
<file path=[Content_Types].xml><?xml version="1.0" encoding="utf-8"?>
<Types xmlns="http://schemas.openxmlformats.org/package/2006/content-types">
  <Default Extension="bin" ContentType="application/vnd.openxmlformats-officedocument.spreadsheetml.printerSettings"/>
  <Default Extension="jpeg" ContentType="image/jpeg"/>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1727"/>
  <workbookPr defaultThemeVersion="166925"/>
  <mc:AlternateContent xmlns:mc="http://schemas.openxmlformats.org/markup-compatibility/2006">
    <mc:Choice Requires="x15">
      <x15ac:absPath xmlns:x15ac="http://schemas.microsoft.com/office/spreadsheetml/2010/11/ac" url="https://spreadsheetsolutions.sharepoint.com/sites/SpreadsheetSolutionsHub/Shared Documents/Package Jobs/Basic Range Products/Marketing Campaign Report/"/>
    </mc:Choice>
  </mc:AlternateContent>
  <xr:revisionPtr revIDLastSave="35" documentId="8_{44E990C4-FFBF-480B-AAC5-FB466FD34A9C}" xr6:coauthVersionLast="43" xr6:coauthVersionMax="43" xr10:uidLastSave="{836BBAD7-1B75-4EB6-8E97-9853EB55FEAF}"/>
  <workbookProtection workbookAlgorithmName="SHA-512" workbookHashValue="nqgXMh+Ax5iVlqQbZ9G+NTt8WrOQ/rzH5sIF9BTNOccJUvVNszNnJECTNfGsUE09RqIkGs/EBkGDRyWBmd2AxA==" workbookSaltValue="XMiZLGWUphBbDvdtYLUaqA==" workbookSpinCount="100000" lockStructure="1"/>
  <bookViews>
    <workbookView xWindow="-120" yWindow="-120" windowWidth="20730" windowHeight="11160" xr2:uid="{9DD62AC1-E4F6-4CE3-ABBB-35B301B1FB1C}"/>
  </bookViews>
  <sheets>
    <sheet name="Intro &amp; Setup" sheetId="1" r:id="rId1"/>
    <sheet name="Campaigns" sheetId="2" r:id="rId2"/>
    <sheet name="Google Analytics Data" sheetId="4" r:id="rId3"/>
    <sheet name="Report" sheetId="3" r:id="rId4"/>
  </sheets>
  <definedNames>
    <definedName name="_xlnm._FilterDatabase" localSheetId="1" hidden="1">Campaigns!$D$10:$G$15</definedName>
    <definedName name="_xlnm._FilterDatabase" localSheetId="2" hidden="1">'Google Analytics Data'!$B$10:$I$5010</definedName>
    <definedName name="_xlnm.Print_Area" localSheetId="1">Campaigns!$A$1:$M$381</definedName>
    <definedName name="_xlnm.Print_Area" localSheetId="2">'Google Analytics Data'!$A$1:$J$5011</definedName>
    <definedName name="_xlnm.Print_Area" localSheetId="0">'Intro &amp; Setup'!$A$1:$AT$49</definedName>
    <definedName name="_xlnm.Print_Area" localSheetId="3">Report!$A$1:$AT$66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FV"/>
      </xcalcf:calcFeatures>
    </ext>
  </extLst>
</workbook>
</file>

<file path=xl/calcChain.xml><?xml version="1.0" encoding="utf-8"?>
<calcChain xmlns="http://schemas.openxmlformats.org/spreadsheetml/2006/main">
  <c r="BU20" i="1" l="1"/>
  <c r="BR18" i="1"/>
  <c r="BQ18" i="1"/>
  <c r="BY20" i="3" l="1"/>
  <c r="BR27" i="3"/>
  <c r="BQ27" i="3"/>
  <c r="BP27" i="3"/>
  <c r="BO27" i="3"/>
  <c r="BN27" i="3"/>
  <c r="BM27" i="3"/>
  <c r="BN19" i="3"/>
  <c r="BO19" i="3"/>
  <c r="BP19" i="3"/>
  <c r="BQ19" i="3"/>
  <c r="BR19" i="3"/>
  <c r="BM19" i="3"/>
  <c r="AI4" i="4"/>
  <c r="AI3394" i="4" s="1"/>
  <c r="BL24" i="3"/>
  <c r="BL25" i="3"/>
  <c r="BL23" i="3"/>
  <c r="AI8" i="4"/>
  <c r="AI7" i="4"/>
  <c r="AI6" i="4"/>
  <c r="BR17" i="3"/>
  <c r="BQ17" i="3"/>
  <c r="BP17" i="3"/>
  <c r="BO17" i="3"/>
  <c r="BN17" i="3"/>
  <c r="BR16" i="3"/>
  <c r="BQ16" i="3"/>
  <c r="BP16" i="3"/>
  <c r="BO16" i="3"/>
  <c r="BN16" i="3"/>
  <c r="BR15" i="3"/>
  <c r="BQ15" i="3"/>
  <c r="BP15" i="3"/>
  <c r="BO15" i="3"/>
  <c r="BN15" i="3"/>
  <c r="BR14" i="3"/>
  <c r="BQ14" i="3"/>
  <c r="BP14" i="3"/>
  <c r="BO14" i="3"/>
  <c r="BN14" i="3"/>
  <c r="BR13" i="3"/>
  <c r="BQ13" i="3"/>
  <c r="BP13" i="3"/>
  <c r="BO13" i="3"/>
  <c r="BN13" i="3"/>
  <c r="BR12" i="3"/>
  <c r="BQ12" i="3"/>
  <c r="BP12" i="3"/>
  <c r="BO12" i="3"/>
  <c r="BN12" i="3"/>
  <c r="BR11" i="3"/>
  <c r="BQ11" i="3"/>
  <c r="BP11" i="3"/>
  <c r="BO11" i="3"/>
  <c r="BN11" i="3"/>
  <c r="BQ10" i="3"/>
  <c r="BM17" i="3"/>
  <c r="BM16" i="3"/>
  <c r="BM15" i="3"/>
  <c r="BM14" i="3"/>
  <c r="BM13" i="3"/>
  <c r="BM12" i="3"/>
  <c r="BM11" i="3"/>
  <c r="BX5" i="3"/>
  <c r="BX16" i="3" s="1"/>
  <c r="BW5" i="3"/>
  <c r="BW17" i="3" s="1"/>
  <c r="BV5" i="3"/>
  <c r="BV17" i="3" s="1"/>
  <c r="BU5" i="3"/>
  <c r="BU15" i="3" s="1"/>
  <c r="BT5" i="3"/>
  <c r="BT16" i="3" s="1"/>
  <c r="BS5" i="3"/>
  <c r="BS17" i="3" s="1"/>
  <c r="BR5" i="3"/>
  <c r="BQ5" i="3"/>
  <c r="BP5" i="3"/>
  <c r="BO5" i="3"/>
  <c r="BN5" i="3"/>
  <c r="BM5" i="3"/>
  <c r="BL7" i="3"/>
  <c r="BL8" i="3"/>
  <c r="BP8" i="3" s="1"/>
  <c r="BL9" i="3"/>
  <c r="BR9" i="3" s="1"/>
  <c r="BL10" i="3"/>
  <c r="BP10" i="3" s="1"/>
  <c r="BL11" i="3"/>
  <c r="BL12" i="3"/>
  <c r="BL13" i="3"/>
  <c r="BL14" i="3"/>
  <c r="BL15" i="3"/>
  <c r="BL16" i="3"/>
  <c r="BL17" i="3"/>
  <c r="BL6" i="3"/>
  <c r="BJ7" i="3"/>
  <c r="BJ8" i="3"/>
  <c r="BJ9" i="3"/>
  <c r="BJ10" i="3"/>
  <c r="BJ11" i="3"/>
  <c r="BJ12" i="3"/>
  <c r="BJ13" i="3"/>
  <c r="BJ14" i="3"/>
  <c r="BJ15" i="3"/>
  <c r="BJ16" i="3"/>
  <c r="BJ17" i="3"/>
  <c r="BJ6" i="3"/>
  <c r="BH6" i="3"/>
  <c r="BH7" i="3"/>
  <c r="BH8" i="3"/>
  <c r="BH9" i="3"/>
  <c r="BH10" i="3"/>
  <c r="BH11" i="3"/>
  <c r="BH12" i="3"/>
  <c r="BH13" i="3"/>
  <c r="BH14" i="3"/>
  <c r="BH15" i="3"/>
  <c r="BH16" i="3"/>
  <c r="BH17" i="3"/>
  <c r="BH18" i="3"/>
  <c r="BH19" i="3"/>
  <c r="BH20" i="3"/>
  <c r="BH21" i="3"/>
  <c r="BH22" i="3"/>
  <c r="BH23" i="3"/>
  <c r="BH24" i="3"/>
  <c r="BH25" i="3"/>
  <c r="BH26" i="3"/>
  <c r="BH27" i="3"/>
  <c r="BH28" i="3"/>
  <c r="BH29" i="3"/>
  <c r="BH30" i="3"/>
  <c r="BH31" i="3"/>
  <c r="BH32" i="3"/>
  <c r="BH33" i="3"/>
  <c r="BH34" i="3"/>
  <c r="BH35" i="3"/>
  <c r="BH36" i="3"/>
  <c r="BH37" i="3"/>
  <c r="BH38" i="3"/>
  <c r="BH39" i="3"/>
  <c r="BH40" i="3"/>
  <c r="BH41" i="3"/>
  <c r="BH42" i="3"/>
  <c r="BH43" i="3"/>
  <c r="BH44" i="3"/>
  <c r="BH45" i="3"/>
  <c r="BH46" i="3"/>
  <c r="BH47" i="3"/>
  <c r="BH48" i="3"/>
  <c r="BH49" i="3"/>
  <c r="BH50" i="3"/>
  <c r="BH51" i="3"/>
  <c r="BH52" i="3"/>
  <c r="BH53" i="3"/>
  <c r="BH54" i="3"/>
  <c r="BH55" i="3"/>
  <c r="BH56" i="3"/>
  <c r="BH57" i="3"/>
  <c r="BH58" i="3"/>
  <c r="BH59" i="3"/>
  <c r="BH60" i="3"/>
  <c r="BH61" i="3"/>
  <c r="BH62" i="3"/>
  <c r="BH63" i="3"/>
  <c r="BH64" i="3"/>
  <c r="BH65" i="3"/>
  <c r="BH66" i="3"/>
  <c r="BH67" i="3"/>
  <c r="BH68" i="3"/>
  <c r="BH69" i="3"/>
  <c r="BH70" i="3"/>
  <c r="BH71" i="3"/>
  <c r="BH72" i="3"/>
  <c r="BH73" i="3"/>
  <c r="BH74" i="3"/>
  <c r="BH75" i="3"/>
  <c r="BH76" i="3"/>
  <c r="BH77" i="3"/>
  <c r="BH78" i="3"/>
  <c r="BH79" i="3"/>
  <c r="BH80" i="3"/>
  <c r="BH81" i="3"/>
  <c r="BH82" i="3"/>
  <c r="BH83" i="3"/>
  <c r="BH84" i="3"/>
  <c r="BH85" i="3"/>
  <c r="BH86" i="3"/>
  <c r="BH87" i="3"/>
  <c r="BH88" i="3"/>
  <c r="BH89" i="3"/>
  <c r="BH90" i="3"/>
  <c r="BH91" i="3"/>
  <c r="BH92" i="3"/>
  <c r="BH93" i="3"/>
  <c r="BH94" i="3"/>
  <c r="BH95" i="3"/>
  <c r="BH96" i="3"/>
  <c r="BH97" i="3"/>
  <c r="BH98" i="3"/>
  <c r="BH99" i="3"/>
  <c r="BH100" i="3"/>
  <c r="BH101" i="3"/>
  <c r="BH102" i="3"/>
  <c r="BH103" i="3"/>
  <c r="BH104" i="3"/>
  <c r="BH105" i="3"/>
  <c r="BH106" i="3"/>
  <c r="BH107" i="3"/>
  <c r="BH108" i="3"/>
  <c r="BH109" i="3"/>
  <c r="BH110" i="3"/>
  <c r="BH111" i="3"/>
  <c r="BH112" i="3"/>
  <c r="BH113" i="3"/>
  <c r="BH114" i="3"/>
  <c r="BH115" i="3"/>
  <c r="BH116" i="3"/>
  <c r="BH117" i="3"/>
  <c r="BH118" i="3"/>
  <c r="BH119" i="3"/>
  <c r="BH120" i="3"/>
  <c r="BH121" i="3"/>
  <c r="BH122" i="3"/>
  <c r="BH123" i="3"/>
  <c r="BH124" i="3"/>
  <c r="BH125" i="3"/>
  <c r="BH126" i="3"/>
  <c r="BH127" i="3"/>
  <c r="BH128" i="3"/>
  <c r="BH129" i="3"/>
  <c r="BH130" i="3"/>
  <c r="BH131" i="3"/>
  <c r="BH132" i="3"/>
  <c r="BH133" i="3"/>
  <c r="BH134" i="3"/>
  <c r="BH135" i="3"/>
  <c r="BH136" i="3"/>
  <c r="BH137" i="3"/>
  <c r="BH138" i="3"/>
  <c r="BH139" i="3"/>
  <c r="BH140" i="3"/>
  <c r="BH141" i="3"/>
  <c r="BH142" i="3"/>
  <c r="BH143" i="3"/>
  <c r="BH144" i="3"/>
  <c r="BH145" i="3"/>
  <c r="BH146" i="3"/>
  <c r="BH147" i="3"/>
  <c r="BH148" i="3"/>
  <c r="BH149" i="3"/>
  <c r="BH150" i="3"/>
  <c r="BH151" i="3"/>
  <c r="BH152" i="3"/>
  <c r="BH153" i="3"/>
  <c r="BH154" i="3"/>
  <c r="BH155" i="3"/>
  <c r="BH156" i="3"/>
  <c r="BH157" i="3"/>
  <c r="BH158" i="3"/>
  <c r="BH159" i="3"/>
  <c r="BH160" i="3"/>
  <c r="BH161" i="3"/>
  <c r="BH162" i="3"/>
  <c r="BH163" i="3"/>
  <c r="BH164" i="3"/>
  <c r="BH165" i="3"/>
  <c r="BH166" i="3"/>
  <c r="BH167" i="3"/>
  <c r="BH168" i="3"/>
  <c r="BH169" i="3"/>
  <c r="BH170" i="3"/>
  <c r="BH171" i="3"/>
  <c r="BH172" i="3"/>
  <c r="BH173" i="3"/>
  <c r="BH174" i="3"/>
  <c r="BH175" i="3"/>
  <c r="BH176" i="3"/>
  <c r="BH177" i="3"/>
  <c r="BH178" i="3"/>
  <c r="BH179" i="3"/>
  <c r="BH180" i="3"/>
  <c r="BH181" i="3"/>
  <c r="BH182" i="3"/>
  <c r="BH183" i="3"/>
  <c r="BH184" i="3"/>
  <c r="BH185" i="3"/>
  <c r="BH186" i="3"/>
  <c r="BH187" i="3"/>
  <c r="BH188" i="3"/>
  <c r="BH189" i="3"/>
  <c r="BH190" i="3"/>
  <c r="BH191" i="3"/>
  <c r="BH192" i="3"/>
  <c r="BH193" i="3"/>
  <c r="BH194" i="3"/>
  <c r="BH195" i="3"/>
  <c r="BH196" i="3"/>
  <c r="BH197" i="3"/>
  <c r="BH198" i="3"/>
  <c r="BH199" i="3"/>
  <c r="BH200" i="3"/>
  <c r="BH201" i="3"/>
  <c r="BH202" i="3"/>
  <c r="BH203" i="3"/>
  <c r="BH204" i="3"/>
  <c r="BH205" i="3"/>
  <c r="BH206" i="3"/>
  <c r="BH207" i="3"/>
  <c r="BH208" i="3"/>
  <c r="BH209" i="3"/>
  <c r="BH210" i="3"/>
  <c r="BH211" i="3"/>
  <c r="BH212" i="3"/>
  <c r="BH213" i="3"/>
  <c r="BH214" i="3"/>
  <c r="BH215" i="3"/>
  <c r="BH216" i="3"/>
  <c r="BH217" i="3"/>
  <c r="BH218" i="3"/>
  <c r="BH219" i="3"/>
  <c r="BH220" i="3"/>
  <c r="BH221" i="3"/>
  <c r="BH222" i="3"/>
  <c r="BH223" i="3"/>
  <c r="BH224" i="3"/>
  <c r="BH225" i="3"/>
  <c r="BH226" i="3"/>
  <c r="BH227" i="3"/>
  <c r="BH228" i="3"/>
  <c r="BH229" i="3"/>
  <c r="BH230" i="3"/>
  <c r="BH231" i="3"/>
  <c r="BH232" i="3"/>
  <c r="BH233" i="3"/>
  <c r="BH234" i="3"/>
  <c r="BH235" i="3"/>
  <c r="BH236" i="3"/>
  <c r="BH237" i="3"/>
  <c r="BH238" i="3"/>
  <c r="BH239" i="3"/>
  <c r="BH240" i="3"/>
  <c r="BH241" i="3"/>
  <c r="BH242" i="3"/>
  <c r="BH243" i="3"/>
  <c r="BH244" i="3"/>
  <c r="BH245" i="3"/>
  <c r="BH246" i="3"/>
  <c r="BH247" i="3"/>
  <c r="BH248" i="3"/>
  <c r="BH249" i="3"/>
  <c r="BH250" i="3"/>
  <c r="BH251" i="3"/>
  <c r="BH252" i="3"/>
  <c r="BH253" i="3"/>
  <c r="BH254" i="3"/>
  <c r="BH255" i="3"/>
  <c r="BH256" i="3"/>
  <c r="BH257" i="3"/>
  <c r="BH258" i="3"/>
  <c r="BH259" i="3"/>
  <c r="BH260" i="3"/>
  <c r="BH261" i="3"/>
  <c r="BH262" i="3"/>
  <c r="BH263" i="3"/>
  <c r="BH264" i="3"/>
  <c r="BH265" i="3"/>
  <c r="BH266" i="3"/>
  <c r="BH267" i="3"/>
  <c r="BH268" i="3"/>
  <c r="BH269" i="3"/>
  <c r="BH270" i="3"/>
  <c r="BH271" i="3"/>
  <c r="BH272" i="3"/>
  <c r="BH273" i="3"/>
  <c r="BH274" i="3"/>
  <c r="BH275" i="3"/>
  <c r="BH276" i="3"/>
  <c r="BH277" i="3"/>
  <c r="BH278" i="3"/>
  <c r="BH279" i="3"/>
  <c r="BH280" i="3"/>
  <c r="BH281" i="3"/>
  <c r="BH282" i="3"/>
  <c r="BH283" i="3"/>
  <c r="BH284" i="3"/>
  <c r="BH285" i="3"/>
  <c r="BH286" i="3"/>
  <c r="BH287" i="3"/>
  <c r="BH288" i="3"/>
  <c r="BH289" i="3"/>
  <c r="BH290" i="3"/>
  <c r="BH291" i="3"/>
  <c r="BH292" i="3"/>
  <c r="BH293" i="3"/>
  <c r="BH294" i="3"/>
  <c r="BH295" i="3"/>
  <c r="BH296" i="3"/>
  <c r="BH297" i="3"/>
  <c r="BH298" i="3"/>
  <c r="BH299" i="3"/>
  <c r="BH300" i="3"/>
  <c r="BH301" i="3"/>
  <c r="BH302" i="3"/>
  <c r="BH303" i="3"/>
  <c r="BH304" i="3"/>
  <c r="BH305" i="3"/>
  <c r="BH306" i="3"/>
  <c r="BH307" i="3"/>
  <c r="BH308" i="3"/>
  <c r="BH309" i="3"/>
  <c r="BH310" i="3"/>
  <c r="BH311" i="3"/>
  <c r="BH312" i="3"/>
  <c r="BH313" i="3"/>
  <c r="BH314" i="3"/>
  <c r="BH315" i="3"/>
  <c r="BH316" i="3"/>
  <c r="BH317" i="3"/>
  <c r="BH318" i="3"/>
  <c r="BH319" i="3"/>
  <c r="BH320" i="3"/>
  <c r="BH321" i="3"/>
  <c r="BH322" i="3"/>
  <c r="BH323" i="3"/>
  <c r="BH324" i="3"/>
  <c r="BH325" i="3"/>
  <c r="BH326" i="3"/>
  <c r="BH327" i="3"/>
  <c r="BH328" i="3"/>
  <c r="BH329" i="3"/>
  <c r="BH330" i="3"/>
  <c r="BH331" i="3"/>
  <c r="BH332" i="3"/>
  <c r="BH333" i="3"/>
  <c r="BH334" i="3"/>
  <c r="BH335" i="3"/>
  <c r="BH336" i="3"/>
  <c r="BH337" i="3"/>
  <c r="BH338" i="3"/>
  <c r="BH339" i="3"/>
  <c r="BH340" i="3"/>
  <c r="BH341" i="3"/>
  <c r="BH342" i="3"/>
  <c r="BH343" i="3"/>
  <c r="BH344" i="3"/>
  <c r="BH345" i="3"/>
  <c r="BH346" i="3"/>
  <c r="BH347" i="3"/>
  <c r="BH348" i="3"/>
  <c r="BH349" i="3"/>
  <c r="BH350" i="3"/>
  <c r="BH351" i="3"/>
  <c r="BH352" i="3"/>
  <c r="BH353" i="3"/>
  <c r="BH354" i="3"/>
  <c r="BH355" i="3"/>
  <c r="BH356" i="3"/>
  <c r="BH357" i="3"/>
  <c r="BH358" i="3"/>
  <c r="BH359" i="3"/>
  <c r="BH360" i="3"/>
  <c r="BH361" i="3"/>
  <c r="BH362" i="3"/>
  <c r="BH363" i="3"/>
  <c r="BH364" i="3"/>
  <c r="BH365" i="3"/>
  <c r="BH366" i="3"/>
  <c r="BH367" i="3"/>
  <c r="BH368" i="3"/>
  <c r="BH369" i="3"/>
  <c r="BH370" i="3"/>
  <c r="BH371" i="3"/>
  <c r="BH372" i="3"/>
  <c r="BH373" i="3"/>
  <c r="BH374" i="3"/>
  <c r="BH5" i="3"/>
  <c r="BX19" i="3" l="1"/>
  <c r="BX27" i="3"/>
  <c r="BW19" i="3"/>
  <c r="BW27" i="3"/>
  <c r="BV19" i="3"/>
  <c r="BV27" i="3"/>
  <c r="BU19" i="3"/>
  <c r="BU27" i="3"/>
  <c r="BS19" i="3"/>
  <c r="BS27" i="3"/>
  <c r="BT19" i="3"/>
  <c r="BT27" i="3"/>
  <c r="BR10" i="3"/>
  <c r="BN10" i="3"/>
  <c r="BO10" i="3"/>
  <c r="BM10" i="3"/>
  <c r="BS9" i="3"/>
  <c r="BO9" i="3"/>
  <c r="BQ8" i="3"/>
  <c r="AI23" i="4"/>
  <c r="AI39" i="4"/>
  <c r="AI55" i="4"/>
  <c r="AI71" i="4"/>
  <c r="AI87" i="4"/>
  <c r="AI103" i="4"/>
  <c r="AI119" i="4"/>
  <c r="AI135" i="4"/>
  <c r="AI151" i="4"/>
  <c r="AI167" i="4"/>
  <c r="AI183" i="4"/>
  <c r="AI199" i="4"/>
  <c r="AI215" i="4"/>
  <c r="AI231" i="4"/>
  <c r="AI247" i="4"/>
  <c r="AI263" i="4"/>
  <c r="AI279" i="4"/>
  <c r="AI295" i="4"/>
  <c r="AI311" i="4"/>
  <c r="AI327" i="4"/>
  <c r="AI343" i="4"/>
  <c r="AI359" i="4"/>
  <c r="AI375" i="4"/>
  <c r="AI391" i="4"/>
  <c r="AI407" i="4"/>
  <c r="AI423" i="4"/>
  <c r="AI439" i="4"/>
  <c r="AI455" i="4"/>
  <c r="AI471" i="4"/>
  <c r="AI487" i="4"/>
  <c r="AI503" i="4"/>
  <c r="AI519" i="4"/>
  <c r="AI535" i="4"/>
  <c r="AI551" i="4"/>
  <c r="AI570" i="4"/>
  <c r="AI592" i="4"/>
  <c r="AI613" i="4"/>
  <c r="AI634" i="4"/>
  <c r="AI656" i="4"/>
  <c r="AI677" i="4"/>
  <c r="AI698" i="4"/>
  <c r="AI720" i="4"/>
  <c r="AI741" i="4"/>
  <c r="AI762" i="4"/>
  <c r="AI784" i="4"/>
  <c r="AI805" i="4"/>
  <c r="AI826" i="4"/>
  <c r="AI848" i="4"/>
  <c r="AI869" i="4"/>
  <c r="AI890" i="4"/>
  <c r="AI912" i="4"/>
  <c r="AI942" i="4"/>
  <c r="AI974" i="4"/>
  <c r="AI1006" i="4"/>
  <c r="AI1038" i="4"/>
  <c r="AI1070" i="4"/>
  <c r="AI1102" i="4"/>
  <c r="AI1154" i="4"/>
  <c r="AI1218" i="4"/>
  <c r="AI1282" i="4"/>
  <c r="AI1346" i="4"/>
  <c r="AI1410" i="4"/>
  <c r="AI1474" i="4"/>
  <c r="AI1566" i="4"/>
  <c r="AI1694" i="4"/>
  <c r="AI1849" i="4"/>
  <c r="AI2105" i="4"/>
  <c r="AI2361" i="4"/>
  <c r="AI2652" i="4"/>
  <c r="AI11" i="4"/>
  <c r="AI27" i="4"/>
  <c r="AI43" i="4"/>
  <c r="AI59" i="4"/>
  <c r="AI75" i="4"/>
  <c r="AI91" i="4"/>
  <c r="AI107" i="4"/>
  <c r="AI123" i="4"/>
  <c r="AI139" i="4"/>
  <c r="AI155" i="4"/>
  <c r="AI171" i="4"/>
  <c r="AI187" i="4"/>
  <c r="AI203" i="4"/>
  <c r="AI219" i="4"/>
  <c r="AI235" i="4"/>
  <c r="AI251" i="4"/>
  <c r="AI267" i="4"/>
  <c r="AI283" i="4"/>
  <c r="AI299" i="4"/>
  <c r="AI315" i="4"/>
  <c r="AI331" i="4"/>
  <c r="AI347" i="4"/>
  <c r="AI363" i="4"/>
  <c r="AI379" i="4"/>
  <c r="AI395" i="4"/>
  <c r="AI411" i="4"/>
  <c r="AI427" i="4"/>
  <c r="AI443" i="4"/>
  <c r="AI459" i="4"/>
  <c r="AI475" i="4"/>
  <c r="AI491" i="4"/>
  <c r="AI507" i="4"/>
  <c r="AI523" i="4"/>
  <c r="AI539" i="4"/>
  <c r="AI555" i="4"/>
  <c r="AI576" i="4"/>
  <c r="AI597" i="4"/>
  <c r="AI618" i="4"/>
  <c r="AI640" i="4"/>
  <c r="AI661" i="4"/>
  <c r="AI682" i="4"/>
  <c r="AI704" i="4"/>
  <c r="AI725" i="4"/>
  <c r="AI746" i="4"/>
  <c r="AI768" i="4"/>
  <c r="AI789" i="4"/>
  <c r="AI810" i="4"/>
  <c r="AI832" i="4"/>
  <c r="AI853" i="4"/>
  <c r="AI874" i="4"/>
  <c r="AI896" i="4"/>
  <c r="AI918" i="4"/>
  <c r="AI950" i="4"/>
  <c r="AI982" i="4"/>
  <c r="AI1014" i="4"/>
  <c r="AI1046" i="4"/>
  <c r="AI1078" i="4"/>
  <c r="AI1110" i="4"/>
  <c r="AI1170" i="4"/>
  <c r="AI1234" i="4"/>
  <c r="AI1298" i="4"/>
  <c r="AI1362" i="4"/>
  <c r="AI1426" i="4"/>
  <c r="AI1490" i="4"/>
  <c r="AI1598" i="4"/>
  <c r="AI1726" i="4"/>
  <c r="AI1913" i="4"/>
  <c r="AI2169" i="4"/>
  <c r="AI2425" i="4"/>
  <c r="AI2747" i="4"/>
  <c r="AI15" i="4"/>
  <c r="AI31" i="4"/>
  <c r="AI47" i="4"/>
  <c r="AI63" i="4"/>
  <c r="AI79" i="4"/>
  <c r="AI95" i="4"/>
  <c r="AI111" i="4"/>
  <c r="AI127" i="4"/>
  <c r="AI143" i="4"/>
  <c r="AI159" i="4"/>
  <c r="AI175" i="4"/>
  <c r="AI191" i="4"/>
  <c r="AI207" i="4"/>
  <c r="AI223" i="4"/>
  <c r="AI239" i="4"/>
  <c r="AI255" i="4"/>
  <c r="AI271" i="4"/>
  <c r="AI287" i="4"/>
  <c r="AI303" i="4"/>
  <c r="AI319" i="4"/>
  <c r="AI335" i="4"/>
  <c r="AI351" i="4"/>
  <c r="AI367" i="4"/>
  <c r="AI383" i="4"/>
  <c r="AI399" i="4"/>
  <c r="AI415" i="4"/>
  <c r="AI431" i="4"/>
  <c r="AI447" i="4"/>
  <c r="AI463" i="4"/>
  <c r="AI479" i="4"/>
  <c r="AI495" i="4"/>
  <c r="AI511" i="4"/>
  <c r="AI527" i="4"/>
  <c r="AI543" i="4"/>
  <c r="AI560" i="4"/>
  <c r="AI581" i="4"/>
  <c r="AI602" i="4"/>
  <c r="AI624" i="4"/>
  <c r="AI645" i="4"/>
  <c r="AI666" i="4"/>
  <c r="AI688" i="4"/>
  <c r="AI709" i="4"/>
  <c r="AI730" i="4"/>
  <c r="AI752" i="4"/>
  <c r="AI773" i="4"/>
  <c r="AI794" i="4"/>
  <c r="AI816" i="4"/>
  <c r="AI837" i="4"/>
  <c r="AI858" i="4"/>
  <c r="AI880" i="4"/>
  <c r="AI901" i="4"/>
  <c r="AI926" i="4"/>
  <c r="AI958" i="4"/>
  <c r="AI990" i="4"/>
  <c r="AI1022" i="4"/>
  <c r="AI1054" i="4"/>
  <c r="AI1086" i="4"/>
  <c r="AI1122" i="4"/>
  <c r="AI1186" i="4"/>
  <c r="AI1250" i="4"/>
  <c r="AI1314" i="4"/>
  <c r="AI1378" i="4"/>
  <c r="AI1442" i="4"/>
  <c r="AI1506" i="4"/>
  <c r="AI1630" i="4"/>
  <c r="AI1758" i="4"/>
  <c r="AI1977" i="4"/>
  <c r="AI2233" i="4"/>
  <c r="AI2489" i="4"/>
  <c r="AI2888" i="4"/>
  <c r="AI19" i="4"/>
  <c r="AI35" i="4"/>
  <c r="AI51" i="4"/>
  <c r="AI67" i="4"/>
  <c r="AI83" i="4"/>
  <c r="AI99" i="4"/>
  <c r="AI115" i="4"/>
  <c r="AI131" i="4"/>
  <c r="AI147" i="4"/>
  <c r="AI163" i="4"/>
  <c r="AI179" i="4"/>
  <c r="AI195" i="4"/>
  <c r="AI211" i="4"/>
  <c r="AI227" i="4"/>
  <c r="AI243" i="4"/>
  <c r="AI259" i="4"/>
  <c r="AI275" i="4"/>
  <c r="AI291" i="4"/>
  <c r="AI307" i="4"/>
  <c r="AI323" i="4"/>
  <c r="AI339" i="4"/>
  <c r="AI355" i="4"/>
  <c r="AI371" i="4"/>
  <c r="AI387" i="4"/>
  <c r="AI403" i="4"/>
  <c r="AI419" i="4"/>
  <c r="AI435" i="4"/>
  <c r="AI451" i="4"/>
  <c r="AI467" i="4"/>
  <c r="AI483" i="4"/>
  <c r="AI499" i="4"/>
  <c r="AI515" i="4"/>
  <c r="AI531" i="4"/>
  <c r="AI547" i="4"/>
  <c r="AI565" i="4"/>
  <c r="AI586" i="4"/>
  <c r="AI608" i="4"/>
  <c r="AI629" i="4"/>
  <c r="AI650" i="4"/>
  <c r="AI672" i="4"/>
  <c r="AI693" i="4"/>
  <c r="AI714" i="4"/>
  <c r="AI736" i="4"/>
  <c r="AI757" i="4"/>
  <c r="AI778" i="4"/>
  <c r="AI800" i="4"/>
  <c r="AI821" i="4"/>
  <c r="AI842" i="4"/>
  <c r="AI864" i="4"/>
  <c r="AI885" i="4"/>
  <c r="AI906" i="4"/>
  <c r="AI934" i="4"/>
  <c r="AI966" i="4"/>
  <c r="AI998" i="4"/>
  <c r="AI1030" i="4"/>
  <c r="AI1062" i="4"/>
  <c r="AI1094" i="4"/>
  <c r="AI1138" i="4"/>
  <c r="AI1202" i="4"/>
  <c r="AI1266" i="4"/>
  <c r="AI1330" i="4"/>
  <c r="AI1394" i="4"/>
  <c r="AI1458" i="4"/>
  <c r="AI1534" i="4"/>
  <c r="AI1662" i="4"/>
  <c r="AI1790" i="4"/>
  <c r="AI2041" i="4"/>
  <c r="AI2297" i="4"/>
  <c r="AI2567" i="4"/>
  <c r="AI3144" i="4"/>
  <c r="AI12" i="4"/>
  <c r="AI16" i="4"/>
  <c r="AI20" i="4"/>
  <c r="AI24" i="4"/>
  <c r="AI28" i="4"/>
  <c r="AI32" i="4"/>
  <c r="AI36" i="4"/>
  <c r="AI40" i="4"/>
  <c r="AI44" i="4"/>
  <c r="AI48" i="4"/>
  <c r="AI52" i="4"/>
  <c r="AI56" i="4"/>
  <c r="AI60" i="4"/>
  <c r="AI64" i="4"/>
  <c r="AI68" i="4"/>
  <c r="AI72" i="4"/>
  <c r="AI76" i="4"/>
  <c r="AI80" i="4"/>
  <c r="AI84" i="4"/>
  <c r="AI88" i="4"/>
  <c r="AI92" i="4"/>
  <c r="AI96" i="4"/>
  <c r="AI100" i="4"/>
  <c r="AI104" i="4"/>
  <c r="AI108" i="4"/>
  <c r="AI112" i="4"/>
  <c r="AI116" i="4"/>
  <c r="AI120" i="4"/>
  <c r="AI124" i="4"/>
  <c r="AI128" i="4"/>
  <c r="AI132" i="4"/>
  <c r="AI136" i="4"/>
  <c r="AI140" i="4"/>
  <c r="AI144" i="4"/>
  <c r="AI148" i="4"/>
  <c r="AI152" i="4"/>
  <c r="AI156" i="4"/>
  <c r="AI160" i="4"/>
  <c r="AI164" i="4"/>
  <c r="AI168" i="4"/>
  <c r="AI172" i="4"/>
  <c r="AI176" i="4"/>
  <c r="AI180" i="4"/>
  <c r="AI184" i="4"/>
  <c r="AI188" i="4"/>
  <c r="AI192" i="4"/>
  <c r="AI196" i="4"/>
  <c r="AI200" i="4"/>
  <c r="AI204" i="4"/>
  <c r="AI208" i="4"/>
  <c r="AI212" i="4"/>
  <c r="AI216" i="4"/>
  <c r="AI220" i="4"/>
  <c r="AI224" i="4"/>
  <c r="AI228" i="4"/>
  <c r="AI232" i="4"/>
  <c r="AI236" i="4"/>
  <c r="AI240" i="4"/>
  <c r="AI244" i="4"/>
  <c r="AI248" i="4"/>
  <c r="AI252" i="4"/>
  <c r="AI256" i="4"/>
  <c r="AI260" i="4"/>
  <c r="AI264" i="4"/>
  <c r="AI268" i="4"/>
  <c r="AI272" i="4"/>
  <c r="AI276" i="4"/>
  <c r="AI280" i="4"/>
  <c r="AI284" i="4"/>
  <c r="AI288" i="4"/>
  <c r="AI292" i="4"/>
  <c r="AI296" i="4"/>
  <c r="AI300" i="4"/>
  <c r="AI304" i="4"/>
  <c r="AI308" i="4"/>
  <c r="AI312" i="4"/>
  <c r="AI316" i="4"/>
  <c r="AI320" i="4"/>
  <c r="AI324" i="4"/>
  <c r="AI328" i="4"/>
  <c r="AI332" i="4"/>
  <c r="AI336" i="4"/>
  <c r="AI340" i="4"/>
  <c r="AI344" i="4"/>
  <c r="AI348" i="4"/>
  <c r="AI352" i="4"/>
  <c r="AI356" i="4"/>
  <c r="AI360" i="4"/>
  <c r="AI364" i="4"/>
  <c r="AI368" i="4"/>
  <c r="AI372" i="4"/>
  <c r="AI376" i="4"/>
  <c r="AI380" i="4"/>
  <c r="AI384" i="4"/>
  <c r="AI388" i="4"/>
  <c r="AI392" i="4"/>
  <c r="AI396" i="4"/>
  <c r="AI400" i="4"/>
  <c r="AI404" i="4"/>
  <c r="AI408" i="4"/>
  <c r="AI412" i="4"/>
  <c r="AI416" i="4"/>
  <c r="AI420" i="4"/>
  <c r="AI424" i="4"/>
  <c r="AI428" i="4"/>
  <c r="AI432" i="4"/>
  <c r="AI436" i="4"/>
  <c r="AI440" i="4"/>
  <c r="AI444" i="4"/>
  <c r="AI448" i="4"/>
  <c r="AI452" i="4"/>
  <c r="AI456" i="4"/>
  <c r="AI460" i="4"/>
  <c r="AI464" i="4"/>
  <c r="AI468" i="4"/>
  <c r="AI472" i="4"/>
  <c r="AI476" i="4"/>
  <c r="AI480" i="4"/>
  <c r="AI484" i="4"/>
  <c r="AI488" i="4"/>
  <c r="AI492" i="4"/>
  <c r="AI496" i="4"/>
  <c r="AI500" i="4"/>
  <c r="AI504" i="4"/>
  <c r="AI508" i="4"/>
  <c r="AI512" i="4"/>
  <c r="AI516" i="4"/>
  <c r="AI520" i="4"/>
  <c r="AI524" i="4"/>
  <c r="AI528" i="4"/>
  <c r="AI532" i="4"/>
  <c r="AI536" i="4"/>
  <c r="AI540" i="4"/>
  <c r="AI544" i="4"/>
  <c r="AI548" i="4"/>
  <c r="AI552" i="4"/>
  <c r="AI556" i="4"/>
  <c r="AI561" i="4"/>
  <c r="AI566" i="4"/>
  <c r="AI572" i="4"/>
  <c r="AI577" i="4"/>
  <c r="AI582" i="4"/>
  <c r="AI588" i="4"/>
  <c r="AI593" i="4"/>
  <c r="AI598" i="4"/>
  <c r="AI604" i="4"/>
  <c r="AI609" i="4"/>
  <c r="AI614" i="4"/>
  <c r="AI620" i="4"/>
  <c r="AI625" i="4"/>
  <c r="AI630" i="4"/>
  <c r="AI636" i="4"/>
  <c r="AI641" i="4"/>
  <c r="AI646" i="4"/>
  <c r="AI652" i="4"/>
  <c r="AI657" i="4"/>
  <c r="AI662" i="4"/>
  <c r="AI668" i="4"/>
  <c r="AI673" i="4"/>
  <c r="AI678" i="4"/>
  <c r="AI684" i="4"/>
  <c r="AI689" i="4"/>
  <c r="AI694" i="4"/>
  <c r="AI700" i="4"/>
  <c r="AI705" i="4"/>
  <c r="AI710" i="4"/>
  <c r="AI716" i="4"/>
  <c r="AI721" i="4"/>
  <c r="AI726" i="4"/>
  <c r="AI732" i="4"/>
  <c r="AI737" i="4"/>
  <c r="AI742" i="4"/>
  <c r="AI748" i="4"/>
  <c r="AI753" i="4"/>
  <c r="AI758" i="4"/>
  <c r="AI764" i="4"/>
  <c r="AI769" i="4"/>
  <c r="AI774" i="4"/>
  <c r="AI780" i="4"/>
  <c r="AI785" i="4"/>
  <c r="AI790" i="4"/>
  <c r="AI796" i="4"/>
  <c r="AI801" i="4"/>
  <c r="AI806" i="4"/>
  <c r="AI812" i="4"/>
  <c r="AI817" i="4"/>
  <c r="AI822" i="4"/>
  <c r="AI828" i="4"/>
  <c r="AI833" i="4"/>
  <c r="AI838" i="4"/>
  <c r="AI844" i="4"/>
  <c r="AI849" i="4"/>
  <c r="AI854" i="4"/>
  <c r="AI860" i="4"/>
  <c r="AI865" i="4"/>
  <c r="AI870" i="4"/>
  <c r="AI876" i="4"/>
  <c r="AI881" i="4"/>
  <c r="AI886" i="4"/>
  <c r="AI892" i="4"/>
  <c r="AI897" i="4"/>
  <c r="AI902" i="4"/>
  <c r="AI908" i="4"/>
  <c r="AI913" i="4"/>
  <c r="AI921" i="4"/>
  <c r="AI929" i="4"/>
  <c r="AI937" i="4"/>
  <c r="AI945" i="4"/>
  <c r="AI953" i="4"/>
  <c r="AI961" i="4"/>
  <c r="AI969" i="4"/>
  <c r="AI977" i="4"/>
  <c r="AI985" i="4"/>
  <c r="AI993" i="4"/>
  <c r="AI1001" i="4"/>
  <c r="AI1009" i="4"/>
  <c r="AI1017" i="4"/>
  <c r="AI1025" i="4"/>
  <c r="AI1033" i="4"/>
  <c r="AI1041" i="4"/>
  <c r="AI1049" i="4"/>
  <c r="AI1057" i="4"/>
  <c r="AI1065" i="4"/>
  <c r="AI1073" i="4"/>
  <c r="AI1081" i="4"/>
  <c r="AI1089" i="4"/>
  <c r="AI1097" i="4"/>
  <c r="AI1105" i="4"/>
  <c r="AI1113" i="4"/>
  <c r="AI1126" i="4"/>
  <c r="AI1142" i="4"/>
  <c r="AI1158" i="4"/>
  <c r="AI1174" i="4"/>
  <c r="AI1190" i="4"/>
  <c r="AI1206" i="4"/>
  <c r="AI1222" i="4"/>
  <c r="AI1238" i="4"/>
  <c r="AI1254" i="4"/>
  <c r="AI1270" i="4"/>
  <c r="AI1286" i="4"/>
  <c r="AI1302" i="4"/>
  <c r="AI1318" i="4"/>
  <c r="AI1334" i="4"/>
  <c r="AI1350" i="4"/>
  <c r="AI1366" i="4"/>
  <c r="AI1382" i="4"/>
  <c r="AI1398" i="4"/>
  <c r="AI1414" i="4"/>
  <c r="AI1430" i="4"/>
  <c r="AI1446" i="4"/>
  <c r="AI1462" i="4"/>
  <c r="AI1478" i="4"/>
  <c r="AI1494" i="4"/>
  <c r="AI1510" i="4"/>
  <c r="AI1542" i="4"/>
  <c r="AI1574" i="4"/>
  <c r="AI1606" i="4"/>
  <c r="AI1638" i="4"/>
  <c r="AI1670" i="4"/>
  <c r="AI1702" i="4"/>
  <c r="AI1734" i="4"/>
  <c r="AI1766" i="4"/>
  <c r="AI1801" i="4"/>
  <c r="AI1865" i="4"/>
  <c r="AI1929" i="4"/>
  <c r="AI1993" i="4"/>
  <c r="AI2057" i="4"/>
  <c r="AI2121" i="4"/>
  <c r="AI2185" i="4"/>
  <c r="AI2249" i="4"/>
  <c r="AI2313" i="4"/>
  <c r="AI2377" i="4"/>
  <c r="AI2441" i="4"/>
  <c r="AI2505" i="4"/>
  <c r="AI2588" i="4"/>
  <c r="AI2674" i="4"/>
  <c r="AI2779" i="4"/>
  <c r="AI2952" i="4"/>
  <c r="AI3208" i="4"/>
  <c r="AI13" i="4"/>
  <c r="AI17" i="4"/>
  <c r="AI21" i="4"/>
  <c r="AI25" i="4"/>
  <c r="AI29" i="4"/>
  <c r="AI33" i="4"/>
  <c r="AI37" i="4"/>
  <c r="AI41" i="4"/>
  <c r="AI45" i="4"/>
  <c r="AI49" i="4"/>
  <c r="AI53" i="4"/>
  <c r="AI57" i="4"/>
  <c r="AI61" i="4"/>
  <c r="AI65" i="4"/>
  <c r="AI69" i="4"/>
  <c r="AI73" i="4"/>
  <c r="AI77" i="4"/>
  <c r="AI81" i="4"/>
  <c r="AI85" i="4"/>
  <c r="AI89" i="4"/>
  <c r="AI93" i="4"/>
  <c r="AI97" i="4"/>
  <c r="AI101" i="4"/>
  <c r="AI105" i="4"/>
  <c r="AI109" i="4"/>
  <c r="AI113" i="4"/>
  <c r="AI117" i="4"/>
  <c r="AI121" i="4"/>
  <c r="AI125" i="4"/>
  <c r="AI129" i="4"/>
  <c r="AI133" i="4"/>
  <c r="AI137" i="4"/>
  <c r="AI141" i="4"/>
  <c r="AI145" i="4"/>
  <c r="AI149" i="4"/>
  <c r="AI153" i="4"/>
  <c r="AI157" i="4"/>
  <c r="AI161" i="4"/>
  <c r="AI165" i="4"/>
  <c r="AI169" i="4"/>
  <c r="AI173" i="4"/>
  <c r="AI177" i="4"/>
  <c r="AI181" i="4"/>
  <c r="AI185" i="4"/>
  <c r="AI189" i="4"/>
  <c r="AI193" i="4"/>
  <c r="AI197" i="4"/>
  <c r="AI201" i="4"/>
  <c r="AI205" i="4"/>
  <c r="AI209" i="4"/>
  <c r="AI213" i="4"/>
  <c r="AI217" i="4"/>
  <c r="AI221" i="4"/>
  <c r="AI225" i="4"/>
  <c r="AI229" i="4"/>
  <c r="AI233" i="4"/>
  <c r="AI237" i="4"/>
  <c r="AI241" i="4"/>
  <c r="AI245" i="4"/>
  <c r="AI249" i="4"/>
  <c r="AI253" i="4"/>
  <c r="AI257" i="4"/>
  <c r="AI261" i="4"/>
  <c r="AI265" i="4"/>
  <c r="AI269" i="4"/>
  <c r="AI273" i="4"/>
  <c r="AI277" i="4"/>
  <c r="AI281" i="4"/>
  <c r="AI285" i="4"/>
  <c r="AI289" i="4"/>
  <c r="AI293" i="4"/>
  <c r="AI297" i="4"/>
  <c r="AI301" i="4"/>
  <c r="AI305" i="4"/>
  <c r="AI309" i="4"/>
  <c r="AI313" i="4"/>
  <c r="AI317" i="4"/>
  <c r="AI321" i="4"/>
  <c r="AI325" i="4"/>
  <c r="AI329" i="4"/>
  <c r="AI333" i="4"/>
  <c r="AI337" i="4"/>
  <c r="AI341" i="4"/>
  <c r="AI345" i="4"/>
  <c r="AI349" i="4"/>
  <c r="AI353" i="4"/>
  <c r="AI357" i="4"/>
  <c r="AI361" i="4"/>
  <c r="AI365" i="4"/>
  <c r="AI369" i="4"/>
  <c r="AI373" i="4"/>
  <c r="AI377" i="4"/>
  <c r="AI381" i="4"/>
  <c r="AI385" i="4"/>
  <c r="AI389" i="4"/>
  <c r="AI393" i="4"/>
  <c r="AI397" i="4"/>
  <c r="AI401" i="4"/>
  <c r="AI405" i="4"/>
  <c r="AI409" i="4"/>
  <c r="AI413" i="4"/>
  <c r="AI417" i="4"/>
  <c r="AI421" i="4"/>
  <c r="AI425" i="4"/>
  <c r="AI429" i="4"/>
  <c r="AI433" i="4"/>
  <c r="AI437" i="4"/>
  <c r="AI441" i="4"/>
  <c r="AI445" i="4"/>
  <c r="AI449" i="4"/>
  <c r="AI453" i="4"/>
  <c r="AI457" i="4"/>
  <c r="AI461" i="4"/>
  <c r="AI465" i="4"/>
  <c r="AI469" i="4"/>
  <c r="AI473" i="4"/>
  <c r="AI477" i="4"/>
  <c r="AI481" i="4"/>
  <c r="AI485" i="4"/>
  <c r="AI489" i="4"/>
  <c r="AI493" i="4"/>
  <c r="AI497" i="4"/>
  <c r="AI501" i="4"/>
  <c r="AI505" i="4"/>
  <c r="AI509" i="4"/>
  <c r="AI513" i="4"/>
  <c r="AI517" i="4"/>
  <c r="AI521" i="4"/>
  <c r="AI525" i="4"/>
  <c r="AI529" i="4"/>
  <c r="AI533" i="4"/>
  <c r="AI537" i="4"/>
  <c r="AI541" i="4"/>
  <c r="AI545" i="4"/>
  <c r="AI549" i="4"/>
  <c r="AI553" i="4"/>
  <c r="AI557" i="4"/>
  <c r="AI562" i="4"/>
  <c r="AI568" i="4"/>
  <c r="AI573" i="4"/>
  <c r="AI578" i="4"/>
  <c r="AI584" i="4"/>
  <c r="AI589" i="4"/>
  <c r="AI594" i="4"/>
  <c r="AI600" i="4"/>
  <c r="AI605" i="4"/>
  <c r="AI610" i="4"/>
  <c r="AI616" i="4"/>
  <c r="AI621" i="4"/>
  <c r="AI626" i="4"/>
  <c r="AI632" i="4"/>
  <c r="AI637" i="4"/>
  <c r="AI642" i="4"/>
  <c r="AI648" i="4"/>
  <c r="AI653" i="4"/>
  <c r="AI658" i="4"/>
  <c r="AI664" i="4"/>
  <c r="AI669" i="4"/>
  <c r="AI674" i="4"/>
  <c r="AI680" i="4"/>
  <c r="AI685" i="4"/>
  <c r="AI690" i="4"/>
  <c r="AI696" i="4"/>
  <c r="AI701" i="4"/>
  <c r="AI706" i="4"/>
  <c r="AI712" i="4"/>
  <c r="AI717" i="4"/>
  <c r="AI722" i="4"/>
  <c r="AI728" i="4"/>
  <c r="AI733" i="4"/>
  <c r="AI738" i="4"/>
  <c r="AI744" i="4"/>
  <c r="AI749" i="4"/>
  <c r="AI754" i="4"/>
  <c r="AI760" i="4"/>
  <c r="AI765" i="4"/>
  <c r="AI770" i="4"/>
  <c r="AI776" i="4"/>
  <c r="AI781" i="4"/>
  <c r="AI786" i="4"/>
  <c r="AI792" i="4"/>
  <c r="AI797" i="4"/>
  <c r="AI802" i="4"/>
  <c r="AI808" i="4"/>
  <c r="AI813" i="4"/>
  <c r="AI818" i="4"/>
  <c r="AI824" i="4"/>
  <c r="AI829" i="4"/>
  <c r="AI834" i="4"/>
  <c r="AI840" i="4"/>
  <c r="AI845" i="4"/>
  <c r="AI850" i="4"/>
  <c r="AI856" i="4"/>
  <c r="AI861" i="4"/>
  <c r="AI866" i="4"/>
  <c r="AI872" i="4"/>
  <c r="AI877" i="4"/>
  <c r="AI882" i="4"/>
  <c r="AI888" i="4"/>
  <c r="AI893" i="4"/>
  <c r="AI898" i="4"/>
  <c r="AI904" i="4"/>
  <c r="AI909" i="4"/>
  <c r="AI914" i="4"/>
  <c r="AI922" i="4"/>
  <c r="AI930" i="4"/>
  <c r="AI938" i="4"/>
  <c r="AI946" i="4"/>
  <c r="AI954" i="4"/>
  <c r="AI962" i="4"/>
  <c r="AI970" i="4"/>
  <c r="AI978" i="4"/>
  <c r="AI986" i="4"/>
  <c r="AI994" i="4"/>
  <c r="AI1002" i="4"/>
  <c r="AI1010" i="4"/>
  <c r="AI1018" i="4"/>
  <c r="AI1026" i="4"/>
  <c r="AI1034" i="4"/>
  <c r="AI1042" i="4"/>
  <c r="AI1050" i="4"/>
  <c r="AI1058" i="4"/>
  <c r="AI1066" i="4"/>
  <c r="AI1074" i="4"/>
  <c r="AI1082" i="4"/>
  <c r="AI1090" i="4"/>
  <c r="AI1098" i="4"/>
  <c r="AI1106" i="4"/>
  <c r="AI1114" i="4"/>
  <c r="AI1130" i="4"/>
  <c r="AI1146" i="4"/>
  <c r="AI1162" i="4"/>
  <c r="AI1178" i="4"/>
  <c r="AI1194" i="4"/>
  <c r="AI1210" i="4"/>
  <c r="AI1226" i="4"/>
  <c r="AI1242" i="4"/>
  <c r="AI1258" i="4"/>
  <c r="AI1274" i="4"/>
  <c r="AI1290" i="4"/>
  <c r="AI1306" i="4"/>
  <c r="AI1322" i="4"/>
  <c r="AI1338" i="4"/>
  <c r="AI1354" i="4"/>
  <c r="AI1370" i="4"/>
  <c r="AI1386" i="4"/>
  <c r="AI1402" i="4"/>
  <c r="AI1418" i="4"/>
  <c r="AI1434" i="4"/>
  <c r="AI1450" i="4"/>
  <c r="AI1466" i="4"/>
  <c r="AI1482" i="4"/>
  <c r="AI1498" i="4"/>
  <c r="AI1518" i="4"/>
  <c r="AI1550" i="4"/>
  <c r="AI1582" i="4"/>
  <c r="AI1614" i="4"/>
  <c r="AI1646" i="4"/>
  <c r="AI1678" i="4"/>
  <c r="AI1710" i="4"/>
  <c r="AI1742" i="4"/>
  <c r="AI1774" i="4"/>
  <c r="AI1817" i="4"/>
  <c r="AI1881" i="4"/>
  <c r="AI1945" i="4"/>
  <c r="AI2009" i="4"/>
  <c r="AI2073" i="4"/>
  <c r="AI2137" i="4"/>
  <c r="AI2201" i="4"/>
  <c r="AI2265" i="4"/>
  <c r="AI2329" i="4"/>
  <c r="AI2393" i="4"/>
  <c r="AI2457" i="4"/>
  <c r="AI2524" i="4"/>
  <c r="AI2610" i="4"/>
  <c r="AI2695" i="4"/>
  <c r="AI2811" i="4"/>
  <c r="AI3016" i="4"/>
  <c r="AI5010" i="4"/>
  <c r="AI5006" i="4"/>
  <c r="AI5002" i="4"/>
  <c r="AI4998" i="4"/>
  <c r="AI4994" i="4"/>
  <c r="AI4990" i="4"/>
  <c r="AI4986" i="4"/>
  <c r="AI4982" i="4"/>
  <c r="AI4978" i="4"/>
  <c r="AI4974" i="4"/>
  <c r="AI4970" i="4"/>
  <c r="AI4966" i="4"/>
  <c r="AI4962" i="4"/>
  <c r="AI4958" i="4"/>
  <c r="AI4954" i="4"/>
  <c r="AI4950" i="4"/>
  <c r="AI4946" i="4"/>
  <c r="AI4942" i="4"/>
  <c r="AI4938" i="4"/>
  <c r="AI4934" i="4"/>
  <c r="AI4930" i="4"/>
  <c r="AI4926" i="4"/>
  <c r="AI4922" i="4"/>
  <c r="AI4918" i="4"/>
  <c r="AI4914" i="4"/>
  <c r="AI4910" i="4"/>
  <c r="AI4906" i="4"/>
  <c r="AI4902" i="4"/>
  <c r="AI4898" i="4"/>
  <c r="AI4894" i="4"/>
  <c r="AI4890" i="4"/>
  <c r="AI4886" i="4"/>
  <c r="AI4882" i="4"/>
  <c r="AI4878" i="4"/>
  <c r="AI4874" i="4"/>
  <c r="AI4870" i="4"/>
  <c r="AI4866" i="4"/>
  <c r="AI4862" i="4"/>
  <c r="AI4858" i="4"/>
  <c r="AI4854" i="4"/>
  <c r="AI4850" i="4"/>
  <c r="AI4846" i="4"/>
  <c r="AI4842" i="4"/>
  <c r="AI4838" i="4"/>
  <c r="AI4834" i="4"/>
  <c r="AI4830" i="4"/>
  <c r="AI4826" i="4"/>
  <c r="AI4822" i="4"/>
  <c r="AI4818" i="4"/>
  <c r="AI4814" i="4"/>
  <c r="AI4810" i="4"/>
  <c r="AI4806" i="4"/>
  <c r="AI4802" i="4"/>
  <c r="AI4798" i="4"/>
  <c r="AI4794" i="4"/>
  <c r="AI5009" i="4"/>
  <c r="AI5005" i="4"/>
  <c r="AI5001" i="4"/>
  <c r="AI4997" i="4"/>
  <c r="AI4993" i="4"/>
  <c r="AI4989" i="4"/>
  <c r="AI4985" i="4"/>
  <c r="AI4981" i="4"/>
  <c r="AI4977" i="4"/>
  <c r="AI4973" i="4"/>
  <c r="AI4969" i="4"/>
  <c r="AI4965" i="4"/>
  <c r="AI4961" i="4"/>
  <c r="AI4957" i="4"/>
  <c r="AI4953" i="4"/>
  <c r="AI4949" i="4"/>
  <c r="AI4945" i="4"/>
  <c r="AI4941" i="4"/>
  <c r="AI4937" i="4"/>
  <c r="AI4933" i="4"/>
  <c r="AI4929" i="4"/>
  <c r="AI4925" i="4"/>
  <c r="AI4921" i="4"/>
  <c r="AI4917" i="4"/>
  <c r="AI4913" i="4"/>
  <c r="AI4909" i="4"/>
  <c r="AI4905" i="4"/>
  <c r="AI4901" i="4"/>
  <c r="AI4897" i="4"/>
  <c r="AI4893" i="4"/>
  <c r="AI4889" i="4"/>
  <c r="AI4885" i="4"/>
  <c r="AI4881" i="4"/>
  <c r="AI4877" i="4"/>
  <c r="AI4873" i="4"/>
  <c r="AI4869" i="4"/>
  <c r="AI4865" i="4"/>
  <c r="AI4861" i="4"/>
  <c r="AI4857" i="4"/>
  <c r="AI4853" i="4"/>
  <c r="AI4849" i="4"/>
  <c r="AI4845" i="4"/>
  <c r="AI4841" i="4"/>
  <c r="AI4837" i="4"/>
  <c r="AI4833" i="4"/>
  <c r="AI4829" i="4"/>
  <c r="AI4825" i="4"/>
  <c r="AI4821" i="4"/>
  <c r="AI4817" i="4"/>
  <c r="AI4813" i="4"/>
  <c r="AI4809" i="4"/>
  <c r="AI4805" i="4"/>
  <c r="AI4801" i="4"/>
  <c r="AI4797" i="4"/>
  <c r="AI4793" i="4"/>
  <c r="AI4789" i="4"/>
  <c r="AI4785" i="4"/>
  <c r="AI4781" i="4"/>
  <c r="AI5008" i="4"/>
  <c r="AI5004" i="4"/>
  <c r="AI5000" i="4"/>
  <c r="AI4996" i="4"/>
  <c r="AI4992" i="4"/>
  <c r="AI4988" i="4"/>
  <c r="AI4984" i="4"/>
  <c r="AI4980" i="4"/>
  <c r="AI4976" i="4"/>
  <c r="AI4972" i="4"/>
  <c r="AI4968" i="4"/>
  <c r="AI4964" i="4"/>
  <c r="AI4960" i="4"/>
  <c r="AI4956" i="4"/>
  <c r="AI4952" i="4"/>
  <c r="AI4948" i="4"/>
  <c r="AI4944" i="4"/>
  <c r="AI4940" i="4"/>
  <c r="AI4936" i="4"/>
  <c r="AI4932" i="4"/>
  <c r="AI4928" i="4"/>
  <c r="AI4924" i="4"/>
  <c r="AI4920" i="4"/>
  <c r="AI4916" i="4"/>
  <c r="AI4912" i="4"/>
  <c r="AI4908" i="4"/>
  <c r="AI4904" i="4"/>
  <c r="AI4900" i="4"/>
  <c r="AI4896" i="4"/>
  <c r="AI4892" i="4"/>
  <c r="AI4888" i="4"/>
  <c r="AI4884" i="4"/>
  <c r="AI4880" i="4"/>
  <c r="AI4876" i="4"/>
  <c r="AI4872" i="4"/>
  <c r="AI4868" i="4"/>
  <c r="AI4864" i="4"/>
  <c r="AI4860" i="4"/>
  <c r="AI4856" i="4"/>
  <c r="AI4852" i="4"/>
  <c r="AI4848" i="4"/>
  <c r="AI4844" i="4"/>
  <c r="AI4840" i="4"/>
  <c r="AI4836" i="4"/>
  <c r="AI4832" i="4"/>
  <c r="AI4828" i="4"/>
  <c r="AI4824" i="4"/>
  <c r="AI4820" i="4"/>
  <c r="AI4816" i="4"/>
  <c r="AI4812" i="4"/>
  <c r="AI4808" i="4"/>
  <c r="AI4804" i="4"/>
  <c r="AI4800" i="4"/>
  <c r="AI4796" i="4"/>
  <c r="AI4792" i="4"/>
  <c r="AI4788" i="4"/>
  <c r="AI4784" i="4"/>
  <c r="AI4780" i="4"/>
  <c r="AI4776" i="4"/>
  <c r="AI4772" i="4"/>
  <c r="AI4768" i="4"/>
  <c r="AI4764" i="4"/>
  <c r="AI4760" i="4"/>
  <c r="AI4756" i="4"/>
  <c r="AI4752" i="4"/>
  <c r="AI4748" i="4"/>
  <c r="AI4744" i="4"/>
  <c r="AI4740" i="4"/>
  <c r="AI4736" i="4"/>
  <c r="AI4732" i="4"/>
  <c r="AI4728" i="4"/>
  <c r="AI4724" i="4"/>
  <c r="AI4720" i="4"/>
  <c r="AI4716" i="4"/>
  <c r="AI4712" i="4"/>
  <c r="AI4708" i="4"/>
  <c r="AI4704" i="4"/>
  <c r="AI4700" i="4"/>
  <c r="AI4696" i="4"/>
  <c r="AI4692" i="4"/>
  <c r="AI4688" i="4"/>
  <c r="AI4684" i="4"/>
  <c r="AI5003" i="4"/>
  <c r="AI4987" i="4"/>
  <c r="AI4971" i="4"/>
  <c r="AI4955" i="4"/>
  <c r="AI4939" i="4"/>
  <c r="AI4923" i="4"/>
  <c r="AI4907" i="4"/>
  <c r="AI4891" i="4"/>
  <c r="AI4875" i="4"/>
  <c r="AI4859" i="4"/>
  <c r="AI4843" i="4"/>
  <c r="AI4827" i="4"/>
  <c r="AI4811" i="4"/>
  <c r="AI4795" i="4"/>
  <c r="AI4786" i="4"/>
  <c r="AI4778" i="4"/>
  <c r="AI4773" i="4"/>
  <c r="AI4767" i="4"/>
  <c r="AI4762" i="4"/>
  <c r="AI4757" i="4"/>
  <c r="AI4751" i="4"/>
  <c r="AI4746" i="4"/>
  <c r="AI4741" i="4"/>
  <c r="AI4735" i="4"/>
  <c r="AI4730" i="4"/>
  <c r="AI4725" i="4"/>
  <c r="AI4719" i="4"/>
  <c r="AI4714" i="4"/>
  <c r="AI4709" i="4"/>
  <c r="AI4703" i="4"/>
  <c r="AI4698" i="4"/>
  <c r="AI4693" i="4"/>
  <c r="AI4687" i="4"/>
  <c r="AI4682" i="4"/>
  <c r="AI4678" i="4"/>
  <c r="AI4674" i="4"/>
  <c r="AI4670" i="4"/>
  <c r="AI4666" i="4"/>
  <c r="AI4662" i="4"/>
  <c r="AI4658" i="4"/>
  <c r="AI4654" i="4"/>
  <c r="AI4650" i="4"/>
  <c r="AI4646" i="4"/>
  <c r="AI4642" i="4"/>
  <c r="AI4638" i="4"/>
  <c r="AI4634" i="4"/>
  <c r="AI4630" i="4"/>
  <c r="AI4626" i="4"/>
  <c r="AI4622" i="4"/>
  <c r="AI4618" i="4"/>
  <c r="AI4614" i="4"/>
  <c r="AI4610" i="4"/>
  <c r="AI4606" i="4"/>
  <c r="AI4602" i="4"/>
  <c r="AI4598" i="4"/>
  <c r="AI4594" i="4"/>
  <c r="AI4590" i="4"/>
  <c r="AI4586" i="4"/>
  <c r="AI4582" i="4"/>
  <c r="AI4578" i="4"/>
  <c r="AI4574" i="4"/>
  <c r="AI4570" i="4"/>
  <c r="AI4566" i="4"/>
  <c r="AI4562" i="4"/>
  <c r="AI4558" i="4"/>
  <c r="AI4554" i="4"/>
  <c r="AI4550" i="4"/>
  <c r="AI4546" i="4"/>
  <c r="AI4542" i="4"/>
  <c r="AI4538" i="4"/>
  <c r="AI4534" i="4"/>
  <c r="AI4530" i="4"/>
  <c r="AI4526" i="4"/>
  <c r="AI4522" i="4"/>
  <c r="AI4518" i="4"/>
  <c r="AI4514" i="4"/>
  <c r="AI4510" i="4"/>
  <c r="AI4506" i="4"/>
  <c r="AI4502" i="4"/>
  <c r="AI4498" i="4"/>
  <c r="AI4494" i="4"/>
  <c r="AI4490" i="4"/>
  <c r="AI4486" i="4"/>
  <c r="AI4482" i="4"/>
  <c r="AI4999" i="4"/>
  <c r="AI4983" i="4"/>
  <c r="AI4967" i="4"/>
  <c r="AI4951" i="4"/>
  <c r="AI4935" i="4"/>
  <c r="AI4919" i="4"/>
  <c r="AI4903" i="4"/>
  <c r="AI4887" i="4"/>
  <c r="AI4871" i="4"/>
  <c r="AI4855" i="4"/>
  <c r="AI4839" i="4"/>
  <c r="AI4823" i="4"/>
  <c r="AI4807" i="4"/>
  <c r="AI4791" i="4"/>
  <c r="AI4783" i="4"/>
  <c r="AI4777" i="4"/>
  <c r="AI4771" i="4"/>
  <c r="AI4766" i="4"/>
  <c r="AI4761" i="4"/>
  <c r="AI4755" i="4"/>
  <c r="AI4750" i="4"/>
  <c r="AI4745" i="4"/>
  <c r="AI4739" i="4"/>
  <c r="AI4734" i="4"/>
  <c r="AI4729" i="4"/>
  <c r="AI4723" i="4"/>
  <c r="AI4718" i="4"/>
  <c r="AI4713" i="4"/>
  <c r="AI4707" i="4"/>
  <c r="AI4702" i="4"/>
  <c r="AI4697" i="4"/>
  <c r="AI4691" i="4"/>
  <c r="AI4686" i="4"/>
  <c r="AI4681" i="4"/>
  <c r="AI4677" i="4"/>
  <c r="AI4673" i="4"/>
  <c r="AI4669" i="4"/>
  <c r="AI4665" i="4"/>
  <c r="AI4661" i="4"/>
  <c r="AI4657" i="4"/>
  <c r="AI4653" i="4"/>
  <c r="AI4649" i="4"/>
  <c r="AI4645" i="4"/>
  <c r="AI4641" i="4"/>
  <c r="AI4637" i="4"/>
  <c r="AI4633" i="4"/>
  <c r="AI4629" i="4"/>
  <c r="AI4625" i="4"/>
  <c r="AI4621" i="4"/>
  <c r="AI4617" i="4"/>
  <c r="AI4613" i="4"/>
  <c r="AI4609" i="4"/>
  <c r="AI4605" i="4"/>
  <c r="AI4601" i="4"/>
  <c r="AI4597" i="4"/>
  <c r="AI4593" i="4"/>
  <c r="AI4589" i="4"/>
  <c r="AI4585" i="4"/>
  <c r="AI4581" i="4"/>
  <c r="AI4577" i="4"/>
  <c r="AI4573" i="4"/>
  <c r="AI4569" i="4"/>
  <c r="AI4565" i="4"/>
  <c r="AI4561" i="4"/>
  <c r="AI4557" i="4"/>
  <c r="AI4553" i="4"/>
  <c r="AI4549" i="4"/>
  <c r="AI4545" i="4"/>
  <c r="AI4541" i="4"/>
  <c r="AI4537" i="4"/>
  <c r="AI4533" i="4"/>
  <c r="AI4529" i="4"/>
  <c r="AI4525" i="4"/>
  <c r="AI4521" i="4"/>
  <c r="AI4995" i="4"/>
  <c r="AI4979" i="4"/>
  <c r="AI4963" i="4"/>
  <c r="AI4947" i="4"/>
  <c r="AI4931" i="4"/>
  <c r="AI4915" i="4"/>
  <c r="AI4899" i="4"/>
  <c r="AI4883" i="4"/>
  <c r="AI4867" i="4"/>
  <c r="AI4851" i="4"/>
  <c r="AI4835" i="4"/>
  <c r="AI4819" i="4"/>
  <c r="AI4803" i="4"/>
  <c r="AI4790" i="4"/>
  <c r="AI4782" i="4"/>
  <c r="AI4775" i="4"/>
  <c r="AI4770" i="4"/>
  <c r="AI4765" i="4"/>
  <c r="AI4759" i="4"/>
  <c r="AI4754" i="4"/>
  <c r="AI4749" i="4"/>
  <c r="AI4743" i="4"/>
  <c r="AI4738" i="4"/>
  <c r="AI4733" i="4"/>
  <c r="AI4727" i="4"/>
  <c r="AI4722" i="4"/>
  <c r="AI4717" i="4"/>
  <c r="AI4711" i="4"/>
  <c r="AI4706" i="4"/>
  <c r="AI4701" i="4"/>
  <c r="AI4695" i="4"/>
  <c r="AI4690" i="4"/>
  <c r="AI4685" i="4"/>
  <c r="AI4680" i="4"/>
  <c r="AI4676" i="4"/>
  <c r="AI4672" i="4"/>
  <c r="AI4668" i="4"/>
  <c r="AI4664" i="4"/>
  <c r="AI4660" i="4"/>
  <c r="AI4656" i="4"/>
  <c r="AI4652" i="4"/>
  <c r="AI4648" i="4"/>
  <c r="AI4644" i="4"/>
  <c r="AI4640" i="4"/>
  <c r="AI4636" i="4"/>
  <c r="AI4632" i="4"/>
  <c r="AI4628" i="4"/>
  <c r="AI4624" i="4"/>
  <c r="AI4620" i="4"/>
  <c r="AI4616" i="4"/>
  <c r="AI4612" i="4"/>
  <c r="AI4608" i="4"/>
  <c r="AI4604" i="4"/>
  <c r="AI4600" i="4"/>
  <c r="AI4596" i="4"/>
  <c r="AI4592" i="4"/>
  <c r="AI4588" i="4"/>
  <c r="AI4584" i="4"/>
  <c r="AI4580" i="4"/>
  <c r="AI4576" i="4"/>
  <c r="AI4572" i="4"/>
  <c r="AI4568" i="4"/>
  <c r="AI4564" i="4"/>
  <c r="AI4560" i="4"/>
  <c r="AI4556" i="4"/>
  <c r="AI4552" i="4"/>
  <c r="AI4548" i="4"/>
  <c r="AI4544" i="4"/>
  <c r="AI4540" i="4"/>
  <c r="AI4536" i="4"/>
  <c r="AI4532" i="4"/>
  <c r="AI4528" i="4"/>
  <c r="AI4524" i="4"/>
  <c r="AI4520" i="4"/>
  <c r="AI4516" i="4"/>
  <c r="AI4512" i="4"/>
  <c r="AI4508" i="4"/>
  <c r="AI4504" i="4"/>
  <c r="AI4500" i="4"/>
  <c r="AI4496" i="4"/>
  <c r="AI4492" i="4"/>
  <c r="AI4488" i="4"/>
  <c r="AI4484" i="4"/>
  <c r="AI4480" i="4"/>
  <c r="AI4476" i="4"/>
  <c r="AI4472" i="4"/>
  <c r="AI4468" i="4"/>
  <c r="AI4464" i="4"/>
  <c r="AI4460" i="4"/>
  <c r="AI4456" i="4"/>
  <c r="AI4452" i="4"/>
  <c r="AI4448" i="4"/>
  <c r="AI4444" i="4"/>
  <c r="AI4440" i="4"/>
  <c r="AI4436" i="4"/>
  <c r="AI4432" i="4"/>
  <c r="AI4428" i="4"/>
  <c r="AI4424" i="4"/>
  <c r="AI4420" i="4"/>
  <c r="AI4416" i="4"/>
  <c r="AI5007" i="4"/>
  <c r="AI4943" i="4"/>
  <c r="AI4879" i="4"/>
  <c r="AI4815" i="4"/>
  <c r="AI4774" i="4"/>
  <c r="AI4753" i="4"/>
  <c r="AI4731" i="4"/>
  <c r="AI4710" i="4"/>
  <c r="AI4689" i="4"/>
  <c r="AI4671" i="4"/>
  <c r="AI4655" i="4"/>
  <c r="AI4639" i="4"/>
  <c r="AI4623" i="4"/>
  <c r="AI4607" i="4"/>
  <c r="AI4591" i="4"/>
  <c r="AI4575" i="4"/>
  <c r="AI4559" i="4"/>
  <c r="AI4543" i="4"/>
  <c r="AI4527" i="4"/>
  <c r="AI4515" i="4"/>
  <c r="AI4507" i="4"/>
  <c r="AI4499" i="4"/>
  <c r="AI4491" i="4"/>
  <c r="AI4483" i="4"/>
  <c r="AI4477" i="4"/>
  <c r="AI4471" i="4"/>
  <c r="AI4466" i="4"/>
  <c r="AI4461" i="4"/>
  <c r="AI4455" i="4"/>
  <c r="AI4450" i="4"/>
  <c r="AI4445" i="4"/>
  <c r="AI4439" i="4"/>
  <c r="AI4434" i="4"/>
  <c r="AI4429" i="4"/>
  <c r="AI4423" i="4"/>
  <c r="AI4418" i="4"/>
  <c r="AI4413" i="4"/>
  <c r="AI4409" i="4"/>
  <c r="AI4405" i="4"/>
  <c r="AI4401" i="4"/>
  <c r="AI4397" i="4"/>
  <c r="AI4393" i="4"/>
  <c r="AI4389" i="4"/>
  <c r="AI4385" i="4"/>
  <c r="AI4381" i="4"/>
  <c r="AI4377" i="4"/>
  <c r="AI4373" i="4"/>
  <c r="AI4369" i="4"/>
  <c r="AI4365" i="4"/>
  <c r="AI4361" i="4"/>
  <c r="AI4357" i="4"/>
  <c r="AI4353" i="4"/>
  <c r="AI4349" i="4"/>
  <c r="AI4345" i="4"/>
  <c r="AI4341" i="4"/>
  <c r="AI4337" i="4"/>
  <c r="AI4333" i="4"/>
  <c r="AI4329" i="4"/>
  <c r="AI4325" i="4"/>
  <c r="AI4321" i="4"/>
  <c r="AI4317" i="4"/>
  <c r="AI4313" i="4"/>
  <c r="AI4309" i="4"/>
  <c r="AI4305" i="4"/>
  <c r="AI4301" i="4"/>
  <c r="AI4297" i="4"/>
  <c r="AI4293" i="4"/>
  <c r="AI4289" i="4"/>
  <c r="AI4285" i="4"/>
  <c r="AI4281" i="4"/>
  <c r="AI4277" i="4"/>
  <c r="AI4273" i="4"/>
  <c r="AI4269" i="4"/>
  <c r="AI4265" i="4"/>
  <c r="AI4261" i="4"/>
  <c r="AI4257" i="4"/>
  <c r="AI4253" i="4"/>
  <c r="AI4249" i="4"/>
  <c r="AI4245" i="4"/>
  <c r="AI4241" i="4"/>
  <c r="AI4237" i="4"/>
  <c r="AI4233" i="4"/>
  <c r="AI4229" i="4"/>
  <c r="AI4225" i="4"/>
  <c r="AI4221" i="4"/>
  <c r="AI4217" i="4"/>
  <c r="AI4991" i="4"/>
  <c r="AI4927" i="4"/>
  <c r="AI4863" i="4"/>
  <c r="AI4799" i="4"/>
  <c r="AI4769" i="4"/>
  <c r="AI4747" i="4"/>
  <c r="AI4726" i="4"/>
  <c r="AI4705" i="4"/>
  <c r="AI4683" i="4"/>
  <c r="AI4667" i="4"/>
  <c r="AI4651" i="4"/>
  <c r="AI4635" i="4"/>
  <c r="AI4619" i="4"/>
  <c r="AI4603" i="4"/>
  <c r="AI4587" i="4"/>
  <c r="AI4571" i="4"/>
  <c r="AI4555" i="4"/>
  <c r="AI4539" i="4"/>
  <c r="AI4523" i="4"/>
  <c r="AI4513" i="4"/>
  <c r="AI4505" i="4"/>
  <c r="AI4497" i="4"/>
  <c r="AI4489" i="4"/>
  <c r="AI4481" i="4"/>
  <c r="AI4475" i="4"/>
  <c r="AI4470" i="4"/>
  <c r="AI4465" i="4"/>
  <c r="AI4459" i="4"/>
  <c r="AI4454" i="4"/>
  <c r="AI4449" i="4"/>
  <c r="AI4443" i="4"/>
  <c r="AI4438" i="4"/>
  <c r="AI4433" i="4"/>
  <c r="AI4427" i="4"/>
  <c r="AI4422" i="4"/>
  <c r="AI4417" i="4"/>
  <c r="AI4412" i="4"/>
  <c r="AI4408" i="4"/>
  <c r="AI4404" i="4"/>
  <c r="AI4400" i="4"/>
  <c r="AI4396" i="4"/>
  <c r="AI4392" i="4"/>
  <c r="AI4388" i="4"/>
  <c r="AI4384" i="4"/>
  <c r="AI4380" i="4"/>
  <c r="AI4376" i="4"/>
  <c r="AI4372" i="4"/>
  <c r="AI4368" i="4"/>
  <c r="AI4364" i="4"/>
  <c r="AI4360" i="4"/>
  <c r="AI4356" i="4"/>
  <c r="AI4352" i="4"/>
  <c r="AI4348" i="4"/>
  <c r="AI4344" i="4"/>
  <c r="AI4340" i="4"/>
  <c r="AI4336" i="4"/>
  <c r="AI4332" i="4"/>
  <c r="AI4328" i="4"/>
  <c r="AI4324" i="4"/>
  <c r="AI4320" i="4"/>
  <c r="AI4316" i="4"/>
  <c r="AI4312" i="4"/>
  <c r="AI4308" i="4"/>
  <c r="AI4304" i="4"/>
  <c r="AI4300" i="4"/>
  <c r="AI4296" i="4"/>
  <c r="AI4292" i="4"/>
  <c r="AI4288" i="4"/>
  <c r="AI4284" i="4"/>
  <c r="AI4280" i="4"/>
  <c r="AI4276" i="4"/>
  <c r="AI4272" i="4"/>
  <c r="AI4268" i="4"/>
  <c r="AI4264" i="4"/>
  <c r="AI4260" i="4"/>
  <c r="AI4256" i="4"/>
  <c r="AI4252" i="4"/>
  <c r="AI4248" i="4"/>
  <c r="AI4244" i="4"/>
  <c r="AI4240" i="4"/>
  <c r="AI4236" i="4"/>
  <c r="AI4232" i="4"/>
  <c r="AI4228" i="4"/>
  <c r="AI4224" i="4"/>
  <c r="AI4220" i="4"/>
  <c r="AI4975" i="4"/>
  <c r="AI4911" i="4"/>
  <c r="AI4847" i="4"/>
  <c r="AI4787" i="4"/>
  <c r="AI4763" i="4"/>
  <c r="AI4742" i="4"/>
  <c r="AI4721" i="4"/>
  <c r="AI4699" i="4"/>
  <c r="AI4679" i="4"/>
  <c r="AI4663" i="4"/>
  <c r="AI4647" i="4"/>
  <c r="AI4631" i="4"/>
  <c r="AI4615" i="4"/>
  <c r="AI4599" i="4"/>
  <c r="AI4583" i="4"/>
  <c r="AI4567" i="4"/>
  <c r="AI4551" i="4"/>
  <c r="AI4535" i="4"/>
  <c r="AI4519" i="4"/>
  <c r="AI4511" i="4"/>
  <c r="AI4503" i="4"/>
  <c r="AI4495" i="4"/>
  <c r="AI4487" i="4"/>
  <c r="AI4479" i="4"/>
  <c r="AI4474" i="4"/>
  <c r="AI4469" i="4"/>
  <c r="AI4463" i="4"/>
  <c r="AI4458" i="4"/>
  <c r="AI4453" i="4"/>
  <c r="AI4447" i="4"/>
  <c r="AI4442" i="4"/>
  <c r="AI4437" i="4"/>
  <c r="AI4431" i="4"/>
  <c r="AI4426" i="4"/>
  <c r="AI4421" i="4"/>
  <c r="AI4415" i="4"/>
  <c r="AI4411" i="4"/>
  <c r="AI4407" i="4"/>
  <c r="AI4403" i="4"/>
  <c r="AI4399" i="4"/>
  <c r="AI4395" i="4"/>
  <c r="AI4391" i="4"/>
  <c r="AI4387" i="4"/>
  <c r="AI4383" i="4"/>
  <c r="AI4379" i="4"/>
  <c r="AI4375" i="4"/>
  <c r="AI4371" i="4"/>
  <c r="AI4367" i="4"/>
  <c r="AI4363" i="4"/>
  <c r="AI4359" i="4"/>
  <c r="AI4355" i="4"/>
  <c r="AI4351" i="4"/>
  <c r="AI4347" i="4"/>
  <c r="AI4343" i="4"/>
  <c r="AI4339" i="4"/>
  <c r="AI4335" i="4"/>
  <c r="AI4331" i="4"/>
  <c r="AI4327" i="4"/>
  <c r="AI4323" i="4"/>
  <c r="AI4319" i="4"/>
  <c r="AI4315" i="4"/>
  <c r="AI4959" i="4"/>
  <c r="AI4758" i="4"/>
  <c r="AI4675" i="4"/>
  <c r="AI4611" i="4"/>
  <c r="AI4547" i="4"/>
  <c r="AI4501" i="4"/>
  <c r="AI4473" i="4"/>
  <c r="AI4451" i="4"/>
  <c r="AI4430" i="4"/>
  <c r="AI4410" i="4"/>
  <c r="AI4394" i="4"/>
  <c r="AI4378" i="4"/>
  <c r="AI4362" i="4"/>
  <c r="AI4346" i="4"/>
  <c r="AI4330" i="4"/>
  <c r="AI4314" i="4"/>
  <c r="AI4306" i="4"/>
  <c r="AI4298" i="4"/>
  <c r="AI4290" i="4"/>
  <c r="AI4282" i="4"/>
  <c r="AI4274" i="4"/>
  <c r="AI4266" i="4"/>
  <c r="AI4258" i="4"/>
  <c r="AI4250" i="4"/>
  <c r="AI4242" i="4"/>
  <c r="AI4234" i="4"/>
  <c r="AI4226" i="4"/>
  <c r="AI4218" i="4"/>
  <c r="AI4213" i="4"/>
  <c r="AI4209" i="4"/>
  <c r="AI4205" i="4"/>
  <c r="AI4201" i="4"/>
  <c r="AI4197" i="4"/>
  <c r="AI4193" i="4"/>
  <c r="AI4189" i="4"/>
  <c r="AI4185" i="4"/>
  <c r="AI4181" i="4"/>
  <c r="AI4177" i="4"/>
  <c r="AI4173" i="4"/>
  <c r="AI4169" i="4"/>
  <c r="AI4165" i="4"/>
  <c r="AI4161" i="4"/>
  <c r="AI4157" i="4"/>
  <c r="AI4153" i="4"/>
  <c r="AI4149" i="4"/>
  <c r="AI4145" i="4"/>
  <c r="AI4141" i="4"/>
  <c r="AI4137" i="4"/>
  <c r="AI4133" i="4"/>
  <c r="AI4129" i="4"/>
  <c r="AI4125" i="4"/>
  <c r="AI4121" i="4"/>
  <c r="AI4117" i="4"/>
  <c r="AI4113" i="4"/>
  <c r="AI4109" i="4"/>
  <c r="AI4105" i="4"/>
  <c r="AI4101" i="4"/>
  <c r="AI4097" i="4"/>
  <c r="AI4093" i="4"/>
  <c r="AI4089" i="4"/>
  <c r="AI4085" i="4"/>
  <c r="AI4081" i="4"/>
  <c r="AI4077" i="4"/>
  <c r="AI4073" i="4"/>
  <c r="AI4069" i="4"/>
  <c r="AI4065" i="4"/>
  <c r="AI4061" i="4"/>
  <c r="AI4057" i="4"/>
  <c r="AI4053" i="4"/>
  <c r="AI4049" i="4"/>
  <c r="AI4045" i="4"/>
  <c r="AI4041" i="4"/>
  <c r="AI4037" i="4"/>
  <c r="AI4033" i="4"/>
  <c r="AI4029" i="4"/>
  <c r="AI4025" i="4"/>
  <c r="AI4021" i="4"/>
  <c r="AI4017" i="4"/>
  <c r="AI4013" i="4"/>
  <c r="AI4009" i="4"/>
  <c r="AI4005" i="4"/>
  <c r="AI4001" i="4"/>
  <c r="AI3997" i="4"/>
  <c r="AI3993" i="4"/>
  <c r="AI3989" i="4"/>
  <c r="AI3985" i="4"/>
  <c r="AI3981" i="4"/>
  <c r="AI3977" i="4"/>
  <c r="AI3973" i="4"/>
  <c r="AI3969" i="4"/>
  <c r="AI3965" i="4"/>
  <c r="AI3961" i="4"/>
  <c r="AI3957" i="4"/>
  <c r="AI3953" i="4"/>
  <c r="AI3949" i="4"/>
  <c r="AI3945" i="4"/>
  <c r="AI3941" i="4"/>
  <c r="AI3937" i="4"/>
  <c r="AI3933" i="4"/>
  <c r="AI3929" i="4"/>
  <c r="AI3925" i="4"/>
  <c r="AI3921" i="4"/>
  <c r="AI3917" i="4"/>
  <c r="AI3913" i="4"/>
  <c r="AI3909" i="4"/>
  <c r="AI3905" i="4"/>
  <c r="AI3901" i="4"/>
  <c r="AI3897" i="4"/>
  <c r="AI3893" i="4"/>
  <c r="AI4895" i="4"/>
  <c r="AI4737" i="4"/>
  <c r="AI4659" i="4"/>
  <c r="AI4595" i="4"/>
  <c r="AI4531" i="4"/>
  <c r="AI4493" i="4"/>
  <c r="AI4467" i="4"/>
  <c r="AI4446" i="4"/>
  <c r="AI4425" i="4"/>
  <c r="AI4406" i="4"/>
  <c r="AI4390" i="4"/>
  <c r="AI4374" i="4"/>
  <c r="AI4358" i="4"/>
  <c r="AI4342" i="4"/>
  <c r="AI4326" i="4"/>
  <c r="AI4311" i="4"/>
  <c r="AI4303" i="4"/>
  <c r="AI4295" i="4"/>
  <c r="AI4287" i="4"/>
  <c r="AI4279" i="4"/>
  <c r="AI4271" i="4"/>
  <c r="AI4263" i="4"/>
  <c r="AI4255" i="4"/>
  <c r="AI4247" i="4"/>
  <c r="AI4239" i="4"/>
  <c r="AI4231" i="4"/>
  <c r="AI4223" i="4"/>
  <c r="AI4216" i="4"/>
  <c r="AI4212" i="4"/>
  <c r="AI4208" i="4"/>
  <c r="AI4204" i="4"/>
  <c r="AI4200" i="4"/>
  <c r="AI4196" i="4"/>
  <c r="AI4192" i="4"/>
  <c r="AI4188" i="4"/>
  <c r="AI4184" i="4"/>
  <c r="AI4180" i="4"/>
  <c r="AI4176" i="4"/>
  <c r="AI4172" i="4"/>
  <c r="AI4168" i="4"/>
  <c r="AI4164" i="4"/>
  <c r="AI4160" i="4"/>
  <c r="AI4156" i="4"/>
  <c r="AI4152" i="4"/>
  <c r="AI4148" i="4"/>
  <c r="AI4144" i="4"/>
  <c r="AI4140" i="4"/>
  <c r="AI4136" i="4"/>
  <c r="AI4132" i="4"/>
  <c r="AI4128" i="4"/>
  <c r="AI4124" i="4"/>
  <c r="AI4120" i="4"/>
  <c r="AI4116" i="4"/>
  <c r="AI4112" i="4"/>
  <c r="AI4108" i="4"/>
  <c r="AI4104" i="4"/>
  <c r="AI4100" i="4"/>
  <c r="AI4096" i="4"/>
  <c r="AI4092" i="4"/>
  <c r="AI4088" i="4"/>
  <c r="AI4084" i="4"/>
  <c r="AI4080" i="4"/>
  <c r="AI4076" i="4"/>
  <c r="AI4072" i="4"/>
  <c r="AI4068" i="4"/>
  <c r="AI4064" i="4"/>
  <c r="AI4060" i="4"/>
  <c r="AI4056" i="4"/>
  <c r="AI4052" i="4"/>
  <c r="AI4048" i="4"/>
  <c r="AI4044" i="4"/>
  <c r="AI4040" i="4"/>
  <c r="AI4036" i="4"/>
  <c r="AI4032" i="4"/>
  <c r="AI4028" i="4"/>
  <c r="AI4024" i="4"/>
  <c r="AI4020" i="4"/>
  <c r="AI4016" i="4"/>
  <c r="AI4012" i="4"/>
  <c r="AI4008" i="4"/>
  <c r="AI4004" i="4"/>
  <c r="AI4000" i="4"/>
  <c r="AI3996" i="4"/>
  <c r="AI3992" i="4"/>
  <c r="AI3988" i="4"/>
  <c r="AI3984" i="4"/>
  <c r="AI3980" i="4"/>
  <c r="AI3976" i="4"/>
  <c r="AI3972" i="4"/>
  <c r="AI3968" i="4"/>
  <c r="AI3964" i="4"/>
  <c r="AI3960" i="4"/>
  <c r="AI3956" i="4"/>
  <c r="AI3952" i="4"/>
  <c r="AI3948" i="4"/>
  <c r="AI3944" i="4"/>
  <c r="AI3940" i="4"/>
  <c r="AI3936" i="4"/>
  <c r="AI3932" i="4"/>
  <c r="AI3928" i="4"/>
  <c r="AI3924" i="4"/>
  <c r="AI3920" i="4"/>
  <c r="AI3916" i="4"/>
  <c r="AI3912" i="4"/>
  <c r="AI3908" i="4"/>
  <c r="AI3904" i="4"/>
  <c r="AI3900" i="4"/>
  <c r="AI3896" i="4"/>
  <c r="AI3892" i="4"/>
  <c r="AI3888" i="4"/>
  <c r="AI3884" i="4"/>
  <c r="AI3880" i="4"/>
  <c r="AI3876" i="4"/>
  <c r="AI3872" i="4"/>
  <c r="AI3868" i="4"/>
  <c r="AI3864" i="4"/>
  <c r="AI3860" i="4"/>
  <c r="AI3856" i="4"/>
  <c r="AI3852" i="4"/>
  <c r="AI3848" i="4"/>
  <c r="AI3844" i="4"/>
  <c r="AI3840" i="4"/>
  <c r="AI3836" i="4"/>
  <c r="AI3832" i="4"/>
  <c r="AI3828" i="4"/>
  <c r="AI3824" i="4"/>
  <c r="AI3820" i="4"/>
  <c r="AI3816" i="4"/>
  <c r="AI3812" i="4"/>
  <c r="AI3808" i="4"/>
  <c r="AI3804" i="4"/>
  <c r="AI3800" i="4"/>
  <c r="AI3796" i="4"/>
  <c r="AI3792" i="4"/>
  <c r="AI3788" i="4"/>
  <c r="AI3784" i="4"/>
  <c r="AI3780" i="4"/>
  <c r="AI3776" i="4"/>
  <c r="AI3772" i="4"/>
  <c r="AI3768" i="4"/>
  <c r="AI3764" i="4"/>
  <c r="AI4831" i="4"/>
  <c r="AI4715" i="4"/>
  <c r="AI4643" i="4"/>
  <c r="AI4579" i="4"/>
  <c r="AI4517" i="4"/>
  <c r="AI4485" i="4"/>
  <c r="AI4462" i="4"/>
  <c r="AI4441" i="4"/>
  <c r="AI4419" i="4"/>
  <c r="AI4402" i="4"/>
  <c r="AI4386" i="4"/>
  <c r="AI4370" i="4"/>
  <c r="AI4354" i="4"/>
  <c r="AI4338" i="4"/>
  <c r="AI4322" i="4"/>
  <c r="AI4310" i="4"/>
  <c r="AI4302" i="4"/>
  <c r="AI4294" i="4"/>
  <c r="AI4286" i="4"/>
  <c r="AI4278" i="4"/>
  <c r="AI4270" i="4"/>
  <c r="AI4262" i="4"/>
  <c r="AI4254" i="4"/>
  <c r="AI4246" i="4"/>
  <c r="AI4238" i="4"/>
  <c r="AI4230" i="4"/>
  <c r="AI4222" i="4"/>
  <c r="AI4215" i="4"/>
  <c r="AI4211" i="4"/>
  <c r="AI4207" i="4"/>
  <c r="AI4203" i="4"/>
  <c r="AI4199" i="4"/>
  <c r="AI4195" i="4"/>
  <c r="AI4191" i="4"/>
  <c r="AI4187" i="4"/>
  <c r="AI4183" i="4"/>
  <c r="AI4179" i="4"/>
  <c r="AI4175" i="4"/>
  <c r="AI4171" i="4"/>
  <c r="AI4167" i="4"/>
  <c r="AI4163" i="4"/>
  <c r="AI4159" i="4"/>
  <c r="AI4155" i="4"/>
  <c r="AI4151" i="4"/>
  <c r="AI4147" i="4"/>
  <c r="AI4143" i="4"/>
  <c r="AI4139" i="4"/>
  <c r="AI4135" i="4"/>
  <c r="AI4131" i="4"/>
  <c r="AI4127" i="4"/>
  <c r="AI4123" i="4"/>
  <c r="AI4119" i="4"/>
  <c r="AI4115" i="4"/>
  <c r="AI4111" i="4"/>
  <c r="AI4107" i="4"/>
  <c r="AI4103" i="4"/>
  <c r="AI4099" i="4"/>
  <c r="AI4095" i="4"/>
  <c r="AI4091" i="4"/>
  <c r="AI4087" i="4"/>
  <c r="AI4083" i="4"/>
  <c r="AI4079" i="4"/>
  <c r="AI4075" i="4"/>
  <c r="AI4071" i="4"/>
  <c r="AI4067" i="4"/>
  <c r="AI4063" i="4"/>
  <c r="AI4059" i="4"/>
  <c r="AI4055" i="4"/>
  <c r="AI4051" i="4"/>
  <c r="AI4047" i="4"/>
  <c r="AI4043" i="4"/>
  <c r="AI4039" i="4"/>
  <c r="AI4035" i="4"/>
  <c r="AI4031" i="4"/>
  <c r="AI4027" i="4"/>
  <c r="AI4023" i="4"/>
  <c r="AI4019" i="4"/>
  <c r="AI4015" i="4"/>
  <c r="AI4011" i="4"/>
  <c r="AI4007" i="4"/>
  <c r="AI4003" i="4"/>
  <c r="AI3999" i="4"/>
  <c r="AI3995" i="4"/>
  <c r="AI3991" i="4"/>
  <c r="AI3987" i="4"/>
  <c r="AI3983" i="4"/>
  <c r="AI3979" i="4"/>
  <c r="AI3975" i="4"/>
  <c r="AI3971" i="4"/>
  <c r="AI3967" i="4"/>
  <c r="AI3963" i="4"/>
  <c r="AI3959" i="4"/>
  <c r="AI3955" i="4"/>
  <c r="AI3951" i="4"/>
  <c r="AI3947" i="4"/>
  <c r="AI3943" i="4"/>
  <c r="AI3939" i="4"/>
  <c r="AI3935" i="4"/>
  <c r="AI3931" i="4"/>
  <c r="AI3927" i="4"/>
  <c r="AI3923" i="4"/>
  <c r="AI3919" i="4"/>
  <c r="AI3915" i="4"/>
  <c r="AI3911" i="4"/>
  <c r="AI3907" i="4"/>
  <c r="AI3903" i="4"/>
  <c r="AI3899" i="4"/>
  <c r="AI3895" i="4"/>
  <c r="AI3891" i="4"/>
  <c r="AI3887" i="4"/>
  <c r="AI3883" i="4"/>
  <c r="AI3879" i="4"/>
  <c r="AI3875" i="4"/>
  <c r="AI3871" i="4"/>
  <c r="AI3867" i="4"/>
  <c r="AI3863" i="4"/>
  <c r="AI3859" i="4"/>
  <c r="AI3855" i="4"/>
  <c r="AI3851" i="4"/>
  <c r="AI3847" i="4"/>
  <c r="AI3843" i="4"/>
  <c r="AI3839" i="4"/>
  <c r="AI3835" i="4"/>
  <c r="AI3831" i="4"/>
  <c r="AI3827" i="4"/>
  <c r="AI3823" i="4"/>
  <c r="AI3819" i="4"/>
  <c r="AI3815" i="4"/>
  <c r="AI3811" i="4"/>
  <c r="AI3807" i="4"/>
  <c r="AI3803" i="4"/>
  <c r="AI3799" i="4"/>
  <c r="AI3795" i="4"/>
  <c r="AI3791" i="4"/>
  <c r="AI3787" i="4"/>
  <c r="AI3783" i="4"/>
  <c r="AI3779" i="4"/>
  <c r="AI3775" i="4"/>
  <c r="AI3771" i="4"/>
  <c r="AI3767" i="4"/>
  <c r="AI3763" i="4"/>
  <c r="AI3759" i="4"/>
  <c r="AI3755" i="4"/>
  <c r="AI3751" i="4"/>
  <c r="AI3747" i="4"/>
  <c r="AI3743" i="4"/>
  <c r="AI3739" i="4"/>
  <c r="AI3735" i="4"/>
  <c r="AI3731" i="4"/>
  <c r="AI3727" i="4"/>
  <c r="AI3723" i="4"/>
  <c r="AI3719" i="4"/>
  <c r="AI3715" i="4"/>
  <c r="AI3711" i="4"/>
  <c r="AI3707" i="4"/>
  <c r="AI3703" i="4"/>
  <c r="AI3699" i="4"/>
  <c r="AI3695" i="4"/>
  <c r="AI3691" i="4"/>
  <c r="AI3687" i="4"/>
  <c r="AI3683" i="4"/>
  <c r="AI3679" i="4"/>
  <c r="AI3675" i="4"/>
  <c r="AI3671" i="4"/>
  <c r="AI3667" i="4"/>
  <c r="AI3663" i="4"/>
  <c r="AI3659" i="4"/>
  <c r="AI3655" i="4"/>
  <c r="AI3651" i="4"/>
  <c r="AI3647" i="4"/>
  <c r="AI4779" i="4"/>
  <c r="AI4509" i="4"/>
  <c r="AI4414" i="4"/>
  <c r="AI4350" i="4"/>
  <c r="AI4299" i="4"/>
  <c r="AI4267" i="4"/>
  <c r="AI4235" i="4"/>
  <c r="AI4210" i="4"/>
  <c r="AI4194" i="4"/>
  <c r="AI4178" i="4"/>
  <c r="AI4162" i="4"/>
  <c r="AI4146" i="4"/>
  <c r="AI4130" i="4"/>
  <c r="AI4114" i="4"/>
  <c r="AI4098" i="4"/>
  <c r="AI4082" i="4"/>
  <c r="AI4066" i="4"/>
  <c r="AI4050" i="4"/>
  <c r="AI4034" i="4"/>
  <c r="AI4018" i="4"/>
  <c r="AI4002" i="4"/>
  <c r="AI3986" i="4"/>
  <c r="AI3970" i="4"/>
  <c r="AI3954" i="4"/>
  <c r="AI3938" i="4"/>
  <c r="AI3922" i="4"/>
  <c r="AI3906" i="4"/>
  <c r="AI3890" i="4"/>
  <c r="AI3882" i="4"/>
  <c r="AI3874" i="4"/>
  <c r="AI3866" i="4"/>
  <c r="AI3858" i="4"/>
  <c r="AI3850" i="4"/>
  <c r="AI3842" i="4"/>
  <c r="AI3834" i="4"/>
  <c r="AI3826" i="4"/>
  <c r="AI3818" i="4"/>
  <c r="AI3810" i="4"/>
  <c r="AI3802" i="4"/>
  <c r="AI3794" i="4"/>
  <c r="AI3786" i="4"/>
  <c r="AI3778" i="4"/>
  <c r="AI3770" i="4"/>
  <c r="AI3762" i="4"/>
  <c r="AI3757" i="4"/>
  <c r="AI3752" i="4"/>
  <c r="AI3746" i="4"/>
  <c r="AI3741" i="4"/>
  <c r="AI3736" i="4"/>
  <c r="AI3730" i="4"/>
  <c r="AI3725" i="4"/>
  <c r="AI3720" i="4"/>
  <c r="AI3714" i="4"/>
  <c r="AI3709" i="4"/>
  <c r="AI3704" i="4"/>
  <c r="AI3698" i="4"/>
  <c r="AI3693" i="4"/>
  <c r="AI3688" i="4"/>
  <c r="AI3682" i="4"/>
  <c r="AI3677" i="4"/>
  <c r="AI3672" i="4"/>
  <c r="AI3666" i="4"/>
  <c r="AI3661" i="4"/>
  <c r="AI3656" i="4"/>
  <c r="AI3650" i="4"/>
  <c r="AI3645" i="4"/>
  <c r="AI3641" i="4"/>
  <c r="AI3637" i="4"/>
  <c r="AI3633" i="4"/>
  <c r="AI3629" i="4"/>
  <c r="AI3625" i="4"/>
  <c r="AI3621" i="4"/>
  <c r="AI3617" i="4"/>
  <c r="AI3613" i="4"/>
  <c r="AI3609" i="4"/>
  <c r="AI3605" i="4"/>
  <c r="AI3601" i="4"/>
  <c r="AI3597" i="4"/>
  <c r="AI3593" i="4"/>
  <c r="AI3589" i="4"/>
  <c r="AI3585" i="4"/>
  <c r="AI3581" i="4"/>
  <c r="AI3577" i="4"/>
  <c r="AI3573" i="4"/>
  <c r="AI3569" i="4"/>
  <c r="AI3565" i="4"/>
  <c r="AI3561" i="4"/>
  <c r="AI3557" i="4"/>
  <c r="AI3553" i="4"/>
  <c r="AI3549" i="4"/>
  <c r="AI3545" i="4"/>
  <c r="AI3541" i="4"/>
  <c r="AI3537" i="4"/>
  <c r="AI3533" i="4"/>
  <c r="AI3529" i="4"/>
  <c r="AI3525" i="4"/>
  <c r="AI3521" i="4"/>
  <c r="AI3517" i="4"/>
  <c r="AI3513" i="4"/>
  <c r="AI3509" i="4"/>
  <c r="AI3505" i="4"/>
  <c r="AI3501" i="4"/>
  <c r="AI3497" i="4"/>
  <c r="AI3493" i="4"/>
  <c r="AI3489" i="4"/>
  <c r="AI3485" i="4"/>
  <c r="AI3481" i="4"/>
  <c r="AI3477" i="4"/>
  <c r="AI3473" i="4"/>
  <c r="AI3469" i="4"/>
  <c r="AI3465" i="4"/>
  <c r="AI3461" i="4"/>
  <c r="AI3457" i="4"/>
  <c r="AI3453" i="4"/>
  <c r="AI3449" i="4"/>
  <c r="AI3445" i="4"/>
  <c r="AI3441" i="4"/>
  <c r="AI3437" i="4"/>
  <c r="AI3433" i="4"/>
  <c r="AI3429" i="4"/>
  <c r="AI3425" i="4"/>
  <c r="AI3421" i="4"/>
  <c r="AI3417" i="4"/>
  <c r="AI3413" i="4"/>
  <c r="AI3409" i="4"/>
  <c r="AI3405" i="4"/>
  <c r="AI3401" i="4"/>
  <c r="AI3397" i="4"/>
  <c r="AI3393" i="4"/>
  <c r="AI3389" i="4"/>
  <c r="AI3385" i="4"/>
  <c r="AI3381" i="4"/>
  <c r="AI3377" i="4"/>
  <c r="AI3373" i="4"/>
  <c r="AI3369" i="4"/>
  <c r="AI3365" i="4"/>
  <c r="AI3361" i="4"/>
  <c r="AI3357" i="4"/>
  <c r="AI3353" i="4"/>
  <c r="AI3349" i="4"/>
  <c r="AI3345" i="4"/>
  <c r="AI3341" i="4"/>
  <c r="AI3337" i="4"/>
  <c r="AI3333" i="4"/>
  <c r="AI3329" i="4"/>
  <c r="AI3325" i="4"/>
  <c r="AI3321" i="4"/>
  <c r="AI3317" i="4"/>
  <c r="AI3313" i="4"/>
  <c r="AI3309" i="4"/>
  <c r="AI3305" i="4"/>
  <c r="AI3301" i="4"/>
  <c r="AI3297" i="4"/>
  <c r="AI3293" i="4"/>
  <c r="AI3289" i="4"/>
  <c r="AI3285" i="4"/>
  <c r="AI3281" i="4"/>
  <c r="AI3277" i="4"/>
  <c r="AI3273" i="4"/>
  <c r="AI3269" i="4"/>
  <c r="AI3265" i="4"/>
  <c r="AI3261" i="4"/>
  <c r="AI3257" i="4"/>
  <c r="AI3253" i="4"/>
  <c r="AI3249" i="4"/>
  <c r="AI3245" i="4"/>
  <c r="AI3241" i="4"/>
  <c r="AI3237" i="4"/>
  <c r="AI3233" i="4"/>
  <c r="AI3229" i="4"/>
  <c r="AI4694" i="4"/>
  <c r="AI4478" i="4"/>
  <c r="AI4398" i="4"/>
  <c r="AI4334" i="4"/>
  <c r="AI4291" i="4"/>
  <c r="AI4259" i="4"/>
  <c r="AI4227" i="4"/>
  <c r="AI4206" i="4"/>
  <c r="AI4190" i="4"/>
  <c r="AI4174" i="4"/>
  <c r="AI4158" i="4"/>
  <c r="AI4142" i="4"/>
  <c r="AI4126" i="4"/>
  <c r="AI4110" i="4"/>
  <c r="AI4094" i="4"/>
  <c r="AI4078" i="4"/>
  <c r="AI4062" i="4"/>
  <c r="AI4046" i="4"/>
  <c r="AI4030" i="4"/>
  <c r="AI4014" i="4"/>
  <c r="AI3998" i="4"/>
  <c r="AI3982" i="4"/>
  <c r="AI3966" i="4"/>
  <c r="AI3950" i="4"/>
  <c r="AI3934" i="4"/>
  <c r="AI3918" i="4"/>
  <c r="AI3902" i="4"/>
  <c r="AI3889" i="4"/>
  <c r="AI3881" i="4"/>
  <c r="AI3873" i="4"/>
  <c r="AI3865" i="4"/>
  <c r="AI3857" i="4"/>
  <c r="AI3849" i="4"/>
  <c r="AI3841" i="4"/>
  <c r="AI3833" i="4"/>
  <c r="AI3825" i="4"/>
  <c r="AI3817" i="4"/>
  <c r="AI3809" i="4"/>
  <c r="AI3801" i="4"/>
  <c r="AI3793" i="4"/>
  <c r="AI3785" i="4"/>
  <c r="AI3777" i="4"/>
  <c r="AI3769" i="4"/>
  <c r="AI3761" i="4"/>
  <c r="AI3756" i="4"/>
  <c r="AI3750" i="4"/>
  <c r="AI3745" i="4"/>
  <c r="AI3740" i="4"/>
  <c r="AI3734" i="4"/>
  <c r="AI3729" i="4"/>
  <c r="AI3724" i="4"/>
  <c r="AI3718" i="4"/>
  <c r="AI3713" i="4"/>
  <c r="AI3708" i="4"/>
  <c r="AI3702" i="4"/>
  <c r="AI3697" i="4"/>
  <c r="AI3692" i="4"/>
  <c r="AI3686" i="4"/>
  <c r="AI3681" i="4"/>
  <c r="AI3676" i="4"/>
  <c r="AI3670" i="4"/>
  <c r="AI3665" i="4"/>
  <c r="AI3660" i="4"/>
  <c r="AI3654" i="4"/>
  <c r="AI3649" i="4"/>
  <c r="AI3644" i="4"/>
  <c r="AI3640" i="4"/>
  <c r="AI3636" i="4"/>
  <c r="AI3632" i="4"/>
  <c r="AI3628" i="4"/>
  <c r="AI3624" i="4"/>
  <c r="AI3620" i="4"/>
  <c r="AI3616" i="4"/>
  <c r="AI3612" i="4"/>
  <c r="AI3608" i="4"/>
  <c r="AI3604" i="4"/>
  <c r="AI3600" i="4"/>
  <c r="AI3596" i="4"/>
  <c r="AI3592" i="4"/>
  <c r="AI3588" i="4"/>
  <c r="AI3584" i="4"/>
  <c r="AI3580" i="4"/>
  <c r="AI3576" i="4"/>
  <c r="AI3572" i="4"/>
  <c r="AI3568" i="4"/>
  <c r="AI3564" i="4"/>
  <c r="AI3560" i="4"/>
  <c r="AI3556" i="4"/>
  <c r="AI3552" i="4"/>
  <c r="AI3548" i="4"/>
  <c r="AI3544" i="4"/>
  <c r="AI3540" i="4"/>
  <c r="AI3536" i="4"/>
  <c r="AI3532" i="4"/>
  <c r="AI3528" i="4"/>
  <c r="AI3524" i="4"/>
  <c r="AI3520" i="4"/>
  <c r="AI3516" i="4"/>
  <c r="AI3512" i="4"/>
  <c r="AI3508" i="4"/>
  <c r="AI3504" i="4"/>
  <c r="AI3500" i="4"/>
  <c r="AI3496" i="4"/>
  <c r="AI3492" i="4"/>
  <c r="AI3488" i="4"/>
  <c r="AI3484" i="4"/>
  <c r="AI3480" i="4"/>
  <c r="AI3476" i="4"/>
  <c r="AI3472" i="4"/>
  <c r="AI3468" i="4"/>
  <c r="AI3464" i="4"/>
  <c r="AI3460" i="4"/>
  <c r="AI3456" i="4"/>
  <c r="AI3452" i="4"/>
  <c r="AI3448" i="4"/>
  <c r="AI3444" i="4"/>
  <c r="AI3440" i="4"/>
  <c r="AI3436" i="4"/>
  <c r="AI3432" i="4"/>
  <c r="AI3428" i="4"/>
  <c r="AI3424" i="4"/>
  <c r="AI3420" i="4"/>
  <c r="AI3416" i="4"/>
  <c r="AI3412" i="4"/>
  <c r="AI3408" i="4"/>
  <c r="AI3404" i="4"/>
  <c r="AI3400" i="4"/>
  <c r="AI3396" i="4"/>
  <c r="AI3392" i="4"/>
  <c r="AI3388" i="4"/>
  <c r="AI3384" i="4"/>
  <c r="AI3380" i="4"/>
  <c r="AI3376" i="4"/>
  <c r="AI3372" i="4"/>
  <c r="AI3368" i="4"/>
  <c r="AI3364" i="4"/>
  <c r="AI3360" i="4"/>
  <c r="AI3356" i="4"/>
  <c r="AI3352" i="4"/>
  <c r="AI3348" i="4"/>
  <c r="AI3344" i="4"/>
  <c r="AI3340" i="4"/>
  <c r="AI3336" i="4"/>
  <c r="AI3332" i="4"/>
  <c r="AI3328" i="4"/>
  <c r="AI3324" i="4"/>
  <c r="AI3320" i="4"/>
  <c r="AI3316" i="4"/>
  <c r="AI3312" i="4"/>
  <c r="AI3308" i="4"/>
  <c r="AI3304" i="4"/>
  <c r="AI3300" i="4"/>
  <c r="AI3296" i="4"/>
  <c r="AI3292" i="4"/>
  <c r="AI3288" i="4"/>
  <c r="AI3284" i="4"/>
  <c r="AI3280" i="4"/>
  <c r="AI3276" i="4"/>
  <c r="AI3272" i="4"/>
  <c r="AI3268" i="4"/>
  <c r="AI3264" i="4"/>
  <c r="AI3260" i="4"/>
  <c r="AI3256" i="4"/>
  <c r="AI3252" i="4"/>
  <c r="AI3248" i="4"/>
  <c r="AI3244" i="4"/>
  <c r="AI3240" i="4"/>
  <c r="AI3236" i="4"/>
  <c r="AI3232" i="4"/>
  <c r="AI3228" i="4"/>
  <c r="AI4627" i="4"/>
  <c r="AI4457" i="4"/>
  <c r="AI4382" i="4"/>
  <c r="AI4318" i="4"/>
  <c r="AI4283" i="4"/>
  <c r="AI4251" i="4"/>
  <c r="AI4219" i="4"/>
  <c r="AI4202" i="4"/>
  <c r="AI4186" i="4"/>
  <c r="AI4170" i="4"/>
  <c r="AI4154" i="4"/>
  <c r="AI4138" i="4"/>
  <c r="AI4122" i="4"/>
  <c r="AI4106" i="4"/>
  <c r="AI4090" i="4"/>
  <c r="AI4074" i="4"/>
  <c r="AI4058" i="4"/>
  <c r="AI4042" i="4"/>
  <c r="AI4026" i="4"/>
  <c r="AI4010" i="4"/>
  <c r="AI3994" i="4"/>
  <c r="AI3978" i="4"/>
  <c r="AI3962" i="4"/>
  <c r="AI3946" i="4"/>
  <c r="AI3930" i="4"/>
  <c r="AI3914" i="4"/>
  <c r="AI3898" i="4"/>
  <c r="AI3886" i="4"/>
  <c r="AI3878" i="4"/>
  <c r="AI3870" i="4"/>
  <c r="AI3862" i="4"/>
  <c r="AI3854" i="4"/>
  <c r="AI3846" i="4"/>
  <c r="AI3838" i="4"/>
  <c r="AI3830" i="4"/>
  <c r="AI3822" i="4"/>
  <c r="AI3814" i="4"/>
  <c r="AI3806" i="4"/>
  <c r="AI3798" i="4"/>
  <c r="AI3790" i="4"/>
  <c r="AI3782" i="4"/>
  <c r="AI3774" i="4"/>
  <c r="AI3766" i="4"/>
  <c r="AI3760" i="4"/>
  <c r="AI3754" i="4"/>
  <c r="AI3749" i="4"/>
  <c r="AI3744" i="4"/>
  <c r="AI3738" i="4"/>
  <c r="AI3733" i="4"/>
  <c r="AI3728" i="4"/>
  <c r="AI3722" i="4"/>
  <c r="AI3717" i="4"/>
  <c r="AI3712" i="4"/>
  <c r="AI3706" i="4"/>
  <c r="AI3701" i="4"/>
  <c r="AI3696" i="4"/>
  <c r="AI3690" i="4"/>
  <c r="AI3685" i="4"/>
  <c r="AI3680" i="4"/>
  <c r="AI3674" i="4"/>
  <c r="AI3669" i="4"/>
  <c r="AI3664" i="4"/>
  <c r="AI3658" i="4"/>
  <c r="AI3653" i="4"/>
  <c r="AI3648" i="4"/>
  <c r="AI3643" i="4"/>
  <c r="AI3639" i="4"/>
  <c r="AI3635" i="4"/>
  <c r="AI3631" i="4"/>
  <c r="AI3627" i="4"/>
  <c r="AI3623" i="4"/>
  <c r="AI3619" i="4"/>
  <c r="AI3615" i="4"/>
  <c r="AI3611" i="4"/>
  <c r="AI3607" i="4"/>
  <c r="AI3603" i="4"/>
  <c r="AI3599" i="4"/>
  <c r="AI3595" i="4"/>
  <c r="AI3591" i="4"/>
  <c r="AI3587" i="4"/>
  <c r="AI3583" i="4"/>
  <c r="AI3579" i="4"/>
  <c r="AI3575" i="4"/>
  <c r="AI3571" i="4"/>
  <c r="AI3567" i="4"/>
  <c r="AI3563" i="4"/>
  <c r="AI3559" i="4"/>
  <c r="AI3555" i="4"/>
  <c r="AI3551" i="4"/>
  <c r="AI3547" i="4"/>
  <c r="AI3543" i="4"/>
  <c r="AI3539" i="4"/>
  <c r="AI3535" i="4"/>
  <c r="AI3531" i="4"/>
  <c r="AI3527" i="4"/>
  <c r="AI3523" i="4"/>
  <c r="AI3519" i="4"/>
  <c r="AI3515" i="4"/>
  <c r="AI3511" i="4"/>
  <c r="AI3507" i="4"/>
  <c r="AI3503" i="4"/>
  <c r="AI3499" i="4"/>
  <c r="AI3495" i="4"/>
  <c r="AI3491" i="4"/>
  <c r="AI3487" i="4"/>
  <c r="AI3483" i="4"/>
  <c r="AI3479" i="4"/>
  <c r="AI3475" i="4"/>
  <c r="AI3471" i="4"/>
  <c r="AI3467" i="4"/>
  <c r="AI3463" i="4"/>
  <c r="AI3459" i="4"/>
  <c r="AI3455" i="4"/>
  <c r="AI3451" i="4"/>
  <c r="AI3447" i="4"/>
  <c r="AI3443" i="4"/>
  <c r="AI3439" i="4"/>
  <c r="AI3435" i="4"/>
  <c r="AI3431" i="4"/>
  <c r="AI3427" i="4"/>
  <c r="AI3423" i="4"/>
  <c r="AI3419" i="4"/>
  <c r="AI3415" i="4"/>
  <c r="AI3411" i="4"/>
  <c r="AI3407" i="4"/>
  <c r="AI3403" i="4"/>
  <c r="AI3399" i="4"/>
  <c r="AI3395" i="4"/>
  <c r="AI3391" i="4"/>
  <c r="AI3387" i="4"/>
  <c r="AI3383" i="4"/>
  <c r="AI3379" i="4"/>
  <c r="AI3375" i="4"/>
  <c r="AI3371" i="4"/>
  <c r="AI3367" i="4"/>
  <c r="AI3363" i="4"/>
  <c r="AI3359" i="4"/>
  <c r="AI3355" i="4"/>
  <c r="AI3351" i="4"/>
  <c r="AI3347" i="4"/>
  <c r="AI3343" i="4"/>
  <c r="AI3339" i="4"/>
  <c r="AI3335" i="4"/>
  <c r="AI3331" i="4"/>
  <c r="AI3327" i="4"/>
  <c r="AI3323" i="4"/>
  <c r="AI3319" i="4"/>
  <c r="AI3315" i="4"/>
  <c r="AI3311" i="4"/>
  <c r="AI3307" i="4"/>
  <c r="AI3303" i="4"/>
  <c r="AI3299" i="4"/>
  <c r="AI3295" i="4"/>
  <c r="AI3291" i="4"/>
  <c r="AI3287" i="4"/>
  <c r="AI3283" i="4"/>
  <c r="AI3279" i="4"/>
  <c r="AI3275" i="4"/>
  <c r="AI3271" i="4"/>
  <c r="AI3267" i="4"/>
  <c r="AI3263" i="4"/>
  <c r="AI3259" i="4"/>
  <c r="AI3255" i="4"/>
  <c r="AI3251" i="4"/>
  <c r="AI3247" i="4"/>
  <c r="AI3243" i="4"/>
  <c r="AI4563" i="4"/>
  <c r="AI4275" i="4"/>
  <c r="AI4182" i="4"/>
  <c r="AI4118" i="4"/>
  <c r="AI4054" i="4"/>
  <c r="AI3990" i="4"/>
  <c r="AI3926" i="4"/>
  <c r="AI3877" i="4"/>
  <c r="AI3845" i="4"/>
  <c r="AI3813" i="4"/>
  <c r="AI3781" i="4"/>
  <c r="AI3753" i="4"/>
  <c r="AI3732" i="4"/>
  <c r="AI3710" i="4"/>
  <c r="AI3689" i="4"/>
  <c r="AI3668" i="4"/>
  <c r="AI3646" i="4"/>
  <c r="AI3630" i="4"/>
  <c r="AI3614" i="4"/>
  <c r="AI3598" i="4"/>
  <c r="AI3582" i="4"/>
  <c r="AI3566" i="4"/>
  <c r="AI3550" i="4"/>
  <c r="AI3534" i="4"/>
  <c r="AI3518" i="4"/>
  <c r="AI3502" i="4"/>
  <c r="AI3486" i="4"/>
  <c r="AI3470" i="4"/>
  <c r="AI3454" i="4"/>
  <c r="AI3438" i="4"/>
  <c r="AI3422" i="4"/>
  <c r="AI3406" i="4"/>
  <c r="AI3390" i="4"/>
  <c r="AI3374" i="4"/>
  <c r="AI3358" i="4"/>
  <c r="AI3342" i="4"/>
  <c r="AI3326" i="4"/>
  <c r="AI3310" i="4"/>
  <c r="AI3294" i="4"/>
  <c r="AI3278" i="4"/>
  <c r="AI3262" i="4"/>
  <c r="AI3246" i="4"/>
  <c r="AI3235" i="4"/>
  <c r="AI3227" i="4"/>
  <c r="AI3223" i="4"/>
  <c r="AI3219" i="4"/>
  <c r="AI3215" i="4"/>
  <c r="AI3211" i="4"/>
  <c r="AI3207" i="4"/>
  <c r="AI3203" i="4"/>
  <c r="AI3199" i="4"/>
  <c r="AI3195" i="4"/>
  <c r="AI3191" i="4"/>
  <c r="AI3187" i="4"/>
  <c r="AI3183" i="4"/>
  <c r="AI3179" i="4"/>
  <c r="AI3175" i="4"/>
  <c r="AI3171" i="4"/>
  <c r="AI3167" i="4"/>
  <c r="AI3163" i="4"/>
  <c r="AI3159" i="4"/>
  <c r="AI3155" i="4"/>
  <c r="AI3151" i="4"/>
  <c r="AI3147" i="4"/>
  <c r="AI3143" i="4"/>
  <c r="AI3139" i="4"/>
  <c r="AI3135" i="4"/>
  <c r="AI3131" i="4"/>
  <c r="AI3127" i="4"/>
  <c r="AI3123" i="4"/>
  <c r="AI3119" i="4"/>
  <c r="AI3115" i="4"/>
  <c r="AI3111" i="4"/>
  <c r="AI3107" i="4"/>
  <c r="AI3103" i="4"/>
  <c r="AI3099" i="4"/>
  <c r="AI3095" i="4"/>
  <c r="AI3091" i="4"/>
  <c r="AI3087" i="4"/>
  <c r="AI3083" i="4"/>
  <c r="AI3079" i="4"/>
  <c r="AI3075" i="4"/>
  <c r="AI3071" i="4"/>
  <c r="AI3067" i="4"/>
  <c r="AI3063" i="4"/>
  <c r="AI3059" i="4"/>
  <c r="AI3055" i="4"/>
  <c r="AI3051" i="4"/>
  <c r="AI3047" i="4"/>
  <c r="AI3043" i="4"/>
  <c r="AI3039" i="4"/>
  <c r="AI3035" i="4"/>
  <c r="AI3031" i="4"/>
  <c r="AI3027" i="4"/>
  <c r="AI3023" i="4"/>
  <c r="AI3019" i="4"/>
  <c r="AI3015" i="4"/>
  <c r="AI3011" i="4"/>
  <c r="AI3007" i="4"/>
  <c r="AI3003" i="4"/>
  <c r="AI2999" i="4"/>
  <c r="AI2995" i="4"/>
  <c r="AI2991" i="4"/>
  <c r="AI2987" i="4"/>
  <c r="AI2983" i="4"/>
  <c r="AI2979" i="4"/>
  <c r="AI2975" i="4"/>
  <c r="AI2971" i="4"/>
  <c r="AI2967" i="4"/>
  <c r="AI2963" i="4"/>
  <c r="AI2959" i="4"/>
  <c r="AI2955" i="4"/>
  <c r="AI2951" i="4"/>
  <c r="AI2947" i="4"/>
  <c r="AI2943" i="4"/>
  <c r="AI2939" i="4"/>
  <c r="AI2935" i="4"/>
  <c r="AI2931" i="4"/>
  <c r="AI2927" i="4"/>
  <c r="AI2923" i="4"/>
  <c r="AI2919" i="4"/>
  <c r="AI2915" i="4"/>
  <c r="AI2911" i="4"/>
  <c r="AI2907" i="4"/>
  <c r="AI2903" i="4"/>
  <c r="AI2899" i="4"/>
  <c r="AI2895" i="4"/>
  <c r="AI2891" i="4"/>
  <c r="AI2887" i="4"/>
  <c r="AI2883" i="4"/>
  <c r="AI2879" i="4"/>
  <c r="AI2875" i="4"/>
  <c r="AI2871" i="4"/>
  <c r="AI2867" i="4"/>
  <c r="AI2863" i="4"/>
  <c r="AI4435" i="4"/>
  <c r="AI4243" i="4"/>
  <c r="AI4166" i="4"/>
  <c r="AI4102" i="4"/>
  <c r="AI4038" i="4"/>
  <c r="AI3974" i="4"/>
  <c r="AI3910" i="4"/>
  <c r="AI3869" i="4"/>
  <c r="AI3837" i="4"/>
  <c r="AI3805" i="4"/>
  <c r="AI3773" i="4"/>
  <c r="AI3748" i="4"/>
  <c r="AI3726" i="4"/>
  <c r="AI3705" i="4"/>
  <c r="AI3684" i="4"/>
  <c r="AI3662" i="4"/>
  <c r="AI3642" i="4"/>
  <c r="AI3626" i="4"/>
  <c r="AI3610" i="4"/>
  <c r="AI3594" i="4"/>
  <c r="AI3578" i="4"/>
  <c r="AI3562" i="4"/>
  <c r="AI3546" i="4"/>
  <c r="AI3530" i="4"/>
  <c r="AI3514" i="4"/>
  <c r="AI3498" i="4"/>
  <c r="AI3482" i="4"/>
  <c r="AI3466" i="4"/>
  <c r="AI3450" i="4"/>
  <c r="AI3434" i="4"/>
  <c r="AI3418" i="4"/>
  <c r="AI3402" i="4"/>
  <c r="AI3386" i="4"/>
  <c r="AI3370" i="4"/>
  <c r="AI3354" i="4"/>
  <c r="AI3338" i="4"/>
  <c r="AI3322" i="4"/>
  <c r="AI3306" i="4"/>
  <c r="AI3290" i="4"/>
  <c r="AI3274" i="4"/>
  <c r="AI3258" i="4"/>
  <c r="AI3242" i="4"/>
  <c r="AI3234" i="4"/>
  <c r="AI3226" i="4"/>
  <c r="AI3222" i="4"/>
  <c r="AI3218" i="4"/>
  <c r="AI3214" i="4"/>
  <c r="AI3210" i="4"/>
  <c r="AI3206" i="4"/>
  <c r="AI3202" i="4"/>
  <c r="AI3198" i="4"/>
  <c r="AI3194" i="4"/>
  <c r="AI3190" i="4"/>
  <c r="AI3186" i="4"/>
  <c r="AI3182" i="4"/>
  <c r="AI3178" i="4"/>
  <c r="AI3174" i="4"/>
  <c r="AI3170" i="4"/>
  <c r="AI3166" i="4"/>
  <c r="AI3162" i="4"/>
  <c r="AI3158" i="4"/>
  <c r="AI3154" i="4"/>
  <c r="AI3150" i="4"/>
  <c r="AI3146" i="4"/>
  <c r="AI3142" i="4"/>
  <c r="AI3138" i="4"/>
  <c r="AI3134" i="4"/>
  <c r="AI3130" i="4"/>
  <c r="AI3126" i="4"/>
  <c r="AI3122" i="4"/>
  <c r="AI3118" i="4"/>
  <c r="AI3114" i="4"/>
  <c r="AI3110" i="4"/>
  <c r="AI3106" i="4"/>
  <c r="AI3102" i="4"/>
  <c r="AI3098" i="4"/>
  <c r="AI3094" i="4"/>
  <c r="AI3090" i="4"/>
  <c r="AI3086" i="4"/>
  <c r="AI3082" i="4"/>
  <c r="AI3078" i="4"/>
  <c r="AI3074" i="4"/>
  <c r="AI3070" i="4"/>
  <c r="AI3066" i="4"/>
  <c r="AI3062" i="4"/>
  <c r="AI3058" i="4"/>
  <c r="AI3054" i="4"/>
  <c r="AI3050" i="4"/>
  <c r="AI3046" i="4"/>
  <c r="AI3042" i="4"/>
  <c r="AI3038" i="4"/>
  <c r="AI3034" i="4"/>
  <c r="AI3030" i="4"/>
  <c r="AI3026" i="4"/>
  <c r="AI3022" i="4"/>
  <c r="AI3018" i="4"/>
  <c r="AI3014" i="4"/>
  <c r="AI3010" i="4"/>
  <c r="AI3006" i="4"/>
  <c r="AI3002" i="4"/>
  <c r="AI2998" i="4"/>
  <c r="AI2994" i="4"/>
  <c r="AI2990" i="4"/>
  <c r="AI2986" i="4"/>
  <c r="AI2982" i="4"/>
  <c r="AI2978" i="4"/>
  <c r="AI2974" i="4"/>
  <c r="AI2970" i="4"/>
  <c r="AI2966" i="4"/>
  <c r="AI2962" i="4"/>
  <c r="AI2958" i="4"/>
  <c r="AI2954" i="4"/>
  <c r="AI2950" i="4"/>
  <c r="AI2946" i="4"/>
  <c r="AI2942" i="4"/>
  <c r="AI2938" i="4"/>
  <c r="AI2934" i="4"/>
  <c r="AI2930" i="4"/>
  <c r="AI2926" i="4"/>
  <c r="AI2922" i="4"/>
  <c r="AI2918" i="4"/>
  <c r="AI2914" i="4"/>
  <c r="AI2910" i="4"/>
  <c r="AI2906" i="4"/>
  <c r="AI2902" i="4"/>
  <c r="AI2898" i="4"/>
  <c r="AI2894" i="4"/>
  <c r="AI2890" i="4"/>
  <c r="AI2886" i="4"/>
  <c r="AI2882" i="4"/>
  <c r="AI2878" i="4"/>
  <c r="AI2874" i="4"/>
  <c r="AI2870" i="4"/>
  <c r="AI2866" i="4"/>
  <c r="AI2862" i="4"/>
  <c r="AI2858" i="4"/>
  <c r="AI2854" i="4"/>
  <c r="AI2850" i="4"/>
  <c r="AI2846" i="4"/>
  <c r="AI2842" i="4"/>
  <c r="AI2838" i="4"/>
  <c r="AI2834" i="4"/>
  <c r="AI2830" i="4"/>
  <c r="AI2826" i="4"/>
  <c r="AI2822" i="4"/>
  <c r="AI2818" i="4"/>
  <c r="AI2814" i="4"/>
  <c r="AI2810" i="4"/>
  <c r="AI2806" i="4"/>
  <c r="AI2802" i="4"/>
  <c r="AI2798" i="4"/>
  <c r="AI2794" i="4"/>
  <c r="AI2790" i="4"/>
  <c r="AI2786" i="4"/>
  <c r="AI2782" i="4"/>
  <c r="AI2778" i="4"/>
  <c r="AI2774" i="4"/>
  <c r="AI2770" i="4"/>
  <c r="AI2766" i="4"/>
  <c r="AI2762" i="4"/>
  <c r="AI2758" i="4"/>
  <c r="AI2754" i="4"/>
  <c r="AI2750" i="4"/>
  <c r="AI2746" i="4"/>
  <c r="AI2742" i="4"/>
  <c r="AI2738" i="4"/>
  <c r="AI2734" i="4"/>
  <c r="AI2730" i="4"/>
  <c r="AI2726" i="4"/>
  <c r="AI2722" i="4"/>
  <c r="AI4366" i="4"/>
  <c r="AI4214" i="4"/>
  <c r="AI4150" i="4"/>
  <c r="AI4086" i="4"/>
  <c r="AI4022" i="4"/>
  <c r="AI3958" i="4"/>
  <c r="AI3894" i="4"/>
  <c r="AI3861" i="4"/>
  <c r="AI3829" i="4"/>
  <c r="AI3797" i="4"/>
  <c r="AI3765" i="4"/>
  <c r="AI3742" i="4"/>
  <c r="AI3721" i="4"/>
  <c r="AI3700" i="4"/>
  <c r="AI3678" i="4"/>
  <c r="AI3657" i="4"/>
  <c r="AI3638" i="4"/>
  <c r="AI3622" i="4"/>
  <c r="AI3606" i="4"/>
  <c r="AI3590" i="4"/>
  <c r="AI3574" i="4"/>
  <c r="AI3558" i="4"/>
  <c r="AI3542" i="4"/>
  <c r="AI3526" i="4"/>
  <c r="AI3510" i="4"/>
  <c r="AI3494" i="4"/>
  <c r="AI3478" i="4"/>
  <c r="AI3462" i="4"/>
  <c r="AI3446" i="4"/>
  <c r="AI3430" i="4"/>
  <c r="AI3414" i="4"/>
  <c r="AI3398" i="4"/>
  <c r="AI3382" i="4"/>
  <c r="AI3366" i="4"/>
  <c r="AI3350" i="4"/>
  <c r="AI3334" i="4"/>
  <c r="AI3318" i="4"/>
  <c r="AI3302" i="4"/>
  <c r="AI3286" i="4"/>
  <c r="AI3270" i="4"/>
  <c r="AI3254" i="4"/>
  <c r="AI3239" i="4"/>
  <c r="AI3231" i="4"/>
  <c r="AI3225" i="4"/>
  <c r="AI3221" i="4"/>
  <c r="AI3217" i="4"/>
  <c r="AI3213" i="4"/>
  <c r="AI3209" i="4"/>
  <c r="AI3205" i="4"/>
  <c r="AI3201" i="4"/>
  <c r="AI3197" i="4"/>
  <c r="AI3193" i="4"/>
  <c r="AI3189" i="4"/>
  <c r="AI3185" i="4"/>
  <c r="AI3181" i="4"/>
  <c r="AI3177" i="4"/>
  <c r="AI3173" i="4"/>
  <c r="AI3169" i="4"/>
  <c r="AI3165" i="4"/>
  <c r="AI3161" i="4"/>
  <c r="AI3157" i="4"/>
  <c r="AI3153" i="4"/>
  <c r="AI3149" i="4"/>
  <c r="AI3145" i="4"/>
  <c r="AI3141" i="4"/>
  <c r="AI3137" i="4"/>
  <c r="AI3133" i="4"/>
  <c r="AI3129" i="4"/>
  <c r="AI3125" i="4"/>
  <c r="AI3121" i="4"/>
  <c r="AI3117" i="4"/>
  <c r="AI3113" i="4"/>
  <c r="AI3109" i="4"/>
  <c r="AI3105" i="4"/>
  <c r="AI3101" i="4"/>
  <c r="AI3097" i="4"/>
  <c r="AI3093" i="4"/>
  <c r="AI3089" i="4"/>
  <c r="AI3085" i="4"/>
  <c r="AI3081" i="4"/>
  <c r="AI3077" i="4"/>
  <c r="AI3073" i="4"/>
  <c r="AI3069" i="4"/>
  <c r="AI3065" i="4"/>
  <c r="AI3061" i="4"/>
  <c r="AI3057" i="4"/>
  <c r="AI3053" i="4"/>
  <c r="AI3049" i="4"/>
  <c r="AI3045" i="4"/>
  <c r="AI3041" i="4"/>
  <c r="AI3037" i="4"/>
  <c r="AI3033" i="4"/>
  <c r="AI3029" i="4"/>
  <c r="AI3025" i="4"/>
  <c r="AI3021" i="4"/>
  <c r="AI3017" i="4"/>
  <c r="AI3013" i="4"/>
  <c r="AI3009" i="4"/>
  <c r="AI3005" i="4"/>
  <c r="AI3001" i="4"/>
  <c r="AI2997" i="4"/>
  <c r="AI2993" i="4"/>
  <c r="AI2989" i="4"/>
  <c r="AI2985" i="4"/>
  <c r="AI2981" i="4"/>
  <c r="AI2977" i="4"/>
  <c r="AI2973" i="4"/>
  <c r="AI2969" i="4"/>
  <c r="AI2965" i="4"/>
  <c r="AI2961" i="4"/>
  <c r="AI2957" i="4"/>
  <c r="AI2953" i="4"/>
  <c r="AI2949" i="4"/>
  <c r="AI2945" i="4"/>
  <c r="AI2941" i="4"/>
  <c r="AI2937" i="4"/>
  <c r="AI2933" i="4"/>
  <c r="AI2929" i="4"/>
  <c r="AI2925" i="4"/>
  <c r="AI2921" i="4"/>
  <c r="AI2917" i="4"/>
  <c r="AI2913" i="4"/>
  <c r="AI2909" i="4"/>
  <c r="AI2905" i="4"/>
  <c r="AI2901" i="4"/>
  <c r="AI2897" i="4"/>
  <c r="AI2893" i="4"/>
  <c r="AI2889" i="4"/>
  <c r="AI2885" i="4"/>
  <c r="AI2881" i="4"/>
  <c r="AI2877" i="4"/>
  <c r="AI2873" i="4"/>
  <c r="AI2869" i="4"/>
  <c r="AI2865" i="4"/>
  <c r="AI2861" i="4"/>
  <c r="AI2857" i="4"/>
  <c r="AI2853" i="4"/>
  <c r="AI2849" i="4"/>
  <c r="AI2845" i="4"/>
  <c r="AI2841" i="4"/>
  <c r="AI2837" i="4"/>
  <c r="AI2833" i="4"/>
  <c r="AI2829" i="4"/>
  <c r="AI2825" i="4"/>
  <c r="AI2821" i="4"/>
  <c r="AI2817" i="4"/>
  <c r="AI2813" i="4"/>
  <c r="AI2809" i="4"/>
  <c r="AI2805" i="4"/>
  <c r="AI2801" i="4"/>
  <c r="AI2797" i="4"/>
  <c r="AI2793" i="4"/>
  <c r="AI2789" i="4"/>
  <c r="AI2785" i="4"/>
  <c r="AI2781" i="4"/>
  <c r="AI2777" i="4"/>
  <c r="AI2773" i="4"/>
  <c r="AI2769" i="4"/>
  <c r="AI2765" i="4"/>
  <c r="AI2761" i="4"/>
  <c r="AI2757" i="4"/>
  <c r="AI2753" i="4"/>
  <c r="AI2749" i="4"/>
  <c r="AI2745" i="4"/>
  <c r="AI2741" i="4"/>
  <c r="AI2737" i="4"/>
  <c r="AI2733" i="4"/>
  <c r="AI2729" i="4"/>
  <c r="AI2725" i="4"/>
  <c r="AI2721" i="4"/>
  <c r="AI2717" i="4"/>
  <c r="AI2713" i="4"/>
  <c r="AI2709" i="4"/>
  <c r="AI2705" i="4"/>
  <c r="AI2701" i="4"/>
  <c r="AI2697" i="4"/>
  <c r="AI2693" i="4"/>
  <c r="AI2689" i="4"/>
  <c r="AI2685" i="4"/>
  <c r="AI2681" i="4"/>
  <c r="AI2677" i="4"/>
  <c r="AI2673" i="4"/>
  <c r="AI2669" i="4"/>
  <c r="AI2665" i="4"/>
  <c r="AI2661" i="4"/>
  <c r="AI2657" i="4"/>
  <c r="AI2653" i="4"/>
  <c r="AI2649" i="4"/>
  <c r="AI2645" i="4"/>
  <c r="AI2641" i="4"/>
  <c r="AI2637" i="4"/>
  <c r="AI2633" i="4"/>
  <c r="AI2629" i="4"/>
  <c r="AI2625" i="4"/>
  <c r="AI2621" i="4"/>
  <c r="AI2617" i="4"/>
  <c r="AI2613" i="4"/>
  <c r="AI2609" i="4"/>
  <c r="AI2605" i="4"/>
  <c r="AI2601" i="4"/>
  <c r="AI2597" i="4"/>
  <c r="AI2593" i="4"/>
  <c r="AI2589" i="4"/>
  <c r="AI2585" i="4"/>
  <c r="AI2581" i="4"/>
  <c r="AI2577" i="4"/>
  <c r="AI2573" i="4"/>
  <c r="AI2569" i="4"/>
  <c r="AI2565" i="4"/>
  <c r="AI2561" i="4"/>
  <c r="AI2557" i="4"/>
  <c r="AI2553" i="4"/>
  <c r="AI2549" i="4"/>
  <c r="AI2545" i="4"/>
  <c r="AI2541" i="4"/>
  <c r="AI2537" i="4"/>
  <c r="AI2533" i="4"/>
  <c r="AI2529" i="4"/>
  <c r="AI2525" i="4"/>
  <c r="AI2521" i="4"/>
  <c r="AI2517" i="4"/>
  <c r="AI2513" i="4"/>
  <c r="AI4307" i="4"/>
  <c r="AI4006" i="4"/>
  <c r="AI3821" i="4"/>
  <c r="AI3716" i="4"/>
  <c r="AI3634" i="4"/>
  <c r="AI3570" i="4"/>
  <c r="AI3506" i="4"/>
  <c r="AI3442" i="4"/>
  <c r="AI3378" i="4"/>
  <c r="AI3314" i="4"/>
  <c r="AI3250" i="4"/>
  <c r="AI3220" i="4"/>
  <c r="AI3204" i="4"/>
  <c r="AI3188" i="4"/>
  <c r="AI3172" i="4"/>
  <c r="AI3156" i="4"/>
  <c r="AI3140" i="4"/>
  <c r="AI3124" i="4"/>
  <c r="AI3108" i="4"/>
  <c r="AI3092" i="4"/>
  <c r="AI3076" i="4"/>
  <c r="AI3060" i="4"/>
  <c r="AI3044" i="4"/>
  <c r="AI3028" i="4"/>
  <c r="AI3012" i="4"/>
  <c r="AI2996" i="4"/>
  <c r="AI2980" i="4"/>
  <c r="AI2964" i="4"/>
  <c r="AI2948" i="4"/>
  <c r="AI2932" i="4"/>
  <c r="AI2916" i="4"/>
  <c r="AI2900" i="4"/>
  <c r="AI2884" i="4"/>
  <c r="AI2868" i="4"/>
  <c r="AI2856" i="4"/>
  <c r="AI2848" i="4"/>
  <c r="AI2840" i="4"/>
  <c r="AI2832" i="4"/>
  <c r="AI2824" i="4"/>
  <c r="AI2816" i="4"/>
  <c r="AI2808" i="4"/>
  <c r="AI2800" i="4"/>
  <c r="AI2792" i="4"/>
  <c r="AI2784" i="4"/>
  <c r="AI2776" i="4"/>
  <c r="AI2768" i="4"/>
  <c r="AI2760" i="4"/>
  <c r="AI2752" i="4"/>
  <c r="AI2744" i="4"/>
  <c r="AI2736" i="4"/>
  <c r="AI2728" i="4"/>
  <c r="AI2720" i="4"/>
  <c r="AI2715" i="4"/>
  <c r="AI2710" i="4"/>
  <c r="AI2704" i="4"/>
  <c r="AI2699" i="4"/>
  <c r="AI2694" i="4"/>
  <c r="AI2688" i="4"/>
  <c r="AI2683" i="4"/>
  <c r="AI2678" i="4"/>
  <c r="AI2672" i="4"/>
  <c r="AI2667" i="4"/>
  <c r="AI2662" i="4"/>
  <c r="AI2656" i="4"/>
  <c r="AI2651" i="4"/>
  <c r="AI2646" i="4"/>
  <c r="AI2640" i="4"/>
  <c r="AI2635" i="4"/>
  <c r="AI2630" i="4"/>
  <c r="AI2624" i="4"/>
  <c r="AI2619" i="4"/>
  <c r="AI2614" i="4"/>
  <c r="AI2608" i="4"/>
  <c r="AI2603" i="4"/>
  <c r="AI2598" i="4"/>
  <c r="AI2592" i="4"/>
  <c r="AI2587" i="4"/>
  <c r="AI2582" i="4"/>
  <c r="AI2576" i="4"/>
  <c r="AI2571" i="4"/>
  <c r="AI2566" i="4"/>
  <c r="AI2560" i="4"/>
  <c r="AI2555" i="4"/>
  <c r="AI2550" i="4"/>
  <c r="AI2544" i="4"/>
  <c r="AI2539" i="4"/>
  <c r="AI2534" i="4"/>
  <c r="AI2528" i="4"/>
  <c r="AI2523" i="4"/>
  <c r="AI2518" i="4"/>
  <c r="AI2512" i="4"/>
  <c r="AI2508" i="4"/>
  <c r="AI2504" i="4"/>
  <c r="AI2500" i="4"/>
  <c r="AI2496" i="4"/>
  <c r="AI2492" i="4"/>
  <c r="AI2488" i="4"/>
  <c r="AI2484" i="4"/>
  <c r="AI2480" i="4"/>
  <c r="AI2476" i="4"/>
  <c r="AI2472" i="4"/>
  <c r="AI2468" i="4"/>
  <c r="AI2464" i="4"/>
  <c r="AI2460" i="4"/>
  <c r="AI2456" i="4"/>
  <c r="AI2452" i="4"/>
  <c r="AI2448" i="4"/>
  <c r="AI2444" i="4"/>
  <c r="AI2440" i="4"/>
  <c r="AI2436" i="4"/>
  <c r="AI2432" i="4"/>
  <c r="AI2428" i="4"/>
  <c r="AI2424" i="4"/>
  <c r="AI2420" i="4"/>
  <c r="AI2416" i="4"/>
  <c r="AI2412" i="4"/>
  <c r="AI2408" i="4"/>
  <c r="AI2404" i="4"/>
  <c r="AI2400" i="4"/>
  <c r="AI2396" i="4"/>
  <c r="AI2392" i="4"/>
  <c r="AI2388" i="4"/>
  <c r="AI2384" i="4"/>
  <c r="AI2380" i="4"/>
  <c r="AI2376" i="4"/>
  <c r="AI2372" i="4"/>
  <c r="AI2368" i="4"/>
  <c r="AI2364" i="4"/>
  <c r="AI2360" i="4"/>
  <c r="AI2356" i="4"/>
  <c r="AI2352" i="4"/>
  <c r="AI2348" i="4"/>
  <c r="AI2344" i="4"/>
  <c r="AI2340" i="4"/>
  <c r="AI2336" i="4"/>
  <c r="AI2332" i="4"/>
  <c r="AI2328" i="4"/>
  <c r="AI2324" i="4"/>
  <c r="AI2320" i="4"/>
  <c r="AI2316" i="4"/>
  <c r="AI2312" i="4"/>
  <c r="AI2308" i="4"/>
  <c r="AI2304" i="4"/>
  <c r="AI2300" i="4"/>
  <c r="AI2296" i="4"/>
  <c r="AI2292" i="4"/>
  <c r="AI2288" i="4"/>
  <c r="AI2284" i="4"/>
  <c r="AI2280" i="4"/>
  <c r="AI2276" i="4"/>
  <c r="AI2272" i="4"/>
  <c r="AI2268" i="4"/>
  <c r="AI2264" i="4"/>
  <c r="AI2260" i="4"/>
  <c r="AI2256" i="4"/>
  <c r="AI2252" i="4"/>
  <c r="AI2248" i="4"/>
  <c r="AI2244" i="4"/>
  <c r="AI2240" i="4"/>
  <c r="AI2236" i="4"/>
  <c r="AI2232" i="4"/>
  <c r="AI2228" i="4"/>
  <c r="AI2224" i="4"/>
  <c r="AI2220" i="4"/>
  <c r="AI2216" i="4"/>
  <c r="AI2212" i="4"/>
  <c r="AI2208" i="4"/>
  <c r="AI2204" i="4"/>
  <c r="AI2200" i="4"/>
  <c r="AI2196" i="4"/>
  <c r="AI2192" i="4"/>
  <c r="AI2188" i="4"/>
  <c r="AI2184" i="4"/>
  <c r="AI2180" i="4"/>
  <c r="AI2176" i="4"/>
  <c r="AI2172" i="4"/>
  <c r="AI2168" i="4"/>
  <c r="AI2164" i="4"/>
  <c r="AI2160" i="4"/>
  <c r="AI2156" i="4"/>
  <c r="AI2152" i="4"/>
  <c r="AI2148" i="4"/>
  <c r="AI2144" i="4"/>
  <c r="AI2140" i="4"/>
  <c r="AI2136" i="4"/>
  <c r="AI2132" i="4"/>
  <c r="AI2128" i="4"/>
  <c r="AI2124" i="4"/>
  <c r="AI2120" i="4"/>
  <c r="AI2116" i="4"/>
  <c r="AI2112" i="4"/>
  <c r="AI2108" i="4"/>
  <c r="AI2104" i="4"/>
  <c r="AI2100" i="4"/>
  <c r="AI2096" i="4"/>
  <c r="AI2092" i="4"/>
  <c r="AI2088" i="4"/>
  <c r="AI2084" i="4"/>
  <c r="AI2080" i="4"/>
  <c r="AI2076" i="4"/>
  <c r="AI2072" i="4"/>
  <c r="AI2068" i="4"/>
  <c r="AI2064" i="4"/>
  <c r="AI2060" i="4"/>
  <c r="AI2056" i="4"/>
  <c r="AI2052" i="4"/>
  <c r="AI2048" i="4"/>
  <c r="AI2044" i="4"/>
  <c r="AI2040" i="4"/>
  <c r="AI2036" i="4"/>
  <c r="AI2032" i="4"/>
  <c r="AI2028" i="4"/>
  <c r="AI2024" i="4"/>
  <c r="AI2020" i="4"/>
  <c r="AI2016" i="4"/>
  <c r="AI2012" i="4"/>
  <c r="AI2008" i="4"/>
  <c r="AI2004" i="4"/>
  <c r="AI2000" i="4"/>
  <c r="AI1996" i="4"/>
  <c r="AI1992" i="4"/>
  <c r="AI1988" i="4"/>
  <c r="AI1984" i="4"/>
  <c r="AI1980" i="4"/>
  <c r="AI1976" i="4"/>
  <c r="AI1972" i="4"/>
  <c r="AI1968" i="4"/>
  <c r="AI1964" i="4"/>
  <c r="AI1960" i="4"/>
  <c r="AI1956" i="4"/>
  <c r="AI1952" i="4"/>
  <c r="AI1948" i="4"/>
  <c r="AI1944" i="4"/>
  <c r="AI1940" i="4"/>
  <c r="AI1936" i="4"/>
  <c r="AI1932" i="4"/>
  <c r="AI1928" i="4"/>
  <c r="AI1924" i="4"/>
  <c r="AI1920" i="4"/>
  <c r="AI1916" i="4"/>
  <c r="AI1912" i="4"/>
  <c r="AI1908" i="4"/>
  <c r="AI1904" i="4"/>
  <c r="AI1900" i="4"/>
  <c r="AI1896" i="4"/>
  <c r="AI1892" i="4"/>
  <c r="AI1888" i="4"/>
  <c r="AI1884" i="4"/>
  <c r="AI1880" i="4"/>
  <c r="AI1876" i="4"/>
  <c r="AI1872" i="4"/>
  <c r="AI1868" i="4"/>
  <c r="AI1864" i="4"/>
  <c r="AI1860" i="4"/>
  <c r="AI1856" i="4"/>
  <c r="AI1852" i="4"/>
  <c r="AI1848" i="4"/>
  <c r="AI1844" i="4"/>
  <c r="AI1840" i="4"/>
  <c r="AI1836" i="4"/>
  <c r="AI1832" i="4"/>
  <c r="AI1828" i="4"/>
  <c r="AI1824" i="4"/>
  <c r="AI1820" i="4"/>
  <c r="AI1816" i="4"/>
  <c r="AI1812" i="4"/>
  <c r="AI1808" i="4"/>
  <c r="AI1804" i="4"/>
  <c r="AI1800" i="4"/>
  <c r="AI1796" i="4"/>
  <c r="AI1792" i="4"/>
  <c r="AI1788" i="4"/>
  <c r="AI1784" i="4"/>
  <c r="AI1780" i="4"/>
  <c r="AI1776" i="4"/>
  <c r="AI1772" i="4"/>
  <c r="AI1768" i="4"/>
  <c r="AI1764" i="4"/>
  <c r="AI1760" i="4"/>
  <c r="AI1756" i="4"/>
  <c r="AI1752" i="4"/>
  <c r="AI1748" i="4"/>
  <c r="AI1744" i="4"/>
  <c r="AI1740" i="4"/>
  <c r="AI1736" i="4"/>
  <c r="AI1732" i="4"/>
  <c r="AI1728" i="4"/>
  <c r="AI1724" i="4"/>
  <c r="AI1720" i="4"/>
  <c r="AI1716" i="4"/>
  <c r="AI1712" i="4"/>
  <c r="AI1708" i="4"/>
  <c r="AI1704" i="4"/>
  <c r="AI1700" i="4"/>
  <c r="AI1696" i="4"/>
  <c r="AI1692" i="4"/>
  <c r="AI1688" i="4"/>
  <c r="AI1684" i="4"/>
  <c r="AI1680" i="4"/>
  <c r="AI1676" i="4"/>
  <c r="AI1672" i="4"/>
  <c r="AI1668" i="4"/>
  <c r="AI1664" i="4"/>
  <c r="AI1660" i="4"/>
  <c r="AI1656" i="4"/>
  <c r="AI1652" i="4"/>
  <c r="AI1648" i="4"/>
  <c r="AI1644" i="4"/>
  <c r="AI1640" i="4"/>
  <c r="AI1636" i="4"/>
  <c r="AI1632" i="4"/>
  <c r="AI1628" i="4"/>
  <c r="AI1624" i="4"/>
  <c r="AI1620" i="4"/>
  <c r="AI1616" i="4"/>
  <c r="AI1612" i="4"/>
  <c r="AI1608" i="4"/>
  <c r="AI1604" i="4"/>
  <c r="AI1600" i="4"/>
  <c r="AI1596" i="4"/>
  <c r="AI1592" i="4"/>
  <c r="AI1588" i="4"/>
  <c r="AI1584" i="4"/>
  <c r="AI1580" i="4"/>
  <c r="AI1576" i="4"/>
  <c r="AI1572" i="4"/>
  <c r="AI1568" i="4"/>
  <c r="AI1564" i="4"/>
  <c r="AI1560" i="4"/>
  <c r="AI1556" i="4"/>
  <c r="AI1552" i="4"/>
  <c r="AI1548" i="4"/>
  <c r="AI1544" i="4"/>
  <c r="AI1540" i="4"/>
  <c r="AI1536" i="4"/>
  <c r="AI1532" i="4"/>
  <c r="AI1528" i="4"/>
  <c r="AI1524" i="4"/>
  <c r="AI1520" i="4"/>
  <c r="AI1516" i="4"/>
  <c r="AI1512" i="4"/>
  <c r="AI4198" i="4"/>
  <c r="AI3942" i="4"/>
  <c r="AI3789" i="4"/>
  <c r="AI3694" i="4"/>
  <c r="AI3618" i="4"/>
  <c r="AI3554" i="4"/>
  <c r="AI3490" i="4"/>
  <c r="AI3426" i="4"/>
  <c r="AI3362" i="4"/>
  <c r="AI3298" i="4"/>
  <c r="AI3238" i="4"/>
  <c r="AI3216" i="4"/>
  <c r="AI3200" i="4"/>
  <c r="AI3184" i="4"/>
  <c r="AI3168" i="4"/>
  <c r="AI3152" i="4"/>
  <c r="AI3136" i="4"/>
  <c r="AI3120" i="4"/>
  <c r="AI3104" i="4"/>
  <c r="AI3088" i="4"/>
  <c r="AI3072" i="4"/>
  <c r="AI3056" i="4"/>
  <c r="AI3040" i="4"/>
  <c r="AI3024" i="4"/>
  <c r="AI3008" i="4"/>
  <c r="AI2992" i="4"/>
  <c r="AI2976" i="4"/>
  <c r="AI2960" i="4"/>
  <c r="AI2944" i="4"/>
  <c r="AI2928" i="4"/>
  <c r="AI2912" i="4"/>
  <c r="AI2896" i="4"/>
  <c r="AI2880" i="4"/>
  <c r="AI2864" i="4"/>
  <c r="AI2855" i="4"/>
  <c r="AI2847" i="4"/>
  <c r="AI2839" i="4"/>
  <c r="AI2831" i="4"/>
  <c r="AI2823" i="4"/>
  <c r="AI2815" i="4"/>
  <c r="AI2807" i="4"/>
  <c r="AI2799" i="4"/>
  <c r="AI2791" i="4"/>
  <c r="AI2783" i="4"/>
  <c r="AI2775" i="4"/>
  <c r="AI2767" i="4"/>
  <c r="AI2759" i="4"/>
  <c r="AI2751" i="4"/>
  <c r="AI2743" i="4"/>
  <c r="AI2735" i="4"/>
  <c r="AI2727" i="4"/>
  <c r="AI2719" i="4"/>
  <c r="AI2714" i="4"/>
  <c r="AI2708" i="4"/>
  <c r="AI2703" i="4"/>
  <c r="AI2698" i="4"/>
  <c r="AI2692" i="4"/>
  <c r="AI2687" i="4"/>
  <c r="AI2682" i="4"/>
  <c r="AI2676" i="4"/>
  <c r="AI2671" i="4"/>
  <c r="AI2666" i="4"/>
  <c r="AI2660" i="4"/>
  <c r="AI2655" i="4"/>
  <c r="AI2650" i="4"/>
  <c r="AI2644" i="4"/>
  <c r="AI2639" i="4"/>
  <c r="AI2634" i="4"/>
  <c r="AI2628" i="4"/>
  <c r="AI2623" i="4"/>
  <c r="AI2618" i="4"/>
  <c r="AI2612" i="4"/>
  <c r="AI2607" i="4"/>
  <c r="AI2602" i="4"/>
  <c r="AI2596" i="4"/>
  <c r="AI2591" i="4"/>
  <c r="AI2586" i="4"/>
  <c r="AI2580" i="4"/>
  <c r="AI2575" i="4"/>
  <c r="AI2570" i="4"/>
  <c r="AI2564" i="4"/>
  <c r="AI2559" i="4"/>
  <c r="AI2554" i="4"/>
  <c r="AI2548" i="4"/>
  <c r="AI2543" i="4"/>
  <c r="AI2538" i="4"/>
  <c r="AI2532" i="4"/>
  <c r="AI2527" i="4"/>
  <c r="AI2522" i="4"/>
  <c r="AI2516" i="4"/>
  <c r="AI2511" i="4"/>
  <c r="AI2507" i="4"/>
  <c r="AI2503" i="4"/>
  <c r="AI2499" i="4"/>
  <c r="AI2495" i="4"/>
  <c r="AI2491" i="4"/>
  <c r="AI2487" i="4"/>
  <c r="AI2483" i="4"/>
  <c r="AI2479" i="4"/>
  <c r="AI2475" i="4"/>
  <c r="AI2471" i="4"/>
  <c r="AI2467" i="4"/>
  <c r="AI2463" i="4"/>
  <c r="AI2459" i="4"/>
  <c r="AI2455" i="4"/>
  <c r="AI2451" i="4"/>
  <c r="AI2447" i="4"/>
  <c r="AI2443" i="4"/>
  <c r="AI2439" i="4"/>
  <c r="AI2435" i="4"/>
  <c r="AI2431" i="4"/>
  <c r="AI2427" i="4"/>
  <c r="AI2423" i="4"/>
  <c r="AI2419" i="4"/>
  <c r="AI2415" i="4"/>
  <c r="AI2411" i="4"/>
  <c r="AI2407" i="4"/>
  <c r="AI2403" i="4"/>
  <c r="AI2399" i="4"/>
  <c r="AI2395" i="4"/>
  <c r="AI2391" i="4"/>
  <c r="AI2387" i="4"/>
  <c r="AI2383" i="4"/>
  <c r="AI2379" i="4"/>
  <c r="AI2375" i="4"/>
  <c r="AI2371" i="4"/>
  <c r="AI2367" i="4"/>
  <c r="AI2363" i="4"/>
  <c r="AI2359" i="4"/>
  <c r="AI2355" i="4"/>
  <c r="AI2351" i="4"/>
  <c r="AI2347" i="4"/>
  <c r="AI2343" i="4"/>
  <c r="AI2339" i="4"/>
  <c r="AI2335" i="4"/>
  <c r="AI2331" i="4"/>
  <c r="AI2327" i="4"/>
  <c r="AI2323" i="4"/>
  <c r="AI2319" i="4"/>
  <c r="AI2315" i="4"/>
  <c r="AI2311" i="4"/>
  <c r="AI2307" i="4"/>
  <c r="AI2303" i="4"/>
  <c r="AI2299" i="4"/>
  <c r="AI2295" i="4"/>
  <c r="AI2291" i="4"/>
  <c r="AI2287" i="4"/>
  <c r="AI2283" i="4"/>
  <c r="AI2279" i="4"/>
  <c r="AI2275" i="4"/>
  <c r="AI2271" i="4"/>
  <c r="AI2267" i="4"/>
  <c r="AI2263" i="4"/>
  <c r="AI2259" i="4"/>
  <c r="AI2255" i="4"/>
  <c r="AI2251" i="4"/>
  <c r="AI2247" i="4"/>
  <c r="AI2243" i="4"/>
  <c r="AI2239" i="4"/>
  <c r="AI2235" i="4"/>
  <c r="AI2231" i="4"/>
  <c r="AI2227" i="4"/>
  <c r="AI2223" i="4"/>
  <c r="AI2219" i="4"/>
  <c r="AI2215" i="4"/>
  <c r="AI2211" i="4"/>
  <c r="AI2207" i="4"/>
  <c r="AI2203" i="4"/>
  <c r="AI2199" i="4"/>
  <c r="AI2195" i="4"/>
  <c r="AI2191" i="4"/>
  <c r="AI2187" i="4"/>
  <c r="AI2183" i="4"/>
  <c r="AI2179" i="4"/>
  <c r="AI2175" i="4"/>
  <c r="AI2171" i="4"/>
  <c r="AI2167" i="4"/>
  <c r="AI2163" i="4"/>
  <c r="AI2159" i="4"/>
  <c r="AI2155" i="4"/>
  <c r="AI2151" i="4"/>
  <c r="AI2147" i="4"/>
  <c r="AI2143" i="4"/>
  <c r="AI2139" i="4"/>
  <c r="AI2135" i="4"/>
  <c r="AI2131" i="4"/>
  <c r="AI2127" i="4"/>
  <c r="AI2123" i="4"/>
  <c r="AI2119" i="4"/>
  <c r="AI2115" i="4"/>
  <c r="AI2111" i="4"/>
  <c r="AI2107" i="4"/>
  <c r="AI2103" i="4"/>
  <c r="AI2099" i="4"/>
  <c r="AI2095" i="4"/>
  <c r="AI2091" i="4"/>
  <c r="AI2087" i="4"/>
  <c r="AI2083" i="4"/>
  <c r="AI2079" i="4"/>
  <c r="AI2075" i="4"/>
  <c r="AI2071" i="4"/>
  <c r="AI2067" i="4"/>
  <c r="AI2063" i="4"/>
  <c r="AI2059" i="4"/>
  <c r="AI2055" i="4"/>
  <c r="AI2051" i="4"/>
  <c r="AI2047" i="4"/>
  <c r="AI2043" i="4"/>
  <c r="AI2039" i="4"/>
  <c r="AI2035" i="4"/>
  <c r="AI2031" i="4"/>
  <c r="AI2027" i="4"/>
  <c r="AI2023" i="4"/>
  <c r="AI2019" i="4"/>
  <c r="AI2015" i="4"/>
  <c r="AI2011" i="4"/>
  <c r="AI2007" i="4"/>
  <c r="AI2003" i="4"/>
  <c r="AI1999" i="4"/>
  <c r="AI1995" i="4"/>
  <c r="AI1991" i="4"/>
  <c r="AI1987" i="4"/>
  <c r="AI1983" i="4"/>
  <c r="AI1979" i="4"/>
  <c r="AI1975" i="4"/>
  <c r="AI1971" i="4"/>
  <c r="AI1967" i="4"/>
  <c r="AI1963" i="4"/>
  <c r="AI1959" i="4"/>
  <c r="AI1955" i="4"/>
  <c r="AI1951" i="4"/>
  <c r="AI1947" i="4"/>
  <c r="AI1943" i="4"/>
  <c r="AI1939" i="4"/>
  <c r="AI1935" i="4"/>
  <c r="AI1931" i="4"/>
  <c r="AI1927" i="4"/>
  <c r="AI1923" i="4"/>
  <c r="AI1919" i="4"/>
  <c r="AI1915" i="4"/>
  <c r="AI1911" i="4"/>
  <c r="AI1907" i="4"/>
  <c r="AI1903" i="4"/>
  <c r="AI1899" i="4"/>
  <c r="AI1895" i="4"/>
  <c r="AI1891" i="4"/>
  <c r="AI1887" i="4"/>
  <c r="AI1883" i="4"/>
  <c r="AI1879" i="4"/>
  <c r="AI1875" i="4"/>
  <c r="AI1871" i="4"/>
  <c r="AI1867" i="4"/>
  <c r="AI1863" i="4"/>
  <c r="AI1859" i="4"/>
  <c r="AI1855" i="4"/>
  <c r="AI1851" i="4"/>
  <c r="AI1847" i="4"/>
  <c r="AI1843" i="4"/>
  <c r="AI1839" i="4"/>
  <c r="AI1835" i="4"/>
  <c r="AI1831" i="4"/>
  <c r="AI1827" i="4"/>
  <c r="AI1823" i="4"/>
  <c r="AI1819" i="4"/>
  <c r="AI1815" i="4"/>
  <c r="AI1811" i="4"/>
  <c r="AI1807" i="4"/>
  <c r="AI1803" i="4"/>
  <c r="AI1799" i="4"/>
  <c r="AI1795" i="4"/>
  <c r="AI1791" i="4"/>
  <c r="AI1787" i="4"/>
  <c r="AI1783" i="4"/>
  <c r="AI1779" i="4"/>
  <c r="AI1775" i="4"/>
  <c r="AI1771" i="4"/>
  <c r="AI1767" i="4"/>
  <c r="AI1763" i="4"/>
  <c r="AI1759" i="4"/>
  <c r="AI1755" i="4"/>
  <c r="AI1751" i="4"/>
  <c r="AI1747" i="4"/>
  <c r="AI1743" i="4"/>
  <c r="AI1739" i="4"/>
  <c r="AI1735" i="4"/>
  <c r="AI1731" i="4"/>
  <c r="AI1727" i="4"/>
  <c r="AI1723" i="4"/>
  <c r="AI1719" i="4"/>
  <c r="AI1715" i="4"/>
  <c r="AI1711" i="4"/>
  <c r="AI1707" i="4"/>
  <c r="AI1703" i="4"/>
  <c r="AI1699" i="4"/>
  <c r="AI1695" i="4"/>
  <c r="AI1691" i="4"/>
  <c r="AI1687" i="4"/>
  <c r="AI1683" i="4"/>
  <c r="AI1679" i="4"/>
  <c r="AI1675" i="4"/>
  <c r="AI1671" i="4"/>
  <c r="AI1667" i="4"/>
  <c r="AI1663" i="4"/>
  <c r="AI1659" i="4"/>
  <c r="AI1655" i="4"/>
  <c r="AI1651" i="4"/>
  <c r="AI1647" i="4"/>
  <c r="AI1643" i="4"/>
  <c r="AI1639" i="4"/>
  <c r="AI1635" i="4"/>
  <c r="AI1631" i="4"/>
  <c r="AI1627" i="4"/>
  <c r="AI1623" i="4"/>
  <c r="AI1619" i="4"/>
  <c r="AI1615" i="4"/>
  <c r="AI1611" i="4"/>
  <c r="AI1607" i="4"/>
  <c r="AI1603" i="4"/>
  <c r="AI1599" i="4"/>
  <c r="AI1595" i="4"/>
  <c r="AI1591" i="4"/>
  <c r="AI1587" i="4"/>
  <c r="AI1583" i="4"/>
  <c r="AI1579" i="4"/>
  <c r="AI1575" i="4"/>
  <c r="AI1571" i="4"/>
  <c r="AI1567" i="4"/>
  <c r="AI1563" i="4"/>
  <c r="AI1559" i="4"/>
  <c r="AI1555" i="4"/>
  <c r="AI1551" i="4"/>
  <c r="AI1547" i="4"/>
  <c r="AI1543" i="4"/>
  <c r="AI1539" i="4"/>
  <c r="AI1535" i="4"/>
  <c r="AI1531" i="4"/>
  <c r="AI1527" i="4"/>
  <c r="AI1523" i="4"/>
  <c r="AI1519" i="4"/>
  <c r="AI1515" i="4"/>
  <c r="AI1511" i="4"/>
  <c r="AI4134" i="4"/>
  <c r="AI3885" i="4"/>
  <c r="AI3758" i="4"/>
  <c r="AI3673" i="4"/>
  <c r="AI3602" i="4"/>
  <c r="AI3538" i="4"/>
  <c r="AI3474" i="4"/>
  <c r="AI3410" i="4"/>
  <c r="AI3346" i="4"/>
  <c r="AI3282" i="4"/>
  <c r="AI3230" i="4"/>
  <c r="AI3212" i="4"/>
  <c r="AI3196" i="4"/>
  <c r="AI3180" i="4"/>
  <c r="AI3164" i="4"/>
  <c r="AI3148" i="4"/>
  <c r="AI3132" i="4"/>
  <c r="AI3116" i="4"/>
  <c r="AI3100" i="4"/>
  <c r="AI3084" i="4"/>
  <c r="AI3068" i="4"/>
  <c r="AI3052" i="4"/>
  <c r="AI3036" i="4"/>
  <c r="AI3020" i="4"/>
  <c r="AI3004" i="4"/>
  <c r="AI2988" i="4"/>
  <c r="AI2972" i="4"/>
  <c r="AI2956" i="4"/>
  <c r="AI2940" i="4"/>
  <c r="AI2924" i="4"/>
  <c r="AI2908" i="4"/>
  <c r="AI2892" i="4"/>
  <c r="AI2876" i="4"/>
  <c r="AI2860" i="4"/>
  <c r="AI2852" i="4"/>
  <c r="AI2844" i="4"/>
  <c r="AI2836" i="4"/>
  <c r="AI2828" i="4"/>
  <c r="AI2820" i="4"/>
  <c r="AI2812" i="4"/>
  <c r="AI2804" i="4"/>
  <c r="AI2796" i="4"/>
  <c r="AI2788" i="4"/>
  <c r="AI2780" i="4"/>
  <c r="AI2772" i="4"/>
  <c r="AI2764" i="4"/>
  <c r="AI2756" i="4"/>
  <c r="AI2748" i="4"/>
  <c r="AI2740" i="4"/>
  <c r="AI2732" i="4"/>
  <c r="AI2724" i="4"/>
  <c r="AI2718" i="4"/>
  <c r="AI2712" i="4"/>
  <c r="AI2707" i="4"/>
  <c r="AI2702" i="4"/>
  <c r="AI2696" i="4"/>
  <c r="AI2691" i="4"/>
  <c r="AI2686" i="4"/>
  <c r="AI2680" i="4"/>
  <c r="AI2675" i="4"/>
  <c r="AI2670" i="4"/>
  <c r="AI2664" i="4"/>
  <c r="AI2659" i="4"/>
  <c r="AI2654" i="4"/>
  <c r="AI2648" i="4"/>
  <c r="AI2643" i="4"/>
  <c r="AI2638" i="4"/>
  <c r="AI2632" i="4"/>
  <c r="AI2627" i="4"/>
  <c r="AI2622" i="4"/>
  <c r="AI2616" i="4"/>
  <c r="AI2611" i="4"/>
  <c r="AI2606" i="4"/>
  <c r="AI2600" i="4"/>
  <c r="AI2595" i="4"/>
  <c r="AI2590" i="4"/>
  <c r="AI2584" i="4"/>
  <c r="AI2579" i="4"/>
  <c r="AI2574" i="4"/>
  <c r="AI2568" i="4"/>
  <c r="AI2563" i="4"/>
  <c r="AI2558" i="4"/>
  <c r="AI2552" i="4"/>
  <c r="AI2547" i="4"/>
  <c r="AI2542" i="4"/>
  <c r="AI2536" i="4"/>
  <c r="AI2531" i="4"/>
  <c r="AI2526" i="4"/>
  <c r="AI2520" i="4"/>
  <c r="AI2515" i="4"/>
  <c r="AI2510" i="4"/>
  <c r="AI2506" i="4"/>
  <c r="AI2502" i="4"/>
  <c r="AI2498" i="4"/>
  <c r="AI2494" i="4"/>
  <c r="AI2490" i="4"/>
  <c r="AI2486" i="4"/>
  <c r="AI2482" i="4"/>
  <c r="AI2478" i="4"/>
  <c r="AI2474" i="4"/>
  <c r="AI2470" i="4"/>
  <c r="AI2466" i="4"/>
  <c r="AI2462" i="4"/>
  <c r="AI2458" i="4"/>
  <c r="AI2454" i="4"/>
  <c r="AI2450" i="4"/>
  <c r="AI2446" i="4"/>
  <c r="AI2442" i="4"/>
  <c r="AI2438" i="4"/>
  <c r="AI2434" i="4"/>
  <c r="AI2430" i="4"/>
  <c r="AI2426" i="4"/>
  <c r="AI2422" i="4"/>
  <c r="AI2418" i="4"/>
  <c r="AI2414" i="4"/>
  <c r="AI2410" i="4"/>
  <c r="AI2406" i="4"/>
  <c r="AI2402" i="4"/>
  <c r="AI2398" i="4"/>
  <c r="AI2394" i="4"/>
  <c r="AI2390" i="4"/>
  <c r="AI2386" i="4"/>
  <c r="AI2382" i="4"/>
  <c r="AI2378" i="4"/>
  <c r="AI2374" i="4"/>
  <c r="AI2370" i="4"/>
  <c r="AI2366" i="4"/>
  <c r="AI2362" i="4"/>
  <c r="AI2358" i="4"/>
  <c r="AI2354" i="4"/>
  <c r="AI2350" i="4"/>
  <c r="AI2346" i="4"/>
  <c r="AI2342" i="4"/>
  <c r="AI2338" i="4"/>
  <c r="AI2334" i="4"/>
  <c r="AI2330" i="4"/>
  <c r="AI2326" i="4"/>
  <c r="AI2322" i="4"/>
  <c r="AI2318" i="4"/>
  <c r="AI2314" i="4"/>
  <c r="AI2310" i="4"/>
  <c r="AI2306" i="4"/>
  <c r="AI2302" i="4"/>
  <c r="AI2298" i="4"/>
  <c r="AI2294" i="4"/>
  <c r="AI2290" i="4"/>
  <c r="AI2286" i="4"/>
  <c r="AI2282" i="4"/>
  <c r="AI2278" i="4"/>
  <c r="AI2274" i="4"/>
  <c r="AI2270" i="4"/>
  <c r="AI2266" i="4"/>
  <c r="AI2262" i="4"/>
  <c r="AI2258" i="4"/>
  <c r="AI2254" i="4"/>
  <c r="AI2250" i="4"/>
  <c r="AI2246" i="4"/>
  <c r="AI2242" i="4"/>
  <c r="AI2238" i="4"/>
  <c r="AI2234" i="4"/>
  <c r="AI2230" i="4"/>
  <c r="AI2226" i="4"/>
  <c r="AI2222" i="4"/>
  <c r="AI2218" i="4"/>
  <c r="AI2214" i="4"/>
  <c r="AI2210" i="4"/>
  <c r="AI2206" i="4"/>
  <c r="AI2202" i="4"/>
  <c r="AI2198" i="4"/>
  <c r="AI2194" i="4"/>
  <c r="AI2190" i="4"/>
  <c r="AI2186" i="4"/>
  <c r="AI2182" i="4"/>
  <c r="AI2178" i="4"/>
  <c r="AI2174" i="4"/>
  <c r="AI2170" i="4"/>
  <c r="AI2166" i="4"/>
  <c r="AI2162" i="4"/>
  <c r="AI2158" i="4"/>
  <c r="AI2154" i="4"/>
  <c r="AI2150" i="4"/>
  <c r="AI2146" i="4"/>
  <c r="AI2142" i="4"/>
  <c r="AI2138" i="4"/>
  <c r="AI2134" i="4"/>
  <c r="AI2130" i="4"/>
  <c r="AI2126" i="4"/>
  <c r="AI2122" i="4"/>
  <c r="AI2118" i="4"/>
  <c r="AI2114" i="4"/>
  <c r="AI2110" i="4"/>
  <c r="AI2106" i="4"/>
  <c r="AI2102" i="4"/>
  <c r="AI2098" i="4"/>
  <c r="AI2094" i="4"/>
  <c r="AI2090" i="4"/>
  <c r="AI2086" i="4"/>
  <c r="AI2082" i="4"/>
  <c r="AI2078" i="4"/>
  <c r="AI2074" i="4"/>
  <c r="AI2070" i="4"/>
  <c r="AI2066" i="4"/>
  <c r="AI2062" i="4"/>
  <c r="AI2058" i="4"/>
  <c r="AI2054" i="4"/>
  <c r="AI2050" i="4"/>
  <c r="AI2046" i="4"/>
  <c r="AI2042" i="4"/>
  <c r="AI2038" i="4"/>
  <c r="AI2034" i="4"/>
  <c r="AI2030" i="4"/>
  <c r="AI2026" i="4"/>
  <c r="AI2022" i="4"/>
  <c r="AI2018" i="4"/>
  <c r="AI2014" i="4"/>
  <c r="AI2010" i="4"/>
  <c r="AI2006" i="4"/>
  <c r="AI2002" i="4"/>
  <c r="AI1998" i="4"/>
  <c r="AI1994" i="4"/>
  <c r="AI1990" i="4"/>
  <c r="AI1986" i="4"/>
  <c r="AI1982" i="4"/>
  <c r="AI1978" i="4"/>
  <c r="AI1974" i="4"/>
  <c r="AI1970" i="4"/>
  <c r="AI1966" i="4"/>
  <c r="AI1962" i="4"/>
  <c r="AI1958" i="4"/>
  <c r="AI1954" i="4"/>
  <c r="AI1950" i="4"/>
  <c r="AI1946" i="4"/>
  <c r="AI1942" i="4"/>
  <c r="AI1938" i="4"/>
  <c r="AI1934" i="4"/>
  <c r="AI1930" i="4"/>
  <c r="AI1926" i="4"/>
  <c r="AI1922" i="4"/>
  <c r="AI1918" i="4"/>
  <c r="AI1914" i="4"/>
  <c r="AI1910" i="4"/>
  <c r="AI1906" i="4"/>
  <c r="AI1902" i="4"/>
  <c r="AI1898" i="4"/>
  <c r="AI1894" i="4"/>
  <c r="AI1890" i="4"/>
  <c r="AI1886" i="4"/>
  <c r="AI1882" i="4"/>
  <c r="AI1878" i="4"/>
  <c r="AI1874" i="4"/>
  <c r="AI1870" i="4"/>
  <c r="AI1866" i="4"/>
  <c r="AI1862" i="4"/>
  <c r="AI1858" i="4"/>
  <c r="AI1854" i="4"/>
  <c r="AI1850" i="4"/>
  <c r="AI1846" i="4"/>
  <c r="AI1842" i="4"/>
  <c r="AI1838" i="4"/>
  <c r="AI1834" i="4"/>
  <c r="AI1830" i="4"/>
  <c r="AI1826" i="4"/>
  <c r="AI1822" i="4"/>
  <c r="AI1818" i="4"/>
  <c r="AI1814" i="4"/>
  <c r="AI1810" i="4"/>
  <c r="AI1806" i="4"/>
  <c r="AI1802" i="4"/>
  <c r="AI1798" i="4"/>
  <c r="AI4070" i="4"/>
  <c r="AI3586" i="4"/>
  <c r="AI3330" i="4"/>
  <c r="AI3192" i="4"/>
  <c r="AI3128" i="4"/>
  <c r="AI3064" i="4"/>
  <c r="AI3000" i="4"/>
  <c r="AI2936" i="4"/>
  <c r="AI2872" i="4"/>
  <c r="AI2835" i="4"/>
  <c r="AI2803" i="4"/>
  <c r="AI2771" i="4"/>
  <c r="AI2739" i="4"/>
  <c r="AI2711" i="4"/>
  <c r="AI2690" i="4"/>
  <c r="AI2668" i="4"/>
  <c r="AI2647" i="4"/>
  <c r="AI2626" i="4"/>
  <c r="AI2604" i="4"/>
  <c r="AI2583" i="4"/>
  <c r="AI2562" i="4"/>
  <c r="AI2540" i="4"/>
  <c r="AI2519" i="4"/>
  <c r="AI2501" i="4"/>
  <c r="AI2485" i="4"/>
  <c r="AI2469" i="4"/>
  <c r="AI2453" i="4"/>
  <c r="AI2437" i="4"/>
  <c r="AI2421" i="4"/>
  <c r="AI2405" i="4"/>
  <c r="AI2389" i="4"/>
  <c r="AI2373" i="4"/>
  <c r="AI2357" i="4"/>
  <c r="AI2341" i="4"/>
  <c r="AI2325" i="4"/>
  <c r="AI2309" i="4"/>
  <c r="AI2293" i="4"/>
  <c r="AI2277" i="4"/>
  <c r="AI2261" i="4"/>
  <c r="AI2245" i="4"/>
  <c r="AI2229" i="4"/>
  <c r="AI2213" i="4"/>
  <c r="AI2197" i="4"/>
  <c r="AI2181" i="4"/>
  <c r="AI2165" i="4"/>
  <c r="AI2149" i="4"/>
  <c r="AI2133" i="4"/>
  <c r="AI2117" i="4"/>
  <c r="AI2101" i="4"/>
  <c r="AI2085" i="4"/>
  <c r="AI2069" i="4"/>
  <c r="AI2053" i="4"/>
  <c r="AI2037" i="4"/>
  <c r="AI2021" i="4"/>
  <c r="AI2005" i="4"/>
  <c r="AI1989" i="4"/>
  <c r="AI1973" i="4"/>
  <c r="AI1957" i="4"/>
  <c r="AI1941" i="4"/>
  <c r="AI1925" i="4"/>
  <c r="AI1909" i="4"/>
  <c r="AI1893" i="4"/>
  <c r="AI1877" i="4"/>
  <c r="AI1861" i="4"/>
  <c r="AI1845" i="4"/>
  <c r="AI1829" i="4"/>
  <c r="AI1813" i="4"/>
  <c r="AI1797" i="4"/>
  <c r="AI1789" i="4"/>
  <c r="AI1781" i="4"/>
  <c r="AI1773" i="4"/>
  <c r="AI1765" i="4"/>
  <c r="AI1757" i="4"/>
  <c r="AI1749" i="4"/>
  <c r="AI1741" i="4"/>
  <c r="AI1733" i="4"/>
  <c r="AI1725" i="4"/>
  <c r="AI1717" i="4"/>
  <c r="AI1709" i="4"/>
  <c r="AI1701" i="4"/>
  <c r="AI1693" i="4"/>
  <c r="AI1685" i="4"/>
  <c r="AI1677" i="4"/>
  <c r="AI1669" i="4"/>
  <c r="AI1661" i="4"/>
  <c r="AI1653" i="4"/>
  <c r="AI1645" i="4"/>
  <c r="AI1637" i="4"/>
  <c r="AI1629" i="4"/>
  <c r="AI1621" i="4"/>
  <c r="AI1613" i="4"/>
  <c r="AI1605" i="4"/>
  <c r="AI1597" i="4"/>
  <c r="AI1589" i="4"/>
  <c r="AI1581" i="4"/>
  <c r="AI1573" i="4"/>
  <c r="AI1565" i="4"/>
  <c r="AI1557" i="4"/>
  <c r="AI1549" i="4"/>
  <c r="AI1541" i="4"/>
  <c r="AI1533" i="4"/>
  <c r="AI1525" i="4"/>
  <c r="AI1517" i="4"/>
  <c r="AI1509" i="4"/>
  <c r="AI1505" i="4"/>
  <c r="AI1501" i="4"/>
  <c r="AI1497" i="4"/>
  <c r="AI1493" i="4"/>
  <c r="AI1489" i="4"/>
  <c r="AI1485" i="4"/>
  <c r="AI1481" i="4"/>
  <c r="AI1477" i="4"/>
  <c r="AI1473" i="4"/>
  <c r="AI1469" i="4"/>
  <c r="AI1465" i="4"/>
  <c r="AI1461" i="4"/>
  <c r="AI1457" i="4"/>
  <c r="AI1453" i="4"/>
  <c r="AI1449" i="4"/>
  <c r="AI1445" i="4"/>
  <c r="AI1441" i="4"/>
  <c r="AI1437" i="4"/>
  <c r="AI1433" i="4"/>
  <c r="AI1429" i="4"/>
  <c r="AI1425" i="4"/>
  <c r="AI1421" i="4"/>
  <c r="AI1417" i="4"/>
  <c r="AI1413" i="4"/>
  <c r="AI1409" i="4"/>
  <c r="AI1405" i="4"/>
  <c r="AI1401" i="4"/>
  <c r="AI1397" i="4"/>
  <c r="AI1393" i="4"/>
  <c r="AI1389" i="4"/>
  <c r="AI1385" i="4"/>
  <c r="AI1381" i="4"/>
  <c r="AI1377" i="4"/>
  <c r="AI1373" i="4"/>
  <c r="AI1369" i="4"/>
  <c r="AI1365" i="4"/>
  <c r="AI1361" i="4"/>
  <c r="AI1357" i="4"/>
  <c r="AI1353" i="4"/>
  <c r="AI1349" i="4"/>
  <c r="AI1345" i="4"/>
  <c r="AI1341" i="4"/>
  <c r="AI1337" i="4"/>
  <c r="AI1333" i="4"/>
  <c r="AI1329" i="4"/>
  <c r="AI1325" i="4"/>
  <c r="AI1321" i="4"/>
  <c r="AI1317" i="4"/>
  <c r="AI1313" i="4"/>
  <c r="AI1309" i="4"/>
  <c r="AI1305" i="4"/>
  <c r="AI1301" i="4"/>
  <c r="AI1297" i="4"/>
  <c r="AI1293" i="4"/>
  <c r="AI1289" i="4"/>
  <c r="AI1285" i="4"/>
  <c r="AI1281" i="4"/>
  <c r="AI1277" i="4"/>
  <c r="AI1273" i="4"/>
  <c r="AI1269" i="4"/>
  <c r="AI1265" i="4"/>
  <c r="AI1261" i="4"/>
  <c r="AI1257" i="4"/>
  <c r="AI1253" i="4"/>
  <c r="AI1249" i="4"/>
  <c r="AI1245" i="4"/>
  <c r="AI1241" i="4"/>
  <c r="AI1237" i="4"/>
  <c r="AI1233" i="4"/>
  <c r="AI1229" i="4"/>
  <c r="AI1225" i="4"/>
  <c r="AI1221" i="4"/>
  <c r="AI1217" i="4"/>
  <c r="AI1213" i="4"/>
  <c r="AI1209" i="4"/>
  <c r="AI1205" i="4"/>
  <c r="AI1201" i="4"/>
  <c r="AI1197" i="4"/>
  <c r="AI1193" i="4"/>
  <c r="AI1189" i="4"/>
  <c r="AI1185" i="4"/>
  <c r="AI1181" i="4"/>
  <c r="AI1177" i="4"/>
  <c r="AI1173" i="4"/>
  <c r="AI1169" i="4"/>
  <c r="AI1165" i="4"/>
  <c r="AI1161" i="4"/>
  <c r="AI1157" i="4"/>
  <c r="AI1153" i="4"/>
  <c r="AI1149" i="4"/>
  <c r="AI1145" i="4"/>
  <c r="AI1141" i="4"/>
  <c r="AI1137" i="4"/>
  <c r="AI1133" i="4"/>
  <c r="AI1129" i="4"/>
  <c r="AI1125" i="4"/>
  <c r="AI1121" i="4"/>
  <c r="AI1117" i="4"/>
  <c r="AI3853" i="4"/>
  <c r="AI3522" i="4"/>
  <c r="AI3266" i="4"/>
  <c r="AI3176" i="4"/>
  <c r="AI3112" i="4"/>
  <c r="AI3048" i="4"/>
  <c r="AI2984" i="4"/>
  <c r="AI2920" i="4"/>
  <c r="AI2859" i="4"/>
  <c r="AI2827" i="4"/>
  <c r="AI2795" i="4"/>
  <c r="AI2763" i="4"/>
  <c r="AI2731" i="4"/>
  <c r="AI2706" i="4"/>
  <c r="AI2684" i="4"/>
  <c r="AI2663" i="4"/>
  <c r="AI2642" i="4"/>
  <c r="AI2620" i="4"/>
  <c r="AI2599" i="4"/>
  <c r="AI2578" i="4"/>
  <c r="AI2556" i="4"/>
  <c r="AI2535" i="4"/>
  <c r="AI2514" i="4"/>
  <c r="AI2497" i="4"/>
  <c r="AI2481" i="4"/>
  <c r="AI2465" i="4"/>
  <c r="AI2449" i="4"/>
  <c r="AI2433" i="4"/>
  <c r="AI2417" i="4"/>
  <c r="AI2401" i="4"/>
  <c r="AI2385" i="4"/>
  <c r="AI2369" i="4"/>
  <c r="AI2353" i="4"/>
  <c r="AI2337" i="4"/>
  <c r="AI2321" i="4"/>
  <c r="AI2305" i="4"/>
  <c r="AI2289" i="4"/>
  <c r="AI2273" i="4"/>
  <c r="AI2257" i="4"/>
  <c r="AI2241" i="4"/>
  <c r="AI2225" i="4"/>
  <c r="AI2209" i="4"/>
  <c r="AI2193" i="4"/>
  <c r="AI2177" i="4"/>
  <c r="AI2161" i="4"/>
  <c r="AI2145" i="4"/>
  <c r="AI2129" i="4"/>
  <c r="AI2113" i="4"/>
  <c r="AI2097" i="4"/>
  <c r="AI2081" i="4"/>
  <c r="AI2065" i="4"/>
  <c r="AI2049" i="4"/>
  <c r="AI2033" i="4"/>
  <c r="AI2017" i="4"/>
  <c r="AI2001" i="4"/>
  <c r="AI1985" i="4"/>
  <c r="AI1969" i="4"/>
  <c r="AI1953" i="4"/>
  <c r="AI1937" i="4"/>
  <c r="AI1921" i="4"/>
  <c r="AI1905" i="4"/>
  <c r="AI1889" i="4"/>
  <c r="AI1873" i="4"/>
  <c r="AI1857" i="4"/>
  <c r="AI1841" i="4"/>
  <c r="AI1825" i="4"/>
  <c r="AI1809" i="4"/>
  <c r="AI1794" i="4"/>
  <c r="AI1786" i="4"/>
  <c r="AI1778" i="4"/>
  <c r="AI1770" i="4"/>
  <c r="AI1762" i="4"/>
  <c r="AI1754" i="4"/>
  <c r="AI1746" i="4"/>
  <c r="AI1738" i="4"/>
  <c r="AI1730" i="4"/>
  <c r="AI1722" i="4"/>
  <c r="AI1714" i="4"/>
  <c r="AI1706" i="4"/>
  <c r="AI1698" i="4"/>
  <c r="AI1690" i="4"/>
  <c r="AI1682" i="4"/>
  <c r="AI1674" i="4"/>
  <c r="AI1666" i="4"/>
  <c r="AI1658" i="4"/>
  <c r="AI1650" i="4"/>
  <c r="AI1642" i="4"/>
  <c r="AI1634" i="4"/>
  <c r="AI1626" i="4"/>
  <c r="AI1618" i="4"/>
  <c r="AI1610" i="4"/>
  <c r="AI1602" i="4"/>
  <c r="AI1594" i="4"/>
  <c r="AI1586" i="4"/>
  <c r="AI1578" i="4"/>
  <c r="AI1570" i="4"/>
  <c r="AI1562" i="4"/>
  <c r="AI1554" i="4"/>
  <c r="AI1546" i="4"/>
  <c r="AI1538" i="4"/>
  <c r="AI1530" i="4"/>
  <c r="AI1522" i="4"/>
  <c r="AI1514" i="4"/>
  <c r="AI1508" i="4"/>
  <c r="AI1504" i="4"/>
  <c r="AI1500" i="4"/>
  <c r="AI1496" i="4"/>
  <c r="AI1492" i="4"/>
  <c r="AI1488" i="4"/>
  <c r="AI1484" i="4"/>
  <c r="AI1480" i="4"/>
  <c r="AI1476" i="4"/>
  <c r="AI1472" i="4"/>
  <c r="AI1468" i="4"/>
  <c r="AI1464" i="4"/>
  <c r="AI1460" i="4"/>
  <c r="AI1456" i="4"/>
  <c r="AI1452" i="4"/>
  <c r="AI1448" i="4"/>
  <c r="AI1444" i="4"/>
  <c r="AI1440" i="4"/>
  <c r="AI1436" i="4"/>
  <c r="AI1432" i="4"/>
  <c r="AI1428" i="4"/>
  <c r="AI1424" i="4"/>
  <c r="AI1420" i="4"/>
  <c r="AI1416" i="4"/>
  <c r="AI1412" i="4"/>
  <c r="AI1408" i="4"/>
  <c r="AI1404" i="4"/>
  <c r="AI1400" i="4"/>
  <c r="AI1396" i="4"/>
  <c r="AI1392" i="4"/>
  <c r="AI1388" i="4"/>
  <c r="AI1384" i="4"/>
  <c r="AI1380" i="4"/>
  <c r="AI1376" i="4"/>
  <c r="AI1372" i="4"/>
  <c r="AI1368" i="4"/>
  <c r="AI1364" i="4"/>
  <c r="AI1360" i="4"/>
  <c r="AI1356" i="4"/>
  <c r="AI1352" i="4"/>
  <c r="AI1348" i="4"/>
  <c r="AI1344" i="4"/>
  <c r="AI1340" i="4"/>
  <c r="AI1336" i="4"/>
  <c r="AI1332" i="4"/>
  <c r="AI1328" i="4"/>
  <c r="AI1324" i="4"/>
  <c r="AI1320" i="4"/>
  <c r="AI1316" i="4"/>
  <c r="AI1312" i="4"/>
  <c r="AI1308" i="4"/>
  <c r="AI1304" i="4"/>
  <c r="AI1300" i="4"/>
  <c r="AI1296" i="4"/>
  <c r="AI1292" i="4"/>
  <c r="AI1288" i="4"/>
  <c r="AI1284" i="4"/>
  <c r="AI1280" i="4"/>
  <c r="AI1276" i="4"/>
  <c r="AI1272" i="4"/>
  <c r="AI1268" i="4"/>
  <c r="AI1264" i="4"/>
  <c r="AI1260" i="4"/>
  <c r="AI1256" i="4"/>
  <c r="AI1252" i="4"/>
  <c r="AI1248" i="4"/>
  <c r="AI1244" i="4"/>
  <c r="AI1240" i="4"/>
  <c r="AI1236" i="4"/>
  <c r="AI1232" i="4"/>
  <c r="AI1228" i="4"/>
  <c r="AI1224" i="4"/>
  <c r="AI1220" i="4"/>
  <c r="AI1216" i="4"/>
  <c r="AI1212" i="4"/>
  <c r="AI1208" i="4"/>
  <c r="AI1204" i="4"/>
  <c r="AI1200" i="4"/>
  <c r="AI1196" i="4"/>
  <c r="AI1192" i="4"/>
  <c r="AI1188" i="4"/>
  <c r="AI1184" i="4"/>
  <c r="AI1180" i="4"/>
  <c r="AI1176" i="4"/>
  <c r="AI1172" i="4"/>
  <c r="AI1168" i="4"/>
  <c r="AI1164" i="4"/>
  <c r="AI1160" i="4"/>
  <c r="AI1156" i="4"/>
  <c r="AI1152" i="4"/>
  <c r="AI1148" i="4"/>
  <c r="AI1144" i="4"/>
  <c r="AI1140" i="4"/>
  <c r="AI1136" i="4"/>
  <c r="AI1132" i="4"/>
  <c r="AI1128" i="4"/>
  <c r="AI1124" i="4"/>
  <c r="AI1120" i="4"/>
  <c r="AI1116" i="4"/>
  <c r="AI1112" i="4"/>
  <c r="AI1108" i="4"/>
  <c r="AI1104" i="4"/>
  <c r="AI1100" i="4"/>
  <c r="AI1096" i="4"/>
  <c r="AI1092" i="4"/>
  <c r="AI1088" i="4"/>
  <c r="AI1084" i="4"/>
  <c r="AI1080" i="4"/>
  <c r="AI1076" i="4"/>
  <c r="AI1072" i="4"/>
  <c r="AI1068" i="4"/>
  <c r="AI1064" i="4"/>
  <c r="AI1060" i="4"/>
  <c r="AI1056" i="4"/>
  <c r="AI1052" i="4"/>
  <c r="AI1048" i="4"/>
  <c r="AI1044" i="4"/>
  <c r="AI1040" i="4"/>
  <c r="AI1036" i="4"/>
  <c r="AI1032" i="4"/>
  <c r="AI1028" i="4"/>
  <c r="AI1024" i="4"/>
  <c r="AI1020" i="4"/>
  <c r="AI1016" i="4"/>
  <c r="AI1012" i="4"/>
  <c r="AI1008" i="4"/>
  <c r="AI1004" i="4"/>
  <c r="AI1000" i="4"/>
  <c r="AI996" i="4"/>
  <c r="AI992" i="4"/>
  <c r="AI988" i="4"/>
  <c r="AI984" i="4"/>
  <c r="AI980" i="4"/>
  <c r="AI976" i="4"/>
  <c r="AI972" i="4"/>
  <c r="AI968" i="4"/>
  <c r="AI964" i="4"/>
  <c r="AI960" i="4"/>
  <c r="AI956" i="4"/>
  <c r="AI952" i="4"/>
  <c r="AI948" i="4"/>
  <c r="AI944" i="4"/>
  <c r="AI940" i="4"/>
  <c r="AI936" i="4"/>
  <c r="AI932" i="4"/>
  <c r="AI928" i="4"/>
  <c r="AI924" i="4"/>
  <c r="AI920" i="4"/>
  <c r="AI916" i="4"/>
  <c r="AI3737" i="4"/>
  <c r="AI3458" i="4"/>
  <c r="AI3224" i="4"/>
  <c r="AI3160" i="4"/>
  <c r="AI3096" i="4"/>
  <c r="AI3032" i="4"/>
  <c r="AI2968" i="4"/>
  <c r="AI2904" i="4"/>
  <c r="AI2851" i="4"/>
  <c r="AI2819" i="4"/>
  <c r="AI2787" i="4"/>
  <c r="AI2755" i="4"/>
  <c r="AI2723" i="4"/>
  <c r="AI2700" i="4"/>
  <c r="AI2679" i="4"/>
  <c r="AI2658" i="4"/>
  <c r="AI2636" i="4"/>
  <c r="AI2615" i="4"/>
  <c r="AI2594" i="4"/>
  <c r="AI2572" i="4"/>
  <c r="AI2551" i="4"/>
  <c r="AI2530" i="4"/>
  <c r="AI2509" i="4"/>
  <c r="AI2493" i="4"/>
  <c r="AI2477" i="4"/>
  <c r="AI2461" i="4"/>
  <c r="AI2445" i="4"/>
  <c r="AI2429" i="4"/>
  <c r="AI2413" i="4"/>
  <c r="AI2397" i="4"/>
  <c r="AI2381" i="4"/>
  <c r="AI2365" i="4"/>
  <c r="AI2349" i="4"/>
  <c r="AI2333" i="4"/>
  <c r="AI2317" i="4"/>
  <c r="AI2301" i="4"/>
  <c r="AI2285" i="4"/>
  <c r="AI2269" i="4"/>
  <c r="AI2253" i="4"/>
  <c r="AI2237" i="4"/>
  <c r="AI2221" i="4"/>
  <c r="AI2205" i="4"/>
  <c r="AI2189" i="4"/>
  <c r="AI2173" i="4"/>
  <c r="AI2157" i="4"/>
  <c r="AI2141" i="4"/>
  <c r="AI2125" i="4"/>
  <c r="AI2109" i="4"/>
  <c r="AI2093" i="4"/>
  <c r="AI2077" i="4"/>
  <c r="AI2061" i="4"/>
  <c r="AI2045" i="4"/>
  <c r="AI2029" i="4"/>
  <c r="AI2013" i="4"/>
  <c r="AI1997" i="4"/>
  <c r="AI1981" i="4"/>
  <c r="AI1965" i="4"/>
  <c r="AI1949" i="4"/>
  <c r="AI1933" i="4"/>
  <c r="AI1917" i="4"/>
  <c r="AI1901" i="4"/>
  <c r="AI1885" i="4"/>
  <c r="AI1869" i="4"/>
  <c r="AI1853" i="4"/>
  <c r="AI1837" i="4"/>
  <c r="AI1821" i="4"/>
  <c r="AI1805" i="4"/>
  <c r="AI1793" i="4"/>
  <c r="AI1785" i="4"/>
  <c r="AI1777" i="4"/>
  <c r="AI1769" i="4"/>
  <c r="AI1761" i="4"/>
  <c r="AI1753" i="4"/>
  <c r="AI1745" i="4"/>
  <c r="AI1737" i="4"/>
  <c r="AI1729" i="4"/>
  <c r="AI1721" i="4"/>
  <c r="AI1713" i="4"/>
  <c r="AI1705" i="4"/>
  <c r="AI1697" i="4"/>
  <c r="AI1689" i="4"/>
  <c r="AI1681" i="4"/>
  <c r="AI1673" i="4"/>
  <c r="AI1665" i="4"/>
  <c r="AI1657" i="4"/>
  <c r="AI1649" i="4"/>
  <c r="AI1641" i="4"/>
  <c r="AI1633" i="4"/>
  <c r="AI1625" i="4"/>
  <c r="AI1617" i="4"/>
  <c r="AI1609" i="4"/>
  <c r="AI1601" i="4"/>
  <c r="AI1593" i="4"/>
  <c r="AI1585" i="4"/>
  <c r="AI1577" i="4"/>
  <c r="AI1569" i="4"/>
  <c r="AI1561" i="4"/>
  <c r="AI1553" i="4"/>
  <c r="AI1545" i="4"/>
  <c r="AI1537" i="4"/>
  <c r="AI1529" i="4"/>
  <c r="AI1521" i="4"/>
  <c r="AI1513" i="4"/>
  <c r="AI1507" i="4"/>
  <c r="AI1503" i="4"/>
  <c r="AI1499" i="4"/>
  <c r="AI1495" i="4"/>
  <c r="AI1491" i="4"/>
  <c r="AI1487" i="4"/>
  <c r="AI1483" i="4"/>
  <c r="AI1479" i="4"/>
  <c r="AI1475" i="4"/>
  <c r="AI1471" i="4"/>
  <c r="AI1467" i="4"/>
  <c r="AI1463" i="4"/>
  <c r="AI1459" i="4"/>
  <c r="AI1455" i="4"/>
  <c r="AI1451" i="4"/>
  <c r="AI1447" i="4"/>
  <c r="AI1443" i="4"/>
  <c r="AI1439" i="4"/>
  <c r="AI1435" i="4"/>
  <c r="AI1431" i="4"/>
  <c r="AI1427" i="4"/>
  <c r="AI1423" i="4"/>
  <c r="AI1419" i="4"/>
  <c r="AI1415" i="4"/>
  <c r="AI1411" i="4"/>
  <c r="AI1407" i="4"/>
  <c r="AI1403" i="4"/>
  <c r="AI1399" i="4"/>
  <c r="AI1395" i="4"/>
  <c r="AI1391" i="4"/>
  <c r="AI1387" i="4"/>
  <c r="AI1383" i="4"/>
  <c r="AI1379" i="4"/>
  <c r="AI1375" i="4"/>
  <c r="AI1371" i="4"/>
  <c r="AI1367" i="4"/>
  <c r="AI1363" i="4"/>
  <c r="AI1359" i="4"/>
  <c r="AI1355" i="4"/>
  <c r="AI1351" i="4"/>
  <c r="AI1347" i="4"/>
  <c r="AI1343" i="4"/>
  <c r="AI1339" i="4"/>
  <c r="AI1335" i="4"/>
  <c r="AI1331" i="4"/>
  <c r="AI1327" i="4"/>
  <c r="AI1323" i="4"/>
  <c r="AI1319" i="4"/>
  <c r="AI1315" i="4"/>
  <c r="AI1311" i="4"/>
  <c r="AI1307" i="4"/>
  <c r="AI1303" i="4"/>
  <c r="AI1299" i="4"/>
  <c r="AI1295" i="4"/>
  <c r="AI1291" i="4"/>
  <c r="AI1287" i="4"/>
  <c r="AI1283" i="4"/>
  <c r="AI1279" i="4"/>
  <c r="AI1275" i="4"/>
  <c r="AI1271" i="4"/>
  <c r="AI1267" i="4"/>
  <c r="AI1263" i="4"/>
  <c r="AI1259" i="4"/>
  <c r="AI1255" i="4"/>
  <c r="AI1251" i="4"/>
  <c r="AI1247" i="4"/>
  <c r="AI1243" i="4"/>
  <c r="AI1239" i="4"/>
  <c r="AI1235" i="4"/>
  <c r="AI1231" i="4"/>
  <c r="AI1227" i="4"/>
  <c r="AI1223" i="4"/>
  <c r="AI1219" i="4"/>
  <c r="AI1215" i="4"/>
  <c r="AI1211" i="4"/>
  <c r="AI1207" i="4"/>
  <c r="AI1203" i="4"/>
  <c r="AI1199" i="4"/>
  <c r="AI1195" i="4"/>
  <c r="AI1191" i="4"/>
  <c r="AI1187" i="4"/>
  <c r="AI1183" i="4"/>
  <c r="AI1179" i="4"/>
  <c r="AI1175" i="4"/>
  <c r="AI1171" i="4"/>
  <c r="AI1167" i="4"/>
  <c r="AI1163" i="4"/>
  <c r="AI1159" i="4"/>
  <c r="AI1155" i="4"/>
  <c r="AI1151" i="4"/>
  <c r="AI1147" i="4"/>
  <c r="AI1143" i="4"/>
  <c r="AI1139" i="4"/>
  <c r="AI1135" i="4"/>
  <c r="AI1131" i="4"/>
  <c r="AI1127" i="4"/>
  <c r="AI1123" i="4"/>
  <c r="AI1119" i="4"/>
  <c r="AI1115" i="4"/>
  <c r="AI1111" i="4"/>
  <c r="AI1107" i="4"/>
  <c r="AI1103" i="4"/>
  <c r="AI1099" i="4"/>
  <c r="AI1095" i="4"/>
  <c r="AI1091" i="4"/>
  <c r="AI1087" i="4"/>
  <c r="AI1083" i="4"/>
  <c r="AI1079" i="4"/>
  <c r="AI1075" i="4"/>
  <c r="AI1071" i="4"/>
  <c r="AI1067" i="4"/>
  <c r="AI1063" i="4"/>
  <c r="AI1059" i="4"/>
  <c r="AI1055" i="4"/>
  <c r="AI1051" i="4"/>
  <c r="AI1047" i="4"/>
  <c r="AI1043" i="4"/>
  <c r="AI1039" i="4"/>
  <c r="AI1035" i="4"/>
  <c r="AI1031" i="4"/>
  <c r="AI1027" i="4"/>
  <c r="AI1023" i="4"/>
  <c r="AI1019" i="4"/>
  <c r="AI1015" i="4"/>
  <c r="AI1011" i="4"/>
  <c r="AI1007" i="4"/>
  <c r="AI1003" i="4"/>
  <c r="AI999" i="4"/>
  <c r="AI995" i="4"/>
  <c r="AI991" i="4"/>
  <c r="AI987" i="4"/>
  <c r="AI983" i="4"/>
  <c r="AI979" i="4"/>
  <c r="AI975" i="4"/>
  <c r="AI971" i="4"/>
  <c r="AI967" i="4"/>
  <c r="AI963" i="4"/>
  <c r="AI959" i="4"/>
  <c r="AI955" i="4"/>
  <c r="AI951" i="4"/>
  <c r="AI947" i="4"/>
  <c r="AI943" i="4"/>
  <c r="AI939" i="4"/>
  <c r="AI935" i="4"/>
  <c r="AI931" i="4"/>
  <c r="AI927" i="4"/>
  <c r="AI923" i="4"/>
  <c r="AI919" i="4"/>
  <c r="AI915" i="4"/>
  <c r="AI911" i="4"/>
  <c r="AI907" i="4"/>
  <c r="AI903" i="4"/>
  <c r="AI899" i="4"/>
  <c r="AI895" i="4"/>
  <c r="AI891" i="4"/>
  <c r="AI887" i="4"/>
  <c r="AI883" i="4"/>
  <c r="AI879" i="4"/>
  <c r="AI875" i="4"/>
  <c r="AI871" i="4"/>
  <c r="AI867" i="4"/>
  <c r="AI863" i="4"/>
  <c r="AI859" i="4"/>
  <c r="AI855" i="4"/>
  <c r="AI851" i="4"/>
  <c r="AI847" i="4"/>
  <c r="AI843" i="4"/>
  <c r="AI839" i="4"/>
  <c r="AI835" i="4"/>
  <c r="AI831" i="4"/>
  <c r="AI827" i="4"/>
  <c r="AI823" i="4"/>
  <c r="AI819" i="4"/>
  <c r="AI815" i="4"/>
  <c r="AI811" i="4"/>
  <c r="AI807" i="4"/>
  <c r="AI803" i="4"/>
  <c r="AI799" i="4"/>
  <c r="AI795" i="4"/>
  <c r="AI791" i="4"/>
  <c r="AI787" i="4"/>
  <c r="AI783" i="4"/>
  <c r="AI779" i="4"/>
  <c r="AI775" i="4"/>
  <c r="AI771" i="4"/>
  <c r="AI767" i="4"/>
  <c r="AI763" i="4"/>
  <c r="AI759" i="4"/>
  <c r="AI755" i="4"/>
  <c r="AI751" i="4"/>
  <c r="AI747" i="4"/>
  <c r="AI743" i="4"/>
  <c r="AI739" i="4"/>
  <c r="AI735" i="4"/>
  <c r="AI731" i="4"/>
  <c r="AI727" i="4"/>
  <c r="AI723" i="4"/>
  <c r="AI719" i="4"/>
  <c r="AI715" i="4"/>
  <c r="AI711" i="4"/>
  <c r="AI707" i="4"/>
  <c r="AI703" i="4"/>
  <c r="AI699" i="4"/>
  <c r="AI695" i="4"/>
  <c r="AI691" i="4"/>
  <c r="AI687" i="4"/>
  <c r="AI683" i="4"/>
  <c r="AI679" i="4"/>
  <c r="AI675" i="4"/>
  <c r="AI671" i="4"/>
  <c r="AI667" i="4"/>
  <c r="AI663" i="4"/>
  <c r="AI659" i="4"/>
  <c r="AI655" i="4"/>
  <c r="AI651" i="4"/>
  <c r="AI647" i="4"/>
  <c r="AI643" i="4"/>
  <c r="AI639" i="4"/>
  <c r="AI635" i="4"/>
  <c r="AI631" i="4"/>
  <c r="AI627" i="4"/>
  <c r="AI623" i="4"/>
  <c r="AI619" i="4"/>
  <c r="AI615" i="4"/>
  <c r="AI611" i="4"/>
  <c r="AI607" i="4"/>
  <c r="AI603" i="4"/>
  <c r="AI599" i="4"/>
  <c r="AI595" i="4"/>
  <c r="AI591" i="4"/>
  <c r="AI587" i="4"/>
  <c r="AI583" i="4"/>
  <c r="AI579" i="4"/>
  <c r="AI575" i="4"/>
  <c r="AI571" i="4"/>
  <c r="AI567" i="4"/>
  <c r="AI563" i="4"/>
  <c r="AI559" i="4"/>
  <c r="AI14" i="4"/>
  <c r="AI18" i="4"/>
  <c r="AI22" i="4"/>
  <c r="AI26" i="4"/>
  <c r="AI30" i="4"/>
  <c r="AI34" i="4"/>
  <c r="AI38" i="4"/>
  <c r="AI42" i="4"/>
  <c r="AI46" i="4"/>
  <c r="AI50" i="4"/>
  <c r="AI54" i="4"/>
  <c r="AI58" i="4"/>
  <c r="AI62" i="4"/>
  <c r="AI66" i="4"/>
  <c r="AI70" i="4"/>
  <c r="AI74" i="4"/>
  <c r="AI78" i="4"/>
  <c r="AI82" i="4"/>
  <c r="AI86" i="4"/>
  <c r="AI90" i="4"/>
  <c r="AI94" i="4"/>
  <c r="AI98" i="4"/>
  <c r="AI102" i="4"/>
  <c r="AI106" i="4"/>
  <c r="AI110" i="4"/>
  <c r="AI114" i="4"/>
  <c r="AI118" i="4"/>
  <c r="AI122" i="4"/>
  <c r="AI126" i="4"/>
  <c r="AI130" i="4"/>
  <c r="AI134" i="4"/>
  <c r="AI138" i="4"/>
  <c r="AI142" i="4"/>
  <c r="AI146" i="4"/>
  <c r="AI150" i="4"/>
  <c r="AI154" i="4"/>
  <c r="AI158" i="4"/>
  <c r="AI162" i="4"/>
  <c r="AI166" i="4"/>
  <c r="AI170" i="4"/>
  <c r="AI174" i="4"/>
  <c r="AI178" i="4"/>
  <c r="AI182" i="4"/>
  <c r="AI186" i="4"/>
  <c r="AI190" i="4"/>
  <c r="AI194" i="4"/>
  <c r="AI198" i="4"/>
  <c r="AI202" i="4"/>
  <c r="AI206" i="4"/>
  <c r="AI210" i="4"/>
  <c r="AI214" i="4"/>
  <c r="AI218" i="4"/>
  <c r="AI222" i="4"/>
  <c r="AI226" i="4"/>
  <c r="AI230" i="4"/>
  <c r="AI234" i="4"/>
  <c r="AI238" i="4"/>
  <c r="AI242" i="4"/>
  <c r="AI246" i="4"/>
  <c r="AI250" i="4"/>
  <c r="AI254" i="4"/>
  <c r="AI258" i="4"/>
  <c r="AI262" i="4"/>
  <c r="AI266" i="4"/>
  <c r="AI270" i="4"/>
  <c r="AI274" i="4"/>
  <c r="AI278" i="4"/>
  <c r="AI282" i="4"/>
  <c r="AI286" i="4"/>
  <c r="AI290" i="4"/>
  <c r="AI294" i="4"/>
  <c r="AI298" i="4"/>
  <c r="AI302" i="4"/>
  <c r="AI306" i="4"/>
  <c r="AI310" i="4"/>
  <c r="AI314" i="4"/>
  <c r="AI318" i="4"/>
  <c r="AI322" i="4"/>
  <c r="AI326" i="4"/>
  <c r="AI330" i="4"/>
  <c r="AI334" i="4"/>
  <c r="AI338" i="4"/>
  <c r="AI342" i="4"/>
  <c r="AI346" i="4"/>
  <c r="AI350" i="4"/>
  <c r="AI354" i="4"/>
  <c r="AI358" i="4"/>
  <c r="AI362" i="4"/>
  <c r="AI366" i="4"/>
  <c r="AI370" i="4"/>
  <c r="AI374" i="4"/>
  <c r="AI378" i="4"/>
  <c r="AI382" i="4"/>
  <c r="AI386" i="4"/>
  <c r="AI390" i="4"/>
  <c r="AI394" i="4"/>
  <c r="AI398" i="4"/>
  <c r="AI402" i="4"/>
  <c r="AI406" i="4"/>
  <c r="AI410" i="4"/>
  <c r="AI414" i="4"/>
  <c r="AI418" i="4"/>
  <c r="AI422" i="4"/>
  <c r="AI426" i="4"/>
  <c r="AI430" i="4"/>
  <c r="AI434" i="4"/>
  <c r="AI438" i="4"/>
  <c r="AI442" i="4"/>
  <c r="AI446" i="4"/>
  <c r="AI450" i="4"/>
  <c r="AI454" i="4"/>
  <c r="AI458" i="4"/>
  <c r="AI462" i="4"/>
  <c r="AI466" i="4"/>
  <c r="AI470" i="4"/>
  <c r="AI474" i="4"/>
  <c r="AI478" i="4"/>
  <c r="AI482" i="4"/>
  <c r="AI486" i="4"/>
  <c r="AI490" i="4"/>
  <c r="AI494" i="4"/>
  <c r="AI498" i="4"/>
  <c r="AI502" i="4"/>
  <c r="AI506" i="4"/>
  <c r="AI510" i="4"/>
  <c r="AI514" i="4"/>
  <c r="AI518" i="4"/>
  <c r="AI522" i="4"/>
  <c r="AI526" i="4"/>
  <c r="AI530" i="4"/>
  <c r="AI534" i="4"/>
  <c r="AI538" i="4"/>
  <c r="AI542" i="4"/>
  <c r="AI546" i="4"/>
  <c r="AI550" i="4"/>
  <c r="AI554" i="4"/>
  <c r="AI558" i="4"/>
  <c r="AI564" i="4"/>
  <c r="AI569" i="4"/>
  <c r="AI574" i="4"/>
  <c r="AI580" i="4"/>
  <c r="AI585" i="4"/>
  <c r="AI590" i="4"/>
  <c r="AI596" i="4"/>
  <c r="AI601" i="4"/>
  <c r="AI606" i="4"/>
  <c r="AI612" i="4"/>
  <c r="AI617" i="4"/>
  <c r="AI622" i="4"/>
  <c r="AI628" i="4"/>
  <c r="AI633" i="4"/>
  <c r="AI638" i="4"/>
  <c r="AI644" i="4"/>
  <c r="AI649" i="4"/>
  <c r="AI654" i="4"/>
  <c r="AI660" i="4"/>
  <c r="AI665" i="4"/>
  <c r="AI670" i="4"/>
  <c r="AI676" i="4"/>
  <c r="AI681" i="4"/>
  <c r="AI686" i="4"/>
  <c r="AI692" i="4"/>
  <c r="AI697" i="4"/>
  <c r="AI702" i="4"/>
  <c r="AI708" i="4"/>
  <c r="AI713" i="4"/>
  <c r="AI718" i="4"/>
  <c r="AI724" i="4"/>
  <c r="AI729" i="4"/>
  <c r="AI734" i="4"/>
  <c r="AI740" i="4"/>
  <c r="AI745" i="4"/>
  <c r="AI750" i="4"/>
  <c r="AI756" i="4"/>
  <c r="AI761" i="4"/>
  <c r="AI766" i="4"/>
  <c r="AI772" i="4"/>
  <c r="AI777" i="4"/>
  <c r="AI782" i="4"/>
  <c r="AI788" i="4"/>
  <c r="AI793" i="4"/>
  <c r="AI798" i="4"/>
  <c r="AI804" i="4"/>
  <c r="AI809" i="4"/>
  <c r="AI814" i="4"/>
  <c r="AI820" i="4"/>
  <c r="AI825" i="4"/>
  <c r="AI830" i="4"/>
  <c r="AI836" i="4"/>
  <c r="AI841" i="4"/>
  <c r="AI846" i="4"/>
  <c r="AI852" i="4"/>
  <c r="AI857" i="4"/>
  <c r="AI862" i="4"/>
  <c r="AI868" i="4"/>
  <c r="AI873" i="4"/>
  <c r="AI878" i="4"/>
  <c r="AI884" i="4"/>
  <c r="AI889" i="4"/>
  <c r="AI894" i="4"/>
  <c r="AI900" i="4"/>
  <c r="AI905" i="4"/>
  <c r="AI910" i="4"/>
  <c r="AI917" i="4"/>
  <c r="AI925" i="4"/>
  <c r="AI933" i="4"/>
  <c r="AI941" i="4"/>
  <c r="AI949" i="4"/>
  <c r="AI957" i="4"/>
  <c r="AI965" i="4"/>
  <c r="AI973" i="4"/>
  <c r="AI981" i="4"/>
  <c r="AI989" i="4"/>
  <c r="AI997" i="4"/>
  <c r="AI1005" i="4"/>
  <c r="AI1013" i="4"/>
  <c r="AI1021" i="4"/>
  <c r="AI1029" i="4"/>
  <c r="AI1037" i="4"/>
  <c r="AI1045" i="4"/>
  <c r="AI1053" i="4"/>
  <c r="AI1061" i="4"/>
  <c r="AI1069" i="4"/>
  <c r="AI1077" i="4"/>
  <c r="AI1085" i="4"/>
  <c r="AI1093" i="4"/>
  <c r="AI1101" i="4"/>
  <c r="AI1109" i="4"/>
  <c r="AI1118" i="4"/>
  <c r="AI1134" i="4"/>
  <c r="AI1150" i="4"/>
  <c r="AI1166" i="4"/>
  <c r="AI1182" i="4"/>
  <c r="AI1198" i="4"/>
  <c r="AI1214" i="4"/>
  <c r="AI1230" i="4"/>
  <c r="AI1246" i="4"/>
  <c r="AI1262" i="4"/>
  <c r="AI1278" i="4"/>
  <c r="AI1294" i="4"/>
  <c r="AI1310" i="4"/>
  <c r="AI1326" i="4"/>
  <c r="AI1342" i="4"/>
  <c r="AI1358" i="4"/>
  <c r="AI1374" i="4"/>
  <c r="AI1390" i="4"/>
  <c r="AI1406" i="4"/>
  <c r="AI1422" i="4"/>
  <c r="AI1438" i="4"/>
  <c r="AI1454" i="4"/>
  <c r="AI1470" i="4"/>
  <c r="AI1486" i="4"/>
  <c r="AI1502" i="4"/>
  <c r="AI1526" i="4"/>
  <c r="AI1558" i="4"/>
  <c r="AI1590" i="4"/>
  <c r="AI1622" i="4"/>
  <c r="AI1654" i="4"/>
  <c r="AI1686" i="4"/>
  <c r="AI1718" i="4"/>
  <c r="AI1750" i="4"/>
  <c r="AI1782" i="4"/>
  <c r="AI1833" i="4"/>
  <c r="AI1897" i="4"/>
  <c r="AI1961" i="4"/>
  <c r="AI2025" i="4"/>
  <c r="AI2089" i="4"/>
  <c r="AI2153" i="4"/>
  <c r="AI2217" i="4"/>
  <c r="AI2281" i="4"/>
  <c r="AI2345" i="4"/>
  <c r="AI2409" i="4"/>
  <c r="AI2473" i="4"/>
  <c r="AI2546" i="4"/>
  <c r="AI2631" i="4"/>
  <c r="AI2716" i="4"/>
  <c r="AI2843" i="4"/>
  <c r="AI3080" i="4"/>
  <c r="AI3652" i="4"/>
  <c r="BM9" i="3"/>
  <c r="BP9" i="3"/>
  <c r="BQ9" i="3"/>
  <c r="BN9" i="3"/>
  <c r="BN8" i="3"/>
  <c r="BR8" i="3"/>
  <c r="BO8" i="3"/>
  <c r="BV8" i="3"/>
  <c r="BM8" i="3"/>
  <c r="BX9" i="3"/>
  <c r="BX11" i="3"/>
  <c r="BX13" i="3"/>
  <c r="BX15" i="3"/>
  <c r="BX17" i="3"/>
  <c r="BX8" i="3"/>
  <c r="BX10" i="3"/>
  <c r="BX12" i="3"/>
  <c r="BX14" i="3"/>
  <c r="BW12" i="3"/>
  <c r="BW16" i="3"/>
  <c r="BW11" i="3"/>
  <c r="BW15" i="3"/>
  <c r="BW10" i="3"/>
  <c r="BW14" i="3"/>
  <c r="BW8" i="3"/>
  <c r="BW9" i="3"/>
  <c r="BW13" i="3"/>
  <c r="BV9" i="3"/>
  <c r="BV10" i="3"/>
  <c r="BV11" i="3"/>
  <c r="BV12" i="3"/>
  <c r="BV13" i="3"/>
  <c r="BV14" i="3"/>
  <c r="BV15" i="3"/>
  <c r="BV16" i="3"/>
  <c r="BU8" i="3"/>
  <c r="BU12" i="3"/>
  <c r="BU16" i="3"/>
  <c r="BU9" i="3"/>
  <c r="BU13" i="3"/>
  <c r="BU17" i="3"/>
  <c r="BU10" i="3"/>
  <c r="BU14" i="3"/>
  <c r="BU11" i="3"/>
  <c r="BT9" i="3"/>
  <c r="BT11" i="3"/>
  <c r="BT13" i="3"/>
  <c r="BT15" i="3"/>
  <c r="BT17" i="3"/>
  <c r="BT8" i="3"/>
  <c r="BT10" i="3"/>
  <c r="BT12" i="3"/>
  <c r="BT14" i="3"/>
  <c r="BS8" i="3"/>
  <c r="BS12" i="3"/>
  <c r="BS16" i="3"/>
  <c r="BS11" i="3"/>
  <c r="BS15" i="3"/>
  <c r="BS10" i="3"/>
  <c r="BS14" i="3"/>
  <c r="BS13" i="3"/>
  <c r="B355" i="2"/>
  <c r="O355" i="2"/>
  <c r="S355" i="2"/>
  <c r="T355" i="2"/>
  <c r="U355" i="2"/>
  <c r="V355" i="2"/>
  <c r="W355" i="2"/>
  <c r="X355" i="2"/>
  <c r="B356" i="2"/>
  <c r="O356" i="2"/>
  <c r="S356" i="2"/>
  <c r="T356" i="2"/>
  <c r="U356" i="2"/>
  <c r="V356" i="2"/>
  <c r="W356" i="2"/>
  <c r="X356" i="2"/>
  <c r="B357" i="2"/>
  <c r="O357" i="2"/>
  <c r="S357" i="2"/>
  <c r="T357" i="2"/>
  <c r="U357" i="2"/>
  <c r="V357" i="2"/>
  <c r="W357" i="2"/>
  <c r="X357" i="2"/>
  <c r="B358" i="2"/>
  <c r="O358" i="2"/>
  <c r="S358" i="2"/>
  <c r="T358" i="2"/>
  <c r="U358" i="2"/>
  <c r="V358" i="2"/>
  <c r="W358" i="2"/>
  <c r="X358" i="2"/>
  <c r="B359" i="2"/>
  <c r="O359" i="2"/>
  <c r="S359" i="2"/>
  <c r="T359" i="2"/>
  <c r="U359" i="2"/>
  <c r="V359" i="2"/>
  <c r="W359" i="2"/>
  <c r="X359" i="2"/>
  <c r="B360" i="2"/>
  <c r="O360" i="2"/>
  <c r="S360" i="2"/>
  <c r="T360" i="2"/>
  <c r="U360" i="2"/>
  <c r="V360" i="2"/>
  <c r="W360" i="2"/>
  <c r="X360" i="2"/>
  <c r="B361" i="2"/>
  <c r="O361" i="2"/>
  <c r="S361" i="2"/>
  <c r="T361" i="2"/>
  <c r="U361" i="2"/>
  <c r="V361" i="2"/>
  <c r="W361" i="2"/>
  <c r="X361" i="2"/>
  <c r="B362" i="2"/>
  <c r="O362" i="2"/>
  <c r="S362" i="2"/>
  <c r="T362" i="2"/>
  <c r="U362" i="2"/>
  <c r="V362" i="2"/>
  <c r="W362" i="2"/>
  <c r="X362" i="2"/>
  <c r="B363" i="2"/>
  <c r="O363" i="2"/>
  <c r="S363" i="2"/>
  <c r="T363" i="2"/>
  <c r="U363" i="2"/>
  <c r="V363" i="2"/>
  <c r="W363" i="2"/>
  <c r="X363" i="2"/>
  <c r="B364" i="2"/>
  <c r="O364" i="2"/>
  <c r="S364" i="2"/>
  <c r="T364" i="2"/>
  <c r="U364" i="2"/>
  <c r="V364" i="2"/>
  <c r="W364" i="2"/>
  <c r="X364" i="2"/>
  <c r="B365" i="2"/>
  <c r="O365" i="2"/>
  <c r="S365" i="2"/>
  <c r="T365" i="2"/>
  <c r="U365" i="2"/>
  <c r="V365" i="2"/>
  <c r="W365" i="2"/>
  <c r="X365" i="2"/>
  <c r="B366" i="2"/>
  <c r="O366" i="2"/>
  <c r="S366" i="2"/>
  <c r="T366" i="2"/>
  <c r="U366" i="2"/>
  <c r="V366" i="2"/>
  <c r="W366" i="2"/>
  <c r="X366" i="2"/>
  <c r="B367" i="2"/>
  <c r="O367" i="2"/>
  <c r="S367" i="2"/>
  <c r="T367" i="2"/>
  <c r="U367" i="2"/>
  <c r="V367" i="2"/>
  <c r="W367" i="2"/>
  <c r="X367" i="2"/>
  <c r="B368" i="2"/>
  <c r="O368" i="2"/>
  <c r="S368" i="2"/>
  <c r="T368" i="2"/>
  <c r="U368" i="2"/>
  <c r="V368" i="2"/>
  <c r="W368" i="2"/>
  <c r="X368" i="2"/>
  <c r="B369" i="2"/>
  <c r="O369" i="2"/>
  <c r="S369" i="2"/>
  <c r="T369" i="2"/>
  <c r="U369" i="2"/>
  <c r="V369" i="2"/>
  <c r="W369" i="2"/>
  <c r="X369" i="2"/>
  <c r="B370" i="2"/>
  <c r="O370" i="2"/>
  <c r="S370" i="2"/>
  <c r="T370" i="2"/>
  <c r="U370" i="2"/>
  <c r="V370" i="2"/>
  <c r="W370" i="2"/>
  <c r="X370" i="2"/>
  <c r="B371" i="2"/>
  <c r="O371" i="2"/>
  <c r="S371" i="2"/>
  <c r="T371" i="2"/>
  <c r="U371" i="2"/>
  <c r="V371" i="2"/>
  <c r="W371" i="2"/>
  <c r="X371" i="2"/>
  <c r="B372" i="2"/>
  <c r="O372" i="2"/>
  <c r="S372" i="2"/>
  <c r="T372" i="2"/>
  <c r="U372" i="2"/>
  <c r="V372" i="2"/>
  <c r="W372" i="2"/>
  <c r="X372" i="2"/>
  <c r="B373" i="2"/>
  <c r="O373" i="2"/>
  <c r="S373" i="2"/>
  <c r="T373" i="2"/>
  <c r="U373" i="2"/>
  <c r="V373" i="2"/>
  <c r="W373" i="2"/>
  <c r="X373" i="2"/>
  <c r="B374" i="2"/>
  <c r="O374" i="2"/>
  <c r="S374" i="2"/>
  <c r="T374" i="2"/>
  <c r="U374" i="2"/>
  <c r="V374" i="2"/>
  <c r="W374" i="2"/>
  <c r="X374" i="2"/>
  <c r="B375" i="2"/>
  <c r="O375" i="2"/>
  <c r="S375" i="2"/>
  <c r="T375" i="2"/>
  <c r="U375" i="2"/>
  <c r="V375" i="2"/>
  <c r="W375" i="2"/>
  <c r="X375" i="2"/>
  <c r="B376" i="2"/>
  <c r="O376" i="2"/>
  <c r="S376" i="2"/>
  <c r="T376" i="2"/>
  <c r="U376" i="2"/>
  <c r="V376" i="2"/>
  <c r="W376" i="2"/>
  <c r="X376" i="2"/>
  <c r="B377" i="2"/>
  <c r="O377" i="2"/>
  <c r="S377" i="2"/>
  <c r="T377" i="2"/>
  <c r="U377" i="2"/>
  <c r="V377" i="2"/>
  <c r="W377" i="2"/>
  <c r="X377" i="2"/>
  <c r="B378" i="2"/>
  <c r="O378" i="2"/>
  <c r="S378" i="2"/>
  <c r="T378" i="2"/>
  <c r="U378" i="2"/>
  <c r="V378" i="2"/>
  <c r="W378" i="2"/>
  <c r="X378" i="2"/>
  <c r="B379" i="2"/>
  <c r="O379" i="2"/>
  <c r="S379" i="2"/>
  <c r="T379" i="2"/>
  <c r="U379" i="2"/>
  <c r="V379" i="2"/>
  <c r="W379" i="2"/>
  <c r="X379" i="2"/>
  <c r="O4" i="2" l="1"/>
  <c r="O3" i="2"/>
  <c r="B2" i="3"/>
  <c r="O5" i="2" l="1"/>
  <c r="D3" i="4" s="1"/>
  <c r="AB10" i="4"/>
  <c r="AB8" i="4" s="1"/>
  <c r="AA10" i="4"/>
  <c r="Z10" i="4"/>
  <c r="Y10" i="4"/>
  <c r="X10" i="4"/>
  <c r="W10" i="4"/>
  <c r="V10" i="4"/>
  <c r="U10" i="4"/>
  <c r="T10" i="4"/>
  <c r="T8" i="4" s="1"/>
  <c r="S10" i="4"/>
  <c r="R10" i="4"/>
  <c r="Q10" i="4"/>
  <c r="L9" i="4"/>
  <c r="L5010" i="4"/>
  <c r="L5009" i="4"/>
  <c r="L5008" i="4"/>
  <c r="L5007" i="4"/>
  <c r="M5007" i="4" s="1"/>
  <c r="L5006" i="4"/>
  <c r="L5005" i="4"/>
  <c r="L5004" i="4"/>
  <c r="L5003" i="4"/>
  <c r="M5003" i="4" s="1"/>
  <c r="L5002" i="4"/>
  <c r="L5001" i="4"/>
  <c r="L5000" i="4"/>
  <c r="M5000" i="4" s="1"/>
  <c r="L4999" i="4"/>
  <c r="M4999" i="4" s="1"/>
  <c r="L4998" i="4"/>
  <c r="L4997" i="4"/>
  <c r="M4997" i="4" s="1"/>
  <c r="L4996" i="4"/>
  <c r="M4996" i="4" s="1"/>
  <c r="L4995" i="4"/>
  <c r="M4995" i="4" s="1"/>
  <c r="L4994" i="4"/>
  <c r="L4993" i="4"/>
  <c r="M4993" i="4" s="1"/>
  <c r="L4992" i="4"/>
  <c r="M4992" i="4" s="1"/>
  <c r="L4991" i="4"/>
  <c r="M4991" i="4" s="1"/>
  <c r="L4990" i="4"/>
  <c r="L4989" i="4"/>
  <c r="M4989" i="4" s="1"/>
  <c r="L4988" i="4"/>
  <c r="M4988" i="4" s="1"/>
  <c r="L4987" i="4"/>
  <c r="M4987" i="4" s="1"/>
  <c r="L4986" i="4"/>
  <c r="L4985" i="4"/>
  <c r="M4985" i="4" s="1"/>
  <c r="L4984" i="4"/>
  <c r="M4984" i="4" s="1"/>
  <c r="L4983" i="4"/>
  <c r="M4983" i="4" s="1"/>
  <c r="L4982" i="4"/>
  <c r="L4981" i="4"/>
  <c r="M4981" i="4" s="1"/>
  <c r="L4980" i="4"/>
  <c r="M4980" i="4" s="1"/>
  <c r="L4979" i="4"/>
  <c r="M4979" i="4" s="1"/>
  <c r="L4978" i="4"/>
  <c r="L4977" i="4"/>
  <c r="M4977" i="4" s="1"/>
  <c r="L4976" i="4"/>
  <c r="M4976" i="4" s="1"/>
  <c r="L4975" i="4"/>
  <c r="M4975" i="4" s="1"/>
  <c r="L4974" i="4"/>
  <c r="M4974" i="4" s="1"/>
  <c r="L4973" i="4"/>
  <c r="M4973" i="4" s="1"/>
  <c r="L4972" i="4"/>
  <c r="M4972" i="4" s="1"/>
  <c r="L4971" i="4"/>
  <c r="M4971" i="4" s="1"/>
  <c r="L4970" i="4"/>
  <c r="M4970" i="4" s="1"/>
  <c r="L4969" i="4"/>
  <c r="M4969" i="4" s="1"/>
  <c r="L4968" i="4"/>
  <c r="M4968" i="4" s="1"/>
  <c r="L4967" i="4"/>
  <c r="M4967" i="4" s="1"/>
  <c r="L4966" i="4"/>
  <c r="M4966" i="4" s="1"/>
  <c r="L4965" i="4"/>
  <c r="M4965" i="4" s="1"/>
  <c r="L4964" i="4"/>
  <c r="M4964" i="4" s="1"/>
  <c r="L4963" i="4"/>
  <c r="M4963" i="4" s="1"/>
  <c r="L4962" i="4"/>
  <c r="M4962" i="4" s="1"/>
  <c r="L4961" i="4"/>
  <c r="M4961" i="4" s="1"/>
  <c r="L4960" i="4"/>
  <c r="M4960" i="4" s="1"/>
  <c r="L4959" i="4"/>
  <c r="M4959" i="4" s="1"/>
  <c r="L4958" i="4"/>
  <c r="M4958" i="4" s="1"/>
  <c r="L4957" i="4"/>
  <c r="M4957" i="4" s="1"/>
  <c r="L4956" i="4"/>
  <c r="M4956" i="4" s="1"/>
  <c r="L4955" i="4"/>
  <c r="M4955" i="4" s="1"/>
  <c r="L4954" i="4"/>
  <c r="M4954" i="4" s="1"/>
  <c r="L4953" i="4"/>
  <c r="M4953" i="4" s="1"/>
  <c r="L4952" i="4"/>
  <c r="M4952" i="4" s="1"/>
  <c r="L4951" i="4"/>
  <c r="M4951" i="4" s="1"/>
  <c r="L4950" i="4"/>
  <c r="M4950" i="4" s="1"/>
  <c r="L4949" i="4"/>
  <c r="M4949" i="4" s="1"/>
  <c r="L4948" i="4"/>
  <c r="M4948" i="4" s="1"/>
  <c r="L4947" i="4"/>
  <c r="M4947" i="4" s="1"/>
  <c r="L4946" i="4"/>
  <c r="M4946" i="4" s="1"/>
  <c r="L4945" i="4"/>
  <c r="M4945" i="4" s="1"/>
  <c r="L4944" i="4"/>
  <c r="M4944" i="4" s="1"/>
  <c r="L4943" i="4"/>
  <c r="M4943" i="4" s="1"/>
  <c r="L4942" i="4"/>
  <c r="M4942" i="4" s="1"/>
  <c r="L4941" i="4"/>
  <c r="M4941" i="4" s="1"/>
  <c r="L4940" i="4"/>
  <c r="M4940" i="4" s="1"/>
  <c r="L4939" i="4"/>
  <c r="M4939" i="4" s="1"/>
  <c r="L4938" i="4"/>
  <c r="M4938" i="4" s="1"/>
  <c r="L4937" i="4"/>
  <c r="M4937" i="4" s="1"/>
  <c r="L4936" i="4"/>
  <c r="M4936" i="4" s="1"/>
  <c r="L4935" i="4"/>
  <c r="M4935" i="4" s="1"/>
  <c r="L4934" i="4"/>
  <c r="M4934" i="4" s="1"/>
  <c r="L4933" i="4"/>
  <c r="M4933" i="4" s="1"/>
  <c r="L4932" i="4"/>
  <c r="M4932" i="4" s="1"/>
  <c r="L4931" i="4"/>
  <c r="M4931" i="4" s="1"/>
  <c r="L4930" i="4"/>
  <c r="M4930" i="4" s="1"/>
  <c r="L4929" i="4"/>
  <c r="M4929" i="4" s="1"/>
  <c r="L4928" i="4"/>
  <c r="M4928" i="4" s="1"/>
  <c r="L4927" i="4"/>
  <c r="M4927" i="4" s="1"/>
  <c r="L4926" i="4"/>
  <c r="M4926" i="4" s="1"/>
  <c r="L4925" i="4"/>
  <c r="M4925" i="4" s="1"/>
  <c r="L4924" i="4"/>
  <c r="M4924" i="4" s="1"/>
  <c r="L4923" i="4"/>
  <c r="M4923" i="4" s="1"/>
  <c r="L4922" i="4"/>
  <c r="M4922" i="4" s="1"/>
  <c r="L4921" i="4"/>
  <c r="M4921" i="4" s="1"/>
  <c r="O4921" i="4" s="1"/>
  <c r="L4920" i="4"/>
  <c r="M4920" i="4" s="1"/>
  <c r="O4920" i="4" s="1"/>
  <c r="L4919" i="4"/>
  <c r="M4919" i="4" s="1"/>
  <c r="L4918" i="4"/>
  <c r="M4918" i="4" s="1"/>
  <c r="L4917" i="4"/>
  <c r="M4917" i="4" s="1"/>
  <c r="L4916" i="4"/>
  <c r="M4916" i="4" s="1"/>
  <c r="L4915" i="4"/>
  <c r="M4915" i="4" s="1"/>
  <c r="N4915" i="4" s="1"/>
  <c r="AD4915" i="4" s="1"/>
  <c r="L4914" i="4"/>
  <c r="M4914" i="4" s="1"/>
  <c r="L4913" i="4"/>
  <c r="M4913" i="4" s="1"/>
  <c r="O4913" i="4" s="1"/>
  <c r="L4912" i="4"/>
  <c r="M4912" i="4" s="1"/>
  <c r="O4912" i="4" s="1"/>
  <c r="L4911" i="4"/>
  <c r="M4911" i="4" s="1"/>
  <c r="L4910" i="4"/>
  <c r="M4910" i="4" s="1"/>
  <c r="L4909" i="4"/>
  <c r="M4909" i="4" s="1"/>
  <c r="L4908" i="4"/>
  <c r="M4908" i="4" s="1"/>
  <c r="L4907" i="4"/>
  <c r="M4907" i="4" s="1"/>
  <c r="N4907" i="4" s="1"/>
  <c r="AD4907" i="4" s="1"/>
  <c r="L4906" i="4"/>
  <c r="M4906" i="4" s="1"/>
  <c r="L4905" i="4"/>
  <c r="M4905" i="4" s="1"/>
  <c r="O4905" i="4" s="1"/>
  <c r="L4904" i="4"/>
  <c r="M4904" i="4" s="1"/>
  <c r="O4904" i="4" s="1"/>
  <c r="L4903" i="4"/>
  <c r="M4903" i="4" s="1"/>
  <c r="L4902" i="4"/>
  <c r="M4902" i="4" s="1"/>
  <c r="L4901" i="4"/>
  <c r="M4901" i="4" s="1"/>
  <c r="L4900" i="4"/>
  <c r="M4900" i="4" s="1"/>
  <c r="O4900" i="4" s="1"/>
  <c r="L4899" i="4"/>
  <c r="M4899" i="4" s="1"/>
  <c r="N4899" i="4" s="1"/>
  <c r="AD4899" i="4" s="1"/>
  <c r="L4898" i="4"/>
  <c r="M4898" i="4" s="1"/>
  <c r="L4897" i="4"/>
  <c r="M4897" i="4" s="1"/>
  <c r="O4897" i="4" s="1"/>
  <c r="L4896" i="4"/>
  <c r="M4896" i="4" s="1"/>
  <c r="O4896" i="4" s="1"/>
  <c r="L4895" i="4"/>
  <c r="M4895" i="4" s="1"/>
  <c r="L4894" i="4"/>
  <c r="M4894" i="4" s="1"/>
  <c r="L4893" i="4"/>
  <c r="M4893" i="4" s="1"/>
  <c r="L4892" i="4"/>
  <c r="M4892" i="4" s="1"/>
  <c r="L4891" i="4"/>
  <c r="M4891" i="4" s="1"/>
  <c r="N4891" i="4" s="1"/>
  <c r="AD4891" i="4" s="1"/>
  <c r="L4890" i="4"/>
  <c r="M4890" i="4" s="1"/>
  <c r="L4889" i="4"/>
  <c r="M4889" i="4" s="1"/>
  <c r="O4889" i="4" s="1"/>
  <c r="L4888" i="4"/>
  <c r="M4888" i="4" s="1"/>
  <c r="O4888" i="4" s="1"/>
  <c r="L4887" i="4"/>
  <c r="M4887" i="4" s="1"/>
  <c r="L4886" i="4"/>
  <c r="M4886" i="4" s="1"/>
  <c r="L4885" i="4"/>
  <c r="M4885" i="4" s="1"/>
  <c r="L4884" i="4"/>
  <c r="M4884" i="4" s="1"/>
  <c r="O4884" i="4" s="1"/>
  <c r="L4883" i="4"/>
  <c r="M4883" i="4" s="1"/>
  <c r="N4883" i="4" s="1"/>
  <c r="AD4883" i="4" s="1"/>
  <c r="L4882" i="4"/>
  <c r="M4882" i="4" s="1"/>
  <c r="L4881" i="4"/>
  <c r="M4881" i="4" s="1"/>
  <c r="O4881" i="4" s="1"/>
  <c r="L4880" i="4"/>
  <c r="M4880" i="4" s="1"/>
  <c r="O4880" i="4" s="1"/>
  <c r="L4879" i="4"/>
  <c r="M4879" i="4" s="1"/>
  <c r="L4878" i="4"/>
  <c r="M4878" i="4" s="1"/>
  <c r="L4877" i="4"/>
  <c r="M4877" i="4" s="1"/>
  <c r="L4876" i="4"/>
  <c r="M4876" i="4" s="1"/>
  <c r="L4875" i="4"/>
  <c r="M4875" i="4" s="1"/>
  <c r="N4875" i="4" s="1"/>
  <c r="AD4875" i="4" s="1"/>
  <c r="L4874" i="4"/>
  <c r="M4874" i="4" s="1"/>
  <c r="L4873" i="4"/>
  <c r="M4873" i="4" s="1"/>
  <c r="O4873" i="4" s="1"/>
  <c r="L4872" i="4"/>
  <c r="M4872" i="4" s="1"/>
  <c r="O4872" i="4" s="1"/>
  <c r="L4871" i="4"/>
  <c r="M4871" i="4" s="1"/>
  <c r="L4870" i="4"/>
  <c r="M4870" i="4" s="1"/>
  <c r="L4869" i="4"/>
  <c r="M4869" i="4" s="1"/>
  <c r="L4868" i="4"/>
  <c r="M4868" i="4" s="1"/>
  <c r="O4868" i="4" s="1"/>
  <c r="L4867" i="4"/>
  <c r="M4867" i="4" s="1"/>
  <c r="N4867" i="4" s="1"/>
  <c r="AD4867" i="4" s="1"/>
  <c r="L4866" i="4"/>
  <c r="M4866" i="4" s="1"/>
  <c r="L4865" i="4"/>
  <c r="M4865" i="4" s="1"/>
  <c r="O4865" i="4" s="1"/>
  <c r="L4864" i="4"/>
  <c r="M4864" i="4" s="1"/>
  <c r="O4864" i="4" s="1"/>
  <c r="L4863" i="4"/>
  <c r="M4863" i="4" s="1"/>
  <c r="L4862" i="4"/>
  <c r="M4862" i="4" s="1"/>
  <c r="L4861" i="4"/>
  <c r="M4861" i="4" s="1"/>
  <c r="L4860" i="4"/>
  <c r="M4860" i="4" s="1"/>
  <c r="L4859" i="4"/>
  <c r="M4859" i="4" s="1"/>
  <c r="N4859" i="4" s="1"/>
  <c r="AD4859" i="4" s="1"/>
  <c r="L4858" i="4"/>
  <c r="M4858" i="4" s="1"/>
  <c r="L4857" i="4"/>
  <c r="M4857" i="4" s="1"/>
  <c r="O4857" i="4" s="1"/>
  <c r="L4856" i="4"/>
  <c r="M4856" i="4" s="1"/>
  <c r="O4856" i="4" s="1"/>
  <c r="L4855" i="4"/>
  <c r="M4855" i="4" s="1"/>
  <c r="L4854" i="4"/>
  <c r="M4854" i="4" s="1"/>
  <c r="L4853" i="4"/>
  <c r="M4853" i="4" s="1"/>
  <c r="L4852" i="4"/>
  <c r="M4852" i="4" s="1"/>
  <c r="L4851" i="4"/>
  <c r="M4851" i="4" s="1"/>
  <c r="N4851" i="4" s="1"/>
  <c r="AD4851" i="4" s="1"/>
  <c r="L4850" i="4"/>
  <c r="M4850" i="4" s="1"/>
  <c r="L4849" i="4"/>
  <c r="M4849" i="4" s="1"/>
  <c r="O4849" i="4" s="1"/>
  <c r="L4848" i="4"/>
  <c r="M4848" i="4" s="1"/>
  <c r="O4848" i="4" s="1"/>
  <c r="L4847" i="4"/>
  <c r="M4847" i="4" s="1"/>
  <c r="L4846" i="4"/>
  <c r="M4846" i="4" s="1"/>
  <c r="L4845" i="4"/>
  <c r="M4845" i="4" s="1"/>
  <c r="L4844" i="4"/>
  <c r="M4844" i="4" s="1"/>
  <c r="L4843" i="4"/>
  <c r="M4843" i="4" s="1"/>
  <c r="N4843" i="4" s="1"/>
  <c r="AD4843" i="4" s="1"/>
  <c r="L4842" i="4"/>
  <c r="M4842" i="4" s="1"/>
  <c r="L4841" i="4"/>
  <c r="M4841" i="4" s="1"/>
  <c r="O4841" i="4" s="1"/>
  <c r="L4840" i="4"/>
  <c r="M4840" i="4" s="1"/>
  <c r="O4840" i="4" s="1"/>
  <c r="L4839" i="4"/>
  <c r="M4839" i="4" s="1"/>
  <c r="L4838" i="4"/>
  <c r="M4838" i="4" s="1"/>
  <c r="O4838" i="4" s="1"/>
  <c r="L4837" i="4"/>
  <c r="M4837" i="4" s="1"/>
  <c r="L4836" i="4"/>
  <c r="M4836" i="4" s="1"/>
  <c r="L4835" i="4"/>
  <c r="M4835" i="4" s="1"/>
  <c r="L4834" i="4"/>
  <c r="M4834" i="4" s="1"/>
  <c r="O4834" i="4" s="1"/>
  <c r="L4833" i="4"/>
  <c r="M4833" i="4" s="1"/>
  <c r="L4832" i="4"/>
  <c r="M4832" i="4" s="1"/>
  <c r="L4831" i="4"/>
  <c r="M4831" i="4" s="1"/>
  <c r="L4830" i="4"/>
  <c r="M4830" i="4" s="1"/>
  <c r="O4830" i="4" s="1"/>
  <c r="L4829" i="4"/>
  <c r="M4829" i="4" s="1"/>
  <c r="L4828" i="4"/>
  <c r="M4828" i="4" s="1"/>
  <c r="L4827" i="4"/>
  <c r="M4827" i="4" s="1"/>
  <c r="L4826" i="4"/>
  <c r="M4826" i="4" s="1"/>
  <c r="O4826" i="4" s="1"/>
  <c r="L4825" i="4"/>
  <c r="M4825" i="4" s="1"/>
  <c r="L4824" i="4"/>
  <c r="M4824" i="4" s="1"/>
  <c r="L4823" i="4"/>
  <c r="M4823" i="4" s="1"/>
  <c r="L4822" i="4"/>
  <c r="M4822" i="4" s="1"/>
  <c r="O4822" i="4" s="1"/>
  <c r="L4821" i="4"/>
  <c r="M4821" i="4" s="1"/>
  <c r="L4820" i="4"/>
  <c r="M4820" i="4" s="1"/>
  <c r="L4819" i="4"/>
  <c r="M4819" i="4" s="1"/>
  <c r="L4818" i="4"/>
  <c r="M4818" i="4" s="1"/>
  <c r="O4818" i="4" s="1"/>
  <c r="L4817" i="4"/>
  <c r="M4817" i="4" s="1"/>
  <c r="L4816" i="4"/>
  <c r="M4816" i="4" s="1"/>
  <c r="L4815" i="4"/>
  <c r="M4815" i="4" s="1"/>
  <c r="L4814" i="4"/>
  <c r="M4814" i="4" s="1"/>
  <c r="O4814" i="4" s="1"/>
  <c r="L4813" i="4"/>
  <c r="M4813" i="4" s="1"/>
  <c r="L4812" i="4"/>
  <c r="M4812" i="4" s="1"/>
  <c r="L4811" i="4"/>
  <c r="M4811" i="4" s="1"/>
  <c r="L4810" i="4"/>
  <c r="M4810" i="4" s="1"/>
  <c r="O4810" i="4" s="1"/>
  <c r="L4809" i="4"/>
  <c r="M4809" i="4" s="1"/>
  <c r="L4808" i="4"/>
  <c r="M4808" i="4" s="1"/>
  <c r="L4807" i="4"/>
  <c r="M4807" i="4" s="1"/>
  <c r="L4806" i="4"/>
  <c r="M4806" i="4" s="1"/>
  <c r="O4806" i="4" s="1"/>
  <c r="L4805" i="4"/>
  <c r="M4805" i="4" s="1"/>
  <c r="L4804" i="4"/>
  <c r="M4804" i="4" s="1"/>
  <c r="L4803" i="4"/>
  <c r="M4803" i="4" s="1"/>
  <c r="L4802" i="4"/>
  <c r="M4802" i="4" s="1"/>
  <c r="O4802" i="4" s="1"/>
  <c r="L4801" i="4"/>
  <c r="M4801" i="4" s="1"/>
  <c r="L4800" i="4"/>
  <c r="M4800" i="4" s="1"/>
  <c r="L4799" i="4"/>
  <c r="M4799" i="4" s="1"/>
  <c r="L4798" i="4"/>
  <c r="M4798" i="4" s="1"/>
  <c r="O4798" i="4" s="1"/>
  <c r="L4797" i="4"/>
  <c r="M4797" i="4" s="1"/>
  <c r="L4796" i="4"/>
  <c r="M4796" i="4" s="1"/>
  <c r="L4795" i="4"/>
  <c r="M4795" i="4" s="1"/>
  <c r="L4794" i="4"/>
  <c r="M4794" i="4" s="1"/>
  <c r="O4794" i="4" s="1"/>
  <c r="L4793" i="4"/>
  <c r="M4793" i="4" s="1"/>
  <c r="L4792" i="4"/>
  <c r="M4792" i="4" s="1"/>
  <c r="L4791" i="4"/>
  <c r="M4791" i="4" s="1"/>
  <c r="L4790" i="4"/>
  <c r="M4790" i="4" s="1"/>
  <c r="O4790" i="4" s="1"/>
  <c r="L4789" i="4"/>
  <c r="M4789" i="4" s="1"/>
  <c r="L4788" i="4"/>
  <c r="M4788" i="4" s="1"/>
  <c r="L4787" i="4"/>
  <c r="M4787" i="4" s="1"/>
  <c r="L4786" i="4"/>
  <c r="M4786" i="4" s="1"/>
  <c r="O4786" i="4" s="1"/>
  <c r="L4785" i="4"/>
  <c r="M4785" i="4" s="1"/>
  <c r="L4784" i="4"/>
  <c r="M4784" i="4" s="1"/>
  <c r="L4783" i="4"/>
  <c r="M4783" i="4" s="1"/>
  <c r="L4782" i="4"/>
  <c r="M4782" i="4" s="1"/>
  <c r="O4782" i="4" s="1"/>
  <c r="L4781" i="4"/>
  <c r="M4781" i="4" s="1"/>
  <c r="L4780" i="4"/>
  <c r="M4780" i="4" s="1"/>
  <c r="L4779" i="4"/>
  <c r="M4779" i="4" s="1"/>
  <c r="L4778" i="4"/>
  <c r="M4778" i="4" s="1"/>
  <c r="O4778" i="4" s="1"/>
  <c r="L4777" i="4"/>
  <c r="M4777" i="4" s="1"/>
  <c r="L4776" i="4"/>
  <c r="M4776" i="4" s="1"/>
  <c r="L4775" i="4"/>
  <c r="M4775" i="4" s="1"/>
  <c r="L4774" i="4"/>
  <c r="M4774" i="4" s="1"/>
  <c r="O4774" i="4" s="1"/>
  <c r="L4773" i="4"/>
  <c r="M4773" i="4" s="1"/>
  <c r="L4772" i="4"/>
  <c r="M4772" i="4" s="1"/>
  <c r="L4771" i="4"/>
  <c r="M4771" i="4" s="1"/>
  <c r="L4770" i="4"/>
  <c r="M4770" i="4" s="1"/>
  <c r="O4770" i="4" s="1"/>
  <c r="L4769" i="4"/>
  <c r="M4769" i="4" s="1"/>
  <c r="L4768" i="4"/>
  <c r="M4768" i="4" s="1"/>
  <c r="L4767" i="4"/>
  <c r="M4767" i="4" s="1"/>
  <c r="L4766" i="4"/>
  <c r="M4766" i="4" s="1"/>
  <c r="L4765" i="4"/>
  <c r="M4765" i="4" s="1"/>
  <c r="L4764" i="4"/>
  <c r="M4764" i="4" s="1"/>
  <c r="L4763" i="4"/>
  <c r="M4763" i="4" s="1"/>
  <c r="L4762" i="4"/>
  <c r="M4762" i="4" s="1"/>
  <c r="L4761" i="4"/>
  <c r="M4761" i="4" s="1"/>
  <c r="L4760" i="4"/>
  <c r="M4760" i="4" s="1"/>
  <c r="L4759" i="4"/>
  <c r="M4759" i="4" s="1"/>
  <c r="L4758" i="4"/>
  <c r="M4758" i="4" s="1"/>
  <c r="L4757" i="4"/>
  <c r="M4757" i="4" s="1"/>
  <c r="L4756" i="4"/>
  <c r="M4756" i="4" s="1"/>
  <c r="L4755" i="4"/>
  <c r="M4755" i="4" s="1"/>
  <c r="L4754" i="4"/>
  <c r="M4754" i="4" s="1"/>
  <c r="L4753" i="4"/>
  <c r="M4753" i="4" s="1"/>
  <c r="L4752" i="4"/>
  <c r="M4752" i="4" s="1"/>
  <c r="L4751" i="4"/>
  <c r="M4751" i="4" s="1"/>
  <c r="L4750" i="4"/>
  <c r="M4750" i="4" s="1"/>
  <c r="L4749" i="4"/>
  <c r="M4749" i="4" s="1"/>
  <c r="L4748" i="4"/>
  <c r="M4748" i="4" s="1"/>
  <c r="L4747" i="4"/>
  <c r="M4747" i="4" s="1"/>
  <c r="L4746" i="4"/>
  <c r="M4746" i="4" s="1"/>
  <c r="L4745" i="4"/>
  <c r="M4745" i="4" s="1"/>
  <c r="L4744" i="4"/>
  <c r="M4744" i="4" s="1"/>
  <c r="L4743" i="4"/>
  <c r="M4743" i="4" s="1"/>
  <c r="L4742" i="4"/>
  <c r="M4742" i="4" s="1"/>
  <c r="L4741" i="4"/>
  <c r="M4741" i="4" s="1"/>
  <c r="L4740" i="4"/>
  <c r="M4740" i="4" s="1"/>
  <c r="L4739" i="4"/>
  <c r="M4739" i="4" s="1"/>
  <c r="L4738" i="4"/>
  <c r="M4738" i="4" s="1"/>
  <c r="L4737" i="4"/>
  <c r="M4737" i="4" s="1"/>
  <c r="L4736" i="4"/>
  <c r="M4736" i="4" s="1"/>
  <c r="L4735" i="4"/>
  <c r="M4735" i="4" s="1"/>
  <c r="L4734" i="4"/>
  <c r="M4734" i="4" s="1"/>
  <c r="L4733" i="4"/>
  <c r="M4733" i="4" s="1"/>
  <c r="L4732" i="4"/>
  <c r="M4732" i="4" s="1"/>
  <c r="L4731" i="4"/>
  <c r="M4731" i="4" s="1"/>
  <c r="L4730" i="4"/>
  <c r="M4730" i="4" s="1"/>
  <c r="L4729" i="4"/>
  <c r="M4729" i="4" s="1"/>
  <c r="L4728" i="4"/>
  <c r="M4728" i="4" s="1"/>
  <c r="L4727" i="4"/>
  <c r="M4727" i="4" s="1"/>
  <c r="L4726" i="4"/>
  <c r="M4726" i="4" s="1"/>
  <c r="L4725" i="4"/>
  <c r="M4725" i="4" s="1"/>
  <c r="L4724" i="4"/>
  <c r="M4724" i="4" s="1"/>
  <c r="L4723" i="4"/>
  <c r="M4723" i="4" s="1"/>
  <c r="L4722" i="4"/>
  <c r="M4722" i="4" s="1"/>
  <c r="L4721" i="4"/>
  <c r="M4721" i="4" s="1"/>
  <c r="L4720" i="4"/>
  <c r="M4720" i="4" s="1"/>
  <c r="L4719" i="4"/>
  <c r="M4719" i="4" s="1"/>
  <c r="L4718" i="4"/>
  <c r="M4718" i="4" s="1"/>
  <c r="L4717" i="4"/>
  <c r="M4717" i="4" s="1"/>
  <c r="L4716" i="4"/>
  <c r="M4716" i="4" s="1"/>
  <c r="L4715" i="4"/>
  <c r="M4715" i="4" s="1"/>
  <c r="L4714" i="4"/>
  <c r="M4714" i="4" s="1"/>
  <c r="L4713" i="4"/>
  <c r="M4713" i="4" s="1"/>
  <c r="L4712" i="4"/>
  <c r="M4712" i="4" s="1"/>
  <c r="L4711" i="4"/>
  <c r="M4711" i="4" s="1"/>
  <c r="L4710" i="4"/>
  <c r="M4710" i="4" s="1"/>
  <c r="L4709" i="4"/>
  <c r="M4709" i="4" s="1"/>
  <c r="L4708" i="4"/>
  <c r="M4708" i="4" s="1"/>
  <c r="L4707" i="4"/>
  <c r="M4707" i="4" s="1"/>
  <c r="L4706" i="4"/>
  <c r="M4706" i="4" s="1"/>
  <c r="L4705" i="4"/>
  <c r="M4705" i="4" s="1"/>
  <c r="L4704" i="4"/>
  <c r="M4704" i="4" s="1"/>
  <c r="L4703" i="4"/>
  <c r="M4703" i="4" s="1"/>
  <c r="L4702" i="4"/>
  <c r="M4702" i="4" s="1"/>
  <c r="L4701" i="4"/>
  <c r="M4701" i="4" s="1"/>
  <c r="L4700" i="4"/>
  <c r="M4700" i="4" s="1"/>
  <c r="L4699" i="4"/>
  <c r="M4699" i="4" s="1"/>
  <c r="L4698" i="4"/>
  <c r="M4698" i="4" s="1"/>
  <c r="L4697" i="4"/>
  <c r="M4697" i="4" s="1"/>
  <c r="L4696" i="4"/>
  <c r="M4696" i="4" s="1"/>
  <c r="L4695" i="4"/>
  <c r="M4695" i="4" s="1"/>
  <c r="L4694" i="4"/>
  <c r="M4694" i="4" s="1"/>
  <c r="L4693" i="4"/>
  <c r="M4693" i="4" s="1"/>
  <c r="L4692" i="4"/>
  <c r="M4692" i="4" s="1"/>
  <c r="L4691" i="4"/>
  <c r="M4691" i="4" s="1"/>
  <c r="L4690" i="4"/>
  <c r="M4690" i="4" s="1"/>
  <c r="L4689" i="4"/>
  <c r="M4689" i="4" s="1"/>
  <c r="L4688" i="4"/>
  <c r="M4688" i="4" s="1"/>
  <c r="L4687" i="4"/>
  <c r="M4687" i="4" s="1"/>
  <c r="L4686" i="4"/>
  <c r="M4686" i="4" s="1"/>
  <c r="L4685" i="4"/>
  <c r="M4685" i="4" s="1"/>
  <c r="L4684" i="4"/>
  <c r="M4684" i="4" s="1"/>
  <c r="L4683" i="4"/>
  <c r="M4683" i="4" s="1"/>
  <c r="L4682" i="4"/>
  <c r="M4682" i="4" s="1"/>
  <c r="L4681" i="4"/>
  <c r="M4681" i="4" s="1"/>
  <c r="L4680" i="4"/>
  <c r="M4680" i="4" s="1"/>
  <c r="L4679" i="4"/>
  <c r="M4679" i="4" s="1"/>
  <c r="L4678" i="4"/>
  <c r="M4678" i="4" s="1"/>
  <c r="L4677" i="4"/>
  <c r="M4677" i="4" s="1"/>
  <c r="L4676" i="4"/>
  <c r="M4676" i="4" s="1"/>
  <c r="L4675" i="4"/>
  <c r="M4675" i="4" s="1"/>
  <c r="L4674" i="4"/>
  <c r="M4674" i="4" s="1"/>
  <c r="L4673" i="4"/>
  <c r="M4673" i="4" s="1"/>
  <c r="L4672" i="4"/>
  <c r="M4672" i="4" s="1"/>
  <c r="L4671" i="4"/>
  <c r="M4671" i="4" s="1"/>
  <c r="L4670" i="4"/>
  <c r="M4670" i="4" s="1"/>
  <c r="L4669" i="4"/>
  <c r="M4669" i="4" s="1"/>
  <c r="L4668" i="4"/>
  <c r="M4668" i="4" s="1"/>
  <c r="L4667" i="4"/>
  <c r="M4667" i="4" s="1"/>
  <c r="L4666" i="4"/>
  <c r="M4666" i="4" s="1"/>
  <c r="L4665" i="4"/>
  <c r="M4665" i="4" s="1"/>
  <c r="L4664" i="4"/>
  <c r="M4664" i="4" s="1"/>
  <c r="L4663" i="4"/>
  <c r="M4663" i="4" s="1"/>
  <c r="L4662" i="4"/>
  <c r="M4662" i="4" s="1"/>
  <c r="L4661" i="4"/>
  <c r="M4661" i="4" s="1"/>
  <c r="L4660" i="4"/>
  <c r="M4660" i="4" s="1"/>
  <c r="L4659" i="4"/>
  <c r="M4659" i="4" s="1"/>
  <c r="L4658" i="4"/>
  <c r="M4658" i="4" s="1"/>
  <c r="L4657" i="4"/>
  <c r="M4657" i="4" s="1"/>
  <c r="L4656" i="4"/>
  <c r="M4656" i="4" s="1"/>
  <c r="L4655" i="4"/>
  <c r="M4655" i="4" s="1"/>
  <c r="L4654" i="4"/>
  <c r="M4654" i="4" s="1"/>
  <c r="L4653" i="4"/>
  <c r="M4653" i="4" s="1"/>
  <c r="L4652" i="4"/>
  <c r="M4652" i="4" s="1"/>
  <c r="L4651" i="4"/>
  <c r="M4651" i="4" s="1"/>
  <c r="L4650" i="4"/>
  <c r="M4650" i="4" s="1"/>
  <c r="L4649" i="4"/>
  <c r="M4649" i="4" s="1"/>
  <c r="L4648" i="4"/>
  <c r="M4648" i="4" s="1"/>
  <c r="L4647" i="4"/>
  <c r="M4647" i="4" s="1"/>
  <c r="L4646" i="4"/>
  <c r="M4646" i="4" s="1"/>
  <c r="L4645" i="4"/>
  <c r="M4645" i="4" s="1"/>
  <c r="L4644" i="4"/>
  <c r="M4644" i="4" s="1"/>
  <c r="L4643" i="4"/>
  <c r="M4643" i="4" s="1"/>
  <c r="L4642" i="4"/>
  <c r="M4642" i="4" s="1"/>
  <c r="L4641" i="4"/>
  <c r="M4641" i="4" s="1"/>
  <c r="L4640" i="4"/>
  <c r="M4640" i="4" s="1"/>
  <c r="L4639" i="4"/>
  <c r="M4639" i="4" s="1"/>
  <c r="L4638" i="4"/>
  <c r="M4638" i="4" s="1"/>
  <c r="L4637" i="4"/>
  <c r="M4637" i="4" s="1"/>
  <c r="L4636" i="4"/>
  <c r="M4636" i="4" s="1"/>
  <c r="L4635" i="4"/>
  <c r="M4635" i="4" s="1"/>
  <c r="L4634" i="4"/>
  <c r="M4634" i="4" s="1"/>
  <c r="L4633" i="4"/>
  <c r="M4633" i="4" s="1"/>
  <c r="L4632" i="4"/>
  <c r="M4632" i="4" s="1"/>
  <c r="L4631" i="4"/>
  <c r="M4631" i="4" s="1"/>
  <c r="L4630" i="4"/>
  <c r="M4630" i="4" s="1"/>
  <c r="L4629" i="4"/>
  <c r="M4629" i="4" s="1"/>
  <c r="L4628" i="4"/>
  <c r="M4628" i="4" s="1"/>
  <c r="L4627" i="4"/>
  <c r="M4627" i="4" s="1"/>
  <c r="L4626" i="4"/>
  <c r="M4626" i="4" s="1"/>
  <c r="L4625" i="4"/>
  <c r="M4625" i="4" s="1"/>
  <c r="L4624" i="4"/>
  <c r="M4624" i="4" s="1"/>
  <c r="L4623" i="4"/>
  <c r="M4623" i="4" s="1"/>
  <c r="L4622" i="4"/>
  <c r="M4622" i="4" s="1"/>
  <c r="L4621" i="4"/>
  <c r="M4621" i="4" s="1"/>
  <c r="L4620" i="4"/>
  <c r="M4620" i="4" s="1"/>
  <c r="L4619" i="4"/>
  <c r="M4619" i="4" s="1"/>
  <c r="L4618" i="4"/>
  <c r="M4618" i="4" s="1"/>
  <c r="L4617" i="4"/>
  <c r="M4617" i="4" s="1"/>
  <c r="L4616" i="4"/>
  <c r="M4616" i="4" s="1"/>
  <c r="L4615" i="4"/>
  <c r="M4615" i="4" s="1"/>
  <c r="L4614" i="4"/>
  <c r="M4614" i="4" s="1"/>
  <c r="L4613" i="4"/>
  <c r="M4613" i="4" s="1"/>
  <c r="L4612" i="4"/>
  <c r="M4612" i="4" s="1"/>
  <c r="L4611" i="4"/>
  <c r="M4611" i="4" s="1"/>
  <c r="L4610" i="4"/>
  <c r="M4610" i="4" s="1"/>
  <c r="L4609" i="4"/>
  <c r="M4609" i="4" s="1"/>
  <c r="L4608" i="4"/>
  <c r="M4608" i="4" s="1"/>
  <c r="L4607" i="4"/>
  <c r="M4607" i="4" s="1"/>
  <c r="L4606" i="4"/>
  <c r="M4606" i="4" s="1"/>
  <c r="L4605" i="4"/>
  <c r="M4605" i="4" s="1"/>
  <c r="L4604" i="4"/>
  <c r="M4604" i="4" s="1"/>
  <c r="L4603" i="4"/>
  <c r="M4603" i="4" s="1"/>
  <c r="L4602" i="4"/>
  <c r="M4602" i="4" s="1"/>
  <c r="L4601" i="4"/>
  <c r="M4601" i="4" s="1"/>
  <c r="L4600" i="4"/>
  <c r="M4600" i="4" s="1"/>
  <c r="L4599" i="4"/>
  <c r="M4599" i="4" s="1"/>
  <c r="L4598" i="4"/>
  <c r="M4598" i="4" s="1"/>
  <c r="L4597" i="4"/>
  <c r="M4597" i="4" s="1"/>
  <c r="L4596" i="4"/>
  <c r="M4596" i="4" s="1"/>
  <c r="L4595" i="4"/>
  <c r="M4595" i="4" s="1"/>
  <c r="L4594" i="4"/>
  <c r="M4594" i="4" s="1"/>
  <c r="L4593" i="4"/>
  <c r="M4593" i="4" s="1"/>
  <c r="L4592" i="4"/>
  <c r="M4592" i="4" s="1"/>
  <c r="L4591" i="4"/>
  <c r="M4591" i="4" s="1"/>
  <c r="L4590" i="4"/>
  <c r="M4590" i="4" s="1"/>
  <c r="L4589" i="4"/>
  <c r="M4589" i="4" s="1"/>
  <c r="L4588" i="4"/>
  <c r="M4588" i="4" s="1"/>
  <c r="L4587" i="4"/>
  <c r="M4587" i="4" s="1"/>
  <c r="L4586" i="4"/>
  <c r="M4586" i="4" s="1"/>
  <c r="O4586" i="4" s="1"/>
  <c r="L4585" i="4"/>
  <c r="M4585" i="4" s="1"/>
  <c r="L4584" i="4"/>
  <c r="M4584" i="4" s="1"/>
  <c r="L4583" i="4"/>
  <c r="M4583" i="4" s="1"/>
  <c r="L4582" i="4"/>
  <c r="M4582" i="4" s="1"/>
  <c r="L4581" i="4"/>
  <c r="M4581" i="4" s="1"/>
  <c r="N4581" i="4" s="1"/>
  <c r="AD4581" i="4" s="1"/>
  <c r="L4580" i="4"/>
  <c r="M4580" i="4" s="1"/>
  <c r="L4579" i="4"/>
  <c r="M4579" i="4" s="1"/>
  <c r="O4579" i="4" s="1"/>
  <c r="L4578" i="4"/>
  <c r="M4578" i="4" s="1"/>
  <c r="O4578" i="4" s="1"/>
  <c r="L4577" i="4"/>
  <c r="M4577" i="4" s="1"/>
  <c r="L4576" i="4"/>
  <c r="M4576" i="4" s="1"/>
  <c r="L4575" i="4"/>
  <c r="M4575" i="4" s="1"/>
  <c r="L4574" i="4"/>
  <c r="M4574" i="4" s="1"/>
  <c r="L4573" i="4"/>
  <c r="M4573" i="4" s="1"/>
  <c r="N4573" i="4" s="1"/>
  <c r="AD4573" i="4" s="1"/>
  <c r="L4572" i="4"/>
  <c r="M4572" i="4" s="1"/>
  <c r="L4571" i="4"/>
  <c r="M4571" i="4" s="1"/>
  <c r="L4570" i="4"/>
  <c r="M4570" i="4" s="1"/>
  <c r="O4570" i="4" s="1"/>
  <c r="L4569" i="4"/>
  <c r="M4569" i="4" s="1"/>
  <c r="L4568" i="4"/>
  <c r="M4568" i="4" s="1"/>
  <c r="L4567" i="4"/>
  <c r="M4567" i="4" s="1"/>
  <c r="L4566" i="4"/>
  <c r="M4566" i="4" s="1"/>
  <c r="L4565" i="4"/>
  <c r="M4565" i="4" s="1"/>
  <c r="N4565" i="4" s="1"/>
  <c r="AD4565" i="4" s="1"/>
  <c r="L4564" i="4"/>
  <c r="M4564" i="4" s="1"/>
  <c r="L4563" i="4"/>
  <c r="M4563" i="4" s="1"/>
  <c r="L4562" i="4"/>
  <c r="M4562" i="4" s="1"/>
  <c r="O4562" i="4" s="1"/>
  <c r="L4561" i="4"/>
  <c r="M4561" i="4" s="1"/>
  <c r="L4560" i="4"/>
  <c r="M4560" i="4" s="1"/>
  <c r="L4559" i="4"/>
  <c r="M4559" i="4" s="1"/>
  <c r="L4558" i="4"/>
  <c r="M4558" i="4" s="1"/>
  <c r="L4557" i="4"/>
  <c r="M4557" i="4" s="1"/>
  <c r="N4557" i="4" s="1"/>
  <c r="AD4557" i="4" s="1"/>
  <c r="L4556" i="4"/>
  <c r="M4556" i="4" s="1"/>
  <c r="L4555" i="4"/>
  <c r="M4555" i="4" s="1"/>
  <c r="L4554" i="4"/>
  <c r="M4554" i="4" s="1"/>
  <c r="O4554" i="4" s="1"/>
  <c r="L4553" i="4"/>
  <c r="M4553" i="4" s="1"/>
  <c r="L4552" i="4"/>
  <c r="M4552" i="4" s="1"/>
  <c r="L4551" i="4"/>
  <c r="M4551" i="4" s="1"/>
  <c r="L4550" i="4"/>
  <c r="M4550" i="4" s="1"/>
  <c r="L4549" i="4"/>
  <c r="M4549" i="4" s="1"/>
  <c r="N4549" i="4" s="1"/>
  <c r="AD4549" i="4" s="1"/>
  <c r="L4548" i="4"/>
  <c r="M4548" i="4" s="1"/>
  <c r="L4547" i="4"/>
  <c r="M4547" i="4" s="1"/>
  <c r="O4547" i="4" s="1"/>
  <c r="L4546" i="4"/>
  <c r="M4546" i="4" s="1"/>
  <c r="O4546" i="4" s="1"/>
  <c r="L4545" i="4"/>
  <c r="M4545" i="4" s="1"/>
  <c r="L4544" i="4"/>
  <c r="M4544" i="4" s="1"/>
  <c r="L4543" i="4"/>
  <c r="M4543" i="4" s="1"/>
  <c r="L4542" i="4"/>
  <c r="M4542" i="4" s="1"/>
  <c r="L4541" i="4"/>
  <c r="M4541" i="4" s="1"/>
  <c r="N4541" i="4" s="1"/>
  <c r="AD4541" i="4" s="1"/>
  <c r="L4540" i="4"/>
  <c r="M4540" i="4" s="1"/>
  <c r="L4539" i="4"/>
  <c r="M4539" i="4" s="1"/>
  <c r="L4538" i="4"/>
  <c r="M4538" i="4" s="1"/>
  <c r="O4538" i="4" s="1"/>
  <c r="L4537" i="4"/>
  <c r="M4537" i="4" s="1"/>
  <c r="L4536" i="4"/>
  <c r="M4536" i="4" s="1"/>
  <c r="L4535" i="4"/>
  <c r="M4535" i="4" s="1"/>
  <c r="L4534" i="4"/>
  <c r="M4534" i="4" s="1"/>
  <c r="L4533" i="4"/>
  <c r="M4533" i="4" s="1"/>
  <c r="N4533" i="4" s="1"/>
  <c r="AD4533" i="4" s="1"/>
  <c r="L4532" i="4"/>
  <c r="M4532" i="4" s="1"/>
  <c r="L4531" i="4"/>
  <c r="M4531" i="4" s="1"/>
  <c r="O4531" i="4" s="1"/>
  <c r="L4530" i="4"/>
  <c r="M4530" i="4" s="1"/>
  <c r="O4530" i="4" s="1"/>
  <c r="L4529" i="4"/>
  <c r="M4529" i="4" s="1"/>
  <c r="L4528" i="4"/>
  <c r="M4528" i="4" s="1"/>
  <c r="L4527" i="4"/>
  <c r="M4527" i="4" s="1"/>
  <c r="L4526" i="4"/>
  <c r="M4526" i="4" s="1"/>
  <c r="L4525" i="4"/>
  <c r="M4525" i="4" s="1"/>
  <c r="N4525" i="4" s="1"/>
  <c r="AD4525" i="4" s="1"/>
  <c r="L4524" i="4"/>
  <c r="M4524" i="4" s="1"/>
  <c r="L4523" i="4"/>
  <c r="M4523" i="4" s="1"/>
  <c r="L4522" i="4"/>
  <c r="M4522" i="4" s="1"/>
  <c r="O4522" i="4" s="1"/>
  <c r="L4521" i="4"/>
  <c r="M4521" i="4" s="1"/>
  <c r="L4520" i="4"/>
  <c r="M4520" i="4" s="1"/>
  <c r="L4519" i="4"/>
  <c r="M4519" i="4" s="1"/>
  <c r="L4518" i="4"/>
  <c r="M4518" i="4" s="1"/>
  <c r="L4517" i="4"/>
  <c r="M4517" i="4" s="1"/>
  <c r="N4517" i="4" s="1"/>
  <c r="AD4517" i="4" s="1"/>
  <c r="L4516" i="4"/>
  <c r="M4516" i="4" s="1"/>
  <c r="L4515" i="4"/>
  <c r="M4515" i="4" s="1"/>
  <c r="O4515" i="4" s="1"/>
  <c r="L4514" i="4"/>
  <c r="M4514" i="4" s="1"/>
  <c r="O4514" i="4" s="1"/>
  <c r="L4513" i="4"/>
  <c r="M4513" i="4" s="1"/>
  <c r="L4512" i="4"/>
  <c r="M4512" i="4" s="1"/>
  <c r="L4511" i="4"/>
  <c r="M4511" i="4" s="1"/>
  <c r="L4510" i="4"/>
  <c r="M4510" i="4" s="1"/>
  <c r="L4509" i="4"/>
  <c r="M4509" i="4" s="1"/>
  <c r="N4509" i="4" s="1"/>
  <c r="AD4509" i="4" s="1"/>
  <c r="L4508" i="4"/>
  <c r="M4508" i="4" s="1"/>
  <c r="L4507" i="4"/>
  <c r="M4507" i="4" s="1"/>
  <c r="L4506" i="4"/>
  <c r="M4506" i="4" s="1"/>
  <c r="O4506" i="4" s="1"/>
  <c r="L4505" i="4"/>
  <c r="M4505" i="4" s="1"/>
  <c r="L4504" i="4"/>
  <c r="M4504" i="4" s="1"/>
  <c r="L4503" i="4"/>
  <c r="M4503" i="4" s="1"/>
  <c r="L4502" i="4"/>
  <c r="M4502" i="4" s="1"/>
  <c r="L4501" i="4"/>
  <c r="M4501" i="4" s="1"/>
  <c r="N4501" i="4" s="1"/>
  <c r="AD4501" i="4" s="1"/>
  <c r="L4500" i="4"/>
  <c r="M4500" i="4" s="1"/>
  <c r="L4499" i="4"/>
  <c r="M4499" i="4" s="1"/>
  <c r="L4498" i="4"/>
  <c r="M4498" i="4" s="1"/>
  <c r="O4498" i="4" s="1"/>
  <c r="L4497" i="4"/>
  <c r="M4497" i="4" s="1"/>
  <c r="L4496" i="4"/>
  <c r="M4496" i="4" s="1"/>
  <c r="L4495" i="4"/>
  <c r="M4495" i="4" s="1"/>
  <c r="L4494" i="4"/>
  <c r="M4494" i="4" s="1"/>
  <c r="L4493" i="4"/>
  <c r="M4493" i="4" s="1"/>
  <c r="N4493" i="4" s="1"/>
  <c r="AD4493" i="4" s="1"/>
  <c r="L4492" i="4"/>
  <c r="M4492" i="4" s="1"/>
  <c r="L4491" i="4"/>
  <c r="M4491" i="4" s="1"/>
  <c r="L4490" i="4"/>
  <c r="M4490" i="4" s="1"/>
  <c r="O4490" i="4" s="1"/>
  <c r="L4489" i="4"/>
  <c r="M4489" i="4" s="1"/>
  <c r="L4488" i="4"/>
  <c r="M4488" i="4" s="1"/>
  <c r="L4487" i="4"/>
  <c r="M4487" i="4" s="1"/>
  <c r="L4486" i="4"/>
  <c r="M4486" i="4" s="1"/>
  <c r="L4485" i="4"/>
  <c r="M4485" i="4" s="1"/>
  <c r="N4485" i="4" s="1"/>
  <c r="AD4485" i="4" s="1"/>
  <c r="L4484" i="4"/>
  <c r="M4484" i="4" s="1"/>
  <c r="L4483" i="4"/>
  <c r="M4483" i="4" s="1"/>
  <c r="O4483" i="4" s="1"/>
  <c r="L4482" i="4"/>
  <c r="M4482" i="4" s="1"/>
  <c r="O4482" i="4" s="1"/>
  <c r="L4481" i="4"/>
  <c r="M4481" i="4" s="1"/>
  <c r="L4480" i="4"/>
  <c r="M4480" i="4" s="1"/>
  <c r="L4479" i="4"/>
  <c r="M4479" i="4" s="1"/>
  <c r="L4478" i="4"/>
  <c r="M4478" i="4" s="1"/>
  <c r="L4477" i="4"/>
  <c r="M4477" i="4" s="1"/>
  <c r="N4477" i="4" s="1"/>
  <c r="AD4477" i="4" s="1"/>
  <c r="L4476" i="4"/>
  <c r="M4476" i="4" s="1"/>
  <c r="L4475" i="4"/>
  <c r="M4475" i="4" s="1"/>
  <c r="L4474" i="4"/>
  <c r="M4474" i="4" s="1"/>
  <c r="O4474" i="4" s="1"/>
  <c r="L4473" i="4"/>
  <c r="M4473" i="4" s="1"/>
  <c r="L4472" i="4"/>
  <c r="M4472" i="4" s="1"/>
  <c r="L4471" i="4"/>
  <c r="M4471" i="4" s="1"/>
  <c r="L4470" i="4"/>
  <c r="M4470" i="4" s="1"/>
  <c r="L4469" i="4"/>
  <c r="M4469" i="4" s="1"/>
  <c r="N4469" i="4" s="1"/>
  <c r="AD4469" i="4" s="1"/>
  <c r="L4468" i="4"/>
  <c r="M4468" i="4" s="1"/>
  <c r="L4467" i="4"/>
  <c r="M4467" i="4" s="1"/>
  <c r="L4466" i="4"/>
  <c r="M4466" i="4" s="1"/>
  <c r="L4465" i="4"/>
  <c r="M4465" i="4" s="1"/>
  <c r="N4465" i="4" s="1"/>
  <c r="AD4465" i="4" s="1"/>
  <c r="L4464" i="4"/>
  <c r="M4464" i="4" s="1"/>
  <c r="L4463" i="4"/>
  <c r="M4463" i="4" s="1"/>
  <c r="L4462" i="4"/>
  <c r="M4462" i="4" s="1"/>
  <c r="L4461" i="4"/>
  <c r="M4461" i="4" s="1"/>
  <c r="L4460" i="4"/>
  <c r="M4460" i="4" s="1"/>
  <c r="L4459" i="4"/>
  <c r="M4459" i="4" s="1"/>
  <c r="L4458" i="4"/>
  <c r="M4458" i="4" s="1"/>
  <c r="L4457" i="4"/>
  <c r="M4457" i="4" s="1"/>
  <c r="L4456" i="4"/>
  <c r="M4456" i="4" s="1"/>
  <c r="L4455" i="4"/>
  <c r="M4455" i="4" s="1"/>
  <c r="L4454" i="4"/>
  <c r="M4454" i="4" s="1"/>
  <c r="L4453" i="4"/>
  <c r="M4453" i="4" s="1"/>
  <c r="L4452" i="4"/>
  <c r="M4452" i="4" s="1"/>
  <c r="L4451" i="4"/>
  <c r="M4451" i="4" s="1"/>
  <c r="L4450" i="4"/>
  <c r="M4450" i="4" s="1"/>
  <c r="L4449" i="4"/>
  <c r="M4449" i="4" s="1"/>
  <c r="L4448" i="4"/>
  <c r="M4448" i="4" s="1"/>
  <c r="L4447" i="4"/>
  <c r="M4447" i="4" s="1"/>
  <c r="L4446" i="4"/>
  <c r="M4446" i="4" s="1"/>
  <c r="L4445" i="4"/>
  <c r="M4445" i="4" s="1"/>
  <c r="L4444" i="4"/>
  <c r="M4444" i="4" s="1"/>
  <c r="L4443" i="4"/>
  <c r="M4443" i="4" s="1"/>
  <c r="L4442" i="4"/>
  <c r="M4442" i="4" s="1"/>
  <c r="L4441" i="4"/>
  <c r="M4441" i="4" s="1"/>
  <c r="L4440" i="4"/>
  <c r="M4440" i="4" s="1"/>
  <c r="L4439" i="4"/>
  <c r="M4439" i="4" s="1"/>
  <c r="L4438" i="4"/>
  <c r="M4438" i="4" s="1"/>
  <c r="L4437" i="4"/>
  <c r="M4437" i="4" s="1"/>
  <c r="L4436" i="4"/>
  <c r="M4436" i="4" s="1"/>
  <c r="L4435" i="4"/>
  <c r="M4435" i="4" s="1"/>
  <c r="O4435" i="4" s="1"/>
  <c r="L4434" i="4"/>
  <c r="M4434" i="4" s="1"/>
  <c r="L4433" i="4"/>
  <c r="M4433" i="4" s="1"/>
  <c r="N4433" i="4" s="1"/>
  <c r="AD4433" i="4" s="1"/>
  <c r="L4432" i="4"/>
  <c r="M4432" i="4" s="1"/>
  <c r="L4431" i="4"/>
  <c r="M4431" i="4" s="1"/>
  <c r="L4430" i="4"/>
  <c r="M4430" i="4" s="1"/>
  <c r="O4430" i="4" s="1"/>
  <c r="L4429" i="4"/>
  <c r="M4429" i="4" s="1"/>
  <c r="L4428" i="4"/>
  <c r="M4428" i="4" s="1"/>
  <c r="L4427" i="4"/>
  <c r="M4427" i="4" s="1"/>
  <c r="L4426" i="4"/>
  <c r="M4426" i="4" s="1"/>
  <c r="L4425" i="4"/>
  <c r="M4425" i="4" s="1"/>
  <c r="L4424" i="4"/>
  <c r="M4424" i="4" s="1"/>
  <c r="L4423" i="4"/>
  <c r="M4423" i="4" s="1"/>
  <c r="L4422" i="4"/>
  <c r="M4422" i="4" s="1"/>
  <c r="L4421" i="4"/>
  <c r="M4421" i="4" s="1"/>
  <c r="L4420" i="4"/>
  <c r="M4420" i="4" s="1"/>
  <c r="L4419" i="4"/>
  <c r="M4419" i="4" s="1"/>
  <c r="L4418" i="4"/>
  <c r="M4418" i="4" s="1"/>
  <c r="L4417" i="4"/>
  <c r="M4417" i="4" s="1"/>
  <c r="L4416" i="4"/>
  <c r="M4416" i="4" s="1"/>
  <c r="L4415" i="4"/>
  <c r="M4415" i="4" s="1"/>
  <c r="L4414" i="4"/>
  <c r="M4414" i="4" s="1"/>
  <c r="L4413" i="4"/>
  <c r="M4413" i="4" s="1"/>
  <c r="L4412" i="4"/>
  <c r="M4412" i="4" s="1"/>
  <c r="L4411" i="4"/>
  <c r="M4411" i="4" s="1"/>
  <c r="L4410" i="4"/>
  <c r="M4410" i="4" s="1"/>
  <c r="L4409" i="4"/>
  <c r="M4409" i="4" s="1"/>
  <c r="L4408" i="4"/>
  <c r="M4408" i="4" s="1"/>
  <c r="L4407" i="4"/>
  <c r="M4407" i="4" s="1"/>
  <c r="L4406" i="4"/>
  <c r="M4406" i="4" s="1"/>
  <c r="L4405" i="4"/>
  <c r="M4405" i="4" s="1"/>
  <c r="L4404" i="4"/>
  <c r="M4404" i="4" s="1"/>
  <c r="L4403" i="4"/>
  <c r="M4403" i="4" s="1"/>
  <c r="O4403" i="4" s="1"/>
  <c r="L4402" i="4"/>
  <c r="M4402" i="4" s="1"/>
  <c r="L4401" i="4"/>
  <c r="M4401" i="4" s="1"/>
  <c r="N4401" i="4" s="1"/>
  <c r="AD4401" i="4" s="1"/>
  <c r="L4400" i="4"/>
  <c r="M4400" i="4" s="1"/>
  <c r="L4399" i="4"/>
  <c r="M4399" i="4" s="1"/>
  <c r="L4398" i="4"/>
  <c r="M4398" i="4" s="1"/>
  <c r="O4398" i="4" s="1"/>
  <c r="L4397" i="4"/>
  <c r="M4397" i="4" s="1"/>
  <c r="L4396" i="4"/>
  <c r="M4396" i="4" s="1"/>
  <c r="L4395" i="4"/>
  <c r="M4395" i="4" s="1"/>
  <c r="L4394" i="4"/>
  <c r="M4394" i="4" s="1"/>
  <c r="L4393" i="4"/>
  <c r="M4393" i="4" s="1"/>
  <c r="L4392" i="4"/>
  <c r="M4392" i="4" s="1"/>
  <c r="L4391" i="4"/>
  <c r="M4391" i="4" s="1"/>
  <c r="L4390" i="4"/>
  <c r="M4390" i="4" s="1"/>
  <c r="L4389" i="4"/>
  <c r="M4389" i="4" s="1"/>
  <c r="L4388" i="4"/>
  <c r="M4388" i="4" s="1"/>
  <c r="L4387" i="4"/>
  <c r="M4387" i="4" s="1"/>
  <c r="O4387" i="4" s="1"/>
  <c r="L4386" i="4"/>
  <c r="M4386" i="4" s="1"/>
  <c r="L4385" i="4"/>
  <c r="M4385" i="4" s="1"/>
  <c r="N4385" i="4" s="1"/>
  <c r="AD4385" i="4" s="1"/>
  <c r="L4384" i="4"/>
  <c r="M4384" i="4" s="1"/>
  <c r="L4383" i="4"/>
  <c r="M4383" i="4" s="1"/>
  <c r="L4382" i="4"/>
  <c r="M4382" i="4" s="1"/>
  <c r="O4382" i="4" s="1"/>
  <c r="L4381" i="4"/>
  <c r="M4381" i="4" s="1"/>
  <c r="L4380" i="4"/>
  <c r="M4380" i="4" s="1"/>
  <c r="L4379" i="4"/>
  <c r="M4379" i="4" s="1"/>
  <c r="L4378" i="4"/>
  <c r="M4378" i="4" s="1"/>
  <c r="L4377" i="4"/>
  <c r="M4377" i="4" s="1"/>
  <c r="L4376" i="4"/>
  <c r="M4376" i="4" s="1"/>
  <c r="L4375" i="4"/>
  <c r="M4375" i="4" s="1"/>
  <c r="L4374" i="4"/>
  <c r="M4374" i="4" s="1"/>
  <c r="L4373" i="4"/>
  <c r="M4373" i="4" s="1"/>
  <c r="L4372" i="4"/>
  <c r="M4372" i="4" s="1"/>
  <c r="L4371" i="4"/>
  <c r="M4371" i="4" s="1"/>
  <c r="O4371" i="4" s="1"/>
  <c r="L4370" i="4"/>
  <c r="M4370" i="4" s="1"/>
  <c r="L4369" i="4"/>
  <c r="M4369" i="4" s="1"/>
  <c r="N4369" i="4" s="1"/>
  <c r="AD4369" i="4" s="1"/>
  <c r="L4368" i="4"/>
  <c r="M4368" i="4" s="1"/>
  <c r="L4367" i="4"/>
  <c r="M4367" i="4" s="1"/>
  <c r="L4366" i="4"/>
  <c r="M4366" i="4" s="1"/>
  <c r="O4366" i="4" s="1"/>
  <c r="L4365" i="4"/>
  <c r="M4365" i="4" s="1"/>
  <c r="L4364" i="4"/>
  <c r="M4364" i="4" s="1"/>
  <c r="L4363" i="4"/>
  <c r="M4363" i="4" s="1"/>
  <c r="L4362" i="4"/>
  <c r="M4362" i="4" s="1"/>
  <c r="L4361" i="4"/>
  <c r="M4361" i="4" s="1"/>
  <c r="L4360" i="4"/>
  <c r="M4360" i="4" s="1"/>
  <c r="L4359" i="4"/>
  <c r="M4359" i="4" s="1"/>
  <c r="L4358" i="4"/>
  <c r="M4358" i="4" s="1"/>
  <c r="L4357" i="4"/>
  <c r="M4357" i="4" s="1"/>
  <c r="L4356" i="4"/>
  <c r="M4356" i="4" s="1"/>
  <c r="L4355" i="4"/>
  <c r="M4355" i="4" s="1"/>
  <c r="L4354" i="4"/>
  <c r="M4354" i="4" s="1"/>
  <c r="L4353" i="4"/>
  <c r="M4353" i="4" s="1"/>
  <c r="L4352" i="4"/>
  <c r="M4352" i="4" s="1"/>
  <c r="L4351" i="4"/>
  <c r="M4351" i="4" s="1"/>
  <c r="L4350" i="4"/>
  <c r="M4350" i="4" s="1"/>
  <c r="L4349" i="4"/>
  <c r="M4349" i="4" s="1"/>
  <c r="L4348" i="4"/>
  <c r="M4348" i="4" s="1"/>
  <c r="L4347" i="4"/>
  <c r="M4347" i="4" s="1"/>
  <c r="L4346" i="4"/>
  <c r="M4346" i="4" s="1"/>
  <c r="L4345" i="4"/>
  <c r="M4345" i="4" s="1"/>
  <c r="L4344" i="4"/>
  <c r="M4344" i="4" s="1"/>
  <c r="L4343" i="4"/>
  <c r="M4343" i="4" s="1"/>
  <c r="L4342" i="4"/>
  <c r="M4342" i="4" s="1"/>
  <c r="L4341" i="4"/>
  <c r="M4341" i="4" s="1"/>
  <c r="L4340" i="4"/>
  <c r="M4340" i="4" s="1"/>
  <c r="L4339" i="4"/>
  <c r="M4339" i="4" s="1"/>
  <c r="O4339" i="4" s="1"/>
  <c r="L4338" i="4"/>
  <c r="M4338" i="4" s="1"/>
  <c r="L4337" i="4"/>
  <c r="M4337" i="4" s="1"/>
  <c r="N4337" i="4" s="1"/>
  <c r="AD4337" i="4" s="1"/>
  <c r="L4336" i="4"/>
  <c r="M4336" i="4" s="1"/>
  <c r="L4335" i="4"/>
  <c r="M4335" i="4" s="1"/>
  <c r="L4334" i="4"/>
  <c r="M4334" i="4" s="1"/>
  <c r="O4334" i="4" s="1"/>
  <c r="L4333" i="4"/>
  <c r="M4333" i="4" s="1"/>
  <c r="L4332" i="4"/>
  <c r="M4332" i="4" s="1"/>
  <c r="L4331" i="4"/>
  <c r="M4331" i="4" s="1"/>
  <c r="L4330" i="4"/>
  <c r="M4330" i="4" s="1"/>
  <c r="L4329" i="4"/>
  <c r="M4329" i="4" s="1"/>
  <c r="L4328" i="4"/>
  <c r="M4328" i="4" s="1"/>
  <c r="L4327" i="4"/>
  <c r="M4327" i="4" s="1"/>
  <c r="L4326" i="4"/>
  <c r="M4326" i="4" s="1"/>
  <c r="L4325" i="4"/>
  <c r="M4325" i="4" s="1"/>
  <c r="L4324" i="4"/>
  <c r="M4324" i="4" s="1"/>
  <c r="L4323" i="4"/>
  <c r="M4323" i="4" s="1"/>
  <c r="O4323" i="4" s="1"/>
  <c r="L4322" i="4"/>
  <c r="M4322" i="4" s="1"/>
  <c r="L4321" i="4"/>
  <c r="M4321" i="4" s="1"/>
  <c r="N4321" i="4" s="1"/>
  <c r="AD4321" i="4" s="1"/>
  <c r="L4320" i="4"/>
  <c r="M4320" i="4" s="1"/>
  <c r="L4319" i="4"/>
  <c r="M4319" i="4" s="1"/>
  <c r="L4318" i="4"/>
  <c r="M4318" i="4" s="1"/>
  <c r="O4318" i="4" s="1"/>
  <c r="L4317" i="4"/>
  <c r="M4317" i="4" s="1"/>
  <c r="L4316" i="4"/>
  <c r="M4316" i="4" s="1"/>
  <c r="L4315" i="4"/>
  <c r="M4315" i="4" s="1"/>
  <c r="L4314" i="4"/>
  <c r="M4314" i="4" s="1"/>
  <c r="L4313" i="4"/>
  <c r="M4313" i="4" s="1"/>
  <c r="L4312" i="4"/>
  <c r="M4312" i="4" s="1"/>
  <c r="L4311" i="4"/>
  <c r="M4311" i="4" s="1"/>
  <c r="L4310" i="4"/>
  <c r="M4310" i="4" s="1"/>
  <c r="L4309" i="4"/>
  <c r="M4309" i="4" s="1"/>
  <c r="L4308" i="4"/>
  <c r="M4308" i="4" s="1"/>
  <c r="L4307" i="4"/>
  <c r="M4307" i="4" s="1"/>
  <c r="O4307" i="4" s="1"/>
  <c r="L4306" i="4"/>
  <c r="M4306" i="4" s="1"/>
  <c r="L4305" i="4"/>
  <c r="M4305" i="4" s="1"/>
  <c r="N4305" i="4" s="1"/>
  <c r="AD4305" i="4" s="1"/>
  <c r="L4304" i="4"/>
  <c r="M4304" i="4" s="1"/>
  <c r="L4303" i="4"/>
  <c r="M4303" i="4" s="1"/>
  <c r="L4302" i="4"/>
  <c r="M4302" i="4" s="1"/>
  <c r="O4302" i="4" s="1"/>
  <c r="L4301" i="4"/>
  <c r="M4301" i="4" s="1"/>
  <c r="L4300" i="4"/>
  <c r="M4300" i="4" s="1"/>
  <c r="L4299" i="4"/>
  <c r="M4299" i="4" s="1"/>
  <c r="L4298" i="4"/>
  <c r="M4298" i="4" s="1"/>
  <c r="L4297" i="4"/>
  <c r="M4297" i="4" s="1"/>
  <c r="L4296" i="4"/>
  <c r="M4296" i="4" s="1"/>
  <c r="L4295" i="4"/>
  <c r="M4295" i="4" s="1"/>
  <c r="L4294" i="4"/>
  <c r="M4294" i="4" s="1"/>
  <c r="L4293" i="4"/>
  <c r="M4293" i="4" s="1"/>
  <c r="L4292" i="4"/>
  <c r="M4292" i="4" s="1"/>
  <c r="L4291" i="4"/>
  <c r="M4291" i="4" s="1"/>
  <c r="L4290" i="4"/>
  <c r="M4290" i="4" s="1"/>
  <c r="L4289" i="4"/>
  <c r="M4289" i="4" s="1"/>
  <c r="L4288" i="4"/>
  <c r="M4288" i="4" s="1"/>
  <c r="L4287" i="4"/>
  <c r="M4287" i="4" s="1"/>
  <c r="L4286" i="4"/>
  <c r="M4286" i="4" s="1"/>
  <c r="L4285" i="4"/>
  <c r="M4285" i="4" s="1"/>
  <c r="L4284" i="4"/>
  <c r="M4284" i="4" s="1"/>
  <c r="L4283" i="4"/>
  <c r="M4283" i="4" s="1"/>
  <c r="L4282" i="4"/>
  <c r="M4282" i="4" s="1"/>
  <c r="L4281" i="4"/>
  <c r="M4281" i="4" s="1"/>
  <c r="L4280" i="4"/>
  <c r="M4280" i="4" s="1"/>
  <c r="L4279" i="4"/>
  <c r="M4279" i="4" s="1"/>
  <c r="L4278" i="4"/>
  <c r="M4278" i="4" s="1"/>
  <c r="L4277" i="4"/>
  <c r="M4277" i="4" s="1"/>
  <c r="L4276" i="4"/>
  <c r="M4276" i="4" s="1"/>
  <c r="L4275" i="4"/>
  <c r="M4275" i="4" s="1"/>
  <c r="L4274" i="4"/>
  <c r="M4274" i="4" s="1"/>
  <c r="L4273" i="4"/>
  <c r="M4273" i="4" s="1"/>
  <c r="L4272" i="4"/>
  <c r="M4272" i="4" s="1"/>
  <c r="L4271" i="4"/>
  <c r="M4271" i="4" s="1"/>
  <c r="L4270" i="4"/>
  <c r="M4270" i="4" s="1"/>
  <c r="L4269" i="4"/>
  <c r="M4269" i="4" s="1"/>
  <c r="L4268" i="4"/>
  <c r="M4268" i="4" s="1"/>
  <c r="L4267" i="4"/>
  <c r="M4267" i="4" s="1"/>
  <c r="L4266" i="4"/>
  <c r="M4266" i="4" s="1"/>
  <c r="L4265" i="4"/>
  <c r="M4265" i="4" s="1"/>
  <c r="L4264" i="4"/>
  <c r="M4264" i="4" s="1"/>
  <c r="L4263" i="4"/>
  <c r="M4263" i="4" s="1"/>
  <c r="L4262" i="4"/>
  <c r="M4262" i="4" s="1"/>
  <c r="L4261" i="4"/>
  <c r="M4261" i="4" s="1"/>
  <c r="L4260" i="4"/>
  <c r="M4260" i="4" s="1"/>
  <c r="L4259" i="4"/>
  <c r="M4259" i="4" s="1"/>
  <c r="L4258" i="4"/>
  <c r="M4258" i="4" s="1"/>
  <c r="L4257" i="4"/>
  <c r="M4257" i="4" s="1"/>
  <c r="L4256" i="4"/>
  <c r="M4256" i="4" s="1"/>
  <c r="L4255" i="4"/>
  <c r="M4255" i="4" s="1"/>
  <c r="L4254" i="4"/>
  <c r="M4254" i="4" s="1"/>
  <c r="L4253" i="4"/>
  <c r="M4253" i="4" s="1"/>
  <c r="L4252" i="4"/>
  <c r="M4252" i="4" s="1"/>
  <c r="L4251" i="4"/>
  <c r="M4251" i="4" s="1"/>
  <c r="L4250" i="4"/>
  <c r="M4250" i="4" s="1"/>
  <c r="L4249" i="4"/>
  <c r="M4249" i="4" s="1"/>
  <c r="L4248" i="4"/>
  <c r="M4248" i="4" s="1"/>
  <c r="L4247" i="4"/>
  <c r="M4247" i="4" s="1"/>
  <c r="L4246" i="4"/>
  <c r="M4246" i="4" s="1"/>
  <c r="L4245" i="4"/>
  <c r="M4245" i="4" s="1"/>
  <c r="L4244" i="4"/>
  <c r="M4244" i="4" s="1"/>
  <c r="L4243" i="4"/>
  <c r="M4243" i="4" s="1"/>
  <c r="L4242" i="4"/>
  <c r="M4242" i="4" s="1"/>
  <c r="O4242" i="4" s="1"/>
  <c r="L4241" i="4"/>
  <c r="M4241" i="4" s="1"/>
  <c r="L4240" i="4"/>
  <c r="M4240" i="4" s="1"/>
  <c r="L4239" i="4"/>
  <c r="M4239" i="4" s="1"/>
  <c r="L4238" i="4"/>
  <c r="M4238" i="4" s="1"/>
  <c r="L4237" i="4"/>
  <c r="M4237" i="4" s="1"/>
  <c r="L4236" i="4"/>
  <c r="M4236" i="4" s="1"/>
  <c r="L4235" i="4"/>
  <c r="M4235" i="4" s="1"/>
  <c r="L4234" i="4"/>
  <c r="M4234" i="4" s="1"/>
  <c r="L4233" i="4"/>
  <c r="M4233" i="4" s="1"/>
  <c r="L4232" i="4"/>
  <c r="M4232" i="4" s="1"/>
  <c r="L4231" i="4"/>
  <c r="M4231" i="4" s="1"/>
  <c r="L4230" i="4"/>
  <c r="M4230" i="4" s="1"/>
  <c r="L4229" i="4"/>
  <c r="M4229" i="4" s="1"/>
  <c r="L4228" i="4"/>
  <c r="M4228" i="4" s="1"/>
  <c r="L4227" i="4"/>
  <c r="M4227" i="4" s="1"/>
  <c r="L4226" i="4"/>
  <c r="M4226" i="4" s="1"/>
  <c r="O4226" i="4" s="1"/>
  <c r="L4225" i="4"/>
  <c r="M4225" i="4" s="1"/>
  <c r="L4224" i="4"/>
  <c r="M4224" i="4" s="1"/>
  <c r="L4223" i="4"/>
  <c r="M4223" i="4" s="1"/>
  <c r="L4222" i="4"/>
  <c r="M4222" i="4" s="1"/>
  <c r="L4221" i="4"/>
  <c r="M4221" i="4" s="1"/>
  <c r="L4220" i="4"/>
  <c r="M4220" i="4" s="1"/>
  <c r="L4219" i="4"/>
  <c r="M4219" i="4" s="1"/>
  <c r="L4218" i="4"/>
  <c r="M4218" i="4" s="1"/>
  <c r="L4217" i="4"/>
  <c r="M4217" i="4" s="1"/>
  <c r="L4216" i="4"/>
  <c r="M4216" i="4" s="1"/>
  <c r="L4215" i="4"/>
  <c r="M4215" i="4" s="1"/>
  <c r="L4214" i="4"/>
  <c r="M4214" i="4" s="1"/>
  <c r="L4213" i="4"/>
  <c r="M4213" i="4" s="1"/>
  <c r="L4212" i="4"/>
  <c r="M4212" i="4" s="1"/>
  <c r="L4211" i="4"/>
  <c r="M4211" i="4" s="1"/>
  <c r="L4210" i="4"/>
  <c r="M4210" i="4" s="1"/>
  <c r="L4209" i="4"/>
  <c r="M4209" i="4" s="1"/>
  <c r="L4208" i="4"/>
  <c r="M4208" i="4" s="1"/>
  <c r="L4207" i="4"/>
  <c r="M4207" i="4" s="1"/>
  <c r="L4206" i="4"/>
  <c r="M4206" i="4" s="1"/>
  <c r="L4205" i="4"/>
  <c r="M4205" i="4" s="1"/>
  <c r="L4204" i="4"/>
  <c r="M4204" i="4" s="1"/>
  <c r="L4203" i="4"/>
  <c r="M4203" i="4" s="1"/>
  <c r="L4202" i="4"/>
  <c r="M4202" i="4" s="1"/>
  <c r="L4201" i="4"/>
  <c r="M4201" i="4" s="1"/>
  <c r="L4200" i="4"/>
  <c r="M4200" i="4" s="1"/>
  <c r="L4199" i="4"/>
  <c r="M4199" i="4" s="1"/>
  <c r="L4198" i="4"/>
  <c r="M4198" i="4" s="1"/>
  <c r="L4197" i="4"/>
  <c r="M4197" i="4" s="1"/>
  <c r="L4196" i="4"/>
  <c r="M4196" i="4" s="1"/>
  <c r="L4195" i="4"/>
  <c r="M4195" i="4" s="1"/>
  <c r="L4194" i="4"/>
  <c r="M4194" i="4" s="1"/>
  <c r="L4193" i="4"/>
  <c r="M4193" i="4" s="1"/>
  <c r="L4192" i="4"/>
  <c r="M4192" i="4" s="1"/>
  <c r="L4191" i="4"/>
  <c r="M4191" i="4" s="1"/>
  <c r="L4190" i="4"/>
  <c r="M4190" i="4" s="1"/>
  <c r="L4189" i="4"/>
  <c r="M4189" i="4" s="1"/>
  <c r="L4188" i="4"/>
  <c r="M4188" i="4" s="1"/>
  <c r="L4187" i="4"/>
  <c r="M4187" i="4" s="1"/>
  <c r="L4186" i="4"/>
  <c r="M4186" i="4" s="1"/>
  <c r="L4185" i="4"/>
  <c r="M4185" i="4" s="1"/>
  <c r="L4184" i="4"/>
  <c r="M4184" i="4" s="1"/>
  <c r="L4183" i="4"/>
  <c r="M4183" i="4" s="1"/>
  <c r="L4182" i="4"/>
  <c r="M4182" i="4" s="1"/>
  <c r="L4181" i="4"/>
  <c r="M4181" i="4" s="1"/>
  <c r="L4180" i="4"/>
  <c r="M4180" i="4" s="1"/>
  <c r="L4179" i="4"/>
  <c r="M4179" i="4" s="1"/>
  <c r="L4178" i="4"/>
  <c r="M4178" i="4" s="1"/>
  <c r="O4178" i="4" s="1"/>
  <c r="L4177" i="4"/>
  <c r="M4177" i="4" s="1"/>
  <c r="L4176" i="4"/>
  <c r="M4176" i="4" s="1"/>
  <c r="L4175" i="4"/>
  <c r="M4175" i="4" s="1"/>
  <c r="L4174" i="4"/>
  <c r="M4174" i="4" s="1"/>
  <c r="L4173" i="4"/>
  <c r="M4173" i="4" s="1"/>
  <c r="L4172" i="4"/>
  <c r="M4172" i="4" s="1"/>
  <c r="L4171" i="4"/>
  <c r="M4171" i="4" s="1"/>
  <c r="L4170" i="4"/>
  <c r="M4170" i="4" s="1"/>
  <c r="L4169" i="4"/>
  <c r="M4169" i="4" s="1"/>
  <c r="L4168" i="4"/>
  <c r="M4168" i="4" s="1"/>
  <c r="L4167" i="4"/>
  <c r="M4167" i="4" s="1"/>
  <c r="L4166" i="4"/>
  <c r="M4166" i="4" s="1"/>
  <c r="L4165" i="4"/>
  <c r="M4165" i="4" s="1"/>
  <c r="L4164" i="4"/>
  <c r="M4164" i="4" s="1"/>
  <c r="L4163" i="4"/>
  <c r="M4163" i="4" s="1"/>
  <c r="L4162" i="4"/>
  <c r="M4162" i="4" s="1"/>
  <c r="O4162" i="4" s="1"/>
  <c r="L4161" i="4"/>
  <c r="M4161" i="4" s="1"/>
  <c r="L4160" i="4"/>
  <c r="M4160" i="4" s="1"/>
  <c r="L4159" i="4"/>
  <c r="M4159" i="4" s="1"/>
  <c r="L4158" i="4"/>
  <c r="M4158" i="4" s="1"/>
  <c r="L4157" i="4"/>
  <c r="M4157" i="4" s="1"/>
  <c r="L4156" i="4"/>
  <c r="M4156" i="4" s="1"/>
  <c r="L4155" i="4"/>
  <c r="M4155" i="4" s="1"/>
  <c r="L4154" i="4"/>
  <c r="M4154" i="4" s="1"/>
  <c r="L4153" i="4"/>
  <c r="M4153" i="4" s="1"/>
  <c r="L4152" i="4"/>
  <c r="M4152" i="4" s="1"/>
  <c r="L4151" i="4"/>
  <c r="M4151" i="4" s="1"/>
  <c r="L4150" i="4"/>
  <c r="M4150" i="4" s="1"/>
  <c r="L4149" i="4"/>
  <c r="M4149" i="4" s="1"/>
  <c r="L4148" i="4"/>
  <c r="M4148" i="4" s="1"/>
  <c r="L4147" i="4"/>
  <c r="M4147" i="4" s="1"/>
  <c r="L4146" i="4"/>
  <c r="M4146" i="4" s="1"/>
  <c r="L4145" i="4"/>
  <c r="M4145" i="4" s="1"/>
  <c r="L4144" i="4"/>
  <c r="M4144" i="4" s="1"/>
  <c r="L4143" i="4"/>
  <c r="M4143" i="4" s="1"/>
  <c r="L4142" i="4"/>
  <c r="M4142" i="4" s="1"/>
  <c r="L4141" i="4"/>
  <c r="M4141" i="4" s="1"/>
  <c r="L4140" i="4"/>
  <c r="M4140" i="4" s="1"/>
  <c r="L4139" i="4"/>
  <c r="M4139" i="4" s="1"/>
  <c r="L4138" i="4"/>
  <c r="M4138" i="4" s="1"/>
  <c r="L4137" i="4"/>
  <c r="M4137" i="4" s="1"/>
  <c r="L4136" i="4"/>
  <c r="M4136" i="4" s="1"/>
  <c r="L4135" i="4"/>
  <c r="M4135" i="4" s="1"/>
  <c r="O4135" i="4" s="1"/>
  <c r="L4134" i="4"/>
  <c r="M4134" i="4" s="1"/>
  <c r="L4133" i="4"/>
  <c r="M4133" i="4" s="1"/>
  <c r="N4133" i="4" s="1"/>
  <c r="AD4133" i="4" s="1"/>
  <c r="L4132" i="4"/>
  <c r="M4132" i="4" s="1"/>
  <c r="L4131" i="4"/>
  <c r="M4131" i="4" s="1"/>
  <c r="L4130" i="4"/>
  <c r="M4130" i="4" s="1"/>
  <c r="O4130" i="4" s="1"/>
  <c r="L4129" i="4"/>
  <c r="M4129" i="4" s="1"/>
  <c r="L4128" i="4"/>
  <c r="M4128" i="4" s="1"/>
  <c r="L4127" i="4"/>
  <c r="M4127" i="4" s="1"/>
  <c r="O4127" i="4" s="1"/>
  <c r="L4126" i="4"/>
  <c r="M4126" i="4" s="1"/>
  <c r="L4125" i="4"/>
  <c r="M4125" i="4" s="1"/>
  <c r="N4125" i="4" s="1"/>
  <c r="AD4125" i="4" s="1"/>
  <c r="L4124" i="4"/>
  <c r="M4124" i="4" s="1"/>
  <c r="L4123" i="4"/>
  <c r="M4123" i="4" s="1"/>
  <c r="L4122" i="4"/>
  <c r="M4122" i="4" s="1"/>
  <c r="L4121" i="4"/>
  <c r="M4121" i="4" s="1"/>
  <c r="N4121" i="4" s="1"/>
  <c r="AD4121" i="4" s="1"/>
  <c r="L4120" i="4"/>
  <c r="M4120" i="4" s="1"/>
  <c r="L4119" i="4"/>
  <c r="M4119" i="4" s="1"/>
  <c r="O4119" i="4" s="1"/>
  <c r="L4118" i="4"/>
  <c r="M4118" i="4" s="1"/>
  <c r="O4118" i="4" s="1"/>
  <c r="L4117" i="4"/>
  <c r="M4117" i="4" s="1"/>
  <c r="N4117" i="4" s="1"/>
  <c r="AD4117" i="4" s="1"/>
  <c r="L4116" i="4"/>
  <c r="M4116" i="4" s="1"/>
  <c r="L4115" i="4"/>
  <c r="M4115" i="4" s="1"/>
  <c r="L4114" i="4"/>
  <c r="M4114" i="4" s="1"/>
  <c r="L4113" i="4"/>
  <c r="M4113" i="4" s="1"/>
  <c r="N4113" i="4" s="1"/>
  <c r="AD4113" i="4" s="1"/>
  <c r="L4112" i="4"/>
  <c r="M4112" i="4" s="1"/>
  <c r="L4111" i="4"/>
  <c r="M4111" i="4" s="1"/>
  <c r="O4111" i="4" s="1"/>
  <c r="L4110" i="4"/>
  <c r="M4110" i="4" s="1"/>
  <c r="O4110" i="4" s="1"/>
  <c r="L4109" i="4"/>
  <c r="M4109" i="4" s="1"/>
  <c r="N4109" i="4" s="1"/>
  <c r="AD4109" i="4" s="1"/>
  <c r="L4108" i="4"/>
  <c r="M4108" i="4" s="1"/>
  <c r="L4107" i="4"/>
  <c r="M4107" i="4" s="1"/>
  <c r="L4106" i="4"/>
  <c r="M4106" i="4" s="1"/>
  <c r="L4105" i="4"/>
  <c r="M4105" i="4" s="1"/>
  <c r="N4105" i="4" s="1"/>
  <c r="AD4105" i="4" s="1"/>
  <c r="L4104" i="4"/>
  <c r="M4104" i="4" s="1"/>
  <c r="L4103" i="4"/>
  <c r="M4103" i="4" s="1"/>
  <c r="O4103" i="4" s="1"/>
  <c r="L4102" i="4"/>
  <c r="M4102" i="4" s="1"/>
  <c r="O4102" i="4" s="1"/>
  <c r="L4101" i="4"/>
  <c r="M4101" i="4" s="1"/>
  <c r="N4101" i="4" s="1"/>
  <c r="AD4101" i="4" s="1"/>
  <c r="L4100" i="4"/>
  <c r="M4100" i="4" s="1"/>
  <c r="L4099" i="4"/>
  <c r="M4099" i="4" s="1"/>
  <c r="L4098" i="4"/>
  <c r="M4098" i="4" s="1"/>
  <c r="L4097" i="4"/>
  <c r="M4097" i="4" s="1"/>
  <c r="N4097" i="4" s="1"/>
  <c r="AD4097" i="4" s="1"/>
  <c r="L4096" i="4"/>
  <c r="M4096" i="4" s="1"/>
  <c r="L4095" i="4"/>
  <c r="M4095" i="4" s="1"/>
  <c r="O4095" i="4" s="1"/>
  <c r="L4094" i="4"/>
  <c r="M4094" i="4" s="1"/>
  <c r="O4094" i="4" s="1"/>
  <c r="L4093" i="4"/>
  <c r="M4093" i="4" s="1"/>
  <c r="N4093" i="4" s="1"/>
  <c r="AD4093" i="4" s="1"/>
  <c r="L4092" i="4"/>
  <c r="M4092" i="4" s="1"/>
  <c r="L4091" i="4"/>
  <c r="M4091" i="4" s="1"/>
  <c r="L4090" i="4"/>
  <c r="M4090" i="4" s="1"/>
  <c r="L4089" i="4"/>
  <c r="M4089" i="4" s="1"/>
  <c r="N4089" i="4" s="1"/>
  <c r="AD4089" i="4" s="1"/>
  <c r="L4088" i="4"/>
  <c r="M4088" i="4" s="1"/>
  <c r="L4087" i="4"/>
  <c r="M4087" i="4" s="1"/>
  <c r="O4087" i="4" s="1"/>
  <c r="L4086" i="4"/>
  <c r="M4086" i="4" s="1"/>
  <c r="O4086" i="4" s="1"/>
  <c r="L4085" i="4"/>
  <c r="M4085" i="4" s="1"/>
  <c r="N4085" i="4" s="1"/>
  <c r="AD4085" i="4" s="1"/>
  <c r="L4084" i="4"/>
  <c r="M4084" i="4" s="1"/>
  <c r="L4083" i="4"/>
  <c r="M4083" i="4" s="1"/>
  <c r="L4082" i="4"/>
  <c r="M4082" i="4" s="1"/>
  <c r="L4081" i="4"/>
  <c r="M4081" i="4" s="1"/>
  <c r="N4081" i="4" s="1"/>
  <c r="AD4081" i="4" s="1"/>
  <c r="L4080" i="4"/>
  <c r="M4080" i="4" s="1"/>
  <c r="L4079" i="4"/>
  <c r="M4079" i="4" s="1"/>
  <c r="O4079" i="4" s="1"/>
  <c r="L4078" i="4"/>
  <c r="M4078" i="4" s="1"/>
  <c r="O4078" i="4" s="1"/>
  <c r="L4077" i="4"/>
  <c r="M4077" i="4" s="1"/>
  <c r="N4077" i="4" s="1"/>
  <c r="AD4077" i="4" s="1"/>
  <c r="L4076" i="4"/>
  <c r="M4076" i="4" s="1"/>
  <c r="L4075" i="4"/>
  <c r="M4075" i="4" s="1"/>
  <c r="L4074" i="4"/>
  <c r="M4074" i="4" s="1"/>
  <c r="L4073" i="4"/>
  <c r="M4073" i="4" s="1"/>
  <c r="N4073" i="4" s="1"/>
  <c r="AD4073" i="4" s="1"/>
  <c r="L4072" i="4"/>
  <c r="M4072" i="4" s="1"/>
  <c r="L4071" i="4"/>
  <c r="M4071" i="4" s="1"/>
  <c r="O4071" i="4" s="1"/>
  <c r="L4070" i="4"/>
  <c r="M4070" i="4" s="1"/>
  <c r="O4070" i="4" s="1"/>
  <c r="L4069" i="4"/>
  <c r="M4069" i="4" s="1"/>
  <c r="N4069" i="4" s="1"/>
  <c r="AD4069" i="4" s="1"/>
  <c r="L4068" i="4"/>
  <c r="M4068" i="4" s="1"/>
  <c r="L4067" i="4"/>
  <c r="M4067" i="4" s="1"/>
  <c r="L4066" i="4"/>
  <c r="M4066" i="4" s="1"/>
  <c r="L4065" i="4"/>
  <c r="M4065" i="4" s="1"/>
  <c r="N4065" i="4" s="1"/>
  <c r="AD4065" i="4" s="1"/>
  <c r="L4064" i="4"/>
  <c r="M4064" i="4" s="1"/>
  <c r="L4063" i="4"/>
  <c r="M4063" i="4" s="1"/>
  <c r="O4063" i="4" s="1"/>
  <c r="L4062" i="4"/>
  <c r="M4062" i="4" s="1"/>
  <c r="O4062" i="4" s="1"/>
  <c r="L4061" i="4"/>
  <c r="M4061" i="4" s="1"/>
  <c r="N4061" i="4" s="1"/>
  <c r="AD4061" i="4" s="1"/>
  <c r="L4060" i="4"/>
  <c r="M4060" i="4" s="1"/>
  <c r="L4059" i="4"/>
  <c r="M4059" i="4" s="1"/>
  <c r="L4058" i="4"/>
  <c r="M4058" i="4" s="1"/>
  <c r="L4057" i="4"/>
  <c r="M4057" i="4" s="1"/>
  <c r="N4057" i="4" s="1"/>
  <c r="AD4057" i="4" s="1"/>
  <c r="L4056" i="4"/>
  <c r="M4056" i="4" s="1"/>
  <c r="L4055" i="4"/>
  <c r="M4055" i="4" s="1"/>
  <c r="O4055" i="4" s="1"/>
  <c r="L4054" i="4"/>
  <c r="M4054" i="4" s="1"/>
  <c r="O4054" i="4" s="1"/>
  <c r="L4053" i="4"/>
  <c r="M4053" i="4" s="1"/>
  <c r="N4053" i="4" s="1"/>
  <c r="AD4053" i="4" s="1"/>
  <c r="L4052" i="4"/>
  <c r="M4052" i="4" s="1"/>
  <c r="L4051" i="4"/>
  <c r="M4051" i="4" s="1"/>
  <c r="L4050" i="4"/>
  <c r="M4050" i="4" s="1"/>
  <c r="L4049" i="4"/>
  <c r="M4049" i="4" s="1"/>
  <c r="N4049" i="4" s="1"/>
  <c r="AD4049" i="4" s="1"/>
  <c r="L4048" i="4"/>
  <c r="M4048" i="4" s="1"/>
  <c r="L4047" i="4"/>
  <c r="M4047" i="4" s="1"/>
  <c r="O4047" i="4" s="1"/>
  <c r="L4046" i="4"/>
  <c r="M4046" i="4" s="1"/>
  <c r="O4046" i="4" s="1"/>
  <c r="L4045" i="4"/>
  <c r="M4045" i="4" s="1"/>
  <c r="N4045" i="4" s="1"/>
  <c r="AD4045" i="4" s="1"/>
  <c r="L4044" i="4"/>
  <c r="M4044" i="4" s="1"/>
  <c r="L4043" i="4"/>
  <c r="M4043" i="4" s="1"/>
  <c r="L4042" i="4"/>
  <c r="M4042" i="4" s="1"/>
  <c r="L4041" i="4"/>
  <c r="M4041" i="4" s="1"/>
  <c r="N4041" i="4" s="1"/>
  <c r="AD4041" i="4" s="1"/>
  <c r="L4040" i="4"/>
  <c r="M4040" i="4" s="1"/>
  <c r="L4039" i="4"/>
  <c r="M4039" i="4" s="1"/>
  <c r="O4039" i="4" s="1"/>
  <c r="L4038" i="4"/>
  <c r="M4038" i="4" s="1"/>
  <c r="O4038" i="4" s="1"/>
  <c r="L4037" i="4"/>
  <c r="M4037" i="4" s="1"/>
  <c r="N4037" i="4" s="1"/>
  <c r="AD4037" i="4" s="1"/>
  <c r="L4036" i="4"/>
  <c r="M4036" i="4" s="1"/>
  <c r="L4035" i="4"/>
  <c r="M4035" i="4" s="1"/>
  <c r="L4034" i="4"/>
  <c r="M4034" i="4" s="1"/>
  <c r="L4033" i="4"/>
  <c r="M4033" i="4" s="1"/>
  <c r="N4033" i="4" s="1"/>
  <c r="AD4033" i="4" s="1"/>
  <c r="L4032" i="4"/>
  <c r="M4032" i="4" s="1"/>
  <c r="L4031" i="4"/>
  <c r="M4031" i="4" s="1"/>
  <c r="O4031" i="4" s="1"/>
  <c r="L4030" i="4"/>
  <c r="M4030" i="4" s="1"/>
  <c r="O4030" i="4" s="1"/>
  <c r="L4029" i="4"/>
  <c r="M4029" i="4" s="1"/>
  <c r="N4029" i="4" s="1"/>
  <c r="AD4029" i="4" s="1"/>
  <c r="L4028" i="4"/>
  <c r="M4028" i="4" s="1"/>
  <c r="L4027" i="4"/>
  <c r="M4027" i="4" s="1"/>
  <c r="L4026" i="4"/>
  <c r="M4026" i="4" s="1"/>
  <c r="L4025" i="4"/>
  <c r="M4025" i="4" s="1"/>
  <c r="N4025" i="4" s="1"/>
  <c r="AD4025" i="4" s="1"/>
  <c r="L4024" i="4"/>
  <c r="M4024" i="4" s="1"/>
  <c r="L4023" i="4"/>
  <c r="M4023" i="4" s="1"/>
  <c r="O4023" i="4" s="1"/>
  <c r="L4022" i="4"/>
  <c r="M4022" i="4" s="1"/>
  <c r="O4022" i="4" s="1"/>
  <c r="L4021" i="4"/>
  <c r="M4021" i="4" s="1"/>
  <c r="N4021" i="4" s="1"/>
  <c r="AD4021" i="4" s="1"/>
  <c r="L4020" i="4"/>
  <c r="M4020" i="4" s="1"/>
  <c r="L4019" i="4"/>
  <c r="M4019" i="4" s="1"/>
  <c r="L4018" i="4"/>
  <c r="M4018" i="4" s="1"/>
  <c r="L4017" i="4"/>
  <c r="M4017" i="4" s="1"/>
  <c r="L4016" i="4"/>
  <c r="M4016" i="4" s="1"/>
  <c r="L4015" i="4"/>
  <c r="M4015" i="4" s="1"/>
  <c r="L4014" i="4"/>
  <c r="M4014" i="4" s="1"/>
  <c r="L4013" i="4"/>
  <c r="M4013" i="4" s="1"/>
  <c r="L4012" i="4"/>
  <c r="M4012" i="4" s="1"/>
  <c r="L4011" i="4"/>
  <c r="M4011" i="4" s="1"/>
  <c r="L4010" i="4"/>
  <c r="M4010" i="4" s="1"/>
  <c r="L4009" i="4"/>
  <c r="M4009" i="4" s="1"/>
  <c r="L4008" i="4"/>
  <c r="M4008" i="4" s="1"/>
  <c r="L4007" i="4"/>
  <c r="M4007" i="4" s="1"/>
  <c r="L4006" i="4"/>
  <c r="M4006" i="4" s="1"/>
  <c r="L4005" i="4"/>
  <c r="M4005" i="4" s="1"/>
  <c r="L4004" i="4"/>
  <c r="M4004" i="4" s="1"/>
  <c r="L4003" i="4"/>
  <c r="M4003" i="4" s="1"/>
  <c r="L4002" i="4"/>
  <c r="M4002" i="4" s="1"/>
  <c r="L4001" i="4"/>
  <c r="M4001" i="4" s="1"/>
  <c r="L4000" i="4"/>
  <c r="M4000" i="4" s="1"/>
  <c r="L3999" i="4"/>
  <c r="M3999" i="4" s="1"/>
  <c r="L3998" i="4"/>
  <c r="M3998" i="4" s="1"/>
  <c r="L3997" i="4"/>
  <c r="M3997" i="4" s="1"/>
  <c r="L3996" i="4"/>
  <c r="M3996" i="4" s="1"/>
  <c r="L3995" i="4"/>
  <c r="M3995" i="4" s="1"/>
  <c r="L3994" i="4"/>
  <c r="M3994" i="4" s="1"/>
  <c r="L3993" i="4"/>
  <c r="M3993" i="4" s="1"/>
  <c r="L3992" i="4"/>
  <c r="M3992" i="4" s="1"/>
  <c r="L3991" i="4"/>
  <c r="M3991" i="4" s="1"/>
  <c r="L3990" i="4"/>
  <c r="M3990" i="4" s="1"/>
  <c r="L3989" i="4"/>
  <c r="M3989" i="4" s="1"/>
  <c r="L3988" i="4"/>
  <c r="M3988" i="4" s="1"/>
  <c r="L3987" i="4"/>
  <c r="M3987" i="4" s="1"/>
  <c r="L3986" i="4"/>
  <c r="M3986" i="4" s="1"/>
  <c r="L3985" i="4"/>
  <c r="M3985" i="4" s="1"/>
  <c r="L3984" i="4"/>
  <c r="M3984" i="4" s="1"/>
  <c r="L3983" i="4"/>
  <c r="M3983" i="4" s="1"/>
  <c r="L3982" i="4"/>
  <c r="M3982" i="4" s="1"/>
  <c r="L3981" i="4"/>
  <c r="M3981" i="4" s="1"/>
  <c r="L3980" i="4"/>
  <c r="M3980" i="4" s="1"/>
  <c r="L3979" i="4"/>
  <c r="M3979" i="4" s="1"/>
  <c r="L3978" i="4"/>
  <c r="M3978" i="4" s="1"/>
  <c r="L3977" i="4"/>
  <c r="M3977" i="4" s="1"/>
  <c r="L3976" i="4"/>
  <c r="M3976" i="4" s="1"/>
  <c r="L3975" i="4"/>
  <c r="M3975" i="4" s="1"/>
  <c r="L3974" i="4"/>
  <c r="M3974" i="4" s="1"/>
  <c r="L3973" i="4"/>
  <c r="M3973" i="4" s="1"/>
  <c r="L3972" i="4"/>
  <c r="M3972" i="4" s="1"/>
  <c r="L3971" i="4"/>
  <c r="M3971" i="4" s="1"/>
  <c r="L3970" i="4"/>
  <c r="M3970" i="4" s="1"/>
  <c r="L3969" i="4"/>
  <c r="M3969" i="4" s="1"/>
  <c r="L3968" i="4"/>
  <c r="M3968" i="4" s="1"/>
  <c r="L3967" i="4"/>
  <c r="M3967" i="4" s="1"/>
  <c r="L3966" i="4"/>
  <c r="M3966" i="4" s="1"/>
  <c r="L3965" i="4"/>
  <c r="M3965" i="4" s="1"/>
  <c r="L3964" i="4"/>
  <c r="M3964" i="4" s="1"/>
  <c r="L3963" i="4"/>
  <c r="M3963" i="4" s="1"/>
  <c r="L3962" i="4"/>
  <c r="M3962" i="4" s="1"/>
  <c r="L3961" i="4"/>
  <c r="M3961" i="4" s="1"/>
  <c r="L3960" i="4"/>
  <c r="M3960" i="4" s="1"/>
  <c r="L3959" i="4"/>
  <c r="M3959" i="4" s="1"/>
  <c r="L3958" i="4"/>
  <c r="M3958" i="4" s="1"/>
  <c r="L3957" i="4"/>
  <c r="M3957" i="4" s="1"/>
  <c r="L3956" i="4"/>
  <c r="M3956" i="4" s="1"/>
  <c r="L3955" i="4"/>
  <c r="M3955" i="4" s="1"/>
  <c r="L3954" i="4"/>
  <c r="M3954" i="4" s="1"/>
  <c r="L3953" i="4"/>
  <c r="M3953" i="4" s="1"/>
  <c r="L3952" i="4"/>
  <c r="M3952" i="4" s="1"/>
  <c r="L3951" i="4"/>
  <c r="M3951" i="4" s="1"/>
  <c r="L3950" i="4"/>
  <c r="M3950" i="4" s="1"/>
  <c r="L3949" i="4"/>
  <c r="M3949" i="4" s="1"/>
  <c r="L3948" i="4"/>
  <c r="M3948" i="4" s="1"/>
  <c r="L3947" i="4"/>
  <c r="M3947" i="4" s="1"/>
  <c r="L3946" i="4"/>
  <c r="M3946" i="4" s="1"/>
  <c r="L3945" i="4"/>
  <c r="M3945" i="4" s="1"/>
  <c r="L3944" i="4"/>
  <c r="M3944" i="4" s="1"/>
  <c r="L3943" i="4"/>
  <c r="M3943" i="4" s="1"/>
  <c r="L3942" i="4"/>
  <c r="M3942" i="4" s="1"/>
  <c r="L3941" i="4"/>
  <c r="M3941" i="4" s="1"/>
  <c r="L3940" i="4"/>
  <c r="M3940" i="4" s="1"/>
  <c r="L3939" i="4"/>
  <c r="M3939" i="4" s="1"/>
  <c r="L3938" i="4"/>
  <c r="M3938" i="4" s="1"/>
  <c r="L3937" i="4"/>
  <c r="M3937" i="4" s="1"/>
  <c r="L3936" i="4"/>
  <c r="M3936" i="4" s="1"/>
  <c r="L3935" i="4"/>
  <c r="M3935" i="4" s="1"/>
  <c r="L3934" i="4"/>
  <c r="M3934" i="4" s="1"/>
  <c r="L3933" i="4"/>
  <c r="M3933" i="4" s="1"/>
  <c r="L3932" i="4"/>
  <c r="M3932" i="4" s="1"/>
  <c r="L3931" i="4"/>
  <c r="M3931" i="4" s="1"/>
  <c r="L3930" i="4"/>
  <c r="M3930" i="4" s="1"/>
  <c r="L3929" i="4"/>
  <c r="M3929" i="4" s="1"/>
  <c r="L3928" i="4"/>
  <c r="M3928" i="4" s="1"/>
  <c r="L3927" i="4"/>
  <c r="M3927" i="4" s="1"/>
  <c r="L3926" i="4"/>
  <c r="M3926" i="4" s="1"/>
  <c r="L3925" i="4"/>
  <c r="M3925" i="4" s="1"/>
  <c r="L3924" i="4"/>
  <c r="M3924" i="4" s="1"/>
  <c r="L3923" i="4"/>
  <c r="M3923" i="4" s="1"/>
  <c r="L3922" i="4"/>
  <c r="M3922" i="4" s="1"/>
  <c r="L3921" i="4"/>
  <c r="M3921" i="4" s="1"/>
  <c r="L3920" i="4"/>
  <c r="M3920" i="4" s="1"/>
  <c r="L3919" i="4"/>
  <c r="M3919" i="4" s="1"/>
  <c r="L3918" i="4"/>
  <c r="M3918" i="4" s="1"/>
  <c r="L3917" i="4"/>
  <c r="M3917" i="4" s="1"/>
  <c r="L3916" i="4"/>
  <c r="M3916" i="4" s="1"/>
  <c r="L3915" i="4"/>
  <c r="M3915" i="4" s="1"/>
  <c r="L3914" i="4"/>
  <c r="M3914" i="4" s="1"/>
  <c r="L3913" i="4"/>
  <c r="M3913" i="4" s="1"/>
  <c r="L3912" i="4"/>
  <c r="M3912" i="4" s="1"/>
  <c r="L3911" i="4"/>
  <c r="M3911" i="4" s="1"/>
  <c r="L3910" i="4"/>
  <c r="M3910" i="4" s="1"/>
  <c r="L3909" i="4"/>
  <c r="M3909" i="4" s="1"/>
  <c r="L3908" i="4"/>
  <c r="M3908" i="4" s="1"/>
  <c r="L3907" i="4"/>
  <c r="M3907" i="4" s="1"/>
  <c r="L3906" i="4"/>
  <c r="M3906" i="4" s="1"/>
  <c r="L3905" i="4"/>
  <c r="M3905" i="4" s="1"/>
  <c r="L3904" i="4"/>
  <c r="M3904" i="4" s="1"/>
  <c r="L3903" i="4"/>
  <c r="M3903" i="4" s="1"/>
  <c r="L3902" i="4"/>
  <c r="M3902" i="4" s="1"/>
  <c r="L3901" i="4"/>
  <c r="M3901" i="4" s="1"/>
  <c r="L3900" i="4"/>
  <c r="M3900" i="4" s="1"/>
  <c r="L3899" i="4"/>
  <c r="M3899" i="4" s="1"/>
  <c r="L3898" i="4"/>
  <c r="M3898" i="4" s="1"/>
  <c r="L3897" i="4"/>
  <c r="M3897" i="4" s="1"/>
  <c r="L3896" i="4"/>
  <c r="M3896" i="4" s="1"/>
  <c r="L3895" i="4"/>
  <c r="M3895" i="4" s="1"/>
  <c r="L3894" i="4"/>
  <c r="M3894" i="4" s="1"/>
  <c r="L3893" i="4"/>
  <c r="M3893" i="4" s="1"/>
  <c r="L3892" i="4"/>
  <c r="M3892" i="4" s="1"/>
  <c r="L3891" i="4"/>
  <c r="M3891" i="4" s="1"/>
  <c r="L3890" i="4"/>
  <c r="M3890" i="4" s="1"/>
  <c r="L3889" i="4"/>
  <c r="M3889" i="4" s="1"/>
  <c r="L3888" i="4"/>
  <c r="M3888" i="4" s="1"/>
  <c r="L3887" i="4"/>
  <c r="M3887" i="4" s="1"/>
  <c r="L3886" i="4"/>
  <c r="M3886" i="4" s="1"/>
  <c r="L3885" i="4"/>
  <c r="M3885" i="4" s="1"/>
  <c r="L3884" i="4"/>
  <c r="M3884" i="4" s="1"/>
  <c r="L3883" i="4"/>
  <c r="M3883" i="4" s="1"/>
  <c r="L3882" i="4"/>
  <c r="M3882" i="4" s="1"/>
  <c r="L3881" i="4"/>
  <c r="M3881" i="4" s="1"/>
  <c r="L3880" i="4"/>
  <c r="M3880" i="4" s="1"/>
  <c r="L3879" i="4"/>
  <c r="M3879" i="4" s="1"/>
  <c r="L3878" i="4"/>
  <c r="M3878" i="4" s="1"/>
  <c r="L3877" i="4"/>
  <c r="M3877" i="4" s="1"/>
  <c r="L3876" i="4"/>
  <c r="M3876" i="4" s="1"/>
  <c r="L3875" i="4"/>
  <c r="M3875" i="4" s="1"/>
  <c r="L3874" i="4"/>
  <c r="M3874" i="4" s="1"/>
  <c r="L3873" i="4"/>
  <c r="M3873" i="4" s="1"/>
  <c r="L3872" i="4"/>
  <c r="M3872" i="4" s="1"/>
  <c r="L3871" i="4"/>
  <c r="M3871" i="4" s="1"/>
  <c r="L3870" i="4"/>
  <c r="M3870" i="4" s="1"/>
  <c r="L3869" i="4"/>
  <c r="M3869" i="4" s="1"/>
  <c r="L3868" i="4"/>
  <c r="M3868" i="4" s="1"/>
  <c r="L3867" i="4"/>
  <c r="M3867" i="4" s="1"/>
  <c r="L3866" i="4"/>
  <c r="M3866" i="4" s="1"/>
  <c r="L3865" i="4"/>
  <c r="M3865" i="4" s="1"/>
  <c r="L3864" i="4"/>
  <c r="M3864" i="4" s="1"/>
  <c r="L3863" i="4"/>
  <c r="M3863" i="4" s="1"/>
  <c r="L3862" i="4"/>
  <c r="M3862" i="4" s="1"/>
  <c r="L3861" i="4"/>
  <c r="M3861" i="4" s="1"/>
  <c r="L3860" i="4"/>
  <c r="M3860" i="4" s="1"/>
  <c r="L3859" i="4"/>
  <c r="M3859" i="4" s="1"/>
  <c r="L3858" i="4"/>
  <c r="M3858" i="4" s="1"/>
  <c r="L3857" i="4"/>
  <c r="M3857" i="4" s="1"/>
  <c r="L3856" i="4"/>
  <c r="M3856" i="4" s="1"/>
  <c r="L3855" i="4"/>
  <c r="M3855" i="4" s="1"/>
  <c r="L3854" i="4"/>
  <c r="M3854" i="4" s="1"/>
  <c r="L3853" i="4"/>
  <c r="M3853" i="4" s="1"/>
  <c r="L3852" i="4"/>
  <c r="M3852" i="4" s="1"/>
  <c r="L3851" i="4"/>
  <c r="M3851" i="4" s="1"/>
  <c r="L3850" i="4"/>
  <c r="M3850" i="4" s="1"/>
  <c r="L3849" i="4"/>
  <c r="M3849" i="4" s="1"/>
  <c r="L3848" i="4"/>
  <c r="M3848" i="4" s="1"/>
  <c r="L3847" i="4"/>
  <c r="M3847" i="4" s="1"/>
  <c r="L3846" i="4"/>
  <c r="M3846" i="4" s="1"/>
  <c r="L3845" i="4"/>
  <c r="M3845" i="4" s="1"/>
  <c r="L3844" i="4"/>
  <c r="M3844" i="4" s="1"/>
  <c r="L3843" i="4"/>
  <c r="M3843" i="4" s="1"/>
  <c r="L3842" i="4"/>
  <c r="M3842" i="4" s="1"/>
  <c r="L3841" i="4"/>
  <c r="M3841" i="4" s="1"/>
  <c r="L3840" i="4"/>
  <c r="M3840" i="4" s="1"/>
  <c r="L3839" i="4"/>
  <c r="M3839" i="4" s="1"/>
  <c r="L3838" i="4"/>
  <c r="M3838" i="4" s="1"/>
  <c r="L3837" i="4"/>
  <c r="M3837" i="4" s="1"/>
  <c r="L3836" i="4"/>
  <c r="M3836" i="4" s="1"/>
  <c r="L3835" i="4"/>
  <c r="M3835" i="4" s="1"/>
  <c r="L3834" i="4"/>
  <c r="M3834" i="4" s="1"/>
  <c r="L3833" i="4"/>
  <c r="M3833" i="4" s="1"/>
  <c r="L3832" i="4"/>
  <c r="M3832" i="4" s="1"/>
  <c r="L3831" i="4"/>
  <c r="M3831" i="4" s="1"/>
  <c r="L3830" i="4"/>
  <c r="M3830" i="4" s="1"/>
  <c r="L3829" i="4"/>
  <c r="M3829" i="4" s="1"/>
  <c r="L3828" i="4"/>
  <c r="M3828" i="4" s="1"/>
  <c r="L3827" i="4"/>
  <c r="M3827" i="4" s="1"/>
  <c r="L3826" i="4"/>
  <c r="M3826" i="4" s="1"/>
  <c r="L3825" i="4"/>
  <c r="M3825" i="4" s="1"/>
  <c r="L3824" i="4"/>
  <c r="M3824" i="4" s="1"/>
  <c r="L3823" i="4"/>
  <c r="M3823" i="4" s="1"/>
  <c r="L3822" i="4"/>
  <c r="M3822" i="4" s="1"/>
  <c r="L3821" i="4"/>
  <c r="M3821" i="4" s="1"/>
  <c r="L3820" i="4"/>
  <c r="M3820" i="4" s="1"/>
  <c r="L3819" i="4"/>
  <c r="M3819" i="4" s="1"/>
  <c r="L3818" i="4"/>
  <c r="M3818" i="4" s="1"/>
  <c r="L3817" i="4"/>
  <c r="M3817" i="4" s="1"/>
  <c r="L3816" i="4"/>
  <c r="M3816" i="4" s="1"/>
  <c r="L3815" i="4"/>
  <c r="M3815" i="4" s="1"/>
  <c r="L3814" i="4"/>
  <c r="M3814" i="4" s="1"/>
  <c r="L3813" i="4"/>
  <c r="M3813" i="4" s="1"/>
  <c r="L3812" i="4"/>
  <c r="M3812" i="4" s="1"/>
  <c r="L3811" i="4"/>
  <c r="M3811" i="4" s="1"/>
  <c r="L3810" i="4"/>
  <c r="M3810" i="4" s="1"/>
  <c r="L3809" i="4"/>
  <c r="M3809" i="4" s="1"/>
  <c r="L3808" i="4"/>
  <c r="M3808" i="4" s="1"/>
  <c r="L3807" i="4"/>
  <c r="M3807" i="4" s="1"/>
  <c r="L3806" i="4"/>
  <c r="M3806" i="4" s="1"/>
  <c r="L3805" i="4"/>
  <c r="M3805" i="4" s="1"/>
  <c r="L3804" i="4"/>
  <c r="M3804" i="4" s="1"/>
  <c r="L3803" i="4"/>
  <c r="M3803" i="4" s="1"/>
  <c r="L3802" i="4"/>
  <c r="M3802" i="4" s="1"/>
  <c r="L3801" i="4"/>
  <c r="M3801" i="4" s="1"/>
  <c r="L3800" i="4"/>
  <c r="M3800" i="4" s="1"/>
  <c r="L3799" i="4"/>
  <c r="M3799" i="4" s="1"/>
  <c r="L3798" i="4"/>
  <c r="M3798" i="4" s="1"/>
  <c r="L3797" i="4"/>
  <c r="M3797" i="4" s="1"/>
  <c r="L3796" i="4"/>
  <c r="M3796" i="4" s="1"/>
  <c r="L3795" i="4"/>
  <c r="M3795" i="4" s="1"/>
  <c r="L3794" i="4"/>
  <c r="M3794" i="4" s="1"/>
  <c r="L3793" i="4"/>
  <c r="M3793" i="4" s="1"/>
  <c r="L3792" i="4"/>
  <c r="M3792" i="4" s="1"/>
  <c r="L3791" i="4"/>
  <c r="M3791" i="4" s="1"/>
  <c r="L3790" i="4"/>
  <c r="M3790" i="4" s="1"/>
  <c r="L3789" i="4"/>
  <c r="M3789" i="4" s="1"/>
  <c r="L3788" i="4"/>
  <c r="M3788" i="4" s="1"/>
  <c r="L3787" i="4"/>
  <c r="M3787" i="4" s="1"/>
  <c r="L3786" i="4"/>
  <c r="M3786" i="4" s="1"/>
  <c r="L3785" i="4"/>
  <c r="M3785" i="4" s="1"/>
  <c r="L3784" i="4"/>
  <c r="M3784" i="4" s="1"/>
  <c r="L3783" i="4"/>
  <c r="M3783" i="4" s="1"/>
  <c r="L3782" i="4"/>
  <c r="M3782" i="4" s="1"/>
  <c r="L3781" i="4"/>
  <c r="M3781" i="4" s="1"/>
  <c r="L3780" i="4"/>
  <c r="M3780" i="4" s="1"/>
  <c r="L3779" i="4"/>
  <c r="M3779" i="4" s="1"/>
  <c r="L3778" i="4"/>
  <c r="M3778" i="4" s="1"/>
  <c r="L3777" i="4"/>
  <c r="M3777" i="4" s="1"/>
  <c r="L3776" i="4"/>
  <c r="M3776" i="4" s="1"/>
  <c r="L3775" i="4"/>
  <c r="M3775" i="4" s="1"/>
  <c r="L3774" i="4"/>
  <c r="M3774" i="4" s="1"/>
  <c r="L3773" i="4"/>
  <c r="M3773" i="4" s="1"/>
  <c r="L3772" i="4"/>
  <c r="M3772" i="4" s="1"/>
  <c r="L3771" i="4"/>
  <c r="M3771" i="4" s="1"/>
  <c r="L3770" i="4"/>
  <c r="M3770" i="4" s="1"/>
  <c r="L3769" i="4"/>
  <c r="M3769" i="4" s="1"/>
  <c r="L3768" i="4"/>
  <c r="M3768" i="4" s="1"/>
  <c r="L3767" i="4"/>
  <c r="M3767" i="4" s="1"/>
  <c r="L3766" i="4"/>
  <c r="M3766" i="4" s="1"/>
  <c r="L3765" i="4"/>
  <c r="M3765" i="4" s="1"/>
  <c r="L3764" i="4"/>
  <c r="M3764" i="4" s="1"/>
  <c r="L3763" i="4"/>
  <c r="M3763" i="4" s="1"/>
  <c r="L3762" i="4"/>
  <c r="M3762" i="4" s="1"/>
  <c r="L3761" i="4"/>
  <c r="M3761" i="4" s="1"/>
  <c r="L3760" i="4"/>
  <c r="M3760" i="4" s="1"/>
  <c r="L3759" i="4"/>
  <c r="M3759" i="4" s="1"/>
  <c r="L3758" i="4"/>
  <c r="M3758" i="4" s="1"/>
  <c r="L3757" i="4"/>
  <c r="M3757" i="4" s="1"/>
  <c r="L3756" i="4"/>
  <c r="M3756" i="4" s="1"/>
  <c r="L3755" i="4"/>
  <c r="M3755" i="4" s="1"/>
  <c r="L3754" i="4"/>
  <c r="M3754" i="4" s="1"/>
  <c r="L3753" i="4"/>
  <c r="M3753" i="4" s="1"/>
  <c r="L3752" i="4"/>
  <c r="M3752" i="4" s="1"/>
  <c r="L3751" i="4"/>
  <c r="M3751" i="4" s="1"/>
  <c r="L3750" i="4"/>
  <c r="M3750" i="4" s="1"/>
  <c r="L3749" i="4"/>
  <c r="M3749" i="4" s="1"/>
  <c r="L3748" i="4"/>
  <c r="M3748" i="4" s="1"/>
  <c r="L3747" i="4"/>
  <c r="M3747" i="4" s="1"/>
  <c r="L3746" i="4"/>
  <c r="M3746" i="4" s="1"/>
  <c r="L3745" i="4"/>
  <c r="M3745" i="4" s="1"/>
  <c r="L3744" i="4"/>
  <c r="M3744" i="4" s="1"/>
  <c r="L3743" i="4"/>
  <c r="M3743" i="4" s="1"/>
  <c r="L3742" i="4"/>
  <c r="M3742" i="4" s="1"/>
  <c r="L3741" i="4"/>
  <c r="M3741" i="4" s="1"/>
  <c r="L3740" i="4"/>
  <c r="M3740" i="4" s="1"/>
  <c r="L3739" i="4"/>
  <c r="M3739" i="4" s="1"/>
  <c r="L3738" i="4"/>
  <c r="M3738" i="4" s="1"/>
  <c r="L3737" i="4"/>
  <c r="M3737" i="4" s="1"/>
  <c r="L3736" i="4"/>
  <c r="M3736" i="4" s="1"/>
  <c r="L3735" i="4"/>
  <c r="M3735" i="4" s="1"/>
  <c r="L3734" i="4"/>
  <c r="M3734" i="4" s="1"/>
  <c r="L3733" i="4"/>
  <c r="M3733" i="4" s="1"/>
  <c r="L3732" i="4"/>
  <c r="M3732" i="4" s="1"/>
  <c r="L3731" i="4"/>
  <c r="M3731" i="4" s="1"/>
  <c r="L3730" i="4"/>
  <c r="M3730" i="4" s="1"/>
  <c r="L3729" i="4"/>
  <c r="M3729" i="4" s="1"/>
  <c r="L3728" i="4"/>
  <c r="M3728" i="4" s="1"/>
  <c r="L3727" i="4"/>
  <c r="M3727" i="4" s="1"/>
  <c r="L3726" i="4"/>
  <c r="M3726" i="4" s="1"/>
  <c r="L3725" i="4"/>
  <c r="M3725" i="4" s="1"/>
  <c r="L3724" i="4"/>
  <c r="M3724" i="4" s="1"/>
  <c r="L3723" i="4"/>
  <c r="M3723" i="4" s="1"/>
  <c r="L3722" i="4"/>
  <c r="M3722" i="4" s="1"/>
  <c r="L3721" i="4"/>
  <c r="M3721" i="4" s="1"/>
  <c r="L3720" i="4"/>
  <c r="M3720" i="4" s="1"/>
  <c r="L3719" i="4"/>
  <c r="M3719" i="4" s="1"/>
  <c r="L3718" i="4"/>
  <c r="M3718" i="4" s="1"/>
  <c r="L3717" i="4"/>
  <c r="M3717" i="4" s="1"/>
  <c r="L3716" i="4"/>
  <c r="M3716" i="4" s="1"/>
  <c r="L3715" i="4"/>
  <c r="M3715" i="4" s="1"/>
  <c r="L3714" i="4"/>
  <c r="M3714" i="4" s="1"/>
  <c r="L3713" i="4"/>
  <c r="M3713" i="4" s="1"/>
  <c r="L3712" i="4"/>
  <c r="M3712" i="4" s="1"/>
  <c r="L3711" i="4"/>
  <c r="M3711" i="4" s="1"/>
  <c r="L3710" i="4"/>
  <c r="M3710" i="4" s="1"/>
  <c r="L3709" i="4"/>
  <c r="M3709" i="4" s="1"/>
  <c r="L3708" i="4"/>
  <c r="M3708" i="4" s="1"/>
  <c r="L3707" i="4"/>
  <c r="M3707" i="4" s="1"/>
  <c r="L3706" i="4"/>
  <c r="M3706" i="4" s="1"/>
  <c r="L3705" i="4"/>
  <c r="M3705" i="4" s="1"/>
  <c r="L3704" i="4"/>
  <c r="M3704" i="4" s="1"/>
  <c r="L3703" i="4"/>
  <c r="M3703" i="4" s="1"/>
  <c r="L3702" i="4"/>
  <c r="M3702" i="4" s="1"/>
  <c r="L3701" i="4"/>
  <c r="M3701" i="4" s="1"/>
  <c r="L3700" i="4"/>
  <c r="M3700" i="4" s="1"/>
  <c r="L3699" i="4"/>
  <c r="M3699" i="4" s="1"/>
  <c r="L3698" i="4"/>
  <c r="M3698" i="4" s="1"/>
  <c r="L3697" i="4"/>
  <c r="M3697" i="4" s="1"/>
  <c r="L3696" i="4"/>
  <c r="M3696" i="4" s="1"/>
  <c r="L3695" i="4"/>
  <c r="M3695" i="4" s="1"/>
  <c r="L3694" i="4"/>
  <c r="M3694" i="4" s="1"/>
  <c r="L3693" i="4"/>
  <c r="M3693" i="4" s="1"/>
  <c r="L3692" i="4"/>
  <c r="M3692" i="4" s="1"/>
  <c r="L3691" i="4"/>
  <c r="M3691" i="4" s="1"/>
  <c r="L3690" i="4"/>
  <c r="M3690" i="4" s="1"/>
  <c r="L3689" i="4"/>
  <c r="M3689" i="4" s="1"/>
  <c r="L3688" i="4"/>
  <c r="M3688" i="4" s="1"/>
  <c r="L3687" i="4"/>
  <c r="M3687" i="4" s="1"/>
  <c r="L3686" i="4"/>
  <c r="M3686" i="4" s="1"/>
  <c r="L3685" i="4"/>
  <c r="M3685" i="4" s="1"/>
  <c r="L3684" i="4"/>
  <c r="M3684" i="4" s="1"/>
  <c r="L3683" i="4"/>
  <c r="M3683" i="4" s="1"/>
  <c r="L3682" i="4"/>
  <c r="M3682" i="4" s="1"/>
  <c r="L3681" i="4"/>
  <c r="M3681" i="4" s="1"/>
  <c r="L3680" i="4"/>
  <c r="M3680" i="4" s="1"/>
  <c r="L3679" i="4"/>
  <c r="M3679" i="4" s="1"/>
  <c r="L3678" i="4"/>
  <c r="M3678" i="4" s="1"/>
  <c r="L3677" i="4"/>
  <c r="M3677" i="4" s="1"/>
  <c r="L3676" i="4"/>
  <c r="M3676" i="4" s="1"/>
  <c r="L3675" i="4"/>
  <c r="M3675" i="4" s="1"/>
  <c r="L3674" i="4"/>
  <c r="M3674" i="4" s="1"/>
  <c r="L3673" i="4"/>
  <c r="M3673" i="4" s="1"/>
  <c r="L3672" i="4"/>
  <c r="M3672" i="4" s="1"/>
  <c r="L3671" i="4"/>
  <c r="M3671" i="4" s="1"/>
  <c r="L3670" i="4"/>
  <c r="M3670" i="4" s="1"/>
  <c r="L3669" i="4"/>
  <c r="M3669" i="4" s="1"/>
  <c r="L3668" i="4"/>
  <c r="M3668" i="4" s="1"/>
  <c r="L3667" i="4"/>
  <c r="M3667" i="4" s="1"/>
  <c r="L3666" i="4"/>
  <c r="M3666" i="4" s="1"/>
  <c r="L3665" i="4"/>
  <c r="M3665" i="4" s="1"/>
  <c r="L3664" i="4"/>
  <c r="M3664" i="4" s="1"/>
  <c r="L3663" i="4"/>
  <c r="M3663" i="4" s="1"/>
  <c r="L3662" i="4"/>
  <c r="M3662" i="4" s="1"/>
  <c r="L3661" i="4"/>
  <c r="M3661" i="4" s="1"/>
  <c r="L3660" i="4"/>
  <c r="M3660" i="4" s="1"/>
  <c r="L3659" i="4"/>
  <c r="M3659" i="4" s="1"/>
  <c r="L3658" i="4"/>
  <c r="M3658" i="4" s="1"/>
  <c r="L3657" i="4"/>
  <c r="M3657" i="4" s="1"/>
  <c r="L3656" i="4"/>
  <c r="M3656" i="4" s="1"/>
  <c r="L3655" i="4"/>
  <c r="M3655" i="4" s="1"/>
  <c r="L3654" i="4"/>
  <c r="M3654" i="4" s="1"/>
  <c r="L3653" i="4"/>
  <c r="M3653" i="4" s="1"/>
  <c r="L3652" i="4"/>
  <c r="M3652" i="4" s="1"/>
  <c r="L3651" i="4"/>
  <c r="M3651" i="4" s="1"/>
  <c r="L3650" i="4"/>
  <c r="M3650" i="4" s="1"/>
  <c r="L3649" i="4"/>
  <c r="M3649" i="4" s="1"/>
  <c r="L3648" i="4"/>
  <c r="M3648" i="4" s="1"/>
  <c r="L3647" i="4"/>
  <c r="M3647" i="4" s="1"/>
  <c r="L3646" i="4"/>
  <c r="M3646" i="4" s="1"/>
  <c r="L3645" i="4"/>
  <c r="M3645" i="4" s="1"/>
  <c r="L3644" i="4"/>
  <c r="M3644" i="4" s="1"/>
  <c r="L3643" i="4"/>
  <c r="M3643" i="4" s="1"/>
  <c r="L3642" i="4"/>
  <c r="M3642" i="4" s="1"/>
  <c r="L3641" i="4"/>
  <c r="M3641" i="4" s="1"/>
  <c r="L3640" i="4"/>
  <c r="M3640" i="4" s="1"/>
  <c r="L3639" i="4"/>
  <c r="M3639" i="4" s="1"/>
  <c r="L3638" i="4"/>
  <c r="M3638" i="4" s="1"/>
  <c r="L3637" i="4"/>
  <c r="M3637" i="4" s="1"/>
  <c r="L3636" i="4"/>
  <c r="M3636" i="4" s="1"/>
  <c r="L3635" i="4"/>
  <c r="M3635" i="4" s="1"/>
  <c r="L3634" i="4"/>
  <c r="M3634" i="4" s="1"/>
  <c r="L3633" i="4"/>
  <c r="M3633" i="4" s="1"/>
  <c r="L3632" i="4"/>
  <c r="M3632" i="4" s="1"/>
  <c r="L3631" i="4"/>
  <c r="M3631" i="4" s="1"/>
  <c r="L3630" i="4"/>
  <c r="M3630" i="4" s="1"/>
  <c r="L3629" i="4"/>
  <c r="M3629" i="4" s="1"/>
  <c r="L3628" i="4"/>
  <c r="M3628" i="4" s="1"/>
  <c r="L3627" i="4"/>
  <c r="M3627" i="4" s="1"/>
  <c r="L3626" i="4"/>
  <c r="M3626" i="4" s="1"/>
  <c r="L3625" i="4"/>
  <c r="M3625" i="4" s="1"/>
  <c r="L3624" i="4"/>
  <c r="M3624" i="4" s="1"/>
  <c r="L3623" i="4"/>
  <c r="M3623" i="4" s="1"/>
  <c r="L3622" i="4"/>
  <c r="M3622" i="4" s="1"/>
  <c r="L3621" i="4"/>
  <c r="M3621" i="4" s="1"/>
  <c r="L3620" i="4"/>
  <c r="M3620" i="4" s="1"/>
  <c r="L3619" i="4"/>
  <c r="M3619" i="4" s="1"/>
  <c r="L3618" i="4"/>
  <c r="M3618" i="4" s="1"/>
  <c r="L3617" i="4"/>
  <c r="M3617" i="4" s="1"/>
  <c r="L3616" i="4"/>
  <c r="M3616" i="4" s="1"/>
  <c r="L3615" i="4"/>
  <c r="M3615" i="4" s="1"/>
  <c r="L3614" i="4"/>
  <c r="M3614" i="4" s="1"/>
  <c r="L3613" i="4"/>
  <c r="M3613" i="4" s="1"/>
  <c r="L3612" i="4"/>
  <c r="M3612" i="4" s="1"/>
  <c r="L3611" i="4"/>
  <c r="M3611" i="4" s="1"/>
  <c r="L3610" i="4"/>
  <c r="M3610" i="4" s="1"/>
  <c r="L3609" i="4"/>
  <c r="M3609" i="4" s="1"/>
  <c r="L3608" i="4"/>
  <c r="M3608" i="4" s="1"/>
  <c r="L3607" i="4"/>
  <c r="M3607" i="4" s="1"/>
  <c r="L3606" i="4"/>
  <c r="M3606" i="4" s="1"/>
  <c r="L3605" i="4"/>
  <c r="M3605" i="4" s="1"/>
  <c r="L3604" i="4"/>
  <c r="M3604" i="4" s="1"/>
  <c r="L3603" i="4"/>
  <c r="M3603" i="4" s="1"/>
  <c r="L3602" i="4"/>
  <c r="M3602" i="4" s="1"/>
  <c r="L3601" i="4"/>
  <c r="M3601" i="4" s="1"/>
  <c r="L3600" i="4"/>
  <c r="M3600" i="4" s="1"/>
  <c r="L3599" i="4"/>
  <c r="M3599" i="4" s="1"/>
  <c r="L3598" i="4"/>
  <c r="M3598" i="4" s="1"/>
  <c r="L3597" i="4"/>
  <c r="M3597" i="4" s="1"/>
  <c r="L3596" i="4"/>
  <c r="M3596" i="4" s="1"/>
  <c r="L3595" i="4"/>
  <c r="M3595" i="4" s="1"/>
  <c r="L3594" i="4"/>
  <c r="M3594" i="4" s="1"/>
  <c r="L3593" i="4"/>
  <c r="M3593" i="4" s="1"/>
  <c r="L3592" i="4"/>
  <c r="M3592" i="4" s="1"/>
  <c r="L3591" i="4"/>
  <c r="M3591" i="4" s="1"/>
  <c r="L3590" i="4"/>
  <c r="M3590" i="4" s="1"/>
  <c r="L3589" i="4"/>
  <c r="M3589" i="4" s="1"/>
  <c r="L3588" i="4"/>
  <c r="M3588" i="4" s="1"/>
  <c r="L3587" i="4"/>
  <c r="M3587" i="4" s="1"/>
  <c r="L3586" i="4"/>
  <c r="M3586" i="4" s="1"/>
  <c r="L3585" i="4"/>
  <c r="M3585" i="4" s="1"/>
  <c r="L3584" i="4"/>
  <c r="M3584" i="4" s="1"/>
  <c r="L3583" i="4"/>
  <c r="M3583" i="4" s="1"/>
  <c r="L3582" i="4"/>
  <c r="M3582" i="4" s="1"/>
  <c r="L3581" i="4"/>
  <c r="M3581" i="4" s="1"/>
  <c r="L3580" i="4"/>
  <c r="M3580" i="4" s="1"/>
  <c r="L3579" i="4"/>
  <c r="M3579" i="4" s="1"/>
  <c r="L3578" i="4"/>
  <c r="M3578" i="4" s="1"/>
  <c r="L3577" i="4"/>
  <c r="M3577" i="4" s="1"/>
  <c r="L3576" i="4"/>
  <c r="M3576" i="4" s="1"/>
  <c r="L3575" i="4"/>
  <c r="M3575" i="4" s="1"/>
  <c r="L3574" i="4"/>
  <c r="M3574" i="4" s="1"/>
  <c r="L3573" i="4"/>
  <c r="M3573" i="4" s="1"/>
  <c r="L3572" i="4"/>
  <c r="M3572" i="4" s="1"/>
  <c r="L3571" i="4"/>
  <c r="M3571" i="4" s="1"/>
  <c r="L3570" i="4"/>
  <c r="M3570" i="4" s="1"/>
  <c r="L3569" i="4"/>
  <c r="M3569" i="4" s="1"/>
  <c r="L3568" i="4"/>
  <c r="M3568" i="4" s="1"/>
  <c r="L3567" i="4"/>
  <c r="M3567" i="4" s="1"/>
  <c r="L3566" i="4"/>
  <c r="M3566" i="4" s="1"/>
  <c r="L3565" i="4"/>
  <c r="M3565" i="4" s="1"/>
  <c r="L3564" i="4"/>
  <c r="M3564" i="4" s="1"/>
  <c r="L3563" i="4"/>
  <c r="M3563" i="4" s="1"/>
  <c r="L3562" i="4"/>
  <c r="M3562" i="4" s="1"/>
  <c r="L3561" i="4"/>
  <c r="M3561" i="4" s="1"/>
  <c r="L3560" i="4"/>
  <c r="M3560" i="4" s="1"/>
  <c r="L3559" i="4"/>
  <c r="M3559" i="4" s="1"/>
  <c r="L3558" i="4"/>
  <c r="M3558" i="4" s="1"/>
  <c r="L3557" i="4"/>
  <c r="M3557" i="4" s="1"/>
  <c r="L3556" i="4"/>
  <c r="M3556" i="4" s="1"/>
  <c r="L3555" i="4"/>
  <c r="M3555" i="4" s="1"/>
  <c r="L3554" i="4"/>
  <c r="M3554" i="4" s="1"/>
  <c r="L3553" i="4"/>
  <c r="M3553" i="4" s="1"/>
  <c r="L3552" i="4"/>
  <c r="M3552" i="4" s="1"/>
  <c r="L3551" i="4"/>
  <c r="M3551" i="4" s="1"/>
  <c r="L3550" i="4"/>
  <c r="M3550" i="4" s="1"/>
  <c r="L3549" i="4"/>
  <c r="M3549" i="4" s="1"/>
  <c r="L3548" i="4"/>
  <c r="M3548" i="4" s="1"/>
  <c r="L3547" i="4"/>
  <c r="M3547" i="4" s="1"/>
  <c r="L3546" i="4"/>
  <c r="M3546" i="4" s="1"/>
  <c r="L3545" i="4"/>
  <c r="M3545" i="4" s="1"/>
  <c r="L3544" i="4"/>
  <c r="M3544" i="4" s="1"/>
  <c r="L3543" i="4"/>
  <c r="M3543" i="4" s="1"/>
  <c r="L3542" i="4"/>
  <c r="M3542" i="4" s="1"/>
  <c r="L3541" i="4"/>
  <c r="M3541" i="4" s="1"/>
  <c r="L3540" i="4"/>
  <c r="M3540" i="4" s="1"/>
  <c r="L3539" i="4"/>
  <c r="M3539" i="4" s="1"/>
  <c r="L3538" i="4"/>
  <c r="M3538" i="4" s="1"/>
  <c r="L3537" i="4"/>
  <c r="M3537" i="4" s="1"/>
  <c r="L3536" i="4"/>
  <c r="M3536" i="4" s="1"/>
  <c r="L3535" i="4"/>
  <c r="M3535" i="4" s="1"/>
  <c r="L3534" i="4"/>
  <c r="M3534" i="4" s="1"/>
  <c r="L3533" i="4"/>
  <c r="M3533" i="4" s="1"/>
  <c r="L3532" i="4"/>
  <c r="M3532" i="4" s="1"/>
  <c r="L3531" i="4"/>
  <c r="M3531" i="4" s="1"/>
  <c r="L3530" i="4"/>
  <c r="M3530" i="4" s="1"/>
  <c r="L3529" i="4"/>
  <c r="M3529" i="4" s="1"/>
  <c r="L3528" i="4"/>
  <c r="M3528" i="4" s="1"/>
  <c r="L3527" i="4"/>
  <c r="M3527" i="4" s="1"/>
  <c r="L3526" i="4"/>
  <c r="M3526" i="4" s="1"/>
  <c r="L3525" i="4"/>
  <c r="M3525" i="4" s="1"/>
  <c r="L3524" i="4"/>
  <c r="M3524" i="4" s="1"/>
  <c r="L3523" i="4"/>
  <c r="M3523" i="4" s="1"/>
  <c r="L3522" i="4"/>
  <c r="M3522" i="4" s="1"/>
  <c r="L3521" i="4"/>
  <c r="M3521" i="4" s="1"/>
  <c r="L3520" i="4"/>
  <c r="M3520" i="4" s="1"/>
  <c r="L3519" i="4"/>
  <c r="M3519" i="4" s="1"/>
  <c r="L3518" i="4"/>
  <c r="M3518" i="4" s="1"/>
  <c r="L3517" i="4"/>
  <c r="M3517" i="4" s="1"/>
  <c r="L3516" i="4"/>
  <c r="M3516" i="4" s="1"/>
  <c r="L3515" i="4"/>
  <c r="M3515" i="4" s="1"/>
  <c r="L3514" i="4"/>
  <c r="M3514" i="4" s="1"/>
  <c r="L3513" i="4"/>
  <c r="M3513" i="4" s="1"/>
  <c r="L3512" i="4"/>
  <c r="M3512" i="4" s="1"/>
  <c r="L3511" i="4"/>
  <c r="M3511" i="4" s="1"/>
  <c r="L3510" i="4"/>
  <c r="M3510" i="4" s="1"/>
  <c r="L3509" i="4"/>
  <c r="M3509" i="4" s="1"/>
  <c r="L3508" i="4"/>
  <c r="M3508" i="4" s="1"/>
  <c r="L3507" i="4"/>
  <c r="M3507" i="4" s="1"/>
  <c r="L3506" i="4"/>
  <c r="M3506" i="4" s="1"/>
  <c r="L3505" i="4"/>
  <c r="M3505" i="4" s="1"/>
  <c r="L3504" i="4"/>
  <c r="M3504" i="4" s="1"/>
  <c r="L3503" i="4"/>
  <c r="M3503" i="4" s="1"/>
  <c r="L3502" i="4"/>
  <c r="M3502" i="4" s="1"/>
  <c r="L3501" i="4"/>
  <c r="M3501" i="4" s="1"/>
  <c r="L3500" i="4"/>
  <c r="M3500" i="4" s="1"/>
  <c r="L3499" i="4"/>
  <c r="M3499" i="4" s="1"/>
  <c r="L3498" i="4"/>
  <c r="M3498" i="4" s="1"/>
  <c r="L3497" i="4"/>
  <c r="M3497" i="4" s="1"/>
  <c r="L3496" i="4"/>
  <c r="M3496" i="4" s="1"/>
  <c r="L3495" i="4"/>
  <c r="M3495" i="4" s="1"/>
  <c r="L3494" i="4"/>
  <c r="M3494" i="4" s="1"/>
  <c r="L3493" i="4"/>
  <c r="M3493" i="4" s="1"/>
  <c r="O3493" i="4" s="1"/>
  <c r="L3492" i="4"/>
  <c r="M3492" i="4" s="1"/>
  <c r="L3491" i="4"/>
  <c r="M3491" i="4" s="1"/>
  <c r="L3490" i="4"/>
  <c r="M3490" i="4" s="1"/>
  <c r="L3489" i="4"/>
  <c r="M3489" i="4" s="1"/>
  <c r="L3488" i="4"/>
  <c r="M3488" i="4" s="1"/>
  <c r="N3488" i="4" s="1"/>
  <c r="AD3488" i="4" s="1"/>
  <c r="L3487" i="4"/>
  <c r="M3487" i="4" s="1"/>
  <c r="L3486" i="4"/>
  <c r="M3486" i="4" s="1"/>
  <c r="L3485" i="4"/>
  <c r="M3485" i="4" s="1"/>
  <c r="O3485" i="4" s="1"/>
  <c r="L3484" i="4"/>
  <c r="M3484" i="4" s="1"/>
  <c r="L3483" i="4"/>
  <c r="M3483" i="4" s="1"/>
  <c r="L3482" i="4"/>
  <c r="M3482" i="4" s="1"/>
  <c r="L3481" i="4"/>
  <c r="M3481" i="4" s="1"/>
  <c r="L3480" i="4"/>
  <c r="M3480" i="4" s="1"/>
  <c r="N3480" i="4" s="1"/>
  <c r="AD3480" i="4" s="1"/>
  <c r="L3479" i="4"/>
  <c r="M3479" i="4" s="1"/>
  <c r="L3478" i="4"/>
  <c r="M3478" i="4" s="1"/>
  <c r="L3477" i="4"/>
  <c r="M3477" i="4" s="1"/>
  <c r="O3477" i="4" s="1"/>
  <c r="L3476" i="4"/>
  <c r="M3476" i="4" s="1"/>
  <c r="L3475" i="4"/>
  <c r="M3475" i="4" s="1"/>
  <c r="L3474" i="4"/>
  <c r="M3474" i="4" s="1"/>
  <c r="L3473" i="4"/>
  <c r="M3473" i="4" s="1"/>
  <c r="L3472" i="4"/>
  <c r="M3472" i="4" s="1"/>
  <c r="N3472" i="4" s="1"/>
  <c r="AD3472" i="4" s="1"/>
  <c r="L3471" i="4"/>
  <c r="M3471" i="4" s="1"/>
  <c r="L3470" i="4"/>
  <c r="M3470" i="4" s="1"/>
  <c r="L3469" i="4"/>
  <c r="M3469" i="4" s="1"/>
  <c r="O3469" i="4" s="1"/>
  <c r="L3468" i="4"/>
  <c r="M3468" i="4" s="1"/>
  <c r="L3467" i="4"/>
  <c r="M3467" i="4" s="1"/>
  <c r="L3466" i="4"/>
  <c r="M3466" i="4" s="1"/>
  <c r="L3465" i="4"/>
  <c r="M3465" i="4" s="1"/>
  <c r="L3464" i="4"/>
  <c r="M3464" i="4" s="1"/>
  <c r="N3464" i="4" s="1"/>
  <c r="AD3464" i="4" s="1"/>
  <c r="L3463" i="4"/>
  <c r="M3463" i="4" s="1"/>
  <c r="L3462" i="4"/>
  <c r="M3462" i="4" s="1"/>
  <c r="O3462" i="4" s="1"/>
  <c r="L3461" i="4"/>
  <c r="M3461" i="4" s="1"/>
  <c r="L3460" i="4"/>
  <c r="M3460" i="4" s="1"/>
  <c r="L3459" i="4"/>
  <c r="M3459" i="4" s="1"/>
  <c r="L3458" i="4"/>
  <c r="M3458" i="4" s="1"/>
  <c r="O3458" i="4" s="1"/>
  <c r="L3457" i="4"/>
  <c r="M3457" i="4" s="1"/>
  <c r="L3456" i="4"/>
  <c r="M3456" i="4" s="1"/>
  <c r="L3455" i="4"/>
  <c r="M3455" i="4" s="1"/>
  <c r="L3454" i="4"/>
  <c r="M3454" i="4" s="1"/>
  <c r="O3454" i="4" s="1"/>
  <c r="L3453" i="4"/>
  <c r="M3453" i="4" s="1"/>
  <c r="L3452" i="4"/>
  <c r="M3452" i="4" s="1"/>
  <c r="L3451" i="4"/>
  <c r="M3451" i="4" s="1"/>
  <c r="L3450" i="4"/>
  <c r="M3450" i="4" s="1"/>
  <c r="O3450" i="4" s="1"/>
  <c r="L3449" i="4"/>
  <c r="M3449" i="4" s="1"/>
  <c r="L3448" i="4"/>
  <c r="M3448" i="4" s="1"/>
  <c r="L3447" i="4"/>
  <c r="M3447" i="4" s="1"/>
  <c r="L3446" i="4"/>
  <c r="M3446" i="4" s="1"/>
  <c r="O3446" i="4" s="1"/>
  <c r="L3445" i="4"/>
  <c r="M3445" i="4" s="1"/>
  <c r="L3444" i="4"/>
  <c r="M3444" i="4" s="1"/>
  <c r="L3443" i="4"/>
  <c r="M3443" i="4" s="1"/>
  <c r="L3442" i="4"/>
  <c r="M3442" i="4" s="1"/>
  <c r="O3442" i="4" s="1"/>
  <c r="L3441" i="4"/>
  <c r="M3441" i="4" s="1"/>
  <c r="L3440" i="4"/>
  <c r="M3440" i="4" s="1"/>
  <c r="L3439" i="4"/>
  <c r="M3439" i="4" s="1"/>
  <c r="L3438" i="4"/>
  <c r="M3438" i="4" s="1"/>
  <c r="O3438" i="4" s="1"/>
  <c r="L3437" i="4"/>
  <c r="M3437" i="4" s="1"/>
  <c r="L3436" i="4"/>
  <c r="M3436" i="4" s="1"/>
  <c r="L3435" i="4"/>
  <c r="M3435" i="4" s="1"/>
  <c r="L3434" i="4"/>
  <c r="M3434" i="4" s="1"/>
  <c r="O3434" i="4" s="1"/>
  <c r="L3433" i="4"/>
  <c r="M3433" i="4" s="1"/>
  <c r="L3432" i="4"/>
  <c r="M3432" i="4" s="1"/>
  <c r="L3431" i="4"/>
  <c r="M3431" i="4" s="1"/>
  <c r="L3430" i="4"/>
  <c r="M3430" i="4" s="1"/>
  <c r="O3430" i="4" s="1"/>
  <c r="L3429" i="4"/>
  <c r="M3429" i="4" s="1"/>
  <c r="L3428" i="4"/>
  <c r="M3428" i="4" s="1"/>
  <c r="L3427" i="4"/>
  <c r="M3427" i="4" s="1"/>
  <c r="L3426" i="4"/>
  <c r="M3426" i="4" s="1"/>
  <c r="O3426" i="4" s="1"/>
  <c r="L3425" i="4"/>
  <c r="M3425" i="4" s="1"/>
  <c r="L3424" i="4"/>
  <c r="M3424" i="4" s="1"/>
  <c r="L3423" i="4"/>
  <c r="M3423" i="4" s="1"/>
  <c r="L3422" i="4"/>
  <c r="M3422" i="4" s="1"/>
  <c r="O3422" i="4" s="1"/>
  <c r="L3421" i="4"/>
  <c r="M3421" i="4" s="1"/>
  <c r="L3420" i="4"/>
  <c r="M3420" i="4" s="1"/>
  <c r="L3419" i="4"/>
  <c r="M3419" i="4" s="1"/>
  <c r="L3418" i="4"/>
  <c r="M3418" i="4" s="1"/>
  <c r="O3418" i="4" s="1"/>
  <c r="L3417" i="4"/>
  <c r="M3417" i="4" s="1"/>
  <c r="L3416" i="4"/>
  <c r="M3416" i="4" s="1"/>
  <c r="L3415" i="4"/>
  <c r="M3415" i="4" s="1"/>
  <c r="L3414" i="4"/>
  <c r="M3414" i="4" s="1"/>
  <c r="O3414" i="4" s="1"/>
  <c r="L3413" i="4"/>
  <c r="M3413" i="4" s="1"/>
  <c r="L3412" i="4"/>
  <c r="M3412" i="4" s="1"/>
  <c r="L3411" i="4"/>
  <c r="M3411" i="4" s="1"/>
  <c r="L3410" i="4"/>
  <c r="M3410" i="4" s="1"/>
  <c r="O3410" i="4" s="1"/>
  <c r="L3409" i="4"/>
  <c r="M3409" i="4" s="1"/>
  <c r="L3408" i="4"/>
  <c r="M3408" i="4" s="1"/>
  <c r="L3407" i="4"/>
  <c r="M3407" i="4" s="1"/>
  <c r="L3406" i="4"/>
  <c r="M3406" i="4" s="1"/>
  <c r="O3406" i="4" s="1"/>
  <c r="L3405" i="4"/>
  <c r="M3405" i="4" s="1"/>
  <c r="L3404" i="4"/>
  <c r="M3404" i="4" s="1"/>
  <c r="L3403" i="4"/>
  <c r="M3403" i="4" s="1"/>
  <c r="L3402" i="4"/>
  <c r="M3402" i="4" s="1"/>
  <c r="O3402" i="4" s="1"/>
  <c r="L3401" i="4"/>
  <c r="M3401" i="4" s="1"/>
  <c r="L3400" i="4"/>
  <c r="M3400" i="4" s="1"/>
  <c r="L3399" i="4"/>
  <c r="M3399" i="4" s="1"/>
  <c r="L3398" i="4"/>
  <c r="M3398" i="4" s="1"/>
  <c r="O3398" i="4" s="1"/>
  <c r="L3397" i="4"/>
  <c r="M3397" i="4" s="1"/>
  <c r="L3396" i="4"/>
  <c r="M3396" i="4" s="1"/>
  <c r="L3395" i="4"/>
  <c r="M3395" i="4" s="1"/>
  <c r="L3394" i="4"/>
  <c r="M3394" i="4" s="1"/>
  <c r="O3394" i="4" s="1"/>
  <c r="L3393" i="4"/>
  <c r="M3393" i="4" s="1"/>
  <c r="L3392" i="4"/>
  <c r="M3392" i="4" s="1"/>
  <c r="L3391" i="4"/>
  <c r="M3391" i="4" s="1"/>
  <c r="L3390" i="4"/>
  <c r="M3390" i="4" s="1"/>
  <c r="O3390" i="4" s="1"/>
  <c r="L3389" i="4"/>
  <c r="M3389" i="4" s="1"/>
  <c r="L3388" i="4"/>
  <c r="M3388" i="4" s="1"/>
  <c r="L3387" i="4"/>
  <c r="M3387" i="4" s="1"/>
  <c r="L3386" i="4"/>
  <c r="M3386" i="4" s="1"/>
  <c r="O3386" i="4" s="1"/>
  <c r="L3385" i="4"/>
  <c r="M3385" i="4" s="1"/>
  <c r="L3384" i="4"/>
  <c r="M3384" i="4" s="1"/>
  <c r="L3383" i="4"/>
  <c r="M3383" i="4" s="1"/>
  <c r="L3382" i="4"/>
  <c r="M3382" i="4" s="1"/>
  <c r="O3382" i="4" s="1"/>
  <c r="L3381" i="4"/>
  <c r="M3381" i="4" s="1"/>
  <c r="L3380" i="4"/>
  <c r="M3380" i="4" s="1"/>
  <c r="L3379" i="4"/>
  <c r="M3379" i="4" s="1"/>
  <c r="L3378" i="4"/>
  <c r="M3378" i="4" s="1"/>
  <c r="O3378" i="4" s="1"/>
  <c r="L3377" i="4"/>
  <c r="M3377" i="4" s="1"/>
  <c r="L3376" i="4"/>
  <c r="M3376" i="4" s="1"/>
  <c r="L3375" i="4"/>
  <c r="M3375" i="4" s="1"/>
  <c r="L3374" i="4"/>
  <c r="M3374" i="4" s="1"/>
  <c r="O3374" i="4" s="1"/>
  <c r="L3373" i="4"/>
  <c r="M3373" i="4" s="1"/>
  <c r="L3372" i="4"/>
  <c r="M3372" i="4" s="1"/>
  <c r="L3371" i="4"/>
  <c r="M3371" i="4" s="1"/>
  <c r="L3370" i="4"/>
  <c r="M3370" i="4" s="1"/>
  <c r="O3370" i="4" s="1"/>
  <c r="L3369" i="4"/>
  <c r="M3369" i="4" s="1"/>
  <c r="L3368" i="4"/>
  <c r="M3368" i="4" s="1"/>
  <c r="L3367" i="4"/>
  <c r="M3367" i="4" s="1"/>
  <c r="L3366" i="4"/>
  <c r="M3366" i="4" s="1"/>
  <c r="O3366" i="4" s="1"/>
  <c r="L3365" i="4"/>
  <c r="M3365" i="4" s="1"/>
  <c r="L3364" i="4"/>
  <c r="M3364" i="4" s="1"/>
  <c r="L3363" i="4"/>
  <c r="M3363" i="4" s="1"/>
  <c r="L3362" i="4"/>
  <c r="M3362" i="4" s="1"/>
  <c r="O3362" i="4" s="1"/>
  <c r="L3361" i="4"/>
  <c r="M3361" i="4" s="1"/>
  <c r="L3360" i="4"/>
  <c r="M3360" i="4" s="1"/>
  <c r="L3359" i="4"/>
  <c r="M3359" i="4" s="1"/>
  <c r="L3358" i="4"/>
  <c r="M3358" i="4" s="1"/>
  <c r="O3358" i="4" s="1"/>
  <c r="L3357" i="4"/>
  <c r="M3357" i="4" s="1"/>
  <c r="L3356" i="4"/>
  <c r="M3356" i="4" s="1"/>
  <c r="L3355" i="4"/>
  <c r="M3355" i="4" s="1"/>
  <c r="L3354" i="4"/>
  <c r="M3354" i="4" s="1"/>
  <c r="O3354" i="4" s="1"/>
  <c r="L3353" i="4"/>
  <c r="M3353" i="4" s="1"/>
  <c r="L3352" i="4"/>
  <c r="M3352" i="4" s="1"/>
  <c r="L3351" i="4"/>
  <c r="M3351" i="4" s="1"/>
  <c r="L3350" i="4"/>
  <c r="M3350" i="4" s="1"/>
  <c r="O3350" i="4" s="1"/>
  <c r="L3349" i="4"/>
  <c r="M3349" i="4" s="1"/>
  <c r="L3348" i="4"/>
  <c r="M3348" i="4" s="1"/>
  <c r="L3347" i="4"/>
  <c r="M3347" i="4" s="1"/>
  <c r="L3346" i="4"/>
  <c r="M3346" i="4" s="1"/>
  <c r="O3346" i="4" s="1"/>
  <c r="L3345" i="4"/>
  <c r="M3345" i="4" s="1"/>
  <c r="L3344" i="4"/>
  <c r="M3344" i="4" s="1"/>
  <c r="L3343" i="4"/>
  <c r="M3343" i="4" s="1"/>
  <c r="L3342" i="4"/>
  <c r="M3342" i="4" s="1"/>
  <c r="O3342" i="4" s="1"/>
  <c r="L3341" i="4"/>
  <c r="M3341" i="4" s="1"/>
  <c r="L3340" i="4"/>
  <c r="M3340" i="4" s="1"/>
  <c r="L3339" i="4"/>
  <c r="M3339" i="4" s="1"/>
  <c r="L3338" i="4"/>
  <c r="M3338" i="4" s="1"/>
  <c r="O3338" i="4" s="1"/>
  <c r="L3337" i="4"/>
  <c r="M3337" i="4" s="1"/>
  <c r="L3336" i="4"/>
  <c r="M3336" i="4" s="1"/>
  <c r="L3335" i="4"/>
  <c r="M3335" i="4" s="1"/>
  <c r="L3334" i="4"/>
  <c r="M3334" i="4" s="1"/>
  <c r="O3334" i="4" s="1"/>
  <c r="L3333" i="4"/>
  <c r="M3333" i="4" s="1"/>
  <c r="L3332" i="4"/>
  <c r="M3332" i="4" s="1"/>
  <c r="L3331" i="4"/>
  <c r="M3331" i="4" s="1"/>
  <c r="L3330" i="4"/>
  <c r="M3330" i="4" s="1"/>
  <c r="O3330" i="4" s="1"/>
  <c r="L3329" i="4"/>
  <c r="M3329" i="4" s="1"/>
  <c r="L3328" i="4"/>
  <c r="M3328" i="4" s="1"/>
  <c r="L3327" i="4"/>
  <c r="M3327" i="4" s="1"/>
  <c r="L3326" i="4"/>
  <c r="M3326" i="4" s="1"/>
  <c r="O3326" i="4" s="1"/>
  <c r="L3325" i="4"/>
  <c r="M3325" i="4" s="1"/>
  <c r="L3324" i="4"/>
  <c r="M3324" i="4" s="1"/>
  <c r="L3323" i="4"/>
  <c r="M3323" i="4" s="1"/>
  <c r="L3322" i="4"/>
  <c r="M3322" i="4" s="1"/>
  <c r="O3322" i="4" s="1"/>
  <c r="L3321" i="4"/>
  <c r="M3321" i="4" s="1"/>
  <c r="L3320" i="4"/>
  <c r="M3320" i="4" s="1"/>
  <c r="L3319" i="4"/>
  <c r="M3319" i="4" s="1"/>
  <c r="L3318" i="4"/>
  <c r="M3318" i="4" s="1"/>
  <c r="O3318" i="4" s="1"/>
  <c r="L3317" i="4"/>
  <c r="M3317" i="4" s="1"/>
  <c r="L3316" i="4"/>
  <c r="M3316" i="4" s="1"/>
  <c r="L3315" i="4"/>
  <c r="M3315" i="4" s="1"/>
  <c r="L3314" i="4"/>
  <c r="M3314" i="4" s="1"/>
  <c r="O3314" i="4" s="1"/>
  <c r="L3313" i="4"/>
  <c r="M3313" i="4" s="1"/>
  <c r="L3312" i="4"/>
  <c r="M3312" i="4" s="1"/>
  <c r="L3311" i="4"/>
  <c r="M3311" i="4" s="1"/>
  <c r="L3310" i="4"/>
  <c r="M3310" i="4" s="1"/>
  <c r="O3310" i="4" s="1"/>
  <c r="L3309" i="4"/>
  <c r="M3309" i="4" s="1"/>
  <c r="L3308" i="4"/>
  <c r="M3308" i="4" s="1"/>
  <c r="L3307" i="4"/>
  <c r="M3307" i="4" s="1"/>
  <c r="L3306" i="4"/>
  <c r="M3306" i="4" s="1"/>
  <c r="O3306" i="4" s="1"/>
  <c r="L3305" i="4"/>
  <c r="M3305" i="4" s="1"/>
  <c r="L3304" i="4"/>
  <c r="M3304" i="4" s="1"/>
  <c r="L3303" i="4"/>
  <c r="M3303" i="4" s="1"/>
  <c r="L3302" i="4"/>
  <c r="M3302" i="4" s="1"/>
  <c r="O3302" i="4" s="1"/>
  <c r="L3301" i="4"/>
  <c r="M3301" i="4" s="1"/>
  <c r="L3300" i="4"/>
  <c r="M3300" i="4" s="1"/>
  <c r="L3299" i="4"/>
  <c r="M3299" i="4" s="1"/>
  <c r="L3298" i="4"/>
  <c r="M3298" i="4" s="1"/>
  <c r="O3298" i="4" s="1"/>
  <c r="L3297" i="4"/>
  <c r="M3297" i="4" s="1"/>
  <c r="L3296" i="4"/>
  <c r="M3296" i="4" s="1"/>
  <c r="L3295" i="4"/>
  <c r="M3295" i="4" s="1"/>
  <c r="L3294" i="4"/>
  <c r="M3294" i="4" s="1"/>
  <c r="O3294" i="4" s="1"/>
  <c r="L3293" i="4"/>
  <c r="M3293" i="4" s="1"/>
  <c r="L3292" i="4"/>
  <c r="M3292" i="4" s="1"/>
  <c r="L3291" i="4"/>
  <c r="M3291" i="4" s="1"/>
  <c r="L3290" i="4"/>
  <c r="M3290" i="4" s="1"/>
  <c r="O3290" i="4" s="1"/>
  <c r="L3289" i="4"/>
  <c r="M3289" i="4" s="1"/>
  <c r="L3288" i="4"/>
  <c r="M3288" i="4" s="1"/>
  <c r="L3287" i="4"/>
  <c r="M3287" i="4" s="1"/>
  <c r="L3286" i="4"/>
  <c r="M3286" i="4" s="1"/>
  <c r="O3286" i="4" s="1"/>
  <c r="L3285" i="4"/>
  <c r="M3285" i="4" s="1"/>
  <c r="L3284" i="4"/>
  <c r="M3284" i="4" s="1"/>
  <c r="L3283" i="4"/>
  <c r="M3283" i="4" s="1"/>
  <c r="L3282" i="4"/>
  <c r="M3282" i="4" s="1"/>
  <c r="O3282" i="4" s="1"/>
  <c r="L3281" i="4"/>
  <c r="M3281" i="4" s="1"/>
  <c r="L3280" i="4"/>
  <c r="M3280" i="4" s="1"/>
  <c r="L3279" i="4"/>
  <c r="M3279" i="4" s="1"/>
  <c r="L3278" i="4"/>
  <c r="M3278" i="4" s="1"/>
  <c r="O3278" i="4" s="1"/>
  <c r="L3277" i="4"/>
  <c r="M3277" i="4" s="1"/>
  <c r="L3276" i="4"/>
  <c r="M3276" i="4" s="1"/>
  <c r="L3275" i="4"/>
  <c r="M3275" i="4" s="1"/>
  <c r="L3274" i="4"/>
  <c r="M3274" i="4" s="1"/>
  <c r="O3274" i="4" s="1"/>
  <c r="L3273" i="4"/>
  <c r="M3273" i="4" s="1"/>
  <c r="L3272" i="4"/>
  <c r="M3272" i="4" s="1"/>
  <c r="L3271" i="4"/>
  <c r="M3271" i="4" s="1"/>
  <c r="L3270" i="4"/>
  <c r="M3270" i="4" s="1"/>
  <c r="O3270" i="4" s="1"/>
  <c r="L3269" i="4"/>
  <c r="M3269" i="4" s="1"/>
  <c r="L3268" i="4"/>
  <c r="M3268" i="4" s="1"/>
  <c r="L3267" i="4"/>
  <c r="M3267" i="4" s="1"/>
  <c r="L3266" i="4"/>
  <c r="M3266" i="4" s="1"/>
  <c r="O3266" i="4" s="1"/>
  <c r="L3265" i="4"/>
  <c r="M3265" i="4" s="1"/>
  <c r="L3264" i="4"/>
  <c r="M3264" i="4" s="1"/>
  <c r="L3263" i="4"/>
  <c r="M3263" i="4" s="1"/>
  <c r="L3262" i="4"/>
  <c r="M3262" i="4" s="1"/>
  <c r="O3262" i="4" s="1"/>
  <c r="L3261" i="4"/>
  <c r="M3261" i="4" s="1"/>
  <c r="L3260" i="4"/>
  <c r="M3260" i="4" s="1"/>
  <c r="L3259" i="4"/>
  <c r="M3259" i="4" s="1"/>
  <c r="L3258" i="4"/>
  <c r="M3258" i="4" s="1"/>
  <c r="O3258" i="4" s="1"/>
  <c r="L3257" i="4"/>
  <c r="M3257" i="4" s="1"/>
  <c r="L3256" i="4"/>
  <c r="M3256" i="4" s="1"/>
  <c r="L3255" i="4"/>
  <c r="M3255" i="4" s="1"/>
  <c r="L3254" i="4"/>
  <c r="M3254" i="4" s="1"/>
  <c r="O3254" i="4" s="1"/>
  <c r="L3253" i="4"/>
  <c r="M3253" i="4" s="1"/>
  <c r="L3252" i="4"/>
  <c r="M3252" i="4" s="1"/>
  <c r="L3251" i="4"/>
  <c r="M3251" i="4" s="1"/>
  <c r="L3250" i="4"/>
  <c r="M3250" i="4" s="1"/>
  <c r="O3250" i="4" s="1"/>
  <c r="L3249" i="4"/>
  <c r="M3249" i="4" s="1"/>
  <c r="L3248" i="4"/>
  <c r="M3248" i="4" s="1"/>
  <c r="L3247" i="4"/>
  <c r="M3247" i="4" s="1"/>
  <c r="L3246" i="4"/>
  <c r="M3246" i="4" s="1"/>
  <c r="O3246" i="4" s="1"/>
  <c r="L3245" i="4"/>
  <c r="M3245" i="4" s="1"/>
  <c r="L3244" i="4"/>
  <c r="M3244" i="4" s="1"/>
  <c r="L3243" i="4"/>
  <c r="M3243" i="4" s="1"/>
  <c r="L3242" i="4"/>
  <c r="M3242" i="4" s="1"/>
  <c r="O3242" i="4" s="1"/>
  <c r="L3241" i="4"/>
  <c r="M3241" i="4" s="1"/>
  <c r="L3240" i="4"/>
  <c r="M3240" i="4" s="1"/>
  <c r="L3239" i="4"/>
  <c r="M3239" i="4" s="1"/>
  <c r="L3238" i="4"/>
  <c r="M3238" i="4" s="1"/>
  <c r="O3238" i="4" s="1"/>
  <c r="L3237" i="4"/>
  <c r="M3237" i="4" s="1"/>
  <c r="L3236" i="4"/>
  <c r="M3236" i="4" s="1"/>
  <c r="L3235" i="4"/>
  <c r="M3235" i="4" s="1"/>
  <c r="L3234" i="4"/>
  <c r="M3234" i="4" s="1"/>
  <c r="O3234" i="4" s="1"/>
  <c r="L3233" i="4"/>
  <c r="M3233" i="4" s="1"/>
  <c r="L3232" i="4"/>
  <c r="M3232" i="4" s="1"/>
  <c r="L3231" i="4"/>
  <c r="M3231" i="4" s="1"/>
  <c r="L3230" i="4"/>
  <c r="M3230" i="4" s="1"/>
  <c r="O3230" i="4" s="1"/>
  <c r="L3229" i="4"/>
  <c r="M3229" i="4" s="1"/>
  <c r="L3228" i="4"/>
  <c r="M3228" i="4" s="1"/>
  <c r="L3227" i="4"/>
  <c r="M3227" i="4" s="1"/>
  <c r="L3226" i="4"/>
  <c r="M3226" i="4" s="1"/>
  <c r="O3226" i="4" s="1"/>
  <c r="L3225" i="4"/>
  <c r="M3225" i="4" s="1"/>
  <c r="L3224" i="4"/>
  <c r="M3224" i="4" s="1"/>
  <c r="L3223" i="4"/>
  <c r="M3223" i="4" s="1"/>
  <c r="L3222" i="4"/>
  <c r="M3222" i="4" s="1"/>
  <c r="O3222" i="4" s="1"/>
  <c r="L3221" i="4"/>
  <c r="M3221" i="4" s="1"/>
  <c r="L3220" i="4"/>
  <c r="M3220" i="4" s="1"/>
  <c r="L3219" i="4"/>
  <c r="M3219" i="4" s="1"/>
  <c r="L3218" i="4"/>
  <c r="M3218" i="4" s="1"/>
  <c r="O3218" i="4" s="1"/>
  <c r="L3217" i="4"/>
  <c r="M3217" i="4" s="1"/>
  <c r="L3216" i="4"/>
  <c r="M3216" i="4" s="1"/>
  <c r="L3215" i="4"/>
  <c r="M3215" i="4" s="1"/>
  <c r="L3214" i="4"/>
  <c r="M3214" i="4" s="1"/>
  <c r="O3214" i="4" s="1"/>
  <c r="L3213" i="4"/>
  <c r="M3213" i="4" s="1"/>
  <c r="L3212" i="4"/>
  <c r="M3212" i="4" s="1"/>
  <c r="L3211" i="4"/>
  <c r="M3211" i="4" s="1"/>
  <c r="L3210" i="4"/>
  <c r="M3210" i="4" s="1"/>
  <c r="O3210" i="4" s="1"/>
  <c r="L3209" i="4"/>
  <c r="M3209" i="4" s="1"/>
  <c r="L3208" i="4"/>
  <c r="M3208" i="4" s="1"/>
  <c r="L3207" i="4"/>
  <c r="M3207" i="4" s="1"/>
  <c r="L3206" i="4"/>
  <c r="M3206" i="4" s="1"/>
  <c r="O3206" i="4" s="1"/>
  <c r="L3205" i="4"/>
  <c r="M3205" i="4" s="1"/>
  <c r="L3204" i="4"/>
  <c r="M3204" i="4" s="1"/>
  <c r="L3203" i="4"/>
  <c r="M3203" i="4" s="1"/>
  <c r="L3202" i="4"/>
  <c r="M3202" i="4" s="1"/>
  <c r="O3202" i="4" s="1"/>
  <c r="L3201" i="4"/>
  <c r="M3201" i="4" s="1"/>
  <c r="L3200" i="4"/>
  <c r="M3200" i="4" s="1"/>
  <c r="L3199" i="4"/>
  <c r="M3199" i="4" s="1"/>
  <c r="L3198" i="4"/>
  <c r="M3198" i="4" s="1"/>
  <c r="O3198" i="4" s="1"/>
  <c r="L3197" i="4"/>
  <c r="M3197" i="4" s="1"/>
  <c r="L3196" i="4"/>
  <c r="M3196" i="4" s="1"/>
  <c r="L3195" i="4"/>
  <c r="M3195" i="4" s="1"/>
  <c r="L3194" i="4"/>
  <c r="M3194" i="4" s="1"/>
  <c r="O3194" i="4" s="1"/>
  <c r="L3193" i="4"/>
  <c r="M3193" i="4" s="1"/>
  <c r="L3192" i="4"/>
  <c r="M3192" i="4" s="1"/>
  <c r="L3191" i="4"/>
  <c r="M3191" i="4" s="1"/>
  <c r="L3190" i="4"/>
  <c r="M3190" i="4" s="1"/>
  <c r="O3190" i="4" s="1"/>
  <c r="L3189" i="4"/>
  <c r="M3189" i="4" s="1"/>
  <c r="L3188" i="4"/>
  <c r="M3188" i="4" s="1"/>
  <c r="L3187" i="4"/>
  <c r="M3187" i="4" s="1"/>
  <c r="L3186" i="4"/>
  <c r="M3186" i="4" s="1"/>
  <c r="O3186" i="4" s="1"/>
  <c r="L3185" i="4"/>
  <c r="M3185" i="4" s="1"/>
  <c r="L3184" i="4"/>
  <c r="M3184" i="4" s="1"/>
  <c r="L3183" i="4"/>
  <c r="M3183" i="4" s="1"/>
  <c r="L3182" i="4"/>
  <c r="M3182" i="4" s="1"/>
  <c r="O3182" i="4" s="1"/>
  <c r="L3181" i="4"/>
  <c r="M3181" i="4" s="1"/>
  <c r="L3180" i="4"/>
  <c r="M3180" i="4" s="1"/>
  <c r="L3179" i="4"/>
  <c r="M3179" i="4" s="1"/>
  <c r="L3178" i="4"/>
  <c r="M3178" i="4" s="1"/>
  <c r="O3178" i="4" s="1"/>
  <c r="L3177" i="4"/>
  <c r="M3177" i="4" s="1"/>
  <c r="L3176" i="4"/>
  <c r="M3176" i="4" s="1"/>
  <c r="L3175" i="4"/>
  <c r="M3175" i="4" s="1"/>
  <c r="L3174" i="4"/>
  <c r="M3174" i="4" s="1"/>
  <c r="O3174" i="4" s="1"/>
  <c r="L3173" i="4"/>
  <c r="M3173" i="4" s="1"/>
  <c r="L3172" i="4"/>
  <c r="M3172" i="4" s="1"/>
  <c r="L3171" i="4"/>
  <c r="M3171" i="4" s="1"/>
  <c r="L3170" i="4"/>
  <c r="M3170" i="4" s="1"/>
  <c r="O3170" i="4" s="1"/>
  <c r="L3169" i="4"/>
  <c r="M3169" i="4" s="1"/>
  <c r="L3168" i="4"/>
  <c r="M3168" i="4" s="1"/>
  <c r="L3167" i="4"/>
  <c r="M3167" i="4" s="1"/>
  <c r="L3166" i="4"/>
  <c r="M3166" i="4" s="1"/>
  <c r="O3166" i="4" s="1"/>
  <c r="L3165" i="4"/>
  <c r="M3165" i="4" s="1"/>
  <c r="L3164" i="4"/>
  <c r="M3164" i="4" s="1"/>
  <c r="L3163" i="4"/>
  <c r="M3163" i="4" s="1"/>
  <c r="L3162" i="4"/>
  <c r="M3162" i="4" s="1"/>
  <c r="O3162" i="4" s="1"/>
  <c r="L3161" i="4"/>
  <c r="M3161" i="4" s="1"/>
  <c r="L3160" i="4"/>
  <c r="M3160" i="4" s="1"/>
  <c r="L3159" i="4"/>
  <c r="M3159" i="4" s="1"/>
  <c r="L3158" i="4"/>
  <c r="M3158" i="4" s="1"/>
  <c r="O3158" i="4" s="1"/>
  <c r="L3157" i="4"/>
  <c r="M3157" i="4" s="1"/>
  <c r="L3156" i="4"/>
  <c r="M3156" i="4" s="1"/>
  <c r="L3155" i="4"/>
  <c r="M3155" i="4" s="1"/>
  <c r="L3154" i="4"/>
  <c r="M3154" i="4" s="1"/>
  <c r="O3154" i="4" s="1"/>
  <c r="L3153" i="4"/>
  <c r="M3153" i="4" s="1"/>
  <c r="L3152" i="4"/>
  <c r="M3152" i="4" s="1"/>
  <c r="L3151" i="4"/>
  <c r="M3151" i="4" s="1"/>
  <c r="L3150" i="4"/>
  <c r="M3150" i="4" s="1"/>
  <c r="O3150" i="4" s="1"/>
  <c r="L3149" i="4"/>
  <c r="M3149" i="4" s="1"/>
  <c r="L3148" i="4"/>
  <c r="M3148" i="4" s="1"/>
  <c r="L3147" i="4"/>
  <c r="M3147" i="4" s="1"/>
  <c r="L3146" i="4"/>
  <c r="M3146" i="4" s="1"/>
  <c r="O3146" i="4" s="1"/>
  <c r="L3145" i="4"/>
  <c r="M3145" i="4" s="1"/>
  <c r="L3144" i="4"/>
  <c r="M3144" i="4" s="1"/>
  <c r="L3143" i="4"/>
  <c r="M3143" i="4" s="1"/>
  <c r="L3142" i="4"/>
  <c r="M3142" i="4" s="1"/>
  <c r="O3142" i="4" s="1"/>
  <c r="L3141" i="4"/>
  <c r="M3141" i="4" s="1"/>
  <c r="L3140" i="4"/>
  <c r="M3140" i="4" s="1"/>
  <c r="L3139" i="4"/>
  <c r="M3139" i="4" s="1"/>
  <c r="L3138" i="4"/>
  <c r="M3138" i="4" s="1"/>
  <c r="O3138" i="4" s="1"/>
  <c r="L3137" i="4"/>
  <c r="M3137" i="4" s="1"/>
  <c r="L3136" i="4"/>
  <c r="M3136" i="4" s="1"/>
  <c r="L3135" i="4"/>
  <c r="M3135" i="4" s="1"/>
  <c r="L3134" i="4"/>
  <c r="M3134" i="4" s="1"/>
  <c r="O3134" i="4" s="1"/>
  <c r="L3133" i="4"/>
  <c r="M3133" i="4" s="1"/>
  <c r="L3132" i="4"/>
  <c r="M3132" i="4" s="1"/>
  <c r="L3131" i="4"/>
  <c r="M3131" i="4" s="1"/>
  <c r="L3130" i="4"/>
  <c r="M3130" i="4" s="1"/>
  <c r="O3130" i="4" s="1"/>
  <c r="L3129" i="4"/>
  <c r="M3129" i="4" s="1"/>
  <c r="L3128" i="4"/>
  <c r="M3128" i="4" s="1"/>
  <c r="L3127" i="4"/>
  <c r="M3127" i="4" s="1"/>
  <c r="L3126" i="4"/>
  <c r="M3126" i="4" s="1"/>
  <c r="O3126" i="4" s="1"/>
  <c r="L3125" i="4"/>
  <c r="M3125" i="4" s="1"/>
  <c r="L3124" i="4"/>
  <c r="M3124" i="4" s="1"/>
  <c r="L3123" i="4"/>
  <c r="M3123" i="4" s="1"/>
  <c r="L3122" i="4"/>
  <c r="M3122" i="4" s="1"/>
  <c r="O3122" i="4" s="1"/>
  <c r="L3121" i="4"/>
  <c r="M3121" i="4" s="1"/>
  <c r="L3120" i="4"/>
  <c r="M3120" i="4" s="1"/>
  <c r="L3119" i="4"/>
  <c r="M3119" i="4" s="1"/>
  <c r="L3118" i="4"/>
  <c r="M3118" i="4" s="1"/>
  <c r="O3118" i="4" s="1"/>
  <c r="L3117" i="4"/>
  <c r="M3117" i="4" s="1"/>
  <c r="L3116" i="4"/>
  <c r="M3116" i="4" s="1"/>
  <c r="L3115" i="4"/>
  <c r="M3115" i="4" s="1"/>
  <c r="L3114" i="4"/>
  <c r="M3114" i="4" s="1"/>
  <c r="O3114" i="4" s="1"/>
  <c r="L3113" i="4"/>
  <c r="M3113" i="4" s="1"/>
  <c r="L3112" i="4"/>
  <c r="M3112" i="4" s="1"/>
  <c r="L3111" i="4"/>
  <c r="M3111" i="4" s="1"/>
  <c r="L3110" i="4"/>
  <c r="M3110" i="4" s="1"/>
  <c r="O3110" i="4" s="1"/>
  <c r="L3109" i="4"/>
  <c r="M3109" i="4" s="1"/>
  <c r="L3108" i="4"/>
  <c r="M3108" i="4" s="1"/>
  <c r="L3107" i="4"/>
  <c r="M3107" i="4" s="1"/>
  <c r="L3106" i="4"/>
  <c r="M3106" i="4" s="1"/>
  <c r="O3106" i="4" s="1"/>
  <c r="L3105" i="4"/>
  <c r="M3105" i="4" s="1"/>
  <c r="L3104" i="4"/>
  <c r="M3104" i="4" s="1"/>
  <c r="L3103" i="4"/>
  <c r="M3103" i="4" s="1"/>
  <c r="L3102" i="4"/>
  <c r="M3102" i="4" s="1"/>
  <c r="O3102" i="4" s="1"/>
  <c r="L3101" i="4"/>
  <c r="M3101" i="4" s="1"/>
  <c r="L3100" i="4"/>
  <c r="M3100" i="4" s="1"/>
  <c r="L3099" i="4"/>
  <c r="M3099" i="4" s="1"/>
  <c r="L3098" i="4"/>
  <c r="M3098" i="4" s="1"/>
  <c r="O3098" i="4" s="1"/>
  <c r="L3097" i="4"/>
  <c r="M3097" i="4" s="1"/>
  <c r="L3096" i="4"/>
  <c r="M3096" i="4" s="1"/>
  <c r="L3095" i="4"/>
  <c r="M3095" i="4" s="1"/>
  <c r="L3094" i="4"/>
  <c r="M3094" i="4" s="1"/>
  <c r="O3094" i="4" s="1"/>
  <c r="L3093" i="4"/>
  <c r="M3093" i="4" s="1"/>
  <c r="L3092" i="4"/>
  <c r="M3092" i="4" s="1"/>
  <c r="L3091" i="4"/>
  <c r="M3091" i="4" s="1"/>
  <c r="L3090" i="4"/>
  <c r="M3090" i="4" s="1"/>
  <c r="O3090" i="4" s="1"/>
  <c r="L3089" i="4"/>
  <c r="M3089" i="4" s="1"/>
  <c r="L3088" i="4"/>
  <c r="M3088" i="4" s="1"/>
  <c r="L3087" i="4"/>
  <c r="M3087" i="4" s="1"/>
  <c r="L3086" i="4"/>
  <c r="M3086" i="4" s="1"/>
  <c r="O3086" i="4" s="1"/>
  <c r="L3085" i="4"/>
  <c r="M3085" i="4" s="1"/>
  <c r="L3084" i="4"/>
  <c r="M3084" i="4" s="1"/>
  <c r="L3083" i="4"/>
  <c r="M3083" i="4" s="1"/>
  <c r="L3082" i="4"/>
  <c r="M3082" i="4" s="1"/>
  <c r="O3082" i="4" s="1"/>
  <c r="L3081" i="4"/>
  <c r="M3081" i="4" s="1"/>
  <c r="L3080" i="4"/>
  <c r="M3080" i="4" s="1"/>
  <c r="L3079" i="4"/>
  <c r="M3079" i="4" s="1"/>
  <c r="L3078" i="4"/>
  <c r="M3078" i="4" s="1"/>
  <c r="O3078" i="4" s="1"/>
  <c r="L3077" i="4"/>
  <c r="M3077" i="4" s="1"/>
  <c r="L3076" i="4"/>
  <c r="M3076" i="4" s="1"/>
  <c r="L3075" i="4"/>
  <c r="M3075" i="4" s="1"/>
  <c r="L3074" i="4"/>
  <c r="M3074" i="4" s="1"/>
  <c r="O3074" i="4" s="1"/>
  <c r="L3073" i="4"/>
  <c r="M3073" i="4" s="1"/>
  <c r="L3072" i="4"/>
  <c r="M3072" i="4" s="1"/>
  <c r="L3071" i="4"/>
  <c r="M3071" i="4" s="1"/>
  <c r="L3070" i="4"/>
  <c r="M3070" i="4" s="1"/>
  <c r="O3070" i="4" s="1"/>
  <c r="L3069" i="4"/>
  <c r="M3069" i="4" s="1"/>
  <c r="L3068" i="4"/>
  <c r="M3068" i="4" s="1"/>
  <c r="L3067" i="4"/>
  <c r="M3067" i="4" s="1"/>
  <c r="L3066" i="4"/>
  <c r="M3066" i="4" s="1"/>
  <c r="O3066" i="4" s="1"/>
  <c r="L3065" i="4"/>
  <c r="M3065" i="4" s="1"/>
  <c r="L3064" i="4"/>
  <c r="M3064" i="4" s="1"/>
  <c r="L3063" i="4"/>
  <c r="M3063" i="4" s="1"/>
  <c r="L3062" i="4"/>
  <c r="M3062" i="4" s="1"/>
  <c r="O3062" i="4" s="1"/>
  <c r="L3061" i="4"/>
  <c r="M3061" i="4" s="1"/>
  <c r="L3060" i="4"/>
  <c r="M3060" i="4" s="1"/>
  <c r="L3059" i="4"/>
  <c r="M3059" i="4" s="1"/>
  <c r="L3058" i="4"/>
  <c r="M3058" i="4" s="1"/>
  <c r="O3058" i="4" s="1"/>
  <c r="L3057" i="4"/>
  <c r="M3057" i="4" s="1"/>
  <c r="L3056" i="4"/>
  <c r="M3056" i="4" s="1"/>
  <c r="L3055" i="4"/>
  <c r="M3055" i="4" s="1"/>
  <c r="L3054" i="4"/>
  <c r="M3054" i="4" s="1"/>
  <c r="O3054" i="4" s="1"/>
  <c r="L3053" i="4"/>
  <c r="M3053" i="4" s="1"/>
  <c r="L3052" i="4"/>
  <c r="M3052" i="4" s="1"/>
  <c r="L3051" i="4"/>
  <c r="M3051" i="4" s="1"/>
  <c r="L3050" i="4"/>
  <c r="M3050" i="4" s="1"/>
  <c r="O3050" i="4" s="1"/>
  <c r="L3049" i="4"/>
  <c r="M3049" i="4" s="1"/>
  <c r="L3048" i="4"/>
  <c r="M3048" i="4" s="1"/>
  <c r="L3047" i="4"/>
  <c r="M3047" i="4" s="1"/>
  <c r="L3046" i="4"/>
  <c r="M3046" i="4" s="1"/>
  <c r="O3046" i="4" s="1"/>
  <c r="L3045" i="4"/>
  <c r="M3045" i="4" s="1"/>
  <c r="L3044" i="4"/>
  <c r="M3044" i="4" s="1"/>
  <c r="L3043" i="4"/>
  <c r="M3043" i="4" s="1"/>
  <c r="L3042" i="4"/>
  <c r="M3042" i="4" s="1"/>
  <c r="O3042" i="4" s="1"/>
  <c r="L3041" i="4"/>
  <c r="M3041" i="4" s="1"/>
  <c r="L3040" i="4"/>
  <c r="M3040" i="4" s="1"/>
  <c r="L3039" i="4"/>
  <c r="M3039" i="4" s="1"/>
  <c r="L3038" i="4"/>
  <c r="M3038" i="4" s="1"/>
  <c r="O3038" i="4" s="1"/>
  <c r="L3037" i="4"/>
  <c r="M3037" i="4" s="1"/>
  <c r="L3036" i="4"/>
  <c r="M3036" i="4" s="1"/>
  <c r="L3035" i="4"/>
  <c r="M3035" i="4" s="1"/>
  <c r="L3034" i="4"/>
  <c r="M3034" i="4" s="1"/>
  <c r="O3034" i="4" s="1"/>
  <c r="L3033" i="4"/>
  <c r="M3033" i="4" s="1"/>
  <c r="L3032" i="4"/>
  <c r="M3032" i="4" s="1"/>
  <c r="L3031" i="4"/>
  <c r="M3031" i="4" s="1"/>
  <c r="L3030" i="4"/>
  <c r="M3030" i="4" s="1"/>
  <c r="O3030" i="4" s="1"/>
  <c r="L3029" i="4"/>
  <c r="M3029" i="4" s="1"/>
  <c r="L3028" i="4"/>
  <c r="M3028" i="4" s="1"/>
  <c r="L3027" i="4"/>
  <c r="M3027" i="4" s="1"/>
  <c r="L3026" i="4"/>
  <c r="M3026" i="4" s="1"/>
  <c r="O3026" i="4" s="1"/>
  <c r="L3025" i="4"/>
  <c r="M3025" i="4" s="1"/>
  <c r="L3024" i="4"/>
  <c r="M3024" i="4" s="1"/>
  <c r="L3023" i="4"/>
  <c r="M3023" i="4" s="1"/>
  <c r="L3022" i="4"/>
  <c r="M3022" i="4" s="1"/>
  <c r="O3022" i="4" s="1"/>
  <c r="L3021" i="4"/>
  <c r="M3021" i="4" s="1"/>
  <c r="L3020" i="4"/>
  <c r="M3020" i="4" s="1"/>
  <c r="L3019" i="4"/>
  <c r="M3019" i="4" s="1"/>
  <c r="L3018" i="4"/>
  <c r="M3018" i="4" s="1"/>
  <c r="O3018" i="4" s="1"/>
  <c r="L3017" i="4"/>
  <c r="M3017" i="4" s="1"/>
  <c r="L3016" i="4"/>
  <c r="M3016" i="4" s="1"/>
  <c r="L3015" i="4"/>
  <c r="M3015" i="4" s="1"/>
  <c r="L3014" i="4"/>
  <c r="M3014" i="4" s="1"/>
  <c r="O3014" i="4" s="1"/>
  <c r="L3013" i="4"/>
  <c r="M3013" i="4" s="1"/>
  <c r="L3012" i="4"/>
  <c r="M3012" i="4" s="1"/>
  <c r="L3011" i="4"/>
  <c r="M3011" i="4" s="1"/>
  <c r="L3010" i="4"/>
  <c r="M3010" i="4" s="1"/>
  <c r="O3010" i="4" s="1"/>
  <c r="L3009" i="4"/>
  <c r="M3009" i="4" s="1"/>
  <c r="L3008" i="4"/>
  <c r="M3008" i="4" s="1"/>
  <c r="L3007" i="4"/>
  <c r="M3007" i="4" s="1"/>
  <c r="L3006" i="4"/>
  <c r="M3006" i="4" s="1"/>
  <c r="O3006" i="4" s="1"/>
  <c r="L3005" i="4"/>
  <c r="M3005" i="4" s="1"/>
  <c r="L3004" i="4"/>
  <c r="M3004" i="4" s="1"/>
  <c r="L3003" i="4"/>
  <c r="M3003" i="4" s="1"/>
  <c r="L3002" i="4"/>
  <c r="M3002" i="4" s="1"/>
  <c r="O3002" i="4" s="1"/>
  <c r="L3001" i="4"/>
  <c r="M3001" i="4" s="1"/>
  <c r="L3000" i="4"/>
  <c r="M3000" i="4" s="1"/>
  <c r="L2999" i="4"/>
  <c r="M2999" i="4" s="1"/>
  <c r="L2998" i="4"/>
  <c r="M2998" i="4" s="1"/>
  <c r="O2998" i="4" s="1"/>
  <c r="L2997" i="4"/>
  <c r="M2997" i="4" s="1"/>
  <c r="L2996" i="4"/>
  <c r="M2996" i="4" s="1"/>
  <c r="L2995" i="4"/>
  <c r="M2995" i="4" s="1"/>
  <c r="L2994" i="4"/>
  <c r="M2994" i="4" s="1"/>
  <c r="O2994" i="4" s="1"/>
  <c r="L2993" i="4"/>
  <c r="M2993" i="4" s="1"/>
  <c r="L2992" i="4"/>
  <c r="M2992" i="4" s="1"/>
  <c r="L2991" i="4"/>
  <c r="M2991" i="4" s="1"/>
  <c r="L2990" i="4"/>
  <c r="M2990" i="4" s="1"/>
  <c r="O2990" i="4" s="1"/>
  <c r="L2989" i="4"/>
  <c r="M2989" i="4" s="1"/>
  <c r="L2988" i="4"/>
  <c r="M2988" i="4" s="1"/>
  <c r="L2987" i="4"/>
  <c r="M2987" i="4" s="1"/>
  <c r="L2986" i="4"/>
  <c r="M2986" i="4" s="1"/>
  <c r="O2986" i="4" s="1"/>
  <c r="L2985" i="4"/>
  <c r="M2985" i="4" s="1"/>
  <c r="L2984" i="4"/>
  <c r="M2984" i="4" s="1"/>
  <c r="L2983" i="4"/>
  <c r="M2983" i="4" s="1"/>
  <c r="L2982" i="4"/>
  <c r="M2982" i="4" s="1"/>
  <c r="L2981" i="4"/>
  <c r="M2981" i="4" s="1"/>
  <c r="L2980" i="4"/>
  <c r="M2980" i="4" s="1"/>
  <c r="L2979" i="4"/>
  <c r="M2979" i="4" s="1"/>
  <c r="L2978" i="4"/>
  <c r="M2978" i="4" s="1"/>
  <c r="L2977" i="4"/>
  <c r="M2977" i="4" s="1"/>
  <c r="L2976" i="4"/>
  <c r="M2976" i="4" s="1"/>
  <c r="L2975" i="4"/>
  <c r="M2975" i="4" s="1"/>
  <c r="L2974" i="4"/>
  <c r="M2974" i="4" s="1"/>
  <c r="L2973" i="4"/>
  <c r="M2973" i="4" s="1"/>
  <c r="L2972" i="4"/>
  <c r="M2972" i="4" s="1"/>
  <c r="L2971" i="4"/>
  <c r="M2971" i="4" s="1"/>
  <c r="L2970" i="4"/>
  <c r="M2970" i="4" s="1"/>
  <c r="L2969" i="4"/>
  <c r="M2969" i="4" s="1"/>
  <c r="L2968" i="4"/>
  <c r="M2968" i="4" s="1"/>
  <c r="L2967" i="4"/>
  <c r="M2967" i="4" s="1"/>
  <c r="L2966" i="4"/>
  <c r="M2966" i="4" s="1"/>
  <c r="L2965" i="4"/>
  <c r="M2965" i="4" s="1"/>
  <c r="L2964" i="4"/>
  <c r="M2964" i="4" s="1"/>
  <c r="L2963" i="4"/>
  <c r="M2963" i="4" s="1"/>
  <c r="L2962" i="4"/>
  <c r="M2962" i="4" s="1"/>
  <c r="L2961" i="4"/>
  <c r="M2961" i="4" s="1"/>
  <c r="L2960" i="4"/>
  <c r="M2960" i="4" s="1"/>
  <c r="L2959" i="4"/>
  <c r="M2959" i="4" s="1"/>
  <c r="L2958" i="4"/>
  <c r="M2958" i="4" s="1"/>
  <c r="L2957" i="4"/>
  <c r="M2957" i="4" s="1"/>
  <c r="L2956" i="4"/>
  <c r="M2956" i="4" s="1"/>
  <c r="L2955" i="4"/>
  <c r="M2955" i="4" s="1"/>
  <c r="L2954" i="4"/>
  <c r="M2954" i="4" s="1"/>
  <c r="L2953" i="4"/>
  <c r="M2953" i="4" s="1"/>
  <c r="L2952" i="4"/>
  <c r="M2952" i="4" s="1"/>
  <c r="L2951" i="4"/>
  <c r="M2951" i="4" s="1"/>
  <c r="L2950" i="4"/>
  <c r="M2950" i="4" s="1"/>
  <c r="L2949" i="4"/>
  <c r="M2949" i="4" s="1"/>
  <c r="L2948" i="4"/>
  <c r="M2948" i="4" s="1"/>
  <c r="L2947" i="4"/>
  <c r="M2947" i="4" s="1"/>
  <c r="L2946" i="4"/>
  <c r="M2946" i="4" s="1"/>
  <c r="L2945" i="4"/>
  <c r="M2945" i="4" s="1"/>
  <c r="L2944" i="4"/>
  <c r="M2944" i="4" s="1"/>
  <c r="L2943" i="4"/>
  <c r="M2943" i="4" s="1"/>
  <c r="L2942" i="4"/>
  <c r="M2942" i="4" s="1"/>
  <c r="L2941" i="4"/>
  <c r="M2941" i="4" s="1"/>
  <c r="L2940" i="4"/>
  <c r="M2940" i="4" s="1"/>
  <c r="L2939" i="4"/>
  <c r="M2939" i="4" s="1"/>
  <c r="L2938" i="4"/>
  <c r="M2938" i="4" s="1"/>
  <c r="L2937" i="4"/>
  <c r="M2937" i="4" s="1"/>
  <c r="L2936" i="4"/>
  <c r="M2936" i="4" s="1"/>
  <c r="L2935" i="4"/>
  <c r="M2935" i="4" s="1"/>
  <c r="L2934" i="4"/>
  <c r="M2934" i="4" s="1"/>
  <c r="L2933" i="4"/>
  <c r="M2933" i="4" s="1"/>
  <c r="L2932" i="4"/>
  <c r="M2932" i="4" s="1"/>
  <c r="L2931" i="4"/>
  <c r="M2931" i="4" s="1"/>
  <c r="L2930" i="4"/>
  <c r="M2930" i="4" s="1"/>
  <c r="L2929" i="4"/>
  <c r="M2929" i="4" s="1"/>
  <c r="L2928" i="4"/>
  <c r="M2928" i="4" s="1"/>
  <c r="L2927" i="4"/>
  <c r="M2927" i="4" s="1"/>
  <c r="L2926" i="4"/>
  <c r="M2926" i="4" s="1"/>
  <c r="L2925" i="4"/>
  <c r="M2925" i="4" s="1"/>
  <c r="L2924" i="4"/>
  <c r="M2924" i="4" s="1"/>
  <c r="O2924" i="4" s="1"/>
  <c r="L2923" i="4"/>
  <c r="M2923" i="4" s="1"/>
  <c r="L2922" i="4"/>
  <c r="M2922" i="4" s="1"/>
  <c r="L2921" i="4"/>
  <c r="M2921" i="4" s="1"/>
  <c r="L2920" i="4"/>
  <c r="M2920" i="4" s="1"/>
  <c r="O2920" i="4" s="1"/>
  <c r="L2919" i="4"/>
  <c r="M2919" i="4" s="1"/>
  <c r="L2918" i="4"/>
  <c r="M2918" i="4" s="1"/>
  <c r="L2917" i="4"/>
  <c r="M2917" i="4" s="1"/>
  <c r="L2916" i="4"/>
  <c r="M2916" i="4" s="1"/>
  <c r="L2915" i="4"/>
  <c r="M2915" i="4" s="1"/>
  <c r="L2914" i="4"/>
  <c r="M2914" i="4" s="1"/>
  <c r="L2913" i="4"/>
  <c r="M2913" i="4" s="1"/>
  <c r="L2912" i="4"/>
  <c r="M2912" i="4" s="1"/>
  <c r="L2911" i="4"/>
  <c r="M2911" i="4" s="1"/>
  <c r="L2910" i="4"/>
  <c r="M2910" i="4" s="1"/>
  <c r="L2909" i="4"/>
  <c r="M2909" i="4" s="1"/>
  <c r="L2908" i="4"/>
  <c r="M2908" i="4" s="1"/>
  <c r="O2908" i="4" s="1"/>
  <c r="L2907" i="4"/>
  <c r="M2907" i="4" s="1"/>
  <c r="L2906" i="4"/>
  <c r="M2906" i="4" s="1"/>
  <c r="L2905" i="4"/>
  <c r="M2905" i="4" s="1"/>
  <c r="L2904" i="4"/>
  <c r="M2904" i="4" s="1"/>
  <c r="O2904" i="4" s="1"/>
  <c r="L2903" i="4"/>
  <c r="M2903" i="4" s="1"/>
  <c r="L2902" i="4"/>
  <c r="M2902" i="4" s="1"/>
  <c r="L2901" i="4"/>
  <c r="M2901" i="4" s="1"/>
  <c r="L2900" i="4"/>
  <c r="M2900" i="4" s="1"/>
  <c r="L2899" i="4"/>
  <c r="M2899" i="4" s="1"/>
  <c r="L2898" i="4"/>
  <c r="M2898" i="4" s="1"/>
  <c r="L2897" i="4"/>
  <c r="M2897" i="4" s="1"/>
  <c r="L2896" i="4"/>
  <c r="M2896" i="4" s="1"/>
  <c r="L2895" i="4"/>
  <c r="M2895" i="4" s="1"/>
  <c r="L2894" i="4"/>
  <c r="M2894" i="4" s="1"/>
  <c r="L2893" i="4"/>
  <c r="M2893" i="4" s="1"/>
  <c r="L2892" i="4"/>
  <c r="M2892" i="4" s="1"/>
  <c r="O2892" i="4" s="1"/>
  <c r="L2891" i="4"/>
  <c r="M2891" i="4" s="1"/>
  <c r="L2890" i="4"/>
  <c r="M2890" i="4" s="1"/>
  <c r="L2889" i="4"/>
  <c r="M2889" i="4" s="1"/>
  <c r="L2888" i="4"/>
  <c r="M2888" i="4" s="1"/>
  <c r="O2888" i="4" s="1"/>
  <c r="L2887" i="4"/>
  <c r="M2887" i="4" s="1"/>
  <c r="L2886" i="4"/>
  <c r="M2886" i="4" s="1"/>
  <c r="L2885" i="4"/>
  <c r="M2885" i="4" s="1"/>
  <c r="L2884" i="4"/>
  <c r="M2884" i="4" s="1"/>
  <c r="L2883" i="4"/>
  <c r="M2883" i="4" s="1"/>
  <c r="L2882" i="4"/>
  <c r="M2882" i="4" s="1"/>
  <c r="L2881" i="4"/>
  <c r="M2881" i="4" s="1"/>
  <c r="L2880" i="4"/>
  <c r="M2880" i="4" s="1"/>
  <c r="L2879" i="4"/>
  <c r="M2879" i="4" s="1"/>
  <c r="L2878" i="4"/>
  <c r="M2878" i="4" s="1"/>
  <c r="L2877" i="4"/>
  <c r="M2877" i="4" s="1"/>
  <c r="L2876" i="4"/>
  <c r="M2876" i="4" s="1"/>
  <c r="O2876" i="4" s="1"/>
  <c r="L2875" i="4"/>
  <c r="M2875" i="4" s="1"/>
  <c r="L2874" i="4"/>
  <c r="M2874" i="4" s="1"/>
  <c r="L2873" i="4"/>
  <c r="M2873" i="4" s="1"/>
  <c r="L2872" i="4"/>
  <c r="M2872" i="4" s="1"/>
  <c r="O2872" i="4" s="1"/>
  <c r="L2871" i="4"/>
  <c r="M2871" i="4" s="1"/>
  <c r="L2870" i="4"/>
  <c r="M2870" i="4" s="1"/>
  <c r="L2869" i="4"/>
  <c r="M2869" i="4" s="1"/>
  <c r="L2868" i="4"/>
  <c r="M2868" i="4" s="1"/>
  <c r="L2867" i="4"/>
  <c r="M2867" i="4" s="1"/>
  <c r="L2866" i="4"/>
  <c r="M2866" i="4" s="1"/>
  <c r="L2865" i="4"/>
  <c r="M2865" i="4" s="1"/>
  <c r="L2864" i="4"/>
  <c r="M2864" i="4" s="1"/>
  <c r="L2863" i="4"/>
  <c r="M2863" i="4" s="1"/>
  <c r="L2862" i="4"/>
  <c r="M2862" i="4" s="1"/>
  <c r="L2861" i="4"/>
  <c r="M2861" i="4" s="1"/>
  <c r="L2860" i="4"/>
  <c r="M2860" i="4" s="1"/>
  <c r="O2860" i="4" s="1"/>
  <c r="L2859" i="4"/>
  <c r="M2859" i="4" s="1"/>
  <c r="L2858" i="4"/>
  <c r="M2858" i="4" s="1"/>
  <c r="L2857" i="4"/>
  <c r="M2857" i="4" s="1"/>
  <c r="L2856" i="4"/>
  <c r="M2856" i="4" s="1"/>
  <c r="O2856" i="4" s="1"/>
  <c r="L2855" i="4"/>
  <c r="M2855" i="4" s="1"/>
  <c r="L2854" i="4"/>
  <c r="M2854" i="4" s="1"/>
  <c r="L2853" i="4"/>
  <c r="M2853" i="4" s="1"/>
  <c r="L2852" i="4"/>
  <c r="M2852" i="4" s="1"/>
  <c r="L2851" i="4"/>
  <c r="M2851" i="4" s="1"/>
  <c r="L2850" i="4"/>
  <c r="M2850" i="4" s="1"/>
  <c r="L2849" i="4"/>
  <c r="M2849" i="4" s="1"/>
  <c r="L2848" i="4"/>
  <c r="M2848" i="4" s="1"/>
  <c r="L2847" i="4"/>
  <c r="M2847" i="4" s="1"/>
  <c r="L2846" i="4"/>
  <c r="M2846" i="4" s="1"/>
  <c r="L2845" i="4"/>
  <c r="M2845" i="4" s="1"/>
  <c r="L2844" i="4"/>
  <c r="M2844" i="4" s="1"/>
  <c r="O2844" i="4" s="1"/>
  <c r="L2843" i="4"/>
  <c r="M2843" i="4" s="1"/>
  <c r="L2842" i="4"/>
  <c r="M2842" i="4" s="1"/>
  <c r="L2841" i="4"/>
  <c r="M2841" i="4" s="1"/>
  <c r="L2840" i="4"/>
  <c r="M2840" i="4" s="1"/>
  <c r="O2840" i="4" s="1"/>
  <c r="L2839" i="4"/>
  <c r="M2839" i="4" s="1"/>
  <c r="L2838" i="4"/>
  <c r="M2838" i="4" s="1"/>
  <c r="L2837" i="4"/>
  <c r="M2837" i="4" s="1"/>
  <c r="L2836" i="4"/>
  <c r="M2836" i="4" s="1"/>
  <c r="L2835" i="4"/>
  <c r="M2835" i="4" s="1"/>
  <c r="L2834" i="4"/>
  <c r="M2834" i="4" s="1"/>
  <c r="L2833" i="4"/>
  <c r="M2833" i="4" s="1"/>
  <c r="L2832" i="4"/>
  <c r="M2832" i="4" s="1"/>
  <c r="L2831" i="4"/>
  <c r="M2831" i="4" s="1"/>
  <c r="L2830" i="4"/>
  <c r="M2830" i="4" s="1"/>
  <c r="L2829" i="4"/>
  <c r="M2829" i="4" s="1"/>
  <c r="L2828" i="4"/>
  <c r="M2828" i="4" s="1"/>
  <c r="O2828" i="4" s="1"/>
  <c r="L2827" i="4"/>
  <c r="M2827" i="4" s="1"/>
  <c r="L2826" i="4"/>
  <c r="M2826" i="4" s="1"/>
  <c r="L2825" i="4"/>
  <c r="M2825" i="4" s="1"/>
  <c r="L2824" i="4"/>
  <c r="M2824" i="4" s="1"/>
  <c r="O2824" i="4" s="1"/>
  <c r="L2823" i="4"/>
  <c r="M2823" i="4" s="1"/>
  <c r="L2822" i="4"/>
  <c r="M2822" i="4" s="1"/>
  <c r="L2821" i="4"/>
  <c r="M2821" i="4" s="1"/>
  <c r="L2820" i="4"/>
  <c r="M2820" i="4" s="1"/>
  <c r="L2819" i="4"/>
  <c r="M2819" i="4" s="1"/>
  <c r="L2818" i="4"/>
  <c r="M2818" i="4" s="1"/>
  <c r="L2817" i="4"/>
  <c r="M2817" i="4" s="1"/>
  <c r="L2816" i="4"/>
  <c r="M2816" i="4" s="1"/>
  <c r="L2815" i="4"/>
  <c r="M2815" i="4" s="1"/>
  <c r="L2814" i="4"/>
  <c r="M2814" i="4" s="1"/>
  <c r="L2813" i="4"/>
  <c r="M2813" i="4" s="1"/>
  <c r="L2812" i="4"/>
  <c r="M2812" i="4" s="1"/>
  <c r="O2812" i="4" s="1"/>
  <c r="L2811" i="4"/>
  <c r="M2811" i="4" s="1"/>
  <c r="L2810" i="4"/>
  <c r="M2810" i="4" s="1"/>
  <c r="L2809" i="4"/>
  <c r="M2809" i="4" s="1"/>
  <c r="L2808" i="4"/>
  <c r="M2808" i="4" s="1"/>
  <c r="O2808" i="4" s="1"/>
  <c r="L2807" i="4"/>
  <c r="M2807" i="4" s="1"/>
  <c r="L2806" i="4"/>
  <c r="M2806" i="4" s="1"/>
  <c r="L2805" i="4"/>
  <c r="M2805" i="4" s="1"/>
  <c r="L2804" i="4"/>
  <c r="M2804" i="4" s="1"/>
  <c r="L2803" i="4"/>
  <c r="M2803" i="4" s="1"/>
  <c r="L2802" i="4"/>
  <c r="M2802" i="4" s="1"/>
  <c r="L2801" i="4"/>
  <c r="M2801" i="4" s="1"/>
  <c r="L2800" i="4"/>
  <c r="M2800" i="4" s="1"/>
  <c r="L2799" i="4"/>
  <c r="M2799" i="4" s="1"/>
  <c r="L2798" i="4"/>
  <c r="M2798" i="4" s="1"/>
  <c r="L2797" i="4"/>
  <c r="M2797" i="4" s="1"/>
  <c r="L2796" i="4"/>
  <c r="M2796" i="4" s="1"/>
  <c r="O2796" i="4" s="1"/>
  <c r="L2795" i="4"/>
  <c r="M2795" i="4" s="1"/>
  <c r="L2794" i="4"/>
  <c r="M2794" i="4" s="1"/>
  <c r="L2793" i="4"/>
  <c r="M2793" i="4" s="1"/>
  <c r="L2792" i="4"/>
  <c r="M2792" i="4" s="1"/>
  <c r="O2792" i="4" s="1"/>
  <c r="L2791" i="4"/>
  <c r="M2791" i="4" s="1"/>
  <c r="L2790" i="4"/>
  <c r="M2790" i="4" s="1"/>
  <c r="L2789" i="4"/>
  <c r="M2789" i="4" s="1"/>
  <c r="L2788" i="4"/>
  <c r="M2788" i="4" s="1"/>
  <c r="L2787" i="4"/>
  <c r="M2787" i="4" s="1"/>
  <c r="L2786" i="4"/>
  <c r="M2786" i="4" s="1"/>
  <c r="L2785" i="4"/>
  <c r="M2785" i="4" s="1"/>
  <c r="L2784" i="4"/>
  <c r="M2784" i="4" s="1"/>
  <c r="L2783" i="4"/>
  <c r="M2783" i="4" s="1"/>
  <c r="L2782" i="4"/>
  <c r="M2782" i="4" s="1"/>
  <c r="L2781" i="4"/>
  <c r="M2781" i="4" s="1"/>
  <c r="L2780" i="4"/>
  <c r="M2780" i="4" s="1"/>
  <c r="O2780" i="4" s="1"/>
  <c r="L2779" i="4"/>
  <c r="M2779" i="4" s="1"/>
  <c r="L2778" i="4"/>
  <c r="M2778" i="4" s="1"/>
  <c r="L2777" i="4"/>
  <c r="M2777" i="4" s="1"/>
  <c r="L2776" i="4"/>
  <c r="M2776" i="4" s="1"/>
  <c r="O2776" i="4" s="1"/>
  <c r="L2775" i="4"/>
  <c r="M2775" i="4" s="1"/>
  <c r="L2774" i="4"/>
  <c r="M2774" i="4" s="1"/>
  <c r="L2773" i="4"/>
  <c r="M2773" i="4" s="1"/>
  <c r="L2772" i="4"/>
  <c r="M2772" i="4" s="1"/>
  <c r="L2771" i="4"/>
  <c r="M2771" i="4" s="1"/>
  <c r="L2770" i="4"/>
  <c r="M2770" i="4" s="1"/>
  <c r="L2769" i="4"/>
  <c r="M2769" i="4" s="1"/>
  <c r="L2768" i="4"/>
  <c r="M2768" i="4" s="1"/>
  <c r="L2767" i="4"/>
  <c r="M2767" i="4" s="1"/>
  <c r="L2766" i="4"/>
  <c r="M2766" i="4" s="1"/>
  <c r="L2765" i="4"/>
  <c r="M2765" i="4" s="1"/>
  <c r="L2764" i="4"/>
  <c r="M2764" i="4" s="1"/>
  <c r="O2764" i="4" s="1"/>
  <c r="L2763" i="4"/>
  <c r="M2763" i="4" s="1"/>
  <c r="L2762" i="4"/>
  <c r="M2762" i="4" s="1"/>
  <c r="L2761" i="4"/>
  <c r="M2761" i="4" s="1"/>
  <c r="L2760" i="4"/>
  <c r="M2760" i="4" s="1"/>
  <c r="O2760" i="4" s="1"/>
  <c r="L2759" i="4"/>
  <c r="M2759" i="4" s="1"/>
  <c r="L2758" i="4"/>
  <c r="M2758" i="4" s="1"/>
  <c r="L2757" i="4"/>
  <c r="M2757" i="4" s="1"/>
  <c r="L2756" i="4"/>
  <c r="M2756" i="4" s="1"/>
  <c r="L2755" i="4"/>
  <c r="M2755" i="4" s="1"/>
  <c r="L2754" i="4"/>
  <c r="M2754" i="4" s="1"/>
  <c r="L2753" i="4"/>
  <c r="M2753" i="4" s="1"/>
  <c r="L2752" i="4"/>
  <c r="M2752" i="4" s="1"/>
  <c r="L2751" i="4"/>
  <c r="M2751" i="4" s="1"/>
  <c r="L2750" i="4"/>
  <c r="M2750" i="4" s="1"/>
  <c r="L2749" i="4"/>
  <c r="M2749" i="4" s="1"/>
  <c r="L2748" i="4"/>
  <c r="M2748" i="4" s="1"/>
  <c r="O2748" i="4" s="1"/>
  <c r="L2747" i="4"/>
  <c r="M2747" i="4" s="1"/>
  <c r="L2746" i="4"/>
  <c r="M2746" i="4" s="1"/>
  <c r="L2745" i="4"/>
  <c r="M2745" i="4" s="1"/>
  <c r="L2744" i="4"/>
  <c r="M2744" i="4" s="1"/>
  <c r="O2744" i="4" s="1"/>
  <c r="L2743" i="4"/>
  <c r="M2743" i="4" s="1"/>
  <c r="L2742" i="4"/>
  <c r="M2742" i="4" s="1"/>
  <c r="L2741" i="4"/>
  <c r="M2741" i="4" s="1"/>
  <c r="L2740" i="4"/>
  <c r="M2740" i="4" s="1"/>
  <c r="L2739" i="4"/>
  <c r="M2739" i="4" s="1"/>
  <c r="L2738" i="4"/>
  <c r="M2738" i="4" s="1"/>
  <c r="L2737" i="4"/>
  <c r="M2737" i="4" s="1"/>
  <c r="L2736" i="4"/>
  <c r="M2736" i="4" s="1"/>
  <c r="L2735" i="4"/>
  <c r="M2735" i="4" s="1"/>
  <c r="L2734" i="4"/>
  <c r="M2734" i="4" s="1"/>
  <c r="L2733" i="4"/>
  <c r="M2733" i="4" s="1"/>
  <c r="L2732" i="4"/>
  <c r="M2732" i="4" s="1"/>
  <c r="O2732" i="4" s="1"/>
  <c r="L2731" i="4"/>
  <c r="M2731" i="4" s="1"/>
  <c r="L2730" i="4"/>
  <c r="M2730" i="4" s="1"/>
  <c r="L2729" i="4"/>
  <c r="M2729" i="4" s="1"/>
  <c r="L2728" i="4"/>
  <c r="M2728" i="4" s="1"/>
  <c r="O2728" i="4" s="1"/>
  <c r="L2727" i="4"/>
  <c r="M2727" i="4" s="1"/>
  <c r="L2726" i="4"/>
  <c r="M2726" i="4" s="1"/>
  <c r="L2725" i="4"/>
  <c r="M2725" i="4" s="1"/>
  <c r="L2724" i="4"/>
  <c r="M2724" i="4" s="1"/>
  <c r="L2723" i="4"/>
  <c r="M2723" i="4" s="1"/>
  <c r="L2722" i="4"/>
  <c r="M2722" i="4" s="1"/>
  <c r="L2721" i="4"/>
  <c r="M2721" i="4" s="1"/>
  <c r="L2720" i="4"/>
  <c r="M2720" i="4" s="1"/>
  <c r="L2719" i="4"/>
  <c r="M2719" i="4" s="1"/>
  <c r="L2718" i="4"/>
  <c r="M2718" i="4" s="1"/>
  <c r="L2717" i="4"/>
  <c r="M2717" i="4" s="1"/>
  <c r="L2716" i="4"/>
  <c r="M2716" i="4" s="1"/>
  <c r="O2716" i="4" s="1"/>
  <c r="L2715" i="4"/>
  <c r="M2715" i="4" s="1"/>
  <c r="L2714" i="4"/>
  <c r="M2714" i="4" s="1"/>
  <c r="L2713" i="4"/>
  <c r="M2713" i="4" s="1"/>
  <c r="L2712" i="4"/>
  <c r="M2712" i="4" s="1"/>
  <c r="O2712" i="4" s="1"/>
  <c r="L2711" i="4"/>
  <c r="M2711" i="4" s="1"/>
  <c r="L2710" i="4"/>
  <c r="M2710" i="4" s="1"/>
  <c r="L2709" i="4"/>
  <c r="M2709" i="4" s="1"/>
  <c r="L2708" i="4"/>
  <c r="M2708" i="4" s="1"/>
  <c r="L2707" i="4"/>
  <c r="M2707" i="4" s="1"/>
  <c r="L2706" i="4"/>
  <c r="M2706" i="4" s="1"/>
  <c r="L2705" i="4"/>
  <c r="M2705" i="4" s="1"/>
  <c r="L2704" i="4"/>
  <c r="M2704" i="4" s="1"/>
  <c r="L2703" i="4"/>
  <c r="M2703" i="4" s="1"/>
  <c r="L2702" i="4"/>
  <c r="M2702" i="4" s="1"/>
  <c r="L2701" i="4"/>
  <c r="M2701" i="4" s="1"/>
  <c r="L2700" i="4"/>
  <c r="M2700" i="4" s="1"/>
  <c r="O2700" i="4" s="1"/>
  <c r="L2699" i="4"/>
  <c r="M2699" i="4" s="1"/>
  <c r="L2698" i="4"/>
  <c r="M2698" i="4" s="1"/>
  <c r="L2697" i="4"/>
  <c r="M2697" i="4" s="1"/>
  <c r="L2696" i="4"/>
  <c r="M2696" i="4" s="1"/>
  <c r="O2696" i="4" s="1"/>
  <c r="L2695" i="4"/>
  <c r="M2695" i="4" s="1"/>
  <c r="L2694" i="4"/>
  <c r="M2694" i="4" s="1"/>
  <c r="L2693" i="4"/>
  <c r="M2693" i="4" s="1"/>
  <c r="L2692" i="4"/>
  <c r="M2692" i="4" s="1"/>
  <c r="L2691" i="4"/>
  <c r="M2691" i="4" s="1"/>
  <c r="L2690" i="4"/>
  <c r="M2690" i="4" s="1"/>
  <c r="L2689" i="4"/>
  <c r="M2689" i="4" s="1"/>
  <c r="L2688" i="4"/>
  <c r="M2688" i="4" s="1"/>
  <c r="L2687" i="4"/>
  <c r="M2687" i="4" s="1"/>
  <c r="L2686" i="4"/>
  <c r="M2686" i="4" s="1"/>
  <c r="L2685" i="4"/>
  <c r="M2685" i="4" s="1"/>
  <c r="L2684" i="4"/>
  <c r="M2684" i="4" s="1"/>
  <c r="O2684" i="4" s="1"/>
  <c r="L2683" i="4"/>
  <c r="M2683" i="4" s="1"/>
  <c r="L2682" i="4"/>
  <c r="M2682" i="4" s="1"/>
  <c r="L2681" i="4"/>
  <c r="M2681" i="4" s="1"/>
  <c r="L2680" i="4"/>
  <c r="M2680" i="4" s="1"/>
  <c r="O2680" i="4" s="1"/>
  <c r="L2679" i="4"/>
  <c r="M2679" i="4" s="1"/>
  <c r="L2678" i="4"/>
  <c r="M2678" i="4" s="1"/>
  <c r="L2677" i="4"/>
  <c r="M2677" i="4" s="1"/>
  <c r="L2676" i="4"/>
  <c r="M2676" i="4" s="1"/>
  <c r="L2675" i="4"/>
  <c r="M2675" i="4" s="1"/>
  <c r="L2674" i="4"/>
  <c r="M2674" i="4" s="1"/>
  <c r="L2673" i="4"/>
  <c r="M2673" i="4" s="1"/>
  <c r="L2672" i="4"/>
  <c r="M2672" i="4" s="1"/>
  <c r="L2671" i="4"/>
  <c r="M2671" i="4" s="1"/>
  <c r="L2670" i="4"/>
  <c r="M2670" i="4" s="1"/>
  <c r="L2669" i="4"/>
  <c r="M2669" i="4" s="1"/>
  <c r="L2668" i="4"/>
  <c r="M2668" i="4" s="1"/>
  <c r="O2668" i="4" s="1"/>
  <c r="L2667" i="4"/>
  <c r="M2667" i="4" s="1"/>
  <c r="L2666" i="4"/>
  <c r="M2666" i="4" s="1"/>
  <c r="L2665" i="4"/>
  <c r="M2665" i="4" s="1"/>
  <c r="L2664" i="4"/>
  <c r="M2664" i="4" s="1"/>
  <c r="O2664" i="4" s="1"/>
  <c r="L2663" i="4"/>
  <c r="M2663" i="4" s="1"/>
  <c r="L2662" i="4"/>
  <c r="M2662" i="4" s="1"/>
  <c r="L2661" i="4"/>
  <c r="M2661" i="4" s="1"/>
  <c r="L2660" i="4"/>
  <c r="M2660" i="4" s="1"/>
  <c r="L2659" i="4"/>
  <c r="M2659" i="4" s="1"/>
  <c r="L2658" i="4"/>
  <c r="M2658" i="4" s="1"/>
  <c r="L2657" i="4"/>
  <c r="M2657" i="4" s="1"/>
  <c r="L2656" i="4"/>
  <c r="M2656" i="4" s="1"/>
  <c r="L2655" i="4"/>
  <c r="M2655" i="4" s="1"/>
  <c r="L2654" i="4"/>
  <c r="M2654" i="4" s="1"/>
  <c r="L2653" i="4"/>
  <c r="M2653" i="4" s="1"/>
  <c r="L2652" i="4"/>
  <c r="M2652" i="4" s="1"/>
  <c r="O2652" i="4" s="1"/>
  <c r="L2651" i="4"/>
  <c r="M2651" i="4" s="1"/>
  <c r="L2650" i="4"/>
  <c r="M2650" i="4" s="1"/>
  <c r="L2649" i="4"/>
  <c r="M2649" i="4" s="1"/>
  <c r="L2648" i="4"/>
  <c r="M2648" i="4" s="1"/>
  <c r="O2648" i="4" s="1"/>
  <c r="L2647" i="4"/>
  <c r="M2647" i="4" s="1"/>
  <c r="L2646" i="4"/>
  <c r="M2646" i="4" s="1"/>
  <c r="L2645" i="4"/>
  <c r="M2645" i="4" s="1"/>
  <c r="L2644" i="4"/>
  <c r="M2644" i="4" s="1"/>
  <c r="L2643" i="4"/>
  <c r="M2643" i="4" s="1"/>
  <c r="L2642" i="4"/>
  <c r="M2642" i="4" s="1"/>
  <c r="L2641" i="4"/>
  <c r="M2641" i="4" s="1"/>
  <c r="L2640" i="4"/>
  <c r="M2640" i="4" s="1"/>
  <c r="L2639" i="4"/>
  <c r="M2639" i="4" s="1"/>
  <c r="L2638" i="4"/>
  <c r="M2638" i="4" s="1"/>
  <c r="L2637" i="4"/>
  <c r="M2637" i="4" s="1"/>
  <c r="L2636" i="4"/>
  <c r="M2636" i="4" s="1"/>
  <c r="O2636" i="4" s="1"/>
  <c r="L2635" i="4"/>
  <c r="M2635" i="4" s="1"/>
  <c r="L2634" i="4"/>
  <c r="M2634" i="4" s="1"/>
  <c r="L2633" i="4"/>
  <c r="M2633" i="4" s="1"/>
  <c r="L2632" i="4"/>
  <c r="M2632" i="4" s="1"/>
  <c r="O2632" i="4" s="1"/>
  <c r="L2631" i="4"/>
  <c r="M2631" i="4" s="1"/>
  <c r="L2630" i="4"/>
  <c r="M2630" i="4" s="1"/>
  <c r="L2629" i="4"/>
  <c r="M2629" i="4" s="1"/>
  <c r="L2628" i="4"/>
  <c r="M2628" i="4" s="1"/>
  <c r="L2627" i="4"/>
  <c r="M2627" i="4" s="1"/>
  <c r="L2626" i="4"/>
  <c r="M2626" i="4" s="1"/>
  <c r="L2625" i="4"/>
  <c r="M2625" i="4" s="1"/>
  <c r="L2624" i="4"/>
  <c r="M2624" i="4" s="1"/>
  <c r="L2623" i="4"/>
  <c r="M2623" i="4" s="1"/>
  <c r="L2622" i="4"/>
  <c r="M2622" i="4" s="1"/>
  <c r="L2621" i="4"/>
  <c r="M2621" i="4" s="1"/>
  <c r="L2620" i="4"/>
  <c r="M2620" i="4" s="1"/>
  <c r="O2620" i="4" s="1"/>
  <c r="L2619" i="4"/>
  <c r="M2619" i="4" s="1"/>
  <c r="L2618" i="4"/>
  <c r="M2618" i="4" s="1"/>
  <c r="L2617" i="4"/>
  <c r="M2617" i="4" s="1"/>
  <c r="L2616" i="4"/>
  <c r="M2616" i="4" s="1"/>
  <c r="O2616" i="4" s="1"/>
  <c r="L2615" i="4"/>
  <c r="M2615" i="4" s="1"/>
  <c r="L2614" i="4"/>
  <c r="M2614" i="4" s="1"/>
  <c r="L2613" i="4"/>
  <c r="M2613" i="4" s="1"/>
  <c r="L2612" i="4"/>
  <c r="M2612" i="4" s="1"/>
  <c r="L2611" i="4"/>
  <c r="M2611" i="4" s="1"/>
  <c r="L2610" i="4"/>
  <c r="M2610" i="4" s="1"/>
  <c r="L2609" i="4"/>
  <c r="M2609" i="4" s="1"/>
  <c r="L2608" i="4"/>
  <c r="M2608" i="4" s="1"/>
  <c r="L2607" i="4"/>
  <c r="M2607" i="4" s="1"/>
  <c r="L2606" i="4"/>
  <c r="M2606" i="4" s="1"/>
  <c r="L2605" i="4"/>
  <c r="M2605" i="4" s="1"/>
  <c r="L2604" i="4"/>
  <c r="M2604" i="4" s="1"/>
  <c r="O2604" i="4" s="1"/>
  <c r="L2603" i="4"/>
  <c r="M2603" i="4" s="1"/>
  <c r="L2602" i="4"/>
  <c r="M2602" i="4" s="1"/>
  <c r="L2601" i="4"/>
  <c r="M2601" i="4" s="1"/>
  <c r="L2600" i="4"/>
  <c r="M2600" i="4" s="1"/>
  <c r="O2600" i="4" s="1"/>
  <c r="L2599" i="4"/>
  <c r="M2599" i="4" s="1"/>
  <c r="L2598" i="4"/>
  <c r="M2598" i="4" s="1"/>
  <c r="L2597" i="4"/>
  <c r="M2597" i="4" s="1"/>
  <c r="L2596" i="4"/>
  <c r="M2596" i="4" s="1"/>
  <c r="L2595" i="4"/>
  <c r="M2595" i="4" s="1"/>
  <c r="L2594" i="4"/>
  <c r="M2594" i="4" s="1"/>
  <c r="L2593" i="4"/>
  <c r="M2593" i="4" s="1"/>
  <c r="L2592" i="4"/>
  <c r="M2592" i="4" s="1"/>
  <c r="L2591" i="4"/>
  <c r="M2591" i="4" s="1"/>
  <c r="L2590" i="4"/>
  <c r="M2590" i="4" s="1"/>
  <c r="L2589" i="4"/>
  <c r="M2589" i="4" s="1"/>
  <c r="L2588" i="4"/>
  <c r="M2588" i="4" s="1"/>
  <c r="O2588" i="4" s="1"/>
  <c r="L2587" i="4"/>
  <c r="M2587" i="4" s="1"/>
  <c r="L2586" i="4"/>
  <c r="M2586" i="4" s="1"/>
  <c r="L2585" i="4"/>
  <c r="M2585" i="4" s="1"/>
  <c r="L2584" i="4"/>
  <c r="M2584" i="4" s="1"/>
  <c r="O2584" i="4" s="1"/>
  <c r="L2583" i="4"/>
  <c r="M2583" i="4" s="1"/>
  <c r="L2582" i="4"/>
  <c r="M2582" i="4" s="1"/>
  <c r="L2581" i="4"/>
  <c r="M2581" i="4" s="1"/>
  <c r="L2580" i="4"/>
  <c r="M2580" i="4" s="1"/>
  <c r="L2579" i="4"/>
  <c r="M2579" i="4" s="1"/>
  <c r="L2578" i="4"/>
  <c r="M2578" i="4" s="1"/>
  <c r="L2577" i="4"/>
  <c r="M2577" i="4" s="1"/>
  <c r="L2576" i="4"/>
  <c r="M2576" i="4" s="1"/>
  <c r="L2575" i="4"/>
  <c r="M2575" i="4" s="1"/>
  <c r="L2574" i="4"/>
  <c r="M2574" i="4" s="1"/>
  <c r="L2573" i="4"/>
  <c r="M2573" i="4" s="1"/>
  <c r="L2572" i="4"/>
  <c r="M2572" i="4" s="1"/>
  <c r="O2572" i="4" s="1"/>
  <c r="L2571" i="4"/>
  <c r="M2571" i="4" s="1"/>
  <c r="L2570" i="4"/>
  <c r="M2570" i="4" s="1"/>
  <c r="L2569" i="4"/>
  <c r="M2569" i="4" s="1"/>
  <c r="L2568" i="4"/>
  <c r="M2568" i="4" s="1"/>
  <c r="O2568" i="4" s="1"/>
  <c r="L2567" i="4"/>
  <c r="M2567" i="4" s="1"/>
  <c r="L2566" i="4"/>
  <c r="M2566" i="4" s="1"/>
  <c r="L2565" i="4"/>
  <c r="M2565" i="4" s="1"/>
  <c r="L2564" i="4"/>
  <c r="M2564" i="4" s="1"/>
  <c r="L2563" i="4"/>
  <c r="M2563" i="4" s="1"/>
  <c r="L2562" i="4"/>
  <c r="M2562" i="4" s="1"/>
  <c r="L2561" i="4"/>
  <c r="M2561" i="4" s="1"/>
  <c r="L2560" i="4"/>
  <c r="M2560" i="4" s="1"/>
  <c r="L2559" i="4"/>
  <c r="M2559" i="4" s="1"/>
  <c r="L2558" i="4"/>
  <c r="M2558" i="4" s="1"/>
  <c r="L2557" i="4"/>
  <c r="M2557" i="4" s="1"/>
  <c r="L2556" i="4"/>
  <c r="M2556" i="4" s="1"/>
  <c r="O2556" i="4" s="1"/>
  <c r="L2555" i="4"/>
  <c r="M2555" i="4" s="1"/>
  <c r="L2554" i="4"/>
  <c r="M2554" i="4" s="1"/>
  <c r="L2553" i="4"/>
  <c r="M2553" i="4" s="1"/>
  <c r="L2552" i="4"/>
  <c r="M2552" i="4" s="1"/>
  <c r="O2552" i="4" s="1"/>
  <c r="L2551" i="4"/>
  <c r="M2551" i="4" s="1"/>
  <c r="L2550" i="4"/>
  <c r="M2550" i="4" s="1"/>
  <c r="L2549" i="4"/>
  <c r="M2549" i="4" s="1"/>
  <c r="L2548" i="4"/>
  <c r="M2548" i="4" s="1"/>
  <c r="L2547" i="4"/>
  <c r="M2547" i="4" s="1"/>
  <c r="L2546" i="4"/>
  <c r="M2546" i="4" s="1"/>
  <c r="L2545" i="4"/>
  <c r="M2545" i="4" s="1"/>
  <c r="L2544" i="4"/>
  <c r="M2544" i="4" s="1"/>
  <c r="L2543" i="4"/>
  <c r="M2543" i="4" s="1"/>
  <c r="L2542" i="4"/>
  <c r="M2542" i="4" s="1"/>
  <c r="L2541" i="4"/>
  <c r="M2541" i="4" s="1"/>
  <c r="L2540" i="4"/>
  <c r="M2540" i="4" s="1"/>
  <c r="O2540" i="4" s="1"/>
  <c r="L2539" i="4"/>
  <c r="M2539" i="4" s="1"/>
  <c r="L2538" i="4"/>
  <c r="M2538" i="4" s="1"/>
  <c r="L2537" i="4"/>
  <c r="M2537" i="4" s="1"/>
  <c r="L2536" i="4"/>
  <c r="M2536" i="4" s="1"/>
  <c r="O2536" i="4" s="1"/>
  <c r="L2535" i="4"/>
  <c r="M2535" i="4" s="1"/>
  <c r="L2534" i="4"/>
  <c r="M2534" i="4" s="1"/>
  <c r="L2533" i="4"/>
  <c r="M2533" i="4" s="1"/>
  <c r="L2532" i="4"/>
  <c r="M2532" i="4" s="1"/>
  <c r="L2531" i="4"/>
  <c r="M2531" i="4" s="1"/>
  <c r="L2530" i="4"/>
  <c r="M2530" i="4" s="1"/>
  <c r="L2529" i="4"/>
  <c r="M2529" i="4" s="1"/>
  <c r="L2528" i="4"/>
  <c r="M2528" i="4" s="1"/>
  <c r="L2527" i="4"/>
  <c r="M2527" i="4" s="1"/>
  <c r="L2526" i="4"/>
  <c r="M2526" i="4" s="1"/>
  <c r="L2525" i="4"/>
  <c r="M2525" i="4" s="1"/>
  <c r="L2524" i="4"/>
  <c r="M2524" i="4" s="1"/>
  <c r="O2524" i="4" s="1"/>
  <c r="L2523" i="4"/>
  <c r="M2523" i="4" s="1"/>
  <c r="L2522" i="4"/>
  <c r="M2522" i="4" s="1"/>
  <c r="L2521" i="4"/>
  <c r="M2521" i="4" s="1"/>
  <c r="L2520" i="4"/>
  <c r="M2520" i="4" s="1"/>
  <c r="O2520" i="4" s="1"/>
  <c r="L2519" i="4"/>
  <c r="M2519" i="4" s="1"/>
  <c r="L2518" i="4"/>
  <c r="M2518" i="4" s="1"/>
  <c r="L2517" i="4"/>
  <c r="M2517" i="4" s="1"/>
  <c r="L2516" i="4"/>
  <c r="M2516" i="4" s="1"/>
  <c r="L2515" i="4"/>
  <c r="M2515" i="4" s="1"/>
  <c r="L2514" i="4"/>
  <c r="M2514" i="4" s="1"/>
  <c r="L2513" i="4"/>
  <c r="M2513" i="4" s="1"/>
  <c r="L2512" i="4"/>
  <c r="M2512" i="4" s="1"/>
  <c r="L2511" i="4"/>
  <c r="M2511" i="4" s="1"/>
  <c r="L2510" i="4"/>
  <c r="M2510" i="4" s="1"/>
  <c r="L2509" i="4"/>
  <c r="M2509" i="4" s="1"/>
  <c r="L2508" i="4"/>
  <c r="M2508" i="4" s="1"/>
  <c r="O2508" i="4" s="1"/>
  <c r="L2507" i="4"/>
  <c r="M2507" i="4" s="1"/>
  <c r="L2506" i="4"/>
  <c r="M2506" i="4" s="1"/>
  <c r="L2505" i="4"/>
  <c r="M2505" i="4" s="1"/>
  <c r="L2504" i="4"/>
  <c r="M2504" i="4" s="1"/>
  <c r="L2503" i="4"/>
  <c r="M2503" i="4" s="1"/>
  <c r="N2503" i="4" s="1"/>
  <c r="AD2503" i="4" s="1"/>
  <c r="L2502" i="4"/>
  <c r="M2502" i="4" s="1"/>
  <c r="L2501" i="4"/>
  <c r="M2501" i="4" s="1"/>
  <c r="L2500" i="4"/>
  <c r="M2500" i="4" s="1"/>
  <c r="O2500" i="4" s="1"/>
  <c r="L2499" i="4"/>
  <c r="M2499" i="4" s="1"/>
  <c r="L2498" i="4"/>
  <c r="M2498" i="4" s="1"/>
  <c r="L2497" i="4"/>
  <c r="M2497" i="4" s="1"/>
  <c r="L2496" i="4"/>
  <c r="M2496" i="4" s="1"/>
  <c r="L2495" i="4"/>
  <c r="M2495" i="4" s="1"/>
  <c r="N2495" i="4" s="1"/>
  <c r="AD2495" i="4" s="1"/>
  <c r="L2494" i="4"/>
  <c r="M2494" i="4" s="1"/>
  <c r="L2493" i="4"/>
  <c r="M2493" i="4" s="1"/>
  <c r="L2492" i="4"/>
  <c r="M2492" i="4" s="1"/>
  <c r="O2492" i="4" s="1"/>
  <c r="L2491" i="4"/>
  <c r="M2491" i="4" s="1"/>
  <c r="L2490" i="4"/>
  <c r="M2490" i="4" s="1"/>
  <c r="L2489" i="4"/>
  <c r="M2489" i="4" s="1"/>
  <c r="L2488" i="4"/>
  <c r="M2488" i="4" s="1"/>
  <c r="L2487" i="4"/>
  <c r="M2487" i="4" s="1"/>
  <c r="N2487" i="4" s="1"/>
  <c r="AD2487" i="4" s="1"/>
  <c r="L2486" i="4"/>
  <c r="M2486" i="4" s="1"/>
  <c r="L2485" i="4"/>
  <c r="M2485" i="4" s="1"/>
  <c r="L2484" i="4"/>
  <c r="M2484" i="4" s="1"/>
  <c r="O2484" i="4" s="1"/>
  <c r="L2483" i="4"/>
  <c r="M2483" i="4" s="1"/>
  <c r="L2482" i="4"/>
  <c r="M2482" i="4" s="1"/>
  <c r="L2481" i="4"/>
  <c r="M2481" i="4" s="1"/>
  <c r="L2480" i="4"/>
  <c r="M2480" i="4" s="1"/>
  <c r="L2479" i="4"/>
  <c r="M2479" i="4" s="1"/>
  <c r="N2479" i="4" s="1"/>
  <c r="AD2479" i="4" s="1"/>
  <c r="L2478" i="4"/>
  <c r="M2478" i="4" s="1"/>
  <c r="L2477" i="4"/>
  <c r="M2477" i="4" s="1"/>
  <c r="L2476" i="4"/>
  <c r="M2476" i="4" s="1"/>
  <c r="O2476" i="4" s="1"/>
  <c r="L2475" i="4"/>
  <c r="M2475" i="4" s="1"/>
  <c r="L2474" i="4"/>
  <c r="M2474" i="4" s="1"/>
  <c r="L2473" i="4"/>
  <c r="M2473" i="4" s="1"/>
  <c r="L2472" i="4"/>
  <c r="M2472" i="4" s="1"/>
  <c r="L2471" i="4"/>
  <c r="M2471" i="4" s="1"/>
  <c r="N2471" i="4" s="1"/>
  <c r="AD2471" i="4" s="1"/>
  <c r="L2470" i="4"/>
  <c r="M2470" i="4" s="1"/>
  <c r="L2469" i="4"/>
  <c r="M2469" i="4" s="1"/>
  <c r="L2468" i="4"/>
  <c r="M2468" i="4" s="1"/>
  <c r="O2468" i="4" s="1"/>
  <c r="L2467" i="4"/>
  <c r="M2467" i="4" s="1"/>
  <c r="L2466" i="4"/>
  <c r="M2466" i="4" s="1"/>
  <c r="L2465" i="4"/>
  <c r="M2465" i="4" s="1"/>
  <c r="L2464" i="4"/>
  <c r="M2464" i="4" s="1"/>
  <c r="L2463" i="4"/>
  <c r="M2463" i="4" s="1"/>
  <c r="N2463" i="4" s="1"/>
  <c r="AD2463" i="4" s="1"/>
  <c r="L2462" i="4"/>
  <c r="M2462" i="4" s="1"/>
  <c r="L2461" i="4"/>
  <c r="M2461" i="4" s="1"/>
  <c r="L2460" i="4"/>
  <c r="M2460" i="4" s="1"/>
  <c r="O2460" i="4" s="1"/>
  <c r="L2459" i="4"/>
  <c r="M2459" i="4" s="1"/>
  <c r="L2458" i="4"/>
  <c r="M2458" i="4" s="1"/>
  <c r="L2457" i="4"/>
  <c r="M2457" i="4" s="1"/>
  <c r="L2456" i="4"/>
  <c r="M2456" i="4" s="1"/>
  <c r="L2455" i="4"/>
  <c r="M2455" i="4" s="1"/>
  <c r="N2455" i="4" s="1"/>
  <c r="AD2455" i="4" s="1"/>
  <c r="L2454" i="4"/>
  <c r="M2454" i="4" s="1"/>
  <c r="L2453" i="4"/>
  <c r="M2453" i="4" s="1"/>
  <c r="L2452" i="4"/>
  <c r="M2452" i="4" s="1"/>
  <c r="O2452" i="4" s="1"/>
  <c r="L2451" i="4"/>
  <c r="M2451" i="4" s="1"/>
  <c r="L2450" i="4"/>
  <c r="M2450" i="4" s="1"/>
  <c r="L2449" i="4"/>
  <c r="M2449" i="4" s="1"/>
  <c r="L2448" i="4"/>
  <c r="M2448" i="4" s="1"/>
  <c r="L2447" i="4"/>
  <c r="M2447" i="4" s="1"/>
  <c r="N2447" i="4" s="1"/>
  <c r="AD2447" i="4" s="1"/>
  <c r="L2446" i="4"/>
  <c r="M2446" i="4" s="1"/>
  <c r="L2445" i="4"/>
  <c r="M2445" i="4" s="1"/>
  <c r="L2444" i="4"/>
  <c r="M2444" i="4" s="1"/>
  <c r="O2444" i="4" s="1"/>
  <c r="L2443" i="4"/>
  <c r="M2443" i="4" s="1"/>
  <c r="L2442" i="4"/>
  <c r="M2442" i="4" s="1"/>
  <c r="L2441" i="4"/>
  <c r="M2441" i="4" s="1"/>
  <c r="L2440" i="4"/>
  <c r="M2440" i="4" s="1"/>
  <c r="L2439" i="4"/>
  <c r="M2439" i="4" s="1"/>
  <c r="N2439" i="4" s="1"/>
  <c r="AD2439" i="4" s="1"/>
  <c r="L2438" i="4"/>
  <c r="M2438" i="4" s="1"/>
  <c r="L2437" i="4"/>
  <c r="M2437" i="4" s="1"/>
  <c r="L2436" i="4"/>
  <c r="M2436" i="4" s="1"/>
  <c r="O2436" i="4" s="1"/>
  <c r="L2435" i="4"/>
  <c r="M2435" i="4" s="1"/>
  <c r="L2434" i="4"/>
  <c r="M2434" i="4" s="1"/>
  <c r="L2433" i="4"/>
  <c r="M2433" i="4" s="1"/>
  <c r="L2432" i="4"/>
  <c r="M2432" i="4" s="1"/>
  <c r="L2431" i="4"/>
  <c r="M2431" i="4" s="1"/>
  <c r="N2431" i="4" s="1"/>
  <c r="AD2431" i="4" s="1"/>
  <c r="L2430" i="4"/>
  <c r="M2430" i="4" s="1"/>
  <c r="L2429" i="4"/>
  <c r="M2429" i="4" s="1"/>
  <c r="L2428" i="4"/>
  <c r="M2428" i="4" s="1"/>
  <c r="O2428" i="4" s="1"/>
  <c r="L2427" i="4"/>
  <c r="M2427" i="4" s="1"/>
  <c r="L2426" i="4"/>
  <c r="M2426" i="4" s="1"/>
  <c r="L2425" i="4"/>
  <c r="M2425" i="4" s="1"/>
  <c r="L2424" i="4"/>
  <c r="M2424" i="4" s="1"/>
  <c r="L2423" i="4"/>
  <c r="M2423" i="4" s="1"/>
  <c r="N2423" i="4" s="1"/>
  <c r="AD2423" i="4" s="1"/>
  <c r="L2422" i="4"/>
  <c r="M2422" i="4" s="1"/>
  <c r="L2421" i="4"/>
  <c r="M2421" i="4" s="1"/>
  <c r="L2420" i="4"/>
  <c r="M2420" i="4" s="1"/>
  <c r="O2420" i="4" s="1"/>
  <c r="L2419" i="4"/>
  <c r="M2419" i="4" s="1"/>
  <c r="L2418" i="4"/>
  <c r="M2418" i="4" s="1"/>
  <c r="L2417" i="4"/>
  <c r="M2417" i="4" s="1"/>
  <c r="L2416" i="4"/>
  <c r="M2416" i="4" s="1"/>
  <c r="L2415" i="4"/>
  <c r="M2415" i="4" s="1"/>
  <c r="N2415" i="4" s="1"/>
  <c r="AD2415" i="4" s="1"/>
  <c r="L2414" i="4"/>
  <c r="M2414" i="4" s="1"/>
  <c r="L2413" i="4"/>
  <c r="M2413" i="4" s="1"/>
  <c r="L2412" i="4"/>
  <c r="M2412" i="4" s="1"/>
  <c r="O2412" i="4" s="1"/>
  <c r="L2411" i="4"/>
  <c r="M2411" i="4" s="1"/>
  <c r="L2410" i="4"/>
  <c r="M2410" i="4" s="1"/>
  <c r="L2409" i="4"/>
  <c r="M2409" i="4" s="1"/>
  <c r="L2408" i="4"/>
  <c r="M2408" i="4" s="1"/>
  <c r="L2407" i="4"/>
  <c r="M2407" i="4" s="1"/>
  <c r="N2407" i="4" s="1"/>
  <c r="AD2407" i="4" s="1"/>
  <c r="L2406" i="4"/>
  <c r="M2406" i="4" s="1"/>
  <c r="L2405" i="4"/>
  <c r="M2405" i="4" s="1"/>
  <c r="L2404" i="4"/>
  <c r="M2404" i="4" s="1"/>
  <c r="O2404" i="4" s="1"/>
  <c r="L2403" i="4"/>
  <c r="M2403" i="4" s="1"/>
  <c r="L2402" i="4"/>
  <c r="M2402" i="4" s="1"/>
  <c r="L2401" i="4"/>
  <c r="M2401" i="4" s="1"/>
  <c r="L2400" i="4"/>
  <c r="M2400" i="4" s="1"/>
  <c r="L2399" i="4"/>
  <c r="M2399" i="4" s="1"/>
  <c r="N2399" i="4" s="1"/>
  <c r="AD2399" i="4" s="1"/>
  <c r="L2398" i="4"/>
  <c r="M2398" i="4" s="1"/>
  <c r="L2397" i="4"/>
  <c r="M2397" i="4" s="1"/>
  <c r="L2396" i="4"/>
  <c r="M2396" i="4" s="1"/>
  <c r="O2396" i="4" s="1"/>
  <c r="L2395" i="4"/>
  <c r="M2395" i="4" s="1"/>
  <c r="L2394" i="4"/>
  <c r="M2394" i="4" s="1"/>
  <c r="L2393" i="4"/>
  <c r="M2393" i="4" s="1"/>
  <c r="L2392" i="4"/>
  <c r="M2392" i="4" s="1"/>
  <c r="L2391" i="4"/>
  <c r="M2391" i="4" s="1"/>
  <c r="N2391" i="4" s="1"/>
  <c r="AD2391" i="4" s="1"/>
  <c r="L2390" i="4"/>
  <c r="M2390" i="4" s="1"/>
  <c r="L2389" i="4"/>
  <c r="M2389" i="4" s="1"/>
  <c r="L2388" i="4"/>
  <c r="M2388" i="4" s="1"/>
  <c r="O2388" i="4" s="1"/>
  <c r="L2387" i="4"/>
  <c r="M2387" i="4" s="1"/>
  <c r="L2386" i="4"/>
  <c r="M2386" i="4" s="1"/>
  <c r="L2385" i="4"/>
  <c r="M2385" i="4" s="1"/>
  <c r="L2384" i="4"/>
  <c r="M2384" i="4" s="1"/>
  <c r="L2383" i="4"/>
  <c r="M2383" i="4" s="1"/>
  <c r="N2383" i="4" s="1"/>
  <c r="AD2383" i="4" s="1"/>
  <c r="L2382" i="4"/>
  <c r="M2382" i="4" s="1"/>
  <c r="L2381" i="4"/>
  <c r="M2381" i="4" s="1"/>
  <c r="L2380" i="4"/>
  <c r="M2380" i="4" s="1"/>
  <c r="O2380" i="4" s="1"/>
  <c r="L2379" i="4"/>
  <c r="M2379" i="4" s="1"/>
  <c r="L2378" i="4"/>
  <c r="M2378" i="4" s="1"/>
  <c r="L2377" i="4"/>
  <c r="M2377" i="4" s="1"/>
  <c r="L2376" i="4"/>
  <c r="M2376" i="4" s="1"/>
  <c r="L2375" i="4"/>
  <c r="M2375" i="4" s="1"/>
  <c r="N2375" i="4" s="1"/>
  <c r="AD2375" i="4" s="1"/>
  <c r="L2374" i="4"/>
  <c r="M2374" i="4" s="1"/>
  <c r="L2373" i="4"/>
  <c r="M2373" i="4" s="1"/>
  <c r="L2372" i="4"/>
  <c r="M2372" i="4" s="1"/>
  <c r="O2372" i="4" s="1"/>
  <c r="L2371" i="4"/>
  <c r="M2371" i="4" s="1"/>
  <c r="L2370" i="4"/>
  <c r="M2370" i="4" s="1"/>
  <c r="L2369" i="4"/>
  <c r="M2369" i="4" s="1"/>
  <c r="L2368" i="4"/>
  <c r="M2368" i="4" s="1"/>
  <c r="L2367" i="4"/>
  <c r="M2367" i="4" s="1"/>
  <c r="N2367" i="4" s="1"/>
  <c r="AD2367" i="4" s="1"/>
  <c r="L2366" i="4"/>
  <c r="M2366" i="4" s="1"/>
  <c r="L2365" i="4"/>
  <c r="M2365" i="4" s="1"/>
  <c r="L2364" i="4"/>
  <c r="M2364" i="4" s="1"/>
  <c r="O2364" i="4" s="1"/>
  <c r="L2363" i="4"/>
  <c r="M2363" i="4" s="1"/>
  <c r="L2362" i="4"/>
  <c r="M2362" i="4" s="1"/>
  <c r="L2361" i="4"/>
  <c r="M2361" i="4" s="1"/>
  <c r="L2360" i="4"/>
  <c r="M2360" i="4" s="1"/>
  <c r="L2359" i="4"/>
  <c r="M2359" i="4" s="1"/>
  <c r="N2359" i="4" s="1"/>
  <c r="AD2359" i="4" s="1"/>
  <c r="L2358" i="4"/>
  <c r="M2358" i="4" s="1"/>
  <c r="L2357" i="4"/>
  <c r="M2357" i="4" s="1"/>
  <c r="L2356" i="4"/>
  <c r="M2356" i="4" s="1"/>
  <c r="O2356" i="4" s="1"/>
  <c r="L2355" i="4"/>
  <c r="M2355" i="4" s="1"/>
  <c r="L2354" i="4"/>
  <c r="M2354" i="4" s="1"/>
  <c r="L2353" i="4"/>
  <c r="M2353" i="4" s="1"/>
  <c r="L2352" i="4"/>
  <c r="M2352" i="4" s="1"/>
  <c r="L2351" i="4"/>
  <c r="M2351" i="4" s="1"/>
  <c r="N2351" i="4" s="1"/>
  <c r="AD2351" i="4" s="1"/>
  <c r="L2350" i="4"/>
  <c r="M2350" i="4" s="1"/>
  <c r="L2349" i="4"/>
  <c r="M2349" i="4" s="1"/>
  <c r="L2348" i="4"/>
  <c r="M2348" i="4" s="1"/>
  <c r="O2348" i="4" s="1"/>
  <c r="L2347" i="4"/>
  <c r="M2347" i="4" s="1"/>
  <c r="L2346" i="4"/>
  <c r="M2346" i="4" s="1"/>
  <c r="L2345" i="4"/>
  <c r="M2345" i="4" s="1"/>
  <c r="L2344" i="4"/>
  <c r="M2344" i="4" s="1"/>
  <c r="L2343" i="4"/>
  <c r="M2343" i="4" s="1"/>
  <c r="N2343" i="4" s="1"/>
  <c r="AD2343" i="4" s="1"/>
  <c r="L2342" i="4"/>
  <c r="M2342" i="4" s="1"/>
  <c r="L2341" i="4"/>
  <c r="M2341" i="4" s="1"/>
  <c r="L2340" i="4"/>
  <c r="M2340" i="4" s="1"/>
  <c r="O2340" i="4" s="1"/>
  <c r="L2339" i="4"/>
  <c r="M2339" i="4" s="1"/>
  <c r="L2338" i="4"/>
  <c r="M2338" i="4" s="1"/>
  <c r="L2337" i="4"/>
  <c r="M2337" i="4" s="1"/>
  <c r="L2336" i="4"/>
  <c r="M2336" i="4" s="1"/>
  <c r="L2335" i="4"/>
  <c r="M2335" i="4" s="1"/>
  <c r="N2335" i="4" s="1"/>
  <c r="AD2335" i="4" s="1"/>
  <c r="L2334" i="4"/>
  <c r="M2334" i="4" s="1"/>
  <c r="L2333" i="4"/>
  <c r="M2333" i="4" s="1"/>
  <c r="L2332" i="4"/>
  <c r="M2332" i="4" s="1"/>
  <c r="O2332" i="4" s="1"/>
  <c r="L2331" i="4"/>
  <c r="M2331" i="4" s="1"/>
  <c r="L2330" i="4"/>
  <c r="M2330" i="4" s="1"/>
  <c r="L2329" i="4"/>
  <c r="M2329" i="4" s="1"/>
  <c r="L2328" i="4"/>
  <c r="M2328" i="4" s="1"/>
  <c r="L2327" i="4"/>
  <c r="M2327" i="4" s="1"/>
  <c r="N2327" i="4" s="1"/>
  <c r="AD2327" i="4" s="1"/>
  <c r="L2326" i="4"/>
  <c r="M2326" i="4" s="1"/>
  <c r="L2325" i="4"/>
  <c r="M2325" i="4" s="1"/>
  <c r="L2324" i="4"/>
  <c r="M2324" i="4" s="1"/>
  <c r="O2324" i="4" s="1"/>
  <c r="L2323" i="4"/>
  <c r="M2323" i="4" s="1"/>
  <c r="L2322" i="4"/>
  <c r="M2322" i="4" s="1"/>
  <c r="L2321" i="4"/>
  <c r="M2321" i="4" s="1"/>
  <c r="L2320" i="4"/>
  <c r="M2320" i="4" s="1"/>
  <c r="L2319" i="4"/>
  <c r="M2319" i="4" s="1"/>
  <c r="N2319" i="4" s="1"/>
  <c r="AD2319" i="4" s="1"/>
  <c r="L2318" i="4"/>
  <c r="M2318" i="4" s="1"/>
  <c r="L2317" i="4"/>
  <c r="M2317" i="4" s="1"/>
  <c r="L2316" i="4"/>
  <c r="M2316" i="4" s="1"/>
  <c r="O2316" i="4" s="1"/>
  <c r="L2315" i="4"/>
  <c r="M2315" i="4" s="1"/>
  <c r="L2314" i="4"/>
  <c r="M2314" i="4" s="1"/>
  <c r="L2313" i="4"/>
  <c r="M2313" i="4" s="1"/>
  <c r="L2312" i="4"/>
  <c r="M2312" i="4" s="1"/>
  <c r="L2311" i="4"/>
  <c r="M2311" i="4" s="1"/>
  <c r="N2311" i="4" s="1"/>
  <c r="AD2311" i="4" s="1"/>
  <c r="L2310" i="4"/>
  <c r="M2310" i="4" s="1"/>
  <c r="L2309" i="4"/>
  <c r="M2309" i="4" s="1"/>
  <c r="L2308" i="4"/>
  <c r="M2308" i="4" s="1"/>
  <c r="O2308" i="4" s="1"/>
  <c r="L2307" i="4"/>
  <c r="M2307" i="4" s="1"/>
  <c r="L2306" i="4"/>
  <c r="M2306" i="4" s="1"/>
  <c r="L2305" i="4"/>
  <c r="M2305" i="4" s="1"/>
  <c r="L2304" i="4"/>
  <c r="M2304" i="4" s="1"/>
  <c r="L2303" i="4"/>
  <c r="M2303" i="4" s="1"/>
  <c r="N2303" i="4" s="1"/>
  <c r="AD2303" i="4" s="1"/>
  <c r="L2302" i="4"/>
  <c r="M2302" i="4" s="1"/>
  <c r="L2301" i="4"/>
  <c r="M2301" i="4" s="1"/>
  <c r="L2300" i="4"/>
  <c r="M2300" i="4" s="1"/>
  <c r="O2300" i="4" s="1"/>
  <c r="L2299" i="4"/>
  <c r="M2299" i="4" s="1"/>
  <c r="L2298" i="4"/>
  <c r="M2298" i="4" s="1"/>
  <c r="L2297" i="4"/>
  <c r="M2297" i="4" s="1"/>
  <c r="L2296" i="4"/>
  <c r="M2296" i="4" s="1"/>
  <c r="L2295" i="4"/>
  <c r="M2295" i="4" s="1"/>
  <c r="N2295" i="4" s="1"/>
  <c r="AD2295" i="4" s="1"/>
  <c r="L2294" i="4"/>
  <c r="M2294" i="4" s="1"/>
  <c r="L2293" i="4"/>
  <c r="M2293" i="4" s="1"/>
  <c r="L2292" i="4"/>
  <c r="M2292" i="4" s="1"/>
  <c r="O2292" i="4" s="1"/>
  <c r="L2291" i="4"/>
  <c r="M2291" i="4" s="1"/>
  <c r="L2290" i="4"/>
  <c r="M2290" i="4" s="1"/>
  <c r="L2289" i="4"/>
  <c r="M2289" i="4" s="1"/>
  <c r="L2288" i="4"/>
  <c r="M2288" i="4" s="1"/>
  <c r="L2287" i="4"/>
  <c r="M2287" i="4" s="1"/>
  <c r="N2287" i="4" s="1"/>
  <c r="AD2287" i="4" s="1"/>
  <c r="L2286" i="4"/>
  <c r="M2286" i="4" s="1"/>
  <c r="L2285" i="4"/>
  <c r="M2285" i="4" s="1"/>
  <c r="L2284" i="4"/>
  <c r="M2284" i="4" s="1"/>
  <c r="O2284" i="4" s="1"/>
  <c r="L2283" i="4"/>
  <c r="M2283" i="4" s="1"/>
  <c r="L2282" i="4"/>
  <c r="M2282" i="4" s="1"/>
  <c r="L2281" i="4"/>
  <c r="M2281" i="4" s="1"/>
  <c r="L2280" i="4"/>
  <c r="M2280" i="4" s="1"/>
  <c r="L2279" i="4"/>
  <c r="M2279" i="4" s="1"/>
  <c r="N2279" i="4" s="1"/>
  <c r="AD2279" i="4" s="1"/>
  <c r="L2278" i="4"/>
  <c r="M2278" i="4" s="1"/>
  <c r="L2277" i="4"/>
  <c r="M2277" i="4" s="1"/>
  <c r="L2276" i="4"/>
  <c r="M2276" i="4" s="1"/>
  <c r="O2276" i="4" s="1"/>
  <c r="L2275" i="4"/>
  <c r="M2275" i="4" s="1"/>
  <c r="L2274" i="4"/>
  <c r="M2274" i="4" s="1"/>
  <c r="L2273" i="4"/>
  <c r="M2273" i="4" s="1"/>
  <c r="L2272" i="4"/>
  <c r="M2272" i="4" s="1"/>
  <c r="L2271" i="4"/>
  <c r="M2271" i="4" s="1"/>
  <c r="N2271" i="4" s="1"/>
  <c r="AD2271" i="4" s="1"/>
  <c r="L2270" i="4"/>
  <c r="M2270" i="4" s="1"/>
  <c r="L2269" i="4"/>
  <c r="M2269" i="4" s="1"/>
  <c r="L2268" i="4"/>
  <c r="M2268" i="4" s="1"/>
  <c r="O2268" i="4" s="1"/>
  <c r="L2267" i="4"/>
  <c r="M2267" i="4" s="1"/>
  <c r="L2266" i="4"/>
  <c r="M2266" i="4" s="1"/>
  <c r="L2265" i="4"/>
  <c r="M2265" i="4" s="1"/>
  <c r="L2264" i="4"/>
  <c r="M2264" i="4" s="1"/>
  <c r="L2263" i="4"/>
  <c r="M2263" i="4" s="1"/>
  <c r="N2263" i="4" s="1"/>
  <c r="AD2263" i="4" s="1"/>
  <c r="L2262" i="4"/>
  <c r="M2262" i="4" s="1"/>
  <c r="L2261" i="4"/>
  <c r="M2261" i="4" s="1"/>
  <c r="L2260" i="4"/>
  <c r="M2260" i="4" s="1"/>
  <c r="O2260" i="4" s="1"/>
  <c r="L2259" i="4"/>
  <c r="M2259" i="4" s="1"/>
  <c r="L2258" i="4"/>
  <c r="M2258" i="4" s="1"/>
  <c r="L2257" i="4"/>
  <c r="M2257" i="4" s="1"/>
  <c r="L2256" i="4"/>
  <c r="M2256" i="4" s="1"/>
  <c r="L2255" i="4"/>
  <c r="M2255" i="4" s="1"/>
  <c r="N2255" i="4" s="1"/>
  <c r="AD2255" i="4" s="1"/>
  <c r="L2254" i="4"/>
  <c r="M2254" i="4" s="1"/>
  <c r="L2253" i="4"/>
  <c r="M2253" i="4" s="1"/>
  <c r="L2252" i="4"/>
  <c r="M2252" i="4" s="1"/>
  <c r="O2252" i="4" s="1"/>
  <c r="L2251" i="4"/>
  <c r="M2251" i="4" s="1"/>
  <c r="L2250" i="4"/>
  <c r="M2250" i="4" s="1"/>
  <c r="L2249" i="4"/>
  <c r="M2249" i="4" s="1"/>
  <c r="L2248" i="4"/>
  <c r="M2248" i="4" s="1"/>
  <c r="L2247" i="4"/>
  <c r="M2247" i="4" s="1"/>
  <c r="N2247" i="4" s="1"/>
  <c r="AD2247" i="4" s="1"/>
  <c r="L2246" i="4"/>
  <c r="M2246" i="4" s="1"/>
  <c r="L2245" i="4"/>
  <c r="M2245" i="4" s="1"/>
  <c r="L2244" i="4"/>
  <c r="M2244" i="4" s="1"/>
  <c r="O2244" i="4" s="1"/>
  <c r="L2243" i="4"/>
  <c r="M2243" i="4" s="1"/>
  <c r="L2242" i="4"/>
  <c r="M2242" i="4" s="1"/>
  <c r="L2241" i="4"/>
  <c r="M2241" i="4" s="1"/>
  <c r="L2240" i="4"/>
  <c r="M2240" i="4" s="1"/>
  <c r="L2239" i="4"/>
  <c r="M2239" i="4" s="1"/>
  <c r="N2239" i="4" s="1"/>
  <c r="AD2239" i="4" s="1"/>
  <c r="L2238" i="4"/>
  <c r="M2238" i="4" s="1"/>
  <c r="L2237" i="4"/>
  <c r="M2237" i="4" s="1"/>
  <c r="L2236" i="4"/>
  <c r="M2236" i="4" s="1"/>
  <c r="O2236" i="4" s="1"/>
  <c r="L2235" i="4"/>
  <c r="M2235" i="4" s="1"/>
  <c r="L2234" i="4"/>
  <c r="M2234" i="4" s="1"/>
  <c r="L2233" i="4"/>
  <c r="M2233" i="4" s="1"/>
  <c r="L2232" i="4"/>
  <c r="M2232" i="4" s="1"/>
  <c r="L2231" i="4"/>
  <c r="M2231" i="4" s="1"/>
  <c r="N2231" i="4" s="1"/>
  <c r="AD2231" i="4" s="1"/>
  <c r="L2230" i="4"/>
  <c r="M2230" i="4" s="1"/>
  <c r="L2229" i="4"/>
  <c r="M2229" i="4" s="1"/>
  <c r="L2228" i="4"/>
  <c r="M2228" i="4" s="1"/>
  <c r="O2228" i="4" s="1"/>
  <c r="L2227" i="4"/>
  <c r="M2227" i="4" s="1"/>
  <c r="L2226" i="4"/>
  <c r="M2226" i="4" s="1"/>
  <c r="L2225" i="4"/>
  <c r="M2225" i="4" s="1"/>
  <c r="L2224" i="4"/>
  <c r="M2224" i="4" s="1"/>
  <c r="L2223" i="4"/>
  <c r="M2223" i="4" s="1"/>
  <c r="N2223" i="4" s="1"/>
  <c r="AD2223" i="4" s="1"/>
  <c r="L2222" i="4"/>
  <c r="M2222" i="4" s="1"/>
  <c r="L2221" i="4"/>
  <c r="M2221" i="4" s="1"/>
  <c r="L2220" i="4"/>
  <c r="M2220" i="4" s="1"/>
  <c r="O2220" i="4" s="1"/>
  <c r="L2219" i="4"/>
  <c r="M2219" i="4" s="1"/>
  <c r="L2218" i="4"/>
  <c r="M2218" i="4" s="1"/>
  <c r="L2217" i="4"/>
  <c r="M2217" i="4" s="1"/>
  <c r="L2216" i="4"/>
  <c r="M2216" i="4" s="1"/>
  <c r="L2215" i="4"/>
  <c r="M2215" i="4" s="1"/>
  <c r="N2215" i="4" s="1"/>
  <c r="AD2215" i="4" s="1"/>
  <c r="L2214" i="4"/>
  <c r="M2214" i="4" s="1"/>
  <c r="L2213" i="4"/>
  <c r="M2213" i="4" s="1"/>
  <c r="L2212" i="4"/>
  <c r="M2212" i="4" s="1"/>
  <c r="O2212" i="4" s="1"/>
  <c r="L2211" i="4"/>
  <c r="M2211" i="4" s="1"/>
  <c r="L2210" i="4"/>
  <c r="M2210" i="4" s="1"/>
  <c r="L2209" i="4"/>
  <c r="M2209" i="4" s="1"/>
  <c r="L2208" i="4"/>
  <c r="M2208" i="4" s="1"/>
  <c r="L2207" i="4"/>
  <c r="M2207" i="4" s="1"/>
  <c r="N2207" i="4" s="1"/>
  <c r="AD2207" i="4" s="1"/>
  <c r="L2206" i="4"/>
  <c r="M2206" i="4" s="1"/>
  <c r="L2205" i="4"/>
  <c r="M2205" i="4" s="1"/>
  <c r="L2204" i="4"/>
  <c r="M2204" i="4" s="1"/>
  <c r="L2203" i="4"/>
  <c r="M2203" i="4" s="1"/>
  <c r="L2202" i="4"/>
  <c r="M2202" i="4" s="1"/>
  <c r="L2201" i="4"/>
  <c r="M2201" i="4" s="1"/>
  <c r="L2200" i="4"/>
  <c r="M2200" i="4" s="1"/>
  <c r="L2199" i="4"/>
  <c r="M2199" i="4" s="1"/>
  <c r="L2198" i="4"/>
  <c r="M2198" i="4" s="1"/>
  <c r="L2197" i="4"/>
  <c r="M2197" i="4" s="1"/>
  <c r="L2196" i="4"/>
  <c r="M2196" i="4" s="1"/>
  <c r="L2195" i="4"/>
  <c r="M2195" i="4" s="1"/>
  <c r="L2194" i="4"/>
  <c r="M2194" i="4" s="1"/>
  <c r="L2193" i="4"/>
  <c r="M2193" i="4" s="1"/>
  <c r="N2193" i="4" s="1"/>
  <c r="AD2193" i="4" s="1"/>
  <c r="L2192" i="4"/>
  <c r="M2192" i="4" s="1"/>
  <c r="L2191" i="4"/>
  <c r="M2191" i="4" s="1"/>
  <c r="L2190" i="4"/>
  <c r="M2190" i="4" s="1"/>
  <c r="L2189" i="4"/>
  <c r="M2189" i="4" s="1"/>
  <c r="L2188" i="4"/>
  <c r="M2188" i="4" s="1"/>
  <c r="L2187" i="4"/>
  <c r="M2187" i="4" s="1"/>
  <c r="L2186" i="4"/>
  <c r="M2186" i="4" s="1"/>
  <c r="L2185" i="4"/>
  <c r="M2185" i="4" s="1"/>
  <c r="L2184" i="4"/>
  <c r="M2184" i="4" s="1"/>
  <c r="L2183" i="4"/>
  <c r="M2183" i="4" s="1"/>
  <c r="L2182" i="4"/>
  <c r="M2182" i="4" s="1"/>
  <c r="L2181" i="4"/>
  <c r="M2181" i="4" s="1"/>
  <c r="L2180" i="4"/>
  <c r="M2180" i="4" s="1"/>
  <c r="L2179" i="4"/>
  <c r="M2179" i="4" s="1"/>
  <c r="N2179" i="4" s="1"/>
  <c r="AD2179" i="4" s="1"/>
  <c r="L2178" i="4"/>
  <c r="M2178" i="4" s="1"/>
  <c r="L2177" i="4"/>
  <c r="M2177" i="4" s="1"/>
  <c r="L2176" i="4"/>
  <c r="M2176" i="4" s="1"/>
  <c r="L2175" i="4"/>
  <c r="M2175" i="4" s="1"/>
  <c r="L2174" i="4"/>
  <c r="M2174" i="4" s="1"/>
  <c r="L2173" i="4"/>
  <c r="M2173" i="4" s="1"/>
  <c r="L2172" i="4"/>
  <c r="M2172" i="4" s="1"/>
  <c r="L2171" i="4"/>
  <c r="M2171" i="4" s="1"/>
  <c r="L2170" i="4"/>
  <c r="M2170" i="4" s="1"/>
  <c r="L2169" i="4"/>
  <c r="M2169" i="4" s="1"/>
  <c r="L2168" i="4"/>
  <c r="M2168" i="4" s="1"/>
  <c r="O2168" i="4" s="1"/>
  <c r="L2167" i="4"/>
  <c r="M2167" i="4" s="1"/>
  <c r="L2166" i="4"/>
  <c r="M2166" i="4" s="1"/>
  <c r="L2165" i="4"/>
  <c r="M2165" i="4" s="1"/>
  <c r="L2164" i="4"/>
  <c r="M2164" i="4" s="1"/>
  <c r="L2163" i="4"/>
  <c r="M2163" i="4" s="1"/>
  <c r="L2162" i="4"/>
  <c r="M2162" i="4" s="1"/>
  <c r="L2161" i="4"/>
  <c r="M2161" i="4" s="1"/>
  <c r="L2160" i="4"/>
  <c r="M2160" i="4" s="1"/>
  <c r="L2159" i="4"/>
  <c r="M2159" i="4" s="1"/>
  <c r="L2158" i="4"/>
  <c r="M2158" i="4" s="1"/>
  <c r="L2157" i="4"/>
  <c r="M2157" i="4" s="1"/>
  <c r="L2156" i="4"/>
  <c r="M2156" i="4" s="1"/>
  <c r="L2155" i="4"/>
  <c r="M2155" i="4" s="1"/>
  <c r="L2154" i="4"/>
  <c r="M2154" i="4" s="1"/>
  <c r="L2153" i="4"/>
  <c r="M2153" i="4" s="1"/>
  <c r="N2153" i="4" s="1"/>
  <c r="AD2153" i="4" s="1"/>
  <c r="L2152" i="4"/>
  <c r="M2152" i="4" s="1"/>
  <c r="L2151" i="4"/>
  <c r="M2151" i="4" s="1"/>
  <c r="L2150" i="4"/>
  <c r="M2150" i="4" s="1"/>
  <c r="L2149" i="4"/>
  <c r="M2149" i="4" s="1"/>
  <c r="L2148" i="4"/>
  <c r="M2148" i="4" s="1"/>
  <c r="L2147" i="4"/>
  <c r="M2147" i="4" s="1"/>
  <c r="N2147" i="4" s="1"/>
  <c r="AD2147" i="4" s="1"/>
  <c r="L2146" i="4"/>
  <c r="M2146" i="4" s="1"/>
  <c r="L2145" i="4"/>
  <c r="M2145" i="4" s="1"/>
  <c r="L2144" i="4"/>
  <c r="M2144" i="4" s="1"/>
  <c r="L2143" i="4"/>
  <c r="M2143" i="4" s="1"/>
  <c r="L2142" i="4"/>
  <c r="M2142" i="4" s="1"/>
  <c r="L2141" i="4"/>
  <c r="M2141" i="4" s="1"/>
  <c r="L2140" i="4"/>
  <c r="M2140" i="4" s="1"/>
  <c r="L2139" i="4"/>
  <c r="M2139" i="4" s="1"/>
  <c r="L2138" i="4"/>
  <c r="M2138" i="4" s="1"/>
  <c r="L2137" i="4"/>
  <c r="M2137" i="4" s="1"/>
  <c r="L2136" i="4"/>
  <c r="M2136" i="4" s="1"/>
  <c r="O2136" i="4" s="1"/>
  <c r="L2135" i="4"/>
  <c r="M2135" i="4" s="1"/>
  <c r="L2134" i="4"/>
  <c r="M2134" i="4" s="1"/>
  <c r="L2133" i="4"/>
  <c r="M2133" i="4" s="1"/>
  <c r="L2132" i="4"/>
  <c r="M2132" i="4" s="1"/>
  <c r="L2131" i="4"/>
  <c r="M2131" i="4" s="1"/>
  <c r="L2130" i="4"/>
  <c r="M2130" i="4" s="1"/>
  <c r="L2129" i="4"/>
  <c r="M2129" i="4" s="1"/>
  <c r="L2128" i="4"/>
  <c r="M2128" i="4" s="1"/>
  <c r="L2127" i="4"/>
  <c r="M2127" i="4" s="1"/>
  <c r="L2126" i="4"/>
  <c r="M2126" i="4" s="1"/>
  <c r="L2125" i="4"/>
  <c r="M2125" i="4" s="1"/>
  <c r="L2124" i="4"/>
  <c r="M2124" i="4" s="1"/>
  <c r="L2123" i="4"/>
  <c r="M2123" i="4" s="1"/>
  <c r="L2122" i="4"/>
  <c r="M2122" i="4" s="1"/>
  <c r="L2121" i="4"/>
  <c r="M2121" i="4" s="1"/>
  <c r="N2121" i="4" s="1"/>
  <c r="AD2121" i="4" s="1"/>
  <c r="L2120" i="4"/>
  <c r="M2120" i="4" s="1"/>
  <c r="L2119" i="4"/>
  <c r="M2119" i="4" s="1"/>
  <c r="L2118" i="4"/>
  <c r="M2118" i="4" s="1"/>
  <c r="L2117" i="4"/>
  <c r="M2117" i="4" s="1"/>
  <c r="L2116" i="4"/>
  <c r="M2116" i="4" s="1"/>
  <c r="L2115" i="4"/>
  <c r="M2115" i="4" s="1"/>
  <c r="N2115" i="4" s="1"/>
  <c r="AD2115" i="4" s="1"/>
  <c r="L2114" i="4"/>
  <c r="M2114" i="4" s="1"/>
  <c r="L2113" i="4"/>
  <c r="M2113" i="4" s="1"/>
  <c r="L2112" i="4"/>
  <c r="M2112" i="4" s="1"/>
  <c r="L2111" i="4"/>
  <c r="M2111" i="4" s="1"/>
  <c r="L2110" i="4"/>
  <c r="M2110" i="4" s="1"/>
  <c r="L2109" i="4"/>
  <c r="M2109" i="4" s="1"/>
  <c r="L2108" i="4"/>
  <c r="M2108" i="4" s="1"/>
  <c r="L2107" i="4"/>
  <c r="M2107" i="4" s="1"/>
  <c r="L2106" i="4"/>
  <c r="M2106" i="4" s="1"/>
  <c r="L2105" i="4"/>
  <c r="M2105" i="4" s="1"/>
  <c r="L2104" i="4"/>
  <c r="M2104" i="4" s="1"/>
  <c r="O2104" i="4" s="1"/>
  <c r="L2103" i="4"/>
  <c r="M2103" i="4" s="1"/>
  <c r="L2102" i="4"/>
  <c r="M2102" i="4" s="1"/>
  <c r="L2101" i="4"/>
  <c r="M2101" i="4" s="1"/>
  <c r="L2100" i="4"/>
  <c r="M2100" i="4" s="1"/>
  <c r="L2099" i="4"/>
  <c r="M2099" i="4" s="1"/>
  <c r="L2098" i="4"/>
  <c r="M2098" i="4" s="1"/>
  <c r="L2097" i="4"/>
  <c r="M2097" i="4" s="1"/>
  <c r="L2096" i="4"/>
  <c r="M2096" i="4" s="1"/>
  <c r="L2095" i="4"/>
  <c r="M2095" i="4" s="1"/>
  <c r="L2094" i="4"/>
  <c r="M2094" i="4" s="1"/>
  <c r="L2093" i="4"/>
  <c r="M2093" i="4" s="1"/>
  <c r="L2092" i="4"/>
  <c r="M2092" i="4" s="1"/>
  <c r="L2091" i="4"/>
  <c r="M2091" i="4" s="1"/>
  <c r="L2090" i="4"/>
  <c r="M2090" i="4" s="1"/>
  <c r="L2089" i="4"/>
  <c r="M2089" i="4" s="1"/>
  <c r="N2089" i="4" s="1"/>
  <c r="AD2089" i="4" s="1"/>
  <c r="L2088" i="4"/>
  <c r="M2088" i="4" s="1"/>
  <c r="L2087" i="4"/>
  <c r="M2087" i="4" s="1"/>
  <c r="L2086" i="4"/>
  <c r="M2086" i="4" s="1"/>
  <c r="L2085" i="4"/>
  <c r="M2085" i="4" s="1"/>
  <c r="L2084" i="4"/>
  <c r="M2084" i="4" s="1"/>
  <c r="L2083" i="4"/>
  <c r="M2083" i="4" s="1"/>
  <c r="N2083" i="4" s="1"/>
  <c r="AD2083" i="4" s="1"/>
  <c r="L2082" i="4"/>
  <c r="M2082" i="4" s="1"/>
  <c r="L2081" i="4"/>
  <c r="M2081" i="4" s="1"/>
  <c r="L2080" i="4"/>
  <c r="M2080" i="4" s="1"/>
  <c r="L2079" i="4"/>
  <c r="M2079" i="4" s="1"/>
  <c r="L2078" i="4"/>
  <c r="M2078" i="4" s="1"/>
  <c r="L2077" i="4"/>
  <c r="M2077" i="4" s="1"/>
  <c r="L2076" i="4"/>
  <c r="M2076" i="4" s="1"/>
  <c r="L2075" i="4"/>
  <c r="M2075" i="4" s="1"/>
  <c r="L2074" i="4"/>
  <c r="M2074" i="4" s="1"/>
  <c r="L2073" i="4"/>
  <c r="M2073" i="4" s="1"/>
  <c r="L2072" i="4"/>
  <c r="M2072" i="4" s="1"/>
  <c r="O2072" i="4" s="1"/>
  <c r="L2071" i="4"/>
  <c r="M2071" i="4" s="1"/>
  <c r="L2070" i="4"/>
  <c r="M2070" i="4" s="1"/>
  <c r="L2069" i="4"/>
  <c r="M2069" i="4" s="1"/>
  <c r="L2068" i="4"/>
  <c r="M2068" i="4" s="1"/>
  <c r="L2067" i="4"/>
  <c r="M2067" i="4" s="1"/>
  <c r="L2066" i="4"/>
  <c r="M2066" i="4" s="1"/>
  <c r="L2065" i="4"/>
  <c r="M2065" i="4" s="1"/>
  <c r="L2064" i="4"/>
  <c r="M2064" i="4" s="1"/>
  <c r="L2063" i="4"/>
  <c r="M2063" i="4" s="1"/>
  <c r="L2062" i="4"/>
  <c r="M2062" i="4" s="1"/>
  <c r="L2061" i="4"/>
  <c r="M2061" i="4" s="1"/>
  <c r="L2060" i="4"/>
  <c r="M2060" i="4" s="1"/>
  <c r="L2059" i="4"/>
  <c r="M2059" i="4" s="1"/>
  <c r="L2058" i="4"/>
  <c r="M2058" i="4" s="1"/>
  <c r="L2057" i="4"/>
  <c r="M2057" i="4" s="1"/>
  <c r="N2057" i="4" s="1"/>
  <c r="AD2057" i="4" s="1"/>
  <c r="L2056" i="4"/>
  <c r="M2056" i="4" s="1"/>
  <c r="L2055" i="4"/>
  <c r="M2055" i="4" s="1"/>
  <c r="L2054" i="4"/>
  <c r="M2054" i="4" s="1"/>
  <c r="L2053" i="4"/>
  <c r="M2053" i="4" s="1"/>
  <c r="L2052" i="4"/>
  <c r="M2052" i="4" s="1"/>
  <c r="L2051" i="4"/>
  <c r="M2051" i="4" s="1"/>
  <c r="N2051" i="4" s="1"/>
  <c r="AD2051" i="4" s="1"/>
  <c r="L2050" i="4"/>
  <c r="M2050" i="4" s="1"/>
  <c r="L2049" i="4"/>
  <c r="M2049" i="4" s="1"/>
  <c r="L2048" i="4"/>
  <c r="M2048" i="4" s="1"/>
  <c r="L2047" i="4"/>
  <c r="M2047" i="4" s="1"/>
  <c r="L2046" i="4"/>
  <c r="M2046" i="4" s="1"/>
  <c r="L2045" i="4"/>
  <c r="M2045" i="4" s="1"/>
  <c r="L2044" i="4"/>
  <c r="M2044" i="4" s="1"/>
  <c r="L2043" i="4"/>
  <c r="M2043" i="4" s="1"/>
  <c r="L2042" i="4"/>
  <c r="M2042" i="4" s="1"/>
  <c r="L2041" i="4"/>
  <c r="M2041" i="4" s="1"/>
  <c r="L2040" i="4"/>
  <c r="M2040" i="4" s="1"/>
  <c r="O2040" i="4" s="1"/>
  <c r="L2039" i="4"/>
  <c r="M2039" i="4" s="1"/>
  <c r="L2038" i="4"/>
  <c r="M2038" i="4" s="1"/>
  <c r="L2037" i="4"/>
  <c r="M2037" i="4" s="1"/>
  <c r="L2036" i="4"/>
  <c r="M2036" i="4" s="1"/>
  <c r="L2035" i="4"/>
  <c r="M2035" i="4" s="1"/>
  <c r="L2034" i="4"/>
  <c r="M2034" i="4" s="1"/>
  <c r="L2033" i="4"/>
  <c r="M2033" i="4" s="1"/>
  <c r="L2032" i="4"/>
  <c r="M2032" i="4" s="1"/>
  <c r="L2031" i="4"/>
  <c r="M2031" i="4" s="1"/>
  <c r="L2030" i="4"/>
  <c r="M2030" i="4" s="1"/>
  <c r="L2029" i="4"/>
  <c r="M2029" i="4" s="1"/>
  <c r="L2028" i="4"/>
  <c r="M2028" i="4" s="1"/>
  <c r="L2027" i="4"/>
  <c r="M2027" i="4" s="1"/>
  <c r="L2026" i="4"/>
  <c r="M2026" i="4" s="1"/>
  <c r="L2025" i="4"/>
  <c r="M2025" i="4" s="1"/>
  <c r="N2025" i="4" s="1"/>
  <c r="AD2025" i="4" s="1"/>
  <c r="L2024" i="4"/>
  <c r="M2024" i="4" s="1"/>
  <c r="L2023" i="4"/>
  <c r="M2023" i="4" s="1"/>
  <c r="L2022" i="4"/>
  <c r="M2022" i="4" s="1"/>
  <c r="L2021" i="4"/>
  <c r="M2021" i="4" s="1"/>
  <c r="L2020" i="4"/>
  <c r="M2020" i="4" s="1"/>
  <c r="L2019" i="4"/>
  <c r="M2019" i="4" s="1"/>
  <c r="N2019" i="4" s="1"/>
  <c r="AD2019" i="4" s="1"/>
  <c r="L2018" i="4"/>
  <c r="M2018" i="4" s="1"/>
  <c r="L2017" i="4"/>
  <c r="M2017" i="4" s="1"/>
  <c r="L2016" i="4"/>
  <c r="M2016" i="4" s="1"/>
  <c r="L2015" i="4"/>
  <c r="M2015" i="4" s="1"/>
  <c r="L2014" i="4"/>
  <c r="M2014" i="4" s="1"/>
  <c r="L2013" i="4"/>
  <c r="M2013" i="4" s="1"/>
  <c r="L2012" i="4"/>
  <c r="M2012" i="4" s="1"/>
  <c r="L2011" i="4"/>
  <c r="M2011" i="4" s="1"/>
  <c r="L2010" i="4"/>
  <c r="M2010" i="4" s="1"/>
  <c r="L2009" i="4"/>
  <c r="M2009" i="4" s="1"/>
  <c r="L2008" i="4"/>
  <c r="M2008" i="4" s="1"/>
  <c r="O2008" i="4" s="1"/>
  <c r="L2007" i="4"/>
  <c r="M2007" i="4" s="1"/>
  <c r="L2006" i="4"/>
  <c r="M2006" i="4" s="1"/>
  <c r="L2005" i="4"/>
  <c r="M2005" i="4" s="1"/>
  <c r="L2004" i="4"/>
  <c r="M2004" i="4" s="1"/>
  <c r="L2003" i="4"/>
  <c r="M2003" i="4" s="1"/>
  <c r="L2002" i="4"/>
  <c r="M2002" i="4" s="1"/>
  <c r="L2001" i="4"/>
  <c r="M2001" i="4" s="1"/>
  <c r="L2000" i="4"/>
  <c r="M2000" i="4" s="1"/>
  <c r="L1999" i="4"/>
  <c r="M1999" i="4" s="1"/>
  <c r="L1998" i="4"/>
  <c r="M1998" i="4" s="1"/>
  <c r="L1997" i="4"/>
  <c r="M1997" i="4" s="1"/>
  <c r="L1996" i="4"/>
  <c r="M1996" i="4" s="1"/>
  <c r="L1995" i="4"/>
  <c r="M1995" i="4" s="1"/>
  <c r="L1994" i="4"/>
  <c r="M1994" i="4" s="1"/>
  <c r="L1993" i="4"/>
  <c r="M1993" i="4" s="1"/>
  <c r="N1993" i="4" s="1"/>
  <c r="AD1993" i="4" s="1"/>
  <c r="L1992" i="4"/>
  <c r="M1992" i="4" s="1"/>
  <c r="L1991" i="4"/>
  <c r="M1991" i="4" s="1"/>
  <c r="L1990" i="4"/>
  <c r="M1990" i="4" s="1"/>
  <c r="L1989" i="4"/>
  <c r="M1989" i="4" s="1"/>
  <c r="L1988" i="4"/>
  <c r="M1988" i="4" s="1"/>
  <c r="L1987" i="4"/>
  <c r="M1987" i="4" s="1"/>
  <c r="N1987" i="4" s="1"/>
  <c r="AD1987" i="4" s="1"/>
  <c r="L1986" i="4"/>
  <c r="M1986" i="4" s="1"/>
  <c r="L1985" i="4"/>
  <c r="M1985" i="4" s="1"/>
  <c r="L1984" i="4"/>
  <c r="M1984" i="4" s="1"/>
  <c r="L1983" i="4"/>
  <c r="M1983" i="4" s="1"/>
  <c r="L1982" i="4"/>
  <c r="M1982" i="4" s="1"/>
  <c r="L1981" i="4"/>
  <c r="M1981" i="4" s="1"/>
  <c r="L1980" i="4"/>
  <c r="M1980" i="4" s="1"/>
  <c r="L1979" i="4"/>
  <c r="M1979" i="4" s="1"/>
  <c r="L1978" i="4"/>
  <c r="M1978" i="4" s="1"/>
  <c r="L1977" i="4"/>
  <c r="M1977" i="4" s="1"/>
  <c r="L1976" i="4"/>
  <c r="M1976" i="4" s="1"/>
  <c r="O1976" i="4" s="1"/>
  <c r="L1975" i="4"/>
  <c r="M1975" i="4" s="1"/>
  <c r="L1974" i="4"/>
  <c r="M1974" i="4" s="1"/>
  <c r="L1973" i="4"/>
  <c r="M1973" i="4" s="1"/>
  <c r="L1972" i="4"/>
  <c r="M1972" i="4" s="1"/>
  <c r="L1971" i="4"/>
  <c r="M1971" i="4" s="1"/>
  <c r="L1970" i="4"/>
  <c r="M1970" i="4" s="1"/>
  <c r="L1969" i="4"/>
  <c r="M1969" i="4" s="1"/>
  <c r="L1968" i="4"/>
  <c r="M1968" i="4" s="1"/>
  <c r="L1967" i="4"/>
  <c r="M1967" i="4" s="1"/>
  <c r="L1966" i="4"/>
  <c r="M1966" i="4" s="1"/>
  <c r="L1965" i="4"/>
  <c r="M1965" i="4" s="1"/>
  <c r="L1964" i="4"/>
  <c r="M1964" i="4" s="1"/>
  <c r="L1963" i="4"/>
  <c r="M1963" i="4" s="1"/>
  <c r="L1962" i="4"/>
  <c r="M1962" i="4" s="1"/>
  <c r="L1961" i="4"/>
  <c r="M1961" i="4" s="1"/>
  <c r="N1961" i="4" s="1"/>
  <c r="AD1961" i="4" s="1"/>
  <c r="L1960" i="4"/>
  <c r="M1960" i="4" s="1"/>
  <c r="L1959" i="4"/>
  <c r="M1959" i="4" s="1"/>
  <c r="L1958" i="4"/>
  <c r="M1958" i="4" s="1"/>
  <c r="L1957" i="4"/>
  <c r="M1957" i="4" s="1"/>
  <c r="L1956" i="4"/>
  <c r="M1956" i="4" s="1"/>
  <c r="L1955" i="4"/>
  <c r="M1955" i="4" s="1"/>
  <c r="N1955" i="4" s="1"/>
  <c r="AD1955" i="4" s="1"/>
  <c r="L1954" i="4"/>
  <c r="M1954" i="4" s="1"/>
  <c r="L1953" i="4"/>
  <c r="M1953" i="4" s="1"/>
  <c r="L1952" i="4"/>
  <c r="M1952" i="4" s="1"/>
  <c r="L1951" i="4"/>
  <c r="M1951" i="4" s="1"/>
  <c r="L1950" i="4"/>
  <c r="M1950" i="4" s="1"/>
  <c r="L1949" i="4"/>
  <c r="M1949" i="4" s="1"/>
  <c r="L1948" i="4"/>
  <c r="M1948" i="4" s="1"/>
  <c r="L1947" i="4"/>
  <c r="M1947" i="4" s="1"/>
  <c r="L1946" i="4"/>
  <c r="M1946" i="4" s="1"/>
  <c r="L1945" i="4"/>
  <c r="M1945" i="4" s="1"/>
  <c r="L1944" i="4"/>
  <c r="M1944" i="4" s="1"/>
  <c r="O1944" i="4" s="1"/>
  <c r="L1943" i="4"/>
  <c r="M1943" i="4" s="1"/>
  <c r="L1942" i="4"/>
  <c r="M1942" i="4" s="1"/>
  <c r="L1941" i="4"/>
  <c r="M1941" i="4" s="1"/>
  <c r="L1940" i="4"/>
  <c r="M1940" i="4" s="1"/>
  <c r="L1939" i="4"/>
  <c r="M1939" i="4" s="1"/>
  <c r="L1938" i="4"/>
  <c r="M1938" i="4" s="1"/>
  <c r="L1937" i="4"/>
  <c r="M1937" i="4" s="1"/>
  <c r="L1936" i="4"/>
  <c r="M1936" i="4" s="1"/>
  <c r="L1935" i="4"/>
  <c r="M1935" i="4" s="1"/>
  <c r="L1934" i="4"/>
  <c r="M1934" i="4" s="1"/>
  <c r="L1933" i="4"/>
  <c r="M1933" i="4" s="1"/>
  <c r="L1932" i="4"/>
  <c r="M1932" i="4" s="1"/>
  <c r="L1931" i="4"/>
  <c r="M1931" i="4" s="1"/>
  <c r="L1930" i="4"/>
  <c r="M1930" i="4" s="1"/>
  <c r="L1929" i="4"/>
  <c r="M1929" i="4" s="1"/>
  <c r="N1929" i="4" s="1"/>
  <c r="AD1929" i="4" s="1"/>
  <c r="L1928" i="4"/>
  <c r="M1928" i="4" s="1"/>
  <c r="L1927" i="4"/>
  <c r="M1927" i="4" s="1"/>
  <c r="L1926" i="4"/>
  <c r="M1926" i="4" s="1"/>
  <c r="L1925" i="4"/>
  <c r="M1925" i="4" s="1"/>
  <c r="L1924" i="4"/>
  <c r="M1924" i="4" s="1"/>
  <c r="L1923" i="4"/>
  <c r="M1923" i="4" s="1"/>
  <c r="N1923" i="4" s="1"/>
  <c r="AD1923" i="4" s="1"/>
  <c r="L1922" i="4"/>
  <c r="M1922" i="4" s="1"/>
  <c r="L1921" i="4"/>
  <c r="M1921" i="4" s="1"/>
  <c r="L1920" i="4"/>
  <c r="M1920" i="4" s="1"/>
  <c r="L1919" i="4"/>
  <c r="M1919" i="4" s="1"/>
  <c r="L1918" i="4"/>
  <c r="M1918" i="4" s="1"/>
  <c r="L1917" i="4"/>
  <c r="M1917" i="4" s="1"/>
  <c r="L1916" i="4"/>
  <c r="M1916" i="4" s="1"/>
  <c r="L1915" i="4"/>
  <c r="M1915" i="4" s="1"/>
  <c r="L1914" i="4"/>
  <c r="M1914" i="4" s="1"/>
  <c r="L1913" i="4"/>
  <c r="M1913" i="4" s="1"/>
  <c r="L1912" i="4"/>
  <c r="M1912" i="4" s="1"/>
  <c r="O1912" i="4" s="1"/>
  <c r="L1911" i="4"/>
  <c r="M1911" i="4" s="1"/>
  <c r="L1910" i="4"/>
  <c r="M1910" i="4" s="1"/>
  <c r="L1909" i="4"/>
  <c r="M1909" i="4" s="1"/>
  <c r="L1908" i="4"/>
  <c r="M1908" i="4" s="1"/>
  <c r="L1907" i="4"/>
  <c r="M1907" i="4" s="1"/>
  <c r="L1906" i="4"/>
  <c r="M1906" i="4" s="1"/>
  <c r="L1905" i="4"/>
  <c r="M1905" i="4" s="1"/>
  <c r="L1904" i="4"/>
  <c r="M1904" i="4" s="1"/>
  <c r="L1903" i="4"/>
  <c r="M1903" i="4" s="1"/>
  <c r="L1902" i="4"/>
  <c r="M1902" i="4" s="1"/>
  <c r="L1901" i="4"/>
  <c r="M1901" i="4" s="1"/>
  <c r="L1900" i="4"/>
  <c r="M1900" i="4" s="1"/>
  <c r="L1899" i="4"/>
  <c r="M1899" i="4" s="1"/>
  <c r="L1898" i="4"/>
  <c r="M1898" i="4" s="1"/>
  <c r="L1897" i="4"/>
  <c r="M1897" i="4" s="1"/>
  <c r="N1897" i="4" s="1"/>
  <c r="AD1897" i="4" s="1"/>
  <c r="L1896" i="4"/>
  <c r="M1896" i="4" s="1"/>
  <c r="L1895" i="4"/>
  <c r="M1895" i="4" s="1"/>
  <c r="L1894" i="4"/>
  <c r="M1894" i="4" s="1"/>
  <c r="L1893" i="4"/>
  <c r="M1893" i="4" s="1"/>
  <c r="L1892" i="4"/>
  <c r="M1892" i="4" s="1"/>
  <c r="L1891" i="4"/>
  <c r="M1891" i="4" s="1"/>
  <c r="N1891" i="4" s="1"/>
  <c r="AD1891" i="4" s="1"/>
  <c r="L1890" i="4"/>
  <c r="M1890" i="4" s="1"/>
  <c r="L1889" i="4"/>
  <c r="M1889" i="4" s="1"/>
  <c r="L1888" i="4"/>
  <c r="M1888" i="4" s="1"/>
  <c r="L1887" i="4"/>
  <c r="M1887" i="4" s="1"/>
  <c r="L1886" i="4"/>
  <c r="M1886" i="4" s="1"/>
  <c r="L1885" i="4"/>
  <c r="M1885" i="4" s="1"/>
  <c r="L1884" i="4"/>
  <c r="M1884" i="4" s="1"/>
  <c r="L1883" i="4"/>
  <c r="M1883" i="4" s="1"/>
  <c r="L1882" i="4"/>
  <c r="M1882" i="4" s="1"/>
  <c r="L1881" i="4"/>
  <c r="M1881" i="4" s="1"/>
  <c r="L1880" i="4"/>
  <c r="M1880" i="4" s="1"/>
  <c r="O1880" i="4" s="1"/>
  <c r="L1879" i="4"/>
  <c r="M1879" i="4" s="1"/>
  <c r="L1878" i="4"/>
  <c r="M1878" i="4" s="1"/>
  <c r="L1877" i="4"/>
  <c r="M1877" i="4" s="1"/>
  <c r="L1876" i="4"/>
  <c r="M1876" i="4" s="1"/>
  <c r="L1875" i="4"/>
  <c r="M1875" i="4" s="1"/>
  <c r="L1874" i="4"/>
  <c r="M1874" i="4" s="1"/>
  <c r="L1873" i="4"/>
  <c r="M1873" i="4" s="1"/>
  <c r="L1872" i="4"/>
  <c r="M1872" i="4" s="1"/>
  <c r="L1871" i="4"/>
  <c r="M1871" i="4" s="1"/>
  <c r="L1870" i="4"/>
  <c r="M1870" i="4" s="1"/>
  <c r="L1869" i="4"/>
  <c r="M1869" i="4" s="1"/>
  <c r="L1868" i="4"/>
  <c r="M1868" i="4" s="1"/>
  <c r="L1867" i="4"/>
  <c r="M1867" i="4" s="1"/>
  <c r="L1866" i="4"/>
  <c r="M1866" i="4" s="1"/>
  <c r="L1865" i="4"/>
  <c r="M1865" i="4" s="1"/>
  <c r="N1865" i="4" s="1"/>
  <c r="AD1865" i="4" s="1"/>
  <c r="L1864" i="4"/>
  <c r="M1864" i="4" s="1"/>
  <c r="L1863" i="4"/>
  <c r="M1863" i="4" s="1"/>
  <c r="L1862" i="4"/>
  <c r="M1862" i="4" s="1"/>
  <c r="L1861" i="4"/>
  <c r="M1861" i="4" s="1"/>
  <c r="L1860" i="4"/>
  <c r="M1860" i="4" s="1"/>
  <c r="L1859" i="4"/>
  <c r="M1859" i="4" s="1"/>
  <c r="N1859" i="4" s="1"/>
  <c r="AD1859" i="4" s="1"/>
  <c r="L1858" i="4"/>
  <c r="M1858" i="4" s="1"/>
  <c r="L1857" i="4"/>
  <c r="M1857" i="4" s="1"/>
  <c r="L1856" i="4"/>
  <c r="M1856" i="4" s="1"/>
  <c r="L1855" i="4"/>
  <c r="M1855" i="4" s="1"/>
  <c r="L1854" i="4"/>
  <c r="M1854" i="4" s="1"/>
  <c r="L1853" i="4"/>
  <c r="M1853" i="4" s="1"/>
  <c r="L1852" i="4"/>
  <c r="M1852" i="4" s="1"/>
  <c r="L1851" i="4"/>
  <c r="M1851" i="4" s="1"/>
  <c r="L1850" i="4"/>
  <c r="M1850" i="4" s="1"/>
  <c r="L1849" i="4"/>
  <c r="M1849" i="4" s="1"/>
  <c r="L1848" i="4"/>
  <c r="M1848" i="4" s="1"/>
  <c r="O1848" i="4" s="1"/>
  <c r="L1847" i="4"/>
  <c r="M1847" i="4" s="1"/>
  <c r="L1846" i="4"/>
  <c r="M1846" i="4" s="1"/>
  <c r="L1845" i="4"/>
  <c r="M1845" i="4" s="1"/>
  <c r="L1844" i="4"/>
  <c r="M1844" i="4" s="1"/>
  <c r="L1843" i="4"/>
  <c r="M1843" i="4" s="1"/>
  <c r="L1842" i="4"/>
  <c r="M1842" i="4" s="1"/>
  <c r="L1841" i="4"/>
  <c r="M1841" i="4" s="1"/>
  <c r="O1841" i="4" s="1"/>
  <c r="L1840" i="4"/>
  <c r="M1840" i="4" s="1"/>
  <c r="L1839" i="4"/>
  <c r="M1839" i="4" s="1"/>
  <c r="L1838" i="4"/>
  <c r="M1838" i="4" s="1"/>
  <c r="L1837" i="4"/>
  <c r="M1837" i="4" s="1"/>
  <c r="L1836" i="4"/>
  <c r="M1836" i="4" s="1"/>
  <c r="N1836" i="4" s="1"/>
  <c r="AD1836" i="4" s="1"/>
  <c r="L1835" i="4"/>
  <c r="M1835" i="4" s="1"/>
  <c r="L1834" i="4"/>
  <c r="M1834" i="4" s="1"/>
  <c r="L1833" i="4"/>
  <c r="M1833" i="4" s="1"/>
  <c r="O1833" i="4" s="1"/>
  <c r="L1832" i="4"/>
  <c r="M1832" i="4" s="1"/>
  <c r="L1831" i="4"/>
  <c r="M1831" i="4" s="1"/>
  <c r="L1830" i="4"/>
  <c r="M1830" i="4" s="1"/>
  <c r="L1829" i="4"/>
  <c r="M1829" i="4" s="1"/>
  <c r="L1828" i="4"/>
  <c r="M1828" i="4" s="1"/>
  <c r="N1828" i="4" s="1"/>
  <c r="AD1828" i="4" s="1"/>
  <c r="L1827" i="4"/>
  <c r="M1827" i="4" s="1"/>
  <c r="L1826" i="4"/>
  <c r="M1826" i="4" s="1"/>
  <c r="L1825" i="4"/>
  <c r="M1825" i="4" s="1"/>
  <c r="O1825" i="4" s="1"/>
  <c r="L1824" i="4"/>
  <c r="M1824" i="4" s="1"/>
  <c r="L1823" i="4"/>
  <c r="M1823" i="4" s="1"/>
  <c r="L1822" i="4"/>
  <c r="M1822" i="4" s="1"/>
  <c r="L1821" i="4"/>
  <c r="M1821" i="4" s="1"/>
  <c r="L1820" i="4"/>
  <c r="M1820" i="4" s="1"/>
  <c r="N1820" i="4" s="1"/>
  <c r="AD1820" i="4" s="1"/>
  <c r="L1819" i="4"/>
  <c r="M1819" i="4" s="1"/>
  <c r="L1818" i="4"/>
  <c r="M1818" i="4" s="1"/>
  <c r="L1817" i="4"/>
  <c r="M1817" i="4" s="1"/>
  <c r="O1817" i="4" s="1"/>
  <c r="L1816" i="4"/>
  <c r="M1816" i="4" s="1"/>
  <c r="L1815" i="4"/>
  <c r="M1815" i="4" s="1"/>
  <c r="L1814" i="4"/>
  <c r="M1814" i="4" s="1"/>
  <c r="L1813" i="4"/>
  <c r="M1813" i="4" s="1"/>
  <c r="L1812" i="4"/>
  <c r="M1812" i="4" s="1"/>
  <c r="N1812" i="4" s="1"/>
  <c r="AD1812" i="4" s="1"/>
  <c r="L1811" i="4"/>
  <c r="M1811" i="4" s="1"/>
  <c r="L1810" i="4"/>
  <c r="M1810" i="4" s="1"/>
  <c r="L1809" i="4"/>
  <c r="M1809" i="4" s="1"/>
  <c r="O1809" i="4" s="1"/>
  <c r="L1808" i="4"/>
  <c r="M1808" i="4" s="1"/>
  <c r="L1807" i="4"/>
  <c r="M1807" i="4" s="1"/>
  <c r="L1806" i="4"/>
  <c r="M1806" i="4" s="1"/>
  <c r="L1805" i="4"/>
  <c r="M1805" i="4" s="1"/>
  <c r="L1804" i="4"/>
  <c r="M1804" i="4" s="1"/>
  <c r="N1804" i="4" s="1"/>
  <c r="AD1804" i="4" s="1"/>
  <c r="L1803" i="4"/>
  <c r="M1803" i="4" s="1"/>
  <c r="L1802" i="4"/>
  <c r="M1802" i="4" s="1"/>
  <c r="L1801" i="4"/>
  <c r="M1801" i="4" s="1"/>
  <c r="O1801" i="4" s="1"/>
  <c r="L1800" i="4"/>
  <c r="M1800" i="4" s="1"/>
  <c r="L1799" i="4"/>
  <c r="M1799" i="4" s="1"/>
  <c r="L1798" i="4"/>
  <c r="M1798" i="4" s="1"/>
  <c r="L1797" i="4"/>
  <c r="M1797" i="4" s="1"/>
  <c r="L1796" i="4"/>
  <c r="M1796" i="4" s="1"/>
  <c r="N1796" i="4" s="1"/>
  <c r="AD1796" i="4" s="1"/>
  <c r="L1795" i="4"/>
  <c r="M1795" i="4" s="1"/>
  <c r="L1794" i="4"/>
  <c r="M1794" i="4" s="1"/>
  <c r="L1793" i="4"/>
  <c r="M1793" i="4" s="1"/>
  <c r="O1793" i="4" s="1"/>
  <c r="L1792" i="4"/>
  <c r="M1792" i="4" s="1"/>
  <c r="L1791" i="4"/>
  <c r="M1791" i="4" s="1"/>
  <c r="L1790" i="4"/>
  <c r="M1790" i="4" s="1"/>
  <c r="L1789" i="4"/>
  <c r="M1789" i="4" s="1"/>
  <c r="L1788" i="4"/>
  <c r="M1788" i="4" s="1"/>
  <c r="N1788" i="4" s="1"/>
  <c r="AD1788" i="4" s="1"/>
  <c r="L1787" i="4"/>
  <c r="M1787" i="4" s="1"/>
  <c r="L1786" i="4"/>
  <c r="M1786" i="4" s="1"/>
  <c r="L1785" i="4"/>
  <c r="M1785" i="4" s="1"/>
  <c r="O1785" i="4" s="1"/>
  <c r="L1784" i="4"/>
  <c r="M1784" i="4" s="1"/>
  <c r="L1783" i="4"/>
  <c r="M1783" i="4" s="1"/>
  <c r="L1782" i="4"/>
  <c r="M1782" i="4" s="1"/>
  <c r="L1781" i="4"/>
  <c r="M1781" i="4" s="1"/>
  <c r="L1780" i="4"/>
  <c r="M1780" i="4" s="1"/>
  <c r="N1780" i="4" s="1"/>
  <c r="AD1780" i="4" s="1"/>
  <c r="L1779" i="4"/>
  <c r="M1779" i="4" s="1"/>
  <c r="L1778" i="4"/>
  <c r="M1778" i="4" s="1"/>
  <c r="L1777" i="4"/>
  <c r="M1777" i="4" s="1"/>
  <c r="O1777" i="4" s="1"/>
  <c r="L1776" i="4"/>
  <c r="M1776" i="4" s="1"/>
  <c r="L1775" i="4"/>
  <c r="M1775" i="4" s="1"/>
  <c r="L1774" i="4"/>
  <c r="M1774" i="4" s="1"/>
  <c r="L1773" i="4"/>
  <c r="M1773" i="4" s="1"/>
  <c r="L1772" i="4"/>
  <c r="M1772" i="4" s="1"/>
  <c r="N1772" i="4" s="1"/>
  <c r="AD1772" i="4" s="1"/>
  <c r="L1771" i="4"/>
  <c r="M1771" i="4" s="1"/>
  <c r="L1770" i="4"/>
  <c r="M1770" i="4" s="1"/>
  <c r="L1769" i="4"/>
  <c r="M1769" i="4" s="1"/>
  <c r="O1769" i="4" s="1"/>
  <c r="L1768" i="4"/>
  <c r="M1768" i="4" s="1"/>
  <c r="L1767" i="4"/>
  <c r="M1767" i="4" s="1"/>
  <c r="L1766" i="4"/>
  <c r="M1766" i="4" s="1"/>
  <c r="L1765" i="4"/>
  <c r="M1765" i="4" s="1"/>
  <c r="L1764" i="4"/>
  <c r="M1764" i="4" s="1"/>
  <c r="N1764" i="4" s="1"/>
  <c r="AD1764" i="4" s="1"/>
  <c r="L1763" i="4"/>
  <c r="M1763" i="4" s="1"/>
  <c r="L1762" i="4"/>
  <c r="M1762" i="4" s="1"/>
  <c r="L1761" i="4"/>
  <c r="M1761" i="4" s="1"/>
  <c r="O1761" i="4" s="1"/>
  <c r="L1760" i="4"/>
  <c r="M1760" i="4" s="1"/>
  <c r="L1759" i="4"/>
  <c r="M1759" i="4" s="1"/>
  <c r="L1758" i="4"/>
  <c r="M1758" i="4" s="1"/>
  <c r="L1757" i="4"/>
  <c r="M1757" i="4" s="1"/>
  <c r="L1756" i="4"/>
  <c r="M1756" i="4" s="1"/>
  <c r="N1756" i="4" s="1"/>
  <c r="AD1756" i="4" s="1"/>
  <c r="L1755" i="4"/>
  <c r="M1755" i="4" s="1"/>
  <c r="L1754" i="4"/>
  <c r="M1754" i="4" s="1"/>
  <c r="L1753" i="4"/>
  <c r="M1753" i="4" s="1"/>
  <c r="O1753" i="4" s="1"/>
  <c r="L1752" i="4"/>
  <c r="M1752" i="4" s="1"/>
  <c r="L1751" i="4"/>
  <c r="M1751" i="4" s="1"/>
  <c r="L1750" i="4"/>
  <c r="M1750" i="4" s="1"/>
  <c r="L1749" i="4"/>
  <c r="M1749" i="4" s="1"/>
  <c r="L1748" i="4"/>
  <c r="M1748" i="4" s="1"/>
  <c r="N1748" i="4" s="1"/>
  <c r="AD1748" i="4" s="1"/>
  <c r="L1747" i="4"/>
  <c r="M1747" i="4" s="1"/>
  <c r="L1746" i="4"/>
  <c r="M1746" i="4" s="1"/>
  <c r="L1745" i="4"/>
  <c r="M1745" i="4" s="1"/>
  <c r="O1745" i="4" s="1"/>
  <c r="L1744" i="4"/>
  <c r="M1744" i="4" s="1"/>
  <c r="L1743" i="4"/>
  <c r="M1743" i="4" s="1"/>
  <c r="L1742" i="4"/>
  <c r="M1742" i="4" s="1"/>
  <c r="L1741" i="4"/>
  <c r="M1741" i="4" s="1"/>
  <c r="L1740" i="4"/>
  <c r="M1740" i="4" s="1"/>
  <c r="N1740" i="4" s="1"/>
  <c r="AD1740" i="4" s="1"/>
  <c r="L1739" i="4"/>
  <c r="M1739" i="4" s="1"/>
  <c r="L1738" i="4"/>
  <c r="M1738" i="4" s="1"/>
  <c r="L1737" i="4"/>
  <c r="M1737" i="4" s="1"/>
  <c r="O1737" i="4" s="1"/>
  <c r="L1736" i="4"/>
  <c r="M1736" i="4" s="1"/>
  <c r="L1735" i="4"/>
  <c r="M1735" i="4" s="1"/>
  <c r="L1734" i="4"/>
  <c r="M1734" i="4" s="1"/>
  <c r="L1733" i="4"/>
  <c r="M1733" i="4" s="1"/>
  <c r="L1732" i="4"/>
  <c r="M1732" i="4" s="1"/>
  <c r="N1732" i="4" s="1"/>
  <c r="AD1732" i="4" s="1"/>
  <c r="L1731" i="4"/>
  <c r="M1731" i="4" s="1"/>
  <c r="L1730" i="4"/>
  <c r="M1730" i="4" s="1"/>
  <c r="L1729" i="4"/>
  <c r="M1729" i="4" s="1"/>
  <c r="O1729" i="4" s="1"/>
  <c r="L1728" i="4"/>
  <c r="M1728" i="4" s="1"/>
  <c r="L1727" i="4"/>
  <c r="M1727" i="4" s="1"/>
  <c r="L1726" i="4"/>
  <c r="M1726" i="4" s="1"/>
  <c r="L1725" i="4"/>
  <c r="M1725" i="4" s="1"/>
  <c r="L1724" i="4"/>
  <c r="M1724" i="4" s="1"/>
  <c r="N1724" i="4" s="1"/>
  <c r="AD1724" i="4" s="1"/>
  <c r="L1723" i="4"/>
  <c r="M1723" i="4" s="1"/>
  <c r="L1722" i="4"/>
  <c r="M1722" i="4" s="1"/>
  <c r="L1721" i="4"/>
  <c r="M1721" i="4" s="1"/>
  <c r="O1721" i="4" s="1"/>
  <c r="L1720" i="4"/>
  <c r="M1720" i="4" s="1"/>
  <c r="L1719" i="4"/>
  <c r="M1719" i="4" s="1"/>
  <c r="L1718" i="4"/>
  <c r="M1718" i="4" s="1"/>
  <c r="L1717" i="4"/>
  <c r="M1717" i="4" s="1"/>
  <c r="L1716" i="4"/>
  <c r="M1716" i="4" s="1"/>
  <c r="N1716" i="4" s="1"/>
  <c r="AD1716" i="4" s="1"/>
  <c r="L1715" i="4"/>
  <c r="M1715" i="4" s="1"/>
  <c r="L1714" i="4"/>
  <c r="M1714" i="4" s="1"/>
  <c r="L1713" i="4"/>
  <c r="M1713" i="4" s="1"/>
  <c r="O1713" i="4" s="1"/>
  <c r="L1712" i="4"/>
  <c r="M1712" i="4" s="1"/>
  <c r="L1711" i="4"/>
  <c r="M1711" i="4" s="1"/>
  <c r="L1710" i="4"/>
  <c r="M1710" i="4" s="1"/>
  <c r="N1710" i="4" s="1"/>
  <c r="AD1710" i="4" s="1"/>
  <c r="L1709" i="4"/>
  <c r="M1709" i="4" s="1"/>
  <c r="L1708" i="4"/>
  <c r="M1708" i="4" s="1"/>
  <c r="L1707" i="4"/>
  <c r="M1707" i="4" s="1"/>
  <c r="L1706" i="4"/>
  <c r="M1706" i="4" s="1"/>
  <c r="N1706" i="4" s="1"/>
  <c r="AD1706" i="4" s="1"/>
  <c r="L1705" i="4"/>
  <c r="M1705" i="4" s="1"/>
  <c r="L1704" i="4"/>
  <c r="M1704" i="4" s="1"/>
  <c r="L1703" i="4"/>
  <c r="M1703" i="4" s="1"/>
  <c r="L1702" i="4"/>
  <c r="M1702" i="4" s="1"/>
  <c r="N1702" i="4" s="1"/>
  <c r="AD1702" i="4" s="1"/>
  <c r="L1701" i="4"/>
  <c r="M1701" i="4" s="1"/>
  <c r="L1700" i="4"/>
  <c r="M1700" i="4" s="1"/>
  <c r="L1699" i="4"/>
  <c r="M1699" i="4" s="1"/>
  <c r="L1698" i="4"/>
  <c r="M1698" i="4" s="1"/>
  <c r="L1697" i="4"/>
  <c r="M1697" i="4" s="1"/>
  <c r="L1696" i="4"/>
  <c r="M1696" i="4" s="1"/>
  <c r="L1695" i="4"/>
  <c r="M1695" i="4" s="1"/>
  <c r="L1694" i="4"/>
  <c r="M1694" i="4" s="1"/>
  <c r="N1694" i="4" s="1"/>
  <c r="AD1694" i="4" s="1"/>
  <c r="L1693" i="4"/>
  <c r="M1693" i="4" s="1"/>
  <c r="L1692" i="4"/>
  <c r="M1692" i="4" s="1"/>
  <c r="L1691" i="4"/>
  <c r="M1691" i="4" s="1"/>
  <c r="L1690" i="4"/>
  <c r="M1690" i="4" s="1"/>
  <c r="N1690" i="4" s="1"/>
  <c r="AD1690" i="4" s="1"/>
  <c r="L1689" i="4"/>
  <c r="M1689" i="4" s="1"/>
  <c r="L1688" i="4"/>
  <c r="M1688" i="4" s="1"/>
  <c r="L1687" i="4"/>
  <c r="M1687" i="4" s="1"/>
  <c r="L1686" i="4"/>
  <c r="M1686" i="4" s="1"/>
  <c r="N1686" i="4" s="1"/>
  <c r="AD1686" i="4" s="1"/>
  <c r="L1685" i="4"/>
  <c r="M1685" i="4" s="1"/>
  <c r="L1684" i="4"/>
  <c r="M1684" i="4" s="1"/>
  <c r="L1683" i="4"/>
  <c r="M1683" i="4" s="1"/>
  <c r="L1682" i="4"/>
  <c r="M1682" i="4" s="1"/>
  <c r="L1681" i="4"/>
  <c r="M1681" i="4" s="1"/>
  <c r="L1680" i="4"/>
  <c r="M1680" i="4" s="1"/>
  <c r="L1679" i="4"/>
  <c r="M1679" i="4" s="1"/>
  <c r="L1678" i="4"/>
  <c r="M1678" i="4" s="1"/>
  <c r="N1678" i="4" s="1"/>
  <c r="AD1678" i="4" s="1"/>
  <c r="L1677" i="4"/>
  <c r="M1677" i="4" s="1"/>
  <c r="L1676" i="4"/>
  <c r="M1676" i="4" s="1"/>
  <c r="L1675" i="4"/>
  <c r="M1675" i="4" s="1"/>
  <c r="L1674" i="4"/>
  <c r="M1674" i="4" s="1"/>
  <c r="N1674" i="4" s="1"/>
  <c r="AD1674" i="4" s="1"/>
  <c r="L1673" i="4"/>
  <c r="M1673" i="4" s="1"/>
  <c r="L1672" i="4"/>
  <c r="M1672" i="4" s="1"/>
  <c r="L1671" i="4"/>
  <c r="M1671" i="4" s="1"/>
  <c r="L1670" i="4"/>
  <c r="M1670" i="4" s="1"/>
  <c r="N1670" i="4" s="1"/>
  <c r="AD1670" i="4" s="1"/>
  <c r="L1669" i="4"/>
  <c r="M1669" i="4" s="1"/>
  <c r="L1668" i="4"/>
  <c r="M1668" i="4" s="1"/>
  <c r="L1667" i="4"/>
  <c r="M1667" i="4" s="1"/>
  <c r="L1666" i="4"/>
  <c r="M1666" i="4" s="1"/>
  <c r="L1665" i="4"/>
  <c r="M1665" i="4" s="1"/>
  <c r="L1664" i="4"/>
  <c r="M1664" i="4" s="1"/>
  <c r="L1663" i="4"/>
  <c r="M1663" i="4" s="1"/>
  <c r="L1662" i="4"/>
  <c r="M1662" i="4" s="1"/>
  <c r="N1662" i="4" s="1"/>
  <c r="AD1662" i="4" s="1"/>
  <c r="L1661" i="4"/>
  <c r="M1661" i="4" s="1"/>
  <c r="L1660" i="4"/>
  <c r="M1660" i="4" s="1"/>
  <c r="L1659" i="4"/>
  <c r="M1659" i="4" s="1"/>
  <c r="L1658" i="4"/>
  <c r="M1658" i="4" s="1"/>
  <c r="N1658" i="4" s="1"/>
  <c r="AD1658" i="4" s="1"/>
  <c r="L1657" i="4"/>
  <c r="M1657" i="4" s="1"/>
  <c r="L1656" i="4"/>
  <c r="M1656" i="4" s="1"/>
  <c r="L1655" i="4"/>
  <c r="M1655" i="4" s="1"/>
  <c r="L1654" i="4"/>
  <c r="M1654" i="4" s="1"/>
  <c r="N1654" i="4" s="1"/>
  <c r="AD1654" i="4" s="1"/>
  <c r="L1653" i="4"/>
  <c r="M1653" i="4" s="1"/>
  <c r="L1652" i="4"/>
  <c r="M1652" i="4" s="1"/>
  <c r="L1651" i="4"/>
  <c r="M1651" i="4" s="1"/>
  <c r="L1650" i="4"/>
  <c r="M1650" i="4" s="1"/>
  <c r="L1649" i="4"/>
  <c r="M1649" i="4" s="1"/>
  <c r="L1648" i="4"/>
  <c r="M1648" i="4" s="1"/>
  <c r="L1647" i="4"/>
  <c r="M1647" i="4" s="1"/>
  <c r="L1646" i="4"/>
  <c r="M1646" i="4" s="1"/>
  <c r="N1646" i="4" s="1"/>
  <c r="AD1646" i="4" s="1"/>
  <c r="L1645" i="4"/>
  <c r="M1645" i="4" s="1"/>
  <c r="L1644" i="4"/>
  <c r="M1644" i="4" s="1"/>
  <c r="L1643" i="4"/>
  <c r="M1643" i="4" s="1"/>
  <c r="L1642" i="4"/>
  <c r="M1642" i="4" s="1"/>
  <c r="N1642" i="4" s="1"/>
  <c r="AD1642" i="4" s="1"/>
  <c r="L1641" i="4"/>
  <c r="M1641" i="4" s="1"/>
  <c r="L1640" i="4"/>
  <c r="M1640" i="4" s="1"/>
  <c r="L1639" i="4"/>
  <c r="M1639" i="4" s="1"/>
  <c r="L1638" i="4"/>
  <c r="M1638" i="4" s="1"/>
  <c r="N1638" i="4" s="1"/>
  <c r="AD1638" i="4" s="1"/>
  <c r="L1637" i="4"/>
  <c r="M1637" i="4" s="1"/>
  <c r="L1636" i="4"/>
  <c r="M1636" i="4" s="1"/>
  <c r="L1635" i="4"/>
  <c r="M1635" i="4" s="1"/>
  <c r="L1634" i="4"/>
  <c r="M1634" i="4" s="1"/>
  <c r="L1633" i="4"/>
  <c r="M1633" i="4" s="1"/>
  <c r="L1632" i="4"/>
  <c r="M1632" i="4" s="1"/>
  <c r="L1631" i="4"/>
  <c r="M1631" i="4" s="1"/>
  <c r="L1630" i="4"/>
  <c r="M1630" i="4" s="1"/>
  <c r="N1630" i="4" s="1"/>
  <c r="AD1630" i="4" s="1"/>
  <c r="L1629" i="4"/>
  <c r="M1629" i="4" s="1"/>
  <c r="L1628" i="4"/>
  <c r="M1628" i="4" s="1"/>
  <c r="L1627" i="4"/>
  <c r="M1627" i="4" s="1"/>
  <c r="L1626" i="4"/>
  <c r="M1626" i="4" s="1"/>
  <c r="N1626" i="4" s="1"/>
  <c r="AD1626" i="4" s="1"/>
  <c r="L1625" i="4"/>
  <c r="M1625" i="4" s="1"/>
  <c r="L1624" i="4"/>
  <c r="M1624" i="4" s="1"/>
  <c r="L1623" i="4"/>
  <c r="M1623" i="4" s="1"/>
  <c r="L1622" i="4"/>
  <c r="M1622" i="4" s="1"/>
  <c r="N1622" i="4" s="1"/>
  <c r="AD1622" i="4" s="1"/>
  <c r="L1621" i="4"/>
  <c r="M1621" i="4" s="1"/>
  <c r="L1620" i="4"/>
  <c r="M1620" i="4" s="1"/>
  <c r="L1619" i="4"/>
  <c r="M1619" i="4" s="1"/>
  <c r="L1618" i="4"/>
  <c r="M1618" i="4" s="1"/>
  <c r="L1617" i="4"/>
  <c r="M1617" i="4" s="1"/>
  <c r="L1616" i="4"/>
  <c r="M1616" i="4" s="1"/>
  <c r="L1615" i="4"/>
  <c r="M1615" i="4" s="1"/>
  <c r="L1614" i="4"/>
  <c r="M1614" i="4" s="1"/>
  <c r="N1614" i="4" s="1"/>
  <c r="AD1614" i="4" s="1"/>
  <c r="L1613" i="4"/>
  <c r="M1613" i="4" s="1"/>
  <c r="L1612" i="4"/>
  <c r="M1612" i="4" s="1"/>
  <c r="L1611" i="4"/>
  <c r="M1611" i="4" s="1"/>
  <c r="L1610" i="4"/>
  <c r="M1610" i="4" s="1"/>
  <c r="N1610" i="4" s="1"/>
  <c r="AD1610" i="4" s="1"/>
  <c r="L1609" i="4"/>
  <c r="M1609" i="4" s="1"/>
  <c r="L1608" i="4"/>
  <c r="M1608" i="4" s="1"/>
  <c r="L1607" i="4"/>
  <c r="M1607" i="4" s="1"/>
  <c r="L1606" i="4"/>
  <c r="M1606" i="4" s="1"/>
  <c r="N1606" i="4" s="1"/>
  <c r="AD1606" i="4" s="1"/>
  <c r="L1605" i="4"/>
  <c r="M1605" i="4" s="1"/>
  <c r="L1604" i="4"/>
  <c r="M1604" i="4" s="1"/>
  <c r="L1603" i="4"/>
  <c r="M1603" i="4" s="1"/>
  <c r="L1602" i="4"/>
  <c r="M1602" i="4" s="1"/>
  <c r="L1601" i="4"/>
  <c r="M1601" i="4" s="1"/>
  <c r="L1600" i="4"/>
  <c r="M1600" i="4" s="1"/>
  <c r="L1599" i="4"/>
  <c r="M1599" i="4" s="1"/>
  <c r="L1598" i="4"/>
  <c r="M1598" i="4" s="1"/>
  <c r="N1598" i="4" s="1"/>
  <c r="AD1598" i="4" s="1"/>
  <c r="L1597" i="4"/>
  <c r="M1597" i="4" s="1"/>
  <c r="L1596" i="4"/>
  <c r="M1596" i="4" s="1"/>
  <c r="L1595" i="4"/>
  <c r="M1595" i="4" s="1"/>
  <c r="L1594" i="4"/>
  <c r="M1594" i="4" s="1"/>
  <c r="N1594" i="4" s="1"/>
  <c r="AD1594" i="4" s="1"/>
  <c r="L1593" i="4"/>
  <c r="M1593" i="4" s="1"/>
  <c r="L1592" i="4"/>
  <c r="M1592" i="4" s="1"/>
  <c r="L1591" i="4"/>
  <c r="M1591" i="4" s="1"/>
  <c r="L1590" i="4"/>
  <c r="M1590" i="4" s="1"/>
  <c r="N1590" i="4" s="1"/>
  <c r="AD1590" i="4" s="1"/>
  <c r="L1589" i="4"/>
  <c r="M1589" i="4" s="1"/>
  <c r="L1588" i="4"/>
  <c r="M1588" i="4" s="1"/>
  <c r="L1587" i="4"/>
  <c r="M1587" i="4" s="1"/>
  <c r="L1586" i="4"/>
  <c r="M1586" i="4" s="1"/>
  <c r="L1585" i="4"/>
  <c r="M1585" i="4" s="1"/>
  <c r="L1584" i="4"/>
  <c r="M1584" i="4" s="1"/>
  <c r="L1583" i="4"/>
  <c r="M1583" i="4" s="1"/>
  <c r="L1582" i="4"/>
  <c r="M1582" i="4" s="1"/>
  <c r="N1582" i="4" s="1"/>
  <c r="AD1582" i="4" s="1"/>
  <c r="L1581" i="4"/>
  <c r="M1581" i="4" s="1"/>
  <c r="L1580" i="4"/>
  <c r="M1580" i="4" s="1"/>
  <c r="L1579" i="4"/>
  <c r="M1579" i="4" s="1"/>
  <c r="L1578" i="4"/>
  <c r="M1578" i="4" s="1"/>
  <c r="N1578" i="4" s="1"/>
  <c r="AD1578" i="4" s="1"/>
  <c r="L1577" i="4"/>
  <c r="M1577" i="4" s="1"/>
  <c r="L1576" i="4"/>
  <c r="M1576" i="4" s="1"/>
  <c r="L1575" i="4"/>
  <c r="M1575" i="4" s="1"/>
  <c r="L1574" i="4"/>
  <c r="M1574" i="4" s="1"/>
  <c r="N1574" i="4" s="1"/>
  <c r="AD1574" i="4" s="1"/>
  <c r="L1573" i="4"/>
  <c r="M1573" i="4" s="1"/>
  <c r="L1572" i="4"/>
  <c r="M1572" i="4" s="1"/>
  <c r="L1571" i="4"/>
  <c r="M1571" i="4" s="1"/>
  <c r="L1570" i="4"/>
  <c r="M1570" i="4" s="1"/>
  <c r="L1569" i="4"/>
  <c r="M1569" i="4" s="1"/>
  <c r="L1568" i="4"/>
  <c r="M1568" i="4" s="1"/>
  <c r="L1567" i="4"/>
  <c r="M1567" i="4" s="1"/>
  <c r="L1566" i="4"/>
  <c r="M1566" i="4" s="1"/>
  <c r="N1566" i="4" s="1"/>
  <c r="AD1566" i="4" s="1"/>
  <c r="L1565" i="4"/>
  <c r="M1565" i="4" s="1"/>
  <c r="L1564" i="4"/>
  <c r="M1564" i="4" s="1"/>
  <c r="L1563" i="4"/>
  <c r="M1563" i="4" s="1"/>
  <c r="L1562" i="4"/>
  <c r="M1562" i="4" s="1"/>
  <c r="N1562" i="4" s="1"/>
  <c r="AD1562" i="4" s="1"/>
  <c r="L1561" i="4"/>
  <c r="M1561" i="4" s="1"/>
  <c r="L1560" i="4"/>
  <c r="M1560" i="4" s="1"/>
  <c r="L1559" i="4"/>
  <c r="M1559" i="4" s="1"/>
  <c r="L1558" i="4"/>
  <c r="M1558" i="4" s="1"/>
  <c r="N1558" i="4" s="1"/>
  <c r="AD1558" i="4" s="1"/>
  <c r="L1557" i="4"/>
  <c r="M1557" i="4" s="1"/>
  <c r="L1556" i="4"/>
  <c r="M1556" i="4" s="1"/>
  <c r="L1555" i="4"/>
  <c r="M1555" i="4" s="1"/>
  <c r="L1554" i="4"/>
  <c r="M1554" i="4" s="1"/>
  <c r="L1553" i="4"/>
  <c r="M1553" i="4" s="1"/>
  <c r="L1552" i="4"/>
  <c r="M1552" i="4" s="1"/>
  <c r="L1551" i="4"/>
  <c r="M1551" i="4" s="1"/>
  <c r="L1550" i="4"/>
  <c r="M1550" i="4" s="1"/>
  <c r="N1550" i="4" s="1"/>
  <c r="AD1550" i="4" s="1"/>
  <c r="L1549" i="4"/>
  <c r="M1549" i="4" s="1"/>
  <c r="L1548" i="4"/>
  <c r="M1548" i="4" s="1"/>
  <c r="L1547" i="4"/>
  <c r="M1547" i="4" s="1"/>
  <c r="L1546" i="4"/>
  <c r="M1546" i="4" s="1"/>
  <c r="N1546" i="4" s="1"/>
  <c r="AD1546" i="4" s="1"/>
  <c r="L1545" i="4"/>
  <c r="M1545" i="4" s="1"/>
  <c r="L1544" i="4"/>
  <c r="M1544" i="4" s="1"/>
  <c r="L1543" i="4"/>
  <c r="M1543" i="4" s="1"/>
  <c r="L1542" i="4"/>
  <c r="M1542" i="4" s="1"/>
  <c r="N1542" i="4" s="1"/>
  <c r="AD1542" i="4" s="1"/>
  <c r="L1541" i="4"/>
  <c r="M1541" i="4" s="1"/>
  <c r="L1540" i="4"/>
  <c r="M1540" i="4" s="1"/>
  <c r="L1539" i="4"/>
  <c r="M1539" i="4" s="1"/>
  <c r="L1538" i="4"/>
  <c r="M1538" i="4" s="1"/>
  <c r="L1537" i="4"/>
  <c r="M1537" i="4" s="1"/>
  <c r="L1536" i="4"/>
  <c r="M1536" i="4" s="1"/>
  <c r="L1535" i="4"/>
  <c r="M1535" i="4" s="1"/>
  <c r="L1534" i="4"/>
  <c r="M1534" i="4" s="1"/>
  <c r="N1534" i="4" s="1"/>
  <c r="AD1534" i="4" s="1"/>
  <c r="L1533" i="4"/>
  <c r="M1533" i="4" s="1"/>
  <c r="L1532" i="4"/>
  <c r="M1532" i="4" s="1"/>
  <c r="L1531" i="4"/>
  <c r="M1531" i="4" s="1"/>
  <c r="L1530" i="4"/>
  <c r="M1530" i="4" s="1"/>
  <c r="N1530" i="4" s="1"/>
  <c r="AD1530" i="4" s="1"/>
  <c r="L1529" i="4"/>
  <c r="M1529" i="4" s="1"/>
  <c r="L1528" i="4"/>
  <c r="M1528" i="4" s="1"/>
  <c r="L1527" i="4"/>
  <c r="M1527" i="4" s="1"/>
  <c r="L1526" i="4"/>
  <c r="M1526" i="4" s="1"/>
  <c r="N1526" i="4" s="1"/>
  <c r="AD1526" i="4" s="1"/>
  <c r="L1525" i="4"/>
  <c r="M1525" i="4" s="1"/>
  <c r="L1524" i="4"/>
  <c r="M1524" i="4" s="1"/>
  <c r="N1524" i="4" s="1"/>
  <c r="AD1524" i="4" s="1"/>
  <c r="L1523" i="4"/>
  <c r="M1523" i="4" s="1"/>
  <c r="L1522" i="4"/>
  <c r="M1522" i="4" s="1"/>
  <c r="N1522" i="4" s="1"/>
  <c r="AD1522" i="4" s="1"/>
  <c r="L1521" i="4"/>
  <c r="M1521" i="4" s="1"/>
  <c r="L1520" i="4"/>
  <c r="M1520" i="4" s="1"/>
  <c r="N1520" i="4" s="1"/>
  <c r="AD1520" i="4" s="1"/>
  <c r="L1519" i="4"/>
  <c r="M1519" i="4" s="1"/>
  <c r="L1518" i="4"/>
  <c r="M1518" i="4" s="1"/>
  <c r="N1518" i="4" s="1"/>
  <c r="AD1518" i="4" s="1"/>
  <c r="L1517" i="4"/>
  <c r="M1517" i="4" s="1"/>
  <c r="L1516" i="4"/>
  <c r="M1516" i="4" s="1"/>
  <c r="N1516" i="4" s="1"/>
  <c r="AD1516" i="4" s="1"/>
  <c r="L1515" i="4"/>
  <c r="M1515" i="4" s="1"/>
  <c r="L1514" i="4"/>
  <c r="M1514" i="4" s="1"/>
  <c r="N1514" i="4" s="1"/>
  <c r="AD1514" i="4" s="1"/>
  <c r="L1513" i="4"/>
  <c r="M1513" i="4" s="1"/>
  <c r="L1512" i="4"/>
  <c r="M1512" i="4" s="1"/>
  <c r="N1512" i="4" s="1"/>
  <c r="AD1512" i="4" s="1"/>
  <c r="L1511" i="4"/>
  <c r="M1511" i="4" s="1"/>
  <c r="L1510" i="4"/>
  <c r="M1510" i="4" s="1"/>
  <c r="N1510" i="4" s="1"/>
  <c r="AD1510" i="4" s="1"/>
  <c r="L1509" i="4"/>
  <c r="M1509" i="4" s="1"/>
  <c r="L1508" i="4"/>
  <c r="M1508" i="4" s="1"/>
  <c r="N1508" i="4" s="1"/>
  <c r="AD1508" i="4" s="1"/>
  <c r="L1507" i="4"/>
  <c r="M1507" i="4" s="1"/>
  <c r="L1506" i="4"/>
  <c r="M1506" i="4" s="1"/>
  <c r="N1506" i="4" s="1"/>
  <c r="AD1506" i="4" s="1"/>
  <c r="L1505" i="4"/>
  <c r="M1505" i="4" s="1"/>
  <c r="L1504" i="4"/>
  <c r="M1504" i="4" s="1"/>
  <c r="N1504" i="4" s="1"/>
  <c r="AD1504" i="4" s="1"/>
  <c r="L1503" i="4"/>
  <c r="M1503" i="4" s="1"/>
  <c r="L1502" i="4"/>
  <c r="M1502" i="4" s="1"/>
  <c r="N1502" i="4" s="1"/>
  <c r="AD1502" i="4" s="1"/>
  <c r="L1501" i="4"/>
  <c r="M1501" i="4" s="1"/>
  <c r="L1500" i="4"/>
  <c r="M1500" i="4" s="1"/>
  <c r="N1500" i="4" s="1"/>
  <c r="AD1500" i="4" s="1"/>
  <c r="L1499" i="4"/>
  <c r="M1499" i="4" s="1"/>
  <c r="L1498" i="4"/>
  <c r="M1498" i="4" s="1"/>
  <c r="N1498" i="4" s="1"/>
  <c r="AD1498" i="4" s="1"/>
  <c r="L1497" i="4"/>
  <c r="M1497" i="4" s="1"/>
  <c r="L1496" i="4"/>
  <c r="M1496" i="4" s="1"/>
  <c r="L1495" i="4"/>
  <c r="M1495" i="4" s="1"/>
  <c r="L1494" i="4"/>
  <c r="M1494" i="4" s="1"/>
  <c r="L1493" i="4"/>
  <c r="M1493" i="4" s="1"/>
  <c r="L1492" i="4"/>
  <c r="M1492" i="4" s="1"/>
  <c r="N1492" i="4" s="1"/>
  <c r="AD1492" i="4" s="1"/>
  <c r="L1491" i="4"/>
  <c r="M1491" i="4" s="1"/>
  <c r="L1490" i="4"/>
  <c r="M1490" i="4" s="1"/>
  <c r="N1490" i="4" s="1"/>
  <c r="AD1490" i="4" s="1"/>
  <c r="L1489" i="4"/>
  <c r="M1489" i="4" s="1"/>
  <c r="L1488" i="4"/>
  <c r="M1488" i="4" s="1"/>
  <c r="N1488" i="4" s="1"/>
  <c r="AD1488" i="4" s="1"/>
  <c r="L1487" i="4"/>
  <c r="M1487" i="4" s="1"/>
  <c r="L1486" i="4"/>
  <c r="M1486" i="4" s="1"/>
  <c r="N1486" i="4" s="1"/>
  <c r="AD1486" i="4" s="1"/>
  <c r="L1485" i="4"/>
  <c r="M1485" i="4" s="1"/>
  <c r="L1484" i="4"/>
  <c r="M1484" i="4" s="1"/>
  <c r="N1484" i="4" s="1"/>
  <c r="AD1484" i="4" s="1"/>
  <c r="L1483" i="4"/>
  <c r="M1483" i="4" s="1"/>
  <c r="L1482" i="4"/>
  <c r="M1482" i="4" s="1"/>
  <c r="N1482" i="4" s="1"/>
  <c r="AD1482" i="4" s="1"/>
  <c r="L1481" i="4"/>
  <c r="M1481" i="4" s="1"/>
  <c r="L1480" i="4"/>
  <c r="M1480" i="4" s="1"/>
  <c r="L1479" i="4"/>
  <c r="M1479" i="4" s="1"/>
  <c r="L1478" i="4"/>
  <c r="M1478" i="4" s="1"/>
  <c r="L1477" i="4"/>
  <c r="M1477" i="4" s="1"/>
  <c r="L1476" i="4"/>
  <c r="M1476" i="4" s="1"/>
  <c r="N1476" i="4" s="1"/>
  <c r="AD1476" i="4" s="1"/>
  <c r="L1475" i="4"/>
  <c r="M1475" i="4" s="1"/>
  <c r="L1474" i="4"/>
  <c r="M1474" i="4" s="1"/>
  <c r="N1474" i="4" s="1"/>
  <c r="AD1474" i="4" s="1"/>
  <c r="L1473" i="4"/>
  <c r="M1473" i="4" s="1"/>
  <c r="L1472" i="4"/>
  <c r="M1472" i="4" s="1"/>
  <c r="N1472" i="4" s="1"/>
  <c r="AD1472" i="4" s="1"/>
  <c r="L1471" i="4"/>
  <c r="M1471" i="4" s="1"/>
  <c r="L1470" i="4"/>
  <c r="M1470" i="4" s="1"/>
  <c r="N1470" i="4" s="1"/>
  <c r="AD1470" i="4" s="1"/>
  <c r="L1469" i="4"/>
  <c r="M1469" i="4" s="1"/>
  <c r="L1468" i="4"/>
  <c r="M1468" i="4" s="1"/>
  <c r="N1468" i="4" s="1"/>
  <c r="AD1468" i="4" s="1"/>
  <c r="L1467" i="4"/>
  <c r="M1467" i="4" s="1"/>
  <c r="L1466" i="4"/>
  <c r="M1466" i="4" s="1"/>
  <c r="N1466" i="4" s="1"/>
  <c r="AD1466" i="4" s="1"/>
  <c r="L1465" i="4"/>
  <c r="M1465" i="4" s="1"/>
  <c r="L1464" i="4"/>
  <c r="M1464" i="4" s="1"/>
  <c r="L1463" i="4"/>
  <c r="M1463" i="4" s="1"/>
  <c r="L1462" i="4"/>
  <c r="M1462" i="4" s="1"/>
  <c r="L1461" i="4"/>
  <c r="M1461" i="4" s="1"/>
  <c r="L1460" i="4"/>
  <c r="M1460" i="4" s="1"/>
  <c r="N1460" i="4" s="1"/>
  <c r="AD1460" i="4" s="1"/>
  <c r="L1459" i="4"/>
  <c r="M1459" i="4" s="1"/>
  <c r="L1458" i="4"/>
  <c r="M1458" i="4" s="1"/>
  <c r="N1458" i="4" s="1"/>
  <c r="AD1458" i="4" s="1"/>
  <c r="L1457" i="4"/>
  <c r="M1457" i="4" s="1"/>
  <c r="L1456" i="4"/>
  <c r="M1456" i="4" s="1"/>
  <c r="N1456" i="4" s="1"/>
  <c r="AD1456" i="4" s="1"/>
  <c r="L1455" i="4"/>
  <c r="M1455" i="4" s="1"/>
  <c r="L1454" i="4"/>
  <c r="M1454" i="4" s="1"/>
  <c r="N1454" i="4" s="1"/>
  <c r="AD1454" i="4" s="1"/>
  <c r="L1453" i="4"/>
  <c r="M1453" i="4" s="1"/>
  <c r="L1452" i="4"/>
  <c r="M1452" i="4" s="1"/>
  <c r="N1452" i="4" s="1"/>
  <c r="AD1452" i="4" s="1"/>
  <c r="L1451" i="4"/>
  <c r="M1451" i="4" s="1"/>
  <c r="L1450" i="4"/>
  <c r="M1450" i="4" s="1"/>
  <c r="N1450" i="4" s="1"/>
  <c r="AD1450" i="4" s="1"/>
  <c r="L1449" i="4"/>
  <c r="M1449" i="4" s="1"/>
  <c r="L1448" i="4"/>
  <c r="M1448" i="4" s="1"/>
  <c r="L1447" i="4"/>
  <c r="M1447" i="4" s="1"/>
  <c r="L1446" i="4"/>
  <c r="M1446" i="4" s="1"/>
  <c r="L1445" i="4"/>
  <c r="M1445" i="4" s="1"/>
  <c r="L1444" i="4"/>
  <c r="M1444" i="4" s="1"/>
  <c r="N1444" i="4" s="1"/>
  <c r="AD1444" i="4" s="1"/>
  <c r="L1443" i="4"/>
  <c r="M1443" i="4" s="1"/>
  <c r="L1442" i="4"/>
  <c r="M1442" i="4" s="1"/>
  <c r="N1442" i="4" s="1"/>
  <c r="AD1442" i="4" s="1"/>
  <c r="L1441" i="4"/>
  <c r="M1441" i="4" s="1"/>
  <c r="L1440" i="4"/>
  <c r="M1440" i="4" s="1"/>
  <c r="N1440" i="4" s="1"/>
  <c r="AD1440" i="4" s="1"/>
  <c r="L1439" i="4"/>
  <c r="M1439" i="4" s="1"/>
  <c r="L1438" i="4"/>
  <c r="M1438" i="4" s="1"/>
  <c r="N1438" i="4" s="1"/>
  <c r="AD1438" i="4" s="1"/>
  <c r="L1437" i="4"/>
  <c r="M1437" i="4" s="1"/>
  <c r="L1436" i="4"/>
  <c r="M1436" i="4" s="1"/>
  <c r="N1436" i="4" s="1"/>
  <c r="AD1436" i="4" s="1"/>
  <c r="L1435" i="4"/>
  <c r="M1435" i="4" s="1"/>
  <c r="L1434" i="4"/>
  <c r="M1434" i="4" s="1"/>
  <c r="N1434" i="4" s="1"/>
  <c r="AD1434" i="4" s="1"/>
  <c r="L1433" i="4"/>
  <c r="M1433" i="4" s="1"/>
  <c r="L1432" i="4"/>
  <c r="M1432" i="4" s="1"/>
  <c r="L1431" i="4"/>
  <c r="M1431" i="4" s="1"/>
  <c r="L1430" i="4"/>
  <c r="M1430" i="4" s="1"/>
  <c r="L1429" i="4"/>
  <c r="M1429" i="4" s="1"/>
  <c r="L1428" i="4"/>
  <c r="M1428" i="4" s="1"/>
  <c r="N1428" i="4" s="1"/>
  <c r="AD1428" i="4" s="1"/>
  <c r="L1427" i="4"/>
  <c r="M1427" i="4" s="1"/>
  <c r="L1426" i="4"/>
  <c r="M1426" i="4" s="1"/>
  <c r="N1426" i="4" s="1"/>
  <c r="AD1426" i="4" s="1"/>
  <c r="L1425" i="4"/>
  <c r="M1425" i="4" s="1"/>
  <c r="L1424" i="4"/>
  <c r="M1424" i="4" s="1"/>
  <c r="N1424" i="4" s="1"/>
  <c r="AD1424" i="4" s="1"/>
  <c r="L1423" i="4"/>
  <c r="M1423" i="4" s="1"/>
  <c r="L1422" i="4"/>
  <c r="M1422" i="4" s="1"/>
  <c r="N1422" i="4" s="1"/>
  <c r="AD1422" i="4" s="1"/>
  <c r="L1421" i="4"/>
  <c r="M1421" i="4" s="1"/>
  <c r="L1420" i="4"/>
  <c r="M1420" i="4" s="1"/>
  <c r="N1420" i="4" s="1"/>
  <c r="AD1420" i="4" s="1"/>
  <c r="L1419" i="4"/>
  <c r="M1419" i="4" s="1"/>
  <c r="L1418" i="4"/>
  <c r="M1418" i="4" s="1"/>
  <c r="N1418" i="4" s="1"/>
  <c r="AD1418" i="4" s="1"/>
  <c r="L1417" i="4"/>
  <c r="M1417" i="4" s="1"/>
  <c r="L1416" i="4"/>
  <c r="M1416" i="4" s="1"/>
  <c r="L1415" i="4"/>
  <c r="M1415" i="4" s="1"/>
  <c r="L1414" i="4"/>
  <c r="M1414" i="4" s="1"/>
  <c r="L1413" i="4"/>
  <c r="M1413" i="4" s="1"/>
  <c r="L1412" i="4"/>
  <c r="M1412" i="4" s="1"/>
  <c r="N1412" i="4" s="1"/>
  <c r="AD1412" i="4" s="1"/>
  <c r="L1411" i="4"/>
  <c r="M1411" i="4" s="1"/>
  <c r="L1410" i="4"/>
  <c r="M1410" i="4" s="1"/>
  <c r="N1410" i="4" s="1"/>
  <c r="AD1410" i="4" s="1"/>
  <c r="L1409" i="4"/>
  <c r="M1409" i="4" s="1"/>
  <c r="L1408" i="4"/>
  <c r="M1408" i="4" s="1"/>
  <c r="N1408" i="4" s="1"/>
  <c r="AD1408" i="4" s="1"/>
  <c r="L1407" i="4"/>
  <c r="M1407" i="4" s="1"/>
  <c r="L1406" i="4"/>
  <c r="M1406" i="4" s="1"/>
  <c r="N1406" i="4" s="1"/>
  <c r="AD1406" i="4" s="1"/>
  <c r="L1405" i="4"/>
  <c r="M1405" i="4" s="1"/>
  <c r="L1404" i="4"/>
  <c r="M1404" i="4" s="1"/>
  <c r="N1404" i="4" s="1"/>
  <c r="AD1404" i="4" s="1"/>
  <c r="L1403" i="4"/>
  <c r="M1403" i="4" s="1"/>
  <c r="L1402" i="4"/>
  <c r="M1402" i="4" s="1"/>
  <c r="N1402" i="4" s="1"/>
  <c r="AD1402" i="4" s="1"/>
  <c r="L1401" i="4"/>
  <c r="M1401" i="4" s="1"/>
  <c r="L1400" i="4"/>
  <c r="M1400" i="4" s="1"/>
  <c r="L1399" i="4"/>
  <c r="M1399" i="4" s="1"/>
  <c r="L1398" i="4"/>
  <c r="M1398" i="4" s="1"/>
  <c r="L1397" i="4"/>
  <c r="M1397" i="4" s="1"/>
  <c r="L1396" i="4"/>
  <c r="M1396" i="4" s="1"/>
  <c r="N1396" i="4" s="1"/>
  <c r="AD1396" i="4" s="1"/>
  <c r="L1395" i="4"/>
  <c r="M1395" i="4" s="1"/>
  <c r="L1394" i="4"/>
  <c r="M1394" i="4" s="1"/>
  <c r="N1394" i="4" s="1"/>
  <c r="AD1394" i="4" s="1"/>
  <c r="L1393" i="4"/>
  <c r="M1393" i="4" s="1"/>
  <c r="L1392" i="4"/>
  <c r="M1392" i="4" s="1"/>
  <c r="N1392" i="4" s="1"/>
  <c r="AD1392" i="4" s="1"/>
  <c r="L1391" i="4"/>
  <c r="M1391" i="4" s="1"/>
  <c r="L1390" i="4"/>
  <c r="M1390" i="4" s="1"/>
  <c r="N1390" i="4" s="1"/>
  <c r="AD1390" i="4" s="1"/>
  <c r="L1389" i="4"/>
  <c r="M1389" i="4" s="1"/>
  <c r="L1388" i="4"/>
  <c r="M1388" i="4" s="1"/>
  <c r="N1388" i="4" s="1"/>
  <c r="AD1388" i="4" s="1"/>
  <c r="L1387" i="4"/>
  <c r="M1387" i="4" s="1"/>
  <c r="L1386" i="4"/>
  <c r="M1386" i="4" s="1"/>
  <c r="N1386" i="4" s="1"/>
  <c r="AD1386" i="4" s="1"/>
  <c r="L1385" i="4"/>
  <c r="M1385" i="4" s="1"/>
  <c r="L1384" i="4"/>
  <c r="M1384" i="4" s="1"/>
  <c r="L1383" i="4"/>
  <c r="M1383" i="4" s="1"/>
  <c r="L1382" i="4"/>
  <c r="M1382" i="4" s="1"/>
  <c r="L1381" i="4"/>
  <c r="M1381" i="4" s="1"/>
  <c r="L1380" i="4"/>
  <c r="M1380" i="4" s="1"/>
  <c r="N1380" i="4" s="1"/>
  <c r="AD1380" i="4" s="1"/>
  <c r="L1379" i="4"/>
  <c r="M1379" i="4" s="1"/>
  <c r="L1378" i="4"/>
  <c r="M1378" i="4" s="1"/>
  <c r="N1378" i="4" s="1"/>
  <c r="AD1378" i="4" s="1"/>
  <c r="L1377" i="4"/>
  <c r="M1377" i="4" s="1"/>
  <c r="L1376" i="4"/>
  <c r="M1376" i="4" s="1"/>
  <c r="N1376" i="4" s="1"/>
  <c r="AD1376" i="4" s="1"/>
  <c r="L1375" i="4"/>
  <c r="M1375" i="4" s="1"/>
  <c r="L1374" i="4"/>
  <c r="M1374" i="4" s="1"/>
  <c r="N1374" i="4" s="1"/>
  <c r="AD1374" i="4" s="1"/>
  <c r="L1373" i="4"/>
  <c r="M1373" i="4" s="1"/>
  <c r="L1372" i="4"/>
  <c r="M1372" i="4" s="1"/>
  <c r="N1372" i="4" s="1"/>
  <c r="AD1372" i="4" s="1"/>
  <c r="L1371" i="4"/>
  <c r="M1371" i="4" s="1"/>
  <c r="L1370" i="4"/>
  <c r="M1370" i="4" s="1"/>
  <c r="N1370" i="4" s="1"/>
  <c r="AD1370" i="4" s="1"/>
  <c r="L1369" i="4"/>
  <c r="M1369" i="4" s="1"/>
  <c r="L1368" i="4"/>
  <c r="M1368" i="4" s="1"/>
  <c r="L1367" i="4"/>
  <c r="M1367" i="4" s="1"/>
  <c r="L1366" i="4"/>
  <c r="M1366" i="4" s="1"/>
  <c r="L1365" i="4"/>
  <c r="M1365" i="4" s="1"/>
  <c r="L1364" i="4"/>
  <c r="M1364" i="4" s="1"/>
  <c r="N1364" i="4" s="1"/>
  <c r="AD1364" i="4" s="1"/>
  <c r="L1363" i="4"/>
  <c r="M1363" i="4" s="1"/>
  <c r="L1362" i="4"/>
  <c r="M1362" i="4" s="1"/>
  <c r="N1362" i="4" s="1"/>
  <c r="AD1362" i="4" s="1"/>
  <c r="L1361" i="4"/>
  <c r="M1361" i="4" s="1"/>
  <c r="L1360" i="4"/>
  <c r="M1360" i="4" s="1"/>
  <c r="N1360" i="4" s="1"/>
  <c r="AD1360" i="4" s="1"/>
  <c r="L1359" i="4"/>
  <c r="M1359" i="4" s="1"/>
  <c r="L1358" i="4"/>
  <c r="M1358" i="4" s="1"/>
  <c r="N1358" i="4" s="1"/>
  <c r="AD1358" i="4" s="1"/>
  <c r="L1357" i="4"/>
  <c r="M1357" i="4" s="1"/>
  <c r="L1356" i="4"/>
  <c r="M1356" i="4" s="1"/>
  <c r="N1356" i="4" s="1"/>
  <c r="AD1356" i="4" s="1"/>
  <c r="L1355" i="4"/>
  <c r="M1355" i="4" s="1"/>
  <c r="L1354" i="4"/>
  <c r="M1354" i="4" s="1"/>
  <c r="N1354" i="4" s="1"/>
  <c r="AD1354" i="4" s="1"/>
  <c r="L1353" i="4"/>
  <c r="M1353" i="4" s="1"/>
  <c r="L1352" i="4"/>
  <c r="M1352" i="4" s="1"/>
  <c r="L1351" i="4"/>
  <c r="M1351" i="4" s="1"/>
  <c r="L1350" i="4"/>
  <c r="M1350" i="4" s="1"/>
  <c r="L1349" i="4"/>
  <c r="M1349" i="4" s="1"/>
  <c r="L1348" i="4"/>
  <c r="M1348" i="4" s="1"/>
  <c r="N1348" i="4" s="1"/>
  <c r="AD1348" i="4" s="1"/>
  <c r="L1347" i="4"/>
  <c r="M1347" i="4" s="1"/>
  <c r="L1346" i="4"/>
  <c r="M1346" i="4" s="1"/>
  <c r="N1346" i="4" s="1"/>
  <c r="AD1346" i="4" s="1"/>
  <c r="L1345" i="4"/>
  <c r="M1345" i="4" s="1"/>
  <c r="L1344" i="4"/>
  <c r="M1344" i="4" s="1"/>
  <c r="N1344" i="4" s="1"/>
  <c r="AD1344" i="4" s="1"/>
  <c r="L1343" i="4"/>
  <c r="M1343" i="4" s="1"/>
  <c r="L1342" i="4"/>
  <c r="M1342" i="4" s="1"/>
  <c r="N1342" i="4" s="1"/>
  <c r="AD1342" i="4" s="1"/>
  <c r="L1341" i="4"/>
  <c r="M1341" i="4" s="1"/>
  <c r="L1340" i="4"/>
  <c r="M1340" i="4" s="1"/>
  <c r="N1340" i="4" s="1"/>
  <c r="AD1340" i="4" s="1"/>
  <c r="L1339" i="4"/>
  <c r="M1339" i="4" s="1"/>
  <c r="L1338" i="4"/>
  <c r="M1338" i="4" s="1"/>
  <c r="N1338" i="4" s="1"/>
  <c r="AD1338" i="4" s="1"/>
  <c r="L1337" i="4"/>
  <c r="M1337" i="4" s="1"/>
  <c r="L1336" i="4"/>
  <c r="M1336" i="4" s="1"/>
  <c r="L1335" i="4"/>
  <c r="M1335" i="4" s="1"/>
  <c r="L1334" i="4"/>
  <c r="M1334" i="4" s="1"/>
  <c r="L1333" i="4"/>
  <c r="M1333" i="4" s="1"/>
  <c r="L1332" i="4"/>
  <c r="M1332" i="4" s="1"/>
  <c r="N1332" i="4" s="1"/>
  <c r="AD1332" i="4" s="1"/>
  <c r="L1331" i="4"/>
  <c r="M1331" i="4" s="1"/>
  <c r="L1330" i="4"/>
  <c r="M1330" i="4" s="1"/>
  <c r="N1330" i="4" s="1"/>
  <c r="AD1330" i="4" s="1"/>
  <c r="L1329" i="4"/>
  <c r="M1329" i="4" s="1"/>
  <c r="L1328" i="4"/>
  <c r="M1328" i="4" s="1"/>
  <c r="N1328" i="4" s="1"/>
  <c r="AD1328" i="4" s="1"/>
  <c r="L1327" i="4"/>
  <c r="M1327" i="4" s="1"/>
  <c r="L1326" i="4"/>
  <c r="M1326" i="4" s="1"/>
  <c r="N1326" i="4" s="1"/>
  <c r="AD1326" i="4" s="1"/>
  <c r="L1325" i="4"/>
  <c r="M1325" i="4" s="1"/>
  <c r="L1324" i="4"/>
  <c r="M1324" i="4" s="1"/>
  <c r="N1324" i="4" s="1"/>
  <c r="AD1324" i="4" s="1"/>
  <c r="L1323" i="4"/>
  <c r="M1323" i="4" s="1"/>
  <c r="L1322" i="4"/>
  <c r="M1322" i="4" s="1"/>
  <c r="N1322" i="4" s="1"/>
  <c r="AD1322" i="4" s="1"/>
  <c r="L1321" i="4"/>
  <c r="M1321" i="4" s="1"/>
  <c r="L1320" i="4"/>
  <c r="M1320" i="4" s="1"/>
  <c r="L1319" i="4"/>
  <c r="M1319" i="4" s="1"/>
  <c r="L1318" i="4"/>
  <c r="M1318" i="4" s="1"/>
  <c r="L1317" i="4"/>
  <c r="M1317" i="4" s="1"/>
  <c r="L1316" i="4"/>
  <c r="M1316" i="4" s="1"/>
  <c r="N1316" i="4" s="1"/>
  <c r="AD1316" i="4" s="1"/>
  <c r="L1315" i="4"/>
  <c r="M1315" i="4" s="1"/>
  <c r="L1314" i="4"/>
  <c r="M1314" i="4" s="1"/>
  <c r="N1314" i="4" s="1"/>
  <c r="AD1314" i="4" s="1"/>
  <c r="L1313" i="4"/>
  <c r="M1313" i="4" s="1"/>
  <c r="L1312" i="4"/>
  <c r="M1312" i="4" s="1"/>
  <c r="N1312" i="4" s="1"/>
  <c r="AD1312" i="4" s="1"/>
  <c r="L1311" i="4"/>
  <c r="M1311" i="4" s="1"/>
  <c r="L1310" i="4"/>
  <c r="M1310" i="4" s="1"/>
  <c r="N1310" i="4" s="1"/>
  <c r="AD1310" i="4" s="1"/>
  <c r="L1309" i="4"/>
  <c r="M1309" i="4" s="1"/>
  <c r="L1308" i="4"/>
  <c r="M1308" i="4" s="1"/>
  <c r="N1308" i="4" s="1"/>
  <c r="AD1308" i="4" s="1"/>
  <c r="L1307" i="4"/>
  <c r="M1307" i="4" s="1"/>
  <c r="L1306" i="4"/>
  <c r="M1306" i="4" s="1"/>
  <c r="N1306" i="4" s="1"/>
  <c r="AD1306" i="4" s="1"/>
  <c r="L1305" i="4"/>
  <c r="M1305" i="4" s="1"/>
  <c r="L1304" i="4"/>
  <c r="M1304" i="4" s="1"/>
  <c r="L1303" i="4"/>
  <c r="M1303" i="4" s="1"/>
  <c r="L1302" i="4"/>
  <c r="M1302" i="4" s="1"/>
  <c r="L1301" i="4"/>
  <c r="M1301" i="4" s="1"/>
  <c r="L1300" i="4"/>
  <c r="M1300" i="4" s="1"/>
  <c r="N1300" i="4" s="1"/>
  <c r="AD1300" i="4" s="1"/>
  <c r="L1299" i="4"/>
  <c r="M1299" i="4" s="1"/>
  <c r="L1298" i="4"/>
  <c r="M1298" i="4" s="1"/>
  <c r="N1298" i="4" s="1"/>
  <c r="AD1298" i="4" s="1"/>
  <c r="L1297" i="4"/>
  <c r="M1297" i="4" s="1"/>
  <c r="L1296" i="4"/>
  <c r="M1296" i="4" s="1"/>
  <c r="N1296" i="4" s="1"/>
  <c r="AD1296" i="4" s="1"/>
  <c r="L1295" i="4"/>
  <c r="M1295" i="4" s="1"/>
  <c r="L1294" i="4"/>
  <c r="M1294" i="4" s="1"/>
  <c r="N1294" i="4" s="1"/>
  <c r="AD1294" i="4" s="1"/>
  <c r="L1293" i="4"/>
  <c r="M1293" i="4" s="1"/>
  <c r="L1292" i="4"/>
  <c r="M1292" i="4" s="1"/>
  <c r="N1292" i="4" s="1"/>
  <c r="AD1292" i="4" s="1"/>
  <c r="L1291" i="4"/>
  <c r="M1291" i="4" s="1"/>
  <c r="L1290" i="4"/>
  <c r="M1290" i="4" s="1"/>
  <c r="N1290" i="4" s="1"/>
  <c r="AD1290" i="4" s="1"/>
  <c r="L1289" i="4"/>
  <c r="M1289" i="4" s="1"/>
  <c r="L1288" i="4"/>
  <c r="M1288" i="4" s="1"/>
  <c r="L1287" i="4"/>
  <c r="M1287" i="4" s="1"/>
  <c r="L1286" i="4"/>
  <c r="M1286" i="4" s="1"/>
  <c r="L1285" i="4"/>
  <c r="M1285" i="4" s="1"/>
  <c r="L1284" i="4"/>
  <c r="M1284" i="4" s="1"/>
  <c r="N1284" i="4" s="1"/>
  <c r="AD1284" i="4" s="1"/>
  <c r="L1283" i="4"/>
  <c r="M1283" i="4" s="1"/>
  <c r="L1282" i="4"/>
  <c r="M1282" i="4" s="1"/>
  <c r="N1282" i="4" s="1"/>
  <c r="AD1282" i="4" s="1"/>
  <c r="L1281" i="4"/>
  <c r="M1281" i="4" s="1"/>
  <c r="L1280" i="4"/>
  <c r="M1280" i="4" s="1"/>
  <c r="N1280" i="4" s="1"/>
  <c r="AD1280" i="4" s="1"/>
  <c r="L1279" i="4"/>
  <c r="M1279" i="4" s="1"/>
  <c r="L1278" i="4"/>
  <c r="M1278" i="4" s="1"/>
  <c r="N1278" i="4" s="1"/>
  <c r="AD1278" i="4" s="1"/>
  <c r="L1277" i="4"/>
  <c r="M1277" i="4" s="1"/>
  <c r="L1276" i="4"/>
  <c r="M1276" i="4" s="1"/>
  <c r="N1276" i="4" s="1"/>
  <c r="AD1276" i="4" s="1"/>
  <c r="L1275" i="4"/>
  <c r="M1275" i="4" s="1"/>
  <c r="L1274" i="4"/>
  <c r="M1274" i="4" s="1"/>
  <c r="N1274" i="4" s="1"/>
  <c r="AD1274" i="4" s="1"/>
  <c r="L1273" i="4"/>
  <c r="M1273" i="4" s="1"/>
  <c r="L1272" i="4"/>
  <c r="M1272" i="4" s="1"/>
  <c r="L1271" i="4"/>
  <c r="M1271" i="4" s="1"/>
  <c r="L1270" i="4"/>
  <c r="M1270" i="4" s="1"/>
  <c r="L1269" i="4"/>
  <c r="M1269" i="4" s="1"/>
  <c r="L1268" i="4"/>
  <c r="M1268" i="4" s="1"/>
  <c r="N1268" i="4" s="1"/>
  <c r="AD1268" i="4" s="1"/>
  <c r="L1267" i="4"/>
  <c r="M1267" i="4" s="1"/>
  <c r="L1266" i="4"/>
  <c r="M1266" i="4" s="1"/>
  <c r="N1266" i="4" s="1"/>
  <c r="AD1266" i="4" s="1"/>
  <c r="L1265" i="4"/>
  <c r="M1265" i="4" s="1"/>
  <c r="L1264" i="4"/>
  <c r="M1264" i="4" s="1"/>
  <c r="N1264" i="4" s="1"/>
  <c r="AD1264" i="4" s="1"/>
  <c r="L1263" i="4"/>
  <c r="M1263" i="4" s="1"/>
  <c r="L1262" i="4"/>
  <c r="M1262" i="4" s="1"/>
  <c r="N1262" i="4" s="1"/>
  <c r="AD1262" i="4" s="1"/>
  <c r="L1261" i="4"/>
  <c r="M1261" i="4" s="1"/>
  <c r="L1260" i="4"/>
  <c r="M1260" i="4" s="1"/>
  <c r="N1260" i="4" s="1"/>
  <c r="AD1260" i="4" s="1"/>
  <c r="L1259" i="4"/>
  <c r="M1259" i="4" s="1"/>
  <c r="L1258" i="4"/>
  <c r="M1258" i="4" s="1"/>
  <c r="N1258" i="4" s="1"/>
  <c r="AD1258" i="4" s="1"/>
  <c r="L1257" i="4"/>
  <c r="M1257" i="4" s="1"/>
  <c r="L1256" i="4"/>
  <c r="M1256" i="4" s="1"/>
  <c r="L1255" i="4"/>
  <c r="M1255" i="4" s="1"/>
  <c r="L1254" i="4"/>
  <c r="M1254" i="4" s="1"/>
  <c r="L1253" i="4"/>
  <c r="M1253" i="4" s="1"/>
  <c r="L1252" i="4"/>
  <c r="M1252" i="4" s="1"/>
  <c r="N1252" i="4" s="1"/>
  <c r="AD1252" i="4" s="1"/>
  <c r="L1251" i="4"/>
  <c r="M1251" i="4" s="1"/>
  <c r="L1250" i="4"/>
  <c r="M1250" i="4" s="1"/>
  <c r="N1250" i="4" s="1"/>
  <c r="AD1250" i="4" s="1"/>
  <c r="L1249" i="4"/>
  <c r="M1249" i="4" s="1"/>
  <c r="L1248" i="4"/>
  <c r="M1248" i="4" s="1"/>
  <c r="N1248" i="4" s="1"/>
  <c r="AD1248" i="4" s="1"/>
  <c r="L1247" i="4"/>
  <c r="M1247" i="4" s="1"/>
  <c r="L1246" i="4"/>
  <c r="M1246" i="4" s="1"/>
  <c r="N1246" i="4" s="1"/>
  <c r="AD1246" i="4" s="1"/>
  <c r="L1245" i="4"/>
  <c r="M1245" i="4" s="1"/>
  <c r="L1244" i="4"/>
  <c r="M1244" i="4" s="1"/>
  <c r="N1244" i="4" s="1"/>
  <c r="AD1244" i="4" s="1"/>
  <c r="L1243" i="4"/>
  <c r="M1243" i="4" s="1"/>
  <c r="L1242" i="4"/>
  <c r="M1242" i="4" s="1"/>
  <c r="N1242" i="4" s="1"/>
  <c r="AD1242" i="4" s="1"/>
  <c r="L1241" i="4"/>
  <c r="M1241" i="4" s="1"/>
  <c r="L1240" i="4"/>
  <c r="M1240" i="4" s="1"/>
  <c r="L1239" i="4"/>
  <c r="M1239" i="4" s="1"/>
  <c r="L1238" i="4"/>
  <c r="M1238" i="4" s="1"/>
  <c r="L1237" i="4"/>
  <c r="M1237" i="4" s="1"/>
  <c r="L1236" i="4"/>
  <c r="M1236" i="4" s="1"/>
  <c r="N1236" i="4" s="1"/>
  <c r="AD1236" i="4" s="1"/>
  <c r="L1235" i="4"/>
  <c r="M1235" i="4" s="1"/>
  <c r="L1234" i="4"/>
  <c r="M1234" i="4" s="1"/>
  <c r="N1234" i="4" s="1"/>
  <c r="AD1234" i="4" s="1"/>
  <c r="L1233" i="4"/>
  <c r="M1233" i="4" s="1"/>
  <c r="L1232" i="4"/>
  <c r="M1232" i="4" s="1"/>
  <c r="N1232" i="4" s="1"/>
  <c r="AD1232" i="4" s="1"/>
  <c r="L1231" i="4"/>
  <c r="M1231" i="4" s="1"/>
  <c r="L1230" i="4"/>
  <c r="M1230" i="4" s="1"/>
  <c r="N1230" i="4" s="1"/>
  <c r="AD1230" i="4" s="1"/>
  <c r="L1229" i="4"/>
  <c r="M1229" i="4" s="1"/>
  <c r="L1228" i="4"/>
  <c r="M1228" i="4" s="1"/>
  <c r="N1228" i="4" s="1"/>
  <c r="AD1228" i="4" s="1"/>
  <c r="L1227" i="4"/>
  <c r="M1227" i="4" s="1"/>
  <c r="L1226" i="4"/>
  <c r="M1226" i="4" s="1"/>
  <c r="N1226" i="4" s="1"/>
  <c r="AD1226" i="4" s="1"/>
  <c r="L1225" i="4"/>
  <c r="M1225" i="4" s="1"/>
  <c r="L1224" i="4"/>
  <c r="M1224" i="4" s="1"/>
  <c r="L1223" i="4"/>
  <c r="M1223" i="4" s="1"/>
  <c r="L1222" i="4"/>
  <c r="M1222" i="4" s="1"/>
  <c r="L1221" i="4"/>
  <c r="M1221" i="4" s="1"/>
  <c r="L1220" i="4"/>
  <c r="M1220" i="4" s="1"/>
  <c r="N1220" i="4" s="1"/>
  <c r="AD1220" i="4" s="1"/>
  <c r="L1219" i="4"/>
  <c r="M1219" i="4" s="1"/>
  <c r="L1218" i="4"/>
  <c r="M1218" i="4" s="1"/>
  <c r="N1218" i="4" s="1"/>
  <c r="AD1218" i="4" s="1"/>
  <c r="L1217" i="4"/>
  <c r="M1217" i="4" s="1"/>
  <c r="L1216" i="4"/>
  <c r="M1216" i="4" s="1"/>
  <c r="N1216" i="4" s="1"/>
  <c r="AD1216" i="4" s="1"/>
  <c r="L1215" i="4"/>
  <c r="M1215" i="4" s="1"/>
  <c r="L1214" i="4"/>
  <c r="M1214" i="4" s="1"/>
  <c r="N1214" i="4" s="1"/>
  <c r="AD1214" i="4" s="1"/>
  <c r="L1213" i="4"/>
  <c r="M1213" i="4" s="1"/>
  <c r="L1212" i="4"/>
  <c r="M1212" i="4" s="1"/>
  <c r="N1212" i="4" s="1"/>
  <c r="AD1212" i="4" s="1"/>
  <c r="L1211" i="4"/>
  <c r="M1211" i="4" s="1"/>
  <c r="L1210" i="4"/>
  <c r="M1210" i="4" s="1"/>
  <c r="N1210" i="4" s="1"/>
  <c r="AD1210" i="4" s="1"/>
  <c r="L1209" i="4"/>
  <c r="M1209" i="4" s="1"/>
  <c r="L1208" i="4"/>
  <c r="M1208" i="4" s="1"/>
  <c r="L1207" i="4"/>
  <c r="M1207" i="4" s="1"/>
  <c r="L1206" i="4"/>
  <c r="M1206" i="4" s="1"/>
  <c r="L1205" i="4"/>
  <c r="M1205" i="4" s="1"/>
  <c r="L1204" i="4"/>
  <c r="M1204" i="4" s="1"/>
  <c r="N1204" i="4" s="1"/>
  <c r="AD1204" i="4" s="1"/>
  <c r="L1203" i="4"/>
  <c r="M1203" i="4" s="1"/>
  <c r="L1202" i="4"/>
  <c r="M1202" i="4" s="1"/>
  <c r="N1202" i="4" s="1"/>
  <c r="AD1202" i="4" s="1"/>
  <c r="L1201" i="4"/>
  <c r="M1201" i="4" s="1"/>
  <c r="L1200" i="4"/>
  <c r="M1200" i="4" s="1"/>
  <c r="N1200" i="4" s="1"/>
  <c r="AD1200" i="4" s="1"/>
  <c r="L1199" i="4"/>
  <c r="M1199" i="4" s="1"/>
  <c r="L1198" i="4"/>
  <c r="M1198" i="4" s="1"/>
  <c r="N1198" i="4" s="1"/>
  <c r="AD1198" i="4" s="1"/>
  <c r="L1197" i="4"/>
  <c r="M1197" i="4" s="1"/>
  <c r="L1196" i="4"/>
  <c r="M1196" i="4" s="1"/>
  <c r="N1196" i="4" s="1"/>
  <c r="AD1196" i="4" s="1"/>
  <c r="L1195" i="4"/>
  <c r="M1195" i="4" s="1"/>
  <c r="L1194" i="4"/>
  <c r="M1194" i="4" s="1"/>
  <c r="N1194" i="4" s="1"/>
  <c r="AD1194" i="4" s="1"/>
  <c r="L1193" i="4"/>
  <c r="M1193" i="4" s="1"/>
  <c r="L1192" i="4"/>
  <c r="M1192" i="4" s="1"/>
  <c r="L1191" i="4"/>
  <c r="M1191" i="4" s="1"/>
  <c r="L1190" i="4"/>
  <c r="M1190" i="4" s="1"/>
  <c r="L1189" i="4"/>
  <c r="M1189" i="4" s="1"/>
  <c r="L1188" i="4"/>
  <c r="M1188" i="4" s="1"/>
  <c r="N1188" i="4" s="1"/>
  <c r="AD1188" i="4" s="1"/>
  <c r="L1187" i="4"/>
  <c r="M1187" i="4" s="1"/>
  <c r="L1186" i="4"/>
  <c r="M1186" i="4" s="1"/>
  <c r="N1186" i="4" s="1"/>
  <c r="AD1186" i="4" s="1"/>
  <c r="L1185" i="4"/>
  <c r="M1185" i="4" s="1"/>
  <c r="L1184" i="4"/>
  <c r="M1184" i="4" s="1"/>
  <c r="N1184" i="4" s="1"/>
  <c r="AD1184" i="4" s="1"/>
  <c r="L1183" i="4"/>
  <c r="M1183" i="4" s="1"/>
  <c r="L1182" i="4"/>
  <c r="M1182" i="4" s="1"/>
  <c r="N1182" i="4" s="1"/>
  <c r="AD1182" i="4" s="1"/>
  <c r="L1181" i="4"/>
  <c r="M1181" i="4" s="1"/>
  <c r="L1180" i="4"/>
  <c r="M1180" i="4" s="1"/>
  <c r="N1180" i="4" s="1"/>
  <c r="AD1180" i="4" s="1"/>
  <c r="L1179" i="4"/>
  <c r="M1179" i="4" s="1"/>
  <c r="L1178" i="4"/>
  <c r="M1178" i="4" s="1"/>
  <c r="N1178" i="4" s="1"/>
  <c r="AD1178" i="4" s="1"/>
  <c r="L1177" i="4"/>
  <c r="M1177" i="4" s="1"/>
  <c r="L1176" i="4"/>
  <c r="M1176" i="4" s="1"/>
  <c r="L1175" i="4"/>
  <c r="M1175" i="4" s="1"/>
  <c r="L1174" i="4"/>
  <c r="M1174" i="4" s="1"/>
  <c r="L1173" i="4"/>
  <c r="M1173" i="4" s="1"/>
  <c r="L1172" i="4"/>
  <c r="M1172" i="4" s="1"/>
  <c r="N1172" i="4" s="1"/>
  <c r="AD1172" i="4" s="1"/>
  <c r="L1171" i="4"/>
  <c r="M1171" i="4" s="1"/>
  <c r="L1170" i="4"/>
  <c r="M1170" i="4" s="1"/>
  <c r="N1170" i="4" s="1"/>
  <c r="AD1170" i="4" s="1"/>
  <c r="L1169" i="4"/>
  <c r="M1169" i="4" s="1"/>
  <c r="L1168" i="4"/>
  <c r="M1168" i="4" s="1"/>
  <c r="N1168" i="4" s="1"/>
  <c r="AD1168" i="4" s="1"/>
  <c r="L1167" i="4"/>
  <c r="M1167" i="4" s="1"/>
  <c r="L1166" i="4"/>
  <c r="M1166" i="4" s="1"/>
  <c r="N1166" i="4" s="1"/>
  <c r="AD1166" i="4" s="1"/>
  <c r="L1165" i="4"/>
  <c r="M1165" i="4" s="1"/>
  <c r="L1164" i="4"/>
  <c r="M1164" i="4" s="1"/>
  <c r="N1164" i="4" s="1"/>
  <c r="AD1164" i="4" s="1"/>
  <c r="L1163" i="4"/>
  <c r="M1163" i="4" s="1"/>
  <c r="L1162" i="4"/>
  <c r="M1162" i="4" s="1"/>
  <c r="N1162" i="4" s="1"/>
  <c r="AD1162" i="4" s="1"/>
  <c r="L1161" i="4"/>
  <c r="M1161" i="4" s="1"/>
  <c r="L1160" i="4"/>
  <c r="M1160" i="4" s="1"/>
  <c r="L1159" i="4"/>
  <c r="M1159" i="4" s="1"/>
  <c r="L1158" i="4"/>
  <c r="M1158" i="4" s="1"/>
  <c r="L1157" i="4"/>
  <c r="M1157" i="4" s="1"/>
  <c r="L1156" i="4"/>
  <c r="M1156" i="4" s="1"/>
  <c r="N1156" i="4" s="1"/>
  <c r="AD1156" i="4" s="1"/>
  <c r="L1155" i="4"/>
  <c r="M1155" i="4" s="1"/>
  <c r="L1154" i="4"/>
  <c r="M1154" i="4" s="1"/>
  <c r="N1154" i="4" s="1"/>
  <c r="AD1154" i="4" s="1"/>
  <c r="L1153" i="4"/>
  <c r="M1153" i="4" s="1"/>
  <c r="L1152" i="4"/>
  <c r="M1152" i="4" s="1"/>
  <c r="N1152" i="4" s="1"/>
  <c r="AD1152" i="4" s="1"/>
  <c r="L1151" i="4"/>
  <c r="M1151" i="4" s="1"/>
  <c r="L1150" i="4"/>
  <c r="M1150" i="4" s="1"/>
  <c r="N1150" i="4" s="1"/>
  <c r="AD1150" i="4" s="1"/>
  <c r="L1149" i="4"/>
  <c r="M1149" i="4" s="1"/>
  <c r="L1148" i="4"/>
  <c r="M1148" i="4" s="1"/>
  <c r="N1148" i="4" s="1"/>
  <c r="AD1148" i="4" s="1"/>
  <c r="L1147" i="4"/>
  <c r="M1147" i="4" s="1"/>
  <c r="L1146" i="4"/>
  <c r="M1146" i="4" s="1"/>
  <c r="N1146" i="4" s="1"/>
  <c r="AD1146" i="4" s="1"/>
  <c r="L1145" i="4"/>
  <c r="M1145" i="4" s="1"/>
  <c r="L1144" i="4"/>
  <c r="M1144" i="4" s="1"/>
  <c r="L1143" i="4"/>
  <c r="M1143" i="4" s="1"/>
  <c r="L1142" i="4"/>
  <c r="M1142" i="4" s="1"/>
  <c r="L1141" i="4"/>
  <c r="M1141" i="4" s="1"/>
  <c r="L1140" i="4"/>
  <c r="M1140" i="4" s="1"/>
  <c r="N1140" i="4" s="1"/>
  <c r="AD1140" i="4" s="1"/>
  <c r="L1139" i="4"/>
  <c r="M1139" i="4" s="1"/>
  <c r="L1138" i="4"/>
  <c r="M1138" i="4" s="1"/>
  <c r="N1138" i="4" s="1"/>
  <c r="AD1138" i="4" s="1"/>
  <c r="L1137" i="4"/>
  <c r="M1137" i="4" s="1"/>
  <c r="L1136" i="4"/>
  <c r="M1136" i="4" s="1"/>
  <c r="N1136" i="4" s="1"/>
  <c r="AD1136" i="4" s="1"/>
  <c r="L1135" i="4"/>
  <c r="M1135" i="4" s="1"/>
  <c r="L1134" i="4"/>
  <c r="M1134" i="4" s="1"/>
  <c r="N1134" i="4" s="1"/>
  <c r="AD1134" i="4" s="1"/>
  <c r="L1133" i="4"/>
  <c r="M1133" i="4" s="1"/>
  <c r="L1132" i="4"/>
  <c r="M1132" i="4" s="1"/>
  <c r="N1132" i="4" s="1"/>
  <c r="AD1132" i="4" s="1"/>
  <c r="L1131" i="4"/>
  <c r="M1131" i="4" s="1"/>
  <c r="L1130" i="4"/>
  <c r="M1130" i="4" s="1"/>
  <c r="N1130" i="4" s="1"/>
  <c r="AD1130" i="4" s="1"/>
  <c r="L1129" i="4"/>
  <c r="M1129" i="4" s="1"/>
  <c r="L1128" i="4"/>
  <c r="M1128" i="4" s="1"/>
  <c r="L1127" i="4"/>
  <c r="M1127" i="4" s="1"/>
  <c r="L1126" i="4"/>
  <c r="M1126" i="4" s="1"/>
  <c r="L1125" i="4"/>
  <c r="M1125" i="4" s="1"/>
  <c r="L1124" i="4"/>
  <c r="M1124" i="4" s="1"/>
  <c r="N1124" i="4" s="1"/>
  <c r="AD1124" i="4" s="1"/>
  <c r="L1123" i="4"/>
  <c r="M1123" i="4" s="1"/>
  <c r="L1122" i="4"/>
  <c r="M1122" i="4" s="1"/>
  <c r="N1122" i="4" s="1"/>
  <c r="AD1122" i="4" s="1"/>
  <c r="L1121" i="4"/>
  <c r="M1121" i="4" s="1"/>
  <c r="L1120" i="4"/>
  <c r="M1120" i="4" s="1"/>
  <c r="N1120" i="4" s="1"/>
  <c r="AD1120" i="4" s="1"/>
  <c r="L1119" i="4"/>
  <c r="M1119" i="4" s="1"/>
  <c r="L1118" i="4"/>
  <c r="M1118" i="4" s="1"/>
  <c r="N1118" i="4" s="1"/>
  <c r="AD1118" i="4" s="1"/>
  <c r="L1117" i="4"/>
  <c r="M1117" i="4" s="1"/>
  <c r="L1116" i="4"/>
  <c r="M1116" i="4" s="1"/>
  <c r="N1116" i="4" s="1"/>
  <c r="AD1116" i="4" s="1"/>
  <c r="L1115" i="4"/>
  <c r="M1115" i="4" s="1"/>
  <c r="L1114" i="4"/>
  <c r="M1114" i="4" s="1"/>
  <c r="N1114" i="4" s="1"/>
  <c r="AD1114" i="4" s="1"/>
  <c r="L1113" i="4"/>
  <c r="M1113" i="4" s="1"/>
  <c r="L1112" i="4"/>
  <c r="M1112" i="4" s="1"/>
  <c r="L1111" i="4"/>
  <c r="M1111" i="4" s="1"/>
  <c r="L1110" i="4"/>
  <c r="M1110" i="4" s="1"/>
  <c r="L1109" i="4"/>
  <c r="M1109" i="4" s="1"/>
  <c r="L1108" i="4"/>
  <c r="M1108" i="4" s="1"/>
  <c r="N1108" i="4" s="1"/>
  <c r="AD1108" i="4" s="1"/>
  <c r="L1107" i="4"/>
  <c r="M1107" i="4" s="1"/>
  <c r="L1106" i="4"/>
  <c r="M1106" i="4" s="1"/>
  <c r="N1106" i="4" s="1"/>
  <c r="AD1106" i="4" s="1"/>
  <c r="L1105" i="4"/>
  <c r="M1105" i="4" s="1"/>
  <c r="L1104" i="4"/>
  <c r="M1104" i="4" s="1"/>
  <c r="N1104" i="4" s="1"/>
  <c r="AD1104" i="4" s="1"/>
  <c r="L1103" i="4"/>
  <c r="M1103" i="4" s="1"/>
  <c r="L1102" i="4"/>
  <c r="M1102" i="4" s="1"/>
  <c r="N1102" i="4" s="1"/>
  <c r="AD1102" i="4" s="1"/>
  <c r="L1101" i="4"/>
  <c r="M1101" i="4" s="1"/>
  <c r="L1100" i="4"/>
  <c r="M1100" i="4" s="1"/>
  <c r="N1100" i="4" s="1"/>
  <c r="AD1100" i="4" s="1"/>
  <c r="L1099" i="4"/>
  <c r="M1099" i="4" s="1"/>
  <c r="L1098" i="4"/>
  <c r="M1098" i="4" s="1"/>
  <c r="N1098" i="4" s="1"/>
  <c r="AD1098" i="4" s="1"/>
  <c r="L1097" i="4"/>
  <c r="M1097" i="4" s="1"/>
  <c r="L1096" i="4"/>
  <c r="M1096" i="4" s="1"/>
  <c r="L1095" i="4"/>
  <c r="M1095" i="4" s="1"/>
  <c r="L1094" i="4"/>
  <c r="M1094" i="4" s="1"/>
  <c r="L1093" i="4"/>
  <c r="M1093" i="4" s="1"/>
  <c r="L1092" i="4"/>
  <c r="M1092" i="4" s="1"/>
  <c r="N1092" i="4" s="1"/>
  <c r="AD1092" i="4" s="1"/>
  <c r="L1091" i="4"/>
  <c r="M1091" i="4" s="1"/>
  <c r="L1090" i="4"/>
  <c r="M1090" i="4" s="1"/>
  <c r="N1090" i="4" s="1"/>
  <c r="AD1090" i="4" s="1"/>
  <c r="L1089" i="4"/>
  <c r="M1089" i="4" s="1"/>
  <c r="L1088" i="4"/>
  <c r="M1088" i="4" s="1"/>
  <c r="N1088" i="4" s="1"/>
  <c r="AD1088" i="4" s="1"/>
  <c r="L1087" i="4"/>
  <c r="M1087" i="4" s="1"/>
  <c r="L1086" i="4"/>
  <c r="M1086" i="4" s="1"/>
  <c r="N1086" i="4" s="1"/>
  <c r="AD1086" i="4" s="1"/>
  <c r="L1085" i="4"/>
  <c r="M1085" i="4" s="1"/>
  <c r="L1084" i="4"/>
  <c r="M1084" i="4" s="1"/>
  <c r="N1084" i="4" s="1"/>
  <c r="AD1084" i="4" s="1"/>
  <c r="L1083" i="4"/>
  <c r="M1083" i="4" s="1"/>
  <c r="L1082" i="4"/>
  <c r="M1082" i="4" s="1"/>
  <c r="N1082" i="4" s="1"/>
  <c r="AD1082" i="4" s="1"/>
  <c r="L1081" i="4"/>
  <c r="M1081" i="4" s="1"/>
  <c r="L1080" i="4"/>
  <c r="M1080" i="4" s="1"/>
  <c r="L1079" i="4"/>
  <c r="M1079" i="4" s="1"/>
  <c r="L1078" i="4"/>
  <c r="M1078" i="4" s="1"/>
  <c r="L1077" i="4"/>
  <c r="M1077" i="4" s="1"/>
  <c r="L1076" i="4"/>
  <c r="M1076" i="4" s="1"/>
  <c r="N1076" i="4" s="1"/>
  <c r="AD1076" i="4" s="1"/>
  <c r="L1075" i="4"/>
  <c r="M1075" i="4" s="1"/>
  <c r="L1074" i="4"/>
  <c r="M1074" i="4" s="1"/>
  <c r="N1074" i="4" s="1"/>
  <c r="AD1074" i="4" s="1"/>
  <c r="L1073" i="4"/>
  <c r="M1073" i="4" s="1"/>
  <c r="L1072" i="4"/>
  <c r="M1072" i="4" s="1"/>
  <c r="N1072" i="4" s="1"/>
  <c r="AD1072" i="4" s="1"/>
  <c r="L1071" i="4"/>
  <c r="M1071" i="4" s="1"/>
  <c r="L1070" i="4"/>
  <c r="M1070" i="4" s="1"/>
  <c r="N1070" i="4" s="1"/>
  <c r="AD1070" i="4" s="1"/>
  <c r="L1069" i="4"/>
  <c r="M1069" i="4" s="1"/>
  <c r="L1068" i="4"/>
  <c r="M1068" i="4" s="1"/>
  <c r="N1068" i="4" s="1"/>
  <c r="AD1068" i="4" s="1"/>
  <c r="L1067" i="4"/>
  <c r="M1067" i="4" s="1"/>
  <c r="L1066" i="4"/>
  <c r="M1066" i="4" s="1"/>
  <c r="N1066" i="4" s="1"/>
  <c r="AD1066" i="4" s="1"/>
  <c r="L1065" i="4"/>
  <c r="M1065" i="4" s="1"/>
  <c r="L1064" i="4"/>
  <c r="M1064" i="4" s="1"/>
  <c r="L1063" i="4"/>
  <c r="M1063" i="4" s="1"/>
  <c r="L1062" i="4"/>
  <c r="M1062" i="4" s="1"/>
  <c r="L1061" i="4"/>
  <c r="M1061" i="4" s="1"/>
  <c r="L1060" i="4"/>
  <c r="M1060" i="4" s="1"/>
  <c r="N1060" i="4" s="1"/>
  <c r="AD1060" i="4" s="1"/>
  <c r="L1059" i="4"/>
  <c r="M1059" i="4" s="1"/>
  <c r="L1058" i="4"/>
  <c r="M1058" i="4" s="1"/>
  <c r="N1058" i="4" s="1"/>
  <c r="AD1058" i="4" s="1"/>
  <c r="L1057" i="4"/>
  <c r="M1057" i="4" s="1"/>
  <c r="L1056" i="4"/>
  <c r="M1056" i="4" s="1"/>
  <c r="N1056" i="4" s="1"/>
  <c r="AD1056" i="4" s="1"/>
  <c r="L1055" i="4"/>
  <c r="M1055" i="4" s="1"/>
  <c r="L1054" i="4"/>
  <c r="M1054" i="4" s="1"/>
  <c r="N1054" i="4" s="1"/>
  <c r="AD1054" i="4" s="1"/>
  <c r="L1053" i="4"/>
  <c r="M1053" i="4" s="1"/>
  <c r="L1052" i="4"/>
  <c r="M1052" i="4" s="1"/>
  <c r="N1052" i="4" s="1"/>
  <c r="AD1052" i="4" s="1"/>
  <c r="L1051" i="4"/>
  <c r="M1051" i="4" s="1"/>
  <c r="L1050" i="4"/>
  <c r="M1050" i="4" s="1"/>
  <c r="N1050" i="4" s="1"/>
  <c r="AD1050" i="4" s="1"/>
  <c r="L1049" i="4"/>
  <c r="M1049" i="4" s="1"/>
  <c r="L1048" i="4"/>
  <c r="M1048" i="4" s="1"/>
  <c r="L1047" i="4"/>
  <c r="M1047" i="4" s="1"/>
  <c r="L1046" i="4"/>
  <c r="M1046" i="4" s="1"/>
  <c r="L1045" i="4"/>
  <c r="M1045" i="4" s="1"/>
  <c r="L1044" i="4"/>
  <c r="M1044" i="4" s="1"/>
  <c r="N1044" i="4" s="1"/>
  <c r="AD1044" i="4" s="1"/>
  <c r="L1043" i="4"/>
  <c r="M1043" i="4" s="1"/>
  <c r="L1042" i="4"/>
  <c r="M1042" i="4" s="1"/>
  <c r="N1042" i="4" s="1"/>
  <c r="AD1042" i="4" s="1"/>
  <c r="L1041" i="4"/>
  <c r="M1041" i="4" s="1"/>
  <c r="L1040" i="4"/>
  <c r="M1040" i="4" s="1"/>
  <c r="N1040" i="4" s="1"/>
  <c r="AD1040" i="4" s="1"/>
  <c r="L1039" i="4"/>
  <c r="M1039" i="4" s="1"/>
  <c r="L1038" i="4"/>
  <c r="M1038" i="4" s="1"/>
  <c r="N1038" i="4" s="1"/>
  <c r="AD1038" i="4" s="1"/>
  <c r="L1037" i="4"/>
  <c r="M1037" i="4" s="1"/>
  <c r="L1036" i="4"/>
  <c r="M1036" i="4" s="1"/>
  <c r="N1036" i="4" s="1"/>
  <c r="AD1036" i="4" s="1"/>
  <c r="L1035" i="4"/>
  <c r="M1035" i="4" s="1"/>
  <c r="L1034" i="4"/>
  <c r="M1034" i="4" s="1"/>
  <c r="N1034" i="4" s="1"/>
  <c r="AD1034" i="4" s="1"/>
  <c r="L1033" i="4"/>
  <c r="M1033" i="4" s="1"/>
  <c r="L1032" i="4"/>
  <c r="M1032" i="4" s="1"/>
  <c r="L1031" i="4"/>
  <c r="M1031" i="4" s="1"/>
  <c r="L1030" i="4"/>
  <c r="M1030" i="4" s="1"/>
  <c r="L1029" i="4"/>
  <c r="M1029" i="4" s="1"/>
  <c r="L1028" i="4"/>
  <c r="M1028" i="4" s="1"/>
  <c r="N1028" i="4" s="1"/>
  <c r="AD1028" i="4" s="1"/>
  <c r="L1027" i="4"/>
  <c r="M1027" i="4" s="1"/>
  <c r="L1026" i="4"/>
  <c r="M1026" i="4" s="1"/>
  <c r="N1026" i="4" s="1"/>
  <c r="AD1026" i="4" s="1"/>
  <c r="L1025" i="4"/>
  <c r="M1025" i="4" s="1"/>
  <c r="L1024" i="4"/>
  <c r="M1024" i="4" s="1"/>
  <c r="N1024" i="4" s="1"/>
  <c r="AD1024" i="4" s="1"/>
  <c r="L1023" i="4"/>
  <c r="M1023" i="4" s="1"/>
  <c r="L1022" i="4"/>
  <c r="M1022" i="4" s="1"/>
  <c r="N1022" i="4" s="1"/>
  <c r="AD1022" i="4" s="1"/>
  <c r="L1021" i="4"/>
  <c r="M1021" i="4" s="1"/>
  <c r="L1020" i="4"/>
  <c r="M1020" i="4" s="1"/>
  <c r="N1020" i="4" s="1"/>
  <c r="AD1020" i="4" s="1"/>
  <c r="L1019" i="4"/>
  <c r="M1019" i="4" s="1"/>
  <c r="L1018" i="4"/>
  <c r="M1018" i="4" s="1"/>
  <c r="N1018" i="4" s="1"/>
  <c r="AD1018" i="4" s="1"/>
  <c r="L1017" i="4"/>
  <c r="M1017" i="4" s="1"/>
  <c r="L1016" i="4"/>
  <c r="M1016" i="4" s="1"/>
  <c r="L1015" i="4"/>
  <c r="M1015" i="4" s="1"/>
  <c r="L1014" i="4"/>
  <c r="M1014" i="4" s="1"/>
  <c r="L1013" i="4"/>
  <c r="M1013" i="4" s="1"/>
  <c r="L1012" i="4"/>
  <c r="M1012" i="4" s="1"/>
  <c r="N1012" i="4" s="1"/>
  <c r="AD1012" i="4" s="1"/>
  <c r="L1011" i="4"/>
  <c r="M1011" i="4" s="1"/>
  <c r="L1010" i="4"/>
  <c r="M1010" i="4" s="1"/>
  <c r="N1010" i="4" s="1"/>
  <c r="AD1010" i="4" s="1"/>
  <c r="L1009" i="4"/>
  <c r="M1009" i="4" s="1"/>
  <c r="L1008" i="4"/>
  <c r="M1008" i="4" s="1"/>
  <c r="N1008" i="4" s="1"/>
  <c r="AD1008" i="4" s="1"/>
  <c r="L1007" i="4"/>
  <c r="M1007" i="4" s="1"/>
  <c r="L1006" i="4"/>
  <c r="M1006" i="4" s="1"/>
  <c r="N1006" i="4" s="1"/>
  <c r="AD1006" i="4" s="1"/>
  <c r="L1005" i="4"/>
  <c r="M1005" i="4" s="1"/>
  <c r="L1004" i="4"/>
  <c r="M1004" i="4" s="1"/>
  <c r="N1004" i="4" s="1"/>
  <c r="AD1004" i="4" s="1"/>
  <c r="L1003" i="4"/>
  <c r="M1003" i="4" s="1"/>
  <c r="L1002" i="4"/>
  <c r="M1002" i="4" s="1"/>
  <c r="N1002" i="4" s="1"/>
  <c r="AD1002" i="4" s="1"/>
  <c r="L1001" i="4"/>
  <c r="M1001" i="4" s="1"/>
  <c r="L1000" i="4"/>
  <c r="M1000" i="4" s="1"/>
  <c r="L999" i="4"/>
  <c r="M999" i="4" s="1"/>
  <c r="L998" i="4"/>
  <c r="M998" i="4" s="1"/>
  <c r="L997" i="4"/>
  <c r="M997" i="4" s="1"/>
  <c r="L996" i="4"/>
  <c r="M996" i="4" s="1"/>
  <c r="N996" i="4" s="1"/>
  <c r="AD996" i="4" s="1"/>
  <c r="L995" i="4"/>
  <c r="M995" i="4" s="1"/>
  <c r="L994" i="4"/>
  <c r="M994" i="4" s="1"/>
  <c r="N994" i="4" s="1"/>
  <c r="AD994" i="4" s="1"/>
  <c r="L993" i="4"/>
  <c r="M993" i="4" s="1"/>
  <c r="L992" i="4"/>
  <c r="M992" i="4" s="1"/>
  <c r="N992" i="4" s="1"/>
  <c r="AD992" i="4" s="1"/>
  <c r="L991" i="4"/>
  <c r="M991" i="4" s="1"/>
  <c r="L990" i="4"/>
  <c r="M990" i="4" s="1"/>
  <c r="N990" i="4" s="1"/>
  <c r="AD990" i="4" s="1"/>
  <c r="L989" i="4"/>
  <c r="M989" i="4" s="1"/>
  <c r="L988" i="4"/>
  <c r="M988" i="4" s="1"/>
  <c r="N988" i="4" s="1"/>
  <c r="AD988" i="4" s="1"/>
  <c r="L987" i="4"/>
  <c r="M987" i="4" s="1"/>
  <c r="L986" i="4"/>
  <c r="M986" i="4" s="1"/>
  <c r="N986" i="4" s="1"/>
  <c r="AD986" i="4" s="1"/>
  <c r="L985" i="4"/>
  <c r="M985" i="4" s="1"/>
  <c r="L984" i="4"/>
  <c r="M984" i="4" s="1"/>
  <c r="L983" i="4"/>
  <c r="M983" i="4" s="1"/>
  <c r="L982" i="4"/>
  <c r="M982" i="4" s="1"/>
  <c r="L981" i="4"/>
  <c r="M981" i="4" s="1"/>
  <c r="L980" i="4"/>
  <c r="M980" i="4" s="1"/>
  <c r="N980" i="4" s="1"/>
  <c r="AD980" i="4" s="1"/>
  <c r="L979" i="4"/>
  <c r="M979" i="4" s="1"/>
  <c r="L978" i="4"/>
  <c r="M978" i="4" s="1"/>
  <c r="N978" i="4" s="1"/>
  <c r="AD978" i="4" s="1"/>
  <c r="L977" i="4"/>
  <c r="M977" i="4" s="1"/>
  <c r="L976" i="4"/>
  <c r="M976" i="4" s="1"/>
  <c r="N976" i="4" s="1"/>
  <c r="AD976" i="4" s="1"/>
  <c r="L975" i="4"/>
  <c r="M975" i="4" s="1"/>
  <c r="L974" i="4"/>
  <c r="M974" i="4" s="1"/>
  <c r="N974" i="4" s="1"/>
  <c r="AD974" i="4" s="1"/>
  <c r="L973" i="4"/>
  <c r="M973" i="4" s="1"/>
  <c r="L972" i="4"/>
  <c r="M972" i="4" s="1"/>
  <c r="N972" i="4" s="1"/>
  <c r="AD972" i="4" s="1"/>
  <c r="L971" i="4"/>
  <c r="M971" i="4" s="1"/>
  <c r="L970" i="4"/>
  <c r="M970" i="4" s="1"/>
  <c r="N970" i="4" s="1"/>
  <c r="AD970" i="4" s="1"/>
  <c r="L969" i="4"/>
  <c r="M969" i="4" s="1"/>
  <c r="L968" i="4"/>
  <c r="M968" i="4" s="1"/>
  <c r="L967" i="4"/>
  <c r="M967" i="4" s="1"/>
  <c r="L966" i="4"/>
  <c r="M966" i="4" s="1"/>
  <c r="L965" i="4"/>
  <c r="M965" i="4" s="1"/>
  <c r="L964" i="4"/>
  <c r="M964" i="4" s="1"/>
  <c r="N964" i="4" s="1"/>
  <c r="AD964" i="4" s="1"/>
  <c r="L963" i="4"/>
  <c r="M963" i="4" s="1"/>
  <c r="L962" i="4"/>
  <c r="M962" i="4" s="1"/>
  <c r="N962" i="4" s="1"/>
  <c r="AD962" i="4" s="1"/>
  <c r="L961" i="4"/>
  <c r="M961" i="4" s="1"/>
  <c r="L960" i="4"/>
  <c r="M960" i="4" s="1"/>
  <c r="N960" i="4" s="1"/>
  <c r="AD960" i="4" s="1"/>
  <c r="L959" i="4"/>
  <c r="M959" i="4" s="1"/>
  <c r="L958" i="4"/>
  <c r="M958" i="4" s="1"/>
  <c r="N958" i="4" s="1"/>
  <c r="AD958" i="4" s="1"/>
  <c r="L957" i="4"/>
  <c r="M957" i="4" s="1"/>
  <c r="L956" i="4"/>
  <c r="M956" i="4" s="1"/>
  <c r="N956" i="4" s="1"/>
  <c r="AD956" i="4" s="1"/>
  <c r="L955" i="4"/>
  <c r="M955" i="4" s="1"/>
  <c r="L954" i="4"/>
  <c r="M954" i="4" s="1"/>
  <c r="N954" i="4" s="1"/>
  <c r="AD954" i="4" s="1"/>
  <c r="L953" i="4"/>
  <c r="M953" i="4" s="1"/>
  <c r="L952" i="4"/>
  <c r="M952" i="4" s="1"/>
  <c r="L951" i="4"/>
  <c r="M951" i="4" s="1"/>
  <c r="L950" i="4"/>
  <c r="M950" i="4" s="1"/>
  <c r="L949" i="4"/>
  <c r="M949" i="4" s="1"/>
  <c r="L948" i="4"/>
  <c r="M948" i="4" s="1"/>
  <c r="N948" i="4" s="1"/>
  <c r="AD948" i="4" s="1"/>
  <c r="L947" i="4"/>
  <c r="M947" i="4" s="1"/>
  <c r="O947" i="4" s="1"/>
  <c r="L946" i="4"/>
  <c r="M946" i="4" s="1"/>
  <c r="N946" i="4" s="1"/>
  <c r="AD946" i="4" s="1"/>
  <c r="L945" i="4"/>
  <c r="M945" i="4" s="1"/>
  <c r="L944" i="4"/>
  <c r="M944" i="4" s="1"/>
  <c r="O944" i="4" s="1"/>
  <c r="L943" i="4"/>
  <c r="M943" i="4" s="1"/>
  <c r="O943" i="4" s="1"/>
  <c r="L942" i="4"/>
  <c r="M942" i="4" s="1"/>
  <c r="N942" i="4" s="1"/>
  <c r="AD942" i="4" s="1"/>
  <c r="L941" i="4"/>
  <c r="M941" i="4" s="1"/>
  <c r="L940" i="4"/>
  <c r="M940" i="4" s="1"/>
  <c r="L939" i="4"/>
  <c r="M939" i="4" s="1"/>
  <c r="O939" i="4" s="1"/>
  <c r="L938" i="4"/>
  <c r="M938" i="4" s="1"/>
  <c r="N938" i="4" s="1"/>
  <c r="AD938" i="4" s="1"/>
  <c r="L937" i="4"/>
  <c r="M937" i="4" s="1"/>
  <c r="L936" i="4"/>
  <c r="M936" i="4" s="1"/>
  <c r="O936" i="4" s="1"/>
  <c r="L935" i="4"/>
  <c r="M935" i="4" s="1"/>
  <c r="O935" i="4" s="1"/>
  <c r="L934" i="4"/>
  <c r="M934" i="4" s="1"/>
  <c r="N934" i="4" s="1"/>
  <c r="AD934" i="4" s="1"/>
  <c r="L933" i="4"/>
  <c r="M933" i="4" s="1"/>
  <c r="L932" i="4"/>
  <c r="M932" i="4" s="1"/>
  <c r="L931" i="4"/>
  <c r="M931" i="4" s="1"/>
  <c r="O931" i="4" s="1"/>
  <c r="L930" i="4"/>
  <c r="M930" i="4" s="1"/>
  <c r="N930" i="4" s="1"/>
  <c r="AD930" i="4" s="1"/>
  <c r="L929" i="4"/>
  <c r="M929" i="4" s="1"/>
  <c r="L928" i="4"/>
  <c r="M928" i="4" s="1"/>
  <c r="O928" i="4" s="1"/>
  <c r="L927" i="4"/>
  <c r="M927" i="4" s="1"/>
  <c r="O927" i="4" s="1"/>
  <c r="L926" i="4"/>
  <c r="M926" i="4" s="1"/>
  <c r="N926" i="4" s="1"/>
  <c r="AD926" i="4" s="1"/>
  <c r="L925" i="4"/>
  <c r="M925" i="4" s="1"/>
  <c r="L924" i="4"/>
  <c r="M924" i="4" s="1"/>
  <c r="L923" i="4"/>
  <c r="M923" i="4" s="1"/>
  <c r="O923" i="4" s="1"/>
  <c r="L922" i="4"/>
  <c r="M922" i="4" s="1"/>
  <c r="N922" i="4" s="1"/>
  <c r="AD922" i="4" s="1"/>
  <c r="L921" i="4"/>
  <c r="M921" i="4" s="1"/>
  <c r="L920" i="4"/>
  <c r="M920" i="4" s="1"/>
  <c r="O920" i="4" s="1"/>
  <c r="L919" i="4"/>
  <c r="M919" i="4" s="1"/>
  <c r="O919" i="4" s="1"/>
  <c r="L918" i="4"/>
  <c r="M918" i="4" s="1"/>
  <c r="N918" i="4" s="1"/>
  <c r="AD918" i="4" s="1"/>
  <c r="L917" i="4"/>
  <c r="M917" i="4" s="1"/>
  <c r="L916" i="4"/>
  <c r="M916" i="4" s="1"/>
  <c r="L915" i="4"/>
  <c r="M915" i="4" s="1"/>
  <c r="O915" i="4" s="1"/>
  <c r="L914" i="4"/>
  <c r="M914" i="4" s="1"/>
  <c r="N914" i="4" s="1"/>
  <c r="AD914" i="4" s="1"/>
  <c r="L913" i="4"/>
  <c r="M913" i="4" s="1"/>
  <c r="L912" i="4"/>
  <c r="M912" i="4" s="1"/>
  <c r="O912" i="4" s="1"/>
  <c r="L911" i="4"/>
  <c r="M911" i="4" s="1"/>
  <c r="O911" i="4" s="1"/>
  <c r="L910" i="4"/>
  <c r="M910" i="4" s="1"/>
  <c r="N910" i="4" s="1"/>
  <c r="AD910" i="4" s="1"/>
  <c r="L909" i="4"/>
  <c r="M909" i="4" s="1"/>
  <c r="L908" i="4"/>
  <c r="M908" i="4" s="1"/>
  <c r="L907" i="4"/>
  <c r="M907" i="4" s="1"/>
  <c r="O907" i="4" s="1"/>
  <c r="L906" i="4"/>
  <c r="M906" i="4" s="1"/>
  <c r="N906" i="4" s="1"/>
  <c r="AD906" i="4" s="1"/>
  <c r="L905" i="4"/>
  <c r="M905" i="4" s="1"/>
  <c r="L904" i="4"/>
  <c r="M904" i="4" s="1"/>
  <c r="O904" i="4" s="1"/>
  <c r="L903" i="4"/>
  <c r="M903" i="4" s="1"/>
  <c r="O903" i="4" s="1"/>
  <c r="L902" i="4"/>
  <c r="M902" i="4" s="1"/>
  <c r="N902" i="4" s="1"/>
  <c r="AD902" i="4" s="1"/>
  <c r="L901" i="4"/>
  <c r="M901" i="4" s="1"/>
  <c r="L900" i="4"/>
  <c r="M900" i="4" s="1"/>
  <c r="L899" i="4"/>
  <c r="M899" i="4" s="1"/>
  <c r="O899" i="4" s="1"/>
  <c r="L898" i="4"/>
  <c r="M898" i="4" s="1"/>
  <c r="N898" i="4" s="1"/>
  <c r="AD898" i="4" s="1"/>
  <c r="L897" i="4"/>
  <c r="M897" i="4" s="1"/>
  <c r="L896" i="4"/>
  <c r="M896" i="4" s="1"/>
  <c r="O896" i="4" s="1"/>
  <c r="L895" i="4"/>
  <c r="M895" i="4" s="1"/>
  <c r="O895" i="4" s="1"/>
  <c r="L894" i="4"/>
  <c r="M894" i="4" s="1"/>
  <c r="N894" i="4" s="1"/>
  <c r="AD894" i="4" s="1"/>
  <c r="L893" i="4"/>
  <c r="M893" i="4" s="1"/>
  <c r="L892" i="4"/>
  <c r="M892" i="4" s="1"/>
  <c r="L891" i="4"/>
  <c r="M891" i="4" s="1"/>
  <c r="O891" i="4" s="1"/>
  <c r="L890" i="4"/>
  <c r="M890" i="4" s="1"/>
  <c r="N890" i="4" s="1"/>
  <c r="AD890" i="4" s="1"/>
  <c r="L889" i="4"/>
  <c r="M889" i="4" s="1"/>
  <c r="L888" i="4"/>
  <c r="M888" i="4" s="1"/>
  <c r="O888" i="4" s="1"/>
  <c r="L887" i="4"/>
  <c r="M887" i="4" s="1"/>
  <c r="O887" i="4" s="1"/>
  <c r="L886" i="4"/>
  <c r="M886" i="4" s="1"/>
  <c r="N886" i="4" s="1"/>
  <c r="AD886" i="4" s="1"/>
  <c r="L885" i="4"/>
  <c r="M885" i="4" s="1"/>
  <c r="L884" i="4"/>
  <c r="M884" i="4" s="1"/>
  <c r="L883" i="4"/>
  <c r="M883" i="4" s="1"/>
  <c r="O883" i="4" s="1"/>
  <c r="L882" i="4"/>
  <c r="M882" i="4" s="1"/>
  <c r="N882" i="4" s="1"/>
  <c r="AD882" i="4" s="1"/>
  <c r="L881" i="4"/>
  <c r="M881" i="4" s="1"/>
  <c r="L880" i="4"/>
  <c r="M880" i="4" s="1"/>
  <c r="O880" i="4" s="1"/>
  <c r="L879" i="4"/>
  <c r="M879" i="4" s="1"/>
  <c r="O879" i="4" s="1"/>
  <c r="L878" i="4"/>
  <c r="M878" i="4" s="1"/>
  <c r="N878" i="4" s="1"/>
  <c r="AD878" i="4" s="1"/>
  <c r="L877" i="4"/>
  <c r="M877" i="4" s="1"/>
  <c r="L876" i="4"/>
  <c r="M876" i="4" s="1"/>
  <c r="L875" i="4"/>
  <c r="M875" i="4" s="1"/>
  <c r="O875" i="4" s="1"/>
  <c r="L874" i="4"/>
  <c r="M874" i="4" s="1"/>
  <c r="N874" i="4" s="1"/>
  <c r="AD874" i="4" s="1"/>
  <c r="L873" i="4"/>
  <c r="M873" i="4" s="1"/>
  <c r="L872" i="4"/>
  <c r="M872" i="4" s="1"/>
  <c r="O872" i="4" s="1"/>
  <c r="L871" i="4"/>
  <c r="M871" i="4" s="1"/>
  <c r="O871" i="4" s="1"/>
  <c r="L870" i="4"/>
  <c r="M870" i="4" s="1"/>
  <c r="N870" i="4" s="1"/>
  <c r="AD870" i="4" s="1"/>
  <c r="L869" i="4"/>
  <c r="M869" i="4" s="1"/>
  <c r="L868" i="4"/>
  <c r="M868" i="4" s="1"/>
  <c r="L867" i="4"/>
  <c r="M867" i="4" s="1"/>
  <c r="O867" i="4" s="1"/>
  <c r="L866" i="4"/>
  <c r="M866" i="4" s="1"/>
  <c r="N866" i="4" s="1"/>
  <c r="AD866" i="4" s="1"/>
  <c r="L865" i="4"/>
  <c r="M865" i="4" s="1"/>
  <c r="L864" i="4"/>
  <c r="M864" i="4" s="1"/>
  <c r="O864" i="4" s="1"/>
  <c r="L863" i="4"/>
  <c r="M863" i="4" s="1"/>
  <c r="O863" i="4" s="1"/>
  <c r="L862" i="4"/>
  <c r="M862" i="4" s="1"/>
  <c r="N862" i="4" s="1"/>
  <c r="AD862" i="4" s="1"/>
  <c r="L861" i="4"/>
  <c r="M861" i="4" s="1"/>
  <c r="L860" i="4"/>
  <c r="M860" i="4" s="1"/>
  <c r="L859" i="4"/>
  <c r="M859" i="4" s="1"/>
  <c r="O859" i="4" s="1"/>
  <c r="L858" i="4"/>
  <c r="M858" i="4" s="1"/>
  <c r="N858" i="4" s="1"/>
  <c r="AD858" i="4" s="1"/>
  <c r="L857" i="4"/>
  <c r="M857" i="4" s="1"/>
  <c r="L856" i="4"/>
  <c r="M856" i="4" s="1"/>
  <c r="O856" i="4" s="1"/>
  <c r="L855" i="4"/>
  <c r="M855" i="4" s="1"/>
  <c r="O855" i="4" s="1"/>
  <c r="L854" i="4"/>
  <c r="M854" i="4" s="1"/>
  <c r="N854" i="4" s="1"/>
  <c r="AD854" i="4" s="1"/>
  <c r="L853" i="4"/>
  <c r="M853" i="4" s="1"/>
  <c r="L852" i="4"/>
  <c r="M852" i="4" s="1"/>
  <c r="L851" i="4"/>
  <c r="M851" i="4" s="1"/>
  <c r="O851" i="4" s="1"/>
  <c r="L850" i="4"/>
  <c r="M850" i="4" s="1"/>
  <c r="N850" i="4" s="1"/>
  <c r="AD850" i="4" s="1"/>
  <c r="L849" i="4"/>
  <c r="M849" i="4" s="1"/>
  <c r="L848" i="4"/>
  <c r="M848" i="4" s="1"/>
  <c r="O848" i="4" s="1"/>
  <c r="L847" i="4"/>
  <c r="M847" i="4" s="1"/>
  <c r="O847" i="4" s="1"/>
  <c r="L846" i="4"/>
  <c r="M846" i="4" s="1"/>
  <c r="N846" i="4" s="1"/>
  <c r="AD846" i="4" s="1"/>
  <c r="L845" i="4"/>
  <c r="M845" i="4" s="1"/>
  <c r="L844" i="4"/>
  <c r="M844" i="4" s="1"/>
  <c r="L843" i="4"/>
  <c r="M843" i="4" s="1"/>
  <c r="O843" i="4" s="1"/>
  <c r="L842" i="4"/>
  <c r="M842" i="4" s="1"/>
  <c r="N842" i="4" s="1"/>
  <c r="AD842" i="4" s="1"/>
  <c r="L841" i="4"/>
  <c r="M841" i="4" s="1"/>
  <c r="L840" i="4"/>
  <c r="M840" i="4" s="1"/>
  <c r="O840" i="4" s="1"/>
  <c r="L839" i="4"/>
  <c r="M839" i="4" s="1"/>
  <c r="O839" i="4" s="1"/>
  <c r="L838" i="4"/>
  <c r="M838" i="4" s="1"/>
  <c r="N838" i="4" s="1"/>
  <c r="AD838" i="4" s="1"/>
  <c r="L837" i="4"/>
  <c r="M837" i="4" s="1"/>
  <c r="L836" i="4"/>
  <c r="M836" i="4" s="1"/>
  <c r="L835" i="4"/>
  <c r="M835" i="4" s="1"/>
  <c r="O835" i="4" s="1"/>
  <c r="L834" i="4"/>
  <c r="M834" i="4" s="1"/>
  <c r="N834" i="4" s="1"/>
  <c r="AD834" i="4" s="1"/>
  <c r="L833" i="4"/>
  <c r="M833" i="4" s="1"/>
  <c r="L832" i="4"/>
  <c r="M832" i="4" s="1"/>
  <c r="O832" i="4" s="1"/>
  <c r="L831" i="4"/>
  <c r="M831" i="4" s="1"/>
  <c r="O831" i="4" s="1"/>
  <c r="L830" i="4"/>
  <c r="M830" i="4" s="1"/>
  <c r="N830" i="4" s="1"/>
  <c r="AD830" i="4" s="1"/>
  <c r="L829" i="4"/>
  <c r="M829" i="4" s="1"/>
  <c r="L828" i="4"/>
  <c r="M828" i="4" s="1"/>
  <c r="L827" i="4"/>
  <c r="M827" i="4" s="1"/>
  <c r="O827" i="4" s="1"/>
  <c r="L826" i="4"/>
  <c r="M826" i="4" s="1"/>
  <c r="N826" i="4" s="1"/>
  <c r="AD826" i="4" s="1"/>
  <c r="L825" i="4"/>
  <c r="M825" i="4" s="1"/>
  <c r="L824" i="4"/>
  <c r="M824" i="4" s="1"/>
  <c r="O824" i="4" s="1"/>
  <c r="L823" i="4"/>
  <c r="M823" i="4" s="1"/>
  <c r="O823" i="4" s="1"/>
  <c r="L822" i="4"/>
  <c r="M822" i="4" s="1"/>
  <c r="N822" i="4" s="1"/>
  <c r="AD822" i="4" s="1"/>
  <c r="L821" i="4"/>
  <c r="M821" i="4" s="1"/>
  <c r="L820" i="4"/>
  <c r="M820" i="4" s="1"/>
  <c r="L819" i="4"/>
  <c r="M819" i="4" s="1"/>
  <c r="O819" i="4" s="1"/>
  <c r="L818" i="4"/>
  <c r="M818" i="4" s="1"/>
  <c r="N818" i="4" s="1"/>
  <c r="AD818" i="4" s="1"/>
  <c r="L817" i="4"/>
  <c r="M817" i="4" s="1"/>
  <c r="L816" i="4"/>
  <c r="M816" i="4" s="1"/>
  <c r="O816" i="4" s="1"/>
  <c r="L815" i="4"/>
  <c r="M815" i="4" s="1"/>
  <c r="O815" i="4" s="1"/>
  <c r="L814" i="4"/>
  <c r="M814" i="4" s="1"/>
  <c r="N814" i="4" s="1"/>
  <c r="AD814" i="4" s="1"/>
  <c r="L813" i="4"/>
  <c r="M813" i="4" s="1"/>
  <c r="L812" i="4"/>
  <c r="M812" i="4" s="1"/>
  <c r="L811" i="4"/>
  <c r="M811" i="4" s="1"/>
  <c r="O811" i="4" s="1"/>
  <c r="L810" i="4"/>
  <c r="M810" i="4" s="1"/>
  <c r="N810" i="4" s="1"/>
  <c r="AD810" i="4" s="1"/>
  <c r="L809" i="4"/>
  <c r="M809" i="4" s="1"/>
  <c r="L808" i="4"/>
  <c r="M808" i="4" s="1"/>
  <c r="O808" i="4" s="1"/>
  <c r="L807" i="4"/>
  <c r="M807" i="4" s="1"/>
  <c r="O807" i="4" s="1"/>
  <c r="L806" i="4"/>
  <c r="M806" i="4" s="1"/>
  <c r="N806" i="4" s="1"/>
  <c r="AD806" i="4" s="1"/>
  <c r="L805" i="4"/>
  <c r="M805" i="4" s="1"/>
  <c r="L804" i="4"/>
  <c r="M804" i="4" s="1"/>
  <c r="L803" i="4"/>
  <c r="M803" i="4" s="1"/>
  <c r="O803" i="4" s="1"/>
  <c r="L802" i="4"/>
  <c r="M802" i="4" s="1"/>
  <c r="N802" i="4" s="1"/>
  <c r="AD802" i="4" s="1"/>
  <c r="L801" i="4"/>
  <c r="M801" i="4" s="1"/>
  <c r="L800" i="4"/>
  <c r="M800" i="4" s="1"/>
  <c r="O800" i="4" s="1"/>
  <c r="L799" i="4"/>
  <c r="M799" i="4" s="1"/>
  <c r="O799" i="4" s="1"/>
  <c r="L798" i="4"/>
  <c r="M798" i="4" s="1"/>
  <c r="N798" i="4" s="1"/>
  <c r="AD798" i="4" s="1"/>
  <c r="L797" i="4"/>
  <c r="M797" i="4" s="1"/>
  <c r="L796" i="4"/>
  <c r="M796" i="4" s="1"/>
  <c r="L795" i="4"/>
  <c r="M795" i="4" s="1"/>
  <c r="O795" i="4" s="1"/>
  <c r="L794" i="4"/>
  <c r="M794" i="4" s="1"/>
  <c r="N794" i="4" s="1"/>
  <c r="AD794" i="4" s="1"/>
  <c r="L793" i="4"/>
  <c r="M793" i="4" s="1"/>
  <c r="L792" i="4"/>
  <c r="M792" i="4" s="1"/>
  <c r="O792" i="4" s="1"/>
  <c r="L791" i="4"/>
  <c r="M791" i="4" s="1"/>
  <c r="O791" i="4" s="1"/>
  <c r="L790" i="4"/>
  <c r="M790" i="4" s="1"/>
  <c r="N790" i="4" s="1"/>
  <c r="AD790" i="4" s="1"/>
  <c r="L789" i="4"/>
  <c r="M789" i="4" s="1"/>
  <c r="L788" i="4"/>
  <c r="M788" i="4" s="1"/>
  <c r="L787" i="4"/>
  <c r="M787" i="4" s="1"/>
  <c r="O787" i="4" s="1"/>
  <c r="L786" i="4"/>
  <c r="M786" i="4" s="1"/>
  <c r="N786" i="4" s="1"/>
  <c r="AD786" i="4" s="1"/>
  <c r="L785" i="4"/>
  <c r="M785" i="4" s="1"/>
  <c r="L784" i="4"/>
  <c r="M784" i="4" s="1"/>
  <c r="O784" i="4" s="1"/>
  <c r="L783" i="4"/>
  <c r="M783" i="4" s="1"/>
  <c r="O783" i="4" s="1"/>
  <c r="L782" i="4"/>
  <c r="M782" i="4" s="1"/>
  <c r="N782" i="4" s="1"/>
  <c r="AD782" i="4" s="1"/>
  <c r="L781" i="4"/>
  <c r="M781" i="4" s="1"/>
  <c r="L780" i="4"/>
  <c r="M780" i="4" s="1"/>
  <c r="L779" i="4"/>
  <c r="M779" i="4" s="1"/>
  <c r="O779" i="4" s="1"/>
  <c r="L778" i="4"/>
  <c r="M778" i="4" s="1"/>
  <c r="N778" i="4" s="1"/>
  <c r="AD778" i="4" s="1"/>
  <c r="L777" i="4"/>
  <c r="M777" i="4" s="1"/>
  <c r="L776" i="4"/>
  <c r="M776" i="4" s="1"/>
  <c r="O776" i="4" s="1"/>
  <c r="L775" i="4"/>
  <c r="M775" i="4" s="1"/>
  <c r="O775" i="4" s="1"/>
  <c r="L774" i="4"/>
  <c r="M774" i="4" s="1"/>
  <c r="N774" i="4" s="1"/>
  <c r="AD774" i="4" s="1"/>
  <c r="L773" i="4"/>
  <c r="M773" i="4" s="1"/>
  <c r="L772" i="4"/>
  <c r="M772" i="4" s="1"/>
  <c r="L771" i="4"/>
  <c r="M771" i="4" s="1"/>
  <c r="O771" i="4" s="1"/>
  <c r="L770" i="4"/>
  <c r="M770" i="4" s="1"/>
  <c r="N770" i="4" s="1"/>
  <c r="AD770" i="4" s="1"/>
  <c r="L769" i="4"/>
  <c r="M769" i="4" s="1"/>
  <c r="L768" i="4"/>
  <c r="M768" i="4" s="1"/>
  <c r="O768" i="4" s="1"/>
  <c r="L767" i="4"/>
  <c r="M767" i="4" s="1"/>
  <c r="O767" i="4" s="1"/>
  <c r="L766" i="4"/>
  <c r="M766" i="4" s="1"/>
  <c r="N766" i="4" s="1"/>
  <c r="AD766" i="4" s="1"/>
  <c r="L765" i="4"/>
  <c r="M765" i="4" s="1"/>
  <c r="L764" i="4"/>
  <c r="M764" i="4" s="1"/>
  <c r="L763" i="4"/>
  <c r="M763" i="4" s="1"/>
  <c r="O763" i="4" s="1"/>
  <c r="L762" i="4"/>
  <c r="M762" i="4" s="1"/>
  <c r="N762" i="4" s="1"/>
  <c r="AD762" i="4" s="1"/>
  <c r="L761" i="4"/>
  <c r="M761" i="4" s="1"/>
  <c r="L760" i="4"/>
  <c r="M760" i="4" s="1"/>
  <c r="O760" i="4" s="1"/>
  <c r="L759" i="4"/>
  <c r="M759" i="4" s="1"/>
  <c r="O759" i="4" s="1"/>
  <c r="L758" i="4"/>
  <c r="M758" i="4" s="1"/>
  <c r="N758" i="4" s="1"/>
  <c r="AD758" i="4" s="1"/>
  <c r="L757" i="4"/>
  <c r="M757" i="4" s="1"/>
  <c r="L756" i="4"/>
  <c r="M756" i="4" s="1"/>
  <c r="L755" i="4"/>
  <c r="M755" i="4" s="1"/>
  <c r="O755" i="4" s="1"/>
  <c r="L754" i="4"/>
  <c r="M754" i="4" s="1"/>
  <c r="N754" i="4" s="1"/>
  <c r="AD754" i="4" s="1"/>
  <c r="L753" i="4"/>
  <c r="M753" i="4" s="1"/>
  <c r="L752" i="4"/>
  <c r="M752" i="4" s="1"/>
  <c r="O752" i="4" s="1"/>
  <c r="L751" i="4"/>
  <c r="M751" i="4" s="1"/>
  <c r="O751" i="4" s="1"/>
  <c r="L750" i="4"/>
  <c r="M750" i="4" s="1"/>
  <c r="N750" i="4" s="1"/>
  <c r="AD750" i="4" s="1"/>
  <c r="L749" i="4"/>
  <c r="M749" i="4" s="1"/>
  <c r="L748" i="4"/>
  <c r="M748" i="4" s="1"/>
  <c r="L747" i="4"/>
  <c r="M747" i="4" s="1"/>
  <c r="O747" i="4" s="1"/>
  <c r="L746" i="4"/>
  <c r="M746" i="4" s="1"/>
  <c r="N746" i="4" s="1"/>
  <c r="AD746" i="4" s="1"/>
  <c r="L745" i="4"/>
  <c r="M745" i="4" s="1"/>
  <c r="L744" i="4"/>
  <c r="M744" i="4" s="1"/>
  <c r="O744" i="4" s="1"/>
  <c r="L743" i="4"/>
  <c r="M743" i="4" s="1"/>
  <c r="O743" i="4" s="1"/>
  <c r="L742" i="4"/>
  <c r="M742" i="4" s="1"/>
  <c r="N742" i="4" s="1"/>
  <c r="AD742" i="4" s="1"/>
  <c r="L741" i="4"/>
  <c r="M741" i="4" s="1"/>
  <c r="L740" i="4"/>
  <c r="M740" i="4" s="1"/>
  <c r="L739" i="4"/>
  <c r="M739" i="4" s="1"/>
  <c r="O739" i="4" s="1"/>
  <c r="L738" i="4"/>
  <c r="M738" i="4" s="1"/>
  <c r="N738" i="4" s="1"/>
  <c r="AD738" i="4" s="1"/>
  <c r="L737" i="4"/>
  <c r="M737" i="4" s="1"/>
  <c r="L736" i="4"/>
  <c r="M736" i="4" s="1"/>
  <c r="O736" i="4" s="1"/>
  <c r="L735" i="4"/>
  <c r="M735" i="4" s="1"/>
  <c r="O735" i="4" s="1"/>
  <c r="L734" i="4"/>
  <c r="M734" i="4" s="1"/>
  <c r="N734" i="4" s="1"/>
  <c r="AD734" i="4" s="1"/>
  <c r="L733" i="4"/>
  <c r="M733" i="4" s="1"/>
  <c r="L732" i="4"/>
  <c r="M732" i="4" s="1"/>
  <c r="L731" i="4"/>
  <c r="M731" i="4" s="1"/>
  <c r="O731" i="4" s="1"/>
  <c r="L730" i="4"/>
  <c r="M730" i="4" s="1"/>
  <c r="N730" i="4" s="1"/>
  <c r="AD730" i="4" s="1"/>
  <c r="L729" i="4"/>
  <c r="M729" i="4" s="1"/>
  <c r="L728" i="4"/>
  <c r="M728" i="4" s="1"/>
  <c r="O728" i="4" s="1"/>
  <c r="L727" i="4"/>
  <c r="M727" i="4" s="1"/>
  <c r="O727" i="4" s="1"/>
  <c r="L726" i="4"/>
  <c r="M726" i="4" s="1"/>
  <c r="N726" i="4" s="1"/>
  <c r="AD726" i="4" s="1"/>
  <c r="L725" i="4"/>
  <c r="M725" i="4" s="1"/>
  <c r="L724" i="4"/>
  <c r="M724" i="4" s="1"/>
  <c r="L723" i="4"/>
  <c r="M723" i="4" s="1"/>
  <c r="O723" i="4" s="1"/>
  <c r="L722" i="4"/>
  <c r="M722" i="4" s="1"/>
  <c r="N722" i="4" s="1"/>
  <c r="AD722" i="4" s="1"/>
  <c r="L721" i="4"/>
  <c r="M721" i="4" s="1"/>
  <c r="L720" i="4"/>
  <c r="M720" i="4" s="1"/>
  <c r="O720" i="4" s="1"/>
  <c r="L719" i="4"/>
  <c r="M719" i="4" s="1"/>
  <c r="L718" i="4"/>
  <c r="M718" i="4" s="1"/>
  <c r="L717" i="4"/>
  <c r="M717" i="4" s="1"/>
  <c r="L716" i="4"/>
  <c r="M716" i="4" s="1"/>
  <c r="O716" i="4" s="1"/>
  <c r="L715" i="4"/>
  <c r="M715" i="4" s="1"/>
  <c r="L714" i="4"/>
  <c r="M714" i="4" s="1"/>
  <c r="L713" i="4"/>
  <c r="M713" i="4" s="1"/>
  <c r="L712" i="4"/>
  <c r="M712" i="4" s="1"/>
  <c r="O712" i="4" s="1"/>
  <c r="L711" i="4"/>
  <c r="M711" i="4" s="1"/>
  <c r="L710" i="4"/>
  <c r="M710" i="4" s="1"/>
  <c r="L709" i="4"/>
  <c r="M709" i="4" s="1"/>
  <c r="L708" i="4"/>
  <c r="M708" i="4" s="1"/>
  <c r="O708" i="4" s="1"/>
  <c r="L707" i="4"/>
  <c r="M707" i="4" s="1"/>
  <c r="L706" i="4"/>
  <c r="M706" i="4" s="1"/>
  <c r="L705" i="4"/>
  <c r="M705" i="4" s="1"/>
  <c r="L704" i="4"/>
  <c r="M704" i="4" s="1"/>
  <c r="O704" i="4" s="1"/>
  <c r="L703" i="4"/>
  <c r="M703" i="4" s="1"/>
  <c r="L702" i="4"/>
  <c r="M702" i="4" s="1"/>
  <c r="L701" i="4"/>
  <c r="M701" i="4" s="1"/>
  <c r="L700" i="4"/>
  <c r="M700" i="4" s="1"/>
  <c r="O700" i="4" s="1"/>
  <c r="L699" i="4"/>
  <c r="M699" i="4" s="1"/>
  <c r="L698" i="4"/>
  <c r="M698" i="4" s="1"/>
  <c r="L697" i="4"/>
  <c r="M697" i="4" s="1"/>
  <c r="L696" i="4"/>
  <c r="M696" i="4" s="1"/>
  <c r="O696" i="4" s="1"/>
  <c r="L695" i="4"/>
  <c r="M695" i="4" s="1"/>
  <c r="L694" i="4"/>
  <c r="M694" i="4" s="1"/>
  <c r="L693" i="4"/>
  <c r="M693" i="4" s="1"/>
  <c r="L692" i="4"/>
  <c r="M692" i="4" s="1"/>
  <c r="O692" i="4" s="1"/>
  <c r="L691" i="4"/>
  <c r="M691" i="4" s="1"/>
  <c r="L690" i="4"/>
  <c r="M690" i="4" s="1"/>
  <c r="L689" i="4"/>
  <c r="M689" i="4" s="1"/>
  <c r="L688" i="4"/>
  <c r="M688" i="4" s="1"/>
  <c r="O688" i="4" s="1"/>
  <c r="L687" i="4"/>
  <c r="M687" i="4" s="1"/>
  <c r="L686" i="4"/>
  <c r="M686" i="4" s="1"/>
  <c r="L685" i="4"/>
  <c r="M685" i="4" s="1"/>
  <c r="L684" i="4"/>
  <c r="M684" i="4" s="1"/>
  <c r="O684" i="4" s="1"/>
  <c r="L683" i="4"/>
  <c r="M683" i="4" s="1"/>
  <c r="L682" i="4"/>
  <c r="M682" i="4" s="1"/>
  <c r="L681" i="4"/>
  <c r="M681" i="4" s="1"/>
  <c r="L680" i="4"/>
  <c r="M680" i="4" s="1"/>
  <c r="O680" i="4" s="1"/>
  <c r="L679" i="4"/>
  <c r="M679" i="4" s="1"/>
  <c r="L678" i="4"/>
  <c r="M678" i="4" s="1"/>
  <c r="L677" i="4"/>
  <c r="M677" i="4" s="1"/>
  <c r="L676" i="4"/>
  <c r="M676" i="4" s="1"/>
  <c r="O676" i="4" s="1"/>
  <c r="L675" i="4"/>
  <c r="M675" i="4" s="1"/>
  <c r="L674" i="4"/>
  <c r="M674" i="4" s="1"/>
  <c r="L673" i="4"/>
  <c r="M673" i="4" s="1"/>
  <c r="L672" i="4"/>
  <c r="M672" i="4" s="1"/>
  <c r="O672" i="4" s="1"/>
  <c r="L671" i="4"/>
  <c r="M671" i="4" s="1"/>
  <c r="L670" i="4"/>
  <c r="M670" i="4" s="1"/>
  <c r="L669" i="4"/>
  <c r="M669" i="4" s="1"/>
  <c r="L668" i="4"/>
  <c r="M668" i="4" s="1"/>
  <c r="O668" i="4" s="1"/>
  <c r="L667" i="4"/>
  <c r="M667" i="4" s="1"/>
  <c r="L666" i="4"/>
  <c r="M666" i="4" s="1"/>
  <c r="L665" i="4"/>
  <c r="M665" i="4" s="1"/>
  <c r="L664" i="4"/>
  <c r="M664" i="4" s="1"/>
  <c r="O664" i="4" s="1"/>
  <c r="L663" i="4"/>
  <c r="M663" i="4" s="1"/>
  <c r="O663" i="4" s="1"/>
  <c r="L662" i="4"/>
  <c r="M662" i="4" s="1"/>
  <c r="L661" i="4"/>
  <c r="M661" i="4" s="1"/>
  <c r="L660" i="4"/>
  <c r="M660" i="4" s="1"/>
  <c r="O660" i="4" s="1"/>
  <c r="L659" i="4"/>
  <c r="M659" i="4" s="1"/>
  <c r="O659" i="4" s="1"/>
  <c r="L658" i="4"/>
  <c r="M658" i="4" s="1"/>
  <c r="L657" i="4"/>
  <c r="M657" i="4" s="1"/>
  <c r="L656" i="4"/>
  <c r="M656" i="4" s="1"/>
  <c r="O656" i="4" s="1"/>
  <c r="L655" i="4"/>
  <c r="M655" i="4" s="1"/>
  <c r="O655" i="4" s="1"/>
  <c r="L654" i="4"/>
  <c r="M654" i="4" s="1"/>
  <c r="L653" i="4"/>
  <c r="M653" i="4" s="1"/>
  <c r="L652" i="4"/>
  <c r="M652" i="4" s="1"/>
  <c r="O652" i="4" s="1"/>
  <c r="L651" i="4"/>
  <c r="M651" i="4" s="1"/>
  <c r="O651" i="4" s="1"/>
  <c r="L650" i="4"/>
  <c r="M650" i="4" s="1"/>
  <c r="L649" i="4"/>
  <c r="M649" i="4" s="1"/>
  <c r="L648" i="4"/>
  <c r="M648" i="4" s="1"/>
  <c r="O648" i="4" s="1"/>
  <c r="L647" i="4"/>
  <c r="M647" i="4" s="1"/>
  <c r="O647" i="4" s="1"/>
  <c r="L646" i="4"/>
  <c r="M646" i="4" s="1"/>
  <c r="L645" i="4"/>
  <c r="M645" i="4" s="1"/>
  <c r="L644" i="4"/>
  <c r="M644" i="4" s="1"/>
  <c r="O644" i="4" s="1"/>
  <c r="L643" i="4"/>
  <c r="M643" i="4" s="1"/>
  <c r="O643" i="4" s="1"/>
  <c r="L642" i="4"/>
  <c r="M642" i="4" s="1"/>
  <c r="L641" i="4"/>
  <c r="M641" i="4" s="1"/>
  <c r="L640" i="4"/>
  <c r="M640" i="4" s="1"/>
  <c r="O640" i="4" s="1"/>
  <c r="L639" i="4"/>
  <c r="M639" i="4" s="1"/>
  <c r="O639" i="4" s="1"/>
  <c r="L638" i="4"/>
  <c r="M638" i="4" s="1"/>
  <c r="L637" i="4"/>
  <c r="M637" i="4" s="1"/>
  <c r="L636" i="4"/>
  <c r="M636" i="4" s="1"/>
  <c r="O636" i="4" s="1"/>
  <c r="L635" i="4"/>
  <c r="M635" i="4" s="1"/>
  <c r="O635" i="4" s="1"/>
  <c r="L634" i="4"/>
  <c r="M634" i="4" s="1"/>
  <c r="L633" i="4"/>
  <c r="M633" i="4" s="1"/>
  <c r="L632" i="4"/>
  <c r="M632" i="4" s="1"/>
  <c r="O632" i="4" s="1"/>
  <c r="L631" i="4"/>
  <c r="M631" i="4" s="1"/>
  <c r="O631" i="4" s="1"/>
  <c r="L630" i="4"/>
  <c r="M630" i="4" s="1"/>
  <c r="L629" i="4"/>
  <c r="M629" i="4" s="1"/>
  <c r="L628" i="4"/>
  <c r="M628" i="4" s="1"/>
  <c r="O628" i="4" s="1"/>
  <c r="L627" i="4"/>
  <c r="M627" i="4" s="1"/>
  <c r="O627" i="4" s="1"/>
  <c r="L626" i="4"/>
  <c r="M626" i="4" s="1"/>
  <c r="L625" i="4"/>
  <c r="M625" i="4" s="1"/>
  <c r="L624" i="4"/>
  <c r="M624" i="4" s="1"/>
  <c r="O624" i="4" s="1"/>
  <c r="L623" i="4"/>
  <c r="M623" i="4" s="1"/>
  <c r="O623" i="4" s="1"/>
  <c r="L622" i="4"/>
  <c r="M622" i="4" s="1"/>
  <c r="L621" i="4"/>
  <c r="M621" i="4" s="1"/>
  <c r="L620" i="4"/>
  <c r="M620" i="4" s="1"/>
  <c r="O620" i="4" s="1"/>
  <c r="L619" i="4"/>
  <c r="M619" i="4" s="1"/>
  <c r="O619" i="4" s="1"/>
  <c r="L618" i="4"/>
  <c r="M618" i="4" s="1"/>
  <c r="L617" i="4"/>
  <c r="M617" i="4" s="1"/>
  <c r="L616" i="4"/>
  <c r="M616" i="4" s="1"/>
  <c r="O616" i="4" s="1"/>
  <c r="L615" i="4"/>
  <c r="M615" i="4" s="1"/>
  <c r="O615" i="4" s="1"/>
  <c r="L614" i="4"/>
  <c r="M614" i="4" s="1"/>
  <c r="L613" i="4"/>
  <c r="M613" i="4" s="1"/>
  <c r="L612" i="4"/>
  <c r="M612" i="4" s="1"/>
  <c r="O612" i="4" s="1"/>
  <c r="L611" i="4"/>
  <c r="M611" i="4" s="1"/>
  <c r="O611" i="4" s="1"/>
  <c r="L610" i="4"/>
  <c r="M610" i="4" s="1"/>
  <c r="L609" i="4"/>
  <c r="M609" i="4" s="1"/>
  <c r="L608" i="4"/>
  <c r="M608" i="4" s="1"/>
  <c r="O608" i="4" s="1"/>
  <c r="L607" i="4"/>
  <c r="M607" i="4" s="1"/>
  <c r="O607" i="4" s="1"/>
  <c r="L606" i="4"/>
  <c r="M606" i="4" s="1"/>
  <c r="L605" i="4"/>
  <c r="M605" i="4" s="1"/>
  <c r="L604" i="4"/>
  <c r="M604" i="4" s="1"/>
  <c r="O604" i="4" s="1"/>
  <c r="L603" i="4"/>
  <c r="M603" i="4" s="1"/>
  <c r="O603" i="4" s="1"/>
  <c r="L602" i="4"/>
  <c r="M602" i="4" s="1"/>
  <c r="L601" i="4"/>
  <c r="M601" i="4" s="1"/>
  <c r="L600" i="4"/>
  <c r="M600" i="4" s="1"/>
  <c r="O600" i="4" s="1"/>
  <c r="L599" i="4"/>
  <c r="M599" i="4" s="1"/>
  <c r="O599" i="4" s="1"/>
  <c r="L598" i="4"/>
  <c r="M598" i="4" s="1"/>
  <c r="L597" i="4"/>
  <c r="M597" i="4" s="1"/>
  <c r="L596" i="4"/>
  <c r="M596" i="4" s="1"/>
  <c r="O596" i="4" s="1"/>
  <c r="L595" i="4"/>
  <c r="M595" i="4" s="1"/>
  <c r="O595" i="4" s="1"/>
  <c r="L594" i="4"/>
  <c r="M594" i="4" s="1"/>
  <c r="L593" i="4"/>
  <c r="M593" i="4" s="1"/>
  <c r="L592" i="4"/>
  <c r="M592" i="4" s="1"/>
  <c r="O592" i="4" s="1"/>
  <c r="L591" i="4"/>
  <c r="M591" i="4" s="1"/>
  <c r="O591" i="4" s="1"/>
  <c r="L590" i="4"/>
  <c r="M590" i="4" s="1"/>
  <c r="L589" i="4"/>
  <c r="M589" i="4" s="1"/>
  <c r="L588" i="4"/>
  <c r="M588" i="4" s="1"/>
  <c r="O588" i="4" s="1"/>
  <c r="L587" i="4"/>
  <c r="M587" i="4" s="1"/>
  <c r="O587" i="4" s="1"/>
  <c r="L586" i="4"/>
  <c r="M586" i="4" s="1"/>
  <c r="L585" i="4"/>
  <c r="M585" i="4" s="1"/>
  <c r="L584" i="4"/>
  <c r="M584" i="4" s="1"/>
  <c r="O584" i="4" s="1"/>
  <c r="L583" i="4"/>
  <c r="M583" i="4" s="1"/>
  <c r="O583" i="4" s="1"/>
  <c r="L582" i="4"/>
  <c r="M582" i="4" s="1"/>
  <c r="L581" i="4"/>
  <c r="M581" i="4" s="1"/>
  <c r="L580" i="4"/>
  <c r="M580" i="4" s="1"/>
  <c r="O580" i="4" s="1"/>
  <c r="L579" i="4"/>
  <c r="M579" i="4" s="1"/>
  <c r="O579" i="4" s="1"/>
  <c r="L578" i="4"/>
  <c r="M578" i="4" s="1"/>
  <c r="L577" i="4"/>
  <c r="M577" i="4" s="1"/>
  <c r="L576" i="4"/>
  <c r="M576" i="4" s="1"/>
  <c r="O576" i="4" s="1"/>
  <c r="L575" i="4"/>
  <c r="M575" i="4" s="1"/>
  <c r="O575" i="4" s="1"/>
  <c r="L574" i="4"/>
  <c r="M574" i="4" s="1"/>
  <c r="L573" i="4"/>
  <c r="M573" i="4" s="1"/>
  <c r="L572" i="4"/>
  <c r="M572" i="4" s="1"/>
  <c r="O572" i="4" s="1"/>
  <c r="L571" i="4"/>
  <c r="M571" i="4" s="1"/>
  <c r="O571" i="4" s="1"/>
  <c r="L570" i="4"/>
  <c r="M570" i="4" s="1"/>
  <c r="L569" i="4"/>
  <c r="M569" i="4" s="1"/>
  <c r="L568" i="4"/>
  <c r="M568" i="4" s="1"/>
  <c r="O568" i="4" s="1"/>
  <c r="L567" i="4"/>
  <c r="M567" i="4" s="1"/>
  <c r="O567" i="4" s="1"/>
  <c r="L566" i="4"/>
  <c r="M566" i="4" s="1"/>
  <c r="L565" i="4"/>
  <c r="M565" i="4" s="1"/>
  <c r="L564" i="4"/>
  <c r="M564" i="4" s="1"/>
  <c r="O564" i="4" s="1"/>
  <c r="L563" i="4"/>
  <c r="M563" i="4" s="1"/>
  <c r="O563" i="4" s="1"/>
  <c r="L562" i="4"/>
  <c r="M562" i="4" s="1"/>
  <c r="L561" i="4"/>
  <c r="M561" i="4" s="1"/>
  <c r="L560" i="4"/>
  <c r="M560" i="4" s="1"/>
  <c r="O560" i="4" s="1"/>
  <c r="L559" i="4"/>
  <c r="M559" i="4" s="1"/>
  <c r="O559" i="4" s="1"/>
  <c r="L558" i="4"/>
  <c r="M558" i="4" s="1"/>
  <c r="L557" i="4"/>
  <c r="M557" i="4" s="1"/>
  <c r="L556" i="4"/>
  <c r="M556" i="4" s="1"/>
  <c r="O556" i="4" s="1"/>
  <c r="L555" i="4"/>
  <c r="M555" i="4" s="1"/>
  <c r="O555" i="4" s="1"/>
  <c r="L554" i="4"/>
  <c r="M554" i="4" s="1"/>
  <c r="L553" i="4"/>
  <c r="M553" i="4" s="1"/>
  <c r="L552" i="4"/>
  <c r="M552" i="4" s="1"/>
  <c r="O552" i="4" s="1"/>
  <c r="L551" i="4"/>
  <c r="M551" i="4" s="1"/>
  <c r="O551" i="4" s="1"/>
  <c r="L550" i="4"/>
  <c r="M550" i="4" s="1"/>
  <c r="L549" i="4"/>
  <c r="M549" i="4" s="1"/>
  <c r="L548" i="4"/>
  <c r="M548" i="4" s="1"/>
  <c r="O548" i="4" s="1"/>
  <c r="L547" i="4"/>
  <c r="M547" i="4" s="1"/>
  <c r="O547" i="4" s="1"/>
  <c r="L546" i="4"/>
  <c r="M546" i="4" s="1"/>
  <c r="L545" i="4"/>
  <c r="M545" i="4" s="1"/>
  <c r="L544" i="4"/>
  <c r="M544" i="4" s="1"/>
  <c r="O544" i="4" s="1"/>
  <c r="L543" i="4"/>
  <c r="M543" i="4" s="1"/>
  <c r="O543" i="4" s="1"/>
  <c r="L542" i="4"/>
  <c r="M542" i="4" s="1"/>
  <c r="L541" i="4"/>
  <c r="M541" i="4" s="1"/>
  <c r="L540" i="4"/>
  <c r="M540" i="4" s="1"/>
  <c r="O540" i="4" s="1"/>
  <c r="L539" i="4"/>
  <c r="M539" i="4" s="1"/>
  <c r="O539" i="4" s="1"/>
  <c r="L538" i="4"/>
  <c r="M538" i="4" s="1"/>
  <c r="L537" i="4"/>
  <c r="M537" i="4" s="1"/>
  <c r="L536" i="4"/>
  <c r="M536" i="4" s="1"/>
  <c r="O536" i="4" s="1"/>
  <c r="L535" i="4"/>
  <c r="M535" i="4" s="1"/>
  <c r="O535" i="4" s="1"/>
  <c r="L534" i="4"/>
  <c r="M534" i="4" s="1"/>
  <c r="L533" i="4"/>
  <c r="M533" i="4" s="1"/>
  <c r="L532" i="4"/>
  <c r="M532" i="4" s="1"/>
  <c r="O532" i="4" s="1"/>
  <c r="L531" i="4"/>
  <c r="M531" i="4" s="1"/>
  <c r="O531" i="4" s="1"/>
  <c r="L530" i="4"/>
  <c r="M530" i="4" s="1"/>
  <c r="L529" i="4"/>
  <c r="M529" i="4" s="1"/>
  <c r="L528" i="4"/>
  <c r="M528" i="4" s="1"/>
  <c r="O528" i="4" s="1"/>
  <c r="L527" i="4"/>
  <c r="M527" i="4" s="1"/>
  <c r="O527" i="4" s="1"/>
  <c r="L526" i="4"/>
  <c r="M526" i="4" s="1"/>
  <c r="L525" i="4"/>
  <c r="M525" i="4" s="1"/>
  <c r="L524" i="4"/>
  <c r="M524" i="4" s="1"/>
  <c r="O524" i="4" s="1"/>
  <c r="L523" i="4"/>
  <c r="M523" i="4" s="1"/>
  <c r="O523" i="4" s="1"/>
  <c r="L522" i="4"/>
  <c r="M522" i="4" s="1"/>
  <c r="L521" i="4"/>
  <c r="M521" i="4" s="1"/>
  <c r="L520" i="4"/>
  <c r="M520" i="4" s="1"/>
  <c r="O520" i="4" s="1"/>
  <c r="L519" i="4"/>
  <c r="M519" i="4" s="1"/>
  <c r="O519" i="4" s="1"/>
  <c r="L518" i="4"/>
  <c r="M518" i="4" s="1"/>
  <c r="L517" i="4"/>
  <c r="M517" i="4" s="1"/>
  <c r="L516" i="4"/>
  <c r="M516" i="4" s="1"/>
  <c r="O516" i="4" s="1"/>
  <c r="L515" i="4"/>
  <c r="M515" i="4" s="1"/>
  <c r="O515" i="4" s="1"/>
  <c r="L514" i="4"/>
  <c r="M514" i="4" s="1"/>
  <c r="L513" i="4"/>
  <c r="M513" i="4" s="1"/>
  <c r="L512" i="4"/>
  <c r="M512" i="4" s="1"/>
  <c r="O512" i="4" s="1"/>
  <c r="L511" i="4"/>
  <c r="M511" i="4" s="1"/>
  <c r="O511" i="4" s="1"/>
  <c r="L510" i="4"/>
  <c r="M510" i="4" s="1"/>
  <c r="L509" i="4"/>
  <c r="M509" i="4" s="1"/>
  <c r="L508" i="4"/>
  <c r="M508" i="4" s="1"/>
  <c r="O508" i="4" s="1"/>
  <c r="L507" i="4"/>
  <c r="M507" i="4" s="1"/>
  <c r="O507" i="4" s="1"/>
  <c r="L506" i="4"/>
  <c r="M506" i="4" s="1"/>
  <c r="L505" i="4"/>
  <c r="M505" i="4" s="1"/>
  <c r="L504" i="4"/>
  <c r="M504" i="4" s="1"/>
  <c r="O504" i="4" s="1"/>
  <c r="L503" i="4"/>
  <c r="M503" i="4" s="1"/>
  <c r="O503" i="4" s="1"/>
  <c r="L502" i="4"/>
  <c r="M502" i="4" s="1"/>
  <c r="L501" i="4"/>
  <c r="M501" i="4" s="1"/>
  <c r="L500" i="4"/>
  <c r="M500" i="4" s="1"/>
  <c r="O500" i="4" s="1"/>
  <c r="L499" i="4"/>
  <c r="M499" i="4" s="1"/>
  <c r="O499" i="4" s="1"/>
  <c r="L498" i="4"/>
  <c r="M498" i="4" s="1"/>
  <c r="L497" i="4"/>
  <c r="M497" i="4" s="1"/>
  <c r="L496" i="4"/>
  <c r="M496" i="4" s="1"/>
  <c r="O496" i="4" s="1"/>
  <c r="L495" i="4"/>
  <c r="M495" i="4" s="1"/>
  <c r="O495" i="4" s="1"/>
  <c r="L494" i="4"/>
  <c r="M494" i="4" s="1"/>
  <c r="L493" i="4"/>
  <c r="M493" i="4" s="1"/>
  <c r="L492" i="4"/>
  <c r="M492" i="4" s="1"/>
  <c r="O492" i="4" s="1"/>
  <c r="L491" i="4"/>
  <c r="M491" i="4" s="1"/>
  <c r="O491" i="4" s="1"/>
  <c r="L490" i="4"/>
  <c r="M490" i="4" s="1"/>
  <c r="L489" i="4"/>
  <c r="M489" i="4" s="1"/>
  <c r="L488" i="4"/>
  <c r="M488" i="4" s="1"/>
  <c r="O488" i="4" s="1"/>
  <c r="L487" i="4"/>
  <c r="M487" i="4" s="1"/>
  <c r="O487" i="4" s="1"/>
  <c r="L486" i="4"/>
  <c r="M486" i="4" s="1"/>
  <c r="L485" i="4"/>
  <c r="M485" i="4" s="1"/>
  <c r="L484" i="4"/>
  <c r="M484" i="4" s="1"/>
  <c r="O484" i="4" s="1"/>
  <c r="L483" i="4"/>
  <c r="M483" i="4" s="1"/>
  <c r="O483" i="4" s="1"/>
  <c r="L482" i="4"/>
  <c r="M482" i="4" s="1"/>
  <c r="L481" i="4"/>
  <c r="M481" i="4" s="1"/>
  <c r="L480" i="4"/>
  <c r="M480" i="4" s="1"/>
  <c r="O480" i="4" s="1"/>
  <c r="L479" i="4"/>
  <c r="M479" i="4" s="1"/>
  <c r="O479" i="4" s="1"/>
  <c r="L478" i="4"/>
  <c r="M478" i="4" s="1"/>
  <c r="L477" i="4"/>
  <c r="M477" i="4" s="1"/>
  <c r="L476" i="4"/>
  <c r="M476" i="4" s="1"/>
  <c r="O476" i="4" s="1"/>
  <c r="L475" i="4"/>
  <c r="M475" i="4" s="1"/>
  <c r="O475" i="4" s="1"/>
  <c r="L474" i="4"/>
  <c r="M474" i="4" s="1"/>
  <c r="L473" i="4"/>
  <c r="M473" i="4" s="1"/>
  <c r="L472" i="4"/>
  <c r="M472" i="4" s="1"/>
  <c r="O472" i="4" s="1"/>
  <c r="L471" i="4"/>
  <c r="M471" i="4" s="1"/>
  <c r="O471" i="4" s="1"/>
  <c r="L470" i="4"/>
  <c r="M470" i="4" s="1"/>
  <c r="L469" i="4"/>
  <c r="M469" i="4" s="1"/>
  <c r="L468" i="4"/>
  <c r="M468" i="4" s="1"/>
  <c r="O468" i="4" s="1"/>
  <c r="L467" i="4"/>
  <c r="M467" i="4" s="1"/>
  <c r="O467" i="4" s="1"/>
  <c r="L466" i="4"/>
  <c r="M466" i="4" s="1"/>
  <c r="L465" i="4"/>
  <c r="M465" i="4" s="1"/>
  <c r="L464" i="4"/>
  <c r="M464" i="4" s="1"/>
  <c r="O464" i="4" s="1"/>
  <c r="L463" i="4"/>
  <c r="M463" i="4" s="1"/>
  <c r="O463" i="4" s="1"/>
  <c r="L462" i="4"/>
  <c r="M462" i="4" s="1"/>
  <c r="L461" i="4"/>
  <c r="M461" i="4" s="1"/>
  <c r="L460" i="4"/>
  <c r="M460" i="4" s="1"/>
  <c r="O460" i="4" s="1"/>
  <c r="L459" i="4"/>
  <c r="M459" i="4" s="1"/>
  <c r="O459" i="4" s="1"/>
  <c r="L458" i="4"/>
  <c r="M458" i="4" s="1"/>
  <c r="L457" i="4"/>
  <c r="M457" i="4" s="1"/>
  <c r="L456" i="4"/>
  <c r="M456" i="4" s="1"/>
  <c r="O456" i="4" s="1"/>
  <c r="L455" i="4"/>
  <c r="M455" i="4" s="1"/>
  <c r="O455" i="4" s="1"/>
  <c r="L454" i="4"/>
  <c r="M454" i="4" s="1"/>
  <c r="L453" i="4"/>
  <c r="M453" i="4" s="1"/>
  <c r="L452" i="4"/>
  <c r="M452" i="4" s="1"/>
  <c r="O452" i="4" s="1"/>
  <c r="L451" i="4"/>
  <c r="M451" i="4" s="1"/>
  <c r="O451" i="4" s="1"/>
  <c r="L450" i="4"/>
  <c r="M450" i="4" s="1"/>
  <c r="L449" i="4"/>
  <c r="M449" i="4" s="1"/>
  <c r="L448" i="4"/>
  <c r="M448" i="4" s="1"/>
  <c r="O448" i="4" s="1"/>
  <c r="L447" i="4"/>
  <c r="M447" i="4" s="1"/>
  <c r="O447" i="4" s="1"/>
  <c r="L446" i="4"/>
  <c r="M446" i="4" s="1"/>
  <c r="L445" i="4"/>
  <c r="M445" i="4" s="1"/>
  <c r="L444" i="4"/>
  <c r="M444" i="4" s="1"/>
  <c r="O444" i="4" s="1"/>
  <c r="L443" i="4"/>
  <c r="M443" i="4" s="1"/>
  <c r="O443" i="4" s="1"/>
  <c r="L442" i="4"/>
  <c r="M442" i="4" s="1"/>
  <c r="L441" i="4"/>
  <c r="M441" i="4" s="1"/>
  <c r="L440" i="4"/>
  <c r="M440" i="4" s="1"/>
  <c r="O440" i="4" s="1"/>
  <c r="L439" i="4"/>
  <c r="M439" i="4" s="1"/>
  <c r="O439" i="4" s="1"/>
  <c r="L438" i="4"/>
  <c r="M438" i="4" s="1"/>
  <c r="L437" i="4"/>
  <c r="M437" i="4" s="1"/>
  <c r="L436" i="4"/>
  <c r="M436" i="4" s="1"/>
  <c r="O436" i="4" s="1"/>
  <c r="L435" i="4"/>
  <c r="M435" i="4" s="1"/>
  <c r="O435" i="4" s="1"/>
  <c r="L434" i="4"/>
  <c r="M434" i="4" s="1"/>
  <c r="L433" i="4"/>
  <c r="M433" i="4" s="1"/>
  <c r="L432" i="4"/>
  <c r="M432" i="4" s="1"/>
  <c r="O432" i="4" s="1"/>
  <c r="L431" i="4"/>
  <c r="M431" i="4" s="1"/>
  <c r="O431" i="4" s="1"/>
  <c r="L430" i="4"/>
  <c r="M430" i="4" s="1"/>
  <c r="L429" i="4"/>
  <c r="M429" i="4" s="1"/>
  <c r="L428" i="4"/>
  <c r="M428" i="4" s="1"/>
  <c r="O428" i="4" s="1"/>
  <c r="L427" i="4"/>
  <c r="M427" i="4" s="1"/>
  <c r="O427" i="4" s="1"/>
  <c r="L426" i="4"/>
  <c r="M426" i="4" s="1"/>
  <c r="L425" i="4"/>
  <c r="M425" i="4" s="1"/>
  <c r="L424" i="4"/>
  <c r="M424" i="4" s="1"/>
  <c r="O424" i="4" s="1"/>
  <c r="L423" i="4"/>
  <c r="M423" i="4" s="1"/>
  <c r="O423" i="4" s="1"/>
  <c r="L422" i="4"/>
  <c r="M422" i="4" s="1"/>
  <c r="L421" i="4"/>
  <c r="M421" i="4" s="1"/>
  <c r="L420" i="4"/>
  <c r="M420" i="4" s="1"/>
  <c r="O420" i="4" s="1"/>
  <c r="L419" i="4"/>
  <c r="M419" i="4" s="1"/>
  <c r="O419" i="4" s="1"/>
  <c r="L418" i="4"/>
  <c r="M418" i="4" s="1"/>
  <c r="L417" i="4"/>
  <c r="M417" i="4" s="1"/>
  <c r="L416" i="4"/>
  <c r="M416" i="4" s="1"/>
  <c r="O416" i="4" s="1"/>
  <c r="L415" i="4"/>
  <c r="M415" i="4" s="1"/>
  <c r="O415" i="4" s="1"/>
  <c r="L414" i="4"/>
  <c r="M414" i="4" s="1"/>
  <c r="L413" i="4"/>
  <c r="M413" i="4" s="1"/>
  <c r="L412" i="4"/>
  <c r="M412" i="4" s="1"/>
  <c r="N412" i="4" s="1"/>
  <c r="AD412" i="4" s="1"/>
  <c r="L411" i="4"/>
  <c r="M411" i="4" s="1"/>
  <c r="O411" i="4" s="1"/>
  <c r="L410" i="4"/>
  <c r="M410" i="4" s="1"/>
  <c r="L409" i="4"/>
  <c r="M409" i="4" s="1"/>
  <c r="L408" i="4"/>
  <c r="M408" i="4" s="1"/>
  <c r="N408" i="4" s="1"/>
  <c r="AD408" i="4" s="1"/>
  <c r="L407" i="4"/>
  <c r="M407" i="4" s="1"/>
  <c r="O407" i="4" s="1"/>
  <c r="L406" i="4"/>
  <c r="M406" i="4" s="1"/>
  <c r="L405" i="4"/>
  <c r="M405" i="4" s="1"/>
  <c r="L404" i="4"/>
  <c r="M404" i="4" s="1"/>
  <c r="N404" i="4" s="1"/>
  <c r="AD404" i="4" s="1"/>
  <c r="L403" i="4"/>
  <c r="M403" i="4" s="1"/>
  <c r="O403" i="4" s="1"/>
  <c r="L402" i="4"/>
  <c r="M402" i="4" s="1"/>
  <c r="L401" i="4"/>
  <c r="M401" i="4" s="1"/>
  <c r="L400" i="4"/>
  <c r="M400" i="4" s="1"/>
  <c r="N400" i="4" s="1"/>
  <c r="AD400" i="4" s="1"/>
  <c r="L399" i="4"/>
  <c r="M399" i="4" s="1"/>
  <c r="O399" i="4" s="1"/>
  <c r="L398" i="4"/>
  <c r="M398" i="4" s="1"/>
  <c r="L397" i="4"/>
  <c r="M397" i="4" s="1"/>
  <c r="L396" i="4"/>
  <c r="M396" i="4" s="1"/>
  <c r="N396" i="4" s="1"/>
  <c r="AD396" i="4" s="1"/>
  <c r="L395" i="4"/>
  <c r="M395" i="4" s="1"/>
  <c r="O395" i="4" s="1"/>
  <c r="L394" i="4"/>
  <c r="M394" i="4" s="1"/>
  <c r="L393" i="4"/>
  <c r="M393" i="4" s="1"/>
  <c r="L392" i="4"/>
  <c r="M392" i="4" s="1"/>
  <c r="N392" i="4" s="1"/>
  <c r="AD392" i="4" s="1"/>
  <c r="L391" i="4"/>
  <c r="M391" i="4" s="1"/>
  <c r="O391" i="4" s="1"/>
  <c r="L390" i="4"/>
  <c r="M390" i="4" s="1"/>
  <c r="L389" i="4"/>
  <c r="M389" i="4" s="1"/>
  <c r="L388" i="4"/>
  <c r="M388" i="4" s="1"/>
  <c r="O388" i="4" s="1"/>
  <c r="L387" i="4"/>
  <c r="M387" i="4" s="1"/>
  <c r="O387" i="4" s="1"/>
  <c r="L386" i="4"/>
  <c r="M386" i="4" s="1"/>
  <c r="L385" i="4"/>
  <c r="M385" i="4" s="1"/>
  <c r="L384" i="4"/>
  <c r="M384" i="4" s="1"/>
  <c r="O384" i="4" s="1"/>
  <c r="L383" i="4"/>
  <c r="M383" i="4" s="1"/>
  <c r="O383" i="4" s="1"/>
  <c r="L382" i="4"/>
  <c r="M382" i="4" s="1"/>
  <c r="L381" i="4"/>
  <c r="M381" i="4" s="1"/>
  <c r="L380" i="4"/>
  <c r="M380" i="4" s="1"/>
  <c r="N380" i="4" s="1"/>
  <c r="AD380" i="4" s="1"/>
  <c r="L379" i="4"/>
  <c r="M379" i="4" s="1"/>
  <c r="O379" i="4" s="1"/>
  <c r="L378" i="4"/>
  <c r="M378" i="4" s="1"/>
  <c r="L377" i="4"/>
  <c r="M377" i="4" s="1"/>
  <c r="L376" i="4"/>
  <c r="M376" i="4" s="1"/>
  <c r="N376" i="4" s="1"/>
  <c r="AD376" i="4" s="1"/>
  <c r="L375" i="4"/>
  <c r="M375" i="4" s="1"/>
  <c r="O375" i="4" s="1"/>
  <c r="L374" i="4"/>
  <c r="M374" i="4" s="1"/>
  <c r="L373" i="4"/>
  <c r="M373" i="4" s="1"/>
  <c r="L372" i="4"/>
  <c r="M372" i="4" s="1"/>
  <c r="O372" i="4" s="1"/>
  <c r="L371" i="4"/>
  <c r="M371" i="4" s="1"/>
  <c r="O371" i="4" s="1"/>
  <c r="L370" i="4"/>
  <c r="M370" i="4" s="1"/>
  <c r="L369" i="4"/>
  <c r="M369" i="4" s="1"/>
  <c r="L368" i="4"/>
  <c r="M368" i="4" s="1"/>
  <c r="N368" i="4" s="1"/>
  <c r="AD368" i="4" s="1"/>
  <c r="L367" i="4"/>
  <c r="M367" i="4" s="1"/>
  <c r="O367" i="4" s="1"/>
  <c r="L366" i="4"/>
  <c r="M366" i="4" s="1"/>
  <c r="L365" i="4"/>
  <c r="M365" i="4" s="1"/>
  <c r="L364" i="4"/>
  <c r="M364" i="4" s="1"/>
  <c r="O364" i="4" s="1"/>
  <c r="L363" i="4"/>
  <c r="M363" i="4" s="1"/>
  <c r="O363" i="4" s="1"/>
  <c r="L362" i="4"/>
  <c r="M362" i="4" s="1"/>
  <c r="L361" i="4"/>
  <c r="M361" i="4" s="1"/>
  <c r="L360" i="4"/>
  <c r="M360" i="4" s="1"/>
  <c r="O360" i="4" s="1"/>
  <c r="L359" i="4"/>
  <c r="M359" i="4" s="1"/>
  <c r="O359" i="4" s="1"/>
  <c r="L358" i="4"/>
  <c r="M358" i="4" s="1"/>
  <c r="L357" i="4"/>
  <c r="M357" i="4" s="1"/>
  <c r="L356" i="4"/>
  <c r="M356" i="4" s="1"/>
  <c r="N356" i="4" s="1"/>
  <c r="AD356" i="4" s="1"/>
  <c r="L355" i="4"/>
  <c r="M355" i="4" s="1"/>
  <c r="O355" i="4" s="1"/>
  <c r="L354" i="4"/>
  <c r="M354" i="4" s="1"/>
  <c r="L353" i="4"/>
  <c r="M353" i="4" s="1"/>
  <c r="L352" i="4"/>
  <c r="M352" i="4" s="1"/>
  <c r="O352" i="4" s="1"/>
  <c r="L351" i="4"/>
  <c r="M351" i="4" s="1"/>
  <c r="O351" i="4" s="1"/>
  <c r="L350" i="4"/>
  <c r="M350" i="4" s="1"/>
  <c r="L349" i="4"/>
  <c r="M349" i="4" s="1"/>
  <c r="L348" i="4"/>
  <c r="M348" i="4" s="1"/>
  <c r="O348" i="4" s="1"/>
  <c r="L347" i="4"/>
  <c r="M347" i="4" s="1"/>
  <c r="O347" i="4" s="1"/>
  <c r="L346" i="4"/>
  <c r="M346" i="4" s="1"/>
  <c r="L345" i="4"/>
  <c r="M345" i="4" s="1"/>
  <c r="L344" i="4"/>
  <c r="M344" i="4" s="1"/>
  <c r="O344" i="4" s="1"/>
  <c r="L343" i="4"/>
  <c r="M343" i="4" s="1"/>
  <c r="O343" i="4" s="1"/>
  <c r="L342" i="4"/>
  <c r="M342" i="4" s="1"/>
  <c r="L341" i="4"/>
  <c r="M341" i="4" s="1"/>
  <c r="L340" i="4"/>
  <c r="M340" i="4" s="1"/>
  <c r="O340" i="4" s="1"/>
  <c r="L339" i="4"/>
  <c r="M339" i="4" s="1"/>
  <c r="O339" i="4" s="1"/>
  <c r="L338" i="4"/>
  <c r="M338" i="4" s="1"/>
  <c r="L337" i="4"/>
  <c r="M337" i="4" s="1"/>
  <c r="L336" i="4"/>
  <c r="M336" i="4" s="1"/>
  <c r="O336" i="4" s="1"/>
  <c r="L335" i="4"/>
  <c r="M335" i="4" s="1"/>
  <c r="O335" i="4" s="1"/>
  <c r="L334" i="4"/>
  <c r="M334" i="4" s="1"/>
  <c r="L333" i="4"/>
  <c r="M333" i="4" s="1"/>
  <c r="L332" i="4"/>
  <c r="M332" i="4" s="1"/>
  <c r="O332" i="4" s="1"/>
  <c r="L331" i="4"/>
  <c r="M331" i="4" s="1"/>
  <c r="O331" i="4" s="1"/>
  <c r="L330" i="4"/>
  <c r="M330" i="4" s="1"/>
  <c r="L329" i="4"/>
  <c r="M329" i="4" s="1"/>
  <c r="L328" i="4"/>
  <c r="M328" i="4" s="1"/>
  <c r="N328" i="4" s="1"/>
  <c r="AD328" i="4" s="1"/>
  <c r="L327" i="4"/>
  <c r="M327" i="4" s="1"/>
  <c r="O327" i="4" s="1"/>
  <c r="L326" i="4"/>
  <c r="M326" i="4" s="1"/>
  <c r="L325" i="4"/>
  <c r="M325" i="4" s="1"/>
  <c r="L324" i="4"/>
  <c r="M324" i="4" s="1"/>
  <c r="O324" i="4" s="1"/>
  <c r="L323" i="4"/>
  <c r="M323" i="4" s="1"/>
  <c r="O323" i="4" s="1"/>
  <c r="L322" i="4"/>
  <c r="M322" i="4" s="1"/>
  <c r="L321" i="4"/>
  <c r="M321" i="4" s="1"/>
  <c r="L320" i="4"/>
  <c r="M320" i="4" s="1"/>
  <c r="O320" i="4" s="1"/>
  <c r="L319" i="4"/>
  <c r="M319" i="4" s="1"/>
  <c r="O319" i="4" s="1"/>
  <c r="L318" i="4"/>
  <c r="M318" i="4" s="1"/>
  <c r="L317" i="4"/>
  <c r="M317" i="4" s="1"/>
  <c r="L316" i="4"/>
  <c r="M316" i="4" s="1"/>
  <c r="O316" i="4" s="1"/>
  <c r="L315" i="4"/>
  <c r="M315" i="4" s="1"/>
  <c r="O315" i="4" s="1"/>
  <c r="L314" i="4"/>
  <c r="M314" i="4" s="1"/>
  <c r="L313" i="4"/>
  <c r="M313" i="4" s="1"/>
  <c r="L312" i="4"/>
  <c r="M312" i="4" s="1"/>
  <c r="O312" i="4" s="1"/>
  <c r="L311" i="4"/>
  <c r="M311" i="4" s="1"/>
  <c r="O311" i="4" s="1"/>
  <c r="L310" i="4"/>
  <c r="M310" i="4" s="1"/>
  <c r="L309" i="4"/>
  <c r="M309" i="4" s="1"/>
  <c r="L308" i="4"/>
  <c r="M308" i="4" s="1"/>
  <c r="O308" i="4" s="1"/>
  <c r="L307" i="4"/>
  <c r="M307" i="4" s="1"/>
  <c r="O307" i="4" s="1"/>
  <c r="L306" i="4"/>
  <c r="M306" i="4" s="1"/>
  <c r="L305" i="4"/>
  <c r="M305" i="4" s="1"/>
  <c r="L304" i="4"/>
  <c r="M304" i="4" s="1"/>
  <c r="O304" i="4" s="1"/>
  <c r="L303" i="4"/>
  <c r="M303" i="4" s="1"/>
  <c r="O303" i="4" s="1"/>
  <c r="L302" i="4"/>
  <c r="M302" i="4" s="1"/>
  <c r="L301" i="4"/>
  <c r="M301" i="4" s="1"/>
  <c r="L300" i="4"/>
  <c r="M300" i="4" s="1"/>
  <c r="O300" i="4" s="1"/>
  <c r="L299" i="4"/>
  <c r="M299" i="4" s="1"/>
  <c r="O299" i="4" s="1"/>
  <c r="L298" i="4"/>
  <c r="M298" i="4" s="1"/>
  <c r="L297" i="4"/>
  <c r="M297" i="4" s="1"/>
  <c r="L296" i="4"/>
  <c r="M296" i="4" s="1"/>
  <c r="O296" i="4" s="1"/>
  <c r="L295" i="4"/>
  <c r="M295" i="4" s="1"/>
  <c r="O295" i="4" s="1"/>
  <c r="L294" i="4"/>
  <c r="M294" i="4" s="1"/>
  <c r="L293" i="4"/>
  <c r="M293" i="4" s="1"/>
  <c r="L292" i="4"/>
  <c r="M292" i="4" s="1"/>
  <c r="O292" i="4" s="1"/>
  <c r="L291" i="4"/>
  <c r="M291" i="4" s="1"/>
  <c r="O291" i="4" s="1"/>
  <c r="L290" i="4"/>
  <c r="M290" i="4" s="1"/>
  <c r="L289" i="4"/>
  <c r="M289" i="4" s="1"/>
  <c r="L288" i="4"/>
  <c r="M288" i="4" s="1"/>
  <c r="O288" i="4" s="1"/>
  <c r="L287" i="4"/>
  <c r="M287" i="4" s="1"/>
  <c r="O287" i="4" s="1"/>
  <c r="L286" i="4"/>
  <c r="M286" i="4" s="1"/>
  <c r="L285" i="4"/>
  <c r="M285" i="4" s="1"/>
  <c r="L284" i="4"/>
  <c r="M284" i="4" s="1"/>
  <c r="O284" i="4" s="1"/>
  <c r="L283" i="4"/>
  <c r="M283" i="4" s="1"/>
  <c r="O283" i="4" s="1"/>
  <c r="L282" i="4"/>
  <c r="M282" i="4" s="1"/>
  <c r="L281" i="4"/>
  <c r="M281" i="4" s="1"/>
  <c r="L280" i="4"/>
  <c r="M280" i="4" s="1"/>
  <c r="O280" i="4" s="1"/>
  <c r="L279" i="4"/>
  <c r="M279" i="4" s="1"/>
  <c r="O279" i="4" s="1"/>
  <c r="L278" i="4"/>
  <c r="M278" i="4" s="1"/>
  <c r="L277" i="4"/>
  <c r="M277" i="4" s="1"/>
  <c r="L276" i="4"/>
  <c r="M276" i="4" s="1"/>
  <c r="O276" i="4" s="1"/>
  <c r="L275" i="4"/>
  <c r="M275" i="4" s="1"/>
  <c r="O275" i="4" s="1"/>
  <c r="L274" i="4"/>
  <c r="M274" i="4" s="1"/>
  <c r="L273" i="4"/>
  <c r="M273" i="4" s="1"/>
  <c r="L272" i="4"/>
  <c r="M272" i="4" s="1"/>
  <c r="O272" i="4" s="1"/>
  <c r="L271" i="4"/>
  <c r="M271" i="4" s="1"/>
  <c r="O271" i="4" s="1"/>
  <c r="L270" i="4"/>
  <c r="M270" i="4" s="1"/>
  <c r="L269" i="4"/>
  <c r="M269" i="4" s="1"/>
  <c r="L268" i="4"/>
  <c r="M268" i="4" s="1"/>
  <c r="O268" i="4" s="1"/>
  <c r="L267" i="4"/>
  <c r="M267" i="4" s="1"/>
  <c r="O267" i="4" s="1"/>
  <c r="L266" i="4"/>
  <c r="M266" i="4" s="1"/>
  <c r="L265" i="4"/>
  <c r="M265" i="4" s="1"/>
  <c r="L264" i="4"/>
  <c r="M264" i="4" s="1"/>
  <c r="N264" i="4" s="1"/>
  <c r="AD264" i="4" s="1"/>
  <c r="L263" i="4"/>
  <c r="M263" i="4" s="1"/>
  <c r="O263" i="4" s="1"/>
  <c r="L262" i="4"/>
  <c r="M262" i="4" s="1"/>
  <c r="L261" i="4"/>
  <c r="M261" i="4" s="1"/>
  <c r="L260" i="4"/>
  <c r="M260" i="4" s="1"/>
  <c r="O260" i="4" s="1"/>
  <c r="L259" i="4"/>
  <c r="M259" i="4" s="1"/>
  <c r="O259" i="4" s="1"/>
  <c r="L258" i="4"/>
  <c r="M258" i="4" s="1"/>
  <c r="L257" i="4"/>
  <c r="M257" i="4" s="1"/>
  <c r="L256" i="4"/>
  <c r="M256" i="4" s="1"/>
  <c r="O256" i="4" s="1"/>
  <c r="L255" i="4"/>
  <c r="M255" i="4" s="1"/>
  <c r="O255" i="4" s="1"/>
  <c r="L254" i="4"/>
  <c r="M254" i="4" s="1"/>
  <c r="L253" i="4"/>
  <c r="M253" i="4" s="1"/>
  <c r="L252" i="4"/>
  <c r="M252" i="4" s="1"/>
  <c r="O252" i="4" s="1"/>
  <c r="L251" i="4"/>
  <c r="M251" i="4" s="1"/>
  <c r="O251" i="4" s="1"/>
  <c r="L250" i="4"/>
  <c r="M250" i="4" s="1"/>
  <c r="L249" i="4"/>
  <c r="M249" i="4" s="1"/>
  <c r="L248" i="4"/>
  <c r="M248" i="4" s="1"/>
  <c r="O248" i="4" s="1"/>
  <c r="L247" i="4"/>
  <c r="M247" i="4" s="1"/>
  <c r="O247" i="4" s="1"/>
  <c r="L246" i="4"/>
  <c r="M246" i="4" s="1"/>
  <c r="L245" i="4"/>
  <c r="M245" i="4" s="1"/>
  <c r="L244" i="4"/>
  <c r="M244" i="4" s="1"/>
  <c r="O244" i="4" s="1"/>
  <c r="L243" i="4"/>
  <c r="M243" i="4" s="1"/>
  <c r="O243" i="4" s="1"/>
  <c r="L242" i="4"/>
  <c r="M242" i="4" s="1"/>
  <c r="L241" i="4"/>
  <c r="M241" i="4" s="1"/>
  <c r="L240" i="4"/>
  <c r="M240" i="4" s="1"/>
  <c r="O240" i="4" s="1"/>
  <c r="L239" i="4"/>
  <c r="M239" i="4" s="1"/>
  <c r="O239" i="4" s="1"/>
  <c r="L238" i="4"/>
  <c r="M238" i="4" s="1"/>
  <c r="L237" i="4"/>
  <c r="M237" i="4" s="1"/>
  <c r="L236" i="4"/>
  <c r="M236" i="4" s="1"/>
  <c r="N236" i="4" s="1"/>
  <c r="AD236" i="4" s="1"/>
  <c r="L235" i="4"/>
  <c r="M235" i="4" s="1"/>
  <c r="O235" i="4" s="1"/>
  <c r="L234" i="4"/>
  <c r="M234" i="4" s="1"/>
  <c r="L233" i="4"/>
  <c r="M233" i="4" s="1"/>
  <c r="L232" i="4"/>
  <c r="M232" i="4" s="1"/>
  <c r="O232" i="4" s="1"/>
  <c r="L231" i="4"/>
  <c r="M231" i="4" s="1"/>
  <c r="O231" i="4" s="1"/>
  <c r="L230" i="4"/>
  <c r="M230" i="4" s="1"/>
  <c r="L229" i="4"/>
  <c r="M229" i="4" s="1"/>
  <c r="L228" i="4"/>
  <c r="M228" i="4" s="1"/>
  <c r="O228" i="4" s="1"/>
  <c r="L227" i="4"/>
  <c r="M227" i="4" s="1"/>
  <c r="O227" i="4" s="1"/>
  <c r="L226" i="4"/>
  <c r="M226" i="4" s="1"/>
  <c r="L225" i="4"/>
  <c r="M225" i="4" s="1"/>
  <c r="L224" i="4"/>
  <c r="M224" i="4" s="1"/>
  <c r="O224" i="4" s="1"/>
  <c r="L223" i="4"/>
  <c r="M223" i="4" s="1"/>
  <c r="O223" i="4" s="1"/>
  <c r="L222" i="4"/>
  <c r="M222" i="4" s="1"/>
  <c r="L221" i="4"/>
  <c r="M221" i="4" s="1"/>
  <c r="L220" i="4"/>
  <c r="M220" i="4" s="1"/>
  <c r="O220" i="4" s="1"/>
  <c r="L219" i="4"/>
  <c r="M219" i="4" s="1"/>
  <c r="O219" i="4" s="1"/>
  <c r="L218" i="4"/>
  <c r="M218" i="4" s="1"/>
  <c r="L217" i="4"/>
  <c r="M217" i="4" s="1"/>
  <c r="L216" i="4"/>
  <c r="M216" i="4" s="1"/>
  <c r="N216" i="4" s="1"/>
  <c r="AD216" i="4" s="1"/>
  <c r="L215" i="4"/>
  <c r="M215" i="4" s="1"/>
  <c r="O215" i="4" s="1"/>
  <c r="L214" i="4"/>
  <c r="M214" i="4" s="1"/>
  <c r="L213" i="4"/>
  <c r="M213" i="4" s="1"/>
  <c r="L212" i="4"/>
  <c r="M212" i="4" s="1"/>
  <c r="O212" i="4" s="1"/>
  <c r="L211" i="4"/>
  <c r="M211" i="4" s="1"/>
  <c r="O211" i="4" s="1"/>
  <c r="L210" i="4"/>
  <c r="M210" i="4" s="1"/>
  <c r="L209" i="4"/>
  <c r="M209" i="4" s="1"/>
  <c r="L208" i="4"/>
  <c r="M208" i="4" s="1"/>
  <c r="O208" i="4" s="1"/>
  <c r="L207" i="4"/>
  <c r="M207" i="4" s="1"/>
  <c r="O207" i="4" s="1"/>
  <c r="L206" i="4"/>
  <c r="M206" i="4" s="1"/>
  <c r="L205" i="4"/>
  <c r="M205" i="4" s="1"/>
  <c r="L204" i="4"/>
  <c r="M204" i="4" s="1"/>
  <c r="O204" i="4" s="1"/>
  <c r="L203" i="4"/>
  <c r="M203" i="4" s="1"/>
  <c r="O203" i="4" s="1"/>
  <c r="L202" i="4"/>
  <c r="M202" i="4" s="1"/>
  <c r="L201" i="4"/>
  <c r="M201" i="4" s="1"/>
  <c r="L200" i="4"/>
  <c r="M200" i="4" s="1"/>
  <c r="N200" i="4" s="1"/>
  <c r="AD200" i="4" s="1"/>
  <c r="L199" i="4"/>
  <c r="M199" i="4" s="1"/>
  <c r="O199" i="4" s="1"/>
  <c r="L198" i="4"/>
  <c r="M198" i="4" s="1"/>
  <c r="L197" i="4"/>
  <c r="M197" i="4" s="1"/>
  <c r="L196" i="4"/>
  <c r="M196" i="4" s="1"/>
  <c r="O196" i="4" s="1"/>
  <c r="L195" i="4"/>
  <c r="M195" i="4" s="1"/>
  <c r="O195" i="4" s="1"/>
  <c r="L194" i="4"/>
  <c r="M194" i="4" s="1"/>
  <c r="L193" i="4"/>
  <c r="M193" i="4" s="1"/>
  <c r="L192" i="4"/>
  <c r="M192" i="4" s="1"/>
  <c r="N192" i="4" s="1"/>
  <c r="AD192" i="4" s="1"/>
  <c r="L191" i="4"/>
  <c r="M191" i="4" s="1"/>
  <c r="O191" i="4" s="1"/>
  <c r="L190" i="4"/>
  <c r="M190" i="4" s="1"/>
  <c r="L189" i="4"/>
  <c r="M189" i="4" s="1"/>
  <c r="L188" i="4"/>
  <c r="M188" i="4" s="1"/>
  <c r="O188" i="4" s="1"/>
  <c r="L187" i="4"/>
  <c r="M187" i="4" s="1"/>
  <c r="O187" i="4" s="1"/>
  <c r="L186" i="4"/>
  <c r="M186" i="4" s="1"/>
  <c r="L185" i="4"/>
  <c r="M185" i="4" s="1"/>
  <c r="L184" i="4"/>
  <c r="M184" i="4" s="1"/>
  <c r="O184" i="4" s="1"/>
  <c r="L183" i="4"/>
  <c r="M183" i="4" s="1"/>
  <c r="O183" i="4" s="1"/>
  <c r="L182" i="4"/>
  <c r="M182" i="4" s="1"/>
  <c r="L181" i="4"/>
  <c r="M181" i="4" s="1"/>
  <c r="L180" i="4"/>
  <c r="M180" i="4" s="1"/>
  <c r="O180" i="4" s="1"/>
  <c r="L179" i="4"/>
  <c r="M179" i="4" s="1"/>
  <c r="O179" i="4" s="1"/>
  <c r="L178" i="4"/>
  <c r="M178" i="4" s="1"/>
  <c r="L177" i="4"/>
  <c r="M177" i="4" s="1"/>
  <c r="L176" i="4"/>
  <c r="M176" i="4" s="1"/>
  <c r="N176" i="4" s="1"/>
  <c r="AD176" i="4" s="1"/>
  <c r="L175" i="4"/>
  <c r="M175" i="4" s="1"/>
  <c r="O175" i="4" s="1"/>
  <c r="L174" i="4"/>
  <c r="M174" i="4" s="1"/>
  <c r="L173" i="4"/>
  <c r="M173" i="4" s="1"/>
  <c r="L172" i="4"/>
  <c r="M172" i="4" s="1"/>
  <c r="O172" i="4" s="1"/>
  <c r="L171" i="4"/>
  <c r="M171" i="4" s="1"/>
  <c r="O171" i="4" s="1"/>
  <c r="L170" i="4"/>
  <c r="M170" i="4" s="1"/>
  <c r="L169" i="4"/>
  <c r="M169" i="4" s="1"/>
  <c r="L168" i="4"/>
  <c r="M168" i="4" s="1"/>
  <c r="O168" i="4" s="1"/>
  <c r="L167" i="4"/>
  <c r="M167" i="4" s="1"/>
  <c r="O167" i="4" s="1"/>
  <c r="L166" i="4"/>
  <c r="M166" i="4" s="1"/>
  <c r="L165" i="4"/>
  <c r="M165" i="4" s="1"/>
  <c r="L164" i="4"/>
  <c r="M164" i="4" s="1"/>
  <c r="O164" i="4" s="1"/>
  <c r="L163" i="4"/>
  <c r="M163" i="4" s="1"/>
  <c r="O163" i="4" s="1"/>
  <c r="L162" i="4"/>
  <c r="M162" i="4" s="1"/>
  <c r="L161" i="4"/>
  <c r="M161" i="4" s="1"/>
  <c r="L160" i="4"/>
  <c r="M160" i="4" s="1"/>
  <c r="O160" i="4" s="1"/>
  <c r="L159" i="4"/>
  <c r="M159" i="4" s="1"/>
  <c r="O159" i="4" s="1"/>
  <c r="L158" i="4"/>
  <c r="M158" i="4" s="1"/>
  <c r="L157" i="4"/>
  <c r="M157" i="4" s="1"/>
  <c r="L156" i="4"/>
  <c r="M156" i="4" s="1"/>
  <c r="O156" i="4" s="1"/>
  <c r="L155" i="4"/>
  <c r="M155" i="4" s="1"/>
  <c r="O155" i="4" s="1"/>
  <c r="L154" i="4"/>
  <c r="M154" i="4" s="1"/>
  <c r="L153" i="4"/>
  <c r="M153" i="4" s="1"/>
  <c r="L152" i="4"/>
  <c r="M152" i="4" s="1"/>
  <c r="O152" i="4" s="1"/>
  <c r="L151" i="4"/>
  <c r="M151" i="4" s="1"/>
  <c r="O151" i="4" s="1"/>
  <c r="L150" i="4"/>
  <c r="M150" i="4" s="1"/>
  <c r="L149" i="4"/>
  <c r="M149" i="4" s="1"/>
  <c r="L148" i="4"/>
  <c r="M148" i="4" s="1"/>
  <c r="O148" i="4" s="1"/>
  <c r="L147" i="4"/>
  <c r="M147" i="4" s="1"/>
  <c r="O147" i="4" s="1"/>
  <c r="L146" i="4"/>
  <c r="M146" i="4" s="1"/>
  <c r="L145" i="4"/>
  <c r="M145" i="4" s="1"/>
  <c r="L144" i="4"/>
  <c r="M144" i="4" s="1"/>
  <c r="N144" i="4" s="1"/>
  <c r="AD144" i="4" s="1"/>
  <c r="L143" i="4"/>
  <c r="M143" i="4" s="1"/>
  <c r="O143" i="4" s="1"/>
  <c r="L142" i="4"/>
  <c r="M142" i="4" s="1"/>
  <c r="L141" i="4"/>
  <c r="M141" i="4" s="1"/>
  <c r="L140" i="4"/>
  <c r="M140" i="4" s="1"/>
  <c r="O140" i="4" s="1"/>
  <c r="L139" i="4"/>
  <c r="M139" i="4" s="1"/>
  <c r="O139" i="4" s="1"/>
  <c r="L138" i="4"/>
  <c r="M138" i="4" s="1"/>
  <c r="L137" i="4"/>
  <c r="M137" i="4" s="1"/>
  <c r="L136" i="4"/>
  <c r="M136" i="4" s="1"/>
  <c r="O136" i="4" s="1"/>
  <c r="L135" i="4"/>
  <c r="M135" i="4" s="1"/>
  <c r="O135" i="4" s="1"/>
  <c r="L134" i="4"/>
  <c r="M134" i="4" s="1"/>
  <c r="L133" i="4"/>
  <c r="M133" i="4" s="1"/>
  <c r="L132" i="4"/>
  <c r="M132" i="4" s="1"/>
  <c r="O132" i="4" s="1"/>
  <c r="L131" i="4"/>
  <c r="M131" i="4" s="1"/>
  <c r="O131" i="4" s="1"/>
  <c r="L130" i="4"/>
  <c r="M130" i="4" s="1"/>
  <c r="L129" i="4"/>
  <c r="M129" i="4" s="1"/>
  <c r="L128" i="4"/>
  <c r="M128" i="4" s="1"/>
  <c r="O128" i="4" s="1"/>
  <c r="L127" i="4"/>
  <c r="M127" i="4" s="1"/>
  <c r="O127" i="4" s="1"/>
  <c r="L126" i="4"/>
  <c r="M126" i="4" s="1"/>
  <c r="L125" i="4"/>
  <c r="M125" i="4" s="1"/>
  <c r="L124" i="4"/>
  <c r="M124" i="4" s="1"/>
  <c r="O124" i="4" s="1"/>
  <c r="L123" i="4"/>
  <c r="M123" i="4" s="1"/>
  <c r="O123" i="4" s="1"/>
  <c r="L122" i="4"/>
  <c r="M122" i="4" s="1"/>
  <c r="L121" i="4"/>
  <c r="M121" i="4" s="1"/>
  <c r="L120" i="4"/>
  <c r="M120" i="4" s="1"/>
  <c r="O120" i="4" s="1"/>
  <c r="L119" i="4"/>
  <c r="M119" i="4" s="1"/>
  <c r="O119" i="4" s="1"/>
  <c r="L118" i="4"/>
  <c r="M118" i="4" s="1"/>
  <c r="L117" i="4"/>
  <c r="M117" i="4" s="1"/>
  <c r="L116" i="4"/>
  <c r="M116" i="4" s="1"/>
  <c r="N116" i="4" s="1"/>
  <c r="AD116" i="4" s="1"/>
  <c r="L115" i="4"/>
  <c r="M115" i="4" s="1"/>
  <c r="O115" i="4" s="1"/>
  <c r="L114" i="4"/>
  <c r="M114" i="4" s="1"/>
  <c r="L113" i="4"/>
  <c r="M113" i="4" s="1"/>
  <c r="L112" i="4"/>
  <c r="M112" i="4" s="1"/>
  <c r="O112" i="4" s="1"/>
  <c r="L111" i="4"/>
  <c r="M111" i="4" s="1"/>
  <c r="O111" i="4" s="1"/>
  <c r="L110" i="4"/>
  <c r="M110" i="4" s="1"/>
  <c r="L109" i="4"/>
  <c r="M109" i="4" s="1"/>
  <c r="L108" i="4"/>
  <c r="M108" i="4" s="1"/>
  <c r="N108" i="4" s="1"/>
  <c r="AD108" i="4" s="1"/>
  <c r="L107" i="4"/>
  <c r="M107" i="4" s="1"/>
  <c r="O107" i="4" s="1"/>
  <c r="L106" i="4"/>
  <c r="M106" i="4" s="1"/>
  <c r="L105" i="4"/>
  <c r="M105" i="4" s="1"/>
  <c r="L104" i="4"/>
  <c r="M104" i="4" s="1"/>
  <c r="O104" i="4" s="1"/>
  <c r="L103" i="4"/>
  <c r="M103" i="4" s="1"/>
  <c r="O103" i="4" s="1"/>
  <c r="L102" i="4"/>
  <c r="M102" i="4" s="1"/>
  <c r="L101" i="4"/>
  <c r="M101" i="4" s="1"/>
  <c r="L100" i="4"/>
  <c r="M100" i="4" s="1"/>
  <c r="O100" i="4" s="1"/>
  <c r="L99" i="4"/>
  <c r="M99" i="4" s="1"/>
  <c r="O99" i="4" s="1"/>
  <c r="L98" i="4"/>
  <c r="M98" i="4" s="1"/>
  <c r="L97" i="4"/>
  <c r="M97" i="4" s="1"/>
  <c r="L96" i="4"/>
  <c r="M96" i="4" s="1"/>
  <c r="O96" i="4" s="1"/>
  <c r="L95" i="4"/>
  <c r="M95" i="4" s="1"/>
  <c r="O95" i="4" s="1"/>
  <c r="L94" i="4"/>
  <c r="M94" i="4" s="1"/>
  <c r="L93" i="4"/>
  <c r="M93" i="4" s="1"/>
  <c r="L92" i="4"/>
  <c r="M92" i="4" s="1"/>
  <c r="O92" i="4" s="1"/>
  <c r="L91" i="4"/>
  <c r="M91" i="4" s="1"/>
  <c r="O91" i="4" s="1"/>
  <c r="L90" i="4"/>
  <c r="M90" i="4" s="1"/>
  <c r="L89" i="4"/>
  <c r="M89" i="4" s="1"/>
  <c r="L88" i="4"/>
  <c r="M88" i="4" s="1"/>
  <c r="O88" i="4" s="1"/>
  <c r="L87" i="4"/>
  <c r="M87" i="4" s="1"/>
  <c r="O87" i="4" s="1"/>
  <c r="L86" i="4"/>
  <c r="M86" i="4" s="1"/>
  <c r="L85" i="4"/>
  <c r="M85" i="4" s="1"/>
  <c r="L84" i="4"/>
  <c r="M84" i="4" s="1"/>
  <c r="O84" i="4" s="1"/>
  <c r="L83" i="4"/>
  <c r="M83" i="4" s="1"/>
  <c r="O83" i="4" s="1"/>
  <c r="L82" i="4"/>
  <c r="M82" i="4" s="1"/>
  <c r="L81" i="4"/>
  <c r="M81" i="4" s="1"/>
  <c r="L80" i="4"/>
  <c r="M80" i="4" s="1"/>
  <c r="O80" i="4" s="1"/>
  <c r="L79" i="4"/>
  <c r="M79" i="4" s="1"/>
  <c r="O79" i="4" s="1"/>
  <c r="L78" i="4"/>
  <c r="M78" i="4" s="1"/>
  <c r="L77" i="4"/>
  <c r="M77" i="4" s="1"/>
  <c r="L76" i="4"/>
  <c r="M76" i="4" s="1"/>
  <c r="N76" i="4" s="1"/>
  <c r="AD76" i="4" s="1"/>
  <c r="L75" i="4"/>
  <c r="M75" i="4" s="1"/>
  <c r="O75" i="4" s="1"/>
  <c r="L74" i="4"/>
  <c r="M74" i="4" s="1"/>
  <c r="L73" i="4"/>
  <c r="M73" i="4" s="1"/>
  <c r="L72" i="4"/>
  <c r="M72" i="4" s="1"/>
  <c r="O72" i="4" s="1"/>
  <c r="L71" i="4"/>
  <c r="M71" i="4" s="1"/>
  <c r="O71" i="4" s="1"/>
  <c r="L70" i="4"/>
  <c r="M70" i="4" s="1"/>
  <c r="L69" i="4"/>
  <c r="M69" i="4" s="1"/>
  <c r="L68" i="4"/>
  <c r="M68" i="4" s="1"/>
  <c r="O68" i="4" s="1"/>
  <c r="L67" i="4"/>
  <c r="M67" i="4" s="1"/>
  <c r="O67" i="4" s="1"/>
  <c r="L66" i="4"/>
  <c r="M66" i="4" s="1"/>
  <c r="L65" i="4"/>
  <c r="M65" i="4" s="1"/>
  <c r="L64" i="4"/>
  <c r="M64" i="4" s="1"/>
  <c r="N64" i="4" s="1"/>
  <c r="AD64" i="4" s="1"/>
  <c r="L63" i="4"/>
  <c r="M63" i="4" s="1"/>
  <c r="O63" i="4" s="1"/>
  <c r="L62" i="4"/>
  <c r="M62" i="4" s="1"/>
  <c r="L61" i="4"/>
  <c r="M61" i="4" s="1"/>
  <c r="L60" i="4"/>
  <c r="M60" i="4" s="1"/>
  <c r="O60" i="4" s="1"/>
  <c r="L59" i="4"/>
  <c r="M59" i="4" s="1"/>
  <c r="O59" i="4" s="1"/>
  <c r="L58" i="4"/>
  <c r="M58" i="4" s="1"/>
  <c r="L57" i="4"/>
  <c r="M57" i="4" s="1"/>
  <c r="L56" i="4"/>
  <c r="M56" i="4" s="1"/>
  <c r="O56" i="4" s="1"/>
  <c r="L55" i="4"/>
  <c r="M55" i="4" s="1"/>
  <c r="O55" i="4" s="1"/>
  <c r="L54" i="4"/>
  <c r="M54" i="4" s="1"/>
  <c r="L53" i="4"/>
  <c r="M53" i="4" s="1"/>
  <c r="L52" i="4"/>
  <c r="M52" i="4" s="1"/>
  <c r="O52" i="4" s="1"/>
  <c r="L51" i="4"/>
  <c r="M51" i="4" s="1"/>
  <c r="O51" i="4" s="1"/>
  <c r="L50" i="4"/>
  <c r="M50" i="4" s="1"/>
  <c r="L49" i="4"/>
  <c r="M49" i="4" s="1"/>
  <c r="L48" i="4"/>
  <c r="M48" i="4" s="1"/>
  <c r="O48" i="4" s="1"/>
  <c r="L47" i="4"/>
  <c r="M47" i="4" s="1"/>
  <c r="O47" i="4" s="1"/>
  <c r="L46" i="4"/>
  <c r="M46" i="4" s="1"/>
  <c r="L45" i="4"/>
  <c r="M45" i="4" s="1"/>
  <c r="L44" i="4"/>
  <c r="M44" i="4" s="1"/>
  <c r="O44" i="4" s="1"/>
  <c r="L43" i="4"/>
  <c r="M43" i="4" s="1"/>
  <c r="O43" i="4" s="1"/>
  <c r="L42" i="4"/>
  <c r="M42" i="4" s="1"/>
  <c r="L41" i="4"/>
  <c r="M41" i="4" s="1"/>
  <c r="L40" i="4"/>
  <c r="M40" i="4" s="1"/>
  <c r="N40" i="4" s="1"/>
  <c r="AD40" i="4" s="1"/>
  <c r="L39" i="4"/>
  <c r="M39" i="4" s="1"/>
  <c r="O39" i="4" s="1"/>
  <c r="L38" i="4"/>
  <c r="M38" i="4" s="1"/>
  <c r="L37" i="4"/>
  <c r="M37" i="4" s="1"/>
  <c r="L36" i="4"/>
  <c r="M36" i="4" s="1"/>
  <c r="O36" i="4" s="1"/>
  <c r="L35" i="4"/>
  <c r="M35" i="4" s="1"/>
  <c r="O35" i="4" s="1"/>
  <c r="L34" i="4"/>
  <c r="M34" i="4" s="1"/>
  <c r="L33" i="4"/>
  <c r="M33" i="4" s="1"/>
  <c r="L32" i="4"/>
  <c r="M32" i="4" s="1"/>
  <c r="O32" i="4" s="1"/>
  <c r="L31" i="4"/>
  <c r="M31" i="4" s="1"/>
  <c r="O31" i="4" s="1"/>
  <c r="L30" i="4"/>
  <c r="M30" i="4" s="1"/>
  <c r="L29" i="4"/>
  <c r="M29" i="4" s="1"/>
  <c r="L28" i="4"/>
  <c r="M28" i="4" s="1"/>
  <c r="O28" i="4" s="1"/>
  <c r="L27" i="4"/>
  <c r="M27" i="4" s="1"/>
  <c r="O27" i="4" s="1"/>
  <c r="L26" i="4"/>
  <c r="M26" i="4" s="1"/>
  <c r="L25" i="4"/>
  <c r="M25" i="4" s="1"/>
  <c r="L24" i="4"/>
  <c r="M24" i="4" s="1"/>
  <c r="N24" i="4" s="1"/>
  <c r="AD24" i="4" s="1"/>
  <c r="L23" i="4"/>
  <c r="M23" i="4" s="1"/>
  <c r="O23" i="4" s="1"/>
  <c r="L22" i="4"/>
  <c r="M22" i="4" s="1"/>
  <c r="L21" i="4"/>
  <c r="M21" i="4" s="1"/>
  <c r="L20" i="4"/>
  <c r="M20" i="4" s="1"/>
  <c r="O20" i="4" s="1"/>
  <c r="L19" i="4"/>
  <c r="M19" i="4" s="1"/>
  <c r="O19" i="4" s="1"/>
  <c r="L18" i="4"/>
  <c r="M18" i="4" s="1"/>
  <c r="L17" i="4"/>
  <c r="M17" i="4" s="1"/>
  <c r="L16" i="4"/>
  <c r="M16" i="4" s="1"/>
  <c r="N16" i="4" s="1"/>
  <c r="AD16" i="4" s="1"/>
  <c r="L15" i="4"/>
  <c r="M15" i="4" s="1"/>
  <c r="O15" i="4" s="1"/>
  <c r="L14" i="4"/>
  <c r="M14" i="4" s="1"/>
  <c r="L13" i="4"/>
  <c r="M13" i="4" s="1"/>
  <c r="L12" i="4"/>
  <c r="M12" i="4" s="1"/>
  <c r="O12" i="4" s="1"/>
  <c r="L11" i="4"/>
  <c r="M11" i="4" s="1"/>
  <c r="B380" i="2"/>
  <c r="B354" i="2"/>
  <c r="B353" i="2"/>
  <c r="B352" i="2"/>
  <c r="B351" i="2"/>
  <c r="B350" i="2"/>
  <c r="B349" i="2"/>
  <c r="B348" i="2"/>
  <c r="B347" i="2"/>
  <c r="B346" i="2"/>
  <c r="B345" i="2"/>
  <c r="B344" i="2"/>
  <c r="B343" i="2"/>
  <c r="B342" i="2"/>
  <c r="B341" i="2"/>
  <c r="B340" i="2"/>
  <c r="B339" i="2"/>
  <c r="B338" i="2"/>
  <c r="B337" i="2"/>
  <c r="B336" i="2"/>
  <c r="B335" i="2"/>
  <c r="B334" i="2"/>
  <c r="B333" i="2"/>
  <c r="B332" i="2"/>
  <c r="B331" i="2"/>
  <c r="B330" i="2"/>
  <c r="B329" i="2"/>
  <c r="B328" i="2"/>
  <c r="B327" i="2"/>
  <c r="B326" i="2"/>
  <c r="B325" i="2"/>
  <c r="B324" i="2"/>
  <c r="B323" i="2"/>
  <c r="B322" i="2"/>
  <c r="B321" i="2"/>
  <c r="B320" i="2"/>
  <c r="B319" i="2"/>
  <c r="B318" i="2"/>
  <c r="B317" i="2"/>
  <c r="B316" i="2"/>
  <c r="B315" i="2"/>
  <c r="B314" i="2"/>
  <c r="B313" i="2"/>
  <c r="B312" i="2"/>
  <c r="B311" i="2"/>
  <c r="B310" i="2"/>
  <c r="B309" i="2"/>
  <c r="B308" i="2"/>
  <c r="B307" i="2"/>
  <c r="B306" i="2"/>
  <c r="B305" i="2"/>
  <c r="B304" i="2"/>
  <c r="B303" i="2"/>
  <c r="B302" i="2"/>
  <c r="B301" i="2"/>
  <c r="B300" i="2"/>
  <c r="B299" i="2"/>
  <c r="B298" i="2"/>
  <c r="B297" i="2"/>
  <c r="B296" i="2"/>
  <c r="B295" i="2"/>
  <c r="B294" i="2"/>
  <c r="B293" i="2"/>
  <c r="B292" i="2"/>
  <c r="B291" i="2"/>
  <c r="B290" i="2"/>
  <c r="B289" i="2"/>
  <c r="B288" i="2"/>
  <c r="B287" i="2"/>
  <c r="B286" i="2"/>
  <c r="B285" i="2"/>
  <c r="B284" i="2"/>
  <c r="B283" i="2"/>
  <c r="B282" i="2"/>
  <c r="B281" i="2"/>
  <c r="B280" i="2"/>
  <c r="B279" i="2"/>
  <c r="B278" i="2"/>
  <c r="B277" i="2"/>
  <c r="B276" i="2"/>
  <c r="B275" i="2"/>
  <c r="B274" i="2"/>
  <c r="B273" i="2"/>
  <c r="B272" i="2"/>
  <c r="B271" i="2"/>
  <c r="B270" i="2"/>
  <c r="B269" i="2"/>
  <c r="B268" i="2"/>
  <c r="B267" i="2"/>
  <c r="B266" i="2"/>
  <c r="B265" i="2"/>
  <c r="B264" i="2"/>
  <c r="B263" i="2"/>
  <c r="B262" i="2"/>
  <c r="B261" i="2"/>
  <c r="B260" i="2"/>
  <c r="B259" i="2"/>
  <c r="B258" i="2"/>
  <c r="B257" i="2"/>
  <c r="B256" i="2"/>
  <c r="B255" i="2"/>
  <c r="B254" i="2"/>
  <c r="B253" i="2"/>
  <c r="B252" i="2"/>
  <c r="B251" i="2"/>
  <c r="B250" i="2"/>
  <c r="B249" i="2"/>
  <c r="B248" i="2"/>
  <c r="B247" i="2"/>
  <c r="B246" i="2"/>
  <c r="B245" i="2"/>
  <c r="B244" i="2"/>
  <c r="B243" i="2"/>
  <c r="B242" i="2"/>
  <c r="B241" i="2"/>
  <c r="B240" i="2"/>
  <c r="B239" i="2"/>
  <c r="B238" i="2"/>
  <c r="B237" i="2"/>
  <c r="B236" i="2"/>
  <c r="B235" i="2"/>
  <c r="B234" i="2"/>
  <c r="B233" i="2"/>
  <c r="B232" i="2"/>
  <c r="B231" i="2"/>
  <c r="B230" i="2"/>
  <c r="B229" i="2"/>
  <c r="B228" i="2"/>
  <c r="B227" i="2"/>
  <c r="B226" i="2"/>
  <c r="B225" i="2"/>
  <c r="B224" i="2"/>
  <c r="B223" i="2"/>
  <c r="B222" i="2"/>
  <c r="B221" i="2"/>
  <c r="B220" i="2"/>
  <c r="B219" i="2"/>
  <c r="B218" i="2"/>
  <c r="B217" i="2"/>
  <c r="B216" i="2"/>
  <c r="B215" i="2"/>
  <c r="B214" i="2"/>
  <c r="B213" i="2"/>
  <c r="B212" i="2"/>
  <c r="B211" i="2"/>
  <c r="B210" i="2"/>
  <c r="B209" i="2"/>
  <c r="B208" i="2"/>
  <c r="B207" i="2"/>
  <c r="B206" i="2"/>
  <c r="B205" i="2"/>
  <c r="B204" i="2"/>
  <c r="B203" i="2"/>
  <c r="B202" i="2"/>
  <c r="B201" i="2"/>
  <c r="B200" i="2"/>
  <c r="B199" i="2"/>
  <c r="B198" i="2"/>
  <c r="B197" i="2"/>
  <c r="B196" i="2"/>
  <c r="B195" i="2"/>
  <c r="B194" i="2"/>
  <c r="B193" i="2"/>
  <c r="B192" i="2"/>
  <c r="B191" i="2"/>
  <c r="B190" i="2"/>
  <c r="B189" i="2"/>
  <c r="B188" i="2"/>
  <c r="B187" i="2"/>
  <c r="B186" i="2"/>
  <c r="B185" i="2"/>
  <c r="B184" i="2"/>
  <c r="B183" i="2"/>
  <c r="B182" i="2"/>
  <c r="B181" i="2"/>
  <c r="B180" i="2"/>
  <c r="B179" i="2"/>
  <c r="B178" i="2"/>
  <c r="B177" i="2"/>
  <c r="B176" i="2"/>
  <c r="B175" i="2"/>
  <c r="B174" i="2"/>
  <c r="B173" i="2"/>
  <c r="B172" i="2"/>
  <c r="B171" i="2"/>
  <c r="B170" i="2"/>
  <c r="B169" i="2"/>
  <c r="B168" i="2"/>
  <c r="B167" i="2"/>
  <c r="B166" i="2"/>
  <c r="B165" i="2"/>
  <c r="B164" i="2"/>
  <c r="B163" i="2"/>
  <c r="B162" i="2"/>
  <c r="B161" i="2"/>
  <c r="B160" i="2"/>
  <c r="B159" i="2"/>
  <c r="B158" i="2"/>
  <c r="B157" i="2"/>
  <c r="B156" i="2"/>
  <c r="B155" i="2"/>
  <c r="B154" i="2"/>
  <c r="B153" i="2"/>
  <c r="B152" i="2"/>
  <c r="B151" i="2"/>
  <c r="B150" i="2"/>
  <c r="B149" i="2"/>
  <c r="B148" i="2"/>
  <c r="B147" i="2"/>
  <c r="B146" i="2"/>
  <c r="B145" i="2"/>
  <c r="B144" i="2"/>
  <c r="B143" i="2"/>
  <c r="B142" i="2"/>
  <c r="B141" i="2"/>
  <c r="B140" i="2"/>
  <c r="B139" i="2"/>
  <c r="B138" i="2"/>
  <c r="B137" i="2"/>
  <c r="B136" i="2"/>
  <c r="B135" i="2"/>
  <c r="B134" i="2"/>
  <c r="B133" i="2"/>
  <c r="B132" i="2"/>
  <c r="B131" i="2"/>
  <c r="B130" i="2"/>
  <c r="B129" i="2"/>
  <c r="B128" i="2"/>
  <c r="B127" i="2"/>
  <c r="B126" i="2"/>
  <c r="B125" i="2"/>
  <c r="B124" i="2"/>
  <c r="B123" i="2"/>
  <c r="B122" i="2"/>
  <c r="B121" i="2"/>
  <c r="B120" i="2"/>
  <c r="B119" i="2"/>
  <c r="B118" i="2"/>
  <c r="B117" i="2"/>
  <c r="B116" i="2"/>
  <c r="B115" i="2"/>
  <c r="B114" i="2"/>
  <c r="B113" i="2"/>
  <c r="B112" i="2"/>
  <c r="B111" i="2"/>
  <c r="B110" i="2"/>
  <c r="B109" i="2"/>
  <c r="B108" i="2"/>
  <c r="B107" i="2"/>
  <c r="B106" i="2"/>
  <c r="B105" i="2"/>
  <c r="B104" i="2"/>
  <c r="B103" i="2"/>
  <c r="B102" i="2"/>
  <c r="B101" i="2"/>
  <c r="B100" i="2"/>
  <c r="B99" i="2"/>
  <c r="B98" i="2"/>
  <c r="B97" i="2"/>
  <c r="B96" i="2"/>
  <c r="B95" i="2"/>
  <c r="B94" i="2"/>
  <c r="B93" i="2"/>
  <c r="B92" i="2"/>
  <c r="B91" i="2"/>
  <c r="B90" i="2"/>
  <c r="B89" i="2"/>
  <c r="B88" i="2"/>
  <c r="B87" i="2"/>
  <c r="B86" i="2"/>
  <c r="B85" i="2"/>
  <c r="B84" i="2"/>
  <c r="B83" i="2"/>
  <c r="B82" i="2"/>
  <c r="B81" i="2"/>
  <c r="B80" i="2"/>
  <c r="B79" i="2"/>
  <c r="B78" i="2"/>
  <c r="B77" i="2"/>
  <c r="B76" i="2"/>
  <c r="B75" i="2"/>
  <c r="B74" i="2"/>
  <c r="B73" i="2"/>
  <c r="B72" i="2"/>
  <c r="B71" i="2"/>
  <c r="B70" i="2"/>
  <c r="B69" i="2"/>
  <c r="B68" i="2"/>
  <c r="B67" i="2"/>
  <c r="B66" i="2"/>
  <c r="B65" i="2"/>
  <c r="B64" i="2"/>
  <c r="B63" i="2"/>
  <c r="B62" i="2"/>
  <c r="B61" i="2"/>
  <c r="B60" i="2"/>
  <c r="B59" i="2"/>
  <c r="B58" i="2"/>
  <c r="B57" i="2"/>
  <c r="B56" i="2"/>
  <c r="B55" i="2"/>
  <c r="B54" i="2"/>
  <c r="B53" i="2"/>
  <c r="B52" i="2"/>
  <c r="B51" i="2"/>
  <c r="B50" i="2"/>
  <c r="B49" i="2"/>
  <c r="B48" i="2"/>
  <c r="B47" i="2"/>
  <c r="B46" i="2"/>
  <c r="B45" i="2"/>
  <c r="B44" i="2"/>
  <c r="B43" i="2"/>
  <c r="B42" i="2"/>
  <c r="B41" i="2"/>
  <c r="B40" i="2"/>
  <c r="B39" i="2"/>
  <c r="B38" i="2"/>
  <c r="B37" i="2"/>
  <c r="B36" i="2"/>
  <c r="B35" i="2"/>
  <c r="B34" i="2"/>
  <c r="B33" i="2"/>
  <c r="B32" i="2"/>
  <c r="B31" i="2"/>
  <c r="B30" i="2"/>
  <c r="B29" i="2"/>
  <c r="B28" i="2"/>
  <c r="B27" i="2"/>
  <c r="B26" i="2"/>
  <c r="B25" i="2"/>
  <c r="B24" i="2"/>
  <c r="B23" i="2"/>
  <c r="B22" i="2"/>
  <c r="B21" i="2"/>
  <c r="B20" i="2"/>
  <c r="B19" i="2"/>
  <c r="B18" i="2"/>
  <c r="B17" i="2"/>
  <c r="B16" i="2"/>
  <c r="B15" i="2"/>
  <c r="B14" i="2"/>
  <c r="B13" i="2"/>
  <c r="O380" i="2"/>
  <c r="O354" i="2"/>
  <c r="O353" i="2"/>
  <c r="O352" i="2"/>
  <c r="O351" i="2"/>
  <c r="O350" i="2"/>
  <c r="O349" i="2"/>
  <c r="O348" i="2"/>
  <c r="O347" i="2"/>
  <c r="O346" i="2"/>
  <c r="O345" i="2"/>
  <c r="O344" i="2"/>
  <c r="O343" i="2"/>
  <c r="O342" i="2"/>
  <c r="O341" i="2"/>
  <c r="O340" i="2"/>
  <c r="O339" i="2"/>
  <c r="O338" i="2"/>
  <c r="O337" i="2"/>
  <c r="O336" i="2"/>
  <c r="O335" i="2"/>
  <c r="O334" i="2"/>
  <c r="O333" i="2"/>
  <c r="O332" i="2"/>
  <c r="O331" i="2"/>
  <c r="O330" i="2"/>
  <c r="O329" i="2"/>
  <c r="O328" i="2"/>
  <c r="O327" i="2"/>
  <c r="O326" i="2"/>
  <c r="O325" i="2"/>
  <c r="O324" i="2"/>
  <c r="O323" i="2"/>
  <c r="O322" i="2"/>
  <c r="O321" i="2"/>
  <c r="O320" i="2"/>
  <c r="O319" i="2"/>
  <c r="O318" i="2"/>
  <c r="O317" i="2"/>
  <c r="O316" i="2"/>
  <c r="O315" i="2"/>
  <c r="O314" i="2"/>
  <c r="O313" i="2"/>
  <c r="O312" i="2"/>
  <c r="O311" i="2"/>
  <c r="O310" i="2"/>
  <c r="O309" i="2"/>
  <c r="O308" i="2"/>
  <c r="O307" i="2"/>
  <c r="O306" i="2"/>
  <c r="O305" i="2"/>
  <c r="O304" i="2"/>
  <c r="O303" i="2"/>
  <c r="O302" i="2"/>
  <c r="O301" i="2"/>
  <c r="O300" i="2"/>
  <c r="O299" i="2"/>
  <c r="O298" i="2"/>
  <c r="O297" i="2"/>
  <c r="O296" i="2"/>
  <c r="O295" i="2"/>
  <c r="O294" i="2"/>
  <c r="O293" i="2"/>
  <c r="O292" i="2"/>
  <c r="O291" i="2"/>
  <c r="O290" i="2"/>
  <c r="O289" i="2"/>
  <c r="O288" i="2"/>
  <c r="O287" i="2"/>
  <c r="O286" i="2"/>
  <c r="O285" i="2"/>
  <c r="O284" i="2"/>
  <c r="O283" i="2"/>
  <c r="O282" i="2"/>
  <c r="O281" i="2"/>
  <c r="O280" i="2"/>
  <c r="O279" i="2"/>
  <c r="O278" i="2"/>
  <c r="O277" i="2"/>
  <c r="O276" i="2"/>
  <c r="O275" i="2"/>
  <c r="O274" i="2"/>
  <c r="O273" i="2"/>
  <c r="O272" i="2"/>
  <c r="O271" i="2"/>
  <c r="O270" i="2"/>
  <c r="O269" i="2"/>
  <c r="O268" i="2"/>
  <c r="O267" i="2"/>
  <c r="O266" i="2"/>
  <c r="O265" i="2"/>
  <c r="O264" i="2"/>
  <c r="O263" i="2"/>
  <c r="O262" i="2"/>
  <c r="O261" i="2"/>
  <c r="O260" i="2"/>
  <c r="O259" i="2"/>
  <c r="O258" i="2"/>
  <c r="O257" i="2"/>
  <c r="O256" i="2"/>
  <c r="O255" i="2"/>
  <c r="O254" i="2"/>
  <c r="O253" i="2"/>
  <c r="O252" i="2"/>
  <c r="O251" i="2"/>
  <c r="O250" i="2"/>
  <c r="O249" i="2"/>
  <c r="O248" i="2"/>
  <c r="O247" i="2"/>
  <c r="O246" i="2"/>
  <c r="O245" i="2"/>
  <c r="O244" i="2"/>
  <c r="O243" i="2"/>
  <c r="O242" i="2"/>
  <c r="O241" i="2"/>
  <c r="O240" i="2"/>
  <c r="O239" i="2"/>
  <c r="O238" i="2"/>
  <c r="O237" i="2"/>
  <c r="O236" i="2"/>
  <c r="O235" i="2"/>
  <c r="O234" i="2"/>
  <c r="O233" i="2"/>
  <c r="O232" i="2"/>
  <c r="O231" i="2"/>
  <c r="O230" i="2"/>
  <c r="O229" i="2"/>
  <c r="O228" i="2"/>
  <c r="O227" i="2"/>
  <c r="O226" i="2"/>
  <c r="O225" i="2"/>
  <c r="O224" i="2"/>
  <c r="O223" i="2"/>
  <c r="O222" i="2"/>
  <c r="O221" i="2"/>
  <c r="O220" i="2"/>
  <c r="O219" i="2"/>
  <c r="O218" i="2"/>
  <c r="O217" i="2"/>
  <c r="O216" i="2"/>
  <c r="O215" i="2"/>
  <c r="O214" i="2"/>
  <c r="O213" i="2"/>
  <c r="O212" i="2"/>
  <c r="O211" i="2"/>
  <c r="O210" i="2"/>
  <c r="O209" i="2"/>
  <c r="O208" i="2"/>
  <c r="O207" i="2"/>
  <c r="O206" i="2"/>
  <c r="O205" i="2"/>
  <c r="O204" i="2"/>
  <c r="O203" i="2"/>
  <c r="O202" i="2"/>
  <c r="O201" i="2"/>
  <c r="O200" i="2"/>
  <c r="O199" i="2"/>
  <c r="O198" i="2"/>
  <c r="O197" i="2"/>
  <c r="O196" i="2"/>
  <c r="O195" i="2"/>
  <c r="O194" i="2"/>
  <c r="O193" i="2"/>
  <c r="O192" i="2"/>
  <c r="O191" i="2"/>
  <c r="O190" i="2"/>
  <c r="O189" i="2"/>
  <c r="O188" i="2"/>
  <c r="O187" i="2"/>
  <c r="O186" i="2"/>
  <c r="O185" i="2"/>
  <c r="O184" i="2"/>
  <c r="O183" i="2"/>
  <c r="O182" i="2"/>
  <c r="O181" i="2"/>
  <c r="O180" i="2"/>
  <c r="O179" i="2"/>
  <c r="O178" i="2"/>
  <c r="O177" i="2"/>
  <c r="O176" i="2"/>
  <c r="O175" i="2"/>
  <c r="O174" i="2"/>
  <c r="O173" i="2"/>
  <c r="O172" i="2"/>
  <c r="O171" i="2"/>
  <c r="O170" i="2"/>
  <c r="O169" i="2"/>
  <c r="O168" i="2"/>
  <c r="O167" i="2"/>
  <c r="O166" i="2"/>
  <c r="O165" i="2"/>
  <c r="O164" i="2"/>
  <c r="O163" i="2"/>
  <c r="O162" i="2"/>
  <c r="O161" i="2"/>
  <c r="O160" i="2"/>
  <c r="O159" i="2"/>
  <c r="O158" i="2"/>
  <c r="O157" i="2"/>
  <c r="O156" i="2"/>
  <c r="O155" i="2"/>
  <c r="O154" i="2"/>
  <c r="O153" i="2"/>
  <c r="O152" i="2"/>
  <c r="O151" i="2"/>
  <c r="O150" i="2"/>
  <c r="O149" i="2"/>
  <c r="O148" i="2"/>
  <c r="O147" i="2"/>
  <c r="O146" i="2"/>
  <c r="O145" i="2"/>
  <c r="O144" i="2"/>
  <c r="O143" i="2"/>
  <c r="O142" i="2"/>
  <c r="O141" i="2"/>
  <c r="O140" i="2"/>
  <c r="O139" i="2"/>
  <c r="O138" i="2"/>
  <c r="O137" i="2"/>
  <c r="O136" i="2"/>
  <c r="O135" i="2"/>
  <c r="O134" i="2"/>
  <c r="O133" i="2"/>
  <c r="O132" i="2"/>
  <c r="O131" i="2"/>
  <c r="O130" i="2"/>
  <c r="O129" i="2"/>
  <c r="O128" i="2"/>
  <c r="O127" i="2"/>
  <c r="O126" i="2"/>
  <c r="O125" i="2"/>
  <c r="O124" i="2"/>
  <c r="O123" i="2"/>
  <c r="O122" i="2"/>
  <c r="O121" i="2"/>
  <c r="O120" i="2"/>
  <c r="O119" i="2"/>
  <c r="O118" i="2"/>
  <c r="O117" i="2"/>
  <c r="O116" i="2"/>
  <c r="O115" i="2"/>
  <c r="O114" i="2"/>
  <c r="O113" i="2"/>
  <c r="O112" i="2"/>
  <c r="O111" i="2"/>
  <c r="O110" i="2"/>
  <c r="O109" i="2"/>
  <c r="O108" i="2"/>
  <c r="O107" i="2"/>
  <c r="O106" i="2"/>
  <c r="O105" i="2"/>
  <c r="O104" i="2"/>
  <c r="O103" i="2"/>
  <c r="O102" i="2"/>
  <c r="O101" i="2"/>
  <c r="O100" i="2"/>
  <c r="O99" i="2"/>
  <c r="O98" i="2"/>
  <c r="O97" i="2"/>
  <c r="O96" i="2"/>
  <c r="O95" i="2"/>
  <c r="O94" i="2"/>
  <c r="O93" i="2"/>
  <c r="O92" i="2"/>
  <c r="O91" i="2"/>
  <c r="O90" i="2"/>
  <c r="O89" i="2"/>
  <c r="O88" i="2"/>
  <c r="O87" i="2"/>
  <c r="O86" i="2"/>
  <c r="O85" i="2"/>
  <c r="O84" i="2"/>
  <c r="O83" i="2"/>
  <c r="O82" i="2"/>
  <c r="O81" i="2"/>
  <c r="O80" i="2"/>
  <c r="O79" i="2"/>
  <c r="O78" i="2"/>
  <c r="O77" i="2"/>
  <c r="O76" i="2"/>
  <c r="O75" i="2"/>
  <c r="O74" i="2"/>
  <c r="O73" i="2"/>
  <c r="O72" i="2"/>
  <c r="O71" i="2"/>
  <c r="O70" i="2"/>
  <c r="O69" i="2"/>
  <c r="O68" i="2"/>
  <c r="O67" i="2"/>
  <c r="O66" i="2"/>
  <c r="O65" i="2"/>
  <c r="O64" i="2"/>
  <c r="O63" i="2"/>
  <c r="O62" i="2"/>
  <c r="O61" i="2"/>
  <c r="O60" i="2"/>
  <c r="O59" i="2"/>
  <c r="O58" i="2"/>
  <c r="O57" i="2"/>
  <c r="O56" i="2"/>
  <c r="O55" i="2"/>
  <c r="O54" i="2"/>
  <c r="O53" i="2"/>
  <c r="O52" i="2"/>
  <c r="O51" i="2"/>
  <c r="O50" i="2"/>
  <c r="O49" i="2"/>
  <c r="O48" i="2"/>
  <c r="O47" i="2"/>
  <c r="O46" i="2"/>
  <c r="O45" i="2"/>
  <c r="O44" i="2"/>
  <c r="O43" i="2"/>
  <c r="O42" i="2"/>
  <c r="O41" i="2"/>
  <c r="O40" i="2"/>
  <c r="O39" i="2"/>
  <c r="O38" i="2"/>
  <c r="O37" i="2"/>
  <c r="O36" i="2"/>
  <c r="O35" i="2"/>
  <c r="O34" i="2"/>
  <c r="O33" i="2"/>
  <c r="O32" i="2"/>
  <c r="O31" i="2"/>
  <c r="O30" i="2"/>
  <c r="O29" i="2"/>
  <c r="O28" i="2"/>
  <c r="O27" i="2"/>
  <c r="O26" i="2"/>
  <c r="O25" i="2"/>
  <c r="O24" i="2"/>
  <c r="O23" i="2"/>
  <c r="O22" i="2"/>
  <c r="O21" i="2"/>
  <c r="O20" i="2"/>
  <c r="O19" i="2"/>
  <c r="O18" i="2"/>
  <c r="O17" i="2"/>
  <c r="O16" i="2"/>
  <c r="O15" i="2"/>
  <c r="O14" i="2"/>
  <c r="O13" i="2"/>
  <c r="O12" i="2"/>
  <c r="O11" i="2"/>
  <c r="M5001" i="4" l="1"/>
  <c r="M4978" i="4"/>
  <c r="M4982" i="4"/>
  <c r="M4986" i="4"/>
  <c r="M4990" i="4"/>
  <c r="M4994" i="4"/>
  <c r="M4998" i="4"/>
  <c r="M5002" i="4"/>
  <c r="M5006" i="4"/>
  <c r="M5010" i="4"/>
  <c r="O8" i="2"/>
  <c r="D8" i="2" s="1"/>
  <c r="X8" i="4"/>
  <c r="T4920" i="4"/>
  <c r="T4912" i="4"/>
  <c r="T4904" i="4"/>
  <c r="T4900" i="4"/>
  <c r="T4896" i="4"/>
  <c r="T4888" i="4"/>
  <c r="T4884" i="4"/>
  <c r="T4880" i="4"/>
  <c r="T4872" i="4"/>
  <c r="T4868" i="4"/>
  <c r="T4864" i="4"/>
  <c r="T4856" i="4"/>
  <c r="T4848" i="4"/>
  <c r="T4840" i="4"/>
  <c r="T4586" i="4"/>
  <c r="T4579" i="4"/>
  <c r="T4578" i="4"/>
  <c r="T4570" i="4"/>
  <c r="T4562" i="4"/>
  <c r="T4554" i="4"/>
  <c r="T4547" i="4"/>
  <c r="T4546" i="4"/>
  <c r="T4538" i="4"/>
  <c r="T4531" i="4"/>
  <c r="T4530" i="4"/>
  <c r="T4522" i="4"/>
  <c r="T4515" i="4"/>
  <c r="T4514" i="4"/>
  <c r="T4506" i="4"/>
  <c r="T4498" i="4"/>
  <c r="T4490" i="4"/>
  <c r="T4483" i="4"/>
  <c r="T4482" i="4"/>
  <c r="T4474" i="4"/>
  <c r="T4435" i="4"/>
  <c r="T4430" i="4"/>
  <c r="T4403" i="4"/>
  <c r="T4398" i="4"/>
  <c r="T4387" i="4"/>
  <c r="T4382" i="4"/>
  <c r="T4371" i="4"/>
  <c r="T4366" i="4"/>
  <c r="T4339" i="4"/>
  <c r="T4921" i="4"/>
  <c r="T4913" i="4"/>
  <c r="T4905" i="4"/>
  <c r="T4897" i="4"/>
  <c r="T4889" i="4"/>
  <c r="T4881" i="4"/>
  <c r="T4873" i="4"/>
  <c r="T4865" i="4"/>
  <c r="T4857" i="4"/>
  <c r="T4849" i="4"/>
  <c r="T4841" i="4"/>
  <c r="T4838" i="4"/>
  <c r="T4834" i="4"/>
  <c r="T4830" i="4"/>
  <c r="T4826" i="4"/>
  <c r="T4822" i="4"/>
  <c r="T4818" i="4"/>
  <c r="T4814" i="4"/>
  <c r="T4810" i="4"/>
  <c r="T4806" i="4"/>
  <c r="T4802" i="4"/>
  <c r="T4798" i="4"/>
  <c r="T4794" i="4"/>
  <c r="T4790" i="4"/>
  <c r="T4786" i="4"/>
  <c r="T4782" i="4"/>
  <c r="T4778" i="4"/>
  <c r="T4774" i="4"/>
  <c r="T4770" i="4"/>
  <c r="T4334" i="4"/>
  <c r="T4323" i="4"/>
  <c r="T4318" i="4"/>
  <c r="T4307" i="4"/>
  <c r="T4302" i="4"/>
  <c r="T4242" i="4"/>
  <c r="T4226" i="4"/>
  <c r="T4178" i="4"/>
  <c r="T4162" i="4"/>
  <c r="T4135" i="4"/>
  <c r="T4130" i="4"/>
  <c r="T4127" i="4"/>
  <c r="T4119" i="4"/>
  <c r="T4118" i="4"/>
  <c r="T4111" i="4"/>
  <c r="T4110" i="4"/>
  <c r="T4103" i="4"/>
  <c r="T4102" i="4"/>
  <c r="T4095" i="4"/>
  <c r="T4094" i="4"/>
  <c r="T4087" i="4"/>
  <c r="T4086" i="4"/>
  <c r="T4079" i="4"/>
  <c r="T4078" i="4"/>
  <c r="T4071" i="4"/>
  <c r="T4070" i="4"/>
  <c r="T4063" i="4"/>
  <c r="T4062" i="4"/>
  <c r="T4055" i="4"/>
  <c r="T4054" i="4"/>
  <c r="T4047" i="4"/>
  <c r="T4046" i="4"/>
  <c r="T4039" i="4"/>
  <c r="T4038" i="4"/>
  <c r="T4031" i="4"/>
  <c r="T4030" i="4"/>
  <c r="T4023" i="4"/>
  <c r="T4022" i="4"/>
  <c r="T3493" i="4"/>
  <c r="T3485" i="4"/>
  <c r="T3477" i="4"/>
  <c r="T3469" i="4"/>
  <c r="T3462" i="4"/>
  <c r="T3458" i="4"/>
  <c r="T3454" i="4"/>
  <c r="T3450" i="4"/>
  <c r="T3446" i="4"/>
  <c r="T3442" i="4"/>
  <c r="T3438" i="4"/>
  <c r="T3434" i="4"/>
  <c r="T3430" i="4"/>
  <c r="T3426" i="4"/>
  <c r="T3422" i="4"/>
  <c r="T3418" i="4"/>
  <c r="T3414" i="4"/>
  <c r="T3410" i="4"/>
  <c r="T3406" i="4"/>
  <c r="T3402" i="4"/>
  <c r="T3398" i="4"/>
  <c r="T3394" i="4"/>
  <c r="T3390" i="4"/>
  <c r="T3386" i="4"/>
  <c r="T3382" i="4"/>
  <c r="T3378" i="4"/>
  <c r="T3374" i="4"/>
  <c r="T3370" i="4"/>
  <c r="T3366" i="4"/>
  <c r="T3362" i="4"/>
  <c r="T3358" i="4"/>
  <c r="T3354" i="4"/>
  <c r="T3350" i="4"/>
  <c r="T3346" i="4"/>
  <c r="T3342" i="4"/>
  <c r="T3338" i="4"/>
  <c r="T3334" i="4"/>
  <c r="T3330" i="4"/>
  <c r="T3326" i="4"/>
  <c r="T3322" i="4"/>
  <c r="T3318" i="4"/>
  <c r="T3314" i="4"/>
  <c r="T3310" i="4"/>
  <c r="T3306" i="4"/>
  <c r="T3302" i="4"/>
  <c r="T3298" i="4"/>
  <c r="T3294" i="4"/>
  <c r="T3290" i="4"/>
  <c r="T3286" i="4"/>
  <c r="T3282" i="4"/>
  <c r="T3278" i="4"/>
  <c r="T3274" i="4"/>
  <c r="T3270" i="4"/>
  <c r="T3266" i="4"/>
  <c r="T3262" i="4"/>
  <c r="T3258" i="4"/>
  <c r="T3254" i="4"/>
  <c r="T3250" i="4"/>
  <c r="T3246" i="4"/>
  <c r="T3242" i="4"/>
  <c r="T3238" i="4"/>
  <c r="T3234" i="4"/>
  <c r="T3230" i="4"/>
  <c r="T3226" i="4"/>
  <c r="T3222" i="4"/>
  <c r="T3218" i="4"/>
  <c r="T3214" i="4"/>
  <c r="T3210" i="4"/>
  <c r="T3206" i="4"/>
  <c r="T3202" i="4"/>
  <c r="T3198" i="4"/>
  <c r="T3194" i="4"/>
  <c r="T3190" i="4"/>
  <c r="T3186" i="4"/>
  <c r="T3182" i="4"/>
  <c r="T3178" i="4"/>
  <c r="T3174" i="4"/>
  <c r="T3170" i="4"/>
  <c r="T3166" i="4"/>
  <c r="T3162" i="4"/>
  <c r="T3158" i="4"/>
  <c r="T3154" i="4"/>
  <c r="T3150" i="4"/>
  <c r="T3146" i="4"/>
  <c r="T3142" i="4"/>
  <c r="T3138" i="4"/>
  <c r="T3134" i="4"/>
  <c r="T3130" i="4"/>
  <c r="T3126" i="4"/>
  <c r="T3122" i="4"/>
  <c r="T3118" i="4"/>
  <c r="T3114" i="4"/>
  <c r="T3110" i="4"/>
  <c r="T3106" i="4"/>
  <c r="T3102" i="4"/>
  <c r="T3098" i="4"/>
  <c r="T3094" i="4"/>
  <c r="T3090" i="4"/>
  <c r="T3086" i="4"/>
  <c r="T3082" i="4"/>
  <c r="T3078" i="4"/>
  <c r="T3074" i="4"/>
  <c r="T3070" i="4"/>
  <c r="T3066" i="4"/>
  <c r="T3062" i="4"/>
  <c r="T3058" i="4"/>
  <c r="T3054" i="4"/>
  <c r="T3050" i="4"/>
  <c r="T3046" i="4"/>
  <c r="T3042" i="4"/>
  <c r="T3038" i="4"/>
  <c r="T3034" i="4"/>
  <c r="T3030" i="4"/>
  <c r="T3026" i="4"/>
  <c r="T3022" i="4"/>
  <c r="T3018" i="4"/>
  <c r="T3014" i="4"/>
  <c r="T3010" i="4"/>
  <c r="T3006" i="4"/>
  <c r="T3002" i="4"/>
  <c r="T2998" i="4"/>
  <c r="T2994" i="4"/>
  <c r="T2990" i="4"/>
  <c r="T2986" i="4"/>
  <c r="T2924" i="4"/>
  <c r="T2920" i="4"/>
  <c r="T2908" i="4"/>
  <c r="T2904" i="4"/>
  <c r="T2892" i="4"/>
  <c r="T2888" i="4"/>
  <c r="T2876" i="4"/>
  <c r="T2872" i="4"/>
  <c r="T2860" i="4"/>
  <c r="T2856" i="4"/>
  <c r="T2844" i="4"/>
  <c r="T2840" i="4"/>
  <c r="T2828" i="4"/>
  <c r="T2824" i="4"/>
  <c r="T2812" i="4"/>
  <c r="T2808" i="4"/>
  <c r="T2796" i="4"/>
  <c r="T2792" i="4"/>
  <c r="T2780" i="4"/>
  <c r="T2776" i="4"/>
  <c r="T2764" i="4"/>
  <c r="T2760" i="4"/>
  <c r="T2748" i="4"/>
  <c r="T2744" i="4"/>
  <c r="T2732" i="4"/>
  <c r="T2728" i="4"/>
  <c r="T2716" i="4"/>
  <c r="T2712" i="4"/>
  <c r="T2700" i="4"/>
  <c r="T2696" i="4"/>
  <c r="T2588" i="4"/>
  <c r="T2584" i="4"/>
  <c r="T2572" i="4"/>
  <c r="T2568" i="4"/>
  <c r="T2556" i="4"/>
  <c r="T2552" i="4"/>
  <c r="T2540" i="4"/>
  <c r="T2536" i="4"/>
  <c r="T2524" i="4"/>
  <c r="T2520" i="4"/>
  <c r="T2508" i="4"/>
  <c r="T2500" i="4"/>
  <c r="T2492" i="4"/>
  <c r="T2484" i="4"/>
  <c r="T2476" i="4"/>
  <c r="T2468" i="4"/>
  <c r="T2460" i="4"/>
  <c r="T2452" i="4"/>
  <c r="T2444" i="4"/>
  <c r="T2436" i="4"/>
  <c r="T2428" i="4"/>
  <c r="T2420" i="4"/>
  <c r="T2412" i="4"/>
  <c r="T2404" i="4"/>
  <c r="T2396" i="4"/>
  <c r="T2388" i="4"/>
  <c r="T2380" i="4"/>
  <c r="T2372" i="4"/>
  <c r="T2364" i="4"/>
  <c r="T2356" i="4"/>
  <c r="T2348" i="4"/>
  <c r="T2340" i="4"/>
  <c r="T2332" i="4"/>
  <c r="T2324" i="4"/>
  <c r="T2316" i="4"/>
  <c r="T2308" i="4"/>
  <c r="T2300" i="4"/>
  <c r="T2292" i="4"/>
  <c r="T2284" i="4"/>
  <c r="T2276" i="4"/>
  <c r="T2268" i="4"/>
  <c r="T2260" i="4"/>
  <c r="T2252" i="4"/>
  <c r="T2244" i="4"/>
  <c r="T2236" i="4"/>
  <c r="T2228" i="4"/>
  <c r="T2220" i="4"/>
  <c r="T2212" i="4"/>
  <c r="T2168" i="4"/>
  <c r="T2136" i="4"/>
  <c r="T2104" i="4"/>
  <c r="T2072" i="4"/>
  <c r="T2040" i="4"/>
  <c r="T2008" i="4"/>
  <c r="T1976" i="4"/>
  <c r="T1944" i="4"/>
  <c r="T1912" i="4"/>
  <c r="T1880" i="4"/>
  <c r="T1848" i="4"/>
  <c r="T1841" i="4"/>
  <c r="T1833" i="4"/>
  <c r="T1825" i="4"/>
  <c r="T1817" i="4"/>
  <c r="T1809" i="4"/>
  <c r="T1801" i="4"/>
  <c r="T1793" i="4"/>
  <c r="T1785" i="4"/>
  <c r="T1777" i="4"/>
  <c r="T1769" i="4"/>
  <c r="T1761" i="4"/>
  <c r="T1753" i="4"/>
  <c r="T1745" i="4"/>
  <c r="T1737" i="4"/>
  <c r="T2684" i="4"/>
  <c r="T2680" i="4"/>
  <c r="T2668" i="4"/>
  <c r="T2664" i="4"/>
  <c r="T2652" i="4"/>
  <c r="T2648" i="4"/>
  <c r="T2636" i="4"/>
  <c r="T2632" i="4"/>
  <c r="T2620" i="4"/>
  <c r="T2616" i="4"/>
  <c r="T2604" i="4"/>
  <c r="T2600" i="4"/>
  <c r="T1729" i="4"/>
  <c r="T1721" i="4"/>
  <c r="T1713" i="4"/>
  <c r="T947" i="4"/>
  <c r="T944" i="4"/>
  <c r="T943" i="4"/>
  <c r="T939" i="4"/>
  <c r="T936" i="4"/>
  <c r="T935" i="4"/>
  <c r="T931" i="4"/>
  <c r="T928" i="4"/>
  <c r="T927" i="4"/>
  <c r="T923" i="4"/>
  <c r="T920" i="4"/>
  <c r="T919" i="4"/>
  <c r="T915" i="4"/>
  <c r="T912" i="4"/>
  <c r="T911" i="4"/>
  <c r="T907" i="4"/>
  <c r="T904" i="4"/>
  <c r="T903" i="4"/>
  <c r="X4896" i="4"/>
  <c r="X4889" i="4"/>
  <c r="X4547" i="4"/>
  <c r="X4531" i="4"/>
  <c r="X4515" i="4"/>
  <c r="X4483" i="4"/>
  <c r="X4435" i="4"/>
  <c r="X4403" i="4"/>
  <c r="X4398" i="4"/>
  <c r="X4382" i="4"/>
  <c r="X4366" i="4"/>
  <c r="X4838" i="4"/>
  <c r="X4834" i="4"/>
  <c r="X4822" i="4"/>
  <c r="X4818" i="4"/>
  <c r="X4806" i="4"/>
  <c r="X4802" i="4"/>
  <c r="X4790" i="4"/>
  <c r="X4786" i="4"/>
  <c r="X4774" i="4"/>
  <c r="X4770" i="4"/>
  <c r="X4323" i="4"/>
  <c r="X4307" i="4"/>
  <c r="X4178" i="4"/>
  <c r="X4162" i="4"/>
  <c r="X4135" i="4"/>
  <c r="X4130" i="4"/>
  <c r="X4127" i="4"/>
  <c r="X4119" i="4"/>
  <c r="X4118" i="4"/>
  <c r="X4111" i="4"/>
  <c r="X4110" i="4"/>
  <c r="X4103" i="4"/>
  <c r="X4102" i="4"/>
  <c r="X4095" i="4"/>
  <c r="X4094" i="4"/>
  <c r="X4087" i="4"/>
  <c r="X4086" i="4"/>
  <c r="X4079" i="4"/>
  <c r="X4078" i="4"/>
  <c r="X4071" i="4"/>
  <c r="X4070" i="4"/>
  <c r="X4063" i="4"/>
  <c r="X4062" i="4"/>
  <c r="X4055" i="4"/>
  <c r="X4054" i="4"/>
  <c r="X4047" i="4"/>
  <c r="X4046" i="4"/>
  <c r="X4039" i="4"/>
  <c r="X4038" i="4"/>
  <c r="X4031" i="4"/>
  <c r="X4030" i="4"/>
  <c r="X4023" i="4"/>
  <c r="X4022" i="4"/>
  <c r="X3493" i="4"/>
  <c r="X3485" i="4"/>
  <c r="X3477" i="4"/>
  <c r="X3469" i="4"/>
  <c r="X3462" i="4"/>
  <c r="X3458" i="4"/>
  <c r="X3454" i="4"/>
  <c r="X3450" i="4"/>
  <c r="X3446" i="4"/>
  <c r="X3442" i="4"/>
  <c r="X3438" i="4"/>
  <c r="X3434" i="4"/>
  <c r="X3430" i="4"/>
  <c r="X3426" i="4"/>
  <c r="X3422" i="4"/>
  <c r="X3418" i="4"/>
  <c r="X3414" i="4"/>
  <c r="X3410" i="4"/>
  <c r="X3406" i="4"/>
  <c r="X3402" i="4"/>
  <c r="X3398" i="4"/>
  <c r="X3394" i="4"/>
  <c r="X3390" i="4"/>
  <c r="X2904" i="4"/>
  <c r="X2892" i="4"/>
  <c r="X2888" i="4"/>
  <c r="X2876" i="4"/>
  <c r="X2872" i="4"/>
  <c r="X2860" i="4"/>
  <c r="X2856" i="4"/>
  <c r="X2844" i="4"/>
  <c r="X2840" i="4"/>
  <c r="X2828" i="4"/>
  <c r="X2824" i="4"/>
  <c r="X2812" i="4"/>
  <c r="X2808" i="4"/>
  <c r="X2796" i="4"/>
  <c r="X2792" i="4"/>
  <c r="X2780" i="4"/>
  <c r="X2776" i="4"/>
  <c r="X2764" i="4"/>
  <c r="X2760" i="4"/>
  <c r="X2748" i="4"/>
  <c r="X2744" i="4"/>
  <c r="X2732" i="4"/>
  <c r="X2728" i="4"/>
  <c r="X2716" i="4"/>
  <c r="X2712" i="4"/>
  <c r="X2700" i="4"/>
  <c r="X2696" i="4"/>
  <c r="X3386" i="4"/>
  <c r="X3382" i="4"/>
  <c r="X3378" i="4"/>
  <c r="X3374" i="4"/>
  <c r="X3370" i="4"/>
  <c r="X3366" i="4"/>
  <c r="X3362" i="4"/>
  <c r="X3358" i="4"/>
  <c r="X3354" i="4"/>
  <c r="X3350" i="4"/>
  <c r="X3346" i="4"/>
  <c r="X3342" i="4"/>
  <c r="X3338" i="4"/>
  <c r="X3334" i="4"/>
  <c r="X3330" i="4"/>
  <c r="X3326" i="4"/>
  <c r="X3322" i="4"/>
  <c r="X3318" i="4"/>
  <c r="X3314" i="4"/>
  <c r="X3310" i="4"/>
  <c r="X3306" i="4"/>
  <c r="X3302" i="4"/>
  <c r="X3298" i="4"/>
  <c r="X3294" i="4"/>
  <c r="X3290" i="4"/>
  <c r="X3286" i="4"/>
  <c r="X3282" i="4"/>
  <c r="X3278" i="4"/>
  <c r="X3274" i="4"/>
  <c r="X3270" i="4"/>
  <c r="X3266" i="4"/>
  <c r="X3262" i="4"/>
  <c r="X3258" i="4"/>
  <c r="X3254" i="4"/>
  <c r="X3250" i="4"/>
  <c r="X3246" i="4"/>
  <c r="X3242" i="4"/>
  <c r="X3238" i="4"/>
  <c r="X3234" i="4"/>
  <c r="X3230" i="4"/>
  <c r="X3226" i="4"/>
  <c r="X3222" i="4"/>
  <c r="X3218" i="4"/>
  <c r="X3214" i="4"/>
  <c r="X3210" i="4"/>
  <c r="X3206" i="4"/>
  <c r="X3202" i="4"/>
  <c r="X3198" i="4"/>
  <c r="X3194" i="4"/>
  <c r="X3190" i="4"/>
  <c r="X3186" i="4"/>
  <c r="X3182" i="4"/>
  <c r="X3178" i="4"/>
  <c r="X3174" i="4"/>
  <c r="X3170" i="4"/>
  <c r="X3166" i="4"/>
  <c r="X3162" i="4"/>
  <c r="X3158" i="4"/>
  <c r="X3154" i="4"/>
  <c r="X3150" i="4"/>
  <c r="X3146" i="4"/>
  <c r="X3142" i="4"/>
  <c r="X3138" i="4"/>
  <c r="X3134" i="4"/>
  <c r="X3130" i="4"/>
  <c r="X3126" i="4"/>
  <c r="X3122" i="4"/>
  <c r="X3118" i="4"/>
  <c r="X3114" i="4"/>
  <c r="X3110" i="4"/>
  <c r="X3106" i="4"/>
  <c r="X3102" i="4"/>
  <c r="X3098" i="4"/>
  <c r="X3094" i="4"/>
  <c r="X3090" i="4"/>
  <c r="X3086" i="4"/>
  <c r="X3082" i="4"/>
  <c r="X3078" i="4"/>
  <c r="X3074" i="4"/>
  <c r="X3070" i="4"/>
  <c r="X3066" i="4"/>
  <c r="X3062" i="4"/>
  <c r="X3058" i="4"/>
  <c r="X3054" i="4"/>
  <c r="X3050" i="4"/>
  <c r="X3046" i="4"/>
  <c r="X3042" i="4"/>
  <c r="X3038" i="4"/>
  <c r="X3034" i="4"/>
  <c r="X3030" i="4"/>
  <c r="X3026" i="4"/>
  <c r="X3022" i="4"/>
  <c r="X3018" i="4"/>
  <c r="X3014" i="4"/>
  <c r="X3010" i="4"/>
  <c r="X3006" i="4"/>
  <c r="X3002" i="4"/>
  <c r="X2998" i="4"/>
  <c r="X2994" i="4"/>
  <c r="X2990" i="4"/>
  <c r="X2986" i="4"/>
  <c r="X2924" i="4"/>
  <c r="X2920" i="4"/>
  <c r="X2908" i="4"/>
  <c r="X2684" i="4"/>
  <c r="X2680" i="4"/>
  <c r="X2668" i="4"/>
  <c r="X2664" i="4"/>
  <c r="X2652" i="4"/>
  <c r="X2648" i="4"/>
  <c r="X2636" i="4"/>
  <c r="X2632" i="4"/>
  <c r="X2620" i="4"/>
  <c r="X2616" i="4"/>
  <c r="X2604" i="4"/>
  <c r="X2600" i="4"/>
  <c r="X2588" i="4"/>
  <c r="X2584" i="4"/>
  <c r="X2572" i="4"/>
  <c r="X2568" i="4"/>
  <c r="X2556" i="4"/>
  <c r="X2552" i="4"/>
  <c r="X2540" i="4"/>
  <c r="X2536" i="4"/>
  <c r="X2524" i="4"/>
  <c r="X2520" i="4"/>
  <c r="X2508" i="4"/>
  <c r="X2500" i="4"/>
  <c r="X2492" i="4"/>
  <c r="X2484" i="4"/>
  <c r="X2476" i="4"/>
  <c r="X2468" i="4"/>
  <c r="X2460" i="4"/>
  <c r="X2452" i="4"/>
  <c r="X2444" i="4"/>
  <c r="X2436" i="4"/>
  <c r="X2428" i="4"/>
  <c r="X2420" i="4"/>
  <c r="X2412" i="4"/>
  <c r="X2404" i="4"/>
  <c r="X2396" i="4"/>
  <c r="X2388" i="4"/>
  <c r="X2380" i="4"/>
  <c r="X2372" i="4"/>
  <c r="X2364" i="4"/>
  <c r="X2356" i="4"/>
  <c r="X2348" i="4"/>
  <c r="X2340" i="4"/>
  <c r="X2332" i="4"/>
  <c r="X2324" i="4"/>
  <c r="X2316" i="4"/>
  <c r="X2308" i="4"/>
  <c r="X2300" i="4"/>
  <c r="X2292" i="4"/>
  <c r="X2284" i="4"/>
  <c r="X2276" i="4"/>
  <c r="X2268" i="4"/>
  <c r="X2260" i="4"/>
  <c r="X2252" i="4"/>
  <c r="X2244" i="4"/>
  <c r="X2236" i="4"/>
  <c r="X2228" i="4"/>
  <c r="X2220" i="4"/>
  <c r="X2212" i="4"/>
  <c r="X2168" i="4"/>
  <c r="X2136" i="4"/>
  <c r="X2104" i="4"/>
  <c r="X2072" i="4"/>
  <c r="X2040" i="4"/>
  <c r="X2008" i="4"/>
  <c r="X1976" i="4"/>
  <c r="X1944" i="4"/>
  <c r="X1912" i="4"/>
  <c r="X1880" i="4"/>
  <c r="X1848" i="4"/>
  <c r="X1841" i="4"/>
  <c r="X1833" i="4"/>
  <c r="X1825" i="4"/>
  <c r="X1817" i="4"/>
  <c r="X1809" i="4"/>
  <c r="X1801" i="4"/>
  <c r="X1793" i="4"/>
  <c r="X1785" i="4"/>
  <c r="X1777" i="4"/>
  <c r="X1769" i="4"/>
  <c r="X1761" i="4"/>
  <c r="X1753" i="4"/>
  <c r="X1745" i="4"/>
  <c r="X1737" i="4"/>
  <c r="X1729" i="4"/>
  <c r="X1721" i="4"/>
  <c r="X1713" i="4"/>
  <c r="X947" i="4"/>
  <c r="X944" i="4"/>
  <c r="X943" i="4"/>
  <c r="X939" i="4"/>
  <c r="X936" i="4"/>
  <c r="X935" i="4"/>
  <c r="X931" i="4"/>
  <c r="X928" i="4"/>
  <c r="X927" i="4"/>
  <c r="X923" i="4"/>
  <c r="X920" i="4"/>
  <c r="X919" i="4"/>
  <c r="X915" i="4"/>
  <c r="X912" i="4"/>
  <c r="X911" i="4"/>
  <c r="X907" i="4"/>
  <c r="X904" i="4"/>
  <c r="X903" i="4"/>
  <c r="AB4921" i="4"/>
  <c r="AB4913" i="4"/>
  <c r="AB4905" i="4"/>
  <c r="AB4897" i="4"/>
  <c r="AB4889" i="4"/>
  <c r="AB4881" i="4"/>
  <c r="AB4873" i="4"/>
  <c r="AB4865" i="4"/>
  <c r="AB4857" i="4"/>
  <c r="AB4849" i="4"/>
  <c r="AB4841" i="4"/>
  <c r="AB4838" i="4"/>
  <c r="AB4834" i="4"/>
  <c r="AB4830" i="4"/>
  <c r="AB4826" i="4"/>
  <c r="AB4822" i="4"/>
  <c r="AB4818" i="4"/>
  <c r="AB4814" i="4"/>
  <c r="AB4810" i="4"/>
  <c r="AB4806" i="4"/>
  <c r="AB4802" i="4"/>
  <c r="AB4798" i="4"/>
  <c r="AB4794" i="4"/>
  <c r="AB4790" i="4"/>
  <c r="AB4786" i="4"/>
  <c r="AB4782" i="4"/>
  <c r="AB4778" i="4"/>
  <c r="AB4774" i="4"/>
  <c r="AB4770" i="4"/>
  <c r="AB4586" i="4"/>
  <c r="AB4579" i="4"/>
  <c r="AB4578" i="4"/>
  <c r="AB4570" i="4"/>
  <c r="AB4562" i="4"/>
  <c r="AB4554" i="4"/>
  <c r="AB4547" i="4"/>
  <c r="AB4546" i="4"/>
  <c r="AB4538" i="4"/>
  <c r="AB4531" i="4"/>
  <c r="AB4530" i="4"/>
  <c r="AB4522" i="4"/>
  <c r="AB4515" i="4"/>
  <c r="AB4514" i="4"/>
  <c r="AB4506" i="4"/>
  <c r="AB4498" i="4"/>
  <c r="AB4490" i="4"/>
  <c r="AB4483" i="4"/>
  <c r="AB4482" i="4"/>
  <c r="AB4474" i="4"/>
  <c r="AB4435" i="4"/>
  <c r="AB4430" i="4"/>
  <c r="AB4403" i="4"/>
  <c r="AB4398" i="4"/>
  <c r="AB4387" i="4"/>
  <c r="AB4382" i="4"/>
  <c r="AB4371" i="4"/>
  <c r="AB4366" i="4"/>
  <c r="AB4339" i="4"/>
  <c r="AB4920" i="4"/>
  <c r="AB4912" i="4"/>
  <c r="AB4904" i="4"/>
  <c r="AB4900" i="4"/>
  <c r="AB4896" i="4"/>
  <c r="AB4888" i="4"/>
  <c r="AB4884" i="4"/>
  <c r="AB4880" i="4"/>
  <c r="AB4872" i="4"/>
  <c r="AB4868" i="4"/>
  <c r="AB4864" i="4"/>
  <c r="AB4856" i="4"/>
  <c r="AB4848" i="4"/>
  <c r="AB4840" i="4"/>
  <c r="AB4334" i="4"/>
  <c r="AB4323" i="4"/>
  <c r="AB4318" i="4"/>
  <c r="AB4307" i="4"/>
  <c r="AB4302" i="4"/>
  <c r="AB4242" i="4"/>
  <c r="AB4226" i="4"/>
  <c r="AB4178" i="4"/>
  <c r="AB4162" i="4"/>
  <c r="AB4135" i="4"/>
  <c r="AB4130" i="4"/>
  <c r="AB4127" i="4"/>
  <c r="AB4119" i="4"/>
  <c r="AB4118" i="4"/>
  <c r="AB4111" i="4"/>
  <c r="AB4110" i="4"/>
  <c r="AB4103" i="4"/>
  <c r="AB4102" i="4"/>
  <c r="AB4095" i="4"/>
  <c r="AB4094" i="4"/>
  <c r="AB4087" i="4"/>
  <c r="AB4086" i="4"/>
  <c r="AB4079" i="4"/>
  <c r="AB4078" i="4"/>
  <c r="AB4071" i="4"/>
  <c r="AB4070" i="4"/>
  <c r="AB4063" i="4"/>
  <c r="AB4062" i="4"/>
  <c r="AB4055" i="4"/>
  <c r="AB4054" i="4"/>
  <c r="AB4047" i="4"/>
  <c r="AB4046" i="4"/>
  <c r="AB4039" i="4"/>
  <c r="AB4038" i="4"/>
  <c r="AB4031" i="4"/>
  <c r="AB4030" i="4"/>
  <c r="AB4023" i="4"/>
  <c r="AB4022" i="4"/>
  <c r="AB3493" i="4"/>
  <c r="AB3485" i="4"/>
  <c r="AB3477" i="4"/>
  <c r="AB3469" i="4"/>
  <c r="AB3462" i="4"/>
  <c r="AB3458" i="4"/>
  <c r="AB3454" i="4"/>
  <c r="AB3450" i="4"/>
  <c r="AB3446" i="4"/>
  <c r="AB3442" i="4"/>
  <c r="AB3438" i="4"/>
  <c r="AB3434" i="4"/>
  <c r="AB3430" i="4"/>
  <c r="AB3426" i="4"/>
  <c r="AB3422" i="4"/>
  <c r="AB3418" i="4"/>
  <c r="AB3414" i="4"/>
  <c r="AB3410" i="4"/>
  <c r="AB3406" i="4"/>
  <c r="AB3402" i="4"/>
  <c r="AB3398" i="4"/>
  <c r="AB3394" i="4"/>
  <c r="AB3390" i="4"/>
  <c r="AB3386" i="4"/>
  <c r="AB3382" i="4"/>
  <c r="AB3378" i="4"/>
  <c r="AB3374" i="4"/>
  <c r="AB3370" i="4"/>
  <c r="AB3366" i="4"/>
  <c r="AB3362" i="4"/>
  <c r="AB3358" i="4"/>
  <c r="AB3354" i="4"/>
  <c r="AB3350" i="4"/>
  <c r="AB3346" i="4"/>
  <c r="AB3342" i="4"/>
  <c r="AB3338" i="4"/>
  <c r="AB3334" i="4"/>
  <c r="AB3330" i="4"/>
  <c r="AB3326" i="4"/>
  <c r="AB3322" i="4"/>
  <c r="AB3318" i="4"/>
  <c r="AB3314" i="4"/>
  <c r="AB3310" i="4"/>
  <c r="AB3306" i="4"/>
  <c r="AB3302" i="4"/>
  <c r="AB3298" i="4"/>
  <c r="AB3294" i="4"/>
  <c r="AB3290" i="4"/>
  <c r="AB3286" i="4"/>
  <c r="AB3282" i="4"/>
  <c r="AB3278" i="4"/>
  <c r="AB3274" i="4"/>
  <c r="AB3270" i="4"/>
  <c r="AB3266" i="4"/>
  <c r="AB3262" i="4"/>
  <c r="AB3258" i="4"/>
  <c r="AB3254" i="4"/>
  <c r="AB3250" i="4"/>
  <c r="AB3246" i="4"/>
  <c r="AB3242" i="4"/>
  <c r="AB3238" i="4"/>
  <c r="AB3234" i="4"/>
  <c r="AB3230" i="4"/>
  <c r="AB3226" i="4"/>
  <c r="AB3222" i="4"/>
  <c r="AB3218" i="4"/>
  <c r="AB3214" i="4"/>
  <c r="AB3210" i="4"/>
  <c r="AB3206" i="4"/>
  <c r="AB3202" i="4"/>
  <c r="AB3198" i="4"/>
  <c r="AB3194" i="4"/>
  <c r="AB3190" i="4"/>
  <c r="AB3186" i="4"/>
  <c r="AB3182" i="4"/>
  <c r="AB3178" i="4"/>
  <c r="AB3174" i="4"/>
  <c r="AB3170" i="4"/>
  <c r="AB3166" i="4"/>
  <c r="AB3162" i="4"/>
  <c r="AB3158" i="4"/>
  <c r="AB3154" i="4"/>
  <c r="AB3150" i="4"/>
  <c r="AB3146" i="4"/>
  <c r="AB3142" i="4"/>
  <c r="AB3138" i="4"/>
  <c r="AB3134" i="4"/>
  <c r="AB3130" i="4"/>
  <c r="AB3126" i="4"/>
  <c r="AB3122" i="4"/>
  <c r="AB3118" i="4"/>
  <c r="AB3114" i="4"/>
  <c r="AB3110" i="4"/>
  <c r="AB3106" i="4"/>
  <c r="AB3102" i="4"/>
  <c r="AB3098" i="4"/>
  <c r="AB3094" i="4"/>
  <c r="AB3090" i="4"/>
  <c r="AB3086" i="4"/>
  <c r="AB3082" i="4"/>
  <c r="AB3078" i="4"/>
  <c r="AB3074" i="4"/>
  <c r="AB3070" i="4"/>
  <c r="AB3066" i="4"/>
  <c r="AB3062" i="4"/>
  <c r="AB3058" i="4"/>
  <c r="AB3054" i="4"/>
  <c r="AB3050" i="4"/>
  <c r="AB3046" i="4"/>
  <c r="AB3042" i="4"/>
  <c r="AB3038" i="4"/>
  <c r="AB3034" i="4"/>
  <c r="AB3030" i="4"/>
  <c r="AB3026" i="4"/>
  <c r="AB3022" i="4"/>
  <c r="AB3018" i="4"/>
  <c r="AB3014" i="4"/>
  <c r="AB3010" i="4"/>
  <c r="AB3006" i="4"/>
  <c r="AB3002" i="4"/>
  <c r="AB2998" i="4"/>
  <c r="AB2994" i="4"/>
  <c r="AB2990" i="4"/>
  <c r="AB2986" i="4"/>
  <c r="AB2924" i="4"/>
  <c r="AB2920" i="4"/>
  <c r="AB2908" i="4"/>
  <c r="AB2904" i="4"/>
  <c r="AB2892" i="4"/>
  <c r="AB2888" i="4"/>
  <c r="AB2876" i="4"/>
  <c r="AB2872" i="4"/>
  <c r="AB2860" i="4"/>
  <c r="AB2856" i="4"/>
  <c r="AB2844" i="4"/>
  <c r="AB2840" i="4"/>
  <c r="AB2828" i="4"/>
  <c r="AB2824" i="4"/>
  <c r="AB2812" i="4"/>
  <c r="AB2808" i="4"/>
  <c r="AB2796" i="4"/>
  <c r="AB2792" i="4"/>
  <c r="AB2780" i="4"/>
  <c r="AB2776" i="4"/>
  <c r="AB2764" i="4"/>
  <c r="AB2760" i="4"/>
  <c r="AB2748" i="4"/>
  <c r="AB2744" i="4"/>
  <c r="AB2732" i="4"/>
  <c r="AB2728" i="4"/>
  <c r="AB2716" i="4"/>
  <c r="AB2712" i="4"/>
  <c r="AB2700" i="4"/>
  <c r="AB2696" i="4"/>
  <c r="AB2588" i="4"/>
  <c r="AB2584" i="4"/>
  <c r="AB2572" i="4"/>
  <c r="AB2568" i="4"/>
  <c r="AB2556" i="4"/>
  <c r="AB2552" i="4"/>
  <c r="AB2540" i="4"/>
  <c r="AB2536" i="4"/>
  <c r="AB2524" i="4"/>
  <c r="AB2520" i="4"/>
  <c r="AB2508" i="4"/>
  <c r="AB2500" i="4"/>
  <c r="AB2492" i="4"/>
  <c r="AB2484" i="4"/>
  <c r="AB2476" i="4"/>
  <c r="AB2468" i="4"/>
  <c r="AB2460" i="4"/>
  <c r="AB2452" i="4"/>
  <c r="AB2444" i="4"/>
  <c r="AB2436" i="4"/>
  <c r="AB2428" i="4"/>
  <c r="AB2420" i="4"/>
  <c r="AB2412" i="4"/>
  <c r="AB2404" i="4"/>
  <c r="AB2396" i="4"/>
  <c r="AB2388" i="4"/>
  <c r="AB2380" i="4"/>
  <c r="AB2372" i="4"/>
  <c r="AB2364" i="4"/>
  <c r="AB2356" i="4"/>
  <c r="AB2348" i="4"/>
  <c r="AB2340" i="4"/>
  <c r="AB2332" i="4"/>
  <c r="AB2324" i="4"/>
  <c r="AB2316" i="4"/>
  <c r="AB2308" i="4"/>
  <c r="AB2300" i="4"/>
  <c r="AB2292" i="4"/>
  <c r="AB2284" i="4"/>
  <c r="AB2276" i="4"/>
  <c r="AB2268" i="4"/>
  <c r="AB2260" i="4"/>
  <c r="AB2252" i="4"/>
  <c r="AB2244" i="4"/>
  <c r="AB2236" i="4"/>
  <c r="AB2228" i="4"/>
  <c r="AB2220" i="4"/>
  <c r="AB2212" i="4"/>
  <c r="AB2168" i="4"/>
  <c r="AB2136" i="4"/>
  <c r="AB2104" i="4"/>
  <c r="AB2072" i="4"/>
  <c r="AB2040" i="4"/>
  <c r="AB2008" i="4"/>
  <c r="AB1976" i="4"/>
  <c r="AB1944" i="4"/>
  <c r="AB1912" i="4"/>
  <c r="AB1880" i="4"/>
  <c r="AB1848" i="4"/>
  <c r="AB1841" i="4"/>
  <c r="AB1833" i="4"/>
  <c r="AB1825" i="4"/>
  <c r="AB1817" i="4"/>
  <c r="AB1809" i="4"/>
  <c r="AB1801" i="4"/>
  <c r="AB1793" i="4"/>
  <c r="AB1785" i="4"/>
  <c r="AB1777" i="4"/>
  <c r="AB1769" i="4"/>
  <c r="AB1761" i="4"/>
  <c r="AB1753" i="4"/>
  <c r="AB1745" i="4"/>
  <c r="AB1737" i="4"/>
  <c r="AB2684" i="4"/>
  <c r="AB2680" i="4"/>
  <c r="AB2668" i="4"/>
  <c r="AB2664" i="4"/>
  <c r="AB2652" i="4"/>
  <c r="AB2648" i="4"/>
  <c r="AB2636" i="4"/>
  <c r="AB2632" i="4"/>
  <c r="AB2620" i="4"/>
  <c r="AB2616" i="4"/>
  <c r="AB2604" i="4"/>
  <c r="AB2600" i="4"/>
  <c r="AB1729" i="4"/>
  <c r="AB1721" i="4"/>
  <c r="AB1713" i="4"/>
  <c r="AB947" i="4"/>
  <c r="AB944" i="4"/>
  <c r="AB943" i="4"/>
  <c r="AB939" i="4"/>
  <c r="AB936" i="4"/>
  <c r="AB935" i="4"/>
  <c r="AB931" i="4"/>
  <c r="AB928" i="4"/>
  <c r="AB927" i="4"/>
  <c r="AB923" i="4"/>
  <c r="AB920" i="4"/>
  <c r="AB919" i="4"/>
  <c r="AB915" i="4"/>
  <c r="AB912" i="4"/>
  <c r="AB911" i="4"/>
  <c r="AB907" i="4"/>
  <c r="AB904" i="4"/>
  <c r="AB903" i="4"/>
  <c r="Z8" i="4"/>
  <c r="V8" i="4"/>
  <c r="V4888" i="4" s="1"/>
  <c r="R8" i="4"/>
  <c r="T12" i="4"/>
  <c r="X12" i="4"/>
  <c r="AB12" i="4"/>
  <c r="T15" i="4"/>
  <c r="X15" i="4"/>
  <c r="AB15" i="4"/>
  <c r="T19" i="4"/>
  <c r="X19" i="4"/>
  <c r="AB19" i="4"/>
  <c r="T20" i="4"/>
  <c r="X20" i="4"/>
  <c r="AB20" i="4"/>
  <c r="T23" i="4"/>
  <c r="X23" i="4"/>
  <c r="AB23" i="4"/>
  <c r="T27" i="4"/>
  <c r="X27" i="4"/>
  <c r="AB27" i="4"/>
  <c r="T28" i="4"/>
  <c r="X28" i="4"/>
  <c r="AB28" i="4"/>
  <c r="T31" i="4"/>
  <c r="X31" i="4"/>
  <c r="AB31" i="4"/>
  <c r="T32" i="4"/>
  <c r="X32" i="4"/>
  <c r="AB32" i="4"/>
  <c r="T35" i="4"/>
  <c r="X35" i="4"/>
  <c r="AB35" i="4"/>
  <c r="T36" i="4"/>
  <c r="X36" i="4"/>
  <c r="AB36" i="4"/>
  <c r="T39" i="4"/>
  <c r="X39" i="4"/>
  <c r="AB39" i="4"/>
  <c r="T43" i="4"/>
  <c r="X43" i="4"/>
  <c r="AB43" i="4"/>
  <c r="T44" i="4"/>
  <c r="X44" i="4"/>
  <c r="AB44" i="4"/>
  <c r="T47" i="4"/>
  <c r="X47" i="4"/>
  <c r="AB47" i="4"/>
  <c r="T48" i="4"/>
  <c r="X48" i="4"/>
  <c r="AB48" i="4"/>
  <c r="T51" i="4"/>
  <c r="X51" i="4"/>
  <c r="AB51" i="4"/>
  <c r="T52" i="4"/>
  <c r="X52" i="4"/>
  <c r="AB52" i="4"/>
  <c r="T55" i="4"/>
  <c r="X55" i="4"/>
  <c r="AB55" i="4"/>
  <c r="T56" i="4"/>
  <c r="X56" i="4"/>
  <c r="AB56" i="4"/>
  <c r="T59" i="4"/>
  <c r="X59" i="4"/>
  <c r="AB59" i="4"/>
  <c r="T60" i="4"/>
  <c r="X60" i="4"/>
  <c r="AB60" i="4"/>
  <c r="T63" i="4"/>
  <c r="X63" i="4"/>
  <c r="AB63" i="4"/>
  <c r="T67" i="4"/>
  <c r="X67" i="4"/>
  <c r="AB67" i="4"/>
  <c r="T68" i="4"/>
  <c r="X68" i="4"/>
  <c r="AB68" i="4"/>
  <c r="T71" i="4"/>
  <c r="X71" i="4"/>
  <c r="AB71" i="4"/>
  <c r="T72" i="4"/>
  <c r="X72" i="4"/>
  <c r="AB72" i="4"/>
  <c r="T75" i="4"/>
  <c r="X75" i="4"/>
  <c r="AB75" i="4"/>
  <c r="T79" i="4"/>
  <c r="X79" i="4"/>
  <c r="AB79" i="4"/>
  <c r="T80" i="4"/>
  <c r="X80" i="4"/>
  <c r="AB80" i="4"/>
  <c r="T83" i="4"/>
  <c r="X83" i="4"/>
  <c r="AB83" i="4"/>
  <c r="T84" i="4"/>
  <c r="X84" i="4"/>
  <c r="AB84" i="4"/>
  <c r="T87" i="4"/>
  <c r="X87" i="4"/>
  <c r="AB87" i="4"/>
  <c r="T88" i="4"/>
  <c r="X88" i="4"/>
  <c r="AB88" i="4"/>
  <c r="T91" i="4"/>
  <c r="X91" i="4"/>
  <c r="AB91" i="4"/>
  <c r="T92" i="4"/>
  <c r="X92" i="4"/>
  <c r="AB92" i="4"/>
  <c r="T95" i="4"/>
  <c r="X95" i="4"/>
  <c r="AB95" i="4"/>
  <c r="T96" i="4"/>
  <c r="X96" i="4"/>
  <c r="AB96" i="4"/>
  <c r="T99" i="4"/>
  <c r="X99" i="4"/>
  <c r="AB99" i="4"/>
  <c r="T100" i="4"/>
  <c r="X100" i="4"/>
  <c r="AB100" i="4"/>
  <c r="T103" i="4"/>
  <c r="X103" i="4"/>
  <c r="AB103" i="4"/>
  <c r="T104" i="4"/>
  <c r="X104" i="4"/>
  <c r="AB104" i="4"/>
  <c r="T107" i="4"/>
  <c r="X107" i="4"/>
  <c r="AB107" i="4"/>
  <c r="T111" i="4"/>
  <c r="X111" i="4"/>
  <c r="AB111" i="4"/>
  <c r="T112" i="4"/>
  <c r="X112" i="4"/>
  <c r="AB112" i="4"/>
  <c r="T115" i="4"/>
  <c r="X115" i="4"/>
  <c r="AB115" i="4"/>
  <c r="T119" i="4"/>
  <c r="X119" i="4"/>
  <c r="AB119" i="4"/>
  <c r="T120" i="4"/>
  <c r="X120" i="4"/>
  <c r="AB120" i="4"/>
  <c r="T123" i="4"/>
  <c r="X123" i="4"/>
  <c r="AB123" i="4"/>
  <c r="T124" i="4"/>
  <c r="X124" i="4"/>
  <c r="AB124" i="4"/>
  <c r="T127" i="4"/>
  <c r="X127" i="4"/>
  <c r="AB127" i="4"/>
  <c r="T128" i="4"/>
  <c r="X128" i="4"/>
  <c r="AB128" i="4"/>
  <c r="T131" i="4"/>
  <c r="X131" i="4"/>
  <c r="AB131" i="4"/>
  <c r="T132" i="4"/>
  <c r="X132" i="4"/>
  <c r="AB132" i="4"/>
  <c r="T135" i="4"/>
  <c r="X135" i="4"/>
  <c r="AB135" i="4"/>
  <c r="T136" i="4"/>
  <c r="X136" i="4"/>
  <c r="AB136" i="4"/>
  <c r="T139" i="4"/>
  <c r="X139" i="4"/>
  <c r="AB139" i="4"/>
  <c r="T140" i="4"/>
  <c r="X140" i="4"/>
  <c r="AB140" i="4"/>
  <c r="T143" i="4"/>
  <c r="X143" i="4"/>
  <c r="AB143" i="4"/>
  <c r="T147" i="4"/>
  <c r="X147" i="4"/>
  <c r="AB147" i="4"/>
  <c r="T148" i="4"/>
  <c r="X148" i="4"/>
  <c r="AB148" i="4"/>
  <c r="T151" i="4"/>
  <c r="X151" i="4"/>
  <c r="AB151" i="4"/>
  <c r="T152" i="4"/>
  <c r="X152" i="4"/>
  <c r="AB152" i="4"/>
  <c r="T155" i="4"/>
  <c r="X155" i="4"/>
  <c r="AB155" i="4"/>
  <c r="T156" i="4"/>
  <c r="X156" i="4"/>
  <c r="AB156" i="4"/>
  <c r="T159" i="4"/>
  <c r="X159" i="4"/>
  <c r="AB159" i="4"/>
  <c r="T160" i="4"/>
  <c r="X160" i="4"/>
  <c r="AB160" i="4"/>
  <c r="T163" i="4"/>
  <c r="X163" i="4"/>
  <c r="AB163" i="4"/>
  <c r="T164" i="4"/>
  <c r="X164" i="4"/>
  <c r="AB164" i="4"/>
  <c r="T167" i="4"/>
  <c r="X167" i="4"/>
  <c r="AB167" i="4"/>
  <c r="T168" i="4"/>
  <c r="X168" i="4"/>
  <c r="AB168" i="4"/>
  <c r="T171" i="4"/>
  <c r="X171" i="4"/>
  <c r="AB171" i="4"/>
  <c r="T172" i="4"/>
  <c r="X172" i="4"/>
  <c r="AB172" i="4"/>
  <c r="T175" i="4"/>
  <c r="X175" i="4"/>
  <c r="AB175" i="4"/>
  <c r="T179" i="4"/>
  <c r="X179" i="4"/>
  <c r="AB179" i="4"/>
  <c r="T180" i="4"/>
  <c r="X180" i="4"/>
  <c r="AB180" i="4"/>
  <c r="T183" i="4"/>
  <c r="X183" i="4"/>
  <c r="AB183" i="4"/>
  <c r="T184" i="4"/>
  <c r="X184" i="4"/>
  <c r="AB184" i="4"/>
  <c r="T187" i="4"/>
  <c r="X187" i="4"/>
  <c r="AB187" i="4"/>
  <c r="T188" i="4"/>
  <c r="X188" i="4"/>
  <c r="AB188" i="4"/>
  <c r="T191" i="4"/>
  <c r="X191" i="4"/>
  <c r="AB191" i="4"/>
  <c r="T195" i="4"/>
  <c r="X195" i="4"/>
  <c r="AB195" i="4"/>
  <c r="T196" i="4"/>
  <c r="X196" i="4"/>
  <c r="AB196" i="4"/>
  <c r="T199" i="4"/>
  <c r="X199" i="4"/>
  <c r="AB199" i="4"/>
  <c r="T203" i="4"/>
  <c r="X203" i="4"/>
  <c r="AB203" i="4"/>
  <c r="T204" i="4"/>
  <c r="X204" i="4"/>
  <c r="AB204" i="4"/>
  <c r="T207" i="4"/>
  <c r="X207" i="4"/>
  <c r="AB207" i="4"/>
  <c r="T208" i="4"/>
  <c r="X208" i="4"/>
  <c r="AB208" i="4"/>
  <c r="T211" i="4"/>
  <c r="X211" i="4"/>
  <c r="AB211" i="4"/>
  <c r="T212" i="4"/>
  <c r="X212" i="4"/>
  <c r="AB212" i="4"/>
  <c r="T215" i="4"/>
  <c r="X215" i="4"/>
  <c r="AB215" i="4"/>
  <c r="T219" i="4"/>
  <c r="X219" i="4"/>
  <c r="AB219" i="4"/>
  <c r="T220" i="4"/>
  <c r="X220" i="4"/>
  <c r="AB220" i="4"/>
  <c r="T223" i="4"/>
  <c r="X223" i="4"/>
  <c r="AB223" i="4"/>
  <c r="T224" i="4"/>
  <c r="X224" i="4"/>
  <c r="AB224" i="4"/>
  <c r="T227" i="4"/>
  <c r="X227" i="4"/>
  <c r="AB227" i="4"/>
  <c r="T228" i="4"/>
  <c r="X228" i="4"/>
  <c r="AB228" i="4"/>
  <c r="T231" i="4"/>
  <c r="X231" i="4"/>
  <c r="AB231" i="4"/>
  <c r="T232" i="4"/>
  <c r="X232" i="4"/>
  <c r="AB232" i="4"/>
  <c r="T235" i="4"/>
  <c r="X235" i="4"/>
  <c r="AB235" i="4"/>
  <c r="T239" i="4"/>
  <c r="X239" i="4"/>
  <c r="AB239" i="4"/>
  <c r="T240" i="4"/>
  <c r="X240" i="4"/>
  <c r="AB240" i="4"/>
  <c r="T243" i="4"/>
  <c r="X243" i="4"/>
  <c r="AB243" i="4"/>
  <c r="T244" i="4"/>
  <c r="X244" i="4"/>
  <c r="AB244" i="4"/>
  <c r="T247" i="4"/>
  <c r="X247" i="4"/>
  <c r="AB247" i="4"/>
  <c r="T248" i="4"/>
  <c r="X248" i="4"/>
  <c r="AB248" i="4"/>
  <c r="T251" i="4"/>
  <c r="X251" i="4"/>
  <c r="AB251" i="4"/>
  <c r="T252" i="4"/>
  <c r="X252" i="4"/>
  <c r="AB252" i="4"/>
  <c r="T255" i="4"/>
  <c r="X255" i="4"/>
  <c r="AB255" i="4"/>
  <c r="T256" i="4"/>
  <c r="X256" i="4"/>
  <c r="AB256" i="4"/>
  <c r="T259" i="4"/>
  <c r="X259" i="4"/>
  <c r="AB259" i="4"/>
  <c r="T260" i="4"/>
  <c r="X260" i="4"/>
  <c r="AB260" i="4"/>
  <c r="T263" i="4"/>
  <c r="X263" i="4"/>
  <c r="AB263" i="4"/>
  <c r="T267" i="4"/>
  <c r="X267" i="4"/>
  <c r="AB267" i="4"/>
  <c r="T268" i="4"/>
  <c r="X268" i="4"/>
  <c r="AB268" i="4"/>
  <c r="T271" i="4"/>
  <c r="X271" i="4"/>
  <c r="AB271" i="4"/>
  <c r="T272" i="4"/>
  <c r="X272" i="4"/>
  <c r="AB272" i="4"/>
  <c r="T275" i="4"/>
  <c r="X275" i="4"/>
  <c r="AB275" i="4"/>
  <c r="T276" i="4"/>
  <c r="X276" i="4"/>
  <c r="AB276" i="4"/>
  <c r="T279" i="4"/>
  <c r="X279" i="4"/>
  <c r="AB279" i="4"/>
  <c r="T280" i="4"/>
  <c r="X280" i="4"/>
  <c r="AB280" i="4"/>
  <c r="T283" i="4"/>
  <c r="X283" i="4"/>
  <c r="AB283" i="4"/>
  <c r="T284" i="4"/>
  <c r="X284" i="4"/>
  <c r="AB284" i="4"/>
  <c r="T287" i="4"/>
  <c r="X287" i="4"/>
  <c r="AB287" i="4"/>
  <c r="T288" i="4"/>
  <c r="X288" i="4"/>
  <c r="AB288" i="4"/>
  <c r="T291" i="4"/>
  <c r="X291" i="4"/>
  <c r="AB291" i="4"/>
  <c r="T292" i="4"/>
  <c r="X292" i="4"/>
  <c r="AB292" i="4"/>
  <c r="T295" i="4"/>
  <c r="X295" i="4"/>
  <c r="AB295" i="4"/>
  <c r="T296" i="4"/>
  <c r="X296" i="4"/>
  <c r="AB296" i="4"/>
  <c r="T299" i="4"/>
  <c r="X299" i="4"/>
  <c r="AB299" i="4"/>
  <c r="T300" i="4"/>
  <c r="X300" i="4"/>
  <c r="AB300" i="4"/>
  <c r="T303" i="4"/>
  <c r="X303" i="4"/>
  <c r="AB303" i="4"/>
  <c r="T304" i="4"/>
  <c r="X304" i="4"/>
  <c r="AB304" i="4"/>
  <c r="T307" i="4"/>
  <c r="X307" i="4"/>
  <c r="AB307" i="4"/>
  <c r="T308" i="4"/>
  <c r="X308" i="4"/>
  <c r="AB308" i="4"/>
  <c r="T311" i="4"/>
  <c r="X311" i="4"/>
  <c r="AB311" i="4"/>
  <c r="T312" i="4"/>
  <c r="X312" i="4"/>
  <c r="AB312" i="4"/>
  <c r="T315" i="4"/>
  <c r="X315" i="4"/>
  <c r="AB315" i="4"/>
  <c r="T316" i="4"/>
  <c r="X316" i="4"/>
  <c r="AB316" i="4"/>
  <c r="T319" i="4"/>
  <c r="X319" i="4"/>
  <c r="AB319" i="4"/>
  <c r="T320" i="4"/>
  <c r="X320" i="4"/>
  <c r="AB320" i="4"/>
  <c r="T323" i="4"/>
  <c r="X323" i="4"/>
  <c r="AB323" i="4"/>
  <c r="T324" i="4"/>
  <c r="X324" i="4"/>
  <c r="AB324" i="4"/>
  <c r="T327" i="4"/>
  <c r="X327" i="4"/>
  <c r="AB327" i="4"/>
  <c r="T331" i="4"/>
  <c r="X331" i="4"/>
  <c r="AB331" i="4"/>
  <c r="T332" i="4"/>
  <c r="X332" i="4"/>
  <c r="AB332" i="4"/>
  <c r="T335" i="4"/>
  <c r="X335" i="4"/>
  <c r="AB335" i="4"/>
  <c r="T336" i="4"/>
  <c r="X336" i="4"/>
  <c r="AB336" i="4"/>
  <c r="T339" i="4"/>
  <c r="X339" i="4"/>
  <c r="AB339" i="4"/>
  <c r="T340" i="4"/>
  <c r="X340" i="4"/>
  <c r="AB340" i="4"/>
  <c r="T343" i="4"/>
  <c r="X343" i="4"/>
  <c r="AB343" i="4"/>
  <c r="T344" i="4"/>
  <c r="X344" i="4"/>
  <c r="AB344" i="4"/>
  <c r="T347" i="4"/>
  <c r="X347" i="4"/>
  <c r="AB347" i="4"/>
  <c r="T348" i="4"/>
  <c r="X348" i="4"/>
  <c r="AB348" i="4"/>
  <c r="T351" i="4"/>
  <c r="X351" i="4"/>
  <c r="AB351" i="4"/>
  <c r="T352" i="4"/>
  <c r="X352" i="4"/>
  <c r="AB352" i="4"/>
  <c r="T355" i="4"/>
  <c r="X355" i="4"/>
  <c r="AB355" i="4"/>
  <c r="T359" i="4"/>
  <c r="X359" i="4"/>
  <c r="AB359" i="4"/>
  <c r="T360" i="4"/>
  <c r="X360" i="4"/>
  <c r="AB360" i="4"/>
  <c r="T363" i="4"/>
  <c r="X363" i="4"/>
  <c r="AB363" i="4"/>
  <c r="T364" i="4"/>
  <c r="X364" i="4"/>
  <c r="AB364" i="4"/>
  <c r="T367" i="4"/>
  <c r="X367" i="4"/>
  <c r="AB367" i="4"/>
  <c r="T371" i="4"/>
  <c r="X371" i="4"/>
  <c r="AB371" i="4"/>
  <c r="T372" i="4"/>
  <c r="X372" i="4"/>
  <c r="AB372" i="4"/>
  <c r="T375" i="4"/>
  <c r="X375" i="4"/>
  <c r="AB375" i="4"/>
  <c r="T379" i="4"/>
  <c r="X379" i="4"/>
  <c r="AB379" i="4"/>
  <c r="T383" i="4"/>
  <c r="X383" i="4"/>
  <c r="AB383" i="4"/>
  <c r="T384" i="4"/>
  <c r="X384" i="4"/>
  <c r="AB384" i="4"/>
  <c r="T387" i="4"/>
  <c r="X387" i="4"/>
  <c r="AB387" i="4"/>
  <c r="T388" i="4"/>
  <c r="X388" i="4"/>
  <c r="AB388" i="4"/>
  <c r="T391" i="4"/>
  <c r="X391" i="4"/>
  <c r="AB391" i="4"/>
  <c r="T395" i="4"/>
  <c r="X395" i="4"/>
  <c r="AB395" i="4"/>
  <c r="T399" i="4"/>
  <c r="X399" i="4"/>
  <c r="AB399" i="4"/>
  <c r="T403" i="4"/>
  <c r="X403" i="4"/>
  <c r="AB403" i="4"/>
  <c r="T407" i="4"/>
  <c r="X407" i="4"/>
  <c r="AB407" i="4"/>
  <c r="T411" i="4"/>
  <c r="X411" i="4"/>
  <c r="AB411" i="4"/>
  <c r="T415" i="4"/>
  <c r="X415" i="4"/>
  <c r="AB415" i="4"/>
  <c r="T416" i="4"/>
  <c r="X416" i="4"/>
  <c r="AB416" i="4"/>
  <c r="T419" i="4"/>
  <c r="X419" i="4"/>
  <c r="AB419" i="4"/>
  <c r="T420" i="4"/>
  <c r="X420" i="4"/>
  <c r="AB420" i="4"/>
  <c r="T423" i="4"/>
  <c r="X423" i="4"/>
  <c r="AB423" i="4"/>
  <c r="T424" i="4"/>
  <c r="X424" i="4"/>
  <c r="AB424" i="4"/>
  <c r="T427" i="4"/>
  <c r="X427" i="4"/>
  <c r="AB427" i="4"/>
  <c r="T428" i="4"/>
  <c r="X428" i="4"/>
  <c r="AB428" i="4"/>
  <c r="T431" i="4"/>
  <c r="X431" i="4"/>
  <c r="AB431" i="4"/>
  <c r="T432" i="4"/>
  <c r="X432" i="4"/>
  <c r="AB432" i="4"/>
  <c r="T435" i="4"/>
  <c r="X435" i="4"/>
  <c r="AB435" i="4"/>
  <c r="T436" i="4"/>
  <c r="X436" i="4"/>
  <c r="AB436" i="4"/>
  <c r="T439" i="4"/>
  <c r="X439" i="4"/>
  <c r="AB439" i="4"/>
  <c r="T440" i="4"/>
  <c r="X440" i="4"/>
  <c r="AB440" i="4"/>
  <c r="T443" i="4"/>
  <c r="X443" i="4"/>
  <c r="AB443" i="4"/>
  <c r="T444" i="4"/>
  <c r="X444" i="4"/>
  <c r="AB444" i="4"/>
  <c r="T447" i="4"/>
  <c r="X447" i="4"/>
  <c r="AB447" i="4"/>
  <c r="T448" i="4"/>
  <c r="X448" i="4"/>
  <c r="AB448" i="4"/>
  <c r="T451" i="4"/>
  <c r="X451" i="4"/>
  <c r="AB451" i="4"/>
  <c r="T452" i="4"/>
  <c r="X452" i="4"/>
  <c r="AB452" i="4"/>
  <c r="T455" i="4"/>
  <c r="X455" i="4"/>
  <c r="AB455" i="4"/>
  <c r="T456" i="4"/>
  <c r="X456" i="4"/>
  <c r="AB456" i="4"/>
  <c r="T459" i="4"/>
  <c r="X459" i="4"/>
  <c r="AB459" i="4"/>
  <c r="T460" i="4"/>
  <c r="X460" i="4"/>
  <c r="AB460" i="4"/>
  <c r="T463" i="4"/>
  <c r="X463" i="4"/>
  <c r="AB463" i="4"/>
  <c r="T464" i="4"/>
  <c r="X464" i="4"/>
  <c r="AB464" i="4"/>
  <c r="T467" i="4"/>
  <c r="X467" i="4"/>
  <c r="AB467" i="4"/>
  <c r="T468" i="4"/>
  <c r="X468" i="4"/>
  <c r="AB468" i="4"/>
  <c r="T471" i="4"/>
  <c r="X471" i="4"/>
  <c r="AB471" i="4"/>
  <c r="T472" i="4"/>
  <c r="X472" i="4"/>
  <c r="AB472" i="4"/>
  <c r="T475" i="4"/>
  <c r="X475" i="4"/>
  <c r="AB475" i="4"/>
  <c r="T476" i="4"/>
  <c r="X476" i="4"/>
  <c r="AB476" i="4"/>
  <c r="T479" i="4"/>
  <c r="X479" i="4"/>
  <c r="AB479" i="4"/>
  <c r="T480" i="4"/>
  <c r="X480" i="4"/>
  <c r="AB480" i="4"/>
  <c r="T483" i="4"/>
  <c r="X483" i="4"/>
  <c r="AB483" i="4"/>
  <c r="T484" i="4"/>
  <c r="X484" i="4"/>
  <c r="AB484" i="4"/>
  <c r="T487" i="4"/>
  <c r="X487" i="4"/>
  <c r="AB487" i="4"/>
  <c r="T488" i="4"/>
  <c r="X488" i="4"/>
  <c r="AB488" i="4"/>
  <c r="T491" i="4"/>
  <c r="X491" i="4"/>
  <c r="AB491" i="4"/>
  <c r="T492" i="4"/>
  <c r="X492" i="4"/>
  <c r="AB492" i="4"/>
  <c r="T495" i="4"/>
  <c r="X495" i="4"/>
  <c r="AB495" i="4"/>
  <c r="T496" i="4"/>
  <c r="X496" i="4"/>
  <c r="AB496" i="4"/>
  <c r="T499" i="4"/>
  <c r="X499" i="4"/>
  <c r="AB499" i="4"/>
  <c r="T500" i="4"/>
  <c r="X500" i="4"/>
  <c r="AB500" i="4"/>
  <c r="T503" i="4"/>
  <c r="X503" i="4"/>
  <c r="AB503" i="4"/>
  <c r="T504" i="4"/>
  <c r="X504" i="4"/>
  <c r="AB504" i="4"/>
  <c r="T507" i="4"/>
  <c r="X507" i="4"/>
  <c r="AB507" i="4"/>
  <c r="T508" i="4"/>
  <c r="X508" i="4"/>
  <c r="AB508" i="4"/>
  <c r="T511" i="4"/>
  <c r="X511" i="4"/>
  <c r="AB511" i="4"/>
  <c r="T512" i="4"/>
  <c r="X512" i="4"/>
  <c r="AB512" i="4"/>
  <c r="T515" i="4"/>
  <c r="X515" i="4"/>
  <c r="AB515" i="4"/>
  <c r="T516" i="4"/>
  <c r="X516" i="4"/>
  <c r="AB516" i="4"/>
  <c r="T519" i="4"/>
  <c r="X519" i="4"/>
  <c r="AB519" i="4"/>
  <c r="T520" i="4"/>
  <c r="X520" i="4"/>
  <c r="AB520" i="4"/>
  <c r="T523" i="4"/>
  <c r="X523" i="4"/>
  <c r="AB523" i="4"/>
  <c r="T524" i="4"/>
  <c r="X524" i="4"/>
  <c r="AB524" i="4"/>
  <c r="T527" i="4"/>
  <c r="X527" i="4"/>
  <c r="AB527" i="4"/>
  <c r="T528" i="4"/>
  <c r="X528" i="4"/>
  <c r="AB528" i="4"/>
  <c r="T531" i="4"/>
  <c r="X531" i="4"/>
  <c r="AB531" i="4"/>
  <c r="T532" i="4"/>
  <c r="X532" i="4"/>
  <c r="AB532" i="4"/>
  <c r="T535" i="4"/>
  <c r="X535" i="4"/>
  <c r="AB535" i="4"/>
  <c r="T536" i="4"/>
  <c r="X536" i="4"/>
  <c r="AB536" i="4"/>
  <c r="T539" i="4"/>
  <c r="X539" i="4"/>
  <c r="AB539" i="4"/>
  <c r="T540" i="4"/>
  <c r="X540" i="4"/>
  <c r="AB540" i="4"/>
  <c r="T543" i="4"/>
  <c r="X543" i="4"/>
  <c r="AB543" i="4"/>
  <c r="T544" i="4"/>
  <c r="X544" i="4"/>
  <c r="AB544" i="4"/>
  <c r="T547" i="4"/>
  <c r="X547" i="4"/>
  <c r="AB547" i="4"/>
  <c r="T548" i="4"/>
  <c r="X548" i="4"/>
  <c r="AB548" i="4"/>
  <c r="T551" i="4"/>
  <c r="X551" i="4"/>
  <c r="AB551" i="4"/>
  <c r="T552" i="4"/>
  <c r="X552" i="4"/>
  <c r="AB552" i="4"/>
  <c r="T555" i="4"/>
  <c r="X555" i="4"/>
  <c r="AB555" i="4"/>
  <c r="T556" i="4"/>
  <c r="X556" i="4"/>
  <c r="AB556" i="4"/>
  <c r="T559" i="4"/>
  <c r="X559" i="4"/>
  <c r="AB559" i="4"/>
  <c r="T560" i="4"/>
  <c r="X560" i="4"/>
  <c r="AB560" i="4"/>
  <c r="T563" i="4"/>
  <c r="X563" i="4"/>
  <c r="AB563" i="4"/>
  <c r="T564" i="4"/>
  <c r="X564" i="4"/>
  <c r="AB564" i="4"/>
  <c r="T567" i="4"/>
  <c r="X567" i="4"/>
  <c r="AB567" i="4"/>
  <c r="T568" i="4"/>
  <c r="X568" i="4"/>
  <c r="AB568" i="4"/>
  <c r="T571" i="4"/>
  <c r="X571" i="4"/>
  <c r="AB571" i="4"/>
  <c r="T572" i="4"/>
  <c r="X572" i="4"/>
  <c r="AB572" i="4"/>
  <c r="T575" i="4"/>
  <c r="X575" i="4"/>
  <c r="AB575" i="4"/>
  <c r="T576" i="4"/>
  <c r="X576" i="4"/>
  <c r="AB576" i="4"/>
  <c r="T579" i="4"/>
  <c r="X579" i="4"/>
  <c r="AB579" i="4"/>
  <c r="T580" i="4"/>
  <c r="X580" i="4"/>
  <c r="AB580" i="4"/>
  <c r="T583" i="4"/>
  <c r="X583" i="4"/>
  <c r="AB583" i="4"/>
  <c r="T584" i="4"/>
  <c r="X584" i="4"/>
  <c r="AB584" i="4"/>
  <c r="T587" i="4"/>
  <c r="X587" i="4"/>
  <c r="AB587" i="4"/>
  <c r="T588" i="4"/>
  <c r="X588" i="4"/>
  <c r="AB588" i="4"/>
  <c r="T591" i="4"/>
  <c r="X591" i="4"/>
  <c r="AB591" i="4"/>
  <c r="T592" i="4"/>
  <c r="X592" i="4"/>
  <c r="AB592" i="4"/>
  <c r="T595" i="4"/>
  <c r="X595" i="4"/>
  <c r="AB595" i="4"/>
  <c r="T596" i="4"/>
  <c r="X596" i="4"/>
  <c r="AB596" i="4"/>
  <c r="T599" i="4"/>
  <c r="X599" i="4"/>
  <c r="AB599" i="4"/>
  <c r="T600" i="4"/>
  <c r="X600" i="4"/>
  <c r="AB600" i="4"/>
  <c r="T603" i="4"/>
  <c r="X603" i="4"/>
  <c r="AB603" i="4"/>
  <c r="T604" i="4"/>
  <c r="X604" i="4"/>
  <c r="AB604" i="4"/>
  <c r="T607" i="4"/>
  <c r="X607" i="4"/>
  <c r="AB607" i="4"/>
  <c r="T608" i="4"/>
  <c r="X608" i="4"/>
  <c r="AB608" i="4"/>
  <c r="T611" i="4"/>
  <c r="X611" i="4"/>
  <c r="AB611" i="4"/>
  <c r="T612" i="4"/>
  <c r="X612" i="4"/>
  <c r="AB612" i="4"/>
  <c r="T615" i="4"/>
  <c r="X615" i="4"/>
  <c r="AB615" i="4"/>
  <c r="T616" i="4"/>
  <c r="X616" i="4"/>
  <c r="AB616" i="4"/>
  <c r="T619" i="4"/>
  <c r="X619" i="4"/>
  <c r="AB619" i="4"/>
  <c r="T620" i="4"/>
  <c r="X620" i="4"/>
  <c r="AB620" i="4"/>
  <c r="T623" i="4"/>
  <c r="X623" i="4"/>
  <c r="AB623" i="4"/>
  <c r="T624" i="4"/>
  <c r="X624" i="4"/>
  <c r="AB624" i="4"/>
  <c r="T627" i="4"/>
  <c r="X627" i="4"/>
  <c r="AB627" i="4"/>
  <c r="T628" i="4"/>
  <c r="X628" i="4"/>
  <c r="AB628" i="4"/>
  <c r="T631" i="4"/>
  <c r="X631" i="4"/>
  <c r="AB631" i="4"/>
  <c r="T632" i="4"/>
  <c r="X632" i="4"/>
  <c r="AB632" i="4"/>
  <c r="T635" i="4"/>
  <c r="X635" i="4"/>
  <c r="AB635" i="4"/>
  <c r="T636" i="4"/>
  <c r="X636" i="4"/>
  <c r="AB636" i="4"/>
  <c r="T639" i="4"/>
  <c r="X639" i="4"/>
  <c r="AB639" i="4"/>
  <c r="T640" i="4"/>
  <c r="X640" i="4"/>
  <c r="AB640" i="4"/>
  <c r="T643" i="4"/>
  <c r="X643" i="4"/>
  <c r="AB643" i="4"/>
  <c r="T644" i="4"/>
  <c r="X644" i="4"/>
  <c r="AB644" i="4"/>
  <c r="T647" i="4"/>
  <c r="X647" i="4"/>
  <c r="AB647" i="4"/>
  <c r="T648" i="4"/>
  <c r="X648" i="4"/>
  <c r="AB648" i="4"/>
  <c r="T651" i="4"/>
  <c r="X651" i="4"/>
  <c r="AB651" i="4"/>
  <c r="T652" i="4"/>
  <c r="X652" i="4"/>
  <c r="AB652" i="4"/>
  <c r="T655" i="4"/>
  <c r="X655" i="4"/>
  <c r="AB655" i="4"/>
  <c r="T656" i="4"/>
  <c r="X656" i="4"/>
  <c r="AB656" i="4"/>
  <c r="T659" i="4"/>
  <c r="X659" i="4"/>
  <c r="AB659" i="4"/>
  <c r="T660" i="4"/>
  <c r="X660" i="4"/>
  <c r="AB660" i="4"/>
  <c r="T663" i="4"/>
  <c r="X663" i="4"/>
  <c r="AB663" i="4"/>
  <c r="T664" i="4"/>
  <c r="X664" i="4"/>
  <c r="AB664" i="4"/>
  <c r="T668" i="4"/>
  <c r="X668" i="4"/>
  <c r="AB668" i="4"/>
  <c r="T672" i="4"/>
  <c r="X672" i="4"/>
  <c r="AB672" i="4"/>
  <c r="T676" i="4"/>
  <c r="X676" i="4"/>
  <c r="AB676" i="4"/>
  <c r="T680" i="4"/>
  <c r="X680" i="4"/>
  <c r="AB680" i="4"/>
  <c r="T684" i="4"/>
  <c r="X684" i="4"/>
  <c r="AB684" i="4"/>
  <c r="T688" i="4"/>
  <c r="X688" i="4"/>
  <c r="AB688" i="4"/>
  <c r="T692" i="4"/>
  <c r="X692" i="4"/>
  <c r="AB692" i="4"/>
  <c r="T696" i="4"/>
  <c r="X696" i="4"/>
  <c r="AB696" i="4"/>
  <c r="T700" i="4"/>
  <c r="X700" i="4"/>
  <c r="AB700" i="4"/>
  <c r="T704" i="4"/>
  <c r="X704" i="4"/>
  <c r="AB704" i="4"/>
  <c r="T708" i="4"/>
  <c r="X708" i="4"/>
  <c r="AB708" i="4"/>
  <c r="T712" i="4"/>
  <c r="X712" i="4"/>
  <c r="AB712" i="4"/>
  <c r="T716" i="4"/>
  <c r="X716" i="4"/>
  <c r="AB716" i="4"/>
  <c r="T720" i="4"/>
  <c r="X720" i="4"/>
  <c r="AB720" i="4"/>
  <c r="T723" i="4"/>
  <c r="X723" i="4"/>
  <c r="AB723" i="4"/>
  <c r="T727" i="4"/>
  <c r="X727" i="4"/>
  <c r="AB727" i="4"/>
  <c r="T728" i="4"/>
  <c r="X728" i="4"/>
  <c r="AB728" i="4"/>
  <c r="T731" i="4"/>
  <c r="X731" i="4"/>
  <c r="AB731" i="4"/>
  <c r="T735" i="4"/>
  <c r="X735" i="4"/>
  <c r="AB735" i="4"/>
  <c r="T736" i="4"/>
  <c r="X736" i="4"/>
  <c r="AB736" i="4"/>
  <c r="T739" i="4"/>
  <c r="X739" i="4"/>
  <c r="AB739" i="4"/>
  <c r="T743" i="4"/>
  <c r="X743" i="4"/>
  <c r="AB743" i="4"/>
  <c r="T744" i="4"/>
  <c r="X744" i="4"/>
  <c r="AB744" i="4"/>
  <c r="T747" i="4"/>
  <c r="X747" i="4"/>
  <c r="AB747" i="4"/>
  <c r="T751" i="4"/>
  <c r="X751" i="4"/>
  <c r="AB751" i="4"/>
  <c r="T752" i="4"/>
  <c r="X752" i="4"/>
  <c r="AB752" i="4"/>
  <c r="T755" i="4"/>
  <c r="X755" i="4"/>
  <c r="AB755" i="4"/>
  <c r="T759" i="4"/>
  <c r="X759" i="4"/>
  <c r="AB759" i="4"/>
  <c r="T760" i="4"/>
  <c r="X760" i="4"/>
  <c r="AB760" i="4"/>
  <c r="T763" i="4"/>
  <c r="X763" i="4"/>
  <c r="AB763" i="4"/>
  <c r="T767" i="4"/>
  <c r="X767" i="4"/>
  <c r="AB767" i="4"/>
  <c r="T768" i="4"/>
  <c r="X768" i="4"/>
  <c r="AB768" i="4"/>
  <c r="T771" i="4"/>
  <c r="X771" i="4"/>
  <c r="AB771" i="4"/>
  <c r="T775" i="4"/>
  <c r="X775" i="4"/>
  <c r="AB775" i="4"/>
  <c r="T776" i="4"/>
  <c r="X776" i="4"/>
  <c r="AB776" i="4"/>
  <c r="T779" i="4"/>
  <c r="X779" i="4"/>
  <c r="AB779" i="4"/>
  <c r="T783" i="4"/>
  <c r="X783" i="4"/>
  <c r="AB783" i="4"/>
  <c r="T784" i="4"/>
  <c r="X784" i="4"/>
  <c r="AB784" i="4"/>
  <c r="T787" i="4"/>
  <c r="X787" i="4"/>
  <c r="AB787" i="4"/>
  <c r="T791" i="4"/>
  <c r="X791" i="4"/>
  <c r="AB791" i="4"/>
  <c r="T792" i="4"/>
  <c r="X792" i="4"/>
  <c r="AB792" i="4"/>
  <c r="T795" i="4"/>
  <c r="X795" i="4"/>
  <c r="AB795" i="4"/>
  <c r="T799" i="4"/>
  <c r="X799" i="4"/>
  <c r="AB799" i="4"/>
  <c r="T800" i="4"/>
  <c r="X800" i="4"/>
  <c r="AB800" i="4"/>
  <c r="T803" i="4"/>
  <c r="X803" i="4"/>
  <c r="AB803" i="4"/>
  <c r="T807" i="4"/>
  <c r="X807" i="4"/>
  <c r="AB807" i="4"/>
  <c r="T808" i="4"/>
  <c r="X808" i="4"/>
  <c r="AB808" i="4"/>
  <c r="T811" i="4"/>
  <c r="X811" i="4"/>
  <c r="AB811" i="4"/>
  <c r="T815" i="4"/>
  <c r="X815" i="4"/>
  <c r="AB815" i="4"/>
  <c r="T816" i="4"/>
  <c r="X816" i="4"/>
  <c r="AB816" i="4"/>
  <c r="T819" i="4"/>
  <c r="X819" i="4"/>
  <c r="AB819" i="4"/>
  <c r="T823" i="4"/>
  <c r="X823" i="4"/>
  <c r="AB823" i="4"/>
  <c r="T824" i="4"/>
  <c r="X824" i="4"/>
  <c r="AB824" i="4"/>
  <c r="T827" i="4"/>
  <c r="X827" i="4"/>
  <c r="AB827" i="4"/>
  <c r="T831" i="4"/>
  <c r="X831" i="4"/>
  <c r="AB831" i="4"/>
  <c r="T832" i="4"/>
  <c r="X832" i="4"/>
  <c r="AB832" i="4"/>
  <c r="T835" i="4"/>
  <c r="X835" i="4"/>
  <c r="AB835" i="4"/>
  <c r="T839" i="4"/>
  <c r="X839" i="4"/>
  <c r="AB839" i="4"/>
  <c r="T840" i="4"/>
  <c r="X840" i="4"/>
  <c r="AB840" i="4"/>
  <c r="T843" i="4"/>
  <c r="X843" i="4"/>
  <c r="AB843" i="4"/>
  <c r="T847" i="4"/>
  <c r="X847" i="4"/>
  <c r="Y3206" i="4"/>
  <c r="Y1833" i="4"/>
  <c r="Y1817" i="4"/>
  <c r="Y1801" i="4"/>
  <c r="Y1785" i="4"/>
  <c r="Y1769" i="4"/>
  <c r="Y1753" i="4"/>
  <c r="Y1737" i="4"/>
  <c r="Q8" i="4"/>
  <c r="Q20" i="4" s="1"/>
  <c r="Y8" i="4"/>
  <c r="U8" i="4"/>
  <c r="U32" i="4" s="1"/>
  <c r="Q12" i="4"/>
  <c r="Y12" i="4"/>
  <c r="Y20" i="4"/>
  <c r="Y28" i="4"/>
  <c r="Y35" i="4"/>
  <c r="Y39" i="4"/>
  <c r="Y43" i="4"/>
  <c r="Y47" i="4"/>
  <c r="Y51" i="4"/>
  <c r="Y55" i="4"/>
  <c r="Y59" i="4"/>
  <c r="Y63" i="4"/>
  <c r="Q67" i="4"/>
  <c r="Y68" i="4"/>
  <c r="Y72" i="4"/>
  <c r="Q75" i="4"/>
  <c r="Y75" i="4"/>
  <c r="Y79" i="4"/>
  <c r="Y83" i="4"/>
  <c r="Y84" i="4"/>
  <c r="Q88" i="4"/>
  <c r="Y91" i="4"/>
  <c r="Y95" i="4"/>
  <c r="Y99" i="4"/>
  <c r="Y103" i="4"/>
  <c r="Y107" i="4"/>
  <c r="Y111" i="4"/>
  <c r="Y115" i="4"/>
  <c r="Y119" i="4"/>
  <c r="Y123" i="4"/>
  <c r="Y127" i="4"/>
  <c r="Y131" i="4"/>
  <c r="Y135" i="4"/>
  <c r="Y139" i="4"/>
  <c r="Q140" i="4"/>
  <c r="Y140" i="4"/>
  <c r="Q148" i="4"/>
  <c r="Y151" i="4"/>
  <c r="Q155" i="4"/>
  <c r="Y156" i="4"/>
  <c r="Y163" i="4"/>
  <c r="Y167" i="4"/>
  <c r="Y171" i="4"/>
  <c r="Y175" i="4"/>
  <c r="Y179" i="4"/>
  <c r="Y180" i="4"/>
  <c r="Y184" i="4"/>
  <c r="Q188" i="4"/>
  <c r="Y191" i="4"/>
  <c r="Q195" i="4"/>
  <c r="Y196" i="4"/>
  <c r="Q203" i="4"/>
  <c r="Y203" i="4"/>
  <c r="Y207" i="4"/>
  <c r="Q211" i="4"/>
  <c r="Y215" i="4"/>
  <c r="Y219" i="4"/>
  <c r="Y223" i="4"/>
  <c r="Y224" i="4"/>
  <c r="Y228" i="4"/>
  <c r="Y232" i="4"/>
  <c r="Y240" i="4"/>
  <c r="Y247" i="4"/>
  <c r="Q251" i="4"/>
  <c r="Y252" i="4"/>
  <c r="Y256" i="4"/>
  <c r="Q260" i="4"/>
  <c r="Y263" i="4"/>
  <c r="Y267" i="4"/>
  <c r="Q268" i="4"/>
  <c r="Y268" i="4"/>
  <c r="Y272" i="4"/>
  <c r="Q276" i="4"/>
  <c r="Y279" i="4"/>
  <c r="Q283" i="4"/>
  <c r="Y284" i="4"/>
  <c r="Y291" i="4"/>
  <c r="Y295" i="4"/>
  <c r="Y299" i="4"/>
  <c r="Y303" i="4"/>
  <c r="Y307" i="4"/>
  <c r="Y308" i="4"/>
  <c r="Y312" i="4"/>
  <c r="Q316" i="4"/>
  <c r="Y319" i="4"/>
  <c r="Y320" i="4"/>
  <c r="Q323" i="4"/>
  <c r="Y323" i="4"/>
  <c r="Y327" i="4"/>
  <c r="Q331" i="4"/>
  <c r="Y332" i="4"/>
  <c r="Y336" i="4"/>
  <c r="Y340" i="4"/>
  <c r="Y343" i="4"/>
  <c r="Y344" i="4"/>
  <c r="Y347" i="4"/>
  <c r="Y348" i="4"/>
  <c r="Y351" i="4"/>
  <c r="Q352" i="4"/>
  <c r="Y352" i="4"/>
  <c r="Y355" i="4"/>
  <c r="Y359" i="4"/>
  <c r="Y360" i="4"/>
  <c r="Y363" i="4"/>
  <c r="Y364" i="4"/>
  <c r="Y367" i="4"/>
  <c r="Y371" i="4"/>
  <c r="Y372" i="4"/>
  <c r="Y375" i="4"/>
  <c r="Y379" i="4"/>
  <c r="Y383" i="4"/>
  <c r="Q384" i="4"/>
  <c r="Y384" i="4"/>
  <c r="Y387" i="4"/>
  <c r="Y388" i="4"/>
  <c r="Y391" i="4"/>
  <c r="Y395" i="4"/>
  <c r="Y399" i="4"/>
  <c r="Y403" i="4"/>
  <c r="U407" i="4"/>
  <c r="Y407" i="4"/>
  <c r="Y411" i="4"/>
  <c r="Y415" i="4"/>
  <c r="Q416" i="4"/>
  <c r="Y416" i="4"/>
  <c r="Y419" i="4"/>
  <c r="Y420" i="4"/>
  <c r="Y423" i="4"/>
  <c r="Y424" i="4"/>
  <c r="Y427" i="4"/>
  <c r="Y428" i="4"/>
  <c r="Y431" i="4"/>
  <c r="Q432" i="4"/>
  <c r="Y432" i="4"/>
  <c r="Y435" i="4"/>
  <c r="Y436" i="4"/>
  <c r="Y439" i="4"/>
  <c r="Y440" i="4"/>
  <c r="Y443" i="4"/>
  <c r="Y444" i="4"/>
  <c r="Y447" i="4"/>
  <c r="Q448" i="4"/>
  <c r="Y448" i="4"/>
  <c r="Y451" i="4"/>
  <c r="Y452" i="4"/>
  <c r="Y455" i="4"/>
  <c r="Y456" i="4"/>
  <c r="Y459" i="4"/>
  <c r="Y460" i="4"/>
  <c r="Y463" i="4"/>
  <c r="Q464" i="4"/>
  <c r="Y464" i="4"/>
  <c r="Y467" i="4"/>
  <c r="Y468" i="4"/>
  <c r="Y471" i="4"/>
  <c r="Y472" i="4"/>
  <c r="Y475" i="4"/>
  <c r="Y476" i="4"/>
  <c r="Q479" i="4"/>
  <c r="Y479" i="4"/>
  <c r="Q480" i="4"/>
  <c r="Y480" i="4"/>
  <c r="Y483" i="4"/>
  <c r="Q484" i="4"/>
  <c r="Y484" i="4"/>
  <c r="Y487" i="4"/>
  <c r="Y488" i="4"/>
  <c r="Q491" i="4"/>
  <c r="Y491" i="4"/>
  <c r="Q492" i="4"/>
  <c r="Y492" i="4"/>
  <c r="Q495" i="4"/>
  <c r="Y495" i="4"/>
  <c r="Q496" i="4"/>
  <c r="Y496" i="4"/>
  <c r="Q499" i="4"/>
  <c r="Y499" i="4"/>
  <c r="Q500" i="4"/>
  <c r="Y500" i="4"/>
  <c r="Q503" i="4"/>
  <c r="Y503" i="4"/>
  <c r="Y504" i="4"/>
  <c r="Q507" i="4"/>
  <c r="Y507" i="4"/>
  <c r="Q508" i="4"/>
  <c r="Y508" i="4"/>
  <c r="Q511" i="4"/>
  <c r="Y511" i="4"/>
  <c r="Q512" i="4"/>
  <c r="Y512" i="4"/>
  <c r="Q515" i="4"/>
  <c r="Y515" i="4"/>
  <c r="Q516" i="4"/>
  <c r="Y516" i="4"/>
  <c r="Q519" i="4"/>
  <c r="Y519" i="4"/>
  <c r="Y520" i="4"/>
  <c r="Q523" i="4"/>
  <c r="Y523" i="4"/>
  <c r="Q524" i="4"/>
  <c r="Y524" i="4"/>
  <c r="Q527" i="4"/>
  <c r="Y527" i="4"/>
  <c r="Q528" i="4"/>
  <c r="Y528" i="4"/>
  <c r="Q531" i="4"/>
  <c r="Y531" i="4"/>
  <c r="Q532" i="4"/>
  <c r="Y532" i="4"/>
  <c r="Q535" i="4"/>
  <c r="Y535" i="4"/>
  <c r="Q536" i="4"/>
  <c r="Y536" i="4"/>
  <c r="Q539" i="4"/>
  <c r="Y539" i="4"/>
  <c r="Q540" i="4"/>
  <c r="Y540" i="4"/>
  <c r="Q543" i="4"/>
  <c r="Y543" i="4"/>
  <c r="Q544" i="4"/>
  <c r="Y544" i="4"/>
  <c r="Q547" i="4"/>
  <c r="Y547" i="4"/>
  <c r="Q548" i="4"/>
  <c r="Y548" i="4"/>
  <c r="Q551" i="4"/>
  <c r="Y551" i="4"/>
  <c r="Q552" i="4"/>
  <c r="Y552" i="4"/>
  <c r="Q555" i="4"/>
  <c r="Y555" i="4"/>
  <c r="Q556" i="4"/>
  <c r="Y556" i="4"/>
  <c r="Q559" i="4"/>
  <c r="Y559" i="4"/>
  <c r="Q560" i="4"/>
  <c r="Y560" i="4"/>
  <c r="Q563" i="4"/>
  <c r="Y563" i="4"/>
  <c r="Q564" i="4"/>
  <c r="Y564" i="4"/>
  <c r="Q567" i="4"/>
  <c r="Y567" i="4"/>
  <c r="Q568" i="4"/>
  <c r="Y568" i="4"/>
  <c r="Q571" i="4"/>
  <c r="Y571" i="4"/>
  <c r="Q572" i="4"/>
  <c r="Y572" i="4"/>
  <c r="Q575" i="4"/>
  <c r="Y575" i="4"/>
  <c r="Q576" i="4"/>
  <c r="Y576" i="4"/>
  <c r="Q579" i="4"/>
  <c r="Y579" i="4"/>
  <c r="Q580" i="4"/>
  <c r="Y580" i="4"/>
  <c r="Q583" i="4"/>
  <c r="Y583" i="4"/>
  <c r="Q584" i="4"/>
  <c r="Y584" i="4"/>
  <c r="Q587" i="4"/>
  <c r="Y587" i="4"/>
  <c r="Q588" i="4"/>
  <c r="Y588" i="4"/>
  <c r="Q591" i="4"/>
  <c r="Y591" i="4"/>
  <c r="Q592" i="4"/>
  <c r="Y592" i="4"/>
  <c r="Q595" i="4"/>
  <c r="Y595" i="4"/>
  <c r="Q596" i="4"/>
  <c r="Y596" i="4"/>
  <c r="Q599" i="4"/>
  <c r="Y599" i="4"/>
  <c r="Q600" i="4"/>
  <c r="Y600" i="4"/>
  <c r="Q603" i="4"/>
  <c r="Y603" i="4"/>
  <c r="Q604" i="4"/>
  <c r="Y604" i="4"/>
  <c r="Q607" i="4"/>
  <c r="Y607" i="4"/>
  <c r="Q608" i="4"/>
  <c r="Y608" i="4"/>
  <c r="Q611" i="4"/>
  <c r="Y611" i="4"/>
  <c r="Q612" i="4"/>
  <c r="Y612" i="4"/>
  <c r="Q615" i="4"/>
  <c r="U615" i="4"/>
  <c r="Y615" i="4"/>
  <c r="Q616" i="4"/>
  <c r="Y616" i="4"/>
  <c r="Q619" i="4"/>
  <c r="Y619" i="4"/>
  <c r="Q620" i="4"/>
  <c r="Y620" i="4"/>
  <c r="Q623" i="4"/>
  <c r="Y623" i="4"/>
  <c r="Q624" i="4"/>
  <c r="Y624" i="4"/>
  <c r="Q627" i="4"/>
  <c r="Y627" i="4"/>
  <c r="Q628" i="4"/>
  <c r="Y628" i="4"/>
  <c r="Q631" i="4"/>
  <c r="Y631" i="4"/>
  <c r="Q632" i="4"/>
  <c r="Y632" i="4"/>
  <c r="Q635" i="4"/>
  <c r="Y635" i="4"/>
  <c r="Q636" i="4"/>
  <c r="Y636" i="4"/>
  <c r="Q639" i="4"/>
  <c r="Y639" i="4"/>
  <c r="Q640" i="4"/>
  <c r="Y640" i="4"/>
  <c r="Q643" i="4"/>
  <c r="Y643" i="4"/>
  <c r="Q644" i="4"/>
  <c r="Y644" i="4"/>
  <c r="Q647" i="4"/>
  <c r="Y647" i="4"/>
  <c r="Q648" i="4"/>
  <c r="Y648" i="4"/>
  <c r="Q651" i="4"/>
  <c r="Y651" i="4"/>
  <c r="Q652" i="4"/>
  <c r="Y652" i="4"/>
  <c r="Q655" i="4"/>
  <c r="Y655" i="4"/>
  <c r="Q656" i="4"/>
  <c r="Y656" i="4"/>
  <c r="Q659" i="4"/>
  <c r="Y659" i="4"/>
  <c r="Q660" i="4"/>
  <c r="Y660" i="4"/>
  <c r="Q663" i="4"/>
  <c r="Y663" i="4"/>
  <c r="Q664" i="4"/>
  <c r="Y664" i="4"/>
  <c r="Q668" i="4"/>
  <c r="Y668" i="4"/>
  <c r="Q672" i="4"/>
  <c r="Y672" i="4"/>
  <c r="Q676" i="4"/>
  <c r="Y676" i="4"/>
  <c r="Q680" i="4"/>
  <c r="Y680" i="4"/>
  <c r="Q684" i="4"/>
  <c r="Y684" i="4"/>
  <c r="Q688" i="4"/>
  <c r="Y688" i="4"/>
  <c r="Q692" i="4"/>
  <c r="Y692" i="4"/>
  <c r="Q696" i="4"/>
  <c r="Y696" i="4"/>
  <c r="Q700" i="4"/>
  <c r="Y700" i="4"/>
  <c r="Q704" i="4"/>
  <c r="Y704" i="4"/>
  <c r="Q708" i="4"/>
  <c r="Y708" i="4"/>
  <c r="Q712" i="4"/>
  <c r="Y712" i="4"/>
  <c r="Q716" i="4"/>
  <c r="Y716" i="4"/>
  <c r="Q720" i="4"/>
  <c r="Y720" i="4"/>
  <c r="Q723" i="4"/>
  <c r="Y723" i="4"/>
  <c r="Q727" i="4"/>
  <c r="Y727" i="4"/>
  <c r="Q728" i="4"/>
  <c r="Y728" i="4"/>
  <c r="Q731" i="4"/>
  <c r="Y731" i="4"/>
  <c r="Q735" i="4"/>
  <c r="Y735" i="4"/>
  <c r="Q736" i="4"/>
  <c r="Y736" i="4"/>
  <c r="Q739" i="4"/>
  <c r="Y739" i="4"/>
  <c r="Q743" i="4"/>
  <c r="Y743" i="4"/>
  <c r="Q744" i="4"/>
  <c r="Y744" i="4"/>
  <c r="Q747" i="4"/>
  <c r="Y747" i="4"/>
  <c r="Q751" i="4"/>
  <c r="Y751" i="4"/>
  <c r="Q752" i="4"/>
  <c r="Y752" i="4"/>
  <c r="Q755" i="4"/>
  <c r="Y755" i="4"/>
  <c r="Q759" i="4"/>
  <c r="Y759" i="4"/>
  <c r="Q760" i="4"/>
  <c r="Y760" i="4"/>
  <c r="Q763" i="4"/>
  <c r="Y763" i="4"/>
  <c r="Q767" i="4"/>
  <c r="Y767" i="4"/>
  <c r="Q768" i="4"/>
  <c r="Y768" i="4"/>
  <c r="Q771" i="4"/>
  <c r="Y771" i="4"/>
  <c r="Q775" i="4"/>
  <c r="Y775" i="4"/>
  <c r="Q776" i="4"/>
  <c r="Y776" i="4"/>
  <c r="Q779" i="4"/>
  <c r="Y779" i="4"/>
  <c r="Q783" i="4"/>
  <c r="Y783" i="4"/>
  <c r="Q784" i="4"/>
  <c r="Y784" i="4"/>
  <c r="Q787" i="4"/>
  <c r="Y787" i="4"/>
  <c r="Q791" i="4"/>
  <c r="Y791" i="4"/>
  <c r="Q792" i="4"/>
  <c r="Y792" i="4"/>
  <c r="Q795" i="4"/>
  <c r="Y795" i="4"/>
  <c r="Q799" i="4"/>
  <c r="Y799" i="4"/>
  <c r="Q800" i="4"/>
  <c r="Y800" i="4"/>
  <c r="Q803" i="4"/>
  <c r="Y803" i="4"/>
  <c r="Q807" i="4"/>
  <c r="Y807" i="4"/>
  <c r="Q808" i="4"/>
  <c r="Y808" i="4"/>
  <c r="Q811" i="4"/>
  <c r="Y811" i="4"/>
  <c r="Q815" i="4"/>
  <c r="Y815" i="4"/>
  <c r="Q816" i="4"/>
  <c r="Y816" i="4"/>
  <c r="Q819" i="4"/>
  <c r="Y819" i="4"/>
  <c r="Q823" i="4"/>
  <c r="Y823" i="4"/>
  <c r="Q824" i="4"/>
  <c r="Y824" i="4"/>
  <c r="Q827" i="4"/>
  <c r="Y827" i="4"/>
  <c r="Q831" i="4"/>
  <c r="Y831" i="4"/>
  <c r="Q832" i="4"/>
  <c r="Y832" i="4"/>
  <c r="Q835" i="4"/>
  <c r="Y835" i="4"/>
  <c r="Q839" i="4"/>
  <c r="Y839" i="4"/>
  <c r="Q840" i="4"/>
  <c r="Y840" i="4"/>
  <c r="Q843" i="4"/>
  <c r="Y843" i="4"/>
  <c r="Q847" i="4"/>
  <c r="Y847" i="4"/>
  <c r="T848" i="4"/>
  <c r="AB848" i="4"/>
  <c r="X851" i="4"/>
  <c r="X855" i="4"/>
  <c r="T856" i="4"/>
  <c r="AB856" i="4"/>
  <c r="X859" i="4"/>
  <c r="X863" i="4"/>
  <c r="T864" i="4"/>
  <c r="AB864" i="4"/>
  <c r="X867" i="4"/>
  <c r="X871" i="4"/>
  <c r="T872" i="4"/>
  <c r="AB872" i="4"/>
  <c r="X875" i="4"/>
  <c r="X879" i="4"/>
  <c r="T880" i="4"/>
  <c r="AB880" i="4"/>
  <c r="X883" i="4"/>
  <c r="X887" i="4"/>
  <c r="T888" i="4"/>
  <c r="AB888" i="4"/>
  <c r="X891" i="4"/>
  <c r="X895" i="4"/>
  <c r="T896" i="4"/>
  <c r="AB896" i="4"/>
  <c r="X899" i="4"/>
  <c r="R4921" i="4"/>
  <c r="R4920" i="4"/>
  <c r="R4913" i="4"/>
  <c r="R4912" i="4"/>
  <c r="R4905" i="4"/>
  <c r="R4904" i="4"/>
  <c r="R4900" i="4"/>
  <c r="R4897" i="4"/>
  <c r="R4896" i="4"/>
  <c r="R4889" i="4"/>
  <c r="R4888" i="4"/>
  <c r="R4884" i="4"/>
  <c r="R4881" i="4"/>
  <c r="R4880" i="4"/>
  <c r="R4873" i="4"/>
  <c r="R4872" i="4"/>
  <c r="R4868" i="4"/>
  <c r="R4865" i="4"/>
  <c r="R4864" i="4"/>
  <c r="R4857" i="4"/>
  <c r="R4856" i="4"/>
  <c r="R4849" i="4"/>
  <c r="R4848" i="4"/>
  <c r="R4841" i="4"/>
  <c r="R4840" i="4"/>
  <c r="R4838" i="4"/>
  <c r="R4834" i="4"/>
  <c r="R4830" i="4"/>
  <c r="R4826" i="4"/>
  <c r="R4822" i="4"/>
  <c r="R4818" i="4"/>
  <c r="R4814" i="4"/>
  <c r="R4810" i="4"/>
  <c r="R4806" i="4"/>
  <c r="R4802" i="4"/>
  <c r="R4798" i="4"/>
  <c r="R4794" i="4"/>
  <c r="R4790" i="4"/>
  <c r="R4786" i="4"/>
  <c r="R4782" i="4"/>
  <c r="R4778" i="4"/>
  <c r="R4774" i="4"/>
  <c r="R4770" i="4"/>
  <c r="R4586" i="4"/>
  <c r="R4579" i="4"/>
  <c r="R4578" i="4"/>
  <c r="R4570" i="4"/>
  <c r="R4562" i="4"/>
  <c r="R4554" i="4"/>
  <c r="R4547" i="4"/>
  <c r="R4546" i="4"/>
  <c r="R4538" i="4"/>
  <c r="R4531" i="4"/>
  <c r="R4530" i="4"/>
  <c r="R4522" i="4"/>
  <c r="R4515" i="4"/>
  <c r="R4514" i="4"/>
  <c r="R4506" i="4"/>
  <c r="R4498" i="4"/>
  <c r="R4490" i="4"/>
  <c r="R4483" i="4"/>
  <c r="R4482" i="4"/>
  <c r="R4474" i="4"/>
  <c r="R4435" i="4"/>
  <c r="R4403" i="4"/>
  <c r="R4387" i="4"/>
  <c r="R4371" i="4"/>
  <c r="R4339" i="4"/>
  <c r="R4430" i="4"/>
  <c r="R4398" i="4"/>
  <c r="R4382" i="4"/>
  <c r="R4366" i="4"/>
  <c r="R4334" i="4"/>
  <c r="R4323" i="4"/>
  <c r="R4318" i="4"/>
  <c r="R4307" i="4"/>
  <c r="R4302" i="4"/>
  <c r="R4242" i="4"/>
  <c r="R4226" i="4"/>
  <c r="R4178" i="4"/>
  <c r="R4162" i="4"/>
  <c r="R4135" i="4"/>
  <c r="R4130" i="4"/>
  <c r="R4127" i="4"/>
  <c r="R4119" i="4"/>
  <c r="R4118" i="4"/>
  <c r="R4111" i="4"/>
  <c r="R4110" i="4"/>
  <c r="R4103" i="4"/>
  <c r="R4102" i="4"/>
  <c r="R4095" i="4"/>
  <c r="R4094" i="4"/>
  <c r="R4087" i="4"/>
  <c r="R4086" i="4"/>
  <c r="R4079" i="4"/>
  <c r="R4078" i="4"/>
  <c r="R4071" i="4"/>
  <c r="R4070" i="4"/>
  <c r="R4063" i="4"/>
  <c r="R4062" i="4"/>
  <c r="R4055" i="4"/>
  <c r="R4054" i="4"/>
  <c r="R4047" i="4"/>
  <c r="R4046" i="4"/>
  <c r="R4039" i="4"/>
  <c r="R4038" i="4"/>
  <c r="R4031" i="4"/>
  <c r="R4030" i="4"/>
  <c r="R4023" i="4"/>
  <c r="R4022" i="4"/>
  <c r="R3493" i="4"/>
  <c r="R3485" i="4"/>
  <c r="R3477" i="4"/>
  <c r="R3469" i="4"/>
  <c r="R3462" i="4"/>
  <c r="R3458" i="4"/>
  <c r="R3454" i="4"/>
  <c r="R3450" i="4"/>
  <c r="R3446" i="4"/>
  <c r="R3442" i="4"/>
  <c r="R3438" i="4"/>
  <c r="R3434" i="4"/>
  <c r="R3430" i="4"/>
  <c r="R3426" i="4"/>
  <c r="R3422" i="4"/>
  <c r="R3418" i="4"/>
  <c r="R3414" i="4"/>
  <c r="R3410" i="4"/>
  <c r="R3406" i="4"/>
  <c r="R3402" i="4"/>
  <c r="R3398" i="4"/>
  <c r="R3394" i="4"/>
  <c r="R3390" i="4"/>
  <c r="R3386" i="4"/>
  <c r="R3382" i="4"/>
  <c r="R3378" i="4"/>
  <c r="R3374" i="4"/>
  <c r="R3370" i="4"/>
  <c r="R3366" i="4"/>
  <c r="R3362" i="4"/>
  <c r="R3358" i="4"/>
  <c r="R3354" i="4"/>
  <c r="R3350" i="4"/>
  <c r="R3346" i="4"/>
  <c r="R3342" i="4"/>
  <c r="R3338" i="4"/>
  <c r="R3334" i="4"/>
  <c r="R3330" i="4"/>
  <c r="R3326" i="4"/>
  <c r="R3322" i="4"/>
  <c r="R3318" i="4"/>
  <c r="R3314" i="4"/>
  <c r="R3310" i="4"/>
  <c r="R3306" i="4"/>
  <c r="R3302" i="4"/>
  <c r="R3298" i="4"/>
  <c r="R3294" i="4"/>
  <c r="R3290" i="4"/>
  <c r="R3286" i="4"/>
  <c r="R3282" i="4"/>
  <c r="R3278" i="4"/>
  <c r="R3274" i="4"/>
  <c r="R3270" i="4"/>
  <c r="R3266" i="4"/>
  <c r="R3262" i="4"/>
  <c r="R3258" i="4"/>
  <c r="R3254" i="4"/>
  <c r="R3250" i="4"/>
  <c r="R3246" i="4"/>
  <c r="R3242" i="4"/>
  <c r="R3238" i="4"/>
  <c r="R3234" i="4"/>
  <c r="R3230" i="4"/>
  <c r="R3226" i="4"/>
  <c r="R3222" i="4"/>
  <c r="R3218" i="4"/>
  <c r="R3214" i="4"/>
  <c r="R3210" i="4"/>
  <c r="R3206" i="4"/>
  <c r="R3202" i="4"/>
  <c r="R3198" i="4"/>
  <c r="R3194" i="4"/>
  <c r="R3190" i="4"/>
  <c r="R3186" i="4"/>
  <c r="R3182" i="4"/>
  <c r="R3178" i="4"/>
  <c r="R3174" i="4"/>
  <c r="R3170" i="4"/>
  <c r="R3166" i="4"/>
  <c r="R3162" i="4"/>
  <c r="R3158" i="4"/>
  <c r="R3154" i="4"/>
  <c r="R3150" i="4"/>
  <c r="R3146" i="4"/>
  <c r="R3142" i="4"/>
  <c r="R3138" i="4"/>
  <c r="R3134" i="4"/>
  <c r="R3130" i="4"/>
  <c r="R3126" i="4"/>
  <c r="R3122" i="4"/>
  <c r="R3118" i="4"/>
  <c r="R3114" i="4"/>
  <c r="R3110" i="4"/>
  <c r="R3106" i="4"/>
  <c r="R3102" i="4"/>
  <c r="R3098" i="4"/>
  <c r="R3094" i="4"/>
  <c r="R3090" i="4"/>
  <c r="R3086" i="4"/>
  <c r="R3082" i="4"/>
  <c r="R3078" i="4"/>
  <c r="R3074" i="4"/>
  <c r="R3070" i="4"/>
  <c r="R3066" i="4"/>
  <c r="R3062" i="4"/>
  <c r="R3058" i="4"/>
  <c r="R3054" i="4"/>
  <c r="R3050" i="4"/>
  <c r="R3046" i="4"/>
  <c r="R3042" i="4"/>
  <c r="R3038" i="4"/>
  <c r="R3034" i="4"/>
  <c r="R3030" i="4"/>
  <c r="R3026" i="4"/>
  <c r="R3022" i="4"/>
  <c r="R3018" i="4"/>
  <c r="R3014" i="4"/>
  <c r="R3010" i="4"/>
  <c r="R3006" i="4"/>
  <c r="R3002" i="4"/>
  <c r="R2998" i="4"/>
  <c r="R2994" i="4"/>
  <c r="R2990" i="4"/>
  <c r="R2986" i="4"/>
  <c r="R2924" i="4"/>
  <c r="R2920" i="4"/>
  <c r="R2908" i="4"/>
  <c r="R2904" i="4"/>
  <c r="R2892" i="4"/>
  <c r="R2888" i="4"/>
  <c r="R2876" i="4"/>
  <c r="R2872" i="4"/>
  <c r="R2860" i="4"/>
  <c r="R2856" i="4"/>
  <c r="R2844" i="4"/>
  <c r="R2840" i="4"/>
  <c r="R2828" i="4"/>
  <c r="R2824" i="4"/>
  <c r="R2812" i="4"/>
  <c r="R2808" i="4"/>
  <c r="R2796" i="4"/>
  <c r="R2792" i="4"/>
  <c r="R2780" i="4"/>
  <c r="R2776" i="4"/>
  <c r="R2764" i="4"/>
  <c r="R2760" i="4"/>
  <c r="R2748" i="4"/>
  <c r="R2744" i="4"/>
  <c r="R2732" i="4"/>
  <c r="R2728" i="4"/>
  <c r="R2716" i="4"/>
  <c r="R2712" i="4"/>
  <c r="R2700" i="4"/>
  <c r="R2696" i="4"/>
  <c r="R2684" i="4"/>
  <c r="R2680" i="4"/>
  <c r="R2668" i="4"/>
  <c r="R2664" i="4"/>
  <c r="R2652" i="4"/>
  <c r="R2648" i="4"/>
  <c r="R2636" i="4"/>
  <c r="R2632" i="4"/>
  <c r="R2620" i="4"/>
  <c r="R2616" i="4"/>
  <c r="R2604" i="4"/>
  <c r="R2600" i="4"/>
  <c r="R2588" i="4"/>
  <c r="R2584" i="4"/>
  <c r="R2572" i="4"/>
  <c r="R2568" i="4"/>
  <c r="R2556" i="4"/>
  <c r="R2552" i="4"/>
  <c r="R2540" i="4"/>
  <c r="R2536" i="4"/>
  <c r="R2524" i="4"/>
  <c r="R2520" i="4"/>
  <c r="R2508" i="4"/>
  <c r="R2500" i="4"/>
  <c r="R2492" i="4"/>
  <c r="R2484" i="4"/>
  <c r="R2476" i="4"/>
  <c r="R2468" i="4"/>
  <c r="R2460" i="4"/>
  <c r="R2452" i="4"/>
  <c r="R2444" i="4"/>
  <c r="R2436" i="4"/>
  <c r="R2428" i="4"/>
  <c r="R2420" i="4"/>
  <c r="R2412" i="4"/>
  <c r="R2404" i="4"/>
  <c r="R2396" i="4"/>
  <c r="R2388" i="4"/>
  <c r="R2380" i="4"/>
  <c r="R2372" i="4"/>
  <c r="R2364" i="4"/>
  <c r="R2356" i="4"/>
  <c r="R2348" i="4"/>
  <c r="R2340" i="4"/>
  <c r="R2332" i="4"/>
  <c r="R2324" i="4"/>
  <c r="R2316" i="4"/>
  <c r="R2308" i="4"/>
  <c r="R2300" i="4"/>
  <c r="R2292" i="4"/>
  <c r="R2284" i="4"/>
  <c r="R2276" i="4"/>
  <c r="R2268" i="4"/>
  <c r="R2260" i="4"/>
  <c r="R2252" i="4"/>
  <c r="R2244" i="4"/>
  <c r="R2236" i="4"/>
  <c r="R2228" i="4"/>
  <c r="R2220" i="4"/>
  <c r="R2212" i="4"/>
  <c r="R2168" i="4"/>
  <c r="R2136" i="4"/>
  <c r="R2104" i="4"/>
  <c r="R2072" i="4"/>
  <c r="R2040" i="4"/>
  <c r="R2008" i="4"/>
  <c r="R1976" i="4"/>
  <c r="R1944" i="4"/>
  <c r="R1912" i="4"/>
  <c r="R1880" i="4"/>
  <c r="R1848" i="4"/>
  <c r="R1841" i="4"/>
  <c r="R1833" i="4"/>
  <c r="R1825" i="4"/>
  <c r="R1817" i="4"/>
  <c r="R1809" i="4"/>
  <c r="R1801" i="4"/>
  <c r="R1793" i="4"/>
  <c r="R1785" i="4"/>
  <c r="R1729" i="4"/>
  <c r="R1721" i="4"/>
  <c r="R1713" i="4"/>
  <c r="R947" i="4"/>
  <c r="R944" i="4"/>
  <c r="R943" i="4"/>
  <c r="R939" i="4"/>
  <c r="R936" i="4"/>
  <c r="R935" i="4"/>
  <c r="R931" i="4"/>
  <c r="R928" i="4"/>
  <c r="R927" i="4"/>
  <c r="R923" i="4"/>
  <c r="R920" i="4"/>
  <c r="R919" i="4"/>
  <c r="R915" i="4"/>
  <c r="R912" i="4"/>
  <c r="R911" i="4"/>
  <c r="R907" i="4"/>
  <c r="R904" i="4"/>
  <c r="R903" i="4"/>
  <c r="R899" i="4"/>
  <c r="R896" i="4"/>
  <c r="R895" i="4"/>
  <c r="R891" i="4"/>
  <c r="R888" i="4"/>
  <c r="R887" i="4"/>
  <c r="R883" i="4"/>
  <c r="R880" i="4"/>
  <c r="R879" i="4"/>
  <c r="R875" i="4"/>
  <c r="R872" i="4"/>
  <c r="R871" i="4"/>
  <c r="R867" i="4"/>
  <c r="R864" i="4"/>
  <c r="R863" i="4"/>
  <c r="R859" i="4"/>
  <c r="R856" i="4"/>
  <c r="R855" i="4"/>
  <c r="R851" i="4"/>
  <c r="R848" i="4"/>
  <c r="R1777" i="4"/>
  <c r="R1769" i="4"/>
  <c r="R1761" i="4"/>
  <c r="R1753" i="4"/>
  <c r="R1745" i="4"/>
  <c r="R1737" i="4"/>
  <c r="V3238" i="4"/>
  <c r="V864" i="4"/>
  <c r="Z4921" i="4"/>
  <c r="Z4920" i="4"/>
  <c r="Z4913" i="4"/>
  <c r="Z4912" i="4"/>
  <c r="Z4905" i="4"/>
  <c r="Z4904" i="4"/>
  <c r="Z4900" i="4"/>
  <c r="Z4897" i="4"/>
  <c r="Z4896" i="4"/>
  <c r="Z4889" i="4"/>
  <c r="Z4888" i="4"/>
  <c r="Z4884" i="4"/>
  <c r="Z4881" i="4"/>
  <c r="Z4880" i="4"/>
  <c r="Z4873" i="4"/>
  <c r="Z4872" i="4"/>
  <c r="Z4868" i="4"/>
  <c r="Z4865" i="4"/>
  <c r="Z4864" i="4"/>
  <c r="Z4857" i="4"/>
  <c r="Z4856" i="4"/>
  <c r="Z4849" i="4"/>
  <c r="Z4848" i="4"/>
  <c r="Z4841" i="4"/>
  <c r="Z4840" i="4"/>
  <c r="Z4838" i="4"/>
  <c r="Z4834" i="4"/>
  <c r="Z4830" i="4"/>
  <c r="Z4826" i="4"/>
  <c r="Z4822" i="4"/>
  <c r="Z4818" i="4"/>
  <c r="Z4814" i="4"/>
  <c r="Z4810" i="4"/>
  <c r="Z4806" i="4"/>
  <c r="Z4802" i="4"/>
  <c r="Z4798" i="4"/>
  <c r="Z4794" i="4"/>
  <c r="Z4790" i="4"/>
  <c r="Z4786" i="4"/>
  <c r="Z4782" i="4"/>
  <c r="Z4778" i="4"/>
  <c r="Z4774" i="4"/>
  <c r="Z4770" i="4"/>
  <c r="Z4586" i="4"/>
  <c r="Z4579" i="4"/>
  <c r="Z4578" i="4"/>
  <c r="Z4570" i="4"/>
  <c r="Z4562" i="4"/>
  <c r="Z4554" i="4"/>
  <c r="Z4547" i="4"/>
  <c r="Z4546" i="4"/>
  <c r="Z4538" i="4"/>
  <c r="Z4531" i="4"/>
  <c r="Z4530" i="4"/>
  <c r="Z4522" i="4"/>
  <c r="Z4515" i="4"/>
  <c r="Z4514" i="4"/>
  <c r="Z4506" i="4"/>
  <c r="Z4498" i="4"/>
  <c r="Z4490" i="4"/>
  <c r="Z4483" i="4"/>
  <c r="Z4482" i="4"/>
  <c r="Z4474" i="4"/>
  <c r="Z4334" i="4"/>
  <c r="Z4323" i="4"/>
  <c r="Z4318" i="4"/>
  <c r="Z4307" i="4"/>
  <c r="Z4302" i="4"/>
  <c r="Z4242" i="4"/>
  <c r="Z4226" i="4"/>
  <c r="Z4178" i="4"/>
  <c r="Z4162" i="4"/>
  <c r="Z4135" i="4"/>
  <c r="Z4130" i="4"/>
  <c r="Z4127" i="4"/>
  <c r="Z4119" i="4"/>
  <c r="Z4118" i="4"/>
  <c r="Z4111" i="4"/>
  <c r="Z4110" i="4"/>
  <c r="Z4103" i="4"/>
  <c r="Z4102" i="4"/>
  <c r="Z4095" i="4"/>
  <c r="Z4094" i="4"/>
  <c r="Z4087" i="4"/>
  <c r="Z4086" i="4"/>
  <c r="Z4079" i="4"/>
  <c r="Z4078" i="4"/>
  <c r="Z4071" i="4"/>
  <c r="Z4070" i="4"/>
  <c r="Z4063" i="4"/>
  <c r="Z4062" i="4"/>
  <c r="Z4055" i="4"/>
  <c r="Z4054" i="4"/>
  <c r="Z4047" i="4"/>
  <c r="Z4046" i="4"/>
  <c r="Z4039" i="4"/>
  <c r="Z4038" i="4"/>
  <c r="Z4031" i="4"/>
  <c r="Z4030" i="4"/>
  <c r="Z4023" i="4"/>
  <c r="Z4022" i="4"/>
  <c r="Z4435" i="4"/>
  <c r="Z4403" i="4"/>
  <c r="Z4387" i="4"/>
  <c r="Z4371" i="4"/>
  <c r="Z4339" i="4"/>
  <c r="Z4430" i="4"/>
  <c r="Z4398" i="4"/>
  <c r="Z4382" i="4"/>
  <c r="Z4366" i="4"/>
  <c r="Z3493" i="4"/>
  <c r="Z3485" i="4"/>
  <c r="Z3477" i="4"/>
  <c r="Z3469" i="4"/>
  <c r="Z3462" i="4"/>
  <c r="Z3458" i="4"/>
  <c r="Z3454" i="4"/>
  <c r="Z3450" i="4"/>
  <c r="Z3446" i="4"/>
  <c r="Z3442" i="4"/>
  <c r="Z3438" i="4"/>
  <c r="Z3434" i="4"/>
  <c r="Z3430" i="4"/>
  <c r="Z3426" i="4"/>
  <c r="Z3422" i="4"/>
  <c r="Z3418" i="4"/>
  <c r="Z3414" i="4"/>
  <c r="Z3410" i="4"/>
  <c r="Z3406" i="4"/>
  <c r="Z3402" i="4"/>
  <c r="Z3398" i="4"/>
  <c r="Z3394" i="4"/>
  <c r="Z3390" i="4"/>
  <c r="Z3386" i="4"/>
  <c r="Z3382" i="4"/>
  <c r="Z3378" i="4"/>
  <c r="Z3374" i="4"/>
  <c r="Z3370" i="4"/>
  <c r="Z3366" i="4"/>
  <c r="Z3362" i="4"/>
  <c r="Z3358" i="4"/>
  <c r="Z3354" i="4"/>
  <c r="Z3350" i="4"/>
  <c r="Z3346" i="4"/>
  <c r="Z3342" i="4"/>
  <c r="Z3338" i="4"/>
  <c r="Z3334" i="4"/>
  <c r="Z3330" i="4"/>
  <c r="Z3326" i="4"/>
  <c r="Z3322" i="4"/>
  <c r="Z3318" i="4"/>
  <c r="Z3314" i="4"/>
  <c r="Z3310" i="4"/>
  <c r="Z3306" i="4"/>
  <c r="Z3302" i="4"/>
  <c r="Z3298" i="4"/>
  <c r="Z3294" i="4"/>
  <c r="Z3290" i="4"/>
  <c r="Z3286" i="4"/>
  <c r="Z3282" i="4"/>
  <c r="Z3278" i="4"/>
  <c r="Z3274" i="4"/>
  <c r="Z3270" i="4"/>
  <c r="Z3266" i="4"/>
  <c r="Z3262" i="4"/>
  <c r="Z3258" i="4"/>
  <c r="Z3254" i="4"/>
  <c r="Z3250" i="4"/>
  <c r="Z3246" i="4"/>
  <c r="Z3242" i="4"/>
  <c r="Z3238" i="4"/>
  <c r="Z3234" i="4"/>
  <c r="Z3230" i="4"/>
  <c r="Z3226" i="4"/>
  <c r="Z3222" i="4"/>
  <c r="Z3218" i="4"/>
  <c r="Z3214" i="4"/>
  <c r="Z3210" i="4"/>
  <c r="Z3206" i="4"/>
  <c r="Z3202" i="4"/>
  <c r="Z3198" i="4"/>
  <c r="Z3194" i="4"/>
  <c r="Z3190" i="4"/>
  <c r="Z3186" i="4"/>
  <c r="Z3182" i="4"/>
  <c r="Z3178" i="4"/>
  <c r="Z3174" i="4"/>
  <c r="Z3170" i="4"/>
  <c r="Z3166" i="4"/>
  <c r="Z3162" i="4"/>
  <c r="Z3158" i="4"/>
  <c r="Z3154" i="4"/>
  <c r="Z3150" i="4"/>
  <c r="Z3146" i="4"/>
  <c r="Z3142" i="4"/>
  <c r="Z3138" i="4"/>
  <c r="Z3134" i="4"/>
  <c r="Z3130" i="4"/>
  <c r="Z3126" i="4"/>
  <c r="Z3122" i="4"/>
  <c r="Z3118" i="4"/>
  <c r="Z3114" i="4"/>
  <c r="Z3110" i="4"/>
  <c r="Z3106" i="4"/>
  <c r="Z3102" i="4"/>
  <c r="Z3098" i="4"/>
  <c r="Z3094" i="4"/>
  <c r="Z3090" i="4"/>
  <c r="Z3086" i="4"/>
  <c r="Z3082" i="4"/>
  <c r="Z3078" i="4"/>
  <c r="Z3074" i="4"/>
  <c r="Z3070" i="4"/>
  <c r="Z3066" i="4"/>
  <c r="Z3062" i="4"/>
  <c r="Z3058" i="4"/>
  <c r="Z3054" i="4"/>
  <c r="Z3050" i="4"/>
  <c r="Z3046" i="4"/>
  <c r="Z3042" i="4"/>
  <c r="Z3038" i="4"/>
  <c r="Z3034" i="4"/>
  <c r="Z3030" i="4"/>
  <c r="Z3026" i="4"/>
  <c r="Z3022" i="4"/>
  <c r="Z3018" i="4"/>
  <c r="Z3014" i="4"/>
  <c r="Z3010" i="4"/>
  <c r="Z3006" i="4"/>
  <c r="Z3002" i="4"/>
  <c r="Z2998" i="4"/>
  <c r="Z2994" i="4"/>
  <c r="Z2990" i="4"/>
  <c r="Z2986" i="4"/>
  <c r="Z2924" i="4"/>
  <c r="Z2920" i="4"/>
  <c r="Z2908" i="4"/>
  <c r="Z2904" i="4"/>
  <c r="Z2892" i="4"/>
  <c r="Z2888" i="4"/>
  <c r="Z2876" i="4"/>
  <c r="Z2872" i="4"/>
  <c r="Z2860" i="4"/>
  <c r="Z2856" i="4"/>
  <c r="Z2844" i="4"/>
  <c r="Z2840" i="4"/>
  <c r="Z2828" i="4"/>
  <c r="Z2824" i="4"/>
  <c r="Z2812" i="4"/>
  <c r="Z2808" i="4"/>
  <c r="Z2796" i="4"/>
  <c r="Z2792" i="4"/>
  <c r="Z2780" i="4"/>
  <c r="Z2776" i="4"/>
  <c r="Z2764" i="4"/>
  <c r="Z2760" i="4"/>
  <c r="Z2748" i="4"/>
  <c r="Z2744" i="4"/>
  <c r="Z2732" i="4"/>
  <c r="Z2728" i="4"/>
  <c r="Z2716" i="4"/>
  <c r="Z2712" i="4"/>
  <c r="Z2700" i="4"/>
  <c r="Z2696" i="4"/>
  <c r="Z2684" i="4"/>
  <c r="Z2680" i="4"/>
  <c r="Z2668" i="4"/>
  <c r="Z2664" i="4"/>
  <c r="Z2652" i="4"/>
  <c r="Z2648" i="4"/>
  <c r="Z2636" i="4"/>
  <c r="Z2632" i="4"/>
  <c r="Z2620" i="4"/>
  <c r="Z2616" i="4"/>
  <c r="Z2604" i="4"/>
  <c r="Z2600" i="4"/>
  <c r="Z2588" i="4"/>
  <c r="Z2584" i="4"/>
  <c r="Z2572" i="4"/>
  <c r="Z2568" i="4"/>
  <c r="Z2556" i="4"/>
  <c r="Z2552" i="4"/>
  <c r="Z2540" i="4"/>
  <c r="Z2536" i="4"/>
  <c r="Z2524" i="4"/>
  <c r="Z2520" i="4"/>
  <c r="Z2508" i="4"/>
  <c r="Z2500" i="4"/>
  <c r="Z2492" i="4"/>
  <c r="Z2484" i="4"/>
  <c r="Z2476" i="4"/>
  <c r="Z2468" i="4"/>
  <c r="Z2460" i="4"/>
  <c r="Z2452" i="4"/>
  <c r="Z2444" i="4"/>
  <c r="Z2436" i="4"/>
  <c r="Z2428" i="4"/>
  <c r="Z2420" i="4"/>
  <c r="Z2412" i="4"/>
  <c r="Z2404" i="4"/>
  <c r="Z2396" i="4"/>
  <c r="Z2388" i="4"/>
  <c r="Z2380" i="4"/>
  <c r="Z2372" i="4"/>
  <c r="Z2364" i="4"/>
  <c r="Z2356" i="4"/>
  <c r="Z2348" i="4"/>
  <c r="Z2340" i="4"/>
  <c r="Z2332" i="4"/>
  <c r="Z2324" i="4"/>
  <c r="Z2316" i="4"/>
  <c r="Z2308" i="4"/>
  <c r="Z2300" i="4"/>
  <c r="Z2292" i="4"/>
  <c r="Z2284" i="4"/>
  <c r="Z2276" i="4"/>
  <c r="Z2268" i="4"/>
  <c r="Z2260" i="4"/>
  <c r="Z2252" i="4"/>
  <c r="Z2244" i="4"/>
  <c r="Z2236" i="4"/>
  <c r="Z2228" i="4"/>
  <c r="Z2220" i="4"/>
  <c r="Z2212" i="4"/>
  <c r="Z2168" i="4"/>
  <c r="Z2136" i="4"/>
  <c r="Z2104" i="4"/>
  <c r="Z2072" i="4"/>
  <c r="Z2040" i="4"/>
  <c r="Z2008" i="4"/>
  <c r="Z1976" i="4"/>
  <c r="Z1944" i="4"/>
  <c r="Z1912" i="4"/>
  <c r="Z1880" i="4"/>
  <c r="Z1848" i="4"/>
  <c r="Z1841" i="4"/>
  <c r="Z1833" i="4"/>
  <c r="Z1825" i="4"/>
  <c r="Z1817" i="4"/>
  <c r="Z1809" i="4"/>
  <c r="Z1801" i="4"/>
  <c r="Z1793" i="4"/>
  <c r="Z1785" i="4"/>
  <c r="Z1729" i="4"/>
  <c r="Z1721" i="4"/>
  <c r="Z1713" i="4"/>
  <c r="Z947" i="4"/>
  <c r="Z944" i="4"/>
  <c r="Z943" i="4"/>
  <c r="Z939" i="4"/>
  <c r="Z936" i="4"/>
  <c r="Z935" i="4"/>
  <c r="Z931" i="4"/>
  <c r="Z928" i="4"/>
  <c r="Z927" i="4"/>
  <c r="Z923" i="4"/>
  <c r="Z920" i="4"/>
  <c r="Z919" i="4"/>
  <c r="Z915" i="4"/>
  <c r="Z912" i="4"/>
  <c r="Z911" i="4"/>
  <c r="Z907" i="4"/>
  <c r="Z904" i="4"/>
  <c r="Z903" i="4"/>
  <c r="Z899" i="4"/>
  <c r="Z896" i="4"/>
  <c r="Z895" i="4"/>
  <c r="Z891" i="4"/>
  <c r="Z888" i="4"/>
  <c r="Z887" i="4"/>
  <c r="Z883" i="4"/>
  <c r="Z880" i="4"/>
  <c r="Z879" i="4"/>
  <c r="Z875" i="4"/>
  <c r="Z872" i="4"/>
  <c r="Z871" i="4"/>
  <c r="Z867" i="4"/>
  <c r="Z864" i="4"/>
  <c r="Z863" i="4"/>
  <c r="Z859" i="4"/>
  <c r="Z856" i="4"/>
  <c r="Z855" i="4"/>
  <c r="Z851" i="4"/>
  <c r="Z848" i="4"/>
  <c r="Z1777" i="4"/>
  <c r="Z1769" i="4"/>
  <c r="Z1761" i="4"/>
  <c r="Z1753" i="4"/>
  <c r="Z1745" i="4"/>
  <c r="Z1737" i="4"/>
  <c r="R12" i="4"/>
  <c r="Z12" i="4"/>
  <c r="R15" i="4"/>
  <c r="Z15" i="4"/>
  <c r="R19" i="4"/>
  <c r="V19" i="4"/>
  <c r="Z19" i="4"/>
  <c r="R20" i="4"/>
  <c r="Z20" i="4"/>
  <c r="R23" i="4"/>
  <c r="Z23" i="4"/>
  <c r="R27" i="4"/>
  <c r="Z27" i="4"/>
  <c r="R28" i="4"/>
  <c r="Z28" i="4"/>
  <c r="R31" i="4"/>
  <c r="Z31" i="4"/>
  <c r="R32" i="4"/>
  <c r="Z32" i="4"/>
  <c r="R35" i="4"/>
  <c r="Z35" i="4"/>
  <c r="R36" i="4"/>
  <c r="Z36" i="4"/>
  <c r="R39" i="4"/>
  <c r="Z39" i="4"/>
  <c r="R43" i="4"/>
  <c r="Z43" i="4"/>
  <c r="R44" i="4"/>
  <c r="Z44" i="4"/>
  <c r="R47" i="4"/>
  <c r="Z47" i="4"/>
  <c r="R48" i="4"/>
  <c r="Z48" i="4"/>
  <c r="R51" i="4"/>
  <c r="Z51" i="4"/>
  <c r="R52" i="4"/>
  <c r="Z52" i="4"/>
  <c r="R55" i="4"/>
  <c r="Z55" i="4"/>
  <c r="R56" i="4"/>
  <c r="Z56" i="4"/>
  <c r="R59" i="4"/>
  <c r="Z59" i="4"/>
  <c r="R60" i="4"/>
  <c r="Z60" i="4"/>
  <c r="R63" i="4"/>
  <c r="Z63" i="4"/>
  <c r="R67" i="4"/>
  <c r="Z67" i="4"/>
  <c r="R68" i="4"/>
  <c r="Z68" i="4"/>
  <c r="R71" i="4"/>
  <c r="Z71" i="4"/>
  <c r="R72" i="4"/>
  <c r="Z72" i="4"/>
  <c r="R75" i="4"/>
  <c r="Z75" i="4"/>
  <c r="R79" i="4"/>
  <c r="Z79" i="4"/>
  <c r="R80" i="4"/>
  <c r="Z80" i="4"/>
  <c r="R83" i="4"/>
  <c r="Z83" i="4"/>
  <c r="R84" i="4"/>
  <c r="Z84" i="4"/>
  <c r="R87" i="4"/>
  <c r="Z87" i="4"/>
  <c r="R88" i="4"/>
  <c r="Z88" i="4"/>
  <c r="R91" i="4"/>
  <c r="Z91" i="4"/>
  <c r="R92" i="4"/>
  <c r="Z92" i="4"/>
  <c r="R95" i="4"/>
  <c r="Z95" i="4"/>
  <c r="R96" i="4"/>
  <c r="Z96" i="4"/>
  <c r="R99" i="4"/>
  <c r="Z99" i="4"/>
  <c r="R100" i="4"/>
  <c r="Z100" i="4"/>
  <c r="R103" i="4"/>
  <c r="Z103" i="4"/>
  <c r="R104" i="4"/>
  <c r="Z104" i="4"/>
  <c r="R107" i="4"/>
  <c r="Z107" i="4"/>
  <c r="R111" i="4"/>
  <c r="Z111" i="4"/>
  <c r="R112" i="4"/>
  <c r="Z112" i="4"/>
  <c r="R115" i="4"/>
  <c r="Z115" i="4"/>
  <c r="R119" i="4"/>
  <c r="Z119" i="4"/>
  <c r="R120" i="4"/>
  <c r="Z120" i="4"/>
  <c r="R123" i="4"/>
  <c r="Z123" i="4"/>
  <c r="R124" i="4"/>
  <c r="Z124" i="4"/>
  <c r="R127" i="4"/>
  <c r="Z127" i="4"/>
  <c r="R128" i="4"/>
  <c r="Z128" i="4"/>
  <c r="R131" i="4"/>
  <c r="Z131" i="4"/>
  <c r="R132" i="4"/>
  <c r="Z132" i="4"/>
  <c r="R135" i="4"/>
  <c r="Z135" i="4"/>
  <c r="R136" i="4"/>
  <c r="Z136" i="4"/>
  <c r="R139" i="4"/>
  <c r="Z139" i="4"/>
  <c r="R140" i="4"/>
  <c r="Z140" i="4"/>
  <c r="R143" i="4"/>
  <c r="Z143" i="4"/>
  <c r="R147" i="4"/>
  <c r="Z147" i="4"/>
  <c r="R148" i="4"/>
  <c r="Z148" i="4"/>
  <c r="R151" i="4"/>
  <c r="Z151" i="4"/>
  <c r="R152" i="4"/>
  <c r="Z152" i="4"/>
  <c r="R155" i="4"/>
  <c r="Z155" i="4"/>
  <c r="R156" i="4"/>
  <c r="Z156" i="4"/>
  <c r="R159" i="4"/>
  <c r="Z159" i="4"/>
  <c r="R160" i="4"/>
  <c r="Z160" i="4"/>
  <c r="R163" i="4"/>
  <c r="Z163" i="4"/>
  <c r="R164" i="4"/>
  <c r="Z164" i="4"/>
  <c r="R167" i="4"/>
  <c r="Z167" i="4"/>
  <c r="R168" i="4"/>
  <c r="Z168" i="4"/>
  <c r="R171" i="4"/>
  <c r="Z171" i="4"/>
  <c r="R172" i="4"/>
  <c r="Z172" i="4"/>
  <c r="R175" i="4"/>
  <c r="Z175" i="4"/>
  <c r="R179" i="4"/>
  <c r="Z179" i="4"/>
  <c r="R180" i="4"/>
  <c r="Z180" i="4"/>
  <c r="R183" i="4"/>
  <c r="Z183" i="4"/>
  <c r="R184" i="4"/>
  <c r="Z184" i="4"/>
  <c r="R187" i="4"/>
  <c r="Z187" i="4"/>
  <c r="R188" i="4"/>
  <c r="Z188" i="4"/>
  <c r="R191" i="4"/>
  <c r="Z191" i="4"/>
  <c r="R195" i="4"/>
  <c r="Z195" i="4"/>
  <c r="R196" i="4"/>
  <c r="Z196" i="4"/>
  <c r="R199" i="4"/>
  <c r="Z199" i="4"/>
  <c r="R203" i="4"/>
  <c r="Z203" i="4"/>
  <c r="R204" i="4"/>
  <c r="Z204" i="4"/>
  <c r="R207" i="4"/>
  <c r="Z207" i="4"/>
  <c r="R208" i="4"/>
  <c r="Z208" i="4"/>
  <c r="R211" i="4"/>
  <c r="Z211" i="4"/>
  <c r="R212" i="4"/>
  <c r="Z212" i="4"/>
  <c r="R215" i="4"/>
  <c r="Z215" i="4"/>
  <c r="R219" i="4"/>
  <c r="Z219" i="4"/>
  <c r="R220" i="4"/>
  <c r="Z220" i="4"/>
  <c r="R223" i="4"/>
  <c r="Z223" i="4"/>
  <c r="R224" i="4"/>
  <c r="Z224" i="4"/>
  <c r="R227" i="4"/>
  <c r="Z227" i="4"/>
  <c r="R228" i="4"/>
  <c r="Z228" i="4"/>
  <c r="R231" i="4"/>
  <c r="Z231" i="4"/>
  <c r="R232" i="4"/>
  <c r="Z232" i="4"/>
  <c r="R235" i="4"/>
  <c r="Z235" i="4"/>
  <c r="R239" i="4"/>
  <c r="Z239" i="4"/>
  <c r="R240" i="4"/>
  <c r="Z240" i="4"/>
  <c r="R243" i="4"/>
  <c r="Z243" i="4"/>
  <c r="R244" i="4"/>
  <c r="Z244" i="4"/>
  <c r="R247" i="4"/>
  <c r="Z247" i="4"/>
  <c r="R248" i="4"/>
  <c r="Z248" i="4"/>
  <c r="R251" i="4"/>
  <c r="Z251" i="4"/>
  <c r="R252" i="4"/>
  <c r="Z252" i="4"/>
  <c r="R255" i="4"/>
  <c r="Z255" i="4"/>
  <c r="R256" i="4"/>
  <c r="Z256" i="4"/>
  <c r="R259" i="4"/>
  <c r="Z259" i="4"/>
  <c r="R260" i="4"/>
  <c r="Z260" i="4"/>
  <c r="R263" i="4"/>
  <c r="Z263" i="4"/>
  <c r="R267" i="4"/>
  <c r="Z267" i="4"/>
  <c r="R268" i="4"/>
  <c r="Z268" i="4"/>
  <c r="R271" i="4"/>
  <c r="Z271" i="4"/>
  <c r="R272" i="4"/>
  <c r="Z272" i="4"/>
  <c r="R275" i="4"/>
  <c r="Z275" i="4"/>
  <c r="R276" i="4"/>
  <c r="Z276" i="4"/>
  <c r="R279" i="4"/>
  <c r="Z279" i="4"/>
  <c r="R280" i="4"/>
  <c r="Z280" i="4"/>
  <c r="R283" i="4"/>
  <c r="Z283" i="4"/>
  <c r="R284" i="4"/>
  <c r="Z284" i="4"/>
  <c r="R287" i="4"/>
  <c r="Z287" i="4"/>
  <c r="R288" i="4"/>
  <c r="V288" i="4"/>
  <c r="Z288" i="4"/>
  <c r="R291" i="4"/>
  <c r="Z291" i="4"/>
  <c r="R292" i="4"/>
  <c r="Z292" i="4"/>
  <c r="R295" i="4"/>
  <c r="Z295" i="4"/>
  <c r="R296" i="4"/>
  <c r="Z296" i="4"/>
  <c r="R299" i="4"/>
  <c r="Z299" i="4"/>
  <c r="R300" i="4"/>
  <c r="Z300" i="4"/>
  <c r="R303" i="4"/>
  <c r="Z303" i="4"/>
  <c r="R304" i="4"/>
  <c r="Z304" i="4"/>
  <c r="R307" i="4"/>
  <c r="Z307" i="4"/>
  <c r="R308" i="4"/>
  <c r="Z308" i="4"/>
  <c r="R311" i="4"/>
  <c r="Z311" i="4"/>
  <c r="R312" i="4"/>
  <c r="Z312" i="4"/>
  <c r="R315" i="4"/>
  <c r="Z315" i="4"/>
  <c r="R316" i="4"/>
  <c r="Z316" i="4"/>
  <c r="R319" i="4"/>
  <c r="Z319" i="4"/>
  <c r="R320" i="4"/>
  <c r="Z320" i="4"/>
  <c r="R323" i="4"/>
  <c r="Z323" i="4"/>
  <c r="R324" i="4"/>
  <c r="Z324" i="4"/>
  <c r="R327" i="4"/>
  <c r="Z327" i="4"/>
  <c r="R331" i="4"/>
  <c r="Z331" i="4"/>
  <c r="R332" i="4"/>
  <c r="Z332" i="4"/>
  <c r="R335" i="4"/>
  <c r="Z335" i="4"/>
  <c r="R336" i="4"/>
  <c r="Z336" i="4"/>
  <c r="R339" i="4"/>
  <c r="Z339" i="4"/>
  <c r="R340" i="4"/>
  <c r="Z340" i="4"/>
  <c r="R343" i="4"/>
  <c r="Z343" i="4"/>
  <c r="R344" i="4"/>
  <c r="Z344" i="4"/>
  <c r="R347" i="4"/>
  <c r="Z347" i="4"/>
  <c r="R348" i="4"/>
  <c r="Z348" i="4"/>
  <c r="R351" i="4"/>
  <c r="Z351" i="4"/>
  <c r="R352" i="4"/>
  <c r="Z352" i="4"/>
  <c r="R355" i="4"/>
  <c r="Z355" i="4"/>
  <c r="R359" i="4"/>
  <c r="Z359" i="4"/>
  <c r="R360" i="4"/>
  <c r="Z360" i="4"/>
  <c r="R363" i="4"/>
  <c r="Z363" i="4"/>
  <c r="R364" i="4"/>
  <c r="Z364" i="4"/>
  <c r="R367" i="4"/>
  <c r="Z367" i="4"/>
  <c r="R371" i="4"/>
  <c r="Z371" i="4"/>
  <c r="R372" i="4"/>
  <c r="Z372" i="4"/>
  <c r="R375" i="4"/>
  <c r="Z375" i="4"/>
  <c r="R379" i="4"/>
  <c r="Z379" i="4"/>
  <c r="R383" i="4"/>
  <c r="Z383" i="4"/>
  <c r="R384" i="4"/>
  <c r="Z384" i="4"/>
  <c r="R387" i="4"/>
  <c r="Z387" i="4"/>
  <c r="R388" i="4"/>
  <c r="Z388" i="4"/>
  <c r="R391" i="4"/>
  <c r="Z391" i="4"/>
  <c r="R395" i="4"/>
  <c r="Z395" i="4"/>
  <c r="R399" i="4"/>
  <c r="Z399" i="4"/>
  <c r="R403" i="4"/>
  <c r="Z403" i="4"/>
  <c r="R407" i="4"/>
  <c r="Z407" i="4"/>
  <c r="R411" i="4"/>
  <c r="Z411" i="4"/>
  <c r="R415" i="4"/>
  <c r="Z415" i="4"/>
  <c r="R416" i="4"/>
  <c r="Z416" i="4"/>
  <c r="R419" i="4"/>
  <c r="Z419" i="4"/>
  <c r="R420" i="4"/>
  <c r="Z420" i="4"/>
  <c r="R423" i="4"/>
  <c r="Z423" i="4"/>
  <c r="R424" i="4"/>
  <c r="Z424" i="4"/>
  <c r="R427" i="4"/>
  <c r="Z427" i="4"/>
  <c r="R428" i="4"/>
  <c r="Z428" i="4"/>
  <c r="R431" i="4"/>
  <c r="Z431" i="4"/>
  <c r="R432" i="4"/>
  <c r="Z432" i="4"/>
  <c r="R435" i="4"/>
  <c r="Z435" i="4"/>
  <c r="R436" i="4"/>
  <c r="Z436" i="4"/>
  <c r="R439" i="4"/>
  <c r="V439" i="4"/>
  <c r="Z439" i="4"/>
  <c r="R440" i="4"/>
  <c r="Z440" i="4"/>
  <c r="R443" i="4"/>
  <c r="Z443" i="4"/>
  <c r="R444" i="4"/>
  <c r="Z444" i="4"/>
  <c r="R447" i="4"/>
  <c r="Z447" i="4"/>
  <c r="R448" i="4"/>
  <c r="Z448" i="4"/>
  <c r="R451" i="4"/>
  <c r="Z451" i="4"/>
  <c r="R452" i="4"/>
  <c r="Z452" i="4"/>
  <c r="R455" i="4"/>
  <c r="Z455" i="4"/>
  <c r="R456" i="4"/>
  <c r="Z456" i="4"/>
  <c r="R459" i="4"/>
  <c r="Z459" i="4"/>
  <c r="R460" i="4"/>
  <c r="Z460" i="4"/>
  <c r="R463" i="4"/>
  <c r="Z463" i="4"/>
  <c r="R464" i="4"/>
  <c r="Z464" i="4"/>
  <c r="R467" i="4"/>
  <c r="Z467" i="4"/>
  <c r="R468" i="4"/>
  <c r="Z468" i="4"/>
  <c r="R471" i="4"/>
  <c r="Z471" i="4"/>
  <c r="R472" i="4"/>
  <c r="Z472" i="4"/>
  <c r="R475" i="4"/>
  <c r="Z475" i="4"/>
  <c r="R476" i="4"/>
  <c r="Z476" i="4"/>
  <c r="R479" i="4"/>
  <c r="Z479" i="4"/>
  <c r="R480" i="4"/>
  <c r="Z480" i="4"/>
  <c r="R483" i="4"/>
  <c r="Z483" i="4"/>
  <c r="R484" i="4"/>
  <c r="Z484" i="4"/>
  <c r="R487" i="4"/>
  <c r="Z487" i="4"/>
  <c r="R488" i="4"/>
  <c r="Z488" i="4"/>
  <c r="R491" i="4"/>
  <c r="Z491" i="4"/>
  <c r="R492" i="4"/>
  <c r="Z492" i="4"/>
  <c r="R495" i="4"/>
  <c r="Z495" i="4"/>
  <c r="R496" i="4"/>
  <c r="Z496" i="4"/>
  <c r="R499" i="4"/>
  <c r="Z499" i="4"/>
  <c r="R500" i="4"/>
  <c r="Z500" i="4"/>
  <c r="R503" i="4"/>
  <c r="Z503" i="4"/>
  <c r="R504" i="4"/>
  <c r="Z504" i="4"/>
  <c r="R507" i="4"/>
  <c r="Z507" i="4"/>
  <c r="R508" i="4"/>
  <c r="Z508" i="4"/>
  <c r="R511" i="4"/>
  <c r="Z511" i="4"/>
  <c r="R512" i="4"/>
  <c r="Z512" i="4"/>
  <c r="R515" i="4"/>
  <c r="Z515" i="4"/>
  <c r="R516" i="4"/>
  <c r="Z516" i="4"/>
  <c r="R519" i="4"/>
  <c r="Z519" i="4"/>
  <c r="R520" i="4"/>
  <c r="Z520" i="4"/>
  <c r="R523" i="4"/>
  <c r="Z523" i="4"/>
  <c r="R524" i="4"/>
  <c r="Z524" i="4"/>
  <c r="R527" i="4"/>
  <c r="Z527" i="4"/>
  <c r="R528" i="4"/>
  <c r="Z528" i="4"/>
  <c r="R531" i="4"/>
  <c r="Z531" i="4"/>
  <c r="R532" i="4"/>
  <c r="Z532" i="4"/>
  <c r="R535" i="4"/>
  <c r="Z535" i="4"/>
  <c r="R536" i="4"/>
  <c r="Z536" i="4"/>
  <c r="R539" i="4"/>
  <c r="Z539" i="4"/>
  <c r="R540" i="4"/>
  <c r="Z540" i="4"/>
  <c r="R543" i="4"/>
  <c r="Z543" i="4"/>
  <c r="R544" i="4"/>
  <c r="Z544" i="4"/>
  <c r="R547" i="4"/>
  <c r="Z547" i="4"/>
  <c r="R548" i="4"/>
  <c r="Z548" i="4"/>
  <c r="R551" i="4"/>
  <c r="Z551" i="4"/>
  <c r="R552" i="4"/>
  <c r="Z552" i="4"/>
  <c r="R555" i="4"/>
  <c r="Z555" i="4"/>
  <c r="R556" i="4"/>
  <c r="Z556" i="4"/>
  <c r="R559" i="4"/>
  <c r="Z559" i="4"/>
  <c r="R560" i="4"/>
  <c r="Z560" i="4"/>
  <c r="R563" i="4"/>
  <c r="Z563" i="4"/>
  <c r="R564" i="4"/>
  <c r="Z564" i="4"/>
  <c r="R567" i="4"/>
  <c r="V567" i="4"/>
  <c r="Z567" i="4"/>
  <c r="R568" i="4"/>
  <c r="Z568" i="4"/>
  <c r="R571" i="4"/>
  <c r="Z571" i="4"/>
  <c r="R572" i="4"/>
  <c r="Z572" i="4"/>
  <c r="R575" i="4"/>
  <c r="Z575" i="4"/>
  <c r="R576" i="4"/>
  <c r="Z576" i="4"/>
  <c r="R579" i="4"/>
  <c r="Z579" i="4"/>
  <c r="R580" i="4"/>
  <c r="Z580" i="4"/>
  <c r="R583" i="4"/>
  <c r="Z583" i="4"/>
  <c r="R584" i="4"/>
  <c r="Z584" i="4"/>
  <c r="R587" i="4"/>
  <c r="Z587" i="4"/>
  <c r="R588" i="4"/>
  <c r="Z588" i="4"/>
  <c r="R591" i="4"/>
  <c r="Z591" i="4"/>
  <c r="R592" i="4"/>
  <c r="Z592" i="4"/>
  <c r="R595" i="4"/>
  <c r="Z595" i="4"/>
  <c r="R596" i="4"/>
  <c r="Z596" i="4"/>
  <c r="R599" i="4"/>
  <c r="Z599" i="4"/>
  <c r="R600" i="4"/>
  <c r="Z600" i="4"/>
  <c r="R603" i="4"/>
  <c r="Z603" i="4"/>
  <c r="R604" i="4"/>
  <c r="Z604" i="4"/>
  <c r="R607" i="4"/>
  <c r="Z607" i="4"/>
  <c r="R608" i="4"/>
  <c r="Z608" i="4"/>
  <c r="R611" i="4"/>
  <c r="Z611" i="4"/>
  <c r="R612" i="4"/>
  <c r="Z612" i="4"/>
  <c r="R615" i="4"/>
  <c r="Z615" i="4"/>
  <c r="R616" i="4"/>
  <c r="Z616" i="4"/>
  <c r="R619" i="4"/>
  <c r="Z619" i="4"/>
  <c r="R620" i="4"/>
  <c r="Z620" i="4"/>
  <c r="R623" i="4"/>
  <c r="Z623" i="4"/>
  <c r="R624" i="4"/>
  <c r="Z624" i="4"/>
  <c r="R627" i="4"/>
  <c r="Z627" i="4"/>
  <c r="R628" i="4"/>
  <c r="Z628" i="4"/>
  <c r="R631" i="4"/>
  <c r="Z631" i="4"/>
  <c r="R632" i="4"/>
  <c r="Z632" i="4"/>
  <c r="R635" i="4"/>
  <c r="Z635" i="4"/>
  <c r="R636" i="4"/>
  <c r="Z636" i="4"/>
  <c r="R639" i="4"/>
  <c r="Z639" i="4"/>
  <c r="R640" i="4"/>
  <c r="Z640" i="4"/>
  <c r="R643" i="4"/>
  <c r="Z643" i="4"/>
  <c r="R644" i="4"/>
  <c r="Z644" i="4"/>
  <c r="R647" i="4"/>
  <c r="Z647" i="4"/>
  <c r="R648" i="4"/>
  <c r="Z648" i="4"/>
  <c r="R651" i="4"/>
  <c r="Z651" i="4"/>
  <c r="R652" i="4"/>
  <c r="Z652" i="4"/>
  <c r="R655" i="4"/>
  <c r="Z655" i="4"/>
  <c r="R656" i="4"/>
  <c r="Z656" i="4"/>
  <c r="R659" i="4"/>
  <c r="Z659" i="4"/>
  <c r="R660" i="4"/>
  <c r="Z660" i="4"/>
  <c r="R663" i="4"/>
  <c r="Z663" i="4"/>
  <c r="R664" i="4"/>
  <c r="Z664" i="4"/>
  <c r="R668" i="4"/>
  <c r="Z668" i="4"/>
  <c r="R672" i="4"/>
  <c r="Z672" i="4"/>
  <c r="R676" i="4"/>
  <c r="Z676" i="4"/>
  <c r="R680" i="4"/>
  <c r="Z680" i="4"/>
  <c r="R684" i="4"/>
  <c r="Z684" i="4"/>
  <c r="R688" i="4"/>
  <c r="Z688" i="4"/>
  <c r="R692" i="4"/>
  <c r="Z692" i="4"/>
  <c r="R696" i="4"/>
  <c r="Z696" i="4"/>
  <c r="R700" i="4"/>
  <c r="Z700" i="4"/>
  <c r="R704" i="4"/>
  <c r="Z704" i="4"/>
  <c r="R708" i="4"/>
  <c r="Z708" i="4"/>
  <c r="R712" i="4"/>
  <c r="V712" i="4"/>
  <c r="Z712" i="4"/>
  <c r="R716" i="4"/>
  <c r="Z716" i="4"/>
  <c r="R720" i="4"/>
  <c r="Z720" i="4"/>
  <c r="R723" i="4"/>
  <c r="Z723" i="4"/>
  <c r="R727" i="4"/>
  <c r="Z727" i="4"/>
  <c r="R728" i="4"/>
  <c r="Z728" i="4"/>
  <c r="R731" i="4"/>
  <c r="Z731" i="4"/>
  <c r="R735" i="4"/>
  <c r="Z735" i="4"/>
  <c r="R736" i="4"/>
  <c r="Z736" i="4"/>
  <c r="R739" i="4"/>
  <c r="Z739" i="4"/>
  <c r="R743" i="4"/>
  <c r="Z743" i="4"/>
  <c r="R744" i="4"/>
  <c r="Z744" i="4"/>
  <c r="R747" i="4"/>
  <c r="Z747" i="4"/>
  <c r="R751" i="4"/>
  <c r="Z751" i="4"/>
  <c r="R752" i="4"/>
  <c r="Z752" i="4"/>
  <c r="R755" i="4"/>
  <c r="Z755" i="4"/>
  <c r="R759" i="4"/>
  <c r="Z759" i="4"/>
  <c r="R760" i="4"/>
  <c r="Z760" i="4"/>
  <c r="R763" i="4"/>
  <c r="Z763" i="4"/>
  <c r="R767" i="4"/>
  <c r="Z767" i="4"/>
  <c r="R768" i="4"/>
  <c r="Z768" i="4"/>
  <c r="R771" i="4"/>
  <c r="Z771" i="4"/>
  <c r="R775" i="4"/>
  <c r="Z775" i="4"/>
  <c r="R776" i="4"/>
  <c r="Z776" i="4"/>
  <c r="R779" i="4"/>
  <c r="Z779" i="4"/>
  <c r="R783" i="4"/>
  <c r="Z783" i="4"/>
  <c r="R784" i="4"/>
  <c r="Z784" i="4"/>
  <c r="R787" i="4"/>
  <c r="Z787" i="4"/>
  <c r="R791" i="4"/>
  <c r="Z791" i="4"/>
  <c r="R792" i="4"/>
  <c r="Z792" i="4"/>
  <c r="R795" i="4"/>
  <c r="Z795" i="4"/>
  <c r="R799" i="4"/>
  <c r="Z799" i="4"/>
  <c r="R800" i="4"/>
  <c r="V800" i="4"/>
  <c r="Z800" i="4"/>
  <c r="R803" i="4"/>
  <c r="Z803" i="4"/>
  <c r="R807" i="4"/>
  <c r="Z807" i="4"/>
  <c r="R808" i="4"/>
  <c r="Z808" i="4"/>
  <c r="R811" i="4"/>
  <c r="Z811" i="4"/>
  <c r="R815" i="4"/>
  <c r="Z815" i="4"/>
  <c r="R816" i="4"/>
  <c r="Z816" i="4"/>
  <c r="R819" i="4"/>
  <c r="Z819" i="4"/>
  <c r="R823" i="4"/>
  <c r="Z823" i="4"/>
  <c r="R824" i="4"/>
  <c r="Z824" i="4"/>
  <c r="R827" i="4"/>
  <c r="Z827" i="4"/>
  <c r="R831" i="4"/>
  <c r="Z831" i="4"/>
  <c r="R832" i="4"/>
  <c r="Z832" i="4"/>
  <c r="R835" i="4"/>
  <c r="Z835" i="4"/>
  <c r="R839" i="4"/>
  <c r="Z839" i="4"/>
  <c r="R840" i="4"/>
  <c r="Z840" i="4"/>
  <c r="R843" i="4"/>
  <c r="Z843" i="4"/>
  <c r="R847" i="4"/>
  <c r="Z847" i="4"/>
  <c r="Q851" i="4"/>
  <c r="Y851" i="4"/>
  <c r="Q855" i="4"/>
  <c r="Y855" i="4"/>
  <c r="Q859" i="4"/>
  <c r="Y859" i="4"/>
  <c r="Q863" i="4"/>
  <c r="Y863" i="4"/>
  <c r="Q867" i="4"/>
  <c r="Y867" i="4"/>
  <c r="Q871" i="4"/>
  <c r="Y871" i="4"/>
  <c r="Q875" i="4"/>
  <c r="Y875" i="4"/>
  <c r="Q879" i="4"/>
  <c r="Y879" i="4"/>
  <c r="Q883" i="4"/>
  <c r="Y883" i="4"/>
  <c r="Q887" i="4"/>
  <c r="Y887" i="4"/>
  <c r="Q891" i="4"/>
  <c r="Y891" i="4"/>
  <c r="Q895" i="4"/>
  <c r="Y895" i="4"/>
  <c r="Q899" i="4"/>
  <c r="Y899" i="4"/>
  <c r="W2748" i="4"/>
  <c r="AA1721" i="4"/>
  <c r="AA8" i="4"/>
  <c r="W8" i="4"/>
  <c r="S8" i="4"/>
  <c r="W12" i="4"/>
  <c r="AA15" i="4"/>
  <c r="W20" i="4"/>
  <c r="AA20" i="4"/>
  <c r="AA27" i="4"/>
  <c r="S28" i="4"/>
  <c r="W31" i="4"/>
  <c r="AA31" i="4"/>
  <c r="S32" i="4"/>
  <c r="W35" i="4"/>
  <c r="AA36" i="4"/>
  <c r="W39" i="4"/>
  <c r="AA39" i="4"/>
  <c r="W43" i="4"/>
  <c r="S44" i="4"/>
  <c r="W44" i="4"/>
  <c r="S48" i="4"/>
  <c r="W48" i="4"/>
  <c r="AA48" i="4"/>
  <c r="W51" i="4"/>
  <c r="W52" i="4"/>
  <c r="AA52" i="4"/>
  <c r="W55" i="4"/>
  <c r="S56" i="4"/>
  <c r="AA56" i="4"/>
  <c r="W59" i="4"/>
  <c r="AA59" i="4"/>
  <c r="S60" i="4"/>
  <c r="W60" i="4"/>
  <c r="AA60" i="4"/>
  <c r="W63" i="4"/>
  <c r="W67" i="4"/>
  <c r="W68" i="4"/>
  <c r="AA68" i="4"/>
  <c r="W71" i="4"/>
  <c r="S72" i="4"/>
  <c r="W72" i="4"/>
  <c r="AA72" i="4"/>
  <c r="AA75" i="4"/>
  <c r="W79" i="4"/>
  <c r="AA79" i="4"/>
  <c r="S80" i="4"/>
  <c r="W80" i="4"/>
  <c r="W83" i="4"/>
  <c r="AA83" i="4"/>
  <c r="W84" i="4"/>
  <c r="W87" i="4"/>
  <c r="AA87" i="4"/>
  <c r="S88" i="4"/>
  <c r="W88" i="4"/>
  <c r="AA88" i="4"/>
  <c r="W91" i="4"/>
  <c r="S92" i="4"/>
  <c r="W92" i="4"/>
  <c r="AA92" i="4"/>
  <c r="W95" i="4"/>
  <c r="S96" i="4"/>
  <c r="W96" i="4"/>
  <c r="W99" i="4"/>
  <c r="AA99" i="4"/>
  <c r="W100" i="4"/>
  <c r="W103" i="4"/>
  <c r="AA103" i="4"/>
  <c r="S104" i="4"/>
  <c r="W104" i="4"/>
  <c r="W107" i="4"/>
  <c r="AA107" i="4"/>
  <c r="W111" i="4"/>
  <c r="AA111" i="4"/>
  <c r="S112" i="4"/>
  <c r="W112" i="4"/>
  <c r="AA112" i="4"/>
  <c r="W115" i="4"/>
  <c r="W119" i="4"/>
  <c r="S120" i="4"/>
  <c r="W120" i="4"/>
  <c r="AA120" i="4"/>
  <c r="W123" i="4"/>
  <c r="S124" i="4"/>
  <c r="W124" i="4"/>
  <c r="W127" i="4"/>
  <c r="AA127" i="4"/>
  <c r="S128" i="4"/>
  <c r="W128" i="4"/>
  <c r="W131" i="4"/>
  <c r="AA131" i="4"/>
  <c r="W132" i="4"/>
  <c r="W135" i="4"/>
  <c r="AA135" i="4"/>
  <c r="S136" i="4"/>
  <c r="W136" i="4"/>
  <c r="AA136" i="4"/>
  <c r="W139" i="4"/>
  <c r="S140" i="4"/>
  <c r="W140" i="4"/>
  <c r="AA140" i="4"/>
  <c r="W143" i="4"/>
  <c r="W147" i="4"/>
  <c r="W148" i="4"/>
  <c r="AA148" i="4"/>
  <c r="W151" i="4"/>
  <c r="S152" i="4"/>
  <c r="W152" i="4"/>
  <c r="W155" i="4"/>
  <c r="AA155" i="4"/>
  <c r="S156" i="4"/>
  <c r="W156" i="4"/>
  <c r="W159" i="4"/>
  <c r="AA159" i="4"/>
  <c r="S160" i="4"/>
  <c r="W160" i="4"/>
  <c r="AA160" i="4"/>
  <c r="W163" i="4"/>
  <c r="W164" i="4"/>
  <c r="AA164" i="4"/>
  <c r="W167" i="4"/>
  <c r="S168" i="4"/>
  <c r="W168" i="4"/>
  <c r="AA168" i="4"/>
  <c r="W171" i="4"/>
  <c r="S172" i="4"/>
  <c r="W172" i="4"/>
  <c r="W175" i="4"/>
  <c r="AA175" i="4"/>
  <c r="W179" i="4"/>
  <c r="AA179" i="4"/>
  <c r="W180" i="4"/>
  <c r="W183" i="4"/>
  <c r="AA183" i="4"/>
  <c r="S184" i="4"/>
  <c r="W184" i="4"/>
  <c r="W187" i="4"/>
  <c r="AA187" i="4"/>
  <c r="S188" i="4"/>
  <c r="W188" i="4"/>
  <c r="AA188" i="4"/>
  <c r="W191" i="4"/>
  <c r="W195" i="4"/>
  <c r="W196" i="4"/>
  <c r="AA196" i="4"/>
  <c r="W199" i="4"/>
  <c r="W203" i="4"/>
  <c r="S204" i="4"/>
  <c r="W204" i="4"/>
  <c r="AA204" i="4"/>
  <c r="W207" i="4"/>
  <c r="S208" i="4"/>
  <c r="W208" i="4"/>
  <c r="W211" i="4"/>
  <c r="AA211" i="4"/>
  <c r="W212" i="4"/>
  <c r="W215" i="4"/>
  <c r="AA215" i="4"/>
  <c r="W219" i="4"/>
  <c r="AA219" i="4"/>
  <c r="S220" i="4"/>
  <c r="W220" i="4"/>
  <c r="W223" i="4"/>
  <c r="AA223" i="4"/>
  <c r="S224" i="4"/>
  <c r="W224" i="4"/>
  <c r="AA224" i="4"/>
  <c r="W227" i="4"/>
  <c r="W228" i="4"/>
  <c r="AA228" i="4"/>
  <c r="W231" i="4"/>
  <c r="S232" i="4"/>
  <c r="W232" i="4"/>
  <c r="AA232" i="4"/>
  <c r="W235" i="4"/>
  <c r="W239" i="4"/>
  <c r="S240" i="4"/>
  <c r="W240" i="4"/>
  <c r="W243" i="4"/>
  <c r="AA243" i="4"/>
  <c r="W244" i="4"/>
  <c r="W247" i="4"/>
  <c r="AA247" i="4"/>
  <c r="S248" i="4"/>
  <c r="W248" i="4"/>
  <c r="W251" i="4"/>
  <c r="AA251" i="4"/>
  <c r="S252" i="4"/>
  <c r="W252" i="4"/>
  <c r="AA252" i="4"/>
  <c r="W255" i="4"/>
  <c r="S256" i="4"/>
  <c r="W256" i="4"/>
  <c r="AA256" i="4"/>
  <c r="W259" i="4"/>
  <c r="W260" i="4"/>
  <c r="AA260" i="4"/>
  <c r="W263" i="4"/>
  <c r="W267" i="4"/>
  <c r="S268" i="4"/>
  <c r="W268" i="4"/>
  <c r="W271" i="4"/>
  <c r="AA271" i="4"/>
  <c r="S272" i="4"/>
  <c r="W272" i="4"/>
  <c r="W275" i="4"/>
  <c r="AA275" i="4"/>
  <c r="W276" i="4"/>
  <c r="W279" i="4"/>
  <c r="AA279" i="4"/>
  <c r="S280" i="4"/>
  <c r="W280" i="4"/>
  <c r="AA280" i="4"/>
  <c r="W283" i="4"/>
  <c r="S284" i="4"/>
  <c r="W284" i="4"/>
  <c r="AA284" i="4"/>
  <c r="W287" i="4"/>
  <c r="S288" i="4"/>
  <c r="W288" i="4"/>
  <c r="W291" i="4"/>
  <c r="AA291" i="4"/>
  <c r="S292" i="4"/>
  <c r="W292" i="4"/>
  <c r="W295" i="4"/>
  <c r="AA295" i="4"/>
  <c r="S296" i="4"/>
  <c r="W296" i="4"/>
  <c r="AA296" i="4"/>
  <c r="W299" i="4"/>
  <c r="S300" i="4"/>
  <c r="W300" i="4"/>
  <c r="AA300" i="4"/>
  <c r="W303" i="4"/>
  <c r="S304" i="4"/>
  <c r="W304" i="4"/>
  <c r="W307" i="4"/>
  <c r="AA307" i="4"/>
  <c r="S308" i="4"/>
  <c r="W308" i="4"/>
  <c r="W311" i="4"/>
  <c r="AA311" i="4"/>
  <c r="S312" i="4"/>
  <c r="W312" i="4"/>
  <c r="AA312" i="4"/>
  <c r="W315" i="4"/>
  <c r="S316" i="4"/>
  <c r="W316" i="4"/>
  <c r="AA316" i="4"/>
  <c r="W319" i="4"/>
  <c r="S320" i="4"/>
  <c r="W320" i="4"/>
  <c r="W323" i="4"/>
  <c r="AA323" i="4"/>
  <c r="S324" i="4"/>
  <c r="W324" i="4"/>
  <c r="W327" i="4"/>
  <c r="AA327" i="4"/>
  <c r="W331" i="4"/>
  <c r="AA331" i="4"/>
  <c r="S332" i="4"/>
  <c r="W332" i="4"/>
  <c r="AA332" i="4"/>
  <c r="W335" i="4"/>
  <c r="S336" i="4"/>
  <c r="W336" i="4"/>
  <c r="AA336" i="4"/>
  <c r="W339" i="4"/>
  <c r="S340" i="4"/>
  <c r="W340" i="4"/>
  <c r="W343" i="4"/>
  <c r="AA343" i="4"/>
  <c r="S344" i="4"/>
  <c r="W344" i="4"/>
  <c r="W347" i="4"/>
  <c r="AA347" i="4"/>
  <c r="S348" i="4"/>
  <c r="W348" i="4"/>
  <c r="AA348" i="4"/>
  <c r="W351" i="4"/>
  <c r="S352" i="4"/>
  <c r="W352" i="4"/>
  <c r="AA352" i="4"/>
  <c r="W355" i="4"/>
  <c r="W359" i="4"/>
  <c r="S360" i="4"/>
  <c r="W360" i="4"/>
  <c r="W363" i="4"/>
  <c r="AA363" i="4"/>
  <c r="S364" i="4"/>
  <c r="W364" i="4"/>
  <c r="W367" i="4"/>
  <c r="AA367" i="4"/>
  <c r="W371" i="4"/>
  <c r="AA371" i="4"/>
  <c r="S372" i="4"/>
  <c r="W372" i="4"/>
  <c r="AA372" i="4"/>
  <c r="W375" i="4"/>
  <c r="W379" i="4"/>
  <c r="AA379" i="4"/>
  <c r="W383" i="4"/>
  <c r="AA383" i="4"/>
  <c r="S384" i="4"/>
  <c r="W384" i="4"/>
  <c r="AA384" i="4"/>
  <c r="W387" i="4"/>
  <c r="AA387" i="4"/>
  <c r="S388" i="4"/>
  <c r="W388" i="4"/>
  <c r="AA388" i="4"/>
  <c r="W391" i="4"/>
  <c r="AA391" i="4"/>
  <c r="W395" i="4"/>
  <c r="AA395" i="4"/>
  <c r="W399" i="4"/>
  <c r="AA399" i="4"/>
  <c r="W403" i="4"/>
  <c r="AA403" i="4"/>
  <c r="W407" i="4"/>
  <c r="AA407" i="4"/>
  <c r="W411" i="4"/>
  <c r="AA411" i="4"/>
  <c r="W415" i="4"/>
  <c r="AA415" i="4"/>
  <c r="S416" i="4"/>
  <c r="W416" i="4"/>
  <c r="AA416" i="4"/>
  <c r="W419" i="4"/>
  <c r="AA419" i="4"/>
  <c r="S420" i="4"/>
  <c r="W420" i="4"/>
  <c r="AA420" i="4"/>
  <c r="W423" i="4"/>
  <c r="AA423" i="4"/>
  <c r="S424" i="4"/>
  <c r="W424" i="4"/>
  <c r="AA424" i="4"/>
  <c r="W427" i="4"/>
  <c r="AA427" i="4"/>
  <c r="S428" i="4"/>
  <c r="W428" i="4"/>
  <c r="AA428" i="4"/>
  <c r="W431" i="4"/>
  <c r="AA431" i="4"/>
  <c r="S432" i="4"/>
  <c r="W432" i="4"/>
  <c r="AA432" i="4"/>
  <c r="W435" i="4"/>
  <c r="AA435" i="4"/>
  <c r="S436" i="4"/>
  <c r="W436" i="4"/>
  <c r="AA436" i="4"/>
  <c r="W439" i="4"/>
  <c r="AA439" i="4"/>
  <c r="S440" i="4"/>
  <c r="W440" i="4"/>
  <c r="AA440" i="4"/>
  <c r="W443" i="4"/>
  <c r="AA443" i="4"/>
  <c r="S444" i="4"/>
  <c r="W444" i="4"/>
  <c r="AA444" i="4"/>
  <c r="W447" i="4"/>
  <c r="AA447" i="4"/>
  <c r="S448" i="4"/>
  <c r="W448" i="4"/>
  <c r="AA448" i="4"/>
  <c r="W451" i="4"/>
  <c r="AA451" i="4"/>
  <c r="S452" i="4"/>
  <c r="W452" i="4"/>
  <c r="AA452" i="4"/>
  <c r="W455" i="4"/>
  <c r="AA455" i="4"/>
  <c r="S456" i="4"/>
  <c r="W456" i="4"/>
  <c r="AA456" i="4"/>
  <c r="W459" i="4"/>
  <c r="AA459" i="4"/>
  <c r="S460" i="4"/>
  <c r="W460" i="4"/>
  <c r="AA460" i="4"/>
  <c r="W463" i="4"/>
  <c r="AA463" i="4"/>
  <c r="S464" i="4"/>
  <c r="W464" i="4"/>
  <c r="AA464" i="4"/>
  <c r="W467" i="4"/>
  <c r="AA467" i="4"/>
  <c r="S468" i="4"/>
  <c r="W468" i="4"/>
  <c r="AA468" i="4"/>
  <c r="W471" i="4"/>
  <c r="AA471" i="4"/>
  <c r="S472" i="4"/>
  <c r="W472" i="4"/>
  <c r="AA472" i="4"/>
  <c r="W475" i="4"/>
  <c r="AA475" i="4"/>
  <c r="S476" i="4"/>
  <c r="W476" i="4"/>
  <c r="AA476" i="4"/>
  <c r="W479" i="4"/>
  <c r="AA479" i="4"/>
  <c r="S480" i="4"/>
  <c r="W480" i="4"/>
  <c r="AA480" i="4"/>
  <c r="W483" i="4"/>
  <c r="AA483" i="4"/>
  <c r="S484" i="4"/>
  <c r="W484" i="4"/>
  <c r="AA484" i="4"/>
  <c r="W487" i="4"/>
  <c r="AA487" i="4"/>
  <c r="S488" i="4"/>
  <c r="W488" i="4"/>
  <c r="AA488" i="4"/>
  <c r="W491" i="4"/>
  <c r="AA491" i="4"/>
  <c r="S492" i="4"/>
  <c r="W492" i="4"/>
  <c r="AA492" i="4"/>
  <c r="W495" i="4"/>
  <c r="AA495" i="4"/>
  <c r="S496" i="4"/>
  <c r="W496" i="4"/>
  <c r="AA496" i="4"/>
  <c r="W499" i="4"/>
  <c r="AA499" i="4"/>
  <c r="S500" i="4"/>
  <c r="W500" i="4"/>
  <c r="AA500" i="4"/>
  <c r="W503" i="4"/>
  <c r="AA503" i="4"/>
  <c r="S504" i="4"/>
  <c r="W504" i="4"/>
  <c r="AA504" i="4"/>
  <c r="W507" i="4"/>
  <c r="AA507" i="4"/>
  <c r="S508" i="4"/>
  <c r="W508" i="4"/>
  <c r="AA508" i="4"/>
  <c r="W511" i="4"/>
  <c r="AA511" i="4"/>
  <c r="S512" i="4"/>
  <c r="W512" i="4"/>
  <c r="AA512" i="4"/>
  <c r="W515" i="4"/>
  <c r="AA515" i="4"/>
  <c r="S516" i="4"/>
  <c r="W516" i="4"/>
  <c r="AA516" i="4"/>
  <c r="W519" i="4"/>
  <c r="AA519" i="4"/>
  <c r="S520" i="4"/>
  <c r="W520" i="4"/>
  <c r="AA520" i="4"/>
  <c r="W523" i="4"/>
  <c r="AA523" i="4"/>
  <c r="S524" i="4"/>
  <c r="W524" i="4"/>
  <c r="AA524" i="4"/>
  <c r="W527" i="4"/>
  <c r="AA527" i="4"/>
  <c r="S528" i="4"/>
  <c r="W528" i="4"/>
  <c r="AA528" i="4"/>
  <c r="W531" i="4"/>
  <c r="AA531" i="4"/>
  <c r="S532" i="4"/>
  <c r="W532" i="4"/>
  <c r="AA532" i="4"/>
  <c r="W535" i="4"/>
  <c r="AA535" i="4"/>
  <c r="S536" i="4"/>
  <c r="W536" i="4"/>
  <c r="AA536" i="4"/>
  <c r="W539" i="4"/>
  <c r="AA539" i="4"/>
  <c r="S540" i="4"/>
  <c r="W540" i="4"/>
  <c r="AA540" i="4"/>
  <c r="W543" i="4"/>
  <c r="AA543" i="4"/>
  <c r="S544" i="4"/>
  <c r="W544" i="4"/>
  <c r="AA544" i="4"/>
  <c r="W547" i="4"/>
  <c r="AA547" i="4"/>
  <c r="S548" i="4"/>
  <c r="W548" i="4"/>
  <c r="AA548" i="4"/>
  <c r="W551" i="4"/>
  <c r="AA551" i="4"/>
  <c r="S552" i="4"/>
  <c r="W552" i="4"/>
  <c r="AA552" i="4"/>
  <c r="W555" i="4"/>
  <c r="AA555" i="4"/>
  <c r="S556" i="4"/>
  <c r="W556" i="4"/>
  <c r="AA556" i="4"/>
  <c r="W559" i="4"/>
  <c r="AA559" i="4"/>
  <c r="S560" i="4"/>
  <c r="W560" i="4"/>
  <c r="AA560" i="4"/>
  <c r="W563" i="4"/>
  <c r="AA563" i="4"/>
  <c r="S564" i="4"/>
  <c r="W564" i="4"/>
  <c r="AA564" i="4"/>
  <c r="W567" i="4"/>
  <c r="AA567" i="4"/>
  <c r="S568" i="4"/>
  <c r="W568" i="4"/>
  <c r="AA568" i="4"/>
  <c r="W571" i="4"/>
  <c r="AA571" i="4"/>
  <c r="S572" i="4"/>
  <c r="W572" i="4"/>
  <c r="AA572" i="4"/>
  <c r="W575" i="4"/>
  <c r="AA575" i="4"/>
  <c r="S576" i="4"/>
  <c r="W576" i="4"/>
  <c r="AA576" i="4"/>
  <c r="W579" i="4"/>
  <c r="AA579" i="4"/>
  <c r="S580" i="4"/>
  <c r="W580" i="4"/>
  <c r="AA580" i="4"/>
  <c r="W583" i="4"/>
  <c r="AA583" i="4"/>
  <c r="S584" i="4"/>
  <c r="W584" i="4"/>
  <c r="AA584" i="4"/>
  <c r="W587" i="4"/>
  <c r="AA587" i="4"/>
  <c r="S588" i="4"/>
  <c r="W588" i="4"/>
  <c r="AA588" i="4"/>
  <c r="W591" i="4"/>
  <c r="AA591" i="4"/>
  <c r="S592" i="4"/>
  <c r="W592" i="4"/>
  <c r="AA592" i="4"/>
  <c r="W595" i="4"/>
  <c r="AA595" i="4"/>
  <c r="S596" i="4"/>
  <c r="W596" i="4"/>
  <c r="AA596" i="4"/>
  <c r="W599" i="4"/>
  <c r="AA599" i="4"/>
  <c r="S600" i="4"/>
  <c r="W600" i="4"/>
  <c r="AA600" i="4"/>
  <c r="W603" i="4"/>
  <c r="AA603" i="4"/>
  <c r="S604" i="4"/>
  <c r="W604" i="4"/>
  <c r="AA604" i="4"/>
  <c r="W607" i="4"/>
  <c r="AA607" i="4"/>
  <c r="S608" i="4"/>
  <c r="W608" i="4"/>
  <c r="AA608" i="4"/>
  <c r="W611" i="4"/>
  <c r="AA611" i="4"/>
  <c r="S612" i="4"/>
  <c r="W612" i="4"/>
  <c r="AA612" i="4"/>
  <c r="W615" i="4"/>
  <c r="AA615" i="4"/>
  <c r="S616" i="4"/>
  <c r="W616" i="4"/>
  <c r="AA616" i="4"/>
  <c r="W619" i="4"/>
  <c r="AA619" i="4"/>
  <c r="S620" i="4"/>
  <c r="W620" i="4"/>
  <c r="AA620" i="4"/>
  <c r="W623" i="4"/>
  <c r="AA623" i="4"/>
  <c r="S624" i="4"/>
  <c r="W624" i="4"/>
  <c r="AA624" i="4"/>
  <c r="W627" i="4"/>
  <c r="AA627" i="4"/>
  <c r="S628" i="4"/>
  <c r="W628" i="4"/>
  <c r="AA628" i="4"/>
  <c r="W631" i="4"/>
  <c r="AA631" i="4"/>
  <c r="S632" i="4"/>
  <c r="W632" i="4"/>
  <c r="AA632" i="4"/>
  <c r="W635" i="4"/>
  <c r="AA635" i="4"/>
  <c r="S636" i="4"/>
  <c r="W636" i="4"/>
  <c r="AA636" i="4"/>
  <c r="W639" i="4"/>
  <c r="AA639" i="4"/>
  <c r="S640" i="4"/>
  <c r="W640" i="4"/>
  <c r="AA640" i="4"/>
  <c r="W643" i="4"/>
  <c r="AA643" i="4"/>
  <c r="S644" i="4"/>
  <c r="W644" i="4"/>
  <c r="AA644" i="4"/>
  <c r="W647" i="4"/>
  <c r="AA647" i="4"/>
  <c r="S648" i="4"/>
  <c r="W648" i="4"/>
  <c r="AA648" i="4"/>
  <c r="W651" i="4"/>
  <c r="AA651" i="4"/>
  <c r="S652" i="4"/>
  <c r="W652" i="4"/>
  <c r="AA652" i="4"/>
  <c r="W655" i="4"/>
  <c r="AA655" i="4"/>
  <c r="S656" i="4"/>
  <c r="W656" i="4"/>
  <c r="AA656" i="4"/>
  <c r="W659" i="4"/>
  <c r="AA659" i="4"/>
  <c r="S660" i="4"/>
  <c r="W660" i="4"/>
  <c r="AA660" i="4"/>
  <c r="W663" i="4"/>
  <c r="AA663" i="4"/>
  <c r="S664" i="4"/>
  <c r="W664" i="4"/>
  <c r="AA664" i="4"/>
  <c r="S668" i="4"/>
  <c r="W668" i="4"/>
  <c r="AA668" i="4"/>
  <c r="S672" i="4"/>
  <c r="W672" i="4"/>
  <c r="AA672" i="4"/>
  <c r="S676" i="4"/>
  <c r="W676" i="4"/>
  <c r="AA676" i="4"/>
  <c r="S680" i="4"/>
  <c r="W680" i="4"/>
  <c r="AA680" i="4"/>
  <c r="S684" i="4"/>
  <c r="W684" i="4"/>
  <c r="AA684" i="4"/>
  <c r="S688" i="4"/>
  <c r="W688" i="4"/>
  <c r="AA688" i="4"/>
  <c r="S692" i="4"/>
  <c r="W692" i="4"/>
  <c r="AA692" i="4"/>
  <c r="S696" i="4"/>
  <c r="W696" i="4"/>
  <c r="AA696" i="4"/>
  <c r="S700" i="4"/>
  <c r="W700" i="4"/>
  <c r="AA700" i="4"/>
  <c r="S704" i="4"/>
  <c r="W704" i="4"/>
  <c r="AA704" i="4"/>
  <c r="S708" i="4"/>
  <c r="W708" i="4"/>
  <c r="AA708" i="4"/>
  <c r="S712" i="4"/>
  <c r="W712" i="4"/>
  <c r="AA712" i="4"/>
  <c r="S716" i="4"/>
  <c r="W716" i="4"/>
  <c r="AA716" i="4"/>
  <c r="S720" i="4"/>
  <c r="W720" i="4"/>
  <c r="AA720" i="4"/>
  <c r="W723" i="4"/>
  <c r="AA723" i="4"/>
  <c r="W727" i="4"/>
  <c r="AA727" i="4"/>
  <c r="S728" i="4"/>
  <c r="W728" i="4"/>
  <c r="AA728" i="4"/>
  <c r="W731" i="4"/>
  <c r="AA731" i="4"/>
  <c r="W735" i="4"/>
  <c r="AA735" i="4"/>
  <c r="S736" i="4"/>
  <c r="W736" i="4"/>
  <c r="AA736" i="4"/>
  <c r="W739" i="4"/>
  <c r="AA739" i="4"/>
  <c r="W743" i="4"/>
  <c r="AA743" i="4"/>
  <c r="S744" i="4"/>
  <c r="W744" i="4"/>
  <c r="AA744" i="4"/>
  <c r="W747" i="4"/>
  <c r="AA747" i="4"/>
  <c r="W751" i="4"/>
  <c r="AA751" i="4"/>
  <c r="S752" i="4"/>
  <c r="W752" i="4"/>
  <c r="AA752" i="4"/>
  <c r="W755" i="4"/>
  <c r="AA755" i="4"/>
  <c r="W759" i="4"/>
  <c r="AA759" i="4"/>
  <c r="S760" i="4"/>
  <c r="W760" i="4"/>
  <c r="AA760" i="4"/>
  <c r="W763" i="4"/>
  <c r="AA763" i="4"/>
  <c r="W767" i="4"/>
  <c r="AA767" i="4"/>
  <c r="S768" i="4"/>
  <c r="W768" i="4"/>
  <c r="AA768" i="4"/>
  <c r="W771" i="4"/>
  <c r="AA771" i="4"/>
  <c r="W775" i="4"/>
  <c r="AA775" i="4"/>
  <c r="S776" i="4"/>
  <c r="W776" i="4"/>
  <c r="AA776" i="4"/>
  <c r="W779" i="4"/>
  <c r="AA779" i="4"/>
  <c r="W783" i="4"/>
  <c r="AA783" i="4"/>
  <c r="S784" i="4"/>
  <c r="W784" i="4"/>
  <c r="AA784" i="4"/>
  <c r="W787" i="4"/>
  <c r="AA787" i="4"/>
  <c r="W791" i="4"/>
  <c r="AA791" i="4"/>
  <c r="S792" i="4"/>
  <c r="W792" i="4"/>
  <c r="AA792" i="4"/>
  <c r="W795" i="4"/>
  <c r="AA795" i="4"/>
  <c r="W799" i="4"/>
  <c r="AA799" i="4"/>
  <c r="S800" i="4"/>
  <c r="W800" i="4"/>
  <c r="AA800" i="4"/>
  <c r="W803" i="4"/>
  <c r="AA803" i="4"/>
  <c r="W807" i="4"/>
  <c r="AA807" i="4"/>
  <c r="S808" i="4"/>
  <c r="W808" i="4"/>
  <c r="AA808" i="4"/>
  <c r="W811" i="4"/>
  <c r="AA811" i="4"/>
  <c r="W815" i="4"/>
  <c r="AA815" i="4"/>
  <c r="S816" i="4"/>
  <c r="W816" i="4"/>
  <c r="AA816" i="4"/>
  <c r="W819" i="4"/>
  <c r="AA819" i="4"/>
  <c r="W823" i="4"/>
  <c r="AA823" i="4"/>
  <c r="S824" i="4"/>
  <c r="W824" i="4"/>
  <c r="AA824" i="4"/>
  <c r="W827" i="4"/>
  <c r="AA827" i="4"/>
  <c r="W831" i="4"/>
  <c r="AA831" i="4"/>
  <c r="S832" i="4"/>
  <c r="W832" i="4"/>
  <c r="AA832" i="4"/>
  <c r="W835" i="4"/>
  <c r="AA835" i="4"/>
  <c r="W839" i="4"/>
  <c r="AA839" i="4"/>
  <c r="S840" i="4"/>
  <c r="W840" i="4"/>
  <c r="AA840" i="4"/>
  <c r="W843" i="4"/>
  <c r="AA843" i="4"/>
  <c r="W847" i="4"/>
  <c r="AB847" i="4"/>
  <c r="X848" i="4"/>
  <c r="T851" i="4"/>
  <c r="AB851" i="4"/>
  <c r="T855" i="4"/>
  <c r="AB855" i="4"/>
  <c r="X856" i="4"/>
  <c r="T859" i="4"/>
  <c r="AB859" i="4"/>
  <c r="T863" i="4"/>
  <c r="AB863" i="4"/>
  <c r="X864" i="4"/>
  <c r="T867" i="4"/>
  <c r="AB867" i="4"/>
  <c r="T871" i="4"/>
  <c r="AB871" i="4"/>
  <c r="X872" i="4"/>
  <c r="T875" i="4"/>
  <c r="AB875" i="4"/>
  <c r="T879" i="4"/>
  <c r="AB879" i="4"/>
  <c r="X880" i="4"/>
  <c r="T883" i="4"/>
  <c r="AB883" i="4"/>
  <c r="T887" i="4"/>
  <c r="AB887" i="4"/>
  <c r="X888" i="4"/>
  <c r="T891" i="4"/>
  <c r="AB891" i="4"/>
  <c r="T895" i="4"/>
  <c r="AB895" i="4"/>
  <c r="X896" i="4"/>
  <c r="T899" i="4"/>
  <c r="AB899" i="4"/>
  <c r="N724" i="4"/>
  <c r="AD724" i="4" s="1"/>
  <c r="O724" i="4"/>
  <c r="W724" i="4" s="1"/>
  <c r="N740" i="4"/>
  <c r="AD740" i="4" s="1"/>
  <c r="O740" i="4"/>
  <c r="W740" i="4" s="1"/>
  <c r="N772" i="4"/>
  <c r="AD772" i="4" s="1"/>
  <c r="O772" i="4"/>
  <c r="N780" i="4"/>
  <c r="AD780" i="4" s="1"/>
  <c r="O780" i="4"/>
  <c r="Z780" i="4" s="1"/>
  <c r="N796" i="4"/>
  <c r="AD796" i="4" s="1"/>
  <c r="O796" i="4"/>
  <c r="N820" i="4"/>
  <c r="AD820" i="4" s="1"/>
  <c r="O820" i="4"/>
  <c r="W820" i="4" s="1"/>
  <c r="N836" i="4"/>
  <c r="AD836" i="4" s="1"/>
  <c r="O836" i="4"/>
  <c r="AA836" i="4" s="1"/>
  <c r="N852" i="4"/>
  <c r="AD852" i="4" s="1"/>
  <c r="O852" i="4"/>
  <c r="Z852" i="4" s="1"/>
  <c r="N876" i="4"/>
  <c r="AD876" i="4" s="1"/>
  <c r="O876" i="4"/>
  <c r="Z876" i="4" s="1"/>
  <c r="N892" i="4"/>
  <c r="AD892" i="4" s="1"/>
  <c r="O892" i="4"/>
  <c r="Z892" i="4" s="1"/>
  <c r="N908" i="4"/>
  <c r="AD908" i="4" s="1"/>
  <c r="O908" i="4"/>
  <c r="Z908" i="4" s="1"/>
  <c r="N932" i="4"/>
  <c r="AD932" i="4" s="1"/>
  <c r="O932" i="4"/>
  <c r="Z932" i="4" s="1"/>
  <c r="N940" i="4"/>
  <c r="AD940" i="4" s="1"/>
  <c r="O940" i="4"/>
  <c r="Z940" i="4" s="1"/>
  <c r="N952" i="4"/>
  <c r="AD952" i="4" s="1"/>
  <c r="O952" i="4"/>
  <c r="Z952" i="4" s="1"/>
  <c r="N984" i="4"/>
  <c r="AD984" i="4" s="1"/>
  <c r="O984" i="4"/>
  <c r="Z984" i="4" s="1"/>
  <c r="N1048" i="4"/>
  <c r="AD1048" i="4" s="1"/>
  <c r="O1048" i="4"/>
  <c r="Z1048" i="4" s="1"/>
  <c r="N1080" i="4"/>
  <c r="AD1080" i="4" s="1"/>
  <c r="O1080" i="4"/>
  <c r="Z1080" i="4" s="1"/>
  <c r="N1096" i="4"/>
  <c r="AD1096" i="4" s="1"/>
  <c r="O1096" i="4"/>
  <c r="Z1096" i="4" s="1"/>
  <c r="N1160" i="4"/>
  <c r="AD1160" i="4" s="1"/>
  <c r="O1160" i="4"/>
  <c r="N1176" i="4"/>
  <c r="AD1176" i="4" s="1"/>
  <c r="O1176" i="4"/>
  <c r="N1192" i="4"/>
  <c r="AD1192" i="4" s="1"/>
  <c r="O1192" i="4"/>
  <c r="N1208" i="4"/>
  <c r="AD1208" i="4" s="1"/>
  <c r="O1208" i="4"/>
  <c r="N1320" i="4"/>
  <c r="AD1320" i="4" s="1"/>
  <c r="O1320" i="4"/>
  <c r="N1336" i="4"/>
  <c r="AD1336" i="4" s="1"/>
  <c r="O1336" i="4"/>
  <c r="N1384" i="4"/>
  <c r="AD1384" i="4" s="1"/>
  <c r="O1384" i="4"/>
  <c r="N1432" i="4"/>
  <c r="AD1432" i="4" s="1"/>
  <c r="O1432" i="4"/>
  <c r="N1448" i="4"/>
  <c r="AD1448" i="4" s="1"/>
  <c r="O1448" i="4"/>
  <c r="O1856" i="4"/>
  <c r="N1856" i="4"/>
  <c r="AD1856" i="4" s="1"/>
  <c r="O1872" i="4"/>
  <c r="W1872" i="4" s="1"/>
  <c r="N1872" i="4"/>
  <c r="AD1872" i="4" s="1"/>
  <c r="O1888" i="4"/>
  <c r="N1888" i="4"/>
  <c r="AD1888" i="4" s="1"/>
  <c r="O1904" i="4"/>
  <c r="N1904" i="4"/>
  <c r="AD1904" i="4" s="1"/>
  <c r="O1920" i="4"/>
  <c r="N1920" i="4"/>
  <c r="AD1920" i="4" s="1"/>
  <c r="O1936" i="4"/>
  <c r="W1936" i="4" s="1"/>
  <c r="N1936" i="4"/>
  <c r="AD1936" i="4" s="1"/>
  <c r="O1952" i="4"/>
  <c r="N1952" i="4"/>
  <c r="AD1952" i="4" s="1"/>
  <c r="O1968" i="4"/>
  <c r="N1968" i="4"/>
  <c r="AD1968" i="4" s="1"/>
  <c r="O1984" i="4"/>
  <c r="N1984" i="4"/>
  <c r="AD1984" i="4" s="1"/>
  <c r="O2000" i="4"/>
  <c r="N2000" i="4"/>
  <c r="AD2000" i="4" s="1"/>
  <c r="O2016" i="4"/>
  <c r="N2016" i="4"/>
  <c r="AD2016" i="4" s="1"/>
  <c r="O2032" i="4"/>
  <c r="N2032" i="4"/>
  <c r="AD2032" i="4" s="1"/>
  <c r="O2048" i="4"/>
  <c r="N2048" i="4"/>
  <c r="AD2048" i="4" s="1"/>
  <c r="O2064" i="4"/>
  <c r="N2064" i="4"/>
  <c r="AD2064" i="4" s="1"/>
  <c r="O2080" i="4"/>
  <c r="N2080" i="4"/>
  <c r="AD2080" i="4" s="1"/>
  <c r="O2096" i="4"/>
  <c r="N2096" i="4"/>
  <c r="AD2096" i="4" s="1"/>
  <c r="O2112" i="4"/>
  <c r="N2112" i="4"/>
  <c r="AD2112" i="4" s="1"/>
  <c r="O2128" i="4"/>
  <c r="W2128" i="4" s="1"/>
  <c r="N2128" i="4"/>
  <c r="AD2128" i="4" s="1"/>
  <c r="O2144" i="4"/>
  <c r="N2144" i="4"/>
  <c r="AD2144" i="4" s="1"/>
  <c r="O2160" i="4"/>
  <c r="N2160" i="4"/>
  <c r="AD2160" i="4" s="1"/>
  <c r="O2176" i="4"/>
  <c r="N2176" i="4"/>
  <c r="AD2176" i="4" s="1"/>
  <c r="O2512" i="4"/>
  <c r="N2512" i="4"/>
  <c r="AD2512" i="4" s="1"/>
  <c r="O2528" i="4"/>
  <c r="N2528" i="4"/>
  <c r="AD2528" i="4" s="1"/>
  <c r="O2544" i="4"/>
  <c r="N2544" i="4"/>
  <c r="AD2544" i="4" s="1"/>
  <c r="O2560" i="4"/>
  <c r="N2560" i="4"/>
  <c r="AD2560" i="4" s="1"/>
  <c r="O2576" i="4"/>
  <c r="N2576" i="4"/>
  <c r="AD2576" i="4" s="1"/>
  <c r="O2592" i="4"/>
  <c r="N2592" i="4"/>
  <c r="AD2592" i="4" s="1"/>
  <c r="O2608" i="4"/>
  <c r="N2608" i="4"/>
  <c r="AD2608" i="4" s="1"/>
  <c r="O2624" i="4"/>
  <c r="N2624" i="4"/>
  <c r="AD2624" i="4" s="1"/>
  <c r="O2640" i="4"/>
  <c r="N2640" i="4"/>
  <c r="AD2640" i="4" s="1"/>
  <c r="O2656" i="4"/>
  <c r="N2656" i="4"/>
  <c r="AD2656" i="4" s="1"/>
  <c r="O2672" i="4"/>
  <c r="N2672" i="4"/>
  <c r="AD2672" i="4" s="1"/>
  <c r="O2688" i="4"/>
  <c r="N2688" i="4"/>
  <c r="AD2688" i="4" s="1"/>
  <c r="O2704" i="4"/>
  <c r="N2704" i="4"/>
  <c r="AD2704" i="4" s="1"/>
  <c r="O2720" i="4"/>
  <c r="N2720" i="4"/>
  <c r="AD2720" i="4" s="1"/>
  <c r="O2736" i="4"/>
  <c r="N2736" i="4"/>
  <c r="AD2736" i="4" s="1"/>
  <c r="O2752" i="4"/>
  <c r="N2752" i="4"/>
  <c r="AD2752" i="4" s="1"/>
  <c r="O2768" i="4"/>
  <c r="N2768" i="4"/>
  <c r="AD2768" i="4" s="1"/>
  <c r="O2784" i="4"/>
  <c r="N2784" i="4"/>
  <c r="AD2784" i="4" s="1"/>
  <c r="O2800" i="4"/>
  <c r="N2800" i="4"/>
  <c r="AD2800" i="4" s="1"/>
  <c r="O2816" i="4"/>
  <c r="N2816" i="4"/>
  <c r="AD2816" i="4" s="1"/>
  <c r="O2832" i="4"/>
  <c r="N2832" i="4"/>
  <c r="AD2832" i="4" s="1"/>
  <c r="O2848" i="4"/>
  <c r="N2848" i="4"/>
  <c r="AD2848" i="4" s="1"/>
  <c r="O2864" i="4"/>
  <c r="N2864" i="4"/>
  <c r="AD2864" i="4" s="1"/>
  <c r="O2880" i="4"/>
  <c r="N2880" i="4"/>
  <c r="AD2880" i="4" s="1"/>
  <c r="O2896" i="4"/>
  <c r="N2896" i="4"/>
  <c r="AD2896" i="4" s="1"/>
  <c r="O2912" i="4"/>
  <c r="N2912" i="4"/>
  <c r="AD2912" i="4" s="1"/>
  <c r="O2928" i="4"/>
  <c r="N2928" i="4"/>
  <c r="AD2928" i="4" s="1"/>
  <c r="N2932" i="4"/>
  <c r="AD2932" i="4" s="1"/>
  <c r="O2932" i="4"/>
  <c r="N2936" i="4"/>
  <c r="AD2936" i="4" s="1"/>
  <c r="O2936" i="4"/>
  <c r="N2940" i="4"/>
  <c r="AD2940" i="4" s="1"/>
  <c r="O2940" i="4"/>
  <c r="N2944" i="4"/>
  <c r="AD2944" i="4" s="1"/>
  <c r="O2944" i="4"/>
  <c r="N2948" i="4"/>
  <c r="AD2948" i="4" s="1"/>
  <c r="O2948" i="4"/>
  <c r="N2952" i="4"/>
  <c r="AD2952" i="4" s="1"/>
  <c r="O2952" i="4"/>
  <c r="N2956" i="4"/>
  <c r="AD2956" i="4" s="1"/>
  <c r="O2956" i="4"/>
  <c r="N2960" i="4"/>
  <c r="AD2960" i="4" s="1"/>
  <c r="O2960" i="4"/>
  <c r="N2964" i="4"/>
  <c r="AD2964" i="4" s="1"/>
  <c r="O2964" i="4"/>
  <c r="N2968" i="4"/>
  <c r="AD2968" i="4" s="1"/>
  <c r="O2968" i="4"/>
  <c r="N2972" i="4"/>
  <c r="AD2972" i="4" s="1"/>
  <c r="O2972" i="4"/>
  <c r="N2976" i="4"/>
  <c r="AD2976" i="4" s="1"/>
  <c r="O2976" i="4"/>
  <c r="N2980" i="4"/>
  <c r="AD2980" i="4" s="1"/>
  <c r="O2980" i="4"/>
  <c r="N2984" i="4"/>
  <c r="AD2984" i="4" s="1"/>
  <c r="O2984" i="4"/>
  <c r="N2988" i="4"/>
  <c r="AD2988" i="4" s="1"/>
  <c r="O2988" i="4"/>
  <c r="N2992" i="4"/>
  <c r="AD2992" i="4" s="1"/>
  <c r="O2992" i="4"/>
  <c r="N2996" i="4"/>
  <c r="AD2996" i="4" s="1"/>
  <c r="O2996" i="4"/>
  <c r="N3000" i="4"/>
  <c r="AD3000" i="4" s="1"/>
  <c r="O3000" i="4"/>
  <c r="N3004" i="4"/>
  <c r="AD3004" i="4" s="1"/>
  <c r="O3004" i="4"/>
  <c r="W3004" i="4" s="1"/>
  <c r="N3008" i="4"/>
  <c r="AD3008" i="4" s="1"/>
  <c r="O3008" i="4"/>
  <c r="N3012" i="4"/>
  <c r="AD3012" i="4" s="1"/>
  <c r="O3012" i="4"/>
  <c r="N3016" i="4"/>
  <c r="AD3016" i="4" s="1"/>
  <c r="O3016" i="4"/>
  <c r="N3020" i="4"/>
  <c r="AD3020" i="4" s="1"/>
  <c r="O3020" i="4"/>
  <c r="N3024" i="4"/>
  <c r="AD3024" i="4" s="1"/>
  <c r="O3024" i="4"/>
  <c r="N3028" i="4"/>
  <c r="AD3028" i="4" s="1"/>
  <c r="O3028" i="4"/>
  <c r="N3032" i="4"/>
  <c r="AD3032" i="4" s="1"/>
  <c r="O3032" i="4"/>
  <c r="N3036" i="4"/>
  <c r="AD3036" i="4" s="1"/>
  <c r="O3036" i="4"/>
  <c r="N3040" i="4"/>
  <c r="AD3040" i="4" s="1"/>
  <c r="O3040" i="4"/>
  <c r="N3044" i="4"/>
  <c r="AD3044" i="4" s="1"/>
  <c r="O3044" i="4"/>
  <c r="N3048" i="4"/>
  <c r="AD3048" i="4" s="1"/>
  <c r="O3048" i="4"/>
  <c r="N3052" i="4"/>
  <c r="AD3052" i="4" s="1"/>
  <c r="O3052" i="4"/>
  <c r="N3056" i="4"/>
  <c r="AD3056" i="4" s="1"/>
  <c r="O3056" i="4"/>
  <c r="N3060" i="4"/>
  <c r="AD3060" i="4" s="1"/>
  <c r="O3060" i="4"/>
  <c r="N3064" i="4"/>
  <c r="AD3064" i="4" s="1"/>
  <c r="O3064" i="4"/>
  <c r="N3068" i="4"/>
  <c r="AD3068" i="4" s="1"/>
  <c r="O3068" i="4"/>
  <c r="N3072" i="4"/>
  <c r="AD3072" i="4" s="1"/>
  <c r="O3072" i="4"/>
  <c r="N3076" i="4"/>
  <c r="AD3076" i="4" s="1"/>
  <c r="O3076" i="4"/>
  <c r="N3080" i="4"/>
  <c r="AD3080" i="4" s="1"/>
  <c r="O3080" i="4"/>
  <c r="N3084" i="4"/>
  <c r="AD3084" i="4" s="1"/>
  <c r="O3084" i="4"/>
  <c r="N3088" i="4"/>
  <c r="AD3088" i="4" s="1"/>
  <c r="O3088" i="4"/>
  <c r="N3092" i="4"/>
  <c r="AD3092" i="4" s="1"/>
  <c r="O3092" i="4"/>
  <c r="N3096" i="4"/>
  <c r="AD3096" i="4" s="1"/>
  <c r="O3096" i="4"/>
  <c r="N3100" i="4"/>
  <c r="AD3100" i="4" s="1"/>
  <c r="O3100" i="4"/>
  <c r="N3104" i="4"/>
  <c r="AD3104" i="4" s="1"/>
  <c r="O3104" i="4"/>
  <c r="N3108" i="4"/>
  <c r="AD3108" i="4" s="1"/>
  <c r="O3108" i="4"/>
  <c r="N3112" i="4"/>
  <c r="AD3112" i="4" s="1"/>
  <c r="O3112" i="4"/>
  <c r="N3116" i="4"/>
  <c r="AD3116" i="4" s="1"/>
  <c r="O3116" i="4"/>
  <c r="N3120" i="4"/>
  <c r="AD3120" i="4" s="1"/>
  <c r="O3120" i="4"/>
  <c r="N3124" i="4"/>
  <c r="AD3124" i="4" s="1"/>
  <c r="O3124" i="4"/>
  <c r="N3128" i="4"/>
  <c r="AD3128" i="4" s="1"/>
  <c r="O3128" i="4"/>
  <c r="N3132" i="4"/>
  <c r="AD3132" i="4" s="1"/>
  <c r="O3132" i="4"/>
  <c r="N3136" i="4"/>
  <c r="AD3136" i="4" s="1"/>
  <c r="O3136" i="4"/>
  <c r="N3140" i="4"/>
  <c r="AD3140" i="4" s="1"/>
  <c r="O3140" i="4"/>
  <c r="N3144" i="4"/>
  <c r="AD3144" i="4" s="1"/>
  <c r="O3144" i="4"/>
  <c r="N3148" i="4"/>
  <c r="AD3148" i="4" s="1"/>
  <c r="O3148" i="4"/>
  <c r="N3152" i="4"/>
  <c r="AD3152" i="4" s="1"/>
  <c r="O3152" i="4"/>
  <c r="N3156" i="4"/>
  <c r="AD3156" i="4" s="1"/>
  <c r="O3156" i="4"/>
  <c r="N3160" i="4"/>
  <c r="AD3160" i="4" s="1"/>
  <c r="O3160" i="4"/>
  <c r="N3164" i="4"/>
  <c r="AD3164" i="4" s="1"/>
  <c r="O3164" i="4"/>
  <c r="N3168" i="4"/>
  <c r="AD3168" i="4" s="1"/>
  <c r="O3168" i="4"/>
  <c r="N3172" i="4"/>
  <c r="AD3172" i="4" s="1"/>
  <c r="O3172" i="4"/>
  <c r="N3176" i="4"/>
  <c r="AD3176" i="4" s="1"/>
  <c r="O3176" i="4"/>
  <c r="N3180" i="4"/>
  <c r="AD3180" i="4" s="1"/>
  <c r="O3180" i="4"/>
  <c r="N3184" i="4"/>
  <c r="AD3184" i="4" s="1"/>
  <c r="O3184" i="4"/>
  <c r="N3188" i="4"/>
  <c r="AD3188" i="4" s="1"/>
  <c r="O3188" i="4"/>
  <c r="N3192" i="4"/>
  <c r="AD3192" i="4" s="1"/>
  <c r="O3192" i="4"/>
  <c r="N3196" i="4"/>
  <c r="AD3196" i="4" s="1"/>
  <c r="O3196" i="4"/>
  <c r="N3200" i="4"/>
  <c r="AD3200" i="4" s="1"/>
  <c r="O3200" i="4"/>
  <c r="N3204" i="4"/>
  <c r="AD3204" i="4" s="1"/>
  <c r="O3204" i="4"/>
  <c r="N3208" i="4"/>
  <c r="AD3208" i="4" s="1"/>
  <c r="O3208" i="4"/>
  <c r="N3212" i="4"/>
  <c r="AD3212" i="4" s="1"/>
  <c r="O3212" i="4"/>
  <c r="N3216" i="4"/>
  <c r="AD3216" i="4" s="1"/>
  <c r="O3216" i="4"/>
  <c r="N3220" i="4"/>
  <c r="AD3220" i="4" s="1"/>
  <c r="O3220" i="4"/>
  <c r="N3224" i="4"/>
  <c r="AD3224" i="4" s="1"/>
  <c r="O3224" i="4"/>
  <c r="N3228" i="4"/>
  <c r="AD3228" i="4" s="1"/>
  <c r="O3228" i="4"/>
  <c r="N3232" i="4"/>
  <c r="AD3232" i="4" s="1"/>
  <c r="O3232" i="4"/>
  <c r="N3236" i="4"/>
  <c r="AD3236" i="4" s="1"/>
  <c r="O3236" i="4"/>
  <c r="N3240" i="4"/>
  <c r="AD3240" i="4" s="1"/>
  <c r="O3240" i="4"/>
  <c r="N3244" i="4"/>
  <c r="AD3244" i="4" s="1"/>
  <c r="O3244" i="4"/>
  <c r="N3248" i="4"/>
  <c r="AD3248" i="4" s="1"/>
  <c r="O3248" i="4"/>
  <c r="N3252" i="4"/>
  <c r="AD3252" i="4" s="1"/>
  <c r="O3252" i="4"/>
  <c r="N3256" i="4"/>
  <c r="AD3256" i="4" s="1"/>
  <c r="O3256" i="4"/>
  <c r="N3260" i="4"/>
  <c r="AD3260" i="4" s="1"/>
  <c r="O3260" i="4"/>
  <c r="N3264" i="4"/>
  <c r="AD3264" i="4" s="1"/>
  <c r="O3264" i="4"/>
  <c r="N3268" i="4"/>
  <c r="AD3268" i="4" s="1"/>
  <c r="O3268" i="4"/>
  <c r="N3272" i="4"/>
  <c r="AD3272" i="4" s="1"/>
  <c r="O3272" i="4"/>
  <c r="N3276" i="4"/>
  <c r="AD3276" i="4" s="1"/>
  <c r="O3276" i="4"/>
  <c r="N3280" i="4"/>
  <c r="AD3280" i="4" s="1"/>
  <c r="O3280" i="4"/>
  <c r="N3284" i="4"/>
  <c r="AD3284" i="4" s="1"/>
  <c r="O3284" i="4"/>
  <c r="N3288" i="4"/>
  <c r="AD3288" i="4" s="1"/>
  <c r="O3288" i="4"/>
  <c r="N3292" i="4"/>
  <c r="AD3292" i="4" s="1"/>
  <c r="O3292" i="4"/>
  <c r="N3296" i="4"/>
  <c r="AD3296" i="4" s="1"/>
  <c r="O3296" i="4"/>
  <c r="N3300" i="4"/>
  <c r="AD3300" i="4" s="1"/>
  <c r="O3300" i="4"/>
  <c r="N3304" i="4"/>
  <c r="AD3304" i="4" s="1"/>
  <c r="O3304" i="4"/>
  <c r="N3308" i="4"/>
  <c r="AD3308" i="4" s="1"/>
  <c r="O3308" i="4"/>
  <c r="N3312" i="4"/>
  <c r="AD3312" i="4" s="1"/>
  <c r="O3312" i="4"/>
  <c r="N3316" i="4"/>
  <c r="AD3316" i="4" s="1"/>
  <c r="O3316" i="4"/>
  <c r="N3320" i="4"/>
  <c r="AD3320" i="4" s="1"/>
  <c r="O3320" i="4"/>
  <c r="N3324" i="4"/>
  <c r="AD3324" i="4" s="1"/>
  <c r="O3324" i="4"/>
  <c r="N3328" i="4"/>
  <c r="AD3328" i="4" s="1"/>
  <c r="O3328" i="4"/>
  <c r="N3332" i="4"/>
  <c r="AD3332" i="4" s="1"/>
  <c r="O3332" i="4"/>
  <c r="N3336" i="4"/>
  <c r="AD3336" i="4" s="1"/>
  <c r="O3336" i="4"/>
  <c r="N3340" i="4"/>
  <c r="AD3340" i="4" s="1"/>
  <c r="O3340" i="4"/>
  <c r="N3344" i="4"/>
  <c r="AD3344" i="4" s="1"/>
  <c r="O3344" i="4"/>
  <c r="N3348" i="4"/>
  <c r="AD3348" i="4" s="1"/>
  <c r="O3348" i="4"/>
  <c r="N3352" i="4"/>
  <c r="AD3352" i="4" s="1"/>
  <c r="O3352" i="4"/>
  <c r="N3356" i="4"/>
  <c r="AD3356" i="4" s="1"/>
  <c r="O3356" i="4"/>
  <c r="N3360" i="4"/>
  <c r="AD3360" i="4" s="1"/>
  <c r="O3360" i="4"/>
  <c r="N3364" i="4"/>
  <c r="AD3364" i="4" s="1"/>
  <c r="O3364" i="4"/>
  <c r="N3368" i="4"/>
  <c r="AD3368" i="4" s="1"/>
  <c r="O3368" i="4"/>
  <c r="N3372" i="4"/>
  <c r="AD3372" i="4" s="1"/>
  <c r="O3372" i="4"/>
  <c r="N3376" i="4"/>
  <c r="AD3376" i="4" s="1"/>
  <c r="O3376" i="4"/>
  <c r="N3380" i="4"/>
  <c r="AD3380" i="4" s="1"/>
  <c r="O3380" i="4"/>
  <c r="N3384" i="4"/>
  <c r="AD3384" i="4" s="1"/>
  <c r="O3384" i="4"/>
  <c r="N3388" i="4"/>
  <c r="AD3388" i="4" s="1"/>
  <c r="O3388" i="4"/>
  <c r="N3392" i="4"/>
  <c r="AD3392" i="4" s="1"/>
  <c r="O3392" i="4"/>
  <c r="N3396" i="4"/>
  <c r="AD3396" i="4" s="1"/>
  <c r="O3396" i="4"/>
  <c r="N3400" i="4"/>
  <c r="AD3400" i="4" s="1"/>
  <c r="O3400" i="4"/>
  <c r="N3404" i="4"/>
  <c r="AD3404" i="4" s="1"/>
  <c r="O3404" i="4"/>
  <c r="N3408" i="4"/>
  <c r="AD3408" i="4" s="1"/>
  <c r="O3408" i="4"/>
  <c r="N3412" i="4"/>
  <c r="AD3412" i="4" s="1"/>
  <c r="O3412" i="4"/>
  <c r="N3416" i="4"/>
  <c r="AD3416" i="4" s="1"/>
  <c r="O3416" i="4"/>
  <c r="N3420" i="4"/>
  <c r="AD3420" i="4" s="1"/>
  <c r="O3420" i="4"/>
  <c r="N3424" i="4"/>
  <c r="AD3424" i="4" s="1"/>
  <c r="O3424" i="4"/>
  <c r="N3428" i="4"/>
  <c r="AD3428" i="4" s="1"/>
  <c r="O3428" i="4"/>
  <c r="N3432" i="4"/>
  <c r="AD3432" i="4" s="1"/>
  <c r="O3432" i="4"/>
  <c r="N3436" i="4"/>
  <c r="AD3436" i="4" s="1"/>
  <c r="O3436" i="4"/>
  <c r="N3440" i="4"/>
  <c r="AD3440" i="4" s="1"/>
  <c r="O3440" i="4"/>
  <c r="N3444" i="4"/>
  <c r="AD3444" i="4" s="1"/>
  <c r="O3444" i="4"/>
  <c r="N3448" i="4"/>
  <c r="AD3448" i="4" s="1"/>
  <c r="O3448" i="4"/>
  <c r="N3452" i="4"/>
  <c r="AD3452" i="4" s="1"/>
  <c r="O3452" i="4"/>
  <c r="N3456" i="4"/>
  <c r="AD3456" i="4" s="1"/>
  <c r="O3456" i="4"/>
  <c r="N3460" i="4"/>
  <c r="AD3460" i="4" s="1"/>
  <c r="O3460" i="4"/>
  <c r="N3496" i="4"/>
  <c r="AD3496" i="4" s="1"/>
  <c r="O3496" i="4"/>
  <c r="N3504" i="4"/>
  <c r="AD3504" i="4" s="1"/>
  <c r="O3504" i="4"/>
  <c r="N3512" i="4"/>
  <c r="AD3512" i="4" s="1"/>
  <c r="O3512" i="4"/>
  <c r="N3520" i="4"/>
  <c r="AD3520" i="4" s="1"/>
  <c r="O3520" i="4"/>
  <c r="N3528" i="4"/>
  <c r="AD3528" i="4" s="1"/>
  <c r="O3528" i="4"/>
  <c r="N3532" i="4"/>
  <c r="AD3532" i="4" s="1"/>
  <c r="O3532" i="4"/>
  <c r="N3536" i="4"/>
  <c r="AD3536" i="4" s="1"/>
  <c r="O3536" i="4"/>
  <c r="N3540" i="4"/>
  <c r="AD3540" i="4" s="1"/>
  <c r="O3540" i="4"/>
  <c r="N3544" i="4"/>
  <c r="AD3544" i="4" s="1"/>
  <c r="O3544" i="4"/>
  <c r="N3548" i="4"/>
  <c r="AD3548" i="4" s="1"/>
  <c r="O3548" i="4"/>
  <c r="N3552" i="4"/>
  <c r="AD3552" i="4" s="1"/>
  <c r="O3552" i="4"/>
  <c r="N3556" i="4"/>
  <c r="AD3556" i="4" s="1"/>
  <c r="O3556" i="4"/>
  <c r="N3560" i="4"/>
  <c r="AD3560" i="4" s="1"/>
  <c r="O3560" i="4"/>
  <c r="N3564" i="4"/>
  <c r="AD3564" i="4" s="1"/>
  <c r="O3564" i="4"/>
  <c r="N3568" i="4"/>
  <c r="AD3568" i="4" s="1"/>
  <c r="O3568" i="4"/>
  <c r="N3572" i="4"/>
  <c r="AD3572" i="4" s="1"/>
  <c r="O3572" i="4"/>
  <c r="N3576" i="4"/>
  <c r="AD3576" i="4" s="1"/>
  <c r="O3576" i="4"/>
  <c r="N3580" i="4"/>
  <c r="AD3580" i="4" s="1"/>
  <c r="O3580" i="4"/>
  <c r="N3584" i="4"/>
  <c r="AD3584" i="4" s="1"/>
  <c r="O3584" i="4"/>
  <c r="N3588" i="4"/>
  <c r="AD3588" i="4" s="1"/>
  <c r="O3588" i="4"/>
  <c r="N3592" i="4"/>
  <c r="AD3592" i="4" s="1"/>
  <c r="O3592" i="4"/>
  <c r="N3596" i="4"/>
  <c r="AD3596" i="4" s="1"/>
  <c r="O3596" i="4"/>
  <c r="N3600" i="4"/>
  <c r="AD3600" i="4" s="1"/>
  <c r="O3600" i="4"/>
  <c r="N3604" i="4"/>
  <c r="AD3604" i="4" s="1"/>
  <c r="O3604" i="4"/>
  <c r="N3608" i="4"/>
  <c r="AD3608" i="4" s="1"/>
  <c r="O3608" i="4"/>
  <c r="N3612" i="4"/>
  <c r="AD3612" i="4" s="1"/>
  <c r="O3612" i="4"/>
  <c r="N3616" i="4"/>
  <c r="AD3616" i="4" s="1"/>
  <c r="O3616" i="4"/>
  <c r="N3620" i="4"/>
  <c r="AD3620" i="4" s="1"/>
  <c r="O3620" i="4"/>
  <c r="N3624" i="4"/>
  <c r="AD3624" i="4" s="1"/>
  <c r="O3624" i="4"/>
  <c r="N3628" i="4"/>
  <c r="AD3628" i="4" s="1"/>
  <c r="O3628" i="4"/>
  <c r="N3632" i="4"/>
  <c r="AD3632" i="4" s="1"/>
  <c r="O3632" i="4"/>
  <c r="N3636" i="4"/>
  <c r="AD3636" i="4" s="1"/>
  <c r="O3636" i="4"/>
  <c r="N3640" i="4"/>
  <c r="AD3640" i="4" s="1"/>
  <c r="O3640" i="4"/>
  <c r="N3644" i="4"/>
  <c r="AD3644" i="4" s="1"/>
  <c r="O3644" i="4"/>
  <c r="N3648" i="4"/>
  <c r="AD3648" i="4" s="1"/>
  <c r="O3648" i="4"/>
  <c r="N3652" i="4"/>
  <c r="AD3652" i="4" s="1"/>
  <c r="O3652" i="4"/>
  <c r="N3656" i="4"/>
  <c r="AD3656" i="4" s="1"/>
  <c r="O3656" i="4"/>
  <c r="N3660" i="4"/>
  <c r="AD3660" i="4" s="1"/>
  <c r="O3660" i="4"/>
  <c r="N3664" i="4"/>
  <c r="AD3664" i="4" s="1"/>
  <c r="O3664" i="4"/>
  <c r="N3668" i="4"/>
  <c r="AD3668" i="4" s="1"/>
  <c r="O3668" i="4"/>
  <c r="N3672" i="4"/>
  <c r="AD3672" i="4" s="1"/>
  <c r="O3672" i="4"/>
  <c r="N3676" i="4"/>
  <c r="AD3676" i="4" s="1"/>
  <c r="O3676" i="4"/>
  <c r="N3680" i="4"/>
  <c r="AD3680" i="4" s="1"/>
  <c r="O3680" i="4"/>
  <c r="N3684" i="4"/>
  <c r="AD3684" i="4" s="1"/>
  <c r="O3684" i="4"/>
  <c r="N3688" i="4"/>
  <c r="AD3688" i="4" s="1"/>
  <c r="O3688" i="4"/>
  <c r="N3692" i="4"/>
  <c r="AD3692" i="4" s="1"/>
  <c r="O3692" i="4"/>
  <c r="N3696" i="4"/>
  <c r="AD3696" i="4" s="1"/>
  <c r="O3696" i="4"/>
  <c r="N3700" i="4"/>
  <c r="AD3700" i="4" s="1"/>
  <c r="O3700" i="4"/>
  <c r="N3704" i="4"/>
  <c r="AD3704" i="4" s="1"/>
  <c r="O3704" i="4"/>
  <c r="N3708" i="4"/>
  <c r="AD3708" i="4" s="1"/>
  <c r="O3708" i="4"/>
  <c r="N3712" i="4"/>
  <c r="AD3712" i="4" s="1"/>
  <c r="O3712" i="4"/>
  <c r="N3716" i="4"/>
  <c r="AD3716" i="4" s="1"/>
  <c r="O3716" i="4"/>
  <c r="N732" i="4"/>
  <c r="AD732" i="4" s="1"/>
  <c r="O732" i="4"/>
  <c r="N748" i="4"/>
  <c r="AD748" i="4" s="1"/>
  <c r="O748" i="4"/>
  <c r="Z748" i="4" s="1"/>
  <c r="N756" i="4"/>
  <c r="AD756" i="4" s="1"/>
  <c r="O756" i="4"/>
  <c r="W756" i="4" s="1"/>
  <c r="N764" i="4"/>
  <c r="AD764" i="4" s="1"/>
  <c r="O764" i="4"/>
  <c r="AA764" i="4" s="1"/>
  <c r="N788" i="4"/>
  <c r="AD788" i="4" s="1"/>
  <c r="O788" i="4"/>
  <c r="W788" i="4" s="1"/>
  <c r="N804" i="4"/>
  <c r="AD804" i="4" s="1"/>
  <c r="O804" i="4"/>
  <c r="W804" i="4" s="1"/>
  <c r="N812" i="4"/>
  <c r="AD812" i="4" s="1"/>
  <c r="O812" i="4"/>
  <c r="AA812" i="4" s="1"/>
  <c r="N828" i="4"/>
  <c r="AD828" i="4" s="1"/>
  <c r="O828" i="4"/>
  <c r="AA828" i="4" s="1"/>
  <c r="N844" i="4"/>
  <c r="AD844" i="4" s="1"/>
  <c r="O844" i="4"/>
  <c r="W844" i="4" s="1"/>
  <c r="N860" i="4"/>
  <c r="AD860" i="4" s="1"/>
  <c r="O860" i="4"/>
  <c r="X860" i="4" s="1"/>
  <c r="N868" i="4"/>
  <c r="AD868" i="4" s="1"/>
  <c r="O868" i="4"/>
  <c r="Z868" i="4" s="1"/>
  <c r="N884" i="4"/>
  <c r="AD884" i="4" s="1"/>
  <c r="O884" i="4"/>
  <c r="Z884" i="4" s="1"/>
  <c r="N900" i="4"/>
  <c r="AD900" i="4" s="1"/>
  <c r="O900" i="4"/>
  <c r="Z900" i="4" s="1"/>
  <c r="N916" i="4"/>
  <c r="AD916" i="4" s="1"/>
  <c r="O916" i="4"/>
  <c r="Z916" i="4" s="1"/>
  <c r="N924" i="4"/>
  <c r="AD924" i="4" s="1"/>
  <c r="O924" i="4"/>
  <c r="Z924" i="4" s="1"/>
  <c r="N968" i="4"/>
  <c r="AD968" i="4" s="1"/>
  <c r="O968" i="4"/>
  <c r="Z968" i="4" s="1"/>
  <c r="N1000" i="4"/>
  <c r="AD1000" i="4" s="1"/>
  <c r="O1000" i="4"/>
  <c r="Z1000" i="4" s="1"/>
  <c r="N1016" i="4"/>
  <c r="AD1016" i="4" s="1"/>
  <c r="O1016" i="4"/>
  <c r="Z1016" i="4" s="1"/>
  <c r="N1032" i="4"/>
  <c r="AD1032" i="4" s="1"/>
  <c r="O1032" i="4"/>
  <c r="Z1032" i="4" s="1"/>
  <c r="N1064" i="4"/>
  <c r="AD1064" i="4" s="1"/>
  <c r="O1064" i="4"/>
  <c r="Z1064" i="4" s="1"/>
  <c r="N1112" i="4"/>
  <c r="AD1112" i="4" s="1"/>
  <c r="O1112" i="4"/>
  <c r="N1128" i="4"/>
  <c r="AD1128" i="4" s="1"/>
  <c r="O1128" i="4"/>
  <c r="N1144" i="4"/>
  <c r="AD1144" i="4" s="1"/>
  <c r="O1144" i="4"/>
  <c r="N1224" i="4"/>
  <c r="AD1224" i="4" s="1"/>
  <c r="O1224" i="4"/>
  <c r="N1240" i="4"/>
  <c r="AD1240" i="4" s="1"/>
  <c r="O1240" i="4"/>
  <c r="N1256" i="4"/>
  <c r="AD1256" i="4" s="1"/>
  <c r="O1256" i="4"/>
  <c r="N1272" i="4"/>
  <c r="AD1272" i="4" s="1"/>
  <c r="O1272" i="4"/>
  <c r="N1288" i="4"/>
  <c r="AD1288" i="4" s="1"/>
  <c r="O1288" i="4"/>
  <c r="N1304" i="4"/>
  <c r="AD1304" i="4" s="1"/>
  <c r="O1304" i="4"/>
  <c r="N1352" i="4"/>
  <c r="AD1352" i="4" s="1"/>
  <c r="O1352" i="4"/>
  <c r="N1368" i="4"/>
  <c r="AD1368" i="4" s="1"/>
  <c r="O1368" i="4"/>
  <c r="N1400" i="4"/>
  <c r="AD1400" i="4" s="1"/>
  <c r="O1400" i="4"/>
  <c r="N1416" i="4"/>
  <c r="AD1416" i="4" s="1"/>
  <c r="O1416" i="4"/>
  <c r="N1464" i="4"/>
  <c r="AD1464" i="4" s="1"/>
  <c r="O1464" i="4"/>
  <c r="N1480" i="4"/>
  <c r="AD1480" i="4" s="1"/>
  <c r="O1480" i="4"/>
  <c r="N1496" i="4"/>
  <c r="AD1496" i="4" s="1"/>
  <c r="O1496" i="4"/>
  <c r="N13" i="4"/>
  <c r="AD13" i="4" s="1"/>
  <c r="O13" i="4"/>
  <c r="O17" i="4"/>
  <c r="N17" i="4"/>
  <c r="AD17" i="4" s="1"/>
  <c r="O21" i="4"/>
  <c r="Z21" i="4" s="1"/>
  <c r="N21" i="4"/>
  <c r="AD21" i="4" s="1"/>
  <c r="O25" i="4"/>
  <c r="N25" i="4"/>
  <c r="AD25" i="4" s="1"/>
  <c r="N29" i="4"/>
  <c r="AD29" i="4" s="1"/>
  <c r="O29" i="4"/>
  <c r="W29" i="4" s="1"/>
  <c r="O33" i="4"/>
  <c r="N33" i="4"/>
  <c r="AD33" i="4" s="1"/>
  <c r="O37" i="4"/>
  <c r="N37" i="4"/>
  <c r="AD37" i="4" s="1"/>
  <c r="O41" i="4"/>
  <c r="N41" i="4"/>
  <c r="AD41" i="4" s="1"/>
  <c r="N45" i="4"/>
  <c r="AD45" i="4" s="1"/>
  <c r="O45" i="4"/>
  <c r="Z45" i="4" s="1"/>
  <c r="O49" i="4"/>
  <c r="N49" i="4"/>
  <c r="AD49" i="4" s="1"/>
  <c r="O53" i="4"/>
  <c r="Z53" i="4" s="1"/>
  <c r="N53" i="4"/>
  <c r="AD53" i="4" s="1"/>
  <c r="O57" i="4"/>
  <c r="N57" i="4"/>
  <c r="AD57" i="4" s="1"/>
  <c r="N61" i="4"/>
  <c r="AD61" i="4" s="1"/>
  <c r="O61" i="4"/>
  <c r="Z61" i="4" s="1"/>
  <c r="O65" i="4"/>
  <c r="N65" i="4"/>
  <c r="AD65" i="4" s="1"/>
  <c r="O69" i="4"/>
  <c r="N69" i="4"/>
  <c r="AD69" i="4" s="1"/>
  <c r="N73" i="4"/>
  <c r="AD73" i="4" s="1"/>
  <c r="O73" i="4"/>
  <c r="Z73" i="4" s="1"/>
  <c r="N77" i="4"/>
  <c r="AD77" i="4" s="1"/>
  <c r="O77" i="4"/>
  <c r="Z77" i="4" s="1"/>
  <c r="O81" i="4"/>
  <c r="N81" i="4"/>
  <c r="AD81" i="4" s="1"/>
  <c r="N85" i="4"/>
  <c r="AD85" i="4" s="1"/>
  <c r="O85" i="4"/>
  <c r="Z85" i="4" s="1"/>
  <c r="O89" i="4"/>
  <c r="N89" i="4"/>
  <c r="AD89" i="4" s="1"/>
  <c r="N93" i="4"/>
  <c r="AD93" i="4" s="1"/>
  <c r="O93" i="4"/>
  <c r="Z93" i="4" s="1"/>
  <c r="O97" i="4"/>
  <c r="N97" i="4"/>
  <c r="AD97" i="4" s="1"/>
  <c r="O101" i="4"/>
  <c r="W101" i="4" s="1"/>
  <c r="N101" i="4"/>
  <c r="AD101" i="4" s="1"/>
  <c r="O105" i="4"/>
  <c r="N105" i="4"/>
  <c r="AD105" i="4" s="1"/>
  <c r="N109" i="4"/>
  <c r="AD109" i="4" s="1"/>
  <c r="O109" i="4"/>
  <c r="W109" i="4" s="1"/>
  <c r="O113" i="4"/>
  <c r="N113" i="4"/>
  <c r="AD113" i="4" s="1"/>
  <c r="O117" i="4"/>
  <c r="Z117" i="4" s="1"/>
  <c r="N117" i="4"/>
  <c r="AD117" i="4" s="1"/>
  <c r="O121" i="4"/>
  <c r="N121" i="4"/>
  <c r="AD121" i="4" s="1"/>
  <c r="N125" i="4"/>
  <c r="AD125" i="4" s="1"/>
  <c r="O125" i="4"/>
  <c r="Z125" i="4" s="1"/>
  <c r="O129" i="4"/>
  <c r="N129" i="4"/>
  <c r="AD129" i="4" s="1"/>
  <c r="O133" i="4"/>
  <c r="Z133" i="4" s="1"/>
  <c r="N133" i="4"/>
  <c r="AD133" i="4" s="1"/>
  <c r="O137" i="4"/>
  <c r="N137" i="4"/>
  <c r="AD137" i="4" s="1"/>
  <c r="O141" i="4"/>
  <c r="W141" i="4" s="1"/>
  <c r="N141" i="4"/>
  <c r="AD141" i="4" s="1"/>
  <c r="O145" i="4"/>
  <c r="N145" i="4"/>
  <c r="AD145" i="4" s="1"/>
  <c r="N149" i="4"/>
  <c r="AD149" i="4" s="1"/>
  <c r="O149" i="4"/>
  <c r="O153" i="4"/>
  <c r="N153" i="4"/>
  <c r="AD153" i="4" s="1"/>
  <c r="O157" i="4"/>
  <c r="W157" i="4" s="1"/>
  <c r="N157" i="4"/>
  <c r="AD157" i="4" s="1"/>
  <c r="O161" i="4"/>
  <c r="N161" i="4"/>
  <c r="AD161" i="4" s="1"/>
  <c r="N165" i="4"/>
  <c r="AD165" i="4" s="1"/>
  <c r="O165" i="4"/>
  <c r="O169" i="4"/>
  <c r="N169" i="4"/>
  <c r="AD169" i="4" s="1"/>
  <c r="O173" i="4"/>
  <c r="W173" i="4" s="1"/>
  <c r="N173" i="4"/>
  <c r="AD173" i="4" s="1"/>
  <c r="O177" i="4"/>
  <c r="N177" i="4"/>
  <c r="AD177" i="4" s="1"/>
  <c r="N181" i="4"/>
  <c r="AD181" i="4" s="1"/>
  <c r="O181" i="4"/>
  <c r="Z181" i="4" s="1"/>
  <c r="O185" i="4"/>
  <c r="N185" i="4"/>
  <c r="AD185" i="4" s="1"/>
  <c r="O189" i="4"/>
  <c r="Z189" i="4" s="1"/>
  <c r="N189" i="4"/>
  <c r="AD189" i="4" s="1"/>
  <c r="O193" i="4"/>
  <c r="N193" i="4"/>
  <c r="AD193" i="4" s="1"/>
  <c r="N197" i="4"/>
  <c r="AD197" i="4" s="1"/>
  <c r="O197" i="4"/>
  <c r="O201" i="4"/>
  <c r="N201" i="4"/>
  <c r="AD201" i="4" s="1"/>
  <c r="O205" i="4"/>
  <c r="W205" i="4" s="1"/>
  <c r="N205" i="4"/>
  <c r="AD205" i="4" s="1"/>
  <c r="O209" i="4"/>
  <c r="N209" i="4"/>
  <c r="AD209" i="4" s="1"/>
  <c r="N213" i="4"/>
  <c r="AD213" i="4" s="1"/>
  <c r="O213" i="4"/>
  <c r="Z213" i="4" s="1"/>
  <c r="O217" i="4"/>
  <c r="N217" i="4"/>
  <c r="AD217" i="4" s="1"/>
  <c r="O221" i="4"/>
  <c r="W221" i="4" s="1"/>
  <c r="N221" i="4"/>
  <c r="AD221" i="4" s="1"/>
  <c r="O225" i="4"/>
  <c r="N225" i="4"/>
  <c r="AD225" i="4" s="1"/>
  <c r="N229" i="4"/>
  <c r="AD229" i="4" s="1"/>
  <c r="O229" i="4"/>
  <c r="O233" i="4"/>
  <c r="N233" i="4"/>
  <c r="AD233" i="4" s="1"/>
  <c r="O237" i="4"/>
  <c r="W237" i="4" s="1"/>
  <c r="N237" i="4"/>
  <c r="AD237" i="4" s="1"/>
  <c r="O241" i="4"/>
  <c r="N241" i="4"/>
  <c r="AD241" i="4" s="1"/>
  <c r="N245" i="4"/>
  <c r="AD245" i="4" s="1"/>
  <c r="O245" i="4"/>
  <c r="Z245" i="4" s="1"/>
  <c r="O249" i="4"/>
  <c r="N249" i="4"/>
  <c r="AD249" i="4" s="1"/>
  <c r="O253" i="4"/>
  <c r="Z253" i="4" s="1"/>
  <c r="N253" i="4"/>
  <c r="AD253" i="4" s="1"/>
  <c r="O257" i="4"/>
  <c r="N257" i="4"/>
  <c r="AD257" i="4" s="1"/>
  <c r="N261" i="4"/>
  <c r="AD261" i="4" s="1"/>
  <c r="O261" i="4"/>
  <c r="Z261" i="4" s="1"/>
  <c r="O265" i="4"/>
  <c r="N265" i="4"/>
  <c r="AD265" i="4" s="1"/>
  <c r="O269" i="4"/>
  <c r="W269" i="4" s="1"/>
  <c r="N269" i="4"/>
  <c r="AD269" i="4" s="1"/>
  <c r="O273" i="4"/>
  <c r="N273" i="4"/>
  <c r="AD273" i="4" s="1"/>
  <c r="N277" i="4"/>
  <c r="AD277" i="4" s="1"/>
  <c r="O277" i="4"/>
  <c r="W277" i="4" s="1"/>
  <c r="O281" i="4"/>
  <c r="N281" i="4"/>
  <c r="AD281" i="4" s="1"/>
  <c r="O285" i="4"/>
  <c r="W285" i="4" s="1"/>
  <c r="N285" i="4"/>
  <c r="AD285" i="4" s="1"/>
  <c r="O289" i="4"/>
  <c r="N289" i="4"/>
  <c r="AD289" i="4" s="1"/>
  <c r="N293" i="4"/>
  <c r="AD293" i="4" s="1"/>
  <c r="O293" i="4"/>
  <c r="W293" i="4" s="1"/>
  <c r="O297" i="4"/>
  <c r="N297" i="4"/>
  <c r="AD297" i="4" s="1"/>
  <c r="O301" i="4"/>
  <c r="W301" i="4" s="1"/>
  <c r="N301" i="4"/>
  <c r="AD301" i="4" s="1"/>
  <c r="O305" i="4"/>
  <c r="N305" i="4"/>
  <c r="AD305" i="4" s="1"/>
  <c r="N309" i="4"/>
  <c r="AD309" i="4" s="1"/>
  <c r="O309" i="4"/>
  <c r="W309" i="4" s="1"/>
  <c r="O313" i="4"/>
  <c r="N313" i="4"/>
  <c r="AD313" i="4" s="1"/>
  <c r="O317" i="4"/>
  <c r="W317" i="4" s="1"/>
  <c r="N317" i="4"/>
  <c r="AD317" i="4" s="1"/>
  <c r="O321" i="4"/>
  <c r="N321" i="4"/>
  <c r="AD321" i="4" s="1"/>
  <c r="N325" i="4"/>
  <c r="AD325" i="4" s="1"/>
  <c r="O325" i="4"/>
  <c r="W325" i="4" s="1"/>
  <c r="O329" i="4"/>
  <c r="N329" i="4"/>
  <c r="AD329" i="4" s="1"/>
  <c r="O333" i="4"/>
  <c r="Z333" i="4" s="1"/>
  <c r="N333" i="4"/>
  <c r="AD333" i="4" s="1"/>
  <c r="O337" i="4"/>
  <c r="N337" i="4"/>
  <c r="AD337" i="4" s="1"/>
  <c r="N341" i="4"/>
  <c r="AD341" i="4" s="1"/>
  <c r="O341" i="4"/>
  <c r="Z341" i="4" s="1"/>
  <c r="O345" i="4"/>
  <c r="N345" i="4"/>
  <c r="AD345" i="4" s="1"/>
  <c r="O349" i="4"/>
  <c r="Z349" i="4" s="1"/>
  <c r="N349" i="4"/>
  <c r="AD349" i="4" s="1"/>
  <c r="O353" i="4"/>
  <c r="N353" i="4"/>
  <c r="AD353" i="4" s="1"/>
  <c r="N357" i="4"/>
  <c r="AD357" i="4" s="1"/>
  <c r="O357" i="4"/>
  <c r="O361" i="4"/>
  <c r="N361" i="4"/>
  <c r="AD361" i="4" s="1"/>
  <c r="O365" i="4"/>
  <c r="W365" i="4" s="1"/>
  <c r="N365" i="4"/>
  <c r="AD365" i="4" s="1"/>
  <c r="O369" i="4"/>
  <c r="N369" i="4"/>
  <c r="AD369" i="4" s="1"/>
  <c r="N373" i="4"/>
  <c r="AD373" i="4" s="1"/>
  <c r="O373" i="4"/>
  <c r="Z373" i="4" s="1"/>
  <c r="O377" i="4"/>
  <c r="N377" i="4"/>
  <c r="AD377" i="4" s="1"/>
  <c r="O381" i="4"/>
  <c r="W381" i="4" s="1"/>
  <c r="N381" i="4"/>
  <c r="AD381" i="4" s="1"/>
  <c r="O385" i="4"/>
  <c r="N385" i="4"/>
  <c r="AD385" i="4" s="1"/>
  <c r="N389" i="4"/>
  <c r="AD389" i="4" s="1"/>
  <c r="O389" i="4"/>
  <c r="Z389" i="4" s="1"/>
  <c r="O393" i="4"/>
  <c r="N393" i="4"/>
  <c r="AD393" i="4" s="1"/>
  <c r="O397" i="4"/>
  <c r="Z397" i="4" s="1"/>
  <c r="N397" i="4"/>
  <c r="AD397" i="4" s="1"/>
  <c r="O401" i="4"/>
  <c r="N401" i="4"/>
  <c r="AD401" i="4" s="1"/>
  <c r="N405" i="4"/>
  <c r="AD405" i="4" s="1"/>
  <c r="O405" i="4"/>
  <c r="Z405" i="4" s="1"/>
  <c r="O409" i="4"/>
  <c r="N409" i="4"/>
  <c r="AD409" i="4" s="1"/>
  <c r="O413" i="4"/>
  <c r="Z413" i="4" s="1"/>
  <c r="N413" i="4"/>
  <c r="AD413" i="4" s="1"/>
  <c r="O417" i="4"/>
  <c r="N417" i="4"/>
  <c r="AD417" i="4" s="1"/>
  <c r="N421" i="4"/>
  <c r="AD421" i="4" s="1"/>
  <c r="O421" i="4"/>
  <c r="Z421" i="4" s="1"/>
  <c r="O425" i="4"/>
  <c r="N425" i="4"/>
  <c r="AD425" i="4" s="1"/>
  <c r="O429" i="4"/>
  <c r="Z429" i="4" s="1"/>
  <c r="N429" i="4"/>
  <c r="AD429" i="4" s="1"/>
  <c r="O433" i="4"/>
  <c r="N433" i="4"/>
  <c r="AD433" i="4" s="1"/>
  <c r="N437" i="4"/>
  <c r="AD437" i="4" s="1"/>
  <c r="O437" i="4"/>
  <c r="Z437" i="4" s="1"/>
  <c r="O441" i="4"/>
  <c r="N441" i="4"/>
  <c r="AD441" i="4" s="1"/>
  <c r="O445" i="4"/>
  <c r="Z445" i="4" s="1"/>
  <c r="N445" i="4"/>
  <c r="AD445" i="4" s="1"/>
  <c r="O449" i="4"/>
  <c r="N449" i="4"/>
  <c r="AD449" i="4" s="1"/>
  <c r="N453" i="4"/>
  <c r="AD453" i="4" s="1"/>
  <c r="O453" i="4"/>
  <c r="Z453" i="4" s="1"/>
  <c r="O457" i="4"/>
  <c r="N457" i="4"/>
  <c r="AD457" i="4" s="1"/>
  <c r="O461" i="4"/>
  <c r="Z461" i="4" s="1"/>
  <c r="N461" i="4"/>
  <c r="AD461" i="4" s="1"/>
  <c r="O465" i="4"/>
  <c r="N465" i="4"/>
  <c r="AD465" i="4" s="1"/>
  <c r="N469" i="4"/>
  <c r="AD469" i="4" s="1"/>
  <c r="O469" i="4"/>
  <c r="Z469" i="4" s="1"/>
  <c r="O473" i="4"/>
  <c r="N473" i="4"/>
  <c r="AD473" i="4" s="1"/>
  <c r="O477" i="4"/>
  <c r="Z477" i="4" s="1"/>
  <c r="N477" i="4"/>
  <c r="AD477" i="4" s="1"/>
  <c r="O481" i="4"/>
  <c r="N481" i="4"/>
  <c r="AD481" i="4" s="1"/>
  <c r="N485" i="4"/>
  <c r="AD485" i="4" s="1"/>
  <c r="O485" i="4"/>
  <c r="Z485" i="4" s="1"/>
  <c r="O489" i="4"/>
  <c r="N489" i="4"/>
  <c r="AD489" i="4" s="1"/>
  <c r="O493" i="4"/>
  <c r="Z493" i="4" s="1"/>
  <c r="N493" i="4"/>
  <c r="AD493" i="4" s="1"/>
  <c r="O497" i="4"/>
  <c r="N497" i="4"/>
  <c r="AD497" i="4" s="1"/>
  <c r="N501" i="4"/>
  <c r="AD501" i="4" s="1"/>
  <c r="O501" i="4"/>
  <c r="Z501" i="4" s="1"/>
  <c r="O505" i="4"/>
  <c r="N505" i="4"/>
  <c r="AD505" i="4" s="1"/>
  <c r="O509" i="4"/>
  <c r="Z509" i="4" s="1"/>
  <c r="N509" i="4"/>
  <c r="AD509" i="4" s="1"/>
  <c r="O513" i="4"/>
  <c r="N513" i="4"/>
  <c r="AD513" i="4" s="1"/>
  <c r="N517" i="4"/>
  <c r="AD517" i="4" s="1"/>
  <c r="O517" i="4"/>
  <c r="Z517" i="4" s="1"/>
  <c r="O521" i="4"/>
  <c r="N521" i="4"/>
  <c r="AD521" i="4" s="1"/>
  <c r="O525" i="4"/>
  <c r="Z525" i="4" s="1"/>
  <c r="N525" i="4"/>
  <c r="AD525" i="4" s="1"/>
  <c r="O529" i="4"/>
  <c r="N529" i="4"/>
  <c r="AD529" i="4" s="1"/>
  <c r="N533" i="4"/>
  <c r="AD533" i="4" s="1"/>
  <c r="O533" i="4"/>
  <c r="Z533" i="4" s="1"/>
  <c r="O537" i="4"/>
  <c r="N537" i="4"/>
  <c r="AD537" i="4" s="1"/>
  <c r="O541" i="4"/>
  <c r="Z541" i="4" s="1"/>
  <c r="N541" i="4"/>
  <c r="AD541" i="4" s="1"/>
  <c r="O545" i="4"/>
  <c r="N545" i="4"/>
  <c r="AD545" i="4" s="1"/>
  <c r="N549" i="4"/>
  <c r="AD549" i="4" s="1"/>
  <c r="O549" i="4"/>
  <c r="Z549" i="4" s="1"/>
  <c r="O553" i="4"/>
  <c r="N553" i="4"/>
  <c r="AD553" i="4" s="1"/>
  <c r="O557" i="4"/>
  <c r="Z557" i="4" s="1"/>
  <c r="N557" i="4"/>
  <c r="AD557" i="4" s="1"/>
  <c r="O561" i="4"/>
  <c r="N561" i="4"/>
  <c r="AD561" i="4" s="1"/>
  <c r="N565" i="4"/>
  <c r="AD565" i="4" s="1"/>
  <c r="O565" i="4"/>
  <c r="Z565" i="4" s="1"/>
  <c r="O569" i="4"/>
  <c r="N569" i="4"/>
  <c r="AD569" i="4" s="1"/>
  <c r="O573" i="4"/>
  <c r="Z573" i="4" s="1"/>
  <c r="N573" i="4"/>
  <c r="AD573" i="4" s="1"/>
  <c r="O577" i="4"/>
  <c r="N577" i="4"/>
  <c r="AD577" i="4" s="1"/>
  <c r="N581" i="4"/>
  <c r="AD581" i="4" s="1"/>
  <c r="O581" i="4"/>
  <c r="Z581" i="4" s="1"/>
  <c r="O585" i="4"/>
  <c r="N585" i="4"/>
  <c r="AD585" i="4" s="1"/>
  <c r="O589" i="4"/>
  <c r="Z589" i="4" s="1"/>
  <c r="N589" i="4"/>
  <c r="AD589" i="4" s="1"/>
  <c r="O593" i="4"/>
  <c r="N593" i="4"/>
  <c r="AD593" i="4" s="1"/>
  <c r="N597" i="4"/>
  <c r="AD597" i="4" s="1"/>
  <c r="O597" i="4"/>
  <c r="Z597" i="4" s="1"/>
  <c r="O601" i="4"/>
  <c r="N601" i="4"/>
  <c r="AD601" i="4" s="1"/>
  <c r="O605" i="4"/>
  <c r="Z605" i="4" s="1"/>
  <c r="N605" i="4"/>
  <c r="AD605" i="4" s="1"/>
  <c r="O609" i="4"/>
  <c r="N609" i="4"/>
  <c r="AD609" i="4" s="1"/>
  <c r="N613" i="4"/>
  <c r="AD613" i="4" s="1"/>
  <c r="O613" i="4"/>
  <c r="Z613" i="4" s="1"/>
  <c r="O617" i="4"/>
  <c r="N617" i="4"/>
  <c r="AD617" i="4" s="1"/>
  <c r="O621" i="4"/>
  <c r="Z621" i="4" s="1"/>
  <c r="N621" i="4"/>
  <c r="AD621" i="4" s="1"/>
  <c r="O625" i="4"/>
  <c r="N625" i="4"/>
  <c r="AD625" i="4" s="1"/>
  <c r="N629" i="4"/>
  <c r="AD629" i="4" s="1"/>
  <c r="O629" i="4"/>
  <c r="Z629" i="4" s="1"/>
  <c r="O633" i="4"/>
  <c r="N633" i="4"/>
  <c r="AD633" i="4" s="1"/>
  <c r="O637" i="4"/>
  <c r="Z637" i="4" s="1"/>
  <c r="N637" i="4"/>
  <c r="AD637" i="4" s="1"/>
  <c r="O641" i="4"/>
  <c r="N641" i="4"/>
  <c r="AD641" i="4" s="1"/>
  <c r="N645" i="4"/>
  <c r="AD645" i="4" s="1"/>
  <c r="O645" i="4"/>
  <c r="Z645" i="4" s="1"/>
  <c r="O649" i="4"/>
  <c r="N649" i="4"/>
  <c r="AD649" i="4" s="1"/>
  <c r="O653" i="4"/>
  <c r="Z653" i="4" s="1"/>
  <c r="N653" i="4"/>
  <c r="AD653" i="4" s="1"/>
  <c r="O657" i="4"/>
  <c r="N657" i="4"/>
  <c r="AD657" i="4" s="1"/>
  <c r="N661" i="4"/>
  <c r="AD661" i="4" s="1"/>
  <c r="O661" i="4"/>
  <c r="Z661" i="4" s="1"/>
  <c r="N665" i="4"/>
  <c r="AD665" i="4" s="1"/>
  <c r="O665" i="4"/>
  <c r="Z665" i="4" s="1"/>
  <c r="N669" i="4"/>
  <c r="AD669" i="4" s="1"/>
  <c r="O669" i="4"/>
  <c r="N673" i="4"/>
  <c r="AD673" i="4" s="1"/>
  <c r="O673" i="4"/>
  <c r="W673" i="4" s="1"/>
  <c r="N677" i="4"/>
  <c r="AD677" i="4" s="1"/>
  <c r="O677" i="4"/>
  <c r="AA677" i="4" s="1"/>
  <c r="N681" i="4"/>
  <c r="AD681" i="4" s="1"/>
  <c r="O681" i="4"/>
  <c r="Z681" i="4" s="1"/>
  <c r="N685" i="4"/>
  <c r="AD685" i="4" s="1"/>
  <c r="O685" i="4"/>
  <c r="N689" i="4"/>
  <c r="AD689" i="4" s="1"/>
  <c r="O689" i="4"/>
  <c r="W689" i="4" s="1"/>
  <c r="N693" i="4"/>
  <c r="AD693" i="4" s="1"/>
  <c r="O693" i="4"/>
  <c r="AA693" i="4" s="1"/>
  <c r="N697" i="4"/>
  <c r="AD697" i="4" s="1"/>
  <c r="O697" i="4"/>
  <c r="Z697" i="4" s="1"/>
  <c r="N701" i="4"/>
  <c r="AD701" i="4" s="1"/>
  <c r="O701" i="4"/>
  <c r="N705" i="4"/>
  <c r="AD705" i="4" s="1"/>
  <c r="O705" i="4"/>
  <c r="W705" i="4" s="1"/>
  <c r="N709" i="4"/>
  <c r="AD709" i="4" s="1"/>
  <c r="O709" i="4"/>
  <c r="AA709" i="4" s="1"/>
  <c r="N713" i="4"/>
  <c r="AD713" i="4" s="1"/>
  <c r="O713" i="4"/>
  <c r="Z713" i="4" s="1"/>
  <c r="N717" i="4"/>
  <c r="AD717" i="4" s="1"/>
  <c r="O717" i="4"/>
  <c r="N721" i="4"/>
  <c r="AD721" i="4" s="1"/>
  <c r="O721" i="4"/>
  <c r="W721" i="4" s="1"/>
  <c r="O725" i="4"/>
  <c r="AA725" i="4" s="1"/>
  <c r="N725" i="4"/>
  <c r="AD725" i="4" s="1"/>
  <c r="O729" i="4"/>
  <c r="N729" i="4"/>
  <c r="AD729" i="4" s="1"/>
  <c r="N733" i="4"/>
  <c r="AD733" i="4" s="1"/>
  <c r="O733" i="4"/>
  <c r="Z733" i="4" s="1"/>
  <c r="O737" i="4"/>
  <c r="N737" i="4"/>
  <c r="AD737" i="4" s="1"/>
  <c r="O741" i="4"/>
  <c r="W741" i="4" s="1"/>
  <c r="N741" i="4"/>
  <c r="AD741" i="4" s="1"/>
  <c r="O745" i="4"/>
  <c r="N745" i="4"/>
  <c r="AD745" i="4" s="1"/>
  <c r="N749" i="4"/>
  <c r="AD749" i="4" s="1"/>
  <c r="O749" i="4"/>
  <c r="Z749" i="4" s="1"/>
  <c r="N753" i="4"/>
  <c r="AD753" i="4" s="1"/>
  <c r="O753" i="4"/>
  <c r="W753" i="4" s="1"/>
  <c r="O757" i="4"/>
  <c r="AA757" i="4" s="1"/>
  <c r="N757" i="4"/>
  <c r="AD757" i="4" s="1"/>
  <c r="O761" i="4"/>
  <c r="N761" i="4"/>
  <c r="AD761" i="4" s="1"/>
  <c r="N765" i="4"/>
  <c r="AD765" i="4" s="1"/>
  <c r="O765" i="4"/>
  <c r="Z765" i="4" s="1"/>
  <c r="N769" i="4"/>
  <c r="AD769" i="4" s="1"/>
  <c r="O769" i="4"/>
  <c r="Z769" i="4" s="1"/>
  <c r="O773" i="4"/>
  <c r="W773" i="4" s="1"/>
  <c r="N773" i="4"/>
  <c r="AD773" i="4" s="1"/>
  <c r="O777" i="4"/>
  <c r="N777" i="4"/>
  <c r="AD777" i="4" s="1"/>
  <c r="O781" i="4"/>
  <c r="Z781" i="4" s="1"/>
  <c r="N781" i="4"/>
  <c r="AD781" i="4" s="1"/>
  <c r="N785" i="4"/>
  <c r="AD785" i="4" s="1"/>
  <c r="O785" i="4"/>
  <c r="W785" i="4" s="1"/>
  <c r="O789" i="4"/>
  <c r="AA789" i="4" s="1"/>
  <c r="N789" i="4"/>
  <c r="AD789" i="4" s="1"/>
  <c r="O793" i="4"/>
  <c r="N793" i="4"/>
  <c r="AD793" i="4" s="1"/>
  <c r="N797" i="4"/>
  <c r="AD797" i="4" s="1"/>
  <c r="O797" i="4"/>
  <c r="Z797" i="4" s="1"/>
  <c r="O801" i="4"/>
  <c r="N801" i="4"/>
  <c r="AD801" i="4" s="1"/>
  <c r="N805" i="4"/>
  <c r="AD805" i="4" s="1"/>
  <c r="O805" i="4"/>
  <c r="W805" i="4" s="1"/>
  <c r="O809" i="4"/>
  <c r="N809" i="4"/>
  <c r="AD809" i="4" s="1"/>
  <c r="O813" i="4"/>
  <c r="Z813" i="4" s="1"/>
  <c r="N813" i="4"/>
  <c r="AD813" i="4" s="1"/>
  <c r="N817" i="4"/>
  <c r="AD817" i="4" s="1"/>
  <c r="O817" i="4"/>
  <c r="W817" i="4" s="1"/>
  <c r="O821" i="4"/>
  <c r="AA821" i="4" s="1"/>
  <c r="N821" i="4"/>
  <c r="AD821" i="4" s="1"/>
  <c r="N825" i="4"/>
  <c r="AD825" i="4" s="1"/>
  <c r="O825" i="4"/>
  <c r="Z825" i="4" s="1"/>
  <c r="N829" i="4"/>
  <c r="AD829" i="4" s="1"/>
  <c r="O829" i="4"/>
  <c r="Z829" i="4" s="1"/>
  <c r="O833" i="4"/>
  <c r="N833" i="4"/>
  <c r="AD833" i="4" s="1"/>
  <c r="O837" i="4"/>
  <c r="N837" i="4"/>
  <c r="AD837" i="4" s="1"/>
  <c r="O841" i="4"/>
  <c r="N841" i="4"/>
  <c r="AD841" i="4" s="1"/>
  <c r="O845" i="4"/>
  <c r="AA845" i="4" s="1"/>
  <c r="N845" i="4"/>
  <c r="AD845" i="4" s="1"/>
  <c r="N849" i="4"/>
  <c r="AD849" i="4" s="1"/>
  <c r="O849" i="4"/>
  <c r="Y849" i="4" s="1"/>
  <c r="O853" i="4"/>
  <c r="Z853" i="4" s="1"/>
  <c r="N853" i="4"/>
  <c r="AD853" i="4" s="1"/>
  <c r="O857" i="4"/>
  <c r="N857" i="4"/>
  <c r="AD857" i="4" s="1"/>
  <c r="N861" i="4"/>
  <c r="AD861" i="4" s="1"/>
  <c r="O861" i="4"/>
  <c r="Y861" i="4" s="1"/>
  <c r="O865" i="4"/>
  <c r="N865" i="4"/>
  <c r="AD865" i="4" s="1"/>
  <c r="N869" i="4"/>
  <c r="AD869" i="4" s="1"/>
  <c r="O869" i="4"/>
  <c r="O873" i="4"/>
  <c r="N873" i="4"/>
  <c r="AD873" i="4" s="1"/>
  <c r="O877" i="4"/>
  <c r="Z877" i="4" s="1"/>
  <c r="N877" i="4"/>
  <c r="AD877" i="4" s="1"/>
  <c r="N881" i="4"/>
  <c r="AD881" i="4" s="1"/>
  <c r="O881" i="4"/>
  <c r="Y881" i="4" s="1"/>
  <c r="O885" i="4"/>
  <c r="Z885" i="4" s="1"/>
  <c r="N885" i="4"/>
  <c r="AD885" i="4" s="1"/>
  <c r="N889" i="4"/>
  <c r="AD889" i="4" s="1"/>
  <c r="O889" i="4"/>
  <c r="Z889" i="4" s="1"/>
  <c r="N893" i="4"/>
  <c r="AD893" i="4" s="1"/>
  <c r="O893" i="4"/>
  <c r="Y893" i="4" s="1"/>
  <c r="O897" i="4"/>
  <c r="N897" i="4"/>
  <c r="AD897" i="4" s="1"/>
  <c r="O901" i="4"/>
  <c r="Z901" i="4" s="1"/>
  <c r="N901" i="4"/>
  <c r="AD901" i="4" s="1"/>
  <c r="O905" i="4"/>
  <c r="N905" i="4"/>
  <c r="AD905" i="4" s="1"/>
  <c r="O909" i="4"/>
  <c r="Z909" i="4" s="1"/>
  <c r="N909" i="4"/>
  <c r="AD909" i="4" s="1"/>
  <c r="N913" i="4"/>
  <c r="AD913" i="4" s="1"/>
  <c r="O913" i="4"/>
  <c r="AA913" i="4" s="1"/>
  <c r="O917" i="4"/>
  <c r="Z917" i="4" s="1"/>
  <c r="N917" i="4"/>
  <c r="AD917" i="4" s="1"/>
  <c r="O921" i="4"/>
  <c r="N921" i="4"/>
  <c r="AD921" i="4" s="1"/>
  <c r="N925" i="4"/>
  <c r="AD925" i="4" s="1"/>
  <c r="O925" i="4"/>
  <c r="O929" i="4"/>
  <c r="N929" i="4"/>
  <c r="AD929" i="4" s="1"/>
  <c r="N933" i="4"/>
  <c r="AD933" i="4" s="1"/>
  <c r="O933" i="4"/>
  <c r="O937" i="4"/>
  <c r="N937" i="4"/>
  <c r="AD937" i="4" s="1"/>
  <c r="O941" i="4"/>
  <c r="Z941" i="4" s="1"/>
  <c r="N941" i="4"/>
  <c r="AD941" i="4" s="1"/>
  <c r="N945" i="4"/>
  <c r="AD945" i="4" s="1"/>
  <c r="O945" i="4"/>
  <c r="AA945" i="4" s="1"/>
  <c r="O949" i="4"/>
  <c r="Z949" i="4" s="1"/>
  <c r="N949" i="4"/>
  <c r="AD949" i="4" s="1"/>
  <c r="O953" i="4"/>
  <c r="N953" i="4"/>
  <c r="AD953" i="4" s="1"/>
  <c r="O957" i="4"/>
  <c r="Z957" i="4" s="1"/>
  <c r="N957" i="4"/>
  <c r="AD957" i="4" s="1"/>
  <c r="N961" i="4"/>
  <c r="AD961" i="4" s="1"/>
  <c r="O961" i="4"/>
  <c r="AA961" i="4" s="1"/>
  <c r="N965" i="4"/>
  <c r="AD965" i="4" s="1"/>
  <c r="O965" i="4"/>
  <c r="N969" i="4"/>
  <c r="AD969" i="4" s="1"/>
  <c r="O969" i="4"/>
  <c r="Z969" i="4" s="1"/>
  <c r="N973" i="4"/>
  <c r="AD973" i="4" s="1"/>
  <c r="O973" i="4"/>
  <c r="O977" i="4"/>
  <c r="N977" i="4"/>
  <c r="AD977" i="4" s="1"/>
  <c r="O981" i="4"/>
  <c r="Z981" i="4" s="1"/>
  <c r="N981" i="4"/>
  <c r="AD981" i="4" s="1"/>
  <c r="O985" i="4"/>
  <c r="N985" i="4"/>
  <c r="AD985" i="4" s="1"/>
  <c r="O989" i="4"/>
  <c r="Z989" i="4" s="1"/>
  <c r="N989" i="4"/>
  <c r="AD989" i="4" s="1"/>
  <c r="O993" i="4"/>
  <c r="N993" i="4"/>
  <c r="AD993" i="4" s="1"/>
  <c r="N997" i="4"/>
  <c r="AD997" i="4" s="1"/>
  <c r="O997" i="4"/>
  <c r="O1001" i="4"/>
  <c r="N1001" i="4"/>
  <c r="AD1001" i="4" s="1"/>
  <c r="N1005" i="4"/>
  <c r="AD1005" i="4" s="1"/>
  <c r="O1005" i="4"/>
  <c r="W1005" i="4" s="1"/>
  <c r="O1009" i="4"/>
  <c r="N1009" i="4"/>
  <c r="AD1009" i="4" s="1"/>
  <c r="O1013" i="4"/>
  <c r="Z1013" i="4" s="1"/>
  <c r="N1013" i="4"/>
  <c r="AD1013" i="4" s="1"/>
  <c r="O1017" i="4"/>
  <c r="N1017" i="4"/>
  <c r="AD1017" i="4" s="1"/>
  <c r="O1021" i="4"/>
  <c r="Z1021" i="4" s="1"/>
  <c r="N1021" i="4"/>
  <c r="AD1021" i="4" s="1"/>
  <c r="N1025" i="4"/>
  <c r="AD1025" i="4" s="1"/>
  <c r="O1025" i="4"/>
  <c r="AA1025" i="4" s="1"/>
  <c r="N1029" i="4"/>
  <c r="AD1029" i="4" s="1"/>
  <c r="O1029" i="4"/>
  <c r="N1033" i="4"/>
  <c r="AD1033" i="4" s="1"/>
  <c r="O1033" i="4"/>
  <c r="Z1033" i="4" s="1"/>
  <c r="N1037" i="4"/>
  <c r="AD1037" i="4" s="1"/>
  <c r="O1037" i="4"/>
  <c r="O1041" i="4"/>
  <c r="N1041" i="4"/>
  <c r="AD1041" i="4" s="1"/>
  <c r="O1045" i="4"/>
  <c r="Z1045" i="4" s="1"/>
  <c r="N1045" i="4"/>
  <c r="AD1045" i="4" s="1"/>
  <c r="O1049" i="4"/>
  <c r="N1049" i="4"/>
  <c r="AD1049" i="4" s="1"/>
  <c r="O1053" i="4"/>
  <c r="Z1053" i="4" s="1"/>
  <c r="N1053" i="4"/>
  <c r="AD1053" i="4" s="1"/>
  <c r="O1057" i="4"/>
  <c r="N1057" i="4"/>
  <c r="AD1057" i="4" s="1"/>
  <c r="N1061" i="4"/>
  <c r="AD1061" i="4" s="1"/>
  <c r="O1061" i="4"/>
  <c r="O1065" i="4"/>
  <c r="N1065" i="4"/>
  <c r="AD1065" i="4" s="1"/>
  <c r="N1069" i="4"/>
  <c r="AD1069" i="4" s="1"/>
  <c r="O1069" i="4"/>
  <c r="W1069" i="4" s="1"/>
  <c r="O1073" i="4"/>
  <c r="N1073" i="4"/>
  <c r="AD1073" i="4" s="1"/>
  <c r="O1077" i="4"/>
  <c r="Z1077" i="4" s="1"/>
  <c r="N1077" i="4"/>
  <c r="AD1077" i="4" s="1"/>
  <c r="O1081" i="4"/>
  <c r="N1081" i="4"/>
  <c r="AD1081" i="4" s="1"/>
  <c r="O1085" i="4"/>
  <c r="Z1085" i="4" s="1"/>
  <c r="N1085" i="4"/>
  <c r="AD1085" i="4" s="1"/>
  <c r="N1089" i="4"/>
  <c r="AD1089" i="4" s="1"/>
  <c r="O1089" i="4"/>
  <c r="AA1089" i="4" s="1"/>
  <c r="N1093" i="4"/>
  <c r="AD1093" i="4" s="1"/>
  <c r="O1093" i="4"/>
  <c r="N1097" i="4"/>
  <c r="AD1097" i="4" s="1"/>
  <c r="O1097" i="4"/>
  <c r="Z1097" i="4" s="1"/>
  <c r="N1101" i="4"/>
  <c r="AD1101" i="4" s="1"/>
  <c r="O1101" i="4"/>
  <c r="O1105" i="4"/>
  <c r="N1105" i="4"/>
  <c r="AD1105" i="4" s="1"/>
  <c r="O1109" i="4"/>
  <c r="N1109" i="4"/>
  <c r="AD1109" i="4" s="1"/>
  <c r="O1113" i="4"/>
  <c r="N1113" i="4"/>
  <c r="AD1113" i="4" s="1"/>
  <c r="O1117" i="4"/>
  <c r="AA1117" i="4" s="1"/>
  <c r="N1117" i="4"/>
  <c r="AD1117" i="4" s="1"/>
  <c r="O1121" i="4"/>
  <c r="N1121" i="4"/>
  <c r="AD1121" i="4" s="1"/>
  <c r="N1125" i="4"/>
  <c r="AD1125" i="4" s="1"/>
  <c r="O1125" i="4"/>
  <c r="O1129" i="4"/>
  <c r="N1129" i="4"/>
  <c r="AD1129" i="4" s="1"/>
  <c r="N1133" i="4"/>
  <c r="AD1133" i="4" s="1"/>
  <c r="O1133" i="4"/>
  <c r="W1133" i="4" s="1"/>
  <c r="O1137" i="4"/>
  <c r="N1137" i="4"/>
  <c r="AD1137" i="4" s="1"/>
  <c r="O1141" i="4"/>
  <c r="N1141" i="4"/>
  <c r="AD1141" i="4" s="1"/>
  <c r="O1145" i="4"/>
  <c r="N1145" i="4"/>
  <c r="AD1145" i="4" s="1"/>
  <c r="O1149" i="4"/>
  <c r="W1149" i="4" s="1"/>
  <c r="N1149" i="4"/>
  <c r="AD1149" i="4" s="1"/>
  <c r="N1153" i="4"/>
  <c r="AD1153" i="4" s="1"/>
  <c r="O1153" i="4"/>
  <c r="AA1153" i="4" s="1"/>
  <c r="N1157" i="4"/>
  <c r="AD1157" i="4" s="1"/>
  <c r="O1157" i="4"/>
  <c r="N1161" i="4"/>
  <c r="AD1161" i="4" s="1"/>
  <c r="O1161" i="4"/>
  <c r="AA1161" i="4" s="1"/>
  <c r="N1165" i="4"/>
  <c r="AD1165" i="4" s="1"/>
  <c r="O1165" i="4"/>
  <c r="O1169" i="4"/>
  <c r="N1169" i="4"/>
  <c r="AD1169" i="4" s="1"/>
  <c r="O1173" i="4"/>
  <c r="N1173" i="4"/>
  <c r="AD1173" i="4" s="1"/>
  <c r="O1177" i="4"/>
  <c r="N1177" i="4"/>
  <c r="AD1177" i="4" s="1"/>
  <c r="O1181" i="4"/>
  <c r="AA1181" i="4" s="1"/>
  <c r="N1181" i="4"/>
  <c r="AD1181" i="4" s="1"/>
  <c r="O1185" i="4"/>
  <c r="N1185" i="4"/>
  <c r="AD1185" i="4" s="1"/>
  <c r="N1189" i="4"/>
  <c r="AD1189" i="4" s="1"/>
  <c r="O1189" i="4"/>
  <c r="O1193" i="4"/>
  <c r="N1193" i="4"/>
  <c r="AD1193" i="4" s="1"/>
  <c r="N1197" i="4"/>
  <c r="AD1197" i="4" s="1"/>
  <c r="O1197" i="4"/>
  <c r="W1197" i="4" s="1"/>
  <c r="O1201" i="4"/>
  <c r="N1201" i="4"/>
  <c r="AD1201" i="4" s="1"/>
  <c r="O1205" i="4"/>
  <c r="N1205" i="4"/>
  <c r="AD1205" i="4" s="1"/>
  <c r="O1209" i="4"/>
  <c r="N1209" i="4"/>
  <c r="AD1209" i="4" s="1"/>
  <c r="O1213" i="4"/>
  <c r="W1213" i="4" s="1"/>
  <c r="N1213" i="4"/>
  <c r="AD1213" i="4" s="1"/>
  <c r="N1217" i="4"/>
  <c r="AD1217" i="4" s="1"/>
  <c r="O1217" i="4"/>
  <c r="AA1217" i="4" s="1"/>
  <c r="N1221" i="4"/>
  <c r="AD1221" i="4" s="1"/>
  <c r="O1221" i="4"/>
  <c r="N1225" i="4"/>
  <c r="AD1225" i="4" s="1"/>
  <c r="O1225" i="4"/>
  <c r="AA1225" i="4" s="1"/>
  <c r="N1229" i="4"/>
  <c r="AD1229" i="4" s="1"/>
  <c r="O1229" i="4"/>
  <c r="O1233" i="4"/>
  <c r="N1233" i="4"/>
  <c r="AD1233" i="4" s="1"/>
  <c r="O1237" i="4"/>
  <c r="N1237" i="4"/>
  <c r="AD1237" i="4" s="1"/>
  <c r="O1241" i="4"/>
  <c r="N1241" i="4"/>
  <c r="AD1241" i="4" s="1"/>
  <c r="O1245" i="4"/>
  <c r="AA1245" i="4" s="1"/>
  <c r="N1245" i="4"/>
  <c r="AD1245" i="4" s="1"/>
  <c r="O1249" i="4"/>
  <c r="N1249" i="4"/>
  <c r="AD1249" i="4" s="1"/>
  <c r="N1253" i="4"/>
  <c r="AD1253" i="4" s="1"/>
  <c r="O1253" i="4"/>
  <c r="O1257" i="4"/>
  <c r="N1257" i="4"/>
  <c r="AD1257" i="4" s="1"/>
  <c r="N1261" i="4"/>
  <c r="AD1261" i="4" s="1"/>
  <c r="O1261" i="4"/>
  <c r="W1261" i="4" s="1"/>
  <c r="O1265" i="4"/>
  <c r="N1265" i="4"/>
  <c r="AD1265" i="4" s="1"/>
  <c r="O1269" i="4"/>
  <c r="N1269" i="4"/>
  <c r="AD1269" i="4" s="1"/>
  <c r="O1273" i="4"/>
  <c r="N1273" i="4"/>
  <c r="AD1273" i="4" s="1"/>
  <c r="O1277" i="4"/>
  <c r="W1277" i="4" s="1"/>
  <c r="N1277" i="4"/>
  <c r="AD1277" i="4" s="1"/>
  <c r="N1281" i="4"/>
  <c r="AD1281" i="4" s="1"/>
  <c r="O1281" i="4"/>
  <c r="AA1281" i="4" s="1"/>
  <c r="N1285" i="4"/>
  <c r="AD1285" i="4" s="1"/>
  <c r="O1285" i="4"/>
  <c r="N1289" i="4"/>
  <c r="AD1289" i="4" s="1"/>
  <c r="O1289" i="4"/>
  <c r="AA1289" i="4" s="1"/>
  <c r="N1293" i="4"/>
  <c r="AD1293" i="4" s="1"/>
  <c r="O1293" i="4"/>
  <c r="O1297" i="4"/>
  <c r="N1297" i="4"/>
  <c r="AD1297" i="4" s="1"/>
  <c r="O1301" i="4"/>
  <c r="N1301" i="4"/>
  <c r="AD1301" i="4" s="1"/>
  <c r="O1305" i="4"/>
  <c r="N1305" i="4"/>
  <c r="AD1305" i="4" s="1"/>
  <c r="O1309" i="4"/>
  <c r="AA1309" i="4" s="1"/>
  <c r="N1309" i="4"/>
  <c r="AD1309" i="4" s="1"/>
  <c r="O1313" i="4"/>
  <c r="N1313" i="4"/>
  <c r="AD1313" i="4" s="1"/>
  <c r="N1317" i="4"/>
  <c r="AD1317" i="4" s="1"/>
  <c r="O1317" i="4"/>
  <c r="O1321" i="4"/>
  <c r="N1321" i="4"/>
  <c r="AD1321" i="4" s="1"/>
  <c r="N1325" i="4"/>
  <c r="AD1325" i="4" s="1"/>
  <c r="O1325" i="4"/>
  <c r="W1325" i="4" s="1"/>
  <c r="O1329" i="4"/>
  <c r="N1329" i="4"/>
  <c r="AD1329" i="4" s="1"/>
  <c r="O1333" i="4"/>
  <c r="N1333" i="4"/>
  <c r="AD1333" i="4" s="1"/>
  <c r="O1337" i="4"/>
  <c r="N1337" i="4"/>
  <c r="AD1337" i="4" s="1"/>
  <c r="O1341" i="4"/>
  <c r="W1341" i="4" s="1"/>
  <c r="N1341" i="4"/>
  <c r="AD1341" i="4" s="1"/>
  <c r="N1345" i="4"/>
  <c r="AD1345" i="4" s="1"/>
  <c r="O1345" i="4"/>
  <c r="AA1345" i="4" s="1"/>
  <c r="N1349" i="4"/>
  <c r="AD1349" i="4" s="1"/>
  <c r="O1349" i="4"/>
  <c r="N1353" i="4"/>
  <c r="AD1353" i="4" s="1"/>
  <c r="O1353" i="4"/>
  <c r="AA1353" i="4" s="1"/>
  <c r="N1357" i="4"/>
  <c r="AD1357" i="4" s="1"/>
  <c r="O1357" i="4"/>
  <c r="O1361" i="4"/>
  <c r="N1361" i="4"/>
  <c r="AD1361" i="4" s="1"/>
  <c r="O1365" i="4"/>
  <c r="N1365" i="4"/>
  <c r="AD1365" i="4" s="1"/>
  <c r="O1369" i="4"/>
  <c r="N1369" i="4"/>
  <c r="AD1369" i="4" s="1"/>
  <c r="O1373" i="4"/>
  <c r="AA1373" i="4" s="1"/>
  <c r="N1373" i="4"/>
  <c r="AD1373" i="4" s="1"/>
  <c r="O1377" i="4"/>
  <c r="N1377" i="4"/>
  <c r="AD1377" i="4" s="1"/>
  <c r="N1381" i="4"/>
  <c r="AD1381" i="4" s="1"/>
  <c r="O1381" i="4"/>
  <c r="O1385" i="4"/>
  <c r="N1385" i="4"/>
  <c r="AD1385" i="4" s="1"/>
  <c r="N1389" i="4"/>
  <c r="AD1389" i="4" s="1"/>
  <c r="O1389" i="4"/>
  <c r="O1393" i="4"/>
  <c r="N1393" i="4"/>
  <c r="AD1393" i="4" s="1"/>
  <c r="O1397" i="4"/>
  <c r="N1397" i="4"/>
  <c r="AD1397" i="4" s="1"/>
  <c r="O1401" i="4"/>
  <c r="N1401" i="4"/>
  <c r="AD1401" i="4" s="1"/>
  <c r="O1405" i="4"/>
  <c r="AA1405" i="4" s="1"/>
  <c r="N1405" i="4"/>
  <c r="AD1405" i="4" s="1"/>
  <c r="N1409" i="4"/>
  <c r="AD1409" i="4" s="1"/>
  <c r="O1409" i="4"/>
  <c r="N1413" i="4"/>
  <c r="AD1413" i="4" s="1"/>
  <c r="O1413" i="4"/>
  <c r="N1417" i="4"/>
  <c r="AD1417" i="4" s="1"/>
  <c r="O1417" i="4"/>
  <c r="N1421" i="4"/>
  <c r="AD1421" i="4" s="1"/>
  <c r="O1421" i="4"/>
  <c r="O1425" i="4"/>
  <c r="N1425" i="4"/>
  <c r="AD1425" i="4" s="1"/>
  <c r="O1429" i="4"/>
  <c r="N1429" i="4"/>
  <c r="AD1429" i="4" s="1"/>
  <c r="O1433" i="4"/>
  <c r="N1433" i="4"/>
  <c r="AD1433" i="4" s="1"/>
  <c r="O1437" i="4"/>
  <c r="N1437" i="4"/>
  <c r="AD1437" i="4" s="1"/>
  <c r="O1441" i="4"/>
  <c r="N1441" i="4"/>
  <c r="AD1441" i="4" s="1"/>
  <c r="N1445" i="4"/>
  <c r="AD1445" i="4" s="1"/>
  <c r="O1445" i="4"/>
  <c r="O1449" i="4"/>
  <c r="N1449" i="4"/>
  <c r="AD1449" i="4" s="1"/>
  <c r="N1453" i="4"/>
  <c r="AD1453" i="4" s="1"/>
  <c r="O1453" i="4"/>
  <c r="O1457" i="4"/>
  <c r="N1457" i="4"/>
  <c r="AD1457" i="4" s="1"/>
  <c r="O1461" i="4"/>
  <c r="N1461" i="4"/>
  <c r="AD1461" i="4" s="1"/>
  <c r="O1465" i="4"/>
  <c r="N1465" i="4"/>
  <c r="AD1465" i="4" s="1"/>
  <c r="O1469" i="4"/>
  <c r="N1469" i="4"/>
  <c r="AD1469" i="4" s="1"/>
  <c r="O1473" i="4"/>
  <c r="N1473" i="4"/>
  <c r="AD1473" i="4" s="1"/>
  <c r="N1477" i="4"/>
  <c r="AD1477" i="4" s="1"/>
  <c r="O1477" i="4"/>
  <c r="O1481" i="4"/>
  <c r="N1481" i="4"/>
  <c r="AD1481" i="4" s="1"/>
  <c r="N1485" i="4"/>
  <c r="AD1485" i="4" s="1"/>
  <c r="O1485" i="4"/>
  <c r="O1489" i="4"/>
  <c r="N1489" i="4"/>
  <c r="AD1489" i="4" s="1"/>
  <c r="O1493" i="4"/>
  <c r="N1493" i="4"/>
  <c r="AD1493" i="4" s="1"/>
  <c r="O1497" i="4"/>
  <c r="N1497" i="4"/>
  <c r="AD1497" i="4" s="1"/>
  <c r="O1501" i="4"/>
  <c r="N1501" i="4"/>
  <c r="AD1501" i="4" s="1"/>
  <c r="O1505" i="4"/>
  <c r="N1505" i="4"/>
  <c r="AD1505" i="4" s="1"/>
  <c r="O1509" i="4"/>
  <c r="N1509" i="4"/>
  <c r="AD1509" i="4" s="1"/>
  <c r="O1513" i="4"/>
  <c r="N1513" i="4"/>
  <c r="AD1513" i="4" s="1"/>
  <c r="O1517" i="4"/>
  <c r="N1517" i="4"/>
  <c r="AD1517" i="4" s="1"/>
  <c r="O1521" i="4"/>
  <c r="N1521" i="4"/>
  <c r="AD1521" i="4" s="1"/>
  <c r="O1525" i="4"/>
  <c r="N1525" i="4"/>
  <c r="AD1525" i="4" s="1"/>
  <c r="O1845" i="4"/>
  <c r="N1845" i="4"/>
  <c r="AD1845" i="4" s="1"/>
  <c r="N1857" i="4"/>
  <c r="AD1857" i="4" s="1"/>
  <c r="O1857" i="4"/>
  <c r="O1861" i="4"/>
  <c r="N1861" i="4"/>
  <c r="AD1861" i="4" s="1"/>
  <c r="N1869" i="4"/>
  <c r="AD1869" i="4" s="1"/>
  <c r="O1869" i="4"/>
  <c r="N1873" i="4"/>
  <c r="AD1873" i="4" s="1"/>
  <c r="O1873" i="4"/>
  <c r="N1877" i="4"/>
  <c r="AD1877" i="4" s="1"/>
  <c r="O1877" i="4"/>
  <c r="N1889" i="4"/>
  <c r="AD1889" i="4" s="1"/>
  <c r="O1889" i="4"/>
  <c r="O1893" i="4"/>
  <c r="N1893" i="4"/>
  <c r="AD1893" i="4" s="1"/>
  <c r="N1901" i="4"/>
  <c r="AD1901" i="4" s="1"/>
  <c r="O1901" i="4"/>
  <c r="N1905" i="4"/>
  <c r="AD1905" i="4" s="1"/>
  <c r="O1905" i="4"/>
  <c r="O1909" i="4"/>
  <c r="N1909" i="4"/>
  <c r="AD1909" i="4" s="1"/>
  <c r="N1921" i="4"/>
  <c r="AD1921" i="4" s="1"/>
  <c r="O1921" i="4"/>
  <c r="O1925" i="4"/>
  <c r="N1925" i="4"/>
  <c r="AD1925" i="4" s="1"/>
  <c r="N1933" i="4"/>
  <c r="AD1933" i="4" s="1"/>
  <c r="O1933" i="4"/>
  <c r="N1937" i="4"/>
  <c r="AD1937" i="4" s="1"/>
  <c r="O1937" i="4"/>
  <c r="O1941" i="4"/>
  <c r="N1941" i="4"/>
  <c r="AD1941" i="4" s="1"/>
  <c r="N1953" i="4"/>
  <c r="AD1953" i="4" s="1"/>
  <c r="O1953" i="4"/>
  <c r="O1957" i="4"/>
  <c r="N1957" i="4"/>
  <c r="AD1957" i="4" s="1"/>
  <c r="N1965" i="4"/>
  <c r="AD1965" i="4" s="1"/>
  <c r="O1965" i="4"/>
  <c r="N1969" i="4"/>
  <c r="AD1969" i="4" s="1"/>
  <c r="O1969" i="4"/>
  <c r="O1973" i="4"/>
  <c r="N1973" i="4"/>
  <c r="AD1973" i="4" s="1"/>
  <c r="N1985" i="4"/>
  <c r="AD1985" i="4" s="1"/>
  <c r="O1985" i="4"/>
  <c r="O1989" i="4"/>
  <c r="N1989" i="4"/>
  <c r="AD1989" i="4" s="1"/>
  <c r="N1997" i="4"/>
  <c r="AD1997" i="4" s="1"/>
  <c r="O1997" i="4"/>
  <c r="N2001" i="4"/>
  <c r="AD2001" i="4" s="1"/>
  <c r="O2001" i="4"/>
  <c r="O2005" i="4"/>
  <c r="N2005" i="4"/>
  <c r="AD2005" i="4" s="1"/>
  <c r="N2017" i="4"/>
  <c r="AD2017" i="4" s="1"/>
  <c r="O2017" i="4"/>
  <c r="O2021" i="4"/>
  <c r="N2021" i="4"/>
  <c r="AD2021" i="4" s="1"/>
  <c r="N2029" i="4"/>
  <c r="AD2029" i="4" s="1"/>
  <c r="O2029" i="4"/>
  <c r="N2033" i="4"/>
  <c r="AD2033" i="4" s="1"/>
  <c r="O2033" i="4"/>
  <c r="O2037" i="4"/>
  <c r="N2037" i="4"/>
  <c r="AD2037" i="4" s="1"/>
  <c r="N2049" i="4"/>
  <c r="AD2049" i="4" s="1"/>
  <c r="O2049" i="4"/>
  <c r="O2053" i="4"/>
  <c r="N2053" i="4"/>
  <c r="AD2053" i="4" s="1"/>
  <c r="N2061" i="4"/>
  <c r="AD2061" i="4" s="1"/>
  <c r="O2061" i="4"/>
  <c r="N2065" i="4"/>
  <c r="AD2065" i="4" s="1"/>
  <c r="O2065" i="4"/>
  <c r="O2069" i="4"/>
  <c r="N2069" i="4"/>
  <c r="AD2069" i="4" s="1"/>
  <c r="N2081" i="4"/>
  <c r="AD2081" i="4" s="1"/>
  <c r="O2081" i="4"/>
  <c r="O2085" i="4"/>
  <c r="N2085" i="4"/>
  <c r="AD2085" i="4" s="1"/>
  <c r="N2093" i="4"/>
  <c r="AD2093" i="4" s="1"/>
  <c r="O2093" i="4"/>
  <c r="N2097" i="4"/>
  <c r="AD2097" i="4" s="1"/>
  <c r="O2097" i="4"/>
  <c r="O2101" i="4"/>
  <c r="N2101" i="4"/>
  <c r="AD2101" i="4" s="1"/>
  <c r="N2113" i="4"/>
  <c r="AD2113" i="4" s="1"/>
  <c r="O2113" i="4"/>
  <c r="O2117" i="4"/>
  <c r="N2117" i="4"/>
  <c r="AD2117" i="4" s="1"/>
  <c r="N2125" i="4"/>
  <c r="AD2125" i="4" s="1"/>
  <c r="O2125" i="4"/>
  <c r="N2129" i="4"/>
  <c r="AD2129" i="4" s="1"/>
  <c r="O2129" i="4"/>
  <c r="O2133" i="4"/>
  <c r="N2133" i="4"/>
  <c r="AD2133" i="4" s="1"/>
  <c r="N2145" i="4"/>
  <c r="AD2145" i="4" s="1"/>
  <c r="O2145" i="4"/>
  <c r="O2149" i="4"/>
  <c r="N2149" i="4"/>
  <c r="AD2149" i="4" s="1"/>
  <c r="N2157" i="4"/>
  <c r="AD2157" i="4" s="1"/>
  <c r="O2157" i="4"/>
  <c r="N2161" i="4"/>
  <c r="AD2161" i="4" s="1"/>
  <c r="O2161" i="4"/>
  <c r="O2165" i="4"/>
  <c r="N2165" i="4"/>
  <c r="AD2165" i="4" s="1"/>
  <c r="N2177" i="4"/>
  <c r="AD2177" i="4" s="1"/>
  <c r="O2177" i="4"/>
  <c r="N2181" i="4"/>
  <c r="AD2181" i="4" s="1"/>
  <c r="O2181" i="4"/>
  <c r="N2189" i="4"/>
  <c r="AD2189" i="4" s="1"/>
  <c r="O2189" i="4"/>
  <c r="N2197" i="4"/>
  <c r="AD2197" i="4" s="1"/>
  <c r="O2197" i="4"/>
  <c r="N2205" i="4"/>
  <c r="AD2205" i="4" s="1"/>
  <c r="O2205" i="4"/>
  <c r="N2209" i="4"/>
  <c r="AD2209" i="4" s="1"/>
  <c r="O2209" i="4"/>
  <c r="N2217" i="4"/>
  <c r="AD2217" i="4" s="1"/>
  <c r="O2217" i="4"/>
  <c r="N2225" i="4"/>
  <c r="AD2225" i="4" s="1"/>
  <c r="O2225" i="4"/>
  <c r="N2233" i="4"/>
  <c r="AD2233" i="4" s="1"/>
  <c r="O2233" i="4"/>
  <c r="N2241" i="4"/>
  <c r="AD2241" i="4" s="1"/>
  <c r="O2241" i="4"/>
  <c r="N2249" i="4"/>
  <c r="AD2249" i="4" s="1"/>
  <c r="O2249" i="4"/>
  <c r="N2257" i="4"/>
  <c r="AD2257" i="4" s="1"/>
  <c r="O2257" i="4"/>
  <c r="N2265" i="4"/>
  <c r="AD2265" i="4" s="1"/>
  <c r="O2265" i="4"/>
  <c r="N2273" i="4"/>
  <c r="AD2273" i="4" s="1"/>
  <c r="O2273" i="4"/>
  <c r="N2281" i="4"/>
  <c r="AD2281" i="4" s="1"/>
  <c r="O2281" i="4"/>
  <c r="N2289" i="4"/>
  <c r="AD2289" i="4" s="1"/>
  <c r="O2289" i="4"/>
  <c r="N2297" i="4"/>
  <c r="AD2297" i="4" s="1"/>
  <c r="O2297" i="4"/>
  <c r="N2305" i="4"/>
  <c r="AD2305" i="4" s="1"/>
  <c r="O2305" i="4"/>
  <c r="N2313" i="4"/>
  <c r="AD2313" i="4" s="1"/>
  <c r="O2313" i="4"/>
  <c r="N2321" i="4"/>
  <c r="AD2321" i="4" s="1"/>
  <c r="O2321" i="4"/>
  <c r="N2329" i="4"/>
  <c r="AD2329" i="4" s="1"/>
  <c r="O2329" i="4"/>
  <c r="N2337" i="4"/>
  <c r="AD2337" i="4" s="1"/>
  <c r="O2337" i="4"/>
  <c r="N2345" i="4"/>
  <c r="AD2345" i="4" s="1"/>
  <c r="O2345" i="4"/>
  <c r="N2353" i="4"/>
  <c r="AD2353" i="4" s="1"/>
  <c r="O2353" i="4"/>
  <c r="N2361" i="4"/>
  <c r="AD2361" i="4" s="1"/>
  <c r="O2361" i="4"/>
  <c r="N2369" i="4"/>
  <c r="AD2369" i="4" s="1"/>
  <c r="O2369" i="4"/>
  <c r="N2377" i="4"/>
  <c r="AD2377" i="4" s="1"/>
  <c r="O2377" i="4"/>
  <c r="N2385" i="4"/>
  <c r="AD2385" i="4" s="1"/>
  <c r="O2385" i="4"/>
  <c r="N2393" i="4"/>
  <c r="AD2393" i="4" s="1"/>
  <c r="O2393" i="4"/>
  <c r="N2401" i="4"/>
  <c r="AD2401" i="4" s="1"/>
  <c r="O2401" i="4"/>
  <c r="N2409" i="4"/>
  <c r="AD2409" i="4" s="1"/>
  <c r="O2409" i="4"/>
  <c r="N2417" i="4"/>
  <c r="AD2417" i="4" s="1"/>
  <c r="O2417" i="4"/>
  <c r="N2425" i="4"/>
  <c r="AD2425" i="4" s="1"/>
  <c r="O2425" i="4"/>
  <c r="N2433" i="4"/>
  <c r="AD2433" i="4" s="1"/>
  <c r="O2433" i="4"/>
  <c r="N2441" i="4"/>
  <c r="AD2441" i="4" s="1"/>
  <c r="O2441" i="4"/>
  <c r="N2449" i="4"/>
  <c r="AD2449" i="4" s="1"/>
  <c r="O2449" i="4"/>
  <c r="N2457" i="4"/>
  <c r="AD2457" i="4" s="1"/>
  <c r="O2457" i="4"/>
  <c r="N2465" i="4"/>
  <c r="AD2465" i="4" s="1"/>
  <c r="O2465" i="4"/>
  <c r="N2473" i="4"/>
  <c r="AD2473" i="4" s="1"/>
  <c r="O2473" i="4"/>
  <c r="N2481" i="4"/>
  <c r="AD2481" i="4" s="1"/>
  <c r="O2481" i="4"/>
  <c r="N2489" i="4"/>
  <c r="AD2489" i="4" s="1"/>
  <c r="O2489" i="4"/>
  <c r="N2497" i="4"/>
  <c r="AD2497" i="4" s="1"/>
  <c r="O2497" i="4"/>
  <c r="N2505" i="4"/>
  <c r="AD2505" i="4" s="1"/>
  <c r="O2505" i="4"/>
  <c r="O2509" i="4"/>
  <c r="N2509" i="4"/>
  <c r="AD2509" i="4" s="1"/>
  <c r="N2513" i="4"/>
  <c r="AD2513" i="4" s="1"/>
  <c r="O2513" i="4"/>
  <c r="N2517" i="4"/>
  <c r="AD2517" i="4" s="1"/>
  <c r="O2517" i="4"/>
  <c r="N2521" i="4"/>
  <c r="AD2521" i="4" s="1"/>
  <c r="O2521" i="4"/>
  <c r="N2525" i="4"/>
  <c r="AD2525" i="4" s="1"/>
  <c r="O2525" i="4"/>
  <c r="O2529" i="4"/>
  <c r="N2529" i="4"/>
  <c r="AD2529" i="4" s="1"/>
  <c r="O2533" i="4"/>
  <c r="N2533" i="4"/>
  <c r="AD2533" i="4" s="1"/>
  <c r="O2537" i="4"/>
  <c r="N2537" i="4"/>
  <c r="AD2537" i="4" s="1"/>
  <c r="O2541" i="4"/>
  <c r="N2541" i="4"/>
  <c r="AD2541" i="4" s="1"/>
  <c r="N2545" i="4"/>
  <c r="AD2545" i="4" s="1"/>
  <c r="O2545" i="4"/>
  <c r="O2549" i="4"/>
  <c r="N2549" i="4"/>
  <c r="AD2549" i="4" s="1"/>
  <c r="N2553" i="4"/>
  <c r="AD2553" i="4" s="1"/>
  <c r="O2553" i="4"/>
  <c r="O2557" i="4"/>
  <c r="N2557" i="4"/>
  <c r="AD2557" i="4" s="1"/>
  <c r="O2561" i="4"/>
  <c r="N2561" i="4"/>
  <c r="AD2561" i="4" s="1"/>
  <c r="O2565" i="4"/>
  <c r="N2565" i="4"/>
  <c r="AD2565" i="4" s="1"/>
  <c r="O2569" i="4"/>
  <c r="N2569" i="4"/>
  <c r="AD2569" i="4" s="1"/>
  <c r="O2573" i="4"/>
  <c r="N2573" i="4"/>
  <c r="AD2573" i="4" s="1"/>
  <c r="N2577" i="4"/>
  <c r="AD2577" i="4" s="1"/>
  <c r="O2577" i="4"/>
  <c r="N2581" i="4"/>
  <c r="AD2581" i="4" s="1"/>
  <c r="O2581" i="4"/>
  <c r="N2585" i="4"/>
  <c r="AD2585" i="4" s="1"/>
  <c r="O2585" i="4"/>
  <c r="N2589" i="4"/>
  <c r="AD2589" i="4" s="1"/>
  <c r="O2589" i="4"/>
  <c r="O2593" i="4"/>
  <c r="N2593" i="4"/>
  <c r="AD2593" i="4" s="1"/>
  <c r="N2597" i="4"/>
  <c r="AD2597" i="4" s="1"/>
  <c r="O2597" i="4"/>
  <c r="O2601" i="4"/>
  <c r="N2601" i="4"/>
  <c r="AD2601" i="4" s="1"/>
  <c r="N2605" i="4"/>
  <c r="AD2605" i="4" s="1"/>
  <c r="O2605" i="4"/>
  <c r="O2609" i="4"/>
  <c r="N2609" i="4"/>
  <c r="AD2609" i="4" s="1"/>
  <c r="O2613" i="4"/>
  <c r="N2613" i="4"/>
  <c r="AD2613" i="4" s="1"/>
  <c r="O2617" i="4"/>
  <c r="N2617" i="4"/>
  <c r="AD2617" i="4" s="1"/>
  <c r="O2621" i="4"/>
  <c r="N2621" i="4"/>
  <c r="AD2621" i="4" s="1"/>
  <c r="O2625" i="4"/>
  <c r="AA2625" i="4" s="1"/>
  <c r="N2625" i="4"/>
  <c r="AD2625" i="4" s="1"/>
  <c r="O2629" i="4"/>
  <c r="N2629" i="4"/>
  <c r="AD2629" i="4" s="1"/>
  <c r="O2633" i="4"/>
  <c r="N2633" i="4"/>
  <c r="AD2633" i="4" s="1"/>
  <c r="O2637" i="4"/>
  <c r="N2637" i="4"/>
  <c r="AD2637" i="4" s="1"/>
  <c r="N2641" i="4"/>
  <c r="AD2641" i="4" s="1"/>
  <c r="O2641" i="4"/>
  <c r="N2645" i="4"/>
  <c r="AD2645" i="4" s="1"/>
  <c r="O2645" i="4"/>
  <c r="N2649" i="4"/>
  <c r="AD2649" i="4" s="1"/>
  <c r="O2649" i="4"/>
  <c r="N2653" i="4"/>
  <c r="AD2653" i="4" s="1"/>
  <c r="O2653" i="4"/>
  <c r="O2657" i="4"/>
  <c r="N2657" i="4"/>
  <c r="AD2657" i="4" s="1"/>
  <c r="O2661" i="4"/>
  <c r="N2661" i="4"/>
  <c r="AD2661" i="4" s="1"/>
  <c r="O2665" i="4"/>
  <c r="N2665" i="4"/>
  <c r="AD2665" i="4" s="1"/>
  <c r="O2669" i="4"/>
  <c r="N2669" i="4"/>
  <c r="AD2669" i="4" s="1"/>
  <c r="O2673" i="4"/>
  <c r="N2673" i="4"/>
  <c r="AD2673" i="4" s="1"/>
  <c r="N2677" i="4"/>
  <c r="AD2677" i="4" s="1"/>
  <c r="O2677" i="4"/>
  <c r="O2681" i="4"/>
  <c r="N2681" i="4"/>
  <c r="AD2681" i="4" s="1"/>
  <c r="N2685" i="4"/>
  <c r="AD2685" i="4" s="1"/>
  <c r="O2685" i="4"/>
  <c r="O2689" i="4"/>
  <c r="N2689" i="4"/>
  <c r="AD2689" i="4" s="1"/>
  <c r="O2693" i="4"/>
  <c r="N2693" i="4"/>
  <c r="AD2693" i="4" s="1"/>
  <c r="O2697" i="4"/>
  <c r="N2697" i="4"/>
  <c r="AD2697" i="4" s="1"/>
  <c r="O2701" i="4"/>
  <c r="N2701" i="4"/>
  <c r="AD2701" i="4" s="1"/>
  <c r="N2705" i="4"/>
  <c r="AD2705" i="4" s="1"/>
  <c r="O2705" i="4"/>
  <c r="N2709" i="4"/>
  <c r="AD2709" i="4" s="1"/>
  <c r="O2709" i="4"/>
  <c r="N2713" i="4"/>
  <c r="AD2713" i="4" s="1"/>
  <c r="O2713" i="4"/>
  <c r="N2717" i="4"/>
  <c r="AD2717" i="4" s="1"/>
  <c r="O2717" i="4"/>
  <c r="N2721" i="4"/>
  <c r="AD2721" i="4" s="1"/>
  <c r="O2721" i="4"/>
  <c r="O2725" i="4"/>
  <c r="N2725" i="4"/>
  <c r="AD2725" i="4" s="1"/>
  <c r="N2729" i="4"/>
  <c r="AD2729" i="4" s="1"/>
  <c r="O2729" i="4"/>
  <c r="N2733" i="4"/>
  <c r="AD2733" i="4" s="1"/>
  <c r="O2733" i="4"/>
  <c r="N2737" i="4"/>
  <c r="AD2737" i="4" s="1"/>
  <c r="O2737" i="4"/>
  <c r="N2741" i="4"/>
  <c r="AD2741" i="4" s="1"/>
  <c r="O2741" i="4"/>
  <c r="N2745" i="4"/>
  <c r="AD2745" i="4" s="1"/>
  <c r="O2745" i="4"/>
  <c r="AA2745" i="4" s="1"/>
  <c r="N2749" i="4"/>
  <c r="AD2749" i="4" s="1"/>
  <c r="O2749" i="4"/>
  <c r="O2753" i="4"/>
  <c r="N2753" i="4"/>
  <c r="AD2753" i="4" s="1"/>
  <c r="O2757" i="4"/>
  <c r="N2757" i="4"/>
  <c r="AD2757" i="4" s="1"/>
  <c r="O2761" i="4"/>
  <c r="N2761" i="4"/>
  <c r="AD2761" i="4" s="1"/>
  <c r="O2765" i="4"/>
  <c r="N2765" i="4"/>
  <c r="AD2765" i="4" s="1"/>
  <c r="O2769" i="4"/>
  <c r="N2769" i="4"/>
  <c r="AD2769" i="4" s="1"/>
  <c r="O2773" i="4"/>
  <c r="N2773" i="4"/>
  <c r="AD2773" i="4" s="1"/>
  <c r="O2777" i="4"/>
  <c r="N2777" i="4"/>
  <c r="AD2777" i="4" s="1"/>
  <c r="O2781" i="4"/>
  <c r="N2781" i="4"/>
  <c r="AD2781" i="4" s="1"/>
  <c r="N2785" i="4"/>
  <c r="AD2785" i="4" s="1"/>
  <c r="O2785" i="4"/>
  <c r="N2789" i="4"/>
  <c r="AD2789" i="4" s="1"/>
  <c r="O2789" i="4"/>
  <c r="N2793" i="4"/>
  <c r="AD2793" i="4" s="1"/>
  <c r="O2793" i="4"/>
  <c r="N2797" i="4"/>
  <c r="AD2797" i="4" s="1"/>
  <c r="O2797" i="4"/>
  <c r="O2801" i="4"/>
  <c r="N2801" i="4"/>
  <c r="AD2801" i="4" s="1"/>
  <c r="O2805" i="4"/>
  <c r="N2805" i="4"/>
  <c r="AD2805" i="4" s="1"/>
  <c r="O2809" i="4"/>
  <c r="AA2809" i="4" s="1"/>
  <c r="N2809" i="4"/>
  <c r="AD2809" i="4" s="1"/>
  <c r="O2813" i="4"/>
  <c r="N2813" i="4"/>
  <c r="AD2813" i="4" s="1"/>
  <c r="O2817" i="4"/>
  <c r="N2817" i="4"/>
  <c r="AD2817" i="4" s="1"/>
  <c r="O2821" i="4"/>
  <c r="N2821" i="4"/>
  <c r="AD2821" i="4" s="1"/>
  <c r="O2825" i="4"/>
  <c r="N2825" i="4"/>
  <c r="AD2825" i="4" s="1"/>
  <c r="O2829" i="4"/>
  <c r="N2829" i="4"/>
  <c r="AD2829" i="4" s="1"/>
  <c r="O2833" i="4"/>
  <c r="N2833" i="4"/>
  <c r="AD2833" i="4" s="1"/>
  <c r="O2837" i="4"/>
  <c r="N2837" i="4"/>
  <c r="AD2837" i="4" s="1"/>
  <c r="O2841" i="4"/>
  <c r="N2841" i="4"/>
  <c r="AD2841" i="4" s="1"/>
  <c r="O2845" i="4"/>
  <c r="N2845" i="4"/>
  <c r="AD2845" i="4" s="1"/>
  <c r="N2849" i="4"/>
  <c r="AD2849" i="4" s="1"/>
  <c r="O2849" i="4"/>
  <c r="N2853" i="4"/>
  <c r="AD2853" i="4" s="1"/>
  <c r="O2853" i="4"/>
  <c r="N2857" i="4"/>
  <c r="AD2857" i="4" s="1"/>
  <c r="O2857" i="4"/>
  <c r="N2861" i="4"/>
  <c r="AD2861" i="4" s="1"/>
  <c r="O2861" i="4"/>
  <c r="N2865" i="4"/>
  <c r="AD2865" i="4" s="1"/>
  <c r="O2865" i="4"/>
  <c r="N2869" i="4"/>
  <c r="AD2869" i="4" s="1"/>
  <c r="O2869" i="4"/>
  <c r="N2873" i="4"/>
  <c r="AD2873" i="4" s="1"/>
  <c r="O2873" i="4"/>
  <c r="N2877" i="4"/>
  <c r="AD2877" i="4" s="1"/>
  <c r="O2877" i="4"/>
  <c r="O2881" i="4"/>
  <c r="N2881" i="4"/>
  <c r="AD2881" i="4" s="1"/>
  <c r="O2885" i="4"/>
  <c r="N2885" i="4"/>
  <c r="AD2885" i="4" s="1"/>
  <c r="O2889" i="4"/>
  <c r="N2889" i="4"/>
  <c r="AD2889" i="4" s="1"/>
  <c r="O2893" i="4"/>
  <c r="N2893" i="4"/>
  <c r="AD2893" i="4" s="1"/>
  <c r="O2897" i="4"/>
  <c r="N2897" i="4"/>
  <c r="AD2897" i="4" s="1"/>
  <c r="O2901" i="4"/>
  <c r="N2901" i="4"/>
  <c r="AD2901" i="4" s="1"/>
  <c r="O2905" i="4"/>
  <c r="N2905" i="4"/>
  <c r="AD2905" i="4" s="1"/>
  <c r="O2909" i="4"/>
  <c r="N2909" i="4"/>
  <c r="AD2909" i="4" s="1"/>
  <c r="N2913" i="4"/>
  <c r="AD2913" i="4" s="1"/>
  <c r="O2913" i="4"/>
  <c r="N2917" i="4"/>
  <c r="AD2917" i="4" s="1"/>
  <c r="O2917" i="4"/>
  <c r="N2921" i="4"/>
  <c r="AD2921" i="4" s="1"/>
  <c r="O2921" i="4"/>
  <c r="N2925" i="4"/>
  <c r="AD2925" i="4" s="1"/>
  <c r="O2925" i="4"/>
  <c r="O2929" i="4"/>
  <c r="N2929" i="4"/>
  <c r="AD2929" i="4" s="1"/>
  <c r="O3501" i="4"/>
  <c r="N3501" i="4"/>
  <c r="AD3501" i="4" s="1"/>
  <c r="O3509" i="4"/>
  <c r="N3509" i="4"/>
  <c r="AD3509" i="4" s="1"/>
  <c r="O3517" i="4"/>
  <c r="N3517" i="4"/>
  <c r="AD3517" i="4" s="1"/>
  <c r="O3525" i="4"/>
  <c r="N3525" i="4"/>
  <c r="AD3525" i="4" s="1"/>
  <c r="N466" i="4"/>
  <c r="AD466" i="4" s="1"/>
  <c r="O466" i="4"/>
  <c r="W466" i="4" s="1"/>
  <c r="N474" i="4"/>
  <c r="AD474" i="4" s="1"/>
  <c r="O474" i="4"/>
  <c r="N486" i="4"/>
  <c r="AD486" i="4" s="1"/>
  <c r="O486" i="4"/>
  <c r="AA486" i="4" s="1"/>
  <c r="N498" i="4"/>
  <c r="AD498" i="4" s="1"/>
  <c r="O498" i="4"/>
  <c r="W498" i="4" s="1"/>
  <c r="N506" i="4"/>
  <c r="AD506" i="4" s="1"/>
  <c r="O506" i="4"/>
  <c r="W506" i="4" s="1"/>
  <c r="N518" i="4"/>
  <c r="AD518" i="4" s="1"/>
  <c r="O518" i="4"/>
  <c r="N526" i="4"/>
  <c r="AD526" i="4" s="1"/>
  <c r="O526" i="4"/>
  <c r="W526" i="4" s="1"/>
  <c r="N538" i="4"/>
  <c r="AD538" i="4" s="1"/>
  <c r="O538" i="4"/>
  <c r="N546" i="4"/>
  <c r="AD546" i="4" s="1"/>
  <c r="O546" i="4"/>
  <c r="W546" i="4" s="1"/>
  <c r="N558" i="4"/>
  <c r="AD558" i="4" s="1"/>
  <c r="O558" i="4"/>
  <c r="AA558" i="4" s="1"/>
  <c r="N566" i="4"/>
  <c r="AD566" i="4" s="1"/>
  <c r="O566" i="4"/>
  <c r="AA566" i="4" s="1"/>
  <c r="N574" i="4"/>
  <c r="AD574" i="4" s="1"/>
  <c r="O574" i="4"/>
  <c r="AA574" i="4" s="1"/>
  <c r="N582" i="4"/>
  <c r="AD582" i="4" s="1"/>
  <c r="O582" i="4"/>
  <c r="AA582" i="4" s="1"/>
  <c r="N590" i="4"/>
  <c r="AD590" i="4" s="1"/>
  <c r="O590" i="4"/>
  <c r="AA590" i="4" s="1"/>
  <c r="N598" i="4"/>
  <c r="AD598" i="4" s="1"/>
  <c r="O598" i="4"/>
  <c r="AA598" i="4" s="1"/>
  <c r="N606" i="4"/>
  <c r="AD606" i="4" s="1"/>
  <c r="O606" i="4"/>
  <c r="AA606" i="4" s="1"/>
  <c r="N618" i="4"/>
  <c r="AD618" i="4" s="1"/>
  <c r="O618" i="4"/>
  <c r="W618" i="4" s="1"/>
  <c r="N950" i="4"/>
  <c r="AD950" i="4" s="1"/>
  <c r="O950" i="4"/>
  <c r="N982" i="4"/>
  <c r="AD982" i="4" s="1"/>
  <c r="O982" i="4"/>
  <c r="Z982" i="4" s="1"/>
  <c r="N998" i="4"/>
  <c r="AD998" i="4" s="1"/>
  <c r="O998" i="4"/>
  <c r="N1014" i="4"/>
  <c r="AD1014" i="4" s="1"/>
  <c r="O1014" i="4"/>
  <c r="Z1014" i="4" s="1"/>
  <c r="N1046" i="4"/>
  <c r="AD1046" i="4" s="1"/>
  <c r="O1046" i="4"/>
  <c r="N1062" i="4"/>
  <c r="AD1062" i="4" s="1"/>
  <c r="O1062" i="4"/>
  <c r="Z1062" i="4" s="1"/>
  <c r="N1094" i="4"/>
  <c r="AD1094" i="4" s="1"/>
  <c r="O1094" i="4"/>
  <c r="N1110" i="4"/>
  <c r="AD1110" i="4" s="1"/>
  <c r="O1110" i="4"/>
  <c r="Z1110" i="4" s="1"/>
  <c r="N1142" i="4"/>
  <c r="AD1142" i="4" s="1"/>
  <c r="O1142" i="4"/>
  <c r="N1158" i="4"/>
  <c r="AD1158" i="4" s="1"/>
  <c r="O1158" i="4"/>
  <c r="Z1158" i="4" s="1"/>
  <c r="N1174" i="4"/>
  <c r="AD1174" i="4" s="1"/>
  <c r="O1174" i="4"/>
  <c r="N1206" i="4"/>
  <c r="AD1206" i="4" s="1"/>
  <c r="O1206" i="4"/>
  <c r="Z1206" i="4" s="1"/>
  <c r="N1222" i="4"/>
  <c r="AD1222" i="4" s="1"/>
  <c r="O1222" i="4"/>
  <c r="N1254" i="4"/>
  <c r="AD1254" i="4" s="1"/>
  <c r="O1254" i="4"/>
  <c r="Z1254" i="4" s="1"/>
  <c r="N1286" i="4"/>
  <c r="AD1286" i="4" s="1"/>
  <c r="O1286" i="4"/>
  <c r="N1334" i="4"/>
  <c r="AD1334" i="4" s="1"/>
  <c r="O1334" i="4"/>
  <c r="Z1334" i="4" s="1"/>
  <c r="N1478" i="4"/>
  <c r="AD1478" i="4" s="1"/>
  <c r="O1478" i="4"/>
  <c r="N1538" i="4"/>
  <c r="AD1538" i="4" s="1"/>
  <c r="O1538" i="4"/>
  <c r="N1554" i="4"/>
  <c r="AD1554" i="4" s="1"/>
  <c r="O1554" i="4"/>
  <c r="N1570" i="4"/>
  <c r="AD1570" i="4" s="1"/>
  <c r="O1570" i="4"/>
  <c r="N1602" i="4"/>
  <c r="AD1602" i="4" s="1"/>
  <c r="O1602" i="4"/>
  <c r="N1618" i="4"/>
  <c r="AD1618" i="4" s="1"/>
  <c r="O1618" i="4"/>
  <c r="N1634" i="4"/>
  <c r="AD1634" i="4" s="1"/>
  <c r="O1634" i="4"/>
  <c r="N1650" i="4"/>
  <c r="AD1650" i="4" s="1"/>
  <c r="O1650" i="4"/>
  <c r="N1666" i="4"/>
  <c r="AD1666" i="4" s="1"/>
  <c r="O1666" i="4"/>
  <c r="N1698" i="4"/>
  <c r="AD1698" i="4" s="1"/>
  <c r="O1698" i="4"/>
  <c r="N1718" i="4"/>
  <c r="AD1718" i="4" s="1"/>
  <c r="O1718" i="4"/>
  <c r="N1726" i="4"/>
  <c r="AD1726" i="4" s="1"/>
  <c r="O1726" i="4"/>
  <c r="N1734" i="4"/>
  <c r="AD1734" i="4" s="1"/>
  <c r="O1734" i="4"/>
  <c r="N1742" i="4"/>
  <c r="AD1742" i="4" s="1"/>
  <c r="O1742" i="4"/>
  <c r="AA1742" i="4" s="1"/>
  <c r="N1750" i="4"/>
  <c r="AD1750" i="4" s="1"/>
  <c r="O1750" i="4"/>
  <c r="N1758" i="4"/>
  <c r="AD1758" i="4" s="1"/>
  <c r="O1758" i="4"/>
  <c r="N1766" i="4"/>
  <c r="AD1766" i="4" s="1"/>
  <c r="O1766" i="4"/>
  <c r="N1774" i="4"/>
  <c r="AD1774" i="4" s="1"/>
  <c r="O1774" i="4"/>
  <c r="AA1774" i="4" s="1"/>
  <c r="N1782" i="4"/>
  <c r="AD1782" i="4" s="1"/>
  <c r="O1782" i="4"/>
  <c r="N1790" i="4"/>
  <c r="AD1790" i="4" s="1"/>
  <c r="O1790" i="4"/>
  <c r="N1798" i="4"/>
  <c r="AD1798" i="4" s="1"/>
  <c r="O1798" i="4"/>
  <c r="N1806" i="4"/>
  <c r="AD1806" i="4" s="1"/>
  <c r="O1806" i="4"/>
  <c r="N1814" i="4"/>
  <c r="AD1814" i="4" s="1"/>
  <c r="O1814" i="4"/>
  <c r="N1822" i="4"/>
  <c r="AD1822" i="4" s="1"/>
  <c r="O1822" i="4"/>
  <c r="N1830" i="4"/>
  <c r="AD1830" i="4" s="1"/>
  <c r="O1830" i="4"/>
  <c r="N1838" i="4"/>
  <c r="AD1838" i="4" s="1"/>
  <c r="O1838" i="4"/>
  <c r="O1846" i="4"/>
  <c r="N1846" i="4"/>
  <c r="AD1846" i="4" s="1"/>
  <c r="O1850" i="4"/>
  <c r="N1850" i="4"/>
  <c r="AD1850" i="4" s="1"/>
  <c r="O1854" i="4"/>
  <c r="N1854" i="4"/>
  <c r="AD1854" i="4" s="1"/>
  <c r="O1858" i="4"/>
  <c r="N1858" i="4"/>
  <c r="AD1858" i="4" s="1"/>
  <c r="O1862" i="4"/>
  <c r="N1862" i="4"/>
  <c r="AD1862" i="4" s="1"/>
  <c r="O1866" i="4"/>
  <c r="N1866" i="4"/>
  <c r="AD1866" i="4" s="1"/>
  <c r="O1870" i="4"/>
  <c r="N1870" i="4"/>
  <c r="AD1870" i="4" s="1"/>
  <c r="O1874" i="4"/>
  <c r="N1874" i="4"/>
  <c r="AD1874" i="4" s="1"/>
  <c r="O1878" i="4"/>
  <c r="N1878" i="4"/>
  <c r="AD1878" i="4" s="1"/>
  <c r="N1882" i="4"/>
  <c r="AD1882" i="4" s="1"/>
  <c r="O1882" i="4"/>
  <c r="O1886" i="4"/>
  <c r="N1886" i="4"/>
  <c r="AD1886" i="4" s="1"/>
  <c r="O1890" i="4"/>
  <c r="N1890" i="4"/>
  <c r="AD1890" i="4" s="1"/>
  <c r="O1894" i="4"/>
  <c r="N1894" i="4"/>
  <c r="AD1894" i="4" s="1"/>
  <c r="N1898" i="4"/>
  <c r="AD1898" i="4" s="1"/>
  <c r="O1898" i="4"/>
  <c r="N1902" i="4"/>
  <c r="AD1902" i="4" s="1"/>
  <c r="O1902" i="4"/>
  <c r="N1906" i="4"/>
  <c r="AD1906" i="4" s="1"/>
  <c r="O1906" i="4"/>
  <c r="N1910" i="4"/>
  <c r="AD1910" i="4" s="1"/>
  <c r="O1910" i="4"/>
  <c r="O1914" i="4"/>
  <c r="N1914" i="4"/>
  <c r="AD1914" i="4" s="1"/>
  <c r="O1918" i="4"/>
  <c r="N1918" i="4"/>
  <c r="AD1918" i="4" s="1"/>
  <c r="O1922" i="4"/>
  <c r="N1922" i="4"/>
  <c r="AD1922" i="4" s="1"/>
  <c r="N1926" i="4"/>
  <c r="AD1926" i="4" s="1"/>
  <c r="O1926" i="4"/>
  <c r="O1930" i="4"/>
  <c r="N1930" i="4"/>
  <c r="AD1930" i="4" s="1"/>
  <c r="O1934" i="4"/>
  <c r="N1934" i="4"/>
  <c r="AD1934" i="4" s="1"/>
  <c r="O1938" i="4"/>
  <c r="N1938" i="4"/>
  <c r="AD1938" i="4" s="1"/>
  <c r="O1942" i="4"/>
  <c r="N1942" i="4"/>
  <c r="AD1942" i="4" s="1"/>
  <c r="N1946" i="4"/>
  <c r="AD1946" i="4" s="1"/>
  <c r="O1946" i="4"/>
  <c r="O1950" i="4"/>
  <c r="N1950" i="4"/>
  <c r="AD1950" i="4" s="1"/>
  <c r="O1954" i="4"/>
  <c r="N1954" i="4"/>
  <c r="AD1954" i="4" s="1"/>
  <c r="O1958" i="4"/>
  <c r="N1958" i="4"/>
  <c r="AD1958" i="4" s="1"/>
  <c r="N1962" i="4"/>
  <c r="AD1962" i="4" s="1"/>
  <c r="O1962" i="4"/>
  <c r="N1966" i="4"/>
  <c r="AD1966" i="4" s="1"/>
  <c r="O1966" i="4"/>
  <c r="N1970" i="4"/>
  <c r="AD1970" i="4" s="1"/>
  <c r="O1970" i="4"/>
  <c r="N1974" i="4"/>
  <c r="AD1974" i="4" s="1"/>
  <c r="O1974" i="4"/>
  <c r="O1978" i="4"/>
  <c r="N1978" i="4"/>
  <c r="AD1978" i="4" s="1"/>
  <c r="O1982" i="4"/>
  <c r="N1982" i="4"/>
  <c r="AD1982" i="4" s="1"/>
  <c r="O1986" i="4"/>
  <c r="N1986" i="4"/>
  <c r="AD1986" i="4" s="1"/>
  <c r="N1990" i="4"/>
  <c r="AD1990" i="4" s="1"/>
  <c r="O1990" i="4"/>
  <c r="O1994" i="4"/>
  <c r="N1994" i="4"/>
  <c r="AD1994" i="4" s="1"/>
  <c r="O1998" i="4"/>
  <c r="N1998" i="4"/>
  <c r="AD1998" i="4" s="1"/>
  <c r="O2002" i="4"/>
  <c r="N2002" i="4"/>
  <c r="AD2002" i="4" s="1"/>
  <c r="O2006" i="4"/>
  <c r="N2006" i="4"/>
  <c r="AD2006" i="4" s="1"/>
  <c r="O2010" i="4"/>
  <c r="N2010" i="4"/>
  <c r="AD2010" i="4" s="1"/>
  <c r="O2014" i="4"/>
  <c r="N2014" i="4"/>
  <c r="AD2014" i="4" s="1"/>
  <c r="O2018" i="4"/>
  <c r="N2018" i="4"/>
  <c r="AD2018" i="4" s="1"/>
  <c r="O2022" i="4"/>
  <c r="N2022" i="4"/>
  <c r="AD2022" i="4" s="1"/>
  <c r="N2026" i="4"/>
  <c r="AD2026" i="4" s="1"/>
  <c r="O2026" i="4"/>
  <c r="N2030" i="4"/>
  <c r="AD2030" i="4" s="1"/>
  <c r="O2030" i="4"/>
  <c r="N2034" i="4"/>
  <c r="AD2034" i="4" s="1"/>
  <c r="O2034" i="4"/>
  <c r="O2038" i="4"/>
  <c r="N2038" i="4"/>
  <c r="AD2038" i="4" s="1"/>
  <c r="O2042" i="4"/>
  <c r="N2042" i="4"/>
  <c r="AD2042" i="4" s="1"/>
  <c r="N2046" i="4"/>
  <c r="AD2046" i="4" s="1"/>
  <c r="O2046" i="4"/>
  <c r="N2050" i="4"/>
  <c r="AD2050" i="4" s="1"/>
  <c r="O2050" i="4"/>
  <c r="N2054" i="4"/>
  <c r="AD2054" i="4" s="1"/>
  <c r="O2054" i="4"/>
  <c r="O2058" i="4"/>
  <c r="N2058" i="4"/>
  <c r="AD2058" i="4" s="1"/>
  <c r="O2062" i="4"/>
  <c r="N2062" i="4"/>
  <c r="AD2062" i="4" s="1"/>
  <c r="O2066" i="4"/>
  <c r="N2066" i="4"/>
  <c r="AD2066" i="4" s="1"/>
  <c r="O2070" i="4"/>
  <c r="N2070" i="4"/>
  <c r="AD2070" i="4" s="1"/>
  <c r="O2074" i="4"/>
  <c r="N2074" i="4"/>
  <c r="AD2074" i="4" s="1"/>
  <c r="O2078" i="4"/>
  <c r="N2078" i="4"/>
  <c r="AD2078" i="4" s="1"/>
  <c r="O2082" i="4"/>
  <c r="N2082" i="4"/>
  <c r="AD2082" i="4" s="1"/>
  <c r="O2086" i="4"/>
  <c r="N2086" i="4"/>
  <c r="AD2086" i="4" s="1"/>
  <c r="N2090" i="4"/>
  <c r="AD2090" i="4" s="1"/>
  <c r="O2090" i="4"/>
  <c r="N2094" i="4"/>
  <c r="AD2094" i="4" s="1"/>
  <c r="O2094" i="4"/>
  <c r="N2098" i="4"/>
  <c r="AD2098" i="4" s="1"/>
  <c r="O2098" i="4"/>
  <c r="O2102" i="4"/>
  <c r="N2102" i="4"/>
  <c r="AD2102" i="4" s="1"/>
  <c r="O2106" i="4"/>
  <c r="N2106" i="4"/>
  <c r="AD2106" i="4" s="1"/>
  <c r="N2110" i="4"/>
  <c r="AD2110" i="4" s="1"/>
  <c r="O2110" i="4"/>
  <c r="N2114" i="4"/>
  <c r="AD2114" i="4" s="1"/>
  <c r="O2114" i="4"/>
  <c r="N2118" i="4"/>
  <c r="AD2118" i="4" s="1"/>
  <c r="O2118" i="4"/>
  <c r="O2122" i="4"/>
  <c r="N2122" i="4"/>
  <c r="AD2122" i="4" s="1"/>
  <c r="O2126" i="4"/>
  <c r="N2126" i="4"/>
  <c r="AD2126" i="4" s="1"/>
  <c r="O2130" i="4"/>
  <c r="N2130" i="4"/>
  <c r="AD2130" i="4" s="1"/>
  <c r="O2134" i="4"/>
  <c r="N2134" i="4"/>
  <c r="AD2134" i="4" s="1"/>
  <c r="O2138" i="4"/>
  <c r="N2138" i="4"/>
  <c r="AD2138" i="4" s="1"/>
  <c r="O2142" i="4"/>
  <c r="N2142" i="4"/>
  <c r="AD2142" i="4" s="1"/>
  <c r="O2146" i="4"/>
  <c r="N2146" i="4"/>
  <c r="AD2146" i="4" s="1"/>
  <c r="O2150" i="4"/>
  <c r="N2150" i="4"/>
  <c r="AD2150" i="4" s="1"/>
  <c r="N2154" i="4"/>
  <c r="AD2154" i="4" s="1"/>
  <c r="O2154" i="4"/>
  <c r="N2158" i="4"/>
  <c r="AD2158" i="4" s="1"/>
  <c r="O2158" i="4"/>
  <c r="N2162" i="4"/>
  <c r="AD2162" i="4" s="1"/>
  <c r="O2162" i="4"/>
  <c r="O2166" i="4"/>
  <c r="N2166" i="4"/>
  <c r="AD2166" i="4" s="1"/>
  <c r="O2170" i="4"/>
  <c r="N2170" i="4"/>
  <c r="AD2170" i="4" s="1"/>
  <c r="N2174" i="4"/>
  <c r="AD2174" i="4" s="1"/>
  <c r="O2174" i="4"/>
  <c r="O2178" i="4"/>
  <c r="N2178" i="4"/>
  <c r="AD2178" i="4" s="1"/>
  <c r="O2182" i="4"/>
  <c r="N2182" i="4"/>
  <c r="AD2182" i="4" s="1"/>
  <c r="N2186" i="4"/>
  <c r="AD2186" i="4" s="1"/>
  <c r="O2186" i="4"/>
  <c r="O2190" i="4"/>
  <c r="N2190" i="4"/>
  <c r="AD2190" i="4" s="1"/>
  <c r="O2194" i="4"/>
  <c r="N2194" i="4"/>
  <c r="AD2194" i="4" s="1"/>
  <c r="N2198" i="4"/>
  <c r="AD2198" i="4" s="1"/>
  <c r="O2198" i="4"/>
  <c r="O2202" i="4"/>
  <c r="N2202" i="4"/>
  <c r="AD2202" i="4" s="1"/>
  <c r="O2206" i="4"/>
  <c r="N2206" i="4"/>
  <c r="AD2206" i="4" s="1"/>
  <c r="N2210" i="4"/>
  <c r="AD2210" i="4" s="1"/>
  <c r="O2210" i="4"/>
  <c r="O2214" i="4"/>
  <c r="N2214" i="4"/>
  <c r="AD2214" i="4" s="1"/>
  <c r="O2218" i="4"/>
  <c r="N2218" i="4"/>
  <c r="AD2218" i="4" s="1"/>
  <c r="O2222" i="4"/>
  <c r="N2222" i="4"/>
  <c r="AD2222" i="4" s="1"/>
  <c r="O2226" i="4"/>
  <c r="N2226" i="4"/>
  <c r="AD2226" i="4" s="1"/>
  <c r="N2230" i="4"/>
  <c r="AD2230" i="4" s="1"/>
  <c r="O2230" i="4"/>
  <c r="O2234" i="4"/>
  <c r="N2234" i="4"/>
  <c r="AD2234" i="4" s="1"/>
  <c r="O2238" i="4"/>
  <c r="N2238" i="4"/>
  <c r="AD2238" i="4" s="1"/>
  <c r="N2242" i="4"/>
  <c r="AD2242" i="4" s="1"/>
  <c r="O2242" i="4"/>
  <c r="O2246" i="4"/>
  <c r="N2246" i="4"/>
  <c r="AD2246" i="4" s="1"/>
  <c r="O2250" i="4"/>
  <c r="N2250" i="4"/>
  <c r="AD2250" i="4" s="1"/>
  <c r="O2254" i="4"/>
  <c r="N2254" i="4"/>
  <c r="AD2254" i="4" s="1"/>
  <c r="O2258" i="4"/>
  <c r="N2258" i="4"/>
  <c r="AD2258" i="4" s="1"/>
  <c r="N2262" i="4"/>
  <c r="AD2262" i="4" s="1"/>
  <c r="O2262" i="4"/>
  <c r="O2266" i="4"/>
  <c r="N2266" i="4"/>
  <c r="AD2266" i="4" s="1"/>
  <c r="O2270" i="4"/>
  <c r="N2270" i="4"/>
  <c r="AD2270" i="4" s="1"/>
  <c r="N2274" i="4"/>
  <c r="AD2274" i="4" s="1"/>
  <c r="O2274" i="4"/>
  <c r="O2278" i="4"/>
  <c r="N2278" i="4"/>
  <c r="AD2278" i="4" s="1"/>
  <c r="O2282" i="4"/>
  <c r="N2282" i="4"/>
  <c r="AD2282" i="4" s="1"/>
  <c r="O2286" i="4"/>
  <c r="N2286" i="4"/>
  <c r="AD2286" i="4" s="1"/>
  <c r="O2290" i="4"/>
  <c r="N2290" i="4"/>
  <c r="AD2290" i="4" s="1"/>
  <c r="N2294" i="4"/>
  <c r="AD2294" i="4" s="1"/>
  <c r="O2294" i="4"/>
  <c r="O2298" i="4"/>
  <c r="N2298" i="4"/>
  <c r="AD2298" i="4" s="1"/>
  <c r="O2302" i="4"/>
  <c r="N2302" i="4"/>
  <c r="AD2302" i="4" s="1"/>
  <c r="N2306" i="4"/>
  <c r="AD2306" i="4" s="1"/>
  <c r="O2306" i="4"/>
  <c r="O2310" i="4"/>
  <c r="N2310" i="4"/>
  <c r="AD2310" i="4" s="1"/>
  <c r="O2314" i="4"/>
  <c r="N2314" i="4"/>
  <c r="AD2314" i="4" s="1"/>
  <c r="O2318" i="4"/>
  <c r="N2318" i="4"/>
  <c r="AD2318" i="4" s="1"/>
  <c r="O2322" i="4"/>
  <c r="N2322" i="4"/>
  <c r="AD2322" i="4" s="1"/>
  <c r="N2326" i="4"/>
  <c r="AD2326" i="4" s="1"/>
  <c r="O2326" i="4"/>
  <c r="O2330" i="4"/>
  <c r="N2330" i="4"/>
  <c r="AD2330" i="4" s="1"/>
  <c r="O2334" i="4"/>
  <c r="N2334" i="4"/>
  <c r="AD2334" i="4" s="1"/>
  <c r="N2338" i="4"/>
  <c r="AD2338" i="4" s="1"/>
  <c r="O2338" i="4"/>
  <c r="O2342" i="4"/>
  <c r="N2342" i="4"/>
  <c r="AD2342" i="4" s="1"/>
  <c r="O2346" i="4"/>
  <c r="N2346" i="4"/>
  <c r="AD2346" i="4" s="1"/>
  <c r="O2350" i="4"/>
  <c r="N2350" i="4"/>
  <c r="AD2350" i="4" s="1"/>
  <c r="O2354" i="4"/>
  <c r="N2354" i="4"/>
  <c r="AD2354" i="4" s="1"/>
  <c r="N2358" i="4"/>
  <c r="AD2358" i="4" s="1"/>
  <c r="O2358" i="4"/>
  <c r="O2362" i="4"/>
  <c r="N2362" i="4"/>
  <c r="AD2362" i="4" s="1"/>
  <c r="O2366" i="4"/>
  <c r="N2366" i="4"/>
  <c r="AD2366" i="4" s="1"/>
  <c r="N2370" i="4"/>
  <c r="AD2370" i="4" s="1"/>
  <c r="O2370" i="4"/>
  <c r="O2374" i="4"/>
  <c r="N2374" i="4"/>
  <c r="AD2374" i="4" s="1"/>
  <c r="N2378" i="4"/>
  <c r="AD2378" i="4" s="1"/>
  <c r="O2378" i="4"/>
  <c r="N2382" i="4"/>
  <c r="AD2382" i="4" s="1"/>
  <c r="O2382" i="4"/>
  <c r="O2386" i="4"/>
  <c r="N2386" i="4"/>
  <c r="AD2386" i="4" s="1"/>
  <c r="O2390" i="4"/>
  <c r="N2390" i="4"/>
  <c r="AD2390" i="4" s="1"/>
  <c r="N2394" i="4"/>
  <c r="AD2394" i="4" s="1"/>
  <c r="O2394" i="4"/>
  <c r="N2398" i="4"/>
  <c r="AD2398" i="4" s="1"/>
  <c r="O2398" i="4"/>
  <c r="O2402" i="4"/>
  <c r="N2402" i="4"/>
  <c r="AD2402" i="4" s="1"/>
  <c r="O2406" i="4"/>
  <c r="N2406" i="4"/>
  <c r="AD2406" i="4" s="1"/>
  <c r="O2410" i="4"/>
  <c r="N2410" i="4"/>
  <c r="AD2410" i="4" s="1"/>
  <c r="N2414" i="4"/>
  <c r="AD2414" i="4" s="1"/>
  <c r="O2414" i="4"/>
  <c r="O2418" i="4"/>
  <c r="N2418" i="4"/>
  <c r="AD2418" i="4" s="1"/>
  <c r="O2422" i="4"/>
  <c r="N2422" i="4"/>
  <c r="AD2422" i="4" s="1"/>
  <c r="N2426" i="4"/>
  <c r="AD2426" i="4" s="1"/>
  <c r="O2426" i="4"/>
  <c r="O2430" i="4"/>
  <c r="N2430" i="4"/>
  <c r="AD2430" i="4" s="1"/>
  <c r="N2434" i="4"/>
  <c r="AD2434" i="4" s="1"/>
  <c r="O2434" i="4"/>
  <c r="O2438" i="4"/>
  <c r="N2438" i="4"/>
  <c r="AD2438" i="4" s="1"/>
  <c r="O2442" i="4"/>
  <c r="N2442" i="4"/>
  <c r="AD2442" i="4" s="1"/>
  <c r="N2446" i="4"/>
  <c r="AD2446" i="4" s="1"/>
  <c r="O2446" i="4"/>
  <c r="O2450" i="4"/>
  <c r="N2450" i="4"/>
  <c r="AD2450" i="4" s="1"/>
  <c r="N2454" i="4"/>
  <c r="AD2454" i="4" s="1"/>
  <c r="O2454" i="4"/>
  <c r="N2458" i="4"/>
  <c r="AD2458" i="4" s="1"/>
  <c r="O2458" i="4"/>
  <c r="O2462" i="4"/>
  <c r="N2462" i="4"/>
  <c r="AD2462" i="4" s="1"/>
  <c r="O2466" i="4"/>
  <c r="N2466" i="4"/>
  <c r="AD2466" i="4" s="1"/>
  <c r="O2470" i="4"/>
  <c r="N2470" i="4"/>
  <c r="AD2470" i="4" s="1"/>
  <c r="O2474" i="4"/>
  <c r="N2474" i="4"/>
  <c r="AD2474" i="4" s="1"/>
  <c r="N2478" i="4"/>
  <c r="AD2478" i="4" s="1"/>
  <c r="O2478" i="4"/>
  <c r="O2482" i="4"/>
  <c r="N2482" i="4"/>
  <c r="AD2482" i="4" s="1"/>
  <c r="O2486" i="4"/>
  <c r="N2486" i="4"/>
  <c r="AD2486" i="4" s="1"/>
  <c r="N2490" i="4"/>
  <c r="AD2490" i="4" s="1"/>
  <c r="O2490" i="4"/>
  <c r="O2494" i="4"/>
  <c r="N2494" i="4"/>
  <c r="AD2494" i="4" s="1"/>
  <c r="O2498" i="4"/>
  <c r="N2498" i="4"/>
  <c r="AD2498" i="4" s="1"/>
  <c r="O2502" i="4"/>
  <c r="N2502" i="4"/>
  <c r="AD2502" i="4" s="1"/>
  <c r="N2506" i="4"/>
  <c r="AD2506" i="4" s="1"/>
  <c r="O2506" i="4"/>
  <c r="O2510" i="4"/>
  <c r="N2510" i="4"/>
  <c r="AD2510" i="4" s="1"/>
  <c r="O2514" i="4"/>
  <c r="N2514" i="4"/>
  <c r="AD2514" i="4" s="1"/>
  <c r="O2518" i="4"/>
  <c r="N2518" i="4"/>
  <c r="AD2518" i="4" s="1"/>
  <c r="O2522" i="4"/>
  <c r="N2522" i="4"/>
  <c r="AD2522" i="4" s="1"/>
  <c r="O2526" i="4"/>
  <c r="N2526" i="4"/>
  <c r="AD2526" i="4" s="1"/>
  <c r="N2530" i="4"/>
  <c r="AD2530" i="4" s="1"/>
  <c r="O2530" i="4"/>
  <c r="N2534" i="4"/>
  <c r="AD2534" i="4" s="1"/>
  <c r="O2534" i="4"/>
  <c r="N2538" i="4"/>
  <c r="AD2538" i="4" s="1"/>
  <c r="O2538" i="4"/>
  <c r="N2542" i="4"/>
  <c r="AD2542" i="4" s="1"/>
  <c r="O2542" i="4"/>
  <c r="O2546" i="4"/>
  <c r="N2546" i="4"/>
  <c r="AD2546" i="4" s="1"/>
  <c r="N2550" i="4"/>
  <c r="AD2550" i="4" s="1"/>
  <c r="O2550" i="4"/>
  <c r="O2554" i="4"/>
  <c r="N2554" i="4"/>
  <c r="AD2554" i="4" s="1"/>
  <c r="N2558" i="4"/>
  <c r="AD2558" i="4" s="1"/>
  <c r="O2558" i="4"/>
  <c r="O2562" i="4"/>
  <c r="N2562" i="4"/>
  <c r="AD2562" i="4" s="1"/>
  <c r="O2566" i="4"/>
  <c r="N2566" i="4"/>
  <c r="AD2566" i="4" s="1"/>
  <c r="O2570" i="4"/>
  <c r="N2570" i="4"/>
  <c r="AD2570" i="4" s="1"/>
  <c r="O2574" i="4"/>
  <c r="N2574" i="4"/>
  <c r="AD2574" i="4" s="1"/>
  <c r="O2578" i="4"/>
  <c r="N2578" i="4"/>
  <c r="AD2578" i="4" s="1"/>
  <c r="O2582" i="4"/>
  <c r="N2582" i="4"/>
  <c r="AD2582" i="4" s="1"/>
  <c r="O2586" i="4"/>
  <c r="N2586" i="4"/>
  <c r="AD2586" i="4" s="1"/>
  <c r="O2590" i="4"/>
  <c r="N2590" i="4"/>
  <c r="AD2590" i="4" s="1"/>
  <c r="N2594" i="4"/>
  <c r="AD2594" i="4" s="1"/>
  <c r="O2594" i="4"/>
  <c r="N2598" i="4"/>
  <c r="AD2598" i="4" s="1"/>
  <c r="O2598" i="4"/>
  <c r="N2602" i="4"/>
  <c r="AD2602" i="4" s="1"/>
  <c r="O2602" i="4"/>
  <c r="N2606" i="4"/>
  <c r="AD2606" i="4" s="1"/>
  <c r="O2606" i="4"/>
  <c r="O2610" i="4"/>
  <c r="N2610" i="4"/>
  <c r="AD2610" i="4" s="1"/>
  <c r="O2614" i="4"/>
  <c r="N2614" i="4"/>
  <c r="AD2614" i="4" s="1"/>
  <c r="O2618" i="4"/>
  <c r="N2618" i="4"/>
  <c r="AD2618" i="4" s="1"/>
  <c r="O2622" i="4"/>
  <c r="N2622" i="4"/>
  <c r="AD2622" i="4" s="1"/>
  <c r="O2626" i="4"/>
  <c r="N2626" i="4"/>
  <c r="AD2626" i="4" s="1"/>
  <c r="N2630" i="4"/>
  <c r="AD2630" i="4" s="1"/>
  <c r="O2630" i="4"/>
  <c r="O2634" i="4"/>
  <c r="N2634" i="4"/>
  <c r="AD2634" i="4" s="1"/>
  <c r="N2638" i="4"/>
  <c r="AD2638" i="4" s="1"/>
  <c r="O2638" i="4"/>
  <c r="O2642" i="4"/>
  <c r="N2642" i="4"/>
  <c r="AD2642" i="4" s="1"/>
  <c r="O2646" i="4"/>
  <c r="N2646" i="4"/>
  <c r="AD2646" i="4" s="1"/>
  <c r="O2650" i="4"/>
  <c r="N2650" i="4"/>
  <c r="AD2650" i="4" s="1"/>
  <c r="O2654" i="4"/>
  <c r="N2654" i="4"/>
  <c r="AD2654" i="4" s="1"/>
  <c r="N2658" i="4"/>
  <c r="AD2658" i="4" s="1"/>
  <c r="O2658" i="4"/>
  <c r="N2662" i="4"/>
  <c r="AD2662" i="4" s="1"/>
  <c r="O2662" i="4"/>
  <c r="N2666" i="4"/>
  <c r="AD2666" i="4" s="1"/>
  <c r="O2666" i="4"/>
  <c r="N2670" i="4"/>
  <c r="AD2670" i="4" s="1"/>
  <c r="O2670" i="4"/>
  <c r="N2674" i="4"/>
  <c r="AD2674" i="4" s="1"/>
  <c r="O2674" i="4"/>
  <c r="O2678" i="4"/>
  <c r="N2678" i="4"/>
  <c r="AD2678" i="4" s="1"/>
  <c r="N2682" i="4"/>
  <c r="AD2682" i="4" s="1"/>
  <c r="O2682" i="4"/>
  <c r="O2686" i="4"/>
  <c r="N2686" i="4"/>
  <c r="AD2686" i="4" s="1"/>
  <c r="O2690" i="4"/>
  <c r="N2690" i="4"/>
  <c r="AD2690" i="4" s="1"/>
  <c r="O2694" i="4"/>
  <c r="N2694" i="4"/>
  <c r="AD2694" i="4" s="1"/>
  <c r="O2698" i="4"/>
  <c r="N2698" i="4"/>
  <c r="AD2698" i="4" s="1"/>
  <c r="O2702" i="4"/>
  <c r="N2702" i="4"/>
  <c r="AD2702" i="4" s="1"/>
  <c r="O2706" i="4"/>
  <c r="N2706" i="4"/>
  <c r="AD2706" i="4" s="1"/>
  <c r="O2710" i="4"/>
  <c r="N2710" i="4"/>
  <c r="AD2710" i="4" s="1"/>
  <c r="O2714" i="4"/>
  <c r="N2714" i="4"/>
  <c r="AD2714" i="4" s="1"/>
  <c r="O2718" i="4"/>
  <c r="N2718" i="4"/>
  <c r="AD2718" i="4" s="1"/>
  <c r="N2722" i="4"/>
  <c r="AD2722" i="4" s="1"/>
  <c r="O2722" i="4"/>
  <c r="N2726" i="4"/>
  <c r="AD2726" i="4" s="1"/>
  <c r="O2726" i="4"/>
  <c r="O2730" i="4"/>
  <c r="N2730" i="4"/>
  <c r="AD2730" i="4" s="1"/>
  <c r="O2734" i="4"/>
  <c r="N2734" i="4"/>
  <c r="AD2734" i="4" s="1"/>
  <c r="N2738" i="4"/>
  <c r="AD2738" i="4" s="1"/>
  <c r="O2738" i="4"/>
  <c r="N2742" i="4"/>
  <c r="AD2742" i="4" s="1"/>
  <c r="O2742" i="4"/>
  <c r="N2746" i="4"/>
  <c r="AD2746" i="4" s="1"/>
  <c r="O2746" i="4"/>
  <c r="N2750" i="4"/>
  <c r="AD2750" i="4" s="1"/>
  <c r="O2750" i="4"/>
  <c r="O2754" i="4"/>
  <c r="N2754" i="4"/>
  <c r="AD2754" i="4" s="1"/>
  <c r="O2758" i="4"/>
  <c r="N2758" i="4"/>
  <c r="AD2758" i="4" s="1"/>
  <c r="O2762" i="4"/>
  <c r="N2762" i="4"/>
  <c r="AD2762" i="4" s="1"/>
  <c r="O2766" i="4"/>
  <c r="N2766" i="4"/>
  <c r="AD2766" i="4" s="1"/>
  <c r="O2770" i="4"/>
  <c r="N2770" i="4"/>
  <c r="AD2770" i="4" s="1"/>
  <c r="O2774" i="4"/>
  <c r="N2774" i="4"/>
  <c r="AD2774" i="4" s="1"/>
  <c r="O2778" i="4"/>
  <c r="N2778" i="4"/>
  <c r="AD2778" i="4" s="1"/>
  <c r="O2782" i="4"/>
  <c r="N2782" i="4"/>
  <c r="AD2782" i="4" s="1"/>
  <c r="O2786" i="4"/>
  <c r="N2786" i="4"/>
  <c r="AD2786" i="4" s="1"/>
  <c r="O2790" i="4"/>
  <c r="N2790" i="4"/>
  <c r="AD2790" i="4" s="1"/>
  <c r="O2794" i="4"/>
  <c r="N2794" i="4"/>
  <c r="AD2794" i="4" s="1"/>
  <c r="O2798" i="4"/>
  <c r="N2798" i="4"/>
  <c r="AD2798" i="4" s="1"/>
  <c r="N2802" i="4"/>
  <c r="AD2802" i="4" s="1"/>
  <c r="O2802" i="4"/>
  <c r="N2806" i="4"/>
  <c r="AD2806" i="4" s="1"/>
  <c r="O2806" i="4"/>
  <c r="N2810" i="4"/>
  <c r="AD2810" i="4" s="1"/>
  <c r="O2810" i="4"/>
  <c r="N2814" i="4"/>
  <c r="AD2814" i="4" s="1"/>
  <c r="O2814" i="4"/>
  <c r="N2818" i="4"/>
  <c r="AD2818" i="4" s="1"/>
  <c r="O2818" i="4"/>
  <c r="N2822" i="4"/>
  <c r="AD2822" i="4" s="1"/>
  <c r="O2822" i="4"/>
  <c r="N2826" i="4"/>
  <c r="AD2826" i="4" s="1"/>
  <c r="O2826" i="4"/>
  <c r="N2830" i="4"/>
  <c r="AD2830" i="4" s="1"/>
  <c r="O2830" i="4"/>
  <c r="O2834" i="4"/>
  <c r="N2834" i="4"/>
  <c r="AD2834" i="4" s="1"/>
  <c r="O2838" i="4"/>
  <c r="N2838" i="4"/>
  <c r="AD2838" i="4" s="1"/>
  <c r="O2842" i="4"/>
  <c r="N2842" i="4"/>
  <c r="AD2842" i="4" s="1"/>
  <c r="O2846" i="4"/>
  <c r="N2846" i="4"/>
  <c r="AD2846" i="4" s="1"/>
  <c r="O2850" i="4"/>
  <c r="N2850" i="4"/>
  <c r="AD2850" i="4" s="1"/>
  <c r="O2854" i="4"/>
  <c r="N2854" i="4"/>
  <c r="AD2854" i="4" s="1"/>
  <c r="O2858" i="4"/>
  <c r="N2858" i="4"/>
  <c r="AD2858" i="4" s="1"/>
  <c r="O2862" i="4"/>
  <c r="N2862" i="4"/>
  <c r="AD2862" i="4" s="1"/>
  <c r="N2866" i="4"/>
  <c r="AD2866" i="4" s="1"/>
  <c r="O2866" i="4"/>
  <c r="N2870" i="4"/>
  <c r="AD2870" i="4" s="1"/>
  <c r="O2870" i="4"/>
  <c r="N2874" i="4"/>
  <c r="AD2874" i="4" s="1"/>
  <c r="O2874" i="4"/>
  <c r="N2878" i="4"/>
  <c r="AD2878" i="4" s="1"/>
  <c r="O2878" i="4"/>
  <c r="O2882" i="4"/>
  <c r="N2882" i="4"/>
  <c r="AD2882" i="4" s="1"/>
  <c r="O2886" i="4"/>
  <c r="N2886" i="4"/>
  <c r="AD2886" i="4" s="1"/>
  <c r="O2890" i="4"/>
  <c r="N2890" i="4"/>
  <c r="AD2890" i="4" s="1"/>
  <c r="O2894" i="4"/>
  <c r="N2894" i="4"/>
  <c r="AD2894" i="4" s="1"/>
  <c r="O2898" i="4"/>
  <c r="N2898" i="4"/>
  <c r="AD2898" i="4" s="1"/>
  <c r="O2902" i="4"/>
  <c r="N2902" i="4"/>
  <c r="AD2902" i="4" s="1"/>
  <c r="O2906" i="4"/>
  <c r="N2906" i="4"/>
  <c r="AD2906" i="4" s="1"/>
  <c r="O2910" i="4"/>
  <c r="N2910" i="4"/>
  <c r="AD2910" i="4" s="1"/>
  <c r="O2914" i="4"/>
  <c r="N2914" i="4"/>
  <c r="AD2914" i="4" s="1"/>
  <c r="O2918" i="4"/>
  <c r="N2918" i="4"/>
  <c r="AD2918" i="4" s="1"/>
  <c r="O2922" i="4"/>
  <c r="N2922" i="4"/>
  <c r="AD2922" i="4" s="1"/>
  <c r="O2926" i="4"/>
  <c r="N2926" i="4"/>
  <c r="AD2926" i="4" s="1"/>
  <c r="N3466" i="4"/>
  <c r="AD3466" i="4" s="1"/>
  <c r="O3466" i="4"/>
  <c r="N3474" i="4"/>
  <c r="AD3474" i="4" s="1"/>
  <c r="O3474" i="4"/>
  <c r="N3482" i="4"/>
  <c r="AD3482" i="4" s="1"/>
  <c r="O3482" i="4"/>
  <c r="N3490" i="4"/>
  <c r="AD3490" i="4" s="1"/>
  <c r="O3490" i="4"/>
  <c r="O3498" i="4"/>
  <c r="N3498" i="4"/>
  <c r="AD3498" i="4" s="1"/>
  <c r="O3506" i="4"/>
  <c r="N3506" i="4"/>
  <c r="AD3506" i="4" s="1"/>
  <c r="O3514" i="4"/>
  <c r="N3514" i="4"/>
  <c r="AD3514" i="4" s="1"/>
  <c r="O3522" i="4"/>
  <c r="N3522" i="4"/>
  <c r="AD3522" i="4" s="1"/>
  <c r="O3530" i="4"/>
  <c r="N3530" i="4"/>
  <c r="AD3530" i="4" s="1"/>
  <c r="O3534" i="4"/>
  <c r="N3534" i="4"/>
  <c r="AD3534" i="4" s="1"/>
  <c r="O3538" i="4"/>
  <c r="N3538" i="4"/>
  <c r="AD3538" i="4" s="1"/>
  <c r="O3542" i="4"/>
  <c r="N3542" i="4"/>
  <c r="AD3542" i="4" s="1"/>
  <c r="O3546" i="4"/>
  <c r="N3546" i="4"/>
  <c r="AD3546" i="4" s="1"/>
  <c r="O3550" i="4"/>
  <c r="N3550" i="4"/>
  <c r="AD3550" i="4" s="1"/>
  <c r="O3554" i="4"/>
  <c r="N3554" i="4"/>
  <c r="AD3554" i="4" s="1"/>
  <c r="O3558" i="4"/>
  <c r="N3558" i="4"/>
  <c r="AD3558" i="4" s="1"/>
  <c r="O3562" i="4"/>
  <c r="N3562" i="4"/>
  <c r="AD3562" i="4" s="1"/>
  <c r="O3566" i="4"/>
  <c r="N3566" i="4"/>
  <c r="AD3566" i="4" s="1"/>
  <c r="O3570" i="4"/>
  <c r="N3570" i="4"/>
  <c r="AD3570" i="4" s="1"/>
  <c r="O3574" i="4"/>
  <c r="N3574" i="4"/>
  <c r="AD3574" i="4" s="1"/>
  <c r="O3578" i="4"/>
  <c r="N3578" i="4"/>
  <c r="AD3578" i="4" s="1"/>
  <c r="O3582" i="4"/>
  <c r="N3582" i="4"/>
  <c r="AD3582" i="4" s="1"/>
  <c r="O3586" i="4"/>
  <c r="N3586" i="4"/>
  <c r="AD3586" i="4" s="1"/>
  <c r="O3590" i="4"/>
  <c r="N3590" i="4"/>
  <c r="AD3590" i="4" s="1"/>
  <c r="O3594" i="4"/>
  <c r="N3594" i="4"/>
  <c r="AD3594" i="4" s="1"/>
  <c r="O3598" i="4"/>
  <c r="N3598" i="4"/>
  <c r="AD3598" i="4" s="1"/>
  <c r="O3602" i="4"/>
  <c r="N3602" i="4"/>
  <c r="AD3602" i="4" s="1"/>
  <c r="O3606" i="4"/>
  <c r="N3606" i="4"/>
  <c r="AD3606" i="4" s="1"/>
  <c r="O3610" i="4"/>
  <c r="N3610" i="4"/>
  <c r="AD3610" i="4" s="1"/>
  <c r="O3614" i="4"/>
  <c r="N3614" i="4"/>
  <c r="AD3614" i="4" s="1"/>
  <c r="O3618" i="4"/>
  <c r="N3618" i="4"/>
  <c r="AD3618" i="4" s="1"/>
  <c r="O3622" i="4"/>
  <c r="N3622" i="4"/>
  <c r="AD3622" i="4" s="1"/>
  <c r="O3626" i="4"/>
  <c r="N3626" i="4"/>
  <c r="AD3626" i="4" s="1"/>
  <c r="O3630" i="4"/>
  <c r="N3630" i="4"/>
  <c r="AD3630" i="4" s="1"/>
  <c r="O3634" i="4"/>
  <c r="N3634" i="4"/>
  <c r="AD3634" i="4" s="1"/>
  <c r="O3638" i="4"/>
  <c r="N3638" i="4"/>
  <c r="AD3638" i="4" s="1"/>
  <c r="O3642" i="4"/>
  <c r="N3642" i="4"/>
  <c r="AD3642" i="4" s="1"/>
  <c r="O3646" i="4"/>
  <c r="N3646" i="4"/>
  <c r="AD3646" i="4" s="1"/>
  <c r="O3650" i="4"/>
  <c r="N3650" i="4"/>
  <c r="AD3650" i="4" s="1"/>
  <c r="O3654" i="4"/>
  <c r="N3654" i="4"/>
  <c r="AD3654" i="4" s="1"/>
  <c r="O3658" i="4"/>
  <c r="N3658" i="4"/>
  <c r="AD3658" i="4" s="1"/>
  <c r="O3662" i="4"/>
  <c r="N3662" i="4"/>
  <c r="AD3662" i="4" s="1"/>
  <c r="O3666" i="4"/>
  <c r="N3666" i="4"/>
  <c r="AD3666" i="4" s="1"/>
  <c r="O3670" i="4"/>
  <c r="N3670" i="4"/>
  <c r="AD3670" i="4" s="1"/>
  <c r="O3674" i="4"/>
  <c r="N3674" i="4"/>
  <c r="AD3674" i="4" s="1"/>
  <c r="O3678" i="4"/>
  <c r="N3678" i="4"/>
  <c r="AD3678" i="4" s="1"/>
  <c r="O3682" i="4"/>
  <c r="N3682" i="4"/>
  <c r="AD3682" i="4" s="1"/>
  <c r="O3686" i="4"/>
  <c r="N3686" i="4"/>
  <c r="AD3686" i="4" s="1"/>
  <c r="O3690" i="4"/>
  <c r="N3690" i="4"/>
  <c r="AD3690" i="4" s="1"/>
  <c r="O3694" i="4"/>
  <c r="N3694" i="4"/>
  <c r="AD3694" i="4" s="1"/>
  <c r="O3698" i="4"/>
  <c r="N3698" i="4"/>
  <c r="AD3698" i="4" s="1"/>
  <c r="O3702" i="4"/>
  <c r="N3702" i="4"/>
  <c r="AD3702" i="4" s="1"/>
  <c r="O3706" i="4"/>
  <c r="N3706" i="4"/>
  <c r="AD3706" i="4" s="1"/>
  <c r="O3710" i="4"/>
  <c r="N3710" i="4"/>
  <c r="AD3710" i="4" s="1"/>
  <c r="O3714" i="4"/>
  <c r="N3714" i="4"/>
  <c r="AD3714" i="4" s="1"/>
  <c r="O3718" i="4"/>
  <c r="N3718" i="4"/>
  <c r="AD3718" i="4" s="1"/>
  <c r="O3722" i="4"/>
  <c r="N3722" i="4"/>
  <c r="AD3722" i="4" s="1"/>
  <c r="O3726" i="4"/>
  <c r="N3726" i="4"/>
  <c r="AD3726" i="4" s="1"/>
  <c r="O3730" i="4"/>
  <c r="N3730" i="4"/>
  <c r="AD3730" i="4" s="1"/>
  <c r="O3734" i="4"/>
  <c r="N3734" i="4"/>
  <c r="AD3734" i="4" s="1"/>
  <c r="O3738" i="4"/>
  <c r="N3738" i="4"/>
  <c r="AD3738" i="4" s="1"/>
  <c r="O3742" i="4"/>
  <c r="N3742" i="4"/>
  <c r="AD3742" i="4" s="1"/>
  <c r="O3746" i="4"/>
  <c r="N3746" i="4"/>
  <c r="AD3746" i="4" s="1"/>
  <c r="O3750" i="4"/>
  <c r="N3750" i="4"/>
  <c r="AD3750" i="4" s="1"/>
  <c r="O3754" i="4"/>
  <c r="N3754" i="4"/>
  <c r="AD3754" i="4" s="1"/>
  <c r="O3758" i="4"/>
  <c r="N3758" i="4"/>
  <c r="AD3758" i="4" s="1"/>
  <c r="O3762" i="4"/>
  <c r="N3762" i="4"/>
  <c r="AD3762" i="4" s="1"/>
  <c r="O3766" i="4"/>
  <c r="N3766" i="4"/>
  <c r="AD3766" i="4" s="1"/>
  <c r="O3770" i="4"/>
  <c r="N3770" i="4"/>
  <c r="AD3770" i="4" s="1"/>
  <c r="O3774" i="4"/>
  <c r="N3774" i="4"/>
  <c r="AD3774" i="4" s="1"/>
  <c r="O3778" i="4"/>
  <c r="N3778" i="4"/>
  <c r="AD3778" i="4" s="1"/>
  <c r="O3782" i="4"/>
  <c r="N3782" i="4"/>
  <c r="AD3782" i="4" s="1"/>
  <c r="O3786" i="4"/>
  <c r="N3786" i="4"/>
  <c r="AD3786" i="4" s="1"/>
  <c r="O3790" i="4"/>
  <c r="N3790" i="4"/>
  <c r="AD3790" i="4" s="1"/>
  <c r="O3794" i="4"/>
  <c r="N3794" i="4"/>
  <c r="AD3794" i="4" s="1"/>
  <c r="O3798" i="4"/>
  <c r="N3798" i="4"/>
  <c r="AD3798" i="4" s="1"/>
  <c r="O3802" i="4"/>
  <c r="N3802" i="4"/>
  <c r="AD3802" i="4" s="1"/>
  <c r="O3806" i="4"/>
  <c r="N3806" i="4"/>
  <c r="AD3806" i="4" s="1"/>
  <c r="O3810" i="4"/>
  <c r="N3810" i="4"/>
  <c r="AD3810" i="4" s="1"/>
  <c r="O3814" i="4"/>
  <c r="N3814" i="4"/>
  <c r="AD3814" i="4" s="1"/>
  <c r="O3818" i="4"/>
  <c r="N3818" i="4"/>
  <c r="AD3818" i="4" s="1"/>
  <c r="O3822" i="4"/>
  <c r="N3822" i="4"/>
  <c r="AD3822" i="4" s="1"/>
  <c r="O3826" i="4"/>
  <c r="N3826" i="4"/>
  <c r="AD3826" i="4" s="1"/>
  <c r="O3830" i="4"/>
  <c r="N3830" i="4"/>
  <c r="AD3830" i="4" s="1"/>
  <c r="O3834" i="4"/>
  <c r="N3834" i="4"/>
  <c r="AD3834" i="4" s="1"/>
  <c r="O3838" i="4"/>
  <c r="N3838" i="4"/>
  <c r="AD3838" i="4" s="1"/>
  <c r="O3842" i="4"/>
  <c r="N3842" i="4"/>
  <c r="AD3842" i="4" s="1"/>
  <c r="O3846" i="4"/>
  <c r="N3846" i="4"/>
  <c r="AD3846" i="4" s="1"/>
  <c r="O3850" i="4"/>
  <c r="N3850" i="4"/>
  <c r="AD3850" i="4" s="1"/>
  <c r="O3854" i="4"/>
  <c r="N3854" i="4"/>
  <c r="AD3854" i="4" s="1"/>
  <c r="O3858" i="4"/>
  <c r="N3858" i="4"/>
  <c r="AD3858" i="4" s="1"/>
  <c r="O3862" i="4"/>
  <c r="N3862" i="4"/>
  <c r="AD3862" i="4" s="1"/>
  <c r="O3866" i="4"/>
  <c r="N3866" i="4"/>
  <c r="AD3866" i="4" s="1"/>
  <c r="O3870" i="4"/>
  <c r="N3870" i="4"/>
  <c r="AD3870" i="4" s="1"/>
  <c r="O3874" i="4"/>
  <c r="N3874" i="4"/>
  <c r="AD3874" i="4" s="1"/>
  <c r="O3878" i="4"/>
  <c r="N3878" i="4"/>
  <c r="AD3878" i="4" s="1"/>
  <c r="O3882" i="4"/>
  <c r="N3882" i="4"/>
  <c r="AD3882" i="4" s="1"/>
  <c r="O3886" i="4"/>
  <c r="N3886" i="4"/>
  <c r="AD3886" i="4" s="1"/>
  <c r="O3890" i="4"/>
  <c r="N3890" i="4"/>
  <c r="AD3890" i="4" s="1"/>
  <c r="O3894" i="4"/>
  <c r="N3894" i="4"/>
  <c r="AD3894" i="4" s="1"/>
  <c r="O3898" i="4"/>
  <c r="N3898" i="4"/>
  <c r="AD3898" i="4" s="1"/>
  <c r="O3902" i="4"/>
  <c r="N3902" i="4"/>
  <c r="AD3902" i="4" s="1"/>
  <c r="O3906" i="4"/>
  <c r="N3906" i="4"/>
  <c r="AD3906" i="4" s="1"/>
  <c r="O3910" i="4"/>
  <c r="N3910" i="4"/>
  <c r="AD3910" i="4" s="1"/>
  <c r="O3914" i="4"/>
  <c r="N3914" i="4"/>
  <c r="AD3914" i="4" s="1"/>
  <c r="O3918" i="4"/>
  <c r="N3918" i="4"/>
  <c r="AD3918" i="4" s="1"/>
  <c r="O3922" i="4"/>
  <c r="N3922" i="4"/>
  <c r="AD3922" i="4" s="1"/>
  <c r="O3926" i="4"/>
  <c r="N3926" i="4"/>
  <c r="AD3926" i="4" s="1"/>
  <c r="O3930" i="4"/>
  <c r="N3930" i="4"/>
  <c r="AD3930" i="4" s="1"/>
  <c r="O3934" i="4"/>
  <c r="N3934" i="4"/>
  <c r="AD3934" i="4" s="1"/>
  <c r="O3938" i="4"/>
  <c r="N3938" i="4"/>
  <c r="AD3938" i="4" s="1"/>
  <c r="O3942" i="4"/>
  <c r="N3942" i="4"/>
  <c r="AD3942" i="4" s="1"/>
  <c r="O3946" i="4"/>
  <c r="N3946" i="4"/>
  <c r="AD3946" i="4" s="1"/>
  <c r="O3950" i="4"/>
  <c r="N3950" i="4"/>
  <c r="AD3950" i="4" s="1"/>
  <c r="O3954" i="4"/>
  <c r="N3954" i="4"/>
  <c r="AD3954" i="4" s="1"/>
  <c r="O3958" i="4"/>
  <c r="N3958" i="4"/>
  <c r="AD3958" i="4" s="1"/>
  <c r="O3962" i="4"/>
  <c r="N3962" i="4"/>
  <c r="AD3962" i="4" s="1"/>
  <c r="O3966" i="4"/>
  <c r="N3966" i="4"/>
  <c r="AD3966" i="4" s="1"/>
  <c r="O3970" i="4"/>
  <c r="N3970" i="4"/>
  <c r="AD3970" i="4" s="1"/>
  <c r="O3974" i="4"/>
  <c r="N3974" i="4"/>
  <c r="AD3974" i="4" s="1"/>
  <c r="O3978" i="4"/>
  <c r="N3978" i="4"/>
  <c r="AD3978" i="4" s="1"/>
  <c r="O3982" i="4"/>
  <c r="N3982" i="4"/>
  <c r="AD3982" i="4" s="1"/>
  <c r="O3986" i="4"/>
  <c r="N3986" i="4"/>
  <c r="AD3986" i="4" s="1"/>
  <c r="O3990" i="4"/>
  <c r="N3990" i="4"/>
  <c r="AD3990" i="4" s="1"/>
  <c r="O3994" i="4"/>
  <c r="N3994" i="4"/>
  <c r="AD3994" i="4" s="1"/>
  <c r="O3998" i="4"/>
  <c r="N3998" i="4"/>
  <c r="AD3998" i="4" s="1"/>
  <c r="O4002" i="4"/>
  <c r="N4002" i="4"/>
  <c r="AD4002" i="4" s="1"/>
  <c r="O4006" i="4"/>
  <c r="N4006" i="4"/>
  <c r="AD4006" i="4" s="1"/>
  <c r="O4010" i="4"/>
  <c r="N4010" i="4"/>
  <c r="AD4010" i="4" s="1"/>
  <c r="O4014" i="4"/>
  <c r="N4014" i="4"/>
  <c r="AD4014" i="4" s="1"/>
  <c r="O4018" i="4"/>
  <c r="N4018" i="4"/>
  <c r="AD4018" i="4" s="1"/>
  <c r="O4026" i="4"/>
  <c r="N4026" i="4"/>
  <c r="AD4026" i="4" s="1"/>
  <c r="O4034" i="4"/>
  <c r="N4034" i="4"/>
  <c r="AD4034" i="4" s="1"/>
  <c r="O4042" i="4"/>
  <c r="N4042" i="4"/>
  <c r="AD4042" i="4" s="1"/>
  <c r="O4050" i="4"/>
  <c r="N4050" i="4"/>
  <c r="AD4050" i="4" s="1"/>
  <c r="O4058" i="4"/>
  <c r="N4058" i="4"/>
  <c r="AD4058" i="4" s="1"/>
  <c r="O4066" i="4"/>
  <c r="N4066" i="4"/>
  <c r="AD4066" i="4" s="1"/>
  <c r="O4074" i="4"/>
  <c r="N4074" i="4"/>
  <c r="AD4074" i="4" s="1"/>
  <c r="O4082" i="4"/>
  <c r="N4082" i="4"/>
  <c r="AD4082" i="4" s="1"/>
  <c r="O4090" i="4"/>
  <c r="N4090" i="4"/>
  <c r="AD4090" i="4" s="1"/>
  <c r="O4098" i="4"/>
  <c r="N4098" i="4"/>
  <c r="AD4098" i="4" s="1"/>
  <c r="O4106" i="4"/>
  <c r="N4106" i="4"/>
  <c r="AD4106" i="4" s="1"/>
  <c r="O4114" i="4"/>
  <c r="N4114" i="4"/>
  <c r="AD4114" i="4" s="1"/>
  <c r="O4122" i="4"/>
  <c r="N4122" i="4"/>
  <c r="AD4122" i="4" s="1"/>
  <c r="O4126" i="4"/>
  <c r="N4126" i="4"/>
  <c r="AD4126" i="4" s="1"/>
  <c r="O4134" i="4"/>
  <c r="N4134" i="4"/>
  <c r="AD4134" i="4" s="1"/>
  <c r="O4142" i="4"/>
  <c r="N4142" i="4"/>
  <c r="AD4142" i="4" s="1"/>
  <c r="O4146" i="4"/>
  <c r="N4146" i="4"/>
  <c r="AD4146" i="4" s="1"/>
  <c r="O4154" i="4"/>
  <c r="N4154" i="4"/>
  <c r="AD4154" i="4" s="1"/>
  <c r="O4158" i="4"/>
  <c r="N4158" i="4"/>
  <c r="AD4158" i="4" s="1"/>
  <c r="O4170" i="4"/>
  <c r="N4170" i="4"/>
  <c r="AD4170" i="4" s="1"/>
  <c r="O4174" i="4"/>
  <c r="N4174" i="4"/>
  <c r="AD4174" i="4" s="1"/>
  <c r="O4186" i="4"/>
  <c r="N4186" i="4"/>
  <c r="AD4186" i="4" s="1"/>
  <c r="O4190" i="4"/>
  <c r="N4190" i="4"/>
  <c r="AD4190" i="4" s="1"/>
  <c r="O4202" i="4"/>
  <c r="N4202" i="4"/>
  <c r="AD4202" i="4" s="1"/>
  <c r="O4206" i="4"/>
  <c r="N4206" i="4"/>
  <c r="AD4206" i="4" s="1"/>
  <c r="O4210" i="4"/>
  <c r="N4210" i="4"/>
  <c r="AD4210" i="4" s="1"/>
  <c r="O4218" i="4"/>
  <c r="N4218" i="4"/>
  <c r="AD4218" i="4" s="1"/>
  <c r="O4222" i="4"/>
  <c r="N4222" i="4"/>
  <c r="AD4222" i="4" s="1"/>
  <c r="O4234" i="4"/>
  <c r="N4234" i="4"/>
  <c r="AD4234" i="4" s="1"/>
  <c r="O4238" i="4"/>
  <c r="N4238" i="4"/>
  <c r="AD4238" i="4" s="1"/>
  <c r="O4250" i="4"/>
  <c r="N4250" i="4"/>
  <c r="AD4250" i="4" s="1"/>
  <c r="O4254" i="4"/>
  <c r="N4254" i="4"/>
  <c r="AD4254" i="4" s="1"/>
  <c r="O4266" i="4"/>
  <c r="N4266" i="4"/>
  <c r="AD4266" i="4" s="1"/>
  <c r="O4270" i="4"/>
  <c r="N4270" i="4"/>
  <c r="AD4270" i="4" s="1"/>
  <c r="O4274" i="4"/>
  <c r="N4274" i="4"/>
  <c r="AD4274" i="4" s="1"/>
  <c r="O4282" i="4"/>
  <c r="N4282" i="4"/>
  <c r="AD4282" i="4" s="1"/>
  <c r="O4290" i="4"/>
  <c r="N4290" i="4"/>
  <c r="AD4290" i="4" s="1"/>
  <c r="O4294" i="4"/>
  <c r="N4294" i="4"/>
  <c r="AD4294" i="4" s="1"/>
  <c r="O4298" i="4"/>
  <c r="N4298" i="4"/>
  <c r="AD4298" i="4" s="1"/>
  <c r="O4306" i="4"/>
  <c r="N4306" i="4"/>
  <c r="AD4306" i="4" s="1"/>
  <c r="O4314" i="4"/>
  <c r="N4314" i="4"/>
  <c r="AD4314" i="4" s="1"/>
  <c r="O4322" i="4"/>
  <c r="N4322" i="4"/>
  <c r="AD4322" i="4" s="1"/>
  <c r="O4326" i="4"/>
  <c r="N4326" i="4"/>
  <c r="AD4326" i="4" s="1"/>
  <c r="O4330" i="4"/>
  <c r="N4330" i="4"/>
  <c r="AD4330" i="4" s="1"/>
  <c r="O4338" i="4"/>
  <c r="N4338" i="4"/>
  <c r="AD4338" i="4" s="1"/>
  <c r="O4346" i="4"/>
  <c r="N4346" i="4"/>
  <c r="AD4346" i="4" s="1"/>
  <c r="O4354" i="4"/>
  <c r="N4354" i="4"/>
  <c r="AD4354" i="4" s="1"/>
  <c r="O4358" i="4"/>
  <c r="N4358" i="4"/>
  <c r="AD4358" i="4" s="1"/>
  <c r="O4362" i="4"/>
  <c r="N4362" i="4"/>
  <c r="AD4362" i="4" s="1"/>
  <c r="O4370" i="4"/>
  <c r="N4370" i="4"/>
  <c r="AD4370" i="4" s="1"/>
  <c r="O4378" i="4"/>
  <c r="N4378" i="4"/>
  <c r="AD4378" i="4" s="1"/>
  <c r="O4386" i="4"/>
  <c r="N4386" i="4"/>
  <c r="AD4386" i="4" s="1"/>
  <c r="O4390" i="4"/>
  <c r="N4390" i="4"/>
  <c r="AD4390" i="4" s="1"/>
  <c r="O4394" i="4"/>
  <c r="N4394" i="4"/>
  <c r="AD4394" i="4" s="1"/>
  <c r="O4402" i="4"/>
  <c r="N4402" i="4"/>
  <c r="AD4402" i="4" s="1"/>
  <c r="O4410" i="4"/>
  <c r="N4410" i="4"/>
  <c r="AD4410" i="4" s="1"/>
  <c r="O4418" i="4"/>
  <c r="N4418" i="4"/>
  <c r="AD4418" i="4" s="1"/>
  <c r="O4422" i="4"/>
  <c r="N4422" i="4"/>
  <c r="AD4422" i="4" s="1"/>
  <c r="O4426" i="4"/>
  <c r="N4426" i="4"/>
  <c r="AD4426" i="4" s="1"/>
  <c r="O4434" i="4"/>
  <c r="N4434" i="4"/>
  <c r="AD4434" i="4" s="1"/>
  <c r="O4442" i="4"/>
  <c r="N4442" i="4"/>
  <c r="AD4442" i="4" s="1"/>
  <c r="O4446" i="4"/>
  <c r="N4446" i="4"/>
  <c r="AD4446" i="4" s="1"/>
  <c r="O4470" i="4"/>
  <c r="N4470" i="4"/>
  <c r="AD4470" i="4" s="1"/>
  <c r="O4478" i="4"/>
  <c r="N4478" i="4"/>
  <c r="AD4478" i="4" s="1"/>
  <c r="O4486" i="4"/>
  <c r="N4486" i="4"/>
  <c r="AD4486" i="4" s="1"/>
  <c r="O4494" i="4"/>
  <c r="N4494" i="4"/>
  <c r="AD4494" i="4" s="1"/>
  <c r="O4502" i="4"/>
  <c r="N4502" i="4"/>
  <c r="AD4502" i="4" s="1"/>
  <c r="O4510" i="4"/>
  <c r="N4510" i="4"/>
  <c r="AD4510" i="4" s="1"/>
  <c r="O4518" i="4"/>
  <c r="N4518" i="4"/>
  <c r="AD4518" i="4" s="1"/>
  <c r="O4526" i="4"/>
  <c r="N4526" i="4"/>
  <c r="AD4526" i="4" s="1"/>
  <c r="O4534" i="4"/>
  <c r="N4534" i="4"/>
  <c r="AD4534" i="4" s="1"/>
  <c r="O4542" i="4"/>
  <c r="N4542" i="4"/>
  <c r="AD4542" i="4" s="1"/>
  <c r="O4550" i="4"/>
  <c r="N4550" i="4"/>
  <c r="AD4550" i="4" s="1"/>
  <c r="N14" i="4"/>
  <c r="AD14" i="4" s="1"/>
  <c r="O14" i="4"/>
  <c r="Z14" i="4" s="1"/>
  <c r="N18" i="4"/>
  <c r="AD18" i="4" s="1"/>
  <c r="O18" i="4"/>
  <c r="N22" i="4"/>
  <c r="AD22" i="4" s="1"/>
  <c r="O22" i="4"/>
  <c r="N26" i="4"/>
  <c r="AD26" i="4" s="1"/>
  <c r="O26" i="4"/>
  <c r="W26" i="4" s="1"/>
  <c r="N30" i="4"/>
  <c r="AD30" i="4" s="1"/>
  <c r="O30" i="4"/>
  <c r="Z30" i="4" s="1"/>
  <c r="N34" i="4"/>
  <c r="AD34" i="4" s="1"/>
  <c r="O34" i="4"/>
  <c r="N38" i="4"/>
  <c r="AD38" i="4" s="1"/>
  <c r="O38" i="4"/>
  <c r="Z38" i="4" s="1"/>
  <c r="N42" i="4"/>
  <c r="AD42" i="4" s="1"/>
  <c r="O42" i="4"/>
  <c r="N46" i="4"/>
  <c r="AD46" i="4" s="1"/>
  <c r="O46" i="4"/>
  <c r="W46" i="4" s="1"/>
  <c r="N50" i="4"/>
  <c r="AD50" i="4" s="1"/>
  <c r="O50" i="4"/>
  <c r="W50" i="4" s="1"/>
  <c r="N54" i="4"/>
  <c r="AD54" i="4" s="1"/>
  <c r="O54" i="4"/>
  <c r="W54" i="4" s="1"/>
  <c r="N58" i="4"/>
  <c r="AD58" i="4" s="1"/>
  <c r="O58" i="4"/>
  <c r="N62" i="4"/>
  <c r="AD62" i="4" s="1"/>
  <c r="O62" i="4"/>
  <c r="W62" i="4" s="1"/>
  <c r="N66" i="4"/>
  <c r="AD66" i="4" s="1"/>
  <c r="O66" i="4"/>
  <c r="W66" i="4" s="1"/>
  <c r="N70" i="4"/>
  <c r="AD70" i="4" s="1"/>
  <c r="O70" i="4"/>
  <c r="W70" i="4" s="1"/>
  <c r="N74" i="4"/>
  <c r="AD74" i="4" s="1"/>
  <c r="O74" i="4"/>
  <c r="W74" i="4" s="1"/>
  <c r="N78" i="4"/>
  <c r="AD78" i="4" s="1"/>
  <c r="O78" i="4"/>
  <c r="N82" i="4"/>
  <c r="AD82" i="4" s="1"/>
  <c r="O82" i="4"/>
  <c r="W82" i="4" s="1"/>
  <c r="N86" i="4"/>
  <c r="AD86" i="4" s="1"/>
  <c r="O86" i="4"/>
  <c r="W86" i="4" s="1"/>
  <c r="N90" i="4"/>
  <c r="AD90" i="4" s="1"/>
  <c r="O90" i="4"/>
  <c r="N94" i="4"/>
  <c r="AD94" i="4" s="1"/>
  <c r="O94" i="4"/>
  <c r="W94" i="4" s="1"/>
  <c r="N98" i="4"/>
  <c r="AD98" i="4" s="1"/>
  <c r="O98" i="4"/>
  <c r="N102" i="4"/>
  <c r="AD102" i="4" s="1"/>
  <c r="O102" i="4"/>
  <c r="N106" i="4"/>
  <c r="AD106" i="4" s="1"/>
  <c r="O106" i="4"/>
  <c r="W106" i="4" s="1"/>
  <c r="N110" i="4"/>
  <c r="AD110" i="4" s="1"/>
  <c r="O110" i="4"/>
  <c r="W110" i="4" s="1"/>
  <c r="N114" i="4"/>
  <c r="AD114" i="4" s="1"/>
  <c r="O114" i="4"/>
  <c r="N118" i="4"/>
  <c r="AD118" i="4" s="1"/>
  <c r="O118" i="4"/>
  <c r="W118" i="4" s="1"/>
  <c r="N122" i="4"/>
  <c r="AD122" i="4" s="1"/>
  <c r="O122" i="4"/>
  <c r="N126" i="4"/>
  <c r="AD126" i="4" s="1"/>
  <c r="O126" i="4"/>
  <c r="N130" i="4"/>
  <c r="AD130" i="4" s="1"/>
  <c r="O130" i="4"/>
  <c r="W130" i="4" s="1"/>
  <c r="N134" i="4"/>
  <c r="AD134" i="4" s="1"/>
  <c r="O134" i="4"/>
  <c r="W134" i="4" s="1"/>
  <c r="N138" i="4"/>
  <c r="AD138" i="4" s="1"/>
  <c r="O138" i="4"/>
  <c r="N142" i="4"/>
  <c r="AD142" i="4" s="1"/>
  <c r="O142" i="4"/>
  <c r="W142" i="4" s="1"/>
  <c r="N146" i="4"/>
  <c r="AD146" i="4" s="1"/>
  <c r="O146" i="4"/>
  <c r="N150" i="4"/>
  <c r="AD150" i="4" s="1"/>
  <c r="O150" i="4"/>
  <c r="Z150" i="4" s="1"/>
  <c r="N154" i="4"/>
  <c r="AD154" i="4" s="1"/>
  <c r="O154" i="4"/>
  <c r="N158" i="4"/>
  <c r="AD158" i="4" s="1"/>
  <c r="O158" i="4"/>
  <c r="W158" i="4" s="1"/>
  <c r="N162" i="4"/>
  <c r="AD162" i="4" s="1"/>
  <c r="O162" i="4"/>
  <c r="N166" i="4"/>
  <c r="AD166" i="4" s="1"/>
  <c r="O166" i="4"/>
  <c r="Z166" i="4" s="1"/>
  <c r="N170" i="4"/>
  <c r="AD170" i="4" s="1"/>
  <c r="O170" i="4"/>
  <c r="N174" i="4"/>
  <c r="AD174" i="4" s="1"/>
  <c r="O174" i="4"/>
  <c r="Z174" i="4" s="1"/>
  <c r="N178" i="4"/>
  <c r="AD178" i="4" s="1"/>
  <c r="O178" i="4"/>
  <c r="N182" i="4"/>
  <c r="AD182" i="4" s="1"/>
  <c r="O182" i="4"/>
  <c r="N186" i="4"/>
  <c r="AD186" i="4" s="1"/>
  <c r="O186" i="4"/>
  <c r="W186" i="4" s="1"/>
  <c r="N190" i="4"/>
  <c r="AD190" i="4" s="1"/>
  <c r="O190" i="4"/>
  <c r="W190" i="4" s="1"/>
  <c r="N194" i="4"/>
  <c r="AD194" i="4" s="1"/>
  <c r="O194" i="4"/>
  <c r="N198" i="4"/>
  <c r="AD198" i="4" s="1"/>
  <c r="O198" i="4"/>
  <c r="Z198" i="4" s="1"/>
  <c r="N202" i="4"/>
  <c r="AD202" i="4" s="1"/>
  <c r="O202" i="4"/>
  <c r="N206" i="4"/>
  <c r="AD206" i="4" s="1"/>
  <c r="O206" i="4"/>
  <c r="W206" i="4" s="1"/>
  <c r="N210" i="4"/>
  <c r="AD210" i="4" s="1"/>
  <c r="O210" i="4"/>
  <c r="N214" i="4"/>
  <c r="AD214" i="4" s="1"/>
  <c r="O214" i="4"/>
  <c r="N218" i="4"/>
  <c r="AD218" i="4" s="1"/>
  <c r="O218" i="4"/>
  <c r="N222" i="4"/>
  <c r="AD222" i="4" s="1"/>
  <c r="O222" i="4"/>
  <c r="W222" i="4" s="1"/>
  <c r="N226" i="4"/>
  <c r="AD226" i="4" s="1"/>
  <c r="O226" i="4"/>
  <c r="N230" i="4"/>
  <c r="AD230" i="4" s="1"/>
  <c r="O230" i="4"/>
  <c r="Z230" i="4" s="1"/>
  <c r="N234" i="4"/>
  <c r="AD234" i="4" s="1"/>
  <c r="O234" i="4"/>
  <c r="N238" i="4"/>
  <c r="AD238" i="4" s="1"/>
  <c r="O238" i="4"/>
  <c r="W238" i="4" s="1"/>
  <c r="N242" i="4"/>
  <c r="AD242" i="4" s="1"/>
  <c r="O242" i="4"/>
  <c r="N246" i="4"/>
  <c r="AD246" i="4" s="1"/>
  <c r="O246" i="4"/>
  <c r="N250" i="4"/>
  <c r="AD250" i="4" s="1"/>
  <c r="O250" i="4"/>
  <c r="W250" i="4" s="1"/>
  <c r="N254" i="4"/>
  <c r="AD254" i="4" s="1"/>
  <c r="O254" i="4"/>
  <c r="W254" i="4" s="1"/>
  <c r="N258" i="4"/>
  <c r="AD258" i="4" s="1"/>
  <c r="O258" i="4"/>
  <c r="N262" i="4"/>
  <c r="AD262" i="4" s="1"/>
  <c r="O262" i="4"/>
  <c r="W262" i="4" s="1"/>
  <c r="N266" i="4"/>
  <c r="AD266" i="4" s="1"/>
  <c r="O266" i="4"/>
  <c r="N270" i="4"/>
  <c r="AD270" i="4" s="1"/>
  <c r="O270" i="4"/>
  <c r="Z270" i="4" s="1"/>
  <c r="N274" i="4"/>
  <c r="AD274" i="4" s="1"/>
  <c r="O274" i="4"/>
  <c r="W274" i="4" s="1"/>
  <c r="N278" i="4"/>
  <c r="AD278" i="4" s="1"/>
  <c r="O278" i="4"/>
  <c r="W278" i="4" s="1"/>
  <c r="N282" i="4"/>
  <c r="AD282" i="4" s="1"/>
  <c r="O282" i="4"/>
  <c r="N286" i="4"/>
  <c r="AD286" i="4" s="1"/>
  <c r="O286" i="4"/>
  <c r="Z286" i="4" s="1"/>
  <c r="N290" i="4"/>
  <c r="AD290" i="4" s="1"/>
  <c r="O290" i="4"/>
  <c r="N294" i="4"/>
  <c r="AD294" i="4" s="1"/>
  <c r="O294" i="4"/>
  <c r="W294" i="4" s="1"/>
  <c r="N298" i="4"/>
  <c r="AD298" i="4" s="1"/>
  <c r="O298" i="4"/>
  <c r="N302" i="4"/>
  <c r="AD302" i="4" s="1"/>
  <c r="O302" i="4"/>
  <c r="Z302" i="4" s="1"/>
  <c r="N306" i="4"/>
  <c r="AD306" i="4" s="1"/>
  <c r="O306" i="4"/>
  <c r="N310" i="4"/>
  <c r="AD310" i="4" s="1"/>
  <c r="O310" i="4"/>
  <c r="W310" i="4" s="1"/>
  <c r="N314" i="4"/>
  <c r="AD314" i="4" s="1"/>
  <c r="O314" i="4"/>
  <c r="N318" i="4"/>
  <c r="AD318" i="4" s="1"/>
  <c r="O318" i="4"/>
  <c r="Z318" i="4" s="1"/>
  <c r="N322" i="4"/>
  <c r="AD322" i="4" s="1"/>
  <c r="O322" i="4"/>
  <c r="N326" i="4"/>
  <c r="AD326" i="4" s="1"/>
  <c r="O326" i="4"/>
  <c r="W326" i="4" s="1"/>
  <c r="N330" i="4"/>
  <c r="AD330" i="4" s="1"/>
  <c r="O330" i="4"/>
  <c r="W330" i="4" s="1"/>
  <c r="N334" i="4"/>
  <c r="AD334" i="4" s="1"/>
  <c r="O334" i="4"/>
  <c r="W334" i="4" s="1"/>
  <c r="N338" i="4"/>
  <c r="AD338" i="4" s="1"/>
  <c r="O338" i="4"/>
  <c r="N342" i="4"/>
  <c r="AD342" i="4" s="1"/>
  <c r="O342" i="4"/>
  <c r="N346" i="4"/>
  <c r="AD346" i="4" s="1"/>
  <c r="O346" i="4"/>
  <c r="W346" i="4" s="1"/>
  <c r="N350" i="4"/>
  <c r="AD350" i="4" s="1"/>
  <c r="O350" i="4"/>
  <c r="W350" i="4" s="1"/>
  <c r="N354" i="4"/>
  <c r="AD354" i="4" s="1"/>
  <c r="O354" i="4"/>
  <c r="N358" i="4"/>
  <c r="AD358" i="4" s="1"/>
  <c r="O358" i="4"/>
  <c r="Z358" i="4" s="1"/>
  <c r="N362" i="4"/>
  <c r="AD362" i="4" s="1"/>
  <c r="O362" i="4"/>
  <c r="N366" i="4"/>
  <c r="AD366" i="4" s="1"/>
  <c r="O366" i="4"/>
  <c r="W366" i="4" s="1"/>
  <c r="N370" i="4"/>
  <c r="AD370" i="4" s="1"/>
  <c r="O370" i="4"/>
  <c r="W370" i="4" s="1"/>
  <c r="N374" i="4"/>
  <c r="AD374" i="4" s="1"/>
  <c r="O374" i="4"/>
  <c r="W374" i="4" s="1"/>
  <c r="N378" i="4"/>
  <c r="AD378" i="4" s="1"/>
  <c r="O378" i="4"/>
  <c r="N382" i="4"/>
  <c r="AD382" i="4" s="1"/>
  <c r="O382" i="4"/>
  <c r="AA382" i="4" s="1"/>
  <c r="N386" i="4"/>
  <c r="AD386" i="4" s="1"/>
  <c r="O386" i="4"/>
  <c r="N390" i="4"/>
  <c r="AD390" i="4" s="1"/>
  <c r="O390" i="4"/>
  <c r="W390" i="4" s="1"/>
  <c r="N394" i="4"/>
  <c r="AD394" i="4" s="1"/>
  <c r="O394" i="4"/>
  <c r="AA394" i="4" s="1"/>
  <c r="N398" i="4"/>
  <c r="AD398" i="4" s="1"/>
  <c r="O398" i="4"/>
  <c r="W398" i="4" s="1"/>
  <c r="N402" i="4"/>
  <c r="AD402" i="4" s="1"/>
  <c r="O402" i="4"/>
  <c r="AA402" i="4" s="1"/>
  <c r="N406" i="4"/>
  <c r="AD406" i="4" s="1"/>
  <c r="O406" i="4"/>
  <c r="W406" i="4" s="1"/>
  <c r="N410" i="4"/>
  <c r="AD410" i="4" s="1"/>
  <c r="O410" i="4"/>
  <c r="AA410" i="4" s="1"/>
  <c r="N414" i="4"/>
  <c r="AD414" i="4" s="1"/>
  <c r="O414" i="4"/>
  <c r="W414" i="4" s="1"/>
  <c r="N418" i="4"/>
  <c r="AD418" i="4" s="1"/>
  <c r="O418" i="4"/>
  <c r="W418" i="4" s="1"/>
  <c r="N422" i="4"/>
  <c r="AD422" i="4" s="1"/>
  <c r="O422" i="4"/>
  <c r="AA422" i="4" s="1"/>
  <c r="N426" i="4"/>
  <c r="AD426" i="4" s="1"/>
  <c r="O426" i="4"/>
  <c r="N430" i="4"/>
  <c r="AD430" i="4" s="1"/>
  <c r="O430" i="4"/>
  <c r="W430" i="4" s="1"/>
  <c r="N434" i="4"/>
  <c r="AD434" i="4" s="1"/>
  <c r="O434" i="4"/>
  <c r="W434" i="4" s="1"/>
  <c r="N438" i="4"/>
  <c r="AD438" i="4" s="1"/>
  <c r="O438" i="4"/>
  <c r="AA438" i="4" s="1"/>
  <c r="N442" i="4"/>
  <c r="AD442" i="4" s="1"/>
  <c r="O442" i="4"/>
  <c r="N446" i="4"/>
  <c r="AD446" i="4" s="1"/>
  <c r="O446" i="4"/>
  <c r="W446" i="4" s="1"/>
  <c r="N450" i="4"/>
  <c r="AD450" i="4" s="1"/>
  <c r="O450" i="4"/>
  <c r="W450" i="4" s="1"/>
  <c r="N454" i="4"/>
  <c r="AD454" i="4" s="1"/>
  <c r="O454" i="4"/>
  <c r="AA454" i="4" s="1"/>
  <c r="N458" i="4"/>
  <c r="AD458" i="4" s="1"/>
  <c r="O458" i="4"/>
  <c r="N462" i="4"/>
  <c r="AD462" i="4" s="1"/>
  <c r="O462" i="4"/>
  <c r="W462" i="4" s="1"/>
  <c r="N470" i="4"/>
  <c r="AD470" i="4" s="1"/>
  <c r="O470" i="4"/>
  <c r="N478" i="4"/>
  <c r="AD478" i="4" s="1"/>
  <c r="O478" i="4"/>
  <c r="W478" i="4" s="1"/>
  <c r="N482" i="4"/>
  <c r="AD482" i="4" s="1"/>
  <c r="O482" i="4"/>
  <c r="W482" i="4" s="1"/>
  <c r="N490" i="4"/>
  <c r="AD490" i="4" s="1"/>
  <c r="O490" i="4"/>
  <c r="W490" i="4" s="1"/>
  <c r="N494" i="4"/>
  <c r="AD494" i="4" s="1"/>
  <c r="O494" i="4"/>
  <c r="AA494" i="4" s="1"/>
  <c r="N502" i="4"/>
  <c r="AD502" i="4" s="1"/>
  <c r="O502" i="4"/>
  <c r="AA502" i="4" s="1"/>
  <c r="N510" i="4"/>
  <c r="AD510" i="4" s="1"/>
  <c r="O510" i="4"/>
  <c r="AA510" i="4" s="1"/>
  <c r="N514" i="4"/>
  <c r="AD514" i="4" s="1"/>
  <c r="O514" i="4"/>
  <c r="W514" i="4" s="1"/>
  <c r="N522" i="4"/>
  <c r="AD522" i="4" s="1"/>
  <c r="O522" i="4"/>
  <c r="N530" i="4"/>
  <c r="AD530" i="4" s="1"/>
  <c r="O530" i="4"/>
  <c r="W530" i="4" s="1"/>
  <c r="N534" i="4"/>
  <c r="AD534" i="4" s="1"/>
  <c r="O534" i="4"/>
  <c r="N542" i="4"/>
  <c r="AD542" i="4" s="1"/>
  <c r="O542" i="4"/>
  <c r="W542" i="4" s="1"/>
  <c r="N550" i="4"/>
  <c r="AD550" i="4" s="1"/>
  <c r="O550" i="4"/>
  <c r="N554" i="4"/>
  <c r="AD554" i="4" s="1"/>
  <c r="O554" i="4"/>
  <c r="W554" i="4" s="1"/>
  <c r="N562" i="4"/>
  <c r="AD562" i="4" s="1"/>
  <c r="O562" i="4"/>
  <c r="W562" i="4" s="1"/>
  <c r="N570" i="4"/>
  <c r="AD570" i="4" s="1"/>
  <c r="O570" i="4"/>
  <c r="W570" i="4" s="1"/>
  <c r="N578" i="4"/>
  <c r="AD578" i="4" s="1"/>
  <c r="O578" i="4"/>
  <c r="W578" i="4" s="1"/>
  <c r="N586" i="4"/>
  <c r="AD586" i="4" s="1"/>
  <c r="O586" i="4"/>
  <c r="W586" i="4" s="1"/>
  <c r="N594" i="4"/>
  <c r="AD594" i="4" s="1"/>
  <c r="O594" i="4"/>
  <c r="W594" i="4" s="1"/>
  <c r="N602" i="4"/>
  <c r="AD602" i="4" s="1"/>
  <c r="O602" i="4"/>
  <c r="W602" i="4" s="1"/>
  <c r="N610" i="4"/>
  <c r="AD610" i="4" s="1"/>
  <c r="O610" i="4"/>
  <c r="W610" i="4" s="1"/>
  <c r="N614" i="4"/>
  <c r="AD614" i="4" s="1"/>
  <c r="O614" i="4"/>
  <c r="AA614" i="4" s="1"/>
  <c r="N622" i="4"/>
  <c r="AD622" i="4" s="1"/>
  <c r="O622" i="4"/>
  <c r="AA622" i="4" s="1"/>
  <c r="N626" i="4"/>
  <c r="AD626" i="4" s="1"/>
  <c r="O626" i="4"/>
  <c r="W626" i="4" s="1"/>
  <c r="N630" i="4"/>
  <c r="AD630" i="4" s="1"/>
  <c r="O630" i="4"/>
  <c r="N634" i="4"/>
  <c r="AD634" i="4" s="1"/>
  <c r="O634" i="4"/>
  <c r="W634" i="4" s="1"/>
  <c r="N638" i="4"/>
  <c r="AD638" i="4" s="1"/>
  <c r="O638" i="4"/>
  <c r="AA638" i="4" s="1"/>
  <c r="N642" i="4"/>
  <c r="AD642" i="4" s="1"/>
  <c r="O642" i="4"/>
  <c r="W642" i="4" s="1"/>
  <c r="N646" i="4"/>
  <c r="AD646" i="4" s="1"/>
  <c r="O646" i="4"/>
  <c r="N650" i="4"/>
  <c r="AD650" i="4" s="1"/>
  <c r="O650" i="4"/>
  <c r="W650" i="4" s="1"/>
  <c r="N654" i="4"/>
  <c r="AD654" i="4" s="1"/>
  <c r="O654" i="4"/>
  <c r="AA654" i="4" s="1"/>
  <c r="N658" i="4"/>
  <c r="AD658" i="4" s="1"/>
  <c r="O658" i="4"/>
  <c r="W658" i="4" s="1"/>
  <c r="N662" i="4"/>
  <c r="AD662" i="4" s="1"/>
  <c r="O662" i="4"/>
  <c r="N666" i="4"/>
  <c r="AD666" i="4" s="1"/>
  <c r="O666" i="4"/>
  <c r="W666" i="4" s="1"/>
  <c r="N670" i="4"/>
  <c r="AD670" i="4" s="1"/>
  <c r="O670" i="4"/>
  <c r="AA670" i="4" s="1"/>
  <c r="N674" i="4"/>
  <c r="AD674" i="4" s="1"/>
  <c r="O674" i="4"/>
  <c r="W674" i="4" s="1"/>
  <c r="N678" i="4"/>
  <c r="AD678" i="4" s="1"/>
  <c r="O678" i="4"/>
  <c r="N682" i="4"/>
  <c r="AD682" i="4" s="1"/>
  <c r="O682" i="4"/>
  <c r="W682" i="4" s="1"/>
  <c r="N686" i="4"/>
  <c r="AD686" i="4" s="1"/>
  <c r="O686" i="4"/>
  <c r="AA686" i="4" s="1"/>
  <c r="N690" i="4"/>
  <c r="AD690" i="4" s="1"/>
  <c r="O690" i="4"/>
  <c r="W690" i="4" s="1"/>
  <c r="N694" i="4"/>
  <c r="AD694" i="4" s="1"/>
  <c r="O694" i="4"/>
  <c r="N698" i="4"/>
  <c r="AD698" i="4" s="1"/>
  <c r="O698" i="4"/>
  <c r="W698" i="4" s="1"/>
  <c r="N702" i="4"/>
  <c r="AD702" i="4" s="1"/>
  <c r="O702" i="4"/>
  <c r="AA702" i="4" s="1"/>
  <c r="N706" i="4"/>
  <c r="AD706" i="4" s="1"/>
  <c r="O706" i="4"/>
  <c r="W706" i="4" s="1"/>
  <c r="N710" i="4"/>
  <c r="AD710" i="4" s="1"/>
  <c r="O710" i="4"/>
  <c r="N714" i="4"/>
  <c r="AD714" i="4" s="1"/>
  <c r="O714" i="4"/>
  <c r="W714" i="4" s="1"/>
  <c r="N718" i="4"/>
  <c r="AD718" i="4" s="1"/>
  <c r="O718" i="4"/>
  <c r="AA718" i="4" s="1"/>
  <c r="N966" i="4"/>
  <c r="AD966" i="4" s="1"/>
  <c r="O966" i="4"/>
  <c r="Z966" i="4" s="1"/>
  <c r="N1030" i="4"/>
  <c r="AD1030" i="4" s="1"/>
  <c r="O1030" i="4"/>
  <c r="N1078" i="4"/>
  <c r="AD1078" i="4" s="1"/>
  <c r="O1078" i="4"/>
  <c r="Z1078" i="4" s="1"/>
  <c r="N1126" i="4"/>
  <c r="AD1126" i="4" s="1"/>
  <c r="O1126" i="4"/>
  <c r="N1190" i="4"/>
  <c r="AD1190" i="4" s="1"/>
  <c r="O1190" i="4"/>
  <c r="Z1190" i="4" s="1"/>
  <c r="N1238" i="4"/>
  <c r="AD1238" i="4" s="1"/>
  <c r="O1238" i="4"/>
  <c r="N1270" i="4"/>
  <c r="AD1270" i="4" s="1"/>
  <c r="O1270" i="4"/>
  <c r="Z1270" i="4" s="1"/>
  <c r="N1302" i="4"/>
  <c r="AD1302" i="4" s="1"/>
  <c r="O1302" i="4"/>
  <c r="N1318" i="4"/>
  <c r="AD1318" i="4" s="1"/>
  <c r="O1318" i="4"/>
  <c r="Z1318" i="4" s="1"/>
  <c r="N1350" i="4"/>
  <c r="AD1350" i="4" s="1"/>
  <c r="O1350" i="4"/>
  <c r="N1366" i="4"/>
  <c r="AD1366" i="4" s="1"/>
  <c r="O1366" i="4"/>
  <c r="N1382" i="4"/>
  <c r="AD1382" i="4" s="1"/>
  <c r="O1382" i="4"/>
  <c r="N1398" i="4"/>
  <c r="AD1398" i="4" s="1"/>
  <c r="O1398" i="4"/>
  <c r="N1414" i="4"/>
  <c r="AD1414" i="4" s="1"/>
  <c r="O1414" i="4"/>
  <c r="N1430" i="4"/>
  <c r="AD1430" i="4" s="1"/>
  <c r="O1430" i="4"/>
  <c r="N1446" i="4"/>
  <c r="AD1446" i="4" s="1"/>
  <c r="O1446" i="4"/>
  <c r="N1462" i="4"/>
  <c r="AD1462" i="4" s="1"/>
  <c r="O1462" i="4"/>
  <c r="N1494" i="4"/>
  <c r="AD1494" i="4" s="1"/>
  <c r="O1494" i="4"/>
  <c r="N1586" i="4"/>
  <c r="AD1586" i="4" s="1"/>
  <c r="O1586" i="4"/>
  <c r="N1682" i="4"/>
  <c r="AD1682" i="4" s="1"/>
  <c r="O1682" i="4"/>
  <c r="N11" i="4"/>
  <c r="AD11" i="4" s="1"/>
  <c r="O11" i="4"/>
  <c r="O667" i="4"/>
  <c r="W667" i="4" s="1"/>
  <c r="N667" i="4"/>
  <c r="AD667" i="4" s="1"/>
  <c r="O671" i="4"/>
  <c r="N671" i="4"/>
  <c r="AD671" i="4" s="1"/>
  <c r="O675" i="4"/>
  <c r="AA675" i="4" s="1"/>
  <c r="N675" i="4"/>
  <c r="AD675" i="4" s="1"/>
  <c r="O679" i="4"/>
  <c r="N679" i="4"/>
  <c r="AD679" i="4" s="1"/>
  <c r="O683" i="4"/>
  <c r="W683" i="4" s="1"/>
  <c r="N683" i="4"/>
  <c r="AD683" i="4" s="1"/>
  <c r="O687" i="4"/>
  <c r="N687" i="4"/>
  <c r="AD687" i="4" s="1"/>
  <c r="O691" i="4"/>
  <c r="AA691" i="4" s="1"/>
  <c r="N691" i="4"/>
  <c r="AD691" i="4" s="1"/>
  <c r="O695" i="4"/>
  <c r="N695" i="4"/>
  <c r="AD695" i="4" s="1"/>
  <c r="O699" i="4"/>
  <c r="W699" i="4" s="1"/>
  <c r="N699" i="4"/>
  <c r="AD699" i="4" s="1"/>
  <c r="O703" i="4"/>
  <c r="N703" i="4"/>
  <c r="AD703" i="4" s="1"/>
  <c r="O707" i="4"/>
  <c r="AA707" i="4" s="1"/>
  <c r="N707" i="4"/>
  <c r="AD707" i="4" s="1"/>
  <c r="O711" i="4"/>
  <c r="N711" i="4"/>
  <c r="AD711" i="4" s="1"/>
  <c r="O715" i="4"/>
  <c r="W715" i="4" s="1"/>
  <c r="N715" i="4"/>
  <c r="AD715" i="4" s="1"/>
  <c r="O719" i="4"/>
  <c r="N719" i="4"/>
  <c r="AD719" i="4" s="1"/>
  <c r="O951" i="4"/>
  <c r="N951" i="4"/>
  <c r="AD951" i="4" s="1"/>
  <c r="O955" i="4"/>
  <c r="N955" i="4"/>
  <c r="AD955" i="4" s="1"/>
  <c r="O959" i="4"/>
  <c r="N959" i="4"/>
  <c r="AD959" i="4" s="1"/>
  <c r="O963" i="4"/>
  <c r="N963" i="4"/>
  <c r="AD963" i="4" s="1"/>
  <c r="O967" i="4"/>
  <c r="N967" i="4"/>
  <c r="AD967" i="4" s="1"/>
  <c r="O971" i="4"/>
  <c r="N971" i="4"/>
  <c r="AD971" i="4" s="1"/>
  <c r="O975" i="4"/>
  <c r="N975" i="4"/>
  <c r="AD975" i="4" s="1"/>
  <c r="O979" i="4"/>
  <c r="N979" i="4"/>
  <c r="AD979" i="4" s="1"/>
  <c r="O983" i="4"/>
  <c r="N983" i="4"/>
  <c r="AD983" i="4" s="1"/>
  <c r="O987" i="4"/>
  <c r="N987" i="4"/>
  <c r="AD987" i="4" s="1"/>
  <c r="O991" i="4"/>
  <c r="N991" i="4"/>
  <c r="AD991" i="4" s="1"/>
  <c r="O995" i="4"/>
  <c r="N995" i="4"/>
  <c r="AD995" i="4" s="1"/>
  <c r="O999" i="4"/>
  <c r="N999" i="4"/>
  <c r="AD999" i="4" s="1"/>
  <c r="O1003" i="4"/>
  <c r="N1003" i="4"/>
  <c r="AD1003" i="4" s="1"/>
  <c r="O1007" i="4"/>
  <c r="N1007" i="4"/>
  <c r="AD1007" i="4" s="1"/>
  <c r="O1011" i="4"/>
  <c r="N1011" i="4"/>
  <c r="AD1011" i="4" s="1"/>
  <c r="O1015" i="4"/>
  <c r="N1015" i="4"/>
  <c r="AD1015" i="4" s="1"/>
  <c r="O1019" i="4"/>
  <c r="N1019" i="4"/>
  <c r="AD1019" i="4" s="1"/>
  <c r="O1023" i="4"/>
  <c r="N1023" i="4"/>
  <c r="AD1023" i="4" s="1"/>
  <c r="O1027" i="4"/>
  <c r="N1027" i="4"/>
  <c r="AD1027" i="4" s="1"/>
  <c r="O1031" i="4"/>
  <c r="N1031" i="4"/>
  <c r="AD1031" i="4" s="1"/>
  <c r="O1035" i="4"/>
  <c r="N1035" i="4"/>
  <c r="AD1035" i="4" s="1"/>
  <c r="O1039" i="4"/>
  <c r="N1039" i="4"/>
  <c r="AD1039" i="4" s="1"/>
  <c r="O1043" i="4"/>
  <c r="N1043" i="4"/>
  <c r="AD1043" i="4" s="1"/>
  <c r="O1047" i="4"/>
  <c r="N1047" i="4"/>
  <c r="AD1047" i="4" s="1"/>
  <c r="O1051" i="4"/>
  <c r="N1051" i="4"/>
  <c r="AD1051" i="4" s="1"/>
  <c r="O1055" i="4"/>
  <c r="N1055" i="4"/>
  <c r="AD1055" i="4" s="1"/>
  <c r="O1059" i="4"/>
  <c r="N1059" i="4"/>
  <c r="AD1059" i="4" s="1"/>
  <c r="O1063" i="4"/>
  <c r="N1063" i="4"/>
  <c r="AD1063" i="4" s="1"/>
  <c r="O1067" i="4"/>
  <c r="N1067" i="4"/>
  <c r="AD1067" i="4" s="1"/>
  <c r="O1071" i="4"/>
  <c r="N1071" i="4"/>
  <c r="AD1071" i="4" s="1"/>
  <c r="O1075" i="4"/>
  <c r="N1075" i="4"/>
  <c r="AD1075" i="4" s="1"/>
  <c r="O1079" i="4"/>
  <c r="N1079" i="4"/>
  <c r="AD1079" i="4" s="1"/>
  <c r="O1083" i="4"/>
  <c r="N1083" i="4"/>
  <c r="AD1083" i="4" s="1"/>
  <c r="O1087" i="4"/>
  <c r="N1087" i="4"/>
  <c r="AD1087" i="4" s="1"/>
  <c r="O1091" i="4"/>
  <c r="N1091" i="4"/>
  <c r="AD1091" i="4" s="1"/>
  <c r="O1095" i="4"/>
  <c r="N1095" i="4"/>
  <c r="AD1095" i="4" s="1"/>
  <c r="O1099" i="4"/>
  <c r="N1099" i="4"/>
  <c r="AD1099" i="4" s="1"/>
  <c r="O1103" i="4"/>
  <c r="N1103" i="4"/>
  <c r="AD1103" i="4" s="1"/>
  <c r="O1107" i="4"/>
  <c r="N1107" i="4"/>
  <c r="AD1107" i="4" s="1"/>
  <c r="O1111" i="4"/>
  <c r="N1111" i="4"/>
  <c r="AD1111" i="4" s="1"/>
  <c r="O1115" i="4"/>
  <c r="N1115" i="4"/>
  <c r="AD1115" i="4" s="1"/>
  <c r="O1119" i="4"/>
  <c r="N1119" i="4"/>
  <c r="AD1119" i="4" s="1"/>
  <c r="O1123" i="4"/>
  <c r="N1123" i="4"/>
  <c r="AD1123" i="4" s="1"/>
  <c r="O1127" i="4"/>
  <c r="N1127" i="4"/>
  <c r="AD1127" i="4" s="1"/>
  <c r="O1131" i="4"/>
  <c r="N1131" i="4"/>
  <c r="AD1131" i="4" s="1"/>
  <c r="O1135" i="4"/>
  <c r="N1135" i="4"/>
  <c r="AD1135" i="4" s="1"/>
  <c r="O1139" i="4"/>
  <c r="N1139" i="4"/>
  <c r="AD1139" i="4" s="1"/>
  <c r="O1143" i="4"/>
  <c r="N1143" i="4"/>
  <c r="AD1143" i="4" s="1"/>
  <c r="O1147" i="4"/>
  <c r="N1147" i="4"/>
  <c r="AD1147" i="4" s="1"/>
  <c r="O1151" i="4"/>
  <c r="N1151" i="4"/>
  <c r="AD1151" i="4" s="1"/>
  <c r="O1155" i="4"/>
  <c r="N1155" i="4"/>
  <c r="AD1155" i="4" s="1"/>
  <c r="O1159" i="4"/>
  <c r="N1159" i="4"/>
  <c r="AD1159" i="4" s="1"/>
  <c r="O1163" i="4"/>
  <c r="N1163" i="4"/>
  <c r="AD1163" i="4" s="1"/>
  <c r="O1167" i="4"/>
  <c r="N1167" i="4"/>
  <c r="AD1167" i="4" s="1"/>
  <c r="O1171" i="4"/>
  <c r="N1171" i="4"/>
  <c r="AD1171" i="4" s="1"/>
  <c r="O1175" i="4"/>
  <c r="N1175" i="4"/>
  <c r="AD1175" i="4" s="1"/>
  <c r="O1179" i="4"/>
  <c r="N1179" i="4"/>
  <c r="AD1179" i="4" s="1"/>
  <c r="O1183" i="4"/>
  <c r="N1183" i="4"/>
  <c r="AD1183" i="4" s="1"/>
  <c r="O1187" i="4"/>
  <c r="N1187" i="4"/>
  <c r="AD1187" i="4" s="1"/>
  <c r="O1191" i="4"/>
  <c r="N1191" i="4"/>
  <c r="AD1191" i="4" s="1"/>
  <c r="O1195" i="4"/>
  <c r="N1195" i="4"/>
  <c r="AD1195" i="4" s="1"/>
  <c r="O1199" i="4"/>
  <c r="N1199" i="4"/>
  <c r="AD1199" i="4" s="1"/>
  <c r="O1203" i="4"/>
  <c r="N1203" i="4"/>
  <c r="AD1203" i="4" s="1"/>
  <c r="O1207" i="4"/>
  <c r="N1207" i="4"/>
  <c r="AD1207" i="4" s="1"/>
  <c r="O1211" i="4"/>
  <c r="N1211" i="4"/>
  <c r="AD1211" i="4" s="1"/>
  <c r="O1215" i="4"/>
  <c r="N1215" i="4"/>
  <c r="AD1215" i="4" s="1"/>
  <c r="O1219" i="4"/>
  <c r="N1219" i="4"/>
  <c r="AD1219" i="4" s="1"/>
  <c r="O1223" i="4"/>
  <c r="N1223" i="4"/>
  <c r="AD1223" i="4" s="1"/>
  <c r="O1227" i="4"/>
  <c r="N1227" i="4"/>
  <c r="AD1227" i="4" s="1"/>
  <c r="O1231" i="4"/>
  <c r="N1231" i="4"/>
  <c r="AD1231" i="4" s="1"/>
  <c r="O1235" i="4"/>
  <c r="N1235" i="4"/>
  <c r="AD1235" i="4" s="1"/>
  <c r="O1239" i="4"/>
  <c r="N1239" i="4"/>
  <c r="AD1239" i="4" s="1"/>
  <c r="O1243" i="4"/>
  <c r="N1243" i="4"/>
  <c r="AD1243" i="4" s="1"/>
  <c r="O1247" i="4"/>
  <c r="N1247" i="4"/>
  <c r="AD1247" i="4" s="1"/>
  <c r="O1251" i="4"/>
  <c r="N1251" i="4"/>
  <c r="AD1251" i="4" s="1"/>
  <c r="O1255" i="4"/>
  <c r="N1255" i="4"/>
  <c r="AD1255" i="4" s="1"/>
  <c r="O1259" i="4"/>
  <c r="N1259" i="4"/>
  <c r="AD1259" i="4" s="1"/>
  <c r="O1263" i="4"/>
  <c r="N1263" i="4"/>
  <c r="AD1263" i="4" s="1"/>
  <c r="O1267" i="4"/>
  <c r="N1267" i="4"/>
  <c r="AD1267" i="4" s="1"/>
  <c r="O1271" i="4"/>
  <c r="N1271" i="4"/>
  <c r="AD1271" i="4" s="1"/>
  <c r="O1275" i="4"/>
  <c r="N1275" i="4"/>
  <c r="AD1275" i="4" s="1"/>
  <c r="O1279" i="4"/>
  <c r="N1279" i="4"/>
  <c r="AD1279" i="4" s="1"/>
  <c r="O1283" i="4"/>
  <c r="N1283" i="4"/>
  <c r="AD1283" i="4" s="1"/>
  <c r="O1287" i="4"/>
  <c r="N1287" i="4"/>
  <c r="AD1287" i="4" s="1"/>
  <c r="O1291" i="4"/>
  <c r="N1291" i="4"/>
  <c r="AD1291" i="4" s="1"/>
  <c r="O1295" i="4"/>
  <c r="N1295" i="4"/>
  <c r="AD1295" i="4" s="1"/>
  <c r="O1299" i="4"/>
  <c r="N1299" i="4"/>
  <c r="AD1299" i="4" s="1"/>
  <c r="O1303" i="4"/>
  <c r="N1303" i="4"/>
  <c r="AD1303" i="4" s="1"/>
  <c r="O1307" i="4"/>
  <c r="N1307" i="4"/>
  <c r="AD1307" i="4" s="1"/>
  <c r="O1311" i="4"/>
  <c r="N1311" i="4"/>
  <c r="AD1311" i="4" s="1"/>
  <c r="O1315" i="4"/>
  <c r="N1315" i="4"/>
  <c r="AD1315" i="4" s="1"/>
  <c r="O1319" i="4"/>
  <c r="N1319" i="4"/>
  <c r="AD1319" i="4" s="1"/>
  <c r="O1323" i="4"/>
  <c r="N1323" i="4"/>
  <c r="AD1323" i="4" s="1"/>
  <c r="O1327" i="4"/>
  <c r="N1327" i="4"/>
  <c r="AD1327" i="4" s="1"/>
  <c r="O1331" i="4"/>
  <c r="N1331" i="4"/>
  <c r="AD1331" i="4" s="1"/>
  <c r="O1335" i="4"/>
  <c r="N1335" i="4"/>
  <c r="AD1335" i="4" s="1"/>
  <c r="O1339" i="4"/>
  <c r="N1339" i="4"/>
  <c r="AD1339" i="4" s="1"/>
  <c r="O1343" i="4"/>
  <c r="N1343" i="4"/>
  <c r="AD1343" i="4" s="1"/>
  <c r="O1347" i="4"/>
  <c r="N1347" i="4"/>
  <c r="AD1347" i="4" s="1"/>
  <c r="O1351" i="4"/>
  <c r="N1351" i="4"/>
  <c r="AD1351" i="4" s="1"/>
  <c r="O1355" i="4"/>
  <c r="N1355" i="4"/>
  <c r="AD1355" i="4" s="1"/>
  <c r="O1359" i="4"/>
  <c r="N1359" i="4"/>
  <c r="AD1359" i="4" s="1"/>
  <c r="O1363" i="4"/>
  <c r="N1363" i="4"/>
  <c r="AD1363" i="4" s="1"/>
  <c r="O1367" i="4"/>
  <c r="N1367" i="4"/>
  <c r="AD1367" i="4" s="1"/>
  <c r="O1371" i="4"/>
  <c r="N1371" i="4"/>
  <c r="AD1371" i="4" s="1"/>
  <c r="O1375" i="4"/>
  <c r="N1375" i="4"/>
  <c r="AD1375" i="4" s="1"/>
  <c r="O1379" i="4"/>
  <c r="N1379" i="4"/>
  <c r="AD1379" i="4" s="1"/>
  <c r="O1383" i="4"/>
  <c r="N1383" i="4"/>
  <c r="AD1383" i="4" s="1"/>
  <c r="O1387" i="4"/>
  <c r="N1387" i="4"/>
  <c r="AD1387" i="4" s="1"/>
  <c r="O1391" i="4"/>
  <c r="N1391" i="4"/>
  <c r="AD1391" i="4" s="1"/>
  <c r="O1395" i="4"/>
  <c r="N1395" i="4"/>
  <c r="AD1395" i="4" s="1"/>
  <c r="O1399" i="4"/>
  <c r="W1399" i="4" s="1"/>
  <c r="N1399" i="4"/>
  <c r="AD1399" i="4" s="1"/>
  <c r="O1403" i="4"/>
  <c r="N1403" i="4"/>
  <c r="AD1403" i="4" s="1"/>
  <c r="O1407" i="4"/>
  <c r="N1407" i="4"/>
  <c r="AD1407" i="4" s="1"/>
  <c r="O1411" i="4"/>
  <c r="N1411" i="4"/>
  <c r="AD1411" i="4" s="1"/>
  <c r="O1415" i="4"/>
  <c r="N1415" i="4"/>
  <c r="AD1415" i="4" s="1"/>
  <c r="O1419" i="4"/>
  <c r="N1419" i="4"/>
  <c r="AD1419" i="4" s="1"/>
  <c r="O1423" i="4"/>
  <c r="N1423" i="4"/>
  <c r="AD1423" i="4" s="1"/>
  <c r="O1427" i="4"/>
  <c r="N1427" i="4"/>
  <c r="AD1427" i="4" s="1"/>
  <c r="O1431" i="4"/>
  <c r="W1431" i="4" s="1"/>
  <c r="N1431" i="4"/>
  <c r="AD1431" i="4" s="1"/>
  <c r="O1435" i="4"/>
  <c r="N1435" i="4"/>
  <c r="AD1435" i="4" s="1"/>
  <c r="O1439" i="4"/>
  <c r="N1439" i="4"/>
  <c r="AD1439" i="4" s="1"/>
  <c r="O1443" i="4"/>
  <c r="N1443" i="4"/>
  <c r="AD1443" i="4" s="1"/>
  <c r="O1447" i="4"/>
  <c r="N1447" i="4"/>
  <c r="AD1447" i="4" s="1"/>
  <c r="O1451" i="4"/>
  <c r="N1451" i="4"/>
  <c r="AD1451" i="4" s="1"/>
  <c r="O1455" i="4"/>
  <c r="N1455" i="4"/>
  <c r="AD1455" i="4" s="1"/>
  <c r="O1459" i="4"/>
  <c r="N1459" i="4"/>
  <c r="AD1459" i="4" s="1"/>
  <c r="O1463" i="4"/>
  <c r="N1463" i="4"/>
  <c r="AD1463" i="4" s="1"/>
  <c r="O1467" i="4"/>
  <c r="N1467" i="4"/>
  <c r="AD1467" i="4" s="1"/>
  <c r="O1471" i="4"/>
  <c r="N1471" i="4"/>
  <c r="AD1471" i="4" s="1"/>
  <c r="O1475" i="4"/>
  <c r="N1475" i="4"/>
  <c r="AD1475" i="4" s="1"/>
  <c r="O1479" i="4"/>
  <c r="N1479" i="4"/>
  <c r="AD1479" i="4" s="1"/>
  <c r="O1483" i="4"/>
  <c r="N1483" i="4"/>
  <c r="AD1483" i="4" s="1"/>
  <c r="O1487" i="4"/>
  <c r="N1487" i="4"/>
  <c r="AD1487" i="4" s="1"/>
  <c r="O1491" i="4"/>
  <c r="N1491" i="4"/>
  <c r="AD1491" i="4" s="1"/>
  <c r="O1495" i="4"/>
  <c r="N1495" i="4"/>
  <c r="AD1495" i="4" s="1"/>
  <c r="O1499" i="4"/>
  <c r="N1499" i="4"/>
  <c r="AD1499" i="4" s="1"/>
  <c r="O1503" i="4"/>
  <c r="N1503" i="4"/>
  <c r="AD1503" i="4" s="1"/>
  <c r="O1507" i="4"/>
  <c r="N1507" i="4"/>
  <c r="AD1507" i="4" s="1"/>
  <c r="O1511" i="4"/>
  <c r="N1511" i="4"/>
  <c r="AD1511" i="4" s="1"/>
  <c r="O1515" i="4"/>
  <c r="N1515" i="4"/>
  <c r="AD1515" i="4" s="1"/>
  <c r="O1519" i="4"/>
  <c r="N1519" i="4"/>
  <c r="AD1519" i="4" s="1"/>
  <c r="O1523" i="4"/>
  <c r="N1523" i="4"/>
  <c r="AD1523" i="4" s="1"/>
  <c r="O1527" i="4"/>
  <c r="N1527" i="4"/>
  <c r="AD1527" i="4" s="1"/>
  <c r="O1531" i="4"/>
  <c r="N1531" i="4"/>
  <c r="AD1531" i="4" s="1"/>
  <c r="O1535" i="4"/>
  <c r="N1535" i="4"/>
  <c r="AD1535" i="4" s="1"/>
  <c r="O1539" i="4"/>
  <c r="N1539" i="4"/>
  <c r="AD1539" i="4" s="1"/>
  <c r="N1543" i="4"/>
  <c r="AD1543" i="4" s="1"/>
  <c r="O1543" i="4"/>
  <c r="O1547" i="4"/>
  <c r="N1547" i="4"/>
  <c r="AD1547" i="4" s="1"/>
  <c r="N1551" i="4"/>
  <c r="AD1551" i="4" s="1"/>
  <c r="O1551" i="4"/>
  <c r="O1555" i="4"/>
  <c r="N1555" i="4"/>
  <c r="AD1555" i="4" s="1"/>
  <c r="O1559" i="4"/>
  <c r="N1559" i="4"/>
  <c r="AD1559" i="4" s="1"/>
  <c r="O1563" i="4"/>
  <c r="N1563" i="4"/>
  <c r="AD1563" i="4" s="1"/>
  <c r="O1567" i="4"/>
  <c r="N1567" i="4"/>
  <c r="AD1567" i="4" s="1"/>
  <c r="N1571" i="4"/>
  <c r="AD1571" i="4" s="1"/>
  <c r="O1571" i="4"/>
  <c r="O1575" i="4"/>
  <c r="N1575" i="4"/>
  <c r="AD1575" i="4" s="1"/>
  <c r="N1579" i="4"/>
  <c r="AD1579" i="4" s="1"/>
  <c r="O1579" i="4"/>
  <c r="O1583" i="4"/>
  <c r="N1583" i="4"/>
  <c r="AD1583" i="4" s="1"/>
  <c r="O1587" i="4"/>
  <c r="N1587" i="4"/>
  <c r="AD1587" i="4" s="1"/>
  <c r="O1591" i="4"/>
  <c r="N1591" i="4"/>
  <c r="AD1591" i="4" s="1"/>
  <c r="O1595" i="4"/>
  <c r="N1595" i="4"/>
  <c r="AD1595" i="4" s="1"/>
  <c r="O1599" i="4"/>
  <c r="N1599" i="4"/>
  <c r="AD1599" i="4" s="1"/>
  <c r="O1603" i="4"/>
  <c r="N1603" i="4"/>
  <c r="AD1603" i="4" s="1"/>
  <c r="N1607" i="4"/>
  <c r="AD1607" i="4" s="1"/>
  <c r="O1607" i="4"/>
  <c r="O1611" i="4"/>
  <c r="N1611" i="4"/>
  <c r="AD1611" i="4" s="1"/>
  <c r="N1615" i="4"/>
  <c r="AD1615" i="4" s="1"/>
  <c r="O1615" i="4"/>
  <c r="O1619" i="4"/>
  <c r="N1619" i="4"/>
  <c r="AD1619" i="4" s="1"/>
  <c r="O1623" i="4"/>
  <c r="N1623" i="4"/>
  <c r="AD1623" i="4" s="1"/>
  <c r="O1627" i="4"/>
  <c r="N1627" i="4"/>
  <c r="AD1627" i="4" s="1"/>
  <c r="O1631" i="4"/>
  <c r="N1631" i="4"/>
  <c r="AD1631" i="4" s="1"/>
  <c r="N1635" i="4"/>
  <c r="AD1635" i="4" s="1"/>
  <c r="O1635" i="4"/>
  <c r="O1639" i="4"/>
  <c r="N1639" i="4"/>
  <c r="AD1639" i="4" s="1"/>
  <c r="N1643" i="4"/>
  <c r="AD1643" i="4" s="1"/>
  <c r="O1643" i="4"/>
  <c r="O1647" i="4"/>
  <c r="N1647" i="4"/>
  <c r="AD1647" i="4" s="1"/>
  <c r="O1651" i="4"/>
  <c r="N1651" i="4"/>
  <c r="AD1651" i="4" s="1"/>
  <c r="O1655" i="4"/>
  <c r="N1655" i="4"/>
  <c r="AD1655" i="4" s="1"/>
  <c r="O1659" i="4"/>
  <c r="N1659" i="4"/>
  <c r="AD1659" i="4" s="1"/>
  <c r="O1663" i="4"/>
  <c r="N1663" i="4"/>
  <c r="AD1663" i="4" s="1"/>
  <c r="O1667" i="4"/>
  <c r="N1667" i="4"/>
  <c r="AD1667" i="4" s="1"/>
  <c r="N1671" i="4"/>
  <c r="AD1671" i="4" s="1"/>
  <c r="O1671" i="4"/>
  <c r="O1675" i="4"/>
  <c r="N1675" i="4"/>
  <c r="AD1675" i="4" s="1"/>
  <c r="N1679" i="4"/>
  <c r="AD1679" i="4" s="1"/>
  <c r="O1679" i="4"/>
  <c r="O1683" i="4"/>
  <c r="N1683" i="4"/>
  <c r="AD1683" i="4" s="1"/>
  <c r="O1687" i="4"/>
  <c r="N1687" i="4"/>
  <c r="AD1687" i="4" s="1"/>
  <c r="O1691" i="4"/>
  <c r="N1691" i="4"/>
  <c r="AD1691" i="4" s="1"/>
  <c r="O1695" i="4"/>
  <c r="N1695" i="4"/>
  <c r="AD1695" i="4" s="1"/>
  <c r="N1699" i="4"/>
  <c r="AD1699" i="4" s="1"/>
  <c r="O1699" i="4"/>
  <c r="O1703" i="4"/>
  <c r="N1703" i="4"/>
  <c r="AD1703" i="4" s="1"/>
  <c r="N1707" i="4"/>
  <c r="AD1707" i="4" s="1"/>
  <c r="O1707" i="4"/>
  <c r="O1711" i="4"/>
  <c r="N1711" i="4"/>
  <c r="AD1711" i="4" s="1"/>
  <c r="N1715" i="4"/>
  <c r="AD1715" i="4" s="1"/>
  <c r="O1715" i="4"/>
  <c r="O1719" i="4"/>
  <c r="N1719" i="4"/>
  <c r="AD1719" i="4" s="1"/>
  <c r="O1723" i="4"/>
  <c r="N1723" i="4"/>
  <c r="AD1723" i="4" s="1"/>
  <c r="N1727" i="4"/>
  <c r="AD1727" i="4" s="1"/>
  <c r="O1727" i="4"/>
  <c r="O1731" i="4"/>
  <c r="N1731" i="4"/>
  <c r="AD1731" i="4" s="1"/>
  <c r="O1735" i="4"/>
  <c r="N1735" i="4"/>
  <c r="AD1735" i="4" s="1"/>
  <c r="O1739" i="4"/>
  <c r="N1739" i="4"/>
  <c r="AD1739" i="4" s="1"/>
  <c r="O1743" i="4"/>
  <c r="N1743" i="4"/>
  <c r="AD1743" i="4" s="1"/>
  <c r="N1747" i="4"/>
  <c r="AD1747" i="4" s="1"/>
  <c r="O1747" i="4"/>
  <c r="Z1747" i="4" s="1"/>
  <c r="O1751" i="4"/>
  <c r="N1751" i="4"/>
  <c r="AD1751" i="4" s="1"/>
  <c r="O1755" i="4"/>
  <c r="N1755" i="4"/>
  <c r="AD1755" i="4" s="1"/>
  <c r="N1759" i="4"/>
  <c r="AD1759" i="4" s="1"/>
  <c r="O1759" i="4"/>
  <c r="O1763" i="4"/>
  <c r="N1763" i="4"/>
  <c r="AD1763" i="4" s="1"/>
  <c r="O1767" i="4"/>
  <c r="N1767" i="4"/>
  <c r="AD1767" i="4" s="1"/>
  <c r="O1771" i="4"/>
  <c r="N1771" i="4"/>
  <c r="AD1771" i="4" s="1"/>
  <c r="O1775" i="4"/>
  <c r="N1775" i="4"/>
  <c r="AD1775" i="4" s="1"/>
  <c r="N1779" i="4"/>
  <c r="AD1779" i="4" s="1"/>
  <c r="O1779" i="4"/>
  <c r="Z1779" i="4" s="1"/>
  <c r="O1783" i="4"/>
  <c r="N1783" i="4"/>
  <c r="AD1783" i="4" s="1"/>
  <c r="O1787" i="4"/>
  <c r="N1787" i="4"/>
  <c r="AD1787" i="4" s="1"/>
  <c r="N1791" i="4"/>
  <c r="AD1791" i="4" s="1"/>
  <c r="O1791" i="4"/>
  <c r="O1795" i="4"/>
  <c r="N1795" i="4"/>
  <c r="AD1795" i="4" s="1"/>
  <c r="O1799" i="4"/>
  <c r="N1799" i="4"/>
  <c r="AD1799" i="4" s="1"/>
  <c r="O1803" i="4"/>
  <c r="N1803" i="4"/>
  <c r="AD1803" i="4" s="1"/>
  <c r="O1807" i="4"/>
  <c r="N1807" i="4"/>
  <c r="AD1807" i="4" s="1"/>
  <c r="N1811" i="4"/>
  <c r="AD1811" i="4" s="1"/>
  <c r="O1811" i="4"/>
  <c r="O1815" i="4"/>
  <c r="N1815" i="4"/>
  <c r="AD1815" i="4" s="1"/>
  <c r="O1819" i="4"/>
  <c r="N1819" i="4"/>
  <c r="AD1819" i="4" s="1"/>
  <c r="N1823" i="4"/>
  <c r="AD1823" i="4" s="1"/>
  <c r="O1823" i="4"/>
  <c r="O1827" i="4"/>
  <c r="N1827" i="4"/>
  <c r="AD1827" i="4" s="1"/>
  <c r="O1831" i="4"/>
  <c r="N1831" i="4"/>
  <c r="AD1831" i="4" s="1"/>
  <c r="O1835" i="4"/>
  <c r="N1835" i="4"/>
  <c r="AD1835" i="4" s="1"/>
  <c r="O1839" i="4"/>
  <c r="N1839" i="4"/>
  <c r="AD1839" i="4" s="1"/>
  <c r="N1843" i="4"/>
  <c r="AD1843" i="4" s="1"/>
  <c r="O1843" i="4"/>
  <c r="AA1843" i="4" s="1"/>
  <c r="N1851" i="4"/>
  <c r="AD1851" i="4" s="1"/>
  <c r="O1851" i="4"/>
  <c r="N1867" i="4"/>
  <c r="AD1867" i="4" s="1"/>
  <c r="O1867" i="4"/>
  <c r="N1883" i="4"/>
  <c r="AD1883" i="4" s="1"/>
  <c r="O1883" i="4"/>
  <c r="N1899" i="4"/>
  <c r="AD1899" i="4" s="1"/>
  <c r="O1899" i="4"/>
  <c r="N1915" i="4"/>
  <c r="AD1915" i="4" s="1"/>
  <c r="O1915" i="4"/>
  <c r="N1931" i="4"/>
  <c r="AD1931" i="4" s="1"/>
  <c r="O1931" i="4"/>
  <c r="N1947" i="4"/>
  <c r="AD1947" i="4" s="1"/>
  <c r="O1947" i="4"/>
  <c r="N1963" i="4"/>
  <c r="AD1963" i="4" s="1"/>
  <c r="O1963" i="4"/>
  <c r="N1979" i="4"/>
  <c r="AD1979" i="4" s="1"/>
  <c r="O1979" i="4"/>
  <c r="N1995" i="4"/>
  <c r="AD1995" i="4" s="1"/>
  <c r="O1995" i="4"/>
  <c r="N2011" i="4"/>
  <c r="AD2011" i="4" s="1"/>
  <c r="O2011" i="4"/>
  <c r="N2027" i="4"/>
  <c r="AD2027" i="4" s="1"/>
  <c r="O2027" i="4"/>
  <c r="N2043" i="4"/>
  <c r="AD2043" i="4" s="1"/>
  <c r="O2043" i="4"/>
  <c r="N2059" i="4"/>
  <c r="AD2059" i="4" s="1"/>
  <c r="O2059" i="4"/>
  <c r="N2075" i="4"/>
  <c r="AD2075" i="4" s="1"/>
  <c r="O2075" i="4"/>
  <c r="N2091" i="4"/>
  <c r="AD2091" i="4" s="1"/>
  <c r="O2091" i="4"/>
  <c r="N2107" i="4"/>
  <c r="AD2107" i="4" s="1"/>
  <c r="O2107" i="4"/>
  <c r="N2123" i="4"/>
  <c r="AD2123" i="4" s="1"/>
  <c r="O2123" i="4"/>
  <c r="N2139" i="4"/>
  <c r="AD2139" i="4" s="1"/>
  <c r="O2139" i="4"/>
  <c r="N2155" i="4"/>
  <c r="AD2155" i="4" s="1"/>
  <c r="O2155" i="4"/>
  <c r="N2171" i="4"/>
  <c r="AD2171" i="4" s="1"/>
  <c r="O2171" i="4"/>
  <c r="N2931" i="4"/>
  <c r="AD2931" i="4" s="1"/>
  <c r="O2931" i="4"/>
  <c r="O2935" i="4"/>
  <c r="N2935" i="4"/>
  <c r="AD2935" i="4" s="1"/>
  <c r="O2939" i="4"/>
  <c r="N2939" i="4"/>
  <c r="AD2939" i="4" s="1"/>
  <c r="O2943" i="4"/>
  <c r="N2943" i="4"/>
  <c r="AD2943" i="4" s="1"/>
  <c r="N2947" i="4"/>
  <c r="AD2947" i="4" s="1"/>
  <c r="O2947" i="4"/>
  <c r="O2951" i="4"/>
  <c r="N2951" i="4"/>
  <c r="AD2951" i="4" s="1"/>
  <c r="O2955" i="4"/>
  <c r="N2955" i="4"/>
  <c r="AD2955" i="4" s="1"/>
  <c r="N2959" i="4"/>
  <c r="AD2959" i="4" s="1"/>
  <c r="O2959" i="4"/>
  <c r="N2963" i="4"/>
  <c r="AD2963" i="4" s="1"/>
  <c r="O2963" i="4"/>
  <c r="O2967" i="4"/>
  <c r="N2967" i="4"/>
  <c r="AD2967" i="4" s="1"/>
  <c r="O2971" i="4"/>
  <c r="N2971" i="4"/>
  <c r="AD2971" i="4" s="1"/>
  <c r="O2975" i="4"/>
  <c r="N2975" i="4"/>
  <c r="AD2975" i="4" s="1"/>
  <c r="N2979" i="4"/>
  <c r="AD2979" i="4" s="1"/>
  <c r="O2979" i="4"/>
  <c r="O2983" i="4"/>
  <c r="N2983" i="4"/>
  <c r="AD2983" i="4" s="1"/>
  <c r="O2987" i="4"/>
  <c r="N2987" i="4"/>
  <c r="AD2987" i="4" s="1"/>
  <c r="N2991" i="4"/>
  <c r="AD2991" i="4" s="1"/>
  <c r="O2991" i="4"/>
  <c r="N2995" i="4"/>
  <c r="AD2995" i="4" s="1"/>
  <c r="O2995" i="4"/>
  <c r="O2999" i="4"/>
  <c r="N2999" i="4"/>
  <c r="AD2999" i="4" s="1"/>
  <c r="O3003" i="4"/>
  <c r="N3003" i="4"/>
  <c r="AD3003" i="4" s="1"/>
  <c r="O3007" i="4"/>
  <c r="N3007" i="4"/>
  <c r="AD3007" i="4" s="1"/>
  <c r="N3011" i="4"/>
  <c r="AD3011" i="4" s="1"/>
  <c r="O3011" i="4"/>
  <c r="O3015" i="4"/>
  <c r="N3015" i="4"/>
  <c r="AD3015" i="4" s="1"/>
  <c r="O3019" i="4"/>
  <c r="N3019" i="4"/>
  <c r="AD3019" i="4" s="1"/>
  <c r="N3023" i="4"/>
  <c r="AD3023" i="4" s="1"/>
  <c r="O3023" i="4"/>
  <c r="N3027" i="4"/>
  <c r="AD3027" i="4" s="1"/>
  <c r="O3027" i="4"/>
  <c r="O3031" i="4"/>
  <c r="N3031" i="4"/>
  <c r="AD3031" i="4" s="1"/>
  <c r="O3035" i="4"/>
  <c r="N3035" i="4"/>
  <c r="AD3035" i="4" s="1"/>
  <c r="O3039" i="4"/>
  <c r="N3039" i="4"/>
  <c r="AD3039" i="4" s="1"/>
  <c r="N3043" i="4"/>
  <c r="AD3043" i="4" s="1"/>
  <c r="O3043" i="4"/>
  <c r="O3047" i="4"/>
  <c r="N3047" i="4"/>
  <c r="AD3047" i="4" s="1"/>
  <c r="O3051" i="4"/>
  <c r="N3051" i="4"/>
  <c r="AD3051" i="4" s="1"/>
  <c r="N3055" i="4"/>
  <c r="AD3055" i="4" s="1"/>
  <c r="O3055" i="4"/>
  <c r="N3059" i="4"/>
  <c r="AD3059" i="4" s="1"/>
  <c r="O3059" i="4"/>
  <c r="O3063" i="4"/>
  <c r="N3063" i="4"/>
  <c r="AD3063" i="4" s="1"/>
  <c r="O3067" i="4"/>
  <c r="N3067" i="4"/>
  <c r="AD3067" i="4" s="1"/>
  <c r="O3071" i="4"/>
  <c r="N3071" i="4"/>
  <c r="AD3071" i="4" s="1"/>
  <c r="N3075" i="4"/>
  <c r="AD3075" i="4" s="1"/>
  <c r="O3075" i="4"/>
  <c r="O3079" i="4"/>
  <c r="N3079" i="4"/>
  <c r="AD3079" i="4" s="1"/>
  <c r="O3083" i="4"/>
  <c r="N3083" i="4"/>
  <c r="AD3083" i="4" s="1"/>
  <c r="N3087" i="4"/>
  <c r="AD3087" i="4" s="1"/>
  <c r="O3087" i="4"/>
  <c r="N3091" i="4"/>
  <c r="AD3091" i="4" s="1"/>
  <c r="O3091" i="4"/>
  <c r="O3095" i="4"/>
  <c r="N3095" i="4"/>
  <c r="AD3095" i="4" s="1"/>
  <c r="O3099" i="4"/>
  <c r="N3099" i="4"/>
  <c r="AD3099" i="4" s="1"/>
  <c r="O3103" i="4"/>
  <c r="N3103" i="4"/>
  <c r="AD3103" i="4" s="1"/>
  <c r="N3107" i="4"/>
  <c r="AD3107" i="4" s="1"/>
  <c r="O3107" i="4"/>
  <c r="O3111" i="4"/>
  <c r="N3111" i="4"/>
  <c r="AD3111" i="4" s="1"/>
  <c r="O3115" i="4"/>
  <c r="N3115" i="4"/>
  <c r="AD3115" i="4" s="1"/>
  <c r="N3119" i="4"/>
  <c r="AD3119" i="4" s="1"/>
  <c r="O3119" i="4"/>
  <c r="N3123" i="4"/>
  <c r="AD3123" i="4" s="1"/>
  <c r="O3123" i="4"/>
  <c r="O3127" i="4"/>
  <c r="N3127" i="4"/>
  <c r="AD3127" i="4" s="1"/>
  <c r="O3131" i="4"/>
  <c r="N3131" i="4"/>
  <c r="AD3131" i="4" s="1"/>
  <c r="O3135" i="4"/>
  <c r="N3135" i="4"/>
  <c r="AD3135" i="4" s="1"/>
  <c r="N3139" i="4"/>
  <c r="AD3139" i="4" s="1"/>
  <c r="O3139" i="4"/>
  <c r="O3143" i="4"/>
  <c r="N3143" i="4"/>
  <c r="AD3143" i="4" s="1"/>
  <c r="O3147" i="4"/>
  <c r="N3147" i="4"/>
  <c r="AD3147" i="4" s="1"/>
  <c r="N3151" i="4"/>
  <c r="AD3151" i="4" s="1"/>
  <c r="O3151" i="4"/>
  <c r="O3155" i="4"/>
  <c r="N3155" i="4"/>
  <c r="AD3155" i="4" s="1"/>
  <c r="O3159" i="4"/>
  <c r="N3159" i="4"/>
  <c r="AD3159" i="4" s="1"/>
  <c r="O3163" i="4"/>
  <c r="N3163" i="4"/>
  <c r="AD3163" i="4" s="1"/>
  <c r="N3167" i="4"/>
  <c r="AD3167" i="4" s="1"/>
  <c r="O3167" i="4"/>
  <c r="O3171" i="4"/>
  <c r="N3171" i="4"/>
  <c r="AD3171" i="4" s="1"/>
  <c r="O3175" i="4"/>
  <c r="N3175" i="4"/>
  <c r="AD3175" i="4" s="1"/>
  <c r="O3179" i="4"/>
  <c r="N3179" i="4"/>
  <c r="AD3179" i="4" s="1"/>
  <c r="N3183" i="4"/>
  <c r="AD3183" i="4" s="1"/>
  <c r="O3183" i="4"/>
  <c r="O3187" i="4"/>
  <c r="N3187" i="4"/>
  <c r="AD3187" i="4" s="1"/>
  <c r="O3191" i="4"/>
  <c r="N3191" i="4"/>
  <c r="AD3191" i="4" s="1"/>
  <c r="O3195" i="4"/>
  <c r="N3195" i="4"/>
  <c r="AD3195" i="4" s="1"/>
  <c r="N3199" i="4"/>
  <c r="AD3199" i="4" s="1"/>
  <c r="O3199" i="4"/>
  <c r="O3203" i="4"/>
  <c r="N3203" i="4"/>
  <c r="AD3203" i="4" s="1"/>
  <c r="O3207" i="4"/>
  <c r="N3207" i="4"/>
  <c r="AD3207" i="4" s="1"/>
  <c r="O3211" i="4"/>
  <c r="N3211" i="4"/>
  <c r="AD3211" i="4" s="1"/>
  <c r="N3215" i="4"/>
  <c r="AD3215" i="4" s="1"/>
  <c r="O3215" i="4"/>
  <c r="O3219" i="4"/>
  <c r="N3219" i="4"/>
  <c r="AD3219" i="4" s="1"/>
  <c r="O3223" i="4"/>
  <c r="N3223" i="4"/>
  <c r="AD3223" i="4" s="1"/>
  <c r="O3227" i="4"/>
  <c r="N3227" i="4"/>
  <c r="AD3227" i="4" s="1"/>
  <c r="N3231" i="4"/>
  <c r="AD3231" i="4" s="1"/>
  <c r="O3231" i="4"/>
  <c r="O3235" i="4"/>
  <c r="N3235" i="4"/>
  <c r="AD3235" i="4" s="1"/>
  <c r="O3239" i="4"/>
  <c r="N3239" i="4"/>
  <c r="AD3239" i="4" s="1"/>
  <c r="O3243" i="4"/>
  <c r="N3243" i="4"/>
  <c r="AD3243" i="4" s="1"/>
  <c r="N3247" i="4"/>
  <c r="AD3247" i="4" s="1"/>
  <c r="O3247" i="4"/>
  <c r="O3251" i="4"/>
  <c r="N3251" i="4"/>
  <c r="AD3251" i="4" s="1"/>
  <c r="O3255" i="4"/>
  <c r="N3255" i="4"/>
  <c r="AD3255" i="4" s="1"/>
  <c r="O3259" i="4"/>
  <c r="N3259" i="4"/>
  <c r="AD3259" i="4" s="1"/>
  <c r="N3263" i="4"/>
  <c r="AD3263" i="4" s="1"/>
  <c r="O3263" i="4"/>
  <c r="O3267" i="4"/>
  <c r="N3267" i="4"/>
  <c r="AD3267" i="4" s="1"/>
  <c r="O3271" i="4"/>
  <c r="N3271" i="4"/>
  <c r="AD3271" i="4" s="1"/>
  <c r="O3275" i="4"/>
  <c r="N3275" i="4"/>
  <c r="AD3275" i="4" s="1"/>
  <c r="O3279" i="4"/>
  <c r="N3279" i="4"/>
  <c r="AD3279" i="4" s="1"/>
  <c r="O3283" i="4"/>
  <c r="N3283" i="4"/>
  <c r="AD3283" i="4" s="1"/>
  <c r="N3287" i="4"/>
  <c r="AD3287" i="4" s="1"/>
  <c r="O3287" i="4"/>
  <c r="O3291" i="4"/>
  <c r="N3291" i="4"/>
  <c r="AD3291" i="4" s="1"/>
  <c r="O3295" i="4"/>
  <c r="N3295" i="4"/>
  <c r="AD3295" i="4" s="1"/>
  <c r="O3299" i="4"/>
  <c r="N3299" i="4"/>
  <c r="AD3299" i="4" s="1"/>
  <c r="N3303" i="4"/>
  <c r="AD3303" i="4" s="1"/>
  <c r="O3303" i="4"/>
  <c r="O3307" i="4"/>
  <c r="N3307" i="4"/>
  <c r="AD3307" i="4" s="1"/>
  <c r="O3311" i="4"/>
  <c r="N3311" i="4"/>
  <c r="AD3311" i="4" s="1"/>
  <c r="O3315" i="4"/>
  <c r="N3315" i="4"/>
  <c r="AD3315" i="4" s="1"/>
  <c r="N3319" i="4"/>
  <c r="AD3319" i="4" s="1"/>
  <c r="O3319" i="4"/>
  <c r="O3323" i="4"/>
  <c r="N3323" i="4"/>
  <c r="AD3323" i="4" s="1"/>
  <c r="O3327" i="4"/>
  <c r="N3327" i="4"/>
  <c r="AD3327" i="4" s="1"/>
  <c r="O3331" i="4"/>
  <c r="N3331" i="4"/>
  <c r="AD3331" i="4" s="1"/>
  <c r="N3335" i="4"/>
  <c r="AD3335" i="4" s="1"/>
  <c r="O3335" i="4"/>
  <c r="O3339" i="4"/>
  <c r="N3339" i="4"/>
  <c r="AD3339" i="4" s="1"/>
  <c r="O3343" i="4"/>
  <c r="N3343" i="4"/>
  <c r="AD3343" i="4" s="1"/>
  <c r="O3347" i="4"/>
  <c r="N3347" i="4"/>
  <c r="AD3347" i="4" s="1"/>
  <c r="N3351" i="4"/>
  <c r="AD3351" i="4" s="1"/>
  <c r="O3351" i="4"/>
  <c r="O3355" i="4"/>
  <c r="N3355" i="4"/>
  <c r="AD3355" i="4" s="1"/>
  <c r="O3359" i="4"/>
  <c r="N3359" i="4"/>
  <c r="AD3359" i="4" s="1"/>
  <c r="O3363" i="4"/>
  <c r="N3363" i="4"/>
  <c r="AD3363" i="4" s="1"/>
  <c r="N3367" i="4"/>
  <c r="AD3367" i="4" s="1"/>
  <c r="O3367" i="4"/>
  <c r="O3371" i="4"/>
  <c r="N3371" i="4"/>
  <c r="AD3371" i="4" s="1"/>
  <c r="O3375" i="4"/>
  <c r="N3375" i="4"/>
  <c r="AD3375" i="4" s="1"/>
  <c r="O3379" i="4"/>
  <c r="N3379" i="4"/>
  <c r="AD3379" i="4" s="1"/>
  <c r="N3383" i="4"/>
  <c r="AD3383" i="4" s="1"/>
  <c r="O3383" i="4"/>
  <c r="O3387" i="4"/>
  <c r="N3387" i="4"/>
  <c r="AD3387" i="4" s="1"/>
  <c r="O3391" i="4"/>
  <c r="N3391" i="4"/>
  <c r="AD3391" i="4" s="1"/>
  <c r="O3395" i="4"/>
  <c r="N3395" i="4"/>
  <c r="AD3395" i="4" s="1"/>
  <c r="N3399" i="4"/>
  <c r="AD3399" i="4" s="1"/>
  <c r="O3399" i="4"/>
  <c r="O3403" i="4"/>
  <c r="N3403" i="4"/>
  <c r="AD3403" i="4" s="1"/>
  <c r="O3407" i="4"/>
  <c r="N3407" i="4"/>
  <c r="AD3407" i="4" s="1"/>
  <c r="O3411" i="4"/>
  <c r="N3411" i="4"/>
  <c r="AD3411" i="4" s="1"/>
  <c r="N3415" i="4"/>
  <c r="AD3415" i="4" s="1"/>
  <c r="O3415" i="4"/>
  <c r="O3419" i="4"/>
  <c r="N3419" i="4"/>
  <c r="AD3419" i="4" s="1"/>
  <c r="O3423" i="4"/>
  <c r="N3423" i="4"/>
  <c r="AD3423" i="4" s="1"/>
  <c r="O3427" i="4"/>
  <c r="N3427" i="4"/>
  <c r="AD3427" i="4" s="1"/>
  <c r="N3431" i="4"/>
  <c r="AD3431" i="4" s="1"/>
  <c r="O3431" i="4"/>
  <c r="O3435" i="4"/>
  <c r="N3435" i="4"/>
  <c r="AD3435" i="4" s="1"/>
  <c r="O3439" i="4"/>
  <c r="N3439" i="4"/>
  <c r="AD3439" i="4" s="1"/>
  <c r="O3443" i="4"/>
  <c r="N3443" i="4"/>
  <c r="AD3443" i="4" s="1"/>
  <c r="N3447" i="4"/>
  <c r="AD3447" i="4" s="1"/>
  <c r="O3447" i="4"/>
  <c r="O3451" i="4"/>
  <c r="N3451" i="4"/>
  <c r="AD3451" i="4" s="1"/>
  <c r="O3455" i="4"/>
  <c r="N3455" i="4"/>
  <c r="AD3455" i="4" s="1"/>
  <c r="O3459" i="4"/>
  <c r="N3459" i="4"/>
  <c r="AD3459" i="4" s="1"/>
  <c r="N3463" i="4"/>
  <c r="AD3463" i="4" s="1"/>
  <c r="O3463" i="4"/>
  <c r="O3467" i="4"/>
  <c r="N3467" i="4"/>
  <c r="AD3467" i="4" s="1"/>
  <c r="O3471" i="4"/>
  <c r="N3471" i="4"/>
  <c r="AD3471" i="4" s="1"/>
  <c r="N3475" i="4"/>
  <c r="AD3475" i="4" s="1"/>
  <c r="O3475" i="4"/>
  <c r="O3479" i="4"/>
  <c r="N3479" i="4"/>
  <c r="AD3479" i="4" s="1"/>
  <c r="O3483" i="4"/>
  <c r="N3483" i="4"/>
  <c r="AD3483" i="4" s="1"/>
  <c r="O3487" i="4"/>
  <c r="N3487" i="4"/>
  <c r="AD3487" i="4" s="1"/>
  <c r="O3491" i="4"/>
  <c r="N3491" i="4"/>
  <c r="AD3491" i="4" s="1"/>
  <c r="N3495" i="4"/>
  <c r="AD3495" i="4" s="1"/>
  <c r="O3495" i="4"/>
  <c r="O3499" i="4"/>
  <c r="N3499" i="4"/>
  <c r="AD3499" i="4" s="1"/>
  <c r="N3503" i="4"/>
  <c r="AD3503" i="4" s="1"/>
  <c r="O3503" i="4"/>
  <c r="O3507" i="4"/>
  <c r="N3507" i="4"/>
  <c r="AD3507" i="4" s="1"/>
  <c r="N3511" i="4"/>
  <c r="AD3511" i="4" s="1"/>
  <c r="O3511" i="4"/>
  <c r="O3515" i="4"/>
  <c r="N3515" i="4"/>
  <c r="AD3515" i="4" s="1"/>
  <c r="N3519" i="4"/>
  <c r="AD3519" i="4" s="1"/>
  <c r="O3519" i="4"/>
  <c r="O3523" i="4"/>
  <c r="N3523" i="4"/>
  <c r="AD3523" i="4" s="1"/>
  <c r="N3527" i="4"/>
  <c r="AD3527" i="4" s="1"/>
  <c r="O3527" i="4"/>
  <c r="O3531" i="4"/>
  <c r="N3531" i="4"/>
  <c r="AD3531" i="4" s="1"/>
  <c r="O3535" i="4"/>
  <c r="N3535" i="4"/>
  <c r="AD3535" i="4" s="1"/>
  <c r="O3539" i="4"/>
  <c r="N3539" i="4"/>
  <c r="AD3539" i="4" s="1"/>
  <c r="O3543" i="4"/>
  <c r="N3543" i="4"/>
  <c r="AD3543" i="4" s="1"/>
  <c r="O3547" i="4"/>
  <c r="N3547" i="4"/>
  <c r="AD3547" i="4" s="1"/>
  <c r="O3551" i="4"/>
  <c r="N3551" i="4"/>
  <c r="AD3551" i="4" s="1"/>
  <c r="O3555" i="4"/>
  <c r="N3555" i="4"/>
  <c r="AD3555" i="4" s="1"/>
  <c r="O3559" i="4"/>
  <c r="N3559" i="4"/>
  <c r="AD3559" i="4" s="1"/>
  <c r="O3563" i="4"/>
  <c r="N3563" i="4"/>
  <c r="AD3563" i="4" s="1"/>
  <c r="O3567" i="4"/>
  <c r="N3567" i="4"/>
  <c r="AD3567" i="4" s="1"/>
  <c r="O3571" i="4"/>
  <c r="N3571" i="4"/>
  <c r="AD3571" i="4" s="1"/>
  <c r="O3575" i="4"/>
  <c r="N3575" i="4"/>
  <c r="AD3575" i="4" s="1"/>
  <c r="O3579" i="4"/>
  <c r="N3579" i="4"/>
  <c r="AD3579" i="4" s="1"/>
  <c r="O3583" i="4"/>
  <c r="N3583" i="4"/>
  <c r="AD3583" i="4" s="1"/>
  <c r="O3587" i="4"/>
  <c r="N3587" i="4"/>
  <c r="AD3587" i="4" s="1"/>
  <c r="O3591" i="4"/>
  <c r="N3591" i="4"/>
  <c r="AD3591" i="4" s="1"/>
  <c r="O3595" i="4"/>
  <c r="N3595" i="4"/>
  <c r="AD3595" i="4" s="1"/>
  <c r="O3599" i="4"/>
  <c r="N3599" i="4"/>
  <c r="AD3599" i="4" s="1"/>
  <c r="O3603" i="4"/>
  <c r="N3603" i="4"/>
  <c r="AD3603" i="4" s="1"/>
  <c r="O3607" i="4"/>
  <c r="N3607" i="4"/>
  <c r="AD3607" i="4" s="1"/>
  <c r="O3611" i="4"/>
  <c r="N3611" i="4"/>
  <c r="AD3611" i="4" s="1"/>
  <c r="O3615" i="4"/>
  <c r="N3615" i="4"/>
  <c r="AD3615" i="4" s="1"/>
  <c r="O3619" i="4"/>
  <c r="N3619" i="4"/>
  <c r="AD3619" i="4" s="1"/>
  <c r="O3623" i="4"/>
  <c r="N3623" i="4"/>
  <c r="AD3623" i="4" s="1"/>
  <c r="O3627" i="4"/>
  <c r="N3627" i="4"/>
  <c r="AD3627" i="4" s="1"/>
  <c r="O3631" i="4"/>
  <c r="N3631" i="4"/>
  <c r="AD3631" i="4" s="1"/>
  <c r="O3635" i="4"/>
  <c r="N3635" i="4"/>
  <c r="AD3635" i="4" s="1"/>
  <c r="O3639" i="4"/>
  <c r="N3639" i="4"/>
  <c r="AD3639" i="4" s="1"/>
  <c r="O3643" i="4"/>
  <c r="N3643" i="4"/>
  <c r="AD3643" i="4" s="1"/>
  <c r="O3647" i="4"/>
  <c r="N3647" i="4"/>
  <c r="AD3647" i="4" s="1"/>
  <c r="O3651" i="4"/>
  <c r="N3651" i="4"/>
  <c r="AD3651" i="4" s="1"/>
  <c r="O3655" i="4"/>
  <c r="N3655" i="4"/>
  <c r="AD3655" i="4" s="1"/>
  <c r="O3659" i="4"/>
  <c r="N3659" i="4"/>
  <c r="AD3659" i="4" s="1"/>
  <c r="O3663" i="4"/>
  <c r="N3663" i="4"/>
  <c r="AD3663" i="4" s="1"/>
  <c r="O3667" i="4"/>
  <c r="N3667" i="4"/>
  <c r="AD3667" i="4" s="1"/>
  <c r="O3671" i="4"/>
  <c r="N3671" i="4"/>
  <c r="AD3671" i="4" s="1"/>
  <c r="O3675" i="4"/>
  <c r="N3675" i="4"/>
  <c r="AD3675" i="4" s="1"/>
  <c r="O3679" i="4"/>
  <c r="N3679" i="4"/>
  <c r="AD3679" i="4" s="1"/>
  <c r="O3683" i="4"/>
  <c r="N3683" i="4"/>
  <c r="AD3683" i="4" s="1"/>
  <c r="O3687" i="4"/>
  <c r="N3687" i="4"/>
  <c r="AD3687" i="4" s="1"/>
  <c r="O3691" i="4"/>
  <c r="N3691" i="4"/>
  <c r="AD3691" i="4" s="1"/>
  <c r="O3695" i="4"/>
  <c r="N3695" i="4"/>
  <c r="AD3695" i="4" s="1"/>
  <c r="O3699" i="4"/>
  <c r="N3699" i="4"/>
  <c r="AD3699" i="4" s="1"/>
  <c r="O3703" i="4"/>
  <c r="N3703" i="4"/>
  <c r="AD3703" i="4" s="1"/>
  <c r="O3707" i="4"/>
  <c r="N3707" i="4"/>
  <c r="AD3707" i="4" s="1"/>
  <c r="O3711" i="4"/>
  <c r="N3711" i="4"/>
  <c r="AD3711" i="4" s="1"/>
  <c r="O3715" i="4"/>
  <c r="N3715" i="4"/>
  <c r="AD3715" i="4" s="1"/>
  <c r="O3719" i="4"/>
  <c r="N3719" i="4"/>
  <c r="AD3719" i="4" s="1"/>
  <c r="O3723" i="4"/>
  <c r="N3723" i="4"/>
  <c r="AD3723" i="4" s="1"/>
  <c r="O3727" i="4"/>
  <c r="N3727" i="4"/>
  <c r="AD3727" i="4" s="1"/>
  <c r="O3731" i="4"/>
  <c r="N3731" i="4"/>
  <c r="AD3731" i="4" s="1"/>
  <c r="O3735" i="4"/>
  <c r="N3735" i="4"/>
  <c r="AD3735" i="4" s="1"/>
  <c r="O3739" i="4"/>
  <c r="N3739" i="4"/>
  <c r="AD3739" i="4" s="1"/>
  <c r="O3743" i="4"/>
  <c r="N3743" i="4"/>
  <c r="AD3743" i="4" s="1"/>
  <c r="O3747" i="4"/>
  <c r="N3747" i="4"/>
  <c r="AD3747" i="4" s="1"/>
  <c r="O3751" i="4"/>
  <c r="N3751" i="4"/>
  <c r="AD3751" i="4" s="1"/>
  <c r="O3755" i="4"/>
  <c r="N3755" i="4"/>
  <c r="AD3755" i="4" s="1"/>
  <c r="O3759" i="4"/>
  <c r="N3759" i="4"/>
  <c r="AD3759" i="4" s="1"/>
  <c r="O3763" i="4"/>
  <c r="N3763" i="4"/>
  <c r="AD3763" i="4" s="1"/>
  <c r="O3767" i="4"/>
  <c r="N3767" i="4"/>
  <c r="AD3767" i="4" s="1"/>
  <c r="O3771" i="4"/>
  <c r="N3771" i="4"/>
  <c r="AD3771" i="4" s="1"/>
  <c r="O3775" i="4"/>
  <c r="N3775" i="4"/>
  <c r="AD3775" i="4" s="1"/>
  <c r="O3779" i="4"/>
  <c r="N3779" i="4"/>
  <c r="AD3779" i="4" s="1"/>
  <c r="O3783" i="4"/>
  <c r="N3783" i="4"/>
  <c r="AD3783" i="4" s="1"/>
  <c r="O3787" i="4"/>
  <c r="N3787" i="4"/>
  <c r="AD3787" i="4" s="1"/>
  <c r="O3791" i="4"/>
  <c r="N3791" i="4"/>
  <c r="AD3791" i="4" s="1"/>
  <c r="O3795" i="4"/>
  <c r="N3795" i="4"/>
  <c r="AD3795" i="4" s="1"/>
  <c r="O3799" i="4"/>
  <c r="N3799" i="4"/>
  <c r="AD3799" i="4" s="1"/>
  <c r="O3803" i="4"/>
  <c r="N3803" i="4"/>
  <c r="AD3803" i="4" s="1"/>
  <c r="O3807" i="4"/>
  <c r="N3807" i="4"/>
  <c r="AD3807" i="4" s="1"/>
  <c r="O3811" i="4"/>
  <c r="N3811" i="4"/>
  <c r="AD3811" i="4" s="1"/>
  <c r="O3815" i="4"/>
  <c r="N3815" i="4"/>
  <c r="AD3815" i="4" s="1"/>
  <c r="O3819" i="4"/>
  <c r="N3819" i="4"/>
  <c r="AD3819" i="4" s="1"/>
  <c r="O3823" i="4"/>
  <c r="N3823" i="4"/>
  <c r="AD3823" i="4" s="1"/>
  <c r="O4558" i="4"/>
  <c r="N4558" i="4"/>
  <c r="AD4558" i="4" s="1"/>
  <c r="O4566" i="4"/>
  <c r="N4566" i="4"/>
  <c r="AD4566" i="4" s="1"/>
  <c r="O4574" i="4"/>
  <c r="N4574" i="4"/>
  <c r="AD4574" i="4" s="1"/>
  <c r="O4582" i="4"/>
  <c r="N4582" i="4"/>
  <c r="AD4582" i="4" s="1"/>
  <c r="O4590" i="4"/>
  <c r="N4590" i="4"/>
  <c r="AD4590" i="4" s="1"/>
  <c r="O4594" i="4"/>
  <c r="N4594" i="4"/>
  <c r="AD4594" i="4" s="1"/>
  <c r="O4734" i="4"/>
  <c r="N4734" i="4"/>
  <c r="AD4734" i="4" s="1"/>
  <c r="O4742" i="4"/>
  <c r="N4742" i="4"/>
  <c r="AD4742" i="4" s="1"/>
  <c r="O4750" i="4"/>
  <c r="N4750" i="4"/>
  <c r="AD4750" i="4" s="1"/>
  <c r="O4758" i="4"/>
  <c r="N4758" i="4"/>
  <c r="AD4758" i="4" s="1"/>
  <c r="O4766" i="4"/>
  <c r="N4766" i="4"/>
  <c r="AD4766" i="4" s="1"/>
  <c r="N4842" i="4"/>
  <c r="AD4842" i="4" s="1"/>
  <c r="O4842" i="4"/>
  <c r="O4846" i="4"/>
  <c r="N4846" i="4"/>
  <c r="AD4846" i="4" s="1"/>
  <c r="O4850" i="4"/>
  <c r="N4850" i="4"/>
  <c r="AD4850" i="4" s="1"/>
  <c r="O4854" i="4"/>
  <c r="N4854" i="4"/>
  <c r="AD4854" i="4" s="1"/>
  <c r="N4858" i="4"/>
  <c r="AD4858" i="4" s="1"/>
  <c r="O4858" i="4"/>
  <c r="N4862" i="4"/>
  <c r="AD4862" i="4" s="1"/>
  <c r="O4862" i="4"/>
  <c r="O4866" i="4"/>
  <c r="N4866" i="4"/>
  <c r="AD4866" i="4" s="1"/>
  <c r="O4870" i="4"/>
  <c r="N4870" i="4"/>
  <c r="AD4870" i="4" s="1"/>
  <c r="O4874" i="4"/>
  <c r="N4874" i="4"/>
  <c r="AD4874" i="4" s="1"/>
  <c r="N4878" i="4"/>
  <c r="AD4878" i="4" s="1"/>
  <c r="O4878" i="4"/>
  <c r="O4882" i="4"/>
  <c r="N4882" i="4"/>
  <c r="AD4882" i="4" s="1"/>
  <c r="O4886" i="4"/>
  <c r="N4886" i="4"/>
  <c r="AD4886" i="4" s="1"/>
  <c r="O4890" i="4"/>
  <c r="N4890" i="4"/>
  <c r="AD4890" i="4" s="1"/>
  <c r="O4894" i="4"/>
  <c r="N4894" i="4"/>
  <c r="AD4894" i="4" s="1"/>
  <c r="N4898" i="4"/>
  <c r="AD4898" i="4" s="1"/>
  <c r="O4898" i="4"/>
  <c r="O4902" i="4"/>
  <c r="N4902" i="4"/>
  <c r="AD4902" i="4" s="1"/>
  <c r="O4906" i="4"/>
  <c r="N4906" i="4"/>
  <c r="AD4906" i="4" s="1"/>
  <c r="O4910" i="4"/>
  <c r="N4910" i="4"/>
  <c r="AD4910" i="4" s="1"/>
  <c r="N4914" i="4"/>
  <c r="AD4914" i="4" s="1"/>
  <c r="O4914" i="4"/>
  <c r="O4918" i="4"/>
  <c r="N4918" i="4"/>
  <c r="AD4918" i="4" s="1"/>
  <c r="O4922" i="4"/>
  <c r="N4922" i="4"/>
  <c r="AD4922" i="4" s="1"/>
  <c r="O4926" i="4"/>
  <c r="N4926" i="4"/>
  <c r="AD4926" i="4" s="1"/>
  <c r="O4930" i="4"/>
  <c r="N4930" i="4"/>
  <c r="AD4930" i="4" s="1"/>
  <c r="O4934" i="4"/>
  <c r="N4934" i="4"/>
  <c r="AD4934" i="4" s="1"/>
  <c r="O4938" i="4"/>
  <c r="N4938" i="4"/>
  <c r="AD4938" i="4" s="1"/>
  <c r="O4942" i="4"/>
  <c r="N4942" i="4"/>
  <c r="AD4942" i="4" s="1"/>
  <c r="O4946" i="4"/>
  <c r="N4946" i="4"/>
  <c r="AD4946" i="4" s="1"/>
  <c r="O4950" i="4"/>
  <c r="N4950" i="4"/>
  <c r="AD4950" i="4" s="1"/>
  <c r="O4954" i="4"/>
  <c r="N4954" i="4"/>
  <c r="AD4954" i="4" s="1"/>
  <c r="O4958" i="4"/>
  <c r="N4958" i="4"/>
  <c r="AD4958" i="4" s="1"/>
  <c r="O4962" i="4"/>
  <c r="N4962" i="4"/>
  <c r="AD4962" i="4" s="1"/>
  <c r="O4966" i="4"/>
  <c r="N4966" i="4"/>
  <c r="AD4966" i="4" s="1"/>
  <c r="O4970" i="4"/>
  <c r="N4970" i="4"/>
  <c r="AD4970" i="4" s="1"/>
  <c r="O4974" i="4"/>
  <c r="N4974" i="4"/>
  <c r="AD4974" i="4" s="1"/>
  <c r="O4978" i="4"/>
  <c r="N4978" i="4"/>
  <c r="AD4978" i="4" s="1"/>
  <c r="O4982" i="4"/>
  <c r="N4982" i="4"/>
  <c r="AD4982" i="4" s="1"/>
  <c r="O4986" i="4"/>
  <c r="N4986" i="4"/>
  <c r="AD4986" i="4" s="1"/>
  <c r="O4990" i="4"/>
  <c r="N4990" i="4"/>
  <c r="AD4990" i="4" s="1"/>
  <c r="O4994" i="4"/>
  <c r="N4994" i="4"/>
  <c r="AD4994" i="4" s="1"/>
  <c r="O4998" i="4"/>
  <c r="N4998" i="4"/>
  <c r="AD4998" i="4" s="1"/>
  <c r="O5002" i="4"/>
  <c r="N5002" i="4"/>
  <c r="AD5002" i="4" s="1"/>
  <c r="O5006" i="4"/>
  <c r="N5006" i="4"/>
  <c r="AD5006" i="4" s="1"/>
  <c r="O5010" i="4"/>
  <c r="N5010" i="4"/>
  <c r="AD5010" i="4" s="1"/>
  <c r="O3827" i="4"/>
  <c r="N3827" i="4"/>
  <c r="AD3827" i="4" s="1"/>
  <c r="O3831" i="4"/>
  <c r="N3831" i="4"/>
  <c r="AD3831" i="4" s="1"/>
  <c r="O3835" i="4"/>
  <c r="N3835" i="4"/>
  <c r="AD3835" i="4" s="1"/>
  <c r="O3839" i="4"/>
  <c r="N3839" i="4"/>
  <c r="AD3839" i="4" s="1"/>
  <c r="O3843" i="4"/>
  <c r="N3843" i="4"/>
  <c r="AD3843" i="4" s="1"/>
  <c r="O3847" i="4"/>
  <c r="N3847" i="4"/>
  <c r="AD3847" i="4" s="1"/>
  <c r="O3851" i="4"/>
  <c r="N3851" i="4"/>
  <c r="AD3851" i="4" s="1"/>
  <c r="O3855" i="4"/>
  <c r="N3855" i="4"/>
  <c r="AD3855" i="4" s="1"/>
  <c r="O3859" i="4"/>
  <c r="N3859" i="4"/>
  <c r="AD3859" i="4" s="1"/>
  <c r="O3863" i="4"/>
  <c r="N3863" i="4"/>
  <c r="AD3863" i="4" s="1"/>
  <c r="O3867" i="4"/>
  <c r="N3867" i="4"/>
  <c r="AD3867" i="4" s="1"/>
  <c r="O3871" i="4"/>
  <c r="N3871" i="4"/>
  <c r="AD3871" i="4" s="1"/>
  <c r="O3875" i="4"/>
  <c r="N3875" i="4"/>
  <c r="AD3875" i="4" s="1"/>
  <c r="O3879" i="4"/>
  <c r="N3879" i="4"/>
  <c r="AD3879" i="4" s="1"/>
  <c r="O3883" i="4"/>
  <c r="N3883" i="4"/>
  <c r="AD3883" i="4" s="1"/>
  <c r="O3887" i="4"/>
  <c r="N3887" i="4"/>
  <c r="AD3887" i="4" s="1"/>
  <c r="O3891" i="4"/>
  <c r="N3891" i="4"/>
  <c r="AD3891" i="4" s="1"/>
  <c r="O3895" i="4"/>
  <c r="N3895" i="4"/>
  <c r="AD3895" i="4" s="1"/>
  <c r="O3899" i="4"/>
  <c r="N3899" i="4"/>
  <c r="AD3899" i="4" s="1"/>
  <c r="O3903" i="4"/>
  <c r="N3903" i="4"/>
  <c r="AD3903" i="4" s="1"/>
  <c r="O3907" i="4"/>
  <c r="N3907" i="4"/>
  <c r="AD3907" i="4" s="1"/>
  <c r="O3911" i="4"/>
  <c r="N3911" i="4"/>
  <c r="AD3911" i="4" s="1"/>
  <c r="O3915" i="4"/>
  <c r="N3915" i="4"/>
  <c r="AD3915" i="4" s="1"/>
  <c r="O3919" i="4"/>
  <c r="N3919" i="4"/>
  <c r="AD3919" i="4" s="1"/>
  <c r="O3923" i="4"/>
  <c r="N3923" i="4"/>
  <c r="AD3923" i="4" s="1"/>
  <c r="O3927" i="4"/>
  <c r="N3927" i="4"/>
  <c r="AD3927" i="4" s="1"/>
  <c r="O3931" i="4"/>
  <c r="N3931" i="4"/>
  <c r="AD3931" i="4" s="1"/>
  <c r="O3935" i="4"/>
  <c r="N3935" i="4"/>
  <c r="AD3935" i="4" s="1"/>
  <c r="O3939" i="4"/>
  <c r="N3939" i="4"/>
  <c r="AD3939" i="4" s="1"/>
  <c r="O3943" i="4"/>
  <c r="N3943" i="4"/>
  <c r="AD3943" i="4" s="1"/>
  <c r="O3947" i="4"/>
  <c r="N3947" i="4"/>
  <c r="AD3947" i="4" s="1"/>
  <c r="O3951" i="4"/>
  <c r="N3951" i="4"/>
  <c r="AD3951" i="4" s="1"/>
  <c r="O3955" i="4"/>
  <c r="N3955" i="4"/>
  <c r="AD3955" i="4" s="1"/>
  <c r="O3959" i="4"/>
  <c r="N3959" i="4"/>
  <c r="AD3959" i="4" s="1"/>
  <c r="O3963" i="4"/>
  <c r="N3963" i="4"/>
  <c r="AD3963" i="4" s="1"/>
  <c r="O3967" i="4"/>
  <c r="N3967" i="4"/>
  <c r="AD3967" i="4" s="1"/>
  <c r="O3971" i="4"/>
  <c r="N3971" i="4"/>
  <c r="AD3971" i="4" s="1"/>
  <c r="O3975" i="4"/>
  <c r="N3975" i="4"/>
  <c r="AD3975" i="4" s="1"/>
  <c r="O3979" i="4"/>
  <c r="N3979" i="4"/>
  <c r="AD3979" i="4" s="1"/>
  <c r="O3983" i="4"/>
  <c r="N3983" i="4"/>
  <c r="AD3983" i="4" s="1"/>
  <c r="O3987" i="4"/>
  <c r="N3987" i="4"/>
  <c r="AD3987" i="4" s="1"/>
  <c r="O3991" i="4"/>
  <c r="N3991" i="4"/>
  <c r="AD3991" i="4" s="1"/>
  <c r="O3995" i="4"/>
  <c r="N3995" i="4"/>
  <c r="AD3995" i="4" s="1"/>
  <c r="O3999" i="4"/>
  <c r="N3999" i="4"/>
  <c r="AD3999" i="4" s="1"/>
  <c r="O4003" i="4"/>
  <c r="N4003" i="4"/>
  <c r="AD4003" i="4" s="1"/>
  <c r="O4007" i="4"/>
  <c r="N4007" i="4"/>
  <c r="AD4007" i="4" s="1"/>
  <c r="O4011" i="4"/>
  <c r="N4011" i="4"/>
  <c r="AD4011" i="4" s="1"/>
  <c r="O4015" i="4"/>
  <c r="N4015" i="4"/>
  <c r="AD4015" i="4" s="1"/>
  <c r="N4019" i="4"/>
  <c r="AD4019" i="4" s="1"/>
  <c r="O4019" i="4"/>
  <c r="N4027" i="4"/>
  <c r="AD4027" i="4" s="1"/>
  <c r="O4027" i="4"/>
  <c r="N4035" i="4"/>
  <c r="AD4035" i="4" s="1"/>
  <c r="O4035" i="4"/>
  <c r="N4043" i="4"/>
  <c r="AD4043" i="4" s="1"/>
  <c r="O4043" i="4"/>
  <c r="N4051" i="4"/>
  <c r="AD4051" i="4" s="1"/>
  <c r="O4051" i="4"/>
  <c r="N4059" i="4"/>
  <c r="AD4059" i="4" s="1"/>
  <c r="O4059" i="4"/>
  <c r="N4067" i="4"/>
  <c r="AD4067" i="4" s="1"/>
  <c r="O4067" i="4"/>
  <c r="N4075" i="4"/>
  <c r="AD4075" i="4" s="1"/>
  <c r="O4075" i="4"/>
  <c r="N4083" i="4"/>
  <c r="AD4083" i="4" s="1"/>
  <c r="O4083" i="4"/>
  <c r="N4091" i="4"/>
  <c r="AD4091" i="4" s="1"/>
  <c r="O4091" i="4"/>
  <c r="N4099" i="4"/>
  <c r="AD4099" i="4" s="1"/>
  <c r="O4099" i="4"/>
  <c r="N4107" i="4"/>
  <c r="AD4107" i="4" s="1"/>
  <c r="O4107" i="4"/>
  <c r="N4115" i="4"/>
  <c r="AD4115" i="4" s="1"/>
  <c r="O4115" i="4"/>
  <c r="N4123" i="4"/>
  <c r="AD4123" i="4" s="1"/>
  <c r="O4123" i="4"/>
  <c r="N4131" i="4"/>
  <c r="AD4131" i="4" s="1"/>
  <c r="O4131" i="4"/>
  <c r="N4139" i="4"/>
  <c r="AD4139" i="4" s="1"/>
  <c r="O4139" i="4"/>
  <c r="O4147" i="4"/>
  <c r="N4147" i="4"/>
  <c r="AD4147" i="4" s="1"/>
  <c r="O4151" i="4"/>
  <c r="N4151" i="4"/>
  <c r="AD4151" i="4" s="1"/>
  <c r="O4155" i="4"/>
  <c r="N4155" i="4"/>
  <c r="AD4155" i="4" s="1"/>
  <c r="O4159" i="4"/>
  <c r="N4159" i="4"/>
  <c r="AD4159" i="4" s="1"/>
  <c r="O4163" i="4"/>
  <c r="N4163" i="4"/>
  <c r="AD4163" i="4" s="1"/>
  <c r="O4167" i="4"/>
  <c r="N4167" i="4"/>
  <c r="AD4167" i="4" s="1"/>
  <c r="N4171" i="4"/>
  <c r="AD4171" i="4" s="1"/>
  <c r="O4171" i="4"/>
  <c r="O4175" i="4"/>
  <c r="N4175" i="4"/>
  <c r="AD4175" i="4" s="1"/>
  <c r="O4179" i="4"/>
  <c r="N4179" i="4"/>
  <c r="AD4179" i="4" s="1"/>
  <c r="O4183" i="4"/>
  <c r="N4183" i="4"/>
  <c r="AD4183" i="4" s="1"/>
  <c r="O4187" i="4"/>
  <c r="N4187" i="4"/>
  <c r="AD4187" i="4" s="1"/>
  <c r="O4191" i="4"/>
  <c r="N4191" i="4"/>
  <c r="AD4191" i="4" s="1"/>
  <c r="O4195" i="4"/>
  <c r="N4195" i="4"/>
  <c r="AD4195" i="4" s="1"/>
  <c r="O4199" i="4"/>
  <c r="N4199" i="4"/>
  <c r="AD4199" i="4" s="1"/>
  <c r="N4203" i="4"/>
  <c r="AD4203" i="4" s="1"/>
  <c r="O4203" i="4"/>
  <c r="O4207" i="4"/>
  <c r="N4207" i="4"/>
  <c r="AD4207" i="4" s="1"/>
  <c r="O4211" i="4"/>
  <c r="N4211" i="4"/>
  <c r="AD4211" i="4" s="1"/>
  <c r="O4215" i="4"/>
  <c r="N4215" i="4"/>
  <c r="AD4215" i="4" s="1"/>
  <c r="O4219" i="4"/>
  <c r="N4219" i="4"/>
  <c r="AD4219" i="4" s="1"/>
  <c r="N4223" i="4"/>
  <c r="AD4223" i="4" s="1"/>
  <c r="O4223" i="4"/>
  <c r="N4227" i="4"/>
  <c r="AD4227" i="4" s="1"/>
  <c r="O4227" i="4"/>
  <c r="N4231" i="4"/>
  <c r="AD4231" i="4" s="1"/>
  <c r="O4231" i="4"/>
  <c r="O4235" i="4"/>
  <c r="N4235" i="4"/>
  <c r="AD4235" i="4" s="1"/>
  <c r="O4239" i="4"/>
  <c r="N4239" i="4"/>
  <c r="AD4239" i="4" s="1"/>
  <c r="O4243" i="4"/>
  <c r="N4243" i="4"/>
  <c r="AD4243" i="4" s="1"/>
  <c r="O4247" i="4"/>
  <c r="N4247" i="4"/>
  <c r="AD4247" i="4" s="1"/>
  <c r="O4251" i="4"/>
  <c r="N4251" i="4"/>
  <c r="AD4251" i="4" s="1"/>
  <c r="N4255" i="4"/>
  <c r="AD4255" i="4" s="1"/>
  <c r="O4255" i="4"/>
  <c r="N4259" i="4"/>
  <c r="AD4259" i="4" s="1"/>
  <c r="O4259" i="4"/>
  <c r="N4263" i="4"/>
  <c r="AD4263" i="4" s="1"/>
  <c r="O4263" i="4"/>
  <c r="O4267" i="4"/>
  <c r="N4267" i="4"/>
  <c r="AD4267" i="4" s="1"/>
  <c r="O4271" i="4"/>
  <c r="N4271" i="4"/>
  <c r="AD4271" i="4" s="1"/>
  <c r="N4275" i="4"/>
  <c r="AD4275" i="4" s="1"/>
  <c r="O4275" i="4"/>
  <c r="N4279" i="4"/>
  <c r="AD4279" i="4" s="1"/>
  <c r="O4279" i="4"/>
  <c r="N4287" i="4"/>
  <c r="AD4287" i="4" s="1"/>
  <c r="O4287" i="4"/>
  <c r="O4295" i="4"/>
  <c r="N4295" i="4"/>
  <c r="AD4295" i="4" s="1"/>
  <c r="O4299" i="4"/>
  <c r="N4299" i="4"/>
  <c r="AD4299" i="4" s="1"/>
  <c r="O4303" i="4"/>
  <c r="N4303" i="4"/>
  <c r="AD4303" i="4" s="1"/>
  <c r="O4311" i="4"/>
  <c r="N4311" i="4"/>
  <c r="AD4311" i="4" s="1"/>
  <c r="O4319" i="4"/>
  <c r="N4319" i="4"/>
  <c r="AD4319" i="4" s="1"/>
  <c r="N4327" i="4"/>
  <c r="AD4327" i="4" s="1"/>
  <c r="O4327" i="4"/>
  <c r="O4331" i="4"/>
  <c r="N4331" i="4"/>
  <c r="AD4331" i="4" s="1"/>
  <c r="N4335" i="4"/>
  <c r="AD4335" i="4" s="1"/>
  <c r="O4335" i="4"/>
  <c r="N4343" i="4"/>
  <c r="AD4343" i="4" s="1"/>
  <c r="O4343" i="4"/>
  <c r="N4351" i="4"/>
  <c r="AD4351" i="4" s="1"/>
  <c r="O4351" i="4"/>
  <c r="O4359" i="4"/>
  <c r="N4359" i="4"/>
  <c r="AD4359" i="4" s="1"/>
  <c r="O4363" i="4"/>
  <c r="N4363" i="4"/>
  <c r="AD4363" i="4" s="1"/>
  <c r="O4367" i="4"/>
  <c r="N4367" i="4"/>
  <c r="AD4367" i="4" s="1"/>
  <c r="O4375" i="4"/>
  <c r="N4375" i="4"/>
  <c r="AD4375" i="4" s="1"/>
  <c r="O4383" i="4"/>
  <c r="N4383" i="4"/>
  <c r="AD4383" i="4" s="1"/>
  <c r="N4391" i="4"/>
  <c r="AD4391" i="4" s="1"/>
  <c r="O4391" i="4"/>
  <c r="O4395" i="4"/>
  <c r="N4395" i="4"/>
  <c r="AD4395" i="4" s="1"/>
  <c r="N4399" i="4"/>
  <c r="AD4399" i="4" s="1"/>
  <c r="O4399" i="4"/>
  <c r="N4407" i="4"/>
  <c r="AD4407" i="4" s="1"/>
  <c r="O4407" i="4"/>
  <c r="N4415" i="4"/>
  <c r="AD4415" i="4" s="1"/>
  <c r="O4415" i="4"/>
  <c r="O4423" i="4"/>
  <c r="N4423" i="4"/>
  <c r="AD4423" i="4" s="1"/>
  <c r="O4427" i="4"/>
  <c r="N4427" i="4"/>
  <c r="AD4427" i="4" s="1"/>
  <c r="O4431" i="4"/>
  <c r="N4431" i="4"/>
  <c r="AD4431" i="4" s="1"/>
  <c r="O4439" i="4"/>
  <c r="N4439" i="4"/>
  <c r="AD4439" i="4" s="1"/>
  <c r="N4455" i="4"/>
  <c r="AD4455" i="4" s="1"/>
  <c r="O4455" i="4"/>
  <c r="N4459" i="4"/>
  <c r="AD4459" i="4" s="1"/>
  <c r="O4459" i="4"/>
  <c r="N4463" i="4"/>
  <c r="AD4463" i="4" s="1"/>
  <c r="O4463" i="4"/>
  <c r="O4467" i="4"/>
  <c r="N4467" i="4"/>
  <c r="AD4467" i="4" s="1"/>
  <c r="N4471" i="4"/>
  <c r="AD4471" i="4" s="1"/>
  <c r="O4471" i="4"/>
  <c r="O4475" i="4"/>
  <c r="N4475" i="4"/>
  <c r="AD4475" i="4" s="1"/>
  <c r="N4479" i="4"/>
  <c r="AD4479" i="4" s="1"/>
  <c r="O4479" i="4"/>
  <c r="N4487" i="4"/>
  <c r="AD4487" i="4" s="1"/>
  <c r="O4487" i="4"/>
  <c r="N4495" i="4"/>
  <c r="AD4495" i="4" s="1"/>
  <c r="O4495" i="4"/>
  <c r="O4499" i="4"/>
  <c r="N4499" i="4"/>
  <c r="AD4499" i="4" s="1"/>
  <c r="N4503" i="4"/>
  <c r="AD4503" i="4" s="1"/>
  <c r="O4503" i="4"/>
  <c r="O4507" i="4"/>
  <c r="N4507" i="4"/>
  <c r="AD4507" i="4" s="1"/>
  <c r="N4511" i="4"/>
  <c r="AD4511" i="4" s="1"/>
  <c r="O4511" i="4"/>
  <c r="N4519" i="4"/>
  <c r="AD4519" i="4" s="1"/>
  <c r="O4519" i="4"/>
  <c r="N4527" i="4"/>
  <c r="AD4527" i="4" s="1"/>
  <c r="O4527" i="4"/>
  <c r="N4535" i="4"/>
  <c r="AD4535" i="4" s="1"/>
  <c r="O4535" i="4"/>
  <c r="O4539" i="4"/>
  <c r="N4539" i="4"/>
  <c r="AD4539" i="4" s="1"/>
  <c r="N4543" i="4"/>
  <c r="AD4543" i="4" s="1"/>
  <c r="O4543" i="4"/>
  <c r="N4551" i="4"/>
  <c r="AD4551" i="4" s="1"/>
  <c r="O4551" i="4"/>
  <c r="N4559" i="4"/>
  <c r="AD4559" i="4" s="1"/>
  <c r="O4559" i="4"/>
  <c r="O4563" i="4"/>
  <c r="N4563" i="4"/>
  <c r="AD4563" i="4" s="1"/>
  <c r="N4567" i="4"/>
  <c r="AD4567" i="4" s="1"/>
  <c r="O4567" i="4"/>
  <c r="O4571" i="4"/>
  <c r="N4571" i="4"/>
  <c r="AD4571" i="4" s="1"/>
  <c r="N4575" i="4"/>
  <c r="AD4575" i="4" s="1"/>
  <c r="O4575" i="4"/>
  <c r="N4583" i="4"/>
  <c r="AD4583" i="4" s="1"/>
  <c r="O4583" i="4"/>
  <c r="O4591" i="4"/>
  <c r="N4591" i="4"/>
  <c r="AD4591" i="4" s="1"/>
  <c r="O4595" i="4"/>
  <c r="N4595" i="4"/>
  <c r="AD4595" i="4" s="1"/>
  <c r="O4599" i="4"/>
  <c r="N4599" i="4"/>
  <c r="AD4599" i="4" s="1"/>
  <c r="O4603" i="4"/>
  <c r="N4603" i="4"/>
  <c r="AD4603" i="4" s="1"/>
  <c r="O4607" i="4"/>
  <c r="N4607" i="4"/>
  <c r="AD4607" i="4" s="1"/>
  <c r="O4611" i="4"/>
  <c r="N4611" i="4"/>
  <c r="AD4611" i="4" s="1"/>
  <c r="O4615" i="4"/>
  <c r="N4615" i="4"/>
  <c r="AD4615" i="4" s="1"/>
  <c r="O4619" i="4"/>
  <c r="N4619" i="4"/>
  <c r="AD4619" i="4" s="1"/>
  <c r="O4623" i="4"/>
  <c r="N4623" i="4"/>
  <c r="AD4623" i="4" s="1"/>
  <c r="O4627" i="4"/>
  <c r="N4627" i="4"/>
  <c r="AD4627" i="4" s="1"/>
  <c r="O4631" i="4"/>
  <c r="N4631" i="4"/>
  <c r="AD4631" i="4" s="1"/>
  <c r="O4635" i="4"/>
  <c r="N4635" i="4"/>
  <c r="AD4635" i="4" s="1"/>
  <c r="O4639" i="4"/>
  <c r="N4639" i="4"/>
  <c r="AD4639" i="4" s="1"/>
  <c r="O4643" i="4"/>
  <c r="N4643" i="4"/>
  <c r="AD4643" i="4" s="1"/>
  <c r="O4647" i="4"/>
  <c r="N4647" i="4"/>
  <c r="AD4647" i="4" s="1"/>
  <c r="O4651" i="4"/>
  <c r="N4651" i="4"/>
  <c r="AD4651" i="4" s="1"/>
  <c r="O4655" i="4"/>
  <c r="N4655" i="4"/>
  <c r="AD4655" i="4" s="1"/>
  <c r="O4659" i="4"/>
  <c r="N4659" i="4"/>
  <c r="AD4659" i="4" s="1"/>
  <c r="O4663" i="4"/>
  <c r="N4663" i="4"/>
  <c r="AD4663" i="4" s="1"/>
  <c r="O4667" i="4"/>
  <c r="N4667" i="4"/>
  <c r="AD4667" i="4" s="1"/>
  <c r="O4671" i="4"/>
  <c r="N4671" i="4"/>
  <c r="AD4671" i="4" s="1"/>
  <c r="O4675" i="4"/>
  <c r="N4675" i="4"/>
  <c r="AD4675" i="4" s="1"/>
  <c r="O4679" i="4"/>
  <c r="N4679" i="4"/>
  <c r="AD4679" i="4" s="1"/>
  <c r="O4683" i="4"/>
  <c r="N4683" i="4"/>
  <c r="AD4683" i="4" s="1"/>
  <c r="O4687" i="4"/>
  <c r="N4687" i="4"/>
  <c r="AD4687" i="4" s="1"/>
  <c r="O4691" i="4"/>
  <c r="N4691" i="4"/>
  <c r="AD4691" i="4" s="1"/>
  <c r="O4695" i="4"/>
  <c r="N4695" i="4"/>
  <c r="AD4695" i="4" s="1"/>
  <c r="O4699" i="4"/>
  <c r="N4699" i="4"/>
  <c r="AD4699" i="4" s="1"/>
  <c r="O4703" i="4"/>
  <c r="N4703" i="4"/>
  <c r="AD4703" i="4" s="1"/>
  <c r="O4707" i="4"/>
  <c r="N4707" i="4"/>
  <c r="AD4707" i="4" s="1"/>
  <c r="O4711" i="4"/>
  <c r="N4711" i="4"/>
  <c r="AD4711" i="4" s="1"/>
  <c r="O4715" i="4"/>
  <c r="N4715" i="4"/>
  <c r="AD4715" i="4" s="1"/>
  <c r="O4719" i="4"/>
  <c r="N4719" i="4"/>
  <c r="AD4719" i="4" s="1"/>
  <c r="O4723" i="4"/>
  <c r="N4723" i="4"/>
  <c r="AD4723" i="4" s="1"/>
  <c r="O4727" i="4"/>
  <c r="N4727" i="4"/>
  <c r="AD4727" i="4" s="1"/>
  <c r="O4731" i="4"/>
  <c r="N4731" i="4"/>
  <c r="AD4731" i="4" s="1"/>
  <c r="O4735" i="4"/>
  <c r="N4735" i="4"/>
  <c r="AD4735" i="4" s="1"/>
  <c r="N4739" i="4"/>
  <c r="AD4739" i="4" s="1"/>
  <c r="O4739" i="4"/>
  <c r="O4743" i="4"/>
  <c r="N4743" i="4"/>
  <c r="AD4743" i="4" s="1"/>
  <c r="N4747" i="4"/>
  <c r="AD4747" i="4" s="1"/>
  <c r="O4747" i="4"/>
  <c r="O4751" i="4"/>
  <c r="N4751" i="4"/>
  <c r="AD4751" i="4" s="1"/>
  <c r="N4755" i="4"/>
  <c r="AD4755" i="4" s="1"/>
  <c r="O4755" i="4"/>
  <c r="O4759" i="4"/>
  <c r="N4759" i="4"/>
  <c r="AD4759" i="4" s="1"/>
  <c r="N4763" i="4"/>
  <c r="AD4763" i="4" s="1"/>
  <c r="O4763" i="4"/>
  <c r="O4767" i="4"/>
  <c r="N4767" i="4"/>
  <c r="AD4767" i="4" s="1"/>
  <c r="N4771" i="4"/>
  <c r="AD4771" i="4" s="1"/>
  <c r="O4771" i="4"/>
  <c r="O4775" i="4"/>
  <c r="N4775" i="4"/>
  <c r="AD4775" i="4" s="1"/>
  <c r="O4779" i="4"/>
  <c r="N4779" i="4"/>
  <c r="AD4779" i="4" s="1"/>
  <c r="O4783" i="4"/>
  <c r="N4783" i="4"/>
  <c r="AD4783" i="4" s="1"/>
  <c r="N4787" i="4"/>
  <c r="AD4787" i="4" s="1"/>
  <c r="O4787" i="4"/>
  <c r="O4791" i="4"/>
  <c r="N4791" i="4"/>
  <c r="AD4791" i="4" s="1"/>
  <c r="O4795" i="4"/>
  <c r="N4795" i="4"/>
  <c r="AD4795" i="4" s="1"/>
  <c r="O4799" i="4"/>
  <c r="N4799" i="4"/>
  <c r="AD4799" i="4" s="1"/>
  <c r="N4803" i="4"/>
  <c r="AD4803" i="4" s="1"/>
  <c r="O4803" i="4"/>
  <c r="O4807" i="4"/>
  <c r="N4807" i="4"/>
  <c r="AD4807" i="4" s="1"/>
  <c r="O4811" i="4"/>
  <c r="N4811" i="4"/>
  <c r="AD4811" i="4" s="1"/>
  <c r="O4815" i="4"/>
  <c r="N4815" i="4"/>
  <c r="AD4815" i="4" s="1"/>
  <c r="N4819" i="4"/>
  <c r="AD4819" i="4" s="1"/>
  <c r="O4819" i="4"/>
  <c r="O4823" i="4"/>
  <c r="N4823" i="4"/>
  <c r="AD4823" i="4" s="1"/>
  <c r="O4827" i="4"/>
  <c r="N4827" i="4"/>
  <c r="AD4827" i="4" s="1"/>
  <c r="O4831" i="4"/>
  <c r="N4831" i="4"/>
  <c r="AD4831" i="4" s="1"/>
  <c r="N4835" i="4"/>
  <c r="AD4835" i="4" s="1"/>
  <c r="O4835" i="4"/>
  <c r="O4839" i="4"/>
  <c r="N4839" i="4"/>
  <c r="AD4839" i="4" s="1"/>
  <c r="N4847" i="4"/>
  <c r="AD4847" i="4" s="1"/>
  <c r="O4847" i="4"/>
  <c r="N4855" i="4"/>
  <c r="AD4855" i="4" s="1"/>
  <c r="O4855" i="4"/>
  <c r="N4863" i="4"/>
  <c r="AD4863" i="4" s="1"/>
  <c r="O4863" i="4"/>
  <c r="N4871" i="4"/>
  <c r="AD4871" i="4" s="1"/>
  <c r="O4871" i="4"/>
  <c r="N4879" i="4"/>
  <c r="AD4879" i="4" s="1"/>
  <c r="O4879" i="4"/>
  <c r="N4887" i="4"/>
  <c r="AD4887" i="4" s="1"/>
  <c r="O4887" i="4"/>
  <c r="N4895" i="4"/>
  <c r="AD4895" i="4" s="1"/>
  <c r="O4895" i="4"/>
  <c r="N4903" i="4"/>
  <c r="AD4903" i="4" s="1"/>
  <c r="O4903" i="4"/>
  <c r="N4911" i="4"/>
  <c r="AD4911" i="4" s="1"/>
  <c r="O4911" i="4"/>
  <c r="N4919" i="4"/>
  <c r="AD4919" i="4" s="1"/>
  <c r="O4919" i="4"/>
  <c r="N4923" i="4"/>
  <c r="AD4923" i="4" s="1"/>
  <c r="O4923" i="4"/>
  <c r="N4931" i="4"/>
  <c r="AD4931" i="4" s="1"/>
  <c r="O4931" i="4"/>
  <c r="N3720" i="4"/>
  <c r="AD3720" i="4" s="1"/>
  <c r="O3720" i="4"/>
  <c r="N3724" i="4"/>
  <c r="AD3724" i="4" s="1"/>
  <c r="O3724" i="4"/>
  <c r="N3728" i="4"/>
  <c r="AD3728" i="4" s="1"/>
  <c r="O3728" i="4"/>
  <c r="N3732" i="4"/>
  <c r="AD3732" i="4" s="1"/>
  <c r="O3732" i="4"/>
  <c r="N3736" i="4"/>
  <c r="AD3736" i="4" s="1"/>
  <c r="O3736" i="4"/>
  <c r="N3740" i="4"/>
  <c r="AD3740" i="4" s="1"/>
  <c r="O3740" i="4"/>
  <c r="N3744" i="4"/>
  <c r="AD3744" i="4" s="1"/>
  <c r="O3744" i="4"/>
  <c r="N3748" i="4"/>
  <c r="AD3748" i="4" s="1"/>
  <c r="O3748" i="4"/>
  <c r="N3752" i="4"/>
  <c r="AD3752" i="4" s="1"/>
  <c r="O3752" i="4"/>
  <c r="N3756" i="4"/>
  <c r="AD3756" i="4" s="1"/>
  <c r="O3756" i="4"/>
  <c r="N3760" i="4"/>
  <c r="AD3760" i="4" s="1"/>
  <c r="O3760" i="4"/>
  <c r="N3764" i="4"/>
  <c r="AD3764" i="4" s="1"/>
  <c r="O3764" i="4"/>
  <c r="N3768" i="4"/>
  <c r="AD3768" i="4" s="1"/>
  <c r="O3768" i="4"/>
  <c r="N3772" i="4"/>
  <c r="AD3772" i="4" s="1"/>
  <c r="O3772" i="4"/>
  <c r="N3776" i="4"/>
  <c r="AD3776" i="4" s="1"/>
  <c r="O3776" i="4"/>
  <c r="N3780" i="4"/>
  <c r="AD3780" i="4" s="1"/>
  <c r="O3780" i="4"/>
  <c r="N3784" i="4"/>
  <c r="AD3784" i="4" s="1"/>
  <c r="O3784" i="4"/>
  <c r="N3788" i="4"/>
  <c r="AD3788" i="4" s="1"/>
  <c r="O3788" i="4"/>
  <c r="N3792" i="4"/>
  <c r="AD3792" i="4" s="1"/>
  <c r="O3792" i="4"/>
  <c r="N3796" i="4"/>
  <c r="AD3796" i="4" s="1"/>
  <c r="O3796" i="4"/>
  <c r="N3800" i="4"/>
  <c r="AD3800" i="4" s="1"/>
  <c r="O3800" i="4"/>
  <c r="N3804" i="4"/>
  <c r="AD3804" i="4" s="1"/>
  <c r="O3804" i="4"/>
  <c r="N3808" i="4"/>
  <c r="AD3808" i="4" s="1"/>
  <c r="O3808" i="4"/>
  <c r="N3812" i="4"/>
  <c r="AD3812" i="4" s="1"/>
  <c r="O3812" i="4"/>
  <c r="N3816" i="4"/>
  <c r="AD3816" i="4" s="1"/>
  <c r="O3816" i="4"/>
  <c r="N3820" i="4"/>
  <c r="AD3820" i="4" s="1"/>
  <c r="O3820" i="4"/>
  <c r="N3824" i="4"/>
  <c r="AD3824" i="4" s="1"/>
  <c r="O3824" i="4"/>
  <c r="N3828" i="4"/>
  <c r="AD3828" i="4" s="1"/>
  <c r="O3828" i="4"/>
  <c r="N3832" i="4"/>
  <c r="AD3832" i="4" s="1"/>
  <c r="O3832" i="4"/>
  <c r="N3836" i="4"/>
  <c r="AD3836" i="4" s="1"/>
  <c r="O3836" i="4"/>
  <c r="N3840" i="4"/>
  <c r="AD3840" i="4" s="1"/>
  <c r="O3840" i="4"/>
  <c r="N3844" i="4"/>
  <c r="AD3844" i="4" s="1"/>
  <c r="O3844" i="4"/>
  <c r="N3848" i="4"/>
  <c r="AD3848" i="4" s="1"/>
  <c r="O3848" i="4"/>
  <c r="N3852" i="4"/>
  <c r="AD3852" i="4" s="1"/>
  <c r="O3852" i="4"/>
  <c r="N3856" i="4"/>
  <c r="AD3856" i="4" s="1"/>
  <c r="O3856" i="4"/>
  <c r="N3860" i="4"/>
  <c r="AD3860" i="4" s="1"/>
  <c r="O3860" i="4"/>
  <c r="N3864" i="4"/>
  <c r="AD3864" i="4" s="1"/>
  <c r="O3864" i="4"/>
  <c r="N3868" i="4"/>
  <c r="AD3868" i="4" s="1"/>
  <c r="O3868" i="4"/>
  <c r="N3872" i="4"/>
  <c r="AD3872" i="4" s="1"/>
  <c r="O3872" i="4"/>
  <c r="N3876" i="4"/>
  <c r="AD3876" i="4" s="1"/>
  <c r="O3876" i="4"/>
  <c r="N3880" i="4"/>
  <c r="AD3880" i="4" s="1"/>
  <c r="O3880" i="4"/>
  <c r="N3884" i="4"/>
  <c r="AD3884" i="4" s="1"/>
  <c r="O3884" i="4"/>
  <c r="N3888" i="4"/>
  <c r="AD3888" i="4" s="1"/>
  <c r="O3888" i="4"/>
  <c r="N3892" i="4"/>
  <c r="AD3892" i="4" s="1"/>
  <c r="O3892" i="4"/>
  <c r="N3896" i="4"/>
  <c r="AD3896" i="4" s="1"/>
  <c r="O3896" i="4"/>
  <c r="N3900" i="4"/>
  <c r="AD3900" i="4" s="1"/>
  <c r="O3900" i="4"/>
  <c r="N3904" i="4"/>
  <c r="AD3904" i="4" s="1"/>
  <c r="O3904" i="4"/>
  <c r="N3908" i="4"/>
  <c r="AD3908" i="4" s="1"/>
  <c r="O3908" i="4"/>
  <c r="N3912" i="4"/>
  <c r="AD3912" i="4" s="1"/>
  <c r="O3912" i="4"/>
  <c r="N3916" i="4"/>
  <c r="AD3916" i="4" s="1"/>
  <c r="O3916" i="4"/>
  <c r="N3920" i="4"/>
  <c r="AD3920" i="4" s="1"/>
  <c r="O3920" i="4"/>
  <c r="N3924" i="4"/>
  <c r="AD3924" i="4" s="1"/>
  <c r="O3924" i="4"/>
  <c r="N3928" i="4"/>
  <c r="AD3928" i="4" s="1"/>
  <c r="O3928" i="4"/>
  <c r="N3932" i="4"/>
  <c r="AD3932" i="4" s="1"/>
  <c r="O3932" i="4"/>
  <c r="N3936" i="4"/>
  <c r="AD3936" i="4" s="1"/>
  <c r="O3936" i="4"/>
  <c r="N3940" i="4"/>
  <c r="AD3940" i="4" s="1"/>
  <c r="O3940" i="4"/>
  <c r="N3944" i="4"/>
  <c r="AD3944" i="4" s="1"/>
  <c r="O3944" i="4"/>
  <c r="N3948" i="4"/>
  <c r="AD3948" i="4" s="1"/>
  <c r="O3948" i="4"/>
  <c r="N3952" i="4"/>
  <c r="AD3952" i="4" s="1"/>
  <c r="O3952" i="4"/>
  <c r="N3956" i="4"/>
  <c r="AD3956" i="4" s="1"/>
  <c r="O3956" i="4"/>
  <c r="N3960" i="4"/>
  <c r="AD3960" i="4" s="1"/>
  <c r="O3960" i="4"/>
  <c r="N3964" i="4"/>
  <c r="AD3964" i="4" s="1"/>
  <c r="O3964" i="4"/>
  <c r="N3968" i="4"/>
  <c r="AD3968" i="4" s="1"/>
  <c r="O3968" i="4"/>
  <c r="N3972" i="4"/>
  <c r="AD3972" i="4" s="1"/>
  <c r="O3972" i="4"/>
  <c r="N3976" i="4"/>
  <c r="AD3976" i="4" s="1"/>
  <c r="O3976" i="4"/>
  <c r="N3980" i="4"/>
  <c r="AD3980" i="4" s="1"/>
  <c r="O3980" i="4"/>
  <c r="N3984" i="4"/>
  <c r="AD3984" i="4" s="1"/>
  <c r="O3984" i="4"/>
  <c r="N3988" i="4"/>
  <c r="AD3988" i="4" s="1"/>
  <c r="O3988" i="4"/>
  <c r="N3992" i="4"/>
  <c r="AD3992" i="4" s="1"/>
  <c r="O3992" i="4"/>
  <c r="N3996" i="4"/>
  <c r="AD3996" i="4" s="1"/>
  <c r="O3996" i="4"/>
  <c r="N4000" i="4"/>
  <c r="AD4000" i="4" s="1"/>
  <c r="O4000" i="4"/>
  <c r="N4004" i="4"/>
  <c r="AD4004" i="4" s="1"/>
  <c r="O4004" i="4"/>
  <c r="N4008" i="4"/>
  <c r="AD4008" i="4" s="1"/>
  <c r="O4008" i="4"/>
  <c r="N4012" i="4"/>
  <c r="AD4012" i="4" s="1"/>
  <c r="O4012" i="4"/>
  <c r="N4016" i="4"/>
  <c r="AD4016" i="4" s="1"/>
  <c r="O4016" i="4"/>
  <c r="O4020" i="4"/>
  <c r="N4020" i="4"/>
  <c r="AD4020" i="4" s="1"/>
  <c r="O4024" i="4"/>
  <c r="N4024" i="4"/>
  <c r="AD4024" i="4" s="1"/>
  <c r="O4028" i="4"/>
  <c r="N4028" i="4"/>
  <c r="AD4028" i="4" s="1"/>
  <c r="O4032" i="4"/>
  <c r="N4032" i="4"/>
  <c r="AD4032" i="4" s="1"/>
  <c r="O4036" i="4"/>
  <c r="N4036" i="4"/>
  <c r="AD4036" i="4" s="1"/>
  <c r="O4040" i="4"/>
  <c r="N4040" i="4"/>
  <c r="AD4040" i="4" s="1"/>
  <c r="O4044" i="4"/>
  <c r="N4044" i="4"/>
  <c r="AD4044" i="4" s="1"/>
  <c r="O4048" i="4"/>
  <c r="N4048" i="4"/>
  <c r="AD4048" i="4" s="1"/>
  <c r="O4052" i="4"/>
  <c r="N4052" i="4"/>
  <c r="AD4052" i="4" s="1"/>
  <c r="O4056" i="4"/>
  <c r="N4056" i="4"/>
  <c r="AD4056" i="4" s="1"/>
  <c r="O4060" i="4"/>
  <c r="N4060" i="4"/>
  <c r="AD4060" i="4" s="1"/>
  <c r="O4064" i="4"/>
  <c r="N4064" i="4"/>
  <c r="AD4064" i="4" s="1"/>
  <c r="O4068" i="4"/>
  <c r="N4068" i="4"/>
  <c r="AD4068" i="4" s="1"/>
  <c r="O4072" i="4"/>
  <c r="N4072" i="4"/>
  <c r="AD4072" i="4" s="1"/>
  <c r="O4076" i="4"/>
  <c r="N4076" i="4"/>
  <c r="AD4076" i="4" s="1"/>
  <c r="O4080" i="4"/>
  <c r="N4080" i="4"/>
  <c r="AD4080" i="4" s="1"/>
  <c r="O4084" i="4"/>
  <c r="N4084" i="4"/>
  <c r="AD4084" i="4" s="1"/>
  <c r="O4088" i="4"/>
  <c r="N4088" i="4"/>
  <c r="AD4088" i="4" s="1"/>
  <c r="O4092" i="4"/>
  <c r="N4092" i="4"/>
  <c r="AD4092" i="4" s="1"/>
  <c r="O4096" i="4"/>
  <c r="N4096" i="4"/>
  <c r="AD4096" i="4" s="1"/>
  <c r="O4100" i="4"/>
  <c r="N4100" i="4"/>
  <c r="AD4100" i="4" s="1"/>
  <c r="O4104" i="4"/>
  <c r="N4104" i="4"/>
  <c r="AD4104" i="4" s="1"/>
  <c r="O4108" i="4"/>
  <c r="N4108" i="4"/>
  <c r="AD4108" i="4" s="1"/>
  <c r="O4112" i="4"/>
  <c r="N4112" i="4"/>
  <c r="AD4112" i="4" s="1"/>
  <c r="O4116" i="4"/>
  <c r="N4116" i="4"/>
  <c r="AD4116" i="4" s="1"/>
  <c r="O4120" i="4"/>
  <c r="N4120" i="4"/>
  <c r="AD4120" i="4" s="1"/>
  <c r="O4124" i="4"/>
  <c r="N4124" i="4"/>
  <c r="AD4124" i="4" s="1"/>
  <c r="O4128" i="4"/>
  <c r="N4128" i="4"/>
  <c r="AD4128" i="4" s="1"/>
  <c r="O4132" i="4"/>
  <c r="N4132" i="4"/>
  <c r="AD4132" i="4" s="1"/>
  <c r="O4136" i="4"/>
  <c r="N4136" i="4"/>
  <c r="AD4136" i="4" s="1"/>
  <c r="O4140" i="4"/>
  <c r="N4140" i="4"/>
  <c r="AD4140" i="4" s="1"/>
  <c r="O4144" i="4"/>
  <c r="N4144" i="4"/>
  <c r="AD4144" i="4" s="1"/>
  <c r="N4148" i="4"/>
  <c r="AD4148" i="4" s="1"/>
  <c r="O4148" i="4"/>
  <c r="N4152" i="4"/>
  <c r="AD4152" i="4" s="1"/>
  <c r="O4152" i="4"/>
  <c r="O4156" i="4"/>
  <c r="N4156" i="4"/>
  <c r="AD4156" i="4" s="1"/>
  <c r="O4160" i="4"/>
  <c r="N4160" i="4"/>
  <c r="AD4160" i="4" s="1"/>
  <c r="O4164" i="4"/>
  <c r="N4164" i="4"/>
  <c r="AD4164" i="4" s="1"/>
  <c r="O4168" i="4"/>
  <c r="N4168" i="4"/>
  <c r="AD4168" i="4" s="1"/>
  <c r="O4172" i="4"/>
  <c r="N4172" i="4"/>
  <c r="AD4172" i="4" s="1"/>
  <c r="N4176" i="4"/>
  <c r="AD4176" i="4" s="1"/>
  <c r="O4176" i="4"/>
  <c r="N4180" i="4"/>
  <c r="AD4180" i="4" s="1"/>
  <c r="O4180" i="4"/>
  <c r="N4184" i="4"/>
  <c r="AD4184" i="4" s="1"/>
  <c r="O4184" i="4"/>
  <c r="O4188" i="4"/>
  <c r="N4188" i="4"/>
  <c r="AD4188" i="4" s="1"/>
  <c r="O4192" i="4"/>
  <c r="N4192" i="4"/>
  <c r="AD4192" i="4" s="1"/>
  <c r="O4196" i="4"/>
  <c r="N4196" i="4"/>
  <c r="AD4196" i="4" s="1"/>
  <c r="O4200" i="4"/>
  <c r="N4200" i="4"/>
  <c r="AD4200" i="4" s="1"/>
  <c r="O4204" i="4"/>
  <c r="N4204" i="4"/>
  <c r="AD4204" i="4" s="1"/>
  <c r="N4208" i="4"/>
  <c r="AD4208" i="4" s="1"/>
  <c r="O4208" i="4"/>
  <c r="O4212" i="4"/>
  <c r="N4212" i="4"/>
  <c r="AD4212" i="4" s="1"/>
  <c r="O4216" i="4"/>
  <c r="N4216" i="4"/>
  <c r="AD4216" i="4" s="1"/>
  <c r="O4220" i="4"/>
  <c r="N4220" i="4"/>
  <c r="AD4220" i="4" s="1"/>
  <c r="O4224" i="4"/>
  <c r="N4224" i="4"/>
  <c r="AD4224" i="4" s="1"/>
  <c r="O4228" i="4"/>
  <c r="N4228" i="4"/>
  <c r="AD4228" i="4" s="1"/>
  <c r="O4232" i="4"/>
  <c r="N4232" i="4"/>
  <c r="AD4232" i="4" s="1"/>
  <c r="N4236" i="4"/>
  <c r="AD4236" i="4" s="1"/>
  <c r="O4236" i="4"/>
  <c r="O4240" i="4"/>
  <c r="N4240" i="4"/>
  <c r="AD4240" i="4" s="1"/>
  <c r="O4244" i="4"/>
  <c r="N4244" i="4"/>
  <c r="AD4244" i="4" s="1"/>
  <c r="O4248" i="4"/>
  <c r="N4248" i="4"/>
  <c r="AD4248" i="4" s="1"/>
  <c r="O4252" i="4"/>
  <c r="N4252" i="4"/>
  <c r="AD4252" i="4" s="1"/>
  <c r="O4256" i="4"/>
  <c r="N4256" i="4"/>
  <c r="AD4256" i="4" s="1"/>
  <c r="O4260" i="4"/>
  <c r="N4260" i="4"/>
  <c r="AD4260" i="4" s="1"/>
  <c r="O4264" i="4"/>
  <c r="N4264" i="4"/>
  <c r="AD4264" i="4" s="1"/>
  <c r="N4268" i="4"/>
  <c r="AD4268" i="4" s="1"/>
  <c r="O4268" i="4"/>
  <c r="N4272" i="4"/>
  <c r="AD4272" i="4" s="1"/>
  <c r="O4272" i="4"/>
  <c r="O4276" i="4"/>
  <c r="N4276" i="4"/>
  <c r="AD4276" i="4" s="1"/>
  <c r="O4280" i="4"/>
  <c r="N4280" i="4"/>
  <c r="AD4280" i="4" s="1"/>
  <c r="N4284" i="4"/>
  <c r="AD4284" i="4" s="1"/>
  <c r="O4284" i="4"/>
  <c r="O4288" i="4"/>
  <c r="N4288" i="4"/>
  <c r="AD4288" i="4" s="1"/>
  <c r="N4292" i="4"/>
  <c r="AD4292" i="4" s="1"/>
  <c r="O4292" i="4"/>
  <c r="N4296" i="4"/>
  <c r="AD4296" i="4" s="1"/>
  <c r="O4296" i="4"/>
  <c r="O4300" i="4"/>
  <c r="N4300" i="4"/>
  <c r="AD4300" i="4" s="1"/>
  <c r="N4304" i="4"/>
  <c r="AD4304" i="4" s="1"/>
  <c r="O4304" i="4"/>
  <c r="O4308" i="4"/>
  <c r="N4308" i="4"/>
  <c r="AD4308" i="4" s="1"/>
  <c r="N4312" i="4"/>
  <c r="AD4312" i="4" s="1"/>
  <c r="O4312" i="4"/>
  <c r="O4316" i="4"/>
  <c r="N4316" i="4"/>
  <c r="AD4316" i="4" s="1"/>
  <c r="N4320" i="4"/>
  <c r="AD4320" i="4" s="1"/>
  <c r="O4320" i="4"/>
  <c r="O4324" i="4"/>
  <c r="N4324" i="4"/>
  <c r="AD4324" i="4" s="1"/>
  <c r="O4328" i="4"/>
  <c r="N4328" i="4"/>
  <c r="AD4328" i="4" s="1"/>
  <c r="N4332" i="4"/>
  <c r="AD4332" i="4" s="1"/>
  <c r="O4332" i="4"/>
  <c r="O4336" i="4"/>
  <c r="N4336" i="4"/>
  <c r="AD4336" i="4" s="1"/>
  <c r="N4340" i="4"/>
  <c r="AD4340" i="4" s="1"/>
  <c r="O4340" i="4"/>
  <c r="O4344" i="4"/>
  <c r="N4344" i="4"/>
  <c r="AD4344" i="4" s="1"/>
  <c r="N4348" i="4"/>
  <c r="AD4348" i="4" s="1"/>
  <c r="O4348" i="4"/>
  <c r="O4352" i="4"/>
  <c r="N4352" i="4"/>
  <c r="AD4352" i="4" s="1"/>
  <c r="N4356" i="4"/>
  <c r="AD4356" i="4" s="1"/>
  <c r="O4356" i="4"/>
  <c r="N4360" i="4"/>
  <c r="AD4360" i="4" s="1"/>
  <c r="O4360" i="4"/>
  <c r="O4364" i="4"/>
  <c r="N4364" i="4"/>
  <c r="AD4364" i="4" s="1"/>
  <c r="N4368" i="4"/>
  <c r="AD4368" i="4" s="1"/>
  <c r="O4368" i="4"/>
  <c r="O4372" i="4"/>
  <c r="N4372" i="4"/>
  <c r="AD4372" i="4" s="1"/>
  <c r="N4376" i="4"/>
  <c r="AD4376" i="4" s="1"/>
  <c r="O4376" i="4"/>
  <c r="O4380" i="4"/>
  <c r="N4380" i="4"/>
  <c r="AD4380" i="4" s="1"/>
  <c r="N4384" i="4"/>
  <c r="AD4384" i="4" s="1"/>
  <c r="O4384" i="4"/>
  <c r="O4388" i="4"/>
  <c r="N4388" i="4"/>
  <c r="AD4388" i="4" s="1"/>
  <c r="O4392" i="4"/>
  <c r="N4392" i="4"/>
  <c r="AD4392" i="4" s="1"/>
  <c r="N4396" i="4"/>
  <c r="AD4396" i="4" s="1"/>
  <c r="O4396" i="4"/>
  <c r="O4400" i="4"/>
  <c r="N4400" i="4"/>
  <c r="AD4400" i="4" s="1"/>
  <c r="N4404" i="4"/>
  <c r="AD4404" i="4" s="1"/>
  <c r="O4404" i="4"/>
  <c r="O4408" i="4"/>
  <c r="N4408" i="4"/>
  <c r="AD4408" i="4" s="1"/>
  <c r="N4412" i="4"/>
  <c r="AD4412" i="4" s="1"/>
  <c r="O4412" i="4"/>
  <c r="O4416" i="4"/>
  <c r="N4416" i="4"/>
  <c r="AD4416" i="4" s="1"/>
  <c r="N4420" i="4"/>
  <c r="AD4420" i="4" s="1"/>
  <c r="O4420" i="4"/>
  <c r="N4424" i="4"/>
  <c r="AD4424" i="4" s="1"/>
  <c r="O4424" i="4"/>
  <c r="O4428" i="4"/>
  <c r="N4428" i="4"/>
  <c r="AD4428" i="4" s="1"/>
  <c r="N4432" i="4"/>
  <c r="AD4432" i="4" s="1"/>
  <c r="O4432" i="4"/>
  <c r="O4436" i="4"/>
  <c r="N4436" i="4"/>
  <c r="AD4436" i="4" s="1"/>
  <c r="N4440" i="4"/>
  <c r="AD4440" i="4" s="1"/>
  <c r="O4440" i="4"/>
  <c r="O4444" i="4"/>
  <c r="N4444" i="4"/>
  <c r="AD4444" i="4" s="1"/>
  <c r="N4448" i="4"/>
  <c r="AD4448" i="4" s="1"/>
  <c r="O4448" i="4"/>
  <c r="O4452" i="4"/>
  <c r="N4452" i="4"/>
  <c r="AD4452" i="4" s="1"/>
  <c r="N4456" i="4"/>
  <c r="AD4456" i="4" s="1"/>
  <c r="O4456" i="4"/>
  <c r="O4460" i="4"/>
  <c r="N4460" i="4"/>
  <c r="AD4460" i="4" s="1"/>
  <c r="N4464" i="4"/>
  <c r="AD4464" i="4" s="1"/>
  <c r="O4464" i="4"/>
  <c r="N4468" i="4"/>
  <c r="AD4468" i="4" s="1"/>
  <c r="O4468" i="4"/>
  <c r="N4472" i="4"/>
  <c r="AD4472" i="4" s="1"/>
  <c r="O4472" i="4"/>
  <c r="O4476" i="4"/>
  <c r="N4476" i="4"/>
  <c r="AD4476" i="4" s="1"/>
  <c r="O4480" i="4"/>
  <c r="N4480" i="4"/>
  <c r="AD4480" i="4" s="1"/>
  <c r="O4484" i="4"/>
  <c r="N4484" i="4"/>
  <c r="AD4484" i="4" s="1"/>
  <c r="O4488" i="4"/>
  <c r="N4488" i="4"/>
  <c r="AD4488" i="4" s="1"/>
  <c r="O4492" i="4"/>
  <c r="N4492" i="4"/>
  <c r="AD4492" i="4" s="1"/>
  <c r="O4496" i="4"/>
  <c r="N4496" i="4"/>
  <c r="AD4496" i="4" s="1"/>
  <c r="N4500" i="4"/>
  <c r="AD4500" i="4" s="1"/>
  <c r="O4500" i="4"/>
  <c r="N4504" i="4"/>
  <c r="AD4504" i="4" s="1"/>
  <c r="O4504" i="4"/>
  <c r="O4508" i="4"/>
  <c r="N4508" i="4"/>
  <c r="AD4508" i="4" s="1"/>
  <c r="O4512" i="4"/>
  <c r="N4512" i="4"/>
  <c r="AD4512" i="4" s="1"/>
  <c r="O4516" i="4"/>
  <c r="N4516" i="4"/>
  <c r="AD4516" i="4" s="1"/>
  <c r="O4520" i="4"/>
  <c r="N4520" i="4"/>
  <c r="AD4520" i="4" s="1"/>
  <c r="O4524" i="4"/>
  <c r="N4524" i="4"/>
  <c r="AD4524" i="4" s="1"/>
  <c r="O4528" i="4"/>
  <c r="N4528" i="4"/>
  <c r="AD4528" i="4" s="1"/>
  <c r="O4532" i="4"/>
  <c r="N4532" i="4"/>
  <c r="AD4532" i="4" s="1"/>
  <c r="O4536" i="4"/>
  <c r="N4536" i="4"/>
  <c r="AD4536" i="4" s="1"/>
  <c r="O4540" i="4"/>
  <c r="N4540" i="4"/>
  <c r="AD4540" i="4" s="1"/>
  <c r="O4544" i="4"/>
  <c r="N4544" i="4"/>
  <c r="AD4544" i="4" s="1"/>
  <c r="N4548" i="4"/>
  <c r="AD4548" i="4" s="1"/>
  <c r="O4548" i="4"/>
  <c r="N4552" i="4"/>
  <c r="AD4552" i="4" s="1"/>
  <c r="O4552" i="4"/>
  <c r="O4556" i="4"/>
  <c r="N4556" i="4"/>
  <c r="AD4556" i="4" s="1"/>
  <c r="O4560" i="4"/>
  <c r="N4560" i="4"/>
  <c r="AD4560" i="4" s="1"/>
  <c r="O4564" i="4"/>
  <c r="N4564" i="4"/>
  <c r="AD4564" i="4" s="1"/>
  <c r="N4568" i="4"/>
  <c r="AD4568" i="4" s="1"/>
  <c r="O4568" i="4"/>
  <c r="O4572" i="4"/>
  <c r="N4572" i="4"/>
  <c r="AD4572" i="4" s="1"/>
  <c r="O4576" i="4"/>
  <c r="N4576" i="4"/>
  <c r="AD4576" i="4" s="1"/>
  <c r="O4580" i="4"/>
  <c r="N4580" i="4"/>
  <c r="AD4580" i="4" s="1"/>
  <c r="O4584" i="4"/>
  <c r="N4584" i="4"/>
  <c r="AD4584" i="4" s="1"/>
  <c r="O4588" i="4"/>
  <c r="N4588" i="4"/>
  <c r="AD4588" i="4" s="1"/>
  <c r="O4592" i="4"/>
  <c r="N4592" i="4"/>
  <c r="AD4592" i="4" s="1"/>
  <c r="O4596" i="4"/>
  <c r="N4596" i="4"/>
  <c r="AD4596" i="4" s="1"/>
  <c r="O4600" i="4"/>
  <c r="N4600" i="4"/>
  <c r="AD4600" i="4" s="1"/>
  <c r="O4604" i="4"/>
  <c r="N4604" i="4"/>
  <c r="AD4604" i="4" s="1"/>
  <c r="O4608" i="4"/>
  <c r="N4608" i="4"/>
  <c r="AD4608" i="4" s="1"/>
  <c r="O4612" i="4"/>
  <c r="N4612" i="4"/>
  <c r="AD4612" i="4" s="1"/>
  <c r="O4616" i="4"/>
  <c r="N4616" i="4"/>
  <c r="AD4616" i="4" s="1"/>
  <c r="O4620" i="4"/>
  <c r="N4620" i="4"/>
  <c r="AD4620" i="4" s="1"/>
  <c r="O4624" i="4"/>
  <c r="N4624" i="4"/>
  <c r="AD4624" i="4" s="1"/>
  <c r="O4628" i="4"/>
  <c r="N4628" i="4"/>
  <c r="AD4628" i="4" s="1"/>
  <c r="O4632" i="4"/>
  <c r="N4632" i="4"/>
  <c r="AD4632" i="4" s="1"/>
  <c r="O4636" i="4"/>
  <c r="N4636" i="4"/>
  <c r="AD4636" i="4" s="1"/>
  <c r="O4640" i="4"/>
  <c r="N4640" i="4"/>
  <c r="AD4640" i="4" s="1"/>
  <c r="O4644" i="4"/>
  <c r="N4644" i="4"/>
  <c r="AD4644" i="4" s="1"/>
  <c r="O4648" i="4"/>
  <c r="N4648" i="4"/>
  <c r="AD4648" i="4" s="1"/>
  <c r="O4652" i="4"/>
  <c r="N4652" i="4"/>
  <c r="AD4652" i="4" s="1"/>
  <c r="O4656" i="4"/>
  <c r="N4656" i="4"/>
  <c r="AD4656" i="4" s="1"/>
  <c r="O4660" i="4"/>
  <c r="N4660" i="4"/>
  <c r="AD4660" i="4" s="1"/>
  <c r="O4664" i="4"/>
  <c r="N4664" i="4"/>
  <c r="AD4664" i="4" s="1"/>
  <c r="O4668" i="4"/>
  <c r="N4668" i="4"/>
  <c r="AD4668" i="4" s="1"/>
  <c r="O4672" i="4"/>
  <c r="N4672" i="4"/>
  <c r="AD4672" i="4" s="1"/>
  <c r="O4676" i="4"/>
  <c r="N4676" i="4"/>
  <c r="AD4676" i="4" s="1"/>
  <c r="O4680" i="4"/>
  <c r="N4680" i="4"/>
  <c r="AD4680" i="4" s="1"/>
  <c r="O4684" i="4"/>
  <c r="N4684" i="4"/>
  <c r="AD4684" i="4" s="1"/>
  <c r="O4688" i="4"/>
  <c r="N4688" i="4"/>
  <c r="AD4688" i="4" s="1"/>
  <c r="O4692" i="4"/>
  <c r="N4692" i="4"/>
  <c r="AD4692" i="4" s="1"/>
  <c r="O4696" i="4"/>
  <c r="N4696" i="4"/>
  <c r="AD4696" i="4" s="1"/>
  <c r="O4700" i="4"/>
  <c r="N4700" i="4"/>
  <c r="AD4700" i="4" s="1"/>
  <c r="O4704" i="4"/>
  <c r="N4704" i="4"/>
  <c r="AD4704" i="4" s="1"/>
  <c r="O4708" i="4"/>
  <c r="N4708" i="4"/>
  <c r="AD4708" i="4" s="1"/>
  <c r="O4712" i="4"/>
  <c r="N4712" i="4"/>
  <c r="AD4712" i="4" s="1"/>
  <c r="O4716" i="4"/>
  <c r="N4716" i="4"/>
  <c r="AD4716" i="4" s="1"/>
  <c r="O4720" i="4"/>
  <c r="N4720" i="4"/>
  <c r="AD4720" i="4" s="1"/>
  <c r="O4724" i="4"/>
  <c r="N4724" i="4"/>
  <c r="AD4724" i="4" s="1"/>
  <c r="O4728" i="4"/>
  <c r="N4728" i="4"/>
  <c r="AD4728" i="4" s="1"/>
  <c r="N4732" i="4"/>
  <c r="AD4732" i="4" s="1"/>
  <c r="O4732" i="4"/>
  <c r="N4740" i="4"/>
  <c r="AD4740" i="4" s="1"/>
  <c r="O4740" i="4"/>
  <c r="N4748" i="4"/>
  <c r="AD4748" i="4" s="1"/>
  <c r="O4748" i="4"/>
  <c r="N4756" i="4"/>
  <c r="AD4756" i="4" s="1"/>
  <c r="O4756" i="4"/>
  <c r="N4764" i="4"/>
  <c r="AD4764" i="4" s="1"/>
  <c r="O4764" i="4"/>
  <c r="N4768" i="4"/>
  <c r="AD4768" i="4" s="1"/>
  <c r="O4768" i="4"/>
  <c r="N4772" i="4"/>
  <c r="AD4772" i="4" s="1"/>
  <c r="O4772" i="4"/>
  <c r="N4776" i="4"/>
  <c r="AD4776" i="4" s="1"/>
  <c r="O4776" i="4"/>
  <c r="N4780" i="4"/>
  <c r="AD4780" i="4" s="1"/>
  <c r="O4780" i="4"/>
  <c r="N4784" i="4"/>
  <c r="AD4784" i="4" s="1"/>
  <c r="O4784" i="4"/>
  <c r="N4788" i="4"/>
  <c r="AD4788" i="4" s="1"/>
  <c r="O4788" i="4"/>
  <c r="N4792" i="4"/>
  <c r="AD4792" i="4" s="1"/>
  <c r="O4792" i="4"/>
  <c r="N4796" i="4"/>
  <c r="AD4796" i="4" s="1"/>
  <c r="O4796" i="4"/>
  <c r="N4800" i="4"/>
  <c r="AD4800" i="4" s="1"/>
  <c r="O4800" i="4"/>
  <c r="N4804" i="4"/>
  <c r="AD4804" i="4" s="1"/>
  <c r="O4804" i="4"/>
  <c r="N4808" i="4"/>
  <c r="AD4808" i="4" s="1"/>
  <c r="O4808" i="4"/>
  <c r="N4812" i="4"/>
  <c r="AD4812" i="4" s="1"/>
  <c r="O4812" i="4"/>
  <c r="N4816" i="4"/>
  <c r="AD4816" i="4" s="1"/>
  <c r="O4816" i="4"/>
  <c r="N4820" i="4"/>
  <c r="AD4820" i="4" s="1"/>
  <c r="O4820" i="4"/>
  <c r="N4824" i="4"/>
  <c r="AD4824" i="4" s="1"/>
  <c r="O4824" i="4"/>
  <c r="N4828" i="4"/>
  <c r="AD4828" i="4" s="1"/>
  <c r="O4828" i="4"/>
  <c r="N4832" i="4"/>
  <c r="AD4832" i="4" s="1"/>
  <c r="O4832" i="4"/>
  <c r="N4836" i="4"/>
  <c r="AD4836" i="4" s="1"/>
  <c r="O4836" i="4"/>
  <c r="O4860" i="4"/>
  <c r="N4860" i="4"/>
  <c r="AD4860" i="4" s="1"/>
  <c r="O4892" i="4"/>
  <c r="N4892" i="4"/>
  <c r="AD4892" i="4" s="1"/>
  <c r="O4928" i="4"/>
  <c r="N4928" i="4"/>
  <c r="AD4928" i="4" s="1"/>
  <c r="O4936" i="4"/>
  <c r="N4936" i="4"/>
  <c r="AD4936" i="4" s="1"/>
  <c r="O4940" i="4"/>
  <c r="N4940" i="4"/>
  <c r="AD4940" i="4" s="1"/>
  <c r="O4944" i="4"/>
  <c r="N4944" i="4"/>
  <c r="AD4944" i="4" s="1"/>
  <c r="O4948" i="4"/>
  <c r="N4948" i="4"/>
  <c r="AD4948" i="4" s="1"/>
  <c r="O4952" i="4"/>
  <c r="N4952" i="4"/>
  <c r="AD4952" i="4" s="1"/>
  <c r="O4956" i="4"/>
  <c r="N4956" i="4"/>
  <c r="AD4956" i="4" s="1"/>
  <c r="O4960" i="4"/>
  <c r="N4960" i="4"/>
  <c r="AD4960" i="4" s="1"/>
  <c r="O4964" i="4"/>
  <c r="N4964" i="4"/>
  <c r="AD4964" i="4" s="1"/>
  <c r="O4968" i="4"/>
  <c r="N4968" i="4"/>
  <c r="AD4968" i="4" s="1"/>
  <c r="O4972" i="4"/>
  <c r="N4972" i="4"/>
  <c r="AD4972" i="4" s="1"/>
  <c r="O4976" i="4"/>
  <c r="N4976" i="4"/>
  <c r="AD4976" i="4" s="1"/>
  <c r="O4980" i="4"/>
  <c r="N4980" i="4"/>
  <c r="AD4980" i="4" s="1"/>
  <c r="O4984" i="4"/>
  <c r="N4984" i="4"/>
  <c r="AD4984" i="4" s="1"/>
  <c r="O4988" i="4"/>
  <c r="N4988" i="4"/>
  <c r="AD4988" i="4" s="1"/>
  <c r="O4992" i="4"/>
  <c r="N4992" i="4"/>
  <c r="AD4992" i="4" s="1"/>
  <c r="O4996" i="4"/>
  <c r="N4996" i="4"/>
  <c r="AD4996" i="4" s="1"/>
  <c r="O5000" i="4"/>
  <c r="N5000" i="4"/>
  <c r="AD5000" i="4" s="1"/>
  <c r="M5004" i="4"/>
  <c r="M5008" i="4"/>
  <c r="N4129" i="4"/>
  <c r="AD4129" i="4" s="1"/>
  <c r="O4129" i="4"/>
  <c r="N4137" i="4"/>
  <c r="AD4137" i="4" s="1"/>
  <c r="O4137" i="4"/>
  <c r="N4145" i="4"/>
  <c r="AD4145" i="4" s="1"/>
  <c r="O4145" i="4"/>
  <c r="N4285" i="4"/>
  <c r="AD4285" i="4" s="1"/>
  <c r="O4285" i="4"/>
  <c r="N4293" i="4"/>
  <c r="AD4293" i="4" s="1"/>
  <c r="O4293" i="4"/>
  <c r="N4297" i="4"/>
  <c r="AD4297" i="4" s="1"/>
  <c r="O4297" i="4"/>
  <c r="N4301" i="4"/>
  <c r="AD4301" i="4" s="1"/>
  <c r="O4301" i="4"/>
  <c r="N4309" i="4"/>
  <c r="AD4309" i="4" s="1"/>
  <c r="O4309" i="4"/>
  <c r="N4317" i="4"/>
  <c r="AD4317" i="4" s="1"/>
  <c r="O4317" i="4"/>
  <c r="N4325" i="4"/>
  <c r="AD4325" i="4" s="1"/>
  <c r="O4325" i="4"/>
  <c r="N4329" i="4"/>
  <c r="AD4329" i="4" s="1"/>
  <c r="O4329" i="4"/>
  <c r="N4333" i="4"/>
  <c r="AD4333" i="4" s="1"/>
  <c r="O4333" i="4"/>
  <c r="N4341" i="4"/>
  <c r="AD4341" i="4" s="1"/>
  <c r="O4341" i="4"/>
  <c r="N4349" i="4"/>
  <c r="AD4349" i="4" s="1"/>
  <c r="O4349" i="4"/>
  <c r="N4357" i="4"/>
  <c r="AD4357" i="4" s="1"/>
  <c r="O4357" i="4"/>
  <c r="N4361" i="4"/>
  <c r="AD4361" i="4" s="1"/>
  <c r="O4361" i="4"/>
  <c r="N4365" i="4"/>
  <c r="AD4365" i="4" s="1"/>
  <c r="O4365" i="4"/>
  <c r="N4373" i="4"/>
  <c r="AD4373" i="4" s="1"/>
  <c r="O4373" i="4"/>
  <c r="N4381" i="4"/>
  <c r="AD4381" i="4" s="1"/>
  <c r="O4381" i="4"/>
  <c r="N4389" i="4"/>
  <c r="AD4389" i="4" s="1"/>
  <c r="O4389" i="4"/>
  <c r="N4393" i="4"/>
  <c r="AD4393" i="4" s="1"/>
  <c r="O4393" i="4"/>
  <c r="N4397" i="4"/>
  <c r="AD4397" i="4" s="1"/>
  <c r="O4397" i="4"/>
  <c r="N4405" i="4"/>
  <c r="AD4405" i="4" s="1"/>
  <c r="O4405" i="4"/>
  <c r="N4413" i="4"/>
  <c r="AD4413" i="4" s="1"/>
  <c r="O4413" i="4"/>
  <c r="N4421" i="4"/>
  <c r="AD4421" i="4" s="1"/>
  <c r="O4421" i="4"/>
  <c r="N4425" i="4"/>
  <c r="AD4425" i="4" s="1"/>
  <c r="O4425" i="4"/>
  <c r="N4429" i="4"/>
  <c r="AD4429" i="4" s="1"/>
  <c r="O4429" i="4"/>
  <c r="N4437" i="4"/>
  <c r="AD4437" i="4" s="1"/>
  <c r="O4437" i="4"/>
  <c r="N4449" i="4"/>
  <c r="AD4449" i="4" s="1"/>
  <c r="O4449" i="4"/>
  <c r="N4457" i="4"/>
  <c r="AD4457" i="4" s="1"/>
  <c r="O4457" i="4"/>
  <c r="N4589" i="4"/>
  <c r="AD4589" i="4" s="1"/>
  <c r="O4589" i="4"/>
  <c r="N4593" i="4"/>
  <c r="AD4593" i="4" s="1"/>
  <c r="O4593" i="4"/>
  <c r="N4597" i="4"/>
  <c r="AD4597" i="4" s="1"/>
  <c r="O4597" i="4"/>
  <c r="N4601" i="4"/>
  <c r="AD4601" i="4" s="1"/>
  <c r="O4601" i="4"/>
  <c r="N4605" i="4"/>
  <c r="AD4605" i="4" s="1"/>
  <c r="O4605" i="4"/>
  <c r="N4609" i="4"/>
  <c r="AD4609" i="4" s="1"/>
  <c r="O4609" i="4"/>
  <c r="N4613" i="4"/>
  <c r="AD4613" i="4" s="1"/>
  <c r="O4613" i="4"/>
  <c r="N4617" i="4"/>
  <c r="AD4617" i="4" s="1"/>
  <c r="O4617" i="4"/>
  <c r="N4621" i="4"/>
  <c r="AD4621" i="4" s="1"/>
  <c r="O4621" i="4"/>
  <c r="N4625" i="4"/>
  <c r="AD4625" i="4" s="1"/>
  <c r="O4625" i="4"/>
  <c r="N4629" i="4"/>
  <c r="AD4629" i="4" s="1"/>
  <c r="O4629" i="4"/>
  <c r="N4633" i="4"/>
  <c r="AD4633" i="4" s="1"/>
  <c r="O4633" i="4"/>
  <c r="N4637" i="4"/>
  <c r="AD4637" i="4" s="1"/>
  <c r="O4637" i="4"/>
  <c r="N4641" i="4"/>
  <c r="AD4641" i="4" s="1"/>
  <c r="O4641" i="4"/>
  <c r="N4645" i="4"/>
  <c r="AD4645" i="4" s="1"/>
  <c r="O4645" i="4"/>
  <c r="N4649" i="4"/>
  <c r="AD4649" i="4" s="1"/>
  <c r="O4649" i="4"/>
  <c r="N4653" i="4"/>
  <c r="AD4653" i="4" s="1"/>
  <c r="O4653" i="4"/>
  <c r="N4657" i="4"/>
  <c r="AD4657" i="4" s="1"/>
  <c r="O4657" i="4"/>
  <c r="N4661" i="4"/>
  <c r="AD4661" i="4" s="1"/>
  <c r="O4661" i="4"/>
  <c r="N4665" i="4"/>
  <c r="AD4665" i="4" s="1"/>
  <c r="O4665" i="4"/>
  <c r="N4669" i="4"/>
  <c r="AD4669" i="4" s="1"/>
  <c r="O4669" i="4"/>
  <c r="N4673" i="4"/>
  <c r="AD4673" i="4" s="1"/>
  <c r="O4673" i="4"/>
  <c r="N4677" i="4"/>
  <c r="AD4677" i="4" s="1"/>
  <c r="O4677" i="4"/>
  <c r="N4681" i="4"/>
  <c r="AD4681" i="4" s="1"/>
  <c r="O4681" i="4"/>
  <c r="N4685" i="4"/>
  <c r="AD4685" i="4" s="1"/>
  <c r="O4685" i="4"/>
  <c r="N4689" i="4"/>
  <c r="AD4689" i="4" s="1"/>
  <c r="O4689" i="4"/>
  <c r="N4693" i="4"/>
  <c r="AD4693" i="4" s="1"/>
  <c r="O4693" i="4"/>
  <c r="N4697" i="4"/>
  <c r="AD4697" i="4" s="1"/>
  <c r="O4697" i="4"/>
  <c r="N4701" i="4"/>
  <c r="AD4701" i="4" s="1"/>
  <c r="O4701" i="4"/>
  <c r="N4705" i="4"/>
  <c r="AD4705" i="4" s="1"/>
  <c r="O4705" i="4"/>
  <c r="N4709" i="4"/>
  <c r="AD4709" i="4" s="1"/>
  <c r="O4709" i="4"/>
  <c r="N4713" i="4"/>
  <c r="AD4713" i="4" s="1"/>
  <c r="O4713" i="4"/>
  <c r="N4717" i="4"/>
  <c r="AD4717" i="4" s="1"/>
  <c r="O4717" i="4"/>
  <c r="N4721" i="4"/>
  <c r="AD4721" i="4" s="1"/>
  <c r="O4721" i="4"/>
  <c r="N4725" i="4"/>
  <c r="AD4725" i="4" s="1"/>
  <c r="O4725" i="4"/>
  <c r="N4729" i="4"/>
  <c r="AD4729" i="4" s="1"/>
  <c r="O4729" i="4"/>
  <c r="O4737" i="4"/>
  <c r="N4737" i="4"/>
  <c r="AD4737" i="4" s="1"/>
  <c r="O4745" i="4"/>
  <c r="N4745" i="4"/>
  <c r="AD4745" i="4" s="1"/>
  <c r="O4753" i="4"/>
  <c r="N4753" i="4"/>
  <c r="AD4753" i="4" s="1"/>
  <c r="O4761" i="4"/>
  <c r="N4761" i="4"/>
  <c r="AD4761" i="4" s="1"/>
  <c r="N4845" i="4"/>
  <c r="AD4845" i="4" s="1"/>
  <c r="O4845" i="4"/>
  <c r="N4853" i="4"/>
  <c r="AD4853" i="4" s="1"/>
  <c r="O4853" i="4"/>
  <c r="N4861" i="4"/>
  <c r="AD4861" i="4" s="1"/>
  <c r="O4861" i="4"/>
  <c r="N4869" i="4"/>
  <c r="AD4869" i="4" s="1"/>
  <c r="O4869" i="4"/>
  <c r="N4877" i="4"/>
  <c r="AD4877" i="4" s="1"/>
  <c r="O4877" i="4"/>
  <c r="N4885" i="4"/>
  <c r="AD4885" i="4" s="1"/>
  <c r="O4885" i="4"/>
  <c r="N4893" i="4"/>
  <c r="AD4893" i="4" s="1"/>
  <c r="O4893" i="4"/>
  <c r="N4901" i="4"/>
  <c r="AD4901" i="4" s="1"/>
  <c r="O4901" i="4"/>
  <c r="N4909" i="4"/>
  <c r="AD4909" i="4" s="1"/>
  <c r="O4909" i="4"/>
  <c r="N4917" i="4"/>
  <c r="AD4917" i="4" s="1"/>
  <c r="O4917" i="4"/>
  <c r="N4925" i="4"/>
  <c r="AD4925" i="4" s="1"/>
  <c r="O4925" i="4"/>
  <c r="N4933" i="4"/>
  <c r="AD4933" i="4" s="1"/>
  <c r="O4933" i="4"/>
  <c r="N4937" i="4"/>
  <c r="AD4937" i="4" s="1"/>
  <c r="O4937" i="4"/>
  <c r="N4941" i="4"/>
  <c r="AD4941" i="4" s="1"/>
  <c r="O4941" i="4"/>
  <c r="N4945" i="4"/>
  <c r="AD4945" i="4" s="1"/>
  <c r="O4945" i="4"/>
  <c r="N4949" i="4"/>
  <c r="AD4949" i="4" s="1"/>
  <c r="O4949" i="4"/>
  <c r="N4953" i="4"/>
  <c r="AD4953" i="4" s="1"/>
  <c r="O4953" i="4"/>
  <c r="N4957" i="4"/>
  <c r="AD4957" i="4" s="1"/>
  <c r="O4957" i="4"/>
  <c r="N4961" i="4"/>
  <c r="AD4961" i="4" s="1"/>
  <c r="O4961" i="4"/>
  <c r="N4965" i="4"/>
  <c r="AD4965" i="4" s="1"/>
  <c r="O4965" i="4"/>
  <c r="N4969" i="4"/>
  <c r="AD4969" i="4" s="1"/>
  <c r="O4969" i="4"/>
  <c r="N4973" i="4"/>
  <c r="AD4973" i="4" s="1"/>
  <c r="O4973" i="4"/>
  <c r="N4977" i="4"/>
  <c r="AD4977" i="4" s="1"/>
  <c r="O4977" i="4"/>
  <c r="N4981" i="4"/>
  <c r="AD4981" i="4" s="1"/>
  <c r="O4981" i="4"/>
  <c r="N4985" i="4"/>
  <c r="AD4985" i="4" s="1"/>
  <c r="O4985" i="4"/>
  <c r="N4989" i="4"/>
  <c r="AD4989" i="4" s="1"/>
  <c r="O4989" i="4"/>
  <c r="N4993" i="4"/>
  <c r="AD4993" i="4" s="1"/>
  <c r="O4993" i="4"/>
  <c r="N4997" i="4"/>
  <c r="AD4997" i="4" s="1"/>
  <c r="O4997" i="4"/>
  <c r="N5001" i="4"/>
  <c r="AD5001" i="4" s="1"/>
  <c r="O5001" i="4"/>
  <c r="M5005" i="4"/>
  <c r="M5009" i="4"/>
  <c r="N12" i="4"/>
  <c r="AD12" i="4" s="1"/>
  <c r="N20" i="4"/>
  <c r="AD20" i="4" s="1"/>
  <c r="N32" i="4"/>
  <c r="AD32" i="4" s="1"/>
  <c r="N44" i="4"/>
  <c r="AD44" i="4" s="1"/>
  <c r="N52" i="4"/>
  <c r="AD52" i="4" s="1"/>
  <c r="N60" i="4"/>
  <c r="AD60" i="4" s="1"/>
  <c r="N72" i="4"/>
  <c r="AD72" i="4" s="1"/>
  <c r="N80" i="4"/>
  <c r="AD80" i="4" s="1"/>
  <c r="N92" i="4"/>
  <c r="AD92" i="4" s="1"/>
  <c r="N112" i="4"/>
  <c r="AD112" i="4" s="1"/>
  <c r="N124" i="4"/>
  <c r="AD124" i="4" s="1"/>
  <c r="N132" i="4"/>
  <c r="AD132" i="4" s="1"/>
  <c r="N140" i="4"/>
  <c r="AD140" i="4" s="1"/>
  <c r="N148" i="4"/>
  <c r="AD148" i="4" s="1"/>
  <c r="N160" i="4"/>
  <c r="AD160" i="4" s="1"/>
  <c r="N168" i="4"/>
  <c r="AD168" i="4" s="1"/>
  <c r="N180" i="4"/>
  <c r="AD180" i="4" s="1"/>
  <c r="N204" i="4"/>
  <c r="AD204" i="4" s="1"/>
  <c r="N212" i="4"/>
  <c r="AD212" i="4" s="1"/>
  <c r="N220" i="4"/>
  <c r="AD220" i="4" s="1"/>
  <c r="N224" i="4"/>
  <c r="AD224" i="4" s="1"/>
  <c r="N232" i="4"/>
  <c r="AD232" i="4" s="1"/>
  <c r="N244" i="4"/>
  <c r="AD244" i="4" s="1"/>
  <c r="N252" i="4"/>
  <c r="AD252" i="4" s="1"/>
  <c r="N260" i="4"/>
  <c r="AD260" i="4" s="1"/>
  <c r="N268" i="4"/>
  <c r="AD268" i="4" s="1"/>
  <c r="N276" i="4"/>
  <c r="AD276" i="4" s="1"/>
  <c r="N284" i="4"/>
  <c r="AD284" i="4" s="1"/>
  <c r="N288" i="4"/>
  <c r="AD288" i="4" s="1"/>
  <c r="N296" i="4"/>
  <c r="AD296" i="4" s="1"/>
  <c r="N308" i="4"/>
  <c r="AD308" i="4" s="1"/>
  <c r="N316" i="4"/>
  <c r="AD316" i="4" s="1"/>
  <c r="N332" i="4"/>
  <c r="AD332" i="4" s="1"/>
  <c r="N348" i="4"/>
  <c r="AD348" i="4" s="1"/>
  <c r="N352" i="4"/>
  <c r="AD352" i="4" s="1"/>
  <c r="N416" i="4"/>
  <c r="AD416" i="4" s="1"/>
  <c r="N420" i="4"/>
  <c r="AD420" i="4" s="1"/>
  <c r="N424" i="4"/>
  <c r="AD424" i="4" s="1"/>
  <c r="N428" i="4"/>
  <c r="AD428" i="4" s="1"/>
  <c r="N432" i="4"/>
  <c r="AD432" i="4" s="1"/>
  <c r="N436" i="4"/>
  <c r="AD436" i="4" s="1"/>
  <c r="N440" i="4"/>
  <c r="AD440" i="4" s="1"/>
  <c r="N444" i="4"/>
  <c r="AD444" i="4" s="1"/>
  <c r="N448" i="4"/>
  <c r="AD448" i="4" s="1"/>
  <c r="N452" i="4"/>
  <c r="AD452" i="4" s="1"/>
  <c r="N456" i="4"/>
  <c r="AD456" i="4" s="1"/>
  <c r="N460" i="4"/>
  <c r="AD460" i="4" s="1"/>
  <c r="N464" i="4"/>
  <c r="AD464" i="4" s="1"/>
  <c r="N468" i="4"/>
  <c r="AD468" i="4" s="1"/>
  <c r="N472" i="4"/>
  <c r="AD472" i="4" s="1"/>
  <c r="N476" i="4"/>
  <c r="AD476" i="4" s="1"/>
  <c r="N480" i="4"/>
  <c r="AD480" i="4" s="1"/>
  <c r="N484" i="4"/>
  <c r="AD484" i="4" s="1"/>
  <c r="N488" i="4"/>
  <c r="AD488" i="4" s="1"/>
  <c r="N492" i="4"/>
  <c r="AD492" i="4" s="1"/>
  <c r="N496" i="4"/>
  <c r="AD496" i="4" s="1"/>
  <c r="N500" i="4"/>
  <c r="AD500" i="4" s="1"/>
  <c r="N504" i="4"/>
  <c r="AD504" i="4" s="1"/>
  <c r="N508" i="4"/>
  <c r="AD508" i="4" s="1"/>
  <c r="N512" i="4"/>
  <c r="AD512" i="4" s="1"/>
  <c r="N516" i="4"/>
  <c r="AD516" i="4" s="1"/>
  <c r="N520" i="4"/>
  <c r="AD520" i="4" s="1"/>
  <c r="N524" i="4"/>
  <c r="AD524" i="4" s="1"/>
  <c r="N528" i="4"/>
  <c r="AD528" i="4" s="1"/>
  <c r="N532" i="4"/>
  <c r="AD532" i="4" s="1"/>
  <c r="N536" i="4"/>
  <c r="AD536" i="4" s="1"/>
  <c r="N540" i="4"/>
  <c r="AD540" i="4" s="1"/>
  <c r="N544" i="4"/>
  <c r="AD544" i="4" s="1"/>
  <c r="N548" i="4"/>
  <c r="AD548" i="4" s="1"/>
  <c r="N552" i="4"/>
  <c r="AD552" i="4" s="1"/>
  <c r="N556" i="4"/>
  <c r="AD556" i="4" s="1"/>
  <c r="N560" i="4"/>
  <c r="AD560" i="4" s="1"/>
  <c r="N564" i="4"/>
  <c r="AD564" i="4" s="1"/>
  <c r="N568" i="4"/>
  <c r="AD568" i="4" s="1"/>
  <c r="N572" i="4"/>
  <c r="AD572" i="4" s="1"/>
  <c r="N576" i="4"/>
  <c r="AD576" i="4" s="1"/>
  <c r="N580" i="4"/>
  <c r="AD580" i="4" s="1"/>
  <c r="N584" i="4"/>
  <c r="AD584" i="4" s="1"/>
  <c r="N588" i="4"/>
  <c r="AD588" i="4" s="1"/>
  <c r="N592" i="4"/>
  <c r="AD592" i="4" s="1"/>
  <c r="N596" i="4"/>
  <c r="AD596" i="4" s="1"/>
  <c r="N600" i="4"/>
  <c r="AD600" i="4" s="1"/>
  <c r="N604" i="4"/>
  <c r="AD604" i="4" s="1"/>
  <c r="N608" i="4"/>
  <c r="AD608" i="4" s="1"/>
  <c r="N612" i="4"/>
  <c r="AD612" i="4" s="1"/>
  <c r="N616" i="4"/>
  <c r="AD616" i="4" s="1"/>
  <c r="N620" i="4"/>
  <c r="AD620" i="4" s="1"/>
  <c r="N624" i="4"/>
  <c r="AD624" i="4" s="1"/>
  <c r="N628" i="4"/>
  <c r="AD628" i="4" s="1"/>
  <c r="N632" i="4"/>
  <c r="AD632" i="4" s="1"/>
  <c r="N636" i="4"/>
  <c r="AD636" i="4" s="1"/>
  <c r="N640" i="4"/>
  <c r="AD640" i="4" s="1"/>
  <c r="N644" i="4"/>
  <c r="AD644" i="4" s="1"/>
  <c r="N648" i="4"/>
  <c r="AD648" i="4" s="1"/>
  <c r="N652" i="4"/>
  <c r="AD652" i="4" s="1"/>
  <c r="N656" i="4"/>
  <c r="AD656" i="4" s="1"/>
  <c r="N660" i="4"/>
  <c r="AD660" i="4" s="1"/>
  <c r="N664" i="4"/>
  <c r="AD664" i="4" s="1"/>
  <c r="N668" i="4"/>
  <c r="AD668" i="4" s="1"/>
  <c r="N672" i="4"/>
  <c r="AD672" i="4" s="1"/>
  <c r="N676" i="4"/>
  <c r="AD676" i="4" s="1"/>
  <c r="N680" i="4"/>
  <c r="AD680" i="4" s="1"/>
  <c r="N684" i="4"/>
  <c r="AD684" i="4" s="1"/>
  <c r="N688" i="4"/>
  <c r="AD688" i="4" s="1"/>
  <c r="N692" i="4"/>
  <c r="AD692" i="4" s="1"/>
  <c r="N696" i="4"/>
  <c r="AD696" i="4" s="1"/>
  <c r="N700" i="4"/>
  <c r="AD700" i="4" s="1"/>
  <c r="N704" i="4"/>
  <c r="AD704" i="4" s="1"/>
  <c r="N708" i="4"/>
  <c r="AD708" i="4" s="1"/>
  <c r="N712" i="4"/>
  <c r="AD712" i="4" s="1"/>
  <c r="N716" i="4"/>
  <c r="AD716" i="4" s="1"/>
  <c r="N720" i="4"/>
  <c r="AD720" i="4" s="1"/>
  <c r="N723" i="4"/>
  <c r="AD723" i="4" s="1"/>
  <c r="O726" i="4"/>
  <c r="Z726" i="4" s="1"/>
  <c r="N728" i="4"/>
  <c r="AD728" i="4" s="1"/>
  <c r="N731" i="4"/>
  <c r="AD731" i="4" s="1"/>
  <c r="O734" i="4"/>
  <c r="N736" i="4"/>
  <c r="AD736" i="4" s="1"/>
  <c r="N739" i="4"/>
  <c r="AD739" i="4" s="1"/>
  <c r="O742" i="4"/>
  <c r="N744" i="4"/>
  <c r="AD744" i="4" s="1"/>
  <c r="N747" i="4"/>
  <c r="AD747" i="4" s="1"/>
  <c r="O750" i="4"/>
  <c r="W750" i="4" s="1"/>
  <c r="N752" i="4"/>
  <c r="AD752" i="4" s="1"/>
  <c r="N755" i="4"/>
  <c r="AD755" i="4" s="1"/>
  <c r="O758" i="4"/>
  <c r="Z758" i="4" s="1"/>
  <c r="N760" i="4"/>
  <c r="AD760" i="4" s="1"/>
  <c r="N763" i="4"/>
  <c r="AD763" i="4" s="1"/>
  <c r="O766" i="4"/>
  <c r="N768" i="4"/>
  <c r="AD768" i="4" s="1"/>
  <c r="N771" i="4"/>
  <c r="AD771" i="4" s="1"/>
  <c r="O774" i="4"/>
  <c r="N776" i="4"/>
  <c r="AD776" i="4" s="1"/>
  <c r="N779" i="4"/>
  <c r="AD779" i="4" s="1"/>
  <c r="O782" i="4"/>
  <c r="W782" i="4" s="1"/>
  <c r="N784" i="4"/>
  <c r="AD784" i="4" s="1"/>
  <c r="N787" i="4"/>
  <c r="AD787" i="4" s="1"/>
  <c r="O790" i="4"/>
  <c r="Z790" i="4" s="1"/>
  <c r="N792" i="4"/>
  <c r="AD792" i="4" s="1"/>
  <c r="N795" i="4"/>
  <c r="AD795" i="4" s="1"/>
  <c r="O798" i="4"/>
  <c r="N800" i="4"/>
  <c r="AD800" i="4" s="1"/>
  <c r="N803" i="4"/>
  <c r="AD803" i="4" s="1"/>
  <c r="O806" i="4"/>
  <c r="N808" i="4"/>
  <c r="AD808" i="4" s="1"/>
  <c r="N811" i="4"/>
  <c r="AD811" i="4" s="1"/>
  <c r="O814" i="4"/>
  <c r="W814" i="4" s="1"/>
  <c r="N816" i="4"/>
  <c r="AD816" i="4" s="1"/>
  <c r="N819" i="4"/>
  <c r="AD819" i="4" s="1"/>
  <c r="O822" i="4"/>
  <c r="Z822" i="4" s="1"/>
  <c r="N824" i="4"/>
  <c r="AD824" i="4" s="1"/>
  <c r="N827" i="4"/>
  <c r="AD827" i="4" s="1"/>
  <c r="O830" i="4"/>
  <c r="N832" i="4"/>
  <c r="AD832" i="4" s="1"/>
  <c r="N835" i="4"/>
  <c r="AD835" i="4" s="1"/>
  <c r="O838" i="4"/>
  <c r="AA838" i="4" s="1"/>
  <c r="N840" i="4"/>
  <c r="AD840" i="4" s="1"/>
  <c r="N843" i="4"/>
  <c r="AD843" i="4" s="1"/>
  <c r="O846" i="4"/>
  <c r="W846" i="4" s="1"/>
  <c r="N848" i="4"/>
  <c r="AD848" i="4" s="1"/>
  <c r="N851" i="4"/>
  <c r="AD851" i="4" s="1"/>
  <c r="O854" i="4"/>
  <c r="Z854" i="4" s="1"/>
  <c r="N856" i="4"/>
  <c r="AD856" i="4" s="1"/>
  <c r="N859" i="4"/>
  <c r="AD859" i="4" s="1"/>
  <c r="O862" i="4"/>
  <c r="AB862" i="4" s="1"/>
  <c r="N864" i="4"/>
  <c r="AD864" i="4" s="1"/>
  <c r="N867" i="4"/>
  <c r="AD867" i="4" s="1"/>
  <c r="O870" i="4"/>
  <c r="AB870" i="4" s="1"/>
  <c r="N872" i="4"/>
  <c r="AD872" i="4" s="1"/>
  <c r="N875" i="4"/>
  <c r="AD875" i="4" s="1"/>
  <c r="O878" i="4"/>
  <c r="N880" i="4"/>
  <c r="AD880" i="4" s="1"/>
  <c r="N883" i="4"/>
  <c r="AD883" i="4" s="1"/>
  <c r="O886" i="4"/>
  <c r="Z886" i="4" s="1"/>
  <c r="N888" i="4"/>
  <c r="AD888" i="4" s="1"/>
  <c r="N891" i="4"/>
  <c r="AD891" i="4" s="1"/>
  <c r="O894" i="4"/>
  <c r="AB894" i="4" s="1"/>
  <c r="N896" i="4"/>
  <c r="AD896" i="4" s="1"/>
  <c r="N899" i="4"/>
  <c r="AD899" i="4" s="1"/>
  <c r="O902" i="4"/>
  <c r="N904" i="4"/>
  <c r="AD904" i="4" s="1"/>
  <c r="N907" i="4"/>
  <c r="AD907" i="4" s="1"/>
  <c r="O910" i="4"/>
  <c r="N912" i="4"/>
  <c r="AD912" i="4" s="1"/>
  <c r="N915" i="4"/>
  <c r="AD915" i="4" s="1"/>
  <c r="O918" i="4"/>
  <c r="Z918" i="4" s="1"/>
  <c r="N920" i="4"/>
  <c r="AD920" i="4" s="1"/>
  <c r="N923" i="4"/>
  <c r="AD923" i="4" s="1"/>
  <c r="O926" i="4"/>
  <c r="N928" i="4"/>
  <c r="AD928" i="4" s="1"/>
  <c r="N931" i="4"/>
  <c r="AD931" i="4" s="1"/>
  <c r="O934" i="4"/>
  <c r="N936" i="4"/>
  <c r="AD936" i="4" s="1"/>
  <c r="N939" i="4"/>
  <c r="AD939" i="4" s="1"/>
  <c r="O942" i="4"/>
  <c r="N944" i="4"/>
  <c r="AD944" i="4" s="1"/>
  <c r="N947" i="4"/>
  <c r="AD947" i="4" s="1"/>
  <c r="O954" i="4"/>
  <c r="Z954" i="4" s="1"/>
  <c r="O956" i="4"/>
  <c r="Z956" i="4" s="1"/>
  <c r="O970" i="4"/>
  <c r="O972" i="4"/>
  <c r="O986" i="4"/>
  <c r="Z986" i="4" s="1"/>
  <c r="O988" i="4"/>
  <c r="Z988" i="4" s="1"/>
  <c r="O1002" i="4"/>
  <c r="O1004" i="4"/>
  <c r="O1018" i="4"/>
  <c r="Z1018" i="4" s="1"/>
  <c r="O1020" i="4"/>
  <c r="Z1020" i="4" s="1"/>
  <c r="O1034" i="4"/>
  <c r="O1036" i="4"/>
  <c r="O1050" i="4"/>
  <c r="Z1050" i="4" s="1"/>
  <c r="O1052" i="4"/>
  <c r="Z1052" i="4" s="1"/>
  <c r="O1066" i="4"/>
  <c r="O1068" i="4"/>
  <c r="O1082" i="4"/>
  <c r="Z1082" i="4" s="1"/>
  <c r="O1084" i="4"/>
  <c r="Z1084" i="4" s="1"/>
  <c r="O1098" i="4"/>
  <c r="O1100" i="4"/>
  <c r="O1114" i="4"/>
  <c r="Z1114" i="4" s="1"/>
  <c r="O1116" i="4"/>
  <c r="Z1116" i="4" s="1"/>
  <c r="O1130" i="4"/>
  <c r="Z1130" i="4" s="1"/>
  <c r="O1132" i="4"/>
  <c r="O1146" i="4"/>
  <c r="Z1146" i="4" s="1"/>
  <c r="O1148" i="4"/>
  <c r="Z1148" i="4" s="1"/>
  <c r="O1162" i="4"/>
  <c r="Z1162" i="4" s="1"/>
  <c r="O1164" i="4"/>
  <c r="O1178" i="4"/>
  <c r="Z1178" i="4" s="1"/>
  <c r="O1180" i="4"/>
  <c r="Z1180" i="4" s="1"/>
  <c r="O1194" i="4"/>
  <c r="Z1194" i="4" s="1"/>
  <c r="O1196" i="4"/>
  <c r="O1210" i="4"/>
  <c r="Z1210" i="4" s="1"/>
  <c r="O1212" i="4"/>
  <c r="Z1212" i="4" s="1"/>
  <c r="O1226" i="4"/>
  <c r="Z1226" i="4" s="1"/>
  <c r="O1228" i="4"/>
  <c r="O1242" i="4"/>
  <c r="Z1242" i="4" s="1"/>
  <c r="O1244" i="4"/>
  <c r="Z1244" i="4" s="1"/>
  <c r="O1258" i="4"/>
  <c r="Z1258" i="4" s="1"/>
  <c r="O1260" i="4"/>
  <c r="O1274" i="4"/>
  <c r="Z1274" i="4" s="1"/>
  <c r="O1276" i="4"/>
  <c r="Z1276" i="4" s="1"/>
  <c r="O1290" i="4"/>
  <c r="Z1290" i="4" s="1"/>
  <c r="O1292" i="4"/>
  <c r="O1306" i="4"/>
  <c r="Z1306" i="4" s="1"/>
  <c r="O1308" i="4"/>
  <c r="Z1308" i="4" s="1"/>
  <c r="O1322" i="4"/>
  <c r="Z1322" i="4" s="1"/>
  <c r="O1324" i="4"/>
  <c r="O1338" i="4"/>
  <c r="Z1338" i="4" s="1"/>
  <c r="O1340" i="4"/>
  <c r="Z1340" i="4" s="1"/>
  <c r="O1354" i="4"/>
  <c r="O1356" i="4"/>
  <c r="O1370" i="4"/>
  <c r="O1372" i="4"/>
  <c r="O1386" i="4"/>
  <c r="O1388" i="4"/>
  <c r="O1402" i="4"/>
  <c r="O1404" i="4"/>
  <c r="O1418" i="4"/>
  <c r="O1420" i="4"/>
  <c r="O1434" i="4"/>
  <c r="O1436" i="4"/>
  <c r="O1450" i="4"/>
  <c r="O1452" i="4"/>
  <c r="O1466" i="4"/>
  <c r="O1468" i="4"/>
  <c r="O1482" i="4"/>
  <c r="O1484" i="4"/>
  <c r="O1498" i="4"/>
  <c r="O1500" i="4"/>
  <c r="O1534" i="4"/>
  <c r="N1536" i="4"/>
  <c r="AD1536" i="4" s="1"/>
  <c r="O1536" i="4"/>
  <c r="O1541" i="4"/>
  <c r="N1541" i="4"/>
  <c r="AD1541" i="4" s="1"/>
  <c r="O1550" i="4"/>
  <c r="N1552" i="4"/>
  <c r="AD1552" i="4" s="1"/>
  <c r="O1552" i="4"/>
  <c r="O1557" i="4"/>
  <c r="N1557" i="4"/>
  <c r="AD1557" i="4" s="1"/>
  <c r="O1566" i="4"/>
  <c r="N1568" i="4"/>
  <c r="AD1568" i="4" s="1"/>
  <c r="O1568" i="4"/>
  <c r="O1573" i="4"/>
  <c r="N1573" i="4"/>
  <c r="AD1573" i="4" s="1"/>
  <c r="O1582" i="4"/>
  <c r="N1584" i="4"/>
  <c r="AD1584" i="4" s="1"/>
  <c r="O1584" i="4"/>
  <c r="O1589" i="4"/>
  <c r="N1589" i="4"/>
  <c r="AD1589" i="4" s="1"/>
  <c r="O1598" i="4"/>
  <c r="N1600" i="4"/>
  <c r="AD1600" i="4" s="1"/>
  <c r="O1600" i="4"/>
  <c r="O1605" i="4"/>
  <c r="N1605" i="4"/>
  <c r="AD1605" i="4" s="1"/>
  <c r="O1614" i="4"/>
  <c r="N1616" i="4"/>
  <c r="AD1616" i="4" s="1"/>
  <c r="O1616" i="4"/>
  <c r="O1621" i="4"/>
  <c r="N1621" i="4"/>
  <c r="AD1621" i="4" s="1"/>
  <c r="O1630" i="4"/>
  <c r="N1632" i="4"/>
  <c r="AD1632" i="4" s="1"/>
  <c r="O1632" i="4"/>
  <c r="O1637" i="4"/>
  <c r="N1637" i="4"/>
  <c r="AD1637" i="4" s="1"/>
  <c r="O1646" i="4"/>
  <c r="N1648" i="4"/>
  <c r="AD1648" i="4" s="1"/>
  <c r="O1648" i="4"/>
  <c r="O1653" i="4"/>
  <c r="N1653" i="4"/>
  <c r="AD1653" i="4" s="1"/>
  <c r="O1662" i="4"/>
  <c r="N1664" i="4"/>
  <c r="AD1664" i="4" s="1"/>
  <c r="O1664" i="4"/>
  <c r="O1669" i="4"/>
  <c r="N1669" i="4"/>
  <c r="AD1669" i="4" s="1"/>
  <c r="O1678" i="4"/>
  <c r="N1680" i="4"/>
  <c r="AD1680" i="4" s="1"/>
  <c r="O1680" i="4"/>
  <c r="O1685" i="4"/>
  <c r="N1685" i="4"/>
  <c r="AD1685" i="4" s="1"/>
  <c r="O1694" i="4"/>
  <c r="N1696" i="4"/>
  <c r="AD1696" i="4" s="1"/>
  <c r="O1696" i="4"/>
  <c r="O1701" i="4"/>
  <c r="N1701" i="4"/>
  <c r="AD1701" i="4" s="1"/>
  <c r="O1710" i="4"/>
  <c r="N1712" i="4"/>
  <c r="AD1712" i="4" s="1"/>
  <c r="O1712" i="4"/>
  <c r="O1725" i="4"/>
  <c r="N1725" i="4"/>
  <c r="AD1725" i="4" s="1"/>
  <c r="O1730" i="4"/>
  <c r="N1730" i="4"/>
  <c r="AD1730" i="4" s="1"/>
  <c r="N1744" i="4"/>
  <c r="AD1744" i="4" s="1"/>
  <c r="O1744" i="4"/>
  <c r="O1757" i="4"/>
  <c r="N1757" i="4"/>
  <c r="AD1757" i="4" s="1"/>
  <c r="O1762" i="4"/>
  <c r="N1762" i="4"/>
  <c r="AD1762" i="4" s="1"/>
  <c r="N1776" i="4"/>
  <c r="AD1776" i="4" s="1"/>
  <c r="O1776" i="4"/>
  <c r="O1789" i="4"/>
  <c r="N1789" i="4"/>
  <c r="AD1789" i="4" s="1"/>
  <c r="O1794" i="4"/>
  <c r="N1794" i="4"/>
  <c r="AD1794" i="4" s="1"/>
  <c r="N1808" i="4"/>
  <c r="AD1808" i="4" s="1"/>
  <c r="O1808" i="4"/>
  <c r="O1821" i="4"/>
  <c r="N1821" i="4"/>
  <c r="AD1821" i="4" s="1"/>
  <c r="O1826" i="4"/>
  <c r="N1826" i="4"/>
  <c r="AD1826" i="4" s="1"/>
  <c r="N1840" i="4"/>
  <c r="AD1840" i="4" s="1"/>
  <c r="O1840" i="4"/>
  <c r="O1885" i="4"/>
  <c r="N1885" i="4"/>
  <c r="AD1885" i="4" s="1"/>
  <c r="O1896" i="4"/>
  <c r="N1896" i="4"/>
  <c r="AD1896" i="4" s="1"/>
  <c r="O1949" i="4"/>
  <c r="N1949" i="4"/>
  <c r="AD1949" i="4" s="1"/>
  <c r="O1960" i="4"/>
  <c r="N1960" i="4"/>
  <c r="AD1960" i="4" s="1"/>
  <c r="N2009" i="4"/>
  <c r="AD2009" i="4" s="1"/>
  <c r="O2009" i="4"/>
  <c r="O2020" i="4"/>
  <c r="N2020" i="4"/>
  <c r="AD2020" i="4" s="1"/>
  <c r="O2024" i="4"/>
  <c r="N2024" i="4"/>
  <c r="AD2024" i="4" s="1"/>
  <c r="N2073" i="4"/>
  <c r="AD2073" i="4" s="1"/>
  <c r="O2073" i="4"/>
  <c r="O2084" i="4"/>
  <c r="N2084" i="4"/>
  <c r="AD2084" i="4" s="1"/>
  <c r="O2088" i="4"/>
  <c r="N2088" i="4"/>
  <c r="AD2088" i="4" s="1"/>
  <c r="N2137" i="4"/>
  <c r="AD2137" i="4" s="1"/>
  <c r="O2137" i="4"/>
  <c r="O2148" i="4"/>
  <c r="N2148" i="4"/>
  <c r="AD2148" i="4" s="1"/>
  <c r="O2152" i="4"/>
  <c r="N2152" i="4"/>
  <c r="AD2152" i="4" s="1"/>
  <c r="O2196" i="4"/>
  <c r="N2196" i="4"/>
  <c r="AD2196" i="4" s="1"/>
  <c r="N2201" i="4"/>
  <c r="AD2201" i="4" s="1"/>
  <c r="O2201" i="4"/>
  <c r="N1556" i="4"/>
  <c r="AD1556" i="4" s="1"/>
  <c r="O1556" i="4"/>
  <c r="O1577" i="4"/>
  <c r="AA1577" i="4" s="1"/>
  <c r="N1577" i="4"/>
  <c r="AD1577" i="4" s="1"/>
  <c r="N1588" i="4"/>
  <c r="AD1588" i="4" s="1"/>
  <c r="O1588" i="4"/>
  <c r="N1604" i="4"/>
  <c r="AD1604" i="4" s="1"/>
  <c r="O1604" i="4"/>
  <c r="O1625" i="4"/>
  <c r="N1625" i="4"/>
  <c r="AD1625" i="4" s="1"/>
  <c r="O1641" i="4"/>
  <c r="AA1641" i="4" s="1"/>
  <c r="N1641" i="4"/>
  <c r="AD1641" i="4" s="1"/>
  <c r="N1652" i="4"/>
  <c r="AD1652" i="4" s="1"/>
  <c r="O1652" i="4"/>
  <c r="N1668" i="4"/>
  <c r="AD1668" i="4" s="1"/>
  <c r="O1668" i="4"/>
  <c r="N1684" i="4"/>
  <c r="AD1684" i="4" s="1"/>
  <c r="O1684" i="4"/>
  <c r="O1705" i="4"/>
  <c r="AA1705" i="4" s="1"/>
  <c r="N1705" i="4"/>
  <c r="AD1705" i="4" s="1"/>
  <c r="O1722" i="4"/>
  <c r="N1722" i="4"/>
  <c r="AD1722" i="4" s="1"/>
  <c r="O1749" i="4"/>
  <c r="Z1749" i="4" s="1"/>
  <c r="N1749" i="4"/>
  <c r="AD1749" i="4" s="1"/>
  <c r="N1768" i="4"/>
  <c r="AD1768" i="4" s="1"/>
  <c r="O1768" i="4"/>
  <c r="O1781" i="4"/>
  <c r="Z1781" i="4" s="1"/>
  <c r="N1781" i="4"/>
  <c r="AD1781" i="4" s="1"/>
  <c r="N1800" i="4"/>
  <c r="AD1800" i="4" s="1"/>
  <c r="O1800" i="4"/>
  <c r="O1818" i="4"/>
  <c r="N1818" i="4"/>
  <c r="AD1818" i="4" s="1"/>
  <c r="O1860" i="4"/>
  <c r="N1860" i="4"/>
  <c r="AD1860" i="4" s="1"/>
  <c r="N1871" i="4"/>
  <c r="AD1871" i="4" s="1"/>
  <c r="O1871" i="4"/>
  <c r="N1913" i="4"/>
  <c r="AD1913" i="4" s="1"/>
  <c r="O1913" i="4"/>
  <c r="N1935" i="4"/>
  <c r="AD1935" i="4" s="1"/>
  <c r="O1935" i="4"/>
  <c r="N1977" i="4"/>
  <c r="AD1977" i="4" s="1"/>
  <c r="O1977" i="4"/>
  <c r="N1999" i="4"/>
  <c r="AD1999" i="4" s="1"/>
  <c r="O1999" i="4"/>
  <c r="N2003" i="4"/>
  <c r="AD2003" i="4" s="1"/>
  <c r="O2003" i="4"/>
  <c r="N2063" i="4"/>
  <c r="AD2063" i="4" s="1"/>
  <c r="O2063" i="4"/>
  <c r="O2077" i="4"/>
  <c r="N2077" i="4"/>
  <c r="AD2077" i="4" s="1"/>
  <c r="O2141" i="4"/>
  <c r="N2141" i="4"/>
  <c r="AD2141" i="4" s="1"/>
  <c r="N2219" i="4"/>
  <c r="AD2219" i="4" s="1"/>
  <c r="O2219" i="4"/>
  <c r="O2232" i="4"/>
  <c r="N2232" i="4"/>
  <c r="AD2232" i="4" s="1"/>
  <c r="O2264" i="4"/>
  <c r="N2264" i="4"/>
  <c r="AD2264" i="4" s="1"/>
  <c r="N2283" i="4"/>
  <c r="AD2283" i="4" s="1"/>
  <c r="O2283" i="4"/>
  <c r="O2301" i="4"/>
  <c r="N2301" i="4"/>
  <c r="AD2301" i="4" s="1"/>
  <c r="N2315" i="4"/>
  <c r="AD2315" i="4" s="1"/>
  <c r="O2315" i="4"/>
  <c r="O2333" i="4"/>
  <c r="N2333" i="4"/>
  <c r="AD2333" i="4" s="1"/>
  <c r="O2360" i="4"/>
  <c r="N2360" i="4"/>
  <c r="AD2360" i="4" s="1"/>
  <c r="O2397" i="4"/>
  <c r="N2397" i="4"/>
  <c r="AD2397" i="4" s="1"/>
  <c r="O2424" i="4"/>
  <c r="N2424" i="4"/>
  <c r="AD2424" i="4" s="1"/>
  <c r="O2456" i="4"/>
  <c r="N2456" i="4"/>
  <c r="AD2456" i="4" s="1"/>
  <c r="N2475" i="4"/>
  <c r="AD2475" i="4" s="1"/>
  <c r="O2475" i="4"/>
  <c r="O2493" i="4"/>
  <c r="N2493" i="4"/>
  <c r="AD2493" i="4" s="1"/>
  <c r="O2612" i="4"/>
  <c r="N2612" i="4"/>
  <c r="AD2612" i="4" s="1"/>
  <c r="O2631" i="4"/>
  <c r="N2631" i="4"/>
  <c r="AD2631" i="4" s="1"/>
  <c r="O2695" i="4"/>
  <c r="N2695" i="4"/>
  <c r="AD2695" i="4" s="1"/>
  <c r="O2759" i="4"/>
  <c r="N2759" i="4"/>
  <c r="AD2759" i="4" s="1"/>
  <c r="O2942" i="4"/>
  <c r="N2942" i="4"/>
  <c r="AD2942" i="4" s="1"/>
  <c r="O2958" i="4"/>
  <c r="N2958" i="4"/>
  <c r="AD2958" i="4" s="1"/>
  <c r="O2985" i="4"/>
  <c r="N2985" i="4"/>
  <c r="AD2985" i="4" s="1"/>
  <c r="O3017" i="4"/>
  <c r="N3017" i="4"/>
  <c r="AD3017" i="4" s="1"/>
  <c r="O3049" i="4"/>
  <c r="N3049" i="4"/>
  <c r="AD3049" i="4" s="1"/>
  <c r="O3081" i="4"/>
  <c r="N3081" i="4"/>
  <c r="AD3081" i="4" s="1"/>
  <c r="O3097" i="4"/>
  <c r="N3097" i="4"/>
  <c r="AD3097" i="4" s="1"/>
  <c r="O3129" i="4"/>
  <c r="N3129" i="4"/>
  <c r="AD3129" i="4" s="1"/>
  <c r="O3161" i="4"/>
  <c r="N3161" i="4"/>
  <c r="AD3161" i="4" s="1"/>
  <c r="O3177" i="4"/>
  <c r="N3177" i="4"/>
  <c r="AD3177" i="4" s="1"/>
  <c r="O3209" i="4"/>
  <c r="N3209" i="4"/>
  <c r="AD3209" i="4" s="1"/>
  <c r="O3241" i="4"/>
  <c r="N3241" i="4"/>
  <c r="AD3241" i="4" s="1"/>
  <c r="O3273" i="4"/>
  <c r="N3273" i="4"/>
  <c r="AD3273" i="4" s="1"/>
  <c r="O3305" i="4"/>
  <c r="N3305" i="4"/>
  <c r="AD3305" i="4" s="1"/>
  <c r="O3337" i="4"/>
  <c r="N3337" i="4"/>
  <c r="AD3337" i="4" s="1"/>
  <c r="O3353" i="4"/>
  <c r="N3353" i="4"/>
  <c r="AD3353" i="4" s="1"/>
  <c r="O3401" i="4"/>
  <c r="N3401" i="4"/>
  <c r="AD3401" i="4" s="1"/>
  <c r="O3417" i="4"/>
  <c r="N3417" i="4"/>
  <c r="AD3417" i="4" s="1"/>
  <c r="O3449" i="4"/>
  <c r="N3449" i="4"/>
  <c r="AD3449" i="4" s="1"/>
  <c r="O3478" i="4"/>
  <c r="N3478" i="4"/>
  <c r="AD3478" i="4" s="1"/>
  <c r="N3492" i="4"/>
  <c r="AD3492" i="4" s="1"/>
  <c r="O3492" i="4"/>
  <c r="O3513" i="4"/>
  <c r="N3513" i="4"/>
  <c r="AD3513" i="4" s="1"/>
  <c r="O3529" i="4"/>
  <c r="N3529" i="4"/>
  <c r="AD3529" i="4" s="1"/>
  <c r="O4138" i="4"/>
  <c r="N4138" i="4"/>
  <c r="AD4138" i="4" s="1"/>
  <c r="O4315" i="4"/>
  <c r="N4315" i="4"/>
  <c r="AD4315" i="4" s="1"/>
  <c r="N4353" i="4"/>
  <c r="AD4353" i="4" s="1"/>
  <c r="O4353" i="4"/>
  <c r="O4443" i="4"/>
  <c r="N4443" i="4"/>
  <c r="AD4443" i="4" s="1"/>
  <c r="O4939" i="4"/>
  <c r="N4939" i="4"/>
  <c r="AD4939" i="4" s="1"/>
  <c r="O4947" i="4"/>
  <c r="N4947" i="4"/>
  <c r="AD4947" i="4" s="1"/>
  <c r="O4955" i="4"/>
  <c r="N4955" i="4"/>
  <c r="AD4955" i="4" s="1"/>
  <c r="O4959" i="4"/>
  <c r="N4959" i="4"/>
  <c r="AD4959" i="4" s="1"/>
  <c r="O4971" i="4"/>
  <c r="N4971" i="4"/>
  <c r="AD4971" i="4" s="1"/>
  <c r="O4979" i="4"/>
  <c r="N4979" i="4"/>
  <c r="AD4979" i="4" s="1"/>
  <c r="O4983" i="4"/>
  <c r="N4983" i="4"/>
  <c r="AD4983" i="4" s="1"/>
  <c r="O4987" i="4"/>
  <c r="N4987" i="4"/>
  <c r="AD4987" i="4" s="1"/>
  <c r="O4999" i="4"/>
  <c r="N4999" i="4"/>
  <c r="AD4999" i="4" s="1"/>
  <c r="O5007" i="4"/>
  <c r="N5007" i="4"/>
  <c r="AD5007" i="4" s="1"/>
  <c r="N28" i="4"/>
  <c r="AD28" i="4" s="1"/>
  <c r="N48" i="4"/>
  <c r="AD48" i="4" s="1"/>
  <c r="N56" i="4"/>
  <c r="AD56" i="4" s="1"/>
  <c r="N84" i="4"/>
  <c r="AD84" i="4" s="1"/>
  <c r="N100" i="4"/>
  <c r="AD100" i="4" s="1"/>
  <c r="N120" i="4"/>
  <c r="AD120" i="4" s="1"/>
  <c r="N136" i="4"/>
  <c r="AD136" i="4" s="1"/>
  <c r="N152" i="4"/>
  <c r="AD152" i="4" s="1"/>
  <c r="N156" i="4"/>
  <c r="AD156" i="4" s="1"/>
  <c r="N184" i="4"/>
  <c r="AD184" i="4" s="1"/>
  <c r="N208" i="4"/>
  <c r="AD208" i="4" s="1"/>
  <c r="N228" i="4"/>
  <c r="AD228" i="4" s="1"/>
  <c r="N240" i="4"/>
  <c r="AD240" i="4" s="1"/>
  <c r="N256" i="4"/>
  <c r="AD256" i="4" s="1"/>
  <c r="N272" i="4"/>
  <c r="AD272" i="4" s="1"/>
  <c r="N280" i="4"/>
  <c r="AD280" i="4" s="1"/>
  <c r="N292" i="4"/>
  <c r="AD292" i="4" s="1"/>
  <c r="N300" i="4"/>
  <c r="AD300" i="4" s="1"/>
  <c r="N304" i="4"/>
  <c r="AD304" i="4" s="1"/>
  <c r="N312" i="4"/>
  <c r="AD312" i="4" s="1"/>
  <c r="N324" i="4"/>
  <c r="AD324" i="4" s="1"/>
  <c r="N336" i="4"/>
  <c r="AD336" i="4" s="1"/>
  <c r="N340" i="4"/>
  <c r="AD340" i="4" s="1"/>
  <c r="N344" i="4"/>
  <c r="AD344" i="4" s="1"/>
  <c r="N360" i="4"/>
  <c r="AD360" i="4" s="1"/>
  <c r="N364" i="4"/>
  <c r="AD364" i="4" s="1"/>
  <c r="N372" i="4"/>
  <c r="AD372" i="4" s="1"/>
  <c r="N384" i="4"/>
  <c r="AD384" i="4" s="1"/>
  <c r="N388" i="4"/>
  <c r="AD388" i="4" s="1"/>
  <c r="N15" i="4"/>
  <c r="AD15" i="4" s="1"/>
  <c r="O16" i="4"/>
  <c r="Z16" i="4" s="1"/>
  <c r="N23" i="4"/>
  <c r="AD23" i="4" s="1"/>
  <c r="O24" i="4"/>
  <c r="N31" i="4"/>
  <c r="AD31" i="4" s="1"/>
  <c r="N39" i="4"/>
  <c r="AD39" i="4" s="1"/>
  <c r="O40" i="4"/>
  <c r="Z40" i="4" s="1"/>
  <c r="N47" i="4"/>
  <c r="AD47" i="4" s="1"/>
  <c r="N55" i="4"/>
  <c r="AD55" i="4" s="1"/>
  <c r="N63" i="4"/>
  <c r="AD63" i="4" s="1"/>
  <c r="O64" i="4"/>
  <c r="N71" i="4"/>
  <c r="AD71" i="4" s="1"/>
  <c r="N75" i="4"/>
  <c r="AD75" i="4" s="1"/>
  <c r="O76" i="4"/>
  <c r="Z76" i="4" s="1"/>
  <c r="N83" i="4"/>
  <c r="AD83" i="4" s="1"/>
  <c r="N91" i="4"/>
  <c r="AD91" i="4" s="1"/>
  <c r="N99" i="4"/>
  <c r="AD99" i="4" s="1"/>
  <c r="N107" i="4"/>
  <c r="AD107" i="4" s="1"/>
  <c r="O108" i="4"/>
  <c r="W108" i="4" s="1"/>
  <c r="N115" i="4"/>
  <c r="AD115" i="4" s="1"/>
  <c r="O116" i="4"/>
  <c r="N123" i="4"/>
  <c r="AD123" i="4" s="1"/>
  <c r="N131" i="4"/>
  <c r="AD131" i="4" s="1"/>
  <c r="N139" i="4"/>
  <c r="AD139" i="4" s="1"/>
  <c r="N143" i="4"/>
  <c r="AD143" i="4" s="1"/>
  <c r="O144" i="4"/>
  <c r="W144" i="4" s="1"/>
  <c r="N159" i="4"/>
  <c r="AD159" i="4" s="1"/>
  <c r="N167" i="4"/>
  <c r="AD167" i="4" s="1"/>
  <c r="N175" i="4"/>
  <c r="AD175" i="4" s="1"/>
  <c r="O176" i="4"/>
  <c r="Z176" i="4" s="1"/>
  <c r="N183" i="4"/>
  <c r="AD183" i="4" s="1"/>
  <c r="N191" i="4"/>
  <c r="AD191" i="4" s="1"/>
  <c r="O192" i="4"/>
  <c r="N199" i="4"/>
  <c r="AD199" i="4" s="1"/>
  <c r="O200" i="4"/>
  <c r="Z200" i="4" s="1"/>
  <c r="N207" i="4"/>
  <c r="AD207" i="4" s="1"/>
  <c r="N215" i="4"/>
  <c r="AD215" i="4" s="1"/>
  <c r="O216" i="4"/>
  <c r="W216" i="4" s="1"/>
  <c r="N223" i="4"/>
  <c r="AD223" i="4" s="1"/>
  <c r="N227" i="4"/>
  <c r="AD227" i="4" s="1"/>
  <c r="N235" i="4"/>
  <c r="AD235" i="4" s="1"/>
  <c r="O236" i="4"/>
  <c r="AA236" i="4" s="1"/>
  <c r="N243" i="4"/>
  <c r="AD243" i="4" s="1"/>
  <c r="N251" i="4"/>
  <c r="AD251" i="4" s="1"/>
  <c r="N263" i="4"/>
  <c r="AD263" i="4" s="1"/>
  <c r="O264" i="4"/>
  <c r="W264" i="4" s="1"/>
  <c r="N271" i="4"/>
  <c r="AD271" i="4" s="1"/>
  <c r="N279" i="4"/>
  <c r="AD279" i="4" s="1"/>
  <c r="N287" i="4"/>
  <c r="AD287" i="4" s="1"/>
  <c r="N291" i="4"/>
  <c r="AD291" i="4" s="1"/>
  <c r="N295" i="4"/>
  <c r="AD295" i="4" s="1"/>
  <c r="N299" i="4"/>
  <c r="AD299" i="4" s="1"/>
  <c r="N303" i="4"/>
  <c r="AD303" i="4" s="1"/>
  <c r="N307" i="4"/>
  <c r="AD307" i="4" s="1"/>
  <c r="N311" i="4"/>
  <c r="AD311" i="4" s="1"/>
  <c r="N315" i="4"/>
  <c r="AD315" i="4" s="1"/>
  <c r="N319" i="4"/>
  <c r="AD319" i="4" s="1"/>
  <c r="N323" i="4"/>
  <c r="AD323" i="4" s="1"/>
  <c r="N327" i="4"/>
  <c r="AD327" i="4" s="1"/>
  <c r="O328" i="4"/>
  <c r="N331" i="4"/>
  <c r="AD331" i="4" s="1"/>
  <c r="N335" i="4"/>
  <c r="AD335" i="4" s="1"/>
  <c r="N339" i="4"/>
  <c r="AD339" i="4" s="1"/>
  <c r="N343" i="4"/>
  <c r="AD343" i="4" s="1"/>
  <c r="N347" i="4"/>
  <c r="AD347" i="4" s="1"/>
  <c r="N351" i="4"/>
  <c r="AD351" i="4" s="1"/>
  <c r="N355" i="4"/>
  <c r="AD355" i="4" s="1"/>
  <c r="O356" i="4"/>
  <c r="N359" i="4"/>
  <c r="AD359" i="4" s="1"/>
  <c r="N363" i="4"/>
  <c r="AD363" i="4" s="1"/>
  <c r="N367" i="4"/>
  <c r="AD367" i="4" s="1"/>
  <c r="O368" i="4"/>
  <c r="N371" i="4"/>
  <c r="AD371" i="4" s="1"/>
  <c r="N375" i="4"/>
  <c r="AD375" i="4" s="1"/>
  <c r="O376" i="4"/>
  <c r="AA376" i="4" s="1"/>
  <c r="N379" i="4"/>
  <c r="AD379" i="4" s="1"/>
  <c r="O380" i="4"/>
  <c r="N383" i="4"/>
  <c r="AD383" i="4" s="1"/>
  <c r="N387" i="4"/>
  <c r="AD387" i="4" s="1"/>
  <c r="N391" i="4"/>
  <c r="AD391" i="4" s="1"/>
  <c r="O392" i="4"/>
  <c r="N395" i="4"/>
  <c r="AD395" i="4" s="1"/>
  <c r="O396" i="4"/>
  <c r="Z396" i="4" s="1"/>
  <c r="N399" i="4"/>
  <c r="AD399" i="4" s="1"/>
  <c r="O400" i="4"/>
  <c r="N403" i="4"/>
  <c r="AD403" i="4" s="1"/>
  <c r="O404" i="4"/>
  <c r="Z404" i="4" s="1"/>
  <c r="N407" i="4"/>
  <c r="AD407" i="4" s="1"/>
  <c r="O408" i="4"/>
  <c r="N411" i="4"/>
  <c r="AD411" i="4" s="1"/>
  <c r="O412" i="4"/>
  <c r="Z412" i="4" s="1"/>
  <c r="N415" i="4"/>
  <c r="AD415" i="4" s="1"/>
  <c r="N419" i="4"/>
  <c r="AD419" i="4" s="1"/>
  <c r="N423" i="4"/>
  <c r="AD423" i="4" s="1"/>
  <c r="N427" i="4"/>
  <c r="AD427" i="4" s="1"/>
  <c r="N431" i="4"/>
  <c r="AD431" i="4" s="1"/>
  <c r="N435" i="4"/>
  <c r="AD435" i="4" s="1"/>
  <c r="N439" i="4"/>
  <c r="AD439" i="4" s="1"/>
  <c r="N443" i="4"/>
  <c r="AD443" i="4" s="1"/>
  <c r="N447" i="4"/>
  <c r="AD447" i="4" s="1"/>
  <c r="N451" i="4"/>
  <c r="AD451" i="4" s="1"/>
  <c r="N455" i="4"/>
  <c r="AD455" i="4" s="1"/>
  <c r="N459" i="4"/>
  <c r="AD459" i="4" s="1"/>
  <c r="N463" i="4"/>
  <c r="AD463" i="4" s="1"/>
  <c r="N467" i="4"/>
  <c r="AD467" i="4" s="1"/>
  <c r="N471" i="4"/>
  <c r="AD471" i="4" s="1"/>
  <c r="N475" i="4"/>
  <c r="AD475" i="4" s="1"/>
  <c r="N479" i="4"/>
  <c r="AD479" i="4" s="1"/>
  <c r="N483" i="4"/>
  <c r="AD483" i="4" s="1"/>
  <c r="N487" i="4"/>
  <c r="AD487" i="4" s="1"/>
  <c r="N491" i="4"/>
  <c r="AD491" i="4" s="1"/>
  <c r="N495" i="4"/>
  <c r="AD495" i="4" s="1"/>
  <c r="N499" i="4"/>
  <c r="AD499" i="4" s="1"/>
  <c r="N503" i="4"/>
  <c r="AD503" i="4" s="1"/>
  <c r="N507" i="4"/>
  <c r="AD507" i="4" s="1"/>
  <c r="N511" i="4"/>
  <c r="AD511" i="4" s="1"/>
  <c r="N515" i="4"/>
  <c r="AD515" i="4" s="1"/>
  <c r="N519" i="4"/>
  <c r="AD519" i="4" s="1"/>
  <c r="N523" i="4"/>
  <c r="AD523" i="4" s="1"/>
  <c r="N527" i="4"/>
  <c r="AD527" i="4" s="1"/>
  <c r="N531" i="4"/>
  <c r="AD531" i="4" s="1"/>
  <c r="N535" i="4"/>
  <c r="AD535" i="4" s="1"/>
  <c r="N539" i="4"/>
  <c r="AD539" i="4" s="1"/>
  <c r="N543" i="4"/>
  <c r="AD543" i="4" s="1"/>
  <c r="N547" i="4"/>
  <c r="AD547" i="4" s="1"/>
  <c r="N551" i="4"/>
  <c r="AD551" i="4" s="1"/>
  <c r="N555" i="4"/>
  <c r="AD555" i="4" s="1"/>
  <c r="N559" i="4"/>
  <c r="AD559" i="4" s="1"/>
  <c r="N563" i="4"/>
  <c r="AD563" i="4" s="1"/>
  <c r="N567" i="4"/>
  <c r="AD567" i="4" s="1"/>
  <c r="N571" i="4"/>
  <c r="AD571" i="4" s="1"/>
  <c r="N575" i="4"/>
  <c r="AD575" i="4" s="1"/>
  <c r="N579" i="4"/>
  <c r="AD579" i="4" s="1"/>
  <c r="N583" i="4"/>
  <c r="AD583" i="4" s="1"/>
  <c r="N587" i="4"/>
  <c r="AD587" i="4" s="1"/>
  <c r="N591" i="4"/>
  <c r="AD591" i="4" s="1"/>
  <c r="N595" i="4"/>
  <c r="AD595" i="4" s="1"/>
  <c r="N599" i="4"/>
  <c r="AD599" i="4" s="1"/>
  <c r="N603" i="4"/>
  <c r="AD603" i="4" s="1"/>
  <c r="N607" i="4"/>
  <c r="AD607" i="4" s="1"/>
  <c r="N611" i="4"/>
  <c r="AD611" i="4" s="1"/>
  <c r="N615" i="4"/>
  <c r="AD615" i="4" s="1"/>
  <c r="N619" i="4"/>
  <c r="AD619" i="4" s="1"/>
  <c r="N623" i="4"/>
  <c r="AD623" i="4" s="1"/>
  <c r="N627" i="4"/>
  <c r="AD627" i="4" s="1"/>
  <c r="N631" i="4"/>
  <c r="AD631" i="4" s="1"/>
  <c r="N635" i="4"/>
  <c r="AD635" i="4" s="1"/>
  <c r="N639" i="4"/>
  <c r="AD639" i="4" s="1"/>
  <c r="N643" i="4"/>
  <c r="AD643" i="4" s="1"/>
  <c r="N647" i="4"/>
  <c r="AD647" i="4" s="1"/>
  <c r="N651" i="4"/>
  <c r="AD651" i="4" s="1"/>
  <c r="N655" i="4"/>
  <c r="AD655" i="4" s="1"/>
  <c r="N659" i="4"/>
  <c r="AD659" i="4" s="1"/>
  <c r="N663" i="4"/>
  <c r="AD663" i="4" s="1"/>
  <c r="O958" i="4"/>
  <c r="O960" i="4"/>
  <c r="Z960" i="4" s="1"/>
  <c r="O974" i="4"/>
  <c r="O976" i="4"/>
  <c r="Z976" i="4" s="1"/>
  <c r="O990" i="4"/>
  <c r="O992" i="4"/>
  <c r="Z992" i="4" s="1"/>
  <c r="O1006" i="4"/>
  <c r="O1008" i="4"/>
  <c r="Z1008" i="4" s="1"/>
  <c r="O1022" i="4"/>
  <c r="O1024" i="4"/>
  <c r="Z1024" i="4" s="1"/>
  <c r="O1038" i="4"/>
  <c r="O1040" i="4"/>
  <c r="Z1040" i="4" s="1"/>
  <c r="O1054" i="4"/>
  <c r="O1056" i="4"/>
  <c r="Z1056" i="4" s="1"/>
  <c r="O1070" i="4"/>
  <c r="O1072" i="4"/>
  <c r="Z1072" i="4" s="1"/>
  <c r="O1086" i="4"/>
  <c r="O1088" i="4"/>
  <c r="Z1088" i="4" s="1"/>
  <c r="O1102" i="4"/>
  <c r="O1104" i="4"/>
  <c r="O1118" i="4"/>
  <c r="O1120" i="4"/>
  <c r="O1134" i="4"/>
  <c r="O1136" i="4"/>
  <c r="O1150" i="4"/>
  <c r="O1152" i="4"/>
  <c r="O1166" i="4"/>
  <c r="O1168" i="4"/>
  <c r="O1182" i="4"/>
  <c r="O1184" i="4"/>
  <c r="O1198" i="4"/>
  <c r="O1200" i="4"/>
  <c r="O1214" i="4"/>
  <c r="O1216" i="4"/>
  <c r="O1230" i="4"/>
  <c r="O1232" i="4"/>
  <c r="O1246" i="4"/>
  <c r="O1248" i="4"/>
  <c r="O1262" i="4"/>
  <c r="O1264" i="4"/>
  <c r="O1278" i="4"/>
  <c r="O1280" i="4"/>
  <c r="O1294" i="4"/>
  <c r="O1296" i="4"/>
  <c r="O1310" i="4"/>
  <c r="O1312" i="4"/>
  <c r="O1326" i="4"/>
  <c r="O1328" i="4"/>
  <c r="O1342" i="4"/>
  <c r="O1344" i="4"/>
  <c r="O1358" i="4"/>
  <c r="O1360" i="4"/>
  <c r="O1374" i="4"/>
  <c r="O1376" i="4"/>
  <c r="O1390" i="4"/>
  <c r="O1392" i="4"/>
  <c r="O1406" i="4"/>
  <c r="O1408" i="4"/>
  <c r="O1422" i="4"/>
  <c r="O1424" i="4"/>
  <c r="O1438" i="4"/>
  <c r="O1440" i="4"/>
  <c r="O1454" i="4"/>
  <c r="O1456" i="4"/>
  <c r="O1470" i="4"/>
  <c r="O1472" i="4"/>
  <c r="O1486" i="4"/>
  <c r="O1488" i="4"/>
  <c r="O1502" i="4"/>
  <c r="O1504" i="4"/>
  <c r="O1530" i="4"/>
  <c r="N1532" i="4"/>
  <c r="AD1532" i="4" s="1"/>
  <c r="O1532" i="4"/>
  <c r="O1537" i="4"/>
  <c r="N1537" i="4"/>
  <c r="AD1537" i="4" s="1"/>
  <c r="O1546" i="4"/>
  <c r="N1548" i="4"/>
  <c r="AD1548" i="4" s="1"/>
  <c r="O1548" i="4"/>
  <c r="O1553" i="4"/>
  <c r="N1553" i="4"/>
  <c r="AD1553" i="4" s="1"/>
  <c r="O1562" i="4"/>
  <c r="N1564" i="4"/>
  <c r="AD1564" i="4" s="1"/>
  <c r="O1564" i="4"/>
  <c r="O1569" i="4"/>
  <c r="N1569" i="4"/>
  <c r="AD1569" i="4" s="1"/>
  <c r="O1578" i="4"/>
  <c r="N1580" i="4"/>
  <c r="AD1580" i="4" s="1"/>
  <c r="O1580" i="4"/>
  <c r="O1585" i="4"/>
  <c r="N1585" i="4"/>
  <c r="AD1585" i="4" s="1"/>
  <c r="O1594" i="4"/>
  <c r="N1596" i="4"/>
  <c r="AD1596" i="4" s="1"/>
  <c r="O1596" i="4"/>
  <c r="O1601" i="4"/>
  <c r="N1601" i="4"/>
  <c r="AD1601" i="4" s="1"/>
  <c r="O1610" i="4"/>
  <c r="N1612" i="4"/>
  <c r="AD1612" i="4" s="1"/>
  <c r="O1612" i="4"/>
  <c r="O1617" i="4"/>
  <c r="N1617" i="4"/>
  <c r="AD1617" i="4" s="1"/>
  <c r="O1626" i="4"/>
  <c r="N1628" i="4"/>
  <c r="AD1628" i="4" s="1"/>
  <c r="O1628" i="4"/>
  <c r="O1633" i="4"/>
  <c r="N1633" i="4"/>
  <c r="AD1633" i="4" s="1"/>
  <c r="O1642" i="4"/>
  <c r="N1644" i="4"/>
  <c r="AD1644" i="4" s="1"/>
  <c r="O1644" i="4"/>
  <c r="O1649" i="4"/>
  <c r="N1649" i="4"/>
  <c r="AD1649" i="4" s="1"/>
  <c r="O1658" i="4"/>
  <c r="N1660" i="4"/>
  <c r="AD1660" i="4" s="1"/>
  <c r="O1660" i="4"/>
  <c r="O1665" i="4"/>
  <c r="N1665" i="4"/>
  <c r="AD1665" i="4" s="1"/>
  <c r="O1674" i="4"/>
  <c r="N1676" i="4"/>
  <c r="AD1676" i="4" s="1"/>
  <c r="O1676" i="4"/>
  <c r="O1681" i="4"/>
  <c r="N1681" i="4"/>
  <c r="AD1681" i="4" s="1"/>
  <c r="O1690" i="4"/>
  <c r="N1692" i="4"/>
  <c r="AD1692" i="4" s="1"/>
  <c r="O1692" i="4"/>
  <c r="O1697" i="4"/>
  <c r="N1697" i="4"/>
  <c r="AD1697" i="4" s="1"/>
  <c r="O1706" i="4"/>
  <c r="N1708" i="4"/>
  <c r="AD1708" i="4" s="1"/>
  <c r="O1708" i="4"/>
  <c r="N1720" i="4"/>
  <c r="AD1720" i="4" s="1"/>
  <c r="O1720" i="4"/>
  <c r="O1733" i="4"/>
  <c r="N1733" i="4"/>
  <c r="AD1733" i="4" s="1"/>
  <c r="O1738" i="4"/>
  <c r="N1738" i="4"/>
  <c r="AD1738" i="4" s="1"/>
  <c r="N1752" i="4"/>
  <c r="AD1752" i="4" s="1"/>
  <c r="O1752" i="4"/>
  <c r="O1765" i="4"/>
  <c r="N1765" i="4"/>
  <c r="AD1765" i="4" s="1"/>
  <c r="O1770" i="4"/>
  <c r="N1770" i="4"/>
  <c r="AD1770" i="4" s="1"/>
  <c r="N1784" i="4"/>
  <c r="AD1784" i="4" s="1"/>
  <c r="O1784" i="4"/>
  <c r="O1797" i="4"/>
  <c r="N1797" i="4"/>
  <c r="AD1797" i="4" s="1"/>
  <c r="O1802" i="4"/>
  <c r="N1802" i="4"/>
  <c r="AD1802" i="4" s="1"/>
  <c r="N1816" i="4"/>
  <c r="AD1816" i="4" s="1"/>
  <c r="O1816" i="4"/>
  <c r="O1829" i="4"/>
  <c r="N1829" i="4"/>
  <c r="AD1829" i="4" s="1"/>
  <c r="O1834" i="4"/>
  <c r="N1834" i="4"/>
  <c r="AD1834" i="4" s="1"/>
  <c r="N1881" i="4"/>
  <c r="AD1881" i="4" s="1"/>
  <c r="O1881" i="4"/>
  <c r="O1892" i="4"/>
  <c r="N1892" i="4"/>
  <c r="AD1892" i="4" s="1"/>
  <c r="N1903" i="4"/>
  <c r="AD1903" i="4" s="1"/>
  <c r="O1903" i="4"/>
  <c r="N1907" i="4"/>
  <c r="AD1907" i="4" s="1"/>
  <c r="O1907" i="4"/>
  <c r="AA1907" i="4" s="1"/>
  <c r="N1945" i="4"/>
  <c r="AD1945" i="4" s="1"/>
  <c r="O1945" i="4"/>
  <c r="O1956" i="4"/>
  <c r="N1956" i="4"/>
  <c r="AD1956" i="4" s="1"/>
  <c r="N1967" i="4"/>
  <c r="AD1967" i="4" s="1"/>
  <c r="O1967" i="4"/>
  <c r="N1971" i="4"/>
  <c r="AD1971" i="4" s="1"/>
  <c r="O1971" i="4"/>
  <c r="AA1971" i="4" s="1"/>
  <c r="N2031" i="4"/>
  <c r="AD2031" i="4" s="1"/>
  <c r="O2031" i="4"/>
  <c r="N2035" i="4"/>
  <c r="AD2035" i="4" s="1"/>
  <c r="O2035" i="4"/>
  <c r="AA2035" i="4" s="1"/>
  <c r="O2045" i="4"/>
  <c r="N2045" i="4"/>
  <c r="AD2045" i="4" s="1"/>
  <c r="N2095" i="4"/>
  <c r="AD2095" i="4" s="1"/>
  <c r="O2095" i="4"/>
  <c r="N2099" i="4"/>
  <c r="AD2099" i="4" s="1"/>
  <c r="O2099" i="4"/>
  <c r="O2109" i="4"/>
  <c r="N2109" i="4"/>
  <c r="AD2109" i="4" s="1"/>
  <c r="N2159" i="4"/>
  <c r="AD2159" i="4" s="1"/>
  <c r="O2159" i="4"/>
  <c r="N2163" i="4"/>
  <c r="AD2163" i="4" s="1"/>
  <c r="O2163" i="4"/>
  <c r="AA2163" i="4" s="1"/>
  <c r="O2173" i="4"/>
  <c r="N2173" i="4"/>
  <c r="AD2173" i="4" s="1"/>
  <c r="N2191" i="4"/>
  <c r="AD2191" i="4" s="1"/>
  <c r="O2191" i="4"/>
  <c r="O1529" i="4"/>
  <c r="N1529" i="4"/>
  <c r="AD1529" i="4" s="1"/>
  <c r="N1540" i="4"/>
  <c r="AD1540" i="4" s="1"/>
  <c r="O1540" i="4"/>
  <c r="O1545" i="4"/>
  <c r="N1545" i="4"/>
  <c r="AD1545" i="4" s="1"/>
  <c r="O1561" i="4"/>
  <c r="N1561" i="4"/>
  <c r="AD1561" i="4" s="1"/>
  <c r="N1572" i="4"/>
  <c r="AD1572" i="4" s="1"/>
  <c r="O1572" i="4"/>
  <c r="O1593" i="4"/>
  <c r="N1593" i="4"/>
  <c r="AD1593" i="4" s="1"/>
  <c r="O1609" i="4"/>
  <c r="AA1609" i="4" s="1"/>
  <c r="N1609" i="4"/>
  <c r="AD1609" i="4" s="1"/>
  <c r="N1620" i="4"/>
  <c r="AD1620" i="4" s="1"/>
  <c r="O1620" i="4"/>
  <c r="N1636" i="4"/>
  <c r="AD1636" i="4" s="1"/>
  <c r="O1636" i="4"/>
  <c r="O1657" i="4"/>
  <c r="N1657" i="4"/>
  <c r="AD1657" i="4" s="1"/>
  <c r="O1673" i="4"/>
  <c r="AA1673" i="4" s="1"/>
  <c r="N1673" i="4"/>
  <c r="AD1673" i="4" s="1"/>
  <c r="O1689" i="4"/>
  <c r="N1689" i="4"/>
  <c r="AD1689" i="4" s="1"/>
  <c r="N1700" i="4"/>
  <c r="AD1700" i="4" s="1"/>
  <c r="O1700" i="4"/>
  <c r="O1717" i="4"/>
  <c r="N1717" i="4"/>
  <c r="AD1717" i="4" s="1"/>
  <c r="N1736" i="4"/>
  <c r="AD1736" i="4" s="1"/>
  <c r="O1736" i="4"/>
  <c r="O1754" i="4"/>
  <c r="N1754" i="4"/>
  <c r="AD1754" i="4" s="1"/>
  <c r="O1786" i="4"/>
  <c r="N1786" i="4"/>
  <c r="AD1786" i="4" s="1"/>
  <c r="O1813" i="4"/>
  <c r="N1813" i="4"/>
  <c r="AD1813" i="4" s="1"/>
  <c r="N1832" i="4"/>
  <c r="AD1832" i="4" s="1"/>
  <c r="O1832" i="4"/>
  <c r="N1849" i="4"/>
  <c r="AD1849" i="4" s="1"/>
  <c r="O1849" i="4"/>
  <c r="N1875" i="4"/>
  <c r="AD1875" i="4" s="1"/>
  <c r="O1875" i="4"/>
  <c r="O1924" i="4"/>
  <c r="N1924" i="4"/>
  <c r="AD1924" i="4" s="1"/>
  <c r="N1939" i="4"/>
  <c r="AD1939" i="4" s="1"/>
  <c r="O1939" i="4"/>
  <c r="O1988" i="4"/>
  <c r="N1988" i="4"/>
  <c r="AD1988" i="4" s="1"/>
  <c r="O2013" i="4"/>
  <c r="N2013" i="4"/>
  <c r="AD2013" i="4" s="1"/>
  <c r="N2067" i="4"/>
  <c r="AD2067" i="4" s="1"/>
  <c r="O2067" i="4"/>
  <c r="N2127" i="4"/>
  <c r="AD2127" i="4" s="1"/>
  <c r="O2127" i="4"/>
  <c r="N2131" i="4"/>
  <c r="AD2131" i="4" s="1"/>
  <c r="O2131" i="4"/>
  <c r="O2237" i="4"/>
  <c r="N2237" i="4"/>
  <c r="AD2237" i="4" s="1"/>
  <c r="N2251" i="4"/>
  <c r="AD2251" i="4" s="1"/>
  <c r="O2251" i="4"/>
  <c r="O2269" i="4"/>
  <c r="N2269" i="4"/>
  <c r="AD2269" i="4" s="1"/>
  <c r="O2296" i="4"/>
  <c r="N2296" i="4"/>
  <c r="AD2296" i="4" s="1"/>
  <c r="O2328" i="4"/>
  <c r="N2328" i="4"/>
  <c r="AD2328" i="4" s="1"/>
  <c r="N2347" i="4"/>
  <c r="AD2347" i="4" s="1"/>
  <c r="O2347" i="4"/>
  <c r="O2365" i="4"/>
  <c r="N2365" i="4"/>
  <c r="AD2365" i="4" s="1"/>
  <c r="N2379" i="4"/>
  <c r="AD2379" i="4" s="1"/>
  <c r="O2379" i="4"/>
  <c r="O2392" i="4"/>
  <c r="N2392" i="4"/>
  <c r="AD2392" i="4" s="1"/>
  <c r="N2411" i="4"/>
  <c r="AD2411" i="4" s="1"/>
  <c r="O2411" i="4"/>
  <c r="O2429" i="4"/>
  <c r="N2429" i="4"/>
  <c r="AD2429" i="4" s="1"/>
  <c r="N2443" i="4"/>
  <c r="AD2443" i="4" s="1"/>
  <c r="O2443" i="4"/>
  <c r="O2461" i="4"/>
  <c r="N2461" i="4"/>
  <c r="AD2461" i="4" s="1"/>
  <c r="O2488" i="4"/>
  <c r="N2488" i="4"/>
  <c r="AD2488" i="4" s="1"/>
  <c r="N2507" i="4"/>
  <c r="AD2507" i="4" s="1"/>
  <c r="O2507" i="4"/>
  <c r="O2548" i="4"/>
  <c r="N2548" i="4"/>
  <c r="AD2548" i="4" s="1"/>
  <c r="O2567" i="4"/>
  <c r="N2567" i="4"/>
  <c r="AD2567" i="4" s="1"/>
  <c r="O2676" i="4"/>
  <c r="N2676" i="4"/>
  <c r="AD2676" i="4" s="1"/>
  <c r="O2740" i="4"/>
  <c r="N2740" i="4"/>
  <c r="AD2740" i="4" s="1"/>
  <c r="O2804" i="4"/>
  <c r="N2804" i="4"/>
  <c r="AD2804" i="4" s="1"/>
  <c r="O2823" i="4"/>
  <c r="N2823" i="4"/>
  <c r="AD2823" i="4" s="1"/>
  <c r="O2868" i="4"/>
  <c r="N2868" i="4"/>
  <c r="AD2868" i="4" s="1"/>
  <c r="O2887" i="4"/>
  <c r="N2887" i="4"/>
  <c r="AD2887" i="4" s="1"/>
  <c r="O2937" i="4"/>
  <c r="N2937" i="4"/>
  <c r="AD2937" i="4" s="1"/>
  <c r="O2953" i="4"/>
  <c r="N2953" i="4"/>
  <c r="AD2953" i="4" s="1"/>
  <c r="O2969" i="4"/>
  <c r="N2969" i="4"/>
  <c r="AD2969" i="4" s="1"/>
  <c r="O2974" i="4"/>
  <c r="N2974" i="4"/>
  <c r="AD2974" i="4" s="1"/>
  <c r="O3001" i="4"/>
  <c r="N3001" i="4"/>
  <c r="AD3001" i="4" s="1"/>
  <c r="O3033" i="4"/>
  <c r="N3033" i="4"/>
  <c r="AD3033" i="4" s="1"/>
  <c r="O3065" i="4"/>
  <c r="N3065" i="4"/>
  <c r="AD3065" i="4" s="1"/>
  <c r="O3113" i="4"/>
  <c r="N3113" i="4"/>
  <c r="AD3113" i="4" s="1"/>
  <c r="O3145" i="4"/>
  <c r="N3145" i="4"/>
  <c r="AD3145" i="4" s="1"/>
  <c r="O3193" i="4"/>
  <c r="N3193" i="4"/>
  <c r="AD3193" i="4" s="1"/>
  <c r="O3225" i="4"/>
  <c r="N3225" i="4"/>
  <c r="AD3225" i="4" s="1"/>
  <c r="O3257" i="4"/>
  <c r="N3257" i="4"/>
  <c r="AD3257" i="4" s="1"/>
  <c r="O3289" i="4"/>
  <c r="N3289" i="4"/>
  <c r="AD3289" i="4" s="1"/>
  <c r="O3321" i="4"/>
  <c r="N3321" i="4"/>
  <c r="AD3321" i="4" s="1"/>
  <c r="O3369" i="4"/>
  <c r="N3369" i="4"/>
  <c r="AD3369" i="4" s="1"/>
  <c r="O3385" i="4"/>
  <c r="N3385" i="4"/>
  <c r="AD3385" i="4" s="1"/>
  <c r="O3433" i="4"/>
  <c r="N3433" i="4"/>
  <c r="AD3433" i="4" s="1"/>
  <c r="O3473" i="4"/>
  <c r="N3473" i="4"/>
  <c r="AD3473" i="4" s="1"/>
  <c r="O3497" i="4"/>
  <c r="N3497" i="4"/>
  <c r="AD3497" i="4" s="1"/>
  <c r="O3505" i="4"/>
  <c r="N3505" i="4"/>
  <c r="AD3505" i="4" s="1"/>
  <c r="O3521" i="4"/>
  <c r="N3521" i="4"/>
  <c r="AD3521" i="4" s="1"/>
  <c r="O4258" i="4"/>
  <c r="N4258" i="4"/>
  <c r="AD4258" i="4" s="1"/>
  <c r="O4935" i="4"/>
  <c r="N4935" i="4"/>
  <c r="AD4935" i="4" s="1"/>
  <c r="O4943" i="4"/>
  <c r="N4943" i="4"/>
  <c r="AD4943" i="4" s="1"/>
  <c r="O4951" i="4"/>
  <c r="N4951" i="4"/>
  <c r="AD4951" i="4" s="1"/>
  <c r="O4963" i="4"/>
  <c r="N4963" i="4"/>
  <c r="AD4963" i="4" s="1"/>
  <c r="O4967" i="4"/>
  <c r="N4967" i="4"/>
  <c r="AD4967" i="4" s="1"/>
  <c r="O4975" i="4"/>
  <c r="N4975" i="4"/>
  <c r="AD4975" i="4" s="1"/>
  <c r="O4991" i="4"/>
  <c r="N4991" i="4"/>
  <c r="AD4991" i="4" s="1"/>
  <c r="O4995" i="4"/>
  <c r="N4995" i="4"/>
  <c r="AD4995" i="4" s="1"/>
  <c r="O5003" i="4"/>
  <c r="N5003" i="4"/>
  <c r="AD5003" i="4" s="1"/>
  <c r="N36" i="4"/>
  <c r="AD36" i="4" s="1"/>
  <c r="N68" i="4"/>
  <c r="AD68" i="4" s="1"/>
  <c r="N88" i="4"/>
  <c r="AD88" i="4" s="1"/>
  <c r="N96" i="4"/>
  <c r="AD96" i="4" s="1"/>
  <c r="N104" i="4"/>
  <c r="AD104" i="4" s="1"/>
  <c r="N128" i="4"/>
  <c r="AD128" i="4" s="1"/>
  <c r="N164" i="4"/>
  <c r="AD164" i="4" s="1"/>
  <c r="N172" i="4"/>
  <c r="AD172" i="4" s="1"/>
  <c r="N188" i="4"/>
  <c r="AD188" i="4" s="1"/>
  <c r="N196" i="4"/>
  <c r="AD196" i="4" s="1"/>
  <c r="N248" i="4"/>
  <c r="AD248" i="4" s="1"/>
  <c r="N320" i="4"/>
  <c r="AD320" i="4" s="1"/>
  <c r="N19" i="4"/>
  <c r="AD19" i="4" s="1"/>
  <c r="N27" i="4"/>
  <c r="AD27" i="4" s="1"/>
  <c r="N35" i="4"/>
  <c r="AD35" i="4" s="1"/>
  <c r="N43" i="4"/>
  <c r="AD43" i="4" s="1"/>
  <c r="N51" i="4"/>
  <c r="AD51" i="4" s="1"/>
  <c r="N59" i="4"/>
  <c r="AD59" i="4" s="1"/>
  <c r="N67" i="4"/>
  <c r="AD67" i="4" s="1"/>
  <c r="N79" i="4"/>
  <c r="AD79" i="4" s="1"/>
  <c r="N87" i="4"/>
  <c r="AD87" i="4" s="1"/>
  <c r="N95" i="4"/>
  <c r="AD95" i="4" s="1"/>
  <c r="N103" i="4"/>
  <c r="AD103" i="4" s="1"/>
  <c r="N111" i="4"/>
  <c r="AD111" i="4" s="1"/>
  <c r="N119" i="4"/>
  <c r="AD119" i="4" s="1"/>
  <c r="N127" i="4"/>
  <c r="AD127" i="4" s="1"/>
  <c r="N135" i="4"/>
  <c r="AD135" i="4" s="1"/>
  <c r="N147" i="4"/>
  <c r="AD147" i="4" s="1"/>
  <c r="N151" i="4"/>
  <c r="AD151" i="4" s="1"/>
  <c r="N155" i="4"/>
  <c r="AD155" i="4" s="1"/>
  <c r="N163" i="4"/>
  <c r="AD163" i="4" s="1"/>
  <c r="N171" i="4"/>
  <c r="AD171" i="4" s="1"/>
  <c r="N179" i="4"/>
  <c r="AD179" i="4" s="1"/>
  <c r="N187" i="4"/>
  <c r="AD187" i="4" s="1"/>
  <c r="N195" i="4"/>
  <c r="AD195" i="4" s="1"/>
  <c r="N203" i="4"/>
  <c r="AD203" i="4" s="1"/>
  <c r="N211" i="4"/>
  <c r="AD211" i="4" s="1"/>
  <c r="N219" i="4"/>
  <c r="AD219" i="4" s="1"/>
  <c r="N231" i="4"/>
  <c r="AD231" i="4" s="1"/>
  <c r="N239" i="4"/>
  <c r="AD239" i="4" s="1"/>
  <c r="N247" i="4"/>
  <c r="AD247" i="4" s="1"/>
  <c r="N255" i="4"/>
  <c r="AD255" i="4" s="1"/>
  <c r="N259" i="4"/>
  <c r="AD259" i="4" s="1"/>
  <c r="N267" i="4"/>
  <c r="AD267" i="4" s="1"/>
  <c r="N275" i="4"/>
  <c r="AD275" i="4" s="1"/>
  <c r="N283" i="4"/>
  <c r="AD283" i="4" s="1"/>
  <c r="O722" i="4"/>
  <c r="N727" i="4"/>
  <c r="AD727" i="4" s="1"/>
  <c r="O730" i="4"/>
  <c r="Z730" i="4" s="1"/>
  <c r="N735" i="4"/>
  <c r="AD735" i="4" s="1"/>
  <c r="O738" i="4"/>
  <c r="N743" i="4"/>
  <c r="AD743" i="4" s="1"/>
  <c r="O746" i="4"/>
  <c r="Z746" i="4" s="1"/>
  <c r="N751" i="4"/>
  <c r="AD751" i="4" s="1"/>
  <c r="O754" i="4"/>
  <c r="N759" i="4"/>
  <c r="AD759" i="4" s="1"/>
  <c r="O762" i="4"/>
  <c r="Z762" i="4" s="1"/>
  <c r="N767" i="4"/>
  <c r="AD767" i="4" s="1"/>
  <c r="O770" i="4"/>
  <c r="N775" i="4"/>
  <c r="AD775" i="4" s="1"/>
  <c r="O778" i="4"/>
  <c r="Z778" i="4" s="1"/>
  <c r="N783" i="4"/>
  <c r="AD783" i="4" s="1"/>
  <c r="O786" i="4"/>
  <c r="N791" i="4"/>
  <c r="AD791" i="4" s="1"/>
  <c r="O794" i="4"/>
  <c r="Z794" i="4" s="1"/>
  <c r="N799" i="4"/>
  <c r="AD799" i="4" s="1"/>
  <c r="O802" i="4"/>
  <c r="N807" i="4"/>
  <c r="AD807" i="4" s="1"/>
  <c r="O810" i="4"/>
  <c r="Z810" i="4" s="1"/>
  <c r="N815" i="4"/>
  <c r="AD815" i="4" s="1"/>
  <c r="O818" i="4"/>
  <c r="N823" i="4"/>
  <c r="AD823" i="4" s="1"/>
  <c r="O826" i="4"/>
  <c r="Z826" i="4" s="1"/>
  <c r="N831" i="4"/>
  <c r="AD831" i="4" s="1"/>
  <c r="O834" i="4"/>
  <c r="N839" i="4"/>
  <c r="AD839" i="4" s="1"/>
  <c r="O842" i="4"/>
  <c r="Z842" i="4" s="1"/>
  <c r="N847" i="4"/>
  <c r="AD847" i="4" s="1"/>
  <c r="O850" i="4"/>
  <c r="AB850" i="4" s="1"/>
  <c r="N855" i="4"/>
  <c r="AD855" i="4" s="1"/>
  <c r="O858" i="4"/>
  <c r="AB858" i="4" s="1"/>
  <c r="N863" i="4"/>
  <c r="AD863" i="4" s="1"/>
  <c r="O866" i="4"/>
  <c r="AB866" i="4" s="1"/>
  <c r="N871" i="4"/>
  <c r="AD871" i="4" s="1"/>
  <c r="O874" i="4"/>
  <c r="AB874" i="4" s="1"/>
  <c r="N879" i="4"/>
  <c r="AD879" i="4" s="1"/>
  <c r="O882" i="4"/>
  <c r="AB882" i="4" s="1"/>
  <c r="N887" i="4"/>
  <c r="AD887" i="4" s="1"/>
  <c r="O890" i="4"/>
  <c r="AB890" i="4" s="1"/>
  <c r="N895" i="4"/>
  <c r="AD895" i="4" s="1"/>
  <c r="O898" i="4"/>
  <c r="AB898" i="4" s="1"/>
  <c r="N903" i="4"/>
  <c r="AD903" i="4" s="1"/>
  <c r="O906" i="4"/>
  <c r="N911" i="4"/>
  <c r="AD911" i="4" s="1"/>
  <c r="O914" i="4"/>
  <c r="N919" i="4"/>
  <c r="AD919" i="4" s="1"/>
  <c r="O922" i="4"/>
  <c r="N927" i="4"/>
  <c r="AD927" i="4" s="1"/>
  <c r="O930" i="4"/>
  <c r="N935" i="4"/>
  <c r="AD935" i="4" s="1"/>
  <c r="O938" i="4"/>
  <c r="N943" i="4"/>
  <c r="AD943" i="4" s="1"/>
  <c r="O946" i="4"/>
  <c r="O948" i="4"/>
  <c r="Z948" i="4" s="1"/>
  <c r="O962" i="4"/>
  <c r="O964" i="4"/>
  <c r="Z964" i="4" s="1"/>
  <c r="O978" i="4"/>
  <c r="O980" i="4"/>
  <c r="Z980" i="4" s="1"/>
  <c r="O994" i="4"/>
  <c r="O996" i="4"/>
  <c r="Z996" i="4" s="1"/>
  <c r="O1010" i="4"/>
  <c r="O1012" i="4"/>
  <c r="Z1012" i="4" s="1"/>
  <c r="O1026" i="4"/>
  <c r="O1028" i="4"/>
  <c r="Z1028" i="4" s="1"/>
  <c r="O1042" i="4"/>
  <c r="O1044" i="4"/>
  <c r="Z1044" i="4" s="1"/>
  <c r="O1058" i="4"/>
  <c r="O1060" i="4"/>
  <c r="Z1060" i="4" s="1"/>
  <c r="O1074" i="4"/>
  <c r="O1076" i="4"/>
  <c r="Z1076" i="4" s="1"/>
  <c r="O1090" i="4"/>
  <c r="O1092" i="4"/>
  <c r="Z1092" i="4" s="1"/>
  <c r="O1106" i="4"/>
  <c r="O1108" i="4"/>
  <c r="Z1108" i="4" s="1"/>
  <c r="O1122" i="4"/>
  <c r="Z1122" i="4" s="1"/>
  <c r="O1124" i="4"/>
  <c r="O1138" i="4"/>
  <c r="O1140" i="4"/>
  <c r="Z1140" i="4" s="1"/>
  <c r="O1154" i="4"/>
  <c r="Z1154" i="4" s="1"/>
  <c r="O1156" i="4"/>
  <c r="O1170" i="4"/>
  <c r="O1172" i="4"/>
  <c r="Z1172" i="4" s="1"/>
  <c r="O1186" i="4"/>
  <c r="Z1186" i="4" s="1"/>
  <c r="O1188" i="4"/>
  <c r="O1202" i="4"/>
  <c r="O1204" i="4"/>
  <c r="Z1204" i="4" s="1"/>
  <c r="O1218" i="4"/>
  <c r="Z1218" i="4" s="1"/>
  <c r="O1220" i="4"/>
  <c r="O1234" i="4"/>
  <c r="O1236" i="4"/>
  <c r="Z1236" i="4" s="1"/>
  <c r="O1250" i="4"/>
  <c r="Z1250" i="4" s="1"/>
  <c r="O1252" i="4"/>
  <c r="O1266" i="4"/>
  <c r="O1268" i="4"/>
  <c r="Z1268" i="4" s="1"/>
  <c r="O1282" i="4"/>
  <c r="Z1282" i="4" s="1"/>
  <c r="O1284" i="4"/>
  <c r="O1298" i="4"/>
  <c r="O1300" i="4"/>
  <c r="Z1300" i="4" s="1"/>
  <c r="O1314" i="4"/>
  <c r="Z1314" i="4" s="1"/>
  <c r="O1316" i="4"/>
  <c r="O1330" i="4"/>
  <c r="O1332" i="4"/>
  <c r="Z1332" i="4" s="1"/>
  <c r="O1346" i="4"/>
  <c r="O1348" i="4"/>
  <c r="O1362" i="4"/>
  <c r="O1364" i="4"/>
  <c r="O1378" i="4"/>
  <c r="O1380" i="4"/>
  <c r="O1394" i="4"/>
  <c r="O1396" i="4"/>
  <c r="O1410" i="4"/>
  <c r="O1412" i="4"/>
  <c r="O1426" i="4"/>
  <c r="O1428" i="4"/>
  <c r="O1442" i="4"/>
  <c r="O1444" i="4"/>
  <c r="O1458" i="4"/>
  <c r="O1460" i="4"/>
  <c r="O1474" i="4"/>
  <c r="O1476" i="4"/>
  <c r="O1490" i="4"/>
  <c r="O1492" i="4"/>
  <c r="O1506" i="4"/>
  <c r="O1508" i="4"/>
  <c r="O1510" i="4"/>
  <c r="O1512" i="4"/>
  <c r="O1514" i="4"/>
  <c r="O1516" i="4"/>
  <c r="O1518" i="4"/>
  <c r="O1520" i="4"/>
  <c r="O1522" i="4"/>
  <c r="O1524" i="4"/>
  <c r="O1526" i="4"/>
  <c r="N1528" i="4"/>
  <c r="AD1528" i="4" s="1"/>
  <c r="O1528" i="4"/>
  <c r="O1533" i="4"/>
  <c r="N1533" i="4"/>
  <c r="AD1533" i="4" s="1"/>
  <c r="O1542" i="4"/>
  <c r="N1544" i="4"/>
  <c r="AD1544" i="4" s="1"/>
  <c r="O1544" i="4"/>
  <c r="O1549" i="4"/>
  <c r="N1549" i="4"/>
  <c r="AD1549" i="4" s="1"/>
  <c r="O1558" i="4"/>
  <c r="N1560" i="4"/>
  <c r="AD1560" i="4" s="1"/>
  <c r="O1560" i="4"/>
  <c r="O1565" i="4"/>
  <c r="N1565" i="4"/>
  <c r="AD1565" i="4" s="1"/>
  <c r="O1574" i="4"/>
  <c r="N1576" i="4"/>
  <c r="AD1576" i="4" s="1"/>
  <c r="O1576" i="4"/>
  <c r="O1581" i="4"/>
  <c r="N1581" i="4"/>
  <c r="AD1581" i="4" s="1"/>
  <c r="O1590" i="4"/>
  <c r="N1592" i="4"/>
  <c r="AD1592" i="4" s="1"/>
  <c r="O1592" i="4"/>
  <c r="O1597" i="4"/>
  <c r="N1597" i="4"/>
  <c r="AD1597" i="4" s="1"/>
  <c r="O1606" i="4"/>
  <c r="N1608" i="4"/>
  <c r="AD1608" i="4" s="1"/>
  <c r="O1608" i="4"/>
  <c r="O1613" i="4"/>
  <c r="N1613" i="4"/>
  <c r="AD1613" i="4" s="1"/>
  <c r="O1622" i="4"/>
  <c r="N1624" i="4"/>
  <c r="AD1624" i="4" s="1"/>
  <c r="O1624" i="4"/>
  <c r="O1629" i="4"/>
  <c r="N1629" i="4"/>
  <c r="AD1629" i="4" s="1"/>
  <c r="O1638" i="4"/>
  <c r="N1640" i="4"/>
  <c r="AD1640" i="4" s="1"/>
  <c r="O1640" i="4"/>
  <c r="O1645" i="4"/>
  <c r="N1645" i="4"/>
  <c r="AD1645" i="4" s="1"/>
  <c r="O1654" i="4"/>
  <c r="N1656" i="4"/>
  <c r="AD1656" i="4" s="1"/>
  <c r="O1656" i="4"/>
  <c r="O1661" i="4"/>
  <c r="N1661" i="4"/>
  <c r="AD1661" i="4" s="1"/>
  <c r="O1670" i="4"/>
  <c r="N1672" i="4"/>
  <c r="AD1672" i="4" s="1"/>
  <c r="O1672" i="4"/>
  <c r="O1677" i="4"/>
  <c r="N1677" i="4"/>
  <c r="AD1677" i="4" s="1"/>
  <c r="O1686" i="4"/>
  <c r="N1688" i="4"/>
  <c r="AD1688" i="4" s="1"/>
  <c r="O1688" i="4"/>
  <c r="O1693" i="4"/>
  <c r="N1693" i="4"/>
  <c r="AD1693" i="4" s="1"/>
  <c r="O1702" i="4"/>
  <c r="N1704" i="4"/>
  <c r="AD1704" i="4" s="1"/>
  <c r="O1704" i="4"/>
  <c r="O1709" i="4"/>
  <c r="N1709" i="4"/>
  <c r="AD1709" i="4" s="1"/>
  <c r="O1714" i="4"/>
  <c r="N1714" i="4"/>
  <c r="AD1714" i="4" s="1"/>
  <c r="N1728" i="4"/>
  <c r="AD1728" i="4" s="1"/>
  <c r="O1728" i="4"/>
  <c r="O1741" i="4"/>
  <c r="N1741" i="4"/>
  <c r="AD1741" i="4" s="1"/>
  <c r="O1746" i="4"/>
  <c r="W1746" i="4" s="1"/>
  <c r="N1746" i="4"/>
  <c r="AD1746" i="4" s="1"/>
  <c r="N1760" i="4"/>
  <c r="AD1760" i="4" s="1"/>
  <c r="O1760" i="4"/>
  <c r="O1773" i="4"/>
  <c r="AA1773" i="4" s="1"/>
  <c r="N1773" i="4"/>
  <c r="AD1773" i="4" s="1"/>
  <c r="O1778" i="4"/>
  <c r="N1778" i="4"/>
  <c r="AD1778" i="4" s="1"/>
  <c r="N1792" i="4"/>
  <c r="AD1792" i="4" s="1"/>
  <c r="O1792" i="4"/>
  <c r="O1805" i="4"/>
  <c r="N1805" i="4"/>
  <c r="AD1805" i="4" s="1"/>
  <c r="O1810" i="4"/>
  <c r="N1810" i="4"/>
  <c r="AD1810" i="4" s="1"/>
  <c r="N1824" i="4"/>
  <c r="AD1824" i="4" s="1"/>
  <c r="O1824" i="4"/>
  <c r="O1837" i="4"/>
  <c r="N1837" i="4"/>
  <c r="AD1837" i="4" s="1"/>
  <c r="O1842" i="4"/>
  <c r="N1842" i="4"/>
  <c r="AD1842" i="4" s="1"/>
  <c r="O1853" i="4"/>
  <c r="N1853" i="4"/>
  <c r="AD1853" i="4" s="1"/>
  <c r="O1864" i="4"/>
  <c r="N1864" i="4"/>
  <c r="AD1864" i="4" s="1"/>
  <c r="O1917" i="4"/>
  <c r="N1917" i="4"/>
  <c r="AD1917" i="4" s="1"/>
  <c r="O1928" i="4"/>
  <c r="N1928" i="4"/>
  <c r="AD1928" i="4" s="1"/>
  <c r="O1981" i="4"/>
  <c r="N1981" i="4"/>
  <c r="AD1981" i="4" s="1"/>
  <c r="O1992" i="4"/>
  <c r="N1992" i="4"/>
  <c r="AD1992" i="4" s="1"/>
  <c r="N2041" i="4"/>
  <c r="AD2041" i="4" s="1"/>
  <c r="O2041" i="4"/>
  <c r="O2052" i="4"/>
  <c r="N2052" i="4"/>
  <c r="AD2052" i="4" s="1"/>
  <c r="O2056" i="4"/>
  <c r="N2056" i="4"/>
  <c r="AD2056" i="4" s="1"/>
  <c r="N2105" i="4"/>
  <c r="AD2105" i="4" s="1"/>
  <c r="O2105" i="4"/>
  <c r="O2116" i="4"/>
  <c r="N2116" i="4"/>
  <c r="AD2116" i="4" s="1"/>
  <c r="O2120" i="4"/>
  <c r="N2120" i="4"/>
  <c r="AD2120" i="4" s="1"/>
  <c r="N2169" i="4"/>
  <c r="AD2169" i="4" s="1"/>
  <c r="O2169" i="4"/>
  <c r="O2180" i="4"/>
  <c r="N2180" i="4"/>
  <c r="AD2180" i="4" s="1"/>
  <c r="N2185" i="4"/>
  <c r="AD2185" i="4" s="1"/>
  <c r="O2185" i="4"/>
  <c r="N1847" i="4"/>
  <c r="AD1847" i="4" s="1"/>
  <c r="O1847" i="4"/>
  <c r="O1868" i="4"/>
  <c r="N1868" i="4"/>
  <c r="AD1868" i="4" s="1"/>
  <c r="N1879" i="4"/>
  <c r="AD1879" i="4" s="1"/>
  <c r="O1879" i="4"/>
  <c r="O1900" i="4"/>
  <c r="N1900" i="4"/>
  <c r="AD1900" i="4" s="1"/>
  <c r="N1911" i="4"/>
  <c r="AD1911" i="4" s="1"/>
  <c r="O1911" i="4"/>
  <c r="O1932" i="4"/>
  <c r="N1932" i="4"/>
  <c r="AD1932" i="4" s="1"/>
  <c r="N1943" i="4"/>
  <c r="AD1943" i="4" s="1"/>
  <c r="O1943" i="4"/>
  <c r="O1964" i="4"/>
  <c r="N1964" i="4"/>
  <c r="AD1964" i="4" s="1"/>
  <c r="N1975" i="4"/>
  <c r="AD1975" i="4" s="1"/>
  <c r="O1975" i="4"/>
  <c r="O1996" i="4"/>
  <c r="N1996" i="4"/>
  <c r="AD1996" i="4" s="1"/>
  <c r="N2007" i="4"/>
  <c r="AD2007" i="4" s="1"/>
  <c r="O2007" i="4"/>
  <c r="O2028" i="4"/>
  <c r="N2028" i="4"/>
  <c r="AD2028" i="4" s="1"/>
  <c r="N2039" i="4"/>
  <c r="AD2039" i="4" s="1"/>
  <c r="O2039" i="4"/>
  <c r="O2060" i="4"/>
  <c r="N2060" i="4"/>
  <c r="AD2060" i="4" s="1"/>
  <c r="N2071" i="4"/>
  <c r="AD2071" i="4" s="1"/>
  <c r="O2071" i="4"/>
  <c r="O2092" i="4"/>
  <c r="N2092" i="4"/>
  <c r="AD2092" i="4" s="1"/>
  <c r="N2103" i="4"/>
  <c r="AD2103" i="4" s="1"/>
  <c r="O2103" i="4"/>
  <c r="O2124" i="4"/>
  <c r="N2124" i="4"/>
  <c r="AD2124" i="4" s="1"/>
  <c r="N2135" i="4"/>
  <c r="AD2135" i="4" s="1"/>
  <c r="O2135" i="4"/>
  <c r="O2156" i="4"/>
  <c r="N2156" i="4"/>
  <c r="AD2156" i="4" s="1"/>
  <c r="N2167" i="4"/>
  <c r="AD2167" i="4" s="1"/>
  <c r="O2167" i="4"/>
  <c r="N2187" i="4"/>
  <c r="AD2187" i="4" s="1"/>
  <c r="O2187" i="4"/>
  <c r="O2192" i="4"/>
  <c r="N2192" i="4"/>
  <c r="AD2192" i="4" s="1"/>
  <c r="N2203" i="4"/>
  <c r="AD2203" i="4" s="1"/>
  <c r="O2203" i="4"/>
  <c r="O2208" i="4"/>
  <c r="N2208" i="4"/>
  <c r="AD2208" i="4" s="1"/>
  <c r="O2213" i="4"/>
  <c r="N2213" i="4"/>
  <c r="AD2213" i="4" s="1"/>
  <c r="N2227" i="4"/>
  <c r="AD2227" i="4" s="1"/>
  <c r="O2227" i="4"/>
  <c r="AA2227" i="4" s="1"/>
  <c r="O2240" i="4"/>
  <c r="N2240" i="4"/>
  <c r="AD2240" i="4" s="1"/>
  <c r="O2245" i="4"/>
  <c r="N2245" i="4"/>
  <c r="AD2245" i="4" s="1"/>
  <c r="N2259" i="4"/>
  <c r="AD2259" i="4" s="1"/>
  <c r="O2259" i="4"/>
  <c r="O2272" i="4"/>
  <c r="N2272" i="4"/>
  <c r="AD2272" i="4" s="1"/>
  <c r="O2277" i="4"/>
  <c r="N2277" i="4"/>
  <c r="AD2277" i="4" s="1"/>
  <c r="N2291" i="4"/>
  <c r="AD2291" i="4" s="1"/>
  <c r="O2291" i="4"/>
  <c r="AA2291" i="4" s="1"/>
  <c r="O2304" i="4"/>
  <c r="N2304" i="4"/>
  <c r="AD2304" i="4" s="1"/>
  <c r="O2309" i="4"/>
  <c r="N2309" i="4"/>
  <c r="AD2309" i="4" s="1"/>
  <c r="N2323" i="4"/>
  <c r="AD2323" i="4" s="1"/>
  <c r="O2323" i="4"/>
  <c r="O2336" i="4"/>
  <c r="N2336" i="4"/>
  <c r="AD2336" i="4" s="1"/>
  <c r="O2341" i="4"/>
  <c r="N2341" i="4"/>
  <c r="AD2341" i="4" s="1"/>
  <c r="N2355" i="4"/>
  <c r="AD2355" i="4" s="1"/>
  <c r="O2355" i="4"/>
  <c r="AA2355" i="4" s="1"/>
  <c r="O2368" i="4"/>
  <c r="N2368" i="4"/>
  <c r="AD2368" i="4" s="1"/>
  <c r="O2373" i="4"/>
  <c r="N2373" i="4"/>
  <c r="AD2373" i="4" s="1"/>
  <c r="N2387" i="4"/>
  <c r="AD2387" i="4" s="1"/>
  <c r="O2387" i="4"/>
  <c r="O2400" i="4"/>
  <c r="N2400" i="4"/>
  <c r="AD2400" i="4" s="1"/>
  <c r="O2405" i="4"/>
  <c r="N2405" i="4"/>
  <c r="AD2405" i="4" s="1"/>
  <c r="N2419" i="4"/>
  <c r="AD2419" i="4" s="1"/>
  <c r="O2419" i="4"/>
  <c r="AA2419" i="4" s="1"/>
  <c r="O2432" i="4"/>
  <c r="N2432" i="4"/>
  <c r="AD2432" i="4" s="1"/>
  <c r="O2437" i="4"/>
  <c r="N2437" i="4"/>
  <c r="AD2437" i="4" s="1"/>
  <c r="N2451" i="4"/>
  <c r="AD2451" i="4" s="1"/>
  <c r="O2451" i="4"/>
  <c r="O2464" i="4"/>
  <c r="N2464" i="4"/>
  <c r="AD2464" i="4" s="1"/>
  <c r="O2469" i="4"/>
  <c r="N2469" i="4"/>
  <c r="AD2469" i="4" s="1"/>
  <c r="N2483" i="4"/>
  <c r="AD2483" i="4" s="1"/>
  <c r="O2483" i="4"/>
  <c r="AA2483" i="4" s="1"/>
  <c r="O2496" i="4"/>
  <c r="N2496" i="4"/>
  <c r="AD2496" i="4" s="1"/>
  <c r="O2501" i="4"/>
  <c r="N2501" i="4"/>
  <c r="AD2501" i="4" s="1"/>
  <c r="O2519" i="4"/>
  <c r="N2519" i="4"/>
  <c r="AD2519" i="4" s="1"/>
  <c r="O2564" i="4"/>
  <c r="N2564" i="4"/>
  <c r="AD2564" i="4" s="1"/>
  <c r="O2583" i="4"/>
  <c r="N2583" i="4"/>
  <c r="AD2583" i="4" s="1"/>
  <c r="O2628" i="4"/>
  <c r="N2628" i="4"/>
  <c r="AD2628" i="4" s="1"/>
  <c r="O2647" i="4"/>
  <c r="N2647" i="4"/>
  <c r="AD2647" i="4" s="1"/>
  <c r="O2692" i="4"/>
  <c r="N2692" i="4"/>
  <c r="AD2692" i="4" s="1"/>
  <c r="O2711" i="4"/>
  <c r="N2711" i="4"/>
  <c r="AD2711" i="4" s="1"/>
  <c r="O2756" i="4"/>
  <c r="N2756" i="4"/>
  <c r="AD2756" i="4" s="1"/>
  <c r="O2775" i="4"/>
  <c r="N2775" i="4"/>
  <c r="AD2775" i="4" s="1"/>
  <c r="O2820" i="4"/>
  <c r="N2820" i="4"/>
  <c r="AD2820" i="4" s="1"/>
  <c r="O2839" i="4"/>
  <c r="N2839" i="4"/>
  <c r="AD2839" i="4" s="1"/>
  <c r="O2884" i="4"/>
  <c r="N2884" i="4"/>
  <c r="AD2884" i="4" s="1"/>
  <c r="O2903" i="4"/>
  <c r="N2903" i="4"/>
  <c r="AD2903" i="4" s="1"/>
  <c r="O1844" i="4"/>
  <c r="N1844" i="4"/>
  <c r="AD1844" i="4" s="1"/>
  <c r="N1855" i="4"/>
  <c r="AD1855" i="4" s="1"/>
  <c r="O1855" i="4"/>
  <c r="O1876" i="4"/>
  <c r="N1876" i="4"/>
  <c r="AD1876" i="4" s="1"/>
  <c r="N1887" i="4"/>
  <c r="AD1887" i="4" s="1"/>
  <c r="O1887" i="4"/>
  <c r="O1908" i="4"/>
  <c r="N1908" i="4"/>
  <c r="AD1908" i="4" s="1"/>
  <c r="N1919" i="4"/>
  <c r="AD1919" i="4" s="1"/>
  <c r="O1919" i="4"/>
  <c r="O1940" i="4"/>
  <c r="N1940" i="4"/>
  <c r="AD1940" i="4" s="1"/>
  <c r="N1951" i="4"/>
  <c r="AD1951" i="4" s="1"/>
  <c r="O1951" i="4"/>
  <c r="O1972" i="4"/>
  <c r="N1972" i="4"/>
  <c r="AD1972" i="4" s="1"/>
  <c r="N1983" i="4"/>
  <c r="AD1983" i="4" s="1"/>
  <c r="O1983" i="4"/>
  <c r="O2004" i="4"/>
  <c r="N2004" i="4"/>
  <c r="AD2004" i="4" s="1"/>
  <c r="N2015" i="4"/>
  <c r="AD2015" i="4" s="1"/>
  <c r="O2015" i="4"/>
  <c r="O2036" i="4"/>
  <c r="N2036" i="4"/>
  <c r="AD2036" i="4" s="1"/>
  <c r="N2047" i="4"/>
  <c r="AD2047" i="4" s="1"/>
  <c r="O2047" i="4"/>
  <c r="O2068" i="4"/>
  <c r="N2068" i="4"/>
  <c r="AD2068" i="4" s="1"/>
  <c r="N2079" i="4"/>
  <c r="AD2079" i="4" s="1"/>
  <c r="O2079" i="4"/>
  <c r="O2100" i="4"/>
  <c r="N2100" i="4"/>
  <c r="AD2100" i="4" s="1"/>
  <c r="N2111" i="4"/>
  <c r="AD2111" i="4" s="1"/>
  <c r="O2111" i="4"/>
  <c r="O2132" i="4"/>
  <c r="N2132" i="4"/>
  <c r="AD2132" i="4" s="1"/>
  <c r="N2143" i="4"/>
  <c r="AD2143" i="4" s="1"/>
  <c r="O2143" i="4"/>
  <c r="O2164" i="4"/>
  <c r="N2164" i="4"/>
  <c r="AD2164" i="4" s="1"/>
  <c r="N2175" i="4"/>
  <c r="AD2175" i="4" s="1"/>
  <c r="O2175" i="4"/>
  <c r="N2183" i="4"/>
  <c r="AD2183" i="4" s="1"/>
  <c r="O2183" i="4"/>
  <c r="O2188" i="4"/>
  <c r="N2188" i="4"/>
  <c r="AD2188" i="4" s="1"/>
  <c r="N2199" i="4"/>
  <c r="AD2199" i="4" s="1"/>
  <c r="O2199" i="4"/>
  <c r="O2204" i="4"/>
  <c r="N2204" i="4"/>
  <c r="AD2204" i="4" s="1"/>
  <c r="O2216" i="4"/>
  <c r="N2216" i="4"/>
  <c r="AD2216" i="4" s="1"/>
  <c r="O2221" i="4"/>
  <c r="N2221" i="4"/>
  <c r="AD2221" i="4" s="1"/>
  <c r="N2235" i="4"/>
  <c r="AD2235" i="4" s="1"/>
  <c r="O2235" i="4"/>
  <c r="O2248" i="4"/>
  <c r="N2248" i="4"/>
  <c r="AD2248" i="4" s="1"/>
  <c r="O2253" i="4"/>
  <c r="N2253" i="4"/>
  <c r="AD2253" i="4" s="1"/>
  <c r="N2267" i="4"/>
  <c r="AD2267" i="4" s="1"/>
  <c r="O2267" i="4"/>
  <c r="O2280" i="4"/>
  <c r="N2280" i="4"/>
  <c r="AD2280" i="4" s="1"/>
  <c r="O2285" i="4"/>
  <c r="N2285" i="4"/>
  <c r="AD2285" i="4" s="1"/>
  <c r="N2299" i="4"/>
  <c r="AD2299" i="4" s="1"/>
  <c r="O2299" i="4"/>
  <c r="O2312" i="4"/>
  <c r="N2312" i="4"/>
  <c r="AD2312" i="4" s="1"/>
  <c r="O2317" i="4"/>
  <c r="N2317" i="4"/>
  <c r="AD2317" i="4" s="1"/>
  <c r="N2331" i="4"/>
  <c r="AD2331" i="4" s="1"/>
  <c r="O2331" i="4"/>
  <c r="O2344" i="4"/>
  <c r="N2344" i="4"/>
  <c r="AD2344" i="4" s="1"/>
  <c r="O2349" i="4"/>
  <c r="N2349" i="4"/>
  <c r="AD2349" i="4" s="1"/>
  <c r="N2363" i="4"/>
  <c r="AD2363" i="4" s="1"/>
  <c r="O2363" i="4"/>
  <c r="O2376" i="4"/>
  <c r="N2376" i="4"/>
  <c r="AD2376" i="4" s="1"/>
  <c r="O2381" i="4"/>
  <c r="N2381" i="4"/>
  <c r="AD2381" i="4" s="1"/>
  <c r="N2395" i="4"/>
  <c r="AD2395" i="4" s="1"/>
  <c r="O2395" i="4"/>
  <c r="O2408" i="4"/>
  <c r="N2408" i="4"/>
  <c r="AD2408" i="4" s="1"/>
  <c r="O2413" i="4"/>
  <c r="N2413" i="4"/>
  <c r="AD2413" i="4" s="1"/>
  <c r="N2427" i="4"/>
  <c r="AD2427" i="4" s="1"/>
  <c r="O2427" i="4"/>
  <c r="O2440" i="4"/>
  <c r="N2440" i="4"/>
  <c r="AD2440" i="4" s="1"/>
  <c r="O2445" i="4"/>
  <c r="N2445" i="4"/>
  <c r="AD2445" i="4" s="1"/>
  <c r="N2459" i="4"/>
  <c r="AD2459" i="4" s="1"/>
  <c r="O2459" i="4"/>
  <c r="O2472" i="4"/>
  <c r="N2472" i="4"/>
  <c r="AD2472" i="4" s="1"/>
  <c r="O2477" i="4"/>
  <c r="N2477" i="4"/>
  <c r="AD2477" i="4" s="1"/>
  <c r="N2491" i="4"/>
  <c r="AD2491" i="4" s="1"/>
  <c r="O2491" i="4"/>
  <c r="O2504" i="4"/>
  <c r="N2504" i="4"/>
  <c r="AD2504" i="4" s="1"/>
  <c r="O2516" i="4"/>
  <c r="N2516" i="4"/>
  <c r="AD2516" i="4" s="1"/>
  <c r="O2535" i="4"/>
  <c r="N2535" i="4"/>
  <c r="AD2535" i="4" s="1"/>
  <c r="O2580" i="4"/>
  <c r="N2580" i="4"/>
  <c r="AD2580" i="4" s="1"/>
  <c r="O2599" i="4"/>
  <c r="N2599" i="4"/>
  <c r="AD2599" i="4" s="1"/>
  <c r="O2644" i="4"/>
  <c r="N2644" i="4"/>
  <c r="AD2644" i="4" s="1"/>
  <c r="O2663" i="4"/>
  <c r="N2663" i="4"/>
  <c r="AD2663" i="4" s="1"/>
  <c r="O2708" i="4"/>
  <c r="N2708" i="4"/>
  <c r="AD2708" i="4" s="1"/>
  <c r="O2727" i="4"/>
  <c r="N2727" i="4"/>
  <c r="AD2727" i="4" s="1"/>
  <c r="O2772" i="4"/>
  <c r="N2772" i="4"/>
  <c r="AD2772" i="4" s="1"/>
  <c r="O2791" i="4"/>
  <c r="N2791" i="4"/>
  <c r="AD2791" i="4" s="1"/>
  <c r="O2836" i="4"/>
  <c r="N2836" i="4"/>
  <c r="AD2836" i="4" s="1"/>
  <c r="O2855" i="4"/>
  <c r="N2855" i="4"/>
  <c r="AD2855" i="4" s="1"/>
  <c r="O2900" i="4"/>
  <c r="N2900" i="4"/>
  <c r="AD2900" i="4" s="1"/>
  <c r="O2919" i="4"/>
  <c r="N2919" i="4"/>
  <c r="AD2919" i="4" s="1"/>
  <c r="N1713" i="4"/>
  <c r="AD1713" i="4" s="1"/>
  <c r="O1716" i="4"/>
  <c r="N1721" i="4"/>
  <c r="AD1721" i="4" s="1"/>
  <c r="O1724" i="4"/>
  <c r="N1729" i="4"/>
  <c r="AD1729" i="4" s="1"/>
  <c r="O1732" i="4"/>
  <c r="N1737" i="4"/>
  <c r="AD1737" i="4" s="1"/>
  <c r="O1740" i="4"/>
  <c r="N1745" i="4"/>
  <c r="AD1745" i="4" s="1"/>
  <c r="O1748" i="4"/>
  <c r="N1753" i="4"/>
  <c r="AD1753" i="4" s="1"/>
  <c r="O1756" i="4"/>
  <c r="N1761" i="4"/>
  <c r="AD1761" i="4" s="1"/>
  <c r="O1764" i="4"/>
  <c r="N1769" i="4"/>
  <c r="AD1769" i="4" s="1"/>
  <c r="O1772" i="4"/>
  <c r="N1777" i="4"/>
  <c r="AD1777" i="4" s="1"/>
  <c r="O1780" i="4"/>
  <c r="N1785" i="4"/>
  <c r="AD1785" i="4" s="1"/>
  <c r="O1788" i="4"/>
  <c r="N1793" i="4"/>
  <c r="AD1793" i="4" s="1"/>
  <c r="O1796" i="4"/>
  <c r="N1801" i="4"/>
  <c r="AD1801" i="4" s="1"/>
  <c r="O1804" i="4"/>
  <c r="N1809" i="4"/>
  <c r="AD1809" i="4" s="1"/>
  <c r="O1812" i="4"/>
  <c r="N1817" i="4"/>
  <c r="AD1817" i="4" s="1"/>
  <c r="O1820" i="4"/>
  <c r="N1825" i="4"/>
  <c r="AD1825" i="4" s="1"/>
  <c r="O1828" i="4"/>
  <c r="N1833" i="4"/>
  <c r="AD1833" i="4" s="1"/>
  <c r="O1836" i="4"/>
  <c r="N1841" i="4"/>
  <c r="AD1841" i="4" s="1"/>
  <c r="N1848" i="4"/>
  <c r="AD1848" i="4" s="1"/>
  <c r="O1852" i="4"/>
  <c r="N1852" i="4"/>
  <c r="AD1852" i="4" s="1"/>
  <c r="O1859" i="4"/>
  <c r="N1863" i="4"/>
  <c r="AD1863" i="4" s="1"/>
  <c r="O1863" i="4"/>
  <c r="O1865" i="4"/>
  <c r="N1880" i="4"/>
  <c r="AD1880" i="4" s="1"/>
  <c r="O1884" i="4"/>
  <c r="N1884" i="4"/>
  <c r="AD1884" i="4" s="1"/>
  <c r="O1891" i="4"/>
  <c r="AA1891" i="4" s="1"/>
  <c r="N1895" i="4"/>
  <c r="AD1895" i="4" s="1"/>
  <c r="O1895" i="4"/>
  <c r="O1897" i="4"/>
  <c r="N1912" i="4"/>
  <c r="AD1912" i="4" s="1"/>
  <c r="O1916" i="4"/>
  <c r="N1916" i="4"/>
  <c r="AD1916" i="4" s="1"/>
  <c r="O1923" i="4"/>
  <c r="N1927" i="4"/>
  <c r="AD1927" i="4" s="1"/>
  <c r="O1927" i="4"/>
  <c r="O1929" i="4"/>
  <c r="N1944" i="4"/>
  <c r="AD1944" i="4" s="1"/>
  <c r="O1948" i="4"/>
  <c r="N1948" i="4"/>
  <c r="AD1948" i="4" s="1"/>
  <c r="O1955" i="4"/>
  <c r="AA1955" i="4" s="1"/>
  <c r="N1959" i="4"/>
  <c r="AD1959" i="4" s="1"/>
  <c r="O1959" i="4"/>
  <c r="O1961" i="4"/>
  <c r="N1976" i="4"/>
  <c r="AD1976" i="4" s="1"/>
  <c r="O1980" i="4"/>
  <c r="N1980" i="4"/>
  <c r="AD1980" i="4" s="1"/>
  <c r="O1987" i="4"/>
  <c r="N1991" i="4"/>
  <c r="AD1991" i="4" s="1"/>
  <c r="O1991" i="4"/>
  <c r="O1993" i="4"/>
  <c r="N2008" i="4"/>
  <c r="AD2008" i="4" s="1"/>
  <c r="O2012" i="4"/>
  <c r="N2012" i="4"/>
  <c r="AD2012" i="4" s="1"/>
  <c r="O2019" i="4"/>
  <c r="AA2019" i="4" s="1"/>
  <c r="N2023" i="4"/>
  <c r="AD2023" i="4" s="1"/>
  <c r="O2023" i="4"/>
  <c r="O2025" i="4"/>
  <c r="N2040" i="4"/>
  <c r="AD2040" i="4" s="1"/>
  <c r="O2044" i="4"/>
  <c r="N2044" i="4"/>
  <c r="AD2044" i="4" s="1"/>
  <c r="O2051" i="4"/>
  <c r="N2055" i="4"/>
  <c r="AD2055" i="4" s="1"/>
  <c r="O2055" i="4"/>
  <c r="O2057" i="4"/>
  <c r="N2072" i="4"/>
  <c r="AD2072" i="4" s="1"/>
  <c r="O2076" i="4"/>
  <c r="N2076" i="4"/>
  <c r="AD2076" i="4" s="1"/>
  <c r="O2083" i="4"/>
  <c r="AA2083" i="4" s="1"/>
  <c r="N2087" i="4"/>
  <c r="AD2087" i="4" s="1"/>
  <c r="O2087" i="4"/>
  <c r="O2089" i="4"/>
  <c r="N2104" i="4"/>
  <c r="AD2104" i="4" s="1"/>
  <c r="O2108" i="4"/>
  <c r="N2108" i="4"/>
  <c r="AD2108" i="4" s="1"/>
  <c r="O2115" i="4"/>
  <c r="N2119" i="4"/>
  <c r="AD2119" i="4" s="1"/>
  <c r="O2119" i="4"/>
  <c r="O2121" i="4"/>
  <c r="N2136" i="4"/>
  <c r="AD2136" i="4" s="1"/>
  <c r="O2140" i="4"/>
  <c r="N2140" i="4"/>
  <c r="AD2140" i="4" s="1"/>
  <c r="O2147" i="4"/>
  <c r="AA2147" i="4" s="1"/>
  <c r="N2151" i="4"/>
  <c r="AD2151" i="4" s="1"/>
  <c r="O2151" i="4"/>
  <c r="O2153" i="4"/>
  <c r="N2168" i="4"/>
  <c r="AD2168" i="4" s="1"/>
  <c r="O2172" i="4"/>
  <c r="N2172" i="4"/>
  <c r="AD2172" i="4" s="1"/>
  <c r="O2179" i="4"/>
  <c r="O2184" i="4"/>
  <c r="N2184" i="4"/>
  <c r="AD2184" i="4" s="1"/>
  <c r="O2193" i="4"/>
  <c r="N2195" i="4"/>
  <c r="AD2195" i="4" s="1"/>
  <c r="O2195" i="4"/>
  <c r="O2200" i="4"/>
  <c r="N2200" i="4"/>
  <c r="AD2200" i="4" s="1"/>
  <c r="N2211" i="4"/>
  <c r="AD2211" i="4" s="1"/>
  <c r="O2211" i="4"/>
  <c r="AA2211" i="4" s="1"/>
  <c r="O2224" i="4"/>
  <c r="N2224" i="4"/>
  <c r="AD2224" i="4" s="1"/>
  <c r="O2229" i="4"/>
  <c r="N2229" i="4"/>
  <c r="AD2229" i="4" s="1"/>
  <c r="N2243" i="4"/>
  <c r="AD2243" i="4" s="1"/>
  <c r="O2243" i="4"/>
  <c r="AA2243" i="4" s="1"/>
  <c r="O2256" i="4"/>
  <c r="N2256" i="4"/>
  <c r="AD2256" i="4" s="1"/>
  <c r="O2261" i="4"/>
  <c r="N2261" i="4"/>
  <c r="AD2261" i="4" s="1"/>
  <c r="N2275" i="4"/>
  <c r="AD2275" i="4" s="1"/>
  <c r="O2275" i="4"/>
  <c r="AA2275" i="4" s="1"/>
  <c r="O2288" i="4"/>
  <c r="N2288" i="4"/>
  <c r="AD2288" i="4" s="1"/>
  <c r="O2293" i="4"/>
  <c r="N2293" i="4"/>
  <c r="AD2293" i="4" s="1"/>
  <c r="N2307" i="4"/>
  <c r="AD2307" i="4" s="1"/>
  <c r="O2307" i="4"/>
  <c r="AA2307" i="4" s="1"/>
  <c r="O2320" i="4"/>
  <c r="N2320" i="4"/>
  <c r="AD2320" i="4" s="1"/>
  <c r="O2325" i="4"/>
  <c r="N2325" i="4"/>
  <c r="AD2325" i="4" s="1"/>
  <c r="N2339" i="4"/>
  <c r="AD2339" i="4" s="1"/>
  <c r="O2339" i="4"/>
  <c r="AA2339" i="4" s="1"/>
  <c r="O2352" i="4"/>
  <c r="N2352" i="4"/>
  <c r="AD2352" i="4" s="1"/>
  <c r="O2357" i="4"/>
  <c r="N2357" i="4"/>
  <c r="AD2357" i="4" s="1"/>
  <c r="N2371" i="4"/>
  <c r="AD2371" i="4" s="1"/>
  <c r="O2371" i="4"/>
  <c r="AA2371" i="4" s="1"/>
  <c r="O2384" i="4"/>
  <c r="W2384" i="4" s="1"/>
  <c r="N2384" i="4"/>
  <c r="AD2384" i="4" s="1"/>
  <c r="O2389" i="4"/>
  <c r="N2389" i="4"/>
  <c r="AD2389" i="4" s="1"/>
  <c r="N2403" i="4"/>
  <c r="AD2403" i="4" s="1"/>
  <c r="O2403" i="4"/>
  <c r="AA2403" i="4" s="1"/>
  <c r="O2416" i="4"/>
  <c r="N2416" i="4"/>
  <c r="AD2416" i="4" s="1"/>
  <c r="O2421" i="4"/>
  <c r="N2421" i="4"/>
  <c r="AD2421" i="4" s="1"/>
  <c r="N2435" i="4"/>
  <c r="AD2435" i="4" s="1"/>
  <c r="O2435" i="4"/>
  <c r="AA2435" i="4" s="1"/>
  <c r="O2448" i="4"/>
  <c r="W2448" i="4" s="1"/>
  <c r="N2448" i="4"/>
  <c r="AD2448" i="4" s="1"/>
  <c r="O2453" i="4"/>
  <c r="N2453" i="4"/>
  <c r="AD2453" i="4" s="1"/>
  <c r="N2467" i="4"/>
  <c r="AD2467" i="4" s="1"/>
  <c r="O2467" i="4"/>
  <c r="AA2467" i="4" s="1"/>
  <c r="O2480" i="4"/>
  <c r="N2480" i="4"/>
  <c r="AD2480" i="4" s="1"/>
  <c r="O2485" i="4"/>
  <c r="N2485" i="4"/>
  <c r="AD2485" i="4" s="1"/>
  <c r="N2499" i="4"/>
  <c r="AD2499" i="4" s="1"/>
  <c r="O2499" i="4"/>
  <c r="AA2499" i="4" s="1"/>
  <c r="O2532" i="4"/>
  <c r="N2532" i="4"/>
  <c r="AD2532" i="4" s="1"/>
  <c r="O2551" i="4"/>
  <c r="N2551" i="4"/>
  <c r="AD2551" i="4" s="1"/>
  <c r="O2596" i="4"/>
  <c r="N2596" i="4"/>
  <c r="AD2596" i="4" s="1"/>
  <c r="O2615" i="4"/>
  <c r="N2615" i="4"/>
  <c r="AD2615" i="4" s="1"/>
  <c r="O2660" i="4"/>
  <c r="N2660" i="4"/>
  <c r="AD2660" i="4" s="1"/>
  <c r="O2679" i="4"/>
  <c r="N2679" i="4"/>
  <c r="AD2679" i="4" s="1"/>
  <c r="O2724" i="4"/>
  <c r="N2724" i="4"/>
  <c r="AD2724" i="4" s="1"/>
  <c r="O2743" i="4"/>
  <c r="N2743" i="4"/>
  <c r="AD2743" i="4" s="1"/>
  <c r="O2788" i="4"/>
  <c r="N2788" i="4"/>
  <c r="AD2788" i="4" s="1"/>
  <c r="O2807" i="4"/>
  <c r="N2807" i="4"/>
  <c r="AD2807" i="4" s="1"/>
  <c r="O2852" i="4"/>
  <c r="N2852" i="4"/>
  <c r="AD2852" i="4" s="1"/>
  <c r="O2871" i="4"/>
  <c r="N2871" i="4"/>
  <c r="AD2871" i="4" s="1"/>
  <c r="O2916" i="4"/>
  <c r="N2916" i="4"/>
  <c r="AD2916" i="4" s="1"/>
  <c r="O2523" i="4"/>
  <c r="N2523" i="4"/>
  <c r="AD2523" i="4" s="1"/>
  <c r="O2539" i="4"/>
  <c r="N2539" i="4"/>
  <c r="AD2539" i="4" s="1"/>
  <c r="O2555" i="4"/>
  <c r="N2555" i="4"/>
  <c r="AD2555" i="4" s="1"/>
  <c r="O2571" i="4"/>
  <c r="N2571" i="4"/>
  <c r="AD2571" i="4" s="1"/>
  <c r="O2587" i="4"/>
  <c r="N2587" i="4"/>
  <c r="AD2587" i="4" s="1"/>
  <c r="O2603" i="4"/>
  <c r="N2603" i="4"/>
  <c r="AD2603" i="4" s="1"/>
  <c r="O2619" i="4"/>
  <c r="N2619" i="4"/>
  <c r="AD2619" i="4" s="1"/>
  <c r="O2635" i="4"/>
  <c r="N2635" i="4"/>
  <c r="AD2635" i="4" s="1"/>
  <c r="O2651" i="4"/>
  <c r="N2651" i="4"/>
  <c r="AD2651" i="4" s="1"/>
  <c r="O2667" i="4"/>
  <c r="N2667" i="4"/>
  <c r="AD2667" i="4" s="1"/>
  <c r="O2683" i="4"/>
  <c r="N2683" i="4"/>
  <c r="AD2683" i="4" s="1"/>
  <c r="O2699" i="4"/>
  <c r="N2699" i="4"/>
  <c r="AD2699" i="4" s="1"/>
  <c r="O2715" i="4"/>
  <c r="N2715" i="4"/>
  <c r="AD2715" i="4" s="1"/>
  <c r="O2731" i="4"/>
  <c r="N2731" i="4"/>
  <c r="AD2731" i="4" s="1"/>
  <c r="O2747" i="4"/>
  <c r="N2747" i="4"/>
  <c r="AD2747" i="4" s="1"/>
  <c r="O2763" i="4"/>
  <c r="N2763" i="4"/>
  <c r="AD2763" i="4" s="1"/>
  <c r="O2779" i="4"/>
  <c r="N2779" i="4"/>
  <c r="AD2779" i="4" s="1"/>
  <c r="O2795" i="4"/>
  <c r="N2795" i="4"/>
  <c r="AD2795" i="4" s="1"/>
  <c r="O2811" i="4"/>
  <c r="N2811" i="4"/>
  <c r="AD2811" i="4" s="1"/>
  <c r="O2827" i="4"/>
  <c r="N2827" i="4"/>
  <c r="AD2827" i="4" s="1"/>
  <c r="O2843" i="4"/>
  <c r="N2843" i="4"/>
  <c r="AD2843" i="4" s="1"/>
  <c r="O2859" i="4"/>
  <c r="N2859" i="4"/>
  <c r="AD2859" i="4" s="1"/>
  <c r="O2875" i="4"/>
  <c r="N2875" i="4"/>
  <c r="AD2875" i="4" s="1"/>
  <c r="O2891" i="4"/>
  <c r="N2891" i="4"/>
  <c r="AD2891" i="4" s="1"/>
  <c r="O2907" i="4"/>
  <c r="N2907" i="4"/>
  <c r="AD2907" i="4" s="1"/>
  <c r="O2923" i="4"/>
  <c r="N2923" i="4"/>
  <c r="AD2923" i="4" s="1"/>
  <c r="O2933" i="4"/>
  <c r="N2933" i="4"/>
  <c r="AD2933" i="4" s="1"/>
  <c r="O2938" i="4"/>
  <c r="N2938" i="4"/>
  <c r="AD2938" i="4" s="1"/>
  <c r="O2949" i="4"/>
  <c r="N2949" i="4"/>
  <c r="AD2949" i="4" s="1"/>
  <c r="O2954" i="4"/>
  <c r="N2954" i="4"/>
  <c r="AD2954" i="4" s="1"/>
  <c r="O2965" i="4"/>
  <c r="N2965" i="4"/>
  <c r="AD2965" i="4" s="1"/>
  <c r="O2970" i="4"/>
  <c r="N2970" i="4"/>
  <c r="AD2970" i="4" s="1"/>
  <c r="O2981" i="4"/>
  <c r="N2981" i="4"/>
  <c r="AD2981" i="4" s="1"/>
  <c r="O2997" i="4"/>
  <c r="N2997" i="4"/>
  <c r="AD2997" i="4" s="1"/>
  <c r="O3013" i="4"/>
  <c r="N3013" i="4"/>
  <c r="AD3013" i="4" s="1"/>
  <c r="O3029" i="4"/>
  <c r="N3029" i="4"/>
  <c r="AD3029" i="4" s="1"/>
  <c r="O3045" i="4"/>
  <c r="N3045" i="4"/>
  <c r="AD3045" i="4" s="1"/>
  <c r="O3061" i="4"/>
  <c r="N3061" i="4"/>
  <c r="AD3061" i="4" s="1"/>
  <c r="O3077" i="4"/>
  <c r="N3077" i="4"/>
  <c r="AD3077" i="4" s="1"/>
  <c r="O3093" i="4"/>
  <c r="N3093" i="4"/>
  <c r="AD3093" i="4" s="1"/>
  <c r="O3109" i="4"/>
  <c r="N3109" i="4"/>
  <c r="AD3109" i="4" s="1"/>
  <c r="O3125" i="4"/>
  <c r="N3125" i="4"/>
  <c r="AD3125" i="4" s="1"/>
  <c r="O3141" i="4"/>
  <c r="N3141" i="4"/>
  <c r="AD3141" i="4" s="1"/>
  <c r="O3157" i="4"/>
  <c r="N3157" i="4"/>
  <c r="AD3157" i="4" s="1"/>
  <c r="O3173" i="4"/>
  <c r="N3173" i="4"/>
  <c r="AD3173" i="4" s="1"/>
  <c r="O3189" i="4"/>
  <c r="N3189" i="4"/>
  <c r="AD3189" i="4" s="1"/>
  <c r="O3205" i="4"/>
  <c r="N3205" i="4"/>
  <c r="AD3205" i="4" s="1"/>
  <c r="O3221" i="4"/>
  <c r="N3221" i="4"/>
  <c r="AD3221" i="4" s="1"/>
  <c r="O3237" i="4"/>
  <c r="N3237" i="4"/>
  <c r="AD3237" i="4" s="1"/>
  <c r="O3253" i="4"/>
  <c r="N3253" i="4"/>
  <c r="AD3253" i="4" s="1"/>
  <c r="O3269" i="4"/>
  <c r="N3269" i="4"/>
  <c r="AD3269" i="4" s="1"/>
  <c r="O3285" i="4"/>
  <c r="N3285" i="4"/>
  <c r="AD3285" i="4" s="1"/>
  <c r="O3301" i="4"/>
  <c r="N3301" i="4"/>
  <c r="AD3301" i="4" s="1"/>
  <c r="O3317" i="4"/>
  <c r="N3317" i="4"/>
  <c r="AD3317" i="4" s="1"/>
  <c r="O3333" i="4"/>
  <c r="N3333" i="4"/>
  <c r="AD3333" i="4" s="1"/>
  <c r="O3349" i="4"/>
  <c r="N3349" i="4"/>
  <c r="AD3349" i="4" s="1"/>
  <c r="O3365" i="4"/>
  <c r="N3365" i="4"/>
  <c r="AD3365" i="4" s="1"/>
  <c r="O3381" i="4"/>
  <c r="N3381" i="4"/>
  <c r="AD3381" i="4" s="1"/>
  <c r="O3397" i="4"/>
  <c r="N3397" i="4"/>
  <c r="AD3397" i="4" s="1"/>
  <c r="O3413" i="4"/>
  <c r="N3413" i="4"/>
  <c r="AD3413" i="4" s="1"/>
  <c r="O3429" i="4"/>
  <c r="N3429" i="4"/>
  <c r="AD3429" i="4" s="1"/>
  <c r="O3445" i="4"/>
  <c r="N3445" i="4"/>
  <c r="AD3445" i="4" s="1"/>
  <c r="O3461" i="4"/>
  <c r="N3461" i="4"/>
  <c r="AD3461" i="4" s="1"/>
  <c r="O2511" i="4"/>
  <c r="N2511" i="4"/>
  <c r="AD2511" i="4" s="1"/>
  <c r="N2520" i="4"/>
  <c r="AD2520" i="4" s="1"/>
  <c r="O2527" i="4"/>
  <c r="N2527" i="4"/>
  <c r="AD2527" i="4" s="1"/>
  <c r="N2536" i="4"/>
  <c r="AD2536" i="4" s="1"/>
  <c r="O2543" i="4"/>
  <c r="N2543" i="4"/>
  <c r="AD2543" i="4" s="1"/>
  <c r="N2552" i="4"/>
  <c r="AD2552" i="4" s="1"/>
  <c r="O2559" i="4"/>
  <c r="N2559" i="4"/>
  <c r="AD2559" i="4" s="1"/>
  <c r="N2568" i="4"/>
  <c r="AD2568" i="4" s="1"/>
  <c r="O2575" i="4"/>
  <c r="N2575" i="4"/>
  <c r="AD2575" i="4" s="1"/>
  <c r="N2584" i="4"/>
  <c r="AD2584" i="4" s="1"/>
  <c r="O2591" i="4"/>
  <c r="N2591" i="4"/>
  <c r="AD2591" i="4" s="1"/>
  <c r="N2600" i="4"/>
  <c r="AD2600" i="4" s="1"/>
  <c r="O2607" i="4"/>
  <c r="N2607" i="4"/>
  <c r="AD2607" i="4" s="1"/>
  <c r="N2616" i="4"/>
  <c r="AD2616" i="4" s="1"/>
  <c r="O2623" i="4"/>
  <c r="N2623" i="4"/>
  <c r="AD2623" i="4" s="1"/>
  <c r="N2632" i="4"/>
  <c r="AD2632" i="4" s="1"/>
  <c r="O2639" i="4"/>
  <c r="N2639" i="4"/>
  <c r="AD2639" i="4" s="1"/>
  <c r="N2648" i="4"/>
  <c r="AD2648" i="4" s="1"/>
  <c r="O2655" i="4"/>
  <c r="N2655" i="4"/>
  <c r="AD2655" i="4" s="1"/>
  <c r="N2664" i="4"/>
  <c r="AD2664" i="4" s="1"/>
  <c r="O2671" i="4"/>
  <c r="N2671" i="4"/>
  <c r="AD2671" i="4" s="1"/>
  <c r="N2680" i="4"/>
  <c r="AD2680" i="4" s="1"/>
  <c r="O2687" i="4"/>
  <c r="N2687" i="4"/>
  <c r="AD2687" i="4" s="1"/>
  <c r="N2696" i="4"/>
  <c r="AD2696" i="4" s="1"/>
  <c r="O2703" i="4"/>
  <c r="N2703" i="4"/>
  <c r="AD2703" i="4" s="1"/>
  <c r="N2712" i="4"/>
  <c r="AD2712" i="4" s="1"/>
  <c r="O2719" i="4"/>
  <c r="N2719" i="4"/>
  <c r="AD2719" i="4" s="1"/>
  <c r="N2728" i="4"/>
  <c r="AD2728" i="4" s="1"/>
  <c r="O2735" i="4"/>
  <c r="N2735" i="4"/>
  <c r="AD2735" i="4" s="1"/>
  <c r="N2744" i="4"/>
  <c r="AD2744" i="4" s="1"/>
  <c r="O2751" i="4"/>
  <c r="N2751" i="4"/>
  <c r="AD2751" i="4" s="1"/>
  <c r="N2760" i="4"/>
  <c r="AD2760" i="4" s="1"/>
  <c r="O2767" i="4"/>
  <c r="N2767" i="4"/>
  <c r="AD2767" i="4" s="1"/>
  <c r="N2776" i="4"/>
  <c r="AD2776" i="4" s="1"/>
  <c r="O2783" i="4"/>
  <c r="N2783" i="4"/>
  <c r="AD2783" i="4" s="1"/>
  <c r="N2792" i="4"/>
  <c r="AD2792" i="4" s="1"/>
  <c r="O2799" i="4"/>
  <c r="N2799" i="4"/>
  <c r="AD2799" i="4" s="1"/>
  <c r="N2808" i="4"/>
  <c r="AD2808" i="4" s="1"/>
  <c r="O2815" i="4"/>
  <c r="N2815" i="4"/>
  <c r="AD2815" i="4" s="1"/>
  <c r="N2824" i="4"/>
  <c r="AD2824" i="4" s="1"/>
  <c r="O2831" i="4"/>
  <c r="N2831" i="4"/>
  <c r="AD2831" i="4" s="1"/>
  <c r="N2840" i="4"/>
  <c r="AD2840" i="4" s="1"/>
  <c r="O2847" i="4"/>
  <c r="N2847" i="4"/>
  <c r="AD2847" i="4" s="1"/>
  <c r="N2856" i="4"/>
  <c r="AD2856" i="4" s="1"/>
  <c r="O2863" i="4"/>
  <c r="N2863" i="4"/>
  <c r="AD2863" i="4" s="1"/>
  <c r="N2872" i="4"/>
  <c r="AD2872" i="4" s="1"/>
  <c r="O2879" i="4"/>
  <c r="N2879" i="4"/>
  <c r="AD2879" i="4" s="1"/>
  <c r="N2888" i="4"/>
  <c r="AD2888" i="4" s="1"/>
  <c r="O2895" i="4"/>
  <c r="N2895" i="4"/>
  <c r="AD2895" i="4" s="1"/>
  <c r="N2904" i="4"/>
  <c r="AD2904" i="4" s="1"/>
  <c r="O2911" i="4"/>
  <c r="N2911" i="4"/>
  <c r="AD2911" i="4" s="1"/>
  <c r="N2920" i="4"/>
  <c r="AD2920" i="4" s="1"/>
  <c r="O2927" i="4"/>
  <c r="N2927" i="4"/>
  <c r="AD2927" i="4" s="1"/>
  <c r="O2934" i="4"/>
  <c r="N2934" i="4"/>
  <c r="AD2934" i="4" s="1"/>
  <c r="O2945" i="4"/>
  <c r="N2945" i="4"/>
  <c r="AD2945" i="4" s="1"/>
  <c r="O2950" i="4"/>
  <c r="N2950" i="4"/>
  <c r="AD2950" i="4" s="1"/>
  <c r="O2961" i="4"/>
  <c r="N2961" i="4"/>
  <c r="AD2961" i="4" s="1"/>
  <c r="O2966" i="4"/>
  <c r="N2966" i="4"/>
  <c r="AD2966" i="4" s="1"/>
  <c r="O2977" i="4"/>
  <c r="N2977" i="4"/>
  <c r="AD2977" i="4" s="1"/>
  <c r="O2982" i="4"/>
  <c r="N2982" i="4"/>
  <c r="AD2982" i="4" s="1"/>
  <c r="O2993" i="4"/>
  <c r="N2993" i="4"/>
  <c r="AD2993" i="4" s="1"/>
  <c r="O3009" i="4"/>
  <c r="N3009" i="4"/>
  <c r="AD3009" i="4" s="1"/>
  <c r="O3025" i="4"/>
  <c r="N3025" i="4"/>
  <c r="AD3025" i="4" s="1"/>
  <c r="O3041" i="4"/>
  <c r="N3041" i="4"/>
  <c r="AD3041" i="4" s="1"/>
  <c r="O3057" i="4"/>
  <c r="N3057" i="4"/>
  <c r="AD3057" i="4" s="1"/>
  <c r="O3073" i="4"/>
  <c r="N3073" i="4"/>
  <c r="AD3073" i="4" s="1"/>
  <c r="O3089" i="4"/>
  <c r="N3089" i="4"/>
  <c r="AD3089" i="4" s="1"/>
  <c r="O3105" i="4"/>
  <c r="N3105" i="4"/>
  <c r="AD3105" i="4" s="1"/>
  <c r="O3121" i="4"/>
  <c r="N3121" i="4"/>
  <c r="AD3121" i="4" s="1"/>
  <c r="O3137" i="4"/>
  <c r="N3137" i="4"/>
  <c r="AD3137" i="4" s="1"/>
  <c r="O3153" i="4"/>
  <c r="N3153" i="4"/>
  <c r="AD3153" i="4" s="1"/>
  <c r="O3169" i="4"/>
  <c r="N3169" i="4"/>
  <c r="AD3169" i="4" s="1"/>
  <c r="O3185" i="4"/>
  <c r="N3185" i="4"/>
  <c r="AD3185" i="4" s="1"/>
  <c r="O3201" i="4"/>
  <c r="N3201" i="4"/>
  <c r="AD3201" i="4" s="1"/>
  <c r="O3217" i="4"/>
  <c r="N3217" i="4"/>
  <c r="AD3217" i="4" s="1"/>
  <c r="O3233" i="4"/>
  <c r="N3233" i="4"/>
  <c r="AD3233" i="4" s="1"/>
  <c r="O3249" i="4"/>
  <c r="N3249" i="4"/>
  <c r="AD3249" i="4" s="1"/>
  <c r="O3265" i="4"/>
  <c r="N3265" i="4"/>
  <c r="AD3265" i="4" s="1"/>
  <c r="O3281" i="4"/>
  <c r="N3281" i="4"/>
  <c r="AD3281" i="4" s="1"/>
  <c r="O3297" i="4"/>
  <c r="N3297" i="4"/>
  <c r="AD3297" i="4" s="1"/>
  <c r="O3313" i="4"/>
  <c r="N3313" i="4"/>
  <c r="AD3313" i="4" s="1"/>
  <c r="O3329" i="4"/>
  <c r="N3329" i="4"/>
  <c r="AD3329" i="4" s="1"/>
  <c r="O3345" i="4"/>
  <c r="N3345" i="4"/>
  <c r="AD3345" i="4" s="1"/>
  <c r="O3361" i="4"/>
  <c r="N3361" i="4"/>
  <c r="AD3361" i="4" s="1"/>
  <c r="O3377" i="4"/>
  <c r="N3377" i="4"/>
  <c r="AD3377" i="4" s="1"/>
  <c r="O3393" i="4"/>
  <c r="N3393" i="4"/>
  <c r="AD3393" i="4" s="1"/>
  <c r="O3409" i="4"/>
  <c r="N3409" i="4"/>
  <c r="AD3409" i="4" s="1"/>
  <c r="O3425" i="4"/>
  <c r="N3425" i="4"/>
  <c r="AD3425" i="4" s="1"/>
  <c r="O3441" i="4"/>
  <c r="N3441" i="4"/>
  <c r="AD3441" i="4" s="1"/>
  <c r="O3457" i="4"/>
  <c r="N3457" i="4"/>
  <c r="AD3457" i="4" s="1"/>
  <c r="O2207" i="4"/>
  <c r="N2212" i="4"/>
  <c r="AD2212" i="4" s="1"/>
  <c r="O2215" i="4"/>
  <c r="N2220" i="4"/>
  <c r="AD2220" i="4" s="1"/>
  <c r="O2223" i="4"/>
  <c r="N2228" i="4"/>
  <c r="AD2228" i="4" s="1"/>
  <c r="O2231" i="4"/>
  <c r="N2236" i="4"/>
  <c r="AD2236" i="4" s="1"/>
  <c r="O2239" i="4"/>
  <c r="N2244" i="4"/>
  <c r="AD2244" i="4" s="1"/>
  <c r="O2247" i="4"/>
  <c r="N2252" i="4"/>
  <c r="AD2252" i="4" s="1"/>
  <c r="O2255" i="4"/>
  <c r="N2260" i="4"/>
  <c r="AD2260" i="4" s="1"/>
  <c r="O2263" i="4"/>
  <c r="N2268" i="4"/>
  <c r="AD2268" i="4" s="1"/>
  <c r="O2271" i="4"/>
  <c r="N2276" i="4"/>
  <c r="AD2276" i="4" s="1"/>
  <c r="O2279" i="4"/>
  <c r="N2284" i="4"/>
  <c r="AD2284" i="4" s="1"/>
  <c r="O2287" i="4"/>
  <c r="N2292" i="4"/>
  <c r="AD2292" i="4" s="1"/>
  <c r="O2295" i="4"/>
  <c r="N2300" i="4"/>
  <c r="AD2300" i="4" s="1"/>
  <c r="O2303" i="4"/>
  <c r="N2308" i="4"/>
  <c r="AD2308" i="4" s="1"/>
  <c r="O2311" i="4"/>
  <c r="N2316" i="4"/>
  <c r="AD2316" i="4" s="1"/>
  <c r="O2319" i="4"/>
  <c r="N2324" i="4"/>
  <c r="AD2324" i="4" s="1"/>
  <c r="O2327" i="4"/>
  <c r="N2332" i="4"/>
  <c r="AD2332" i="4" s="1"/>
  <c r="O2335" i="4"/>
  <c r="N2340" i="4"/>
  <c r="AD2340" i="4" s="1"/>
  <c r="O2343" i="4"/>
  <c r="N2348" i="4"/>
  <c r="AD2348" i="4" s="1"/>
  <c r="O2351" i="4"/>
  <c r="N2356" i="4"/>
  <c r="AD2356" i="4" s="1"/>
  <c r="O2359" i="4"/>
  <c r="N2364" i="4"/>
  <c r="AD2364" i="4" s="1"/>
  <c r="O2367" i="4"/>
  <c r="N2372" i="4"/>
  <c r="AD2372" i="4" s="1"/>
  <c r="O2375" i="4"/>
  <c r="N2380" i="4"/>
  <c r="AD2380" i="4" s="1"/>
  <c r="O2383" i="4"/>
  <c r="N2388" i="4"/>
  <c r="AD2388" i="4" s="1"/>
  <c r="O2391" i="4"/>
  <c r="N2396" i="4"/>
  <c r="AD2396" i="4" s="1"/>
  <c r="O2399" i="4"/>
  <c r="N2404" i="4"/>
  <c r="AD2404" i="4" s="1"/>
  <c r="O2407" i="4"/>
  <c r="N2412" i="4"/>
  <c r="AD2412" i="4" s="1"/>
  <c r="O2415" i="4"/>
  <c r="N2420" i="4"/>
  <c r="AD2420" i="4" s="1"/>
  <c r="O2423" i="4"/>
  <c r="N2428" i="4"/>
  <c r="AD2428" i="4" s="1"/>
  <c r="O2431" i="4"/>
  <c r="N2436" i="4"/>
  <c r="AD2436" i="4" s="1"/>
  <c r="O2439" i="4"/>
  <c r="N2444" i="4"/>
  <c r="AD2444" i="4" s="1"/>
  <c r="O2447" i="4"/>
  <c r="N2452" i="4"/>
  <c r="AD2452" i="4" s="1"/>
  <c r="O2455" i="4"/>
  <c r="N2460" i="4"/>
  <c r="AD2460" i="4" s="1"/>
  <c r="O2463" i="4"/>
  <c r="N2468" i="4"/>
  <c r="AD2468" i="4" s="1"/>
  <c r="O2471" i="4"/>
  <c r="N2476" i="4"/>
  <c r="AD2476" i="4" s="1"/>
  <c r="O2479" i="4"/>
  <c r="N2484" i="4"/>
  <c r="AD2484" i="4" s="1"/>
  <c r="O2487" i="4"/>
  <c r="N2492" i="4"/>
  <c r="AD2492" i="4" s="1"/>
  <c r="O2495" i="4"/>
  <c r="N2500" i="4"/>
  <c r="AD2500" i="4" s="1"/>
  <c r="O2503" i="4"/>
  <c r="N2508" i="4"/>
  <c r="AD2508" i="4" s="1"/>
  <c r="O2515" i="4"/>
  <c r="N2515" i="4"/>
  <c r="AD2515" i="4" s="1"/>
  <c r="N2524" i="4"/>
  <c r="AD2524" i="4" s="1"/>
  <c r="O2531" i="4"/>
  <c r="AA2531" i="4" s="1"/>
  <c r="N2531" i="4"/>
  <c r="AD2531" i="4" s="1"/>
  <c r="N2540" i="4"/>
  <c r="AD2540" i="4" s="1"/>
  <c r="O2547" i="4"/>
  <c r="AA2547" i="4" s="1"/>
  <c r="N2547" i="4"/>
  <c r="AD2547" i="4" s="1"/>
  <c r="N2556" i="4"/>
  <c r="AD2556" i="4" s="1"/>
  <c r="O2563" i="4"/>
  <c r="AA2563" i="4" s="1"/>
  <c r="N2563" i="4"/>
  <c r="AD2563" i="4" s="1"/>
  <c r="N2572" i="4"/>
  <c r="AD2572" i="4" s="1"/>
  <c r="O2579" i="4"/>
  <c r="N2579" i="4"/>
  <c r="AD2579" i="4" s="1"/>
  <c r="N2588" i="4"/>
  <c r="AD2588" i="4" s="1"/>
  <c r="O2595" i="4"/>
  <c r="AA2595" i="4" s="1"/>
  <c r="N2595" i="4"/>
  <c r="AD2595" i="4" s="1"/>
  <c r="N2604" i="4"/>
  <c r="AD2604" i="4" s="1"/>
  <c r="O2611" i="4"/>
  <c r="N2611" i="4"/>
  <c r="AD2611" i="4" s="1"/>
  <c r="N2620" i="4"/>
  <c r="AD2620" i="4" s="1"/>
  <c r="O2627" i="4"/>
  <c r="N2627" i="4"/>
  <c r="AD2627" i="4" s="1"/>
  <c r="N2636" i="4"/>
  <c r="AD2636" i="4" s="1"/>
  <c r="O2643" i="4"/>
  <c r="N2643" i="4"/>
  <c r="AD2643" i="4" s="1"/>
  <c r="N2652" i="4"/>
  <c r="AD2652" i="4" s="1"/>
  <c r="O2659" i="4"/>
  <c r="N2659" i="4"/>
  <c r="AD2659" i="4" s="1"/>
  <c r="N2668" i="4"/>
  <c r="AD2668" i="4" s="1"/>
  <c r="O2675" i="4"/>
  <c r="N2675" i="4"/>
  <c r="AD2675" i="4" s="1"/>
  <c r="N2684" i="4"/>
  <c r="AD2684" i="4" s="1"/>
  <c r="O2691" i="4"/>
  <c r="N2691" i="4"/>
  <c r="AD2691" i="4" s="1"/>
  <c r="N2700" i="4"/>
  <c r="AD2700" i="4" s="1"/>
  <c r="O2707" i="4"/>
  <c r="N2707" i="4"/>
  <c r="AD2707" i="4" s="1"/>
  <c r="N2716" i="4"/>
  <c r="AD2716" i="4" s="1"/>
  <c r="O2723" i="4"/>
  <c r="N2723" i="4"/>
  <c r="AD2723" i="4" s="1"/>
  <c r="N2732" i="4"/>
  <c r="AD2732" i="4" s="1"/>
  <c r="O2739" i="4"/>
  <c r="N2739" i="4"/>
  <c r="AD2739" i="4" s="1"/>
  <c r="N2748" i="4"/>
  <c r="AD2748" i="4" s="1"/>
  <c r="O2755" i="4"/>
  <c r="N2755" i="4"/>
  <c r="AD2755" i="4" s="1"/>
  <c r="N2764" i="4"/>
  <c r="AD2764" i="4" s="1"/>
  <c r="O2771" i="4"/>
  <c r="N2771" i="4"/>
  <c r="AD2771" i="4" s="1"/>
  <c r="N2780" i="4"/>
  <c r="AD2780" i="4" s="1"/>
  <c r="O2787" i="4"/>
  <c r="N2787" i="4"/>
  <c r="AD2787" i="4" s="1"/>
  <c r="N2796" i="4"/>
  <c r="AD2796" i="4" s="1"/>
  <c r="O2803" i="4"/>
  <c r="N2803" i="4"/>
  <c r="AD2803" i="4" s="1"/>
  <c r="N2812" i="4"/>
  <c r="AD2812" i="4" s="1"/>
  <c r="O2819" i="4"/>
  <c r="N2819" i="4"/>
  <c r="AD2819" i="4" s="1"/>
  <c r="N2828" i="4"/>
  <c r="AD2828" i="4" s="1"/>
  <c r="O2835" i="4"/>
  <c r="N2835" i="4"/>
  <c r="AD2835" i="4" s="1"/>
  <c r="N2844" i="4"/>
  <c r="AD2844" i="4" s="1"/>
  <c r="O2851" i="4"/>
  <c r="N2851" i="4"/>
  <c r="AD2851" i="4" s="1"/>
  <c r="N2860" i="4"/>
  <c r="AD2860" i="4" s="1"/>
  <c r="O2867" i="4"/>
  <c r="N2867" i="4"/>
  <c r="AD2867" i="4" s="1"/>
  <c r="N2876" i="4"/>
  <c r="AD2876" i="4" s="1"/>
  <c r="O2883" i="4"/>
  <c r="N2883" i="4"/>
  <c r="AD2883" i="4" s="1"/>
  <c r="N2892" i="4"/>
  <c r="AD2892" i="4" s="1"/>
  <c r="O2899" i="4"/>
  <c r="N2899" i="4"/>
  <c r="AD2899" i="4" s="1"/>
  <c r="N2908" i="4"/>
  <c r="AD2908" i="4" s="1"/>
  <c r="O2915" i="4"/>
  <c r="N2915" i="4"/>
  <c r="AD2915" i="4" s="1"/>
  <c r="N2924" i="4"/>
  <c r="AD2924" i="4" s="1"/>
  <c r="O2930" i="4"/>
  <c r="N2930" i="4"/>
  <c r="AD2930" i="4" s="1"/>
  <c r="O2941" i="4"/>
  <c r="N2941" i="4"/>
  <c r="AD2941" i="4" s="1"/>
  <c r="O2946" i="4"/>
  <c r="N2946" i="4"/>
  <c r="AD2946" i="4" s="1"/>
  <c r="O2957" i="4"/>
  <c r="N2957" i="4"/>
  <c r="AD2957" i="4" s="1"/>
  <c r="O2962" i="4"/>
  <c r="N2962" i="4"/>
  <c r="AD2962" i="4" s="1"/>
  <c r="O2973" i="4"/>
  <c r="N2973" i="4"/>
  <c r="AD2973" i="4" s="1"/>
  <c r="O2978" i="4"/>
  <c r="N2978" i="4"/>
  <c r="AD2978" i="4" s="1"/>
  <c r="O2989" i="4"/>
  <c r="N2989" i="4"/>
  <c r="AD2989" i="4" s="1"/>
  <c r="O3005" i="4"/>
  <c r="N3005" i="4"/>
  <c r="AD3005" i="4" s="1"/>
  <c r="O3021" i="4"/>
  <c r="N3021" i="4"/>
  <c r="AD3021" i="4" s="1"/>
  <c r="O3037" i="4"/>
  <c r="N3037" i="4"/>
  <c r="AD3037" i="4" s="1"/>
  <c r="O3053" i="4"/>
  <c r="N3053" i="4"/>
  <c r="AD3053" i="4" s="1"/>
  <c r="O3069" i="4"/>
  <c r="N3069" i="4"/>
  <c r="AD3069" i="4" s="1"/>
  <c r="O3085" i="4"/>
  <c r="N3085" i="4"/>
  <c r="AD3085" i="4" s="1"/>
  <c r="O3101" i="4"/>
  <c r="N3101" i="4"/>
  <c r="AD3101" i="4" s="1"/>
  <c r="O3117" i="4"/>
  <c r="N3117" i="4"/>
  <c r="AD3117" i="4" s="1"/>
  <c r="O3133" i="4"/>
  <c r="N3133" i="4"/>
  <c r="AD3133" i="4" s="1"/>
  <c r="O3149" i="4"/>
  <c r="N3149" i="4"/>
  <c r="AD3149" i="4" s="1"/>
  <c r="O3165" i="4"/>
  <c r="N3165" i="4"/>
  <c r="AD3165" i="4" s="1"/>
  <c r="O3181" i="4"/>
  <c r="N3181" i="4"/>
  <c r="AD3181" i="4" s="1"/>
  <c r="O3197" i="4"/>
  <c r="N3197" i="4"/>
  <c r="AD3197" i="4" s="1"/>
  <c r="O3213" i="4"/>
  <c r="N3213" i="4"/>
  <c r="AD3213" i="4" s="1"/>
  <c r="O3229" i="4"/>
  <c r="N3229" i="4"/>
  <c r="AD3229" i="4" s="1"/>
  <c r="O3245" i="4"/>
  <c r="N3245" i="4"/>
  <c r="AD3245" i="4" s="1"/>
  <c r="O3261" i="4"/>
  <c r="N3261" i="4"/>
  <c r="AD3261" i="4" s="1"/>
  <c r="O3277" i="4"/>
  <c r="N3277" i="4"/>
  <c r="AD3277" i="4" s="1"/>
  <c r="O3293" i="4"/>
  <c r="N3293" i="4"/>
  <c r="AD3293" i="4" s="1"/>
  <c r="O3309" i="4"/>
  <c r="N3309" i="4"/>
  <c r="AD3309" i="4" s="1"/>
  <c r="O3325" i="4"/>
  <c r="N3325" i="4"/>
  <c r="AD3325" i="4" s="1"/>
  <c r="O3341" i="4"/>
  <c r="N3341" i="4"/>
  <c r="AD3341" i="4" s="1"/>
  <c r="O3357" i="4"/>
  <c r="N3357" i="4"/>
  <c r="AD3357" i="4" s="1"/>
  <c r="O3373" i="4"/>
  <c r="N3373" i="4"/>
  <c r="AD3373" i="4" s="1"/>
  <c r="O3389" i="4"/>
  <c r="N3389" i="4"/>
  <c r="AD3389" i="4" s="1"/>
  <c r="O3405" i="4"/>
  <c r="N3405" i="4"/>
  <c r="AD3405" i="4" s="1"/>
  <c r="O3421" i="4"/>
  <c r="N3421" i="4"/>
  <c r="AD3421" i="4" s="1"/>
  <c r="O3437" i="4"/>
  <c r="N3437" i="4"/>
  <c r="AD3437" i="4" s="1"/>
  <c r="O3453" i="4"/>
  <c r="N3453" i="4"/>
  <c r="AD3453" i="4" s="1"/>
  <c r="N3468" i="4"/>
  <c r="AD3468" i="4" s="1"/>
  <c r="O3468" i="4"/>
  <c r="O3481" i="4"/>
  <c r="N3481" i="4"/>
  <c r="AD3481" i="4" s="1"/>
  <c r="O3486" i="4"/>
  <c r="N3486" i="4"/>
  <c r="AD3486" i="4" s="1"/>
  <c r="O4150" i="4"/>
  <c r="N4150" i="4"/>
  <c r="AD4150" i="4" s="1"/>
  <c r="O4291" i="4"/>
  <c r="N4291" i="4"/>
  <c r="AD4291" i="4" s="1"/>
  <c r="O4342" i="4"/>
  <c r="N4342" i="4"/>
  <c r="AD4342" i="4" s="1"/>
  <c r="O4350" i="4"/>
  <c r="N4350" i="4"/>
  <c r="AD4350" i="4" s="1"/>
  <c r="O4419" i="4"/>
  <c r="N4419" i="4"/>
  <c r="AD4419" i="4" s="1"/>
  <c r="O4924" i="4"/>
  <c r="N4924" i="4"/>
  <c r="AD4924" i="4" s="1"/>
  <c r="O4932" i="4"/>
  <c r="N4932" i="4"/>
  <c r="AD4932" i="4" s="1"/>
  <c r="N2986" i="4"/>
  <c r="AD2986" i="4" s="1"/>
  <c r="N2990" i="4"/>
  <c r="AD2990" i="4" s="1"/>
  <c r="N2994" i="4"/>
  <c r="AD2994" i="4" s="1"/>
  <c r="N2998" i="4"/>
  <c r="AD2998" i="4" s="1"/>
  <c r="N3002" i="4"/>
  <c r="AD3002" i="4" s="1"/>
  <c r="N3006" i="4"/>
  <c r="AD3006" i="4" s="1"/>
  <c r="N3010" i="4"/>
  <c r="AD3010" i="4" s="1"/>
  <c r="N3014" i="4"/>
  <c r="AD3014" i="4" s="1"/>
  <c r="N3018" i="4"/>
  <c r="AD3018" i="4" s="1"/>
  <c r="N3022" i="4"/>
  <c r="AD3022" i="4" s="1"/>
  <c r="N3026" i="4"/>
  <c r="AD3026" i="4" s="1"/>
  <c r="N3030" i="4"/>
  <c r="AD3030" i="4" s="1"/>
  <c r="N3034" i="4"/>
  <c r="AD3034" i="4" s="1"/>
  <c r="N3038" i="4"/>
  <c r="AD3038" i="4" s="1"/>
  <c r="N3042" i="4"/>
  <c r="AD3042" i="4" s="1"/>
  <c r="N3046" i="4"/>
  <c r="AD3046" i="4" s="1"/>
  <c r="N3050" i="4"/>
  <c r="AD3050" i="4" s="1"/>
  <c r="N3054" i="4"/>
  <c r="AD3054" i="4" s="1"/>
  <c r="N3058" i="4"/>
  <c r="AD3058" i="4" s="1"/>
  <c r="N3062" i="4"/>
  <c r="AD3062" i="4" s="1"/>
  <c r="N3066" i="4"/>
  <c r="AD3066" i="4" s="1"/>
  <c r="N3070" i="4"/>
  <c r="AD3070" i="4" s="1"/>
  <c r="N3074" i="4"/>
  <c r="AD3074" i="4" s="1"/>
  <c r="N3078" i="4"/>
  <c r="AD3078" i="4" s="1"/>
  <c r="N3082" i="4"/>
  <c r="AD3082" i="4" s="1"/>
  <c r="N3086" i="4"/>
  <c r="AD3086" i="4" s="1"/>
  <c r="N3090" i="4"/>
  <c r="AD3090" i="4" s="1"/>
  <c r="N3094" i="4"/>
  <c r="AD3094" i="4" s="1"/>
  <c r="N3098" i="4"/>
  <c r="AD3098" i="4" s="1"/>
  <c r="N3102" i="4"/>
  <c r="AD3102" i="4" s="1"/>
  <c r="N3106" i="4"/>
  <c r="AD3106" i="4" s="1"/>
  <c r="N3110" i="4"/>
  <c r="AD3110" i="4" s="1"/>
  <c r="N3114" i="4"/>
  <c r="AD3114" i="4" s="1"/>
  <c r="N3118" i="4"/>
  <c r="AD3118" i="4" s="1"/>
  <c r="N3122" i="4"/>
  <c r="AD3122" i="4" s="1"/>
  <c r="N3126" i="4"/>
  <c r="AD3126" i="4" s="1"/>
  <c r="N3130" i="4"/>
  <c r="AD3130" i="4" s="1"/>
  <c r="N3134" i="4"/>
  <c r="AD3134" i="4" s="1"/>
  <c r="N3138" i="4"/>
  <c r="AD3138" i="4" s="1"/>
  <c r="N3142" i="4"/>
  <c r="AD3142" i="4" s="1"/>
  <c r="N3146" i="4"/>
  <c r="AD3146" i="4" s="1"/>
  <c r="N3150" i="4"/>
  <c r="AD3150" i="4" s="1"/>
  <c r="N3154" i="4"/>
  <c r="AD3154" i="4" s="1"/>
  <c r="N3158" i="4"/>
  <c r="AD3158" i="4" s="1"/>
  <c r="N3162" i="4"/>
  <c r="AD3162" i="4" s="1"/>
  <c r="N3166" i="4"/>
  <c r="AD3166" i="4" s="1"/>
  <c r="N3170" i="4"/>
  <c r="AD3170" i="4" s="1"/>
  <c r="N3174" i="4"/>
  <c r="AD3174" i="4" s="1"/>
  <c r="N3178" i="4"/>
  <c r="AD3178" i="4" s="1"/>
  <c r="N3182" i="4"/>
  <c r="AD3182" i="4" s="1"/>
  <c r="N3186" i="4"/>
  <c r="AD3186" i="4" s="1"/>
  <c r="N3190" i="4"/>
  <c r="AD3190" i="4" s="1"/>
  <c r="N3194" i="4"/>
  <c r="AD3194" i="4" s="1"/>
  <c r="N3198" i="4"/>
  <c r="AD3198" i="4" s="1"/>
  <c r="N3202" i="4"/>
  <c r="AD3202" i="4" s="1"/>
  <c r="N3206" i="4"/>
  <c r="AD3206" i="4" s="1"/>
  <c r="N3210" i="4"/>
  <c r="AD3210" i="4" s="1"/>
  <c r="N3214" i="4"/>
  <c r="AD3214" i="4" s="1"/>
  <c r="N3218" i="4"/>
  <c r="AD3218" i="4" s="1"/>
  <c r="N3222" i="4"/>
  <c r="AD3222" i="4" s="1"/>
  <c r="N3226" i="4"/>
  <c r="AD3226" i="4" s="1"/>
  <c r="N3230" i="4"/>
  <c r="AD3230" i="4" s="1"/>
  <c r="N3234" i="4"/>
  <c r="AD3234" i="4" s="1"/>
  <c r="N3238" i="4"/>
  <c r="AD3238" i="4" s="1"/>
  <c r="N3242" i="4"/>
  <c r="AD3242" i="4" s="1"/>
  <c r="N3246" i="4"/>
  <c r="AD3246" i="4" s="1"/>
  <c r="N3250" i="4"/>
  <c r="AD3250" i="4" s="1"/>
  <c r="N3254" i="4"/>
  <c r="AD3254" i="4" s="1"/>
  <c r="N3258" i="4"/>
  <c r="AD3258" i="4" s="1"/>
  <c r="N3262" i="4"/>
  <c r="AD3262" i="4" s="1"/>
  <c r="N3266" i="4"/>
  <c r="AD3266" i="4" s="1"/>
  <c r="N3270" i="4"/>
  <c r="AD3270" i="4" s="1"/>
  <c r="N3274" i="4"/>
  <c r="AD3274" i="4" s="1"/>
  <c r="N3278" i="4"/>
  <c r="AD3278" i="4" s="1"/>
  <c r="N3282" i="4"/>
  <c r="AD3282" i="4" s="1"/>
  <c r="N3286" i="4"/>
  <c r="AD3286" i="4" s="1"/>
  <c r="N3290" i="4"/>
  <c r="AD3290" i="4" s="1"/>
  <c r="N3294" i="4"/>
  <c r="AD3294" i="4" s="1"/>
  <c r="N3298" i="4"/>
  <c r="AD3298" i="4" s="1"/>
  <c r="N3302" i="4"/>
  <c r="AD3302" i="4" s="1"/>
  <c r="N3306" i="4"/>
  <c r="AD3306" i="4" s="1"/>
  <c r="N3310" i="4"/>
  <c r="AD3310" i="4" s="1"/>
  <c r="N3314" i="4"/>
  <c r="AD3314" i="4" s="1"/>
  <c r="N3318" i="4"/>
  <c r="AD3318" i="4" s="1"/>
  <c r="N3322" i="4"/>
  <c r="AD3322" i="4" s="1"/>
  <c r="N3326" i="4"/>
  <c r="AD3326" i="4" s="1"/>
  <c r="N3330" i="4"/>
  <c r="AD3330" i="4" s="1"/>
  <c r="N3334" i="4"/>
  <c r="AD3334" i="4" s="1"/>
  <c r="N3338" i="4"/>
  <c r="AD3338" i="4" s="1"/>
  <c r="N3342" i="4"/>
  <c r="AD3342" i="4" s="1"/>
  <c r="N3346" i="4"/>
  <c r="AD3346" i="4" s="1"/>
  <c r="N3350" i="4"/>
  <c r="AD3350" i="4" s="1"/>
  <c r="N3354" i="4"/>
  <c r="AD3354" i="4" s="1"/>
  <c r="N3358" i="4"/>
  <c r="AD3358" i="4" s="1"/>
  <c r="N3362" i="4"/>
  <c r="AD3362" i="4" s="1"/>
  <c r="N3366" i="4"/>
  <c r="AD3366" i="4" s="1"/>
  <c r="N3370" i="4"/>
  <c r="AD3370" i="4" s="1"/>
  <c r="N3374" i="4"/>
  <c r="AD3374" i="4" s="1"/>
  <c r="N3378" i="4"/>
  <c r="AD3378" i="4" s="1"/>
  <c r="N3382" i="4"/>
  <c r="AD3382" i="4" s="1"/>
  <c r="N3386" i="4"/>
  <c r="AD3386" i="4" s="1"/>
  <c r="N3390" i="4"/>
  <c r="AD3390" i="4" s="1"/>
  <c r="N3394" i="4"/>
  <c r="AD3394" i="4" s="1"/>
  <c r="N3398" i="4"/>
  <c r="AD3398" i="4" s="1"/>
  <c r="N3402" i="4"/>
  <c r="AD3402" i="4" s="1"/>
  <c r="N3406" i="4"/>
  <c r="AD3406" i="4" s="1"/>
  <c r="N3410" i="4"/>
  <c r="AD3410" i="4" s="1"/>
  <c r="N3414" i="4"/>
  <c r="AD3414" i="4" s="1"/>
  <c r="N3418" i="4"/>
  <c r="AD3418" i="4" s="1"/>
  <c r="N3422" i="4"/>
  <c r="AD3422" i="4" s="1"/>
  <c r="N3426" i="4"/>
  <c r="AD3426" i="4" s="1"/>
  <c r="N3430" i="4"/>
  <c r="AD3430" i="4" s="1"/>
  <c r="N3434" i="4"/>
  <c r="AD3434" i="4" s="1"/>
  <c r="N3438" i="4"/>
  <c r="AD3438" i="4" s="1"/>
  <c r="N3442" i="4"/>
  <c r="AD3442" i="4" s="1"/>
  <c r="N3446" i="4"/>
  <c r="AD3446" i="4" s="1"/>
  <c r="N3450" i="4"/>
  <c r="AD3450" i="4" s="1"/>
  <c r="N3454" i="4"/>
  <c r="AD3454" i="4" s="1"/>
  <c r="N3458" i="4"/>
  <c r="AD3458" i="4" s="1"/>
  <c r="N3462" i="4"/>
  <c r="AD3462" i="4" s="1"/>
  <c r="N3476" i="4"/>
  <c r="AD3476" i="4" s="1"/>
  <c r="O3476" i="4"/>
  <c r="O3489" i="4"/>
  <c r="N3489" i="4"/>
  <c r="AD3489" i="4" s="1"/>
  <c r="O3494" i="4"/>
  <c r="N3494" i="4"/>
  <c r="AD3494" i="4" s="1"/>
  <c r="O3502" i="4"/>
  <c r="N3502" i="4"/>
  <c r="AD3502" i="4" s="1"/>
  <c r="O3510" i="4"/>
  <c r="N3510" i="4"/>
  <c r="AD3510" i="4" s="1"/>
  <c r="O3518" i="4"/>
  <c r="N3518" i="4"/>
  <c r="AD3518" i="4" s="1"/>
  <c r="O3526" i="4"/>
  <c r="N3526" i="4"/>
  <c r="AD3526" i="4" s="1"/>
  <c r="O4143" i="4"/>
  <c r="N4143" i="4"/>
  <c r="AD4143" i="4" s="1"/>
  <c r="O4197" i="4"/>
  <c r="N4197" i="4"/>
  <c r="AD4197" i="4" s="1"/>
  <c r="O4201" i="4"/>
  <c r="N4201" i="4"/>
  <c r="AD4201" i="4" s="1"/>
  <c r="O4214" i="4"/>
  <c r="N4214" i="4"/>
  <c r="AD4214" i="4" s="1"/>
  <c r="N4289" i="4"/>
  <c r="AD4289" i="4" s="1"/>
  <c r="O4289" i="4"/>
  <c r="O4379" i="4"/>
  <c r="N4379" i="4"/>
  <c r="AD4379" i="4" s="1"/>
  <c r="N4417" i="4"/>
  <c r="AD4417" i="4" s="1"/>
  <c r="O4417" i="4"/>
  <c r="N4569" i="4"/>
  <c r="AD4569" i="4" s="1"/>
  <c r="O4569" i="4"/>
  <c r="O4916" i="4"/>
  <c r="N4916" i="4"/>
  <c r="AD4916" i="4" s="1"/>
  <c r="O3465" i="4"/>
  <c r="N3465" i="4"/>
  <c r="AD3465" i="4" s="1"/>
  <c r="O3470" i="4"/>
  <c r="N3470" i="4"/>
  <c r="AD3470" i="4" s="1"/>
  <c r="N3484" i="4"/>
  <c r="AD3484" i="4" s="1"/>
  <c r="O3484" i="4"/>
  <c r="N3500" i="4"/>
  <c r="AD3500" i="4" s="1"/>
  <c r="O3500" i="4"/>
  <c r="N3508" i="4"/>
  <c r="AD3508" i="4" s="1"/>
  <c r="O3508" i="4"/>
  <c r="N3516" i="4"/>
  <c r="AD3516" i="4" s="1"/>
  <c r="O3516" i="4"/>
  <c r="N3524" i="4"/>
  <c r="AD3524" i="4" s="1"/>
  <c r="O3524" i="4"/>
  <c r="N4141" i="4"/>
  <c r="AD4141" i="4" s="1"/>
  <c r="O4141" i="4"/>
  <c r="O4194" i="4"/>
  <c r="N4194" i="4"/>
  <c r="AD4194" i="4" s="1"/>
  <c r="O4261" i="4"/>
  <c r="N4261" i="4"/>
  <c r="AD4261" i="4" s="1"/>
  <c r="O4265" i="4"/>
  <c r="N4265" i="4"/>
  <c r="AD4265" i="4" s="1"/>
  <c r="O4278" i="4"/>
  <c r="N4278" i="4"/>
  <c r="AD4278" i="4" s="1"/>
  <c r="O4286" i="4"/>
  <c r="N4286" i="4"/>
  <c r="AD4286" i="4" s="1"/>
  <c r="O4355" i="4"/>
  <c r="N4355" i="4"/>
  <c r="AD4355" i="4" s="1"/>
  <c r="O4406" i="4"/>
  <c r="N4406" i="4"/>
  <c r="AD4406" i="4" s="1"/>
  <c r="O4414" i="4"/>
  <c r="N4414" i="4"/>
  <c r="AD4414" i="4" s="1"/>
  <c r="N4505" i="4"/>
  <c r="AD4505" i="4" s="1"/>
  <c r="O4505" i="4"/>
  <c r="O4181" i="4"/>
  <c r="N4181" i="4"/>
  <c r="AD4181" i="4" s="1"/>
  <c r="O4185" i="4"/>
  <c r="N4185" i="4"/>
  <c r="AD4185" i="4" s="1"/>
  <c r="O4198" i="4"/>
  <c r="N4198" i="4"/>
  <c r="AD4198" i="4" s="1"/>
  <c r="O4245" i="4"/>
  <c r="N4245" i="4"/>
  <c r="AD4245" i="4" s="1"/>
  <c r="O4249" i="4"/>
  <c r="N4249" i="4"/>
  <c r="AD4249" i="4" s="1"/>
  <c r="O4262" i="4"/>
  <c r="N4262" i="4"/>
  <c r="AD4262" i="4" s="1"/>
  <c r="N4313" i="4"/>
  <c r="AD4313" i="4" s="1"/>
  <c r="O4313" i="4"/>
  <c r="N4377" i="4"/>
  <c r="AD4377" i="4" s="1"/>
  <c r="O4377" i="4"/>
  <c r="N4441" i="4"/>
  <c r="AD4441" i="4" s="1"/>
  <c r="O4441" i="4"/>
  <c r="N4481" i="4"/>
  <c r="AD4481" i="4" s="1"/>
  <c r="O4481" i="4"/>
  <c r="O4491" i="4"/>
  <c r="N4491" i="4"/>
  <c r="AD4491" i="4" s="1"/>
  <c r="N4545" i="4"/>
  <c r="AD4545" i="4" s="1"/>
  <c r="O4545" i="4"/>
  <c r="O4555" i="4"/>
  <c r="N4555" i="4"/>
  <c r="AD4555" i="4" s="1"/>
  <c r="O4876" i="4"/>
  <c r="N4876" i="4"/>
  <c r="AD4876" i="4" s="1"/>
  <c r="O3533" i="4"/>
  <c r="N3533" i="4"/>
  <c r="AD3533" i="4" s="1"/>
  <c r="O3537" i="4"/>
  <c r="N3537" i="4"/>
  <c r="AD3537" i="4" s="1"/>
  <c r="O3541" i="4"/>
  <c r="N3541" i="4"/>
  <c r="AD3541" i="4" s="1"/>
  <c r="O3545" i="4"/>
  <c r="N3545" i="4"/>
  <c r="AD3545" i="4" s="1"/>
  <c r="O3549" i="4"/>
  <c r="N3549" i="4"/>
  <c r="AD3549" i="4" s="1"/>
  <c r="O3553" i="4"/>
  <c r="N3553" i="4"/>
  <c r="AD3553" i="4" s="1"/>
  <c r="O3557" i="4"/>
  <c r="N3557" i="4"/>
  <c r="AD3557" i="4" s="1"/>
  <c r="O3561" i="4"/>
  <c r="N3561" i="4"/>
  <c r="AD3561" i="4" s="1"/>
  <c r="O3565" i="4"/>
  <c r="N3565" i="4"/>
  <c r="AD3565" i="4" s="1"/>
  <c r="O3569" i="4"/>
  <c r="N3569" i="4"/>
  <c r="AD3569" i="4" s="1"/>
  <c r="O3573" i="4"/>
  <c r="N3573" i="4"/>
  <c r="AD3573" i="4" s="1"/>
  <c r="O3577" i="4"/>
  <c r="N3577" i="4"/>
  <c r="AD3577" i="4" s="1"/>
  <c r="O3581" i="4"/>
  <c r="N3581" i="4"/>
  <c r="AD3581" i="4" s="1"/>
  <c r="O3585" i="4"/>
  <c r="N3585" i="4"/>
  <c r="AD3585" i="4" s="1"/>
  <c r="O3589" i="4"/>
  <c r="N3589" i="4"/>
  <c r="AD3589" i="4" s="1"/>
  <c r="O3593" i="4"/>
  <c r="N3593" i="4"/>
  <c r="AD3593" i="4" s="1"/>
  <c r="O3597" i="4"/>
  <c r="N3597" i="4"/>
  <c r="AD3597" i="4" s="1"/>
  <c r="O3601" i="4"/>
  <c r="N3601" i="4"/>
  <c r="AD3601" i="4" s="1"/>
  <c r="O3605" i="4"/>
  <c r="N3605" i="4"/>
  <c r="AD3605" i="4" s="1"/>
  <c r="O3609" i="4"/>
  <c r="N3609" i="4"/>
  <c r="AD3609" i="4" s="1"/>
  <c r="O3613" i="4"/>
  <c r="N3613" i="4"/>
  <c r="AD3613" i="4" s="1"/>
  <c r="O3617" i="4"/>
  <c r="N3617" i="4"/>
  <c r="AD3617" i="4" s="1"/>
  <c r="O3621" i="4"/>
  <c r="N3621" i="4"/>
  <c r="AD3621" i="4" s="1"/>
  <c r="O3625" i="4"/>
  <c r="N3625" i="4"/>
  <c r="AD3625" i="4" s="1"/>
  <c r="O3629" i="4"/>
  <c r="N3629" i="4"/>
  <c r="AD3629" i="4" s="1"/>
  <c r="O3633" i="4"/>
  <c r="N3633" i="4"/>
  <c r="AD3633" i="4" s="1"/>
  <c r="O3637" i="4"/>
  <c r="N3637" i="4"/>
  <c r="AD3637" i="4" s="1"/>
  <c r="O3641" i="4"/>
  <c r="N3641" i="4"/>
  <c r="AD3641" i="4" s="1"/>
  <c r="O3645" i="4"/>
  <c r="N3645" i="4"/>
  <c r="AD3645" i="4" s="1"/>
  <c r="O3649" i="4"/>
  <c r="N3649" i="4"/>
  <c r="AD3649" i="4" s="1"/>
  <c r="O3653" i="4"/>
  <c r="N3653" i="4"/>
  <c r="AD3653" i="4" s="1"/>
  <c r="O3657" i="4"/>
  <c r="N3657" i="4"/>
  <c r="AD3657" i="4" s="1"/>
  <c r="O3661" i="4"/>
  <c r="N3661" i="4"/>
  <c r="AD3661" i="4" s="1"/>
  <c r="O3665" i="4"/>
  <c r="N3665" i="4"/>
  <c r="AD3665" i="4" s="1"/>
  <c r="O3669" i="4"/>
  <c r="N3669" i="4"/>
  <c r="AD3669" i="4" s="1"/>
  <c r="O3673" i="4"/>
  <c r="N3673" i="4"/>
  <c r="AD3673" i="4" s="1"/>
  <c r="O3677" i="4"/>
  <c r="N3677" i="4"/>
  <c r="AD3677" i="4" s="1"/>
  <c r="O3681" i="4"/>
  <c r="N3681" i="4"/>
  <c r="AD3681" i="4" s="1"/>
  <c r="O3685" i="4"/>
  <c r="N3685" i="4"/>
  <c r="AD3685" i="4" s="1"/>
  <c r="O3689" i="4"/>
  <c r="N3689" i="4"/>
  <c r="AD3689" i="4" s="1"/>
  <c r="O3693" i="4"/>
  <c r="N3693" i="4"/>
  <c r="AD3693" i="4" s="1"/>
  <c r="O3697" i="4"/>
  <c r="N3697" i="4"/>
  <c r="AD3697" i="4" s="1"/>
  <c r="O3701" i="4"/>
  <c r="N3701" i="4"/>
  <c r="AD3701" i="4" s="1"/>
  <c r="O3705" i="4"/>
  <c r="N3705" i="4"/>
  <c r="AD3705" i="4" s="1"/>
  <c r="O3709" i="4"/>
  <c r="N3709" i="4"/>
  <c r="AD3709" i="4" s="1"/>
  <c r="O3713" i="4"/>
  <c r="N3713" i="4"/>
  <c r="AD3713" i="4" s="1"/>
  <c r="O3717" i="4"/>
  <c r="N3717" i="4"/>
  <c r="AD3717" i="4" s="1"/>
  <c r="O3721" i="4"/>
  <c r="N3721" i="4"/>
  <c r="AD3721" i="4" s="1"/>
  <c r="O3725" i="4"/>
  <c r="N3725" i="4"/>
  <c r="AD3725" i="4" s="1"/>
  <c r="O3729" i="4"/>
  <c r="N3729" i="4"/>
  <c r="AD3729" i="4" s="1"/>
  <c r="O3733" i="4"/>
  <c r="N3733" i="4"/>
  <c r="AD3733" i="4" s="1"/>
  <c r="O3737" i="4"/>
  <c r="N3737" i="4"/>
  <c r="AD3737" i="4" s="1"/>
  <c r="O3741" i="4"/>
  <c r="N3741" i="4"/>
  <c r="AD3741" i="4" s="1"/>
  <c r="O3745" i="4"/>
  <c r="N3745" i="4"/>
  <c r="AD3745" i="4" s="1"/>
  <c r="O3749" i="4"/>
  <c r="N3749" i="4"/>
  <c r="AD3749" i="4" s="1"/>
  <c r="O3753" i="4"/>
  <c r="N3753" i="4"/>
  <c r="AD3753" i="4" s="1"/>
  <c r="O3757" i="4"/>
  <c r="N3757" i="4"/>
  <c r="AD3757" i="4" s="1"/>
  <c r="O3761" i="4"/>
  <c r="N3761" i="4"/>
  <c r="AD3761" i="4" s="1"/>
  <c r="O3765" i="4"/>
  <c r="N3765" i="4"/>
  <c r="AD3765" i="4" s="1"/>
  <c r="O3769" i="4"/>
  <c r="N3769" i="4"/>
  <c r="AD3769" i="4" s="1"/>
  <c r="O3773" i="4"/>
  <c r="N3773" i="4"/>
  <c r="AD3773" i="4" s="1"/>
  <c r="O3777" i="4"/>
  <c r="N3777" i="4"/>
  <c r="AD3777" i="4" s="1"/>
  <c r="O3781" i="4"/>
  <c r="N3781" i="4"/>
  <c r="AD3781" i="4" s="1"/>
  <c r="O3785" i="4"/>
  <c r="N3785" i="4"/>
  <c r="AD3785" i="4" s="1"/>
  <c r="O3789" i="4"/>
  <c r="N3789" i="4"/>
  <c r="AD3789" i="4" s="1"/>
  <c r="O3793" i="4"/>
  <c r="N3793" i="4"/>
  <c r="AD3793" i="4" s="1"/>
  <c r="O3797" i="4"/>
  <c r="N3797" i="4"/>
  <c r="AD3797" i="4" s="1"/>
  <c r="O3801" i="4"/>
  <c r="N3801" i="4"/>
  <c r="AD3801" i="4" s="1"/>
  <c r="O3805" i="4"/>
  <c r="N3805" i="4"/>
  <c r="AD3805" i="4" s="1"/>
  <c r="O3809" i="4"/>
  <c r="N3809" i="4"/>
  <c r="AD3809" i="4" s="1"/>
  <c r="O3813" i="4"/>
  <c r="N3813" i="4"/>
  <c r="AD3813" i="4" s="1"/>
  <c r="O3817" i="4"/>
  <c r="N3817" i="4"/>
  <c r="AD3817" i="4" s="1"/>
  <c r="O3821" i="4"/>
  <c r="N3821" i="4"/>
  <c r="AD3821" i="4" s="1"/>
  <c r="O3825" i="4"/>
  <c r="N3825" i="4"/>
  <c r="AD3825" i="4" s="1"/>
  <c r="O3829" i="4"/>
  <c r="N3829" i="4"/>
  <c r="AD3829" i="4" s="1"/>
  <c r="O3833" i="4"/>
  <c r="N3833" i="4"/>
  <c r="AD3833" i="4" s="1"/>
  <c r="O3837" i="4"/>
  <c r="N3837" i="4"/>
  <c r="AD3837" i="4" s="1"/>
  <c r="O3841" i="4"/>
  <c r="N3841" i="4"/>
  <c r="AD3841" i="4" s="1"/>
  <c r="O3845" i="4"/>
  <c r="N3845" i="4"/>
  <c r="AD3845" i="4" s="1"/>
  <c r="O3849" i="4"/>
  <c r="N3849" i="4"/>
  <c r="AD3849" i="4" s="1"/>
  <c r="O3853" i="4"/>
  <c r="N3853" i="4"/>
  <c r="AD3853" i="4" s="1"/>
  <c r="O3857" i="4"/>
  <c r="N3857" i="4"/>
  <c r="AD3857" i="4" s="1"/>
  <c r="O3861" i="4"/>
  <c r="N3861" i="4"/>
  <c r="AD3861" i="4" s="1"/>
  <c r="O3865" i="4"/>
  <c r="N3865" i="4"/>
  <c r="AD3865" i="4" s="1"/>
  <c r="O3869" i="4"/>
  <c r="N3869" i="4"/>
  <c r="AD3869" i="4" s="1"/>
  <c r="O3873" i="4"/>
  <c r="N3873" i="4"/>
  <c r="AD3873" i="4" s="1"/>
  <c r="O3877" i="4"/>
  <c r="N3877" i="4"/>
  <c r="AD3877" i="4" s="1"/>
  <c r="O3881" i="4"/>
  <c r="N3881" i="4"/>
  <c r="AD3881" i="4" s="1"/>
  <c r="O3885" i="4"/>
  <c r="N3885" i="4"/>
  <c r="AD3885" i="4" s="1"/>
  <c r="O3889" i="4"/>
  <c r="N3889" i="4"/>
  <c r="AD3889" i="4" s="1"/>
  <c r="O3893" i="4"/>
  <c r="N3893" i="4"/>
  <c r="AD3893" i="4" s="1"/>
  <c r="O3897" i="4"/>
  <c r="N3897" i="4"/>
  <c r="AD3897" i="4" s="1"/>
  <c r="O3901" i="4"/>
  <c r="N3901" i="4"/>
  <c r="AD3901" i="4" s="1"/>
  <c r="O3905" i="4"/>
  <c r="N3905" i="4"/>
  <c r="AD3905" i="4" s="1"/>
  <c r="O3909" i="4"/>
  <c r="N3909" i="4"/>
  <c r="AD3909" i="4" s="1"/>
  <c r="O3913" i="4"/>
  <c r="N3913" i="4"/>
  <c r="AD3913" i="4" s="1"/>
  <c r="O3917" i="4"/>
  <c r="N3917" i="4"/>
  <c r="AD3917" i="4" s="1"/>
  <c r="O3921" i="4"/>
  <c r="N3921" i="4"/>
  <c r="AD3921" i="4" s="1"/>
  <c r="O3925" i="4"/>
  <c r="N3925" i="4"/>
  <c r="AD3925" i="4" s="1"/>
  <c r="O3929" i="4"/>
  <c r="N3929" i="4"/>
  <c r="AD3929" i="4" s="1"/>
  <c r="O3933" i="4"/>
  <c r="N3933" i="4"/>
  <c r="AD3933" i="4" s="1"/>
  <c r="O3937" i="4"/>
  <c r="N3937" i="4"/>
  <c r="AD3937" i="4" s="1"/>
  <c r="O3941" i="4"/>
  <c r="N3941" i="4"/>
  <c r="AD3941" i="4" s="1"/>
  <c r="O3945" i="4"/>
  <c r="N3945" i="4"/>
  <c r="AD3945" i="4" s="1"/>
  <c r="O3949" i="4"/>
  <c r="N3949" i="4"/>
  <c r="AD3949" i="4" s="1"/>
  <c r="O3953" i="4"/>
  <c r="N3953" i="4"/>
  <c r="AD3953" i="4" s="1"/>
  <c r="O3957" i="4"/>
  <c r="N3957" i="4"/>
  <c r="AD3957" i="4" s="1"/>
  <c r="O3961" i="4"/>
  <c r="N3961" i="4"/>
  <c r="AD3961" i="4" s="1"/>
  <c r="O3965" i="4"/>
  <c r="N3965" i="4"/>
  <c r="AD3965" i="4" s="1"/>
  <c r="O3969" i="4"/>
  <c r="N3969" i="4"/>
  <c r="AD3969" i="4" s="1"/>
  <c r="O3973" i="4"/>
  <c r="N3973" i="4"/>
  <c r="AD3973" i="4" s="1"/>
  <c r="O3977" i="4"/>
  <c r="N3977" i="4"/>
  <c r="AD3977" i="4" s="1"/>
  <c r="O3981" i="4"/>
  <c r="N3981" i="4"/>
  <c r="AD3981" i="4" s="1"/>
  <c r="O3985" i="4"/>
  <c r="N3985" i="4"/>
  <c r="AD3985" i="4" s="1"/>
  <c r="O3989" i="4"/>
  <c r="N3989" i="4"/>
  <c r="AD3989" i="4" s="1"/>
  <c r="O3993" i="4"/>
  <c r="N3993" i="4"/>
  <c r="AD3993" i="4" s="1"/>
  <c r="O3997" i="4"/>
  <c r="N3997" i="4"/>
  <c r="AD3997" i="4" s="1"/>
  <c r="O4001" i="4"/>
  <c r="N4001" i="4"/>
  <c r="AD4001" i="4" s="1"/>
  <c r="O4005" i="4"/>
  <c r="N4005" i="4"/>
  <c r="AD4005" i="4" s="1"/>
  <c r="O4009" i="4"/>
  <c r="N4009" i="4"/>
  <c r="AD4009" i="4" s="1"/>
  <c r="O4013" i="4"/>
  <c r="N4013" i="4"/>
  <c r="AD4013" i="4" s="1"/>
  <c r="O4017" i="4"/>
  <c r="N4017" i="4"/>
  <c r="AD4017" i="4" s="1"/>
  <c r="N4023" i="4"/>
  <c r="AD4023" i="4" s="1"/>
  <c r="N4031" i="4"/>
  <c r="AD4031" i="4" s="1"/>
  <c r="N4039" i="4"/>
  <c r="AD4039" i="4" s="1"/>
  <c r="N4047" i="4"/>
  <c r="AD4047" i="4" s="1"/>
  <c r="N4055" i="4"/>
  <c r="AD4055" i="4" s="1"/>
  <c r="N4063" i="4"/>
  <c r="AD4063" i="4" s="1"/>
  <c r="N4071" i="4"/>
  <c r="AD4071" i="4" s="1"/>
  <c r="N4079" i="4"/>
  <c r="AD4079" i="4" s="1"/>
  <c r="N4087" i="4"/>
  <c r="AD4087" i="4" s="1"/>
  <c r="N4095" i="4"/>
  <c r="AD4095" i="4" s="1"/>
  <c r="N4103" i="4"/>
  <c r="AD4103" i="4" s="1"/>
  <c r="N4111" i="4"/>
  <c r="AD4111" i="4" s="1"/>
  <c r="N4119" i="4"/>
  <c r="AD4119" i="4" s="1"/>
  <c r="N4130" i="4"/>
  <c r="AD4130" i="4" s="1"/>
  <c r="O4133" i="4"/>
  <c r="N4135" i="4"/>
  <c r="AD4135" i="4" s="1"/>
  <c r="O4165" i="4"/>
  <c r="N4165" i="4"/>
  <c r="AD4165" i="4" s="1"/>
  <c r="O4169" i="4"/>
  <c r="N4169" i="4"/>
  <c r="AD4169" i="4" s="1"/>
  <c r="N4178" i="4"/>
  <c r="AD4178" i="4" s="1"/>
  <c r="O4182" i="4"/>
  <c r="N4182" i="4"/>
  <c r="AD4182" i="4" s="1"/>
  <c r="O4229" i="4"/>
  <c r="N4229" i="4"/>
  <c r="AD4229" i="4" s="1"/>
  <c r="O4233" i="4"/>
  <c r="N4233" i="4"/>
  <c r="AD4233" i="4" s="1"/>
  <c r="N4242" i="4"/>
  <c r="AD4242" i="4" s="1"/>
  <c r="O4246" i="4"/>
  <c r="N4246" i="4"/>
  <c r="AD4246" i="4" s="1"/>
  <c r="O4283" i="4"/>
  <c r="N4283" i="4"/>
  <c r="AD4283" i="4" s="1"/>
  <c r="O4310" i="4"/>
  <c r="N4310" i="4"/>
  <c r="AD4310" i="4" s="1"/>
  <c r="O4347" i="4"/>
  <c r="N4347" i="4"/>
  <c r="AD4347" i="4" s="1"/>
  <c r="O4374" i="4"/>
  <c r="N4374" i="4"/>
  <c r="AD4374" i="4" s="1"/>
  <c r="O4411" i="4"/>
  <c r="N4411" i="4"/>
  <c r="AD4411" i="4" s="1"/>
  <c r="O4438" i="4"/>
  <c r="N4438" i="4"/>
  <c r="AD4438" i="4" s="1"/>
  <c r="O4451" i="4"/>
  <c r="N4451" i="4"/>
  <c r="AD4451" i="4" s="1"/>
  <c r="N4461" i="4"/>
  <c r="AD4461" i="4" s="1"/>
  <c r="O4461" i="4"/>
  <c r="O4465" i="4"/>
  <c r="N4473" i="4"/>
  <c r="AD4473" i="4" s="1"/>
  <c r="O4473" i="4"/>
  <c r="N4531" i="4"/>
  <c r="AD4531" i="4" s="1"/>
  <c r="N4537" i="4"/>
  <c r="AD4537" i="4" s="1"/>
  <c r="O4537" i="4"/>
  <c r="O4852" i="4"/>
  <c r="N4852" i="4"/>
  <c r="AD4852" i="4" s="1"/>
  <c r="O3464" i="4"/>
  <c r="N3469" i="4"/>
  <c r="AD3469" i="4" s="1"/>
  <c r="O3472" i="4"/>
  <c r="N3477" i="4"/>
  <c r="AD3477" i="4" s="1"/>
  <c r="O3480" i="4"/>
  <c r="N3485" i="4"/>
  <c r="AD3485" i="4" s="1"/>
  <c r="O3488" i="4"/>
  <c r="N3493" i="4"/>
  <c r="AD3493" i="4" s="1"/>
  <c r="O4021" i="4"/>
  <c r="O4029" i="4"/>
  <c r="O4037" i="4"/>
  <c r="O4045" i="4"/>
  <c r="O4053" i="4"/>
  <c r="O4061" i="4"/>
  <c r="O4069" i="4"/>
  <c r="O4077" i="4"/>
  <c r="O4085" i="4"/>
  <c r="O4093" i="4"/>
  <c r="O4101" i="4"/>
  <c r="O4109" i="4"/>
  <c r="O4117" i="4"/>
  <c r="O4125" i="4"/>
  <c r="N4127" i="4"/>
  <c r="AD4127" i="4" s="1"/>
  <c r="O4149" i="4"/>
  <c r="N4149" i="4"/>
  <c r="AD4149" i="4" s="1"/>
  <c r="O4153" i="4"/>
  <c r="N4153" i="4"/>
  <c r="AD4153" i="4" s="1"/>
  <c r="N4162" i="4"/>
  <c r="AD4162" i="4" s="1"/>
  <c r="O4166" i="4"/>
  <c r="N4166" i="4"/>
  <c r="AD4166" i="4" s="1"/>
  <c r="O4213" i="4"/>
  <c r="N4213" i="4"/>
  <c r="AD4213" i="4" s="1"/>
  <c r="O4217" i="4"/>
  <c r="N4217" i="4"/>
  <c r="AD4217" i="4" s="1"/>
  <c r="N4226" i="4"/>
  <c r="AD4226" i="4" s="1"/>
  <c r="O4230" i="4"/>
  <c r="N4230" i="4"/>
  <c r="AD4230" i="4" s="1"/>
  <c r="O4277" i="4"/>
  <c r="N4277" i="4"/>
  <c r="AD4277" i="4" s="1"/>
  <c r="N4281" i="4"/>
  <c r="AD4281" i="4" s="1"/>
  <c r="O4281" i="4"/>
  <c r="N4318" i="4"/>
  <c r="AD4318" i="4" s="1"/>
  <c r="O4321" i="4"/>
  <c r="N4323" i="4"/>
  <c r="AD4323" i="4" s="1"/>
  <c r="N4345" i="4"/>
  <c r="AD4345" i="4" s="1"/>
  <c r="O4345" i="4"/>
  <c r="N4382" i="4"/>
  <c r="AD4382" i="4" s="1"/>
  <c r="O4385" i="4"/>
  <c r="N4387" i="4"/>
  <c r="AD4387" i="4" s="1"/>
  <c r="N4409" i="4"/>
  <c r="AD4409" i="4" s="1"/>
  <c r="O4409" i="4"/>
  <c r="N4447" i="4"/>
  <c r="AD4447" i="4" s="1"/>
  <c r="O4447" i="4"/>
  <c r="O4454" i="4"/>
  <c r="N4454" i="4"/>
  <c r="AD4454" i="4" s="1"/>
  <c r="N4513" i="4"/>
  <c r="AD4513" i="4" s="1"/>
  <c r="O4513" i="4"/>
  <c r="O4523" i="4"/>
  <c r="N4523" i="4"/>
  <c r="AD4523" i="4" s="1"/>
  <c r="N4577" i="4"/>
  <c r="AD4577" i="4" s="1"/>
  <c r="O4577" i="4"/>
  <c r="O4587" i="4"/>
  <c r="N4587" i="4"/>
  <c r="AD4587" i="4" s="1"/>
  <c r="O4157" i="4"/>
  <c r="N4157" i="4"/>
  <c r="AD4157" i="4" s="1"/>
  <c r="O4173" i="4"/>
  <c r="N4173" i="4"/>
  <c r="AD4173" i="4" s="1"/>
  <c r="O4189" i="4"/>
  <c r="N4189" i="4"/>
  <c r="AD4189" i="4" s="1"/>
  <c r="O4205" i="4"/>
  <c r="N4205" i="4"/>
  <c r="AD4205" i="4" s="1"/>
  <c r="O4221" i="4"/>
  <c r="N4221" i="4"/>
  <c r="AD4221" i="4" s="1"/>
  <c r="O4237" i="4"/>
  <c r="N4237" i="4"/>
  <c r="AD4237" i="4" s="1"/>
  <c r="O4253" i="4"/>
  <c r="N4253" i="4"/>
  <c r="AD4253" i="4" s="1"/>
  <c r="O4269" i="4"/>
  <c r="N4269" i="4"/>
  <c r="AD4269" i="4" s="1"/>
  <c r="O4458" i="4"/>
  <c r="N4458" i="4"/>
  <c r="AD4458" i="4" s="1"/>
  <c r="O4462" i="4"/>
  <c r="N4462" i="4"/>
  <c r="AD4462" i="4" s="1"/>
  <c r="N4497" i="4"/>
  <c r="AD4497" i="4" s="1"/>
  <c r="O4497" i="4"/>
  <c r="N4529" i="4"/>
  <c r="AD4529" i="4" s="1"/>
  <c r="O4529" i="4"/>
  <c r="N4561" i="4"/>
  <c r="AD4561" i="4" s="1"/>
  <c r="O4561" i="4"/>
  <c r="N4022" i="4"/>
  <c r="AD4022" i="4" s="1"/>
  <c r="O4025" i="4"/>
  <c r="N4030" i="4"/>
  <c r="AD4030" i="4" s="1"/>
  <c r="O4033" i="4"/>
  <c r="N4038" i="4"/>
  <c r="AD4038" i="4" s="1"/>
  <c r="O4041" i="4"/>
  <c r="N4046" i="4"/>
  <c r="AD4046" i="4" s="1"/>
  <c r="O4049" i="4"/>
  <c r="N4054" i="4"/>
  <c r="AD4054" i="4" s="1"/>
  <c r="O4057" i="4"/>
  <c r="N4062" i="4"/>
  <c r="AD4062" i="4" s="1"/>
  <c r="O4065" i="4"/>
  <c r="N4070" i="4"/>
  <c r="AD4070" i="4" s="1"/>
  <c r="O4073" i="4"/>
  <c r="N4078" i="4"/>
  <c r="AD4078" i="4" s="1"/>
  <c r="O4081" i="4"/>
  <c r="N4086" i="4"/>
  <c r="AD4086" i="4" s="1"/>
  <c r="O4089" i="4"/>
  <c r="N4094" i="4"/>
  <c r="AD4094" i="4" s="1"/>
  <c r="O4097" i="4"/>
  <c r="N4102" i="4"/>
  <c r="AD4102" i="4" s="1"/>
  <c r="O4105" i="4"/>
  <c r="N4110" i="4"/>
  <c r="AD4110" i="4" s="1"/>
  <c r="O4113" i="4"/>
  <c r="N4118" i="4"/>
  <c r="AD4118" i="4" s="1"/>
  <c r="O4121" i="4"/>
  <c r="O4161" i="4"/>
  <c r="N4161" i="4"/>
  <c r="AD4161" i="4" s="1"/>
  <c r="O4177" i="4"/>
  <c r="N4177" i="4"/>
  <c r="AD4177" i="4" s="1"/>
  <c r="O4193" i="4"/>
  <c r="N4193" i="4"/>
  <c r="AD4193" i="4" s="1"/>
  <c r="O4209" i="4"/>
  <c r="N4209" i="4"/>
  <c r="AD4209" i="4" s="1"/>
  <c r="O4225" i="4"/>
  <c r="N4225" i="4"/>
  <c r="AD4225" i="4" s="1"/>
  <c r="O4241" i="4"/>
  <c r="N4241" i="4"/>
  <c r="AD4241" i="4" s="1"/>
  <c r="O4257" i="4"/>
  <c r="N4257" i="4"/>
  <c r="AD4257" i="4" s="1"/>
  <c r="O4273" i="4"/>
  <c r="N4273" i="4"/>
  <c r="AD4273" i="4" s="1"/>
  <c r="N4302" i="4"/>
  <c r="AD4302" i="4" s="1"/>
  <c r="O4305" i="4"/>
  <c r="N4307" i="4"/>
  <c r="AD4307" i="4" s="1"/>
  <c r="N4334" i="4"/>
  <c r="AD4334" i="4" s="1"/>
  <c r="O4337" i="4"/>
  <c r="N4339" i="4"/>
  <c r="AD4339" i="4" s="1"/>
  <c r="N4366" i="4"/>
  <c r="AD4366" i="4" s="1"/>
  <c r="O4369" i="4"/>
  <c r="N4371" i="4"/>
  <c r="AD4371" i="4" s="1"/>
  <c r="N4398" i="4"/>
  <c r="AD4398" i="4" s="1"/>
  <c r="O4401" i="4"/>
  <c r="N4403" i="4"/>
  <c r="AD4403" i="4" s="1"/>
  <c r="N4430" i="4"/>
  <c r="AD4430" i="4" s="1"/>
  <c r="O4433" i="4"/>
  <c r="N4435" i="4"/>
  <c r="AD4435" i="4" s="1"/>
  <c r="O4450" i="4"/>
  <c r="N4450" i="4"/>
  <c r="AD4450" i="4" s="1"/>
  <c r="N4483" i="4"/>
  <c r="AD4483" i="4" s="1"/>
  <c r="N4489" i="4"/>
  <c r="AD4489" i="4" s="1"/>
  <c r="O4489" i="4"/>
  <c r="N4515" i="4"/>
  <c r="AD4515" i="4" s="1"/>
  <c r="N4521" i="4"/>
  <c r="AD4521" i="4" s="1"/>
  <c r="O4521" i="4"/>
  <c r="N4547" i="4"/>
  <c r="AD4547" i="4" s="1"/>
  <c r="N4553" i="4"/>
  <c r="AD4553" i="4" s="1"/>
  <c r="O4553" i="4"/>
  <c r="N4579" i="4"/>
  <c r="AD4579" i="4" s="1"/>
  <c r="N4585" i="4"/>
  <c r="AD4585" i="4" s="1"/>
  <c r="O4585" i="4"/>
  <c r="N4445" i="4"/>
  <c r="AD4445" i="4" s="1"/>
  <c r="O4445" i="4"/>
  <c r="O4466" i="4"/>
  <c r="N4466" i="4"/>
  <c r="AD4466" i="4" s="1"/>
  <c r="O4844" i="4"/>
  <c r="N4844" i="4"/>
  <c r="AD4844" i="4" s="1"/>
  <c r="O4908" i="4"/>
  <c r="N4908" i="4"/>
  <c r="AD4908" i="4" s="1"/>
  <c r="N4453" i="4"/>
  <c r="AD4453" i="4" s="1"/>
  <c r="O4453" i="4"/>
  <c r="O4733" i="4"/>
  <c r="N4733" i="4"/>
  <c r="AD4733" i="4" s="1"/>
  <c r="O4741" i="4"/>
  <c r="N4741" i="4"/>
  <c r="AD4741" i="4" s="1"/>
  <c r="O4749" i="4"/>
  <c r="N4749" i="4"/>
  <c r="AD4749" i="4" s="1"/>
  <c r="O4757" i="4"/>
  <c r="N4757" i="4"/>
  <c r="AD4757" i="4" s="1"/>
  <c r="O4765" i="4"/>
  <c r="N4765" i="4"/>
  <c r="AD4765" i="4" s="1"/>
  <c r="N4884" i="4"/>
  <c r="AD4884" i="4" s="1"/>
  <c r="O4738" i="4"/>
  <c r="N4738" i="4"/>
  <c r="AD4738" i="4" s="1"/>
  <c r="O4746" i="4"/>
  <c r="N4746" i="4"/>
  <c r="AD4746" i="4" s="1"/>
  <c r="O4754" i="4"/>
  <c r="N4754" i="4"/>
  <c r="AD4754" i="4" s="1"/>
  <c r="O4762" i="4"/>
  <c r="N4762" i="4"/>
  <c r="AD4762" i="4" s="1"/>
  <c r="O4929" i="4"/>
  <c r="N4929" i="4"/>
  <c r="AD4929" i="4" s="1"/>
  <c r="O4469" i="4"/>
  <c r="N4474" i="4"/>
  <c r="AD4474" i="4" s="1"/>
  <c r="O4477" i="4"/>
  <c r="N4482" i="4"/>
  <c r="AD4482" i="4" s="1"/>
  <c r="O4485" i="4"/>
  <c r="N4490" i="4"/>
  <c r="AD4490" i="4" s="1"/>
  <c r="O4493" i="4"/>
  <c r="N4498" i="4"/>
  <c r="AD4498" i="4" s="1"/>
  <c r="O4501" i="4"/>
  <c r="N4506" i="4"/>
  <c r="AD4506" i="4" s="1"/>
  <c r="O4509" i="4"/>
  <c r="N4514" i="4"/>
  <c r="AD4514" i="4" s="1"/>
  <c r="O4517" i="4"/>
  <c r="N4522" i="4"/>
  <c r="AD4522" i="4" s="1"/>
  <c r="O4525" i="4"/>
  <c r="N4530" i="4"/>
  <c r="AD4530" i="4" s="1"/>
  <c r="O4533" i="4"/>
  <c r="N4538" i="4"/>
  <c r="AD4538" i="4" s="1"/>
  <c r="O4541" i="4"/>
  <c r="N4546" i="4"/>
  <c r="AD4546" i="4" s="1"/>
  <c r="O4549" i="4"/>
  <c r="N4554" i="4"/>
  <c r="AD4554" i="4" s="1"/>
  <c r="O4557" i="4"/>
  <c r="N4562" i="4"/>
  <c r="AD4562" i="4" s="1"/>
  <c r="O4565" i="4"/>
  <c r="N4570" i="4"/>
  <c r="AD4570" i="4" s="1"/>
  <c r="O4573" i="4"/>
  <c r="N4578" i="4"/>
  <c r="AD4578" i="4" s="1"/>
  <c r="O4581" i="4"/>
  <c r="N4586" i="4"/>
  <c r="AD4586" i="4" s="1"/>
  <c r="O4598" i="4"/>
  <c r="N4598" i="4"/>
  <c r="AD4598" i="4" s="1"/>
  <c r="O4602" i="4"/>
  <c r="N4602" i="4"/>
  <c r="AD4602" i="4" s="1"/>
  <c r="O4606" i="4"/>
  <c r="N4606" i="4"/>
  <c r="AD4606" i="4" s="1"/>
  <c r="O4610" i="4"/>
  <c r="N4610" i="4"/>
  <c r="AD4610" i="4" s="1"/>
  <c r="O4614" i="4"/>
  <c r="N4614" i="4"/>
  <c r="AD4614" i="4" s="1"/>
  <c r="O4618" i="4"/>
  <c r="N4618" i="4"/>
  <c r="AD4618" i="4" s="1"/>
  <c r="O4622" i="4"/>
  <c r="N4622" i="4"/>
  <c r="AD4622" i="4" s="1"/>
  <c r="O4626" i="4"/>
  <c r="N4626" i="4"/>
  <c r="AD4626" i="4" s="1"/>
  <c r="O4630" i="4"/>
  <c r="N4630" i="4"/>
  <c r="AD4630" i="4" s="1"/>
  <c r="O4634" i="4"/>
  <c r="N4634" i="4"/>
  <c r="AD4634" i="4" s="1"/>
  <c r="O4638" i="4"/>
  <c r="N4638" i="4"/>
  <c r="AD4638" i="4" s="1"/>
  <c r="O4642" i="4"/>
  <c r="N4642" i="4"/>
  <c r="AD4642" i="4" s="1"/>
  <c r="O4646" i="4"/>
  <c r="N4646" i="4"/>
  <c r="AD4646" i="4" s="1"/>
  <c r="O4650" i="4"/>
  <c r="N4650" i="4"/>
  <c r="AD4650" i="4" s="1"/>
  <c r="O4654" i="4"/>
  <c r="N4654" i="4"/>
  <c r="AD4654" i="4" s="1"/>
  <c r="O4658" i="4"/>
  <c r="N4658" i="4"/>
  <c r="AD4658" i="4" s="1"/>
  <c r="O4662" i="4"/>
  <c r="N4662" i="4"/>
  <c r="AD4662" i="4" s="1"/>
  <c r="O4666" i="4"/>
  <c r="N4666" i="4"/>
  <c r="AD4666" i="4" s="1"/>
  <c r="O4670" i="4"/>
  <c r="N4670" i="4"/>
  <c r="AD4670" i="4" s="1"/>
  <c r="O4674" i="4"/>
  <c r="N4674" i="4"/>
  <c r="AD4674" i="4" s="1"/>
  <c r="O4678" i="4"/>
  <c r="N4678" i="4"/>
  <c r="AD4678" i="4" s="1"/>
  <c r="O4682" i="4"/>
  <c r="N4682" i="4"/>
  <c r="AD4682" i="4" s="1"/>
  <c r="O4686" i="4"/>
  <c r="N4686" i="4"/>
  <c r="AD4686" i="4" s="1"/>
  <c r="O4690" i="4"/>
  <c r="N4690" i="4"/>
  <c r="AD4690" i="4" s="1"/>
  <c r="O4694" i="4"/>
  <c r="N4694" i="4"/>
  <c r="AD4694" i="4" s="1"/>
  <c r="O4698" i="4"/>
  <c r="N4698" i="4"/>
  <c r="AD4698" i="4" s="1"/>
  <c r="O4702" i="4"/>
  <c r="N4702" i="4"/>
  <c r="AD4702" i="4" s="1"/>
  <c r="O4706" i="4"/>
  <c r="N4706" i="4"/>
  <c r="AD4706" i="4" s="1"/>
  <c r="O4710" i="4"/>
  <c r="N4710" i="4"/>
  <c r="AD4710" i="4" s="1"/>
  <c r="O4714" i="4"/>
  <c r="N4714" i="4"/>
  <c r="AD4714" i="4" s="1"/>
  <c r="O4718" i="4"/>
  <c r="N4718" i="4"/>
  <c r="AD4718" i="4" s="1"/>
  <c r="O4722" i="4"/>
  <c r="N4722" i="4"/>
  <c r="AD4722" i="4" s="1"/>
  <c r="O4726" i="4"/>
  <c r="N4726" i="4"/>
  <c r="AD4726" i="4" s="1"/>
  <c r="O4730" i="4"/>
  <c r="N4730" i="4"/>
  <c r="AD4730" i="4" s="1"/>
  <c r="N4736" i="4"/>
  <c r="AD4736" i="4" s="1"/>
  <c r="O4736" i="4"/>
  <c r="N4744" i="4"/>
  <c r="AD4744" i="4" s="1"/>
  <c r="O4744" i="4"/>
  <c r="N4752" i="4"/>
  <c r="AD4752" i="4" s="1"/>
  <c r="O4752" i="4"/>
  <c r="N4760" i="4"/>
  <c r="AD4760" i="4" s="1"/>
  <c r="O4760" i="4"/>
  <c r="N4770" i="4"/>
  <c r="AD4770" i="4" s="1"/>
  <c r="N4774" i="4"/>
  <c r="AD4774" i="4" s="1"/>
  <c r="N4778" i="4"/>
  <c r="AD4778" i="4" s="1"/>
  <c r="N4782" i="4"/>
  <c r="AD4782" i="4" s="1"/>
  <c r="N4786" i="4"/>
  <c r="AD4786" i="4" s="1"/>
  <c r="N4790" i="4"/>
  <c r="AD4790" i="4" s="1"/>
  <c r="N4794" i="4"/>
  <c r="AD4794" i="4" s="1"/>
  <c r="N4798" i="4"/>
  <c r="AD4798" i="4" s="1"/>
  <c r="N4802" i="4"/>
  <c r="AD4802" i="4" s="1"/>
  <c r="N4806" i="4"/>
  <c r="AD4806" i="4" s="1"/>
  <c r="N4810" i="4"/>
  <c r="AD4810" i="4" s="1"/>
  <c r="N4814" i="4"/>
  <c r="AD4814" i="4" s="1"/>
  <c r="N4818" i="4"/>
  <c r="AD4818" i="4" s="1"/>
  <c r="N4822" i="4"/>
  <c r="AD4822" i="4" s="1"/>
  <c r="N4826" i="4"/>
  <c r="AD4826" i="4" s="1"/>
  <c r="N4830" i="4"/>
  <c r="AD4830" i="4" s="1"/>
  <c r="N4834" i="4"/>
  <c r="AD4834" i="4" s="1"/>
  <c r="N4838" i="4"/>
  <c r="AD4838" i="4" s="1"/>
  <c r="N4868" i="4"/>
  <c r="AD4868" i="4" s="1"/>
  <c r="N4900" i="4"/>
  <c r="AD4900" i="4" s="1"/>
  <c r="N4927" i="4"/>
  <c r="AD4927" i="4" s="1"/>
  <c r="O4927" i="4"/>
  <c r="O4769" i="4"/>
  <c r="N4769" i="4"/>
  <c r="AD4769" i="4" s="1"/>
  <c r="O4773" i="4"/>
  <c r="N4773" i="4"/>
  <c r="AD4773" i="4" s="1"/>
  <c r="O4777" i="4"/>
  <c r="N4777" i="4"/>
  <c r="AD4777" i="4" s="1"/>
  <c r="O4781" i="4"/>
  <c r="N4781" i="4"/>
  <c r="AD4781" i="4" s="1"/>
  <c r="O4785" i="4"/>
  <c r="N4785" i="4"/>
  <c r="AD4785" i="4" s="1"/>
  <c r="O4789" i="4"/>
  <c r="N4789" i="4"/>
  <c r="AD4789" i="4" s="1"/>
  <c r="O4793" i="4"/>
  <c r="N4793" i="4"/>
  <c r="AD4793" i="4" s="1"/>
  <c r="O4797" i="4"/>
  <c r="N4797" i="4"/>
  <c r="AD4797" i="4" s="1"/>
  <c r="O4801" i="4"/>
  <c r="N4801" i="4"/>
  <c r="AD4801" i="4" s="1"/>
  <c r="O4805" i="4"/>
  <c r="N4805" i="4"/>
  <c r="AD4805" i="4" s="1"/>
  <c r="O4809" i="4"/>
  <c r="N4809" i="4"/>
  <c r="AD4809" i="4" s="1"/>
  <c r="O4813" i="4"/>
  <c r="N4813" i="4"/>
  <c r="AD4813" i="4" s="1"/>
  <c r="O4817" i="4"/>
  <c r="N4817" i="4"/>
  <c r="AD4817" i="4" s="1"/>
  <c r="O4821" i="4"/>
  <c r="N4821" i="4"/>
  <c r="AD4821" i="4" s="1"/>
  <c r="O4825" i="4"/>
  <c r="N4825" i="4"/>
  <c r="AD4825" i="4" s="1"/>
  <c r="O4829" i="4"/>
  <c r="N4829" i="4"/>
  <c r="AD4829" i="4" s="1"/>
  <c r="O4833" i="4"/>
  <c r="N4833" i="4"/>
  <c r="AD4833" i="4" s="1"/>
  <c r="O4837" i="4"/>
  <c r="N4837" i="4"/>
  <c r="AD4837" i="4" s="1"/>
  <c r="N4841" i="4"/>
  <c r="AD4841" i="4" s="1"/>
  <c r="N4849" i="4"/>
  <c r="AD4849" i="4" s="1"/>
  <c r="N4857" i="4"/>
  <c r="AD4857" i="4" s="1"/>
  <c r="N4865" i="4"/>
  <c r="AD4865" i="4" s="1"/>
  <c r="N4873" i="4"/>
  <c r="AD4873" i="4" s="1"/>
  <c r="N4881" i="4"/>
  <c r="AD4881" i="4" s="1"/>
  <c r="N4889" i="4"/>
  <c r="AD4889" i="4" s="1"/>
  <c r="N4897" i="4"/>
  <c r="AD4897" i="4" s="1"/>
  <c r="N4905" i="4"/>
  <c r="AD4905" i="4" s="1"/>
  <c r="N4913" i="4"/>
  <c r="AD4913" i="4" s="1"/>
  <c r="N4921" i="4"/>
  <c r="AD4921" i="4" s="1"/>
  <c r="N4840" i="4"/>
  <c r="AD4840" i="4" s="1"/>
  <c r="O4843" i="4"/>
  <c r="N4848" i="4"/>
  <c r="AD4848" i="4" s="1"/>
  <c r="O4851" i="4"/>
  <c r="N4856" i="4"/>
  <c r="AD4856" i="4" s="1"/>
  <c r="O4859" i="4"/>
  <c r="N4864" i="4"/>
  <c r="AD4864" i="4" s="1"/>
  <c r="O4867" i="4"/>
  <c r="N4872" i="4"/>
  <c r="AD4872" i="4" s="1"/>
  <c r="O4875" i="4"/>
  <c r="N4880" i="4"/>
  <c r="AD4880" i="4" s="1"/>
  <c r="O4883" i="4"/>
  <c r="N4888" i="4"/>
  <c r="AD4888" i="4" s="1"/>
  <c r="O4891" i="4"/>
  <c r="N4896" i="4"/>
  <c r="AD4896" i="4" s="1"/>
  <c r="O4899" i="4"/>
  <c r="N4904" i="4"/>
  <c r="AD4904" i="4" s="1"/>
  <c r="O4907" i="4"/>
  <c r="N4912" i="4"/>
  <c r="AD4912" i="4" s="1"/>
  <c r="O4915" i="4"/>
  <c r="N4920" i="4"/>
  <c r="AD4920" i="4" s="1"/>
  <c r="BQ23" i="1"/>
  <c r="BX18" i="1"/>
  <c r="BX19" i="1"/>
  <c r="BX20" i="1"/>
  <c r="BX21" i="1"/>
  <c r="BX22" i="1"/>
  <c r="BX23" i="1"/>
  <c r="BX24" i="1"/>
  <c r="BX25" i="1"/>
  <c r="BX26" i="1"/>
  <c r="BX27" i="1"/>
  <c r="BX28" i="1"/>
  <c r="BX17" i="1"/>
  <c r="BY17" i="1"/>
  <c r="BY18" i="1"/>
  <c r="BY19" i="1"/>
  <c r="BY20" i="1"/>
  <c r="BY21" i="1"/>
  <c r="BY22" i="1"/>
  <c r="BY23" i="1"/>
  <c r="BY24" i="1"/>
  <c r="BY25" i="1"/>
  <c r="BY26" i="1"/>
  <c r="BY27" i="1"/>
  <c r="BY28" i="1"/>
  <c r="X380" i="2"/>
  <c r="W380" i="2"/>
  <c r="V380" i="2"/>
  <c r="U380" i="2"/>
  <c r="T380" i="2"/>
  <c r="S380" i="2"/>
  <c r="X354" i="2"/>
  <c r="W354" i="2"/>
  <c r="V354" i="2"/>
  <c r="U354" i="2"/>
  <c r="T354" i="2"/>
  <c r="S354" i="2"/>
  <c r="X353" i="2"/>
  <c r="W353" i="2"/>
  <c r="V353" i="2"/>
  <c r="U353" i="2"/>
  <c r="T353" i="2"/>
  <c r="S353" i="2"/>
  <c r="X352" i="2"/>
  <c r="W352" i="2"/>
  <c r="V352" i="2"/>
  <c r="U352" i="2"/>
  <c r="T352" i="2"/>
  <c r="S352" i="2"/>
  <c r="X351" i="2"/>
  <c r="W351" i="2"/>
  <c r="V351" i="2"/>
  <c r="U351" i="2"/>
  <c r="T351" i="2"/>
  <c r="S351" i="2"/>
  <c r="X350" i="2"/>
  <c r="W350" i="2"/>
  <c r="V350" i="2"/>
  <c r="U350" i="2"/>
  <c r="T350" i="2"/>
  <c r="S350" i="2"/>
  <c r="X349" i="2"/>
  <c r="W349" i="2"/>
  <c r="V349" i="2"/>
  <c r="U349" i="2"/>
  <c r="T349" i="2"/>
  <c r="S349" i="2"/>
  <c r="X348" i="2"/>
  <c r="W348" i="2"/>
  <c r="V348" i="2"/>
  <c r="U348" i="2"/>
  <c r="T348" i="2"/>
  <c r="S348" i="2"/>
  <c r="X347" i="2"/>
  <c r="W347" i="2"/>
  <c r="V347" i="2"/>
  <c r="U347" i="2"/>
  <c r="T347" i="2"/>
  <c r="S347" i="2"/>
  <c r="X346" i="2"/>
  <c r="W346" i="2"/>
  <c r="V346" i="2"/>
  <c r="U346" i="2"/>
  <c r="T346" i="2"/>
  <c r="S346" i="2"/>
  <c r="X345" i="2"/>
  <c r="W345" i="2"/>
  <c r="V345" i="2"/>
  <c r="U345" i="2"/>
  <c r="T345" i="2"/>
  <c r="S345" i="2"/>
  <c r="X344" i="2"/>
  <c r="W344" i="2"/>
  <c r="V344" i="2"/>
  <c r="U344" i="2"/>
  <c r="T344" i="2"/>
  <c r="S344" i="2"/>
  <c r="X343" i="2"/>
  <c r="W343" i="2"/>
  <c r="V343" i="2"/>
  <c r="U343" i="2"/>
  <c r="T343" i="2"/>
  <c r="S343" i="2"/>
  <c r="X342" i="2"/>
  <c r="W342" i="2"/>
  <c r="V342" i="2"/>
  <c r="U342" i="2"/>
  <c r="T342" i="2"/>
  <c r="S342" i="2"/>
  <c r="X341" i="2"/>
  <c r="W341" i="2"/>
  <c r="V341" i="2"/>
  <c r="U341" i="2"/>
  <c r="T341" i="2"/>
  <c r="S341" i="2"/>
  <c r="X340" i="2"/>
  <c r="W340" i="2"/>
  <c r="V340" i="2"/>
  <c r="U340" i="2"/>
  <c r="T340" i="2"/>
  <c r="S340" i="2"/>
  <c r="X339" i="2"/>
  <c r="W339" i="2"/>
  <c r="V339" i="2"/>
  <c r="U339" i="2"/>
  <c r="T339" i="2"/>
  <c r="S339" i="2"/>
  <c r="X338" i="2"/>
  <c r="W338" i="2"/>
  <c r="V338" i="2"/>
  <c r="U338" i="2"/>
  <c r="T338" i="2"/>
  <c r="S338" i="2"/>
  <c r="X337" i="2"/>
  <c r="W337" i="2"/>
  <c r="V337" i="2"/>
  <c r="U337" i="2"/>
  <c r="T337" i="2"/>
  <c r="S337" i="2"/>
  <c r="X336" i="2"/>
  <c r="W336" i="2"/>
  <c r="V336" i="2"/>
  <c r="U336" i="2"/>
  <c r="T336" i="2"/>
  <c r="S336" i="2"/>
  <c r="X335" i="2"/>
  <c r="W335" i="2"/>
  <c r="V335" i="2"/>
  <c r="U335" i="2"/>
  <c r="T335" i="2"/>
  <c r="S335" i="2"/>
  <c r="X334" i="2"/>
  <c r="W334" i="2"/>
  <c r="V334" i="2"/>
  <c r="U334" i="2"/>
  <c r="T334" i="2"/>
  <c r="S334" i="2"/>
  <c r="X333" i="2"/>
  <c r="W333" i="2"/>
  <c r="V333" i="2"/>
  <c r="U333" i="2"/>
  <c r="T333" i="2"/>
  <c r="S333" i="2"/>
  <c r="X332" i="2"/>
  <c r="W332" i="2"/>
  <c r="V332" i="2"/>
  <c r="U332" i="2"/>
  <c r="T332" i="2"/>
  <c r="S332" i="2"/>
  <c r="X331" i="2"/>
  <c r="W331" i="2"/>
  <c r="V331" i="2"/>
  <c r="U331" i="2"/>
  <c r="T331" i="2"/>
  <c r="S331" i="2"/>
  <c r="X330" i="2"/>
  <c r="W330" i="2"/>
  <c r="V330" i="2"/>
  <c r="U330" i="2"/>
  <c r="T330" i="2"/>
  <c r="S330" i="2"/>
  <c r="X329" i="2"/>
  <c r="W329" i="2"/>
  <c r="V329" i="2"/>
  <c r="U329" i="2"/>
  <c r="T329" i="2"/>
  <c r="S329" i="2"/>
  <c r="X328" i="2"/>
  <c r="W328" i="2"/>
  <c r="V328" i="2"/>
  <c r="U328" i="2"/>
  <c r="T328" i="2"/>
  <c r="S328" i="2"/>
  <c r="X327" i="2"/>
  <c r="W327" i="2"/>
  <c r="V327" i="2"/>
  <c r="U327" i="2"/>
  <c r="T327" i="2"/>
  <c r="S327" i="2"/>
  <c r="X326" i="2"/>
  <c r="W326" i="2"/>
  <c r="V326" i="2"/>
  <c r="U326" i="2"/>
  <c r="T326" i="2"/>
  <c r="S326" i="2"/>
  <c r="X325" i="2"/>
  <c r="W325" i="2"/>
  <c r="V325" i="2"/>
  <c r="U325" i="2"/>
  <c r="T325" i="2"/>
  <c r="S325" i="2"/>
  <c r="X324" i="2"/>
  <c r="W324" i="2"/>
  <c r="V324" i="2"/>
  <c r="U324" i="2"/>
  <c r="T324" i="2"/>
  <c r="S324" i="2"/>
  <c r="X323" i="2"/>
  <c r="W323" i="2"/>
  <c r="V323" i="2"/>
  <c r="U323" i="2"/>
  <c r="T323" i="2"/>
  <c r="S323" i="2"/>
  <c r="X322" i="2"/>
  <c r="W322" i="2"/>
  <c r="V322" i="2"/>
  <c r="U322" i="2"/>
  <c r="T322" i="2"/>
  <c r="S322" i="2"/>
  <c r="X321" i="2"/>
  <c r="W321" i="2"/>
  <c r="V321" i="2"/>
  <c r="U321" i="2"/>
  <c r="T321" i="2"/>
  <c r="S321" i="2"/>
  <c r="X320" i="2"/>
  <c r="W320" i="2"/>
  <c r="V320" i="2"/>
  <c r="U320" i="2"/>
  <c r="T320" i="2"/>
  <c r="S320" i="2"/>
  <c r="X319" i="2"/>
  <c r="W319" i="2"/>
  <c r="V319" i="2"/>
  <c r="U319" i="2"/>
  <c r="T319" i="2"/>
  <c r="S319" i="2"/>
  <c r="X318" i="2"/>
  <c r="W318" i="2"/>
  <c r="V318" i="2"/>
  <c r="U318" i="2"/>
  <c r="T318" i="2"/>
  <c r="S318" i="2"/>
  <c r="X317" i="2"/>
  <c r="W317" i="2"/>
  <c r="V317" i="2"/>
  <c r="U317" i="2"/>
  <c r="T317" i="2"/>
  <c r="S317" i="2"/>
  <c r="X316" i="2"/>
  <c r="W316" i="2"/>
  <c r="V316" i="2"/>
  <c r="U316" i="2"/>
  <c r="T316" i="2"/>
  <c r="S316" i="2"/>
  <c r="X315" i="2"/>
  <c r="W315" i="2"/>
  <c r="V315" i="2"/>
  <c r="U315" i="2"/>
  <c r="T315" i="2"/>
  <c r="S315" i="2"/>
  <c r="X314" i="2"/>
  <c r="W314" i="2"/>
  <c r="V314" i="2"/>
  <c r="U314" i="2"/>
  <c r="T314" i="2"/>
  <c r="S314" i="2"/>
  <c r="X313" i="2"/>
  <c r="W313" i="2"/>
  <c r="V313" i="2"/>
  <c r="U313" i="2"/>
  <c r="T313" i="2"/>
  <c r="S313" i="2"/>
  <c r="X312" i="2"/>
  <c r="W312" i="2"/>
  <c r="V312" i="2"/>
  <c r="U312" i="2"/>
  <c r="T312" i="2"/>
  <c r="S312" i="2"/>
  <c r="X311" i="2"/>
  <c r="W311" i="2"/>
  <c r="V311" i="2"/>
  <c r="U311" i="2"/>
  <c r="T311" i="2"/>
  <c r="S311" i="2"/>
  <c r="X310" i="2"/>
  <c r="W310" i="2"/>
  <c r="V310" i="2"/>
  <c r="U310" i="2"/>
  <c r="T310" i="2"/>
  <c r="S310" i="2"/>
  <c r="X309" i="2"/>
  <c r="W309" i="2"/>
  <c r="V309" i="2"/>
  <c r="U309" i="2"/>
  <c r="T309" i="2"/>
  <c r="S309" i="2"/>
  <c r="X308" i="2"/>
  <c r="W308" i="2"/>
  <c r="V308" i="2"/>
  <c r="U308" i="2"/>
  <c r="T308" i="2"/>
  <c r="S308" i="2"/>
  <c r="X307" i="2"/>
  <c r="W307" i="2"/>
  <c r="V307" i="2"/>
  <c r="U307" i="2"/>
  <c r="T307" i="2"/>
  <c r="S307" i="2"/>
  <c r="X306" i="2"/>
  <c r="W306" i="2"/>
  <c r="V306" i="2"/>
  <c r="U306" i="2"/>
  <c r="T306" i="2"/>
  <c r="S306" i="2"/>
  <c r="X305" i="2"/>
  <c r="W305" i="2"/>
  <c r="V305" i="2"/>
  <c r="U305" i="2"/>
  <c r="T305" i="2"/>
  <c r="S305" i="2"/>
  <c r="X304" i="2"/>
  <c r="W304" i="2"/>
  <c r="V304" i="2"/>
  <c r="U304" i="2"/>
  <c r="T304" i="2"/>
  <c r="S304" i="2"/>
  <c r="X303" i="2"/>
  <c r="W303" i="2"/>
  <c r="V303" i="2"/>
  <c r="U303" i="2"/>
  <c r="T303" i="2"/>
  <c r="S303" i="2"/>
  <c r="X302" i="2"/>
  <c r="W302" i="2"/>
  <c r="V302" i="2"/>
  <c r="U302" i="2"/>
  <c r="T302" i="2"/>
  <c r="S302" i="2"/>
  <c r="X301" i="2"/>
  <c r="W301" i="2"/>
  <c r="V301" i="2"/>
  <c r="U301" i="2"/>
  <c r="T301" i="2"/>
  <c r="S301" i="2"/>
  <c r="X300" i="2"/>
  <c r="W300" i="2"/>
  <c r="V300" i="2"/>
  <c r="U300" i="2"/>
  <c r="T300" i="2"/>
  <c r="S300" i="2"/>
  <c r="X299" i="2"/>
  <c r="W299" i="2"/>
  <c r="V299" i="2"/>
  <c r="U299" i="2"/>
  <c r="T299" i="2"/>
  <c r="S299" i="2"/>
  <c r="X298" i="2"/>
  <c r="W298" i="2"/>
  <c r="V298" i="2"/>
  <c r="U298" i="2"/>
  <c r="T298" i="2"/>
  <c r="S298" i="2"/>
  <c r="X297" i="2"/>
  <c r="W297" i="2"/>
  <c r="V297" i="2"/>
  <c r="U297" i="2"/>
  <c r="T297" i="2"/>
  <c r="S297" i="2"/>
  <c r="X296" i="2"/>
  <c r="W296" i="2"/>
  <c r="V296" i="2"/>
  <c r="U296" i="2"/>
  <c r="T296" i="2"/>
  <c r="S296" i="2"/>
  <c r="X295" i="2"/>
  <c r="W295" i="2"/>
  <c r="V295" i="2"/>
  <c r="U295" i="2"/>
  <c r="T295" i="2"/>
  <c r="S295" i="2"/>
  <c r="X294" i="2"/>
  <c r="W294" i="2"/>
  <c r="V294" i="2"/>
  <c r="U294" i="2"/>
  <c r="T294" i="2"/>
  <c r="S294" i="2"/>
  <c r="X293" i="2"/>
  <c r="W293" i="2"/>
  <c r="V293" i="2"/>
  <c r="U293" i="2"/>
  <c r="T293" i="2"/>
  <c r="S293" i="2"/>
  <c r="X292" i="2"/>
  <c r="W292" i="2"/>
  <c r="V292" i="2"/>
  <c r="U292" i="2"/>
  <c r="T292" i="2"/>
  <c r="S292" i="2"/>
  <c r="X291" i="2"/>
  <c r="W291" i="2"/>
  <c r="V291" i="2"/>
  <c r="U291" i="2"/>
  <c r="T291" i="2"/>
  <c r="S291" i="2"/>
  <c r="X290" i="2"/>
  <c r="W290" i="2"/>
  <c r="V290" i="2"/>
  <c r="U290" i="2"/>
  <c r="T290" i="2"/>
  <c r="S290" i="2"/>
  <c r="X289" i="2"/>
  <c r="W289" i="2"/>
  <c r="V289" i="2"/>
  <c r="U289" i="2"/>
  <c r="T289" i="2"/>
  <c r="S289" i="2"/>
  <c r="X288" i="2"/>
  <c r="W288" i="2"/>
  <c r="V288" i="2"/>
  <c r="U288" i="2"/>
  <c r="T288" i="2"/>
  <c r="S288" i="2"/>
  <c r="X287" i="2"/>
  <c r="W287" i="2"/>
  <c r="V287" i="2"/>
  <c r="U287" i="2"/>
  <c r="T287" i="2"/>
  <c r="S287" i="2"/>
  <c r="X286" i="2"/>
  <c r="W286" i="2"/>
  <c r="V286" i="2"/>
  <c r="U286" i="2"/>
  <c r="T286" i="2"/>
  <c r="S286" i="2"/>
  <c r="X285" i="2"/>
  <c r="W285" i="2"/>
  <c r="V285" i="2"/>
  <c r="U285" i="2"/>
  <c r="T285" i="2"/>
  <c r="S285" i="2"/>
  <c r="X284" i="2"/>
  <c r="W284" i="2"/>
  <c r="V284" i="2"/>
  <c r="U284" i="2"/>
  <c r="T284" i="2"/>
  <c r="S284" i="2"/>
  <c r="X283" i="2"/>
  <c r="W283" i="2"/>
  <c r="V283" i="2"/>
  <c r="U283" i="2"/>
  <c r="T283" i="2"/>
  <c r="S283" i="2"/>
  <c r="X282" i="2"/>
  <c r="W282" i="2"/>
  <c r="V282" i="2"/>
  <c r="U282" i="2"/>
  <c r="T282" i="2"/>
  <c r="S282" i="2"/>
  <c r="X281" i="2"/>
  <c r="W281" i="2"/>
  <c r="V281" i="2"/>
  <c r="U281" i="2"/>
  <c r="T281" i="2"/>
  <c r="S281" i="2"/>
  <c r="X280" i="2"/>
  <c r="W280" i="2"/>
  <c r="V280" i="2"/>
  <c r="U280" i="2"/>
  <c r="T280" i="2"/>
  <c r="S280" i="2"/>
  <c r="X279" i="2"/>
  <c r="W279" i="2"/>
  <c r="V279" i="2"/>
  <c r="U279" i="2"/>
  <c r="T279" i="2"/>
  <c r="S279" i="2"/>
  <c r="X278" i="2"/>
  <c r="W278" i="2"/>
  <c r="V278" i="2"/>
  <c r="U278" i="2"/>
  <c r="T278" i="2"/>
  <c r="S278" i="2"/>
  <c r="X277" i="2"/>
  <c r="W277" i="2"/>
  <c r="V277" i="2"/>
  <c r="U277" i="2"/>
  <c r="T277" i="2"/>
  <c r="S277" i="2"/>
  <c r="X276" i="2"/>
  <c r="W276" i="2"/>
  <c r="V276" i="2"/>
  <c r="U276" i="2"/>
  <c r="T276" i="2"/>
  <c r="S276" i="2"/>
  <c r="X275" i="2"/>
  <c r="W275" i="2"/>
  <c r="V275" i="2"/>
  <c r="U275" i="2"/>
  <c r="T275" i="2"/>
  <c r="S275" i="2"/>
  <c r="X274" i="2"/>
  <c r="W274" i="2"/>
  <c r="V274" i="2"/>
  <c r="U274" i="2"/>
  <c r="T274" i="2"/>
  <c r="S274" i="2"/>
  <c r="X273" i="2"/>
  <c r="W273" i="2"/>
  <c r="V273" i="2"/>
  <c r="U273" i="2"/>
  <c r="T273" i="2"/>
  <c r="S273" i="2"/>
  <c r="X272" i="2"/>
  <c r="W272" i="2"/>
  <c r="V272" i="2"/>
  <c r="U272" i="2"/>
  <c r="T272" i="2"/>
  <c r="S272" i="2"/>
  <c r="X271" i="2"/>
  <c r="W271" i="2"/>
  <c r="V271" i="2"/>
  <c r="U271" i="2"/>
  <c r="T271" i="2"/>
  <c r="S271" i="2"/>
  <c r="X270" i="2"/>
  <c r="W270" i="2"/>
  <c r="V270" i="2"/>
  <c r="U270" i="2"/>
  <c r="T270" i="2"/>
  <c r="S270" i="2"/>
  <c r="X269" i="2"/>
  <c r="W269" i="2"/>
  <c r="V269" i="2"/>
  <c r="U269" i="2"/>
  <c r="T269" i="2"/>
  <c r="S269" i="2"/>
  <c r="X268" i="2"/>
  <c r="W268" i="2"/>
  <c r="V268" i="2"/>
  <c r="U268" i="2"/>
  <c r="T268" i="2"/>
  <c r="S268" i="2"/>
  <c r="X267" i="2"/>
  <c r="W267" i="2"/>
  <c r="V267" i="2"/>
  <c r="U267" i="2"/>
  <c r="T267" i="2"/>
  <c r="S267" i="2"/>
  <c r="X266" i="2"/>
  <c r="W266" i="2"/>
  <c r="V266" i="2"/>
  <c r="U266" i="2"/>
  <c r="T266" i="2"/>
  <c r="S266" i="2"/>
  <c r="X265" i="2"/>
  <c r="W265" i="2"/>
  <c r="V265" i="2"/>
  <c r="U265" i="2"/>
  <c r="T265" i="2"/>
  <c r="S265" i="2"/>
  <c r="X264" i="2"/>
  <c r="W264" i="2"/>
  <c r="V264" i="2"/>
  <c r="U264" i="2"/>
  <c r="T264" i="2"/>
  <c r="S264" i="2"/>
  <c r="X263" i="2"/>
  <c r="W263" i="2"/>
  <c r="V263" i="2"/>
  <c r="U263" i="2"/>
  <c r="T263" i="2"/>
  <c r="S263" i="2"/>
  <c r="X262" i="2"/>
  <c r="W262" i="2"/>
  <c r="V262" i="2"/>
  <c r="U262" i="2"/>
  <c r="T262" i="2"/>
  <c r="S262" i="2"/>
  <c r="X261" i="2"/>
  <c r="W261" i="2"/>
  <c r="V261" i="2"/>
  <c r="U261" i="2"/>
  <c r="T261" i="2"/>
  <c r="S261" i="2"/>
  <c r="X260" i="2"/>
  <c r="W260" i="2"/>
  <c r="V260" i="2"/>
  <c r="U260" i="2"/>
  <c r="T260" i="2"/>
  <c r="S260" i="2"/>
  <c r="X259" i="2"/>
  <c r="W259" i="2"/>
  <c r="V259" i="2"/>
  <c r="U259" i="2"/>
  <c r="T259" i="2"/>
  <c r="S259" i="2"/>
  <c r="X258" i="2"/>
  <c r="W258" i="2"/>
  <c r="V258" i="2"/>
  <c r="U258" i="2"/>
  <c r="T258" i="2"/>
  <c r="S258" i="2"/>
  <c r="X257" i="2"/>
  <c r="W257" i="2"/>
  <c r="V257" i="2"/>
  <c r="U257" i="2"/>
  <c r="T257" i="2"/>
  <c r="S257" i="2"/>
  <c r="X256" i="2"/>
  <c r="W256" i="2"/>
  <c r="V256" i="2"/>
  <c r="U256" i="2"/>
  <c r="T256" i="2"/>
  <c r="S256" i="2"/>
  <c r="X255" i="2"/>
  <c r="W255" i="2"/>
  <c r="V255" i="2"/>
  <c r="U255" i="2"/>
  <c r="T255" i="2"/>
  <c r="S255" i="2"/>
  <c r="X254" i="2"/>
  <c r="W254" i="2"/>
  <c r="V254" i="2"/>
  <c r="U254" i="2"/>
  <c r="T254" i="2"/>
  <c r="S254" i="2"/>
  <c r="X253" i="2"/>
  <c r="W253" i="2"/>
  <c r="V253" i="2"/>
  <c r="U253" i="2"/>
  <c r="T253" i="2"/>
  <c r="S253" i="2"/>
  <c r="X252" i="2"/>
  <c r="W252" i="2"/>
  <c r="V252" i="2"/>
  <c r="U252" i="2"/>
  <c r="T252" i="2"/>
  <c r="S252" i="2"/>
  <c r="X251" i="2"/>
  <c r="W251" i="2"/>
  <c r="V251" i="2"/>
  <c r="U251" i="2"/>
  <c r="T251" i="2"/>
  <c r="S251" i="2"/>
  <c r="X250" i="2"/>
  <c r="W250" i="2"/>
  <c r="V250" i="2"/>
  <c r="U250" i="2"/>
  <c r="T250" i="2"/>
  <c r="S250" i="2"/>
  <c r="X249" i="2"/>
  <c r="W249" i="2"/>
  <c r="V249" i="2"/>
  <c r="U249" i="2"/>
  <c r="T249" i="2"/>
  <c r="S249" i="2"/>
  <c r="X248" i="2"/>
  <c r="W248" i="2"/>
  <c r="V248" i="2"/>
  <c r="U248" i="2"/>
  <c r="T248" i="2"/>
  <c r="S248" i="2"/>
  <c r="X247" i="2"/>
  <c r="W247" i="2"/>
  <c r="V247" i="2"/>
  <c r="U247" i="2"/>
  <c r="T247" i="2"/>
  <c r="S247" i="2"/>
  <c r="X246" i="2"/>
  <c r="W246" i="2"/>
  <c r="V246" i="2"/>
  <c r="U246" i="2"/>
  <c r="T246" i="2"/>
  <c r="S246" i="2"/>
  <c r="X245" i="2"/>
  <c r="W245" i="2"/>
  <c r="V245" i="2"/>
  <c r="U245" i="2"/>
  <c r="T245" i="2"/>
  <c r="S245" i="2"/>
  <c r="X244" i="2"/>
  <c r="W244" i="2"/>
  <c r="V244" i="2"/>
  <c r="U244" i="2"/>
  <c r="T244" i="2"/>
  <c r="S244" i="2"/>
  <c r="X243" i="2"/>
  <c r="W243" i="2"/>
  <c r="V243" i="2"/>
  <c r="U243" i="2"/>
  <c r="T243" i="2"/>
  <c r="S243" i="2"/>
  <c r="X242" i="2"/>
  <c r="W242" i="2"/>
  <c r="V242" i="2"/>
  <c r="U242" i="2"/>
  <c r="T242" i="2"/>
  <c r="S242" i="2"/>
  <c r="X241" i="2"/>
  <c r="W241" i="2"/>
  <c r="V241" i="2"/>
  <c r="U241" i="2"/>
  <c r="T241" i="2"/>
  <c r="S241" i="2"/>
  <c r="X240" i="2"/>
  <c r="W240" i="2"/>
  <c r="V240" i="2"/>
  <c r="U240" i="2"/>
  <c r="T240" i="2"/>
  <c r="S240" i="2"/>
  <c r="X239" i="2"/>
  <c r="W239" i="2"/>
  <c r="V239" i="2"/>
  <c r="U239" i="2"/>
  <c r="T239" i="2"/>
  <c r="S239" i="2"/>
  <c r="X238" i="2"/>
  <c r="W238" i="2"/>
  <c r="V238" i="2"/>
  <c r="U238" i="2"/>
  <c r="T238" i="2"/>
  <c r="S238" i="2"/>
  <c r="X237" i="2"/>
  <c r="W237" i="2"/>
  <c r="V237" i="2"/>
  <c r="U237" i="2"/>
  <c r="T237" i="2"/>
  <c r="S237" i="2"/>
  <c r="X236" i="2"/>
  <c r="W236" i="2"/>
  <c r="V236" i="2"/>
  <c r="U236" i="2"/>
  <c r="T236" i="2"/>
  <c r="S236" i="2"/>
  <c r="X235" i="2"/>
  <c r="W235" i="2"/>
  <c r="V235" i="2"/>
  <c r="U235" i="2"/>
  <c r="T235" i="2"/>
  <c r="S235" i="2"/>
  <c r="X234" i="2"/>
  <c r="W234" i="2"/>
  <c r="V234" i="2"/>
  <c r="U234" i="2"/>
  <c r="T234" i="2"/>
  <c r="S234" i="2"/>
  <c r="X233" i="2"/>
  <c r="W233" i="2"/>
  <c r="V233" i="2"/>
  <c r="U233" i="2"/>
  <c r="T233" i="2"/>
  <c r="S233" i="2"/>
  <c r="X232" i="2"/>
  <c r="W232" i="2"/>
  <c r="V232" i="2"/>
  <c r="U232" i="2"/>
  <c r="T232" i="2"/>
  <c r="S232" i="2"/>
  <c r="X231" i="2"/>
  <c r="W231" i="2"/>
  <c r="V231" i="2"/>
  <c r="U231" i="2"/>
  <c r="T231" i="2"/>
  <c r="S231" i="2"/>
  <c r="X230" i="2"/>
  <c r="W230" i="2"/>
  <c r="V230" i="2"/>
  <c r="U230" i="2"/>
  <c r="T230" i="2"/>
  <c r="S230" i="2"/>
  <c r="X229" i="2"/>
  <c r="W229" i="2"/>
  <c r="V229" i="2"/>
  <c r="U229" i="2"/>
  <c r="T229" i="2"/>
  <c r="S229" i="2"/>
  <c r="X228" i="2"/>
  <c r="W228" i="2"/>
  <c r="V228" i="2"/>
  <c r="U228" i="2"/>
  <c r="T228" i="2"/>
  <c r="S228" i="2"/>
  <c r="X227" i="2"/>
  <c r="W227" i="2"/>
  <c r="V227" i="2"/>
  <c r="U227" i="2"/>
  <c r="T227" i="2"/>
  <c r="S227" i="2"/>
  <c r="X226" i="2"/>
  <c r="W226" i="2"/>
  <c r="V226" i="2"/>
  <c r="U226" i="2"/>
  <c r="T226" i="2"/>
  <c r="S226" i="2"/>
  <c r="X225" i="2"/>
  <c r="W225" i="2"/>
  <c r="V225" i="2"/>
  <c r="U225" i="2"/>
  <c r="T225" i="2"/>
  <c r="S225" i="2"/>
  <c r="X224" i="2"/>
  <c r="W224" i="2"/>
  <c r="V224" i="2"/>
  <c r="U224" i="2"/>
  <c r="T224" i="2"/>
  <c r="S224" i="2"/>
  <c r="X223" i="2"/>
  <c r="W223" i="2"/>
  <c r="V223" i="2"/>
  <c r="U223" i="2"/>
  <c r="T223" i="2"/>
  <c r="S223" i="2"/>
  <c r="X222" i="2"/>
  <c r="W222" i="2"/>
  <c r="V222" i="2"/>
  <c r="U222" i="2"/>
  <c r="T222" i="2"/>
  <c r="S222" i="2"/>
  <c r="X221" i="2"/>
  <c r="W221" i="2"/>
  <c r="V221" i="2"/>
  <c r="U221" i="2"/>
  <c r="T221" i="2"/>
  <c r="S221" i="2"/>
  <c r="X220" i="2"/>
  <c r="W220" i="2"/>
  <c r="V220" i="2"/>
  <c r="U220" i="2"/>
  <c r="T220" i="2"/>
  <c r="S220" i="2"/>
  <c r="X219" i="2"/>
  <c r="W219" i="2"/>
  <c r="V219" i="2"/>
  <c r="U219" i="2"/>
  <c r="T219" i="2"/>
  <c r="S219" i="2"/>
  <c r="X218" i="2"/>
  <c r="W218" i="2"/>
  <c r="V218" i="2"/>
  <c r="U218" i="2"/>
  <c r="T218" i="2"/>
  <c r="S218" i="2"/>
  <c r="X217" i="2"/>
  <c r="W217" i="2"/>
  <c r="V217" i="2"/>
  <c r="U217" i="2"/>
  <c r="T217" i="2"/>
  <c r="S217" i="2"/>
  <c r="X216" i="2"/>
  <c r="W216" i="2"/>
  <c r="V216" i="2"/>
  <c r="U216" i="2"/>
  <c r="T216" i="2"/>
  <c r="S216" i="2"/>
  <c r="X215" i="2"/>
  <c r="W215" i="2"/>
  <c r="V215" i="2"/>
  <c r="U215" i="2"/>
  <c r="T215" i="2"/>
  <c r="S215" i="2"/>
  <c r="X214" i="2"/>
  <c r="W214" i="2"/>
  <c r="V214" i="2"/>
  <c r="U214" i="2"/>
  <c r="T214" i="2"/>
  <c r="S214" i="2"/>
  <c r="X213" i="2"/>
  <c r="W213" i="2"/>
  <c r="V213" i="2"/>
  <c r="U213" i="2"/>
  <c r="T213" i="2"/>
  <c r="S213" i="2"/>
  <c r="X212" i="2"/>
  <c r="W212" i="2"/>
  <c r="V212" i="2"/>
  <c r="U212" i="2"/>
  <c r="T212" i="2"/>
  <c r="S212" i="2"/>
  <c r="X211" i="2"/>
  <c r="W211" i="2"/>
  <c r="V211" i="2"/>
  <c r="U211" i="2"/>
  <c r="T211" i="2"/>
  <c r="S211" i="2"/>
  <c r="X210" i="2"/>
  <c r="W210" i="2"/>
  <c r="V210" i="2"/>
  <c r="U210" i="2"/>
  <c r="T210" i="2"/>
  <c r="S210" i="2"/>
  <c r="X209" i="2"/>
  <c r="W209" i="2"/>
  <c r="V209" i="2"/>
  <c r="U209" i="2"/>
  <c r="T209" i="2"/>
  <c r="S209" i="2"/>
  <c r="X208" i="2"/>
  <c r="W208" i="2"/>
  <c r="V208" i="2"/>
  <c r="U208" i="2"/>
  <c r="T208" i="2"/>
  <c r="S208" i="2"/>
  <c r="X207" i="2"/>
  <c r="W207" i="2"/>
  <c r="V207" i="2"/>
  <c r="U207" i="2"/>
  <c r="T207" i="2"/>
  <c r="S207" i="2"/>
  <c r="X206" i="2"/>
  <c r="W206" i="2"/>
  <c r="V206" i="2"/>
  <c r="U206" i="2"/>
  <c r="T206" i="2"/>
  <c r="S206" i="2"/>
  <c r="X205" i="2"/>
  <c r="W205" i="2"/>
  <c r="V205" i="2"/>
  <c r="U205" i="2"/>
  <c r="T205" i="2"/>
  <c r="S205" i="2"/>
  <c r="X204" i="2"/>
  <c r="W204" i="2"/>
  <c r="V204" i="2"/>
  <c r="U204" i="2"/>
  <c r="T204" i="2"/>
  <c r="S204" i="2"/>
  <c r="X203" i="2"/>
  <c r="W203" i="2"/>
  <c r="V203" i="2"/>
  <c r="U203" i="2"/>
  <c r="T203" i="2"/>
  <c r="S203" i="2"/>
  <c r="X202" i="2"/>
  <c r="W202" i="2"/>
  <c r="V202" i="2"/>
  <c r="U202" i="2"/>
  <c r="T202" i="2"/>
  <c r="S202" i="2"/>
  <c r="X201" i="2"/>
  <c r="W201" i="2"/>
  <c r="V201" i="2"/>
  <c r="U201" i="2"/>
  <c r="T201" i="2"/>
  <c r="S201" i="2"/>
  <c r="X200" i="2"/>
  <c r="W200" i="2"/>
  <c r="V200" i="2"/>
  <c r="U200" i="2"/>
  <c r="T200" i="2"/>
  <c r="S200" i="2"/>
  <c r="X199" i="2"/>
  <c r="W199" i="2"/>
  <c r="V199" i="2"/>
  <c r="U199" i="2"/>
  <c r="T199" i="2"/>
  <c r="S199" i="2"/>
  <c r="X198" i="2"/>
  <c r="W198" i="2"/>
  <c r="V198" i="2"/>
  <c r="U198" i="2"/>
  <c r="T198" i="2"/>
  <c r="S198" i="2"/>
  <c r="X197" i="2"/>
  <c r="W197" i="2"/>
  <c r="V197" i="2"/>
  <c r="U197" i="2"/>
  <c r="T197" i="2"/>
  <c r="S197" i="2"/>
  <c r="X196" i="2"/>
  <c r="W196" i="2"/>
  <c r="V196" i="2"/>
  <c r="U196" i="2"/>
  <c r="T196" i="2"/>
  <c r="S196" i="2"/>
  <c r="X195" i="2"/>
  <c r="W195" i="2"/>
  <c r="V195" i="2"/>
  <c r="U195" i="2"/>
  <c r="T195" i="2"/>
  <c r="S195" i="2"/>
  <c r="X194" i="2"/>
  <c r="W194" i="2"/>
  <c r="V194" i="2"/>
  <c r="U194" i="2"/>
  <c r="T194" i="2"/>
  <c r="S194" i="2"/>
  <c r="X193" i="2"/>
  <c r="W193" i="2"/>
  <c r="V193" i="2"/>
  <c r="U193" i="2"/>
  <c r="T193" i="2"/>
  <c r="S193" i="2"/>
  <c r="X192" i="2"/>
  <c r="W192" i="2"/>
  <c r="V192" i="2"/>
  <c r="U192" i="2"/>
  <c r="T192" i="2"/>
  <c r="S192" i="2"/>
  <c r="X191" i="2"/>
  <c r="W191" i="2"/>
  <c r="V191" i="2"/>
  <c r="U191" i="2"/>
  <c r="T191" i="2"/>
  <c r="S191" i="2"/>
  <c r="X190" i="2"/>
  <c r="W190" i="2"/>
  <c r="V190" i="2"/>
  <c r="U190" i="2"/>
  <c r="T190" i="2"/>
  <c r="S190" i="2"/>
  <c r="X189" i="2"/>
  <c r="W189" i="2"/>
  <c r="V189" i="2"/>
  <c r="U189" i="2"/>
  <c r="T189" i="2"/>
  <c r="S189" i="2"/>
  <c r="X188" i="2"/>
  <c r="W188" i="2"/>
  <c r="V188" i="2"/>
  <c r="U188" i="2"/>
  <c r="T188" i="2"/>
  <c r="S188" i="2"/>
  <c r="X187" i="2"/>
  <c r="W187" i="2"/>
  <c r="V187" i="2"/>
  <c r="U187" i="2"/>
  <c r="T187" i="2"/>
  <c r="S187" i="2"/>
  <c r="X186" i="2"/>
  <c r="W186" i="2"/>
  <c r="V186" i="2"/>
  <c r="U186" i="2"/>
  <c r="T186" i="2"/>
  <c r="S186" i="2"/>
  <c r="X185" i="2"/>
  <c r="W185" i="2"/>
  <c r="V185" i="2"/>
  <c r="U185" i="2"/>
  <c r="T185" i="2"/>
  <c r="S185" i="2"/>
  <c r="X184" i="2"/>
  <c r="W184" i="2"/>
  <c r="V184" i="2"/>
  <c r="U184" i="2"/>
  <c r="T184" i="2"/>
  <c r="S184" i="2"/>
  <c r="X183" i="2"/>
  <c r="W183" i="2"/>
  <c r="V183" i="2"/>
  <c r="U183" i="2"/>
  <c r="T183" i="2"/>
  <c r="S183" i="2"/>
  <c r="X182" i="2"/>
  <c r="W182" i="2"/>
  <c r="V182" i="2"/>
  <c r="U182" i="2"/>
  <c r="T182" i="2"/>
  <c r="S182" i="2"/>
  <c r="X181" i="2"/>
  <c r="W181" i="2"/>
  <c r="V181" i="2"/>
  <c r="U181" i="2"/>
  <c r="T181" i="2"/>
  <c r="S181" i="2"/>
  <c r="X180" i="2"/>
  <c r="W180" i="2"/>
  <c r="V180" i="2"/>
  <c r="U180" i="2"/>
  <c r="T180" i="2"/>
  <c r="S180" i="2"/>
  <c r="X179" i="2"/>
  <c r="W179" i="2"/>
  <c r="V179" i="2"/>
  <c r="U179" i="2"/>
  <c r="T179" i="2"/>
  <c r="S179" i="2"/>
  <c r="X178" i="2"/>
  <c r="W178" i="2"/>
  <c r="V178" i="2"/>
  <c r="U178" i="2"/>
  <c r="T178" i="2"/>
  <c r="S178" i="2"/>
  <c r="X177" i="2"/>
  <c r="W177" i="2"/>
  <c r="V177" i="2"/>
  <c r="U177" i="2"/>
  <c r="T177" i="2"/>
  <c r="S177" i="2"/>
  <c r="X176" i="2"/>
  <c r="W176" i="2"/>
  <c r="V176" i="2"/>
  <c r="U176" i="2"/>
  <c r="T176" i="2"/>
  <c r="S176" i="2"/>
  <c r="X175" i="2"/>
  <c r="W175" i="2"/>
  <c r="V175" i="2"/>
  <c r="U175" i="2"/>
  <c r="T175" i="2"/>
  <c r="S175" i="2"/>
  <c r="X174" i="2"/>
  <c r="W174" i="2"/>
  <c r="V174" i="2"/>
  <c r="U174" i="2"/>
  <c r="T174" i="2"/>
  <c r="S174" i="2"/>
  <c r="X173" i="2"/>
  <c r="W173" i="2"/>
  <c r="V173" i="2"/>
  <c r="U173" i="2"/>
  <c r="T173" i="2"/>
  <c r="S173" i="2"/>
  <c r="X172" i="2"/>
  <c r="W172" i="2"/>
  <c r="V172" i="2"/>
  <c r="U172" i="2"/>
  <c r="T172" i="2"/>
  <c r="S172" i="2"/>
  <c r="X171" i="2"/>
  <c r="W171" i="2"/>
  <c r="V171" i="2"/>
  <c r="U171" i="2"/>
  <c r="T171" i="2"/>
  <c r="S171" i="2"/>
  <c r="X170" i="2"/>
  <c r="W170" i="2"/>
  <c r="V170" i="2"/>
  <c r="U170" i="2"/>
  <c r="T170" i="2"/>
  <c r="S170" i="2"/>
  <c r="X169" i="2"/>
  <c r="W169" i="2"/>
  <c r="V169" i="2"/>
  <c r="U169" i="2"/>
  <c r="T169" i="2"/>
  <c r="S169" i="2"/>
  <c r="X168" i="2"/>
  <c r="W168" i="2"/>
  <c r="V168" i="2"/>
  <c r="U168" i="2"/>
  <c r="T168" i="2"/>
  <c r="S168" i="2"/>
  <c r="X167" i="2"/>
  <c r="W167" i="2"/>
  <c r="V167" i="2"/>
  <c r="U167" i="2"/>
  <c r="T167" i="2"/>
  <c r="S167" i="2"/>
  <c r="X166" i="2"/>
  <c r="W166" i="2"/>
  <c r="V166" i="2"/>
  <c r="U166" i="2"/>
  <c r="T166" i="2"/>
  <c r="S166" i="2"/>
  <c r="X165" i="2"/>
  <c r="W165" i="2"/>
  <c r="V165" i="2"/>
  <c r="U165" i="2"/>
  <c r="T165" i="2"/>
  <c r="S165" i="2"/>
  <c r="X164" i="2"/>
  <c r="W164" i="2"/>
  <c r="V164" i="2"/>
  <c r="U164" i="2"/>
  <c r="T164" i="2"/>
  <c r="S164" i="2"/>
  <c r="X163" i="2"/>
  <c r="W163" i="2"/>
  <c r="V163" i="2"/>
  <c r="U163" i="2"/>
  <c r="T163" i="2"/>
  <c r="S163" i="2"/>
  <c r="X162" i="2"/>
  <c r="W162" i="2"/>
  <c r="V162" i="2"/>
  <c r="U162" i="2"/>
  <c r="T162" i="2"/>
  <c r="S162" i="2"/>
  <c r="X161" i="2"/>
  <c r="W161" i="2"/>
  <c r="V161" i="2"/>
  <c r="U161" i="2"/>
  <c r="T161" i="2"/>
  <c r="S161" i="2"/>
  <c r="X160" i="2"/>
  <c r="W160" i="2"/>
  <c r="V160" i="2"/>
  <c r="U160" i="2"/>
  <c r="T160" i="2"/>
  <c r="S160" i="2"/>
  <c r="X159" i="2"/>
  <c r="W159" i="2"/>
  <c r="V159" i="2"/>
  <c r="U159" i="2"/>
  <c r="T159" i="2"/>
  <c r="S159" i="2"/>
  <c r="X158" i="2"/>
  <c r="W158" i="2"/>
  <c r="V158" i="2"/>
  <c r="U158" i="2"/>
  <c r="T158" i="2"/>
  <c r="S158" i="2"/>
  <c r="X157" i="2"/>
  <c r="W157" i="2"/>
  <c r="V157" i="2"/>
  <c r="U157" i="2"/>
  <c r="T157" i="2"/>
  <c r="S157" i="2"/>
  <c r="X156" i="2"/>
  <c r="W156" i="2"/>
  <c r="V156" i="2"/>
  <c r="U156" i="2"/>
  <c r="T156" i="2"/>
  <c r="S156" i="2"/>
  <c r="X155" i="2"/>
  <c r="W155" i="2"/>
  <c r="V155" i="2"/>
  <c r="U155" i="2"/>
  <c r="T155" i="2"/>
  <c r="S155" i="2"/>
  <c r="X154" i="2"/>
  <c r="W154" i="2"/>
  <c r="V154" i="2"/>
  <c r="U154" i="2"/>
  <c r="T154" i="2"/>
  <c r="S154" i="2"/>
  <c r="X153" i="2"/>
  <c r="W153" i="2"/>
  <c r="V153" i="2"/>
  <c r="U153" i="2"/>
  <c r="T153" i="2"/>
  <c r="S153" i="2"/>
  <c r="X152" i="2"/>
  <c r="W152" i="2"/>
  <c r="V152" i="2"/>
  <c r="U152" i="2"/>
  <c r="T152" i="2"/>
  <c r="S152" i="2"/>
  <c r="X151" i="2"/>
  <c r="W151" i="2"/>
  <c r="V151" i="2"/>
  <c r="U151" i="2"/>
  <c r="T151" i="2"/>
  <c r="S151" i="2"/>
  <c r="X150" i="2"/>
  <c r="W150" i="2"/>
  <c r="V150" i="2"/>
  <c r="U150" i="2"/>
  <c r="T150" i="2"/>
  <c r="S150" i="2"/>
  <c r="X149" i="2"/>
  <c r="W149" i="2"/>
  <c r="V149" i="2"/>
  <c r="U149" i="2"/>
  <c r="T149" i="2"/>
  <c r="S149" i="2"/>
  <c r="X148" i="2"/>
  <c r="W148" i="2"/>
  <c r="V148" i="2"/>
  <c r="U148" i="2"/>
  <c r="T148" i="2"/>
  <c r="S148" i="2"/>
  <c r="X147" i="2"/>
  <c r="W147" i="2"/>
  <c r="V147" i="2"/>
  <c r="U147" i="2"/>
  <c r="T147" i="2"/>
  <c r="S147" i="2"/>
  <c r="X146" i="2"/>
  <c r="W146" i="2"/>
  <c r="V146" i="2"/>
  <c r="U146" i="2"/>
  <c r="T146" i="2"/>
  <c r="S146" i="2"/>
  <c r="X145" i="2"/>
  <c r="W145" i="2"/>
  <c r="V145" i="2"/>
  <c r="U145" i="2"/>
  <c r="T145" i="2"/>
  <c r="S145" i="2"/>
  <c r="X144" i="2"/>
  <c r="W144" i="2"/>
  <c r="V144" i="2"/>
  <c r="U144" i="2"/>
  <c r="T144" i="2"/>
  <c r="S144" i="2"/>
  <c r="X143" i="2"/>
  <c r="W143" i="2"/>
  <c r="V143" i="2"/>
  <c r="U143" i="2"/>
  <c r="T143" i="2"/>
  <c r="S143" i="2"/>
  <c r="X142" i="2"/>
  <c r="W142" i="2"/>
  <c r="V142" i="2"/>
  <c r="U142" i="2"/>
  <c r="T142" i="2"/>
  <c r="S142" i="2"/>
  <c r="X141" i="2"/>
  <c r="W141" i="2"/>
  <c r="V141" i="2"/>
  <c r="U141" i="2"/>
  <c r="T141" i="2"/>
  <c r="S141" i="2"/>
  <c r="X140" i="2"/>
  <c r="W140" i="2"/>
  <c r="V140" i="2"/>
  <c r="U140" i="2"/>
  <c r="T140" i="2"/>
  <c r="S140" i="2"/>
  <c r="X139" i="2"/>
  <c r="W139" i="2"/>
  <c r="V139" i="2"/>
  <c r="U139" i="2"/>
  <c r="T139" i="2"/>
  <c r="S139" i="2"/>
  <c r="X138" i="2"/>
  <c r="W138" i="2"/>
  <c r="V138" i="2"/>
  <c r="U138" i="2"/>
  <c r="T138" i="2"/>
  <c r="S138" i="2"/>
  <c r="X137" i="2"/>
  <c r="W137" i="2"/>
  <c r="V137" i="2"/>
  <c r="U137" i="2"/>
  <c r="T137" i="2"/>
  <c r="S137" i="2"/>
  <c r="X136" i="2"/>
  <c r="W136" i="2"/>
  <c r="V136" i="2"/>
  <c r="U136" i="2"/>
  <c r="T136" i="2"/>
  <c r="S136" i="2"/>
  <c r="X135" i="2"/>
  <c r="W135" i="2"/>
  <c r="V135" i="2"/>
  <c r="U135" i="2"/>
  <c r="T135" i="2"/>
  <c r="S135" i="2"/>
  <c r="X134" i="2"/>
  <c r="W134" i="2"/>
  <c r="V134" i="2"/>
  <c r="U134" i="2"/>
  <c r="T134" i="2"/>
  <c r="S134" i="2"/>
  <c r="X133" i="2"/>
  <c r="W133" i="2"/>
  <c r="V133" i="2"/>
  <c r="U133" i="2"/>
  <c r="T133" i="2"/>
  <c r="S133" i="2"/>
  <c r="X132" i="2"/>
  <c r="W132" i="2"/>
  <c r="V132" i="2"/>
  <c r="U132" i="2"/>
  <c r="T132" i="2"/>
  <c r="S132" i="2"/>
  <c r="X131" i="2"/>
  <c r="W131" i="2"/>
  <c r="V131" i="2"/>
  <c r="U131" i="2"/>
  <c r="T131" i="2"/>
  <c r="S131" i="2"/>
  <c r="X130" i="2"/>
  <c r="W130" i="2"/>
  <c r="V130" i="2"/>
  <c r="U130" i="2"/>
  <c r="T130" i="2"/>
  <c r="S130" i="2"/>
  <c r="X129" i="2"/>
  <c r="W129" i="2"/>
  <c r="V129" i="2"/>
  <c r="U129" i="2"/>
  <c r="T129" i="2"/>
  <c r="S129" i="2"/>
  <c r="X128" i="2"/>
  <c r="W128" i="2"/>
  <c r="V128" i="2"/>
  <c r="U128" i="2"/>
  <c r="T128" i="2"/>
  <c r="S128" i="2"/>
  <c r="X127" i="2"/>
  <c r="W127" i="2"/>
  <c r="V127" i="2"/>
  <c r="U127" i="2"/>
  <c r="T127" i="2"/>
  <c r="S127" i="2"/>
  <c r="X126" i="2"/>
  <c r="W126" i="2"/>
  <c r="V126" i="2"/>
  <c r="U126" i="2"/>
  <c r="T126" i="2"/>
  <c r="S126" i="2"/>
  <c r="X125" i="2"/>
  <c r="W125" i="2"/>
  <c r="V125" i="2"/>
  <c r="U125" i="2"/>
  <c r="T125" i="2"/>
  <c r="S125" i="2"/>
  <c r="X124" i="2"/>
  <c r="W124" i="2"/>
  <c r="V124" i="2"/>
  <c r="U124" i="2"/>
  <c r="T124" i="2"/>
  <c r="S124" i="2"/>
  <c r="X123" i="2"/>
  <c r="W123" i="2"/>
  <c r="V123" i="2"/>
  <c r="U123" i="2"/>
  <c r="T123" i="2"/>
  <c r="S123" i="2"/>
  <c r="X122" i="2"/>
  <c r="W122" i="2"/>
  <c r="V122" i="2"/>
  <c r="U122" i="2"/>
  <c r="T122" i="2"/>
  <c r="S122" i="2"/>
  <c r="X121" i="2"/>
  <c r="W121" i="2"/>
  <c r="V121" i="2"/>
  <c r="U121" i="2"/>
  <c r="T121" i="2"/>
  <c r="S121" i="2"/>
  <c r="X120" i="2"/>
  <c r="W120" i="2"/>
  <c r="V120" i="2"/>
  <c r="U120" i="2"/>
  <c r="T120" i="2"/>
  <c r="S120" i="2"/>
  <c r="X119" i="2"/>
  <c r="W119" i="2"/>
  <c r="V119" i="2"/>
  <c r="U119" i="2"/>
  <c r="T119" i="2"/>
  <c r="S119" i="2"/>
  <c r="X118" i="2"/>
  <c r="W118" i="2"/>
  <c r="V118" i="2"/>
  <c r="U118" i="2"/>
  <c r="T118" i="2"/>
  <c r="S118" i="2"/>
  <c r="X117" i="2"/>
  <c r="W117" i="2"/>
  <c r="V117" i="2"/>
  <c r="U117" i="2"/>
  <c r="T117" i="2"/>
  <c r="S117" i="2"/>
  <c r="X116" i="2"/>
  <c r="W116" i="2"/>
  <c r="V116" i="2"/>
  <c r="U116" i="2"/>
  <c r="T116" i="2"/>
  <c r="S116" i="2"/>
  <c r="X115" i="2"/>
  <c r="W115" i="2"/>
  <c r="V115" i="2"/>
  <c r="U115" i="2"/>
  <c r="T115" i="2"/>
  <c r="S115" i="2"/>
  <c r="X114" i="2"/>
  <c r="W114" i="2"/>
  <c r="V114" i="2"/>
  <c r="U114" i="2"/>
  <c r="T114" i="2"/>
  <c r="S114" i="2"/>
  <c r="X113" i="2"/>
  <c r="W113" i="2"/>
  <c r="V113" i="2"/>
  <c r="U113" i="2"/>
  <c r="T113" i="2"/>
  <c r="S113" i="2"/>
  <c r="X112" i="2"/>
  <c r="W112" i="2"/>
  <c r="V112" i="2"/>
  <c r="U112" i="2"/>
  <c r="T112" i="2"/>
  <c r="S112" i="2"/>
  <c r="X111" i="2"/>
  <c r="W111" i="2"/>
  <c r="V111" i="2"/>
  <c r="U111" i="2"/>
  <c r="T111" i="2"/>
  <c r="S111" i="2"/>
  <c r="X110" i="2"/>
  <c r="W110" i="2"/>
  <c r="V110" i="2"/>
  <c r="U110" i="2"/>
  <c r="T110" i="2"/>
  <c r="S110" i="2"/>
  <c r="X109" i="2"/>
  <c r="W109" i="2"/>
  <c r="V109" i="2"/>
  <c r="U109" i="2"/>
  <c r="T109" i="2"/>
  <c r="S109" i="2"/>
  <c r="X108" i="2"/>
  <c r="W108" i="2"/>
  <c r="V108" i="2"/>
  <c r="U108" i="2"/>
  <c r="T108" i="2"/>
  <c r="S108" i="2"/>
  <c r="X107" i="2"/>
  <c r="W107" i="2"/>
  <c r="V107" i="2"/>
  <c r="U107" i="2"/>
  <c r="T107" i="2"/>
  <c r="S107" i="2"/>
  <c r="X106" i="2"/>
  <c r="W106" i="2"/>
  <c r="V106" i="2"/>
  <c r="U106" i="2"/>
  <c r="T106" i="2"/>
  <c r="S106" i="2"/>
  <c r="X105" i="2"/>
  <c r="W105" i="2"/>
  <c r="V105" i="2"/>
  <c r="U105" i="2"/>
  <c r="T105" i="2"/>
  <c r="S105" i="2"/>
  <c r="X104" i="2"/>
  <c r="W104" i="2"/>
  <c r="V104" i="2"/>
  <c r="U104" i="2"/>
  <c r="T104" i="2"/>
  <c r="S104" i="2"/>
  <c r="X103" i="2"/>
  <c r="W103" i="2"/>
  <c r="V103" i="2"/>
  <c r="U103" i="2"/>
  <c r="T103" i="2"/>
  <c r="S103" i="2"/>
  <c r="X102" i="2"/>
  <c r="W102" i="2"/>
  <c r="V102" i="2"/>
  <c r="U102" i="2"/>
  <c r="T102" i="2"/>
  <c r="S102" i="2"/>
  <c r="X101" i="2"/>
  <c r="W101" i="2"/>
  <c r="V101" i="2"/>
  <c r="U101" i="2"/>
  <c r="T101" i="2"/>
  <c r="S101" i="2"/>
  <c r="X100" i="2"/>
  <c r="W100" i="2"/>
  <c r="V100" i="2"/>
  <c r="U100" i="2"/>
  <c r="T100" i="2"/>
  <c r="S100" i="2"/>
  <c r="X99" i="2"/>
  <c r="W99" i="2"/>
  <c r="V99" i="2"/>
  <c r="U99" i="2"/>
  <c r="T99" i="2"/>
  <c r="S99" i="2"/>
  <c r="X98" i="2"/>
  <c r="W98" i="2"/>
  <c r="V98" i="2"/>
  <c r="U98" i="2"/>
  <c r="T98" i="2"/>
  <c r="S98" i="2"/>
  <c r="X97" i="2"/>
  <c r="W97" i="2"/>
  <c r="V97" i="2"/>
  <c r="U97" i="2"/>
  <c r="T97" i="2"/>
  <c r="S97" i="2"/>
  <c r="X96" i="2"/>
  <c r="W96" i="2"/>
  <c r="V96" i="2"/>
  <c r="U96" i="2"/>
  <c r="T96" i="2"/>
  <c r="S96" i="2"/>
  <c r="X95" i="2"/>
  <c r="W95" i="2"/>
  <c r="V95" i="2"/>
  <c r="U95" i="2"/>
  <c r="T95" i="2"/>
  <c r="S95" i="2"/>
  <c r="X94" i="2"/>
  <c r="W94" i="2"/>
  <c r="V94" i="2"/>
  <c r="U94" i="2"/>
  <c r="T94" i="2"/>
  <c r="S94" i="2"/>
  <c r="X93" i="2"/>
  <c r="W93" i="2"/>
  <c r="V93" i="2"/>
  <c r="U93" i="2"/>
  <c r="T93" i="2"/>
  <c r="S93" i="2"/>
  <c r="X92" i="2"/>
  <c r="W92" i="2"/>
  <c r="V92" i="2"/>
  <c r="U92" i="2"/>
  <c r="T92" i="2"/>
  <c r="S92" i="2"/>
  <c r="X91" i="2"/>
  <c r="W91" i="2"/>
  <c r="V91" i="2"/>
  <c r="U91" i="2"/>
  <c r="T91" i="2"/>
  <c r="S91" i="2"/>
  <c r="X90" i="2"/>
  <c r="W90" i="2"/>
  <c r="V90" i="2"/>
  <c r="U90" i="2"/>
  <c r="T90" i="2"/>
  <c r="S90" i="2"/>
  <c r="X89" i="2"/>
  <c r="W89" i="2"/>
  <c r="V89" i="2"/>
  <c r="U89" i="2"/>
  <c r="T89" i="2"/>
  <c r="S89" i="2"/>
  <c r="X88" i="2"/>
  <c r="W88" i="2"/>
  <c r="V88" i="2"/>
  <c r="U88" i="2"/>
  <c r="T88" i="2"/>
  <c r="S88" i="2"/>
  <c r="X87" i="2"/>
  <c r="W87" i="2"/>
  <c r="V87" i="2"/>
  <c r="U87" i="2"/>
  <c r="T87" i="2"/>
  <c r="S87" i="2"/>
  <c r="X86" i="2"/>
  <c r="W86" i="2"/>
  <c r="V86" i="2"/>
  <c r="U86" i="2"/>
  <c r="T86" i="2"/>
  <c r="S86" i="2"/>
  <c r="X85" i="2"/>
  <c r="W85" i="2"/>
  <c r="V85" i="2"/>
  <c r="U85" i="2"/>
  <c r="T85" i="2"/>
  <c r="S85" i="2"/>
  <c r="X84" i="2"/>
  <c r="W84" i="2"/>
  <c r="V84" i="2"/>
  <c r="U84" i="2"/>
  <c r="T84" i="2"/>
  <c r="S84" i="2"/>
  <c r="X83" i="2"/>
  <c r="W83" i="2"/>
  <c r="V83" i="2"/>
  <c r="U83" i="2"/>
  <c r="T83" i="2"/>
  <c r="S83" i="2"/>
  <c r="X82" i="2"/>
  <c r="W82" i="2"/>
  <c r="V82" i="2"/>
  <c r="U82" i="2"/>
  <c r="T82" i="2"/>
  <c r="S82" i="2"/>
  <c r="X81" i="2"/>
  <c r="W81" i="2"/>
  <c r="V81" i="2"/>
  <c r="U81" i="2"/>
  <c r="T81" i="2"/>
  <c r="S81" i="2"/>
  <c r="X80" i="2"/>
  <c r="W80" i="2"/>
  <c r="V80" i="2"/>
  <c r="U80" i="2"/>
  <c r="T80" i="2"/>
  <c r="S80" i="2"/>
  <c r="X79" i="2"/>
  <c r="W79" i="2"/>
  <c r="V79" i="2"/>
  <c r="U79" i="2"/>
  <c r="T79" i="2"/>
  <c r="S79" i="2"/>
  <c r="X78" i="2"/>
  <c r="W78" i="2"/>
  <c r="V78" i="2"/>
  <c r="U78" i="2"/>
  <c r="T78" i="2"/>
  <c r="S78" i="2"/>
  <c r="X77" i="2"/>
  <c r="W77" i="2"/>
  <c r="V77" i="2"/>
  <c r="U77" i="2"/>
  <c r="T77" i="2"/>
  <c r="S77" i="2"/>
  <c r="X76" i="2"/>
  <c r="W76" i="2"/>
  <c r="V76" i="2"/>
  <c r="U76" i="2"/>
  <c r="T76" i="2"/>
  <c r="S76" i="2"/>
  <c r="X75" i="2"/>
  <c r="W75" i="2"/>
  <c r="V75" i="2"/>
  <c r="U75" i="2"/>
  <c r="T75" i="2"/>
  <c r="S75" i="2"/>
  <c r="X74" i="2"/>
  <c r="W74" i="2"/>
  <c r="V74" i="2"/>
  <c r="U74" i="2"/>
  <c r="T74" i="2"/>
  <c r="S74" i="2"/>
  <c r="X73" i="2"/>
  <c r="W73" i="2"/>
  <c r="V73" i="2"/>
  <c r="U73" i="2"/>
  <c r="T73" i="2"/>
  <c r="S73" i="2"/>
  <c r="X72" i="2"/>
  <c r="W72" i="2"/>
  <c r="V72" i="2"/>
  <c r="U72" i="2"/>
  <c r="T72" i="2"/>
  <c r="S72" i="2"/>
  <c r="X71" i="2"/>
  <c r="W71" i="2"/>
  <c r="V71" i="2"/>
  <c r="U71" i="2"/>
  <c r="T71" i="2"/>
  <c r="S71" i="2"/>
  <c r="X70" i="2"/>
  <c r="W70" i="2"/>
  <c r="V70" i="2"/>
  <c r="U70" i="2"/>
  <c r="T70" i="2"/>
  <c r="S70" i="2"/>
  <c r="X69" i="2"/>
  <c r="W69" i="2"/>
  <c r="V69" i="2"/>
  <c r="U69" i="2"/>
  <c r="T69" i="2"/>
  <c r="S69" i="2"/>
  <c r="X68" i="2"/>
  <c r="W68" i="2"/>
  <c r="V68" i="2"/>
  <c r="U68" i="2"/>
  <c r="T68" i="2"/>
  <c r="S68" i="2"/>
  <c r="X67" i="2"/>
  <c r="W67" i="2"/>
  <c r="V67" i="2"/>
  <c r="U67" i="2"/>
  <c r="T67" i="2"/>
  <c r="S67" i="2"/>
  <c r="X66" i="2"/>
  <c r="W66" i="2"/>
  <c r="V66" i="2"/>
  <c r="U66" i="2"/>
  <c r="T66" i="2"/>
  <c r="S66" i="2"/>
  <c r="X65" i="2"/>
  <c r="W65" i="2"/>
  <c r="V65" i="2"/>
  <c r="U65" i="2"/>
  <c r="T65" i="2"/>
  <c r="S65" i="2"/>
  <c r="X64" i="2"/>
  <c r="W64" i="2"/>
  <c r="V64" i="2"/>
  <c r="U64" i="2"/>
  <c r="T64" i="2"/>
  <c r="S64" i="2"/>
  <c r="X63" i="2"/>
  <c r="W63" i="2"/>
  <c r="V63" i="2"/>
  <c r="U63" i="2"/>
  <c r="T63" i="2"/>
  <c r="S63" i="2"/>
  <c r="X62" i="2"/>
  <c r="W62" i="2"/>
  <c r="V62" i="2"/>
  <c r="U62" i="2"/>
  <c r="T62" i="2"/>
  <c r="S62" i="2"/>
  <c r="X61" i="2"/>
  <c r="W61" i="2"/>
  <c r="V61" i="2"/>
  <c r="U61" i="2"/>
  <c r="T61" i="2"/>
  <c r="S61" i="2"/>
  <c r="X60" i="2"/>
  <c r="W60" i="2"/>
  <c r="V60" i="2"/>
  <c r="U60" i="2"/>
  <c r="T60" i="2"/>
  <c r="S60" i="2"/>
  <c r="X59" i="2"/>
  <c r="W59" i="2"/>
  <c r="V59" i="2"/>
  <c r="U59" i="2"/>
  <c r="T59" i="2"/>
  <c r="S59" i="2"/>
  <c r="X58" i="2"/>
  <c r="W58" i="2"/>
  <c r="V58" i="2"/>
  <c r="U58" i="2"/>
  <c r="T58" i="2"/>
  <c r="S58" i="2"/>
  <c r="X57" i="2"/>
  <c r="W57" i="2"/>
  <c r="V57" i="2"/>
  <c r="U57" i="2"/>
  <c r="T57" i="2"/>
  <c r="S57" i="2"/>
  <c r="X56" i="2"/>
  <c r="W56" i="2"/>
  <c r="V56" i="2"/>
  <c r="U56" i="2"/>
  <c r="T56" i="2"/>
  <c r="S56" i="2"/>
  <c r="X55" i="2"/>
  <c r="W55" i="2"/>
  <c r="V55" i="2"/>
  <c r="U55" i="2"/>
  <c r="T55" i="2"/>
  <c r="S55" i="2"/>
  <c r="X54" i="2"/>
  <c r="W54" i="2"/>
  <c r="V54" i="2"/>
  <c r="U54" i="2"/>
  <c r="T54" i="2"/>
  <c r="S54" i="2"/>
  <c r="X53" i="2"/>
  <c r="W53" i="2"/>
  <c r="V53" i="2"/>
  <c r="U53" i="2"/>
  <c r="T53" i="2"/>
  <c r="S53" i="2"/>
  <c r="X52" i="2"/>
  <c r="W52" i="2"/>
  <c r="V52" i="2"/>
  <c r="U52" i="2"/>
  <c r="T52" i="2"/>
  <c r="S52" i="2"/>
  <c r="X51" i="2"/>
  <c r="W51" i="2"/>
  <c r="V51" i="2"/>
  <c r="U51" i="2"/>
  <c r="T51" i="2"/>
  <c r="S51" i="2"/>
  <c r="X50" i="2"/>
  <c r="W50" i="2"/>
  <c r="V50" i="2"/>
  <c r="U50" i="2"/>
  <c r="T50" i="2"/>
  <c r="S50" i="2"/>
  <c r="X49" i="2"/>
  <c r="W49" i="2"/>
  <c r="V49" i="2"/>
  <c r="U49" i="2"/>
  <c r="T49" i="2"/>
  <c r="S49" i="2"/>
  <c r="X48" i="2"/>
  <c r="W48" i="2"/>
  <c r="V48" i="2"/>
  <c r="U48" i="2"/>
  <c r="T48" i="2"/>
  <c r="S48" i="2"/>
  <c r="X47" i="2"/>
  <c r="W47" i="2"/>
  <c r="V47" i="2"/>
  <c r="U47" i="2"/>
  <c r="T47" i="2"/>
  <c r="S47" i="2"/>
  <c r="X46" i="2"/>
  <c r="W46" i="2"/>
  <c r="V46" i="2"/>
  <c r="U46" i="2"/>
  <c r="T46" i="2"/>
  <c r="S46" i="2"/>
  <c r="X45" i="2"/>
  <c r="W45" i="2"/>
  <c r="V45" i="2"/>
  <c r="U45" i="2"/>
  <c r="T45" i="2"/>
  <c r="S45" i="2"/>
  <c r="X44" i="2"/>
  <c r="W44" i="2"/>
  <c r="V44" i="2"/>
  <c r="U44" i="2"/>
  <c r="T44" i="2"/>
  <c r="S44" i="2"/>
  <c r="X43" i="2"/>
  <c r="W43" i="2"/>
  <c r="V43" i="2"/>
  <c r="U43" i="2"/>
  <c r="T43" i="2"/>
  <c r="S43" i="2"/>
  <c r="X42" i="2"/>
  <c r="W42" i="2"/>
  <c r="V42" i="2"/>
  <c r="U42" i="2"/>
  <c r="T42" i="2"/>
  <c r="S42" i="2"/>
  <c r="X41" i="2"/>
  <c r="W41" i="2"/>
  <c r="V41" i="2"/>
  <c r="U41" i="2"/>
  <c r="T41" i="2"/>
  <c r="S41" i="2"/>
  <c r="X40" i="2"/>
  <c r="W40" i="2"/>
  <c r="V40" i="2"/>
  <c r="U40" i="2"/>
  <c r="T40" i="2"/>
  <c r="S40" i="2"/>
  <c r="X39" i="2"/>
  <c r="W39" i="2"/>
  <c r="V39" i="2"/>
  <c r="U39" i="2"/>
  <c r="T39" i="2"/>
  <c r="S39" i="2"/>
  <c r="X38" i="2"/>
  <c r="W38" i="2"/>
  <c r="V38" i="2"/>
  <c r="U38" i="2"/>
  <c r="T38" i="2"/>
  <c r="S38" i="2"/>
  <c r="X37" i="2"/>
  <c r="W37" i="2"/>
  <c r="V37" i="2"/>
  <c r="U37" i="2"/>
  <c r="T37" i="2"/>
  <c r="S37" i="2"/>
  <c r="X36" i="2"/>
  <c r="W36" i="2"/>
  <c r="V36" i="2"/>
  <c r="U36" i="2"/>
  <c r="T36" i="2"/>
  <c r="S36" i="2"/>
  <c r="X35" i="2"/>
  <c r="W35" i="2"/>
  <c r="V35" i="2"/>
  <c r="U35" i="2"/>
  <c r="T35" i="2"/>
  <c r="S35" i="2"/>
  <c r="X34" i="2"/>
  <c r="W34" i="2"/>
  <c r="V34" i="2"/>
  <c r="U34" i="2"/>
  <c r="T34" i="2"/>
  <c r="S34" i="2"/>
  <c r="X33" i="2"/>
  <c r="W33" i="2"/>
  <c r="V33" i="2"/>
  <c r="U33" i="2"/>
  <c r="T33" i="2"/>
  <c r="S33" i="2"/>
  <c r="X32" i="2"/>
  <c r="W32" i="2"/>
  <c r="V32" i="2"/>
  <c r="U32" i="2"/>
  <c r="T32" i="2"/>
  <c r="S32" i="2"/>
  <c r="X31" i="2"/>
  <c r="W31" i="2"/>
  <c r="V31" i="2"/>
  <c r="U31" i="2"/>
  <c r="T31" i="2"/>
  <c r="S31" i="2"/>
  <c r="X30" i="2"/>
  <c r="W30" i="2"/>
  <c r="V30" i="2"/>
  <c r="U30" i="2"/>
  <c r="T30" i="2"/>
  <c r="S30" i="2"/>
  <c r="X29" i="2"/>
  <c r="W29" i="2"/>
  <c r="V29" i="2"/>
  <c r="U29" i="2"/>
  <c r="T29" i="2"/>
  <c r="S29" i="2"/>
  <c r="X28" i="2"/>
  <c r="W28" i="2"/>
  <c r="V28" i="2"/>
  <c r="U28" i="2"/>
  <c r="T28" i="2"/>
  <c r="S28" i="2"/>
  <c r="X27" i="2"/>
  <c r="W27" i="2"/>
  <c r="V27" i="2"/>
  <c r="U27" i="2"/>
  <c r="T27" i="2"/>
  <c r="S27" i="2"/>
  <c r="X26" i="2"/>
  <c r="W26" i="2"/>
  <c r="V26" i="2"/>
  <c r="U26" i="2"/>
  <c r="T26" i="2"/>
  <c r="S26" i="2"/>
  <c r="X25" i="2"/>
  <c r="W25" i="2"/>
  <c r="V25" i="2"/>
  <c r="U25" i="2"/>
  <c r="T25" i="2"/>
  <c r="S25" i="2"/>
  <c r="X24" i="2"/>
  <c r="W24" i="2"/>
  <c r="V24" i="2"/>
  <c r="U24" i="2"/>
  <c r="T24" i="2"/>
  <c r="S24" i="2"/>
  <c r="X23" i="2"/>
  <c r="W23" i="2"/>
  <c r="V23" i="2"/>
  <c r="U23" i="2"/>
  <c r="T23" i="2"/>
  <c r="S23" i="2"/>
  <c r="X22" i="2"/>
  <c r="W22" i="2"/>
  <c r="V22" i="2"/>
  <c r="U22" i="2"/>
  <c r="T22" i="2"/>
  <c r="S22" i="2"/>
  <c r="X21" i="2"/>
  <c r="W21" i="2"/>
  <c r="V21" i="2"/>
  <c r="U21" i="2"/>
  <c r="T21" i="2"/>
  <c r="S21" i="2"/>
  <c r="X20" i="2"/>
  <c r="W20" i="2"/>
  <c r="V20" i="2"/>
  <c r="U20" i="2"/>
  <c r="T20" i="2"/>
  <c r="S20" i="2"/>
  <c r="X19" i="2"/>
  <c r="W19" i="2"/>
  <c r="V19" i="2"/>
  <c r="U19" i="2"/>
  <c r="T19" i="2"/>
  <c r="S19" i="2"/>
  <c r="X18" i="2"/>
  <c r="W18" i="2"/>
  <c r="V18" i="2"/>
  <c r="U18" i="2"/>
  <c r="T18" i="2"/>
  <c r="S18" i="2"/>
  <c r="X17" i="2"/>
  <c r="W17" i="2"/>
  <c r="V17" i="2"/>
  <c r="U17" i="2"/>
  <c r="T17" i="2"/>
  <c r="S17" i="2"/>
  <c r="X16" i="2"/>
  <c r="W16" i="2"/>
  <c r="V16" i="2"/>
  <c r="U16" i="2"/>
  <c r="T16" i="2"/>
  <c r="S16" i="2"/>
  <c r="X15" i="2"/>
  <c r="W15" i="2"/>
  <c r="V15" i="2"/>
  <c r="U15" i="2"/>
  <c r="T15" i="2"/>
  <c r="S15" i="2"/>
  <c r="X14" i="2"/>
  <c r="W14" i="2"/>
  <c r="V14" i="2"/>
  <c r="U14" i="2"/>
  <c r="T14" i="2"/>
  <c r="S14" i="2"/>
  <c r="X13" i="2"/>
  <c r="W13" i="2"/>
  <c r="V13" i="2"/>
  <c r="U13" i="2"/>
  <c r="T13" i="2"/>
  <c r="S13" i="2"/>
  <c r="X12" i="2"/>
  <c r="W12" i="2"/>
  <c r="V12" i="2"/>
  <c r="U12" i="2"/>
  <c r="T12" i="2"/>
  <c r="S12" i="2"/>
  <c r="X11" i="2"/>
  <c r="W11" i="2"/>
  <c r="V11" i="2"/>
  <c r="U11" i="2"/>
  <c r="T11" i="2"/>
  <c r="S11" i="2"/>
  <c r="Q5" i="2"/>
  <c r="Q6" i="2"/>
  <c r="BU28" i="1"/>
  <c r="BU27" i="1"/>
  <c r="BU26" i="1"/>
  <c r="BU25" i="1"/>
  <c r="BU24" i="1"/>
  <c r="BU23" i="1"/>
  <c r="BU22" i="1"/>
  <c r="BU21" i="1"/>
  <c r="BU19" i="1"/>
  <c r="BU18" i="1"/>
  <c r="BU17" i="1"/>
  <c r="BV18" i="1"/>
  <c r="BV19" i="1"/>
  <c r="BV20" i="1"/>
  <c r="BV21" i="1"/>
  <c r="BV22" i="1"/>
  <c r="BV23" i="1"/>
  <c r="BV24" i="1"/>
  <c r="BV25" i="1"/>
  <c r="BV26" i="1"/>
  <c r="BV27" i="1"/>
  <c r="BV28" i="1"/>
  <c r="BV17" i="1"/>
  <c r="BS18" i="1"/>
  <c r="BT18" i="1"/>
  <c r="BQ19" i="1"/>
  <c r="BR19" i="1"/>
  <c r="BS19" i="1"/>
  <c r="BT19" i="1"/>
  <c r="BQ20" i="1"/>
  <c r="BR20" i="1"/>
  <c r="BS20" i="1"/>
  <c r="BT20" i="1"/>
  <c r="BQ21" i="1"/>
  <c r="BR21" i="1"/>
  <c r="BS21" i="1"/>
  <c r="BT21" i="1"/>
  <c r="BQ22" i="1"/>
  <c r="BR22" i="1"/>
  <c r="BS22" i="1"/>
  <c r="BT22" i="1"/>
  <c r="BR23" i="1"/>
  <c r="BS23" i="1"/>
  <c r="BT23" i="1"/>
  <c r="BQ24" i="1"/>
  <c r="BR24" i="1"/>
  <c r="BS24" i="1"/>
  <c r="BT24" i="1"/>
  <c r="BQ25" i="1"/>
  <c r="BR25" i="1"/>
  <c r="BS25" i="1"/>
  <c r="BT25" i="1"/>
  <c r="BQ26" i="1"/>
  <c r="BR26" i="1"/>
  <c r="BS26" i="1"/>
  <c r="BT26" i="1"/>
  <c r="BQ27" i="1"/>
  <c r="BR27" i="1"/>
  <c r="BS27" i="1"/>
  <c r="BT27" i="1"/>
  <c r="BQ28" i="1"/>
  <c r="BR28" i="1"/>
  <c r="BS28" i="1"/>
  <c r="BT28" i="1"/>
  <c r="BT17" i="1"/>
  <c r="BS17" i="1"/>
  <c r="BR17" i="1"/>
  <c r="BQ17" i="1"/>
  <c r="V779" i="4" l="1"/>
  <c r="V680" i="4"/>
  <c r="V535" i="4"/>
  <c r="V399" i="4"/>
  <c r="V232" i="4"/>
  <c r="V1713" i="4"/>
  <c r="V4430" i="4"/>
  <c r="V843" i="4"/>
  <c r="V759" i="4"/>
  <c r="V656" i="4"/>
  <c r="V631" i="4"/>
  <c r="V503" i="4"/>
  <c r="V355" i="4"/>
  <c r="V160" i="4"/>
  <c r="V2412" i="4"/>
  <c r="V4770" i="4"/>
  <c r="V823" i="4"/>
  <c r="V736" i="4"/>
  <c r="V640" i="4"/>
  <c r="V599" i="4"/>
  <c r="V471" i="4"/>
  <c r="V320" i="4"/>
  <c r="V91" i="4"/>
  <c r="V2924" i="4"/>
  <c r="V831" i="4"/>
  <c r="V808" i="4"/>
  <c r="V787" i="4"/>
  <c r="V767" i="4"/>
  <c r="V744" i="4"/>
  <c r="V723" i="4"/>
  <c r="V692" i="4"/>
  <c r="V663" i="4"/>
  <c r="V647" i="4"/>
  <c r="V623" i="4"/>
  <c r="V591" i="4"/>
  <c r="V559" i="4"/>
  <c r="V527" i="4"/>
  <c r="V495" i="4"/>
  <c r="V463" i="4"/>
  <c r="V431" i="4"/>
  <c r="V387" i="4"/>
  <c r="V347" i="4"/>
  <c r="V312" i="4"/>
  <c r="V280" i="4"/>
  <c r="V215" i="4"/>
  <c r="V143" i="4"/>
  <c r="V72" i="4"/>
  <c r="V887" i="4"/>
  <c r="V1777" i="4"/>
  <c r="V2540" i="4"/>
  <c r="V3046" i="4"/>
  <c r="V3302" i="4"/>
  <c r="V4079" i="4"/>
  <c r="V4834" i="4"/>
  <c r="V832" i="4"/>
  <c r="V811" i="4"/>
  <c r="V791" i="4"/>
  <c r="V768" i="4"/>
  <c r="V747" i="4"/>
  <c r="V727" i="4"/>
  <c r="V696" i="4"/>
  <c r="V664" i="4"/>
  <c r="V648" i="4"/>
  <c r="V615" i="4"/>
  <c r="V583" i="4"/>
  <c r="V551" i="4"/>
  <c r="V519" i="4"/>
  <c r="V487" i="4"/>
  <c r="V455" i="4"/>
  <c r="V423" i="4"/>
  <c r="V375" i="4"/>
  <c r="V339" i="4"/>
  <c r="V304" i="4"/>
  <c r="V268" i="4"/>
  <c r="V196" i="4"/>
  <c r="V127" i="4"/>
  <c r="V55" i="4"/>
  <c r="V907" i="4"/>
  <c r="V1976" i="4"/>
  <c r="V2668" i="4"/>
  <c r="V3110" i="4"/>
  <c r="V3366" i="4"/>
  <c r="V4226" i="4"/>
  <c r="V4912" i="4"/>
  <c r="V4897" i="4"/>
  <c r="V4884" i="4"/>
  <c r="V4872" i="4"/>
  <c r="V4857" i="4"/>
  <c r="V4841" i="4"/>
  <c r="V4830" i="4"/>
  <c r="V4814" i="4"/>
  <c r="V4798" i="4"/>
  <c r="V4782" i="4"/>
  <c r="V4586" i="4"/>
  <c r="V4562" i="4"/>
  <c r="V4538" i="4"/>
  <c r="V4515" i="4"/>
  <c r="V4490" i="4"/>
  <c r="V4435" i="4"/>
  <c r="V4339" i="4"/>
  <c r="V4307" i="4"/>
  <c r="V4178" i="4"/>
  <c r="V4127" i="4"/>
  <c r="V4110" i="4"/>
  <c r="V4094" i="4"/>
  <c r="V4078" i="4"/>
  <c r="V4062" i="4"/>
  <c r="V4046" i="4"/>
  <c r="V4030" i="4"/>
  <c r="V4398" i="4"/>
  <c r="V3485" i="4"/>
  <c r="V3458" i="4"/>
  <c r="V3442" i="4"/>
  <c r="V3426" i="4"/>
  <c r="V3410" i="4"/>
  <c r="V3394" i="4"/>
  <c r="V3378" i="4"/>
  <c r="V3362" i="4"/>
  <c r="V3346" i="4"/>
  <c r="V3330" i="4"/>
  <c r="V3314" i="4"/>
  <c r="V3298" i="4"/>
  <c r="V3282" i="4"/>
  <c r="V3266" i="4"/>
  <c r="V3250" i="4"/>
  <c r="V3234" i="4"/>
  <c r="V3218" i="4"/>
  <c r="V3202" i="4"/>
  <c r="V3186" i="4"/>
  <c r="V3170" i="4"/>
  <c r="V3154" i="4"/>
  <c r="V3138" i="4"/>
  <c r="V3122" i="4"/>
  <c r="V3106" i="4"/>
  <c r="V3090" i="4"/>
  <c r="V3074" i="4"/>
  <c r="V3058" i="4"/>
  <c r="V3042" i="4"/>
  <c r="V3026" i="4"/>
  <c r="V3010" i="4"/>
  <c r="V2994" i="4"/>
  <c r="V2920" i="4"/>
  <c r="V2888" i="4"/>
  <c r="V2856" i="4"/>
  <c r="V2824" i="4"/>
  <c r="V2792" i="4"/>
  <c r="V2760" i="4"/>
  <c r="V2728" i="4"/>
  <c r="V2696" i="4"/>
  <c r="V2664" i="4"/>
  <c r="V2632" i="4"/>
  <c r="V2600" i="4"/>
  <c r="V2568" i="4"/>
  <c r="V2536" i="4"/>
  <c r="V2500" i="4"/>
  <c r="V2468" i="4"/>
  <c r="V2436" i="4"/>
  <c r="V2404" i="4"/>
  <c r="V2372" i="4"/>
  <c r="V2340" i="4"/>
  <c r="V2308" i="4"/>
  <c r="V2276" i="4"/>
  <c r="V2244" i="4"/>
  <c r="V2212" i="4"/>
  <c r="V2072" i="4"/>
  <c r="V1944" i="4"/>
  <c r="V1841" i="4"/>
  <c r="V1809" i="4"/>
  <c r="V4921" i="4"/>
  <c r="V4905" i="4"/>
  <c r="V4896" i="4"/>
  <c r="V4881" i="4"/>
  <c r="V4868" i="4"/>
  <c r="V4856" i="4"/>
  <c r="V4840" i="4"/>
  <c r="V4826" i="4"/>
  <c r="V4810" i="4"/>
  <c r="V4794" i="4"/>
  <c r="V4778" i="4"/>
  <c r="V4579" i="4"/>
  <c r="V4554" i="4"/>
  <c r="V4531" i="4"/>
  <c r="V4514" i="4"/>
  <c r="V4483" i="4"/>
  <c r="V4403" i="4"/>
  <c r="V4334" i="4"/>
  <c r="V4302" i="4"/>
  <c r="V4162" i="4"/>
  <c r="V4119" i="4"/>
  <c r="V4103" i="4"/>
  <c r="V4087" i="4"/>
  <c r="V4071" i="4"/>
  <c r="V4055" i="4"/>
  <c r="V4039" i="4"/>
  <c r="V4023" i="4"/>
  <c r="V4382" i="4"/>
  <c r="V3477" i="4"/>
  <c r="V3454" i="4"/>
  <c r="V3438" i="4"/>
  <c r="V3422" i="4"/>
  <c r="V3406" i="4"/>
  <c r="V3390" i="4"/>
  <c r="V3374" i="4"/>
  <c r="V3358" i="4"/>
  <c r="V3342" i="4"/>
  <c r="V3326" i="4"/>
  <c r="V3310" i="4"/>
  <c r="V3294" i="4"/>
  <c r="V3278" i="4"/>
  <c r="V3262" i="4"/>
  <c r="V3246" i="4"/>
  <c r="V3230" i="4"/>
  <c r="V3214" i="4"/>
  <c r="V3198" i="4"/>
  <c r="V3182" i="4"/>
  <c r="V3166" i="4"/>
  <c r="V3150" i="4"/>
  <c r="V3134" i="4"/>
  <c r="V3118" i="4"/>
  <c r="V3102" i="4"/>
  <c r="V3086" i="4"/>
  <c r="V3070" i="4"/>
  <c r="V3054" i="4"/>
  <c r="V3038" i="4"/>
  <c r="V3022" i="4"/>
  <c r="V3006" i="4"/>
  <c r="V2990" i="4"/>
  <c r="V2908" i="4"/>
  <c r="V2876" i="4"/>
  <c r="V2844" i="4"/>
  <c r="V2812" i="4"/>
  <c r="V2780" i="4"/>
  <c r="V2748" i="4"/>
  <c r="V2716" i="4"/>
  <c r="V2684" i="4"/>
  <c r="V2652" i="4"/>
  <c r="V2620" i="4"/>
  <c r="V2588" i="4"/>
  <c r="V2556" i="4"/>
  <c r="V2524" i="4"/>
  <c r="V2492" i="4"/>
  <c r="V2460" i="4"/>
  <c r="V2428" i="4"/>
  <c r="V2396" i="4"/>
  <c r="V2364" i="4"/>
  <c r="V2332" i="4"/>
  <c r="V2300" i="4"/>
  <c r="V2268" i="4"/>
  <c r="V2236" i="4"/>
  <c r="V2168" i="4"/>
  <c r="V2040" i="4"/>
  <c r="V1912" i="4"/>
  <c r="V1833" i="4"/>
  <c r="V4900" i="4"/>
  <c r="V4873" i="4"/>
  <c r="V4848" i="4"/>
  <c r="V4818" i="4"/>
  <c r="V4786" i="4"/>
  <c r="V4570" i="4"/>
  <c r="V4522" i="4"/>
  <c r="V4474" i="4"/>
  <c r="V4318" i="4"/>
  <c r="V4130" i="4"/>
  <c r="V4095" i="4"/>
  <c r="V4063" i="4"/>
  <c r="V4031" i="4"/>
  <c r="V3493" i="4"/>
  <c r="V3446" i="4"/>
  <c r="V3414" i="4"/>
  <c r="V3382" i="4"/>
  <c r="V3350" i="4"/>
  <c r="V3318" i="4"/>
  <c r="V3286" i="4"/>
  <c r="V3254" i="4"/>
  <c r="V3222" i="4"/>
  <c r="V3190" i="4"/>
  <c r="V3158" i="4"/>
  <c r="V3126" i="4"/>
  <c r="V3094" i="4"/>
  <c r="V3062" i="4"/>
  <c r="V3030" i="4"/>
  <c r="V2998" i="4"/>
  <c r="V2892" i="4"/>
  <c r="V2828" i="4"/>
  <c r="V2764" i="4"/>
  <c r="V2700" i="4"/>
  <c r="V2636" i="4"/>
  <c r="V2572" i="4"/>
  <c r="V2508" i="4"/>
  <c r="V2444" i="4"/>
  <c r="V2380" i="4"/>
  <c r="V2316" i="4"/>
  <c r="V2252" i="4"/>
  <c r="V2104" i="4"/>
  <c r="V1848" i="4"/>
  <c r="V1793" i="4"/>
  <c r="V1761" i="4"/>
  <c r="V1729" i="4"/>
  <c r="V944" i="4"/>
  <c r="V935" i="4"/>
  <c r="V923" i="4"/>
  <c r="V912" i="4"/>
  <c r="V903" i="4"/>
  <c r="V891" i="4"/>
  <c r="V880" i="4"/>
  <c r="V871" i="4"/>
  <c r="V859" i="4"/>
  <c r="V848" i="4"/>
  <c r="V12" i="4"/>
  <c r="V23" i="4"/>
  <c r="V32" i="4"/>
  <c r="V43" i="4"/>
  <c r="V51" i="4"/>
  <c r="V59" i="4"/>
  <c r="V68" i="4"/>
  <c r="V79" i="4"/>
  <c r="V87" i="4"/>
  <c r="V95" i="4"/>
  <c r="V103" i="4"/>
  <c r="V112" i="4"/>
  <c r="V123" i="4"/>
  <c r="V131" i="4"/>
  <c r="V139" i="4"/>
  <c r="V148" i="4"/>
  <c r="V156" i="4"/>
  <c r="V164" i="4"/>
  <c r="V172" i="4"/>
  <c r="V183" i="4"/>
  <c r="V191" i="4"/>
  <c r="V203" i="4"/>
  <c r="V211" i="4"/>
  <c r="V220" i="4"/>
  <c r="V228" i="4"/>
  <c r="V239" i="4"/>
  <c r="V247" i="4"/>
  <c r="V255" i="4"/>
  <c r="V263" i="4"/>
  <c r="V272" i="4"/>
  <c r="V4920" i="4"/>
  <c r="V4889" i="4"/>
  <c r="V4865" i="4"/>
  <c r="V4838" i="4"/>
  <c r="V4806" i="4"/>
  <c r="V4774" i="4"/>
  <c r="V4547" i="4"/>
  <c r="V4506" i="4"/>
  <c r="V4387" i="4"/>
  <c r="V4242" i="4"/>
  <c r="V4118" i="4"/>
  <c r="V4086" i="4"/>
  <c r="V4054" i="4"/>
  <c r="V4022" i="4"/>
  <c r="V3469" i="4"/>
  <c r="V3434" i="4"/>
  <c r="V3402" i="4"/>
  <c r="V3370" i="4"/>
  <c r="V3338" i="4"/>
  <c r="V3306" i="4"/>
  <c r="V3274" i="4"/>
  <c r="V3242" i="4"/>
  <c r="V3210" i="4"/>
  <c r="V3178" i="4"/>
  <c r="V3146" i="4"/>
  <c r="V3114" i="4"/>
  <c r="V3082" i="4"/>
  <c r="V3050" i="4"/>
  <c r="V3018" i="4"/>
  <c r="V2986" i="4"/>
  <c r="V2872" i="4"/>
  <c r="V2808" i="4"/>
  <c r="V2744" i="4"/>
  <c r="V2680" i="4"/>
  <c r="V2616" i="4"/>
  <c r="V2552" i="4"/>
  <c r="V2484" i="4"/>
  <c r="V2420" i="4"/>
  <c r="V2356" i="4"/>
  <c r="V2292" i="4"/>
  <c r="V2228" i="4"/>
  <c r="V2008" i="4"/>
  <c r="V1825" i="4"/>
  <c r="V1785" i="4"/>
  <c r="V1753" i="4"/>
  <c r="V1721" i="4"/>
  <c r="V943" i="4"/>
  <c r="V931" i="4"/>
  <c r="V920" i="4"/>
  <c r="V911" i="4"/>
  <c r="V899" i="4"/>
  <c r="V888" i="4"/>
  <c r="V879" i="4"/>
  <c r="V867" i="4"/>
  <c r="V856" i="4"/>
  <c r="V20" i="4"/>
  <c r="V31" i="4"/>
  <c r="V39" i="4"/>
  <c r="V48" i="4"/>
  <c r="V56" i="4"/>
  <c r="V67" i="4"/>
  <c r="V75" i="4"/>
  <c r="V84" i="4"/>
  <c r="V92" i="4"/>
  <c r="V100" i="4"/>
  <c r="V111" i="4"/>
  <c r="V120" i="4"/>
  <c r="V128" i="4"/>
  <c r="V136" i="4"/>
  <c r="V147" i="4"/>
  <c r="V155" i="4"/>
  <c r="V163" i="4"/>
  <c r="V171" i="4"/>
  <c r="V180" i="4"/>
  <c r="V188" i="4"/>
  <c r="V199" i="4"/>
  <c r="V208" i="4"/>
  <c r="V219" i="4"/>
  <c r="V227" i="4"/>
  <c r="V235" i="4"/>
  <c r="V244" i="4"/>
  <c r="V252" i="4"/>
  <c r="V260" i="4"/>
  <c r="V271" i="4"/>
  <c r="V4880" i="4"/>
  <c r="V4822" i="4"/>
  <c r="V4578" i="4"/>
  <c r="V4482" i="4"/>
  <c r="V4135" i="4"/>
  <c r="V4070" i="4"/>
  <c r="V4366" i="4"/>
  <c r="V3418" i="4"/>
  <c r="V3354" i="4"/>
  <c r="V3290" i="4"/>
  <c r="V3226" i="4"/>
  <c r="V3162" i="4"/>
  <c r="V3098" i="4"/>
  <c r="V3034" i="4"/>
  <c r="V2904" i="4"/>
  <c r="V2776" i="4"/>
  <c r="V2648" i="4"/>
  <c r="V2520" i="4"/>
  <c r="V2388" i="4"/>
  <c r="V2260" i="4"/>
  <c r="V1880" i="4"/>
  <c r="V1769" i="4"/>
  <c r="V947" i="4"/>
  <c r="V927" i="4"/>
  <c r="V904" i="4"/>
  <c r="V883" i="4"/>
  <c r="V863" i="4"/>
  <c r="V15" i="4"/>
  <c r="V35" i="4"/>
  <c r="V52" i="4"/>
  <c r="V71" i="4"/>
  <c r="V88" i="4"/>
  <c r="V104" i="4"/>
  <c r="V124" i="4"/>
  <c r="V140" i="4"/>
  <c r="V159" i="4"/>
  <c r="V175" i="4"/>
  <c r="V195" i="4"/>
  <c r="V212" i="4"/>
  <c r="V231" i="4"/>
  <c r="V248" i="4"/>
  <c r="V267" i="4"/>
  <c r="V279" i="4"/>
  <c r="V287" i="4"/>
  <c r="V295" i="4"/>
  <c r="V303" i="4"/>
  <c r="V311" i="4"/>
  <c r="V319" i="4"/>
  <c r="V327" i="4"/>
  <c r="V336" i="4"/>
  <c r="V344" i="4"/>
  <c r="V352" i="4"/>
  <c r="V363" i="4"/>
  <c r="V372" i="4"/>
  <c r="V384" i="4"/>
  <c r="V395" i="4"/>
  <c r="V411" i="4"/>
  <c r="V420" i="4"/>
  <c r="V428" i="4"/>
  <c r="V436" i="4"/>
  <c r="V444" i="4"/>
  <c r="V452" i="4"/>
  <c r="V460" i="4"/>
  <c r="V468" i="4"/>
  <c r="V476" i="4"/>
  <c r="V484" i="4"/>
  <c r="V492" i="4"/>
  <c r="V500" i="4"/>
  <c r="V508" i="4"/>
  <c r="V516" i="4"/>
  <c r="V524" i="4"/>
  <c r="V532" i="4"/>
  <c r="V540" i="4"/>
  <c r="V548" i="4"/>
  <c r="V556" i="4"/>
  <c r="V564" i="4"/>
  <c r="V572" i="4"/>
  <c r="V580" i="4"/>
  <c r="V588" i="4"/>
  <c r="V596" i="4"/>
  <c r="V604" i="4"/>
  <c r="V612" i="4"/>
  <c r="V620" i="4"/>
  <c r="V628" i="4"/>
  <c r="V636" i="4"/>
  <c r="V644" i="4"/>
  <c r="V652" i="4"/>
  <c r="V660" i="4"/>
  <c r="V672" i="4"/>
  <c r="V688" i="4"/>
  <c r="V704" i="4"/>
  <c r="V720" i="4"/>
  <c r="V731" i="4"/>
  <c r="V743" i="4"/>
  <c r="V752" i="4"/>
  <c r="V763" i="4"/>
  <c r="V775" i="4"/>
  <c r="V784" i="4"/>
  <c r="V795" i="4"/>
  <c r="V807" i="4"/>
  <c r="V816" i="4"/>
  <c r="V827" i="4"/>
  <c r="V839" i="4"/>
  <c r="V4913" i="4"/>
  <c r="V4864" i="4"/>
  <c r="V4802" i="4"/>
  <c r="V4546" i="4"/>
  <c r="V4371" i="4"/>
  <c r="V4111" i="4"/>
  <c r="V4047" i="4"/>
  <c r="V3462" i="4"/>
  <c r="V3398" i="4"/>
  <c r="V3334" i="4"/>
  <c r="V3270" i="4"/>
  <c r="V3206" i="4"/>
  <c r="V3142" i="4"/>
  <c r="V3078" i="4"/>
  <c r="V3014" i="4"/>
  <c r="V2860" i="4"/>
  <c r="V2732" i="4"/>
  <c r="V2604" i="4"/>
  <c r="V2476" i="4"/>
  <c r="V2348" i="4"/>
  <c r="V2220" i="4"/>
  <c r="V1817" i="4"/>
  <c r="V1745" i="4"/>
  <c r="V939" i="4"/>
  <c r="V919" i="4"/>
  <c r="V896" i="4"/>
  <c r="V875" i="4"/>
  <c r="V855" i="4"/>
  <c r="V28" i="4"/>
  <c r="V47" i="4"/>
  <c r="V63" i="4"/>
  <c r="V83" i="4"/>
  <c r="V99" i="4"/>
  <c r="V119" i="4"/>
  <c r="V135" i="4"/>
  <c r="V152" i="4"/>
  <c r="V168" i="4"/>
  <c r="V187" i="4"/>
  <c r="V207" i="4"/>
  <c r="V224" i="4"/>
  <c r="V243" i="4"/>
  <c r="V259" i="4"/>
  <c r="V276" i="4"/>
  <c r="V284" i="4"/>
  <c r="V292" i="4"/>
  <c r="V300" i="4"/>
  <c r="V308" i="4"/>
  <c r="V316" i="4"/>
  <c r="V324" i="4"/>
  <c r="V335" i="4"/>
  <c r="V343" i="4"/>
  <c r="V351" i="4"/>
  <c r="V360" i="4"/>
  <c r="V371" i="4"/>
  <c r="V383" i="4"/>
  <c r="V391" i="4"/>
  <c r="V407" i="4"/>
  <c r="V419" i="4"/>
  <c r="V427" i="4"/>
  <c r="V435" i="4"/>
  <c r="V443" i="4"/>
  <c r="V451" i="4"/>
  <c r="V459" i="4"/>
  <c r="V467" i="4"/>
  <c r="V475" i="4"/>
  <c r="V483" i="4"/>
  <c r="V491" i="4"/>
  <c r="V499" i="4"/>
  <c r="V507" i="4"/>
  <c r="V515" i="4"/>
  <c r="V523" i="4"/>
  <c r="V531" i="4"/>
  <c r="V539" i="4"/>
  <c r="V547" i="4"/>
  <c r="V555" i="4"/>
  <c r="V563" i="4"/>
  <c r="V571" i="4"/>
  <c r="V579" i="4"/>
  <c r="V587" i="4"/>
  <c r="V595" i="4"/>
  <c r="V603" i="4"/>
  <c r="V611" i="4"/>
  <c r="V619" i="4"/>
  <c r="V627" i="4"/>
  <c r="V635" i="4"/>
  <c r="V643" i="4"/>
  <c r="V651" i="4"/>
  <c r="V659" i="4"/>
  <c r="V668" i="4"/>
  <c r="V684" i="4"/>
  <c r="V700" i="4"/>
  <c r="V716" i="4"/>
  <c r="V728" i="4"/>
  <c r="V739" i="4"/>
  <c r="V751" i="4"/>
  <c r="V760" i="4"/>
  <c r="V771" i="4"/>
  <c r="V783" i="4"/>
  <c r="V792" i="4"/>
  <c r="V803" i="4"/>
  <c r="V815" i="4"/>
  <c r="V824" i="4"/>
  <c r="V835" i="4"/>
  <c r="V847" i="4"/>
  <c r="V4904" i="4"/>
  <c r="V4849" i="4"/>
  <c r="V4790" i="4"/>
  <c r="V4530" i="4"/>
  <c r="V4323" i="4"/>
  <c r="V4102" i="4"/>
  <c r="V4038" i="4"/>
  <c r="V3450" i="4"/>
  <c r="V3386" i="4"/>
  <c r="V3322" i="4"/>
  <c r="V3258" i="4"/>
  <c r="V3194" i="4"/>
  <c r="V3130" i="4"/>
  <c r="V3066" i="4"/>
  <c r="V3002" i="4"/>
  <c r="V2840" i="4"/>
  <c r="V2712" i="4"/>
  <c r="V2584" i="4"/>
  <c r="V2452" i="4"/>
  <c r="V2324" i="4"/>
  <c r="V2136" i="4"/>
  <c r="V1801" i="4"/>
  <c r="V1737" i="4"/>
  <c r="V936" i="4"/>
  <c r="V915" i="4"/>
  <c r="V895" i="4"/>
  <c r="V872" i="4"/>
  <c r="V851" i="4"/>
  <c r="V27" i="4"/>
  <c r="V44" i="4"/>
  <c r="V60" i="4"/>
  <c r="V80" i="4"/>
  <c r="V96" i="4"/>
  <c r="V115" i="4"/>
  <c r="V132" i="4"/>
  <c r="V151" i="4"/>
  <c r="V167" i="4"/>
  <c r="V184" i="4"/>
  <c r="V204" i="4"/>
  <c r="V223" i="4"/>
  <c r="V240" i="4"/>
  <c r="V256" i="4"/>
  <c r="V275" i="4"/>
  <c r="V283" i="4"/>
  <c r="V291" i="4"/>
  <c r="V299" i="4"/>
  <c r="V307" i="4"/>
  <c r="V315" i="4"/>
  <c r="V323" i="4"/>
  <c r="V332" i="4"/>
  <c r="V340" i="4"/>
  <c r="V348" i="4"/>
  <c r="V359" i="4"/>
  <c r="V367" i="4"/>
  <c r="V379" i="4"/>
  <c r="V388" i="4"/>
  <c r="V403" i="4"/>
  <c r="V416" i="4"/>
  <c r="V424" i="4"/>
  <c r="V432" i="4"/>
  <c r="V440" i="4"/>
  <c r="V448" i="4"/>
  <c r="V456" i="4"/>
  <c r="V464" i="4"/>
  <c r="V472" i="4"/>
  <c r="V480" i="4"/>
  <c r="V488" i="4"/>
  <c r="V496" i="4"/>
  <c r="V504" i="4"/>
  <c r="V512" i="4"/>
  <c r="V520" i="4"/>
  <c r="V528" i="4"/>
  <c r="V536" i="4"/>
  <c r="V544" i="4"/>
  <c r="V552" i="4"/>
  <c r="V560" i="4"/>
  <c r="V568" i="4"/>
  <c r="V576" i="4"/>
  <c r="V584" i="4"/>
  <c r="V592" i="4"/>
  <c r="V600" i="4"/>
  <c r="V608" i="4"/>
  <c r="V616" i="4"/>
  <c r="V624" i="4"/>
  <c r="V632" i="4"/>
  <c r="V840" i="4"/>
  <c r="V819" i="4"/>
  <c r="V799" i="4"/>
  <c r="V776" i="4"/>
  <c r="V755" i="4"/>
  <c r="V735" i="4"/>
  <c r="V708" i="4"/>
  <c r="V676" i="4"/>
  <c r="V655" i="4"/>
  <c r="V639" i="4"/>
  <c r="V607" i="4"/>
  <c r="V575" i="4"/>
  <c r="V543" i="4"/>
  <c r="V511" i="4"/>
  <c r="V479" i="4"/>
  <c r="V447" i="4"/>
  <c r="V415" i="4"/>
  <c r="V364" i="4"/>
  <c r="V331" i="4"/>
  <c r="V296" i="4"/>
  <c r="V251" i="4"/>
  <c r="V179" i="4"/>
  <c r="V107" i="4"/>
  <c r="V36" i="4"/>
  <c r="V928" i="4"/>
  <c r="V2284" i="4"/>
  <c r="V2796" i="4"/>
  <c r="V3174" i="4"/>
  <c r="V3430" i="4"/>
  <c r="V4498" i="4"/>
  <c r="U583" i="4"/>
  <c r="U471" i="4"/>
  <c r="U224" i="4"/>
  <c r="U880" i="4"/>
  <c r="U551" i="4"/>
  <c r="U511" i="4"/>
  <c r="U503" i="4"/>
  <c r="U383" i="4"/>
  <c r="U288" i="4"/>
  <c r="U343" i="4"/>
  <c r="U848" i="4"/>
  <c r="U647" i="4"/>
  <c r="U212" i="4"/>
  <c r="U872" i="4"/>
  <c r="U639" i="4"/>
  <c r="U607" i="4"/>
  <c r="U575" i="4"/>
  <c r="U543" i="4"/>
  <c r="U447" i="4"/>
  <c r="U415" i="4"/>
  <c r="U320" i="4"/>
  <c r="U160" i="4"/>
  <c r="U896" i="4"/>
  <c r="U864" i="4"/>
  <c r="U631" i="4"/>
  <c r="U599" i="4"/>
  <c r="U567" i="4"/>
  <c r="U535" i="4"/>
  <c r="U479" i="4"/>
  <c r="U463" i="4"/>
  <c r="U391" i="4"/>
  <c r="U359" i="4"/>
  <c r="U308" i="4"/>
  <c r="U888" i="4"/>
  <c r="U856" i="4"/>
  <c r="U623" i="4"/>
  <c r="U591" i="4"/>
  <c r="U559" i="4"/>
  <c r="U527" i="4"/>
  <c r="U519" i="4"/>
  <c r="AE519" i="4" s="1"/>
  <c r="AG519" i="4" s="1"/>
  <c r="AK519" i="4" s="1"/>
  <c r="U455" i="4"/>
  <c r="U423" i="4"/>
  <c r="U399" i="4"/>
  <c r="U351" i="4"/>
  <c r="U244" i="4"/>
  <c r="U180" i="4"/>
  <c r="U84" i="4"/>
  <c r="J6" i="2"/>
  <c r="B12" i="2"/>
  <c r="X892" i="4"/>
  <c r="W780" i="4"/>
  <c r="AA740" i="4"/>
  <c r="AB4891" i="4"/>
  <c r="Z4891" i="4"/>
  <c r="X4825" i="4"/>
  <c r="AB4825" i="4"/>
  <c r="Z4825" i="4"/>
  <c r="AB4793" i="4"/>
  <c r="Z4793" i="4"/>
  <c r="X4698" i="4"/>
  <c r="AB4698" i="4"/>
  <c r="Z4698" i="4"/>
  <c r="AB4674" i="4"/>
  <c r="Z4674" i="4"/>
  <c r="AB4642" i="4"/>
  <c r="Z4642" i="4"/>
  <c r="AB4610" i="4"/>
  <c r="Z4610" i="4"/>
  <c r="X4565" i="4"/>
  <c r="AB4565" i="4"/>
  <c r="Z4565" i="4"/>
  <c r="AB4501" i="4"/>
  <c r="Z4501" i="4"/>
  <c r="AB4762" i="4"/>
  <c r="Z4762" i="4"/>
  <c r="AB4585" i="4"/>
  <c r="Z4585" i="4"/>
  <c r="AB4257" i="4"/>
  <c r="Z4257" i="4"/>
  <c r="AB4253" i="4"/>
  <c r="Z4253" i="4"/>
  <c r="X4385" i="4"/>
  <c r="AB4385" i="4"/>
  <c r="Z4385" i="4"/>
  <c r="AB4077" i="4"/>
  <c r="Z4077" i="4"/>
  <c r="X4461" i="4"/>
  <c r="AB4461" i="4"/>
  <c r="Z4461" i="4"/>
  <c r="AB4313" i="4"/>
  <c r="Z4313" i="4"/>
  <c r="AB4141" i="4"/>
  <c r="Z4141" i="4"/>
  <c r="X4899" i="4"/>
  <c r="AB4899" i="4"/>
  <c r="Z4899" i="4"/>
  <c r="X4867" i="4"/>
  <c r="AB4867" i="4"/>
  <c r="Z4867" i="4"/>
  <c r="AB4829" i="4"/>
  <c r="Z4829" i="4"/>
  <c r="AB4813" i="4"/>
  <c r="Z4813" i="4"/>
  <c r="AB4797" i="4"/>
  <c r="Z4797" i="4"/>
  <c r="AB4781" i="4"/>
  <c r="Z4781" i="4"/>
  <c r="X4726" i="4"/>
  <c r="AB4726" i="4"/>
  <c r="Z4726" i="4"/>
  <c r="X4710" i="4"/>
  <c r="AB4710" i="4"/>
  <c r="Z4710" i="4"/>
  <c r="X4694" i="4"/>
  <c r="AB4694" i="4"/>
  <c r="Z4694" i="4"/>
  <c r="AB4678" i="4"/>
  <c r="Z4678" i="4"/>
  <c r="AB4662" i="4"/>
  <c r="Z4662" i="4"/>
  <c r="AB4646" i="4"/>
  <c r="Z4646" i="4"/>
  <c r="AB4630" i="4"/>
  <c r="Z4630" i="4"/>
  <c r="AB4614" i="4"/>
  <c r="Z4614" i="4"/>
  <c r="AB4598" i="4"/>
  <c r="Z4598" i="4"/>
  <c r="X4573" i="4"/>
  <c r="AB4573" i="4"/>
  <c r="Z4573" i="4"/>
  <c r="X4541" i="4"/>
  <c r="AB4541" i="4"/>
  <c r="Z4541" i="4"/>
  <c r="X4509" i="4"/>
  <c r="AB4509" i="4"/>
  <c r="Z4509" i="4"/>
  <c r="X4477" i="4"/>
  <c r="AB4477" i="4"/>
  <c r="Z4477" i="4"/>
  <c r="X4754" i="4"/>
  <c r="AB4754" i="4"/>
  <c r="Z4754" i="4"/>
  <c r="X4445" i="4"/>
  <c r="AB4445" i="4"/>
  <c r="Z4445" i="4"/>
  <c r="AB4521" i="4"/>
  <c r="Z4521" i="4"/>
  <c r="AB4273" i="4"/>
  <c r="Z4273" i="4"/>
  <c r="AB4209" i="4"/>
  <c r="Z4209" i="4"/>
  <c r="AB4462" i="4"/>
  <c r="Z4462" i="4"/>
  <c r="AB4237" i="4"/>
  <c r="Z4237" i="4"/>
  <c r="AB4173" i="4"/>
  <c r="Z4173" i="4"/>
  <c r="AB4523" i="4"/>
  <c r="Z4523" i="4"/>
  <c r="AB4153" i="4"/>
  <c r="Z4153" i="4"/>
  <c r="AB4093" i="4"/>
  <c r="Z4093" i="4"/>
  <c r="X4029" i="4"/>
  <c r="AB4029" i="4"/>
  <c r="Z4029" i="4"/>
  <c r="X4545" i="4"/>
  <c r="AB4545" i="4"/>
  <c r="Z4545" i="4"/>
  <c r="X4377" i="4"/>
  <c r="AB4377" i="4"/>
  <c r="Z4377" i="4"/>
  <c r="AB4505" i="4"/>
  <c r="Z4505" i="4"/>
  <c r="X3508" i="4"/>
  <c r="AB3508" i="4"/>
  <c r="Z3508" i="4"/>
  <c r="AB4760" i="4"/>
  <c r="Z4760" i="4"/>
  <c r="AB4744" i="4"/>
  <c r="Z4744" i="4"/>
  <c r="AB4757" i="4"/>
  <c r="Z4757" i="4"/>
  <c r="AB4741" i="4"/>
  <c r="Z4741" i="4"/>
  <c r="X4844" i="4"/>
  <c r="AB4844" i="4"/>
  <c r="Z4844" i="4"/>
  <c r="X4553" i="4"/>
  <c r="AB4553" i="4"/>
  <c r="Z4553" i="4"/>
  <c r="X4433" i="4"/>
  <c r="AB4433" i="4"/>
  <c r="Z4433" i="4"/>
  <c r="AB4305" i="4"/>
  <c r="Z4305" i="4"/>
  <c r="AB4113" i="4"/>
  <c r="Z4113" i="4"/>
  <c r="AB4097" i="4"/>
  <c r="Z4097" i="4"/>
  <c r="AB4081" i="4"/>
  <c r="Z4081" i="4"/>
  <c r="AB4065" i="4"/>
  <c r="Z4065" i="4"/>
  <c r="X4049" i="4"/>
  <c r="AB4049" i="4"/>
  <c r="Z4049" i="4"/>
  <c r="X4033" i="4"/>
  <c r="AB4033" i="4"/>
  <c r="Z4033" i="4"/>
  <c r="AB4561" i="4"/>
  <c r="Z4561" i="4"/>
  <c r="X4497" i="4"/>
  <c r="AB4497" i="4"/>
  <c r="Z4497" i="4"/>
  <c r="AB4577" i="4"/>
  <c r="Z4577" i="4"/>
  <c r="X4513" i="4"/>
  <c r="AB4513" i="4"/>
  <c r="Z4513" i="4"/>
  <c r="AB4447" i="4"/>
  <c r="Z4447" i="4"/>
  <c r="AB4281" i="4"/>
  <c r="Z4281" i="4"/>
  <c r="AB4217" i="4"/>
  <c r="Z4217" i="4"/>
  <c r="X4166" i="4"/>
  <c r="AB4166" i="4"/>
  <c r="Z4166" i="4"/>
  <c r="AB4117" i="4"/>
  <c r="Z4117" i="4"/>
  <c r="AB4085" i="4"/>
  <c r="Z4085" i="4"/>
  <c r="X4053" i="4"/>
  <c r="AB4053" i="4"/>
  <c r="Z4053" i="4"/>
  <c r="X4021" i="4"/>
  <c r="AB4021" i="4"/>
  <c r="Z4021" i="4"/>
  <c r="X3480" i="4"/>
  <c r="AB3480" i="4"/>
  <c r="Z3480" i="4"/>
  <c r="X3464" i="4"/>
  <c r="AB3464" i="4"/>
  <c r="Z3464" i="4"/>
  <c r="X4465" i="4"/>
  <c r="AB4465" i="4"/>
  <c r="Z4465" i="4"/>
  <c r="X4451" i="4"/>
  <c r="AB4451" i="4"/>
  <c r="Z4451" i="4"/>
  <c r="AB4411" i="4"/>
  <c r="Z4411" i="4"/>
  <c r="AB4347" i="4"/>
  <c r="Z4347" i="4"/>
  <c r="X4283" i="4"/>
  <c r="AB4283" i="4"/>
  <c r="Z4283" i="4"/>
  <c r="AB4169" i="4"/>
  <c r="Z4169" i="4"/>
  <c r="AB4133" i="4"/>
  <c r="Z4133" i="4"/>
  <c r="X4017" i="4"/>
  <c r="AB4017" i="4"/>
  <c r="Z4017" i="4"/>
  <c r="X4009" i="4"/>
  <c r="AB4009" i="4"/>
  <c r="Z4009" i="4"/>
  <c r="X4001" i="4"/>
  <c r="AB4001" i="4"/>
  <c r="Z4001" i="4"/>
  <c r="X3993" i="4"/>
  <c r="AB3993" i="4"/>
  <c r="Z3993" i="4"/>
  <c r="X3985" i="4"/>
  <c r="AB3985" i="4"/>
  <c r="Z3985" i="4"/>
  <c r="X3977" i="4"/>
  <c r="AB3977" i="4"/>
  <c r="Z3977" i="4"/>
  <c r="X3969" i="4"/>
  <c r="AB3969" i="4"/>
  <c r="Z3969" i="4"/>
  <c r="X3961" i="4"/>
  <c r="AB3961" i="4"/>
  <c r="Z3961" i="4"/>
  <c r="X3953" i="4"/>
  <c r="AB3953" i="4"/>
  <c r="Z3953" i="4"/>
  <c r="X3945" i="4"/>
  <c r="AB3945" i="4"/>
  <c r="Z3945" i="4"/>
  <c r="X3937" i="4"/>
  <c r="AB3937" i="4"/>
  <c r="Z3937" i="4"/>
  <c r="X3929" i="4"/>
  <c r="AB3929" i="4"/>
  <c r="Z3929" i="4"/>
  <c r="X3921" i="4"/>
  <c r="AB3921" i="4"/>
  <c r="Z3921" i="4"/>
  <c r="X3913" i="4"/>
  <c r="AB3913" i="4"/>
  <c r="Z3913" i="4"/>
  <c r="X3905" i="4"/>
  <c r="AB3905" i="4"/>
  <c r="Z3905" i="4"/>
  <c r="X3897" i="4"/>
  <c r="AB3897" i="4"/>
  <c r="Z3897" i="4"/>
  <c r="X3889" i="4"/>
  <c r="AB3889" i="4"/>
  <c r="Z3889" i="4"/>
  <c r="X3881" i="4"/>
  <c r="AB3881" i="4"/>
  <c r="Z3881" i="4"/>
  <c r="X3873" i="4"/>
  <c r="AB3873" i="4"/>
  <c r="Z3873" i="4"/>
  <c r="X3865" i="4"/>
  <c r="AB3865" i="4"/>
  <c r="Z3865" i="4"/>
  <c r="X3857" i="4"/>
  <c r="AB3857" i="4"/>
  <c r="Z3857" i="4"/>
  <c r="X3849" i="4"/>
  <c r="AB3849" i="4"/>
  <c r="Z3849" i="4"/>
  <c r="X3841" i="4"/>
  <c r="AB3841" i="4"/>
  <c r="Z3841" i="4"/>
  <c r="X3833" i="4"/>
  <c r="AB3833" i="4"/>
  <c r="Z3833" i="4"/>
  <c r="X3825" i="4"/>
  <c r="AB3825" i="4"/>
  <c r="Z3825" i="4"/>
  <c r="X3817" i="4"/>
  <c r="AB3817" i="4"/>
  <c r="Z3817" i="4"/>
  <c r="X3809" i="4"/>
  <c r="AB3809" i="4"/>
  <c r="Z3809" i="4"/>
  <c r="X3801" i="4"/>
  <c r="AB3801" i="4"/>
  <c r="Z3801" i="4"/>
  <c r="X3793" i="4"/>
  <c r="AB3793" i="4"/>
  <c r="Z3793" i="4"/>
  <c r="X3785" i="4"/>
  <c r="AB3785" i="4"/>
  <c r="Z3785" i="4"/>
  <c r="X3777" i="4"/>
  <c r="AB3777" i="4"/>
  <c r="Z3777" i="4"/>
  <c r="X3769" i="4"/>
  <c r="AB3769" i="4"/>
  <c r="Z3769" i="4"/>
  <c r="X3761" i="4"/>
  <c r="AB3761" i="4"/>
  <c r="Z3761" i="4"/>
  <c r="X3753" i="4"/>
  <c r="AB3753" i="4"/>
  <c r="Z3753" i="4"/>
  <c r="X3745" i="4"/>
  <c r="AB3745" i="4"/>
  <c r="Z3745" i="4"/>
  <c r="X3737" i="4"/>
  <c r="AB3737" i="4"/>
  <c r="Z3737" i="4"/>
  <c r="X3729" i="4"/>
  <c r="AB3729" i="4"/>
  <c r="Z3729" i="4"/>
  <c r="X3721" i="4"/>
  <c r="AB3721" i="4"/>
  <c r="Z3721" i="4"/>
  <c r="X3713" i="4"/>
  <c r="AB3713" i="4"/>
  <c r="Z3713" i="4"/>
  <c r="X3705" i="4"/>
  <c r="AB3705" i="4"/>
  <c r="Z3705" i="4"/>
  <c r="X3697" i="4"/>
  <c r="AB3697" i="4"/>
  <c r="Z3697" i="4"/>
  <c r="X3689" i="4"/>
  <c r="AB3689" i="4"/>
  <c r="Z3689" i="4"/>
  <c r="X3681" i="4"/>
  <c r="AB3681" i="4"/>
  <c r="Z3681" i="4"/>
  <c r="X3673" i="4"/>
  <c r="AB3673" i="4"/>
  <c r="Z3673" i="4"/>
  <c r="X3665" i="4"/>
  <c r="AB3665" i="4"/>
  <c r="Z3665" i="4"/>
  <c r="X3657" i="4"/>
  <c r="AB3657" i="4"/>
  <c r="Z3657" i="4"/>
  <c r="X3649" i="4"/>
  <c r="AB3649" i="4"/>
  <c r="Z3649" i="4"/>
  <c r="X3641" i="4"/>
  <c r="AB3641" i="4"/>
  <c r="Z3641" i="4"/>
  <c r="X3633" i="4"/>
  <c r="AB3633" i="4"/>
  <c r="Z3633" i="4"/>
  <c r="X3625" i="4"/>
  <c r="AB3625" i="4"/>
  <c r="Z3625" i="4"/>
  <c r="X3617" i="4"/>
  <c r="AB3617" i="4"/>
  <c r="Z3617" i="4"/>
  <c r="X3609" i="4"/>
  <c r="AB3609" i="4"/>
  <c r="Z3609" i="4"/>
  <c r="X3601" i="4"/>
  <c r="AB3601" i="4"/>
  <c r="Z3601" i="4"/>
  <c r="X3593" i="4"/>
  <c r="AB3593" i="4"/>
  <c r="Z3593" i="4"/>
  <c r="X3585" i="4"/>
  <c r="AB3585" i="4"/>
  <c r="Y3585" i="4"/>
  <c r="Z3585" i="4"/>
  <c r="X3577" i="4"/>
  <c r="AB3577" i="4"/>
  <c r="Z3577" i="4"/>
  <c r="X3569" i="4"/>
  <c r="AB3569" i="4"/>
  <c r="Z3569" i="4"/>
  <c r="X3561" i="4"/>
  <c r="AB3561" i="4"/>
  <c r="Z3561" i="4"/>
  <c r="X3553" i="4"/>
  <c r="AB3553" i="4"/>
  <c r="Z3553" i="4"/>
  <c r="X3545" i="4"/>
  <c r="AB3545" i="4"/>
  <c r="Z3545" i="4"/>
  <c r="X3537" i="4"/>
  <c r="AB3537" i="4"/>
  <c r="Z3537" i="4"/>
  <c r="AB4876" i="4"/>
  <c r="Z4876" i="4"/>
  <c r="AB4262" i="4"/>
  <c r="Z4262" i="4"/>
  <c r="AB4245" i="4"/>
  <c r="Z4245" i="4"/>
  <c r="AB4185" i="4"/>
  <c r="Z4185" i="4"/>
  <c r="AB4406" i="4"/>
  <c r="Z4406" i="4"/>
  <c r="AB4286" i="4"/>
  <c r="Z4286" i="4"/>
  <c r="AB4265" i="4"/>
  <c r="Z4265" i="4"/>
  <c r="X4194" i="4"/>
  <c r="AB4194" i="4"/>
  <c r="Z4194" i="4"/>
  <c r="X3465" i="4"/>
  <c r="AB3465" i="4"/>
  <c r="Z3465" i="4"/>
  <c r="AB4379" i="4"/>
  <c r="Z4379" i="4"/>
  <c r="AB4214" i="4"/>
  <c r="Z4214" i="4"/>
  <c r="AB4197" i="4"/>
  <c r="Z4197" i="4"/>
  <c r="X3526" i="4"/>
  <c r="AB3526" i="4"/>
  <c r="Z3526" i="4"/>
  <c r="X3510" i="4"/>
  <c r="AB3510" i="4"/>
  <c r="Z3510" i="4"/>
  <c r="X3494" i="4"/>
  <c r="AB3494" i="4"/>
  <c r="Z3494" i="4"/>
  <c r="AB4924" i="4"/>
  <c r="Z4924" i="4"/>
  <c r="X4350" i="4"/>
  <c r="AB4350" i="4"/>
  <c r="Z4350" i="4"/>
  <c r="X4291" i="4"/>
  <c r="AB4291" i="4"/>
  <c r="Z4291" i="4"/>
  <c r="X3486" i="4"/>
  <c r="AB3486" i="4"/>
  <c r="Z3486" i="4"/>
  <c r="X3437" i="4"/>
  <c r="AB3437" i="4"/>
  <c r="Z3437" i="4"/>
  <c r="X3405" i="4"/>
  <c r="AB3405" i="4"/>
  <c r="Z3405" i="4"/>
  <c r="X3373" i="4"/>
  <c r="AB3373" i="4"/>
  <c r="Z3373" i="4"/>
  <c r="X3341" i="4"/>
  <c r="AB3341" i="4"/>
  <c r="Z3341" i="4"/>
  <c r="X3309" i="4"/>
  <c r="AB3309" i="4"/>
  <c r="Z3309" i="4"/>
  <c r="X3277" i="4"/>
  <c r="AB3277" i="4"/>
  <c r="Z3277" i="4"/>
  <c r="X3245" i="4"/>
  <c r="AB3245" i="4"/>
  <c r="Z3245" i="4"/>
  <c r="X3213" i="4"/>
  <c r="AB3213" i="4"/>
  <c r="Z3213" i="4"/>
  <c r="X3181" i="4"/>
  <c r="AB3181" i="4"/>
  <c r="Z3181" i="4"/>
  <c r="X3149" i="4"/>
  <c r="AB3149" i="4"/>
  <c r="Z3149" i="4"/>
  <c r="X3117" i="4"/>
  <c r="AB3117" i="4"/>
  <c r="Z3117" i="4"/>
  <c r="X3085" i="4"/>
  <c r="AB3085" i="4"/>
  <c r="Z3085" i="4"/>
  <c r="X3053" i="4"/>
  <c r="AB3053" i="4"/>
  <c r="Z3053" i="4"/>
  <c r="X3021" i="4"/>
  <c r="AB3021" i="4"/>
  <c r="Z3021" i="4"/>
  <c r="X2989" i="4"/>
  <c r="AB2989" i="4"/>
  <c r="Z2989" i="4"/>
  <c r="X2973" i="4"/>
  <c r="AB2973" i="4"/>
  <c r="Z2973" i="4"/>
  <c r="X2957" i="4"/>
  <c r="AB2957" i="4"/>
  <c r="Z2957" i="4"/>
  <c r="X2941" i="4"/>
  <c r="AB2941" i="4"/>
  <c r="Z2941" i="4"/>
  <c r="X2899" i="4"/>
  <c r="AB2899" i="4"/>
  <c r="Z2899" i="4"/>
  <c r="X2835" i="4"/>
  <c r="AB2835" i="4"/>
  <c r="Z2835" i="4"/>
  <c r="X2771" i="4"/>
  <c r="AB2771" i="4"/>
  <c r="Z2771" i="4"/>
  <c r="X2707" i="4"/>
  <c r="AB2707" i="4"/>
  <c r="Z2707" i="4"/>
  <c r="X2643" i="4"/>
  <c r="AB2643" i="4"/>
  <c r="Z2643" i="4"/>
  <c r="X2579" i="4"/>
  <c r="AB2579" i="4"/>
  <c r="Z2579" i="4"/>
  <c r="X2515" i="4"/>
  <c r="AB2515" i="4"/>
  <c r="Z2515" i="4"/>
  <c r="X2495" i="4"/>
  <c r="AB2495" i="4"/>
  <c r="Z2495" i="4"/>
  <c r="X2479" i="4"/>
  <c r="AB2479" i="4"/>
  <c r="Z2479" i="4"/>
  <c r="X2463" i="4"/>
  <c r="AB2463" i="4"/>
  <c r="Z2463" i="4"/>
  <c r="X2447" i="4"/>
  <c r="AB2447" i="4"/>
  <c r="Z2447" i="4"/>
  <c r="X2431" i="4"/>
  <c r="AB2431" i="4"/>
  <c r="Z2431" i="4"/>
  <c r="X2415" i="4"/>
  <c r="AB2415" i="4"/>
  <c r="Z2415" i="4"/>
  <c r="X2399" i="4"/>
  <c r="AB2399" i="4"/>
  <c r="Z2399" i="4"/>
  <c r="X2383" i="4"/>
  <c r="AB2383" i="4"/>
  <c r="Z2383" i="4"/>
  <c r="X2367" i="4"/>
  <c r="AB2367" i="4"/>
  <c r="Z2367" i="4"/>
  <c r="X2351" i="4"/>
  <c r="AB2351" i="4"/>
  <c r="Z2351" i="4"/>
  <c r="X2335" i="4"/>
  <c r="AB2335" i="4"/>
  <c r="Z2335" i="4"/>
  <c r="X2319" i="4"/>
  <c r="AB2319" i="4"/>
  <c r="Z2319" i="4"/>
  <c r="X2303" i="4"/>
  <c r="AB2303" i="4"/>
  <c r="Z2303" i="4"/>
  <c r="X2287" i="4"/>
  <c r="AB2287" i="4"/>
  <c r="Z2287" i="4"/>
  <c r="X2271" i="4"/>
  <c r="AB2271" i="4"/>
  <c r="Z2271" i="4"/>
  <c r="X2255" i="4"/>
  <c r="AB2255" i="4"/>
  <c r="Z2255" i="4"/>
  <c r="X2239" i="4"/>
  <c r="AB2239" i="4"/>
  <c r="Z2239" i="4"/>
  <c r="X2223" i="4"/>
  <c r="AB2223" i="4"/>
  <c r="Z2223" i="4"/>
  <c r="X2207" i="4"/>
  <c r="AB2207" i="4"/>
  <c r="Z2207" i="4"/>
  <c r="X3441" i="4"/>
  <c r="AB3441" i="4"/>
  <c r="Z3441" i="4"/>
  <c r="X3409" i="4"/>
  <c r="AB3409" i="4"/>
  <c r="Z3409" i="4"/>
  <c r="X3377" i="4"/>
  <c r="AB3377" i="4"/>
  <c r="Z3377" i="4"/>
  <c r="X3345" i="4"/>
  <c r="AB3345" i="4"/>
  <c r="Z3345" i="4"/>
  <c r="X3313" i="4"/>
  <c r="AB3313" i="4"/>
  <c r="Z3313" i="4"/>
  <c r="X3281" i="4"/>
  <c r="AB3281" i="4"/>
  <c r="Z3281" i="4"/>
  <c r="X3249" i="4"/>
  <c r="AB3249" i="4"/>
  <c r="Z3249" i="4"/>
  <c r="X3217" i="4"/>
  <c r="AB3217" i="4"/>
  <c r="Z3217" i="4"/>
  <c r="X3185" i="4"/>
  <c r="AB3185" i="4"/>
  <c r="Z3185" i="4"/>
  <c r="X3153" i="4"/>
  <c r="AB3153" i="4"/>
  <c r="Z3153" i="4"/>
  <c r="X3121" i="4"/>
  <c r="AB3121" i="4"/>
  <c r="Z3121" i="4"/>
  <c r="X3089" i="4"/>
  <c r="AB3089" i="4"/>
  <c r="Z3089" i="4"/>
  <c r="X3057" i="4"/>
  <c r="AB3057" i="4"/>
  <c r="Z3057" i="4"/>
  <c r="X3025" i="4"/>
  <c r="AB3025" i="4"/>
  <c r="Z3025" i="4"/>
  <c r="X2993" i="4"/>
  <c r="AB2993" i="4"/>
  <c r="Z2993" i="4"/>
  <c r="X2977" i="4"/>
  <c r="AB2977" i="4"/>
  <c r="Z2977" i="4"/>
  <c r="X2961" i="4"/>
  <c r="AB2961" i="4"/>
  <c r="Z2961" i="4"/>
  <c r="X2945" i="4"/>
  <c r="AB2945" i="4"/>
  <c r="Z2945" i="4"/>
  <c r="X2927" i="4"/>
  <c r="AB2927" i="4"/>
  <c r="Z2927" i="4"/>
  <c r="X2863" i="4"/>
  <c r="AB2863" i="4"/>
  <c r="Z2863" i="4"/>
  <c r="X2799" i="4"/>
  <c r="AB2799" i="4"/>
  <c r="Z2799" i="4"/>
  <c r="X2735" i="4"/>
  <c r="AB2735" i="4"/>
  <c r="Z2735" i="4"/>
  <c r="X2671" i="4"/>
  <c r="AB2671" i="4"/>
  <c r="Z2671" i="4"/>
  <c r="X2607" i="4"/>
  <c r="AB2607" i="4"/>
  <c r="Z2607" i="4"/>
  <c r="X2543" i="4"/>
  <c r="AB2543" i="4"/>
  <c r="Z2543" i="4"/>
  <c r="X3461" i="4"/>
  <c r="AB3461" i="4"/>
  <c r="Z3461" i="4"/>
  <c r="X3429" i="4"/>
  <c r="AB3429" i="4"/>
  <c r="Z3429" i="4"/>
  <c r="X3397" i="4"/>
  <c r="AB3397" i="4"/>
  <c r="Z3397" i="4"/>
  <c r="X3365" i="4"/>
  <c r="AB3365" i="4"/>
  <c r="Z3365" i="4"/>
  <c r="X3333" i="4"/>
  <c r="AB3333" i="4"/>
  <c r="Z3333" i="4"/>
  <c r="X3301" i="4"/>
  <c r="AB3301" i="4"/>
  <c r="Z3301" i="4"/>
  <c r="X3269" i="4"/>
  <c r="AB3269" i="4"/>
  <c r="Z3269" i="4"/>
  <c r="X3237" i="4"/>
  <c r="AB3237" i="4"/>
  <c r="Z3237" i="4"/>
  <c r="X3205" i="4"/>
  <c r="AB3205" i="4"/>
  <c r="Z3205" i="4"/>
  <c r="X3173" i="4"/>
  <c r="AB3173" i="4"/>
  <c r="Z3173" i="4"/>
  <c r="X3141" i="4"/>
  <c r="AB3141" i="4"/>
  <c r="Y3141" i="4"/>
  <c r="Z3141" i="4"/>
  <c r="X3109" i="4"/>
  <c r="AB3109" i="4"/>
  <c r="Z3109" i="4"/>
  <c r="X3077" i="4"/>
  <c r="AB3077" i="4"/>
  <c r="Z3077" i="4"/>
  <c r="X3045" i="4"/>
  <c r="AB3045" i="4"/>
  <c r="Z3045" i="4"/>
  <c r="X3013" i="4"/>
  <c r="AB3013" i="4"/>
  <c r="Z3013" i="4"/>
  <c r="X2981" i="4"/>
  <c r="AB2981" i="4"/>
  <c r="Z2981" i="4"/>
  <c r="X2965" i="4"/>
  <c r="AB2965" i="4"/>
  <c r="Z2965" i="4"/>
  <c r="X2949" i="4"/>
  <c r="AB2949" i="4"/>
  <c r="Z2949" i="4"/>
  <c r="X2933" i="4"/>
  <c r="AB2933" i="4"/>
  <c r="Z2933" i="4"/>
  <c r="X2907" i="4"/>
  <c r="AB2907" i="4"/>
  <c r="Z2907" i="4"/>
  <c r="X2875" i="4"/>
  <c r="AB2875" i="4"/>
  <c r="Z2875" i="4"/>
  <c r="X2843" i="4"/>
  <c r="AB2843" i="4"/>
  <c r="Z2843" i="4"/>
  <c r="X2811" i="4"/>
  <c r="AB2811" i="4"/>
  <c r="Z2811" i="4"/>
  <c r="X2779" i="4"/>
  <c r="AB2779" i="4"/>
  <c r="Z2779" i="4"/>
  <c r="X2747" i="4"/>
  <c r="AB2747" i="4"/>
  <c r="Z2747" i="4"/>
  <c r="X2715" i="4"/>
  <c r="AB2715" i="4"/>
  <c r="Z2715" i="4"/>
  <c r="X2683" i="4"/>
  <c r="AB2683" i="4"/>
  <c r="Z2683" i="4"/>
  <c r="X2651" i="4"/>
  <c r="AB2651" i="4"/>
  <c r="Z2651" i="4"/>
  <c r="X2619" i="4"/>
  <c r="AB2619" i="4"/>
  <c r="Z2619" i="4"/>
  <c r="X2587" i="4"/>
  <c r="AB2587" i="4"/>
  <c r="Z2587" i="4"/>
  <c r="X2555" i="4"/>
  <c r="AB2555" i="4"/>
  <c r="Y2555" i="4"/>
  <c r="Z2555" i="4"/>
  <c r="X2523" i="4"/>
  <c r="AB2523" i="4"/>
  <c r="Z2523" i="4"/>
  <c r="X2871" i="4"/>
  <c r="AB2871" i="4"/>
  <c r="Z2871" i="4"/>
  <c r="X2807" i="4"/>
  <c r="AB2807" i="4"/>
  <c r="Z2807" i="4"/>
  <c r="X2743" i="4"/>
  <c r="AB2743" i="4"/>
  <c r="Z2743" i="4"/>
  <c r="X2679" i="4"/>
  <c r="AB2679" i="4"/>
  <c r="Z2679" i="4"/>
  <c r="X2615" i="4"/>
  <c r="AB2615" i="4"/>
  <c r="Z2615" i="4"/>
  <c r="X2551" i="4"/>
  <c r="AB2551" i="4"/>
  <c r="Z2551" i="4"/>
  <c r="X2480" i="4"/>
  <c r="AB2480" i="4"/>
  <c r="Z2480" i="4"/>
  <c r="X2453" i="4"/>
  <c r="AB2453" i="4"/>
  <c r="Z2453" i="4"/>
  <c r="X2416" i="4"/>
  <c r="AB2416" i="4"/>
  <c r="Z2416" i="4"/>
  <c r="X2389" i="4"/>
  <c r="AB2389" i="4"/>
  <c r="Z2389" i="4"/>
  <c r="X2352" i="4"/>
  <c r="AB2352" i="4"/>
  <c r="Z2352" i="4"/>
  <c r="X2325" i="4"/>
  <c r="AB2325" i="4"/>
  <c r="Z2325" i="4"/>
  <c r="X2288" i="4"/>
  <c r="AB2288" i="4"/>
  <c r="Z2288" i="4"/>
  <c r="X2261" i="4"/>
  <c r="AB2261" i="4"/>
  <c r="Z2261" i="4"/>
  <c r="X2224" i="4"/>
  <c r="AB2224" i="4"/>
  <c r="Z2224" i="4"/>
  <c r="X2200" i="4"/>
  <c r="AB2200" i="4"/>
  <c r="Z2200" i="4"/>
  <c r="X2172" i="4"/>
  <c r="AB2172" i="4"/>
  <c r="Z2172" i="4"/>
  <c r="X2115" i="4"/>
  <c r="AB2115" i="4"/>
  <c r="Z2115" i="4"/>
  <c r="X2089" i="4"/>
  <c r="AB2089" i="4"/>
  <c r="Y2089" i="4"/>
  <c r="Z2089" i="4"/>
  <c r="X2055" i="4"/>
  <c r="AB2055" i="4"/>
  <c r="Z2055" i="4"/>
  <c r="X2044" i="4"/>
  <c r="AB2044" i="4"/>
  <c r="Z2044" i="4"/>
  <c r="X1987" i="4"/>
  <c r="AB1987" i="4"/>
  <c r="Z1987" i="4"/>
  <c r="X1961" i="4"/>
  <c r="AB1961" i="4"/>
  <c r="Y1961" i="4"/>
  <c r="Z1961" i="4"/>
  <c r="X1927" i="4"/>
  <c r="AB1927" i="4"/>
  <c r="Z1927" i="4"/>
  <c r="X1916" i="4"/>
  <c r="AB1916" i="4"/>
  <c r="Z1916" i="4"/>
  <c r="X1859" i="4"/>
  <c r="AB1859" i="4"/>
  <c r="Z1859" i="4"/>
  <c r="X2900" i="4"/>
  <c r="AB2900" i="4"/>
  <c r="Z2900" i="4"/>
  <c r="X2836" i="4"/>
  <c r="AB2836" i="4"/>
  <c r="Z2836" i="4"/>
  <c r="X2772" i="4"/>
  <c r="AB2772" i="4"/>
  <c r="Z2772" i="4"/>
  <c r="X2708" i="4"/>
  <c r="AB2708" i="4"/>
  <c r="Z2708" i="4"/>
  <c r="X2644" i="4"/>
  <c r="AB2644" i="4"/>
  <c r="Z2644" i="4"/>
  <c r="X2580" i="4"/>
  <c r="AB2580" i="4"/>
  <c r="Z2580" i="4"/>
  <c r="X2516" i="4"/>
  <c r="AB2516" i="4"/>
  <c r="Z2516" i="4"/>
  <c r="X2472" i="4"/>
  <c r="AB2472" i="4"/>
  <c r="Z2472" i="4"/>
  <c r="X2445" i="4"/>
  <c r="AB2445" i="4"/>
  <c r="Z2445" i="4"/>
  <c r="X2408" i="4"/>
  <c r="AB2408" i="4"/>
  <c r="Z2408" i="4"/>
  <c r="X2381" i="4"/>
  <c r="AB2381" i="4"/>
  <c r="Z2381" i="4"/>
  <c r="X2344" i="4"/>
  <c r="AB2344" i="4"/>
  <c r="Z2344" i="4"/>
  <c r="X2317" i="4"/>
  <c r="AB2317" i="4"/>
  <c r="Z2317" i="4"/>
  <c r="X2280" i="4"/>
  <c r="AB2280" i="4"/>
  <c r="Z2280" i="4"/>
  <c r="X2253" i="4"/>
  <c r="AB2253" i="4"/>
  <c r="Z2253" i="4"/>
  <c r="X2216" i="4"/>
  <c r="AB2216" i="4"/>
  <c r="Z2216" i="4"/>
  <c r="X2164" i="4"/>
  <c r="AB2164" i="4"/>
  <c r="Z2164" i="4"/>
  <c r="X2132" i="4"/>
  <c r="AB2132" i="4"/>
  <c r="Y2132" i="4"/>
  <c r="Z2132" i="4"/>
  <c r="X2100" i="4"/>
  <c r="AB2100" i="4"/>
  <c r="Z2100" i="4"/>
  <c r="X2068" i="4"/>
  <c r="AB2068" i="4"/>
  <c r="Z2068" i="4"/>
  <c r="X2036" i="4"/>
  <c r="AB2036" i="4"/>
  <c r="Z2036" i="4"/>
  <c r="X2004" i="4"/>
  <c r="AB2004" i="4"/>
  <c r="Z2004" i="4"/>
  <c r="X1972" i="4"/>
  <c r="AB1972" i="4"/>
  <c r="Z1972" i="4"/>
  <c r="X1940" i="4"/>
  <c r="AB1940" i="4"/>
  <c r="Z1940" i="4"/>
  <c r="X1908" i="4"/>
  <c r="AB1908" i="4"/>
  <c r="Z1908" i="4"/>
  <c r="X1876" i="4"/>
  <c r="AB1876" i="4"/>
  <c r="Z1876" i="4"/>
  <c r="X1844" i="4"/>
  <c r="AB1844" i="4"/>
  <c r="Z1844" i="4"/>
  <c r="X2884" i="4"/>
  <c r="AB2884" i="4"/>
  <c r="Z2884" i="4"/>
  <c r="X2820" i="4"/>
  <c r="AB2820" i="4"/>
  <c r="Z2820" i="4"/>
  <c r="X2756" i="4"/>
  <c r="AB2756" i="4"/>
  <c r="Z2756" i="4"/>
  <c r="X2692" i="4"/>
  <c r="AB2692" i="4"/>
  <c r="Z2692" i="4"/>
  <c r="X2628" i="4"/>
  <c r="AB2628" i="4"/>
  <c r="Z2628" i="4"/>
  <c r="X2564" i="4"/>
  <c r="AB2564" i="4"/>
  <c r="Z2564" i="4"/>
  <c r="X2501" i="4"/>
  <c r="AB2501" i="4"/>
  <c r="Z2501" i="4"/>
  <c r="X2464" i="4"/>
  <c r="AB2464" i="4"/>
  <c r="Y2464" i="4"/>
  <c r="Z2464" i="4"/>
  <c r="X2437" i="4"/>
  <c r="AB2437" i="4"/>
  <c r="Z2437" i="4"/>
  <c r="X2400" i="4"/>
  <c r="AB2400" i="4"/>
  <c r="Z2400" i="4"/>
  <c r="X2373" i="4"/>
  <c r="AB2373" i="4"/>
  <c r="Z2373" i="4"/>
  <c r="X2336" i="4"/>
  <c r="AB2336" i="4"/>
  <c r="Y2336" i="4"/>
  <c r="Z2336" i="4"/>
  <c r="X2309" i="4"/>
  <c r="AB2309" i="4"/>
  <c r="Z2309" i="4"/>
  <c r="X2272" i="4"/>
  <c r="AB2272" i="4"/>
  <c r="Z2272" i="4"/>
  <c r="X2245" i="4"/>
  <c r="AB2245" i="4"/>
  <c r="Z2245" i="4"/>
  <c r="X2208" i="4"/>
  <c r="AB2208" i="4"/>
  <c r="Z2208" i="4"/>
  <c r="X2192" i="4"/>
  <c r="AB2192" i="4"/>
  <c r="Z2192" i="4"/>
  <c r="X2180" i="4"/>
  <c r="AB2180" i="4"/>
  <c r="Z2180" i="4"/>
  <c r="X2120" i="4"/>
  <c r="AB2120" i="4"/>
  <c r="Z2120" i="4"/>
  <c r="X2052" i="4"/>
  <c r="AB2052" i="4"/>
  <c r="Z2052" i="4"/>
  <c r="X1992" i="4"/>
  <c r="AB1992" i="4"/>
  <c r="Z1992" i="4"/>
  <c r="X1928" i="4"/>
  <c r="AB1928" i="4"/>
  <c r="Z1928" i="4"/>
  <c r="X1864" i="4"/>
  <c r="AB1864" i="4"/>
  <c r="Z1864" i="4"/>
  <c r="X1842" i="4"/>
  <c r="AB1842" i="4"/>
  <c r="Z1842" i="4"/>
  <c r="X1805" i="4"/>
  <c r="AB1805" i="4"/>
  <c r="Z1805" i="4"/>
  <c r="X1778" i="4"/>
  <c r="AB1778" i="4"/>
  <c r="Z1778" i="4"/>
  <c r="X1741" i="4"/>
  <c r="AB1741" i="4"/>
  <c r="X1714" i="4"/>
  <c r="AB1714" i="4"/>
  <c r="Z1714" i="4"/>
  <c r="X1688" i="4"/>
  <c r="AB1688" i="4"/>
  <c r="Z1688" i="4"/>
  <c r="X1677" i="4"/>
  <c r="AB1677" i="4"/>
  <c r="Z1677" i="4"/>
  <c r="X1654" i="4"/>
  <c r="AB1654" i="4"/>
  <c r="Z1654" i="4"/>
  <c r="X1624" i="4"/>
  <c r="AB1624" i="4"/>
  <c r="Z1624" i="4"/>
  <c r="X1613" i="4"/>
  <c r="AB1613" i="4"/>
  <c r="Z1613" i="4"/>
  <c r="X1590" i="4"/>
  <c r="AB1590" i="4"/>
  <c r="Z1590" i="4"/>
  <c r="X1560" i="4"/>
  <c r="AB1560" i="4"/>
  <c r="Z1560" i="4"/>
  <c r="X1549" i="4"/>
  <c r="AB1549" i="4"/>
  <c r="Z1549" i="4"/>
  <c r="X1526" i="4"/>
  <c r="AB1526" i="4"/>
  <c r="Z1526" i="4"/>
  <c r="X1518" i="4"/>
  <c r="AB1518" i="4"/>
  <c r="Z1518" i="4"/>
  <c r="X1510" i="4"/>
  <c r="AB1510" i="4"/>
  <c r="Z1510" i="4"/>
  <c r="X1490" i="4"/>
  <c r="AB1490" i="4"/>
  <c r="Z1490" i="4"/>
  <c r="X1458" i="4"/>
  <c r="AB1458" i="4"/>
  <c r="Z1458" i="4"/>
  <c r="X1426" i="4"/>
  <c r="AB1426" i="4"/>
  <c r="Z1426" i="4"/>
  <c r="X1394" i="4"/>
  <c r="AB1394" i="4"/>
  <c r="Z1394" i="4"/>
  <c r="X1362" i="4"/>
  <c r="AB1362" i="4"/>
  <c r="Z1362" i="4"/>
  <c r="X1330" i="4"/>
  <c r="AB1330" i="4"/>
  <c r="X1298" i="4"/>
  <c r="AB1298" i="4"/>
  <c r="X1266" i="4"/>
  <c r="AB1266" i="4"/>
  <c r="X1234" i="4"/>
  <c r="AB1234" i="4"/>
  <c r="X1202" i="4"/>
  <c r="AB1202" i="4"/>
  <c r="X1170" i="4"/>
  <c r="AB1170" i="4"/>
  <c r="X1138" i="4"/>
  <c r="AB1138" i="4"/>
  <c r="X1106" i="4"/>
  <c r="AB1106" i="4"/>
  <c r="X1074" i="4"/>
  <c r="AB1074" i="4"/>
  <c r="X1042" i="4"/>
  <c r="AB1042" i="4"/>
  <c r="X1010" i="4"/>
  <c r="AB1010" i="4"/>
  <c r="X978" i="4"/>
  <c r="AB978" i="4"/>
  <c r="X946" i="4"/>
  <c r="AB946" i="4"/>
  <c r="X930" i="4"/>
  <c r="AB930" i="4"/>
  <c r="X914" i="4"/>
  <c r="AB914" i="4"/>
  <c r="X834" i="4"/>
  <c r="AB834" i="4"/>
  <c r="Y834" i="4"/>
  <c r="Y818" i="4"/>
  <c r="X818" i="4"/>
  <c r="AB818" i="4"/>
  <c r="X802" i="4"/>
  <c r="AB802" i="4"/>
  <c r="Y802" i="4"/>
  <c r="Y786" i="4"/>
  <c r="X786" i="4"/>
  <c r="AB786" i="4"/>
  <c r="X770" i="4"/>
  <c r="AB770" i="4"/>
  <c r="Y770" i="4"/>
  <c r="Y754" i="4"/>
  <c r="X754" i="4"/>
  <c r="AB754" i="4"/>
  <c r="X738" i="4"/>
  <c r="AB738" i="4"/>
  <c r="Y738" i="4"/>
  <c r="Y722" i="4"/>
  <c r="X722" i="4"/>
  <c r="AB722" i="4"/>
  <c r="AB5003" i="4"/>
  <c r="Z5003" i="4"/>
  <c r="X4991" i="4"/>
  <c r="AB4991" i="4"/>
  <c r="Z4991" i="4"/>
  <c r="AB4967" i="4"/>
  <c r="Z4967" i="4"/>
  <c r="AB4951" i="4"/>
  <c r="Z4951" i="4"/>
  <c r="X4935" i="4"/>
  <c r="AB4935" i="4"/>
  <c r="Z4935" i="4"/>
  <c r="X3521" i="4"/>
  <c r="AB3521" i="4"/>
  <c r="Z3521" i="4"/>
  <c r="X3497" i="4"/>
  <c r="AB3497" i="4"/>
  <c r="Z3497" i="4"/>
  <c r="X3433" i="4"/>
  <c r="AB3433" i="4"/>
  <c r="Z3433" i="4"/>
  <c r="X3369" i="4"/>
  <c r="AB3369" i="4"/>
  <c r="Z3369" i="4"/>
  <c r="X3289" i="4"/>
  <c r="AB3289" i="4"/>
  <c r="Z3289" i="4"/>
  <c r="X3225" i="4"/>
  <c r="AB3225" i="4"/>
  <c r="Z3225" i="4"/>
  <c r="X3145" i="4"/>
  <c r="AB3145" i="4"/>
  <c r="Z3145" i="4"/>
  <c r="X3065" i="4"/>
  <c r="AB3065" i="4"/>
  <c r="Z3065" i="4"/>
  <c r="X3001" i="4"/>
  <c r="AB3001" i="4"/>
  <c r="Z3001" i="4"/>
  <c r="X2969" i="4"/>
  <c r="AB2969" i="4"/>
  <c r="Z2969" i="4"/>
  <c r="X2937" i="4"/>
  <c r="AB2937" i="4"/>
  <c r="Z2937" i="4"/>
  <c r="X2868" i="4"/>
  <c r="AB2868" i="4"/>
  <c r="Z2868" i="4"/>
  <c r="X2804" i="4"/>
  <c r="AB2804" i="4"/>
  <c r="Z2804" i="4"/>
  <c r="X2676" i="4"/>
  <c r="AB2676" i="4"/>
  <c r="Z2676" i="4"/>
  <c r="X2548" i="4"/>
  <c r="AB2548" i="4"/>
  <c r="Z2548" i="4"/>
  <c r="X2488" i="4"/>
  <c r="AB2488" i="4"/>
  <c r="Z2488" i="4"/>
  <c r="X2296" i="4"/>
  <c r="AB2296" i="4"/>
  <c r="Z2296" i="4"/>
  <c r="X1988" i="4"/>
  <c r="AB1988" i="4"/>
  <c r="Z1988" i="4"/>
  <c r="X1924" i="4"/>
  <c r="AB1924" i="4"/>
  <c r="Z1924" i="4"/>
  <c r="X1813" i="4"/>
  <c r="AB1813" i="4"/>
  <c r="Z1813" i="4"/>
  <c r="X1754" i="4"/>
  <c r="AB1754" i="4"/>
  <c r="Z1754" i="4"/>
  <c r="X1717" i="4"/>
  <c r="AB1717" i="4"/>
  <c r="Z1717" i="4"/>
  <c r="X1689" i="4"/>
  <c r="AB1689" i="4"/>
  <c r="Z1689" i="4"/>
  <c r="X1657" i="4"/>
  <c r="AB1657" i="4"/>
  <c r="Z1657" i="4"/>
  <c r="X1593" i="4"/>
  <c r="AB1593" i="4"/>
  <c r="Z1593" i="4"/>
  <c r="X1561" i="4"/>
  <c r="AB1561" i="4"/>
  <c r="Z1561" i="4"/>
  <c r="X2109" i="4"/>
  <c r="AB2109" i="4"/>
  <c r="Z2109" i="4"/>
  <c r="X1956" i="4"/>
  <c r="AB1956" i="4"/>
  <c r="Z1956" i="4"/>
  <c r="X1892" i="4"/>
  <c r="AB1892" i="4"/>
  <c r="Z1892" i="4"/>
  <c r="X1834" i="4"/>
  <c r="AB1834" i="4"/>
  <c r="Z1834" i="4"/>
  <c r="X1797" i="4"/>
  <c r="AB1797" i="4"/>
  <c r="Z1797" i="4"/>
  <c r="X1770" i="4"/>
  <c r="AB1770" i="4"/>
  <c r="Z1770" i="4"/>
  <c r="X1733" i="4"/>
  <c r="AB1733" i="4"/>
  <c r="X1692" i="4"/>
  <c r="AB1692" i="4"/>
  <c r="Z1692" i="4"/>
  <c r="X1681" i="4"/>
  <c r="AB1681" i="4"/>
  <c r="Z1681" i="4"/>
  <c r="X1658" i="4"/>
  <c r="AB1658" i="4"/>
  <c r="Y1658" i="4"/>
  <c r="Z1658" i="4"/>
  <c r="X1628" i="4"/>
  <c r="AB1628" i="4"/>
  <c r="Z1628" i="4"/>
  <c r="X1617" i="4"/>
  <c r="AB1617" i="4"/>
  <c r="Z1617" i="4"/>
  <c r="X1594" i="4"/>
  <c r="AB1594" i="4"/>
  <c r="Y1594" i="4"/>
  <c r="Z1594" i="4"/>
  <c r="X1564" i="4"/>
  <c r="AB1564" i="4"/>
  <c r="Z1564" i="4"/>
  <c r="X1553" i="4"/>
  <c r="AB1553" i="4"/>
  <c r="Z1553" i="4"/>
  <c r="X1530" i="4"/>
  <c r="AB1530" i="4"/>
  <c r="Y1530" i="4"/>
  <c r="Z1530" i="4"/>
  <c r="X1486" i="4"/>
  <c r="AB1486" i="4"/>
  <c r="Z1486" i="4"/>
  <c r="X1454" i="4"/>
  <c r="AB1454" i="4"/>
  <c r="Z1454" i="4"/>
  <c r="X1422" i="4"/>
  <c r="AB1422" i="4"/>
  <c r="Z1422" i="4"/>
  <c r="X1390" i="4"/>
  <c r="AB1390" i="4"/>
  <c r="Z1390" i="4"/>
  <c r="X1358" i="4"/>
  <c r="AB1358" i="4"/>
  <c r="Z1358" i="4"/>
  <c r="X1326" i="4"/>
  <c r="AB1326" i="4"/>
  <c r="X1294" i="4"/>
  <c r="AB1294" i="4"/>
  <c r="X1262" i="4"/>
  <c r="AB1262" i="4"/>
  <c r="X1230" i="4"/>
  <c r="AB1230" i="4"/>
  <c r="X1198" i="4"/>
  <c r="AB1198" i="4"/>
  <c r="X1166" i="4"/>
  <c r="AB1166" i="4"/>
  <c r="X1134" i="4"/>
  <c r="AB1134" i="4"/>
  <c r="X1102" i="4"/>
  <c r="AB1102" i="4"/>
  <c r="X1070" i="4"/>
  <c r="AB1070" i="4"/>
  <c r="X1038" i="4"/>
  <c r="AB1038" i="4"/>
  <c r="X1006" i="4"/>
  <c r="AB1006" i="4"/>
  <c r="X974" i="4"/>
  <c r="AB974" i="4"/>
  <c r="T408" i="4"/>
  <c r="X408" i="4"/>
  <c r="Y408" i="4"/>
  <c r="AB408" i="4"/>
  <c r="AB400" i="4"/>
  <c r="Y400" i="4"/>
  <c r="X400" i="4"/>
  <c r="T392" i="4"/>
  <c r="X392" i="4"/>
  <c r="AB392" i="4"/>
  <c r="Y392" i="4"/>
  <c r="T380" i="4"/>
  <c r="X380" i="4"/>
  <c r="Y380" i="4"/>
  <c r="AB380" i="4"/>
  <c r="AB192" i="4"/>
  <c r="X192" i="4"/>
  <c r="X116" i="4"/>
  <c r="AB116" i="4"/>
  <c r="X4353" i="4"/>
  <c r="AB4353" i="4"/>
  <c r="Z4353" i="4"/>
  <c r="X2219" i="4"/>
  <c r="AB2219" i="4"/>
  <c r="Z2219" i="4"/>
  <c r="X2003" i="4"/>
  <c r="AB2003" i="4"/>
  <c r="Z2003" i="4"/>
  <c r="X1977" i="4"/>
  <c r="Y1977" i="4"/>
  <c r="AB1977" i="4"/>
  <c r="Z1977" i="4"/>
  <c r="X1913" i="4"/>
  <c r="AB1913" i="4"/>
  <c r="Y1913" i="4"/>
  <c r="Z1913" i="4"/>
  <c r="X1800" i="4"/>
  <c r="AB1800" i="4"/>
  <c r="Z1800" i="4"/>
  <c r="X1768" i="4"/>
  <c r="AB1768" i="4"/>
  <c r="Z1768" i="4"/>
  <c r="X1684" i="4"/>
  <c r="AB1684" i="4"/>
  <c r="Z1684" i="4"/>
  <c r="X1652" i="4"/>
  <c r="AB1652" i="4"/>
  <c r="Z1652" i="4"/>
  <c r="X1588" i="4"/>
  <c r="AB1588" i="4"/>
  <c r="Z1588" i="4"/>
  <c r="X1556" i="4"/>
  <c r="AB1556" i="4"/>
  <c r="Z1556" i="4"/>
  <c r="X2073" i="4"/>
  <c r="AB2073" i="4"/>
  <c r="Y2073" i="4"/>
  <c r="Z2073" i="4"/>
  <c r="X1840" i="4"/>
  <c r="AB1840" i="4"/>
  <c r="Z1840" i="4"/>
  <c r="X1776" i="4"/>
  <c r="AB1776" i="4"/>
  <c r="Z1776" i="4"/>
  <c r="X1712" i="4"/>
  <c r="AB1712" i="4"/>
  <c r="Z1712" i="4"/>
  <c r="X1701" i="4"/>
  <c r="AB1701" i="4"/>
  <c r="Z1701" i="4"/>
  <c r="X1678" i="4"/>
  <c r="AB1678" i="4"/>
  <c r="Z1678" i="4"/>
  <c r="X1648" i="4"/>
  <c r="AB1648" i="4"/>
  <c r="Z1648" i="4"/>
  <c r="X1637" i="4"/>
  <c r="AB1637" i="4"/>
  <c r="Z1637" i="4"/>
  <c r="X1614" i="4"/>
  <c r="AB1614" i="4"/>
  <c r="Z1614" i="4"/>
  <c r="X1584" i="4"/>
  <c r="AB1584" i="4"/>
  <c r="Z1584" i="4"/>
  <c r="X1573" i="4"/>
  <c r="AB1573" i="4"/>
  <c r="Z1573" i="4"/>
  <c r="X1550" i="4"/>
  <c r="AB1550" i="4"/>
  <c r="Z1550" i="4"/>
  <c r="X1484" i="4"/>
  <c r="AB1484" i="4"/>
  <c r="Z1484" i="4"/>
  <c r="X1452" i="4"/>
  <c r="AB1452" i="4"/>
  <c r="Z1452" i="4"/>
  <c r="X1420" i="4"/>
  <c r="AB1420" i="4"/>
  <c r="Z1420" i="4"/>
  <c r="X1388" i="4"/>
  <c r="AB1388" i="4"/>
  <c r="Z1388" i="4"/>
  <c r="X1356" i="4"/>
  <c r="AB1356" i="4"/>
  <c r="Z1356" i="4"/>
  <c r="X1324" i="4"/>
  <c r="AB1324" i="4"/>
  <c r="X1292" i="4"/>
  <c r="AB1292" i="4"/>
  <c r="X1260" i="4"/>
  <c r="AB1260" i="4"/>
  <c r="X1228" i="4"/>
  <c r="AB1228" i="4"/>
  <c r="X1196" i="4"/>
  <c r="AB1196" i="4"/>
  <c r="X1164" i="4"/>
  <c r="AB1164" i="4"/>
  <c r="X1132" i="4"/>
  <c r="AB1132" i="4"/>
  <c r="X1100" i="4"/>
  <c r="AB1100" i="4"/>
  <c r="X1068" i="4"/>
  <c r="AB1068" i="4"/>
  <c r="X1036" i="4"/>
  <c r="AB1036" i="4"/>
  <c r="X1004" i="4"/>
  <c r="AB1004" i="4"/>
  <c r="X972" i="4"/>
  <c r="AB972" i="4"/>
  <c r="X926" i="4"/>
  <c r="AB926" i="4"/>
  <c r="Y830" i="4"/>
  <c r="X830" i="4"/>
  <c r="AB830" i="4"/>
  <c r="Y798" i="4"/>
  <c r="X798" i="4"/>
  <c r="AB798" i="4"/>
  <c r="Y766" i="4"/>
  <c r="X766" i="4"/>
  <c r="AB766" i="4"/>
  <c r="Y734" i="4"/>
  <c r="X734" i="4"/>
  <c r="AB734" i="4"/>
  <c r="AB4753" i="4"/>
  <c r="Z4753" i="4"/>
  <c r="AB4737" i="4"/>
  <c r="Z4737" i="4"/>
  <c r="AB5000" i="4"/>
  <c r="Z5000" i="4"/>
  <c r="AB4992" i="4"/>
  <c r="Z4992" i="4"/>
  <c r="AB4984" i="4"/>
  <c r="Z4984" i="4"/>
  <c r="AB4976" i="4"/>
  <c r="Z4976" i="4"/>
  <c r="AB4968" i="4"/>
  <c r="Z4968" i="4"/>
  <c r="AB4960" i="4"/>
  <c r="Z4960" i="4"/>
  <c r="AB4952" i="4"/>
  <c r="Z4952" i="4"/>
  <c r="AB4944" i="4"/>
  <c r="Z4944" i="4"/>
  <c r="AB4936" i="4"/>
  <c r="Z4936" i="4"/>
  <c r="AB4892" i="4"/>
  <c r="Z4892" i="4"/>
  <c r="AB4724" i="4"/>
  <c r="Z4724" i="4"/>
  <c r="AB4716" i="4"/>
  <c r="Z4716" i="4"/>
  <c r="X4708" i="4"/>
  <c r="AB4708" i="4"/>
  <c r="Z4708" i="4"/>
  <c r="AB4700" i="4"/>
  <c r="Z4700" i="4"/>
  <c r="AB4692" i="4"/>
  <c r="Z4692" i="4"/>
  <c r="AB4684" i="4"/>
  <c r="Z4684" i="4"/>
  <c r="AB4676" i="4"/>
  <c r="Z4676" i="4"/>
  <c r="AB4668" i="4"/>
  <c r="Z4668" i="4"/>
  <c r="AB4660" i="4"/>
  <c r="Z4660" i="4"/>
  <c r="AB4652" i="4"/>
  <c r="Z4652" i="4"/>
  <c r="AB4644" i="4"/>
  <c r="Z4644" i="4"/>
  <c r="AB4636" i="4"/>
  <c r="Z4636" i="4"/>
  <c r="AB4628" i="4"/>
  <c r="Z4628" i="4"/>
  <c r="AB4620" i="4"/>
  <c r="Z4620" i="4"/>
  <c r="X4612" i="4"/>
  <c r="AB4612" i="4"/>
  <c r="Z4612" i="4"/>
  <c r="AB4604" i="4"/>
  <c r="Z4604" i="4"/>
  <c r="AB4596" i="4"/>
  <c r="Z4596" i="4"/>
  <c r="AB4588" i="4"/>
  <c r="Z4588" i="4"/>
  <c r="X4580" i="4"/>
  <c r="AB4580" i="4"/>
  <c r="Z4580" i="4"/>
  <c r="AB4572" i="4"/>
  <c r="Z4572" i="4"/>
  <c r="AB4564" i="4"/>
  <c r="Z4564" i="4"/>
  <c r="AB4556" i="4"/>
  <c r="Z4556" i="4"/>
  <c r="X4540" i="4"/>
  <c r="AB4540" i="4"/>
  <c r="Z4540" i="4"/>
  <c r="AB4532" i="4"/>
  <c r="Z4532" i="4"/>
  <c r="X4524" i="4"/>
  <c r="AB4524" i="4"/>
  <c r="Z4524" i="4"/>
  <c r="AB4516" i="4"/>
  <c r="Z4516" i="4"/>
  <c r="X4508" i="4"/>
  <c r="AB4508" i="4"/>
  <c r="Z4508" i="4"/>
  <c r="X4492" i="4"/>
  <c r="AB4492" i="4"/>
  <c r="Z4492" i="4"/>
  <c r="AB4484" i="4"/>
  <c r="Z4484" i="4"/>
  <c r="X4476" i="4"/>
  <c r="AB4476" i="4"/>
  <c r="Z4476" i="4"/>
  <c r="X4460" i="4"/>
  <c r="AB4460" i="4"/>
  <c r="Z4460" i="4"/>
  <c r="AB4452" i="4"/>
  <c r="Z4452" i="4"/>
  <c r="X4444" i="4"/>
  <c r="AB4444" i="4"/>
  <c r="Z4444" i="4"/>
  <c r="AB4436" i="4"/>
  <c r="Z4436" i="4"/>
  <c r="X4428" i="4"/>
  <c r="AB4428" i="4"/>
  <c r="Z4428" i="4"/>
  <c r="AB4388" i="4"/>
  <c r="Z4388" i="4"/>
  <c r="AB4380" i="4"/>
  <c r="Z4380" i="4"/>
  <c r="AB4372" i="4"/>
  <c r="Z4372" i="4"/>
  <c r="AB4364" i="4"/>
  <c r="Z4364" i="4"/>
  <c r="X4324" i="4"/>
  <c r="AB4324" i="4"/>
  <c r="Z4324" i="4"/>
  <c r="X4316" i="4"/>
  <c r="AB4316" i="4"/>
  <c r="Z4316" i="4"/>
  <c r="X4308" i="4"/>
  <c r="AB4308" i="4"/>
  <c r="Z4308" i="4"/>
  <c r="X4300" i="4"/>
  <c r="AB4300" i="4"/>
  <c r="Z4300" i="4"/>
  <c r="X4276" i="4"/>
  <c r="AB4276" i="4"/>
  <c r="Z4276" i="4"/>
  <c r="X4260" i="4"/>
  <c r="AB4260" i="4"/>
  <c r="Z4260" i="4"/>
  <c r="X4252" i="4"/>
  <c r="AB4252" i="4"/>
  <c r="Z4252" i="4"/>
  <c r="X4244" i="4"/>
  <c r="AB4244" i="4"/>
  <c r="Z4244" i="4"/>
  <c r="X4228" i="4"/>
  <c r="AB4228" i="4"/>
  <c r="Z4228" i="4"/>
  <c r="X4220" i="4"/>
  <c r="AB4220" i="4"/>
  <c r="Z4220" i="4"/>
  <c r="X4212" i="4"/>
  <c r="AB4212" i="4"/>
  <c r="Z4212" i="4"/>
  <c r="X4204" i="4"/>
  <c r="AB4204" i="4"/>
  <c r="Z4204" i="4"/>
  <c r="X4196" i="4"/>
  <c r="AB4196" i="4"/>
  <c r="Z4196" i="4"/>
  <c r="X4188" i="4"/>
  <c r="AB4188" i="4"/>
  <c r="Z4188" i="4"/>
  <c r="X4172" i="4"/>
  <c r="AB4172" i="4"/>
  <c r="Z4172" i="4"/>
  <c r="X4164" i="4"/>
  <c r="AB4164" i="4"/>
  <c r="Z4164" i="4"/>
  <c r="X4156" i="4"/>
  <c r="AB4156" i="4"/>
  <c r="Z4156" i="4"/>
  <c r="X4140" i="4"/>
  <c r="AB4140" i="4"/>
  <c r="Z4140" i="4"/>
  <c r="X4132" i="4"/>
  <c r="AB4132" i="4"/>
  <c r="Z4132" i="4"/>
  <c r="X4124" i="4"/>
  <c r="AB4124" i="4"/>
  <c r="Z4124" i="4"/>
  <c r="X4116" i="4"/>
  <c r="AB4116" i="4"/>
  <c r="Z4116" i="4"/>
  <c r="X4108" i="4"/>
  <c r="AB4108" i="4"/>
  <c r="Z4108" i="4"/>
  <c r="X4100" i="4"/>
  <c r="AB4100" i="4"/>
  <c r="Z4100" i="4"/>
  <c r="X4092" i="4"/>
  <c r="AB4092" i="4"/>
  <c r="Z4092" i="4"/>
  <c r="X4084" i="4"/>
  <c r="AB4084" i="4"/>
  <c r="Z4084" i="4"/>
  <c r="X4076" i="4"/>
  <c r="AB4076" i="4"/>
  <c r="Z4076" i="4"/>
  <c r="X4068" i="4"/>
  <c r="AB4068" i="4"/>
  <c r="Z4068" i="4"/>
  <c r="X4060" i="4"/>
  <c r="AB4060" i="4"/>
  <c r="Z4060" i="4"/>
  <c r="X4052" i="4"/>
  <c r="AB4052" i="4"/>
  <c r="Z4052" i="4"/>
  <c r="X4044" i="4"/>
  <c r="AB4044" i="4"/>
  <c r="Z4044" i="4"/>
  <c r="X4036" i="4"/>
  <c r="AB4036" i="4"/>
  <c r="Z4036" i="4"/>
  <c r="X4028" i="4"/>
  <c r="AB4028" i="4"/>
  <c r="Z4028" i="4"/>
  <c r="X4020" i="4"/>
  <c r="AB4020" i="4"/>
  <c r="Z4020" i="4"/>
  <c r="X4839" i="4"/>
  <c r="AB4839" i="4"/>
  <c r="Z4839" i="4"/>
  <c r="AB4831" i="4"/>
  <c r="Z4831" i="4"/>
  <c r="X4823" i="4"/>
  <c r="AB4823" i="4"/>
  <c r="Z4823" i="4"/>
  <c r="AB4815" i="4"/>
  <c r="Z4815" i="4"/>
  <c r="X4807" i="4"/>
  <c r="AB4807" i="4"/>
  <c r="Z4807" i="4"/>
  <c r="AB4799" i="4"/>
  <c r="Z4799" i="4"/>
  <c r="X4791" i="4"/>
  <c r="AB4791" i="4"/>
  <c r="Z4791" i="4"/>
  <c r="AB4783" i="4"/>
  <c r="Z4783" i="4"/>
  <c r="X4775" i="4"/>
  <c r="AB4775" i="4"/>
  <c r="Z4775" i="4"/>
  <c r="AB4767" i="4"/>
  <c r="Z4767" i="4"/>
  <c r="X4759" i="4"/>
  <c r="AB4759" i="4"/>
  <c r="Z4759" i="4"/>
  <c r="AB4751" i="4"/>
  <c r="Z4751" i="4"/>
  <c r="AB4743" i="4"/>
  <c r="Z4743" i="4"/>
  <c r="X4735" i="4"/>
  <c r="AB4735" i="4"/>
  <c r="Z4735" i="4"/>
  <c r="AB4727" i="4"/>
  <c r="Z4727" i="4"/>
  <c r="X4719" i="4"/>
  <c r="AB4719" i="4"/>
  <c r="Z4719" i="4"/>
  <c r="AB4711" i="4"/>
  <c r="Z4711" i="4"/>
  <c r="X4703" i="4"/>
  <c r="AB4703" i="4"/>
  <c r="Z4703" i="4"/>
  <c r="AB4695" i="4"/>
  <c r="Z4695" i="4"/>
  <c r="AB4687" i="4"/>
  <c r="Z4687" i="4"/>
  <c r="AB4679" i="4"/>
  <c r="Z4679" i="4"/>
  <c r="AB4671" i="4"/>
  <c r="Z4671" i="4"/>
  <c r="AB4663" i="4"/>
  <c r="Z4663" i="4"/>
  <c r="AB4655" i="4"/>
  <c r="Z4655" i="4"/>
  <c r="AB4647" i="4"/>
  <c r="Z4647" i="4"/>
  <c r="AB4639" i="4"/>
  <c r="Z4639" i="4"/>
  <c r="AB4631" i="4"/>
  <c r="Z4631" i="4"/>
  <c r="X4623" i="4"/>
  <c r="AB4623" i="4"/>
  <c r="Z4623" i="4"/>
  <c r="AB4615" i="4"/>
  <c r="Z4615" i="4"/>
  <c r="AB4607" i="4"/>
  <c r="Z4607" i="4"/>
  <c r="AB4599" i="4"/>
  <c r="Z4599" i="4"/>
  <c r="X4591" i="4"/>
  <c r="AB4591" i="4"/>
  <c r="Z4591" i="4"/>
  <c r="AB4507" i="4"/>
  <c r="Z4507" i="4"/>
  <c r="X4499" i="4"/>
  <c r="AB4499" i="4"/>
  <c r="Z4499" i="4"/>
  <c r="AB4475" i="4"/>
  <c r="Z4475" i="4"/>
  <c r="X4467" i="4"/>
  <c r="AB4467" i="4"/>
  <c r="Z4467" i="4"/>
  <c r="X4439" i="4"/>
  <c r="AB4439" i="4"/>
  <c r="Z4439" i="4"/>
  <c r="AB4427" i="4"/>
  <c r="Z4427" i="4"/>
  <c r="AB4375" i="4"/>
  <c r="Z4375" i="4"/>
  <c r="AB4363" i="4"/>
  <c r="Z4363" i="4"/>
  <c r="X4311" i="4"/>
  <c r="AB4311" i="4"/>
  <c r="Z4311" i="4"/>
  <c r="X4299" i="4"/>
  <c r="AB4299" i="4"/>
  <c r="Z4299" i="4"/>
  <c r="X4267" i="4"/>
  <c r="AB4267" i="4"/>
  <c r="Z4267" i="4"/>
  <c r="X4251" i="4"/>
  <c r="AB4251" i="4"/>
  <c r="Z4251" i="4"/>
  <c r="X4243" i="4"/>
  <c r="AB4243" i="4"/>
  <c r="Z4243" i="4"/>
  <c r="X4235" i="4"/>
  <c r="AB4235" i="4"/>
  <c r="Z4235" i="4"/>
  <c r="X4219" i="4"/>
  <c r="AB4219" i="4"/>
  <c r="Z4219" i="4"/>
  <c r="X4211" i="4"/>
  <c r="AB4211" i="4"/>
  <c r="Z4211" i="4"/>
  <c r="X4195" i="4"/>
  <c r="AB4195" i="4"/>
  <c r="Z4195" i="4"/>
  <c r="X4187" i="4"/>
  <c r="AB4187" i="4"/>
  <c r="Z4187" i="4"/>
  <c r="X4179" i="4"/>
  <c r="AB4179" i="4"/>
  <c r="Z4179" i="4"/>
  <c r="X4163" i="4"/>
  <c r="AB4163" i="4"/>
  <c r="Z4163" i="4"/>
  <c r="X4155" i="4"/>
  <c r="AB4155" i="4"/>
  <c r="Z4155" i="4"/>
  <c r="X4147" i="4"/>
  <c r="AB4147" i="4"/>
  <c r="Z4147" i="4"/>
  <c r="X4011" i="4"/>
  <c r="AB4011" i="4"/>
  <c r="Z4011" i="4"/>
  <c r="X4003" i="4"/>
  <c r="AB4003" i="4"/>
  <c r="Z4003" i="4"/>
  <c r="X3995" i="4"/>
  <c r="AB3995" i="4"/>
  <c r="Z3995" i="4"/>
  <c r="X3987" i="4"/>
  <c r="AB3987" i="4"/>
  <c r="Z3987" i="4"/>
  <c r="X3979" i="4"/>
  <c r="AB3979" i="4"/>
  <c r="Z3979" i="4"/>
  <c r="X3971" i="4"/>
  <c r="AB3971" i="4"/>
  <c r="Z3971" i="4"/>
  <c r="X3963" i="4"/>
  <c r="AB3963" i="4"/>
  <c r="Z3963" i="4"/>
  <c r="X3955" i="4"/>
  <c r="AB3955" i="4"/>
  <c r="Z3955" i="4"/>
  <c r="X3947" i="4"/>
  <c r="AB3947" i="4"/>
  <c r="Z3947" i="4"/>
  <c r="X3939" i="4"/>
  <c r="AB3939" i="4"/>
  <c r="Z3939" i="4"/>
  <c r="X3931" i="4"/>
  <c r="AB3931" i="4"/>
  <c r="Z3931" i="4"/>
  <c r="X3923" i="4"/>
  <c r="AB3923" i="4"/>
  <c r="Z3923" i="4"/>
  <c r="X3915" i="4"/>
  <c r="AB3915" i="4"/>
  <c r="Z3915" i="4"/>
  <c r="X3907" i="4"/>
  <c r="AB3907" i="4"/>
  <c r="Z3907" i="4"/>
  <c r="X3899" i="4"/>
  <c r="AB3899" i="4"/>
  <c r="Z3899" i="4"/>
  <c r="X3891" i="4"/>
  <c r="AB3891" i="4"/>
  <c r="Z3891" i="4"/>
  <c r="X3883" i="4"/>
  <c r="AB3883" i="4"/>
  <c r="Z3883" i="4"/>
  <c r="X3875" i="4"/>
  <c r="AB3875" i="4"/>
  <c r="Z3875" i="4"/>
  <c r="X3867" i="4"/>
  <c r="AB3867" i="4"/>
  <c r="Z3867" i="4"/>
  <c r="X3859" i="4"/>
  <c r="AB3859" i="4"/>
  <c r="Z3859" i="4"/>
  <c r="X3851" i="4"/>
  <c r="AB3851" i="4"/>
  <c r="Z3851" i="4"/>
  <c r="X3843" i="4"/>
  <c r="AB3843" i="4"/>
  <c r="Z3843" i="4"/>
  <c r="X3835" i="4"/>
  <c r="AB3835" i="4"/>
  <c r="Z3835" i="4"/>
  <c r="X3827" i="4"/>
  <c r="AB3827" i="4"/>
  <c r="Z3827" i="4"/>
  <c r="AB5006" i="4"/>
  <c r="Z5006" i="4"/>
  <c r="AB4998" i="4"/>
  <c r="Z4998" i="4"/>
  <c r="AB4990" i="4"/>
  <c r="Z4990" i="4"/>
  <c r="AB4982" i="4"/>
  <c r="Z4982" i="4"/>
  <c r="AB4974" i="4"/>
  <c r="Z4974" i="4"/>
  <c r="AB4966" i="4"/>
  <c r="Z4966" i="4"/>
  <c r="AB4958" i="4"/>
  <c r="Z4958" i="4"/>
  <c r="AB4950" i="4"/>
  <c r="Z4950" i="4"/>
  <c r="AB4942" i="4"/>
  <c r="Z4942" i="4"/>
  <c r="X4934" i="4"/>
  <c r="AB4934" i="4"/>
  <c r="Z4934" i="4"/>
  <c r="AB4926" i="4"/>
  <c r="Z4926" i="4"/>
  <c r="X4918" i="4"/>
  <c r="AB4918" i="4"/>
  <c r="Z4918" i="4"/>
  <c r="AB4910" i="4"/>
  <c r="Z4910" i="4"/>
  <c r="X4902" i="4"/>
  <c r="AB4902" i="4"/>
  <c r="Z4902" i="4"/>
  <c r="AB4894" i="4"/>
  <c r="Z4894" i="4"/>
  <c r="X4886" i="4"/>
  <c r="AB4886" i="4"/>
  <c r="Z4886" i="4"/>
  <c r="X4870" i="4"/>
  <c r="AB4870" i="4"/>
  <c r="Z4870" i="4"/>
  <c r="X4854" i="4"/>
  <c r="AB4854" i="4"/>
  <c r="Z4854" i="4"/>
  <c r="AB4846" i="4"/>
  <c r="Z4846" i="4"/>
  <c r="AB4766" i="4"/>
  <c r="Z4766" i="4"/>
  <c r="AB4750" i="4"/>
  <c r="Z4750" i="4"/>
  <c r="AB4734" i="4"/>
  <c r="Z4734" i="4"/>
  <c r="AB4590" i="4"/>
  <c r="Z4590" i="4"/>
  <c r="AB4574" i="4"/>
  <c r="Z4574" i="4"/>
  <c r="AB4558" i="4"/>
  <c r="Z4558" i="4"/>
  <c r="X3819" i="4"/>
  <c r="AB3819" i="4"/>
  <c r="Z3819" i="4"/>
  <c r="X3811" i="4"/>
  <c r="AB3811" i="4"/>
  <c r="Z3811" i="4"/>
  <c r="X3803" i="4"/>
  <c r="AB3803" i="4"/>
  <c r="Z3803" i="4"/>
  <c r="X3795" i="4"/>
  <c r="AB3795" i="4"/>
  <c r="Z3795" i="4"/>
  <c r="X3787" i="4"/>
  <c r="AB3787" i="4"/>
  <c r="Z3787" i="4"/>
  <c r="X3779" i="4"/>
  <c r="AB3779" i="4"/>
  <c r="Z3779" i="4"/>
  <c r="X3771" i="4"/>
  <c r="AB3771" i="4"/>
  <c r="Z3771" i="4"/>
  <c r="X3763" i="4"/>
  <c r="AB3763" i="4"/>
  <c r="Z3763" i="4"/>
  <c r="X3755" i="4"/>
  <c r="AB3755" i="4"/>
  <c r="Z3755" i="4"/>
  <c r="X3747" i="4"/>
  <c r="AB3747" i="4"/>
  <c r="Z3747" i="4"/>
  <c r="X3739" i="4"/>
  <c r="AB3739" i="4"/>
  <c r="Z3739" i="4"/>
  <c r="X3731" i="4"/>
  <c r="AB3731" i="4"/>
  <c r="Z3731" i="4"/>
  <c r="X3723" i="4"/>
  <c r="AB3723" i="4"/>
  <c r="Z3723" i="4"/>
  <c r="X3715" i="4"/>
  <c r="AB3715" i="4"/>
  <c r="Z3715" i="4"/>
  <c r="X3707" i="4"/>
  <c r="AB3707" i="4"/>
  <c r="Z3707" i="4"/>
  <c r="X3699" i="4"/>
  <c r="AB3699" i="4"/>
  <c r="Z3699" i="4"/>
  <c r="X3691" i="4"/>
  <c r="AB3691" i="4"/>
  <c r="Z3691" i="4"/>
  <c r="X3683" i="4"/>
  <c r="AB3683" i="4"/>
  <c r="Z3683" i="4"/>
  <c r="X3675" i="4"/>
  <c r="AB3675" i="4"/>
  <c r="Z3675" i="4"/>
  <c r="X3667" i="4"/>
  <c r="AB3667" i="4"/>
  <c r="Z3667" i="4"/>
  <c r="X3659" i="4"/>
  <c r="AB3659" i="4"/>
  <c r="Z3659" i="4"/>
  <c r="X3651" i="4"/>
  <c r="AB3651" i="4"/>
  <c r="Z3651" i="4"/>
  <c r="X3643" i="4"/>
  <c r="AB3643" i="4"/>
  <c r="Z3643" i="4"/>
  <c r="X3635" i="4"/>
  <c r="AB3635" i="4"/>
  <c r="Z3635" i="4"/>
  <c r="X3627" i="4"/>
  <c r="AB3627" i="4"/>
  <c r="Z3627" i="4"/>
  <c r="X3619" i="4"/>
  <c r="AB3619" i="4"/>
  <c r="Z3619" i="4"/>
  <c r="X3611" i="4"/>
  <c r="AB3611" i="4"/>
  <c r="Z3611" i="4"/>
  <c r="X3603" i="4"/>
  <c r="AB3603" i="4"/>
  <c r="Z3603" i="4"/>
  <c r="X3595" i="4"/>
  <c r="AB3595" i="4"/>
  <c r="Z3595" i="4"/>
  <c r="X3587" i="4"/>
  <c r="AB3587" i="4"/>
  <c r="Z3587" i="4"/>
  <c r="X3579" i="4"/>
  <c r="AB3579" i="4"/>
  <c r="Z3579" i="4"/>
  <c r="X3571" i="4"/>
  <c r="AB3571" i="4"/>
  <c r="Z3571" i="4"/>
  <c r="X3563" i="4"/>
  <c r="AB3563" i="4"/>
  <c r="Z3563" i="4"/>
  <c r="X3555" i="4"/>
  <c r="AB3555" i="4"/>
  <c r="Z3555" i="4"/>
  <c r="X3547" i="4"/>
  <c r="AB3547" i="4"/>
  <c r="Z3547" i="4"/>
  <c r="X3539" i="4"/>
  <c r="AB3539" i="4"/>
  <c r="Z3539" i="4"/>
  <c r="X3531" i="4"/>
  <c r="AB3531" i="4"/>
  <c r="Z3531" i="4"/>
  <c r="X3523" i="4"/>
  <c r="AB3523" i="4"/>
  <c r="Z3523" i="4"/>
  <c r="X3515" i="4"/>
  <c r="AB3515" i="4"/>
  <c r="Z3515" i="4"/>
  <c r="X3507" i="4"/>
  <c r="AB3507" i="4"/>
  <c r="Z3507" i="4"/>
  <c r="X3499" i="4"/>
  <c r="AB3499" i="4"/>
  <c r="Z3499" i="4"/>
  <c r="X3491" i="4"/>
  <c r="AB3491" i="4"/>
  <c r="Z3491" i="4"/>
  <c r="X3483" i="4"/>
  <c r="AB3483" i="4"/>
  <c r="Z3483" i="4"/>
  <c r="X3467" i="4"/>
  <c r="AB3467" i="4"/>
  <c r="Z3467" i="4"/>
  <c r="X3459" i="4"/>
  <c r="AB3459" i="4"/>
  <c r="Z3459" i="4"/>
  <c r="X3451" i="4"/>
  <c r="AB3451" i="4"/>
  <c r="Z3451" i="4"/>
  <c r="X3443" i="4"/>
  <c r="AB3443" i="4"/>
  <c r="Z3443" i="4"/>
  <c r="X3435" i="4"/>
  <c r="AB3435" i="4"/>
  <c r="Z3435" i="4"/>
  <c r="X3427" i="4"/>
  <c r="AB3427" i="4"/>
  <c r="Z3427" i="4"/>
  <c r="X3419" i="4"/>
  <c r="AB3419" i="4"/>
  <c r="Z3419" i="4"/>
  <c r="X3411" i="4"/>
  <c r="AB3411" i="4"/>
  <c r="Z3411" i="4"/>
  <c r="X3403" i="4"/>
  <c r="AB3403" i="4"/>
  <c r="Z3403" i="4"/>
  <c r="X3395" i="4"/>
  <c r="AB3395" i="4"/>
  <c r="Z3395" i="4"/>
  <c r="X3387" i="4"/>
  <c r="AB3387" i="4"/>
  <c r="Z3387" i="4"/>
  <c r="X3379" i="4"/>
  <c r="AB3379" i="4"/>
  <c r="Z3379" i="4"/>
  <c r="X3371" i="4"/>
  <c r="AB3371" i="4"/>
  <c r="Z3371" i="4"/>
  <c r="X3363" i="4"/>
  <c r="AB3363" i="4"/>
  <c r="Z3363" i="4"/>
  <c r="X3355" i="4"/>
  <c r="AB3355" i="4"/>
  <c r="Z3355" i="4"/>
  <c r="X3347" i="4"/>
  <c r="AB3347" i="4"/>
  <c r="Z3347" i="4"/>
  <c r="X3339" i="4"/>
  <c r="AB3339" i="4"/>
  <c r="Z3339" i="4"/>
  <c r="X3331" i="4"/>
  <c r="AB3331" i="4"/>
  <c r="Z3331" i="4"/>
  <c r="X3323" i="4"/>
  <c r="AB3323" i="4"/>
  <c r="Z3323" i="4"/>
  <c r="X3315" i="4"/>
  <c r="AB3315" i="4"/>
  <c r="Z3315" i="4"/>
  <c r="X3307" i="4"/>
  <c r="AB3307" i="4"/>
  <c r="Z3307" i="4"/>
  <c r="X3299" i="4"/>
  <c r="AB3299" i="4"/>
  <c r="Z3299" i="4"/>
  <c r="X3291" i="4"/>
  <c r="AB3291" i="4"/>
  <c r="Z3291" i="4"/>
  <c r="X3283" i="4"/>
  <c r="AB3283" i="4"/>
  <c r="Z3283" i="4"/>
  <c r="X3275" i="4"/>
  <c r="AB3275" i="4"/>
  <c r="Z3275" i="4"/>
  <c r="X3267" i="4"/>
  <c r="AB3267" i="4"/>
  <c r="Z3267" i="4"/>
  <c r="X3259" i="4"/>
  <c r="AB3259" i="4"/>
  <c r="Z3259" i="4"/>
  <c r="X3251" i="4"/>
  <c r="AB3251" i="4"/>
  <c r="Z3251" i="4"/>
  <c r="X3243" i="4"/>
  <c r="AB3243" i="4"/>
  <c r="Z3243" i="4"/>
  <c r="X3235" i="4"/>
  <c r="AB3235" i="4"/>
  <c r="Z3235" i="4"/>
  <c r="X3227" i="4"/>
  <c r="AB3227" i="4"/>
  <c r="Z3227" i="4"/>
  <c r="X3219" i="4"/>
  <c r="AB3219" i="4"/>
  <c r="Z3219" i="4"/>
  <c r="X3211" i="4"/>
  <c r="AB3211" i="4"/>
  <c r="Z3211" i="4"/>
  <c r="X3203" i="4"/>
  <c r="AB3203" i="4"/>
  <c r="Z3203" i="4"/>
  <c r="X3195" i="4"/>
  <c r="AB3195" i="4"/>
  <c r="Z3195" i="4"/>
  <c r="X3187" i="4"/>
  <c r="AB3187" i="4"/>
  <c r="Z3187" i="4"/>
  <c r="X3179" i="4"/>
  <c r="AB3179" i="4"/>
  <c r="Z3179" i="4"/>
  <c r="X3171" i="4"/>
  <c r="AB3171" i="4"/>
  <c r="Z3171" i="4"/>
  <c r="X3163" i="4"/>
  <c r="AB3163" i="4"/>
  <c r="Z3163" i="4"/>
  <c r="X3155" i="4"/>
  <c r="AB3155" i="4"/>
  <c r="Z3155" i="4"/>
  <c r="X3147" i="4"/>
  <c r="AB3147" i="4"/>
  <c r="Z3147" i="4"/>
  <c r="X3131" i="4"/>
  <c r="AB3131" i="4"/>
  <c r="Z3131" i="4"/>
  <c r="X3115" i="4"/>
  <c r="AB3115" i="4"/>
  <c r="Z3115" i="4"/>
  <c r="X3099" i="4"/>
  <c r="AB3099" i="4"/>
  <c r="Z3099" i="4"/>
  <c r="X3083" i="4"/>
  <c r="AB3083" i="4"/>
  <c r="Z3083" i="4"/>
  <c r="X3067" i="4"/>
  <c r="AB3067" i="4"/>
  <c r="Z3067" i="4"/>
  <c r="X3051" i="4"/>
  <c r="AB3051" i="4"/>
  <c r="Z3051" i="4"/>
  <c r="X3035" i="4"/>
  <c r="AB3035" i="4"/>
  <c r="Z3035" i="4"/>
  <c r="X3019" i="4"/>
  <c r="AB3019" i="4"/>
  <c r="Z3019" i="4"/>
  <c r="X3003" i="4"/>
  <c r="AB3003" i="4"/>
  <c r="Z3003" i="4"/>
  <c r="X2987" i="4"/>
  <c r="AB2987" i="4"/>
  <c r="Z2987" i="4"/>
  <c r="X2971" i="4"/>
  <c r="AB2971" i="4"/>
  <c r="Z2971" i="4"/>
  <c r="X2955" i="4"/>
  <c r="AB2955" i="4"/>
  <c r="Z2955" i="4"/>
  <c r="X2939" i="4"/>
  <c r="AB2939" i="4"/>
  <c r="Z2939" i="4"/>
  <c r="X1835" i="4"/>
  <c r="AB1835" i="4"/>
  <c r="Z1835" i="4"/>
  <c r="X1827" i="4"/>
  <c r="AB1827" i="4"/>
  <c r="Z1827" i="4"/>
  <c r="X1819" i="4"/>
  <c r="AB1819" i="4"/>
  <c r="Z1819" i="4"/>
  <c r="X1803" i="4"/>
  <c r="AB1803" i="4"/>
  <c r="Z1803" i="4"/>
  <c r="X1795" i="4"/>
  <c r="AB1795" i="4"/>
  <c r="Z1795" i="4"/>
  <c r="X1787" i="4"/>
  <c r="AB1787" i="4"/>
  <c r="Z1787" i="4"/>
  <c r="X1771" i="4"/>
  <c r="AB1771" i="4"/>
  <c r="X1763" i="4"/>
  <c r="AB1763" i="4"/>
  <c r="X1755" i="4"/>
  <c r="AB1755" i="4"/>
  <c r="X1739" i="4"/>
  <c r="AB1739" i="4"/>
  <c r="X1731" i="4"/>
  <c r="AB1731" i="4"/>
  <c r="Z1731" i="4"/>
  <c r="X1723" i="4"/>
  <c r="AB1723" i="4"/>
  <c r="Z1723" i="4"/>
  <c r="X1691" i="4"/>
  <c r="AB1691" i="4"/>
  <c r="Z1691" i="4"/>
  <c r="X1683" i="4"/>
  <c r="AB1683" i="4"/>
  <c r="Z1683" i="4"/>
  <c r="X1675" i="4"/>
  <c r="AB1675" i="4"/>
  <c r="Z1675" i="4"/>
  <c r="X1667" i="4"/>
  <c r="AB1667" i="4"/>
  <c r="Z1667" i="4"/>
  <c r="X1659" i="4"/>
  <c r="AB1659" i="4"/>
  <c r="Z1659" i="4"/>
  <c r="X1651" i="4"/>
  <c r="AB1651" i="4"/>
  <c r="Z1651" i="4"/>
  <c r="X1627" i="4"/>
  <c r="AB1627" i="4"/>
  <c r="Z1627" i="4"/>
  <c r="X1619" i="4"/>
  <c r="AB1619" i="4"/>
  <c r="Z1619" i="4"/>
  <c r="X1611" i="4"/>
  <c r="AB1611" i="4"/>
  <c r="Z1611" i="4"/>
  <c r="X1603" i="4"/>
  <c r="AB1603" i="4"/>
  <c r="Z1603" i="4"/>
  <c r="X1595" i="4"/>
  <c r="AB1595" i="4"/>
  <c r="Z1595" i="4"/>
  <c r="X1587" i="4"/>
  <c r="AB1587" i="4"/>
  <c r="Z1587" i="4"/>
  <c r="X1563" i="4"/>
  <c r="AB1563" i="4"/>
  <c r="Z1563" i="4"/>
  <c r="X1555" i="4"/>
  <c r="AB1555" i="4"/>
  <c r="Z1555" i="4"/>
  <c r="X1547" i="4"/>
  <c r="AB1547" i="4"/>
  <c r="Z1547" i="4"/>
  <c r="X1539" i="4"/>
  <c r="AB1539" i="4"/>
  <c r="Z1539" i="4"/>
  <c r="X1531" i="4"/>
  <c r="AB1531" i="4"/>
  <c r="Z1531" i="4"/>
  <c r="X1523" i="4"/>
  <c r="AB1523" i="4"/>
  <c r="Z1523" i="4"/>
  <c r="X1515" i="4"/>
  <c r="AB1515" i="4"/>
  <c r="Z1515" i="4"/>
  <c r="X1507" i="4"/>
  <c r="AB1507" i="4"/>
  <c r="Z1507" i="4"/>
  <c r="X1499" i="4"/>
  <c r="AB1499" i="4"/>
  <c r="Z1499" i="4"/>
  <c r="X1491" i="4"/>
  <c r="AB1491" i="4"/>
  <c r="Z1491" i="4"/>
  <c r="X1483" i="4"/>
  <c r="AB1483" i="4"/>
  <c r="Z1483" i="4"/>
  <c r="X1475" i="4"/>
  <c r="AB1475" i="4"/>
  <c r="Z1475" i="4"/>
  <c r="X1467" i="4"/>
  <c r="AB1467" i="4"/>
  <c r="Z1467" i="4"/>
  <c r="X1459" i="4"/>
  <c r="AB1459" i="4"/>
  <c r="Z1459" i="4"/>
  <c r="X1451" i="4"/>
  <c r="AB1451" i="4"/>
  <c r="Z1451" i="4"/>
  <c r="X1443" i="4"/>
  <c r="AB1443" i="4"/>
  <c r="Z1443" i="4"/>
  <c r="X1435" i="4"/>
  <c r="AB1435" i="4"/>
  <c r="Z1435" i="4"/>
  <c r="X1427" i="4"/>
  <c r="AB1427" i="4"/>
  <c r="Z1427" i="4"/>
  <c r="X1419" i="4"/>
  <c r="AB1419" i="4"/>
  <c r="Z1419" i="4"/>
  <c r="X1411" i="4"/>
  <c r="AB1411" i="4"/>
  <c r="Z1411" i="4"/>
  <c r="X1403" i="4"/>
  <c r="AB1403" i="4"/>
  <c r="Z1403" i="4"/>
  <c r="X1395" i="4"/>
  <c r="AB1395" i="4"/>
  <c r="Z1395" i="4"/>
  <c r="X1387" i="4"/>
  <c r="AB1387" i="4"/>
  <c r="Z1387" i="4"/>
  <c r="X1379" i="4"/>
  <c r="AB1379" i="4"/>
  <c r="Z1379" i="4"/>
  <c r="X1371" i="4"/>
  <c r="AB1371" i="4"/>
  <c r="Z1371" i="4"/>
  <c r="X1363" i="4"/>
  <c r="AB1363" i="4"/>
  <c r="Z1363" i="4"/>
  <c r="X1355" i="4"/>
  <c r="AB1355" i="4"/>
  <c r="Z1355" i="4"/>
  <c r="X1347" i="4"/>
  <c r="AB1347" i="4"/>
  <c r="Z1347" i="4"/>
  <c r="X1339" i="4"/>
  <c r="AB1339" i="4"/>
  <c r="Z1339" i="4"/>
  <c r="X1331" i="4"/>
  <c r="AB1331" i="4"/>
  <c r="Z1331" i="4"/>
  <c r="X1323" i="4"/>
  <c r="AB1323" i="4"/>
  <c r="Z1323" i="4"/>
  <c r="X1315" i="4"/>
  <c r="AB1315" i="4"/>
  <c r="Z1315" i="4"/>
  <c r="X1307" i="4"/>
  <c r="AB1307" i="4"/>
  <c r="Z1307" i="4"/>
  <c r="X1299" i="4"/>
  <c r="AB1299" i="4"/>
  <c r="Z1299" i="4"/>
  <c r="X1291" i="4"/>
  <c r="AB1291" i="4"/>
  <c r="Z1291" i="4"/>
  <c r="X1283" i="4"/>
  <c r="AB1283" i="4"/>
  <c r="Z1283" i="4"/>
  <c r="X1275" i="4"/>
  <c r="AB1275" i="4"/>
  <c r="Z1275" i="4"/>
  <c r="X1267" i="4"/>
  <c r="AB1267" i="4"/>
  <c r="Z1267" i="4"/>
  <c r="X1259" i="4"/>
  <c r="AB1259" i="4"/>
  <c r="Z1259" i="4"/>
  <c r="X1251" i="4"/>
  <c r="AB1251" i="4"/>
  <c r="Z1251" i="4"/>
  <c r="X1243" i="4"/>
  <c r="AB1243" i="4"/>
  <c r="Z1243" i="4"/>
  <c r="X1235" i="4"/>
  <c r="AB1235" i="4"/>
  <c r="Z1235" i="4"/>
  <c r="X1227" i="4"/>
  <c r="AB1227" i="4"/>
  <c r="Z1227" i="4"/>
  <c r="X1219" i="4"/>
  <c r="AB1219" i="4"/>
  <c r="Z1219" i="4"/>
  <c r="X1211" i="4"/>
  <c r="AB1211" i="4"/>
  <c r="Z1211" i="4"/>
  <c r="X1203" i="4"/>
  <c r="AB1203" i="4"/>
  <c r="Z1203" i="4"/>
  <c r="X1195" i="4"/>
  <c r="AB1195" i="4"/>
  <c r="Z1195" i="4"/>
  <c r="X1187" i="4"/>
  <c r="AB1187" i="4"/>
  <c r="Z1187" i="4"/>
  <c r="X1179" i="4"/>
  <c r="AB1179" i="4"/>
  <c r="Z1179" i="4"/>
  <c r="X1171" i="4"/>
  <c r="AB1171" i="4"/>
  <c r="Z1171" i="4"/>
  <c r="X1163" i="4"/>
  <c r="AB1163" i="4"/>
  <c r="Z1163" i="4"/>
  <c r="X1155" i="4"/>
  <c r="AB1155" i="4"/>
  <c r="Z1155" i="4"/>
  <c r="X1147" i="4"/>
  <c r="AB1147" i="4"/>
  <c r="Z1147" i="4"/>
  <c r="X1139" i="4"/>
  <c r="AB1139" i="4"/>
  <c r="Z1139" i="4"/>
  <c r="X1131" i="4"/>
  <c r="AB1131" i="4"/>
  <c r="Z1131" i="4"/>
  <c r="X1123" i="4"/>
  <c r="AB1123" i="4"/>
  <c r="Z1123" i="4"/>
  <c r="X1115" i="4"/>
  <c r="AB1115" i="4"/>
  <c r="Z1115" i="4"/>
  <c r="X1107" i="4"/>
  <c r="AB1107" i="4"/>
  <c r="Z1107" i="4"/>
  <c r="X1099" i="4"/>
  <c r="AB1099" i="4"/>
  <c r="X1091" i="4"/>
  <c r="AB1091" i="4"/>
  <c r="X1083" i="4"/>
  <c r="AB1083" i="4"/>
  <c r="X1075" i="4"/>
  <c r="AB1075" i="4"/>
  <c r="X1067" i="4"/>
  <c r="AB1067" i="4"/>
  <c r="X1059" i="4"/>
  <c r="AB1059" i="4"/>
  <c r="X1051" i="4"/>
  <c r="AB1051" i="4"/>
  <c r="X1043" i="4"/>
  <c r="AB1043" i="4"/>
  <c r="X1035" i="4"/>
  <c r="AB1035" i="4"/>
  <c r="X1027" i="4"/>
  <c r="AB1027" i="4"/>
  <c r="X1019" i="4"/>
  <c r="AB1019" i="4"/>
  <c r="X1011" i="4"/>
  <c r="AB1011" i="4"/>
  <c r="X1003" i="4"/>
  <c r="AB1003" i="4"/>
  <c r="X995" i="4"/>
  <c r="AB995" i="4"/>
  <c r="X987" i="4"/>
  <c r="AB987" i="4"/>
  <c r="X979" i="4"/>
  <c r="AB979" i="4"/>
  <c r="X971" i="4"/>
  <c r="AB971" i="4"/>
  <c r="X963" i="4"/>
  <c r="AB963" i="4"/>
  <c r="X955" i="4"/>
  <c r="AB955" i="4"/>
  <c r="AB719" i="4"/>
  <c r="Y719" i="4"/>
  <c r="X719" i="4"/>
  <c r="X711" i="4"/>
  <c r="AB711" i="4"/>
  <c r="Y711" i="4"/>
  <c r="AB703" i="4"/>
  <c r="Y703" i="4"/>
  <c r="X703" i="4"/>
  <c r="X695" i="4"/>
  <c r="AB695" i="4"/>
  <c r="Y695" i="4"/>
  <c r="AB687" i="4"/>
  <c r="Y687" i="4"/>
  <c r="X687" i="4"/>
  <c r="X679" i="4"/>
  <c r="AB679" i="4"/>
  <c r="Y679" i="4"/>
  <c r="AB671" i="4"/>
  <c r="Y671" i="4"/>
  <c r="X671" i="4"/>
  <c r="AB4542" i="4"/>
  <c r="Z4542" i="4"/>
  <c r="AB4526" i="4"/>
  <c r="Z4526" i="4"/>
  <c r="AB4510" i="4"/>
  <c r="Z4510" i="4"/>
  <c r="AB4494" i="4"/>
  <c r="Z4494" i="4"/>
  <c r="AB4478" i="4"/>
  <c r="Z4478" i="4"/>
  <c r="AB4446" i="4"/>
  <c r="Z4446" i="4"/>
  <c r="AB4434" i="4"/>
  <c r="Z4434" i="4"/>
  <c r="AB4422" i="4"/>
  <c r="Z4422" i="4"/>
  <c r="AB4410" i="4"/>
  <c r="Z4410" i="4"/>
  <c r="X4394" i="4"/>
  <c r="AB4394" i="4"/>
  <c r="Z4394" i="4"/>
  <c r="X4386" i="4"/>
  <c r="AB4386" i="4"/>
  <c r="Z4386" i="4"/>
  <c r="X4370" i="4"/>
  <c r="AB4370" i="4"/>
  <c r="Z4370" i="4"/>
  <c r="X4358" i="4"/>
  <c r="AB4358" i="4"/>
  <c r="Z4358" i="4"/>
  <c r="X4346" i="4"/>
  <c r="AB4346" i="4"/>
  <c r="Z4346" i="4"/>
  <c r="AB4330" i="4"/>
  <c r="Z4330" i="4"/>
  <c r="AB4322" i="4"/>
  <c r="Z4322" i="4"/>
  <c r="AB4306" i="4"/>
  <c r="Z4306" i="4"/>
  <c r="AB4294" i="4"/>
  <c r="Z4294" i="4"/>
  <c r="AB4282" i="4"/>
  <c r="Z4282" i="4"/>
  <c r="AB4270" i="4"/>
  <c r="Z4270" i="4"/>
  <c r="AB4254" i="4"/>
  <c r="Z4254" i="4"/>
  <c r="AB4238" i="4"/>
  <c r="Z4238" i="4"/>
  <c r="AB4222" i="4"/>
  <c r="Z4222" i="4"/>
  <c r="X4210" i="4"/>
  <c r="AB4210" i="4"/>
  <c r="Z4210" i="4"/>
  <c r="X4202" i="4"/>
  <c r="AB4202" i="4"/>
  <c r="Z4202" i="4"/>
  <c r="X4186" i="4"/>
  <c r="AB4186" i="4"/>
  <c r="Z4186" i="4"/>
  <c r="X4170" i="4"/>
  <c r="AB4170" i="4"/>
  <c r="Z4170" i="4"/>
  <c r="X4154" i="4"/>
  <c r="AB4154" i="4"/>
  <c r="Z4154" i="4"/>
  <c r="X4142" i="4"/>
  <c r="AB4142" i="4"/>
  <c r="Z4142" i="4"/>
  <c r="X4126" i="4"/>
  <c r="AB4126" i="4"/>
  <c r="Z4126" i="4"/>
  <c r="X4114" i="4"/>
  <c r="AB4114" i="4"/>
  <c r="Z4114" i="4"/>
  <c r="X4098" i="4"/>
  <c r="AB4098" i="4"/>
  <c r="Z4098" i="4"/>
  <c r="X4082" i="4"/>
  <c r="AB4082" i="4"/>
  <c r="Z4082" i="4"/>
  <c r="X4066" i="4"/>
  <c r="AB4066" i="4"/>
  <c r="Z4066" i="4"/>
  <c r="X4050" i="4"/>
  <c r="AB4050" i="4"/>
  <c r="Z4050" i="4"/>
  <c r="X4034" i="4"/>
  <c r="AB4034" i="4"/>
  <c r="Z4034" i="4"/>
  <c r="X4018" i="4"/>
  <c r="AB4018" i="4"/>
  <c r="Z4018" i="4"/>
  <c r="X4010" i="4"/>
  <c r="AB4010" i="4"/>
  <c r="Z4010" i="4"/>
  <c r="X4002" i="4"/>
  <c r="AB4002" i="4"/>
  <c r="Z4002" i="4"/>
  <c r="X3994" i="4"/>
  <c r="AB3994" i="4"/>
  <c r="Z3994" i="4"/>
  <c r="X3986" i="4"/>
  <c r="AB3986" i="4"/>
  <c r="Z3986" i="4"/>
  <c r="X3978" i="4"/>
  <c r="AB3978" i="4"/>
  <c r="Z3978" i="4"/>
  <c r="X3970" i="4"/>
  <c r="AB3970" i="4"/>
  <c r="Z3970" i="4"/>
  <c r="X3962" i="4"/>
  <c r="AB3962" i="4"/>
  <c r="Z3962" i="4"/>
  <c r="X3954" i="4"/>
  <c r="AB3954" i="4"/>
  <c r="Z3954" i="4"/>
  <c r="X3946" i="4"/>
  <c r="AB3946" i="4"/>
  <c r="Z3946" i="4"/>
  <c r="X3938" i="4"/>
  <c r="AB3938" i="4"/>
  <c r="Z3938" i="4"/>
  <c r="X3930" i="4"/>
  <c r="AB3930" i="4"/>
  <c r="Z3930" i="4"/>
  <c r="X3922" i="4"/>
  <c r="AB3922" i="4"/>
  <c r="Z3922" i="4"/>
  <c r="X3914" i="4"/>
  <c r="AB3914" i="4"/>
  <c r="Z3914" i="4"/>
  <c r="X3906" i="4"/>
  <c r="AB3906" i="4"/>
  <c r="Z3906" i="4"/>
  <c r="X3898" i="4"/>
  <c r="AB3898" i="4"/>
  <c r="Z3898" i="4"/>
  <c r="X3890" i="4"/>
  <c r="AB3890" i="4"/>
  <c r="Z3890" i="4"/>
  <c r="X3882" i="4"/>
  <c r="AB3882" i="4"/>
  <c r="Z3882" i="4"/>
  <c r="X3874" i="4"/>
  <c r="AB3874" i="4"/>
  <c r="Z3874" i="4"/>
  <c r="X3866" i="4"/>
  <c r="AB3866" i="4"/>
  <c r="Z3866" i="4"/>
  <c r="X3858" i="4"/>
  <c r="AB3858" i="4"/>
  <c r="Z3858" i="4"/>
  <c r="X3850" i="4"/>
  <c r="AB3850" i="4"/>
  <c r="Z3850" i="4"/>
  <c r="X3842" i="4"/>
  <c r="AB3842" i="4"/>
  <c r="Z3842" i="4"/>
  <c r="X3834" i="4"/>
  <c r="AB3834" i="4"/>
  <c r="Z3834" i="4"/>
  <c r="X3826" i="4"/>
  <c r="AB3826" i="4"/>
  <c r="Z3826" i="4"/>
  <c r="X3818" i="4"/>
  <c r="AB3818" i="4"/>
  <c r="Z3818" i="4"/>
  <c r="X3810" i="4"/>
  <c r="AB3810" i="4"/>
  <c r="Z3810" i="4"/>
  <c r="X3802" i="4"/>
  <c r="AB3802" i="4"/>
  <c r="Z3802" i="4"/>
  <c r="X3794" i="4"/>
  <c r="AB3794" i="4"/>
  <c r="Z3794" i="4"/>
  <c r="X3786" i="4"/>
  <c r="AB3786" i="4"/>
  <c r="Z3786" i="4"/>
  <c r="X3778" i="4"/>
  <c r="AB3778" i="4"/>
  <c r="Z3778" i="4"/>
  <c r="X3770" i="4"/>
  <c r="AB3770" i="4"/>
  <c r="Z3770" i="4"/>
  <c r="X3762" i="4"/>
  <c r="AB3762" i="4"/>
  <c r="Z3762" i="4"/>
  <c r="X3754" i="4"/>
  <c r="AB3754" i="4"/>
  <c r="Z3754" i="4"/>
  <c r="X3746" i="4"/>
  <c r="AB3746" i="4"/>
  <c r="Z3746" i="4"/>
  <c r="X3738" i="4"/>
  <c r="AB3738" i="4"/>
  <c r="Z3738" i="4"/>
  <c r="X3730" i="4"/>
  <c r="AB3730" i="4"/>
  <c r="Z3730" i="4"/>
  <c r="X3722" i="4"/>
  <c r="AB3722" i="4"/>
  <c r="Z3722" i="4"/>
  <c r="X3714" i="4"/>
  <c r="AB3714" i="4"/>
  <c r="Z3714" i="4"/>
  <c r="X3706" i="4"/>
  <c r="AB3706" i="4"/>
  <c r="Z3706" i="4"/>
  <c r="X3698" i="4"/>
  <c r="AB3698" i="4"/>
  <c r="Z3698" i="4"/>
  <c r="X3690" i="4"/>
  <c r="AB3690" i="4"/>
  <c r="Z3690" i="4"/>
  <c r="X3682" i="4"/>
  <c r="AB3682" i="4"/>
  <c r="Z3682" i="4"/>
  <c r="X3674" i="4"/>
  <c r="AB3674" i="4"/>
  <c r="Z3674" i="4"/>
  <c r="X3666" i="4"/>
  <c r="AB3666" i="4"/>
  <c r="Z3666" i="4"/>
  <c r="X3658" i="4"/>
  <c r="AB3658" i="4"/>
  <c r="Z3658" i="4"/>
  <c r="X3650" i="4"/>
  <c r="AB3650" i="4"/>
  <c r="Z3650" i="4"/>
  <c r="X3642" i="4"/>
  <c r="AB3642" i="4"/>
  <c r="Z3642" i="4"/>
  <c r="X3634" i="4"/>
  <c r="AB3634" i="4"/>
  <c r="Z3634" i="4"/>
  <c r="X3626" i="4"/>
  <c r="AB3626" i="4"/>
  <c r="Z3626" i="4"/>
  <c r="X3618" i="4"/>
  <c r="AB3618" i="4"/>
  <c r="Z3618" i="4"/>
  <c r="X3610" i="4"/>
  <c r="AB3610" i="4"/>
  <c r="Z3610" i="4"/>
  <c r="X3602" i="4"/>
  <c r="AB3602" i="4"/>
  <c r="Z3602" i="4"/>
  <c r="X3594" i="4"/>
  <c r="AB3594" i="4"/>
  <c r="Z3594" i="4"/>
  <c r="X3586" i="4"/>
  <c r="AB3586" i="4"/>
  <c r="Z3586" i="4"/>
  <c r="X3578" i="4"/>
  <c r="AB3578" i="4"/>
  <c r="Z3578" i="4"/>
  <c r="X3570" i="4"/>
  <c r="AB3570" i="4"/>
  <c r="Z3570" i="4"/>
  <c r="X3562" i="4"/>
  <c r="AB3562" i="4"/>
  <c r="Z3562" i="4"/>
  <c r="X3554" i="4"/>
  <c r="AB3554" i="4"/>
  <c r="Z3554" i="4"/>
  <c r="X3546" i="4"/>
  <c r="AB3546" i="4"/>
  <c r="Z3546" i="4"/>
  <c r="X3538" i="4"/>
  <c r="AB3538" i="4"/>
  <c r="Z3538" i="4"/>
  <c r="X3530" i="4"/>
  <c r="AB3530" i="4"/>
  <c r="Z3530" i="4"/>
  <c r="X3514" i="4"/>
  <c r="AB3514" i="4"/>
  <c r="Z3514" i="4"/>
  <c r="X3498" i="4"/>
  <c r="AB3498" i="4"/>
  <c r="Z3498" i="4"/>
  <c r="X2922" i="4"/>
  <c r="AB2922" i="4"/>
  <c r="Z2922" i="4"/>
  <c r="X2914" i="4"/>
  <c r="AB2914" i="4"/>
  <c r="Z2914" i="4"/>
  <c r="X2906" i="4"/>
  <c r="AB2906" i="4"/>
  <c r="Z2906" i="4"/>
  <c r="X2898" i="4"/>
  <c r="AB2898" i="4"/>
  <c r="Z2898" i="4"/>
  <c r="X2890" i="4"/>
  <c r="AB2890" i="4"/>
  <c r="Z2890" i="4"/>
  <c r="X2882" i="4"/>
  <c r="AB2882" i="4"/>
  <c r="Z2882" i="4"/>
  <c r="X2858" i="4"/>
  <c r="AB2858" i="4"/>
  <c r="Z2858" i="4"/>
  <c r="X2850" i="4"/>
  <c r="AB2850" i="4"/>
  <c r="Z2850" i="4"/>
  <c r="X2842" i="4"/>
  <c r="AB2842" i="4"/>
  <c r="Z2842" i="4"/>
  <c r="X2834" i="4"/>
  <c r="AB2834" i="4"/>
  <c r="Z2834" i="4"/>
  <c r="X2794" i="4"/>
  <c r="AB2794" i="4"/>
  <c r="Z2794" i="4"/>
  <c r="X2786" i="4"/>
  <c r="AB2786" i="4"/>
  <c r="Z2786" i="4"/>
  <c r="X2778" i="4"/>
  <c r="AB2778" i="4"/>
  <c r="Z2778" i="4"/>
  <c r="X2770" i="4"/>
  <c r="AB2770" i="4"/>
  <c r="Z2770" i="4"/>
  <c r="X2762" i="4"/>
  <c r="AB2762" i="4"/>
  <c r="Z2762" i="4"/>
  <c r="X2754" i="4"/>
  <c r="AB2754" i="4"/>
  <c r="Z2754" i="4"/>
  <c r="X2730" i="4"/>
  <c r="AB2730" i="4"/>
  <c r="Z2730" i="4"/>
  <c r="X2714" i="4"/>
  <c r="AB2714" i="4"/>
  <c r="Z2714" i="4"/>
  <c r="X2706" i="4"/>
  <c r="AB2706" i="4"/>
  <c r="Z2706" i="4"/>
  <c r="X2698" i="4"/>
  <c r="AB2698" i="4"/>
  <c r="Z2698" i="4"/>
  <c r="X2690" i="4"/>
  <c r="AB2690" i="4"/>
  <c r="Z2690" i="4"/>
  <c r="X2650" i="4"/>
  <c r="AB2650" i="4"/>
  <c r="Z2650" i="4"/>
  <c r="X2642" i="4"/>
  <c r="AB2642" i="4"/>
  <c r="Z2642" i="4"/>
  <c r="X2634" i="4"/>
  <c r="AB2634" i="4"/>
  <c r="Z2634" i="4"/>
  <c r="X2626" i="4"/>
  <c r="AB2626" i="4"/>
  <c r="Z2626" i="4"/>
  <c r="X2618" i="4"/>
  <c r="AB2618" i="4"/>
  <c r="Z2618" i="4"/>
  <c r="X2610" i="4"/>
  <c r="AB2610" i="4"/>
  <c r="Z2610" i="4"/>
  <c r="X2586" i="4"/>
  <c r="AB2586" i="4"/>
  <c r="Z2586" i="4"/>
  <c r="X2578" i="4"/>
  <c r="AB2578" i="4"/>
  <c r="Z2578" i="4"/>
  <c r="X2570" i="4"/>
  <c r="AB2570" i="4"/>
  <c r="Z2570" i="4"/>
  <c r="X2562" i="4"/>
  <c r="AB2562" i="4"/>
  <c r="Z2562" i="4"/>
  <c r="X2554" i="4"/>
  <c r="AB2554" i="4"/>
  <c r="Z2554" i="4"/>
  <c r="X2546" i="4"/>
  <c r="AB2546" i="4"/>
  <c r="Z2546" i="4"/>
  <c r="X2522" i="4"/>
  <c r="AB2522" i="4"/>
  <c r="Z2522" i="4"/>
  <c r="X2514" i="4"/>
  <c r="AB2514" i="4"/>
  <c r="Z2514" i="4"/>
  <c r="X2498" i="4"/>
  <c r="AB2498" i="4"/>
  <c r="Z2498" i="4"/>
  <c r="X2482" i="4"/>
  <c r="AB2482" i="4"/>
  <c r="Z2482" i="4"/>
  <c r="X2474" i="4"/>
  <c r="AB2474" i="4"/>
  <c r="Z2474" i="4"/>
  <c r="X2466" i="4"/>
  <c r="AB2466" i="4"/>
  <c r="Z2466" i="4"/>
  <c r="X2450" i="4"/>
  <c r="AB2450" i="4"/>
  <c r="Z2450" i="4"/>
  <c r="X2442" i="4"/>
  <c r="AB2442" i="4"/>
  <c r="Z2442" i="4"/>
  <c r="X2418" i="4"/>
  <c r="AB2418" i="4"/>
  <c r="Z2418" i="4"/>
  <c r="X2410" i="4"/>
  <c r="AB2410" i="4"/>
  <c r="Z2410" i="4"/>
  <c r="X2402" i="4"/>
  <c r="AB2402" i="4"/>
  <c r="Z2402" i="4"/>
  <c r="X2386" i="4"/>
  <c r="AB2386" i="4"/>
  <c r="Z2386" i="4"/>
  <c r="X2362" i="4"/>
  <c r="AB2362" i="4"/>
  <c r="Z2362" i="4"/>
  <c r="X2354" i="4"/>
  <c r="AB2354" i="4"/>
  <c r="Z2354" i="4"/>
  <c r="X2346" i="4"/>
  <c r="AB2346" i="4"/>
  <c r="Z2346" i="4"/>
  <c r="X2330" i="4"/>
  <c r="AB2330" i="4"/>
  <c r="Z2330" i="4"/>
  <c r="X2322" i="4"/>
  <c r="AB2322" i="4"/>
  <c r="Z2322" i="4"/>
  <c r="X2314" i="4"/>
  <c r="AB2314" i="4"/>
  <c r="Z2314" i="4"/>
  <c r="X2298" i="4"/>
  <c r="AB2298" i="4"/>
  <c r="Z2298" i="4"/>
  <c r="X2290" i="4"/>
  <c r="AB2290" i="4"/>
  <c r="Z2290" i="4"/>
  <c r="X2282" i="4"/>
  <c r="AB2282" i="4"/>
  <c r="Z2282" i="4"/>
  <c r="X2266" i="4"/>
  <c r="AB2266" i="4"/>
  <c r="Z2266" i="4"/>
  <c r="X2258" i="4"/>
  <c r="AB2258" i="4"/>
  <c r="Z2258" i="4"/>
  <c r="X2250" i="4"/>
  <c r="AB2250" i="4"/>
  <c r="Z2250" i="4"/>
  <c r="X2234" i="4"/>
  <c r="AB2234" i="4"/>
  <c r="Z2234" i="4"/>
  <c r="X2226" i="4"/>
  <c r="AB2226" i="4"/>
  <c r="Z2226" i="4"/>
  <c r="X2218" i="4"/>
  <c r="AB2218" i="4"/>
  <c r="Z2218" i="4"/>
  <c r="X2202" i="4"/>
  <c r="AB2202" i="4"/>
  <c r="Z2202" i="4"/>
  <c r="X2194" i="4"/>
  <c r="AB2194" i="4"/>
  <c r="Z2194" i="4"/>
  <c r="X2178" i="4"/>
  <c r="AB2178" i="4"/>
  <c r="Z2178" i="4"/>
  <c r="X2170" i="4"/>
  <c r="AB2170" i="4"/>
  <c r="Z2170" i="4"/>
  <c r="X2146" i="4"/>
  <c r="AB2146" i="4"/>
  <c r="Z2146" i="4"/>
  <c r="X2138" i="4"/>
  <c r="AB2138" i="4"/>
  <c r="Z2138" i="4"/>
  <c r="X2130" i="4"/>
  <c r="AB2130" i="4"/>
  <c r="Z2130" i="4"/>
  <c r="X2122" i="4"/>
  <c r="AB2122" i="4"/>
  <c r="Z2122" i="4"/>
  <c r="X2106" i="4"/>
  <c r="AB2106" i="4"/>
  <c r="Z2106" i="4"/>
  <c r="X2082" i="4"/>
  <c r="AB2082" i="4"/>
  <c r="Z2082" i="4"/>
  <c r="X2074" i="4"/>
  <c r="AB2074" i="4"/>
  <c r="Z2074" i="4"/>
  <c r="X2066" i="4"/>
  <c r="AB2066" i="4"/>
  <c r="Z2066" i="4"/>
  <c r="X2058" i="4"/>
  <c r="AB2058" i="4"/>
  <c r="Z2058" i="4"/>
  <c r="X2042" i="4"/>
  <c r="AB2042" i="4"/>
  <c r="Z2042" i="4"/>
  <c r="X2018" i="4"/>
  <c r="AB2018" i="4"/>
  <c r="Z2018" i="4"/>
  <c r="X2010" i="4"/>
  <c r="AB2010" i="4"/>
  <c r="Z2010" i="4"/>
  <c r="X2002" i="4"/>
  <c r="AB2002" i="4"/>
  <c r="Z2002" i="4"/>
  <c r="X1994" i="4"/>
  <c r="AB1994" i="4"/>
  <c r="Z1994" i="4"/>
  <c r="X1986" i="4"/>
  <c r="AB1986" i="4"/>
  <c r="Z1986" i="4"/>
  <c r="X1978" i="4"/>
  <c r="AB1978" i="4"/>
  <c r="Z1978" i="4"/>
  <c r="X1954" i="4"/>
  <c r="AB1954" i="4"/>
  <c r="Z1954" i="4"/>
  <c r="X1938" i="4"/>
  <c r="AB1938" i="4"/>
  <c r="Z1938" i="4"/>
  <c r="X1930" i="4"/>
  <c r="AB1930" i="4"/>
  <c r="Z1930" i="4"/>
  <c r="X1922" i="4"/>
  <c r="AB1922" i="4"/>
  <c r="Z1922" i="4"/>
  <c r="X1914" i="4"/>
  <c r="AB1914" i="4"/>
  <c r="Z1914" i="4"/>
  <c r="X1890" i="4"/>
  <c r="AB1890" i="4"/>
  <c r="Z1890" i="4"/>
  <c r="X1874" i="4"/>
  <c r="AB1874" i="4"/>
  <c r="Z1874" i="4"/>
  <c r="X1866" i="4"/>
  <c r="AB1866" i="4"/>
  <c r="Z1866" i="4"/>
  <c r="X1858" i="4"/>
  <c r="AB1858" i="4"/>
  <c r="Z1858" i="4"/>
  <c r="X1850" i="4"/>
  <c r="AB1850" i="4"/>
  <c r="Z1850" i="4"/>
  <c r="X3517" i="4"/>
  <c r="AB3517" i="4"/>
  <c r="Z3517" i="4"/>
  <c r="X3501" i="4"/>
  <c r="AB3501" i="4"/>
  <c r="Z3501" i="4"/>
  <c r="X2909" i="4"/>
  <c r="AB2909" i="4"/>
  <c r="Z2909" i="4"/>
  <c r="X2901" i="4"/>
  <c r="AB2901" i="4"/>
  <c r="Z2901" i="4"/>
  <c r="X2893" i="4"/>
  <c r="AB2893" i="4"/>
  <c r="Z2893" i="4"/>
  <c r="X2885" i="4"/>
  <c r="AB2885" i="4"/>
  <c r="Z2885" i="4"/>
  <c r="X2845" i="4"/>
  <c r="AB2845" i="4"/>
  <c r="Z2845" i="4"/>
  <c r="X2837" i="4"/>
  <c r="AB2837" i="4"/>
  <c r="Z2837" i="4"/>
  <c r="X2829" i="4"/>
  <c r="AB2829" i="4"/>
  <c r="Z2829" i="4"/>
  <c r="X2821" i="4"/>
  <c r="AB2821" i="4"/>
  <c r="Z2821" i="4"/>
  <c r="X2813" i="4"/>
  <c r="AB2813" i="4"/>
  <c r="Z2813" i="4"/>
  <c r="X2805" i="4"/>
  <c r="AB2805" i="4"/>
  <c r="Z2805" i="4"/>
  <c r="X2781" i="4"/>
  <c r="AB2781" i="4"/>
  <c r="Z2781" i="4"/>
  <c r="X2773" i="4"/>
  <c r="AB2773" i="4"/>
  <c r="Z2773" i="4"/>
  <c r="X2765" i="4"/>
  <c r="AB2765" i="4"/>
  <c r="Z2765" i="4"/>
  <c r="X2757" i="4"/>
  <c r="AB2757" i="4"/>
  <c r="Z2757" i="4"/>
  <c r="X2725" i="4"/>
  <c r="AB2725" i="4"/>
  <c r="Z2725" i="4"/>
  <c r="X2701" i="4"/>
  <c r="AB2701" i="4"/>
  <c r="Z2701" i="4"/>
  <c r="X2693" i="4"/>
  <c r="AB2693" i="4"/>
  <c r="Z2693" i="4"/>
  <c r="X2669" i="4"/>
  <c r="AB2669" i="4"/>
  <c r="Y2669" i="4"/>
  <c r="Z2669" i="4"/>
  <c r="X2661" i="4"/>
  <c r="AB2661" i="4"/>
  <c r="Z2661" i="4"/>
  <c r="X2637" i="4"/>
  <c r="AB2637" i="4"/>
  <c r="Y2637" i="4"/>
  <c r="Z2637" i="4"/>
  <c r="X2629" i="4"/>
  <c r="AB2629" i="4"/>
  <c r="Z2629" i="4"/>
  <c r="X2621" i="4"/>
  <c r="AB2621" i="4"/>
  <c r="Z2621" i="4"/>
  <c r="X2613" i="4"/>
  <c r="AB2613" i="4"/>
  <c r="Z2613" i="4"/>
  <c r="X2573" i="4"/>
  <c r="AB2573" i="4"/>
  <c r="Z2573" i="4"/>
  <c r="X2565" i="4"/>
  <c r="AB2565" i="4"/>
  <c r="Z2565" i="4"/>
  <c r="X2557" i="4"/>
  <c r="AB2557" i="4"/>
  <c r="Z2557" i="4"/>
  <c r="X2549" i="4"/>
  <c r="AB2549" i="4"/>
  <c r="Z2549" i="4"/>
  <c r="X2541" i="4"/>
  <c r="AB2541" i="4"/>
  <c r="Z2541" i="4"/>
  <c r="X2533" i="4"/>
  <c r="AB2533" i="4"/>
  <c r="Z2533" i="4"/>
  <c r="X2509" i="4"/>
  <c r="AB2509" i="4"/>
  <c r="Z2509" i="4"/>
  <c r="X2165" i="4"/>
  <c r="AB2165" i="4"/>
  <c r="Z2165" i="4"/>
  <c r="X2117" i="4"/>
  <c r="AB2117" i="4"/>
  <c r="Z2117" i="4"/>
  <c r="X2101" i="4"/>
  <c r="AB2101" i="4"/>
  <c r="Z2101" i="4"/>
  <c r="X2053" i="4"/>
  <c r="AB2053" i="4"/>
  <c r="Z2053" i="4"/>
  <c r="X2037" i="4"/>
  <c r="AB2037" i="4"/>
  <c r="Z2037" i="4"/>
  <c r="X1989" i="4"/>
  <c r="AB1989" i="4"/>
  <c r="Z1989" i="4"/>
  <c r="X1973" i="4"/>
  <c r="AB1973" i="4"/>
  <c r="Z1973" i="4"/>
  <c r="X1925" i="4"/>
  <c r="AB1925" i="4"/>
  <c r="Z1925" i="4"/>
  <c r="X1909" i="4"/>
  <c r="AB1909" i="4"/>
  <c r="Z1909" i="4"/>
  <c r="X1861" i="4"/>
  <c r="AB1861" i="4"/>
  <c r="Z1861" i="4"/>
  <c r="X1845" i="4"/>
  <c r="AB1845" i="4"/>
  <c r="Z1845" i="4"/>
  <c r="X1521" i="4"/>
  <c r="AB1521" i="4"/>
  <c r="Z1521" i="4"/>
  <c r="X1513" i="4"/>
  <c r="AB1513" i="4"/>
  <c r="Z1513" i="4"/>
  <c r="X1505" i="4"/>
  <c r="AB1505" i="4"/>
  <c r="Z1505" i="4"/>
  <c r="X1497" i="4"/>
  <c r="AB1497" i="4"/>
  <c r="Z1497" i="4"/>
  <c r="X1489" i="4"/>
  <c r="AB1489" i="4"/>
  <c r="Z1489" i="4"/>
  <c r="X1481" i="4"/>
  <c r="AB1481" i="4"/>
  <c r="Z1481" i="4"/>
  <c r="X1473" i="4"/>
  <c r="AB1473" i="4"/>
  <c r="Z1473" i="4"/>
  <c r="X1465" i="4"/>
  <c r="AB1465" i="4"/>
  <c r="Z1465" i="4"/>
  <c r="X1457" i="4"/>
  <c r="AB1457" i="4"/>
  <c r="Z1457" i="4"/>
  <c r="X1449" i="4"/>
  <c r="AB1449" i="4"/>
  <c r="Z1449" i="4"/>
  <c r="X1441" i="4"/>
  <c r="AB1441" i="4"/>
  <c r="Z1441" i="4"/>
  <c r="X1433" i="4"/>
  <c r="AB1433" i="4"/>
  <c r="Z1433" i="4"/>
  <c r="X1425" i="4"/>
  <c r="AB1425" i="4"/>
  <c r="Z1425" i="4"/>
  <c r="X1401" i="4"/>
  <c r="AB1401" i="4"/>
  <c r="Z1401" i="4"/>
  <c r="X1393" i="4"/>
  <c r="AB1393" i="4"/>
  <c r="Z1393" i="4"/>
  <c r="X1385" i="4"/>
  <c r="AB1385" i="4"/>
  <c r="Z1385" i="4"/>
  <c r="X1377" i="4"/>
  <c r="AB1377" i="4"/>
  <c r="Z1377" i="4"/>
  <c r="X1369" i="4"/>
  <c r="AB1369" i="4"/>
  <c r="Z1369" i="4"/>
  <c r="X1361" i="4"/>
  <c r="AB1361" i="4"/>
  <c r="Z1361" i="4"/>
  <c r="X1337" i="4"/>
  <c r="AB1337" i="4"/>
  <c r="Z1337" i="4"/>
  <c r="X1329" i="4"/>
  <c r="AB1329" i="4"/>
  <c r="Z1329" i="4"/>
  <c r="X1321" i="4"/>
  <c r="AB1321" i="4"/>
  <c r="Z1321" i="4"/>
  <c r="X1313" i="4"/>
  <c r="AB1313" i="4"/>
  <c r="Z1313" i="4"/>
  <c r="X1305" i="4"/>
  <c r="AB1305" i="4"/>
  <c r="Z1305" i="4"/>
  <c r="X1297" i="4"/>
  <c r="AB1297" i="4"/>
  <c r="Z1297" i="4"/>
  <c r="X1273" i="4"/>
  <c r="AB1273" i="4"/>
  <c r="Z1273" i="4"/>
  <c r="X1265" i="4"/>
  <c r="AB1265" i="4"/>
  <c r="Z1265" i="4"/>
  <c r="X1257" i="4"/>
  <c r="AB1257" i="4"/>
  <c r="Z1257" i="4"/>
  <c r="X1249" i="4"/>
  <c r="AB1249" i="4"/>
  <c r="Z1249" i="4"/>
  <c r="X1241" i="4"/>
  <c r="AB1241" i="4"/>
  <c r="Z1241" i="4"/>
  <c r="X1233" i="4"/>
  <c r="AB1233" i="4"/>
  <c r="Z1233" i="4"/>
  <c r="X1209" i="4"/>
  <c r="AB1209" i="4"/>
  <c r="Z1209" i="4"/>
  <c r="X1201" i="4"/>
  <c r="AB1201" i="4"/>
  <c r="Z1201" i="4"/>
  <c r="X1193" i="4"/>
  <c r="AB1193" i="4"/>
  <c r="Z1193" i="4"/>
  <c r="X1185" i="4"/>
  <c r="AB1185" i="4"/>
  <c r="Z1185" i="4"/>
  <c r="X1177" i="4"/>
  <c r="AB1177" i="4"/>
  <c r="Z1177" i="4"/>
  <c r="X1169" i="4"/>
  <c r="AB1169" i="4"/>
  <c r="Z1169" i="4"/>
  <c r="X1145" i="4"/>
  <c r="AB1145" i="4"/>
  <c r="Z1145" i="4"/>
  <c r="X1137" i="4"/>
  <c r="AB1137" i="4"/>
  <c r="Z1137" i="4"/>
  <c r="X1129" i="4"/>
  <c r="AB1129" i="4"/>
  <c r="Z1129" i="4"/>
  <c r="X1121" i="4"/>
  <c r="AB1121" i="4"/>
  <c r="Z1121" i="4"/>
  <c r="X1113" i="4"/>
  <c r="AB1113" i="4"/>
  <c r="Z1113" i="4"/>
  <c r="X1105" i="4"/>
  <c r="AB1105" i="4"/>
  <c r="Z1105" i="4"/>
  <c r="X1081" i="4"/>
  <c r="AB1081" i="4"/>
  <c r="Y1081" i="4"/>
  <c r="X1073" i="4"/>
  <c r="Y1073" i="4"/>
  <c r="AB1073" i="4"/>
  <c r="X1065" i="4"/>
  <c r="AB1065" i="4"/>
  <c r="Y1065" i="4"/>
  <c r="X1057" i="4"/>
  <c r="Y1057" i="4"/>
  <c r="AB1057" i="4"/>
  <c r="X1049" i="4"/>
  <c r="AB1049" i="4"/>
  <c r="Y1049" i="4"/>
  <c r="X1041" i="4"/>
  <c r="Y1041" i="4"/>
  <c r="AB1041" i="4"/>
  <c r="X1017" i="4"/>
  <c r="AB1017" i="4"/>
  <c r="Y1017" i="4"/>
  <c r="X1009" i="4"/>
  <c r="Y1009" i="4"/>
  <c r="AB1009" i="4"/>
  <c r="X1001" i="4"/>
  <c r="AB1001" i="4"/>
  <c r="Y1001" i="4"/>
  <c r="X993" i="4"/>
  <c r="Y993" i="4"/>
  <c r="AB993" i="4"/>
  <c r="X985" i="4"/>
  <c r="AB985" i="4"/>
  <c r="Y985" i="4"/>
  <c r="X977" i="4"/>
  <c r="Y977" i="4"/>
  <c r="AB977" i="4"/>
  <c r="X953" i="4"/>
  <c r="AB953" i="4"/>
  <c r="Y953" i="4"/>
  <c r="X937" i="4"/>
  <c r="AB937" i="4"/>
  <c r="Y937" i="4"/>
  <c r="X929" i="4"/>
  <c r="Y929" i="4"/>
  <c r="AB929" i="4"/>
  <c r="X921" i="4"/>
  <c r="AB921" i="4"/>
  <c r="Y921" i="4"/>
  <c r="X905" i="4"/>
  <c r="AB905" i="4"/>
  <c r="Y905" i="4"/>
  <c r="R897" i="4"/>
  <c r="X897" i="4"/>
  <c r="R873" i="4"/>
  <c r="X873" i="4"/>
  <c r="R865" i="4"/>
  <c r="X865" i="4"/>
  <c r="R857" i="4"/>
  <c r="X857" i="4"/>
  <c r="Y841" i="4"/>
  <c r="X841" i="4"/>
  <c r="AB841" i="4"/>
  <c r="Y833" i="4"/>
  <c r="X833" i="4"/>
  <c r="AB833" i="4"/>
  <c r="Y809" i="4"/>
  <c r="X809" i="4"/>
  <c r="AB809" i="4"/>
  <c r="Y801" i="4"/>
  <c r="X801" i="4"/>
  <c r="AB801" i="4"/>
  <c r="AB793" i="4"/>
  <c r="Y793" i="4"/>
  <c r="X793" i="4"/>
  <c r="Y777" i="4"/>
  <c r="X777" i="4"/>
  <c r="AB777" i="4"/>
  <c r="AB761" i="4"/>
  <c r="Y761" i="4"/>
  <c r="X761" i="4"/>
  <c r="Y745" i="4"/>
  <c r="X745" i="4"/>
  <c r="AB745" i="4"/>
  <c r="Y737" i="4"/>
  <c r="X737" i="4"/>
  <c r="AB737" i="4"/>
  <c r="AB729" i="4"/>
  <c r="Y729" i="4"/>
  <c r="X729" i="4"/>
  <c r="Y657" i="4"/>
  <c r="X657" i="4"/>
  <c r="AB657" i="4"/>
  <c r="Y649" i="4"/>
  <c r="X649" i="4"/>
  <c r="AB649" i="4"/>
  <c r="Y641" i="4"/>
  <c r="X641" i="4"/>
  <c r="AB641" i="4"/>
  <c r="X633" i="4"/>
  <c r="AB633" i="4"/>
  <c r="Y633" i="4"/>
  <c r="X625" i="4"/>
  <c r="Y625" i="4"/>
  <c r="AB625" i="4"/>
  <c r="Y617" i="4"/>
  <c r="X617" i="4"/>
  <c r="AB617" i="4"/>
  <c r="Y609" i="4"/>
  <c r="X609" i="4"/>
  <c r="AB609" i="4"/>
  <c r="X601" i="4"/>
  <c r="AB601" i="4"/>
  <c r="Y601" i="4"/>
  <c r="X593" i="4"/>
  <c r="Y593" i="4"/>
  <c r="AB593" i="4"/>
  <c r="Y585" i="4"/>
  <c r="X585" i="4"/>
  <c r="AB585" i="4"/>
  <c r="Y577" i="4"/>
  <c r="X577" i="4"/>
  <c r="AB577" i="4"/>
  <c r="X569" i="4"/>
  <c r="AB569" i="4"/>
  <c r="Y569" i="4"/>
  <c r="X561" i="4"/>
  <c r="Y561" i="4"/>
  <c r="AB561" i="4"/>
  <c r="Y553" i="4"/>
  <c r="X553" i="4"/>
  <c r="AB553" i="4"/>
  <c r="Y545" i="4"/>
  <c r="X545" i="4"/>
  <c r="AB545" i="4"/>
  <c r="X537" i="4"/>
  <c r="AB537" i="4"/>
  <c r="Y537" i="4"/>
  <c r="T529" i="4"/>
  <c r="X529" i="4"/>
  <c r="Y529" i="4"/>
  <c r="AB529" i="4"/>
  <c r="Y521" i="4"/>
  <c r="X521" i="4"/>
  <c r="AB521" i="4"/>
  <c r="T513" i="4"/>
  <c r="Y513" i="4"/>
  <c r="X513" i="4"/>
  <c r="AB513" i="4"/>
  <c r="Y505" i="4"/>
  <c r="X505" i="4"/>
  <c r="AB505" i="4"/>
  <c r="T497" i="4"/>
  <c r="Y497" i="4"/>
  <c r="X497" i="4"/>
  <c r="AB497" i="4"/>
  <c r="Y489" i="4"/>
  <c r="X489" i="4"/>
  <c r="AB489" i="4"/>
  <c r="T481" i="4"/>
  <c r="X481" i="4"/>
  <c r="AB481" i="4"/>
  <c r="Y481" i="4"/>
  <c r="Y473" i="4"/>
  <c r="X473" i="4"/>
  <c r="AB473" i="4"/>
  <c r="T465" i="4"/>
  <c r="X465" i="4"/>
  <c r="AB465" i="4"/>
  <c r="Y465" i="4"/>
  <c r="Y457" i="4"/>
  <c r="X457" i="4"/>
  <c r="AB457" i="4"/>
  <c r="T449" i="4"/>
  <c r="Y449" i="4"/>
  <c r="X449" i="4"/>
  <c r="AB449" i="4"/>
  <c r="X441" i="4"/>
  <c r="Y441" i="4"/>
  <c r="AB441" i="4"/>
  <c r="T433" i="4"/>
  <c r="X433" i="4"/>
  <c r="Y433" i="4"/>
  <c r="AB433" i="4"/>
  <c r="Y425" i="4"/>
  <c r="X425" i="4"/>
  <c r="AB425" i="4"/>
  <c r="T417" i="4"/>
  <c r="Y417" i="4"/>
  <c r="X417" i="4"/>
  <c r="AB417" i="4"/>
  <c r="AB409" i="4"/>
  <c r="Y409" i="4"/>
  <c r="X409" i="4"/>
  <c r="T401" i="4"/>
  <c r="X401" i="4"/>
  <c r="Y401" i="4"/>
  <c r="AB401" i="4"/>
  <c r="AB393" i="4"/>
  <c r="Y393" i="4"/>
  <c r="X393" i="4"/>
  <c r="T385" i="4"/>
  <c r="X385" i="4"/>
  <c r="AB385" i="4"/>
  <c r="Y385" i="4"/>
  <c r="X377" i="4"/>
  <c r="Y377" i="4"/>
  <c r="AB377" i="4"/>
  <c r="T369" i="4"/>
  <c r="Y369" i="4"/>
  <c r="X369" i="4"/>
  <c r="AB369" i="4"/>
  <c r="AB361" i="4"/>
  <c r="Y361" i="4"/>
  <c r="X361" i="4"/>
  <c r="T353" i="4"/>
  <c r="X353" i="4"/>
  <c r="Y353" i="4"/>
  <c r="AB353" i="4"/>
  <c r="X345" i="4"/>
  <c r="AB345" i="4"/>
  <c r="Y345" i="4"/>
  <c r="T337" i="4"/>
  <c r="X337" i="4"/>
  <c r="AB337" i="4"/>
  <c r="T329" i="4"/>
  <c r="X329" i="4"/>
  <c r="Y329" i="4"/>
  <c r="AB329" i="4"/>
  <c r="T321" i="4"/>
  <c r="X321" i="4"/>
  <c r="AB321" i="4"/>
  <c r="T313" i="4"/>
  <c r="X313" i="4"/>
  <c r="AB313" i="4"/>
  <c r="T305" i="4"/>
  <c r="X305" i="4"/>
  <c r="AB305" i="4"/>
  <c r="Y305" i="4"/>
  <c r="T297" i="4"/>
  <c r="X297" i="4"/>
  <c r="AB297" i="4"/>
  <c r="Y297" i="4"/>
  <c r="T289" i="4"/>
  <c r="X289" i="4"/>
  <c r="AB289" i="4"/>
  <c r="Y289" i="4"/>
  <c r="T281" i="4"/>
  <c r="X281" i="4"/>
  <c r="AB281" i="4"/>
  <c r="Y281" i="4"/>
  <c r="T273" i="4"/>
  <c r="X273" i="4"/>
  <c r="AB273" i="4"/>
  <c r="T265" i="4"/>
  <c r="Y265" i="4"/>
  <c r="X265" i="4"/>
  <c r="AB265" i="4"/>
  <c r="T257" i="4"/>
  <c r="X257" i="4"/>
  <c r="AB257" i="4"/>
  <c r="T249" i="4"/>
  <c r="X249" i="4"/>
  <c r="AB249" i="4"/>
  <c r="Y249" i="4"/>
  <c r="X241" i="4"/>
  <c r="AB241" i="4"/>
  <c r="AB233" i="4"/>
  <c r="X233" i="4"/>
  <c r="AB225" i="4"/>
  <c r="X225" i="4"/>
  <c r="T217" i="4"/>
  <c r="AB217" i="4"/>
  <c r="Y217" i="4"/>
  <c r="X217" i="4"/>
  <c r="T209" i="4"/>
  <c r="X209" i="4"/>
  <c r="Y209" i="4"/>
  <c r="AB209" i="4"/>
  <c r="T201" i="4"/>
  <c r="X201" i="4"/>
  <c r="AB201" i="4"/>
  <c r="T193" i="4"/>
  <c r="X193" i="4"/>
  <c r="AB193" i="4"/>
  <c r="Y193" i="4"/>
  <c r="T185" i="4"/>
  <c r="X185" i="4"/>
  <c r="AB185" i="4"/>
  <c r="T177" i="4"/>
  <c r="Y177" i="4"/>
  <c r="X177" i="4"/>
  <c r="AB177" i="4"/>
  <c r="T169" i="4"/>
  <c r="AB169" i="4"/>
  <c r="Y169" i="4"/>
  <c r="X169" i="4"/>
  <c r="T161" i="4"/>
  <c r="AB161" i="4"/>
  <c r="Y161" i="4"/>
  <c r="X161" i="4"/>
  <c r="T153" i="4"/>
  <c r="AB153" i="4"/>
  <c r="X153" i="4"/>
  <c r="Y153" i="4"/>
  <c r="T145" i="4"/>
  <c r="AB145" i="4"/>
  <c r="X145" i="4"/>
  <c r="T137" i="4"/>
  <c r="X137" i="4"/>
  <c r="AB137" i="4"/>
  <c r="Y137" i="4"/>
  <c r="T129" i="4"/>
  <c r="X129" i="4"/>
  <c r="AB129" i="4"/>
  <c r="Y129" i="4"/>
  <c r="T121" i="4"/>
  <c r="X121" i="4"/>
  <c r="AB121" i="4"/>
  <c r="Y121" i="4"/>
  <c r="T113" i="4"/>
  <c r="X113" i="4"/>
  <c r="Y113" i="4"/>
  <c r="AB113" i="4"/>
  <c r="T105" i="4"/>
  <c r="Y105" i="4"/>
  <c r="X105" i="4"/>
  <c r="AB105" i="4"/>
  <c r="Y97" i="4"/>
  <c r="X97" i="4"/>
  <c r="AB97" i="4"/>
  <c r="T89" i="4"/>
  <c r="Y89" i="4"/>
  <c r="X89" i="4"/>
  <c r="AB89" i="4"/>
  <c r="T81" i="4"/>
  <c r="X81" i="4"/>
  <c r="AB81" i="4"/>
  <c r="Y81" i="4"/>
  <c r="T65" i="4"/>
  <c r="AB65" i="4"/>
  <c r="Y65" i="4"/>
  <c r="X65" i="4"/>
  <c r="T57" i="4"/>
  <c r="X57" i="4"/>
  <c r="AB57" i="4"/>
  <c r="Y57" i="4"/>
  <c r="T49" i="4"/>
  <c r="X49" i="4"/>
  <c r="AB49" i="4"/>
  <c r="Y49" i="4"/>
  <c r="T41" i="4"/>
  <c r="X41" i="4"/>
  <c r="AB41" i="4"/>
  <c r="Y41" i="4"/>
  <c r="T33" i="4"/>
  <c r="X33" i="4"/>
  <c r="Y33" i="4"/>
  <c r="AB33" i="4"/>
  <c r="T25" i="4"/>
  <c r="X25" i="4"/>
  <c r="AB25" i="4"/>
  <c r="T17" i="4"/>
  <c r="X17" i="4"/>
  <c r="AB17" i="4"/>
  <c r="X2912" i="4"/>
  <c r="AB2912" i="4"/>
  <c r="Z2912" i="4"/>
  <c r="X2880" i="4"/>
  <c r="AB2880" i="4"/>
  <c r="Z2880" i="4"/>
  <c r="X2848" i="4"/>
  <c r="AB2848" i="4"/>
  <c r="Z2848" i="4"/>
  <c r="X2816" i="4"/>
  <c r="AB2816" i="4"/>
  <c r="Z2816" i="4"/>
  <c r="X2784" i="4"/>
  <c r="AB2784" i="4"/>
  <c r="Z2784" i="4"/>
  <c r="X2752" i="4"/>
  <c r="AB2752" i="4"/>
  <c r="Z2752" i="4"/>
  <c r="X2720" i="4"/>
  <c r="AB2720" i="4"/>
  <c r="Z2720" i="4"/>
  <c r="X2688" i="4"/>
  <c r="AB2688" i="4"/>
  <c r="Z2688" i="4"/>
  <c r="X2656" i="4"/>
  <c r="AB2656" i="4"/>
  <c r="Z2656" i="4"/>
  <c r="X2624" i="4"/>
  <c r="AB2624" i="4"/>
  <c r="Z2624" i="4"/>
  <c r="X2592" i="4"/>
  <c r="AB2592" i="4"/>
  <c r="Z2592" i="4"/>
  <c r="X2560" i="4"/>
  <c r="AB2560" i="4"/>
  <c r="Z2560" i="4"/>
  <c r="X2528" i="4"/>
  <c r="AB2528" i="4"/>
  <c r="Z2528" i="4"/>
  <c r="X2176" i="4"/>
  <c r="AB2176" i="4"/>
  <c r="Z2176" i="4"/>
  <c r="X2144" i="4"/>
  <c r="AB2144" i="4"/>
  <c r="Z2144" i="4"/>
  <c r="X2112" i="4"/>
  <c r="AB2112" i="4"/>
  <c r="Z2112" i="4"/>
  <c r="X2080" i="4"/>
  <c r="AB2080" i="4"/>
  <c r="Z2080" i="4"/>
  <c r="X2048" i="4"/>
  <c r="AB2048" i="4"/>
  <c r="Z2048" i="4"/>
  <c r="X2016" i="4"/>
  <c r="AB2016" i="4"/>
  <c r="Z2016" i="4"/>
  <c r="X1984" i="4"/>
  <c r="AB1984" i="4"/>
  <c r="Z1984" i="4"/>
  <c r="X1952" i="4"/>
  <c r="AB1952" i="4"/>
  <c r="Z1952" i="4"/>
  <c r="X1920" i="4"/>
  <c r="AB1920" i="4"/>
  <c r="Z1920" i="4"/>
  <c r="X1888" i="4"/>
  <c r="AB1888" i="4"/>
  <c r="Z1888" i="4"/>
  <c r="X1856" i="4"/>
  <c r="AB1856" i="4"/>
  <c r="Z1856" i="4"/>
  <c r="AB893" i="4"/>
  <c r="X890" i="4"/>
  <c r="AB877" i="4"/>
  <c r="X874" i="4"/>
  <c r="AB861" i="4"/>
  <c r="X858" i="4"/>
  <c r="W842" i="4"/>
  <c r="W833" i="4"/>
  <c r="AA829" i="4"/>
  <c r="AA825" i="4"/>
  <c r="W822" i="4"/>
  <c r="W818" i="4"/>
  <c r="AA814" i="4"/>
  <c r="AA810" i="4"/>
  <c r="W801" i="4"/>
  <c r="AA797" i="4"/>
  <c r="AA793" i="4"/>
  <c r="W790" i="4"/>
  <c r="W786" i="4"/>
  <c r="AA782" i="4"/>
  <c r="AA780" i="4"/>
  <c r="AA778" i="4"/>
  <c r="W769" i="4"/>
  <c r="AA765" i="4"/>
  <c r="AA761" i="4"/>
  <c r="W758" i="4"/>
  <c r="W754" i="4"/>
  <c r="AA750" i="4"/>
  <c r="AA748" i="4"/>
  <c r="AA746" i="4"/>
  <c r="W737" i="4"/>
  <c r="AA733" i="4"/>
  <c r="AA729" i="4"/>
  <c r="W726" i="4"/>
  <c r="W722" i="4"/>
  <c r="W713" i="4"/>
  <c r="AA711" i="4"/>
  <c r="W697" i="4"/>
  <c r="AA695" i="4"/>
  <c r="W681" i="4"/>
  <c r="AA679" i="4"/>
  <c r="W665" i="4"/>
  <c r="AA661" i="4"/>
  <c r="W649" i="4"/>
  <c r="AA645" i="4"/>
  <c r="W633" i="4"/>
  <c r="AA629" i="4"/>
  <c r="W617" i="4"/>
  <c r="AA613" i="4"/>
  <c r="W601" i="4"/>
  <c r="AA597" i="4"/>
  <c r="W585" i="4"/>
  <c r="AA581" i="4"/>
  <c r="W569" i="4"/>
  <c r="AA565" i="4"/>
  <c r="W553" i="4"/>
  <c r="AA549" i="4"/>
  <c r="AA542" i="4"/>
  <c r="W537" i="4"/>
  <c r="AA533" i="4"/>
  <c r="AA526" i="4"/>
  <c r="W521" i="4"/>
  <c r="AA517" i="4"/>
  <c r="W505" i="4"/>
  <c r="AA501" i="4"/>
  <c r="W489" i="4"/>
  <c r="AA485" i="4"/>
  <c r="AA478" i="4"/>
  <c r="W473" i="4"/>
  <c r="AA469" i="4"/>
  <c r="AA462" i="4"/>
  <c r="W457" i="4"/>
  <c r="AA453" i="4"/>
  <c r="AA446" i="4"/>
  <c r="W441" i="4"/>
  <c r="AA437" i="4"/>
  <c r="AA430" i="4"/>
  <c r="W425" i="4"/>
  <c r="AA421" i="4"/>
  <c r="AA414" i="4"/>
  <c r="AA412" i="4"/>
  <c r="AA408" i="4"/>
  <c r="AA406" i="4"/>
  <c r="AA404" i="4"/>
  <c r="AA400" i="4"/>
  <c r="AA398" i="4"/>
  <c r="AA396" i="4"/>
  <c r="AA392" i="4"/>
  <c r="AA390" i="4"/>
  <c r="W385" i="4"/>
  <c r="AA381" i="4"/>
  <c r="W377" i="4"/>
  <c r="AA374" i="4"/>
  <c r="W358" i="4"/>
  <c r="AA350" i="4"/>
  <c r="AA341" i="4"/>
  <c r="AA334" i="4"/>
  <c r="W318" i="4"/>
  <c r="W313" i="4"/>
  <c r="W302" i="4"/>
  <c r="W297" i="4"/>
  <c r="W286" i="4"/>
  <c r="W281" i="4"/>
  <c r="AA269" i="4"/>
  <c r="AA264" i="4"/>
  <c r="AA254" i="4"/>
  <c r="AA245" i="4"/>
  <c r="AA230" i="4"/>
  <c r="W225" i="4"/>
  <c r="AA213" i="4"/>
  <c r="W201" i="4"/>
  <c r="AA198" i="4"/>
  <c r="W193" i="4"/>
  <c r="AA190" i="4"/>
  <c r="AA181" i="4"/>
  <c r="W176" i="4"/>
  <c r="AA173" i="4"/>
  <c r="AA166" i="4"/>
  <c r="W161" i="4"/>
  <c r="W150" i="4"/>
  <c r="AA144" i="4"/>
  <c r="W137" i="4"/>
  <c r="W133" i="4"/>
  <c r="AA125" i="4"/>
  <c r="AA118" i="4"/>
  <c r="W116" i="4"/>
  <c r="W113" i="4"/>
  <c r="AA101" i="4"/>
  <c r="W89" i="4"/>
  <c r="W85" i="4"/>
  <c r="AA77" i="4"/>
  <c r="AA46" i="4"/>
  <c r="AA1741" i="4"/>
  <c r="AA857" i="4"/>
  <c r="AA873" i="4"/>
  <c r="AA889" i="4"/>
  <c r="AA905" i="4"/>
  <c r="AA921" i="4"/>
  <c r="AA937" i="4"/>
  <c r="AA953" i="4"/>
  <c r="AA969" i="4"/>
  <c r="AA985" i="4"/>
  <c r="AA1001" i="4"/>
  <c r="AA1017" i="4"/>
  <c r="AA1033" i="4"/>
  <c r="AA1049" i="4"/>
  <c r="AA1065" i="4"/>
  <c r="AA1081" i="4"/>
  <c r="AA1097" i="4"/>
  <c r="AA1113" i="4"/>
  <c r="AA1129" i="4"/>
  <c r="AA1145" i="4"/>
  <c r="AA1177" i="4"/>
  <c r="AA1193" i="4"/>
  <c r="AA1209" i="4"/>
  <c r="AA1241" i="4"/>
  <c r="AA1257" i="4"/>
  <c r="AA1273" i="4"/>
  <c r="AA1305" i="4"/>
  <c r="AA1321" i="4"/>
  <c r="AA1337" i="4"/>
  <c r="AA1369" i="4"/>
  <c r="AA1385" i="4"/>
  <c r="AA1401" i="4"/>
  <c r="AA1427" i="4"/>
  <c r="AA1459" i="4"/>
  <c r="AA1491" i="4"/>
  <c r="AA1523" i="4"/>
  <c r="AA1555" i="4"/>
  <c r="AA1827" i="4"/>
  <c r="AA3001" i="4"/>
  <c r="AA3666" i="4"/>
  <c r="W877" i="4"/>
  <c r="W941" i="4"/>
  <c r="W1590" i="4"/>
  <c r="Y897" i="4"/>
  <c r="Y865" i="4"/>
  <c r="Z845" i="4"/>
  <c r="Z833" i="4"/>
  <c r="Z817" i="4"/>
  <c r="Z801" i="4"/>
  <c r="Z785" i="4"/>
  <c r="Z753" i="4"/>
  <c r="Z737" i="4"/>
  <c r="Z721" i="4"/>
  <c r="Z719" i="4"/>
  <c r="Z711" i="4"/>
  <c r="Z705" i="4"/>
  <c r="Z703" i="4"/>
  <c r="Z695" i="4"/>
  <c r="Z689" i="4"/>
  <c r="Z687" i="4"/>
  <c r="Z679" i="4"/>
  <c r="Z673" i="4"/>
  <c r="Z671" i="4"/>
  <c r="Z657" i="4"/>
  <c r="Z649" i="4"/>
  <c r="Z641" i="4"/>
  <c r="Z633" i="4"/>
  <c r="Z625" i="4"/>
  <c r="Z617" i="4"/>
  <c r="Z609" i="4"/>
  <c r="Z601" i="4"/>
  <c r="Z593" i="4"/>
  <c r="Z585" i="4"/>
  <c r="Z577" i="4"/>
  <c r="Z569" i="4"/>
  <c r="Z561" i="4"/>
  <c r="Z553" i="4"/>
  <c r="Z545" i="4"/>
  <c r="Z537" i="4"/>
  <c r="Z529" i="4"/>
  <c r="Z521" i="4"/>
  <c r="Z513" i="4"/>
  <c r="Z505" i="4"/>
  <c r="Z497" i="4"/>
  <c r="Z489" i="4"/>
  <c r="Z481" i="4"/>
  <c r="Z473" i="4"/>
  <c r="Z465" i="4"/>
  <c r="Z457" i="4"/>
  <c r="Z449" i="4"/>
  <c r="Z441" i="4"/>
  <c r="Z433" i="4"/>
  <c r="Z425" i="4"/>
  <c r="Z417" i="4"/>
  <c r="Z385" i="4"/>
  <c r="Z381" i="4"/>
  <c r="Z369" i="4"/>
  <c r="Z353" i="4"/>
  <c r="Z345" i="4"/>
  <c r="Z337" i="4"/>
  <c r="Z329" i="4"/>
  <c r="Z257" i="4"/>
  <c r="Z249" i="4"/>
  <c r="Z241" i="4"/>
  <c r="Z237" i="4"/>
  <c r="Z209" i="4"/>
  <c r="Z205" i="4"/>
  <c r="Z201" i="4"/>
  <c r="Z185" i="4"/>
  <c r="Z177" i="4"/>
  <c r="Z141" i="4"/>
  <c r="Z137" i="4"/>
  <c r="Z129" i="4"/>
  <c r="Z121" i="4"/>
  <c r="Z105" i="4"/>
  <c r="Z101" i="4"/>
  <c r="Z97" i="4"/>
  <c r="Z89" i="4"/>
  <c r="Z81" i="4"/>
  <c r="Z57" i="4"/>
  <c r="Z49" i="4"/>
  <c r="Z41" i="4"/>
  <c r="Z17" i="4"/>
  <c r="Z860" i="4"/>
  <c r="Z972" i="4"/>
  <c r="Z1004" i="4"/>
  <c r="Z1036" i="4"/>
  <c r="Z1068" i="4"/>
  <c r="Z1100" i="4"/>
  <c r="Z1106" i="4"/>
  <c r="Z1138" i="4"/>
  <c r="Z1170" i="4"/>
  <c r="Z1202" i="4"/>
  <c r="Z1234" i="4"/>
  <c r="Z1266" i="4"/>
  <c r="Z1298" i="4"/>
  <c r="Z1330" i="4"/>
  <c r="AB4875" i="4"/>
  <c r="Z4875" i="4"/>
  <c r="AB4843" i="4"/>
  <c r="Z4843" i="4"/>
  <c r="AB4833" i="4"/>
  <c r="Z4833" i="4"/>
  <c r="AB4801" i="4"/>
  <c r="Z4801" i="4"/>
  <c r="AB4722" i="4"/>
  <c r="Z4722" i="4"/>
  <c r="AB4690" i="4"/>
  <c r="Z4690" i="4"/>
  <c r="AB4658" i="4"/>
  <c r="Z4658" i="4"/>
  <c r="AB4626" i="4"/>
  <c r="Z4626" i="4"/>
  <c r="X4581" i="4"/>
  <c r="AB4581" i="4"/>
  <c r="Z4581" i="4"/>
  <c r="AB4517" i="4"/>
  <c r="Z4517" i="4"/>
  <c r="AB4458" i="4"/>
  <c r="Z4458" i="4"/>
  <c r="AB4189" i="4"/>
  <c r="Z4189" i="4"/>
  <c r="X4045" i="4"/>
  <c r="AB4045" i="4"/>
  <c r="Z4045" i="4"/>
  <c r="X4182" i="4"/>
  <c r="AB4182" i="4"/>
  <c r="Z4182" i="4"/>
  <c r="AB4441" i="4"/>
  <c r="Z4441" i="4"/>
  <c r="X2915" i="4"/>
  <c r="AB2915" i="4"/>
  <c r="Z2915" i="4"/>
  <c r="X2787" i="4"/>
  <c r="AB2787" i="4"/>
  <c r="Z2787" i="4"/>
  <c r="X2659" i="4"/>
  <c r="AB2659" i="4"/>
  <c r="Z2659" i="4"/>
  <c r="X2595" i="4"/>
  <c r="AB2595" i="4"/>
  <c r="Z2595" i="4"/>
  <c r="X2879" i="4"/>
  <c r="AB2879" i="4"/>
  <c r="Z2879" i="4"/>
  <c r="X2751" i="4"/>
  <c r="AB2751" i="4"/>
  <c r="Z2751" i="4"/>
  <c r="X2623" i="4"/>
  <c r="AB2623" i="4"/>
  <c r="Z2623" i="4"/>
  <c r="X2467" i="4"/>
  <c r="AB2467" i="4"/>
  <c r="Z2467" i="4"/>
  <c r="X2339" i="4"/>
  <c r="AB2339" i="4"/>
  <c r="Z2339" i="4"/>
  <c r="V2211" i="4"/>
  <c r="X2211" i="4"/>
  <c r="AB2211" i="4"/>
  <c r="Z2211" i="4"/>
  <c r="X2184" i="4"/>
  <c r="AB2184" i="4"/>
  <c r="Z2184" i="4"/>
  <c r="V2147" i="4"/>
  <c r="X2147" i="4"/>
  <c r="AB2147" i="4"/>
  <c r="Z2147" i="4"/>
  <c r="X2076" i="4"/>
  <c r="AB2076" i="4"/>
  <c r="Z2076" i="4"/>
  <c r="X1993" i="4"/>
  <c r="Y1993" i="4"/>
  <c r="AB1993" i="4"/>
  <c r="Z1993" i="4"/>
  <c r="X1959" i="4"/>
  <c r="AB1959" i="4"/>
  <c r="Z1959" i="4"/>
  <c r="V1891" i="4"/>
  <c r="X1891" i="4"/>
  <c r="AB1891" i="4"/>
  <c r="Z1891" i="4"/>
  <c r="V1820" i="4"/>
  <c r="X1820" i="4"/>
  <c r="AB1820" i="4"/>
  <c r="Z1820" i="4"/>
  <c r="V1788" i="4"/>
  <c r="X1788" i="4"/>
  <c r="AB1788" i="4"/>
  <c r="Z1788" i="4"/>
  <c r="X1740" i="4"/>
  <c r="AB1740" i="4"/>
  <c r="Z1740" i="4"/>
  <c r="X2395" i="4"/>
  <c r="AB2395" i="4"/>
  <c r="Z2395" i="4"/>
  <c r="X2267" i="4"/>
  <c r="AB2267" i="4"/>
  <c r="Z2267" i="4"/>
  <c r="X2143" i="4"/>
  <c r="AB2143" i="4"/>
  <c r="Z2143" i="4"/>
  <c r="X2079" i="4"/>
  <c r="AB2079" i="4"/>
  <c r="Z2079" i="4"/>
  <c r="X2047" i="4"/>
  <c r="AB2047" i="4"/>
  <c r="Z2047" i="4"/>
  <c r="X1983" i="4"/>
  <c r="AB1983" i="4"/>
  <c r="Z1983" i="4"/>
  <c r="X1919" i="4"/>
  <c r="AB1919" i="4"/>
  <c r="Z1919" i="4"/>
  <c r="X1855" i="4"/>
  <c r="AB1855" i="4"/>
  <c r="Z1855" i="4"/>
  <c r="X2451" i="4"/>
  <c r="AB2451" i="4"/>
  <c r="Z2451" i="4"/>
  <c r="X2323" i="4"/>
  <c r="AB2323" i="4"/>
  <c r="Z2323" i="4"/>
  <c r="V2203" i="4"/>
  <c r="X2203" i="4"/>
  <c r="AB2203" i="4"/>
  <c r="Z2203" i="4"/>
  <c r="V2187" i="4"/>
  <c r="X2187" i="4"/>
  <c r="AB2187" i="4"/>
  <c r="Z2187" i="4"/>
  <c r="X2185" i="4"/>
  <c r="AB2185" i="4"/>
  <c r="Z2185" i="4"/>
  <c r="X2169" i="4"/>
  <c r="AB2169" i="4"/>
  <c r="Z2169" i="4"/>
  <c r="X2041" i="4"/>
  <c r="AB2041" i="4"/>
  <c r="Y2041" i="4"/>
  <c r="Z2041" i="4"/>
  <c r="X1792" i="4"/>
  <c r="AB1792" i="4"/>
  <c r="Z1792" i="4"/>
  <c r="X1728" i="4"/>
  <c r="AB1728" i="4"/>
  <c r="Z1728" i="4"/>
  <c r="X1702" i="4"/>
  <c r="AB1702" i="4"/>
  <c r="Z1702" i="4"/>
  <c r="X1672" i="4"/>
  <c r="AB1672" i="4"/>
  <c r="Z1672" i="4"/>
  <c r="X1661" i="4"/>
  <c r="AB1661" i="4"/>
  <c r="Z1661" i="4"/>
  <c r="X1638" i="4"/>
  <c r="AB1638" i="4"/>
  <c r="Z1638" i="4"/>
  <c r="X1608" i="4"/>
  <c r="AB1608" i="4"/>
  <c r="Z1608" i="4"/>
  <c r="X1597" i="4"/>
  <c r="AB1597" i="4"/>
  <c r="Z1597" i="4"/>
  <c r="V1544" i="4"/>
  <c r="X1544" i="4"/>
  <c r="AB1544" i="4"/>
  <c r="Z1544" i="4"/>
  <c r="X1533" i="4"/>
  <c r="AB1533" i="4"/>
  <c r="Z1533" i="4"/>
  <c r="V1524" i="4"/>
  <c r="X1524" i="4"/>
  <c r="AB1524" i="4"/>
  <c r="Z1524" i="4"/>
  <c r="V1516" i="4"/>
  <c r="X1516" i="4"/>
  <c r="AB1516" i="4"/>
  <c r="Z1516" i="4"/>
  <c r="V1508" i="4"/>
  <c r="X1508" i="4"/>
  <c r="AB1508" i="4"/>
  <c r="Z1508" i="4"/>
  <c r="V1476" i="4"/>
  <c r="X1476" i="4"/>
  <c r="AB1476" i="4"/>
  <c r="Z1476" i="4"/>
  <c r="V1444" i="4"/>
  <c r="X1444" i="4"/>
  <c r="AB1444" i="4"/>
  <c r="Z1444" i="4"/>
  <c r="V1412" i="4"/>
  <c r="X1412" i="4"/>
  <c r="AB1412" i="4"/>
  <c r="Z1412" i="4"/>
  <c r="V1380" i="4"/>
  <c r="X1380" i="4"/>
  <c r="AB1380" i="4"/>
  <c r="Z1380" i="4"/>
  <c r="V1348" i="4"/>
  <c r="X1348" i="4"/>
  <c r="AB1348" i="4"/>
  <c r="Z1348" i="4"/>
  <c r="V1316" i="4"/>
  <c r="X1316" i="4"/>
  <c r="AB1316" i="4"/>
  <c r="V1284" i="4"/>
  <c r="X1284" i="4"/>
  <c r="AB1284" i="4"/>
  <c r="V1252" i="4"/>
  <c r="X1252" i="4"/>
  <c r="AB1252" i="4"/>
  <c r="V1220" i="4"/>
  <c r="X1220" i="4"/>
  <c r="AB1220" i="4"/>
  <c r="V1188" i="4"/>
  <c r="X1188" i="4"/>
  <c r="AB1188" i="4"/>
  <c r="V1156" i="4"/>
  <c r="X1156" i="4"/>
  <c r="AB1156" i="4"/>
  <c r="V1124" i="4"/>
  <c r="X1124" i="4"/>
  <c r="AB1124" i="4"/>
  <c r="V1092" i="4"/>
  <c r="X1092" i="4"/>
  <c r="AB1092" i="4"/>
  <c r="V1060" i="4"/>
  <c r="X1060" i="4"/>
  <c r="AB1060" i="4"/>
  <c r="V1028" i="4"/>
  <c r="X1028" i="4"/>
  <c r="AB1028" i="4"/>
  <c r="V996" i="4"/>
  <c r="X996" i="4"/>
  <c r="AB996" i="4"/>
  <c r="V964" i="4"/>
  <c r="X964" i="4"/>
  <c r="AB964" i="4"/>
  <c r="X2507" i="4"/>
  <c r="AB2507" i="4"/>
  <c r="Z2507" i="4"/>
  <c r="X2127" i="4"/>
  <c r="AB2127" i="4"/>
  <c r="Z2127" i="4"/>
  <c r="V1939" i="4"/>
  <c r="X1939" i="4"/>
  <c r="AB1939" i="4"/>
  <c r="Z1939" i="4"/>
  <c r="V1875" i="4"/>
  <c r="X1875" i="4"/>
  <c r="AB1875" i="4"/>
  <c r="Z1875" i="4"/>
  <c r="X1832" i="4"/>
  <c r="AB1832" i="4"/>
  <c r="Z1832" i="4"/>
  <c r="V1736" i="4"/>
  <c r="X1736" i="4"/>
  <c r="AB1736" i="4"/>
  <c r="Z1736" i="4"/>
  <c r="V1700" i="4"/>
  <c r="X1700" i="4"/>
  <c r="AB1700" i="4"/>
  <c r="Z1700" i="4"/>
  <c r="V1636" i="4"/>
  <c r="X1636" i="4"/>
  <c r="AB1636" i="4"/>
  <c r="Z1636" i="4"/>
  <c r="V1572" i="4"/>
  <c r="X1572" i="4"/>
  <c r="AB1572" i="4"/>
  <c r="Z1572" i="4"/>
  <c r="X2159" i="4"/>
  <c r="AB2159" i="4"/>
  <c r="Z2159" i="4"/>
  <c r="V2099" i="4"/>
  <c r="X2099" i="4"/>
  <c r="AB2099" i="4"/>
  <c r="Z2099" i="4"/>
  <c r="X2031" i="4"/>
  <c r="AB2031" i="4"/>
  <c r="Z2031" i="4"/>
  <c r="X1967" i="4"/>
  <c r="AB1967" i="4"/>
  <c r="Z1967" i="4"/>
  <c r="X1945" i="4"/>
  <c r="AB1945" i="4"/>
  <c r="Y1945" i="4"/>
  <c r="Z1945" i="4"/>
  <c r="X1903" i="4"/>
  <c r="AB1903" i="4"/>
  <c r="Z1903" i="4"/>
  <c r="X1881" i="4"/>
  <c r="Y1881" i="4"/>
  <c r="AB1881" i="4"/>
  <c r="Z1881" i="4"/>
  <c r="V1784" i="4"/>
  <c r="X1784" i="4"/>
  <c r="AB1784" i="4"/>
  <c r="Z1784" i="4"/>
  <c r="X1720" i="4"/>
  <c r="AB1720" i="4"/>
  <c r="Z1720" i="4"/>
  <c r="X1706" i="4"/>
  <c r="AB1706" i="4"/>
  <c r="Y1706" i="4"/>
  <c r="Z1706" i="4"/>
  <c r="X1676" i="4"/>
  <c r="AB1676" i="4"/>
  <c r="Z1676" i="4"/>
  <c r="X1665" i="4"/>
  <c r="AB1665" i="4"/>
  <c r="Z1665" i="4"/>
  <c r="X1642" i="4"/>
  <c r="AB1642" i="4"/>
  <c r="Y1642" i="4"/>
  <c r="Z1642" i="4"/>
  <c r="X1612" i="4"/>
  <c r="AB1612" i="4"/>
  <c r="Z1612" i="4"/>
  <c r="X1601" i="4"/>
  <c r="AB1601" i="4"/>
  <c r="Z1601" i="4"/>
  <c r="X1578" i="4"/>
  <c r="AB1578" i="4"/>
  <c r="Y1578" i="4"/>
  <c r="Z1578" i="4"/>
  <c r="V1548" i="4"/>
  <c r="X1548" i="4"/>
  <c r="AB1548" i="4"/>
  <c r="Z1548" i="4"/>
  <c r="X1537" i="4"/>
  <c r="AB1537" i="4"/>
  <c r="Z1537" i="4"/>
  <c r="V1504" i="4"/>
  <c r="X1504" i="4"/>
  <c r="AB1504" i="4"/>
  <c r="Z1504" i="4"/>
  <c r="V1472" i="4"/>
  <c r="X1472" i="4"/>
  <c r="AB1472" i="4"/>
  <c r="Z1472" i="4"/>
  <c r="V1440" i="4"/>
  <c r="X1440" i="4"/>
  <c r="AB1440" i="4"/>
  <c r="Z1440" i="4"/>
  <c r="V1408" i="4"/>
  <c r="X1408" i="4"/>
  <c r="AB1408" i="4"/>
  <c r="Z1408" i="4"/>
  <c r="V1376" i="4"/>
  <c r="X1376" i="4"/>
  <c r="AB1376" i="4"/>
  <c r="Z1376" i="4"/>
  <c r="V1344" i="4"/>
  <c r="X1344" i="4"/>
  <c r="AB1344" i="4"/>
  <c r="Z1344" i="4"/>
  <c r="V1312" i="4"/>
  <c r="X1312" i="4"/>
  <c r="AB1312" i="4"/>
  <c r="V1280" i="4"/>
  <c r="X1280" i="4"/>
  <c r="AB1280" i="4"/>
  <c r="V1248" i="4"/>
  <c r="X1248" i="4"/>
  <c r="AB1248" i="4"/>
  <c r="V1216" i="4"/>
  <c r="X1216" i="4"/>
  <c r="AB1216" i="4"/>
  <c r="V1184" i="4"/>
  <c r="X1184" i="4"/>
  <c r="AB1184" i="4"/>
  <c r="V1152" i="4"/>
  <c r="X1152" i="4"/>
  <c r="AB1152" i="4"/>
  <c r="V1120" i="4"/>
  <c r="X1120" i="4"/>
  <c r="AB1120" i="4"/>
  <c r="V1088" i="4"/>
  <c r="X1088" i="4"/>
  <c r="AB1088" i="4"/>
  <c r="V1056" i="4"/>
  <c r="X1056" i="4"/>
  <c r="AB1056" i="4"/>
  <c r="V1024" i="4"/>
  <c r="X1024" i="4"/>
  <c r="AB1024" i="4"/>
  <c r="V992" i="4"/>
  <c r="X992" i="4"/>
  <c r="AB992" i="4"/>
  <c r="V960" i="4"/>
  <c r="X960" i="4"/>
  <c r="AB960" i="4"/>
  <c r="S368" i="4"/>
  <c r="X368" i="4"/>
  <c r="Y368" i="4"/>
  <c r="AB368" i="4"/>
  <c r="T356" i="4"/>
  <c r="AB356" i="4"/>
  <c r="X356" i="4"/>
  <c r="Y356" i="4"/>
  <c r="T328" i="4"/>
  <c r="X328" i="4"/>
  <c r="AB328" i="4"/>
  <c r="T24" i="4"/>
  <c r="AB24" i="4"/>
  <c r="Y24" i="4"/>
  <c r="X24" i="4"/>
  <c r="AB4999" i="4"/>
  <c r="Z4999" i="4"/>
  <c r="AB4983" i="4"/>
  <c r="Z4983" i="4"/>
  <c r="AB4971" i="4"/>
  <c r="Z4971" i="4"/>
  <c r="AB4955" i="4"/>
  <c r="Z4955" i="4"/>
  <c r="AB4939" i="4"/>
  <c r="Z4939" i="4"/>
  <c r="X4138" i="4"/>
  <c r="AB4138" i="4"/>
  <c r="Z4138" i="4"/>
  <c r="X3513" i="4"/>
  <c r="AB3513" i="4"/>
  <c r="Z3513" i="4"/>
  <c r="X3478" i="4"/>
  <c r="AB3478" i="4"/>
  <c r="Z3478" i="4"/>
  <c r="X3417" i="4"/>
  <c r="AB3417" i="4"/>
  <c r="Z3417" i="4"/>
  <c r="X3353" i="4"/>
  <c r="AB3353" i="4"/>
  <c r="Z3353" i="4"/>
  <c r="X3305" i="4"/>
  <c r="AB3305" i="4"/>
  <c r="Z3305" i="4"/>
  <c r="X3241" i="4"/>
  <c r="AB3241" i="4"/>
  <c r="Z3241" i="4"/>
  <c r="X3177" i="4"/>
  <c r="AB3177" i="4"/>
  <c r="Z3177" i="4"/>
  <c r="X3129" i="4"/>
  <c r="AB3129" i="4"/>
  <c r="Z3129" i="4"/>
  <c r="X3081" i="4"/>
  <c r="AB3081" i="4"/>
  <c r="Z3081" i="4"/>
  <c r="X3017" i="4"/>
  <c r="AB3017" i="4"/>
  <c r="Z3017" i="4"/>
  <c r="X2958" i="4"/>
  <c r="AB2958" i="4"/>
  <c r="Z2958" i="4"/>
  <c r="X2759" i="4"/>
  <c r="AB2759" i="4"/>
  <c r="Z2759" i="4"/>
  <c r="V2631" i="4"/>
  <c r="X2631" i="4"/>
  <c r="AB2631" i="4"/>
  <c r="Z2631" i="4"/>
  <c r="X2493" i="4"/>
  <c r="AB2493" i="4"/>
  <c r="Z2493" i="4"/>
  <c r="V2456" i="4"/>
  <c r="X2456" i="4"/>
  <c r="AB2456" i="4"/>
  <c r="Z2456" i="4"/>
  <c r="X2397" i="4"/>
  <c r="AB2397" i="4"/>
  <c r="Z2397" i="4"/>
  <c r="X2333" i="4"/>
  <c r="AB2333" i="4"/>
  <c r="Z2333" i="4"/>
  <c r="X2301" i="4"/>
  <c r="AB2301" i="4"/>
  <c r="Z2301" i="4"/>
  <c r="V2264" i="4"/>
  <c r="X2264" i="4"/>
  <c r="AB2264" i="4"/>
  <c r="Z2264" i="4"/>
  <c r="X2077" i="4"/>
  <c r="AB2077" i="4"/>
  <c r="Z2077" i="4"/>
  <c r="X1860" i="4"/>
  <c r="AB1860" i="4"/>
  <c r="Z1860" i="4"/>
  <c r="X1722" i="4"/>
  <c r="AB1722" i="4"/>
  <c r="Y1722" i="4"/>
  <c r="Z1722" i="4"/>
  <c r="V1625" i="4"/>
  <c r="X1625" i="4"/>
  <c r="AB1625" i="4"/>
  <c r="Z1625" i="4"/>
  <c r="X2196" i="4"/>
  <c r="AB2196" i="4"/>
  <c r="Y2196" i="4"/>
  <c r="Z2196" i="4"/>
  <c r="X2148" i="4"/>
  <c r="AB2148" i="4"/>
  <c r="Z2148" i="4"/>
  <c r="V2088" i="4"/>
  <c r="X2088" i="4"/>
  <c r="AB2088" i="4"/>
  <c r="Z2088" i="4"/>
  <c r="X2020" i="4"/>
  <c r="AB2020" i="4"/>
  <c r="Z2020" i="4"/>
  <c r="V1960" i="4"/>
  <c r="X1960" i="4"/>
  <c r="AB1960" i="4"/>
  <c r="Z1960" i="4"/>
  <c r="V1896" i="4"/>
  <c r="X1896" i="4"/>
  <c r="AB1896" i="4"/>
  <c r="Z1896" i="4"/>
  <c r="X1821" i="4"/>
  <c r="AB1821" i="4"/>
  <c r="Z1821" i="4"/>
  <c r="X1794" i="4"/>
  <c r="AB1794" i="4"/>
  <c r="Z1794" i="4"/>
  <c r="X1757" i="4"/>
  <c r="AB1757" i="4"/>
  <c r="X1730" i="4"/>
  <c r="AB1730" i="4"/>
  <c r="Z1730" i="4"/>
  <c r="X1696" i="4"/>
  <c r="AB1696" i="4"/>
  <c r="Z1696" i="4"/>
  <c r="X1685" i="4"/>
  <c r="AB1685" i="4"/>
  <c r="Z1685" i="4"/>
  <c r="V1662" i="4"/>
  <c r="X1662" i="4"/>
  <c r="AB1662" i="4"/>
  <c r="Z1662" i="4"/>
  <c r="X1632" i="4"/>
  <c r="AB1632" i="4"/>
  <c r="Z1632" i="4"/>
  <c r="X1621" i="4"/>
  <c r="AB1621" i="4"/>
  <c r="Z1621" i="4"/>
  <c r="V1598" i="4"/>
  <c r="X1598" i="4"/>
  <c r="AB1598" i="4"/>
  <c r="Z1598" i="4"/>
  <c r="X1568" i="4"/>
  <c r="AB1568" i="4"/>
  <c r="Z1568" i="4"/>
  <c r="X1557" i="4"/>
  <c r="AB1557" i="4"/>
  <c r="Z1557" i="4"/>
  <c r="X1534" i="4"/>
  <c r="AB1534" i="4"/>
  <c r="Z1534" i="4"/>
  <c r="X1482" i="4"/>
  <c r="Y1482" i="4"/>
  <c r="AB1482" i="4"/>
  <c r="Z1482" i="4"/>
  <c r="X1450" i="4"/>
  <c r="AB1450" i="4"/>
  <c r="Y1450" i="4"/>
  <c r="Z1450" i="4"/>
  <c r="X1418" i="4"/>
  <c r="Y1418" i="4"/>
  <c r="AB1418" i="4"/>
  <c r="Z1418" i="4"/>
  <c r="X1386" i="4"/>
  <c r="AB1386" i="4"/>
  <c r="Y1386" i="4"/>
  <c r="Z1386" i="4"/>
  <c r="X1354" i="4"/>
  <c r="Y1354" i="4"/>
  <c r="AB1354" i="4"/>
  <c r="Z1354" i="4"/>
  <c r="X1322" i="4"/>
  <c r="AB1322" i="4"/>
  <c r="Y1322" i="4"/>
  <c r="X1290" i="4"/>
  <c r="Y1290" i="4"/>
  <c r="AB1290" i="4"/>
  <c r="X1258" i="4"/>
  <c r="AB1258" i="4"/>
  <c r="Y1258" i="4"/>
  <c r="X1226" i="4"/>
  <c r="Y1226" i="4"/>
  <c r="AB1226" i="4"/>
  <c r="X1194" i="4"/>
  <c r="AB1194" i="4"/>
  <c r="X1162" i="4"/>
  <c r="AB1162" i="4"/>
  <c r="X1130" i="4"/>
  <c r="AB1130" i="4"/>
  <c r="X1098" i="4"/>
  <c r="AB1098" i="4"/>
  <c r="X1066" i="4"/>
  <c r="AB1066" i="4"/>
  <c r="X1034" i="4"/>
  <c r="AB1034" i="4"/>
  <c r="X1002" i="4"/>
  <c r="AB1002" i="4"/>
  <c r="X970" i="4"/>
  <c r="AB970" i="4"/>
  <c r="X934" i="4"/>
  <c r="AB934" i="4"/>
  <c r="X902" i="4"/>
  <c r="AB902" i="4"/>
  <c r="R838" i="4"/>
  <c r="X838" i="4"/>
  <c r="AB838" i="4"/>
  <c r="Y838" i="4"/>
  <c r="R806" i="4"/>
  <c r="X806" i="4"/>
  <c r="AB806" i="4"/>
  <c r="Y806" i="4"/>
  <c r="R774" i="4"/>
  <c r="X774" i="4"/>
  <c r="AB774" i="4"/>
  <c r="Y774" i="4"/>
  <c r="R742" i="4"/>
  <c r="X742" i="4"/>
  <c r="AB742" i="4"/>
  <c r="Y742" i="4"/>
  <c r="AB4997" i="4"/>
  <c r="Z4997" i="4"/>
  <c r="AB4989" i="4"/>
  <c r="Z4989" i="4"/>
  <c r="AB4981" i="4"/>
  <c r="Z4981" i="4"/>
  <c r="AB4973" i="4"/>
  <c r="Z4973" i="4"/>
  <c r="AB4965" i="4"/>
  <c r="Z4965" i="4"/>
  <c r="AB4957" i="4"/>
  <c r="Z4957" i="4"/>
  <c r="AB4949" i="4"/>
  <c r="Z4949" i="4"/>
  <c r="AB4941" i="4"/>
  <c r="Z4941" i="4"/>
  <c r="AB4933" i="4"/>
  <c r="Z4933" i="4"/>
  <c r="AB4917" i="4"/>
  <c r="Z4917" i="4"/>
  <c r="X4901" i="4"/>
  <c r="AB4901" i="4"/>
  <c r="Z4901" i="4"/>
  <c r="AB4885" i="4"/>
  <c r="Z4885" i="4"/>
  <c r="AB4869" i="4"/>
  <c r="Z4869" i="4"/>
  <c r="AB4853" i="4"/>
  <c r="Z4853" i="4"/>
  <c r="AB4729" i="4"/>
  <c r="Z4729" i="4"/>
  <c r="AB4721" i="4"/>
  <c r="Z4721" i="4"/>
  <c r="AB4713" i="4"/>
  <c r="Z4713" i="4"/>
  <c r="X4705" i="4"/>
  <c r="AB4705" i="4"/>
  <c r="Z4705" i="4"/>
  <c r="AB4697" i="4"/>
  <c r="Z4697" i="4"/>
  <c r="AB4689" i="4"/>
  <c r="Z4689" i="4"/>
  <c r="AB4681" i="4"/>
  <c r="Z4681" i="4"/>
  <c r="AB4673" i="4"/>
  <c r="Z4673" i="4"/>
  <c r="AB4665" i="4"/>
  <c r="Z4665" i="4"/>
  <c r="AB4657" i="4"/>
  <c r="Z4657" i="4"/>
  <c r="AB4649" i="4"/>
  <c r="Z4649" i="4"/>
  <c r="AB4641" i="4"/>
  <c r="Z4641" i="4"/>
  <c r="X4633" i="4"/>
  <c r="AB4633" i="4"/>
  <c r="Z4633" i="4"/>
  <c r="AB4625" i="4"/>
  <c r="Z4625" i="4"/>
  <c r="AB4617" i="4"/>
  <c r="Z4617" i="4"/>
  <c r="AB4609" i="4"/>
  <c r="Z4609" i="4"/>
  <c r="X4601" i="4"/>
  <c r="AB4601" i="4"/>
  <c r="Z4601" i="4"/>
  <c r="AB4593" i="4"/>
  <c r="Z4593" i="4"/>
  <c r="AB4457" i="4"/>
  <c r="Z4457" i="4"/>
  <c r="AB4437" i="4"/>
  <c r="Z4437" i="4"/>
  <c r="AB4425" i="4"/>
  <c r="Z4425" i="4"/>
  <c r="X4413" i="4"/>
  <c r="AB4413" i="4"/>
  <c r="Z4413" i="4"/>
  <c r="X4397" i="4"/>
  <c r="AB4397" i="4"/>
  <c r="Z4397" i="4"/>
  <c r="X4389" i="4"/>
  <c r="AB4389" i="4"/>
  <c r="Z4389" i="4"/>
  <c r="X4373" i="4"/>
  <c r="AB4373" i="4"/>
  <c r="Z4373" i="4"/>
  <c r="X4361" i="4"/>
  <c r="AB4361" i="4"/>
  <c r="Z4361" i="4"/>
  <c r="X4349" i="4"/>
  <c r="AB4349" i="4"/>
  <c r="Z4349" i="4"/>
  <c r="AB4333" i="4"/>
  <c r="Z4333" i="4"/>
  <c r="AB4325" i="4"/>
  <c r="Z4325" i="4"/>
  <c r="AB4309" i="4"/>
  <c r="Z4309" i="4"/>
  <c r="AB4297" i="4"/>
  <c r="Z4297" i="4"/>
  <c r="AB4285" i="4"/>
  <c r="Z4285" i="4"/>
  <c r="AB4137" i="4"/>
  <c r="Z4137" i="4"/>
  <c r="X4832" i="4"/>
  <c r="AB4832" i="4"/>
  <c r="Z4832" i="4"/>
  <c r="AB4824" i="4"/>
  <c r="Z4824" i="4"/>
  <c r="AB4816" i="4"/>
  <c r="Z4816" i="4"/>
  <c r="AB4808" i="4"/>
  <c r="Z4808" i="4"/>
  <c r="AB4800" i="4"/>
  <c r="Z4800" i="4"/>
  <c r="AB4792" i="4"/>
  <c r="Z4792" i="4"/>
  <c r="AB4784" i="4"/>
  <c r="Z4784" i="4"/>
  <c r="AB4776" i="4"/>
  <c r="Z4776" i="4"/>
  <c r="X4768" i="4"/>
  <c r="AB4768" i="4"/>
  <c r="Z4768" i="4"/>
  <c r="AB4756" i="4"/>
  <c r="Z4756" i="4"/>
  <c r="AB4740" i="4"/>
  <c r="Z4740" i="4"/>
  <c r="X4568" i="4"/>
  <c r="AB4568" i="4"/>
  <c r="Z4568" i="4"/>
  <c r="X4552" i="4"/>
  <c r="AB4552" i="4"/>
  <c r="Z4552" i="4"/>
  <c r="X4504" i="4"/>
  <c r="AB4504" i="4"/>
  <c r="Z4504" i="4"/>
  <c r="X4472" i="4"/>
  <c r="AB4472" i="4"/>
  <c r="Z4472" i="4"/>
  <c r="AB4464" i="4"/>
  <c r="Z4464" i="4"/>
  <c r="X4456" i="4"/>
  <c r="AB4456" i="4"/>
  <c r="Z4456" i="4"/>
  <c r="AB4448" i="4"/>
  <c r="Z4448" i="4"/>
  <c r="X4440" i="4"/>
  <c r="AB4440" i="4"/>
  <c r="Z4440" i="4"/>
  <c r="AB4432" i="4"/>
  <c r="Z4432" i="4"/>
  <c r="X4424" i="4"/>
  <c r="AB4424" i="4"/>
  <c r="Z4424" i="4"/>
  <c r="AB4384" i="4"/>
  <c r="Z4384" i="4"/>
  <c r="AB4376" i="4"/>
  <c r="Z4376" i="4"/>
  <c r="AB4368" i="4"/>
  <c r="Z4368" i="4"/>
  <c r="AB4360" i="4"/>
  <c r="Z4360" i="4"/>
  <c r="X4320" i="4"/>
  <c r="AB4320" i="4"/>
  <c r="Z4320" i="4"/>
  <c r="X4312" i="4"/>
  <c r="AB4312" i="4"/>
  <c r="Z4312" i="4"/>
  <c r="X4304" i="4"/>
  <c r="AB4304" i="4"/>
  <c r="Z4304" i="4"/>
  <c r="X4296" i="4"/>
  <c r="AB4296" i="4"/>
  <c r="Z4296" i="4"/>
  <c r="X4272" i="4"/>
  <c r="AB4272" i="4"/>
  <c r="Z4272" i="4"/>
  <c r="X4208" i="4"/>
  <c r="AB4208" i="4"/>
  <c r="Z4208" i="4"/>
  <c r="X4184" i="4"/>
  <c r="AB4184" i="4"/>
  <c r="Z4184" i="4"/>
  <c r="X4176" i="4"/>
  <c r="AB4176" i="4"/>
  <c r="Z4176" i="4"/>
  <c r="X4152" i="4"/>
  <c r="AB4152" i="4"/>
  <c r="Z4152" i="4"/>
  <c r="X4016" i="4"/>
  <c r="AB4016" i="4"/>
  <c r="Z4016" i="4"/>
  <c r="X4008" i="4"/>
  <c r="AB4008" i="4"/>
  <c r="Z4008" i="4"/>
  <c r="X4000" i="4"/>
  <c r="AB4000" i="4"/>
  <c r="Z4000" i="4"/>
  <c r="X3992" i="4"/>
  <c r="AB3992" i="4"/>
  <c r="Z3992" i="4"/>
  <c r="X3984" i="4"/>
  <c r="AB3984" i="4"/>
  <c r="Z3984" i="4"/>
  <c r="X3976" i="4"/>
  <c r="AB3976" i="4"/>
  <c r="Z3976" i="4"/>
  <c r="X3968" i="4"/>
  <c r="AB3968" i="4"/>
  <c r="Z3968" i="4"/>
  <c r="X3960" i="4"/>
  <c r="AB3960" i="4"/>
  <c r="Z3960" i="4"/>
  <c r="X3952" i="4"/>
  <c r="AB3952" i="4"/>
  <c r="Z3952" i="4"/>
  <c r="X3944" i="4"/>
  <c r="AB3944" i="4"/>
  <c r="Z3944" i="4"/>
  <c r="X3936" i="4"/>
  <c r="AB3936" i="4"/>
  <c r="Z3936" i="4"/>
  <c r="X3928" i="4"/>
  <c r="AB3928" i="4"/>
  <c r="Z3928" i="4"/>
  <c r="X3920" i="4"/>
  <c r="AB3920" i="4"/>
  <c r="Z3920" i="4"/>
  <c r="X3912" i="4"/>
  <c r="AB3912" i="4"/>
  <c r="Z3912" i="4"/>
  <c r="X3904" i="4"/>
  <c r="AB3904" i="4"/>
  <c r="Z3904" i="4"/>
  <c r="X3896" i="4"/>
  <c r="AB3896" i="4"/>
  <c r="Z3896" i="4"/>
  <c r="X3888" i="4"/>
  <c r="AB3888" i="4"/>
  <c r="Z3888" i="4"/>
  <c r="X3880" i="4"/>
  <c r="AB3880" i="4"/>
  <c r="Z3880" i="4"/>
  <c r="X3872" i="4"/>
  <c r="AB3872" i="4"/>
  <c r="Z3872" i="4"/>
  <c r="X3864" i="4"/>
  <c r="AB3864" i="4"/>
  <c r="Z3864" i="4"/>
  <c r="X3856" i="4"/>
  <c r="AB3856" i="4"/>
  <c r="Z3856" i="4"/>
  <c r="X3848" i="4"/>
  <c r="AB3848" i="4"/>
  <c r="Z3848" i="4"/>
  <c r="X3840" i="4"/>
  <c r="AB3840" i="4"/>
  <c r="Z3840" i="4"/>
  <c r="X3832" i="4"/>
  <c r="AB3832" i="4"/>
  <c r="Z3832" i="4"/>
  <c r="X3824" i="4"/>
  <c r="AB3824" i="4"/>
  <c r="Z3824" i="4"/>
  <c r="X3816" i="4"/>
  <c r="AB3816" i="4"/>
  <c r="Z3816" i="4"/>
  <c r="X3808" i="4"/>
  <c r="AB3808" i="4"/>
  <c r="Z3808" i="4"/>
  <c r="X3800" i="4"/>
  <c r="AB3800" i="4"/>
  <c r="Z3800" i="4"/>
  <c r="X3792" i="4"/>
  <c r="AB3792" i="4"/>
  <c r="Z3792" i="4"/>
  <c r="X3784" i="4"/>
  <c r="AB3784" i="4"/>
  <c r="Z3784" i="4"/>
  <c r="X3776" i="4"/>
  <c r="AB3776" i="4"/>
  <c r="Z3776" i="4"/>
  <c r="X3768" i="4"/>
  <c r="AB3768" i="4"/>
  <c r="Z3768" i="4"/>
  <c r="X3760" i="4"/>
  <c r="AB3760" i="4"/>
  <c r="Z3760" i="4"/>
  <c r="X3752" i="4"/>
  <c r="AB3752" i="4"/>
  <c r="Z3752" i="4"/>
  <c r="X3744" i="4"/>
  <c r="AB3744" i="4"/>
  <c r="Z3744" i="4"/>
  <c r="X3736" i="4"/>
  <c r="AB3736" i="4"/>
  <c r="Z3736" i="4"/>
  <c r="X3728" i="4"/>
  <c r="AB3728" i="4"/>
  <c r="Z3728" i="4"/>
  <c r="X3720" i="4"/>
  <c r="AB3720" i="4"/>
  <c r="Z3720" i="4"/>
  <c r="AB4923" i="4"/>
  <c r="Z4923" i="4"/>
  <c r="AB4911" i="4"/>
  <c r="Z4911" i="4"/>
  <c r="AB4895" i="4"/>
  <c r="Z4895" i="4"/>
  <c r="AB4879" i="4"/>
  <c r="Z4879" i="4"/>
  <c r="AB4863" i="4"/>
  <c r="Z4863" i="4"/>
  <c r="AB4847" i="4"/>
  <c r="Z4847" i="4"/>
  <c r="X4835" i="4"/>
  <c r="AB4835" i="4"/>
  <c r="Z4835" i="4"/>
  <c r="X4819" i="4"/>
  <c r="AB4819" i="4"/>
  <c r="Z4819" i="4"/>
  <c r="X4803" i="4"/>
  <c r="AB4803" i="4"/>
  <c r="Z4803" i="4"/>
  <c r="X4787" i="4"/>
  <c r="AB4787" i="4"/>
  <c r="Z4787" i="4"/>
  <c r="X4771" i="4"/>
  <c r="AB4771" i="4"/>
  <c r="Z4771" i="4"/>
  <c r="AB4763" i="4"/>
  <c r="Z4763" i="4"/>
  <c r="X4755" i="4"/>
  <c r="AB4755" i="4"/>
  <c r="Z4755" i="4"/>
  <c r="AB4747" i="4"/>
  <c r="Z4747" i="4"/>
  <c r="X4739" i="4"/>
  <c r="AB4739" i="4"/>
  <c r="Z4739" i="4"/>
  <c r="AB4583" i="4"/>
  <c r="Z4583" i="4"/>
  <c r="AB4551" i="4"/>
  <c r="Z4551" i="4"/>
  <c r="AB4527" i="4"/>
  <c r="Z4527" i="4"/>
  <c r="AB4511" i="4"/>
  <c r="Z4511" i="4"/>
  <c r="X4503" i="4"/>
  <c r="AB4503" i="4"/>
  <c r="Z4503" i="4"/>
  <c r="AB4495" i="4"/>
  <c r="Z4495" i="4"/>
  <c r="AB4479" i="4"/>
  <c r="Z4479" i="4"/>
  <c r="X4471" i="4"/>
  <c r="AB4471" i="4"/>
  <c r="Z4471" i="4"/>
  <c r="AB4463" i="4"/>
  <c r="Z4463" i="4"/>
  <c r="X4455" i="4"/>
  <c r="AB4455" i="4"/>
  <c r="Z4455" i="4"/>
  <c r="X4407" i="4"/>
  <c r="AB4407" i="4"/>
  <c r="Z4407" i="4"/>
  <c r="AB4343" i="4"/>
  <c r="Z4343" i="4"/>
  <c r="X4279" i="4"/>
  <c r="AB4279" i="4"/>
  <c r="Z4279" i="4"/>
  <c r="X4263" i="4"/>
  <c r="AB4263" i="4"/>
  <c r="Z4263" i="4"/>
  <c r="X4255" i="4"/>
  <c r="AB4255" i="4"/>
  <c r="Z4255" i="4"/>
  <c r="X4231" i="4"/>
  <c r="AB4231" i="4"/>
  <c r="Z4231" i="4"/>
  <c r="X4223" i="4"/>
  <c r="AB4223" i="4"/>
  <c r="Z4223" i="4"/>
  <c r="X4139" i="4"/>
  <c r="AB4139" i="4"/>
  <c r="Z4139" i="4"/>
  <c r="X4123" i="4"/>
  <c r="AB4123" i="4"/>
  <c r="Z4123" i="4"/>
  <c r="X4107" i="4"/>
  <c r="AB4107" i="4"/>
  <c r="Z4107" i="4"/>
  <c r="X4091" i="4"/>
  <c r="AB4091" i="4"/>
  <c r="Z4091" i="4"/>
  <c r="X4075" i="4"/>
  <c r="AB4075" i="4"/>
  <c r="Z4075" i="4"/>
  <c r="X4059" i="4"/>
  <c r="AB4059" i="4"/>
  <c r="Z4059" i="4"/>
  <c r="X4043" i="4"/>
  <c r="AB4043" i="4"/>
  <c r="Z4043" i="4"/>
  <c r="X4027" i="4"/>
  <c r="AB4027" i="4"/>
  <c r="Z4027" i="4"/>
  <c r="X4914" i="4"/>
  <c r="AB4914" i="4"/>
  <c r="Z4914" i="4"/>
  <c r="X4898" i="4"/>
  <c r="AB4898" i="4"/>
  <c r="Z4898" i="4"/>
  <c r="AB4858" i="4"/>
  <c r="Z4858" i="4"/>
  <c r="AB4842" i="4"/>
  <c r="Z4842" i="4"/>
  <c r="X3527" i="4"/>
  <c r="AB3527" i="4"/>
  <c r="Y3527" i="4"/>
  <c r="Z3527" i="4"/>
  <c r="X3519" i="4"/>
  <c r="AB3519" i="4"/>
  <c r="Z3519" i="4"/>
  <c r="X3511" i="4"/>
  <c r="AB3511" i="4"/>
  <c r="Z3511" i="4"/>
  <c r="X3503" i="4"/>
  <c r="AB3503" i="4"/>
  <c r="Z3503" i="4"/>
  <c r="X3495" i="4"/>
  <c r="AB3495" i="4"/>
  <c r="Z3495" i="4"/>
  <c r="X3463" i="4"/>
  <c r="AB3463" i="4"/>
  <c r="Z3463" i="4"/>
  <c r="X3447" i="4"/>
  <c r="AB3447" i="4"/>
  <c r="Z3447" i="4"/>
  <c r="X3431" i="4"/>
  <c r="AB3431" i="4"/>
  <c r="Z3431" i="4"/>
  <c r="X3415" i="4"/>
  <c r="AB3415" i="4"/>
  <c r="Z3415" i="4"/>
  <c r="X3399" i="4"/>
  <c r="AB3399" i="4"/>
  <c r="Z3399" i="4"/>
  <c r="X3383" i="4"/>
  <c r="AB3383" i="4"/>
  <c r="Z3383" i="4"/>
  <c r="X3367" i="4"/>
  <c r="AB3367" i="4"/>
  <c r="Z3367" i="4"/>
  <c r="X3351" i="4"/>
  <c r="AB3351" i="4"/>
  <c r="Z3351" i="4"/>
  <c r="X3335" i="4"/>
  <c r="AB3335" i="4"/>
  <c r="Z3335" i="4"/>
  <c r="X3319" i="4"/>
  <c r="AB3319" i="4"/>
  <c r="Z3319" i="4"/>
  <c r="X3303" i="4"/>
  <c r="AB3303" i="4"/>
  <c r="Z3303" i="4"/>
  <c r="X3287" i="4"/>
  <c r="AB3287" i="4"/>
  <c r="Z3287" i="4"/>
  <c r="X3263" i="4"/>
  <c r="AB3263" i="4"/>
  <c r="Z3263" i="4"/>
  <c r="X3247" i="4"/>
  <c r="AB3247" i="4"/>
  <c r="Z3247" i="4"/>
  <c r="X3231" i="4"/>
  <c r="AB3231" i="4"/>
  <c r="Z3231" i="4"/>
  <c r="X3215" i="4"/>
  <c r="AB3215" i="4"/>
  <c r="Z3215" i="4"/>
  <c r="X3199" i="4"/>
  <c r="AB3199" i="4"/>
  <c r="Z3199" i="4"/>
  <c r="X3183" i="4"/>
  <c r="AB3183" i="4"/>
  <c r="Z3183" i="4"/>
  <c r="X3167" i="4"/>
  <c r="AB3167" i="4"/>
  <c r="Z3167" i="4"/>
  <c r="X3151" i="4"/>
  <c r="AB3151" i="4"/>
  <c r="Z3151" i="4"/>
  <c r="X3119" i="4"/>
  <c r="AB3119" i="4"/>
  <c r="Z3119" i="4"/>
  <c r="X3087" i="4"/>
  <c r="AB3087" i="4"/>
  <c r="Z3087" i="4"/>
  <c r="X3055" i="4"/>
  <c r="AB3055" i="4"/>
  <c r="Z3055" i="4"/>
  <c r="X3023" i="4"/>
  <c r="AB3023" i="4"/>
  <c r="Z3023" i="4"/>
  <c r="X2991" i="4"/>
  <c r="AB2991" i="4"/>
  <c r="Z2991" i="4"/>
  <c r="X2959" i="4"/>
  <c r="AB2959" i="4"/>
  <c r="Z2959" i="4"/>
  <c r="V2171" i="4"/>
  <c r="X2171" i="4"/>
  <c r="AB2171" i="4"/>
  <c r="Z2171" i="4"/>
  <c r="V2139" i="4"/>
  <c r="X2139" i="4"/>
  <c r="AB2139" i="4"/>
  <c r="Z2139" i="4"/>
  <c r="X2107" i="4"/>
  <c r="AB2107" i="4"/>
  <c r="Z2107" i="4"/>
  <c r="X2075" i="4"/>
  <c r="AB2075" i="4"/>
  <c r="Z2075" i="4"/>
  <c r="X2043" i="4"/>
  <c r="AB2043" i="4"/>
  <c r="Z2043" i="4"/>
  <c r="X2011" i="4"/>
  <c r="AB2011" i="4"/>
  <c r="Z2011" i="4"/>
  <c r="X1979" i="4"/>
  <c r="AB1979" i="4"/>
  <c r="Z1979" i="4"/>
  <c r="X1947" i="4"/>
  <c r="AB1947" i="4"/>
  <c r="Z1947" i="4"/>
  <c r="X1915" i="4"/>
  <c r="AB1915" i="4"/>
  <c r="Z1915" i="4"/>
  <c r="X1883" i="4"/>
  <c r="AB1883" i="4"/>
  <c r="Z1883" i="4"/>
  <c r="X1851" i="4"/>
  <c r="AB1851" i="4"/>
  <c r="Z1851" i="4"/>
  <c r="X1823" i="4"/>
  <c r="AB1823" i="4"/>
  <c r="Z1823" i="4"/>
  <c r="X1791" i="4"/>
  <c r="AB1791" i="4"/>
  <c r="Z1791" i="4"/>
  <c r="X1759" i="4"/>
  <c r="AB1759" i="4"/>
  <c r="X1727" i="4"/>
  <c r="AB1727" i="4"/>
  <c r="Z1727" i="4"/>
  <c r="X1679" i="4"/>
  <c r="AB1679" i="4"/>
  <c r="Z1679" i="4"/>
  <c r="X1671" i="4"/>
  <c r="AB1671" i="4"/>
  <c r="Z1671" i="4"/>
  <c r="X1615" i="4"/>
  <c r="AB1615" i="4"/>
  <c r="Z1615" i="4"/>
  <c r="X1607" i="4"/>
  <c r="AB1607" i="4"/>
  <c r="Z1607" i="4"/>
  <c r="X1551" i="4"/>
  <c r="AB1551" i="4"/>
  <c r="Z1551" i="4"/>
  <c r="X1543" i="4"/>
  <c r="AB1543" i="4"/>
  <c r="Z1543" i="4"/>
  <c r="X1682" i="4"/>
  <c r="AB1682" i="4"/>
  <c r="Z1682" i="4"/>
  <c r="X1494" i="4"/>
  <c r="AB1494" i="4"/>
  <c r="Z1494" i="4"/>
  <c r="X1446" i="4"/>
  <c r="AB1446" i="4"/>
  <c r="Z1446" i="4"/>
  <c r="X1414" i="4"/>
  <c r="AB1414" i="4"/>
  <c r="Z1414" i="4"/>
  <c r="X1382" i="4"/>
  <c r="AB1382" i="4"/>
  <c r="Z1382" i="4"/>
  <c r="X1350" i="4"/>
  <c r="AB1350" i="4"/>
  <c r="Z1350" i="4"/>
  <c r="X1302" i="4"/>
  <c r="AB1302" i="4"/>
  <c r="X1238" i="4"/>
  <c r="AB1238" i="4"/>
  <c r="X1126" i="4"/>
  <c r="AB1126" i="4"/>
  <c r="X1030" i="4"/>
  <c r="AB1030" i="4"/>
  <c r="R718" i="4"/>
  <c r="X718" i="4"/>
  <c r="AB718" i="4"/>
  <c r="Y718" i="4"/>
  <c r="R710" i="4"/>
  <c r="AB710" i="4"/>
  <c r="Y710" i="4"/>
  <c r="X710" i="4"/>
  <c r="R702" i="4"/>
  <c r="X702" i="4"/>
  <c r="AB702" i="4"/>
  <c r="Y702" i="4"/>
  <c r="R694" i="4"/>
  <c r="AB694" i="4"/>
  <c r="Y694" i="4"/>
  <c r="X694" i="4"/>
  <c r="R686" i="4"/>
  <c r="X686" i="4"/>
  <c r="AB686" i="4"/>
  <c r="Y686" i="4"/>
  <c r="R678" i="4"/>
  <c r="AB678" i="4"/>
  <c r="Y678" i="4"/>
  <c r="X678" i="4"/>
  <c r="R670" i="4"/>
  <c r="X670" i="4"/>
  <c r="AB670" i="4"/>
  <c r="Y670" i="4"/>
  <c r="R662" i="4"/>
  <c r="Y662" i="4"/>
  <c r="X662" i="4"/>
  <c r="AB662" i="4"/>
  <c r="R654" i="4"/>
  <c r="Y654" i="4"/>
  <c r="X654" i="4"/>
  <c r="AB654" i="4"/>
  <c r="R646" i="4"/>
  <c r="X646" i="4"/>
  <c r="AB646" i="4"/>
  <c r="Y646" i="4"/>
  <c r="R638" i="4"/>
  <c r="X638" i="4"/>
  <c r="Y638" i="4"/>
  <c r="AB638" i="4"/>
  <c r="R630" i="4"/>
  <c r="Y630" i="4"/>
  <c r="X630" i="4"/>
  <c r="AB630" i="4"/>
  <c r="R622" i="4"/>
  <c r="Y622" i="4"/>
  <c r="X622" i="4"/>
  <c r="AB622" i="4"/>
  <c r="R610" i="4"/>
  <c r="X610" i="4"/>
  <c r="AB610" i="4"/>
  <c r="Y610" i="4"/>
  <c r="R594" i="4"/>
  <c r="X594" i="4"/>
  <c r="AB594" i="4"/>
  <c r="Y594" i="4"/>
  <c r="R578" i="4"/>
  <c r="X578" i="4"/>
  <c r="AB578" i="4"/>
  <c r="Y578" i="4"/>
  <c r="R562" i="4"/>
  <c r="X562" i="4"/>
  <c r="AB562" i="4"/>
  <c r="Y562" i="4"/>
  <c r="R550" i="4"/>
  <c r="X550" i="4"/>
  <c r="AB550" i="4"/>
  <c r="Y550" i="4"/>
  <c r="R534" i="4"/>
  <c r="Y534" i="4"/>
  <c r="X534" i="4"/>
  <c r="AB534" i="4"/>
  <c r="R522" i="4"/>
  <c r="X522" i="4"/>
  <c r="AB522" i="4"/>
  <c r="Y522" i="4"/>
  <c r="R510" i="4"/>
  <c r="X510" i="4"/>
  <c r="AB510" i="4"/>
  <c r="Y510" i="4"/>
  <c r="R494" i="4"/>
  <c r="X494" i="4"/>
  <c r="AB494" i="4"/>
  <c r="Y494" i="4"/>
  <c r="R482" i="4"/>
  <c r="X482" i="4"/>
  <c r="Y482" i="4"/>
  <c r="AB482" i="4"/>
  <c r="T470" i="4"/>
  <c r="Y470" i="4"/>
  <c r="X470" i="4"/>
  <c r="AB470" i="4"/>
  <c r="T458" i="4"/>
  <c r="X458" i="4"/>
  <c r="AB458" i="4"/>
  <c r="Y458" i="4"/>
  <c r="R450" i="4"/>
  <c r="X450" i="4"/>
  <c r="AB450" i="4"/>
  <c r="Y450" i="4"/>
  <c r="R442" i="4"/>
  <c r="X442" i="4"/>
  <c r="AB442" i="4"/>
  <c r="Y442" i="4"/>
  <c r="R434" i="4"/>
  <c r="X434" i="4"/>
  <c r="AB434" i="4"/>
  <c r="Y434" i="4"/>
  <c r="R426" i="4"/>
  <c r="X426" i="4"/>
  <c r="AB426" i="4"/>
  <c r="Y426" i="4"/>
  <c r="R418" i="4"/>
  <c r="X418" i="4"/>
  <c r="AB418" i="4"/>
  <c r="Y418" i="4"/>
  <c r="R410" i="4"/>
  <c r="X410" i="4"/>
  <c r="AB410" i="4"/>
  <c r="Y410" i="4"/>
  <c r="R402" i="4"/>
  <c r="AB402" i="4"/>
  <c r="Y402" i="4"/>
  <c r="X402" i="4"/>
  <c r="T394" i="4"/>
  <c r="X394" i="4"/>
  <c r="Y394" i="4"/>
  <c r="AB394" i="4"/>
  <c r="R386" i="4"/>
  <c r="Y386" i="4"/>
  <c r="X386" i="4"/>
  <c r="AB386" i="4"/>
  <c r="R378" i="4"/>
  <c r="AB378" i="4"/>
  <c r="Y378" i="4"/>
  <c r="X378" i="4"/>
  <c r="R370" i="4"/>
  <c r="X370" i="4"/>
  <c r="AB370" i="4"/>
  <c r="Y370" i="4"/>
  <c r="R362" i="4"/>
  <c r="X362" i="4"/>
  <c r="AB362" i="4"/>
  <c r="Y362" i="4"/>
  <c r="R354" i="4"/>
  <c r="Y354" i="4"/>
  <c r="X354" i="4"/>
  <c r="AB354" i="4"/>
  <c r="R346" i="4"/>
  <c r="X346" i="4"/>
  <c r="AB346" i="4"/>
  <c r="R338" i="4"/>
  <c r="Y338" i="4"/>
  <c r="X338" i="4"/>
  <c r="AB338" i="4"/>
  <c r="T330" i="4"/>
  <c r="X330" i="4"/>
  <c r="AB330" i="4"/>
  <c r="T322" i="4"/>
  <c r="AB322" i="4"/>
  <c r="X322" i="4"/>
  <c r="Y322" i="4"/>
  <c r="T314" i="4"/>
  <c r="AB314" i="4"/>
  <c r="Y314" i="4"/>
  <c r="X314" i="4"/>
  <c r="R306" i="4"/>
  <c r="AB306" i="4"/>
  <c r="X306" i="4"/>
  <c r="R298" i="4"/>
  <c r="AB298" i="4"/>
  <c r="X298" i="4"/>
  <c r="R290" i="4"/>
  <c r="AB290" i="4"/>
  <c r="X290" i="4"/>
  <c r="T282" i="4"/>
  <c r="AB282" i="4"/>
  <c r="X282" i="4"/>
  <c r="T274" i="4"/>
  <c r="AB274" i="4"/>
  <c r="Y274" i="4"/>
  <c r="X274" i="4"/>
  <c r="T266" i="4"/>
  <c r="AB266" i="4"/>
  <c r="X266" i="4"/>
  <c r="T258" i="4"/>
  <c r="X258" i="4"/>
  <c r="Y258" i="4"/>
  <c r="AB258" i="4"/>
  <c r="T250" i="4"/>
  <c r="X250" i="4"/>
  <c r="AB250" i="4"/>
  <c r="T242" i="4"/>
  <c r="X242" i="4"/>
  <c r="AB242" i="4"/>
  <c r="Y242" i="4"/>
  <c r="T234" i="4"/>
  <c r="X234" i="4"/>
  <c r="AB234" i="4"/>
  <c r="Y234" i="4"/>
  <c r="T226" i="4"/>
  <c r="X226" i="4"/>
  <c r="AB226" i="4"/>
  <c r="Y226" i="4"/>
  <c r="T218" i="4"/>
  <c r="X218" i="4"/>
  <c r="AB218" i="4"/>
  <c r="T210" i="4"/>
  <c r="X210" i="4"/>
  <c r="AB210" i="4"/>
  <c r="T202" i="4"/>
  <c r="X202" i="4"/>
  <c r="AB202" i="4"/>
  <c r="Y202" i="4"/>
  <c r="T194" i="4"/>
  <c r="AB194" i="4"/>
  <c r="X194" i="4"/>
  <c r="T186" i="4"/>
  <c r="X186" i="4"/>
  <c r="AB186" i="4"/>
  <c r="Y186" i="4"/>
  <c r="R178" i="4"/>
  <c r="X178" i="4"/>
  <c r="AB178" i="4"/>
  <c r="R170" i="4"/>
  <c r="X170" i="4"/>
  <c r="AB170" i="4"/>
  <c r="R162" i="4"/>
  <c r="X162" i="4"/>
  <c r="AB162" i="4"/>
  <c r="T154" i="4"/>
  <c r="X154" i="4"/>
  <c r="AB154" i="4"/>
  <c r="T146" i="4"/>
  <c r="X146" i="4"/>
  <c r="AB146" i="4"/>
  <c r="Y146" i="4"/>
  <c r="T138" i="4"/>
  <c r="X138" i="4"/>
  <c r="AB138" i="4"/>
  <c r="T130" i="4"/>
  <c r="X130" i="4"/>
  <c r="AB130" i="4"/>
  <c r="T122" i="4"/>
  <c r="X122" i="4"/>
  <c r="AB122" i="4"/>
  <c r="T114" i="4"/>
  <c r="AB114" i="4"/>
  <c r="X114" i="4"/>
  <c r="T106" i="4"/>
  <c r="X106" i="4"/>
  <c r="AB106" i="4"/>
  <c r="T98" i="4"/>
  <c r="X98" i="4"/>
  <c r="AB98" i="4"/>
  <c r="T90" i="4"/>
  <c r="X90" i="4"/>
  <c r="AB90" i="4"/>
  <c r="T82" i="4"/>
  <c r="X82" i="4"/>
  <c r="AB82" i="4"/>
  <c r="T74" i="4"/>
  <c r="X74" i="4"/>
  <c r="AB74" i="4"/>
  <c r="Y74" i="4"/>
  <c r="T66" i="4"/>
  <c r="X66" i="4"/>
  <c r="AB66" i="4"/>
  <c r="T58" i="4"/>
  <c r="X58" i="4"/>
  <c r="AB58" i="4"/>
  <c r="T50" i="4"/>
  <c r="X50" i="4"/>
  <c r="AB50" i="4"/>
  <c r="T42" i="4"/>
  <c r="X42" i="4"/>
  <c r="AB42" i="4"/>
  <c r="R34" i="4"/>
  <c r="AB34" i="4"/>
  <c r="X34" i="4"/>
  <c r="T26" i="4"/>
  <c r="AB26" i="4"/>
  <c r="Y26" i="4"/>
  <c r="X26" i="4"/>
  <c r="T18" i="4"/>
  <c r="X18" i="4"/>
  <c r="AB18" i="4"/>
  <c r="Y18" i="4"/>
  <c r="X3490" i="4"/>
  <c r="AB3490" i="4"/>
  <c r="Z3490" i="4"/>
  <c r="X3474" i="4"/>
  <c r="AB3474" i="4"/>
  <c r="Z3474" i="4"/>
  <c r="X2878" i="4"/>
  <c r="AB2878" i="4"/>
  <c r="Z2878" i="4"/>
  <c r="X2870" i="4"/>
  <c r="AB2870" i="4"/>
  <c r="Z2870" i="4"/>
  <c r="X2830" i="4"/>
  <c r="AB2830" i="4"/>
  <c r="Z2830" i="4"/>
  <c r="X2822" i="4"/>
  <c r="AB2822" i="4"/>
  <c r="Z2822" i="4"/>
  <c r="X2814" i="4"/>
  <c r="AB2814" i="4"/>
  <c r="Z2814" i="4"/>
  <c r="X2806" i="4"/>
  <c r="AB2806" i="4"/>
  <c r="Z2806" i="4"/>
  <c r="X2750" i="4"/>
  <c r="AB2750" i="4"/>
  <c r="Z2750" i="4"/>
  <c r="X2742" i="4"/>
  <c r="AB2742" i="4"/>
  <c r="Z2742" i="4"/>
  <c r="X2726" i="4"/>
  <c r="AB2726" i="4"/>
  <c r="Z2726" i="4"/>
  <c r="X2670" i="4"/>
  <c r="AB2670" i="4"/>
  <c r="Z2670" i="4"/>
  <c r="X2662" i="4"/>
  <c r="AB2662" i="4"/>
  <c r="Z2662" i="4"/>
  <c r="X2638" i="4"/>
  <c r="AB2638" i="4"/>
  <c r="Z2638" i="4"/>
  <c r="X2630" i="4"/>
  <c r="AB2630" i="4"/>
  <c r="Z2630" i="4"/>
  <c r="X2606" i="4"/>
  <c r="AB2606" i="4"/>
  <c r="Z2606" i="4"/>
  <c r="X2598" i="4"/>
  <c r="AB2598" i="4"/>
  <c r="Z2598" i="4"/>
  <c r="X2558" i="4"/>
  <c r="AB2558" i="4"/>
  <c r="Z2558" i="4"/>
  <c r="X2550" i="4"/>
  <c r="AB2550" i="4"/>
  <c r="Z2550" i="4"/>
  <c r="X2542" i="4"/>
  <c r="AB2542" i="4"/>
  <c r="Z2542" i="4"/>
  <c r="X2534" i="4"/>
  <c r="AB2534" i="4"/>
  <c r="Z2534" i="4"/>
  <c r="X2478" i="4"/>
  <c r="AB2478" i="4"/>
  <c r="Z2478" i="4"/>
  <c r="X2454" i="4"/>
  <c r="AB2454" i="4"/>
  <c r="Z2454" i="4"/>
  <c r="X2446" i="4"/>
  <c r="AB2446" i="4"/>
  <c r="Z2446" i="4"/>
  <c r="X2414" i="4"/>
  <c r="AB2414" i="4"/>
  <c r="Z2414" i="4"/>
  <c r="X2398" i="4"/>
  <c r="AB2398" i="4"/>
  <c r="Z2398" i="4"/>
  <c r="X2382" i="4"/>
  <c r="AB2382" i="4"/>
  <c r="Z2382" i="4"/>
  <c r="X2358" i="4"/>
  <c r="AB2358" i="4"/>
  <c r="Z2358" i="4"/>
  <c r="X2326" i="4"/>
  <c r="AB2326" i="4"/>
  <c r="Z2326" i="4"/>
  <c r="X2294" i="4"/>
  <c r="AB2294" i="4"/>
  <c r="Z2294" i="4"/>
  <c r="X2262" i="4"/>
  <c r="AB2262" i="4"/>
  <c r="Z2262" i="4"/>
  <c r="X2230" i="4"/>
  <c r="AB2230" i="4"/>
  <c r="Z2230" i="4"/>
  <c r="X2198" i="4"/>
  <c r="AB2198" i="4"/>
  <c r="Z2198" i="4"/>
  <c r="X2174" i="4"/>
  <c r="AB2174" i="4"/>
  <c r="Z2174" i="4"/>
  <c r="X2158" i="4"/>
  <c r="AB2158" i="4"/>
  <c r="Z2158" i="4"/>
  <c r="X2118" i="4"/>
  <c r="AB2118" i="4"/>
  <c r="Z2118" i="4"/>
  <c r="V2110" i="4"/>
  <c r="X2110" i="4"/>
  <c r="AB2110" i="4"/>
  <c r="Z2110" i="4"/>
  <c r="V2094" i="4"/>
  <c r="X2094" i="4"/>
  <c r="AB2094" i="4"/>
  <c r="Z2094" i="4"/>
  <c r="X2054" i="4"/>
  <c r="AB2054" i="4"/>
  <c r="Z2054" i="4"/>
  <c r="V2046" i="4"/>
  <c r="X2046" i="4"/>
  <c r="AB2046" i="4"/>
  <c r="Z2046" i="4"/>
  <c r="V2030" i="4"/>
  <c r="X2030" i="4"/>
  <c r="AB2030" i="4"/>
  <c r="Z2030" i="4"/>
  <c r="X1990" i="4"/>
  <c r="AB1990" i="4"/>
  <c r="Z1990" i="4"/>
  <c r="X1974" i="4"/>
  <c r="AB1974" i="4"/>
  <c r="Z1974" i="4"/>
  <c r="V1966" i="4"/>
  <c r="X1966" i="4"/>
  <c r="AB1966" i="4"/>
  <c r="Z1966" i="4"/>
  <c r="X1926" i="4"/>
  <c r="AB1926" i="4"/>
  <c r="Z1926" i="4"/>
  <c r="X1910" i="4"/>
  <c r="AB1910" i="4"/>
  <c r="Z1910" i="4"/>
  <c r="V1902" i="4"/>
  <c r="X1902" i="4"/>
  <c r="AB1902" i="4"/>
  <c r="Z1902" i="4"/>
  <c r="V1830" i="4"/>
  <c r="X1830" i="4"/>
  <c r="AB1830" i="4"/>
  <c r="Z1830" i="4"/>
  <c r="X1814" i="4"/>
  <c r="AB1814" i="4"/>
  <c r="Z1814" i="4"/>
  <c r="V1798" i="4"/>
  <c r="X1798" i="4"/>
  <c r="AB1798" i="4"/>
  <c r="Z1798" i="4"/>
  <c r="X1782" i="4"/>
  <c r="AB1782" i="4"/>
  <c r="Z1782" i="4"/>
  <c r="X1766" i="4"/>
  <c r="AB1766" i="4"/>
  <c r="Z1766" i="4"/>
  <c r="X1750" i="4"/>
  <c r="AB1750" i="4"/>
  <c r="Z1750" i="4"/>
  <c r="X1734" i="4"/>
  <c r="AB1734" i="4"/>
  <c r="Z1734" i="4"/>
  <c r="X1718" i="4"/>
  <c r="AB1718" i="4"/>
  <c r="Z1718" i="4"/>
  <c r="X1666" i="4"/>
  <c r="AB1666" i="4"/>
  <c r="Z1666" i="4"/>
  <c r="X1634" i="4"/>
  <c r="AB1634" i="4"/>
  <c r="Z1634" i="4"/>
  <c r="X1602" i="4"/>
  <c r="AB1602" i="4"/>
  <c r="Z1602" i="4"/>
  <c r="X1554" i="4"/>
  <c r="AB1554" i="4"/>
  <c r="Z1554" i="4"/>
  <c r="X1478" i="4"/>
  <c r="AB1478" i="4"/>
  <c r="Z1478" i="4"/>
  <c r="X1286" i="4"/>
  <c r="AB1286" i="4"/>
  <c r="X1222" i="4"/>
  <c r="AB1222" i="4"/>
  <c r="X1174" i="4"/>
  <c r="AB1174" i="4"/>
  <c r="X1142" i="4"/>
  <c r="AB1142" i="4"/>
  <c r="X1094" i="4"/>
  <c r="AB1094" i="4"/>
  <c r="X1046" i="4"/>
  <c r="AB1046" i="4"/>
  <c r="X998" i="4"/>
  <c r="AB998" i="4"/>
  <c r="X950" i="4"/>
  <c r="AB950" i="4"/>
  <c r="R606" i="4"/>
  <c r="X606" i="4"/>
  <c r="Y606" i="4"/>
  <c r="AB606" i="4"/>
  <c r="R590" i="4"/>
  <c r="Y590" i="4"/>
  <c r="X590" i="4"/>
  <c r="AB590" i="4"/>
  <c r="R574" i="4"/>
  <c r="X574" i="4"/>
  <c r="Y574" i="4"/>
  <c r="AB574" i="4"/>
  <c r="R558" i="4"/>
  <c r="Y558" i="4"/>
  <c r="X558" i="4"/>
  <c r="AB558" i="4"/>
  <c r="R538" i="4"/>
  <c r="X538" i="4"/>
  <c r="Y538" i="4"/>
  <c r="AB538" i="4"/>
  <c r="R518" i="4"/>
  <c r="Y518" i="4"/>
  <c r="X518" i="4"/>
  <c r="AB518" i="4"/>
  <c r="R498" i="4"/>
  <c r="X498" i="4"/>
  <c r="AB498" i="4"/>
  <c r="Y498" i="4"/>
  <c r="R474" i="4"/>
  <c r="X474" i="4"/>
  <c r="AB474" i="4"/>
  <c r="Y474" i="4"/>
  <c r="X2921" i="4"/>
  <c r="AB2921" i="4"/>
  <c r="Z2921" i="4"/>
  <c r="X2913" i="4"/>
  <c r="AB2913" i="4"/>
  <c r="Z2913" i="4"/>
  <c r="X2873" i="4"/>
  <c r="AB2873" i="4"/>
  <c r="Z2873" i="4"/>
  <c r="X2865" i="4"/>
  <c r="AB2865" i="4"/>
  <c r="Z2865" i="4"/>
  <c r="X2857" i="4"/>
  <c r="AB2857" i="4"/>
  <c r="Z2857" i="4"/>
  <c r="X2849" i="4"/>
  <c r="AB2849" i="4"/>
  <c r="Z2849" i="4"/>
  <c r="X2793" i="4"/>
  <c r="AB2793" i="4"/>
  <c r="Z2793" i="4"/>
  <c r="X2785" i="4"/>
  <c r="AB2785" i="4"/>
  <c r="Z2785" i="4"/>
  <c r="X2745" i="4"/>
  <c r="AB2745" i="4"/>
  <c r="Z2745" i="4"/>
  <c r="X2737" i="4"/>
  <c r="AB2737" i="4"/>
  <c r="Z2737" i="4"/>
  <c r="X2729" i="4"/>
  <c r="AB2729" i="4"/>
  <c r="Z2729" i="4"/>
  <c r="X2721" i="4"/>
  <c r="AB2721" i="4"/>
  <c r="Z2721" i="4"/>
  <c r="X2713" i="4"/>
  <c r="AB2713" i="4"/>
  <c r="Z2713" i="4"/>
  <c r="X2705" i="4"/>
  <c r="AB2705" i="4"/>
  <c r="Z2705" i="4"/>
  <c r="X2649" i="4"/>
  <c r="AB2649" i="4"/>
  <c r="Z2649" i="4"/>
  <c r="X2641" i="4"/>
  <c r="AB2641" i="4"/>
  <c r="Z2641" i="4"/>
  <c r="X2585" i="4"/>
  <c r="AB2585" i="4"/>
  <c r="Z2585" i="4"/>
  <c r="X2577" i="4"/>
  <c r="AB2577" i="4"/>
  <c r="Z2577" i="4"/>
  <c r="X2553" i="4"/>
  <c r="AB2553" i="4"/>
  <c r="Z2553" i="4"/>
  <c r="X2545" i="4"/>
  <c r="AB2545" i="4"/>
  <c r="Z2545" i="4"/>
  <c r="X2521" i="4"/>
  <c r="AB2521" i="4"/>
  <c r="Z2521" i="4"/>
  <c r="X2513" i="4"/>
  <c r="AB2513" i="4"/>
  <c r="Z2513" i="4"/>
  <c r="X2505" i="4"/>
  <c r="AB2505" i="4"/>
  <c r="Z2505" i="4"/>
  <c r="X2489" i="4"/>
  <c r="AB2489" i="4"/>
  <c r="Z2489" i="4"/>
  <c r="X2473" i="4"/>
  <c r="AB2473" i="4"/>
  <c r="Z2473" i="4"/>
  <c r="X2457" i="4"/>
  <c r="AB2457" i="4"/>
  <c r="Z2457" i="4"/>
  <c r="X2441" i="4"/>
  <c r="AB2441" i="4"/>
  <c r="Z2441" i="4"/>
  <c r="X2425" i="4"/>
  <c r="AB2425" i="4"/>
  <c r="Z2425" i="4"/>
  <c r="X2409" i="4"/>
  <c r="AB2409" i="4"/>
  <c r="Z2409" i="4"/>
  <c r="X2393" i="4"/>
  <c r="AB2393" i="4"/>
  <c r="Z2393" i="4"/>
  <c r="X2377" i="4"/>
  <c r="AB2377" i="4"/>
  <c r="Z2377" i="4"/>
  <c r="X2361" i="4"/>
  <c r="AB2361" i="4"/>
  <c r="Z2361" i="4"/>
  <c r="X2345" i="4"/>
  <c r="AB2345" i="4"/>
  <c r="Z2345" i="4"/>
  <c r="X2329" i="4"/>
  <c r="AB2329" i="4"/>
  <c r="Z2329" i="4"/>
  <c r="X2313" i="4"/>
  <c r="AB2313" i="4"/>
  <c r="Z2313" i="4"/>
  <c r="X2297" i="4"/>
  <c r="AB2297" i="4"/>
  <c r="Z2297" i="4"/>
  <c r="X2281" i="4"/>
  <c r="AB2281" i="4"/>
  <c r="Z2281" i="4"/>
  <c r="X2265" i="4"/>
  <c r="AB2265" i="4"/>
  <c r="Z2265" i="4"/>
  <c r="X2249" i="4"/>
  <c r="AB2249" i="4"/>
  <c r="Z2249" i="4"/>
  <c r="X2233" i="4"/>
  <c r="AB2233" i="4"/>
  <c r="Z2233" i="4"/>
  <c r="X2217" i="4"/>
  <c r="AB2217" i="4"/>
  <c r="Y2217" i="4"/>
  <c r="Z2217" i="4"/>
  <c r="X2205" i="4"/>
  <c r="AB2205" i="4"/>
  <c r="Z2205" i="4"/>
  <c r="X2189" i="4"/>
  <c r="AB2189" i="4"/>
  <c r="Z2189" i="4"/>
  <c r="X2177" i="4"/>
  <c r="AB2177" i="4"/>
  <c r="Z2177" i="4"/>
  <c r="X2161" i="4"/>
  <c r="AB2161" i="4"/>
  <c r="Z2161" i="4"/>
  <c r="X2125" i="4"/>
  <c r="AB2125" i="4"/>
  <c r="Z2125" i="4"/>
  <c r="X2113" i="4"/>
  <c r="AB2113" i="4"/>
  <c r="Z2113" i="4"/>
  <c r="X2097" i="4"/>
  <c r="AB2097" i="4"/>
  <c r="Z2097" i="4"/>
  <c r="X2061" i="4"/>
  <c r="AB2061" i="4"/>
  <c r="Z2061" i="4"/>
  <c r="X2049" i="4"/>
  <c r="AB2049" i="4"/>
  <c r="Z2049" i="4"/>
  <c r="X2033" i="4"/>
  <c r="AB2033" i="4"/>
  <c r="Z2033" i="4"/>
  <c r="X1997" i="4"/>
  <c r="AB1997" i="4"/>
  <c r="Z1997" i="4"/>
  <c r="X1985" i="4"/>
  <c r="AB1985" i="4"/>
  <c r="Z1985" i="4"/>
  <c r="X1969" i="4"/>
  <c r="AB1969" i="4"/>
  <c r="Z1969" i="4"/>
  <c r="X1933" i="4"/>
  <c r="AB1933" i="4"/>
  <c r="Z1933" i="4"/>
  <c r="X1921" i="4"/>
  <c r="AB1921" i="4"/>
  <c r="Z1921" i="4"/>
  <c r="X1905" i="4"/>
  <c r="AB1905" i="4"/>
  <c r="Z1905" i="4"/>
  <c r="X1877" i="4"/>
  <c r="AB1877" i="4"/>
  <c r="Z1877" i="4"/>
  <c r="X1869" i="4"/>
  <c r="AB1869" i="4"/>
  <c r="Z1869" i="4"/>
  <c r="X1857" i="4"/>
  <c r="AB1857" i="4"/>
  <c r="Z1857" i="4"/>
  <c r="X1485" i="4"/>
  <c r="AB1485" i="4"/>
  <c r="Z1485" i="4"/>
  <c r="X1477" i="4"/>
  <c r="AB1477" i="4"/>
  <c r="Z1477" i="4"/>
  <c r="X1453" i="4"/>
  <c r="AB1453" i="4"/>
  <c r="Z1453" i="4"/>
  <c r="X1445" i="4"/>
  <c r="AB1445" i="4"/>
  <c r="Z1445" i="4"/>
  <c r="X1421" i="4"/>
  <c r="AB1421" i="4"/>
  <c r="Z1421" i="4"/>
  <c r="X1413" i="4"/>
  <c r="AB1413" i="4"/>
  <c r="Z1413" i="4"/>
  <c r="X1389" i="4"/>
  <c r="AB1389" i="4"/>
  <c r="Z1389" i="4"/>
  <c r="X1381" i="4"/>
  <c r="AB1381" i="4"/>
  <c r="Z1381" i="4"/>
  <c r="X1357" i="4"/>
  <c r="AB1357" i="4"/>
  <c r="Z1357" i="4"/>
  <c r="X1349" i="4"/>
  <c r="AB1349" i="4"/>
  <c r="Z1349" i="4"/>
  <c r="X1325" i="4"/>
  <c r="AB1325" i="4"/>
  <c r="Z1325" i="4"/>
  <c r="X1317" i="4"/>
  <c r="AB1317" i="4"/>
  <c r="Z1317" i="4"/>
  <c r="X1293" i="4"/>
  <c r="AB1293" i="4"/>
  <c r="Z1293" i="4"/>
  <c r="X1285" i="4"/>
  <c r="AB1285" i="4"/>
  <c r="Z1285" i="4"/>
  <c r="X1261" i="4"/>
  <c r="AB1261" i="4"/>
  <c r="Z1261" i="4"/>
  <c r="X1253" i="4"/>
  <c r="AB1253" i="4"/>
  <c r="Z1253" i="4"/>
  <c r="X1229" i="4"/>
  <c r="AB1229" i="4"/>
  <c r="Z1229" i="4"/>
  <c r="X1221" i="4"/>
  <c r="AB1221" i="4"/>
  <c r="Z1221" i="4"/>
  <c r="X1197" i="4"/>
  <c r="AB1197" i="4"/>
  <c r="Y1197" i="4"/>
  <c r="Z1197" i="4"/>
  <c r="X1189" i="4"/>
  <c r="Y1189" i="4"/>
  <c r="AB1189" i="4"/>
  <c r="Z1189" i="4"/>
  <c r="X1165" i="4"/>
  <c r="AB1165" i="4"/>
  <c r="Y1165" i="4"/>
  <c r="Z1165" i="4"/>
  <c r="X1157" i="4"/>
  <c r="Y1157" i="4"/>
  <c r="AB1157" i="4"/>
  <c r="Z1157" i="4"/>
  <c r="X1133" i="4"/>
  <c r="AB1133" i="4"/>
  <c r="Y1133" i="4"/>
  <c r="Z1133" i="4"/>
  <c r="X1125" i="4"/>
  <c r="Y1125" i="4"/>
  <c r="AB1125" i="4"/>
  <c r="Z1125" i="4"/>
  <c r="X1101" i="4"/>
  <c r="AB1101" i="4"/>
  <c r="Y1101" i="4"/>
  <c r="X1093" i="4"/>
  <c r="Y1093" i="4"/>
  <c r="AB1093" i="4"/>
  <c r="X1069" i="4"/>
  <c r="AB1069" i="4"/>
  <c r="Y1069" i="4"/>
  <c r="X1061" i="4"/>
  <c r="Y1061" i="4"/>
  <c r="AB1061" i="4"/>
  <c r="X1037" i="4"/>
  <c r="AB1037" i="4"/>
  <c r="Y1037" i="4"/>
  <c r="X1029" i="4"/>
  <c r="Y1029" i="4"/>
  <c r="AB1029" i="4"/>
  <c r="X1005" i="4"/>
  <c r="AB1005" i="4"/>
  <c r="Y1005" i="4"/>
  <c r="X997" i="4"/>
  <c r="Y997" i="4"/>
  <c r="AB997" i="4"/>
  <c r="X973" i="4"/>
  <c r="AB973" i="4"/>
  <c r="Y973" i="4"/>
  <c r="X965" i="4"/>
  <c r="Y965" i="4"/>
  <c r="AB965" i="4"/>
  <c r="X933" i="4"/>
  <c r="Y933" i="4"/>
  <c r="AB933" i="4"/>
  <c r="X925" i="4"/>
  <c r="AB925" i="4"/>
  <c r="Y925" i="4"/>
  <c r="R893" i="4"/>
  <c r="X893" i="4"/>
  <c r="R869" i="4"/>
  <c r="X869" i="4"/>
  <c r="R861" i="4"/>
  <c r="X861" i="4"/>
  <c r="X829" i="4"/>
  <c r="AB829" i="4"/>
  <c r="Y829" i="4"/>
  <c r="AB805" i="4"/>
  <c r="Y805" i="4"/>
  <c r="X805" i="4"/>
  <c r="X797" i="4"/>
  <c r="AB797" i="4"/>
  <c r="Y797" i="4"/>
  <c r="X765" i="4"/>
  <c r="AB765" i="4"/>
  <c r="Y765" i="4"/>
  <c r="Y749" i="4"/>
  <c r="X749" i="4"/>
  <c r="AB749" i="4"/>
  <c r="X733" i="4"/>
  <c r="AB733" i="4"/>
  <c r="Y733" i="4"/>
  <c r="AB717" i="4"/>
  <c r="Y717" i="4"/>
  <c r="X717" i="4"/>
  <c r="Y709" i="4"/>
  <c r="X709" i="4"/>
  <c r="AB709" i="4"/>
  <c r="AB701" i="4"/>
  <c r="Y701" i="4"/>
  <c r="X701" i="4"/>
  <c r="Y693" i="4"/>
  <c r="X693" i="4"/>
  <c r="AB693" i="4"/>
  <c r="AB685" i="4"/>
  <c r="Y685" i="4"/>
  <c r="X685" i="4"/>
  <c r="Y677" i="4"/>
  <c r="X677" i="4"/>
  <c r="AB677" i="4"/>
  <c r="AB669" i="4"/>
  <c r="Y669" i="4"/>
  <c r="X669" i="4"/>
  <c r="X661" i="4"/>
  <c r="AB661" i="4"/>
  <c r="Y661" i="4"/>
  <c r="X645" i="4"/>
  <c r="AB645" i="4"/>
  <c r="Y645" i="4"/>
  <c r="X629" i="4"/>
  <c r="Y629" i="4"/>
  <c r="AB629" i="4"/>
  <c r="X613" i="4"/>
  <c r="AB613" i="4"/>
  <c r="Y613" i="4"/>
  <c r="X597" i="4"/>
  <c r="Y597" i="4"/>
  <c r="AB597" i="4"/>
  <c r="X581" i="4"/>
  <c r="AB581" i="4"/>
  <c r="Y581" i="4"/>
  <c r="X565" i="4"/>
  <c r="Y565" i="4"/>
  <c r="AB565" i="4"/>
  <c r="X549" i="4"/>
  <c r="AB549" i="4"/>
  <c r="Y549" i="4"/>
  <c r="X533" i="4"/>
  <c r="Y533" i="4"/>
  <c r="AB533" i="4"/>
  <c r="X517" i="4"/>
  <c r="AB517" i="4"/>
  <c r="Y517" i="4"/>
  <c r="X501" i="4"/>
  <c r="AB501" i="4"/>
  <c r="Y501" i="4"/>
  <c r="T485" i="4"/>
  <c r="X485" i="4"/>
  <c r="Y485" i="4"/>
  <c r="AB485" i="4"/>
  <c r="T469" i="4"/>
  <c r="X469" i="4"/>
  <c r="AB469" i="4"/>
  <c r="Y469" i="4"/>
  <c r="T453" i="4"/>
  <c r="X453" i="4"/>
  <c r="Y453" i="4"/>
  <c r="AB453" i="4"/>
  <c r="T437" i="4"/>
  <c r="X437" i="4"/>
  <c r="AB437" i="4"/>
  <c r="Y437" i="4"/>
  <c r="T421" i="4"/>
  <c r="X421" i="4"/>
  <c r="Y421" i="4"/>
  <c r="AB421" i="4"/>
  <c r="T405" i="4"/>
  <c r="Y405" i="4"/>
  <c r="X405" i="4"/>
  <c r="AB405" i="4"/>
  <c r="T389" i="4"/>
  <c r="X389" i="4"/>
  <c r="AB389" i="4"/>
  <c r="Y389" i="4"/>
  <c r="T373" i="4"/>
  <c r="X373" i="4"/>
  <c r="AB373" i="4"/>
  <c r="Y373" i="4"/>
  <c r="T357" i="4"/>
  <c r="Y357" i="4"/>
  <c r="X357" i="4"/>
  <c r="AB357" i="4"/>
  <c r="T341" i="4"/>
  <c r="X341" i="4"/>
  <c r="AB341" i="4"/>
  <c r="T325" i="4"/>
  <c r="AB325" i="4"/>
  <c r="Y325" i="4"/>
  <c r="X325" i="4"/>
  <c r="T309" i="4"/>
  <c r="AB309" i="4"/>
  <c r="X309" i="4"/>
  <c r="T293" i="4"/>
  <c r="AB293" i="4"/>
  <c r="Y293" i="4"/>
  <c r="X293" i="4"/>
  <c r="T277" i="4"/>
  <c r="AB277" i="4"/>
  <c r="Y277" i="4"/>
  <c r="X277" i="4"/>
  <c r="T261" i="4"/>
  <c r="X261" i="4"/>
  <c r="AB261" i="4"/>
  <c r="Y261" i="4"/>
  <c r="T245" i="4"/>
  <c r="X245" i="4"/>
  <c r="AB245" i="4"/>
  <c r="Y245" i="4"/>
  <c r="T229" i="4"/>
  <c r="X229" i="4"/>
  <c r="AB229" i="4"/>
  <c r="T213" i="4"/>
  <c r="X213" i="4"/>
  <c r="AB213" i="4"/>
  <c r="Y213" i="4"/>
  <c r="T197" i="4"/>
  <c r="AB197" i="4"/>
  <c r="X197" i="4"/>
  <c r="T181" i="4"/>
  <c r="X181" i="4"/>
  <c r="AB181" i="4"/>
  <c r="T165" i="4"/>
  <c r="X165" i="4"/>
  <c r="AB165" i="4"/>
  <c r="Y165" i="4"/>
  <c r="T149" i="4"/>
  <c r="X149" i="4"/>
  <c r="Y149" i="4"/>
  <c r="AB149" i="4"/>
  <c r="T125" i="4"/>
  <c r="X125" i="4"/>
  <c r="AB125" i="4"/>
  <c r="Y125" i="4"/>
  <c r="T109" i="4"/>
  <c r="AB109" i="4"/>
  <c r="X109" i="4"/>
  <c r="Y109" i="4"/>
  <c r="T93" i="4"/>
  <c r="X93" i="4"/>
  <c r="AB93" i="4"/>
  <c r="Y93" i="4"/>
  <c r="T85" i="4"/>
  <c r="X85" i="4"/>
  <c r="AB85" i="4"/>
  <c r="T77" i="4"/>
  <c r="X77" i="4"/>
  <c r="AB77" i="4"/>
  <c r="Y77" i="4"/>
  <c r="X61" i="4"/>
  <c r="AB61" i="4"/>
  <c r="Y61" i="4"/>
  <c r="T45" i="4"/>
  <c r="X45" i="4"/>
  <c r="AB45" i="4"/>
  <c r="Y45" i="4"/>
  <c r="AB29" i="4"/>
  <c r="X29" i="4"/>
  <c r="T13" i="4"/>
  <c r="X13" i="4"/>
  <c r="AB13" i="4"/>
  <c r="V1480" i="4"/>
  <c r="X1480" i="4"/>
  <c r="AB1480" i="4"/>
  <c r="Z1480" i="4"/>
  <c r="V1416" i="4"/>
  <c r="X1416" i="4"/>
  <c r="AB1416" i="4"/>
  <c r="Z1416" i="4"/>
  <c r="V1368" i="4"/>
  <c r="X1368" i="4"/>
  <c r="AB1368" i="4"/>
  <c r="Z1368" i="4"/>
  <c r="V1304" i="4"/>
  <c r="X1304" i="4"/>
  <c r="AB1304" i="4"/>
  <c r="V1272" i="4"/>
  <c r="X1272" i="4"/>
  <c r="AB1272" i="4"/>
  <c r="V1240" i="4"/>
  <c r="X1240" i="4"/>
  <c r="AB1240" i="4"/>
  <c r="V1144" i="4"/>
  <c r="X1144" i="4"/>
  <c r="AB1144" i="4"/>
  <c r="V1112" i="4"/>
  <c r="X1112" i="4"/>
  <c r="AB1112" i="4"/>
  <c r="V1032" i="4"/>
  <c r="X1032" i="4"/>
  <c r="AB1032" i="4"/>
  <c r="V1000" i="4"/>
  <c r="X1000" i="4"/>
  <c r="AB1000" i="4"/>
  <c r="V924" i="4"/>
  <c r="X924" i="4"/>
  <c r="AB924" i="4"/>
  <c r="V900" i="4"/>
  <c r="AB900" i="4"/>
  <c r="V868" i="4"/>
  <c r="AB868" i="4"/>
  <c r="X844" i="4"/>
  <c r="Y844" i="4"/>
  <c r="AB844" i="4"/>
  <c r="X812" i="4"/>
  <c r="Y812" i="4"/>
  <c r="AB812" i="4"/>
  <c r="S788" i="4"/>
  <c r="AB788" i="4"/>
  <c r="X788" i="4"/>
  <c r="Y788" i="4"/>
  <c r="S756" i="4"/>
  <c r="AB756" i="4"/>
  <c r="X756" i="4"/>
  <c r="Y756" i="4"/>
  <c r="X732" i="4"/>
  <c r="Y732" i="4"/>
  <c r="AB732" i="4"/>
  <c r="X3712" i="4"/>
  <c r="AB3712" i="4"/>
  <c r="Z3712" i="4"/>
  <c r="X3704" i="4"/>
  <c r="AB3704" i="4"/>
  <c r="Z3704" i="4"/>
  <c r="X3696" i="4"/>
  <c r="AB3696" i="4"/>
  <c r="Z3696" i="4"/>
  <c r="X3688" i="4"/>
  <c r="AB3688" i="4"/>
  <c r="Z3688" i="4"/>
  <c r="X3680" i="4"/>
  <c r="AB3680" i="4"/>
  <c r="Z3680" i="4"/>
  <c r="X3672" i="4"/>
  <c r="AB3672" i="4"/>
  <c r="Z3672" i="4"/>
  <c r="X3664" i="4"/>
  <c r="AB3664" i="4"/>
  <c r="Z3664" i="4"/>
  <c r="X3656" i="4"/>
  <c r="AB3656" i="4"/>
  <c r="Z3656" i="4"/>
  <c r="X3648" i="4"/>
  <c r="AB3648" i="4"/>
  <c r="Z3648" i="4"/>
  <c r="X3640" i="4"/>
  <c r="AB3640" i="4"/>
  <c r="Z3640" i="4"/>
  <c r="X3632" i="4"/>
  <c r="AB3632" i="4"/>
  <c r="Z3632" i="4"/>
  <c r="X3624" i="4"/>
  <c r="AB3624" i="4"/>
  <c r="Z3624" i="4"/>
  <c r="X3616" i="4"/>
  <c r="AB3616" i="4"/>
  <c r="Z3616" i="4"/>
  <c r="X3608" i="4"/>
  <c r="AB3608" i="4"/>
  <c r="Z3608" i="4"/>
  <c r="X3600" i="4"/>
  <c r="AB3600" i="4"/>
  <c r="Z3600" i="4"/>
  <c r="X3592" i="4"/>
  <c r="AB3592" i="4"/>
  <c r="Z3592" i="4"/>
  <c r="X3584" i="4"/>
  <c r="AB3584" i="4"/>
  <c r="Z3584" i="4"/>
  <c r="X3576" i="4"/>
  <c r="AB3576" i="4"/>
  <c r="Z3576" i="4"/>
  <c r="X3568" i="4"/>
  <c r="AB3568" i="4"/>
  <c r="Z3568" i="4"/>
  <c r="X3560" i="4"/>
  <c r="AB3560" i="4"/>
  <c r="Z3560" i="4"/>
  <c r="X3552" i="4"/>
  <c r="AB3552" i="4"/>
  <c r="Z3552" i="4"/>
  <c r="X3544" i="4"/>
  <c r="AB3544" i="4"/>
  <c r="Z3544" i="4"/>
  <c r="X3536" i="4"/>
  <c r="AB3536" i="4"/>
  <c r="Z3536" i="4"/>
  <c r="X3528" i="4"/>
  <c r="AB3528" i="4"/>
  <c r="Z3528" i="4"/>
  <c r="X3512" i="4"/>
  <c r="AB3512" i="4"/>
  <c r="Z3512" i="4"/>
  <c r="X3496" i="4"/>
  <c r="AB3496" i="4"/>
  <c r="Z3496" i="4"/>
  <c r="X3456" i="4"/>
  <c r="AB3456" i="4"/>
  <c r="Z3456" i="4"/>
  <c r="X3448" i="4"/>
  <c r="AB3448" i="4"/>
  <c r="Z3448" i="4"/>
  <c r="X3440" i="4"/>
  <c r="AB3440" i="4"/>
  <c r="Z3440" i="4"/>
  <c r="X3432" i="4"/>
  <c r="AB3432" i="4"/>
  <c r="Z3432" i="4"/>
  <c r="X3424" i="4"/>
  <c r="AB3424" i="4"/>
  <c r="Z3424" i="4"/>
  <c r="X3416" i="4"/>
  <c r="AB3416" i="4"/>
  <c r="Z3416" i="4"/>
  <c r="X3408" i="4"/>
  <c r="AB3408" i="4"/>
  <c r="Y3408" i="4"/>
  <c r="Z3408" i="4"/>
  <c r="X3400" i="4"/>
  <c r="AB3400" i="4"/>
  <c r="Z3400" i="4"/>
  <c r="X3392" i="4"/>
  <c r="AB3392" i="4"/>
  <c r="Z3392" i="4"/>
  <c r="X3384" i="4"/>
  <c r="AB3384" i="4"/>
  <c r="Z3384" i="4"/>
  <c r="X3376" i="4"/>
  <c r="AB3376" i="4"/>
  <c r="Z3376" i="4"/>
  <c r="X3368" i="4"/>
  <c r="AB3368" i="4"/>
  <c r="Z3368" i="4"/>
  <c r="X3360" i="4"/>
  <c r="AB3360" i="4"/>
  <c r="Z3360" i="4"/>
  <c r="X3352" i="4"/>
  <c r="AB3352" i="4"/>
  <c r="Z3352" i="4"/>
  <c r="X3344" i="4"/>
  <c r="AB3344" i="4"/>
  <c r="Z3344" i="4"/>
  <c r="X3336" i="4"/>
  <c r="AB3336" i="4"/>
  <c r="Z3336" i="4"/>
  <c r="X3328" i="4"/>
  <c r="AB3328" i="4"/>
  <c r="Z3328" i="4"/>
  <c r="X3320" i="4"/>
  <c r="AB3320" i="4"/>
  <c r="Z3320" i="4"/>
  <c r="X3312" i="4"/>
  <c r="AB3312" i="4"/>
  <c r="Z3312" i="4"/>
  <c r="X3304" i="4"/>
  <c r="AB3304" i="4"/>
  <c r="Z3304" i="4"/>
  <c r="X3296" i="4"/>
  <c r="AB3296" i="4"/>
  <c r="Z3296" i="4"/>
  <c r="X3288" i="4"/>
  <c r="AB3288" i="4"/>
  <c r="Z3288" i="4"/>
  <c r="X3280" i="4"/>
  <c r="AB3280" i="4"/>
  <c r="Z3280" i="4"/>
  <c r="X3272" i="4"/>
  <c r="AB3272" i="4"/>
  <c r="Z3272" i="4"/>
  <c r="X3264" i="4"/>
  <c r="AB3264" i="4"/>
  <c r="Z3264" i="4"/>
  <c r="X3256" i="4"/>
  <c r="AB3256" i="4"/>
  <c r="Z3256" i="4"/>
  <c r="X3248" i="4"/>
  <c r="AB3248" i="4"/>
  <c r="Z3248" i="4"/>
  <c r="X3240" i="4"/>
  <c r="AB3240" i="4"/>
  <c r="Z3240" i="4"/>
  <c r="X3232" i="4"/>
  <c r="AB3232" i="4"/>
  <c r="Z3232" i="4"/>
  <c r="X3224" i="4"/>
  <c r="AB3224" i="4"/>
  <c r="Z3224" i="4"/>
  <c r="X3216" i="4"/>
  <c r="AB3216" i="4"/>
  <c r="Z3216" i="4"/>
  <c r="X3208" i="4"/>
  <c r="AB3208" i="4"/>
  <c r="Z3208" i="4"/>
  <c r="X3200" i="4"/>
  <c r="AB3200" i="4"/>
  <c r="Z3200" i="4"/>
  <c r="X3192" i="4"/>
  <c r="AB3192" i="4"/>
  <c r="Z3192" i="4"/>
  <c r="X3184" i="4"/>
  <c r="AB3184" i="4"/>
  <c r="Z3184" i="4"/>
  <c r="X3176" i="4"/>
  <c r="AB3176" i="4"/>
  <c r="Z3176" i="4"/>
  <c r="X3168" i="4"/>
  <c r="AB3168" i="4"/>
  <c r="Z3168" i="4"/>
  <c r="X3160" i="4"/>
  <c r="AB3160" i="4"/>
  <c r="Z3160" i="4"/>
  <c r="X3152" i="4"/>
  <c r="AB3152" i="4"/>
  <c r="Z3152" i="4"/>
  <c r="X3144" i="4"/>
  <c r="AB3144" i="4"/>
  <c r="Z3144" i="4"/>
  <c r="X3136" i="4"/>
  <c r="AB3136" i="4"/>
  <c r="Z3136" i="4"/>
  <c r="X3128" i="4"/>
  <c r="AB3128" i="4"/>
  <c r="Z3128" i="4"/>
  <c r="X3120" i="4"/>
  <c r="AB3120" i="4"/>
  <c r="Z3120" i="4"/>
  <c r="X3112" i="4"/>
  <c r="AB3112" i="4"/>
  <c r="Z3112" i="4"/>
  <c r="X3104" i="4"/>
  <c r="AB3104" i="4"/>
  <c r="Z3104" i="4"/>
  <c r="X3096" i="4"/>
  <c r="AB3096" i="4"/>
  <c r="Z3096" i="4"/>
  <c r="X3088" i="4"/>
  <c r="AB3088" i="4"/>
  <c r="Z3088" i="4"/>
  <c r="X3080" i="4"/>
  <c r="AB3080" i="4"/>
  <c r="Z3080" i="4"/>
  <c r="X3072" i="4"/>
  <c r="AB3072" i="4"/>
  <c r="Z3072" i="4"/>
  <c r="X3064" i="4"/>
  <c r="AB3064" i="4"/>
  <c r="Z3064" i="4"/>
  <c r="X3056" i="4"/>
  <c r="AB3056" i="4"/>
  <c r="Z3056" i="4"/>
  <c r="X3048" i="4"/>
  <c r="AB3048" i="4"/>
  <c r="Z3048" i="4"/>
  <c r="X3040" i="4"/>
  <c r="AB3040" i="4"/>
  <c r="Z3040" i="4"/>
  <c r="X3032" i="4"/>
  <c r="AB3032" i="4"/>
  <c r="Z3032" i="4"/>
  <c r="X3024" i="4"/>
  <c r="AB3024" i="4"/>
  <c r="Z3024" i="4"/>
  <c r="X3016" i="4"/>
  <c r="AB3016" i="4"/>
  <c r="Z3016" i="4"/>
  <c r="X3008" i="4"/>
  <c r="AB3008" i="4"/>
  <c r="Z3008" i="4"/>
  <c r="X3000" i="4"/>
  <c r="AB3000" i="4"/>
  <c r="Z3000" i="4"/>
  <c r="X2992" i="4"/>
  <c r="AB2992" i="4"/>
  <c r="Z2992" i="4"/>
  <c r="X2984" i="4"/>
  <c r="AB2984" i="4"/>
  <c r="Z2984" i="4"/>
  <c r="X2976" i="4"/>
  <c r="AB2976" i="4"/>
  <c r="Z2976" i="4"/>
  <c r="X2968" i="4"/>
  <c r="AB2968" i="4"/>
  <c r="Z2968" i="4"/>
  <c r="X2960" i="4"/>
  <c r="AB2960" i="4"/>
  <c r="Z2960" i="4"/>
  <c r="X2952" i="4"/>
  <c r="AB2952" i="4"/>
  <c r="Z2952" i="4"/>
  <c r="X2944" i="4"/>
  <c r="AB2944" i="4"/>
  <c r="Z2944" i="4"/>
  <c r="X2936" i="4"/>
  <c r="AB2936" i="4"/>
  <c r="Z2936" i="4"/>
  <c r="V1448" i="4"/>
  <c r="X1448" i="4"/>
  <c r="AB1448" i="4"/>
  <c r="Z1448" i="4"/>
  <c r="V1384" i="4"/>
  <c r="X1384" i="4"/>
  <c r="AB1384" i="4"/>
  <c r="Z1384" i="4"/>
  <c r="V1320" i="4"/>
  <c r="X1320" i="4"/>
  <c r="AB1320" i="4"/>
  <c r="V1192" i="4"/>
  <c r="X1192" i="4"/>
  <c r="AB1192" i="4"/>
  <c r="V1160" i="4"/>
  <c r="X1160" i="4"/>
  <c r="AB1160" i="4"/>
  <c r="V1080" i="4"/>
  <c r="X1080" i="4"/>
  <c r="AB1080" i="4"/>
  <c r="V984" i="4"/>
  <c r="X984" i="4"/>
  <c r="AB984" i="4"/>
  <c r="V940" i="4"/>
  <c r="X940" i="4"/>
  <c r="AB940" i="4"/>
  <c r="V908" i="4"/>
  <c r="X908" i="4"/>
  <c r="AB908" i="4"/>
  <c r="V876" i="4"/>
  <c r="AB876" i="4"/>
  <c r="X836" i="4"/>
  <c r="Y836" i="4"/>
  <c r="AB836" i="4"/>
  <c r="X796" i="4"/>
  <c r="Y796" i="4"/>
  <c r="AB796" i="4"/>
  <c r="S772" i="4"/>
  <c r="X772" i="4"/>
  <c r="Y772" i="4"/>
  <c r="AB772" i="4"/>
  <c r="S724" i="4"/>
  <c r="AB724" i="4"/>
  <c r="X724" i="4"/>
  <c r="Y724" i="4"/>
  <c r="AB889" i="4"/>
  <c r="X886" i="4"/>
  <c r="X876" i="4"/>
  <c r="AB873" i="4"/>
  <c r="X870" i="4"/>
  <c r="AB857" i="4"/>
  <c r="X854" i="4"/>
  <c r="AA841" i="4"/>
  <c r="W838" i="4"/>
  <c r="W836" i="4"/>
  <c r="AA834" i="4"/>
  <c r="W829" i="4"/>
  <c r="W825" i="4"/>
  <c r="AA817" i="4"/>
  <c r="W812" i="4"/>
  <c r="W810" i="4"/>
  <c r="AA806" i="4"/>
  <c r="AA804" i="4"/>
  <c r="AA802" i="4"/>
  <c r="W797" i="4"/>
  <c r="W793" i="4"/>
  <c r="AA785" i="4"/>
  <c r="W778" i="4"/>
  <c r="AA774" i="4"/>
  <c r="AA772" i="4"/>
  <c r="AA770" i="4"/>
  <c r="W765" i="4"/>
  <c r="W761" i="4"/>
  <c r="AA753" i="4"/>
  <c r="W748" i="4"/>
  <c r="W746" i="4"/>
  <c r="AA742" i="4"/>
  <c r="AA738" i="4"/>
  <c r="W733" i="4"/>
  <c r="W729" i="4"/>
  <c r="AA721" i="4"/>
  <c r="W718" i="4"/>
  <c r="AA714" i="4"/>
  <c r="W711" i="4"/>
  <c r="W709" i="4"/>
  <c r="AA705" i="4"/>
  <c r="W702" i="4"/>
  <c r="AA698" i="4"/>
  <c r="W695" i="4"/>
  <c r="W693" i="4"/>
  <c r="AA689" i="4"/>
  <c r="W686" i="4"/>
  <c r="AA682" i="4"/>
  <c r="W679" i="4"/>
  <c r="W677" i="4"/>
  <c r="AA673" i="4"/>
  <c r="W670" i="4"/>
  <c r="AA666" i="4"/>
  <c r="W661" i="4"/>
  <c r="AA657" i="4"/>
  <c r="W654" i="4"/>
  <c r="AA650" i="4"/>
  <c r="W645" i="4"/>
  <c r="AA641" i="4"/>
  <c r="W638" i="4"/>
  <c r="AA634" i="4"/>
  <c r="W629" i="4"/>
  <c r="AA625" i="4"/>
  <c r="W622" i="4"/>
  <c r="AA618" i="4"/>
  <c r="W613" i="4"/>
  <c r="AA609" i="4"/>
  <c r="W606" i="4"/>
  <c r="AA602" i="4"/>
  <c r="W597" i="4"/>
  <c r="AA593" i="4"/>
  <c r="W590" i="4"/>
  <c r="AA586" i="4"/>
  <c r="W581" i="4"/>
  <c r="AA577" i="4"/>
  <c r="W574" i="4"/>
  <c r="AA570" i="4"/>
  <c r="W565" i="4"/>
  <c r="AA561" i="4"/>
  <c r="W558" i="4"/>
  <c r="AA554" i="4"/>
  <c r="W549" i="4"/>
  <c r="AA545" i="4"/>
  <c r="AA538" i="4"/>
  <c r="W533" i="4"/>
  <c r="AA529" i="4"/>
  <c r="AA522" i="4"/>
  <c r="W517" i="4"/>
  <c r="AA513" i="4"/>
  <c r="W510" i="4"/>
  <c r="AA506" i="4"/>
  <c r="W501" i="4"/>
  <c r="AA497" i="4"/>
  <c r="W494" i="4"/>
  <c r="AA490" i="4"/>
  <c r="W485" i="4"/>
  <c r="AA481" i="4"/>
  <c r="AA474" i="4"/>
  <c r="W469" i="4"/>
  <c r="AA465" i="4"/>
  <c r="AA458" i="4"/>
  <c r="W453" i="4"/>
  <c r="AA449" i="4"/>
  <c r="AA442" i="4"/>
  <c r="W437" i="4"/>
  <c r="AA433" i="4"/>
  <c r="AA426" i="4"/>
  <c r="W421" i="4"/>
  <c r="AA417" i="4"/>
  <c r="W412" i="4"/>
  <c r="W410" i="4"/>
  <c r="W408" i="4"/>
  <c r="W404" i="4"/>
  <c r="W402" i="4"/>
  <c r="W400" i="4"/>
  <c r="W396" i="4"/>
  <c r="W394" i="4"/>
  <c r="W392" i="4"/>
  <c r="AA386" i="4"/>
  <c r="AA369" i="4"/>
  <c r="W362" i="4"/>
  <c r="W357" i="4"/>
  <c r="AA354" i="4"/>
  <c r="AA345" i="4"/>
  <c r="W341" i="4"/>
  <c r="AA338" i="4"/>
  <c r="AA329" i="4"/>
  <c r="W322" i="4"/>
  <c r="W306" i="4"/>
  <c r="W290" i="4"/>
  <c r="AA273" i="4"/>
  <c r="AA266" i="4"/>
  <c r="W261" i="4"/>
  <c r="AA258" i="4"/>
  <c r="AA249" i="4"/>
  <c r="W245" i="4"/>
  <c r="W242" i="4"/>
  <c r="AA234" i="4"/>
  <c r="W230" i="4"/>
  <c r="W218" i="4"/>
  <c r="W213" i="4"/>
  <c r="W210" i="4"/>
  <c r="AA200" i="4"/>
  <c r="W198" i="4"/>
  <c r="AA192" i="4"/>
  <c r="AA185" i="4"/>
  <c r="W181" i="4"/>
  <c r="W178" i="4"/>
  <c r="AA170" i="4"/>
  <c r="W166" i="4"/>
  <c r="W154" i="4"/>
  <c r="W149" i="4"/>
  <c r="AA146" i="4"/>
  <c r="AA129" i="4"/>
  <c r="W125" i="4"/>
  <c r="AA122" i="4"/>
  <c r="AA105" i="4"/>
  <c r="W98" i="4"/>
  <c r="W93" i="4"/>
  <c r="AA81" i="4"/>
  <c r="W76" i="4"/>
  <c r="AA70" i="4"/>
  <c r="W65" i="4"/>
  <c r="AA62" i="4"/>
  <c r="W57" i="4"/>
  <c r="AA54" i="4"/>
  <c r="AA42" i="4"/>
  <c r="AA34" i="4"/>
  <c r="AA24" i="4"/>
  <c r="AA14" i="4"/>
  <c r="W3743" i="4"/>
  <c r="AA1749" i="4"/>
  <c r="AA1781" i="4"/>
  <c r="AA861" i="4"/>
  <c r="AA877" i="4"/>
  <c r="AA893" i="4"/>
  <c r="AA909" i="4"/>
  <c r="AA925" i="4"/>
  <c r="AA941" i="4"/>
  <c r="AA957" i="4"/>
  <c r="AA973" i="4"/>
  <c r="AA989" i="4"/>
  <c r="AA1005" i="4"/>
  <c r="AA1021" i="4"/>
  <c r="AA1037" i="4"/>
  <c r="AA1053" i="4"/>
  <c r="AA1069" i="4"/>
  <c r="AA1085" i="4"/>
  <c r="AA1101" i="4"/>
  <c r="AA1133" i="4"/>
  <c r="AA1149" i="4"/>
  <c r="AA1165" i="4"/>
  <c r="AA1197" i="4"/>
  <c r="AA1213" i="4"/>
  <c r="AA1229" i="4"/>
  <c r="AA1261" i="4"/>
  <c r="AA1277" i="4"/>
  <c r="AA1293" i="4"/>
  <c r="AA1325" i="4"/>
  <c r="AA1341" i="4"/>
  <c r="AA1357" i="4"/>
  <c r="AA1389" i="4"/>
  <c r="AA1435" i="4"/>
  <c r="AA1467" i="4"/>
  <c r="AA1499" i="4"/>
  <c r="AA1531" i="4"/>
  <c r="AA1563" i="4"/>
  <c r="AA1625" i="4"/>
  <c r="AA1689" i="4"/>
  <c r="AA2099" i="4"/>
  <c r="AA3065" i="4"/>
  <c r="W893" i="4"/>
  <c r="W957" i="4"/>
  <c r="W1021" i="4"/>
  <c r="W1085" i="4"/>
  <c r="W1654" i="4"/>
  <c r="W2192" i="4"/>
  <c r="Y873" i="4"/>
  <c r="Y869" i="4"/>
  <c r="Z844" i="4"/>
  <c r="Z838" i="4"/>
  <c r="Z828" i="4"/>
  <c r="Z812" i="4"/>
  <c r="Z806" i="4"/>
  <c r="Z796" i="4"/>
  <c r="Z774" i="4"/>
  <c r="Z764" i="4"/>
  <c r="Z742" i="4"/>
  <c r="Z732" i="4"/>
  <c r="Z718" i="4"/>
  <c r="Z710" i="4"/>
  <c r="Z702" i="4"/>
  <c r="Z694" i="4"/>
  <c r="Z686" i="4"/>
  <c r="Z678" i="4"/>
  <c r="Z670" i="4"/>
  <c r="Z410" i="4"/>
  <c r="Z402" i="4"/>
  <c r="Z394" i="4"/>
  <c r="Z380" i="4"/>
  <c r="Z378" i="4"/>
  <c r="Z368" i="4"/>
  <c r="Z366" i="4"/>
  <c r="Z362" i="4"/>
  <c r="Z328" i="4"/>
  <c r="Z326" i="4"/>
  <c r="Z322" i="4"/>
  <c r="Z314" i="4"/>
  <c r="Z310" i="4"/>
  <c r="Z306" i="4"/>
  <c r="Z298" i="4"/>
  <c r="Z294" i="4"/>
  <c r="Z290" i="4"/>
  <c r="Z282" i="4"/>
  <c r="Z278" i="4"/>
  <c r="Z274" i="4"/>
  <c r="Z266" i="4"/>
  <c r="Z236" i="4"/>
  <c r="Z234" i="4"/>
  <c r="Z226" i="4"/>
  <c r="Z222" i="4"/>
  <c r="Z218" i="4"/>
  <c r="Z194" i="4"/>
  <c r="Z170" i="4"/>
  <c r="Z162" i="4"/>
  <c r="Z158" i="4"/>
  <c r="Z154" i="4"/>
  <c r="Z146" i="4"/>
  <c r="Z116" i="4"/>
  <c r="Z114" i="4"/>
  <c r="Z110" i="4"/>
  <c r="Z74" i="4"/>
  <c r="Z70" i="4"/>
  <c r="Z66" i="4"/>
  <c r="Z34" i="4"/>
  <c r="Z26" i="4"/>
  <c r="Z1739" i="4"/>
  <c r="Z1755" i="4"/>
  <c r="Z1763" i="4"/>
  <c r="Z1771" i="4"/>
  <c r="Z849" i="4"/>
  <c r="Z857" i="4"/>
  <c r="Z861" i="4"/>
  <c r="Z865" i="4"/>
  <c r="Z869" i="4"/>
  <c r="Z873" i="4"/>
  <c r="Z881" i="4"/>
  <c r="Z893" i="4"/>
  <c r="Z897" i="4"/>
  <c r="Z905" i="4"/>
  <c r="Z913" i="4"/>
  <c r="Z921" i="4"/>
  <c r="Z925" i="4"/>
  <c r="Z929" i="4"/>
  <c r="Z933" i="4"/>
  <c r="Z937" i="4"/>
  <c r="Z945" i="4"/>
  <c r="Z953" i="4"/>
  <c r="Z961" i="4"/>
  <c r="Z965" i="4"/>
  <c r="Z973" i="4"/>
  <c r="Z977" i="4"/>
  <c r="Z985" i="4"/>
  <c r="Z993" i="4"/>
  <c r="Z997" i="4"/>
  <c r="Z1001" i="4"/>
  <c r="Z1005" i="4"/>
  <c r="Z1009" i="4"/>
  <c r="Z1017" i="4"/>
  <c r="Z1025" i="4"/>
  <c r="Z1029" i="4"/>
  <c r="Z1037" i="4"/>
  <c r="Z1041" i="4"/>
  <c r="Z1049" i="4"/>
  <c r="Z1057" i="4"/>
  <c r="Z1061" i="4"/>
  <c r="Z1065" i="4"/>
  <c r="Z1069" i="4"/>
  <c r="Z1073" i="4"/>
  <c r="Z1081" i="4"/>
  <c r="Z1089" i="4"/>
  <c r="Z1093" i="4"/>
  <c r="Z1101" i="4"/>
  <c r="Z1124" i="4"/>
  <c r="Z1132" i="4"/>
  <c r="Z1156" i="4"/>
  <c r="Z1164" i="4"/>
  <c r="Z1188" i="4"/>
  <c r="Z1196" i="4"/>
  <c r="Z1220" i="4"/>
  <c r="Z1228" i="4"/>
  <c r="Z1252" i="4"/>
  <c r="Z1260" i="4"/>
  <c r="Z1284" i="4"/>
  <c r="Z1292" i="4"/>
  <c r="Z1316" i="4"/>
  <c r="Z1324" i="4"/>
  <c r="AB4907" i="4"/>
  <c r="Z4907" i="4"/>
  <c r="AB4817" i="4"/>
  <c r="Z4817" i="4"/>
  <c r="AB4785" i="4"/>
  <c r="Z4785" i="4"/>
  <c r="X4714" i="4"/>
  <c r="AB4714" i="4"/>
  <c r="Z4714" i="4"/>
  <c r="AB4666" i="4"/>
  <c r="Z4666" i="4"/>
  <c r="AB4634" i="4"/>
  <c r="Z4634" i="4"/>
  <c r="AB4602" i="4"/>
  <c r="Z4602" i="4"/>
  <c r="AB4533" i="4"/>
  <c r="Z4533" i="4"/>
  <c r="AB4469" i="4"/>
  <c r="Z4469" i="4"/>
  <c r="AB4225" i="4"/>
  <c r="Z4225" i="4"/>
  <c r="AB4221" i="4"/>
  <c r="Z4221" i="4"/>
  <c r="AB4157" i="4"/>
  <c r="Z4157" i="4"/>
  <c r="AB4230" i="4"/>
  <c r="Z4230" i="4"/>
  <c r="AB4109" i="4"/>
  <c r="Z4109" i="4"/>
  <c r="AB4233" i="4"/>
  <c r="Z4233" i="4"/>
  <c r="X3516" i="4"/>
  <c r="AB3516" i="4"/>
  <c r="Z3516" i="4"/>
  <c r="X4417" i="4"/>
  <c r="AB4417" i="4"/>
  <c r="Z4417" i="4"/>
  <c r="X2851" i="4"/>
  <c r="AB2851" i="4"/>
  <c r="Z2851" i="4"/>
  <c r="X2723" i="4"/>
  <c r="AB2723" i="4"/>
  <c r="Z2723" i="4"/>
  <c r="X2531" i="4"/>
  <c r="AB2531" i="4"/>
  <c r="Z2531" i="4"/>
  <c r="X2815" i="4"/>
  <c r="AB2815" i="4"/>
  <c r="Z2815" i="4"/>
  <c r="X2687" i="4"/>
  <c r="AB2687" i="4"/>
  <c r="Z2687" i="4"/>
  <c r="X2559" i="4"/>
  <c r="AB2559" i="4"/>
  <c r="Z2559" i="4"/>
  <c r="X2403" i="4"/>
  <c r="AB2403" i="4"/>
  <c r="Z2403" i="4"/>
  <c r="X2275" i="4"/>
  <c r="AB2275" i="4"/>
  <c r="Z2275" i="4"/>
  <c r="V2195" i="4"/>
  <c r="X2195" i="4"/>
  <c r="AB2195" i="4"/>
  <c r="Z2195" i="4"/>
  <c r="X2121" i="4"/>
  <c r="AB2121" i="4"/>
  <c r="Z2121" i="4"/>
  <c r="X2087" i="4"/>
  <c r="AB2087" i="4"/>
  <c r="Z2087" i="4"/>
  <c r="V2019" i="4"/>
  <c r="X2019" i="4"/>
  <c r="AB2019" i="4"/>
  <c r="Z2019" i="4"/>
  <c r="X1948" i="4"/>
  <c r="AB1948" i="4"/>
  <c r="Z1948" i="4"/>
  <c r="X1865" i="4"/>
  <c r="Y1865" i="4"/>
  <c r="AB1865" i="4"/>
  <c r="Z1865" i="4"/>
  <c r="X1836" i="4"/>
  <c r="AB1836" i="4"/>
  <c r="Z1836" i="4"/>
  <c r="X1804" i="4"/>
  <c r="AB1804" i="4"/>
  <c r="Z1804" i="4"/>
  <c r="X1772" i="4"/>
  <c r="AB1772" i="4"/>
  <c r="Z1772" i="4"/>
  <c r="X1756" i="4"/>
  <c r="AB1756" i="4"/>
  <c r="Z1756" i="4"/>
  <c r="X1724" i="4"/>
  <c r="AB1724" i="4"/>
  <c r="Z1724" i="4"/>
  <c r="X2459" i="4"/>
  <c r="AB2459" i="4"/>
  <c r="Z2459" i="4"/>
  <c r="X2331" i="4"/>
  <c r="AB2331" i="4"/>
  <c r="Z2331" i="4"/>
  <c r="X2175" i="4"/>
  <c r="AB2175" i="4"/>
  <c r="Y2175" i="4"/>
  <c r="Z2175" i="4"/>
  <c r="X2111" i="4"/>
  <c r="AB2111" i="4"/>
  <c r="Y2111" i="4"/>
  <c r="Z2111" i="4"/>
  <c r="X2015" i="4"/>
  <c r="AB2015" i="4"/>
  <c r="Z2015" i="4"/>
  <c r="X1951" i="4"/>
  <c r="AB1951" i="4"/>
  <c r="Z1951" i="4"/>
  <c r="X1887" i="4"/>
  <c r="AB1887" i="4"/>
  <c r="Z1887" i="4"/>
  <c r="X2387" i="4"/>
  <c r="AB2387" i="4"/>
  <c r="Z2387" i="4"/>
  <c r="X2259" i="4"/>
  <c r="AB2259" i="4"/>
  <c r="Z2259" i="4"/>
  <c r="X1574" i="4"/>
  <c r="AB1574" i="4"/>
  <c r="Z1574" i="4"/>
  <c r="AB4927" i="4"/>
  <c r="Z4927" i="4"/>
  <c r="AB4752" i="4"/>
  <c r="Z4752" i="4"/>
  <c r="AB4736" i="4"/>
  <c r="Z4736" i="4"/>
  <c r="AB4765" i="4"/>
  <c r="Z4765" i="4"/>
  <c r="AB4749" i="4"/>
  <c r="Z4749" i="4"/>
  <c r="AB4733" i="4"/>
  <c r="Z4733" i="4"/>
  <c r="X4908" i="4"/>
  <c r="AB4908" i="4"/>
  <c r="Z4908" i="4"/>
  <c r="AB4466" i="4"/>
  <c r="Z4466" i="4"/>
  <c r="AB4489" i="4"/>
  <c r="Z4489" i="4"/>
  <c r="AB4450" i="4"/>
  <c r="Z4450" i="4"/>
  <c r="X4369" i="4"/>
  <c r="AB4369" i="4"/>
  <c r="Z4369" i="4"/>
  <c r="AB4121" i="4"/>
  <c r="Z4121" i="4"/>
  <c r="AB4105" i="4"/>
  <c r="Z4105" i="4"/>
  <c r="AB4089" i="4"/>
  <c r="Z4089" i="4"/>
  <c r="AB4073" i="4"/>
  <c r="Z4073" i="4"/>
  <c r="AB4057" i="4"/>
  <c r="Z4057" i="4"/>
  <c r="X4041" i="4"/>
  <c r="AB4041" i="4"/>
  <c r="Z4041" i="4"/>
  <c r="X4025" i="4"/>
  <c r="AB4025" i="4"/>
  <c r="Z4025" i="4"/>
  <c r="X4529" i="4"/>
  <c r="AB4529" i="4"/>
  <c r="Z4529" i="4"/>
  <c r="AB4409" i="4"/>
  <c r="Z4409" i="4"/>
  <c r="AB4321" i="4"/>
  <c r="Z4321" i="4"/>
  <c r="AB4213" i="4"/>
  <c r="Z4213" i="4"/>
  <c r="AB4101" i="4"/>
  <c r="Z4101" i="4"/>
  <c r="AB4069" i="4"/>
  <c r="Z4069" i="4"/>
  <c r="X4037" i="4"/>
  <c r="AB4037" i="4"/>
  <c r="Z4037" i="4"/>
  <c r="X3488" i="4"/>
  <c r="AB3488" i="4"/>
  <c r="Z3488" i="4"/>
  <c r="X3472" i="4"/>
  <c r="AB3472" i="4"/>
  <c r="Z3472" i="4"/>
  <c r="AB4852" i="4"/>
  <c r="Z4852" i="4"/>
  <c r="AB4473" i="4"/>
  <c r="Z4473" i="4"/>
  <c r="AB4438" i="4"/>
  <c r="Z4438" i="4"/>
  <c r="X4374" i="4"/>
  <c r="AB4374" i="4"/>
  <c r="Z4374" i="4"/>
  <c r="AB4310" i="4"/>
  <c r="Z4310" i="4"/>
  <c r="AB4246" i="4"/>
  <c r="Z4246" i="4"/>
  <c r="AB4165" i="4"/>
  <c r="Z4165" i="4"/>
  <c r="X4013" i="4"/>
  <c r="AB4013" i="4"/>
  <c r="Z4013" i="4"/>
  <c r="X4005" i="4"/>
  <c r="AB4005" i="4"/>
  <c r="Z4005" i="4"/>
  <c r="X3997" i="4"/>
  <c r="AB3997" i="4"/>
  <c r="Z3997" i="4"/>
  <c r="X3989" i="4"/>
  <c r="AB3989" i="4"/>
  <c r="Z3989" i="4"/>
  <c r="X3981" i="4"/>
  <c r="AB3981" i="4"/>
  <c r="Z3981" i="4"/>
  <c r="X3973" i="4"/>
  <c r="AB3973" i="4"/>
  <c r="Z3973" i="4"/>
  <c r="X3965" i="4"/>
  <c r="AB3965" i="4"/>
  <c r="Z3965" i="4"/>
  <c r="X3957" i="4"/>
  <c r="AB3957" i="4"/>
  <c r="Z3957" i="4"/>
  <c r="X3949" i="4"/>
  <c r="AB3949" i="4"/>
  <c r="Z3949" i="4"/>
  <c r="X3941" i="4"/>
  <c r="AB3941" i="4"/>
  <c r="Z3941" i="4"/>
  <c r="X3933" i="4"/>
  <c r="AB3933" i="4"/>
  <c r="Z3933" i="4"/>
  <c r="X3925" i="4"/>
  <c r="AB3925" i="4"/>
  <c r="Z3925" i="4"/>
  <c r="X3917" i="4"/>
  <c r="AB3917" i="4"/>
  <c r="Z3917" i="4"/>
  <c r="X3909" i="4"/>
  <c r="AB3909" i="4"/>
  <c r="Z3909" i="4"/>
  <c r="X3901" i="4"/>
  <c r="AB3901" i="4"/>
  <c r="Z3901" i="4"/>
  <c r="X3893" i="4"/>
  <c r="AB3893" i="4"/>
  <c r="Z3893" i="4"/>
  <c r="X3885" i="4"/>
  <c r="AB3885" i="4"/>
  <c r="Z3885" i="4"/>
  <c r="X3877" i="4"/>
  <c r="AB3877" i="4"/>
  <c r="Z3877" i="4"/>
  <c r="X3869" i="4"/>
  <c r="AB3869" i="4"/>
  <c r="Z3869" i="4"/>
  <c r="X3861" i="4"/>
  <c r="AB3861" i="4"/>
  <c r="Z3861" i="4"/>
  <c r="X3853" i="4"/>
  <c r="AB3853" i="4"/>
  <c r="Z3853" i="4"/>
  <c r="X3845" i="4"/>
  <c r="AB3845" i="4"/>
  <c r="Z3845" i="4"/>
  <c r="X3837" i="4"/>
  <c r="AB3837" i="4"/>
  <c r="Z3837" i="4"/>
  <c r="X3829" i="4"/>
  <c r="AB3829" i="4"/>
  <c r="Z3829" i="4"/>
  <c r="X3821" i="4"/>
  <c r="AB3821" i="4"/>
  <c r="Z3821" i="4"/>
  <c r="X3813" i="4"/>
  <c r="AB3813" i="4"/>
  <c r="Z3813" i="4"/>
  <c r="X3805" i="4"/>
  <c r="AB3805" i="4"/>
  <c r="Z3805" i="4"/>
  <c r="X3797" i="4"/>
  <c r="AB3797" i="4"/>
  <c r="Z3797" i="4"/>
  <c r="X3789" i="4"/>
  <c r="AB3789" i="4"/>
  <c r="Z3789" i="4"/>
  <c r="X3781" i="4"/>
  <c r="AB3781" i="4"/>
  <c r="Z3781" i="4"/>
  <c r="X3773" i="4"/>
  <c r="AB3773" i="4"/>
  <c r="Z3773" i="4"/>
  <c r="X3765" i="4"/>
  <c r="AB3765" i="4"/>
  <c r="Z3765" i="4"/>
  <c r="X3757" i="4"/>
  <c r="AB3757" i="4"/>
  <c r="Z3757" i="4"/>
  <c r="X3749" i="4"/>
  <c r="AB3749" i="4"/>
  <c r="Z3749" i="4"/>
  <c r="X3741" i="4"/>
  <c r="AB3741" i="4"/>
  <c r="Z3741" i="4"/>
  <c r="X3733" i="4"/>
  <c r="AB3733" i="4"/>
  <c r="Z3733" i="4"/>
  <c r="X3725" i="4"/>
  <c r="AB3725" i="4"/>
  <c r="Z3725" i="4"/>
  <c r="X3717" i="4"/>
  <c r="AB3717" i="4"/>
  <c r="Z3717" i="4"/>
  <c r="X3709" i="4"/>
  <c r="AB3709" i="4"/>
  <c r="Z3709" i="4"/>
  <c r="X3701" i="4"/>
  <c r="AB3701" i="4"/>
  <c r="Z3701" i="4"/>
  <c r="X3693" i="4"/>
  <c r="AB3693" i="4"/>
  <c r="Z3693" i="4"/>
  <c r="X3685" i="4"/>
  <c r="AB3685" i="4"/>
  <c r="Z3685" i="4"/>
  <c r="X3677" i="4"/>
  <c r="AB3677" i="4"/>
  <c r="Z3677" i="4"/>
  <c r="X3669" i="4"/>
  <c r="AB3669" i="4"/>
  <c r="Z3669" i="4"/>
  <c r="X3661" i="4"/>
  <c r="AB3661" i="4"/>
  <c r="Z3661" i="4"/>
  <c r="X3653" i="4"/>
  <c r="AB3653" i="4"/>
  <c r="Z3653" i="4"/>
  <c r="X3645" i="4"/>
  <c r="AB3645" i="4"/>
  <c r="Z3645" i="4"/>
  <c r="X3637" i="4"/>
  <c r="AB3637" i="4"/>
  <c r="Z3637" i="4"/>
  <c r="X3629" i="4"/>
  <c r="AB3629" i="4"/>
  <c r="Z3629" i="4"/>
  <c r="X3621" i="4"/>
  <c r="AB3621" i="4"/>
  <c r="Z3621" i="4"/>
  <c r="X3613" i="4"/>
  <c r="AB3613" i="4"/>
  <c r="Z3613" i="4"/>
  <c r="X3605" i="4"/>
  <c r="AB3605" i="4"/>
  <c r="Z3605" i="4"/>
  <c r="X3597" i="4"/>
  <c r="AB3597" i="4"/>
  <c r="Z3597" i="4"/>
  <c r="X3589" i="4"/>
  <c r="AB3589" i="4"/>
  <c r="Z3589" i="4"/>
  <c r="X3581" i="4"/>
  <c r="AB3581" i="4"/>
  <c r="Z3581" i="4"/>
  <c r="X3573" i="4"/>
  <c r="AB3573" i="4"/>
  <c r="Z3573" i="4"/>
  <c r="X3565" i="4"/>
  <c r="AB3565" i="4"/>
  <c r="Z3565" i="4"/>
  <c r="X3557" i="4"/>
  <c r="AB3557" i="4"/>
  <c r="Z3557" i="4"/>
  <c r="X3549" i="4"/>
  <c r="AB3549" i="4"/>
  <c r="Z3549" i="4"/>
  <c r="X3541" i="4"/>
  <c r="AB3541" i="4"/>
  <c r="Z3541" i="4"/>
  <c r="X3533" i="4"/>
  <c r="AB3533" i="4"/>
  <c r="Z3533" i="4"/>
  <c r="AB4555" i="4"/>
  <c r="Z4555" i="4"/>
  <c r="AB4491" i="4"/>
  <c r="Z4491" i="4"/>
  <c r="AB4249" i="4"/>
  <c r="Z4249" i="4"/>
  <c r="X4198" i="4"/>
  <c r="AB4198" i="4"/>
  <c r="Z4198" i="4"/>
  <c r="AB4181" i="4"/>
  <c r="Z4181" i="4"/>
  <c r="AB4414" i="4"/>
  <c r="Z4414" i="4"/>
  <c r="AB4355" i="4"/>
  <c r="Z4355" i="4"/>
  <c r="AB4278" i="4"/>
  <c r="Z4278" i="4"/>
  <c r="AB4261" i="4"/>
  <c r="Z4261" i="4"/>
  <c r="X3470" i="4"/>
  <c r="AB3470" i="4"/>
  <c r="Z3470" i="4"/>
  <c r="AB4916" i="4"/>
  <c r="Z4916" i="4"/>
  <c r="AB4201" i="4"/>
  <c r="Z4201" i="4"/>
  <c r="X4143" i="4"/>
  <c r="AB4143" i="4"/>
  <c r="Z4143" i="4"/>
  <c r="X3518" i="4"/>
  <c r="AB3518" i="4"/>
  <c r="Z3518" i="4"/>
  <c r="X3502" i="4"/>
  <c r="AB3502" i="4"/>
  <c r="Z3502" i="4"/>
  <c r="X3489" i="4"/>
  <c r="AB3489" i="4"/>
  <c r="Z3489" i="4"/>
  <c r="AB4932" i="4"/>
  <c r="Z4932" i="4"/>
  <c r="X4419" i="4"/>
  <c r="AB4419" i="4"/>
  <c r="Z4419" i="4"/>
  <c r="X4342" i="4"/>
  <c r="AB4342" i="4"/>
  <c r="Z4342" i="4"/>
  <c r="X4150" i="4"/>
  <c r="AB4150" i="4"/>
  <c r="Z4150" i="4"/>
  <c r="X3481" i="4"/>
  <c r="AB3481" i="4"/>
  <c r="Z3481" i="4"/>
  <c r="X3453" i="4"/>
  <c r="AB3453" i="4"/>
  <c r="Z3453" i="4"/>
  <c r="X3421" i="4"/>
  <c r="AB3421" i="4"/>
  <c r="Z3421" i="4"/>
  <c r="X3389" i="4"/>
  <c r="AB3389" i="4"/>
  <c r="Z3389" i="4"/>
  <c r="X3357" i="4"/>
  <c r="AB3357" i="4"/>
  <c r="Z3357" i="4"/>
  <c r="X3325" i="4"/>
  <c r="AB3325" i="4"/>
  <c r="Z3325" i="4"/>
  <c r="X3293" i="4"/>
  <c r="AB3293" i="4"/>
  <c r="Z3293" i="4"/>
  <c r="X3261" i="4"/>
  <c r="AB3261" i="4"/>
  <c r="Z3261" i="4"/>
  <c r="X3229" i="4"/>
  <c r="AB3229" i="4"/>
  <c r="Z3229" i="4"/>
  <c r="X3197" i="4"/>
  <c r="AB3197" i="4"/>
  <c r="Z3197" i="4"/>
  <c r="X3165" i="4"/>
  <c r="AB3165" i="4"/>
  <c r="Z3165" i="4"/>
  <c r="X3133" i="4"/>
  <c r="AB3133" i="4"/>
  <c r="Z3133" i="4"/>
  <c r="X3101" i="4"/>
  <c r="AB3101" i="4"/>
  <c r="Z3101" i="4"/>
  <c r="X3069" i="4"/>
  <c r="AB3069" i="4"/>
  <c r="Z3069" i="4"/>
  <c r="X3037" i="4"/>
  <c r="AB3037" i="4"/>
  <c r="Z3037" i="4"/>
  <c r="X3005" i="4"/>
  <c r="AB3005" i="4"/>
  <c r="Z3005" i="4"/>
  <c r="X2978" i="4"/>
  <c r="AB2978" i="4"/>
  <c r="Z2978" i="4"/>
  <c r="X2962" i="4"/>
  <c r="AB2962" i="4"/>
  <c r="Z2962" i="4"/>
  <c r="X2946" i="4"/>
  <c r="AB2946" i="4"/>
  <c r="Z2946" i="4"/>
  <c r="X2930" i="4"/>
  <c r="AB2930" i="4"/>
  <c r="Z2930" i="4"/>
  <c r="X2867" i="4"/>
  <c r="AB2867" i="4"/>
  <c r="Z2867" i="4"/>
  <c r="X2803" i="4"/>
  <c r="AB2803" i="4"/>
  <c r="Z2803" i="4"/>
  <c r="X2739" i="4"/>
  <c r="AB2739" i="4"/>
  <c r="Z2739" i="4"/>
  <c r="V2675" i="4"/>
  <c r="X2675" i="4"/>
  <c r="AB2675" i="4"/>
  <c r="Z2675" i="4"/>
  <c r="V2611" i="4"/>
  <c r="X2611" i="4"/>
  <c r="AB2611" i="4"/>
  <c r="Z2611" i="4"/>
  <c r="X2547" i="4"/>
  <c r="AB2547" i="4"/>
  <c r="Z2547" i="4"/>
  <c r="X2503" i="4"/>
  <c r="AB2503" i="4"/>
  <c r="Z2503" i="4"/>
  <c r="X2487" i="4"/>
  <c r="AB2487" i="4"/>
  <c r="Z2487" i="4"/>
  <c r="X2471" i="4"/>
  <c r="AB2471" i="4"/>
  <c r="Z2471" i="4"/>
  <c r="X2455" i="4"/>
  <c r="AB2455" i="4"/>
  <c r="Z2455" i="4"/>
  <c r="X2439" i="4"/>
  <c r="AB2439" i="4"/>
  <c r="Z2439" i="4"/>
  <c r="X2423" i="4"/>
  <c r="AB2423" i="4"/>
  <c r="Z2423" i="4"/>
  <c r="X2407" i="4"/>
  <c r="AB2407" i="4"/>
  <c r="Z2407" i="4"/>
  <c r="X2391" i="4"/>
  <c r="AB2391" i="4"/>
  <c r="Z2391" i="4"/>
  <c r="X2375" i="4"/>
  <c r="AB2375" i="4"/>
  <c r="Z2375" i="4"/>
  <c r="X2359" i="4"/>
  <c r="AB2359" i="4"/>
  <c r="Z2359" i="4"/>
  <c r="X2343" i="4"/>
  <c r="AB2343" i="4"/>
  <c r="Z2343" i="4"/>
  <c r="X2327" i="4"/>
  <c r="AB2327" i="4"/>
  <c r="Z2327" i="4"/>
  <c r="X2311" i="4"/>
  <c r="AB2311" i="4"/>
  <c r="Z2311" i="4"/>
  <c r="X2295" i="4"/>
  <c r="AB2295" i="4"/>
  <c r="Z2295" i="4"/>
  <c r="X2279" i="4"/>
  <c r="AB2279" i="4"/>
  <c r="Z2279" i="4"/>
  <c r="X2263" i="4"/>
  <c r="AB2263" i="4"/>
  <c r="Z2263" i="4"/>
  <c r="X2247" i="4"/>
  <c r="AB2247" i="4"/>
  <c r="Z2247" i="4"/>
  <c r="X2231" i="4"/>
  <c r="AB2231" i="4"/>
  <c r="Z2231" i="4"/>
  <c r="X2215" i="4"/>
  <c r="AB2215" i="4"/>
  <c r="Z2215" i="4"/>
  <c r="X3457" i="4"/>
  <c r="AB3457" i="4"/>
  <c r="Z3457" i="4"/>
  <c r="X3425" i="4"/>
  <c r="AB3425" i="4"/>
  <c r="Z3425" i="4"/>
  <c r="X3393" i="4"/>
  <c r="AB3393" i="4"/>
  <c r="Z3393" i="4"/>
  <c r="X3361" i="4"/>
  <c r="AB3361" i="4"/>
  <c r="Z3361" i="4"/>
  <c r="X3329" i="4"/>
  <c r="AB3329" i="4"/>
  <c r="Z3329" i="4"/>
  <c r="X3297" i="4"/>
  <c r="AB3297" i="4"/>
  <c r="Z3297" i="4"/>
  <c r="X3265" i="4"/>
  <c r="AB3265" i="4"/>
  <c r="Z3265" i="4"/>
  <c r="X3233" i="4"/>
  <c r="AB3233" i="4"/>
  <c r="Z3233" i="4"/>
  <c r="X3201" i="4"/>
  <c r="AB3201" i="4"/>
  <c r="Z3201" i="4"/>
  <c r="X3169" i="4"/>
  <c r="AB3169" i="4"/>
  <c r="Z3169" i="4"/>
  <c r="X3137" i="4"/>
  <c r="AB3137" i="4"/>
  <c r="Z3137" i="4"/>
  <c r="X3105" i="4"/>
  <c r="AB3105" i="4"/>
  <c r="Z3105" i="4"/>
  <c r="X3073" i="4"/>
  <c r="AB3073" i="4"/>
  <c r="Z3073" i="4"/>
  <c r="X3041" i="4"/>
  <c r="AB3041" i="4"/>
  <c r="Z3041" i="4"/>
  <c r="X3009" i="4"/>
  <c r="AB3009" i="4"/>
  <c r="Z3009" i="4"/>
  <c r="X2982" i="4"/>
  <c r="AB2982" i="4"/>
  <c r="Z2982" i="4"/>
  <c r="X2966" i="4"/>
  <c r="AB2966" i="4"/>
  <c r="Z2966" i="4"/>
  <c r="X2950" i="4"/>
  <c r="AB2950" i="4"/>
  <c r="Z2950" i="4"/>
  <c r="X2934" i="4"/>
  <c r="AB2934" i="4"/>
  <c r="Z2934" i="4"/>
  <c r="X2895" i="4"/>
  <c r="AB2895" i="4"/>
  <c r="Z2895" i="4"/>
  <c r="X2831" i="4"/>
  <c r="AB2831" i="4"/>
  <c r="Z2831" i="4"/>
  <c r="X2767" i="4"/>
  <c r="AB2767" i="4"/>
  <c r="Z2767" i="4"/>
  <c r="X2703" i="4"/>
  <c r="AB2703" i="4"/>
  <c r="Z2703" i="4"/>
  <c r="V2639" i="4"/>
  <c r="X2639" i="4"/>
  <c r="AB2639" i="4"/>
  <c r="Z2639" i="4"/>
  <c r="X2575" i="4"/>
  <c r="AB2575" i="4"/>
  <c r="Z2575" i="4"/>
  <c r="X2511" i="4"/>
  <c r="AB2511" i="4"/>
  <c r="Z2511" i="4"/>
  <c r="X3445" i="4"/>
  <c r="AB3445" i="4"/>
  <c r="Z3445" i="4"/>
  <c r="X3413" i="4"/>
  <c r="AB3413" i="4"/>
  <c r="Z3413" i="4"/>
  <c r="X3381" i="4"/>
  <c r="AB3381" i="4"/>
  <c r="Z3381" i="4"/>
  <c r="X3349" i="4"/>
  <c r="AB3349" i="4"/>
  <c r="Z3349" i="4"/>
  <c r="X3317" i="4"/>
  <c r="AB3317" i="4"/>
  <c r="Z3317" i="4"/>
  <c r="X3285" i="4"/>
  <c r="AB3285" i="4"/>
  <c r="Z3285" i="4"/>
  <c r="X3253" i="4"/>
  <c r="AB3253" i="4"/>
  <c r="Z3253" i="4"/>
  <c r="X3221" i="4"/>
  <c r="AB3221" i="4"/>
  <c r="Z3221" i="4"/>
  <c r="X3189" i="4"/>
  <c r="AB3189" i="4"/>
  <c r="Z3189" i="4"/>
  <c r="X3157" i="4"/>
  <c r="AB3157" i="4"/>
  <c r="Z3157" i="4"/>
  <c r="X3125" i="4"/>
  <c r="AB3125" i="4"/>
  <c r="Z3125" i="4"/>
  <c r="X3093" i="4"/>
  <c r="AB3093" i="4"/>
  <c r="Z3093" i="4"/>
  <c r="X3061" i="4"/>
  <c r="AB3061" i="4"/>
  <c r="Z3061" i="4"/>
  <c r="X3029" i="4"/>
  <c r="AB3029" i="4"/>
  <c r="Z3029" i="4"/>
  <c r="X2997" i="4"/>
  <c r="AB2997" i="4"/>
  <c r="Z2997" i="4"/>
  <c r="X2970" i="4"/>
  <c r="AB2970" i="4"/>
  <c r="Z2970" i="4"/>
  <c r="X2954" i="4"/>
  <c r="AB2954" i="4"/>
  <c r="Z2954" i="4"/>
  <c r="X2938" i="4"/>
  <c r="AB2938" i="4"/>
  <c r="Z2938" i="4"/>
  <c r="V2923" i="4"/>
  <c r="X2923" i="4"/>
  <c r="AB2923" i="4"/>
  <c r="Z2923" i="4"/>
  <c r="X2891" i="4"/>
  <c r="AB2891" i="4"/>
  <c r="Z2891" i="4"/>
  <c r="X2859" i="4"/>
  <c r="AB2859" i="4"/>
  <c r="Z2859" i="4"/>
  <c r="X2827" i="4"/>
  <c r="AB2827" i="4"/>
  <c r="Z2827" i="4"/>
  <c r="X2795" i="4"/>
  <c r="AB2795" i="4"/>
  <c r="Z2795" i="4"/>
  <c r="X2763" i="4"/>
  <c r="AB2763" i="4"/>
  <c r="Z2763" i="4"/>
  <c r="X2731" i="4"/>
  <c r="AB2731" i="4"/>
  <c r="Z2731" i="4"/>
  <c r="X2699" i="4"/>
  <c r="AB2699" i="4"/>
  <c r="Z2699" i="4"/>
  <c r="X2667" i="4"/>
  <c r="AB2667" i="4"/>
  <c r="Z2667" i="4"/>
  <c r="X2635" i="4"/>
  <c r="AB2635" i="4"/>
  <c r="Z2635" i="4"/>
  <c r="X2603" i="4"/>
  <c r="AB2603" i="4"/>
  <c r="Z2603" i="4"/>
  <c r="X2571" i="4"/>
  <c r="AB2571" i="4"/>
  <c r="Z2571" i="4"/>
  <c r="X2539" i="4"/>
  <c r="AB2539" i="4"/>
  <c r="Z2539" i="4"/>
  <c r="X2916" i="4"/>
  <c r="AB2916" i="4"/>
  <c r="Z2916" i="4"/>
  <c r="X2852" i="4"/>
  <c r="AB2852" i="4"/>
  <c r="Z2852" i="4"/>
  <c r="X2788" i="4"/>
  <c r="AB2788" i="4"/>
  <c r="Z2788" i="4"/>
  <c r="X2724" i="4"/>
  <c r="AB2724" i="4"/>
  <c r="Z2724" i="4"/>
  <c r="X2660" i="4"/>
  <c r="AB2660" i="4"/>
  <c r="Z2660" i="4"/>
  <c r="X2596" i="4"/>
  <c r="AB2596" i="4"/>
  <c r="Z2596" i="4"/>
  <c r="X2532" i="4"/>
  <c r="AB2532" i="4"/>
  <c r="Z2532" i="4"/>
  <c r="X2485" i="4"/>
  <c r="AB2485" i="4"/>
  <c r="Z2485" i="4"/>
  <c r="X2448" i="4"/>
  <c r="AB2448" i="4"/>
  <c r="Z2448" i="4"/>
  <c r="X2421" i="4"/>
  <c r="AB2421" i="4"/>
  <c r="Y2421" i="4"/>
  <c r="Z2421" i="4"/>
  <c r="X2384" i="4"/>
  <c r="AB2384" i="4"/>
  <c r="Z2384" i="4"/>
  <c r="X2357" i="4"/>
  <c r="AB2357" i="4"/>
  <c r="Z2357" i="4"/>
  <c r="X2320" i="4"/>
  <c r="AB2320" i="4"/>
  <c r="Z2320" i="4"/>
  <c r="X2293" i="4"/>
  <c r="AB2293" i="4"/>
  <c r="Y2293" i="4"/>
  <c r="Z2293" i="4"/>
  <c r="X2256" i="4"/>
  <c r="AB2256" i="4"/>
  <c r="Z2256" i="4"/>
  <c r="X2229" i="4"/>
  <c r="AB2229" i="4"/>
  <c r="Z2229" i="4"/>
  <c r="V2179" i="4"/>
  <c r="X2179" i="4"/>
  <c r="AB2179" i="4"/>
  <c r="Z2179" i="4"/>
  <c r="X2153" i="4"/>
  <c r="Y2153" i="4"/>
  <c r="AB2153" i="4"/>
  <c r="Z2153" i="4"/>
  <c r="X2119" i="4"/>
  <c r="AB2119" i="4"/>
  <c r="Z2119" i="4"/>
  <c r="X2108" i="4"/>
  <c r="AB2108" i="4"/>
  <c r="Z2108" i="4"/>
  <c r="V2051" i="4"/>
  <c r="X2051" i="4"/>
  <c r="AB2051" i="4"/>
  <c r="Z2051" i="4"/>
  <c r="X2025" i="4"/>
  <c r="AB2025" i="4"/>
  <c r="Y2025" i="4"/>
  <c r="Z2025" i="4"/>
  <c r="X1991" i="4"/>
  <c r="AB1991" i="4"/>
  <c r="Z1991" i="4"/>
  <c r="X1980" i="4"/>
  <c r="AB1980" i="4"/>
  <c r="Z1980" i="4"/>
  <c r="V1923" i="4"/>
  <c r="X1923" i="4"/>
  <c r="AB1923" i="4"/>
  <c r="Z1923" i="4"/>
  <c r="X1897" i="4"/>
  <c r="AB1897" i="4"/>
  <c r="Y1897" i="4"/>
  <c r="Z1897" i="4"/>
  <c r="X1863" i="4"/>
  <c r="AB1863" i="4"/>
  <c r="Z1863" i="4"/>
  <c r="X1852" i="4"/>
  <c r="AB1852" i="4"/>
  <c r="Z1852" i="4"/>
  <c r="X2919" i="4"/>
  <c r="AB2919" i="4"/>
  <c r="Z2919" i="4"/>
  <c r="V2855" i="4"/>
  <c r="X2855" i="4"/>
  <c r="AB2855" i="4"/>
  <c r="Z2855" i="4"/>
  <c r="V2791" i="4"/>
  <c r="X2791" i="4"/>
  <c r="AB2791" i="4"/>
  <c r="Z2791" i="4"/>
  <c r="V2727" i="4"/>
  <c r="X2727" i="4"/>
  <c r="AB2727" i="4"/>
  <c r="Z2727" i="4"/>
  <c r="V2663" i="4"/>
  <c r="X2663" i="4"/>
  <c r="AB2663" i="4"/>
  <c r="Z2663" i="4"/>
  <c r="V2599" i="4"/>
  <c r="X2599" i="4"/>
  <c r="AB2599" i="4"/>
  <c r="Z2599" i="4"/>
  <c r="X2535" i="4"/>
  <c r="AB2535" i="4"/>
  <c r="Z2535" i="4"/>
  <c r="V2504" i="4"/>
  <c r="X2504" i="4"/>
  <c r="AB2504" i="4"/>
  <c r="Z2504" i="4"/>
  <c r="X2477" i="4"/>
  <c r="AB2477" i="4"/>
  <c r="Z2477" i="4"/>
  <c r="V2440" i="4"/>
  <c r="X2440" i="4"/>
  <c r="AB2440" i="4"/>
  <c r="Z2440" i="4"/>
  <c r="X2413" i="4"/>
  <c r="AB2413" i="4"/>
  <c r="Z2413" i="4"/>
  <c r="V2376" i="4"/>
  <c r="X2376" i="4"/>
  <c r="AB2376" i="4"/>
  <c r="Z2376" i="4"/>
  <c r="X2349" i="4"/>
  <c r="AB2349" i="4"/>
  <c r="Z2349" i="4"/>
  <c r="V2312" i="4"/>
  <c r="X2312" i="4"/>
  <c r="AB2312" i="4"/>
  <c r="Z2312" i="4"/>
  <c r="X2285" i="4"/>
  <c r="AB2285" i="4"/>
  <c r="Z2285" i="4"/>
  <c r="V2248" i="4"/>
  <c r="X2248" i="4"/>
  <c r="AB2248" i="4"/>
  <c r="Z2248" i="4"/>
  <c r="X2221" i="4"/>
  <c r="AB2221" i="4"/>
  <c r="Z2221" i="4"/>
  <c r="V2204" i="4"/>
  <c r="X2204" i="4"/>
  <c r="AB2204" i="4"/>
  <c r="Z2204" i="4"/>
  <c r="V2188" i="4"/>
  <c r="X2188" i="4"/>
  <c r="AB2188" i="4"/>
  <c r="Z2188" i="4"/>
  <c r="V2903" i="4"/>
  <c r="X2903" i="4"/>
  <c r="AB2903" i="4"/>
  <c r="Z2903" i="4"/>
  <c r="V2839" i="4"/>
  <c r="X2839" i="4"/>
  <c r="AB2839" i="4"/>
  <c r="Z2839" i="4"/>
  <c r="V2775" i="4"/>
  <c r="X2775" i="4"/>
  <c r="AB2775" i="4"/>
  <c r="Z2775" i="4"/>
  <c r="V2711" i="4"/>
  <c r="X2711" i="4"/>
  <c r="AB2711" i="4"/>
  <c r="Z2711" i="4"/>
  <c r="X2647" i="4"/>
  <c r="AB2647" i="4"/>
  <c r="Z2647" i="4"/>
  <c r="X2583" i="4"/>
  <c r="AB2583" i="4"/>
  <c r="Z2583" i="4"/>
  <c r="X2519" i="4"/>
  <c r="AB2519" i="4"/>
  <c r="Z2519" i="4"/>
  <c r="X2496" i="4"/>
  <c r="AB2496" i="4"/>
  <c r="Z2496" i="4"/>
  <c r="X2469" i="4"/>
  <c r="AB2469" i="4"/>
  <c r="Z2469" i="4"/>
  <c r="X2432" i="4"/>
  <c r="AB2432" i="4"/>
  <c r="Z2432" i="4"/>
  <c r="X2405" i="4"/>
  <c r="AB2405" i="4"/>
  <c r="Z2405" i="4"/>
  <c r="X2368" i="4"/>
  <c r="AB2368" i="4"/>
  <c r="Z2368" i="4"/>
  <c r="X2341" i="4"/>
  <c r="AB2341" i="4"/>
  <c r="Z2341" i="4"/>
  <c r="X2304" i="4"/>
  <c r="AB2304" i="4"/>
  <c r="Z2304" i="4"/>
  <c r="X2277" i="4"/>
  <c r="AB2277" i="4"/>
  <c r="Z2277" i="4"/>
  <c r="X2240" i="4"/>
  <c r="AB2240" i="4"/>
  <c r="Z2240" i="4"/>
  <c r="X2213" i="4"/>
  <c r="AB2213" i="4"/>
  <c r="Z2213" i="4"/>
  <c r="V2156" i="4"/>
  <c r="X2156" i="4"/>
  <c r="AB2156" i="4"/>
  <c r="Z2156" i="4"/>
  <c r="V2124" i="4"/>
  <c r="X2124" i="4"/>
  <c r="AB2124" i="4"/>
  <c r="Z2124" i="4"/>
  <c r="X2092" i="4"/>
  <c r="AB2092" i="4"/>
  <c r="Z2092" i="4"/>
  <c r="X2060" i="4"/>
  <c r="AB2060" i="4"/>
  <c r="Z2060" i="4"/>
  <c r="X2028" i="4"/>
  <c r="AB2028" i="4"/>
  <c r="Z2028" i="4"/>
  <c r="X1996" i="4"/>
  <c r="AB1996" i="4"/>
  <c r="Z1996" i="4"/>
  <c r="X1964" i="4"/>
  <c r="AB1964" i="4"/>
  <c r="Z1964" i="4"/>
  <c r="X1932" i="4"/>
  <c r="AB1932" i="4"/>
  <c r="Z1932" i="4"/>
  <c r="X1900" i="4"/>
  <c r="AB1900" i="4"/>
  <c r="Z1900" i="4"/>
  <c r="X1868" i="4"/>
  <c r="AB1868" i="4"/>
  <c r="Z1868" i="4"/>
  <c r="V2116" i="4"/>
  <c r="X2116" i="4"/>
  <c r="AB2116" i="4"/>
  <c r="Z2116" i="4"/>
  <c r="V2056" i="4"/>
  <c r="X2056" i="4"/>
  <c r="AB2056" i="4"/>
  <c r="Z2056" i="4"/>
  <c r="X1981" i="4"/>
  <c r="AB1981" i="4"/>
  <c r="Z1981" i="4"/>
  <c r="X1917" i="4"/>
  <c r="AB1917" i="4"/>
  <c r="Z1917" i="4"/>
  <c r="X1853" i="4"/>
  <c r="AB1853" i="4"/>
  <c r="Z1853" i="4"/>
  <c r="X1837" i="4"/>
  <c r="AB1837" i="4"/>
  <c r="Z1837" i="4"/>
  <c r="X1810" i="4"/>
  <c r="AB1810" i="4"/>
  <c r="Z1810" i="4"/>
  <c r="X1773" i="4"/>
  <c r="AB1773" i="4"/>
  <c r="V1746" i="4"/>
  <c r="X1746" i="4"/>
  <c r="AB1746" i="4"/>
  <c r="Z1746" i="4"/>
  <c r="X1709" i="4"/>
  <c r="AB1709" i="4"/>
  <c r="Z1709" i="4"/>
  <c r="X1686" i="4"/>
  <c r="AB1686" i="4"/>
  <c r="Z1686" i="4"/>
  <c r="X1656" i="4"/>
  <c r="AB1656" i="4"/>
  <c r="Z1656" i="4"/>
  <c r="X1645" i="4"/>
  <c r="AB1645" i="4"/>
  <c r="Z1645" i="4"/>
  <c r="X1622" i="4"/>
  <c r="AB1622" i="4"/>
  <c r="Z1622" i="4"/>
  <c r="X1592" i="4"/>
  <c r="AB1592" i="4"/>
  <c r="Z1592" i="4"/>
  <c r="X1581" i="4"/>
  <c r="AB1581" i="4"/>
  <c r="Z1581" i="4"/>
  <c r="X1558" i="4"/>
  <c r="AB1558" i="4"/>
  <c r="Z1558" i="4"/>
  <c r="V1528" i="4"/>
  <c r="X1528" i="4"/>
  <c r="AB1528" i="4"/>
  <c r="Z1528" i="4"/>
  <c r="X1522" i="4"/>
  <c r="AB1522" i="4"/>
  <c r="Z1522" i="4"/>
  <c r="X1514" i="4"/>
  <c r="AB1514" i="4"/>
  <c r="Y1514" i="4"/>
  <c r="Z1514" i="4"/>
  <c r="X1506" i="4"/>
  <c r="AB1506" i="4"/>
  <c r="Z1506" i="4"/>
  <c r="X1474" i="4"/>
  <c r="AB1474" i="4"/>
  <c r="Z1474" i="4"/>
  <c r="X1442" i="4"/>
  <c r="AB1442" i="4"/>
  <c r="Z1442" i="4"/>
  <c r="X1410" i="4"/>
  <c r="AB1410" i="4"/>
  <c r="Z1410" i="4"/>
  <c r="X1378" i="4"/>
  <c r="AB1378" i="4"/>
  <c r="Z1378" i="4"/>
  <c r="X1346" i="4"/>
  <c r="AB1346" i="4"/>
  <c r="Z1346" i="4"/>
  <c r="X1314" i="4"/>
  <c r="AB1314" i="4"/>
  <c r="X1282" i="4"/>
  <c r="AB1282" i="4"/>
  <c r="X1250" i="4"/>
  <c r="AB1250" i="4"/>
  <c r="X1218" i="4"/>
  <c r="AB1218" i="4"/>
  <c r="X1186" i="4"/>
  <c r="AB1186" i="4"/>
  <c r="X1154" i="4"/>
  <c r="AB1154" i="4"/>
  <c r="X1122" i="4"/>
  <c r="AB1122" i="4"/>
  <c r="X1090" i="4"/>
  <c r="AB1090" i="4"/>
  <c r="X1058" i="4"/>
  <c r="AB1058" i="4"/>
  <c r="X1026" i="4"/>
  <c r="AB1026" i="4"/>
  <c r="X994" i="4"/>
  <c r="AB994" i="4"/>
  <c r="X962" i="4"/>
  <c r="AB962" i="4"/>
  <c r="X938" i="4"/>
  <c r="AB938" i="4"/>
  <c r="X922" i="4"/>
  <c r="AB922" i="4"/>
  <c r="X906" i="4"/>
  <c r="AB906" i="4"/>
  <c r="R842" i="4"/>
  <c r="AB842" i="4"/>
  <c r="Y842" i="4"/>
  <c r="X842" i="4"/>
  <c r="R826" i="4"/>
  <c r="X826" i="4"/>
  <c r="AB826" i="4"/>
  <c r="Y826" i="4"/>
  <c r="R810" i="4"/>
  <c r="AB810" i="4"/>
  <c r="Y810" i="4"/>
  <c r="X810" i="4"/>
  <c r="R794" i="4"/>
  <c r="X794" i="4"/>
  <c r="AB794" i="4"/>
  <c r="Y794" i="4"/>
  <c r="R778" i="4"/>
  <c r="AB778" i="4"/>
  <c r="Y778" i="4"/>
  <c r="X778" i="4"/>
  <c r="R762" i="4"/>
  <c r="X762" i="4"/>
  <c r="AB762" i="4"/>
  <c r="Y762" i="4"/>
  <c r="R746" i="4"/>
  <c r="AB746" i="4"/>
  <c r="Y746" i="4"/>
  <c r="X746" i="4"/>
  <c r="R730" i="4"/>
  <c r="X730" i="4"/>
  <c r="AB730" i="4"/>
  <c r="Y730" i="4"/>
  <c r="AB4995" i="4"/>
  <c r="Z4995" i="4"/>
  <c r="X4975" i="4"/>
  <c r="AB4975" i="4"/>
  <c r="Z4975" i="4"/>
  <c r="AB4963" i="4"/>
  <c r="Z4963" i="4"/>
  <c r="X4943" i="4"/>
  <c r="AB4943" i="4"/>
  <c r="Z4943" i="4"/>
  <c r="AB4258" i="4"/>
  <c r="Z4258" i="4"/>
  <c r="X3505" i="4"/>
  <c r="AB3505" i="4"/>
  <c r="Z3505" i="4"/>
  <c r="X3473" i="4"/>
  <c r="AB3473" i="4"/>
  <c r="Z3473" i="4"/>
  <c r="X3385" i="4"/>
  <c r="AB3385" i="4"/>
  <c r="Z3385" i="4"/>
  <c r="X3321" i="4"/>
  <c r="AB3321" i="4"/>
  <c r="Z3321" i="4"/>
  <c r="X3257" i="4"/>
  <c r="AB3257" i="4"/>
  <c r="Z3257" i="4"/>
  <c r="X3193" i="4"/>
  <c r="AB3193" i="4"/>
  <c r="Z3193" i="4"/>
  <c r="X3113" i="4"/>
  <c r="AB3113" i="4"/>
  <c r="Z3113" i="4"/>
  <c r="X3033" i="4"/>
  <c r="AB3033" i="4"/>
  <c r="Z3033" i="4"/>
  <c r="X2974" i="4"/>
  <c r="AB2974" i="4"/>
  <c r="Z2974" i="4"/>
  <c r="X2953" i="4"/>
  <c r="AB2953" i="4"/>
  <c r="Z2953" i="4"/>
  <c r="X2887" i="4"/>
  <c r="AB2887" i="4"/>
  <c r="Z2887" i="4"/>
  <c r="X2823" i="4"/>
  <c r="AB2823" i="4"/>
  <c r="Z2823" i="4"/>
  <c r="X2740" i="4"/>
  <c r="AB2740" i="4"/>
  <c r="Z2740" i="4"/>
  <c r="X2567" i="4"/>
  <c r="AB2567" i="4"/>
  <c r="Z2567" i="4"/>
  <c r="X2461" i="4"/>
  <c r="AB2461" i="4"/>
  <c r="Z2461" i="4"/>
  <c r="X2429" i="4"/>
  <c r="AB2429" i="4"/>
  <c r="Z2429" i="4"/>
  <c r="V2392" i="4"/>
  <c r="X2392" i="4"/>
  <c r="AB2392" i="4"/>
  <c r="Z2392" i="4"/>
  <c r="X2365" i="4"/>
  <c r="AB2365" i="4"/>
  <c r="Z2365" i="4"/>
  <c r="V2328" i="4"/>
  <c r="X2328" i="4"/>
  <c r="AB2328" i="4"/>
  <c r="Z2328" i="4"/>
  <c r="X2269" i="4"/>
  <c r="AB2269" i="4"/>
  <c r="Z2269" i="4"/>
  <c r="X2237" i="4"/>
  <c r="AB2237" i="4"/>
  <c r="Z2237" i="4"/>
  <c r="X2013" i="4"/>
  <c r="AB2013" i="4"/>
  <c r="Z2013" i="4"/>
  <c r="X1786" i="4"/>
  <c r="AB1786" i="4"/>
  <c r="Z1786" i="4"/>
  <c r="V1673" i="4"/>
  <c r="X1673" i="4"/>
  <c r="AB1673" i="4"/>
  <c r="Z1673" i="4"/>
  <c r="V1609" i="4"/>
  <c r="X1609" i="4"/>
  <c r="AB1609" i="4"/>
  <c r="Z1609" i="4"/>
  <c r="V1545" i="4"/>
  <c r="X1545" i="4"/>
  <c r="AB1545" i="4"/>
  <c r="Z1545" i="4"/>
  <c r="V1529" i="4"/>
  <c r="X1529" i="4"/>
  <c r="AB1529" i="4"/>
  <c r="Z1529" i="4"/>
  <c r="X2173" i="4"/>
  <c r="AB2173" i="4"/>
  <c r="Z2173" i="4"/>
  <c r="X2045" i="4"/>
  <c r="AB2045" i="4"/>
  <c r="Z2045" i="4"/>
  <c r="X1829" i="4"/>
  <c r="AB1829" i="4"/>
  <c r="Z1829" i="4"/>
  <c r="V1802" i="4"/>
  <c r="X1802" i="4"/>
  <c r="AB1802" i="4"/>
  <c r="Z1802" i="4"/>
  <c r="V1765" i="4"/>
  <c r="X1765" i="4"/>
  <c r="AB1765" i="4"/>
  <c r="V1738" i="4"/>
  <c r="X1738" i="4"/>
  <c r="AB1738" i="4"/>
  <c r="Z1738" i="4"/>
  <c r="V1690" i="4"/>
  <c r="X1690" i="4"/>
  <c r="AB1690" i="4"/>
  <c r="Y1690" i="4"/>
  <c r="Z1690" i="4"/>
  <c r="X1660" i="4"/>
  <c r="AB1660" i="4"/>
  <c r="Z1660" i="4"/>
  <c r="X1649" i="4"/>
  <c r="AB1649" i="4"/>
  <c r="Z1649" i="4"/>
  <c r="V1626" i="4"/>
  <c r="X1626" i="4"/>
  <c r="AB1626" i="4"/>
  <c r="Y1626" i="4"/>
  <c r="Z1626" i="4"/>
  <c r="X1596" i="4"/>
  <c r="AB1596" i="4"/>
  <c r="Z1596" i="4"/>
  <c r="X1585" i="4"/>
  <c r="AB1585" i="4"/>
  <c r="Z1585" i="4"/>
  <c r="V1562" i="4"/>
  <c r="X1562" i="4"/>
  <c r="AB1562" i="4"/>
  <c r="Y1562" i="4"/>
  <c r="Z1562" i="4"/>
  <c r="V1532" i="4"/>
  <c r="X1532" i="4"/>
  <c r="AB1532" i="4"/>
  <c r="Z1532" i="4"/>
  <c r="X1502" i="4"/>
  <c r="AB1502" i="4"/>
  <c r="Z1502" i="4"/>
  <c r="X1470" i="4"/>
  <c r="AB1470" i="4"/>
  <c r="Z1470" i="4"/>
  <c r="X1438" i="4"/>
  <c r="AB1438" i="4"/>
  <c r="Z1438" i="4"/>
  <c r="X1406" i="4"/>
  <c r="AB1406" i="4"/>
  <c r="Z1406" i="4"/>
  <c r="X1374" i="4"/>
  <c r="AB1374" i="4"/>
  <c r="Z1374" i="4"/>
  <c r="X1342" i="4"/>
  <c r="AB1342" i="4"/>
  <c r="Z1342" i="4"/>
  <c r="X1310" i="4"/>
  <c r="AB1310" i="4"/>
  <c r="X1278" i="4"/>
  <c r="AB1278" i="4"/>
  <c r="X1246" i="4"/>
  <c r="AB1246" i="4"/>
  <c r="X1214" i="4"/>
  <c r="AB1214" i="4"/>
  <c r="X1182" i="4"/>
  <c r="AB1182" i="4"/>
  <c r="X1150" i="4"/>
  <c r="AB1150" i="4"/>
  <c r="X1118" i="4"/>
  <c r="AB1118" i="4"/>
  <c r="X1086" i="4"/>
  <c r="AB1086" i="4"/>
  <c r="X1054" i="4"/>
  <c r="AB1054" i="4"/>
  <c r="X1022" i="4"/>
  <c r="AB1022" i="4"/>
  <c r="X990" i="4"/>
  <c r="AB990" i="4"/>
  <c r="X958" i="4"/>
  <c r="AB958" i="4"/>
  <c r="T412" i="4"/>
  <c r="Y412" i="4"/>
  <c r="X412" i="4"/>
  <c r="AB412" i="4"/>
  <c r="T404" i="4"/>
  <c r="X404" i="4"/>
  <c r="Y404" i="4"/>
  <c r="AB404" i="4"/>
  <c r="T396" i="4"/>
  <c r="X396" i="4"/>
  <c r="AB396" i="4"/>
  <c r="Y396" i="4"/>
  <c r="T376" i="4"/>
  <c r="AB376" i="4"/>
  <c r="Y376" i="4"/>
  <c r="X376" i="4"/>
  <c r="T200" i="4"/>
  <c r="X200" i="4"/>
  <c r="Y200" i="4"/>
  <c r="AB200" i="4"/>
  <c r="T108" i="4"/>
  <c r="X108" i="4"/>
  <c r="AB108" i="4"/>
  <c r="V64" i="4"/>
  <c r="X64" i="4"/>
  <c r="AB64" i="4"/>
  <c r="T40" i="4"/>
  <c r="X40" i="4"/>
  <c r="AB40" i="4"/>
  <c r="X3492" i="4"/>
  <c r="AB3492" i="4"/>
  <c r="Z3492" i="4"/>
  <c r="X2475" i="4"/>
  <c r="AB2475" i="4"/>
  <c r="Z2475" i="4"/>
  <c r="X2315" i="4"/>
  <c r="AB2315" i="4"/>
  <c r="Z2315" i="4"/>
  <c r="X2283" i="4"/>
  <c r="AB2283" i="4"/>
  <c r="Z2283" i="4"/>
  <c r="V2063" i="4"/>
  <c r="X2063" i="4"/>
  <c r="AB2063" i="4"/>
  <c r="Z2063" i="4"/>
  <c r="V1999" i="4"/>
  <c r="X1999" i="4"/>
  <c r="AB1999" i="4"/>
  <c r="Z1999" i="4"/>
  <c r="V1935" i="4"/>
  <c r="X1935" i="4"/>
  <c r="AB1935" i="4"/>
  <c r="Z1935" i="4"/>
  <c r="V1871" i="4"/>
  <c r="X1871" i="4"/>
  <c r="AB1871" i="4"/>
  <c r="Z1871" i="4"/>
  <c r="V1668" i="4"/>
  <c r="X1668" i="4"/>
  <c r="AB1668" i="4"/>
  <c r="Z1668" i="4"/>
  <c r="V1604" i="4"/>
  <c r="X1604" i="4"/>
  <c r="AB1604" i="4"/>
  <c r="Z1604" i="4"/>
  <c r="X2201" i="4"/>
  <c r="AB2201" i="4"/>
  <c r="Z2201" i="4"/>
  <c r="X2137" i="4"/>
  <c r="AB2137" i="4"/>
  <c r="Z2137" i="4"/>
  <c r="X2009" i="4"/>
  <c r="Y2009" i="4"/>
  <c r="AB2009" i="4"/>
  <c r="Z2009" i="4"/>
  <c r="V1808" i="4"/>
  <c r="X1808" i="4"/>
  <c r="AB1808" i="4"/>
  <c r="Z1808" i="4"/>
  <c r="V1744" i="4"/>
  <c r="X1744" i="4"/>
  <c r="AB1744" i="4"/>
  <c r="Z1744" i="4"/>
  <c r="V1710" i="4"/>
  <c r="X1710" i="4"/>
  <c r="AB1710" i="4"/>
  <c r="Z1710" i="4"/>
  <c r="V1680" i="4"/>
  <c r="X1680" i="4"/>
  <c r="AB1680" i="4"/>
  <c r="Z1680" i="4"/>
  <c r="V1669" i="4"/>
  <c r="X1669" i="4"/>
  <c r="AB1669" i="4"/>
  <c r="Z1669" i="4"/>
  <c r="V1646" i="4"/>
  <c r="X1646" i="4"/>
  <c r="AB1646" i="4"/>
  <c r="Z1646" i="4"/>
  <c r="V1616" i="4"/>
  <c r="X1616" i="4"/>
  <c r="AB1616" i="4"/>
  <c r="Z1616" i="4"/>
  <c r="V1605" i="4"/>
  <c r="X1605" i="4"/>
  <c r="AB1605" i="4"/>
  <c r="Z1605" i="4"/>
  <c r="V1582" i="4"/>
  <c r="X1582" i="4"/>
  <c r="AB1582" i="4"/>
  <c r="Z1582" i="4"/>
  <c r="V1552" i="4"/>
  <c r="X1552" i="4"/>
  <c r="AB1552" i="4"/>
  <c r="Z1552" i="4"/>
  <c r="V1541" i="4"/>
  <c r="X1541" i="4"/>
  <c r="AB1541" i="4"/>
  <c r="Z1541" i="4"/>
  <c r="V1500" i="4"/>
  <c r="X1500" i="4"/>
  <c r="AB1500" i="4"/>
  <c r="Z1500" i="4"/>
  <c r="V1468" i="4"/>
  <c r="X1468" i="4"/>
  <c r="AB1468" i="4"/>
  <c r="Z1468" i="4"/>
  <c r="V1436" i="4"/>
  <c r="X1436" i="4"/>
  <c r="AB1436" i="4"/>
  <c r="Z1436" i="4"/>
  <c r="V1404" i="4"/>
  <c r="X1404" i="4"/>
  <c r="AB1404" i="4"/>
  <c r="Z1404" i="4"/>
  <c r="V1372" i="4"/>
  <c r="X1372" i="4"/>
  <c r="AB1372" i="4"/>
  <c r="Z1372" i="4"/>
  <c r="V1340" i="4"/>
  <c r="X1340" i="4"/>
  <c r="AB1340" i="4"/>
  <c r="V1308" i="4"/>
  <c r="X1308" i="4"/>
  <c r="AB1308" i="4"/>
  <c r="V1276" i="4"/>
  <c r="X1276" i="4"/>
  <c r="AB1276" i="4"/>
  <c r="V1244" i="4"/>
  <c r="X1244" i="4"/>
  <c r="AB1244" i="4"/>
  <c r="V1212" i="4"/>
  <c r="X1212" i="4"/>
  <c r="AB1212" i="4"/>
  <c r="V1180" i="4"/>
  <c r="X1180" i="4"/>
  <c r="AB1180" i="4"/>
  <c r="V1148" i="4"/>
  <c r="X1148" i="4"/>
  <c r="AB1148" i="4"/>
  <c r="V1116" i="4"/>
  <c r="X1116" i="4"/>
  <c r="AB1116" i="4"/>
  <c r="V1084" i="4"/>
  <c r="X1084" i="4"/>
  <c r="AB1084" i="4"/>
  <c r="V1052" i="4"/>
  <c r="X1052" i="4"/>
  <c r="AB1052" i="4"/>
  <c r="V1020" i="4"/>
  <c r="X1020" i="4"/>
  <c r="AB1020" i="4"/>
  <c r="V988" i="4"/>
  <c r="X988" i="4"/>
  <c r="AB988" i="4"/>
  <c r="V956" i="4"/>
  <c r="X956" i="4"/>
  <c r="AB956" i="4"/>
  <c r="X942" i="4"/>
  <c r="AB942" i="4"/>
  <c r="X910" i="4"/>
  <c r="AB910" i="4"/>
  <c r="U878" i="4"/>
  <c r="AB878" i="4"/>
  <c r="R846" i="4"/>
  <c r="X846" i="4"/>
  <c r="AB846" i="4"/>
  <c r="Y846" i="4"/>
  <c r="R814" i="4"/>
  <c r="X814" i="4"/>
  <c r="AB814" i="4"/>
  <c r="Y814" i="4"/>
  <c r="R782" i="4"/>
  <c r="X782" i="4"/>
  <c r="AB782" i="4"/>
  <c r="Y782" i="4"/>
  <c r="R750" i="4"/>
  <c r="X750" i="4"/>
  <c r="AB750" i="4"/>
  <c r="Y750" i="4"/>
  <c r="X4761" i="4"/>
  <c r="AB4761" i="4"/>
  <c r="Z4761" i="4"/>
  <c r="AB4745" i="4"/>
  <c r="Z4745" i="4"/>
  <c r="AB4996" i="4"/>
  <c r="Z4996" i="4"/>
  <c r="AB4988" i="4"/>
  <c r="Z4988" i="4"/>
  <c r="AB4980" i="4"/>
  <c r="Z4980" i="4"/>
  <c r="AB4972" i="4"/>
  <c r="Z4972" i="4"/>
  <c r="AB4964" i="4"/>
  <c r="Z4964" i="4"/>
  <c r="AB4956" i="4"/>
  <c r="Z4956" i="4"/>
  <c r="AB4948" i="4"/>
  <c r="Z4948" i="4"/>
  <c r="AB4940" i="4"/>
  <c r="Z4940" i="4"/>
  <c r="AB4928" i="4"/>
  <c r="Z4928" i="4"/>
  <c r="AB4860" i="4"/>
  <c r="Z4860" i="4"/>
  <c r="AB4728" i="4"/>
  <c r="Z4728" i="4"/>
  <c r="AB4720" i="4"/>
  <c r="Z4720" i="4"/>
  <c r="AB4712" i="4"/>
  <c r="Z4712" i="4"/>
  <c r="AB4704" i="4"/>
  <c r="Z4704" i="4"/>
  <c r="X4696" i="4"/>
  <c r="AB4696" i="4"/>
  <c r="Z4696" i="4"/>
  <c r="AB4688" i="4"/>
  <c r="Z4688" i="4"/>
  <c r="X4680" i="4"/>
  <c r="AB4680" i="4"/>
  <c r="Z4680" i="4"/>
  <c r="AB4672" i="4"/>
  <c r="Z4672" i="4"/>
  <c r="X4664" i="4"/>
  <c r="AB4664" i="4"/>
  <c r="Z4664" i="4"/>
  <c r="AB4656" i="4"/>
  <c r="Z4656" i="4"/>
  <c r="X4648" i="4"/>
  <c r="AB4648" i="4"/>
  <c r="Z4648" i="4"/>
  <c r="AB4640" i="4"/>
  <c r="Z4640" i="4"/>
  <c r="X4632" i="4"/>
  <c r="AB4632" i="4"/>
  <c r="Z4632" i="4"/>
  <c r="AB4624" i="4"/>
  <c r="Z4624" i="4"/>
  <c r="AB4616" i="4"/>
  <c r="Z4616" i="4"/>
  <c r="AB4608" i="4"/>
  <c r="Z4608" i="4"/>
  <c r="X4600" i="4"/>
  <c r="AB4600" i="4"/>
  <c r="Z4600" i="4"/>
  <c r="AB4592" i="4"/>
  <c r="Z4592" i="4"/>
  <c r="AB4584" i="4"/>
  <c r="Z4584" i="4"/>
  <c r="AB4576" i="4"/>
  <c r="Z4576" i="4"/>
  <c r="X4560" i="4"/>
  <c r="AB4560" i="4"/>
  <c r="Z4560" i="4"/>
  <c r="AB4544" i="4"/>
  <c r="Z4544" i="4"/>
  <c r="X4536" i="4"/>
  <c r="AB4536" i="4"/>
  <c r="Z4536" i="4"/>
  <c r="AB4528" i="4"/>
  <c r="Z4528" i="4"/>
  <c r="X4520" i="4"/>
  <c r="AB4520" i="4"/>
  <c r="Z4520" i="4"/>
  <c r="AB4512" i="4"/>
  <c r="Z4512" i="4"/>
  <c r="AB4496" i="4"/>
  <c r="Z4496" i="4"/>
  <c r="X4488" i="4"/>
  <c r="AB4488" i="4"/>
  <c r="Z4488" i="4"/>
  <c r="AB4480" i="4"/>
  <c r="Z4480" i="4"/>
  <c r="AB4416" i="4"/>
  <c r="Z4416" i="4"/>
  <c r="X4408" i="4"/>
  <c r="AB4408" i="4"/>
  <c r="Z4408" i="4"/>
  <c r="AB4400" i="4"/>
  <c r="Z4400" i="4"/>
  <c r="AB4392" i="4"/>
  <c r="Z4392" i="4"/>
  <c r="AB4352" i="4"/>
  <c r="Z4352" i="4"/>
  <c r="AB4344" i="4"/>
  <c r="Z4344" i="4"/>
  <c r="AB4336" i="4"/>
  <c r="Z4336" i="4"/>
  <c r="X4328" i="4"/>
  <c r="AB4328" i="4"/>
  <c r="Z4328" i="4"/>
  <c r="X4288" i="4"/>
  <c r="AB4288" i="4"/>
  <c r="Z4288" i="4"/>
  <c r="X4280" i="4"/>
  <c r="AB4280" i="4"/>
  <c r="Z4280" i="4"/>
  <c r="X4264" i="4"/>
  <c r="AB4264" i="4"/>
  <c r="Z4264" i="4"/>
  <c r="X4256" i="4"/>
  <c r="AB4256" i="4"/>
  <c r="Z4256" i="4"/>
  <c r="X4248" i="4"/>
  <c r="AB4248" i="4"/>
  <c r="Z4248" i="4"/>
  <c r="X4240" i="4"/>
  <c r="AB4240" i="4"/>
  <c r="Z4240" i="4"/>
  <c r="X4232" i="4"/>
  <c r="AB4232" i="4"/>
  <c r="Z4232" i="4"/>
  <c r="X4224" i="4"/>
  <c r="AB4224" i="4"/>
  <c r="Z4224" i="4"/>
  <c r="X4216" i="4"/>
  <c r="AB4216" i="4"/>
  <c r="Z4216" i="4"/>
  <c r="X4200" i="4"/>
  <c r="AB4200" i="4"/>
  <c r="Z4200" i="4"/>
  <c r="X4192" i="4"/>
  <c r="AB4192" i="4"/>
  <c r="Z4192" i="4"/>
  <c r="X4168" i="4"/>
  <c r="AB4168" i="4"/>
  <c r="Z4168" i="4"/>
  <c r="X4160" i="4"/>
  <c r="AB4160" i="4"/>
  <c r="Z4160" i="4"/>
  <c r="X4144" i="4"/>
  <c r="AB4144" i="4"/>
  <c r="Z4144" i="4"/>
  <c r="X4136" i="4"/>
  <c r="AB4136" i="4"/>
  <c r="Z4136" i="4"/>
  <c r="X4128" i="4"/>
  <c r="AB4128" i="4"/>
  <c r="Z4128" i="4"/>
  <c r="X4120" i="4"/>
  <c r="AB4120" i="4"/>
  <c r="Z4120" i="4"/>
  <c r="X4112" i="4"/>
  <c r="AB4112" i="4"/>
  <c r="Z4112" i="4"/>
  <c r="X4104" i="4"/>
  <c r="AB4104" i="4"/>
  <c r="Z4104" i="4"/>
  <c r="X4096" i="4"/>
  <c r="AB4096" i="4"/>
  <c r="Z4096" i="4"/>
  <c r="X4088" i="4"/>
  <c r="AB4088" i="4"/>
  <c r="Z4088" i="4"/>
  <c r="X4080" i="4"/>
  <c r="AB4080" i="4"/>
  <c r="Z4080" i="4"/>
  <c r="X4072" i="4"/>
  <c r="AB4072" i="4"/>
  <c r="Z4072" i="4"/>
  <c r="X4064" i="4"/>
  <c r="AB4064" i="4"/>
  <c r="Z4064" i="4"/>
  <c r="X4056" i="4"/>
  <c r="AB4056" i="4"/>
  <c r="Z4056" i="4"/>
  <c r="X4048" i="4"/>
  <c r="AB4048" i="4"/>
  <c r="Z4048" i="4"/>
  <c r="X4040" i="4"/>
  <c r="AB4040" i="4"/>
  <c r="Z4040" i="4"/>
  <c r="X4032" i="4"/>
  <c r="AB4032" i="4"/>
  <c r="Z4032" i="4"/>
  <c r="X4024" i="4"/>
  <c r="AB4024" i="4"/>
  <c r="Z4024" i="4"/>
  <c r="AB4827" i="4"/>
  <c r="Z4827" i="4"/>
  <c r="AB4811" i="4"/>
  <c r="Z4811" i="4"/>
  <c r="AB4795" i="4"/>
  <c r="Z4795" i="4"/>
  <c r="AB4779" i="4"/>
  <c r="Z4779" i="4"/>
  <c r="AB4731" i="4"/>
  <c r="Z4731" i="4"/>
  <c r="X4723" i="4"/>
  <c r="AB4723" i="4"/>
  <c r="Z4723" i="4"/>
  <c r="AB4715" i="4"/>
  <c r="Z4715" i="4"/>
  <c r="X4707" i="4"/>
  <c r="AB4707" i="4"/>
  <c r="Z4707" i="4"/>
  <c r="AB4699" i="4"/>
  <c r="Z4699" i="4"/>
  <c r="AB4691" i="4"/>
  <c r="Z4691" i="4"/>
  <c r="AB4683" i="4"/>
  <c r="Z4683" i="4"/>
  <c r="AB4675" i="4"/>
  <c r="Z4675" i="4"/>
  <c r="AB4667" i="4"/>
  <c r="Z4667" i="4"/>
  <c r="AB4659" i="4"/>
  <c r="Z4659" i="4"/>
  <c r="AB4651" i="4"/>
  <c r="Z4651" i="4"/>
  <c r="AB4643" i="4"/>
  <c r="Z4643" i="4"/>
  <c r="AB4635" i="4"/>
  <c r="Z4635" i="4"/>
  <c r="AB4627" i="4"/>
  <c r="Z4627" i="4"/>
  <c r="AB4619" i="4"/>
  <c r="Z4619" i="4"/>
  <c r="X4611" i="4"/>
  <c r="AB4611" i="4"/>
  <c r="Z4611" i="4"/>
  <c r="AB4603" i="4"/>
  <c r="Z4603" i="4"/>
  <c r="AB4595" i="4"/>
  <c r="Z4595" i="4"/>
  <c r="AB4571" i="4"/>
  <c r="Z4571" i="4"/>
  <c r="AB4563" i="4"/>
  <c r="Z4563" i="4"/>
  <c r="AB4539" i="4"/>
  <c r="Z4539" i="4"/>
  <c r="AB4431" i="4"/>
  <c r="Z4431" i="4"/>
  <c r="X4423" i="4"/>
  <c r="AB4423" i="4"/>
  <c r="Z4423" i="4"/>
  <c r="AB4395" i="4"/>
  <c r="Z4395" i="4"/>
  <c r="AB4383" i="4"/>
  <c r="Z4383" i="4"/>
  <c r="AB4367" i="4"/>
  <c r="Z4367" i="4"/>
  <c r="AB4359" i="4"/>
  <c r="Z4359" i="4"/>
  <c r="X4331" i="4"/>
  <c r="AB4331" i="4"/>
  <c r="Z4331" i="4"/>
  <c r="X4319" i="4"/>
  <c r="AB4319" i="4"/>
  <c r="Z4319" i="4"/>
  <c r="X4303" i="4"/>
  <c r="AB4303" i="4"/>
  <c r="Z4303" i="4"/>
  <c r="X4295" i="4"/>
  <c r="AB4295" i="4"/>
  <c r="Z4295" i="4"/>
  <c r="X4271" i="4"/>
  <c r="AB4271" i="4"/>
  <c r="Z4271" i="4"/>
  <c r="X4247" i="4"/>
  <c r="AB4247" i="4"/>
  <c r="Z4247" i="4"/>
  <c r="X4239" i="4"/>
  <c r="AB4239" i="4"/>
  <c r="Z4239" i="4"/>
  <c r="X4215" i="4"/>
  <c r="AB4215" i="4"/>
  <c r="Z4215" i="4"/>
  <c r="X4207" i="4"/>
  <c r="AB4207" i="4"/>
  <c r="Z4207" i="4"/>
  <c r="X4199" i="4"/>
  <c r="AB4199" i="4"/>
  <c r="Z4199" i="4"/>
  <c r="X4191" i="4"/>
  <c r="AB4191" i="4"/>
  <c r="Z4191" i="4"/>
  <c r="X4183" i="4"/>
  <c r="AB4183" i="4"/>
  <c r="Z4183" i="4"/>
  <c r="X4175" i="4"/>
  <c r="AB4175" i="4"/>
  <c r="Z4175" i="4"/>
  <c r="X4167" i="4"/>
  <c r="AB4167" i="4"/>
  <c r="Z4167" i="4"/>
  <c r="X4159" i="4"/>
  <c r="AB4159" i="4"/>
  <c r="Z4159" i="4"/>
  <c r="X4151" i="4"/>
  <c r="AB4151" i="4"/>
  <c r="Z4151" i="4"/>
  <c r="X4015" i="4"/>
  <c r="AB4015" i="4"/>
  <c r="Z4015" i="4"/>
  <c r="X4007" i="4"/>
  <c r="AB4007" i="4"/>
  <c r="Z4007" i="4"/>
  <c r="X3999" i="4"/>
  <c r="AB3999" i="4"/>
  <c r="Z3999" i="4"/>
  <c r="X3991" i="4"/>
  <c r="AB3991" i="4"/>
  <c r="Z3991" i="4"/>
  <c r="X3983" i="4"/>
  <c r="AB3983" i="4"/>
  <c r="Z3983" i="4"/>
  <c r="X3975" i="4"/>
  <c r="AB3975" i="4"/>
  <c r="Z3975" i="4"/>
  <c r="X3967" i="4"/>
  <c r="AB3967" i="4"/>
  <c r="Z3967" i="4"/>
  <c r="X3959" i="4"/>
  <c r="AB3959" i="4"/>
  <c r="Z3959" i="4"/>
  <c r="X3951" i="4"/>
  <c r="AB3951" i="4"/>
  <c r="Z3951" i="4"/>
  <c r="X3943" i="4"/>
  <c r="AB3943" i="4"/>
  <c r="Z3943" i="4"/>
  <c r="X3935" i="4"/>
  <c r="AB3935" i="4"/>
  <c r="Z3935" i="4"/>
  <c r="X3927" i="4"/>
  <c r="AB3927" i="4"/>
  <c r="Z3927" i="4"/>
  <c r="X3919" i="4"/>
  <c r="AB3919" i="4"/>
  <c r="Z3919" i="4"/>
  <c r="X3911" i="4"/>
  <c r="AB3911" i="4"/>
  <c r="Z3911" i="4"/>
  <c r="X3903" i="4"/>
  <c r="AB3903" i="4"/>
  <c r="Z3903" i="4"/>
  <c r="X3895" i="4"/>
  <c r="AB3895" i="4"/>
  <c r="Z3895" i="4"/>
  <c r="X3887" i="4"/>
  <c r="AB3887" i="4"/>
  <c r="Z3887" i="4"/>
  <c r="X3879" i="4"/>
  <c r="AB3879" i="4"/>
  <c r="Z3879" i="4"/>
  <c r="X3871" i="4"/>
  <c r="AB3871" i="4"/>
  <c r="Z3871" i="4"/>
  <c r="X3863" i="4"/>
  <c r="AB3863" i="4"/>
  <c r="Z3863" i="4"/>
  <c r="X3855" i="4"/>
  <c r="AB3855" i="4"/>
  <c r="Z3855" i="4"/>
  <c r="X3847" i="4"/>
  <c r="AB3847" i="4"/>
  <c r="Z3847" i="4"/>
  <c r="X3839" i="4"/>
  <c r="AB3839" i="4"/>
  <c r="Z3839" i="4"/>
  <c r="X3831" i="4"/>
  <c r="AB3831" i="4"/>
  <c r="Z3831" i="4"/>
  <c r="X5010" i="4"/>
  <c r="AB5010" i="4"/>
  <c r="Z5010" i="4"/>
  <c r="AB5002" i="4"/>
  <c r="Z5002" i="4"/>
  <c r="X4994" i="4"/>
  <c r="AB4994" i="4"/>
  <c r="Z4994" i="4"/>
  <c r="AB4986" i="4"/>
  <c r="Z4986" i="4"/>
  <c r="X4978" i="4"/>
  <c r="AB4978" i="4"/>
  <c r="Z4978" i="4"/>
  <c r="AB4970" i="4"/>
  <c r="Z4970" i="4"/>
  <c r="X4962" i="4"/>
  <c r="AB4962" i="4"/>
  <c r="Z4962" i="4"/>
  <c r="AB4954" i="4"/>
  <c r="Z4954" i="4"/>
  <c r="X4946" i="4"/>
  <c r="AB4946" i="4"/>
  <c r="Z4946" i="4"/>
  <c r="AB4938" i="4"/>
  <c r="Z4938" i="4"/>
  <c r="X4930" i="4"/>
  <c r="AB4930" i="4"/>
  <c r="Z4930" i="4"/>
  <c r="AB4922" i="4"/>
  <c r="Z4922" i="4"/>
  <c r="AB4906" i="4"/>
  <c r="Z4906" i="4"/>
  <c r="AB4890" i="4"/>
  <c r="Z4890" i="4"/>
  <c r="X4882" i="4"/>
  <c r="AB4882" i="4"/>
  <c r="Z4882" i="4"/>
  <c r="AB4874" i="4"/>
  <c r="Z4874" i="4"/>
  <c r="X4866" i="4"/>
  <c r="AB4866" i="4"/>
  <c r="Z4866" i="4"/>
  <c r="X4850" i="4"/>
  <c r="AB4850" i="4"/>
  <c r="Z4850" i="4"/>
  <c r="X4758" i="4"/>
  <c r="AB4758" i="4"/>
  <c r="Z4758" i="4"/>
  <c r="X4742" i="4"/>
  <c r="AB4742" i="4"/>
  <c r="Z4742" i="4"/>
  <c r="AB4594" i="4"/>
  <c r="Z4594" i="4"/>
  <c r="AB4582" i="4"/>
  <c r="Z4582" i="4"/>
  <c r="AB4566" i="4"/>
  <c r="Z4566" i="4"/>
  <c r="X3823" i="4"/>
  <c r="AB3823" i="4"/>
  <c r="Z3823" i="4"/>
  <c r="X3815" i="4"/>
  <c r="AB3815" i="4"/>
  <c r="Z3815" i="4"/>
  <c r="X3807" i="4"/>
  <c r="AB3807" i="4"/>
  <c r="Z3807" i="4"/>
  <c r="X3799" i="4"/>
  <c r="AB3799" i="4"/>
  <c r="Z3799" i="4"/>
  <c r="X3791" i="4"/>
  <c r="AB3791" i="4"/>
  <c r="Z3791" i="4"/>
  <c r="X3783" i="4"/>
  <c r="AB3783" i="4"/>
  <c r="Z3783" i="4"/>
  <c r="X3775" i="4"/>
  <c r="AB3775" i="4"/>
  <c r="Z3775" i="4"/>
  <c r="X3767" i="4"/>
  <c r="AB3767" i="4"/>
  <c r="Z3767" i="4"/>
  <c r="X3759" i="4"/>
  <c r="AB3759" i="4"/>
  <c r="Z3759" i="4"/>
  <c r="X3751" i="4"/>
  <c r="AB3751" i="4"/>
  <c r="Z3751" i="4"/>
  <c r="X3743" i="4"/>
  <c r="AB3743" i="4"/>
  <c r="Z3743" i="4"/>
  <c r="X3735" i="4"/>
  <c r="AB3735" i="4"/>
  <c r="Z3735" i="4"/>
  <c r="X3727" i="4"/>
  <c r="AB3727" i="4"/>
  <c r="Z3727" i="4"/>
  <c r="X3719" i="4"/>
  <c r="AB3719" i="4"/>
  <c r="Z3719" i="4"/>
  <c r="X3711" i="4"/>
  <c r="AB3711" i="4"/>
  <c r="Z3711" i="4"/>
  <c r="X3703" i="4"/>
  <c r="AB3703" i="4"/>
  <c r="Z3703" i="4"/>
  <c r="X3695" i="4"/>
  <c r="AB3695" i="4"/>
  <c r="Z3695" i="4"/>
  <c r="X3687" i="4"/>
  <c r="AB3687" i="4"/>
  <c r="Z3687" i="4"/>
  <c r="X3679" i="4"/>
  <c r="AB3679" i="4"/>
  <c r="Z3679" i="4"/>
  <c r="X3671" i="4"/>
  <c r="AB3671" i="4"/>
  <c r="Z3671" i="4"/>
  <c r="X3663" i="4"/>
  <c r="AB3663" i="4"/>
  <c r="Z3663" i="4"/>
  <c r="X3655" i="4"/>
  <c r="AB3655" i="4"/>
  <c r="Z3655" i="4"/>
  <c r="X3647" i="4"/>
  <c r="AB3647" i="4"/>
  <c r="Z3647" i="4"/>
  <c r="X3639" i="4"/>
  <c r="AB3639" i="4"/>
  <c r="Z3639" i="4"/>
  <c r="X3631" i="4"/>
  <c r="AB3631" i="4"/>
  <c r="Z3631" i="4"/>
  <c r="X3623" i="4"/>
  <c r="AB3623" i="4"/>
  <c r="Z3623" i="4"/>
  <c r="X3615" i="4"/>
  <c r="AB3615" i="4"/>
  <c r="Z3615" i="4"/>
  <c r="X3607" i="4"/>
  <c r="AB3607" i="4"/>
  <c r="Z3607" i="4"/>
  <c r="X3599" i="4"/>
  <c r="AB3599" i="4"/>
  <c r="Z3599" i="4"/>
  <c r="X3591" i="4"/>
  <c r="AB3591" i="4"/>
  <c r="Z3591" i="4"/>
  <c r="X3583" i="4"/>
  <c r="AB3583" i="4"/>
  <c r="Z3583" i="4"/>
  <c r="X3575" i="4"/>
  <c r="AB3575" i="4"/>
  <c r="Z3575" i="4"/>
  <c r="X3567" i="4"/>
  <c r="AB3567" i="4"/>
  <c r="Z3567" i="4"/>
  <c r="X3559" i="4"/>
  <c r="AB3559" i="4"/>
  <c r="Z3559" i="4"/>
  <c r="X3551" i="4"/>
  <c r="AB3551" i="4"/>
  <c r="Z3551" i="4"/>
  <c r="X3543" i="4"/>
  <c r="AB3543" i="4"/>
  <c r="Z3543" i="4"/>
  <c r="X3535" i="4"/>
  <c r="AB3535" i="4"/>
  <c r="Z3535" i="4"/>
  <c r="X3487" i="4"/>
  <c r="AB3487" i="4"/>
  <c r="Z3487" i="4"/>
  <c r="X3479" i="4"/>
  <c r="AB3479" i="4"/>
  <c r="Z3479" i="4"/>
  <c r="X3471" i="4"/>
  <c r="AB3471" i="4"/>
  <c r="Z3471" i="4"/>
  <c r="X3455" i="4"/>
  <c r="AB3455" i="4"/>
  <c r="Z3455" i="4"/>
  <c r="X3439" i="4"/>
  <c r="AB3439" i="4"/>
  <c r="Z3439" i="4"/>
  <c r="X3423" i="4"/>
  <c r="AB3423" i="4"/>
  <c r="Z3423" i="4"/>
  <c r="X3407" i="4"/>
  <c r="AB3407" i="4"/>
  <c r="Z3407" i="4"/>
  <c r="X3391" i="4"/>
  <c r="AB3391" i="4"/>
  <c r="Z3391" i="4"/>
  <c r="V3375" i="4"/>
  <c r="X3375" i="4"/>
  <c r="AB3375" i="4"/>
  <c r="Z3375" i="4"/>
  <c r="V3359" i="4"/>
  <c r="X3359" i="4"/>
  <c r="AB3359" i="4"/>
  <c r="Z3359" i="4"/>
  <c r="V3343" i="4"/>
  <c r="X3343" i="4"/>
  <c r="AB3343" i="4"/>
  <c r="Z3343" i="4"/>
  <c r="V3327" i="4"/>
  <c r="X3327" i="4"/>
  <c r="AB3327" i="4"/>
  <c r="Z3327" i="4"/>
  <c r="V3311" i="4"/>
  <c r="X3311" i="4"/>
  <c r="AB3311" i="4"/>
  <c r="Z3311" i="4"/>
  <c r="V3295" i="4"/>
  <c r="X3295" i="4"/>
  <c r="AB3295" i="4"/>
  <c r="Z3295" i="4"/>
  <c r="V3279" i="4"/>
  <c r="X3279" i="4"/>
  <c r="AB3279" i="4"/>
  <c r="Z3279" i="4"/>
  <c r="V3271" i="4"/>
  <c r="X3271" i="4"/>
  <c r="AB3271" i="4"/>
  <c r="Z3271" i="4"/>
  <c r="V3255" i="4"/>
  <c r="X3255" i="4"/>
  <c r="AB3255" i="4"/>
  <c r="Z3255" i="4"/>
  <c r="V3239" i="4"/>
  <c r="X3239" i="4"/>
  <c r="AB3239" i="4"/>
  <c r="Z3239" i="4"/>
  <c r="V3223" i="4"/>
  <c r="X3223" i="4"/>
  <c r="AB3223" i="4"/>
  <c r="Z3223" i="4"/>
  <c r="V3207" i="4"/>
  <c r="X3207" i="4"/>
  <c r="AB3207" i="4"/>
  <c r="Z3207" i="4"/>
  <c r="V3191" i="4"/>
  <c r="X3191" i="4"/>
  <c r="AB3191" i="4"/>
  <c r="Z3191" i="4"/>
  <c r="V3175" i="4"/>
  <c r="X3175" i="4"/>
  <c r="AB3175" i="4"/>
  <c r="Z3175" i="4"/>
  <c r="V3159" i="4"/>
  <c r="X3159" i="4"/>
  <c r="AB3159" i="4"/>
  <c r="Z3159" i="4"/>
  <c r="V3143" i="4"/>
  <c r="X3143" i="4"/>
  <c r="AB3143" i="4"/>
  <c r="Z3143" i="4"/>
  <c r="V3135" i="4"/>
  <c r="X3135" i="4"/>
  <c r="AB3135" i="4"/>
  <c r="Z3135" i="4"/>
  <c r="V3127" i="4"/>
  <c r="X3127" i="4"/>
  <c r="AB3127" i="4"/>
  <c r="Z3127" i="4"/>
  <c r="V3111" i="4"/>
  <c r="X3111" i="4"/>
  <c r="AB3111" i="4"/>
  <c r="Z3111" i="4"/>
  <c r="V3103" i="4"/>
  <c r="X3103" i="4"/>
  <c r="AB3103" i="4"/>
  <c r="Z3103" i="4"/>
  <c r="V3095" i="4"/>
  <c r="X3095" i="4"/>
  <c r="AB3095" i="4"/>
  <c r="Z3095" i="4"/>
  <c r="V3079" i="4"/>
  <c r="X3079" i="4"/>
  <c r="AB3079" i="4"/>
  <c r="Z3079" i="4"/>
  <c r="V3071" i="4"/>
  <c r="X3071" i="4"/>
  <c r="AB3071" i="4"/>
  <c r="Z3071" i="4"/>
  <c r="V3063" i="4"/>
  <c r="X3063" i="4"/>
  <c r="AB3063" i="4"/>
  <c r="Z3063" i="4"/>
  <c r="V3047" i="4"/>
  <c r="X3047" i="4"/>
  <c r="AB3047" i="4"/>
  <c r="Z3047" i="4"/>
  <c r="V3039" i="4"/>
  <c r="X3039" i="4"/>
  <c r="AB3039" i="4"/>
  <c r="Z3039" i="4"/>
  <c r="V3031" i="4"/>
  <c r="X3031" i="4"/>
  <c r="AB3031" i="4"/>
  <c r="Z3031" i="4"/>
  <c r="V3015" i="4"/>
  <c r="X3015" i="4"/>
  <c r="AB3015" i="4"/>
  <c r="Z3015" i="4"/>
  <c r="V3007" i="4"/>
  <c r="X3007" i="4"/>
  <c r="AB3007" i="4"/>
  <c r="Z3007" i="4"/>
  <c r="V2999" i="4"/>
  <c r="X2999" i="4"/>
  <c r="AB2999" i="4"/>
  <c r="Z2999" i="4"/>
  <c r="V2983" i="4"/>
  <c r="X2983" i="4"/>
  <c r="AB2983" i="4"/>
  <c r="Z2983" i="4"/>
  <c r="X2975" i="4"/>
  <c r="AB2975" i="4"/>
  <c r="Z2975" i="4"/>
  <c r="V2967" i="4"/>
  <c r="X2967" i="4"/>
  <c r="AB2967" i="4"/>
  <c r="Z2967" i="4"/>
  <c r="V2951" i="4"/>
  <c r="X2951" i="4"/>
  <c r="AB2951" i="4"/>
  <c r="Z2951" i="4"/>
  <c r="X2943" i="4"/>
  <c r="AB2943" i="4"/>
  <c r="Z2943" i="4"/>
  <c r="V2935" i="4"/>
  <c r="X2935" i="4"/>
  <c r="AB2935" i="4"/>
  <c r="Z2935" i="4"/>
  <c r="V1839" i="4"/>
  <c r="X1839" i="4"/>
  <c r="AB1839" i="4"/>
  <c r="Z1839" i="4"/>
  <c r="V1831" i="4"/>
  <c r="X1831" i="4"/>
  <c r="AB1831" i="4"/>
  <c r="Z1831" i="4"/>
  <c r="X1815" i="4"/>
  <c r="AB1815" i="4"/>
  <c r="Z1815" i="4"/>
  <c r="V1807" i="4"/>
  <c r="X1807" i="4"/>
  <c r="AB1807" i="4"/>
  <c r="Z1807" i="4"/>
  <c r="V1799" i="4"/>
  <c r="X1799" i="4"/>
  <c r="AB1799" i="4"/>
  <c r="Z1799" i="4"/>
  <c r="X1783" i="4"/>
  <c r="AB1783" i="4"/>
  <c r="V1775" i="4"/>
  <c r="X1775" i="4"/>
  <c r="AB1775" i="4"/>
  <c r="V1767" i="4"/>
  <c r="X1767" i="4"/>
  <c r="AB1767" i="4"/>
  <c r="X1751" i="4"/>
  <c r="AB1751" i="4"/>
  <c r="V1743" i="4"/>
  <c r="X1743" i="4"/>
  <c r="AB1743" i="4"/>
  <c r="V1735" i="4"/>
  <c r="X1735" i="4"/>
  <c r="AB1735" i="4"/>
  <c r="X1719" i="4"/>
  <c r="AB1719" i="4"/>
  <c r="Z1719" i="4"/>
  <c r="X1711" i="4"/>
  <c r="AB1711" i="4"/>
  <c r="Z1711" i="4"/>
  <c r="X1703" i="4"/>
  <c r="AB1703" i="4"/>
  <c r="Z1703" i="4"/>
  <c r="X1695" i="4"/>
  <c r="AB1695" i="4"/>
  <c r="Z1695" i="4"/>
  <c r="X1687" i="4"/>
  <c r="AB1687" i="4"/>
  <c r="Z1687" i="4"/>
  <c r="X1663" i="4"/>
  <c r="AB1663" i="4"/>
  <c r="Z1663" i="4"/>
  <c r="X1655" i="4"/>
  <c r="AB1655" i="4"/>
  <c r="Z1655" i="4"/>
  <c r="X1647" i="4"/>
  <c r="AB1647" i="4"/>
  <c r="Z1647" i="4"/>
  <c r="X1639" i="4"/>
  <c r="AB1639" i="4"/>
  <c r="Z1639" i="4"/>
  <c r="X1631" i="4"/>
  <c r="AB1631" i="4"/>
  <c r="Z1631" i="4"/>
  <c r="X1623" i="4"/>
  <c r="AB1623" i="4"/>
  <c r="Z1623" i="4"/>
  <c r="X1599" i="4"/>
  <c r="AB1599" i="4"/>
  <c r="Z1599" i="4"/>
  <c r="X1591" i="4"/>
  <c r="AB1591" i="4"/>
  <c r="Z1591" i="4"/>
  <c r="X1583" i="4"/>
  <c r="AB1583" i="4"/>
  <c r="Z1583" i="4"/>
  <c r="X1575" i="4"/>
  <c r="AB1575" i="4"/>
  <c r="Z1575" i="4"/>
  <c r="X1567" i="4"/>
  <c r="AB1567" i="4"/>
  <c r="Z1567" i="4"/>
  <c r="X1559" i="4"/>
  <c r="AB1559" i="4"/>
  <c r="Z1559" i="4"/>
  <c r="X1535" i="4"/>
  <c r="AB1535" i="4"/>
  <c r="Z1535" i="4"/>
  <c r="X1527" i="4"/>
  <c r="AB1527" i="4"/>
  <c r="Z1527" i="4"/>
  <c r="X1519" i="4"/>
  <c r="AB1519" i="4"/>
  <c r="Z1519" i="4"/>
  <c r="X1511" i="4"/>
  <c r="AB1511" i="4"/>
  <c r="Z1511" i="4"/>
  <c r="X1503" i="4"/>
  <c r="AB1503" i="4"/>
  <c r="Z1503" i="4"/>
  <c r="X1495" i="4"/>
  <c r="AB1495" i="4"/>
  <c r="Z1495" i="4"/>
  <c r="X1487" i="4"/>
  <c r="AB1487" i="4"/>
  <c r="Z1487" i="4"/>
  <c r="X1479" i="4"/>
  <c r="AB1479" i="4"/>
  <c r="Z1479" i="4"/>
  <c r="X1471" i="4"/>
  <c r="AB1471" i="4"/>
  <c r="Z1471" i="4"/>
  <c r="X1463" i="4"/>
  <c r="AB1463" i="4"/>
  <c r="Z1463" i="4"/>
  <c r="X1455" i="4"/>
  <c r="AB1455" i="4"/>
  <c r="Z1455" i="4"/>
  <c r="X1447" i="4"/>
  <c r="AB1447" i="4"/>
  <c r="Z1447" i="4"/>
  <c r="X1439" i="4"/>
  <c r="AB1439" i="4"/>
  <c r="Z1439" i="4"/>
  <c r="X1431" i="4"/>
  <c r="AB1431" i="4"/>
  <c r="Z1431" i="4"/>
  <c r="X1423" i="4"/>
  <c r="AB1423" i="4"/>
  <c r="Z1423" i="4"/>
  <c r="X1415" i="4"/>
  <c r="AB1415" i="4"/>
  <c r="Z1415" i="4"/>
  <c r="X1407" i="4"/>
  <c r="AB1407" i="4"/>
  <c r="Z1407" i="4"/>
  <c r="X1399" i="4"/>
  <c r="AB1399" i="4"/>
  <c r="Z1399" i="4"/>
  <c r="X1391" i="4"/>
  <c r="AB1391" i="4"/>
  <c r="Z1391" i="4"/>
  <c r="X1383" i="4"/>
  <c r="AB1383" i="4"/>
  <c r="Z1383" i="4"/>
  <c r="X1375" i="4"/>
  <c r="AB1375" i="4"/>
  <c r="Z1375" i="4"/>
  <c r="X1367" i="4"/>
  <c r="AB1367" i="4"/>
  <c r="Z1367" i="4"/>
  <c r="X1359" i="4"/>
  <c r="AB1359" i="4"/>
  <c r="Z1359" i="4"/>
  <c r="X1351" i="4"/>
  <c r="AB1351" i="4"/>
  <c r="Z1351" i="4"/>
  <c r="X1343" i="4"/>
  <c r="AB1343" i="4"/>
  <c r="Z1343" i="4"/>
  <c r="X1335" i="4"/>
  <c r="AB1335" i="4"/>
  <c r="Z1335" i="4"/>
  <c r="X1327" i="4"/>
  <c r="AB1327" i="4"/>
  <c r="Z1327" i="4"/>
  <c r="X1319" i="4"/>
  <c r="AB1319" i="4"/>
  <c r="Z1319" i="4"/>
  <c r="X1311" i="4"/>
  <c r="AB1311" i="4"/>
  <c r="Z1311" i="4"/>
  <c r="X1303" i="4"/>
  <c r="AB1303" i="4"/>
  <c r="Z1303" i="4"/>
  <c r="X1295" i="4"/>
  <c r="AB1295" i="4"/>
  <c r="Z1295" i="4"/>
  <c r="X1287" i="4"/>
  <c r="AB1287" i="4"/>
  <c r="Z1287" i="4"/>
  <c r="X1279" i="4"/>
  <c r="AB1279" i="4"/>
  <c r="Z1279" i="4"/>
  <c r="X1271" i="4"/>
  <c r="AB1271" i="4"/>
  <c r="Z1271" i="4"/>
  <c r="X1263" i="4"/>
  <c r="AB1263" i="4"/>
  <c r="Z1263" i="4"/>
  <c r="X1255" i="4"/>
  <c r="AB1255" i="4"/>
  <c r="Z1255" i="4"/>
  <c r="X1247" i="4"/>
  <c r="AB1247" i="4"/>
  <c r="Z1247" i="4"/>
  <c r="X1239" i="4"/>
  <c r="AB1239" i="4"/>
  <c r="Z1239" i="4"/>
  <c r="X1231" i="4"/>
  <c r="AB1231" i="4"/>
  <c r="Z1231" i="4"/>
  <c r="X1223" i="4"/>
  <c r="AB1223" i="4"/>
  <c r="Z1223" i="4"/>
  <c r="X1215" i="4"/>
  <c r="AB1215" i="4"/>
  <c r="Z1215" i="4"/>
  <c r="X1207" i="4"/>
  <c r="AB1207" i="4"/>
  <c r="Z1207" i="4"/>
  <c r="X1199" i="4"/>
  <c r="AB1199" i="4"/>
  <c r="Z1199" i="4"/>
  <c r="X1191" i="4"/>
  <c r="AB1191" i="4"/>
  <c r="Z1191" i="4"/>
  <c r="X1183" i="4"/>
  <c r="AB1183" i="4"/>
  <c r="Z1183" i="4"/>
  <c r="X1175" i="4"/>
  <c r="AB1175" i="4"/>
  <c r="Z1175" i="4"/>
  <c r="X1167" i="4"/>
  <c r="AB1167" i="4"/>
  <c r="Z1167" i="4"/>
  <c r="X1159" i="4"/>
  <c r="AB1159" i="4"/>
  <c r="Z1159" i="4"/>
  <c r="X1151" i="4"/>
  <c r="AB1151" i="4"/>
  <c r="Z1151" i="4"/>
  <c r="X1143" i="4"/>
  <c r="AB1143" i="4"/>
  <c r="Z1143" i="4"/>
  <c r="X1135" i="4"/>
  <c r="AB1135" i="4"/>
  <c r="Z1135" i="4"/>
  <c r="X1127" i="4"/>
  <c r="AB1127" i="4"/>
  <c r="Z1127" i="4"/>
  <c r="X1119" i="4"/>
  <c r="AB1119" i="4"/>
  <c r="Z1119" i="4"/>
  <c r="X1111" i="4"/>
  <c r="AB1111" i="4"/>
  <c r="Z1111" i="4"/>
  <c r="X1103" i="4"/>
  <c r="AB1103" i="4"/>
  <c r="Z1103" i="4"/>
  <c r="X1095" i="4"/>
  <c r="AB1095" i="4"/>
  <c r="X1087" i="4"/>
  <c r="AB1087" i="4"/>
  <c r="X1079" i="4"/>
  <c r="AB1079" i="4"/>
  <c r="X1071" i="4"/>
  <c r="AB1071" i="4"/>
  <c r="X1063" i="4"/>
  <c r="AB1063" i="4"/>
  <c r="X1055" i="4"/>
  <c r="AB1055" i="4"/>
  <c r="X1047" i="4"/>
  <c r="AB1047" i="4"/>
  <c r="X1039" i="4"/>
  <c r="AB1039" i="4"/>
  <c r="X1031" i="4"/>
  <c r="AB1031" i="4"/>
  <c r="X1023" i="4"/>
  <c r="AB1023" i="4"/>
  <c r="X1015" i="4"/>
  <c r="AB1015" i="4"/>
  <c r="X1007" i="4"/>
  <c r="AB1007" i="4"/>
  <c r="X999" i="4"/>
  <c r="AB999" i="4"/>
  <c r="X991" i="4"/>
  <c r="AB991" i="4"/>
  <c r="X983" i="4"/>
  <c r="AB983" i="4"/>
  <c r="X975" i="4"/>
  <c r="AB975" i="4"/>
  <c r="X967" i="4"/>
  <c r="AB967" i="4"/>
  <c r="X959" i="4"/>
  <c r="AB959" i="4"/>
  <c r="X951" i="4"/>
  <c r="AB951" i="4"/>
  <c r="R715" i="4"/>
  <c r="X715" i="4"/>
  <c r="AB715" i="4"/>
  <c r="Y715" i="4"/>
  <c r="R707" i="4"/>
  <c r="X707" i="4"/>
  <c r="AB707" i="4"/>
  <c r="Y707" i="4"/>
  <c r="R699" i="4"/>
  <c r="X699" i="4"/>
  <c r="AB699" i="4"/>
  <c r="Y699" i="4"/>
  <c r="R691" i="4"/>
  <c r="X691" i="4"/>
  <c r="AB691" i="4"/>
  <c r="Y691" i="4"/>
  <c r="R683" i="4"/>
  <c r="X683" i="4"/>
  <c r="AB683" i="4"/>
  <c r="Y683" i="4"/>
  <c r="R675" i="4"/>
  <c r="X675" i="4"/>
  <c r="AB675" i="4"/>
  <c r="Y675" i="4"/>
  <c r="R667" i="4"/>
  <c r="X667" i="4"/>
  <c r="AB667" i="4"/>
  <c r="Y667" i="4"/>
  <c r="AB4550" i="4"/>
  <c r="Z4550" i="4"/>
  <c r="AB4534" i="4"/>
  <c r="Z4534" i="4"/>
  <c r="AB4518" i="4"/>
  <c r="Z4518" i="4"/>
  <c r="AB4502" i="4"/>
  <c r="Z4502" i="4"/>
  <c r="AB4486" i="4"/>
  <c r="Z4486" i="4"/>
  <c r="AB4470" i="4"/>
  <c r="Z4470" i="4"/>
  <c r="AB4442" i="4"/>
  <c r="Z4442" i="4"/>
  <c r="AB4426" i="4"/>
  <c r="Z4426" i="4"/>
  <c r="AB4418" i="4"/>
  <c r="Z4418" i="4"/>
  <c r="AB4402" i="4"/>
  <c r="Z4402" i="4"/>
  <c r="X4390" i="4"/>
  <c r="AB4390" i="4"/>
  <c r="Z4390" i="4"/>
  <c r="X4378" i="4"/>
  <c r="AB4378" i="4"/>
  <c r="Z4378" i="4"/>
  <c r="X4362" i="4"/>
  <c r="AB4362" i="4"/>
  <c r="Z4362" i="4"/>
  <c r="X4354" i="4"/>
  <c r="AB4354" i="4"/>
  <c r="Z4354" i="4"/>
  <c r="X4338" i="4"/>
  <c r="AB4338" i="4"/>
  <c r="Z4338" i="4"/>
  <c r="AB4326" i="4"/>
  <c r="Z4326" i="4"/>
  <c r="AB4314" i="4"/>
  <c r="Z4314" i="4"/>
  <c r="AB4298" i="4"/>
  <c r="Z4298" i="4"/>
  <c r="AB4290" i="4"/>
  <c r="Z4290" i="4"/>
  <c r="AB4274" i="4"/>
  <c r="Z4274" i="4"/>
  <c r="AB4266" i="4"/>
  <c r="Z4266" i="4"/>
  <c r="AB4250" i="4"/>
  <c r="Z4250" i="4"/>
  <c r="AB4234" i="4"/>
  <c r="Z4234" i="4"/>
  <c r="AB4218" i="4"/>
  <c r="Z4218" i="4"/>
  <c r="X4206" i="4"/>
  <c r="AB4206" i="4"/>
  <c r="Z4206" i="4"/>
  <c r="X4190" i="4"/>
  <c r="AB4190" i="4"/>
  <c r="Z4190" i="4"/>
  <c r="X4174" i="4"/>
  <c r="AB4174" i="4"/>
  <c r="Z4174" i="4"/>
  <c r="X4158" i="4"/>
  <c r="AB4158" i="4"/>
  <c r="Z4158" i="4"/>
  <c r="X4146" i="4"/>
  <c r="AB4146" i="4"/>
  <c r="Z4146" i="4"/>
  <c r="X4134" i="4"/>
  <c r="AB4134" i="4"/>
  <c r="Z4134" i="4"/>
  <c r="X4122" i="4"/>
  <c r="AB4122" i="4"/>
  <c r="Z4122" i="4"/>
  <c r="X4106" i="4"/>
  <c r="AB4106" i="4"/>
  <c r="Z4106" i="4"/>
  <c r="X4090" i="4"/>
  <c r="AB4090" i="4"/>
  <c r="Z4090" i="4"/>
  <c r="X4074" i="4"/>
  <c r="AB4074" i="4"/>
  <c r="Z4074" i="4"/>
  <c r="X4058" i="4"/>
  <c r="AB4058" i="4"/>
  <c r="Z4058" i="4"/>
  <c r="X4042" i="4"/>
  <c r="AB4042" i="4"/>
  <c r="Z4042" i="4"/>
  <c r="X4026" i="4"/>
  <c r="AB4026" i="4"/>
  <c r="Z4026" i="4"/>
  <c r="X4014" i="4"/>
  <c r="AB4014" i="4"/>
  <c r="Z4014" i="4"/>
  <c r="X4006" i="4"/>
  <c r="AB4006" i="4"/>
  <c r="Z4006" i="4"/>
  <c r="X3998" i="4"/>
  <c r="AB3998" i="4"/>
  <c r="Z3998" i="4"/>
  <c r="X3990" i="4"/>
  <c r="AB3990" i="4"/>
  <c r="Z3990" i="4"/>
  <c r="X3982" i="4"/>
  <c r="AB3982" i="4"/>
  <c r="Z3982" i="4"/>
  <c r="X3974" i="4"/>
  <c r="AB3974" i="4"/>
  <c r="Z3974" i="4"/>
  <c r="X3966" i="4"/>
  <c r="AB3966" i="4"/>
  <c r="Z3966" i="4"/>
  <c r="X3958" i="4"/>
  <c r="AB3958" i="4"/>
  <c r="Z3958" i="4"/>
  <c r="X3950" i="4"/>
  <c r="AB3950" i="4"/>
  <c r="Z3950" i="4"/>
  <c r="X3942" i="4"/>
  <c r="AB3942" i="4"/>
  <c r="Z3942" i="4"/>
  <c r="X3934" i="4"/>
  <c r="AB3934" i="4"/>
  <c r="Z3934" i="4"/>
  <c r="X3926" i="4"/>
  <c r="AB3926" i="4"/>
  <c r="Z3926" i="4"/>
  <c r="X3918" i="4"/>
  <c r="AB3918" i="4"/>
  <c r="Z3918" i="4"/>
  <c r="X3910" i="4"/>
  <c r="AB3910" i="4"/>
  <c r="Z3910" i="4"/>
  <c r="X3902" i="4"/>
  <c r="AB3902" i="4"/>
  <c r="Z3902" i="4"/>
  <c r="X3894" i="4"/>
  <c r="AB3894" i="4"/>
  <c r="Z3894" i="4"/>
  <c r="X3886" i="4"/>
  <c r="AB3886" i="4"/>
  <c r="Z3886" i="4"/>
  <c r="X3878" i="4"/>
  <c r="AB3878" i="4"/>
  <c r="Z3878" i="4"/>
  <c r="X3870" i="4"/>
  <c r="AB3870" i="4"/>
  <c r="Z3870" i="4"/>
  <c r="X3862" i="4"/>
  <c r="AB3862" i="4"/>
  <c r="Z3862" i="4"/>
  <c r="X3854" i="4"/>
  <c r="AB3854" i="4"/>
  <c r="Z3854" i="4"/>
  <c r="X3846" i="4"/>
  <c r="AB3846" i="4"/>
  <c r="Z3846" i="4"/>
  <c r="X3838" i="4"/>
  <c r="AB3838" i="4"/>
  <c r="Z3838" i="4"/>
  <c r="X3830" i="4"/>
  <c r="AB3830" i="4"/>
  <c r="Z3830" i="4"/>
  <c r="X3822" i="4"/>
  <c r="AB3822" i="4"/>
  <c r="Z3822" i="4"/>
  <c r="X3814" i="4"/>
  <c r="AB3814" i="4"/>
  <c r="Z3814" i="4"/>
  <c r="X3806" i="4"/>
  <c r="AB3806" i="4"/>
  <c r="Z3806" i="4"/>
  <c r="X3798" i="4"/>
  <c r="AB3798" i="4"/>
  <c r="Z3798" i="4"/>
  <c r="X3790" i="4"/>
  <c r="AB3790" i="4"/>
  <c r="Z3790" i="4"/>
  <c r="X3782" i="4"/>
  <c r="AB3782" i="4"/>
  <c r="Z3782" i="4"/>
  <c r="X3774" i="4"/>
  <c r="AB3774" i="4"/>
  <c r="Z3774" i="4"/>
  <c r="X3766" i="4"/>
  <c r="AB3766" i="4"/>
  <c r="Z3766" i="4"/>
  <c r="X3758" i="4"/>
  <c r="AB3758" i="4"/>
  <c r="Z3758" i="4"/>
  <c r="X3750" i="4"/>
  <c r="AB3750" i="4"/>
  <c r="Z3750" i="4"/>
  <c r="X3742" i="4"/>
  <c r="AB3742" i="4"/>
  <c r="Z3742" i="4"/>
  <c r="X3734" i="4"/>
  <c r="AB3734" i="4"/>
  <c r="Z3734" i="4"/>
  <c r="X3726" i="4"/>
  <c r="AB3726" i="4"/>
  <c r="Z3726" i="4"/>
  <c r="X3718" i="4"/>
  <c r="AB3718" i="4"/>
  <c r="Z3718" i="4"/>
  <c r="X3710" i="4"/>
  <c r="AB3710" i="4"/>
  <c r="Z3710" i="4"/>
  <c r="X3702" i="4"/>
  <c r="AB3702" i="4"/>
  <c r="Z3702" i="4"/>
  <c r="X3694" i="4"/>
  <c r="AB3694" i="4"/>
  <c r="Z3694" i="4"/>
  <c r="X3686" i="4"/>
  <c r="AB3686" i="4"/>
  <c r="Z3686" i="4"/>
  <c r="X3678" i="4"/>
  <c r="AB3678" i="4"/>
  <c r="Z3678" i="4"/>
  <c r="X3670" i="4"/>
  <c r="AB3670" i="4"/>
  <c r="Z3670" i="4"/>
  <c r="X3662" i="4"/>
  <c r="AB3662" i="4"/>
  <c r="Z3662" i="4"/>
  <c r="X3654" i="4"/>
  <c r="AB3654" i="4"/>
  <c r="Z3654" i="4"/>
  <c r="X3646" i="4"/>
  <c r="AB3646" i="4"/>
  <c r="Z3646" i="4"/>
  <c r="X3638" i="4"/>
  <c r="AB3638" i="4"/>
  <c r="Z3638" i="4"/>
  <c r="X3630" i="4"/>
  <c r="AB3630" i="4"/>
  <c r="Z3630" i="4"/>
  <c r="X3622" i="4"/>
  <c r="AB3622" i="4"/>
  <c r="Z3622" i="4"/>
  <c r="X3614" i="4"/>
  <c r="AB3614" i="4"/>
  <c r="Z3614" i="4"/>
  <c r="X3606" i="4"/>
  <c r="AB3606" i="4"/>
  <c r="Z3606" i="4"/>
  <c r="X3598" i="4"/>
  <c r="AB3598" i="4"/>
  <c r="Z3598" i="4"/>
  <c r="X3590" i="4"/>
  <c r="AB3590" i="4"/>
  <c r="Z3590" i="4"/>
  <c r="X3582" i="4"/>
  <c r="AB3582" i="4"/>
  <c r="Z3582" i="4"/>
  <c r="X3574" i="4"/>
  <c r="AB3574" i="4"/>
  <c r="Z3574" i="4"/>
  <c r="X3566" i="4"/>
  <c r="AB3566" i="4"/>
  <c r="Z3566" i="4"/>
  <c r="X3558" i="4"/>
  <c r="AB3558" i="4"/>
  <c r="Z3558" i="4"/>
  <c r="X3550" i="4"/>
  <c r="AB3550" i="4"/>
  <c r="Z3550" i="4"/>
  <c r="X3542" i="4"/>
  <c r="AB3542" i="4"/>
  <c r="Z3542" i="4"/>
  <c r="X3534" i="4"/>
  <c r="AB3534" i="4"/>
  <c r="Z3534" i="4"/>
  <c r="X3522" i="4"/>
  <c r="AB3522" i="4"/>
  <c r="Z3522" i="4"/>
  <c r="X3506" i="4"/>
  <c r="AB3506" i="4"/>
  <c r="Z3506" i="4"/>
  <c r="X2926" i="4"/>
  <c r="AB2926" i="4"/>
  <c r="Z2926" i="4"/>
  <c r="X2918" i="4"/>
  <c r="AB2918" i="4"/>
  <c r="Z2918" i="4"/>
  <c r="X2910" i="4"/>
  <c r="AB2910" i="4"/>
  <c r="Z2910" i="4"/>
  <c r="X2902" i="4"/>
  <c r="AB2902" i="4"/>
  <c r="Z2902" i="4"/>
  <c r="X2894" i="4"/>
  <c r="AB2894" i="4"/>
  <c r="Z2894" i="4"/>
  <c r="X2886" i="4"/>
  <c r="AB2886" i="4"/>
  <c r="Z2886" i="4"/>
  <c r="V2862" i="4"/>
  <c r="X2862" i="4"/>
  <c r="AB2862" i="4"/>
  <c r="Z2862" i="4"/>
  <c r="X2854" i="4"/>
  <c r="AB2854" i="4"/>
  <c r="Z2854" i="4"/>
  <c r="X2846" i="4"/>
  <c r="AB2846" i="4"/>
  <c r="Z2846" i="4"/>
  <c r="X2838" i="4"/>
  <c r="AB2838" i="4"/>
  <c r="Z2838" i="4"/>
  <c r="V2798" i="4"/>
  <c r="X2798" i="4"/>
  <c r="AB2798" i="4"/>
  <c r="Z2798" i="4"/>
  <c r="X2790" i="4"/>
  <c r="AB2790" i="4"/>
  <c r="Z2790" i="4"/>
  <c r="X2782" i="4"/>
  <c r="AB2782" i="4"/>
  <c r="Z2782" i="4"/>
  <c r="X2774" i="4"/>
  <c r="AB2774" i="4"/>
  <c r="Z2774" i="4"/>
  <c r="X2766" i="4"/>
  <c r="AB2766" i="4"/>
  <c r="Z2766" i="4"/>
  <c r="X2758" i="4"/>
  <c r="AB2758" i="4"/>
  <c r="Z2758" i="4"/>
  <c r="V2734" i="4"/>
  <c r="X2734" i="4"/>
  <c r="AB2734" i="4"/>
  <c r="Z2734" i="4"/>
  <c r="X2718" i="4"/>
  <c r="AB2718" i="4"/>
  <c r="Z2718" i="4"/>
  <c r="X2710" i="4"/>
  <c r="AB2710" i="4"/>
  <c r="Z2710" i="4"/>
  <c r="X2702" i="4"/>
  <c r="AB2702" i="4"/>
  <c r="Z2702" i="4"/>
  <c r="X2694" i="4"/>
  <c r="AB2694" i="4"/>
  <c r="Z2694" i="4"/>
  <c r="X2686" i="4"/>
  <c r="AB2686" i="4"/>
  <c r="Z2686" i="4"/>
  <c r="X2678" i="4"/>
  <c r="AB2678" i="4"/>
  <c r="Z2678" i="4"/>
  <c r="X2654" i="4"/>
  <c r="AB2654" i="4"/>
  <c r="Z2654" i="4"/>
  <c r="X2646" i="4"/>
  <c r="AB2646" i="4"/>
  <c r="Z2646" i="4"/>
  <c r="X2622" i="4"/>
  <c r="AB2622" i="4"/>
  <c r="Z2622" i="4"/>
  <c r="X2614" i="4"/>
  <c r="AB2614" i="4"/>
  <c r="Z2614" i="4"/>
  <c r="X2590" i="4"/>
  <c r="AB2590" i="4"/>
  <c r="Z2590" i="4"/>
  <c r="X2582" i="4"/>
  <c r="AB2582" i="4"/>
  <c r="Z2582" i="4"/>
  <c r="X2574" i="4"/>
  <c r="AB2574" i="4"/>
  <c r="Z2574" i="4"/>
  <c r="X2566" i="4"/>
  <c r="AB2566" i="4"/>
  <c r="Z2566" i="4"/>
  <c r="X2526" i="4"/>
  <c r="AB2526" i="4"/>
  <c r="Z2526" i="4"/>
  <c r="X2518" i="4"/>
  <c r="AB2518" i="4"/>
  <c r="Z2518" i="4"/>
  <c r="X2510" i="4"/>
  <c r="AB2510" i="4"/>
  <c r="Z2510" i="4"/>
  <c r="X2502" i="4"/>
  <c r="AB2502" i="4"/>
  <c r="Z2502" i="4"/>
  <c r="X2494" i="4"/>
  <c r="AB2494" i="4"/>
  <c r="Z2494" i="4"/>
  <c r="X2486" i="4"/>
  <c r="AB2486" i="4"/>
  <c r="Z2486" i="4"/>
  <c r="X2470" i="4"/>
  <c r="AB2470" i="4"/>
  <c r="Z2470" i="4"/>
  <c r="X2462" i="4"/>
  <c r="AB2462" i="4"/>
  <c r="Z2462" i="4"/>
  <c r="X2438" i="4"/>
  <c r="AB2438" i="4"/>
  <c r="Z2438" i="4"/>
  <c r="X2430" i="4"/>
  <c r="AB2430" i="4"/>
  <c r="Z2430" i="4"/>
  <c r="X2422" i="4"/>
  <c r="AB2422" i="4"/>
  <c r="Z2422" i="4"/>
  <c r="X2406" i="4"/>
  <c r="AB2406" i="4"/>
  <c r="Z2406" i="4"/>
  <c r="X2390" i="4"/>
  <c r="AB2390" i="4"/>
  <c r="Z2390" i="4"/>
  <c r="X2374" i="4"/>
  <c r="AB2374" i="4"/>
  <c r="Z2374" i="4"/>
  <c r="X2366" i="4"/>
  <c r="AB2366" i="4"/>
  <c r="Z2366" i="4"/>
  <c r="X2350" i="4"/>
  <c r="AB2350" i="4"/>
  <c r="Z2350" i="4"/>
  <c r="X2342" i="4"/>
  <c r="AB2342" i="4"/>
  <c r="Z2342" i="4"/>
  <c r="X2334" i="4"/>
  <c r="AB2334" i="4"/>
  <c r="Z2334" i="4"/>
  <c r="X2318" i="4"/>
  <c r="AB2318" i="4"/>
  <c r="Z2318" i="4"/>
  <c r="X2310" i="4"/>
  <c r="AB2310" i="4"/>
  <c r="Z2310" i="4"/>
  <c r="X2302" i="4"/>
  <c r="AB2302" i="4"/>
  <c r="Z2302" i="4"/>
  <c r="X2286" i="4"/>
  <c r="AB2286" i="4"/>
  <c r="Z2286" i="4"/>
  <c r="X2278" i="4"/>
  <c r="AB2278" i="4"/>
  <c r="Z2278" i="4"/>
  <c r="X2270" i="4"/>
  <c r="AB2270" i="4"/>
  <c r="Z2270" i="4"/>
  <c r="X2254" i="4"/>
  <c r="AB2254" i="4"/>
  <c r="Z2254" i="4"/>
  <c r="X2246" i="4"/>
  <c r="AB2246" i="4"/>
  <c r="Z2246" i="4"/>
  <c r="X2238" i="4"/>
  <c r="AB2238" i="4"/>
  <c r="Z2238" i="4"/>
  <c r="X2222" i="4"/>
  <c r="AB2222" i="4"/>
  <c r="Z2222" i="4"/>
  <c r="X2214" i="4"/>
  <c r="AB2214" i="4"/>
  <c r="Z2214" i="4"/>
  <c r="X2206" i="4"/>
  <c r="AB2206" i="4"/>
  <c r="Z2206" i="4"/>
  <c r="X2190" i="4"/>
  <c r="AB2190" i="4"/>
  <c r="Z2190" i="4"/>
  <c r="X2182" i="4"/>
  <c r="AB2182" i="4"/>
  <c r="Z2182" i="4"/>
  <c r="X2166" i="4"/>
  <c r="AB2166" i="4"/>
  <c r="Z2166" i="4"/>
  <c r="X2150" i="4"/>
  <c r="AB2150" i="4"/>
  <c r="Z2150" i="4"/>
  <c r="X2142" i="4"/>
  <c r="AB2142" i="4"/>
  <c r="Z2142" i="4"/>
  <c r="X2134" i="4"/>
  <c r="AB2134" i="4"/>
  <c r="Z2134" i="4"/>
  <c r="X2126" i="4"/>
  <c r="AB2126" i="4"/>
  <c r="Z2126" i="4"/>
  <c r="X2102" i="4"/>
  <c r="AB2102" i="4"/>
  <c r="Z2102" i="4"/>
  <c r="X2086" i="4"/>
  <c r="AB2086" i="4"/>
  <c r="Z2086" i="4"/>
  <c r="V2078" i="4"/>
  <c r="X2078" i="4"/>
  <c r="AB2078" i="4"/>
  <c r="Z2078" i="4"/>
  <c r="X2070" i="4"/>
  <c r="AB2070" i="4"/>
  <c r="Z2070" i="4"/>
  <c r="V2062" i="4"/>
  <c r="X2062" i="4"/>
  <c r="AB2062" i="4"/>
  <c r="Z2062" i="4"/>
  <c r="X2038" i="4"/>
  <c r="AB2038" i="4"/>
  <c r="Z2038" i="4"/>
  <c r="X2022" i="4"/>
  <c r="AB2022" i="4"/>
  <c r="Z2022" i="4"/>
  <c r="V2014" i="4"/>
  <c r="X2014" i="4"/>
  <c r="AB2014" i="4"/>
  <c r="Z2014" i="4"/>
  <c r="X2006" i="4"/>
  <c r="AB2006" i="4"/>
  <c r="Z2006" i="4"/>
  <c r="V1998" i="4"/>
  <c r="X1998" i="4"/>
  <c r="AB1998" i="4"/>
  <c r="Z1998" i="4"/>
  <c r="V1982" i="4"/>
  <c r="X1982" i="4"/>
  <c r="AB1982" i="4"/>
  <c r="Z1982" i="4"/>
  <c r="X1958" i="4"/>
  <c r="AB1958" i="4"/>
  <c r="Z1958" i="4"/>
  <c r="V1950" i="4"/>
  <c r="X1950" i="4"/>
  <c r="AB1950" i="4"/>
  <c r="Z1950" i="4"/>
  <c r="X1942" i="4"/>
  <c r="AB1942" i="4"/>
  <c r="Z1942" i="4"/>
  <c r="V1934" i="4"/>
  <c r="X1934" i="4"/>
  <c r="AB1934" i="4"/>
  <c r="Z1934" i="4"/>
  <c r="V1918" i="4"/>
  <c r="X1918" i="4"/>
  <c r="AB1918" i="4"/>
  <c r="Z1918" i="4"/>
  <c r="X1894" i="4"/>
  <c r="AB1894" i="4"/>
  <c r="Z1894" i="4"/>
  <c r="V1886" i="4"/>
  <c r="X1886" i="4"/>
  <c r="AB1886" i="4"/>
  <c r="Z1886" i="4"/>
  <c r="X1878" i="4"/>
  <c r="AB1878" i="4"/>
  <c r="Z1878" i="4"/>
  <c r="V1870" i="4"/>
  <c r="X1870" i="4"/>
  <c r="AB1870" i="4"/>
  <c r="Z1870" i="4"/>
  <c r="X1862" i="4"/>
  <c r="AB1862" i="4"/>
  <c r="Z1862" i="4"/>
  <c r="V1854" i="4"/>
  <c r="X1854" i="4"/>
  <c r="AB1854" i="4"/>
  <c r="Z1854" i="4"/>
  <c r="X1846" i="4"/>
  <c r="AB1846" i="4"/>
  <c r="Z1846" i="4"/>
  <c r="X3525" i="4"/>
  <c r="AB3525" i="4"/>
  <c r="Z3525" i="4"/>
  <c r="X3509" i="4"/>
  <c r="AB3509" i="4"/>
  <c r="Z3509" i="4"/>
  <c r="X2929" i="4"/>
  <c r="AB2929" i="4"/>
  <c r="Z2929" i="4"/>
  <c r="X2905" i="4"/>
  <c r="AB2905" i="4"/>
  <c r="Z2905" i="4"/>
  <c r="X2897" i="4"/>
  <c r="AB2897" i="4"/>
  <c r="Z2897" i="4"/>
  <c r="X2889" i="4"/>
  <c r="AB2889" i="4"/>
  <c r="Z2889" i="4"/>
  <c r="X2881" i="4"/>
  <c r="AB2881" i="4"/>
  <c r="Z2881" i="4"/>
  <c r="X2841" i="4"/>
  <c r="AB2841" i="4"/>
  <c r="Z2841" i="4"/>
  <c r="X2833" i="4"/>
  <c r="AB2833" i="4"/>
  <c r="Z2833" i="4"/>
  <c r="X2825" i="4"/>
  <c r="AB2825" i="4"/>
  <c r="Z2825" i="4"/>
  <c r="X2817" i="4"/>
  <c r="AB2817" i="4"/>
  <c r="Z2817" i="4"/>
  <c r="X2809" i="4"/>
  <c r="AB2809" i="4"/>
  <c r="Z2809" i="4"/>
  <c r="X2801" i="4"/>
  <c r="AB2801" i="4"/>
  <c r="Z2801" i="4"/>
  <c r="X2777" i="4"/>
  <c r="AB2777" i="4"/>
  <c r="Z2777" i="4"/>
  <c r="X2769" i="4"/>
  <c r="AB2769" i="4"/>
  <c r="Z2769" i="4"/>
  <c r="X2761" i="4"/>
  <c r="AB2761" i="4"/>
  <c r="Z2761" i="4"/>
  <c r="X2753" i="4"/>
  <c r="AB2753" i="4"/>
  <c r="Z2753" i="4"/>
  <c r="X2697" i="4"/>
  <c r="AB2697" i="4"/>
  <c r="Z2697" i="4"/>
  <c r="X2689" i="4"/>
  <c r="AB2689" i="4"/>
  <c r="Z2689" i="4"/>
  <c r="X2681" i="4"/>
  <c r="AB2681" i="4"/>
  <c r="Z2681" i="4"/>
  <c r="X2673" i="4"/>
  <c r="AB2673" i="4"/>
  <c r="Z2673" i="4"/>
  <c r="X2665" i="4"/>
  <c r="AB2665" i="4"/>
  <c r="Z2665" i="4"/>
  <c r="X2657" i="4"/>
  <c r="AB2657" i="4"/>
  <c r="Z2657" i="4"/>
  <c r="X2633" i="4"/>
  <c r="AB2633" i="4"/>
  <c r="Z2633" i="4"/>
  <c r="X2625" i="4"/>
  <c r="AB2625" i="4"/>
  <c r="Z2625" i="4"/>
  <c r="X2617" i="4"/>
  <c r="AB2617" i="4"/>
  <c r="Z2617" i="4"/>
  <c r="X2609" i="4"/>
  <c r="AB2609" i="4"/>
  <c r="Z2609" i="4"/>
  <c r="X2601" i="4"/>
  <c r="AB2601" i="4"/>
  <c r="Z2601" i="4"/>
  <c r="X2593" i="4"/>
  <c r="AB2593" i="4"/>
  <c r="Z2593" i="4"/>
  <c r="X2569" i="4"/>
  <c r="AB2569" i="4"/>
  <c r="Z2569" i="4"/>
  <c r="X2561" i="4"/>
  <c r="AB2561" i="4"/>
  <c r="Z2561" i="4"/>
  <c r="X2537" i="4"/>
  <c r="AB2537" i="4"/>
  <c r="Z2537" i="4"/>
  <c r="X2529" i="4"/>
  <c r="AB2529" i="4"/>
  <c r="Z2529" i="4"/>
  <c r="X2149" i="4"/>
  <c r="AB2149" i="4"/>
  <c r="Z2149" i="4"/>
  <c r="X2133" i="4"/>
  <c r="AB2133" i="4"/>
  <c r="Z2133" i="4"/>
  <c r="X2085" i="4"/>
  <c r="AB2085" i="4"/>
  <c r="Z2085" i="4"/>
  <c r="X2069" i="4"/>
  <c r="AB2069" i="4"/>
  <c r="Z2069" i="4"/>
  <c r="X2021" i="4"/>
  <c r="AB2021" i="4"/>
  <c r="Z2021" i="4"/>
  <c r="X2005" i="4"/>
  <c r="AB2005" i="4"/>
  <c r="Z2005" i="4"/>
  <c r="X1957" i="4"/>
  <c r="AB1957" i="4"/>
  <c r="Z1957" i="4"/>
  <c r="X1941" i="4"/>
  <c r="AB1941" i="4"/>
  <c r="Z1941" i="4"/>
  <c r="X1893" i="4"/>
  <c r="AB1893" i="4"/>
  <c r="Z1893" i="4"/>
  <c r="V1525" i="4"/>
  <c r="X1525" i="4"/>
  <c r="AB1525" i="4"/>
  <c r="Z1525" i="4"/>
  <c r="V1517" i="4"/>
  <c r="X1517" i="4"/>
  <c r="AB1517" i="4"/>
  <c r="Z1517" i="4"/>
  <c r="V1509" i="4"/>
  <c r="X1509" i="4"/>
  <c r="AB1509" i="4"/>
  <c r="Z1509" i="4"/>
  <c r="V1501" i="4"/>
  <c r="X1501" i="4"/>
  <c r="AB1501" i="4"/>
  <c r="Z1501" i="4"/>
  <c r="V1493" i="4"/>
  <c r="X1493" i="4"/>
  <c r="AB1493" i="4"/>
  <c r="Z1493" i="4"/>
  <c r="V1469" i="4"/>
  <c r="X1469" i="4"/>
  <c r="AB1469" i="4"/>
  <c r="Z1469" i="4"/>
  <c r="V1461" i="4"/>
  <c r="X1461" i="4"/>
  <c r="AB1461" i="4"/>
  <c r="Z1461" i="4"/>
  <c r="V1437" i="4"/>
  <c r="X1437" i="4"/>
  <c r="AB1437" i="4"/>
  <c r="Z1437" i="4"/>
  <c r="V1429" i="4"/>
  <c r="X1429" i="4"/>
  <c r="AB1429" i="4"/>
  <c r="Z1429" i="4"/>
  <c r="V1405" i="4"/>
  <c r="X1405" i="4"/>
  <c r="AB1405" i="4"/>
  <c r="Z1405" i="4"/>
  <c r="V1397" i="4"/>
  <c r="X1397" i="4"/>
  <c r="AB1397" i="4"/>
  <c r="Z1397" i="4"/>
  <c r="V1373" i="4"/>
  <c r="X1373" i="4"/>
  <c r="AB1373" i="4"/>
  <c r="Z1373" i="4"/>
  <c r="V1365" i="4"/>
  <c r="X1365" i="4"/>
  <c r="AB1365" i="4"/>
  <c r="Z1365" i="4"/>
  <c r="V1341" i="4"/>
  <c r="X1341" i="4"/>
  <c r="AB1341" i="4"/>
  <c r="Z1341" i="4"/>
  <c r="V1333" i="4"/>
  <c r="X1333" i="4"/>
  <c r="AB1333" i="4"/>
  <c r="Z1333" i="4"/>
  <c r="V1309" i="4"/>
  <c r="X1309" i="4"/>
  <c r="AB1309" i="4"/>
  <c r="Z1309" i="4"/>
  <c r="V1301" i="4"/>
  <c r="X1301" i="4"/>
  <c r="AB1301" i="4"/>
  <c r="Z1301" i="4"/>
  <c r="V1277" i="4"/>
  <c r="X1277" i="4"/>
  <c r="AB1277" i="4"/>
  <c r="Z1277" i="4"/>
  <c r="V1269" i="4"/>
  <c r="X1269" i="4"/>
  <c r="AB1269" i="4"/>
  <c r="Z1269" i="4"/>
  <c r="V1245" i="4"/>
  <c r="X1245" i="4"/>
  <c r="AB1245" i="4"/>
  <c r="Z1245" i="4"/>
  <c r="V1237" i="4"/>
  <c r="X1237" i="4"/>
  <c r="AB1237" i="4"/>
  <c r="Z1237" i="4"/>
  <c r="V1213" i="4"/>
  <c r="X1213" i="4"/>
  <c r="Y1213" i="4"/>
  <c r="AB1213" i="4"/>
  <c r="Z1213" i="4"/>
  <c r="V1205" i="4"/>
  <c r="X1205" i="4"/>
  <c r="AB1205" i="4"/>
  <c r="Y1205" i="4"/>
  <c r="Z1205" i="4"/>
  <c r="V1181" i="4"/>
  <c r="X1181" i="4"/>
  <c r="Y1181" i="4"/>
  <c r="AB1181" i="4"/>
  <c r="Z1181" i="4"/>
  <c r="V1173" i="4"/>
  <c r="X1173" i="4"/>
  <c r="AB1173" i="4"/>
  <c r="Y1173" i="4"/>
  <c r="Z1173" i="4"/>
  <c r="V1149" i="4"/>
  <c r="X1149" i="4"/>
  <c r="Y1149" i="4"/>
  <c r="AB1149" i="4"/>
  <c r="Z1149" i="4"/>
  <c r="V1141" i="4"/>
  <c r="X1141" i="4"/>
  <c r="AB1141" i="4"/>
  <c r="Y1141" i="4"/>
  <c r="Z1141" i="4"/>
  <c r="V1117" i="4"/>
  <c r="X1117" i="4"/>
  <c r="Y1117" i="4"/>
  <c r="AB1117" i="4"/>
  <c r="Z1117" i="4"/>
  <c r="V1109" i="4"/>
  <c r="X1109" i="4"/>
  <c r="AB1109" i="4"/>
  <c r="Y1109" i="4"/>
  <c r="Z1109" i="4"/>
  <c r="V1085" i="4"/>
  <c r="X1085" i="4"/>
  <c r="AB1085" i="4"/>
  <c r="Y1085" i="4"/>
  <c r="V1077" i="4"/>
  <c r="X1077" i="4"/>
  <c r="Y1077" i="4"/>
  <c r="AB1077" i="4"/>
  <c r="V1053" i="4"/>
  <c r="X1053" i="4"/>
  <c r="AB1053" i="4"/>
  <c r="Y1053" i="4"/>
  <c r="V1045" i="4"/>
  <c r="X1045" i="4"/>
  <c r="Y1045" i="4"/>
  <c r="AB1045" i="4"/>
  <c r="V1021" i="4"/>
  <c r="X1021" i="4"/>
  <c r="AB1021" i="4"/>
  <c r="Y1021" i="4"/>
  <c r="V1013" i="4"/>
  <c r="X1013" i="4"/>
  <c r="Y1013" i="4"/>
  <c r="AB1013" i="4"/>
  <c r="V989" i="4"/>
  <c r="X989" i="4"/>
  <c r="AB989" i="4"/>
  <c r="Y989" i="4"/>
  <c r="V981" i="4"/>
  <c r="X981" i="4"/>
  <c r="Y981" i="4"/>
  <c r="AB981" i="4"/>
  <c r="V957" i="4"/>
  <c r="X957" i="4"/>
  <c r="AB957" i="4"/>
  <c r="Y957" i="4"/>
  <c r="V949" i="4"/>
  <c r="X949" i="4"/>
  <c r="Y949" i="4"/>
  <c r="AB949" i="4"/>
  <c r="V941" i="4"/>
  <c r="X941" i="4"/>
  <c r="AB941" i="4"/>
  <c r="Y941" i="4"/>
  <c r="V917" i="4"/>
  <c r="X917" i="4"/>
  <c r="Y917" i="4"/>
  <c r="AB917" i="4"/>
  <c r="V909" i="4"/>
  <c r="X909" i="4"/>
  <c r="AB909" i="4"/>
  <c r="Y909" i="4"/>
  <c r="V901" i="4"/>
  <c r="X901" i="4"/>
  <c r="Y901" i="4"/>
  <c r="AB901" i="4"/>
  <c r="R885" i="4"/>
  <c r="X885" i="4"/>
  <c r="R877" i="4"/>
  <c r="X877" i="4"/>
  <c r="R853" i="4"/>
  <c r="X853" i="4"/>
  <c r="Y845" i="4"/>
  <c r="X845" i="4"/>
  <c r="AB845" i="4"/>
  <c r="AB837" i="4"/>
  <c r="Y837" i="4"/>
  <c r="X837" i="4"/>
  <c r="Y821" i="4"/>
  <c r="X821" i="4"/>
  <c r="AB821" i="4"/>
  <c r="Y813" i="4"/>
  <c r="X813" i="4"/>
  <c r="AB813" i="4"/>
  <c r="Y789" i="4"/>
  <c r="X789" i="4"/>
  <c r="AB789" i="4"/>
  <c r="Y781" i="4"/>
  <c r="X781" i="4"/>
  <c r="AB781" i="4"/>
  <c r="AB773" i="4"/>
  <c r="Y773" i="4"/>
  <c r="X773" i="4"/>
  <c r="Y757" i="4"/>
  <c r="X757" i="4"/>
  <c r="AB757" i="4"/>
  <c r="AB741" i="4"/>
  <c r="Y741" i="4"/>
  <c r="X741" i="4"/>
  <c r="Y725" i="4"/>
  <c r="X725" i="4"/>
  <c r="AB725" i="4"/>
  <c r="X653" i="4"/>
  <c r="AB653" i="4"/>
  <c r="Y653" i="4"/>
  <c r="X637" i="4"/>
  <c r="AB637" i="4"/>
  <c r="Y637" i="4"/>
  <c r="X621" i="4"/>
  <c r="AB621" i="4"/>
  <c r="Y621" i="4"/>
  <c r="X605" i="4"/>
  <c r="AB605" i="4"/>
  <c r="Y605" i="4"/>
  <c r="X589" i="4"/>
  <c r="AB589" i="4"/>
  <c r="Y589" i="4"/>
  <c r="X573" i="4"/>
  <c r="AB573" i="4"/>
  <c r="Y573" i="4"/>
  <c r="X557" i="4"/>
  <c r="AB557" i="4"/>
  <c r="Y557" i="4"/>
  <c r="X541" i="4"/>
  <c r="AB541" i="4"/>
  <c r="Y541" i="4"/>
  <c r="X525" i="4"/>
  <c r="AB525" i="4"/>
  <c r="Y525" i="4"/>
  <c r="X509" i="4"/>
  <c r="AB509" i="4"/>
  <c r="Y509" i="4"/>
  <c r="X493" i="4"/>
  <c r="AB493" i="4"/>
  <c r="Y493" i="4"/>
  <c r="T477" i="4"/>
  <c r="X477" i="4"/>
  <c r="Y477" i="4"/>
  <c r="AB477" i="4"/>
  <c r="T461" i="4"/>
  <c r="X461" i="4"/>
  <c r="AB461" i="4"/>
  <c r="Y461" i="4"/>
  <c r="T445" i="4"/>
  <c r="X445" i="4"/>
  <c r="AB445" i="4"/>
  <c r="Y445" i="4"/>
  <c r="T429" i="4"/>
  <c r="X429" i="4"/>
  <c r="AB429" i="4"/>
  <c r="Y429" i="4"/>
  <c r="T413" i="4"/>
  <c r="X413" i="4"/>
  <c r="AB413" i="4"/>
  <c r="Y413" i="4"/>
  <c r="T397" i="4"/>
  <c r="X397" i="4"/>
  <c r="Y397" i="4"/>
  <c r="AB397" i="4"/>
  <c r="T381" i="4"/>
  <c r="Y381" i="4"/>
  <c r="X381" i="4"/>
  <c r="AB381" i="4"/>
  <c r="T365" i="4"/>
  <c r="X365" i="4"/>
  <c r="Y365" i="4"/>
  <c r="AB365" i="4"/>
  <c r="T349" i="4"/>
  <c r="X349" i="4"/>
  <c r="Y349" i="4"/>
  <c r="AB349" i="4"/>
  <c r="T333" i="4"/>
  <c r="X333" i="4"/>
  <c r="AB333" i="4"/>
  <c r="AB317" i="4"/>
  <c r="X317" i="4"/>
  <c r="Y317" i="4"/>
  <c r="T301" i="4"/>
  <c r="AB301" i="4"/>
  <c r="Y301" i="4"/>
  <c r="X301" i="4"/>
  <c r="AB285" i="4"/>
  <c r="X285" i="4"/>
  <c r="T269" i="4"/>
  <c r="AB269" i="4"/>
  <c r="X269" i="4"/>
  <c r="T253" i="4"/>
  <c r="X253" i="4"/>
  <c r="AB253" i="4"/>
  <c r="T237" i="4"/>
  <c r="X237" i="4"/>
  <c r="AB237" i="4"/>
  <c r="X221" i="4"/>
  <c r="AB221" i="4"/>
  <c r="Y221" i="4"/>
  <c r="T205" i="4"/>
  <c r="X205" i="4"/>
  <c r="Y205" i="4"/>
  <c r="AB205" i="4"/>
  <c r="X189" i="4"/>
  <c r="Y189" i="4"/>
  <c r="AB189" i="4"/>
  <c r="T173" i="4"/>
  <c r="X173" i="4"/>
  <c r="AB173" i="4"/>
  <c r="Y173" i="4"/>
  <c r="X157" i="4"/>
  <c r="AB157" i="4"/>
  <c r="T141" i="4"/>
  <c r="X141" i="4"/>
  <c r="AB141" i="4"/>
  <c r="T133" i="4"/>
  <c r="X133" i="4"/>
  <c r="AB133" i="4"/>
  <c r="Y133" i="4"/>
  <c r="T117" i="4"/>
  <c r="X117" i="4"/>
  <c r="AB117" i="4"/>
  <c r="Y117" i="4"/>
  <c r="T101" i="4"/>
  <c r="X101" i="4"/>
  <c r="AB101" i="4"/>
  <c r="Y101" i="4"/>
  <c r="T69" i="4"/>
  <c r="X69" i="4"/>
  <c r="AB69" i="4"/>
  <c r="T53" i="4"/>
  <c r="X53" i="4"/>
  <c r="AB53" i="4"/>
  <c r="Y53" i="4"/>
  <c r="T37" i="4"/>
  <c r="AB37" i="4"/>
  <c r="X37" i="4"/>
  <c r="Y37" i="4"/>
  <c r="T21" i="4"/>
  <c r="X21" i="4"/>
  <c r="AB21" i="4"/>
  <c r="X2928" i="4"/>
  <c r="AB2928" i="4"/>
  <c r="Z2928" i="4"/>
  <c r="X2896" i="4"/>
  <c r="AB2896" i="4"/>
  <c r="Z2896" i="4"/>
  <c r="X2864" i="4"/>
  <c r="AB2864" i="4"/>
  <c r="Z2864" i="4"/>
  <c r="X2832" i="4"/>
  <c r="AB2832" i="4"/>
  <c r="Z2832" i="4"/>
  <c r="X2800" i="4"/>
  <c r="AB2800" i="4"/>
  <c r="Z2800" i="4"/>
  <c r="X2768" i="4"/>
  <c r="AB2768" i="4"/>
  <c r="Z2768" i="4"/>
  <c r="X2736" i="4"/>
  <c r="AB2736" i="4"/>
  <c r="Z2736" i="4"/>
  <c r="X2704" i="4"/>
  <c r="AB2704" i="4"/>
  <c r="Z2704" i="4"/>
  <c r="X2672" i="4"/>
  <c r="AB2672" i="4"/>
  <c r="Z2672" i="4"/>
  <c r="X2640" i="4"/>
  <c r="AB2640" i="4"/>
  <c r="Z2640" i="4"/>
  <c r="X2608" i="4"/>
  <c r="AB2608" i="4"/>
  <c r="Z2608" i="4"/>
  <c r="X2576" i="4"/>
  <c r="AB2576" i="4"/>
  <c r="Z2576" i="4"/>
  <c r="X2544" i="4"/>
  <c r="AB2544" i="4"/>
  <c r="Z2544" i="4"/>
  <c r="X2512" i="4"/>
  <c r="AB2512" i="4"/>
  <c r="Z2512" i="4"/>
  <c r="X2160" i="4"/>
  <c r="AB2160" i="4"/>
  <c r="Z2160" i="4"/>
  <c r="X2128" i="4"/>
  <c r="AB2128" i="4"/>
  <c r="Z2128" i="4"/>
  <c r="X2096" i="4"/>
  <c r="AB2096" i="4"/>
  <c r="Z2096" i="4"/>
  <c r="X2064" i="4"/>
  <c r="AB2064" i="4"/>
  <c r="Z2064" i="4"/>
  <c r="X2032" i="4"/>
  <c r="AB2032" i="4"/>
  <c r="Z2032" i="4"/>
  <c r="X2000" i="4"/>
  <c r="AB2000" i="4"/>
  <c r="Z2000" i="4"/>
  <c r="X1968" i="4"/>
  <c r="AB1968" i="4"/>
  <c r="Z1968" i="4"/>
  <c r="X1936" i="4"/>
  <c r="AB1936" i="4"/>
  <c r="Z1936" i="4"/>
  <c r="X1904" i="4"/>
  <c r="AB1904" i="4"/>
  <c r="Z1904" i="4"/>
  <c r="X1872" i="4"/>
  <c r="AB1872" i="4"/>
  <c r="Z1872" i="4"/>
  <c r="X898" i="4"/>
  <c r="AB885" i="4"/>
  <c r="X882" i="4"/>
  <c r="AB869" i="4"/>
  <c r="X866" i="4"/>
  <c r="AB853" i="4"/>
  <c r="X850" i="4"/>
  <c r="W845" i="4"/>
  <c r="W841" i="4"/>
  <c r="AA837" i="4"/>
  <c r="S836" i="4"/>
  <c r="W834" i="4"/>
  <c r="AA830" i="4"/>
  <c r="AA826" i="4"/>
  <c r="W821" i="4"/>
  <c r="AA813" i="4"/>
  <c r="AA809" i="4"/>
  <c r="W806" i="4"/>
  <c r="W802" i="4"/>
  <c r="AA798" i="4"/>
  <c r="AA796" i="4"/>
  <c r="AA794" i="4"/>
  <c r="W789" i="4"/>
  <c r="AA781" i="4"/>
  <c r="AA777" i="4"/>
  <c r="W774" i="4"/>
  <c r="W772" i="4"/>
  <c r="W770" i="4"/>
  <c r="AA766" i="4"/>
  <c r="AA762" i="4"/>
  <c r="W757" i="4"/>
  <c r="AA749" i="4"/>
  <c r="AA745" i="4"/>
  <c r="W742" i="4"/>
  <c r="W738" i="4"/>
  <c r="AA734" i="4"/>
  <c r="AA732" i="4"/>
  <c r="AA730" i="4"/>
  <c r="W725" i="4"/>
  <c r="AA719" i="4"/>
  <c r="AA717" i="4"/>
  <c r="AA710" i="4"/>
  <c r="W707" i="4"/>
  <c r="AA703" i="4"/>
  <c r="AA701" i="4"/>
  <c r="AA694" i="4"/>
  <c r="W691" i="4"/>
  <c r="AA687" i="4"/>
  <c r="AA685" i="4"/>
  <c r="AA678" i="4"/>
  <c r="W675" i="4"/>
  <c r="AA671" i="4"/>
  <c r="AA669" i="4"/>
  <c r="AA662" i="4"/>
  <c r="W657" i="4"/>
  <c r="AA653" i="4"/>
  <c r="AA646" i="4"/>
  <c r="W641" i="4"/>
  <c r="AA637" i="4"/>
  <c r="AA630" i="4"/>
  <c r="W625" i="4"/>
  <c r="AA621" i="4"/>
  <c r="W609" i="4"/>
  <c r="AA605" i="4"/>
  <c r="W593" i="4"/>
  <c r="AA589" i="4"/>
  <c r="W577" i="4"/>
  <c r="AA573" i="4"/>
  <c r="W561" i="4"/>
  <c r="AA557" i="4"/>
  <c r="AA550" i="4"/>
  <c r="W545" i="4"/>
  <c r="AA541" i="4"/>
  <c r="W538" i="4"/>
  <c r="AA534" i="4"/>
  <c r="W529" i="4"/>
  <c r="AA525" i="4"/>
  <c r="W522" i="4"/>
  <c r="AA518" i="4"/>
  <c r="W513" i="4"/>
  <c r="AA509" i="4"/>
  <c r="W497" i="4"/>
  <c r="AA493" i="4"/>
  <c r="W481" i="4"/>
  <c r="AA477" i="4"/>
  <c r="W474" i="4"/>
  <c r="AA470" i="4"/>
  <c r="W465" i="4"/>
  <c r="AA461" i="4"/>
  <c r="W458" i="4"/>
  <c r="W449" i="4"/>
  <c r="AA445" i="4"/>
  <c r="W442" i="4"/>
  <c r="W433" i="4"/>
  <c r="AA429" i="4"/>
  <c r="W426" i="4"/>
  <c r="W417" i="4"/>
  <c r="AA413" i="4"/>
  <c r="AA409" i="4"/>
  <c r="AA405" i="4"/>
  <c r="AA401" i="4"/>
  <c r="AA397" i="4"/>
  <c r="AA393" i="4"/>
  <c r="AA389" i="4"/>
  <c r="W386" i="4"/>
  <c r="AA380" i="4"/>
  <c r="AA378" i="4"/>
  <c r="W376" i="4"/>
  <c r="W373" i="4"/>
  <c r="W369" i="4"/>
  <c r="AA361" i="4"/>
  <c r="AA356" i="4"/>
  <c r="W354" i="4"/>
  <c r="W349" i="4"/>
  <c r="W345" i="4"/>
  <c r="W338" i="4"/>
  <c r="W333" i="4"/>
  <c r="W329" i="4"/>
  <c r="AA321" i="4"/>
  <c r="AA314" i="4"/>
  <c r="AA305" i="4"/>
  <c r="AA298" i="4"/>
  <c r="AA289" i="4"/>
  <c r="AA282" i="4"/>
  <c r="W273" i="4"/>
  <c r="W266" i="4"/>
  <c r="W258" i="4"/>
  <c r="W253" i="4"/>
  <c r="W249" i="4"/>
  <c r="AA241" i="4"/>
  <c r="W234" i="4"/>
  <c r="W229" i="4"/>
  <c r="AA226" i="4"/>
  <c r="AA217" i="4"/>
  <c r="AA209" i="4"/>
  <c r="AA202" i="4"/>
  <c r="W200" i="4"/>
  <c r="W197" i="4"/>
  <c r="AA194" i="4"/>
  <c r="W192" i="4"/>
  <c r="W189" i="4"/>
  <c r="W185" i="4"/>
  <c r="AA177" i="4"/>
  <c r="W170" i="4"/>
  <c r="W165" i="4"/>
  <c r="AA162" i="4"/>
  <c r="AA153" i="4"/>
  <c r="W146" i="4"/>
  <c r="AA138" i="4"/>
  <c r="W129" i="4"/>
  <c r="W122" i="4"/>
  <c r="W117" i="4"/>
  <c r="AA114" i="4"/>
  <c r="W105" i="4"/>
  <c r="AA97" i="4"/>
  <c r="AA90" i="4"/>
  <c r="W81" i="4"/>
  <c r="AA64" i="4"/>
  <c r="AA41" i="4"/>
  <c r="W37" i="4"/>
  <c r="AA33" i="4"/>
  <c r="W24" i="4"/>
  <c r="AA18" i="4"/>
  <c r="AA4395" i="4"/>
  <c r="AA1757" i="4"/>
  <c r="AA849" i="4"/>
  <c r="AA865" i="4"/>
  <c r="AA881" i="4"/>
  <c r="AA897" i="4"/>
  <c r="AA929" i="4"/>
  <c r="AA977" i="4"/>
  <c r="AA993" i="4"/>
  <c r="AA1009" i="4"/>
  <c r="AA1041" i="4"/>
  <c r="AA1057" i="4"/>
  <c r="AA1073" i="4"/>
  <c r="AA1105" i="4"/>
  <c r="AA1121" i="4"/>
  <c r="AA1137" i="4"/>
  <c r="AA1169" i="4"/>
  <c r="AA1185" i="4"/>
  <c r="AA1201" i="4"/>
  <c r="AA1233" i="4"/>
  <c r="AA1249" i="4"/>
  <c r="AA1265" i="4"/>
  <c r="AA1297" i="4"/>
  <c r="AA1313" i="4"/>
  <c r="AA1329" i="4"/>
  <c r="AA1361" i="4"/>
  <c r="AA1377" i="4"/>
  <c r="AA1393" i="4"/>
  <c r="AA1411" i="4"/>
  <c r="AA1443" i="4"/>
  <c r="AA1475" i="4"/>
  <c r="AA1507" i="4"/>
  <c r="AA1539" i="4"/>
  <c r="AA1795" i="4"/>
  <c r="AA1859" i="4"/>
  <c r="AA1923" i="4"/>
  <c r="AA1987" i="4"/>
  <c r="AA2051" i="4"/>
  <c r="AA2115" i="4"/>
  <c r="AA2179" i="4"/>
  <c r="AA2657" i="4"/>
  <c r="AA2873" i="4"/>
  <c r="AA3141" i="4"/>
  <c r="W1778" i="4"/>
  <c r="W909" i="4"/>
  <c r="W973" i="4"/>
  <c r="W1037" i="4"/>
  <c r="W1101" i="4"/>
  <c r="W1165" i="4"/>
  <c r="W1229" i="4"/>
  <c r="W1293" i="4"/>
  <c r="W1357" i="4"/>
  <c r="W1463" i="4"/>
  <c r="W1718" i="4"/>
  <c r="W2000" i="4"/>
  <c r="W2256" i="4"/>
  <c r="W2512" i="4"/>
  <c r="Y877" i="4"/>
  <c r="Z841" i="4"/>
  <c r="Z837" i="4"/>
  <c r="Z821" i="4"/>
  <c r="Z809" i="4"/>
  <c r="Z805" i="4"/>
  <c r="Z793" i="4"/>
  <c r="Z789" i="4"/>
  <c r="Z777" i="4"/>
  <c r="Z773" i="4"/>
  <c r="Z761" i="4"/>
  <c r="Z757" i="4"/>
  <c r="Z745" i="4"/>
  <c r="Z741" i="4"/>
  <c r="Z729" i="4"/>
  <c r="Z725" i="4"/>
  <c r="Z717" i="4"/>
  <c r="Z715" i="4"/>
  <c r="Z709" i="4"/>
  <c r="Z707" i="4"/>
  <c r="Z701" i="4"/>
  <c r="Z699" i="4"/>
  <c r="Z693" i="4"/>
  <c r="Z691" i="4"/>
  <c r="Z685" i="4"/>
  <c r="Z683" i="4"/>
  <c r="Z677" i="4"/>
  <c r="Z675" i="4"/>
  <c r="Z669" i="4"/>
  <c r="Z667" i="4"/>
  <c r="Z409" i="4"/>
  <c r="Z401" i="4"/>
  <c r="Z393" i="4"/>
  <c r="Z377" i="4"/>
  <c r="Z365" i="4"/>
  <c r="Z361" i="4"/>
  <c r="Z357" i="4"/>
  <c r="Z325" i="4"/>
  <c r="Z321" i="4"/>
  <c r="Z317" i="4"/>
  <c r="Z313" i="4"/>
  <c r="Z309" i="4"/>
  <c r="Z305" i="4"/>
  <c r="Z301" i="4"/>
  <c r="Z297" i="4"/>
  <c r="Z293" i="4"/>
  <c r="Z289" i="4"/>
  <c r="Z285" i="4"/>
  <c r="Z281" i="4"/>
  <c r="Z277" i="4"/>
  <c r="Z273" i="4"/>
  <c r="Z269" i="4"/>
  <c r="Z265" i="4"/>
  <c r="Z233" i="4"/>
  <c r="Z229" i="4"/>
  <c r="Z225" i="4"/>
  <c r="Z221" i="4"/>
  <c r="Z217" i="4"/>
  <c r="Z197" i="4"/>
  <c r="Z193" i="4"/>
  <c r="Z173" i="4"/>
  <c r="Z169" i="4"/>
  <c r="Z165" i="4"/>
  <c r="Z161" i="4"/>
  <c r="Z157" i="4"/>
  <c r="Z153" i="4"/>
  <c r="Z149" i="4"/>
  <c r="Z145" i="4"/>
  <c r="Z113" i="4"/>
  <c r="Z109" i="4"/>
  <c r="Z69" i="4"/>
  <c r="Z65" i="4"/>
  <c r="Z37" i="4"/>
  <c r="Z33" i="4"/>
  <c r="Z29" i="4"/>
  <c r="Z25" i="4"/>
  <c r="Z13" i="4"/>
  <c r="Z1733" i="4"/>
  <c r="Z1741" i="4"/>
  <c r="Z1757" i="4"/>
  <c r="Z1765" i="4"/>
  <c r="Z1773" i="4"/>
  <c r="Z850" i="4"/>
  <c r="Z858" i="4"/>
  <c r="Z862" i="4"/>
  <c r="Z866" i="4"/>
  <c r="Z870" i="4"/>
  <c r="Z874" i="4"/>
  <c r="Z878" i="4"/>
  <c r="Z882" i="4"/>
  <c r="Z890" i="4"/>
  <c r="Z894" i="4"/>
  <c r="Z898" i="4"/>
  <c r="Z902" i="4"/>
  <c r="Z906" i="4"/>
  <c r="Z910" i="4"/>
  <c r="Z914" i="4"/>
  <c r="Z922" i="4"/>
  <c r="Z926" i="4"/>
  <c r="Z930" i="4"/>
  <c r="Z934" i="4"/>
  <c r="Z938" i="4"/>
  <c r="Z942" i="4"/>
  <c r="Z946" i="4"/>
  <c r="Z950" i="4"/>
  <c r="Z958" i="4"/>
  <c r="Z962" i="4"/>
  <c r="Z970" i="4"/>
  <c r="Z974" i="4"/>
  <c r="Z978" i="4"/>
  <c r="Z990" i="4"/>
  <c r="Z994" i="4"/>
  <c r="Z998" i="4"/>
  <c r="Z1002" i="4"/>
  <c r="Z1006" i="4"/>
  <c r="Z1010" i="4"/>
  <c r="Z1022" i="4"/>
  <c r="Z1026" i="4"/>
  <c r="Z1030" i="4"/>
  <c r="Z1034" i="4"/>
  <c r="Z1038" i="4"/>
  <c r="Z1042" i="4"/>
  <c r="Z1046" i="4"/>
  <c r="Z1054" i="4"/>
  <c r="Z1058" i="4"/>
  <c r="Z1066" i="4"/>
  <c r="Z1070" i="4"/>
  <c r="Z1074" i="4"/>
  <c r="Z1086" i="4"/>
  <c r="Z1090" i="4"/>
  <c r="Z1094" i="4"/>
  <c r="Z1098" i="4"/>
  <c r="Z1102" i="4"/>
  <c r="Z1118" i="4"/>
  <c r="Z1126" i="4"/>
  <c r="Z1134" i="4"/>
  <c r="Z1142" i="4"/>
  <c r="Z1150" i="4"/>
  <c r="Z1166" i="4"/>
  <c r="Z1174" i="4"/>
  <c r="Z1182" i="4"/>
  <c r="Z1198" i="4"/>
  <c r="Z1214" i="4"/>
  <c r="Z1222" i="4"/>
  <c r="Z1230" i="4"/>
  <c r="Z1238" i="4"/>
  <c r="Z1246" i="4"/>
  <c r="Z1262" i="4"/>
  <c r="Z1278" i="4"/>
  <c r="Z1286" i="4"/>
  <c r="Z1294" i="4"/>
  <c r="Z1302" i="4"/>
  <c r="Z1310" i="4"/>
  <c r="Z1326" i="4"/>
  <c r="AB4859" i="4"/>
  <c r="Z4859" i="4"/>
  <c r="AB4809" i="4"/>
  <c r="Z4809" i="4"/>
  <c r="AB4777" i="4"/>
  <c r="Z4777" i="4"/>
  <c r="AB4769" i="4"/>
  <c r="Z4769" i="4"/>
  <c r="X4730" i="4"/>
  <c r="AB4730" i="4"/>
  <c r="Z4730" i="4"/>
  <c r="AB4706" i="4"/>
  <c r="Z4706" i="4"/>
  <c r="AB4682" i="4"/>
  <c r="Z4682" i="4"/>
  <c r="AB4650" i="4"/>
  <c r="Z4650" i="4"/>
  <c r="AB4618" i="4"/>
  <c r="Z4618" i="4"/>
  <c r="AB4549" i="4"/>
  <c r="Z4549" i="4"/>
  <c r="AB4485" i="4"/>
  <c r="Z4485" i="4"/>
  <c r="X4746" i="4"/>
  <c r="AB4746" i="4"/>
  <c r="Z4746" i="4"/>
  <c r="X4337" i="4"/>
  <c r="AB4337" i="4"/>
  <c r="Z4337" i="4"/>
  <c r="AB4193" i="4"/>
  <c r="Z4193" i="4"/>
  <c r="AB4161" i="4"/>
  <c r="Z4161" i="4"/>
  <c r="AB4149" i="4"/>
  <c r="Z4149" i="4"/>
  <c r="X3500" i="4"/>
  <c r="AB3500" i="4"/>
  <c r="Z3500" i="4"/>
  <c r="AB4289" i="4"/>
  <c r="Z4289" i="4"/>
  <c r="X4915" i="4"/>
  <c r="AB4915" i="4"/>
  <c r="Z4915" i="4"/>
  <c r="X4883" i="4"/>
  <c r="AB4883" i="4"/>
  <c r="Z4883" i="4"/>
  <c r="X4851" i="4"/>
  <c r="AB4851" i="4"/>
  <c r="Z4851" i="4"/>
  <c r="X4837" i="4"/>
  <c r="AB4837" i="4"/>
  <c r="Z4837" i="4"/>
  <c r="AB4821" i="4"/>
  <c r="Z4821" i="4"/>
  <c r="AB4805" i="4"/>
  <c r="Z4805" i="4"/>
  <c r="AB4789" i="4"/>
  <c r="Z4789" i="4"/>
  <c r="X4773" i="4"/>
  <c r="AB4773" i="4"/>
  <c r="Z4773" i="4"/>
  <c r="AB4718" i="4"/>
  <c r="Z4718" i="4"/>
  <c r="AB4702" i="4"/>
  <c r="Z4702" i="4"/>
  <c r="AB4686" i="4"/>
  <c r="Z4686" i="4"/>
  <c r="AB4670" i="4"/>
  <c r="Z4670" i="4"/>
  <c r="AB4654" i="4"/>
  <c r="Z4654" i="4"/>
  <c r="AB4638" i="4"/>
  <c r="Z4638" i="4"/>
  <c r="AB4622" i="4"/>
  <c r="Z4622" i="4"/>
  <c r="AB4606" i="4"/>
  <c r="Z4606" i="4"/>
  <c r="AB4557" i="4"/>
  <c r="Z4557" i="4"/>
  <c r="X4525" i="4"/>
  <c r="AB4525" i="4"/>
  <c r="Z4525" i="4"/>
  <c r="X4493" i="4"/>
  <c r="AB4493" i="4"/>
  <c r="Z4493" i="4"/>
  <c r="AB4929" i="4"/>
  <c r="Z4929" i="4"/>
  <c r="AB4738" i="4"/>
  <c r="Z4738" i="4"/>
  <c r="AB4453" i="4"/>
  <c r="Z4453" i="4"/>
  <c r="X4401" i="4"/>
  <c r="AB4401" i="4"/>
  <c r="Z4401" i="4"/>
  <c r="AB4241" i="4"/>
  <c r="Z4241" i="4"/>
  <c r="AB4177" i="4"/>
  <c r="Z4177" i="4"/>
  <c r="AB4269" i="4"/>
  <c r="Z4269" i="4"/>
  <c r="AB4205" i="4"/>
  <c r="Z4205" i="4"/>
  <c r="AB4587" i="4"/>
  <c r="Z4587" i="4"/>
  <c r="AB4454" i="4"/>
  <c r="Z4454" i="4"/>
  <c r="X4345" i="4"/>
  <c r="AB4345" i="4"/>
  <c r="Z4345" i="4"/>
  <c r="AB4277" i="4"/>
  <c r="Z4277" i="4"/>
  <c r="AB4125" i="4"/>
  <c r="Z4125" i="4"/>
  <c r="AB4061" i="4"/>
  <c r="Z4061" i="4"/>
  <c r="AB4537" i="4"/>
  <c r="Z4537" i="4"/>
  <c r="AB4229" i="4"/>
  <c r="Z4229" i="4"/>
  <c r="X4481" i="4"/>
  <c r="AB4481" i="4"/>
  <c r="Z4481" i="4"/>
  <c r="X3524" i="4"/>
  <c r="AB3524" i="4"/>
  <c r="Z3524" i="4"/>
  <c r="X3484" i="4"/>
  <c r="AB3484" i="4"/>
  <c r="Z3484" i="4"/>
  <c r="AB4569" i="4"/>
  <c r="Z4569" i="4"/>
  <c r="X3476" i="4"/>
  <c r="AB3476" i="4"/>
  <c r="Z3476" i="4"/>
  <c r="X3468" i="4"/>
  <c r="AB3468" i="4"/>
  <c r="Z3468" i="4"/>
  <c r="X2883" i="4"/>
  <c r="AB2883" i="4"/>
  <c r="Z2883" i="4"/>
  <c r="X2819" i="4"/>
  <c r="AB2819" i="4"/>
  <c r="Z2819" i="4"/>
  <c r="X2755" i="4"/>
  <c r="AB2755" i="4"/>
  <c r="Z2755" i="4"/>
  <c r="X2691" i="4"/>
  <c r="AB2691" i="4"/>
  <c r="Z2691" i="4"/>
  <c r="X2627" i="4"/>
  <c r="AB2627" i="4"/>
  <c r="Z2627" i="4"/>
  <c r="X2563" i="4"/>
  <c r="AB2563" i="4"/>
  <c r="Z2563" i="4"/>
  <c r="V2911" i="4"/>
  <c r="X2911" i="4"/>
  <c r="AB2911" i="4"/>
  <c r="Z2911" i="4"/>
  <c r="X2847" i="4"/>
  <c r="AB2847" i="4"/>
  <c r="Z2847" i="4"/>
  <c r="X2783" i="4"/>
  <c r="AB2783" i="4"/>
  <c r="Z2783" i="4"/>
  <c r="X2719" i="4"/>
  <c r="AB2719" i="4"/>
  <c r="Z2719" i="4"/>
  <c r="V2655" i="4"/>
  <c r="X2655" i="4"/>
  <c r="AB2655" i="4"/>
  <c r="Z2655" i="4"/>
  <c r="X2591" i="4"/>
  <c r="AB2591" i="4"/>
  <c r="Z2591" i="4"/>
  <c r="X2527" i="4"/>
  <c r="AB2527" i="4"/>
  <c r="Z2527" i="4"/>
  <c r="X2499" i="4"/>
  <c r="AB2499" i="4"/>
  <c r="Z2499" i="4"/>
  <c r="X2435" i="4"/>
  <c r="AB2435" i="4"/>
  <c r="Z2435" i="4"/>
  <c r="X2371" i="4"/>
  <c r="AB2371" i="4"/>
  <c r="Z2371" i="4"/>
  <c r="X2307" i="4"/>
  <c r="AB2307" i="4"/>
  <c r="Z2307" i="4"/>
  <c r="X2243" i="4"/>
  <c r="AB2243" i="4"/>
  <c r="Z2243" i="4"/>
  <c r="X2193" i="4"/>
  <c r="AB2193" i="4"/>
  <c r="Z2193" i="4"/>
  <c r="V2151" i="4"/>
  <c r="X2151" i="4"/>
  <c r="AB2151" i="4"/>
  <c r="Z2151" i="4"/>
  <c r="V2140" i="4"/>
  <c r="X2140" i="4"/>
  <c r="AB2140" i="4"/>
  <c r="Z2140" i="4"/>
  <c r="V2083" i="4"/>
  <c r="X2083" i="4"/>
  <c r="AB2083" i="4"/>
  <c r="Z2083" i="4"/>
  <c r="X2057" i="4"/>
  <c r="AB2057" i="4"/>
  <c r="Y2057" i="4"/>
  <c r="Z2057" i="4"/>
  <c r="X2023" i="4"/>
  <c r="AB2023" i="4"/>
  <c r="Z2023" i="4"/>
  <c r="X2012" i="4"/>
  <c r="AB2012" i="4"/>
  <c r="Z2012" i="4"/>
  <c r="X1955" i="4"/>
  <c r="AB1955" i="4"/>
  <c r="Z1955" i="4"/>
  <c r="X1929" i="4"/>
  <c r="AB1929" i="4"/>
  <c r="Y1929" i="4"/>
  <c r="Z1929" i="4"/>
  <c r="X1895" i="4"/>
  <c r="AB1895" i="4"/>
  <c r="Z1895" i="4"/>
  <c r="X1884" i="4"/>
  <c r="AB1884" i="4"/>
  <c r="Z1884" i="4"/>
  <c r="X1828" i="4"/>
  <c r="AB1828" i="4"/>
  <c r="Z1828" i="4"/>
  <c r="X1812" i="4"/>
  <c r="AB1812" i="4"/>
  <c r="Z1812" i="4"/>
  <c r="X1796" i="4"/>
  <c r="AB1796" i="4"/>
  <c r="Z1796" i="4"/>
  <c r="X1780" i="4"/>
  <c r="AB1780" i="4"/>
  <c r="Z1780" i="4"/>
  <c r="X1764" i="4"/>
  <c r="AB1764" i="4"/>
  <c r="Z1764" i="4"/>
  <c r="X1748" i="4"/>
  <c r="AB1748" i="4"/>
  <c r="Z1748" i="4"/>
  <c r="X1732" i="4"/>
  <c r="AB1732" i="4"/>
  <c r="Z1732" i="4"/>
  <c r="X1716" i="4"/>
  <c r="AB1716" i="4"/>
  <c r="Z1716" i="4"/>
  <c r="X2491" i="4"/>
  <c r="AB2491" i="4"/>
  <c r="Z2491" i="4"/>
  <c r="X2427" i="4"/>
  <c r="AB2427" i="4"/>
  <c r="Z2427" i="4"/>
  <c r="X2363" i="4"/>
  <c r="AB2363" i="4"/>
  <c r="Z2363" i="4"/>
  <c r="X2299" i="4"/>
  <c r="AB2299" i="4"/>
  <c r="Z2299" i="4"/>
  <c r="X2235" i="4"/>
  <c r="AB2235" i="4"/>
  <c r="Z2235" i="4"/>
  <c r="V2199" i="4"/>
  <c r="X2199" i="4"/>
  <c r="AB2199" i="4"/>
  <c r="Z2199" i="4"/>
  <c r="X2183" i="4"/>
  <c r="AB2183" i="4"/>
  <c r="Z2183" i="4"/>
  <c r="X2483" i="4"/>
  <c r="AB2483" i="4"/>
  <c r="Z2483" i="4"/>
  <c r="X2419" i="4"/>
  <c r="AB2419" i="4"/>
  <c r="Z2419" i="4"/>
  <c r="X2355" i="4"/>
  <c r="AB2355" i="4"/>
  <c r="Z2355" i="4"/>
  <c r="X2291" i="4"/>
  <c r="AB2291" i="4"/>
  <c r="Z2291" i="4"/>
  <c r="X2227" i="4"/>
  <c r="AB2227" i="4"/>
  <c r="Z2227" i="4"/>
  <c r="V2167" i="4"/>
  <c r="X2167" i="4"/>
  <c r="AB2167" i="4"/>
  <c r="Z2167" i="4"/>
  <c r="X2135" i="4"/>
  <c r="AB2135" i="4"/>
  <c r="Z2135" i="4"/>
  <c r="X2103" i="4"/>
  <c r="AB2103" i="4"/>
  <c r="Z2103" i="4"/>
  <c r="X2071" i="4"/>
  <c r="AB2071" i="4"/>
  <c r="Z2071" i="4"/>
  <c r="X2039" i="4"/>
  <c r="AB2039" i="4"/>
  <c r="Z2039" i="4"/>
  <c r="X2007" i="4"/>
  <c r="AB2007" i="4"/>
  <c r="Z2007" i="4"/>
  <c r="X1975" i="4"/>
  <c r="AB1975" i="4"/>
  <c r="Z1975" i="4"/>
  <c r="X1943" i="4"/>
  <c r="AB1943" i="4"/>
  <c r="Z1943" i="4"/>
  <c r="X1911" i="4"/>
  <c r="AB1911" i="4"/>
  <c r="Z1911" i="4"/>
  <c r="X1879" i="4"/>
  <c r="AB1879" i="4"/>
  <c r="Z1879" i="4"/>
  <c r="X1847" i="4"/>
  <c r="AB1847" i="4"/>
  <c r="Z1847" i="4"/>
  <c r="X2105" i="4"/>
  <c r="AB2105" i="4"/>
  <c r="Z2105" i="4"/>
  <c r="X1824" i="4"/>
  <c r="AB1824" i="4"/>
  <c r="Z1824" i="4"/>
  <c r="V1760" i="4"/>
  <c r="X1760" i="4"/>
  <c r="AB1760" i="4"/>
  <c r="Z1760" i="4"/>
  <c r="X1704" i="4"/>
  <c r="AB1704" i="4"/>
  <c r="Z1704" i="4"/>
  <c r="X1693" i="4"/>
  <c r="AB1693" i="4"/>
  <c r="Z1693" i="4"/>
  <c r="X1670" i="4"/>
  <c r="AB1670" i="4"/>
  <c r="Z1670" i="4"/>
  <c r="X1640" i="4"/>
  <c r="AB1640" i="4"/>
  <c r="Z1640" i="4"/>
  <c r="X1629" i="4"/>
  <c r="AB1629" i="4"/>
  <c r="Z1629" i="4"/>
  <c r="V1606" i="4"/>
  <c r="X1606" i="4"/>
  <c r="AB1606" i="4"/>
  <c r="Z1606" i="4"/>
  <c r="X1576" i="4"/>
  <c r="AB1576" i="4"/>
  <c r="Z1576" i="4"/>
  <c r="X1565" i="4"/>
  <c r="AB1565" i="4"/>
  <c r="Z1565" i="4"/>
  <c r="X1542" i="4"/>
  <c r="AB1542" i="4"/>
  <c r="Z1542" i="4"/>
  <c r="V1520" i="4"/>
  <c r="X1520" i="4"/>
  <c r="AB1520" i="4"/>
  <c r="Z1520" i="4"/>
  <c r="V1512" i="4"/>
  <c r="X1512" i="4"/>
  <c r="AB1512" i="4"/>
  <c r="Z1512" i="4"/>
  <c r="V1492" i="4"/>
  <c r="X1492" i="4"/>
  <c r="AB1492" i="4"/>
  <c r="Z1492" i="4"/>
  <c r="X1460" i="4"/>
  <c r="AB1460" i="4"/>
  <c r="Z1460" i="4"/>
  <c r="V1428" i="4"/>
  <c r="X1428" i="4"/>
  <c r="AB1428" i="4"/>
  <c r="Z1428" i="4"/>
  <c r="V1396" i="4"/>
  <c r="X1396" i="4"/>
  <c r="AB1396" i="4"/>
  <c r="Z1396" i="4"/>
  <c r="V1364" i="4"/>
  <c r="X1364" i="4"/>
  <c r="AB1364" i="4"/>
  <c r="Z1364" i="4"/>
  <c r="X1332" i="4"/>
  <c r="AB1332" i="4"/>
  <c r="V1300" i="4"/>
  <c r="X1300" i="4"/>
  <c r="AB1300" i="4"/>
  <c r="V1268" i="4"/>
  <c r="X1268" i="4"/>
  <c r="AB1268" i="4"/>
  <c r="V1236" i="4"/>
  <c r="X1236" i="4"/>
  <c r="AB1236" i="4"/>
  <c r="X1204" i="4"/>
  <c r="AB1204" i="4"/>
  <c r="V1172" i="4"/>
  <c r="X1172" i="4"/>
  <c r="AB1172" i="4"/>
  <c r="V1140" i="4"/>
  <c r="X1140" i="4"/>
  <c r="AB1140" i="4"/>
  <c r="V1108" i="4"/>
  <c r="X1108" i="4"/>
  <c r="AB1108" i="4"/>
  <c r="X1076" i="4"/>
  <c r="AB1076" i="4"/>
  <c r="V1044" i="4"/>
  <c r="X1044" i="4"/>
  <c r="AB1044" i="4"/>
  <c r="V1012" i="4"/>
  <c r="X1012" i="4"/>
  <c r="AB1012" i="4"/>
  <c r="V980" i="4"/>
  <c r="X980" i="4"/>
  <c r="AB980" i="4"/>
  <c r="X948" i="4"/>
  <c r="AB948" i="4"/>
  <c r="X2443" i="4"/>
  <c r="AB2443" i="4"/>
  <c r="Z2443" i="4"/>
  <c r="X2411" i="4"/>
  <c r="AB2411" i="4"/>
  <c r="Z2411" i="4"/>
  <c r="X2379" i="4"/>
  <c r="AB2379" i="4"/>
  <c r="Y2379" i="4"/>
  <c r="Z2379" i="4"/>
  <c r="X2347" i="4"/>
  <c r="AB2347" i="4"/>
  <c r="Z2347" i="4"/>
  <c r="X2251" i="4"/>
  <c r="AB2251" i="4"/>
  <c r="Y2251" i="4"/>
  <c r="Z2251" i="4"/>
  <c r="V2131" i="4"/>
  <c r="X2131" i="4"/>
  <c r="AB2131" i="4"/>
  <c r="Z2131" i="4"/>
  <c r="V2067" i="4"/>
  <c r="X2067" i="4"/>
  <c r="AB2067" i="4"/>
  <c r="Z2067" i="4"/>
  <c r="X1849" i="4"/>
  <c r="Y1849" i="4"/>
  <c r="AB1849" i="4"/>
  <c r="Z1849" i="4"/>
  <c r="V1620" i="4"/>
  <c r="X1620" i="4"/>
  <c r="AB1620" i="4"/>
  <c r="Z1620" i="4"/>
  <c r="V1540" i="4"/>
  <c r="X1540" i="4"/>
  <c r="AB1540" i="4"/>
  <c r="Z1540" i="4"/>
  <c r="X2191" i="4"/>
  <c r="AB2191" i="4"/>
  <c r="Z2191" i="4"/>
  <c r="V2163" i="4"/>
  <c r="X2163" i="4"/>
  <c r="AB2163" i="4"/>
  <c r="Z2163" i="4"/>
  <c r="V2095" i="4"/>
  <c r="X2095" i="4"/>
  <c r="AB2095" i="4"/>
  <c r="Z2095" i="4"/>
  <c r="V2035" i="4"/>
  <c r="X2035" i="4"/>
  <c r="AB2035" i="4"/>
  <c r="Z2035" i="4"/>
  <c r="V1971" i="4"/>
  <c r="X1971" i="4"/>
  <c r="AB1971" i="4"/>
  <c r="Z1971" i="4"/>
  <c r="V1907" i="4"/>
  <c r="X1907" i="4"/>
  <c r="AB1907" i="4"/>
  <c r="Z1907" i="4"/>
  <c r="V1816" i="4"/>
  <c r="X1816" i="4"/>
  <c r="AB1816" i="4"/>
  <c r="Z1816" i="4"/>
  <c r="V1752" i="4"/>
  <c r="X1752" i="4"/>
  <c r="AB1752" i="4"/>
  <c r="Z1752" i="4"/>
  <c r="V1708" i="4"/>
  <c r="X1708" i="4"/>
  <c r="AB1708" i="4"/>
  <c r="Z1708" i="4"/>
  <c r="V1697" i="4"/>
  <c r="X1697" i="4"/>
  <c r="AB1697" i="4"/>
  <c r="Z1697" i="4"/>
  <c r="V1674" i="4"/>
  <c r="X1674" i="4"/>
  <c r="Y1674" i="4"/>
  <c r="AB1674" i="4"/>
  <c r="Z1674" i="4"/>
  <c r="V1644" i="4"/>
  <c r="X1644" i="4"/>
  <c r="AB1644" i="4"/>
  <c r="Z1644" i="4"/>
  <c r="V1633" i="4"/>
  <c r="X1633" i="4"/>
  <c r="AB1633" i="4"/>
  <c r="Z1633" i="4"/>
  <c r="V1610" i="4"/>
  <c r="X1610" i="4"/>
  <c r="Y1610" i="4"/>
  <c r="AB1610" i="4"/>
  <c r="Z1610" i="4"/>
  <c r="V1580" i="4"/>
  <c r="X1580" i="4"/>
  <c r="AB1580" i="4"/>
  <c r="Z1580" i="4"/>
  <c r="V1569" i="4"/>
  <c r="X1569" i="4"/>
  <c r="AB1569" i="4"/>
  <c r="Z1569" i="4"/>
  <c r="V1546" i="4"/>
  <c r="X1546" i="4"/>
  <c r="Y1546" i="4"/>
  <c r="AB1546" i="4"/>
  <c r="Z1546" i="4"/>
  <c r="V1488" i="4"/>
  <c r="X1488" i="4"/>
  <c r="AB1488" i="4"/>
  <c r="Z1488" i="4"/>
  <c r="X1456" i="4"/>
  <c r="AB1456" i="4"/>
  <c r="Z1456" i="4"/>
  <c r="V1424" i="4"/>
  <c r="X1424" i="4"/>
  <c r="AB1424" i="4"/>
  <c r="Z1424" i="4"/>
  <c r="V1392" i="4"/>
  <c r="X1392" i="4"/>
  <c r="AB1392" i="4"/>
  <c r="Z1392" i="4"/>
  <c r="V1360" i="4"/>
  <c r="X1360" i="4"/>
  <c r="AB1360" i="4"/>
  <c r="Z1360" i="4"/>
  <c r="V1328" i="4"/>
  <c r="X1328" i="4"/>
  <c r="AB1328" i="4"/>
  <c r="V1296" i="4"/>
  <c r="X1296" i="4"/>
  <c r="AB1296" i="4"/>
  <c r="V1264" i="4"/>
  <c r="X1264" i="4"/>
  <c r="AB1264" i="4"/>
  <c r="V1232" i="4"/>
  <c r="X1232" i="4"/>
  <c r="AB1232" i="4"/>
  <c r="V1200" i="4"/>
  <c r="X1200" i="4"/>
  <c r="AB1200" i="4"/>
  <c r="V1168" i="4"/>
  <c r="X1168" i="4"/>
  <c r="AB1168" i="4"/>
  <c r="V1136" i="4"/>
  <c r="X1136" i="4"/>
  <c r="AB1136" i="4"/>
  <c r="V1104" i="4"/>
  <c r="X1104" i="4"/>
  <c r="AB1104" i="4"/>
  <c r="V1072" i="4"/>
  <c r="X1072" i="4"/>
  <c r="AB1072" i="4"/>
  <c r="V1040" i="4"/>
  <c r="X1040" i="4"/>
  <c r="AB1040" i="4"/>
  <c r="V1008" i="4"/>
  <c r="X1008" i="4"/>
  <c r="AB1008" i="4"/>
  <c r="V976" i="4"/>
  <c r="X976" i="4"/>
  <c r="AB976" i="4"/>
  <c r="T264" i="4"/>
  <c r="AB264" i="4"/>
  <c r="X264" i="4"/>
  <c r="T236" i="4"/>
  <c r="Y236" i="4"/>
  <c r="X236" i="4"/>
  <c r="AB236" i="4"/>
  <c r="R216" i="4"/>
  <c r="X216" i="4"/>
  <c r="AB216" i="4"/>
  <c r="T176" i="4"/>
  <c r="X176" i="4"/>
  <c r="AB176" i="4"/>
  <c r="T144" i="4"/>
  <c r="X144" i="4"/>
  <c r="AB144" i="4"/>
  <c r="Y144" i="4"/>
  <c r="T76" i="4"/>
  <c r="X76" i="4"/>
  <c r="AB76" i="4"/>
  <c r="T16" i="4"/>
  <c r="X16" i="4"/>
  <c r="Y16" i="4"/>
  <c r="AB16" i="4"/>
  <c r="X5007" i="4"/>
  <c r="AB5007" i="4"/>
  <c r="Z5007" i="4"/>
  <c r="AB4987" i="4"/>
  <c r="Z4987" i="4"/>
  <c r="AB4979" i="4"/>
  <c r="Z4979" i="4"/>
  <c r="X4959" i="4"/>
  <c r="AB4959" i="4"/>
  <c r="Z4959" i="4"/>
  <c r="AB4947" i="4"/>
  <c r="Z4947" i="4"/>
  <c r="AB4443" i="4"/>
  <c r="Z4443" i="4"/>
  <c r="X4315" i="4"/>
  <c r="AB4315" i="4"/>
  <c r="Z4315" i="4"/>
  <c r="X3529" i="4"/>
  <c r="AB3529" i="4"/>
  <c r="Z3529" i="4"/>
  <c r="X3449" i="4"/>
  <c r="AB3449" i="4"/>
  <c r="Z3449" i="4"/>
  <c r="X3401" i="4"/>
  <c r="AB3401" i="4"/>
  <c r="Z3401" i="4"/>
  <c r="X3337" i="4"/>
  <c r="AB3337" i="4"/>
  <c r="Z3337" i="4"/>
  <c r="X3273" i="4"/>
  <c r="AB3273" i="4"/>
  <c r="Z3273" i="4"/>
  <c r="X3209" i="4"/>
  <c r="AB3209" i="4"/>
  <c r="Z3209" i="4"/>
  <c r="X3161" i="4"/>
  <c r="AB3161" i="4"/>
  <c r="Z3161" i="4"/>
  <c r="X3097" i="4"/>
  <c r="AB3097" i="4"/>
  <c r="Z3097" i="4"/>
  <c r="X3049" i="4"/>
  <c r="AB3049" i="4"/>
  <c r="Z3049" i="4"/>
  <c r="X2985" i="4"/>
  <c r="AB2985" i="4"/>
  <c r="Z2985" i="4"/>
  <c r="X2942" i="4"/>
  <c r="AB2942" i="4"/>
  <c r="Z2942" i="4"/>
  <c r="X2695" i="4"/>
  <c r="AB2695" i="4"/>
  <c r="Z2695" i="4"/>
  <c r="X2612" i="4"/>
  <c r="AB2612" i="4"/>
  <c r="Z2612" i="4"/>
  <c r="V2424" i="4"/>
  <c r="X2424" i="4"/>
  <c r="AB2424" i="4"/>
  <c r="Z2424" i="4"/>
  <c r="V2360" i="4"/>
  <c r="X2360" i="4"/>
  <c r="AB2360" i="4"/>
  <c r="Z2360" i="4"/>
  <c r="V2232" i="4"/>
  <c r="X2232" i="4"/>
  <c r="AB2232" i="4"/>
  <c r="Z2232" i="4"/>
  <c r="X2141" i="4"/>
  <c r="AB2141" i="4"/>
  <c r="Z2141" i="4"/>
  <c r="V1818" i="4"/>
  <c r="X1818" i="4"/>
  <c r="AB1818" i="4"/>
  <c r="Z1818" i="4"/>
  <c r="V1781" i="4"/>
  <c r="X1781" i="4"/>
  <c r="AB1781" i="4"/>
  <c r="V1749" i="4"/>
  <c r="X1749" i="4"/>
  <c r="AB1749" i="4"/>
  <c r="V1705" i="4"/>
  <c r="X1705" i="4"/>
  <c r="AB1705" i="4"/>
  <c r="Z1705" i="4"/>
  <c r="V1641" i="4"/>
  <c r="X1641" i="4"/>
  <c r="AB1641" i="4"/>
  <c r="Z1641" i="4"/>
  <c r="V1577" i="4"/>
  <c r="X1577" i="4"/>
  <c r="AB1577" i="4"/>
  <c r="Z1577" i="4"/>
  <c r="X2152" i="4"/>
  <c r="AB2152" i="4"/>
  <c r="Z2152" i="4"/>
  <c r="V2084" i="4"/>
  <c r="X2084" i="4"/>
  <c r="AB2084" i="4"/>
  <c r="Z2084" i="4"/>
  <c r="V2024" i="4"/>
  <c r="X2024" i="4"/>
  <c r="AB2024" i="4"/>
  <c r="Z2024" i="4"/>
  <c r="X1949" i="4"/>
  <c r="AB1949" i="4"/>
  <c r="Z1949" i="4"/>
  <c r="X1885" i="4"/>
  <c r="AB1885" i="4"/>
  <c r="Z1885" i="4"/>
  <c r="V1826" i="4"/>
  <c r="X1826" i="4"/>
  <c r="AB1826" i="4"/>
  <c r="Z1826" i="4"/>
  <c r="X1789" i="4"/>
  <c r="AB1789" i="4"/>
  <c r="Z1789" i="4"/>
  <c r="V1762" i="4"/>
  <c r="X1762" i="4"/>
  <c r="AB1762" i="4"/>
  <c r="Z1762" i="4"/>
  <c r="X1725" i="4"/>
  <c r="AB1725" i="4"/>
  <c r="Z1725" i="4"/>
  <c r="V1694" i="4"/>
  <c r="X1694" i="4"/>
  <c r="AB1694" i="4"/>
  <c r="Z1694" i="4"/>
  <c r="V1664" i="4"/>
  <c r="X1664" i="4"/>
  <c r="AB1664" i="4"/>
  <c r="Z1664" i="4"/>
  <c r="V1653" i="4"/>
  <c r="X1653" i="4"/>
  <c r="AB1653" i="4"/>
  <c r="Z1653" i="4"/>
  <c r="V1630" i="4"/>
  <c r="X1630" i="4"/>
  <c r="AB1630" i="4"/>
  <c r="Z1630" i="4"/>
  <c r="V1600" i="4"/>
  <c r="X1600" i="4"/>
  <c r="AB1600" i="4"/>
  <c r="Z1600" i="4"/>
  <c r="V1589" i="4"/>
  <c r="X1589" i="4"/>
  <c r="AB1589" i="4"/>
  <c r="Z1589" i="4"/>
  <c r="V1566" i="4"/>
  <c r="X1566" i="4"/>
  <c r="AB1566" i="4"/>
  <c r="Z1566" i="4"/>
  <c r="V1536" i="4"/>
  <c r="X1536" i="4"/>
  <c r="AB1536" i="4"/>
  <c r="Z1536" i="4"/>
  <c r="V1498" i="4"/>
  <c r="X1498" i="4"/>
  <c r="AB1498" i="4"/>
  <c r="Y1498" i="4"/>
  <c r="Z1498" i="4"/>
  <c r="V1466" i="4"/>
  <c r="X1466" i="4"/>
  <c r="AB1466" i="4"/>
  <c r="Y1466" i="4"/>
  <c r="Z1466" i="4"/>
  <c r="V1434" i="4"/>
  <c r="X1434" i="4"/>
  <c r="AB1434" i="4"/>
  <c r="Y1434" i="4"/>
  <c r="Z1434" i="4"/>
  <c r="V1402" i="4"/>
  <c r="X1402" i="4"/>
  <c r="AB1402" i="4"/>
  <c r="Y1402" i="4"/>
  <c r="Z1402" i="4"/>
  <c r="V1370" i="4"/>
  <c r="X1370" i="4"/>
  <c r="AB1370" i="4"/>
  <c r="Y1370" i="4"/>
  <c r="Z1370" i="4"/>
  <c r="V1338" i="4"/>
  <c r="X1338" i="4"/>
  <c r="AB1338" i="4"/>
  <c r="Y1338" i="4"/>
  <c r="V1306" i="4"/>
  <c r="X1306" i="4"/>
  <c r="AB1306" i="4"/>
  <c r="Y1306" i="4"/>
  <c r="V1274" i="4"/>
  <c r="X1274" i="4"/>
  <c r="AB1274" i="4"/>
  <c r="Y1274" i="4"/>
  <c r="V1242" i="4"/>
  <c r="X1242" i="4"/>
  <c r="AB1242" i="4"/>
  <c r="Y1242" i="4"/>
  <c r="V1210" i="4"/>
  <c r="X1210" i="4"/>
  <c r="AB1210" i="4"/>
  <c r="V1178" i="4"/>
  <c r="X1178" i="4"/>
  <c r="AB1178" i="4"/>
  <c r="V1146" i="4"/>
  <c r="X1146" i="4"/>
  <c r="AB1146" i="4"/>
  <c r="V1114" i="4"/>
  <c r="X1114" i="4"/>
  <c r="AB1114" i="4"/>
  <c r="V1082" i="4"/>
  <c r="X1082" i="4"/>
  <c r="AB1082" i="4"/>
  <c r="V1050" i="4"/>
  <c r="X1050" i="4"/>
  <c r="AB1050" i="4"/>
  <c r="V1018" i="4"/>
  <c r="X1018" i="4"/>
  <c r="AB1018" i="4"/>
  <c r="V986" i="4"/>
  <c r="X986" i="4"/>
  <c r="AB986" i="4"/>
  <c r="V954" i="4"/>
  <c r="X954" i="4"/>
  <c r="AB954" i="4"/>
  <c r="V918" i="4"/>
  <c r="X918" i="4"/>
  <c r="AB918" i="4"/>
  <c r="V886" i="4"/>
  <c r="AB886" i="4"/>
  <c r="V854" i="4"/>
  <c r="AB854" i="4"/>
  <c r="R822" i="4"/>
  <c r="AB822" i="4"/>
  <c r="Y822" i="4"/>
  <c r="X822" i="4"/>
  <c r="R790" i="4"/>
  <c r="AB790" i="4"/>
  <c r="Y790" i="4"/>
  <c r="X790" i="4"/>
  <c r="R758" i="4"/>
  <c r="AB758" i="4"/>
  <c r="Y758" i="4"/>
  <c r="X758" i="4"/>
  <c r="R726" i="4"/>
  <c r="AB726" i="4"/>
  <c r="Y726" i="4"/>
  <c r="X726" i="4"/>
  <c r="AB5001" i="4"/>
  <c r="Z5001" i="4"/>
  <c r="AB4993" i="4"/>
  <c r="Z4993" i="4"/>
  <c r="AB4985" i="4"/>
  <c r="Z4985" i="4"/>
  <c r="AB4977" i="4"/>
  <c r="Z4977" i="4"/>
  <c r="AB4969" i="4"/>
  <c r="Z4969" i="4"/>
  <c r="AB4961" i="4"/>
  <c r="Z4961" i="4"/>
  <c r="AB4953" i="4"/>
  <c r="Z4953" i="4"/>
  <c r="AB4945" i="4"/>
  <c r="Z4945" i="4"/>
  <c r="AB4937" i="4"/>
  <c r="Z4937" i="4"/>
  <c r="AB4925" i="4"/>
  <c r="Z4925" i="4"/>
  <c r="AB4909" i="4"/>
  <c r="Z4909" i="4"/>
  <c r="AB4893" i="4"/>
  <c r="Z4893" i="4"/>
  <c r="AB4877" i="4"/>
  <c r="Z4877" i="4"/>
  <c r="AB4861" i="4"/>
  <c r="Z4861" i="4"/>
  <c r="AB4845" i="4"/>
  <c r="Z4845" i="4"/>
  <c r="AB4725" i="4"/>
  <c r="Z4725" i="4"/>
  <c r="X4717" i="4"/>
  <c r="AB4717" i="4"/>
  <c r="Z4717" i="4"/>
  <c r="AB4709" i="4"/>
  <c r="Z4709" i="4"/>
  <c r="AB4701" i="4"/>
  <c r="Z4701" i="4"/>
  <c r="AB4693" i="4"/>
  <c r="Z4693" i="4"/>
  <c r="AB4685" i="4"/>
  <c r="Z4685" i="4"/>
  <c r="X4677" i="4"/>
  <c r="AB4677" i="4"/>
  <c r="Z4677" i="4"/>
  <c r="AB4669" i="4"/>
  <c r="Z4669" i="4"/>
  <c r="X4661" i="4"/>
  <c r="AB4661" i="4"/>
  <c r="Z4661" i="4"/>
  <c r="AB4653" i="4"/>
  <c r="Z4653" i="4"/>
  <c r="X4645" i="4"/>
  <c r="AB4645" i="4"/>
  <c r="Z4645" i="4"/>
  <c r="AB4637" i="4"/>
  <c r="Z4637" i="4"/>
  <c r="AB4629" i="4"/>
  <c r="Z4629" i="4"/>
  <c r="X4621" i="4"/>
  <c r="AB4621" i="4"/>
  <c r="Z4621" i="4"/>
  <c r="AB4613" i="4"/>
  <c r="Z4613" i="4"/>
  <c r="AB4605" i="4"/>
  <c r="Z4605" i="4"/>
  <c r="AB4597" i="4"/>
  <c r="Z4597" i="4"/>
  <c r="X4589" i="4"/>
  <c r="AB4589" i="4"/>
  <c r="Z4589" i="4"/>
  <c r="X4449" i="4"/>
  <c r="AB4449" i="4"/>
  <c r="Z4449" i="4"/>
  <c r="X4429" i="4"/>
  <c r="AB4429" i="4"/>
  <c r="Z4429" i="4"/>
  <c r="AB4421" i="4"/>
  <c r="Z4421" i="4"/>
  <c r="AB4405" i="4"/>
  <c r="Z4405" i="4"/>
  <c r="X4393" i="4"/>
  <c r="AB4393" i="4"/>
  <c r="Z4393" i="4"/>
  <c r="X4381" i="4"/>
  <c r="AB4381" i="4"/>
  <c r="Z4381" i="4"/>
  <c r="X4365" i="4"/>
  <c r="AB4365" i="4"/>
  <c r="Z4365" i="4"/>
  <c r="X4357" i="4"/>
  <c r="AB4357" i="4"/>
  <c r="Z4357" i="4"/>
  <c r="X4341" i="4"/>
  <c r="AB4341" i="4"/>
  <c r="Z4341" i="4"/>
  <c r="AB4329" i="4"/>
  <c r="Z4329" i="4"/>
  <c r="AB4317" i="4"/>
  <c r="Z4317" i="4"/>
  <c r="AB4301" i="4"/>
  <c r="Z4301" i="4"/>
  <c r="AB4293" i="4"/>
  <c r="Z4293" i="4"/>
  <c r="AB4145" i="4"/>
  <c r="Z4145" i="4"/>
  <c r="AB4129" i="4"/>
  <c r="Z4129" i="4"/>
  <c r="AB4836" i="4"/>
  <c r="Z4836" i="4"/>
  <c r="AB4828" i="4"/>
  <c r="Z4828" i="4"/>
  <c r="AB4820" i="4"/>
  <c r="Z4820" i="4"/>
  <c r="AB4812" i="4"/>
  <c r="Z4812" i="4"/>
  <c r="AB4804" i="4"/>
  <c r="Z4804" i="4"/>
  <c r="AB4796" i="4"/>
  <c r="Z4796" i="4"/>
  <c r="AB4788" i="4"/>
  <c r="Z4788" i="4"/>
  <c r="X4780" i="4"/>
  <c r="AB4780" i="4"/>
  <c r="Z4780" i="4"/>
  <c r="AB4772" i="4"/>
  <c r="Z4772" i="4"/>
  <c r="AB4764" i="4"/>
  <c r="Z4764" i="4"/>
  <c r="AB4748" i="4"/>
  <c r="Z4748" i="4"/>
  <c r="AB4732" i="4"/>
  <c r="Z4732" i="4"/>
  <c r="AB4548" i="4"/>
  <c r="Z4548" i="4"/>
  <c r="AB4500" i="4"/>
  <c r="Z4500" i="4"/>
  <c r="AB4468" i="4"/>
  <c r="Z4468" i="4"/>
  <c r="AB4420" i="4"/>
  <c r="Z4420" i="4"/>
  <c r="X4412" i="4"/>
  <c r="AB4412" i="4"/>
  <c r="Z4412" i="4"/>
  <c r="AB4404" i="4"/>
  <c r="Z4404" i="4"/>
  <c r="AB4396" i="4"/>
  <c r="Z4396" i="4"/>
  <c r="AB4356" i="4"/>
  <c r="Z4356" i="4"/>
  <c r="AB4348" i="4"/>
  <c r="Z4348" i="4"/>
  <c r="AB4340" i="4"/>
  <c r="Z4340" i="4"/>
  <c r="X4332" i="4"/>
  <c r="AB4332" i="4"/>
  <c r="Z4332" i="4"/>
  <c r="X4292" i="4"/>
  <c r="AB4292" i="4"/>
  <c r="Z4292" i="4"/>
  <c r="X4284" i="4"/>
  <c r="AB4284" i="4"/>
  <c r="Z4284" i="4"/>
  <c r="X4268" i="4"/>
  <c r="AB4268" i="4"/>
  <c r="Z4268" i="4"/>
  <c r="X4236" i="4"/>
  <c r="AB4236" i="4"/>
  <c r="Z4236" i="4"/>
  <c r="X4180" i="4"/>
  <c r="AB4180" i="4"/>
  <c r="Z4180" i="4"/>
  <c r="X4148" i="4"/>
  <c r="AB4148" i="4"/>
  <c r="Z4148" i="4"/>
  <c r="X4012" i="4"/>
  <c r="AB4012" i="4"/>
  <c r="Z4012" i="4"/>
  <c r="X4004" i="4"/>
  <c r="AB4004" i="4"/>
  <c r="Z4004" i="4"/>
  <c r="X3996" i="4"/>
  <c r="AB3996" i="4"/>
  <c r="Z3996" i="4"/>
  <c r="X3988" i="4"/>
  <c r="AB3988" i="4"/>
  <c r="Z3988" i="4"/>
  <c r="X3980" i="4"/>
  <c r="AB3980" i="4"/>
  <c r="Z3980" i="4"/>
  <c r="X3972" i="4"/>
  <c r="AB3972" i="4"/>
  <c r="Z3972" i="4"/>
  <c r="X3964" i="4"/>
  <c r="AB3964" i="4"/>
  <c r="Z3964" i="4"/>
  <c r="X3956" i="4"/>
  <c r="AB3956" i="4"/>
  <c r="Z3956" i="4"/>
  <c r="X3948" i="4"/>
  <c r="AB3948" i="4"/>
  <c r="Z3948" i="4"/>
  <c r="X3940" i="4"/>
  <c r="AB3940" i="4"/>
  <c r="Z3940" i="4"/>
  <c r="X3932" i="4"/>
  <c r="AB3932" i="4"/>
  <c r="Z3932" i="4"/>
  <c r="X3924" i="4"/>
  <c r="AB3924" i="4"/>
  <c r="Z3924" i="4"/>
  <c r="X3916" i="4"/>
  <c r="AB3916" i="4"/>
  <c r="Z3916" i="4"/>
  <c r="X3908" i="4"/>
  <c r="AB3908" i="4"/>
  <c r="Z3908" i="4"/>
  <c r="X3900" i="4"/>
  <c r="AB3900" i="4"/>
  <c r="Z3900" i="4"/>
  <c r="X3892" i="4"/>
  <c r="AB3892" i="4"/>
  <c r="Z3892" i="4"/>
  <c r="X3884" i="4"/>
  <c r="AB3884" i="4"/>
  <c r="Z3884" i="4"/>
  <c r="X3876" i="4"/>
  <c r="AB3876" i="4"/>
  <c r="Z3876" i="4"/>
  <c r="X3868" i="4"/>
  <c r="AB3868" i="4"/>
  <c r="Z3868" i="4"/>
  <c r="X3860" i="4"/>
  <c r="AB3860" i="4"/>
  <c r="Z3860" i="4"/>
  <c r="X3852" i="4"/>
  <c r="AB3852" i="4"/>
  <c r="Z3852" i="4"/>
  <c r="X3844" i="4"/>
  <c r="AB3844" i="4"/>
  <c r="Z3844" i="4"/>
  <c r="X3836" i="4"/>
  <c r="AB3836" i="4"/>
  <c r="Z3836" i="4"/>
  <c r="X3828" i="4"/>
  <c r="AB3828" i="4"/>
  <c r="Z3828" i="4"/>
  <c r="X3820" i="4"/>
  <c r="AB3820" i="4"/>
  <c r="Z3820" i="4"/>
  <c r="X3812" i="4"/>
  <c r="AB3812" i="4"/>
  <c r="Z3812" i="4"/>
  <c r="X3804" i="4"/>
  <c r="AB3804" i="4"/>
  <c r="Z3804" i="4"/>
  <c r="X3796" i="4"/>
  <c r="AB3796" i="4"/>
  <c r="Z3796" i="4"/>
  <c r="X3788" i="4"/>
  <c r="AB3788" i="4"/>
  <c r="Z3788" i="4"/>
  <c r="X3780" i="4"/>
  <c r="AB3780" i="4"/>
  <c r="Z3780" i="4"/>
  <c r="X3772" i="4"/>
  <c r="AB3772" i="4"/>
  <c r="Z3772" i="4"/>
  <c r="X3764" i="4"/>
  <c r="AB3764" i="4"/>
  <c r="Z3764" i="4"/>
  <c r="X3756" i="4"/>
  <c r="AB3756" i="4"/>
  <c r="Z3756" i="4"/>
  <c r="X3748" i="4"/>
  <c r="AB3748" i="4"/>
  <c r="Z3748" i="4"/>
  <c r="X3740" i="4"/>
  <c r="AB3740" i="4"/>
  <c r="Z3740" i="4"/>
  <c r="X3732" i="4"/>
  <c r="AB3732" i="4"/>
  <c r="Z3732" i="4"/>
  <c r="X3724" i="4"/>
  <c r="AB3724" i="4"/>
  <c r="Z3724" i="4"/>
  <c r="X4931" i="4"/>
  <c r="AB4931" i="4"/>
  <c r="Z4931" i="4"/>
  <c r="X4919" i="4"/>
  <c r="AB4919" i="4"/>
  <c r="Z4919" i="4"/>
  <c r="X4903" i="4"/>
  <c r="AB4903" i="4"/>
  <c r="Z4903" i="4"/>
  <c r="X4887" i="4"/>
  <c r="AB4887" i="4"/>
  <c r="Z4887" i="4"/>
  <c r="X4871" i="4"/>
  <c r="AB4871" i="4"/>
  <c r="Z4871" i="4"/>
  <c r="X4855" i="4"/>
  <c r="AB4855" i="4"/>
  <c r="Z4855" i="4"/>
  <c r="X4575" i="4"/>
  <c r="AB4575" i="4"/>
  <c r="Z4575" i="4"/>
  <c r="AB4567" i="4"/>
  <c r="Z4567" i="4"/>
  <c r="X4559" i="4"/>
  <c r="AB4559" i="4"/>
  <c r="Z4559" i="4"/>
  <c r="AB4543" i="4"/>
  <c r="Z4543" i="4"/>
  <c r="X4535" i="4"/>
  <c r="AB4535" i="4"/>
  <c r="Z4535" i="4"/>
  <c r="X4519" i="4"/>
  <c r="AB4519" i="4"/>
  <c r="Z4519" i="4"/>
  <c r="X4487" i="4"/>
  <c r="AB4487" i="4"/>
  <c r="Z4487" i="4"/>
  <c r="AB4459" i="4"/>
  <c r="Z4459" i="4"/>
  <c r="AB4415" i="4"/>
  <c r="Z4415" i="4"/>
  <c r="AB4399" i="4"/>
  <c r="Z4399" i="4"/>
  <c r="AB4391" i="4"/>
  <c r="Z4391" i="4"/>
  <c r="AB4351" i="4"/>
  <c r="Z4351" i="4"/>
  <c r="AB4335" i="4"/>
  <c r="Z4335" i="4"/>
  <c r="X4327" i="4"/>
  <c r="AB4327" i="4"/>
  <c r="Z4327" i="4"/>
  <c r="X4287" i="4"/>
  <c r="AB4287" i="4"/>
  <c r="Z4287" i="4"/>
  <c r="X4275" i="4"/>
  <c r="AB4275" i="4"/>
  <c r="Z4275" i="4"/>
  <c r="X4259" i="4"/>
  <c r="AB4259" i="4"/>
  <c r="Z4259" i="4"/>
  <c r="X4227" i="4"/>
  <c r="AB4227" i="4"/>
  <c r="Z4227" i="4"/>
  <c r="X4203" i="4"/>
  <c r="AB4203" i="4"/>
  <c r="Z4203" i="4"/>
  <c r="X4171" i="4"/>
  <c r="AB4171" i="4"/>
  <c r="Z4171" i="4"/>
  <c r="X4131" i="4"/>
  <c r="AB4131" i="4"/>
  <c r="Z4131" i="4"/>
  <c r="X4115" i="4"/>
  <c r="AB4115" i="4"/>
  <c r="Z4115" i="4"/>
  <c r="X4099" i="4"/>
  <c r="AB4099" i="4"/>
  <c r="Z4099" i="4"/>
  <c r="X4083" i="4"/>
  <c r="AB4083" i="4"/>
  <c r="Z4083" i="4"/>
  <c r="X4067" i="4"/>
  <c r="AB4067" i="4"/>
  <c r="Z4067" i="4"/>
  <c r="X4051" i="4"/>
  <c r="AB4051" i="4"/>
  <c r="Z4051" i="4"/>
  <c r="X4035" i="4"/>
  <c r="AB4035" i="4"/>
  <c r="Z4035" i="4"/>
  <c r="X4019" i="4"/>
  <c r="AB4019" i="4"/>
  <c r="Z4019" i="4"/>
  <c r="AB4878" i="4"/>
  <c r="Z4878" i="4"/>
  <c r="AB4862" i="4"/>
  <c r="Z4862" i="4"/>
  <c r="X3475" i="4"/>
  <c r="AB3475" i="4"/>
  <c r="Z3475" i="4"/>
  <c r="X3139" i="4"/>
  <c r="AB3139" i="4"/>
  <c r="Z3139" i="4"/>
  <c r="X3123" i="4"/>
  <c r="AB3123" i="4"/>
  <c r="Z3123" i="4"/>
  <c r="X3107" i="4"/>
  <c r="AB3107" i="4"/>
  <c r="Z3107" i="4"/>
  <c r="X3091" i="4"/>
  <c r="AB3091" i="4"/>
  <c r="Z3091" i="4"/>
  <c r="X3075" i="4"/>
  <c r="AB3075" i="4"/>
  <c r="Z3075" i="4"/>
  <c r="X3059" i="4"/>
  <c r="AB3059" i="4"/>
  <c r="Z3059" i="4"/>
  <c r="X3043" i="4"/>
  <c r="AB3043" i="4"/>
  <c r="Z3043" i="4"/>
  <c r="X3027" i="4"/>
  <c r="AB3027" i="4"/>
  <c r="Z3027" i="4"/>
  <c r="X3011" i="4"/>
  <c r="AB3011" i="4"/>
  <c r="Z3011" i="4"/>
  <c r="X2995" i="4"/>
  <c r="AB2995" i="4"/>
  <c r="Z2995" i="4"/>
  <c r="V2979" i="4"/>
  <c r="X2979" i="4"/>
  <c r="AB2979" i="4"/>
  <c r="Z2979" i="4"/>
  <c r="V2963" i="4"/>
  <c r="X2963" i="4"/>
  <c r="AB2963" i="4"/>
  <c r="Z2963" i="4"/>
  <c r="V2947" i="4"/>
  <c r="X2947" i="4"/>
  <c r="AB2947" i="4"/>
  <c r="Z2947" i="4"/>
  <c r="V2931" i="4"/>
  <c r="X2931" i="4"/>
  <c r="AB2931" i="4"/>
  <c r="Z2931" i="4"/>
  <c r="V2155" i="4"/>
  <c r="X2155" i="4"/>
  <c r="AB2155" i="4"/>
  <c r="Z2155" i="4"/>
  <c r="V2123" i="4"/>
  <c r="X2123" i="4"/>
  <c r="AB2123" i="4"/>
  <c r="Z2123" i="4"/>
  <c r="V2091" i="4"/>
  <c r="X2091" i="4"/>
  <c r="AB2091" i="4"/>
  <c r="Z2091" i="4"/>
  <c r="V2059" i="4"/>
  <c r="X2059" i="4"/>
  <c r="AB2059" i="4"/>
  <c r="Z2059" i="4"/>
  <c r="V2027" i="4"/>
  <c r="X2027" i="4"/>
  <c r="AB2027" i="4"/>
  <c r="Z2027" i="4"/>
  <c r="V1995" i="4"/>
  <c r="X1995" i="4"/>
  <c r="AB1995" i="4"/>
  <c r="Z1995" i="4"/>
  <c r="V1963" i="4"/>
  <c r="X1963" i="4"/>
  <c r="AB1963" i="4"/>
  <c r="Z1963" i="4"/>
  <c r="V1931" i="4"/>
  <c r="X1931" i="4"/>
  <c r="AB1931" i="4"/>
  <c r="Z1931" i="4"/>
  <c r="V1899" i="4"/>
  <c r="X1899" i="4"/>
  <c r="AB1899" i="4"/>
  <c r="Z1899" i="4"/>
  <c r="V1867" i="4"/>
  <c r="X1867" i="4"/>
  <c r="AB1867" i="4"/>
  <c r="Z1867" i="4"/>
  <c r="V1843" i="4"/>
  <c r="X1843" i="4"/>
  <c r="AB1843" i="4"/>
  <c r="Z1843" i="4"/>
  <c r="V1811" i="4"/>
  <c r="X1811" i="4"/>
  <c r="AB1811" i="4"/>
  <c r="Z1811" i="4"/>
  <c r="X1779" i="4"/>
  <c r="AB1779" i="4"/>
  <c r="X1747" i="4"/>
  <c r="AB1747" i="4"/>
  <c r="X1715" i="4"/>
  <c r="AB1715" i="4"/>
  <c r="Z1715" i="4"/>
  <c r="X1707" i="4"/>
  <c r="AB1707" i="4"/>
  <c r="Z1707" i="4"/>
  <c r="X1699" i="4"/>
  <c r="AB1699" i="4"/>
  <c r="Z1699" i="4"/>
  <c r="X1643" i="4"/>
  <c r="AB1643" i="4"/>
  <c r="Z1643" i="4"/>
  <c r="X1635" i="4"/>
  <c r="AB1635" i="4"/>
  <c r="Z1635" i="4"/>
  <c r="X1579" i="4"/>
  <c r="AB1579" i="4"/>
  <c r="Z1579" i="4"/>
  <c r="X1571" i="4"/>
  <c r="AB1571" i="4"/>
  <c r="Z1571" i="4"/>
  <c r="T11" i="4"/>
  <c r="AB11" i="4"/>
  <c r="Y11" i="4"/>
  <c r="X1586" i="4"/>
  <c r="AB1586" i="4"/>
  <c r="Z1586" i="4"/>
  <c r="V1462" i="4"/>
  <c r="X1462" i="4"/>
  <c r="AB1462" i="4"/>
  <c r="Z1462" i="4"/>
  <c r="V1430" i="4"/>
  <c r="X1430" i="4"/>
  <c r="AB1430" i="4"/>
  <c r="Z1430" i="4"/>
  <c r="V1398" i="4"/>
  <c r="X1398" i="4"/>
  <c r="AB1398" i="4"/>
  <c r="Z1398" i="4"/>
  <c r="V1366" i="4"/>
  <c r="X1366" i="4"/>
  <c r="AB1366" i="4"/>
  <c r="Z1366" i="4"/>
  <c r="V1318" i="4"/>
  <c r="X1318" i="4"/>
  <c r="AB1318" i="4"/>
  <c r="V1270" i="4"/>
  <c r="X1270" i="4"/>
  <c r="AB1270" i="4"/>
  <c r="V1190" i="4"/>
  <c r="X1190" i="4"/>
  <c r="AB1190" i="4"/>
  <c r="V1078" i="4"/>
  <c r="X1078" i="4"/>
  <c r="AB1078" i="4"/>
  <c r="V966" i="4"/>
  <c r="X966" i="4"/>
  <c r="AB966" i="4"/>
  <c r="R714" i="4"/>
  <c r="X714" i="4"/>
  <c r="AB714" i="4"/>
  <c r="Y714" i="4"/>
  <c r="R706" i="4"/>
  <c r="Y706" i="4"/>
  <c r="X706" i="4"/>
  <c r="AB706" i="4"/>
  <c r="R698" i="4"/>
  <c r="X698" i="4"/>
  <c r="AB698" i="4"/>
  <c r="Y698" i="4"/>
  <c r="R690" i="4"/>
  <c r="Y690" i="4"/>
  <c r="X690" i="4"/>
  <c r="AB690" i="4"/>
  <c r="R682" i="4"/>
  <c r="X682" i="4"/>
  <c r="AB682" i="4"/>
  <c r="Y682" i="4"/>
  <c r="R674" i="4"/>
  <c r="Y674" i="4"/>
  <c r="X674" i="4"/>
  <c r="AB674" i="4"/>
  <c r="R666" i="4"/>
  <c r="X666" i="4"/>
  <c r="AB666" i="4"/>
  <c r="Y666" i="4"/>
  <c r="R658" i="4"/>
  <c r="X658" i="4"/>
  <c r="AB658" i="4"/>
  <c r="Y658" i="4"/>
  <c r="R650" i="4"/>
  <c r="X650" i="4"/>
  <c r="AB650" i="4"/>
  <c r="Y650" i="4"/>
  <c r="R642" i="4"/>
  <c r="X642" i="4"/>
  <c r="AB642" i="4"/>
  <c r="Y642" i="4"/>
  <c r="R634" i="4"/>
  <c r="X634" i="4"/>
  <c r="Y634" i="4"/>
  <c r="AB634" i="4"/>
  <c r="R626" i="4"/>
  <c r="X626" i="4"/>
  <c r="AB626" i="4"/>
  <c r="Y626" i="4"/>
  <c r="R614" i="4"/>
  <c r="X614" i="4"/>
  <c r="AB614" i="4"/>
  <c r="Y614" i="4"/>
  <c r="R602" i="4"/>
  <c r="X602" i="4"/>
  <c r="Y602" i="4"/>
  <c r="AB602" i="4"/>
  <c r="R586" i="4"/>
  <c r="X586" i="4"/>
  <c r="AB586" i="4"/>
  <c r="Y586" i="4"/>
  <c r="R570" i="4"/>
  <c r="X570" i="4"/>
  <c r="Y570" i="4"/>
  <c r="AB570" i="4"/>
  <c r="R554" i="4"/>
  <c r="X554" i="4"/>
  <c r="AB554" i="4"/>
  <c r="Y554" i="4"/>
  <c r="R542" i="4"/>
  <c r="X542" i="4"/>
  <c r="Y542" i="4"/>
  <c r="AB542" i="4"/>
  <c r="R530" i="4"/>
  <c r="X530" i="4"/>
  <c r="AB530" i="4"/>
  <c r="Y530" i="4"/>
  <c r="R514" i="4"/>
  <c r="X514" i="4"/>
  <c r="AB514" i="4"/>
  <c r="Y514" i="4"/>
  <c r="R502" i="4"/>
  <c r="X502" i="4"/>
  <c r="AB502" i="4"/>
  <c r="Y502" i="4"/>
  <c r="R490" i="4"/>
  <c r="X490" i="4"/>
  <c r="AB490" i="4"/>
  <c r="Y490" i="4"/>
  <c r="T478" i="4"/>
  <c r="Y478" i="4"/>
  <c r="X478" i="4"/>
  <c r="AB478" i="4"/>
  <c r="T462" i="4"/>
  <c r="X462" i="4"/>
  <c r="Y462" i="4"/>
  <c r="AB462" i="4"/>
  <c r="T454" i="4"/>
  <c r="Y454" i="4"/>
  <c r="X454" i="4"/>
  <c r="AB454" i="4"/>
  <c r="T446" i="4"/>
  <c r="X446" i="4"/>
  <c r="AB446" i="4"/>
  <c r="Y446" i="4"/>
  <c r="T438" i="4"/>
  <c r="X438" i="4"/>
  <c r="AB438" i="4"/>
  <c r="Y438" i="4"/>
  <c r="T430" i="4"/>
  <c r="X430" i="4"/>
  <c r="Y430" i="4"/>
  <c r="AB430" i="4"/>
  <c r="T422" i="4"/>
  <c r="Y422" i="4"/>
  <c r="X422" i="4"/>
  <c r="AB422" i="4"/>
  <c r="T414" i="4"/>
  <c r="X414" i="4"/>
  <c r="AB414" i="4"/>
  <c r="Y414" i="4"/>
  <c r="T406" i="4"/>
  <c r="X406" i="4"/>
  <c r="AB406" i="4"/>
  <c r="Y406" i="4"/>
  <c r="T398" i="4"/>
  <c r="Y398" i="4"/>
  <c r="X398" i="4"/>
  <c r="AB398" i="4"/>
  <c r="T390" i="4"/>
  <c r="X390" i="4"/>
  <c r="Y390" i="4"/>
  <c r="AB390" i="4"/>
  <c r="T382" i="4"/>
  <c r="X382" i="4"/>
  <c r="AB382" i="4"/>
  <c r="Y382" i="4"/>
  <c r="T374" i="4"/>
  <c r="X374" i="4"/>
  <c r="Y374" i="4"/>
  <c r="AB374" i="4"/>
  <c r="T366" i="4"/>
  <c r="AB366" i="4"/>
  <c r="Y366" i="4"/>
  <c r="X366" i="4"/>
  <c r="T358" i="4"/>
  <c r="AB358" i="4"/>
  <c r="Y358" i="4"/>
  <c r="X358" i="4"/>
  <c r="T350" i="4"/>
  <c r="X350" i="4"/>
  <c r="AB350" i="4"/>
  <c r="Y350" i="4"/>
  <c r="T342" i="4"/>
  <c r="X342" i="4"/>
  <c r="AB342" i="4"/>
  <c r="Y342" i="4"/>
  <c r="T334" i="4"/>
  <c r="X334" i="4"/>
  <c r="AB334" i="4"/>
  <c r="Y334" i="4"/>
  <c r="T326" i="4"/>
  <c r="X326" i="4"/>
  <c r="AB326" i="4"/>
  <c r="T318" i="4"/>
  <c r="X318" i="4"/>
  <c r="AB318" i="4"/>
  <c r="T310" i="4"/>
  <c r="X310" i="4"/>
  <c r="AB310" i="4"/>
  <c r="Y310" i="4"/>
  <c r="T302" i="4"/>
  <c r="X302" i="4"/>
  <c r="AB302" i="4"/>
  <c r="T294" i="4"/>
  <c r="X294" i="4"/>
  <c r="AB294" i="4"/>
  <c r="T286" i="4"/>
  <c r="X286" i="4"/>
  <c r="Y286" i="4"/>
  <c r="AB286" i="4"/>
  <c r="T278" i="4"/>
  <c r="X278" i="4"/>
  <c r="AB278" i="4"/>
  <c r="T270" i="4"/>
  <c r="Y270" i="4"/>
  <c r="X270" i="4"/>
  <c r="AB270" i="4"/>
  <c r="T262" i="4"/>
  <c r="X262" i="4"/>
  <c r="AB262" i="4"/>
  <c r="T254" i="4"/>
  <c r="X254" i="4"/>
  <c r="Y254" i="4"/>
  <c r="AB254" i="4"/>
  <c r="T246" i="4"/>
  <c r="X246" i="4"/>
  <c r="AB246" i="4"/>
  <c r="T238" i="4"/>
  <c r="Y238" i="4"/>
  <c r="X238" i="4"/>
  <c r="AB238" i="4"/>
  <c r="T230" i="4"/>
  <c r="AB230" i="4"/>
  <c r="Y230" i="4"/>
  <c r="X230" i="4"/>
  <c r="T222" i="4"/>
  <c r="AB222" i="4"/>
  <c r="X222" i="4"/>
  <c r="T214" i="4"/>
  <c r="X214" i="4"/>
  <c r="AB214" i="4"/>
  <c r="T206" i="4"/>
  <c r="X206" i="4"/>
  <c r="AB206" i="4"/>
  <c r="T198" i="4"/>
  <c r="X198" i="4"/>
  <c r="Y198" i="4"/>
  <c r="AB198" i="4"/>
  <c r="T190" i="4"/>
  <c r="X190" i="4"/>
  <c r="AB190" i="4"/>
  <c r="T182" i="4"/>
  <c r="Y182" i="4"/>
  <c r="X182" i="4"/>
  <c r="AB182" i="4"/>
  <c r="T174" i="4"/>
  <c r="AB174" i="4"/>
  <c r="X174" i="4"/>
  <c r="T166" i="4"/>
  <c r="AB166" i="4"/>
  <c r="X166" i="4"/>
  <c r="T158" i="4"/>
  <c r="AB158" i="4"/>
  <c r="Y158" i="4"/>
  <c r="X158" i="4"/>
  <c r="T150" i="4"/>
  <c r="AB150" i="4"/>
  <c r="X150" i="4"/>
  <c r="T142" i="4"/>
  <c r="X142" i="4"/>
  <c r="AB142" i="4"/>
  <c r="Y142" i="4"/>
  <c r="T134" i="4"/>
  <c r="X134" i="4"/>
  <c r="AB134" i="4"/>
  <c r="T126" i="4"/>
  <c r="X126" i="4"/>
  <c r="AB126" i="4"/>
  <c r="T118" i="4"/>
  <c r="X118" i="4"/>
  <c r="AB118" i="4"/>
  <c r="T110" i="4"/>
  <c r="X110" i="4"/>
  <c r="AB110" i="4"/>
  <c r="T102" i="4"/>
  <c r="X102" i="4"/>
  <c r="AB102" i="4"/>
  <c r="T94" i="4"/>
  <c r="X94" i="4"/>
  <c r="AB94" i="4"/>
  <c r="T86" i="4"/>
  <c r="X86" i="4"/>
  <c r="AB86" i="4"/>
  <c r="Y86" i="4"/>
  <c r="T78" i="4"/>
  <c r="X78" i="4"/>
  <c r="AB78" i="4"/>
  <c r="T70" i="4"/>
  <c r="AB70" i="4"/>
  <c r="Y70" i="4"/>
  <c r="X70" i="4"/>
  <c r="T62" i="4"/>
  <c r="X62" i="4"/>
  <c r="AB62" i="4"/>
  <c r="T54" i="4"/>
  <c r="X54" i="4"/>
  <c r="AB54" i="4"/>
  <c r="T46" i="4"/>
  <c r="X46" i="4"/>
  <c r="AB46" i="4"/>
  <c r="T38" i="4"/>
  <c r="X38" i="4"/>
  <c r="AB38" i="4"/>
  <c r="T30" i="4"/>
  <c r="X30" i="4"/>
  <c r="AB30" i="4"/>
  <c r="Y30" i="4"/>
  <c r="T22" i="4"/>
  <c r="X22" i="4"/>
  <c r="AB22" i="4"/>
  <c r="Y22" i="4"/>
  <c r="T14" i="4"/>
  <c r="AB14" i="4"/>
  <c r="X14" i="4"/>
  <c r="Y14" i="4"/>
  <c r="X3482" i="4"/>
  <c r="AB3482" i="4"/>
  <c r="Z3482" i="4"/>
  <c r="X3466" i="4"/>
  <c r="AB3466" i="4"/>
  <c r="Z3466" i="4"/>
  <c r="X2874" i="4"/>
  <c r="AB2874" i="4"/>
  <c r="Z2874" i="4"/>
  <c r="X2866" i="4"/>
  <c r="AB2866" i="4"/>
  <c r="Z2866" i="4"/>
  <c r="X2826" i="4"/>
  <c r="AB2826" i="4"/>
  <c r="Z2826" i="4"/>
  <c r="X2818" i="4"/>
  <c r="AB2818" i="4"/>
  <c r="Z2818" i="4"/>
  <c r="X2810" i="4"/>
  <c r="AB2810" i="4"/>
  <c r="Z2810" i="4"/>
  <c r="X2802" i="4"/>
  <c r="AB2802" i="4"/>
  <c r="Z2802" i="4"/>
  <c r="X2746" i="4"/>
  <c r="AB2746" i="4"/>
  <c r="Z2746" i="4"/>
  <c r="X2738" i="4"/>
  <c r="AB2738" i="4"/>
  <c r="Z2738" i="4"/>
  <c r="X2722" i="4"/>
  <c r="AB2722" i="4"/>
  <c r="Z2722" i="4"/>
  <c r="X2682" i="4"/>
  <c r="AB2682" i="4"/>
  <c r="Z2682" i="4"/>
  <c r="X2674" i="4"/>
  <c r="AB2674" i="4"/>
  <c r="Z2674" i="4"/>
  <c r="X2666" i="4"/>
  <c r="AB2666" i="4"/>
  <c r="Z2666" i="4"/>
  <c r="X2658" i="4"/>
  <c r="AB2658" i="4"/>
  <c r="Z2658" i="4"/>
  <c r="X2602" i="4"/>
  <c r="AB2602" i="4"/>
  <c r="Z2602" i="4"/>
  <c r="X2594" i="4"/>
  <c r="AB2594" i="4"/>
  <c r="Z2594" i="4"/>
  <c r="X2538" i="4"/>
  <c r="AB2538" i="4"/>
  <c r="Z2538" i="4"/>
  <c r="X2530" i="4"/>
  <c r="AB2530" i="4"/>
  <c r="Z2530" i="4"/>
  <c r="X2506" i="4"/>
  <c r="AB2506" i="4"/>
  <c r="Z2506" i="4"/>
  <c r="X2490" i="4"/>
  <c r="AB2490" i="4"/>
  <c r="Z2490" i="4"/>
  <c r="X2458" i="4"/>
  <c r="AB2458" i="4"/>
  <c r="Z2458" i="4"/>
  <c r="X2434" i="4"/>
  <c r="AB2434" i="4"/>
  <c r="Z2434" i="4"/>
  <c r="X2426" i="4"/>
  <c r="AB2426" i="4"/>
  <c r="Z2426" i="4"/>
  <c r="X2394" i="4"/>
  <c r="AB2394" i="4"/>
  <c r="Z2394" i="4"/>
  <c r="X2378" i="4"/>
  <c r="AB2378" i="4"/>
  <c r="Z2378" i="4"/>
  <c r="X2370" i="4"/>
  <c r="AB2370" i="4"/>
  <c r="Z2370" i="4"/>
  <c r="X2338" i="4"/>
  <c r="AB2338" i="4"/>
  <c r="Z2338" i="4"/>
  <c r="X2306" i="4"/>
  <c r="AB2306" i="4"/>
  <c r="Z2306" i="4"/>
  <c r="X2274" i="4"/>
  <c r="AB2274" i="4"/>
  <c r="Z2274" i="4"/>
  <c r="X2242" i="4"/>
  <c r="AB2242" i="4"/>
  <c r="Z2242" i="4"/>
  <c r="X2210" i="4"/>
  <c r="AB2210" i="4"/>
  <c r="Z2210" i="4"/>
  <c r="X2186" i="4"/>
  <c r="AB2186" i="4"/>
  <c r="Z2186" i="4"/>
  <c r="X2162" i="4"/>
  <c r="AB2162" i="4"/>
  <c r="Z2162" i="4"/>
  <c r="X2154" i="4"/>
  <c r="AB2154" i="4"/>
  <c r="Z2154" i="4"/>
  <c r="X2114" i="4"/>
  <c r="AB2114" i="4"/>
  <c r="Z2114" i="4"/>
  <c r="X2098" i="4"/>
  <c r="AB2098" i="4"/>
  <c r="Z2098" i="4"/>
  <c r="V2090" i="4"/>
  <c r="X2090" i="4"/>
  <c r="AB2090" i="4"/>
  <c r="Z2090" i="4"/>
  <c r="X2050" i="4"/>
  <c r="AB2050" i="4"/>
  <c r="Z2050" i="4"/>
  <c r="X2034" i="4"/>
  <c r="AB2034" i="4"/>
  <c r="Z2034" i="4"/>
  <c r="V2026" i="4"/>
  <c r="X2026" i="4"/>
  <c r="AB2026" i="4"/>
  <c r="Z2026" i="4"/>
  <c r="X1970" i="4"/>
  <c r="AB1970" i="4"/>
  <c r="Z1970" i="4"/>
  <c r="V1962" i="4"/>
  <c r="X1962" i="4"/>
  <c r="AB1962" i="4"/>
  <c r="Z1962" i="4"/>
  <c r="V1946" i="4"/>
  <c r="X1946" i="4"/>
  <c r="AB1946" i="4"/>
  <c r="Z1946" i="4"/>
  <c r="X1906" i="4"/>
  <c r="AB1906" i="4"/>
  <c r="Z1906" i="4"/>
  <c r="V1898" i="4"/>
  <c r="X1898" i="4"/>
  <c r="AB1898" i="4"/>
  <c r="Z1898" i="4"/>
  <c r="V1882" i="4"/>
  <c r="X1882" i="4"/>
  <c r="AB1882" i="4"/>
  <c r="Z1882" i="4"/>
  <c r="X1838" i="4"/>
  <c r="AB1838" i="4"/>
  <c r="Z1838" i="4"/>
  <c r="V1822" i="4"/>
  <c r="X1822" i="4"/>
  <c r="AB1822" i="4"/>
  <c r="Z1822" i="4"/>
  <c r="X1806" i="4"/>
  <c r="AB1806" i="4"/>
  <c r="Z1806" i="4"/>
  <c r="V1790" i="4"/>
  <c r="X1790" i="4"/>
  <c r="AB1790" i="4"/>
  <c r="Z1790" i="4"/>
  <c r="X1774" i="4"/>
  <c r="AB1774" i="4"/>
  <c r="Z1774" i="4"/>
  <c r="X1758" i="4"/>
  <c r="AB1758" i="4"/>
  <c r="Z1758" i="4"/>
  <c r="X1742" i="4"/>
  <c r="AB1742" i="4"/>
  <c r="Z1742" i="4"/>
  <c r="V1726" i="4"/>
  <c r="X1726" i="4"/>
  <c r="AB1726" i="4"/>
  <c r="Z1726" i="4"/>
  <c r="X1698" i="4"/>
  <c r="AB1698" i="4"/>
  <c r="Z1698" i="4"/>
  <c r="X1650" i="4"/>
  <c r="AB1650" i="4"/>
  <c r="Z1650" i="4"/>
  <c r="X1618" i="4"/>
  <c r="AB1618" i="4"/>
  <c r="Z1618" i="4"/>
  <c r="X1570" i="4"/>
  <c r="AB1570" i="4"/>
  <c r="Z1570" i="4"/>
  <c r="V1538" i="4"/>
  <c r="X1538" i="4"/>
  <c r="AB1538" i="4"/>
  <c r="Z1538" i="4"/>
  <c r="V1334" i="4"/>
  <c r="X1334" i="4"/>
  <c r="AB1334" i="4"/>
  <c r="V1254" i="4"/>
  <c r="X1254" i="4"/>
  <c r="AB1254" i="4"/>
  <c r="V1206" i="4"/>
  <c r="X1206" i="4"/>
  <c r="AB1206" i="4"/>
  <c r="V1158" i="4"/>
  <c r="X1158" i="4"/>
  <c r="AB1158" i="4"/>
  <c r="V1110" i="4"/>
  <c r="X1110" i="4"/>
  <c r="AB1110" i="4"/>
  <c r="V1062" i="4"/>
  <c r="X1062" i="4"/>
  <c r="AB1062" i="4"/>
  <c r="V1014" i="4"/>
  <c r="X1014" i="4"/>
  <c r="AB1014" i="4"/>
  <c r="V982" i="4"/>
  <c r="X982" i="4"/>
  <c r="AB982" i="4"/>
  <c r="R618" i="4"/>
  <c r="X618" i="4"/>
  <c r="AB618" i="4"/>
  <c r="Y618" i="4"/>
  <c r="R598" i="4"/>
  <c r="Y598" i="4"/>
  <c r="X598" i="4"/>
  <c r="AB598" i="4"/>
  <c r="R582" i="4"/>
  <c r="X582" i="4"/>
  <c r="AB582" i="4"/>
  <c r="Y582" i="4"/>
  <c r="R566" i="4"/>
  <c r="Y566" i="4"/>
  <c r="X566" i="4"/>
  <c r="AB566" i="4"/>
  <c r="R546" i="4"/>
  <c r="X546" i="4"/>
  <c r="AB546" i="4"/>
  <c r="Y546" i="4"/>
  <c r="R526" i="4"/>
  <c r="Y526" i="4"/>
  <c r="X526" i="4"/>
  <c r="AB526" i="4"/>
  <c r="R506" i="4"/>
  <c r="X506" i="4"/>
  <c r="AB506" i="4"/>
  <c r="Y506" i="4"/>
  <c r="R486" i="4"/>
  <c r="Y486" i="4"/>
  <c r="X486" i="4"/>
  <c r="AB486" i="4"/>
  <c r="R466" i="4"/>
  <c r="X466" i="4"/>
  <c r="Y466" i="4"/>
  <c r="AB466" i="4"/>
  <c r="X2925" i="4"/>
  <c r="AB2925" i="4"/>
  <c r="Z2925" i="4"/>
  <c r="X2917" i="4"/>
  <c r="AB2917" i="4"/>
  <c r="Z2917" i="4"/>
  <c r="X2877" i="4"/>
  <c r="AB2877" i="4"/>
  <c r="Z2877" i="4"/>
  <c r="X2869" i="4"/>
  <c r="AB2869" i="4"/>
  <c r="Z2869" i="4"/>
  <c r="X2861" i="4"/>
  <c r="AB2861" i="4"/>
  <c r="Y2861" i="4"/>
  <c r="Z2861" i="4"/>
  <c r="V2853" i="4"/>
  <c r="X2853" i="4"/>
  <c r="AB2853" i="4"/>
  <c r="Z2853" i="4"/>
  <c r="X2797" i="4"/>
  <c r="AB2797" i="4"/>
  <c r="Z2797" i="4"/>
  <c r="V2789" i="4"/>
  <c r="X2789" i="4"/>
  <c r="AB2789" i="4"/>
  <c r="Z2789" i="4"/>
  <c r="X2749" i="4"/>
  <c r="AB2749" i="4"/>
  <c r="Z2749" i="4"/>
  <c r="X2741" i="4"/>
  <c r="AB2741" i="4"/>
  <c r="Z2741" i="4"/>
  <c r="X2733" i="4"/>
  <c r="AB2733" i="4"/>
  <c r="Z2733" i="4"/>
  <c r="X2717" i="4"/>
  <c r="AB2717" i="4"/>
  <c r="Z2717" i="4"/>
  <c r="V2709" i="4"/>
  <c r="X2709" i="4"/>
  <c r="AB2709" i="4"/>
  <c r="Z2709" i="4"/>
  <c r="X2685" i="4"/>
  <c r="AB2685" i="4"/>
  <c r="Z2685" i="4"/>
  <c r="X2677" i="4"/>
  <c r="AB2677" i="4"/>
  <c r="Z2677" i="4"/>
  <c r="X2653" i="4"/>
  <c r="AB2653" i="4"/>
  <c r="Z2653" i="4"/>
  <c r="X2645" i="4"/>
  <c r="AB2645" i="4"/>
  <c r="Z2645" i="4"/>
  <c r="X2605" i="4"/>
  <c r="AB2605" i="4"/>
  <c r="Y2605" i="4"/>
  <c r="Z2605" i="4"/>
  <c r="X2597" i="4"/>
  <c r="AB2597" i="4"/>
  <c r="Z2597" i="4"/>
  <c r="X2589" i="4"/>
  <c r="AB2589" i="4"/>
  <c r="Z2589" i="4"/>
  <c r="X2581" i="4"/>
  <c r="AB2581" i="4"/>
  <c r="Z2581" i="4"/>
  <c r="X2525" i="4"/>
  <c r="AB2525" i="4"/>
  <c r="Z2525" i="4"/>
  <c r="X2517" i="4"/>
  <c r="AB2517" i="4"/>
  <c r="Z2517" i="4"/>
  <c r="X2497" i="4"/>
  <c r="AB2497" i="4"/>
  <c r="Z2497" i="4"/>
  <c r="X2481" i="4"/>
  <c r="AB2481" i="4"/>
  <c r="Z2481" i="4"/>
  <c r="X2465" i="4"/>
  <c r="AB2465" i="4"/>
  <c r="Z2465" i="4"/>
  <c r="X2449" i="4"/>
  <c r="AB2449" i="4"/>
  <c r="Z2449" i="4"/>
  <c r="X2433" i="4"/>
  <c r="AB2433" i="4"/>
  <c r="Z2433" i="4"/>
  <c r="X2417" i="4"/>
  <c r="AB2417" i="4"/>
  <c r="Z2417" i="4"/>
  <c r="X2401" i="4"/>
  <c r="AB2401" i="4"/>
  <c r="Z2401" i="4"/>
  <c r="X2385" i="4"/>
  <c r="AB2385" i="4"/>
  <c r="Z2385" i="4"/>
  <c r="X2369" i="4"/>
  <c r="AB2369" i="4"/>
  <c r="Z2369" i="4"/>
  <c r="X2353" i="4"/>
  <c r="AB2353" i="4"/>
  <c r="Z2353" i="4"/>
  <c r="X2337" i="4"/>
  <c r="AB2337" i="4"/>
  <c r="Z2337" i="4"/>
  <c r="X2321" i="4"/>
  <c r="AB2321" i="4"/>
  <c r="Z2321" i="4"/>
  <c r="X2305" i="4"/>
  <c r="AB2305" i="4"/>
  <c r="Z2305" i="4"/>
  <c r="X2289" i="4"/>
  <c r="AB2289" i="4"/>
  <c r="Z2289" i="4"/>
  <c r="X2273" i="4"/>
  <c r="AB2273" i="4"/>
  <c r="Z2273" i="4"/>
  <c r="X2257" i="4"/>
  <c r="AB2257" i="4"/>
  <c r="Z2257" i="4"/>
  <c r="X2241" i="4"/>
  <c r="AB2241" i="4"/>
  <c r="Z2241" i="4"/>
  <c r="X2225" i="4"/>
  <c r="AB2225" i="4"/>
  <c r="Z2225" i="4"/>
  <c r="X2209" i="4"/>
  <c r="AB2209" i="4"/>
  <c r="Z2209" i="4"/>
  <c r="X2197" i="4"/>
  <c r="AB2197" i="4"/>
  <c r="Z2197" i="4"/>
  <c r="X2181" i="4"/>
  <c r="AB2181" i="4"/>
  <c r="Z2181" i="4"/>
  <c r="X2157" i="4"/>
  <c r="AB2157" i="4"/>
  <c r="Z2157" i="4"/>
  <c r="X2145" i="4"/>
  <c r="AB2145" i="4"/>
  <c r="Z2145" i="4"/>
  <c r="X2129" i="4"/>
  <c r="AB2129" i="4"/>
  <c r="Z2129" i="4"/>
  <c r="X2093" i="4"/>
  <c r="AB2093" i="4"/>
  <c r="Z2093" i="4"/>
  <c r="X2081" i="4"/>
  <c r="AB2081" i="4"/>
  <c r="Z2081" i="4"/>
  <c r="X2065" i="4"/>
  <c r="AB2065" i="4"/>
  <c r="Z2065" i="4"/>
  <c r="X2029" i="4"/>
  <c r="AB2029" i="4"/>
  <c r="Z2029" i="4"/>
  <c r="X2017" i="4"/>
  <c r="AB2017" i="4"/>
  <c r="Z2017" i="4"/>
  <c r="X2001" i="4"/>
  <c r="AB2001" i="4"/>
  <c r="Z2001" i="4"/>
  <c r="X1965" i="4"/>
  <c r="AB1965" i="4"/>
  <c r="Z1965" i="4"/>
  <c r="X1953" i="4"/>
  <c r="AB1953" i="4"/>
  <c r="Z1953" i="4"/>
  <c r="X1937" i="4"/>
  <c r="AB1937" i="4"/>
  <c r="Z1937" i="4"/>
  <c r="X1901" i="4"/>
  <c r="AB1901" i="4"/>
  <c r="Z1901" i="4"/>
  <c r="X1889" i="4"/>
  <c r="AB1889" i="4"/>
  <c r="Z1889" i="4"/>
  <c r="X1873" i="4"/>
  <c r="AB1873" i="4"/>
  <c r="Z1873" i="4"/>
  <c r="V1417" i="4"/>
  <c r="X1417" i="4"/>
  <c r="AB1417" i="4"/>
  <c r="Z1417" i="4"/>
  <c r="V1409" i="4"/>
  <c r="X1409" i="4"/>
  <c r="AB1409" i="4"/>
  <c r="Z1409" i="4"/>
  <c r="V1353" i="4"/>
  <c r="X1353" i="4"/>
  <c r="AB1353" i="4"/>
  <c r="Z1353" i="4"/>
  <c r="V1345" i="4"/>
  <c r="X1345" i="4"/>
  <c r="AB1345" i="4"/>
  <c r="Z1345" i="4"/>
  <c r="V1289" i="4"/>
  <c r="X1289" i="4"/>
  <c r="AB1289" i="4"/>
  <c r="Z1289" i="4"/>
  <c r="V1281" i="4"/>
  <c r="X1281" i="4"/>
  <c r="AB1281" i="4"/>
  <c r="Z1281" i="4"/>
  <c r="V1225" i="4"/>
  <c r="X1225" i="4"/>
  <c r="AB1225" i="4"/>
  <c r="Z1225" i="4"/>
  <c r="V1217" i="4"/>
  <c r="X1217" i="4"/>
  <c r="AB1217" i="4"/>
  <c r="Z1217" i="4"/>
  <c r="V1161" i="4"/>
  <c r="X1161" i="4"/>
  <c r="AB1161" i="4"/>
  <c r="Z1161" i="4"/>
  <c r="V1153" i="4"/>
  <c r="X1153" i="4"/>
  <c r="AB1153" i="4"/>
  <c r="Z1153" i="4"/>
  <c r="V1097" i="4"/>
  <c r="X1097" i="4"/>
  <c r="AB1097" i="4"/>
  <c r="V1089" i="4"/>
  <c r="X1089" i="4"/>
  <c r="Y1089" i="4"/>
  <c r="AB1089" i="4"/>
  <c r="V1033" i="4"/>
  <c r="X1033" i="4"/>
  <c r="AB1033" i="4"/>
  <c r="Y1033" i="4"/>
  <c r="V1025" i="4"/>
  <c r="X1025" i="4"/>
  <c r="Y1025" i="4"/>
  <c r="AB1025" i="4"/>
  <c r="V969" i="4"/>
  <c r="X969" i="4"/>
  <c r="AB969" i="4"/>
  <c r="Y969" i="4"/>
  <c r="V961" i="4"/>
  <c r="X961" i="4"/>
  <c r="Y961" i="4"/>
  <c r="AB961" i="4"/>
  <c r="V945" i="4"/>
  <c r="X945" i="4"/>
  <c r="Y945" i="4"/>
  <c r="AB945" i="4"/>
  <c r="V913" i="4"/>
  <c r="X913" i="4"/>
  <c r="Y913" i="4"/>
  <c r="AB913" i="4"/>
  <c r="R889" i="4"/>
  <c r="X889" i="4"/>
  <c r="R881" i="4"/>
  <c r="X881" i="4"/>
  <c r="R849" i="4"/>
  <c r="X849" i="4"/>
  <c r="V825" i="4"/>
  <c r="AB825" i="4"/>
  <c r="Y825" i="4"/>
  <c r="X825" i="4"/>
  <c r="V817" i="4"/>
  <c r="X817" i="4"/>
  <c r="AB817" i="4"/>
  <c r="Y817" i="4"/>
  <c r="V785" i="4"/>
  <c r="X785" i="4"/>
  <c r="AB785" i="4"/>
  <c r="Y785" i="4"/>
  <c r="V769" i="4"/>
  <c r="Y769" i="4"/>
  <c r="X769" i="4"/>
  <c r="AB769" i="4"/>
  <c r="V753" i="4"/>
  <c r="X753" i="4"/>
  <c r="AB753" i="4"/>
  <c r="Y753" i="4"/>
  <c r="V721" i="4"/>
  <c r="X721" i="4"/>
  <c r="AB721" i="4"/>
  <c r="Y721" i="4"/>
  <c r="V713" i="4"/>
  <c r="Y713" i="4"/>
  <c r="X713" i="4"/>
  <c r="AB713" i="4"/>
  <c r="V705" i="4"/>
  <c r="X705" i="4"/>
  <c r="AB705" i="4"/>
  <c r="Y705" i="4"/>
  <c r="V697" i="4"/>
  <c r="Y697" i="4"/>
  <c r="X697" i="4"/>
  <c r="AB697" i="4"/>
  <c r="V689" i="4"/>
  <c r="X689" i="4"/>
  <c r="AB689" i="4"/>
  <c r="Y689" i="4"/>
  <c r="V681" i="4"/>
  <c r="Y681" i="4"/>
  <c r="X681" i="4"/>
  <c r="AB681" i="4"/>
  <c r="V673" i="4"/>
  <c r="X673" i="4"/>
  <c r="AB673" i="4"/>
  <c r="Y673" i="4"/>
  <c r="V665" i="4"/>
  <c r="Y665" i="4"/>
  <c r="X665" i="4"/>
  <c r="AB665" i="4"/>
  <c r="T73" i="4"/>
  <c r="AB73" i="4"/>
  <c r="X73" i="4"/>
  <c r="V1496" i="4"/>
  <c r="X1496" i="4"/>
  <c r="AB1496" i="4"/>
  <c r="Z1496" i="4"/>
  <c r="V1464" i="4"/>
  <c r="X1464" i="4"/>
  <c r="AB1464" i="4"/>
  <c r="Z1464" i="4"/>
  <c r="V1400" i="4"/>
  <c r="X1400" i="4"/>
  <c r="AB1400" i="4"/>
  <c r="Z1400" i="4"/>
  <c r="V1352" i="4"/>
  <c r="X1352" i="4"/>
  <c r="AB1352" i="4"/>
  <c r="Z1352" i="4"/>
  <c r="V1288" i="4"/>
  <c r="X1288" i="4"/>
  <c r="AB1288" i="4"/>
  <c r="V1256" i="4"/>
  <c r="X1256" i="4"/>
  <c r="AB1256" i="4"/>
  <c r="V1224" i="4"/>
  <c r="X1224" i="4"/>
  <c r="AB1224" i="4"/>
  <c r="V1128" i="4"/>
  <c r="X1128" i="4"/>
  <c r="AB1128" i="4"/>
  <c r="V1064" i="4"/>
  <c r="X1064" i="4"/>
  <c r="AB1064" i="4"/>
  <c r="V1016" i="4"/>
  <c r="X1016" i="4"/>
  <c r="AB1016" i="4"/>
  <c r="V968" i="4"/>
  <c r="X968" i="4"/>
  <c r="AB968" i="4"/>
  <c r="V916" i="4"/>
  <c r="X916" i="4"/>
  <c r="AB916" i="4"/>
  <c r="V884" i="4"/>
  <c r="AB884" i="4"/>
  <c r="V860" i="4"/>
  <c r="AB860" i="4"/>
  <c r="R828" i="4"/>
  <c r="X828" i="4"/>
  <c r="Y828" i="4"/>
  <c r="AB828" i="4"/>
  <c r="R804" i="4"/>
  <c r="X804" i="4"/>
  <c r="Y804" i="4"/>
  <c r="AB804" i="4"/>
  <c r="R764" i="4"/>
  <c r="X764" i="4"/>
  <c r="Y764" i="4"/>
  <c r="AB764" i="4"/>
  <c r="R748" i="4"/>
  <c r="X748" i="4"/>
  <c r="Y748" i="4"/>
  <c r="AB748" i="4"/>
  <c r="X3716" i="4"/>
  <c r="AB3716" i="4"/>
  <c r="Z3716" i="4"/>
  <c r="X3708" i="4"/>
  <c r="AB3708" i="4"/>
  <c r="Z3708" i="4"/>
  <c r="X3700" i="4"/>
  <c r="AB3700" i="4"/>
  <c r="Z3700" i="4"/>
  <c r="X3692" i="4"/>
  <c r="AB3692" i="4"/>
  <c r="Z3692" i="4"/>
  <c r="X3684" i="4"/>
  <c r="AB3684" i="4"/>
  <c r="Z3684" i="4"/>
  <c r="X3676" i="4"/>
  <c r="AB3676" i="4"/>
  <c r="Z3676" i="4"/>
  <c r="X3668" i="4"/>
  <c r="AB3668" i="4"/>
  <c r="Z3668" i="4"/>
  <c r="X3660" i="4"/>
  <c r="AB3660" i="4"/>
  <c r="Z3660" i="4"/>
  <c r="X3652" i="4"/>
  <c r="AB3652" i="4"/>
  <c r="Z3652" i="4"/>
  <c r="X3644" i="4"/>
  <c r="AB3644" i="4"/>
  <c r="Z3644" i="4"/>
  <c r="X3636" i="4"/>
  <c r="AB3636" i="4"/>
  <c r="Z3636" i="4"/>
  <c r="X3628" i="4"/>
  <c r="AB3628" i="4"/>
  <c r="Z3628" i="4"/>
  <c r="X3620" i="4"/>
  <c r="AB3620" i="4"/>
  <c r="Z3620" i="4"/>
  <c r="X3612" i="4"/>
  <c r="AB3612" i="4"/>
  <c r="Z3612" i="4"/>
  <c r="X3604" i="4"/>
  <c r="AB3604" i="4"/>
  <c r="Z3604" i="4"/>
  <c r="X3596" i="4"/>
  <c r="AB3596" i="4"/>
  <c r="Z3596" i="4"/>
  <c r="X3588" i="4"/>
  <c r="AB3588" i="4"/>
  <c r="Z3588" i="4"/>
  <c r="X3580" i="4"/>
  <c r="AB3580" i="4"/>
  <c r="Z3580" i="4"/>
  <c r="X3572" i="4"/>
  <c r="AB3572" i="4"/>
  <c r="Z3572" i="4"/>
  <c r="X3564" i="4"/>
  <c r="AB3564" i="4"/>
  <c r="Z3564" i="4"/>
  <c r="X3556" i="4"/>
  <c r="AB3556" i="4"/>
  <c r="Z3556" i="4"/>
  <c r="X3548" i="4"/>
  <c r="AB3548" i="4"/>
  <c r="Z3548" i="4"/>
  <c r="X3540" i="4"/>
  <c r="AB3540" i="4"/>
  <c r="Z3540" i="4"/>
  <c r="X3532" i="4"/>
  <c r="AB3532" i="4"/>
  <c r="Z3532" i="4"/>
  <c r="X3520" i="4"/>
  <c r="AB3520" i="4"/>
  <c r="Z3520" i="4"/>
  <c r="X3504" i="4"/>
  <c r="AB3504" i="4"/>
  <c r="Z3504" i="4"/>
  <c r="X3460" i="4"/>
  <c r="AB3460" i="4"/>
  <c r="Z3460" i="4"/>
  <c r="X3452" i="4"/>
  <c r="AB3452" i="4"/>
  <c r="Z3452" i="4"/>
  <c r="X3444" i="4"/>
  <c r="AB3444" i="4"/>
  <c r="Z3444" i="4"/>
  <c r="X3436" i="4"/>
  <c r="AB3436" i="4"/>
  <c r="Z3436" i="4"/>
  <c r="X3428" i="4"/>
  <c r="AB3428" i="4"/>
  <c r="Z3428" i="4"/>
  <c r="X3420" i="4"/>
  <c r="AB3420" i="4"/>
  <c r="Z3420" i="4"/>
  <c r="X3412" i="4"/>
  <c r="AB3412" i="4"/>
  <c r="Z3412" i="4"/>
  <c r="X3404" i="4"/>
  <c r="AB3404" i="4"/>
  <c r="Z3404" i="4"/>
  <c r="X3396" i="4"/>
  <c r="AB3396" i="4"/>
  <c r="Z3396" i="4"/>
  <c r="X3388" i="4"/>
  <c r="AB3388" i="4"/>
  <c r="Z3388" i="4"/>
  <c r="X3380" i="4"/>
  <c r="AB3380" i="4"/>
  <c r="Z3380" i="4"/>
  <c r="X3372" i="4"/>
  <c r="AB3372" i="4"/>
  <c r="Z3372" i="4"/>
  <c r="X3364" i="4"/>
  <c r="AB3364" i="4"/>
  <c r="Z3364" i="4"/>
  <c r="X3356" i="4"/>
  <c r="AB3356" i="4"/>
  <c r="Z3356" i="4"/>
  <c r="X3348" i="4"/>
  <c r="AB3348" i="4"/>
  <c r="Z3348" i="4"/>
  <c r="X3340" i="4"/>
  <c r="AB3340" i="4"/>
  <c r="Z3340" i="4"/>
  <c r="X3332" i="4"/>
  <c r="AB3332" i="4"/>
  <c r="Z3332" i="4"/>
  <c r="X3324" i="4"/>
  <c r="AB3324" i="4"/>
  <c r="Z3324" i="4"/>
  <c r="X3316" i="4"/>
  <c r="AB3316" i="4"/>
  <c r="Z3316" i="4"/>
  <c r="X3308" i="4"/>
  <c r="AB3308" i="4"/>
  <c r="Z3308" i="4"/>
  <c r="X3300" i="4"/>
  <c r="AB3300" i="4"/>
  <c r="Z3300" i="4"/>
  <c r="X3292" i="4"/>
  <c r="AB3292" i="4"/>
  <c r="Z3292" i="4"/>
  <c r="X3284" i="4"/>
  <c r="AB3284" i="4"/>
  <c r="Z3284" i="4"/>
  <c r="X3276" i="4"/>
  <c r="AB3276" i="4"/>
  <c r="Z3276" i="4"/>
  <c r="X3268" i="4"/>
  <c r="AB3268" i="4"/>
  <c r="Z3268" i="4"/>
  <c r="X3260" i="4"/>
  <c r="AB3260" i="4"/>
  <c r="Z3260" i="4"/>
  <c r="X3252" i="4"/>
  <c r="AB3252" i="4"/>
  <c r="Z3252" i="4"/>
  <c r="X3244" i="4"/>
  <c r="AB3244" i="4"/>
  <c r="Z3244" i="4"/>
  <c r="X3236" i="4"/>
  <c r="AB3236" i="4"/>
  <c r="Z3236" i="4"/>
  <c r="X3228" i="4"/>
  <c r="AB3228" i="4"/>
  <c r="Z3228" i="4"/>
  <c r="X3220" i="4"/>
  <c r="AB3220" i="4"/>
  <c r="Z3220" i="4"/>
  <c r="X3212" i="4"/>
  <c r="AB3212" i="4"/>
  <c r="Z3212" i="4"/>
  <c r="X3204" i="4"/>
  <c r="AB3204" i="4"/>
  <c r="Z3204" i="4"/>
  <c r="X3196" i="4"/>
  <c r="AB3196" i="4"/>
  <c r="Z3196" i="4"/>
  <c r="X3188" i="4"/>
  <c r="AB3188" i="4"/>
  <c r="Z3188" i="4"/>
  <c r="X3180" i="4"/>
  <c r="AB3180" i="4"/>
  <c r="Z3180" i="4"/>
  <c r="X3172" i="4"/>
  <c r="AB3172" i="4"/>
  <c r="Z3172" i="4"/>
  <c r="X3164" i="4"/>
  <c r="AB3164" i="4"/>
  <c r="Z3164" i="4"/>
  <c r="X3156" i="4"/>
  <c r="AB3156" i="4"/>
  <c r="Z3156" i="4"/>
  <c r="X3148" i="4"/>
  <c r="AB3148" i="4"/>
  <c r="Z3148" i="4"/>
  <c r="X3140" i="4"/>
  <c r="AB3140" i="4"/>
  <c r="Z3140" i="4"/>
  <c r="X3132" i="4"/>
  <c r="AB3132" i="4"/>
  <c r="Z3132" i="4"/>
  <c r="X3124" i="4"/>
  <c r="AB3124" i="4"/>
  <c r="Z3124" i="4"/>
  <c r="X3116" i="4"/>
  <c r="AB3116" i="4"/>
  <c r="Z3116" i="4"/>
  <c r="X3108" i="4"/>
  <c r="AB3108" i="4"/>
  <c r="Z3108" i="4"/>
  <c r="X3100" i="4"/>
  <c r="AB3100" i="4"/>
  <c r="Z3100" i="4"/>
  <c r="X3092" i="4"/>
  <c r="AB3092" i="4"/>
  <c r="Z3092" i="4"/>
  <c r="X3084" i="4"/>
  <c r="AB3084" i="4"/>
  <c r="Z3084" i="4"/>
  <c r="X3076" i="4"/>
  <c r="AB3076" i="4"/>
  <c r="Z3076" i="4"/>
  <c r="X3068" i="4"/>
  <c r="AB3068" i="4"/>
  <c r="Z3068" i="4"/>
  <c r="X3060" i="4"/>
  <c r="AB3060" i="4"/>
  <c r="Z3060" i="4"/>
  <c r="X3052" i="4"/>
  <c r="AB3052" i="4"/>
  <c r="Z3052" i="4"/>
  <c r="X3044" i="4"/>
  <c r="AB3044" i="4"/>
  <c r="Z3044" i="4"/>
  <c r="X3036" i="4"/>
  <c r="AB3036" i="4"/>
  <c r="Z3036" i="4"/>
  <c r="X3028" i="4"/>
  <c r="AB3028" i="4"/>
  <c r="Z3028" i="4"/>
  <c r="X3020" i="4"/>
  <c r="AB3020" i="4"/>
  <c r="Z3020" i="4"/>
  <c r="X3012" i="4"/>
  <c r="AB3012" i="4"/>
  <c r="Z3012" i="4"/>
  <c r="X3004" i="4"/>
  <c r="AB3004" i="4"/>
  <c r="Z3004" i="4"/>
  <c r="X2996" i="4"/>
  <c r="AB2996" i="4"/>
  <c r="Z2996" i="4"/>
  <c r="X2988" i="4"/>
  <c r="AB2988" i="4"/>
  <c r="Z2988" i="4"/>
  <c r="X2980" i="4"/>
  <c r="AB2980" i="4"/>
  <c r="Z2980" i="4"/>
  <c r="X2972" i="4"/>
  <c r="AB2972" i="4"/>
  <c r="Z2972" i="4"/>
  <c r="X2964" i="4"/>
  <c r="AB2964" i="4"/>
  <c r="Z2964" i="4"/>
  <c r="X2956" i="4"/>
  <c r="AB2956" i="4"/>
  <c r="Z2956" i="4"/>
  <c r="X2948" i="4"/>
  <c r="AB2948" i="4"/>
  <c r="Z2948" i="4"/>
  <c r="X2940" i="4"/>
  <c r="AB2940" i="4"/>
  <c r="Z2940" i="4"/>
  <c r="X2932" i="4"/>
  <c r="AB2932" i="4"/>
  <c r="Z2932" i="4"/>
  <c r="V1432" i="4"/>
  <c r="X1432" i="4"/>
  <c r="AB1432" i="4"/>
  <c r="Z1432" i="4"/>
  <c r="V1336" i="4"/>
  <c r="X1336" i="4"/>
  <c r="AB1336" i="4"/>
  <c r="V1208" i="4"/>
  <c r="X1208" i="4"/>
  <c r="AB1208" i="4"/>
  <c r="V1176" i="4"/>
  <c r="X1176" i="4"/>
  <c r="AB1176" i="4"/>
  <c r="V1096" i="4"/>
  <c r="X1096" i="4"/>
  <c r="AB1096" i="4"/>
  <c r="V1048" i="4"/>
  <c r="X1048" i="4"/>
  <c r="AB1048" i="4"/>
  <c r="V952" i="4"/>
  <c r="X952" i="4"/>
  <c r="AB952" i="4"/>
  <c r="V932" i="4"/>
  <c r="X932" i="4"/>
  <c r="AB932" i="4"/>
  <c r="V892" i="4"/>
  <c r="AB892" i="4"/>
  <c r="V852" i="4"/>
  <c r="AB852" i="4"/>
  <c r="R820" i="4"/>
  <c r="AB820" i="4"/>
  <c r="X820" i="4"/>
  <c r="Y820" i="4"/>
  <c r="R780" i="4"/>
  <c r="X780" i="4"/>
  <c r="Y780" i="4"/>
  <c r="AB780" i="4"/>
  <c r="R740" i="4"/>
  <c r="X740" i="4"/>
  <c r="Y740" i="4"/>
  <c r="AB740" i="4"/>
  <c r="X900" i="4"/>
  <c r="AB897" i="4"/>
  <c r="X894" i="4"/>
  <c r="X884" i="4"/>
  <c r="AB881" i="4"/>
  <c r="X878" i="4"/>
  <c r="X868" i="4"/>
  <c r="AB865" i="4"/>
  <c r="X862" i="4"/>
  <c r="X852" i="4"/>
  <c r="AB849" i="4"/>
  <c r="AA846" i="4"/>
  <c r="AA844" i="4"/>
  <c r="AA842" i="4"/>
  <c r="W837" i="4"/>
  <c r="AA833" i="4"/>
  <c r="W830" i="4"/>
  <c r="W828" i="4"/>
  <c r="W826" i="4"/>
  <c r="AA822" i="4"/>
  <c r="AA820" i="4"/>
  <c r="AA818" i="4"/>
  <c r="W813" i="4"/>
  <c r="W809" i="4"/>
  <c r="AA805" i="4"/>
  <c r="AA801" i="4"/>
  <c r="W798" i="4"/>
  <c r="W796" i="4"/>
  <c r="W794" i="4"/>
  <c r="AA790" i="4"/>
  <c r="AA788" i="4"/>
  <c r="AA786" i="4"/>
  <c r="W781" i="4"/>
  <c r="W777" i="4"/>
  <c r="AA773" i="4"/>
  <c r="AA769" i="4"/>
  <c r="W766" i="4"/>
  <c r="W764" i="4"/>
  <c r="W762" i="4"/>
  <c r="AA758" i="4"/>
  <c r="AA756" i="4"/>
  <c r="AA754" i="4"/>
  <c r="W749" i="4"/>
  <c r="W745" i="4"/>
  <c r="AA741" i="4"/>
  <c r="AA737" i="4"/>
  <c r="W734" i="4"/>
  <c r="W732" i="4"/>
  <c r="W730" i="4"/>
  <c r="AA726" i="4"/>
  <c r="AA724" i="4"/>
  <c r="AA722" i="4"/>
  <c r="W719" i="4"/>
  <c r="W717" i="4"/>
  <c r="AA715" i="4"/>
  <c r="AA713" i="4"/>
  <c r="W710" i="4"/>
  <c r="AA706" i="4"/>
  <c r="W703" i="4"/>
  <c r="W701" i="4"/>
  <c r="AA699" i="4"/>
  <c r="AA697" i="4"/>
  <c r="W694" i="4"/>
  <c r="AA690" i="4"/>
  <c r="W687" i="4"/>
  <c r="W685" i="4"/>
  <c r="AA683" i="4"/>
  <c r="AA681" i="4"/>
  <c r="W678" i="4"/>
  <c r="AA674" i="4"/>
  <c r="W671" i="4"/>
  <c r="W669" i="4"/>
  <c r="AA667" i="4"/>
  <c r="AA665" i="4"/>
  <c r="W662" i="4"/>
  <c r="AA658" i="4"/>
  <c r="W653" i="4"/>
  <c r="AA649" i="4"/>
  <c r="W646" i="4"/>
  <c r="AA642" i="4"/>
  <c r="W637" i="4"/>
  <c r="AA633" i="4"/>
  <c r="W630" i="4"/>
  <c r="AA626" i="4"/>
  <c r="W621" i="4"/>
  <c r="AA617" i="4"/>
  <c r="W614" i="4"/>
  <c r="AA610" i="4"/>
  <c r="W605" i="4"/>
  <c r="AA601" i="4"/>
  <c r="W598" i="4"/>
  <c r="AA594" i="4"/>
  <c r="W589" i="4"/>
  <c r="AA585" i="4"/>
  <c r="W582" i="4"/>
  <c r="AA578" i="4"/>
  <c r="W573" i="4"/>
  <c r="AA569" i="4"/>
  <c r="W566" i="4"/>
  <c r="AA562" i="4"/>
  <c r="W557" i="4"/>
  <c r="AA553" i="4"/>
  <c r="W550" i="4"/>
  <c r="AA546" i="4"/>
  <c r="W541" i="4"/>
  <c r="AA537" i="4"/>
  <c r="W534" i="4"/>
  <c r="AA530" i="4"/>
  <c r="W525" i="4"/>
  <c r="AA521" i="4"/>
  <c r="W518" i="4"/>
  <c r="AA514" i="4"/>
  <c r="W509" i="4"/>
  <c r="AA505" i="4"/>
  <c r="W502" i="4"/>
  <c r="AA498" i="4"/>
  <c r="W493" i="4"/>
  <c r="AA489" i="4"/>
  <c r="W486" i="4"/>
  <c r="AA482" i="4"/>
  <c r="W477" i="4"/>
  <c r="AA473" i="4"/>
  <c r="W470" i="4"/>
  <c r="AA466" i="4"/>
  <c r="W461" i="4"/>
  <c r="AA457" i="4"/>
  <c r="W454" i="4"/>
  <c r="AA450" i="4"/>
  <c r="W445" i="4"/>
  <c r="AA441" i="4"/>
  <c r="W438" i="4"/>
  <c r="AA434" i="4"/>
  <c r="W429" i="4"/>
  <c r="AA425" i="4"/>
  <c r="W422" i="4"/>
  <c r="AA418" i="4"/>
  <c r="W413" i="4"/>
  <c r="W409" i="4"/>
  <c r="W405" i="4"/>
  <c r="W401" i="4"/>
  <c r="W397" i="4"/>
  <c r="W393" i="4"/>
  <c r="W389" i="4"/>
  <c r="AA385" i="4"/>
  <c r="W382" i="4"/>
  <c r="W380" i="4"/>
  <c r="W378" i="4"/>
  <c r="W368" i="4"/>
  <c r="AA365" i="4"/>
  <c r="W361" i="4"/>
  <c r="AA358" i="4"/>
  <c r="W356" i="4"/>
  <c r="W353" i="4"/>
  <c r="W342" i="4"/>
  <c r="W337" i="4"/>
  <c r="W328" i="4"/>
  <c r="AA325" i="4"/>
  <c r="W321" i="4"/>
  <c r="AA318" i="4"/>
  <c r="W314" i="4"/>
  <c r="AA309" i="4"/>
  <c r="W305" i="4"/>
  <c r="AA302" i="4"/>
  <c r="W298" i="4"/>
  <c r="AA293" i="4"/>
  <c r="W289" i="4"/>
  <c r="AA286" i="4"/>
  <c r="W282" i="4"/>
  <c r="AA277" i="4"/>
  <c r="W270" i="4"/>
  <c r="W265" i="4"/>
  <c r="AA262" i="4"/>
  <c r="W257" i="4"/>
  <c r="W246" i="4"/>
  <c r="W241" i="4"/>
  <c r="AA238" i="4"/>
  <c r="W236" i="4"/>
  <c r="W233" i="4"/>
  <c r="W226" i="4"/>
  <c r="AA221" i="4"/>
  <c r="W217" i="4"/>
  <c r="W214" i="4"/>
  <c r="W209" i="4"/>
  <c r="AA206" i="4"/>
  <c r="W202" i="4"/>
  <c r="W194" i="4"/>
  <c r="W182" i="4"/>
  <c r="W177" i="4"/>
  <c r="W174" i="4"/>
  <c r="W169" i="4"/>
  <c r="W162" i="4"/>
  <c r="AA157" i="4"/>
  <c r="W153" i="4"/>
  <c r="AA150" i="4"/>
  <c r="W145" i="4"/>
  <c r="AA142" i="4"/>
  <c r="W138" i="4"/>
  <c r="AA133" i="4"/>
  <c r="W126" i="4"/>
  <c r="W121" i="4"/>
  <c r="AA116" i="4"/>
  <c r="W114" i="4"/>
  <c r="AA109" i="4"/>
  <c r="W102" i="4"/>
  <c r="W97" i="4"/>
  <c r="AA94" i="4"/>
  <c r="W90" i="4"/>
  <c r="AA85" i="4"/>
  <c r="W78" i="4"/>
  <c r="AA74" i="4"/>
  <c r="W69" i="4"/>
  <c r="AA66" i="4"/>
  <c r="W64" i="4"/>
  <c r="W61" i="4"/>
  <c r="W53" i="4"/>
  <c r="AA50" i="4"/>
  <c r="W41" i="4"/>
  <c r="W33" i="4"/>
  <c r="AA29" i="4"/>
  <c r="AA26" i="4"/>
  <c r="AA21" i="4"/>
  <c r="W18" i="4"/>
  <c r="AA11" i="4"/>
  <c r="AA1733" i="4"/>
  <c r="AA1765" i="4"/>
  <c r="AA853" i="4"/>
  <c r="AA869" i="4"/>
  <c r="AA885" i="4"/>
  <c r="AA901" i="4"/>
  <c r="AA917" i="4"/>
  <c r="AA933" i="4"/>
  <c r="AA949" i="4"/>
  <c r="AA965" i="4"/>
  <c r="AA981" i="4"/>
  <c r="AA997" i="4"/>
  <c r="AA1013" i="4"/>
  <c r="AA1029" i="4"/>
  <c r="AA1045" i="4"/>
  <c r="AA1061" i="4"/>
  <c r="AA1077" i="4"/>
  <c r="AA1093" i="4"/>
  <c r="AA1109" i="4"/>
  <c r="AA1125" i="4"/>
  <c r="AA1141" i="4"/>
  <c r="AA1157" i="4"/>
  <c r="AA1173" i="4"/>
  <c r="AA1189" i="4"/>
  <c r="AA1205" i="4"/>
  <c r="AA1221" i="4"/>
  <c r="AA1237" i="4"/>
  <c r="AA1253" i="4"/>
  <c r="AA1269" i="4"/>
  <c r="AA1285" i="4"/>
  <c r="AA1301" i="4"/>
  <c r="AA1317" i="4"/>
  <c r="AA1333" i="4"/>
  <c r="AA1349" i="4"/>
  <c r="AA1365" i="4"/>
  <c r="AA1381" i="4"/>
  <c r="AA1397" i="4"/>
  <c r="AA1419" i="4"/>
  <c r="AA1451" i="4"/>
  <c r="AA1483" i="4"/>
  <c r="AA1515" i="4"/>
  <c r="AA1547" i="4"/>
  <c r="AA1593" i="4"/>
  <c r="AA1657" i="4"/>
  <c r="AA1811" i="4"/>
  <c r="AA1875" i="4"/>
  <c r="AA1939" i="4"/>
  <c r="AA2003" i="4"/>
  <c r="AA2067" i="4"/>
  <c r="AA2131" i="4"/>
  <c r="AA2195" i="4"/>
  <c r="AA2259" i="4"/>
  <c r="AA2323" i="4"/>
  <c r="AA2387" i="4"/>
  <c r="AA2451" i="4"/>
  <c r="AA2515" i="4"/>
  <c r="AA2579" i="4"/>
  <c r="AA3621" i="4"/>
  <c r="AA2937" i="4"/>
  <c r="AA3372" i="4"/>
  <c r="W861" i="4"/>
  <c r="W925" i="4"/>
  <c r="W989" i="4"/>
  <c r="W1053" i="4"/>
  <c r="W1117" i="4"/>
  <c r="W1181" i="4"/>
  <c r="W1245" i="4"/>
  <c r="W1309" i="4"/>
  <c r="W1373" i="4"/>
  <c r="W1526" i="4"/>
  <c r="W1808" i="4"/>
  <c r="W2064" i="4"/>
  <c r="W2320" i="4"/>
  <c r="W2576" i="4"/>
  <c r="Y889" i="4"/>
  <c r="Y885" i="4"/>
  <c r="Y857" i="4"/>
  <c r="Y853" i="4"/>
  <c r="Z846" i="4"/>
  <c r="Z836" i="4"/>
  <c r="Z834" i="4"/>
  <c r="Z830" i="4"/>
  <c r="Z820" i="4"/>
  <c r="Z818" i="4"/>
  <c r="Z814" i="4"/>
  <c r="Z804" i="4"/>
  <c r="Z802" i="4"/>
  <c r="Z798" i="4"/>
  <c r="Z788" i="4"/>
  <c r="Z786" i="4"/>
  <c r="Z782" i="4"/>
  <c r="Z772" i="4"/>
  <c r="Z770" i="4"/>
  <c r="Z766" i="4"/>
  <c r="Z756" i="4"/>
  <c r="Z754" i="4"/>
  <c r="Z750" i="4"/>
  <c r="Z740" i="4"/>
  <c r="Z738" i="4"/>
  <c r="Z734" i="4"/>
  <c r="Z724" i="4"/>
  <c r="Z722" i="4"/>
  <c r="Z714" i="4"/>
  <c r="Z706" i="4"/>
  <c r="Z698" i="4"/>
  <c r="Z690" i="4"/>
  <c r="Z682" i="4"/>
  <c r="Z674" i="4"/>
  <c r="Z666" i="4"/>
  <c r="Z662" i="4"/>
  <c r="Z658" i="4"/>
  <c r="Z654" i="4"/>
  <c r="Z650" i="4"/>
  <c r="Z646" i="4"/>
  <c r="Z642" i="4"/>
  <c r="Z638" i="4"/>
  <c r="Z634" i="4"/>
  <c r="Z630" i="4"/>
  <c r="Z626" i="4"/>
  <c r="Z622" i="4"/>
  <c r="Z618" i="4"/>
  <c r="Z614" i="4"/>
  <c r="Z610" i="4"/>
  <c r="Z606" i="4"/>
  <c r="Z602" i="4"/>
  <c r="Z598" i="4"/>
  <c r="Z594" i="4"/>
  <c r="Z590" i="4"/>
  <c r="Z586" i="4"/>
  <c r="Z582" i="4"/>
  <c r="Z578" i="4"/>
  <c r="Z574" i="4"/>
  <c r="Z570" i="4"/>
  <c r="Z566" i="4"/>
  <c r="Z562" i="4"/>
  <c r="Z558" i="4"/>
  <c r="Z554" i="4"/>
  <c r="Z550" i="4"/>
  <c r="Z546" i="4"/>
  <c r="Z542" i="4"/>
  <c r="Z538" i="4"/>
  <c r="Z534" i="4"/>
  <c r="Z530" i="4"/>
  <c r="Z526" i="4"/>
  <c r="Z522" i="4"/>
  <c r="Z518" i="4"/>
  <c r="Z514" i="4"/>
  <c r="Z510" i="4"/>
  <c r="Z506" i="4"/>
  <c r="Z502" i="4"/>
  <c r="Z498" i="4"/>
  <c r="Z494" i="4"/>
  <c r="Z490" i="4"/>
  <c r="Z486" i="4"/>
  <c r="Z482" i="4"/>
  <c r="Z478" i="4"/>
  <c r="Z474" i="4"/>
  <c r="Z470" i="4"/>
  <c r="Z466" i="4"/>
  <c r="Z462" i="4"/>
  <c r="Z458" i="4"/>
  <c r="Z454" i="4"/>
  <c r="Z450" i="4"/>
  <c r="Z446" i="4"/>
  <c r="Z442" i="4"/>
  <c r="Z438" i="4"/>
  <c r="Z434" i="4"/>
  <c r="Z430" i="4"/>
  <c r="Z426" i="4"/>
  <c r="Z422" i="4"/>
  <c r="Z418" i="4"/>
  <c r="Z414" i="4"/>
  <c r="Z408" i="4"/>
  <c r="Z406" i="4"/>
  <c r="Z400" i="4"/>
  <c r="Z398" i="4"/>
  <c r="Z392" i="4"/>
  <c r="Z390" i="4"/>
  <c r="Z386" i="4"/>
  <c r="Z382" i="4"/>
  <c r="Z376" i="4"/>
  <c r="Z374" i="4"/>
  <c r="Z370" i="4"/>
  <c r="Z356" i="4"/>
  <c r="Z354" i="4"/>
  <c r="Z350" i="4"/>
  <c r="Z346" i="4"/>
  <c r="Z342" i="4"/>
  <c r="Z338" i="4"/>
  <c r="Z334" i="4"/>
  <c r="Z330" i="4"/>
  <c r="Z264" i="4"/>
  <c r="Z262" i="4"/>
  <c r="Z258" i="4"/>
  <c r="Z254" i="4"/>
  <c r="Z250" i="4"/>
  <c r="Z246" i="4"/>
  <c r="Z242" i="4"/>
  <c r="Z238" i="4"/>
  <c r="Z216" i="4"/>
  <c r="Z214" i="4"/>
  <c r="Z210" i="4"/>
  <c r="Z206" i="4"/>
  <c r="Z202" i="4"/>
  <c r="Z192" i="4"/>
  <c r="Z190" i="4"/>
  <c r="Z186" i="4"/>
  <c r="Z182" i="4"/>
  <c r="Z178" i="4"/>
  <c r="Z144" i="4"/>
  <c r="Z142" i="4"/>
  <c r="Z138" i="4"/>
  <c r="Z134" i="4"/>
  <c r="Z130" i="4"/>
  <c r="Z126" i="4"/>
  <c r="Z122" i="4"/>
  <c r="Z118" i="4"/>
  <c r="Z108" i="4"/>
  <c r="Z106" i="4"/>
  <c r="Z102" i="4"/>
  <c r="Z98" i="4"/>
  <c r="Z94" i="4"/>
  <c r="Z90" i="4"/>
  <c r="Z86" i="4"/>
  <c r="Z82" i="4"/>
  <c r="Z78" i="4"/>
  <c r="Z64" i="4"/>
  <c r="Z62" i="4"/>
  <c r="Z58" i="4"/>
  <c r="Z54" i="4"/>
  <c r="Z50" i="4"/>
  <c r="Z46" i="4"/>
  <c r="Z42" i="4"/>
  <c r="Z24" i="4"/>
  <c r="Z22" i="4"/>
  <c r="Z18" i="4"/>
  <c r="Z1735" i="4"/>
  <c r="Z1743" i="4"/>
  <c r="Z1751" i="4"/>
  <c r="Z1759" i="4"/>
  <c r="Z1767" i="4"/>
  <c r="Z1775" i="4"/>
  <c r="Z1783" i="4"/>
  <c r="Z951" i="4"/>
  <c r="Z955" i="4"/>
  <c r="Z959" i="4"/>
  <c r="Z963" i="4"/>
  <c r="Z967" i="4"/>
  <c r="Z971" i="4"/>
  <c r="Z975" i="4"/>
  <c r="Z979" i="4"/>
  <c r="Z983" i="4"/>
  <c r="Z987" i="4"/>
  <c r="Z991" i="4"/>
  <c r="Z995" i="4"/>
  <c r="Z999" i="4"/>
  <c r="Z1003" i="4"/>
  <c r="Z1007" i="4"/>
  <c r="Z1011" i="4"/>
  <c r="Z1015" i="4"/>
  <c r="Z1019" i="4"/>
  <c r="Z1023" i="4"/>
  <c r="Z1027" i="4"/>
  <c r="Z1031" i="4"/>
  <c r="Z1035" i="4"/>
  <c r="Z1039" i="4"/>
  <c r="Z1043" i="4"/>
  <c r="Z1047" i="4"/>
  <c r="Z1051" i="4"/>
  <c r="Z1055" i="4"/>
  <c r="Z1059" i="4"/>
  <c r="Z1063" i="4"/>
  <c r="Z1067" i="4"/>
  <c r="Z1071" i="4"/>
  <c r="Z1075" i="4"/>
  <c r="Z1079" i="4"/>
  <c r="Z1083" i="4"/>
  <c r="Z1087" i="4"/>
  <c r="Z1091" i="4"/>
  <c r="Z1095" i="4"/>
  <c r="Z1099" i="4"/>
  <c r="Z1104" i="4"/>
  <c r="Z1112" i="4"/>
  <c r="Z1120" i="4"/>
  <c r="Z1128" i="4"/>
  <c r="Z1136" i="4"/>
  <c r="Z1144" i="4"/>
  <c r="Z1152" i="4"/>
  <c r="Z1160" i="4"/>
  <c r="Z1168" i="4"/>
  <c r="Z1176" i="4"/>
  <c r="Z1184" i="4"/>
  <c r="Z1192" i="4"/>
  <c r="Z1200" i="4"/>
  <c r="Z1208" i="4"/>
  <c r="Z1216" i="4"/>
  <c r="Z1224" i="4"/>
  <c r="Z1232" i="4"/>
  <c r="Z1240" i="4"/>
  <c r="Z1248" i="4"/>
  <c r="Z1256" i="4"/>
  <c r="Z1264" i="4"/>
  <c r="Z1272" i="4"/>
  <c r="Z1280" i="4"/>
  <c r="Z1288" i="4"/>
  <c r="Z1296" i="4"/>
  <c r="Z1304" i="4"/>
  <c r="Z1312" i="4"/>
  <c r="Z1320" i="4"/>
  <c r="Z1328" i="4"/>
  <c r="Z1336" i="4"/>
  <c r="Z11" i="4"/>
  <c r="Y3649" i="4"/>
  <c r="AG24" i="1"/>
  <c r="AG26" i="1"/>
  <c r="AA370" i="4"/>
  <c r="AA368" i="4"/>
  <c r="AA366" i="4"/>
  <c r="AA364" i="4"/>
  <c r="AA359" i="4"/>
  <c r="AA357" i="4"/>
  <c r="AA355" i="4"/>
  <c r="AA353" i="4"/>
  <c r="AA346" i="4"/>
  <c r="AA344" i="4"/>
  <c r="AA339" i="4"/>
  <c r="AA337" i="4"/>
  <c r="AA330" i="4"/>
  <c r="AA328" i="4"/>
  <c r="AA326" i="4"/>
  <c r="AA324" i="4"/>
  <c r="AA319" i="4"/>
  <c r="AA317" i="4"/>
  <c r="AA310" i="4"/>
  <c r="AA308" i="4"/>
  <c r="AA303" i="4"/>
  <c r="AA301" i="4"/>
  <c r="AA294" i="4"/>
  <c r="AA292" i="4"/>
  <c r="AA287" i="4"/>
  <c r="AA285" i="4"/>
  <c r="AA278" i="4"/>
  <c r="AA276" i="4"/>
  <c r="AA274" i="4"/>
  <c r="AA272" i="4"/>
  <c r="AA267" i="4"/>
  <c r="AA265" i="4"/>
  <c r="AA263" i="4"/>
  <c r="AA261" i="4"/>
  <c r="AA259" i="4"/>
  <c r="AA257" i="4"/>
  <c r="AA250" i="4"/>
  <c r="AA248" i="4"/>
  <c r="AA239" i="4"/>
  <c r="AA237" i="4"/>
  <c r="AA235" i="4"/>
  <c r="AA233" i="4"/>
  <c r="AA222" i="4"/>
  <c r="AA220" i="4"/>
  <c r="AA207" i="4"/>
  <c r="AA205" i="4"/>
  <c r="AA186" i="4"/>
  <c r="AA184" i="4"/>
  <c r="AA171" i="4"/>
  <c r="AA169" i="4"/>
  <c r="AA158" i="4"/>
  <c r="AA156" i="4"/>
  <c r="AA151" i="4"/>
  <c r="AA149" i="4"/>
  <c r="AA147" i="4"/>
  <c r="AA145" i="4"/>
  <c r="AA143" i="4"/>
  <c r="AA141" i="4"/>
  <c r="AA134" i="4"/>
  <c r="AA132" i="4"/>
  <c r="AA130" i="4"/>
  <c r="AA128" i="4"/>
  <c r="AA123" i="4"/>
  <c r="AA121" i="4"/>
  <c r="AA110" i="4"/>
  <c r="AA108" i="4"/>
  <c r="AA106" i="4"/>
  <c r="AA104" i="4"/>
  <c r="AA95" i="4"/>
  <c r="AA93" i="4"/>
  <c r="AA86" i="4"/>
  <c r="AA84" i="4"/>
  <c r="AA82" i="4"/>
  <c r="AA80" i="4"/>
  <c r="AA76" i="4"/>
  <c r="AA58" i="4"/>
  <c r="AA45" i="4"/>
  <c r="AA43" i="4"/>
  <c r="AA38" i="4"/>
  <c r="AA35" i="4"/>
  <c r="AA28" i="4"/>
  <c r="AA23" i="4"/>
  <c r="AA17" i="4"/>
  <c r="AA13" i="4"/>
  <c r="AA1735" i="4"/>
  <c r="AA1743" i="4"/>
  <c r="AA1751" i="4"/>
  <c r="AA1759" i="4"/>
  <c r="AA1767" i="4"/>
  <c r="AA1775" i="4"/>
  <c r="AA1783" i="4"/>
  <c r="AA850" i="4"/>
  <c r="AA854" i="4"/>
  <c r="AA858" i="4"/>
  <c r="AA862" i="4"/>
  <c r="AA866" i="4"/>
  <c r="AA870" i="4"/>
  <c r="AA874" i="4"/>
  <c r="AA878" i="4"/>
  <c r="AA882" i="4"/>
  <c r="AA886" i="4"/>
  <c r="AA890" i="4"/>
  <c r="AA894" i="4"/>
  <c r="AA898" i="4"/>
  <c r="AA902" i="4"/>
  <c r="AA906" i="4"/>
  <c r="AA910" i="4"/>
  <c r="AA914" i="4"/>
  <c r="AA918" i="4"/>
  <c r="AA922" i="4"/>
  <c r="AA926" i="4"/>
  <c r="AA930" i="4"/>
  <c r="AA934" i="4"/>
  <c r="AA938" i="4"/>
  <c r="AA942" i="4"/>
  <c r="AA946" i="4"/>
  <c r="AA950" i="4"/>
  <c r="AA954" i="4"/>
  <c r="AA958" i="4"/>
  <c r="AA962" i="4"/>
  <c r="AA966" i="4"/>
  <c r="AA970" i="4"/>
  <c r="AA974" i="4"/>
  <c r="AA978" i="4"/>
  <c r="AA982" i="4"/>
  <c r="AA986" i="4"/>
  <c r="AA990" i="4"/>
  <c r="AA994" i="4"/>
  <c r="AA998" i="4"/>
  <c r="AA1002" i="4"/>
  <c r="AA1006" i="4"/>
  <c r="AA1010" i="4"/>
  <c r="AA1014" i="4"/>
  <c r="AA1018" i="4"/>
  <c r="AA1022" i="4"/>
  <c r="AA1026" i="4"/>
  <c r="AA1030" i="4"/>
  <c r="AA1034" i="4"/>
  <c r="AA1038" i="4"/>
  <c r="AA1042" i="4"/>
  <c r="AA1046" i="4"/>
  <c r="AA1050" i="4"/>
  <c r="AA1054" i="4"/>
  <c r="AA1058" i="4"/>
  <c r="AA1062" i="4"/>
  <c r="AA1066" i="4"/>
  <c r="AA1070" i="4"/>
  <c r="AA1074" i="4"/>
  <c r="AA1078" i="4"/>
  <c r="AA1082" i="4"/>
  <c r="AA1086" i="4"/>
  <c r="AA1090" i="4"/>
  <c r="AA1094" i="4"/>
  <c r="AA1098" i="4"/>
  <c r="AA1102" i="4"/>
  <c r="AA1106" i="4"/>
  <c r="AA1110" i="4"/>
  <c r="AA1114" i="4"/>
  <c r="AA1118" i="4"/>
  <c r="AA1122" i="4"/>
  <c r="AA1126" i="4"/>
  <c r="AA1130" i="4"/>
  <c r="AA1134" i="4"/>
  <c r="AA1138" i="4"/>
  <c r="AA1142" i="4"/>
  <c r="AA1146" i="4"/>
  <c r="AA1150" i="4"/>
  <c r="AA1154" i="4"/>
  <c r="AA1158" i="4"/>
  <c r="AA1162" i="4"/>
  <c r="AA1166" i="4"/>
  <c r="AA1170" i="4"/>
  <c r="AA1174" i="4"/>
  <c r="AA1178" i="4"/>
  <c r="AA1182" i="4"/>
  <c r="AA1186" i="4"/>
  <c r="AA1190" i="4"/>
  <c r="AA1194" i="4"/>
  <c r="AA1198" i="4"/>
  <c r="AA1202" i="4"/>
  <c r="AA1206" i="4"/>
  <c r="AA1210" i="4"/>
  <c r="AA1214" i="4"/>
  <c r="AA1218" i="4"/>
  <c r="AA1222" i="4"/>
  <c r="AA1226" i="4"/>
  <c r="AA1230" i="4"/>
  <c r="AA1234" i="4"/>
  <c r="AA1238" i="4"/>
  <c r="AA1242" i="4"/>
  <c r="AA1246" i="4"/>
  <c r="AA1250" i="4"/>
  <c r="AA1254" i="4"/>
  <c r="AA1258" i="4"/>
  <c r="AA1262" i="4"/>
  <c r="AA1266" i="4"/>
  <c r="AA1270" i="4"/>
  <c r="AA1274" i="4"/>
  <c r="AA1278" i="4"/>
  <c r="AA1282" i="4"/>
  <c r="AA1286" i="4"/>
  <c r="AA1290" i="4"/>
  <c r="AA1294" i="4"/>
  <c r="AA1298" i="4"/>
  <c r="AA1302" i="4"/>
  <c r="AA1306" i="4"/>
  <c r="AA1310" i="4"/>
  <c r="AA1314" i="4"/>
  <c r="AA1318" i="4"/>
  <c r="AA1322" i="4"/>
  <c r="AA1326" i="4"/>
  <c r="AA1330" i="4"/>
  <c r="AA1334" i="4"/>
  <c r="AA1338" i="4"/>
  <c r="AA1342" i="4"/>
  <c r="AA1346" i="4"/>
  <c r="AA1350" i="4"/>
  <c r="AA1354" i="4"/>
  <c r="AA1358" i="4"/>
  <c r="AA1362" i="4"/>
  <c r="AA1366" i="4"/>
  <c r="AA1370" i="4"/>
  <c r="AA1374" i="4"/>
  <c r="AA1378" i="4"/>
  <c r="AA1382" i="4"/>
  <c r="AA1386" i="4"/>
  <c r="AA1390" i="4"/>
  <c r="AA1394" i="4"/>
  <c r="AA1398" i="4"/>
  <c r="AA1402" i="4"/>
  <c r="AA1406" i="4"/>
  <c r="AA1413" i="4"/>
  <c r="AA1421" i="4"/>
  <c r="AA1429" i="4"/>
  <c r="AA1437" i="4"/>
  <c r="AA1445" i="4"/>
  <c r="AA1453" i="4"/>
  <c r="AA1461" i="4"/>
  <c r="AA1469" i="4"/>
  <c r="AA1477" i="4"/>
  <c r="AA1485" i="4"/>
  <c r="AA1493" i="4"/>
  <c r="AA1501" i="4"/>
  <c r="AA1509" i="4"/>
  <c r="AA1517" i="4"/>
  <c r="AA1525" i="4"/>
  <c r="AA1533" i="4"/>
  <c r="AA1541" i="4"/>
  <c r="AA1549" i="4"/>
  <c r="AA1557" i="4"/>
  <c r="AA1565" i="4"/>
  <c r="AA1581" i="4"/>
  <c r="AA1597" i="4"/>
  <c r="AA1613" i="4"/>
  <c r="AA1629" i="4"/>
  <c r="AA1645" i="4"/>
  <c r="AA1661" i="4"/>
  <c r="AA1677" i="4"/>
  <c r="AA1693" i="4"/>
  <c r="AA1709" i="4"/>
  <c r="AA1725" i="4"/>
  <c r="AA1750" i="4"/>
  <c r="AA1782" i="4"/>
  <c r="AA1799" i="4"/>
  <c r="AA1815" i="4"/>
  <c r="AA1831" i="4"/>
  <c r="AA1847" i="4"/>
  <c r="AA1863" i="4"/>
  <c r="AA1879" i="4"/>
  <c r="AA1895" i="4"/>
  <c r="AA1911" i="4"/>
  <c r="AA1927" i="4"/>
  <c r="AA1943" i="4"/>
  <c r="AA1959" i="4"/>
  <c r="AA1975" i="4"/>
  <c r="AA1991" i="4"/>
  <c r="AA2007" i="4"/>
  <c r="AA2023" i="4"/>
  <c r="AA2039" i="4"/>
  <c r="AA2055" i="4"/>
  <c r="AA2071" i="4"/>
  <c r="AA2087" i="4"/>
  <c r="AA2103" i="4"/>
  <c r="AA2119" i="4"/>
  <c r="AA2135" i="4"/>
  <c r="AA2151" i="4"/>
  <c r="AA2167" i="4"/>
  <c r="AA2183" i="4"/>
  <c r="AA2199" i="4"/>
  <c r="AA2215" i="4"/>
  <c r="AA2231" i="4"/>
  <c r="AA2247" i="4"/>
  <c r="AA2263" i="4"/>
  <c r="AA2279" i="4"/>
  <c r="AA2295" i="4"/>
  <c r="AA2311" i="4"/>
  <c r="AA2327" i="4"/>
  <c r="AA2343" i="4"/>
  <c r="AA2359" i="4"/>
  <c r="AA2375" i="4"/>
  <c r="AA2391" i="4"/>
  <c r="AA2407" i="4"/>
  <c r="AA2423" i="4"/>
  <c r="AA2439" i="4"/>
  <c r="AA2455" i="4"/>
  <c r="AA2471" i="4"/>
  <c r="AA2487" i="4"/>
  <c r="AA2503" i="4"/>
  <c r="AA2519" i="4"/>
  <c r="AA2535" i="4"/>
  <c r="AA2551" i="4"/>
  <c r="AA2567" i="4"/>
  <c r="AA2583" i="4"/>
  <c r="AA2601" i="4"/>
  <c r="AA2633" i="4"/>
  <c r="AA2672" i="4"/>
  <c r="AA2697" i="4"/>
  <c r="AA2761" i="4"/>
  <c r="AA2825" i="4"/>
  <c r="AA2889" i="4"/>
  <c r="AA2953" i="4"/>
  <c r="AA3017" i="4"/>
  <c r="AA3081" i="4"/>
  <c r="AA3180" i="4"/>
  <c r="AA3436" i="4"/>
  <c r="AA3826" i="4"/>
  <c r="AA377" i="4"/>
  <c r="AA375" i="4"/>
  <c r="AA373" i="4"/>
  <c r="AA362" i="4"/>
  <c r="AA360" i="4"/>
  <c r="AA351" i="4"/>
  <c r="AA349" i="4"/>
  <c r="AA342" i="4"/>
  <c r="AA340" i="4"/>
  <c r="AA335" i="4"/>
  <c r="AA333" i="4"/>
  <c r="AA322" i="4"/>
  <c r="AA320" i="4"/>
  <c r="AA315" i="4"/>
  <c r="AA313" i="4"/>
  <c r="AA306" i="4"/>
  <c r="AA304" i="4"/>
  <c r="AA299" i="4"/>
  <c r="AA297" i="4"/>
  <c r="AA290" i="4"/>
  <c r="AA288" i="4"/>
  <c r="AA283" i="4"/>
  <c r="AA281" i="4"/>
  <c r="AA270" i="4"/>
  <c r="AA268" i="4"/>
  <c r="AA255" i="4"/>
  <c r="AA253" i="4"/>
  <c r="AA246" i="4"/>
  <c r="AA244" i="4"/>
  <c r="AA242" i="4"/>
  <c r="AA240" i="4"/>
  <c r="AA231" i="4"/>
  <c r="AA229" i="4"/>
  <c r="AA227" i="4"/>
  <c r="AA225" i="4"/>
  <c r="AA218" i="4"/>
  <c r="AA216" i="4"/>
  <c r="AA214" i="4"/>
  <c r="AA212" i="4"/>
  <c r="AA210" i="4"/>
  <c r="AA208" i="4"/>
  <c r="AA203" i="4"/>
  <c r="AA201" i="4"/>
  <c r="AA199" i="4"/>
  <c r="AA197" i="4"/>
  <c r="AA195" i="4"/>
  <c r="AA193" i="4"/>
  <c r="AA191" i="4"/>
  <c r="AA189" i="4"/>
  <c r="AA182" i="4"/>
  <c r="AA180" i="4"/>
  <c r="AA178" i="4"/>
  <c r="AA176" i="4"/>
  <c r="AA174" i="4"/>
  <c r="AA172" i="4"/>
  <c r="AA167" i="4"/>
  <c r="AA165" i="4"/>
  <c r="AA163" i="4"/>
  <c r="AA161" i="4"/>
  <c r="AA154" i="4"/>
  <c r="AA152" i="4"/>
  <c r="AA139" i="4"/>
  <c r="AA137" i="4"/>
  <c r="AA126" i="4"/>
  <c r="AA124" i="4"/>
  <c r="AA119" i="4"/>
  <c r="AA117" i="4"/>
  <c r="AA115" i="4"/>
  <c r="AA113" i="4"/>
  <c r="AA102" i="4"/>
  <c r="AA100" i="4"/>
  <c r="AA98" i="4"/>
  <c r="AA96" i="4"/>
  <c r="AA91" i="4"/>
  <c r="AA89" i="4"/>
  <c r="AA78" i="4"/>
  <c r="AA73" i="4"/>
  <c r="AA71" i="4"/>
  <c r="AA69" i="4"/>
  <c r="AA67" i="4"/>
  <c r="AA65" i="4"/>
  <c r="AA63" i="4"/>
  <c r="AA61" i="4"/>
  <c r="AA57" i="4"/>
  <c r="AA55" i="4"/>
  <c r="AA53" i="4"/>
  <c r="AA51" i="4"/>
  <c r="AA49" i="4"/>
  <c r="AA47" i="4"/>
  <c r="AA44" i="4"/>
  <c r="AA40" i="4"/>
  <c r="AA37" i="4"/>
  <c r="AA32" i="4"/>
  <c r="AA30" i="4"/>
  <c r="AA25" i="4"/>
  <c r="AA22" i="4"/>
  <c r="AA19" i="4"/>
  <c r="AA16" i="4"/>
  <c r="AA12" i="4"/>
  <c r="AA1737" i="4"/>
  <c r="AA1745" i="4"/>
  <c r="AA1753" i="4"/>
  <c r="AA1761" i="4"/>
  <c r="AA1769" i="4"/>
  <c r="AA1777" i="4"/>
  <c r="AA847" i="4"/>
  <c r="AA851" i="4"/>
  <c r="AA855" i="4"/>
  <c r="AA859" i="4"/>
  <c r="AA863" i="4"/>
  <c r="AA867" i="4"/>
  <c r="AA871" i="4"/>
  <c r="AA875" i="4"/>
  <c r="AA879" i="4"/>
  <c r="AA883" i="4"/>
  <c r="AA887" i="4"/>
  <c r="AA891" i="4"/>
  <c r="AA895" i="4"/>
  <c r="AA899" i="4"/>
  <c r="AA903" i="4"/>
  <c r="AA907" i="4"/>
  <c r="AA911" i="4"/>
  <c r="AA915" i="4"/>
  <c r="AA919" i="4"/>
  <c r="AA923" i="4"/>
  <c r="AA927" i="4"/>
  <c r="AA931" i="4"/>
  <c r="AA935" i="4"/>
  <c r="AA939" i="4"/>
  <c r="AA943" i="4"/>
  <c r="AA947" i="4"/>
  <c r="AA951" i="4"/>
  <c r="AA955" i="4"/>
  <c r="AA959" i="4"/>
  <c r="AA963" i="4"/>
  <c r="AA967" i="4"/>
  <c r="AA971" i="4"/>
  <c r="AA975" i="4"/>
  <c r="AA979" i="4"/>
  <c r="AA983" i="4"/>
  <c r="AA987" i="4"/>
  <c r="AA991" i="4"/>
  <c r="AA995" i="4"/>
  <c r="AA999" i="4"/>
  <c r="AA1003" i="4"/>
  <c r="AA1007" i="4"/>
  <c r="AA1011" i="4"/>
  <c r="AA1015" i="4"/>
  <c r="AA1019" i="4"/>
  <c r="AA1023" i="4"/>
  <c r="AA1027" i="4"/>
  <c r="AA1031" i="4"/>
  <c r="AA1035" i="4"/>
  <c r="AA1039" i="4"/>
  <c r="AA1043" i="4"/>
  <c r="AA1047" i="4"/>
  <c r="AA1051" i="4"/>
  <c r="AA1055" i="4"/>
  <c r="AA1059" i="4"/>
  <c r="AA1063" i="4"/>
  <c r="AA1067" i="4"/>
  <c r="AA1071" i="4"/>
  <c r="AA1075" i="4"/>
  <c r="AA1079" i="4"/>
  <c r="AA1083" i="4"/>
  <c r="AA1087" i="4"/>
  <c r="AA1091" i="4"/>
  <c r="AA1095" i="4"/>
  <c r="AA1099" i="4"/>
  <c r="AA1103" i="4"/>
  <c r="AA1107" i="4"/>
  <c r="AA1111" i="4"/>
  <c r="AA1115" i="4"/>
  <c r="AA1119" i="4"/>
  <c r="AA1123" i="4"/>
  <c r="AA1127" i="4"/>
  <c r="AA1131" i="4"/>
  <c r="AA1135" i="4"/>
  <c r="AA1139" i="4"/>
  <c r="AA1143" i="4"/>
  <c r="AA1147" i="4"/>
  <c r="AA1151" i="4"/>
  <c r="AA1155" i="4"/>
  <c r="AA1159" i="4"/>
  <c r="AA1163" i="4"/>
  <c r="AA1167" i="4"/>
  <c r="AA1171" i="4"/>
  <c r="AA1175" i="4"/>
  <c r="AA1179" i="4"/>
  <c r="AA1183" i="4"/>
  <c r="AA1187" i="4"/>
  <c r="AA1191" i="4"/>
  <c r="AA1195" i="4"/>
  <c r="AA1199" i="4"/>
  <c r="AA1203" i="4"/>
  <c r="AA1207" i="4"/>
  <c r="AA1211" i="4"/>
  <c r="AA1215" i="4"/>
  <c r="AA1219" i="4"/>
  <c r="AA1223" i="4"/>
  <c r="AA1227" i="4"/>
  <c r="AA1231" i="4"/>
  <c r="AA1235" i="4"/>
  <c r="AA1239" i="4"/>
  <c r="AA1243" i="4"/>
  <c r="AA1247" i="4"/>
  <c r="AA1251" i="4"/>
  <c r="AA1255" i="4"/>
  <c r="AA1259" i="4"/>
  <c r="AA1263" i="4"/>
  <c r="AA1267" i="4"/>
  <c r="AA1271" i="4"/>
  <c r="AA1275" i="4"/>
  <c r="AA1279" i="4"/>
  <c r="AA1283" i="4"/>
  <c r="AA1287" i="4"/>
  <c r="AA1291" i="4"/>
  <c r="AA1295" i="4"/>
  <c r="AA1299" i="4"/>
  <c r="AA1303" i="4"/>
  <c r="AA1307" i="4"/>
  <c r="AA1311" i="4"/>
  <c r="AA1315" i="4"/>
  <c r="AA1319" i="4"/>
  <c r="AA1323" i="4"/>
  <c r="AA1327" i="4"/>
  <c r="AA1331" i="4"/>
  <c r="AA1335" i="4"/>
  <c r="AA1339" i="4"/>
  <c r="AA1343" i="4"/>
  <c r="AA1347" i="4"/>
  <c r="AA1351" i="4"/>
  <c r="AA1355" i="4"/>
  <c r="AA1359" i="4"/>
  <c r="AA1363" i="4"/>
  <c r="AA1367" i="4"/>
  <c r="AA1371" i="4"/>
  <c r="AA1375" i="4"/>
  <c r="AA1379" i="4"/>
  <c r="AA1383" i="4"/>
  <c r="AA1387" i="4"/>
  <c r="AA1391" i="4"/>
  <c r="AA1395" i="4"/>
  <c r="AA1399" i="4"/>
  <c r="AA1403" i="4"/>
  <c r="AA1407" i="4"/>
  <c r="AA1415" i="4"/>
  <c r="AA1423" i="4"/>
  <c r="AA1431" i="4"/>
  <c r="AA1439" i="4"/>
  <c r="AA1447" i="4"/>
  <c r="AA1455" i="4"/>
  <c r="AA1463" i="4"/>
  <c r="AA1471" i="4"/>
  <c r="AA1479" i="4"/>
  <c r="AA1487" i="4"/>
  <c r="AA1495" i="4"/>
  <c r="AA1503" i="4"/>
  <c r="AA1511" i="4"/>
  <c r="AA1519" i="4"/>
  <c r="AA1527" i="4"/>
  <c r="AA1535" i="4"/>
  <c r="AA1543" i="4"/>
  <c r="AA1551" i="4"/>
  <c r="AA1559" i="4"/>
  <c r="AA1569" i="4"/>
  <c r="AA1585" i="4"/>
  <c r="AA1601" i="4"/>
  <c r="AA1617" i="4"/>
  <c r="AA1633" i="4"/>
  <c r="AA1649" i="4"/>
  <c r="AA1665" i="4"/>
  <c r="AA1681" i="4"/>
  <c r="AA1697" i="4"/>
  <c r="AA1713" i="4"/>
  <c r="AA1729" i="4"/>
  <c r="AA1758" i="4"/>
  <c r="AA1787" i="4"/>
  <c r="AA1803" i="4"/>
  <c r="AA1819" i="4"/>
  <c r="AA1835" i="4"/>
  <c r="AA1851" i="4"/>
  <c r="AA1867" i="4"/>
  <c r="AA1883" i="4"/>
  <c r="AA1899" i="4"/>
  <c r="AA1915" i="4"/>
  <c r="AA1931" i="4"/>
  <c r="AA1947" i="4"/>
  <c r="AA1963" i="4"/>
  <c r="AA1979" i="4"/>
  <c r="AA1995" i="4"/>
  <c r="AA2011" i="4"/>
  <c r="AA2027" i="4"/>
  <c r="AA2043" i="4"/>
  <c r="AA2059" i="4"/>
  <c r="AA2075" i="4"/>
  <c r="AA2091" i="4"/>
  <c r="AA2107" i="4"/>
  <c r="AA2123" i="4"/>
  <c r="AA2139" i="4"/>
  <c r="AA2155" i="4"/>
  <c r="AA2171" i="4"/>
  <c r="AA2187" i="4"/>
  <c r="AA2203" i="4"/>
  <c r="AA2219" i="4"/>
  <c r="AA2235" i="4"/>
  <c r="AA2251" i="4"/>
  <c r="AA2267" i="4"/>
  <c r="AA2283" i="4"/>
  <c r="AA2299" i="4"/>
  <c r="AA2315" i="4"/>
  <c r="AA2331" i="4"/>
  <c r="AA2347" i="4"/>
  <c r="AA2363" i="4"/>
  <c r="AA2379" i="4"/>
  <c r="AA2395" i="4"/>
  <c r="AA2411" i="4"/>
  <c r="AA2427" i="4"/>
  <c r="AA2443" i="4"/>
  <c r="AA2459" i="4"/>
  <c r="AA2475" i="4"/>
  <c r="AA2491" i="4"/>
  <c r="AA2507" i="4"/>
  <c r="AA2523" i="4"/>
  <c r="AA2539" i="4"/>
  <c r="AA2555" i="4"/>
  <c r="AA2571" i="4"/>
  <c r="AA2587" i="4"/>
  <c r="AA2609" i="4"/>
  <c r="AA2641" i="4"/>
  <c r="AA2688" i="4"/>
  <c r="AA2713" i="4"/>
  <c r="AA2777" i="4"/>
  <c r="AA2841" i="4"/>
  <c r="AA2905" i="4"/>
  <c r="AA2969" i="4"/>
  <c r="AA3033" i="4"/>
  <c r="AA3097" i="4"/>
  <c r="AA3244" i="4"/>
  <c r="AA3500" i="4"/>
  <c r="AA5003" i="4"/>
  <c r="AA4995" i="4"/>
  <c r="AA4987" i="4"/>
  <c r="AA4979" i="4"/>
  <c r="AA4971" i="4"/>
  <c r="AA4963" i="4"/>
  <c r="AA4955" i="4"/>
  <c r="AA4947" i="4"/>
  <c r="AA4939" i="4"/>
  <c r="AA4934" i="4"/>
  <c r="AA4930" i="4"/>
  <c r="AA4926" i="4"/>
  <c r="AA4922" i="4"/>
  <c r="AA4918" i="4"/>
  <c r="AA4914" i="4"/>
  <c r="AA4910" i="4"/>
  <c r="AA4906" i="4"/>
  <c r="AA4902" i="4"/>
  <c r="AA4898" i="4"/>
  <c r="AA4894" i="4"/>
  <c r="AA4890" i="4"/>
  <c r="AA4886" i="4"/>
  <c r="AA4882" i="4"/>
  <c r="AA4878" i="4"/>
  <c r="AA4874" i="4"/>
  <c r="AA4870" i="4"/>
  <c r="AA4866" i="4"/>
  <c r="AA4862" i="4"/>
  <c r="AA4858" i="4"/>
  <c r="AA4854" i="4"/>
  <c r="AA4850" i="4"/>
  <c r="AA4846" i="4"/>
  <c r="AA4842" i="4"/>
  <c r="AA4838" i="4"/>
  <c r="AA4834" i="4"/>
  <c r="AA4830" i="4"/>
  <c r="AA4826" i="4"/>
  <c r="AA4822" i="4"/>
  <c r="AA4818" i="4"/>
  <c r="AA4814" i="4"/>
  <c r="AA4810" i="4"/>
  <c r="AA4806" i="4"/>
  <c r="AA4802" i="4"/>
  <c r="AA4798" i="4"/>
  <c r="AA4794" i="4"/>
  <c r="AA4790" i="4"/>
  <c r="AA4786" i="4"/>
  <c r="AA4782" i="4"/>
  <c r="AA4778" i="4"/>
  <c r="AA4774" i="4"/>
  <c r="AA4770" i="4"/>
  <c r="AA4766" i="4"/>
  <c r="AA4762" i="4"/>
  <c r="AA4758" i="4"/>
  <c r="AA4754" i="4"/>
  <c r="AA4750" i="4"/>
  <c r="AA5010" i="4"/>
  <c r="AA5002" i="4"/>
  <c r="AA4994" i="4"/>
  <c r="AA4986" i="4"/>
  <c r="AA4978" i="4"/>
  <c r="AA4970" i="4"/>
  <c r="AA4962" i="4"/>
  <c r="AA4954" i="4"/>
  <c r="AA4946" i="4"/>
  <c r="AA4938" i="4"/>
  <c r="AA4731" i="4"/>
  <c r="AA4715" i="4"/>
  <c r="AA4699" i="4"/>
  <c r="AA4738" i="4"/>
  <c r="AA4722" i="4"/>
  <c r="AA4706" i="4"/>
  <c r="AA4745" i="4"/>
  <c r="AA4729" i="4"/>
  <c r="AA4713" i="4"/>
  <c r="AA4697" i="4"/>
  <c r="AA4689" i="4"/>
  <c r="AA4685" i="4"/>
  <c r="AA4681" i="4"/>
  <c r="AA4677" i="4"/>
  <c r="AA4673" i="4"/>
  <c r="AA4669" i="4"/>
  <c r="AA4665" i="4"/>
  <c r="AA4661" i="4"/>
  <c r="AA4657" i="4"/>
  <c r="AA5001" i="4"/>
  <c r="AA4993" i="4"/>
  <c r="AA4985" i="4"/>
  <c r="AA4977" i="4"/>
  <c r="AA4969" i="4"/>
  <c r="AA4961" i="4"/>
  <c r="AA4953" i="4"/>
  <c r="AA4945" i="4"/>
  <c r="AA4937" i="4"/>
  <c r="AA4933" i="4"/>
  <c r="AA4929" i="4"/>
  <c r="AA4925" i="4"/>
  <c r="AA4921" i="4"/>
  <c r="AA4917" i="4"/>
  <c r="AA4913" i="4"/>
  <c r="AA4909" i="4"/>
  <c r="AA4905" i="4"/>
  <c r="AA4901" i="4"/>
  <c r="AA4897" i="4"/>
  <c r="AA4893" i="4"/>
  <c r="AA4889" i="4"/>
  <c r="AA4885" i="4"/>
  <c r="AA4881" i="4"/>
  <c r="AA4877" i="4"/>
  <c r="AA4873" i="4"/>
  <c r="AA4869" i="4"/>
  <c r="AA4865" i="4"/>
  <c r="AA4861" i="4"/>
  <c r="AA4857" i="4"/>
  <c r="AA4853" i="4"/>
  <c r="AA4849" i="4"/>
  <c r="AA4845" i="4"/>
  <c r="AA4841" i="4"/>
  <c r="AA4837" i="4"/>
  <c r="AA4833" i="4"/>
  <c r="AA4829" i="4"/>
  <c r="AA4825" i="4"/>
  <c r="AA4821" i="4"/>
  <c r="AA4817" i="4"/>
  <c r="AA4813" i="4"/>
  <c r="AA4809" i="4"/>
  <c r="AA4805" i="4"/>
  <c r="AA4801" i="4"/>
  <c r="AA4797" i="4"/>
  <c r="AA4793" i="4"/>
  <c r="AA4789" i="4"/>
  <c r="AA4785" i="4"/>
  <c r="AA4781" i="4"/>
  <c r="AA4777" i="4"/>
  <c r="AA4773" i="4"/>
  <c r="AA4769" i="4"/>
  <c r="AA4765" i="4"/>
  <c r="AA4761" i="4"/>
  <c r="AA4757" i="4"/>
  <c r="AA4753" i="4"/>
  <c r="AA4749" i="4"/>
  <c r="AA5000" i="4"/>
  <c r="AA5007" i="4"/>
  <c r="AA4999" i="4"/>
  <c r="AA4991" i="4"/>
  <c r="AA4983" i="4"/>
  <c r="AA4975" i="4"/>
  <c r="AA4967" i="4"/>
  <c r="AA4959" i="4"/>
  <c r="AA4951" i="4"/>
  <c r="AA4943" i="4"/>
  <c r="AA4936" i="4"/>
  <c r="AA4932" i="4"/>
  <c r="AA4928" i="4"/>
  <c r="AA4924" i="4"/>
  <c r="AA4920" i="4"/>
  <c r="AA4916" i="4"/>
  <c r="AA4912" i="4"/>
  <c r="AA4908" i="4"/>
  <c r="AA4904" i="4"/>
  <c r="AA4900" i="4"/>
  <c r="AA4896" i="4"/>
  <c r="AA4892" i="4"/>
  <c r="AA4888" i="4"/>
  <c r="AA4884" i="4"/>
  <c r="AA4880" i="4"/>
  <c r="AA4876" i="4"/>
  <c r="AA4872" i="4"/>
  <c r="AA4868" i="4"/>
  <c r="AA4864" i="4"/>
  <c r="AA4860" i="4"/>
  <c r="AA4856" i="4"/>
  <c r="AA4852" i="4"/>
  <c r="AA4848" i="4"/>
  <c r="AA4844" i="4"/>
  <c r="AA4840" i="4"/>
  <c r="AA4836" i="4"/>
  <c r="AA4832" i="4"/>
  <c r="AA4828" i="4"/>
  <c r="AA4824" i="4"/>
  <c r="AA4820" i="4"/>
  <c r="AA4816" i="4"/>
  <c r="AA4812" i="4"/>
  <c r="AA4808" i="4"/>
  <c r="AA4804" i="4"/>
  <c r="AA4800" i="4"/>
  <c r="AA4796" i="4"/>
  <c r="AA4792" i="4"/>
  <c r="AA4788" i="4"/>
  <c r="AA4784" i="4"/>
  <c r="AA4780" i="4"/>
  <c r="AA4776" i="4"/>
  <c r="AA4772" i="4"/>
  <c r="AA4768" i="4"/>
  <c r="AA4764" i="4"/>
  <c r="AA4760" i="4"/>
  <c r="AA4756" i="4"/>
  <c r="AA4752" i="4"/>
  <c r="AA4748" i="4"/>
  <c r="AA5006" i="4"/>
  <c r="AA4998" i="4"/>
  <c r="AA4990" i="4"/>
  <c r="AA4982" i="4"/>
  <c r="AA4974" i="4"/>
  <c r="AA4966" i="4"/>
  <c r="AA4958" i="4"/>
  <c r="AA4950" i="4"/>
  <c r="AA4942" i="4"/>
  <c r="AA4739" i="4"/>
  <c r="AA4723" i="4"/>
  <c r="AA4707" i="4"/>
  <c r="AA4746" i="4"/>
  <c r="AA4730" i="4"/>
  <c r="AA4714" i="4"/>
  <c r="AA4698" i="4"/>
  <c r="AA4737" i="4"/>
  <c r="AA4721" i="4"/>
  <c r="AA4705" i="4"/>
  <c r="AA4691" i="4"/>
  <c r="AA4687" i="4"/>
  <c r="AA4683" i="4"/>
  <c r="AA4679" i="4"/>
  <c r="AA4675" i="4"/>
  <c r="AA4671" i="4"/>
  <c r="AA4667" i="4"/>
  <c r="AA4663" i="4"/>
  <c r="AA4659" i="4"/>
  <c r="AA4981" i="4"/>
  <c r="AA4949" i="4"/>
  <c r="AA4927" i="4"/>
  <c r="AA4911" i="4"/>
  <c r="AA4895" i="4"/>
  <c r="AA4879" i="4"/>
  <c r="AA4863" i="4"/>
  <c r="AA4847" i="4"/>
  <c r="AA4831" i="4"/>
  <c r="AA4815" i="4"/>
  <c r="AA4799" i="4"/>
  <c r="AA4783" i="4"/>
  <c r="AA4767" i="4"/>
  <c r="AA4751" i="4"/>
  <c r="AA4992" i="4"/>
  <c r="AA4976" i="4"/>
  <c r="AA4960" i="4"/>
  <c r="AA4944" i="4"/>
  <c r="AA4727" i="4"/>
  <c r="AA4695" i="4"/>
  <c r="AA4718" i="4"/>
  <c r="AA4741" i="4"/>
  <c r="AA4709" i="4"/>
  <c r="AA4688" i="4"/>
  <c r="AA4680" i="4"/>
  <c r="AA4672" i="4"/>
  <c r="AA4664" i="4"/>
  <c r="AA4656" i="4"/>
  <c r="AA4652" i="4"/>
  <c r="AA4648" i="4"/>
  <c r="AA4644" i="4"/>
  <c r="AA4640" i="4"/>
  <c r="AA4636" i="4"/>
  <c r="AA4632" i="4"/>
  <c r="AA4628" i="4"/>
  <c r="AA4624" i="4"/>
  <c r="AA4620" i="4"/>
  <c r="AA4616" i="4"/>
  <c r="AA4612" i="4"/>
  <c r="AA4608" i="4"/>
  <c r="AA4604" i="4"/>
  <c r="AA4600" i="4"/>
  <c r="AA4596" i="4"/>
  <c r="AA4592" i="4"/>
  <c r="AA4588" i="4"/>
  <c r="AA4584" i="4"/>
  <c r="AA4580" i="4"/>
  <c r="AA4576" i="4"/>
  <c r="AA4572" i="4"/>
  <c r="AA4568" i="4"/>
  <c r="AA4564" i="4"/>
  <c r="AA4560" i="4"/>
  <c r="AA4556" i="4"/>
  <c r="AA4552" i="4"/>
  <c r="AA4548" i="4"/>
  <c r="AA4544" i="4"/>
  <c r="AA4540" i="4"/>
  <c r="AA4536" i="4"/>
  <c r="AA4532" i="4"/>
  <c r="AA4528" i="4"/>
  <c r="AA4524" i="4"/>
  <c r="AA4520" i="4"/>
  <c r="AA4516" i="4"/>
  <c r="AA4512" i="4"/>
  <c r="AA4508" i="4"/>
  <c r="AA4504" i="4"/>
  <c r="AA4500" i="4"/>
  <c r="AA4496" i="4"/>
  <c r="AA4492" i="4"/>
  <c r="AA4488" i="4"/>
  <c r="AA4484" i="4"/>
  <c r="AA4480" i="4"/>
  <c r="AA4476" i="4"/>
  <c r="AA4472" i="4"/>
  <c r="AA4468" i="4"/>
  <c r="AA4464" i="4"/>
  <c r="AA4460" i="4"/>
  <c r="AA4456" i="4"/>
  <c r="AA4452" i="4"/>
  <c r="AA4448" i="4"/>
  <c r="AA4444" i="4"/>
  <c r="AA4440" i="4"/>
  <c r="AA4732" i="4"/>
  <c r="AA4716" i="4"/>
  <c r="AA4700" i="4"/>
  <c r="AA4973" i="4"/>
  <c r="AA4941" i="4"/>
  <c r="AA4923" i="4"/>
  <c r="AA4907" i="4"/>
  <c r="AA4891" i="4"/>
  <c r="AA4875" i="4"/>
  <c r="AA4859" i="4"/>
  <c r="AA4843" i="4"/>
  <c r="AA4827" i="4"/>
  <c r="AA4811" i="4"/>
  <c r="AA4795" i="4"/>
  <c r="AA4779" i="4"/>
  <c r="AA4763" i="4"/>
  <c r="AA4747" i="4"/>
  <c r="AA4988" i="4"/>
  <c r="AA4972" i="4"/>
  <c r="AA4956" i="4"/>
  <c r="AA4940" i="4"/>
  <c r="AA4719" i="4"/>
  <c r="AA4742" i="4"/>
  <c r="AA4710" i="4"/>
  <c r="AA4733" i="4"/>
  <c r="AA4701" i="4"/>
  <c r="AA4686" i="4"/>
  <c r="AA4678" i="4"/>
  <c r="AA4670" i="4"/>
  <c r="AA4662" i="4"/>
  <c r="AA4655" i="4"/>
  <c r="AA4651" i="4"/>
  <c r="AA4647" i="4"/>
  <c r="AA4643" i="4"/>
  <c r="AA4639" i="4"/>
  <c r="AA4635" i="4"/>
  <c r="AA4631" i="4"/>
  <c r="AA4627" i="4"/>
  <c r="AA4623" i="4"/>
  <c r="AA4619" i="4"/>
  <c r="AA4615" i="4"/>
  <c r="AA4611" i="4"/>
  <c r="AA4607" i="4"/>
  <c r="AA4603" i="4"/>
  <c r="AA4599" i="4"/>
  <c r="AA4595" i="4"/>
  <c r="AA4591" i="4"/>
  <c r="AA4587" i="4"/>
  <c r="AA4583" i="4"/>
  <c r="AA4579" i="4"/>
  <c r="AA4575" i="4"/>
  <c r="AA4571" i="4"/>
  <c r="AA4567" i="4"/>
  <c r="AA4563" i="4"/>
  <c r="AA4559" i="4"/>
  <c r="AA4555" i="4"/>
  <c r="AA4551" i="4"/>
  <c r="AA4547" i="4"/>
  <c r="AA4543" i="4"/>
  <c r="AA4539" i="4"/>
  <c r="AA4535" i="4"/>
  <c r="AA4531" i="4"/>
  <c r="AA4527" i="4"/>
  <c r="AA4523" i="4"/>
  <c r="AA4519" i="4"/>
  <c r="AA4515" i="4"/>
  <c r="AA4511" i="4"/>
  <c r="AA4507" i="4"/>
  <c r="AA4503" i="4"/>
  <c r="AA4499" i="4"/>
  <c r="AA4495" i="4"/>
  <c r="AA4491" i="4"/>
  <c r="AA4487" i="4"/>
  <c r="AA4483" i="4"/>
  <c r="AA4479" i="4"/>
  <c r="AA4475" i="4"/>
  <c r="AA4471" i="4"/>
  <c r="AA4467" i="4"/>
  <c r="AA4463" i="4"/>
  <c r="AA4459" i="4"/>
  <c r="AA4455" i="4"/>
  <c r="AA4451" i="4"/>
  <c r="AA4447" i="4"/>
  <c r="AA4443" i="4"/>
  <c r="AA4744" i="4"/>
  <c r="AA4728" i="4"/>
  <c r="AA4712" i="4"/>
  <c r="AA4997" i="4"/>
  <c r="AA4965" i="4"/>
  <c r="AA4935" i="4"/>
  <c r="AA4919" i="4"/>
  <c r="AA4903" i="4"/>
  <c r="AA4887" i="4"/>
  <c r="AA4871" i="4"/>
  <c r="AA4855" i="4"/>
  <c r="AA4839" i="4"/>
  <c r="AA4823" i="4"/>
  <c r="AA4807" i="4"/>
  <c r="AA4791" i="4"/>
  <c r="AA4775" i="4"/>
  <c r="AA4759" i="4"/>
  <c r="AA4984" i="4"/>
  <c r="AA4968" i="4"/>
  <c r="AA4952" i="4"/>
  <c r="AA4743" i="4"/>
  <c r="AA4711" i="4"/>
  <c r="AA4734" i="4"/>
  <c r="AA4702" i="4"/>
  <c r="AA4725" i="4"/>
  <c r="AA4693" i="4"/>
  <c r="AA4684" i="4"/>
  <c r="AA4676" i="4"/>
  <c r="AA4668" i="4"/>
  <c r="AA4660" i="4"/>
  <c r="AA4654" i="4"/>
  <c r="AA4650" i="4"/>
  <c r="AA4646" i="4"/>
  <c r="AA4642" i="4"/>
  <c r="AA4638" i="4"/>
  <c r="AA4634" i="4"/>
  <c r="AA4630" i="4"/>
  <c r="AA4626" i="4"/>
  <c r="AA4622" i="4"/>
  <c r="AA4618" i="4"/>
  <c r="AA4614" i="4"/>
  <c r="AA4610" i="4"/>
  <c r="AA4606" i="4"/>
  <c r="AA4602" i="4"/>
  <c r="AA4598" i="4"/>
  <c r="AA4594" i="4"/>
  <c r="AA4590" i="4"/>
  <c r="AA4586" i="4"/>
  <c r="AA4582" i="4"/>
  <c r="AA4578" i="4"/>
  <c r="AA4574" i="4"/>
  <c r="AA4570" i="4"/>
  <c r="AA4566" i="4"/>
  <c r="AA4562" i="4"/>
  <c r="AA4558" i="4"/>
  <c r="AA4554" i="4"/>
  <c r="AA4550" i="4"/>
  <c r="AA4546" i="4"/>
  <c r="AA4542" i="4"/>
  <c r="AA4538" i="4"/>
  <c r="AA4534" i="4"/>
  <c r="AA4530" i="4"/>
  <c r="AA4526" i="4"/>
  <c r="AA4522" i="4"/>
  <c r="AA4518" i="4"/>
  <c r="AA4915" i="4"/>
  <c r="AA4851" i="4"/>
  <c r="AA4787" i="4"/>
  <c r="AA4980" i="4"/>
  <c r="AA4703" i="4"/>
  <c r="AA4690" i="4"/>
  <c r="AA4658" i="4"/>
  <c r="AA4641" i="4"/>
  <c r="AA4625" i="4"/>
  <c r="AA4609" i="4"/>
  <c r="AA4593" i="4"/>
  <c r="AA4577" i="4"/>
  <c r="AA4561" i="4"/>
  <c r="AA4545" i="4"/>
  <c r="AA4529" i="4"/>
  <c r="AA4514" i="4"/>
  <c r="AA4506" i="4"/>
  <c r="AA4498" i="4"/>
  <c r="AA4490" i="4"/>
  <c r="AA4482" i="4"/>
  <c r="AA4474" i="4"/>
  <c r="AA4466" i="4"/>
  <c r="AA4458" i="4"/>
  <c r="AA4450" i="4"/>
  <c r="AA4442" i="4"/>
  <c r="AA4724" i="4"/>
  <c r="AA4696" i="4"/>
  <c r="AA4428" i="4"/>
  <c r="AA4412" i="4"/>
  <c r="AA4396" i="4"/>
  <c r="AA4380" i="4"/>
  <c r="AA4364" i="4"/>
  <c r="AA4348" i="4"/>
  <c r="AA4334" i="4"/>
  <c r="AA4330" i="4"/>
  <c r="AA4326" i="4"/>
  <c r="AA4322" i="4"/>
  <c r="AA4318" i="4"/>
  <c r="AA4314" i="4"/>
  <c r="AA4310" i="4"/>
  <c r="AA4306" i="4"/>
  <c r="AA4302" i="4"/>
  <c r="AA4298" i="4"/>
  <c r="AA4294" i="4"/>
  <c r="AA4290" i="4"/>
  <c r="AA4286" i="4"/>
  <c r="AA4282" i="4"/>
  <c r="AA4278" i="4"/>
  <c r="AA4274" i="4"/>
  <c r="AA4270" i="4"/>
  <c r="AA4266" i="4"/>
  <c r="AA4262" i="4"/>
  <c r="AA4258" i="4"/>
  <c r="AA4254" i="4"/>
  <c r="AA4250" i="4"/>
  <c r="AA4246" i="4"/>
  <c r="AA4242" i="4"/>
  <c r="AA4238" i="4"/>
  <c r="AA4234" i="4"/>
  <c r="AA4230" i="4"/>
  <c r="AA4226" i="4"/>
  <c r="AA4222" i="4"/>
  <c r="AA4218" i="4"/>
  <c r="AA4214" i="4"/>
  <c r="AA4210" i="4"/>
  <c r="AA4206" i="4"/>
  <c r="AA4202" i="4"/>
  <c r="AA4198" i="4"/>
  <c r="AA4194" i="4"/>
  <c r="AA4190" i="4"/>
  <c r="AA4186" i="4"/>
  <c r="AA4182" i="4"/>
  <c r="AA4178" i="4"/>
  <c r="AA4174" i="4"/>
  <c r="AA4170" i="4"/>
  <c r="AA4166" i="4"/>
  <c r="AA4162" i="4"/>
  <c r="AA4158" i="4"/>
  <c r="AA4154" i="4"/>
  <c r="AA4150" i="4"/>
  <c r="AA4146" i="4"/>
  <c r="AA4142" i="4"/>
  <c r="AA4138" i="4"/>
  <c r="AA4134" i="4"/>
  <c r="AA4130" i="4"/>
  <c r="AA4989" i="4"/>
  <c r="AA4899" i="4"/>
  <c r="AA4835" i="4"/>
  <c r="AA4771" i="4"/>
  <c r="AA4964" i="4"/>
  <c r="AA4726" i="4"/>
  <c r="AA4682" i="4"/>
  <c r="AA4653" i="4"/>
  <c r="AA4637" i="4"/>
  <c r="AA4621" i="4"/>
  <c r="AA4605" i="4"/>
  <c r="AA4589" i="4"/>
  <c r="AA4573" i="4"/>
  <c r="AA4557" i="4"/>
  <c r="AA4541" i="4"/>
  <c r="AA4525" i="4"/>
  <c r="AA4513" i="4"/>
  <c r="AA4505" i="4"/>
  <c r="AA4497" i="4"/>
  <c r="AA4489" i="4"/>
  <c r="AA4481" i="4"/>
  <c r="AA4473" i="4"/>
  <c r="AA4465" i="4"/>
  <c r="AA4457" i="4"/>
  <c r="AA4449" i="4"/>
  <c r="AA4441" i="4"/>
  <c r="AA4720" i="4"/>
  <c r="AA4692" i="4"/>
  <c r="AA4424" i="4"/>
  <c r="AA4408" i="4"/>
  <c r="AA4392" i="4"/>
  <c r="AA4376" i="4"/>
  <c r="AA4360" i="4"/>
  <c r="AA4344" i="4"/>
  <c r="AA4333" i="4"/>
  <c r="AA4329" i="4"/>
  <c r="AA4325" i="4"/>
  <c r="AA4321" i="4"/>
  <c r="AA4317" i="4"/>
  <c r="AA4313" i="4"/>
  <c r="AA4309" i="4"/>
  <c r="AA4305" i="4"/>
  <c r="AA4301" i="4"/>
  <c r="AA4297" i="4"/>
  <c r="AA4293" i="4"/>
  <c r="AA4289" i="4"/>
  <c r="AA4285" i="4"/>
  <c r="AA4281" i="4"/>
  <c r="AA4277" i="4"/>
  <c r="AA4273" i="4"/>
  <c r="AA4269" i="4"/>
  <c r="AA4265" i="4"/>
  <c r="AA4261" i="4"/>
  <c r="AA4257" i="4"/>
  <c r="AA4253" i="4"/>
  <c r="AA4249" i="4"/>
  <c r="AA4245" i="4"/>
  <c r="AA4241" i="4"/>
  <c r="AA4237" i="4"/>
  <c r="AA4233" i="4"/>
  <c r="AA4229" i="4"/>
  <c r="AA4225" i="4"/>
  <c r="AA4221" i="4"/>
  <c r="AA4217" i="4"/>
  <c r="AA4213" i="4"/>
  <c r="AA4209" i="4"/>
  <c r="AA4205" i="4"/>
  <c r="AA4201" i="4"/>
  <c r="AA4197" i="4"/>
  <c r="AA4193" i="4"/>
  <c r="AA4189" i="4"/>
  <c r="AA4185" i="4"/>
  <c r="AA4181" i="4"/>
  <c r="AA4177" i="4"/>
  <c r="AA4173" i="4"/>
  <c r="AA4169" i="4"/>
  <c r="AA4165" i="4"/>
  <c r="AA4161" i="4"/>
  <c r="AA4157" i="4"/>
  <c r="AA4153" i="4"/>
  <c r="AA4149" i="4"/>
  <c r="AA4145" i="4"/>
  <c r="AA4141" i="4"/>
  <c r="AA4137" i="4"/>
  <c r="AA4133" i="4"/>
  <c r="AA4129" i="4"/>
  <c r="AA4125" i="4"/>
  <c r="AA4957" i="4"/>
  <c r="AA4883" i="4"/>
  <c r="AA4819" i="4"/>
  <c r="AA4755" i="4"/>
  <c r="AA4948" i="4"/>
  <c r="AA4694" i="4"/>
  <c r="AA4674" i="4"/>
  <c r="AA4649" i="4"/>
  <c r="AA4633" i="4"/>
  <c r="AA4617" i="4"/>
  <c r="AA4601" i="4"/>
  <c r="AA4585" i="4"/>
  <c r="AA4569" i="4"/>
  <c r="AA4553" i="4"/>
  <c r="AA4537" i="4"/>
  <c r="AA4521" i="4"/>
  <c r="AA4510" i="4"/>
  <c r="AA4502" i="4"/>
  <c r="AA4494" i="4"/>
  <c r="AA4486" i="4"/>
  <c r="AA4478" i="4"/>
  <c r="AA4470" i="4"/>
  <c r="AA4462" i="4"/>
  <c r="AA4454" i="4"/>
  <c r="AA4446" i="4"/>
  <c r="AA4740" i="4"/>
  <c r="AA4708" i="4"/>
  <c r="AA4436" i="4"/>
  <c r="AA4420" i="4"/>
  <c r="AA4404" i="4"/>
  <c r="AA4388" i="4"/>
  <c r="AA4372" i="4"/>
  <c r="AA4356" i="4"/>
  <c r="AA4340" i="4"/>
  <c r="AA4332" i="4"/>
  <c r="AA4328" i="4"/>
  <c r="AA4324" i="4"/>
  <c r="AA4320" i="4"/>
  <c r="AA4316" i="4"/>
  <c r="AA4312" i="4"/>
  <c r="AA4308" i="4"/>
  <c r="AA4304" i="4"/>
  <c r="AA4300" i="4"/>
  <c r="AA4296" i="4"/>
  <c r="AA4292" i="4"/>
  <c r="AA4288" i="4"/>
  <c r="AA4284" i="4"/>
  <c r="AA4280" i="4"/>
  <c r="AA4276" i="4"/>
  <c r="AA4272" i="4"/>
  <c r="AA4268" i="4"/>
  <c r="AA4264" i="4"/>
  <c r="AA4260" i="4"/>
  <c r="AA4256" i="4"/>
  <c r="AA4252" i="4"/>
  <c r="AA4248" i="4"/>
  <c r="AA4244" i="4"/>
  <c r="AA4240" i="4"/>
  <c r="AA4236" i="4"/>
  <c r="AA4232" i="4"/>
  <c r="AA4228" i="4"/>
  <c r="AA4224" i="4"/>
  <c r="AA4220" i="4"/>
  <c r="AA4216" i="4"/>
  <c r="AA4212" i="4"/>
  <c r="AA4208" i="4"/>
  <c r="AA4204" i="4"/>
  <c r="AA4200" i="4"/>
  <c r="AA4196" i="4"/>
  <c r="AA4192" i="4"/>
  <c r="AA4188" i="4"/>
  <c r="AA4184" i="4"/>
  <c r="AA4180" i="4"/>
  <c r="AA4176" i="4"/>
  <c r="AA4172" i="4"/>
  <c r="AA4168" i="4"/>
  <c r="AA4996" i="4"/>
  <c r="AA4645" i="4"/>
  <c r="AA4581" i="4"/>
  <c r="AA4517" i="4"/>
  <c r="AA4485" i="4"/>
  <c r="AA4453" i="4"/>
  <c r="AA4432" i="4"/>
  <c r="AA4368" i="4"/>
  <c r="AA4327" i="4"/>
  <c r="AA4311" i="4"/>
  <c r="AA4295" i="4"/>
  <c r="AA4279" i="4"/>
  <c r="AA4263" i="4"/>
  <c r="AA4247" i="4"/>
  <c r="AA4231" i="4"/>
  <c r="AA4215" i="4"/>
  <c r="AA4199" i="4"/>
  <c r="AA4183" i="4"/>
  <c r="AA4167" i="4"/>
  <c r="AA4159" i="4"/>
  <c r="AA4151" i="4"/>
  <c r="AA4143" i="4"/>
  <c r="AA4135" i="4"/>
  <c r="AA4127" i="4"/>
  <c r="AA4122" i="4"/>
  <c r="AA4118" i="4"/>
  <c r="AA4114" i="4"/>
  <c r="AA4110" i="4"/>
  <c r="AA4106" i="4"/>
  <c r="AA4102" i="4"/>
  <c r="AA4098" i="4"/>
  <c r="AA4094" i="4"/>
  <c r="AA4090" i="4"/>
  <c r="AA4086" i="4"/>
  <c r="AA4082" i="4"/>
  <c r="AA4078" i="4"/>
  <c r="AA4074" i="4"/>
  <c r="AA4070" i="4"/>
  <c r="AA4066" i="4"/>
  <c r="AA4439" i="4"/>
  <c r="AA4423" i="4"/>
  <c r="AA4407" i="4"/>
  <c r="AA4391" i="4"/>
  <c r="AA4375" i="4"/>
  <c r="AA4359" i="4"/>
  <c r="AA4343" i="4"/>
  <c r="AA4434" i="4"/>
  <c r="AA4418" i="4"/>
  <c r="AA4402" i="4"/>
  <c r="AA4386" i="4"/>
  <c r="AA4370" i="4"/>
  <c r="AA4354" i="4"/>
  <c r="AA4338" i="4"/>
  <c r="AA4425" i="4"/>
  <c r="AA4409" i="4"/>
  <c r="AA4393" i="4"/>
  <c r="AA4377" i="4"/>
  <c r="AA4361" i="4"/>
  <c r="AA4345" i="4"/>
  <c r="AA4060" i="4"/>
  <c r="AA4052" i="4"/>
  <c r="AA4044" i="4"/>
  <c r="AA4036" i="4"/>
  <c r="AA4028" i="4"/>
  <c r="AA4020" i="4"/>
  <c r="AA4012" i="4"/>
  <c r="AA4004" i="4"/>
  <c r="AA3996" i="4"/>
  <c r="AA3988" i="4"/>
  <c r="AA3980" i="4"/>
  <c r="AA3972" i="4"/>
  <c r="AA3965" i="4"/>
  <c r="AA3961" i="4"/>
  <c r="AA3957" i="4"/>
  <c r="AA3953" i="4"/>
  <c r="AA3949" i="4"/>
  <c r="AA3945" i="4"/>
  <c r="AA3941" i="4"/>
  <c r="AA3937" i="4"/>
  <c r="AA3933" i="4"/>
  <c r="AA3929" i="4"/>
  <c r="AA3925" i="4"/>
  <c r="AA3921" i="4"/>
  <c r="AA3917" i="4"/>
  <c r="AA3913" i="4"/>
  <c r="AA3909" i="4"/>
  <c r="AA3905" i="4"/>
  <c r="AA3901" i="4"/>
  <c r="AA3897" i="4"/>
  <c r="AA3893" i="4"/>
  <c r="AA3889" i="4"/>
  <c r="AA3885" i="4"/>
  <c r="AA3881" i="4"/>
  <c r="AA3877" i="4"/>
  <c r="AA3873" i="4"/>
  <c r="AA3869" i="4"/>
  <c r="AA3865" i="4"/>
  <c r="AA3861" i="4"/>
  <c r="AA3857" i="4"/>
  <c r="AA3853" i="4"/>
  <c r="AA3849" i="4"/>
  <c r="AA3845" i="4"/>
  <c r="AA3841" i="4"/>
  <c r="AA3837" i="4"/>
  <c r="AA3833" i="4"/>
  <c r="AA3829" i="4"/>
  <c r="AA3825" i="4"/>
  <c r="AA3821" i="4"/>
  <c r="AA3817" i="4"/>
  <c r="AA3813" i="4"/>
  <c r="AA3809" i="4"/>
  <c r="AA3805" i="4"/>
  <c r="AA3801" i="4"/>
  <c r="AA3797" i="4"/>
  <c r="AA3793" i="4"/>
  <c r="AA3789" i="4"/>
  <c r="AA3785" i="4"/>
  <c r="AA3781" i="4"/>
  <c r="AA3777" i="4"/>
  <c r="AA3773" i="4"/>
  <c r="AA3769" i="4"/>
  <c r="AA3765" i="4"/>
  <c r="AA3761" i="4"/>
  <c r="AA3757" i="4"/>
  <c r="AA3753" i="4"/>
  <c r="AA3749" i="4"/>
  <c r="AA3745" i="4"/>
  <c r="AA3741" i="4"/>
  <c r="AA3737" i="4"/>
  <c r="AA3733" i="4"/>
  <c r="AA3729" i="4"/>
  <c r="AA3725" i="4"/>
  <c r="AA3721" i="4"/>
  <c r="AA3717" i="4"/>
  <c r="AA3713" i="4"/>
  <c r="AA3709" i="4"/>
  <c r="AA3705" i="4"/>
  <c r="AA3701" i="4"/>
  <c r="AA3697" i="4"/>
  <c r="AA3693" i="4"/>
  <c r="AA3689" i="4"/>
  <c r="AA3685" i="4"/>
  <c r="AA3681" i="4"/>
  <c r="AA3677" i="4"/>
  <c r="AA3673" i="4"/>
  <c r="AA3669" i="4"/>
  <c r="AA3665" i="4"/>
  <c r="AA3661" i="4"/>
  <c r="AA3657" i="4"/>
  <c r="AA3653" i="4"/>
  <c r="AA3649" i="4"/>
  <c r="AA3645" i="4"/>
  <c r="AA3641" i="4"/>
  <c r="AA4059" i="4"/>
  <c r="AA4051" i="4"/>
  <c r="AA4043" i="4"/>
  <c r="AA4035" i="4"/>
  <c r="AA4027" i="4"/>
  <c r="AA4019" i="4"/>
  <c r="AA4011" i="4"/>
  <c r="AA4003" i="4"/>
  <c r="AA3995" i="4"/>
  <c r="AA3987" i="4"/>
  <c r="AA3979" i="4"/>
  <c r="AA3971" i="4"/>
  <c r="AA3636" i="4"/>
  <c r="AA3628" i="4"/>
  <c r="AA3620" i="4"/>
  <c r="AA3612" i="4"/>
  <c r="AA3604" i="4"/>
  <c r="AA4931" i="4"/>
  <c r="AA4735" i="4"/>
  <c r="AA4629" i="4"/>
  <c r="AA4565" i="4"/>
  <c r="AA4509" i="4"/>
  <c r="AA4477" i="4"/>
  <c r="AA4445" i="4"/>
  <c r="AA4416" i="4"/>
  <c r="AA4352" i="4"/>
  <c r="AA4323" i="4"/>
  <c r="AA4307" i="4"/>
  <c r="AA4291" i="4"/>
  <c r="AA4275" i="4"/>
  <c r="AA4259" i="4"/>
  <c r="AA4243" i="4"/>
  <c r="AA4227" i="4"/>
  <c r="AA4211" i="4"/>
  <c r="AA4195" i="4"/>
  <c r="AA4179" i="4"/>
  <c r="AA4164" i="4"/>
  <c r="AA4156" i="4"/>
  <c r="AA4148" i="4"/>
  <c r="AA4140" i="4"/>
  <c r="AA4132" i="4"/>
  <c r="AA4126" i="4"/>
  <c r="AA4121" i="4"/>
  <c r="AA4117" i="4"/>
  <c r="AA4113" i="4"/>
  <c r="AA4109" i="4"/>
  <c r="AA4105" i="4"/>
  <c r="AA4101" i="4"/>
  <c r="AA4097" i="4"/>
  <c r="AA4093" i="4"/>
  <c r="AA4089" i="4"/>
  <c r="AA4085" i="4"/>
  <c r="AA4081" i="4"/>
  <c r="AA4077" i="4"/>
  <c r="AA4073" i="4"/>
  <c r="AA4069" i="4"/>
  <c r="AA4065" i="4"/>
  <c r="AA4435" i="4"/>
  <c r="AA4419" i="4"/>
  <c r="AA4403" i="4"/>
  <c r="AA4387" i="4"/>
  <c r="AA4371" i="4"/>
  <c r="AA4355" i="4"/>
  <c r="AA4339" i="4"/>
  <c r="AA4430" i="4"/>
  <c r="AA4414" i="4"/>
  <c r="AA4398" i="4"/>
  <c r="AA4382" i="4"/>
  <c r="AA4366" i="4"/>
  <c r="AA4350" i="4"/>
  <c r="AA4437" i="4"/>
  <c r="AA4421" i="4"/>
  <c r="AA4405" i="4"/>
  <c r="AA4389" i="4"/>
  <c r="AA4373" i="4"/>
  <c r="AA4357" i="4"/>
  <c r="AA4341" i="4"/>
  <c r="AA4058" i="4"/>
  <c r="AA4050" i="4"/>
  <c r="AA4042" i="4"/>
  <c r="AA4034" i="4"/>
  <c r="AA4026" i="4"/>
  <c r="AA4018" i="4"/>
  <c r="AA4010" i="4"/>
  <c r="AA4002" i="4"/>
  <c r="AA3994" i="4"/>
  <c r="AA3986" i="4"/>
  <c r="AA3978" i="4"/>
  <c r="AA3970" i="4"/>
  <c r="AA3964" i="4"/>
  <c r="AA3960" i="4"/>
  <c r="AA3956" i="4"/>
  <c r="AA3952" i="4"/>
  <c r="AA3948" i="4"/>
  <c r="AA3944" i="4"/>
  <c r="AA3940" i="4"/>
  <c r="AA3936" i="4"/>
  <c r="AA3932" i="4"/>
  <c r="AA3928" i="4"/>
  <c r="AA3924" i="4"/>
  <c r="AA3920" i="4"/>
  <c r="AA3916" i="4"/>
  <c r="AA3912" i="4"/>
  <c r="AA3908" i="4"/>
  <c r="AA3904" i="4"/>
  <c r="AA3900" i="4"/>
  <c r="AA3896" i="4"/>
  <c r="AA3892" i="4"/>
  <c r="AA3888" i="4"/>
  <c r="AA3884" i="4"/>
  <c r="AA3880" i="4"/>
  <c r="AA3876" i="4"/>
  <c r="AA3872" i="4"/>
  <c r="AA3868" i="4"/>
  <c r="AA3864" i="4"/>
  <c r="AA3860" i="4"/>
  <c r="AA3856" i="4"/>
  <c r="AA3852" i="4"/>
  <c r="AA3848" i="4"/>
  <c r="AA3844" i="4"/>
  <c r="AA3840" i="4"/>
  <c r="AA3836" i="4"/>
  <c r="AA3832" i="4"/>
  <c r="AA3828" i="4"/>
  <c r="AA3824" i="4"/>
  <c r="AA3820" i="4"/>
  <c r="AA3816" i="4"/>
  <c r="AA3812" i="4"/>
  <c r="AA3808" i="4"/>
  <c r="AA3804" i="4"/>
  <c r="AA3800" i="4"/>
  <c r="AA3796" i="4"/>
  <c r="AA3792" i="4"/>
  <c r="AA3788" i="4"/>
  <c r="AA3784" i="4"/>
  <c r="AA3780" i="4"/>
  <c r="AA3776" i="4"/>
  <c r="AA3772" i="4"/>
  <c r="AA3768" i="4"/>
  <c r="AA3764" i="4"/>
  <c r="AA3760" i="4"/>
  <c r="AA3756" i="4"/>
  <c r="AA3752" i="4"/>
  <c r="AA3748" i="4"/>
  <c r="AA3744" i="4"/>
  <c r="AA3740" i="4"/>
  <c r="AA3736" i="4"/>
  <c r="AA3732" i="4"/>
  <c r="AA3728" i="4"/>
  <c r="AA3724" i="4"/>
  <c r="AA3720" i="4"/>
  <c r="AA3716" i="4"/>
  <c r="AA3712" i="4"/>
  <c r="AA3708" i="4"/>
  <c r="AA3704" i="4"/>
  <c r="AA3700" i="4"/>
  <c r="AA3696" i="4"/>
  <c r="AA3692" i="4"/>
  <c r="AA3688" i="4"/>
  <c r="AA3684" i="4"/>
  <c r="AA3680" i="4"/>
  <c r="AA3676" i="4"/>
  <c r="AA3672" i="4"/>
  <c r="AA3668" i="4"/>
  <c r="AA3664" i="4"/>
  <c r="AA3660" i="4"/>
  <c r="AA3656" i="4"/>
  <c r="AA3652" i="4"/>
  <c r="AA3648" i="4"/>
  <c r="AA3644" i="4"/>
  <c r="AA3640" i="4"/>
  <c r="AA4057" i="4"/>
  <c r="AA4049" i="4"/>
  <c r="AA4041" i="4"/>
  <c r="AA4033" i="4"/>
  <c r="AA4025" i="4"/>
  <c r="AA4017" i="4"/>
  <c r="AA4009" i="4"/>
  <c r="AA4001" i="4"/>
  <c r="AA3993" i="4"/>
  <c r="AA3985" i="4"/>
  <c r="AA3977" i="4"/>
  <c r="AA3969" i="4"/>
  <c r="AA3634" i="4"/>
  <c r="AA3626" i="4"/>
  <c r="AA3618" i="4"/>
  <c r="AA3610" i="4"/>
  <c r="AA4867" i="4"/>
  <c r="AA4717" i="4"/>
  <c r="AA4613" i="4"/>
  <c r="AA4549" i="4"/>
  <c r="AA4501" i="4"/>
  <c r="AA4469" i="4"/>
  <c r="AA4736" i="4"/>
  <c r="AA4400" i="4"/>
  <c r="AA4336" i="4"/>
  <c r="AA4319" i="4"/>
  <c r="AA4303" i="4"/>
  <c r="AA4287" i="4"/>
  <c r="AA4271" i="4"/>
  <c r="AA4255" i="4"/>
  <c r="AA4239" i="4"/>
  <c r="AA4223" i="4"/>
  <c r="AA4207" i="4"/>
  <c r="AA4191" i="4"/>
  <c r="AA4175" i="4"/>
  <c r="AA4163" i="4"/>
  <c r="AA4155" i="4"/>
  <c r="AA4147" i="4"/>
  <c r="AA4139" i="4"/>
  <c r="AA4131" i="4"/>
  <c r="AA4124" i="4"/>
  <c r="AA4120" i="4"/>
  <c r="AA4116" i="4"/>
  <c r="AA4112" i="4"/>
  <c r="AA4108" i="4"/>
  <c r="AA4104" i="4"/>
  <c r="AA4100" i="4"/>
  <c r="AA4096" i="4"/>
  <c r="AA4092" i="4"/>
  <c r="AA4088" i="4"/>
  <c r="AA4084" i="4"/>
  <c r="AA4080" i="4"/>
  <c r="AA4076" i="4"/>
  <c r="AA4072" i="4"/>
  <c r="AA4068" i="4"/>
  <c r="AA4064" i="4"/>
  <c r="AA4431" i="4"/>
  <c r="AA4415" i="4"/>
  <c r="AA4399" i="4"/>
  <c r="AA4383" i="4"/>
  <c r="AA4367" i="4"/>
  <c r="AA4351" i="4"/>
  <c r="AA4335" i="4"/>
  <c r="AA4426" i="4"/>
  <c r="AA4410" i="4"/>
  <c r="AA4394" i="4"/>
  <c r="AA4378" i="4"/>
  <c r="AA4362" i="4"/>
  <c r="AA4346" i="4"/>
  <c r="AA4433" i="4"/>
  <c r="AA4417" i="4"/>
  <c r="AA4401" i="4"/>
  <c r="AA4385" i="4"/>
  <c r="AA4369" i="4"/>
  <c r="AA4353" i="4"/>
  <c r="AA4337" i="4"/>
  <c r="AA4056" i="4"/>
  <c r="AA4048" i="4"/>
  <c r="AA4040" i="4"/>
  <c r="AA4032" i="4"/>
  <c r="AA4024" i="4"/>
  <c r="AA4016" i="4"/>
  <c r="AA4008" i="4"/>
  <c r="AA4000" i="4"/>
  <c r="AA3992" i="4"/>
  <c r="AA3984" i="4"/>
  <c r="AA3976" i="4"/>
  <c r="AA3968" i="4"/>
  <c r="AA3963" i="4"/>
  <c r="AA3959" i="4"/>
  <c r="AA3955" i="4"/>
  <c r="AA3951" i="4"/>
  <c r="AA3947" i="4"/>
  <c r="AA3943" i="4"/>
  <c r="AA3939" i="4"/>
  <c r="AA3935" i="4"/>
  <c r="AA3931" i="4"/>
  <c r="AA3927" i="4"/>
  <c r="AA3923" i="4"/>
  <c r="AA3919" i="4"/>
  <c r="AA3915" i="4"/>
  <c r="AA3911" i="4"/>
  <c r="AA3907" i="4"/>
  <c r="AA3903" i="4"/>
  <c r="AA3899" i="4"/>
  <c r="AA3895" i="4"/>
  <c r="AA3891" i="4"/>
  <c r="AA3887" i="4"/>
  <c r="AA3883" i="4"/>
  <c r="AA3879" i="4"/>
  <c r="AA3875" i="4"/>
  <c r="AA3871" i="4"/>
  <c r="AA3867" i="4"/>
  <c r="AA3863" i="4"/>
  <c r="AA3859" i="4"/>
  <c r="AA3855" i="4"/>
  <c r="AA3851" i="4"/>
  <c r="AA3847" i="4"/>
  <c r="AA3843" i="4"/>
  <c r="AA3839" i="4"/>
  <c r="AA3835" i="4"/>
  <c r="AA3831" i="4"/>
  <c r="AA3827" i="4"/>
  <c r="AA3823" i="4"/>
  <c r="AA3819" i="4"/>
  <c r="AA3815" i="4"/>
  <c r="AA3811" i="4"/>
  <c r="AA3807" i="4"/>
  <c r="AA3803" i="4"/>
  <c r="AA3799" i="4"/>
  <c r="AA3795" i="4"/>
  <c r="AA3791" i="4"/>
  <c r="AA3787" i="4"/>
  <c r="AA3783" i="4"/>
  <c r="AA3779" i="4"/>
  <c r="AA3775" i="4"/>
  <c r="AA3771" i="4"/>
  <c r="AA3767" i="4"/>
  <c r="AA3763" i="4"/>
  <c r="AA4533" i="4"/>
  <c r="AA4384" i="4"/>
  <c r="AA4283" i="4"/>
  <c r="AA4219" i="4"/>
  <c r="AA4160" i="4"/>
  <c r="AA4128" i="4"/>
  <c r="AA4111" i="4"/>
  <c r="AA4095" i="4"/>
  <c r="AA4079" i="4"/>
  <c r="AA4063" i="4"/>
  <c r="AA4379" i="4"/>
  <c r="AA4422" i="4"/>
  <c r="AA4358" i="4"/>
  <c r="AA4397" i="4"/>
  <c r="AA4062" i="4"/>
  <c r="AA4030" i="4"/>
  <c r="AA3998" i="4"/>
  <c r="AA3966" i="4"/>
  <c r="AA3950" i="4"/>
  <c r="AA3934" i="4"/>
  <c r="AA3918" i="4"/>
  <c r="AA3902" i="4"/>
  <c r="AA3886" i="4"/>
  <c r="AA3870" i="4"/>
  <c r="AA3854" i="4"/>
  <c r="AA3838" i="4"/>
  <c r="AA3822" i="4"/>
  <c r="AA3806" i="4"/>
  <c r="AA3790" i="4"/>
  <c r="AA3774" i="4"/>
  <c r="AA3759" i="4"/>
  <c r="AA3751" i="4"/>
  <c r="AA3743" i="4"/>
  <c r="AA3735" i="4"/>
  <c r="AA3727" i="4"/>
  <c r="AA3719" i="4"/>
  <c r="AA3711" i="4"/>
  <c r="AA3703" i="4"/>
  <c r="AA3695" i="4"/>
  <c r="AA3687" i="4"/>
  <c r="AA3679" i="4"/>
  <c r="AA3671" i="4"/>
  <c r="AA3663" i="4"/>
  <c r="AA3655" i="4"/>
  <c r="AA3647" i="4"/>
  <c r="AA3639" i="4"/>
  <c r="AA4047" i="4"/>
  <c r="AA4031" i="4"/>
  <c r="AA4015" i="4"/>
  <c r="AA3999" i="4"/>
  <c r="AA3983" i="4"/>
  <c r="AA3967" i="4"/>
  <c r="AA3624" i="4"/>
  <c r="AA3608" i="4"/>
  <c r="AA3598" i="4"/>
  <c r="AA3590" i="4"/>
  <c r="AA3582" i="4"/>
  <c r="AA3574" i="4"/>
  <c r="AA3566" i="4"/>
  <c r="AA3559" i="4"/>
  <c r="AA3555" i="4"/>
  <c r="AA3551" i="4"/>
  <c r="AA3547" i="4"/>
  <c r="AA3543" i="4"/>
  <c r="AA3539" i="4"/>
  <c r="AA3535" i="4"/>
  <c r="AA3531" i="4"/>
  <c r="AA3527" i="4"/>
  <c r="AA3523" i="4"/>
  <c r="AA3519" i="4"/>
  <c r="AA3515" i="4"/>
  <c r="AA3511" i="4"/>
  <c r="AA3507" i="4"/>
  <c r="AA3503" i="4"/>
  <c r="AA3499" i="4"/>
  <c r="AA3495" i="4"/>
  <c r="AA3491" i="4"/>
  <c r="AA3487" i="4"/>
  <c r="AA3483" i="4"/>
  <c r="AA3479" i="4"/>
  <c r="AA3475" i="4"/>
  <c r="AA3471" i="4"/>
  <c r="AA3467" i="4"/>
  <c r="AA3463" i="4"/>
  <c r="AA3459" i="4"/>
  <c r="AA3455" i="4"/>
  <c r="AA3451" i="4"/>
  <c r="AA3447" i="4"/>
  <c r="AA3443" i="4"/>
  <c r="AA3439" i="4"/>
  <c r="AA3435" i="4"/>
  <c r="AA3431" i="4"/>
  <c r="AA3427" i="4"/>
  <c r="AA3423" i="4"/>
  <c r="AA3419" i="4"/>
  <c r="AA3415" i="4"/>
  <c r="AA3411" i="4"/>
  <c r="AA3407" i="4"/>
  <c r="AA3403" i="4"/>
  <c r="AA3399" i="4"/>
  <c r="AA3395" i="4"/>
  <c r="AA3391" i="4"/>
  <c r="AA3387" i="4"/>
  <c r="AA3383" i="4"/>
  <c r="AA3379" i="4"/>
  <c r="AA3375" i="4"/>
  <c r="AA3371" i="4"/>
  <c r="AA3367" i="4"/>
  <c r="AA3363" i="4"/>
  <c r="AA3359" i="4"/>
  <c r="AA3355" i="4"/>
  <c r="AA3351" i="4"/>
  <c r="AA3347" i="4"/>
  <c r="AA3343" i="4"/>
  <c r="AA3339" i="4"/>
  <c r="AA3335" i="4"/>
  <c r="AA3331" i="4"/>
  <c r="AA3327" i="4"/>
  <c r="AA3323" i="4"/>
  <c r="AA3319" i="4"/>
  <c r="AA3315" i="4"/>
  <c r="AA3311" i="4"/>
  <c r="AA3307" i="4"/>
  <c r="AA3303" i="4"/>
  <c r="AA3299" i="4"/>
  <c r="AA3295" i="4"/>
  <c r="AA3291" i="4"/>
  <c r="AA3287" i="4"/>
  <c r="AA3283" i="4"/>
  <c r="AA3279" i="4"/>
  <c r="AA3275" i="4"/>
  <c r="AA3271" i="4"/>
  <c r="AA3267" i="4"/>
  <c r="AA3263" i="4"/>
  <c r="AA3259" i="4"/>
  <c r="AA3255" i="4"/>
  <c r="AA3251" i="4"/>
  <c r="AA3247" i="4"/>
  <c r="AA3243" i="4"/>
  <c r="AA3239" i="4"/>
  <c r="AA3235" i="4"/>
  <c r="AA3231" i="4"/>
  <c r="AA3227" i="4"/>
  <c r="AA3223" i="4"/>
  <c r="AA3219" i="4"/>
  <c r="AA3215" i="4"/>
  <c r="AA3211" i="4"/>
  <c r="AA3207" i="4"/>
  <c r="AA3203" i="4"/>
  <c r="AA3199" i="4"/>
  <c r="AA3195" i="4"/>
  <c r="AA3191" i="4"/>
  <c r="AA3187" i="4"/>
  <c r="AA3183" i="4"/>
  <c r="AA3179" i="4"/>
  <c r="AA3175" i="4"/>
  <c r="AA3171" i="4"/>
  <c r="AA3167" i="4"/>
  <c r="AA3163" i="4"/>
  <c r="AA3159" i="4"/>
  <c r="AA3155" i="4"/>
  <c r="AA3151" i="4"/>
  <c r="AA3147" i="4"/>
  <c r="AA3143" i="4"/>
  <c r="AA3139" i="4"/>
  <c r="AA3135" i="4"/>
  <c r="AA3131" i="4"/>
  <c r="AA3127" i="4"/>
  <c r="AA3123" i="4"/>
  <c r="AA3119" i="4"/>
  <c r="AA4803" i="4"/>
  <c r="AA4493" i="4"/>
  <c r="AA4331" i="4"/>
  <c r="AA4267" i="4"/>
  <c r="AA4203" i="4"/>
  <c r="AA4152" i="4"/>
  <c r="AA4123" i="4"/>
  <c r="AA4107" i="4"/>
  <c r="AA4091" i="4"/>
  <c r="AA4075" i="4"/>
  <c r="AA4427" i="4"/>
  <c r="AA4363" i="4"/>
  <c r="AA4406" i="4"/>
  <c r="AA4342" i="4"/>
  <c r="AA4381" i="4"/>
  <c r="AA4054" i="4"/>
  <c r="AA4022" i="4"/>
  <c r="AA3990" i="4"/>
  <c r="AA3962" i="4"/>
  <c r="AA3946" i="4"/>
  <c r="AA3930" i="4"/>
  <c r="AA3914" i="4"/>
  <c r="AA3898" i="4"/>
  <c r="AA3882" i="4"/>
  <c r="AA3866" i="4"/>
  <c r="AA3850" i="4"/>
  <c r="AA3834" i="4"/>
  <c r="AA3818" i="4"/>
  <c r="AA3802" i="4"/>
  <c r="AA3786" i="4"/>
  <c r="AA3770" i="4"/>
  <c r="AA3758" i="4"/>
  <c r="AA3750" i="4"/>
  <c r="AA3742" i="4"/>
  <c r="AA3734" i="4"/>
  <c r="AA3726" i="4"/>
  <c r="AA3718" i="4"/>
  <c r="AA3710" i="4"/>
  <c r="AA3702" i="4"/>
  <c r="AA3694" i="4"/>
  <c r="AA3686" i="4"/>
  <c r="AA3678" i="4"/>
  <c r="AA3670" i="4"/>
  <c r="AA3662" i="4"/>
  <c r="AA3654" i="4"/>
  <c r="AA3646" i="4"/>
  <c r="AA4061" i="4"/>
  <c r="AA4045" i="4"/>
  <c r="AA4029" i="4"/>
  <c r="AA4013" i="4"/>
  <c r="AA3997" i="4"/>
  <c r="AA3981" i="4"/>
  <c r="AA3638" i="4"/>
  <c r="AA3622" i="4"/>
  <c r="AA3606" i="4"/>
  <c r="AA3596" i="4"/>
  <c r="AA3588" i="4"/>
  <c r="AA3580" i="4"/>
  <c r="AA3572" i="4"/>
  <c r="AA3564" i="4"/>
  <c r="AA3558" i="4"/>
  <c r="AA3554" i="4"/>
  <c r="AA3550" i="4"/>
  <c r="AA3546" i="4"/>
  <c r="AA3542" i="4"/>
  <c r="AA3538" i="4"/>
  <c r="AA3534" i="4"/>
  <c r="AA3530" i="4"/>
  <c r="AA3526" i="4"/>
  <c r="AA3522" i="4"/>
  <c r="AA3518" i="4"/>
  <c r="AA3514" i="4"/>
  <c r="AA3510" i="4"/>
  <c r="AA3506" i="4"/>
  <c r="AA3502" i="4"/>
  <c r="AA3498" i="4"/>
  <c r="AA3494" i="4"/>
  <c r="AA3490" i="4"/>
  <c r="AA3486" i="4"/>
  <c r="AA3482" i="4"/>
  <c r="AA3478" i="4"/>
  <c r="AA3474" i="4"/>
  <c r="AA3470" i="4"/>
  <c r="AA3466" i="4"/>
  <c r="AA3462" i="4"/>
  <c r="AA3458" i="4"/>
  <c r="AA3454" i="4"/>
  <c r="AA3450" i="4"/>
  <c r="AA3446" i="4"/>
  <c r="AA3442" i="4"/>
  <c r="AA3438" i="4"/>
  <c r="AA3434" i="4"/>
  <c r="AA3430" i="4"/>
  <c r="AA3426" i="4"/>
  <c r="AA3422" i="4"/>
  <c r="AA3418" i="4"/>
  <c r="AA3414" i="4"/>
  <c r="AA3410" i="4"/>
  <c r="AA3406" i="4"/>
  <c r="AA3402" i="4"/>
  <c r="AA3398" i="4"/>
  <c r="AA3394" i="4"/>
  <c r="AA3390" i="4"/>
  <c r="AA3386" i="4"/>
  <c r="AA3382" i="4"/>
  <c r="AA3378" i="4"/>
  <c r="AA3374" i="4"/>
  <c r="AA3370" i="4"/>
  <c r="AA3366" i="4"/>
  <c r="AA3362" i="4"/>
  <c r="AA3358" i="4"/>
  <c r="AA3354" i="4"/>
  <c r="AA3350" i="4"/>
  <c r="AA3346" i="4"/>
  <c r="AA3342" i="4"/>
  <c r="AA3338" i="4"/>
  <c r="AA3334" i="4"/>
  <c r="AA3330" i="4"/>
  <c r="AA3326" i="4"/>
  <c r="AA3322" i="4"/>
  <c r="AA3318" i="4"/>
  <c r="AA3314" i="4"/>
  <c r="AA3310" i="4"/>
  <c r="AA3306" i="4"/>
  <c r="AA3302" i="4"/>
  <c r="AA3298" i="4"/>
  <c r="AA3294" i="4"/>
  <c r="AA3290" i="4"/>
  <c r="AA3286" i="4"/>
  <c r="AA3282" i="4"/>
  <c r="AA3278" i="4"/>
  <c r="AA3274" i="4"/>
  <c r="AA3270" i="4"/>
  <c r="AA3266" i="4"/>
  <c r="AA3262" i="4"/>
  <c r="AA3258" i="4"/>
  <c r="AA3254" i="4"/>
  <c r="AA3250" i="4"/>
  <c r="AA3246" i="4"/>
  <c r="AA3242" i="4"/>
  <c r="AA3238" i="4"/>
  <c r="AA3234" i="4"/>
  <c r="AA3230" i="4"/>
  <c r="AA3226" i="4"/>
  <c r="AA3222" i="4"/>
  <c r="AA3218" i="4"/>
  <c r="AA3214" i="4"/>
  <c r="AA3210" i="4"/>
  <c r="AA3206" i="4"/>
  <c r="AA3202" i="4"/>
  <c r="AA3198" i="4"/>
  <c r="AA3194" i="4"/>
  <c r="AA3190" i="4"/>
  <c r="AA3186" i="4"/>
  <c r="AA3182" i="4"/>
  <c r="AA3178" i="4"/>
  <c r="AA3174" i="4"/>
  <c r="AA3170" i="4"/>
  <c r="AA3166" i="4"/>
  <c r="AA3162" i="4"/>
  <c r="AA3158" i="4"/>
  <c r="AA3154" i="4"/>
  <c r="AA3150" i="4"/>
  <c r="AA3146" i="4"/>
  <c r="AA3142" i="4"/>
  <c r="AA3138" i="4"/>
  <c r="AA3134" i="4"/>
  <c r="AA3130" i="4"/>
  <c r="AA3126" i="4"/>
  <c r="AA3122" i="4"/>
  <c r="AA3118" i="4"/>
  <c r="AA4666" i="4"/>
  <c r="AA4461" i="4"/>
  <c r="AA4315" i="4"/>
  <c r="AA4251" i="4"/>
  <c r="AA4187" i="4"/>
  <c r="AA4144" i="4"/>
  <c r="AA4119" i="4"/>
  <c r="AA4103" i="4"/>
  <c r="AA4087" i="4"/>
  <c r="AA4071" i="4"/>
  <c r="AA4411" i="4"/>
  <c r="AA4347" i="4"/>
  <c r="AA4390" i="4"/>
  <c r="AA4429" i="4"/>
  <c r="AA4365" i="4"/>
  <c r="AA4046" i="4"/>
  <c r="AA4014" i="4"/>
  <c r="AA3982" i="4"/>
  <c r="AA3958" i="4"/>
  <c r="AA3942" i="4"/>
  <c r="AA3926" i="4"/>
  <c r="AA3910" i="4"/>
  <c r="AA3894" i="4"/>
  <c r="AA3878" i="4"/>
  <c r="AA3862" i="4"/>
  <c r="AA3846" i="4"/>
  <c r="AA3830" i="4"/>
  <c r="AA3814" i="4"/>
  <c r="AA3798" i="4"/>
  <c r="AA3782" i="4"/>
  <c r="AA3766" i="4"/>
  <c r="AA3755" i="4"/>
  <c r="AA3747" i="4"/>
  <c r="AA3739" i="4"/>
  <c r="AA3731" i="4"/>
  <c r="AA3723" i="4"/>
  <c r="AA3715" i="4"/>
  <c r="AA3707" i="4"/>
  <c r="AA3699" i="4"/>
  <c r="AA3691" i="4"/>
  <c r="AA3683" i="4"/>
  <c r="AA3675" i="4"/>
  <c r="AA3667" i="4"/>
  <c r="AA3659" i="4"/>
  <c r="AA3651" i="4"/>
  <c r="AA3643" i="4"/>
  <c r="AA4055" i="4"/>
  <c r="AA4039" i="4"/>
  <c r="AA4023" i="4"/>
  <c r="AA4007" i="4"/>
  <c r="AA3991" i="4"/>
  <c r="AA3975" i="4"/>
  <c r="AA3632" i="4"/>
  <c r="AA3616" i="4"/>
  <c r="AA3602" i="4"/>
  <c r="AA3594" i="4"/>
  <c r="AA3586" i="4"/>
  <c r="AA3578" i="4"/>
  <c r="AA3570" i="4"/>
  <c r="AA3562" i="4"/>
  <c r="AA3557" i="4"/>
  <c r="AA3553" i="4"/>
  <c r="AA3549" i="4"/>
  <c r="AA3545" i="4"/>
  <c r="AA3541" i="4"/>
  <c r="AA3537" i="4"/>
  <c r="AA3533" i="4"/>
  <c r="AA3529" i="4"/>
  <c r="AA3525" i="4"/>
  <c r="AA3521" i="4"/>
  <c r="AA3517" i="4"/>
  <c r="AA3513" i="4"/>
  <c r="AA3509" i="4"/>
  <c r="AA3505" i="4"/>
  <c r="AA3501" i="4"/>
  <c r="AA3497" i="4"/>
  <c r="AA3493" i="4"/>
  <c r="AA3489" i="4"/>
  <c r="AA3485" i="4"/>
  <c r="AA3481" i="4"/>
  <c r="AA3477" i="4"/>
  <c r="AA3473" i="4"/>
  <c r="AA3469" i="4"/>
  <c r="AA3465" i="4"/>
  <c r="AA3461" i="4"/>
  <c r="AA3457" i="4"/>
  <c r="AA3453" i="4"/>
  <c r="AA3449" i="4"/>
  <c r="AA3445" i="4"/>
  <c r="AA3441" i="4"/>
  <c r="AA3437" i="4"/>
  <c r="AA3433" i="4"/>
  <c r="AA3429" i="4"/>
  <c r="AA3425" i="4"/>
  <c r="AA3421" i="4"/>
  <c r="AA3417" i="4"/>
  <c r="AA3413" i="4"/>
  <c r="AA3409" i="4"/>
  <c r="AA3405" i="4"/>
  <c r="AA3401" i="4"/>
  <c r="AA3397" i="4"/>
  <c r="AA3393" i="4"/>
  <c r="AA3389" i="4"/>
  <c r="AA3385" i="4"/>
  <c r="AA3381" i="4"/>
  <c r="AA3377" i="4"/>
  <c r="AA3373" i="4"/>
  <c r="AA3369" i="4"/>
  <c r="AA3365" i="4"/>
  <c r="AA3361" i="4"/>
  <c r="AA3357" i="4"/>
  <c r="AA3353" i="4"/>
  <c r="AA3349" i="4"/>
  <c r="AA3345" i="4"/>
  <c r="AA3341" i="4"/>
  <c r="AA3337" i="4"/>
  <c r="AA3333" i="4"/>
  <c r="AA3329" i="4"/>
  <c r="AA3325" i="4"/>
  <c r="AA3321" i="4"/>
  <c r="AA3317" i="4"/>
  <c r="AA3313" i="4"/>
  <c r="AA3309" i="4"/>
  <c r="AA3305" i="4"/>
  <c r="AA3301" i="4"/>
  <c r="AA3297" i="4"/>
  <c r="AA3293" i="4"/>
  <c r="AA3289" i="4"/>
  <c r="AA3285" i="4"/>
  <c r="AA3281" i="4"/>
  <c r="AA3277" i="4"/>
  <c r="AA3273" i="4"/>
  <c r="AA3269" i="4"/>
  <c r="AA3265" i="4"/>
  <c r="AA3261" i="4"/>
  <c r="AA3257" i="4"/>
  <c r="AA3253" i="4"/>
  <c r="AA3249" i="4"/>
  <c r="AA3245" i="4"/>
  <c r="AA3241" i="4"/>
  <c r="AA3237" i="4"/>
  <c r="AA3233" i="4"/>
  <c r="AA3229" i="4"/>
  <c r="AA3225" i="4"/>
  <c r="AA3221" i="4"/>
  <c r="AA3217" i="4"/>
  <c r="AA3213" i="4"/>
  <c r="AA3209" i="4"/>
  <c r="AA3205" i="4"/>
  <c r="AA3201" i="4"/>
  <c r="AA3197" i="4"/>
  <c r="AA3193" i="4"/>
  <c r="AA3189" i="4"/>
  <c r="AA3185" i="4"/>
  <c r="AA3181" i="4"/>
  <c r="AA3177" i="4"/>
  <c r="AA3173" i="4"/>
  <c r="AA3169" i="4"/>
  <c r="AA4235" i="4"/>
  <c r="AA4099" i="4"/>
  <c r="AA4438" i="4"/>
  <c r="AA4038" i="4"/>
  <c r="AA3938" i="4"/>
  <c r="AA3874" i="4"/>
  <c r="AA3810" i="4"/>
  <c r="AA3754" i="4"/>
  <c r="AA3722" i="4"/>
  <c r="AA3690" i="4"/>
  <c r="AA3658" i="4"/>
  <c r="AA4037" i="4"/>
  <c r="AA3973" i="4"/>
  <c r="AA3592" i="4"/>
  <c r="AA3560" i="4"/>
  <c r="AA3544" i="4"/>
  <c r="AA3528" i="4"/>
  <c r="AA3512" i="4"/>
  <c r="AA3496" i="4"/>
  <c r="AA3480" i="4"/>
  <c r="AA3464" i="4"/>
  <c r="AA3448" i="4"/>
  <c r="AA3432" i="4"/>
  <c r="AA3416" i="4"/>
  <c r="AA3400" i="4"/>
  <c r="AA3384" i="4"/>
  <c r="AA3368" i="4"/>
  <c r="AA3352" i="4"/>
  <c r="AA3336" i="4"/>
  <c r="AA3320" i="4"/>
  <c r="AA3304" i="4"/>
  <c r="AA3288" i="4"/>
  <c r="AA3272" i="4"/>
  <c r="AA3256" i="4"/>
  <c r="AA3240" i="4"/>
  <c r="AA3224" i="4"/>
  <c r="AA3208" i="4"/>
  <c r="AA3192" i="4"/>
  <c r="AA3176" i="4"/>
  <c r="AA3164" i="4"/>
  <c r="AA3156" i="4"/>
  <c r="AA3148" i="4"/>
  <c r="AA3140" i="4"/>
  <c r="AA3132" i="4"/>
  <c r="AA3124" i="4"/>
  <c r="AA3116" i="4"/>
  <c r="AA3112" i="4"/>
  <c r="AA3108" i="4"/>
  <c r="AA3104" i="4"/>
  <c r="AA3100" i="4"/>
  <c r="AA3096" i="4"/>
  <c r="AA3092" i="4"/>
  <c r="AA3088" i="4"/>
  <c r="AA3084" i="4"/>
  <c r="AA3080" i="4"/>
  <c r="AA3076" i="4"/>
  <c r="AA3072" i="4"/>
  <c r="AA3068" i="4"/>
  <c r="AA3064" i="4"/>
  <c r="AA3060" i="4"/>
  <c r="AA3056" i="4"/>
  <c r="AA3052" i="4"/>
  <c r="AA3048" i="4"/>
  <c r="AA3044" i="4"/>
  <c r="AA3040" i="4"/>
  <c r="AA3036" i="4"/>
  <c r="AA3032" i="4"/>
  <c r="AA3028" i="4"/>
  <c r="AA3024" i="4"/>
  <c r="AA3020" i="4"/>
  <c r="AA3016" i="4"/>
  <c r="AA3012" i="4"/>
  <c r="AA3008" i="4"/>
  <c r="AA3004" i="4"/>
  <c r="AA3000" i="4"/>
  <c r="AA2996" i="4"/>
  <c r="AA2992" i="4"/>
  <c r="AA2988" i="4"/>
  <c r="AA2984" i="4"/>
  <c r="AA2980" i="4"/>
  <c r="AA2976" i="4"/>
  <c r="AA2972" i="4"/>
  <c r="AA2968" i="4"/>
  <c r="AA2964" i="4"/>
  <c r="AA2960" i="4"/>
  <c r="AA2956" i="4"/>
  <c r="AA2952" i="4"/>
  <c r="AA2948" i="4"/>
  <c r="AA2944" i="4"/>
  <c r="AA2940" i="4"/>
  <c r="AA2936" i="4"/>
  <c r="AA2932" i="4"/>
  <c r="AA2928" i="4"/>
  <c r="AA2924" i="4"/>
  <c r="AA2920" i="4"/>
  <c r="AA2916" i="4"/>
  <c r="AA2912" i="4"/>
  <c r="AA2908" i="4"/>
  <c r="AA2904" i="4"/>
  <c r="AA2900" i="4"/>
  <c r="AA2896" i="4"/>
  <c r="AA2892" i="4"/>
  <c r="AA2888" i="4"/>
  <c r="AA2884" i="4"/>
  <c r="AA2880" i="4"/>
  <c r="AA2876" i="4"/>
  <c r="AA2872" i="4"/>
  <c r="AA2868" i="4"/>
  <c r="AA2864" i="4"/>
  <c r="AA2860" i="4"/>
  <c r="AA2856" i="4"/>
  <c r="AA2852" i="4"/>
  <c r="AA2848" i="4"/>
  <c r="AA2844" i="4"/>
  <c r="AA2840" i="4"/>
  <c r="AA2836" i="4"/>
  <c r="AA2832" i="4"/>
  <c r="AA2828" i="4"/>
  <c r="AA2824" i="4"/>
  <c r="AA2820" i="4"/>
  <c r="AA2816" i="4"/>
  <c r="AA2812" i="4"/>
  <c r="AA2808" i="4"/>
  <c r="AA2804" i="4"/>
  <c r="AA2800" i="4"/>
  <c r="AA2796" i="4"/>
  <c r="AA2792" i="4"/>
  <c r="AA2788" i="4"/>
  <c r="AA2784" i="4"/>
  <c r="AA2780" i="4"/>
  <c r="AA2776" i="4"/>
  <c r="AA2772" i="4"/>
  <c r="AA2768" i="4"/>
  <c r="AA2764" i="4"/>
  <c r="AA2760" i="4"/>
  <c r="AA2756" i="4"/>
  <c r="AA2752" i="4"/>
  <c r="AA2748" i="4"/>
  <c r="AA2744" i="4"/>
  <c r="AA2740" i="4"/>
  <c r="AA2736" i="4"/>
  <c r="AA2732" i="4"/>
  <c r="AA2728" i="4"/>
  <c r="AA2724" i="4"/>
  <c r="AA2720" i="4"/>
  <c r="AA2716" i="4"/>
  <c r="AA2712" i="4"/>
  <c r="AA2708" i="4"/>
  <c r="AA2704" i="4"/>
  <c r="AA2700" i="4"/>
  <c r="AA2696" i="4"/>
  <c r="AA2692" i="4"/>
  <c r="AA3635" i="4"/>
  <c r="AA3627" i="4"/>
  <c r="AA3619" i="4"/>
  <c r="AA3611" i="4"/>
  <c r="AA3603" i="4"/>
  <c r="AA3595" i="4"/>
  <c r="AA3587" i="4"/>
  <c r="AA3579" i="4"/>
  <c r="AA3571" i="4"/>
  <c r="AA3563" i="4"/>
  <c r="AA2687" i="4"/>
  <c r="AA2683" i="4"/>
  <c r="AA2679" i="4"/>
  <c r="AA2675" i="4"/>
  <c r="AA2671" i="4"/>
  <c r="AA2667" i="4"/>
  <c r="AA2663" i="4"/>
  <c r="AA2659" i="4"/>
  <c r="AA2655" i="4"/>
  <c r="AA2651" i="4"/>
  <c r="AA2647" i="4"/>
  <c r="AA2643" i="4"/>
  <c r="AA2639" i="4"/>
  <c r="AA2635" i="4"/>
  <c r="AA2631" i="4"/>
  <c r="AA2627" i="4"/>
  <c r="AA2623" i="4"/>
  <c r="AA2619" i="4"/>
  <c r="AA2615" i="4"/>
  <c r="AA2611" i="4"/>
  <c r="AA2607" i="4"/>
  <c r="AA2603" i="4"/>
  <c r="AA2599" i="4"/>
  <c r="AA4597" i="4"/>
  <c r="AA4171" i="4"/>
  <c r="AA4083" i="4"/>
  <c r="AA4374" i="4"/>
  <c r="AA4006" i="4"/>
  <c r="AA3922" i="4"/>
  <c r="AA3858" i="4"/>
  <c r="AA3794" i="4"/>
  <c r="AA3746" i="4"/>
  <c r="AA3714" i="4"/>
  <c r="AA3682" i="4"/>
  <c r="AA3650" i="4"/>
  <c r="AA4021" i="4"/>
  <c r="AA3630" i="4"/>
  <c r="AA3584" i="4"/>
  <c r="AA3556" i="4"/>
  <c r="AA3540" i="4"/>
  <c r="AA3524" i="4"/>
  <c r="AA3508" i="4"/>
  <c r="AA3492" i="4"/>
  <c r="AA3476" i="4"/>
  <c r="AA3460" i="4"/>
  <c r="AA3444" i="4"/>
  <c r="AA3428" i="4"/>
  <c r="AA3412" i="4"/>
  <c r="AA3396" i="4"/>
  <c r="AA3380" i="4"/>
  <c r="AA3364" i="4"/>
  <c r="AA3348" i="4"/>
  <c r="AA3332" i="4"/>
  <c r="AA3316" i="4"/>
  <c r="AA3300" i="4"/>
  <c r="AA3284" i="4"/>
  <c r="AA3268" i="4"/>
  <c r="AA3252" i="4"/>
  <c r="AA3236" i="4"/>
  <c r="AA3220" i="4"/>
  <c r="AA3204" i="4"/>
  <c r="AA3188" i="4"/>
  <c r="AA3172" i="4"/>
  <c r="AA3161" i="4"/>
  <c r="AA3153" i="4"/>
  <c r="AA3145" i="4"/>
  <c r="AA3137" i="4"/>
  <c r="AA3129" i="4"/>
  <c r="AA3121" i="4"/>
  <c r="AA3115" i="4"/>
  <c r="AA3111" i="4"/>
  <c r="AA3107" i="4"/>
  <c r="AA3103" i="4"/>
  <c r="AA3099" i="4"/>
  <c r="AA3095" i="4"/>
  <c r="AA3091" i="4"/>
  <c r="AA3087" i="4"/>
  <c r="AA3083" i="4"/>
  <c r="AA3079" i="4"/>
  <c r="AA3075" i="4"/>
  <c r="AA3071" i="4"/>
  <c r="AA3067" i="4"/>
  <c r="AA3063" i="4"/>
  <c r="AA3059" i="4"/>
  <c r="AA3055" i="4"/>
  <c r="AA3051" i="4"/>
  <c r="AA3047" i="4"/>
  <c r="AA3043" i="4"/>
  <c r="AA3039" i="4"/>
  <c r="AA3035" i="4"/>
  <c r="AA3031" i="4"/>
  <c r="AA3027" i="4"/>
  <c r="AA3023" i="4"/>
  <c r="AA3019" i="4"/>
  <c r="AA3015" i="4"/>
  <c r="AA3011" i="4"/>
  <c r="AA3007" i="4"/>
  <c r="AA3003" i="4"/>
  <c r="AA2999" i="4"/>
  <c r="AA2995" i="4"/>
  <c r="AA2991" i="4"/>
  <c r="AA2987" i="4"/>
  <c r="AA2983" i="4"/>
  <c r="AA2979" i="4"/>
  <c r="AA2975" i="4"/>
  <c r="AA2971" i="4"/>
  <c r="AA2967" i="4"/>
  <c r="AA2963" i="4"/>
  <c r="AA2959" i="4"/>
  <c r="AA2955" i="4"/>
  <c r="AA2951" i="4"/>
  <c r="AA2947" i="4"/>
  <c r="AA2943" i="4"/>
  <c r="AA2939" i="4"/>
  <c r="AA2935" i="4"/>
  <c r="AA2931" i="4"/>
  <c r="AA2927" i="4"/>
  <c r="AA2923" i="4"/>
  <c r="AA2919" i="4"/>
  <c r="AA2915" i="4"/>
  <c r="AA2911" i="4"/>
  <c r="AA2907" i="4"/>
  <c r="AA2903" i="4"/>
  <c r="AA2899" i="4"/>
  <c r="AA2895" i="4"/>
  <c r="AA2891" i="4"/>
  <c r="AA2887" i="4"/>
  <c r="AA2883" i="4"/>
  <c r="AA2879" i="4"/>
  <c r="AA2875" i="4"/>
  <c r="AA2871" i="4"/>
  <c r="AA2867" i="4"/>
  <c r="AA2863" i="4"/>
  <c r="AA2859" i="4"/>
  <c r="AA2855" i="4"/>
  <c r="AA2851" i="4"/>
  <c r="AA2847" i="4"/>
  <c r="AA2843" i="4"/>
  <c r="AA2839" i="4"/>
  <c r="AA2835" i="4"/>
  <c r="AA2831" i="4"/>
  <c r="AA2827" i="4"/>
  <c r="AA2823" i="4"/>
  <c r="AA2819" i="4"/>
  <c r="AA2815" i="4"/>
  <c r="AA2811" i="4"/>
  <c r="AA2807" i="4"/>
  <c r="AA2803" i="4"/>
  <c r="AA2799" i="4"/>
  <c r="AA2795" i="4"/>
  <c r="AA2791" i="4"/>
  <c r="AA2787" i="4"/>
  <c r="AA2783" i="4"/>
  <c r="AA2779" i="4"/>
  <c r="AA2775" i="4"/>
  <c r="AA2771" i="4"/>
  <c r="AA2767" i="4"/>
  <c r="AA2763" i="4"/>
  <c r="AA2759" i="4"/>
  <c r="AA2755" i="4"/>
  <c r="AA2751" i="4"/>
  <c r="AA2747" i="4"/>
  <c r="AA2743" i="4"/>
  <c r="AA2739" i="4"/>
  <c r="AA2735" i="4"/>
  <c r="AA2731" i="4"/>
  <c r="AA2727" i="4"/>
  <c r="AA2723" i="4"/>
  <c r="AA2719" i="4"/>
  <c r="AA2715" i="4"/>
  <c r="AA2711" i="4"/>
  <c r="AA2707" i="4"/>
  <c r="AA2703" i="4"/>
  <c r="AA2699" i="4"/>
  <c r="AA2695" i="4"/>
  <c r="AA2691" i="4"/>
  <c r="AA3633" i="4"/>
  <c r="AA3625" i="4"/>
  <c r="AA3617" i="4"/>
  <c r="AA3609" i="4"/>
  <c r="AA3601" i="4"/>
  <c r="AA3593" i="4"/>
  <c r="AA3585" i="4"/>
  <c r="AA3577" i="4"/>
  <c r="AA3569" i="4"/>
  <c r="AA3561" i="4"/>
  <c r="AA2686" i="4"/>
  <c r="AA2682" i="4"/>
  <c r="AA2678" i="4"/>
  <c r="AA2674" i="4"/>
  <c r="AA2670" i="4"/>
  <c r="AA2666" i="4"/>
  <c r="AA2662" i="4"/>
  <c r="AA2658" i="4"/>
  <c r="AA2654" i="4"/>
  <c r="AA2650" i="4"/>
  <c r="AA2646" i="4"/>
  <c r="AA2642" i="4"/>
  <c r="AA2638" i="4"/>
  <c r="AA2634" i="4"/>
  <c r="AA2630" i="4"/>
  <c r="AA2626" i="4"/>
  <c r="AA2622" i="4"/>
  <c r="AA2618" i="4"/>
  <c r="AA2614" i="4"/>
  <c r="AA2610" i="4"/>
  <c r="AA2606" i="4"/>
  <c r="AA2602" i="4"/>
  <c r="AA2598" i="4"/>
  <c r="AA4704" i="4"/>
  <c r="AA4136" i="4"/>
  <c r="AA4067" i="4"/>
  <c r="AA4413" i="4"/>
  <c r="AA3974" i="4"/>
  <c r="AA3906" i="4"/>
  <c r="AA3842" i="4"/>
  <c r="AA3778" i="4"/>
  <c r="AA3738" i="4"/>
  <c r="AA3706" i="4"/>
  <c r="AA3674" i="4"/>
  <c r="AA3642" i="4"/>
  <c r="AA4005" i="4"/>
  <c r="AA3614" i="4"/>
  <c r="AA3576" i="4"/>
  <c r="AA3552" i="4"/>
  <c r="AA3536" i="4"/>
  <c r="AA3520" i="4"/>
  <c r="AA3504" i="4"/>
  <c r="AA3488" i="4"/>
  <c r="AA3472" i="4"/>
  <c r="AA3456" i="4"/>
  <c r="AA3440" i="4"/>
  <c r="AA3424" i="4"/>
  <c r="AA3408" i="4"/>
  <c r="AA3392" i="4"/>
  <c r="AA3376" i="4"/>
  <c r="AA3360" i="4"/>
  <c r="AA3344" i="4"/>
  <c r="AA3328" i="4"/>
  <c r="AA3312" i="4"/>
  <c r="AA3296" i="4"/>
  <c r="AA3280" i="4"/>
  <c r="AA3264" i="4"/>
  <c r="AA3248" i="4"/>
  <c r="AA3232" i="4"/>
  <c r="AA3216" i="4"/>
  <c r="AA3200" i="4"/>
  <c r="AA3184" i="4"/>
  <c r="AA3168" i="4"/>
  <c r="AA3160" i="4"/>
  <c r="AA3152" i="4"/>
  <c r="AA3144" i="4"/>
  <c r="AA3136" i="4"/>
  <c r="AA3128" i="4"/>
  <c r="AA3120" i="4"/>
  <c r="AA3114" i="4"/>
  <c r="AA3110" i="4"/>
  <c r="AA3106" i="4"/>
  <c r="AA3102" i="4"/>
  <c r="AA3098" i="4"/>
  <c r="AA3094" i="4"/>
  <c r="AA3090" i="4"/>
  <c r="AA3086" i="4"/>
  <c r="AA3082" i="4"/>
  <c r="AA3078" i="4"/>
  <c r="AA3074" i="4"/>
  <c r="AA3070" i="4"/>
  <c r="AA3066" i="4"/>
  <c r="AA3062" i="4"/>
  <c r="AA3058" i="4"/>
  <c r="AA3054" i="4"/>
  <c r="AA3050" i="4"/>
  <c r="AA3046" i="4"/>
  <c r="AA3042" i="4"/>
  <c r="AA3038" i="4"/>
  <c r="AA3034" i="4"/>
  <c r="AA3030" i="4"/>
  <c r="AA3026" i="4"/>
  <c r="AA3022" i="4"/>
  <c r="AA3018" i="4"/>
  <c r="AA3014" i="4"/>
  <c r="AA3010" i="4"/>
  <c r="AA3006" i="4"/>
  <c r="AA3002" i="4"/>
  <c r="AA2998" i="4"/>
  <c r="AA2994" i="4"/>
  <c r="AA2990" i="4"/>
  <c r="AA2986" i="4"/>
  <c r="AA2982" i="4"/>
  <c r="AA2978" i="4"/>
  <c r="AA2974" i="4"/>
  <c r="AA2970" i="4"/>
  <c r="AA2966" i="4"/>
  <c r="AA2962" i="4"/>
  <c r="AA2958" i="4"/>
  <c r="AA2954" i="4"/>
  <c r="AA2950" i="4"/>
  <c r="AA2946" i="4"/>
  <c r="AA2942" i="4"/>
  <c r="AA2938" i="4"/>
  <c r="AA2934" i="4"/>
  <c r="AA2930" i="4"/>
  <c r="AA2926" i="4"/>
  <c r="AA2922" i="4"/>
  <c r="AA2918" i="4"/>
  <c r="AA2914" i="4"/>
  <c r="AA2910" i="4"/>
  <c r="AA2906" i="4"/>
  <c r="AA2902" i="4"/>
  <c r="AA2898" i="4"/>
  <c r="AA2894" i="4"/>
  <c r="AA2890" i="4"/>
  <c r="AA2886" i="4"/>
  <c r="AA2882" i="4"/>
  <c r="AA2878" i="4"/>
  <c r="AA2874" i="4"/>
  <c r="AA2870" i="4"/>
  <c r="AA2866" i="4"/>
  <c r="AA2862" i="4"/>
  <c r="AA2858" i="4"/>
  <c r="AA2854" i="4"/>
  <c r="AA2850" i="4"/>
  <c r="AA2846" i="4"/>
  <c r="AA2842" i="4"/>
  <c r="AA2838" i="4"/>
  <c r="AA2834" i="4"/>
  <c r="AA2830" i="4"/>
  <c r="AA2826" i="4"/>
  <c r="AA2822" i="4"/>
  <c r="AA2818" i="4"/>
  <c r="AA2814" i="4"/>
  <c r="AA2810" i="4"/>
  <c r="AA2806" i="4"/>
  <c r="AA2802" i="4"/>
  <c r="AA2798" i="4"/>
  <c r="AA2794" i="4"/>
  <c r="AA2790" i="4"/>
  <c r="AA2786" i="4"/>
  <c r="AA2782" i="4"/>
  <c r="AA2778" i="4"/>
  <c r="AA2774" i="4"/>
  <c r="AA2770" i="4"/>
  <c r="AA2766" i="4"/>
  <c r="AA2762" i="4"/>
  <c r="AA2758" i="4"/>
  <c r="AA2754" i="4"/>
  <c r="AA2750" i="4"/>
  <c r="AA2746" i="4"/>
  <c r="AA2742" i="4"/>
  <c r="AA2738" i="4"/>
  <c r="AA2734" i="4"/>
  <c r="AA2730" i="4"/>
  <c r="AA2726" i="4"/>
  <c r="AA2722" i="4"/>
  <c r="AA2718" i="4"/>
  <c r="AA2714" i="4"/>
  <c r="AA2710" i="4"/>
  <c r="AA2706" i="4"/>
  <c r="AA2702" i="4"/>
  <c r="AA2698" i="4"/>
  <c r="AA2694" i="4"/>
  <c r="AA2690" i="4"/>
  <c r="AA3631" i="4"/>
  <c r="AA3623" i="4"/>
  <c r="AA3615" i="4"/>
  <c r="AA3607" i="4"/>
  <c r="AA3599" i="4"/>
  <c r="AA3591" i="4"/>
  <c r="AA3583" i="4"/>
  <c r="AA3575" i="4"/>
  <c r="AA3567" i="4"/>
  <c r="AA2689" i="4"/>
  <c r="AA2685" i="4"/>
  <c r="AA2681" i="4"/>
  <c r="AA2677" i="4"/>
  <c r="AA2673" i="4"/>
  <c r="AA2669" i="4"/>
  <c r="AA2665" i="4"/>
  <c r="AA2661" i="4"/>
  <c r="AA4349" i="4"/>
  <c r="AA3762" i="4"/>
  <c r="AA4053" i="4"/>
  <c r="AA3548" i="4"/>
  <c r="AA3484" i="4"/>
  <c r="AA3420" i="4"/>
  <c r="AA3356" i="4"/>
  <c r="AA3292" i="4"/>
  <c r="AA3228" i="4"/>
  <c r="AA3165" i="4"/>
  <c r="AA3133" i="4"/>
  <c r="AA3109" i="4"/>
  <c r="AA3093" i="4"/>
  <c r="AA3077" i="4"/>
  <c r="AA3061" i="4"/>
  <c r="AA3045" i="4"/>
  <c r="AA3029" i="4"/>
  <c r="AA3013" i="4"/>
  <c r="AA2997" i="4"/>
  <c r="AA2981" i="4"/>
  <c r="AA2965" i="4"/>
  <c r="AA2949" i="4"/>
  <c r="AA2933" i="4"/>
  <c r="AA2917" i="4"/>
  <c r="AA2901" i="4"/>
  <c r="AA2885" i="4"/>
  <c r="AA2869" i="4"/>
  <c r="AA2853" i="4"/>
  <c r="AA2837" i="4"/>
  <c r="AA2821" i="4"/>
  <c r="AA2805" i="4"/>
  <c r="AA2789" i="4"/>
  <c r="AA2773" i="4"/>
  <c r="AA2757" i="4"/>
  <c r="AA2741" i="4"/>
  <c r="AA2725" i="4"/>
  <c r="AA2709" i="4"/>
  <c r="AA2693" i="4"/>
  <c r="AA3613" i="4"/>
  <c r="AA3581" i="4"/>
  <c r="AA2684" i="4"/>
  <c r="AA2668" i="4"/>
  <c r="AA2656" i="4"/>
  <c r="AA2648" i="4"/>
  <c r="AA2640" i="4"/>
  <c r="AA2632" i="4"/>
  <c r="AA2624" i="4"/>
  <c r="AA2616" i="4"/>
  <c r="AA2608" i="4"/>
  <c r="AA2600" i="4"/>
  <c r="AA2594" i="4"/>
  <c r="AA2590" i="4"/>
  <c r="AA2586" i="4"/>
  <c r="AA2582" i="4"/>
  <c r="AA2578" i="4"/>
  <c r="AA2574" i="4"/>
  <c r="AA2570" i="4"/>
  <c r="AA2566" i="4"/>
  <c r="AA2562" i="4"/>
  <c r="AA2558" i="4"/>
  <c r="AA2554" i="4"/>
  <c r="AA2550" i="4"/>
  <c r="AA2546" i="4"/>
  <c r="AA2542" i="4"/>
  <c r="AA2538" i="4"/>
  <c r="AA2534" i="4"/>
  <c r="AA2530" i="4"/>
  <c r="AA2526" i="4"/>
  <c r="AA2522" i="4"/>
  <c r="AA2518" i="4"/>
  <c r="AA2514" i="4"/>
  <c r="AA2510" i="4"/>
  <c r="AA2506" i="4"/>
  <c r="AA2502" i="4"/>
  <c r="AA2498" i="4"/>
  <c r="AA2494" i="4"/>
  <c r="AA2490" i="4"/>
  <c r="AA2486" i="4"/>
  <c r="AA2482" i="4"/>
  <c r="AA2478" i="4"/>
  <c r="AA2474" i="4"/>
  <c r="AA2470" i="4"/>
  <c r="AA2466" i="4"/>
  <c r="AA2462" i="4"/>
  <c r="AA2458" i="4"/>
  <c r="AA2454" i="4"/>
  <c r="AA2450" i="4"/>
  <c r="AA2446" i="4"/>
  <c r="AA2442" i="4"/>
  <c r="AA2438" i="4"/>
  <c r="AA2434" i="4"/>
  <c r="AA2430" i="4"/>
  <c r="AA2426" i="4"/>
  <c r="AA2422" i="4"/>
  <c r="AA2418" i="4"/>
  <c r="AA2414" i="4"/>
  <c r="AA2410" i="4"/>
  <c r="AA2406" i="4"/>
  <c r="AA2402" i="4"/>
  <c r="AA2398" i="4"/>
  <c r="AA2394" i="4"/>
  <c r="AA2390" i="4"/>
  <c r="AA2386" i="4"/>
  <c r="AA2382" i="4"/>
  <c r="AA2378" i="4"/>
  <c r="AA2374" i="4"/>
  <c r="AA2370" i="4"/>
  <c r="AA2366" i="4"/>
  <c r="AA2362" i="4"/>
  <c r="AA2358" i="4"/>
  <c r="AA2354" i="4"/>
  <c r="AA2350" i="4"/>
  <c r="AA2346" i="4"/>
  <c r="AA2342" i="4"/>
  <c r="AA2338" i="4"/>
  <c r="AA2334" i="4"/>
  <c r="AA2330" i="4"/>
  <c r="AA2326" i="4"/>
  <c r="AA2322" i="4"/>
  <c r="AA2318" i="4"/>
  <c r="AA2314" i="4"/>
  <c r="AA2310" i="4"/>
  <c r="AA2306" i="4"/>
  <c r="AA2302" i="4"/>
  <c r="AA2298" i="4"/>
  <c r="AA2294" i="4"/>
  <c r="AA2290" i="4"/>
  <c r="AA2286" i="4"/>
  <c r="AA2282" i="4"/>
  <c r="AA2278" i="4"/>
  <c r="AA2274" i="4"/>
  <c r="AA2270" i="4"/>
  <c r="AA2266" i="4"/>
  <c r="AA2262" i="4"/>
  <c r="AA2258" i="4"/>
  <c r="AA2254" i="4"/>
  <c r="AA2250" i="4"/>
  <c r="AA2246" i="4"/>
  <c r="AA2242" i="4"/>
  <c r="AA2238" i="4"/>
  <c r="AA2234" i="4"/>
  <c r="AA2230" i="4"/>
  <c r="AA2226" i="4"/>
  <c r="AA2222" i="4"/>
  <c r="AA2218" i="4"/>
  <c r="AA2214" i="4"/>
  <c r="AA2210" i="4"/>
  <c r="AA2206" i="4"/>
  <c r="AA2202" i="4"/>
  <c r="AA2198" i="4"/>
  <c r="AA2194" i="4"/>
  <c r="AA2190" i="4"/>
  <c r="AA2186" i="4"/>
  <c r="AA2182" i="4"/>
  <c r="AA2178" i="4"/>
  <c r="AA2174" i="4"/>
  <c r="AA2170" i="4"/>
  <c r="AA2166" i="4"/>
  <c r="AA2162" i="4"/>
  <c r="AA2158" i="4"/>
  <c r="AA2154" i="4"/>
  <c r="AA2150" i="4"/>
  <c r="AA2146" i="4"/>
  <c r="AA2142" i="4"/>
  <c r="AA2138" i="4"/>
  <c r="AA2134" i="4"/>
  <c r="AA2130" i="4"/>
  <c r="AA2126" i="4"/>
  <c r="AA2122" i="4"/>
  <c r="AA2118" i="4"/>
  <c r="AA2114" i="4"/>
  <c r="AA2110" i="4"/>
  <c r="AA2106" i="4"/>
  <c r="AA2102" i="4"/>
  <c r="AA2098" i="4"/>
  <c r="AA2094" i="4"/>
  <c r="AA2090" i="4"/>
  <c r="AA2086" i="4"/>
  <c r="AA2082" i="4"/>
  <c r="AA2078" i="4"/>
  <c r="AA2074" i="4"/>
  <c r="AA2070" i="4"/>
  <c r="AA2066" i="4"/>
  <c r="AA2062" i="4"/>
  <c r="AA2058" i="4"/>
  <c r="AA2054" i="4"/>
  <c r="AA2050" i="4"/>
  <c r="AA2046" i="4"/>
  <c r="AA2042" i="4"/>
  <c r="AA2038" i="4"/>
  <c r="AA2034" i="4"/>
  <c r="AA2030" i="4"/>
  <c r="AA2026" i="4"/>
  <c r="AA2022" i="4"/>
  <c r="AA2018" i="4"/>
  <c r="AA2014" i="4"/>
  <c r="AA2010" i="4"/>
  <c r="AA2006" i="4"/>
  <c r="AA2002" i="4"/>
  <c r="AA1998" i="4"/>
  <c r="AA1994" i="4"/>
  <c r="AA1990" i="4"/>
  <c r="AA1986" i="4"/>
  <c r="AA1982" i="4"/>
  <c r="AA1978" i="4"/>
  <c r="AA1974" i="4"/>
  <c r="AA1970" i="4"/>
  <c r="AA1966" i="4"/>
  <c r="AA1962" i="4"/>
  <c r="AA1958" i="4"/>
  <c r="AA1954" i="4"/>
  <c r="AA1950" i="4"/>
  <c r="AA1946" i="4"/>
  <c r="AA1942" i="4"/>
  <c r="AA1938" i="4"/>
  <c r="AA1934" i="4"/>
  <c r="AA1930" i="4"/>
  <c r="AA1926" i="4"/>
  <c r="AA1922" i="4"/>
  <c r="AA1918" i="4"/>
  <c r="AA1914" i="4"/>
  <c r="AA1910" i="4"/>
  <c r="AA1906" i="4"/>
  <c r="AA1902" i="4"/>
  <c r="AA1898" i="4"/>
  <c r="AA1894" i="4"/>
  <c r="AA1890" i="4"/>
  <c r="AA1886" i="4"/>
  <c r="AA1882" i="4"/>
  <c r="AA1878" i="4"/>
  <c r="AA1874" i="4"/>
  <c r="AA1870" i="4"/>
  <c r="AA1866" i="4"/>
  <c r="AA1862" i="4"/>
  <c r="AA1858" i="4"/>
  <c r="AA1854" i="4"/>
  <c r="AA1850" i="4"/>
  <c r="AA1846" i="4"/>
  <c r="AA1842" i="4"/>
  <c r="AA1838" i="4"/>
  <c r="AA1834" i="4"/>
  <c r="AA1830" i="4"/>
  <c r="AA1826" i="4"/>
  <c r="AA1822" i="4"/>
  <c r="AA1818" i="4"/>
  <c r="AA1814" i="4"/>
  <c r="AA1810" i="4"/>
  <c r="AA1806" i="4"/>
  <c r="AA1802" i="4"/>
  <c r="AA1798" i="4"/>
  <c r="AA1794" i="4"/>
  <c r="AA1790" i="4"/>
  <c r="AA1786" i="4"/>
  <c r="AA1780" i="4"/>
  <c r="AA1772" i="4"/>
  <c r="AA1764" i="4"/>
  <c r="AA1756" i="4"/>
  <c r="AA1748" i="4"/>
  <c r="AA1740" i="4"/>
  <c r="AA1732" i="4"/>
  <c r="AA1728" i="4"/>
  <c r="AA1724" i="4"/>
  <c r="AA1720" i="4"/>
  <c r="AA1716" i="4"/>
  <c r="AA1712" i="4"/>
  <c r="AA1708" i="4"/>
  <c r="AA1704" i="4"/>
  <c r="AA1700" i="4"/>
  <c r="AA1696" i="4"/>
  <c r="AA1692" i="4"/>
  <c r="AA1688" i="4"/>
  <c r="AA1684" i="4"/>
  <c r="AA1680" i="4"/>
  <c r="AA1676" i="4"/>
  <c r="AA1672" i="4"/>
  <c r="AA1668" i="4"/>
  <c r="AA1664" i="4"/>
  <c r="AA1660" i="4"/>
  <c r="AA1656" i="4"/>
  <c r="AA1652" i="4"/>
  <c r="AA1648" i="4"/>
  <c r="AA1644" i="4"/>
  <c r="AA1640" i="4"/>
  <c r="AA1636" i="4"/>
  <c r="AA1632" i="4"/>
  <c r="AA1628" i="4"/>
  <c r="AA1624" i="4"/>
  <c r="AA1620" i="4"/>
  <c r="AA1616" i="4"/>
  <c r="AA1612" i="4"/>
  <c r="AA1608" i="4"/>
  <c r="AA1604" i="4"/>
  <c r="AA1600" i="4"/>
  <c r="AA1596" i="4"/>
  <c r="AA1592" i="4"/>
  <c r="AA1588" i="4"/>
  <c r="AA1584" i="4"/>
  <c r="AA1580" i="4"/>
  <c r="AA1576" i="4"/>
  <c r="AA1572" i="4"/>
  <c r="AA1568" i="4"/>
  <c r="AA1564" i="4"/>
  <c r="AA1560" i="4"/>
  <c r="AA1556" i="4"/>
  <c r="AA1552" i="4"/>
  <c r="AA1548" i="4"/>
  <c r="AA1544" i="4"/>
  <c r="AA1540" i="4"/>
  <c r="AA1536" i="4"/>
  <c r="AA1532" i="4"/>
  <c r="AA1528" i="4"/>
  <c r="AA1524" i="4"/>
  <c r="AA1520" i="4"/>
  <c r="AA1516" i="4"/>
  <c r="AA1512" i="4"/>
  <c r="AA1508" i="4"/>
  <c r="AA1504" i="4"/>
  <c r="AA1500" i="4"/>
  <c r="AA1496" i="4"/>
  <c r="AA1492" i="4"/>
  <c r="AA1488" i="4"/>
  <c r="AA1484" i="4"/>
  <c r="AA1480" i="4"/>
  <c r="AA1476" i="4"/>
  <c r="AA1472" i="4"/>
  <c r="AA1468" i="4"/>
  <c r="AA1464" i="4"/>
  <c r="AA1460" i="4"/>
  <c r="AA1456" i="4"/>
  <c r="AA1452" i="4"/>
  <c r="AA1448" i="4"/>
  <c r="AA1444" i="4"/>
  <c r="AA1440" i="4"/>
  <c r="AA1436" i="4"/>
  <c r="AA1432" i="4"/>
  <c r="AA1428" i="4"/>
  <c r="AA1424" i="4"/>
  <c r="AA1420" i="4"/>
  <c r="AA1416" i="4"/>
  <c r="AA1412" i="4"/>
  <c r="AA1408" i="4"/>
  <c r="AA4299" i="4"/>
  <c r="AA3954" i="4"/>
  <c r="AA3730" i="4"/>
  <c r="AA3989" i="4"/>
  <c r="AA3532" i="4"/>
  <c r="AA3468" i="4"/>
  <c r="AA3404" i="4"/>
  <c r="AA3340" i="4"/>
  <c r="AA3276" i="4"/>
  <c r="AA3212" i="4"/>
  <c r="AA3157" i="4"/>
  <c r="AA3125" i="4"/>
  <c r="AA3105" i="4"/>
  <c r="AA3089" i="4"/>
  <c r="AA3073" i="4"/>
  <c r="AA3057" i="4"/>
  <c r="AA3041" i="4"/>
  <c r="AA3025" i="4"/>
  <c r="AA3009" i="4"/>
  <c r="AA2993" i="4"/>
  <c r="AA2977" i="4"/>
  <c r="AA2961" i="4"/>
  <c r="AA2945" i="4"/>
  <c r="AA2929" i="4"/>
  <c r="AA2913" i="4"/>
  <c r="AA2897" i="4"/>
  <c r="AA2881" i="4"/>
  <c r="AA2865" i="4"/>
  <c r="AA2849" i="4"/>
  <c r="AA2833" i="4"/>
  <c r="AA2817" i="4"/>
  <c r="AA2801" i="4"/>
  <c r="AA2785" i="4"/>
  <c r="AA2769" i="4"/>
  <c r="AA2753" i="4"/>
  <c r="AA2737" i="4"/>
  <c r="AA2721" i="4"/>
  <c r="AA2705" i="4"/>
  <c r="AA3637" i="4"/>
  <c r="AA3605" i="4"/>
  <c r="AA3573" i="4"/>
  <c r="AA2680" i="4"/>
  <c r="AA2664" i="4"/>
  <c r="AA2653" i="4"/>
  <c r="AA2645" i="4"/>
  <c r="AA2637" i="4"/>
  <c r="AA2629" i="4"/>
  <c r="AA2621" i="4"/>
  <c r="AA2613" i="4"/>
  <c r="AA2605" i="4"/>
  <c r="AA2597" i="4"/>
  <c r="AA2593" i="4"/>
  <c r="AA2589" i="4"/>
  <c r="AA2585" i="4"/>
  <c r="AA2581" i="4"/>
  <c r="AA2577" i="4"/>
  <c r="AA2573" i="4"/>
  <c r="AA2569" i="4"/>
  <c r="AA2565" i="4"/>
  <c r="AA2561" i="4"/>
  <c r="AA2557" i="4"/>
  <c r="AA2553" i="4"/>
  <c r="AA2549" i="4"/>
  <c r="AA2545" i="4"/>
  <c r="AA2541" i="4"/>
  <c r="AA2537" i="4"/>
  <c r="AA2533" i="4"/>
  <c r="AA2529" i="4"/>
  <c r="AA2525" i="4"/>
  <c r="AA2521" i="4"/>
  <c r="AA2517" i="4"/>
  <c r="AA2513" i="4"/>
  <c r="AA2509" i="4"/>
  <c r="AA2505" i="4"/>
  <c r="AA2501" i="4"/>
  <c r="AA2497" i="4"/>
  <c r="AA2493" i="4"/>
  <c r="AA2489" i="4"/>
  <c r="AA2485" i="4"/>
  <c r="AA2481" i="4"/>
  <c r="AA2477" i="4"/>
  <c r="AA2473" i="4"/>
  <c r="AA2469" i="4"/>
  <c r="AA2465" i="4"/>
  <c r="AA2461" i="4"/>
  <c r="AA2457" i="4"/>
  <c r="AA2453" i="4"/>
  <c r="AA2449" i="4"/>
  <c r="AA2445" i="4"/>
  <c r="AA2441" i="4"/>
  <c r="AA2437" i="4"/>
  <c r="AA2433" i="4"/>
  <c r="AA2429" i="4"/>
  <c r="AA2425" i="4"/>
  <c r="AA2421" i="4"/>
  <c r="AA2417" i="4"/>
  <c r="AA2413" i="4"/>
  <c r="AA2409" i="4"/>
  <c r="AA2405" i="4"/>
  <c r="AA2401" i="4"/>
  <c r="AA2397" i="4"/>
  <c r="AA2393" i="4"/>
  <c r="AA2389" i="4"/>
  <c r="AA2385" i="4"/>
  <c r="AA2381" i="4"/>
  <c r="AA2377" i="4"/>
  <c r="AA2373" i="4"/>
  <c r="AA2369" i="4"/>
  <c r="AA2365" i="4"/>
  <c r="AA2361" i="4"/>
  <c r="AA2357" i="4"/>
  <c r="AA2353" i="4"/>
  <c r="AA2349" i="4"/>
  <c r="AA2345" i="4"/>
  <c r="AA2341" i="4"/>
  <c r="AA2337" i="4"/>
  <c r="AA2333" i="4"/>
  <c r="AA2329" i="4"/>
  <c r="AA2325" i="4"/>
  <c r="AA2321" i="4"/>
  <c r="AA2317" i="4"/>
  <c r="AA2313" i="4"/>
  <c r="AA2309" i="4"/>
  <c r="AA2305" i="4"/>
  <c r="AA2301" i="4"/>
  <c r="AA2297" i="4"/>
  <c r="AA2293" i="4"/>
  <c r="AA2289" i="4"/>
  <c r="AA2285" i="4"/>
  <c r="AA2281" i="4"/>
  <c r="AA2277" i="4"/>
  <c r="AA2273" i="4"/>
  <c r="AA2269" i="4"/>
  <c r="AA2265" i="4"/>
  <c r="AA2261" i="4"/>
  <c r="AA2257" i="4"/>
  <c r="AA2253" i="4"/>
  <c r="AA2249" i="4"/>
  <c r="AA2245" i="4"/>
  <c r="AA2241" i="4"/>
  <c r="AA2237" i="4"/>
  <c r="AA2233" i="4"/>
  <c r="AA2229" i="4"/>
  <c r="AA2225" i="4"/>
  <c r="AA2221" i="4"/>
  <c r="AA2217" i="4"/>
  <c r="AA2213" i="4"/>
  <c r="AA2209" i="4"/>
  <c r="AA2205" i="4"/>
  <c r="AA2201" i="4"/>
  <c r="AA2197" i="4"/>
  <c r="AA2193" i="4"/>
  <c r="AA2189" i="4"/>
  <c r="AA2185" i="4"/>
  <c r="AA2181" i="4"/>
  <c r="AA2177" i="4"/>
  <c r="AA2173" i="4"/>
  <c r="AA2169" i="4"/>
  <c r="AA2165" i="4"/>
  <c r="AA2161" i="4"/>
  <c r="AA2157" i="4"/>
  <c r="AA2153" i="4"/>
  <c r="AA2149" i="4"/>
  <c r="AA2145" i="4"/>
  <c r="AA2141" i="4"/>
  <c r="AA2137" i="4"/>
  <c r="AA2133" i="4"/>
  <c r="AA2129" i="4"/>
  <c r="AA2125" i="4"/>
  <c r="AA2121" i="4"/>
  <c r="AA2117" i="4"/>
  <c r="AA2113" i="4"/>
  <c r="AA2109" i="4"/>
  <c r="AA2105" i="4"/>
  <c r="AA2101" i="4"/>
  <c r="AA2097" i="4"/>
  <c r="AA2093" i="4"/>
  <c r="AA2089" i="4"/>
  <c r="AA2085" i="4"/>
  <c r="AA2081" i="4"/>
  <c r="AA2077" i="4"/>
  <c r="AA2073" i="4"/>
  <c r="AA2069" i="4"/>
  <c r="AA2065" i="4"/>
  <c r="AA2061" i="4"/>
  <c r="AA2057" i="4"/>
  <c r="AA2053" i="4"/>
  <c r="AA2049" i="4"/>
  <c r="AA2045" i="4"/>
  <c r="AA2041" i="4"/>
  <c r="AA2037" i="4"/>
  <c r="AA2033" i="4"/>
  <c r="AA2029" i="4"/>
  <c r="AA2025" i="4"/>
  <c r="AA2021" i="4"/>
  <c r="AA2017" i="4"/>
  <c r="AA2013" i="4"/>
  <c r="AA2009" i="4"/>
  <c r="AA2005" i="4"/>
  <c r="AA2001" i="4"/>
  <c r="AA1997" i="4"/>
  <c r="AA1993" i="4"/>
  <c r="AA1989" i="4"/>
  <c r="AA1985" i="4"/>
  <c r="AA1981" i="4"/>
  <c r="AA1977" i="4"/>
  <c r="AA1973" i="4"/>
  <c r="AA1969" i="4"/>
  <c r="AA1965" i="4"/>
  <c r="AA1961" i="4"/>
  <c r="AA1957" i="4"/>
  <c r="AA1953" i="4"/>
  <c r="AA1949" i="4"/>
  <c r="AA1945" i="4"/>
  <c r="AA1941" i="4"/>
  <c r="AA1937" i="4"/>
  <c r="AA1933" i="4"/>
  <c r="AA1929" i="4"/>
  <c r="AA1925" i="4"/>
  <c r="AA1921" i="4"/>
  <c r="AA1917" i="4"/>
  <c r="AA1913" i="4"/>
  <c r="AA1909" i="4"/>
  <c r="AA1905" i="4"/>
  <c r="AA1901" i="4"/>
  <c r="AA1897" i="4"/>
  <c r="AA1893" i="4"/>
  <c r="AA1889" i="4"/>
  <c r="AA1885" i="4"/>
  <c r="AA1881" i="4"/>
  <c r="AA1877" i="4"/>
  <c r="AA1873" i="4"/>
  <c r="AA1869" i="4"/>
  <c r="AA1865" i="4"/>
  <c r="AA1861" i="4"/>
  <c r="AA1857" i="4"/>
  <c r="AA1853" i="4"/>
  <c r="AA1849" i="4"/>
  <c r="AA1845" i="4"/>
  <c r="AA1841" i="4"/>
  <c r="AA1837" i="4"/>
  <c r="AA1833" i="4"/>
  <c r="AA1829" i="4"/>
  <c r="AA1825" i="4"/>
  <c r="AA1821" i="4"/>
  <c r="AA1817" i="4"/>
  <c r="AA1813" i="4"/>
  <c r="AA1809" i="4"/>
  <c r="AA1805" i="4"/>
  <c r="AA1801" i="4"/>
  <c r="AA1797" i="4"/>
  <c r="AA1793" i="4"/>
  <c r="AA1789" i="4"/>
  <c r="AA1785" i="4"/>
  <c r="AA1778" i="4"/>
  <c r="AA1770" i="4"/>
  <c r="AA1762" i="4"/>
  <c r="AA1754" i="4"/>
  <c r="AA1746" i="4"/>
  <c r="AA1738" i="4"/>
  <c r="AA1731" i="4"/>
  <c r="AA1727" i="4"/>
  <c r="AA1723" i="4"/>
  <c r="AA1719" i="4"/>
  <c r="AA1715" i="4"/>
  <c r="AA1711" i="4"/>
  <c r="AA1707" i="4"/>
  <c r="AA1703" i="4"/>
  <c r="AA1699" i="4"/>
  <c r="AA1695" i="4"/>
  <c r="AA1691" i="4"/>
  <c r="AA1687" i="4"/>
  <c r="AA1683" i="4"/>
  <c r="AA1679" i="4"/>
  <c r="AA1675" i="4"/>
  <c r="AA1671" i="4"/>
  <c r="AA1667" i="4"/>
  <c r="AA1663" i="4"/>
  <c r="AA1659" i="4"/>
  <c r="AA1655" i="4"/>
  <c r="AA1651" i="4"/>
  <c r="AA1647" i="4"/>
  <c r="AA1643" i="4"/>
  <c r="AA1639" i="4"/>
  <c r="AA1635" i="4"/>
  <c r="AA1631" i="4"/>
  <c r="AA1627" i="4"/>
  <c r="AA1623" i="4"/>
  <c r="AA1619" i="4"/>
  <c r="AA1615" i="4"/>
  <c r="AA1611" i="4"/>
  <c r="AA1607" i="4"/>
  <c r="AA1603" i="4"/>
  <c r="AA1599" i="4"/>
  <c r="AA1595" i="4"/>
  <c r="AA1591" i="4"/>
  <c r="AA1587" i="4"/>
  <c r="AA1583" i="4"/>
  <c r="AA1579" i="4"/>
  <c r="AA1575" i="4"/>
  <c r="AA1571" i="4"/>
  <c r="AA1567" i="4"/>
  <c r="AA4115" i="4"/>
  <c r="AA3890" i="4"/>
  <c r="AA3698" i="4"/>
  <c r="AA3600" i="4"/>
  <c r="AA3516" i="4"/>
  <c r="AA3452" i="4"/>
  <c r="AA3388" i="4"/>
  <c r="AA3324" i="4"/>
  <c r="AA3260" i="4"/>
  <c r="AA3196" i="4"/>
  <c r="AA3149" i="4"/>
  <c r="AA3117" i="4"/>
  <c r="AA3101" i="4"/>
  <c r="AA3085" i="4"/>
  <c r="AA3069" i="4"/>
  <c r="AA3053" i="4"/>
  <c r="AA3037" i="4"/>
  <c r="AA3021" i="4"/>
  <c r="AA3005" i="4"/>
  <c r="AA2989" i="4"/>
  <c r="AA2973" i="4"/>
  <c r="AA2957" i="4"/>
  <c r="AA2941" i="4"/>
  <c r="AA2925" i="4"/>
  <c r="AA2909" i="4"/>
  <c r="AA2893" i="4"/>
  <c r="AA2877" i="4"/>
  <c r="AA2861" i="4"/>
  <c r="AA2845" i="4"/>
  <c r="AA2829" i="4"/>
  <c r="AA2813" i="4"/>
  <c r="AA2797" i="4"/>
  <c r="AA2781" i="4"/>
  <c r="AA2765" i="4"/>
  <c r="AA2749" i="4"/>
  <c r="AA2733" i="4"/>
  <c r="AA2717" i="4"/>
  <c r="AA2701" i="4"/>
  <c r="AA3629" i="4"/>
  <c r="AA3597" i="4"/>
  <c r="AA3565" i="4"/>
  <c r="AA2676" i="4"/>
  <c r="AA2660" i="4"/>
  <c r="AA2652" i="4"/>
  <c r="AA2644" i="4"/>
  <c r="AA2636" i="4"/>
  <c r="AA2628" i="4"/>
  <c r="AA2620" i="4"/>
  <c r="AA2612" i="4"/>
  <c r="AA2604" i="4"/>
  <c r="AA2596" i="4"/>
  <c r="AA2592" i="4"/>
  <c r="AA2588" i="4"/>
  <c r="AA2584" i="4"/>
  <c r="AA2580" i="4"/>
  <c r="AA2576" i="4"/>
  <c r="AA2572" i="4"/>
  <c r="AA2568" i="4"/>
  <c r="AA2564" i="4"/>
  <c r="AA2560" i="4"/>
  <c r="AA2556" i="4"/>
  <c r="AA2552" i="4"/>
  <c r="AA2548" i="4"/>
  <c r="AA2544" i="4"/>
  <c r="AA2540" i="4"/>
  <c r="AA2536" i="4"/>
  <c r="AA2532" i="4"/>
  <c r="AA2528" i="4"/>
  <c r="AA2524" i="4"/>
  <c r="AA2520" i="4"/>
  <c r="AA2516" i="4"/>
  <c r="AA2512" i="4"/>
  <c r="AA2508" i="4"/>
  <c r="AA2504" i="4"/>
  <c r="AA2500" i="4"/>
  <c r="AA2496" i="4"/>
  <c r="AA2492" i="4"/>
  <c r="AA2488" i="4"/>
  <c r="AA2484" i="4"/>
  <c r="AA2480" i="4"/>
  <c r="AA2476" i="4"/>
  <c r="AA2472" i="4"/>
  <c r="AA2468" i="4"/>
  <c r="AA2464" i="4"/>
  <c r="AA2460" i="4"/>
  <c r="AA2456" i="4"/>
  <c r="AA2452" i="4"/>
  <c r="AA2448" i="4"/>
  <c r="AA2444" i="4"/>
  <c r="AA2440" i="4"/>
  <c r="AA2436" i="4"/>
  <c r="AA2432" i="4"/>
  <c r="AA2428" i="4"/>
  <c r="AA2424" i="4"/>
  <c r="AA2420" i="4"/>
  <c r="AA2416" i="4"/>
  <c r="AA2412" i="4"/>
  <c r="AA2408" i="4"/>
  <c r="AA2404" i="4"/>
  <c r="AA2400" i="4"/>
  <c r="AA2396" i="4"/>
  <c r="AA2392" i="4"/>
  <c r="AA2388" i="4"/>
  <c r="AA2384" i="4"/>
  <c r="AA2380" i="4"/>
  <c r="AA2376" i="4"/>
  <c r="AA2372" i="4"/>
  <c r="AA2368" i="4"/>
  <c r="AA2364" i="4"/>
  <c r="AA2360" i="4"/>
  <c r="AA2356" i="4"/>
  <c r="AA2352" i="4"/>
  <c r="AA2348" i="4"/>
  <c r="AA2344" i="4"/>
  <c r="AA2340" i="4"/>
  <c r="AA2336" i="4"/>
  <c r="AA2332" i="4"/>
  <c r="AA2328" i="4"/>
  <c r="AA2324" i="4"/>
  <c r="AA2320" i="4"/>
  <c r="AA2316" i="4"/>
  <c r="AA2312" i="4"/>
  <c r="AA2308" i="4"/>
  <c r="AA2304" i="4"/>
  <c r="AA2300" i="4"/>
  <c r="AA2296" i="4"/>
  <c r="AA2292" i="4"/>
  <c r="AA2288" i="4"/>
  <c r="AA2284" i="4"/>
  <c r="AA2280" i="4"/>
  <c r="AA2276" i="4"/>
  <c r="AA2272" i="4"/>
  <c r="AA2268" i="4"/>
  <c r="AA2264" i="4"/>
  <c r="AA2260" i="4"/>
  <c r="AA2256" i="4"/>
  <c r="AA2252" i="4"/>
  <c r="AA2248" i="4"/>
  <c r="AA2244" i="4"/>
  <c r="AA2240" i="4"/>
  <c r="AA2236" i="4"/>
  <c r="AA2232" i="4"/>
  <c r="AA2228" i="4"/>
  <c r="AA2224" i="4"/>
  <c r="AA2220" i="4"/>
  <c r="AA2216" i="4"/>
  <c r="AA2212" i="4"/>
  <c r="AA2208" i="4"/>
  <c r="AA2204" i="4"/>
  <c r="AA2200" i="4"/>
  <c r="AA2196" i="4"/>
  <c r="AA2192" i="4"/>
  <c r="AA2188" i="4"/>
  <c r="AA2184" i="4"/>
  <c r="AA2180" i="4"/>
  <c r="AA2176" i="4"/>
  <c r="AA2172" i="4"/>
  <c r="AA2168" i="4"/>
  <c r="AA2164" i="4"/>
  <c r="AA2160" i="4"/>
  <c r="AA2156" i="4"/>
  <c r="AA2152" i="4"/>
  <c r="AA2148" i="4"/>
  <c r="AA2144" i="4"/>
  <c r="AA2140" i="4"/>
  <c r="AA2136" i="4"/>
  <c r="AA2132" i="4"/>
  <c r="AA2128" i="4"/>
  <c r="AA2124" i="4"/>
  <c r="AA2120" i="4"/>
  <c r="AA2116" i="4"/>
  <c r="AA2112" i="4"/>
  <c r="AA2108" i="4"/>
  <c r="AA2104" i="4"/>
  <c r="AA2100" i="4"/>
  <c r="AA2096" i="4"/>
  <c r="AA2092" i="4"/>
  <c r="AA2088" i="4"/>
  <c r="AA2084" i="4"/>
  <c r="AA2080" i="4"/>
  <c r="AA2076" i="4"/>
  <c r="AA2072" i="4"/>
  <c r="AA2068" i="4"/>
  <c r="AA2064" i="4"/>
  <c r="AA2060" i="4"/>
  <c r="AA2056" i="4"/>
  <c r="AA2052" i="4"/>
  <c r="AA2048" i="4"/>
  <c r="AA2044" i="4"/>
  <c r="AA2040" i="4"/>
  <c r="AA2036" i="4"/>
  <c r="AA2032" i="4"/>
  <c r="AA2028" i="4"/>
  <c r="AA2024" i="4"/>
  <c r="AA2020" i="4"/>
  <c r="AA2016" i="4"/>
  <c r="AA2012" i="4"/>
  <c r="AA2008" i="4"/>
  <c r="AA2004" i="4"/>
  <c r="AA2000" i="4"/>
  <c r="AA1996" i="4"/>
  <c r="AA1992" i="4"/>
  <c r="AA1988" i="4"/>
  <c r="AA1984" i="4"/>
  <c r="AA1980" i="4"/>
  <c r="AA1976" i="4"/>
  <c r="AA1972" i="4"/>
  <c r="AA1968" i="4"/>
  <c r="AA1964" i="4"/>
  <c r="AA1960" i="4"/>
  <c r="AA1956" i="4"/>
  <c r="AA1952" i="4"/>
  <c r="AA1948" i="4"/>
  <c r="AA1944" i="4"/>
  <c r="AA1940" i="4"/>
  <c r="AA1936" i="4"/>
  <c r="AA1932" i="4"/>
  <c r="AA1928" i="4"/>
  <c r="AA1924" i="4"/>
  <c r="AA1920" i="4"/>
  <c r="AA1916" i="4"/>
  <c r="AA1912" i="4"/>
  <c r="AA1908" i="4"/>
  <c r="AA1904" i="4"/>
  <c r="AA1900" i="4"/>
  <c r="AA1896" i="4"/>
  <c r="AA1892" i="4"/>
  <c r="AA1888" i="4"/>
  <c r="AA1884" i="4"/>
  <c r="AA1880" i="4"/>
  <c r="AA1876" i="4"/>
  <c r="AA1872" i="4"/>
  <c r="AA1868" i="4"/>
  <c r="AA1864" i="4"/>
  <c r="AA1860" i="4"/>
  <c r="AA1856" i="4"/>
  <c r="AA1852" i="4"/>
  <c r="AA1848" i="4"/>
  <c r="AA1844" i="4"/>
  <c r="AA1840" i="4"/>
  <c r="AA1836" i="4"/>
  <c r="AA1832" i="4"/>
  <c r="AA1828" i="4"/>
  <c r="AA1824" i="4"/>
  <c r="AA1820" i="4"/>
  <c r="AA1816" i="4"/>
  <c r="AA1812" i="4"/>
  <c r="AA1808" i="4"/>
  <c r="AA1804" i="4"/>
  <c r="AA1800" i="4"/>
  <c r="AA1796" i="4"/>
  <c r="AA1792" i="4"/>
  <c r="AA1788" i="4"/>
  <c r="AA1784" i="4"/>
  <c r="AA1776" i="4"/>
  <c r="AA1768" i="4"/>
  <c r="AA1760" i="4"/>
  <c r="AA1752" i="4"/>
  <c r="AA1744" i="4"/>
  <c r="AA1736" i="4"/>
  <c r="AA1730" i="4"/>
  <c r="AA1726" i="4"/>
  <c r="AA1722" i="4"/>
  <c r="AA1718" i="4"/>
  <c r="AA1714" i="4"/>
  <c r="AA1710" i="4"/>
  <c r="AA1706" i="4"/>
  <c r="AA1702" i="4"/>
  <c r="AA1698" i="4"/>
  <c r="AA1694" i="4"/>
  <c r="AA1690" i="4"/>
  <c r="AA1686" i="4"/>
  <c r="AA1682" i="4"/>
  <c r="AA1678" i="4"/>
  <c r="AA1674" i="4"/>
  <c r="AA1670" i="4"/>
  <c r="AA1666" i="4"/>
  <c r="AA1662" i="4"/>
  <c r="AA1658" i="4"/>
  <c r="AA1654" i="4"/>
  <c r="AA1650" i="4"/>
  <c r="AA1646" i="4"/>
  <c r="AA1642" i="4"/>
  <c r="AA1638" i="4"/>
  <c r="AA1634" i="4"/>
  <c r="AA1630" i="4"/>
  <c r="AA1626" i="4"/>
  <c r="AA1622" i="4"/>
  <c r="AA1618" i="4"/>
  <c r="AA1614" i="4"/>
  <c r="AA1610" i="4"/>
  <c r="AA1606" i="4"/>
  <c r="AA1602" i="4"/>
  <c r="AA1598" i="4"/>
  <c r="AA1594" i="4"/>
  <c r="AA1590" i="4"/>
  <c r="AA1586" i="4"/>
  <c r="AA1582" i="4"/>
  <c r="AA1578" i="4"/>
  <c r="AA1574" i="4"/>
  <c r="AA1570" i="4"/>
  <c r="AA1566" i="4"/>
  <c r="AA1562" i="4"/>
  <c r="AA1558" i="4"/>
  <c r="AA1554" i="4"/>
  <c r="AA1550" i="4"/>
  <c r="AA1546" i="4"/>
  <c r="AA1542" i="4"/>
  <c r="AA1538" i="4"/>
  <c r="AA1534" i="4"/>
  <c r="AA1530" i="4"/>
  <c r="AA1526" i="4"/>
  <c r="AA1522" i="4"/>
  <c r="AA1518" i="4"/>
  <c r="AA1514" i="4"/>
  <c r="AA1510" i="4"/>
  <c r="AA1506" i="4"/>
  <c r="AA1502" i="4"/>
  <c r="AA1498" i="4"/>
  <c r="AA1494" i="4"/>
  <c r="AA1490" i="4"/>
  <c r="AA1486" i="4"/>
  <c r="AA1482" i="4"/>
  <c r="AA1478" i="4"/>
  <c r="AA1474" i="4"/>
  <c r="AA1470" i="4"/>
  <c r="AA1466" i="4"/>
  <c r="AA1462" i="4"/>
  <c r="AA1458" i="4"/>
  <c r="AA1454" i="4"/>
  <c r="AA1450" i="4"/>
  <c r="AA1446" i="4"/>
  <c r="AA1442" i="4"/>
  <c r="AA1438" i="4"/>
  <c r="AA1434" i="4"/>
  <c r="AA1430" i="4"/>
  <c r="AA1426" i="4"/>
  <c r="AA1422" i="4"/>
  <c r="AA1418" i="4"/>
  <c r="AA1414" i="4"/>
  <c r="AA1410" i="4"/>
  <c r="AA1739" i="4"/>
  <c r="AA1747" i="4"/>
  <c r="AA1755" i="4"/>
  <c r="AA1763" i="4"/>
  <c r="AA1771" i="4"/>
  <c r="AA1779" i="4"/>
  <c r="AA848" i="4"/>
  <c r="AA852" i="4"/>
  <c r="AA856" i="4"/>
  <c r="AA860" i="4"/>
  <c r="AA864" i="4"/>
  <c r="AA868" i="4"/>
  <c r="AA872" i="4"/>
  <c r="AA876" i="4"/>
  <c r="AA880" i="4"/>
  <c r="AA884" i="4"/>
  <c r="AA888" i="4"/>
  <c r="AA892" i="4"/>
  <c r="AA896" i="4"/>
  <c r="AA900" i="4"/>
  <c r="AA904" i="4"/>
  <c r="AA908" i="4"/>
  <c r="AA912" i="4"/>
  <c r="AA916" i="4"/>
  <c r="AA920" i="4"/>
  <c r="AA924" i="4"/>
  <c r="AA928" i="4"/>
  <c r="AA932" i="4"/>
  <c r="AA936" i="4"/>
  <c r="AA940" i="4"/>
  <c r="AA944" i="4"/>
  <c r="AA948" i="4"/>
  <c r="AA952" i="4"/>
  <c r="AA956" i="4"/>
  <c r="AA960" i="4"/>
  <c r="AA964" i="4"/>
  <c r="AA968" i="4"/>
  <c r="AA972" i="4"/>
  <c r="AA976" i="4"/>
  <c r="AA980" i="4"/>
  <c r="AA984" i="4"/>
  <c r="AA988" i="4"/>
  <c r="AA992" i="4"/>
  <c r="AA996" i="4"/>
  <c r="AA1000" i="4"/>
  <c r="AA1004" i="4"/>
  <c r="AA1008" i="4"/>
  <c r="AA1012" i="4"/>
  <c r="AA1016" i="4"/>
  <c r="AA1020" i="4"/>
  <c r="AA1024" i="4"/>
  <c r="AA1028" i="4"/>
  <c r="AA1032" i="4"/>
  <c r="AA1036" i="4"/>
  <c r="AA1040" i="4"/>
  <c r="AA1044" i="4"/>
  <c r="AA1048" i="4"/>
  <c r="AA1052" i="4"/>
  <c r="AA1056" i="4"/>
  <c r="AA1060" i="4"/>
  <c r="AA1064" i="4"/>
  <c r="AA1068" i="4"/>
  <c r="AA1072" i="4"/>
  <c r="AA1076" i="4"/>
  <c r="AA1080" i="4"/>
  <c r="AA1084" i="4"/>
  <c r="AA1088" i="4"/>
  <c r="AA1092" i="4"/>
  <c r="AA1096" i="4"/>
  <c r="AA1100" i="4"/>
  <c r="AA1104" i="4"/>
  <c r="AA1108" i="4"/>
  <c r="AA1112" i="4"/>
  <c r="AA1116" i="4"/>
  <c r="AA1120" i="4"/>
  <c r="AA1124" i="4"/>
  <c r="AA1128" i="4"/>
  <c r="AA1132" i="4"/>
  <c r="AA1136" i="4"/>
  <c r="AA1140" i="4"/>
  <c r="AA1144" i="4"/>
  <c r="AA1148" i="4"/>
  <c r="AA1152" i="4"/>
  <c r="AA1156" i="4"/>
  <c r="AA1160" i="4"/>
  <c r="AA1164" i="4"/>
  <c r="AA1168" i="4"/>
  <c r="AA1172" i="4"/>
  <c r="AA1176" i="4"/>
  <c r="AA1180" i="4"/>
  <c r="AA1184" i="4"/>
  <c r="AA1188" i="4"/>
  <c r="AA1192" i="4"/>
  <c r="AA1196" i="4"/>
  <c r="AA1200" i="4"/>
  <c r="AA1204" i="4"/>
  <c r="AA1208" i="4"/>
  <c r="AA1212" i="4"/>
  <c r="AA1216" i="4"/>
  <c r="AA1220" i="4"/>
  <c r="AA1224" i="4"/>
  <c r="AA1228" i="4"/>
  <c r="AA1232" i="4"/>
  <c r="AA1236" i="4"/>
  <c r="AA1240" i="4"/>
  <c r="AA1244" i="4"/>
  <c r="AA1248" i="4"/>
  <c r="AA1252" i="4"/>
  <c r="AA1256" i="4"/>
  <c r="AA1260" i="4"/>
  <c r="AA1264" i="4"/>
  <c r="AA1268" i="4"/>
  <c r="AA1272" i="4"/>
  <c r="AA1276" i="4"/>
  <c r="AA1280" i="4"/>
  <c r="AA1284" i="4"/>
  <c r="AA1288" i="4"/>
  <c r="AA1292" i="4"/>
  <c r="AA1296" i="4"/>
  <c r="AA1300" i="4"/>
  <c r="AA1304" i="4"/>
  <c r="AA1308" i="4"/>
  <c r="AA1312" i="4"/>
  <c r="AA1316" i="4"/>
  <c r="AA1320" i="4"/>
  <c r="AA1324" i="4"/>
  <c r="AA1328" i="4"/>
  <c r="AA1332" i="4"/>
  <c r="AA1336" i="4"/>
  <c r="AA1340" i="4"/>
  <c r="AA1344" i="4"/>
  <c r="AA1348" i="4"/>
  <c r="AA1352" i="4"/>
  <c r="AA1356" i="4"/>
  <c r="AA1360" i="4"/>
  <c r="AA1364" i="4"/>
  <c r="AA1368" i="4"/>
  <c r="AA1372" i="4"/>
  <c r="AA1376" i="4"/>
  <c r="AA1380" i="4"/>
  <c r="AA1384" i="4"/>
  <c r="AA1388" i="4"/>
  <c r="AA1392" i="4"/>
  <c r="AA1396" i="4"/>
  <c r="AA1400" i="4"/>
  <c r="AA1404" i="4"/>
  <c r="AA1409" i="4"/>
  <c r="AA1417" i="4"/>
  <c r="AA1425" i="4"/>
  <c r="AA1433" i="4"/>
  <c r="AA1441" i="4"/>
  <c r="AA1449" i="4"/>
  <c r="AA1457" i="4"/>
  <c r="AA1465" i="4"/>
  <c r="AA1473" i="4"/>
  <c r="AA1481" i="4"/>
  <c r="AA1489" i="4"/>
  <c r="AA1497" i="4"/>
  <c r="AA1505" i="4"/>
  <c r="AA1513" i="4"/>
  <c r="AA1521" i="4"/>
  <c r="AA1529" i="4"/>
  <c r="AA1537" i="4"/>
  <c r="AA1545" i="4"/>
  <c r="AA1553" i="4"/>
  <c r="AA1561" i="4"/>
  <c r="AA1573" i="4"/>
  <c r="AA1589" i="4"/>
  <c r="AA1605" i="4"/>
  <c r="AA1621" i="4"/>
  <c r="AA1637" i="4"/>
  <c r="AA1653" i="4"/>
  <c r="AA1669" i="4"/>
  <c r="AA1685" i="4"/>
  <c r="AA1701" i="4"/>
  <c r="AA1717" i="4"/>
  <c r="AA1734" i="4"/>
  <c r="AA1766" i="4"/>
  <c r="AA1791" i="4"/>
  <c r="AA1807" i="4"/>
  <c r="AA1823" i="4"/>
  <c r="AA1839" i="4"/>
  <c r="AA1855" i="4"/>
  <c r="AA1871" i="4"/>
  <c r="AA1887" i="4"/>
  <c r="AA1903" i="4"/>
  <c r="AA1919" i="4"/>
  <c r="AA1935" i="4"/>
  <c r="AA1951" i="4"/>
  <c r="AA1967" i="4"/>
  <c r="AA1983" i="4"/>
  <c r="AA1999" i="4"/>
  <c r="AA2015" i="4"/>
  <c r="AA2031" i="4"/>
  <c r="AA2047" i="4"/>
  <c r="AA2063" i="4"/>
  <c r="AA2079" i="4"/>
  <c r="AA2095" i="4"/>
  <c r="AA2111" i="4"/>
  <c r="AA2127" i="4"/>
  <c r="AA2143" i="4"/>
  <c r="AA2159" i="4"/>
  <c r="AA2175" i="4"/>
  <c r="AA2191" i="4"/>
  <c r="AA2207" i="4"/>
  <c r="AA2223" i="4"/>
  <c r="AA2239" i="4"/>
  <c r="AA2255" i="4"/>
  <c r="AA2271" i="4"/>
  <c r="AA2287" i="4"/>
  <c r="AA2303" i="4"/>
  <c r="AA2319" i="4"/>
  <c r="AA2335" i="4"/>
  <c r="AA2351" i="4"/>
  <c r="AA2367" i="4"/>
  <c r="AA2383" i="4"/>
  <c r="AA2399" i="4"/>
  <c r="AA2415" i="4"/>
  <c r="AA2431" i="4"/>
  <c r="AA2447" i="4"/>
  <c r="AA2463" i="4"/>
  <c r="AA2479" i="4"/>
  <c r="AA2495" i="4"/>
  <c r="AA2511" i="4"/>
  <c r="AA2527" i="4"/>
  <c r="AA2543" i="4"/>
  <c r="AA2559" i="4"/>
  <c r="AA2575" i="4"/>
  <c r="AA2591" i="4"/>
  <c r="AA2617" i="4"/>
  <c r="AA2649" i="4"/>
  <c r="AA3589" i="4"/>
  <c r="AA2729" i="4"/>
  <c r="AA2793" i="4"/>
  <c r="AA2857" i="4"/>
  <c r="AA2921" i="4"/>
  <c r="AA2985" i="4"/>
  <c r="AA3049" i="4"/>
  <c r="AA3113" i="4"/>
  <c r="AA3308" i="4"/>
  <c r="AA3568" i="4"/>
  <c r="Y341" i="4"/>
  <c r="Y337" i="4"/>
  <c r="Y333" i="4"/>
  <c r="Y330" i="4"/>
  <c r="Y326" i="4"/>
  <c r="Y316" i="4"/>
  <c r="Y313" i="4"/>
  <c r="Y309" i="4"/>
  <c r="Y306" i="4"/>
  <c r="Y302" i="4"/>
  <c r="Y298" i="4"/>
  <c r="Y294" i="4"/>
  <c r="Y290" i="4"/>
  <c r="Y287" i="4"/>
  <c r="Y283" i="4"/>
  <c r="Y280" i="4"/>
  <c r="Y276" i="4"/>
  <c r="Y273" i="4"/>
  <c r="Y269" i="4"/>
  <c r="Y266" i="4"/>
  <c r="Y262" i="4"/>
  <c r="Y259" i="4"/>
  <c r="Y255" i="4"/>
  <c r="Y251" i="4"/>
  <c r="Y248" i="4"/>
  <c r="Y244" i="4"/>
  <c r="Y241" i="4"/>
  <c r="Y237" i="4"/>
  <c r="Y233" i="4"/>
  <c r="Y229" i="4"/>
  <c r="Y225" i="4"/>
  <c r="Y222" i="4"/>
  <c r="Y218" i="4"/>
  <c r="Y214" i="4"/>
  <c r="Y211" i="4"/>
  <c r="Y208" i="4"/>
  <c r="Y204" i="4"/>
  <c r="Y201" i="4"/>
  <c r="Y197" i="4"/>
  <c r="Y194" i="4"/>
  <c r="Y190" i="4"/>
  <c r="Y187" i="4"/>
  <c r="Y183" i="4"/>
  <c r="Y176" i="4"/>
  <c r="Y172" i="4"/>
  <c r="Y168" i="4"/>
  <c r="Y164" i="4"/>
  <c r="Y160" i="4"/>
  <c r="Y157" i="4"/>
  <c r="Y154" i="4"/>
  <c r="Y150" i="4"/>
  <c r="Y147" i="4"/>
  <c r="Y143" i="4"/>
  <c r="Y136" i="4"/>
  <c r="Y132" i="4"/>
  <c r="Y128" i="4"/>
  <c r="Y124" i="4"/>
  <c r="Y120" i="4"/>
  <c r="Y116" i="4"/>
  <c r="Y112" i="4"/>
  <c r="Y108" i="4"/>
  <c r="Y104" i="4"/>
  <c r="Y100" i="4"/>
  <c r="Y96" i="4"/>
  <c r="Y92" i="4"/>
  <c r="Y88" i="4"/>
  <c r="Y85" i="4"/>
  <c r="Y82" i="4"/>
  <c r="Y78" i="4"/>
  <c r="Y71" i="4"/>
  <c r="Y67" i="4"/>
  <c r="Y64" i="4"/>
  <c r="Y60" i="4"/>
  <c r="Y56" i="4"/>
  <c r="Y52" i="4"/>
  <c r="Y48" i="4"/>
  <c r="Y44" i="4"/>
  <c r="Y40" i="4"/>
  <c r="Y36" i="4"/>
  <c r="Y32" i="4"/>
  <c r="Y29" i="4"/>
  <c r="Y25" i="4"/>
  <c r="Y21" i="4"/>
  <c r="Y17" i="4"/>
  <c r="Y13" i="4"/>
  <c r="Y902" i="4"/>
  <c r="Y906" i="4"/>
  <c r="Y910" i="4"/>
  <c r="Y914" i="4"/>
  <c r="Y918" i="4"/>
  <c r="Y922" i="4"/>
  <c r="Y926" i="4"/>
  <c r="Y930" i="4"/>
  <c r="Y934" i="4"/>
  <c r="Y938" i="4"/>
  <c r="Y942" i="4"/>
  <c r="Y946" i="4"/>
  <c r="Y950" i="4"/>
  <c r="Y954" i="4"/>
  <c r="Y958" i="4"/>
  <c r="Y962" i="4"/>
  <c r="Y966" i="4"/>
  <c r="Y970" i="4"/>
  <c r="Y974" i="4"/>
  <c r="Y978" i="4"/>
  <c r="Y982" i="4"/>
  <c r="Y986" i="4"/>
  <c r="Y990" i="4"/>
  <c r="Y994" i="4"/>
  <c r="Y998" i="4"/>
  <c r="Y1002" i="4"/>
  <c r="Y1006" i="4"/>
  <c r="Y1010" i="4"/>
  <c r="Y1014" i="4"/>
  <c r="Y1018" i="4"/>
  <c r="Y1022" i="4"/>
  <c r="Y1026" i="4"/>
  <c r="Y1030" i="4"/>
  <c r="Y1034" i="4"/>
  <c r="Y1038" i="4"/>
  <c r="Y1042" i="4"/>
  <c r="Y1046" i="4"/>
  <c r="Y1050" i="4"/>
  <c r="Y1054" i="4"/>
  <c r="Y1058" i="4"/>
  <c r="Y1062" i="4"/>
  <c r="Y1066" i="4"/>
  <c r="Y1070" i="4"/>
  <c r="Y1074" i="4"/>
  <c r="Y1078" i="4"/>
  <c r="Y1082" i="4"/>
  <c r="Y1086" i="4"/>
  <c r="Y1090" i="4"/>
  <c r="Y1094" i="4"/>
  <c r="Y1102" i="4"/>
  <c r="Y1110" i="4"/>
  <c r="Y1118" i="4"/>
  <c r="Y1126" i="4"/>
  <c r="Y1134" i="4"/>
  <c r="Y1142" i="4"/>
  <c r="Y1150" i="4"/>
  <c r="Y1158" i="4"/>
  <c r="Y1166" i="4"/>
  <c r="Y1174" i="4"/>
  <c r="Y1182" i="4"/>
  <c r="Y1190" i="4"/>
  <c r="Y1198" i="4"/>
  <c r="Y1206" i="4"/>
  <c r="Y1214" i="4"/>
  <c r="Y1230" i="4"/>
  <c r="Y1246" i="4"/>
  <c r="Y1262" i="4"/>
  <c r="Y1278" i="4"/>
  <c r="Y1294" i="4"/>
  <c r="Y1310" i="4"/>
  <c r="Y1326" i="4"/>
  <c r="Y1342" i="4"/>
  <c r="Y1358" i="4"/>
  <c r="Y1374" i="4"/>
  <c r="Y1390" i="4"/>
  <c r="Y1406" i="4"/>
  <c r="Y1422" i="4"/>
  <c r="Y1438" i="4"/>
  <c r="Y1454" i="4"/>
  <c r="Y1470" i="4"/>
  <c r="Y1486" i="4"/>
  <c r="Y1502" i="4"/>
  <c r="Y1518" i="4"/>
  <c r="Y1534" i="4"/>
  <c r="Y1550" i="4"/>
  <c r="Y1566" i="4"/>
  <c r="Y1582" i="4"/>
  <c r="Y1598" i="4"/>
  <c r="Y1614" i="4"/>
  <c r="Y1630" i="4"/>
  <c r="Y1646" i="4"/>
  <c r="Y1662" i="4"/>
  <c r="Y1678" i="4"/>
  <c r="Y1694" i="4"/>
  <c r="Y1710" i="4"/>
  <c r="Y1726" i="4"/>
  <c r="Y2613" i="4"/>
  <c r="Y2645" i="4"/>
  <c r="Y2677" i="4"/>
  <c r="Y1741" i="4"/>
  <c r="Y1757" i="4"/>
  <c r="Y1773" i="4"/>
  <c r="Y1789" i="4"/>
  <c r="Y1805" i="4"/>
  <c r="Y1821" i="4"/>
  <c r="Y1837" i="4"/>
  <c r="Y1853" i="4"/>
  <c r="Y1869" i="4"/>
  <c r="Y1885" i="4"/>
  <c r="Y1901" i="4"/>
  <c r="Y1917" i="4"/>
  <c r="Y1933" i="4"/>
  <c r="Y1949" i="4"/>
  <c r="Y1965" i="4"/>
  <c r="Y1981" i="4"/>
  <c r="Y1997" i="4"/>
  <c r="Y2013" i="4"/>
  <c r="Y2029" i="4"/>
  <c r="Y2045" i="4"/>
  <c r="Y2061" i="4"/>
  <c r="Y2077" i="4"/>
  <c r="Y2095" i="4"/>
  <c r="Y2116" i="4"/>
  <c r="Y2137" i="4"/>
  <c r="Y2159" i="4"/>
  <c r="Y2180" i="4"/>
  <c r="Y2201" i="4"/>
  <c r="Y2223" i="4"/>
  <c r="Y2261" i="4"/>
  <c r="Y2304" i="4"/>
  <c r="Y2347" i="4"/>
  <c r="Y2389" i="4"/>
  <c r="Y2432" i="4"/>
  <c r="Y2475" i="4"/>
  <c r="Y2587" i="4"/>
  <c r="Y2949" i="4"/>
  <c r="Y3205" i="4"/>
  <c r="Y3536" i="4"/>
  <c r="Y2783" i="4"/>
  <c r="Y3334" i="4"/>
  <c r="Y900" i="4"/>
  <c r="Y854" i="4"/>
  <c r="Y862" i="4"/>
  <c r="Y870" i="4"/>
  <c r="Y878" i="4"/>
  <c r="Y886" i="4"/>
  <c r="Y894" i="4"/>
  <c r="Y5007" i="4"/>
  <c r="Y4999" i="4"/>
  <c r="Y4991" i="4"/>
  <c r="Y4983" i="4"/>
  <c r="Y4975" i="4"/>
  <c r="Y4967" i="4"/>
  <c r="Y4959" i="4"/>
  <c r="Y4951" i="4"/>
  <c r="Y4943" i="4"/>
  <c r="Y4936" i="4"/>
  <c r="Y4932" i="4"/>
  <c r="Y4928" i="4"/>
  <c r="Y4924" i="4"/>
  <c r="Y4920" i="4"/>
  <c r="Y4916" i="4"/>
  <c r="Y4912" i="4"/>
  <c r="Y4908" i="4"/>
  <c r="Y4904" i="4"/>
  <c r="Y4900" i="4"/>
  <c r="Y4896" i="4"/>
  <c r="Y4892" i="4"/>
  <c r="Y4888" i="4"/>
  <c r="Y4884" i="4"/>
  <c r="Y4880" i="4"/>
  <c r="Y4876" i="4"/>
  <c r="Y4872" i="4"/>
  <c r="Y4868" i="4"/>
  <c r="Y4864" i="4"/>
  <c r="Y4860" i="4"/>
  <c r="Y4856" i="4"/>
  <c r="Y4852" i="4"/>
  <c r="Y4848" i="4"/>
  <c r="Y4844" i="4"/>
  <c r="Y4840" i="4"/>
  <c r="Y4836" i="4"/>
  <c r="Y4832" i="4"/>
  <c r="Y4828" i="4"/>
  <c r="Y4824" i="4"/>
  <c r="Y4820" i="4"/>
  <c r="Y4816" i="4"/>
  <c r="Y4812" i="4"/>
  <c r="Y4808" i="4"/>
  <c r="Y4804" i="4"/>
  <c r="Y4800" i="4"/>
  <c r="Y4796" i="4"/>
  <c r="Y4792" i="4"/>
  <c r="Y4788" i="4"/>
  <c r="Y4784" i="4"/>
  <c r="Y4780" i="4"/>
  <c r="Y4776" i="4"/>
  <c r="Y4772" i="4"/>
  <c r="Y4768" i="4"/>
  <c r="Y4764" i="4"/>
  <c r="Y4760" i="4"/>
  <c r="Y4756" i="4"/>
  <c r="Y4752" i="4"/>
  <c r="Y4748" i="4"/>
  <c r="Y4744" i="4"/>
  <c r="Y4740" i="4"/>
  <c r="Y4736" i="4"/>
  <c r="Y4732" i="4"/>
  <c r="Y4728" i="4"/>
  <c r="Y4724" i="4"/>
  <c r="Y4720" i="4"/>
  <c r="Y4716" i="4"/>
  <c r="Y4712" i="4"/>
  <c r="Y4708" i="4"/>
  <c r="Y4704" i="4"/>
  <c r="Y4700" i="4"/>
  <c r="Y4696" i="4"/>
  <c r="Y4692" i="4"/>
  <c r="Y4982" i="4"/>
  <c r="Y4950" i="4"/>
  <c r="Y4689" i="4"/>
  <c r="Y4685" i="4"/>
  <c r="Y4681" i="4"/>
  <c r="Y4677" i="4"/>
  <c r="Y4673" i="4"/>
  <c r="Y850" i="4"/>
  <c r="Y858" i="4"/>
  <c r="Y866" i="4"/>
  <c r="Y874" i="4"/>
  <c r="Y882" i="4"/>
  <c r="Y890" i="4"/>
  <c r="Y898" i="4"/>
  <c r="Y5003" i="4"/>
  <c r="Y4995" i="4"/>
  <c r="Y4987" i="4"/>
  <c r="Y4979" i="4"/>
  <c r="Y4971" i="4"/>
  <c r="Y4963" i="4"/>
  <c r="Y4955" i="4"/>
  <c r="Y4947" i="4"/>
  <c r="Y4939" i="4"/>
  <c r="Y4934" i="4"/>
  <c r="Y4930" i="4"/>
  <c r="Y4926" i="4"/>
  <c r="Y4922" i="4"/>
  <c r="Y4918" i="4"/>
  <c r="Y4914" i="4"/>
  <c r="Y4910" i="4"/>
  <c r="Y4906" i="4"/>
  <c r="Y4902" i="4"/>
  <c r="Y4898" i="4"/>
  <c r="Y4894" i="4"/>
  <c r="Y4890" i="4"/>
  <c r="Y4886" i="4"/>
  <c r="Y4882" i="4"/>
  <c r="Y4878" i="4"/>
  <c r="Y4874" i="4"/>
  <c r="Y4870" i="4"/>
  <c r="Y4866" i="4"/>
  <c r="Y4862" i="4"/>
  <c r="Y4858" i="4"/>
  <c r="Y4854" i="4"/>
  <c r="Y4850" i="4"/>
  <c r="Y4846" i="4"/>
  <c r="Y4842" i="4"/>
  <c r="Y4838" i="4"/>
  <c r="Y4834" i="4"/>
  <c r="Y4830" i="4"/>
  <c r="Y4826" i="4"/>
  <c r="Y4822" i="4"/>
  <c r="Y4818" i="4"/>
  <c r="Y4814" i="4"/>
  <c r="Y4810" i="4"/>
  <c r="Y4806" i="4"/>
  <c r="Y4802" i="4"/>
  <c r="Y4798" i="4"/>
  <c r="Y4794" i="4"/>
  <c r="Y4790" i="4"/>
  <c r="Y4786" i="4"/>
  <c r="Y4782" i="4"/>
  <c r="Y4778" i="4"/>
  <c r="Y4774" i="4"/>
  <c r="Y4770" i="4"/>
  <c r="Y4766" i="4"/>
  <c r="Y4762" i="4"/>
  <c r="Y4758" i="4"/>
  <c r="Y4754" i="4"/>
  <c r="Y4750" i="4"/>
  <c r="Y4746" i="4"/>
  <c r="Y4742" i="4"/>
  <c r="Y4738" i="4"/>
  <c r="Y4734" i="4"/>
  <c r="Y4730" i="4"/>
  <c r="Y4726" i="4"/>
  <c r="Y4722" i="4"/>
  <c r="Y4718" i="4"/>
  <c r="Y4714" i="4"/>
  <c r="Y4710" i="4"/>
  <c r="Y4706" i="4"/>
  <c r="Y4702" i="4"/>
  <c r="Y4698" i="4"/>
  <c r="Y4694" i="4"/>
  <c r="Y4998" i="4"/>
  <c r="Y4966" i="4"/>
  <c r="Y4691" i="4"/>
  <c r="Y4687" i="4"/>
  <c r="Y4683" i="4"/>
  <c r="Y4679" i="4"/>
  <c r="Y4675" i="4"/>
  <c r="Y4671" i="4"/>
  <c r="Y848" i="4"/>
  <c r="Y864" i="4"/>
  <c r="Y880" i="4"/>
  <c r="Y896" i="4"/>
  <c r="Y4997" i="4"/>
  <c r="Y4981" i="4"/>
  <c r="Y4965" i="4"/>
  <c r="Y4949" i="4"/>
  <c r="Y4935" i="4"/>
  <c r="Y4927" i="4"/>
  <c r="Y4919" i="4"/>
  <c r="Y4911" i="4"/>
  <c r="Y4903" i="4"/>
  <c r="Y4895" i="4"/>
  <c r="Y4887" i="4"/>
  <c r="Y4879" i="4"/>
  <c r="Y4871" i="4"/>
  <c r="Y4863" i="4"/>
  <c r="Y4855" i="4"/>
  <c r="Y4847" i="4"/>
  <c r="Y4839" i="4"/>
  <c r="Y4831" i="4"/>
  <c r="Y4823" i="4"/>
  <c r="Y4815" i="4"/>
  <c r="Y4807" i="4"/>
  <c r="Y4799" i="4"/>
  <c r="Y4791" i="4"/>
  <c r="Y4783" i="4"/>
  <c r="Y4775" i="4"/>
  <c r="Y4767" i="4"/>
  <c r="Y4759" i="4"/>
  <c r="Y4751" i="4"/>
  <c r="Y4743" i="4"/>
  <c r="Y4735" i="4"/>
  <c r="Y4727" i="4"/>
  <c r="Y4719" i="4"/>
  <c r="Y4711" i="4"/>
  <c r="Y4703" i="4"/>
  <c r="Y4695" i="4"/>
  <c r="Y4974" i="4"/>
  <c r="Y4688" i="4"/>
  <c r="Y4680" i="4"/>
  <c r="Y4672" i="4"/>
  <c r="Y4667" i="4"/>
  <c r="Y4663" i="4"/>
  <c r="Y4659" i="4"/>
  <c r="Y4655" i="4"/>
  <c r="Y4651" i="4"/>
  <c r="Y4647" i="4"/>
  <c r="Y4643" i="4"/>
  <c r="Y4639" i="4"/>
  <c r="Y4635" i="4"/>
  <c r="Y4631" i="4"/>
  <c r="Y4627" i="4"/>
  <c r="Y4623" i="4"/>
  <c r="Y4619" i="4"/>
  <c r="Y4615" i="4"/>
  <c r="Y4611" i="4"/>
  <c r="Y4607" i="4"/>
  <c r="Y4603" i="4"/>
  <c r="Y4599" i="4"/>
  <c r="Y4595" i="4"/>
  <c r="Y4591" i="4"/>
  <c r="Y4587" i="4"/>
  <c r="Y4583" i="4"/>
  <c r="Y4579" i="4"/>
  <c r="Y4575" i="4"/>
  <c r="Y4571" i="4"/>
  <c r="Y4567" i="4"/>
  <c r="Y4563" i="4"/>
  <c r="Y4559" i="4"/>
  <c r="Y4555" i="4"/>
  <c r="Y4551" i="4"/>
  <c r="Y4547" i="4"/>
  <c r="Y4543" i="4"/>
  <c r="Y4539" i="4"/>
  <c r="Y4535" i="4"/>
  <c r="Y4531" i="4"/>
  <c r="Y4527" i="4"/>
  <c r="Y4523" i="4"/>
  <c r="Y4519" i="4"/>
  <c r="Y4515" i="4"/>
  <c r="Y4511" i="4"/>
  <c r="Y4507" i="4"/>
  <c r="Y4503" i="4"/>
  <c r="Y4499" i="4"/>
  <c r="Y852" i="4"/>
  <c r="Y868" i="4"/>
  <c r="Y884" i="4"/>
  <c r="Y4993" i="4"/>
  <c r="Y4977" i="4"/>
  <c r="Y4961" i="4"/>
  <c r="Y4945" i="4"/>
  <c r="Y4933" i="4"/>
  <c r="Y4925" i="4"/>
  <c r="Y4917" i="4"/>
  <c r="Y4909" i="4"/>
  <c r="Y4901" i="4"/>
  <c r="Y4893" i="4"/>
  <c r="Y4885" i="4"/>
  <c r="Y4877" i="4"/>
  <c r="Y4869" i="4"/>
  <c r="Y4861" i="4"/>
  <c r="Y4853" i="4"/>
  <c r="Y4845" i="4"/>
  <c r="Y4837" i="4"/>
  <c r="Y4829" i="4"/>
  <c r="Y4821" i="4"/>
  <c r="Y4813" i="4"/>
  <c r="Y4805" i="4"/>
  <c r="Y4797" i="4"/>
  <c r="Y4789" i="4"/>
  <c r="Y4781" i="4"/>
  <c r="Y4773" i="4"/>
  <c r="Y4765" i="4"/>
  <c r="Y4757" i="4"/>
  <c r="Y4749" i="4"/>
  <c r="Y4741" i="4"/>
  <c r="Y4733" i="4"/>
  <c r="Y4725" i="4"/>
  <c r="Y4717" i="4"/>
  <c r="Y4709" i="4"/>
  <c r="Y4701" i="4"/>
  <c r="Y4693" i="4"/>
  <c r="Y4958" i="4"/>
  <c r="Y4686" i="4"/>
  <c r="Y4678" i="4"/>
  <c r="Y4670" i="4"/>
  <c r="Y4666" i="4"/>
  <c r="Y4662" i="4"/>
  <c r="Y4658" i="4"/>
  <c r="Y4654" i="4"/>
  <c r="Y4650" i="4"/>
  <c r="Y4646" i="4"/>
  <c r="Y4642" i="4"/>
  <c r="Y4638" i="4"/>
  <c r="Y4634" i="4"/>
  <c r="Y4630" i="4"/>
  <c r="Y4626" i="4"/>
  <c r="Y4622" i="4"/>
  <c r="Y4618" i="4"/>
  <c r="Y4614" i="4"/>
  <c r="Y4610" i="4"/>
  <c r="Y4606" i="4"/>
  <c r="Y4602" i="4"/>
  <c r="Y4598" i="4"/>
  <c r="Y4594" i="4"/>
  <c r="Y4590" i="4"/>
  <c r="Y4586" i="4"/>
  <c r="Y4582" i="4"/>
  <c r="Y4578" i="4"/>
  <c r="Y4574" i="4"/>
  <c r="Y4570" i="4"/>
  <c r="Y856" i="4"/>
  <c r="Y872" i="4"/>
  <c r="Y888" i="4"/>
  <c r="Y4989" i="4"/>
  <c r="Y4973" i="4"/>
  <c r="Y4957" i="4"/>
  <c r="Y4941" i="4"/>
  <c r="Y4931" i="4"/>
  <c r="Y4923" i="4"/>
  <c r="Y4915" i="4"/>
  <c r="Y4907" i="4"/>
  <c r="Y4899" i="4"/>
  <c r="Y4891" i="4"/>
  <c r="Y4883" i="4"/>
  <c r="Y4875" i="4"/>
  <c r="Y4867" i="4"/>
  <c r="Y4859" i="4"/>
  <c r="Y4851" i="4"/>
  <c r="Y4843" i="4"/>
  <c r="Y4835" i="4"/>
  <c r="Y4827" i="4"/>
  <c r="Y4819" i="4"/>
  <c r="Y4811" i="4"/>
  <c r="Y4803" i="4"/>
  <c r="Y4795" i="4"/>
  <c r="Y4787" i="4"/>
  <c r="Y4779" i="4"/>
  <c r="Y4771" i="4"/>
  <c r="Y4763" i="4"/>
  <c r="Y4755" i="4"/>
  <c r="Y4747" i="4"/>
  <c r="Y4739" i="4"/>
  <c r="Y4731" i="4"/>
  <c r="Y4723" i="4"/>
  <c r="Y4715" i="4"/>
  <c r="Y4707" i="4"/>
  <c r="Y4699" i="4"/>
  <c r="Y5006" i="4"/>
  <c r="Y4942" i="4"/>
  <c r="Y4684" i="4"/>
  <c r="Y4676" i="4"/>
  <c r="Y4669" i="4"/>
  <c r="Y4665" i="4"/>
  <c r="Y4661" i="4"/>
  <c r="Y4657" i="4"/>
  <c r="Y4653" i="4"/>
  <c r="Y4649" i="4"/>
  <c r="Y4645" i="4"/>
  <c r="Y4641" i="4"/>
  <c r="Y4637" i="4"/>
  <c r="Y4633" i="4"/>
  <c r="Y4629" i="4"/>
  <c r="Y4625" i="4"/>
  <c r="Y4621" i="4"/>
  <c r="Y4617" i="4"/>
  <c r="Y4613" i="4"/>
  <c r="Y4609" i="4"/>
  <c r="Y4605" i="4"/>
  <c r="Y4601" i="4"/>
  <c r="Y4597" i="4"/>
  <c r="Y4593" i="4"/>
  <c r="Y4589" i="4"/>
  <c r="Y4585" i="4"/>
  <c r="Y4581" i="4"/>
  <c r="Y4577" i="4"/>
  <c r="Y4573" i="4"/>
  <c r="Y4569" i="4"/>
  <c r="Y4565" i="4"/>
  <c r="Y4561" i="4"/>
  <c r="Y4557" i="4"/>
  <c r="Y4553" i="4"/>
  <c r="Y4549" i="4"/>
  <c r="Y4545" i="4"/>
  <c r="Y4541" i="4"/>
  <c r="Y4537" i="4"/>
  <c r="Y4533" i="4"/>
  <c r="Y4529" i="4"/>
  <c r="Y4525" i="4"/>
  <c r="Y4521" i="4"/>
  <c r="Y4517" i="4"/>
  <c r="Y4513" i="4"/>
  <c r="Y4509" i="4"/>
  <c r="Y4505" i="4"/>
  <c r="Y4501" i="4"/>
  <c r="Y860" i="4"/>
  <c r="Y4985" i="4"/>
  <c r="Y4929" i="4"/>
  <c r="Y4897" i="4"/>
  <c r="Y4865" i="4"/>
  <c r="Y4833" i="4"/>
  <c r="Y4801" i="4"/>
  <c r="Y4769" i="4"/>
  <c r="Y4737" i="4"/>
  <c r="Y4705" i="4"/>
  <c r="Y4682" i="4"/>
  <c r="Y4660" i="4"/>
  <c r="Y4644" i="4"/>
  <c r="Y4628" i="4"/>
  <c r="Y4612" i="4"/>
  <c r="Y4596" i="4"/>
  <c r="Y4580" i="4"/>
  <c r="Y4566" i="4"/>
  <c r="Y4558" i="4"/>
  <c r="Y4550" i="4"/>
  <c r="Y4542" i="4"/>
  <c r="Y4534" i="4"/>
  <c r="Y4526" i="4"/>
  <c r="Y4518" i="4"/>
  <c r="Y4510" i="4"/>
  <c r="Y4502" i="4"/>
  <c r="Y4496" i="4"/>
  <c r="Y4492" i="4"/>
  <c r="Y4488" i="4"/>
  <c r="Y4484" i="4"/>
  <c r="Y4480" i="4"/>
  <c r="Y4476" i="4"/>
  <c r="Y4472" i="4"/>
  <c r="Y4468" i="4"/>
  <c r="Y4464" i="4"/>
  <c r="Y4460" i="4"/>
  <c r="Y4456" i="4"/>
  <c r="Y4452" i="4"/>
  <c r="Y4448" i="4"/>
  <c r="Y4444" i="4"/>
  <c r="Y4976" i="4"/>
  <c r="Y4944" i="4"/>
  <c r="Y4986" i="4"/>
  <c r="Y4954" i="4"/>
  <c r="Y4996" i="4"/>
  <c r="Y4964" i="4"/>
  <c r="Y4438" i="4"/>
  <c r="Y4422" i="4"/>
  <c r="Y4406" i="4"/>
  <c r="Y4390" i="4"/>
  <c r="Y4374" i="4"/>
  <c r="Y4358" i="4"/>
  <c r="Y4342" i="4"/>
  <c r="Y4429" i="4"/>
  <c r="Y4413" i="4"/>
  <c r="Y4397" i="4"/>
  <c r="Y4381" i="4"/>
  <c r="Y4365" i="4"/>
  <c r="Y4349" i="4"/>
  <c r="Y4440" i="4"/>
  <c r="Y4424" i="4"/>
  <c r="Y4408" i="4"/>
  <c r="Y4392" i="4"/>
  <c r="Y4376" i="4"/>
  <c r="Y4360" i="4"/>
  <c r="Y4344" i="4"/>
  <c r="Y4333" i="4"/>
  <c r="Y4329" i="4"/>
  <c r="Y4325" i="4"/>
  <c r="Y4321" i="4"/>
  <c r="Y4317" i="4"/>
  <c r="Y4313" i="4"/>
  <c r="Y4309" i="4"/>
  <c r="Y4305" i="4"/>
  <c r="Y4301" i="4"/>
  <c r="Y4297" i="4"/>
  <c r="Y4293" i="4"/>
  <c r="Y4289" i="4"/>
  <c r="Y4285" i="4"/>
  <c r="Y4281" i="4"/>
  <c r="Y4277" i="4"/>
  <c r="Y4273" i="4"/>
  <c r="Y4269" i="4"/>
  <c r="Y4265" i="4"/>
  <c r="Y4261" i="4"/>
  <c r="Y4257" i="4"/>
  <c r="Y4253" i="4"/>
  <c r="Y4249" i="4"/>
  <c r="Y4245" i="4"/>
  <c r="Y4241" i="4"/>
  <c r="Y4237" i="4"/>
  <c r="Y4233" i="4"/>
  <c r="Y4229" i="4"/>
  <c r="Y4225" i="4"/>
  <c r="Y4221" i="4"/>
  <c r="Y4217" i="4"/>
  <c r="Y4213" i="4"/>
  <c r="Y876" i="4"/>
  <c r="Y4969" i="4"/>
  <c r="Y4921" i="4"/>
  <c r="Y4889" i="4"/>
  <c r="Y4857" i="4"/>
  <c r="Y4825" i="4"/>
  <c r="Y4793" i="4"/>
  <c r="Y4761" i="4"/>
  <c r="Y4729" i="4"/>
  <c r="Y4697" i="4"/>
  <c r="Y4674" i="4"/>
  <c r="Y4656" i="4"/>
  <c r="Y4640" i="4"/>
  <c r="Y4624" i="4"/>
  <c r="Y4608" i="4"/>
  <c r="Y4592" i="4"/>
  <c r="Y4576" i="4"/>
  <c r="Y4564" i="4"/>
  <c r="Y4556" i="4"/>
  <c r="Y4548" i="4"/>
  <c r="Y4540" i="4"/>
  <c r="Y4532" i="4"/>
  <c r="Y4524" i="4"/>
  <c r="Y4516" i="4"/>
  <c r="Y4508" i="4"/>
  <c r="Y4500" i="4"/>
  <c r="Y4495" i="4"/>
  <c r="Y4491" i="4"/>
  <c r="Y4487" i="4"/>
  <c r="Y4483" i="4"/>
  <c r="Y4479" i="4"/>
  <c r="Y4475" i="4"/>
  <c r="Y4471" i="4"/>
  <c r="Y4467" i="4"/>
  <c r="Y4463" i="4"/>
  <c r="Y4459" i="4"/>
  <c r="Y4455" i="4"/>
  <c r="Y4451" i="4"/>
  <c r="Y4447" i="4"/>
  <c r="Y4443" i="4"/>
  <c r="Y5000" i="4"/>
  <c r="Y4968" i="4"/>
  <c r="Y5010" i="4"/>
  <c r="Y4978" i="4"/>
  <c r="Y4946" i="4"/>
  <c r="Y4988" i="4"/>
  <c r="Y4956" i="4"/>
  <c r="Y4434" i="4"/>
  <c r="Y4418" i="4"/>
  <c r="Y4402" i="4"/>
  <c r="Y4386" i="4"/>
  <c r="Y4370" i="4"/>
  <c r="Y4354" i="4"/>
  <c r="Y4338" i="4"/>
  <c r="Y4425" i="4"/>
  <c r="Y4409" i="4"/>
  <c r="Y4393" i="4"/>
  <c r="Y4377" i="4"/>
  <c r="Y4361" i="4"/>
  <c r="Y4345" i="4"/>
  <c r="Y4436" i="4"/>
  <c r="Y4420" i="4"/>
  <c r="Y4404" i="4"/>
  <c r="Y4388" i="4"/>
  <c r="Y4372" i="4"/>
  <c r="Y4356" i="4"/>
  <c r="Y4340" i="4"/>
  <c r="Y4332" i="4"/>
  <c r="Y4328" i="4"/>
  <c r="Y4324" i="4"/>
  <c r="Y4320" i="4"/>
  <c r="Y4316" i="4"/>
  <c r="Y4312" i="4"/>
  <c r="Y4308" i="4"/>
  <c r="Y4304" i="4"/>
  <c r="Y4300" i="4"/>
  <c r="Y4296" i="4"/>
  <c r="Y4292" i="4"/>
  <c r="Y4288" i="4"/>
  <c r="Y4284" i="4"/>
  <c r="Y4280" i="4"/>
  <c r="Y4276" i="4"/>
  <c r="Y4272" i="4"/>
  <c r="Y4268" i="4"/>
  <c r="Y4264" i="4"/>
  <c r="Y892" i="4"/>
  <c r="Y4953" i="4"/>
  <c r="Y4913" i="4"/>
  <c r="Y4881" i="4"/>
  <c r="Y4849" i="4"/>
  <c r="Y4817" i="4"/>
  <c r="Y4785" i="4"/>
  <c r="Y4753" i="4"/>
  <c r="Y4721" i="4"/>
  <c r="Y4990" i="4"/>
  <c r="Y4668" i="4"/>
  <c r="Y4652" i="4"/>
  <c r="Y4636" i="4"/>
  <c r="Y4620" i="4"/>
  <c r="Y4604" i="4"/>
  <c r="Y4588" i="4"/>
  <c r="Y4572" i="4"/>
  <c r="Y4562" i="4"/>
  <c r="Y4554" i="4"/>
  <c r="Y4546" i="4"/>
  <c r="Y4538" i="4"/>
  <c r="Y4530" i="4"/>
  <c r="Y4522" i="4"/>
  <c r="Y4514" i="4"/>
  <c r="Y4506" i="4"/>
  <c r="Y4498" i="4"/>
  <c r="Y4494" i="4"/>
  <c r="Y4490" i="4"/>
  <c r="Y4486" i="4"/>
  <c r="Y4482" i="4"/>
  <c r="Y4478" i="4"/>
  <c r="Y4474" i="4"/>
  <c r="Y4470" i="4"/>
  <c r="Y4466" i="4"/>
  <c r="Y4462" i="4"/>
  <c r="Y4458" i="4"/>
  <c r="Y4454" i="4"/>
  <c r="Y4450" i="4"/>
  <c r="Y4446" i="4"/>
  <c r="Y4442" i="4"/>
  <c r="Y4992" i="4"/>
  <c r="Y4960" i="4"/>
  <c r="Y5002" i="4"/>
  <c r="Y4970" i="4"/>
  <c r="Y4938" i="4"/>
  <c r="Y4980" i="4"/>
  <c r="Y4948" i="4"/>
  <c r="Y4430" i="4"/>
  <c r="Y4414" i="4"/>
  <c r="Y4398" i="4"/>
  <c r="Y4382" i="4"/>
  <c r="Y4366" i="4"/>
  <c r="Y4350" i="4"/>
  <c r="Y4437" i="4"/>
  <c r="Y4421" i="4"/>
  <c r="Y4405" i="4"/>
  <c r="Y4389" i="4"/>
  <c r="Y4373" i="4"/>
  <c r="Y4357" i="4"/>
  <c r="Y4341" i="4"/>
  <c r="Y4432" i="4"/>
  <c r="Y4416" i="4"/>
  <c r="Y4400" i="4"/>
  <c r="Y4384" i="4"/>
  <c r="Y4368" i="4"/>
  <c r="Y4352" i="4"/>
  <c r="Y4336" i="4"/>
  <c r="Y4331" i="4"/>
  <c r="Y4327" i="4"/>
  <c r="Y4323" i="4"/>
  <c r="Y4319" i="4"/>
  <c r="Y4315" i="4"/>
  <c r="Y4311" i="4"/>
  <c r="Y4307" i="4"/>
  <c r="Y4303" i="4"/>
  <c r="Y4299" i="4"/>
  <c r="Y4295" i="4"/>
  <c r="Y4291" i="4"/>
  <c r="Y4287" i="4"/>
  <c r="Y4283" i="4"/>
  <c r="Y4279" i="4"/>
  <c r="Y4275" i="4"/>
  <c r="Y4271" i="4"/>
  <c r="Y4267" i="4"/>
  <c r="Y4263" i="4"/>
  <c r="Y4259" i="4"/>
  <c r="Y4255" i="4"/>
  <c r="Y4251" i="4"/>
  <c r="Y4247" i="4"/>
  <c r="Y4243" i="4"/>
  <c r="Y4239" i="4"/>
  <c r="Y4235" i="4"/>
  <c r="Y4231" i="4"/>
  <c r="Y4227" i="4"/>
  <c r="Y4223" i="4"/>
  <c r="Y4219" i="4"/>
  <c r="Y4215" i="4"/>
  <c r="Y4211" i="4"/>
  <c r="Y4207" i="4"/>
  <c r="Y4203" i="4"/>
  <c r="Y4199" i="4"/>
  <c r="Y4195" i="4"/>
  <c r="Y4191" i="4"/>
  <c r="Y4187" i="4"/>
  <c r="Y4183" i="4"/>
  <c r="Y4179" i="4"/>
  <c r="Y4175" i="4"/>
  <c r="Y4171" i="4"/>
  <c r="Y5001" i="4"/>
  <c r="Y4841" i="4"/>
  <c r="Y4713" i="4"/>
  <c r="Y4632" i="4"/>
  <c r="Y4568" i="4"/>
  <c r="Y4536" i="4"/>
  <c r="Y4504" i="4"/>
  <c r="Y4485" i="4"/>
  <c r="Y4469" i="4"/>
  <c r="Y4453" i="4"/>
  <c r="Y4984" i="4"/>
  <c r="Y4410" i="4"/>
  <c r="Y4346" i="4"/>
  <c r="Y4385" i="4"/>
  <c r="Y4428" i="4"/>
  <c r="Y4364" i="4"/>
  <c r="Y4326" i="4"/>
  <c r="Y4310" i="4"/>
  <c r="Y4294" i="4"/>
  <c r="Y4278" i="4"/>
  <c r="Y4262" i="4"/>
  <c r="Y4254" i="4"/>
  <c r="Y4246" i="4"/>
  <c r="Y4238" i="4"/>
  <c r="Y4230" i="4"/>
  <c r="Y4222" i="4"/>
  <c r="Y4214" i="4"/>
  <c r="Y4208" i="4"/>
  <c r="Y4202" i="4"/>
  <c r="Y4197" i="4"/>
  <c r="Y4192" i="4"/>
  <c r="Y4186" i="4"/>
  <c r="Y4181" i="4"/>
  <c r="Y4176" i="4"/>
  <c r="Y4170" i="4"/>
  <c r="Y4166" i="4"/>
  <c r="Y4162" i="4"/>
  <c r="Y4158" i="4"/>
  <c r="Y4154" i="4"/>
  <c r="Y4150" i="4"/>
  <c r="Y4146" i="4"/>
  <c r="Y4142" i="4"/>
  <c r="Y4138" i="4"/>
  <c r="Y4134" i="4"/>
  <c r="Y4130" i="4"/>
  <c r="Y4126" i="4"/>
  <c r="Y4122" i="4"/>
  <c r="Y4118" i="4"/>
  <c r="Y4114" i="4"/>
  <c r="Y4110" i="4"/>
  <c r="Y4106" i="4"/>
  <c r="Y4102" i="4"/>
  <c r="Y4098" i="4"/>
  <c r="Y4094" i="4"/>
  <c r="Y4090" i="4"/>
  <c r="Y4086" i="4"/>
  <c r="Y4082" i="4"/>
  <c r="Y4078" i="4"/>
  <c r="Y4074" i="4"/>
  <c r="Y4070" i="4"/>
  <c r="Y4066" i="4"/>
  <c r="Y4439" i="4"/>
  <c r="Y4423" i="4"/>
  <c r="Y4407" i="4"/>
  <c r="Y4391" i="4"/>
  <c r="Y4375" i="4"/>
  <c r="Y4359" i="4"/>
  <c r="Y4343" i="4"/>
  <c r="Y4059" i="4"/>
  <c r="Y4051" i="4"/>
  <c r="Y4043" i="4"/>
  <c r="Y4035" i="4"/>
  <c r="Y4027" i="4"/>
  <c r="Y4019" i="4"/>
  <c r="Y4011" i="4"/>
  <c r="Y4003" i="4"/>
  <c r="Y3995" i="4"/>
  <c r="Y3987" i="4"/>
  <c r="Y3979" i="4"/>
  <c r="Y3971" i="4"/>
  <c r="Y4060" i="4"/>
  <c r="Y4052" i="4"/>
  <c r="Y4044" i="4"/>
  <c r="Y4036" i="4"/>
  <c r="Y4028" i="4"/>
  <c r="Y4020" i="4"/>
  <c r="Y4012" i="4"/>
  <c r="Y4004" i="4"/>
  <c r="Y3996" i="4"/>
  <c r="Y3988" i="4"/>
  <c r="Y3980" i="4"/>
  <c r="Y3972" i="4"/>
  <c r="Y3965" i="4"/>
  <c r="Y3961" i="4"/>
  <c r="Y3957" i="4"/>
  <c r="Y3953" i="4"/>
  <c r="Y3949" i="4"/>
  <c r="Y3945" i="4"/>
  <c r="Y3941" i="4"/>
  <c r="Y3937" i="4"/>
  <c r="Y3933" i="4"/>
  <c r="Y3929" i="4"/>
  <c r="Y3925" i="4"/>
  <c r="Y3921" i="4"/>
  <c r="Y3917" i="4"/>
  <c r="Y3913" i="4"/>
  <c r="Y3909" i="4"/>
  <c r="Y3905" i="4"/>
  <c r="Y3901" i="4"/>
  <c r="Y3897" i="4"/>
  <c r="Y3893" i="4"/>
  <c r="Y3889" i="4"/>
  <c r="Y3885" i="4"/>
  <c r="Y3881" i="4"/>
  <c r="Y3877" i="4"/>
  <c r="Y3873" i="4"/>
  <c r="Y3869" i="4"/>
  <c r="Y3865" i="4"/>
  <c r="Y3861" i="4"/>
  <c r="Y3857" i="4"/>
  <c r="Y3853" i="4"/>
  <c r="Y3849" i="4"/>
  <c r="Y3845" i="4"/>
  <c r="Y3841" i="4"/>
  <c r="Y3837" i="4"/>
  <c r="Y3833" i="4"/>
  <c r="Y3829" i="4"/>
  <c r="Y3825" i="4"/>
  <c r="Y3821" i="4"/>
  <c r="Y3817" i="4"/>
  <c r="Y3813" i="4"/>
  <c r="Y3809" i="4"/>
  <c r="Y3805" i="4"/>
  <c r="Y3801" i="4"/>
  <c r="Y3797" i="4"/>
  <c r="Y3793" i="4"/>
  <c r="Y3789" i="4"/>
  <c r="Y3785" i="4"/>
  <c r="Y3781" i="4"/>
  <c r="Y3777" i="4"/>
  <c r="Y3773" i="4"/>
  <c r="Y3769" i="4"/>
  <c r="Y3765" i="4"/>
  <c r="Y3761" i="4"/>
  <c r="Y3757" i="4"/>
  <c r="Y3753" i="4"/>
  <c r="Y3749" i="4"/>
  <c r="Y3745" i="4"/>
  <c r="Y3741" i="4"/>
  <c r="Y3737" i="4"/>
  <c r="Y3733" i="4"/>
  <c r="Y3729" i="4"/>
  <c r="Y3725" i="4"/>
  <c r="Y3721" i="4"/>
  <c r="Y3717" i="4"/>
  <c r="Y3713" i="4"/>
  <c r="Y3709" i="4"/>
  <c r="Y3705" i="4"/>
  <c r="Y3701" i="4"/>
  <c r="Y3697" i="4"/>
  <c r="Y3693" i="4"/>
  <c r="Y3689" i="4"/>
  <c r="Y3685" i="4"/>
  <c r="Y3681" i="4"/>
  <c r="Y3677" i="4"/>
  <c r="Y3673" i="4"/>
  <c r="Y3669" i="4"/>
  <c r="Y3665" i="4"/>
  <c r="Y3661" i="4"/>
  <c r="Y4937" i="4"/>
  <c r="Y4809" i="4"/>
  <c r="Y4690" i="4"/>
  <c r="Y4616" i="4"/>
  <c r="Y4560" i="4"/>
  <c r="Y4528" i="4"/>
  <c r="Y4497" i="4"/>
  <c r="Y4481" i="4"/>
  <c r="Y4465" i="4"/>
  <c r="Y4449" i="4"/>
  <c r="Y4952" i="4"/>
  <c r="Y4972" i="4"/>
  <c r="Y4394" i="4"/>
  <c r="Y4433" i="4"/>
  <c r="Y4369" i="4"/>
  <c r="Y4412" i="4"/>
  <c r="Y4348" i="4"/>
  <c r="Y4322" i="4"/>
  <c r="Y4306" i="4"/>
  <c r="Y4290" i="4"/>
  <c r="Y4274" i="4"/>
  <c r="Y4260" i="4"/>
  <c r="Y4252" i="4"/>
  <c r="Y4244" i="4"/>
  <c r="Y4236" i="4"/>
  <c r="Y4228" i="4"/>
  <c r="Y4220" i="4"/>
  <c r="Y4212" i="4"/>
  <c r="Y4206" i="4"/>
  <c r="Y4201" i="4"/>
  <c r="Y4196" i="4"/>
  <c r="Y4190" i="4"/>
  <c r="Y4185" i="4"/>
  <c r="Y4180" i="4"/>
  <c r="Y4174" i="4"/>
  <c r="Y4169" i="4"/>
  <c r="Y4165" i="4"/>
  <c r="Y4161" i="4"/>
  <c r="Y4157" i="4"/>
  <c r="Y4153" i="4"/>
  <c r="Y4149" i="4"/>
  <c r="Y4145" i="4"/>
  <c r="Y4141" i="4"/>
  <c r="Y4137" i="4"/>
  <c r="Y4133" i="4"/>
  <c r="Y4129" i="4"/>
  <c r="Y4125" i="4"/>
  <c r="Y4121" i="4"/>
  <c r="Y4117" i="4"/>
  <c r="Y4113" i="4"/>
  <c r="Y4109" i="4"/>
  <c r="Y4105" i="4"/>
  <c r="Y4101" i="4"/>
  <c r="Y4097" i="4"/>
  <c r="Y4093" i="4"/>
  <c r="Y4089" i="4"/>
  <c r="Y4085" i="4"/>
  <c r="Y4081" i="4"/>
  <c r="Y4077" i="4"/>
  <c r="Y4073" i="4"/>
  <c r="Y4069" i="4"/>
  <c r="Y4065" i="4"/>
  <c r="Y4435" i="4"/>
  <c r="Y4419" i="4"/>
  <c r="Y4403" i="4"/>
  <c r="Y4387" i="4"/>
  <c r="Y4371" i="4"/>
  <c r="Y4355" i="4"/>
  <c r="Y4339" i="4"/>
  <c r="Y4057" i="4"/>
  <c r="Y4049" i="4"/>
  <c r="Y4041" i="4"/>
  <c r="Y4033" i="4"/>
  <c r="Y4025" i="4"/>
  <c r="Y4017" i="4"/>
  <c r="Y4009" i="4"/>
  <c r="Y4001" i="4"/>
  <c r="Y3993" i="4"/>
  <c r="Y3985" i="4"/>
  <c r="Y3977" i="4"/>
  <c r="Y3969" i="4"/>
  <c r="Y4058" i="4"/>
  <c r="Y4050" i="4"/>
  <c r="Y4042" i="4"/>
  <c r="Y4034" i="4"/>
  <c r="Y4026" i="4"/>
  <c r="Y4018" i="4"/>
  <c r="Y4010" i="4"/>
  <c r="Y4002" i="4"/>
  <c r="Y3994" i="4"/>
  <c r="Y3986" i="4"/>
  <c r="Y3978" i="4"/>
  <c r="Y3970" i="4"/>
  <c r="Y3964" i="4"/>
  <c r="Y3960" i="4"/>
  <c r="Y3956" i="4"/>
  <c r="Y3952" i="4"/>
  <c r="Y3948" i="4"/>
  <c r="Y3944" i="4"/>
  <c r="Y3940" i="4"/>
  <c r="Y3936" i="4"/>
  <c r="Y3932" i="4"/>
  <c r="Y3928" i="4"/>
  <c r="Y3924" i="4"/>
  <c r="Y3920" i="4"/>
  <c r="Y3916" i="4"/>
  <c r="Y3912" i="4"/>
  <c r="Y3908" i="4"/>
  <c r="Y3904" i="4"/>
  <c r="Y3900" i="4"/>
  <c r="Y3896" i="4"/>
  <c r="Y3892" i="4"/>
  <c r="Y3888" i="4"/>
  <c r="Y3884" i="4"/>
  <c r="Y3880" i="4"/>
  <c r="Y3876" i="4"/>
  <c r="Y3872" i="4"/>
  <c r="Y3868" i="4"/>
  <c r="Y3864" i="4"/>
  <c r="Y3860" i="4"/>
  <c r="Y3856" i="4"/>
  <c r="Y3852" i="4"/>
  <c r="Y3848" i="4"/>
  <c r="Y3844" i="4"/>
  <c r="Y3840" i="4"/>
  <c r="Y3836" i="4"/>
  <c r="Y3832" i="4"/>
  <c r="Y3828" i="4"/>
  <c r="Y3824" i="4"/>
  <c r="Y3820" i="4"/>
  <c r="Y3816" i="4"/>
  <c r="Y3812" i="4"/>
  <c r="Y3808" i="4"/>
  <c r="Y3804" i="4"/>
  <c r="Y3800" i="4"/>
  <c r="Y3796" i="4"/>
  <c r="Y3792" i="4"/>
  <c r="Y3788" i="4"/>
  <c r="Y3784" i="4"/>
  <c r="Y3780" i="4"/>
  <c r="Y3776" i="4"/>
  <c r="Y3772" i="4"/>
  <c r="Y3768" i="4"/>
  <c r="Y3764" i="4"/>
  <c r="Y3760" i="4"/>
  <c r="Y3756" i="4"/>
  <c r="Y3752" i="4"/>
  <c r="Y3748" i="4"/>
  <c r="Y3744" i="4"/>
  <c r="Y3740" i="4"/>
  <c r="Y3736" i="4"/>
  <c r="Y3732" i="4"/>
  <c r="Y3728" i="4"/>
  <c r="Y3724" i="4"/>
  <c r="Y3720" i="4"/>
  <c r="Y3716" i="4"/>
  <c r="Y3712" i="4"/>
  <c r="Y3708" i="4"/>
  <c r="Y3704" i="4"/>
  <c r="Y3700" i="4"/>
  <c r="Y3696" i="4"/>
  <c r="Y3692" i="4"/>
  <c r="Y3688" i="4"/>
  <c r="Y3684" i="4"/>
  <c r="Y3680" i="4"/>
  <c r="Y3676" i="4"/>
  <c r="Y3672" i="4"/>
  <c r="Y3668" i="4"/>
  <c r="Y3664" i="4"/>
  <c r="Y3660" i="4"/>
  <c r="Y4905" i="4"/>
  <c r="Y4777" i="4"/>
  <c r="Y4664" i="4"/>
  <c r="Y4600" i="4"/>
  <c r="Y4552" i="4"/>
  <c r="Y4520" i="4"/>
  <c r="Y4493" i="4"/>
  <c r="Y4477" i="4"/>
  <c r="Y4461" i="4"/>
  <c r="Y4445" i="4"/>
  <c r="Y4994" i="4"/>
  <c r="Y4940" i="4"/>
  <c r="Y4378" i="4"/>
  <c r="Y4417" i="4"/>
  <c r="Y4353" i="4"/>
  <c r="Y4396" i="4"/>
  <c r="Y4334" i="4"/>
  <c r="Y4318" i="4"/>
  <c r="Y4302" i="4"/>
  <c r="Y4286" i="4"/>
  <c r="Y4270" i="4"/>
  <c r="Y4258" i="4"/>
  <c r="Y4250" i="4"/>
  <c r="Y4242" i="4"/>
  <c r="Y4234" i="4"/>
  <c r="Y4226" i="4"/>
  <c r="Y4218" i="4"/>
  <c r="Y4210" i="4"/>
  <c r="Y4205" i="4"/>
  <c r="Y4200" i="4"/>
  <c r="Y4194" i="4"/>
  <c r="Y4189" i="4"/>
  <c r="Y4184" i="4"/>
  <c r="Y4178" i="4"/>
  <c r="Y4173" i="4"/>
  <c r="Y4168" i="4"/>
  <c r="Y4164" i="4"/>
  <c r="Y4160" i="4"/>
  <c r="Y4156" i="4"/>
  <c r="Y4152" i="4"/>
  <c r="Y4148" i="4"/>
  <c r="Y4144" i="4"/>
  <c r="Y4140" i="4"/>
  <c r="Y4136" i="4"/>
  <c r="Y4132" i="4"/>
  <c r="Y4128" i="4"/>
  <c r="Y4124" i="4"/>
  <c r="Y4120" i="4"/>
  <c r="Y4116" i="4"/>
  <c r="Y4112" i="4"/>
  <c r="Y4108" i="4"/>
  <c r="Y4104" i="4"/>
  <c r="Y4100" i="4"/>
  <c r="Y4096" i="4"/>
  <c r="Y4092" i="4"/>
  <c r="Y4088" i="4"/>
  <c r="Y4084" i="4"/>
  <c r="Y4080" i="4"/>
  <c r="Y4076" i="4"/>
  <c r="Y4072" i="4"/>
  <c r="Y4068" i="4"/>
  <c r="Y4064" i="4"/>
  <c r="Y4431" i="4"/>
  <c r="Y4415" i="4"/>
  <c r="Y4399" i="4"/>
  <c r="Y4383" i="4"/>
  <c r="Y4367" i="4"/>
  <c r="Y4351" i="4"/>
  <c r="Y4335" i="4"/>
  <c r="Y4055" i="4"/>
  <c r="Y4047" i="4"/>
  <c r="Y4039" i="4"/>
  <c r="Y4031" i="4"/>
  <c r="Y4023" i="4"/>
  <c r="Y4015" i="4"/>
  <c r="Y4007" i="4"/>
  <c r="Y3999" i="4"/>
  <c r="Y3991" i="4"/>
  <c r="Y3983" i="4"/>
  <c r="Y3975" i="4"/>
  <c r="Y3967" i="4"/>
  <c r="Y4056" i="4"/>
  <c r="Y4048" i="4"/>
  <c r="Y4040" i="4"/>
  <c r="Y4032" i="4"/>
  <c r="Y4024" i="4"/>
  <c r="Y4016" i="4"/>
  <c r="Y4008" i="4"/>
  <c r="Y4000" i="4"/>
  <c r="Y3992" i="4"/>
  <c r="Y3984" i="4"/>
  <c r="Y3976" i="4"/>
  <c r="Y3968" i="4"/>
  <c r="Y3963" i="4"/>
  <c r="Y3959" i="4"/>
  <c r="Y3955" i="4"/>
  <c r="Y3951" i="4"/>
  <c r="Y3947" i="4"/>
  <c r="Y3943" i="4"/>
  <c r="Y3939" i="4"/>
  <c r="Y3935" i="4"/>
  <c r="Y3931" i="4"/>
  <c r="Y3927" i="4"/>
  <c r="Y3923" i="4"/>
  <c r="Y3919" i="4"/>
  <c r="Y3915" i="4"/>
  <c r="Y3911" i="4"/>
  <c r="Y3907" i="4"/>
  <c r="Y3903" i="4"/>
  <c r="Y3899" i="4"/>
  <c r="Y3895" i="4"/>
  <c r="Y3891" i="4"/>
  <c r="Y3887" i="4"/>
  <c r="Y3883" i="4"/>
  <c r="Y3879" i="4"/>
  <c r="Y3875" i="4"/>
  <c r="Y3871" i="4"/>
  <c r="Y3867" i="4"/>
  <c r="Y3863" i="4"/>
  <c r="Y3859" i="4"/>
  <c r="Y3855" i="4"/>
  <c r="Y3851" i="4"/>
  <c r="Y3847" i="4"/>
  <c r="Y3843" i="4"/>
  <c r="Y3839" i="4"/>
  <c r="Y3835" i="4"/>
  <c r="Y3831" i="4"/>
  <c r="Y3827" i="4"/>
  <c r="Y3823" i="4"/>
  <c r="Y3819" i="4"/>
  <c r="Y3815" i="4"/>
  <c r="Y3811" i="4"/>
  <c r="Y3807" i="4"/>
  <c r="Y3803" i="4"/>
  <c r="Y3799" i="4"/>
  <c r="Y3795" i="4"/>
  <c r="Y3791" i="4"/>
  <c r="Y3787" i="4"/>
  <c r="Y3783" i="4"/>
  <c r="Y3779" i="4"/>
  <c r="Y3775" i="4"/>
  <c r="Y3771" i="4"/>
  <c r="Y3767" i="4"/>
  <c r="Y3763" i="4"/>
  <c r="Y3759" i="4"/>
  <c r="Y3755" i="4"/>
  <c r="Y3751" i="4"/>
  <c r="Y3747" i="4"/>
  <c r="Y3743" i="4"/>
  <c r="Y3739" i="4"/>
  <c r="Y3735" i="4"/>
  <c r="Y3731" i="4"/>
  <c r="Y3727" i="4"/>
  <c r="Y3723" i="4"/>
  <c r="Y3719" i="4"/>
  <c r="Y3715" i="4"/>
  <c r="Y3711" i="4"/>
  <c r="Y4873" i="4"/>
  <c r="Y4544" i="4"/>
  <c r="Y4457" i="4"/>
  <c r="Y4362" i="4"/>
  <c r="Y4330" i="4"/>
  <c r="Y4266" i="4"/>
  <c r="Y4232" i="4"/>
  <c r="Y4204" i="4"/>
  <c r="Y4182" i="4"/>
  <c r="Y4163" i="4"/>
  <c r="Y4147" i="4"/>
  <c r="Y4131" i="4"/>
  <c r="Y4115" i="4"/>
  <c r="Y4099" i="4"/>
  <c r="Y4083" i="4"/>
  <c r="Y4067" i="4"/>
  <c r="Y4395" i="4"/>
  <c r="Y4061" i="4"/>
  <c r="Y4029" i="4"/>
  <c r="Y3997" i="4"/>
  <c r="Y4062" i="4"/>
  <c r="Y4030" i="4"/>
  <c r="Y3998" i="4"/>
  <c r="Y3966" i="4"/>
  <c r="Y3950" i="4"/>
  <c r="Y3934" i="4"/>
  <c r="Y3918" i="4"/>
  <c r="Y3902" i="4"/>
  <c r="Y3886" i="4"/>
  <c r="Y3870" i="4"/>
  <c r="Y3854" i="4"/>
  <c r="Y3838" i="4"/>
  <c r="Y3822" i="4"/>
  <c r="Y3806" i="4"/>
  <c r="Y3790" i="4"/>
  <c r="Y3774" i="4"/>
  <c r="Y3758" i="4"/>
  <c r="Y3742" i="4"/>
  <c r="Y3726" i="4"/>
  <c r="Y3710" i="4"/>
  <c r="Y3702" i="4"/>
  <c r="Y3694" i="4"/>
  <c r="Y3686" i="4"/>
  <c r="Y3678" i="4"/>
  <c r="Y3670" i="4"/>
  <c r="Y3662" i="4"/>
  <c r="Y3656" i="4"/>
  <c r="Y3652" i="4"/>
  <c r="Y3648" i="4"/>
  <c r="Y3644" i="4"/>
  <c r="Y3640" i="4"/>
  <c r="Y3636" i="4"/>
  <c r="Y3632" i="4"/>
  <c r="Y3628" i="4"/>
  <c r="Y3624" i="4"/>
  <c r="Y3620" i="4"/>
  <c r="Y3616" i="4"/>
  <c r="Y3612" i="4"/>
  <c r="Y3608" i="4"/>
  <c r="Y3604" i="4"/>
  <c r="Y3600" i="4"/>
  <c r="Y3596" i="4"/>
  <c r="Y3592" i="4"/>
  <c r="Y3588" i="4"/>
  <c r="Y3584" i="4"/>
  <c r="Y3580" i="4"/>
  <c r="Y3576" i="4"/>
  <c r="Y3572" i="4"/>
  <c r="Y3568" i="4"/>
  <c r="Y3564" i="4"/>
  <c r="Y3560" i="4"/>
  <c r="Y3545" i="4"/>
  <c r="Y3529" i="4"/>
  <c r="Y3513" i="4"/>
  <c r="Y3497" i="4"/>
  <c r="Y3481" i="4"/>
  <c r="Y3465" i="4"/>
  <c r="Y3449" i="4"/>
  <c r="Y3433" i="4"/>
  <c r="Y3417" i="4"/>
  <c r="Y3401" i="4"/>
  <c r="Y2904" i="4"/>
  <c r="Y2888" i="4"/>
  <c r="Y2872" i="4"/>
  <c r="Y2856" i="4"/>
  <c r="Y2840" i="4"/>
  <c r="Y2824" i="4"/>
  <c r="Y2808" i="4"/>
  <c r="Y2792" i="4"/>
  <c r="Y2776" i="4"/>
  <c r="Y2760" i="4"/>
  <c r="Y2744" i="4"/>
  <c r="Y2728" i="4"/>
  <c r="Y2712" i="4"/>
  <c r="Y2696" i="4"/>
  <c r="Y3550" i="4"/>
  <c r="Y3534" i="4"/>
  <c r="Y3518" i="4"/>
  <c r="Y3502" i="4"/>
  <c r="Y3486" i="4"/>
  <c r="Y3470" i="4"/>
  <c r="Y3454" i="4"/>
  <c r="Y3438" i="4"/>
  <c r="Y3422" i="4"/>
  <c r="Y3406" i="4"/>
  <c r="Y3390" i="4"/>
  <c r="Y3380" i="4"/>
  <c r="Y3372" i="4"/>
  <c r="Y3364" i="4"/>
  <c r="Y3356" i="4"/>
  <c r="Y3348" i="4"/>
  <c r="Y3340" i="4"/>
  <c r="Y3332" i="4"/>
  <c r="Y3324" i="4"/>
  <c r="Y3316" i="4"/>
  <c r="Y3308" i="4"/>
  <c r="Y3300" i="4"/>
  <c r="Y3292" i="4"/>
  <c r="Y3284" i="4"/>
  <c r="Y3276" i="4"/>
  <c r="Y3268" i="4"/>
  <c r="Y3260" i="4"/>
  <c r="Y3252" i="4"/>
  <c r="Y3244" i="4"/>
  <c r="Y3236" i="4"/>
  <c r="Y3228" i="4"/>
  <c r="Y3220" i="4"/>
  <c r="Y3212" i="4"/>
  <c r="Y3204" i="4"/>
  <c r="Y3196" i="4"/>
  <c r="Y3188" i="4"/>
  <c r="Y3180" i="4"/>
  <c r="Y3172" i="4"/>
  <c r="Y3164" i="4"/>
  <c r="Y3156" i="4"/>
  <c r="Y3148" i="4"/>
  <c r="Y3140" i="4"/>
  <c r="Y3132" i="4"/>
  <c r="Y3124" i="4"/>
  <c r="Y3116" i="4"/>
  <c r="Y3108" i="4"/>
  <c r="Y3100" i="4"/>
  <c r="Y3092" i="4"/>
  <c r="Y3084" i="4"/>
  <c r="Y3076" i="4"/>
  <c r="Y3068" i="4"/>
  <c r="Y3060" i="4"/>
  <c r="Y3052" i="4"/>
  <c r="Y3044" i="4"/>
  <c r="Y3036" i="4"/>
  <c r="Y3028" i="4"/>
  <c r="Y3020" i="4"/>
  <c r="Y3012" i="4"/>
  <c r="Y3004" i="4"/>
  <c r="Y2996" i="4"/>
  <c r="Y2988" i="4"/>
  <c r="Y2980" i="4"/>
  <c r="Y2972" i="4"/>
  <c r="Y2964" i="4"/>
  <c r="Y2956" i="4"/>
  <c r="Y2948" i="4"/>
  <c r="Y2940" i="4"/>
  <c r="Y2932" i="4"/>
  <c r="Y2924" i="4"/>
  <c r="Y2916" i="4"/>
  <c r="Y2908" i="4"/>
  <c r="Y2895" i="4"/>
  <c r="Y2879" i="4"/>
  <c r="Y2863" i="4"/>
  <c r="Y2847" i="4"/>
  <c r="Y2831" i="4"/>
  <c r="Y4745" i="4"/>
  <c r="Y4512" i="4"/>
  <c r="Y4441" i="4"/>
  <c r="Y4401" i="4"/>
  <c r="Y4314" i="4"/>
  <c r="Y4256" i="4"/>
  <c r="Y4224" i="4"/>
  <c r="Y4198" i="4"/>
  <c r="Y4177" i="4"/>
  <c r="Y4159" i="4"/>
  <c r="Y4143" i="4"/>
  <c r="Y4127" i="4"/>
  <c r="Y4111" i="4"/>
  <c r="Y4095" i="4"/>
  <c r="Y4079" i="4"/>
  <c r="Y4063" i="4"/>
  <c r="Y4379" i="4"/>
  <c r="Y4053" i="4"/>
  <c r="Y4021" i="4"/>
  <c r="Y3989" i="4"/>
  <c r="Y4054" i="4"/>
  <c r="Y4022" i="4"/>
  <c r="Y3990" i="4"/>
  <c r="Y3962" i="4"/>
  <c r="Y3946" i="4"/>
  <c r="Y3930" i="4"/>
  <c r="Y3914" i="4"/>
  <c r="Y3898" i="4"/>
  <c r="Y3882" i="4"/>
  <c r="Y3866" i="4"/>
  <c r="Y3850" i="4"/>
  <c r="Y3834" i="4"/>
  <c r="Y3818" i="4"/>
  <c r="Y3802" i="4"/>
  <c r="Y3786" i="4"/>
  <c r="Y3770" i="4"/>
  <c r="Y3754" i="4"/>
  <c r="Y3738" i="4"/>
  <c r="Y3722" i="4"/>
  <c r="Y3707" i="4"/>
  <c r="Y3699" i="4"/>
  <c r="Y3691" i="4"/>
  <c r="Y3683" i="4"/>
  <c r="Y3675" i="4"/>
  <c r="Y3667" i="4"/>
  <c r="Y3659" i="4"/>
  <c r="Y3655" i="4"/>
  <c r="Y3651" i="4"/>
  <c r="Y3647" i="4"/>
  <c r="Y3643" i="4"/>
  <c r="Y3639" i="4"/>
  <c r="Y3635" i="4"/>
  <c r="Y3631" i="4"/>
  <c r="Y3627" i="4"/>
  <c r="Y3623" i="4"/>
  <c r="Y3619" i="4"/>
  <c r="Y3615" i="4"/>
  <c r="Y3611" i="4"/>
  <c r="Y3607" i="4"/>
  <c r="Y3603" i="4"/>
  <c r="Y3599" i="4"/>
  <c r="Y3595" i="4"/>
  <c r="Y3591" i="4"/>
  <c r="Y3587" i="4"/>
  <c r="Y3583" i="4"/>
  <c r="Y3579" i="4"/>
  <c r="Y3575" i="4"/>
  <c r="Y3571" i="4"/>
  <c r="Y3567" i="4"/>
  <c r="Y3563" i="4"/>
  <c r="Y3557" i="4"/>
  <c r="Y3541" i="4"/>
  <c r="Y3525" i="4"/>
  <c r="Y3509" i="4"/>
  <c r="Y3493" i="4"/>
  <c r="Y3477" i="4"/>
  <c r="Y3461" i="4"/>
  <c r="Y3445" i="4"/>
  <c r="Y3429" i="4"/>
  <c r="Y3413" i="4"/>
  <c r="Y3397" i="4"/>
  <c r="Y2900" i="4"/>
  <c r="Y2884" i="4"/>
  <c r="Y2868" i="4"/>
  <c r="Y2852" i="4"/>
  <c r="Y2836" i="4"/>
  <c r="Y2820" i="4"/>
  <c r="Y2804" i="4"/>
  <c r="Y2788" i="4"/>
  <c r="Y2772" i="4"/>
  <c r="Y2756" i="4"/>
  <c r="Y2740" i="4"/>
  <c r="Y2724" i="4"/>
  <c r="Y2708" i="4"/>
  <c r="Y2692" i="4"/>
  <c r="Y3546" i="4"/>
  <c r="Y3530" i="4"/>
  <c r="Y3514" i="4"/>
  <c r="Y3498" i="4"/>
  <c r="Y3482" i="4"/>
  <c r="Y3466" i="4"/>
  <c r="Y3450" i="4"/>
  <c r="Y3434" i="4"/>
  <c r="Y3418" i="4"/>
  <c r="Y3402" i="4"/>
  <c r="Y3386" i="4"/>
  <c r="Y3378" i="4"/>
  <c r="Y3370" i="4"/>
  <c r="Y3362" i="4"/>
  <c r="Y3354" i="4"/>
  <c r="Y3346" i="4"/>
  <c r="Y3338" i="4"/>
  <c r="Y3330" i="4"/>
  <c r="Y3322" i="4"/>
  <c r="Y3314" i="4"/>
  <c r="Y3306" i="4"/>
  <c r="Y3298" i="4"/>
  <c r="Y3290" i="4"/>
  <c r="Y3282" i="4"/>
  <c r="Y3274" i="4"/>
  <c r="Y3266" i="4"/>
  <c r="Y3258" i="4"/>
  <c r="Y3250" i="4"/>
  <c r="Y3242" i="4"/>
  <c r="Y3234" i="4"/>
  <c r="Y3226" i="4"/>
  <c r="Y3218" i="4"/>
  <c r="Y3210" i="4"/>
  <c r="Y3202" i="4"/>
  <c r="Y3194" i="4"/>
  <c r="Y3186" i="4"/>
  <c r="Y3178" i="4"/>
  <c r="Y3170" i="4"/>
  <c r="Y3162" i="4"/>
  <c r="Y3154" i="4"/>
  <c r="Y3146" i="4"/>
  <c r="Y3138" i="4"/>
  <c r="Y3130" i="4"/>
  <c r="Y3122" i="4"/>
  <c r="Y3114" i="4"/>
  <c r="Y3106" i="4"/>
  <c r="Y3098" i="4"/>
  <c r="Y3090" i="4"/>
  <c r="Y3082" i="4"/>
  <c r="Y3074" i="4"/>
  <c r="Y3066" i="4"/>
  <c r="Y3058" i="4"/>
  <c r="Y3050" i="4"/>
  <c r="Y3042" i="4"/>
  <c r="Y3034" i="4"/>
  <c r="Y3026" i="4"/>
  <c r="Y3018" i="4"/>
  <c r="Y3010" i="4"/>
  <c r="Y3002" i="4"/>
  <c r="Y2994" i="4"/>
  <c r="Y2986" i="4"/>
  <c r="Y2978" i="4"/>
  <c r="Y2970" i="4"/>
  <c r="Y2962" i="4"/>
  <c r="Y2954" i="4"/>
  <c r="Y2946" i="4"/>
  <c r="Y2938" i="4"/>
  <c r="Y2930" i="4"/>
  <c r="Y2922" i="4"/>
  <c r="Y2914" i="4"/>
  <c r="Y2907" i="4"/>
  <c r="Y2891" i="4"/>
  <c r="Y2875" i="4"/>
  <c r="Y2859" i="4"/>
  <c r="Y2843" i="4"/>
  <c r="Y4648" i="4"/>
  <c r="Y4962" i="4"/>
  <c r="Y4298" i="4"/>
  <c r="Y4216" i="4"/>
  <c r="Y4172" i="4"/>
  <c r="Y4139" i="4"/>
  <c r="Y4107" i="4"/>
  <c r="Y4075" i="4"/>
  <c r="Y4363" i="4"/>
  <c r="Y4013" i="4"/>
  <c r="Y4046" i="4"/>
  <c r="Y3982" i="4"/>
  <c r="Y3942" i="4"/>
  <c r="Y3910" i="4"/>
  <c r="Y3878" i="4"/>
  <c r="Y3846" i="4"/>
  <c r="Y3814" i="4"/>
  <c r="Y3782" i="4"/>
  <c r="Y3750" i="4"/>
  <c r="Y3718" i="4"/>
  <c r="Y3698" i="4"/>
  <c r="Y3682" i="4"/>
  <c r="Y3666" i="4"/>
  <c r="Y3654" i="4"/>
  <c r="Y3646" i="4"/>
  <c r="Y3638" i="4"/>
  <c r="Y3630" i="4"/>
  <c r="Y3622" i="4"/>
  <c r="Y3614" i="4"/>
  <c r="Y3606" i="4"/>
  <c r="Y3598" i="4"/>
  <c r="Y3590" i="4"/>
  <c r="Y3582" i="4"/>
  <c r="Y3574" i="4"/>
  <c r="Y3566" i="4"/>
  <c r="Y3553" i="4"/>
  <c r="Y3521" i="4"/>
  <c r="Y3489" i="4"/>
  <c r="Y3457" i="4"/>
  <c r="Y3425" i="4"/>
  <c r="Y3393" i="4"/>
  <c r="Y2880" i="4"/>
  <c r="Y2848" i="4"/>
  <c r="Y2816" i="4"/>
  <c r="Y2784" i="4"/>
  <c r="Y2752" i="4"/>
  <c r="Y2720" i="4"/>
  <c r="Y3558" i="4"/>
  <c r="Y3526" i="4"/>
  <c r="Y3494" i="4"/>
  <c r="Y3462" i="4"/>
  <c r="Y3430" i="4"/>
  <c r="Y3398" i="4"/>
  <c r="Y3376" i="4"/>
  <c r="Y3360" i="4"/>
  <c r="Y3344" i="4"/>
  <c r="Y3328" i="4"/>
  <c r="Y3312" i="4"/>
  <c r="Y3296" i="4"/>
  <c r="Y3280" i="4"/>
  <c r="Y3264" i="4"/>
  <c r="Y3248" i="4"/>
  <c r="Y3232" i="4"/>
  <c r="Y3216" i="4"/>
  <c r="Y3200" i="4"/>
  <c r="Y3184" i="4"/>
  <c r="Y3168" i="4"/>
  <c r="Y3152" i="4"/>
  <c r="Y3136" i="4"/>
  <c r="Y3120" i="4"/>
  <c r="Y3104" i="4"/>
  <c r="Y3088" i="4"/>
  <c r="Y3072" i="4"/>
  <c r="Y3056" i="4"/>
  <c r="Y3040" i="4"/>
  <c r="Y3024" i="4"/>
  <c r="Y3008" i="4"/>
  <c r="Y2992" i="4"/>
  <c r="Y2976" i="4"/>
  <c r="Y2960" i="4"/>
  <c r="Y2944" i="4"/>
  <c r="Y2928" i="4"/>
  <c r="Y2912" i="4"/>
  <c r="Y2887" i="4"/>
  <c r="Y2855" i="4"/>
  <c r="Y2827" i="4"/>
  <c r="Y2811" i="4"/>
  <c r="Y2795" i="4"/>
  <c r="Y2779" i="4"/>
  <c r="Y2763" i="4"/>
  <c r="Y2747" i="4"/>
  <c r="Y2731" i="4"/>
  <c r="Y2715" i="4"/>
  <c r="Y2699" i="4"/>
  <c r="Y3555" i="4"/>
  <c r="Y3539" i="4"/>
  <c r="Y3523" i="4"/>
  <c r="Y3507" i="4"/>
  <c r="Y3491" i="4"/>
  <c r="Y3475" i="4"/>
  <c r="Y3459" i="4"/>
  <c r="Y3443" i="4"/>
  <c r="Y3427" i="4"/>
  <c r="Y3411" i="4"/>
  <c r="Y3395" i="4"/>
  <c r="Y2902" i="4"/>
  <c r="Y2886" i="4"/>
  <c r="Y2870" i="4"/>
  <c r="Y2854" i="4"/>
  <c r="Y2838" i="4"/>
  <c r="Y2822" i="4"/>
  <c r="Y2806" i="4"/>
  <c r="Y2790" i="4"/>
  <c r="Y2774" i="4"/>
  <c r="Y2758" i="4"/>
  <c r="Y2742" i="4"/>
  <c r="Y2726" i="4"/>
  <c r="Y2710" i="4"/>
  <c r="Y2694" i="4"/>
  <c r="Y3548" i="4"/>
  <c r="Y3532" i="4"/>
  <c r="Y3516" i="4"/>
  <c r="Y3500" i="4"/>
  <c r="Y3484" i="4"/>
  <c r="Y3468" i="4"/>
  <c r="Y3452" i="4"/>
  <c r="Y3436" i="4"/>
  <c r="Y3420" i="4"/>
  <c r="Y3404" i="4"/>
  <c r="Y3388" i="4"/>
  <c r="Y3379" i="4"/>
  <c r="Y3371" i="4"/>
  <c r="Y3363" i="4"/>
  <c r="Y3355" i="4"/>
  <c r="Y3347" i="4"/>
  <c r="Y3339" i="4"/>
  <c r="Y3331" i="4"/>
  <c r="Y3323" i="4"/>
  <c r="Y3315" i="4"/>
  <c r="Y3307" i="4"/>
  <c r="Y3299" i="4"/>
  <c r="Y3291" i="4"/>
  <c r="Y3283" i="4"/>
  <c r="Y3275" i="4"/>
  <c r="Y3267" i="4"/>
  <c r="Y3259" i="4"/>
  <c r="Y3251" i="4"/>
  <c r="Y3243" i="4"/>
  <c r="Y3235" i="4"/>
  <c r="Y3227" i="4"/>
  <c r="Y3219" i="4"/>
  <c r="Y3211" i="4"/>
  <c r="Y3203" i="4"/>
  <c r="Y3195" i="4"/>
  <c r="Y3187" i="4"/>
  <c r="Y3179" i="4"/>
  <c r="Y3171" i="4"/>
  <c r="Y3163" i="4"/>
  <c r="Y3155" i="4"/>
  <c r="Y3147" i="4"/>
  <c r="Y3139" i="4"/>
  <c r="Y3131" i="4"/>
  <c r="Y3123" i="4"/>
  <c r="Y3115" i="4"/>
  <c r="Y3107" i="4"/>
  <c r="Y3099" i="4"/>
  <c r="Y3091" i="4"/>
  <c r="Y3083" i="4"/>
  <c r="Y3075" i="4"/>
  <c r="Y3067" i="4"/>
  <c r="Y3059" i="4"/>
  <c r="Y3051" i="4"/>
  <c r="Y3043" i="4"/>
  <c r="Y3035" i="4"/>
  <c r="Y3027" i="4"/>
  <c r="Y3019" i="4"/>
  <c r="Y3011" i="4"/>
  <c r="Y3003" i="4"/>
  <c r="Y2995" i="4"/>
  <c r="Y2987" i="4"/>
  <c r="Y2979" i="4"/>
  <c r="Y2971" i="4"/>
  <c r="Y2963" i="4"/>
  <c r="Y2955" i="4"/>
  <c r="Y2947" i="4"/>
  <c r="Y2939" i="4"/>
  <c r="Y2931" i="4"/>
  <c r="Y2923" i="4"/>
  <c r="Y2915" i="4"/>
  <c r="Y2905" i="4"/>
  <c r="Y2889" i="4"/>
  <c r="Y2873" i="4"/>
  <c r="Y2857" i="4"/>
  <c r="Y2841" i="4"/>
  <c r="Y2825" i="4"/>
  <c r="Y2809" i="4"/>
  <c r="Y2793" i="4"/>
  <c r="Y2777" i="4"/>
  <c r="Y2761" i="4"/>
  <c r="Y2745" i="4"/>
  <c r="Y2729" i="4"/>
  <c r="Y2713" i="4"/>
  <c r="Y2697" i="4"/>
  <c r="Y2684" i="4"/>
  <c r="Y2676" i="4"/>
  <c r="Y2668" i="4"/>
  <c r="Y2660" i="4"/>
  <c r="Y2652" i="4"/>
  <c r="Y2644" i="4"/>
  <c r="Y2636" i="4"/>
  <c r="Y2628" i="4"/>
  <c r="Y2620" i="4"/>
  <c r="Y2612" i="4"/>
  <c r="Y2604" i="4"/>
  <c r="Y2596" i="4"/>
  <c r="Y2590" i="4"/>
  <c r="Y2586" i="4"/>
  <c r="Y2582" i="4"/>
  <c r="Y2578" i="4"/>
  <c r="Y2574" i="4"/>
  <c r="Y2570" i="4"/>
  <c r="Y2566" i="4"/>
  <c r="Y2562" i="4"/>
  <c r="Y2558" i="4"/>
  <c r="Y2554" i="4"/>
  <c r="Y2550" i="4"/>
  <c r="Y2546" i="4"/>
  <c r="Y2542" i="4"/>
  <c r="Y2538" i="4"/>
  <c r="Y2534" i="4"/>
  <c r="Y2530" i="4"/>
  <c r="Y2526" i="4"/>
  <c r="Y2522" i="4"/>
  <c r="Y2518" i="4"/>
  <c r="Y2514" i="4"/>
  <c r="Y2510" i="4"/>
  <c r="Y2506" i="4"/>
  <c r="Y2502" i="4"/>
  <c r="Y2498" i="4"/>
  <c r="Y2494" i="4"/>
  <c r="Y2490" i="4"/>
  <c r="Y2486" i="4"/>
  <c r="Y2482" i="4"/>
  <c r="Y2478" i="4"/>
  <c r="Y2474" i="4"/>
  <c r="Y2470" i="4"/>
  <c r="Y2466" i="4"/>
  <c r="Y2462" i="4"/>
  <c r="Y2458" i="4"/>
  <c r="Y2454" i="4"/>
  <c r="Y2450" i="4"/>
  <c r="Y2446" i="4"/>
  <c r="Y2442" i="4"/>
  <c r="Y2438" i="4"/>
  <c r="Y2434" i="4"/>
  <c r="Y2430" i="4"/>
  <c r="Y2426" i="4"/>
  <c r="Y2422" i="4"/>
  <c r="Y2418" i="4"/>
  <c r="Y2414" i="4"/>
  <c r="Y2410" i="4"/>
  <c r="Y2406" i="4"/>
  <c r="Y2402" i="4"/>
  <c r="Y2398" i="4"/>
  <c r="Y2394" i="4"/>
  <c r="Y2390" i="4"/>
  <c r="Y2386" i="4"/>
  <c r="Y2382" i="4"/>
  <c r="Y2378" i="4"/>
  <c r="Y2374" i="4"/>
  <c r="Y2370" i="4"/>
  <c r="Y2366" i="4"/>
  <c r="Y2362" i="4"/>
  <c r="Y2358" i="4"/>
  <c r="Y2354" i="4"/>
  <c r="Y2350" i="4"/>
  <c r="Y2346" i="4"/>
  <c r="Y2342" i="4"/>
  <c r="Y2338" i="4"/>
  <c r="Y2334" i="4"/>
  <c r="Y2330" i="4"/>
  <c r="Y2326" i="4"/>
  <c r="Y2322" i="4"/>
  <c r="Y2318" i="4"/>
  <c r="Y2314" i="4"/>
  <c r="Y2310" i="4"/>
  <c r="Y2306" i="4"/>
  <c r="Y2302" i="4"/>
  <c r="Y2298" i="4"/>
  <c r="Y2294" i="4"/>
  <c r="Y2290" i="4"/>
  <c r="Y2286" i="4"/>
  <c r="Y2282" i="4"/>
  <c r="Y2278" i="4"/>
  <c r="Y2274" i="4"/>
  <c r="Y2270" i="4"/>
  <c r="Y2266" i="4"/>
  <c r="Y2262" i="4"/>
  <c r="Y2258" i="4"/>
  <c r="Y2254" i="4"/>
  <c r="Y2250" i="4"/>
  <c r="Y2246" i="4"/>
  <c r="Y2242" i="4"/>
  <c r="Y2238" i="4"/>
  <c r="Y2234" i="4"/>
  <c r="Y2230" i="4"/>
  <c r="Y2226" i="4"/>
  <c r="Y2222" i="4"/>
  <c r="Y2218" i="4"/>
  <c r="Y2214" i="4"/>
  <c r="Y2210" i="4"/>
  <c r="Y2206" i="4"/>
  <c r="Y2202" i="4"/>
  <c r="Y2198" i="4"/>
  <c r="Y2194" i="4"/>
  <c r="Y2190" i="4"/>
  <c r="Y2186" i="4"/>
  <c r="Y2182" i="4"/>
  <c r="Y2178" i="4"/>
  <c r="Y2174" i="4"/>
  <c r="Y2170" i="4"/>
  <c r="Y2166" i="4"/>
  <c r="Y2162" i="4"/>
  <c r="Y2158" i="4"/>
  <c r="Y2154" i="4"/>
  <c r="Y2150" i="4"/>
  <c r="Y2146" i="4"/>
  <c r="Y2142" i="4"/>
  <c r="Y2138" i="4"/>
  <c r="Y2134" i="4"/>
  <c r="Y2130" i="4"/>
  <c r="Y2126" i="4"/>
  <c r="Y2122" i="4"/>
  <c r="Y2118" i="4"/>
  <c r="Y2114" i="4"/>
  <c r="Y2110" i="4"/>
  <c r="Y2106" i="4"/>
  <c r="Y2102" i="4"/>
  <c r="Y2098" i="4"/>
  <c r="Y2094" i="4"/>
  <c r="Y2090" i="4"/>
  <c r="Y4584" i="4"/>
  <c r="Y4426" i="4"/>
  <c r="Y4282" i="4"/>
  <c r="Y4209" i="4"/>
  <c r="Y4167" i="4"/>
  <c r="Y4135" i="4"/>
  <c r="Y4103" i="4"/>
  <c r="Y4071" i="4"/>
  <c r="Y4347" i="4"/>
  <c r="Y4005" i="4"/>
  <c r="Y4038" i="4"/>
  <c r="Y3974" i="4"/>
  <c r="Y3938" i="4"/>
  <c r="Y3906" i="4"/>
  <c r="Y3874" i="4"/>
  <c r="Y3842" i="4"/>
  <c r="Y3810" i="4"/>
  <c r="Y3778" i="4"/>
  <c r="Y3746" i="4"/>
  <c r="Y3714" i="4"/>
  <c r="Y3695" i="4"/>
  <c r="Y3679" i="4"/>
  <c r="Y3663" i="4"/>
  <c r="Y3653" i="4"/>
  <c r="Y3645" i="4"/>
  <c r="Y3637" i="4"/>
  <c r="Y3629" i="4"/>
  <c r="Y3621" i="4"/>
  <c r="Y3613" i="4"/>
  <c r="Y3605" i="4"/>
  <c r="Y3597" i="4"/>
  <c r="Y3589" i="4"/>
  <c r="Y3581" i="4"/>
  <c r="Y3573" i="4"/>
  <c r="Y3565" i="4"/>
  <c r="Y3549" i="4"/>
  <c r="Y3517" i="4"/>
  <c r="Y3485" i="4"/>
  <c r="Y3453" i="4"/>
  <c r="Y3421" i="4"/>
  <c r="Y3389" i="4"/>
  <c r="Y2876" i="4"/>
  <c r="Y2844" i="4"/>
  <c r="Y2812" i="4"/>
  <c r="Y2780" i="4"/>
  <c r="Y2748" i="4"/>
  <c r="Y2716" i="4"/>
  <c r="Y3554" i="4"/>
  <c r="Y3522" i="4"/>
  <c r="Y3490" i="4"/>
  <c r="Y3458" i="4"/>
  <c r="Y3426" i="4"/>
  <c r="Y3394" i="4"/>
  <c r="Y3374" i="4"/>
  <c r="Y3358" i="4"/>
  <c r="Y3342" i="4"/>
  <c r="Y3326" i="4"/>
  <c r="Y3310" i="4"/>
  <c r="Y3294" i="4"/>
  <c r="Y3278" i="4"/>
  <c r="Y3262" i="4"/>
  <c r="Y3246" i="4"/>
  <c r="Y3230" i="4"/>
  <c r="Y3214" i="4"/>
  <c r="Y3198" i="4"/>
  <c r="Y3182" i="4"/>
  <c r="Y3166" i="4"/>
  <c r="Y3150" i="4"/>
  <c r="Y3134" i="4"/>
  <c r="Y3118" i="4"/>
  <c r="Y3102" i="4"/>
  <c r="Y3086" i="4"/>
  <c r="Y3070" i="4"/>
  <c r="Y3054" i="4"/>
  <c r="Y3038" i="4"/>
  <c r="Y3022" i="4"/>
  <c r="Y3006" i="4"/>
  <c r="Y2990" i="4"/>
  <c r="Y2974" i="4"/>
  <c r="Y2958" i="4"/>
  <c r="Y2942" i="4"/>
  <c r="Y2926" i="4"/>
  <c r="Y2910" i="4"/>
  <c r="Y2883" i="4"/>
  <c r="Y2851" i="4"/>
  <c r="Y2823" i="4"/>
  <c r="Y2807" i="4"/>
  <c r="Y2791" i="4"/>
  <c r="Y2775" i="4"/>
  <c r="Y2759" i="4"/>
  <c r="Y2743" i="4"/>
  <c r="Y2727" i="4"/>
  <c r="Y2711" i="4"/>
  <c r="Y2695" i="4"/>
  <c r="Y3551" i="4"/>
  <c r="Y3535" i="4"/>
  <c r="Y3519" i="4"/>
  <c r="Y3503" i="4"/>
  <c r="Y3487" i="4"/>
  <c r="Y3471" i="4"/>
  <c r="Y3455" i="4"/>
  <c r="Y3439" i="4"/>
  <c r="Y3423" i="4"/>
  <c r="Y3407" i="4"/>
  <c r="Y3391" i="4"/>
  <c r="Y2898" i="4"/>
  <c r="Y2882" i="4"/>
  <c r="Y2866" i="4"/>
  <c r="Y2850" i="4"/>
  <c r="Y2834" i="4"/>
  <c r="Y2818" i="4"/>
  <c r="Y2802" i="4"/>
  <c r="Y2786" i="4"/>
  <c r="Y2770" i="4"/>
  <c r="Y2754" i="4"/>
  <c r="Y2738" i="4"/>
  <c r="Y2722" i="4"/>
  <c r="Y2706" i="4"/>
  <c r="Y2690" i="4"/>
  <c r="Y3544" i="4"/>
  <c r="Y3528" i="4"/>
  <c r="Y3512" i="4"/>
  <c r="Y3496" i="4"/>
  <c r="Y3480" i="4"/>
  <c r="Y3464" i="4"/>
  <c r="Y3448" i="4"/>
  <c r="Y3432" i="4"/>
  <c r="Y3416" i="4"/>
  <c r="Y3400" i="4"/>
  <c r="Y3385" i="4"/>
  <c r="Y3377" i="4"/>
  <c r="Y3369" i="4"/>
  <c r="Y3361" i="4"/>
  <c r="Y3353" i="4"/>
  <c r="Y3345" i="4"/>
  <c r="Y3337" i="4"/>
  <c r="Y3329" i="4"/>
  <c r="Y3321" i="4"/>
  <c r="Y3313" i="4"/>
  <c r="Y3305" i="4"/>
  <c r="Y3297" i="4"/>
  <c r="Y3289" i="4"/>
  <c r="Y3281" i="4"/>
  <c r="Y3273" i="4"/>
  <c r="Y3265" i="4"/>
  <c r="Y3257" i="4"/>
  <c r="Y3249" i="4"/>
  <c r="Y3241" i="4"/>
  <c r="Y3233" i="4"/>
  <c r="Y3225" i="4"/>
  <c r="Y3217" i="4"/>
  <c r="Y3209" i="4"/>
  <c r="Y3201" i="4"/>
  <c r="Y3193" i="4"/>
  <c r="Y3185" i="4"/>
  <c r="Y3177" i="4"/>
  <c r="Y3169" i="4"/>
  <c r="Y3161" i="4"/>
  <c r="Y3153" i="4"/>
  <c r="Y3145" i="4"/>
  <c r="Y3137" i="4"/>
  <c r="Y3129" i="4"/>
  <c r="Y3121" i="4"/>
  <c r="Y3113" i="4"/>
  <c r="Y3105" i="4"/>
  <c r="Y3097" i="4"/>
  <c r="Y3089" i="4"/>
  <c r="Y3081" i="4"/>
  <c r="Y3073" i="4"/>
  <c r="Y3065" i="4"/>
  <c r="Y3057" i="4"/>
  <c r="Y3049" i="4"/>
  <c r="Y3041" i="4"/>
  <c r="Y3033" i="4"/>
  <c r="Y3025" i="4"/>
  <c r="Y3017" i="4"/>
  <c r="Y3009" i="4"/>
  <c r="Y3001" i="4"/>
  <c r="Y2993" i="4"/>
  <c r="Y2985" i="4"/>
  <c r="Y2977" i="4"/>
  <c r="Y2969" i="4"/>
  <c r="Y2961" i="4"/>
  <c r="Y2953" i="4"/>
  <c r="Y2945" i="4"/>
  <c r="Y2937" i="4"/>
  <c r="Y2929" i="4"/>
  <c r="Y2921" i="4"/>
  <c r="Y2913" i="4"/>
  <c r="Y2901" i="4"/>
  <c r="Y2885" i="4"/>
  <c r="Y2869" i="4"/>
  <c r="Y2853" i="4"/>
  <c r="Y2837" i="4"/>
  <c r="Y2821" i="4"/>
  <c r="Y2805" i="4"/>
  <c r="Y2789" i="4"/>
  <c r="Y2773" i="4"/>
  <c r="Y2757" i="4"/>
  <c r="Y2741" i="4"/>
  <c r="Y2725" i="4"/>
  <c r="Y2709" i="4"/>
  <c r="Y2693" i="4"/>
  <c r="Y2682" i="4"/>
  <c r="Y2674" i="4"/>
  <c r="Y2666" i="4"/>
  <c r="Y2658" i="4"/>
  <c r="Y2650" i="4"/>
  <c r="Y2642" i="4"/>
  <c r="Y2634" i="4"/>
  <c r="Y2626" i="4"/>
  <c r="Y2618" i="4"/>
  <c r="Y2610" i="4"/>
  <c r="Y2602" i="4"/>
  <c r="Y2594" i="4"/>
  <c r="Y2589" i="4"/>
  <c r="Y2585" i="4"/>
  <c r="Y2581" i="4"/>
  <c r="Y2577" i="4"/>
  <c r="Y2573" i="4"/>
  <c r="Y2569" i="4"/>
  <c r="Y2565" i="4"/>
  <c r="Y2561" i="4"/>
  <c r="Y2557" i="4"/>
  <c r="Y2553" i="4"/>
  <c r="Y2549" i="4"/>
  <c r="Y2545" i="4"/>
  <c r="Y2541" i="4"/>
  <c r="Y2537" i="4"/>
  <c r="Y2533" i="4"/>
  <c r="Y2529" i="4"/>
  <c r="Y2525" i="4"/>
  <c r="Y2521" i="4"/>
  <c r="Y2517" i="4"/>
  <c r="Y2513" i="4"/>
  <c r="Y2509" i="4"/>
  <c r="Y4489" i="4"/>
  <c r="Y4248" i="4"/>
  <c r="Y4155" i="4"/>
  <c r="Y4091" i="4"/>
  <c r="Y4045" i="4"/>
  <c r="Y4014" i="4"/>
  <c r="Y3926" i="4"/>
  <c r="Y3862" i="4"/>
  <c r="Y3798" i="4"/>
  <c r="Y3734" i="4"/>
  <c r="Y3690" i="4"/>
  <c r="Y3658" i="4"/>
  <c r="Y3642" i="4"/>
  <c r="Y3626" i="4"/>
  <c r="Y3610" i="4"/>
  <c r="Y3594" i="4"/>
  <c r="Y3578" i="4"/>
  <c r="Y3562" i="4"/>
  <c r="Y3505" i="4"/>
  <c r="Y3441" i="4"/>
  <c r="Y2896" i="4"/>
  <c r="Y2832" i="4"/>
  <c r="Y2768" i="4"/>
  <c r="Y2704" i="4"/>
  <c r="Y3510" i="4"/>
  <c r="Y3446" i="4"/>
  <c r="Y3384" i="4"/>
  <c r="Y3352" i="4"/>
  <c r="Y3320" i="4"/>
  <c r="Y3288" i="4"/>
  <c r="Y3256" i="4"/>
  <c r="Y3224" i="4"/>
  <c r="Y3192" i="4"/>
  <c r="Y3160" i="4"/>
  <c r="Y3128" i="4"/>
  <c r="Y3096" i="4"/>
  <c r="Y3064" i="4"/>
  <c r="Y3032" i="4"/>
  <c r="Y3000" i="4"/>
  <c r="Y2968" i="4"/>
  <c r="Y2936" i="4"/>
  <c r="Y2903" i="4"/>
  <c r="Y2839" i="4"/>
  <c r="Y2803" i="4"/>
  <c r="Y2771" i="4"/>
  <c r="Y2739" i="4"/>
  <c r="Y2707" i="4"/>
  <c r="Y3547" i="4"/>
  <c r="Y3515" i="4"/>
  <c r="Y3483" i="4"/>
  <c r="Y3451" i="4"/>
  <c r="Y3419" i="4"/>
  <c r="Y3387" i="4"/>
  <c r="Y2878" i="4"/>
  <c r="Y2846" i="4"/>
  <c r="Y2814" i="4"/>
  <c r="Y2782" i="4"/>
  <c r="Y2750" i="4"/>
  <c r="Y2718" i="4"/>
  <c r="Y3556" i="4"/>
  <c r="Y3524" i="4"/>
  <c r="Y3492" i="4"/>
  <c r="Y3460" i="4"/>
  <c r="Y3428" i="4"/>
  <c r="Y3396" i="4"/>
  <c r="Y3375" i="4"/>
  <c r="Y3359" i="4"/>
  <c r="Y3343" i="4"/>
  <c r="Y3327" i="4"/>
  <c r="Y3311" i="4"/>
  <c r="Y3295" i="4"/>
  <c r="Y3279" i="4"/>
  <c r="Y3263" i="4"/>
  <c r="Y3247" i="4"/>
  <c r="Y3231" i="4"/>
  <c r="Y3215" i="4"/>
  <c r="Y3199" i="4"/>
  <c r="Y3183" i="4"/>
  <c r="Y3167" i="4"/>
  <c r="Y3151" i="4"/>
  <c r="Y3135" i="4"/>
  <c r="Y3119" i="4"/>
  <c r="Y3103" i="4"/>
  <c r="Y3087" i="4"/>
  <c r="Y3071" i="4"/>
  <c r="Y3055" i="4"/>
  <c r="Y3039" i="4"/>
  <c r="Y3023" i="4"/>
  <c r="Y3007" i="4"/>
  <c r="Y2991" i="4"/>
  <c r="Y2975" i="4"/>
  <c r="Y2959" i="4"/>
  <c r="Y2943" i="4"/>
  <c r="Y2927" i="4"/>
  <c r="Y2911" i="4"/>
  <c r="Y2881" i="4"/>
  <c r="Y2849" i="4"/>
  <c r="Y2817" i="4"/>
  <c r="Y2785" i="4"/>
  <c r="Y2753" i="4"/>
  <c r="Y2721" i="4"/>
  <c r="Y2688" i="4"/>
  <c r="Y2672" i="4"/>
  <c r="Y2656" i="4"/>
  <c r="Y2640" i="4"/>
  <c r="Y2624" i="4"/>
  <c r="Y2608" i="4"/>
  <c r="Y2592" i="4"/>
  <c r="Y2584" i="4"/>
  <c r="Y2576" i="4"/>
  <c r="Y2568" i="4"/>
  <c r="Y2560" i="4"/>
  <c r="Y2552" i="4"/>
  <c r="Y2544" i="4"/>
  <c r="Y2536" i="4"/>
  <c r="Y2528" i="4"/>
  <c r="Y2520" i="4"/>
  <c r="Y2512" i="4"/>
  <c r="Y2505" i="4"/>
  <c r="Y2500" i="4"/>
  <c r="Y2495" i="4"/>
  <c r="Y2489" i="4"/>
  <c r="Y2484" i="4"/>
  <c r="Y2479" i="4"/>
  <c r="Y4473" i="4"/>
  <c r="Y4240" i="4"/>
  <c r="Y4151" i="4"/>
  <c r="Y4087" i="4"/>
  <c r="Y4037" i="4"/>
  <c r="Y4006" i="4"/>
  <c r="Y3922" i="4"/>
  <c r="Y3858" i="4"/>
  <c r="Y3794" i="4"/>
  <c r="Y3730" i="4"/>
  <c r="Y3687" i="4"/>
  <c r="Y3657" i="4"/>
  <c r="Y3641" i="4"/>
  <c r="Y3625" i="4"/>
  <c r="Y3609" i="4"/>
  <c r="Y3593" i="4"/>
  <c r="Y3577" i="4"/>
  <c r="Y3561" i="4"/>
  <c r="Y3501" i="4"/>
  <c r="Y3437" i="4"/>
  <c r="Y2892" i="4"/>
  <c r="Y2828" i="4"/>
  <c r="Y2764" i="4"/>
  <c r="Y2700" i="4"/>
  <c r="Y3506" i="4"/>
  <c r="Y3442" i="4"/>
  <c r="Y3382" i="4"/>
  <c r="Y3350" i="4"/>
  <c r="Y3318" i="4"/>
  <c r="Y3286" i="4"/>
  <c r="Y3254" i="4"/>
  <c r="Y3222" i="4"/>
  <c r="Y3190" i="4"/>
  <c r="Y3158" i="4"/>
  <c r="Y3126" i="4"/>
  <c r="Y3094" i="4"/>
  <c r="Y3062" i="4"/>
  <c r="Y3030" i="4"/>
  <c r="Y2998" i="4"/>
  <c r="Y2966" i="4"/>
  <c r="Y2934" i="4"/>
  <c r="Y2899" i="4"/>
  <c r="Y2835" i="4"/>
  <c r="Y2799" i="4"/>
  <c r="Y2767" i="4"/>
  <c r="Y2735" i="4"/>
  <c r="Y2703" i="4"/>
  <c r="Y3543" i="4"/>
  <c r="Y3511" i="4"/>
  <c r="Y3479" i="4"/>
  <c r="Y3447" i="4"/>
  <c r="Y3415" i="4"/>
  <c r="Y2906" i="4"/>
  <c r="Y2874" i="4"/>
  <c r="Y2842" i="4"/>
  <c r="Y2810" i="4"/>
  <c r="Y2778" i="4"/>
  <c r="Y2746" i="4"/>
  <c r="Y2714" i="4"/>
  <c r="Y3552" i="4"/>
  <c r="Y3520" i="4"/>
  <c r="Y3488" i="4"/>
  <c r="Y3456" i="4"/>
  <c r="Y3424" i="4"/>
  <c r="Y3392" i="4"/>
  <c r="Y3373" i="4"/>
  <c r="Y3357" i="4"/>
  <c r="Y3341" i="4"/>
  <c r="Y3325" i="4"/>
  <c r="Y3309" i="4"/>
  <c r="Y3293" i="4"/>
  <c r="Y3277" i="4"/>
  <c r="Y3261" i="4"/>
  <c r="Y3245" i="4"/>
  <c r="Y3229" i="4"/>
  <c r="Y3213" i="4"/>
  <c r="Y3197" i="4"/>
  <c r="Y3181" i="4"/>
  <c r="Y3165" i="4"/>
  <c r="Y3149" i="4"/>
  <c r="Y3133" i="4"/>
  <c r="Y3117" i="4"/>
  <c r="Y3101" i="4"/>
  <c r="Y3085" i="4"/>
  <c r="Y3069" i="4"/>
  <c r="Y3053" i="4"/>
  <c r="Y3037" i="4"/>
  <c r="Y3021" i="4"/>
  <c r="Y3005" i="4"/>
  <c r="Y2989" i="4"/>
  <c r="Y2973" i="4"/>
  <c r="Y2957" i="4"/>
  <c r="Y2941" i="4"/>
  <c r="Y2925" i="4"/>
  <c r="Y2909" i="4"/>
  <c r="Y2877" i="4"/>
  <c r="Y2845" i="4"/>
  <c r="Y2813" i="4"/>
  <c r="Y2781" i="4"/>
  <c r="Y2749" i="4"/>
  <c r="Y2717" i="4"/>
  <c r="Y2686" i="4"/>
  <c r="Y2670" i="4"/>
  <c r="Y2654" i="4"/>
  <c r="Y2638" i="4"/>
  <c r="Y2622" i="4"/>
  <c r="Y2606" i="4"/>
  <c r="Y2591" i="4"/>
  <c r="Y2583" i="4"/>
  <c r="Y2575" i="4"/>
  <c r="Y2567" i="4"/>
  <c r="Y2559" i="4"/>
  <c r="Y2551" i="4"/>
  <c r="Y2543" i="4"/>
  <c r="Y2535" i="4"/>
  <c r="Y2527" i="4"/>
  <c r="Y2519" i="4"/>
  <c r="Y2511" i="4"/>
  <c r="Y2504" i="4"/>
  <c r="Y2499" i="4"/>
  <c r="Y2493" i="4"/>
  <c r="Y2488" i="4"/>
  <c r="Y2483" i="4"/>
  <c r="Y2477" i="4"/>
  <c r="Y2472" i="4"/>
  <c r="Y2467" i="4"/>
  <c r="Y2461" i="4"/>
  <c r="Y2456" i="4"/>
  <c r="Y2451" i="4"/>
  <c r="Y2445" i="4"/>
  <c r="Y2440" i="4"/>
  <c r="Y2435" i="4"/>
  <c r="Y2429" i="4"/>
  <c r="Y2424" i="4"/>
  <c r="Y2419" i="4"/>
  <c r="Y2413" i="4"/>
  <c r="Y2408" i="4"/>
  <c r="Y2403" i="4"/>
  <c r="Y2397" i="4"/>
  <c r="Y2392" i="4"/>
  <c r="Y2387" i="4"/>
  <c r="Y2381" i="4"/>
  <c r="Y2376" i="4"/>
  <c r="Y2371" i="4"/>
  <c r="Y2365" i="4"/>
  <c r="Y2360" i="4"/>
  <c r="Y2355" i="4"/>
  <c r="Y2349" i="4"/>
  <c r="Y2344" i="4"/>
  <c r="Y2339" i="4"/>
  <c r="Y2333" i="4"/>
  <c r="Y2328" i="4"/>
  <c r="Y2323" i="4"/>
  <c r="Y2317" i="4"/>
  <c r="Y2312" i="4"/>
  <c r="Y2307" i="4"/>
  <c r="Y2301" i="4"/>
  <c r="Y2296" i="4"/>
  <c r="Y2291" i="4"/>
  <c r="Y2285" i="4"/>
  <c r="Y2280" i="4"/>
  <c r="Y2275" i="4"/>
  <c r="Y2269" i="4"/>
  <c r="Y2264" i="4"/>
  <c r="Y2259" i="4"/>
  <c r="Y2253" i="4"/>
  <c r="Y2248" i="4"/>
  <c r="Y2243" i="4"/>
  <c r="Y2237" i="4"/>
  <c r="Y2232" i="4"/>
  <c r="Y2227" i="4"/>
  <c r="Y4337" i="4"/>
  <c r="Y4193" i="4"/>
  <c r="Y4123" i="4"/>
  <c r="Y4427" i="4"/>
  <c r="Y3981" i="4"/>
  <c r="Y3958" i="4"/>
  <c r="Y3894" i="4"/>
  <c r="Y3830" i="4"/>
  <c r="Y3766" i="4"/>
  <c r="Y3706" i="4"/>
  <c r="Y3674" i="4"/>
  <c r="Y3650" i="4"/>
  <c r="Y3634" i="4"/>
  <c r="Y3618" i="4"/>
  <c r="Y3602" i="4"/>
  <c r="Y3586" i="4"/>
  <c r="Y3570" i="4"/>
  <c r="Y3537" i="4"/>
  <c r="Y3473" i="4"/>
  <c r="Y3409" i="4"/>
  <c r="Y2864" i="4"/>
  <c r="Y2800" i="4"/>
  <c r="Y2736" i="4"/>
  <c r="Y3542" i="4"/>
  <c r="Y3478" i="4"/>
  <c r="Y3414" i="4"/>
  <c r="Y3368" i="4"/>
  <c r="Y3336" i="4"/>
  <c r="Y3304" i="4"/>
  <c r="Y3272" i="4"/>
  <c r="Y3240" i="4"/>
  <c r="Y3208" i="4"/>
  <c r="Y3176" i="4"/>
  <c r="Y3144" i="4"/>
  <c r="Y3112" i="4"/>
  <c r="Y3080" i="4"/>
  <c r="Y3048" i="4"/>
  <c r="Y3016" i="4"/>
  <c r="Y2984" i="4"/>
  <c r="Y2952" i="4"/>
  <c r="Y2920" i="4"/>
  <c r="Y2871" i="4"/>
  <c r="Y2819" i="4"/>
  <c r="Y2787" i="4"/>
  <c r="Y2755" i="4"/>
  <c r="Y2723" i="4"/>
  <c r="Y2691" i="4"/>
  <c r="Y3531" i="4"/>
  <c r="Y3499" i="4"/>
  <c r="Y3467" i="4"/>
  <c r="Y3435" i="4"/>
  <c r="Y3403" i="4"/>
  <c r="Y2894" i="4"/>
  <c r="Y2862" i="4"/>
  <c r="Y2830" i="4"/>
  <c r="Y2798" i="4"/>
  <c r="Y2766" i="4"/>
  <c r="Y2734" i="4"/>
  <c r="Y2702" i="4"/>
  <c r="Y3540" i="4"/>
  <c r="Y3508" i="4"/>
  <c r="Y3476" i="4"/>
  <c r="Y3444" i="4"/>
  <c r="Y3412" i="4"/>
  <c r="Y3383" i="4"/>
  <c r="Y3367" i="4"/>
  <c r="Y3351" i="4"/>
  <c r="Y3335" i="4"/>
  <c r="Y3319" i="4"/>
  <c r="Y3303" i="4"/>
  <c r="Y3287" i="4"/>
  <c r="Y3271" i="4"/>
  <c r="Y3255" i="4"/>
  <c r="Y3239" i="4"/>
  <c r="Y3223" i="4"/>
  <c r="Y3207" i="4"/>
  <c r="Y3191" i="4"/>
  <c r="Y3175" i="4"/>
  <c r="Y3159" i="4"/>
  <c r="Y3143" i="4"/>
  <c r="Y3127" i="4"/>
  <c r="Y3111" i="4"/>
  <c r="Y3095" i="4"/>
  <c r="Y3079" i="4"/>
  <c r="Y3063" i="4"/>
  <c r="Y3047" i="4"/>
  <c r="Y3031" i="4"/>
  <c r="Y3015" i="4"/>
  <c r="Y2999" i="4"/>
  <c r="Y2983" i="4"/>
  <c r="Y2967" i="4"/>
  <c r="Y2951" i="4"/>
  <c r="Y2935" i="4"/>
  <c r="Y2919" i="4"/>
  <c r="Y2897" i="4"/>
  <c r="Y2865" i="4"/>
  <c r="Y2833" i="4"/>
  <c r="Y2801" i="4"/>
  <c r="Y2769" i="4"/>
  <c r="Y2737" i="4"/>
  <c r="Y2705" i="4"/>
  <c r="Y2680" i="4"/>
  <c r="Y2664" i="4"/>
  <c r="Y2648" i="4"/>
  <c r="Y2632" i="4"/>
  <c r="Y2616" i="4"/>
  <c r="Y2600" i="4"/>
  <c r="Y2588" i="4"/>
  <c r="Y2580" i="4"/>
  <c r="Y2572" i="4"/>
  <c r="Y2564" i="4"/>
  <c r="Y2556" i="4"/>
  <c r="Y2548" i="4"/>
  <c r="Y2540" i="4"/>
  <c r="Y2532" i="4"/>
  <c r="Y2524" i="4"/>
  <c r="Y2516" i="4"/>
  <c r="Y2508" i="4"/>
  <c r="Y2503" i="4"/>
  <c r="Y2497" i="4"/>
  <c r="Y2492" i="4"/>
  <c r="Y2487" i="4"/>
  <c r="Y2481" i="4"/>
  <c r="Y2476" i="4"/>
  <c r="Y2471" i="4"/>
  <c r="Y2465" i="4"/>
  <c r="Y2460" i="4"/>
  <c r="Y2455" i="4"/>
  <c r="Y2449" i="4"/>
  <c r="Y2444" i="4"/>
  <c r="Y2439" i="4"/>
  <c r="Y2433" i="4"/>
  <c r="Y2428" i="4"/>
  <c r="Y2423" i="4"/>
  <c r="Y2417" i="4"/>
  <c r="Y2412" i="4"/>
  <c r="Y2407" i="4"/>
  <c r="Y2401" i="4"/>
  <c r="Y2396" i="4"/>
  <c r="Y2391" i="4"/>
  <c r="Y2385" i="4"/>
  <c r="Y2380" i="4"/>
  <c r="Y2375" i="4"/>
  <c r="Y2369" i="4"/>
  <c r="Y2364" i="4"/>
  <c r="Y2359" i="4"/>
  <c r="Y2353" i="4"/>
  <c r="Y2348" i="4"/>
  <c r="Y2343" i="4"/>
  <c r="Y2337" i="4"/>
  <c r="Y2332" i="4"/>
  <c r="Y2327" i="4"/>
  <c r="Y2321" i="4"/>
  <c r="Y2316" i="4"/>
  <c r="Y2311" i="4"/>
  <c r="Y2305" i="4"/>
  <c r="Y2300" i="4"/>
  <c r="Y2295" i="4"/>
  <c r="Y2289" i="4"/>
  <c r="Y2284" i="4"/>
  <c r="Y2279" i="4"/>
  <c r="Y2273" i="4"/>
  <c r="Y2268" i="4"/>
  <c r="Y2263" i="4"/>
  <c r="Y2257" i="4"/>
  <c r="Y2252" i="4"/>
  <c r="Y2247" i="4"/>
  <c r="Y2241" i="4"/>
  <c r="Y2236" i="4"/>
  <c r="Y2231" i="4"/>
  <c r="Y4380" i="4"/>
  <c r="Y3973" i="4"/>
  <c r="Y3762" i="4"/>
  <c r="Y3633" i="4"/>
  <c r="Y3569" i="4"/>
  <c r="Y2860" i="4"/>
  <c r="Y3474" i="4"/>
  <c r="Y3302" i="4"/>
  <c r="Y3174" i="4"/>
  <c r="Y3046" i="4"/>
  <c r="Y2918" i="4"/>
  <c r="Y2751" i="4"/>
  <c r="Y3495" i="4"/>
  <c r="Y2890" i="4"/>
  <c r="Y2762" i="4"/>
  <c r="Y3504" i="4"/>
  <c r="Y3381" i="4"/>
  <c r="Y3317" i="4"/>
  <c r="Y3253" i="4"/>
  <c r="Y3189" i="4"/>
  <c r="Y3125" i="4"/>
  <c r="Y3061" i="4"/>
  <c r="Y2997" i="4"/>
  <c r="Y2933" i="4"/>
  <c r="Y2829" i="4"/>
  <c r="Y2701" i="4"/>
  <c r="Y2630" i="4"/>
  <c r="Y2579" i="4"/>
  <c r="Y2547" i="4"/>
  <c r="Y2515" i="4"/>
  <c r="Y2491" i="4"/>
  <c r="Y2473" i="4"/>
  <c r="Y2463" i="4"/>
  <c r="Y2452" i="4"/>
  <c r="Y2441" i="4"/>
  <c r="Y2431" i="4"/>
  <c r="Y2420" i="4"/>
  <c r="Y2409" i="4"/>
  <c r="Y2399" i="4"/>
  <c r="Y2388" i="4"/>
  <c r="Y2377" i="4"/>
  <c r="Y2367" i="4"/>
  <c r="Y2356" i="4"/>
  <c r="Y2345" i="4"/>
  <c r="Y2335" i="4"/>
  <c r="Y2324" i="4"/>
  <c r="Y2313" i="4"/>
  <c r="Y2303" i="4"/>
  <c r="Y2292" i="4"/>
  <c r="Y2281" i="4"/>
  <c r="Y2271" i="4"/>
  <c r="Y2260" i="4"/>
  <c r="Y2249" i="4"/>
  <c r="Y2239" i="4"/>
  <c r="Y2228" i="4"/>
  <c r="Y2221" i="4"/>
  <c r="Y2216" i="4"/>
  <c r="Y2211" i="4"/>
  <c r="Y2205" i="4"/>
  <c r="Y2200" i="4"/>
  <c r="Y2195" i="4"/>
  <c r="Y2189" i="4"/>
  <c r="Y2184" i="4"/>
  <c r="Y2179" i="4"/>
  <c r="Y2173" i="4"/>
  <c r="Y2168" i="4"/>
  <c r="Y2163" i="4"/>
  <c r="Y2157" i="4"/>
  <c r="Y2152" i="4"/>
  <c r="Y2147" i="4"/>
  <c r="Y2141" i="4"/>
  <c r="Y2136" i="4"/>
  <c r="Y2131" i="4"/>
  <c r="Y2125" i="4"/>
  <c r="Y2120" i="4"/>
  <c r="Y2115" i="4"/>
  <c r="Y2109" i="4"/>
  <c r="Y2104" i="4"/>
  <c r="Y2099" i="4"/>
  <c r="Y2093" i="4"/>
  <c r="Y2088" i="4"/>
  <c r="Y2084" i="4"/>
  <c r="Y2080" i="4"/>
  <c r="Y2076" i="4"/>
  <c r="Y2072" i="4"/>
  <c r="Y2068" i="4"/>
  <c r="Y2064" i="4"/>
  <c r="Y2060" i="4"/>
  <c r="Y2056" i="4"/>
  <c r="Y2052" i="4"/>
  <c r="Y2048" i="4"/>
  <c r="Y2044" i="4"/>
  <c r="Y2040" i="4"/>
  <c r="Y2036" i="4"/>
  <c r="Y2032" i="4"/>
  <c r="Y2028" i="4"/>
  <c r="Y2024" i="4"/>
  <c r="Y2020" i="4"/>
  <c r="Y2016" i="4"/>
  <c r="Y2012" i="4"/>
  <c r="Y2008" i="4"/>
  <c r="Y2004" i="4"/>
  <c r="Y2000" i="4"/>
  <c r="Y1996" i="4"/>
  <c r="Y1992" i="4"/>
  <c r="Y1988" i="4"/>
  <c r="Y1984" i="4"/>
  <c r="Y1980" i="4"/>
  <c r="Y1976" i="4"/>
  <c r="Y1972" i="4"/>
  <c r="Y1968" i="4"/>
  <c r="Y1964" i="4"/>
  <c r="Y1960" i="4"/>
  <c r="Y1956" i="4"/>
  <c r="Y1952" i="4"/>
  <c r="Y1948" i="4"/>
  <c r="Y1944" i="4"/>
  <c r="Y1940" i="4"/>
  <c r="Y1936" i="4"/>
  <c r="Y1932" i="4"/>
  <c r="Y1928" i="4"/>
  <c r="Y1924" i="4"/>
  <c r="Y1920" i="4"/>
  <c r="Y1916" i="4"/>
  <c r="Y1912" i="4"/>
  <c r="Y1908" i="4"/>
  <c r="Y1904" i="4"/>
  <c r="Y1900" i="4"/>
  <c r="Y1896" i="4"/>
  <c r="Y1892" i="4"/>
  <c r="Y1888" i="4"/>
  <c r="Y1884" i="4"/>
  <c r="Y1880" i="4"/>
  <c r="Y1876" i="4"/>
  <c r="Y1872" i="4"/>
  <c r="Y1868" i="4"/>
  <c r="Y1864" i="4"/>
  <c r="Y1860" i="4"/>
  <c r="Y1856" i="4"/>
  <c r="Y1852" i="4"/>
  <c r="Y1848" i="4"/>
  <c r="Y1844" i="4"/>
  <c r="Y1840" i="4"/>
  <c r="Y1836" i="4"/>
  <c r="Y1832" i="4"/>
  <c r="Y1828" i="4"/>
  <c r="Y1824" i="4"/>
  <c r="Y1820" i="4"/>
  <c r="Y1816" i="4"/>
  <c r="Y1812" i="4"/>
  <c r="Y1808" i="4"/>
  <c r="Y1804" i="4"/>
  <c r="Y1800" i="4"/>
  <c r="Y1796" i="4"/>
  <c r="Y1792" i="4"/>
  <c r="Y1788" i="4"/>
  <c r="Y1784" i="4"/>
  <c r="Y1780" i="4"/>
  <c r="Y1776" i="4"/>
  <c r="Y1772" i="4"/>
  <c r="Y1768" i="4"/>
  <c r="Y1764" i="4"/>
  <c r="Y1760" i="4"/>
  <c r="Y1756" i="4"/>
  <c r="Y1752" i="4"/>
  <c r="Y1748" i="4"/>
  <c r="Y1744" i="4"/>
  <c r="Y1740" i="4"/>
  <c r="Y1736" i="4"/>
  <c r="Y1732" i="4"/>
  <c r="Y2683" i="4"/>
  <c r="Y2675" i="4"/>
  <c r="Y2667" i="4"/>
  <c r="Y2659" i="4"/>
  <c r="Y2651" i="4"/>
  <c r="Y2643" i="4"/>
  <c r="Y2635" i="4"/>
  <c r="Y2627" i="4"/>
  <c r="Y2619" i="4"/>
  <c r="Y2611" i="4"/>
  <c r="Y2603" i="4"/>
  <c r="Y2595" i="4"/>
  <c r="Y1729" i="4"/>
  <c r="Y1725" i="4"/>
  <c r="Y1721" i="4"/>
  <c r="Y1717" i="4"/>
  <c r="Y1713" i="4"/>
  <c r="Y1709" i="4"/>
  <c r="Y1705" i="4"/>
  <c r="Y1701" i="4"/>
  <c r="Y1697" i="4"/>
  <c r="Y1693" i="4"/>
  <c r="Y1689" i="4"/>
  <c r="Y1685" i="4"/>
  <c r="Y1681" i="4"/>
  <c r="Y1677" i="4"/>
  <c r="Y1673" i="4"/>
  <c r="Y1669" i="4"/>
  <c r="Y1665" i="4"/>
  <c r="Y1661" i="4"/>
  <c r="Y1657" i="4"/>
  <c r="Y1653" i="4"/>
  <c r="Y1649" i="4"/>
  <c r="Y1645" i="4"/>
  <c r="Y1641" i="4"/>
  <c r="Y1637" i="4"/>
  <c r="Y1633" i="4"/>
  <c r="Y1629" i="4"/>
  <c r="Y1625" i="4"/>
  <c r="Y1621" i="4"/>
  <c r="Y1617" i="4"/>
  <c r="Y1613" i="4"/>
  <c r="Y1609" i="4"/>
  <c r="Y1605" i="4"/>
  <c r="Y1601" i="4"/>
  <c r="Y1597" i="4"/>
  <c r="Y1593" i="4"/>
  <c r="Y1589" i="4"/>
  <c r="Y1585" i="4"/>
  <c r="Y1581" i="4"/>
  <c r="Y1577" i="4"/>
  <c r="Y1573" i="4"/>
  <c r="Y1569" i="4"/>
  <c r="Y1565" i="4"/>
  <c r="Y1561" i="4"/>
  <c r="Y1557" i="4"/>
  <c r="Y1553" i="4"/>
  <c r="Y1549" i="4"/>
  <c r="Y1545" i="4"/>
  <c r="Y1541" i="4"/>
  <c r="Y1537" i="4"/>
  <c r="Y1533" i="4"/>
  <c r="Y1529" i="4"/>
  <c r="Y1525" i="4"/>
  <c r="Y1521" i="4"/>
  <c r="Y1517" i="4"/>
  <c r="Y1513" i="4"/>
  <c r="Y1509" i="4"/>
  <c r="Y1505" i="4"/>
  <c r="Y1501" i="4"/>
  <c r="Y1497" i="4"/>
  <c r="Y1493" i="4"/>
  <c r="Y1489" i="4"/>
  <c r="Y1485" i="4"/>
  <c r="Y1481" i="4"/>
  <c r="Y1477" i="4"/>
  <c r="Y1473" i="4"/>
  <c r="Y1469" i="4"/>
  <c r="Y1465" i="4"/>
  <c r="Y1461" i="4"/>
  <c r="Y1457" i="4"/>
  <c r="Y1453" i="4"/>
  <c r="Y1449" i="4"/>
  <c r="Y1445" i="4"/>
  <c r="Y1441" i="4"/>
  <c r="Y1437" i="4"/>
  <c r="Y1433" i="4"/>
  <c r="Y1429" i="4"/>
  <c r="Y1425" i="4"/>
  <c r="Y1421" i="4"/>
  <c r="Y1417" i="4"/>
  <c r="Y1413" i="4"/>
  <c r="Y1409" i="4"/>
  <c r="Y1405" i="4"/>
  <c r="Y1401" i="4"/>
  <c r="Y1397" i="4"/>
  <c r="Y1393" i="4"/>
  <c r="Y1389" i="4"/>
  <c r="Y1385" i="4"/>
  <c r="Y1381" i="4"/>
  <c r="Y1377" i="4"/>
  <c r="Y1373" i="4"/>
  <c r="Y1369" i="4"/>
  <c r="Y1365" i="4"/>
  <c r="Y1361" i="4"/>
  <c r="Y1357" i="4"/>
  <c r="Y1353" i="4"/>
  <c r="Y1349" i="4"/>
  <c r="Y1345" i="4"/>
  <c r="Y1341" i="4"/>
  <c r="Y1337" i="4"/>
  <c r="Y1333" i="4"/>
  <c r="Y1329" i="4"/>
  <c r="Y1325" i="4"/>
  <c r="Y1321" i="4"/>
  <c r="Y1317" i="4"/>
  <c r="Y1313" i="4"/>
  <c r="Y1309" i="4"/>
  <c r="Y1305" i="4"/>
  <c r="Y1301" i="4"/>
  <c r="Y1297" i="4"/>
  <c r="Y1293" i="4"/>
  <c r="Y1289" i="4"/>
  <c r="Y1285" i="4"/>
  <c r="Y1281" i="4"/>
  <c r="Y1277" i="4"/>
  <c r="Y1273" i="4"/>
  <c r="Y1269" i="4"/>
  <c r="Y1265" i="4"/>
  <c r="Y1261" i="4"/>
  <c r="Y1257" i="4"/>
  <c r="Y1253" i="4"/>
  <c r="Y1249" i="4"/>
  <c r="Y1245" i="4"/>
  <c r="Y1241" i="4"/>
  <c r="Y1237" i="4"/>
  <c r="Y1233" i="4"/>
  <c r="Y1229" i="4"/>
  <c r="Y1225" i="4"/>
  <c r="Y1221" i="4"/>
  <c r="Y1217" i="4"/>
  <c r="Y4188" i="4"/>
  <c r="Y3954" i="4"/>
  <c r="Y3703" i="4"/>
  <c r="Y3617" i="4"/>
  <c r="Y3533" i="4"/>
  <c r="Y2796" i="4"/>
  <c r="Y3410" i="4"/>
  <c r="Y3270" i="4"/>
  <c r="Y3142" i="4"/>
  <c r="Y3014" i="4"/>
  <c r="Y2867" i="4"/>
  <c r="Y2719" i="4"/>
  <c r="Y3463" i="4"/>
  <c r="Y2858" i="4"/>
  <c r="Y2730" i="4"/>
  <c r="Y3472" i="4"/>
  <c r="Y3365" i="4"/>
  <c r="Y3301" i="4"/>
  <c r="Y3237" i="4"/>
  <c r="Y3173" i="4"/>
  <c r="Y3109" i="4"/>
  <c r="Y3045" i="4"/>
  <c r="Y2981" i="4"/>
  <c r="Y2917" i="4"/>
  <c r="Y2797" i="4"/>
  <c r="Y2678" i="4"/>
  <c r="Y2614" i="4"/>
  <c r="Y2571" i="4"/>
  <c r="Y2539" i="4"/>
  <c r="Y2507" i="4"/>
  <c r="Y2485" i="4"/>
  <c r="Y2469" i="4"/>
  <c r="Y2459" i="4"/>
  <c r="Y2448" i="4"/>
  <c r="Y2437" i="4"/>
  <c r="Y2427" i="4"/>
  <c r="Y2416" i="4"/>
  <c r="Y2405" i="4"/>
  <c r="Y2395" i="4"/>
  <c r="Y2384" i="4"/>
  <c r="Y2373" i="4"/>
  <c r="Y2363" i="4"/>
  <c r="Y2352" i="4"/>
  <c r="Y2341" i="4"/>
  <c r="Y2331" i="4"/>
  <c r="Y2320" i="4"/>
  <c r="Y2309" i="4"/>
  <c r="Y2299" i="4"/>
  <c r="Y2288" i="4"/>
  <c r="Y2277" i="4"/>
  <c r="Y2267" i="4"/>
  <c r="Y2256" i="4"/>
  <c r="Y2245" i="4"/>
  <c r="Y2235" i="4"/>
  <c r="Y2225" i="4"/>
  <c r="Y2220" i="4"/>
  <c r="Y2215" i="4"/>
  <c r="Y2209" i="4"/>
  <c r="Y2204" i="4"/>
  <c r="Y2199" i="4"/>
  <c r="Y2193" i="4"/>
  <c r="Y2188" i="4"/>
  <c r="Y2183" i="4"/>
  <c r="Y2177" i="4"/>
  <c r="Y2172" i="4"/>
  <c r="Y2167" i="4"/>
  <c r="Y2161" i="4"/>
  <c r="Y2156" i="4"/>
  <c r="Y2151" i="4"/>
  <c r="Y2145" i="4"/>
  <c r="Y2140" i="4"/>
  <c r="Y2135" i="4"/>
  <c r="Y2129" i="4"/>
  <c r="Y2124" i="4"/>
  <c r="Y2119" i="4"/>
  <c r="Y2113" i="4"/>
  <c r="Y2108" i="4"/>
  <c r="Y2103" i="4"/>
  <c r="Y2097" i="4"/>
  <c r="Y2092" i="4"/>
  <c r="Y2087" i="4"/>
  <c r="Y2083" i="4"/>
  <c r="Y2079" i="4"/>
  <c r="Y2075" i="4"/>
  <c r="Y2071" i="4"/>
  <c r="Y2067" i="4"/>
  <c r="Y2063" i="4"/>
  <c r="Y2059" i="4"/>
  <c r="Y2055" i="4"/>
  <c r="Y2051" i="4"/>
  <c r="Y2047" i="4"/>
  <c r="Y2043" i="4"/>
  <c r="Y2039" i="4"/>
  <c r="Y2035" i="4"/>
  <c r="Y2031" i="4"/>
  <c r="Y2027" i="4"/>
  <c r="Y2023" i="4"/>
  <c r="Y2019" i="4"/>
  <c r="Y2015" i="4"/>
  <c r="Y2011" i="4"/>
  <c r="Y2007" i="4"/>
  <c r="Y2003" i="4"/>
  <c r="Y1999" i="4"/>
  <c r="Y1995" i="4"/>
  <c r="Y1991" i="4"/>
  <c r="Y1987" i="4"/>
  <c r="Y1983" i="4"/>
  <c r="Y1979" i="4"/>
  <c r="Y1975" i="4"/>
  <c r="Y1971" i="4"/>
  <c r="Y1967" i="4"/>
  <c r="Y1963" i="4"/>
  <c r="Y1959" i="4"/>
  <c r="Y1955" i="4"/>
  <c r="Y1951" i="4"/>
  <c r="Y1947" i="4"/>
  <c r="Y1943" i="4"/>
  <c r="Y1939" i="4"/>
  <c r="Y1935" i="4"/>
  <c r="Y1931" i="4"/>
  <c r="Y1927" i="4"/>
  <c r="Y1923" i="4"/>
  <c r="Y1919" i="4"/>
  <c r="Y1915" i="4"/>
  <c r="Y1911" i="4"/>
  <c r="Y1907" i="4"/>
  <c r="Y1903" i="4"/>
  <c r="Y1899" i="4"/>
  <c r="Y1895" i="4"/>
  <c r="Y1891" i="4"/>
  <c r="Y1887" i="4"/>
  <c r="Y1883" i="4"/>
  <c r="Y1879" i="4"/>
  <c r="Y1875" i="4"/>
  <c r="Y1871" i="4"/>
  <c r="Y1867" i="4"/>
  <c r="Y1863" i="4"/>
  <c r="Y1859" i="4"/>
  <c r="Y1855" i="4"/>
  <c r="Y1851" i="4"/>
  <c r="Y1847" i="4"/>
  <c r="Y1843" i="4"/>
  <c r="Y1839" i="4"/>
  <c r="Y1835" i="4"/>
  <c r="Y1831" i="4"/>
  <c r="Y1827" i="4"/>
  <c r="Y1823" i="4"/>
  <c r="Y1819" i="4"/>
  <c r="Y1815" i="4"/>
  <c r="Y1811" i="4"/>
  <c r="Y1807" i="4"/>
  <c r="Y1803" i="4"/>
  <c r="Y1799" i="4"/>
  <c r="Y1795" i="4"/>
  <c r="Y1791" i="4"/>
  <c r="Y1787" i="4"/>
  <c r="Y1783" i="4"/>
  <c r="Y1779" i="4"/>
  <c r="Y1775" i="4"/>
  <c r="Y1771" i="4"/>
  <c r="Y1767" i="4"/>
  <c r="Y1763" i="4"/>
  <c r="Y1759" i="4"/>
  <c r="Y1755" i="4"/>
  <c r="Y1751" i="4"/>
  <c r="Y1747" i="4"/>
  <c r="Y1743" i="4"/>
  <c r="Y1739" i="4"/>
  <c r="Y1735" i="4"/>
  <c r="Y2689" i="4"/>
  <c r="Y2681" i="4"/>
  <c r="Y2673" i="4"/>
  <c r="Y2665" i="4"/>
  <c r="Y2657" i="4"/>
  <c r="Y2649" i="4"/>
  <c r="Y2641" i="4"/>
  <c r="Y2633" i="4"/>
  <c r="Y2625" i="4"/>
  <c r="Y2617" i="4"/>
  <c r="Y2609" i="4"/>
  <c r="Y2601" i="4"/>
  <c r="Y2593" i="4"/>
  <c r="Y1728" i="4"/>
  <c r="Y1724" i="4"/>
  <c r="Y1720" i="4"/>
  <c r="Y1716" i="4"/>
  <c r="Y1712" i="4"/>
  <c r="Y1708" i="4"/>
  <c r="Y1704" i="4"/>
  <c r="Y1700" i="4"/>
  <c r="Y1696" i="4"/>
  <c r="Y1692" i="4"/>
  <c r="Y1688" i="4"/>
  <c r="Y1684" i="4"/>
  <c r="Y1680" i="4"/>
  <c r="Y1676" i="4"/>
  <c r="Y1672" i="4"/>
  <c r="Y1668" i="4"/>
  <c r="Y1664" i="4"/>
  <c r="Y1660" i="4"/>
  <c r="Y1656" i="4"/>
  <c r="Y1652" i="4"/>
  <c r="Y1648" i="4"/>
  <c r="Y1644" i="4"/>
  <c r="Y1640" i="4"/>
  <c r="Y1636" i="4"/>
  <c r="Y1632" i="4"/>
  <c r="Y1628" i="4"/>
  <c r="Y1624" i="4"/>
  <c r="Y1620" i="4"/>
  <c r="Y1616" i="4"/>
  <c r="Y1612" i="4"/>
  <c r="Y1608" i="4"/>
  <c r="Y1604" i="4"/>
  <c r="Y1600" i="4"/>
  <c r="Y1596" i="4"/>
  <c r="Y1592" i="4"/>
  <c r="Y1588" i="4"/>
  <c r="Y1584" i="4"/>
  <c r="Y1580" i="4"/>
  <c r="Y1576" i="4"/>
  <c r="Y1572" i="4"/>
  <c r="Y1568" i="4"/>
  <c r="Y1564" i="4"/>
  <c r="Y1560" i="4"/>
  <c r="Y1556" i="4"/>
  <c r="Y1552" i="4"/>
  <c r="Y1548" i="4"/>
  <c r="Y1544" i="4"/>
  <c r="Y1540" i="4"/>
  <c r="Y1536" i="4"/>
  <c r="Y1532" i="4"/>
  <c r="Y1528" i="4"/>
  <c r="Y1524" i="4"/>
  <c r="Y1520" i="4"/>
  <c r="Y1516" i="4"/>
  <c r="Y1512" i="4"/>
  <c r="Y1508" i="4"/>
  <c r="Y1504" i="4"/>
  <c r="Y1500" i="4"/>
  <c r="Y1496" i="4"/>
  <c r="Y1492" i="4"/>
  <c r="Y1488" i="4"/>
  <c r="Y1484" i="4"/>
  <c r="Y1480" i="4"/>
  <c r="Y1476" i="4"/>
  <c r="Y1472" i="4"/>
  <c r="Y1468" i="4"/>
  <c r="Y1464" i="4"/>
  <c r="Y1460" i="4"/>
  <c r="Y1456" i="4"/>
  <c r="Y1452" i="4"/>
  <c r="Y1448" i="4"/>
  <c r="Y1444" i="4"/>
  <c r="Y1440" i="4"/>
  <c r="Y1436" i="4"/>
  <c r="Y1432" i="4"/>
  <c r="Y1428" i="4"/>
  <c r="Y1424" i="4"/>
  <c r="Y1420" i="4"/>
  <c r="Y1416" i="4"/>
  <c r="Y1412" i="4"/>
  <c r="Y1408" i="4"/>
  <c r="Y1404" i="4"/>
  <c r="Y1400" i="4"/>
  <c r="Y1396" i="4"/>
  <c r="Y1392" i="4"/>
  <c r="Y1388" i="4"/>
  <c r="Y1384" i="4"/>
  <c r="Y1380" i="4"/>
  <c r="Y1376" i="4"/>
  <c r="Y1372" i="4"/>
  <c r="Y1368" i="4"/>
  <c r="Y1364" i="4"/>
  <c r="Y1360" i="4"/>
  <c r="Y1356" i="4"/>
  <c r="Y1352" i="4"/>
  <c r="Y1348" i="4"/>
  <c r="Y1344" i="4"/>
  <c r="Y1340" i="4"/>
  <c r="Y1336" i="4"/>
  <c r="Y1332" i="4"/>
  <c r="Y1328" i="4"/>
  <c r="Y1324" i="4"/>
  <c r="Y1320" i="4"/>
  <c r="Y1316" i="4"/>
  <c r="Y1312" i="4"/>
  <c r="Y1308" i="4"/>
  <c r="Y1304" i="4"/>
  <c r="Y1300" i="4"/>
  <c r="Y1296" i="4"/>
  <c r="Y1292" i="4"/>
  <c r="Y1288" i="4"/>
  <c r="Y1284" i="4"/>
  <c r="Y1280" i="4"/>
  <c r="Y1276" i="4"/>
  <c r="Y1272" i="4"/>
  <c r="Y1268" i="4"/>
  <c r="Y1264" i="4"/>
  <c r="Y1260" i="4"/>
  <c r="Y1256" i="4"/>
  <c r="Y1252" i="4"/>
  <c r="Y1248" i="4"/>
  <c r="Y1244" i="4"/>
  <c r="Y1240" i="4"/>
  <c r="Y1236" i="4"/>
  <c r="Y1232" i="4"/>
  <c r="Y1228" i="4"/>
  <c r="Y1224" i="4"/>
  <c r="Y1220" i="4"/>
  <c r="Y1216" i="4"/>
  <c r="Y1212" i="4"/>
  <c r="Y1208" i="4"/>
  <c r="Y1204" i="4"/>
  <c r="Y1200" i="4"/>
  <c r="Y1196" i="4"/>
  <c r="Y1192" i="4"/>
  <c r="Y1188" i="4"/>
  <c r="Y1184" i="4"/>
  <c r="Y1180" i="4"/>
  <c r="Y1176" i="4"/>
  <c r="Y1172" i="4"/>
  <c r="Y1168" i="4"/>
  <c r="Y1164" i="4"/>
  <c r="Y1160" i="4"/>
  <c r="Y1156" i="4"/>
  <c r="Y1152" i="4"/>
  <c r="Y1148" i="4"/>
  <c r="Y1144" i="4"/>
  <c r="Y1140" i="4"/>
  <c r="Y1136" i="4"/>
  <c r="Y1132" i="4"/>
  <c r="Y1128" i="4"/>
  <c r="Y1124" i="4"/>
  <c r="Y1120" i="4"/>
  <c r="Y1116" i="4"/>
  <c r="Y1112" i="4"/>
  <c r="Y1108" i="4"/>
  <c r="Y1104" i="4"/>
  <c r="Y1100" i="4"/>
  <c r="Y1096" i="4"/>
  <c r="Y4119" i="4"/>
  <c r="Y3890" i="4"/>
  <c r="Y3671" i="4"/>
  <c r="Y3601" i="4"/>
  <c r="Y3469" i="4"/>
  <c r="Y2732" i="4"/>
  <c r="Y3366" i="4"/>
  <c r="Y3238" i="4"/>
  <c r="Y3110" i="4"/>
  <c r="Y2982" i="4"/>
  <c r="Y2815" i="4"/>
  <c r="Y3559" i="4"/>
  <c r="Y3431" i="4"/>
  <c r="Y2826" i="4"/>
  <c r="Y2698" i="4"/>
  <c r="Y3440" i="4"/>
  <c r="Y3349" i="4"/>
  <c r="Y3285" i="4"/>
  <c r="Y3221" i="4"/>
  <c r="Y3157" i="4"/>
  <c r="Y3093" i="4"/>
  <c r="Y3029" i="4"/>
  <c r="Y2965" i="4"/>
  <c r="Y2893" i="4"/>
  <c r="Y2765" i="4"/>
  <c r="Y2662" i="4"/>
  <c r="Y2598" i="4"/>
  <c r="Y2563" i="4"/>
  <c r="Y2531" i="4"/>
  <c r="Y2501" i="4"/>
  <c r="Y2480" i="4"/>
  <c r="Y2468" i="4"/>
  <c r="Y2457" i="4"/>
  <c r="Y2447" i="4"/>
  <c r="Y2436" i="4"/>
  <c r="Y2425" i="4"/>
  <c r="Y2415" i="4"/>
  <c r="Y2404" i="4"/>
  <c r="Y2393" i="4"/>
  <c r="Y2383" i="4"/>
  <c r="Y2372" i="4"/>
  <c r="Y2361" i="4"/>
  <c r="Y2351" i="4"/>
  <c r="Y2340" i="4"/>
  <c r="Y2329" i="4"/>
  <c r="Y2319" i="4"/>
  <c r="Y2308" i="4"/>
  <c r="Y2297" i="4"/>
  <c r="Y2287" i="4"/>
  <c r="Y2276" i="4"/>
  <c r="Y2265" i="4"/>
  <c r="Y2255" i="4"/>
  <c r="Y2244" i="4"/>
  <c r="Y2233" i="4"/>
  <c r="Y2224" i="4"/>
  <c r="Y2219" i="4"/>
  <c r="Y2213" i="4"/>
  <c r="Y2208" i="4"/>
  <c r="Y2203" i="4"/>
  <c r="Y2197" i="4"/>
  <c r="Y2192" i="4"/>
  <c r="Y2187" i="4"/>
  <c r="Y2181" i="4"/>
  <c r="Y2176" i="4"/>
  <c r="Y2171" i="4"/>
  <c r="Y2165" i="4"/>
  <c r="Y2160" i="4"/>
  <c r="Y2155" i="4"/>
  <c r="Y2149" i="4"/>
  <c r="Y2144" i="4"/>
  <c r="Y2139" i="4"/>
  <c r="Y2133" i="4"/>
  <c r="Y2128" i="4"/>
  <c r="Y2123" i="4"/>
  <c r="Y2117" i="4"/>
  <c r="Y2112" i="4"/>
  <c r="Y2107" i="4"/>
  <c r="Y2101" i="4"/>
  <c r="Y2096" i="4"/>
  <c r="Y2091" i="4"/>
  <c r="Y2086" i="4"/>
  <c r="Y2082" i="4"/>
  <c r="Y2078" i="4"/>
  <c r="Y2074" i="4"/>
  <c r="Y2070" i="4"/>
  <c r="Y2066" i="4"/>
  <c r="Y2062" i="4"/>
  <c r="Y2058" i="4"/>
  <c r="Y2054" i="4"/>
  <c r="Y2050" i="4"/>
  <c r="Y2046" i="4"/>
  <c r="Y2042" i="4"/>
  <c r="Y2038" i="4"/>
  <c r="Y2034" i="4"/>
  <c r="Y2030" i="4"/>
  <c r="Y2026" i="4"/>
  <c r="Y2022" i="4"/>
  <c r="Y2018" i="4"/>
  <c r="Y2014" i="4"/>
  <c r="Y2010" i="4"/>
  <c r="Y2006" i="4"/>
  <c r="Y2002" i="4"/>
  <c r="Y1998" i="4"/>
  <c r="Y1994" i="4"/>
  <c r="Y1990" i="4"/>
  <c r="Y1986" i="4"/>
  <c r="Y1982" i="4"/>
  <c r="Y1978" i="4"/>
  <c r="Y1974" i="4"/>
  <c r="Y1970" i="4"/>
  <c r="Y1966" i="4"/>
  <c r="Y1962" i="4"/>
  <c r="Y1958" i="4"/>
  <c r="Y1954" i="4"/>
  <c r="Y1950" i="4"/>
  <c r="Y1946" i="4"/>
  <c r="Y1942" i="4"/>
  <c r="Y1938" i="4"/>
  <c r="Y1934" i="4"/>
  <c r="Y1930" i="4"/>
  <c r="Y1926" i="4"/>
  <c r="Y1922" i="4"/>
  <c r="Y1918" i="4"/>
  <c r="Y1914" i="4"/>
  <c r="Y1910" i="4"/>
  <c r="Y1906" i="4"/>
  <c r="Y1902" i="4"/>
  <c r="Y1898" i="4"/>
  <c r="Y1894" i="4"/>
  <c r="Y1890" i="4"/>
  <c r="Y1886" i="4"/>
  <c r="Y1882" i="4"/>
  <c r="Y1878" i="4"/>
  <c r="Y1874" i="4"/>
  <c r="Y1870" i="4"/>
  <c r="Y1866" i="4"/>
  <c r="Y1862" i="4"/>
  <c r="Y1858" i="4"/>
  <c r="Y1854" i="4"/>
  <c r="Y1850" i="4"/>
  <c r="Y1846" i="4"/>
  <c r="Y1842" i="4"/>
  <c r="Y1838" i="4"/>
  <c r="Y1834" i="4"/>
  <c r="Y1830" i="4"/>
  <c r="Y1826" i="4"/>
  <c r="Y1822" i="4"/>
  <c r="Y1818" i="4"/>
  <c r="Y1814" i="4"/>
  <c r="Y1810" i="4"/>
  <c r="Y1806" i="4"/>
  <c r="Y1802" i="4"/>
  <c r="Y1798" i="4"/>
  <c r="Y1794" i="4"/>
  <c r="Y1790" i="4"/>
  <c r="Y1786" i="4"/>
  <c r="Y1782" i="4"/>
  <c r="Y1778" i="4"/>
  <c r="Y1774" i="4"/>
  <c r="Y1770" i="4"/>
  <c r="Y1766" i="4"/>
  <c r="Y1762" i="4"/>
  <c r="Y1758" i="4"/>
  <c r="Y1754" i="4"/>
  <c r="Y1750" i="4"/>
  <c r="Y1746" i="4"/>
  <c r="Y1742" i="4"/>
  <c r="Y1738" i="4"/>
  <c r="Y1734" i="4"/>
  <c r="Y2687" i="4"/>
  <c r="Y2679" i="4"/>
  <c r="Y2671" i="4"/>
  <c r="Y2663" i="4"/>
  <c r="Y2655" i="4"/>
  <c r="Y2647" i="4"/>
  <c r="Y2639" i="4"/>
  <c r="Y2631" i="4"/>
  <c r="Y2623" i="4"/>
  <c r="Y2615" i="4"/>
  <c r="Y2607" i="4"/>
  <c r="Y2599" i="4"/>
  <c r="Y1731" i="4"/>
  <c r="Y1727" i="4"/>
  <c r="Y1723" i="4"/>
  <c r="Y1719" i="4"/>
  <c r="Y1715" i="4"/>
  <c r="Y1711" i="4"/>
  <c r="Y1707" i="4"/>
  <c r="Y1703" i="4"/>
  <c r="Y1699" i="4"/>
  <c r="Y1695" i="4"/>
  <c r="Y1691" i="4"/>
  <c r="Y1687" i="4"/>
  <c r="Y1683" i="4"/>
  <c r="Y1679" i="4"/>
  <c r="Y1675" i="4"/>
  <c r="Y1671" i="4"/>
  <c r="Y1667" i="4"/>
  <c r="Y1663" i="4"/>
  <c r="Y1659" i="4"/>
  <c r="Y1655" i="4"/>
  <c r="Y1651" i="4"/>
  <c r="Y1647" i="4"/>
  <c r="Y1643" i="4"/>
  <c r="Y1639" i="4"/>
  <c r="Y1635" i="4"/>
  <c r="Y1631" i="4"/>
  <c r="Y1627" i="4"/>
  <c r="Y1623" i="4"/>
  <c r="Y1619" i="4"/>
  <c r="Y1615" i="4"/>
  <c r="Y1611" i="4"/>
  <c r="Y1607" i="4"/>
  <c r="Y1603" i="4"/>
  <c r="Y1599" i="4"/>
  <c r="Y1595" i="4"/>
  <c r="Y1591" i="4"/>
  <c r="Y1587" i="4"/>
  <c r="Y1583" i="4"/>
  <c r="Y1579" i="4"/>
  <c r="Y1575" i="4"/>
  <c r="Y1571" i="4"/>
  <c r="Y1567" i="4"/>
  <c r="Y1563" i="4"/>
  <c r="Y1559" i="4"/>
  <c r="Y1555" i="4"/>
  <c r="Y1551" i="4"/>
  <c r="Y1547" i="4"/>
  <c r="Y1543" i="4"/>
  <c r="Y1539" i="4"/>
  <c r="Y1535" i="4"/>
  <c r="Y1531" i="4"/>
  <c r="Y1527" i="4"/>
  <c r="Y1523" i="4"/>
  <c r="Y1519" i="4"/>
  <c r="Y1515" i="4"/>
  <c r="Y1511" i="4"/>
  <c r="Y1507" i="4"/>
  <c r="Y1503" i="4"/>
  <c r="Y1499" i="4"/>
  <c r="Y1495" i="4"/>
  <c r="Y1491" i="4"/>
  <c r="Y1487" i="4"/>
  <c r="Y1483" i="4"/>
  <c r="Y1479" i="4"/>
  <c r="Y1475" i="4"/>
  <c r="Y1471" i="4"/>
  <c r="Y1467" i="4"/>
  <c r="Y1463" i="4"/>
  <c r="Y1459" i="4"/>
  <c r="Y1455" i="4"/>
  <c r="Y1451" i="4"/>
  <c r="Y1447" i="4"/>
  <c r="Y1443" i="4"/>
  <c r="Y1439" i="4"/>
  <c r="Y1435" i="4"/>
  <c r="Y1431" i="4"/>
  <c r="Y1427" i="4"/>
  <c r="Y1423" i="4"/>
  <c r="Y1419" i="4"/>
  <c r="Y1415" i="4"/>
  <c r="Y1411" i="4"/>
  <c r="Y1407" i="4"/>
  <c r="Y1403" i="4"/>
  <c r="Y1399" i="4"/>
  <c r="Y1395" i="4"/>
  <c r="Y1391" i="4"/>
  <c r="Y1387" i="4"/>
  <c r="Y1383" i="4"/>
  <c r="Y1379" i="4"/>
  <c r="Y1375" i="4"/>
  <c r="Y1371" i="4"/>
  <c r="Y1367" i="4"/>
  <c r="Y1363" i="4"/>
  <c r="Y1359" i="4"/>
  <c r="Y1355" i="4"/>
  <c r="Y1351" i="4"/>
  <c r="Y1347" i="4"/>
  <c r="Y1343" i="4"/>
  <c r="Y1339" i="4"/>
  <c r="Y1335" i="4"/>
  <c r="Y1331" i="4"/>
  <c r="Y1327" i="4"/>
  <c r="Y1323" i="4"/>
  <c r="Y1319" i="4"/>
  <c r="Y1315" i="4"/>
  <c r="Y1311" i="4"/>
  <c r="Y1307" i="4"/>
  <c r="Y1303" i="4"/>
  <c r="Y1299" i="4"/>
  <c r="Y1295" i="4"/>
  <c r="Y1291" i="4"/>
  <c r="Y1287" i="4"/>
  <c r="Y1283" i="4"/>
  <c r="Y1279" i="4"/>
  <c r="Y1275" i="4"/>
  <c r="Y1271" i="4"/>
  <c r="Y1267" i="4"/>
  <c r="Y1263" i="4"/>
  <c r="Y1259" i="4"/>
  <c r="Y1255" i="4"/>
  <c r="Y1251" i="4"/>
  <c r="Y1247" i="4"/>
  <c r="Y1243" i="4"/>
  <c r="Y1239" i="4"/>
  <c r="Y1235" i="4"/>
  <c r="Y1231" i="4"/>
  <c r="Y1227" i="4"/>
  <c r="Y1223" i="4"/>
  <c r="Y1219" i="4"/>
  <c r="Y1215" i="4"/>
  <c r="Y1211" i="4"/>
  <c r="Y1207" i="4"/>
  <c r="Y1203" i="4"/>
  <c r="Y1199" i="4"/>
  <c r="Y1195" i="4"/>
  <c r="Y1191" i="4"/>
  <c r="Y1187" i="4"/>
  <c r="Y1183" i="4"/>
  <c r="Y1179" i="4"/>
  <c r="Y1175" i="4"/>
  <c r="Y1171" i="4"/>
  <c r="Y1167" i="4"/>
  <c r="Y1163" i="4"/>
  <c r="Y1159" i="4"/>
  <c r="Y1155" i="4"/>
  <c r="Y1151" i="4"/>
  <c r="Y1147" i="4"/>
  <c r="Y1143" i="4"/>
  <c r="Y1139" i="4"/>
  <c r="Y1135" i="4"/>
  <c r="Y1131" i="4"/>
  <c r="Y1127" i="4"/>
  <c r="Y1123" i="4"/>
  <c r="Y1119" i="4"/>
  <c r="Y1115" i="4"/>
  <c r="Y1111" i="4"/>
  <c r="Y1107" i="4"/>
  <c r="Y1103" i="4"/>
  <c r="Y1099" i="4"/>
  <c r="Y1095" i="4"/>
  <c r="Y903" i="4"/>
  <c r="Y907" i="4"/>
  <c r="Y911" i="4"/>
  <c r="Y915" i="4"/>
  <c r="Y919" i="4"/>
  <c r="Y923" i="4"/>
  <c r="Y927" i="4"/>
  <c r="Y931" i="4"/>
  <c r="Y935" i="4"/>
  <c r="Y939" i="4"/>
  <c r="Y943" i="4"/>
  <c r="Y947" i="4"/>
  <c r="Y951" i="4"/>
  <c r="Y955" i="4"/>
  <c r="Y959" i="4"/>
  <c r="Y963" i="4"/>
  <c r="Y967" i="4"/>
  <c r="Y971" i="4"/>
  <c r="Y975" i="4"/>
  <c r="Y979" i="4"/>
  <c r="Y983" i="4"/>
  <c r="Y987" i="4"/>
  <c r="Y991" i="4"/>
  <c r="Y995" i="4"/>
  <c r="Y999" i="4"/>
  <c r="Y1003" i="4"/>
  <c r="Y1007" i="4"/>
  <c r="Y1011" i="4"/>
  <c r="Y1015" i="4"/>
  <c r="Y1019" i="4"/>
  <c r="Y1023" i="4"/>
  <c r="Y1027" i="4"/>
  <c r="Y1031" i="4"/>
  <c r="Y1035" i="4"/>
  <c r="Y1039" i="4"/>
  <c r="Y1043" i="4"/>
  <c r="Y1047" i="4"/>
  <c r="Y1051" i="4"/>
  <c r="Y1055" i="4"/>
  <c r="Y1059" i="4"/>
  <c r="Y1063" i="4"/>
  <c r="Y1067" i="4"/>
  <c r="Y1071" i="4"/>
  <c r="Y1075" i="4"/>
  <c r="Y1079" i="4"/>
  <c r="Y1083" i="4"/>
  <c r="Y1087" i="4"/>
  <c r="Y1091" i="4"/>
  <c r="Y1097" i="4"/>
  <c r="Y1105" i="4"/>
  <c r="Y1113" i="4"/>
  <c r="Y1121" i="4"/>
  <c r="Y1129" i="4"/>
  <c r="Y1137" i="4"/>
  <c r="Y1145" i="4"/>
  <c r="Y1153" i="4"/>
  <c r="Y1161" i="4"/>
  <c r="Y1169" i="4"/>
  <c r="Y1177" i="4"/>
  <c r="Y1185" i="4"/>
  <c r="Y1193" i="4"/>
  <c r="Y1201" i="4"/>
  <c r="Y1209" i="4"/>
  <c r="Y1218" i="4"/>
  <c r="Y1234" i="4"/>
  <c r="Y1250" i="4"/>
  <c r="Y1266" i="4"/>
  <c r="Y1282" i="4"/>
  <c r="Y1298" i="4"/>
  <c r="Y1314" i="4"/>
  <c r="Y1330" i="4"/>
  <c r="Y1346" i="4"/>
  <c r="Y1362" i="4"/>
  <c r="Y1378" i="4"/>
  <c r="Y1394" i="4"/>
  <c r="Y1410" i="4"/>
  <c r="Y1426" i="4"/>
  <c r="Y1442" i="4"/>
  <c r="Y1458" i="4"/>
  <c r="Y1474" i="4"/>
  <c r="Y1490" i="4"/>
  <c r="Y1506" i="4"/>
  <c r="Y1522" i="4"/>
  <c r="Y1538" i="4"/>
  <c r="Y1554" i="4"/>
  <c r="Y1570" i="4"/>
  <c r="Y1586" i="4"/>
  <c r="Y1602" i="4"/>
  <c r="Y1618" i="4"/>
  <c r="Y1634" i="4"/>
  <c r="Y1650" i="4"/>
  <c r="Y1666" i="4"/>
  <c r="Y1682" i="4"/>
  <c r="Y1698" i="4"/>
  <c r="Y1714" i="4"/>
  <c r="Y1730" i="4"/>
  <c r="Y2621" i="4"/>
  <c r="Y2653" i="4"/>
  <c r="Y2685" i="4"/>
  <c r="Y1745" i="4"/>
  <c r="Y1761" i="4"/>
  <c r="Y1777" i="4"/>
  <c r="Y1793" i="4"/>
  <c r="Y1809" i="4"/>
  <c r="Y1825" i="4"/>
  <c r="Y1841" i="4"/>
  <c r="Y1857" i="4"/>
  <c r="Y1873" i="4"/>
  <c r="Y1889" i="4"/>
  <c r="Y1905" i="4"/>
  <c r="Y1921" i="4"/>
  <c r="Y1937" i="4"/>
  <c r="Y1953" i="4"/>
  <c r="Y1969" i="4"/>
  <c r="Y1985" i="4"/>
  <c r="Y2001" i="4"/>
  <c r="Y2017" i="4"/>
  <c r="Y2033" i="4"/>
  <c r="Y2049" i="4"/>
  <c r="Y2065" i="4"/>
  <c r="Y2081" i="4"/>
  <c r="Y2100" i="4"/>
  <c r="Y2121" i="4"/>
  <c r="Y2143" i="4"/>
  <c r="Y2164" i="4"/>
  <c r="Y2185" i="4"/>
  <c r="Y2207" i="4"/>
  <c r="Y2229" i="4"/>
  <c r="Y2272" i="4"/>
  <c r="Y2315" i="4"/>
  <c r="Y2357" i="4"/>
  <c r="Y2400" i="4"/>
  <c r="Y2443" i="4"/>
  <c r="Y2496" i="4"/>
  <c r="Y2646" i="4"/>
  <c r="Y3013" i="4"/>
  <c r="Y3269" i="4"/>
  <c r="Y2794" i="4"/>
  <c r="Y2950" i="4"/>
  <c r="Y3538" i="4"/>
  <c r="Y3826" i="4"/>
  <c r="AG22" i="1"/>
  <c r="Y346" i="4"/>
  <c r="Y339" i="4"/>
  <c r="Y335" i="4"/>
  <c r="Y331" i="4"/>
  <c r="Y328" i="4"/>
  <c r="Y324" i="4"/>
  <c r="Y321" i="4"/>
  <c r="Y318" i="4"/>
  <c r="Y315" i="4"/>
  <c r="Y311" i="4"/>
  <c r="Y304" i="4"/>
  <c r="Y300" i="4"/>
  <c r="Y296" i="4"/>
  <c r="Y292" i="4"/>
  <c r="Y288" i="4"/>
  <c r="Y285" i="4"/>
  <c r="Y282" i="4"/>
  <c r="Y278" i="4"/>
  <c r="Y275" i="4"/>
  <c r="Y271" i="4"/>
  <c r="Y264" i="4"/>
  <c r="Y260" i="4"/>
  <c r="Y257" i="4"/>
  <c r="Y253" i="4"/>
  <c r="Y250" i="4"/>
  <c r="Y246" i="4"/>
  <c r="Y243" i="4"/>
  <c r="Y239" i="4"/>
  <c r="Y235" i="4"/>
  <c r="Y231" i="4"/>
  <c r="Y227" i="4"/>
  <c r="Y220" i="4"/>
  <c r="Y216" i="4"/>
  <c r="Y212" i="4"/>
  <c r="Y210" i="4"/>
  <c r="Y206" i="4"/>
  <c r="Y199" i="4"/>
  <c r="Y195" i="4"/>
  <c r="Y192" i="4"/>
  <c r="Y188" i="4"/>
  <c r="Y185" i="4"/>
  <c r="Y181" i="4"/>
  <c r="Y178" i="4"/>
  <c r="Y174" i="4"/>
  <c r="Y170" i="4"/>
  <c r="Y166" i="4"/>
  <c r="Y162" i="4"/>
  <c r="Y159" i="4"/>
  <c r="Y155" i="4"/>
  <c r="Y152" i="4"/>
  <c r="Y148" i="4"/>
  <c r="Y145" i="4"/>
  <c r="Y141" i="4"/>
  <c r="Y138" i="4"/>
  <c r="Y134" i="4"/>
  <c r="Y130" i="4"/>
  <c r="Y126" i="4"/>
  <c r="Y122" i="4"/>
  <c r="Y118" i="4"/>
  <c r="Y114" i="4"/>
  <c r="Y110" i="4"/>
  <c r="Y106" i="4"/>
  <c r="Y102" i="4"/>
  <c r="Y98" i="4"/>
  <c r="Y94" i="4"/>
  <c r="Y90" i="4"/>
  <c r="Y87" i="4"/>
  <c r="Y80" i="4"/>
  <c r="Y76" i="4"/>
  <c r="Y73" i="4"/>
  <c r="Y69" i="4"/>
  <c r="Y66" i="4"/>
  <c r="Y62" i="4"/>
  <c r="Y58" i="4"/>
  <c r="Y54" i="4"/>
  <c r="Y50" i="4"/>
  <c r="Y46" i="4"/>
  <c r="Y42" i="4"/>
  <c r="Y38" i="4"/>
  <c r="Y34" i="4"/>
  <c r="Y31" i="4"/>
  <c r="Y27" i="4"/>
  <c r="Y23" i="4"/>
  <c r="Y19" i="4"/>
  <c r="Y15" i="4"/>
  <c r="Y904" i="4"/>
  <c r="Y908" i="4"/>
  <c r="Y912" i="4"/>
  <c r="Y916" i="4"/>
  <c r="Y920" i="4"/>
  <c r="Y924" i="4"/>
  <c r="Y928" i="4"/>
  <c r="Y932" i="4"/>
  <c r="Y936" i="4"/>
  <c r="Y940" i="4"/>
  <c r="Y944" i="4"/>
  <c r="Y948" i="4"/>
  <c r="Y952" i="4"/>
  <c r="Y956" i="4"/>
  <c r="Y960" i="4"/>
  <c r="Y964" i="4"/>
  <c r="Y968" i="4"/>
  <c r="Y972" i="4"/>
  <c r="Y976" i="4"/>
  <c r="Y980" i="4"/>
  <c r="Y984" i="4"/>
  <c r="Y988" i="4"/>
  <c r="Y992" i="4"/>
  <c r="Y996" i="4"/>
  <c r="Y1000" i="4"/>
  <c r="Y1004" i="4"/>
  <c r="Y1008" i="4"/>
  <c r="Y1012" i="4"/>
  <c r="Y1016" i="4"/>
  <c r="Y1020" i="4"/>
  <c r="Y1024" i="4"/>
  <c r="Y1028" i="4"/>
  <c r="Y1032" i="4"/>
  <c r="Y1036" i="4"/>
  <c r="Y1040" i="4"/>
  <c r="Y1044" i="4"/>
  <c r="Y1048" i="4"/>
  <c r="Y1052" i="4"/>
  <c r="Y1056" i="4"/>
  <c r="Y1060" i="4"/>
  <c r="Y1064" i="4"/>
  <c r="Y1068" i="4"/>
  <c r="Y1072" i="4"/>
  <c r="Y1076" i="4"/>
  <c r="Y1080" i="4"/>
  <c r="Y1084" i="4"/>
  <c r="Y1088" i="4"/>
  <c r="Y1092" i="4"/>
  <c r="Y1098" i="4"/>
  <c r="Y1106" i="4"/>
  <c r="Y1114" i="4"/>
  <c r="Y1122" i="4"/>
  <c r="Y1130" i="4"/>
  <c r="Y1138" i="4"/>
  <c r="Y1146" i="4"/>
  <c r="Y1154" i="4"/>
  <c r="Y1162" i="4"/>
  <c r="Y1170" i="4"/>
  <c r="Y1178" i="4"/>
  <c r="Y1186" i="4"/>
  <c r="Y1194" i="4"/>
  <c r="Y1202" i="4"/>
  <c r="Y1210" i="4"/>
  <c r="Y1222" i="4"/>
  <c r="Y1238" i="4"/>
  <c r="Y1254" i="4"/>
  <c r="Y1270" i="4"/>
  <c r="Y1286" i="4"/>
  <c r="Y1302" i="4"/>
  <c r="Y1318" i="4"/>
  <c r="Y1334" i="4"/>
  <c r="Y1350" i="4"/>
  <c r="Y1366" i="4"/>
  <c r="Y1382" i="4"/>
  <c r="Y1398" i="4"/>
  <c r="Y1414" i="4"/>
  <c r="Y1430" i="4"/>
  <c r="Y1446" i="4"/>
  <c r="Y1462" i="4"/>
  <c r="Y1478" i="4"/>
  <c r="Y1494" i="4"/>
  <c r="Y1510" i="4"/>
  <c r="Y1526" i="4"/>
  <c r="Y1542" i="4"/>
  <c r="Y1558" i="4"/>
  <c r="Y1574" i="4"/>
  <c r="Y1590" i="4"/>
  <c r="Y1606" i="4"/>
  <c r="Y1622" i="4"/>
  <c r="Y1638" i="4"/>
  <c r="Y1654" i="4"/>
  <c r="Y1670" i="4"/>
  <c r="Y1686" i="4"/>
  <c r="Y1702" i="4"/>
  <c r="Y1718" i="4"/>
  <c r="Y2597" i="4"/>
  <c r="Y2629" i="4"/>
  <c r="Y2661" i="4"/>
  <c r="Y1733" i="4"/>
  <c r="Y1749" i="4"/>
  <c r="Y1765" i="4"/>
  <c r="Y1781" i="4"/>
  <c r="Y1797" i="4"/>
  <c r="Y1813" i="4"/>
  <c r="Y1829" i="4"/>
  <c r="Y1845" i="4"/>
  <c r="Y1861" i="4"/>
  <c r="Y1877" i="4"/>
  <c r="Y1893" i="4"/>
  <c r="Y1909" i="4"/>
  <c r="Y1925" i="4"/>
  <c r="Y1941" i="4"/>
  <c r="Y1957" i="4"/>
  <c r="Y1973" i="4"/>
  <c r="Y1989" i="4"/>
  <c r="Y2005" i="4"/>
  <c r="Y2021" i="4"/>
  <c r="Y2037" i="4"/>
  <c r="Y2053" i="4"/>
  <c r="Y2069" i="4"/>
  <c r="Y2085" i="4"/>
  <c r="Y2105" i="4"/>
  <c r="Y2127" i="4"/>
  <c r="Y2148" i="4"/>
  <c r="Y2169" i="4"/>
  <c r="Y2191" i="4"/>
  <c r="Y2212" i="4"/>
  <c r="Y2240" i="4"/>
  <c r="Y2283" i="4"/>
  <c r="Y2325" i="4"/>
  <c r="Y2368" i="4"/>
  <c r="Y2411" i="4"/>
  <c r="Y2453" i="4"/>
  <c r="Y2523" i="4"/>
  <c r="Y2733" i="4"/>
  <c r="Y3077" i="4"/>
  <c r="Y3333" i="4"/>
  <c r="Y3399" i="4"/>
  <c r="Y3078" i="4"/>
  <c r="Y3405" i="4"/>
  <c r="Y4411" i="4"/>
  <c r="X11" i="4"/>
  <c r="X5001" i="4"/>
  <c r="X4997" i="4"/>
  <c r="X4993" i="4"/>
  <c r="X4989" i="4"/>
  <c r="X4985" i="4"/>
  <c r="X4981" i="4"/>
  <c r="X4977" i="4"/>
  <c r="X4973" i="4"/>
  <c r="X4969" i="4"/>
  <c r="X4965" i="4"/>
  <c r="X4961" i="4"/>
  <c r="X4957" i="4"/>
  <c r="X4953" i="4"/>
  <c r="X4949" i="4"/>
  <c r="X4945" i="4"/>
  <c r="X4941" i="4"/>
  <c r="X4936" i="4"/>
  <c r="X4920" i="4"/>
  <c r="X4904" i="4"/>
  <c r="X4888" i="4"/>
  <c r="X4872" i="4"/>
  <c r="X4856" i="4"/>
  <c r="X4840" i="4"/>
  <c r="X4824" i="4"/>
  <c r="X4808" i="4"/>
  <c r="X4792" i="4"/>
  <c r="X4776" i="4"/>
  <c r="X4760" i="4"/>
  <c r="X4745" i="4"/>
  <c r="X4729" i="4"/>
  <c r="X4713" i="4"/>
  <c r="X4697" i="4"/>
  <c r="X4929" i="4"/>
  <c r="X4913" i="4"/>
  <c r="X4897" i="4"/>
  <c r="X4881" i="4"/>
  <c r="X4865" i="4"/>
  <c r="X4849" i="4"/>
  <c r="X4833" i="4"/>
  <c r="X4817" i="4"/>
  <c r="X4801" i="4"/>
  <c r="X4785" i="4"/>
  <c r="X4769" i="4"/>
  <c r="X4753" i="4"/>
  <c r="X4736" i="4"/>
  <c r="X4720" i="4"/>
  <c r="X4704" i="4"/>
  <c r="X4691" i="4"/>
  <c r="X4687" i="4"/>
  <c r="X4683" i="4"/>
  <c r="X4679" i="4"/>
  <c r="X4675" i="4"/>
  <c r="X4671" i="4"/>
  <c r="X4667" i="4"/>
  <c r="X4663" i="4"/>
  <c r="X4659" i="4"/>
  <c r="X4655" i="4"/>
  <c r="X4651" i="4"/>
  <c r="X4647" i="4"/>
  <c r="X4643" i="4"/>
  <c r="X4639" i="4"/>
  <c r="X5000" i="4"/>
  <c r="X4996" i="4"/>
  <c r="X4992" i="4"/>
  <c r="X4988" i="4"/>
  <c r="X4984" i="4"/>
  <c r="X4980" i="4"/>
  <c r="X4976" i="4"/>
  <c r="X4972" i="4"/>
  <c r="X4968" i="4"/>
  <c r="X4964" i="4"/>
  <c r="X4960" i="4"/>
  <c r="X4956" i="4"/>
  <c r="X4952" i="4"/>
  <c r="X4948" i="4"/>
  <c r="X4944" i="4"/>
  <c r="X4940" i="4"/>
  <c r="X4932" i="4"/>
  <c r="X4916" i="4"/>
  <c r="X4900" i="4"/>
  <c r="X4884" i="4"/>
  <c r="X4868" i="4"/>
  <c r="X4852" i="4"/>
  <c r="X4836" i="4"/>
  <c r="X4820" i="4"/>
  <c r="X4804" i="4"/>
  <c r="X4788" i="4"/>
  <c r="X4772" i="4"/>
  <c r="X4756" i="4"/>
  <c r="X4741" i="4"/>
  <c r="X4725" i="4"/>
  <c r="X4709" i="4"/>
  <c r="X4693" i="4"/>
  <c r="X4925" i="4"/>
  <c r="X4909" i="4"/>
  <c r="X4893" i="4"/>
  <c r="X4877" i="4"/>
  <c r="X4861" i="4"/>
  <c r="X4845" i="4"/>
  <c r="X4829" i="4"/>
  <c r="X4813" i="4"/>
  <c r="X4797" i="4"/>
  <c r="X4781" i="4"/>
  <c r="X4765" i="4"/>
  <c r="X4749" i="4"/>
  <c r="X4732" i="4"/>
  <c r="X4716" i="4"/>
  <c r="X4700" i="4"/>
  <c r="X4690" i="4"/>
  <c r="X4686" i="4"/>
  <c r="X4682" i="4"/>
  <c r="X4678" i="4"/>
  <c r="X4674" i="4"/>
  <c r="X4670" i="4"/>
  <c r="X4666" i="4"/>
  <c r="X4662" i="4"/>
  <c r="X4658" i="4"/>
  <c r="X4654" i="4"/>
  <c r="X4650" i="4"/>
  <c r="X4646" i="4"/>
  <c r="X4642" i="4"/>
  <c r="X4638" i="4"/>
  <c r="X4634" i="4"/>
  <c r="X4630" i="4"/>
  <c r="X4626" i="4"/>
  <c r="X4622" i="4"/>
  <c r="X4618" i="4"/>
  <c r="X4614" i="4"/>
  <c r="X4610" i="4"/>
  <c r="X4606" i="4"/>
  <c r="X4602" i="4"/>
  <c r="X4598" i="4"/>
  <c r="X4594" i="4"/>
  <c r="X4590" i="4"/>
  <c r="X4586" i="4"/>
  <c r="X4582" i="4"/>
  <c r="X4578" i="4"/>
  <c r="X4574" i="4"/>
  <c r="X4570" i="4"/>
  <c r="X4566" i="4"/>
  <c r="X4562" i="4"/>
  <c r="X4558" i="4"/>
  <c r="X4554" i="4"/>
  <c r="X4550" i="4"/>
  <c r="X5006" i="4"/>
  <c r="X4998" i="4"/>
  <c r="X4990" i="4"/>
  <c r="X4982" i="4"/>
  <c r="X4974" i="4"/>
  <c r="X4966" i="4"/>
  <c r="X4958" i="4"/>
  <c r="X4950" i="4"/>
  <c r="X4942" i="4"/>
  <c r="X4924" i="4"/>
  <c r="X4892" i="4"/>
  <c r="X4860" i="4"/>
  <c r="X4828" i="4"/>
  <c r="X4796" i="4"/>
  <c r="X4764" i="4"/>
  <c r="X4733" i="4"/>
  <c r="X4701" i="4"/>
  <c r="X4917" i="4"/>
  <c r="X4885" i="4"/>
  <c r="X4853" i="4"/>
  <c r="X4821" i="4"/>
  <c r="X4789" i="4"/>
  <c r="X4757" i="4"/>
  <c r="X4724" i="4"/>
  <c r="X4692" i="4"/>
  <c r="X4684" i="4"/>
  <c r="X4676" i="4"/>
  <c r="X4668" i="4"/>
  <c r="X4660" i="4"/>
  <c r="X4652" i="4"/>
  <c r="X4644" i="4"/>
  <c r="X4636" i="4"/>
  <c r="X4631" i="4"/>
  <c r="X4625" i="4"/>
  <c r="X4620" i="4"/>
  <c r="X4615" i="4"/>
  <c r="X4609" i="4"/>
  <c r="X4604" i="4"/>
  <c r="X4599" i="4"/>
  <c r="X4593" i="4"/>
  <c r="X4588" i="4"/>
  <c r="X4583" i="4"/>
  <c r="X4577" i="4"/>
  <c r="X4572" i="4"/>
  <c r="X4567" i="4"/>
  <c r="X4561" i="4"/>
  <c r="X4556" i="4"/>
  <c r="X4551" i="4"/>
  <c r="X4546" i="4"/>
  <c r="X4542" i="4"/>
  <c r="X4538" i="4"/>
  <c r="X4534" i="4"/>
  <c r="X4530" i="4"/>
  <c r="X4526" i="4"/>
  <c r="X4522" i="4"/>
  <c r="X4518" i="4"/>
  <c r="X4514" i="4"/>
  <c r="X4510" i="4"/>
  <c r="X4506" i="4"/>
  <c r="X4502" i="4"/>
  <c r="X4498" i="4"/>
  <c r="X4494" i="4"/>
  <c r="X4490" i="4"/>
  <c r="X4486" i="4"/>
  <c r="X4482" i="4"/>
  <c r="X4478" i="4"/>
  <c r="X4474" i="4"/>
  <c r="X4470" i="4"/>
  <c r="X4466" i="4"/>
  <c r="X4462" i="4"/>
  <c r="X4458" i="4"/>
  <c r="X4454" i="4"/>
  <c r="X4450" i="4"/>
  <c r="X4446" i="4"/>
  <c r="X4442" i="4"/>
  <c r="X4438" i="4"/>
  <c r="X4434" i="4"/>
  <c r="X4430" i="4"/>
  <c r="X4426" i="4"/>
  <c r="X4422" i="4"/>
  <c r="X4418" i="4"/>
  <c r="X4414" i="4"/>
  <c r="X4410" i="4"/>
  <c r="X4406" i="4"/>
  <c r="X4402" i="4"/>
  <c r="X5003" i="4"/>
  <c r="X4995" i="4"/>
  <c r="X4987" i="4"/>
  <c r="X4979" i="4"/>
  <c r="X4971" i="4"/>
  <c r="X4963" i="4"/>
  <c r="X4955" i="4"/>
  <c r="X4947" i="4"/>
  <c r="X4939" i="4"/>
  <c r="X4912" i="4"/>
  <c r="X4880" i="4"/>
  <c r="X4848" i="4"/>
  <c r="X4816" i="4"/>
  <c r="X4784" i="4"/>
  <c r="X4752" i="4"/>
  <c r="X4721" i="4"/>
  <c r="X4937" i="4"/>
  <c r="X4905" i="4"/>
  <c r="X4873" i="4"/>
  <c r="X4841" i="4"/>
  <c r="X4809" i="4"/>
  <c r="X4777" i="4"/>
  <c r="X4744" i="4"/>
  <c r="X4712" i="4"/>
  <c r="X4689" i="4"/>
  <c r="X4681" i="4"/>
  <c r="X4673" i="4"/>
  <c r="X4665" i="4"/>
  <c r="X4657" i="4"/>
  <c r="X4649" i="4"/>
  <c r="X4641" i="4"/>
  <c r="X4635" i="4"/>
  <c r="X4629" i="4"/>
  <c r="X4624" i="4"/>
  <c r="X4619" i="4"/>
  <c r="X4613" i="4"/>
  <c r="X4608" i="4"/>
  <c r="X4603" i="4"/>
  <c r="X4597" i="4"/>
  <c r="X4592" i="4"/>
  <c r="X4587" i="4"/>
  <c r="X5002" i="4"/>
  <c r="X4986" i="4"/>
  <c r="X4970" i="4"/>
  <c r="X4954" i="4"/>
  <c r="X4938" i="4"/>
  <c r="X4876" i="4"/>
  <c r="X4812" i="4"/>
  <c r="X4748" i="4"/>
  <c r="X4933" i="4"/>
  <c r="X4869" i="4"/>
  <c r="X4805" i="4"/>
  <c r="X4740" i="4"/>
  <c r="X4688" i="4"/>
  <c r="X4672" i="4"/>
  <c r="X4656" i="4"/>
  <c r="X4640" i="4"/>
  <c r="X4628" i="4"/>
  <c r="X4617" i="4"/>
  <c r="X4607" i="4"/>
  <c r="X4596" i="4"/>
  <c r="X4585" i="4"/>
  <c r="X4579" i="4"/>
  <c r="X4571" i="4"/>
  <c r="X4564" i="4"/>
  <c r="X4557" i="4"/>
  <c r="X4549" i="4"/>
  <c r="X4544" i="4"/>
  <c r="X4539" i="4"/>
  <c r="X4533" i="4"/>
  <c r="X4528" i="4"/>
  <c r="X4523" i="4"/>
  <c r="X4517" i="4"/>
  <c r="X4512" i="4"/>
  <c r="X4507" i="4"/>
  <c r="X4501" i="4"/>
  <c r="X4496" i="4"/>
  <c r="X4491" i="4"/>
  <c r="X4485" i="4"/>
  <c r="X4480" i="4"/>
  <c r="X4475" i="4"/>
  <c r="X4469" i="4"/>
  <c r="X4464" i="4"/>
  <c r="X4459" i="4"/>
  <c r="X4453" i="4"/>
  <c r="X4448" i="4"/>
  <c r="X4443" i="4"/>
  <c r="X4437" i="4"/>
  <c r="X4432" i="4"/>
  <c r="X4427" i="4"/>
  <c r="X4421" i="4"/>
  <c r="X4416" i="4"/>
  <c r="X4411" i="4"/>
  <c r="X4405" i="4"/>
  <c r="X4400" i="4"/>
  <c r="X4396" i="4"/>
  <c r="X4392" i="4"/>
  <c r="X4388" i="4"/>
  <c r="X4384" i="4"/>
  <c r="X4380" i="4"/>
  <c r="X4376" i="4"/>
  <c r="X4372" i="4"/>
  <c r="X4368" i="4"/>
  <c r="X4364" i="4"/>
  <c r="X4360" i="4"/>
  <c r="X4356" i="4"/>
  <c r="X4352" i="4"/>
  <c r="X4348" i="4"/>
  <c r="X4344" i="4"/>
  <c r="X4340" i="4"/>
  <c r="X4336" i="4"/>
  <c r="X4926" i="4"/>
  <c r="X4910" i="4"/>
  <c r="X4894" i="4"/>
  <c r="X4878" i="4"/>
  <c r="X4862" i="4"/>
  <c r="X4846" i="4"/>
  <c r="X4830" i="4"/>
  <c r="X4814" i="4"/>
  <c r="X4798" i="4"/>
  <c r="X4782" i="4"/>
  <c r="X4766" i="4"/>
  <c r="X4750" i="4"/>
  <c r="X4731" i="4"/>
  <c r="X4715" i="4"/>
  <c r="X4699" i="4"/>
  <c r="X4927" i="4"/>
  <c r="X4911" i="4"/>
  <c r="X4895" i="4"/>
  <c r="X4879" i="4"/>
  <c r="X4863" i="4"/>
  <c r="X4847" i="4"/>
  <c r="X4831" i="4"/>
  <c r="X4815" i="4"/>
  <c r="X4799" i="4"/>
  <c r="X4783" i="4"/>
  <c r="X4767" i="4"/>
  <c r="X4751" i="4"/>
  <c r="X4738" i="4"/>
  <c r="X4722" i="4"/>
  <c r="X4706" i="4"/>
  <c r="X4334" i="4"/>
  <c r="X4330" i="4"/>
  <c r="X4326" i="4"/>
  <c r="X4322" i="4"/>
  <c r="X4318" i="4"/>
  <c r="X4314" i="4"/>
  <c r="X4310" i="4"/>
  <c r="X4306" i="4"/>
  <c r="X4302" i="4"/>
  <c r="X4298" i="4"/>
  <c r="X4294" i="4"/>
  <c r="X4290" i="4"/>
  <c r="X4286" i="4"/>
  <c r="X4282" i="4"/>
  <c r="X4278" i="4"/>
  <c r="X4274" i="4"/>
  <c r="X4270" i="4"/>
  <c r="X4266" i="4"/>
  <c r="X4262" i="4"/>
  <c r="X4258" i="4"/>
  <c r="X4254" i="4"/>
  <c r="X4250" i="4"/>
  <c r="X4246" i="4"/>
  <c r="X4242" i="4"/>
  <c r="X4238" i="4"/>
  <c r="X4234" i="4"/>
  <c r="X4230" i="4"/>
  <c r="X4226" i="4"/>
  <c r="X4222" i="4"/>
  <c r="X4218" i="4"/>
  <c r="X4214" i="4"/>
  <c r="X4999" i="4"/>
  <c r="X4983" i="4"/>
  <c r="X4967" i="4"/>
  <c r="X4951" i="4"/>
  <c r="X4928" i="4"/>
  <c r="X4864" i="4"/>
  <c r="X4800" i="4"/>
  <c r="X4737" i="4"/>
  <c r="X4921" i="4"/>
  <c r="X4857" i="4"/>
  <c r="X4793" i="4"/>
  <c r="X4728" i="4"/>
  <c r="X4685" i="4"/>
  <c r="X4669" i="4"/>
  <c r="X4653" i="4"/>
  <c r="X4637" i="4"/>
  <c r="X4627" i="4"/>
  <c r="X4616" i="4"/>
  <c r="X4605" i="4"/>
  <c r="X4595" i="4"/>
  <c r="X4584" i="4"/>
  <c r="X4576" i="4"/>
  <c r="X4569" i="4"/>
  <c r="X4563" i="4"/>
  <c r="X4555" i="4"/>
  <c r="X4548" i="4"/>
  <c r="X4543" i="4"/>
  <c r="X4537" i="4"/>
  <c r="X4532" i="4"/>
  <c r="X4527" i="4"/>
  <c r="X4521" i="4"/>
  <c r="X4516" i="4"/>
  <c r="X4511" i="4"/>
  <c r="X4505" i="4"/>
  <c r="X4500" i="4"/>
  <c r="X4495" i="4"/>
  <c r="X4489" i="4"/>
  <c r="X4484" i="4"/>
  <c r="X4479" i="4"/>
  <c r="X4473" i="4"/>
  <c r="X4468" i="4"/>
  <c r="X4463" i="4"/>
  <c r="X4457" i="4"/>
  <c r="X4452" i="4"/>
  <c r="X4447" i="4"/>
  <c r="X4441" i="4"/>
  <c r="X4436" i="4"/>
  <c r="X4431" i="4"/>
  <c r="X4425" i="4"/>
  <c r="X4420" i="4"/>
  <c r="X4415" i="4"/>
  <c r="X4409" i="4"/>
  <c r="X4404" i="4"/>
  <c r="X4399" i="4"/>
  <c r="X4395" i="4"/>
  <c r="X4391" i="4"/>
  <c r="X4387" i="4"/>
  <c r="X4383" i="4"/>
  <c r="X4379" i="4"/>
  <c r="X4375" i="4"/>
  <c r="X4371" i="4"/>
  <c r="X4367" i="4"/>
  <c r="X4363" i="4"/>
  <c r="X4359" i="4"/>
  <c r="X4355" i="4"/>
  <c r="X4351" i="4"/>
  <c r="X4347" i="4"/>
  <c r="X4343" i="4"/>
  <c r="X4339" i="4"/>
  <c r="X4335" i="4"/>
  <c r="X4922" i="4"/>
  <c r="X4906" i="4"/>
  <c r="X4890" i="4"/>
  <c r="X4874" i="4"/>
  <c r="X4858" i="4"/>
  <c r="X4842" i="4"/>
  <c r="X4826" i="4"/>
  <c r="X4810" i="4"/>
  <c r="X4794" i="4"/>
  <c r="X4778" i="4"/>
  <c r="X4762" i="4"/>
  <c r="X4743" i="4"/>
  <c r="X4727" i="4"/>
  <c r="X4711" i="4"/>
  <c r="X4695" i="4"/>
  <c r="X4923" i="4"/>
  <c r="X4907" i="4"/>
  <c r="X4891" i="4"/>
  <c r="X4875" i="4"/>
  <c r="X4859" i="4"/>
  <c r="X4843" i="4"/>
  <c r="X4827" i="4"/>
  <c r="X4811" i="4"/>
  <c r="X4795" i="4"/>
  <c r="X4779" i="4"/>
  <c r="X4763" i="4"/>
  <c r="X4747" i="4"/>
  <c r="X4734" i="4"/>
  <c r="X4718" i="4"/>
  <c r="X4702" i="4"/>
  <c r="X4333" i="4"/>
  <c r="X4329" i="4"/>
  <c r="X4325" i="4"/>
  <c r="X4321" i="4"/>
  <c r="X4317" i="4"/>
  <c r="X4313" i="4"/>
  <c r="X4309" i="4"/>
  <c r="X4305" i="4"/>
  <c r="X4301" i="4"/>
  <c r="X4297" i="4"/>
  <c r="X4293" i="4"/>
  <c r="X4289" i="4"/>
  <c r="X4285" i="4"/>
  <c r="X4281" i="4"/>
  <c r="X4277" i="4"/>
  <c r="X4273" i="4"/>
  <c r="X4269" i="4"/>
  <c r="X4265" i="4"/>
  <c r="X4261" i="4"/>
  <c r="X4257" i="4"/>
  <c r="X4253" i="4"/>
  <c r="X4249" i="4"/>
  <c r="X4245" i="4"/>
  <c r="X4241" i="4"/>
  <c r="X4237" i="4"/>
  <c r="X4233" i="4"/>
  <c r="X4229" i="4"/>
  <c r="X4225" i="4"/>
  <c r="X4221" i="4"/>
  <c r="X4217" i="4"/>
  <c r="X4213" i="4"/>
  <c r="X4209" i="4"/>
  <c r="X4205" i="4"/>
  <c r="X4201" i="4"/>
  <c r="X4197" i="4"/>
  <c r="X4193" i="4"/>
  <c r="X4189" i="4"/>
  <c r="X4185" i="4"/>
  <c r="X4181" i="4"/>
  <c r="X4177" i="4"/>
  <c r="X4173" i="4"/>
  <c r="X4169" i="4"/>
  <c r="X4165" i="4"/>
  <c r="X4161" i="4"/>
  <c r="X4157" i="4"/>
  <c r="X4153" i="4"/>
  <c r="X4149" i="4"/>
  <c r="X4145" i="4"/>
  <c r="X4141" i="4"/>
  <c r="X4137" i="4"/>
  <c r="X4133" i="4"/>
  <c r="X4129" i="4"/>
  <c r="X4125" i="4"/>
  <c r="X4121" i="4"/>
  <c r="X4117" i="4"/>
  <c r="X4113" i="4"/>
  <c r="X4109" i="4"/>
  <c r="X4105" i="4"/>
  <c r="X4101" i="4"/>
  <c r="X4097" i="4"/>
  <c r="X4093" i="4"/>
  <c r="X4089" i="4"/>
  <c r="X4085" i="4"/>
  <c r="X4081" i="4"/>
  <c r="X4077" i="4"/>
  <c r="X4073" i="4"/>
  <c r="X4069" i="4"/>
  <c r="X4065" i="4"/>
  <c r="X4061" i="4"/>
  <c r="X4057" i="4"/>
  <c r="AG28" i="1"/>
  <c r="W1754" i="4"/>
  <c r="W849" i="4"/>
  <c r="W865" i="4"/>
  <c r="W881" i="4"/>
  <c r="W897" i="4"/>
  <c r="W913" i="4"/>
  <c r="W929" i="4"/>
  <c r="W945" i="4"/>
  <c r="W961" i="4"/>
  <c r="W977" i="4"/>
  <c r="W993" i="4"/>
  <c r="W1009" i="4"/>
  <c r="W1025" i="4"/>
  <c r="W1041" i="4"/>
  <c r="W1057" i="4"/>
  <c r="W1073" i="4"/>
  <c r="W1089" i="4"/>
  <c r="W1105" i="4"/>
  <c r="W1121" i="4"/>
  <c r="W1137" i="4"/>
  <c r="W1153" i="4"/>
  <c r="W1169" i="4"/>
  <c r="W1185" i="4"/>
  <c r="W1201" i="4"/>
  <c r="W1217" i="4"/>
  <c r="W1233" i="4"/>
  <c r="W1249" i="4"/>
  <c r="W1265" i="4"/>
  <c r="W1281" i="4"/>
  <c r="W1297" i="4"/>
  <c r="W1313" i="4"/>
  <c r="W1329" i="4"/>
  <c r="W1345" i="4"/>
  <c r="W1361" i="4"/>
  <c r="W1377" i="4"/>
  <c r="W1407" i="4"/>
  <c r="W1439" i="4"/>
  <c r="W1478" i="4"/>
  <c r="W1542" i="4"/>
  <c r="W1606" i="4"/>
  <c r="W1670" i="4"/>
  <c r="W1737" i="4"/>
  <c r="W1824" i="4"/>
  <c r="W1888" i="4"/>
  <c r="W1952" i="4"/>
  <c r="W2016" i="4"/>
  <c r="W2080" i="4"/>
  <c r="W2144" i="4"/>
  <c r="W2208" i="4"/>
  <c r="W2272" i="4"/>
  <c r="W2336" i="4"/>
  <c r="W2400" i="4"/>
  <c r="W2464" i="4"/>
  <c r="W2528" i="4"/>
  <c r="W2608" i="4"/>
  <c r="W2812" i="4"/>
  <c r="W3068" i="4"/>
  <c r="AG23" i="1"/>
  <c r="W22" i="4"/>
  <c r="W14" i="4"/>
  <c r="W11" i="4"/>
  <c r="W1762" i="4"/>
  <c r="W853" i="4"/>
  <c r="W869" i="4"/>
  <c r="W885" i="4"/>
  <c r="W901" i="4"/>
  <c r="W917" i="4"/>
  <c r="W933" i="4"/>
  <c r="W949" i="4"/>
  <c r="W965" i="4"/>
  <c r="W981" i="4"/>
  <c r="W997" i="4"/>
  <c r="W1013" i="4"/>
  <c r="W1029" i="4"/>
  <c r="W1045" i="4"/>
  <c r="W1061" i="4"/>
  <c r="W1077" i="4"/>
  <c r="W1093" i="4"/>
  <c r="W1109" i="4"/>
  <c r="W1125" i="4"/>
  <c r="W1141" i="4"/>
  <c r="W1157" i="4"/>
  <c r="W1173" i="4"/>
  <c r="W1189" i="4"/>
  <c r="W1205" i="4"/>
  <c r="W1221" i="4"/>
  <c r="W1237" i="4"/>
  <c r="W1253" i="4"/>
  <c r="W1269" i="4"/>
  <c r="W1285" i="4"/>
  <c r="W1301" i="4"/>
  <c r="W1317" i="4"/>
  <c r="W1333" i="4"/>
  <c r="W1349" i="4"/>
  <c r="W1365" i="4"/>
  <c r="W1383" i="4"/>
  <c r="W1415" i="4"/>
  <c r="W1447" i="4"/>
  <c r="W1494" i="4"/>
  <c r="W1558" i="4"/>
  <c r="W1622" i="4"/>
  <c r="W1686" i="4"/>
  <c r="W1769" i="4"/>
  <c r="W1840" i="4"/>
  <c r="W1904" i="4"/>
  <c r="W1968" i="4"/>
  <c r="W2032" i="4"/>
  <c r="W2096" i="4"/>
  <c r="W2160" i="4"/>
  <c r="W2224" i="4"/>
  <c r="W2288" i="4"/>
  <c r="W2352" i="4"/>
  <c r="W2416" i="4"/>
  <c r="W2480" i="4"/>
  <c r="W2544" i="4"/>
  <c r="W2660" i="4"/>
  <c r="W2876" i="4"/>
  <c r="W3249" i="4"/>
  <c r="W16" i="4"/>
  <c r="W1738" i="4"/>
  <c r="W1770" i="4"/>
  <c r="W857" i="4"/>
  <c r="W873" i="4"/>
  <c r="W889" i="4"/>
  <c r="W905" i="4"/>
  <c r="W921" i="4"/>
  <c r="W937" i="4"/>
  <c r="W953" i="4"/>
  <c r="W969" i="4"/>
  <c r="W985" i="4"/>
  <c r="W1001" i="4"/>
  <c r="W1017" i="4"/>
  <c r="W1033" i="4"/>
  <c r="W1049" i="4"/>
  <c r="W1065" i="4"/>
  <c r="W1081" i="4"/>
  <c r="W1097" i="4"/>
  <c r="W1113" i="4"/>
  <c r="W1129" i="4"/>
  <c r="W1145" i="4"/>
  <c r="W1161" i="4"/>
  <c r="W1177" i="4"/>
  <c r="W1193" i="4"/>
  <c r="W1209" i="4"/>
  <c r="W1225" i="4"/>
  <c r="W1241" i="4"/>
  <c r="W1257" i="4"/>
  <c r="W1273" i="4"/>
  <c r="W1289" i="4"/>
  <c r="W1305" i="4"/>
  <c r="W1321" i="4"/>
  <c r="W1337" i="4"/>
  <c r="W1353" i="4"/>
  <c r="W1369" i="4"/>
  <c r="W1391" i="4"/>
  <c r="W1423" i="4"/>
  <c r="W1455" i="4"/>
  <c r="W1510" i="4"/>
  <c r="W1574" i="4"/>
  <c r="W1638" i="4"/>
  <c r="W1702" i="4"/>
  <c r="W1792" i="4"/>
  <c r="W1856" i="4"/>
  <c r="W1920" i="4"/>
  <c r="W1984" i="4"/>
  <c r="W2048" i="4"/>
  <c r="W2112" i="4"/>
  <c r="W2176" i="4"/>
  <c r="W2240" i="4"/>
  <c r="W2304" i="4"/>
  <c r="W2368" i="4"/>
  <c r="W2432" i="4"/>
  <c r="W2496" i="4"/>
  <c r="W2560" i="4"/>
  <c r="W3628" i="4"/>
  <c r="W2940" i="4"/>
  <c r="W3505" i="4"/>
  <c r="AG27" i="1"/>
  <c r="AG25" i="1"/>
  <c r="W49" i="4"/>
  <c r="W42" i="4"/>
  <c r="W40" i="4"/>
  <c r="W38" i="4"/>
  <c r="W36" i="4"/>
  <c r="W34" i="4"/>
  <c r="W32" i="4"/>
  <c r="W27" i="4"/>
  <c r="W25" i="4"/>
  <c r="W23" i="4"/>
  <c r="W21" i="4"/>
  <c r="W19" i="4"/>
  <c r="W17" i="4"/>
  <c r="W15" i="4"/>
  <c r="W13" i="4"/>
  <c r="W1732" i="4"/>
  <c r="W1740" i="4"/>
  <c r="W1748" i="4"/>
  <c r="W1756" i="4"/>
  <c r="W1764" i="4"/>
  <c r="W1772" i="4"/>
  <c r="W1780" i="4"/>
  <c r="W850" i="4"/>
  <c r="W854" i="4"/>
  <c r="W858" i="4"/>
  <c r="W862" i="4"/>
  <c r="W866" i="4"/>
  <c r="W870" i="4"/>
  <c r="W874" i="4"/>
  <c r="W878" i="4"/>
  <c r="W882" i="4"/>
  <c r="W886" i="4"/>
  <c r="W890" i="4"/>
  <c r="W894" i="4"/>
  <c r="W898" i="4"/>
  <c r="W902" i="4"/>
  <c r="W906" i="4"/>
  <c r="W910" i="4"/>
  <c r="W914" i="4"/>
  <c r="W918" i="4"/>
  <c r="W922" i="4"/>
  <c r="W926" i="4"/>
  <c r="W930" i="4"/>
  <c r="W934" i="4"/>
  <c r="W938" i="4"/>
  <c r="W942" i="4"/>
  <c r="W946" i="4"/>
  <c r="W950" i="4"/>
  <c r="W954" i="4"/>
  <c r="W958" i="4"/>
  <c r="W962" i="4"/>
  <c r="W966" i="4"/>
  <c r="W970" i="4"/>
  <c r="W974" i="4"/>
  <c r="W978" i="4"/>
  <c r="W982" i="4"/>
  <c r="W986" i="4"/>
  <c r="W990" i="4"/>
  <c r="W994" i="4"/>
  <c r="W998" i="4"/>
  <c r="W1002" i="4"/>
  <c r="W1006" i="4"/>
  <c r="W1010" i="4"/>
  <c r="W1014" i="4"/>
  <c r="W1018" i="4"/>
  <c r="W1022" i="4"/>
  <c r="W1026" i="4"/>
  <c r="W1030" i="4"/>
  <c r="W1034" i="4"/>
  <c r="W1038" i="4"/>
  <c r="W1042" i="4"/>
  <c r="W1046" i="4"/>
  <c r="W1050" i="4"/>
  <c r="W1054" i="4"/>
  <c r="W1058" i="4"/>
  <c r="W1062" i="4"/>
  <c r="W1066" i="4"/>
  <c r="W1070" i="4"/>
  <c r="W1074" i="4"/>
  <c r="W1078" i="4"/>
  <c r="W1082" i="4"/>
  <c r="W1086" i="4"/>
  <c r="W1090" i="4"/>
  <c r="W1094" i="4"/>
  <c r="W1098" i="4"/>
  <c r="W1102" i="4"/>
  <c r="W1106" i="4"/>
  <c r="W1110" i="4"/>
  <c r="W1114" i="4"/>
  <c r="W1118" i="4"/>
  <c r="W1122" i="4"/>
  <c r="W1126" i="4"/>
  <c r="W1130" i="4"/>
  <c r="W1134" i="4"/>
  <c r="W1138" i="4"/>
  <c r="W1142" i="4"/>
  <c r="W1146" i="4"/>
  <c r="W1150" i="4"/>
  <c r="W1154" i="4"/>
  <c r="W1158" i="4"/>
  <c r="W1162" i="4"/>
  <c r="W1166" i="4"/>
  <c r="W1170" i="4"/>
  <c r="W1174" i="4"/>
  <c r="W1178" i="4"/>
  <c r="W1182" i="4"/>
  <c r="W1186" i="4"/>
  <c r="W1190" i="4"/>
  <c r="W1194" i="4"/>
  <c r="W1198" i="4"/>
  <c r="W1202" i="4"/>
  <c r="W1206" i="4"/>
  <c r="W1210" i="4"/>
  <c r="W1214" i="4"/>
  <c r="W1218" i="4"/>
  <c r="W1222" i="4"/>
  <c r="W1226" i="4"/>
  <c r="W1230" i="4"/>
  <c r="W1234" i="4"/>
  <c r="W1238" i="4"/>
  <c r="W1242" i="4"/>
  <c r="W1246" i="4"/>
  <c r="W1250" i="4"/>
  <c r="W1254" i="4"/>
  <c r="W1258" i="4"/>
  <c r="W1262" i="4"/>
  <c r="W1266" i="4"/>
  <c r="W1270" i="4"/>
  <c r="W1274" i="4"/>
  <c r="W1278" i="4"/>
  <c r="W1282" i="4"/>
  <c r="W1286" i="4"/>
  <c r="W1290" i="4"/>
  <c r="W1294" i="4"/>
  <c r="W1298" i="4"/>
  <c r="W1302" i="4"/>
  <c r="W1306" i="4"/>
  <c r="W1310" i="4"/>
  <c r="W1314" i="4"/>
  <c r="W1318" i="4"/>
  <c r="W1322" i="4"/>
  <c r="W1326" i="4"/>
  <c r="W1330" i="4"/>
  <c r="W1334" i="4"/>
  <c r="W1338" i="4"/>
  <c r="W1342" i="4"/>
  <c r="W1346" i="4"/>
  <c r="W1350" i="4"/>
  <c r="W1354" i="4"/>
  <c r="W1358" i="4"/>
  <c r="W1362" i="4"/>
  <c r="W1366" i="4"/>
  <c r="W1370" i="4"/>
  <c r="W1374" i="4"/>
  <c r="W1378" i="4"/>
  <c r="W1386" i="4"/>
  <c r="W1394" i="4"/>
  <c r="W1402" i="4"/>
  <c r="W1410" i="4"/>
  <c r="W1418" i="4"/>
  <c r="W1426" i="4"/>
  <c r="W1434" i="4"/>
  <c r="W1442" i="4"/>
  <c r="W1450" i="4"/>
  <c r="W1458" i="4"/>
  <c r="W1466" i="4"/>
  <c r="W1482" i="4"/>
  <c r="W1498" i="4"/>
  <c r="W1514" i="4"/>
  <c r="W1530" i="4"/>
  <c r="W1546" i="4"/>
  <c r="W1562" i="4"/>
  <c r="W1578" i="4"/>
  <c r="W1594" i="4"/>
  <c r="W1610" i="4"/>
  <c r="W1626" i="4"/>
  <c r="W1642" i="4"/>
  <c r="W1658" i="4"/>
  <c r="W1674" i="4"/>
  <c r="W1690" i="4"/>
  <c r="W1706" i="4"/>
  <c r="W1722" i="4"/>
  <c r="W1745" i="4"/>
  <c r="W1777" i="4"/>
  <c r="W1796" i="4"/>
  <c r="W1812" i="4"/>
  <c r="W1828" i="4"/>
  <c r="W1844" i="4"/>
  <c r="W1860" i="4"/>
  <c r="W1876" i="4"/>
  <c r="W1892" i="4"/>
  <c r="W1908" i="4"/>
  <c r="W1924" i="4"/>
  <c r="W1940" i="4"/>
  <c r="W1956" i="4"/>
  <c r="W1972" i="4"/>
  <c r="W1988" i="4"/>
  <c r="W2004" i="4"/>
  <c r="W2020" i="4"/>
  <c r="W2036" i="4"/>
  <c r="W2052" i="4"/>
  <c r="W2068" i="4"/>
  <c r="W2084" i="4"/>
  <c r="W2100" i="4"/>
  <c r="W2116" i="4"/>
  <c r="W2132" i="4"/>
  <c r="W2148" i="4"/>
  <c r="W2164" i="4"/>
  <c r="W2180" i="4"/>
  <c r="W2196" i="4"/>
  <c r="W2212" i="4"/>
  <c r="W2228" i="4"/>
  <c r="W2244" i="4"/>
  <c r="W2260" i="4"/>
  <c r="W2276" i="4"/>
  <c r="W2292" i="4"/>
  <c r="W2308" i="4"/>
  <c r="W2324" i="4"/>
  <c r="W2340" i="4"/>
  <c r="W2356" i="4"/>
  <c r="W2372" i="4"/>
  <c r="W2388" i="4"/>
  <c r="W2404" i="4"/>
  <c r="W2420" i="4"/>
  <c r="W2436" i="4"/>
  <c r="W2452" i="4"/>
  <c r="W2468" i="4"/>
  <c r="W2484" i="4"/>
  <c r="W2500" i="4"/>
  <c r="W2516" i="4"/>
  <c r="W2532" i="4"/>
  <c r="W2548" i="4"/>
  <c r="W2564" i="4"/>
  <c r="W2584" i="4"/>
  <c r="W2616" i="4"/>
  <c r="W2676" i="4"/>
  <c r="W2700" i="4"/>
  <c r="W2764" i="4"/>
  <c r="W2828" i="4"/>
  <c r="W2892" i="4"/>
  <c r="W2956" i="4"/>
  <c r="W3020" i="4"/>
  <c r="W3089" i="4"/>
  <c r="W3313" i="4"/>
  <c r="W3579" i="4"/>
  <c r="W77" i="4"/>
  <c r="W75" i="4"/>
  <c r="W73" i="4"/>
  <c r="W58" i="4"/>
  <c r="W56" i="4"/>
  <c r="W47" i="4"/>
  <c r="W45" i="4"/>
  <c r="W30" i="4"/>
  <c r="W28" i="4"/>
  <c r="W1734" i="4"/>
  <c r="W1742" i="4"/>
  <c r="W1750" i="4"/>
  <c r="W1758" i="4"/>
  <c r="W1766" i="4"/>
  <c r="W1774" i="4"/>
  <c r="W1782" i="4"/>
  <c r="W851" i="4"/>
  <c r="W855" i="4"/>
  <c r="W859" i="4"/>
  <c r="W863" i="4"/>
  <c r="W867" i="4"/>
  <c r="W871" i="4"/>
  <c r="W875" i="4"/>
  <c r="W879" i="4"/>
  <c r="W883" i="4"/>
  <c r="W887" i="4"/>
  <c r="W891" i="4"/>
  <c r="W895" i="4"/>
  <c r="W899" i="4"/>
  <c r="W903" i="4"/>
  <c r="W907" i="4"/>
  <c r="W911" i="4"/>
  <c r="W915" i="4"/>
  <c r="W919" i="4"/>
  <c r="W923" i="4"/>
  <c r="W927" i="4"/>
  <c r="W931" i="4"/>
  <c r="W935" i="4"/>
  <c r="W939" i="4"/>
  <c r="W943" i="4"/>
  <c r="W947" i="4"/>
  <c r="W951" i="4"/>
  <c r="W955" i="4"/>
  <c r="W959" i="4"/>
  <c r="W963" i="4"/>
  <c r="W967" i="4"/>
  <c r="W971" i="4"/>
  <c r="W975" i="4"/>
  <c r="W979" i="4"/>
  <c r="W983" i="4"/>
  <c r="W987" i="4"/>
  <c r="W991" i="4"/>
  <c r="W995" i="4"/>
  <c r="W999" i="4"/>
  <c r="W1003" i="4"/>
  <c r="W1007" i="4"/>
  <c r="W1011" i="4"/>
  <c r="W1015" i="4"/>
  <c r="W1019" i="4"/>
  <c r="W1023" i="4"/>
  <c r="W1027" i="4"/>
  <c r="W1031" i="4"/>
  <c r="W1035" i="4"/>
  <c r="W1039" i="4"/>
  <c r="W1043" i="4"/>
  <c r="W1047" i="4"/>
  <c r="W1051" i="4"/>
  <c r="W1055" i="4"/>
  <c r="W1059" i="4"/>
  <c r="W1063" i="4"/>
  <c r="W1067" i="4"/>
  <c r="W1071" i="4"/>
  <c r="W1075" i="4"/>
  <c r="W1079" i="4"/>
  <c r="W1083" i="4"/>
  <c r="W1087" i="4"/>
  <c r="W1091" i="4"/>
  <c r="W1095" i="4"/>
  <c r="W1099" i="4"/>
  <c r="W1103" i="4"/>
  <c r="W1107" i="4"/>
  <c r="W1111" i="4"/>
  <c r="W1115" i="4"/>
  <c r="W1119" i="4"/>
  <c r="W1123" i="4"/>
  <c r="W1127" i="4"/>
  <c r="W1131" i="4"/>
  <c r="W1135" i="4"/>
  <c r="W1139" i="4"/>
  <c r="W1143" i="4"/>
  <c r="W1147" i="4"/>
  <c r="W1151" i="4"/>
  <c r="W1155" i="4"/>
  <c r="W1159" i="4"/>
  <c r="W1163" i="4"/>
  <c r="W1167" i="4"/>
  <c r="W1171" i="4"/>
  <c r="W1175" i="4"/>
  <c r="W1179" i="4"/>
  <c r="W1183" i="4"/>
  <c r="W1187" i="4"/>
  <c r="W1191" i="4"/>
  <c r="W1195" i="4"/>
  <c r="W1199" i="4"/>
  <c r="W1203" i="4"/>
  <c r="W1207" i="4"/>
  <c r="W1211" i="4"/>
  <c r="W1215" i="4"/>
  <c r="W1219" i="4"/>
  <c r="W1223" i="4"/>
  <c r="W1227" i="4"/>
  <c r="W1231" i="4"/>
  <c r="W1235" i="4"/>
  <c r="W1239" i="4"/>
  <c r="W1243" i="4"/>
  <c r="W1247" i="4"/>
  <c r="W1251" i="4"/>
  <c r="W1255" i="4"/>
  <c r="W1259" i="4"/>
  <c r="W1263" i="4"/>
  <c r="W1267" i="4"/>
  <c r="W1271" i="4"/>
  <c r="W1275" i="4"/>
  <c r="W1279" i="4"/>
  <c r="W1283" i="4"/>
  <c r="W1287" i="4"/>
  <c r="W1291" i="4"/>
  <c r="W1295" i="4"/>
  <c r="W1299" i="4"/>
  <c r="W1303" i="4"/>
  <c r="W1307" i="4"/>
  <c r="W1311" i="4"/>
  <c r="W1315" i="4"/>
  <c r="W1319" i="4"/>
  <c r="W1323" i="4"/>
  <c r="W1327" i="4"/>
  <c r="W1331" i="4"/>
  <c r="W1335" i="4"/>
  <c r="W1339" i="4"/>
  <c r="W1343" i="4"/>
  <c r="W1347" i="4"/>
  <c r="W1351" i="4"/>
  <c r="W1355" i="4"/>
  <c r="W1359" i="4"/>
  <c r="W1363" i="4"/>
  <c r="W1367" i="4"/>
  <c r="W1371" i="4"/>
  <c r="W1375" i="4"/>
  <c r="W1379" i="4"/>
  <c r="W1387" i="4"/>
  <c r="W1395" i="4"/>
  <c r="W1403" i="4"/>
  <c r="W1411" i="4"/>
  <c r="W1419" i="4"/>
  <c r="W1427" i="4"/>
  <c r="W1435" i="4"/>
  <c r="W1443" i="4"/>
  <c r="W1451" i="4"/>
  <c r="W1459" i="4"/>
  <c r="W1470" i="4"/>
  <c r="W1486" i="4"/>
  <c r="W1502" i="4"/>
  <c r="W1518" i="4"/>
  <c r="W1534" i="4"/>
  <c r="W1550" i="4"/>
  <c r="W1566" i="4"/>
  <c r="W1582" i="4"/>
  <c r="W1598" i="4"/>
  <c r="W1614" i="4"/>
  <c r="W1630" i="4"/>
  <c r="W1646" i="4"/>
  <c r="W1662" i="4"/>
  <c r="W1678" i="4"/>
  <c r="W1694" i="4"/>
  <c r="W1710" i="4"/>
  <c r="W1726" i="4"/>
  <c r="W1753" i="4"/>
  <c r="W1784" i="4"/>
  <c r="W1800" i="4"/>
  <c r="W1816" i="4"/>
  <c r="W1832" i="4"/>
  <c r="W1848" i="4"/>
  <c r="W1864" i="4"/>
  <c r="W1880" i="4"/>
  <c r="W1896" i="4"/>
  <c r="W1912" i="4"/>
  <c r="W1928" i="4"/>
  <c r="W1944" i="4"/>
  <c r="W1960" i="4"/>
  <c r="W1976" i="4"/>
  <c r="W1992" i="4"/>
  <c r="W2008" i="4"/>
  <c r="W2024" i="4"/>
  <c r="W2040" i="4"/>
  <c r="W2056" i="4"/>
  <c r="W2072" i="4"/>
  <c r="W2088" i="4"/>
  <c r="W2104" i="4"/>
  <c r="W2120" i="4"/>
  <c r="W2136" i="4"/>
  <c r="W2152" i="4"/>
  <c r="W2168" i="4"/>
  <c r="W2184" i="4"/>
  <c r="W2200" i="4"/>
  <c r="W2216" i="4"/>
  <c r="W2232" i="4"/>
  <c r="W2248" i="4"/>
  <c r="W2264" i="4"/>
  <c r="W2280" i="4"/>
  <c r="W2296" i="4"/>
  <c r="W2312" i="4"/>
  <c r="W2328" i="4"/>
  <c r="W2344" i="4"/>
  <c r="W2360" i="4"/>
  <c r="W2376" i="4"/>
  <c r="W2392" i="4"/>
  <c r="W2408" i="4"/>
  <c r="W2424" i="4"/>
  <c r="W2440" i="4"/>
  <c r="W2456" i="4"/>
  <c r="W2472" i="4"/>
  <c r="W2488" i="4"/>
  <c r="W2504" i="4"/>
  <c r="W2520" i="4"/>
  <c r="W2536" i="4"/>
  <c r="W2552" i="4"/>
  <c r="W2568" i="4"/>
  <c r="W2592" i="4"/>
  <c r="W2628" i="4"/>
  <c r="W3564" i="4"/>
  <c r="W2716" i="4"/>
  <c r="W2780" i="4"/>
  <c r="W2844" i="4"/>
  <c r="W2908" i="4"/>
  <c r="W2972" i="4"/>
  <c r="W3036" i="4"/>
  <c r="W3121" i="4"/>
  <c r="W3377" i="4"/>
  <c r="W5010" i="4"/>
  <c r="W5002" i="4"/>
  <c r="W4994" i="4"/>
  <c r="W4986" i="4"/>
  <c r="W4978" i="4"/>
  <c r="W4970" i="4"/>
  <c r="W4962" i="4"/>
  <c r="W4954" i="4"/>
  <c r="W4946" i="4"/>
  <c r="W4938" i="4"/>
  <c r="W4934" i="4"/>
  <c r="W4930" i="4"/>
  <c r="W4926" i="4"/>
  <c r="W4922" i="4"/>
  <c r="W4918" i="4"/>
  <c r="W4914" i="4"/>
  <c r="W4910" i="4"/>
  <c r="W4906" i="4"/>
  <c r="W4902" i="4"/>
  <c r="W4898" i="4"/>
  <c r="W4894" i="4"/>
  <c r="W4890" i="4"/>
  <c r="W4886" i="4"/>
  <c r="W4882" i="4"/>
  <c r="W4878" i="4"/>
  <c r="W4874" i="4"/>
  <c r="W4870" i="4"/>
  <c r="W4866" i="4"/>
  <c r="W4862" i="4"/>
  <c r="W4858" i="4"/>
  <c r="W4854" i="4"/>
  <c r="W4850" i="4"/>
  <c r="W4846" i="4"/>
  <c r="W4842" i="4"/>
  <c r="W4838" i="4"/>
  <c r="W4834" i="4"/>
  <c r="W4830" i="4"/>
  <c r="W4826" i="4"/>
  <c r="W4822" i="4"/>
  <c r="W4818" i="4"/>
  <c r="W4814" i="4"/>
  <c r="W4810" i="4"/>
  <c r="W4806" i="4"/>
  <c r="W4802" i="4"/>
  <c r="W4798" i="4"/>
  <c r="W4794" i="4"/>
  <c r="W4790" i="4"/>
  <c r="W4786" i="4"/>
  <c r="W4782" i="4"/>
  <c r="W4778" i="4"/>
  <c r="W4774" i="4"/>
  <c r="W4770" i="4"/>
  <c r="W4766" i="4"/>
  <c r="W4762" i="4"/>
  <c r="W4758" i="4"/>
  <c r="W4754" i="4"/>
  <c r="W4750" i="4"/>
  <c r="W5001" i="4"/>
  <c r="W4993" i="4"/>
  <c r="W4985" i="4"/>
  <c r="W4977" i="4"/>
  <c r="W4969" i="4"/>
  <c r="W4961" i="4"/>
  <c r="W4953" i="4"/>
  <c r="W4945" i="4"/>
  <c r="W4746" i="4"/>
  <c r="W4730" i="4"/>
  <c r="W4714" i="4"/>
  <c r="W4698" i="4"/>
  <c r="W4737" i="4"/>
  <c r="W4721" i="4"/>
  <c r="W4705" i="4"/>
  <c r="W4744" i="4"/>
  <c r="W4728" i="4"/>
  <c r="W4712" i="4"/>
  <c r="W4696" i="4"/>
  <c r="W4689" i="4"/>
  <c r="W4685" i="4"/>
  <c r="W4681" i="4"/>
  <c r="W4677" i="4"/>
  <c r="W4673" i="4"/>
  <c r="W4669" i="4"/>
  <c r="W4665" i="4"/>
  <c r="W4661" i="4"/>
  <c r="W5000" i="4"/>
  <c r="W4992" i="4"/>
  <c r="W4984" i="4"/>
  <c r="W4976" i="4"/>
  <c r="W4968" i="4"/>
  <c r="W4960" i="4"/>
  <c r="W4952" i="4"/>
  <c r="W4944" i="4"/>
  <c r="W4937" i="4"/>
  <c r="W4933" i="4"/>
  <c r="W4929" i="4"/>
  <c r="W4925" i="4"/>
  <c r="W4921" i="4"/>
  <c r="W4917" i="4"/>
  <c r="W4913" i="4"/>
  <c r="W4909" i="4"/>
  <c r="W4905" i="4"/>
  <c r="W4901" i="4"/>
  <c r="W4897" i="4"/>
  <c r="W4893" i="4"/>
  <c r="W4889" i="4"/>
  <c r="W4885" i="4"/>
  <c r="W4881" i="4"/>
  <c r="W4877" i="4"/>
  <c r="W4873" i="4"/>
  <c r="W4869" i="4"/>
  <c r="W4865" i="4"/>
  <c r="W4861" i="4"/>
  <c r="W4857" i="4"/>
  <c r="W4853" i="4"/>
  <c r="W4849" i="4"/>
  <c r="W4845" i="4"/>
  <c r="W4841" i="4"/>
  <c r="W4837" i="4"/>
  <c r="W4833" i="4"/>
  <c r="W4829" i="4"/>
  <c r="W4825" i="4"/>
  <c r="W4821" i="4"/>
  <c r="W4817" i="4"/>
  <c r="W4813" i="4"/>
  <c r="W4809" i="4"/>
  <c r="W4805" i="4"/>
  <c r="W4801" i="4"/>
  <c r="W4797" i="4"/>
  <c r="W4793" i="4"/>
  <c r="W4789" i="4"/>
  <c r="W4785" i="4"/>
  <c r="W4781" i="4"/>
  <c r="W4777" i="4"/>
  <c r="W4773" i="4"/>
  <c r="W4769" i="4"/>
  <c r="W4765" i="4"/>
  <c r="W4761" i="4"/>
  <c r="W4757" i="4"/>
  <c r="W4753" i="4"/>
  <c r="W4749" i="4"/>
  <c r="W5007" i="4"/>
  <c r="W4999" i="4"/>
  <c r="W4991" i="4"/>
  <c r="W4983" i="4"/>
  <c r="W4975" i="4"/>
  <c r="W4967" i="4"/>
  <c r="W4959" i="4"/>
  <c r="W4951" i="4"/>
  <c r="W4943" i="4"/>
  <c r="W4742" i="4"/>
  <c r="W4726" i="4"/>
  <c r="W5006" i="4"/>
  <c r="W4998" i="4"/>
  <c r="W4990" i="4"/>
  <c r="W4982" i="4"/>
  <c r="W4974" i="4"/>
  <c r="W4966" i="4"/>
  <c r="W4958" i="4"/>
  <c r="W4950" i="4"/>
  <c r="W4942" i="4"/>
  <c r="W4936" i="4"/>
  <c r="W4932" i="4"/>
  <c r="W4928" i="4"/>
  <c r="W4924" i="4"/>
  <c r="W4920" i="4"/>
  <c r="W4916" i="4"/>
  <c r="W4912" i="4"/>
  <c r="W4908" i="4"/>
  <c r="W4904" i="4"/>
  <c r="W4900" i="4"/>
  <c r="W4896" i="4"/>
  <c r="W4892" i="4"/>
  <c r="W4888" i="4"/>
  <c r="W4884" i="4"/>
  <c r="W4880" i="4"/>
  <c r="W4876" i="4"/>
  <c r="W4872" i="4"/>
  <c r="W4868" i="4"/>
  <c r="W4864" i="4"/>
  <c r="W4860" i="4"/>
  <c r="W4856" i="4"/>
  <c r="W4852" i="4"/>
  <c r="W4848" i="4"/>
  <c r="W4844" i="4"/>
  <c r="W4840" i="4"/>
  <c r="W4836" i="4"/>
  <c r="W4832" i="4"/>
  <c r="W4828" i="4"/>
  <c r="W4824" i="4"/>
  <c r="W4820" i="4"/>
  <c r="W4816" i="4"/>
  <c r="W4812" i="4"/>
  <c r="W4808" i="4"/>
  <c r="W4804" i="4"/>
  <c r="W4800" i="4"/>
  <c r="W4796" i="4"/>
  <c r="W4792" i="4"/>
  <c r="W4788" i="4"/>
  <c r="W4784" i="4"/>
  <c r="W4780" i="4"/>
  <c r="W4776" i="4"/>
  <c r="W4772" i="4"/>
  <c r="W4768" i="4"/>
  <c r="W4764" i="4"/>
  <c r="W4760" i="4"/>
  <c r="W4756" i="4"/>
  <c r="W4752" i="4"/>
  <c r="W4748" i="4"/>
  <c r="W4997" i="4"/>
  <c r="W4989" i="4"/>
  <c r="W4981" i="4"/>
  <c r="W4973" i="4"/>
  <c r="W4965" i="4"/>
  <c r="W4957" i="4"/>
  <c r="W4949" i="4"/>
  <c r="W4941" i="4"/>
  <c r="W4738" i="4"/>
  <c r="W4722" i="4"/>
  <c r="W4706" i="4"/>
  <c r="W4745" i="4"/>
  <c r="W4729" i="4"/>
  <c r="W4713" i="4"/>
  <c r="W4697" i="4"/>
  <c r="W4736" i="4"/>
  <c r="W4720" i="4"/>
  <c r="W4704" i="4"/>
  <c r="W4691" i="4"/>
  <c r="W4687" i="4"/>
  <c r="W4683" i="4"/>
  <c r="W4679" i="4"/>
  <c r="W4675" i="4"/>
  <c r="W4671" i="4"/>
  <c r="W4667" i="4"/>
  <c r="W4663" i="4"/>
  <c r="W4659" i="4"/>
  <c r="W4972" i="4"/>
  <c r="W4940" i="4"/>
  <c r="W4923" i="4"/>
  <c r="W4907" i="4"/>
  <c r="W4891" i="4"/>
  <c r="W4875" i="4"/>
  <c r="W4859" i="4"/>
  <c r="W4843" i="4"/>
  <c r="W4827" i="4"/>
  <c r="W4811" i="4"/>
  <c r="W4795" i="4"/>
  <c r="W4779" i="4"/>
  <c r="W4763" i="4"/>
  <c r="W4747" i="4"/>
  <c r="W4979" i="4"/>
  <c r="W4947" i="4"/>
  <c r="W4710" i="4"/>
  <c r="W4733" i="4"/>
  <c r="W4701" i="4"/>
  <c r="W4724" i="4"/>
  <c r="W4692" i="4"/>
  <c r="W4684" i="4"/>
  <c r="W4676" i="4"/>
  <c r="W4668" i="4"/>
  <c r="W4660" i="4"/>
  <c r="W4655" i="4"/>
  <c r="W4651" i="4"/>
  <c r="W4647" i="4"/>
  <c r="W4643" i="4"/>
  <c r="W4639" i="4"/>
  <c r="W4635" i="4"/>
  <c r="W4631" i="4"/>
  <c r="W4627" i="4"/>
  <c r="W4623" i="4"/>
  <c r="W4619" i="4"/>
  <c r="W4615" i="4"/>
  <c r="W4611" i="4"/>
  <c r="W4607" i="4"/>
  <c r="W4603" i="4"/>
  <c r="W4599" i="4"/>
  <c r="W4595" i="4"/>
  <c r="W4591" i="4"/>
  <c r="W4587" i="4"/>
  <c r="W4583" i="4"/>
  <c r="W4579" i="4"/>
  <c r="W4575" i="4"/>
  <c r="W4571" i="4"/>
  <c r="W4567" i="4"/>
  <c r="W4563" i="4"/>
  <c r="W4559" i="4"/>
  <c r="W4555" i="4"/>
  <c r="W4551" i="4"/>
  <c r="W4547" i="4"/>
  <c r="W4543" i="4"/>
  <c r="W4539" i="4"/>
  <c r="W4535" i="4"/>
  <c r="W4531" i="4"/>
  <c r="W4527" i="4"/>
  <c r="W4523" i="4"/>
  <c r="W4519" i="4"/>
  <c r="W4515" i="4"/>
  <c r="W4511" i="4"/>
  <c r="W4507" i="4"/>
  <c r="W4503" i="4"/>
  <c r="W4499" i="4"/>
  <c r="W4495" i="4"/>
  <c r="W4491" i="4"/>
  <c r="W4487" i="4"/>
  <c r="W4483" i="4"/>
  <c r="W4479" i="4"/>
  <c r="W4475" i="4"/>
  <c r="W4471" i="4"/>
  <c r="W4467" i="4"/>
  <c r="W4463" i="4"/>
  <c r="W4459" i="4"/>
  <c r="W4455" i="4"/>
  <c r="W4451" i="4"/>
  <c r="W4447" i="4"/>
  <c r="W4443" i="4"/>
  <c r="W4739" i="4"/>
  <c r="W4723" i="4"/>
  <c r="W4707" i="4"/>
  <c r="W4439" i="4"/>
  <c r="W4423" i="4"/>
  <c r="W4407" i="4"/>
  <c r="W4996" i="4"/>
  <c r="W4964" i="4"/>
  <c r="W4935" i="4"/>
  <c r="W4919" i="4"/>
  <c r="W4903" i="4"/>
  <c r="W4887" i="4"/>
  <c r="W4871" i="4"/>
  <c r="W4855" i="4"/>
  <c r="W4839" i="4"/>
  <c r="W4823" i="4"/>
  <c r="W4807" i="4"/>
  <c r="W4791" i="4"/>
  <c r="W4775" i="4"/>
  <c r="W4759" i="4"/>
  <c r="W5003" i="4"/>
  <c r="W4971" i="4"/>
  <c r="W4939" i="4"/>
  <c r="W4702" i="4"/>
  <c r="W4725" i="4"/>
  <c r="W4693" i="4"/>
  <c r="W4716" i="4"/>
  <c r="W4690" i="4"/>
  <c r="W4682" i="4"/>
  <c r="W4674" i="4"/>
  <c r="W4666" i="4"/>
  <c r="W4658" i="4"/>
  <c r="W4654" i="4"/>
  <c r="W4650" i="4"/>
  <c r="W4646" i="4"/>
  <c r="W4642" i="4"/>
  <c r="W4638" i="4"/>
  <c r="W4634" i="4"/>
  <c r="W4630" i="4"/>
  <c r="W4626" i="4"/>
  <c r="W4622" i="4"/>
  <c r="W4618" i="4"/>
  <c r="W4614" i="4"/>
  <c r="W4610" i="4"/>
  <c r="W4606" i="4"/>
  <c r="W4602" i="4"/>
  <c r="W4598" i="4"/>
  <c r="W4594" i="4"/>
  <c r="W4590" i="4"/>
  <c r="W4586" i="4"/>
  <c r="W4582" i="4"/>
  <c r="W4578" i="4"/>
  <c r="W4574" i="4"/>
  <c r="W4570" i="4"/>
  <c r="W4566" i="4"/>
  <c r="W4562" i="4"/>
  <c r="W4558" i="4"/>
  <c r="W4554" i="4"/>
  <c r="W4550" i="4"/>
  <c r="W4546" i="4"/>
  <c r="W4542" i="4"/>
  <c r="W4538" i="4"/>
  <c r="W4534" i="4"/>
  <c r="W4530" i="4"/>
  <c r="W4526" i="4"/>
  <c r="W4522" i="4"/>
  <c r="W4518" i="4"/>
  <c r="W4514" i="4"/>
  <c r="W4988" i="4"/>
  <c r="W4956" i="4"/>
  <c r="W4931" i="4"/>
  <c r="W4915" i="4"/>
  <c r="W4899" i="4"/>
  <c r="W4883" i="4"/>
  <c r="W4867" i="4"/>
  <c r="W4851" i="4"/>
  <c r="W4835" i="4"/>
  <c r="W4819" i="4"/>
  <c r="W4803" i="4"/>
  <c r="W4787" i="4"/>
  <c r="W4771" i="4"/>
  <c r="W4755" i="4"/>
  <c r="W4995" i="4"/>
  <c r="W4963" i="4"/>
  <c r="W4734" i="4"/>
  <c r="W4694" i="4"/>
  <c r="W4717" i="4"/>
  <c r="W4740" i="4"/>
  <c r="W4708" i="4"/>
  <c r="W4688" i="4"/>
  <c r="W4680" i="4"/>
  <c r="W4672" i="4"/>
  <c r="W4664" i="4"/>
  <c r="W4657" i="4"/>
  <c r="W4653" i="4"/>
  <c r="W4649" i="4"/>
  <c r="W4645" i="4"/>
  <c r="W4641" i="4"/>
  <c r="W4637" i="4"/>
  <c r="W4633" i="4"/>
  <c r="W4629" i="4"/>
  <c r="W4625" i="4"/>
  <c r="W4621" i="4"/>
  <c r="W4617" i="4"/>
  <c r="W4613" i="4"/>
  <c r="W4609" i="4"/>
  <c r="W4605" i="4"/>
  <c r="W4601" i="4"/>
  <c r="W4597" i="4"/>
  <c r="W4593" i="4"/>
  <c r="W4589" i="4"/>
  <c r="W4585" i="4"/>
  <c r="W4581" i="4"/>
  <c r="W4577" i="4"/>
  <c r="W4573" i="4"/>
  <c r="W4569" i="4"/>
  <c r="W4565" i="4"/>
  <c r="W4561" i="4"/>
  <c r="W4557" i="4"/>
  <c r="W4553" i="4"/>
  <c r="W4549" i="4"/>
  <c r="W4545" i="4"/>
  <c r="W4541" i="4"/>
  <c r="W4537" i="4"/>
  <c r="W4533" i="4"/>
  <c r="W4529" i="4"/>
  <c r="W4525" i="4"/>
  <c r="W4521" i="4"/>
  <c r="W4517" i="4"/>
  <c r="W4513" i="4"/>
  <c r="W4509" i="4"/>
  <c r="W4505" i="4"/>
  <c r="W4501" i="4"/>
  <c r="W4497" i="4"/>
  <c r="W4493" i="4"/>
  <c r="W4489" i="4"/>
  <c r="W4485" i="4"/>
  <c r="W4481" i="4"/>
  <c r="W4477" i="4"/>
  <c r="W4473" i="4"/>
  <c r="W4469" i="4"/>
  <c r="W4465" i="4"/>
  <c r="W4461" i="4"/>
  <c r="W4457" i="4"/>
  <c r="W4453" i="4"/>
  <c r="W4449" i="4"/>
  <c r="W4445" i="4"/>
  <c r="W4441" i="4"/>
  <c r="W4731" i="4"/>
  <c r="W4715" i="4"/>
  <c r="W4699" i="4"/>
  <c r="W4431" i="4"/>
  <c r="W4415" i="4"/>
  <c r="W4980" i="4"/>
  <c r="W4895" i="4"/>
  <c r="W4831" i="4"/>
  <c r="W4767" i="4"/>
  <c r="W4718" i="4"/>
  <c r="W4700" i="4"/>
  <c r="W4662" i="4"/>
  <c r="W4644" i="4"/>
  <c r="W4628" i="4"/>
  <c r="W4612" i="4"/>
  <c r="W4596" i="4"/>
  <c r="W4580" i="4"/>
  <c r="W4564" i="4"/>
  <c r="W4548" i="4"/>
  <c r="W4532" i="4"/>
  <c r="W4516" i="4"/>
  <c r="W4506" i="4"/>
  <c r="W4498" i="4"/>
  <c r="W4490" i="4"/>
  <c r="W4482" i="4"/>
  <c r="W4474" i="4"/>
  <c r="W4466" i="4"/>
  <c r="W4458" i="4"/>
  <c r="W4450" i="4"/>
  <c r="W4442" i="4"/>
  <c r="W4719" i="4"/>
  <c r="W4435" i="4"/>
  <c r="W4403" i="4"/>
  <c r="W4387" i="4"/>
  <c r="W4371" i="4"/>
  <c r="W4355" i="4"/>
  <c r="W4339" i="4"/>
  <c r="W4332" i="4"/>
  <c r="W4328" i="4"/>
  <c r="W4324" i="4"/>
  <c r="W4320" i="4"/>
  <c r="W4316" i="4"/>
  <c r="W4312" i="4"/>
  <c r="W4308" i="4"/>
  <c r="W4304" i="4"/>
  <c r="W4300" i="4"/>
  <c r="W4296" i="4"/>
  <c r="W4292" i="4"/>
  <c r="W4288" i="4"/>
  <c r="W4284" i="4"/>
  <c r="W4280" i="4"/>
  <c r="W4276" i="4"/>
  <c r="W4272" i="4"/>
  <c r="W4268" i="4"/>
  <c r="W4264" i="4"/>
  <c r="W4260" i="4"/>
  <c r="W4256" i="4"/>
  <c r="W4252" i="4"/>
  <c r="W4248" i="4"/>
  <c r="W4244" i="4"/>
  <c r="W4240" i="4"/>
  <c r="W4236" i="4"/>
  <c r="W4232" i="4"/>
  <c r="W4228" i="4"/>
  <c r="W4224" i="4"/>
  <c r="W4220" i="4"/>
  <c r="W4216" i="4"/>
  <c r="W4212" i="4"/>
  <c r="W4208" i="4"/>
  <c r="W4204" i="4"/>
  <c r="W4200" i="4"/>
  <c r="W4196" i="4"/>
  <c r="W4948" i="4"/>
  <c r="W4879" i="4"/>
  <c r="W4815" i="4"/>
  <c r="W4751" i="4"/>
  <c r="W4741" i="4"/>
  <c r="W4686" i="4"/>
  <c r="W4656" i="4"/>
  <c r="W4640" i="4"/>
  <c r="W4624" i="4"/>
  <c r="W4608" i="4"/>
  <c r="W4592" i="4"/>
  <c r="W4576" i="4"/>
  <c r="W4560" i="4"/>
  <c r="W4544" i="4"/>
  <c r="W4528" i="4"/>
  <c r="W4512" i="4"/>
  <c r="W4504" i="4"/>
  <c r="W4496" i="4"/>
  <c r="W4488" i="4"/>
  <c r="W4480" i="4"/>
  <c r="W4472" i="4"/>
  <c r="W4464" i="4"/>
  <c r="W4456" i="4"/>
  <c r="W4448" i="4"/>
  <c r="W4743" i="4"/>
  <c r="W4711" i="4"/>
  <c r="W4427" i="4"/>
  <c r="W4399" i="4"/>
  <c r="W4383" i="4"/>
  <c r="W4367" i="4"/>
  <c r="W4351" i="4"/>
  <c r="W4335" i="4"/>
  <c r="W4331" i="4"/>
  <c r="W4327" i="4"/>
  <c r="W4323" i="4"/>
  <c r="W4319" i="4"/>
  <c r="W4315" i="4"/>
  <c r="W4311" i="4"/>
  <c r="W4307" i="4"/>
  <c r="W4303" i="4"/>
  <c r="W4299" i="4"/>
  <c r="W4295" i="4"/>
  <c r="W4291" i="4"/>
  <c r="W4287" i="4"/>
  <c r="W4283" i="4"/>
  <c r="W4279" i="4"/>
  <c r="W4275" i="4"/>
  <c r="W4271" i="4"/>
  <c r="W4267" i="4"/>
  <c r="W4263" i="4"/>
  <c r="W4259" i="4"/>
  <c r="W4255" i="4"/>
  <c r="W4251" i="4"/>
  <c r="W4247" i="4"/>
  <c r="W4243" i="4"/>
  <c r="W4239" i="4"/>
  <c r="W4235" i="4"/>
  <c r="W4231" i="4"/>
  <c r="W4227" i="4"/>
  <c r="W4223" i="4"/>
  <c r="W4219" i="4"/>
  <c r="W4215" i="4"/>
  <c r="W4211" i="4"/>
  <c r="W4207" i="4"/>
  <c r="W4203" i="4"/>
  <c r="W4199" i="4"/>
  <c r="W4195" i="4"/>
  <c r="W4191" i="4"/>
  <c r="W4187" i="4"/>
  <c r="W4183" i="4"/>
  <c r="W4179" i="4"/>
  <c r="W4175" i="4"/>
  <c r="W4171" i="4"/>
  <c r="W4167" i="4"/>
  <c r="W4163" i="4"/>
  <c r="W4159" i="4"/>
  <c r="W4155" i="4"/>
  <c r="W4151" i="4"/>
  <c r="W4147" i="4"/>
  <c r="W4143" i="4"/>
  <c r="W4139" i="4"/>
  <c r="W4135" i="4"/>
  <c r="W4131" i="4"/>
  <c r="W4127" i="4"/>
  <c r="W4123" i="4"/>
  <c r="W4927" i="4"/>
  <c r="W4863" i="4"/>
  <c r="W4799" i="4"/>
  <c r="W4987" i="4"/>
  <c r="W4709" i="4"/>
  <c r="W4678" i="4"/>
  <c r="W4652" i="4"/>
  <c r="W4636" i="4"/>
  <c r="W4620" i="4"/>
  <c r="W4604" i="4"/>
  <c r="W4588" i="4"/>
  <c r="W4572" i="4"/>
  <c r="W4556" i="4"/>
  <c r="W4540" i="4"/>
  <c r="W4524" i="4"/>
  <c r="W4510" i="4"/>
  <c r="W4502" i="4"/>
  <c r="W4494" i="4"/>
  <c r="W4486" i="4"/>
  <c r="W4478" i="4"/>
  <c r="W4470" i="4"/>
  <c r="W4462" i="4"/>
  <c r="W4454" i="4"/>
  <c r="W4446" i="4"/>
  <c r="W4735" i="4"/>
  <c r="W4703" i="4"/>
  <c r="W4419" i="4"/>
  <c r="W4395" i="4"/>
  <c r="W4379" i="4"/>
  <c r="W4363" i="4"/>
  <c r="W4347" i="4"/>
  <c r="W4334" i="4"/>
  <c r="W4330" i="4"/>
  <c r="W4326" i="4"/>
  <c r="W4322" i="4"/>
  <c r="W4318" i="4"/>
  <c r="W4314" i="4"/>
  <c r="W4310" i="4"/>
  <c r="W4306" i="4"/>
  <c r="W4302" i="4"/>
  <c r="W4298" i="4"/>
  <c r="W4294" i="4"/>
  <c r="W4290" i="4"/>
  <c r="W4286" i="4"/>
  <c r="W4282" i="4"/>
  <c r="W4278" i="4"/>
  <c r="W4274" i="4"/>
  <c r="W4270" i="4"/>
  <c r="W4266" i="4"/>
  <c r="W4262" i="4"/>
  <c r="W4258" i="4"/>
  <c r="W4254" i="4"/>
  <c r="W4250" i="4"/>
  <c r="W4246" i="4"/>
  <c r="W4242" i="4"/>
  <c r="W4238" i="4"/>
  <c r="W4234" i="4"/>
  <c r="W4230" i="4"/>
  <c r="W4226" i="4"/>
  <c r="W4222" i="4"/>
  <c r="W4218" i="4"/>
  <c r="W4214" i="4"/>
  <c r="W4210" i="4"/>
  <c r="W4206" i="4"/>
  <c r="W4202" i="4"/>
  <c r="W4198" i="4"/>
  <c r="W4194" i="4"/>
  <c r="W4190" i="4"/>
  <c r="W4186" i="4"/>
  <c r="W4182" i="4"/>
  <c r="W4178" i="4"/>
  <c r="W4174" i="4"/>
  <c r="W4170" i="4"/>
  <c r="W4166" i="4"/>
  <c r="W4162" i="4"/>
  <c r="W4158" i="4"/>
  <c r="W4154" i="4"/>
  <c r="W4150" i="4"/>
  <c r="W4146" i="4"/>
  <c r="W4142" i="4"/>
  <c r="W4138" i="4"/>
  <c r="W4134" i="4"/>
  <c r="W4130" i="4"/>
  <c r="W4126" i="4"/>
  <c r="W4122" i="4"/>
  <c r="W4911" i="4"/>
  <c r="W4732" i="4"/>
  <c r="W4616" i="4"/>
  <c r="W4552" i="4"/>
  <c r="W4500" i="4"/>
  <c r="W4468" i="4"/>
  <c r="W4727" i="4"/>
  <c r="W4375" i="4"/>
  <c r="W4329" i="4"/>
  <c r="W4313" i="4"/>
  <c r="W4297" i="4"/>
  <c r="W4281" i="4"/>
  <c r="W4265" i="4"/>
  <c r="W4249" i="4"/>
  <c r="W4233" i="4"/>
  <c r="W4217" i="4"/>
  <c r="W4201" i="4"/>
  <c r="W4189" i="4"/>
  <c r="W4181" i="4"/>
  <c r="W4173" i="4"/>
  <c r="W4165" i="4"/>
  <c r="W4157" i="4"/>
  <c r="W4149" i="4"/>
  <c r="W4141" i="4"/>
  <c r="W4133" i="4"/>
  <c r="W4125" i="4"/>
  <c r="W4119" i="4"/>
  <c r="W4115" i="4"/>
  <c r="W4111" i="4"/>
  <c r="W4107" i="4"/>
  <c r="W4103" i="4"/>
  <c r="W4099" i="4"/>
  <c r="W4095" i="4"/>
  <c r="W4091" i="4"/>
  <c r="W4087" i="4"/>
  <c r="W4083" i="4"/>
  <c r="W4079" i="4"/>
  <c r="W4075" i="4"/>
  <c r="W4071" i="4"/>
  <c r="W4067" i="4"/>
  <c r="W4063" i="4"/>
  <c r="W4426" i="4"/>
  <c r="W4410" i="4"/>
  <c r="W4394" i="4"/>
  <c r="W4378" i="4"/>
  <c r="W4362" i="4"/>
  <c r="W4346" i="4"/>
  <c r="W4433" i="4"/>
  <c r="W4417" i="4"/>
  <c r="W4401" i="4"/>
  <c r="W4385" i="4"/>
  <c r="W4369" i="4"/>
  <c r="W4353" i="4"/>
  <c r="W4337" i="4"/>
  <c r="W4428" i="4"/>
  <c r="W4412" i="4"/>
  <c r="W4396" i="4"/>
  <c r="W4380" i="4"/>
  <c r="W4364" i="4"/>
  <c r="W4348" i="4"/>
  <c r="W4061" i="4"/>
  <c r="W4053" i="4"/>
  <c r="W4045" i="4"/>
  <c r="W4037" i="4"/>
  <c r="W4029" i="4"/>
  <c r="W4021" i="4"/>
  <c r="W4013" i="4"/>
  <c r="W4005" i="4"/>
  <c r="W3997" i="4"/>
  <c r="W3989" i="4"/>
  <c r="W3981" i="4"/>
  <c r="W3973" i="4"/>
  <c r="W3966" i="4"/>
  <c r="W3962" i="4"/>
  <c r="W3958" i="4"/>
  <c r="W3954" i="4"/>
  <c r="W3950" i="4"/>
  <c r="W3946" i="4"/>
  <c r="W3942" i="4"/>
  <c r="W3938" i="4"/>
  <c r="W3934" i="4"/>
  <c r="W3930" i="4"/>
  <c r="W3926" i="4"/>
  <c r="W3922" i="4"/>
  <c r="W3918" i="4"/>
  <c r="W3914" i="4"/>
  <c r="W3910" i="4"/>
  <c r="W3906" i="4"/>
  <c r="W3902" i="4"/>
  <c r="W3898" i="4"/>
  <c r="W3894" i="4"/>
  <c r="W3890" i="4"/>
  <c r="W3886" i="4"/>
  <c r="W3882" i="4"/>
  <c r="W3878" i="4"/>
  <c r="W3874" i="4"/>
  <c r="W3870" i="4"/>
  <c r="W3866" i="4"/>
  <c r="W3862" i="4"/>
  <c r="W3858" i="4"/>
  <c r="W3854" i="4"/>
  <c r="W3850" i="4"/>
  <c r="W3846" i="4"/>
  <c r="W3842" i="4"/>
  <c r="W3838" i="4"/>
  <c r="W3834" i="4"/>
  <c r="W3830" i="4"/>
  <c r="W3826" i="4"/>
  <c r="W3822" i="4"/>
  <c r="W3818" i="4"/>
  <c r="W3814" i="4"/>
  <c r="W3810" i="4"/>
  <c r="W3806" i="4"/>
  <c r="W3802" i="4"/>
  <c r="W3798" i="4"/>
  <c r="W3794" i="4"/>
  <c r="W3790" i="4"/>
  <c r="W3786" i="4"/>
  <c r="W3782" i="4"/>
  <c r="W3778" i="4"/>
  <c r="W3774" i="4"/>
  <c r="W3770" i="4"/>
  <c r="W3766" i="4"/>
  <c r="W3762" i="4"/>
  <c r="W3758" i="4"/>
  <c r="W3754" i="4"/>
  <c r="W3750" i="4"/>
  <c r="W3746" i="4"/>
  <c r="W3742" i="4"/>
  <c r="W3738" i="4"/>
  <c r="W3734" i="4"/>
  <c r="W3730" i="4"/>
  <c r="W3726" i="4"/>
  <c r="W3722" i="4"/>
  <c r="W3718" i="4"/>
  <c r="W3714" i="4"/>
  <c r="W3710" i="4"/>
  <c r="W3706" i="4"/>
  <c r="W3702" i="4"/>
  <c r="W3698" i="4"/>
  <c r="W3694" i="4"/>
  <c r="W3690" i="4"/>
  <c r="W3686" i="4"/>
  <c r="W3682" i="4"/>
  <c r="W3678" i="4"/>
  <c r="W3674" i="4"/>
  <c r="W3670" i="4"/>
  <c r="W3666" i="4"/>
  <c r="W3662" i="4"/>
  <c r="W3658" i="4"/>
  <c r="W3654" i="4"/>
  <c r="W3650" i="4"/>
  <c r="W3646" i="4"/>
  <c r="W3642" i="4"/>
  <c r="W4062" i="4"/>
  <c r="W4054" i="4"/>
  <c r="W4046" i="4"/>
  <c r="W4038" i="4"/>
  <c r="W4030" i="4"/>
  <c r="W4022" i="4"/>
  <c r="W4014" i="4"/>
  <c r="W4006" i="4"/>
  <c r="W3998" i="4"/>
  <c r="W3990" i="4"/>
  <c r="W3982" i="4"/>
  <c r="W3974" i="4"/>
  <c r="W3637" i="4"/>
  <c r="W3629" i="4"/>
  <c r="W3621" i="4"/>
  <c r="W3613" i="4"/>
  <c r="W4847" i="4"/>
  <c r="W4670" i="4"/>
  <c r="W4600" i="4"/>
  <c r="W4536" i="4"/>
  <c r="W4492" i="4"/>
  <c r="W4460" i="4"/>
  <c r="W4695" i="4"/>
  <c r="W4359" i="4"/>
  <c r="W4325" i="4"/>
  <c r="W4309" i="4"/>
  <c r="W4293" i="4"/>
  <c r="W4277" i="4"/>
  <c r="W4261" i="4"/>
  <c r="W4245" i="4"/>
  <c r="W4229" i="4"/>
  <c r="W4213" i="4"/>
  <c r="W4197" i="4"/>
  <c r="W4188" i="4"/>
  <c r="W4180" i="4"/>
  <c r="W4172" i="4"/>
  <c r="W4164" i="4"/>
  <c r="W4156" i="4"/>
  <c r="W4148" i="4"/>
  <c r="W4140" i="4"/>
  <c r="W4132" i="4"/>
  <c r="W4124" i="4"/>
  <c r="W4118" i="4"/>
  <c r="W4114" i="4"/>
  <c r="W4110" i="4"/>
  <c r="W4106" i="4"/>
  <c r="W4102" i="4"/>
  <c r="W4098" i="4"/>
  <c r="W4094" i="4"/>
  <c r="W4090" i="4"/>
  <c r="W4086" i="4"/>
  <c r="W4082" i="4"/>
  <c r="W4078" i="4"/>
  <c r="W4074" i="4"/>
  <c r="W4070" i="4"/>
  <c r="W4066" i="4"/>
  <c r="W4438" i="4"/>
  <c r="W4422" i="4"/>
  <c r="W4406" i="4"/>
  <c r="W4390" i="4"/>
  <c r="W4374" i="4"/>
  <c r="W4358" i="4"/>
  <c r="W4342" i="4"/>
  <c r="W4429" i="4"/>
  <c r="W4413" i="4"/>
  <c r="W4397" i="4"/>
  <c r="W4381" i="4"/>
  <c r="W4365" i="4"/>
  <c r="W4349" i="4"/>
  <c r="W4440" i="4"/>
  <c r="W4424" i="4"/>
  <c r="W4408" i="4"/>
  <c r="W4392" i="4"/>
  <c r="W4376" i="4"/>
  <c r="W4360" i="4"/>
  <c r="W4344" i="4"/>
  <c r="W4059" i="4"/>
  <c r="W4051" i="4"/>
  <c r="W4043" i="4"/>
  <c r="W4035" i="4"/>
  <c r="W4027" i="4"/>
  <c r="W4019" i="4"/>
  <c r="W4011" i="4"/>
  <c r="W4003" i="4"/>
  <c r="W3995" i="4"/>
  <c r="W3987" i="4"/>
  <c r="W3979" i="4"/>
  <c r="W3971" i="4"/>
  <c r="W3965" i="4"/>
  <c r="W3961" i="4"/>
  <c r="W3957" i="4"/>
  <c r="W3953" i="4"/>
  <c r="W3949" i="4"/>
  <c r="W3945" i="4"/>
  <c r="W3941" i="4"/>
  <c r="W3937" i="4"/>
  <c r="W3933" i="4"/>
  <c r="W3929" i="4"/>
  <c r="W3925" i="4"/>
  <c r="W3921" i="4"/>
  <c r="W3917" i="4"/>
  <c r="W3913" i="4"/>
  <c r="W3909" i="4"/>
  <c r="W3905" i="4"/>
  <c r="W3901" i="4"/>
  <c r="W3897" i="4"/>
  <c r="W3893" i="4"/>
  <c r="W3889" i="4"/>
  <c r="W3885" i="4"/>
  <c r="W3881" i="4"/>
  <c r="W3877" i="4"/>
  <c r="W3873" i="4"/>
  <c r="W3869" i="4"/>
  <c r="W3865" i="4"/>
  <c r="W3861" i="4"/>
  <c r="W3857" i="4"/>
  <c r="W3853" i="4"/>
  <c r="W3849" i="4"/>
  <c r="W3845" i="4"/>
  <c r="W3841" i="4"/>
  <c r="W3837" i="4"/>
  <c r="W3833" i="4"/>
  <c r="W3829" i="4"/>
  <c r="W3825" i="4"/>
  <c r="W3821" i="4"/>
  <c r="W3817" i="4"/>
  <c r="W3813" i="4"/>
  <c r="W3809" i="4"/>
  <c r="W3805" i="4"/>
  <c r="W3801" i="4"/>
  <c r="W3797" i="4"/>
  <c r="W3793" i="4"/>
  <c r="W3789" i="4"/>
  <c r="W3785" i="4"/>
  <c r="W3781" i="4"/>
  <c r="W3777" i="4"/>
  <c r="W3773" i="4"/>
  <c r="W3769" i="4"/>
  <c r="W3765" i="4"/>
  <c r="W3761" i="4"/>
  <c r="W3757" i="4"/>
  <c r="W3753" i="4"/>
  <c r="W3749" i="4"/>
  <c r="W3745" i="4"/>
  <c r="W3741" i="4"/>
  <c r="W3737" i="4"/>
  <c r="W3733" i="4"/>
  <c r="W3729" i="4"/>
  <c r="W3725" i="4"/>
  <c r="W3721" i="4"/>
  <c r="W3717" i="4"/>
  <c r="W3713" i="4"/>
  <c r="W3709" i="4"/>
  <c r="W3705" i="4"/>
  <c r="W3701" i="4"/>
  <c r="W3697" i="4"/>
  <c r="W3693" i="4"/>
  <c r="W3689" i="4"/>
  <c r="W3685" i="4"/>
  <c r="W3681" i="4"/>
  <c r="W3677" i="4"/>
  <c r="W3673" i="4"/>
  <c r="W3669" i="4"/>
  <c r="W3665" i="4"/>
  <c r="W3661" i="4"/>
  <c r="W3657" i="4"/>
  <c r="W3653" i="4"/>
  <c r="W3649" i="4"/>
  <c r="W3645" i="4"/>
  <c r="W3641" i="4"/>
  <c r="W4060" i="4"/>
  <c r="W4052" i="4"/>
  <c r="W4044" i="4"/>
  <c r="W4036" i="4"/>
  <c r="W4028" i="4"/>
  <c r="W4020" i="4"/>
  <c r="W4012" i="4"/>
  <c r="W4004" i="4"/>
  <c r="W3996" i="4"/>
  <c r="W3988" i="4"/>
  <c r="W3980" i="4"/>
  <c r="W3972" i="4"/>
  <c r="W3635" i="4"/>
  <c r="W3627" i="4"/>
  <c r="W3619" i="4"/>
  <c r="W3611" i="4"/>
  <c r="W4783" i="4"/>
  <c r="W4648" i="4"/>
  <c r="W4584" i="4"/>
  <c r="W4520" i="4"/>
  <c r="W4484" i="4"/>
  <c r="W4452" i="4"/>
  <c r="W4411" i="4"/>
  <c r="W4343" i="4"/>
  <c r="W4321" i="4"/>
  <c r="W4305" i="4"/>
  <c r="W4289" i="4"/>
  <c r="W4273" i="4"/>
  <c r="W4257" i="4"/>
  <c r="W4241" i="4"/>
  <c r="W4225" i="4"/>
  <c r="W4209" i="4"/>
  <c r="W4193" i="4"/>
  <c r="W4185" i="4"/>
  <c r="W4177" i="4"/>
  <c r="W4169" i="4"/>
  <c r="W4161" i="4"/>
  <c r="W4153" i="4"/>
  <c r="W4145" i="4"/>
  <c r="W4137" i="4"/>
  <c r="W4129" i="4"/>
  <c r="W4121" i="4"/>
  <c r="W4117" i="4"/>
  <c r="W4113" i="4"/>
  <c r="W4109" i="4"/>
  <c r="W4105" i="4"/>
  <c r="W4101" i="4"/>
  <c r="W4097" i="4"/>
  <c r="W4093" i="4"/>
  <c r="W4089" i="4"/>
  <c r="W4085" i="4"/>
  <c r="W4081" i="4"/>
  <c r="W4077" i="4"/>
  <c r="W4073" i="4"/>
  <c r="W4069" i="4"/>
  <c r="W4065" i="4"/>
  <c r="W4434" i="4"/>
  <c r="W4418" i="4"/>
  <c r="W4402" i="4"/>
  <c r="W4386" i="4"/>
  <c r="W4370" i="4"/>
  <c r="W4354" i="4"/>
  <c r="W4338" i="4"/>
  <c r="W4425" i="4"/>
  <c r="W4409" i="4"/>
  <c r="W4393" i="4"/>
  <c r="W4377" i="4"/>
  <c r="W4361" i="4"/>
  <c r="W4345" i="4"/>
  <c r="W4436" i="4"/>
  <c r="W4420" i="4"/>
  <c r="W4404" i="4"/>
  <c r="W4388" i="4"/>
  <c r="W4372" i="4"/>
  <c r="W4356" i="4"/>
  <c r="W4340" i="4"/>
  <c r="W4057" i="4"/>
  <c r="W4049" i="4"/>
  <c r="W4041" i="4"/>
  <c r="W4033" i="4"/>
  <c r="W4025" i="4"/>
  <c r="W4017" i="4"/>
  <c r="W4009" i="4"/>
  <c r="W4001" i="4"/>
  <c r="W3993" i="4"/>
  <c r="W3985" i="4"/>
  <c r="W3977" i="4"/>
  <c r="W3969" i="4"/>
  <c r="W3964" i="4"/>
  <c r="W3960" i="4"/>
  <c r="W3956" i="4"/>
  <c r="W3952" i="4"/>
  <c r="W3948" i="4"/>
  <c r="W3944" i="4"/>
  <c r="W3940" i="4"/>
  <c r="W3936" i="4"/>
  <c r="W3932" i="4"/>
  <c r="W3928" i="4"/>
  <c r="W3924" i="4"/>
  <c r="W3920" i="4"/>
  <c r="W3916" i="4"/>
  <c r="W3912" i="4"/>
  <c r="W3908" i="4"/>
  <c r="W3904" i="4"/>
  <c r="W3900" i="4"/>
  <c r="W3896" i="4"/>
  <c r="W3892" i="4"/>
  <c r="W3888" i="4"/>
  <c r="W3884" i="4"/>
  <c r="W3880" i="4"/>
  <c r="W3876" i="4"/>
  <c r="W3872" i="4"/>
  <c r="W3868" i="4"/>
  <c r="W3864" i="4"/>
  <c r="W3860" i="4"/>
  <c r="W3856" i="4"/>
  <c r="W3852" i="4"/>
  <c r="W3848" i="4"/>
  <c r="W3844" i="4"/>
  <c r="W3840" i="4"/>
  <c r="W3836" i="4"/>
  <c r="W3832" i="4"/>
  <c r="W3828" i="4"/>
  <c r="W3824" i="4"/>
  <c r="W3820" i="4"/>
  <c r="W3816" i="4"/>
  <c r="W3812" i="4"/>
  <c r="W3808" i="4"/>
  <c r="W3804" i="4"/>
  <c r="W3800" i="4"/>
  <c r="W3796" i="4"/>
  <c r="W3792" i="4"/>
  <c r="W3788" i="4"/>
  <c r="W3784" i="4"/>
  <c r="W3780" i="4"/>
  <c r="W3776" i="4"/>
  <c r="W3772" i="4"/>
  <c r="W3768" i="4"/>
  <c r="W3764" i="4"/>
  <c r="W3760" i="4"/>
  <c r="W3756" i="4"/>
  <c r="W3752" i="4"/>
  <c r="W3748" i="4"/>
  <c r="W3744" i="4"/>
  <c r="W3740" i="4"/>
  <c r="W3736" i="4"/>
  <c r="W3732" i="4"/>
  <c r="W3728" i="4"/>
  <c r="W3724" i="4"/>
  <c r="W3720" i="4"/>
  <c r="W3716" i="4"/>
  <c r="W3712" i="4"/>
  <c r="W3708" i="4"/>
  <c r="W3704" i="4"/>
  <c r="W3700" i="4"/>
  <c r="W3696" i="4"/>
  <c r="W3692" i="4"/>
  <c r="W3688" i="4"/>
  <c r="W3684" i="4"/>
  <c r="W3680" i="4"/>
  <c r="W3676" i="4"/>
  <c r="W3672" i="4"/>
  <c r="W3668" i="4"/>
  <c r="W3664" i="4"/>
  <c r="W3660" i="4"/>
  <c r="W3656" i="4"/>
  <c r="W3652" i="4"/>
  <c r="W3648" i="4"/>
  <c r="W3644" i="4"/>
  <c r="W3640" i="4"/>
  <c r="W4058" i="4"/>
  <c r="W4050" i="4"/>
  <c r="W4042" i="4"/>
  <c r="W4034" i="4"/>
  <c r="W4026" i="4"/>
  <c r="W4018" i="4"/>
  <c r="W4010" i="4"/>
  <c r="W4002" i="4"/>
  <c r="W4955" i="4"/>
  <c r="W4476" i="4"/>
  <c r="W4317" i="4"/>
  <c r="W4253" i="4"/>
  <c r="W4192" i="4"/>
  <c r="W4160" i="4"/>
  <c r="W4128" i="4"/>
  <c r="W4108" i="4"/>
  <c r="W4092" i="4"/>
  <c r="W4076" i="4"/>
  <c r="W4430" i="4"/>
  <c r="W4366" i="4"/>
  <c r="W4405" i="4"/>
  <c r="W4341" i="4"/>
  <c r="W4384" i="4"/>
  <c r="W4055" i="4"/>
  <c r="W4023" i="4"/>
  <c r="W3991" i="4"/>
  <c r="W3963" i="4"/>
  <c r="W3947" i="4"/>
  <c r="W3931" i="4"/>
  <c r="W3915" i="4"/>
  <c r="W3899" i="4"/>
  <c r="W3883" i="4"/>
  <c r="W3867" i="4"/>
  <c r="W3851" i="4"/>
  <c r="W3835" i="4"/>
  <c r="W3819" i="4"/>
  <c r="W3803" i="4"/>
  <c r="W3787" i="4"/>
  <c r="W3771" i="4"/>
  <c r="W3755" i="4"/>
  <c r="W3739" i="4"/>
  <c r="W3723" i="4"/>
  <c r="W3707" i="4"/>
  <c r="W3691" i="4"/>
  <c r="W3675" i="4"/>
  <c r="W3659" i="4"/>
  <c r="W3643" i="4"/>
  <c r="W4040" i="4"/>
  <c r="W4008" i="4"/>
  <c r="W3986" i="4"/>
  <c r="W3970" i="4"/>
  <c r="W3625" i="4"/>
  <c r="W3609" i="4"/>
  <c r="W3601" i="4"/>
  <c r="W3593" i="4"/>
  <c r="W3585" i="4"/>
  <c r="W3577" i="4"/>
  <c r="W3569" i="4"/>
  <c r="W3561" i="4"/>
  <c r="W3556" i="4"/>
  <c r="W3552" i="4"/>
  <c r="W3548" i="4"/>
  <c r="W3544" i="4"/>
  <c r="W3540" i="4"/>
  <c r="W3536" i="4"/>
  <c r="W3532" i="4"/>
  <c r="W3528" i="4"/>
  <c r="W3524" i="4"/>
  <c r="W3520" i="4"/>
  <c r="W3516" i="4"/>
  <c r="W3512" i="4"/>
  <c r="W3508" i="4"/>
  <c r="W3504" i="4"/>
  <c r="W3500" i="4"/>
  <c r="W3496" i="4"/>
  <c r="W3492" i="4"/>
  <c r="W3488" i="4"/>
  <c r="W3484" i="4"/>
  <c r="W3480" i="4"/>
  <c r="W3476" i="4"/>
  <c r="W3472" i="4"/>
  <c r="W3468" i="4"/>
  <c r="W3464" i="4"/>
  <c r="W3460" i="4"/>
  <c r="W3456" i="4"/>
  <c r="W3452" i="4"/>
  <c r="W3448" i="4"/>
  <c r="W3444" i="4"/>
  <c r="W3440" i="4"/>
  <c r="W3436" i="4"/>
  <c r="W3432" i="4"/>
  <c r="W3428" i="4"/>
  <c r="W3424" i="4"/>
  <c r="W3420" i="4"/>
  <c r="W3416" i="4"/>
  <c r="W3412" i="4"/>
  <c r="W3408" i="4"/>
  <c r="W3404" i="4"/>
  <c r="W3400" i="4"/>
  <c r="W3396" i="4"/>
  <c r="W3392" i="4"/>
  <c r="W3388" i="4"/>
  <c r="W3384" i="4"/>
  <c r="W3380" i="4"/>
  <c r="W3376" i="4"/>
  <c r="W3372" i="4"/>
  <c r="W3368" i="4"/>
  <c r="W3364" i="4"/>
  <c r="W3360" i="4"/>
  <c r="W3356" i="4"/>
  <c r="W3352" i="4"/>
  <c r="W3348" i="4"/>
  <c r="W3344" i="4"/>
  <c r="W3340" i="4"/>
  <c r="W3336" i="4"/>
  <c r="W3332" i="4"/>
  <c r="W3328" i="4"/>
  <c r="W3324" i="4"/>
  <c r="W3320" i="4"/>
  <c r="W3316" i="4"/>
  <c r="W3312" i="4"/>
  <c r="W3308" i="4"/>
  <c r="W3304" i="4"/>
  <c r="W3300" i="4"/>
  <c r="W3296" i="4"/>
  <c r="W3292" i="4"/>
  <c r="W3288" i="4"/>
  <c r="W3284" i="4"/>
  <c r="W3280" i="4"/>
  <c r="W3276" i="4"/>
  <c r="W3272" i="4"/>
  <c r="W3268" i="4"/>
  <c r="W3264" i="4"/>
  <c r="W3260" i="4"/>
  <c r="W3256" i="4"/>
  <c r="W3252" i="4"/>
  <c r="W3248" i="4"/>
  <c r="W3244" i="4"/>
  <c r="W3240" i="4"/>
  <c r="W3236" i="4"/>
  <c r="W3232" i="4"/>
  <c r="W3228" i="4"/>
  <c r="W3224" i="4"/>
  <c r="W3220" i="4"/>
  <c r="W3216" i="4"/>
  <c r="W3212" i="4"/>
  <c r="W3208" i="4"/>
  <c r="W3204" i="4"/>
  <c r="W3200" i="4"/>
  <c r="W3196" i="4"/>
  <c r="W3192" i="4"/>
  <c r="W3188" i="4"/>
  <c r="W3184" i="4"/>
  <c r="W3180" i="4"/>
  <c r="W3176" i="4"/>
  <c r="W3172" i="4"/>
  <c r="W3168" i="4"/>
  <c r="W3164" i="4"/>
  <c r="W3160" i="4"/>
  <c r="W3156" i="4"/>
  <c r="W3152" i="4"/>
  <c r="W3148" i="4"/>
  <c r="W3144" i="4"/>
  <c r="W3140" i="4"/>
  <c r="W3136" i="4"/>
  <c r="W3132" i="4"/>
  <c r="W3128" i="4"/>
  <c r="W3124" i="4"/>
  <c r="W3120" i="4"/>
  <c r="W3116" i="4"/>
  <c r="W3112" i="4"/>
  <c r="W3108" i="4"/>
  <c r="W3104" i="4"/>
  <c r="W3100" i="4"/>
  <c r="W3096" i="4"/>
  <c r="W3092" i="4"/>
  <c r="W3088" i="4"/>
  <c r="W3084" i="4"/>
  <c r="W3080" i="4"/>
  <c r="W4632" i="4"/>
  <c r="W4444" i="4"/>
  <c r="W4301" i="4"/>
  <c r="W4237" i="4"/>
  <c r="W4184" i="4"/>
  <c r="W4152" i="4"/>
  <c r="W4120" i="4"/>
  <c r="W4104" i="4"/>
  <c r="W4088" i="4"/>
  <c r="W4072" i="4"/>
  <c r="W4414" i="4"/>
  <c r="W4350" i="4"/>
  <c r="W4389" i="4"/>
  <c r="W4432" i="4"/>
  <c r="W4368" i="4"/>
  <c r="W4047" i="4"/>
  <c r="W4015" i="4"/>
  <c r="W3983" i="4"/>
  <c r="W3959" i="4"/>
  <c r="W3943" i="4"/>
  <c r="W3927" i="4"/>
  <c r="W3911" i="4"/>
  <c r="W3895" i="4"/>
  <c r="W3879" i="4"/>
  <c r="W3863" i="4"/>
  <c r="W3847" i="4"/>
  <c r="W3831" i="4"/>
  <c r="W3815" i="4"/>
  <c r="W3799" i="4"/>
  <c r="W3783" i="4"/>
  <c r="W3767" i="4"/>
  <c r="W3751" i="4"/>
  <c r="W3735" i="4"/>
  <c r="W3719" i="4"/>
  <c r="W3703" i="4"/>
  <c r="W3687" i="4"/>
  <c r="W3671" i="4"/>
  <c r="W3655" i="4"/>
  <c r="W3639" i="4"/>
  <c r="W4032" i="4"/>
  <c r="W4000" i="4"/>
  <c r="W3984" i="4"/>
  <c r="W3968" i="4"/>
  <c r="W3623" i="4"/>
  <c r="W3607" i="4"/>
  <c r="W3599" i="4"/>
  <c r="W3591" i="4"/>
  <c r="W3583" i="4"/>
  <c r="W3575" i="4"/>
  <c r="W3567" i="4"/>
  <c r="W3559" i="4"/>
  <c r="W3555" i="4"/>
  <c r="W3551" i="4"/>
  <c r="W3547" i="4"/>
  <c r="W3543" i="4"/>
  <c r="W3539" i="4"/>
  <c r="W3535" i="4"/>
  <c r="W3531" i="4"/>
  <c r="W3527" i="4"/>
  <c r="W3523" i="4"/>
  <c r="W3519" i="4"/>
  <c r="W3515" i="4"/>
  <c r="W3511" i="4"/>
  <c r="W3507" i="4"/>
  <c r="W3503" i="4"/>
  <c r="W3499" i="4"/>
  <c r="W3495" i="4"/>
  <c r="W3491" i="4"/>
  <c r="W3487" i="4"/>
  <c r="W3483" i="4"/>
  <c r="W3479" i="4"/>
  <c r="W3475" i="4"/>
  <c r="W3471" i="4"/>
  <c r="W3467" i="4"/>
  <c r="W3463" i="4"/>
  <c r="W3459" i="4"/>
  <c r="W3455" i="4"/>
  <c r="W3451" i="4"/>
  <c r="W3447" i="4"/>
  <c r="W3443" i="4"/>
  <c r="W3439" i="4"/>
  <c r="W3435" i="4"/>
  <c r="W3431" i="4"/>
  <c r="W3427" i="4"/>
  <c r="W3423" i="4"/>
  <c r="W3419" i="4"/>
  <c r="W3415" i="4"/>
  <c r="W3411" i="4"/>
  <c r="W3407" i="4"/>
  <c r="W3403" i="4"/>
  <c r="W3399" i="4"/>
  <c r="W3395" i="4"/>
  <c r="W3391" i="4"/>
  <c r="W3387" i="4"/>
  <c r="W3383" i="4"/>
  <c r="W3379" i="4"/>
  <c r="W3375" i="4"/>
  <c r="W3371" i="4"/>
  <c r="W3367" i="4"/>
  <c r="W3363" i="4"/>
  <c r="W3359" i="4"/>
  <c r="W3355" i="4"/>
  <c r="W3351" i="4"/>
  <c r="W3347" i="4"/>
  <c r="W3343" i="4"/>
  <c r="W3339" i="4"/>
  <c r="W3335" i="4"/>
  <c r="W3331" i="4"/>
  <c r="W3327" i="4"/>
  <c r="W3323" i="4"/>
  <c r="W3319" i="4"/>
  <c r="W3315" i="4"/>
  <c r="W3311" i="4"/>
  <c r="W3307" i="4"/>
  <c r="W3303" i="4"/>
  <c r="W3299" i="4"/>
  <c r="W3295" i="4"/>
  <c r="W3291" i="4"/>
  <c r="W3287" i="4"/>
  <c r="W3283" i="4"/>
  <c r="W3279" i="4"/>
  <c r="W3275" i="4"/>
  <c r="W3271" i="4"/>
  <c r="W3267" i="4"/>
  <c r="W3263" i="4"/>
  <c r="W3259" i="4"/>
  <c r="W3255" i="4"/>
  <c r="W3251" i="4"/>
  <c r="W3247" i="4"/>
  <c r="W3243" i="4"/>
  <c r="W3239" i="4"/>
  <c r="W3235" i="4"/>
  <c r="W3231" i="4"/>
  <c r="W3227" i="4"/>
  <c r="W3223" i="4"/>
  <c r="W3219" i="4"/>
  <c r="W3215" i="4"/>
  <c r="W3211" i="4"/>
  <c r="W3207" i="4"/>
  <c r="W3203" i="4"/>
  <c r="W3199" i="4"/>
  <c r="W3195" i="4"/>
  <c r="W3191" i="4"/>
  <c r="W3187" i="4"/>
  <c r="W3183" i="4"/>
  <c r="W3179" i="4"/>
  <c r="W3175" i="4"/>
  <c r="W3171" i="4"/>
  <c r="W3167" i="4"/>
  <c r="W3163" i="4"/>
  <c r="W3159" i="4"/>
  <c r="W3155" i="4"/>
  <c r="W3151" i="4"/>
  <c r="W3147" i="4"/>
  <c r="W3143" i="4"/>
  <c r="W3139" i="4"/>
  <c r="W3135" i="4"/>
  <c r="W3131" i="4"/>
  <c r="W3127" i="4"/>
  <c r="W3123" i="4"/>
  <c r="W3119" i="4"/>
  <c r="W3115" i="4"/>
  <c r="W3111" i="4"/>
  <c r="W3107" i="4"/>
  <c r="W3103" i="4"/>
  <c r="W3099" i="4"/>
  <c r="W3095" i="4"/>
  <c r="W3091" i="4"/>
  <c r="W3087" i="4"/>
  <c r="W3083" i="4"/>
  <c r="W4568" i="4"/>
  <c r="W4391" i="4"/>
  <c r="W4285" i="4"/>
  <c r="W4221" i="4"/>
  <c r="W4176" i="4"/>
  <c r="W4144" i="4"/>
  <c r="W4116" i="4"/>
  <c r="W4100" i="4"/>
  <c r="W4084" i="4"/>
  <c r="W4068" i="4"/>
  <c r="W4398" i="4"/>
  <c r="W4437" i="4"/>
  <c r="W4373" i="4"/>
  <c r="W4416" i="4"/>
  <c r="W4352" i="4"/>
  <c r="W4039" i="4"/>
  <c r="W4007" i="4"/>
  <c r="W3975" i="4"/>
  <c r="W3955" i="4"/>
  <c r="W3939" i="4"/>
  <c r="W3923" i="4"/>
  <c r="W3907" i="4"/>
  <c r="W3891" i="4"/>
  <c r="W3875" i="4"/>
  <c r="W3859" i="4"/>
  <c r="W3843" i="4"/>
  <c r="W3827" i="4"/>
  <c r="W3811" i="4"/>
  <c r="W3795" i="4"/>
  <c r="W3779" i="4"/>
  <c r="W3763" i="4"/>
  <c r="W3747" i="4"/>
  <c r="W3731" i="4"/>
  <c r="W3715" i="4"/>
  <c r="W3699" i="4"/>
  <c r="W3683" i="4"/>
  <c r="W3667" i="4"/>
  <c r="W3651" i="4"/>
  <c r="W4056" i="4"/>
  <c r="W4024" i="4"/>
  <c r="W3994" i="4"/>
  <c r="W3978" i="4"/>
  <c r="W3633" i="4"/>
  <c r="W3617" i="4"/>
  <c r="W3605" i="4"/>
  <c r="W3597" i="4"/>
  <c r="W3589" i="4"/>
  <c r="W3581" i="4"/>
  <c r="W3573" i="4"/>
  <c r="W3565" i="4"/>
  <c r="W3558" i="4"/>
  <c r="W3554" i="4"/>
  <c r="W3550" i="4"/>
  <c r="W3546" i="4"/>
  <c r="W3542" i="4"/>
  <c r="W3538" i="4"/>
  <c r="W3534" i="4"/>
  <c r="W3530" i="4"/>
  <c r="W3526" i="4"/>
  <c r="W3522" i="4"/>
  <c r="W3518" i="4"/>
  <c r="W3514" i="4"/>
  <c r="W3510" i="4"/>
  <c r="W3506" i="4"/>
  <c r="W3502" i="4"/>
  <c r="W3498" i="4"/>
  <c r="W3494" i="4"/>
  <c r="W3490" i="4"/>
  <c r="W3486" i="4"/>
  <c r="W3482" i="4"/>
  <c r="W3478" i="4"/>
  <c r="W3474" i="4"/>
  <c r="W3470" i="4"/>
  <c r="W3466" i="4"/>
  <c r="W3462" i="4"/>
  <c r="W3458" i="4"/>
  <c r="W3454" i="4"/>
  <c r="W3450" i="4"/>
  <c r="W3446" i="4"/>
  <c r="W3442" i="4"/>
  <c r="W3438" i="4"/>
  <c r="W3434" i="4"/>
  <c r="W3430" i="4"/>
  <c r="W3426" i="4"/>
  <c r="W3422" i="4"/>
  <c r="W3418" i="4"/>
  <c r="W3414" i="4"/>
  <c r="W3410" i="4"/>
  <c r="W3406" i="4"/>
  <c r="W3402" i="4"/>
  <c r="W3398" i="4"/>
  <c r="W3394" i="4"/>
  <c r="W3390" i="4"/>
  <c r="W3386" i="4"/>
  <c r="W3382" i="4"/>
  <c r="W3378" i="4"/>
  <c r="W3374" i="4"/>
  <c r="W3370" i="4"/>
  <c r="W3366" i="4"/>
  <c r="W3362" i="4"/>
  <c r="W3358" i="4"/>
  <c r="W3354" i="4"/>
  <c r="W3350" i="4"/>
  <c r="W3346" i="4"/>
  <c r="W3342" i="4"/>
  <c r="W3338" i="4"/>
  <c r="W3334" i="4"/>
  <c r="W3330" i="4"/>
  <c r="W3326" i="4"/>
  <c r="W3322" i="4"/>
  <c r="W3318" i="4"/>
  <c r="W3314" i="4"/>
  <c r="W3310" i="4"/>
  <c r="W3306" i="4"/>
  <c r="W3302" i="4"/>
  <c r="W3298" i="4"/>
  <c r="W3294" i="4"/>
  <c r="W3290" i="4"/>
  <c r="W3286" i="4"/>
  <c r="W3282" i="4"/>
  <c r="W3278" i="4"/>
  <c r="W3274" i="4"/>
  <c r="W3270" i="4"/>
  <c r="W3266" i="4"/>
  <c r="W3262" i="4"/>
  <c r="W3258" i="4"/>
  <c r="W3254" i="4"/>
  <c r="W3250" i="4"/>
  <c r="W3246" i="4"/>
  <c r="W3242" i="4"/>
  <c r="W3238" i="4"/>
  <c r="W3234" i="4"/>
  <c r="W3230" i="4"/>
  <c r="W3226" i="4"/>
  <c r="W3222" i="4"/>
  <c r="W3218" i="4"/>
  <c r="W3214" i="4"/>
  <c r="W3210" i="4"/>
  <c r="W3206" i="4"/>
  <c r="W3202" i="4"/>
  <c r="W3198" i="4"/>
  <c r="W3194" i="4"/>
  <c r="W3190" i="4"/>
  <c r="W3186" i="4"/>
  <c r="W3182" i="4"/>
  <c r="W3178" i="4"/>
  <c r="W3174" i="4"/>
  <c r="W3170" i="4"/>
  <c r="W3166" i="4"/>
  <c r="W3162" i="4"/>
  <c r="W3158" i="4"/>
  <c r="W3154" i="4"/>
  <c r="W3150" i="4"/>
  <c r="W3146" i="4"/>
  <c r="W3142" i="4"/>
  <c r="W3138" i="4"/>
  <c r="W3134" i="4"/>
  <c r="W3130" i="4"/>
  <c r="W3126" i="4"/>
  <c r="W3122" i="4"/>
  <c r="W4508" i="4"/>
  <c r="W4168" i="4"/>
  <c r="W4080" i="4"/>
  <c r="W4357" i="4"/>
  <c r="W3999" i="4"/>
  <c r="W3919" i="4"/>
  <c r="W3855" i="4"/>
  <c r="W3791" i="4"/>
  <c r="W3727" i="4"/>
  <c r="W3663" i="4"/>
  <c r="W3992" i="4"/>
  <c r="W3603" i="4"/>
  <c r="W3571" i="4"/>
  <c r="W3549" i="4"/>
  <c r="W3533" i="4"/>
  <c r="W3517" i="4"/>
  <c r="W3501" i="4"/>
  <c r="W3485" i="4"/>
  <c r="W3469" i="4"/>
  <c r="W3453" i="4"/>
  <c r="W3437" i="4"/>
  <c r="W3421" i="4"/>
  <c r="W3405" i="4"/>
  <c r="W3389" i="4"/>
  <c r="W3373" i="4"/>
  <c r="W3357" i="4"/>
  <c r="W3341" i="4"/>
  <c r="W3325" i="4"/>
  <c r="W3309" i="4"/>
  <c r="W3293" i="4"/>
  <c r="W3277" i="4"/>
  <c r="W3261" i="4"/>
  <c r="W3245" i="4"/>
  <c r="W3229" i="4"/>
  <c r="W3213" i="4"/>
  <c r="W3197" i="4"/>
  <c r="W3181" i="4"/>
  <c r="W3165" i="4"/>
  <c r="W3149" i="4"/>
  <c r="W3133" i="4"/>
  <c r="W3118" i="4"/>
  <c r="W3110" i="4"/>
  <c r="W3102" i="4"/>
  <c r="W3094" i="4"/>
  <c r="W3086" i="4"/>
  <c r="W3079" i="4"/>
  <c r="W3075" i="4"/>
  <c r="W3071" i="4"/>
  <c r="W3067" i="4"/>
  <c r="W3063" i="4"/>
  <c r="W3059" i="4"/>
  <c r="W3055" i="4"/>
  <c r="W3051" i="4"/>
  <c r="W3047" i="4"/>
  <c r="W3043" i="4"/>
  <c r="W3039" i="4"/>
  <c r="W3035" i="4"/>
  <c r="W3031" i="4"/>
  <c r="W3027" i="4"/>
  <c r="W3023" i="4"/>
  <c r="W3019" i="4"/>
  <c r="W3015" i="4"/>
  <c r="W3011" i="4"/>
  <c r="W3007" i="4"/>
  <c r="W3003" i="4"/>
  <c r="W2999" i="4"/>
  <c r="W2995" i="4"/>
  <c r="W2991" i="4"/>
  <c r="W2987" i="4"/>
  <c r="W2983" i="4"/>
  <c r="W2979" i="4"/>
  <c r="W2975" i="4"/>
  <c r="W2971" i="4"/>
  <c r="W2967" i="4"/>
  <c r="W2963" i="4"/>
  <c r="W2959" i="4"/>
  <c r="W2955" i="4"/>
  <c r="W2951" i="4"/>
  <c r="W2947" i="4"/>
  <c r="W2943" i="4"/>
  <c r="W2939" i="4"/>
  <c r="W2935" i="4"/>
  <c r="W2931" i="4"/>
  <c r="W2927" i="4"/>
  <c r="W2923" i="4"/>
  <c r="W2919" i="4"/>
  <c r="W2915" i="4"/>
  <c r="W2911" i="4"/>
  <c r="W2907" i="4"/>
  <c r="W2903" i="4"/>
  <c r="W2899" i="4"/>
  <c r="W2895" i="4"/>
  <c r="W2891" i="4"/>
  <c r="W2887" i="4"/>
  <c r="W2883" i="4"/>
  <c r="W2879" i="4"/>
  <c r="W2875" i="4"/>
  <c r="W2871" i="4"/>
  <c r="W2867" i="4"/>
  <c r="W2863" i="4"/>
  <c r="W2859" i="4"/>
  <c r="W2855" i="4"/>
  <c r="W2851" i="4"/>
  <c r="W2847" i="4"/>
  <c r="W2843" i="4"/>
  <c r="W2839" i="4"/>
  <c r="W2835" i="4"/>
  <c r="W2831" i="4"/>
  <c r="W2827" i="4"/>
  <c r="W2823" i="4"/>
  <c r="W2819" i="4"/>
  <c r="W2815" i="4"/>
  <c r="W2811" i="4"/>
  <c r="W2807" i="4"/>
  <c r="W2803" i="4"/>
  <c r="W2799" i="4"/>
  <c r="W2795" i="4"/>
  <c r="W2791" i="4"/>
  <c r="W2787" i="4"/>
  <c r="W2783" i="4"/>
  <c r="W2779" i="4"/>
  <c r="W2775" i="4"/>
  <c r="W2771" i="4"/>
  <c r="W2767" i="4"/>
  <c r="W2763" i="4"/>
  <c r="W2759" i="4"/>
  <c r="W2755" i="4"/>
  <c r="W2751" i="4"/>
  <c r="W2747" i="4"/>
  <c r="W2743" i="4"/>
  <c r="W2739" i="4"/>
  <c r="W2735" i="4"/>
  <c r="W2731" i="4"/>
  <c r="W2727" i="4"/>
  <c r="W2723" i="4"/>
  <c r="W2719" i="4"/>
  <c r="W2715" i="4"/>
  <c r="W2711" i="4"/>
  <c r="W2707" i="4"/>
  <c r="W2703" i="4"/>
  <c r="W2699" i="4"/>
  <c r="W2695" i="4"/>
  <c r="W2691" i="4"/>
  <c r="W3634" i="4"/>
  <c r="W3626" i="4"/>
  <c r="W3618" i="4"/>
  <c r="W3610" i="4"/>
  <c r="W3602" i="4"/>
  <c r="W3594" i="4"/>
  <c r="W3586" i="4"/>
  <c r="W3578" i="4"/>
  <c r="W3570" i="4"/>
  <c r="W3562" i="4"/>
  <c r="W2687" i="4"/>
  <c r="W2683" i="4"/>
  <c r="W2679" i="4"/>
  <c r="W2675" i="4"/>
  <c r="W2671" i="4"/>
  <c r="W2667" i="4"/>
  <c r="W2663" i="4"/>
  <c r="W2659" i="4"/>
  <c r="W2655" i="4"/>
  <c r="W2651" i="4"/>
  <c r="W2647" i="4"/>
  <c r="W2643" i="4"/>
  <c r="W2639" i="4"/>
  <c r="W2635" i="4"/>
  <c r="W2631" i="4"/>
  <c r="W2627" i="4"/>
  <c r="W2623" i="4"/>
  <c r="W2619" i="4"/>
  <c r="W2615" i="4"/>
  <c r="W2611" i="4"/>
  <c r="W2607" i="4"/>
  <c r="W2603" i="4"/>
  <c r="W2599" i="4"/>
  <c r="W2595" i="4"/>
  <c r="W2591" i="4"/>
  <c r="W2587" i="4"/>
  <c r="W2583" i="4"/>
  <c r="W2579" i="4"/>
  <c r="W4333" i="4"/>
  <c r="W4136" i="4"/>
  <c r="W4064" i="4"/>
  <c r="W4400" i="4"/>
  <c r="W3967" i="4"/>
  <c r="W3903" i="4"/>
  <c r="W3839" i="4"/>
  <c r="W3775" i="4"/>
  <c r="W3711" i="4"/>
  <c r="W3647" i="4"/>
  <c r="W3976" i="4"/>
  <c r="W3595" i="4"/>
  <c r="W3563" i="4"/>
  <c r="W3545" i="4"/>
  <c r="W3529" i="4"/>
  <c r="W3513" i="4"/>
  <c r="W3497" i="4"/>
  <c r="W3481" i="4"/>
  <c r="W3465" i="4"/>
  <c r="W3449" i="4"/>
  <c r="W3433" i="4"/>
  <c r="W3417" i="4"/>
  <c r="W3401" i="4"/>
  <c r="W3385" i="4"/>
  <c r="W3369" i="4"/>
  <c r="W3353" i="4"/>
  <c r="W3337" i="4"/>
  <c r="W3321" i="4"/>
  <c r="W3305" i="4"/>
  <c r="W3289" i="4"/>
  <c r="W3273" i="4"/>
  <c r="W3257" i="4"/>
  <c r="W3241" i="4"/>
  <c r="W3225" i="4"/>
  <c r="W3209" i="4"/>
  <c r="W3193" i="4"/>
  <c r="W3177" i="4"/>
  <c r="W3161" i="4"/>
  <c r="W3145" i="4"/>
  <c r="W3129" i="4"/>
  <c r="W3117" i="4"/>
  <c r="W3109" i="4"/>
  <c r="W3101" i="4"/>
  <c r="W3093" i="4"/>
  <c r="W3085" i="4"/>
  <c r="W3078" i="4"/>
  <c r="W3074" i="4"/>
  <c r="W3070" i="4"/>
  <c r="W3066" i="4"/>
  <c r="W3062" i="4"/>
  <c r="W3058" i="4"/>
  <c r="W3054" i="4"/>
  <c r="W3050" i="4"/>
  <c r="W3046" i="4"/>
  <c r="W3042" i="4"/>
  <c r="W3038" i="4"/>
  <c r="W3034" i="4"/>
  <c r="W3030" i="4"/>
  <c r="W3026" i="4"/>
  <c r="W3022" i="4"/>
  <c r="W3018" i="4"/>
  <c r="W3014" i="4"/>
  <c r="W3010" i="4"/>
  <c r="W3006" i="4"/>
  <c r="W3002" i="4"/>
  <c r="W2998" i="4"/>
  <c r="W2994" i="4"/>
  <c r="W2990" i="4"/>
  <c r="W2986" i="4"/>
  <c r="W2982" i="4"/>
  <c r="W2978" i="4"/>
  <c r="W2974" i="4"/>
  <c r="W2970" i="4"/>
  <c r="W2966" i="4"/>
  <c r="W2962" i="4"/>
  <c r="W2958" i="4"/>
  <c r="W2954" i="4"/>
  <c r="W2950" i="4"/>
  <c r="W2946" i="4"/>
  <c r="W2942" i="4"/>
  <c r="W2938" i="4"/>
  <c r="W2934" i="4"/>
  <c r="W2930" i="4"/>
  <c r="W2926" i="4"/>
  <c r="W2922" i="4"/>
  <c r="W2918" i="4"/>
  <c r="W2914" i="4"/>
  <c r="W2910" i="4"/>
  <c r="W2906" i="4"/>
  <c r="W2902" i="4"/>
  <c r="W2898" i="4"/>
  <c r="W2894" i="4"/>
  <c r="W2890" i="4"/>
  <c r="W2886" i="4"/>
  <c r="W2882" i="4"/>
  <c r="W2878" i="4"/>
  <c r="W2874" i="4"/>
  <c r="W2870" i="4"/>
  <c r="W2866" i="4"/>
  <c r="W2862" i="4"/>
  <c r="W2858" i="4"/>
  <c r="W2854" i="4"/>
  <c r="W2850" i="4"/>
  <c r="W2846" i="4"/>
  <c r="W2842" i="4"/>
  <c r="W2838" i="4"/>
  <c r="W2834" i="4"/>
  <c r="W2830" i="4"/>
  <c r="W2826" i="4"/>
  <c r="W2822" i="4"/>
  <c r="W2818" i="4"/>
  <c r="W2814" i="4"/>
  <c r="W2810" i="4"/>
  <c r="W2806" i="4"/>
  <c r="W2802" i="4"/>
  <c r="W2798" i="4"/>
  <c r="W2794" i="4"/>
  <c r="W2790" i="4"/>
  <c r="W2786" i="4"/>
  <c r="W2782" i="4"/>
  <c r="W2778" i="4"/>
  <c r="W2774" i="4"/>
  <c r="W2770" i="4"/>
  <c r="W2766" i="4"/>
  <c r="W2762" i="4"/>
  <c r="W2758" i="4"/>
  <c r="W2754" i="4"/>
  <c r="W2750" i="4"/>
  <c r="W2746" i="4"/>
  <c r="W2742" i="4"/>
  <c r="W2738" i="4"/>
  <c r="W2734" i="4"/>
  <c r="W2730" i="4"/>
  <c r="W2726" i="4"/>
  <c r="W2722" i="4"/>
  <c r="W2718" i="4"/>
  <c r="W2714" i="4"/>
  <c r="W2710" i="4"/>
  <c r="W2706" i="4"/>
  <c r="W2702" i="4"/>
  <c r="W2698" i="4"/>
  <c r="W2694" i="4"/>
  <c r="W2690" i="4"/>
  <c r="W3632" i="4"/>
  <c r="W3624" i="4"/>
  <c r="W3616" i="4"/>
  <c r="W3608" i="4"/>
  <c r="W3600" i="4"/>
  <c r="W3592" i="4"/>
  <c r="W3584" i="4"/>
  <c r="W3576" i="4"/>
  <c r="W3568" i="4"/>
  <c r="W3560" i="4"/>
  <c r="W2686" i="4"/>
  <c r="W2682" i="4"/>
  <c r="W2678" i="4"/>
  <c r="W2674" i="4"/>
  <c r="W2670" i="4"/>
  <c r="W2666" i="4"/>
  <c r="W2662" i="4"/>
  <c r="W2658" i="4"/>
  <c r="W2654" i="4"/>
  <c r="W2650" i="4"/>
  <c r="W2646" i="4"/>
  <c r="W2642" i="4"/>
  <c r="W2638" i="4"/>
  <c r="W2634" i="4"/>
  <c r="W2630" i="4"/>
  <c r="W2626" i="4"/>
  <c r="W2622" i="4"/>
  <c r="W2618" i="4"/>
  <c r="W2614" i="4"/>
  <c r="W2610" i="4"/>
  <c r="W2606" i="4"/>
  <c r="W2602" i="4"/>
  <c r="W2598" i="4"/>
  <c r="W2594" i="4"/>
  <c r="W2590" i="4"/>
  <c r="W2586" i="4"/>
  <c r="W2582" i="4"/>
  <c r="W2578" i="4"/>
  <c r="W4269" i="4"/>
  <c r="W4112" i="4"/>
  <c r="W4382" i="4"/>
  <c r="W4336" i="4"/>
  <c r="W3951" i="4"/>
  <c r="W3887" i="4"/>
  <c r="W3823" i="4"/>
  <c r="W3759" i="4"/>
  <c r="W3695" i="4"/>
  <c r="W4048" i="4"/>
  <c r="W3631" i="4"/>
  <c r="W3587" i="4"/>
  <c r="W3557" i="4"/>
  <c r="W3541" i="4"/>
  <c r="W3525" i="4"/>
  <c r="W3509" i="4"/>
  <c r="W3493" i="4"/>
  <c r="W3477" i="4"/>
  <c r="W3461" i="4"/>
  <c r="W3445" i="4"/>
  <c r="W3429" i="4"/>
  <c r="W3413" i="4"/>
  <c r="W3397" i="4"/>
  <c r="W3381" i="4"/>
  <c r="W3365" i="4"/>
  <c r="W3349" i="4"/>
  <c r="W3333" i="4"/>
  <c r="W3317" i="4"/>
  <c r="W3301" i="4"/>
  <c r="W3285" i="4"/>
  <c r="W3269" i="4"/>
  <c r="W3253" i="4"/>
  <c r="W3237" i="4"/>
  <c r="W3221" i="4"/>
  <c r="W3205" i="4"/>
  <c r="W3189" i="4"/>
  <c r="W3173" i="4"/>
  <c r="W3157" i="4"/>
  <c r="W3141" i="4"/>
  <c r="W3125" i="4"/>
  <c r="W3114" i="4"/>
  <c r="W3106" i="4"/>
  <c r="W3098" i="4"/>
  <c r="W3090" i="4"/>
  <c r="W3082" i="4"/>
  <c r="W3077" i="4"/>
  <c r="W3073" i="4"/>
  <c r="W3069" i="4"/>
  <c r="W3065" i="4"/>
  <c r="W3061" i="4"/>
  <c r="W3057" i="4"/>
  <c r="W3053" i="4"/>
  <c r="W3049" i="4"/>
  <c r="W3045" i="4"/>
  <c r="W3041" i="4"/>
  <c r="W3037" i="4"/>
  <c r="W3033" i="4"/>
  <c r="W3029" i="4"/>
  <c r="W3025" i="4"/>
  <c r="W3021" i="4"/>
  <c r="W3017" i="4"/>
  <c r="W3013" i="4"/>
  <c r="W3009" i="4"/>
  <c r="W3005" i="4"/>
  <c r="W3001" i="4"/>
  <c r="W2997" i="4"/>
  <c r="W2993" i="4"/>
  <c r="W2989" i="4"/>
  <c r="W2985" i="4"/>
  <c r="W2981" i="4"/>
  <c r="W2977" i="4"/>
  <c r="W2973" i="4"/>
  <c r="W2969" i="4"/>
  <c r="W2965" i="4"/>
  <c r="W2961" i="4"/>
  <c r="W2957" i="4"/>
  <c r="W2953" i="4"/>
  <c r="W2949" i="4"/>
  <c r="W2945" i="4"/>
  <c r="W2941" i="4"/>
  <c r="W2937" i="4"/>
  <c r="W2933" i="4"/>
  <c r="W2929" i="4"/>
  <c r="W2925" i="4"/>
  <c r="W2921" i="4"/>
  <c r="W2917" i="4"/>
  <c r="W2913" i="4"/>
  <c r="W2909" i="4"/>
  <c r="W2905" i="4"/>
  <c r="W2901" i="4"/>
  <c r="W2897" i="4"/>
  <c r="W2893" i="4"/>
  <c r="W2889" i="4"/>
  <c r="W2885" i="4"/>
  <c r="W2881" i="4"/>
  <c r="W2877" i="4"/>
  <c r="W2873" i="4"/>
  <c r="W2869" i="4"/>
  <c r="W2865" i="4"/>
  <c r="W2861" i="4"/>
  <c r="W2857" i="4"/>
  <c r="W2853" i="4"/>
  <c r="W2849" i="4"/>
  <c r="W2845" i="4"/>
  <c r="W2841" i="4"/>
  <c r="W2837" i="4"/>
  <c r="W2833" i="4"/>
  <c r="W2829" i="4"/>
  <c r="W2825" i="4"/>
  <c r="W2821" i="4"/>
  <c r="W2817" i="4"/>
  <c r="W2813" i="4"/>
  <c r="W2809" i="4"/>
  <c r="W2805" i="4"/>
  <c r="W2801" i="4"/>
  <c r="W2797" i="4"/>
  <c r="W2793" i="4"/>
  <c r="W2789" i="4"/>
  <c r="W2785" i="4"/>
  <c r="W2781" i="4"/>
  <c r="W2777" i="4"/>
  <c r="W2773" i="4"/>
  <c r="W2769" i="4"/>
  <c r="W2765" i="4"/>
  <c r="W2761" i="4"/>
  <c r="W2757" i="4"/>
  <c r="W2753" i="4"/>
  <c r="W2749" i="4"/>
  <c r="W2745" i="4"/>
  <c r="W2741" i="4"/>
  <c r="W2737" i="4"/>
  <c r="W2733" i="4"/>
  <c r="W2729" i="4"/>
  <c r="W2725" i="4"/>
  <c r="W2721" i="4"/>
  <c r="W2717" i="4"/>
  <c r="W2713" i="4"/>
  <c r="W2709" i="4"/>
  <c r="W2705" i="4"/>
  <c r="W2701" i="4"/>
  <c r="W2697" i="4"/>
  <c r="W2693" i="4"/>
  <c r="W3638" i="4"/>
  <c r="W3630" i="4"/>
  <c r="W3622" i="4"/>
  <c r="W3614" i="4"/>
  <c r="W3606" i="4"/>
  <c r="W3598" i="4"/>
  <c r="W3590" i="4"/>
  <c r="W3582" i="4"/>
  <c r="W3574" i="4"/>
  <c r="W3566" i="4"/>
  <c r="W2689" i="4"/>
  <c r="W2685" i="4"/>
  <c r="W2681" i="4"/>
  <c r="W2677" i="4"/>
  <c r="W2673" i="4"/>
  <c r="W2669" i="4"/>
  <c r="W2665" i="4"/>
  <c r="W2661" i="4"/>
  <c r="W2657" i="4"/>
  <c r="W2653" i="4"/>
  <c r="W2649" i="4"/>
  <c r="W2645" i="4"/>
  <c r="W2641" i="4"/>
  <c r="W2637" i="4"/>
  <c r="W2633" i="4"/>
  <c r="W2629" i="4"/>
  <c r="W2625" i="4"/>
  <c r="W2621" i="4"/>
  <c r="W4205" i="4"/>
  <c r="W3935" i="4"/>
  <c r="W3679" i="4"/>
  <c r="W3553" i="4"/>
  <c r="W3489" i="4"/>
  <c r="W3425" i="4"/>
  <c r="W3361" i="4"/>
  <c r="W3297" i="4"/>
  <c r="W3233" i="4"/>
  <c r="W3169" i="4"/>
  <c r="W3113" i="4"/>
  <c r="W3081" i="4"/>
  <c r="W3064" i="4"/>
  <c r="W3048" i="4"/>
  <c r="W3032" i="4"/>
  <c r="W3016" i="4"/>
  <c r="W3000" i="4"/>
  <c r="W2984" i="4"/>
  <c r="W2968" i="4"/>
  <c r="W2952" i="4"/>
  <c r="W2936" i="4"/>
  <c r="W2920" i="4"/>
  <c r="W2904" i="4"/>
  <c r="W2888" i="4"/>
  <c r="W2872" i="4"/>
  <c r="W2856" i="4"/>
  <c r="W2840" i="4"/>
  <c r="W2824" i="4"/>
  <c r="W2808" i="4"/>
  <c r="W2792" i="4"/>
  <c r="W2776" i="4"/>
  <c r="W2760" i="4"/>
  <c r="W2744" i="4"/>
  <c r="W2728" i="4"/>
  <c r="W2712" i="4"/>
  <c r="W2696" i="4"/>
  <c r="W3620" i="4"/>
  <c r="W3588" i="4"/>
  <c r="W2688" i="4"/>
  <c r="W2672" i="4"/>
  <c r="W2656" i="4"/>
  <c r="W2640" i="4"/>
  <c r="W2624" i="4"/>
  <c r="W2613" i="4"/>
  <c r="W2605" i="4"/>
  <c r="W2597" i="4"/>
  <c r="W2589" i="4"/>
  <c r="W2581" i="4"/>
  <c r="W2575" i="4"/>
  <c r="W2571" i="4"/>
  <c r="W2567" i="4"/>
  <c r="W2563" i="4"/>
  <c r="W2559" i="4"/>
  <c r="W2555" i="4"/>
  <c r="W2551" i="4"/>
  <c r="W2547" i="4"/>
  <c r="W2543" i="4"/>
  <c r="W2539" i="4"/>
  <c r="W2535" i="4"/>
  <c r="W2531" i="4"/>
  <c r="W2527" i="4"/>
  <c r="W2523" i="4"/>
  <c r="W2519" i="4"/>
  <c r="W2515" i="4"/>
  <c r="W2511" i="4"/>
  <c r="W2507" i="4"/>
  <c r="W2503" i="4"/>
  <c r="W2499" i="4"/>
  <c r="W2495" i="4"/>
  <c r="W2491" i="4"/>
  <c r="W2487" i="4"/>
  <c r="W2483" i="4"/>
  <c r="W2479" i="4"/>
  <c r="W2475" i="4"/>
  <c r="W2471" i="4"/>
  <c r="W2467" i="4"/>
  <c r="W2463" i="4"/>
  <c r="W2459" i="4"/>
  <c r="W2455" i="4"/>
  <c r="W2451" i="4"/>
  <c r="W2447" i="4"/>
  <c r="W2443" i="4"/>
  <c r="W2439" i="4"/>
  <c r="W2435" i="4"/>
  <c r="W2431" i="4"/>
  <c r="W2427" i="4"/>
  <c r="W2423" i="4"/>
  <c r="W2419" i="4"/>
  <c r="W2415" i="4"/>
  <c r="W2411" i="4"/>
  <c r="W2407" i="4"/>
  <c r="W2403" i="4"/>
  <c r="W2399" i="4"/>
  <c r="W2395" i="4"/>
  <c r="W2391" i="4"/>
  <c r="W2387" i="4"/>
  <c r="W2383" i="4"/>
  <c r="W2379" i="4"/>
  <c r="W2375" i="4"/>
  <c r="W2371" i="4"/>
  <c r="W2367" i="4"/>
  <c r="W2363" i="4"/>
  <c r="W2359" i="4"/>
  <c r="W2355" i="4"/>
  <c r="W2351" i="4"/>
  <c r="W2347" i="4"/>
  <c r="W2343" i="4"/>
  <c r="W2339" i="4"/>
  <c r="W2335" i="4"/>
  <c r="W2331" i="4"/>
  <c r="W2327" i="4"/>
  <c r="W2323" i="4"/>
  <c r="W2319" i="4"/>
  <c r="W2315" i="4"/>
  <c r="W2311" i="4"/>
  <c r="W2307" i="4"/>
  <c r="W2303" i="4"/>
  <c r="W2299" i="4"/>
  <c r="W2295" i="4"/>
  <c r="W2291" i="4"/>
  <c r="W2287" i="4"/>
  <c r="W2283" i="4"/>
  <c r="W2279" i="4"/>
  <c r="W2275" i="4"/>
  <c r="W2271" i="4"/>
  <c r="W2267" i="4"/>
  <c r="W2263" i="4"/>
  <c r="W2259" i="4"/>
  <c r="W2255" i="4"/>
  <c r="W2251" i="4"/>
  <c r="W2247" i="4"/>
  <c r="W2243" i="4"/>
  <c r="W2239" i="4"/>
  <c r="W2235" i="4"/>
  <c r="W2231" i="4"/>
  <c r="W2227" i="4"/>
  <c r="W2223" i="4"/>
  <c r="W2219" i="4"/>
  <c r="W2215" i="4"/>
  <c r="W2211" i="4"/>
  <c r="W2207" i="4"/>
  <c r="W2203" i="4"/>
  <c r="W2199" i="4"/>
  <c r="W2195" i="4"/>
  <c r="W2191" i="4"/>
  <c r="W2187" i="4"/>
  <c r="W2183" i="4"/>
  <c r="W2179" i="4"/>
  <c r="W2175" i="4"/>
  <c r="W2171" i="4"/>
  <c r="W2167" i="4"/>
  <c r="W2163" i="4"/>
  <c r="W2159" i="4"/>
  <c r="W2155" i="4"/>
  <c r="W2151" i="4"/>
  <c r="W2147" i="4"/>
  <c r="W2143" i="4"/>
  <c r="W2139" i="4"/>
  <c r="W2135" i="4"/>
  <c r="W2131" i="4"/>
  <c r="W2127" i="4"/>
  <c r="W2123" i="4"/>
  <c r="W2119" i="4"/>
  <c r="W2115" i="4"/>
  <c r="W2111" i="4"/>
  <c r="W2107" i="4"/>
  <c r="W2103" i="4"/>
  <c r="W2099" i="4"/>
  <c r="W2095" i="4"/>
  <c r="W2091" i="4"/>
  <c r="W2087" i="4"/>
  <c r="W2083" i="4"/>
  <c r="W2079" i="4"/>
  <c r="W2075" i="4"/>
  <c r="W2071" i="4"/>
  <c r="W2067" i="4"/>
  <c r="W2063" i="4"/>
  <c r="W2059" i="4"/>
  <c r="W2055" i="4"/>
  <c r="W2051" i="4"/>
  <c r="W2047" i="4"/>
  <c r="W2043" i="4"/>
  <c r="W2039" i="4"/>
  <c r="W2035" i="4"/>
  <c r="W2031" i="4"/>
  <c r="W2027" i="4"/>
  <c r="W2023" i="4"/>
  <c r="W2019" i="4"/>
  <c r="W2015" i="4"/>
  <c r="W2011" i="4"/>
  <c r="W2007" i="4"/>
  <c r="W2003" i="4"/>
  <c r="W1999" i="4"/>
  <c r="W1995" i="4"/>
  <c r="W1991" i="4"/>
  <c r="W1987" i="4"/>
  <c r="W1983" i="4"/>
  <c r="W1979" i="4"/>
  <c r="W1975" i="4"/>
  <c r="W1971" i="4"/>
  <c r="W1967" i="4"/>
  <c r="W1963" i="4"/>
  <c r="W1959" i="4"/>
  <c r="W1955" i="4"/>
  <c r="W1951" i="4"/>
  <c r="W1947" i="4"/>
  <c r="W1943" i="4"/>
  <c r="W1939" i="4"/>
  <c r="W1935" i="4"/>
  <c r="W1931" i="4"/>
  <c r="W1927" i="4"/>
  <c r="W1923" i="4"/>
  <c r="W1919" i="4"/>
  <c r="W1915" i="4"/>
  <c r="W1911" i="4"/>
  <c r="W1907" i="4"/>
  <c r="W1903" i="4"/>
  <c r="W1899" i="4"/>
  <c r="W1895" i="4"/>
  <c r="W1891" i="4"/>
  <c r="W1887" i="4"/>
  <c r="W1883" i="4"/>
  <c r="W1879" i="4"/>
  <c r="W1875" i="4"/>
  <c r="W1871" i="4"/>
  <c r="W1867" i="4"/>
  <c r="W1863" i="4"/>
  <c r="W1859" i="4"/>
  <c r="W1855" i="4"/>
  <c r="W1851" i="4"/>
  <c r="W1847" i="4"/>
  <c r="W1843" i="4"/>
  <c r="W1839" i="4"/>
  <c r="W1835" i="4"/>
  <c r="W1831" i="4"/>
  <c r="W1827" i="4"/>
  <c r="W1823" i="4"/>
  <c r="W1819" i="4"/>
  <c r="W1815" i="4"/>
  <c r="W1811" i="4"/>
  <c r="W1807" i="4"/>
  <c r="W1803" i="4"/>
  <c r="W1799" i="4"/>
  <c r="W1795" i="4"/>
  <c r="W1791" i="4"/>
  <c r="W1787" i="4"/>
  <c r="W1783" i="4"/>
  <c r="W1775" i="4"/>
  <c r="W1767" i="4"/>
  <c r="W1759" i="4"/>
  <c r="W1751" i="4"/>
  <c r="W1743" i="4"/>
  <c r="W1735" i="4"/>
  <c r="W1729" i="4"/>
  <c r="W1725" i="4"/>
  <c r="W1721" i="4"/>
  <c r="W1717" i="4"/>
  <c r="W1713" i="4"/>
  <c r="W1709" i="4"/>
  <c r="W1705" i="4"/>
  <c r="W1701" i="4"/>
  <c r="W1697" i="4"/>
  <c r="W1693" i="4"/>
  <c r="W1689" i="4"/>
  <c r="W1685" i="4"/>
  <c r="W1681" i="4"/>
  <c r="W1677" i="4"/>
  <c r="W1673" i="4"/>
  <c r="W1669" i="4"/>
  <c r="W1665" i="4"/>
  <c r="W1661" i="4"/>
  <c r="W1657" i="4"/>
  <c r="W1653" i="4"/>
  <c r="W1649" i="4"/>
  <c r="W1645" i="4"/>
  <c r="W1641" i="4"/>
  <c r="W1637" i="4"/>
  <c r="W1633" i="4"/>
  <c r="W1629" i="4"/>
  <c r="W1625" i="4"/>
  <c r="W1621" i="4"/>
  <c r="W1617" i="4"/>
  <c r="W1613" i="4"/>
  <c r="W1609" i="4"/>
  <c r="W1605" i="4"/>
  <c r="W1601" i="4"/>
  <c r="W1597" i="4"/>
  <c r="W1593" i="4"/>
  <c r="W1589" i="4"/>
  <c r="W1585" i="4"/>
  <c r="W1581" i="4"/>
  <c r="W1577" i="4"/>
  <c r="W1573" i="4"/>
  <c r="W1569" i="4"/>
  <c r="W1565" i="4"/>
  <c r="W1561" i="4"/>
  <c r="W1557" i="4"/>
  <c r="W1553" i="4"/>
  <c r="W1549" i="4"/>
  <c r="W1545" i="4"/>
  <c r="W1541" i="4"/>
  <c r="W1537" i="4"/>
  <c r="W1533" i="4"/>
  <c r="W1529" i="4"/>
  <c r="W1525" i="4"/>
  <c r="W1521" i="4"/>
  <c r="W1517" i="4"/>
  <c r="W1513" i="4"/>
  <c r="W1509" i="4"/>
  <c r="W1505" i="4"/>
  <c r="W1501" i="4"/>
  <c r="W1497" i="4"/>
  <c r="W1493" i="4"/>
  <c r="W1489" i="4"/>
  <c r="W1485" i="4"/>
  <c r="W1481" i="4"/>
  <c r="W1477" i="4"/>
  <c r="W1473" i="4"/>
  <c r="W1469" i="4"/>
  <c r="W1465" i="4"/>
  <c r="W1461" i="4"/>
  <c r="W1457" i="4"/>
  <c r="W1453" i="4"/>
  <c r="W1449" i="4"/>
  <c r="W1445" i="4"/>
  <c r="W1441" i="4"/>
  <c r="W1437" i="4"/>
  <c r="W1433" i="4"/>
  <c r="W1429" i="4"/>
  <c r="W1425" i="4"/>
  <c r="W1421" i="4"/>
  <c r="W1417" i="4"/>
  <c r="W1413" i="4"/>
  <c r="W1409" i="4"/>
  <c r="W1405" i="4"/>
  <c r="W1401" i="4"/>
  <c r="W1397" i="4"/>
  <c r="W1393" i="4"/>
  <c r="W1389" i="4"/>
  <c r="W1385" i="4"/>
  <c r="W1381" i="4"/>
  <c r="W4096" i="4"/>
  <c r="W3871" i="4"/>
  <c r="W4016" i="4"/>
  <c r="W3537" i="4"/>
  <c r="W3473" i="4"/>
  <c r="W3409" i="4"/>
  <c r="W3345" i="4"/>
  <c r="W3281" i="4"/>
  <c r="W3217" i="4"/>
  <c r="W3153" i="4"/>
  <c r="W3105" i="4"/>
  <c r="W3076" i="4"/>
  <c r="W3060" i="4"/>
  <c r="W3044" i="4"/>
  <c r="W3028" i="4"/>
  <c r="W3012" i="4"/>
  <c r="W2996" i="4"/>
  <c r="W2980" i="4"/>
  <c r="W2964" i="4"/>
  <c r="W2948" i="4"/>
  <c r="W2932" i="4"/>
  <c r="W2916" i="4"/>
  <c r="W2900" i="4"/>
  <c r="W2884" i="4"/>
  <c r="W2868" i="4"/>
  <c r="W2852" i="4"/>
  <c r="W2836" i="4"/>
  <c r="W2820" i="4"/>
  <c r="W2804" i="4"/>
  <c r="W2788" i="4"/>
  <c r="W2772" i="4"/>
  <c r="W2756" i="4"/>
  <c r="W2740" i="4"/>
  <c r="W2724" i="4"/>
  <c r="W2708" i="4"/>
  <c r="W2692" i="4"/>
  <c r="W3612" i="4"/>
  <c r="W3580" i="4"/>
  <c r="W2684" i="4"/>
  <c r="W2668" i="4"/>
  <c r="W2652" i="4"/>
  <c r="W2636" i="4"/>
  <c r="W2620" i="4"/>
  <c r="W2612" i="4"/>
  <c r="W2604" i="4"/>
  <c r="W2596" i="4"/>
  <c r="W2588" i="4"/>
  <c r="W2580" i="4"/>
  <c r="W2574" i="4"/>
  <c r="W2570" i="4"/>
  <c r="W2566" i="4"/>
  <c r="W2562" i="4"/>
  <c r="W2558" i="4"/>
  <c r="W2554" i="4"/>
  <c r="W2550" i="4"/>
  <c r="W2546" i="4"/>
  <c r="W2542" i="4"/>
  <c r="W2538" i="4"/>
  <c r="W2534" i="4"/>
  <c r="W2530" i="4"/>
  <c r="W2526" i="4"/>
  <c r="W2522" i="4"/>
  <c r="W2518" i="4"/>
  <c r="W2514" i="4"/>
  <c r="W2510" i="4"/>
  <c r="W2506" i="4"/>
  <c r="W2502" i="4"/>
  <c r="W2498" i="4"/>
  <c r="W2494" i="4"/>
  <c r="W2490" i="4"/>
  <c r="W2486" i="4"/>
  <c r="W2482" i="4"/>
  <c r="W2478" i="4"/>
  <c r="W2474" i="4"/>
  <c r="W2470" i="4"/>
  <c r="W2466" i="4"/>
  <c r="W2462" i="4"/>
  <c r="W2458" i="4"/>
  <c r="W2454" i="4"/>
  <c r="W2450" i="4"/>
  <c r="W2446" i="4"/>
  <c r="W2442" i="4"/>
  <c r="W2438" i="4"/>
  <c r="W2434" i="4"/>
  <c r="W2430" i="4"/>
  <c r="W2426" i="4"/>
  <c r="W2422" i="4"/>
  <c r="W2418" i="4"/>
  <c r="W2414" i="4"/>
  <c r="W2410" i="4"/>
  <c r="W2406" i="4"/>
  <c r="W2402" i="4"/>
  <c r="W2398" i="4"/>
  <c r="W2394" i="4"/>
  <c r="W2390" i="4"/>
  <c r="W2386" i="4"/>
  <c r="W2382" i="4"/>
  <c r="W2378" i="4"/>
  <c r="W2374" i="4"/>
  <c r="W2370" i="4"/>
  <c r="W2366" i="4"/>
  <c r="W2362" i="4"/>
  <c r="W2358" i="4"/>
  <c r="W2354" i="4"/>
  <c r="W2350" i="4"/>
  <c r="W2346" i="4"/>
  <c r="W2342" i="4"/>
  <c r="W2338" i="4"/>
  <c r="W2334" i="4"/>
  <c r="W2330" i="4"/>
  <c r="W2326" i="4"/>
  <c r="W2322" i="4"/>
  <c r="W2318" i="4"/>
  <c r="W2314" i="4"/>
  <c r="W2310" i="4"/>
  <c r="W2306" i="4"/>
  <c r="W2302" i="4"/>
  <c r="W2298" i="4"/>
  <c r="W2294" i="4"/>
  <c r="W2290" i="4"/>
  <c r="W2286" i="4"/>
  <c r="W2282" i="4"/>
  <c r="W2278" i="4"/>
  <c r="W2274" i="4"/>
  <c r="W2270" i="4"/>
  <c r="W2266" i="4"/>
  <c r="W2262" i="4"/>
  <c r="W2258" i="4"/>
  <c r="W2254" i="4"/>
  <c r="W2250" i="4"/>
  <c r="W2246" i="4"/>
  <c r="W2242" i="4"/>
  <c r="W2238" i="4"/>
  <c r="W2234" i="4"/>
  <c r="W2230" i="4"/>
  <c r="W2226" i="4"/>
  <c r="W2222" i="4"/>
  <c r="W2218" i="4"/>
  <c r="W2214" i="4"/>
  <c r="W2210" i="4"/>
  <c r="W2206" i="4"/>
  <c r="W2202" i="4"/>
  <c r="W2198" i="4"/>
  <c r="W2194" i="4"/>
  <c r="W2190" i="4"/>
  <c r="W2186" i="4"/>
  <c r="W2182" i="4"/>
  <c r="W2178" i="4"/>
  <c r="W2174" i="4"/>
  <c r="W2170" i="4"/>
  <c r="W2166" i="4"/>
  <c r="W2162" i="4"/>
  <c r="W2158" i="4"/>
  <c r="W2154" i="4"/>
  <c r="W2150" i="4"/>
  <c r="W2146" i="4"/>
  <c r="W2142" i="4"/>
  <c r="W2138" i="4"/>
  <c r="W2134" i="4"/>
  <c r="W2130" i="4"/>
  <c r="W2126" i="4"/>
  <c r="W2122" i="4"/>
  <c r="W2118" i="4"/>
  <c r="W2114" i="4"/>
  <c r="W2110" i="4"/>
  <c r="W2106" i="4"/>
  <c r="W2102" i="4"/>
  <c r="W2098" i="4"/>
  <c r="W2094" i="4"/>
  <c r="W2090" i="4"/>
  <c r="W2086" i="4"/>
  <c r="W2082" i="4"/>
  <c r="W2078" i="4"/>
  <c r="W2074" i="4"/>
  <c r="W2070" i="4"/>
  <c r="W2066" i="4"/>
  <c r="W2062" i="4"/>
  <c r="W2058" i="4"/>
  <c r="W2054" i="4"/>
  <c r="W2050" i="4"/>
  <c r="W2046" i="4"/>
  <c r="W2042" i="4"/>
  <c r="W2038" i="4"/>
  <c r="W2034" i="4"/>
  <c r="W2030" i="4"/>
  <c r="W2026" i="4"/>
  <c r="W2022" i="4"/>
  <c r="W2018" i="4"/>
  <c r="W2014" i="4"/>
  <c r="W2010" i="4"/>
  <c r="W2006" i="4"/>
  <c r="W2002" i="4"/>
  <c r="W1998" i="4"/>
  <c r="W1994" i="4"/>
  <c r="W1990" i="4"/>
  <c r="W1986" i="4"/>
  <c r="W1982" i="4"/>
  <c r="W1978" i="4"/>
  <c r="W1974" i="4"/>
  <c r="W1970" i="4"/>
  <c r="W1966" i="4"/>
  <c r="W1962" i="4"/>
  <c r="W1958" i="4"/>
  <c r="W1954" i="4"/>
  <c r="W1950" i="4"/>
  <c r="W1946" i="4"/>
  <c r="W1942" i="4"/>
  <c r="W1938" i="4"/>
  <c r="W1934" i="4"/>
  <c r="W1930" i="4"/>
  <c r="W1926" i="4"/>
  <c r="W1922" i="4"/>
  <c r="W1918" i="4"/>
  <c r="W1914" i="4"/>
  <c r="W1910" i="4"/>
  <c r="W1906" i="4"/>
  <c r="W1902" i="4"/>
  <c r="W1898" i="4"/>
  <c r="W1894" i="4"/>
  <c r="W1890" i="4"/>
  <c r="W1886" i="4"/>
  <c r="W1882" i="4"/>
  <c r="W1878" i="4"/>
  <c r="W1874" i="4"/>
  <c r="W1870" i="4"/>
  <c r="W1866" i="4"/>
  <c r="W1862" i="4"/>
  <c r="W1858" i="4"/>
  <c r="W1854" i="4"/>
  <c r="W1850" i="4"/>
  <c r="W1846" i="4"/>
  <c r="W1842" i="4"/>
  <c r="W1838" i="4"/>
  <c r="W1834" i="4"/>
  <c r="W1830" i="4"/>
  <c r="W1826" i="4"/>
  <c r="W1822" i="4"/>
  <c r="W1818" i="4"/>
  <c r="W1814" i="4"/>
  <c r="W1810" i="4"/>
  <c r="W1806" i="4"/>
  <c r="W1802" i="4"/>
  <c r="W1798" i="4"/>
  <c r="W1794" i="4"/>
  <c r="W1790" i="4"/>
  <c r="W1786" i="4"/>
  <c r="W1781" i="4"/>
  <c r="W1773" i="4"/>
  <c r="W1765" i="4"/>
  <c r="W1757" i="4"/>
  <c r="W1749" i="4"/>
  <c r="W1741" i="4"/>
  <c r="W1733" i="4"/>
  <c r="W1728" i="4"/>
  <c r="W1724" i="4"/>
  <c r="W1720" i="4"/>
  <c r="W1716" i="4"/>
  <c r="W1712" i="4"/>
  <c r="W1708" i="4"/>
  <c r="W1704" i="4"/>
  <c r="W1700" i="4"/>
  <c r="W1696" i="4"/>
  <c r="W1692" i="4"/>
  <c r="W1688" i="4"/>
  <c r="W1684" i="4"/>
  <c r="W1680" i="4"/>
  <c r="W1676" i="4"/>
  <c r="W1672" i="4"/>
  <c r="W1668" i="4"/>
  <c r="W1664" i="4"/>
  <c r="W1660" i="4"/>
  <c r="W1656" i="4"/>
  <c r="W1652" i="4"/>
  <c r="W1648" i="4"/>
  <c r="W1644" i="4"/>
  <c r="W1640" i="4"/>
  <c r="W1636" i="4"/>
  <c r="W1632" i="4"/>
  <c r="W1628" i="4"/>
  <c r="W1624" i="4"/>
  <c r="W1620" i="4"/>
  <c r="W1616" i="4"/>
  <c r="W1612" i="4"/>
  <c r="W1608" i="4"/>
  <c r="W1604" i="4"/>
  <c r="W1600" i="4"/>
  <c r="W1596" i="4"/>
  <c r="W1592" i="4"/>
  <c r="W1588" i="4"/>
  <c r="W1584" i="4"/>
  <c r="W1580" i="4"/>
  <c r="W1576" i="4"/>
  <c r="W1572" i="4"/>
  <c r="W1568" i="4"/>
  <c r="W1564" i="4"/>
  <c r="W1560" i="4"/>
  <c r="W1556" i="4"/>
  <c r="W1552" i="4"/>
  <c r="W1548" i="4"/>
  <c r="W1544" i="4"/>
  <c r="W1540" i="4"/>
  <c r="W1536" i="4"/>
  <c r="W1532" i="4"/>
  <c r="W1528" i="4"/>
  <c r="W1524" i="4"/>
  <c r="W1520" i="4"/>
  <c r="W1516" i="4"/>
  <c r="W1512" i="4"/>
  <c r="W1508" i="4"/>
  <c r="W1504" i="4"/>
  <c r="W1500" i="4"/>
  <c r="W1496" i="4"/>
  <c r="W1492" i="4"/>
  <c r="W1488" i="4"/>
  <c r="W1484" i="4"/>
  <c r="W1480" i="4"/>
  <c r="W1476" i="4"/>
  <c r="W1472" i="4"/>
  <c r="W1468" i="4"/>
  <c r="W1464" i="4"/>
  <c r="W1460" i="4"/>
  <c r="W1456" i="4"/>
  <c r="W1452" i="4"/>
  <c r="W1448" i="4"/>
  <c r="W1444" i="4"/>
  <c r="W1440" i="4"/>
  <c r="W1436" i="4"/>
  <c r="W1432" i="4"/>
  <c r="W1428" i="4"/>
  <c r="W1424" i="4"/>
  <c r="W1420" i="4"/>
  <c r="W1416" i="4"/>
  <c r="W1412" i="4"/>
  <c r="W1408" i="4"/>
  <c r="W1404" i="4"/>
  <c r="W1400" i="4"/>
  <c r="W1396" i="4"/>
  <c r="W1392" i="4"/>
  <c r="W1388" i="4"/>
  <c r="W1384" i="4"/>
  <c r="W1380" i="4"/>
  <c r="W4421" i="4"/>
  <c r="W3807" i="4"/>
  <c r="W3615" i="4"/>
  <c r="W3521" i="4"/>
  <c r="W3457" i="4"/>
  <c r="W3393" i="4"/>
  <c r="W3329" i="4"/>
  <c r="W3265" i="4"/>
  <c r="W3201" i="4"/>
  <c r="W3137" i="4"/>
  <c r="W3097" i="4"/>
  <c r="W3072" i="4"/>
  <c r="W3056" i="4"/>
  <c r="W3040" i="4"/>
  <c r="W3024" i="4"/>
  <c r="W3008" i="4"/>
  <c r="W2992" i="4"/>
  <c r="W2976" i="4"/>
  <c r="W2960" i="4"/>
  <c r="W2944" i="4"/>
  <c r="W2928" i="4"/>
  <c r="W2912" i="4"/>
  <c r="W2896" i="4"/>
  <c r="W2880" i="4"/>
  <c r="W2864" i="4"/>
  <c r="W2848" i="4"/>
  <c r="W2832" i="4"/>
  <c r="W2816" i="4"/>
  <c r="W2800" i="4"/>
  <c r="W2784" i="4"/>
  <c r="W2768" i="4"/>
  <c r="W2752" i="4"/>
  <c r="W2736" i="4"/>
  <c r="W2720" i="4"/>
  <c r="W2704" i="4"/>
  <c r="W3636" i="4"/>
  <c r="W3604" i="4"/>
  <c r="W3572" i="4"/>
  <c r="W2680" i="4"/>
  <c r="W2664" i="4"/>
  <c r="W2648" i="4"/>
  <c r="W2632" i="4"/>
  <c r="W2617" i="4"/>
  <c r="W2609" i="4"/>
  <c r="W2601" i="4"/>
  <c r="W2593" i="4"/>
  <c r="W2585" i="4"/>
  <c r="W2577" i="4"/>
  <c r="W2573" i="4"/>
  <c r="W2569" i="4"/>
  <c r="W2565" i="4"/>
  <c r="W2561" i="4"/>
  <c r="W2557" i="4"/>
  <c r="W2553" i="4"/>
  <c r="W2549" i="4"/>
  <c r="W2545" i="4"/>
  <c r="W2541" i="4"/>
  <c r="W2537" i="4"/>
  <c r="W2533" i="4"/>
  <c r="W2529" i="4"/>
  <c r="W2525" i="4"/>
  <c r="W2521" i="4"/>
  <c r="W2517" i="4"/>
  <c r="W2513" i="4"/>
  <c r="W2509" i="4"/>
  <c r="W2505" i="4"/>
  <c r="W2501" i="4"/>
  <c r="W2497" i="4"/>
  <c r="W2493" i="4"/>
  <c r="W2489" i="4"/>
  <c r="W2485" i="4"/>
  <c r="W2481" i="4"/>
  <c r="W2477" i="4"/>
  <c r="W2473" i="4"/>
  <c r="W2469" i="4"/>
  <c r="W2465" i="4"/>
  <c r="W2461" i="4"/>
  <c r="W2457" i="4"/>
  <c r="W2453" i="4"/>
  <c r="W2449" i="4"/>
  <c r="W2445" i="4"/>
  <c r="W2441" i="4"/>
  <c r="W2437" i="4"/>
  <c r="W2433" i="4"/>
  <c r="W2429" i="4"/>
  <c r="W2425" i="4"/>
  <c r="W2421" i="4"/>
  <c r="W2417" i="4"/>
  <c r="W2413" i="4"/>
  <c r="W2409" i="4"/>
  <c r="W2405" i="4"/>
  <c r="W2401" i="4"/>
  <c r="W2397" i="4"/>
  <c r="W2393" i="4"/>
  <c r="W2389" i="4"/>
  <c r="W2385" i="4"/>
  <c r="W2381" i="4"/>
  <c r="W2377" i="4"/>
  <c r="W2373" i="4"/>
  <c r="W2369" i="4"/>
  <c r="W2365" i="4"/>
  <c r="W2361" i="4"/>
  <c r="W2357" i="4"/>
  <c r="W2353" i="4"/>
  <c r="W2349" i="4"/>
  <c r="W2345" i="4"/>
  <c r="W2341" i="4"/>
  <c r="W2337" i="4"/>
  <c r="W2333" i="4"/>
  <c r="W2329" i="4"/>
  <c r="W2325" i="4"/>
  <c r="W2321" i="4"/>
  <c r="W2317" i="4"/>
  <c r="W2313" i="4"/>
  <c r="W2309" i="4"/>
  <c r="W2305" i="4"/>
  <c r="W2301" i="4"/>
  <c r="W2297" i="4"/>
  <c r="W2293" i="4"/>
  <c r="W2289" i="4"/>
  <c r="W2285" i="4"/>
  <c r="W2281" i="4"/>
  <c r="W2277" i="4"/>
  <c r="W2273" i="4"/>
  <c r="W2269" i="4"/>
  <c r="W2265" i="4"/>
  <c r="W2261" i="4"/>
  <c r="W2257" i="4"/>
  <c r="W2253" i="4"/>
  <c r="W2249" i="4"/>
  <c r="W2245" i="4"/>
  <c r="W2241" i="4"/>
  <c r="W2237" i="4"/>
  <c r="W2233" i="4"/>
  <c r="W2229" i="4"/>
  <c r="W2225" i="4"/>
  <c r="W2221" i="4"/>
  <c r="W2217" i="4"/>
  <c r="W2213" i="4"/>
  <c r="W2209" i="4"/>
  <c r="W2205" i="4"/>
  <c r="W2201" i="4"/>
  <c r="W2197" i="4"/>
  <c r="W2193" i="4"/>
  <c r="W2189" i="4"/>
  <c r="W2185" i="4"/>
  <c r="W2181" i="4"/>
  <c r="W2177" i="4"/>
  <c r="W2173" i="4"/>
  <c r="W2169" i="4"/>
  <c r="W2165" i="4"/>
  <c r="W2161" i="4"/>
  <c r="W2157" i="4"/>
  <c r="W2153" i="4"/>
  <c r="W2149" i="4"/>
  <c r="W2145" i="4"/>
  <c r="W2141" i="4"/>
  <c r="W2137" i="4"/>
  <c r="W2133" i="4"/>
  <c r="W2129" i="4"/>
  <c r="W2125" i="4"/>
  <c r="W2121" i="4"/>
  <c r="W2117" i="4"/>
  <c r="W2113" i="4"/>
  <c r="W2109" i="4"/>
  <c r="W2105" i="4"/>
  <c r="W2101" i="4"/>
  <c r="W2097" i="4"/>
  <c r="W2093" i="4"/>
  <c r="W2089" i="4"/>
  <c r="W2085" i="4"/>
  <c r="W2081" i="4"/>
  <c r="W2077" i="4"/>
  <c r="W2073" i="4"/>
  <c r="W2069" i="4"/>
  <c r="W2065" i="4"/>
  <c r="W2061" i="4"/>
  <c r="W2057" i="4"/>
  <c r="W2053" i="4"/>
  <c r="W2049" i="4"/>
  <c r="W2045" i="4"/>
  <c r="W2041" i="4"/>
  <c r="W2037" i="4"/>
  <c r="W2033" i="4"/>
  <c r="W2029" i="4"/>
  <c r="W2025" i="4"/>
  <c r="W2021" i="4"/>
  <c r="W2017" i="4"/>
  <c r="W2013" i="4"/>
  <c r="W2009" i="4"/>
  <c r="W2005" i="4"/>
  <c r="W2001" i="4"/>
  <c r="W1997" i="4"/>
  <c r="W1993" i="4"/>
  <c r="W1989" i="4"/>
  <c r="W1985" i="4"/>
  <c r="W1981" i="4"/>
  <c r="W1977" i="4"/>
  <c r="W1973" i="4"/>
  <c r="W1969" i="4"/>
  <c r="W1965" i="4"/>
  <c r="W1961" i="4"/>
  <c r="W1957" i="4"/>
  <c r="W1953" i="4"/>
  <c r="W1949" i="4"/>
  <c r="W1945" i="4"/>
  <c r="W1941" i="4"/>
  <c r="W1937" i="4"/>
  <c r="W1933" i="4"/>
  <c r="W1929" i="4"/>
  <c r="W1925" i="4"/>
  <c r="W1921" i="4"/>
  <c r="W1917" i="4"/>
  <c r="W1913" i="4"/>
  <c r="W1909" i="4"/>
  <c r="W1905" i="4"/>
  <c r="W1901" i="4"/>
  <c r="W1897" i="4"/>
  <c r="W1893" i="4"/>
  <c r="W1889" i="4"/>
  <c r="W1885" i="4"/>
  <c r="W1881" i="4"/>
  <c r="W1877" i="4"/>
  <c r="W1873" i="4"/>
  <c r="W1869" i="4"/>
  <c r="W1865" i="4"/>
  <c r="W1861" i="4"/>
  <c r="W1857" i="4"/>
  <c r="W1853" i="4"/>
  <c r="W1849" i="4"/>
  <c r="W1845" i="4"/>
  <c r="W1841" i="4"/>
  <c r="W1837" i="4"/>
  <c r="W1833" i="4"/>
  <c r="W1829" i="4"/>
  <c r="W1825" i="4"/>
  <c r="W1821" i="4"/>
  <c r="W1817" i="4"/>
  <c r="W1813" i="4"/>
  <c r="W1809" i="4"/>
  <c r="W1805" i="4"/>
  <c r="W1801" i="4"/>
  <c r="W1797" i="4"/>
  <c r="W1793" i="4"/>
  <c r="W1789" i="4"/>
  <c r="W1785" i="4"/>
  <c r="W1779" i="4"/>
  <c r="W1771" i="4"/>
  <c r="W1763" i="4"/>
  <c r="W1755" i="4"/>
  <c r="W1747" i="4"/>
  <c r="W1739" i="4"/>
  <c r="W1731" i="4"/>
  <c r="W1727" i="4"/>
  <c r="W1723" i="4"/>
  <c r="W1719" i="4"/>
  <c r="W1715" i="4"/>
  <c r="W1711" i="4"/>
  <c r="W1707" i="4"/>
  <c r="W1703" i="4"/>
  <c r="W1699" i="4"/>
  <c r="W1695" i="4"/>
  <c r="W1691" i="4"/>
  <c r="W1687" i="4"/>
  <c r="W1683" i="4"/>
  <c r="W1679" i="4"/>
  <c r="W1675" i="4"/>
  <c r="W1671" i="4"/>
  <c r="W1667" i="4"/>
  <c r="W1663" i="4"/>
  <c r="W1659" i="4"/>
  <c r="W1655" i="4"/>
  <c r="W1651" i="4"/>
  <c r="W1647" i="4"/>
  <c r="W1643" i="4"/>
  <c r="W1639" i="4"/>
  <c r="W1635" i="4"/>
  <c r="W1631" i="4"/>
  <c r="W1627" i="4"/>
  <c r="W1623" i="4"/>
  <c r="W1619" i="4"/>
  <c r="W1615" i="4"/>
  <c r="W1611" i="4"/>
  <c r="W1607" i="4"/>
  <c r="W1603" i="4"/>
  <c r="W1599" i="4"/>
  <c r="W1595" i="4"/>
  <c r="W1591" i="4"/>
  <c r="W1587" i="4"/>
  <c r="W1583" i="4"/>
  <c r="W1579" i="4"/>
  <c r="W1575" i="4"/>
  <c r="W1571" i="4"/>
  <c r="W1567" i="4"/>
  <c r="W1563" i="4"/>
  <c r="W1559" i="4"/>
  <c r="W1555" i="4"/>
  <c r="W1551" i="4"/>
  <c r="W1547" i="4"/>
  <c r="W1543" i="4"/>
  <c r="W1539" i="4"/>
  <c r="W1535" i="4"/>
  <c r="W1531" i="4"/>
  <c r="W1527" i="4"/>
  <c r="W1523" i="4"/>
  <c r="W1519" i="4"/>
  <c r="W1515" i="4"/>
  <c r="W1511" i="4"/>
  <c r="W1507" i="4"/>
  <c r="W1503" i="4"/>
  <c r="W1499" i="4"/>
  <c r="W1495" i="4"/>
  <c r="W1491" i="4"/>
  <c r="W1487" i="4"/>
  <c r="W1483" i="4"/>
  <c r="W1479" i="4"/>
  <c r="W1475" i="4"/>
  <c r="W1471" i="4"/>
  <c r="W1467" i="4"/>
  <c r="W1736" i="4"/>
  <c r="W1744" i="4"/>
  <c r="W1752" i="4"/>
  <c r="W1760" i="4"/>
  <c r="W1768" i="4"/>
  <c r="W1776" i="4"/>
  <c r="W848" i="4"/>
  <c r="W852" i="4"/>
  <c r="W856" i="4"/>
  <c r="W860" i="4"/>
  <c r="W864" i="4"/>
  <c r="W868" i="4"/>
  <c r="W872" i="4"/>
  <c r="W876" i="4"/>
  <c r="W880" i="4"/>
  <c r="W884" i="4"/>
  <c r="W888" i="4"/>
  <c r="W892" i="4"/>
  <c r="W896" i="4"/>
  <c r="W900" i="4"/>
  <c r="W904" i="4"/>
  <c r="W908" i="4"/>
  <c r="W912" i="4"/>
  <c r="W916" i="4"/>
  <c r="W920" i="4"/>
  <c r="W924" i="4"/>
  <c r="W928" i="4"/>
  <c r="W932" i="4"/>
  <c r="W936" i="4"/>
  <c r="W940" i="4"/>
  <c r="W944" i="4"/>
  <c r="W948" i="4"/>
  <c r="W952" i="4"/>
  <c r="W956" i="4"/>
  <c r="W960" i="4"/>
  <c r="W964" i="4"/>
  <c r="W968" i="4"/>
  <c r="W972" i="4"/>
  <c r="W976" i="4"/>
  <c r="W980" i="4"/>
  <c r="W984" i="4"/>
  <c r="W988" i="4"/>
  <c r="W992" i="4"/>
  <c r="W996" i="4"/>
  <c r="W1000" i="4"/>
  <c r="W1004" i="4"/>
  <c r="W1008" i="4"/>
  <c r="W1012" i="4"/>
  <c r="W1016" i="4"/>
  <c r="W1020" i="4"/>
  <c r="W1024" i="4"/>
  <c r="W1028" i="4"/>
  <c r="W1032" i="4"/>
  <c r="W1036" i="4"/>
  <c r="W1040" i="4"/>
  <c r="W1044" i="4"/>
  <c r="W1048" i="4"/>
  <c r="W1052" i="4"/>
  <c r="W1056" i="4"/>
  <c r="W1060" i="4"/>
  <c r="W1064" i="4"/>
  <c r="W1068" i="4"/>
  <c r="W1072" i="4"/>
  <c r="W1076" i="4"/>
  <c r="W1080" i="4"/>
  <c r="W1084" i="4"/>
  <c r="W1088" i="4"/>
  <c r="W1092" i="4"/>
  <c r="W1096" i="4"/>
  <c r="W1100" i="4"/>
  <c r="W1104" i="4"/>
  <c r="W1108" i="4"/>
  <c r="W1112" i="4"/>
  <c r="W1116" i="4"/>
  <c r="W1120" i="4"/>
  <c r="W1124" i="4"/>
  <c r="W1128" i="4"/>
  <c r="W1132" i="4"/>
  <c r="W1136" i="4"/>
  <c r="W1140" i="4"/>
  <c r="W1144" i="4"/>
  <c r="W1148" i="4"/>
  <c r="W1152" i="4"/>
  <c r="W1156" i="4"/>
  <c r="W1160" i="4"/>
  <c r="W1164" i="4"/>
  <c r="W1168" i="4"/>
  <c r="W1172" i="4"/>
  <c r="W1176" i="4"/>
  <c r="W1180" i="4"/>
  <c r="W1184" i="4"/>
  <c r="W1188" i="4"/>
  <c r="W1192" i="4"/>
  <c r="W1196" i="4"/>
  <c r="W1200" i="4"/>
  <c r="W1204" i="4"/>
  <c r="W1208" i="4"/>
  <c r="W1212" i="4"/>
  <c r="W1216" i="4"/>
  <c r="W1220" i="4"/>
  <c r="W1224" i="4"/>
  <c r="W1228" i="4"/>
  <c r="W1232" i="4"/>
  <c r="W1236" i="4"/>
  <c r="W1240" i="4"/>
  <c r="W1244" i="4"/>
  <c r="W1248" i="4"/>
  <c r="W1252" i="4"/>
  <c r="W1256" i="4"/>
  <c r="W1260" i="4"/>
  <c r="W1264" i="4"/>
  <c r="W1268" i="4"/>
  <c r="W1272" i="4"/>
  <c r="W1276" i="4"/>
  <c r="W1280" i="4"/>
  <c r="W1284" i="4"/>
  <c r="W1288" i="4"/>
  <c r="W1292" i="4"/>
  <c r="W1296" i="4"/>
  <c r="W1300" i="4"/>
  <c r="W1304" i="4"/>
  <c r="W1308" i="4"/>
  <c r="W1312" i="4"/>
  <c r="W1316" i="4"/>
  <c r="W1320" i="4"/>
  <c r="W1324" i="4"/>
  <c r="W1328" i="4"/>
  <c r="W1332" i="4"/>
  <c r="W1336" i="4"/>
  <c r="W1340" i="4"/>
  <c r="W1344" i="4"/>
  <c r="W1348" i="4"/>
  <c r="W1352" i="4"/>
  <c r="W1356" i="4"/>
  <c r="W1360" i="4"/>
  <c r="W1364" i="4"/>
  <c r="W1368" i="4"/>
  <c r="W1372" i="4"/>
  <c r="W1376" i="4"/>
  <c r="W1382" i="4"/>
  <c r="W1390" i="4"/>
  <c r="W1398" i="4"/>
  <c r="W1406" i="4"/>
  <c r="W1414" i="4"/>
  <c r="W1422" i="4"/>
  <c r="W1430" i="4"/>
  <c r="W1438" i="4"/>
  <c r="W1446" i="4"/>
  <c r="W1454" i="4"/>
  <c r="W1462" i="4"/>
  <c r="W1474" i="4"/>
  <c r="W1490" i="4"/>
  <c r="W1506" i="4"/>
  <c r="W1522" i="4"/>
  <c r="W1538" i="4"/>
  <c r="W1554" i="4"/>
  <c r="W1570" i="4"/>
  <c r="W1586" i="4"/>
  <c r="W1602" i="4"/>
  <c r="W1618" i="4"/>
  <c r="W1634" i="4"/>
  <c r="W1650" i="4"/>
  <c r="W1666" i="4"/>
  <c r="W1682" i="4"/>
  <c r="W1698" i="4"/>
  <c r="W1714" i="4"/>
  <c r="W1730" i="4"/>
  <c r="W1761" i="4"/>
  <c r="W1788" i="4"/>
  <c r="W1804" i="4"/>
  <c r="W1820" i="4"/>
  <c r="W1836" i="4"/>
  <c r="W1852" i="4"/>
  <c r="W1868" i="4"/>
  <c r="W1884" i="4"/>
  <c r="W1900" i="4"/>
  <c r="W1916" i="4"/>
  <c r="W1932" i="4"/>
  <c r="W1948" i="4"/>
  <c r="W1964" i="4"/>
  <c r="W1980" i="4"/>
  <c r="W1996" i="4"/>
  <c r="W2012" i="4"/>
  <c r="W2028" i="4"/>
  <c r="W2044" i="4"/>
  <c r="W2060" i="4"/>
  <c r="W2076" i="4"/>
  <c r="W2092" i="4"/>
  <c r="W2108" i="4"/>
  <c r="W2124" i="4"/>
  <c r="W2140" i="4"/>
  <c r="W2156" i="4"/>
  <c r="W2172" i="4"/>
  <c r="W2188" i="4"/>
  <c r="W2204" i="4"/>
  <c r="W2220" i="4"/>
  <c r="W2236" i="4"/>
  <c r="W2252" i="4"/>
  <c r="W2268" i="4"/>
  <c r="W2284" i="4"/>
  <c r="W2300" i="4"/>
  <c r="W2316" i="4"/>
  <c r="W2332" i="4"/>
  <c r="W2348" i="4"/>
  <c r="W2364" i="4"/>
  <c r="W2380" i="4"/>
  <c r="W2396" i="4"/>
  <c r="W2412" i="4"/>
  <c r="W2428" i="4"/>
  <c r="W2444" i="4"/>
  <c r="W2460" i="4"/>
  <c r="W2476" i="4"/>
  <c r="W2492" i="4"/>
  <c r="W2508" i="4"/>
  <c r="W2524" i="4"/>
  <c r="W2540" i="4"/>
  <c r="W2556" i="4"/>
  <c r="W2572" i="4"/>
  <c r="W2600" i="4"/>
  <c r="W2644" i="4"/>
  <c r="W3596" i="4"/>
  <c r="W2732" i="4"/>
  <c r="W2796" i="4"/>
  <c r="W2860" i="4"/>
  <c r="W2924" i="4"/>
  <c r="W2988" i="4"/>
  <c r="W3052" i="4"/>
  <c r="W3185" i="4"/>
  <c r="W3441" i="4"/>
  <c r="W4031" i="4"/>
  <c r="Q11" i="2"/>
  <c r="Q13" i="2"/>
  <c r="Q18" i="2"/>
  <c r="Q12" i="2"/>
  <c r="Q16" i="2"/>
  <c r="Q15" i="2"/>
  <c r="T865" i="4"/>
  <c r="T873" i="4"/>
  <c r="T857" i="4"/>
  <c r="T897" i="4"/>
  <c r="T4899" i="4"/>
  <c r="R4899" i="4"/>
  <c r="V4899" i="4"/>
  <c r="T4821" i="4"/>
  <c r="R4821" i="4"/>
  <c r="V4821" i="4"/>
  <c r="T4797" i="4"/>
  <c r="R4797" i="4"/>
  <c r="V4797" i="4"/>
  <c r="T4773" i="4"/>
  <c r="R4773" i="4"/>
  <c r="V4773" i="4"/>
  <c r="T4694" i="4"/>
  <c r="R4694" i="4"/>
  <c r="V4694" i="4"/>
  <c r="T4670" i="4"/>
  <c r="R4670" i="4"/>
  <c r="V4670" i="4"/>
  <c r="T4638" i="4"/>
  <c r="R4638" i="4"/>
  <c r="V4638" i="4"/>
  <c r="T4606" i="4"/>
  <c r="R4606" i="4"/>
  <c r="V4606" i="4"/>
  <c r="T4541" i="4"/>
  <c r="R4541" i="4"/>
  <c r="V4541" i="4"/>
  <c r="T4929" i="4"/>
  <c r="R4929" i="4"/>
  <c r="V4929" i="4"/>
  <c r="T4445" i="4"/>
  <c r="R4445" i="4"/>
  <c r="V4445" i="4"/>
  <c r="T4273" i="4"/>
  <c r="R4273" i="4"/>
  <c r="V4273" i="4"/>
  <c r="T4237" i="4"/>
  <c r="R4237" i="4"/>
  <c r="V4237" i="4"/>
  <c r="T4523" i="4"/>
  <c r="R4523" i="4"/>
  <c r="V4523" i="4"/>
  <c r="T4345" i="4"/>
  <c r="R4345" i="4"/>
  <c r="V4345" i="4"/>
  <c r="T4277" i="4"/>
  <c r="R4277" i="4"/>
  <c r="V4277" i="4"/>
  <c r="T4093" i="4"/>
  <c r="R4093" i="4"/>
  <c r="V4093" i="4"/>
  <c r="T4229" i="4"/>
  <c r="R4229" i="4"/>
  <c r="V4229" i="4"/>
  <c r="T4481" i="4"/>
  <c r="R4481" i="4"/>
  <c r="V4481" i="4"/>
  <c r="T3524" i="4"/>
  <c r="R3524" i="4"/>
  <c r="V3524" i="4"/>
  <c r="T4569" i="4"/>
  <c r="R4569" i="4"/>
  <c r="V4569" i="4"/>
  <c r="T3476" i="4"/>
  <c r="R3476" i="4"/>
  <c r="V3476" i="4"/>
  <c r="T2691" i="4"/>
  <c r="R2691" i="4"/>
  <c r="V2691" i="4"/>
  <c r="T2627" i="4"/>
  <c r="R2627" i="4"/>
  <c r="T2527" i="4"/>
  <c r="R2527" i="4"/>
  <c r="V2527" i="4"/>
  <c r="T2435" i="4"/>
  <c r="R2435" i="4"/>
  <c r="V2435" i="4"/>
  <c r="T2243" i="4"/>
  <c r="R2243" i="4"/>
  <c r="V2243" i="4"/>
  <c r="T2023" i="4"/>
  <c r="R2023" i="4"/>
  <c r="T1955" i="4"/>
  <c r="R1955" i="4"/>
  <c r="T1895" i="4"/>
  <c r="R1895" i="4"/>
  <c r="T1828" i="4"/>
  <c r="R1828" i="4"/>
  <c r="T1764" i="4"/>
  <c r="R1764" i="4"/>
  <c r="T1716" i="4"/>
  <c r="R1716" i="4"/>
  <c r="T2491" i="4"/>
  <c r="R2491" i="4"/>
  <c r="V2491" i="4"/>
  <c r="T2419" i="4"/>
  <c r="R2419" i="4"/>
  <c r="V2419" i="4"/>
  <c r="T2355" i="4"/>
  <c r="R2355" i="4"/>
  <c r="V2355" i="4"/>
  <c r="T2291" i="4"/>
  <c r="R2291" i="4"/>
  <c r="V2291" i="4"/>
  <c r="T2103" i="4"/>
  <c r="R2103" i="4"/>
  <c r="T1975" i="4"/>
  <c r="R1975" i="4"/>
  <c r="T1847" i="4"/>
  <c r="R1847" i="4"/>
  <c r="T1670" i="4"/>
  <c r="R1670" i="4"/>
  <c r="T1629" i="4"/>
  <c r="R1629" i="4"/>
  <c r="T1576" i="4"/>
  <c r="R1576" i="4"/>
  <c r="T1542" i="4"/>
  <c r="R1542" i="4"/>
  <c r="T1460" i="4"/>
  <c r="R1460" i="4"/>
  <c r="T1332" i="4"/>
  <c r="R1332" i="4"/>
  <c r="T1204" i="4"/>
  <c r="R1204" i="4"/>
  <c r="T1076" i="4"/>
  <c r="R1076" i="4"/>
  <c r="T948" i="4"/>
  <c r="R948" i="4"/>
  <c r="T1456" i="4"/>
  <c r="R1456" i="4"/>
  <c r="T4760" i="4"/>
  <c r="R4760" i="4"/>
  <c r="V4760" i="4"/>
  <c r="T4744" i="4"/>
  <c r="R4744" i="4"/>
  <c r="V4744" i="4"/>
  <c r="T4757" i="4"/>
  <c r="R4757" i="4"/>
  <c r="V4757" i="4"/>
  <c r="T4741" i="4"/>
  <c r="R4741" i="4"/>
  <c r="V4741" i="4"/>
  <c r="T4844" i="4"/>
  <c r="R4844" i="4"/>
  <c r="V4844" i="4"/>
  <c r="T4553" i="4"/>
  <c r="R4553" i="4"/>
  <c r="V4553" i="4"/>
  <c r="T4433" i="4"/>
  <c r="R4433" i="4"/>
  <c r="V4433" i="4"/>
  <c r="T4305" i="4"/>
  <c r="R4305" i="4"/>
  <c r="V4305" i="4"/>
  <c r="T4113" i="4"/>
  <c r="R4113" i="4"/>
  <c r="V4113" i="4"/>
  <c r="T4097" i="4"/>
  <c r="R4097" i="4"/>
  <c r="V4097" i="4"/>
  <c r="T4081" i="4"/>
  <c r="R4081" i="4"/>
  <c r="V4081" i="4"/>
  <c r="T4065" i="4"/>
  <c r="R4065" i="4"/>
  <c r="V4065" i="4"/>
  <c r="T4049" i="4"/>
  <c r="R4049" i="4"/>
  <c r="V4049" i="4"/>
  <c r="T4033" i="4"/>
  <c r="R4033" i="4"/>
  <c r="V4033" i="4"/>
  <c r="T4561" i="4"/>
  <c r="R4561" i="4"/>
  <c r="V4561" i="4"/>
  <c r="T4497" i="4"/>
  <c r="R4497" i="4"/>
  <c r="V4497" i="4"/>
  <c r="T4577" i="4"/>
  <c r="R4577" i="4"/>
  <c r="V4577" i="4"/>
  <c r="T4513" i="4"/>
  <c r="R4513" i="4"/>
  <c r="V4513" i="4"/>
  <c r="T4447" i="4"/>
  <c r="R4447" i="4"/>
  <c r="V4447" i="4"/>
  <c r="T4281" i="4"/>
  <c r="R4281" i="4"/>
  <c r="V4281" i="4"/>
  <c r="T4217" i="4"/>
  <c r="R4217" i="4"/>
  <c r="V4217" i="4"/>
  <c r="T4166" i="4"/>
  <c r="R4166" i="4"/>
  <c r="V4166" i="4"/>
  <c r="T4117" i="4"/>
  <c r="R4117" i="4"/>
  <c r="V4117" i="4"/>
  <c r="T4085" i="4"/>
  <c r="R4085" i="4"/>
  <c r="V4085" i="4"/>
  <c r="T4053" i="4"/>
  <c r="R4053" i="4"/>
  <c r="V4053" i="4"/>
  <c r="T4021" i="4"/>
  <c r="R4021" i="4"/>
  <c r="V4021" i="4"/>
  <c r="T3480" i="4"/>
  <c r="R3480" i="4"/>
  <c r="V3480" i="4"/>
  <c r="T3464" i="4"/>
  <c r="R3464" i="4"/>
  <c r="V3464" i="4"/>
  <c r="T4465" i="4"/>
  <c r="R4465" i="4"/>
  <c r="V4465" i="4"/>
  <c r="T4451" i="4"/>
  <c r="R4451" i="4"/>
  <c r="V4451" i="4"/>
  <c r="T4411" i="4"/>
  <c r="R4411" i="4"/>
  <c r="V4411" i="4"/>
  <c r="T4347" i="4"/>
  <c r="V4347" i="4"/>
  <c r="R4347" i="4"/>
  <c r="T4283" i="4"/>
  <c r="R4283" i="4"/>
  <c r="V4283" i="4"/>
  <c r="T4169" i="4"/>
  <c r="R4169" i="4"/>
  <c r="V4169" i="4"/>
  <c r="T4133" i="4"/>
  <c r="R4133" i="4"/>
  <c r="V4133" i="4"/>
  <c r="T4017" i="4"/>
  <c r="R4017" i="4"/>
  <c r="V4017" i="4"/>
  <c r="T4009" i="4"/>
  <c r="R4009" i="4"/>
  <c r="V4009" i="4"/>
  <c r="T4001" i="4"/>
  <c r="R4001" i="4"/>
  <c r="V4001" i="4"/>
  <c r="T3993" i="4"/>
  <c r="R3993" i="4"/>
  <c r="V3993" i="4"/>
  <c r="T3985" i="4"/>
  <c r="R3985" i="4"/>
  <c r="V3985" i="4"/>
  <c r="T3977" i="4"/>
  <c r="R3977" i="4"/>
  <c r="V3977" i="4"/>
  <c r="T3969" i="4"/>
  <c r="R3969" i="4"/>
  <c r="V3969" i="4"/>
  <c r="T3961" i="4"/>
  <c r="R3961" i="4"/>
  <c r="V3961" i="4"/>
  <c r="T3953" i="4"/>
  <c r="R3953" i="4"/>
  <c r="V3953" i="4"/>
  <c r="T3945" i="4"/>
  <c r="R3945" i="4"/>
  <c r="V3945" i="4"/>
  <c r="T3937" i="4"/>
  <c r="R3937" i="4"/>
  <c r="V3937" i="4"/>
  <c r="T3929" i="4"/>
  <c r="R3929" i="4"/>
  <c r="V3929" i="4"/>
  <c r="T3921" i="4"/>
  <c r="R3921" i="4"/>
  <c r="V3921" i="4"/>
  <c r="T3913" i="4"/>
  <c r="R3913" i="4"/>
  <c r="V3913" i="4"/>
  <c r="T3905" i="4"/>
  <c r="R3905" i="4"/>
  <c r="V3905" i="4"/>
  <c r="T3897" i="4"/>
  <c r="R3897" i="4"/>
  <c r="V3897" i="4"/>
  <c r="T3889" i="4"/>
  <c r="R3889" i="4"/>
  <c r="V3889" i="4"/>
  <c r="T3881" i="4"/>
  <c r="R3881" i="4"/>
  <c r="V3881" i="4"/>
  <c r="T3873" i="4"/>
  <c r="R3873" i="4"/>
  <c r="V3873" i="4"/>
  <c r="T3865" i="4"/>
  <c r="R3865" i="4"/>
  <c r="V3865" i="4"/>
  <c r="T3857" i="4"/>
  <c r="R3857" i="4"/>
  <c r="V3857" i="4"/>
  <c r="T3849" i="4"/>
  <c r="R3849" i="4"/>
  <c r="V3849" i="4"/>
  <c r="T3841" i="4"/>
  <c r="R3841" i="4"/>
  <c r="V3841" i="4"/>
  <c r="T3833" i="4"/>
  <c r="R3833" i="4"/>
  <c r="V3833" i="4"/>
  <c r="T3825" i="4"/>
  <c r="R3825" i="4"/>
  <c r="V3825" i="4"/>
  <c r="T3817" i="4"/>
  <c r="R3817" i="4"/>
  <c r="V3817" i="4"/>
  <c r="T3809" i="4"/>
  <c r="R3809" i="4"/>
  <c r="V3809" i="4"/>
  <c r="T3801" i="4"/>
  <c r="R3801" i="4"/>
  <c r="V3801" i="4"/>
  <c r="T3793" i="4"/>
  <c r="R3793" i="4"/>
  <c r="V3793" i="4"/>
  <c r="T3785" i="4"/>
  <c r="R3785" i="4"/>
  <c r="V3785" i="4"/>
  <c r="T3777" i="4"/>
  <c r="R3777" i="4"/>
  <c r="V3777" i="4"/>
  <c r="T3769" i="4"/>
  <c r="R3769" i="4"/>
  <c r="V3769" i="4"/>
  <c r="T3761" i="4"/>
  <c r="R3761" i="4"/>
  <c r="V3761" i="4"/>
  <c r="T3753" i="4"/>
  <c r="R3753" i="4"/>
  <c r="V3753" i="4"/>
  <c r="T3745" i="4"/>
  <c r="R3745" i="4"/>
  <c r="V3745" i="4"/>
  <c r="T3737" i="4"/>
  <c r="R3737" i="4"/>
  <c r="V3737" i="4"/>
  <c r="T3729" i="4"/>
  <c r="R3729" i="4"/>
  <c r="V3729" i="4"/>
  <c r="T3721" i="4"/>
  <c r="R3721" i="4"/>
  <c r="V3721" i="4"/>
  <c r="T3713" i="4"/>
  <c r="R3713" i="4"/>
  <c r="V3713" i="4"/>
  <c r="T3705" i="4"/>
  <c r="R3705" i="4"/>
  <c r="V3705" i="4"/>
  <c r="T3697" i="4"/>
  <c r="R3697" i="4"/>
  <c r="V3697" i="4"/>
  <c r="T3689" i="4"/>
  <c r="R3689" i="4"/>
  <c r="V3689" i="4"/>
  <c r="T3681" i="4"/>
  <c r="R3681" i="4"/>
  <c r="V3681" i="4"/>
  <c r="T3673" i="4"/>
  <c r="R3673" i="4"/>
  <c r="V3673" i="4"/>
  <c r="T3665" i="4"/>
  <c r="R3665" i="4"/>
  <c r="V3665" i="4"/>
  <c r="T3657" i="4"/>
  <c r="R3657" i="4"/>
  <c r="V3657" i="4"/>
  <c r="T3649" i="4"/>
  <c r="R3649" i="4"/>
  <c r="V3649" i="4"/>
  <c r="T3641" i="4"/>
  <c r="R3641" i="4"/>
  <c r="V3641" i="4"/>
  <c r="T3633" i="4"/>
  <c r="R3633" i="4"/>
  <c r="V3633" i="4"/>
  <c r="T3625" i="4"/>
  <c r="R3625" i="4"/>
  <c r="V3625" i="4"/>
  <c r="T3617" i="4"/>
  <c r="R3617" i="4"/>
  <c r="V3617" i="4"/>
  <c r="T3609" i="4"/>
  <c r="R3609" i="4"/>
  <c r="V3609" i="4"/>
  <c r="T3601" i="4"/>
  <c r="R3601" i="4"/>
  <c r="V3601" i="4"/>
  <c r="T3593" i="4"/>
  <c r="R3593" i="4"/>
  <c r="V3593" i="4"/>
  <c r="T3585" i="4"/>
  <c r="R3585" i="4"/>
  <c r="V3585" i="4"/>
  <c r="T3577" i="4"/>
  <c r="R3577" i="4"/>
  <c r="V3577" i="4"/>
  <c r="T3569" i="4"/>
  <c r="R3569" i="4"/>
  <c r="V3569" i="4"/>
  <c r="T3561" i="4"/>
  <c r="R3561" i="4"/>
  <c r="V3561" i="4"/>
  <c r="T3553" i="4"/>
  <c r="R3553" i="4"/>
  <c r="V3553" i="4"/>
  <c r="T3545" i="4"/>
  <c r="R3545" i="4"/>
  <c r="V3545" i="4"/>
  <c r="T3537" i="4"/>
  <c r="R3537" i="4"/>
  <c r="V3537" i="4"/>
  <c r="T4876" i="4"/>
  <c r="R4876" i="4"/>
  <c r="V4876" i="4"/>
  <c r="T4262" i="4"/>
  <c r="R4262" i="4"/>
  <c r="V4262" i="4"/>
  <c r="T4245" i="4"/>
  <c r="R4245" i="4"/>
  <c r="V4245" i="4"/>
  <c r="T4185" i="4"/>
  <c r="R4185" i="4"/>
  <c r="V4185" i="4"/>
  <c r="T4406" i="4"/>
  <c r="R4406" i="4"/>
  <c r="V4406" i="4"/>
  <c r="T4286" i="4"/>
  <c r="R4286" i="4"/>
  <c r="V4286" i="4"/>
  <c r="T4265" i="4"/>
  <c r="R4265" i="4"/>
  <c r="V4265" i="4"/>
  <c r="T4194" i="4"/>
  <c r="R4194" i="4"/>
  <c r="V4194" i="4"/>
  <c r="T3465" i="4"/>
  <c r="R3465" i="4"/>
  <c r="V3465" i="4"/>
  <c r="T4379" i="4"/>
  <c r="R4379" i="4"/>
  <c r="V4379" i="4"/>
  <c r="T4214" i="4"/>
  <c r="R4214" i="4"/>
  <c r="V4214" i="4"/>
  <c r="T4197" i="4"/>
  <c r="R4197" i="4"/>
  <c r="V4197" i="4"/>
  <c r="T3526" i="4"/>
  <c r="R3526" i="4"/>
  <c r="V3526" i="4"/>
  <c r="T3510" i="4"/>
  <c r="R3510" i="4"/>
  <c r="V3510" i="4"/>
  <c r="T3494" i="4"/>
  <c r="R3494" i="4"/>
  <c r="V3494" i="4"/>
  <c r="T4924" i="4"/>
  <c r="R4924" i="4"/>
  <c r="V4924" i="4"/>
  <c r="T4350" i="4"/>
  <c r="R4350" i="4"/>
  <c r="V4350" i="4"/>
  <c r="T4291" i="4"/>
  <c r="R4291" i="4"/>
  <c r="V4291" i="4"/>
  <c r="T3486" i="4"/>
  <c r="R3486" i="4"/>
  <c r="V3486" i="4"/>
  <c r="T3437" i="4"/>
  <c r="R3437" i="4"/>
  <c r="V3437" i="4"/>
  <c r="T3405" i="4"/>
  <c r="R3405" i="4"/>
  <c r="V3405" i="4"/>
  <c r="T3373" i="4"/>
  <c r="R3373" i="4"/>
  <c r="V3373" i="4"/>
  <c r="T3341" i="4"/>
  <c r="R3341" i="4"/>
  <c r="V3341" i="4"/>
  <c r="T3309" i="4"/>
  <c r="R3309" i="4"/>
  <c r="V3309" i="4"/>
  <c r="T3277" i="4"/>
  <c r="R3277" i="4"/>
  <c r="V3277" i="4"/>
  <c r="T3245" i="4"/>
  <c r="R3245" i="4"/>
  <c r="V3245" i="4"/>
  <c r="T3213" i="4"/>
  <c r="R3213" i="4"/>
  <c r="V3213" i="4"/>
  <c r="T3181" i="4"/>
  <c r="R3181" i="4"/>
  <c r="V3181" i="4"/>
  <c r="T3149" i="4"/>
  <c r="R3149" i="4"/>
  <c r="V3149" i="4"/>
  <c r="T3117" i="4"/>
  <c r="R3117" i="4"/>
  <c r="V3117" i="4"/>
  <c r="T3085" i="4"/>
  <c r="R3085" i="4"/>
  <c r="V3085" i="4"/>
  <c r="T3053" i="4"/>
  <c r="R3053" i="4"/>
  <c r="V3053" i="4"/>
  <c r="T3021" i="4"/>
  <c r="R3021" i="4"/>
  <c r="V3021" i="4"/>
  <c r="T2989" i="4"/>
  <c r="R2989" i="4"/>
  <c r="V2989" i="4"/>
  <c r="T2973" i="4"/>
  <c r="R2973" i="4"/>
  <c r="V2973" i="4"/>
  <c r="T2957" i="4"/>
  <c r="R2957" i="4"/>
  <c r="V2957" i="4"/>
  <c r="T2941" i="4"/>
  <c r="R2941" i="4"/>
  <c r="V2941" i="4"/>
  <c r="T2899" i="4"/>
  <c r="R2899" i="4"/>
  <c r="V2899" i="4"/>
  <c r="T2835" i="4"/>
  <c r="R2835" i="4"/>
  <c r="V2835" i="4"/>
  <c r="T2771" i="4"/>
  <c r="R2771" i="4"/>
  <c r="V2771" i="4"/>
  <c r="T2707" i="4"/>
  <c r="R2707" i="4"/>
  <c r="V2707" i="4"/>
  <c r="T2643" i="4"/>
  <c r="R2643" i="4"/>
  <c r="T2579" i="4"/>
  <c r="R2579" i="4"/>
  <c r="V2579" i="4"/>
  <c r="T2515" i="4"/>
  <c r="R2515" i="4"/>
  <c r="V2515" i="4"/>
  <c r="T2495" i="4"/>
  <c r="R2495" i="4"/>
  <c r="V2495" i="4"/>
  <c r="T2479" i="4"/>
  <c r="R2479" i="4"/>
  <c r="V2479" i="4"/>
  <c r="T2463" i="4"/>
  <c r="R2463" i="4"/>
  <c r="V2463" i="4"/>
  <c r="T2447" i="4"/>
  <c r="R2447" i="4"/>
  <c r="V2447" i="4"/>
  <c r="T2431" i="4"/>
  <c r="R2431" i="4"/>
  <c r="V2431" i="4"/>
  <c r="T2415" i="4"/>
  <c r="R2415" i="4"/>
  <c r="V2415" i="4"/>
  <c r="T2399" i="4"/>
  <c r="R2399" i="4"/>
  <c r="V2399" i="4"/>
  <c r="T2383" i="4"/>
  <c r="R2383" i="4"/>
  <c r="V2383" i="4"/>
  <c r="T2367" i="4"/>
  <c r="R2367" i="4"/>
  <c r="V2367" i="4"/>
  <c r="T2351" i="4"/>
  <c r="R2351" i="4"/>
  <c r="V2351" i="4"/>
  <c r="T2335" i="4"/>
  <c r="R2335" i="4"/>
  <c r="V2335" i="4"/>
  <c r="T2319" i="4"/>
  <c r="R2319" i="4"/>
  <c r="V2319" i="4"/>
  <c r="T2303" i="4"/>
  <c r="R2303" i="4"/>
  <c r="V2303" i="4"/>
  <c r="T2287" i="4"/>
  <c r="R2287" i="4"/>
  <c r="V2287" i="4"/>
  <c r="T2271" i="4"/>
  <c r="R2271" i="4"/>
  <c r="V2271" i="4"/>
  <c r="T2255" i="4"/>
  <c r="R2255" i="4"/>
  <c r="V2255" i="4"/>
  <c r="T2239" i="4"/>
  <c r="R2239" i="4"/>
  <c r="V2239" i="4"/>
  <c r="T2223" i="4"/>
  <c r="R2223" i="4"/>
  <c r="V2223" i="4"/>
  <c r="T2207" i="4"/>
  <c r="R2207" i="4"/>
  <c r="T3441" i="4"/>
  <c r="R3441" i="4"/>
  <c r="V3441" i="4"/>
  <c r="T3409" i="4"/>
  <c r="R3409" i="4"/>
  <c r="V3409" i="4"/>
  <c r="T3377" i="4"/>
  <c r="R3377" i="4"/>
  <c r="V3377" i="4"/>
  <c r="T3345" i="4"/>
  <c r="R3345" i="4"/>
  <c r="V3345" i="4"/>
  <c r="T3313" i="4"/>
  <c r="R3313" i="4"/>
  <c r="V3313" i="4"/>
  <c r="T3281" i="4"/>
  <c r="R3281" i="4"/>
  <c r="V3281" i="4"/>
  <c r="T3249" i="4"/>
  <c r="R3249" i="4"/>
  <c r="V3249" i="4"/>
  <c r="T3217" i="4"/>
  <c r="R3217" i="4"/>
  <c r="V3217" i="4"/>
  <c r="T3185" i="4"/>
  <c r="R3185" i="4"/>
  <c r="V3185" i="4"/>
  <c r="T3153" i="4"/>
  <c r="R3153" i="4"/>
  <c r="V3153" i="4"/>
  <c r="T3121" i="4"/>
  <c r="R3121" i="4"/>
  <c r="V3121" i="4"/>
  <c r="T3089" i="4"/>
  <c r="R3089" i="4"/>
  <c r="V3089" i="4"/>
  <c r="T3057" i="4"/>
  <c r="R3057" i="4"/>
  <c r="V3057" i="4"/>
  <c r="T3025" i="4"/>
  <c r="R3025" i="4"/>
  <c r="V3025" i="4"/>
  <c r="T2993" i="4"/>
  <c r="R2993" i="4"/>
  <c r="V2993" i="4"/>
  <c r="T2977" i="4"/>
  <c r="R2977" i="4"/>
  <c r="V2977" i="4"/>
  <c r="T2961" i="4"/>
  <c r="R2961" i="4"/>
  <c r="V2961" i="4"/>
  <c r="T2945" i="4"/>
  <c r="R2945" i="4"/>
  <c r="V2945" i="4"/>
  <c r="T2927" i="4"/>
  <c r="R2927" i="4"/>
  <c r="T2863" i="4"/>
  <c r="R2863" i="4"/>
  <c r="V2863" i="4"/>
  <c r="T2799" i="4"/>
  <c r="R2799" i="4"/>
  <c r="V2799" i="4"/>
  <c r="T2735" i="4"/>
  <c r="R2735" i="4"/>
  <c r="V2735" i="4"/>
  <c r="T2671" i="4"/>
  <c r="R2671" i="4"/>
  <c r="T2607" i="4"/>
  <c r="R2607" i="4"/>
  <c r="T2543" i="4"/>
  <c r="R2543" i="4"/>
  <c r="V2543" i="4"/>
  <c r="T3461" i="4"/>
  <c r="R3461" i="4"/>
  <c r="V3461" i="4"/>
  <c r="T3429" i="4"/>
  <c r="R3429" i="4"/>
  <c r="V3429" i="4"/>
  <c r="T3397" i="4"/>
  <c r="R3397" i="4"/>
  <c r="V3397" i="4"/>
  <c r="T3365" i="4"/>
  <c r="R3365" i="4"/>
  <c r="V3365" i="4"/>
  <c r="T3333" i="4"/>
  <c r="R3333" i="4"/>
  <c r="V3333" i="4"/>
  <c r="T3301" i="4"/>
  <c r="R3301" i="4"/>
  <c r="V3301" i="4"/>
  <c r="T3269" i="4"/>
  <c r="R3269" i="4"/>
  <c r="V3269" i="4"/>
  <c r="T3237" i="4"/>
  <c r="R3237" i="4"/>
  <c r="V3237" i="4"/>
  <c r="T3205" i="4"/>
  <c r="R3205" i="4"/>
  <c r="V3205" i="4"/>
  <c r="T3173" i="4"/>
  <c r="R3173" i="4"/>
  <c r="V3173" i="4"/>
  <c r="T3141" i="4"/>
  <c r="R3141" i="4"/>
  <c r="V3141" i="4"/>
  <c r="T3109" i="4"/>
  <c r="R3109" i="4"/>
  <c r="V3109" i="4"/>
  <c r="T3077" i="4"/>
  <c r="R3077" i="4"/>
  <c r="V3077" i="4"/>
  <c r="T3045" i="4"/>
  <c r="R3045" i="4"/>
  <c r="V3045" i="4"/>
  <c r="T3013" i="4"/>
  <c r="R3013" i="4"/>
  <c r="V3013" i="4"/>
  <c r="T2981" i="4"/>
  <c r="R2981" i="4"/>
  <c r="V2981" i="4"/>
  <c r="T2965" i="4"/>
  <c r="R2965" i="4"/>
  <c r="V2965" i="4"/>
  <c r="T2949" i="4"/>
  <c r="R2949" i="4"/>
  <c r="V2949" i="4"/>
  <c r="T2933" i="4"/>
  <c r="R2933" i="4"/>
  <c r="V2933" i="4"/>
  <c r="T2907" i="4"/>
  <c r="R2907" i="4"/>
  <c r="V2907" i="4"/>
  <c r="T2875" i="4"/>
  <c r="R2875" i="4"/>
  <c r="V2875" i="4"/>
  <c r="T2843" i="4"/>
  <c r="R2843" i="4"/>
  <c r="V2843" i="4"/>
  <c r="T2811" i="4"/>
  <c r="R2811" i="4"/>
  <c r="V2811" i="4"/>
  <c r="T2779" i="4"/>
  <c r="R2779" i="4"/>
  <c r="V2779" i="4"/>
  <c r="T2747" i="4"/>
  <c r="R2747" i="4"/>
  <c r="V2747" i="4"/>
  <c r="T2715" i="4"/>
  <c r="R2715" i="4"/>
  <c r="V2715" i="4"/>
  <c r="T2683" i="4"/>
  <c r="R2683" i="4"/>
  <c r="T2651" i="4"/>
  <c r="R2651" i="4"/>
  <c r="T2619" i="4"/>
  <c r="R2619" i="4"/>
  <c r="T2587" i="4"/>
  <c r="R2587" i="4"/>
  <c r="V2587" i="4"/>
  <c r="T2555" i="4"/>
  <c r="R2555" i="4"/>
  <c r="V2555" i="4"/>
  <c r="T2523" i="4"/>
  <c r="R2523" i="4"/>
  <c r="V2523" i="4"/>
  <c r="T2871" i="4"/>
  <c r="R2871" i="4"/>
  <c r="T2807" i="4"/>
  <c r="R2807" i="4"/>
  <c r="T2743" i="4"/>
  <c r="R2743" i="4"/>
  <c r="T2679" i="4"/>
  <c r="R2679" i="4"/>
  <c r="T2615" i="4"/>
  <c r="R2615" i="4"/>
  <c r="T2551" i="4"/>
  <c r="R2551" i="4"/>
  <c r="V2551" i="4"/>
  <c r="T2480" i="4"/>
  <c r="R2480" i="4"/>
  <c r="T2453" i="4"/>
  <c r="R2453" i="4"/>
  <c r="V2453" i="4"/>
  <c r="T2416" i="4"/>
  <c r="R2416" i="4"/>
  <c r="T2389" i="4"/>
  <c r="R2389" i="4"/>
  <c r="V2389" i="4"/>
  <c r="T2352" i="4"/>
  <c r="R2352" i="4"/>
  <c r="T2325" i="4"/>
  <c r="R2325" i="4"/>
  <c r="V2325" i="4"/>
  <c r="T2288" i="4"/>
  <c r="R2288" i="4"/>
  <c r="T2261" i="4"/>
  <c r="R2261" i="4"/>
  <c r="V2261" i="4"/>
  <c r="T2224" i="4"/>
  <c r="R2224" i="4"/>
  <c r="T2200" i="4"/>
  <c r="R2200" i="4"/>
  <c r="T2172" i="4"/>
  <c r="R2172" i="4"/>
  <c r="T2115" i="4"/>
  <c r="R2115" i="4"/>
  <c r="T2089" i="4"/>
  <c r="R2089" i="4"/>
  <c r="V2089" i="4"/>
  <c r="T2055" i="4"/>
  <c r="R2055" i="4"/>
  <c r="T2044" i="4"/>
  <c r="R2044" i="4"/>
  <c r="T1987" i="4"/>
  <c r="R1987" i="4"/>
  <c r="T1961" i="4"/>
  <c r="R1961" i="4"/>
  <c r="V1961" i="4"/>
  <c r="T1927" i="4"/>
  <c r="R1927" i="4"/>
  <c r="T1916" i="4"/>
  <c r="R1916" i="4"/>
  <c r="T1859" i="4"/>
  <c r="R1859" i="4"/>
  <c r="T2900" i="4"/>
  <c r="R2900" i="4"/>
  <c r="V2900" i="4"/>
  <c r="T2836" i="4"/>
  <c r="R2836" i="4"/>
  <c r="V2836" i="4"/>
  <c r="T2772" i="4"/>
  <c r="R2772" i="4"/>
  <c r="V2772" i="4"/>
  <c r="T2708" i="4"/>
  <c r="R2708" i="4"/>
  <c r="V2708" i="4"/>
  <c r="T2644" i="4"/>
  <c r="R2644" i="4"/>
  <c r="V2644" i="4"/>
  <c r="T2580" i="4"/>
  <c r="R2580" i="4"/>
  <c r="T2516" i="4"/>
  <c r="R2516" i="4"/>
  <c r="T2472" i="4"/>
  <c r="R2472" i="4"/>
  <c r="T2445" i="4"/>
  <c r="R2445" i="4"/>
  <c r="V2445" i="4"/>
  <c r="T2408" i="4"/>
  <c r="R2408" i="4"/>
  <c r="T2381" i="4"/>
  <c r="R2381" i="4"/>
  <c r="V2381" i="4"/>
  <c r="T2344" i="4"/>
  <c r="R2344" i="4"/>
  <c r="T2317" i="4"/>
  <c r="R2317" i="4"/>
  <c r="V2317" i="4"/>
  <c r="T2280" i="4"/>
  <c r="R2280" i="4"/>
  <c r="T2253" i="4"/>
  <c r="R2253" i="4"/>
  <c r="V2253" i="4"/>
  <c r="T2216" i="4"/>
  <c r="R2216" i="4"/>
  <c r="T2164" i="4"/>
  <c r="R2164" i="4"/>
  <c r="T2132" i="4"/>
  <c r="R2132" i="4"/>
  <c r="T2100" i="4"/>
  <c r="R2100" i="4"/>
  <c r="T2068" i="4"/>
  <c r="R2068" i="4"/>
  <c r="T2036" i="4"/>
  <c r="R2036" i="4"/>
  <c r="T2004" i="4"/>
  <c r="R2004" i="4"/>
  <c r="T1972" i="4"/>
  <c r="R1972" i="4"/>
  <c r="T1940" i="4"/>
  <c r="R1940" i="4"/>
  <c r="T1908" i="4"/>
  <c r="R1908" i="4"/>
  <c r="T1876" i="4"/>
  <c r="R1876" i="4"/>
  <c r="T1844" i="4"/>
  <c r="R1844" i="4"/>
  <c r="T2884" i="4"/>
  <c r="R2884" i="4"/>
  <c r="V2884" i="4"/>
  <c r="T2820" i="4"/>
  <c r="R2820" i="4"/>
  <c r="V2820" i="4"/>
  <c r="T2756" i="4"/>
  <c r="R2756" i="4"/>
  <c r="V2756" i="4"/>
  <c r="T2692" i="4"/>
  <c r="R2692" i="4"/>
  <c r="V2692" i="4"/>
  <c r="T2628" i="4"/>
  <c r="R2628" i="4"/>
  <c r="V2628" i="4"/>
  <c r="T2564" i="4"/>
  <c r="R2564" i="4"/>
  <c r="T2501" i="4"/>
  <c r="R2501" i="4"/>
  <c r="V2501" i="4"/>
  <c r="T2464" i="4"/>
  <c r="R2464" i="4"/>
  <c r="T2437" i="4"/>
  <c r="R2437" i="4"/>
  <c r="V2437" i="4"/>
  <c r="T2400" i="4"/>
  <c r="R2400" i="4"/>
  <c r="T2373" i="4"/>
  <c r="R2373" i="4"/>
  <c r="V2373" i="4"/>
  <c r="T2336" i="4"/>
  <c r="R2336" i="4"/>
  <c r="T2309" i="4"/>
  <c r="R2309" i="4"/>
  <c r="V2309" i="4"/>
  <c r="T2272" i="4"/>
  <c r="R2272" i="4"/>
  <c r="T2245" i="4"/>
  <c r="R2245" i="4"/>
  <c r="V2245" i="4"/>
  <c r="T2208" i="4"/>
  <c r="R2208" i="4"/>
  <c r="T2192" i="4"/>
  <c r="R2192" i="4"/>
  <c r="T2180" i="4"/>
  <c r="R2180" i="4"/>
  <c r="T2120" i="4"/>
  <c r="R2120" i="4"/>
  <c r="T2052" i="4"/>
  <c r="R2052" i="4"/>
  <c r="T1992" i="4"/>
  <c r="R1992" i="4"/>
  <c r="T1928" i="4"/>
  <c r="R1928" i="4"/>
  <c r="T1864" i="4"/>
  <c r="R1864" i="4"/>
  <c r="T1842" i="4"/>
  <c r="R1842" i="4"/>
  <c r="T1805" i="4"/>
  <c r="R1805" i="4"/>
  <c r="V1805" i="4"/>
  <c r="T1778" i="4"/>
  <c r="R1778" i="4"/>
  <c r="T1741" i="4"/>
  <c r="R1741" i="4"/>
  <c r="T1714" i="4"/>
  <c r="R1714" i="4"/>
  <c r="T1688" i="4"/>
  <c r="R1688" i="4"/>
  <c r="T1677" i="4"/>
  <c r="R1677" i="4"/>
  <c r="T1654" i="4"/>
  <c r="R1654" i="4"/>
  <c r="T1624" i="4"/>
  <c r="R1624" i="4"/>
  <c r="T1613" i="4"/>
  <c r="R1613" i="4"/>
  <c r="T1590" i="4"/>
  <c r="R1590" i="4"/>
  <c r="T1560" i="4"/>
  <c r="R1560" i="4"/>
  <c r="T1549" i="4"/>
  <c r="R1549" i="4"/>
  <c r="T1526" i="4"/>
  <c r="R1526" i="4"/>
  <c r="T1518" i="4"/>
  <c r="R1518" i="4"/>
  <c r="T1510" i="4"/>
  <c r="R1510" i="4"/>
  <c r="T1490" i="4"/>
  <c r="R1490" i="4"/>
  <c r="T1458" i="4"/>
  <c r="R1458" i="4"/>
  <c r="T1426" i="4"/>
  <c r="R1426" i="4"/>
  <c r="T1394" i="4"/>
  <c r="R1394" i="4"/>
  <c r="T1362" i="4"/>
  <c r="R1362" i="4"/>
  <c r="T1330" i="4"/>
  <c r="R1330" i="4"/>
  <c r="T1298" i="4"/>
  <c r="R1298" i="4"/>
  <c r="T1266" i="4"/>
  <c r="R1266" i="4"/>
  <c r="T1234" i="4"/>
  <c r="R1234" i="4"/>
  <c r="T1202" i="4"/>
  <c r="R1202" i="4"/>
  <c r="T1170" i="4"/>
  <c r="R1170" i="4"/>
  <c r="T1138" i="4"/>
  <c r="R1138" i="4"/>
  <c r="T1106" i="4"/>
  <c r="R1106" i="4"/>
  <c r="T1074" i="4"/>
  <c r="R1074" i="4"/>
  <c r="T1042" i="4"/>
  <c r="R1042" i="4"/>
  <c r="T1010" i="4"/>
  <c r="R1010" i="4"/>
  <c r="T978" i="4"/>
  <c r="R978" i="4"/>
  <c r="T946" i="4"/>
  <c r="R946" i="4"/>
  <c r="T930" i="4"/>
  <c r="R930" i="4"/>
  <c r="T914" i="4"/>
  <c r="R914" i="4"/>
  <c r="T898" i="4"/>
  <c r="R898" i="4"/>
  <c r="T882" i="4"/>
  <c r="R882" i="4"/>
  <c r="T866" i="4"/>
  <c r="R866" i="4"/>
  <c r="T850" i="4"/>
  <c r="R850" i="4"/>
  <c r="T834" i="4"/>
  <c r="U834" i="4"/>
  <c r="Q834" i="4"/>
  <c r="T818" i="4"/>
  <c r="U818" i="4"/>
  <c r="Q818" i="4"/>
  <c r="T802" i="4"/>
  <c r="U802" i="4"/>
  <c r="Q802" i="4"/>
  <c r="T786" i="4"/>
  <c r="U786" i="4"/>
  <c r="Q786" i="4"/>
  <c r="T770" i="4"/>
  <c r="U770" i="4"/>
  <c r="Q770" i="4"/>
  <c r="T754" i="4"/>
  <c r="U754" i="4"/>
  <c r="Q754" i="4"/>
  <c r="T738" i="4"/>
  <c r="U738" i="4"/>
  <c r="Q738" i="4"/>
  <c r="T722" i="4"/>
  <c r="U722" i="4"/>
  <c r="Q722" i="4"/>
  <c r="T5003" i="4"/>
  <c r="R5003" i="4"/>
  <c r="V5003" i="4"/>
  <c r="T4991" i="4"/>
  <c r="R4991" i="4"/>
  <c r="V4991" i="4"/>
  <c r="T4967" i="4"/>
  <c r="R4967" i="4"/>
  <c r="V4967" i="4"/>
  <c r="T4951" i="4"/>
  <c r="R4951" i="4"/>
  <c r="V4951" i="4"/>
  <c r="T4935" i="4"/>
  <c r="R4935" i="4"/>
  <c r="V4935" i="4"/>
  <c r="T3521" i="4"/>
  <c r="R3521" i="4"/>
  <c r="V3521" i="4"/>
  <c r="T3497" i="4"/>
  <c r="R3497" i="4"/>
  <c r="V3497" i="4"/>
  <c r="T3433" i="4"/>
  <c r="R3433" i="4"/>
  <c r="V3433" i="4"/>
  <c r="T3369" i="4"/>
  <c r="R3369" i="4"/>
  <c r="V3369" i="4"/>
  <c r="T3289" i="4"/>
  <c r="R3289" i="4"/>
  <c r="V3289" i="4"/>
  <c r="T3225" i="4"/>
  <c r="R3225" i="4"/>
  <c r="V3225" i="4"/>
  <c r="T3145" i="4"/>
  <c r="R3145" i="4"/>
  <c r="V3145" i="4"/>
  <c r="T3065" i="4"/>
  <c r="R3065" i="4"/>
  <c r="V3065" i="4"/>
  <c r="T3001" i="4"/>
  <c r="R3001" i="4"/>
  <c r="V3001" i="4"/>
  <c r="T2969" i="4"/>
  <c r="R2969" i="4"/>
  <c r="V2969" i="4"/>
  <c r="T2937" i="4"/>
  <c r="R2937" i="4"/>
  <c r="V2937" i="4"/>
  <c r="T2868" i="4"/>
  <c r="R2868" i="4"/>
  <c r="V2868" i="4"/>
  <c r="T2804" i="4"/>
  <c r="R2804" i="4"/>
  <c r="V2804" i="4"/>
  <c r="T2676" i="4"/>
  <c r="R2676" i="4"/>
  <c r="V2676" i="4"/>
  <c r="T2548" i="4"/>
  <c r="R2548" i="4"/>
  <c r="T2488" i="4"/>
  <c r="R2488" i="4"/>
  <c r="T2296" i="4"/>
  <c r="R2296" i="4"/>
  <c r="T1988" i="4"/>
  <c r="R1988" i="4"/>
  <c r="T1924" i="4"/>
  <c r="R1924" i="4"/>
  <c r="T1813" i="4"/>
  <c r="R1813" i="4"/>
  <c r="V1813" i="4"/>
  <c r="T1754" i="4"/>
  <c r="R1754" i="4"/>
  <c r="T1717" i="4"/>
  <c r="R1717" i="4"/>
  <c r="T1689" i="4"/>
  <c r="R1689" i="4"/>
  <c r="T1657" i="4"/>
  <c r="R1657" i="4"/>
  <c r="T1593" i="4"/>
  <c r="R1593" i="4"/>
  <c r="T1561" i="4"/>
  <c r="R1561" i="4"/>
  <c r="T2109" i="4"/>
  <c r="R2109" i="4"/>
  <c r="V2109" i="4"/>
  <c r="T1956" i="4"/>
  <c r="R1956" i="4"/>
  <c r="T1892" i="4"/>
  <c r="R1892" i="4"/>
  <c r="T1834" i="4"/>
  <c r="R1834" i="4"/>
  <c r="T1797" i="4"/>
  <c r="R1797" i="4"/>
  <c r="V1797" i="4"/>
  <c r="T1770" i="4"/>
  <c r="R1770" i="4"/>
  <c r="T1733" i="4"/>
  <c r="R1733" i="4"/>
  <c r="T1692" i="4"/>
  <c r="R1692" i="4"/>
  <c r="T1681" i="4"/>
  <c r="R1681" i="4"/>
  <c r="T1658" i="4"/>
  <c r="R1658" i="4"/>
  <c r="T1628" i="4"/>
  <c r="R1628" i="4"/>
  <c r="T1617" i="4"/>
  <c r="R1617" i="4"/>
  <c r="T1594" i="4"/>
  <c r="R1594" i="4"/>
  <c r="T1564" i="4"/>
  <c r="R1564" i="4"/>
  <c r="T1553" i="4"/>
  <c r="R1553" i="4"/>
  <c r="T1530" i="4"/>
  <c r="R1530" i="4"/>
  <c r="T1486" i="4"/>
  <c r="R1486" i="4"/>
  <c r="T1454" i="4"/>
  <c r="R1454" i="4"/>
  <c r="T1422" i="4"/>
  <c r="R1422" i="4"/>
  <c r="T1390" i="4"/>
  <c r="R1390" i="4"/>
  <c r="T1358" i="4"/>
  <c r="R1358" i="4"/>
  <c r="T1326" i="4"/>
  <c r="R1326" i="4"/>
  <c r="T1294" i="4"/>
  <c r="R1294" i="4"/>
  <c r="T1262" i="4"/>
  <c r="R1262" i="4"/>
  <c r="T1230" i="4"/>
  <c r="R1230" i="4"/>
  <c r="T1198" i="4"/>
  <c r="R1198" i="4"/>
  <c r="T1166" i="4"/>
  <c r="R1166" i="4"/>
  <c r="T1134" i="4"/>
  <c r="R1134" i="4"/>
  <c r="T1102" i="4"/>
  <c r="R1102" i="4"/>
  <c r="T1070" i="4"/>
  <c r="R1070" i="4"/>
  <c r="T1038" i="4"/>
  <c r="R1038" i="4"/>
  <c r="T1006" i="4"/>
  <c r="R1006" i="4"/>
  <c r="T974" i="4"/>
  <c r="R974" i="4"/>
  <c r="T400" i="4"/>
  <c r="Q400" i="4"/>
  <c r="U192" i="4"/>
  <c r="T192" i="4"/>
  <c r="U116" i="4"/>
  <c r="T116" i="4"/>
  <c r="T4353" i="4"/>
  <c r="R4353" i="4"/>
  <c r="V4353" i="4"/>
  <c r="T2219" i="4"/>
  <c r="R2219" i="4"/>
  <c r="T2003" i="4"/>
  <c r="R2003" i="4"/>
  <c r="T1977" i="4"/>
  <c r="R1977" i="4"/>
  <c r="V1977" i="4"/>
  <c r="T1913" i="4"/>
  <c r="V1913" i="4"/>
  <c r="R1913" i="4"/>
  <c r="T1800" i="4"/>
  <c r="R1800" i="4"/>
  <c r="T1768" i="4"/>
  <c r="R1768" i="4"/>
  <c r="T1684" i="4"/>
  <c r="R1684" i="4"/>
  <c r="T1652" i="4"/>
  <c r="R1652" i="4"/>
  <c r="T1588" i="4"/>
  <c r="R1588" i="4"/>
  <c r="T1556" i="4"/>
  <c r="R1556" i="4"/>
  <c r="T2073" i="4"/>
  <c r="R2073" i="4"/>
  <c r="V2073" i="4"/>
  <c r="T1840" i="4"/>
  <c r="R1840" i="4"/>
  <c r="T1776" i="4"/>
  <c r="R1776" i="4"/>
  <c r="T1712" i="4"/>
  <c r="R1712" i="4"/>
  <c r="T1701" i="4"/>
  <c r="R1701" i="4"/>
  <c r="T1678" i="4"/>
  <c r="R1678" i="4"/>
  <c r="T1648" i="4"/>
  <c r="R1648" i="4"/>
  <c r="T1637" i="4"/>
  <c r="R1637" i="4"/>
  <c r="T1614" i="4"/>
  <c r="R1614" i="4"/>
  <c r="T1584" i="4"/>
  <c r="R1584" i="4"/>
  <c r="T1573" i="4"/>
  <c r="R1573" i="4"/>
  <c r="T1550" i="4"/>
  <c r="R1550" i="4"/>
  <c r="T1484" i="4"/>
  <c r="R1484" i="4"/>
  <c r="T1452" i="4"/>
  <c r="R1452" i="4"/>
  <c r="T1420" i="4"/>
  <c r="R1420" i="4"/>
  <c r="T1388" i="4"/>
  <c r="R1388" i="4"/>
  <c r="T1356" i="4"/>
  <c r="R1356" i="4"/>
  <c r="T1324" i="4"/>
  <c r="R1324" i="4"/>
  <c r="T1292" i="4"/>
  <c r="R1292" i="4"/>
  <c r="T1260" i="4"/>
  <c r="R1260" i="4"/>
  <c r="T1228" i="4"/>
  <c r="R1228" i="4"/>
  <c r="T1196" i="4"/>
  <c r="R1196" i="4"/>
  <c r="T1164" i="4"/>
  <c r="R1164" i="4"/>
  <c r="T1132" i="4"/>
  <c r="R1132" i="4"/>
  <c r="T1100" i="4"/>
  <c r="R1100" i="4"/>
  <c r="T1068" i="4"/>
  <c r="R1068" i="4"/>
  <c r="T1036" i="4"/>
  <c r="R1036" i="4"/>
  <c r="T1004" i="4"/>
  <c r="R1004" i="4"/>
  <c r="T972" i="4"/>
  <c r="R972" i="4"/>
  <c r="T926" i="4"/>
  <c r="R926" i="4"/>
  <c r="T894" i="4"/>
  <c r="R894" i="4"/>
  <c r="T862" i="4"/>
  <c r="R862" i="4"/>
  <c r="T830" i="4"/>
  <c r="Q830" i="4"/>
  <c r="T798" i="4"/>
  <c r="Q798" i="4"/>
  <c r="T766" i="4"/>
  <c r="Q766" i="4"/>
  <c r="T734" i="4"/>
  <c r="Q734" i="4"/>
  <c r="T4753" i="4"/>
  <c r="R4753" i="4"/>
  <c r="V4753" i="4"/>
  <c r="T4737" i="4"/>
  <c r="R4737" i="4"/>
  <c r="V4737" i="4"/>
  <c r="T5000" i="4"/>
  <c r="R5000" i="4"/>
  <c r="V5000" i="4"/>
  <c r="T4992" i="4"/>
  <c r="R4992" i="4"/>
  <c r="V4992" i="4"/>
  <c r="T4984" i="4"/>
  <c r="R4984" i="4"/>
  <c r="V4984" i="4"/>
  <c r="T4976" i="4"/>
  <c r="R4976" i="4"/>
  <c r="V4976" i="4"/>
  <c r="T4968" i="4"/>
  <c r="R4968" i="4"/>
  <c r="V4968" i="4"/>
  <c r="T4960" i="4"/>
  <c r="R4960" i="4"/>
  <c r="V4960" i="4"/>
  <c r="T4952" i="4"/>
  <c r="R4952" i="4"/>
  <c r="V4952" i="4"/>
  <c r="T4944" i="4"/>
  <c r="R4944" i="4"/>
  <c r="V4944" i="4"/>
  <c r="T4936" i="4"/>
  <c r="R4936" i="4"/>
  <c r="V4936" i="4"/>
  <c r="T4892" i="4"/>
  <c r="R4892" i="4"/>
  <c r="V4892" i="4"/>
  <c r="T4724" i="4"/>
  <c r="R4724" i="4"/>
  <c r="V4724" i="4"/>
  <c r="T4716" i="4"/>
  <c r="R4716" i="4"/>
  <c r="V4716" i="4"/>
  <c r="T4708" i="4"/>
  <c r="R4708" i="4"/>
  <c r="V4708" i="4"/>
  <c r="T4700" i="4"/>
  <c r="R4700" i="4"/>
  <c r="V4700" i="4"/>
  <c r="T4692" i="4"/>
  <c r="R4692" i="4"/>
  <c r="V4692" i="4"/>
  <c r="T4684" i="4"/>
  <c r="R4684" i="4"/>
  <c r="V4684" i="4"/>
  <c r="T4676" i="4"/>
  <c r="R4676" i="4"/>
  <c r="V4676" i="4"/>
  <c r="T4668" i="4"/>
  <c r="R4668" i="4"/>
  <c r="V4668" i="4"/>
  <c r="T4660" i="4"/>
  <c r="R4660" i="4"/>
  <c r="V4660" i="4"/>
  <c r="T4652" i="4"/>
  <c r="R4652" i="4"/>
  <c r="V4652" i="4"/>
  <c r="T4644" i="4"/>
  <c r="R4644" i="4"/>
  <c r="V4644" i="4"/>
  <c r="T4636" i="4"/>
  <c r="R4636" i="4"/>
  <c r="V4636" i="4"/>
  <c r="T4628" i="4"/>
  <c r="R4628" i="4"/>
  <c r="V4628" i="4"/>
  <c r="T4620" i="4"/>
  <c r="R4620" i="4"/>
  <c r="V4620" i="4"/>
  <c r="T4612" i="4"/>
  <c r="R4612" i="4"/>
  <c r="V4612" i="4"/>
  <c r="T4604" i="4"/>
  <c r="R4604" i="4"/>
  <c r="V4604" i="4"/>
  <c r="T4596" i="4"/>
  <c r="R4596" i="4"/>
  <c r="V4596" i="4"/>
  <c r="T4588" i="4"/>
  <c r="R4588" i="4"/>
  <c r="V4588" i="4"/>
  <c r="T4580" i="4"/>
  <c r="R4580" i="4"/>
  <c r="V4580" i="4"/>
  <c r="T4572" i="4"/>
  <c r="R4572" i="4"/>
  <c r="V4572" i="4"/>
  <c r="T4564" i="4"/>
  <c r="R4564" i="4"/>
  <c r="V4564" i="4"/>
  <c r="T4556" i="4"/>
  <c r="R4556" i="4"/>
  <c r="V4556" i="4"/>
  <c r="T4540" i="4"/>
  <c r="R4540" i="4"/>
  <c r="V4540" i="4"/>
  <c r="T4532" i="4"/>
  <c r="R4532" i="4"/>
  <c r="V4532" i="4"/>
  <c r="T4524" i="4"/>
  <c r="R4524" i="4"/>
  <c r="V4524" i="4"/>
  <c r="T4516" i="4"/>
  <c r="R4516" i="4"/>
  <c r="V4516" i="4"/>
  <c r="T4508" i="4"/>
  <c r="R4508" i="4"/>
  <c r="V4508" i="4"/>
  <c r="T4492" i="4"/>
  <c r="R4492" i="4"/>
  <c r="V4492" i="4"/>
  <c r="T4484" i="4"/>
  <c r="R4484" i="4"/>
  <c r="V4484" i="4"/>
  <c r="T4476" i="4"/>
  <c r="R4476" i="4"/>
  <c r="V4476" i="4"/>
  <c r="T4460" i="4"/>
  <c r="R4460" i="4"/>
  <c r="V4460" i="4"/>
  <c r="T4452" i="4"/>
  <c r="R4452" i="4"/>
  <c r="V4452" i="4"/>
  <c r="T4444" i="4"/>
  <c r="V4444" i="4"/>
  <c r="R4444" i="4"/>
  <c r="T4436" i="4"/>
  <c r="R4436" i="4"/>
  <c r="V4436" i="4"/>
  <c r="T4428" i="4"/>
  <c r="R4428" i="4"/>
  <c r="V4428" i="4"/>
  <c r="T4388" i="4"/>
  <c r="R4388" i="4"/>
  <c r="V4388" i="4"/>
  <c r="T4380" i="4"/>
  <c r="R4380" i="4"/>
  <c r="V4380" i="4"/>
  <c r="T4372" i="4"/>
  <c r="R4372" i="4"/>
  <c r="V4372" i="4"/>
  <c r="T4364" i="4"/>
  <c r="R4364" i="4"/>
  <c r="V4364" i="4"/>
  <c r="T4324" i="4"/>
  <c r="V4324" i="4"/>
  <c r="R4324" i="4"/>
  <c r="T4316" i="4"/>
  <c r="R4316" i="4"/>
  <c r="V4316" i="4"/>
  <c r="T4308" i="4"/>
  <c r="R4308" i="4"/>
  <c r="V4308" i="4"/>
  <c r="T4300" i="4"/>
  <c r="V4300" i="4"/>
  <c r="R4300" i="4"/>
  <c r="T4276" i="4"/>
  <c r="R4276" i="4"/>
  <c r="V4276" i="4"/>
  <c r="T4260" i="4"/>
  <c r="R4260" i="4"/>
  <c r="V4260" i="4"/>
  <c r="T4252" i="4"/>
  <c r="V4252" i="4"/>
  <c r="R4252" i="4"/>
  <c r="T4244" i="4"/>
  <c r="R4244" i="4"/>
  <c r="V4244" i="4"/>
  <c r="T4228" i="4"/>
  <c r="V4228" i="4"/>
  <c r="R4228" i="4"/>
  <c r="T4220" i="4"/>
  <c r="R4220" i="4"/>
  <c r="V4220" i="4"/>
  <c r="T4212" i="4"/>
  <c r="V4212" i="4"/>
  <c r="R4212" i="4"/>
  <c r="T4204" i="4"/>
  <c r="R4204" i="4"/>
  <c r="V4204" i="4"/>
  <c r="T4196" i="4"/>
  <c r="V4196" i="4"/>
  <c r="R4196" i="4"/>
  <c r="T4188" i="4"/>
  <c r="R4188" i="4"/>
  <c r="V4188" i="4"/>
  <c r="T4172" i="4"/>
  <c r="V4172" i="4"/>
  <c r="R4172" i="4"/>
  <c r="T4164" i="4"/>
  <c r="V4164" i="4"/>
  <c r="R4164" i="4"/>
  <c r="T4156" i="4"/>
  <c r="V4156" i="4"/>
  <c r="R4156" i="4"/>
  <c r="T4140" i="4"/>
  <c r="V4140" i="4"/>
  <c r="R4140" i="4"/>
  <c r="T4132" i="4"/>
  <c r="R4132" i="4"/>
  <c r="V4132" i="4"/>
  <c r="T4124" i="4"/>
  <c r="R4124" i="4"/>
  <c r="V4124" i="4"/>
  <c r="T4116" i="4"/>
  <c r="R4116" i="4"/>
  <c r="V4116" i="4"/>
  <c r="T4108" i="4"/>
  <c r="V4108" i="4"/>
  <c r="R4108" i="4"/>
  <c r="T4100" i="4"/>
  <c r="R4100" i="4"/>
  <c r="V4100" i="4"/>
  <c r="T4092" i="4"/>
  <c r="V4092" i="4"/>
  <c r="R4092" i="4"/>
  <c r="T4084" i="4"/>
  <c r="R4084" i="4"/>
  <c r="V4084" i="4"/>
  <c r="T4076" i="4"/>
  <c r="V4076" i="4"/>
  <c r="R4076" i="4"/>
  <c r="T4068" i="4"/>
  <c r="R4068" i="4"/>
  <c r="V4068" i="4"/>
  <c r="T4060" i="4"/>
  <c r="R4060" i="4"/>
  <c r="V4060" i="4"/>
  <c r="T4052" i="4"/>
  <c r="R4052" i="4"/>
  <c r="V4052" i="4"/>
  <c r="T4044" i="4"/>
  <c r="V4044" i="4"/>
  <c r="R4044" i="4"/>
  <c r="T4036" i="4"/>
  <c r="R4036" i="4"/>
  <c r="V4036" i="4"/>
  <c r="T4028" i="4"/>
  <c r="V4028" i="4"/>
  <c r="R4028" i="4"/>
  <c r="T4020" i="4"/>
  <c r="R4020" i="4"/>
  <c r="V4020" i="4"/>
  <c r="T4839" i="4"/>
  <c r="R4839" i="4"/>
  <c r="V4839" i="4"/>
  <c r="T4831" i="4"/>
  <c r="R4831" i="4"/>
  <c r="V4831" i="4"/>
  <c r="T4823" i="4"/>
  <c r="R4823" i="4"/>
  <c r="V4823" i="4"/>
  <c r="T4815" i="4"/>
  <c r="R4815" i="4"/>
  <c r="V4815" i="4"/>
  <c r="T4807" i="4"/>
  <c r="R4807" i="4"/>
  <c r="V4807" i="4"/>
  <c r="T4799" i="4"/>
  <c r="R4799" i="4"/>
  <c r="V4799" i="4"/>
  <c r="T4791" i="4"/>
  <c r="R4791" i="4"/>
  <c r="V4791" i="4"/>
  <c r="T4783" i="4"/>
  <c r="R4783" i="4"/>
  <c r="V4783" i="4"/>
  <c r="T4775" i="4"/>
  <c r="R4775" i="4"/>
  <c r="V4775" i="4"/>
  <c r="T4767" i="4"/>
  <c r="R4767" i="4"/>
  <c r="V4767" i="4"/>
  <c r="T4759" i="4"/>
  <c r="R4759" i="4"/>
  <c r="V4759" i="4"/>
  <c r="T4751" i="4"/>
  <c r="R4751" i="4"/>
  <c r="V4751" i="4"/>
  <c r="T4743" i="4"/>
  <c r="R4743" i="4"/>
  <c r="V4743" i="4"/>
  <c r="T4735" i="4"/>
  <c r="V4735" i="4"/>
  <c r="R4735" i="4"/>
  <c r="T4727" i="4"/>
  <c r="R4727" i="4"/>
  <c r="V4727" i="4"/>
  <c r="T4719" i="4"/>
  <c r="V4719" i="4"/>
  <c r="R4719" i="4"/>
  <c r="T4711" i="4"/>
  <c r="R4711" i="4"/>
  <c r="V4711" i="4"/>
  <c r="T4703" i="4"/>
  <c r="V4703" i="4"/>
  <c r="R4703" i="4"/>
  <c r="T4695" i="4"/>
  <c r="R4695" i="4"/>
  <c r="V4695" i="4"/>
  <c r="T4687" i="4"/>
  <c r="R4687" i="4"/>
  <c r="V4687" i="4"/>
  <c r="T4679" i="4"/>
  <c r="R4679" i="4"/>
  <c r="V4679" i="4"/>
  <c r="T4671" i="4"/>
  <c r="R4671" i="4"/>
  <c r="V4671" i="4"/>
  <c r="T4663" i="4"/>
  <c r="R4663" i="4"/>
  <c r="V4663" i="4"/>
  <c r="T4655" i="4"/>
  <c r="R4655" i="4"/>
  <c r="V4655" i="4"/>
  <c r="T4647" i="4"/>
  <c r="R4647" i="4"/>
  <c r="V4647" i="4"/>
  <c r="T4639" i="4"/>
  <c r="R4639" i="4"/>
  <c r="V4639" i="4"/>
  <c r="T4631" i="4"/>
  <c r="R4631" i="4"/>
  <c r="V4631" i="4"/>
  <c r="T4623" i="4"/>
  <c r="R4623" i="4"/>
  <c r="V4623" i="4"/>
  <c r="T4615" i="4"/>
  <c r="R4615" i="4"/>
  <c r="V4615" i="4"/>
  <c r="T4607" i="4"/>
  <c r="R4607" i="4"/>
  <c r="V4607" i="4"/>
  <c r="T4599" i="4"/>
  <c r="R4599" i="4"/>
  <c r="V4599" i="4"/>
  <c r="T4591" i="4"/>
  <c r="R4591" i="4"/>
  <c r="V4591" i="4"/>
  <c r="T4507" i="4"/>
  <c r="R4507" i="4"/>
  <c r="V4507" i="4"/>
  <c r="T4499" i="4"/>
  <c r="R4499" i="4"/>
  <c r="V4499" i="4"/>
  <c r="T4475" i="4"/>
  <c r="R4475" i="4"/>
  <c r="V4475" i="4"/>
  <c r="T4467" i="4"/>
  <c r="V4467" i="4"/>
  <c r="R4467" i="4"/>
  <c r="T4439" i="4"/>
  <c r="R4439" i="4"/>
  <c r="V4439" i="4"/>
  <c r="T4427" i="4"/>
  <c r="V4427" i="4"/>
  <c r="R4427" i="4"/>
  <c r="T4375" i="4"/>
  <c r="R4375" i="4"/>
  <c r="V4375" i="4"/>
  <c r="T4363" i="4"/>
  <c r="R4363" i="4"/>
  <c r="V4363" i="4"/>
  <c r="T4311" i="4"/>
  <c r="R4311" i="4"/>
  <c r="V4311" i="4"/>
  <c r="T4299" i="4"/>
  <c r="R4299" i="4"/>
  <c r="V4299" i="4"/>
  <c r="T4267" i="4"/>
  <c r="R4267" i="4"/>
  <c r="V4267" i="4"/>
  <c r="T4251" i="4"/>
  <c r="R4251" i="4"/>
  <c r="V4251" i="4"/>
  <c r="T4243" i="4"/>
  <c r="R4243" i="4"/>
  <c r="V4243" i="4"/>
  <c r="T4235" i="4"/>
  <c r="R4235" i="4"/>
  <c r="V4235" i="4"/>
  <c r="T4219" i="4"/>
  <c r="R4219" i="4"/>
  <c r="V4219" i="4"/>
  <c r="T4211" i="4"/>
  <c r="R4211" i="4"/>
  <c r="V4211" i="4"/>
  <c r="T4195" i="4"/>
  <c r="R4195" i="4"/>
  <c r="V4195" i="4"/>
  <c r="T4187" i="4"/>
  <c r="R4187" i="4"/>
  <c r="V4187" i="4"/>
  <c r="T4179" i="4"/>
  <c r="R4179" i="4"/>
  <c r="V4179" i="4"/>
  <c r="T4163" i="4"/>
  <c r="R4163" i="4"/>
  <c r="V4163" i="4"/>
  <c r="T4155" i="4"/>
  <c r="R4155" i="4"/>
  <c r="V4155" i="4"/>
  <c r="T4147" i="4"/>
  <c r="R4147" i="4"/>
  <c r="V4147" i="4"/>
  <c r="T4011" i="4"/>
  <c r="R4011" i="4"/>
  <c r="V4011" i="4"/>
  <c r="T4003" i="4"/>
  <c r="R4003" i="4"/>
  <c r="V4003" i="4"/>
  <c r="T3995" i="4"/>
  <c r="R3995" i="4"/>
  <c r="V3995" i="4"/>
  <c r="T3987" i="4"/>
  <c r="R3987" i="4"/>
  <c r="V3987" i="4"/>
  <c r="T3979" i="4"/>
  <c r="R3979" i="4"/>
  <c r="V3979" i="4"/>
  <c r="T3971" i="4"/>
  <c r="R3971" i="4"/>
  <c r="V3971" i="4"/>
  <c r="T3963" i="4"/>
  <c r="R3963" i="4"/>
  <c r="V3963" i="4"/>
  <c r="T3955" i="4"/>
  <c r="R3955" i="4"/>
  <c r="V3955" i="4"/>
  <c r="T3947" i="4"/>
  <c r="R3947" i="4"/>
  <c r="V3947" i="4"/>
  <c r="T3939" i="4"/>
  <c r="R3939" i="4"/>
  <c r="V3939" i="4"/>
  <c r="T3931" i="4"/>
  <c r="R3931" i="4"/>
  <c r="V3931" i="4"/>
  <c r="T3923" i="4"/>
  <c r="R3923" i="4"/>
  <c r="V3923" i="4"/>
  <c r="T3915" i="4"/>
  <c r="R3915" i="4"/>
  <c r="V3915" i="4"/>
  <c r="T3907" i="4"/>
  <c r="R3907" i="4"/>
  <c r="V3907" i="4"/>
  <c r="T3899" i="4"/>
  <c r="R3899" i="4"/>
  <c r="V3899" i="4"/>
  <c r="T3891" i="4"/>
  <c r="R3891" i="4"/>
  <c r="V3891" i="4"/>
  <c r="T3883" i="4"/>
  <c r="R3883" i="4"/>
  <c r="V3883" i="4"/>
  <c r="T3875" i="4"/>
  <c r="R3875" i="4"/>
  <c r="V3875" i="4"/>
  <c r="T3867" i="4"/>
  <c r="R3867" i="4"/>
  <c r="V3867" i="4"/>
  <c r="T3859" i="4"/>
  <c r="R3859" i="4"/>
  <c r="V3859" i="4"/>
  <c r="T3851" i="4"/>
  <c r="R3851" i="4"/>
  <c r="V3851" i="4"/>
  <c r="T3843" i="4"/>
  <c r="R3843" i="4"/>
  <c r="V3843" i="4"/>
  <c r="T3835" i="4"/>
  <c r="R3835" i="4"/>
  <c r="V3835" i="4"/>
  <c r="T3827" i="4"/>
  <c r="R3827" i="4"/>
  <c r="V3827" i="4"/>
  <c r="T5006" i="4"/>
  <c r="R5006" i="4"/>
  <c r="V5006" i="4"/>
  <c r="T4998" i="4"/>
  <c r="R4998" i="4"/>
  <c r="V4998" i="4"/>
  <c r="T4990" i="4"/>
  <c r="R4990" i="4"/>
  <c r="V4990" i="4"/>
  <c r="T4982" i="4"/>
  <c r="R4982" i="4"/>
  <c r="V4982" i="4"/>
  <c r="T4974" i="4"/>
  <c r="R4974" i="4"/>
  <c r="V4974" i="4"/>
  <c r="T4966" i="4"/>
  <c r="R4966" i="4"/>
  <c r="V4966" i="4"/>
  <c r="T4958" i="4"/>
  <c r="R4958" i="4"/>
  <c r="V4958" i="4"/>
  <c r="T4950" i="4"/>
  <c r="R4950" i="4"/>
  <c r="V4950" i="4"/>
  <c r="T4942" i="4"/>
  <c r="R4942" i="4"/>
  <c r="V4942" i="4"/>
  <c r="T4934" i="4"/>
  <c r="R4934" i="4"/>
  <c r="V4934" i="4"/>
  <c r="T4926" i="4"/>
  <c r="R4926" i="4"/>
  <c r="V4926" i="4"/>
  <c r="T4918" i="4"/>
  <c r="R4918" i="4"/>
  <c r="V4918" i="4"/>
  <c r="T4910" i="4"/>
  <c r="R4910" i="4"/>
  <c r="V4910" i="4"/>
  <c r="T4902" i="4"/>
  <c r="R4902" i="4"/>
  <c r="V4902" i="4"/>
  <c r="T4894" i="4"/>
  <c r="R4894" i="4"/>
  <c r="V4894" i="4"/>
  <c r="T4886" i="4"/>
  <c r="R4886" i="4"/>
  <c r="V4886" i="4"/>
  <c r="T4870" i="4"/>
  <c r="R4870" i="4"/>
  <c r="V4870" i="4"/>
  <c r="T4854" i="4"/>
  <c r="R4854" i="4"/>
  <c r="V4854" i="4"/>
  <c r="T4846" i="4"/>
  <c r="R4846" i="4"/>
  <c r="V4846" i="4"/>
  <c r="T4766" i="4"/>
  <c r="R4766" i="4"/>
  <c r="V4766" i="4"/>
  <c r="T4750" i="4"/>
  <c r="R4750" i="4"/>
  <c r="V4750" i="4"/>
  <c r="T4734" i="4"/>
  <c r="R4734" i="4"/>
  <c r="V4734" i="4"/>
  <c r="T4590" i="4"/>
  <c r="R4590" i="4"/>
  <c r="V4590" i="4"/>
  <c r="T4574" i="4"/>
  <c r="R4574" i="4"/>
  <c r="V4574" i="4"/>
  <c r="T4558" i="4"/>
  <c r="R4558" i="4"/>
  <c r="V4558" i="4"/>
  <c r="T3819" i="4"/>
  <c r="R3819" i="4"/>
  <c r="V3819" i="4"/>
  <c r="T3811" i="4"/>
  <c r="R3811" i="4"/>
  <c r="V3811" i="4"/>
  <c r="T3803" i="4"/>
  <c r="R3803" i="4"/>
  <c r="V3803" i="4"/>
  <c r="T3795" i="4"/>
  <c r="R3795" i="4"/>
  <c r="V3795" i="4"/>
  <c r="T3787" i="4"/>
  <c r="R3787" i="4"/>
  <c r="V3787" i="4"/>
  <c r="T3779" i="4"/>
  <c r="R3779" i="4"/>
  <c r="V3779" i="4"/>
  <c r="T3771" i="4"/>
  <c r="R3771" i="4"/>
  <c r="V3771" i="4"/>
  <c r="T3763" i="4"/>
  <c r="R3763" i="4"/>
  <c r="V3763" i="4"/>
  <c r="T3755" i="4"/>
  <c r="R3755" i="4"/>
  <c r="V3755" i="4"/>
  <c r="T3747" i="4"/>
  <c r="R3747" i="4"/>
  <c r="V3747" i="4"/>
  <c r="T3739" i="4"/>
  <c r="R3739" i="4"/>
  <c r="V3739" i="4"/>
  <c r="T3731" i="4"/>
  <c r="R3731" i="4"/>
  <c r="V3731" i="4"/>
  <c r="T3723" i="4"/>
  <c r="R3723" i="4"/>
  <c r="V3723" i="4"/>
  <c r="T3715" i="4"/>
  <c r="R3715" i="4"/>
  <c r="V3715" i="4"/>
  <c r="T3707" i="4"/>
  <c r="R3707" i="4"/>
  <c r="V3707" i="4"/>
  <c r="T3699" i="4"/>
  <c r="R3699" i="4"/>
  <c r="V3699" i="4"/>
  <c r="T3691" i="4"/>
  <c r="R3691" i="4"/>
  <c r="V3691" i="4"/>
  <c r="T3683" i="4"/>
  <c r="R3683" i="4"/>
  <c r="V3683" i="4"/>
  <c r="T3675" i="4"/>
  <c r="R3675" i="4"/>
  <c r="V3675" i="4"/>
  <c r="T3667" i="4"/>
  <c r="R3667" i="4"/>
  <c r="V3667" i="4"/>
  <c r="T3659" i="4"/>
  <c r="R3659" i="4"/>
  <c r="V3659" i="4"/>
  <c r="T3651" i="4"/>
  <c r="R3651" i="4"/>
  <c r="V3651" i="4"/>
  <c r="T3643" i="4"/>
  <c r="R3643" i="4"/>
  <c r="V3643" i="4"/>
  <c r="T3635" i="4"/>
  <c r="R3635" i="4"/>
  <c r="V3635" i="4"/>
  <c r="T3627" i="4"/>
  <c r="R3627" i="4"/>
  <c r="V3627" i="4"/>
  <c r="T3619" i="4"/>
  <c r="R3619" i="4"/>
  <c r="V3619" i="4"/>
  <c r="T3611" i="4"/>
  <c r="R3611" i="4"/>
  <c r="V3611" i="4"/>
  <c r="T3603" i="4"/>
  <c r="R3603" i="4"/>
  <c r="V3603" i="4"/>
  <c r="T3595" i="4"/>
  <c r="R3595" i="4"/>
  <c r="V3595" i="4"/>
  <c r="T3587" i="4"/>
  <c r="R3587" i="4"/>
  <c r="V3587" i="4"/>
  <c r="T3579" i="4"/>
  <c r="R3579" i="4"/>
  <c r="V3579" i="4"/>
  <c r="T3571" i="4"/>
  <c r="R3571" i="4"/>
  <c r="V3571" i="4"/>
  <c r="T3563" i="4"/>
  <c r="R3563" i="4"/>
  <c r="V3563" i="4"/>
  <c r="T3555" i="4"/>
  <c r="R3555" i="4"/>
  <c r="V3555" i="4"/>
  <c r="T3547" i="4"/>
  <c r="R3547" i="4"/>
  <c r="V3547" i="4"/>
  <c r="T3539" i="4"/>
  <c r="R3539" i="4"/>
  <c r="V3539" i="4"/>
  <c r="T3531" i="4"/>
  <c r="R3531" i="4"/>
  <c r="V3531" i="4"/>
  <c r="T3523" i="4"/>
  <c r="R3523" i="4"/>
  <c r="V3523" i="4"/>
  <c r="T3515" i="4"/>
  <c r="R3515" i="4"/>
  <c r="V3515" i="4"/>
  <c r="T3507" i="4"/>
  <c r="R3507" i="4"/>
  <c r="V3507" i="4"/>
  <c r="T3499" i="4"/>
  <c r="R3499" i="4"/>
  <c r="V3499" i="4"/>
  <c r="T3491" i="4"/>
  <c r="R3491" i="4"/>
  <c r="V3491" i="4"/>
  <c r="T3483" i="4"/>
  <c r="R3483" i="4"/>
  <c r="V3483" i="4"/>
  <c r="T3467" i="4"/>
  <c r="R3467" i="4"/>
  <c r="V3467" i="4"/>
  <c r="T3459" i="4"/>
  <c r="R3459" i="4"/>
  <c r="V3459" i="4"/>
  <c r="T3451" i="4"/>
  <c r="R3451" i="4"/>
  <c r="V3451" i="4"/>
  <c r="T3443" i="4"/>
  <c r="R3443" i="4"/>
  <c r="V3443" i="4"/>
  <c r="T3435" i="4"/>
  <c r="R3435" i="4"/>
  <c r="V3435" i="4"/>
  <c r="T3427" i="4"/>
  <c r="R3427" i="4"/>
  <c r="V3427" i="4"/>
  <c r="T3419" i="4"/>
  <c r="R3419" i="4"/>
  <c r="V3419" i="4"/>
  <c r="T3411" i="4"/>
  <c r="R3411" i="4"/>
  <c r="V3411" i="4"/>
  <c r="T3403" i="4"/>
  <c r="R3403" i="4"/>
  <c r="V3403" i="4"/>
  <c r="T3395" i="4"/>
  <c r="R3395" i="4"/>
  <c r="V3395" i="4"/>
  <c r="T3387" i="4"/>
  <c r="R3387" i="4"/>
  <c r="T3379" i="4"/>
  <c r="R3379" i="4"/>
  <c r="T3371" i="4"/>
  <c r="R3371" i="4"/>
  <c r="T3363" i="4"/>
  <c r="R3363" i="4"/>
  <c r="T3355" i="4"/>
  <c r="R3355" i="4"/>
  <c r="T3347" i="4"/>
  <c r="R3347" i="4"/>
  <c r="T3339" i="4"/>
  <c r="R3339" i="4"/>
  <c r="T3331" i="4"/>
  <c r="R3331" i="4"/>
  <c r="T3323" i="4"/>
  <c r="R3323" i="4"/>
  <c r="T3315" i="4"/>
  <c r="R3315" i="4"/>
  <c r="T3307" i="4"/>
  <c r="R3307" i="4"/>
  <c r="T3299" i="4"/>
  <c r="R3299" i="4"/>
  <c r="T3291" i="4"/>
  <c r="R3291" i="4"/>
  <c r="T3283" i="4"/>
  <c r="R3283" i="4"/>
  <c r="T3275" i="4"/>
  <c r="R3275" i="4"/>
  <c r="T3267" i="4"/>
  <c r="R3267" i="4"/>
  <c r="T3259" i="4"/>
  <c r="R3259" i="4"/>
  <c r="T3251" i="4"/>
  <c r="R3251" i="4"/>
  <c r="T3243" i="4"/>
  <c r="R3243" i="4"/>
  <c r="T3235" i="4"/>
  <c r="R3235" i="4"/>
  <c r="T3227" i="4"/>
  <c r="R3227" i="4"/>
  <c r="T3219" i="4"/>
  <c r="R3219" i="4"/>
  <c r="T3211" i="4"/>
  <c r="R3211" i="4"/>
  <c r="T3203" i="4"/>
  <c r="R3203" i="4"/>
  <c r="T3195" i="4"/>
  <c r="R3195" i="4"/>
  <c r="T3187" i="4"/>
  <c r="R3187" i="4"/>
  <c r="T3179" i="4"/>
  <c r="R3179" i="4"/>
  <c r="T3171" i="4"/>
  <c r="R3171" i="4"/>
  <c r="T3163" i="4"/>
  <c r="R3163" i="4"/>
  <c r="T3155" i="4"/>
  <c r="R3155" i="4"/>
  <c r="T3147" i="4"/>
  <c r="R3147" i="4"/>
  <c r="T3131" i="4"/>
  <c r="R3131" i="4"/>
  <c r="T3115" i="4"/>
  <c r="R3115" i="4"/>
  <c r="T3099" i="4"/>
  <c r="R3099" i="4"/>
  <c r="T3083" i="4"/>
  <c r="R3083" i="4"/>
  <c r="T3067" i="4"/>
  <c r="R3067" i="4"/>
  <c r="T3051" i="4"/>
  <c r="R3051" i="4"/>
  <c r="T3035" i="4"/>
  <c r="R3035" i="4"/>
  <c r="T3019" i="4"/>
  <c r="R3019" i="4"/>
  <c r="T3003" i="4"/>
  <c r="R3003" i="4"/>
  <c r="T2987" i="4"/>
  <c r="R2987" i="4"/>
  <c r="T2971" i="4"/>
  <c r="R2971" i="4"/>
  <c r="T2955" i="4"/>
  <c r="R2955" i="4"/>
  <c r="T2939" i="4"/>
  <c r="R2939" i="4"/>
  <c r="T1835" i="4"/>
  <c r="R1835" i="4"/>
  <c r="T1827" i="4"/>
  <c r="R1827" i="4"/>
  <c r="T1819" i="4"/>
  <c r="R1819" i="4"/>
  <c r="T1803" i="4"/>
  <c r="R1803" i="4"/>
  <c r="T1795" i="4"/>
  <c r="R1795" i="4"/>
  <c r="T1787" i="4"/>
  <c r="R1787" i="4"/>
  <c r="T1771" i="4"/>
  <c r="R1771" i="4"/>
  <c r="V1771" i="4"/>
  <c r="T1763" i="4"/>
  <c r="R1763" i="4"/>
  <c r="V1763" i="4"/>
  <c r="T1755" i="4"/>
  <c r="R1755" i="4"/>
  <c r="V1755" i="4"/>
  <c r="T1739" i="4"/>
  <c r="R1739" i="4"/>
  <c r="V1739" i="4"/>
  <c r="T1731" i="4"/>
  <c r="R1731" i="4"/>
  <c r="V1731" i="4"/>
  <c r="T1723" i="4"/>
  <c r="R1723" i="4"/>
  <c r="AE1723" i="4" s="1"/>
  <c r="AG1723" i="4" s="1"/>
  <c r="AK1723" i="4" s="1"/>
  <c r="V1723" i="4"/>
  <c r="T1691" i="4"/>
  <c r="R1691" i="4"/>
  <c r="V1691" i="4"/>
  <c r="T1683" i="4"/>
  <c r="R1683" i="4"/>
  <c r="V1683" i="4"/>
  <c r="T1675" i="4"/>
  <c r="R1675" i="4"/>
  <c r="V1675" i="4"/>
  <c r="T1667" i="4"/>
  <c r="R1667" i="4"/>
  <c r="V1667" i="4"/>
  <c r="T1659" i="4"/>
  <c r="R1659" i="4"/>
  <c r="V1659" i="4"/>
  <c r="T1651" i="4"/>
  <c r="R1651" i="4"/>
  <c r="V1651" i="4"/>
  <c r="T1627" i="4"/>
  <c r="R1627" i="4"/>
  <c r="V1627" i="4"/>
  <c r="T1619" i="4"/>
  <c r="R1619" i="4"/>
  <c r="V1619" i="4"/>
  <c r="T1611" i="4"/>
  <c r="R1611" i="4"/>
  <c r="V1611" i="4"/>
  <c r="T1603" i="4"/>
  <c r="R1603" i="4"/>
  <c r="V1603" i="4"/>
  <c r="T1595" i="4"/>
  <c r="R1595" i="4"/>
  <c r="V1595" i="4"/>
  <c r="T1587" i="4"/>
  <c r="R1587" i="4"/>
  <c r="V1587" i="4"/>
  <c r="T1563" i="4"/>
  <c r="R1563" i="4"/>
  <c r="V1563" i="4"/>
  <c r="T1555" i="4"/>
  <c r="R1555" i="4"/>
  <c r="T1547" i="4"/>
  <c r="R1547" i="4"/>
  <c r="T1539" i="4"/>
  <c r="R1539" i="4"/>
  <c r="T1531" i="4"/>
  <c r="R1531" i="4"/>
  <c r="T1523" i="4"/>
  <c r="R1523" i="4"/>
  <c r="T1515" i="4"/>
  <c r="R1515" i="4"/>
  <c r="T1507" i="4"/>
  <c r="R1507" i="4"/>
  <c r="T1499" i="4"/>
  <c r="R1499" i="4"/>
  <c r="T1491" i="4"/>
  <c r="R1491" i="4"/>
  <c r="T1483" i="4"/>
  <c r="R1483" i="4"/>
  <c r="T1475" i="4"/>
  <c r="R1475" i="4"/>
  <c r="T1467" i="4"/>
  <c r="R1467" i="4"/>
  <c r="T1459" i="4"/>
  <c r="R1459" i="4"/>
  <c r="T1451" i="4"/>
  <c r="R1451" i="4"/>
  <c r="T1443" i="4"/>
  <c r="R1443" i="4"/>
  <c r="T1435" i="4"/>
  <c r="R1435" i="4"/>
  <c r="T1427" i="4"/>
  <c r="R1427" i="4"/>
  <c r="T1419" i="4"/>
  <c r="R1419" i="4"/>
  <c r="T1411" i="4"/>
  <c r="R1411" i="4"/>
  <c r="T1403" i="4"/>
  <c r="R1403" i="4"/>
  <c r="T1395" i="4"/>
  <c r="R1395" i="4"/>
  <c r="T1387" i="4"/>
  <c r="R1387" i="4"/>
  <c r="T1379" i="4"/>
  <c r="R1379" i="4"/>
  <c r="T1371" i="4"/>
  <c r="R1371" i="4"/>
  <c r="T1363" i="4"/>
  <c r="R1363" i="4"/>
  <c r="T1355" i="4"/>
  <c r="R1355" i="4"/>
  <c r="T1347" i="4"/>
  <c r="R1347" i="4"/>
  <c r="T1339" i="4"/>
  <c r="R1339" i="4"/>
  <c r="T1331" i="4"/>
  <c r="R1331" i="4"/>
  <c r="T1323" i="4"/>
  <c r="R1323" i="4"/>
  <c r="T1315" i="4"/>
  <c r="R1315" i="4"/>
  <c r="T1307" i="4"/>
  <c r="R1307" i="4"/>
  <c r="T1299" i="4"/>
  <c r="R1299" i="4"/>
  <c r="T1291" i="4"/>
  <c r="R1291" i="4"/>
  <c r="T1283" i="4"/>
  <c r="R1283" i="4"/>
  <c r="T1275" i="4"/>
  <c r="R1275" i="4"/>
  <c r="T1267" i="4"/>
  <c r="R1267" i="4"/>
  <c r="T1259" i="4"/>
  <c r="R1259" i="4"/>
  <c r="T1251" i="4"/>
  <c r="R1251" i="4"/>
  <c r="T1243" i="4"/>
  <c r="R1243" i="4"/>
  <c r="T1235" i="4"/>
  <c r="R1235" i="4"/>
  <c r="T1227" i="4"/>
  <c r="R1227" i="4"/>
  <c r="T1219" i="4"/>
  <c r="R1219" i="4"/>
  <c r="T1211" i="4"/>
  <c r="R1211" i="4"/>
  <c r="T1203" i="4"/>
  <c r="R1203" i="4"/>
  <c r="T1195" i="4"/>
  <c r="R1195" i="4"/>
  <c r="T1187" i="4"/>
  <c r="R1187" i="4"/>
  <c r="T1179" i="4"/>
  <c r="R1179" i="4"/>
  <c r="T1171" i="4"/>
  <c r="R1171" i="4"/>
  <c r="T1163" i="4"/>
  <c r="R1163" i="4"/>
  <c r="T1155" i="4"/>
  <c r="R1155" i="4"/>
  <c r="T1147" i="4"/>
  <c r="R1147" i="4"/>
  <c r="T1139" i="4"/>
  <c r="R1139" i="4"/>
  <c r="T1131" i="4"/>
  <c r="R1131" i="4"/>
  <c r="T1123" i="4"/>
  <c r="R1123" i="4"/>
  <c r="T1115" i="4"/>
  <c r="R1115" i="4"/>
  <c r="T1107" i="4"/>
  <c r="R1107" i="4"/>
  <c r="T1099" i="4"/>
  <c r="R1099" i="4"/>
  <c r="T1091" i="4"/>
  <c r="R1091" i="4"/>
  <c r="T1083" i="4"/>
  <c r="R1083" i="4"/>
  <c r="T1075" i="4"/>
  <c r="R1075" i="4"/>
  <c r="T1067" i="4"/>
  <c r="R1067" i="4"/>
  <c r="T1059" i="4"/>
  <c r="R1059" i="4"/>
  <c r="T1051" i="4"/>
  <c r="R1051" i="4"/>
  <c r="T1043" i="4"/>
  <c r="R1043" i="4"/>
  <c r="T1035" i="4"/>
  <c r="R1035" i="4"/>
  <c r="T1027" i="4"/>
  <c r="R1027" i="4"/>
  <c r="T1019" i="4"/>
  <c r="R1019" i="4"/>
  <c r="T1011" i="4"/>
  <c r="R1011" i="4"/>
  <c r="T1003" i="4"/>
  <c r="R1003" i="4"/>
  <c r="T995" i="4"/>
  <c r="R995" i="4"/>
  <c r="T987" i="4"/>
  <c r="R987" i="4"/>
  <c r="T979" i="4"/>
  <c r="R979" i="4"/>
  <c r="T971" i="4"/>
  <c r="R971" i="4"/>
  <c r="T963" i="4"/>
  <c r="R963" i="4"/>
  <c r="T955" i="4"/>
  <c r="R955" i="4"/>
  <c r="Q719" i="4"/>
  <c r="T719" i="4"/>
  <c r="T711" i="4"/>
  <c r="Q711" i="4"/>
  <c r="Q703" i="4"/>
  <c r="T703" i="4"/>
  <c r="Q695" i="4"/>
  <c r="T695" i="4"/>
  <c r="Q687" i="4"/>
  <c r="T687" i="4"/>
  <c r="T679" i="4"/>
  <c r="Q679" i="4"/>
  <c r="Q671" i="4"/>
  <c r="T671" i="4"/>
  <c r="T4542" i="4"/>
  <c r="R4542" i="4"/>
  <c r="V4542" i="4"/>
  <c r="T4526" i="4"/>
  <c r="R4526" i="4"/>
  <c r="V4526" i="4"/>
  <c r="T4510" i="4"/>
  <c r="R4510" i="4"/>
  <c r="V4510" i="4"/>
  <c r="T4494" i="4"/>
  <c r="R4494" i="4"/>
  <c r="V4494" i="4"/>
  <c r="T4478" i="4"/>
  <c r="R4478" i="4"/>
  <c r="V4478" i="4"/>
  <c r="T4446" i="4"/>
  <c r="R4446" i="4"/>
  <c r="V4446" i="4"/>
  <c r="T4434" i="4"/>
  <c r="V4434" i="4"/>
  <c r="R4434" i="4"/>
  <c r="T4422" i="4"/>
  <c r="R4422" i="4"/>
  <c r="V4422" i="4"/>
  <c r="T4410" i="4"/>
  <c r="V4410" i="4"/>
  <c r="R4410" i="4"/>
  <c r="T4394" i="4"/>
  <c r="R4394" i="4"/>
  <c r="V4394" i="4"/>
  <c r="T4386" i="4"/>
  <c r="R4386" i="4"/>
  <c r="V4386" i="4"/>
  <c r="T4370" i="4"/>
  <c r="R4370" i="4"/>
  <c r="V4370" i="4"/>
  <c r="T4358" i="4"/>
  <c r="R4358" i="4"/>
  <c r="V4358" i="4"/>
  <c r="T4346" i="4"/>
  <c r="R4346" i="4"/>
  <c r="V4346" i="4"/>
  <c r="T4330" i="4"/>
  <c r="R4330" i="4"/>
  <c r="V4330" i="4"/>
  <c r="T4322" i="4"/>
  <c r="V4322" i="4"/>
  <c r="R4322" i="4"/>
  <c r="T4306" i="4"/>
  <c r="R4306" i="4"/>
  <c r="V4306" i="4"/>
  <c r="T4294" i="4"/>
  <c r="R4294" i="4"/>
  <c r="V4294" i="4"/>
  <c r="T4282" i="4"/>
  <c r="R4282" i="4"/>
  <c r="V4282" i="4"/>
  <c r="T4270" i="4"/>
  <c r="R4270" i="4"/>
  <c r="V4270" i="4"/>
  <c r="T4254" i="4"/>
  <c r="R4254" i="4"/>
  <c r="V4254" i="4"/>
  <c r="T4238" i="4"/>
  <c r="R4238" i="4"/>
  <c r="V4238" i="4"/>
  <c r="T4222" i="4"/>
  <c r="R4222" i="4"/>
  <c r="V4222" i="4"/>
  <c r="T4210" i="4"/>
  <c r="R4210" i="4"/>
  <c r="V4210" i="4"/>
  <c r="T4202" i="4"/>
  <c r="R4202" i="4"/>
  <c r="V4202" i="4"/>
  <c r="T4186" i="4"/>
  <c r="R4186" i="4"/>
  <c r="V4186" i="4"/>
  <c r="T4170" i="4"/>
  <c r="R4170" i="4"/>
  <c r="V4170" i="4"/>
  <c r="T4154" i="4"/>
  <c r="R4154" i="4"/>
  <c r="V4154" i="4"/>
  <c r="T4142" i="4"/>
  <c r="R4142" i="4"/>
  <c r="V4142" i="4"/>
  <c r="T4126" i="4"/>
  <c r="R4126" i="4"/>
  <c r="V4126" i="4"/>
  <c r="T4114" i="4"/>
  <c r="R4114" i="4"/>
  <c r="V4114" i="4"/>
  <c r="T4098" i="4"/>
  <c r="V4098" i="4"/>
  <c r="R4098" i="4"/>
  <c r="T4082" i="4"/>
  <c r="R4082" i="4"/>
  <c r="V4082" i="4"/>
  <c r="T4066" i="4"/>
  <c r="R4066" i="4"/>
  <c r="V4066" i="4"/>
  <c r="T4050" i="4"/>
  <c r="R4050" i="4"/>
  <c r="V4050" i="4"/>
  <c r="T4034" i="4"/>
  <c r="V4034" i="4"/>
  <c r="R4034" i="4"/>
  <c r="T4018" i="4"/>
  <c r="R4018" i="4"/>
  <c r="V4018" i="4"/>
  <c r="T4010" i="4"/>
  <c r="R4010" i="4"/>
  <c r="V4010" i="4"/>
  <c r="T4002" i="4"/>
  <c r="R4002" i="4"/>
  <c r="V4002" i="4"/>
  <c r="T3994" i="4"/>
  <c r="R3994" i="4"/>
  <c r="V3994" i="4"/>
  <c r="T3986" i="4"/>
  <c r="R3986" i="4"/>
  <c r="V3986" i="4"/>
  <c r="T3978" i="4"/>
  <c r="R3978" i="4"/>
  <c r="V3978" i="4"/>
  <c r="T3970" i="4"/>
  <c r="R3970" i="4"/>
  <c r="V3970" i="4"/>
  <c r="T3962" i="4"/>
  <c r="R3962" i="4"/>
  <c r="V3962" i="4"/>
  <c r="T3954" i="4"/>
  <c r="R3954" i="4"/>
  <c r="V3954" i="4"/>
  <c r="T3946" i="4"/>
  <c r="R3946" i="4"/>
  <c r="V3946" i="4"/>
  <c r="T3938" i="4"/>
  <c r="R3938" i="4"/>
  <c r="V3938" i="4"/>
  <c r="T3930" i="4"/>
  <c r="R3930" i="4"/>
  <c r="V3930" i="4"/>
  <c r="T3922" i="4"/>
  <c r="R3922" i="4"/>
  <c r="V3922" i="4"/>
  <c r="T3914" i="4"/>
  <c r="R3914" i="4"/>
  <c r="V3914" i="4"/>
  <c r="T3906" i="4"/>
  <c r="R3906" i="4"/>
  <c r="V3906" i="4"/>
  <c r="T3898" i="4"/>
  <c r="R3898" i="4"/>
  <c r="V3898" i="4"/>
  <c r="T3890" i="4"/>
  <c r="R3890" i="4"/>
  <c r="V3890" i="4"/>
  <c r="T3882" i="4"/>
  <c r="R3882" i="4"/>
  <c r="V3882" i="4"/>
  <c r="T3874" i="4"/>
  <c r="R3874" i="4"/>
  <c r="V3874" i="4"/>
  <c r="T3866" i="4"/>
  <c r="R3866" i="4"/>
  <c r="V3866" i="4"/>
  <c r="T3858" i="4"/>
  <c r="R3858" i="4"/>
  <c r="V3858" i="4"/>
  <c r="T3850" i="4"/>
  <c r="R3850" i="4"/>
  <c r="V3850" i="4"/>
  <c r="T3842" i="4"/>
  <c r="R3842" i="4"/>
  <c r="V3842" i="4"/>
  <c r="T3834" i="4"/>
  <c r="R3834" i="4"/>
  <c r="V3834" i="4"/>
  <c r="T3826" i="4"/>
  <c r="R3826" i="4"/>
  <c r="V3826" i="4"/>
  <c r="T3818" i="4"/>
  <c r="R3818" i="4"/>
  <c r="V3818" i="4"/>
  <c r="T3810" i="4"/>
  <c r="R3810" i="4"/>
  <c r="V3810" i="4"/>
  <c r="T3802" i="4"/>
  <c r="R3802" i="4"/>
  <c r="V3802" i="4"/>
  <c r="T3794" i="4"/>
  <c r="R3794" i="4"/>
  <c r="V3794" i="4"/>
  <c r="T3786" i="4"/>
  <c r="R3786" i="4"/>
  <c r="V3786" i="4"/>
  <c r="T3778" i="4"/>
  <c r="R3778" i="4"/>
  <c r="V3778" i="4"/>
  <c r="T3770" i="4"/>
  <c r="R3770" i="4"/>
  <c r="V3770" i="4"/>
  <c r="T3762" i="4"/>
  <c r="R3762" i="4"/>
  <c r="V3762" i="4"/>
  <c r="T3754" i="4"/>
  <c r="R3754" i="4"/>
  <c r="V3754" i="4"/>
  <c r="T3746" i="4"/>
  <c r="R3746" i="4"/>
  <c r="V3746" i="4"/>
  <c r="T3738" i="4"/>
  <c r="R3738" i="4"/>
  <c r="V3738" i="4"/>
  <c r="T3730" i="4"/>
  <c r="R3730" i="4"/>
  <c r="V3730" i="4"/>
  <c r="T3722" i="4"/>
  <c r="R3722" i="4"/>
  <c r="V3722" i="4"/>
  <c r="T3714" i="4"/>
  <c r="R3714" i="4"/>
  <c r="V3714" i="4"/>
  <c r="T3706" i="4"/>
  <c r="R3706" i="4"/>
  <c r="V3706" i="4"/>
  <c r="T3698" i="4"/>
  <c r="R3698" i="4"/>
  <c r="V3698" i="4"/>
  <c r="T3690" i="4"/>
  <c r="R3690" i="4"/>
  <c r="V3690" i="4"/>
  <c r="T3682" i="4"/>
  <c r="R3682" i="4"/>
  <c r="V3682" i="4"/>
  <c r="T3674" i="4"/>
  <c r="R3674" i="4"/>
  <c r="V3674" i="4"/>
  <c r="T3666" i="4"/>
  <c r="R3666" i="4"/>
  <c r="V3666" i="4"/>
  <c r="T3658" i="4"/>
  <c r="R3658" i="4"/>
  <c r="V3658" i="4"/>
  <c r="T3650" i="4"/>
  <c r="R3650" i="4"/>
  <c r="V3650" i="4"/>
  <c r="T3642" i="4"/>
  <c r="R3642" i="4"/>
  <c r="V3642" i="4"/>
  <c r="T3634" i="4"/>
  <c r="R3634" i="4"/>
  <c r="V3634" i="4"/>
  <c r="T3626" i="4"/>
  <c r="R3626" i="4"/>
  <c r="V3626" i="4"/>
  <c r="T3618" i="4"/>
  <c r="R3618" i="4"/>
  <c r="V3618" i="4"/>
  <c r="T3610" i="4"/>
  <c r="R3610" i="4"/>
  <c r="V3610" i="4"/>
  <c r="T3602" i="4"/>
  <c r="R3602" i="4"/>
  <c r="V3602" i="4"/>
  <c r="T3594" i="4"/>
  <c r="R3594" i="4"/>
  <c r="V3594" i="4"/>
  <c r="T3586" i="4"/>
  <c r="R3586" i="4"/>
  <c r="V3586" i="4"/>
  <c r="T3578" i="4"/>
  <c r="R3578" i="4"/>
  <c r="V3578" i="4"/>
  <c r="T3570" i="4"/>
  <c r="R3570" i="4"/>
  <c r="V3570" i="4"/>
  <c r="T3562" i="4"/>
  <c r="R3562" i="4"/>
  <c r="V3562" i="4"/>
  <c r="T3554" i="4"/>
  <c r="R3554" i="4"/>
  <c r="V3554" i="4"/>
  <c r="T3546" i="4"/>
  <c r="R3546" i="4"/>
  <c r="V3546" i="4"/>
  <c r="T3538" i="4"/>
  <c r="R3538" i="4"/>
  <c r="V3538" i="4"/>
  <c r="T3530" i="4"/>
  <c r="R3530" i="4"/>
  <c r="V3530" i="4"/>
  <c r="T3514" i="4"/>
  <c r="R3514" i="4"/>
  <c r="V3514" i="4"/>
  <c r="T3498" i="4"/>
  <c r="R3498" i="4"/>
  <c r="V3498" i="4"/>
  <c r="T2922" i="4"/>
  <c r="R2922" i="4"/>
  <c r="V2922" i="4"/>
  <c r="T2914" i="4"/>
  <c r="R2914" i="4"/>
  <c r="V2914" i="4"/>
  <c r="T2906" i="4"/>
  <c r="R2906" i="4"/>
  <c r="V2906" i="4"/>
  <c r="T2898" i="4"/>
  <c r="R2898" i="4"/>
  <c r="V2898" i="4"/>
  <c r="T2890" i="4"/>
  <c r="R2890" i="4"/>
  <c r="V2890" i="4"/>
  <c r="T2882" i="4"/>
  <c r="R2882" i="4"/>
  <c r="V2882" i="4"/>
  <c r="T2858" i="4"/>
  <c r="R2858" i="4"/>
  <c r="V2858" i="4"/>
  <c r="T2850" i="4"/>
  <c r="R2850" i="4"/>
  <c r="V2850" i="4"/>
  <c r="T2842" i="4"/>
  <c r="R2842" i="4"/>
  <c r="V2842" i="4"/>
  <c r="T2834" i="4"/>
  <c r="R2834" i="4"/>
  <c r="V2834" i="4"/>
  <c r="T2794" i="4"/>
  <c r="R2794" i="4"/>
  <c r="V2794" i="4"/>
  <c r="T2786" i="4"/>
  <c r="R2786" i="4"/>
  <c r="V2786" i="4"/>
  <c r="T2778" i="4"/>
  <c r="R2778" i="4"/>
  <c r="V2778" i="4"/>
  <c r="T2770" i="4"/>
  <c r="R2770" i="4"/>
  <c r="V2770" i="4"/>
  <c r="T2762" i="4"/>
  <c r="R2762" i="4"/>
  <c r="V2762" i="4"/>
  <c r="T2754" i="4"/>
  <c r="R2754" i="4"/>
  <c r="V2754" i="4"/>
  <c r="T2730" i="4"/>
  <c r="R2730" i="4"/>
  <c r="V2730" i="4"/>
  <c r="T2714" i="4"/>
  <c r="R2714" i="4"/>
  <c r="V2714" i="4"/>
  <c r="T2706" i="4"/>
  <c r="R2706" i="4"/>
  <c r="V2706" i="4"/>
  <c r="T2698" i="4"/>
  <c r="R2698" i="4"/>
  <c r="V2698" i="4"/>
  <c r="T2690" i="4"/>
  <c r="R2690" i="4"/>
  <c r="V2690" i="4"/>
  <c r="T2650" i="4"/>
  <c r="R2650" i="4"/>
  <c r="V2650" i="4"/>
  <c r="T2642" i="4"/>
  <c r="R2642" i="4"/>
  <c r="V2642" i="4"/>
  <c r="T2634" i="4"/>
  <c r="R2634" i="4"/>
  <c r="V2634" i="4"/>
  <c r="T2626" i="4"/>
  <c r="R2626" i="4"/>
  <c r="V2626" i="4"/>
  <c r="T2618" i="4"/>
  <c r="R2618" i="4"/>
  <c r="V2618" i="4"/>
  <c r="T2610" i="4"/>
  <c r="R2610" i="4"/>
  <c r="V2610" i="4"/>
  <c r="T2586" i="4"/>
  <c r="R2586" i="4"/>
  <c r="V2586" i="4"/>
  <c r="T2578" i="4"/>
  <c r="R2578" i="4"/>
  <c r="V2578" i="4"/>
  <c r="T2570" i="4"/>
  <c r="R2570" i="4"/>
  <c r="V2570" i="4"/>
  <c r="T2562" i="4"/>
  <c r="R2562" i="4"/>
  <c r="V2562" i="4"/>
  <c r="T2554" i="4"/>
  <c r="R2554" i="4"/>
  <c r="V2554" i="4"/>
  <c r="T2546" i="4"/>
  <c r="R2546" i="4"/>
  <c r="V2546" i="4"/>
  <c r="T2522" i="4"/>
  <c r="R2522" i="4"/>
  <c r="V2522" i="4"/>
  <c r="T2514" i="4"/>
  <c r="R2514" i="4"/>
  <c r="V2514" i="4"/>
  <c r="T2498" i="4"/>
  <c r="R2498" i="4"/>
  <c r="V2498" i="4"/>
  <c r="T2482" i="4"/>
  <c r="R2482" i="4"/>
  <c r="V2482" i="4"/>
  <c r="T2474" i="4"/>
  <c r="R2474" i="4"/>
  <c r="V2474" i="4"/>
  <c r="T2466" i="4"/>
  <c r="R2466" i="4"/>
  <c r="V2466" i="4"/>
  <c r="T2450" i="4"/>
  <c r="R2450" i="4"/>
  <c r="V2450" i="4"/>
  <c r="T2442" i="4"/>
  <c r="R2442" i="4"/>
  <c r="V2442" i="4"/>
  <c r="T2418" i="4"/>
  <c r="R2418" i="4"/>
  <c r="V2418" i="4"/>
  <c r="T2410" i="4"/>
  <c r="R2410" i="4"/>
  <c r="V2410" i="4"/>
  <c r="T2402" i="4"/>
  <c r="R2402" i="4"/>
  <c r="V2402" i="4"/>
  <c r="T2386" i="4"/>
  <c r="R2386" i="4"/>
  <c r="V2386" i="4"/>
  <c r="T2362" i="4"/>
  <c r="R2362" i="4"/>
  <c r="V2362" i="4"/>
  <c r="T2354" i="4"/>
  <c r="R2354" i="4"/>
  <c r="V2354" i="4"/>
  <c r="T2346" i="4"/>
  <c r="R2346" i="4"/>
  <c r="V2346" i="4"/>
  <c r="T2330" i="4"/>
  <c r="R2330" i="4"/>
  <c r="V2330" i="4"/>
  <c r="T2322" i="4"/>
  <c r="R2322" i="4"/>
  <c r="V2322" i="4"/>
  <c r="T2314" i="4"/>
  <c r="R2314" i="4"/>
  <c r="V2314" i="4"/>
  <c r="T2298" i="4"/>
  <c r="R2298" i="4"/>
  <c r="V2298" i="4"/>
  <c r="T2290" i="4"/>
  <c r="R2290" i="4"/>
  <c r="V2290" i="4"/>
  <c r="T2282" i="4"/>
  <c r="R2282" i="4"/>
  <c r="V2282" i="4"/>
  <c r="T2266" i="4"/>
  <c r="R2266" i="4"/>
  <c r="V2266" i="4"/>
  <c r="T2258" i="4"/>
  <c r="R2258" i="4"/>
  <c r="V2258" i="4"/>
  <c r="T2250" i="4"/>
  <c r="R2250" i="4"/>
  <c r="V2250" i="4"/>
  <c r="T2234" i="4"/>
  <c r="R2234" i="4"/>
  <c r="V2234" i="4"/>
  <c r="T2226" i="4"/>
  <c r="R2226" i="4"/>
  <c r="V2226" i="4"/>
  <c r="T2218" i="4"/>
  <c r="R2218" i="4"/>
  <c r="V2218" i="4"/>
  <c r="T2202" i="4"/>
  <c r="R2202" i="4"/>
  <c r="V2202" i="4"/>
  <c r="T2194" i="4"/>
  <c r="R2194" i="4"/>
  <c r="V2194" i="4"/>
  <c r="T2178" i="4"/>
  <c r="R2178" i="4"/>
  <c r="V2178" i="4"/>
  <c r="T2170" i="4"/>
  <c r="R2170" i="4"/>
  <c r="V2170" i="4"/>
  <c r="T2146" i="4"/>
  <c r="R2146" i="4"/>
  <c r="V2146" i="4"/>
  <c r="T2138" i="4"/>
  <c r="R2138" i="4"/>
  <c r="V2138" i="4"/>
  <c r="T2130" i="4"/>
  <c r="R2130" i="4"/>
  <c r="V2130" i="4"/>
  <c r="T2122" i="4"/>
  <c r="R2122" i="4"/>
  <c r="V2122" i="4"/>
  <c r="T2106" i="4"/>
  <c r="R2106" i="4"/>
  <c r="T2082" i="4"/>
  <c r="R2082" i="4"/>
  <c r="T2074" i="4"/>
  <c r="R2074" i="4"/>
  <c r="T2066" i="4"/>
  <c r="R2066" i="4"/>
  <c r="T2058" i="4"/>
  <c r="R2058" i="4"/>
  <c r="T2042" i="4"/>
  <c r="R2042" i="4"/>
  <c r="T2018" i="4"/>
  <c r="R2018" i="4"/>
  <c r="T2010" i="4"/>
  <c r="R2010" i="4"/>
  <c r="T2002" i="4"/>
  <c r="R2002" i="4"/>
  <c r="T1994" i="4"/>
  <c r="R1994" i="4"/>
  <c r="T1986" i="4"/>
  <c r="R1986" i="4"/>
  <c r="T1978" i="4"/>
  <c r="R1978" i="4"/>
  <c r="T1954" i="4"/>
  <c r="R1954" i="4"/>
  <c r="T1938" i="4"/>
  <c r="R1938" i="4"/>
  <c r="T1930" i="4"/>
  <c r="R1930" i="4"/>
  <c r="T1922" i="4"/>
  <c r="R1922" i="4"/>
  <c r="T1914" i="4"/>
  <c r="R1914" i="4"/>
  <c r="T1890" i="4"/>
  <c r="R1890" i="4"/>
  <c r="T1874" i="4"/>
  <c r="R1874" i="4"/>
  <c r="T1866" i="4"/>
  <c r="R1866" i="4"/>
  <c r="T1858" i="4"/>
  <c r="R1858" i="4"/>
  <c r="T1850" i="4"/>
  <c r="R1850" i="4"/>
  <c r="T3517" i="4"/>
  <c r="R3517" i="4"/>
  <c r="V3517" i="4"/>
  <c r="T3501" i="4"/>
  <c r="R3501" i="4"/>
  <c r="V3501" i="4"/>
  <c r="T2909" i="4"/>
  <c r="R2909" i="4"/>
  <c r="V2909" i="4"/>
  <c r="T2901" i="4"/>
  <c r="R2901" i="4"/>
  <c r="T2893" i="4"/>
  <c r="R2893" i="4"/>
  <c r="V2893" i="4"/>
  <c r="T2885" i="4"/>
  <c r="R2885" i="4"/>
  <c r="T2845" i="4"/>
  <c r="R2845" i="4"/>
  <c r="V2845" i="4"/>
  <c r="T2837" i="4"/>
  <c r="R2837" i="4"/>
  <c r="T2829" i="4"/>
  <c r="R2829" i="4"/>
  <c r="V2829" i="4"/>
  <c r="T2821" i="4"/>
  <c r="R2821" i="4"/>
  <c r="T2813" i="4"/>
  <c r="R2813" i="4"/>
  <c r="V2813" i="4"/>
  <c r="T2805" i="4"/>
  <c r="R2805" i="4"/>
  <c r="T2781" i="4"/>
  <c r="R2781" i="4"/>
  <c r="V2781" i="4"/>
  <c r="T2773" i="4"/>
  <c r="R2773" i="4"/>
  <c r="T2765" i="4"/>
  <c r="R2765" i="4"/>
  <c r="V2765" i="4"/>
  <c r="T2757" i="4"/>
  <c r="R2757" i="4"/>
  <c r="T2725" i="4"/>
  <c r="R2725" i="4"/>
  <c r="T2701" i="4"/>
  <c r="R2701" i="4"/>
  <c r="V2701" i="4"/>
  <c r="T2693" i="4"/>
  <c r="R2693" i="4"/>
  <c r="T2669" i="4"/>
  <c r="R2669" i="4"/>
  <c r="V2669" i="4"/>
  <c r="T2661" i="4"/>
  <c r="R2661" i="4"/>
  <c r="V2661" i="4"/>
  <c r="T2637" i="4"/>
  <c r="R2637" i="4"/>
  <c r="V2637" i="4"/>
  <c r="T2629" i="4"/>
  <c r="R2629" i="4"/>
  <c r="V2629" i="4"/>
  <c r="T2621" i="4"/>
  <c r="R2621" i="4"/>
  <c r="V2621" i="4"/>
  <c r="T2613" i="4"/>
  <c r="R2613" i="4"/>
  <c r="V2613" i="4"/>
  <c r="T2573" i="4"/>
  <c r="R2573" i="4"/>
  <c r="V2573" i="4"/>
  <c r="T2565" i="4"/>
  <c r="R2565" i="4"/>
  <c r="V2565" i="4"/>
  <c r="T2557" i="4"/>
  <c r="R2557" i="4"/>
  <c r="V2557" i="4"/>
  <c r="T2549" i="4"/>
  <c r="R2549" i="4"/>
  <c r="V2549" i="4"/>
  <c r="T2541" i="4"/>
  <c r="R2541" i="4"/>
  <c r="V2541" i="4"/>
  <c r="T2533" i="4"/>
  <c r="R2533" i="4"/>
  <c r="V2533" i="4"/>
  <c r="T2509" i="4"/>
  <c r="R2509" i="4"/>
  <c r="V2509" i="4"/>
  <c r="T2165" i="4"/>
  <c r="R2165" i="4"/>
  <c r="V2165" i="4"/>
  <c r="T2117" i="4"/>
  <c r="R2117" i="4"/>
  <c r="V2117" i="4"/>
  <c r="T2101" i="4"/>
  <c r="R2101" i="4"/>
  <c r="V2101" i="4"/>
  <c r="T2053" i="4"/>
  <c r="V2053" i="4"/>
  <c r="R2053" i="4"/>
  <c r="T2037" i="4"/>
  <c r="R2037" i="4"/>
  <c r="V2037" i="4"/>
  <c r="T1989" i="4"/>
  <c r="V1989" i="4"/>
  <c r="R1989" i="4"/>
  <c r="T1973" i="4"/>
  <c r="R1973" i="4"/>
  <c r="V1973" i="4"/>
  <c r="T1925" i="4"/>
  <c r="V1925" i="4"/>
  <c r="R1925" i="4"/>
  <c r="T1909" i="4"/>
  <c r="R1909" i="4"/>
  <c r="V1909" i="4"/>
  <c r="T1861" i="4"/>
  <c r="V1861" i="4"/>
  <c r="R1861" i="4"/>
  <c r="T1845" i="4"/>
  <c r="R1845" i="4"/>
  <c r="V1845" i="4"/>
  <c r="T1521" i="4"/>
  <c r="R1521" i="4"/>
  <c r="T1513" i="4"/>
  <c r="R1513" i="4"/>
  <c r="T1505" i="4"/>
  <c r="R1505" i="4"/>
  <c r="T1497" i="4"/>
  <c r="R1497" i="4"/>
  <c r="T1489" i="4"/>
  <c r="R1489" i="4"/>
  <c r="T1481" i="4"/>
  <c r="R1481" i="4"/>
  <c r="T1473" i="4"/>
  <c r="R1473" i="4"/>
  <c r="T1465" i="4"/>
  <c r="R1465" i="4"/>
  <c r="T1457" i="4"/>
  <c r="R1457" i="4"/>
  <c r="T1449" i="4"/>
  <c r="R1449" i="4"/>
  <c r="T1441" i="4"/>
  <c r="R1441" i="4"/>
  <c r="T1433" i="4"/>
  <c r="R1433" i="4"/>
  <c r="T1425" i="4"/>
  <c r="R1425" i="4"/>
  <c r="T1401" i="4"/>
  <c r="R1401" i="4"/>
  <c r="T1393" i="4"/>
  <c r="R1393" i="4"/>
  <c r="T1385" i="4"/>
  <c r="R1385" i="4"/>
  <c r="T1377" i="4"/>
  <c r="R1377" i="4"/>
  <c r="T1369" i="4"/>
  <c r="R1369" i="4"/>
  <c r="T1361" i="4"/>
  <c r="R1361" i="4"/>
  <c r="T1337" i="4"/>
  <c r="R1337" i="4"/>
  <c r="T1329" i="4"/>
  <c r="R1329" i="4"/>
  <c r="T1321" i="4"/>
  <c r="R1321" i="4"/>
  <c r="T1313" i="4"/>
  <c r="R1313" i="4"/>
  <c r="T1305" i="4"/>
  <c r="R1305" i="4"/>
  <c r="T1297" i="4"/>
  <c r="R1297" i="4"/>
  <c r="T1273" i="4"/>
  <c r="R1273" i="4"/>
  <c r="T1265" i="4"/>
  <c r="R1265" i="4"/>
  <c r="T1257" i="4"/>
  <c r="R1257" i="4"/>
  <c r="T1249" i="4"/>
  <c r="R1249" i="4"/>
  <c r="T1241" i="4"/>
  <c r="R1241" i="4"/>
  <c r="T1233" i="4"/>
  <c r="R1233" i="4"/>
  <c r="T1209" i="4"/>
  <c r="R1209" i="4"/>
  <c r="T1201" i="4"/>
  <c r="R1201" i="4"/>
  <c r="T1193" i="4"/>
  <c r="R1193" i="4"/>
  <c r="T1185" i="4"/>
  <c r="R1185" i="4"/>
  <c r="T1177" i="4"/>
  <c r="R1177" i="4"/>
  <c r="T1169" i="4"/>
  <c r="R1169" i="4"/>
  <c r="T1145" i="4"/>
  <c r="R1145" i="4"/>
  <c r="T1137" i="4"/>
  <c r="R1137" i="4"/>
  <c r="T1129" i="4"/>
  <c r="R1129" i="4"/>
  <c r="T1121" i="4"/>
  <c r="R1121" i="4"/>
  <c r="T1113" i="4"/>
  <c r="R1113" i="4"/>
  <c r="T1105" i="4"/>
  <c r="R1105" i="4"/>
  <c r="T1081" i="4"/>
  <c r="R1081" i="4"/>
  <c r="T1073" i="4"/>
  <c r="R1073" i="4"/>
  <c r="T1065" i="4"/>
  <c r="R1065" i="4"/>
  <c r="T1057" i="4"/>
  <c r="R1057" i="4"/>
  <c r="T1049" i="4"/>
  <c r="R1049" i="4"/>
  <c r="T1041" i="4"/>
  <c r="R1041" i="4"/>
  <c r="T1017" i="4"/>
  <c r="R1017" i="4"/>
  <c r="T1009" i="4"/>
  <c r="R1009" i="4"/>
  <c r="T1001" i="4"/>
  <c r="R1001" i="4"/>
  <c r="T993" i="4"/>
  <c r="R993" i="4"/>
  <c r="T985" i="4"/>
  <c r="R985" i="4"/>
  <c r="T977" i="4"/>
  <c r="R977" i="4"/>
  <c r="T953" i="4"/>
  <c r="R953" i="4"/>
  <c r="T937" i="4"/>
  <c r="R937" i="4"/>
  <c r="T929" i="4"/>
  <c r="R929" i="4"/>
  <c r="T921" i="4"/>
  <c r="R921" i="4"/>
  <c r="T905" i="4"/>
  <c r="R905" i="4"/>
  <c r="T841" i="4"/>
  <c r="U841" i="4"/>
  <c r="Q841" i="4"/>
  <c r="T833" i="4"/>
  <c r="Q833" i="4"/>
  <c r="U833" i="4"/>
  <c r="T809" i="4"/>
  <c r="U809" i="4"/>
  <c r="Q809" i="4"/>
  <c r="T801" i="4"/>
  <c r="Q801" i="4"/>
  <c r="U801" i="4"/>
  <c r="U793" i="4"/>
  <c r="T793" i="4"/>
  <c r="Q793" i="4"/>
  <c r="T777" i="4"/>
  <c r="U777" i="4"/>
  <c r="Q777" i="4"/>
  <c r="U761" i="4"/>
  <c r="T761" i="4"/>
  <c r="Q761" i="4"/>
  <c r="T745" i="4"/>
  <c r="U745" i="4"/>
  <c r="Q745" i="4"/>
  <c r="T737" i="4"/>
  <c r="Q737" i="4"/>
  <c r="U737" i="4"/>
  <c r="U729" i="4"/>
  <c r="T729" i="4"/>
  <c r="Q729" i="4"/>
  <c r="Q657" i="4"/>
  <c r="T657" i="4"/>
  <c r="U657" i="4"/>
  <c r="T649" i="4"/>
  <c r="Q649" i="4"/>
  <c r="T641" i="4"/>
  <c r="Q641" i="4"/>
  <c r="T633" i="4"/>
  <c r="Q633" i="4"/>
  <c r="T625" i="4"/>
  <c r="Q625" i="4"/>
  <c r="Q617" i="4"/>
  <c r="T617" i="4"/>
  <c r="T609" i="4"/>
  <c r="Q609" i="4"/>
  <c r="T601" i="4"/>
  <c r="Q601" i="4"/>
  <c r="Q593" i="4"/>
  <c r="T593" i="4"/>
  <c r="T585" i="4"/>
  <c r="Q585" i="4"/>
  <c r="T577" i="4"/>
  <c r="Q577" i="4"/>
  <c r="T569" i="4"/>
  <c r="Q569" i="4"/>
  <c r="T561" i="4"/>
  <c r="Q561" i="4"/>
  <c r="Q553" i="4"/>
  <c r="T553" i="4"/>
  <c r="T545" i="4"/>
  <c r="Q545" i="4"/>
  <c r="T537" i="4"/>
  <c r="Q537" i="4"/>
  <c r="Q521" i="4"/>
  <c r="T521" i="4"/>
  <c r="T505" i="4"/>
  <c r="Q505" i="4"/>
  <c r="T489" i="4"/>
  <c r="Q489" i="4"/>
  <c r="T473" i="4"/>
  <c r="Q473" i="4"/>
  <c r="T457" i="4"/>
  <c r="Q457" i="4"/>
  <c r="T441" i="4"/>
  <c r="Q441" i="4"/>
  <c r="T425" i="4"/>
  <c r="Q425" i="4"/>
  <c r="T409" i="4"/>
  <c r="Q409" i="4"/>
  <c r="T393" i="4"/>
  <c r="Q393" i="4"/>
  <c r="T377" i="4"/>
  <c r="Q377" i="4"/>
  <c r="T361" i="4"/>
  <c r="Q361" i="4"/>
  <c r="T345" i="4"/>
  <c r="Q345" i="4"/>
  <c r="T241" i="4"/>
  <c r="Q241" i="4"/>
  <c r="T233" i="4"/>
  <c r="Q233" i="4"/>
  <c r="T225" i="4"/>
  <c r="Q225" i="4"/>
  <c r="Q97" i="4"/>
  <c r="T97" i="4"/>
  <c r="T2912" i="4"/>
  <c r="R2912" i="4"/>
  <c r="V2912" i="4"/>
  <c r="T2880" i="4"/>
  <c r="R2880" i="4"/>
  <c r="V2880" i="4"/>
  <c r="T2848" i="4"/>
  <c r="R2848" i="4"/>
  <c r="V2848" i="4"/>
  <c r="T2816" i="4"/>
  <c r="R2816" i="4"/>
  <c r="V2816" i="4"/>
  <c r="T2784" i="4"/>
  <c r="R2784" i="4"/>
  <c r="V2784" i="4"/>
  <c r="T2752" i="4"/>
  <c r="R2752" i="4"/>
  <c r="V2752" i="4"/>
  <c r="T2720" i="4"/>
  <c r="R2720" i="4"/>
  <c r="V2720" i="4"/>
  <c r="T2688" i="4"/>
  <c r="R2688" i="4"/>
  <c r="V2688" i="4"/>
  <c r="T2656" i="4"/>
  <c r="R2656" i="4"/>
  <c r="V2656" i="4"/>
  <c r="T2624" i="4"/>
  <c r="R2624" i="4"/>
  <c r="V2624" i="4"/>
  <c r="T2592" i="4"/>
  <c r="R2592" i="4"/>
  <c r="T2560" i="4"/>
  <c r="R2560" i="4"/>
  <c r="T2528" i="4"/>
  <c r="R2528" i="4"/>
  <c r="T2176" i="4"/>
  <c r="R2176" i="4"/>
  <c r="T2144" i="4"/>
  <c r="R2144" i="4"/>
  <c r="T2112" i="4"/>
  <c r="R2112" i="4"/>
  <c r="T2080" i="4"/>
  <c r="R2080" i="4"/>
  <c r="T2048" i="4"/>
  <c r="R2048" i="4"/>
  <c r="T2016" i="4"/>
  <c r="R2016" i="4"/>
  <c r="T1984" i="4"/>
  <c r="R1984" i="4"/>
  <c r="T1952" i="4"/>
  <c r="R1952" i="4"/>
  <c r="T1920" i="4"/>
  <c r="R1920" i="4"/>
  <c r="T1888" i="4"/>
  <c r="R1888" i="4"/>
  <c r="T1856" i="4"/>
  <c r="R1856" i="4"/>
  <c r="S400" i="4"/>
  <c r="S76" i="4"/>
  <c r="U900" i="4"/>
  <c r="U892" i="4"/>
  <c r="U884" i="4"/>
  <c r="U876" i="4"/>
  <c r="U868" i="4"/>
  <c r="U860" i="4"/>
  <c r="U852" i="4"/>
  <c r="R834" i="4"/>
  <c r="R830" i="4"/>
  <c r="R818" i="4"/>
  <c r="R802" i="4"/>
  <c r="R798" i="4"/>
  <c r="R786" i="4"/>
  <c r="R770" i="4"/>
  <c r="R766" i="4"/>
  <c r="R754" i="4"/>
  <c r="R738" i="4"/>
  <c r="R734" i="4"/>
  <c r="R722" i="4"/>
  <c r="V719" i="4"/>
  <c r="V715" i="4"/>
  <c r="V711" i="4"/>
  <c r="V707" i="4"/>
  <c r="V703" i="4"/>
  <c r="V699" i="4"/>
  <c r="V695" i="4"/>
  <c r="V691" i="4"/>
  <c r="V687" i="4"/>
  <c r="V683" i="4"/>
  <c r="V679" i="4"/>
  <c r="V675" i="4"/>
  <c r="V671" i="4"/>
  <c r="V667" i="4"/>
  <c r="R478" i="4"/>
  <c r="R470" i="4"/>
  <c r="R462" i="4"/>
  <c r="R458" i="4"/>
  <c r="R454" i="4"/>
  <c r="R446" i="4"/>
  <c r="R438" i="4"/>
  <c r="R430" i="4"/>
  <c r="R422" i="4"/>
  <c r="R414" i="4"/>
  <c r="R406" i="4"/>
  <c r="R398" i="4"/>
  <c r="R394" i="4"/>
  <c r="R390" i="4"/>
  <c r="R382" i="4"/>
  <c r="R374" i="4"/>
  <c r="R366" i="4"/>
  <c r="R358" i="4"/>
  <c r="R350" i="4"/>
  <c r="R342" i="4"/>
  <c r="R334" i="4"/>
  <c r="R330" i="4"/>
  <c r="R326" i="4"/>
  <c r="R322" i="4"/>
  <c r="R318" i="4"/>
  <c r="R314" i="4"/>
  <c r="R310" i="4"/>
  <c r="R302" i="4"/>
  <c r="R294" i="4"/>
  <c r="R286" i="4"/>
  <c r="R282" i="4"/>
  <c r="R278" i="4"/>
  <c r="R274" i="4"/>
  <c r="R270" i="4"/>
  <c r="R266" i="4"/>
  <c r="R262" i="4"/>
  <c r="R258" i="4"/>
  <c r="R254" i="4"/>
  <c r="R250" i="4"/>
  <c r="R246" i="4"/>
  <c r="R242" i="4"/>
  <c r="R238" i="4"/>
  <c r="R234" i="4"/>
  <c r="R230" i="4"/>
  <c r="R226" i="4"/>
  <c r="R222" i="4"/>
  <c r="R218" i="4"/>
  <c r="R214" i="4"/>
  <c r="R210" i="4"/>
  <c r="R206" i="4"/>
  <c r="R202" i="4"/>
  <c r="R198" i="4"/>
  <c r="R194" i="4"/>
  <c r="R190" i="4"/>
  <c r="R186" i="4"/>
  <c r="R182" i="4"/>
  <c r="R174" i="4"/>
  <c r="R166" i="4"/>
  <c r="R158" i="4"/>
  <c r="R154" i="4"/>
  <c r="R150" i="4"/>
  <c r="R146" i="4"/>
  <c r="R142" i="4"/>
  <c r="R138" i="4"/>
  <c r="R134" i="4"/>
  <c r="R130" i="4"/>
  <c r="R126" i="4"/>
  <c r="R122" i="4"/>
  <c r="R118" i="4"/>
  <c r="R114" i="4"/>
  <c r="R110" i="4"/>
  <c r="R106" i="4"/>
  <c r="R102" i="4"/>
  <c r="R98" i="4"/>
  <c r="R94" i="4"/>
  <c r="R90" i="4"/>
  <c r="R86" i="4"/>
  <c r="R82" i="4"/>
  <c r="R78" i="4"/>
  <c r="R74" i="4"/>
  <c r="R70" i="4"/>
  <c r="R66" i="4"/>
  <c r="R62" i="4"/>
  <c r="R58" i="4"/>
  <c r="R54" i="4"/>
  <c r="R50" i="4"/>
  <c r="R46" i="4"/>
  <c r="R42" i="4"/>
  <c r="R38" i="4"/>
  <c r="R30" i="4"/>
  <c r="R26" i="4"/>
  <c r="R22" i="4"/>
  <c r="R18" i="4"/>
  <c r="R14" i="4"/>
  <c r="V1768" i="4"/>
  <c r="V1776" i="4"/>
  <c r="V948" i="4"/>
  <c r="V972" i="4"/>
  <c r="V1004" i="4"/>
  <c r="V1036" i="4"/>
  <c r="V1068" i="4"/>
  <c r="V1076" i="4"/>
  <c r="V1100" i="4"/>
  <c r="V1132" i="4"/>
  <c r="V1164" i="4"/>
  <c r="V1196" i="4"/>
  <c r="V1204" i="4"/>
  <c r="V1228" i="4"/>
  <c r="V1260" i="4"/>
  <c r="V1292" i="4"/>
  <c r="V1324" i="4"/>
  <c r="V1332" i="4"/>
  <c r="V1356" i="4"/>
  <c r="V1388" i="4"/>
  <c r="V1420" i="4"/>
  <c r="V1452" i="4"/>
  <c r="V1456" i="4"/>
  <c r="V1460" i="4"/>
  <c r="V1484" i="4"/>
  <c r="V1556" i="4"/>
  <c r="V1561" i="4"/>
  <c r="V1588" i="4"/>
  <c r="V1593" i="4"/>
  <c r="V1614" i="4"/>
  <c r="V1652" i="4"/>
  <c r="V1657" i="4"/>
  <c r="V1678" i="4"/>
  <c r="V1684" i="4"/>
  <c r="V1689" i="4"/>
  <c r="V1716" i="4"/>
  <c r="V1733" i="4"/>
  <c r="V1834" i="4"/>
  <c r="V1859" i="4"/>
  <c r="V1864" i="4"/>
  <c r="V1928" i="4"/>
  <c r="V1955" i="4"/>
  <c r="V1987" i="4"/>
  <c r="V1992" i="4"/>
  <c r="V2003" i="4"/>
  <c r="V2115" i="4"/>
  <c r="V2219" i="4"/>
  <c r="V2280" i="4"/>
  <c r="V2296" i="4"/>
  <c r="V2344" i="4"/>
  <c r="V2408" i="4"/>
  <c r="V2472" i="4"/>
  <c r="V2488" i="4"/>
  <c r="V2607" i="4"/>
  <c r="V2619" i="4"/>
  <c r="V2651" i="4"/>
  <c r="V2671" i="4"/>
  <c r="V2683" i="4"/>
  <c r="V2693" i="4"/>
  <c r="V2757" i="4"/>
  <c r="V2821" i="4"/>
  <c r="V2885" i="4"/>
  <c r="T4883" i="4"/>
  <c r="R4883" i="4"/>
  <c r="V4883" i="4"/>
  <c r="T4813" i="4"/>
  <c r="R4813" i="4"/>
  <c r="V4813" i="4"/>
  <c r="T4781" i="4"/>
  <c r="R4781" i="4"/>
  <c r="V4781" i="4"/>
  <c r="T4718" i="4"/>
  <c r="R4718" i="4"/>
  <c r="V4718" i="4"/>
  <c r="T4686" i="4"/>
  <c r="R4686" i="4"/>
  <c r="V4686" i="4"/>
  <c r="T4654" i="4"/>
  <c r="R4654" i="4"/>
  <c r="V4654" i="4"/>
  <c r="T4622" i="4"/>
  <c r="R4622" i="4"/>
  <c r="V4622" i="4"/>
  <c r="T4573" i="4"/>
  <c r="R4573" i="4"/>
  <c r="V4573" i="4"/>
  <c r="T4509" i="4"/>
  <c r="R4509" i="4"/>
  <c r="V4509" i="4"/>
  <c r="T4754" i="4"/>
  <c r="R4754" i="4"/>
  <c r="V4754" i="4"/>
  <c r="T4521" i="4"/>
  <c r="R4521" i="4"/>
  <c r="V4521" i="4"/>
  <c r="T4401" i="4"/>
  <c r="R4401" i="4"/>
  <c r="V4401" i="4"/>
  <c r="T4241" i="4"/>
  <c r="R4241" i="4"/>
  <c r="V4241" i="4"/>
  <c r="T4462" i="4"/>
  <c r="R4462" i="4"/>
  <c r="V4462" i="4"/>
  <c r="T4587" i="4"/>
  <c r="R4587" i="4"/>
  <c r="V4587" i="4"/>
  <c r="T4153" i="4"/>
  <c r="R4153" i="4"/>
  <c r="V4153" i="4"/>
  <c r="T2057" i="4"/>
  <c r="V2057" i="4"/>
  <c r="R2057" i="4"/>
  <c r="T1929" i="4"/>
  <c r="V1929" i="4"/>
  <c r="R1929" i="4"/>
  <c r="T1884" i="4"/>
  <c r="R1884" i="4"/>
  <c r="T1812" i="4"/>
  <c r="R1812" i="4"/>
  <c r="T1732" i="4"/>
  <c r="R1732" i="4"/>
  <c r="T2427" i="4"/>
  <c r="R2427" i="4"/>
  <c r="V2427" i="4"/>
  <c r="T2363" i="4"/>
  <c r="R2363" i="4"/>
  <c r="V2363" i="4"/>
  <c r="T2183" i="4"/>
  <c r="R2183" i="4"/>
  <c r="T2483" i="4"/>
  <c r="R2483" i="4"/>
  <c r="V2483" i="4"/>
  <c r="T2227" i="4"/>
  <c r="R2227" i="4"/>
  <c r="V2227" i="4"/>
  <c r="T2135" i="4"/>
  <c r="R2135" i="4"/>
  <c r="T2039" i="4"/>
  <c r="R2039" i="4"/>
  <c r="T1911" i="4"/>
  <c r="R1911" i="4"/>
  <c r="T1824" i="4"/>
  <c r="R1824" i="4"/>
  <c r="T1693" i="4"/>
  <c r="R1693" i="4"/>
  <c r="T1512" i="4"/>
  <c r="R1512" i="4"/>
  <c r="T1396" i="4"/>
  <c r="R1396" i="4"/>
  <c r="T1268" i="4"/>
  <c r="R1268" i="4"/>
  <c r="T1140" i="4"/>
  <c r="R1140" i="4"/>
  <c r="T1012" i="4"/>
  <c r="R1012" i="4"/>
  <c r="T2191" i="4"/>
  <c r="R2191" i="4"/>
  <c r="T4907" i="4"/>
  <c r="R4907" i="4"/>
  <c r="V4907" i="4"/>
  <c r="T4891" i="4"/>
  <c r="R4891" i="4"/>
  <c r="V4891" i="4"/>
  <c r="T4875" i="4"/>
  <c r="R4875" i="4"/>
  <c r="V4875" i="4"/>
  <c r="T4859" i="4"/>
  <c r="R4859" i="4"/>
  <c r="V4859" i="4"/>
  <c r="T4843" i="4"/>
  <c r="R4843" i="4"/>
  <c r="V4843" i="4"/>
  <c r="T4833" i="4"/>
  <c r="R4833" i="4"/>
  <c r="V4833" i="4"/>
  <c r="T4825" i="4"/>
  <c r="R4825" i="4"/>
  <c r="V4825" i="4"/>
  <c r="T4817" i="4"/>
  <c r="R4817" i="4"/>
  <c r="V4817" i="4"/>
  <c r="T4809" i="4"/>
  <c r="R4809" i="4"/>
  <c r="V4809" i="4"/>
  <c r="T4801" i="4"/>
  <c r="R4801" i="4"/>
  <c r="V4801" i="4"/>
  <c r="T4793" i="4"/>
  <c r="R4793" i="4"/>
  <c r="V4793" i="4"/>
  <c r="T4785" i="4"/>
  <c r="R4785" i="4"/>
  <c r="V4785" i="4"/>
  <c r="T4777" i="4"/>
  <c r="R4777" i="4"/>
  <c r="V4777" i="4"/>
  <c r="T4769" i="4"/>
  <c r="R4769" i="4"/>
  <c r="V4769" i="4"/>
  <c r="T4730" i="4"/>
  <c r="R4730" i="4"/>
  <c r="V4730" i="4"/>
  <c r="T4722" i="4"/>
  <c r="R4722" i="4"/>
  <c r="V4722" i="4"/>
  <c r="T4714" i="4"/>
  <c r="R4714" i="4"/>
  <c r="V4714" i="4"/>
  <c r="T4706" i="4"/>
  <c r="R4706" i="4"/>
  <c r="V4706" i="4"/>
  <c r="T4698" i="4"/>
  <c r="R4698" i="4"/>
  <c r="V4698" i="4"/>
  <c r="T4690" i="4"/>
  <c r="R4690" i="4"/>
  <c r="V4690" i="4"/>
  <c r="T4682" i="4"/>
  <c r="R4682" i="4"/>
  <c r="V4682" i="4"/>
  <c r="T4674" i="4"/>
  <c r="R4674" i="4"/>
  <c r="V4674" i="4"/>
  <c r="T4666" i="4"/>
  <c r="R4666" i="4"/>
  <c r="V4666" i="4"/>
  <c r="T4658" i="4"/>
  <c r="R4658" i="4"/>
  <c r="V4658" i="4"/>
  <c r="T4650" i="4"/>
  <c r="R4650" i="4"/>
  <c r="V4650" i="4"/>
  <c r="T4642" i="4"/>
  <c r="R4642" i="4"/>
  <c r="V4642" i="4"/>
  <c r="T4634" i="4"/>
  <c r="R4634" i="4"/>
  <c r="V4634" i="4"/>
  <c r="T4626" i="4"/>
  <c r="R4626" i="4"/>
  <c r="V4626" i="4"/>
  <c r="T4618" i="4"/>
  <c r="R4618" i="4"/>
  <c r="V4618" i="4"/>
  <c r="T4610" i="4"/>
  <c r="R4610" i="4"/>
  <c r="V4610" i="4"/>
  <c r="T4602" i="4"/>
  <c r="R4602" i="4"/>
  <c r="V4602" i="4"/>
  <c r="T4581" i="4"/>
  <c r="R4581" i="4"/>
  <c r="V4581" i="4"/>
  <c r="T4565" i="4"/>
  <c r="R4565" i="4"/>
  <c r="V4565" i="4"/>
  <c r="T4549" i="4"/>
  <c r="R4549" i="4"/>
  <c r="V4549" i="4"/>
  <c r="T4533" i="4"/>
  <c r="R4533" i="4"/>
  <c r="V4533" i="4"/>
  <c r="T4517" i="4"/>
  <c r="R4517" i="4"/>
  <c r="V4517" i="4"/>
  <c r="T4501" i="4"/>
  <c r="R4501" i="4"/>
  <c r="V4501" i="4"/>
  <c r="T4485" i="4"/>
  <c r="R4485" i="4"/>
  <c r="V4485" i="4"/>
  <c r="T4469" i="4"/>
  <c r="R4469" i="4"/>
  <c r="V4469" i="4"/>
  <c r="T4762" i="4"/>
  <c r="R4762" i="4"/>
  <c r="V4762" i="4"/>
  <c r="T4746" i="4"/>
  <c r="R4746" i="4"/>
  <c r="V4746" i="4"/>
  <c r="T4585" i="4"/>
  <c r="R4585" i="4"/>
  <c r="V4585" i="4"/>
  <c r="T4337" i="4"/>
  <c r="R4337" i="4"/>
  <c r="V4337" i="4"/>
  <c r="T4257" i="4"/>
  <c r="R4257" i="4"/>
  <c r="V4257" i="4"/>
  <c r="T4225" i="4"/>
  <c r="R4225" i="4"/>
  <c r="V4225" i="4"/>
  <c r="T4193" i="4"/>
  <c r="R4193" i="4"/>
  <c r="V4193" i="4"/>
  <c r="T4161" i="4"/>
  <c r="R4161" i="4"/>
  <c r="V4161" i="4"/>
  <c r="T4458" i="4"/>
  <c r="R4458" i="4"/>
  <c r="V4458" i="4"/>
  <c r="T4253" i="4"/>
  <c r="R4253" i="4"/>
  <c r="V4253" i="4"/>
  <c r="T4221" i="4"/>
  <c r="R4221" i="4"/>
  <c r="V4221" i="4"/>
  <c r="T4189" i="4"/>
  <c r="R4189" i="4"/>
  <c r="V4189" i="4"/>
  <c r="T4157" i="4"/>
  <c r="R4157" i="4"/>
  <c r="V4157" i="4"/>
  <c r="T4385" i="4"/>
  <c r="R4385" i="4"/>
  <c r="V4385" i="4"/>
  <c r="T4230" i="4"/>
  <c r="R4230" i="4"/>
  <c r="V4230" i="4"/>
  <c r="T4149" i="4"/>
  <c r="R4149" i="4"/>
  <c r="V4149" i="4"/>
  <c r="T4109" i="4"/>
  <c r="R4109" i="4"/>
  <c r="V4109" i="4"/>
  <c r="T4077" i="4"/>
  <c r="R4077" i="4"/>
  <c r="V4077" i="4"/>
  <c r="T4045" i="4"/>
  <c r="R4045" i="4"/>
  <c r="V4045" i="4"/>
  <c r="T4461" i="4"/>
  <c r="R4461" i="4"/>
  <c r="V4461" i="4"/>
  <c r="T4233" i="4"/>
  <c r="R4233" i="4"/>
  <c r="V4233" i="4"/>
  <c r="T4182" i="4"/>
  <c r="R4182" i="4"/>
  <c r="V4182" i="4"/>
  <c r="T4441" i="4"/>
  <c r="R4441" i="4"/>
  <c r="V4441" i="4"/>
  <c r="T4313" i="4"/>
  <c r="R4313" i="4"/>
  <c r="V4313" i="4"/>
  <c r="T4141" i="4"/>
  <c r="R4141" i="4"/>
  <c r="V4141" i="4"/>
  <c r="T3516" i="4"/>
  <c r="R3516" i="4"/>
  <c r="V3516" i="4"/>
  <c r="T3500" i="4"/>
  <c r="R3500" i="4"/>
  <c r="V3500" i="4"/>
  <c r="T4417" i="4"/>
  <c r="R4417" i="4"/>
  <c r="V4417" i="4"/>
  <c r="T4289" i="4"/>
  <c r="R4289" i="4"/>
  <c r="V4289" i="4"/>
  <c r="T2915" i="4"/>
  <c r="R2915" i="4"/>
  <c r="T2851" i="4"/>
  <c r="R2851" i="4"/>
  <c r="V2851" i="4"/>
  <c r="T2787" i="4"/>
  <c r="R2787" i="4"/>
  <c r="V2787" i="4"/>
  <c r="T2723" i="4"/>
  <c r="R2723" i="4"/>
  <c r="V2723" i="4"/>
  <c r="T2659" i="4"/>
  <c r="R2659" i="4"/>
  <c r="T2595" i="4"/>
  <c r="R2595" i="4"/>
  <c r="T2531" i="4"/>
  <c r="R2531" i="4"/>
  <c r="V2531" i="4"/>
  <c r="T2879" i="4"/>
  <c r="R2879" i="4"/>
  <c r="V2879" i="4"/>
  <c r="T2815" i="4"/>
  <c r="R2815" i="4"/>
  <c r="V2815" i="4"/>
  <c r="T2751" i="4"/>
  <c r="R2751" i="4"/>
  <c r="V2751" i="4"/>
  <c r="T2687" i="4"/>
  <c r="R2687" i="4"/>
  <c r="T2623" i="4"/>
  <c r="R2623" i="4"/>
  <c r="T2559" i="4"/>
  <c r="R2559" i="4"/>
  <c r="V2559" i="4"/>
  <c r="T2467" i="4"/>
  <c r="R2467" i="4"/>
  <c r="V2467" i="4"/>
  <c r="T2403" i="4"/>
  <c r="R2403" i="4"/>
  <c r="V2403" i="4"/>
  <c r="T2339" i="4"/>
  <c r="R2339" i="4"/>
  <c r="V2339" i="4"/>
  <c r="T2275" i="4"/>
  <c r="R2275" i="4"/>
  <c r="V2275" i="4"/>
  <c r="T2211" i="4"/>
  <c r="R2211" i="4"/>
  <c r="T2195" i="4"/>
  <c r="R2195" i="4"/>
  <c r="T2184" i="4"/>
  <c r="R2184" i="4"/>
  <c r="T2147" i="4"/>
  <c r="R2147" i="4"/>
  <c r="T2121" i="4"/>
  <c r="R2121" i="4"/>
  <c r="V2121" i="4"/>
  <c r="T2087" i="4"/>
  <c r="R2087" i="4"/>
  <c r="T2076" i="4"/>
  <c r="R2076" i="4"/>
  <c r="T2019" i="4"/>
  <c r="R2019" i="4"/>
  <c r="T1993" i="4"/>
  <c r="R1993" i="4"/>
  <c r="V1993" i="4"/>
  <c r="T1959" i="4"/>
  <c r="R1959" i="4"/>
  <c r="T1948" i="4"/>
  <c r="R1948" i="4"/>
  <c r="T1891" i="4"/>
  <c r="R1891" i="4"/>
  <c r="T1865" i="4"/>
  <c r="R1865" i="4"/>
  <c r="V1865" i="4"/>
  <c r="T1836" i="4"/>
  <c r="R1836" i="4"/>
  <c r="T1820" i="4"/>
  <c r="R1820" i="4"/>
  <c r="T1804" i="4"/>
  <c r="R1804" i="4"/>
  <c r="T1788" i="4"/>
  <c r="R1788" i="4"/>
  <c r="T1772" i="4"/>
  <c r="R1772" i="4"/>
  <c r="T1756" i="4"/>
  <c r="R1756" i="4"/>
  <c r="T1740" i="4"/>
  <c r="R1740" i="4"/>
  <c r="T1724" i="4"/>
  <c r="R1724" i="4"/>
  <c r="T2459" i="4"/>
  <c r="R2459" i="4"/>
  <c r="V2459" i="4"/>
  <c r="T2395" i="4"/>
  <c r="R2395" i="4"/>
  <c r="V2395" i="4"/>
  <c r="T2331" i="4"/>
  <c r="R2331" i="4"/>
  <c r="V2331" i="4"/>
  <c r="T2267" i="4"/>
  <c r="R2267" i="4"/>
  <c r="V2267" i="4"/>
  <c r="T2175" i="4"/>
  <c r="R2175" i="4"/>
  <c r="T2143" i="4"/>
  <c r="R2143" i="4"/>
  <c r="T2111" i="4"/>
  <c r="R2111" i="4"/>
  <c r="T2079" i="4"/>
  <c r="R2079" i="4"/>
  <c r="T2047" i="4"/>
  <c r="R2047" i="4"/>
  <c r="T2015" i="4"/>
  <c r="R2015" i="4"/>
  <c r="T1983" i="4"/>
  <c r="R1983" i="4"/>
  <c r="T1951" i="4"/>
  <c r="R1951" i="4"/>
  <c r="T1919" i="4"/>
  <c r="R1919" i="4"/>
  <c r="T1887" i="4"/>
  <c r="R1887" i="4"/>
  <c r="T1855" i="4"/>
  <c r="R1855" i="4"/>
  <c r="T2451" i="4"/>
  <c r="R2451" i="4"/>
  <c r="V2451" i="4"/>
  <c r="T2387" i="4"/>
  <c r="R2387" i="4"/>
  <c r="V2387" i="4"/>
  <c r="T2323" i="4"/>
  <c r="R2323" i="4"/>
  <c r="V2323" i="4"/>
  <c r="T2259" i="4"/>
  <c r="R2259" i="4"/>
  <c r="V2259" i="4"/>
  <c r="T2203" i="4"/>
  <c r="R2203" i="4"/>
  <c r="T2187" i="4"/>
  <c r="R2187" i="4"/>
  <c r="T2185" i="4"/>
  <c r="R2185" i="4"/>
  <c r="V2185" i="4"/>
  <c r="T2169" i="4"/>
  <c r="R2169" i="4"/>
  <c r="V2169" i="4"/>
  <c r="T2041" i="4"/>
  <c r="V2041" i="4"/>
  <c r="R2041" i="4"/>
  <c r="T1792" i="4"/>
  <c r="R1792" i="4"/>
  <c r="T1728" i="4"/>
  <c r="R1728" i="4"/>
  <c r="T1702" i="4"/>
  <c r="R1702" i="4"/>
  <c r="T1672" i="4"/>
  <c r="R1672" i="4"/>
  <c r="T1661" i="4"/>
  <c r="R1661" i="4"/>
  <c r="T1638" i="4"/>
  <c r="R1638" i="4"/>
  <c r="T1608" i="4"/>
  <c r="R1608" i="4"/>
  <c r="T1597" i="4"/>
  <c r="R1597" i="4"/>
  <c r="T1574" i="4"/>
  <c r="R1574" i="4"/>
  <c r="T1544" i="4"/>
  <c r="R1544" i="4"/>
  <c r="T1533" i="4"/>
  <c r="R1533" i="4"/>
  <c r="T1524" i="4"/>
  <c r="R1524" i="4"/>
  <c r="T1516" i="4"/>
  <c r="R1516" i="4"/>
  <c r="T1508" i="4"/>
  <c r="R1508" i="4"/>
  <c r="T1476" i="4"/>
  <c r="R1476" i="4"/>
  <c r="T1444" i="4"/>
  <c r="R1444" i="4"/>
  <c r="T1412" i="4"/>
  <c r="R1412" i="4"/>
  <c r="T1380" i="4"/>
  <c r="R1380" i="4"/>
  <c r="T1348" i="4"/>
  <c r="R1348" i="4"/>
  <c r="T1316" i="4"/>
  <c r="R1316" i="4"/>
  <c r="T1284" i="4"/>
  <c r="R1284" i="4"/>
  <c r="T1252" i="4"/>
  <c r="R1252" i="4"/>
  <c r="T1220" i="4"/>
  <c r="R1220" i="4"/>
  <c r="T1188" i="4"/>
  <c r="R1188" i="4"/>
  <c r="T1156" i="4"/>
  <c r="R1156" i="4"/>
  <c r="T1124" i="4"/>
  <c r="R1124" i="4"/>
  <c r="T1092" i="4"/>
  <c r="R1092" i="4"/>
  <c r="T1060" i="4"/>
  <c r="R1060" i="4"/>
  <c r="T1028" i="4"/>
  <c r="R1028" i="4"/>
  <c r="T996" i="4"/>
  <c r="R996" i="4"/>
  <c r="T964" i="4"/>
  <c r="R964" i="4"/>
  <c r="T2507" i="4"/>
  <c r="R2507" i="4"/>
  <c r="V2507" i="4"/>
  <c r="T2127" i="4"/>
  <c r="R2127" i="4"/>
  <c r="T1939" i="4"/>
  <c r="R1939" i="4"/>
  <c r="T1875" i="4"/>
  <c r="R1875" i="4"/>
  <c r="T1832" i="4"/>
  <c r="R1832" i="4"/>
  <c r="T1736" i="4"/>
  <c r="R1736" i="4"/>
  <c r="T1700" i="4"/>
  <c r="R1700" i="4"/>
  <c r="T1636" i="4"/>
  <c r="R1636" i="4"/>
  <c r="T1572" i="4"/>
  <c r="R1572" i="4"/>
  <c r="T2159" i="4"/>
  <c r="R2159" i="4"/>
  <c r="T2099" i="4"/>
  <c r="R2099" i="4"/>
  <c r="T2031" i="4"/>
  <c r="R2031" i="4"/>
  <c r="T1967" i="4"/>
  <c r="R1967" i="4"/>
  <c r="T1945" i="4"/>
  <c r="R1945" i="4"/>
  <c r="V1945" i="4"/>
  <c r="T1903" i="4"/>
  <c r="R1903" i="4"/>
  <c r="T1881" i="4"/>
  <c r="R1881" i="4"/>
  <c r="V1881" i="4"/>
  <c r="T1784" i="4"/>
  <c r="R1784" i="4"/>
  <c r="T1720" i="4"/>
  <c r="R1720" i="4"/>
  <c r="T1706" i="4"/>
  <c r="R1706" i="4"/>
  <c r="T1676" i="4"/>
  <c r="R1676" i="4"/>
  <c r="T1665" i="4"/>
  <c r="R1665" i="4"/>
  <c r="T1642" i="4"/>
  <c r="R1642" i="4"/>
  <c r="T1612" i="4"/>
  <c r="R1612" i="4"/>
  <c r="T1601" i="4"/>
  <c r="R1601" i="4"/>
  <c r="T1578" i="4"/>
  <c r="R1578" i="4"/>
  <c r="T1548" i="4"/>
  <c r="R1548" i="4"/>
  <c r="T1537" i="4"/>
  <c r="R1537" i="4"/>
  <c r="T1504" i="4"/>
  <c r="R1504" i="4"/>
  <c r="T1472" i="4"/>
  <c r="R1472" i="4"/>
  <c r="T1440" i="4"/>
  <c r="R1440" i="4"/>
  <c r="T1408" i="4"/>
  <c r="R1408" i="4"/>
  <c r="T1376" i="4"/>
  <c r="R1376" i="4"/>
  <c r="T1344" i="4"/>
  <c r="R1344" i="4"/>
  <c r="T1312" i="4"/>
  <c r="R1312" i="4"/>
  <c r="T1280" i="4"/>
  <c r="R1280" i="4"/>
  <c r="T1248" i="4"/>
  <c r="R1248" i="4"/>
  <c r="T1216" i="4"/>
  <c r="R1216" i="4"/>
  <c r="T1184" i="4"/>
  <c r="R1184" i="4"/>
  <c r="T1152" i="4"/>
  <c r="R1152" i="4"/>
  <c r="T1120" i="4"/>
  <c r="R1120" i="4"/>
  <c r="T1088" i="4"/>
  <c r="R1088" i="4"/>
  <c r="T1056" i="4"/>
  <c r="R1056" i="4"/>
  <c r="T1024" i="4"/>
  <c r="R1024" i="4"/>
  <c r="T992" i="4"/>
  <c r="R992" i="4"/>
  <c r="T960" i="4"/>
  <c r="R960" i="4"/>
  <c r="T368" i="4"/>
  <c r="Q368" i="4"/>
  <c r="T4999" i="4"/>
  <c r="R4999" i="4"/>
  <c r="V4999" i="4"/>
  <c r="T4983" i="4"/>
  <c r="R4983" i="4"/>
  <c r="V4983" i="4"/>
  <c r="T4971" i="4"/>
  <c r="R4971" i="4"/>
  <c r="V4971" i="4"/>
  <c r="T4955" i="4"/>
  <c r="R4955" i="4"/>
  <c r="V4955" i="4"/>
  <c r="T4939" i="4"/>
  <c r="R4939" i="4"/>
  <c r="V4939" i="4"/>
  <c r="T4138" i="4"/>
  <c r="R4138" i="4"/>
  <c r="V4138" i="4"/>
  <c r="T3513" i="4"/>
  <c r="R3513" i="4"/>
  <c r="V3513" i="4"/>
  <c r="T3478" i="4"/>
  <c r="R3478" i="4"/>
  <c r="V3478" i="4"/>
  <c r="T3417" i="4"/>
  <c r="R3417" i="4"/>
  <c r="V3417" i="4"/>
  <c r="T3353" i="4"/>
  <c r="R3353" i="4"/>
  <c r="V3353" i="4"/>
  <c r="T3305" i="4"/>
  <c r="R3305" i="4"/>
  <c r="V3305" i="4"/>
  <c r="T3241" i="4"/>
  <c r="R3241" i="4"/>
  <c r="V3241" i="4"/>
  <c r="T3177" i="4"/>
  <c r="R3177" i="4"/>
  <c r="V3177" i="4"/>
  <c r="T3129" i="4"/>
  <c r="R3129" i="4"/>
  <c r="V3129" i="4"/>
  <c r="T3081" i="4"/>
  <c r="R3081" i="4"/>
  <c r="V3081" i="4"/>
  <c r="T3017" i="4"/>
  <c r="R3017" i="4"/>
  <c r="V3017" i="4"/>
  <c r="T2958" i="4"/>
  <c r="R2958" i="4"/>
  <c r="V2958" i="4"/>
  <c r="T2759" i="4"/>
  <c r="R2759" i="4"/>
  <c r="T2631" i="4"/>
  <c r="R2631" i="4"/>
  <c r="T2493" i="4"/>
  <c r="R2493" i="4"/>
  <c r="V2493" i="4"/>
  <c r="T2456" i="4"/>
  <c r="R2456" i="4"/>
  <c r="T2397" i="4"/>
  <c r="R2397" i="4"/>
  <c r="V2397" i="4"/>
  <c r="T2333" i="4"/>
  <c r="R2333" i="4"/>
  <c r="V2333" i="4"/>
  <c r="T2301" i="4"/>
  <c r="R2301" i="4"/>
  <c r="V2301" i="4"/>
  <c r="T2264" i="4"/>
  <c r="R2264" i="4"/>
  <c r="T2077" i="4"/>
  <c r="R2077" i="4"/>
  <c r="V2077" i="4"/>
  <c r="T1860" i="4"/>
  <c r="R1860" i="4"/>
  <c r="T1722" i="4"/>
  <c r="R1722" i="4"/>
  <c r="T1625" i="4"/>
  <c r="R1625" i="4"/>
  <c r="T2196" i="4"/>
  <c r="R2196" i="4"/>
  <c r="T2148" i="4"/>
  <c r="R2148" i="4"/>
  <c r="T2088" i="4"/>
  <c r="R2088" i="4"/>
  <c r="T2020" i="4"/>
  <c r="R2020" i="4"/>
  <c r="T1960" i="4"/>
  <c r="R1960" i="4"/>
  <c r="T1896" i="4"/>
  <c r="R1896" i="4"/>
  <c r="T1821" i="4"/>
  <c r="R1821" i="4"/>
  <c r="V1821" i="4"/>
  <c r="T1794" i="4"/>
  <c r="R1794" i="4"/>
  <c r="T1757" i="4"/>
  <c r="R1757" i="4"/>
  <c r="T1730" i="4"/>
  <c r="R1730" i="4"/>
  <c r="T1696" i="4"/>
  <c r="R1696" i="4"/>
  <c r="T1685" i="4"/>
  <c r="R1685" i="4"/>
  <c r="T1662" i="4"/>
  <c r="R1662" i="4"/>
  <c r="T1632" i="4"/>
  <c r="R1632" i="4"/>
  <c r="T1621" i="4"/>
  <c r="R1621" i="4"/>
  <c r="T1598" i="4"/>
  <c r="R1598" i="4"/>
  <c r="T1568" i="4"/>
  <c r="R1568" i="4"/>
  <c r="T1557" i="4"/>
  <c r="R1557" i="4"/>
  <c r="T1534" i="4"/>
  <c r="R1534" i="4"/>
  <c r="T1482" i="4"/>
  <c r="R1482" i="4"/>
  <c r="T1450" i="4"/>
  <c r="R1450" i="4"/>
  <c r="T1418" i="4"/>
  <c r="R1418" i="4"/>
  <c r="T1386" i="4"/>
  <c r="R1386" i="4"/>
  <c r="T1354" i="4"/>
  <c r="R1354" i="4"/>
  <c r="T1322" i="4"/>
  <c r="R1322" i="4"/>
  <c r="T1290" i="4"/>
  <c r="R1290" i="4"/>
  <c r="T1258" i="4"/>
  <c r="R1258" i="4"/>
  <c r="T1226" i="4"/>
  <c r="R1226" i="4"/>
  <c r="T1194" i="4"/>
  <c r="R1194" i="4"/>
  <c r="T1162" i="4"/>
  <c r="R1162" i="4"/>
  <c r="T1130" i="4"/>
  <c r="R1130" i="4"/>
  <c r="T1098" i="4"/>
  <c r="R1098" i="4"/>
  <c r="T1066" i="4"/>
  <c r="R1066" i="4"/>
  <c r="T1034" i="4"/>
  <c r="R1034" i="4"/>
  <c r="T1002" i="4"/>
  <c r="R1002" i="4"/>
  <c r="T970" i="4"/>
  <c r="R970" i="4"/>
  <c r="T934" i="4"/>
  <c r="R934" i="4"/>
  <c r="T902" i="4"/>
  <c r="R902" i="4"/>
  <c r="T870" i="4"/>
  <c r="R870" i="4"/>
  <c r="T838" i="4"/>
  <c r="Q838" i="4"/>
  <c r="T806" i="4"/>
  <c r="Q806" i="4"/>
  <c r="T774" i="4"/>
  <c r="Q774" i="4"/>
  <c r="T742" i="4"/>
  <c r="Q742" i="4"/>
  <c r="T4997" i="4"/>
  <c r="R4997" i="4"/>
  <c r="V4997" i="4"/>
  <c r="T4989" i="4"/>
  <c r="R4989" i="4"/>
  <c r="V4989" i="4"/>
  <c r="T4981" i="4"/>
  <c r="R4981" i="4"/>
  <c r="V4981" i="4"/>
  <c r="T4973" i="4"/>
  <c r="R4973" i="4"/>
  <c r="V4973" i="4"/>
  <c r="T4965" i="4"/>
  <c r="R4965" i="4"/>
  <c r="V4965" i="4"/>
  <c r="T4957" i="4"/>
  <c r="R4957" i="4"/>
  <c r="V4957" i="4"/>
  <c r="T4949" i="4"/>
  <c r="R4949" i="4"/>
  <c r="V4949" i="4"/>
  <c r="T4941" i="4"/>
  <c r="R4941" i="4"/>
  <c r="V4941" i="4"/>
  <c r="T4933" i="4"/>
  <c r="R4933" i="4"/>
  <c r="V4933" i="4"/>
  <c r="T4917" i="4"/>
  <c r="R4917" i="4"/>
  <c r="V4917" i="4"/>
  <c r="T4901" i="4"/>
  <c r="R4901" i="4"/>
  <c r="V4901" i="4"/>
  <c r="T4885" i="4"/>
  <c r="R4885" i="4"/>
  <c r="V4885" i="4"/>
  <c r="T4869" i="4"/>
  <c r="R4869" i="4"/>
  <c r="V4869" i="4"/>
  <c r="T4853" i="4"/>
  <c r="R4853" i="4"/>
  <c r="V4853" i="4"/>
  <c r="T4729" i="4"/>
  <c r="R4729" i="4"/>
  <c r="V4729" i="4"/>
  <c r="T4721" i="4"/>
  <c r="R4721" i="4"/>
  <c r="V4721" i="4"/>
  <c r="T4713" i="4"/>
  <c r="R4713" i="4"/>
  <c r="V4713" i="4"/>
  <c r="T4705" i="4"/>
  <c r="R4705" i="4"/>
  <c r="V4705" i="4"/>
  <c r="T4697" i="4"/>
  <c r="R4697" i="4"/>
  <c r="V4697" i="4"/>
  <c r="T4689" i="4"/>
  <c r="R4689" i="4"/>
  <c r="V4689" i="4"/>
  <c r="T4681" i="4"/>
  <c r="R4681" i="4"/>
  <c r="V4681" i="4"/>
  <c r="T4673" i="4"/>
  <c r="R4673" i="4"/>
  <c r="V4673" i="4"/>
  <c r="T4665" i="4"/>
  <c r="R4665" i="4"/>
  <c r="V4665" i="4"/>
  <c r="T4657" i="4"/>
  <c r="R4657" i="4"/>
  <c r="V4657" i="4"/>
  <c r="T4649" i="4"/>
  <c r="R4649" i="4"/>
  <c r="V4649" i="4"/>
  <c r="T4641" i="4"/>
  <c r="R4641" i="4"/>
  <c r="V4641" i="4"/>
  <c r="T4633" i="4"/>
  <c r="R4633" i="4"/>
  <c r="V4633" i="4"/>
  <c r="T4625" i="4"/>
  <c r="R4625" i="4"/>
  <c r="V4625" i="4"/>
  <c r="T4617" i="4"/>
  <c r="R4617" i="4"/>
  <c r="V4617" i="4"/>
  <c r="T4609" i="4"/>
  <c r="R4609" i="4"/>
  <c r="V4609" i="4"/>
  <c r="T4601" i="4"/>
  <c r="R4601" i="4"/>
  <c r="V4601" i="4"/>
  <c r="T4593" i="4"/>
  <c r="R4593" i="4"/>
  <c r="V4593" i="4"/>
  <c r="T4457" i="4"/>
  <c r="R4457" i="4"/>
  <c r="V4457" i="4"/>
  <c r="T4437" i="4"/>
  <c r="R4437" i="4"/>
  <c r="V4437" i="4"/>
  <c r="T4425" i="4"/>
  <c r="R4425" i="4"/>
  <c r="V4425" i="4"/>
  <c r="T4413" i="4"/>
  <c r="R4413" i="4"/>
  <c r="V4413" i="4"/>
  <c r="T4397" i="4"/>
  <c r="R4397" i="4"/>
  <c r="V4397" i="4"/>
  <c r="T4389" i="4"/>
  <c r="R4389" i="4"/>
  <c r="V4389" i="4"/>
  <c r="T4373" i="4"/>
  <c r="R4373" i="4"/>
  <c r="V4373" i="4"/>
  <c r="T4361" i="4"/>
  <c r="R4361" i="4"/>
  <c r="V4361" i="4"/>
  <c r="T4349" i="4"/>
  <c r="R4349" i="4"/>
  <c r="V4349" i="4"/>
  <c r="T4333" i="4"/>
  <c r="R4333" i="4"/>
  <c r="V4333" i="4"/>
  <c r="T4325" i="4"/>
  <c r="R4325" i="4"/>
  <c r="V4325" i="4"/>
  <c r="T4309" i="4"/>
  <c r="R4309" i="4"/>
  <c r="V4309" i="4"/>
  <c r="T4297" i="4"/>
  <c r="R4297" i="4"/>
  <c r="V4297" i="4"/>
  <c r="T4285" i="4"/>
  <c r="R4285" i="4"/>
  <c r="V4285" i="4"/>
  <c r="T4137" i="4"/>
  <c r="R4137" i="4"/>
  <c r="V4137" i="4"/>
  <c r="T4832" i="4"/>
  <c r="R4832" i="4"/>
  <c r="V4832" i="4"/>
  <c r="T4824" i="4"/>
  <c r="R4824" i="4"/>
  <c r="V4824" i="4"/>
  <c r="T4816" i="4"/>
  <c r="R4816" i="4"/>
  <c r="V4816" i="4"/>
  <c r="T4808" i="4"/>
  <c r="R4808" i="4"/>
  <c r="V4808" i="4"/>
  <c r="T4800" i="4"/>
  <c r="R4800" i="4"/>
  <c r="V4800" i="4"/>
  <c r="T4792" i="4"/>
  <c r="R4792" i="4"/>
  <c r="V4792" i="4"/>
  <c r="T4784" i="4"/>
  <c r="R4784" i="4"/>
  <c r="V4784" i="4"/>
  <c r="T4776" i="4"/>
  <c r="R4776" i="4"/>
  <c r="V4776" i="4"/>
  <c r="T4768" i="4"/>
  <c r="R4768" i="4"/>
  <c r="V4768" i="4"/>
  <c r="T4756" i="4"/>
  <c r="R4756" i="4"/>
  <c r="V4756" i="4"/>
  <c r="T4740" i="4"/>
  <c r="R4740" i="4"/>
  <c r="V4740" i="4"/>
  <c r="T4568" i="4"/>
  <c r="R4568" i="4"/>
  <c r="V4568" i="4"/>
  <c r="T4552" i="4"/>
  <c r="R4552" i="4"/>
  <c r="V4552" i="4"/>
  <c r="T4504" i="4"/>
  <c r="R4504" i="4"/>
  <c r="V4504" i="4"/>
  <c r="T4472" i="4"/>
  <c r="R4472" i="4"/>
  <c r="V4472" i="4"/>
  <c r="T4464" i="4"/>
  <c r="R4464" i="4"/>
  <c r="V4464" i="4"/>
  <c r="T4456" i="4"/>
  <c r="R4456" i="4"/>
  <c r="V4456" i="4"/>
  <c r="T4448" i="4"/>
  <c r="R4448" i="4"/>
  <c r="V4448" i="4"/>
  <c r="T4440" i="4"/>
  <c r="R4440" i="4"/>
  <c r="V4440" i="4"/>
  <c r="T4432" i="4"/>
  <c r="R4432" i="4"/>
  <c r="V4432" i="4"/>
  <c r="T4424" i="4"/>
  <c r="R4424" i="4"/>
  <c r="V4424" i="4"/>
  <c r="T4384" i="4"/>
  <c r="R4384" i="4"/>
  <c r="V4384" i="4"/>
  <c r="T4376" i="4"/>
  <c r="R4376" i="4"/>
  <c r="V4376" i="4"/>
  <c r="T4368" i="4"/>
  <c r="R4368" i="4"/>
  <c r="V4368" i="4"/>
  <c r="T4360" i="4"/>
  <c r="R4360" i="4"/>
  <c r="V4360" i="4"/>
  <c r="T4320" i="4"/>
  <c r="R4320" i="4"/>
  <c r="V4320" i="4"/>
  <c r="T4312" i="4"/>
  <c r="R4312" i="4"/>
  <c r="V4312" i="4"/>
  <c r="T4304" i="4"/>
  <c r="R4304" i="4"/>
  <c r="V4304" i="4"/>
  <c r="T4296" i="4"/>
  <c r="V4296" i="4"/>
  <c r="R4296" i="4"/>
  <c r="T4272" i="4"/>
  <c r="V4272" i="4"/>
  <c r="R4272" i="4"/>
  <c r="T4208" i="4"/>
  <c r="V4208" i="4"/>
  <c r="R4208" i="4"/>
  <c r="T4184" i="4"/>
  <c r="V4184" i="4"/>
  <c r="R4184" i="4"/>
  <c r="T4176" i="4"/>
  <c r="R4176" i="4"/>
  <c r="V4176" i="4"/>
  <c r="T4152" i="4"/>
  <c r="V4152" i="4"/>
  <c r="R4152" i="4"/>
  <c r="T4016" i="4"/>
  <c r="R4016" i="4"/>
  <c r="V4016" i="4"/>
  <c r="T4008" i="4"/>
  <c r="R4008" i="4"/>
  <c r="V4008" i="4"/>
  <c r="T4000" i="4"/>
  <c r="R4000" i="4"/>
  <c r="V4000" i="4"/>
  <c r="T3992" i="4"/>
  <c r="R3992" i="4"/>
  <c r="V3992" i="4"/>
  <c r="T3984" i="4"/>
  <c r="R3984" i="4"/>
  <c r="V3984" i="4"/>
  <c r="T3976" i="4"/>
  <c r="R3976" i="4"/>
  <c r="V3976" i="4"/>
  <c r="T3968" i="4"/>
  <c r="R3968" i="4"/>
  <c r="V3968" i="4"/>
  <c r="T3960" i="4"/>
  <c r="R3960" i="4"/>
  <c r="V3960" i="4"/>
  <c r="T3952" i="4"/>
  <c r="R3952" i="4"/>
  <c r="V3952" i="4"/>
  <c r="T3944" i="4"/>
  <c r="R3944" i="4"/>
  <c r="V3944" i="4"/>
  <c r="T3936" i="4"/>
  <c r="R3936" i="4"/>
  <c r="V3936" i="4"/>
  <c r="T3928" i="4"/>
  <c r="R3928" i="4"/>
  <c r="V3928" i="4"/>
  <c r="T3920" i="4"/>
  <c r="R3920" i="4"/>
  <c r="V3920" i="4"/>
  <c r="T3912" i="4"/>
  <c r="R3912" i="4"/>
  <c r="V3912" i="4"/>
  <c r="T3904" i="4"/>
  <c r="R3904" i="4"/>
  <c r="V3904" i="4"/>
  <c r="T3896" i="4"/>
  <c r="R3896" i="4"/>
  <c r="V3896" i="4"/>
  <c r="T3888" i="4"/>
  <c r="R3888" i="4"/>
  <c r="V3888" i="4"/>
  <c r="T3880" i="4"/>
  <c r="R3880" i="4"/>
  <c r="V3880" i="4"/>
  <c r="T3872" i="4"/>
  <c r="R3872" i="4"/>
  <c r="V3872" i="4"/>
  <c r="T3864" i="4"/>
  <c r="R3864" i="4"/>
  <c r="V3864" i="4"/>
  <c r="T3856" i="4"/>
  <c r="R3856" i="4"/>
  <c r="V3856" i="4"/>
  <c r="T3848" i="4"/>
  <c r="R3848" i="4"/>
  <c r="V3848" i="4"/>
  <c r="T3840" i="4"/>
  <c r="R3840" i="4"/>
  <c r="V3840" i="4"/>
  <c r="T3832" i="4"/>
  <c r="R3832" i="4"/>
  <c r="V3832" i="4"/>
  <c r="T3824" i="4"/>
  <c r="R3824" i="4"/>
  <c r="V3824" i="4"/>
  <c r="T3816" i="4"/>
  <c r="R3816" i="4"/>
  <c r="V3816" i="4"/>
  <c r="T3808" i="4"/>
  <c r="R3808" i="4"/>
  <c r="V3808" i="4"/>
  <c r="T3800" i="4"/>
  <c r="R3800" i="4"/>
  <c r="V3800" i="4"/>
  <c r="T3792" i="4"/>
  <c r="R3792" i="4"/>
  <c r="V3792" i="4"/>
  <c r="T3784" i="4"/>
  <c r="R3784" i="4"/>
  <c r="V3784" i="4"/>
  <c r="T3776" i="4"/>
  <c r="R3776" i="4"/>
  <c r="V3776" i="4"/>
  <c r="T3768" i="4"/>
  <c r="R3768" i="4"/>
  <c r="V3768" i="4"/>
  <c r="T3760" i="4"/>
  <c r="R3760" i="4"/>
  <c r="V3760" i="4"/>
  <c r="T3752" i="4"/>
  <c r="R3752" i="4"/>
  <c r="V3752" i="4"/>
  <c r="T3744" i="4"/>
  <c r="R3744" i="4"/>
  <c r="V3744" i="4"/>
  <c r="T3736" i="4"/>
  <c r="R3736" i="4"/>
  <c r="V3736" i="4"/>
  <c r="T3728" i="4"/>
  <c r="R3728" i="4"/>
  <c r="V3728" i="4"/>
  <c r="T3720" i="4"/>
  <c r="R3720" i="4"/>
  <c r="V3720" i="4"/>
  <c r="T4923" i="4"/>
  <c r="R4923" i="4"/>
  <c r="V4923" i="4"/>
  <c r="T4911" i="4"/>
  <c r="R4911" i="4"/>
  <c r="V4911" i="4"/>
  <c r="T4895" i="4"/>
  <c r="R4895" i="4"/>
  <c r="V4895" i="4"/>
  <c r="T4879" i="4"/>
  <c r="R4879" i="4"/>
  <c r="V4879" i="4"/>
  <c r="T4863" i="4"/>
  <c r="R4863" i="4"/>
  <c r="V4863" i="4"/>
  <c r="T4847" i="4"/>
  <c r="R4847" i="4"/>
  <c r="V4847" i="4"/>
  <c r="T4835" i="4"/>
  <c r="R4835" i="4"/>
  <c r="V4835" i="4"/>
  <c r="T4819" i="4"/>
  <c r="R4819" i="4"/>
  <c r="V4819" i="4"/>
  <c r="T4803" i="4"/>
  <c r="R4803" i="4"/>
  <c r="V4803" i="4"/>
  <c r="T4787" i="4"/>
  <c r="R4787" i="4"/>
  <c r="V4787" i="4"/>
  <c r="T4771" i="4"/>
  <c r="R4771" i="4"/>
  <c r="V4771" i="4"/>
  <c r="T4763" i="4"/>
  <c r="R4763" i="4"/>
  <c r="V4763" i="4"/>
  <c r="T4755" i="4"/>
  <c r="R4755" i="4"/>
  <c r="V4755" i="4"/>
  <c r="T4747" i="4"/>
  <c r="R4747" i="4"/>
  <c r="V4747" i="4"/>
  <c r="T4739" i="4"/>
  <c r="R4739" i="4"/>
  <c r="V4739" i="4"/>
  <c r="T4583" i="4"/>
  <c r="R4583" i="4"/>
  <c r="V4583" i="4"/>
  <c r="T4551" i="4"/>
  <c r="R4551" i="4"/>
  <c r="V4551" i="4"/>
  <c r="T4527" i="4"/>
  <c r="R4527" i="4"/>
  <c r="V4527" i="4"/>
  <c r="T4511" i="4"/>
  <c r="R4511" i="4"/>
  <c r="V4511" i="4"/>
  <c r="T4503" i="4"/>
  <c r="R4503" i="4"/>
  <c r="V4503" i="4"/>
  <c r="T4495" i="4"/>
  <c r="R4495" i="4"/>
  <c r="V4495" i="4"/>
  <c r="T4479" i="4"/>
  <c r="R4479" i="4"/>
  <c r="V4479" i="4"/>
  <c r="T4471" i="4"/>
  <c r="R4471" i="4"/>
  <c r="V4471" i="4"/>
  <c r="T4463" i="4"/>
  <c r="R4463" i="4"/>
  <c r="V4463" i="4"/>
  <c r="T4455" i="4"/>
  <c r="R4455" i="4"/>
  <c r="V4455" i="4"/>
  <c r="T4407" i="4"/>
  <c r="R4407" i="4"/>
  <c r="V4407" i="4"/>
  <c r="T4343" i="4"/>
  <c r="R4343" i="4"/>
  <c r="V4343" i="4"/>
  <c r="T4279" i="4"/>
  <c r="R4279" i="4"/>
  <c r="V4279" i="4"/>
  <c r="T4263" i="4"/>
  <c r="R4263" i="4"/>
  <c r="V4263" i="4"/>
  <c r="T4255" i="4"/>
  <c r="R4255" i="4"/>
  <c r="V4255" i="4"/>
  <c r="T4231" i="4"/>
  <c r="R4231" i="4"/>
  <c r="V4231" i="4"/>
  <c r="T4223" i="4"/>
  <c r="R4223" i="4"/>
  <c r="V4223" i="4"/>
  <c r="T4139" i="4"/>
  <c r="R4139" i="4"/>
  <c r="V4139" i="4"/>
  <c r="T4123" i="4"/>
  <c r="R4123" i="4"/>
  <c r="V4123" i="4"/>
  <c r="T4107" i="4"/>
  <c r="R4107" i="4"/>
  <c r="V4107" i="4"/>
  <c r="T4091" i="4"/>
  <c r="R4091" i="4"/>
  <c r="V4091" i="4"/>
  <c r="T4075" i="4"/>
  <c r="R4075" i="4"/>
  <c r="V4075" i="4"/>
  <c r="T4059" i="4"/>
  <c r="R4059" i="4"/>
  <c r="V4059" i="4"/>
  <c r="T4043" i="4"/>
  <c r="R4043" i="4"/>
  <c r="V4043" i="4"/>
  <c r="T4027" i="4"/>
  <c r="R4027" i="4"/>
  <c r="V4027" i="4"/>
  <c r="T4914" i="4"/>
  <c r="R4914" i="4"/>
  <c r="V4914" i="4"/>
  <c r="T4898" i="4"/>
  <c r="R4898" i="4"/>
  <c r="V4898" i="4"/>
  <c r="T4858" i="4"/>
  <c r="R4858" i="4"/>
  <c r="V4858" i="4"/>
  <c r="T4842" i="4"/>
  <c r="R4842" i="4"/>
  <c r="V4842" i="4"/>
  <c r="T3527" i="4"/>
  <c r="R3527" i="4"/>
  <c r="V3527" i="4"/>
  <c r="T3519" i="4"/>
  <c r="R3519" i="4"/>
  <c r="V3519" i="4"/>
  <c r="T3511" i="4"/>
  <c r="R3511" i="4"/>
  <c r="V3511" i="4"/>
  <c r="T3503" i="4"/>
  <c r="R3503" i="4"/>
  <c r="V3503" i="4"/>
  <c r="T3495" i="4"/>
  <c r="R3495" i="4"/>
  <c r="V3495" i="4"/>
  <c r="T3463" i="4"/>
  <c r="R3463" i="4"/>
  <c r="V3463" i="4"/>
  <c r="T3447" i="4"/>
  <c r="R3447" i="4"/>
  <c r="V3447" i="4"/>
  <c r="T3431" i="4"/>
  <c r="R3431" i="4"/>
  <c r="V3431" i="4"/>
  <c r="T3415" i="4"/>
  <c r="R3415" i="4"/>
  <c r="V3415" i="4"/>
  <c r="T3399" i="4"/>
  <c r="R3399" i="4"/>
  <c r="V3399" i="4"/>
  <c r="T3383" i="4"/>
  <c r="R3383" i="4"/>
  <c r="T3367" i="4"/>
  <c r="R3367" i="4"/>
  <c r="T3351" i="4"/>
  <c r="R3351" i="4"/>
  <c r="T3335" i="4"/>
  <c r="R3335" i="4"/>
  <c r="T3319" i="4"/>
  <c r="R3319" i="4"/>
  <c r="T3303" i="4"/>
  <c r="R3303" i="4"/>
  <c r="T3287" i="4"/>
  <c r="R3287" i="4"/>
  <c r="T3263" i="4"/>
  <c r="R3263" i="4"/>
  <c r="T3247" i="4"/>
  <c r="R3247" i="4"/>
  <c r="T3231" i="4"/>
  <c r="R3231" i="4"/>
  <c r="T3215" i="4"/>
  <c r="R3215" i="4"/>
  <c r="T3199" i="4"/>
  <c r="R3199" i="4"/>
  <c r="T3183" i="4"/>
  <c r="R3183" i="4"/>
  <c r="T3167" i="4"/>
  <c r="R3167" i="4"/>
  <c r="T3151" i="4"/>
  <c r="R3151" i="4"/>
  <c r="T3119" i="4"/>
  <c r="R3119" i="4"/>
  <c r="T3087" i="4"/>
  <c r="R3087" i="4"/>
  <c r="T3055" i="4"/>
  <c r="R3055" i="4"/>
  <c r="T3023" i="4"/>
  <c r="R3023" i="4"/>
  <c r="T2991" i="4"/>
  <c r="R2991" i="4"/>
  <c r="T2959" i="4"/>
  <c r="R2959" i="4"/>
  <c r="T2171" i="4"/>
  <c r="R2171" i="4"/>
  <c r="T2139" i="4"/>
  <c r="R2139" i="4"/>
  <c r="T2107" i="4"/>
  <c r="R2107" i="4"/>
  <c r="T2075" i="4"/>
  <c r="R2075" i="4"/>
  <c r="T2043" i="4"/>
  <c r="R2043" i="4"/>
  <c r="T2011" i="4"/>
  <c r="R2011" i="4"/>
  <c r="T1979" i="4"/>
  <c r="R1979" i="4"/>
  <c r="T1947" i="4"/>
  <c r="R1947" i="4"/>
  <c r="T1915" i="4"/>
  <c r="R1915" i="4"/>
  <c r="T1883" i="4"/>
  <c r="R1883" i="4"/>
  <c r="T1851" i="4"/>
  <c r="R1851" i="4"/>
  <c r="T1823" i="4"/>
  <c r="R1823" i="4"/>
  <c r="T1791" i="4"/>
  <c r="R1791" i="4"/>
  <c r="T1759" i="4"/>
  <c r="R1759" i="4"/>
  <c r="T1727" i="4"/>
  <c r="R1727" i="4"/>
  <c r="V1727" i="4"/>
  <c r="T1679" i="4"/>
  <c r="R1679" i="4"/>
  <c r="V1679" i="4"/>
  <c r="T1671" i="4"/>
  <c r="R1671" i="4"/>
  <c r="V1671" i="4"/>
  <c r="T1615" i="4"/>
  <c r="R1615" i="4"/>
  <c r="V1615" i="4"/>
  <c r="T1607" i="4"/>
  <c r="R1607" i="4"/>
  <c r="V1607" i="4"/>
  <c r="T1551" i="4"/>
  <c r="R1551" i="4"/>
  <c r="T1543" i="4"/>
  <c r="R1543" i="4"/>
  <c r="T1682" i="4"/>
  <c r="R1682" i="4"/>
  <c r="T1494" i="4"/>
  <c r="R1494" i="4"/>
  <c r="T1446" i="4"/>
  <c r="R1446" i="4"/>
  <c r="T1414" i="4"/>
  <c r="R1414" i="4"/>
  <c r="T1382" i="4"/>
  <c r="R1382" i="4"/>
  <c r="T1350" i="4"/>
  <c r="R1350" i="4"/>
  <c r="T1302" i="4"/>
  <c r="R1302" i="4"/>
  <c r="T1238" i="4"/>
  <c r="R1238" i="4"/>
  <c r="T1126" i="4"/>
  <c r="R1126" i="4"/>
  <c r="T1030" i="4"/>
  <c r="R1030" i="4"/>
  <c r="T718" i="4"/>
  <c r="Q718" i="4"/>
  <c r="T710" i="4"/>
  <c r="Q710" i="4"/>
  <c r="T702" i="4"/>
  <c r="Q702" i="4"/>
  <c r="T694" i="4"/>
  <c r="Q694" i="4"/>
  <c r="T686" i="4"/>
  <c r="Q686" i="4"/>
  <c r="T678" i="4"/>
  <c r="Q678" i="4"/>
  <c r="T670" i="4"/>
  <c r="Q670" i="4"/>
  <c r="T662" i="4"/>
  <c r="Q662" i="4"/>
  <c r="T654" i="4"/>
  <c r="Q654" i="4"/>
  <c r="T646" i="4"/>
  <c r="Q646" i="4"/>
  <c r="T638" i="4"/>
  <c r="Q638" i="4"/>
  <c r="T630" i="4"/>
  <c r="Q630" i="4"/>
  <c r="T622" i="4"/>
  <c r="Q622" i="4"/>
  <c r="T610" i="4"/>
  <c r="Q610" i="4"/>
  <c r="T594" i="4"/>
  <c r="Q594" i="4"/>
  <c r="T578" i="4"/>
  <c r="Q578" i="4"/>
  <c r="T562" i="4"/>
  <c r="Q562" i="4"/>
  <c r="T550" i="4"/>
  <c r="Q550" i="4"/>
  <c r="T534" i="4"/>
  <c r="Q534" i="4"/>
  <c r="T522" i="4"/>
  <c r="U522" i="4"/>
  <c r="T510" i="4"/>
  <c r="Q510" i="4"/>
  <c r="T494" i="4"/>
  <c r="Q494" i="4"/>
  <c r="T482" i="4"/>
  <c r="Q482" i="4"/>
  <c r="T450" i="4"/>
  <c r="Q450" i="4"/>
  <c r="U450" i="4"/>
  <c r="T442" i="4"/>
  <c r="U442" i="4"/>
  <c r="T434" i="4"/>
  <c r="Q434" i="4"/>
  <c r="U434" i="4"/>
  <c r="T426" i="4"/>
  <c r="U426" i="4"/>
  <c r="T418" i="4"/>
  <c r="Q418" i="4"/>
  <c r="U418" i="4"/>
  <c r="T410" i="4"/>
  <c r="U410" i="4"/>
  <c r="T402" i="4"/>
  <c r="Q402" i="4"/>
  <c r="T386" i="4"/>
  <c r="Q386" i="4"/>
  <c r="U386" i="4"/>
  <c r="T378" i="4"/>
  <c r="U378" i="4"/>
  <c r="T370" i="4"/>
  <c r="Q370" i="4"/>
  <c r="U370" i="4"/>
  <c r="T362" i="4"/>
  <c r="U362" i="4"/>
  <c r="T354" i="4"/>
  <c r="Q354" i="4"/>
  <c r="U354" i="4"/>
  <c r="T346" i="4"/>
  <c r="U346" i="4"/>
  <c r="T338" i="4"/>
  <c r="Q338" i="4"/>
  <c r="T306" i="4"/>
  <c r="Q306" i="4"/>
  <c r="T298" i="4"/>
  <c r="Q298" i="4"/>
  <c r="T290" i="4"/>
  <c r="Q290" i="4"/>
  <c r="T178" i="4"/>
  <c r="Q178" i="4"/>
  <c r="T170" i="4"/>
  <c r="Q170" i="4"/>
  <c r="T162" i="4"/>
  <c r="Q162" i="4"/>
  <c r="T34" i="4"/>
  <c r="Q34" i="4"/>
  <c r="T3490" i="4"/>
  <c r="R3490" i="4"/>
  <c r="V3490" i="4"/>
  <c r="T3474" i="4"/>
  <c r="R3474" i="4"/>
  <c r="V3474" i="4"/>
  <c r="T2878" i="4"/>
  <c r="R2878" i="4"/>
  <c r="T2870" i="4"/>
  <c r="R2870" i="4"/>
  <c r="V2870" i="4"/>
  <c r="T2830" i="4"/>
  <c r="R2830" i="4"/>
  <c r="T2822" i="4"/>
  <c r="R2822" i="4"/>
  <c r="V2822" i="4"/>
  <c r="T2814" i="4"/>
  <c r="R2814" i="4"/>
  <c r="T2806" i="4"/>
  <c r="R2806" i="4"/>
  <c r="V2806" i="4"/>
  <c r="T2750" i="4"/>
  <c r="R2750" i="4"/>
  <c r="T2742" i="4"/>
  <c r="R2742" i="4"/>
  <c r="V2742" i="4"/>
  <c r="T2726" i="4"/>
  <c r="R2726" i="4"/>
  <c r="V2726" i="4"/>
  <c r="T2670" i="4"/>
  <c r="R2670" i="4"/>
  <c r="V2670" i="4"/>
  <c r="T2662" i="4"/>
  <c r="R2662" i="4"/>
  <c r="V2662" i="4"/>
  <c r="T2638" i="4"/>
  <c r="R2638" i="4"/>
  <c r="V2638" i="4"/>
  <c r="T2630" i="4"/>
  <c r="R2630" i="4"/>
  <c r="V2630" i="4"/>
  <c r="T2606" i="4"/>
  <c r="R2606" i="4"/>
  <c r="V2606" i="4"/>
  <c r="T2598" i="4"/>
  <c r="R2598" i="4"/>
  <c r="V2598" i="4"/>
  <c r="T2558" i="4"/>
  <c r="R2558" i="4"/>
  <c r="V2558" i="4"/>
  <c r="T2550" i="4"/>
  <c r="R2550" i="4"/>
  <c r="V2550" i="4"/>
  <c r="T2542" i="4"/>
  <c r="R2542" i="4"/>
  <c r="V2542" i="4"/>
  <c r="T2534" i="4"/>
  <c r="R2534" i="4"/>
  <c r="V2534" i="4"/>
  <c r="T2478" i="4"/>
  <c r="R2478" i="4"/>
  <c r="V2478" i="4"/>
  <c r="T2454" i="4"/>
  <c r="R2454" i="4"/>
  <c r="V2454" i="4"/>
  <c r="T2446" i="4"/>
  <c r="R2446" i="4"/>
  <c r="V2446" i="4"/>
  <c r="T2414" i="4"/>
  <c r="R2414" i="4"/>
  <c r="V2414" i="4"/>
  <c r="T2398" i="4"/>
  <c r="R2398" i="4"/>
  <c r="V2398" i="4"/>
  <c r="T2382" i="4"/>
  <c r="R2382" i="4"/>
  <c r="V2382" i="4"/>
  <c r="T2358" i="4"/>
  <c r="R2358" i="4"/>
  <c r="V2358" i="4"/>
  <c r="T2326" i="4"/>
  <c r="R2326" i="4"/>
  <c r="V2326" i="4"/>
  <c r="T2294" i="4"/>
  <c r="R2294" i="4"/>
  <c r="V2294" i="4"/>
  <c r="T2262" i="4"/>
  <c r="R2262" i="4"/>
  <c r="V2262" i="4"/>
  <c r="T2230" i="4"/>
  <c r="R2230" i="4"/>
  <c r="V2230" i="4"/>
  <c r="T2198" i="4"/>
  <c r="R2198" i="4"/>
  <c r="V2198" i="4"/>
  <c r="T2174" i="4"/>
  <c r="R2174" i="4"/>
  <c r="V2174" i="4"/>
  <c r="T2158" i="4"/>
  <c r="R2158" i="4"/>
  <c r="V2158" i="4"/>
  <c r="T2118" i="4"/>
  <c r="R2118" i="4"/>
  <c r="V2118" i="4"/>
  <c r="T2110" i="4"/>
  <c r="R2110" i="4"/>
  <c r="T2094" i="4"/>
  <c r="R2094" i="4"/>
  <c r="T2054" i="4"/>
  <c r="R2054" i="4"/>
  <c r="T2046" i="4"/>
  <c r="R2046" i="4"/>
  <c r="T2030" i="4"/>
  <c r="R2030" i="4"/>
  <c r="T1990" i="4"/>
  <c r="R1990" i="4"/>
  <c r="T1974" i="4"/>
  <c r="R1974" i="4"/>
  <c r="T1966" i="4"/>
  <c r="R1966" i="4"/>
  <c r="T1926" i="4"/>
  <c r="R1926" i="4"/>
  <c r="T1910" i="4"/>
  <c r="R1910" i="4"/>
  <c r="T1902" i="4"/>
  <c r="R1902" i="4"/>
  <c r="T1830" i="4"/>
  <c r="R1830" i="4"/>
  <c r="T1814" i="4"/>
  <c r="R1814" i="4"/>
  <c r="T1798" i="4"/>
  <c r="R1798" i="4"/>
  <c r="T1782" i="4"/>
  <c r="R1782" i="4"/>
  <c r="T1766" i="4"/>
  <c r="R1766" i="4"/>
  <c r="T1750" i="4"/>
  <c r="R1750" i="4"/>
  <c r="T1734" i="4"/>
  <c r="R1734" i="4"/>
  <c r="T1718" i="4"/>
  <c r="R1718" i="4"/>
  <c r="T1666" i="4"/>
  <c r="R1666" i="4"/>
  <c r="T1634" i="4"/>
  <c r="R1634" i="4"/>
  <c r="T1602" i="4"/>
  <c r="R1602" i="4"/>
  <c r="T1554" i="4"/>
  <c r="R1554" i="4"/>
  <c r="T1478" i="4"/>
  <c r="R1478" i="4"/>
  <c r="T1286" i="4"/>
  <c r="R1286" i="4"/>
  <c r="T1222" i="4"/>
  <c r="R1222" i="4"/>
  <c r="T1174" i="4"/>
  <c r="R1174" i="4"/>
  <c r="T1142" i="4"/>
  <c r="R1142" i="4"/>
  <c r="T1094" i="4"/>
  <c r="R1094" i="4"/>
  <c r="T1046" i="4"/>
  <c r="R1046" i="4"/>
  <c r="T998" i="4"/>
  <c r="R998" i="4"/>
  <c r="T950" i="4"/>
  <c r="R950" i="4"/>
  <c r="T606" i="4"/>
  <c r="Q606" i="4"/>
  <c r="T590" i="4"/>
  <c r="Q590" i="4"/>
  <c r="T574" i="4"/>
  <c r="Q574" i="4"/>
  <c r="T558" i="4"/>
  <c r="Q558" i="4"/>
  <c r="T538" i="4"/>
  <c r="U538" i="4"/>
  <c r="Q538" i="4"/>
  <c r="T518" i="4"/>
  <c r="Q518" i="4"/>
  <c r="T498" i="4"/>
  <c r="Q498" i="4"/>
  <c r="U498" i="4"/>
  <c r="T474" i="4"/>
  <c r="U474" i="4"/>
  <c r="T2921" i="4"/>
  <c r="R2921" i="4"/>
  <c r="V2921" i="4"/>
  <c r="T2913" i="4"/>
  <c r="R2913" i="4"/>
  <c r="V2913" i="4"/>
  <c r="T2873" i="4"/>
  <c r="R2873" i="4"/>
  <c r="V2873" i="4"/>
  <c r="T2865" i="4"/>
  <c r="R2865" i="4"/>
  <c r="V2865" i="4"/>
  <c r="T2857" i="4"/>
  <c r="R2857" i="4"/>
  <c r="V2857" i="4"/>
  <c r="T2849" i="4"/>
  <c r="R2849" i="4"/>
  <c r="V2849" i="4"/>
  <c r="T2793" i="4"/>
  <c r="R2793" i="4"/>
  <c r="V2793" i="4"/>
  <c r="T2785" i="4"/>
  <c r="R2785" i="4"/>
  <c r="V2785" i="4"/>
  <c r="T2745" i="4"/>
  <c r="R2745" i="4"/>
  <c r="V2745" i="4"/>
  <c r="T2737" i="4"/>
  <c r="R2737" i="4"/>
  <c r="V2737" i="4"/>
  <c r="T2729" i="4"/>
  <c r="R2729" i="4"/>
  <c r="V2729" i="4"/>
  <c r="T2721" i="4"/>
  <c r="R2721" i="4"/>
  <c r="V2721" i="4"/>
  <c r="T2713" i="4"/>
  <c r="R2713" i="4"/>
  <c r="V2713" i="4"/>
  <c r="T2705" i="4"/>
  <c r="R2705" i="4"/>
  <c r="V2705" i="4"/>
  <c r="T2649" i="4"/>
  <c r="R2649" i="4"/>
  <c r="V2649" i="4"/>
  <c r="T2641" i="4"/>
  <c r="R2641" i="4"/>
  <c r="V2641" i="4"/>
  <c r="T2585" i="4"/>
  <c r="R2585" i="4"/>
  <c r="V2585" i="4"/>
  <c r="T2577" i="4"/>
  <c r="R2577" i="4"/>
  <c r="V2577" i="4"/>
  <c r="T2553" i="4"/>
  <c r="R2553" i="4"/>
  <c r="V2553" i="4"/>
  <c r="T2545" i="4"/>
  <c r="R2545" i="4"/>
  <c r="V2545" i="4"/>
  <c r="T2521" i="4"/>
  <c r="R2521" i="4"/>
  <c r="V2521" i="4"/>
  <c r="T2513" i="4"/>
  <c r="R2513" i="4"/>
  <c r="V2513" i="4"/>
  <c r="T2505" i="4"/>
  <c r="R2505" i="4"/>
  <c r="V2505" i="4"/>
  <c r="T2489" i="4"/>
  <c r="R2489" i="4"/>
  <c r="V2489" i="4"/>
  <c r="T2473" i="4"/>
  <c r="R2473" i="4"/>
  <c r="V2473" i="4"/>
  <c r="T2457" i="4"/>
  <c r="R2457" i="4"/>
  <c r="V2457" i="4"/>
  <c r="T2441" i="4"/>
  <c r="R2441" i="4"/>
  <c r="V2441" i="4"/>
  <c r="T2425" i="4"/>
  <c r="R2425" i="4"/>
  <c r="V2425" i="4"/>
  <c r="T2409" i="4"/>
  <c r="R2409" i="4"/>
  <c r="V2409" i="4"/>
  <c r="T2393" i="4"/>
  <c r="R2393" i="4"/>
  <c r="V2393" i="4"/>
  <c r="T2377" i="4"/>
  <c r="R2377" i="4"/>
  <c r="V2377" i="4"/>
  <c r="T2361" i="4"/>
  <c r="R2361" i="4"/>
  <c r="V2361" i="4"/>
  <c r="T2345" i="4"/>
  <c r="R2345" i="4"/>
  <c r="V2345" i="4"/>
  <c r="T2329" i="4"/>
  <c r="R2329" i="4"/>
  <c r="V2329" i="4"/>
  <c r="T2313" i="4"/>
  <c r="R2313" i="4"/>
  <c r="V2313" i="4"/>
  <c r="T2297" i="4"/>
  <c r="R2297" i="4"/>
  <c r="V2297" i="4"/>
  <c r="T2281" i="4"/>
  <c r="R2281" i="4"/>
  <c r="V2281" i="4"/>
  <c r="T2265" i="4"/>
  <c r="R2265" i="4"/>
  <c r="V2265" i="4"/>
  <c r="T2249" i="4"/>
  <c r="R2249" i="4"/>
  <c r="V2249" i="4"/>
  <c r="T2233" i="4"/>
  <c r="R2233" i="4"/>
  <c r="V2233" i="4"/>
  <c r="T2217" i="4"/>
  <c r="R2217" i="4"/>
  <c r="V2217" i="4"/>
  <c r="T2205" i="4"/>
  <c r="R2205" i="4"/>
  <c r="V2205" i="4"/>
  <c r="T2189" i="4"/>
  <c r="V2189" i="4"/>
  <c r="R2189" i="4"/>
  <c r="T2177" i="4"/>
  <c r="R2177" i="4"/>
  <c r="V2177" i="4"/>
  <c r="T2161" i="4"/>
  <c r="R2161" i="4"/>
  <c r="V2161" i="4"/>
  <c r="T2125" i="4"/>
  <c r="R2125" i="4"/>
  <c r="V2125" i="4"/>
  <c r="T2113" i="4"/>
  <c r="V2113" i="4"/>
  <c r="R2113" i="4"/>
  <c r="T2097" i="4"/>
  <c r="R2097" i="4"/>
  <c r="V2097" i="4"/>
  <c r="T2061" i="4"/>
  <c r="V2061" i="4"/>
  <c r="R2061" i="4"/>
  <c r="T2049" i="4"/>
  <c r="R2049" i="4"/>
  <c r="V2049" i="4"/>
  <c r="T2033" i="4"/>
  <c r="R2033" i="4"/>
  <c r="V2033" i="4"/>
  <c r="T1997" i="4"/>
  <c r="V1997" i="4"/>
  <c r="R1997" i="4"/>
  <c r="T1985" i="4"/>
  <c r="V1985" i="4"/>
  <c r="R1985" i="4"/>
  <c r="T1969" i="4"/>
  <c r="R1969" i="4"/>
  <c r="V1969" i="4"/>
  <c r="T1933" i="4"/>
  <c r="V1933" i="4"/>
  <c r="R1933" i="4"/>
  <c r="T1921" i="4"/>
  <c r="R1921" i="4"/>
  <c r="V1921" i="4"/>
  <c r="T1905" i="4"/>
  <c r="R1905" i="4"/>
  <c r="V1905" i="4"/>
  <c r="T1877" i="4"/>
  <c r="V1877" i="4"/>
  <c r="R1877" i="4"/>
  <c r="T1869" i="4"/>
  <c r="V1869" i="4"/>
  <c r="R1869" i="4"/>
  <c r="T1857" i="4"/>
  <c r="V1857" i="4"/>
  <c r="R1857" i="4"/>
  <c r="T1485" i="4"/>
  <c r="R1485" i="4"/>
  <c r="T1477" i="4"/>
  <c r="R1477" i="4"/>
  <c r="T1453" i="4"/>
  <c r="R1453" i="4"/>
  <c r="T1445" i="4"/>
  <c r="R1445" i="4"/>
  <c r="T1421" i="4"/>
  <c r="R1421" i="4"/>
  <c r="T1413" i="4"/>
  <c r="R1413" i="4"/>
  <c r="T1389" i="4"/>
  <c r="R1389" i="4"/>
  <c r="T1381" i="4"/>
  <c r="R1381" i="4"/>
  <c r="T1357" i="4"/>
  <c r="R1357" i="4"/>
  <c r="T1349" i="4"/>
  <c r="R1349" i="4"/>
  <c r="T1325" i="4"/>
  <c r="R1325" i="4"/>
  <c r="T1317" i="4"/>
  <c r="R1317" i="4"/>
  <c r="T1293" i="4"/>
  <c r="R1293" i="4"/>
  <c r="T1285" i="4"/>
  <c r="R1285" i="4"/>
  <c r="T1261" i="4"/>
  <c r="R1261" i="4"/>
  <c r="T1253" i="4"/>
  <c r="R1253" i="4"/>
  <c r="T1229" i="4"/>
  <c r="R1229" i="4"/>
  <c r="T1221" i="4"/>
  <c r="R1221" i="4"/>
  <c r="T1197" i="4"/>
  <c r="R1197" i="4"/>
  <c r="T1189" i="4"/>
  <c r="R1189" i="4"/>
  <c r="T1165" i="4"/>
  <c r="R1165" i="4"/>
  <c r="T1157" i="4"/>
  <c r="R1157" i="4"/>
  <c r="T1133" i="4"/>
  <c r="R1133" i="4"/>
  <c r="T1125" i="4"/>
  <c r="R1125" i="4"/>
  <c r="T1101" i="4"/>
  <c r="R1101" i="4"/>
  <c r="T1093" i="4"/>
  <c r="R1093" i="4"/>
  <c r="T1069" i="4"/>
  <c r="R1069" i="4"/>
  <c r="T1061" i="4"/>
  <c r="R1061" i="4"/>
  <c r="T1037" i="4"/>
  <c r="R1037" i="4"/>
  <c r="T1029" i="4"/>
  <c r="R1029" i="4"/>
  <c r="T1005" i="4"/>
  <c r="R1005" i="4"/>
  <c r="T997" i="4"/>
  <c r="R997" i="4"/>
  <c r="T973" i="4"/>
  <c r="R973" i="4"/>
  <c r="T965" i="4"/>
  <c r="R965" i="4"/>
  <c r="T933" i="4"/>
  <c r="R933" i="4"/>
  <c r="T925" i="4"/>
  <c r="R925" i="4"/>
  <c r="T829" i="4"/>
  <c r="U829" i="4"/>
  <c r="Q829" i="4"/>
  <c r="Q805" i="4"/>
  <c r="T805" i="4"/>
  <c r="U805" i="4"/>
  <c r="T797" i="4"/>
  <c r="U797" i="4"/>
  <c r="Q797" i="4"/>
  <c r="T765" i="4"/>
  <c r="U765" i="4"/>
  <c r="Q765" i="4"/>
  <c r="U749" i="4"/>
  <c r="T749" i="4"/>
  <c r="Q749" i="4"/>
  <c r="T733" i="4"/>
  <c r="U733" i="4"/>
  <c r="Q733" i="4"/>
  <c r="U717" i="4"/>
  <c r="T717" i="4"/>
  <c r="Q717" i="4"/>
  <c r="Q709" i="4"/>
  <c r="T709" i="4"/>
  <c r="U709" i="4"/>
  <c r="AE709" i="4" s="1"/>
  <c r="AG709" i="4" s="1"/>
  <c r="AK709" i="4" s="1"/>
  <c r="T701" i="4"/>
  <c r="U701" i="4"/>
  <c r="Q701" i="4"/>
  <c r="T693" i="4"/>
  <c r="Q693" i="4"/>
  <c r="U693" i="4"/>
  <c r="U685" i="4"/>
  <c r="T685" i="4"/>
  <c r="Q685" i="4"/>
  <c r="Q677" i="4"/>
  <c r="T677" i="4"/>
  <c r="U677" i="4"/>
  <c r="AE677" i="4" s="1"/>
  <c r="AG677" i="4" s="1"/>
  <c r="AK677" i="4" s="1"/>
  <c r="T669" i="4"/>
  <c r="U669" i="4"/>
  <c r="Q669" i="4"/>
  <c r="T661" i="4"/>
  <c r="Q661" i="4"/>
  <c r="U661" i="4"/>
  <c r="T645" i="4"/>
  <c r="Q645" i="4"/>
  <c r="T629" i="4"/>
  <c r="Q629" i="4"/>
  <c r="T613" i="4"/>
  <c r="Q613" i="4"/>
  <c r="Q597" i="4"/>
  <c r="T597" i="4"/>
  <c r="T581" i="4"/>
  <c r="Q581" i="4"/>
  <c r="T565" i="4"/>
  <c r="Q565" i="4"/>
  <c r="T549" i="4"/>
  <c r="Q549" i="4"/>
  <c r="Q533" i="4"/>
  <c r="T533" i="4"/>
  <c r="Q517" i="4"/>
  <c r="T517" i="4"/>
  <c r="T501" i="4"/>
  <c r="Q501" i="4"/>
  <c r="T61" i="4"/>
  <c r="U61" i="4"/>
  <c r="T29" i="4"/>
  <c r="U29" i="4"/>
  <c r="T1480" i="4"/>
  <c r="R1480" i="4"/>
  <c r="T1416" i="4"/>
  <c r="R1416" i="4"/>
  <c r="T1368" i="4"/>
  <c r="R1368" i="4"/>
  <c r="T1304" i="4"/>
  <c r="R1304" i="4"/>
  <c r="T1272" i="4"/>
  <c r="R1272" i="4"/>
  <c r="T1240" i="4"/>
  <c r="R1240" i="4"/>
  <c r="T1144" i="4"/>
  <c r="R1144" i="4"/>
  <c r="T1112" i="4"/>
  <c r="R1112" i="4"/>
  <c r="T1032" i="4"/>
  <c r="R1032" i="4"/>
  <c r="T1000" i="4"/>
  <c r="R1000" i="4"/>
  <c r="T924" i="4"/>
  <c r="R924" i="4"/>
  <c r="T900" i="4"/>
  <c r="R900" i="4"/>
  <c r="T868" i="4"/>
  <c r="R868" i="4"/>
  <c r="T844" i="4"/>
  <c r="Q844" i="4"/>
  <c r="T812" i="4"/>
  <c r="Q812" i="4"/>
  <c r="Q788" i="4"/>
  <c r="T788" i="4"/>
  <c r="Q756" i="4"/>
  <c r="T756" i="4"/>
  <c r="T732" i="4"/>
  <c r="Q732" i="4"/>
  <c r="T3712" i="4"/>
  <c r="R3712" i="4"/>
  <c r="V3712" i="4"/>
  <c r="T3704" i="4"/>
  <c r="R3704" i="4"/>
  <c r="V3704" i="4"/>
  <c r="T3696" i="4"/>
  <c r="R3696" i="4"/>
  <c r="V3696" i="4"/>
  <c r="T3688" i="4"/>
  <c r="R3688" i="4"/>
  <c r="V3688" i="4"/>
  <c r="T3680" i="4"/>
  <c r="R3680" i="4"/>
  <c r="V3680" i="4"/>
  <c r="T3672" i="4"/>
  <c r="R3672" i="4"/>
  <c r="V3672" i="4"/>
  <c r="T3664" i="4"/>
  <c r="R3664" i="4"/>
  <c r="V3664" i="4"/>
  <c r="T3656" i="4"/>
  <c r="R3656" i="4"/>
  <c r="V3656" i="4"/>
  <c r="T3648" i="4"/>
  <c r="R3648" i="4"/>
  <c r="V3648" i="4"/>
  <c r="T3640" i="4"/>
  <c r="R3640" i="4"/>
  <c r="V3640" i="4"/>
  <c r="T3632" i="4"/>
  <c r="R3632" i="4"/>
  <c r="V3632" i="4"/>
  <c r="T3624" i="4"/>
  <c r="R3624" i="4"/>
  <c r="V3624" i="4"/>
  <c r="T3616" i="4"/>
  <c r="R3616" i="4"/>
  <c r="V3616" i="4"/>
  <c r="T3608" i="4"/>
  <c r="R3608" i="4"/>
  <c r="V3608" i="4"/>
  <c r="T3600" i="4"/>
  <c r="R3600" i="4"/>
  <c r="V3600" i="4"/>
  <c r="T3592" i="4"/>
  <c r="R3592" i="4"/>
  <c r="V3592" i="4"/>
  <c r="T3584" i="4"/>
  <c r="R3584" i="4"/>
  <c r="V3584" i="4"/>
  <c r="T3576" i="4"/>
  <c r="R3576" i="4"/>
  <c r="V3576" i="4"/>
  <c r="T3568" i="4"/>
  <c r="R3568" i="4"/>
  <c r="V3568" i="4"/>
  <c r="T3560" i="4"/>
  <c r="R3560" i="4"/>
  <c r="T3552" i="4"/>
  <c r="R3552" i="4"/>
  <c r="V3552" i="4"/>
  <c r="T3544" i="4"/>
  <c r="R3544" i="4"/>
  <c r="V3544" i="4"/>
  <c r="T3536" i="4"/>
  <c r="R3536" i="4"/>
  <c r="V3536" i="4"/>
  <c r="T3528" i="4"/>
  <c r="R3528" i="4"/>
  <c r="V3528" i="4"/>
  <c r="T3512" i="4"/>
  <c r="R3512" i="4"/>
  <c r="V3512" i="4"/>
  <c r="T3496" i="4"/>
  <c r="R3496" i="4"/>
  <c r="V3496" i="4"/>
  <c r="T3456" i="4"/>
  <c r="R3456" i="4"/>
  <c r="V3456" i="4"/>
  <c r="T3448" i="4"/>
  <c r="R3448" i="4"/>
  <c r="V3448" i="4"/>
  <c r="T3440" i="4"/>
  <c r="R3440" i="4"/>
  <c r="V3440" i="4"/>
  <c r="T3432" i="4"/>
  <c r="R3432" i="4"/>
  <c r="V3432" i="4"/>
  <c r="T3424" i="4"/>
  <c r="R3424" i="4"/>
  <c r="V3424" i="4"/>
  <c r="T3416" i="4"/>
  <c r="R3416" i="4"/>
  <c r="V3416" i="4"/>
  <c r="T3408" i="4"/>
  <c r="R3408" i="4"/>
  <c r="V3408" i="4"/>
  <c r="T3400" i="4"/>
  <c r="R3400" i="4"/>
  <c r="V3400" i="4"/>
  <c r="T3392" i="4"/>
  <c r="R3392" i="4"/>
  <c r="V3392" i="4"/>
  <c r="T3384" i="4"/>
  <c r="R3384" i="4"/>
  <c r="V3384" i="4"/>
  <c r="T3376" i="4"/>
  <c r="R3376" i="4"/>
  <c r="V3376" i="4"/>
  <c r="T3368" i="4"/>
  <c r="R3368" i="4"/>
  <c r="V3368" i="4"/>
  <c r="T3360" i="4"/>
  <c r="R3360" i="4"/>
  <c r="V3360" i="4"/>
  <c r="T3352" i="4"/>
  <c r="R3352" i="4"/>
  <c r="V3352" i="4"/>
  <c r="T3344" i="4"/>
  <c r="R3344" i="4"/>
  <c r="V3344" i="4"/>
  <c r="T3336" i="4"/>
  <c r="R3336" i="4"/>
  <c r="V3336" i="4"/>
  <c r="T3328" i="4"/>
  <c r="R3328" i="4"/>
  <c r="V3328" i="4"/>
  <c r="T3320" i="4"/>
  <c r="R3320" i="4"/>
  <c r="V3320" i="4"/>
  <c r="T3312" i="4"/>
  <c r="R3312" i="4"/>
  <c r="V3312" i="4"/>
  <c r="T3304" i="4"/>
  <c r="R3304" i="4"/>
  <c r="V3304" i="4"/>
  <c r="T3296" i="4"/>
  <c r="R3296" i="4"/>
  <c r="V3296" i="4"/>
  <c r="T3288" i="4"/>
  <c r="R3288" i="4"/>
  <c r="V3288" i="4"/>
  <c r="T3280" i="4"/>
  <c r="R3280" i="4"/>
  <c r="V3280" i="4"/>
  <c r="T3272" i="4"/>
  <c r="R3272" i="4"/>
  <c r="V3272" i="4"/>
  <c r="T3264" i="4"/>
  <c r="R3264" i="4"/>
  <c r="V3264" i="4"/>
  <c r="T3256" i="4"/>
  <c r="R3256" i="4"/>
  <c r="V3256" i="4"/>
  <c r="T3248" i="4"/>
  <c r="R3248" i="4"/>
  <c r="V3248" i="4"/>
  <c r="T3240" i="4"/>
  <c r="R3240" i="4"/>
  <c r="V3240" i="4"/>
  <c r="T3232" i="4"/>
  <c r="R3232" i="4"/>
  <c r="V3232" i="4"/>
  <c r="T3224" i="4"/>
  <c r="R3224" i="4"/>
  <c r="V3224" i="4"/>
  <c r="T3216" i="4"/>
  <c r="R3216" i="4"/>
  <c r="V3216" i="4"/>
  <c r="T3208" i="4"/>
  <c r="R3208" i="4"/>
  <c r="V3208" i="4"/>
  <c r="T3200" i="4"/>
  <c r="R3200" i="4"/>
  <c r="V3200" i="4"/>
  <c r="T3192" i="4"/>
  <c r="R3192" i="4"/>
  <c r="V3192" i="4"/>
  <c r="T3184" i="4"/>
  <c r="R3184" i="4"/>
  <c r="V3184" i="4"/>
  <c r="T3176" i="4"/>
  <c r="R3176" i="4"/>
  <c r="V3176" i="4"/>
  <c r="T3168" i="4"/>
  <c r="R3168" i="4"/>
  <c r="V3168" i="4"/>
  <c r="T3160" i="4"/>
  <c r="R3160" i="4"/>
  <c r="V3160" i="4"/>
  <c r="T3152" i="4"/>
  <c r="R3152" i="4"/>
  <c r="V3152" i="4"/>
  <c r="T3144" i="4"/>
  <c r="R3144" i="4"/>
  <c r="V3144" i="4"/>
  <c r="T3136" i="4"/>
  <c r="R3136" i="4"/>
  <c r="V3136" i="4"/>
  <c r="T3128" i="4"/>
  <c r="R3128" i="4"/>
  <c r="V3128" i="4"/>
  <c r="T3120" i="4"/>
  <c r="R3120" i="4"/>
  <c r="V3120" i="4"/>
  <c r="T3112" i="4"/>
  <c r="R3112" i="4"/>
  <c r="V3112" i="4"/>
  <c r="T3104" i="4"/>
  <c r="R3104" i="4"/>
  <c r="V3104" i="4"/>
  <c r="T3096" i="4"/>
  <c r="R3096" i="4"/>
  <c r="V3096" i="4"/>
  <c r="T3088" i="4"/>
  <c r="R3088" i="4"/>
  <c r="V3088" i="4"/>
  <c r="T3080" i="4"/>
  <c r="R3080" i="4"/>
  <c r="V3080" i="4"/>
  <c r="T3072" i="4"/>
  <c r="R3072" i="4"/>
  <c r="V3072" i="4"/>
  <c r="T3064" i="4"/>
  <c r="R3064" i="4"/>
  <c r="V3064" i="4"/>
  <c r="T3056" i="4"/>
  <c r="R3056" i="4"/>
  <c r="V3056" i="4"/>
  <c r="T3048" i="4"/>
  <c r="R3048" i="4"/>
  <c r="V3048" i="4"/>
  <c r="T3040" i="4"/>
  <c r="R3040" i="4"/>
  <c r="V3040" i="4"/>
  <c r="T3032" i="4"/>
  <c r="R3032" i="4"/>
  <c r="V3032" i="4"/>
  <c r="T3024" i="4"/>
  <c r="R3024" i="4"/>
  <c r="V3024" i="4"/>
  <c r="T3016" i="4"/>
  <c r="R3016" i="4"/>
  <c r="V3016" i="4"/>
  <c r="T3008" i="4"/>
  <c r="R3008" i="4"/>
  <c r="V3008" i="4"/>
  <c r="T3000" i="4"/>
  <c r="R3000" i="4"/>
  <c r="V3000" i="4"/>
  <c r="T2992" i="4"/>
  <c r="R2992" i="4"/>
  <c r="V2992" i="4"/>
  <c r="T2984" i="4"/>
  <c r="R2984" i="4"/>
  <c r="V2984" i="4"/>
  <c r="T2976" i="4"/>
  <c r="R2976" i="4"/>
  <c r="V2976" i="4"/>
  <c r="T2968" i="4"/>
  <c r="R2968" i="4"/>
  <c r="V2968" i="4"/>
  <c r="T2960" i="4"/>
  <c r="R2960" i="4"/>
  <c r="V2960" i="4"/>
  <c r="T2952" i="4"/>
  <c r="R2952" i="4"/>
  <c r="V2952" i="4"/>
  <c r="T2944" i="4"/>
  <c r="R2944" i="4"/>
  <c r="V2944" i="4"/>
  <c r="T2936" i="4"/>
  <c r="R2936" i="4"/>
  <c r="V2936" i="4"/>
  <c r="T1448" i="4"/>
  <c r="R1448" i="4"/>
  <c r="T1384" i="4"/>
  <c r="R1384" i="4"/>
  <c r="T1320" i="4"/>
  <c r="R1320" i="4"/>
  <c r="T1192" i="4"/>
  <c r="R1192" i="4"/>
  <c r="T1160" i="4"/>
  <c r="R1160" i="4"/>
  <c r="T1080" i="4"/>
  <c r="R1080" i="4"/>
  <c r="T984" i="4"/>
  <c r="R984" i="4"/>
  <c r="T940" i="4"/>
  <c r="R940" i="4"/>
  <c r="T908" i="4"/>
  <c r="R908" i="4"/>
  <c r="T876" i="4"/>
  <c r="R876" i="4"/>
  <c r="T836" i="4"/>
  <c r="Q836" i="4"/>
  <c r="T796" i="4"/>
  <c r="Q796" i="4"/>
  <c r="T772" i="4"/>
  <c r="Q772" i="4"/>
  <c r="Q724" i="4"/>
  <c r="AE724" i="4" s="1"/>
  <c r="AG724" i="4" s="1"/>
  <c r="AK724" i="4" s="1"/>
  <c r="T724" i="4"/>
  <c r="T893" i="4"/>
  <c r="T885" i="4"/>
  <c r="T877" i="4"/>
  <c r="T869" i="4"/>
  <c r="T861" i="4"/>
  <c r="T853" i="4"/>
  <c r="S844" i="4"/>
  <c r="S828" i="4"/>
  <c r="S812" i="4"/>
  <c r="S796" i="4"/>
  <c r="S780" i="4"/>
  <c r="S764" i="4"/>
  <c r="S748" i="4"/>
  <c r="S732" i="4"/>
  <c r="S412" i="4"/>
  <c r="S396" i="4"/>
  <c r="S380" i="4"/>
  <c r="S264" i="4"/>
  <c r="S200" i="4"/>
  <c r="S176" i="4"/>
  <c r="Q897" i="4"/>
  <c r="U894" i="4"/>
  <c r="Q889" i="4"/>
  <c r="U886" i="4"/>
  <c r="Q881" i="4"/>
  <c r="Q873" i="4"/>
  <c r="U870" i="4"/>
  <c r="Q865" i="4"/>
  <c r="U862" i="4"/>
  <c r="Q857" i="4"/>
  <c r="U854" i="4"/>
  <c r="Q849" i="4"/>
  <c r="V844" i="4"/>
  <c r="V836" i="4"/>
  <c r="V828" i="4"/>
  <c r="V820" i="4"/>
  <c r="V812" i="4"/>
  <c r="V804" i="4"/>
  <c r="V796" i="4"/>
  <c r="V788" i="4"/>
  <c r="V780" i="4"/>
  <c r="V772" i="4"/>
  <c r="V764" i="4"/>
  <c r="V756" i="4"/>
  <c r="V748" i="4"/>
  <c r="V740" i="4"/>
  <c r="V732" i="4"/>
  <c r="V724" i="4"/>
  <c r="R719" i="4"/>
  <c r="R711" i="4"/>
  <c r="R703" i="4"/>
  <c r="R695" i="4"/>
  <c r="R687" i="4"/>
  <c r="R679" i="4"/>
  <c r="R671" i="4"/>
  <c r="V412" i="4"/>
  <c r="V408" i="4"/>
  <c r="V404" i="4"/>
  <c r="V400" i="4"/>
  <c r="V396" i="4"/>
  <c r="V392" i="4"/>
  <c r="V380" i="4"/>
  <c r="V376" i="4"/>
  <c r="V368" i="4"/>
  <c r="V356" i="4"/>
  <c r="V328" i="4"/>
  <c r="V264" i="4"/>
  <c r="V236" i="4"/>
  <c r="V216" i="4"/>
  <c r="V200" i="4"/>
  <c r="V192" i="4"/>
  <c r="V176" i="4"/>
  <c r="V144" i="4"/>
  <c r="V116" i="4"/>
  <c r="V108" i="4"/>
  <c r="V76" i="4"/>
  <c r="V40" i="4"/>
  <c r="V24" i="4"/>
  <c r="V16" i="4"/>
  <c r="V1754" i="4"/>
  <c r="V1770" i="4"/>
  <c r="V1778" i="4"/>
  <c r="V849" i="4"/>
  <c r="V853" i="4"/>
  <c r="V857" i="4"/>
  <c r="V861" i="4"/>
  <c r="V865" i="4"/>
  <c r="V869" i="4"/>
  <c r="V873" i="4"/>
  <c r="V877" i="4"/>
  <c r="V881" i="4"/>
  <c r="V885" i="4"/>
  <c r="V889" i="4"/>
  <c r="V893" i="4"/>
  <c r="V897" i="4"/>
  <c r="V905" i="4"/>
  <c r="V921" i="4"/>
  <c r="V925" i="4"/>
  <c r="V929" i="4"/>
  <c r="V933" i="4"/>
  <c r="V937" i="4"/>
  <c r="V953" i="4"/>
  <c r="V965" i="4"/>
  <c r="V973" i="4"/>
  <c r="V977" i="4"/>
  <c r="V985" i="4"/>
  <c r="V993" i="4"/>
  <c r="V997" i="4"/>
  <c r="V1001" i="4"/>
  <c r="V1005" i="4"/>
  <c r="V1009" i="4"/>
  <c r="V1017" i="4"/>
  <c r="V1029" i="4"/>
  <c r="V1037" i="4"/>
  <c r="V1041" i="4"/>
  <c r="V1049" i="4"/>
  <c r="V1057" i="4"/>
  <c r="V1061" i="4"/>
  <c r="V1065" i="4"/>
  <c r="V1069" i="4"/>
  <c r="V1073" i="4"/>
  <c r="V1081" i="4"/>
  <c r="V1093" i="4"/>
  <c r="V1101" i="4"/>
  <c r="V1105" i="4"/>
  <c r="V1113" i="4"/>
  <c r="V1121" i="4"/>
  <c r="V1125" i="4"/>
  <c r="V1129" i="4"/>
  <c r="V1133" i="4"/>
  <c r="V1137" i="4"/>
  <c r="V1145" i="4"/>
  <c r="V1157" i="4"/>
  <c r="V1165" i="4"/>
  <c r="V1169" i="4"/>
  <c r="V1177" i="4"/>
  <c r="V1185" i="4"/>
  <c r="V1189" i="4"/>
  <c r="V1193" i="4"/>
  <c r="V1197" i="4"/>
  <c r="V1201" i="4"/>
  <c r="V1209" i="4"/>
  <c r="V1221" i="4"/>
  <c r="V1229" i="4"/>
  <c r="V1233" i="4"/>
  <c r="V1241" i="4"/>
  <c r="V1249" i="4"/>
  <c r="V1253" i="4"/>
  <c r="V1257" i="4"/>
  <c r="V1261" i="4"/>
  <c r="V1265" i="4"/>
  <c r="V1273" i="4"/>
  <c r="V1285" i="4"/>
  <c r="V1293" i="4"/>
  <c r="V1297" i="4"/>
  <c r="V1305" i="4"/>
  <c r="V1313" i="4"/>
  <c r="V1317" i="4"/>
  <c r="V1321" i="4"/>
  <c r="V1325" i="4"/>
  <c r="V1329" i="4"/>
  <c r="V1337" i="4"/>
  <c r="V1349" i="4"/>
  <c r="V1357" i="4"/>
  <c r="V1361" i="4"/>
  <c r="V1369" i="4"/>
  <c r="V1377" i="4"/>
  <c r="V1381" i="4"/>
  <c r="V1385" i="4"/>
  <c r="V1389" i="4"/>
  <c r="V1393" i="4"/>
  <c r="V1401" i="4"/>
  <c r="V1413" i="4"/>
  <c r="V1421" i="4"/>
  <c r="V1425" i="4"/>
  <c r="V1433" i="4"/>
  <c r="V1441" i="4"/>
  <c r="V1445" i="4"/>
  <c r="V1449" i="4"/>
  <c r="V1453" i="4"/>
  <c r="V1457" i="4"/>
  <c r="V1465" i="4"/>
  <c r="V1473" i="4"/>
  <c r="V1477" i="4"/>
  <c r="V1481" i="4"/>
  <c r="V1485" i="4"/>
  <c r="V1489" i="4"/>
  <c r="V1497" i="4"/>
  <c r="V1505" i="4"/>
  <c r="V1513" i="4"/>
  <c r="V1521" i="4"/>
  <c r="V1533" i="4"/>
  <c r="V1537" i="4"/>
  <c r="V1549" i="4"/>
  <c r="V1553" i="4"/>
  <c r="V1557" i="4"/>
  <c r="V1568" i="4"/>
  <c r="V1573" i="4"/>
  <c r="V1578" i="4"/>
  <c r="V1584" i="4"/>
  <c r="V1594" i="4"/>
  <c r="V1621" i="4"/>
  <c r="V1632" i="4"/>
  <c r="V1637" i="4"/>
  <c r="V1642" i="4"/>
  <c r="V1648" i="4"/>
  <c r="V1658" i="4"/>
  <c r="V1685" i="4"/>
  <c r="V1696" i="4"/>
  <c r="V1701" i="4"/>
  <c r="V1706" i="4"/>
  <c r="V1712" i="4"/>
  <c r="V1717" i="4"/>
  <c r="V1722" i="4"/>
  <c r="V1728" i="4"/>
  <c r="V1757" i="4"/>
  <c r="V1794" i="4"/>
  <c r="V1803" i="4"/>
  <c r="V1812" i="4"/>
  <c r="V1835" i="4"/>
  <c r="V1840" i="4"/>
  <c r="V1844" i="4"/>
  <c r="V1850" i="4"/>
  <c r="V1855" i="4"/>
  <c r="V1860" i="4"/>
  <c r="V1866" i="4"/>
  <c r="V1876" i="4"/>
  <c r="V1887" i="4"/>
  <c r="V1892" i="4"/>
  <c r="V1903" i="4"/>
  <c r="V1908" i="4"/>
  <c r="V1914" i="4"/>
  <c r="V1919" i="4"/>
  <c r="V1924" i="4"/>
  <c r="V1930" i="4"/>
  <c r="V1940" i="4"/>
  <c r="V1951" i="4"/>
  <c r="V1956" i="4"/>
  <c r="V1967" i="4"/>
  <c r="V1972" i="4"/>
  <c r="V1978" i="4"/>
  <c r="V1983" i="4"/>
  <c r="V1988" i="4"/>
  <c r="V1994" i="4"/>
  <c r="V2004" i="4"/>
  <c r="V2010" i="4"/>
  <c r="V2015" i="4"/>
  <c r="V2020" i="4"/>
  <c r="V2031" i="4"/>
  <c r="V2036" i="4"/>
  <c r="V2042" i="4"/>
  <c r="V2047" i="4"/>
  <c r="V2052" i="4"/>
  <c r="V2058" i="4"/>
  <c r="V2068" i="4"/>
  <c r="V2074" i="4"/>
  <c r="V2079" i="4"/>
  <c r="V2100" i="4"/>
  <c r="V2106" i="4"/>
  <c r="V2111" i="4"/>
  <c r="V2132" i="4"/>
  <c r="V2148" i="4"/>
  <c r="V2164" i="4"/>
  <c r="V2172" i="4"/>
  <c r="V2180" i="4"/>
  <c r="V2196" i="4"/>
  <c r="V2643" i="4"/>
  <c r="V2773" i="4"/>
  <c r="V2837" i="4"/>
  <c r="V2901" i="4"/>
  <c r="V2750" i="4"/>
  <c r="V2814" i="4"/>
  <c r="V2878" i="4"/>
  <c r="V2991" i="4"/>
  <c r="V3023" i="4"/>
  <c r="V3055" i="4"/>
  <c r="V3087" i="4"/>
  <c r="V3119" i="4"/>
  <c r="V3151" i="4"/>
  <c r="V3167" i="4"/>
  <c r="V3183" i="4"/>
  <c r="V3199" i="4"/>
  <c r="V3215" i="4"/>
  <c r="V3231" i="4"/>
  <c r="V3247" i="4"/>
  <c r="V3263" i="4"/>
  <c r="V3287" i="4"/>
  <c r="V3303" i="4"/>
  <c r="V3319" i="4"/>
  <c r="V3335" i="4"/>
  <c r="V3351" i="4"/>
  <c r="V3367" i="4"/>
  <c r="V3383" i="4"/>
  <c r="T4867" i="4"/>
  <c r="R4867" i="4"/>
  <c r="V4867" i="4"/>
  <c r="T4851" i="4"/>
  <c r="R4851" i="4"/>
  <c r="V4851" i="4"/>
  <c r="T4837" i="4"/>
  <c r="R4837" i="4"/>
  <c r="V4837" i="4"/>
  <c r="T4805" i="4"/>
  <c r="R4805" i="4"/>
  <c r="V4805" i="4"/>
  <c r="T4726" i="4"/>
  <c r="R4726" i="4"/>
  <c r="V4726" i="4"/>
  <c r="T4702" i="4"/>
  <c r="R4702" i="4"/>
  <c r="V4702" i="4"/>
  <c r="T4662" i="4"/>
  <c r="R4662" i="4"/>
  <c r="V4662" i="4"/>
  <c r="T4630" i="4"/>
  <c r="R4630" i="4"/>
  <c r="V4630" i="4"/>
  <c r="T4598" i="4"/>
  <c r="R4598" i="4"/>
  <c r="V4598" i="4"/>
  <c r="T4525" i="4"/>
  <c r="R4525" i="4"/>
  <c r="V4525" i="4"/>
  <c r="T4477" i="4"/>
  <c r="R4477" i="4"/>
  <c r="V4477" i="4"/>
  <c r="T4209" i="4"/>
  <c r="R4209" i="4"/>
  <c r="V4209" i="4"/>
  <c r="T4269" i="4"/>
  <c r="R4269" i="4"/>
  <c r="V4269" i="4"/>
  <c r="T4173" i="4"/>
  <c r="R4173" i="4"/>
  <c r="V4173" i="4"/>
  <c r="T4454" i="4"/>
  <c r="R4454" i="4"/>
  <c r="V4454" i="4"/>
  <c r="T4125" i="4"/>
  <c r="R4125" i="4"/>
  <c r="V4125" i="4"/>
  <c r="T4029" i="4"/>
  <c r="R4029" i="4"/>
  <c r="V4029" i="4"/>
  <c r="T4545" i="4"/>
  <c r="R4545" i="4"/>
  <c r="V4545" i="4"/>
  <c r="T4377" i="4"/>
  <c r="R4377" i="4"/>
  <c r="V4377" i="4"/>
  <c r="T4505" i="4"/>
  <c r="R4505" i="4"/>
  <c r="V4505" i="4"/>
  <c r="T3508" i="4"/>
  <c r="R3508" i="4"/>
  <c r="V3508" i="4"/>
  <c r="T3484" i="4"/>
  <c r="R3484" i="4"/>
  <c r="V3484" i="4"/>
  <c r="T2563" i="4"/>
  <c r="R2563" i="4"/>
  <c r="V2563" i="4"/>
  <c r="T2499" i="4"/>
  <c r="R2499" i="4"/>
  <c r="V2499" i="4"/>
  <c r="T2193" i="4"/>
  <c r="R2193" i="4"/>
  <c r="V2193" i="4"/>
  <c r="T2140" i="4"/>
  <c r="R2140" i="4"/>
  <c r="T2012" i="4"/>
  <c r="R2012" i="4"/>
  <c r="T1780" i="4"/>
  <c r="R1780" i="4"/>
  <c r="T1748" i="4"/>
  <c r="R1748" i="4"/>
  <c r="T2299" i="4"/>
  <c r="R2299" i="4"/>
  <c r="V2299" i="4"/>
  <c r="T2235" i="4"/>
  <c r="R2235" i="4"/>
  <c r="V2235" i="4"/>
  <c r="T2071" i="4"/>
  <c r="R2071" i="4"/>
  <c r="T1943" i="4"/>
  <c r="R1943" i="4"/>
  <c r="T1760" i="4"/>
  <c r="R1760" i="4"/>
  <c r="T1640" i="4"/>
  <c r="R1640" i="4"/>
  <c r="T1492" i="4"/>
  <c r="R1492" i="4"/>
  <c r="T1364" i="4"/>
  <c r="R1364" i="4"/>
  <c r="T1236" i="4"/>
  <c r="R1236" i="4"/>
  <c r="T1108" i="4"/>
  <c r="R1108" i="4"/>
  <c r="T980" i="4"/>
  <c r="R980" i="4"/>
  <c r="T4927" i="4"/>
  <c r="R4927" i="4"/>
  <c r="V4927" i="4"/>
  <c r="T4752" i="4"/>
  <c r="R4752" i="4"/>
  <c r="V4752" i="4"/>
  <c r="T4736" i="4"/>
  <c r="R4736" i="4"/>
  <c r="V4736" i="4"/>
  <c r="T4765" i="4"/>
  <c r="R4765" i="4"/>
  <c r="V4765" i="4"/>
  <c r="T4749" i="4"/>
  <c r="R4749" i="4"/>
  <c r="V4749" i="4"/>
  <c r="T4733" i="4"/>
  <c r="R4733" i="4"/>
  <c r="V4733" i="4"/>
  <c r="T4908" i="4"/>
  <c r="R4908" i="4"/>
  <c r="V4908" i="4"/>
  <c r="T4466" i="4"/>
  <c r="R4466" i="4"/>
  <c r="V4466" i="4"/>
  <c r="T4489" i="4"/>
  <c r="R4489" i="4"/>
  <c r="V4489" i="4"/>
  <c r="T4450" i="4"/>
  <c r="R4450" i="4"/>
  <c r="V4450" i="4"/>
  <c r="T4369" i="4"/>
  <c r="R4369" i="4"/>
  <c r="V4369" i="4"/>
  <c r="T4121" i="4"/>
  <c r="R4121" i="4"/>
  <c r="V4121" i="4"/>
  <c r="T4105" i="4"/>
  <c r="R4105" i="4"/>
  <c r="V4105" i="4"/>
  <c r="T4089" i="4"/>
  <c r="R4089" i="4"/>
  <c r="V4089" i="4"/>
  <c r="T4073" i="4"/>
  <c r="R4073" i="4"/>
  <c r="V4073" i="4"/>
  <c r="T4057" i="4"/>
  <c r="R4057" i="4"/>
  <c r="V4057" i="4"/>
  <c r="T4041" i="4"/>
  <c r="R4041" i="4"/>
  <c r="V4041" i="4"/>
  <c r="T4025" i="4"/>
  <c r="R4025" i="4"/>
  <c r="V4025" i="4"/>
  <c r="T4529" i="4"/>
  <c r="R4529" i="4"/>
  <c r="V4529" i="4"/>
  <c r="T4409" i="4"/>
  <c r="R4409" i="4"/>
  <c r="V4409" i="4"/>
  <c r="T4321" i="4"/>
  <c r="R4321" i="4"/>
  <c r="V4321" i="4"/>
  <c r="T4213" i="4"/>
  <c r="R4213" i="4"/>
  <c r="V4213" i="4"/>
  <c r="T4101" i="4"/>
  <c r="R4101" i="4"/>
  <c r="V4101" i="4"/>
  <c r="T4069" i="4"/>
  <c r="R4069" i="4"/>
  <c r="V4069" i="4"/>
  <c r="T4037" i="4"/>
  <c r="R4037" i="4"/>
  <c r="V4037" i="4"/>
  <c r="T3488" i="4"/>
  <c r="R3488" i="4"/>
  <c r="V3488" i="4"/>
  <c r="T3472" i="4"/>
  <c r="R3472" i="4"/>
  <c r="V3472" i="4"/>
  <c r="T4852" i="4"/>
  <c r="R4852" i="4"/>
  <c r="V4852" i="4"/>
  <c r="T4473" i="4"/>
  <c r="R4473" i="4"/>
  <c r="V4473" i="4"/>
  <c r="T4438" i="4"/>
  <c r="R4438" i="4"/>
  <c r="V4438" i="4"/>
  <c r="T4374" i="4"/>
  <c r="R4374" i="4"/>
  <c r="V4374" i="4"/>
  <c r="T4310" i="4"/>
  <c r="R4310" i="4"/>
  <c r="V4310" i="4"/>
  <c r="T4246" i="4"/>
  <c r="R4246" i="4"/>
  <c r="V4246" i="4"/>
  <c r="T4165" i="4"/>
  <c r="R4165" i="4"/>
  <c r="V4165" i="4"/>
  <c r="T4013" i="4"/>
  <c r="R4013" i="4"/>
  <c r="V4013" i="4"/>
  <c r="T4005" i="4"/>
  <c r="R4005" i="4"/>
  <c r="V4005" i="4"/>
  <c r="T3997" i="4"/>
  <c r="R3997" i="4"/>
  <c r="V3997" i="4"/>
  <c r="T3989" i="4"/>
  <c r="R3989" i="4"/>
  <c r="V3989" i="4"/>
  <c r="T3981" i="4"/>
  <c r="R3981" i="4"/>
  <c r="V3981" i="4"/>
  <c r="T3973" i="4"/>
  <c r="R3973" i="4"/>
  <c r="V3973" i="4"/>
  <c r="T3965" i="4"/>
  <c r="R3965" i="4"/>
  <c r="V3965" i="4"/>
  <c r="T3957" i="4"/>
  <c r="R3957" i="4"/>
  <c r="V3957" i="4"/>
  <c r="T3949" i="4"/>
  <c r="R3949" i="4"/>
  <c r="V3949" i="4"/>
  <c r="T3941" i="4"/>
  <c r="R3941" i="4"/>
  <c r="V3941" i="4"/>
  <c r="T3933" i="4"/>
  <c r="R3933" i="4"/>
  <c r="V3933" i="4"/>
  <c r="T3925" i="4"/>
  <c r="R3925" i="4"/>
  <c r="V3925" i="4"/>
  <c r="T3917" i="4"/>
  <c r="R3917" i="4"/>
  <c r="V3917" i="4"/>
  <c r="T3909" i="4"/>
  <c r="R3909" i="4"/>
  <c r="V3909" i="4"/>
  <c r="T3901" i="4"/>
  <c r="R3901" i="4"/>
  <c r="V3901" i="4"/>
  <c r="T3893" i="4"/>
  <c r="R3893" i="4"/>
  <c r="V3893" i="4"/>
  <c r="T3885" i="4"/>
  <c r="R3885" i="4"/>
  <c r="V3885" i="4"/>
  <c r="T3877" i="4"/>
  <c r="R3877" i="4"/>
  <c r="V3877" i="4"/>
  <c r="T3869" i="4"/>
  <c r="R3869" i="4"/>
  <c r="V3869" i="4"/>
  <c r="T3861" i="4"/>
  <c r="R3861" i="4"/>
  <c r="V3861" i="4"/>
  <c r="T3853" i="4"/>
  <c r="R3853" i="4"/>
  <c r="V3853" i="4"/>
  <c r="T3845" i="4"/>
  <c r="R3845" i="4"/>
  <c r="V3845" i="4"/>
  <c r="T3837" i="4"/>
  <c r="R3837" i="4"/>
  <c r="V3837" i="4"/>
  <c r="T3829" i="4"/>
  <c r="R3829" i="4"/>
  <c r="V3829" i="4"/>
  <c r="T3821" i="4"/>
  <c r="R3821" i="4"/>
  <c r="V3821" i="4"/>
  <c r="T3813" i="4"/>
  <c r="R3813" i="4"/>
  <c r="V3813" i="4"/>
  <c r="T3805" i="4"/>
  <c r="R3805" i="4"/>
  <c r="V3805" i="4"/>
  <c r="T3797" i="4"/>
  <c r="R3797" i="4"/>
  <c r="V3797" i="4"/>
  <c r="T3789" i="4"/>
  <c r="R3789" i="4"/>
  <c r="V3789" i="4"/>
  <c r="T3781" i="4"/>
  <c r="R3781" i="4"/>
  <c r="V3781" i="4"/>
  <c r="T3773" i="4"/>
  <c r="R3773" i="4"/>
  <c r="V3773" i="4"/>
  <c r="T3765" i="4"/>
  <c r="R3765" i="4"/>
  <c r="V3765" i="4"/>
  <c r="T3757" i="4"/>
  <c r="R3757" i="4"/>
  <c r="V3757" i="4"/>
  <c r="T3749" i="4"/>
  <c r="R3749" i="4"/>
  <c r="V3749" i="4"/>
  <c r="T3741" i="4"/>
  <c r="R3741" i="4"/>
  <c r="V3741" i="4"/>
  <c r="T3733" i="4"/>
  <c r="R3733" i="4"/>
  <c r="V3733" i="4"/>
  <c r="T3725" i="4"/>
  <c r="R3725" i="4"/>
  <c r="V3725" i="4"/>
  <c r="T3717" i="4"/>
  <c r="R3717" i="4"/>
  <c r="V3717" i="4"/>
  <c r="T3709" i="4"/>
  <c r="R3709" i="4"/>
  <c r="V3709" i="4"/>
  <c r="T3701" i="4"/>
  <c r="R3701" i="4"/>
  <c r="V3701" i="4"/>
  <c r="T3693" i="4"/>
  <c r="R3693" i="4"/>
  <c r="V3693" i="4"/>
  <c r="T3685" i="4"/>
  <c r="R3685" i="4"/>
  <c r="V3685" i="4"/>
  <c r="T3677" i="4"/>
  <c r="R3677" i="4"/>
  <c r="V3677" i="4"/>
  <c r="T3669" i="4"/>
  <c r="R3669" i="4"/>
  <c r="V3669" i="4"/>
  <c r="T3661" i="4"/>
  <c r="R3661" i="4"/>
  <c r="V3661" i="4"/>
  <c r="T3653" i="4"/>
  <c r="R3653" i="4"/>
  <c r="V3653" i="4"/>
  <c r="T3645" i="4"/>
  <c r="R3645" i="4"/>
  <c r="V3645" i="4"/>
  <c r="T3637" i="4"/>
  <c r="R3637" i="4"/>
  <c r="V3637" i="4"/>
  <c r="T3629" i="4"/>
  <c r="R3629" i="4"/>
  <c r="V3629" i="4"/>
  <c r="T3621" i="4"/>
  <c r="R3621" i="4"/>
  <c r="V3621" i="4"/>
  <c r="T3613" i="4"/>
  <c r="R3613" i="4"/>
  <c r="V3613" i="4"/>
  <c r="T3605" i="4"/>
  <c r="R3605" i="4"/>
  <c r="V3605" i="4"/>
  <c r="T3597" i="4"/>
  <c r="R3597" i="4"/>
  <c r="V3597" i="4"/>
  <c r="T3589" i="4"/>
  <c r="R3589" i="4"/>
  <c r="V3589" i="4"/>
  <c r="T3581" i="4"/>
  <c r="R3581" i="4"/>
  <c r="V3581" i="4"/>
  <c r="T3573" i="4"/>
  <c r="R3573" i="4"/>
  <c r="V3573" i="4"/>
  <c r="T3565" i="4"/>
  <c r="R3565" i="4"/>
  <c r="V3565" i="4"/>
  <c r="T3557" i="4"/>
  <c r="R3557" i="4"/>
  <c r="V3557" i="4"/>
  <c r="T3549" i="4"/>
  <c r="R3549" i="4"/>
  <c r="V3549" i="4"/>
  <c r="T3541" i="4"/>
  <c r="R3541" i="4"/>
  <c r="V3541" i="4"/>
  <c r="T3533" i="4"/>
  <c r="R3533" i="4"/>
  <c r="V3533" i="4"/>
  <c r="T4555" i="4"/>
  <c r="R4555" i="4"/>
  <c r="V4555" i="4"/>
  <c r="T4491" i="4"/>
  <c r="R4491" i="4"/>
  <c r="V4491" i="4"/>
  <c r="T4249" i="4"/>
  <c r="R4249" i="4"/>
  <c r="V4249" i="4"/>
  <c r="T4198" i="4"/>
  <c r="R4198" i="4"/>
  <c r="V4198" i="4"/>
  <c r="T4181" i="4"/>
  <c r="R4181" i="4"/>
  <c r="V4181" i="4"/>
  <c r="T4414" i="4"/>
  <c r="R4414" i="4"/>
  <c r="V4414" i="4"/>
  <c r="T4355" i="4"/>
  <c r="R4355" i="4"/>
  <c r="V4355" i="4"/>
  <c r="T4278" i="4"/>
  <c r="R4278" i="4"/>
  <c r="V4278" i="4"/>
  <c r="T4261" i="4"/>
  <c r="R4261" i="4"/>
  <c r="V4261" i="4"/>
  <c r="T3470" i="4"/>
  <c r="R3470" i="4"/>
  <c r="V3470" i="4"/>
  <c r="T4916" i="4"/>
  <c r="R4916" i="4"/>
  <c r="V4916" i="4"/>
  <c r="T4201" i="4"/>
  <c r="R4201" i="4"/>
  <c r="V4201" i="4"/>
  <c r="T4143" i="4"/>
  <c r="R4143" i="4"/>
  <c r="V4143" i="4"/>
  <c r="T3518" i="4"/>
  <c r="R3518" i="4"/>
  <c r="V3518" i="4"/>
  <c r="T3502" i="4"/>
  <c r="R3502" i="4"/>
  <c r="V3502" i="4"/>
  <c r="T3489" i="4"/>
  <c r="R3489" i="4"/>
  <c r="V3489" i="4"/>
  <c r="T4932" i="4"/>
  <c r="R4932" i="4"/>
  <c r="V4932" i="4"/>
  <c r="T4419" i="4"/>
  <c r="R4419" i="4"/>
  <c r="V4419" i="4"/>
  <c r="T4342" i="4"/>
  <c r="R4342" i="4"/>
  <c r="V4342" i="4"/>
  <c r="T4150" i="4"/>
  <c r="R4150" i="4"/>
  <c r="V4150" i="4"/>
  <c r="T3481" i="4"/>
  <c r="R3481" i="4"/>
  <c r="V3481" i="4"/>
  <c r="T3453" i="4"/>
  <c r="R3453" i="4"/>
  <c r="V3453" i="4"/>
  <c r="T3421" i="4"/>
  <c r="R3421" i="4"/>
  <c r="V3421" i="4"/>
  <c r="T3389" i="4"/>
  <c r="R3389" i="4"/>
  <c r="V3389" i="4"/>
  <c r="T3357" i="4"/>
  <c r="R3357" i="4"/>
  <c r="V3357" i="4"/>
  <c r="T3325" i="4"/>
  <c r="R3325" i="4"/>
  <c r="V3325" i="4"/>
  <c r="T3293" i="4"/>
  <c r="R3293" i="4"/>
  <c r="V3293" i="4"/>
  <c r="T3261" i="4"/>
  <c r="R3261" i="4"/>
  <c r="V3261" i="4"/>
  <c r="T3229" i="4"/>
  <c r="R3229" i="4"/>
  <c r="V3229" i="4"/>
  <c r="T3197" i="4"/>
  <c r="R3197" i="4"/>
  <c r="V3197" i="4"/>
  <c r="T3165" i="4"/>
  <c r="R3165" i="4"/>
  <c r="V3165" i="4"/>
  <c r="T3133" i="4"/>
  <c r="R3133" i="4"/>
  <c r="V3133" i="4"/>
  <c r="T3101" i="4"/>
  <c r="R3101" i="4"/>
  <c r="V3101" i="4"/>
  <c r="T3069" i="4"/>
  <c r="R3069" i="4"/>
  <c r="V3069" i="4"/>
  <c r="T3037" i="4"/>
  <c r="R3037" i="4"/>
  <c r="V3037" i="4"/>
  <c r="T3005" i="4"/>
  <c r="R3005" i="4"/>
  <c r="V3005" i="4"/>
  <c r="T2978" i="4"/>
  <c r="R2978" i="4"/>
  <c r="V2978" i="4"/>
  <c r="T2962" i="4"/>
  <c r="R2962" i="4"/>
  <c r="V2962" i="4"/>
  <c r="T2946" i="4"/>
  <c r="R2946" i="4"/>
  <c r="V2946" i="4"/>
  <c r="T2930" i="4"/>
  <c r="R2930" i="4"/>
  <c r="V2930" i="4"/>
  <c r="T2867" i="4"/>
  <c r="R2867" i="4"/>
  <c r="V2867" i="4"/>
  <c r="T2803" i="4"/>
  <c r="R2803" i="4"/>
  <c r="V2803" i="4"/>
  <c r="T2739" i="4"/>
  <c r="R2739" i="4"/>
  <c r="V2739" i="4"/>
  <c r="T2675" i="4"/>
  <c r="R2675" i="4"/>
  <c r="T2611" i="4"/>
  <c r="R2611" i="4"/>
  <c r="T2547" i="4"/>
  <c r="R2547" i="4"/>
  <c r="V2547" i="4"/>
  <c r="T2503" i="4"/>
  <c r="R2503" i="4"/>
  <c r="V2503" i="4"/>
  <c r="T2487" i="4"/>
  <c r="R2487" i="4"/>
  <c r="V2487" i="4"/>
  <c r="T2471" i="4"/>
  <c r="R2471" i="4"/>
  <c r="V2471" i="4"/>
  <c r="T2455" i="4"/>
  <c r="R2455" i="4"/>
  <c r="V2455" i="4"/>
  <c r="T2439" i="4"/>
  <c r="R2439" i="4"/>
  <c r="V2439" i="4"/>
  <c r="T2423" i="4"/>
  <c r="R2423" i="4"/>
  <c r="V2423" i="4"/>
  <c r="T2407" i="4"/>
  <c r="R2407" i="4"/>
  <c r="V2407" i="4"/>
  <c r="T2391" i="4"/>
  <c r="R2391" i="4"/>
  <c r="V2391" i="4"/>
  <c r="T2375" i="4"/>
  <c r="R2375" i="4"/>
  <c r="V2375" i="4"/>
  <c r="T2359" i="4"/>
  <c r="R2359" i="4"/>
  <c r="V2359" i="4"/>
  <c r="T2343" i="4"/>
  <c r="R2343" i="4"/>
  <c r="V2343" i="4"/>
  <c r="T2327" i="4"/>
  <c r="R2327" i="4"/>
  <c r="V2327" i="4"/>
  <c r="T2311" i="4"/>
  <c r="R2311" i="4"/>
  <c r="V2311" i="4"/>
  <c r="T2295" i="4"/>
  <c r="R2295" i="4"/>
  <c r="V2295" i="4"/>
  <c r="T2279" i="4"/>
  <c r="R2279" i="4"/>
  <c r="V2279" i="4"/>
  <c r="T2263" i="4"/>
  <c r="R2263" i="4"/>
  <c r="V2263" i="4"/>
  <c r="T2247" i="4"/>
  <c r="R2247" i="4"/>
  <c r="V2247" i="4"/>
  <c r="T2231" i="4"/>
  <c r="R2231" i="4"/>
  <c r="V2231" i="4"/>
  <c r="T2215" i="4"/>
  <c r="R2215" i="4"/>
  <c r="T3457" i="4"/>
  <c r="R3457" i="4"/>
  <c r="V3457" i="4"/>
  <c r="T3425" i="4"/>
  <c r="R3425" i="4"/>
  <c r="V3425" i="4"/>
  <c r="T3393" i="4"/>
  <c r="R3393" i="4"/>
  <c r="V3393" i="4"/>
  <c r="T3361" i="4"/>
  <c r="R3361" i="4"/>
  <c r="V3361" i="4"/>
  <c r="T3329" i="4"/>
  <c r="R3329" i="4"/>
  <c r="V3329" i="4"/>
  <c r="T3297" i="4"/>
  <c r="R3297" i="4"/>
  <c r="V3297" i="4"/>
  <c r="T3265" i="4"/>
  <c r="R3265" i="4"/>
  <c r="V3265" i="4"/>
  <c r="T3233" i="4"/>
  <c r="R3233" i="4"/>
  <c r="V3233" i="4"/>
  <c r="T3201" i="4"/>
  <c r="R3201" i="4"/>
  <c r="V3201" i="4"/>
  <c r="T3169" i="4"/>
  <c r="R3169" i="4"/>
  <c r="V3169" i="4"/>
  <c r="T3137" i="4"/>
  <c r="R3137" i="4"/>
  <c r="V3137" i="4"/>
  <c r="T3105" i="4"/>
  <c r="R3105" i="4"/>
  <c r="V3105" i="4"/>
  <c r="T3073" i="4"/>
  <c r="R3073" i="4"/>
  <c r="V3073" i="4"/>
  <c r="T3041" i="4"/>
  <c r="R3041" i="4"/>
  <c r="V3041" i="4"/>
  <c r="T3009" i="4"/>
  <c r="R3009" i="4"/>
  <c r="V3009" i="4"/>
  <c r="T2982" i="4"/>
  <c r="R2982" i="4"/>
  <c r="V2982" i="4"/>
  <c r="T2966" i="4"/>
  <c r="R2966" i="4"/>
  <c r="V2966" i="4"/>
  <c r="T2950" i="4"/>
  <c r="R2950" i="4"/>
  <c r="V2950" i="4"/>
  <c r="T2934" i="4"/>
  <c r="R2934" i="4"/>
  <c r="V2934" i="4"/>
  <c r="T2895" i="4"/>
  <c r="R2895" i="4"/>
  <c r="V2895" i="4"/>
  <c r="T2831" i="4"/>
  <c r="R2831" i="4"/>
  <c r="V2831" i="4"/>
  <c r="T2767" i="4"/>
  <c r="R2767" i="4"/>
  <c r="V2767" i="4"/>
  <c r="T2703" i="4"/>
  <c r="R2703" i="4"/>
  <c r="V2703" i="4"/>
  <c r="T2639" i="4"/>
  <c r="R2639" i="4"/>
  <c r="T2575" i="4"/>
  <c r="R2575" i="4"/>
  <c r="V2575" i="4"/>
  <c r="T2511" i="4"/>
  <c r="R2511" i="4"/>
  <c r="V2511" i="4"/>
  <c r="T3445" i="4"/>
  <c r="R3445" i="4"/>
  <c r="V3445" i="4"/>
  <c r="T3413" i="4"/>
  <c r="R3413" i="4"/>
  <c r="V3413" i="4"/>
  <c r="T3381" i="4"/>
  <c r="R3381" i="4"/>
  <c r="V3381" i="4"/>
  <c r="T3349" i="4"/>
  <c r="R3349" i="4"/>
  <c r="V3349" i="4"/>
  <c r="T3317" i="4"/>
  <c r="R3317" i="4"/>
  <c r="V3317" i="4"/>
  <c r="T3285" i="4"/>
  <c r="R3285" i="4"/>
  <c r="V3285" i="4"/>
  <c r="T3253" i="4"/>
  <c r="R3253" i="4"/>
  <c r="V3253" i="4"/>
  <c r="T3221" i="4"/>
  <c r="R3221" i="4"/>
  <c r="V3221" i="4"/>
  <c r="T3189" i="4"/>
  <c r="R3189" i="4"/>
  <c r="V3189" i="4"/>
  <c r="T3157" i="4"/>
  <c r="R3157" i="4"/>
  <c r="V3157" i="4"/>
  <c r="T3125" i="4"/>
  <c r="R3125" i="4"/>
  <c r="V3125" i="4"/>
  <c r="T3093" i="4"/>
  <c r="R3093" i="4"/>
  <c r="V3093" i="4"/>
  <c r="T3061" i="4"/>
  <c r="R3061" i="4"/>
  <c r="V3061" i="4"/>
  <c r="T3029" i="4"/>
  <c r="R3029" i="4"/>
  <c r="V3029" i="4"/>
  <c r="T2997" i="4"/>
  <c r="R2997" i="4"/>
  <c r="V2997" i="4"/>
  <c r="T2970" i="4"/>
  <c r="R2970" i="4"/>
  <c r="V2970" i="4"/>
  <c r="T2954" i="4"/>
  <c r="R2954" i="4"/>
  <c r="V2954" i="4"/>
  <c r="T2938" i="4"/>
  <c r="R2938" i="4"/>
  <c r="V2938" i="4"/>
  <c r="T2923" i="4"/>
  <c r="R2923" i="4"/>
  <c r="T2891" i="4"/>
  <c r="R2891" i="4"/>
  <c r="V2891" i="4"/>
  <c r="T2859" i="4"/>
  <c r="R2859" i="4"/>
  <c r="V2859" i="4"/>
  <c r="T2827" i="4"/>
  <c r="R2827" i="4"/>
  <c r="V2827" i="4"/>
  <c r="T2795" i="4"/>
  <c r="R2795" i="4"/>
  <c r="V2795" i="4"/>
  <c r="T2763" i="4"/>
  <c r="R2763" i="4"/>
  <c r="V2763" i="4"/>
  <c r="T2731" i="4"/>
  <c r="R2731" i="4"/>
  <c r="V2731" i="4"/>
  <c r="T2699" i="4"/>
  <c r="R2699" i="4"/>
  <c r="V2699" i="4"/>
  <c r="T2667" i="4"/>
  <c r="R2667" i="4"/>
  <c r="T2635" i="4"/>
  <c r="R2635" i="4"/>
  <c r="T2603" i="4"/>
  <c r="R2603" i="4"/>
  <c r="T2571" i="4"/>
  <c r="R2571" i="4"/>
  <c r="V2571" i="4"/>
  <c r="T2539" i="4"/>
  <c r="R2539" i="4"/>
  <c r="V2539" i="4"/>
  <c r="T2916" i="4"/>
  <c r="R2916" i="4"/>
  <c r="V2916" i="4"/>
  <c r="T2852" i="4"/>
  <c r="R2852" i="4"/>
  <c r="V2852" i="4"/>
  <c r="T2788" i="4"/>
  <c r="R2788" i="4"/>
  <c r="V2788" i="4"/>
  <c r="T2724" i="4"/>
  <c r="R2724" i="4"/>
  <c r="V2724" i="4"/>
  <c r="T2660" i="4"/>
  <c r="R2660" i="4"/>
  <c r="V2660" i="4"/>
  <c r="T2596" i="4"/>
  <c r="R2596" i="4"/>
  <c r="V2596" i="4"/>
  <c r="T2532" i="4"/>
  <c r="R2532" i="4"/>
  <c r="T2485" i="4"/>
  <c r="R2485" i="4"/>
  <c r="V2485" i="4"/>
  <c r="T2448" i="4"/>
  <c r="R2448" i="4"/>
  <c r="T2421" i="4"/>
  <c r="R2421" i="4"/>
  <c r="V2421" i="4"/>
  <c r="T2384" i="4"/>
  <c r="R2384" i="4"/>
  <c r="T2357" i="4"/>
  <c r="R2357" i="4"/>
  <c r="V2357" i="4"/>
  <c r="T2320" i="4"/>
  <c r="R2320" i="4"/>
  <c r="T2293" i="4"/>
  <c r="R2293" i="4"/>
  <c r="V2293" i="4"/>
  <c r="T2256" i="4"/>
  <c r="R2256" i="4"/>
  <c r="T2229" i="4"/>
  <c r="R2229" i="4"/>
  <c r="V2229" i="4"/>
  <c r="T2179" i="4"/>
  <c r="R2179" i="4"/>
  <c r="T2153" i="4"/>
  <c r="R2153" i="4"/>
  <c r="V2153" i="4"/>
  <c r="T2119" i="4"/>
  <c r="R2119" i="4"/>
  <c r="T2108" i="4"/>
  <c r="R2108" i="4"/>
  <c r="T2051" i="4"/>
  <c r="R2051" i="4"/>
  <c r="T2025" i="4"/>
  <c r="R2025" i="4"/>
  <c r="V2025" i="4"/>
  <c r="T1991" i="4"/>
  <c r="R1991" i="4"/>
  <c r="T1980" i="4"/>
  <c r="R1980" i="4"/>
  <c r="T1923" i="4"/>
  <c r="R1923" i="4"/>
  <c r="T1897" i="4"/>
  <c r="R1897" i="4"/>
  <c r="V1897" i="4"/>
  <c r="T1863" i="4"/>
  <c r="R1863" i="4"/>
  <c r="T1852" i="4"/>
  <c r="R1852" i="4"/>
  <c r="T2919" i="4"/>
  <c r="R2919" i="4"/>
  <c r="T2855" i="4"/>
  <c r="R2855" i="4"/>
  <c r="T2791" i="4"/>
  <c r="R2791" i="4"/>
  <c r="T2727" i="4"/>
  <c r="R2727" i="4"/>
  <c r="T2663" i="4"/>
  <c r="R2663" i="4"/>
  <c r="T2599" i="4"/>
  <c r="R2599" i="4"/>
  <c r="T2535" i="4"/>
  <c r="R2535" i="4"/>
  <c r="V2535" i="4"/>
  <c r="T2504" i="4"/>
  <c r="R2504" i="4"/>
  <c r="T2477" i="4"/>
  <c r="R2477" i="4"/>
  <c r="V2477" i="4"/>
  <c r="T2440" i="4"/>
  <c r="R2440" i="4"/>
  <c r="T2413" i="4"/>
  <c r="R2413" i="4"/>
  <c r="V2413" i="4"/>
  <c r="T2376" i="4"/>
  <c r="R2376" i="4"/>
  <c r="T2349" i="4"/>
  <c r="R2349" i="4"/>
  <c r="V2349" i="4"/>
  <c r="T2312" i="4"/>
  <c r="R2312" i="4"/>
  <c r="T2285" i="4"/>
  <c r="R2285" i="4"/>
  <c r="V2285" i="4"/>
  <c r="T2248" i="4"/>
  <c r="R2248" i="4"/>
  <c r="T2221" i="4"/>
  <c r="R2221" i="4"/>
  <c r="V2221" i="4"/>
  <c r="T2204" i="4"/>
  <c r="R2204" i="4"/>
  <c r="T2188" i="4"/>
  <c r="R2188" i="4"/>
  <c r="T2903" i="4"/>
  <c r="R2903" i="4"/>
  <c r="T2839" i="4"/>
  <c r="R2839" i="4"/>
  <c r="T2775" i="4"/>
  <c r="R2775" i="4"/>
  <c r="T2711" i="4"/>
  <c r="R2711" i="4"/>
  <c r="T2647" i="4"/>
  <c r="R2647" i="4"/>
  <c r="T2583" i="4"/>
  <c r="R2583" i="4"/>
  <c r="V2583" i="4"/>
  <c r="T2519" i="4"/>
  <c r="R2519" i="4"/>
  <c r="V2519" i="4"/>
  <c r="T2496" i="4"/>
  <c r="R2496" i="4"/>
  <c r="T2469" i="4"/>
  <c r="R2469" i="4"/>
  <c r="V2469" i="4"/>
  <c r="T2432" i="4"/>
  <c r="R2432" i="4"/>
  <c r="T2405" i="4"/>
  <c r="R2405" i="4"/>
  <c r="V2405" i="4"/>
  <c r="T2368" i="4"/>
  <c r="R2368" i="4"/>
  <c r="T2341" i="4"/>
  <c r="R2341" i="4"/>
  <c r="V2341" i="4"/>
  <c r="T2304" i="4"/>
  <c r="R2304" i="4"/>
  <c r="T2277" i="4"/>
  <c r="R2277" i="4"/>
  <c r="V2277" i="4"/>
  <c r="T2240" i="4"/>
  <c r="R2240" i="4"/>
  <c r="T2213" i="4"/>
  <c r="R2213" i="4"/>
  <c r="V2213" i="4"/>
  <c r="T2156" i="4"/>
  <c r="R2156" i="4"/>
  <c r="T2124" i="4"/>
  <c r="R2124" i="4"/>
  <c r="T2092" i="4"/>
  <c r="R2092" i="4"/>
  <c r="T2060" i="4"/>
  <c r="R2060" i="4"/>
  <c r="T2028" i="4"/>
  <c r="R2028" i="4"/>
  <c r="T1996" i="4"/>
  <c r="R1996" i="4"/>
  <c r="T1964" i="4"/>
  <c r="R1964" i="4"/>
  <c r="T1932" i="4"/>
  <c r="R1932" i="4"/>
  <c r="T1900" i="4"/>
  <c r="R1900" i="4"/>
  <c r="T1868" i="4"/>
  <c r="R1868" i="4"/>
  <c r="T2116" i="4"/>
  <c r="R2116" i="4"/>
  <c r="T2056" i="4"/>
  <c r="R2056" i="4"/>
  <c r="T1981" i="4"/>
  <c r="V1981" i="4"/>
  <c r="R1981" i="4"/>
  <c r="T1917" i="4"/>
  <c r="V1917" i="4"/>
  <c r="R1917" i="4"/>
  <c r="T1853" i="4"/>
  <c r="V1853" i="4"/>
  <c r="R1853" i="4"/>
  <c r="T1837" i="4"/>
  <c r="R1837" i="4"/>
  <c r="V1837" i="4"/>
  <c r="T1810" i="4"/>
  <c r="R1810" i="4"/>
  <c r="T1773" i="4"/>
  <c r="R1773" i="4"/>
  <c r="T1746" i="4"/>
  <c r="R1746" i="4"/>
  <c r="T1709" i="4"/>
  <c r="R1709" i="4"/>
  <c r="T1686" i="4"/>
  <c r="R1686" i="4"/>
  <c r="T1656" i="4"/>
  <c r="R1656" i="4"/>
  <c r="T1645" i="4"/>
  <c r="R1645" i="4"/>
  <c r="T1622" i="4"/>
  <c r="R1622" i="4"/>
  <c r="T1592" i="4"/>
  <c r="R1592" i="4"/>
  <c r="T1581" i="4"/>
  <c r="R1581" i="4"/>
  <c r="T1558" i="4"/>
  <c r="R1558" i="4"/>
  <c r="T1528" i="4"/>
  <c r="R1528" i="4"/>
  <c r="T1522" i="4"/>
  <c r="R1522" i="4"/>
  <c r="T1514" i="4"/>
  <c r="R1514" i="4"/>
  <c r="T1506" i="4"/>
  <c r="R1506" i="4"/>
  <c r="T1474" i="4"/>
  <c r="R1474" i="4"/>
  <c r="T1442" i="4"/>
  <c r="R1442" i="4"/>
  <c r="T1410" i="4"/>
  <c r="R1410" i="4"/>
  <c r="T1378" i="4"/>
  <c r="R1378" i="4"/>
  <c r="T1346" i="4"/>
  <c r="R1346" i="4"/>
  <c r="T1314" i="4"/>
  <c r="R1314" i="4"/>
  <c r="T1282" i="4"/>
  <c r="R1282" i="4"/>
  <c r="T1250" i="4"/>
  <c r="R1250" i="4"/>
  <c r="T1218" i="4"/>
  <c r="R1218" i="4"/>
  <c r="T1186" i="4"/>
  <c r="R1186" i="4"/>
  <c r="T1154" i="4"/>
  <c r="R1154" i="4"/>
  <c r="T1122" i="4"/>
  <c r="R1122" i="4"/>
  <c r="T1090" i="4"/>
  <c r="R1090" i="4"/>
  <c r="T1058" i="4"/>
  <c r="R1058" i="4"/>
  <c r="T1026" i="4"/>
  <c r="R1026" i="4"/>
  <c r="T994" i="4"/>
  <c r="R994" i="4"/>
  <c r="T962" i="4"/>
  <c r="R962" i="4"/>
  <c r="T938" i="4"/>
  <c r="R938" i="4"/>
  <c r="T922" i="4"/>
  <c r="R922" i="4"/>
  <c r="T906" i="4"/>
  <c r="R906" i="4"/>
  <c r="T890" i="4"/>
  <c r="R890" i="4"/>
  <c r="T874" i="4"/>
  <c r="R874" i="4"/>
  <c r="T858" i="4"/>
  <c r="R858" i="4"/>
  <c r="T842" i="4"/>
  <c r="Q842" i="4"/>
  <c r="U842" i="4"/>
  <c r="T826" i="4"/>
  <c r="Q826" i="4"/>
  <c r="U826" i="4"/>
  <c r="T810" i="4"/>
  <c r="Q810" i="4"/>
  <c r="U810" i="4"/>
  <c r="T794" i="4"/>
  <c r="Q794" i="4"/>
  <c r="U794" i="4"/>
  <c r="T778" i="4"/>
  <c r="Q778" i="4"/>
  <c r="U778" i="4"/>
  <c r="T762" i="4"/>
  <c r="Q762" i="4"/>
  <c r="U762" i="4"/>
  <c r="T746" i="4"/>
  <c r="Q746" i="4"/>
  <c r="U746" i="4"/>
  <c r="T730" i="4"/>
  <c r="Q730" i="4"/>
  <c r="U730" i="4"/>
  <c r="T4995" i="4"/>
  <c r="R4995" i="4"/>
  <c r="V4995" i="4"/>
  <c r="T4975" i="4"/>
  <c r="R4975" i="4"/>
  <c r="V4975" i="4"/>
  <c r="T4963" i="4"/>
  <c r="R4963" i="4"/>
  <c r="V4963" i="4"/>
  <c r="T4943" i="4"/>
  <c r="R4943" i="4"/>
  <c r="V4943" i="4"/>
  <c r="T4258" i="4"/>
  <c r="R4258" i="4"/>
  <c r="V4258" i="4"/>
  <c r="T3505" i="4"/>
  <c r="R3505" i="4"/>
  <c r="V3505" i="4"/>
  <c r="T3473" i="4"/>
  <c r="R3473" i="4"/>
  <c r="V3473" i="4"/>
  <c r="T3385" i="4"/>
  <c r="R3385" i="4"/>
  <c r="V3385" i="4"/>
  <c r="T3321" i="4"/>
  <c r="R3321" i="4"/>
  <c r="V3321" i="4"/>
  <c r="T3257" i="4"/>
  <c r="R3257" i="4"/>
  <c r="V3257" i="4"/>
  <c r="T3193" i="4"/>
  <c r="R3193" i="4"/>
  <c r="V3193" i="4"/>
  <c r="T3113" i="4"/>
  <c r="R3113" i="4"/>
  <c r="V3113" i="4"/>
  <c r="T3033" i="4"/>
  <c r="R3033" i="4"/>
  <c r="V3033" i="4"/>
  <c r="T2974" i="4"/>
  <c r="R2974" i="4"/>
  <c r="V2974" i="4"/>
  <c r="T2953" i="4"/>
  <c r="R2953" i="4"/>
  <c r="V2953" i="4"/>
  <c r="T2887" i="4"/>
  <c r="R2887" i="4"/>
  <c r="T2823" i="4"/>
  <c r="R2823" i="4"/>
  <c r="T2740" i="4"/>
  <c r="R2740" i="4"/>
  <c r="V2740" i="4"/>
  <c r="T2567" i="4"/>
  <c r="R2567" i="4"/>
  <c r="V2567" i="4"/>
  <c r="T2461" i="4"/>
  <c r="R2461" i="4"/>
  <c r="V2461" i="4"/>
  <c r="T2429" i="4"/>
  <c r="R2429" i="4"/>
  <c r="V2429" i="4"/>
  <c r="T2392" i="4"/>
  <c r="R2392" i="4"/>
  <c r="T2365" i="4"/>
  <c r="R2365" i="4"/>
  <c r="V2365" i="4"/>
  <c r="T2328" i="4"/>
  <c r="R2328" i="4"/>
  <c r="T2269" i="4"/>
  <c r="R2269" i="4"/>
  <c r="V2269" i="4"/>
  <c r="T2237" i="4"/>
  <c r="R2237" i="4"/>
  <c r="V2237" i="4"/>
  <c r="T2013" i="4"/>
  <c r="R2013" i="4"/>
  <c r="V2013" i="4"/>
  <c r="T1786" i="4"/>
  <c r="R1786" i="4"/>
  <c r="T1673" i="4"/>
  <c r="R1673" i="4"/>
  <c r="T1609" i="4"/>
  <c r="R1609" i="4"/>
  <c r="T1545" i="4"/>
  <c r="R1545" i="4"/>
  <c r="T1529" i="4"/>
  <c r="R1529" i="4"/>
  <c r="T2173" i="4"/>
  <c r="R2173" i="4"/>
  <c r="V2173" i="4"/>
  <c r="T2045" i="4"/>
  <c r="V2045" i="4"/>
  <c r="R2045" i="4"/>
  <c r="T1829" i="4"/>
  <c r="R1829" i="4"/>
  <c r="V1829" i="4"/>
  <c r="T1802" i="4"/>
  <c r="R1802" i="4"/>
  <c r="T1765" i="4"/>
  <c r="R1765" i="4"/>
  <c r="T1738" i="4"/>
  <c r="R1738" i="4"/>
  <c r="T1690" i="4"/>
  <c r="R1690" i="4"/>
  <c r="T1660" i="4"/>
  <c r="R1660" i="4"/>
  <c r="T1649" i="4"/>
  <c r="R1649" i="4"/>
  <c r="T1626" i="4"/>
  <c r="R1626" i="4"/>
  <c r="T1596" i="4"/>
  <c r="R1596" i="4"/>
  <c r="T1585" i="4"/>
  <c r="R1585" i="4"/>
  <c r="T1562" i="4"/>
  <c r="R1562" i="4"/>
  <c r="T1532" i="4"/>
  <c r="R1532" i="4"/>
  <c r="T1502" i="4"/>
  <c r="R1502" i="4"/>
  <c r="T1470" i="4"/>
  <c r="R1470" i="4"/>
  <c r="T1438" i="4"/>
  <c r="R1438" i="4"/>
  <c r="T1406" i="4"/>
  <c r="R1406" i="4"/>
  <c r="T1374" i="4"/>
  <c r="R1374" i="4"/>
  <c r="T1342" i="4"/>
  <c r="R1342" i="4"/>
  <c r="T1310" i="4"/>
  <c r="R1310" i="4"/>
  <c r="T1278" i="4"/>
  <c r="R1278" i="4"/>
  <c r="T1246" i="4"/>
  <c r="R1246" i="4"/>
  <c r="T1214" i="4"/>
  <c r="R1214" i="4"/>
  <c r="T1182" i="4"/>
  <c r="R1182" i="4"/>
  <c r="T1150" i="4"/>
  <c r="R1150" i="4"/>
  <c r="T1118" i="4"/>
  <c r="R1118" i="4"/>
  <c r="T1086" i="4"/>
  <c r="R1086" i="4"/>
  <c r="T1054" i="4"/>
  <c r="R1054" i="4"/>
  <c r="T1022" i="4"/>
  <c r="R1022" i="4"/>
  <c r="T990" i="4"/>
  <c r="R990" i="4"/>
  <c r="T958" i="4"/>
  <c r="R958" i="4"/>
  <c r="T64" i="4"/>
  <c r="U64" i="4"/>
  <c r="T3492" i="4"/>
  <c r="R3492" i="4"/>
  <c r="V3492" i="4"/>
  <c r="T2475" i="4"/>
  <c r="R2475" i="4"/>
  <c r="V2475" i="4"/>
  <c r="T2315" i="4"/>
  <c r="R2315" i="4"/>
  <c r="V2315" i="4"/>
  <c r="T2283" i="4"/>
  <c r="R2283" i="4"/>
  <c r="V2283" i="4"/>
  <c r="T2063" i="4"/>
  <c r="R2063" i="4"/>
  <c r="T1999" i="4"/>
  <c r="R1999" i="4"/>
  <c r="T1935" i="4"/>
  <c r="R1935" i="4"/>
  <c r="T1871" i="4"/>
  <c r="R1871" i="4"/>
  <c r="T1668" i="4"/>
  <c r="R1668" i="4"/>
  <c r="T1604" i="4"/>
  <c r="R1604" i="4"/>
  <c r="T2201" i="4"/>
  <c r="R2201" i="4"/>
  <c r="V2201" i="4"/>
  <c r="T2137" i="4"/>
  <c r="R2137" i="4"/>
  <c r="V2137" i="4"/>
  <c r="T2009" i="4"/>
  <c r="R2009" i="4"/>
  <c r="V2009" i="4"/>
  <c r="T1808" i="4"/>
  <c r="R1808" i="4"/>
  <c r="T1744" i="4"/>
  <c r="R1744" i="4"/>
  <c r="T1710" i="4"/>
  <c r="R1710" i="4"/>
  <c r="T1680" i="4"/>
  <c r="R1680" i="4"/>
  <c r="T1669" i="4"/>
  <c r="R1669" i="4"/>
  <c r="T1646" i="4"/>
  <c r="R1646" i="4"/>
  <c r="T1616" i="4"/>
  <c r="R1616" i="4"/>
  <c r="T1605" i="4"/>
  <c r="R1605" i="4"/>
  <c r="T1582" i="4"/>
  <c r="R1582" i="4"/>
  <c r="T1552" i="4"/>
  <c r="R1552" i="4"/>
  <c r="T1541" i="4"/>
  <c r="R1541" i="4"/>
  <c r="T1500" i="4"/>
  <c r="R1500" i="4"/>
  <c r="T1468" i="4"/>
  <c r="R1468" i="4"/>
  <c r="T1436" i="4"/>
  <c r="R1436" i="4"/>
  <c r="T1404" i="4"/>
  <c r="R1404" i="4"/>
  <c r="T1372" i="4"/>
  <c r="R1372" i="4"/>
  <c r="T1340" i="4"/>
  <c r="R1340" i="4"/>
  <c r="T1308" i="4"/>
  <c r="R1308" i="4"/>
  <c r="T1276" i="4"/>
  <c r="R1276" i="4"/>
  <c r="T1244" i="4"/>
  <c r="R1244" i="4"/>
  <c r="T1212" i="4"/>
  <c r="R1212" i="4"/>
  <c r="T1180" i="4"/>
  <c r="R1180" i="4"/>
  <c r="T1148" i="4"/>
  <c r="R1148" i="4"/>
  <c r="T1116" i="4"/>
  <c r="R1116" i="4"/>
  <c r="T1084" i="4"/>
  <c r="R1084" i="4"/>
  <c r="T1052" i="4"/>
  <c r="R1052" i="4"/>
  <c r="T1020" i="4"/>
  <c r="R1020" i="4"/>
  <c r="T988" i="4"/>
  <c r="R988" i="4"/>
  <c r="T956" i="4"/>
  <c r="R956" i="4"/>
  <c r="T942" i="4"/>
  <c r="R942" i="4"/>
  <c r="T910" i="4"/>
  <c r="R910" i="4"/>
  <c r="T878" i="4"/>
  <c r="R878" i="4"/>
  <c r="T846" i="4"/>
  <c r="Q846" i="4"/>
  <c r="T814" i="4"/>
  <c r="Q814" i="4"/>
  <c r="T782" i="4"/>
  <c r="Q782" i="4"/>
  <c r="T750" i="4"/>
  <c r="Q750" i="4"/>
  <c r="T4761" i="4"/>
  <c r="R4761" i="4"/>
  <c r="V4761" i="4"/>
  <c r="T4745" i="4"/>
  <c r="R4745" i="4"/>
  <c r="V4745" i="4"/>
  <c r="T4996" i="4"/>
  <c r="R4996" i="4"/>
  <c r="V4996" i="4"/>
  <c r="T4988" i="4"/>
  <c r="R4988" i="4"/>
  <c r="V4988" i="4"/>
  <c r="T4980" i="4"/>
  <c r="R4980" i="4"/>
  <c r="V4980" i="4"/>
  <c r="T4972" i="4"/>
  <c r="R4972" i="4"/>
  <c r="V4972" i="4"/>
  <c r="T4964" i="4"/>
  <c r="R4964" i="4"/>
  <c r="V4964" i="4"/>
  <c r="T4956" i="4"/>
  <c r="R4956" i="4"/>
  <c r="V4956" i="4"/>
  <c r="T4948" i="4"/>
  <c r="R4948" i="4"/>
  <c r="V4948" i="4"/>
  <c r="T4940" i="4"/>
  <c r="R4940" i="4"/>
  <c r="V4940" i="4"/>
  <c r="T4928" i="4"/>
  <c r="R4928" i="4"/>
  <c r="V4928" i="4"/>
  <c r="T4860" i="4"/>
  <c r="R4860" i="4"/>
  <c r="V4860" i="4"/>
  <c r="T4728" i="4"/>
  <c r="R4728" i="4"/>
  <c r="V4728" i="4"/>
  <c r="T4720" i="4"/>
  <c r="R4720" i="4"/>
  <c r="V4720" i="4"/>
  <c r="T4712" i="4"/>
  <c r="R4712" i="4"/>
  <c r="V4712" i="4"/>
  <c r="T4704" i="4"/>
  <c r="R4704" i="4"/>
  <c r="V4704" i="4"/>
  <c r="T4696" i="4"/>
  <c r="R4696" i="4"/>
  <c r="V4696" i="4"/>
  <c r="T4688" i="4"/>
  <c r="R4688" i="4"/>
  <c r="V4688" i="4"/>
  <c r="T4680" i="4"/>
  <c r="R4680" i="4"/>
  <c r="V4680" i="4"/>
  <c r="T4672" i="4"/>
  <c r="R4672" i="4"/>
  <c r="V4672" i="4"/>
  <c r="T4664" i="4"/>
  <c r="R4664" i="4"/>
  <c r="V4664" i="4"/>
  <c r="T4656" i="4"/>
  <c r="R4656" i="4"/>
  <c r="V4656" i="4"/>
  <c r="T4648" i="4"/>
  <c r="R4648" i="4"/>
  <c r="V4648" i="4"/>
  <c r="T4640" i="4"/>
  <c r="R4640" i="4"/>
  <c r="V4640" i="4"/>
  <c r="T4632" i="4"/>
  <c r="R4632" i="4"/>
  <c r="V4632" i="4"/>
  <c r="T4624" i="4"/>
  <c r="R4624" i="4"/>
  <c r="V4624" i="4"/>
  <c r="T4616" i="4"/>
  <c r="R4616" i="4"/>
  <c r="V4616" i="4"/>
  <c r="T4608" i="4"/>
  <c r="R4608" i="4"/>
  <c r="V4608" i="4"/>
  <c r="T4600" i="4"/>
  <c r="R4600" i="4"/>
  <c r="V4600" i="4"/>
  <c r="T4592" i="4"/>
  <c r="R4592" i="4"/>
  <c r="V4592" i="4"/>
  <c r="T4584" i="4"/>
  <c r="R4584" i="4"/>
  <c r="V4584" i="4"/>
  <c r="T4576" i="4"/>
  <c r="R4576" i="4"/>
  <c r="V4576" i="4"/>
  <c r="T4560" i="4"/>
  <c r="R4560" i="4"/>
  <c r="V4560" i="4"/>
  <c r="T4544" i="4"/>
  <c r="R4544" i="4"/>
  <c r="V4544" i="4"/>
  <c r="T4536" i="4"/>
  <c r="R4536" i="4"/>
  <c r="V4536" i="4"/>
  <c r="T4528" i="4"/>
  <c r="R4528" i="4"/>
  <c r="V4528" i="4"/>
  <c r="T4520" i="4"/>
  <c r="R4520" i="4"/>
  <c r="V4520" i="4"/>
  <c r="T4512" i="4"/>
  <c r="R4512" i="4"/>
  <c r="V4512" i="4"/>
  <c r="T4496" i="4"/>
  <c r="R4496" i="4"/>
  <c r="V4496" i="4"/>
  <c r="T4488" i="4"/>
  <c r="R4488" i="4"/>
  <c r="V4488" i="4"/>
  <c r="T4480" i="4"/>
  <c r="R4480" i="4"/>
  <c r="V4480" i="4"/>
  <c r="T4416" i="4"/>
  <c r="R4416" i="4"/>
  <c r="V4416" i="4"/>
  <c r="T4408" i="4"/>
  <c r="R4408" i="4"/>
  <c r="V4408" i="4"/>
  <c r="T4400" i="4"/>
  <c r="R4400" i="4"/>
  <c r="V4400" i="4"/>
  <c r="T4392" i="4"/>
  <c r="R4392" i="4"/>
  <c r="V4392" i="4"/>
  <c r="T4352" i="4"/>
  <c r="R4352" i="4"/>
  <c r="V4352" i="4"/>
  <c r="T4344" i="4"/>
  <c r="R4344" i="4"/>
  <c r="V4344" i="4"/>
  <c r="T4336" i="4"/>
  <c r="R4336" i="4"/>
  <c r="V4336" i="4"/>
  <c r="T4328" i="4"/>
  <c r="R4328" i="4"/>
  <c r="V4328" i="4"/>
  <c r="T4288" i="4"/>
  <c r="V4288" i="4"/>
  <c r="R4288" i="4"/>
  <c r="T4280" i="4"/>
  <c r="V4280" i="4"/>
  <c r="R4280" i="4"/>
  <c r="T4264" i="4"/>
  <c r="V4264" i="4"/>
  <c r="R4264" i="4"/>
  <c r="T4256" i="4"/>
  <c r="V4256" i="4"/>
  <c r="R4256" i="4"/>
  <c r="T4248" i="4"/>
  <c r="V4248" i="4"/>
  <c r="R4248" i="4"/>
  <c r="T4240" i="4"/>
  <c r="V4240" i="4"/>
  <c r="R4240" i="4"/>
  <c r="T4232" i="4"/>
  <c r="R4232" i="4"/>
  <c r="V4232" i="4"/>
  <c r="T4224" i="4"/>
  <c r="V4224" i="4"/>
  <c r="R4224" i="4"/>
  <c r="T4216" i="4"/>
  <c r="V4216" i="4"/>
  <c r="R4216" i="4"/>
  <c r="T4200" i="4"/>
  <c r="V4200" i="4"/>
  <c r="R4200" i="4"/>
  <c r="T4192" i="4"/>
  <c r="V4192" i="4"/>
  <c r="R4192" i="4"/>
  <c r="T4168" i="4"/>
  <c r="V4168" i="4"/>
  <c r="R4168" i="4"/>
  <c r="T4160" i="4"/>
  <c r="V4160" i="4"/>
  <c r="R4160" i="4"/>
  <c r="T4144" i="4"/>
  <c r="V4144" i="4"/>
  <c r="R4144" i="4"/>
  <c r="T4136" i="4"/>
  <c r="V4136" i="4"/>
  <c r="R4136" i="4"/>
  <c r="T4128" i="4"/>
  <c r="R4128" i="4"/>
  <c r="V4128" i="4"/>
  <c r="T4120" i="4"/>
  <c r="V4120" i="4"/>
  <c r="R4120" i="4"/>
  <c r="T4112" i="4"/>
  <c r="R4112" i="4"/>
  <c r="V4112" i="4"/>
  <c r="T4104" i="4"/>
  <c r="R4104" i="4"/>
  <c r="V4104" i="4"/>
  <c r="T4096" i="4"/>
  <c r="R4096" i="4"/>
  <c r="V4096" i="4"/>
  <c r="T4088" i="4"/>
  <c r="V4088" i="4"/>
  <c r="R4088" i="4"/>
  <c r="T4080" i="4"/>
  <c r="R4080" i="4"/>
  <c r="V4080" i="4"/>
  <c r="T4072" i="4"/>
  <c r="V4072" i="4"/>
  <c r="R4072" i="4"/>
  <c r="T4064" i="4"/>
  <c r="R4064" i="4"/>
  <c r="V4064" i="4"/>
  <c r="T4056" i="4"/>
  <c r="V4056" i="4"/>
  <c r="R4056" i="4"/>
  <c r="T4048" i="4"/>
  <c r="R4048" i="4"/>
  <c r="V4048" i="4"/>
  <c r="T4040" i="4"/>
  <c r="R4040" i="4"/>
  <c r="V4040" i="4"/>
  <c r="T4032" i="4"/>
  <c r="R4032" i="4"/>
  <c r="V4032" i="4"/>
  <c r="T4024" i="4"/>
  <c r="V4024" i="4"/>
  <c r="R4024" i="4"/>
  <c r="T4827" i="4"/>
  <c r="R4827" i="4"/>
  <c r="V4827" i="4"/>
  <c r="T4811" i="4"/>
  <c r="R4811" i="4"/>
  <c r="V4811" i="4"/>
  <c r="T4795" i="4"/>
  <c r="R4795" i="4"/>
  <c r="V4795" i="4"/>
  <c r="T4779" i="4"/>
  <c r="R4779" i="4"/>
  <c r="V4779" i="4"/>
  <c r="T4731" i="4"/>
  <c r="R4731" i="4"/>
  <c r="V4731" i="4"/>
  <c r="T4723" i="4"/>
  <c r="R4723" i="4"/>
  <c r="V4723" i="4"/>
  <c r="T4715" i="4"/>
  <c r="R4715" i="4"/>
  <c r="V4715" i="4"/>
  <c r="T4707" i="4"/>
  <c r="R4707" i="4"/>
  <c r="V4707" i="4"/>
  <c r="T4699" i="4"/>
  <c r="R4699" i="4"/>
  <c r="V4699" i="4"/>
  <c r="T4691" i="4"/>
  <c r="R4691" i="4"/>
  <c r="V4691" i="4"/>
  <c r="T4683" i="4"/>
  <c r="R4683" i="4"/>
  <c r="V4683" i="4"/>
  <c r="T4675" i="4"/>
  <c r="R4675" i="4"/>
  <c r="V4675" i="4"/>
  <c r="T4667" i="4"/>
  <c r="R4667" i="4"/>
  <c r="V4667" i="4"/>
  <c r="T4659" i="4"/>
  <c r="R4659" i="4"/>
  <c r="V4659" i="4"/>
  <c r="T4651" i="4"/>
  <c r="R4651" i="4"/>
  <c r="V4651" i="4"/>
  <c r="T4643" i="4"/>
  <c r="R4643" i="4"/>
  <c r="V4643" i="4"/>
  <c r="T4635" i="4"/>
  <c r="R4635" i="4"/>
  <c r="V4635" i="4"/>
  <c r="T4627" i="4"/>
  <c r="R4627" i="4"/>
  <c r="V4627" i="4"/>
  <c r="T4619" i="4"/>
  <c r="R4619" i="4"/>
  <c r="V4619" i="4"/>
  <c r="T4611" i="4"/>
  <c r="R4611" i="4"/>
  <c r="V4611" i="4"/>
  <c r="T4603" i="4"/>
  <c r="R4603" i="4"/>
  <c r="V4603" i="4"/>
  <c r="T4595" i="4"/>
  <c r="R4595" i="4"/>
  <c r="V4595" i="4"/>
  <c r="T4571" i="4"/>
  <c r="R4571" i="4"/>
  <c r="V4571" i="4"/>
  <c r="T4563" i="4"/>
  <c r="R4563" i="4"/>
  <c r="V4563" i="4"/>
  <c r="T4539" i="4"/>
  <c r="R4539" i="4"/>
  <c r="V4539" i="4"/>
  <c r="T4431" i="4"/>
  <c r="R4431" i="4"/>
  <c r="V4431" i="4"/>
  <c r="T4423" i="4"/>
  <c r="R4423" i="4"/>
  <c r="V4423" i="4"/>
  <c r="T4395" i="4"/>
  <c r="R4395" i="4"/>
  <c r="V4395" i="4"/>
  <c r="T4383" i="4"/>
  <c r="R4383" i="4"/>
  <c r="V4383" i="4"/>
  <c r="T4367" i="4"/>
  <c r="R4367" i="4"/>
  <c r="V4367" i="4"/>
  <c r="T4359" i="4"/>
  <c r="R4359" i="4"/>
  <c r="V4359" i="4"/>
  <c r="T4331" i="4"/>
  <c r="R4331" i="4"/>
  <c r="V4331" i="4"/>
  <c r="T4319" i="4"/>
  <c r="R4319" i="4"/>
  <c r="V4319" i="4"/>
  <c r="T4303" i="4"/>
  <c r="R4303" i="4"/>
  <c r="V4303" i="4"/>
  <c r="T4295" i="4"/>
  <c r="R4295" i="4"/>
  <c r="V4295" i="4"/>
  <c r="T4271" i="4"/>
  <c r="R4271" i="4"/>
  <c r="V4271" i="4"/>
  <c r="T4247" i="4"/>
  <c r="R4247" i="4"/>
  <c r="V4247" i="4"/>
  <c r="T4239" i="4"/>
  <c r="R4239" i="4"/>
  <c r="V4239" i="4"/>
  <c r="T4215" i="4"/>
  <c r="R4215" i="4"/>
  <c r="V4215" i="4"/>
  <c r="T4207" i="4"/>
  <c r="R4207" i="4"/>
  <c r="V4207" i="4"/>
  <c r="T4199" i="4"/>
  <c r="R4199" i="4"/>
  <c r="V4199" i="4"/>
  <c r="T4191" i="4"/>
  <c r="R4191" i="4"/>
  <c r="V4191" i="4"/>
  <c r="T4183" i="4"/>
  <c r="R4183" i="4"/>
  <c r="V4183" i="4"/>
  <c r="T4175" i="4"/>
  <c r="R4175" i="4"/>
  <c r="V4175" i="4"/>
  <c r="T4167" i="4"/>
  <c r="R4167" i="4"/>
  <c r="V4167" i="4"/>
  <c r="T4159" i="4"/>
  <c r="R4159" i="4"/>
  <c r="V4159" i="4"/>
  <c r="T4151" i="4"/>
  <c r="R4151" i="4"/>
  <c r="V4151" i="4"/>
  <c r="T4015" i="4"/>
  <c r="R4015" i="4"/>
  <c r="V4015" i="4"/>
  <c r="T4007" i="4"/>
  <c r="R4007" i="4"/>
  <c r="V4007" i="4"/>
  <c r="T3999" i="4"/>
  <c r="R3999" i="4"/>
  <c r="V3999" i="4"/>
  <c r="T3991" i="4"/>
  <c r="R3991" i="4"/>
  <c r="V3991" i="4"/>
  <c r="T3983" i="4"/>
  <c r="R3983" i="4"/>
  <c r="V3983" i="4"/>
  <c r="T3975" i="4"/>
  <c r="R3975" i="4"/>
  <c r="V3975" i="4"/>
  <c r="T3967" i="4"/>
  <c r="R3967" i="4"/>
  <c r="V3967" i="4"/>
  <c r="T3959" i="4"/>
  <c r="R3959" i="4"/>
  <c r="V3959" i="4"/>
  <c r="T3951" i="4"/>
  <c r="R3951" i="4"/>
  <c r="V3951" i="4"/>
  <c r="T3943" i="4"/>
  <c r="R3943" i="4"/>
  <c r="V3943" i="4"/>
  <c r="T3935" i="4"/>
  <c r="R3935" i="4"/>
  <c r="V3935" i="4"/>
  <c r="T3927" i="4"/>
  <c r="R3927" i="4"/>
  <c r="V3927" i="4"/>
  <c r="T3919" i="4"/>
  <c r="R3919" i="4"/>
  <c r="V3919" i="4"/>
  <c r="T3911" i="4"/>
  <c r="R3911" i="4"/>
  <c r="V3911" i="4"/>
  <c r="T3903" i="4"/>
  <c r="R3903" i="4"/>
  <c r="V3903" i="4"/>
  <c r="T3895" i="4"/>
  <c r="R3895" i="4"/>
  <c r="V3895" i="4"/>
  <c r="T3887" i="4"/>
  <c r="R3887" i="4"/>
  <c r="V3887" i="4"/>
  <c r="T3879" i="4"/>
  <c r="R3879" i="4"/>
  <c r="V3879" i="4"/>
  <c r="T3871" i="4"/>
  <c r="R3871" i="4"/>
  <c r="V3871" i="4"/>
  <c r="T3863" i="4"/>
  <c r="R3863" i="4"/>
  <c r="V3863" i="4"/>
  <c r="T3855" i="4"/>
  <c r="R3855" i="4"/>
  <c r="V3855" i="4"/>
  <c r="T3847" i="4"/>
  <c r="R3847" i="4"/>
  <c r="V3847" i="4"/>
  <c r="T3839" i="4"/>
  <c r="R3839" i="4"/>
  <c r="V3839" i="4"/>
  <c r="T3831" i="4"/>
  <c r="R3831" i="4"/>
  <c r="V3831" i="4"/>
  <c r="T5010" i="4"/>
  <c r="R5010" i="4"/>
  <c r="V5010" i="4"/>
  <c r="T5002" i="4"/>
  <c r="R5002" i="4"/>
  <c r="V5002" i="4"/>
  <c r="T4994" i="4"/>
  <c r="R4994" i="4"/>
  <c r="V4994" i="4"/>
  <c r="T4986" i="4"/>
  <c r="R4986" i="4"/>
  <c r="V4986" i="4"/>
  <c r="T4978" i="4"/>
  <c r="R4978" i="4"/>
  <c r="V4978" i="4"/>
  <c r="T4970" i="4"/>
  <c r="R4970" i="4"/>
  <c r="V4970" i="4"/>
  <c r="T4962" i="4"/>
  <c r="R4962" i="4"/>
  <c r="V4962" i="4"/>
  <c r="T4954" i="4"/>
  <c r="R4954" i="4"/>
  <c r="V4954" i="4"/>
  <c r="T4946" i="4"/>
  <c r="R4946" i="4"/>
  <c r="V4946" i="4"/>
  <c r="T4938" i="4"/>
  <c r="R4938" i="4"/>
  <c r="V4938" i="4"/>
  <c r="T4930" i="4"/>
  <c r="R4930" i="4"/>
  <c r="V4930" i="4"/>
  <c r="T4922" i="4"/>
  <c r="R4922" i="4"/>
  <c r="V4922" i="4"/>
  <c r="T4906" i="4"/>
  <c r="R4906" i="4"/>
  <c r="V4906" i="4"/>
  <c r="T4890" i="4"/>
  <c r="R4890" i="4"/>
  <c r="V4890" i="4"/>
  <c r="T4882" i="4"/>
  <c r="R4882" i="4"/>
  <c r="V4882" i="4"/>
  <c r="T4874" i="4"/>
  <c r="R4874" i="4"/>
  <c r="V4874" i="4"/>
  <c r="T4866" i="4"/>
  <c r="R4866" i="4"/>
  <c r="V4866" i="4"/>
  <c r="T4850" i="4"/>
  <c r="R4850" i="4"/>
  <c r="V4850" i="4"/>
  <c r="T4758" i="4"/>
  <c r="R4758" i="4"/>
  <c r="V4758" i="4"/>
  <c r="T4742" i="4"/>
  <c r="R4742" i="4"/>
  <c r="V4742" i="4"/>
  <c r="T4594" i="4"/>
  <c r="R4594" i="4"/>
  <c r="V4594" i="4"/>
  <c r="T4582" i="4"/>
  <c r="R4582" i="4"/>
  <c r="V4582" i="4"/>
  <c r="T4566" i="4"/>
  <c r="R4566" i="4"/>
  <c r="V4566" i="4"/>
  <c r="T3823" i="4"/>
  <c r="R3823" i="4"/>
  <c r="V3823" i="4"/>
  <c r="T3815" i="4"/>
  <c r="R3815" i="4"/>
  <c r="V3815" i="4"/>
  <c r="T3807" i="4"/>
  <c r="R3807" i="4"/>
  <c r="V3807" i="4"/>
  <c r="T3799" i="4"/>
  <c r="R3799" i="4"/>
  <c r="V3799" i="4"/>
  <c r="T3791" i="4"/>
  <c r="R3791" i="4"/>
  <c r="V3791" i="4"/>
  <c r="T3783" i="4"/>
  <c r="R3783" i="4"/>
  <c r="V3783" i="4"/>
  <c r="T3775" i="4"/>
  <c r="R3775" i="4"/>
  <c r="V3775" i="4"/>
  <c r="T3767" i="4"/>
  <c r="R3767" i="4"/>
  <c r="V3767" i="4"/>
  <c r="T3759" i="4"/>
  <c r="R3759" i="4"/>
  <c r="V3759" i="4"/>
  <c r="T3751" i="4"/>
  <c r="R3751" i="4"/>
  <c r="V3751" i="4"/>
  <c r="T3743" i="4"/>
  <c r="R3743" i="4"/>
  <c r="V3743" i="4"/>
  <c r="T3735" i="4"/>
  <c r="R3735" i="4"/>
  <c r="V3735" i="4"/>
  <c r="T3727" i="4"/>
  <c r="R3727" i="4"/>
  <c r="V3727" i="4"/>
  <c r="T3719" i="4"/>
  <c r="R3719" i="4"/>
  <c r="V3719" i="4"/>
  <c r="T3711" i="4"/>
  <c r="R3711" i="4"/>
  <c r="V3711" i="4"/>
  <c r="T3703" i="4"/>
  <c r="R3703" i="4"/>
  <c r="V3703" i="4"/>
  <c r="T3695" i="4"/>
  <c r="R3695" i="4"/>
  <c r="V3695" i="4"/>
  <c r="T3687" i="4"/>
  <c r="R3687" i="4"/>
  <c r="V3687" i="4"/>
  <c r="T3679" i="4"/>
  <c r="R3679" i="4"/>
  <c r="V3679" i="4"/>
  <c r="T3671" i="4"/>
  <c r="R3671" i="4"/>
  <c r="V3671" i="4"/>
  <c r="T3663" i="4"/>
  <c r="R3663" i="4"/>
  <c r="V3663" i="4"/>
  <c r="T3655" i="4"/>
  <c r="R3655" i="4"/>
  <c r="V3655" i="4"/>
  <c r="T3647" i="4"/>
  <c r="R3647" i="4"/>
  <c r="V3647" i="4"/>
  <c r="T3639" i="4"/>
  <c r="R3639" i="4"/>
  <c r="V3639" i="4"/>
  <c r="T3631" i="4"/>
  <c r="R3631" i="4"/>
  <c r="V3631" i="4"/>
  <c r="T3623" i="4"/>
  <c r="R3623" i="4"/>
  <c r="V3623" i="4"/>
  <c r="T3615" i="4"/>
  <c r="R3615" i="4"/>
  <c r="V3615" i="4"/>
  <c r="T3607" i="4"/>
  <c r="R3607" i="4"/>
  <c r="V3607" i="4"/>
  <c r="T3599" i="4"/>
  <c r="R3599" i="4"/>
  <c r="V3599" i="4"/>
  <c r="T3591" i="4"/>
  <c r="R3591" i="4"/>
  <c r="V3591" i="4"/>
  <c r="T3583" i="4"/>
  <c r="R3583" i="4"/>
  <c r="V3583" i="4"/>
  <c r="T3575" i="4"/>
  <c r="R3575" i="4"/>
  <c r="V3575" i="4"/>
  <c r="T3567" i="4"/>
  <c r="R3567" i="4"/>
  <c r="V3567" i="4"/>
  <c r="T3559" i="4"/>
  <c r="R3559" i="4"/>
  <c r="V3559" i="4"/>
  <c r="T3551" i="4"/>
  <c r="R3551" i="4"/>
  <c r="V3551" i="4"/>
  <c r="T3543" i="4"/>
  <c r="R3543" i="4"/>
  <c r="V3543" i="4"/>
  <c r="T3535" i="4"/>
  <c r="R3535" i="4"/>
  <c r="V3535" i="4"/>
  <c r="T3487" i="4"/>
  <c r="R3487" i="4"/>
  <c r="V3487" i="4"/>
  <c r="T3479" i="4"/>
  <c r="R3479" i="4"/>
  <c r="V3479" i="4"/>
  <c r="T3471" i="4"/>
  <c r="R3471" i="4"/>
  <c r="V3471" i="4"/>
  <c r="T3455" i="4"/>
  <c r="R3455" i="4"/>
  <c r="V3455" i="4"/>
  <c r="T3439" i="4"/>
  <c r="R3439" i="4"/>
  <c r="V3439" i="4"/>
  <c r="T3423" i="4"/>
  <c r="R3423" i="4"/>
  <c r="V3423" i="4"/>
  <c r="T3407" i="4"/>
  <c r="R3407" i="4"/>
  <c r="V3407" i="4"/>
  <c r="T3391" i="4"/>
  <c r="R3391" i="4"/>
  <c r="V3391" i="4"/>
  <c r="T3375" i="4"/>
  <c r="R3375" i="4"/>
  <c r="T3359" i="4"/>
  <c r="R3359" i="4"/>
  <c r="T3343" i="4"/>
  <c r="R3343" i="4"/>
  <c r="T3327" i="4"/>
  <c r="R3327" i="4"/>
  <c r="T3311" i="4"/>
  <c r="R3311" i="4"/>
  <c r="T3295" i="4"/>
  <c r="R3295" i="4"/>
  <c r="T3279" i="4"/>
  <c r="R3279" i="4"/>
  <c r="T3271" i="4"/>
  <c r="R3271" i="4"/>
  <c r="T3255" i="4"/>
  <c r="R3255" i="4"/>
  <c r="T3239" i="4"/>
  <c r="R3239" i="4"/>
  <c r="T3223" i="4"/>
  <c r="R3223" i="4"/>
  <c r="T3207" i="4"/>
  <c r="R3207" i="4"/>
  <c r="T3191" i="4"/>
  <c r="R3191" i="4"/>
  <c r="T3175" i="4"/>
  <c r="R3175" i="4"/>
  <c r="T3159" i="4"/>
  <c r="R3159" i="4"/>
  <c r="T3143" i="4"/>
  <c r="R3143" i="4"/>
  <c r="T3135" i="4"/>
  <c r="R3135" i="4"/>
  <c r="T3127" i="4"/>
  <c r="R3127" i="4"/>
  <c r="T3111" i="4"/>
  <c r="R3111" i="4"/>
  <c r="T3103" i="4"/>
  <c r="R3103" i="4"/>
  <c r="T3095" i="4"/>
  <c r="R3095" i="4"/>
  <c r="T3079" i="4"/>
  <c r="R3079" i="4"/>
  <c r="T3071" i="4"/>
  <c r="R3071" i="4"/>
  <c r="T3063" i="4"/>
  <c r="R3063" i="4"/>
  <c r="T3047" i="4"/>
  <c r="R3047" i="4"/>
  <c r="T3039" i="4"/>
  <c r="R3039" i="4"/>
  <c r="T3031" i="4"/>
  <c r="R3031" i="4"/>
  <c r="T3015" i="4"/>
  <c r="R3015" i="4"/>
  <c r="T3007" i="4"/>
  <c r="R3007" i="4"/>
  <c r="T2999" i="4"/>
  <c r="R2999" i="4"/>
  <c r="T2983" i="4"/>
  <c r="R2983" i="4"/>
  <c r="T2975" i="4"/>
  <c r="R2975" i="4"/>
  <c r="T2967" i="4"/>
  <c r="R2967" i="4"/>
  <c r="T2951" i="4"/>
  <c r="R2951" i="4"/>
  <c r="T2943" i="4"/>
  <c r="R2943" i="4"/>
  <c r="T2935" i="4"/>
  <c r="R2935" i="4"/>
  <c r="T1839" i="4"/>
  <c r="R1839" i="4"/>
  <c r="T1831" i="4"/>
  <c r="R1831" i="4"/>
  <c r="T1815" i="4"/>
  <c r="R1815" i="4"/>
  <c r="T1807" i="4"/>
  <c r="R1807" i="4"/>
  <c r="T1799" i="4"/>
  <c r="R1799" i="4"/>
  <c r="T1783" i="4"/>
  <c r="R1783" i="4"/>
  <c r="T1775" i="4"/>
  <c r="R1775" i="4"/>
  <c r="T1767" i="4"/>
  <c r="R1767" i="4"/>
  <c r="T1751" i="4"/>
  <c r="R1751" i="4"/>
  <c r="T1743" i="4"/>
  <c r="R1743" i="4"/>
  <c r="T1735" i="4"/>
  <c r="R1735" i="4"/>
  <c r="T1719" i="4"/>
  <c r="R1719" i="4"/>
  <c r="V1719" i="4"/>
  <c r="T1711" i="4"/>
  <c r="R1711" i="4"/>
  <c r="V1711" i="4"/>
  <c r="T1703" i="4"/>
  <c r="R1703" i="4"/>
  <c r="V1703" i="4"/>
  <c r="T1695" i="4"/>
  <c r="R1695" i="4"/>
  <c r="V1695" i="4"/>
  <c r="T1687" i="4"/>
  <c r="R1687" i="4"/>
  <c r="V1687" i="4"/>
  <c r="T1663" i="4"/>
  <c r="R1663" i="4"/>
  <c r="V1663" i="4"/>
  <c r="T1655" i="4"/>
  <c r="R1655" i="4"/>
  <c r="V1655" i="4"/>
  <c r="T1647" i="4"/>
  <c r="R1647" i="4"/>
  <c r="V1647" i="4"/>
  <c r="T1639" i="4"/>
  <c r="R1639" i="4"/>
  <c r="V1639" i="4"/>
  <c r="T1631" i="4"/>
  <c r="R1631" i="4"/>
  <c r="V1631" i="4"/>
  <c r="T1623" i="4"/>
  <c r="R1623" i="4"/>
  <c r="V1623" i="4"/>
  <c r="T1599" i="4"/>
  <c r="R1599" i="4"/>
  <c r="V1599" i="4"/>
  <c r="T1591" i="4"/>
  <c r="R1591" i="4"/>
  <c r="V1591" i="4"/>
  <c r="T1583" i="4"/>
  <c r="R1583" i="4"/>
  <c r="V1583" i="4"/>
  <c r="T1575" i="4"/>
  <c r="R1575" i="4"/>
  <c r="V1575" i="4"/>
  <c r="T1567" i="4"/>
  <c r="R1567" i="4"/>
  <c r="V1567" i="4"/>
  <c r="T1559" i="4"/>
  <c r="R1559" i="4"/>
  <c r="V1559" i="4"/>
  <c r="T1535" i="4"/>
  <c r="R1535" i="4"/>
  <c r="T1527" i="4"/>
  <c r="R1527" i="4"/>
  <c r="T1519" i="4"/>
  <c r="R1519" i="4"/>
  <c r="T1511" i="4"/>
  <c r="R1511" i="4"/>
  <c r="T1503" i="4"/>
  <c r="R1503" i="4"/>
  <c r="T1495" i="4"/>
  <c r="R1495" i="4"/>
  <c r="T1487" i="4"/>
  <c r="R1487" i="4"/>
  <c r="T1479" i="4"/>
  <c r="R1479" i="4"/>
  <c r="T1471" i="4"/>
  <c r="R1471" i="4"/>
  <c r="T1463" i="4"/>
  <c r="R1463" i="4"/>
  <c r="T1455" i="4"/>
  <c r="R1455" i="4"/>
  <c r="T1447" i="4"/>
  <c r="R1447" i="4"/>
  <c r="T1439" i="4"/>
  <c r="R1439" i="4"/>
  <c r="T1431" i="4"/>
  <c r="R1431" i="4"/>
  <c r="T1423" i="4"/>
  <c r="R1423" i="4"/>
  <c r="T1415" i="4"/>
  <c r="R1415" i="4"/>
  <c r="T1407" i="4"/>
  <c r="R1407" i="4"/>
  <c r="T1399" i="4"/>
  <c r="R1399" i="4"/>
  <c r="T1391" i="4"/>
  <c r="R1391" i="4"/>
  <c r="T1383" i="4"/>
  <c r="R1383" i="4"/>
  <c r="T1375" i="4"/>
  <c r="R1375" i="4"/>
  <c r="T1367" i="4"/>
  <c r="R1367" i="4"/>
  <c r="T1359" i="4"/>
  <c r="R1359" i="4"/>
  <c r="T1351" i="4"/>
  <c r="R1351" i="4"/>
  <c r="T1343" i="4"/>
  <c r="R1343" i="4"/>
  <c r="T1335" i="4"/>
  <c r="R1335" i="4"/>
  <c r="T1327" i="4"/>
  <c r="R1327" i="4"/>
  <c r="T1319" i="4"/>
  <c r="R1319" i="4"/>
  <c r="T1311" i="4"/>
  <c r="R1311" i="4"/>
  <c r="T1303" i="4"/>
  <c r="R1303" i="4"/>
  <c r="T1295" i="4"/>
  <c r="R1295" i="4"/>
  <c r="T1287" i="4"/>
  <c r="R1287" i="4"/>
  <c r="T1279" i="4"/>
  <c r="R1279" i="4"/>
  <c r="T1271" i="4"/>
  <c r="R1271" i="4"/>
  <c r="T1263" i="4"/>
  <c r="R1263" i="4"/>
  <c r="T1255" i="4"/>
  <c r="R1255" i="4"/>
  <c r="T1247" i="4"/>
  <c r="R1247" i="4"/>
  <c r="T1239" i="4"/>
  <c r="R1239" i="4"/>
  <c r="T1231" i="4"/>
  <c r="R1231" i="4"/>
  <c r="T1223" i="4"/>
  <c r="R1223" i="4"/>
  <c r="T1215" i="4"/>
  <c r="R1215" i="4"/>
  <c r="T1207" i="4"/>
  <c r="R1207" i="4"/>
  <c r="T1199" i="4"/>
  <c r="R1199" i="4"/>
  <c r="T1191" i="4"/>
  <c r="R1191" i="4"/>
  <c r="T1183" i="4"/>
  <c r="R1183" i="4"/>
  <c r="T1175" i="4"/>
  <c r="R1175" i="4"/>
  <c r="T1167" i="4"/>
  <c r="R1167" i="4"/>
  <c r="T1159" i="4"/>
  <c r="R1159" i="4"/>
  <c r="T1151" i="4"/>
  <c r="R1151" i="4"/>
  <c r="T1143" i="4"/>
  <c r="R1143" i="4"/>
  <c r="T1135" i="4"/>
  <c r="R1135" i="4"/>
  <c r="T1127" i="4"/>
  <c r="R1127" i="4"/>
  <c r="T1119" i="4"/>
  <c r="R1119" i="4"/>
  <c r="T1111" i="4"/>
  <c r="R1111" i="4"/>
  <c r="T1103" i="4"/>
  <c r="R1103" i="4"/>
  <c r="T1095" i="4"/>
  <c r="R1095" i="4"/>
  <c r="T1087" i="4"/>
  <c r="R1087" i="4"/>
  <c r="T1079" i="4"/>
  <c r="R1079" i="4"/>
  <c r="T1071" i="4"/>
  <c r="R1071" i="4"/>
  <c r="T1063" i="4"/>
  <c r="R1063" i="4"/>
  <c r="T1055" i="4"/>
  <c r="R1055" i="4"/>
  <c r="T1047" i="4"/>
  <c r="R1047" i="4"/>
  <c r="T1039" i="4"/>
  <c r="R1039" i="4"/>
  <c r="T1031" i="4"/>
  <c r="R1031" i="4"/>
  <c r="T1023" i="4"/>
  <c r="R1023" i="4"/>
  <c r="T1015" i="4"/>
  <c r="R1015" i="4"/>
  <c r="T1007" i="4"/>
  <c r="R1007" i="4"/>
  <c r="T999" i="4"/>
  <c r="R999" i="4"/>
  <c r="T991" i="4"/>
  <c r="R991" i="4"/>
  <c r="T983" i="4"/>
  <c r="R983" i="4"/>
  <c r="T975" i="4"/>
  <c r="R975" i="4"/>
  <c r="T967" i="4"/>
  <c r="R967" i="4"/>
  <c r="T959" i="4"/>
  <c r="R959" i="4"/>
  <c r="T951" i="4"/>
  <c r="R951" i="4"/>
  <c r="T715" i="4"/>
  <c r="Q715" i="4"/>
  <c r="Q707" i="4"/>
  <c r="T707" i="4"/>
  <c r="T699" i="4"/>
  <c r="Q699" i="4"/>
  <c r="Q691" i="4"/>
  <c r="T691" i="4"/>
  <c r="T683" i="4"/>
  <c r="Q683" i="4"/>
  <c r="Q675" i="4"/>
  <c r="T675" i="4"/>
  <c r="Q667" i="4"/>
  <c r="T667" i="4"/>
  <c r="T4550" i="4"/>
  <c r="R4550" i="4"/>
  <c r="V4550" i="4"/>
  <c r="T4534" i="4"/>
  <c r="R4534" i="4"/>
  <c r="V4534" i="4"/>
  <c r="T4518" i="4"/>
  <c r="R4518" i="4"/>
  <c r="V4518" i="4"/>
  <c r="T4502" i="4"/>
  <c r="R4502" i="4"/>
  <c r="V4502" i="4"/>
  <c r="T4486" i="4"/>
  <c r="R4486" i="4"/>
  <c r="V4486" i="4"/>
  <c r="T4470" i="4"/>
  <c r="R4470" i="4"/>
  <c r="V4470" i="4"/>
  <c r="T4442" i="4"/>
  <c r="R4442" i="4"/>
  <c r="V4442" i="4"/>
  <c r="T4426" i="4"/>
  <c r="V4426" i="4"/>
  <c r="R4426" i="4"/>
  <c r="T4418" i="4"/>
  <c r="R4418" i="4"/>
  <c r="V4418" i="4"/>
  <c r="T4402" i="4"/>
  <c r="R4402" i="4"/>
  <c r="V4402" i="4"/>
  <c r="T4390" i="4"/>
  <c r="R4390" i="4"/>
  <c r="V4390" i="4"/>
  <c r="T4378" i="4"/>
  <c r="V4378" i="4"/>
  <c r="R4378" i="4"/>
  <c r="T4362" i="4"/>
  <c r="R4362" i="4"/>
  <c r="V4362" i="4"/>
  <c r="T4354" i="4"/>
  <c r="R4354" i="4"/>
  <c r="V4354" i="4"/>
  <c r="T4338" i="4"/>
  <c r="R4338" i="4"/>
  <c r="V4338" i="4"/>
  <c r="T4326" i="4"/>
  <c r="R4326" i="4"/>
  <c r="V4326" i="4"/>
  <c r="T4314" i="4"/>
  <c r="R4314" i="4"/>
  <c r="V4314" i="4"/>
  <c r="T4298" i="4"/>
  <c r="R4298" i="4"/>
  <c r="V4298" i="4"/>
  <c r="T4290" i="4"/>
  <c r="R4290" i="4"/>
  <c r="V4290" i="4"/>
  <c r="T4274" i="4"/>
  <c r="R4274" i="4"/>
  <c r="V4274" i="4"/>
  <c r="T4266" i="4"/>
  <c r="R4266" i="4"/>
  <c r="V4266" i="4"/>
  <c r="T4250" i="4"/>
  <c r="R4250" i="4"/>
  <c r="V4250" i="4"/>
  <c r="T4234" i="4"/>
  <c r="R4234" i="4"/>
  <c r="V4234" i="4"/>
  <c r="T4218" i="4"/>
  <c r="R4218" i="4"/>
  <c r="V4218" i="4"/>
  <c r="T4206" i="4"/>
  <c r="R4206" i="4"/>
  <c r="V4206" i="4"/>
  <c r="T4190" i="4"/>
  <c r="R4190" i="4"/>
  <c r="V4190" i="4"/>
  <c r="T4174" i="4"/>
  <c r="R4174" i="4"/>
  <c r="V4174" i="4"/>
  <c r="T4158" i="4"/>
  <c r="R4158" i="4"/>
  <c r="V4158" i="4"/>
  <c r="T4146" i="4"/>
  <c r="R4146" i="4"/>
  <c r="V4146" i="4"/>
  <c r="T4134" i="4"/>
  <c r="R4134" i="4"/>
  <c r="V4134" i="4"/>
  <c r="T4122" i="4"/>
  <c r="R4122" i="4"/>
  <c r="V4122" i="4"/>
  <c r="T4106" i="4"/>
  <c r="R4106" i="4"/>
  <c r="V4106" i="4"/>
  <c r="T4090" i="4"/>
  <c r="R4090" i="4"/>
  <c r="V4090" i="4"/>
  <c r="T4074" i="4"/>
  <c r="R4074" i="4"/>
  <c r="V4074" i="4"/>
  <c r="T4058" i="4"/>
  <c r="R4058" i="4"/>
  <c r="V4058" i="4"/>
  <c r="T4042" i="4"/>
  <c r="R4042" i="4"/>
  <c r="V4042" i="4"/>
  <c r="T4026" i="4"/>
  <c r="R4026" i="4"/>
  <c r="V4026" i="4"/>
  <c r="T4014" i="4"/>
  <c r="V4014" i="4"/>
  <c r="R4014" i="4"/>
  <c r="T4006" i="4"/>
  <c r="R4006" i="4"/>
  <c r="V4006" i="4"/>
  <c r="T3998" i="4"/>
  <c r="V3998" i="4"/>
  <c r="R3998" i="4"/>
  <c r="T3990" i="4"/>
  <c r="R3990" i="4"/>
  <c r="V3990" i="4"/>
  <c r="T3982" i="4"/>
  <c r="V3982" i="4"/>
  <c r="R3982" i="4"/>
  <c r="T3974" i="4"/>
  <c r="R3974" i="4"/>
  <c r="V3974" i="4"/>
  <c r="T3966" i="4"/>
  <c r="R3966" i="4"/>
  <c r="V3966" i="4"/>
  <c r="T3958" i="4"/>
  <c r="R3958" i="4"/>
  <c r="V3958" i="4"/>
  <c r="T3950" i="4"/>
  <c r="R3950" i="4"/>
  <c r="V3950" i="4"/>
  <c r="T3942" i="4"/>
  <c r="R3942" i="4"/>
  <c r="V3942" i="4"/>
  <c r="T3934" i="4"/>
  <c r="R3934" i="4"/>
  <c r="V3934" i="4"/>
  <c r="T3926" i="4"/>
  <c r="R3926" i="4"/>
  <c r="V3926" i="4"/>
  <c r="T3918" i="4"/>
  <c r="R3918" i="4"/>
  <c r="V3918" i="4"/>
  <c r="T3910" i="4"/>
  <c r="R3910" i="4"/>
  <c r="V3910" i="4"/>
  <c r="T3902" i="4"/>
  <c r="R3902" i="4"/>
  <c r="V3902" i="4"/>
  <c r="T3894" i="4"/>
  <c r="R3894" i="4"/>
  <c r="V3894" i="4"/>
  <c r="T3886" i="4"/>
  <c r="R3886" i="4"/>
  <c r="V3886" i="4"/>
  <c r="T3878" i="4"/>
  <c r="R3878" i="4"/>
  <c r="V3878" i="4"/>
  <c r="T3870" i="4"/>
  <c r="R3870" i="4"/>
  <c r="V3870" i="4"/>
  <c r="T3862" i="4"/>
  <c r="R3862" i="4"/>
  <c r="V3862" i="4"/>
  <c r="T3854" i="4"/>
  <c r="R3854" i="4"/>
  <c r="V3854" i="4"/>
  <c r="T3846" i="4"/>
  <c r="R3846" i="4"/>
  <c r="V3846" i="4"/>
  <c r="T3838" i="4"/>
  <c r="R3838" i="4"/>
  <c r="V3838" i="4"/>
  <c r="T3830" i="4"/>
  <c r="R3830" i="4"/>
  <c r="V3830" i="4"/>
  <c r="T3822" i="4"/>
  <c r="R3822" i="4"/>
  <c r="V3822" i="4"/>
  <c r="T3814" i="4"/>
  <c r="R3814" i="4"/>
  <c r="V3814" i="4"/>
  <c r="T3806" i="4"/>
  <c r="R3806" i="4"/>
  <c r="V3806" i="4"/>
  <c r="T3798" i="4"/>
  <c r="R3798" i="4"/>
  <c r="V3798" i="4"/>
  <c r="T3790" i="4"/>
  <c r="R3790" i="4"/>
  <c r="V3790" i="4"/>
  <c r="T3782" i="4"/>
  <c r="R3782" i="4"/>
  <c r="V3782" i="4"/>
  <c r="T3774" i="4"/>
  <c r="R3774" i="4"/>
  <c r="V3774" i="4"/>
  <c r="T3766" i="4"/>
  <c r="R3766" i="4"/>
  <c r="V3766" i="4"/>
  <c r="T3758" i="4"/>
  <c r="R3758" i="4"/>
  <c r="V3758" i="4"/>
  <c r="T3750" i="4"/>
  <c r="R3750" i="4"/>
  <c r="V3750" i="4"/>
  <c r="T3742" i="4"/>
  <c r="R3742" i="4"/>
  <c r="V3742" i="4"/>
  <c r="T3734" i="4"/>
  <c r="R3734" i="4"/>
  <c r="V3734" i="4"/>
  <c r="T3726" i="4"/>
  <c r="R3726" i="4"/>
  <c r="V3726" i="4"/>
  <c r="T3718" i="4"/>
  <c r="R3718" i="4"/>
  <c r="V3718" i="4"/>
  <c r="T3710" i="4"/>
  <c r="R3710" i="4"/>
  <c r="V3710" i="4"/>
  <c r="T3702" i="4"/>
  <c r="R3702" i="4"/>
  <c r="V3702" i="4"/>
  <c r="T3694" i="4"/>
  <c r="R3694" i="4"/>
  <c r="V3694" i="4"/>
  <c r="T3686" i="4"/>
  <c r="R3686" i="4"/>
  <c r="V3686" i="4"/>
  <c r="T3678" i="4"/>
  <c r="R3678" i="4"/>
  <c r="V3678" i="4"/>
  <c r="T3670" i="4"/>
  <c r="R3670" i="4"/>
  <c r="V3670" i="4"/>
  <c r="T3662" i="4"/>
  <c r="R3662" i="4"/>
  <c r="V3662" i="4"/>
  <c r="T3654" i="4"/>
  <c r="R3654" i="4"/>
  <c r="V3654" i="4"/>
  <c r="T3646" i="4"/>
  <c r="R3646" i="4"/>
  <c r="V3646" i="4"/>
  <c r="T3638" i="4"/>
  <c r="R3638" i="4"/>
  <c r="V3638" i="4"/>
  <c r="T3630" i="4"/>
  <c r="R3630" i="4"/>
  <c r="V3630" i="4"/>
  <c r="T3622" i="4"/>
  <c r="R3622" i="4"/>
  <c r="V3622" i="4"/>
  <c r="T3614" i="4"/>
  <c r="R3614" i="4"/>
  <c r="V3614" i="4"/>
  <c r="T3606" i="4"/>
  <c r="R3606" i="4"/>
  <c r="V3606" i="4"/>
  <c r="T3598" i="4"/>
  <c r="R3598" i="4"/>
  <c r="V3598" i="4"/>
  <c r="T3590" i="4"/>
  <c r="R3590" i="4"/>
  <c r="V3590" i="4"/>
  <c r="T3582" i="4"/>
  <c r="R3582" i="4"/>
  <c r="V3582" i="4"/>
  <c r="T3574" i="4"/>
  <c r="R3574" i="4"/>
  <c r="V3574" i="4"/>
  <c r="T3566" i="4"/>
  <c r="R3566" i="4"/>
  <c r="V3566" i="4"/>
  <c r="T3558" i="4"/>
  <c r="R3558" i="4"/>
  <c r="V3558" i="4"/>
  <c r="T3550" i="4"/>
  <c r="R3550" i="4"/>
  <c r="V3550" i="4"/>
  <c r="T3542" i="4"/>
  <c r="R3542" i="4"/>
  <c r="V3542" i="4"/>
  <c r="T3534" i="4"/>
  <c r="R3534" i="4"/>
  <c r="V3534" i="4"/>
  <c r="T3522" i="4"/>
  <c r="R3522" i="4"/>
  <c r="V3522" i="4"/>
  <c r="T3506" i="4"/>
  <c r="R3506" i="4"/>
  <c r="V3506" i="4"/>
  <c r="T2926" i="4"/>
  <c r="R2926" i="4"/>
  <c r="V2926" i="4"/>
  <c r="T2918" i="4"/>
  <c r="R2918" i="4"/>
  <c r="V2918" i="4"/>
  <c r="T2910" i="4"/>
  <c r="R2910" i="4"/>
  <c r="V2910" i="4"/>
  <c r="T2902" i="4"/>
  <c r="R2902" i="4"/>
  <c r="V2902" i="4"/>
  <c r="T2894" i="4"/>
  <c r="R2894" i="4"/>
  <c r="T2886" i="4"/>
  <c r="R2886" i="4"/>
  <c r="V2886" i="4"/>
  <c r="T2862" i="4"/>
  <c r="R2862" i="4"/>
  <c r="T2854" i="4"/>
  <c r="R2854" i="4"/>
  <c r="V2854" i="4"/>
  <c r="T2846" i="4"/>
  <c r="R2846" i="4"/>
  <c r="T2838" i="4"/>
  <c r="R2838" i="4"/>
  <c r="V2838" i="4"/>
  <c r="T2798" i="4"/>
  <c r="R2798" i="4"/>
  <c r="T2790" i="4"/>
  <c r="R2790" i="4"/>
  <c r="V2790" i="4"/>
  <c r="T2782" i="4"/>
  <c r="R2782" i="4"/>
  <c r="T2774" i="4"/>
  <c r="R2774" i="4"/>
  <c r="V2774" i="4"/>
  <c r="T2766" i="4"/>
  <c r="R2766" i="4"/>
  <c r="T2758" i="4"/>
  <c r="R2758" i="4"/>
  <c r="V2758" i="4"/>
  <c r="T2734" i="4"/>
  <c r="R2734" i="4"/>
  <c r="T2718" i="4"/>
  <c r="R2718" i="4"/>
  <c r="T2710" i="4"/>
  <c r="R2710" i="4"/>
  <c r="V2710" i="4"/>
  <c r="T2702" i="4"/>
  <c r="R2702" i="4"/>
  <c r="T2694" i="4"/>
  <c r="R2694" i="4"/>
  <c r="V2694" i="4"/>
  <c r="T2686" i="4"/>
  <c r="R2686" i="4"/>
  <c r="V2686" i="4"/>
  <c r="T2678" i="4"/>
  <c r="R2678" i="4"/>
  <c r="V2678" i="4"/>
  <c r="T2654" i="4"/>
  <c r="R2654" i="4"/>
  <c r="V2654" i="4"/>
  <c r="T2646" i="4"/>
  <c r="R2646" i="4"/>
  <c r="V2646" i="4"/>
  <c r="T2622" i="4"/>
  <c r="R2622" i="4"/>
  <c r="V2622" i="4"/>
  <c r="T2614" i="4"/>
  <c r="R2614" i="4"/>
  <c r="V2614" i="4"/>
  <c r="T2590" i="4"/>
  <c r="R2590" i="4"/>
  <c r="V2590" i="4"/>
  <c r="T2582" i="4"/>
  <c r="R2582" i="4"/>
  <c r="V2582" i="4"/>
  <c r="T2574" i="4"/>
  <c r="R2574" i="4"/>
  <c r="V2574" i="4"/>
  <c r="T2566" i="4"/>
  <c r="R2566" i="4"/>
  <c r="V2566" i="4"/>
  <c r="T2526" i="4"/>
  <c r="R2526" i="4"/>
  <c r="V2526" i="4"/>
  <c r="T2518" i="4"/>
  <c r="R2518" i="4"/>
  <c r="V2518" i="4"/>
  <c r="T2510" i="4"/>
  <c r="R2510" i="4"/>
  <c r="V2510" i="4"/>
  <c r="T2502" i="4"/>
  <c r="R2502" i="4"/>
  <c r="V2502" i="4"/>
  <c r="T2494" i="4"/>
  <c r="R2494" i="4"/>
  <c r="V2494" i="4"/>
  <c r="T2486" i="4"/>
  <c r="R2486" i="4"/>
  <c r="V2486" i="4"/>
  <c r="T2470" i="4"/>
  <c r="R2470" i="4"/>
  <c r="V2470" i="4"/>
  <c r="T2462" i="4"/>
  <c r="R2462" i="4"/>
  <c r="V2462" i="4"/>
  <c r="T2438" i="4"/>
  <c r="R2438" i="4"/>
  <c r="V2438" i="4"/>
  <c r="T2430" i="4"/>
  <c r="R2430" i="4"/>
  <c r="V2430" i="4"/>
  <c r="T2422" i="4"/>
  <c r="R2422" i="4"/>
  <c r="V2422" i="4"/>
  <c r="T2406" i="4"/>
  <c r="R2406" i="4"/>
  <c r="V2406" i="4"/>
  <c r="T2390" i="4"/>
  <c r="R2390" i="4"/>
  <c r="V2390" i="4"/>
  <c r="T2374" i="4"/>
  <c r="R2374" i="4"/>
  <c r="V2374" i="4"/>
  <c r="T2366" i="4"/>
  <c r="R2366" i="4"/>
  <c r="V2366" i="4"/>
  <c r="T2350" i="4"/>
  <c r="R2350" i="4"/>
  <c r="V2350" i="4"/>
  <c r="T2342" i="4"/>
  <c r="R2342" i="4"/>
  <c r="V2342" i="4"/>
  <c r="T2334" i="4"/>
  <c r="R2334" i="4"/>
  <c r="V2334" i="4"/>
  <c r="T2318" i="4"/>
  <c r="R2318" i="4"/>
  <c r="V2318" i="4"/>
  <c r="T2310" i="4"/>
  <c r="R2310" i="4"/>
  <c r="V2310" i="4"/>
  <c r="T2302" i="4"/>
  <c r="R2302" i="4"/>
  <c r="V2302" i="4"/>
  <c r="T2286" i="4"/>
  <c r="R2286" i="4"/>
  <c r="V2286" i="4"/>
  <c r="T2278" i="4"/>
  <c r="R2278" i="4"/>
  <c r="V2278" i="4"/>
  <c r="T2270" i="4"/>
  <c r="R2270" i="4"/>
  <c r="V2270" i="4"/>
  <c r="T2254" i="4"/>
  <c r="R2254" i="4"/>
  <c r="V2254" i="4"/>
  <c r="T2246" i="4"/>
  <c r="R2246" i="4"/>
  <c r="V2246" i="4"/>
  <c r="T2238" i="4"/>
  <c r="R2238" i="4"/>
  <c r="V2238" i="4"/>
  <c r="T2222" i="4"/>
  <c r="R2222" i="4"/>
  <c r="V2222" i="4"/>
  <c r="T2214" i="4"/>
  <c r="R2214" i="4"/>
  <c r="V2214" i="4"/>
  <c r="T2206" i="4"/>
  <c r="R2206" i="4"/>
  <c r="V2206" i="4"/>
  <c r="T2190" i="4"/>
  <c r="R2190" i="4"/>
  <c r="V2190" i="4"/>
  <c r="T2182" i="4"/>
  <c r="R2182" i="4"/>
  <c r="V2182" i="4"/>
  <c r="T2166" i="4"/>
  <c r="R2166" i="4"/>
  <c r="V2166" i="4"/>
  <c r="T2150" i="4"/>
  <c r="R2150" i="4"/>
  <c r="V2150" i="4"/>
  <c r="T2142" i="4"/>
  <c r="R2142" i="4"/>
  <c r="V2142" i="4"/>
  <c r="T2134" i="4"/>
  <c r="R2134" i="4"/>
  <c r="V2134" i="4"/>
  <c r="T2126" i="4"/>
  <c r="R2126" i="4"/>
  <c r="V2126" i="4"/>
  <c r="T2102" i="4"/>
  <c r="R2102" i="4"/>
  <c r="T2086" i="4"/>
  <c r="R2086" i="4"/>
  <c r="T2078" i="4"/>
  <c r="R2078" i="4"/>
  <c r="T2070" i="4"/>
  <c r="R2070" i="4"/>
  <c r="T2062" i="4"/>
  <c r="R2062" i="4"/>
  <c r="T2038" i="4"/>
  <c r="R2038" i="4"/>
  <c r="T2022" i="4"/>
  <c r="R2022" i="4"/>
  <c r="T2014" i="4"/>
  <c r="R2014" i="4"/>
  <c r="T2006" i="4"/>
  <c r="R2006" i="4"/>
  <c r="T1998" i="4"/>
  <c r="R1998" i="4"/>
  <c r="T1982" i="4"/>
  <c r="R1982" i="4"/>
  <c r="T1958" i="4"/>
  <c r="R1958" i="4"/>
  <c r="T1950" i="4"/>
  <c r="R1950" i="4"/>
  <c r="T1942" i="4"/>
  <c r="R1942" i="4"/>
  <c r="T1934" i="4"/>
  <c r="R1934" i="4"/>
  <c r="T1918" i="4"/>
  <c r="R1918" i="4"/>
  <c r="T1894" i="4"/>
  <c r="R1894" i="4"/>
  <c r="T1886" i="4"/>
  <c r="R1886" i="4"/>
  <c r="T1878" i="4"/>
  <c r="R1878" i="4"/>
  <c r="T1870" i="4"/>
  <c r="R1870" i="4"/>
  <c r="T1862" i="4"/>
  <c r="R1862" i="4"/>
  <c r="T1854" i="4"/>
  <c r="R1854" i="4"/>
  <c r="T1846" i="4"/>
  <c r="R1846" i="4"/>
  <c r="T3525" i="4"/>
  <c r="R3525" i="4"/>
  <c r="V3525" i="4"/>
  <c r="T3509" i="4"/>
  <c r="R3509" i="4"/>
  <c r="V3509" i="4"/>
  <c r="T2929" i="4"/>
  <c r="R2929" i="4"/>
  <c r="V2929" i="4"/>
  <c r="T2905" i="4"/>
  <c r="R2905" i="4"/>
  <c r="V2905" i="4"/>
  <c r="T2897" i="4"/>
  <c r="R2897" i="4"/>
  <c r="V2897" i="4"/>
  <c r="T2889" i="4"/>
  <c r="R2889" i="4"/>
  <c r="V2889" i="4"/>
  <c r="T2881" i="4"/>
  <c r="R2881" i="4"/>
  <c r="V2881" i="4"/>
  <c r="T2841" i="4"/>
  <c r="R2841" i="4"/>
  <c r="V2841" i="4"/>
  <c r="T2833" i="4"/>
  <c r="R2833" i="4"/>
  <c r="V2833" i="4"/>
  <c r="T2825" i="4"/>
  <c r="R2825" i="4"/>
  <c r="V2825" i="4"/>
  <c r="T2817" i="4"/>
  <c r="R2817" i="4"/>
  <c r="V2817" i="4"/>
  <c r="T2809" i="4"/>
  <c r="R2809" i="4"/>
  <c r="V2809" i="4"/>
  <c r="T2801" i="4"/>
  <c r="R2801" i="4"/>
  <c r="V2801" i="4"/>
  <c r="T2777" i="4"/>
  <c r="R2777" i="4"/>
  <c r="V2777" i="4"/>
  <c r="T2769" i="4"/>
  <c r="R2769" i="4"/>
  <c r="V2769" i="4"/>
  <c r="T2761" i="4"/>
  <c r="R2761" i="4"/>
  <c r="V2761" i="4"/>
  <c r="T2753" i="4"/>
  <c r="R2753" i="4"/>
  <c r="V2753" i="4"/>
  <c r="T2697" i="4"/>
  <c r="R2697" i="4"/>
  <c r="V2697" i="4"/>
  <c r="T2689" i="4"/>
  <c r="R2689" i="4"/>
  <c r="V2689" i="4"/>
  <c r="T2681" i="4"/>
  <c r="R2681" i="4"/>
  <c r="V2681" i="4"/>
  <c r="T2673" i="4"/>
  <c r="R2673" i="4"/>
  <c r="V2673" i="4"/>
  <c r="T2665" i="4"/>
  <c r="R2665" i="4"/>
  <c r="V2665" i="4"/>
  <c r="T2657" i="4"/>
  <c r="R2657" i="4"/>
  <c r="V2657" i="4"/>
  <c r="T2633" i="4"/>
  <c r="R2633" i="4"/>
  <c r="V2633" i="4"/>
  <c r="T2625" i="4"/>
  <c r="R2625" i="4"/>
  <c r="V2625" i="4"/>
  <c r="T2617" i="4"/>
  <c r="R2617" i="4"/>
  <c r="V2617" i="4"/>
  <c r="T2609" i="4"/>
  <c r="R2609" i="4"/>
  <c r="V2609" i="4"/>
  <c r="T2601" i="4"/>
  <c r="R2601" i="4"/>
  <c r="V2601" i="4"/>
  <c r="T2593" i="4"/>
  <c r="R2593" i="4"/>
  <c r="V2593" i="4"/>
  <c r="T2569" i="4"/>
  <c r="R2569" i="4"/>
  <c r="V2569" i="4"/>
  <c r="T2561" i="4"/>
  <c r="R2561" i="4"/>
  <c r="V2561" i="4"/>
  <c r="T2537" i="4"/>
  <c r="R2537" i="4"/>
  <c r="V2537" i="4"/>
  <c r="T2529" i="4"/>
  <c r="R2529" i="4"/>
  <c r="V2529" i="4"/>
  <c r="T2149" i="4"/>
  <c r="R2149" i="4"/>
  <c r="V2149" i="4"/>
  <c r="T2133" i="4"/>
  <c r="R2133" i="4"/>
  <c r="V2133" i="4"/>
  <c r="T2085" i="4"/>
  <c r="R2085" i="4"/>
  <c r="V2085" i="4"/>
  <c r="T2069" i="4"/>
  <c r="V2069" i="4"/>
  <c r="R2069" i="4"/>
  <c r="T2021" i="4"/>
  <c r="R2021" i="4"/>
  <c r="V2021" i="4"/>
  <c r="T2005" i="4"/>
  <c r="V2005" i="4"/>
  <c r="R2005" i="4"/>
  <c r="T1957" i="4"/>
  <c r="R1957" i="4"/>
  <c r="V1957" i="4"/>
  <c r="T1941" i="4"/>
  <c r="V1941" i="4"/>
  <c r="R1941" i="4"/>
  <c r="T1893" i="4"/>
  <c r="R1893" i="4"/>
  <c r="V1893" i="4"/>
  <c r="T1525" i="4"/>
  <c r="R1525" i="4"/>
  <c r="T1517" i="4"/>
  <c r="R1517" i="4"/>
  <c r="T1509" i="4"/>
  <c r="R1509" i="4"/>
  <c r="T1501" i="4"/>
  <c r="R1501" i="4"/>
  <c r="T1493" i="4"/>
  <c r="R1493" i="4"/>
  <c r="T1469" i="4"/>
  <c r="R1469" i="4"/>
  <c r="T1461" i="4"/>
  <c r="R1461" i="4"/>
  <c r="T1437" i="4"/>
  <c r="R1437" i="4"/>
  <c r="T1429" i="4"/>
  <c r="R1429" i="4"/>
  <c r="T1405" i="4"/>
  <c r="R1405" i="4"/>
  <c r="T1397" i="4"/>
  <c r="R1397" i="4"/>
  <c r="T1373" i="4"/>
  <c r="R1373" i="4"/>
  <c r="T1365" i="4"/>
  <c r="R1365" i="4"/>
  <c r="T1341" i="4"/>
  <c r="R1341" i="4"/>
  <c r="T1333" i="4"/>
  <c r="R1333" i="4"/>
  <c r="T1309" i="4"/>
  <c r="R1309" i="4"/>
  <c r="T1301" i="4"/>
  <c r="R1301" i="4"/>
  <c r="T1277" i="4"/>
  <c r="R1277" i="4"/>
  <c r="T1269" i="4"/>
  <c r="R1269" i="4"/>
  <c r="T1245" i="4"/>
  <c r="R1245" i="4"/>
  <c r="T1237" i="4"/>
  <c r="R1237" i="4"/>
  <c r="T1213" i="4"/>
  <c r="R1213" i="4"/>
  <c r="T1205" i="4"/>
  <c r="R1205" i="4"/>
  <c r="T1181" i="4"/>
  <c r="R1181" i="4"/>
  <c r="T1173" i="4"/>
  <c r="R1173" i="4"/>
  <c r="T1149" i="4"/>
  <c r="R1149" i="4"/>
  <c r="T1141" i="4"/>
  <c r="R1141" i="4"/>
  <c r="T1117" i="4"/>
  <c r="R1117" i="4"/>
  <c r="T1109" i="4"/>
  <c r="R1109" i="4"/>
  <c r="T1085" i="4"/>
  <c r="R1085" i="4"/>
  <c r="T1077" i="4"/>
  <c r="R1077" i="4"/>
  <c r="T1053" i="4"/>
  <c r="R1053" i="4"/>
  <c r="T1045" i="4"/>
  <c r="R1045" i="4"/>
  <c r="T1021" i="4"/>
  <c r="R1021" i="4"/>
  <c r="T1013" i="4"/>
  <c r="R1013" i="4"/>
  <c r="T989" i="4"/>
  <c r="R989" i="4"/>
  <c r="T981" i="4"/>
  <c r="R981" i="4"/>
  <c r="T957" i="4"/>
  <c r="R957" i="4"/>
  <c r="T949" i="4"/>
  <c r="R949" i="4"/>
  <c r="T941" i="4"/>
  <c r="R941" i="4"/>
  <c r="T917" i="4"/>
  <c r="R917" i="4"/>
  <c r="T909" i="4"/>
  <c r="R909" i="4"/>
  <c r="T901" i="4"/>
  <c r="R901" i="4"/>
  <c r="U845" i="4"/>
  <c r="T845" i="4"/>
  <c r="Q845" i="4"/>
  <c r="Q837" i="4"/>
  <c r="T837" i="4"/>
  <c r="U837" i="4"/>
  <c r="T821" i="4"/>
  <c r="Q821" i="4"/>
  <c r="U821" i="4"/>
  <c r="U813" i="4"/>
  <c r="T813" i="4"/>
  <c r="Q813" i="4"/>
  <c r="T789" i="4"/>
  <c r="AE789" i="4" s="1"/>
  <c r="AG789" i="4" s="1"/>
  <c r="AK789" i="4" s="1"/>
  <c r="Q789" i="4"/>
  <c r="U789" i="4"/>
  <c r="U781" i="4"/>
  <c r="T781" i="4"/>
  <c r="Q781" i="4"/>
  <c r="Q773" i="4"/>
  <c r="T773" i="4"/>
  <c r="U773" i="4"/>
  <c r="T757" i="4"/>
  <c r="Q757" i="4"/>
  <c r="U757" i="4"/>
  <c r="Q741" i="4"/>
  <c r="T741" i="4"/>
  <c r="U741" i="4"/>
  <c r="T725" i="4"/>
  <c r="Q725" i="4"/>
  <c r="AE725" i="4" s="1"/>
  <c r="AG725" i="4" s="1"/>
  <c r="AK725" i="4" s="1"/>
  <c r="U725" i="4"/>
  <c r="U653" i="4"/>
  <c r="T653" i="4"/>
  <c r="Q653" i="4"/>
  <c r="Q637" i="4"/>
  <c r="T637" i="4"/>
  <c r="T621" i="4"/>
  <c r="Q621" i="4"/>
  <c r="T605" i="4"/>
  <c r="Q605" i="4"/>
  <c r="T589" i="4"/>
  <c r="Q589" i="4"/>
  <c r="Q573" i="4"/>
  <c r="T573" i="4"/>
  <c r="T557" i="4"/>
  <c r="Q557" i="4"/>
  <c r="T541" i="4"/>
  <c r="Q541" i="4"/>
  <c r="Q525" i="4"/>
  <c r="T525" i="4"/>
  <c r="T509" i="4"/>
  <c r="Q509" i="4"/>
  <c r="T493" i="4"/>
  <c r="Q493" i="4"/>
  <c r="T317" i="4"/>
  <c r="U317" i="4"/>
  <c r="T285" i="4"/>
  <c r="U285" i="4"/>
  <c r="T221" i="4"/>
  <c r="U221" i="4"/>
  <c r="U189" i="4"/>
  <c r="T189" i="4"/>
  <c r="T157" i="4"/>
  <c r="U157" i="4"/>
  <c r="T2928" i="4"/>
  <c r="R2928" i="4"/>
  <c r="V2928" i="4"/>
  <c r="T2896" i="4"/>
  <c r="R2896" i="4"/>
  <c r="V2896" i="4"/>
  <c r="T2864" i="4"/>
  <c r="R2864" i="4"/>
  <c r="V2864" i="4"/>
  <c r="T2832" i="4"/>
  <c r="R2832" i="4"/>
  <c r="V2832" i="4"/>
  <c r="T2800" i="4"/>
  <c r="R2800" i="4"/>
  <c r="V2800" i="4"/>
  <c r="T2768" i="4"/>
  <c r="R2768" i="4"/>
  <c r="V2768" i="4"/>
  <c r="T2736" i="4"/>
  <c r="R2736" i="4"/>
  <c r="V2736" i="4"/>
  <c r="T2704" i="4"/>
  <c r="R2704" i="4"/>
  <c r="V2704" i="4"/>
  <c r="T2672" i="4"/>
  <c r="R2672" i="4"/>
  <c r="V2672" i="4"/>
  <c r="T2640" i="4"/>
  <c r="R2640" i="4"/>
  <c r="V2640" i="4"/>
  <c r="T2608" i="4"/>
  <c r="R2608" i="4"/>
  <c r="V2608" i="4"/>
  <c r="T2576" i="4"/>
  <c r="R2576" i="4"/>
  <c r="T2544" i="4"/>
  <c r="R2544" i="4"/>
  <c r="T2512" i="4"/>
  <c r="R2512" i="4"/>
  <c r="T2160" i="4"/>
  <c r="R2160" i="4"/>
  <c r="T2128" i="4"/>
  <c r="R2128" i="4"/>
  <c r="T2096" i="4"/>
  <c r="R2096" i="4"/>
  <c r="T2064" i="4"/>
  <c r="R2064" i="4"/>
  <c r="T2032" i="4"/>
  <c r="R2032" i="4"/>
  <c r="T2000" i="4"/>
  <c r="R2000" i="4"/>
  <c r="T1968" i="4"/>
  <c r="R1968" i="4"/>
  <c r="T1936" i="4"/>
  <c r="R1936" i="4"/>
  <c r="T1904" i="4"/>
  <c r="R1904" i="4"/>
  <c r="T1872" i="4"/>
  <c r="R1872" i="4"/>
  <c r="S408" i="4"/>
  <c r="S392" i="4"/>
  <c r="S376" i="4"/>
  <c r="S328" i="4"/>
  <c r="S236" i="4"/>
  <c r="S216" i="4"/>
  <c r="S192" i="4"/>
  <c r="S108" i="4"/>
  <c r="S64" i="4"/>
  <c r="S24" i="4"/>
  <c r="S5007" i="4"/>
  <c r="V845" i="4"/>
  <c r="R844" i="4"/>
  <c r="V841" i="4"/>
  <c r="V837" i="4"/>
  <c r="AE837" i="4" s="1"/>
  <c r="AG837" i="4" s="1"/>
  <c r="AK837" i="4" s="1"/>
  <c r="R836" i="4"/>
  <c r="V833" i="4"/>
  <c r="V829" i="4"/>
  <c r="V821" i="4"/>
  <c r="V813" i="4"/>
  <c r="R812" i="4"/>
  <c r="V809" i="4"/>
  <c r="V805" i="4"/>
  <c r="AE805" i="4" s="1"/>
  <c r="AG805" i="4" s="1"/>
  <c r="AK805" i="4" s="1"/>
  <c r="V801" i="4"/>
  <c r="V797" i="4"/>
  <c r="R796" i="4"/>
  <c r="V793" i="4"/>
  <c r="V789" i="4"/>
  <c r="R788" i="4"/>
  <c r="V781" i="4"/>
  <c r="V777" i="4"/>
  <c r="V773" i="4"/>
  <c r="R772" i="4"/>
  <c r="V765" i="4"/>
  <c r="V761" i="4"/>
  <c r="V757" i="4"/>
  <c r="R756" i="4"/>
  <c r="V749" i="4"/>
  <c r="V745" i="4"/>
  <c r="V741" i="4"/>
  <c r="V737" i="4"/>
  <c r="V733" i="4"/>
  <c r="R732" i="4"/>
  <c r="V729" i="4"/>
  <c r="V725" i="4"/>
  <c r="R724" i="4"/>
  <c r="V717" i="4"/>
  <c r="V709" i="4"/>
  <c r="V701" i="4"/>
  <c r="V693" i="4"/>
  <c r="V685" i="4"/>
  <c r="V677" i="4"/>
  <c r="V669" i="4"/>
  <c r="V661" i="4"/>
  <c r="V657" i="4"/>
  <c r="V653" i="4"/>
  <c r="V649" i="4"/>
  <c r="V645" i="4"/>
  <c r="V641" i="4"/>
  <c r="V637" i="4"/>
  <c r="V633" i="4"/>
  <c r="V629" i="4"/>
  <c r="V625" i="4"/>
  <c r="V621" i="4"/>
  <c r="V617" i="4"/>
  <c r="V613" i="4"/>
  <c r="V609" i="4"/>
  <c r="V605" i="4"/>
  <c r="V601" i="4"/>
  <c r="V597" i="4"/>
  <c r="V593" i="4"/>
  <c r="V589" i="4"/>
  <c r="V585" i="4"/>
  <c r="V581" i="4"/>
  <c r="V577" i="4"/>
  <c r="V573" i="4"/>
  <c r="V569" i="4"/>
  <c r="V565" i="4"/>
  <c r="V561" i="4"/>
  <c r="V557" i="4"/>
  <c r="V553" i="4"/>
  <c r="V549" i="4"/>
  <c r="V545" i="4"/>
  <c r="V541" i="4"/>
  <c r="V537" i="4"/>
  <c r="V533" i="4"/>
  <c r="V529" i="4"/>
  <c r="V525" i="4"/>
  <c r="V521" i="4"/>
  <c r="V517" i="4"/>
  <c r="V513" i="4"/>
  <c r="V509" i="4"/>
  <c r="V505" i="4"/>
  <c r="V501" i="4"/>
  <c r="V497" i="4"/>
  <c r="V493" i="4"/>
  <c r="V489" i="4"/>
  <c r="V485" i="4"/>
  <c r="V481" i="4"/>
  <c r="V477" i="4"/>
  <c r="V473" i="4"/>
  <c r="V469" i="4"/>
  <c r="V465" i="4"/>
  <c r="V461" i="4"/>
  <c r="V457" i="4"/>
  <c r="V453" i="4"/>
  <c r="V449" i="4"/>
  <c r="V445" i="4"/>
  <c r="V441" i="4"/>
  <c r="V437" i="4"/>
  <c r="V433" i="4"/>
  <c r="V429" i="4"/>
  <c r="V425" i="4"/>
  <c r="V421" i="4"/>
  <c r="V417" i="4"/>
  <c r="V413" i="4"/>
  <c r="R412" i="4"/>
  <c r="V409" i="4"/>
  <c r="R408" i="4"/>
  <c r="V405" i="4"/>
  <c r="R404" i="4"/>
  <c r="V401" i="4"/>
  <c r="R400" i="4"/>
  <c r="V397" i="4"/>
  <c r="R396" i="4"/>
  <c r="V393" i="4"/>
  <c r="R392" i="4"/>
  <c r="V389" i="4"/>
  <c r="V385" i="4"/>
  <c r="V381" i="4"/>
  <c r="R380" i="4"/>
  <c r="V377" i="4"/>
  <c r="R376" i="4"/>
  <c r="V373" i="4"/>
  <c r="V369" i="4"/>
  <c r="R368" i="4"/>
  <c r="V365" i="4"/>
  <c r="V361" i="4"/>
  <c r="V357" i="4"/>
  <c r="R356" i="4"/>
  <c r="V353" i="4"/>
  <c r="V349" i="4"/>
  <c r="V345" i="4"/>
  <c r="V341" i="4"/>
  <c r="V337" i="4"/>
  <c r="V333" i="4"/>
  <c r="V329" i="4"/>
  <c r="R328" i="4"/>
  <c r="V325" i="4"/>
  <c r="V321" i="4"/>
  <c r="V317" i="4"/>
  <c r="V313" i="4"/>
  <c r="V309" i="4"/>
  <c r="V305" i="4"/>
  <c r="V301" i="4"/>
  <c r="V297" i="4"/>
  <c r="V293" i="4"/>
  <c r="V289" i="4"/>
  <c r="V285" i="4"/>
  <c r="V281" i="4"/>
  <c r="V277" i="4"/>
  <c r="V273" i="4"/>
  <c r="V269" i="4"/>
  <c r="V265" i="4"/>
  <c r="R264" i="4"/>
  <c r="V261" i="4"/>
  <c r="V257" i="4"/>
  <c r="V253" i="4"/>
  <c r="V249" i="4"/>
  <c r="V245" i="4"/>
  <c r="V241" i="4"/>
  <c r="V237" i="4"/>
  <c r="R236" i="4"/>
  <c r="V233" i="4"/>
  <c r="V229" i="4"/>
  <c r="V225" i="4"/>
  <c r="V221" i="4"/>
  <c r="V217" i="4"/>
  <c r="V213" i="4"/>
  <c r="V209" i="4"/>
  <c r="V205" i="4"/>
  <c r="V201" i="4"/>
  <c r="R200" i="4"/>
  <c r="V197" i="4"/>
  <c r="V193" i="4"/>
  <c r="R192" i="4"/>
  <c r="V189" i="4"/>
  <c r="V185" i="4"/>
  <c r="V181" i="4"/>
  <c r="V177" i="4"/>
  <c r="R176" i="4"/>
  <c r="V173" i="4"/>
  <c r="V169" i="4"/>
  <c r="V165" i="4"/>
  <c r="V161" i="4"/>
  <c r="V157" i="4"/>
  <c r="V153" i="4"/>
  <c r="V149" i="4"/>
  <c r="V145" i="4"/>
  <c r="R144" i="4"/>
  <c r="V141" i="4"/>
  <c r="V137" i="4"/>
  <c r="V133" i="4"/>
  <c r="V129" i="4"/>
  <c r="V125" i="4"/>
  <c r="V121" i="4"/>
  <c r="V117" i="4"/>
  <c r="R116" i="4"/>
  <c r="V113" i="4"/>
  <c r="V109" i="4"/>
  <c r="R108" i="4"/>
  <c r="V105" i="4"/>
  <c r="V101" i="4"/>
  <c r="V97" i="4"/>
  <c r="V93" i="4"/>
  <c r="V89" i="4"/>
  <c r="V85" i="4"/>
  <c r="V81" i="4"/>
  <c r="V77" i="4"/>
  <c r="R76" i="4"/>
  <c r="V73" i="4"/>
  <c r="V69" i="4"/>
  <c r="V65" i="4"/>
  <c r="R64" i="4"/>
  <c r="V61" i="4"/>
  <c r="V57" i="4"/>
  <c r="V53" i="4"/>
  <c r="V49" i="4"/>
  <c r="V45" i="4"/>
  <c r="V41" i="4"/>
  <c r="R40" i="4"/>
  <c r="V37" i="4"/>
  <c r="V33" i="4"/>
  <c r="V29" i="4"/>
  <c r="V25" i="4"/>
  <c r="R24" i="4"/>
  <c r="V21" i="4"/>
  <c r="V17" i="4"/>
  <c r="R16" i="4"/>
  <c r="V13" i="4"/>
  <c r="V1732" i="4"/>
  <c r="V1740" i="4"/>
  <c r="V1748" i="4"/>
  <c r="V1756" i="4"/>
  <c r="V1764" i="4"/>
  <c r="V1772" i="4"/>
  <c r="V1780" i="4"/>
  <c r="V850" i="4"/>
  <c r="V858" i="4"/>
  <c r="V862" i="4"/>
  <c r="V866" i="4"/>
  <c r="V870" i="4"/>
  <c r="V874" i="4"/>
  <c r="V878" i="4"/>
  <c r="V882" i="4"/>
  <c r="V890" i="4"/>
  <c r="V894" i="4"/>
  <c r="V898" i="4"/>
  <c r="V902" i="4"/>
  <c r="V906" i="4"/>
  <c r="V910" i="4"/>
  <c r="V914" i="4"/>
  <c r="V922" i="4"/>
  <c r="V926" i="4"/>
  <c r="V930" i="4"/>
  <c r="V934" i="4"/>
  <c r="V938" i="4"/>
  <c r="V942" i="4"/>
  <c r="V946" i="4"/>
  <c r="V950" i="4"/>
  <c r="V958" i="4"/>
  <c r="V962" i="4"/>
  <c r="V970" i="4"/>
  <c r="V974" i="4"/>
  <c r="V978" i="4"/>
  <c r="V990" i="4"/>
  <c r="V994" i="4"/>
  <c r="V998" i="4"/>
  <c r="V1002" i="4"/>
  <c r="V1006" i="4"/>
  <c r="V1010" i="4"/>
  <c r="V1022" i="4"/>
  <c r="V1026" i="4"/>
  <c r="V1030" i="4"/>
  <c r="V1034" i="4"/>
  <c r="V1038" i="4"/>
  <c r="V1042" i="4"/>
  <c r="V1046" i="4"/>
  <c r="V1054" i="4"/>
  <c r="V1058" i="4"/>
  <c r="V1066" i="4"/>
  <c r="V1070" i="4"/>
  <c r="V1074" i="4"/>
  <c r="V1086" i="4"/>
  <c r="V1090" i="4"/>
  <c r="V1094" i="4"/>
  <c r="V1098" i="4"/>
  <c r="V1102" i="4"/>
  <c r="V1106" i="4"/>
  <c r="V1118" i="4"/>
  <c r="V1122" i="4"/>
  <c r="V1126" i="4"/>
  <c r="V1130" i="4"/>
  <c r="V1134" i="4"/>
  <c r="V1138" i="4"/>
  <c r="V1142" i="4"/>
  <c r="V1150" i="4"/>
  <c r="V1154" i="4"/>
  <c r="V1162" i="4"/>
  <c r="V1166" i="4"/>
  <c r="V1170" i="4"/>
  <c r="V1174" i="4"/>
  <c r="V1182" i="4"/>
  <c r="V1186" i="4"/>
  <c r="V1194" i="4"/>
  <c r="V1198" i="4"/>
  <c r="V1202" i="4"/>
  <c r="V1214" i="4"/>
  <c r="V1218" i="4"/>
  <c r="V1222" i="4"/>
  <c r="V1226" i="4"/>
  <c r="V1230" i="4"/>
  <c r="V1234" i="4"/>
  <c r="V1238" i="4"/>
  <c r="V1246" i="4"/>
  <c r="V1250" i="4"/>
  <c r="V1258" i="4"/>
  <c r="V1262" i="4"/>
  <c r="V1266" i="4"/>
  <c r="V1278" i="4"/>
  <c r="V1282" i="4"/>
  <c r="V1286" i="4"/>
  <c r="V1290" i="4"/>
  <c r="V1294" i="4"/>
  <c r="V1298" i="4"/>
  <c r="V1302" i="4"/>
  <c r="V1310" i="4"/>
  <c r="V1314" i="4"/>
  <c r="V1322" i="4"/>
  <c r="V1326" i="4"/>
  <c r="V1330" i="4"/>
  <c r="V1342" i="4"/>
  <c r="V1346" i="4"/>
  <c r="V1350" i="4"/>
  <c r="V1354" i="4"/>
  <c r="V1358" i="4"/>
  <c r="V1362" i="4"/>
  <c r="V1374" i="4"/>
  <c r="V1378" i="4"/>
  <c r="V1382" i="4"/>
  <c r="V1386" i="4"/>
  <c r="V1390" i="4"/>
  <c r="V1394" i="4"/>
  <c r="V1406" i="4"/>
  <c r="V1410" i="4"/>
  <c r="V1414" i="4"/>
  <c r="V1418" i="4"/>
  <c r="V1422" i="4"/>
  <c r="V1426" i="4"/>
  <c r="V1438" i="4"/>
  <c r="V1442" i="4"/>
  <c r="V1446" i="4"/>
  <c r="V1450" i="4"/>
  <c r="V1454" i="4"/>
  <c r="V1458" i="4"/>
  <c r="V1470" i="4"/>
  <c r="V1474" i="4"/>
  <c r="V1478" i="4"/>
  <c r="V1482" i="4"/>
  <c r="V1486" i="4"/>
  <c r="V1490" i="4"/>
  <c r="V1494" i="4"/>
  <c r="V1502" i="4"/>
  <c r="V1506" i="4"/>
  <c r="V1510" i="4"/>
  <c r="V1514" i="4"/>
  <c r="V1518" i="4"/>
  <c r="V1522" i="4"/>
  <c r="V1526" i="4"/>
  <c r="V1530" i="4"/>
  <c r="V1534" i="4"/>
  <c r="V1542" i="4"/>
  <c r="V1550" i="4"/>
  <c r="V1554" i="4"/>
  <c r="V1558" i="4"/>
  <c r="V1564" i="4"/>
  <c r="V1574" i="4"/>
  <c r="V1585" i="4"/>
  <c r="V1590" i="4"/>
  <c r="V1596" i="4"/>
  <c r="V1601" i="4"/>
  <c r="V1612" i="4"/>
  <c r="V1617" i="4"/>
  <c r="V1622" i="4"/>
  <c r="V1628" i="4"/>
  <c r="V1638" i="4"/>
  <c r="V1649" i="4"/>
  <c r="V1654" i="4"/>
  <c r="V1660" i="4"/>
  <c r="V1665" i="4"/>
  <c r="V1670" i="4"/>
  <c r="V1676" i="4"/>
  <c r="V1681" i="4"/>
  <c r="V1686" i="4"/>
  <c r="V1692" i="4"/>
  <c r="V1702" i="4"/>
  <c r="V1718" i="4"/>
  <c r="V1724" i="4"/>
  <c r="V1759" i="4"/>
  <c r="V1786" i="4"/>
  <c r="V1791" i="4"/>
  <c r="V1795" i="4"/>
  <c r="V1800" i="4"/>
  <c r="V1804" i="4"/>
  <c r="V1814" i="4"/>
  <c r="V1823" i="4"/>
  <c r="V1827" i="4"/>
  <c r="V1832" i="4"/>
  <c r="V1836" i="4"/>
  <c r="V1846" i="4"/>
  <c r="V1851" i="4"/>
  <c r="V1856" i="4"/>
  <c r="V1862" i="4"/>
  <c r="V1872" i="4"/>
  <c r="V1878" i="4"/>
  <c r="V1883" i="4"/>
  <c r="V1888" i="4"/>
  <c r="V1894" i="4"/>
  <c r="V1904" i="4"/>
  <c r="V1910" i="4"/>
  <c r="V1915" i="4"/>
  <c r="V1920" i="4"/>
  <c r="V1926" i="4"/>
  <c r="V1936" i="4"/>
  <c r="V1942" i="4"/>
  <c r="V1947" i="4"/>
  <c r="V1952" i="4"/>
  <c r="V1958" i="4"/>
  <c r="V1968" i="4"/>
  <c r="V1974" i="4"/>
  <c r="V1979" i="4"/>
  <c r="V1984" i="4"/>
  <c r="V1990" i="4"/>
  <c r="V2000" i="4"/>
  <c r="V2006" i="4"/>
  <c r="V2011" i="4"/>
  <c r="V2016" i="4"/>
  <c r="V2022" i="4"/>
  <c r="V2032" i="4"/>
  <c r="V2038" i="4"/>
  <c r="V2043" i="4"/>
  <c r="V2048" i="4"/>
  <c r="V2054" i="4"/>
  <c r="V2064" i="4"/>
  <c r="V2070" i="4"/>
  <c r="V2075" i="4"/>
  <c r="V2080" i="4"/>
  <c r="V2086" i="4"/>
  <c r="V2096" i="4"/>
  <c r="V2102" i="4"/>
  <c r="V2107" i="4"/>
  <c r="V2112" i="4"/>
  <c r="V2119" i="4"/>
  <c r="V2127" i="4"/>
  <c r="V2135" i="4"/>
  <c r="V2143" i="4"/>
  <c r="V2159" i="4"/>
  <c r="V2175" i="4"/>
  <c r="V2183" i="4"/>
  <c r="V2191" i="4"/>
  <c r="V2207" i="4"/>
  <c r="V2215" i="4"/>
  <c r="V2224" i="4"/>
  <c r="V2240" i="4"/>
  <c r="V2256" i="4"/>
  <c r="V2272" i="4"/>
  <c r="V2288" i="4"/>
  <c r="V2304" i="4"/>
  <c r="V2320" i="4"/>
  <c r="V2336" i="4"/>
  <c r="V2352" i="4"/>
  <c r="V2368" i="4"/>
  <c r="V2384" i="4"/>
  <c r="V2400" i="4"/>
  <c r="V2416" i="4"/>
  <c r="V2432" i="4"/>
  <c r="V2448" i="4"/>
  <c r="V2464" i="4"/>
  <c r="V2480" i="4"/>
  <c r="V2496" i="4"/>
  <c r="V2512" i="4"/>
  <c r="V2528" i="4"/>
  <c r="V2544" i="4"/>
  <c r="V2560" i="4"/>
  <c r="V2576" i="4"/>
  <c r="V2592" i="4"/>
  <c r="V2603" i="4"/>
  <c r="V2615" i="4"/>
  <c r="V2623" i="4"/>
  <c r="V2635" i="4"/>
  <c r="V2647" i="4"/>
  <c r="V2667" i="4"/>
  <c r="V2679" i="4"/>
  <c r="V2687" i="4"/>
  <c r="V2743" i="4"/>
  <c r="V2807" i="4"/>
  <c r="V2871" i="4"/>
  <c r="V2725" i="4"/>
  <c r="V2702" i="4"/>
  <c r="V2766" i="4"/>
  <c r="V2830" i="4"/>
  <c r="V2894" i="4"/>
  <c r="V2915" i="4"/>
  <c r="V2939" i="4"/>
  <c r="V2955" i="4"/>
  <c r="V2971" i="4"/>
  <c r="T4915" i="4"/>
  <c r="R4915" i="4"/>
  <c r="V4915" i="4"/>
  <c r="T4829" i="4"/>
  <c r="R4829" i="4"/>
  <c r="V4829" i="4"/>
  <c r="T4789" i="4"/>
  <c r="R4789" i="4"/>
  <c r="V4789" i="4"/>
  <c r="T4710" i="4"/>
  <c r="R4710" i="4"/>
  <c r="V4710" i="4"/>
  <c r="T4678" i="4"/>
  <c r="R4678" i="4"/>
  <c r="V4678" i="4"/>
  <c r="T4646" i="4"/>
  <c r="R4646" i="4"/>
  <c r="V4646" i="4"/>
  <c r="T4614" i="4"/>
  <c r="R4614" i="4"/>
  <c r="V4614" i="4"/>
  <c r="T4557" i="4"/>
  <c r="R4557" i="4"/>
  <c r="V4557" i="4"/>
  <c r="T4493" i="4"/>
  <c r="R4493" i="4"/>
  <c r="V4493" i="4"/>
  <c r="T4738" i="4"/>
  <c r="R4738" i="4"/>
  <c r="V4738" i="4"/>
  <c r="T4453" i="4"/>
  <c r="R4453" i="4"/>
  <c r="V4453" i="4"/>
  <c r="T4177" i="4"/>
  <c r="R4177" i="4"/>
  <c r="V4177" i="4"/>
  <c r="T4205" i="4"/>
  <c r="R4205" i="4"/>
  <c r="V4205" i="4"/>
  <c r="T4061" i="4"/>
  <c r="R4061" i="4"/>
  <c r="V4061" i="4"/>
  <c r="T4537" i="4"/>
  <c r="R4537" i="4"/>
  <c r="V4537" i="4"/>
  <c r="T3468" i="4"/>
  <c r="R3468" i="4"/>
  <c r="V3468" i="4"/>
  <c r="T2883" i="4"/>
  <c r="R2883" i="4"/>
  <c r="V2883" i="4"/>
  <c r="T2819" i="4"/>
  <c r="R2819" i="4"/>
  <c r="V2819" i="4"/>
  <c r="T2755" i="4"/>
  <c r="R2755" i="4"/>
  <c r="V2755" i="4"/>
  <c r="T2911" i="4"/>
  <c r="R2911" i="4"/>
  <c r="T2847" i="4"/>
  <c r="R2847" i="4"/>
  <c r="V2847" i="4"/>
  <c r="T2783" i="4"/>
  <c r="R2783" i="4"/>
  <c r="V2783" i="4"/>
  <c r="T2719" i="4"/>
  <c r="R2719" i="4"/>
  <c r="V2719" i="4"/>
  <c r="T2655" i="4"/>
  <c r="R2655" i="4"/>
  <c r="T2591" i="4"/>
  <c r="R2591" i="4"/>
  <c r="V2591" i="4"/>
  <c r="T2371" i="4"/>
  <c r="R2371" i="4"/>
  <c r="V2371" i="4"/>
  <c r="T2307" i="4"/>
  <c r="R2307" i="4"/>
  <c r="V2307" i="4"/>
  <c r="T2151" i="4"/>
  <c r="R2151" i="4"/>
  <c r="T2083" i="4"/>
  <c r="R2083" i="4"/>
  <c r="T1796" i="4"/>
  <c r="R1796" i="4"/>
  <c r="T2199" i="4"/>
  <c r="R2199" i="4"/>
  <c r="T2167" i="4"/>
  <c r="R2167" i="4"/>
  <c r="T2007" i="4"/>
  <c r="R2007" i="4"/>
  <c r="T1879" i="4"/>
  <c r="R1879" i="4"/>
  <c r="T2105" i="4"/>
  <c r="V2105" i="4"/>
  <c r="R2105" i="4"/>
  <c r="T1704" i="4"/>
  <c r="R1704" i="4"/>
  <c r="T1606" i="4"/>
  <c r="R1606" i="4"/>
  <c r="T1565" i="4"/>
  <c r="R1565" i="4"/>
  <c r="T1520" i="4"/>
  <c r="R1520" i="4"/>
  <c r="T1428" i="4"/>
  <c r="R1428" i="4"/>
  <c r="T1300" i="4"/>
  <c r="R1300" i="4"/>
  <c r="T1172" i="4"/>
  <c r="R1172" i="4"/>
  <c r="T1044" i="4"/>
  <c r="R1044" i="4"/>
  <c r="T2443" i="4"/>
  <c r="R2443" i="4"/>
  <c r="V2443" i="4"/>
  <c r="T2411" i="4"/>
  <c r="R2411" i="4"/>
  <c r="V2411" i="4"/>
  <c r="T2379" i="4"/>
  <c r="R2379" i="4"/>
  <c r="V2379" i="4"/>
  <c r="T2347" i="4"/>
  <c r="R2347" i="4"/>
  <c r="V2347" i="4"/>
  <c r="T2251" i="4"/>
  <c r="R2251" i="4"/>
  <c r="V2251" i="4"/>
  <c r="T2131" i="4"/>
  <c r="R2131" i="4"/>
  <c r="T2067" i="4"/>
  <c r="R2067" i="4"/>
  <c r="T1849" i="4"/>
  <c r="R1849" i="4"/>
  <c r="V1849" i="4"/>
  <c r="T1620" i="4"/>
  <c r="R1620" i="4"/>
  <c r="T1540" i="4"/>
  <c r="R1540" i="4"/>
  <c r="T2163" i="4"/>
  <c r="R2163" i="4"/>
  <c r="T2095" i="4"/>
  <c r="R2095" i="4"/>
  <c r="T2035" i="4"/>
  <c r="R2035" i="4"/>
  <c r="T1971" i="4"/>
  <c r="R1971" i="4"/>
  <c r="T1907" i="4"/>
  <c r="R1907" i="4"/>
  <c r="T1816" i="4"/>
  <c r="R1816" i="4"/>
  <c r="T1752" i="4"/>
  <c r="R1752" i="4"/>
  <c r="T1708" i="4"/>
  <c r="R1708" i="4"/>
  <c r="T1697" i="4"/>
  <c r="R1697" i="4"/>
  <c r="T1674" i="4"/>
  <c r="R1674" i="4"/>
  <c r="T1644" i="4"/>
  <c r="R1644" i="4"/>
  <c r="T1633" i="4"/>
  <c r="R1633" i="4"/>
  <c r="T1610" i="4"/>
  <c r="R1610" i="4"/>
  <c r="T1580" i="4"/>
  <c r="R1580" i="4"/>
  <c r="T1569" i="4"/>
  <c r="R1569" i="4"/>
  <c r="T1546" i="4"/>
  <c r="R1546" i="4"/>
  <c r="T1488" i="4"/>
  <c r="R1488" i="4"/>
  <c r="T1424" i="4"/>
  <c r="R1424" i="4"/>
  <c r="T1392" i="4"/>
  <c r="R1392" i="4"/>
  <c r="T1360" i="4"/>
  <c r="R1360" i="4"/>
  <c r="T1328" i="4"/>
  <c r="R1328" i="4"/>
  <c r="T1296" i="4"/>
  <c r="R1296" i="4"/>
  <c r="T1264" i="4"/>
  <c r="R1264" i="4"/>
  <c r="T1232" i="4"/>
  <c r="R1232" i="4"/>
  <c r="T1200" i="4"/>
  <c r="R1200" i="4"/>
  <c r="T1168" i="4"/>
  <c r="R1168" i="4"/>
  <c r="T1136" i="4"/>
  <c r="R1136" i="4"/>
  <c r="T1104" i="4"/>
  <c r="R1104" i="4"/>
  <c r="T1072" i="4"/>
  <c r="R1072" i="4"/>
  <c r="T1040" i="4"/>
  <c r="R1040" i="4"/>
  <c r="T1008" i="4"/>
  <c r="R1008" i="4"/>
  <c r="T976" i="4"/>
  <c r="R976" i="4"/>
  <c r="T216" i="4"/>
  <c r="Q216" i="4"/>
  <c r="T5007" i="4"/>
  <c r="R5007" i="4"/>
  <c r="V5007" i="4"/>
  <c r="T4987" i="4"/>
  <c r="R4987" i="4"/>
  <c r="V4987" i="4"/>
  <c r="T4979" i="4"/>
  <c r="R4979" i="4"/>
  <c r="V4979" i="4"/>
  <c r="T4959" i="4"/>
  <c r="R4959" i="4"/>
  <c r="V4959" i="4"/>
  <c r="T4947" i="4"/>
  <c r="R4947" i="4"/>
  <c r="V4947" i="4"/>
  <c r="T4443" i="4"/>
  <c r="R4443" i="4"/>
  <c r="V4443" i="4"/>
  <c r="T4315" i="4"/>
  <c r="R4315" i="4"/>
  <c r="V4315" i="4"/>
  <c r="T3529" i="4"/>
  <c r="R3529" i="4"/>
  <c r="V3529" i="4"/>
  <c r="T3449" i="4"/>
  <c r="R3449" i="4"/>
  <c r="V3449" i="4"/>
  <c r="T3401" i="4"/>
  <c r="R3401" i="4"/>
  <c r="V3401" i="4"/>
  <c r="T3337" i="4"/>
  <c r="R3337" i="4"/>
  <c r="V3337" i="4"/>
  <c r="T3273" i="4"/>
  <c r="R3273" i="4"/>
  <c r="V3273" i="4"/>
  <c r="T3209" i="4"/>
  <c r="R3209" i="4"/>
  <c r="V3209" i="4"/>
  <c r="T3161" i="4"/>
  <c r="R3161" i="4"/>
  <c r="V3161" i="4"/>
  <c r="T3097" i="4"/>
  <c r="R3097" i="4"/>
  <c r="V3097" i="4"/>
  <c r="T3049" i="4"/>
  <c r="R3049" i="4"/>
  <c r="V3049" i="4"/>
  <c r="T2985" i="4"/>
  <c r="R2985" i="4"/>
  <c r="V2985" i="4"/>
  <c r="T2942" i="4"/>
  <c r="R2942" i="4"/>
  <c r="V2942" i="4"/>
  <c r="T2695" i="4"/>
  <c r="R2695" i="4"/>
  <c r="T2612" i="4"/>
  <c r="R2612" i="4"/>
  <c r="V2612" i="4"/>
  <c r="T2424" i="4"/>
  <c r="R2424" i="4"/>
  <c r="T2360" i="4"/>
  <c r="R2360" i="4"/>
  <c r="T2232" i="4"/>
  <c r="R2232" i="4"/>
  <c r="T2141" i="4"/>
  <c r="R2141" i="4"/>
  <c r="V2141" i="4"/>
  <c r="T1818" i="4"/>
  <c r="R1818" i="4"/>
  <c r="T1781" i="4"/>
  <c r="R1781" i="4"/>
  <c r="T1749" i="4"/>
  <c r="R1749" i="4"/>
  <c r="T1705" i="4"/>
  <c r="R1705" i="4"/>
  <c r="T1641" i="4"/>
  <c r="R1641" i="4"/>
  <c r="T1577" i="4"/>
  <c r="R1577" i="4"/>
  <c r="T2152" i="4"/>
  <c r="R2152" i="4"/>
  <c r="T2084" i="4"/>
  <c r="R2084" i="4"/>
  <c r="T2024" i="4"/>
  <c r="R2024" i="4"/>
  <c r="T1949" i="4"/>
  <c r="R1949" i="4"/>
  <c r="V1949" i="4"/>
  <c r="T1885" i="4"/>
  <c r="R1885" i="4"/>
  <c r="V1885" i="4"/>
  <c r="T1826" i="4"/>
  <c r="R1826" i="4"/>
  <c r="T1789" i="4"/>
  <c r="R1789" i="4"/>
  <c r="V1789" i="4"/>
  <c r="T1762" i="4"/>
  <c r="R1762" i="4"/>
  <c r="T1725" i="4"/>
  <c r="R1725" i="4"/>
  <c r="T1694" i="4"/>
  <c r="R1694" i="4"/>
  <c r="T1664" i="4"/>
  <c r="R1664" i="4"/>
  <c r="T1653" i="4"/>
  <c r="R1653" i="4"/>
  <c r="T1630" i="4"/>
  <c r="R1630" i="4"/>
  <c r="T1600" i="4"/>
  <c r="R1600" i="4"/>
  <c r="T1589" i="4"/>
  <c r="R1589" i="4"/>
  <c r="T1566" i="4"/>
  <c r="R1566" i="4"/>
  <c r="T1536" i="4"/>
  <c r="R1536" i="4"/>
  <c r="T1498" i="4"/>
  <c r="R1498" i="4"/>
  <c r="T1466" i="4"/>
  <c r="R1466" i="4"/>
  <c r="T1434" i="4"/>
  <c r="R1434" i="4"/>
  <c r="T1402" i="4"/>
  <c r="R1402" i="4"/>
  <c r="T1370" i="4"/>
  <c r="R1370" i="4"/>
  <c r="T1338" i="4"/>
  <c r="R1338" i="4"/>
  <c r="T1306" i="4"/>
  <c r="R1306" i="4"/>
  <c r="T1274" i="4"/>
  <c r="R1274" i="4"/>
  <c r="T1242" i="4"/>
  <c r="R1242" i="4"/>
  <c r="T1210" i="4"/>
  <c r="R1210" i="4"/>
  <c r="T1178" i="4"/>
  <c r="R1178" i="4"/>
  <c r="T1146" i="4"/>
  <c r="R1146" i="4"/>
  <c r="T1114" i="4"/>
  <c r="R1114" i="4"/>
  <c r="T1082" i="4"/>
  <c r="R1082" i="4"/>
  <c r="T1050" i="4"/>
  <c r="R1050" i="4"/>
  <c r="T1018" i="4"/>
  <c r="R1018" i="4"/>
  <c r="T986" i="4"/>
  <c r="R986" i="4"/>
  <c r="T954" i="4"/>
  <c r="R954" i="4"/>
  <c r="T918" i="4"/>
  <c r="R918" i="4"/>
  <c r="T886" i="4"/>
  <c r="R886" i="4"/>
  <c r="T854" i="4"/>
  <c r="R854" i="4"/>
  <c r="T822" i="4"/>
  <c r="Q822" i="4"/>
  <c r="T790" i="4"/>
  <c r="Q790" i="4"/>
  <c r="T758" i="4"/>
  <c r="Q758" i="4"/>
  <c r="T726" i="4"/>
  <c r="Q726" i="4"/>
  <c r="T5001" i="4"/>
  <c r="R5001" i="4"/>
  <c r="V5001" i="4"/>
  <c r="T4993" i="4"/>
  <c r="R4993" i="4"/>
  <c r="V4993" i="4"/>
  <c r="T4985" i="4"/>
  <c r="R4985" i="4"/>
  <c r="V4985" i="4"/>
  <c r="T4977" i="4"/>
  <c r="R4977" i="4"/>
  <c r="V4977" i="4"/>
  <c r="T4969" i="4"/>
  <c r="R4969" i="4"/>
  <c r="V4969" i="4"/>
  <c r="T4961" i="4"/>
  <c r="R4961" i="4"/>
  <c r="V4961" i="4"/>
  <c r="T4953" i="4"/>
  <c r="R4953" i="4"/>
  <c r="V4953" i="4"/>
  <c r="T4945" i="4"/>
  <c r="R4945" i="4"/>
  <c r="V4945" i="4"/>
  <c r="T4937" i="4"/>
  <c r="R4937" i="4"/>
  <c r="V4937" i="4"/>
  <c r="T4925" i="4"/>
  <c r="R4925" i="4"/>
  <c r="V4925" i="4"/>
  <c r="T4909" i="4"/>
  <c r="R4909" i="4"/>
  <c r="V4909" i="4"/>
  <c r="T4893" i="4"/>
  <c r="R4893" i="4"/>
  <c r="V4893" i="4"/>
  <c r="T4877" i="4"/>
  <c r="R4877" i="4"/>
  <c r="V4877" i="4"/>
  <c r="T4861" i="4"/>
  <c r="R4861" i="4"/>
  <c r="V4861" i="4"/>
  <c r="T4845" i="4"/>
  <c r="R4845" i="4"/>
  <c r="V4845" i="4"/>
  <c r="T4725" i="4"/>
  <c r="R4725" i="4"/>
  <c r="V4725" i="4"/>
  <c r="T4717" i="4"/>
  <c r="R4717" i="4"/>
  <c r="V4717" i="4"/>
  <c r="T4709" i="4"/>
  <c r="R4709" i="4"/>
  <c r="V4709" i="4"/>
  <c r="T4701" i="4"/>
  <c r="R4701" i="4"/>
  <c r="V4701" i="4"/>
  <c r="T4693" i="4"/>
  <c r="R4693" i="4"/>
  <c r="V4693" i="4"/>
  <c r="T4685" i="4"/>
  <c r="R4685" i="4"/>
  <c r="V4685" i="4"/>
  <c r="T4677" i="4"/>
  <c r="R4677" i="4"/>
  <c r="V4677" i="4"/>
  <c r="T4669" i="4"/>
  <c r="R4669" i="4"/>
  <c r="V4669" i="4"/>
  <c r="T4661" i="4"/>
  <c r="R4661" i="4"/>
  <c r="V4661" i="4"/>
  <c r="T4653" i="4"/>
  <c r="R4653" i="4"/>
  <c r="V4653" i="4"/>
  <c r="T4645" i="4"/>
  <c r="R4645" i="4"/>
  <c r="V4645" i="4"/>
  <c r="T4637" i="4"/>
  <c r="R4637" i="4"/>
  <c r="V4637" i="4"/>
  <c r="T4629" i="4"/>
  <c r="R4629" i="4"/>
  <c r="V4629" i="4"/>
  <c r="T4621" i="4"/>
  <c r="R4621" i="4"/>
  <c r="V4621" i="4"/>
  <c r="T4613" i="4"/>
  <c r="R4613" i="4"/>
  <c r="V4613" i="4"/>
  <c r="T4605" i="4"/>
  <c r="R4605" i="4"/>
  <c r="V4605" i="4"/>
  <c r="T4597" i="4"/>
  <c r="R4597" i="4"/>
  <c r="V4597" i="4"/>
  <c r="T4589" i="4"/>
  <c r="R4589" i="4"/>
  <c r="V4589" i="4"/>
  <c r="T4449" i="4"/>
  <c r="R4449" i="4"/>
  <c r="V4449" i="4"/>
  <c r="T4429" i="4"/>
  <c r="R4429" i="4"/>
  <c r="V4429" i="4"/>
  <c r="T4421" i="4"/>
  <c r="R4421" i="4"/>
  <c r="V4421" i="4"/>
  <c r="T4405" i="4"/>
  <c r="R4405" i="4"/>
  <c r="V4405" i="4"/>
  <c r="T4393" i="4"/>
  <c r="R4393" i="4"/>
  <c r="V4393" i="4"/>
  <c r="T4381" i="4"/>
  <c r="R4381" i="4"/>
  <c r="V4381" i="4"/>
  <c r="T4365" i="4"/>
  <c r="R4365" i="4"/>
  <c r="V4365" i="4"/>
  <c r="T4357" i="4"/>
  <c r="R4357" i="4"/>
  <c r="V4357" i="4"/>
  <c r="T4341" i="4"/>
  <c r="R4341" i="4"/>
  <c r="V4341" i="4"/>
  <c r="T4329" i="4"/>
  <c r="R4329" i="4"/>
  <c r="V4329" i="4"/>
  <c r="T4317" i="4"/>
  <c r="R4317" i="4"/>
  <c r="V4317" i="4"/>
  <c r="T4301" i="4"/>
  <c r="R4301" i="4"/>
  <c r="V4301" i="4"/>
  <c r="T4293" i="4"/>
  <c r="R4293" i="4"/>
  <c r="V4293" i="4"/>
  <c r="T4145" i="4"/>
  <c r="R4145" i="4"/>
  <c r="V4145" i="4"/>
  <c r="T4129" i="4"/>
  <c r="R4129" i="4"/>
  <c r="V4129" i="4"/>
  <c r="T4836" i="4"/>
  <c r="R4836" i="4"/>
  <c r="V4836" i="4"/>
  <c r="T4828" i="4"/>
  <c r="R4828" i="4"/>
  <c r="V4828" i="4"/>
  <c r="T4820" i="4"/>
  <c r="R4820" i="4"/>
  <c r="V4820" i="4"/>
  <c r="T4812" i="4"/>
  <c r="R4812" i="4"/>
  <c r="V4812" i="4"/>
  <c r="T4804" i="4"/>
  <c r="R4804" i="4"/>
  <c r="V4804" i="4"/>
  <c r="T4796" i="4"/>
  <c r="R4796" i="4"/>
  <c r="V4796" i="4"/>
  <c r="T4788" i="4"/>
  <c r="R4788" i="4"/>
  <c r="V4788" i="4"/>
  <c r="T4780" i="4"/>
  <c r="R4780" i="4"/>
  <c r="V4780" i="4"/>
  <c r="T4772" i="4"/>
  <c r="R4772" i="4"/>
  <c r="V4772" i="4"/>
  <c r="T4764" i="4"/>
  <c r="R4764" i="4"/>
  <c r="V4764" i="4"/>
  <c r="T4748" i="4"/>
  <c r="R4748" i="4"/>
  <c r="V4748" i="4"/>
  <c r="T4732" i="4"/>
  <c r="R4732" i="4"/>
  <c r="V4732" i="4"/>
  <c r="T4548" i="4"/>
  <c r="R4548" i="4"/>
  <c r="V4548" i="4"/>
  <c r="T4500" i="4"/>
  <c r="R4500" i="4"/>
  <c r="V4500" i="4"/>
  <c r="T4468" i="4"/>
  <c r="R4468" i="4"/>
  <c r="V4468" i="4"/>
  <c r="T4420" i="4"/>
  <c r="R4420" i="4"/>
  <c r="V4420" i="4"/>
  <c r="T4412" i="4"/>
  <c r="R4412" i="4"/>
  <c r="V4412" i="4"/>
  <c r="T4404" i="4"/>
  <c r="R4404" i="4"/>
  <c r="V4404" i="4"/>
  <c r="T4396" i="4"/>
  <c r="R4396" i="4"/>
  <c r="V4396" i="4"/>
  <c r="T4356" i="4"/>
  <c r="R4356" i="4"/>
  <c r="V4356" i="4"/>
  <c r="T4348" i="4"/>
  <c r="R4348" i="4"/>
  <c r="V4348" i="4"/>
  <c r="T4340" i="4"/>
  <c r="R4340" i="4"/>
  <c r="V4340" i="4"/>
  <c r="T4332" i="4"/>
  <c r="V4332" i="4"/>
  <c r="R4332" i="4"/>
  <c r="T4292" i="4"/>
  <c r="R4292" i="4"/>
  <c r="V4292" i="4"/>
  <c r="T4284" i="4"/>
  <c r="V4284" i="4"/>
  <c r="R4284" i="4"/>
  <c r="T4268" i="4"/>
  <c r="V4268" i="4"/>
  <c r="R4268" i="4"/>
  <c r="T4236" i="4"/>
  <c r="V4236" i="4"/>
  <c r="R4236" i="4"/>
  <c r="T4180" i="4"/>
  <c r="V4180" i="4"/>
  <c r="R4180" i="4"/>
  <c r="T4148" i="4"/>
  <c r="R4148" i="4"/>
  <c r="V4148" i="4"/>
  <c r="T4012" i="4"/>
  <c r="R4012" i="4"/>
  <c r="V4012" i="4"/>
  <c r="T4004" i="4"/>
  <c r="R4004" i="4"/>
  <c r="V4004" i="4"/>
  <c r="T3996" i="4"/>
  <c r="R3996" i="4"/>
  <c r="V3996" i="4"/>
  <c r="T3988" i="4"/>
  <c r="R3988" i="4"/>
  <c r="V3988" i="4"/>
  <c r="T3980" i="4"/>
  <c r="R3980" i="4"/>
  <c r="V3980" i="4"/>
  <c r="T3972" i="4"/>
  <c r="R3972" i="4"/>
  <c r="V3972" i="4"/>
  <c r="T3964" i="4"/>
  <c r="R3964" i="4"/>
  <c r="V3964" i="4"/>
  <c r="T3956" i="4"/>
  <c r="R3956" i="4"/>
  <c r="V3956" i="4"/>
  <c r="T3948" i="4"/>
  <c r="R3948" i="4"/>
  <c r="V3948" i="4"/>
  <c r="T3940" i="4"/>
  <c r="R3940" i="4"/>
  <c r="V3940" i="4"/>
  <c r="T3932" i="4"/>
  <c r="R3932" i="4"/>
  <c r="V3932" i="4"/>
  <c r="T3924" i="4"/>
  <c r="R3924" i="4"/>
  <c r="V3924" i="4"/>
  <c r="T3916" i="4"/>
  <c r="R3916" i="4"/>
  <c r="V3916" i="4"/>
  <c r="T3908" i="4"/>
  <c r="R3908" i="4"/>
  <c r="V3908" i="4"/>
  <c r="T3900" i="4"/>
  <c r="R3900" i="4"/>
  <c r="V3900" i="4"/>
  <c r="T3892" i="4"/>
  <c r="R3892" i="4"/>
  <c r="V3892" i="4"/>
  <c r="T3884" i="4"/>
  <c r="R3884" i="4"/>
  <c r="V3884" i="4"/>
  <c r="T3876" i="4"/>
  <c r="R3876" i="4"/>
  <c r="V3876" i="4"/>
  <c r="T3868" i="4"/>
  <c r="R3868" i="4"/>
  <c r="V3868" i="4"/>
  <c r="T3860" i="4"/>
  <c r="R3860" i="4"/>
  <c r="V3860" i="4"/>
  <c r="T3852" i="4"/>
  <c r="R3852" i="4"/>
  <c r="V3852" i="4"/>
  <c r="T3844" i="4"/>
  <c r="R3844" i="4"/>
  <c r="V3844" i="4"/>
  <c r="T3836" i="4"/>
  <c r="R3836" i="4"/>
  <c r="V3836" i="4"/>
  <c r="T3828" i="4"/>
  <c r="R3828" i="4"/>
  <c r="V3828" i="4"/>
  <c r="T3820" i="4"/>
  <c r="R3820" i="4"/>
  <c r="V3820" i="4"/>
  <c r="T3812" i="4"/>
  <c r="R3812" i="4"/>
  <c r="V3812" i="4"/>
  <c r="T3804" i="4"/>
  <c r="R3804" i="4"/>
  <c r="V3804" i="4"/>
  <c r="T3796" i="4"/>
  <c r="R3796" i="4"/>
  <c r="V3796" i="4"/>
  <c r="T3788" i="4"/>
  <c r="R3788" i="4"/>
  <c r="V3788" i="4"/>
  <c r="T3780" i="4"/>
  <c r="R3780" i="4"/>
  <c r="V3780" i="4"/>
  <c r="T3772" i="4"/>
  <c r="R3772" i="4"/>
  <c r="V3772" i="4"/>
  <c r="T3764" i="4"/>
  <c r="R3764" i="4"/>
  <c r="V3764" i="4"/>
  <c r="T3756" i="4"/>
  <c r="R3756" i="4"/>
  <c r="V3756" i="4"/>
  <c r="T3748" i="4"/>
  <c r="R3748" i="4"/>
  <c r="V3748" i="4"/>
  <c r="T3740" i="4"/>
  <c r="R3740" i="4"/>
  <c r="V3740" i="4"/>
  <c r="T3732" i="4"/>
  <c r="R3732" i="4"/>
  <c r="V3732" i="4"/>
  <c r="T3724" i="4"/>
  <c r="R3724" i="4"/>
  <c r="V3724" i="4"/>
  <c r="T4931" i="4"/>
  <c r="R4931" i="4"/>
  <c r="V4931" i="4"/>
  <c r="T4919" i="4"/>
  <c r="R4919" i="4"/>
  <c r="V4919" i="4"/>
  <c r="T4903" i="4"/>
  <c r="R4903" i="4"/>
  <c r="V4903" i="4"/>
  <c r="T4887" i="4"/>
  <c r="R4887" i="4"/>
  <c r="V4887" i="4"/>
  <c r="T4871" i="4"/>
  <c r="R4871" i="4"/>
  <c r="V4871" i="4"/>
  <c r="T4855" i="4"/>
  <c r="R4855" i="4"/>
  <c r="V4855" i="4"/>
  <c r="T4575" i="4"/>
  <c r="R4575" i="4"/>
  <c r="V4575" i="4"/>
  <c r="T4567" i="4"/>
  <c r="R4567" i="4"/>
  <c r="V4567" i="4"/>
  <c r="T4559" i="4"/>
  <c r="R4559" i="4"/>
  <c r="V4559" i="4"/>
  <c r="T4543" i="4"/>
  <c r="R4543" i="4"/>
  <c r="V4543" i="4"/>
  <c r="T4535" i="4"/>
  <c r="R4535" i="4"/>
  <c r="V4535" i="4"/>
  <c r="T4519" i="4"/>
  <c r="R4519" i="4"/>
  <c r="V4519" i="4"/>
  <c r="T4487" i="4"/>
  <c r="R4487" i="4"/>
  <c r="V4487" i="4"/>
  <c r="T4459" i="4"/>
  <c r="R4459" i="4"/>
  <c r="V4459" i="4"/>
  <c r="T4415" i="4"/>
  <c r="R4415" i="4"/>
  <c r="V4415" i="4"/>
  <c r="T4399" i="4"/>
  <c r="R4399" i="4"/>
  <c r="V4399" i="4"/>
  <c r="T4391" i="4"/>
  <c r="R4391" i="4"/>
  <c r="V4391" i="4"/>
  <c r="T4351" i="4"/>
  <c r="R4351" i="4"/>
  <c r="V4351" i="4"/>
  <c r="T4335" i="4"/>
  <c r="R4335" i="4"/>
  <c r="V4335" i="4"/>
  <c r="T4327" i="4"/>
  <c r="R4327" i="4"/>
  <c r="V4327" i="4"/>
  <c r="T4287" i="4"/>
  <c r="R4287" i="4"/>
  <c r="V4287" i="4"/>
  <c r="T4275" i="4"/>
  <c r="R4275" i="4"/>
  <c r="V4275" i="4"/>
  <c r="T4259" i="4"/>
  <c r="R4259" i="4"/>
  <c r="V4259" i="4"/>
  <c r="T4227" i="4"/>
  <c r="R4227" i="4"/>
  <c r="V4227" i="4"/>
  <c r="T4203" i="4"/>
  <c r="R4203" i="4"/>
  <c r="V4203" i="4"/>
  <c r="T4171" i="4"/>
  <c r="R4171" i="4"/>
  <c r="V4171" i="4"/>
  <c r="T4131" i="4"/>
  <c r="R4131" i="4"/>
  <c r="V4131" i="4"/>
  <c r="T4115" i="4"/>
  <c r="R4115" i="4"/>
  <c r="V4115" i="4"/>
  <c r="T4099" i="4"/>
  <c r="R4099" i="4"/>
  <c r="V4099" i="4"/>
  <c r="T4083" i="4"/>
  <c r="R4083" i="4"/>
  <c r="V4083" i="4"/>
  <c r="T4067" i="4"/>
  <c r="R4067" i="4"/>
  <c r="V4067" i="4"/>
  <c r="T4051" i="4"/>
  <c r="R4051" i="4"/>
  <c r="V4051" i="4"/>
  <c r="T4035" i="4"/>
  <c r="R4035" i="4"/>
  <c r="V4035" i="4"/>
  <c r="T4019" i="4"/>
  <c r="R4019" i="4"/>
  <c r="V4019" i="4"/>
  <c r="T4878" i="4"/>
  <c r="R4878" i="4"/>
  <c r="V4878" i="4"/>
  <c r="T4862" i="4"/>
  <c r="R4862" i="4"/>
  <c r="V4862" i="4"/>
  <c r="T3475" i="4"/>
  <c r="R3475" i="4"/>
  <c r="V3475" i="4"/>
  <c r="T3139" i="4"/>
  <c r="R3139" i="4"/>
  <c r="T3123" i="4"/>
  <c r="R3123" i="4"/>
  <c r="T3107" i="4"/>
  <c r="R3107" i="4"/>
  <c r="T3091" i="4"/>
  <c r="R3091" i="4"/>
  <c r="T3075" i="4"/>
  <c r="R3075" i="4"/>
  <c r="T3059" i="4"/>
  <c r="R3059" i="4"/>
  <c r="T3043" i="4"/>
  <c r="R3043" i="4"/>
  <c r="T3027" i="4"/>
  <c r="R3027" i="4"/>
  <c r="T3011" i="4"/>
  <c r="R3011" i="4"/>
  <c r="T2995" i="4"/>
  <c r="R2995" i="4"/>
  <c r="T2979" i="4"/>
  <c r="R2979" i="4"/>
  <c r="T2963" i="4"/>
  <c r="R2963" i="4"/>
  <c r="T2947" i="4"/>
  <c r="R2947" i="4"/>
  <c r="T2931" i="4"/>
  <c r="R2931" i="4"/>
  <c r="T2155" i="4"/>
  <c r="R2155" i="4"/>
  <c r="T2123" i="4"/>
  <c r="R2123" i="4"/>
  <c r="T2091" i="4"/>
  <c r="R2091" i="4"/>
  <c r="T2059" i="4"/>
  <c r="R2059" i="4"/>
  <c r="T2027" i="4"/>
  <c r="R2027" i="4"/>
  <c r="T1995" i="4"/>
  <c r="R1995" i="4"/>
  <c r="T1963" i="4"/>
  <c r="R1963" i="4"/>
  <c r="T1931" i="4"/>
  <c r="R1931" i="4"/>
  <c r="T1899" i="4"/>
  <c r="R1899" i="4"/>
  <c r="T1867" i="4"/>
  <c r="R1867" i="4"/>
  <c r="T1843" i="4"/>
  <c r="R1843" i="4"/>
  <c r="T1811" i="4"/>
  <c r="R1811" i="4"/>
  <c r="T1779" i="4"/>
  <c r="R1779" i="4"/>
  <c r="V1779" i="4"/>
  <c r="T1747" i="4"/>
  <c r="R1747" i="4"/>
  <c r="V1747" i="4"/>
  <c r="T1715" i="4"/>
  <c r="R1715" i="4"/>
  <c r="V1715" i="4"/>
  <c r="T1707" i="4"/>
  <c r="R1707" i="4"/>
  <c r="V1707" i="4"/>
  <c r="T1699" i="4"/>
  <c r="R1699" i="4"/>
  <c r="V1699" i="4"/>
  <c r="T1643" i="4"/>
  <c r="R1643" i="4"/>
  <c r="V1643" i="4"/>
  <c r="T1635" i="4"/>
  <c r="R1635" i="4"/>
  <c r="V1635" i="4"/>
  <c r="T1579" i="4"/>
  <c r="R1579" i="4"/>
  <c r="V1579" i="4"/>
  <c r="T1571" i="4"/>
  <c r="R1571" i="4"/>
  <c r="V1571" i="4"/>
  <c r="T1586" i="4"/>
  <c r="R1586" i="4"/>
  <c r="T1462" i="4"/>
  <c r="R1462" i="4"/>
  <c r="T1430" i="4"/>
  <c r="R1430" i="4"/>
  <c r="T1398" i="4"/>
  <c r="R1398" i="4"/>
  <c r="T1366" i="4"/>
  <c r="R1366" i="4"/>
  <c r="T1318" i="4"/>
  <c r="R1318" i="4"/>
  <c r="T1270" i="4"/>
  <c r="R1270" i="4"/>
  <c r="T1190" i="4"/>
  <c r="R1190" i="4"/>
  <c r="T1078" i="4"/>
  <c r="R1078" i="4"/>
  <c r="T966" i="4"/>
  <c r="R966" i="4"/>
  <c r="T714" i="4"/>
  <c r="Q714" i="4"/>
  <c r="U714" i="4"/>
  <c r="T706" i="4"/>
  <c r="U706" i="4"/>
  <c r="Q706" i="4"/>
  <c r="T698" i="4"/>
  <c r="Q698" i="4"/>
  <c r="U698" i="4"/>
  <c r="T690" i="4"/>
  <c r="U690" i="4"/>
  <c r="Q690" i="4"/>
  <c r="T682" i="4"/>
  <c r="Q682" i="4"/>
  <c r="U682" i="4"/>
  <c r="T674" i="4"/>
  <c r="U674" i="4"/>
  <c r="Q674" i="4"/>
  <c r="T666" i="4"/>
  <c r="Q666" i="4"/>
  <c r="U666" i="4"/>
  <c r="T658" i="4"/>
  <c r="U658" i="4"/>
  <c r="Q658" i="4"/>
  <c r="T650" i="4"/>
  <c r="Q650" i="4"/>
  <c r="U650" i="4"/>
  <c r="T642" i="4"/>
  <c r="Q642" i="4"/>
  <c r="T634" i="4"/>
  <c r="U634" i="4"/>
  <c r="Q634" i="4"/>
  <c r="T626" i="4"/>
  <c r="Q626" i="4"/>
  <c r="T614" i="4"/>
  <c r="Q614" i="4"/>
  <c r="T602" i="4"/>
  <c r="U602" i="4"/>
  <c r="Q602" i="4"/>
  <c r="T586" i="4"/>
  <c r="Q586" i="4"/>
  <c r="U586" i="4"/>
  <c r="T570" i="4"/>
  <c r="U570" i="4"/>
  <c r="Q570" i="4"/>
  <c r="T554" i="4"/>
  <c r="Q554" i="4"/>
  <c r="U554" i="4"/>
  <c r="T542" i="4"/>
  <c r="Q542" i="4"/>
  <c r="T530" i="4"/>
  <c r="Q530" i="4"/>
  <c r="T514" i="4"/>
  <c r="U514" i="4"/>
  <c r="Q514" i="4"/>
  <c r="T502" i="4"/>
  <c r="Q502" i="4"/>
  <c r="T490" i="4"/>
  <c r="U490" i="4"/>
  <c r="T3482" i="4"/>
  <c r="R3482" i="4"/>
  <c r="V3482" i="4"/>
  <c r="T3466" i="4"/>
  <c r="R3466" i="4"/>
  <c r="V3466" i="4"/>
  <c r="T2874" i="4"/>
  <c r="R2874" i="4"/>
  <c r="V2874" i="4"/>
  <c r="T2866" i="4"/>
  <c r="R2866" i="4"/>
  <c r="V2866" i="4"/>
  <c r="T2826" i="4"/>
  <c r="R2826" i="4"/>
  <c r="V2826" i="4"/>
  <c r="T2818" i="4"/>
  <c r="R2818" i="4"/>
  <c r="V2818" i="4"/>
  <c r="T2810" i="4"/>
  <c r="R2810" i="4"/>
  <c r="V2810" i="4"/>
  <c r="T2802" i="4"/>
  <c r="R2802" i="4"/>
  <c r="V2802" i="4"/>
  <c r="T2746" i="4"/>
  <c r="R2746" i="4"/>
  <c r="V2746" i="4"/>
  <c r="T2738" i="4"/>
  <c r="R2738" i="4"/>
  <c r="V2738" i="4"/>
  <c r="T2722" i="4"/>
  <c r="R2722" i="4"/>
  <c r="V2722" i="4"/>
  <c r="T2682" i="4"/>
  <c r="R2682" i="4"/>
  <c r="V2682" i="4"/>
  <c r="T2674" i="4"/>
  <c r="R2674" i="4"/>
  <c r="V2674" i="4"/>
  <c r="T2666" i="4"/>
  <c r="R2666" i="4"/>
  <c r="V2666" i="4"/>
  <c r="T2658" i="4"/>
  <c r="R2658" i="4"/>
  <c r="V2658" i="4"/>
  <c r="T2602" i="4"/>
  <c r="R2602" i="4"/>
  <c r="V2602" i="4"/>
  <c r="T2594" i="4"/>
  <c r="R2594" i="4"/>
  <c r="V2594" i="4"/>
  <c r="T2538" i="4"/>
  <c r="R2538" i="4"/>
  <c r="V2538" i="4"/>
  <c r="T2530" i="4"/>
  <c r="R2530" i="4"/>
  <c r="V2530" i="4"/>
  <c r="T2506" i="4"/>
  <c r="R2506" i="4"/>
  <c r="V2506" i="4"/>
  <c r="T2490" i="4"/>
  <c r="R2490" i="4"/>
  <c r="V2490" i="4"/>
  <c r="T2458" i="4"/>
  <c r="R2458" i="4"/>
  <c r="V2458" i="4"/>
  <c r="T2434" i="4"/>
  <c r="R2434" i="4"/>
  <c r="V2434" i="4"/>
  <c r="T2426" i="4"/>
  <c r="R2426" i="4"/>
  <c r="V2426" i="4"/>
  <c r="T2394" i="4"/>
  <c r="R2394" i="4"/>
  <c r="V2394" i="4"/>
  <c r="T2378" i="4"/>
  <c r="R2378" i="4"/>
  <c r="V2378" i="4"/>
  <c r="T2370" i="4"/>
  <c r="R2370" i="4"/>
  <c r="V2370" i="4"/>
  <c r="T2338" i="4"/>
  <c r="R2338" i="4"/>
  <c r="V2338" i="4"/>
  <c r="T2306" i="4"/>
  <c r="R2306" i="4"/>
  <c r="V2306" i="4"/>
  <c r="T2274" i="4"/>
  <c r="R2274" i="4"/>
  <c r="V2274" i="4"/>
  <c r="T2242" i="4"/>
  <c r="R2242" i="4"/>
  <c r="V2242" i="4"/>
  <c r="T2210" i="4"/>
  <c r="R2210" i="4"/>
  <c r="V2210" i="4"/>
  <c r="T2186" i="4"/>
  <c r="R2186" i="4"/>
  <c r="V2186" i="4"/>
  <c r="T2162" i="4"/>
  <c r="R2162" i="4"/>
  <c r="V2162" i="4"/>
  <c r="T2154" i="4"/>
  <c r="R2154" i="4"/>
  <c r="V2154" i="4"/>
  <c r="T2114" i="4"/>
  <c r="R2114" i="4"/>
  <c r="T2098" i="4"/>
  <c r="R2098" i="4"/>
  <c r="T2090" i="4"/>
  <c r="R2090" i="4"/>
  <c r="T2050" i="4"/>
  <c r="R2050" i="4"/>
  <c r="T2034" i="4"/>
  <c r="R2034" i="4"/>
  <c r="T2026" i="4"/>
  <c r="R2026" i="4"/>
  <c r="T1970" i="4"/>
  <c r="R1970" i="4"/>
  <c r="T1962" i="4"/>
  <c r="R1962" i="4"/>
  <c r="T1946" i="4"/>
  <c r="R1946" i="4"/>
  <c r="T1906" i="4"/>
  <c r="R1906" i="4"/>
  <c r="T1898" i="4"/>
  <c r="R1898" i="4"/>
  <c r="T1882" i="4"/>
  <c r="R1882" i="4"/>
  <c r="T1838" i="4"/>
  <c r="R1838" i="4"/>
  <c r="T1822" i="4"/>
  <c r="R1822" i="4"/>
  <c r="T1806" i="4"/>
  <c r="R1806" i="4"/>
  <c r="T1790" i="4"/>
  <c r="R1790" i="4"/>
  <c r="T1774" i="4"/>
  <c r="R1774" i="4"/>
  <c r="T1758" i="4"/>
  <c r="R1758" i="4"/>
  <c r="T1742" i="4"/>
  <c r="R1742" i="4"/>
  <c r="T1726" i="4"/>
  <c r="R1726" i="4"/>
  <c r="T1698" i="4"/>
  <c r="R1698" i="4"/>
  <c r="T1650" i="4"/>
  <c r="R1650" i="4"/>
  <c r="T1618" i="4"/>
  <c r="R1618" i="4"/>
  <c r="T1570" i="4"/>
  <c r="R1570" i="4"/>
  <c r="T1538" i="4"/>
  <c r="R1538" i="4"/>
  <c r="T1334" i="4"/>
  <c r="R1334" i="4"/>
  <c r="T1254" i="4"/>
  <c r="R1254" i="4"/>
  <c r="T1206" i="4"/>
  <c r="R1206" i="4"/>
  <c r="T1158" i="4"/>
  <c r="R1158" i="4"/>
  <c r="T1110" i="4"/>
  <c r="R1110" i="4"/>
  <c r="T1062" i="4"/>
  <c r="R1062" i="4"/>
  <c r="T1014" i="4"/>
  <c r="R1014" i="4"/>
  <c r="T982" i="4"/>
  <c r="R982" i="4"/>
  <c r="T618" i="4"/>
  <c r="Q618" i="4"/>
  <c r="U618" i="4"/>
  <c r="T598" i="4"/>
  <c r="Q598" i="4"/>
  <c r="T582" i="4"/>
  <c r="Q582" i="4"/>
  <c r="T566" i="4"/>
  <c r="Q566" i="4"/>
  <c r="T546" i="4"/>
  <c r="Q546" i="4"/>
  <c r="T526" i="4"/>
  <c r="Q526" i="4"/>
  <c r="T506" i="4"/>
  <c r="U506" i="4"/>
  <c r="T486" i="4"/>
  <c r="Q486" i="4"/>
  <c r="T466" i="4"/>
  <c r="Q466" i="4"/>
  <c r="T2925" i="4"/>
  <c r="R2925" i="4"/>
  <c r="V2925" i="4"/>
  <c r="T2917" i="4"/>
  <c r="R2917" i="4"/>
  <c r="V2917" i="4"/>
  <c r="T2877" i="4"/>
  <c r="R2877" i="4"/>
  <c r="V2877" i="4"/>
  <c r="T2869" i="4"/>
  <c r="R2869" i="4"/>
  <c r="T2861" i="4"/>
  <c r="R2861" i="4"/>
  <c r="V2861" i="4"/>
  <c r="T2853" i="4"/>
  <c r="R2853" i="4"/>
  <c r="T2797" i="4"/>
  <c r="R2797" i="4"/>
  <c r="V2797" i="4"/>
  <c r="T2789" i="4"/>
  <c r="R2789" i="4"/>
  <c r="T2749" i="4"/>
  <c r="R2749" i="4"/>
  <c r="V2749" i="4"/>
  <c r="T2741" i="4"/>
  <c r="R2741" i="4"/>
  <c r="T2733" i="4"/>
  <c r="R2733" i="4"/>
  <c r="V2733" i="4"/>
  <c r="T2717" i="4"/>
  <c r="R2717" i="4"/>
  <c r="V2717" i="4"/>
  <c r="T2709" i="4"/>
  <c r="R2709" i="4"/>
  <c r="T2685" i="4"/>
  <c r="R2685" i="4"/>
  <c r="V2685" i="4"/>
  <c r="T2677" i="4"/>
  <c r="R2677" i="4"/>
  <c r="V2677" i="4"/>
  <c r="T2653" i="4"/>
  <c r="R2653" i="4"/>
  <c r="V2653" i="4"/>
  <c r="T2645" i="4"/>
  <c r="R2645" i="4"/>
  <c r="V2645" i="4"/>
  <c r="T2605" i="4"/>
  <c r="R2605" i="4"/>
  <c r="V2605" i="4"/>
  <c r="T2597" i="4"/>
  <c r="R2597" i="4"/>
  <c r="V2597" i="4"/>
  <c r="T2589" i="4"/>
  <c r="R2589" i="4"/>
  <c r="V2589" i="4"/>
  <c r="T2581" i="4"/>
  <c r="R2581" i="4"/>
  <c r="V2581" i="4"/>
  <c r="T2525" i="4"/>
  <c r="R2525" i="4"/>
  <c r="V2525" i="4"/>
  <c r="T2517" i="4"/>
  <c r="R2517" i="4"/>
  <c r="V2517" i="4"/>
  <c r="T2497" i="4"/>
  <c r="R2497" i="4"/>
  <c r="V2497" i="4"/>
  <c r="T2481" i="4"/>
  <c r="R2481" i="4"/>
  <c r="V2481" i="4"/>
  <c r="T2465" i="4"/>
  <c r="R2465" i="4"/>
  <c r="V2465" i="4"/>
  <c r="T2449" i="4"/>
  <c r="R2449" i="4"/>
  <c r="V2449" i="4"/>
  <c r="T2433" i="4"/>
  <c r="R2433" i="4"/>
  <c r="V2433" i="4"/>
  <c r="T2417" i="4"/>
  <c r="R2417" i="4"/>
  <c r="V2417" i="4"/>
  <c r="T2401" i="4"/>
  <c r="R2401" i="4"/>
  <c r="V2401" i="4"/>
  <c r="T2385" i="4"/>
  <c r="R2385" i="4"/>
  <c r="V2385" i="4"/>
  <c r="T2369" i="4"/>
  <c r="R2369" i="4"/>
  <c r="V2369" i="4"/>
  <c r="T2353" i="4"/>
  <c r="R2353" i="4"/>
  <c r="V2353" i="4"/>
  <c r="T2337" i="4"/>
  <c r="R2337" i="4"/>
  <c r="V2337" i="4"/>
  <c r="T2321" i="4"/>
  <c r="R2321" i="4"/>
  <c r="V2321" i="4"/>
  <c r="T2305" i="4"/>
  <c r="R2305" i="4"/>
  <c r="V2305" i="4"/>
  <c r="T2289" i="4"/>
  <c r="R2289" i="4"/>
  <c r="V2289" i="4"/>
  <c r="T2273" i="4"/>
  <c r="R2273" i="4"/>
  <c r="V2273" i="4"/>
  <c r="T2257" i="4"/>
  <c r="R2257" i="4"/>
  <c r="V2257" i="4"/>
  <c r="T2241" i="4"/>
  <c r="R2241" i="4"/>
  <c r="V2241" i="4"/>
  <c r="T2225" i="4"/>
  <c r="R2225" i="4"/>
  <c r="V2225" i="4"/>
  <c r="T2209" i="4"/>
  <c r="R2209" i="4"/>
  <c r="V2209" i="4"/>
  <c r="T2197" i="4"/>
  <c r="V2197" i="4"/>
  <c r="R2197" i="4"/>
  <c r="T2181" i="4"/>
  <c r="V2181" i="4"/>
  <c r="R2181" i="4"/>
  <c r="T2157" i="4"/>
  <c r="R2157" i="4"/>
  <c r="V2157" i="4"/>
  <c r="T2145" i="4"/>
  <c r="R2145" i="4"/>
  <c r="V2145" i="4"/>
  <c r="T2129" i="4"/>
  <c r="V2129" i="4"/>
  <c r="R2129" i="4"/>
  <c r="T2093" i="4"/>
  <c r="R2093" i="4"/>
  <c r="V2093" i="4"/>
  <c r="T2081" i="4"/>
  <c r="R2081" i="4"/>
  <c r="V2081" i="4"/>
  <c r="T2065" i="4"/>
  <c r="R2065" i="4"/>
  <c r="V2065" i="4"/>
  <c r="T2029" i="4"/>
  <c r="R2029" i="4"/>
  <c r="V2029" i="4"/>
  <c r="T2017" i="4"/>
  <c r="R2017" i="4"/>
  <c r="V2017" i="4"/>
  <c r="T2001" i="4"/>
  <c r="V2001" i="4"/>
  <c r="R2001" i="4"/>
  <c r="T1965" i="4"/>
  <c r="R1965" i="4"/>
  <c r="V1965" i="4"/>
  <c r="T1953" i="4"/>
  <c r="R1953" i="4"/>
  <c r="V1953" i="4"/>
  <c r="T1937" i="4"/>
  <c r="R1937" i="4"/>
  <c r="V1937" i="4"/>
  <c r="T1901" i="4"/>
  <c r="R1901" i="4"/>
  <c r="V1901" i="4"/>
  <c r="T1889" i="4"/>
  <c r="R1889" i="4"/>
  <c r="V1889" i="4"/>
  <c r="T1873" i="4"/>
  <c r="V1873" i="4"/>
  <c r="R1873" i="4"/>
  <c r="T1417" i="4"/>
  <c r="R1417" i="4"/>
  <c r="T1409" i="4"/>
  <c r="R1409" i="4"/>
  <c r="T1353" i="4"/>
  <c r="R1353" i="4"/>
  <c r="T1345" i="4"/>
  <c r="R1345" i="4"/>
  <c r="T1289" i="4"/>
  <c r="R1289" i="4"/>
  <c r="T1281" i="4"/>
  <c r="R1281" i="4"/>
  <c r="T1225" i="4"/>
  <c r="R1225" i="4"/>
  <c r="T1217" i="4"/>
  <c r="R1217" i="4"/>
  <c r="T1161" i="4"/>
  <c r="R1161" i="4"/>
  <c r="T1153" i="4"/>
  <c r="R1153" i="4"/>
  <c r="T1097" i="4"/>
  <c r="R1097" i="4"/>
  <c r="T1089" i="4"/>
  <c r="R1089" i="4"/>
  <c r="T1033" i="4"/>
  <c r="R1033" i="4"/>
  <c r="T1025" i="4"/>
  <c r="R1025" i="4"/>
  <c r="T969" i="4"/>
  <c r="R969" i="4"/>
  <c r="T961" i="4"/>
  <c r="R961" i="4"/>
  <c r="T945" i="4"/>
  <c r="R945" i="4"/>
  <c r="T913" i="4"/>
  <c r="R913" i="4"/>
  <c r="U825" i="4"/>
  <c r="T825" i="4"/>
  <c r="Q825" i="4"/>
  <c r="Q817" i="4"/>
  <c r="T817" i="4"/>
  <c r="U817" i="4"/>
  <c r="Q785" i="4"/>
  <c r="T785" i="4"/>
  <c r="U785" i="4"/>
  <c r="T769" i="4"/>
  <c r="Q769" i="4"/>
  <c r="U769" i="4"/>
  <c r="Q753" i="4"/>
  <c r="T753" i="4"/>
  <c r="U753" i="4"/>
  <c r="Q721" i="4"/>
  <c r="T721" i="4"/>
  <c r="U721" i="4"/>
  <c r="T713" i="4"/>
  <c r="U713" i="4"/>
  <c r="Q713" i="4"/>
  <c r="T705" i="4"/>
  <c r="Q705" i="4"/>
  <c r="U705" i="4"/>
  <c r="U697" i="4"/>
  <c r="T697" i="4"/>
  <c r="Q697" i="4"/>
  <c r="Q689" i="4"/>
  <c r="T689" i="4"/>
  <c r="U689" i="4"/>
  <c r="T681" i="4"/>
  <c r="U681" i="4"/>
  <c r="Q681" i="4"/>
  <c r="T673" i="4"/>
  <c r="Q673" i="4"/>
  <c r="U673" i="4"/>
  <c r="U665" i="4"/>
  <c r="T665" i="4"/>
  <c r="Q665" i="4"/>
  <c r="T1496" i="4"/>
  <c r="R1496" i="4"/>
  <c r="T1464" i="4"/>
  <c r="R1464" i="4"/>
  <c r="T1400" i="4"/>
  <c r="R1400" i="4"/>
  <c r="T1352" i="4"/>
  <c r="R1352" i="4"/>
  <c r="T1288" i="4"/>
  <c r="R1288" i="4"/>
  <c r="T1256" i="4"/>
  <c r="R1256" i="4"/>
  <c r="T1224" i="4"/>
  <c r="R1224" i="4"/>
  <c r="T1128" i="4"/>
  <c r="R1128" i="4"/>
  <c r="T1064" i="4"/>
  <c r="R1064" i="4"/>
  <c r="T1016" i="4"/>
  <c r="R1016" i="4"/>
  <c r="T968" i="4"/>
  <c r="R968" i="4"/>
  <c r="T916" i="4"/>
  <c r="R916" i="4"/>
  <c r="T884" i="4"/>
  <c r="R884" i="4"/>
  <c r="T860" i="4"/>
  <c r="R860" i="4"/>
  <c r="T828" i="4"/>
  <c r="Q828" i="4"/>
  <c r="T804" i="4"/>
  <c r="Q804" i="4"/>
  <c r="T764" i="4"/>
  <c r="Q764" i="4"/>
  <c r="T748" i="4"/>
  <c r="Q748" i="4"/>
  <c r="T3716" i="4"/>
  <c r="R3716" i="4"/>
  <c r="V3716" i="4"/>
  <c r="T3708" i="4"/>
  <c r="R3708" i="4"/>
  <c r="V3708" i="4"/>
  <c r="T3700" i="4"/>
  <c r="R3700" i="4"/>
  <c r="V3700" i="4"/>
  <c r="T3692" i="4"/>
  <c r="R3692" i="4"/>
  <c r="V3692" i="4"/>
  <c r="T3684" i="4"/>
  <c r="R3684" i="4"/>
  <c r="V3684" i="4"/>
  <c r="T3676" i="4"/>
  <c r="R3676" i="4"/>
  <c r="V3676" i="4"/>
  <c r="T3668" i="4"/>
  <c r="R3668" i="4"/>
  <c r="V3668" i="4"/>
  <c r="T3660" i="4"/>
  <c r="R3660" i="4"/>
  <c r="V3660" i="4"/>
  <c r="T3652" i="4"/>
  <c r="R3652" i="4"/>
  <c r="V3652" i="4"/>
  <c r="T3644" i="4"/>
  <c r="R3644" i="4"/>
  <c r="V3644" i="4"/>
  <c r="T3636" i="4"/>
  <c r="R3636" i="4"/>
  <c r="V3636" i="4"/>
  <c r="T3628" i="4"/>
  <c r="R3628" i="4"/>
  <c r="V3628" i="4"/>
  <c r="T3620" i="4"/>
  <c r="R3620" i="4"/>
  <c r="V3620" i="4"/>
  <c r="T3612" i="4"/>
  <c r="R3612" i="4"/>
  <c r="V3612" i="4"/>
  <c r="T3604" i="4"/>
  <c r="R3604" i="4"/>
  <c r="V3604" i="4"/>
  <c r="T3596" i="4"/>
  <c r="R3596" i="4"/>
  <c r="V3596" i="4"/>
  <c r="T3588" i="4"/>
  <c r="R3588" i="4"/>
  <c r="V3588" i="4"/>
  <c r="T3580" i="4"/>
  <c r="R3580" i="4"/>
  <c r="V3580" i="4"/>
  <c r="T3572" i="4"/>
  <c r="R3572" i="4"/>
  <c r="V3572" i="4"/>
  <c r="T3564" i="4"/>
  <c r="R3564" i="4"/>
  <c r="V3564" i="4"/>
  <c r="T3556" i="4"/>
  <c r="R3556" i="4"/>
  <c r="V3556" i="4"/>
  <c r="T3548" i="4"/>
  <c r="R3548" i="4"/>
  <c r="V3548" i="4"/>
  <c r="T3540" i="4"/>
  <c r="R3540" i="4"/>
  <c r="V3540" i="4"/>
  <c r="T3532" i="4"/>
  <c r="R3532" i="4"/>
  <c r="V3532" i="4"/>
  <c r="T3520" i="4"/>
  <c r="R3520" i="4"/>
  <c r="V3520" i="4"/>
  <c r="T3504" i="4"/>
  <c r="R3504" i="4"/>
  <c r="V3504" i="4"/>
  <c r="T3460" i="4"/>
  <c r="R3460" i="4"/>
  <c r="V3460" i="4"/>
  <c r="T3452" i="4"/>
  <c r="R3452" i="4"/>
  <c r="V3452" i="4"/>
  <c r="T3444" i="4"/>
  <c r="R3444" i="4"/>
  <c r="V3444" i="4"/>
  <c r="T3436" i="4"/>
  <c r="R3436" i="4"/>
  <c r="V3436" i="4"/>
  <c r="T3428" i="4"/>
  <c r="R3428" i="4"/>
  <c r="V3428" i="4"/>
  <c r="T3420" i="4"/>
  <c r="R3420" i="4"/>
  <c r="V3420" i="4"/>
  <c r="T3412" i="4"/>
  <c r="R3412" i="4"/>
  <c r="V3412" i="4"/>
  <c r="T3404" i="4"/>
  <c r="R3404" i="4"/>
  <c r="V3404" i="4"/>
  <c r="T3396" i="4"/>
  <c r="R3396" i="4"/>
  <c r="V3396" i="4"/>
  <c r="T3388" i="4"/>
  <c r="R3388" i="4"/>
  <c r="V3388" i="4"/>
  <c r="T3380" i="4"/>
  <c r="R3380" i="4"/>
  <c r="V3380" i="4"/>
  <c r="T3372" i="4"/>
  <c r="R3372" i="4"/>
  <c r="V3372" i="4"/>
  <c r="T3364" i="4"/>
  <c r="R3364" i="4"/>
  <c r="V3364" i="4"/>
  <c r="T3356" i="4"/>
  <c r="R3356" i="4"/>
  <c r="V3356" i="4"/>
  <c r="T3348" i="4"/>
  <c r="R3348" i="4"/>
  <c r="V3348" i="4"/>
  <c r="T3340" i="4"/>
  <c r="R3340" i="4"/>
  <c r="V3340" i="4"/>
  <c r="T3332" i="4"/>
  <c r="R3332" i="4"/>
  <c r="V3332" i="4"/>
  <c r="T3324" i="4"/>
  <c r="R3324" i="4"/>
  <c r="V3324" i="4"/>
  <c r="T3316" i="4"/>
  <c r="R3316" i="4"/>
  <c r="V3316" i="4"/>
  <c r="T3308" i="4"/>
  <c r="R3308" i="4"/>
  <c r="V3308" i="4"/>
  <c r="T3300" i="4"/>
  <c r="R3300" i="4"/>
  <c r="V3300" i="4"/>
  <c r="T3292" i="4"/>
  <c r="R3292" i="4"/>
  <c r="V3292" i="4"/>
  <c r="T3284" i="4"/>
  <c r="R3284" i="4"/>
  <c r="V3284" i="4"/>
  <c r="T3276" i="4"/>
  <c r="R3276" i="4"/>
  <c r="V3276" i="4"/>
  <c r="T3268" i="4"/>
  <c r="R3268" i="4"/>
  <c r="V3268" i="4"/>
  <c r="T3260" i="4"/>
  <c r="R3260" i="4"/>
  <c r="V3260" i="4"/>
  <c r="T3252" i="4"/>
  <c r="R3252" i="4"/>
  <c r="V3252" i="4"/>
  <c r="T3244" i="4"/>
  <c r="R3244" i="4"/>
  <c r="V3244" i="4"/>
  <c r="T3236" i="4"/>
  <c r="R3236" i="4"/>
  <c r="V3236" i="4"/>
  <c r="T3228" i="4"/>
  <c r="R3228" i="4"/>
  <c r="V3228" i="4"/>
  <c r="T3220" i="4"/>
  <c r="R3220" i="4"/>
  <c r="V3220" i="4"/>
  <c r="T3212" i="4"/>
  <c r="R3212" i="4"/>
  <c r="V3212" i="4"/>
  <c r="T3204" i="4"/>
  <c r="R3204" i="4"/>
  <c r="V3204" i="4"/>
  <c r="T3196" i="4"/>
  <c r="R3196" i="4"/>
  <c r="V3196" i="4"/>
  <c r="T3188" i="4"/>
  <c r="R3188" i="4"/>
  <c r="V3188" i="4"/>
  <c r="T3180" i="4"/>
  <c r="R3180" i="4"/>
  <c r="V3180" i="4"/>
  <c r="T3172" i="4"/>
  <c r="R3172" i="4"/>
  <c r="V3172" i="4"/>
  <c r="T3164" i="4"/>
  <c r="R3164" i="4"/>
  <c r="V3164" i="4"/>
  <c r="T3156" i="4"/>
  <c r="R3156" i="4"/>
  <c r="V3156" i="4"/>
  <c r="T3148" i="4"/>
  <c r="R3148" i="4"/>
  <c r="V3148" i="4"/>
  <c r="T3140" i="4"/>
  <c r="R3140" i="4"/>
  <c r="V3140" i="4"/>
  <c r="T3132" i="4"/>
  <c r="R3132" i="4"/>
  <c r="V3132" i="4"/>
  <c r="T3124" i="4"/>
  <c r="R3124" i="4"/>
  <c r="V3124" i="4"/>
  <c r="T3116" i="4"/>
  <c r="R3116" i="4"/>
  <c r="V3116" i="4"/>
  <c r="T3108" i="4"/>
  <c r="R3108" i="4"/>
  <c r="V3108" i="4"/>
  <c r="T3100" i="4"/>
  <c r="R3100" i="4"/>
  <c r="V3100" i="4"/>
  <c r="T3092" i="4"/>
  <c r="R3092" i="4"/>
  <c r="V3092" i="4"/>
  <c r="T3084" i="4"/>
  <c r="R3084" i="4"/>
  <c r="V3084" i="4"/>
  <c r="T3076" i="4"/>
  <c r="R3076" i="4"/>
  <c r="V3076" i="4"/>
  <c r="T3068" i="4"/>
  <c r="R3068" i="4"/>
  <c r="V3068" i="4"/>
  <c r="T3060" i="4"/>
  <c r="R3060" i="4"/>
  <c r="V3060" i="4"/>
  <c r="T3052" i="4"/>
  <c r="R3052" i="4"/>
  <c r="V3052" i="4"/>
  <c r="T3044" i="4"/>
  <c r="R3044" i="4"/>
  <c r="V3044" i="4"/>
  <c r="T3036" i="4"/>
  <c r="R3036" i="4"/>
  <c r="V3036" i="4"/>
  <c r="T3028" i="4"/>
  <c r="R3028" i="4"/>
  <c r="V3028" i="4"/>
  <c r="T3020" i="4"/>
  <c r="R3020" i="4"/>
  <c r="V3020" i="4"/>
  <c r="T3012" i="4"/>
  <c r="R3012" i="4"/>
  <c r="V3012" i="4"/>
  <c r="T3004" i="4"/>
  <c r="R3004" i="4"/>
  <c r="V3004" i="4"/>
  <c r="T2996" i="4"/>
  <c r="R2996" i="4"/>
  <c r="V2996" i="4"/>
  <c r="T2988" i="4"/>
  <c r="R2988" i="4"/>
  <c r="V2988" i="4"/>
  <c r="T2980" i="4"/>
  <c r="R2980" i="4"/>
  <c r="V2980" i="4"/>
  <c r="T2972" i="4"/>
  <c r="R2972" i="4"/>
  <c r="V2972" i="4"/>
  <c r="T2964" i="4"/>
  <c r="R2964" i="4"/>
  <c r="V2964" i="4"/>
  <c r="T2956" i="4"/>
  <c r="R2956" i="4"/>
  <c r="V2956" i="4"/>
  <c r="T2948" i="4"/>
  <c r="R2948" i="4"/>
  <c r="V2948" i="4"/>
  <c r="T2940" i="4"/>
  <c r="R2940" i="4"/>
  <c r="V2940" i="4"/>
  <c r="T2932" i="4"/>
  <c r="R2932" i="4"/>
  <c r="V2932" i="4"/>
  <c r="T1432" i="4"/>
  <c r="R1432" i="4"/>
  <c r="T1336" i="4"/>
  <c r="R1336" i="4"/>
  <c r="T1208" i="4"/>
  <c r="R1208" i="4"/>
  <c r="T1176" i="4"/>
  <c r="R1176" i="4"/>
  <c r="T1096" i="4"/>
  <c r="R1096" i="4"/>
  <c r="T1048" i="4"/>
  <c r="R1048" i="4"/>
  <c r="T952" i="4"/>
  <c r="R952" i="4"/>
  <c r="T932" i="4"/>
  <c r="R932" i="4"/>
  <c r="T892" i="4"/>
  <c r="R892" i="4"/>
  <c r="T852" i="4"/>
  <c r="R852" i="4"/>
  <c r="Q820" i="4"/>
  <c r="T820" i="4"/>
  <c r="T780" i="4"/>
  <c r="Q780" i="4"/>
  <c r="T740" i="4"/>
  <c r="Q740" i="4"/>
  <c r="T889" i="4"/>
  <c r="T881" i="4"/>
  <c r="T849" i="4"/>
  <c r="S820" i="4"/>
  <c r="S804" i="4"/>
  <c r="S740" i="4"/>
  <c r="S404" i="4"/>
  <c r="S356" i="4"/>
  <c r="S144" i="4"/>
  <c r="S40" i="4"/>
  <c r="S16" i="4"/>
  <c r="U898" i="4"/>
  <c r="Q893" i="4"/>
  <c r="U890" i="4"/>
  <c r="Q885" i="4"/>
  <c r="U882" i="4"/>
  <c r="Q877" i="4"/>
  <c r="U874" i="4"/>
  <c r="Q869" i="4"/>
  <c r="U866" i="4"/>
  <c r="Q861" i="4"/>
  <c r="U858" i="4"/>
  <c r="Q853" i="4"/>
  <c r="U850" i="4"/>
  <c r="V846" i="4"/>
  <c r="R845" i="4"/>
  <c r="V842" i="4"/>
  <c r="R841" i="4"/>
  <c r="V838" i="4"/>
  <c r="R837" i="4"/>
  <c r="V834" i="4"/>
  <c r="R833" i="4"/>
  <c r="V830" i="4"/>
  <c r="R829" i="4"/>
  <c r="V826" i="4"/>
  <c r="R825" i="4"/>
  <c r="V822" i="4"/>
  <c r="R821" i="4"/>
  <c r="V818" i="4"/>
  <c r="R817" i="4"/>
  <c r="V814" i="4"/>
  <c r="R813" i="4"/>
  <c r="V810" i="4"/>
  <c r="R809" i="4"/>
  <c r="V806" i="4"/>
  <c r="R805" i="4"/>
  <c r="V802" i="4"/>
  <c r="R801" i="4"/>
  <c r="V798" i="4"/>
  <c r="R797" i="4"/>
  <c r="V794" i="4"/>
  <c r="R793" i="4"/>
  <c r="V790" i="4"/>
  <c r="R789" i="4"/>
  <c r="V786" i="4"/>
  <c r="R785" i="4"/>
  <c r="V782" i="4"/>
  <c r="R781" i="4"/>
  <c r="V778" i="4"/>
  <c r="R777" i="4"/>
  <c r="V774" i="4"/>
  <c r="R773" i="4"/>
  <c r="V770" i="4"/>
  <c r="R769" i="4"/>
  <c r="V766" i="4"/>
  <c r="R765" i="4"/>
  <c r="V762" i="4"/>
  <c r="R761" i="4"/>
  <c r="V758" i="4"/>
  <c r="R757" i="4"/>
  <c r="V754" i="4"/>
  <c r="R753" i="4"/>
  <c r="V750" i="4"/>
  <c r="R749" i="4"/>
  <c r="V746" i="4"/>
  <c r="R745" i="4"/>
  <c r="V742" i="4"/>
  <c r="R741" i="4"/>
  <c r="V738" i="4"/>
  <c r="R737" i="4"/>
  <c r="V734" i="4"/>
  <c r="R733" i="4"/>
  <c r="V730" i="4"/>
  <c r="R729" i="4"/>
  <c r="V726" i="4"/>
  <c r="R725" i="4"/>
  <c r="V722" i="4"/>
  <c r="R721" i="4"/>
  <c r="V718" i="4"/>
  <c r="R717" i="4"/>
  <c r="V714" i="4"/>
  <c r="R713" i="4"/>
  <c r="V710" i="4"/>
  <c r="R709" i="4"/>
  <c r="V706" i="4"/>
  <c r="R705" i="4"/>
  <c r="V702" i="4"/>
  <c r="R701" i="4"/>
  <c r="V698" i="4"/>
  <c r="R697" i="4"/>
  <c r="V694" i="4"/>
  <c r="R693" i="4"/>
  <c r="V690" i="4"/>
  <c r="R689" i="4"/>
  <c r="V686" i="4"/>
  <c r="R685" i="4"/>
  <c r="V682" i="4"/>
  <c r="R681" i="4"/>
  <c r="V678" i="4"/>
  <c r="R677" i="4"/>
  <c r="V674" i="4"/>
  <c r="R673" i="4"/>
  <c r="V670" i="4"/>
  <c r="R669" i="4"/>
  <c r="V666" i="4"/>
  <c r="R665" i="4"/>
  <c r="V662" i="4"/>
  <c r="R661" i="4"/>
  <c r="V658" i="4"/>
  <c r="R657" i="4"/>
  <c r="V654" i="4"/>
  <c r="R653" i="4"/>
  <c r="V650" i="4"/>
  <c r="R649" i="4"/>
  <c r="V646" i="4"/>
  <c r="R645" i="4"/>
  <c r="V642" i="4"/>
  <c r="R641" i="4"/>
  <c r="V638" i="4"/>
  <c r="R637" i="4"/>
  <c r="V634" i="4"/>
  <c r="R633" i="4"/>
  <c r="V630" i="4"/>
  <c r="R629" i="4"/>
  <c r="V626" i="4"/>
  <c r="R625" i="4"/>
  <c r="V622" i="4"/>
  <c r="R621" i="4"/>
  <c r="V618" i="4"/>
  <c r="R617" i="4"/>
  <c r="V614" i="4"/>
  <c r="R613" i="4"/>
  <c r="V610" i="4"/>
  <c r="R609" i="4"/>
  <c r="V606" i="4"/>
  <c r="R605" i="4"/>
  <c r="V602" i="4"/>
  <c r="R601" i="4"/>
  <c r="V598" i="4"/>
  <c r="R597" i="4"/>
  <c r="V594" i="4"/>
  <c r="R593" i="4"/>
  <c r="V590" i="4"/>
  <c r="R589" i="4"/>
  <c r="V586" i="4"/>
  <c r="R585" i="4"/>
  <c r="V582" i="4"/>
  <c r="R581" i="4"/>
  <c r="V578" i="4"/>
  <c r="R577" i="4"/>
  <c r="V574" i="4"/>
  <c r="R573" i="4"/>
  <c r="V570" i="4"/>
  <c r="R569" i="4"/>
  <c r="V566" i="4"/>
  <c r="R565" i="4"/>
  <c r="V562" i="4"/>
  <c r="R561" i="4"/>
  <c r="V558" i="4"/>
  <c r="R557" i="4"/>
  <c r="V554" i="4"/>
  <c r="R553" i="4"/>
  <c r="V550" i="4"/>
  <c r="R549" i="4"/>
  <c r="V546" i="4"/>
  <c r="R545" i="4"/>
  <c r="V542" i="4"/>
  <c r="R541" i="4"/>
  <c r="V538" i="4"/>
  <c r="R537" i="4"/>
  <c r="V534" i="4"/>
  <c r="R533" i="4"/>
  <c r="V530" i="4"/>
  <c r="R529" i="4"/>
  <c r="V526" i="4"/>
  <c r="R525" i="4"/>
  <c r="V522" i="4"/>
  <c r="R521" i="4"/>
  <c r="V518" i="4"/>
  <c r="R517" i="4"/>
  <c r="V514" i="4"/>
  <c r="R513" i="4"/>
  <c r="V510" i="4"/>
  <c r="R509" i="4"/>
  <c r="V506" i="4"/>
  <c r="R505" i="4"/>
  <c r="V502" i="4"/>
  <c r="R501" i="4"/>
  <c r="V498" i="4"/>
  <c r="R497" i="4"/>
  <c r="V494" i="4"/>
  <c r="R493" i="4"/>
  <c r="V490" i="4"/>
  <c r="R489" i="4"/>
  <c r="V486" i="4"/>
  <c r="R485" i="4"/>
  <c r="V482" i="4"/>
  <c r="R481" i="4"/>
  <c r="V478" i="4"/>
  <c r="R477" i="4"/>
  <c r="V474" i="4"/>
  <c r="R473" i="4"/>
  <c r="V470" i="4"/>
  <c r="R469" i="4"/>
  <c r="V466" i="4"/>
  <c r="R465" i="4"/>
  <c r="V462" i="4"/>
  <c r="R461" i="4"/>
  <c r="V458" i="4"/>
  <c r="R457" i="4"/>
  <c r="V454" i="4"/>
  <c r="R453" i="4"/>
  <c r="V450" i="4"/>
  <c r="R449" i="4"/>
  <c r="V446" i="4"/>
  <c r="R445" i="4"/>
  <c r="V442" i="4"/>
  <c r="R441" i="4"/>
  <c r="V438" i="4"/>
  <c r="R437" i="4"/>
  <c r="V434" i="4"/>
  <c r="R433" i="4"/>
  <c r="V430" i="4"/>
  <c r="R429" i="4"/>
  <c r="V426" i="4"/>
  <c r="R425" i="4"/>
  <c r="V422" i="4"/>
  <c r="R421" i="4"/>
  <c r="V418" i="4"/>
  <c r="R417" i="4"/>
  <c r="V414" i="4"/>
  <c r="R413" i="4"/>
  <c r="V410" i="4"/>
  <c r="R409" i="4"/>
  <c r="V406" i="4"/>
  <c r="R405" i="4"/>
  <c r="V402" i="4"/>
  <c r="R401" i="4"/>
  <c r="V398" i="4"/>
  <c r="R397" i="4"/>
  <c r="V394" i="4"/>
  <c r="R393" i="4"/>
  <c r="V390" i="4"/>
  <c r="R389" i="4"/>
  <c r="V386" i="4"/>
  <c r="R385" i="4"/>
  <c r="V382" i="4"/>
  <c r="R381" i="4"/>
  <c r="V378" i="4"/>
  <c r="R377" i="4"/>
  <c r="V374" i="4"/>
  <c r="R373" i="4"/>
  <c r="V370" i="4"/>
  <c r="R369" i="4"/>
  <c r="V366" i="4"/>
  <c r="R365" i="4"/>
  <c r="V362" i="4"/>
  <c r="R361" i="4"/>
  <c r="V358" i="4"/>
  <c r="R357" i="4"/>
  <c r="V354" i="4"/>
  <c r="R353" i="4"/>
  <c r="V350" i="4"/>
  <c r="R349" i="4"/>
  <c r="V346" i="4"/>
  <c r="R345" i="4"/>
  <c r="V342" i="4"/>
  <c r="R341" i="4"/>
  <c r="V338" i="4"/>
  <c r="R337" i="4"/>
  <c r="V334" i="4"/>
  <c r="R333" i="4"/>
  <c r="V330" i="4"/>
  <c r="R329" i="4"/>
  <c r="V326" i="4"/>
  <c r="R325" i="4"/>
  <c r="V322" i="4"/>
  <c r="R321" i="4"/>
  <c r="V318" i="4"/>
  <c r="R317" i="4"/>
  <c r="V314" i="4"/>
  <c r="R313" i="4"/>
  <c r="V310" i="4"/>
  <c r="R309" i="4"/>
  <c r="V306" i="4"/>
  <c r="R305" i="4"/>
  <c r="V302" i="4"/>
  <c r="R301" i="4"/>
  <c r="V298" i="4"/>
  <c r="R297" i="4"/>
  <c r="V294" i="4"/>
  <c r="R293" i="4"/>
  <c r="V290" i="4"/>
  <c r="R289" i="4"/>
  <c r="V286" i="4"/>
  <c r="R285" i="4"/>
  <c r="V282" i="4"/>
  <c r="R281" i="4"/>
  <c r="V278" i="4"/>
  <c r="R277" i="4"/>
  <c r="V274" i="4"/>
  <c r="R273" i="4"/>
  <c r="V270" i="4"/>
  <c r="R269" i="4"/>
  <c r="V266" i="4"/>
  <c r="R265" i="4"/>
  <c r="V262" i="4"/>
  <c r="R261" i="4"/>
  <c r="V258" i="4"/>
  <c r="R257" i="4"/>
  <c r="V254" i="4"/>
  <c r="R253" i="4"/>
  <c r="V250" i="4"/>
  <c r="R249" i="4"/>
  <c r="V246" i="4"/>
  <c r="R245" i="4"/>
  <c r="V242" i="4"/>
  <c r="R241" i="4"/>
  <c r="V238" i="4"/>
  <c r="R237" i="4"/>
  <c r="V234" i="4"/>
  <c r="R233" i="4"/>
  <c r="V230" i="4"/>
  <c r="R229" i="4"/>
  <c r="V226" i="4"/>
  <c r="R225" i="4"/>
  <c r="V222" i="4"/>
  <c r="R221" i="4"/>
  <c r="V218" i="4"/>
  <c r="R217" i="4"/>
  <c r="V214" i="4"/>
  <c r="R213" i="4"/>
  <c r="V210" i="4"/>
  <c r="R209" i="4"/>
  <c r="V206" i="4"/>
  <c r="R205" i="4"/>
  <c r="V202" i="4"/>
  <c r="R201" i="4"/>
  <c r="V198" i="4"/>
  <c r="R197" i="4"/>
  <c r="V194" i="4"/>
  <c r="R193" i="4"/>
  <c r="V190" i="4"/>
  <c r="R189" i="4"/>
  <c r="V186" i="4"/>
  <c r="R185" i="4"/>
  <c r="V182" i="4"/>
  <c r="R181" i="4"/>
  <c r="V178" i="4"/>
  <c r="R177" i="4"/>
  <c r="V174" i="4"/>
  <c r="R173" i="4"/>
  <c r="V170" i="4"/>
  <c r="R169" i="4"/>
  <c r="V166" i="4"/>
  <c r="R165" i="4"/>
  <c r="V162" i="4"/>
  <c r="R161" i="4"/>
  <c r="V158" i="4"/>
  <c r="R157" i="4"/>
  <c r="V154" i="4"/>
  <c r="R153" i="4"/>
  <c r="V150" i="4"/>
  <c r="R149" i="4"/>
  <c r="V146" i="4"/>
  <c r="R145" i="4"/>
  <c r="V142" i="4"/>
  <c r="R141" i="4"/>
  <c r="V138" i="4"/>
  <c r="R137" i="4"/>
  <c r="V134" i="4"/>
  <c r="R133" i="4"/>
  <c r="V130" i="4"/>
  <c r="R129" i="4"/>
  <c r="V126" i="4"/>
  <c r="R125" i="4"/>
  <c r="V122" i="4"/>
  <c r="R121" i="4"/>
  <c r="V118" i="4"/>
  <c r="R117" i="4"/>
  <c r="V114" i="4"/>
  <c r="R113" i="4"/>
  <c r="V110" i="4"/>
  <c r="R109" i="4"/>
  <c r="V106" i="4"/>
  <c r="R105" i="4"/>
  <c r="V102" i="4"/>
  <c r="R101" i="4"/>
  <c r="V98" i="4"/>
  <c r="R97" i="4"/>
  <c r="V94" i="4"/>
  <c r="R93" i="4"/>
  <c r="V90" i="4"/>
  <c r="R89" i="4"/>
  <c r="V86" i="4"/>
  <c r="R85" i="4"/>
  <c r="V82" i="4"/>
  <c r="R81" i="4"/>
  <c r="V78" i="4"/>
  <c r="R77" i="4"/>
  <c r="V74" i="4"/>
  <c r="R73" i="4"/>
  <c r="V70" i="4"/>
  <c r="R69" i="4"/>
  <c r="V66" i="4"/>
  <c r="R65" i="4"/>
  <c r="V62" i="4"/>
  <c r="R61" i="4"/>
  <c r="V58" i="4"/>
  <c r="R57" i="4"/>
  <c r="V54" i="4"/>
  <c r="R53" i="4"/>
  <c r="V50" i="4"/>
  <c r="R49" i="4"/>
  <c r="V46" i="4"/>
  <c r="R45" i="4"/>
  <c r="V42" i="4"/>
  <c r="R41" i="4"/>
  <c r="V38" i="4"/>
  <c r="R37" i="4"/>
  <c r="V34" i="4"/>
  <c r="R33" i="4"/>
  <c r="V30" i="4"/>
  <c r="R29" i="4"/>
  <c r="V26" i="4"/>
  <c r="R25" i="4"/>
  <c r="V22" i="4"/>
  <c r="R21" i="4"/>
  <c r="V18" i="4"/>
  <c r="R17" i="4"/>
  <c r="V14" i="4"/>
  <c r="R13" i="4"/>
  <c r="V1734" i="4"/>
  <c r="V1742" i="4"/>
  <c r="V1750" i="4"/>
  <c r="V1758" i="4"/>
  <c r="V1766" i="4"/>
  <c r="V1774" i="4"/>
  <c r="V1782" i="4"/>
  <c r="V951" i="4"/>
  <c r="V955" i="4"/>
  <c r="V959" i="4"/>
  <c r="V963" i="4"/>
  <c r="V967" i="4"/>
  <c r="V971" i="4"/>
  <c r="V975" i="4"/>
  <c r="V979" i="4"/>
  <c r="V983" i="4"/>
  <c r="V987" i="4"/>
  <c r="V991" i="4"/>
  <c r="V995" i="4"/>
  <c r="V999" i="4"/>
  <c r="V1003" i="4"/>
  <c r="V1007" i="4"/>
  <c r="V1011" i="4"/>
  <c r="V1015" i="4"/>
  <c r="V1019" i="4"/>
  <c r="V1023" i="4"/>
  <c r="V1027" i="4"/>
  <c r="V1031" i="4"/>
  <c r="V1035" i="4"/>
  <c r="V1039" i="4"/>
  <c r="V1043" i="4"/>
  <c r="V1047" i="4"/>
  <c r="V1051" i="4"/>
  <c r="V1055" i="4"/>
  <c r="V1059" i="4"/>
  <c r="V1063" i="4"/>
  <c r="V1067" i="4"/>
  <c r="V1071" i="4"/>
  <c r="V1075" i="4"/>
  <c r="V1079" i="4"/>
  <c r="V1083" i="4"/>
  <c r="V1087" i="4"/>
  <c r="V1091" i="4"/>
  <c r="V1095" i="4"/>
  <c r="V1099" i="4"/>
  <c r="V1103" i="4"/>
  <c r="V1107" i="4"/>
  <c r="V1111" i="4"/>
  <c r="V1115" i="4"/>
  <c r="V1119" i="4"/>
  <c r="V1123" i="4"/>
  <c r="V1127" i="4"/>
  <c r="V1131" i="4"/>
  <c r="V1135" i="4"/>
  <c r="V1139" i="4"/>
  <c r="V1143" i="4"/>
  <c r="V1147" i="4"/>
  <c r="V1151" i="4"/>
  <c r="V1155" i="4"/>
  <c r="V1159" i="4"/>
  <c r="V1163" i="4"/>
  <c r="V1167" i="4"/>
  <c r="V1171" i="4"/>
  <c r="V1175" i="4"/>
  <c r="V1179" i="4"/>
  <c r="V1183" i="4"/>
  <c r="V1187" i="4"/>
  <c r="V1191" i="4"/>
  <c r="V1195" i="4"/>
  <c r="V1199" i="4"/>
  <c r="V1203" i="4"/>
  <c r="V1207" i="4"/>
  <c r="V1211" i="4"/>
  <c r="V1215" i="4"/>
  <c r="V1219" i="4"/>
  <c r="V1223" i="4"/>
  <c r="V1227" i="4"/>
  <c r="V1231" i="4"/>
  <c r="V1235" i="4"/>
  <c r="V1239" i="4"/>
  <c r="V1243" i="4"/>
  <c r="V1247" i="4"/>
  <c r="V1251" i="4"/>
  <c r="V1255" i="4"/>
  <c r="V1259" i="4"/>
  <c r="V1263" i="4"/>
  <c r="V1267" i="4"/>
  <c r="V1271" i="4"/>
  <c r="V1275" i="4"/>
  <c r="V1279" i="4"/>
  <c r="V1283" i="4"/>
  <c r="V1287" i="4"/>
  <c r="V1291" i="4"/>
  <c r="V1295" i="4"/>
  <c r="V1299" i="4"/>
  <c r="V1303" i="4"/>
  <c r="V1307" i="4"/>
  <c r="V1311" i="4"/>
  <c r="V1315" i="4"/>
  <c r="V1319" i="4"/>
  <c r="V1323" i="4"/>
  <c r="V1327" i="4"/>
  <c r="V1331" i="4"/>
  <c r="V1335" i="4"/>
  <c r="V1339" i="4"/>
  <c r="V1343" i="4"/>
  <c r="V1347" i="4"/>
  <c r="V1351" i="4"/>
  <c r="V1355" i="4"/>
  <c r="V1359" i="4"/>
  <c r="V1363" i="4"/>
  <c r="V1367" i="4"/>
  <c r="V1371" i="4"/>
  <c r="V1375" i="4"/>
  <c r="V1379" i="4"/>
  <c r="V1383" i="4"/>
  <c r="V1387" i="4"/>
  <c r="V1391" i="4"/>
  <c r="V1395" i="4"/>
  <c r="V1399" i="4"/>
  <c r="V1403" i="4"/>
  <c r="V1407" i="4"/>
  <c r="V1411" i="4"/>
  <c r="V1415" i="4"/>
  <c r="V1419" i="4"/>
  <c r="V1423" i="4"/>
  <c r="V1427" i="4"/>
  <c r="V1431" i="4"/>
  <c r="V1435" i="4"/>
  <c r="V1439" i="4"/>
  <c r="V1443" i="4"/>
  <c r="V1447" i="4"/>
  <c r="V1451" i="4"/>
  <c r="V1455" i="4"/>
  <c r="V1459" i="4"/>
  <c r="V1463" i="4"/>
  <c r="V1467" i="4"/>
  <c r="V1471" i="4"/>
  <c r="V1475" i="4"/>
  <c r="V1479" i="4"/>
  <c r="V1483" i="4"/>
  <c r="V1487" i="4"/>
  <c r="V1491" i="4"/>
  <c r="V1495" i="4"/>
  <c r="V1499" i="4"/>
  <c r="V1503" i="4"/>
  <c r="V1507" i="4"/>
  <c r="V1511" i="4"/>
  <c r="V1515" i="4"/>
  <c r="V1519" i="4"/>
  <c r="V1523" i="4"/>
  <c r="V1527" i="4"/>
  <c r="V1531" i="4"/>
  <c r="V1535" i="4"/>
  <c r="V1539" i="4"/>
  <c r="V1543" i="4"/>
  <c r="V1547" i="4"/>
  <c r="V1551" i="4"/>
  <c r="V1555" i="4"/>
  <c r="V1560" i="4"/>
  <c r="V1565" i="4"/>
  <c r="V1570" i="4"/>
  <c r="V1576" i="4"/>
  <c r="V1581" i="4"/>
  <c r="V1586" i="4"/>
  <c r="V1592" i="4"/>
  <c r="V1597" i="4"/>
  <c r="V1602" i="4"/>
  <c r="V1608" i="4"/>
  <c r="V1613" i="4"/>
  <c r="V1618" i="4"/>
  <c r="V1624" i="4"/>
  <c r="V1629" i="4"/>
  <c r="V1634" i="4"/>
  <c r="V1640" i="4"/>
  <c r="V1645" i="4"/>
  <c r="V1650" i="4"/>
  <c r="V1656" i="4"/>
  <c r="V1661" i="4"/>
  <c r="V1666" i="4"/>
  <c r="V1672" i="4"/>
  <c r="V1677" i="4"/>
  <c r="V1682" i="4"/>
  <c r="V1688" i="4"/>
  <c r="V1693" i="4"/>
  <c r="V1698" i="4"/>
  <c r="V1704" i="4"/>
  <c r="V1709" i="4"/>
  <c r="V1714" i="4"/>
  <c r="V1720" i="4"/>
  <c r="V1725" i="4"/>
  <c r="V1730" i="4"/>
  <c r="V1741" i="4"/>
  <c r="V1751" i="4"/>
  <c r="V1773" i="4"/>
  <c r="V1783" i="4"/>
  <c r="V1787" i="4"/>
  <c r="V1792" i="4"/>
  <c r="V1796" i="4"/>
  <c r="V1806" i="4"/>
  <c r="V1810" i="4"/>
  <c r="V1815" i="4"/>
  <c r="V1819" i="4"/>
  <c r="V1824" i="4"/>
  <c r="V1828" i="4"/>
  <c r="V1838" i="4"/>
  <c r="V1842" i="4"/>
  <c r="V1847" i="4"/>
  <c r="V1852" i="4"/>
  <c r="V1858" i="4"/>
  <c r="V1863" i="4"/>
  <c r="V1868" i="4"/>
  <c r="V1874" i="4"/>
  <c r="V1879" i="4"/>
  <c r="V1884" i="4"/>
  <c r="V1890" i="4"/>
  <c r="V1895" i="4"/>
  <c r="V1900" i="4"/>
  <c r="V1906" i="4"/>
  <c r="V1911" i="4"/>
  <c r="V1916" i="4"/>
  <c r="V1922" i="4"/>
  <c r="V1927" i="4"/>
  <c r="V1932" i="4"/>
  <c r="V1938" i="4"/>
  <c r="V1943" i="4"/>
  <c r="V1948" i="4"/>
  <c r="V1954" i="4"/>
  <c r="V1959" i="4"/>
  <c r="V1964" i="4"/>
  <c r="V1970" i="4"/>
  <c r="V1975" i="4"/>
  <c r="V1980" i="4"/>
  <c r="V1986" i="4"/>
  <c r="V1991" i="4"/>
  <c r="V1996" i="4"/>
  <c r="V2002" i="4"/>
  <c r="V2007" i="4"/>
  <c r="V2012" i="4"/>
  <c r="V2018" i="4"/>
  <c r="V2023" i="4"/>
  <c r="V2028" i="4"/>
  <c r="V2034" i="4"/>
  <c r="V2039" i="4"/>
  <c r="V2044" i="4"/>
  <c r="V2050" i="4"/>
  <c r="V2055" i="4"/>
  <c r="V2060" i="4"/>
  <c r="V2066" i="4"/>
  <c r="V2071" i="4"/>
  <c r="V2076" i="4"/>
  <c r="V2082" i="4"/>
  <c r="V2087" i="4"/>
  <c r="V2092" i="4"/>
  <c r="V2098" i="4"/>
  <c r="V2103" i="4"/>
  <c r="V2108" i="4"/>
  <c r="V2114" i="4"/>
  <c r="V2120" i="4"/>
  <c r="V2128" i="4"/>
  <c r="V2144" i="4"/>
  <c r="V2152" i="4"/>
  <c r="V2160" i="4"/>
  <c r="V2176" i="4"/>
  <c r="V2184" i="4"/>
  <c r="V2192" i="4"/>
  <c r="V2200" i="4"/>
  <c r="V2208" i="4"/>
  <c r="V2216" i="4"/>
  <c r="V2516" i="4"/>
  <c r="V2532" i="4"/>
  <c r="V2548" i="4"/>
  <c r="V2564" i="4"/>
  <c r="V2580" i="4"/>
  <c r="V2595" i="4"/>
  <c r="V2627" i="4"/>
  <c r="V2659" i="4"/>
  <c r="V2695" i="4"/>
  <c r="V2759" i="4"/>
  <c r="V2823" i="4"/>
  <c r="V2887" i="4"/>
  <c r="V2741" i="4"/>
  <c r="V2805" i="4"/>
  <c r="V2869" i="4"/>
  <c r="V2718" i="4"/>
  <c r="V2782" i="4"/>
  <c r="V2846" i="4"/>
  <c r="V3560" i="4"/>
  <c r="V2919" i="4"/>
  <c r="V2927" i="4"/>
  <c r="V2943" i="4"/>
  <c r="V2959" i="4"/>
  <c r="V2975" i="4"/>
  <c r="V2987" i="4"/>
  <c r="V2995" i="4"/>
  <c r="V3003" i="4"/>
  <c r="V3011" i="4"/>
  <c r="V3019" i="4"/>
  <c r="V3027" i="4"/>
  <c r="V3035" i="4"/>
  <c r="V3043" i="4"/>
  <c r="V3051" i="4"/>
  <c r="V3059" i="4"/>
  <c r="V3067" i="4"/>
  <c r="V3075" i="4"/>
  <c r="V3083" i="4"/>
  <c r="V3091" i="4"/>
  <c r="V3099" i="4"/>
  <c r="V3107" i="4"/>
  <c r="V3115" i="4"/>
  <c r="V3123" i="4"/>
  <c r="V3131" i="4"/>
  <c r="V3139" i="4"/>
  <c r="V3147" i="4"/>
  <c r="V3155" i="4"/>
  <c r="V3163" i="4"/>
  <c r="V3171" i="4"/>
  <c r="V3179" i="4"/>
  <c r="V3187" i="4"/>
  <c r="V3195" i="4"/>
  <c r="V3203" i="4"/>
  <c r="V3211" i="4"/>
  <c r="V3219" i="4"/>
  <c r="V3227" i="4"/>
  <c r="V3235" i="4"/>
  <c r="V3243" i="4"/>
  <c r="V3251" i="4"/>
  <c r="V3259" i="4"/>
  <c r="V3267" i="4"/>
  <c r="V3275" i="4"/>
  <c r="V3283" i="4"/>
  <c r="V3291" i="4"/>
  <c r="V3299" i="4"/>
  <c r="V3307" i="4"/>
  <c r="V3315" i="4"/>
  <c r="V3323" i="4"/>
  <c r="V3331" i="4"/>
  <c r="V3339" i="4"/>
  <c r="V3347" i="4"/>
  <c r="V3355" i="4"/>
  <c r="V3363" i="4"/>
  <c r="V3371" i="4"/>
  <c r="V3379" i="4"/>
  <c r="V3387" i="4"/>
  <c r="U4630" i="4"/>
  <c r="R11" i="4"/>
  <c r="V11" i="4"/>
  <c r="U128" i="4"/>
  <c r="U125" i="4"/>
  <c r="U96" i="4"/>
  <c r="U93" i="4"/>
  <c r="U52" i="4"/>
  <c r="U20" i="4"/>
  <c r="S12" i="4"/>
  <c r="U846" i="4"/>
  <c r="U838" i="4"/>
  <c r="U830" i="4"/>
  <c r="U822" i="4"/>
  <c r="U814" i="4"/>
  <c r="U806" i="4"/>
  <c r="U798" i="4"/>
  <c r="U790" i="4"/>
  <c r="U782" i="4"/>
  <c r="U774" i="4"/>
  <c r="U766" i="4"/>
  <c r="U758" i="4"/>
  <c r="U750" i="4"/>
  <c r="U742" i="4"/>
  <c r="U734" i="4"/>
  <c r="U726" i="4"/>
  <c r="U718" i="4"/>
  <c r="U710" i="4"/>
  <c r="U702" i="4"/>
  <c r="U694" i="4"/>
  <c r="U686" i="4"/>
  <c r="U678" i="4"/>
  <c r="U670" i="4"/>
  <c r="U662" i="4"/>
  <c r="U654" i="4"/>
  <c r="U642" i="4"/>
  <c r="U626" i="4"/>
  <c r="U610" i="4"/>
  <c r="U594" i="4"/>
  <c r="U578" i="4"/>
  <c r="U562" i="4"/>
  <c r="U546" i="4"/>
  <c r="U530" i="4"/>
  <c r="U495" i="4"/>
  <c r="U487" i="4"/>
  <c r="U482" i="4"/>
  <c r="U466" i="4"/>
  <c r="U458" i="4"/>
  <c r="U439" i="4"/>
  <c r="U431" i="4"/>
  <c r="U402" i="4"/>
  <c r="U394" i="4"/>
  <c r="U375" i="4"/>
  <c r="U367" i="4"/>
  <c r="U335" i="4"/>
  <c r="U276" i="4"/>
  <c r="U256" i="4"/>
  <c r="U253" i="4"/>
  <c r="U148" i="4"/>
  <c r="Q42" i="4"/>
  <c r="Q1299" i="4"/>
  <c r="Q2623" i="4"/>
  <c r="Q1155" i="4"/>
  <c r="Q22" i="4"/>
  <c r="Q24" i="4"/>
  <c r="Q26" i="4"/>
  <c r="Q28" i="4"/>
  <c r="Q33" i="4"/>
  <c r="Q35" i="4"/>
  <c r="Q37" i="4"/>
  <c r="Q39" i="4"/>
  <c r="Q41" i="4"/>
  <c r="Q43" i="4"/>
  <c r="Q45" i="4"/>
  <c r="Q47" i="4"/>
  <c r="Q49" i="4"/>
  <c r="Q51" i="4"/>
  <c r="Q62" i="4"/>
  <c r="Q64" i="4"/>
  <c r="Q85" i="4"/>
  <c r="Q87" i="4"/>
  <c r="Q89" i="4"/>
  <c r="Q91" i="4"/>
  <c r="Q93" i="4"/>
  <c r="Q98" i="4"/>
  <c r="Q100" i="4"/>
  <c r="Q102" i="4"/>
  <c r="Q104" i="4"/>
  <c r="Q106" i="4"/>
  <c r="Q108" i="4"/>
  <c r="Q110" i="4"/>
  <c r="Q112" i="4"/>
  <c r="Q114" i="4"/>
  <c r="Q116" i="4"/>
  <c r="Q127" i="4"/>
  <c r="Q150" i="4"/>
  <c r="Q152" i="4"/>
  <c r="Q154" i="4"/>
  <c r="Q156" i="4"/>
  <c r="Q161" i="4"/>
  <c r="Q163" i="4"/>
  <c r="Q165" i="4"/>
  <c r="Q167" i="4"/>
  <c r="Q169" i="4"/>
  <c r="Q171" i="4"/>
  <c r="Q173" i="4"/>
  <c r="Q175" i="4"/>
  <c r="Q177" i="4"/>
  <c r="Q179" i="4"/>
  <c r="Q190" i="4"/>
  <c r="Q192" i="4"/>
  <c r="Q213" i="4"/>
  <c r="Q215" i="4"/>
  <c r="Q217" i="4"/>
  <c r="Q219" i="4"/>
  <c r="Q221" i="4"/>
  <c r="Q226" i="4"/>
  <c r="Q228" i="4"/>
  <c r="Q230" i="4"/>
  <c r="Q232" i="4"/>
  <c r="Q234" i="4"/>
  <c r="Q236" i="4"/>
  <c r="Q238" i="4"/>
  <c r="Q240" i="4"/>
  <c r="Q242" i="4"/>
  <c r="Q244" i="4"/>
  <c r="Q255" i="4"/>
  <c r="Q278" i="4"/>
  <c r="Q280" i="4"/>
  <c r="Q282" i="4"/>
  <c r="Q284" i="4"/>
  <c r="Q289" i="4"/>
  <c r="Q291" i="4"/>
  <c r="Q293" i="4"/>
  <c r="Q295" i="4"/>
  <c r="Q297" i="4"/>
  <c r="Q299" i="4"/>
  <c r="Q301" i="4"/>
  <c r="Q303" i="4"/>
  <c r="Q305" i="4"/>
  <c r="Q307" i="4"/>
  <c r="Q318" i="4"/>
  <c r="Q320" i="4"/>
  <c r="AE320" i="4" s="1"/>
  <c r="AG320" i="4" s="1"/>
  <c r="AK320" i="4" s="1"/>
  <c r="Q337" i="4"/>
  <c r="Q339" i="4"/>
  <c r="Q341" i="4"/>
  <c r="Q343" i="4"/>
  <c r="Q13" i="4"/>
  <c r="Q15" i="4"/>
  <c r="Q17" i="4"/>
  <c r="Q19" i="4"/>
  <c r="Q30" i="4"/>
  <c r="Q32" i="4"/>
  <c r="Q53" i="4"/>
  <c r="Q55" i="4"/>
  <c r="Q57" i="4"/>
  <c r="Q59" i="4"/>
  <c r="Q61" i="4"/>
  <c r="Q66" i="4"/>
  <c r="Q68" i="4"/>
  <c r="Q70" i="4"/>
  <c r="Q72" i="4"/>
  <c r="Q74" i="4"/>
  <c r="Q76" i="4"/>
  <c r="Q78" i="4"/>
  <c r="Q80" i="4"/>
  <c r="Q82" i="4"/>
  <c r="Q84" i="4"/>
  <c r="Q95" i="4"/>
  <c r="Q118" i="4"/>
  <c r="Q120" i="4"/>
  <c r="Q122" i="4"/>
  <c r="Q124" i="4"/>
  <c r="Q129" i="4"/>
  <c r="Q131" i="4"/>
  <c r="Q133" i="4"/>
  <c r="Q135" i="4"/>
  <c r="Q137" i="4"/>
  <c r="Q139" i="4"/>
  <c r="Q141" i="4"/>
  <c r="Q143" i="4"/>
  <c r="Q145" i="4"/>
  <c r="Q147" i="4"/>
  <c r="Q158" i="4"/>
  <c r="Q160" i="4"/>
  <c r="Q181" i="4"/>
  <c r="Q183" i="4"/>
  <c r="Q185" i="4"/>
  <c r="Q187" i="4"/>
  <c r="Q189" i="4"/>
  <c r="Q194" i="4"/>
  <c r="Q196" i="4"/>
  <c r="Q198" i="4"/>
  <c r="Q200" i="4"/>
  <c r="Q202" i="4"/>
  <c r="Q204" i="4"/>
  <c r="Q206" i="4"/>
  <c r="Q208" i="4"/>
  <c r="Q210" i="4"/>
  <c r="Q212" i="4"/>
  <c r="Q223" i="4"/>
  <c r="Q246" i="4"/>
  <c r="Q248" i="4"/>
  <c r="Q250" i="4"/>
  <c r="Q252" i="4"/>
  <c r="Q257" i="4"/>
  <c r="Q259" i="4"/>
  <c r="Q261" i="4"/>
  <c r="Q263" i="4"/>
  <c r="Q265" i="4"/>
  <c r="Q267" i="4"/>
  <c r="Q269" i="4"/>
  <c r="Q271" i="4"/>
  <c r="Q273" i="4"/>
  <c r="Q275" i="4"/>
  <c r="Q286" i="4"/>
  <c r="Q288" i="4"/>
  <c r="AE288" i="4" s="1"/>
  <c r="AG288" i="4" s="1"/>
  <c r="AK288" i="4" s="1"/>
  <c r="Q309" i="4"/>
  <c r="Q311" i="4"/>
  <c r="Q313" i="4"/>
  <c r="Q315" i="4"/>
  <c r="Q317" i="4"/>
  <c r="Q322" i="4"/>
  <c r="Q324" i="4"/>
  <c r="Q326" i="4"/>
  <c r="Q328" i="4"/>
  <c r="Q330" i="4"/>
  <c r="Q332" i="4"/>
  <c r="Q334" i="4"/>
  <c r="Q16" i="4"/>
  <c r="Q23" i="4"/>
  <c r="Q38" i="4"/>
  <c r="Q46" i="4"/>
  <c r="Q56" i="4"/>
  <c r="Q71" i="4"/>
  <c r="Q79" i="4"/>
  <c r="Q92" i="4"/>
  <c r="Q94" i="4"/>
  <c r="Q101" i="4"/>
  <c r="Q109" i="4"/>
  <c r="Q119" i="4"/>
  <c r="Q126" i="4"/>
  <c r="Q136" i="4"/>
  <c r="Q144" i="4"/>
  <c r="Q151" i="4"/>
  <c r="Q166" i="4"/>
  <c r="Q174" i="4"/>
  <c r="Q184" i="4"/>
  <c r="Q199" i="4"/>
  <c r="Q207" i="4"/>
  <c r="Q220" i="4"/>
  <c r="Q222" i="4"/>
  <c r="Q229" i="4"/>
  <c r="Q237" i="4"/>
  <c r="Q247" i="4"/>
  <c r="Q254" i="4"/>
  <c r="Q264" i="4"/>
  <c r="Q272" i="4"/>
  <c r="Q279" i="4"/>
  <c r="Q294" i="4"/>
  <c r="Q302" i="4"/>
  <c r="Q312" i="4"/>
  <c r="Q327" i="4"/>
  <c r="Q335" i="4"/>
  <c r="Q342" i="4"/>
  <c r="Q344" i="4"/>
  <c r="Q346" i="4"/>
  <c r="Q353" i="4"/>
  <c r="Q360" i="4"/>
  <c r="AE360" i="4" s="1"/>
  <c r="AG360" i="4" s="1"/>
  <c r="AK360" i="4" s="1"/>
  <c r="Q362" i="4"/>
  <c r="Q369" i="4"/>
  <c r="Q376" i="4"/>
  <c r="Q378" i="4"/>
  <c r="Q385" i="4"/>
  <c r="Q392" i="4"/>
  <c r="Q394" i="4"/>
  <c r="Q401" i="4"/>
  <c r="Q408" i="4"/>
  <c r="Q410" i="4"/>
  <c r="Q417" i="4"/>
  <c r="Q424" i="4"/>
  <c r="Q426" i="4"/>
  <c r="Q433" i="4"/>
  <c r="Q440" i="4"/>
  <c r="Q442" i="4"/>
  <c r="Q449" i="4"/>
  <c r="Q456" i="4"/>
  <c r="Q458" i="4"/>
  <c r="Q465" i="4"/>
  <c r="Q472" i="4"/>
  <c r="Q474" i="4"/>
  <c r="Q481" i="4"/>
  <c r="Q488" i="4"/>
  <c r="Q490" i="4"/>
  <c r="Q497" i="4"/>
  <c r="Q504" i="4"/>
  <c r="Q506" i="4"/>
  <c r="Q513" i="4"/>
  <c r="Q520" i="4"/>
  <c r="Q522" i="4"/>
  <c r="Q529" i="4"/>
  <c r="Q14" i="4"/>
  <c r="Q21" i="4"/>
  <c r="Q29" i="4"/>
  <c r="Q31" i="4"/>
  <c r="Q36" i="4"/>
  <c r="Q44" i="4"/>
  <c r="Q52" i="4"/>
  <c r="Q54" i="4"/>
  <c r="Q69" i="4"/>
  <c r="Q77" i="4"/>
  <c r="Q90" i="4"/>
  <c r="Q99" i="4"/>
  <c r="Q107" i="4"/>
  <c r="Q115" i="4"/>
  <c r="Q117" i="4"/>
  <c r="Q125" i="4"/>
  <c r="Q134" i="4"/>
  <c r="Q142" i="4"/>
  <c r="Q149" i="4"/>
  <c r="Q157" i="4"/>
  <c r="Q159" i="4"/>
  <c r="Q164" i="4"/>
  <c r="Q172" i="4"/>
  <c r="Q180" i="4"/>
  <c r="Q182" i="4"/>
  <c r="Q197" i="4"/>
  <c r="Q205" i="4"/>
  <c r="Q218" i="4"/>
  <c r="Q227" i="4"/>
  <c r="Q235" i="4"/>
  <c r="Q243" i="4"/>
  <c r="Q245" i="4"/>
  <c r="Q253" i="4"/>
  <c r="Q262" i="4"/>
  <c r="Q270" i="4"/>
  <c r="Q277" i="4"/>
  <c r="Q285" i="4"/>
  <c r="Q287" i="4"/>
  <c r="Q292" i="4"/>
  <c r="Q300" i="4"/>
  <c r="Q308" i="4"/>
  <c r="Q310" i="4"/>
  <c r="Q325" i="4"/>
  <c r="Q333" i="4"/>
  <c r="Q340" i="4"/>
  <c r="Q348" i="4"/>
  <c r="Q350" i="4"/>
  <c r="Q355" i="4"/>
  <c r="Q357" i="4"/>
  <c r="Q359" i="4"/>
  <c r="Q364" i="4"/>
  <c r="Q366" i="4"/>
  <c r="Q371" i="4"/>
  <c r="Q373" i="4"/>
  <c r="Q375" i="4"/>
  <c r="Q380" i="4"/>
  <c r="Q382" i="4"/>
  <c r="Q387" i="4"/>
  <c r="Q389" i="4"/>
  <c r="Q391" i="4"/>
  <c r="Q396" i="4"/>
  <c r="Q398" i="4"/>
  <c r="Q403" i="4"/>
  <c r="Q405" i="4"/>
  <c r="Q407" i="4"/>
  <c r="Q412" i="4"/>
  <c r="Q414" i="4"/>
  <c r="Q419" i="4"/>
  <c r="Q421" i="4"/>
  <c r="Q423" i="4"/>
  <c r="Q428" i="4"/>
  <c r="Q430" i="4"/>
  <c r="Q435" i="4"/>
  <c r="Q437" i="4"/>
  <c r="Q439" i="4"/>
  <c r="Q444" i="4"/>
  <c r="Q446" i="4"/>
  <c r="Q451" i="4"/>
  <c r="Q453" i="4"/>
  <c r="Q455" i="4"/>
  <c r="Q460" i="4"/>
  <c r="Q462" i="4"/>
  <c r="Q467" i="4"/>
  <c r="Q469" i="4"/>
  <c r="Q471" i="4"/>
  <c r="Q476" i="4"/>
  <c r="Q478" i="4"/>
  <c r="Q483" i="4"/>
  <c r="Q485" i="4"/>
  <c r="Q487" i="4"/>
  <c r="Q18" i="4"/>
  <c r="Q25" i="4"/>
  <c r="Q40" i="4"/>
  <c r="Q48" i="4"/>
  <c r="Q58" i="4"/>
  <c r="Q63" i="4"/>
  <c r="Q65" i="4"/>
  <c r="Q73" i="4"/>
  <c r="Q81" i="4"/>
  <c r="Q86" i="4"/>
  <c r="Q96" i="4"/>
  <c r="Q103" i="4"/>
  <c r="Q111" i="4"/>
  <c r="Q121" i="4"/>
  <c r="Q128" i="4"/>
  <c r="Q130" i="4"/>
  <c r="Q138" i="4"/>
  <c r="Q146" i="4"/>
  <c r="Q153" i="4"/>
  <c r="Q168" i="4"/>
  <c r="Q176" i="4"/>
  <c r="Q186" i="4"/>
  <c r="Q191" i="4"/>
  <c r="Q193" i="4"/>
  <c r="Q201" i="4"/>
  <c r="Q209" i="4"/>
  <c r="Q214" i="4"/>
  <c r="Q224" i="4"/>
  <c r="Q231" i="4"/>
  <c r="Q239" i="4"/>
  <c r="Q249" i="4"/>
  <c r="Q256" i="4"/>
  <c r="Q258" i="4"/>
  <c r="Q266" i="4"/>
  <c r="Q274" i="4"/>
  <c r="Q281" i="4"/>
  <c r="Q296" i="4"/>
  <c r="Q304" i="4"/>
  <c r="Q314" i="4"/>
  <c r="Q319" i="4"/>
  <c r="Q321" i="4"/>
  <c r="Q329" i="4"/>
  <c r="Q336" i="4"/>
  <c r="Q347" i="4"/>
  <c r="Q349" i="4"/>
  <c r="Q351" i="4"/>
  <c r="Q356" i="4"/>
  <c r="Q358" i="4"/>
  <c r="Q363" i="4"/>
  <c r="Q365" i="4"/>
  <c r="Q367" i="4"/>
  <c r="Q372" i="4"/>
  <c r="Q374" i="4"/>
  <c r="Q379" i="4"/>
  <c r="Q381" i="4"/>
  <c r="Q383" i="4"/>
  <c r="Q388" i="4"/>
  <c r="Q390" i="4"/>
  <c r="Q395" i="4"/>
  <c r="Q397" i="4"/>
  <c r="Q399" i="4"/>
  <c r="Q404" i="4"/>
  <c r="Q406" i="4"/>
  <c r="Q411" i="4"/>
  <c r="Q413" i="4"/>
  <c r="Q415" i="4"/>
  <c r="Q420" i="4"/>
  <c r="Q422" i="4"/>
  <c r="Q427" i="4"/>
  <c r="Q429" i="4"/>
  <c r="Q431" i="4"/>
  <c r="Q436" i="4"/>
  <c r="Q438" i="4"/>
  <c r="Q443" i="4"/>
  <c r="Q445" i="4"/>
  <c r="Q447" i="4"/>
  <c r="Q452" i="4"/>
  <c r="Q454" i="4"/>
  <c r="Q459" i="4"/>
  <c r="Q461" i="4"/>
  <c r="Q463" i="4"/>
  <c r="Q468" i="4"/>
  <c r="Q470" i="4"/>
  <c r="Q475" i="4"/>
  <c r="Q477" i="4"/>
  <c r="Q132" i="4"/>
  <c r="Q123" i="4"/>
  <c r="Q113" i="4"/>
  <c r="Q105" i="4"/>
  <c r="Q83" i="4"/>
  <c r="Q60" i="4"/>
  <c r="Q50" i="4"/>
  <c r="Q27" i="4"/>
  <c r="U338" i="4"/>
  <c r="U330" i="4"/>
  <c r="U321" i="4"/>
  <c r="U318" i="4"/>
  <c r="U298" i="4"/>
  <c r="U289" i="4"/>
  <c r="U286" i="4"/>
  <c r="U266" i="4"/>
  <c r="U257" i="4"/>
  <c r="U254" i="4"/>
  <c r="U234" i="4"/>
  <c r="U225" i="4"/>
  <c r="U222" i="4"/>
  <c r="U202" i="4"/>
  <c r="U193" i="4"/>
  <c r="U190" i="4"/>
  <c r="U170" i="4"/>
  <c r="U161" i="4"/>
  <c r="U158" i="4"/>
  <c r="U138" i="4"/>
  <c r="U129" i="4"/>
  <c r="U126" i="4"/>
  <c r="U106" i="4"/>
  <c r="U97" i="4"/>
  <c r="U94" i="4"/>
  <c r="U74" i="4"/>
  <c r="U65" i="4"/>
  <c r="U62" i="4"/>
  <c r="U42" i="4"/>
  <c r="U33" i="4"/>
  <c r="U30" i="4"/>
  <c r="U937" i="4"/>
  <c r="U1109" i="4"/>
  <c r="U1325" i="4"/>
  <c r="U2618" i="4"/>
  <c r="U2147" i="4"/>
  <c r="U3234" i="4"/>
  <c r="U3987" i="4"/>
  <c r="S276" i="4"/>
  <c r="S260" i="4"/>
  <c r="S244" i="4"/>
  <c r="AE244" i="4" s="1"/>
  <c r="AG244" i="4" s="1"/>
  <c r="AK244" i="4" s="1"/>
  <c r="S228" i="4"/>
  <c r="S212" i="4"/>
  <c r="S196" i="4"/>
  <c r="S180" i="4"/>
  <c r="AE180" i="4" s="1"/>
  <c r="AG180" i="4" s="1"/>
  <c r="AK180" i="4" s="1"/>
  <c r="S164" i="4"/>
  <c r="S148" i="4"/>
  <c r="S132" i="4"/>
  <c r="S116" i="4"/>
  <c r="S100" i="4"/>
  <c r="S84" i="4"/>
  <c r="S68" i="4"/>
  <c r="S52" i="4"/>
  <c r="S36" i="4"/>
  <c r="S20" i="4"/>
  <c r="U847" i="4"/>
  <c r="U843" i="4"/>
  <c r="U839" i="4"/>
  <c r="U835" i="4"/>
  <c r="U831" i="4"/>
  <c r="U827" i="4"/>
  <c r="U823" i="4"/>
  <c r="U819" i="4"/>
  <c r="U815" i="4"/>
  <c r="U811" i="4"/>
  <c r="U807" i="4"/>
  <c r="U803" i="4"/>
  <c r="U799" i="4"/>
  <c r="U795" i="4"/>
  <c r="U791" i="4"/>
  <c r="U787" i="4"/>
  <c r="U783" i="4"/>
  <c r="U779" i="4"/>
  <c r="U775" i="4"/>
  <c r="U771" i="4"/>
  <c r="U767" i="4"/>
  <c r="U763" i="4"/>
  <c r="U759" i="4"/>
  <c r="U755" i="4"/>
  <c r="U751" i="4"/>
  <c r="U747" i="4"/>
  <c r="U743" i="4"/>
  <c r="U739" i="4"/>
  <c r="U735" i="4"/>
  <c r="U731" i="4"/>
  <c r="U727" i="4"/>
  <c r="U723" i="4"/>
  <c r="U719" i="4"/>
  <c r="U715" i="4"/>
  <c r="U711" i="4"/>
  <c r="U707" i="4"/>
  <c r="U703" i="4"/>
  <c r="U699" i="4"/>
  <c r="U695" i="4"/>
  <c r="U691" i="4"/>
  <c r="U687" i="4"/>
  <c r="U683" i="4"/>
  <c r="U679" i="4"/>
  <c r="U675" i="4"/>
  <c r="U671" i="4"/>
  <c r="U667" i="4"/>
  <c r="U663" i="4"/>
  <c r="U659" i="4"/>
  <c r="U655" i="4"/>
  <c r="U651" i="4"/>
  <c r="U643" i="4"/>
  <c r="U635" i="4"/>
  <c r="U627" i="4"/>
  <c r="U619" i="4"/>
  <c r="U611" i="4"/>
  <c r="U603" i="4"/>
  <c r="U595" i="4"/>
  <c r="U587" i="4"/>
  <c r="U579" i="4"/>
  <c r="U571" i="4"/>
  <c r="U563" i="4"/>
  <c r="U555" i="4"/>
  <c r="U547" i="4"/>
  <c r="U539" i="4"/>
  <c r="U531" i="4"/>
  <c r="U523" i="4"/>
  <c r="U515" i="4"/>
  <c r="U507" i="4"/>
  <c r="U499" i="4"/>
  <c r="U491" i="4"/>
  <c r="U483" i="4"/>
  <c r="U475" i="4"/>
  <c r="U467" i="4"/>
  <c r="U459" i="4"/>
  <c r="U451" i="4"/>
  <c r="U443" i="4"/>
  <c r="U435" i="4"/>
  <c r="U427" i="4"/>
  <c r="U419" i="4"/>
  <c r="U411" i="4"/>
  <c r="U403" i="4"/>
  <c r="U395" i="4"/>
  <c r="U387" i="4"/>
  <c r="U379" i="4"/>
  <c r="U371" i="4"/>
  <c r="U363" i="4"/>
  <c r="U355" i="4"/>
  <c r="U347" i="4"/>
  <c r="U339" i="4"/>
  <c r="U331" i="4"/>
  <c r="U324" i="4"/>
  <c r="U304" i="4"/>
  <c r="U301" i="4"/>
  <c r="U292" i="4"/>
  <c r="U272" i="4"/>
  <c r="U269" i="4"/>
  <c r="U260" i="4"/>
  <c r="U240" i="4"/>
  <c r="AE240" i="4" s="1"/>
  <c r="AG240" i="4" s="1"/>
  <c r="AK240" i="4" s="1"/>
  <c r="U237" i="4"/>
  <c r="U228" i="4"/>
  <c r="U208" i="4"/>
  <c r="AE208" i="4" s="1"/>
  <c r="AG208" i="4" s="1"/>
  <c r="AK208" i="4" s="1"/>
  <c r="U205" i="4"/>
  <c r="U196" i="4"/>
  <c r="U176" i="4"/>
  <c r="U173" i="4"/>
  <c r="U164" i="4"/>
  <c r="U144" i="4"/>
  <c r="U141" i="4"/>
  <c r="U132" i="4"/>
  <c r="U112" i="4"/>
  <c r="U109" i="4"/>
  <c r="U100" i="4"/>
  <c r="U80" i="4"/>
  <c r="AE80" i="4" s="1"/>
  <c r="AG80" i="4" s="1"/>
  <c r="AK80" i="4" s="1"/>
  <c r="U77" i="4"/>
  <c r="U68" i="4"/>
  <c r="U48" i="4"/>
  <c r="U45" i="4"/>
  <c r="U36" i="4"/>
  <c r="U16" i="4"/>
  <c r="U13" i="4"/>
  <c r="U11" i="4"/>
  <c r="U981" i="4"/>
  <c r="U1149" i="4"/>
  <c r="U1413" i="4"/>
  <c r="U1807" i="4"/>
  <c r="U2259" i="4"/>
  <c r="U2750" i="4"/>
  <c r="U4251" i="4"/>
  <c r="U844" i="4"/>
  <c r="U840" i="4"/>
  <c r="AE840" i="4" s="1"/>
  <c r="AG840" i="4" s="1"/>
  <c r="AK840" i="4" s="1"/>
  <c r="U836" i="4"/>
  <c r="U832" i="4"/>
  <c r="AE832" i="4" s="1"/>
  <c r="AG832" i="4" s="1"/>
  <c r="AK832" i="4" s="1"/>
  <c r="U828" i="4"/>
  <c r="U824" i="4"/>
  <c r="AE824" i="4" s="1"/>
  <c r="AG824" i="4" s="1"/>
  <c r="AK824" i="4" s="1"/>
  <c r="U820" i="4"/>
  <c r="U816" i="4"/>
  <c r="AE816" i="4" s="1"/>
  <c r="AG816" i="4" s="1"/>
  <c r="AK816" i="4" s="1"/>
  <c r="U812" i="4"/>
  <c r="U808" i="4"/>
  <c r="AE808" i="4" s="1"/>
  <c r="AG808" i="4" s="1"/>
  <c r="AK808" i="4" s="1"/>
  <c r="U804" i="4"/>
  <c r="U800" i="4"/>
  <c r="AE800" i="4" s="1"/>
  <c r="AG800" i="4" s="1"/>
  <c r="AK800" i="4" s="1"/>
  <c r="U796" i="4"/>
  <c r="U792" i="4"/>
  <c r="AE792" i="4" s="1"/>
  <c r="AG792" i="4" s="1"/>
  <c r="AK792" i="4" s="1"/>
  <c r="U788" i="4"/>
  <c r="U784" i="4"/>
  <c r="U780" i="4"/>
  <c r="U776" i="4"/>
  <c r="AE776" i="4" s="1"/>
  <c r="AG776" i="4" s="1"/>
  <c r="AK776" i="4" s="1"/>
  <c r="U772" i="4"/>
  <c r="U768" i="4"/>
  <c r="AE768" i="4" s="1"/>
  <c r="AG768" i="4" s="1"/>
  <c r="AK768" i="4" s="1"/>
  <c r="U764" i="4"/>
  <c r="U760" i="4"/>
  <c r="AE760" i="4" s="1"/>
  <c r="AG760" i="4" s="1"/>
  <c r="AK760" i="4" s="1"/>
  <c r="U756" i="4"/>
  <c r="U752" i="4"/>
  <c r="AE752" i="4" s="1"/>
  <c r="AG752" i="4" s="1"/>
  <c r="AK752" i="4" s="1"/>
  <c r="U748" i="4"/>
  <c r="U744" i="4"/>
  <c r="AE744" i="4" s="1"/>
  <c r="AG744" i="4" s="1"/>
  <c r="AK744" i="4" s="1"/>
  <c r="U740" i="4"/>
  <c r="U736" i="4"/>
  <c r="AE736" i="4" s="1"/>
  <c r="AG736" i="4" s="1"/>
  <c r="AK736" i="4" s="1"/>
  <c r="U732" i="4"/>
  <c r="U728" i="4"/>
  <c r="AE728" i="4" s="1"/>
  <c r="AG728" i="4" s="1"/>
  <c r="AK728" i="4" s="1"/>
  <c r="U724" i="4"/>
  <c r="U720" i="4"/>
  <c r="AE720" i="4" s="1"/>
  <c r="AG720" i="4" s="1"/>
  <c r="AK720" i="4" s="1"/>
  <c r="U716" i="4"/>
  <c r="AE716" i="4" s="1"/>
  <c r="AG716" i="4" s="1"/>
  <c r="AK716" i="4" s="1"/>
  <c r="U712" i="4"/>
  <c r="AE712" i="4" s="1"/>
  <c r="AG712" i="4" s="1"/>
  <c r="AK712" i="4" s="1"/>
  <c r="U708" i="4"/>
  <c r="U704" i="4"/>
  <c r="AE704" i="4" s="1"/>
  <c r="AG704" i="4" s="1"/>
  <c r="AK704" i="4" s="1"/>
  <c r="U700" i="4"/>
  <c r="U696" i="4"/>
  <c r="AE696" i="4" s="1"/>
  <c r="AG696" i="4" s="1"/>
  <c r="AK696" i="4" s="1"/>
  <c r="U692" i="4"/>
  <c r="U688" i="4"/>
  <c r="U684" i="4"/>
  <c r="AE684" i="4" s="1"/>
  <c r="AG684" i="4" s="1"/>
  <c r="AK684" i="4" s="1"/>
  <c r="U680" i="4"/>
  <c r="AE680" i="4" s="1"/>
  <c r="AG680" i="4" s="1"/>
  <c r="AK680" i="4" s="1"/>
  <c r="U676" i="4"/>
  <c r="U672" i="4"/>
  <c r="AE672" i="4" s="1"/>
  <c r="AG672" i="4" s="1"/>
  <c r="AK672" i="4" s="1"/>
  <c r="U668" i="4"/>
  <c r="AE668" i="4" s="1"/>
  <c r="AG668" i="4" s="1"/>
  <c r="AK668" i="4" s="1"/>
  <c r="U664" i="4"/>
  <c r="AE664" i="4" s="1"/>
  <c r="AG664" i="4" s="1"/>
  <c r="AK664" i="4" s="1"/>
  <c r="U660" i="4"/>
  <c r="U656" i="4"/>
  <c r="AE656" i="4" s="1"/>
  <c r="AG656" i="4" s="1"/>
  <c r="AK656" i="4" s="1"/>
  <c r="U652" i="4"/>
  <c r="AE652" i="4" s="1"/>
  <c r="AG652" i="4" s="1"/>
  <c r="AK652" i="4" s="1"/>
  <c r="U646" i="4"/>
  <c r="U638" i="4"/>
  <c r="U630" i="4"/>
  <c r="U622" i="4"/>
  <c r="U614" i="4"/>
  <c r="U606" i="4"/>
  <c r="U598" i="4"/>
  <c r="U590" i="4"/>
  <c r="U582" i="4"/>
  <c r="U574" i="4"/>
  <c r="U566" i="4"/>
  <c r="U558" i="4"/>
  <c r="U550" i="4"/>
  <c r="U542" i="4"/>
  <c r="U534" i="4"/>
  <c r="U526" i="4"/>
  <c r="U518" i="4"/>
  <c r="U510" i="4"/>
  <c r="U502" i="4"/>
  <c r="U494" i="4"/>
  <c r="U486" i="4"/>
  <c r="U478" i="4"/>
  <c r="U470" i="4"/>
  <c r="U462" i="4"/>
  <c r="U454" i="4"/>
  <c r="U446" i="4"/>
  <c r="U438" i="4"/>
  <c r="U430" i="4"/>
  <c r="U422" i="4"/>
  <c r="U414" i="4"/>
  <c r="U406" i="4"/>
  <c r="U398" i="4"/>
  <c r="U390" i="4"/>
  <c r="U382" i="4"/>
  <c r="U374" i="4"/>
  <c r="U366" i="4"/>
  <c r="U358" i="4"/>
  <c r="U350" i="4"/>
  <c r="U342" i="4"/>
  <c r="U334" i="4"/>
  <c r="U314" i="4"/>
  <c r="U305" i="4"/>
  <c r="U302" i="4"/>
  <c r="U282" i="4"/>
  <c r="U273" i="4"/>
  <c r="U270" i="4"/>
  <c r="U250" i="4"/>
  <c r="U241" i="4"/>
  <c r="U238" i="4"/>
  <c r="U218" i="4"/>
  <c r="U209" i="4"/>
  <c r="U206" i="4"/>
  <c r="U186" i="4"/>
  <c r="U177" i="4"/>
  <c r="U174" i="4"/>
  <c r="U154" i="4"/>
  <c r="U145" i="4"/>
  <c r="U142" i="4"/>
  <c r="U122" i="4"/>
  <c r="U113" i="4"/>
  <c r="U110" i="4"/>
  <c r="U90" i="4"/>
  <c r="U81" i="4"/>
  <c r="U78" i="4"/>
  <c r="U58" i="4"/>
  <c r="U49" i="4"/>
  <c r="U46" i="4"/>
  <c r="U26" i="4"/>
  <c r="U17" i="4"/>
  <c r="U14" i="4"/>
  <c r="U1021" i="4"/>
  <c r="U1193" i="4"/>
  <c r="U1517" i="4"/>
  <c r="U1919" i="4"/>
  <c r="U2411" i="4"/>
  <c r="U3277" i="4"/>
  <c r="U853" i="4"/>
  <c r="U5000" i="4"/>
  <c r="U4968" i="4"/>
  <c r="U4937" i="4"/>
  <c r="U4921" i="4"/>
  <c r="U4905" i="4"/>
  <c r="U4889" i="4"/>
  <c r="U4873" i="4"/>
  <c r="U4857" i="4"/>
  <c r="U4841" i="4"/>
  <c r="U4825" i="4"/>
  <c r="U4809" i="4"/>
  <c r="U4793" i="4"/>
  <c r="U4777" i="4"/>
  <c r="U4761" i="4"/>
  <c r="U4745" i="4"/>
  <c r="U4729" i="4"/>
  <c r="U4713" i="4"/>
  <c r="U4697" i="4"/>
  <c r="U4690" i="4"/>
  <c r="U4674" i="4"/>
  <c r="U4658" i="4"/>
  <c r="U4642" i="4"/>
  <c r="U4626" i="4"/>
  <c r="U4610" i="4"/>
  <c r="U4594" i="4"/>
  <c r="U4578" i="4"/>
  <c r="U4562" i="4"/>
  <c r="U4546" i="4"/>
  <c r="U4530" i="4"/>
  <c r="U4514" i="4"/>
  <c r="U4498" i="4"/>
  <c r="U4482" i="4"/>
  <c r="U4992" i="4"/>
  <c r="U4960" i="4"/>
  <c r="U4933" i="4"/>
  <c r="U4917" i="4"/>
  <c r="U4901" i="4"/>
  <c r="U4885" i="4"/>
  <c r="U4869" i="4"/>
  <c r="U4853" i="4"/>
  <c r="U4837" i="4"/>
  <c r="U4821" i="4"/>
  <c r="U4805" i="4"/>
  <c r="U4789" i="4"/>
  <c r="U4773" i="4"/>
  <c r="U4757" i="4"/>
  <c r="U4741" i="4"/>
  <c r="U4725" i="4"/>
  <c r="U4709" i="4"/>
  <c r="U4693" i="4"/>
  <c r="U4686" i="4"/>
  <c r="U4670" i="4"/>
  <c r="U4654" i="4"/>
  <c r="U4638" i="4"/>
  <c r="U4622" i="4"/>
  <c r="U4606" i="4"/>
  <c r="U4590" i="4"/>
  <c r="U4574" i="4"/>
  <c r="U4558" i="4"/>
  <c r="U4542" i="4"/>
  <c r="U4526" i="4"/>
  <c r="U4510" i="4"/>
  <c r="U4494" i="4"/>
  <c r="U4984" i="4"/>
  <c r="U4929" i="4"/>
  <c r="U4897" i="4"/>
  <c r="U4865" i="4"/>
  <c r="U4833" i="4"/>
  <c r="U4801" i="4"/>
  <c r="U4769" i="4"/>
  <c r="U4737" i="4"/>
  <c r="U4705" i="4"/>
  <c r="U4682" i="4"/>
  <c r="U4650" i="4"/>
  <c r="U4618" i="4"/>
  <c r="U4586" i="4"/>
  <c r="U4554" i="4"/>
  <c r="U4522" i="4"/>
  <c r="U4490" i="4"/>
  <c r="U4470" i="4"/>
  <c r="U4454" i="4"/>
  <c r="U4987" i="4"/>
  <c r="U5007" i="4"/>
  <c r="U4409" i="4"/>
  <c r="U4345" i="4"/>
  <c r="U4388" i="4"/>
  <c r="U4431" i="4"/>
  <c r="U4367" i="4"/>
  <c r="U4327" i="4"/>
  <c r="U4311" i="4"/>
  <c r="U4295" i="4"/>
  <c r="U4279" i="4"/>
  <c r="U4263" i="4"/>
  <c r="U4247" i="4"/>
  <c r="U4231" i="4"/>
  <c r="U4215" i="4"/>
  <c r="U4199" i="4"/>
  <c r="U4183" i="4"/>
  <c r="U4167" i="4"/>
  <c r="U4151" i="4"/>
  <c r="U4135" i="4"/>
  <c r="U4119" i="4"/>
  <c r="U4103" i="4"/>
  <c r="U4087" i="4"/>
  <c r="U4071" i="4"/>
  <c r="U4406" i="4"/>
  <c r="U4342" i="4"/>
  <c r="U4034" i="4"/>
  <c r="U4002" i="4"/>
  <c r="U3970" i="4"/>
  <c r="U4035" i="4"/>
  <c r="U4003" i="4"/>
  <c r="U3971" i="4"/>
  <c r="U3953" i="4"/>
  <c r="U3937" i="4"/>
  <c r="U3921" i="4"/>
  <c r="U3905" i="4"/>
  <c r="U3889" i="4"/>
  <c r="U3873" i="4"/>
  <c r="U3857" i="4"/>
  <c r="U3841" i="4"/>
  <c r="U3825" i="4"/>
  <c r="U3809" i="4"/>
  <c r="U3793" i="4"/>
  <c r="U3777" i="4"/>
  <c r="U3761" i="4"/>
  <c r="U3745" i="4"/>
  <c r="U3729" i="4"/>
  <c r="U3713" i="4"/>
  <c r="U3697" i="4"/>
  <c r="U3681" i="4"/>
  <c r="U3665" i="4"/>
  <c r="U3649" i="4"/>
  <c r="U3633" i="4"/>
  <c r="U3617" i="4"/>
  <c r="U3601" i="4"/>
  <c r="U3585" i="4"/>
  <c r="U3569" i="4"/>
  <c r="U3532" i="4"/>
  <c r="U3468" i="4"/>
  <c r="U3404" i="4"/>
  <c r="U2863" i="4"/>
  <c r="U2799" i="4"/>
  <c r="U2735" i="4"/>
  <c r="U3537" i="4"/>
  <c r="U3473" i="4"/>
  <c r="U3409" i="4"/>
  <c r="U3365" i="4"/>
  <c r="U3333" i="4"/>
  <c r="U3301" i="4"/>
  <c r="U3269" i="4"/>
  <c r="U3237" i="4"/>
  <c r="U3205" i="4"/>
  <c r="U3173" i="4"/>
  <c r="U3141" i="4"/>
  <c r="U3109" i="4"/>
  <c r="U3077" i="4"/>
  <c r="U3045" i="4"/>
  <c r="U3013" i="4"/>
  <c r="U2981" i="4"/>
  <c r="U2949" i="4"/>
  <c r="U2917" i="4"/>
  <c r="U2862" i="4"/>
  <c r="U2798" i="4"/>
  <c r="U2734" i="4"/>
  <c r="U3538" i="4"/>
  <c r="U3474" i="4"/>
  <c r="U3410" i="4"/>
  <c r="U2865" i="4"/>
  <c r="U2801" i="4"/>
  <c r="U2737" i="4"/>
  <c r="U3543" i="4"/>
  <c r="U3479" i="4"/>
  <c r="U3415" i="4"/>
  <c r="U3370" i="4"/>
  <c r="U3338" i="4"/>
  <c r="U3306" i="4"/>
  <c r="U3274" i="4"/>
  <c r="U3242" i="4"/>
  <c r="U3210" i="4"/>
  <c r="U3178" i="4"/>
  <c r="U3146" i="4"/>
  <c r="U3114" i="4"/>
  <c r="U3082" i="4"/>
  <c r="U3050" i="4"/>
  <c r="U3018" i="4"/>
  <c r="U2986" i="4"/>
  <c r="U2954" i="4"/>
  <c r="U2922" i="4"/>
  <c r="U2872" i="4"/>
  <c r="U2808" i="4"/>
  <c r="U2744" i="4"/>
  <c r="U2685" i="4"/>
  <c r="U2653" i="4"/>
  <c r="U2621" i="4"/>
  <c r="U2591" i="4"/>
  <c r="U2575" i="4"/>
  <c r="U2559" i="4"/>
  <c r="U2543" i="4"/>
  <c r="U2527" i="4"/>
  <c r="U2511" i="4"/>
  <c r="U2495" i="4"/>
  <c r="U2479" i="4"/>
  <c r="U2463" i="4"/>
  <c r="U2447" i="4"/>
  <c r="U2431" i="4"/>
  <c r="U4944" i="4"/>
  <c r="U4893" i="4"/>
  <c r="U4849" i="4"/>
  <c r="U4813" i="4"/>
  <c r="U4765" i="4"/>
  <c r="U4721" i="4"/>
  <c r="U4953" i="4"/>
  <c r="U4646" i="4"/>
  <c r="U4602" i="4"/>
  <c r="U4566" i="4"/>
  <c r="U4518" i="4"/>
  <c r="U4478" i="4"/>
  <c r="U4458" i="4"/>
  <c r="U4955" i="4"/>
  <c r="U4943" i="4"/>
  <c r="U4361" i="4"/>
  <c r="U4372" i="4"/>
  <c r="U4399" i="4"/>
  <c r="U4331" i="4"/>
  <c r="U4307" i="4"/>
  <c r="U4287" i="4"/>
  <c r="U4267" i="4"/>
  <c r="U4243" i="4"/>
  <c r="U4223" i="4"/>
  <c r="U4203" i="4"/>
  <c r="U4179" i="4"/>
  <c r="U4159" i="4"/>
  <c r="U4139" i="4"/>
  <c r="U4115" i="4"/>
  <c r="U4095" i="4"/>
  <c r="U4075" i="4"/>
  <c r="U4390" i="4"/>
  <c r="U4050" i="4"/>
  <c r="U4010" i="4"/>
  <c r="U4059" i="4"/>
  <c r="U4019" i="4"/>
  <c r="U3979" i="4"/>
  <c r="U3949" i="4"/>
  <c r="U3929" i="4"/>
  <c r="U3909" i="4"/>
  <c r="U3885" i="4"/>
  <c r="U3865" i="4"/>
  <c r="U3845" i="4"/>
  <c r="U3821" i="4"/>
  <c r="U3801" i="4"/>
  <c r="U3781" i="4"/>
  <c r="U3757" i="4"/>
  <c r="U3737" i="4"/>
  <c r="U3717" i="4"/>
  <c r="U3693" i="4"/>
  <c r="U3673" i="4"/>
  <c r="U3653" i="4"/>
  <c r="U3629" i="4"/>
  <c r="U3609" i="4"/>
  <c r="U3589" i="4"/>
  <c r="U3565" i="4"/>
  <c r="U3500" i="4"/>
  <c r="U3420" i="4"/>
  <c r="U2847" i="4"/>
  <c r="U2767" i="4"/>
  <c r="U3553" i="4"/>
  <c r="U3457" i="4"/>
  <c r="U3381" i="4"/>
  <c r="U3341" i="4"/>
  <c r="U3293" i="4"/>
  <c r="U4925" i="4"/>
  <c r="U4877" i="4"/>
  <c r="U4817" i="4"/>
  <c r="U4753" i="4"/>
  <c r="U4701" i="4"/>
  <c r="U4662" i="4"/>
  <c r="U4598" i="4"/>
  <c r="U4538" i="4"/>
  <c r="U4486" i="4"/>
  <c r="U4450" i="4"/>
  <c r="U4965" i="4"/>
  <c r="U4377" i="4"/>
  <c r="U4356" i="4"/>
  <c r="U4351" i="4"/>
  <c r="U4315" i="4"/>
  <c r="U4283" i="4"/>
  <c r="U4255" i="4"/>
  <c r="U4227" i="4"/>
  <c r="U4195" i="4"/>
  <c r="U4171" i="4"/>
  <c r="U4143" i="4"/>
  <c r="U4111" i="4"/>
  <c r="U4083" i="4"/>
  <c r="U4422" i="4"/>
  <c r="U4042" i="4"/>
  <c r="U3986" i="4"/>
  <c r="U4027" i="4"/>
  <c r="U3965" i="4"/>
  <c r="U3941" i="4"/>
  <c r="U3913" i="4"/>
  <c r="U3881" i="4"/>
  <c r="U3853" i="4"/>
  <c r="U3829" i="4"/>
  <c r="U3797" i="4"/>
  <c r="U3769" i="4"/>
  <c r="U3741" i="4"/>
  <c r="U3709" i="4"/>
  <c r="U3685" i="4"/>
  <c r="U3657" i="4"/>
  <c r="U3625" i="4"/>
  <c r="U3597" i="4"/>
  <c r="U3573" i="4"/>
  <c r="U3484" i="4"/>
  <c r="U2895" i="4"/>
  <c r="U2783" i="4"/>
  <c r="U3521" i="4"/>
  <c r="U3425" i="4"/>
  <c r="U3349" i="4"/>
  <c r="U3285" i="4"/>
  <c r="U3245" i="4"/>
  <c r="U3197" i="4"/>
  <c r="U3157" i="4"/>
  <c r="U3117" i="4"/>
  <c r="U3069" i="4"/>
  <c r="U3029" i="4"/>
  <c r="U2989" i="4"/>
  <c r="U2941" i="4"/>
  <c r="U2894" i="4"/>
  <c r="U2814" i="4"/>
  <c r="U2718" i="4"/>
  <c r="U3506" i="4"/>
  <c r="U3426" i="4"/>
  <c r="U2849" i="4"/>
  <c r="U2769" i="4"/>
  <c r="U3559" i="4"/>
  <c r="U3463" i="4"/>
  <c r="U3386" i="4"/>
  <c r="U3346" i="4"/>
  <c r="U3298" i="4"/>
  <c r="U3258" i="4"/>
  <c r="U3218" i="4"/>
  <c r="U3170" i="4"/>
  <c r="U3130" i="4"/>
  <c r="U3090" i="4"/>
  <c r="U3042" i="4"/>
  <c r="U3002" i="4"/>
  <c r="U2962" i="4"/>
  <c r="U2914" i="4"/>
  <c r="U2840" i="4"/>
  <c r="U2760" i="4"/>
  <c r="U2677" i="4"/>
  <c r="U2637" i="4"/>
  <c r="U2597" i="4"/>
  <c r="U2571" i="4"/>
  <c r="U2551" i="4"/>
  <c r="U2531" i="4"/>
  <c r="U2507" i="4"/>
  <c r="U2487" i="4"/>
  <c r="U2467" i="4"/>
  <c r="U2443" i="4"/>
  <c r="U2423" i="4"/>
  <c r="U2407" i="4"/>
  <c r="U2391" i="4"/>
  <c r="U2375" i="4"/>
  <c r="U2359" i="4"/>
  <c r="U2343" i="4"/>
  <c r="U2327" i="4"/>
  <c r="U2311" i="4"/>
  <c r="U2295" i="4"/>
  <c r="U2279" i="4"/>
  <c r="U2263" i="4"/>
  <c r="U2247" i="4"/>
  <c r="U2231" i="4"/>
  <c r="U2215" i="4"/>
  <c r="U2199" i="4"/>
  <c r="U2183" i="4"/>
  <c r="U2167" i="4"/>
  <c r="U2151" i="4"/>
  <c r="U2135" i="4"/>
  <c r="U2119" i="4"/>
  <c r="U2103" i="4"/>
  <c r="U2087" i="4"/>
  <c r="U2071" i="4"/>
  <c r="U2055" i="4"/>
  <c r="U2039" i="4"/>
  <c r="U2023" i="4"/>
  <c r="U2007" i="4"/>
  <c r="U1991" i="4"/>
  <c r="U1975" i="4"/>
  <c r="U1959" i="4"/>
  <c r="U1943" i="4"/>
  <c r="U1927" i="4"/>
  <c r="U1911" i="4"/>
  <c r="U1895" i="4"/>
  <c r="U1879" i="4"/>
  <c r="U1863" i="4"/>
  <c r="U1847" i="4"/>
  <c r="U1831" i="4"/>
  <c r="U1815" i="4"/>
  <c r="U1799" i="4"/>
  <c r="U1783" i="4"/>
  <c r="U1767" i="4"/>
  <c r="U1751" i="4"/>
  <c r="U1735" i="4"/>
  <c r="U2666" i="4"/>
  <c r="U2634" i="4"/>
  <c r="U2602" i="4"/>
  <c r="U1721" i="4"/>
  <c r="U1705" i="4"/>
  <c r="U1689" i="4"/>
  <c r="U1673" i="4"/>
  <c r="U1657" i="4"/>
  <c r="U1641" i="4"/>
  <c r="U1625" i="4"/>
  <c r="U1609" i="4"/>
  <c r="U1593" i="4"/>
  <c r="U1577" i="4"/>
  <c r="U1561" i="4"/>
  <c r="U1545" i="4"/>
  <c r="U1529" i="4"/>
  <c r="U1513" i="4"/>
  <c r="U1497" i="4"/>
  <c r="U1481" i="4"/>
  <c r="U1465" i="4"/>
  <c r="U1449" i="4"/>
  <c r="U4976" i="4"/>
  <c r="U4881" i="4"/>
  <c r="U4797" i="4"/>
  <c r="U4733" i="4"/>
  <c r="U4666" i="4"/>
  <c r="U4582" i="4"/>
  <c r="U4506" i="4"/>
  <c r="U4462" i="4"/>
  <c r="U4975" i="4"/>
  <c r="U4420" i="4"/>
  <c r="U4383" i="4"/>
  <c r="U4303" i="4"/>
  <c r="U4271" i="4"/>
  <c r="U4235" i="4"/>
  <c r="U4191" i="4"/>
  <c r="U4155" i="4"/>
  <c r="U4123" i="4"/>
  <c r="U4079" i="4"/>
  <c r="U4358" i="4"/>
  <c r="U3994" i="4"/>
  <c r="U4011" i="4"/>
  <c r="U3957" i="4"/>
  <c r="U3917" i="4"/>
  <c r="U3877" i="4"/>
  <c r="U3837" i="4"/>
  <c r="U3805" i="4"/>
  <c r="U3765" i="4"/>
  <c r="U3725" i="4"/>
  <c r="U3689" i="4"/>
  <c r="U3645" i="4"/>
  <c r="U3613" i="4"/>
  <c r="U3577" i="4"/>
  <c r="U3452" i="4"/>
  <c r="U2831" i="4"/>
  <c r="U2703" i="4"/>
  <c r="U3393" i="4"/>
  <c r="U3317" i="4"/>
  <c r="U3253" i="4"/>
  <c r="U3189" i="4"/>
  <c r="U3133" i="4"/>
  <c r="U3085" i="4"/>
  <c r="U3021" i="4"/>
  <c r="U2965" i="4"/>
  <c r="U2909" i="4"/>
  <c r="U2782" i="4"/>
  <c r="U3554" i="4"/>
  <c r="U3442" i="4"/>
  <c r="U2833" i="4"/>
  <c r="U2721" i="4"/>
  <c r="U3495" i="4"/>
  <c r="U3378" i="4"/>
  <c r="U3322" i="4"/>
  <c r="U3266" i="4"/>
  <c r="U3202" i="4"/>
  <c r="U3154" i="4"/>
  <c r="U3098" i="4"/>
  <c r="U3034" i="4"/>
  <c r="U2978" i="4"/>
  <c r="U2930" i="4"/>
  <c r="U2824" i="4"/>
  <c r="U2712" i="4"/>
  <c r="U2645" i="4"/>
  <c r="U2587" i="4"/>
  <c r="U2563" i="4"/>
  <c r="U2535" i="4"/>
  <c r="U2503" i="4"/>
  <c r="U2475" i="4"/>
  <c r="U2451" i="4"/>
  <c r="U2419" i="4"/>
  <c r="U2399" i="4"/>
  <c r="U2379" i="4"/>
  <c r="U2355" i="4"/>
  <c r="U2335" i="4"/>
  <c r="U2315" i="4"/>
  <c r="U4952" i="4"/>
  <c r="U4861" i="4"/>
  <c r="U4785" i="4"/>
  <c r="U4717" i="4"/>
  <c r="U4634" i="4"/>
  <c r="U4570" i="4"/>
  <c r="U4502" i="4"/>
  <c r="U4446" i="4"/>
  <c r="U4425" i="4"/>
  <c r="U4404" i="4"/>
  <c r="U4335" i="4"/>
  <c r="U4299" i="4"/>
  <c r="U4259" i="4"/>
  <c r="U4219" i="4"/>
  <c r="U4187" i="4"/>
  <c r="U4147" i="4"/>
  <c r="U4107" i="4"/>
  <c r="U4067" i="4"/>
  <c r="U4058" i="4"/>
  <c r="U3978" i="4"/>
  <c r="U3995" i="4"/>
  <c r="U3945" i="4"/>
  <c r="U3901" i="4"/>
  <c r="U3869" i="4"/>
  <c r="U3833" i="4"/>
  <c r="U3789" i="4"/>
  <c r="U3753" i="4"/>
  <c r="U3721" i="4"/>
  <c r="U3677" i="4"/>
  <c r="U3641" i="4"/>
  <c r="U3605" i="4"/>
  <c r="U3561" i="4"/>
  <c r="U3436" i="4"/>
  <c r="U2815" i="4"/>
  <c r="U3505" i="4"/>
  <c r="U3373" i="4"/>
  <c r="U3309" i="4"/>
  <c r="U3229" i="4"/>
  <c r="U3181" i="4"/>
  <c r="U3125" i="4"/>
  <c r="U3061" i="4"/>
  <c r="U3005" i="4"/>
  <c r="U2957" i="4"/>
  <c r="U2878" i="4"/>
  <c r="U2766" i="4"/>
  <c r="U3522" i="4"/>
  <c r="U3394" i="4"/>
  <c r="U2817" i="4"/>
  <c r="U2705" i="4"/>
  <c r="U3447" i="4"/>
  <c r="U3362" i="4"/>
  <c r="U3314" i="4"/>
  <c r="U3250" i="4"/>
  <c r="U3194" i="4"/>
  <c r="U3138" i="4"/>
  <c r="U3074" i="4"/>
  <c r="U3026" i="4"/>
  <c r="U2970" i="4"/>
  <c r="U2904" i="4"/>
  <c r="U2792" i="4"/>
  <c r="U2696" i="4"/>
  <c r="U2629" i="4"/>
  <c r="U2583" i="4"/>
  <c r="U2555" i="4"/>
  <c r="U2523" i="4"/>
  <c r="U2499" i="4"/>
  <c r="U2471" i="4"/>
  <c r="U2439" i="4"/>
  <c r="U2415" i="4"/>
  <c r="U2395" i="4"/>
  <c r="U2371" i="4"/>
  <c r="U2351" i="4"/>
  <c r="U2331" i="4"/>
  <c r="U2307" i="4"/>
  <c r="U2287" i="4"/>
  <c r="U2267" i="4"/>
  <c r="U2243" i="4"/>
  <c r="U2223" i="4"/>
  <c r="U2203" i="4"/>
  <c r="U2179" i="4"/>
  <c r="U2159" i="4"/>
  <c r="U2139" i="4"/>
  <c r="U2115" i="4"/>
  <c r="U2095" i="4"/>
  <c r="U2075" i="4"/>
  <c r="U2051" i="4"/>
  <c r="U2031" i="4"/>
  <c r="U2011" i="4"/>
  <c r="U1987" i="4"/>
  <c r="U1967" i="4"/>
  <c r="U1947" i="4"/>
  <c r="U1923" i="4"/>
  <c r="U1903" i="4"/>
  <c r="U1883" i="4"/>
  <c r="U1859" i="4"/>
  <c r="U1839" i="4"/>
  <c r="U1819" i="4"/>
  <c r="U1795" i="4"/>
  <c r="U1775" i="4"/>
  <c r="U1755" i="4"/>
  <c r="U2691" i="4"/>
  <c r="U2650" i="4"/>
  <c r="U2610" i="4"/>
  <c r="U1717" i="4"/>
  <c r="U1697" i="4"/>
  <c r="U1677" i="4"/>
  <c r="U1653" i="4"/>
  <c r="U1633" i="4"/>
  <c r="U1613" i="4"/>
  <c r="U1589" i="4"/>
  <c r="U1569" i="4"/>
  <c r="U1549" i="4"/>
  <c r="U1525" i="4"/>
  <c r="U1505" i="4"/>
  <c r="U1485" i="4"/>
  <c r="U1461" i="4"/>
  <c r="U1441" i="4"/>
  <c r="U1425" i="4"/>
  <c r="U1409" i="4"/>
  <c r="U1393" i="4"/>
  <c r="U1377" i="4"/>
  <c r="U1361" i="4"/>
  <c r="U1345" i="4"/>
  <c r="U1329" i="4"/>
  <c r="U1313" i="4"/>
  <c r="U1297" i="4"/>
  <c r="U1281" i="4"/>
  <c r="U1265" i="4"/>
  <c r="U1249" i="4"/>
  <c r="U1233" i="4"/>
  <c r="U1217" i="4"/>
  <c r="U1201" i="4"/>
  <c r="U1185" i="4"/>
  <c r="U1169" i="4"/>
  <c r="U1153" i="4"/>
  <c r="U1137" i="4"/>
  <c r="U1121" i="4"/>
  <c r="U1105" i="4"/>
  <c r="U1089" i="4"/>
  <c r="U1073" i="4"/>
  <c r="U1057" i="4"/>
  <c r="U1041" i="4"/>
  <c r="U1025" i="4"/>
  <c r="U1009" i="4"/>
  <c r="U993" i="4"/>
  <c r="U977" i="4"/>
  <c r="U961" i="4"/>
  <c r="U945" i="4"/>
  <c r="U929" i="4"/>
  <c r="U913" i="4"/>
  <c r="U4909" i="4"/>
  <c r="U4749" i="4"/>
  <c r="U4614" i="4"/>
  <c r="U4466" i="4"/>
  <c r="U4436" i="4"/>
  <c r="U4319" i="4"/>
  <c r="U4239" i="4"/>
  <c r="U4163" i="4"/>
  <c r="U4091" i="4"/>
  <c r="U4018" i="4"/>
  <c r="U3961" i="4"/>
  <c r="U3893" i="4"/>
  <c r="U3813" i="4"/>
  <c r="U3733" i="4"/>
  <c r="U3661" i="4"/>
  <c r="U3581" i="4"/>
  <c r="U2879" i="4"/>
  <c r="U3441" i="4"/>
  <c r="U3261" i="4"/>
  <c r="U3149" i="4"/>
  <c r="U3037" i="4"/>
  <c r="U2925" i="4"/>
  <c r="U2702" i="4"/>
  <c r="U2881" i="4"/>
  <c r="U3511" i="4"/>
  <c r="U3330" i="4"/>
  <c r="U3226" i="4"/>
  <c r="U3106" i="4"/>
  <c r="U2994" i="4"/>
  <c r="U2856" i="4"/>
  <c r="U2661" i="4"/>
  <c r="U2567" i="4"/>
  <c r="U2515" i="4"/>
  <c r="U2455" i="4"/>
  <c r="U2403" i="4"/>
  <c r="U2363" i="4"/>
  <c r="U2319" i="4"/>
  <c r="U2283" i="4"/>
  <c r="U2255" i="4"/>
  <c r="U2227" i="4"/>
  <c r="U2195" i="4"/>
  <c r="U2171" i="4"/>
  <c r="U2143" i="4"/>
  <c r="U2111" i="4"/>
  <c r="U2083" i="4"/>
  <c r="U2059" i="4"/>
  <c r="U2027" i="4"/>
  <c r="U1999" i="4"/>
  <c r="U1971" i="4"/>
  <c r="U1939" i="4"/>
  <c r="U1915" i="4"/>
  <c r="U1887" i="4"/>
  <c r="U1855" i="4"/>
  <c r="U1827" i="4"/>
  <c r="U1803" i="4"/>
  <c r="U1771" i="4"/>
  <c r="U1743" i="4"/>
  <c r="U2658" i="4"/>
  <c r="U2594" i="4"/>
  <c r="U1709" i="4"/>
  <c r="U1681" i="4"/>
  <c r="U1649" i="4"/>
  <c r="U1621" i="4"/>
  <c r="U1597" i="4"/>
  <c r="U1565" i="4"/>
  <c r="U1537" i="4"/>
  <c r="U1509" i="4"/>
  <c r="U1477" i="4"/>
  <c r="U1453" i="4"/>
  <c r="U1429" i="4"/>
  <c r="U1405" i="4"/>
  <c r="U1385" i="4"/>
  <c r="U1365" i="4"/>
  <c r="U1341" i="4"/>
  <c r="U1321" i="4"/>
  <c r="U1301" i="4"/>
  <c r="U1277" i="4"/>
  <c r="U1257" i="4"/>
  <c r="U1237" i="4"/>
  <c r="U4845" i="4"/>
  <c r="U4985" i="4"/>
  <c r="U4550" i="4"/>
  <c r="U4442" i="4"/>
  <c r="U4340" i="4"/>
  <c r="U4291" i="4"/>
  <c r="U4211" i="4"/>
  <c r="U4131" i="4"/>
  <c r="U4438" i="4"/>
  <c r="U4051" i="4"/>
  <c r="U3933" i="4"/>
  <c r="U3861" i="4"/>
  <c r="U3785" i="4"/>
  <c r="U3705" i="4"/>
  <c r="U3637" i="4"/>
  <c r="U3548" i="4"/>
  <c r="U2751" i="4"/>
  <c r="U3357" i="4"/>
  <c r="U3221" i="4"/>
  <c r="U3101" i="4"/>
  <c r="U2997" i="4"/>
  <c r="U2846" i="4"/>
  <c r="U3490" i="4"/>
  <c r="U2785" i="4"/>
  <c r="U3431" i="4"/>
  <c r="U3290" i="4"/>
  <c r="U3186" i="4"/>
  <c r="U3066" i="4"/>
  <c r="U2946" i="4"/>
  <c r="U2776" i="4"/>
  <c r="U2613" i="4"/>
  <c r="U2547" i="4"/>
  <c r="U2491" i="4"/>
  <c r="U2435" i="4"/>
  <c r="U2387" i="4"/>
  <c r="U2347" i="4"/>
  <c r="U2303" i="4"/>
  <c r="U2275" i="4"/>
  <c r="U2251" i="4"/>
  <c r="U2219" i="4"/>
  <c r="U2191" i="4"/>
  <c r="U2163" i="4"/>
  <c r="U2131" i="4"/>
  <c r="U2107" i="4"/>
  <c r="U2079" i="4"/>
  <c r="U2047" i="4"/>
  <c r="U2019" i="4"/>
  <c r="U1995" i="4"/>
  <c r="U1963" i="4"/>
  <c r="U1935" i="4"/>
  <c r="U1907" i="4"/>
  <c r="U1875" i="4"/>
  <c r="U1851" i="4"/>
  <c r="U1823" i="4"/>
  <c r="U1791" i="4"/>
  <c r="U1763" i="4"/>
  <c r="U1739" i="4"/>
  <c r="U2642" i="4"/>
  <c r="U1729" i="4"/>
  <c r="U1701" i="4"/>
  <c r="U1669" i="4"/>
  <c r="U1645" i="4"/>
  <c r="U1617" i="4"/>
  <c r="U1585" i="4"/>
  <c r="U1557" i="4"/>
  <c r="U1533" i="4"/>
  <c r="U1501" i="4"/>
  <c r="U1473" i="4"/>
  <c r="U1445" i="4"/>
  <c r="U1421" i="4"/>
  <c r="U1401" i="4"/>
  <c r="U1381" i="4"/>
  <c r="U1357" i="4"/>
  <c r="U1337" i="4"/>
  <c r="U1317" i="4"/>
  <c r="U1293" i="4"/>
  <c r="U1273" i="4"/>
  <c r="U1253" i="4"/>
  <c r="U1229" i="4"/>
  <c r="U1209" i="4"/>
  <c r="U1189" i="4"/>
  <c r="U1165" i="4"/>
  <c r="U1145" i="4"/>
  <c r="U1125" i="4"/>
  <c r="U1101" i="4"/>
  <c r="U1081" i="4"/>
  <c r="U1061" i="4"/>
  <c r="U1037" i="4"/>
  <c r="U1017" i="4"/>
  <c r="U997" i="4"/>
  <c r="U973" i="4"/>
  <c r="U953" i="4"/>
  <c r="U933" i="4"/>
  <c r="U909" i="4"/>
  <c r="U4829" i="4"/>
  <c r="U4678" i="4"/>
  <c r="U4534" i="4"/>
  <c r="U4997" i="4"/>
  <c r="U4415" i="4"/>
  <c r="U4275" i="4"/>
  <c r="U4207" i="4"/>
  <c r="U4127" i="4"/>
  <c r="U4374" i="4"/>
  <c r="U4043" i="4"/>
  <c r="U3925" i="4"/>
  <c r="U3849" i="4"/>
  <c r="U3773" i="4"/>
  <c r="U3701" i="4"/>
  <c r="U3621" i="4"/>
  <c r="U3516" i="4"/>
  <c r="U2719" i="4"/>
  <c r="U3325" i="4"/>
  <c r="U3213" i="4"/>
  <c r="U3093" i="4"/>
  <c r="U2973" i="4"/>
  <c r="U2830" i="4"/>
  <c r="U3458" i="4"/>
  <c r="U2753" i="4"/>
  <c r="U3399" i="4"/>
  <c r="U3282" i="4"/>
  <c r="U3162" i="4"/>
  <c r="U3058" i="4"/>
  <c r="U2938" i="4"/>
  <c r="U2728" i="4"/>
  <c r="U2605" i="4"/>
  <c r="U2539" i="4"/>
  <c r="U2483" i="4"/>
  <c r="U2427" i="4"/>
  <c r="U2383" i="4"/>
  <c r="U2339" i="4"/>
  <c r="U2299" i="4"/>
  <c r="U2271" i="4"/>
  <c r="U2239" i="4"/>
  <c r="U2211" i="4"/>
  <c r="U2187" i="4"/>
  <c r="U2155" i="4"/>
  <c r="U2127" i="4"/>
  <c r="U2099" i="4"/>
  <c r="U2067" i="4"/>
  <c r="U2043" i="4"/>
  <c r="U2015" i="4"/>
  <c r="U1983" i="4"/>
  <c r="U1955" i="4"/>
  <c r="U1931" i="4"/>
  <c r="U1899" i="4"/>
  <c r="U1871" i="4"/>
  <c r="U1843" i="4"/>
  <c r="U1811" i="4"/>
  <c r="U1787" i="4"/>
  <c r="U1759" i="4"/>
  <c r="U2682" i="4"/>
  <c r="U2626" i="4"/>
  <c r="U1725" i="4"/>
  <c r="U1693" i="4"/>
  <c r="U1665" i="4"/>
  <c r="U1637" i="4"/>
  <c r="U1605" i="4"/>
  <c r="U1581" i="4"/>
  <c r="U1553" i="4"/>
  <c r="U1521" i="4"/>
  <c r="U1493" i="4"/>
  <c r="U1469" i="4"/>
  <c r="U1437" i="4"/>
  <c r="U1417" i="4"/>
  <c r="U1397" i="4"/>
  <c r="U1373" i="4"/>
  <c r="U1353" i="4"/>
  <c r="U1333" i="4"/>
  <c r="U1309" i="4"/>
  <c r="U1289" i="4"/>
  <c r="U1269" i="4"/>
  <c r="U1245" i="4"/>
  <c r="U1225" i="4"/>
  <c r="U1205" i="4"/>
  <c r="U1181" i="4"/>
  <c r="U1161" i="4"/>
  <c r="U1141" i="4"/>
  <c r="U1117" i="4"/>
  <c r="U1097" i="4"/>
  <c r="U1077" i="4"/>
  <c r="U1053" i="4"/>
  <c r="U1033" i="4"/>
  <c r="U1013" i="4"/>
  <c r="U989" i="4"/>
  <c r="U969" i="4"/>
  <c r="U949" i="4"/>
  <c r="U925" i="4"/>
  <c r="U905" i="4"/>
  <c r="U4474" i="4"/>
  <c r="U4175" i="4"/>
  <c r="U3897" i="4"/>
  <c r="U3593" i="4"/>
  <c r="U3165" i="4"/>
  <c r="U2897" i="4"/>
  <c r="U3122" i="4"/>
  <c r="U2579" i="4"/>
  <c r="U2367" i="4"/>
  <c r="U2235" i="4"/>
  <c r="U2123" i="4"/>
  <c r="U2003" i="4"/>
  <c r="U1891" i="4"/>
  <c r="U1779" i="4"/>
  <c r="U1713" i="4"/>
  <c r="U1601" i="4"/>
  <c r="U1489" i="4"/>
  <c r="U1389" i="4"/>
  <c r="U1305" i="4"/>
  <c r="U1221" i="4"/>
  <c r="U1177" i="4"/>
  <c r="U1133" i="4"/>
  <c r="U1093" i="4"/>
  <c r="U1049" i="4"/>
  <c r="U1005" i="4"/>
  <c r="U965" i="4"/>
  <c r="U921" i="4"/>
  <c r="U12" i="4"/>
  <c r="U22" i="4"/>
  <c r="U25" i="4"/>
  <c r="U28" i="4"/>
  <c r="U38" i="4"/>
  <c r="U41" i="4"/>
  <c r="U44" i="4"/>
  <c r="U54" i="4"/>
  <c r="U57" i="4"/>
  <c r="U60" i="4"/>
  <c r="U70" i="4"/>
  <c r="U73" i="4"/>
  <c r="U76" i="4"/>
  <c r="U86" i="4"/>
  <c r="U89" i="4"/>
  <c r="U92" i="4"/>
  <c r="AE92" i="4" s="1"/>
  <c r="AG92" i="4" s="1"/>
  <c r="AK92" i="4" s="1"/>
  <c r="U102" i="4"/>
  <c r="U105" i="4"/>
  <c r="U108" i="4"/>
  <c r="U118" i="4"/>
  <c r="U121" i="4"/>
  <c r="U124" i="4"/>
  <c r="U134" i="4"/>
  <c r="U137" i="4"/>
  <c r="U140" i="4"/>
  <c r="AE140" i="4" s="1"/>
  <c r="AG140" i="4" s="1"/>
  <c r="AK140" i="4" s="1"/>
  <c r="U150" i="4"/>
  <c r="U153" i="4"/>
  <c r="U156" i="4"/>
  <c r="U166" i="4"/>
  <c r="U169" i="4"/>
  <c r="U172" i="4"/>
  <c r="U182" i="4"/>
  <c r="U185" i="4"/>
  <c r="U188" i="4"/>
  <c r="U198" i="4"/>
  <c r="U201" i="4"/>
  <c r="U204" i="4"/>
  <c r="U214" i="4"/>
  <c r="U217" i="4"/>
  <c r="U220" i="4"/>
  <c r="U230" i="4"/>
  <c r="U233" i="4"/>
  <c r="U236" i="4"/>
  <c r="U246" i="4"/>
  <c r="U249" i="4"/>
  <c r="U252" i="4"/>
  <c r="U262" i="4"/>
  <c r="U265" i="4"/>
  <c r="AE265" i="4" s="1"/>
  <c r="AG265" i="4" s="1"/>
  <c r="AK265" i="4" s="1"/>
  <c r="U268" i="4"/>
  <c r="AE268" i="4" s="1"/>
  <c r="AG268" i="4" s="1"/>
  <c r="AK268" i="4" s="1"/>
  <c r="U278" i="4"/>
  <c r="U281" i="4"/>
  <c r="U284" i="4"/>
  <c r="U294" i="4"/>
  <c r="U297" i="4"/>
  <c r="U300" i="4"/>
  <c r="U310" i="4"/>
  <c r="U313" i="4"/>
  <c r="U316" i="4"/>
  <c r="AE316" i="4" s="1"/>
  <c r="AG316" i="4" s="1"/>
  <c r="AK316" i="4" s="1"/>
  <c r="U326" i="4"/>
  <c r="U329" i="4"/>
  <c r="U333" i="4"/>
  <c r="U337" i="4"/>
  <c r="U341" i="4"/>
  <c r="U345" i="4"/>
  <c r="U349" i="4"/>
  <c r="U353" i="4"/>
  <c r="U357" i="4"/>
  <c r="U361" i="4"/>
  <c r="U365" i="4"/>
  <c r="U369" i="4"/>
  <c r="U373" i="4"/>
  <c r="U377" i="4"/>
  <c r="U381" i="4"/>
  <c r="U385" i="4"/>
  <c r="U389" i="4"/>
  <c r="U393" i="4"/>
  <c r="U397" i="4"/>
  <c r="U401" i="4"/>
  <c r="U405" i="4"/>
  <c r="U409" i="4"/>
  <c r="U413" i="4"/>
  <c r="U417" i="4"/>
  <c r="U421" i="4"/>
  <c r="U425" i="4"/>
  <c r="U429" i="4"/>
  <c r="U433" i="4"/>
  <c r="U437" i="4"/>
  <c r="U441" i="4"/>
  <c r="AE441" i="4" s="1"/>
  <c r="AG441" i="4" s="1"/>
  <c r="AK441" i="4" s="1"/>
  <c r="U445" i="4"/>
  <c r="U449" i="4"/>
  <c r="U453" i="4"/>
  <c r="U457" i="4"/>
  <c r="U461" i="4"/>
  <c r="U465" i="4"/>
  <c r="U469" i="4"/>
  <c r="U473" i="4"/>
  <c r="U477" i="4"/>
  <c r="U481" i="4"/>
  <c r="U485" i="4"/>
  <c r="U489" i="4"/>
  <c r="U493" i="4"/>
  <c r="U497" i="4"/>
  <c r="U501" i="4"/>
  <c r="U505" i="4"/>
  <c r="U509" i="4"/>
  <c r="U513" i="4"/>
  <c r="U517" i="4"/>
  <c r="U521" i="4"/>
  <c r="U525" i="4"/>
  <c r="U529" i="4"/>
  <c r="U533" i="4"/>
  <c r="U537" i="4"/>
  <c r="U541" i="4"/>
  <c r="U545" i="4"/>
  <c r="U549" i="4"/>
  <c r="U553" i="4"/>
  <c r="U557" i="4"/>
  <c r="U561" i="4"/>
  <c r="U565" i="4"/>
  <c r="U569" i="4"/>
  <c r="U573" i="4"/>
  <c r="U577" i="4"/>
  <c r="U581" i="4"/>
  <c r="U585" i="4"/>
  <c r="U589" i="4"/>
  <c r="U593" i="4"/>
  <c r="U597" i="4"/>
  <c r="U601" i="4"/>
  <c r="U605" i="4"/>
  <c r="U609" i="4"/>
  <c r="U613" i="4"/>
  <c r="U617" i="4"/>
  <c r="U621" i="4"/>
  <c r="U625" i="4"/>
  <c r="U629" i="4"/>
  <c r="U633" i="4"/>
  <c r="U637" i="4"/>
  <c r="U641" i="4"/>
  <c r="U645" i="4"/>
  <c r="U649" i="4"/>
  <c r="U4913" i="4"/>
  <c r="U4393" i="4"/>
  <c r="U4099" i="4"/>
  <c r="U3817" i="4"/>
  <c r="U3388" i="4"/>
  <c r="U3053" i="4"/>
  <c r="U3527" i="4"/>
  <c r="U3010" i="4"/>
  <c r="U2519" i="4"/>
  <c r="U2323" i="4"/>
  <c r="U2207" i="4"/>
  <c r="U2091" i="4"/>
  <c r="U1979" i="4"/>
  <c r="U1867" i="4"/>
  <c r="U1747" i="4"/>
  <c r="U1685" i="4"/>
  <c r="U1573" i="4"/>
  <c r="U1457" i="4"/>
  <c r="U1369" i="4"/>
  <c r="U1285" i="4"/>
  <c r="U1213" i="4"/>
  <c r="U1173" i="4"/>
  <c r="U1129" i="4"/>
  <c r="U1085" i="4"/>
  <c r="U1045" i="4"/>
  <c r="U1001" i="4"/>
  <c r="U957" i="4"/>
  <c r="U917" i="4"/>
  <c r="U18" i="4"/>
  <c r="U21" i="4"/>
  <c r="U24" i="4"/>
  <c r="U34" i="4"/>
  <c r="U37" i="4"/>
  <c r="U40" i="4"/>
  <c r="U50" i="4"/>
  <c r="U53" i="4"/>
  <c r="U56" i="4"/>
  <c r="U66" i="4"/>
  <c r="U69" i="4"/>
  <c r="U72" i="4"/>
  <c r="AE72" i="4" s="1"/>
  <c r="AG72" i="4" s="1"/>
  <c r="AK72" i="4" s="1"/>
  <c r="U82" i="4"/>
  <c r="U85" i="4"/>
  <c r="U88" i="4"/>
  <c r="AE88" i="4" s="1"/>
  <c r="AG88" i="4" s="1"/>
  <c r="AK88" i="4" s="1"/>
  <c r="U98" i="4"/>
  <c r="U101" i="4"/>
  <c r="U104" i="4"/>
  <c r="U114" i="4"/>
  <c r="U117" i="4"/>
  <c r="U120" i="4"/>
  <c r="U130" i="4"/>
  <c r="U133" i="4"/>
  <c r="U136" i="4"/>
  <c r="U146" i="4"/>
  <c r="U149" i="4"/>
  <c r="U152" i="4"/>
  <c r="U162" i="4"/>
  <c r="U165" i="4"/>
  <c r="U168" i="4"/>
  <c r="U178" i="4"/>
  <c r="U181" i="4"/>
  <c r="AE181" i="4" s="1"/>
  <c r="AG181" i="4" s="1"/>
  <c r="AK181" i="4" s="1"/>
  <c r="U184" i="4"/>
  <c r="U194" i="4"/>
  <c r="U197" i="4"/>
  <c r="U200" i="4"/>
  <c r="U210" i="4"/>
  <c r="U213" i="4"/>
  <c r="U216" i="4"/>
  <c r="U226" i="4"/>
  <c r="U229" i="4"/>
  <c r="U232" i="4"/>
  <c r="U242" i="4"/>
  <c r="U245" i="4"/>
  <c r="AE245" i="4" s="1"/>
  <c r="AG245" i="4" s="1"/>
  <c r="AK245" i="4" s="1"/>
  <c r="U248" i="4"/>
  <c r="U258" i="4"/>
  <c r="U261" i="4"/>
  <c r="U264" i="4"/>
  <c r="AE264" i="4" s="1"/>
  <c r="AG264" i="4" s="1"/>
  <c r="AK264" i="4" s="1"/>
  <c r="U274" i="4"/>
  <c r="U277" i="4"/>
  <c r="U280" i="4"/>
  <c r="U290" i="4"/>
  <c r="U293" i="4"/>
  <c r="U296" i="4"/>
  <c r="U306" i="4"/>
  <c r="U309" i="4"/>
  <c r="U312" i="4"/>
  <c r="AE312" i="4" s="1"/>
  <c r="AG312" i="4" s="1"/>
  <c r="AK312" i="4" s="1"/>
  <c r="U322" i="4"/>
  <c r="U325" i="4"/>
  <c r="U328" i="4"/>
  <c r="AE328" i="4" s="1"/>
  <c r="AG328" i="4" s="1"/>
  <c r="AK328" i="4" s="1"/>
  <c r="U332" i="4"/>
  <c r="U336" i="4"/>
  <c r="U340" i="4"/>
  <c r="U344" i="4"/>
  <c r="AE344" i="4" s="1"/>
  <c r="AG344" i="4" s="1"/>
  <c r="AK344" i="4" s="1"/>
  <c r="U348" i="4"/>
  <c r="U352" i="4"/>
  <c r="AE352" i="4" s="1"/>
  <c r="AG352" i="4" s="1"/>
  <c r="AK352" i="4" s="1"/>
  <c r="U356" i="4"/>
  <c r="U360" i="4"/>
  <c r="U364" i="4"/>
  <c r="U368" i="4"/>
  <c r="U372" i="4"/>
  <c r="U376" i="4"/>
  <c r="U380" i="4"/>
  <c r="U384" i="4"/>
  <c r="AE384" i="4" s="1"/>
  <c r="AG384" i="4" s="1"/>
  <c r="AK384" i="4" s="1"/>
  <c r="U388" i="4"/>
  <c r="AE388" i="4" s="1"/>
  <c r="AG388" i="4" s="1"/>
  <c r="AK388" i="4" s="1"/>
  <c r="U392" i="4"/>
  <c r="U396" i="4"/>
  <c r="U400" i="4"/>
  <c r="U404" i="4"/>
  <c r="U408" i="4"/>
  <c r="U412" i="4"/>
  <c r="U416" i="4"/>
  <c r="AE416" i="4" s="1"/>
  <c r="AG416" i="4" s="1"/>
  <c r="AK416" i="4" s="1"/>
  <c r="U420" i="4"/>
  <c r="U424" i="4"/>
  <c r="AE424" i="4" s="1"/>
  <c r="AG424" i="4" s="1"/>
  <c r="AK424" i="4" s="1"/>
  <c r="U428" i="4"/>
  <c r="U432" i="4"/>
  <c r="AE432" i="4" s="1"/>
  <c r="AG432" i="4" s="1"/>
  <c r="AK432" i="4" s="1"/>
  <c r="U436" i="4"/>
  <c r="U440" i="4"/>
  <c r="AE440" i="4" s="1"/>
  <c r="AG440" i="4" s="1"/>
  <c r="AK440" i="4" s="1"/>
  <c r="U444" i="4"/>
  <c r="U448" i="4"/>
  <c r="AE448" i="4" s="1"/>
  <c r="AG448" i="4" s="1"/>
  <c r="AK448" i="4" s="1"/>
  <c r="U452" i="4"/>
  <c r="U456" i="4"/>
  <c r="U460" i="4"/>
  <c r="AE460" i="4" s="1"/>
  <c r="AG460" i="4" s="1"/>
  <c r="AK460" i="4" s="1"/>
  <c r="U464" i="4"/>
  <c r="AE464" i="4" s="1"/>
  <c r="AG464" i="4" s="1"/>
  <c r="AK464" i="4" s="1"/>
  <c r="U468" i="4"/>
  <c r="U472" i="4"/>
  <c r="AE472" i="4" s="1"/>
  <c r="AG472" i="4" s="1"/>
  <c r="AK472" i="4" s="1"/>
  <c r="U476" i="4"/>
  <c r="U480" i="4"/>
  <c r="AE480" i="4" s="1"/>
  <c r="AG480" i="4" s="1"/>
  <c r="AK480" i="4" s="1"/>
  <c r="U484" i="4"/>
  <c r="U488" i="4"/>
  <c r="AE488" i="4" s="1"/>
  <c r="AG488" i="4" s="1"/>
  <c r="AK488" i="4" s="1"/>
  <c r="U492" i="4"/>
  <c r="AE492" i="4" s="1"/>
  <c r="AG492" i="4" s="1"/>
  <c r="AK492" i="4" s="1"/>
  <c r="U496" i="4"/>
  <c r="AE496" i="4" s="1"/>
  <c r="AG496" i="4" s="1"/>
  <c r="AK496" i="4" s="1"/>
  <c r="U500" i="4"/>
  <c r="AE500" i="4" s="1"/>
  <c r="AG500" i="4" s="1"/>
  <c r="AK500" i="4" s="1"/>
  <c r="U504" i="4"/>
  <c r="AE504" i="4" s="1"/>
  <c r="AG504" i="4" s="1"/>
  <c r="AK504" i="4" s="1"/>
  <c r="U508" i="4"/>
  <c r="AE508" i="4" s="1"/>
  <c r="AG508" i="4" s="1"/>
  <c r="AK508" i="4" s="1"/>
  <c r="U512" i="4"/>
  <c r="AE512" i="4" s="1"/>
  <c r="AG512" i="4" s="1"/>
  <c r="AK512" i="4" s="1"/>
  <c r="U516" i="4"/>
  <c r="U520" i="4"/>
  <c r="U524" i="4"/>
  <c r="AE524" i="4" s="1"/>
  <c r="AG524" i="4" s="1"/>
  <c r="AK524" i="4" s="1"/>
  <c r="U528" i="4"/>
  <c r="AE528" i="4" s="1"/>
  <c r="AG528" i="4" s="1"/>
  <c r="AK528" i="4" s="1"/>
  <c r="U532" i="4"/>
  <c r="AE532" i="4" s="1"/>
  <c r="AG532" i="4" s="1"/>
  <c r="AK532" i="4" s="1"/>
  <c r="U536" i="4"/>
  <c r="AE536" i="4" s="1"/>
  <c r="AG536" i="4" s="1"/>
  <c r="AK536" i="4" s="1"/>
  <c r="U540" i="4"/>
  <c r="AE540" i="4" s="1"/>
  <c r="AG540" i="4" s="1"/>
  <c r="AK540" i="4" s="1"/>
  <c r="U544" i="4"/>
  <c r="AE544" i="4" s="1"/>
  <c r="AG544" i="4" s="1"/>
  <c r="AK544" i="4" s="1"/>
  <c r="U548" i="4"/>
  <c r="U552" i="4"/>
  <c r="AE552" i="4" s="1"/>
  <c r="AG552" i="4" s="1"/>
  <c r="AK552" i="4" s="1"/>
  <c r="U556" i="4"/>
  <c r="AE556" i="4" s="1"/>
  <c r="AG556" i="4" s="1"/>
  <c r="AK556" i="4" s="1"/>
  <c r="U560" i="4"/>
  <c r="AE560" i="4" s="1"/>
  <c r="AG560" i="4" s="1"/>
  <c r="AK560" i="4" s="1"/>
  <c r="U564" i="4"/>
  <c r="AE564" i="4" s="1"/>
  <c r="AG564" i="4" s="1"/>
  <c r="AK564" i="4" s="1"/>
  <c r="U568" i="4"/>
  <c r="AE568" i="4" s="1"/>
  <c r="AG568" i="4" s="1"/>
  <c r="AK568" i="4" s="1"/>
  <c r="U572" i="4"/>
  <c r="AE572" i="4" s="1"/>
  <c r="AG572" i="4" s="1"/>
  <c r="AK572" i="4" s="1"/>
  <c r="U576" i="4"/>
  <c r="U580" i="4"/>
  <c r="U584" i="4"/>
  <c r="AE584" i="4" s="1"/>
  <c r="AG584" i="4" s="1"/>
  <c r="AK584" i="4" s="1"/>
  <c r="U588" i="4"/>
  <c r="AE588" i="4" s="1"/>
  <c r="AG588" i="4" s="1"/>
  <c r="AK588" i="4" s="1"/>
  <c r="U592" i="4"/>
  <c r="AE592" i="4" s="1"/>
  <c r="AG592" i="4" s="1"/>
  <c r="AK592" i="4" s="1"/>
  <c r="U596" i="4"/>
  <c r="AE596" i="4" s="1"/>
  <c r="AG596" i="4" s="1"/>
  <c r="AK596" i="4" s="1"/>
  <c r="U600" i="4"/>
  <c r="AE600" i="4" s="1"/>
  <c r="AG600" i="4" s="1"/>
  <c r="AK600" i="4" s="1"/>
  <c r="U604" i="4"/>
  <c r="AE604" i="4" s="1"/>
  <c r="AG604" i="4" s="1"/>
  <c r="AK604" i="4" s="1"/>
  <c r="U608" i="4"/>
  <c r="AE608" i="4" s="1"/>
  <c r="AG608" i="4" s="1"/>
  <c r="AK608" i="4" s="1"/>
  <c r="U612" i="4"/>
  <c r="U616" i="4"/>
  <c r="AE616" i="4" s="1"/>
  <c r="AG616" i="4" s="1"/>
  <c r="AK616" i="4" s="1"/>
  <c r="U620" i="4"/>
  <c r="AE620" i="4" s="1"/>
  <c r="AG620" i="4" s="1"/>
  <c r="AK620" i="4" s="1"/>
  <c r="U624" i="4"/>
  <c r="AE624" i="4" s="1"/>
  <c r="AG624" i="4" s="1"/>
  <c r="AK624" i="4" s="1"/>
  <c r="U628" i="4"/>
  <c r="AE628" i="4" s="1"/>
  <c r="AG628" i="4" s="1"/>
  <c r="AK628" i="4" s="1"/>
  <c r="U632" i="4"/>
  <c r="AE632" i="4" s="1"/>
  <c r="AG632" i="4" s="1"/>
  <c r="AK632" i="4" s="1"/>
  <c r="U636" i="4"/>
  <c r="AE636" i="4" s="1"/>
  <c r="AG636" i="4" s="1"/>
  <c r="AK636" i="4" s="1"/>
  <c r="U640" i="4"/>
  <c r="AE640" i="4" s="1"/>
  <c r="AG640" i="4" s="1"/>
  <c r="AK640" i="4" s="1"/>
  <c r="U644" i="4"/>
  <c r="U648" i="4"/>
  <c r="AE648" i="4" s="1"/>
  <c r="AG648" i="4" s="1"/>
  <c r="AK648" i="4" s="1"/>
  <c r="U4781" i="4"/>
  <c r="U4323" i="4"/>
  <c r="U4026" i="4"/>
  <c r="U3749" i="4"/>
  <c r="U3489" i="4"/>
  <c r="U2933" i="4"/>
  <c r="U3354" i="4"/>
  <c r="U2888" i="4"/>
  <c r="U2459" i="4"/>
  <c r="U2291" i="4"/>
  <c r="U2175" i="4"/>
  <c r="U2063" i="4"/>
  <c r="U1951" i="4"/>
  <c r="U1835" i="4"/>
  <c r="U2674" i="4"/>
  <c r="U1661" i="4"/>
  <c r="U1541" i="4"/>
  <c r="U1433" i="4"/>
  <c r="U1349" i="4"/>
  <c r="U1261" i="4"/>
  <c r="U1197" i="4"/>
  <c r="U1157" i="4"/>
  <c r="U1113" i="4"/>
  <c r="U1069" i="4"/>
  <c r="U1029" i="4"/>
  <c r="U985" i="4"/>
  <c r="U941" i="4"/>
  <c r="U901" i="4"/>
  <c r="U1065" i="4"/>
  <c r="U1241" i="4"/>
  <c r="U1629" i="4"/>
  <c r="U2035" i="4"/>
  <c r="U2669" i="4"/>
  <c r="U3669" i="4"/>
  <c r="Q900" i="4"/>
  <c r="Q2615" i="4"/>
  <c r="Q1727" i="4"/>
  <c r="Q1711" i="4"/>
  <c r="Q1695" i="4"/>
  <c r="Q1679" i="4"/>
  <c r="Q1663" i="4"/>
  <c r="Q1647" i="4"/>
  <c r="Q1631" i="4"/>
  <c r="Q1615" i="4"/>
  <c r="Q1599" i="4"/>
  <c r="Q1583" i="4"/>
  <c r="Q1567" i="4"/>
  <c r="Q1551" i="4"/>
  <c r="Q1535" i="4"/>
  <c r="Q1519" i="4"/>
  <c r="Q1503" i="4"/>
  <c r="Q1487" i="4"/>
  <c r="Q1471" i="4"/>
  <c r="Q1455" i="4"/>
  <c r="Q1439" i="4"/>
  <c r="Q1423" i="4"/>
  <c r="Q1407" i="4"/>
  <c r="Q1391" i="4"/>
  <c r="Q1375" i="4"/>
  <c r="Q1359" i="4"/>
  <c r="Q1343" i="4"/>
  <c r="Q1327" i="4"/>
  <c r="Q1311" i="4"/>
  <c r="Q1295" i="4"/>
  <c r="Q1279" i="4"/>
  <c r="Q1263" i="4"/>
  <c r="Q1247" i="4"/>
  <c r="Q1231" i="4"/>
  <c r="Q1215" i="4"/>
  <c r="Q1199" i="4"/>
  <c r="Q1183" i="4"/>
  <c r="Q1167" i="4"/>
  <c r="Q1151" i="4"/>
  <c r="Q1135" i="4"/>
  <c r="Q1119" i="4"/>
  <c r="Q1103" i="4"/>
  <c r="Q1087" i="4"/>
  <c r="Q1071" i="4"/>
  <c r="Q1055" i="4"/>
  <c r="Q1039" i="4"/>
  <c r="Q1023" i="4"/>
  <c r="Q1007" i="4"/>
  <c r="Q991" i="4"/>
  <c r="Q975" i="4"/>
  <c r="Q959" i="4"/>
  <c r="Q943" i="4"/>
  <c r="Q927" i="4"/>
  <c r="Q911" i="4"/>
  <c r="Q2639" i="4"/>
  <c r="Q2607" i="4"/>
  <c r="Q1723" i="4"/>
  <c r="Q1707" i="4"/>
  <c r="Q1691" i="4"/>
  <c r="Q1675" i="4"/>
  <c r="Q1659" i="4"/>
  <c r="Q1643" i="4"/>
  <c r="Q1627" i="4"/>
  <c r="Q1611" i="4"/>
  <c r="Q1595" i="4"/>
  <c r="Q1579" i="4"/>
  <c r="Q1563" i="4"/>
  <c r="Q1547" i="4"/>
  <c r="Q1531" i="4"/>
  <c r="Q1515" i="4"/>
  <c r="Q1499" i="4"/>
  <c r="Q1483" i="4"/>
  <c r="Q1467" i="4"/>
  <c r="Q1451" i="4"/>
  <c r="Q1435" i="4"/>
  <c r="Q1419" i="4"/>
  <c r="Q1403" i="4"/>
  <c r="Q1387" i="4"/>
  <c r="Q1371" i="4"/>
  <c r="Q1355" i="4"/>
  <c r="Q1339" i="4"/>
  <c r="Q1323" i="4"/>
  <c r="Q1307" i="4"/>
  <c r="Q1291" i="4"/>
  <c r="Q1275" i="4"/>
  <c r="Q1259" i="4"/>
  <c r="Q1243" i="4"/>
  <c r="Q1227" i="4"/>
  <c r="Q1211" i="4"/>
  <c r="Q1195" i="4"/>
  <c r="Q1179" i="4"/>
  <c r="Q1163" i="4"/>
  <c r="Q1147" i="4"/>
  <c r="Q1131" i="4"/>
  <c r="Q1115" i="4"/>
  <c r="Q1099" i="4"/>
  <c r="Q1083" i="4"/>
  <c r="Q1067" i="4"/>
  <c r="Q1051" i="4"/>
  <c r="Q1035" i="4"/>
  <c r="Q1019" i="4"/>
  <c r="Q1003" i="4"/>
  <c r="Q987" i="4"/>
  <c r="Q971" i="4"/>
  <c r="Q955" i="4"/>
  <c r="Q939" i="4"/>
  <c r="AE939" i="4" s="1"/>
  <c r="AG939" i="4" s="1"/>
  <c r="AK939" i="4" s="1"/>
  <c r="Q923" i="4"/>
  <c r="Q907" i="4"/>
  <c r="Q2631" i="4"/>
  <c r="Q1719" i="4"/>
  <c r="Q1687" i="4"/>
  <c r="Q1655" i="4"/>
  <c r="Q1623" i="4"/>
  <c r="Q1591" i="4"/>
  <c r="Q1559" i="4"/>
  <c r="Q1527" i="4"/>
  <c r="Q1495" i="4"/>
  <c r="Q1463" i="4"/>
  <c r="Q1431" i="4"/>
  <c r="Q1399" i="4"/>
  <c r="Q1367" i="4"/>
  <c r="Q1335" i="4"/>
  <c r="Q1303" i="4"/>
  <c r="Q1271" i="4"/>
  <c r="Q1239" i="4"/>
  <c r="Q1207" i="4"/>
  <c r="Q1175" i="4"/>
  <c r="Q1143" i="4"/>
  <c r="Q1111" i="4"/>
  <c r="Q1079" i="4"/>
  <c r="Q1047" i="4"/>
  <c r="Q1015" i="4"/>
  <c r="Q983" i="4"/>
  <c r="Q951" i="4"/>
  <c r="Q919" i="4"/>
  <c r="Q1715" i="4"/>
  <c r="Q1671" i="4"/>
  <c r="Q1635" i="4"/>
  <c r="Q1587" i="4"/>
  <c r="Q1543" i="4"/>
  <c r="Q1507" i="4"/>
  <c r="Q1459" i="4"/>
  <c r="Q1415" i="4"/>
  <c r="Q1379" i="4"/>
  <c r="Q1331" i="4"/>
  <c r="Q1287" i="4"/>
  <c r="Q1251" i="4"/>
  <c r="Q1203" i="4"/>
  <c r="Q1159" i="4"/>
  <c r="Q1123" i="4"/>
  <c r="Q1075" i="4"/>
  <c r="Q1031" i="4"/>
  <c r="Q995" i="4"/>
  <c r="Q947" i="4"/>
  <c r="Q903" i="4"/>
  <c r="Q1703" i="4"/>
  <c r="Q1651" i="4"/>
  <c r="Q1603" i="4"/>
  <c r="Q1539" i="4"/>
  <c r="Q1479" i="4"/>
  <c r="Q1427" i="4"/>
  <c r="Q1363" i="4"/>
  <c r="Q1315" i="4"/>
  <c r="Q1255" i="4"/>
  <c r="Q1191" i="4"/>
  <c r="Q1139" i="4"/>
  <c r="Q1091" i="4"/>
  <c r="Q1027" i="4"/>
  <c r="Q967" i="4"/>
  <c r="Q915" i="4"/>
  <c r="Q1731" i="4"/>
  <c r="Q1639" i="4"/>
  <c r="Q1571" i="4"/>
  <c r="Q1491" i="4"/>
  <c r="Q1411" i="4"/>
  <c r="Q1347" i="4"/>
  <c r="Q1267" i="4"/>
  <c r="Q1187" i="4"/>
  <c r="Q1107" i="4"/>
  <c r="Q1043" i="4"/>
  <c r="Q963" i="4"/>
  <c r="Q1699" i="4"/>
  <c r="Q1619" i="4"/>
  <c r="Q1555" i="4"/>
  <c r="Q1475" i="4"/>
  <c r="Q1395" i="4"/>
  <c r="Q1319" i="4"/>
  <c r="Q1235" i="4"/>
  <c r="Q1171" i="4"/>
  <c r="Q1095" i="4"/>
  <c r="Q1011" i="4"/>
  <c r="Q935" i="4"/>
  <c r="Q2599" i="4"/>
  <c r="Q1575" i="4"/>
  <c r="Q1443" i="4"/>
  <c r="Q1283" i="4"/>
  <c r="Q1127" i="4"/>
  <c r="Q979" i="4"/>
  <c r="Q1683" i="4"/>
  <c r="Q1523" i="4"/>
  <c r="Q1383" i="4"/>
  <c r="Q1223" i="4"/>
  <c r="Q1063" i="4"/>
  <c r="Q931" i="4"/>
  <c r="Q1667" i="4"/>
  <c r="Q1511" i="4"/>
  <c r="Q1351" i="4"/>
  <c r="Q1219" i="4"/>
  <c r="Q1059" i="4"/>
  <c r="Q1447" i="4"/>
  <c r="Q11" i="4"/>
  <c r="Q999" i="4"/>
  <c r="Q1607" i="4"/>
  <c r="AG20" i="1"/>
  <c r="S845" i="4"/>
  <c r="S841" i="4"/>
  <c r="S837" i="4"/>
  <c r="S833" i="4"/>
  <c r="S829" i="4"/>
  <c r="S825" i="4"/>
  <c r="S821" i="4"/>
  <c r="S817" i="4"/>
  <c r="S813" i="4"/>
  <c r="S809" i="4"/>
  <c r="S805" i="4"/>
  <c r="S801" i="4"/>
  <c r="S797" i="4"/>
  <c r="S793" i="4"/>
  <c r="S789" i="4"/>
  <c r="S785" i="4"/>
  <c r="S781" i="4"/>
  <c r="S777" i="4"/>
  <c r="S773" i="4"/>
  <c r="S769" i="4"/>
  <c r="S765" i="4"/>
  <c r="S761" i="4"/>
  <c r="S757" i="4"/>
  <c r="S753" i="4"/>
  <c r="S749" i="4"/>
  <c r="S745" i="4"/>
  <c r="S741" i="4"/>
  <c r="S737" i="4"/>
  <c r="AE737" i="4" s="1"/>
  <c r="AG737" i="4" s="1"/>
  <c r="AK737" i="4" s="1"/>
  <c r="S733" i="4"/>
  <c r="S729" i="4"/>
  <c r="S725" i="4"/>
  <c r="S721" i="4"/>
  <c r="S717" i="4"/>
  <c r="S713" i="4"/>
  <c r="S709" i="4"/>
  <c r="S705" i="4"/>
  <c r="AE705" i="4" s="1"/>
  <c r="AG705" i="4" s="1"/>
  <c r="AK705" i="4" s="1"/>
  <c r="S701" i="4"/>
  <c r="S697" i="4"/>
  <c r="S693" i="4"/>
  <c r="S689" i="4"/>
  <c r="S685" i="4"/>
  <c r="S681" i="4"/>
  <c r="S677" i="4"/>
  <c r="S673" i="4"/>
  <c r="S669" i="4"/>
  <c r="S665" i="4"/>
  <c r="S661" i="4"/>
  <c r="S657" i="4"/>
  <c r="S653" i="4"/>
  <c r="S649" i="4"/>
  <c r="S645" i="4"/>
  <c r="S641" i="4"/>
  <c r="S637" i="4"/>
  <c r="S633" i="4"/>
  <c r="S629" i="4"/>
  <c r="S625" i="4"/>
  <c r="S621" i="4"/>
  <c r="S617" i="4"/>
  <c r="S613" i="4"/>
  <c r="S609" i="4"/>
  <c r="S605" i="4"/>
  <c r="S601" i="4"/>
  <c r="S597" i="4"/>
  <c r="S593" i="4"/>
  <c r="S589" i="4"/>
  <c r="S585" i="4"/>
  <c r="S581" i="4"/>
  <c r="S577" i="4"/>
  <c r="S573" i="4"/>
  <c r="S569" i="4"/>
  <c r="S565" i="4"/>
  <c r="S561" i="4"/>
  <c r="S557" i="4"/>
  <c r="S553" i="4"/>
  <c r="S549" i="4"/>
  <c r="S545" i="4"/>
  <c r="S541" i="4"/>
  <c r="S537" i="4"/>
  <c r="S533" i="4"/>
  <c r="S529" i="4"/>
  <c r="S525" i="4"/>
  <c r="S521" i="4"/>
  <c r="S517" i="4"/>
  <c r="S513" i="4"/>
  <c r="S509" i="4"/>
  <c r="S505" i="4"/>
  <c r="S501" i="4"/>
  <c r="S497" i="4"/>
  <c r="S493" i="4"/>
  <c r="S489" i="4"/>
  <c r="S485" i="4"/>
  <c r="S481" i="4"/>
  <c r="S477" i="4"/>
  <c r="S473" i="4"/>
  <c r="S469" i="4"/>
  <c r="S465" i="4"/>
  <c r="S461" i="4"/>
  <c r="S457" i="4"/>
  <c r="S453" i="4"/>
  <c r="S449" i="4"/>
  <c r="S445" i="4"/>
  <c r="S441" i="4"/>
  <c r="S437" i="4"/>
  <c r="S433" i="4"/>
  <c r="S429" i="4"/>
  <c r="S425" i="4"/>
  <c r="S421" i="4"/>
  <c r="S417" i="4"/>
  <c r="S413" i="4"/>
  <c r="S409" i="4"/>
  <c r="S405" i="4"/>
  <c r="S401" i="4"/>
  <c r="S397" i="4"/>
  <c r="S393" i="4"/>
  <c r="S389" i="4"/>
  <c r="S385" i="4"/>
  <c r="S381" i="4"/>
  <c r="S377" i="4"/>
  <c r="S373" i="4"/>
  <c r="S369" i="4"/>
  <c r="S365" i="4"/>
  <c r="S361" i="4"/>
  <c r="S357" i="4"/>
  <c r="S353" i="4"/>
  <c r="S349" i="4"/>
  <c r="S345" i="4"/>
  <c r="S341" i="4"/>
  <c r="S337" i="4"/>
  <c r="S333" i="4"/>
  <c r="S329" i="4"/>
  <c r="S325" i="4"/>
  <c r="S321" i="4"/>
  <c r="S317" i="4"/>
  <c r="S313" i="4"/>
  <c r="S309" i="4"/>
  <c r="S305" i="4"/>
  <c r="S301" i="4"/>
  <c r="S297" i="4"/>
  <c r="S293" i="4"/>
  <c r="S289" i="4"/>
  <c r="S285" i="4"/>
  <c r="S281" i="4"/>
  <c r="S277" i="4"/>
  <c r="S273" i="4"/>
  <c r="S269" i="4"/>
  <c r="S265" i="4"/>
  <c r="S261" i="4"/>
  <c r="S257" i="4"/>
  <c r="S253" i="4"/>
  <c r="S249" i="4"/>
  <c r="S245" i="4"/>
  <c r="S241" i="4"/>
  <c r="S237" i="4"/>
  <c r="S233" i="4"/>
  <c r="S229" i="4"/>
  <c r="S225" i="4"/>
  <c r="S221" i="4"/>
  <c r="S217" i="4"/>
  <c r="S213" i="4"/>
  <c r="S209" i="4"/>
  <c r="S205" i="4"/>
  <c r="S201" i="4"/>
  <c r="S197" i="4"/>
  <c r="S193" i="4"/>
  <c r="S189" i="4"/>
  <c r="S185" i="4"/>
  <c r="S181" i="4"/>
  <c r="S177" i="4"/>
  <c r="S173" i="4"/>
  <c r="S169" i="4"/>
  <c r="S165" i="4"/>
  <c r="S161" i="4"/>
  <c r="S157" i="4"/>
  <c r="S153" i="4"/>
  <c r="S149" i="4"/>
  <c r="S145" i="4"/>
  <c r="S141" i="4"/>
  <c r="S137" i="4"/>
  <c r="S133" i="4"/>
  <c r="S129" i="4"/>
  <c r="AE129" i="4" s="1"/>
  <c r="AG129" i="4" s="1"/>
  <c r="AK129" i="4" s="1"/>
  <c r="S125" i="4"/>
  <c r="S121" i="4"/>
  <c r="S117" i="4"/>
  <c r="S113" i="4"/>
  <c r="S109" i="4"/>
  <c r="S105" i="4"/>
  <c r="S101" i="4"/>
  <c r="S97" i="4"/>
  <c r="S93" i="4"/>
  <c r="S89" i="4"/>
  <c r="S85" i="4"/>
  <c r="S81" i="4"/>
  <c r="S77" i="4"/>
  <c r="S73" i="4"/>
  <c r="S69" i="4"/>
  <c r="S65" i="4"/>
  <c r="S61" i="4"/>
  <c r="S57" i="4"/>
  <c r="S53" i="4"/>
  <c r="S49" i="4"/>
  <c r="S45" i="4"/>
  <c r="S41" i="4"/>
  <c r="S37" i="4"/>
  <c r="S33" i="4"/>
  <c r="S29" i="4"/>
  <c r="S25" i="4"/>
  <c r="S21" i="4"/>
  <c r="S17" i="4"/>
  <c r="S13" i="4"/>
  <c r="S11" i="4"/>
  <c r="S1739" i="4"/>
  <c r="S1747" i="4"/>
  <c r="S1755" i="4"/>
  <c r="S1763" i="4"/>
  <c r="S1771" i="4"/>
  <c r="S1779" i="4"/>
  <c r="S849" i="4"/>
  <c r="S853" i="4"/>
  <c r="S857" i="4"/>
  <c r="S861" i="4"/>
  <c r="S865" i="4"/>
  <c r="S869" i="4"/>
  <c r="S873" i="4"/>
  <c r="S877" i="4"/>
  <c r="S881" i="4"/>
  <c r="S885" i="4"/>
  <c r="S889" i="4"/>
  <c r="S893" i="4"/>
  <c r="S897" i="4"/>
  <c r="S901" i="4"/>
  <c r="S905" i="4"/>
  <c r="S909" i="4"/>
  <c r="S913" i="4"/>
  <c r="S917" i="4"/>
  <c r="S921" i="4"/>
  <c r="S925" i="4"/>
  <c r="S929" i="4"/>
  <c r="S933" i="4"/>
  <c r="S937" i="4"/>
  <c r="S941" i="4"/>
  <c r="S945" i="4"/>
  <c r="S949" i="4"/>
  <c r="S953" i="4"/>
  <c r="S957" i="4"/>
  <c r="S961" i="4"/>
  <c r="S965" i="4"/>
  <c r="S969" i="4"/>
  <c r="S973" i="4"/>
  <c r="S977" i="4"/>
  <c r="S981" i="4"/>
  <c r="S985" i="4"/>
  <c r="S989" i="4"/>
  <c r="S993" i="4"/>
  <c r="S997" i="4"/>
  <c r="S1001" i="4"/>
  <c r="S1005" i="4"/>
  <c r="S1009" i="4"/>
  <c r="S1013" i="4"/>
  <c r="S1017" i="4"/>
  <c r="S1021" i="4"/>
  <c r="S1025" i="4"/>
  <c r="S1029" i="4"/>
  <c r="S1033" i="4"/>
  <c r="S1037" i="4"/>
  <c r="S1041" i="4"/>
  <c r="S1045" i="4"/>
  <c r="S1049" i="4"/>
  <c r="S1053" i="4"/>
  <c r="S1057" i="4"/>
  <c r="S1061" i="4"/>
  <c r="S1065" i="4"/>
  <c r="S1069" i="4"/>
  <c r="S1073" i="4"/>
  <c r="S1077" i="4"/>
  <c r="S1081" i="4"/>
  <c r="S1085" i="4"/>
  <c r="S1089" i="4"/>
  <c r="S1093" i="4"/>
  <c r="S1097" i="4"/>
  <c r="S1101" i="4"/>
  <c r="S1105" i="4"/>
  <c r="S1109" i="4"/>
  <c r="S1113" i="4"/>
  <c r="S1117" i="4"/>
  <c r="S1121" i="4"/>
  <c r="S1125" i="4"/>
  <c r="S1129" i="4"/>
  <c r="S1133" i="4"/>
  <c r="S1137" i="4"/>
  <c r="S1141" i="4"/>
  <c r="S1145" i="4"/>
  <c r="S1149" i="4"/>
  <c r="S1153" i="4"/>
  <c r="S1157" i="4"/>
  <c r="S1161" i="4"/>
  <c r="S1165" i="4"/>
  <c r="S1169" i="4"/>
  <c r="S1173" i="4"/>
  <c r="S1177" i="4"/>
  <c r="S1181" i="4"/>
  <c r="S1185" i="4"/>
  <c r="S1189" i="4"/>
  <c r="S1193" i="4"/>
  <c r="S1197" i="4"/>
  <c r="S1201" i="4"/>
  <c r="S1205" i="4"/>
  <c r="S1209" i="4"/>
  <c r="S1213" i="4"/>
  <c r="S1217" i="4"/>
  <c r="S1221" i="4"/>
  <c r="S1225" i="4"/>
  <c r="S1229" i="4"/>
  <c r="S1233" i="4"/>
  <c r="S1237" i="4"/>
  <c r="S1241" i="4"/>
  <c r="S1245" i="4"/>
  <c r="S1249" i="4"/>
  <c r="S1253" i="4"/>
  <c r="S1257" i="4"/>
  <c r="S1261" i="4"/>
  <c r="S1265" i="4"/>
  <c r="S1269" i="4"/>
  <c r="S1273" i="4"/>
  <c r="S1277" i="4"/>
  <c r="S1281" i="4"/>
  <c r="S1285" i="4"/>
  <c r="S1289" i="4"/>
  <c r="S1293" i="4"/>
  <c r="S1297" i="4"/>
  <c r="S1301" i="4"/>
  <c r="S1305" i="4"/>
  <c r="S1309" i="4"/>
  <c r="S1313" i="4"/>
  <c r="S1317" i="4"/>
  <c r="S1321" i="4"/>
  <c r="S1325" i="4"/>
  <c r="S1329" i="4"/>
  <c r="S1333" i="4"/>
  <c r="S1337" i="4"/>
  <c r="S1341" i="4"/>
  <c r="S1345" i="4"/>
  <c r="S1349" i="4"/>
  <c r="S1353" i="4"/>
  <c r="S1357" i="4"/>
  <c r="S1361" i="4"/>
  <c r="S1365" i="4"/>
  <c r="S1369" i="4"/>
  <c r="S1373" i="4"/>
  <c r="S1377" i="4"/>
  <c r="S1381" i="4"/>
  <c r="S1385" i="4"/>
  <c r="S1389" i="4"/>
  <c r="S1393" i="4"/>
  <c r="S1397" i="4"/>
  <c r="S1401" i="4"/>
  <c r="S1405" i="4"/>
  <c r="S1409" i="4"/>
  <c r="S1413" i="4"/>
  <c r="S1417" i="4"/>
  <c r="S1421" i="4"/>
  <c r="S1425" i="4"/>
  <c r="S1429" i="4"/>
  <c r="S1433" i="4"/>
  <c r="S1437" i="4"/>
  <c r="S1441" i="4"/>
  <c r="S1445" i="4"/>
  <c r="S1449" i="4"/>
  <c r="S1453" i="4"/>
  <c r="S1457" i="4"/>
  <c r="S1461" i="4"/>
  <c r="S1465" i="4"/>
  <c r="S1469" i="4"/>
  <c r="S1473" i="4"/>
  <c r="S1477" i="4"/>
  <c r="S1481" i="4"/>
  <c r="S1485" i="4"/>
  <c r="S1489" i="4"/>
  <c r="S1493" i="4"/>
  <c r="S1497" i="4"/>
  <c r="S1501" i="4"/>
  <c r="S1505" i="4"/>
  <c r="S1509" i="4"/>
  <c r="S1513" i="4"/>
  <c r="S1517" i="4"/>
  <c r="S1521" i="4"/>
  <c r="S1525" i="4"/>
  <c r="S1529" i="4"/>
  <c r="S1533" i="4"/>
  <c r="S1537" i="4"/>
  <c r="S1541" i="4"/>
  <c r="S1545" i="4"/>
  <c r="S1549" i="4"/>
  <c r="S1553" i="4"/>
  <c r="S1557" i="4"/>
  <c r="S1561" i="4"/>
  <c r="S1565" i="4"/>
  <c r="S1569" i="4"/>
  <c r="S1573" i="4"/>
  <c r="S1577" i="4"/>
  <c r="S1581" i="4"/>
  <c r="S1585" i="4"/>
  <c r="S1589" i="4"/>
  <c r="S1593" i="4"/>
  <c r="S1597" i="4"/>
  <c r="S1601" i="4"/>
  <c r="S1605" i="4"/>
  <c r="S1609" i="4"/>
  <c r="S1613" i="4"/>
  <c r="S1617" i="4"/>
  <c r="S1621" i="4"/>
  <c r="S1625" i="4"/>
  <c r="S1629" i="4"/>
  <c r="S1633" i="4"/>
  <c r="S1637" i="4"/>
  <c r="S1641" i="4"/>
  <c r="S1645" i="4"/>
  <c r="S1649" i="4"/>
  <c r="S1653" i="4"/>
  <c r="S1657" i="4"/>
  <c r="S1661" i="4"/>
  <c r="S1665" i="4"/>
  <c r="S1669" i="4"/>
  <c r="S1673" i="4"/>
  <c r="S1677" i="4"/>
  <c r="S1681" i="4"/>
  <c r="S1685" i="4"/>
  <c r="S1689" i="4"/>
  <c r="S1693" i="4"/>
  <c r="S1697" i="4"/>
  <c r="S1701" i="4"/>
  <c r="S1705" i="4"/>
  <c r="S1709" i="4"/>
  <c r="S1713" i="4"/>
  <c r="S1717" i="4"/>
  <c r="S1721" i="4"/>
  <c r="S1725" i="4"/>
  <c r="S1729" i="4"/>
  <c r="S1734" i="4"/>
  <c r="S1742" i="4"/>
  <c r="S1750" i="4"/>
  <c r="S1758" i="4"/>
  <c r="S1766" i="4"/>
  <c r="S1774" i="4"/>
  <c r="S1782" i="4"/>
  <c r="S1787" i="4"/>
  <c r="S1791" i="4"/>
  <c r="S1795" i="4"/>
  <c r="S1799" i="4"/>
  <c r="S1803" i="4"/>
  <c r="S1807" i="4"/>
  <c r="S1811" i="4"/>
  <c r="S1815" i="4"/>
  <c r="S1819" i="4"/>
  <c r="S1823" i="4"/>
  <c r="S1827" i="4"/>
  <c r="S1831" i="4"/>
  <c r="S1835" i="4"/>
  <c r="S1839" i="4"/>
  <c r="S1843" i="4"/>
  <c r="S1847" i="4"/>
  <c r="S1851" i="4"/>
  <c r="S1855" i="4"/>
  <c r="S1859" i="4"/>
  <c r="S1863" i="4"/>
  <c r="S1867" i="4"/>
  <c r="S1871" i="4"/>
  <c r="S1875" i="4"/>
  <c r="S1879" i="4"/>
  <c r="S1883" i="4"/>
  <c r="S1887" i="4"/>
  <c r="S1891" i="4"/>
  <c r="S1895" i="4"/>
  <c r="S1899" i="4"/>
  <c r="S1903" i="4"/>
  <c r="S1907" i="4"/>
  <c r="S1911" i="4"/>
  <c r="S1915" i="4"/>
  <c r="S1919" i="4"/>
  <c r="S1923" i="4"/>
  <c r="S1927" i="4"/>
  <c r="S1931" i="4"/>
  <c r="S1935" i="4"/>
  <c r="S1939" i="4"/>
  <c r="S1943" i="4"/>
  <c r="S1947" i="4"/>
  <c r="S1951" i="4"/>
  <c r="S1955" i="4"/>
  <c r="S1959" i="4"/>
  <c r="S1963" i="4"/>
  <c r="S1967" i="4"/>
  <c r="S1971" i="4"/>
  <c r="S1975" i="4"/>
  <c r="S1979" i="4"/>
  <c r="S1983" i="4"/>
  <c r="S1987" i="4"/>
  <c r="S1991" i="4"/>
  <c r="S1995" i="4"/>
  <c r="S1999" i="4"/>
  <c r="S2003" i="4"/>
  <c r="S2007" i="4"/>
  <c r="S2011" i="4"/>
  <c r="S2015" i="4"/>
  <c r="S2019" i="4"/>
  <c r="S2023" i="4"/>
  <c r="S2027" i="4"/>
  <c r="S2031" i="4"/>
  <c r="S2035" i="4"/>
  <c r="S2039" i="4"/>
  <c r="S2043" i="4"/>
  <c r="S2047" i="4"/>
  <c r="S2051" i="4"/>
  <c r="S2055" i="4"/>
  <c r="S2059" i="4"/>
  <c r="S2063" i="4"/>
  <c r="S2067" i="4"/>
  <c r="S2071" i="4"/>
  <c r="S2075" i="4"/>
  <c r="S2079" i="4"/>
  <c r="S2083" i="4"/>
  <c r="S2087" i="4"/>
  <c r="S2091" i="4"/>
  <c r="S2095" i="4"/>
  <c r="S2099" i="4"/>
  <c r="S2103" i="4"/>
  <c r="S2107" i="4"/>
  <c r="S2111" i="4"/>
  <c r="S2115" i="4"/>
  <c r="S2119" i="4"/>
  <c r="S2123" i="4"/>
  <c r="S2127" i="4"/>
  <c r="S2131" i="4"/>
  <c r="S2135" i="4"/>
  <c r="S2139" i="4"/>
  <c r="S2143" i="4"/>
  <c r="S2147" i="4"/>
  <c r="S2151" i="4"/>
  <c r="S2155" i="4"/>
  <c r="S2159" i="4"/>
  <c r="S2163" i="4"/>
  <c r="S2167" i="4"/>
  <c r="S2171" i="4"/>
  <c r="S2175" i="4"/>
  <c r="S2179" i="4"/>
  <c r="S2183" i="4"/>
  <c r="S2187" i="4"/>
  <c r="S2191" i="4"/>
  <c r="S2195" i="4"/>
  <c r="S2199" i="4"/>
  <c r="S2203" i="4"/>
  <c r="S2207" i="4"/>
  <c r="S2211" i="4"/>
  <c r="S2215" i="4"/>
  <c r="S2219" i="4"/>
  <c r="S2223" i="4"/>
  <c r="S2227" i="4"/>
  <c r="S2231" i="4"/>
  <c r="S2235" i="4"/>
  <c r="S2239" i="4"/>
  <c r="S2243" i="4"/>
  <c r="S2247" i="4"/>
  <c r="S2251" i="4"/>
  <c r="S2255" i="4"/>
  <c r="S2259" i="4"/>
  <c r="S2263" i="4"/>
  <c r="S2267" i="4"/>
  <c r="S2271" i="4"/>
  <c r="S2275" i="4"/>
  <c r="S2279" i="4"/>
  <c r="S2283" i="4"/>
  <c r="S2287" i="4"/>
  <c r="S2291" i="4"/>
  <c r="S2295" i="4"/>
  <c r="S2299" i="4"/>
  <c r="S2303" i="4"/>
  <c r="S2307" i="4"/>
  <c r="S2311" i="4"/>
  <c r="S2315" i="4"/>
  <c r="S2319" i="4"/>
  <c r="S2323" i="4"/>
  <c r="S2327" i="4"/>
  <c r="S2331" i="4"/>
  <c r="S2335" i="4"/>
  <c r="S2339" i="4"/>
  <c r="S2343" i="4"/>
  <c r="S2347" i="4"/>
  <c r="S2351" i="4"/>
  <c r="S2355" i="4"/>
  <c r="S2359" i="4"/>
  <c r="S2363" i="4"/>
  <c r="S2367" i="4"/>
  <c r="S2371" i="4"/>
  <c r="S2375" i="4"/>
  <c r="S2379" i="4"/>
  <c r="S2383" i="4"/>
  <c r="S2387" i="4"/>
  <c r="S2391" i="4"/>
  <c r="S2395" i="4"/>
  <c r="S2399" i="4"/>
  <c r="S2403" i="4"/>
  <c r="S2407" i="4"/>
  <c r="S2411" i="4"/>
  <c r="S2415" i="4"/>
  <c r="S2419" i="4"/>
  <c r="S2423" i="4"/>
  <c r="S2427" i="4"/>
  <c r="S2431" i="4"/>
  <c r="S2435" i="4"/>
  <c r="S2439" i="4"/>
  <c r="S2443" i="4"/>
  <c r="S2447" i="4"/>
  <c r="S2451" i="4"/>
  <c r="S2455" i="4"/>
  <c r="S2459" i="4"/>
  <c r="S2463" i="4"/>
  <c r="S2467" i="4"/>
  <c r="S2471" i="4"/>
  <c r="S2475" i="4"/>
  <c r="S2479" i="4"/>
  <c r="S2483" i="4"/>
  <c r="S2487" i="4"/>
  <c r="S2491" i="4"/>
  <c r="S2495" i="4"/>
  <c r="S2499" i="4"/>
  <c r="S2503" i="4"/>
  <c r="S2507" i="4"/>
  <c r="S2511" i="4"/>
  <c r="S2515" i="4"/>
  <c r="S2519" i="4"/>
  <c r="S2523" i="4"/>
  <c r="S2527" i="4"/>
  <c r="S2531" i="4"/>
  <c r="S2535" i="4"/>
  <c r="S2539" i="4"/>
  <c r="S2543" i="4"/>
  <c r="S2547" i="4"/>
  <c r="S2551" i="4"/>
  <c r="S2555" i="4"/>
  <c r="S2559" i="4"/>
  <c r="S2563" i="4"/>
  <c r="S2567" i="4"/>
  <c r="S2571" i="4"/>
  <c r="S2575" i="4"/>
  <c r="S2579" i="4"/>
  <c r="S2583" i="4"/>
  <c r="S2587" i="4"/>
  <c r="S2591" i="4"/>
  <c r="S2595" i="4"/>
  <c r="S2599" i="4"/>
  <c r="AE2599" i="4" s="1"/>
  <c r="AG2599" i="4" s="1"/>
  <c r="AK2599" i="4" s="1"/>
  <c r="S2603" i="4"/>
  <c r="S2607" i="4"/>
  <c r="S2611" i="4"/>
  <c r="S2615" i="4"/>
  <c r="S2619" i="4"/>
  <c r="S2623" i="4"/>
  <c r="S2627" i="4"/>
  <c r="S2631" i="4"/>
  <c r="AE2631" i="4" s="1"/>
  <c r="AG2631" i="4" s="1"/>
  <c r="AK2631" i="4" s="1"/>
  <c r="S2635" i="4"/>
  <c r="S2639" i="4"/>
  <c r="S2643" i="4"/>
  <c r="S2647" i="4"/>
  <c r="S2651" i="4"/>
  <c r="S2655" i="4"/>
  <c r="S2659" i="4"/>
  <c r="S2663" i="4"/>
  <c r="S2667" i="4"/>
  <c r="S2671" i="4"/>
  <c r="S2675" i="4"/>
  <c r="S2679" i="4"/>
  <c r="S2683" i="4"/>
  <c r="S2687" i="4"/>
  <c r="S3563" i="4"/>
  <c r="S3571" i="4"/>
  <c r="S3579" i="4"/>
  <c r="S3587" i="4"/>
  <c r="S3595" i="4"/>
  <c r="S3603" i="4"/>
  <c r="S3611" i="4"/>
  <c r="S3619" i="4"/>
  <c r="S3627" i="4"/>
  <c r="S3635" i="4"/>
  <c r="S2691" i="4"/>
  <c r="S2695" i="4"/>
  <c r="S2699" i="4"/>
  <c r="S2703" i="4"/>
  <c r="S2707" i="4"/>
  <c r="S2711" i="4"/>
  <c r="S2715" i="4"/>
  <c r="S2719" i="4"/>
  <c r="S2723" i="4"/>
  <c r="S2727" i="4"/>
  <c r="S2731" i="4"/>
  <c r="S2735" i="4"/>
  <c r="S2739" i="4"/>
  <c r="S2743" i="4"/>
  <c r="S2747" i="4"/>
  <c r="S2751" i="4"/>
  <c r="S2755" i="4"/>
  <c r="S2759" i="4"/>
  <c r="S2763" i="4"/>
  <c r="S2767" i="4"/>
  <c r="S2771" i="4"/>
  <c r="S2775" i="4"/>
  <c r="S2779" i="4"/>
  <c r="S2783" i="4"/>
  <c r="S2787" i="4"/>
  <c r="S2791" i="4"/>
  <c r="S2795" i="4"/>
  <c r="S2799" i="4"/>
  <c r="S2803" i="4"/>
  <c r="S2807" i="4"/>
  <c r="S2811" i="4"/>
  <c r="S2815" i="4"/>
  <c r="S2819" i="4"/>
  <c r="S2823" i="4"/>
  <c r="S2827" i="4"/>
  <c r="S2831" i="4"/>
  <c r="S2835" i="4"/>
  <c r="S2839" i="4"/>
  <c r="S2843" i="4"/>
  <c r="S2847" i="4"/>
  <c r="S2851" i="4"/>
  <c r="S2855" i="4"/>
  <c r="S2859" i="4"/>
  <c r="S2863" i="4"/>
  <c r="S2867" i="4"/>
  <c r="S2871" i="4"/>
  <c r="S2875" i="4"/>
  <c r="S2879" i="4"/>
  <c r="S2883" i="4"/>
  <c r="S2887" i="4"/>
  <c r="S2891" i="4"/>
  <c r="S2895" i="4"/>
  <c r="S2899" i="4"/>
  <c r="S2903" i="4"/>
  <c r="S2907" i="4"/>
  <c r="S2911" i="4"/>
  <c r="S2915" i="4"/>
  <c r="S2919" i="4"/>
  <c r="S2923" i="4"/>
  <c r="S2927" i="4"/>
  <c r="S2931" i="4"/>
  <c r="S2935" i="4"/>
  <c r="S2939" i="4"/>
  <c r="S2943" i="4"/>
  <c r="S2947" i="4"/>
  <c r="S2951" i="4"/>
  <c r="S2955" i="4"/>
  <c r="S2959" i="4"/>
  <c r="S2963" i="4"/>
  <c r="S2967" i="4"/>
  <c r="S2971" i="4"/>
  <c r="S2975" i="4"/>
  <c r="S2979" i="4"/>
  <c r="S2983" i="4"/>
  <c r="S2987" i="4"/>
  <c r="S2991" i="4"/>
  <c r="S2995" i="4"/>
  <c r="S2999" i="4"/>
  <c r="S3003" i="4"/>
  <c r="S3007" i="4"/>
  <c r="S3011" i="4"/>
  <c r="S3015" i="4"/>
  <c r="S3019" i="4"/>
  <c r="S3023" i="4"/>
  <c r="S3027" i="4"/>
  <c r="S3031" i="4"/>
  <c r="S3035" i="4"/>
  <c r="S3039" i="4"/>
  <c r="S3043" i="4"/>
  <c r="S3047" i="4"/>
  <c r="S3051" i="4"/>
  <c r="S3055" i="4"/>
  <c r="S3059" i="4"/>
  <c r="S3063" i="4"/>
  <c r="S3067" i="4"/>
  <c r="S3071" i="4"/>
  <c r="S3075" i="4"/>
  <c r="S3079" i="4"/>
  <c r="S3083" i="4"/>
  <c r="S3087" i="4"/>
  <c r="S3091" i="4"/>
  <c r="S3095" i="4"/>
  <c r="S3099" i="4"/>
  <c r="S3103" i="4"/>
  <c r="S3107" i="4"/>
  <c r="S3111" i="4"/>
  <c r="S3115" i="4"/>
  <c r="S3119" i="4"/>
  <c r="S3123" i="4"/>
  <c r="S3127" i="4"/>
  <c r="S3131" i="4"/>
  <c r="S3135" i="4"/>
  <c r="S3139" i="4"/>
  <c r="S3143" i="4"/>
  <c r="S3147" i="4"/>
  <c r="S3151" i="4"/>
  <c r="S3155" i="4"/>
  <c r="S3159" i="4"/>
  <c r="S3163" i="4"/>
  <c r="S3167" i="4"/>
  <c r="S3171" i="4"/>
  <c r="S3175" i="4"/>
  <c r="S3179" i="4"/>
  <c r="S3183" i="4"/>
  <c r="S3187" i="4"/>
  <c r="S3191" i="4"/>
  <c r="S3195" i="4"/>
  <c r="S3199" i="4"/>
  <c r="S3203" i="4"/>
  <c r="S3207" i="4"/>
  <c r="S3211" i="4"/>
  <c r="S3215" i="4"/>
  <c r="S3219" i="4"/>
  <c r="S3223" i="4"/>
  <c r="S3227" i="4"/>
  <c r="S3231" i="4"/>
  <c r="S3235" i="4"/>
  <c r="S3239" i="4"/>
  <c r="S3243" i="4"/>
  <c r="S3247" i="4"/>
  <c r="S3251" i="4"/>
  <c r="S3255" i="4"/>
  <c r="S3259" i="4"/>
  <c r="S3263" i="4"/>
  <c r="S3267" i="4"/>
  <c r="S3271" i="4"/>
  <c r="S3275" i="4"/>
  <c r="S3279" i="4"/>
  <c r="S3283" i="4"/>
  <c r="S3287" i="4"/>
  <c r="S3291" i="4"/>
  <c r="S3295" i="4"/>
  <c r="S3299" i="4"/>
  <c r="S3303" i="4"/>
  <c r="S3307" i="4"/>
  <c r="S3311" i="4"/>
  <c r="S3315" i="4"/>
  <c r="S3319" i="4"/>
  <c r="S3323" i="4"/>
  <c r="S3327" i="4"/>
  <c r="S3331" i="4"/>
  <c r="S3335" i="4"/>
  <c r="S3339" i="4"/>
  <c r="S3343" i="4"/>
  <c r="S3347" i="4"/>
  <c r="S3351" i="4"/>
  <c r="S3355" i="4"/>
  <c r="S3359" i="4"/>
  <c r="S3363" i="4"/>
  <c r="S3367" i="4"/>
  <c r="S3371" i="4"/>
  <c r="S3375" i="4"/>
  <c r="S3379" i="4"/>
  <c r="S3383" i="4"/>
  <c r="S3387" i="4"/>
  <c r="S3391" i="4"/>
  <c r="S3395" i="4"/>
  <c r="S3399" i="4"/>
  <c r="S3403" i="4"/>
  <c r="S3407" i="4"/>
  <c r="S3411" i="4"/>
  <c r="S3415" i="4"/>
  <c r="S3419" i="4"/>
  <c r="S3423" i="4"/>
  <c r="S3427" i="4"/>
  <c r="S3431" i="4"/>
  <c r="S3435" i="4"/>
  <c r="S3439" i="4"/>
  <c r="S3443" i="4"/>
  <c r="S3447" i="4"/>
  <c r="S3451" i="4"/>
  <c r="S3455" i="4"/>
  <c r="S3459" i="4"/>
  <c r="S3463" i="4"/>
  <c r="S3467" i="4"/>
  <c r="S3471" i="4"/>
  <c r="S3475" i="4"/>
  <c r="S3479" i="4"/>
  <c r="S3483" i="4"/>
  <c r="S3487" i="4"/>
  <c r="S3491" i="4"/>
  <c r="S3495" i="4"/>
  <c r="S3499" i="4"/>
  <c r="S3503" i="4"/>
  <c r="S3509" i="4"/>
  <c r="S3517" i="4"/>
  <c r="S3525" i="4"/>
  <c r="S3533" i="4"/>
  <c r="S3541" i="4"/>
  <c r="S3549" i="4"/>
  <c r="S3557" i="4"/>
  <c r="S3570" i="4"/>
  <c r="S3586" i="4"/>
  <c r="S3602" i="4"/>
  <c r="S3618" i="4"/>
  <c r="S3634" i="4"/>
  <c r="S3979" i="4"/>
  <c r="S3995" i="4"/>
  <c r="S4011" i="4"/>
  <c r="S4027" i="4"/>
  <c r="S4043" i="4"/>
  <c r="S4059" i="4"/>
  <c r="S3645" i="4"/>
  <c r="S3653" i="4"/>
  <c r="S3661" i="4"/>
  <c r="S3669" i="4"/>
  <c r="S3677" i="4"/>
  <c r="S3685" i="4"/>
  <c r="S3693" i="4"/>
  <c r="S3701" i="4"/>
  <c r="S3709" i="4"/>
  <c r="S3717" i="4"/>
  <c r="S3725" i="4"/>
  <c r="S3733" i="4"/>
  <c r="S3741" i="4"/>
  <c r="S3749" i="4"/>
  <c r="S3757" i="4"/>
  <c r="S3765" i="4"/>
  <c r="S3773" i="4"/>
  <c r="S3781" i="4"/>
  <c r="S3789" i="4"/>
  <c r="S3797" i="4"/>
  <c r="S3805" i="4"/>
  <c r="S3813" i="4"/>
  <c r="S3821" i="4"/>
  <c r="S3829" i="4"/>
  <c r="S3837" i="4"/>
  <c r="S3845" i="4"/>
  <c r="S3853" i="4"/>
  <c r="S3861" i="4"/>
  <c r="S3869" i="4"/>
  <c r="S3877" i="4"/>
  <c r="S3885" i="4"/>
  <c r="S3893" i="4"/>
  <c r="S3901" i="4"/>
  <c r="S3909" i="4"/>
  <c r="S3917" i="4"/>
  <c r="S3925" i="4"/>
  <c r="S3933" i="4"/>
  <c r="S3941" i="4"/>
  <c r="S3949" i="4"/>
  <c r="S3957" i="4"/>
  <c r="S3965" i="4"/>
  <c r="S3978" i="4"/>
  <c r="S3994" i="4"/>
  <c r="S4010" i="4"/>
  <c r="S4026" i="4"/>
  <c r="S4042" i="4"/>
  <c r="S4058" i="4"/>
  <c r="S4359" i="4"/>
  <c r="S4391" i="4"/>
  <c r="S4423" i="4"/>
  <c r="S4348" i="4"/>
  <c r="S4380" i="4"/>
  <c r="S4412" i="4"/>
  <c r="S4337" i="4"/>
  <c r="S4369" i="4"/>
  <c r="S4401" i="4"/>
  <c r="S4433" i="4"/>
  <c r="S4070" i="4"/>
  <c r="S4078" i="4"/>
  <c r="S4086" i="4"/>
  <c r="S4094" i="4"/>
  <c r="S4102" i="4"/>
  <c r="S4110" i="4"/>
  <c r="S4118" i="4"/>
  <c r="S4126" i="4"/>
  <c r="S4134" i="4"/>
  <c r="S4142" i="4"/>
  <c r="S4150" i="4"/>
  <c r="S4158" i="4"/>
  <c r="S4166" i="4"/>
  <c r="S4174" i="4"/>
  <c r="S4182" i="4"/>
  <c r="S4190" i="4"/>
  <c r="S4198" i="4"/>
  <c r="S4206" i="4"/>
  <c r="S4214" i="4"/>
  <c r="S4222" i="4"/>
  <c r="S4230" i="4"/>
  <c r="S4238" i="4"/>
  <c r="S4246" i="4"/>
  <c r="S4254" i="4"/>
  <c r="S4262" i="4"/>
  <c r="S4270" i="4"/>
  <c r="S4278" i="4"/>
  <c r="S4286" i="4"/>
  <c r="S4294" i="4"/>
  <c r="S4302" i="4"/>
  <c r="S4310" i="4"/>
  <c r="S4318" i="4"/>
  <c r="S4326" i="4"/>
  <c r="S4334" i="4"/>
  <c r="S4362" i="4"/>
  <c r="S4394" i="4"/>
  <c r="S4426" i="4"/>
  <c r="S4710" i="4"/>
  <c r="S4742" i="4"/>
  <c r="S4447" i="4"/>
  <c r="S4455" i="4"/>
  <c r="S4463" i="4"/>
  <c r="S4471" i="4"/>
  <c r="S4479" i="4"/>
  <c r="S4487" i="4"/>
  <c r="S4495" i="4"/>
  <c r="S4503" i="4"/>
  <c r="S4511" i="4"/>
  <c r="S4519" i="4"/>
  <c r="S4527" i="4"/>
  <c r="S4535" i="4"/>
  <c r="S4543" i="4"/>
  <c r="S4551" i="4"/>
  <c r="S4559" i="4"/>
  <c r="S4567" i="4"/>
  <c r="S4575" i="4"/>
  <c r="S4583" i="4"/>
  <c r="S4591" i="4"/>
  <c r="S4599" i="4"/>
  <c r="S4607" i="4"/>
  <c r="S4615" i="4"/>
  <c r="S4623" i="4"/>
  <c r="S4631" i="4"/>
  <c r="S4639" i="4"/>
  <c r="S4647" i="4"/>
  <c r="S4655" i="4"/>
  <c r="S4663" i="4"/>
  <c r="S4671" i="4"/>
  <c r="S4679" i="4"/>
  <c r="S4687" i="4"/>
  <c r="S4703" i="4"/>
  <c r="S4735" i="4"/>
  <c r="S4712" i="4"/>
  <c r="S4744" i="4"/>
  <c r="S4721" i="4"/>
  <c r="S4942" i="4"/>
  <c r="S4958" i="4"/>
  <c r="S4974" i="4"/>
  <c r="S4990" i="4"/>
  <c r="S5006" i="4"/>
  <c r="S4753" i="4"/>
  <c r="S4761" i="4"/>
  <c r="S4769" i="4"/>
  <c r="S4777" i="4"/>
  <c r="S4785" i="4"/>
  <c r="S4793" i="4"/>
  <c r="S4801" i="4"/>
  <c r="S4809" i="4"/>
  <c r="S4817" i="4"/>
  <c r="S4825" i="4"/>
  <c r="S4833" i="4"/>
  <c r="S4841" i="4"/>
  <c r="S4849" i="4"/>
  <c r="S4857" i="4"/>
  <c r="S4865" i="4"/>
  <c r="S4873" i="4"/>
  <c r="S4881" i="4"/>
  <c r="S4889" i="4"/>
  <c r="S4897" i="4"/>
  <c r="S4905" i="4"/>
  <c r="S4913" i="4"/>
  <c r="S4921" i="4"/>
  <c r="S4929" i="4"/>
  <c r="S4937" i="4"/>
  <c r="S4951" i="4"/>
  <c r="S4967" i="4"/>
  <c r="S4983" i="4"/>
  <c r="S4999" i="4"/>
  <c r="Q19" i="2"/>
  <c r="Q22" i="2"/>
  <c r="Q14" i="2"/>
  <c r="S846" i="4"/>
  <c r="S842" i="4"/>
  <c r="S838" i="4"/>
  <c r="S834" i="4"/>
  <c r="S830" i="4"/>
  <c r="S826" i="4"/>
  <c r="S822" i="4"/>
  <c r="S818" i="4"/>
  <c r="S814" i="4"/>
  <c r="S810" i="4"/>
  <c r="S806" i="4"/>
  <c r="S802" i="4"/>
  <c r="S798" i="4"/>
  <c r="S794" i="4"/>
  <c r="S790" i="4"/>
  <c r="S786" i="4"/>
  <c r="S782" i="4"/>
  <c r="S778" i="4"/>
  <c r="S774" i="4"/>
  <c r="S770" i="4"/>
  <c r="S766" i="4"/>
  <c r="S762" i="4"/>
  <c r="S758" i="4"/>
  <c r="S754" i="4"/>
  <c r="S750" i="4"/>
  <c r="S746" i="4"/>
  <c r="S742" i="4"/>
  <c r="S738" i="4"/>
  <c r="S734" i="4"/>
  <c r="S730" i="4"/>
  <c r="S726" i="4"/>
  <c r="S722" i="4"/>
  <c r="S718" i="4"/>
  <c r="S714" i="4"/>
  <c r="S710" i="4"/>
  <c r="S706" i="4"/>
  <c r="S702" i="4"/>
  <c r="S698" i="4"/>
  <c r="S694" i="4"/>
  <c r="S690" i="4"/>
  <c r="S686" i="4"/>
  <c r="S682" i="4"/>
  <c r="S678" i="4"/>
  <c r="S674" i="4"/>
  <c r="S670" i="4"/>
  <c r="S666" i="4"/>
  <c r="S662" i="4"/>
  <c r="S658" i="4"/>
  <c r="S654" i="4"/>
  <c r="S650" i="4"/>
  <c r="S646" i="4"/>
  <c r="S642" i="4"/>
  <c r="S638" i="4"/>
  <c r="S634" i="4"/>
  <c r="S630" i="4"/>
  <c r="S626" i="4"/>
  <c r="S622" i="4"/>
  <c r="S618" i="4"/>
  <c r="S614" i="4"/>
  <c r="S610" i="4"/>
  <c r="S606" i="4"/>
  <c r="S602" i="4"/>
  <c r="S598" i="4"/>
  <c r="S594" i="4"/>
  <c r="S590" i="4"/>
  <c r="S586" i="4"/>
  <c r="S582" i="4"/>
  <c r="S578" i="4"/>
  <c r="S574" i="4"/>
  <c r="S570" i="4"/>
  <c r="S566" i="4"/>
  <c r="S562" i="4"/>
  <c r="S558" i="4"/>
  <c r="S554" i="4"/>
  <c r="S550" i="4"/>
  <c r="S546" i="4"/>
  <c r="S542" i="4"/>
  <c r="S538" i="4"/>
  <c r="S534" i="4"/>
  <c r="S530" i="4"/>
  <c r="S526" i="4"/>
  <c r="S522" i="4"/>
  <c r="S518" i="4"/>
  <c r="S514" i="4"/>
  <c r="S510" i="4"/>
  <c r="S506" i="4"/>
  <c r="S502" i="4"/>
  <c r="S498" i="4"/>
  <c r="S494" i="4"/>
  <c r="S490" i="4"/>
  <c r="S486" i="4"/>
  <c r="S482" i="4"/>
  <c r="S478" i="4"/>
  <c r="S474" i="4"/>
  <c r="S470" i="4"/>
  <c r="S466" i="4"/>
  <c r="S462" i="4"/>
  <c r="S458" i="4"/>
  <c r="S454" i="4"/>
  <c r="S450" i="4"/>
  <c r="S446" i="4"/>
  <c r="S442" i="4"/>
  <c r="S438" i="4"/>
  <c r="S434" i="4"/>
  <c r="S430" i="4"/>
  <c r="S426" i="4"/>
  <c r="S422" i="4"/>
  <c r="S418" i="4"/>
  <c r="S414" i="4"/>
  <c r="S410" i="4"/>
  <c r="S406" i="4"/>
  <c r="S402" i="4"/>
  <c r="S398" i="4"/>
  <c r="S394" i="4"/>
  <c r="S390" i="4"/>
  <c r="S386" i="4"/>
  <c r="S382" i="4"/>
  <c r="S378" i="4"/>
  <c r="S374" i="4"/>
  <c r="S370" i="4"/>
  <c r="S366" i="4"/>
  <c r="S362" i="4"/>
  <c r="S358" i="4"/>
  <c r="S354" i="4"/>
  <c r="S350" i="4"/>
  <c r="S346" i="4"/>
  <c r="S342" i="4"/>
  <c r="S338" i="4"/>
  <c r="S334" i="4"/>
  <c r="S330" i="4"/>
  <c r="S326" i="4"/>
  <c r="S322" i="4"/>
  <c r="S318" i="4"/>
  <c r="S314" i="4"/>
  <c r="S310" i="4"/>
  <c r="S306" i="4"/>
  <c r="S302" i="4"/>
  <c r="S298" i="4"/>
  <c r="S294" i="4"/>
  <c r="S290" i="4"/>
  <c r="S286" i="4"/>
  <c r="S282" i="4"/>
  <c r="S278" i="4"/>
  <c r="S274" i="4"/>
  <c r="S270" i="4"/>
  <c r="S266" i="4"/>
  <c r="S262" i="4"/>
  <c r="S258" i="4"/>
  <c r="S254" i="4"/>
  <c r="S250" i="4"/>
  <c r="S246" i="4"/>
  <c r="S242" i="4"/>
  <c r="S238" i="4"/>
  <c r="S234" i="4"/>
  <c r="S230" i="4"/>
  <c r="S226" i="4"/>
  <c r="S222" i="4"/>
  <c r="S218" i="4"/>
  <c r="S214" i="4"/>
  <c r="S210" i="4"/>
  <c r="S206" i="4"/>
  <c r="S202" i="4"/>
  <c r="S198" i="4"/>
  <c r="S194" i="4"/>
  <c r="S190" i="4"/>
  <c r="S186" i="4"/>
  <c r="S182" i="4"/>
  <c r="S178" i="4"/>
  <c r="S174" i="4"/>
  <c r="S170" i="4"/>
  <c r="S166" i="4"/>
  <c r="S162" i="4"/>
  <c r="S158" i="4"/>
  <c r="S154" i="4"/>
  <c r="S150" i="4"/>
  <c r="S146" i="4"/>
  <c r="S142" i="4"/>
  <c r="S138" i="4"/>
  <c r="S134" i="4"/>
  <c r="S130" i="4"/>
  <c r="S126" i="4"/>
  <c r="S122" i="4"/>
  <c r="S118" i="4"/>
  <c r="S114" i="4"/>
  <c r="S110" i="4"/>
  <c r="S106" i="4"/>
  <c r="S102" i="4"/>
  <c r="S98" i="4"/>
  <c r="S94" i="4"/>
  <c r="S90" i="4"/>
  <c r="S86" i="4"/>
  <c r="S82" i="4"/>
  <c r="S78" i="4"/>
  <c r="S74" i="4"/>
  <c r="S70" i="4"/>
  <c r="S66" i="4"/>
  <c r="S62" i="4"/>
  <c r="S58" i="4"/>
  <c r="S54" i="4"/>
  <c r="S50" i="4"/>
  <c r="S46" i="4"/>
  <c r="S42" i="4"/>
  <c r="S38" i="4"/>
  <c r="S34" i="4"/>
  <c r="S30" i="4"/>
  <c r="S26" i="4"/>
  <c r="S22" i="4"/>
  <c r="S18" i="4"/>
  <c r="S14" i="4"/>
  <c r="S1733" i="4"/>
  <c r="S1741" i="4"/>
  <c r="S1749" i="4"/>
  <c r="S1757" i="4"/>
  <c r="S1765" i="4"/>
  <c r="S1773" i="4"/>
  <c r="S1781" i="4"/>
  <c r="S850" i="4"/>
  <c r="S854" i="4"/>
  <c r="S858" i="4"/>
  <c r="S862" i="4"/>
  <c r="S866" i="4"/>
  <c r="S870" i="4"/>
  <c r="S874" i="4"/>
  <c r="S878" i="4"/>
  <c r="S882" i="4"/>
  <c r="S886" i="4"/>
  <c r="S890" i="4"/>
  <c r="S894" i="4"/>
  <c r="S898" i="4"/>
  <c r="S902" i="4"/>
  <c r="S906" i="4"/>
  <c r="S910" i="4"/>
  <c r="S914" i="4"/>
  <c r="S918" i="4"/>
  <c r="S922" i="4"/>
  <c r="S926" i="4"/>
  <c r="S930" i="4"/>
  <c r="S934" i="4"/>
  <c r="S938" i="4"/>
  <c r="S942" i="4"/>
  <c r="S946" i="4"/>
  <c r="S950" i="4"/>
  <c r="S954" i="4"/>
  <c r="S958" i="4"/>
  <c r="S962" i="4"/>
  <c r="S966" i="4"/>
  <c r="S970" i="4"/>
  <c r="S974" i="4"/>
  <c r="S978" i="4"/>
  <c r="S982" i="4"/>
  <c r="S986" i="4"/>
  <c r="S990" i="4"/>
  <c r="S994" i="4"/>
  <c r="S998" i="4"/>
  <c r="S1002" i="4"/>
  <c r="S1006" i="4"/>
  <c r="S1010" i="4"/>
  <c r="S1014" i="4"/>
  <c r="S1018" i="4"/>
  <c r="S1022" i="4"/>
  <c r="S1026" i="4"/>
  <c r="S1030" i="4"/>
  <c r="S1034" i="4"/>
  <c r="S1038" i="4"/>
  <c r="S1042" i="4"/>
  <c r="S1046" i="4"/>
  <c r="S1050" i="4"/>
  <c r="S1054" i="4"/>
  <c r="S1058" i="4"/>
  <c r="S1062" i="4"/>
  <c r="S1066" i="4"/>
  <c r="S1070" i="4"/>
  <c r="S1074" i="4"/>
  <c r="S1078" i="4"/>
  <c r="S1082" i="4"/>
  <c r="S1086" i="4"/>
  <c r="S1090" i="4"/>
  <c r="S1094" i="4"/>
  <c r="S1098" i="4"/>
  <c r="S1102" i="4"/>
  <c r="S1106" i="4"/>
  <c r="S1110" i="4"/>
  <c r="S1114" i="4"/>
  <c r="S1118" i="4"/>
  <c r="S1122" i="4"/>
  <c r="S1126" i="4"/>
  <c r="S1130" i="4"/>
  <c r="S1134" i="4"/>
  <c r="S1138" i="4"/>
  <c r="S1142" i="4"/>
  <c r="S1146" i="4"/>
  <c r="S1150" i="4"/>
  <c r="S1154" i="4"/>
  <c r="S1158" i="4"/>
  <c r="S1162" i="4"/>
  <c r="S1166" i="4"/>
  <c r="S1170" i="4"/>
  <c r="S1174" i="4"/>
  <c r="S1178" i="4"/>
  <c r="S1182" i="4"/>
  <c r="S1186" i="4"/>
  <c r="S1190" i="4"/>
  <c r="S1194" i="4"/>
  <c r="S1198" i="4"/>
  <c r="S1202" i="4"/>
  <c r="S1206" i="4"/>
  <c r="S1210" i="4"/>
  <c r="S1214" i="4"/>
  <c r="S1218" i="4"/>
  <c r="S1222" i="4"/>
  <c r="S1226" i="4"/>
  <c r="S1230" i="4"/>
  <c r="S1234" i="4"/>
  <c r="S1238" i="4"/>
  <c r="S1242" i="4"/>
  <c r="S1246" i="4"/>
  <c r="S1250" i="4"/>
  <c r="S1254" i="4"/>
  <c r="S1258" i="4"/>
  <c r="S1262" i="4"/>
  <c r="S1266" i="4"/>
  <c r="S1270" i="4"/>
  <c r="S1274" i="4"/>
  <c r="S1278" i="4"/>
  <c r="S1282" i="4"/>
  <c r="S1286" i="4"/>
  <c r="S1290" i="4"/>
  <c r="S1294" i="4"/>
  <c r="S1298" i="4"/>
  <c r="S1302" i="4"/>
  <c r="S1306" i="4"/>
  <c r="S1310" i="4"/>
  <c r="S1314" i="4"/>
  <c r="S1318" i="4"/>
  <c r="S1322" i="4"/>
  <c r="S1326" i="4"/>
  <c r="S1330" i="4"/>
  <c r="S1334" i="4"/>
  <c r="S1338" i="4"/>
  <c r="S1342" i="4"/>
  <c r="S1346" i="4"/>
  <c r="S1350" i="4"/>
  <c r="S1354" i="4"/>
  <c r="S1358" i="4"/>
  <c r="S1362" i="4"/>
  <c r="S1366" i="4"/>
  <c r="S1370" i="4"/>
  <c r="S1374" i="4"/>
  <c r="S1378" i="4"/>
  <c r="S1382" i="4"/>
  <c r="S1386" i="4"/>
  <c r="S1390" i="4"/>
  <c r="S1394" i="4"/>
  <c r="S1398" i="4"/>
  <c r="S1402" i="4"/>
  <c r="S1406" i="4"/>
  <c r="S1410" i="4"/>
  <c r="S1414" i="4"/>
  <c r="S1418" i="4"/>
  <c r="S1422" i="4"/>
  <c r="S1426" i="4"/>
  <c r="S1430" i="4"/>
  <c r="S1434" i="4"/>
  <c r="S1438" i="4"/>
  <c r="S1442" i="4"/>
  <c r="S1446" i="4"/>
  <c r="S1450" i="4"/>
  <c r="S1454" i="4"/>
  <c r="S1458" i="4"/>
  <c r="S1462" i="4"/>
  <c r="S1466" i="4"/>
  <c r="S1470" i="4"/>
  <c r="S1474" i="4"/>
  <c r="S1478" i="4"/>
  <c r="S1482" i="4"/>
  <c r="S1486" i="4"/>
  <c r="S1490" i="4"/>
  <c r="S1494" i="4"/>
  <c r="S1498" i="4"/>
  <c r="S1502" i="4"/>
  <c r="S1506" i="4"/>
  <c r="S1510" i="4"/>
  <c r="S1514" i="4"/>
  <c r="S1518" i="4"/>
  <c r="S1522" i="4"/>
  <c r="S1526" i="4"/>
  <c r="S1530" i="4"/>
  <c r="S1534" i="4"/>
  <c r="S1538" i="4"/>
  <c r="S1542" i="4"/>
  <c r="S1546" i="4"/>
  <c r="S1550" i="4"/>
  <c r="S1554" i="4"/>
  <c r="S1558" i="4"/>
  <c r="S1562" i="4"/>
  <c r="S1566" i="4"/>
  <c r="S1570" i="4"/>
  <c r="S1574" i="4"/>
  <c r="S1578" i="4"/>
  <c r="S1582" i="4"/>
  <c r="S1586" i="4"/>
  <c r="S1590" i="4"/>
  <c r="S1594" i="4"/>
  <c r="S1598" i="4"/>
  <c r="S1602" i="4"/>
  <c r="S1606" i="4"/>
  <c r="S1610" i="4"/>
  <c r="S1614" i="4"/>
  <c r="S1618" i="4"/>
  <c r="S1622" i="4"/>
  <c r="S1626" i="4"/>
  <c r="S1630" i="4"/>
  <c r="S1634" i="4"/>
  <c r="S1638" i="4"/>
  <c r="S1642" i="4"/>
  <c r="S1646" i="4"/>
  <c r="S1650" i="4"/>
  <c r="S1654" i="4"/>
  <c r="S1658" i="4"/>
  <c r="S1662" i="4"/>
  <c r="S1666" i="4"/>
  <c r="S1670" i="4"/>
  <c r="S1674" i="4"/>
  <c r="S1678" i="4"/>
  <c r="S1682" i="4"/>
  <c r="S1686" i="4"/>
  <c r="S1690" i="4"/>
  <c r="S1694" i="4"/>
  <c r="S1698" i="4"/>
  <c r="S1702" i="4"/>
  <c r="S1706" i="4"/>
  <c r="S1710" i="4"/>
  <c r="S1714" i="4"/>
  <c r="S1718" i="4"/>
  <c r="S1722" i="4"/>
  <c r="S1726" i="4"/>
  <c r="S1730" i="4"/>
  <c r="S1736" i="4"/>
  <c r="S1744" i="4"/>
  <c r="S1752" i="4"/>
  <c r="S1760" i="4"/>
  <c r="S1768" i="4"/>
  <c r="S1776" i="4"/>
  <c r="S1784" i="4"/>
  <c r="S1788" i="4"/>
  <c r="S1792" i="4"/>
  <c r="S1796" i="4"/>
  <c r="S1800" i="4"/>
  <c r="S1804" i="4"/>
  <c r="S1808" i="4"/>
  <c r="S1812" i="4"/>
  <c r="S1816" i="4"/>
  <c r="S1820" i="4"/>
  <c r="S1824" i="4"/>
  <c r="S1828" i="4"/>
  <c r="S1832" i="4"/>
  <c r="S1836" i="4"/>
  <c r="S1840" i="4"/>
  <c r="S1844" i="4"/>
  <c r="S1848" i="4"/>
  <c r="S1852" i="4"/>
  <c r="S1856" i="4"/>
  <c r="S1860" i="4"/>
  <c r="S1864" i="4"/>
  <c r="S1868" i="4"/>
  <c r="S1872" i="4"/>
  <c r="S1876" i="4"/>
  <c r="S1880" i="4"/>
  <c r="S1884" i="4"/>
  <c r="S1888" i="4"/>
  <c r="S1892" i="4"/>
  <c r="S1896" i="4"/>
  <c r="S1900" i="4"/>
  <c r="S1904" i="4"/>
  <c r="S1908" i="4"/>
  <c r="S1912" i="4"/>
  <c r="S1916" i="4"/>
  <c r="S1920" i="4"/>
  <c r="S1924" i="4"/>
  <c r="S1928" i="4"/>
  <c r="S1932" i="4"/>
  <c r="S1936" i="4"/>
  <c r="S1940" i="4"/>
  <c r="S1944" i="4"/>
  <c r="S1948" i="4"/>
  <c r="S1952" i="4"/>
  <c r="S1956" i="4"/>
  <c r="S1960" i="4"/>
  <c r="S1964" i="4"/>
  <c r="S1968" i="4"/>
  <c r="S1972" i="4"/>
  <c r="S1976" i="4"/>
  <c r="S1980" i="4"/>
  <c r="S1984" i="4"/>
  <c r="S1988" i="4"/>
  <c r="S1992" i="4"/>
  <c r="S1996" i="4"/>
  <c r="S2000" i="4"/>
  <c r="S2004" i="4"/>
  <c r="S2008" i="4"/>
  <c r="S2012" i="4"/>
  <c r="S2016" i="4"/>
  <c r="S2020" i="4"/>
  <c r="S2024" i="4"/>
  <c r="S2028" i="4"/>
  <c r="S2032" i="4"/>
  <c r="S2036" i="4"/>
  <c r="S2040" i="4"/>
  <c r="S2044" i="4"/>
  <c r="S2048" i="4"/>
  <c r="S2052" i="4"/>
  <c r="S2056" i="4"/>
  <c r="S2060" i="4"/>
  <c r="S2064" i="4"/>
  <c r="S2068" i="4"/>
  <c r="S2072" i="4"/>
  <c r="S2076" i="4"/>
  <c r="S2080" i="4"/>
  <c r="S2084" i="4"/>
  <c r="S2088" i="4"/>
  <c r="S2092" i="4"/>
  <c r="S2096" i="4"/>
  <c r="S2100" i="4"/>
  <c r="S2104" i="4"/>
  <c r="S2108" i="4"/>
  <c r="S2112" i="4"/>
  <c r="S2116" i="4"/>
  <c r="S2120" i="4"/>
  <c r="S2124" i="4"/>
  <c r="S2128" i="4"/>
  <c r="S2132" i="4"/>
  <c r="S2136" i="4"/>
  <c r="S2140" i="4"/>
  <c r="S2144" i="4"/>
  <c r="S2148" i="4"/>
  <c r="S2152" i="4"/>
  <c r="S2156" i="4"/>
  <c r="S2160" i="4"/>
  <c r="S2164" i="4"/>
  <c r="S2168" i="4"/>
  <c r="S2172" i="4"/>
  <c r="S2176" i="4"/>
  <c r="S2180" i="4"/>
  <c r="S2184" i="4"/>
  <c r="S2188" i="4"/>
  <c r="S2192" i="4"/>
  <c r="S2196" i="4"/>
  <c r="S2200" i="4"/>
  <c r="S2204" i="4"/>
  <c r="S2208" i="4"/>
  <c r="S2212" i="4"/>
  <c r="S2216" i="4"/>
  <c r="S2220" i="4"/>
  <c r="S2224" i="4"/>
  <c r="S2228" i="4"/>
  <c r="S2232" i="4"/>
  <c r="S2236" i="4"/>
  <c r="S2240" i="4"/>
  <c r="S2244" i="4"/>
  <c r="S2248" i="4"/>
  <c r="S2252" i="4"/>
  <c r="S2256" i="4"/>
  <c r="S2260" i="4"/>
  <c r="S2264" i="4"/>
  <c r="S2268" i="4"/>
  <c r="S2272" i="4"/>
  <c r="S2276" i="4"/>
  <c r="S2280" i="4"/>
  <c r="S2284" i="4"/>
  <c r="S2288" i="4"/>
  <c r="S2292" i="4"/>
  <c r="S2296" i="4"/>
  <c r="S2300" i="4"/>
  <c r="S2304" i="4"/>
  <c r="S2308" i="4"/>
  <c r="S2312" i="4"/>
  <c r="S2316" i="4"/>
  <c r="S2320" i="4"/>
  <c r="S2324" i="4"/>
  <c r="S2328" i="4"/>
  <c r="S2332" i="4"/>
  <c r="S2336" i="4"/>
  <c r="S2340" i="4"/>
  <c r="S2344" i="4"/>
  <c r="S2348" i="4"/>
  <c r="S2352" i="4"/>
  <c r="S2356" i="4"/>
  <c r="S2360" i="4"/>
  <c r="S2364" i="4"/>
  <c r="S2368" i="4"/>
  <c r="S2372" i="4"/>
  <c r="S2376" i="4"/>
  <c r="S2380" i="4"/>
  <c r="S2384" i="4"/>
  <c r="S2388" i="4"/>
  <c r="S2392" i="4"/>
  <c r="S2396" i="4"/>
  <c r="S2400" i="4"/>
  <c r="S2404" i="4"/>
  <c r="S2408" i="4"/>
  <c r="S2412" i="4"/>
  <c r="S2416" i="4"/>
  <c r="S2420" i="4"/>
  <c r="S2424" i="4"/>
  <c r="S2428" i="4"/>
  <c r="S2432" i="4"/>
  <c r="S2436" i="4"/>
  <c r="S2440" i="4"/>
  <c r="S2444" i="4"/>
  <c r="S2448" i="4"/>
  <c r="S2452" i="4"/>
  <c r="S2456" i="4"/>
  <c r="S2460" i="4"/>
  <c r="S2464" i="4"/>
  <c r="S2468" i="4"/>
  <c r="S2472" i="4"/>
  <c r="S2476" i="4"/>
  <c r="S2480" i="4"/>
  <c r="S2484" i="4"/>
  <c r="S2488" i="4"/>
  <c r="S2492" i="4"/>
  <c r="S2496" i="4"/>
  <c r="S2500" i="4"/>
  <c r="S2504" i="4"/>
  <c r="S2508" i="4"/>
  <c r="S2512" i="4"/>
  <c r="S2516" i="4"/>
  <c r="S2520" i="4"/>
  <c r="S2524" i="4"/>
  <c r="S2528" i="4"/>
  <c r="S2532" i="4"/>
  <c r="S2536" i="4"/>
  <c r="S2540" i="4"/>
  <c r="S2544" i="4"/>
  <c r="S2548" i="4"/>
  <c r="S2552" i="4"/>
  <c r="S2556" i="4"/>
  <c r="S2560" i="4"/>
  <c r="S2564" i="4"/>
  <c r="S2568" i="4"/>
  <c r="S2572" i="4"/>
  <c r="S2576" i="4"/>
  <c r="S2580" i="4"/>
  <c r="S2584" i="4"/>
  <c r="S2588" i="4"/>
  <c r="S2592" i="4"/>
  <c r="S2596" i="4"/>
  <c r="S2600" i="4"/>
  <c r="S2604" i="4"/>
  <c r="S2608" i="4"/>
  <c r="S2612" i="4"/>
  <c r="S2616" i="4"/>
  <c r="S2620" i="4"/>
  <c r="S2624" i="4"/>
  <c r="S2628" i="4"/>
  <c r="S2632" i="4"/>
  <c r="S2636" i="4"/>
  <c r="S2640" i="4"/>
  <c r="S2644" i="4"/>
  <c r="S2648" i="4"/>
  <c r="S2652" i="4"/>
  <c r="S2656" i="4"/>
  <c r="S2660" i="4"/>
  <c r="S2664" i="4"/>
  <c r="S2668" i="4"/>
  <c r="S2672" i="4"/>
  <c r="S2676" i="4"/>
  <c r="S2680" i="4"/>
  <c r="S2684" i="4"/>
  <c r="S2688" i="4"/>
  <c r="S3565" i="4"/>
  <c r="S3573" i="4"/>
  <c r="S3581" i="4"/>
  <c r="S3589" i="4"/>
  <c r="S3597" i="4"/>
  <c r="S3605" i="4"/>
  <c r="S3613" i="4"/>
  <c r="S3621" i="4"/>
  <c r="S3629" i="4"/>
  <c r="S3637" i="4"/>
  <c r="S2692" i="4"/>
  <c r="S2696" i="4"/>
  <c r="S2700" i="4"/>
  <c r="S2704" i="4"/>
  <c r="S2708" i="4"/>
  <c r="S2712" i="4"/>
  <c r="S2716" i="4"/>
  <c r="S2720" i="4"/>
  <c r="S2724" i="4"/>
  <c r="S2728" i="4"/>
  <c r="S2732" i="4"/>
  <c r="S2736" i="4"/>
  <c r="S2740" i="4"/>
  <c r="S2744" i="4"/>
  <c r="S2748" i="4"/>
  <c r="S2752" i="4"/>
  <c r="S2756" i="4"/>
  <c r="S2760" i="4"/>
  <c r="S2764" i="4"/>
  <c r="S2768" i="4"/>
  <c r="S2772" i="4"/>
  <c r="S2776" i="4"/>
  <c r="S2780" i="4"/>
  <c r="S2784" i="4"/>
  <c r="S2788" i="4"/>
  <c r="S2792" i="4"/>
  <c r="S2796" i="4"/>
  <c r="S2800" i="4"/>
  <c r="S2804" i="4"/>
  <c r="S2808" i="4"/>
  <c r="S2812" i="4"/>
  <c r="S2816" i="4"/>
  <c r="S2820" i="4"/>
  <c r="S2824" i="4"/>
  <c r="S2828" i="4"/>
  <c r="S2832" i="4"/>
  <c r="S2836" i="4"/>
  <c r="S2840" i="4"/>
  <c r="S2844" i="4"/>
  <c r="S2848" i="4"/>
  <c r="S2852" i="4"/>
  <c r="S2856" i="4"/>
  <c r="S2860" i="4"/>
  <c r="S2864" i="4"/>
  <c r="S2868" i="4"/>
  <c r="S2872" i="4"/>
  <c r="S2876" i="4"/>
  <c r="S2880" i="4"/>
  <c r="S2884" i="4"/>
  <c r="S2888" i="4"/>
  <c r="S2892" i="4"/>
  <c r="S2896" i="4"/>
  <c r="S2900" i="4"/>
  <c r="S2904" i="4"/>
  <c r="S2908" i="4"/>
  <c r="S2912" i="4"/>
  <c r="S2916" i="4"/>
  <c r="S2920" i="4"/>
  <c r="S2924" i="4"/>
  <c r="S2928" i="4"/>
  <c r="S2932" i="4"/>
  <c r="S2936" i="4"/>
  <c r="S2940" i="4"/>
  <c r="S2944" i="4"/>
  <c r="S2948" i="4"/>
  <c r="S2952" i="4"/>
  <c r="S2956" i="4"/>
  <c r="S2960" i="4"/>
  <c r="S2964" i="4"/>
  <c r="S2968" i="4"/>
  <c r="S2972" i="4"/>
  <c r="S2976" i="4"/>
  <c r="S2980" i="4"/>
  <c r="S2984" i="4"/>
  <c r="S2988" i="4"/>
  <c r="S2992" i="4"/>
  <c r="S2996" i="4"/>
  <c r="S3000" i="4"/>
  <c r="S3004" i="4"/>
  <c r="S3008" i="4"/>
  <c r="S3012" i="4"/>
  <c r="S3016" i="4"/>
  <c r="S3020" i="4"/>
  <c r="S3024" i="4"/>
  <c r="S3028" i="4"/>
  <c r="S3032" i="4"/>
  <c r="S3036" i="4"/>
  <c r="S3040" i="4"/>
  <c r="S3044" i="4"/>
  <c r="S3048" i="4"/>
  <c r="S3052" i="4"/>
  <c r="S3056" i="4"/>
  <c r="S3060" i="4"/>
  <c r="S3064" i="4"/>
  <c r="S3068" i="4"/>
  <c r="S3072" i="4"/>
  <c r="S3076" i="4"/>
  <c r="S3080" i="4"/>
  <c r="S3084" i="4"/>
  <c r="S3088" i="4"/>
  <c r="S3092" i="4"/>
  <c r="S3096" i="4"/>
  <c r="S3100" i="4"/>
  <c r="S3104" i="4"/>
  <c r="S3108" i="4"/>
  <c r="S3112" i="4"/>
  <c r="S3116" i="4"/>
  <c r="S3120" i="4"/>
  <c r="S3124" i="4"/>
  <c r="S3128" i="4"/>
  <c r="S3132" i="4"/>
  <c r="S3136" i="4"/>
  <c r="S3140" i="4"/>
  <c r="S3144" i="4"/>
  <c r="S3148" i="4"/>
  <c r="S3152" i="4"/>
  <c r="S3156" i="4"/>
  <c r="S3160" i="4"/>
  <c r="S3164" i="4"/>
  <c r="S3168" i="4"/>
  <c r="S3172" i="4"/>
  <c r="S3176" i="4"/>
  <c r="S3180" i="4"/>
  <c r="S3184" i="4"/>
  <c r="S3188" i="4"/>
  <c r="S3192" i="4"/>
  <c r="S3196" i="4"/>
  <c r="S3200" i="4"/>
  <c r="S3204" i="4"/>
  <c r="S3208" i="4"/>
  <c r="S3212" i="4"/>
  <c r="S3216" i="4"/>
  <c r="S3220" i="4"/>
  <c r="S3224" i="4"/>
  <c r="S3228" i="4"/>
  <c r="S3232" i="4"/>
  <c r="S3236" i="4"/>
  <c r="S3240" i="4"/>
  <c r="S3244" i="4"/>
  <c r="S3248" i="4"/>
  <c r="S3252" i="4"/>
  <c r="S3256" i="4"/>
  <c r="S3260" i="4"/>
  <c r="S3264" i="4"/>
  <c r="S3268" i="4"/>
  <c r="S3272" i="4"/>
  <c r="S3276" i="4"/>
  <c r="S3280" i="4"/>
  <c r="S3284" i="4"/>
  <c r="S3288" i="4"/>
  <c r="S3292" i="4"/>
  <c r="S3296" i="4"/>
  <c r="S3300" i="4"/>
  <c r="S3304" i="4"/>
  <c r="S3308" i="4"/>
  <c r="S3312" i="4"/>
  <c r="S3316" i="4"/>
  <c r="S3320" i="4"/>
  <c r="S3324" i="4"/>
  <c r="S3328" i="4"/>
  <c r="S3332" i="4"/>
  <c r="S3336" i="4"/>
  <c r="S3340" i="4"/>
  <c r="S3344" i="4"/>
  <c r="S3348" i="4"/>
  <c r="S3352" i="4"/>
  <c r="S3356" i="4"/>
  <c r="S3360" i="4"/>
  <c r="S3364" i="4"/>
  <c r="S3368" i="4"/>
  <c r="S3372" i="4"/>
  <c r="S3376" i="4"/>
  <c r="S3380" i="4"/>
  <c r="S3384" i="4"/>
  <c r="S3388" i="4"/>
  <c r="S3392" i="4"/>
  <c r="S3396" i="4"/>
  <c r="S3400" i="4"/>
  <c r="S3404" i="4"/>
  <c r="S3408" i="4"/>
  <c r="S3412" i="4"/>
  <c r="S3416" i="4"/>
  <c r="S3420" i="4"/>
  <c r="S3424" i="4"/>
  <c r="S3428" i="4"/>
  <c r="S3432" i="4"/>
  <c r="S3436" i="4"/>
  <c r="S3440" i="4"/>
  <c r="S3444" i="4"/>
  <c r="S3448" i="4"/>
  <c r="S3452" i="4"/>
  <c r="S3456" i="4"/>
  <c r="S3460" i="4"/>
  <c r="S3464" i="4"/>
  <c r="S3468" i="4"/>
  <c r="S3472" i="4"/>
  <c r="S3476" i="4"/>
  <c r="S3480" i="4"/>
  <c r="S3484" i="4"/>
  <c r="S3488" i="4"/>
  <c r="S3492" i="4"/>
  <c r="S3496" i="4"/>
  <c r="S3500" i="4"/>
  <c r="S3504" i="4"/>
  <c r="S3511" i="4"/>
  <c r="S3519" i="4"/>
  <c r="S3527" i="4"/>
  <c r="S3535" i="4"/>
  <c r="S3543" i="4"/>
  <c r="S3551" i="4"/>
  <c r="S3559" i="4"/>
  <c r="S3574" i="4"/>
  <c r="S3590" i="4"/>
  <c r="S3606" i="4"/>
  <c r="S3622" i="4"/>
  <c r="S3638" i="4"/>
  <c r="S3983" i="4"/>
  <c r="S3999" i="4"/>
  <c r="S4015" i="4"/>
  <c r="S4031" i="4"/>
  <c r="S4047" i="4"/>
  <c r="S4063" i="4"/>
  <c r="S3647" i="4"/>
  <c r="S3655" i="4"/>
  <c r="S3663" i="4"/>
  <c r="S3671" i="4"/>
  <c r="S3679" i="4"/>
  <c r="S3687" i="4"/>
  <c r="S3695" i="4"/>
  <c r="S3703" i="4"/>
  <c r="S3711" i="4"/>
  <c r="S3719" i="4"/>
  <c r="S3727" i="4"/>
  <c r="S3735" i="4"/>
  <c r="S3743" i="4"/>
  <c r="S3751" i="4"/>
  <c r="S3759" i="4"/>
  <c r="S3767" i="4"/>
  <c r="S3775" i="4"/>
  <c r="S3783" i="4"/>
  <c r="S3791" i="4"/>
  <c r="S3799" i="4"/>
  <c r="S3807" i="4"/>
  <c r="S3815" i="4"/>
  <c r="S3823" i="4"/>
  <c r="S3831" i="4"/>
  <c r="S3839" i="4"/>
  <c r="S3847" i="4"/>
  <c r="S3855" i="4"/>
  <c r="S3863" i="4"/>
  <c r="S3871" i="4"/>
  <c r="S3879" i="4"/>
  <c r="S3887" i="4"/>
  <c r="S3895" i="4"/>
  <c r="S3903" i="4"/>
  <c r="S3911" i="4"/>
  <c r="S3919" i="4"/>
  <c r="S3927" i="4"/>
  <c r="S3935" i="4"/>
  <c r="S3943" i="4"/>
  <c r="S3951" i="4"/>
  <c r="S3959" i="4"/>
  <c r="S3967" i="4"/>
  <c r="S3982" i="4"/>
  <c r="S3998" i="4"/>
  <c r="S4014" i="4"/>
  <c r="S4030" i="4"/>
  <c r="S4046" i="4"/>
  <c r="S4062" i="4"/>
  <c r="S4367" i="4"/>
  <c r="S4399" i="4"/>
  <c r="S4431" i="4"/>
  <c r="S4356" i="4"/>
  <c r="S4388" i="4"/>
  <c r="S4420" i="4"/>
  <c r="S4345" i="4"/>
  <c r="S4377" i="4"/>
  <c r="S4409" i="4"/>
  <c r="S4064" i="4"/>
  <c r="S4072" i="4"/>
  <c r="S4080" i="4"/>
  <c r="S4088" i="4"/>
  <c r="S4096" i="4"/>
  <c r="S4104" i="4"/>
  <c r="S4112" i="4"/>
  <c r="S4120" i="4"/>
  <c r="S4128" i="4"/>
  <c r="S4136" i="4"/>
  <c r="S4144" i="4"/>
  <c r="S4152" i="4"/>
  <c r="S4160" i="4"/>
  <c r="S4168" i="4"/>
  <c r="S4176" i="4"/>
  <c r="S4184" i="4"/>
  <c r="S4192" i="4"/>
  <c r="S4200" i="4"/>
  <c r="S4208" i="4"/>
  <c r="S4216" i="4"/>
  <c r="S4224" i="4"/>
  <c r="S4232" i="4"/>
  <c r="S4240" i="4"/>
  <c r="S4248" i="4"/>
  <c r="S4256" i="4"/>
  <c r="S4264" i="4"/>
  <c r="S4272" i="4"/>
  <c r="S4280" i="4"/>
  <c r="S4288" i="4"/>
  <c r="S4296" i="4"/>
  <c r="S4304" i="4"/>
  <c r="S4312" i="4"/>
  <c r="S4320" i="4"/>
  <c r="S4328" i="4"/>
  <c r="S4338" i="4"/>
  <c r="S4370" i="4"/>
  <c r="S4402" i="4"/>
  <c r="S4434" i="4"/>
  <c r="S4718" i="4"/>
  <c r="S4441" i="4"/>
  <c r="S4449" i="4"/>
  <c r="S4457" i="4"/>
  <c r="S4465" i="4"/>
  <c r="S4473" i="4"/>
  <c r="S4481" i="4"/>
  <c r="S4489" i="4"/>
  <c r="S4497" i="4"/>
  <c r="S4505" i="4"/>
  <c r="S4513" i="4"/>
  <c r="S4521" i="4"/>
  <c r="S4529" i="4"/>
  <c r="S4537" i="4"/>
  <c r="S4545" i="4"/>
  <c r="S4553" i="4"/>
  <c r="S4561" i="4"/>
  <c r="S4569" i="4"/>
  <c r="S4577" i="4"/>
  <c r="S4585" i="4"/>
  <c r="S4593" i="4"/>
  <c r="S4601" i="4"/>
  <c r="S4609" i="4"/>
  <c r="S4617" i="4"/>
  <c r="S4625" i="4"/>
  <c r="S4633" i="4"/>
  <c r="S4641" i="4"/>
  <c r="S4649" i="4"/>
  <c r="S4657" i="4"/>
  <c r="S4665" i="4"/>
  <c r="S4673" i="4"/>
  <c r="S4681" i="4"/>
  <c r="S4689" i="4"/>
  <c r="S4711" i="4"/>
  <c r="S4743" i="4"/>
  <c r="S4720" i="4"/>
  <c r="S4697" i="4"/>
  <c r="S4729" i="4"/>
  <c r="S4946" i="4"/>
  <c r="S4962" i="4"/>
  <c r="S4978" i="4"/>
  <c r="S4994" i="4"/>
  <c r="S5010" i="4"/>
  <c r="S4755" i="4"/>
  <c r="S4763" i="4"/>
  <c r="S4771" i="4"/>
  <c r="S4779" i="4"/>
  <c r="S4787" i="4"/>
  <c r="S4795" i="4"/>
  <c r="S4803" i="4"/>
  <c r="S4811" i="4"/>
  <c r="S4819" i="4"/>
  <c r="S4827" i="4"/>
  <c r="S4835" i="4"/>
  <c r="S4843" i="4"/>
  <c r="S4851" i="4"/>
  <c r="S4859" i="4"/>
  <c r="S4867" i="4"/>
  <c r="S4875" i="4"/>
  <c r="S4883" i="4"/>
  <c r="S4891" i="4"/>
  <c r="S4899" i="4"/>
  <c r="S4907" i="4"/>
  <c r="S4915" i="4"/>
  <c r="S4923" i="4"/>
  <c r="S4931" i="4"/>
  <c r="S4939" i="4"/>
  <c r="S4955" i="4"/>
  <c r="S4971" i="4"/>
  <c r="S4987" i="4"/>
  <c r="S5003" i="4"/>
  <c r="Q20" i="2"/>
  <c r="AG17" i="1"/>
  <c r="AG21" i="1"/>
  <c r="Q21" i="2"/>
  <c r="Q17" i="2"/>
  <c r="S847" i="4"/>
  <c r="AE847" i="4" s="1"/>
  <c r="AG847" i="4" s="1"/>
  <c r="AK847" i="4" s="1"/>
  <c r="S843" i="4"/>
  <c r="AE843" i="4" s="1"/>
  <c r="AG843" i="4" s="1"/>
  <c r="AK843" i="4" s="1"/>
  <c r="S839" i="4"/>
  <c r="AE839" i="4" s="1"/>
  <c r="AG839" i="4" s="1"/>
  <c r="AK839" i="4" s="1"/>
  <c r="S835" i="4"/>
  <c r="S831" i="4"/>
  <c r="AE831" i="4" s="1"/>
  <c r="AG831" i="4" s="1"/>
  <c r="AK831" i="4" s="1"/>
  <c r="S827" i="4"/>
  <c r="AE827" i="4" s="1"/>
  <c r="AG827" i="4" s="1"/>
  <c r="AK827" i="4" s="1"/>
  <c r="S823" i="4"/>
  <c r="AE823" i="4" s="1"/>
  <c r="AG823" i="4" s="1"/>
  <c r="AK823" i="4" s="1"/>
  <c r="S819" i="4"/>
  <c r="S815" i="4"/>
  <c r="AE815" i="4" s="1"/>
  <c r="AG815" i="4" s="1"/>
  <c r="AK815" i="4" s="1"/>
  <c r="S811" i="4"/>
  <c r="S807" i="4"/>
  <c r="S803" i="4"/>
  <c r="S799" i="4"/>
  <c r="AE799" i="4" s="1"/>
  <c r="AG799" i="4" s="1"/>
  <c r="AK799" i="4" s="1"/>
  <c r="S795" i="4"/>
  <c r="AE795" i="4" s="1"/>
  <c r="AG795" i="4" s="1"/>
  <c r="AK795" i="4" s="1"/>
  <c r="S791" i="4"/>
  <c r="AE791" i="4" s="1"/>
  <c r="AG791" i="4" s="1"/>
  <c r="AK791" i="4" s="1"/>
  <c r="S787" i="4"/>
  <c r="S783" i="4"/>
  <c r="AE783" i="4" s="1"/>
  <c r="AG783" i="4" s="1"/>
  <c r="AK783" i="4" s="1"/>
  <c r="S779" i="4"/>
  <c r="AE779" i="4" s="1"/>
  <c r="AG779" i="4" s="1"/>
  <c r="AK779" i="4" s="1"/>
  <c r="S775" i="4"/>
  <c r="AE775" i="4" s="1"/>
  <c r="AG775" i="4" s="1"/>
  <c r="AK775" i="4" s="1"/>
  <c r="S771" i="4"/>
  <c r="S767" i="4"/>
  <c r="S763" i="4"/>
  <c r="AE763" i="4" s="1"/>
  <c r="AG763" i="4" s="1"/>
  <c r="AK763" i="4" s="1"/>
  <c r="S759" i="4"/>
  <c r="AE759" i="4" s="1"/>
  <c r="AG759" i="4" s="1"/>
  <c r="AK759" i="4" s="1"/>
  <c r="S755" i="4"/>
  <c r="S751" i="4"/>
  <c r="S747" i="4"/>
  <c r="AE747" i="4" s="1"/>
  <c r="AG747" i="4" s="1"/>
  <c r="AK747" i="4" s="1"/>
  <c r="S743" i="4"/>
  <c r="S739" i="4"/>
  <c r="S735" i="4"/>
  <c r="S731" i="4"/>
  <c r="S727" i="4"/>
  <c r="S723" i="4"/>
  <c r="S719" i="4"/>
  <c r="S715" i="4"/>
  <c r="S711" i="4"/>
  <c r="S707" i="4"/>
  <c r="S703" i="4"/>
  <c r="S699" i="4"/>
  <c r="S695" i="4"/>
  <c r="S691" i="4"/>
  <c r="S687" i="4"/>
  <c r="S683" i="4"/>
  <c r="S679" i="4"/>
  <c r="S675" i="4"/>
  <c r="S671" i="4"/>
  <c r="S667" i="4"/>
  <c r="S663" i="4"/>
  <c r="S659" i="4"/>
  <c r="S655" i="4"/>
  <c r="AE655" i="4" s="1"/>
  <c r="AG655" i="4" s="1"/>
  <c r="AK655" i="4" s="1"/>
  <c r="S651" i="4"/>
  <c r="AE651" i="4" s="1"/>
  <c r="AG651" i="4" s="1"/>
  <c r="AK651" i="4" s="1"/>
  <c r="S647" i="4"/>
  <c r="S643" i="4"/>
  <c r="S639" i="4"/>
  <c r="S635" i="4"/>
  <c r="S631" i="4"/>
  <c r="AE631" i="4" s="1"/>
  <c r="AG631" i="4" s="1"/>
  <c r="AK631" i="4" s="1"/>
  <c r="S627" i="4"/>
  <c r="S623" i="4"/>
  <c r="S619" i="4"/>
  <c r="AE619" i="4" s="1"/>
  <c r="AG619" i="4" s="1"/>
  <c r="AK619" i="4" s="1"/>
  <c r="S615" i="4"/>
  <c r="S611" i="4"/>
  <c r="S607" i="4"/>
  <c r="S603" i="4"/>
  <c r="S599" i="4"/>
  <c r="S595" i="4"/>
  <c r="S591" i="4"/>
  <c r="AE591" i="4" s="1"/>
  <c r="AG591" i="4" s="1"/>
  <c r="AK591" i="4" s="1"/>
  <c r="S587" i="4"/>
  <c r="AE587" i="4" s="1"/>
  <c r="AG587" i="4" s="1"/>
  <c r="AK587" i="4" s="1"/>
  <c r="S583" i="4"/>
  <c r="AE583" i="4" s="1"/>
  <c r="AG583" i="4" s="1"/>
  <c r="AK583" i="4" s="1"/>
  <c r="S579" i="4"/>
  <c r="AE579" i="4" s="1"/>
  <c r="AG579" i="4" s="1"/>
  <c r="AK579" i="4" s="1"/>
  <c r="S575" i="4"/>
  <c r="AE575" i="4" s="1"/>
  <c r="AG575" i="4" s="1"/>
  <c r="AK575" i="4" s="1"/>
  <c r="S571" i="4"/>
  <c r="S567" i="4"/>
  <c r="S563" i="4"/>
  <c r="S559" i="4"/>
  <c r="S555" i="4"/>
  <c r="S551" i="4"/>
  <c r="AE551" i="4" s="1"/>
  <c r="AG551" i="4" s="1"/>
  <c r="AK551" i="4" s="1"/>
  <c r="S547" i="4"/>
  <c r="S543" i="4"/>
  <c r="AE543" i="4" s="1"/>
  <c r="AG543" i="4" s="1"/>
  <c r="AK543" i="4" s="1"/>
  <c r="S539" i="4"/>
  <c r="S535" i="4"/>
  <c r="S531" i="4"/>
  <c r="S527" i="4"/>
  <c r="AE527" i="4" s="1"/>
  <c r="AG527" i="4" s="1"/>
  <c r="AK527" i="4" s="1"/>
  <c r="S523" i="4"/>
  <c r="AE523" i="4" s="1"/>
  <c r="AG523" i="4" s="1"/>
  <c r="AK523" i="4" s="1"/>
  <c r="S519" i="4"/>
  <c r="S515" i="4"/>
  <c r="S511" i="4"/>
  <c r="S507" i="4"/>
  <c r="S503" i="4"/>
  <c r="S499" i="4"/>
  <c r="S495" i="4"/>
  <c r="S491" i="4"/>
  <c r="AE491" i="4" s="1"/>
  <c r="AG491" i="4" s="1"/>
  <c r="AK491" i="4" s="1"/>
  <c r="S487" i="4"/>
  <c r="S483" i="4"/>
  <c r="S479" i="4"/>
  <c r="AE479" i="4" s="1"/>
  <c r="AG479" i="4" s="1"/>
  <c r="AK479" i="4" s="1"/>
  <c r="S475" i="4"/>
  <c r="S471" i="4"/>
  <c r="AE471" i="4" s="1"/>
  <c r="AG471" i="4" s="1"/>
  <c r="AK471" i="4" s="1"/>
  <c r="S467" i="4"/>
  <c r="S463" i="4"/>
  <c r="S459" i="4"/>
  <c r="S455" i="4"/>
  <c r="S451" i="4"/>
  <c r="S447" i="4"/>
  <c r="S443" i="4"/>
  <c r="S439" i="4"/>
  <c r="S435" i="4"/>
  <c r="S431" i="4"/>
  <c r="S427" i="4"/>
  <c r="S423" i="4"/>
  <c r="S419" i="4"/>
  <c r="S415" i="4"/>
  <c r="S411" i="4"/>
  <c r="S407" i="4"/>
  <c r="AE407" i="4" s="1"/>
  <c r="AG407" i="4" s="1"/>
  <c r="AK407" i="4" s="1"/>
  <c r="S403" i="4"/>
  <c r="S399" i="4"/>
  <c r="S395" i="4"/>
  <c r="S391" i="4"/>
  <c r="S387" i="4"/>
  <c r="S383" i="4"/>
  <c r="S379" i="4"/>
  <c r="S375" i="4"/>
  <c r="S371" i="4"/>
  <c r="S367" i="4"/>
  <c r="AE367" i="4" s="1"/>
  <c r="AG367" i="4" s="1"/>
  <c r="AK367" i="4" s="1"/>
  <c r="S363" i="4"/>
  <c r="S359" i="4"/>
  <c r="S355" i="4"/>
  <c r="S351" i="4"/>
  <c r="S347" i="4"/>
  <c r="S343" i="4"/>
  <c r="S339" i="4"/>
  <c r="S335" i="4"/>
  <c r="S331" i="4"/>
  <c r="S327" i="4"/>
  <c r="S323" i="4"/>
  <c r="S319" i="4"/>
  <c r="S315" i="4"/>
  <c r="S311" i="4"/>
  <c r="S307" i="4"/>
  <c r="S303" i="4"/>
  <c r="S299" i="4"/>
  <c r="S295" i="4"/>
  <c r="S291" i="4"/>
  <c r="S287" i="4"/>
  <c r="S283" i="4"/>
  <c r="S279" i="4"/>
  <c r="S275" i="4"/>
  <c r="S271" i="4"/>
  <c r="S267" i="4"/>
  <c r="S263" i="4"/>
  <c r="S259" i="4"/>
  <c r="S255" i="4"/>
  <c r="S251" i="4"/>
  <c r="S247" i="4"/>
  <c r="S243" i="4"/>
  <c r="S239" i="4"/>
  <c r="S235" i="4"/>
  <c r="S231" i="4"/>
  <c r="S227" i="4"/>
  <c r="S223" i="4"/>
  <c r="S219" i="4"/>
  <c r="S215" i="4"/>
  <c r="S211" i="4"/>
  <c r="S207" i="4"/>
  <c r="S203" i="4"/>
  <c r="S199" i="4"/>
  <c r="S195" i="4"/>
  <c r="S191" i="4"/>
  <c r="S187" i="4"/>
  <c r="S183" i="4"/>
  <c r="S179" i="4"/>
  <c r="S175" i="4"/>
  <c r="S171" i="4"/>
  <c r="S167" i="4"/>
  <c r="S163" i="4"/>
  <c r="S159" i="4"/>
  <c r="S155" i="4"/>
  <c r="S151" i="4"/>
  <c r="S147" i="4"/>
  <c r="S143" i="4"/>
  <c r="S139" i="4"/>
  <c r="S135" i="4"/>
  <c r="S131" i="4"/>
  <c r="S127" i="4"/>
  <c r="S123" i="4"/>
  <c r="S119" i="4"/>
  <c r="S115" i="4"/>
  <c r="S111" i="4"/>
  <c r="S107" i="4"/>
  <c r="S103" i="4"/>
  <c r="S99" i="4"/>
  <c r="S95" i="4"/>
  <c r="S91" i="4"/>
  <c r="S87" i="4"/>
  <c r="S83" i="4"/>
  <c r="S79" i="4"/>
  <c r="S75" i="4"/>
  <c r="S71" i="4"/>
  <c r="S67" i="4"/>
  <c r="S63" i="4"/>
  <c r="S59" i="4"/>
  <c r="S55" i="4"/>
  <c r="S51" i="4"/>
  <c r="S47" i="4"/>
  <c r="S43" i="4"/>
  <c r="S39" i="4"/>
  <c r="S35" i="4"/>
  <c r="S31" i="4"/>
  <c r="S27" i="4"/>
  <c r="S23" i="4"/>
  <c r="S19" i="4"/>
  <c r="S15" i="4"/>
  <c r="S1735" i="4"/>
  <c r="S1743" i="4"/>
  <c r="S1751" i="4"/>
  <c r="S1759" i="4"/>
  <c r="S1767" i="4"/>
  <c r="S1775" i="4"/>
  <c r="S1783" i="4"/>
  <c r="S851" i="4"/>
  <c r="S855" i="4"/>
  <c r="S859" i="4"/>
  <c r="S863" i="4"/>
  <c r="S867" i="4"/>
  <c r="S871" i="4"/>
  <c r="S875" i="4"/>
  <c r="S879" i="4"/>
  <c r="S883" i="4"/>
  <c r="S887" i="4"/>
  <c r="S891" i="4"/>
  <c r="S895" i="4"/>
  <c r="S899" i="4"/>
  <c r="S903" i="4"/>
  <c r="S907" i="4"/>
  <c r="S911" i="4"/>
  <c r="S915" i="4"/>
  <c r="S919" i="4"/>
  <c r="S923" i="4"/>
  <c r="S927" i="4"/>
  <c r="S931" i="4"/>
  <c r="S935" i="4"/>
  <c r="S939" i="4"/>
  <c r="S943" i="4"/>
  <c r="S947" i="4"/>
  <c r="S951" i="4"/>
  <c r="S955" i="4"/>
  <c r="S959" i="4"/>
  <c r="S963" i="4"/>
  <c r="S967" i="4"/>
  <c r="S971" i="4"/>
  <c r="S975" i="4"/>
  <c r="S979" i="4"/>
  <c r="S983" i="4"/>
  <c r="S987" i="4"/>
  <c r="S991" i="4"/>
  <c r="S995" i="4"/>
  <c r="S999" i="4"/>
  <c r="S1003" i="4"/>
  <c r="S1007" i="4"/>
  <c r="S1011" i="4"/>
  <c r="S1015" i="4"/>
  <c r="S1019" i="4"/>
  <c r="S1023" i="4"/>
  <c r="S1027" i="4"/>
  <c r="S1031" i="4"/>
  <c r="S1035" i="4"/>
  <c r="S1039" i="4"/>
  <c r="S1043" i="4"/>
  <c r="S1047" i="4"/>
  <c r="S1051" i="4"/>
  <c r="S1055" i="4"/>
  <c r="S1059" i="4"/>
  <c r="S1063" i="4"/>
  <c r="S1067" i="4"/>
  <c r="S1071" i="4"/>
  <c r="S1075" i="4"/>
  <c r="S1079" i="4"/>
  <c r="S1083" i="4"/>
  <c r="S1087" i="4"/>
  <c r="S1091" i="4"/>
  <c r="S1095" i="4"/>
  <c r="S1099" i="4"/>
  <c r="S1103" i="4"/>
  <c r="S1107" i="4"/>
  <c r="S1111" i="4"/>
  <c r="S1115" i="4"/>
  <c r="S1119" i="4"/>
  <c r="S1123" i="4"/>
  <c r="S1127" i="4"/>
  <c r="S1131" i="4"/>
  <c r="S1135" i="4"/>
  <c r="S1139" i="4"/>
  <c r="S1143" i="4"/>
  <c r="S1147" i="4"/>
  <c r="S1151" i="4"/>
  <c r="S1155" i="4"/>
  <c r="S1159" i="4"/>
  <c r="S1163" i="4"/>
  <c r="S1167" i="4"/>
  <c r="S1171" i="4"/>
  <c r="S1175" i="4"/>
  <c r="S1179" i="4"/>
  <c r="S1183" i="4"/>
  <c r="S1187" i="4"/>
  <c r="S1191" i="4"/>
  <c r="S1195" i="4"/>
  <c r="S1199" i="4"/>
  <c r="S1203" i="4"/>
  <c r="S1207" i="4"/>
  <c r="S1211" i="4"/>
  <c r="S1215" i="4"/>
  <c r="S1219" i="4"/>
  <c r="S1223" i="4"/>
  <c r="S1227" i="4"/>
  <c r="S1231" i="4"/>
  <c r="S1235" i="4"/>
  <c r="S1239" i="4"/>
  <c r="S1243" i="4"/>
  <c r="S1247" i="4"/>
  <c r="S1251" i="4"/>
  <c r="S1255" i="4"/>
  <c r="S1259" i="4"/>
  <c r="S1263" i="4"/>
  <c r="S1267" i="4"/>
  <c r="S1271" i="4"/>
  <c r="S1275" i="4"/>
  <c r="S1279" i="4"/>
  <c r="S1283" i="4"/>
  <c r="S1287" i="4"/>
  <c r="S1291" i="4"/>
  <c r="S1295" i="4"/>
  <c r="S1299" i="4"/>
  <c r="S1303" i="4"/>
  <c r="S1307" i="4"/>
  <c r="S1311" i="4"/>
  <c r="S1315" i="4"/>
  <c r="S1319" i="4"/>
  <c r="S1323" i="4"/>
  <c r="S1327" i="4"/>
  <c r="S1331" i="4"/>
  <c r="S1335" i="4"/>
  <c r="S1339" i="4"/>
  <c r="S1343" i="4"/>
  <c r="S1347" i="4"/>
  <c r="S1351" i="4"/>
  <c r="S1355" i="4"/>
  <c r="S1359" i="4"/>
  <c r="S1363" i="4"/>
  <c r="S1367" i="4"/>
  <c r="S1371" i="4"/>
  <c r="S1375" i="4"/>
  <c r="S1379" i="4"/>
  <c r="S1383" i="4"/>
  <c r="S1387" i="4"/>
  <c r="S1391" i="4"/>
  <c r="S1395" i="4"/>
  <c r="S1399" i="4"/>
  <c r="S1403" i="4"/>
  <c r="S1407" i="4"/>
  <c r="S1411" i="4"/>
  <c r="S1415" i="4"/>
  <c r="S1419" i="4"/>
  <c r="S1423" i="4"/>
  <c r="S1427" i="4"/>
  <c r="S1431" i="4"/>
  <c r="S1435" i="4"/>
  <c r="S1439" i="4"/>
  <c r="S1443" i="4"/>
  <c r="S1447" i="4"/>
  <c r="S1451" i="4"/>
  <c r="S1455" i="4"/>
  <c r="S1459" i="4"/>
  <c r="S1463" i="4"/>
  <c r="S1467" i="4"/>
  <c r="S1471" i="4"/>
  <c r="S1475" i="4"/>
  <c r="S1479" i="4"/>
  <c r="S1483" i="4"/>
  <c r="S1487" i="4"/>
  <c r="S1491" i="4"/>
  <c r="S1495" i="4"/>
  <c r="S1499" i="4"/>
  <c r="S1503" i="4"/>
  <c r="S1507" i="4"/>
  <c r="S1511" i="4"/>
  <c r="S1515" i="4"/>
  <c r="S1519" i="4"/>
  <c r="S1523" i="4"/>
  <c r="S1527" i="4"/>
  <c r="S1531" i="4"/>
  <c r="S1535" i="4"/>
  <c r="S1539" i="4"/>
  <c r="S1543" i="4"/>
  <c r="S1547" i="4"/>
  <c r="S1551" i="4"/>
  <c r="S1555" i="4"/>
  <c r="S1559" i="4"/>
  <c r="S1563" i="4"/>
  <c r="S1567" i="4"/>
  <c r="S1571" i="4"/>
  <c r="S1575" i="4"/>
  <c r="S1579" i="4"/>
  <c r="S1583" i="4"/>
  <c r="S1587" i="4"/>
  <c r="S1591" i="4"/>
  <c r="S1595" i="4"/>
  <c r="S1599" i="4"/>
  <c r="S1603" i="4"/>
  <c r="S1607" i="4"/>
  <c r="S1611" i="4"/>
  <c r="S1615" i="4"/>
  <c r="S1619" i="4"/>
  <c r="S1623" i="4"/>
  <c r="S1627" i="4"/>
  <c r="S1631" i="4"/>
  <c r="S1635" i="4"/>
  <c r="S1639" i="4"/>
  <c r="S1643" i="4"/>
  <c r="S1647" i="4"/>
  <c r="S1651" i="4"/>
  <c r="S1655" i="4"/>
  <c r="S1659" i="4"/>
  <c r="S1663" i="4"/>
  <c r="S1667" i="4"/>
  <c r="S1671" i="4"/>
  <c r="S1675" i="4"/>
  <c r="S1679" i="4"/>
  <c r="S1683" i="4"/>
  <c r="S1687" i="4"/>
  <c r="S1691" i="4"/>
  <c r="S1695" i="4"/>
  <c r="S1699" i="4"/>
  <c r="S1703" i="4"/>
  <c r="S1707" i="4"/>
  <c r="S1711" i="4"/>
  <c r="S1715" i="4"/>
  <c r="S1719" i="4"/>
  <c r="S1723" i="4"/>
  <c r="S1727" i="4"/>
  <c r="S1731" i="4"/>
  <c r="S1738" i="4"/>
  <c r="S1746" i="4"/>
  <c r="S1754" i="4"/>
  <c r="S1762" i="4"/>
  <c r="S1770" i="4"/>
  <c r="S1778" i="4"/>
  <c r="S1785" i="4"/>
  <c r="S1789" i="4"/>
  <c r="S1793" i="4"/>
  <c r="S1797" i="4"/>
  <c r="S1801" i="4"/>
  <c r="S1805" i="4"/>
  <c r="S1809" i="4"/>
  <c r="S1813" i="4"/>
  <c r="S1817" i="4"/>
  <c r="S1821" i="4"/>
  <c r="S1825" i="4"/>
  <c r="S1829" i="4"/>
  <c r="S1833" i="4"/>
  <c r="S1837" i="4"/>
  <c r="S1841" i="4"/>
  <c r="S1845" i="4"/>
  <c r="S1849" i="4"/>
  <c r="S1853" i="4"/>
  <c r="S1857" i="4"/>
  <c r="S1861" i="4"/>
  <c r="S1865" i="4"/>
  <c r="S1869" i="4"/>
  <c r="S1873" i="4"/>
  <c r="S1877" i="4"/>
  <c r="S1881" i="4"/>
  <c r="S1885" i="4"/>
  <c r="S1889" i="4"/>
  <c r="S1893" i="4"/>
  <c r="S1897" i="4"/>
  <c r="S1901" i="4"/>
  <c r="S1905" i="4"/>
  <c r="S1909" i="4"/>
  <c r="S1913" i="4"/>
  <c r="S1917" i="4"/>
  <c r="S1921" i="4"/>
  <c r="S1925" i="4"/>
  <c r="S1929" i="4"/>
  <c r="S1933" i="4"/>
  <c r="S1937" i="4"/>
  <c r="S1941" i="4"/>
  <c r="S1945" i="4"/>
  <c r="S1949" i="4"/>
  <c r="S1953" i="4"/>
  <c r="S1957" i="4"/>
  <c r="S1961" i="4"/>
  <c r="S1965" i="4"/>
  <c r="S1969" i="4"/>
  <c r="S1973" i="4"/>
  <c r="S1977" i="4"/>
  <c r="S1981" i="4"/>
  <c r="S1985" i="4"/>
  <c r="S1989" i="4"/>
  <c r="S1993" i="4"/>
  <c r="S1997" i="4"/>
  <c r="S2001" i="4"/>
  <c r="S2005" i="4"/>
  <c r="S2009" i="4"/>
  <c r="S2013" i="4"/>
  <c r="S2017" i="4"/>
  <c r="S2021" i="4"/>
  <c r="S2025" i="4"/>
  <c r="S2029" i="4"/>
  <c r="S2033" i="4"/>
  <c r="S2037" i="4"/>
  <c r="S2041" i="4"/>
  <c r="S2045" i="4"/>
  <c r="S2049" i="4"/>
  <c r="S2053" i="4"/>
  <c r="S2057" i="4"/>
  <c r="S2061" i="4"/>
  <c r="S2065" i="4"/>
  <c r="S2069" i="4"/>
  <c r="S2073" i="4"/>
  <c r="S2077" i="4"/>
  <c r="S2081" i="4"/>
  <c r="S2085" i="4"/>
  <c r="S2089" i="4"/>
  <c r="S2093" i="4"/>
  <c r="S2097" i="4"/>
  <c r="S2101" i="4"/>
  <c r="S2105" i="4"/>
  <c r="S2109" i="4"/>
  <c r="S2113" i="4"/>
  <c r="S2117" i="4"/>
  <c r="S2121" i="4"/>
  <c r="S2125" i="4"/>
  <c r="S2129" i="4"/>
  <c r="S2133" i="4"/>
  <c r="S2137" i="4"/>
  <c r="S2141" i="4"/>
  <c r="S2145" i="4"/>
  <c r="S2149" i="4"/>
  <c r="S2153" i="4"/>
  <c r="S2157" i="4"/>
  <c r="S2161" i="4"/>
  <c r="S2165" i="4"/>
  <c r="S2169" i="4"/>
  <c r="S2173" i="4"/>
  <c r="S2177" i="4"/>
  <c r="S2181" i="4"/>
  <c r="S2185" i="4"/>
  <c r="S2189" i="4"/>
  <c r="S2193" i="4"/>
  <c r="S2197" i="4"/>
  <c r="S2201" i="4"/>
  <c r="S2205" i="4"/>
  <c r="S2209" i="4"/>
  <c r="S2213" i="4"/>
  <c r="S2217" i="4"/>
  <c r="S2221" i="4"/>
  <c r="S2225" i="4"/>
  <c r="S2229" i="4"/>
  <c r="S2233" i="4"/>
  <c r="S2237" i="4"/>
  <c r="S2241" i="4"/>
  <c r="S2245" i="4"/>
  <c r="S2249" i="4"/>
  <c r="S2253" i="4"/>
  <c r="S2257" i="4"/>
  <c r="S2261" i="4"/>
  <c r="S2265" i="4"/>
  <c r="S2269" i="4"/>
  <c r="S2273" i="4"/>
  <c r="S2277" i="4"/>
  <c r="S2281" i="4"/>
  <c r="S2285" i="4"/>
  <c r="S2289" i="4"/>
  <c r="S2293" i="4"/>
  <c r="S2297" i="4"/>
  <c r="S2301" i="4"/>
  <c r="S2305" i="4"/>
  <c r="S2309" i="4"/>
  <c r="S2313" i="4"/>
  <c r="S2317" i="4"/>
  <c r="S2321" i="4"/>
  <c r="S2325" i="4"/>
  <c r="S2329" i="4"/>
  <c r="S2333" i="4"/>
  <c r="S2337" i="4"/>
  <c r="S2341" i="4"/>
  <c r="S2345" i="4"/>
  <c r="S2349" i="4"/>
  <c r="S2353" i="4"/>
  <c r="S2357" i="4"/>
  <c r="S2361" i="4"/>
  <c r="S2365" i="4"/>
  <c r="S2369" i="4"/>
  <c r="S2373" i="4"/>
  <c r="S2377" i="4"/>
  <c r="S2381" i="4"/>
  <c r="S2385" i="4"/>
  <c r="S2389" i="4"/>
  <c r="S2393" i="4"/>
  <c r="S2397" i="4"/>
  <c r="S2401" i="4"/>
  <c r="S2405" i="4"/>
  <c r="S2409" i="4"/>
  <c r="S2413" i="4"/>
  <c r="S2417" i="4"/>
  <c r="S2421" i="4"/>
  <c r="S2425" i="4"/>
  <c r="S2429" i="4"/>
  <c r="S2433" i="4"/>
  <c r="S2437" i="4"/>
  <c r="S2441" i="4"/>
  <c r="S2445" i="4"/>
  <c r="S2449" i="4"/>
  <c r="S2453" i="4"/>
  <c r="S2457" i="4"/>
  <c r="S2461" i="4"/>
  <c r="S2465" i="4"/>
  <c r="S2469" i="4"/>
  <c r="S2473" i="4"/>
  <c r="S2477" i="4"/>
  <c r="S2481" i="4"/>
  <c r="S2485" i="4"/>
  <c r="S2489" i="4"/>
  <c r="S2493" i="4"/>
  <c r="S2497" i="4"/>
  <c r="S2501" i="4"/>
  <c r="S2505" i="4"/>
  <c r="S2509" i="4"/>
  <c r="S2513" i="4"/>
  <c r="S2517" i="4"/>
  <c r="S2521" i="4"/>
  <c r="S2525" i="4"/>
  <c r="S2529" i="4"/>
  <c r="S2533" i="4"/>
  <c r="S2537" i="4"/>
  <c r="S2541" i="4"/>
  <c r="S2545" i="4"/>
  <c r="S2549" i="4"/>
  <c r="S2553" i="4"/>
  <c r="S2557" i="4"/>
  <c r="S2561" i="4"/>
  <c r="S2565" i="4"/>
  <c r="S2569" i="4"/>
  <c r="S2573" i="4"/>
  <c r="S2577" i="4"/>
  <c r="S2581" i="4"/>
  <c r="S2585" i="4"/>
  <c r="S2589" i="4"/>
  <c r="S2593" i="4"/>
  <c r="S2597" i="4"/>
  <c r="S2601" i="4"/>
  <c r="S2605" i="4"/>
  <c r="S2609" i="4"/>
  <c r="S2613" i="4"/>
  <c r="S2617" i="4"/>
  <c r="S2621" i="4"/>
  <c r="S2625" i="4"/>
  <c r="S2629" i="4"/>
  <c r="S2633" i="4"/>
  <c r="S2637" i="4"/>
  <c r="S2641" i="4"/>
  <c r="S2645" i="4"/>
  <c r="S2649" i="4"/>
  <c r="S2653" i="4"/>
  <c r="S2657" i="4"/>
  <c r="S2661" i="4"/>
  <c r="S2665" i="4"/>
  <c r="S2669" i="4"/>
  <c r="S2673" i="4"/>
  <c r="S2677" i="4"/>
  <c r="S2681" i="4"/>
  <c r="S2685" i="4"/>
  <c r="S2689" i="4"/>
  <c r="S3567" i="4"/>
  <c r="S3575" i="4"/>
  <c r="S3583" i="4"/>
  <c r="S3591" i="4"/>
  <c r="S3599" i="4"/>
  <c r="S3607" i="4"/>
  <c r="S3615" i="4"/>
  <c r="S3623" i="4"/>
  <c r="S3631" i="4"/>
  <c r="S3639" i="4"/>
  <c r="S2693" i="4"/>
  <c r="S2697" i="4"/>
  <c r="S2701" i="4"/>
  <c r="S2705" i="4"/>
  <c r="S2709" i="4"/>
  <c r="S2713" i="4"/>
  <c r="S2717" i="4"/>
  <c r="S2721" i="4"/>
  <c r="S2725" i="4"/>
  <c r="S2729" i="4"/>
  <c r="S2733" i="4"/>
  <c r="S2737" i="4"/>
  <c r="S2741" i="4"/>
  <c r="S2745" i="4"/>
  <c r="S2749" i="4"/>
  <c r="S2753" i="4"/>
  <c r="S2757" i="4"/>
  <c r="S2761" i="4"/>
  <c r="S2765" i="4"/>
  <c r="S2769" i="4"/>
  <c r="S2773" i="4"/>
  <c r="S2777" i="4"/>
  <c r="S2781" i="4"/>
  <c r="S2785" i="4"/>
  <c r="S2789" i="4"/>
  <c r="S2793" i="4"/>
  <c r="S2797" i="4"/>
  <c r="S2801" i="4"/>
  <c r="S2805" i="4"/>
  <c r="S2809" i="4"/>
  <c r="S2813" i="4"/>
  <c r="S2817" i="4"/>
  <c r="S2821" i="4"/>
  <c r="S2825" i="4"/>
  <c r="S2829" i="4"/>
  <c r="S2833" i="4"/>
  <c r="S2837" i="4"/>
  <c r="S2841" i="4"/>
  <c r="S2845" i="4"/>
  <c r="S2849" i="4"/>
  <c r="S2853" i="4"/>
  <c r="S2857" i="4"/>
  <c r="S2861" i="4"/>
  <c r="S2865" i="4"/>
  <c r="S2869" i="4"/>
  <c r="S2873" i="4"/>
  <c r="S2877" i="4"/>
  <c r="S2881" i="4"/>
  <c r="S2885" i="4"/>
  <c r="S2889" i="4"/>
  <c r="S2893" i="4"/>
  <c r="S2897" i="4"/>
  <c r="S2901" i="4"/>
  <c r="S2905" i="4"/>
  <c r="S2909" i="4"/>
  <c r="S2913" i="4"/>
  <c r="S2917" i="4"/>
  <c r="S2921" i="4"/>
  <c r="S2925" i="4"/>
  <c r="S2929" i="4"/>
  <c r="S2933" i="4"/>
  <c r="S2937" i="4"/>
  <c r="S2941" i="4"/>
  <c r="S2945" i="4"/>
  <c r="S2949" i="4"/>
  <c r="S2953" i="4"/>
  <c r="S2957" i="4"/>
  <c r="S2961" i="4"/>
  <c r="S2965" i="4"/>
  <c r="S2969" i="4"/>
  <c r="S2973" i="4"/>
  <c r="S2977" i="4"/>
  <c r="S2981" i="4"/>
  <c r="S2985" i="4"/>
  <c r="S2989" i="4"/>
  <c r="S2993" i="4"/>
  <c r="S2997" i="4"/>
  <c r="S3001" i="4"/>
  <c r="S3005" i="4"/>
  <c r="S3009" i="4"/>
  <c r="S3013" i="4"/>
  <c r="S3017" i="4"/>
  <c r="S3021" i="4"/>
  <c r="S3025" i="4"/>
  <c r="S3029" i="4"/>
  <c r="S3033" i="4"/>
  <c r="S3037" i="4"/>
  <c r="S3041" i="4"/>
  <c r="S3045" i="4"/>
  <c r="S3049" i="4"/>
  <c r="S3053" i="4"/>
  <c r="S3057" i="4"/>
  <c r="S3061" i="4"/>
  <c r="S3065" i="4"/>
  <c r="S3069" i="4"/>
  <c r="S3073" i="4"/>
  <c r="S3077" i="4"/>
  <c r="S3081" i="4"/>
  <c r="S3085" i="4"/>
  <c r="S3089" i="4"/>
  <c r="S3093" i="4"/>
  <c r="S3097" i="4"/>
  <c r="S3101" i="4"/>
  <c r="S3105" i="4"/>
  <c r="S3109" i="4"/>
  <c r="S3113" i="4"/>
  <c r="S3117" i="4"/>
  <c r="S3121" i="4"/>
  <c r="S3125" i="4"/>
  <c r="S3129" i="4"/>
  <c r="S3133" i="4"/>
  <c r="S3137" i="4"/>
  <c r="S3141" i="4"/>
  <c r="S3145" i="4"/>
  <c r="S3149" i="4"/>
  <c r="S3153" i="4"/>
  <c r="S3157" i="4"/>
  <c r="S3161" i="4"/>
  <c r="S3165" i="4"/>
  <c r="S3169" i="4"/>
  <c r="S3173" i="4"/>
  <c r="S3177" i="4"/>
  <c r="S3181" i="4"/>
  <c r="S3185" i="4"/>
  <c r="S3189" i="4"/>
  <c r="S3193" i="4"/>
  <c r="S3197" i="4"/>
  <c r="S3201" i="4"/>
  <c r="S3205" i="4"/>
  <c r="S3209" i="4"/>
  <c r="S3213" i="4"/>
  <c r="S3217" i="4"/>
  <c r="S3221" i="4"/>
  <c r="S3225" i="4"/>
  <c r="S3229" i="4"/>
  <c r="S3233" i="4"/>
  <c r="S3237" i="4"/>
  <c r="S3241" i="4"/>
  <c r="S3245" i="4"/>
  <c r="S3249" i="4"/>
  <c r="S3253" i="4"/>
  <c r="S3257" i="4"/>
  <c r="S3261" i="4"/>
  <c r="S3265" i="4"/>
  <c r="S3269" i="4"/>
  <c r="S3273" i="4"/>
  <c r="S3277" i="4"/>
  <c r="S3281" i="4"/>
  <c r="S3285" i="4"/>
  <c r="S3289" i="4"/>
  <c r="S3293" i="4"/>
  <c r="S3297" i="4"/>
  <c r="S3301" i="4"/>
  <c r="S3305" i="4"/>
  <c r="S3309" i="4"/>
  <c r="S3313" i="4"/>
  <c r="S3317" i="4"/>
  <c r="S3321" i="4"/>
  <c r="S3325" i="4"/>
  <c r="S3329" i="4"/>
  <c r="S3333" i="4"/>
  <c r="S3337" i="4"/>
  <c r="S3341" i="4"/>
  <c r="S3345" i="4"/>
  <c r="S3349" i="4"/>
  <c r="S3353" i="4"/>
  <c r="S3357" i="4"/>
  <c r="S3361" i="4"/>
  <c r="S3365" i="4"/>
  <c r="S3369" i="4"/>
  <c r="S3373" i="4"/>
  <c r="S3377" i="4"/>
  <c r="S3381" i="4"/>
  <c r="S3385" i="4"/>
  <c r="S3389" i="4"/>
  <c r="S3393" i="4"/>
  <c r="S3397" i="4"/>
  <c r="S3401" i="4"/>
  <c r="S3405" i="4"/>
  <c r="S3409" i="4"/>
  <c r="S3413" i="4"/>
  <c r="S3417" i="4"/>
  <c r="S3421" i="4"/>
  <c r="S3425" i="4"/>
  <c r="S3429" i="4"/>
  <c r="S3433" i="4"/>
  <c r="S3437" i="4"/>
  <c r="S3441" i="4"/>
  <c r="S3445" i="4"/>
  <c r="S3449" i="4"/>
  <c r="S3453" i="4"/>
  <c r="S3457" i="4"/>
  <c r="S3461" i="4"/>
  <c r="S3465" i="4"/>
  <c r="S3469" i="4"/>
  <c r="S3473" i="4"/>
  <c r="S3477" i="4"/>
  <c r="S3481" i="4"/>
  <c r="S3485" i="4"/>
  <c r="S3489" i="4"/>
  <c r="S3493" i="4"/>
  <c r="S3497" i="4"/>
  <c r="S3501" i="4"/>
  <c r="S3505" i="4"/>
  <c r="S3513" i="4"/>
  <c r="S3521" i="4"/>
  <c r="S3529" i="4"/>
  <c r="S3537" i="4"/>
  <c r="S3545" i="4"/>
  <c r="S3553" i="4"/>
  <c r="S3562" i="4"/>
  <c r="S3578" i="4"/>
  <c r="S3594" i="4"/>
  <c r="S3610" i="4"/>
  <c r="S3626" i="4"/>
  <c r="S3971" i="4"/>
  <c r="S3987" i="4"/>
  <c r="S4003" i="4"/>
  <c r="S4019" i="4"/>
  <c r="S4035" i="4"/>
  <c r="S4051" i="4"/>
  <c r="S3641" i="4"/>
  <c r="S3649" i="4"/>
  <c r="S3657" i="4"/>
  <c r="S3665" i="4"/>
  <c r="S3673" i="4"/>
  <c r="S3681" i="4"/>
  <c r="S3689" i="4"/>
  <c r="S3697" i="4"/>
  <c r="S3705" i="4"/>
  <c r="S3713" i="4"/>
  <c r="S3721" i="4"/>
  <c r="S3729" i="4"/>
  <c r="S3737" i="4"/>
  <c r="S3745" i="4"/>
  <c r="S3753" i="4"/>
  <c r="S3761" i="4"/>
  <c r="S3769" i="4"/>
  <c r="S3777" i="4"/>
  <c r="S3785" i="4"/>
  <c r="S3793" i="4"/>
  <c r="S3801" i="4"/>
  <c r="S3809" i="4"/>
  <c r="S3817" i="4"/>
  <c r="S3825" i="4"/>
  <c r="S3833" i="4"/>
  <c r="S3841" i="4"/>
  <c r="S3849" i="4"/>
  <c r="S3857" i="4"/>
  <c r="S3865" i="4"/>
  <c r="S3873" i="4"/>
  <c r="S3881" i="4"/>
  <c r="S3889" i="4"/>
  <c r="S3897" i="4"/>
  <c r="S3905" i="4"/>
  <c r="S3913" i="4"/>
  <c r="S3921" i="4"/>
  <c r="S3929" i="4"/>
  <c r="S3937" i="4"/>
  <c r="S3945" i="4"/>
  <c r="S3953" i="4"/>
  <c r="S3961" i="4"/>
  <c r="S3970" i="4"/>
  <c r="S3986" i="4"/>
  <c r="S4002" i="4"/>
  <c r="S4018" i="4"/>
  <c r="S4034" i="4"/>
  <c r="S4050" i="4"/>
  <c r="S4343" i="4"/>
  <c r="S4375" i="4"/>
  <c r="S4407" i="4"/>
  <c r="S4439" i="4"/>
  <c r="S4364" i="4"/>
  <c r="S4396" i="4"/>
  <c r="S4428" i="4"/>
  <c r="S4353" i="4"/>
  <c r="S4385" i="4"/>
  <c r="S4417" i="4"/>
  <c r="S4066" i="4"/>
  <c r="S4074" i="4"/>
  <c r="S4082" i="4"/>
  <c r="S4090" i="4"/>
  <c r="S4098" i="4"/>
  <c r="S4106" i="4"/>
  <c r="S4114" i="4"/>
  <c r="S4122" i="4"/>
  <c r="S4130" i="4"/>
  <c r="S4138" i="4"/>
  <c r="S4146" i="4"/>
  <c r="S4154" i="4"/>
  <c r="S4162" i="4"/>
  <c r="S4170" i="4"/>
  <c r="S4178" i="4"/>
  <c r="S4186" i="4"/>
  <c r="S4194" i="4"/>
  <c r="S4202" i="4"/>
  <c r="S4210" i="4"/>
  <c r="S4218" i="4"/>
  <c r="S4226" i="4"/>
  <c r="S4234" i="4"/>
  <c r="S4242" i="4"/>
  <c r="S4250" i="4"/>
  <c r="S4258" i="4"/>
  <c r="S4266" i="4"/>
  <c r="S4274" i="4"/>
  <c r="S4282" i="4"/>
  <c r="S4290" i="4"/>
  <c r="S4298" i="4"/>
  <c r="S4306" i="4"/>
  <c r="S4314" i="4"/>
  <c r="S4322" i="4"/>
  <c r="S4330" i="4"/>
  <c r="S4346" i="4"/>
  <c r="S4378" i="4"/>
  <c r="S4410" i="4"/>
  <c r="S4694" i="4"/>
  <c r="S4726" i="4"/>
  <c r="S4443" i="4"/>
  <c r="S4451" i="4"/>
  <c r="S4459" i="4"/>
  <c r="S4467" i="4"/>
  <c r="S4475" i="4"/>
  <c r="S4483" i="4"/>
  <c r="S4491" i="4"/>
  <c r="S4499" i="4"/>
  <c r="S4507" i="4"/>
  <c r="S4515" i="4"/>
  <c r="S4523" i="4"/>
  <c r="S4531" i="4"/>
  <c r="S4539" i="4"/>
  <c r="S4547" i="4"/>
  <c r="S4555" i="4"/>
  <c r="S4563" i="4"/>
  <c r="S4571" i="4"/>
  <c r="S4579" i="4"/>
  <c r="S4587" i="4"/>
  <c r="S4595" i="4"/>
  <c r="S4603" i="4"/>
  <c r="S4611" i="4"/>
  <c r="S4619" i="4"/>
  <c r="S4627" i="4"/>
  <c r="S4635" i="4"/>
  <c r="S4643" i="4"/>
  <c r="S4651" i="4"/>
  <c r="S4659" i="4"/>
  <c r="S4667" i="4"/>
  <c r="S4675" i="4"/>
  <c r="S4683" i="4"/>
  <c r="S4691" i="4"/>
  <c r="S4719" i="4"/>
  <c r="S4696" i="4"/>
  <c r="S4728" i="4"/>
  <c r="S4705" i="4"/>
  <c r="S4737" i="4"/>
  <c r="S4950" i="4"/>
  <c r="S4966" i="4"/>
  <c r="S4982" i="4"/>
  <c r="S4998" i="4"/>
  <c r="S4749" i="4"/>
  <c r="S4757" i="4"/>
  <c r="S4765" i="4"/>
  <c r="S4773" i="4"/>
  <c r="S4781" i="4"/>
  <c r="S4789" i="4"/>
  <c r="S4797" i="4"/>
  <c r="S4805" i="4"/>
  <c r="S4813" i="4"/>
  <c r="S4821" i="4"/>
  <c r="S4829" i="4"/>
  <c r="S4837" i="4"/>
  <c r="S4845" i="4"/>
  <c r="S4853" i="4"/>
  <c r="S4861" i="4"/>
  <c r="S4869" i="4"/>
  <c r="S4877" i="4"/>
  <c r="S4885" i="4"/>
  <c r="S4893" i="4"/>
  <c r="S4901" i="4"/>
  <c r="S4909" i="4"/>
  <c r="S4917" i="4"/>
  <c r="S4925" i="4"/>
  <c r="S4933" i="4"/>
  <c r="S4943" i="4"/>
  <c r="S4959" i="4"/>
  <c r="S4975" i="4"/>
  <c r="S4991" i="4"/>
  <c r="S5001" i="4"/>
  <c r="S4993" i="4"/>
  <c r="S4985" i="4"/>
  <c r="S4977" i="4"/>
  <c r="S4969" i="4"/>
  <c r="S4961" i="4"/>
  <c r="S4953" i="4"/>
  <c r="S4945" i="4"/>
  <c r="S4938" i="4"/>
  <c r="S4934" i="4"/>
  <c r="S4930" i="4"/>
  <c r="S4926" i="4"/>
  <c r="S4922" i="4"/>
  <c r="S4918" i="4"/>
  <c r="S4914" i="4"/>
  <c r="S4910" i="4"/>
  <c r="S4906" i="4"/>
  <c r="S4902" i="4"/>
  <c r="S4898" i="4"/>
  <c r="S4894" i="4"/>
  <c r="S4890" i="4"/>
  <c r="S4886" i="4"/>
  <c r="S4882" i="4"/>
  <c r="S4878" i="4"/>
  <c r="S4874" i="4"/>
  <c r="S4870" i="4"/>
  <c r="S4866" i="4"/>
  <c r="S4862" i="4"/>
  <c r="S4858" i="4"/>
  <c r="S4854" i="4"/>
  <c r="S4850" i="4"/>
  <c r="S4846" i="4"/>
  <c r="S4842" i="4"/>
  <c r="S4838" i="4"/>
  <c r="S4834" i="4"/>
  <c r="S4830" i="4"/>
  <c r="S4826" i="4"/>
  <c r="S4822" i="4"/>
  <c r="S4818" i="4"/>
  <c r="S4814" i="4"/>
  <c r="S4810" i="4"/>
  <c r="S4806" i="4"/>
  <c r="S4802" i="4"/>
  <c r="S4798" i="4"/>
  <c r="S4794" i="4"/>
  <c r="S4790" i="4"/>
  <c r="S4786" i="4"/>
  <c r="S4782" i="4"/>
  <c r="S4778" i="4"/>
  <c r="S4774" i="4"/>
  <c r="S4770" i="4"/>
  <c r="S4766" i="4"/>
  <c r="S4762" i="4"/>
  <c r="S4758" i="4"/>
  <c r="S4754" i="4"/>
  <c r="S4750" i="4"/>
  <c r="S5000" i="4"/>
  <c r="S4992" i="4"/>
  <c r="S4984" i="4"/>
  <c r="S4976" i="4"/>
  <c r="S4968" i="4"/>
  <c r="S4960" i="4"/>
  <c r="S4952" i="4"/>
  <c r="S4944" i="4"/>
  <c r="S4741" i="4"/>
  <c r="S4725" i="4"/>
  <c r="S4709" i="4"/>
  <c r="S4693" i="4"/>
  <c r="S4732" i="4"/>
  <c r="S4716" i="4"/>
  <c r="S4700" i="4"/>
  <c r="S4739" i="4"/>
  <c r="S4723" i="4"/>
  <c r="S4707" i="4"/>
  <c r="S4692" i="4"/>
  <c r="S4688" i="4"/>
  <c r="S4684" i="4"/>
  <c r="S4680" i="4"/>
  <c r="S4676" i="4"/>
  <c r="S4672" i="4"/>
  <c r="S4668" i="4"/>
  <c r="S4664" i="4"/>
  <c r="S4660" i="4"/>
  <c r="S4656" i="4"/>
  <c r="S4652" i="4"/>
  <c r="S4648" i="4"/>
  <c r="S4644" i="4"/>
  <c r="S4640" i="4"/>
  <c r="S4636" i="4"/>
  <c r="S4632" i="4"/>
  <c r="S4628" i="4"/>
  <c r="S4624" i="4"/>
  <c r="S4620" i="4"/>
  <c r="S4616" i="4"/>
  <c r="S4612" i="4"/>
  <c r="S4608" i="4"/>
  <c r="S4604" i="4"/>
  <c r="S4600" i="4"/>
  <c r="S4596" i="4"/>
  <c r="S4592" i="4"/>
  <c r="S4588" i="4"/>
  <c r="S4584" i="4"/>
  <c r="S4580" i="4"/>
  <c r="S4576" i="4"/>
  <c r="S4572" i="4"/>
  <c r="S4568" i="4"/>
  <c r="S4564" i="4"/>
  <c r="S4560" i="4"/>
  <c r="S4556" i="4"/>
  <c r="S4552" i="4"/>
  <c r="S4548" i="4"/>
  <c r="S4544" i="4"/>
  <c r="S4540" i="4"/>
  <c r="S4536" i="4"/>
  <c r="S4532" i="4"/>
  <c r="S4528" i="4"/>
  <c r="S4524" i="4"/>
  <c r="S4520" i="4"/>
  <c r="S4516" i="4"/>
  <c r="S4512" i="4"/>
  <c r="S4508" i="4"/>
  <c r="S4504" i="4"/>
  <c r="S4500" i="4"/>
  <c r="S4496" i="4"/>
  <c r="S4492" i="4"/>
  <c r="S4488" i="4"/>
  <c r="S4484" i="4"/>
  <c r="S4480" i="4"/>
  <c r="S4476" i="4"/>
  <c r="S4472" i="4"/>
  <c r="S4468" i="4"/>
  <c r="S4464" i="4"/>
  <c r="S4460" i="4"/>
  <c r="S4456" i="4"/>
  <c r="S4452" i="4"/>
  <c r="S4448" i="4"/>
  <c r="S4444" i="4"/>
  <c r="S4746" i="4"/>
  <c r="S4730" i="4"/>
  <c r="S4714" i="4"/>
  <c r="S4698" i="4"/>
  <c r="S4430" i="4"/>
  <c r="S4414" i="4"/>
  <c r="S4398" i="4"/>
  <c r="S4382" i="4"/>
  <c r="S4366" i="4"/>
  <c r="S4350" i="4"/>
  <c r="S4335" i="4"/>
  <c r="S4331" i="4"/>
  <c r="S4327" i="4"/>
  <c r="S4323" i="4"/>
  <c r="S4319" i="4"/>
  <c r="S4315" i="4"/>
  <c r="S4311" i="4"/>
  <c r="S4307" i="4"/>
  <c r="S4303" i="4"/>
  <c r="S4299" i="4"/>
  <c r="S4295" i="4"/>
  <c r="S4291" i="4"/>
  <c r="S4287" i="4"/>
  <c r="S4283" i="4"/>
  <c r="S4279" i="4"/>
  <c r="S4275" i="4"/>
  <c r="S4271" i="4"/>
  <c r="S4267" i="4"/>
  <c r="S4263" i="4"/>
  <c r="S4259" i="4"/>
  <c r="S4255" i="4"/>
  <c r="S4251" i="4"/>
  <c r="S4247" i="4"/>
  <c r="S4243" i="4"/>
  <c r="S4239" i="4"/>
  <c r="S4235" i="4"/>
  <c r="S4231" i="4"/>
  <c r="S4227" i="4"/>
  <c r="S4223" i="4"/>
  <c r="S4219" i="4"/>
  <c r="S4215" i="4"/>
  <c r="S4211" i="4"/>
  <c r="S4207" i="4"/>
  <c r="S4203" i="4"/>
  <c r="S4199" i="4"/>
  <c r="S4195" i="4"/>
  <c r="S4191" i="4"/>
  <c r="S4187" i="4"/>
  <c r="S4183" i="4"/>
  <c r="S4179" i="4"/>
  <c r="S4175" i="4"/>
  <c r="S4171" i="4"/>
  <c r="S4167" i="4"/>
  <c r="S4163" i="4"/>
  <c r="S4159" i="4"/>
  <c r="S4155" i="4"/>
  <c r="S4151" i="4"/>
  <c r="S4147" i="4"/>
  <c r="S4143" i="4"/>
  <c r="S4139" i="4"/>
  <c r="S4135" i="4"/>
  <c r="S4131" i="4"/>
  <c r="S4127" i="4"/>
  <c r="S4123" i="4"/>
  <c r="S4119" i="4"/>
  <c r="S4115" i="4"/>
  <c r="S4111" i="4"/>
  <c r="S4107" i="4"/>
  <c r="S4103" i="4"/>
  <c r="S4099" i="4"/>
  <c r="S4095" i="4"/>
  <c r="S4091" i="4"/>
  <c r="S4087" i="4"/>
  <c r="S4083" i="4"/>
  <c r="S4079" i="4"/>
  <c r="S4075" i="4"/>
  <c r="S4071" i="4"/>
  <c r="S4067" i="4"/>
  <c r="S4437" i="4"/>
  <c r="S4421" i="4"/>
  <c r="S4405" i="4"/>
  <c r="S4389" i="4"/>
  <c r="S4373" i="4"/>
  <c r="S4357" i="4"/>
  <c r="S4341" i="4"/>
  <c r="S4432" i="4"/>
  <c r="S4416" i="4"/>
  <c r="S4400" i="4"/>
  <c r="S4384" i="4"/>
  <c r="S4368" i="4"/>
  <c r="S4352" i="4"/>
  <c r="S4336" i="4"/>
  <c r="S4427" i="4"/>
  <c r="S4411" i="4"/>
  <c r="S4395" i="4"/>
  <c r="S4379" i="4"/>
  <c r="S4363" i="4"/>
  <c r="S4347" i="4"/>
  <c r="S4060" i="4"/>
  <c r="S4052" i="4"/>
  <c r="S4044" i="4"/>
  <c r="S4036" i="4"/>
  <c r="S4028" i="4"/>
  <c r="S4020" i="4"/>
  <c r="S4012" i="4"/>
  <c r="S4004" i="4"/>
  <c r="S3996" i="4"/>
  <c r="S3988" i="4"/>
  <c r="S3980" i="4"/>
  <c r="S3972" i="4"/>
  <c r="S3966" i="4"/>
  <c r="S3962" i="4"/>
  <c r="S3958" i="4"/>
  <c r="S3954" i="4"/>
  <c r="S3950" i="4"/>
  <c r="S3946" i="4"/>
  <c r="S3942" i="4"/>
  <c r="S3938" i="4"/>
  <c r="S3934" i="4"/>
  <c r="S3930" i="4"/>
  <c r="S3926" i="4"/>
  <c r="S3922" i="4"/>
  <c r="S3918" i="4"/>
  <c r="S3914" i="4"/>
  <c r="S3910" i="4"/>
  <c r="S3906" i="4"/>
  <c r="S3902" i="4"/>
  <c r="S3898" i="4"/>
  <c r="S3894" i="4"/>
  <c r="S3890" i="4"/>
  <c r="S3886" i="4"/>
  <c r="S3882" i="4"/>
  <c r="S3878" i="4"/>
  <c r="S3874" i="4"/>
  <c r="S3870" i="4"/>
  <c r="S3866" i="4"/>
  <c r="S3862" i="4"/>
  <c r="S3858" i="4"/>
  <c r="S3854" i="4"/>
  <c r="S3850" i="4"/>
  <c r="S3846" i="4"/>
  <c r="S3842" i="4"/>
  <c r="S3838" i="4"/>
  <c r="S3834" i="4"/>
  <c r="S3830" i="4"/>
  <c r="S3826" i="4"/>
  <c r="S3822" i="4"/>
  <c r="S3818" i="4"/>
  <c r="S3814" i="4"/>
  <c r="S3810" i="4"/>
  <c r="S3806" i="4"/>
  <c r="S3802" i="4"/>
  <c r="S3798" i="4"/>
  <c r="S3794" i="4"/>
  <c r="S3790" i="4"/>
  <c r="S3786" i="4"/>
  <c r="S3782" i="4"/>
  <c r="S3778" i="4"/>
  <c r="S3774" i="4"/>
  <c r="S3770" i="4"/>
  <c r="S3766" i="4"/>
  <c r="S3762" i="4"/>
  <c r="S3758" i="4"/>
  <c r="S3754" i="4"/>
  <c r="S3750" i="4"/>
  <c r="S3746" i="4"/>
  <c r="S3742" i="4"/>
  <c r="S3738" i="4"/>
  <c r="S3734" i="4"/>
  <c r="S3730" i="4"/>
  <c r="S3726" i="4"/>
  <c r="S3722" i="4"/>
  <c r="S3718" i="4"/>
  <c r="S3714" i="4"/>
  <c r="S3710" i="4"/>
  <c r="S3706" i="4"/>
  <c r="S3702" i="4"/>
  <c r="S3698" i="4"/>
  <c r="S3694" i="4"/>
  <c r="S3690" i="4"/>
  <c r="S3686" i="4"/>
  <c r="S3682" i="4"/>
  <c r="S3678" i="4"/>
  <c r="S3674" i="4"/>
  <c r="S3670" i="4"/>
  <c r="S3666" i="4"/>
  <c r="S3662" i="4"/>
  <c r="S3658" i="4"/>
  <c r="S3654" i="4"/>
  <c r="S3650" i="4"/>
  <c r="S3646" i="4"/>
  <c r="S3642" i="4"/>
  <c r="S4061" i="4"/>
  <c r="S4053" i="4"/>
  <c r="S4045" i="4"/>
  <c r="S4037" i="4"/>
  <c r="S4029" i="4"/>
  <c r="S4021" i="4"/>
  <c r="S4013" i="4"/>
  <c r="S4005" i="4"/>
  <c r="S3997" i="4"/>
  <c r="S3989" i="4"/>
  <c r="S3981" i="4"/>
  <c r="S3973" i="4"/>
  <c r="S3636" i="4"/>
  <c r="S3628" i="4"/>
  <c r="S3620" i="4"/>
  <c r="S3612" i="4"/>
  <c r="S3604" i="4"/>
  <c r="S3596" i="4"/>
  <c r="S3588" i="4"/>
  <c r="S3580" i="4"/>
  <c r="S3572" i="4"/>
  <c r="S3564" i="4"/>
  <c r="S3558" i="4"/>
  <c r="S3554" i="4"/>
  <c r="S3550" i="4"/>
  <c r="S3546" i="4"/>
  <c r="S3542" i="4"/>
  <c r="S3538" i="4"/>
  <c r="S3534" i="4"/>
  <c r="S3530" i="4"/>
  <c r="S3526" i="4"/>
  <c r="S3522" i="4"/>
  <c r="S3518" i="4"/>
  <c r="S3514" i="4"/>
  <c r="S3510" i="4"/>
  <c r="S3506" i="4"/>
  <c r="S4997" i="4"/>
  <c r="S4989" i="4"/>
  <c r="S4981" i="4"/>
  <c r="S4973" i="4"/>
  <c r="S4965" i="4"/>
  <c r="S4957" i="4"/>
  <c r="S4949" i="4"/>
  <c r="S4941" i="4"/>
  <c r="S4936" i="4"/>
  <c r="S4932" i="4"/>
  <c r="S4928" i="4"/>
  <c r="S4924" i="4"/>
  <c r="S4920" i="4"/>
  <c r="S4916" i="4"/>
  <c r="S4912" i="4"/>
  <c r="S4908" i="4"/>
  <c r="S4904" i="4"/>
  <c r="S4900" i="4"/>
  <c r="S4896" i="4"/>
  <c r="S4892" i="4"/>
  <c r="S4888" i="4"/>
  <c r="S4884" i="4"/>
  <c r="S4880" i="4"/>
  <c r="S4876" i="4"/>
  <c r="S4872" i="4"/>
  <c r="S4868" i="4"/>
  <c r="S4864" i="4"/>
  <c r="S4860" i="4"/>
  <c r="S4856" i="4"/>
  <c r="S4852" i="4"/>
  <c r="S4848" i="4"/>
  <c r="S4844" i="4"/>
  <c r="S4840" i="4"/>
  <c r="S4836" i="4"/>
  <c r="S4832" i="4"/>
  <c r="S4828" i="4"/>
  <c r="S4824" i="4"/>
  <c r="S4820" i="4"/>
  <c r="S4816" i="4"/>
  <c r="S4812" i="4"/>
  <c r="S4808" i="4"/>
  <c r="S4804" i="4"/>
  <c r="S4800" i="4"/>
  <c r="S4796" i="4"/>
  <c r="S4792" i="4"/>
  <c r="S4788" i="4"/>
  <c r="S4784" i="4"/>
  <c r="S4780" i="4"/>
  <c r="S4776" i="4"/>
  <c r="S4772" i="4"/>
  <c r="S4768" i="4"/>
  <c r="S4764" i="4"/>
  <c r="S4760" i="4"/>
  <c r="S4756" i="4"/>
  <c r="S4752" i="4"/>
  <c r="S4748" i="4"/>
  <c r="S4996" i="4"/>
  <c r="S4988" i="4"/>
  <c r="S4980" i="4"/>
  <c r="S4972" i="4"/>
  <c r="S4964" i="4"/>
  <c r="S4956" i="4"/>
  <c r="S4948" i="4"/>
  <c r="S4940" i="4"/>
  <c r="S4733" i="4"/>
  <c r="S4717" i="4"/>
  <c r="S4701" i="4"/>
  <c r="S4740" i="4"/>
  <c r="S4724" i="4"/>
  <c r="S4708" i="4"/>
  <c r="S4747" i="4"/>
  <c r="S4731" i="4"/>
  <c r="S4715" i="4"/>
  <c r="S4699" i="4"/>
  <c r="S4690" i="4"/>
  <c r="S4686" i="4"/>
  <c r="S4682" i="4"/>
  <c r="S4678" i="4"/>
  <c r="S4674" i="4"/>
  <c r="S4670" i="4"/>
  <c r="S4666" i="4"/>
  <c r="S4662" i="4"/>
  <c r="S4658" i="4"/>
  <c r="S4654" i="4"/>
  <c r="S4650" i="4"/>
  <c r="S4646" i="4"/>
  <c r="S4642" i="4"/>
  <c r="S4638" i="4"/>
  <c r="S4634" i="4"/>
  <c r="S4630" i="4"/>
  <c r="S4626" i="4"/>
  <c r="S4622" i="4"/>
  <c r="S4618" i="4"/>
  <c r="S4614" i="4"/>
  <c r="S4610" i="4"/>
  <c r="S4606" i="4"/>
  <c r="S4602" i="4"/>
  <c r="S4598" i="4"/>
  <c r="S4594" i="4"/>
  <c r="S4590" i="4"/>
  <c r="S4586" i="4"/>
  <c r="S4582" i="4"/>
  <c r="S4578" i="4"/>
  <c r="S4574" i="4"/>
  <c r="S4570" i="4"/>
  <c r="S4566" i="4"/>
  <c r="S4562" i="4"/>
  <c r="S4558" i="4"/>
  <c r="S4554" i="4"/>
  <c r="S4550" i="4"/>
  <c r="S4546" i="4"/>
  <c r="S4542" i="4"/>
  <c r="S4538" i="4"/>
  <c r="S4534" i="4"/>
  <c r="S4530" i="4"/>
  <c r="S4526" i="4"/>
  <c r="S4522" i="4"/>
  <c r="S4518" i="4"/>
  <c r="S4514" i="4"/>
  <c r="S4510" i="4"/>
  <c r="S4506" i="4"/>
  <c r="S4502" i="4"/>
  <c r="S4498" i="4"/>
  <c r="S4494" i="4"/>
  <c r="S4490" i="4"/>
  <c r="S4486" i="4"/>
  <c r="S4482" i="4"/>
  <c r="S4478" i="4"/>
  <c r="S4474" i="4"/>
  <c r="S4470" i="4"/>
  <c r="S4466" i="4"/>
  <c r="S4462" i="4"/>
  <c r="S4458" i="4"/>
  <c r="S4454" i="4"/>
  <c r="S4450" i="4"/>
  <c r="S4446" i="4"/>
  <c r="S4442" i="4"/>
  <c r="S4738" i="4"/>
  <c r="S4722" i="4"/>
  <c r="S4706" i="4"/>
  <c r="S4438" i="4"/>
  <c r="S4422" i="4"/>
  <c r="S4406" i="4"/>
  <c r="S4390" i="4"/>
  <c r="S4374" i="4"/>
  <c r="S4358" i="4"/>
  <c r="S4342" i="4"/>
  <c r="S4333" i="4"/>
  <c r="S4329" i="4"/>
  <c r="S4325" i="4"/>
  <c r="S4321" i="4"/>
  <c r="S4317" i="4"/>
  <c r="S4313" i="4"/>
  <c r="S4309" i="4"/>
  <c r="S4305" i="4"/>
  <c r="S4301" i="4"/>
  <c r="S4297" i="4"/>
  <c r="S4293" i="4"/>
  <c r="S4289" i="4"/>
  <c r="S4285" i="4"/>
  <c r="S4281" i="4"/>
  <c r="S4277" i="4"/>
  <c r="S4273" i="4"/>
  <c r="S4269" i="4"/>
  <c r="S4265" i="4"/>
  <c r="S4261" i="4"/>
  <c r="S4257" i="4"/>
  <c r="S4253" i="4"/>
  <c r="S4249" i="4"/>
  <c r="S4245" i="4"/>
  <c r="S4241" i="4"/>
  <c r="S4237" i="4"/>
  <c r="S4233" i="4"/>
  <c r="S4229" i="4"/>
  <c r="S4225" i="4"/>
  <c r="S4221" i="4"/>
  <c r="S4217" i="4"/>
  <c r="S4213" i="4"/>
  <c r="S4209" i="4"/>
  <c r="S4205" i="4"/>
  <c r="S4201" i="4"/>
  <c r="S4197" i="4"/>
  <c r="S4193" i="4"/>
  <c r="S4189" i="4"/>
  <c r="S4185" i="4"/>
  <c r="S4181" i="4"/>
  <c r="S4177" i="4"/>
  <c r="S4173" i="4"/>
  <c r="S4169" i="4"/>
  <c r="S4165" i="4"/>
  <c r="S4161" i="4"/>
  <c r="S4157" i="4"/>
  <c r="S4153" i="4"/>
  <c r="S4149" i="4"/>
  <c r="S4145" i="4"/>
  <c r="S4141" i="4"/>
  <c r="S4137" i="4"/>
  <c r="S4133" i="4"/>
  <c r="S4129" i="4"/>
  <c r="S4125" i="4"/>
  <c r="S4121" i="4"/>
  <c r="S4117" i="4"/>
  <c r="S4113" i="4"/>
  <c r="S4109" i="4"/>
  <c r="S4105" i="4"/>
  <c r="S4101" i="4"/>
  <c r="S4097" i="4"/>
  <c r="S4093" i="4"/>
  <c r="S4089" i="4"/>
  <c r="S4085" i="4"/>
  <c r="S4081" i="4"/>
  <c r="S4077" i="4"/>
  <c r="S4073" i="4"/>
  <c r="S4069" i="4"/>
  <c r="S4065" i="4"/>
  <c r="S4429" i="4"/>
  <c r="S4413" i="4"/>
  <c r="S4397" i="4"/>
  <c r="S4381" i="4"/>
  <c r="S4365" i="4"/>
  <c r="S4349" i="4"/>
  <c r="S4440" i="4"/>
  <c r="S4424" i="4"/>
  <c r="S4408" i="4"/>
  <c r="S4392" i="4"/>
  <c r="S4376" i="4"/>
  <c r="S4360" i="4"/>
  <c r="S4344" i="4"/>
  <c r="S4435" i="4"/>
  <c r="S4419" i="4"/>
  <c r="S4403" i="4"/>
  <c r="S4387" i="4"/>
  <c r="S4371" i="4"/>
  <c r="S4355" i="4"/>
  <c r="S4339" i="4"/>
  <c r="S4056" i="4"/>
  <c r="S4048" i="4"/>
  <c r="S4040" i="4"/>
  <c r="S4032" i="4"/>
  <c r="S4024" i="4"/>
  <c r="S4016" i="4"/>
  <c r="S4008" i="4"/>
  <c r="S4000" i="4"/>
  <c r="S3992" i="4"/>
  <c r="S3984" i="4"/>
  <c r="S3976" i="4"/>
  <c r="S3968" i="4"/>
  <c r="S3964" i="4"/>
  <c r="S3960" i="4"/>
  <c r="S3956" i="4"/>
  <c r="S3952" i="4"/>
  <c r="S3948" i="4"/>
  <c r="S3944" i="4"/>
  <c r="S3940" i="4"/>
  <c r="S3936" i="4"/>
  <c r="S3932" i="4"/>
  <c r="S3928" i="4"/>
  <c r="S3924" i="4"/>
  <c r="S3920" i="4"/>
  <c r="S3916" i="4"/>
  <c r="S3912" i="4"/>
  <c r="S3908" i="4"/>
  <c r="S3904" i="4"/>
  <c r="S3900" i="4"/>
  <c r="S3896" i="4"/>
  <c r="S3892" i="4"/>
  <c r="S3888" i="4"/>
  <c r="S3884" i="4"/>
  <c r="S3880" i="4"/>
  <c r="S3876" i="4"/>
  <c r="S3872" i="4"/>
  <c r="S3868" i="4"/>
  <c r="S3864" i="4"/>
  <c r="S3860" i="4"/>
  <c r="S3856" i="4"/>
  <c r="S3852" i="4"/>
  <c r="S3848" i="4"/>
  <c r="S3844" i="4"/>
  <c r="S3840" i="4"/>
  <c r="S3836" i="4"/>
  <c r="S3832" i="4"/>
  <c r="S3828" i="4"/>
  <c r="S3824" i="4"/>
  <c r="S3820" i="4"/>
  <c r="S3816" i="4"/>
  <c r="S3812" i="4"/>
  <c r="S3808" i="4"/>
  <c r="S3804" i="4"/>
  <c r="S3800" i="4"/>
  <c r="S3796" i="4"/>
  <c r="S3792" i="4"/>
  <c r="S3788" i="4"/>
  <c r="S3784" i="4"/>
  <c r="S3780" i="4"/>
  <c r="S3776" i="4"/>
  <c r="S3772" i="4"/>
  <c r="S3768" i="4"/>
  <c r="S3764" i="4"/>
  <c r="S3760" i="4"/>
  <c r="S3756" i="4"/>
  <c r="S3752" i="4"/>
  <c r="S3748" i="4"/>
  <c r="S3744" i="4"/>
  <c r="S3740" i="4"/>
  <c r="S3736" i="4"/>
  <c r="S3732" i="4"/>
  <c r="S3728" i="4"/>
  <c r="S3724" i="4"/>
  <c r="S3720" i="4"/>
  <c r="S3716" i="4"/>
  <c r="S3712" i="4"/>
  <c r="S3708" i="4"/>
  <c r="S3704" i="4"/>
  <c r="S3700" i="4"/>
  <c r="S3696" i="4"/>
  <c r="S3692" i="4"/>
  <c r="S3688" i="4"/>
  <c r="S3684" i="4"/>
  <c r="S3680" i="4"/>
  <c r="S3676" i="4"/>
  <c r="S3672" i="4"/>
  <c r="S3668" i="4"/>
  <c r="S3664" i="4"/>
  <c r="S3660" i="4"/>
  <c r="S3656" i="4"/>
  <c r="S3652" i="4"/>
  <c r="S3648" i="4"/>
  <c r="S3644" i="4"/>
  <c r="S3640" i="4"/>
  <c r="S4057" i="4"/>
  <c r="S4049" i="4"/>
  <c r="S4041" i="4"/>
  <c r="S4033" i="4"/>
  <c r="S4025" i="4"/>
  <c r="S4017" i="4"/>
  <c r="S4009" i="4"/>
  <c r="S4001" i="4"/>
  <c r="S3993" i="4"/>
  <c r="S3985" i="4"/>
  <c r="S3977" i="4"/>
  <c r="S3969" i="4"/>
  <c r="S3632" i="4"/>
  <c r="S3624" i="4"/>
  <c r="S3616" i="4"/>
  <c r="S3608" i="4"/>
  <c r="S3600" i="4"/>
  <c r="S3592" i="4"/>
  <c r="S3584" i="4"/>
  <c r="S3576" i="4"/>
  <c r="S3568" i="4"/>
  <c r="S3560" i="4"/>
  <c r="S3556" i="4"/>
  <c r="S3552" i="4"/>
  <c r="S3548" i="4"/>
  <c r="S3544" i="4"/>
  <c r="S3540" i="4"/>
  <c r="S3536" i="4"/>
  <c r="S3532" i="4"/>
  <c r="S3528" i="4"/>
  <c r="S3524" i="4"/>
  <c r="S3520" i="4"/>
  <c r="S3516" i="4"/>
  <c r="S3512" i="4"/>
  <c r="S3508" i="4"/>
  <c r="S1737" i="4"/>
  <c r="S1745" i="4"/>
  <c r="S1753" i="4"/>
  <c r="S1761" i="4"/>
  <c r="S1769" i="4"/>
  <c r="S1777" i="4"/>
  <c r="S848" i="4"/>
  <c r="S852" i="4"/>
  <c r="S856" i="4"/>
  <c r="S860" i="4"/>
  <c r="S864" i="4"/>
  <c r="S868" i="4"/>
  <c r="S872" i="4"/>
  <c r="S876" i="4"/>
  <c r="S880" i="4"/>
  <c r="S884" i="4"/>
  <c r="S888" i="4"/>
  <c r="S892" i="4"/>
  <c r="S896" i="4"/>
  <c r="S900" i="4"/>
  <c r="S904" i="4"/>
  <c r="S908" i="4"/>
  <c r="S912" i="4"/>
  <c r="S916" i="4"/>
  <c r="S920" i="4"/>
  <c r="S924" i="4"/>
  <c r="S928" i="4"/>
  <c r="S932" i="4"/>
  <c r="S936" i="4"/>
  <c r="S940" i="4"/>
  <c r="S944" i="4"/>
  <c r="S948" i="4"/>
  <c r="S952" i="4"/>
  <c r="S956" i="4"/>
  <c r="S960" i="4"/>
  <c r="S964" i="4"/>
  <c r="S968" i="4"/>
  <c r="S972" i="4"/>
  <c r="S976" i="4"/>
  <c r="S980" i="4"/>
  <c r="S984" i="4"/>
  <c r="S988" i="4"/>
  <c r="S992" i="4"/>
  <c r="S996" i="4"/>
  <c r="S1000" i="4"/>
  <c r="S1004" i="4"/>
  <c r="S1008" i="4"/>
  <c r="S1012" i="4"/>
  <c r="S1016" i="4"/>
  <c r="S1020" i="4"/>
  <c r="S1024" i="4"/>
  <c r="S1028" i="4"/>
  <c r="S1032" i="4"/>
  <c r="S1036" i="4"/>
  <c r="S1040" i="4"/>
  <c r="S1044" i="4"/>
  <c r="S1048" i="4"/>
  <c r="S1052" i="4"/>
  <c r="S1056" i="4"/>
  <c r="S1060" i="4"/>
  <c r="S1064" i="4"/>
  <c r="S1068" i="4"/>
  <c r="S1072" i="4"/>
  <c r="S1076" i="4"/>
  <c r="S1080" i="4"/>
  <c r="S1084" i="4"/>
  <c r="S1088" i="4"/>
  <c r="S1092" i="4"/>
  <c r="S1096" i="4"/>
  <c r="S1100" i="4"/>
  <c r="S1104" i="4"/>
  <c r="S1108" i="4"/>
  <c r="S1112" i="4"/>
  <c r="S1116" i="4"/>
  <c r="S1120" i="4"/>
  <c r="S1124" i="4"/>
  <c r="S1128" i="4"/>
  <c r="S1132" i="4"/>
  <c r="S1136" i="4"/>
  <c r="S1140" i="4"/>
  <c r="S1144" i="4"/>
  <c r="S1148" i="4"/>
  <c r="S1152" i="4"/>
  <c r="S1156" i="4"/>
  <c r="S1160" i="4"/>
  <c r="S1164" i="4"/>
  <c r="S1168" i="4"/>
  <c r="S1172" i="4"/>
  <c r="S1176" i="4"/>
  <c r="S1180" i="4"/>
  <c r="S1184" i="4"/>
  <c r="S1188" i="4"/>
  <c r="S1192" i="4"/>
  <c r="S1196" i="4"/>
  <c r="S1200" i="4"/>
  <c r="S1204" i="4"/>
  <c r="S1208" i="4"/>
  <c r="S1212" i="4"/>
  <c r="S1216" i="4"/>
  <c r="S1220" i="4"/>
  <c r="S1224" i="4"/>
  <c r="S1228" i="4"/>
  <c r="S1232" i="4"/>
  <c r="S1236" i="4"/>
  <c r="S1240" i="4"/>
  <c r="S1244" i="4"/>
  <c r="S1248" i="4"/>
  <c r="S1252" i="4"/>
  <c r="S1256" i="4"/>
  <c r="S1260" i="4"/>
  <c r="S1264" i="4"/>
  <c r="S1268" i="4"/>
  <c r="S1272" i="4"/>
  <c r="S1276" i="4"/>
  <c r="S1280" i="4"/>
  <c r="S1284" i="4"/>
  <c r="S1288" i="4"/>
  <c r="S1292" i="4"/>
  <c r="S1296" i="4"/>
  <c r="S1300" i="4"/>
  <c r="S1304" i="4"/>
  <c r="S1308" i="4"/>
  <c r="S1312" i="4"/>
  <c r="S1316" i="4"/>
  <c r="S1320" i="4"/>
  <c r="S1324" i="4"/>
  <c r="S1328" i="4"/>
  <c r="S1332" i="4"/>
  <c r="S1336" i="4"/>
  <c r="S1340" i="4"/>
  <c r="S1344" i="4"/>
  <c r="S1348" i="4"/>
  <c r="S1352" i="4"/>
  <c r="S1356" i="4"/>
  <c r="S1360" i="4"/>
  <c r="S1364" i="4"/>
  <c r="S1368" i="4"/>
  <c r="S1372" i="4"/>
  <c r="S1376" i="4"/>
  <c r="S1380" i="4"/>
  <c r="S1384" i="4"/>
  <c r="S1388" i="4"/>
  <c r="S1392" i="4"/>
  <c r="S1396" i="4"/>
  <c r="S1400" i="4"/>
  <c r="S1404" i="4"/>
  <c r="S1408" i="4"/>
  <c r="S1412" i="4"/>
  <c r="S1416" i="4"/>
  <c r="S1420" i="4"/>
  <c r="S1424" i="4"/>
  <c r="S1428" i="4"/>
  <c r="S1432" i="4"/>
  <c r="S1436" i="4"/>
  <c r="S1440" i="4"/>
  <c r="S1444" i="4"/>
  <c r="S1448" i="4"/>
  <c r="S1452" i="4"/>
  <c r="S1456" i="4"/>
  <c r="S1460" i="4"/>
  <c r="S1464" i="4"/>
  <c r="S1468" i="4"/>
  <c r="S1472" i="4"/>
  <c r="S1476" i="4"/>
  <c r="S1480" i="4"/>
  <c r="S1484" i="4"/>
  <c r="S1488" i="4"/>
  <c r="S1492" i="4"/>
  <c r="S1496" i="4"/>
  <c r="S1500" i="4"/>
  <c r="S1504" i="4"/>
  <c r="S1508" i="4"/>
  <c r="S1512" i="4"/>
  <c r="S1516" i="4"/>
  <c r="S1520" i="4"/>
  <c r="S1524" i="4"/>
  <c r="S1528" i="4"/>
  <c r="S1532" i="4"/>
  <c r="S1536" i="4"/>
  <c r="S1540" i="4"/>
  <c r="S1544" i="4"/>
  <c r="S1548" i="4"/>
  <c r="S1552" i="4"/>
  <c r="S1556" i="4"/>
  <c r="S1560" i="4"/>
  <c r="S1564" i="4"/>
  <c r="S1568" i="4"/>
  <c r="S1572" i="4"/>
  <c r="S1576" i="4"/>
  <c r="S1580" i="4"/>
  <c r="S1584" i="4"/>
  <c r="S1588" i="4"/>
  <c r="S1592" i="4"/>
  <c r="S1596" i="4"/>
  <c r="S1600" i="4"/>
  <c r="S1604" i="4"/>
  <c r="S1608" i="4"/>
  <c r="S1612" i="4"/>
  <c r="S1616" i="4"/>
  <c r="S1620" i="4"/>
  <c r="S1624" i="4"/>
  <c r="S1628" i="4"/>
  <c r="S1632" i="4"/>
  <c r="S1636" i="4"/>
  <c r="S1640" i="4"/>
  <c r="S1644" i="4"/>
  <c r="S1648" i="4"/>
  <c r="S1652" i="4"/>
  <c r="S1656" i="4"/>
  <c r="S1660" i="4"/>
  <c r="S1664" i="4"/>
  <c r="S1668" i="4"/>
  <c r="S1672" i="4"/>
  <c r="S1676" i="4"/>
  <c r="S1680" i="4"/>
  <c r="S1684" i="4"/>
  <c r="S1688" i="4"/>
  <c r="S1692" i="4"/>
  <c r="S1696" i="4"/>
  <c r="S1700" i="4"/>
  <c r="S1704" i="4"/>
  <c r="S1708" i="4"/>
  <c r="S1712" i="4"/>
  <c r="S1716" i="4"/>
  <c r="S1720" i="4"/>
  <c r="S1724" i="4"/>
  <c r="S1728" i="4"/>
  <c r="S1732" i="4"/>
  <c r="S1740" i="4"/>
  <c r="S1748" i="4"/>
  <c r="S1756" i="4"/>
  <c r="S1764" i="4"/>
  <c r="S1772" i="4"/>
  <c r="S1780" i="4"/>
  <c r="S1786" i="4"/>
  <c r="S1790" i="4"/>
  <c r="S1794" i="4"/>
  <c r="S1798" i="4"/>
  <c r="S1802" i="4"/>
  <c r="S1806" i="4"/>
  <c r="S1810" i="4"/>
  <c r="S1814" i="4"/>
  <c r="S1818" i="4"/>
  <c r="S1822" i="4"/>
  <c r="S1826" i="4"/>
  <c r="S1830" i="4"/>
  <c r="S1834" i="4"/>
  <c r="S1838" i="4"/>
  <c r="S1842" i="4"/>
  <c r="S1846" i="4"/>
  <c r="S1850" i="4"/>
  <c r="S1854" i="4"/>
  <c r="S1858" i="4"/>
  <c r="S1862" i="4"/>
  <c r="S1866" i="4"/>
  <c r="S1870" i="4"/>
  <c r="S1874" i="4"/>
  <c r="S1878" i="4"/>
  <c r="S1882" i="4"/>
  <c r="S1886" i="4"/>
  <c r="S1890" i="4"/>
  <c r="S1894" i="4"/>
  <c r="S1898" i="4"/>
  <c r="S1902" i="4"/>
  <c r="S1906" i="4"/>
  <c r="S1910" i="4"/>
  <c r="S1914" i="4"/>
  <c r="S1918" i="4"/>
  <c r="S1922" i="4"/>
  <c r="S1926" i="4"/>
  <c r="S1930" i="4"/>
  <c r="S1934" i="4"/>
  <c r="S1938" i="4"/>
  <c r="S1942" i="4"/>
  <c r="S1946" i="4"/>
  <c r="S1950" i="4"/>
  <c r="S1954" i="4"/>
  <c r="S1958" i="4"/>
  <c r="S1962" i="4"/>
  <c r="S1966" i="4"/>
  <c r="S1970" i="4"/>
  <c r="S1974" i="4"/>
  <c r="S1978" i="4"/>
  <c r="S1982" i="4"/>
  <c r="S1986" i="4"/>
  <c r="S1990" i="4"/>
  <c r="S1994" i="4"/>
  <c r="S1998" i="4"/>
  <c r="S2002" i="4"/>
  <c r="S2006" i="4"/>
  <c r="S2010" i="4"/>
  <c r="S2014" i="4"/>
  <c r="S2018" i="4"/>
  <c r="S2022" i="4"/>
  <c r="S2026" i="4"/>
  <c r="S2030" i="4"/>
  <c r="S2034" i="4"/>
  <c r="S2038" i="4"/>
  <c r="S2042" i="4"/>
  <c r="S2046" i="4"/>
  <c r="S2050" i="4"/>
  <c r="S2054" i="4"/>
  <c r="S2058" i="4"/>
  <c r="S2062" i="4"/>
  <c r="S2066" i="4"/>
  <c r="S2070" i="4"/>
  <c r="S2074" i="4"/>
  <c r="S2078" i="4"/>
  <c r="S2082" i="4"/>
  <c r="S2086" i="4"/>
  <c r="S2090" i="4"/>
  <c r="S2094" i="4"/>
  <c r="S2098" i="4"/>
  <c r="S2102" i="4"/>
  <c r="S2106" i="4"/>
  <c r="S2110" i="4"/>
  <c r="S2114" i="4"/>
  <c r="S2118" i="4"/>
  <c r="S2122" i="4"/>
  <c r="S2126" i="4"/>
  <c r="S2130" i="4"/>
  <c r="S2134" i="4"/>
  <c r="S2138" i="4"/>
  <c r="S2142" i="4"/>
  <c r="S2146" i="4"/>
  <c r="S2150" i="4"/>
  <c r="S2154" i="4"/>
  <c r="S2158" i="4"/>
  <c r="S2162" i="4"/>
  <c r="S2166" i="4"/>
  <c r="S2170" i="4"/>
  <c r="S2174" i="4"/>
  <c r="S2178" i="4"/>
  <c r="S2182" i="4"/>
  <c r="S2186" i="4"/>
  <c r="S2190" i="4"/>
  <c r="S2194" i="4"/>
  <c r="S2198" i="4"/>
  <c r="S2202" i="4"/>
  <c r="S2206" i="4"/>
  <c r="S2210" i="4"/>
  <c r="S2214" i="4"/>
  <c r="S2218" i="4"/>
  <c r="S2222" i="4"/>
  <c r="S2226" i="4"/>
  <c r="S2230" i="4"/>
  <c r="S2234" i="4"/>
  <c r="S2238" i="4"/>
  <c r="S2242" i="4"/>
  <c r="S2246" i="4"/>
  <c r="S2250" i="4"/>
  <c r="S2254" i="4"/>
  <c r="S2258" i="4"/>
  <c r="S2262" i="4"/>
  <c r="S2266" i="4"/>
  <c r="S2270" i="4"/>
  <c r="S2274" i="4"/>
  <c r="S2278" i="4"/>
  <c r="S2282" i="4"/>
  <c r="S2286" i="4"/>
  <c r="S2290" i="4"/>
  <c r="S2294" i="4"/>
  <c r="S2298" i="4"/>
  <c r="S2302" i="4"/>
  <c r="S2306" i="4"/>
  <c r="S2310" i="4"/>
  <c r="S2314" i="4"/>
  <c r="S2318" i="4"/>
  <c r="S2322" i="4"/>
  <c r="S2326" i="4"/>
  <c r="S2330" i="4"/>
  <c r="S2334" i="4"/>
  <c r="S2338" i="4"/>
  <c r="S2342" i="4"/>
  <c r="S2346" i="4"/>
  <c r="S2350" i="4"/>
  <c r="S2354" i="4"/>
  <c r="S2358" i="4"/>
  <c r="S2362" i="4"/>
  <c r="S2366" i="4"/>
  <c r="S2370" i="4"/>
  <c r="S2374" i="4"/>
  <c r="S2378" i="4"/>
  <c r="S2382" i="4"/>
  <c r="S2386" i="4"/>
  <c r="S2390" i="4"/>
  <c r="S2394" i="4"/>
  <c r="S2398" i="4"/>
  <c r="S2402" i="4"/>
  <c r="S2406" i="4"/>
  <c r="S2410" i="4"/>
  <c r="S2414" i="4"/>
  <c r="S2418" i="4"/>
  <c r="S2422" i="4"/>
  <c r="S2426" i="4"/>
  <c r="S2430" i="4"/>
  <c r="S2434" i="4"/>
  <c r="S2438" i="4"/>
  <c r="S2442" i="4"/>
  <c r="S2446" i="4"/>
  <c r="S2450" i="4"/>
  <c r="S2454" i="4"/>
  <c r="S2458" i="4"/>
  <c r="S2462" i="4"/>
  <c r="S2466" i="4"/>
  <c r="S2470" i="4"/>
  <c r="S2474" i="4"/>
  <c r="S2478" i="4"/>
  <c r="S2482" i="4"/>
  <c r="S2486" i="4"/>
  <c r="S2490" i="4"/>
  <c r="S2494" i="4"/>
  <c r="S2498" i="4"/>
  <c r="S2502" i="4"/>
  <c r="S2506" i="4"/>
  <c r="S2510" i="4"/>
  <c r="S2514" i="4"/>
  <c r="S2518" i="4"/>
  <c r="S2522" i="4"/>
  <c r="S2526" i="4"/>
  <c r="S2530" i="4"/>
  <c r="S2534" i="4"/>
  <c r="S2538" i="4"/>
  <c r="S2542" i="4"/>
  <c r="S2546" i="4"/>
  <c r="S2550" i="4"/>
  <c r="S2554" i="4"/>
  <c r="S2558" i="4"/>
  <c r="S2562" i="4"/>
  <c r="S2566" i="4"/>
  <c r="S2570" i="4"/>
  <c r="S2574" i="4"/>
  <c r="S2578" i="4"/>
  <c r="S2582" i="4"/>
  <c r="S2586" i="4"/>
  <c r="S2590" i="4"/>
  <c r="S2594" i="4"/>
  <c r="S2598" i="4"/>
  <c r="S2602" i="4"/>
  <c r="S2606" i="4"/>
  <c r="S2610" i="4"/>
  <c r="S2614" i="4"/>
  <c r="S2618" i="4"/>
  <c r="S2622" i="4"/>
  <c r="S2626" i="4"/>
  <c r="S2630" i="4"/>
  <c r="S2634" i="4"/>
  <c r="S2638" i="4"/>
  <c r="S2642" i="4"/>
  <c r="S2646" i="4"/>
  <c r="S2650" i="4"/>
  <c r="S2654" i="4"/>
  <c r="S2658" i="4"/>
  <c r="S2662" i="4"/>
  <c r="S2666" i="4"/>
  <c r="S2670" i="4"/>
  <c r="S2674" i="4"/>
  <c r="S2678" i="4"/>
  <c r="S2682" i="4"/>
  <c r="S2686" i="4"/>
  <c r="S3561" i="4"/>
  <c r="S3569" i="4"/>
  <c r="S3577" i="4"/>
  <c r="S3585" i="4"/>
  <c r="S3593" i="4"/>
  <c r="S3601" i="4"/>
  <c r="S3609" i="4"/>
  <c r="S3617" i="4"/>
  <c r="S3625" i="4"/>
  <c r="S3633" i="4"/>
  <c r="S2690" i="4"/>
  <c r="S2694" i="4"/>
  <c r="S2698" i="4"/>
  <c r="S2702" i="4"/>
  <c r="S2706" i="4"/>
  <c r="S2710" i="4"/>
  <c r="S2714" i="4"/>
  <c r="S2718" i="4"/>
  <c r="S2722" i="4"/>
  <c r="S2726" i="4"/>
  <c r="S2730" i="4"/>
  <c r="S2734" i="4"/>
  <c r="S2738" i="4"/>
  <c r="S2742" i="4"/>
  <c r="S2746" i="4"/>
  <c r="S2750" i="4"/>
  <c r="S2754" i="4"/>
  <c r="S2758" i="4"/>
  <c r="S2762" i="4"/>
  <c r="S2766" i="4"/>
  <c r="S2770" i="4"/>
  <c r="S2774" i="4"/>
  <c r="S2778" i="4"/>
  <c r="S2782" i="4"/>
  <c r="S2786" i="4"/>
  <c r="S2790" i="4"/>
  <c r="S2794" i="4"/>
  <c r="S2798" i="4"/>
  <c r="S2802" i="4"/>
  <c r="S2806" i="4"/>
  <c r="S2810" i="4"/>
  <c r="S2814" i="4"/>
  <c r="S2818" i="4"/>
  <c r="S2822" i="4"/>
  <c r="S2826" i="4"/>
  <c r="S2830" i="4"/>
  <c r="S2834" i="4"/>
  <c r="S2838" i="4"/>
  <c r="S2842" i="4"/>
  <c r="S2846" i="4"/>
  <c r="S2850" i="4"/>
  <c r="S2854" i="4"/>
  <c r="S2858" i="4"/>
  <c r="S2862" i="4"/>
  <c r="S2866" i="4"/>
  <c r="S2870" i="4"/>
  <c r="S2874" i="4"/>
  <c r="S2878" i="4"/>
  <c r="S2882" i="4"/>
  <c r="S2886" i="4"/>
  <c r="S2890" i="4"/>
  <c r="S2894" i="4"/>
  <c r="S2898" i="4"/>
  <c r="S2902" i="4"/>
  <c r="S2906" i="4"/>
  <c r="S2910" i="4"/>
  <c r="S2914" i="4"/>
  <c r="S2918" i="4"/>
  <c r="S2922" i="4"/>
  <c r="S2926" i="4"/>
  <c r="S2930" i="4"/>
  <c r="S2934" i="4"/>
  <c r="S2938" i="4"/>
  <c r="S2942" i="4"/>
  <c r="S2946" i="4"/>
  <c r="S2950" i="4"/>
  <c r="S2954" i="4"/>
  <c r="S2958" i="4"/>
  <c r="S2962" i="4"/>
  <c r="S2966" i="4"/>
  <c r="S2970" i="4"/>
  <c r="S2974" i="4"/>
  <c r="S2978" i="4"/>
  <c r="S2982" i="4"/>
  <c r="S2986" i="4"/>
  <c r="S2990" i="4"/>
  <c r="S2994" i="4"/>
  <c r="S2998" i="4"/>
  <c r="S3002" i="4"/>
  <c r="S3006" i="4"/>
  <c r="S3010" i="4"/>
  <c r="S3014" i="4"/>
  <c r="S3018" i="4"/>
  <c r="S3022" i="4"/>
  <c r="S3026" i="4"/>
  <c r="S3030" i="4"/>
  <c r="S3034" i="4"/>
  <c r="S3038" i="4"/>
  <c r="S3042" i="4"/>
  <c r="S3046" i="4"/>
  <c r="S3050" i="4"/>
  <c r="S3054" i="4"/>
  <c r="S3058" i="4"/>
  <c r="S3062" i="4"/>
  <c r="S3066" i="4"/>
  <c r="S3070" i="4"/>
  <c r="S3074" i="4"/>
  <c r="S3078" i="4"/>
  <c r="S3082" i="4"/>
  <c r="S3086" i="4"/>
  <c r="S3090" i="4"/>
  <c r="S3094" i="4"/>
  <c r="S3098" i="4"/>
  <c r="S3102" i="4"/>
  <c r="S3106" i="4"/>
  <c r="S3110" i="4"/>
  <c r="S3114" i="4"/>
  <c r="S3118" i="4"/>
  <c r="S3122" i="4"/>
  <c r="S3126" i="4"/>
  <c r="S3130" i="4"/>
  <c r="S3134" i="4"/>
  <c r="S3138" i="4"/>
  <c r="S3142" i="4"/>
  <c r="S3146" i="4"/>
  <c r="S3150" i="4"/>
  <c r="S3154" i="4"/>
  <c r="S3158" i="4"/>
  <c r="S3162" i="4"/>
  <c r="S3166" i="4"/>
  <c r="S3170" i="4"/>
  <c r="S3174" i="4"/>
  <c r="S3178" i="4"/>
  <c r="S3182" i="4"/>
  <c r="S3186" i="4"/>
  <c r="S3190" i="4"/>
  <c r="S3194" i="4"/>
  <c r="S3198" i="4"/>
  <c r="S3202" i="4"/>
  <c r="S3206" i="4"/>
  <c r="S3210" i="4"/>
  <c r="S3214" i="4"/>
  <c r="S3218" i="4"/>
  <c r="S3222" i="4"/>
  <c r="S3226" i="4"/>
  <c r="S3230" i="4"/>
  <c r="S3234" i="4"/>
  <c r="S3238" i="4"/>
  <c r="S3242" i="4"/>
  <c r="S3246" i="4"/>
  <c r="S3250" i="4"/>
  <c r="S3254" i="4"/>
  <c r="S3258" i="4"/>
  <c r="S3262" i="4"/>
  <c r="S3266" i="4"/>
  <c r="S3270" i="4"/>
  <c r="S3274" i="4"/>
  <c r="S3278" i="4"/>
  <c r="S3282" i="4"/>
  <c r="S3286" i="4"/>
  <c r="S3290" i="4"/>
  <c r="S3294" i="4"/>
  <c r="S3298" i="4"/>
  <c r="S3302" i="4"/>
  <c r="S3306" i="4"/>
  <c r="S3310" i="4"/>
  <c r="S3314" i="4"/>
  <c r="S3318" i="4"/>
  <c r="S3322" i="4"/>
  <c r="S3326" i="4"/>
  <c r="S3330" i="4"/>
  <c r="S3334" i="4"/>
  <c r="S3338" i="4"/>
  <c r="S3342" i="4"/>
  <c r="S3346" i="4"/>
  <c r="S3350" i="4"/>
  <c r="S3354" i="4"/>
  <c r="S3358" i="4"/>
  <c r="S3362" i="4"/>
  <c r="S3366" i="4"/>
  <c r="S3370" i="4"/>
  <c r="S3374" i="4"/>
  <c r="S3378" i="4"/>
  <c r="S3382" i="4"/>
  <c r="S3386" i="4"/>
  <c r="S3390" i="4"/>
  <c r="S3394" i="4"/>
  <c r="S3398" i="4"/>
  <c r="S3402" i="4"/>
  <c r="S3406" i="4"/>
  <c r="S3410" i="4"/>
  <c r="S3414" i="4"/>
  <c r="S3418" i="4"/>
  <c r="S3422" i="4"/>
  <c r="S3426" i="4"/>
  <c r="S3430" i="4"/>
  <c r="S3434" i="4"/>
  <c r="S3438" i="4"/>
  <c r="S3442" i="4"/>
  <c r="S3446" i="4"/>
  <c r="S3450" i="4"/>
  <c r="S3454" i="4"/>
  <c r="S3458" i="4"/>
  <c r="S3462" i="4"/>
  <c r="S3466" i="4"/>
  <c r="S3470" i="4"/>
  <c r="S3474" i="4"/>
  <c r="S3478" i="4"/>
  <c r="S3482" i="4"/>
  <c r="S3486" i="4"/>
  <c r="S3490" i="4"/>
  <c r="S3494" i="4"/>
  <c r="S3498" i="4"/>
  <c r="S3502" i="4"/>
  <c r="S3507" i="4"/>
  <c r="S3515" i="4"/>
  <c r="S3523" i="4"/>
  <c r="S3531" i="4"/>
  <c r="S3539" i="4"/>
  <c r="S3547" i="4"/>
  <c r="S3555" i="4"/>
  <c r="S3566" i="4"/>
  <c r="S3582" i="4"/>
  <c r="S3598" i="4"/>
  <c r="S3614" i="4"/>
  <c r="S3630" i="4"/>
  <c r="S3975" i="4"/>
  <c r="S3991" i="4"/>
  <c r="S4007" i="4"/>
  <c r="S4023" i="4"/>
  <c r="S4039" i="4"/>
  <c r="S4055" i="4"/>
  <c r="S3643" i="4"/>
  <c r="S3651" i="4"/>
  <c r="S3659" i="4"/>
  <c r="S3667" i="4"/>
  <c r="S3675" i="4"/>
  <c r="S3683" i="4"/>
  <c r="S3691" i="4"/>
  <c r="S3699" i="4"/>
  <c r="S3707" i="4"/>
  <c r="S3715" i="4"/>
  <c r="S3723" i="4"/>
  <c r="S3731" i="4"/>
  <c r="S3739" i="4"/>
  <c r="S3747" i="4"/>
  <c r="S3755" i="4"/>
  <c r="S3763" i="4"/>
  <c r="S3771" i="4"/>
  <c r="S3779" i="4"/>
  <c r="S3787" i="4"/>
  <c r="S3795" i="4"/>
  <c r="S3803" i="4"/>
  <c r="S3811" i="4"/>
  <c r="S3819" i="4"/>
  <c r="S3827" i="4"/>
  <c r="S3835" i="4"/>
  <c r="S3843" i="4"/>
  <c r="S3851" i="4"/>
  <c r="S3859" i="4"/>
  <c r="S3867" i="4"/>
  <c r="S3875" i="4"/>
  <c r="S3883" i="4"/>
  <c r="S3891" i="4"/>
  <c r="S3899" i="4"/>
  <c r="S3907" i="4"/>
  <c r="S3915" i="4"/>
  <c r="S3923" i="4"/>
  <c r="S3931" i="4"/>
  <c r="S3939" i="4"/>
  <c r="S3947" i="4"/>
  <c r="S3955" i="4"/>
  <c r="S3963" i="4"/>
  <c r="S3974" i="4"/>
  <c r="S3990" i="4"/>
  <c r="S4006" i="4"/>
  <c r="S4022" i="4"/>
  <c r="S4038" i="4"/>
  <c r="S4054" i="4"/>
  <c r="S4351" i="4"/>
  <c r="S4383" i="4"/>
  <c r="S4415" i="4"/>
  <c r="S4340" i="4"/>
  <c r="S4372" i="4"/>
  <c r="S4404" i="4"/>
  <c r="S4436" i="4"/>
  <c r="S4361" i="4"/>
  <c r="S4393" i="4"/>
  <c r="S4425" i="4"/>
  <c r="S4068" i="4"/>
  <c r="S4076" i="4"/>
  <c r="S4084" i="4"/>
  <c r="S4092" i="4"/>
  <c r="S4100" i="4"/>
  <c r="S4108" i="4"/>
  <c r="S4116" i="4"/>
  <c r="S4124" i="4"/>
  <c r="S4132" i="4"/>
  <c r="S4140" i="4"/>
  <c r="S4148" i="4"/>
  <c r="S4156" i="4"/>
  <c r="S4164" i="4"/>
  <c r="S4172" i="4"/>
  <c r="S4180" i="4"/>
  <c r="S4188" i="4"/>
  <c r="S4196" i="4"/>
  <c r="S4204" i="4"/>
  <c r="S4212" i="4"/>
  <c r="S4220" i="4"/>
  <c r="S4228" i="4"/>
  <c r="S4236" i="4"/>
  <c r="S4244" i="4"/>
  <c r="S4252" i="4"/>
  <c r="S4260" i="4"/>
  <c r="S4268" i="4"/>
  <c r="S4276" i="4"/>
  <c r="S4284" i="4"/>
  <c r="S4292" i="4"/>
  <c r="S4300" i="4"/>
  <c r="S4308" i="4"/>
  <c r="S4316" i="4"/>
  <c r="S4324" i="4"/>
  <c r="S4332" i="4"/>
  <c r="S4354" i="4"/>
  <c r="S4386" i="4"/>
  <c r="S4418" i="4"/>
  <c r="S4702" i="4"/>
  <c r="S4734" i="4"/>
  <c r="S4445" i="4"/>
  <c r="S4453" i="4"/>
  <c r="S4461" i="4"/>
  <c r="S4469" i="4"/>
  <c r="S4477" i="4"/>
  <c r="S4485" i="4"/>
  <c r="S4493" i="4"/>
  <c r="S4501" i="4"/>
  <c r="S4509" i="4"/>
  <c r="S4517" i="4"/>
  <c r="S4525" i="4"/>
  <c r="S4533" i="4"/>
  <c r="S4541" i="4"/>
  <c r="S4549" i="4"/>
  <c r="S4557" i="4"/>
  <c r="S4565" i="4"/>
  <c r="S4573" i="4"/>
  <c r="S4581" i="4"/>
  <c r="S4589" i="4"/>
  <c r="S4597" i="4"/>
  <c r="S4605" i="4"/>
  <c r="S4613" i="4"/>
  <c r="S4621" i="4"/>
  <c r="S4629" i="4"/>
  <c r="S4637" i="4"/>
  <c r="S4645" i="4"/>
  <c r="S4653" i="4"/>
  <c r="S4661" i="4"/>
  <c r="S4669" i="4"/>
  <c r="S4677" i="4"/>
  <c r="S4685" i="4"/>
  <c r="S4695" i="4"/>
  <c r="S4727" i="4"/>
  <c r="S4704" i="4"/>
  <c r="S4736" i="4"/>
  <c r="S4713" i="4"/>
  <c r="S4745" i="4"/>
  <c r="S4954" i="4"/>
  <c r="S4970" i="4"/>
  <c r="S4986" i="4"/>
  <c r="S5002" i="4"/>
  <c r="S4751" i="4"/>
  <c r="S4759" i="4"/>
  <c r="S4767" i="4"/>
  <c r="S4775" i="4"/>
  <c r="S4783" i="4"/>
  <c r="S4791" i="4"/>
  <c r="S4799" i="4"/>
  <c r="S4807" i="4"/>
  <c r="S4815" i="4"/>
  <c r="S4823" i="4"/>
  <c r="S4831" i="4"/>
  <c r="S4839" i="4"/>
  <c r="S4847" i="4"/>
  <c r="S4855" i="4"/>
  <c r="S4863" i="4"/>
  <c r="S4871" i="4"/>
  <c r="S4879" i="4"/>
  <c r="S4887" i="4"/>
  <c r="S4895" i="4"/>
  <c r="S4903" i="4"/>
  <c r="S4911" i="4"/>
  <c r="S4919" i="4"/>
  <c r="S4927" i="4"/>
  <c r="S4935" i="4"/>
  <c r="S4947" i="4"/>
  <c r="S4963" i="4"/>
  <c r="S4979" i="4"/>
  <c r="S4995" i="4"/>
  <c r="U327" i="4"/>
  <c r="U323" i="4"/>
  <c r="U319" i="4"/>
  <c r="U315" i="4"/>
  <c r="U311" i="4"/>
  <c r="U307" i="4"/>
  <c r="U303" i="4"/>
  <c r="U299" i="4"/>
  <c r="U295" i="4"/>
  <c r="U291" i="4"/>
  <c r="U287" i="4"/>
  <c r="U283" i="4"/>
  <c r="U279" i="4"/>
  <c r="U275" i="4"/>
  <c r="U271" i="4"/>
  <c r="U267" i="4"/>
  <c r="U263" i="4"/>
  <c r="U259" i="4"/>
  <c r="U255" i="4"/>
  <c r="U251" i="4"/>
  <c r="U247" i="4"/>
  <c r="U243" i="4"/>
  <c r="U239" i="4"/>
  <c r="U235" i="4"/>
  <c r="U231" i="4"/>
  <c r="U227" i="4"/>
  <c r="U223" i="4"/>
  <c r="U219" i="4"/>
  <c r="U215" i="4"/>
  <c r="U211" i="4"/>
  <c r="U207" i="4"/>
  <c r="U203" i="4"/>
  <c r="U199" i="4"/>
  <c r="U195" i="4"/>
  <c r="U191" i="4"/>
  <c r="U187" i="4"/>
  <c r="U183" i="4"/>
  <c r="U179" i="4"/>
  <c r="U175" i="4"/>
  <c r="U171" i="4"/>
  <c r="U167" i="4"/>
  <c r="U163" i="4"/>
  <c r="U159" i="4"/>
  <c r="U155" i="4"/>
  <c r="U151" i="4"/>
  <c r="U147" i="4"/>
  <c r="U143" i="4"/>
  <c r="U139" i="4"/>
  <c r="U135" i="4"/>
  <c r="U131" i="4"/>
  <c r="U127" i="4"/>
  <c r="U123" i="4"/>
  <c r="U119" i="4"/>
  <c r="U115" i="4"/>
  <c r="U111" i="4"/>
  <c r="U107" i="4"/>
  <c r="U103" i="4"/>
  <c r="U99" i="4"/>
  <c r="U95" i="4"/>
  <c r="U91" i="4"/>
  <c r="U87" i="4"/>
  <c r="U83" i="4"/>
  <c r="U79" i="4"/>
  <c r="U75" i="4"/>
  <c r="U71" i="4"/>
  <c r="U67" i="4"/>
  <c r="U63" i="4"/>
  <c r="U59" i="4"/>
  <c r="U55" i="4"/>
  <c r="U51" i="4"/>
  <c r="U47" i="4"/>
  <c r="U43" i="4"/>
  <c r="U39" i="4"/>
  <c r="U35" i="4"/>
  <c r="U31" i="4"/>
  <c r="U27" i="4"/>
  <c r="U23" i="4"/>
  <c r="U19" i="4"/>
  <c r="U15" i="4"/>
  <c r="U902" i="4"/>
  <c r="U906" i="4"/>
  <c r="U910" i="4"/>
  <c r="U914" i="4"/>
  <c r="U918" i="4"/>
  <c r="U922" i="4"/>
  <c r="U926" i="4"/>
  <c r="U930" i="4"/>
  <c r="U934" i="4"/>
  <c r="U938" i="4"/>
  <c r="U942" i="4"/>
  <c r="U946" i="4"/>
  <c r="U950" i="4"/>
  <c r="U954" i="4"/>
  <c r="U958" i="4"/>
  <c r="U962" i="4"/>
  <c r="U966" i="4"/>
  <c r="U970" i="4"/>
  <c r="U974" i="4"/>
  <c r="U978" i="4"/>
  <c r="U982" i="4"/>
  <c r="U986" i="4"/>
  <c r="U990" i="4"/>
  <c r="U994" i="4"/>
  <c r="U998" i="4"/>
  <c r="U1002" i="4"/>
  <c r="U1006" i="4"/>
  <c r="U1010" i="4"/>
  <c r="U1014" i="4"/>
  <c r="U1018" i="4"/>
  <c r="U1022" i="4"/>
  <c r="U1026" i="4"/>
  <c r="U1030" i="4"/>
  <c r="U1034" i="4"/>
  <c r="U1038" i="4"/>
  <c r="U1042" i="4"/>
  <c r="U1046" i="4"/>
  <c r="U1050" i="4"/>
  <c r="U1054" i="4"/>
  <c r="U1058" i="4"/>
  <c r="U1062" i="4"/>
  <c r="U1066" i="4"/>
  <c r="U1070" i="4"/>
  <c r="U1074" i="4"/>
  <c r="U1078" i="4"/>
  <c r="U1082" i="4"/>
  <c r="U1086" i="4"/>
  <c r="U1090" i="4"/>
  <c r="U1094" i="4"/>
  <c r="U1098" i="4"/>
  <c r="U1102" i="4"/>
  <c r="U1106" i="4"/>
  <c r="U1110" i="4"/>
  <c r="U1114" i="4"/>
  <c r="U1118" i="4"/>
  <c r="U1122" i="4"/>
  <c r="U1126" i="4"/>
  <c r="U1130" i="4"/>
  <c r="U1134" i="4"/>
  <c r="U1138" i="4"/>
  <c r="U1142" i="4"/>
  <c r="U1146" i="4"/>
  <c r="U1150" i="4"/>
  <c r="U1154" i="4"/>
  <c r="U1158" i="4"/>
  <c r="U1162" i="4"/>
  <c r="U1166" i="4"/>
  <c r="U1170" i="4"/>
  <c r="U1174" i="4"/>
  <c r="U1178" i="4"/>
  <c r="U1182" i="4"/>
  <c r="U1186" i="4"/>
  <c r="U1190" i="4"/>
  <c r="U1194" i="4"/>
  <c r="U1198" i="4"/>
  <c r="U1202" i="4"/>
  <c r="U1206" i="4"/>
  <c r="U1210" i="4"/>
  <c r="U1214" i="4"/>
  <c r="U1218" i="4"/>
  <c r="U1222" i="4"/>
  <c r="U1226" i="4"/>
  <c r="U1230" i="4"/>
  <c r="U1234" i="4"/>
  <c r="U1238" i="4"/>
  <c r="U1242" i="4"/>
  <c r="U1246" i="4"/>
  <c r="U1250" i="4"/>
  <c r="U1254" i="4"/>
  <c r="U1258" i="4"/>
  <c r="U1262" i="4"/>
  <c r="U1266" i="4"/>
  <c r="U1270" i="4"/>
  <c r="U1274" i="4"/>
  <c r="U1278" i="4"/>
  <c r="U1282" i="4"/>
  <c r="U1286" i="4"/>
  <c r="U1290" i="4"/>
  <c r="U1294" i="4"/>
  <c r="U1298" i="4"/>
  <c r="U1302" i="4"/>
  <c r="U1306" i="4"/>
  <c r="U1310" i="4"/>
  <c r="U1314" i="4"/>
  <c r="U1318" i="4"/>
  <c r="U1322" i="4"/>
  <c r="U1326" i="4"/>
  <c r="U1330" i="4"/>
  <c r="U1334" i="4"/>
  <c r="U1338" i="4"/>
  <c r="U1342" i="4"/>
  <c r="U1346" i="4"/>
  <c r="U1350" i="4"/>
  <c r="U1354" i="4"/>
  <c r="U1358" i="4"/>
  <c r="U1362" i="4"/>
  <c r="U1366" i="4"/>
  <c r="U1370" i="4"/>
  <c r="U1374" i="4"/>
  <c r="U1378" i="4"/>
  <c r="U1382" i="4"/>
  <c r="U1386" i="4"/>
  <c r="U1390" i="4"/>
  <c r="U1394" i="4"/>
  <c r="U1398" i="4"/>
  <c r="U1402" i="4"/>
  <c r="U1406" i="4"/>
  <c r="U1410" i="4"/>
  <c r="U1414" i="4"/>
  <c r="U1418" i="4"/>
  <c r="U1422" i="4"/>
  <c r="U1426" i="4"/>
  <c r="U1430" i="4"/>
  <c r="U1434" i="4"/>
  <c r="U1438" i="4"/>
  <c r="U1442" i="4"/>
  <c r="U1446" i="4"/>
  <c r="U1450" i="4"/>
  <c r="U1454" i="4"/>
  <c r="U1458" i="4"/>
  <c r="U1462" i="4"/>
  <c r="U1466" i="4"/>
  <c r="U1470" i="4"/>
  <c r="U1474" i="4"/>
  <c r="U1478" i="4"/>
  <c r="U1482" i="4"/>
  <c r="U1486" i="4"/>
  <c r="U1490" i="4"/>
  <c r="U1494" i="4"/>
  <c r="U1498" i="4"/>
  <c r="U1502" i="4"/>
  <c r="U1506" i="4"/>
  <c r="U1510" i="4"/>
  <c r="U1514" i="4"/>
  <c r="U1518" i="4"/>
  <c r="U1522" i="4"/>
  <c r="U1526" i="4"/>
  <c r="U1530" i="4"/>
  <c r="U1534" i="4"/>
  <c r="U1538" i="4"/>
  <c r="U1542" i="4"/>
  <c r="U1546" i="4"/>
  <c r="U1550" i="4"/>
  <c r="U1554" i="4"/>
  <c r="U1558" i="4"/>
  <c r="U1562" i="4"/>
  <c r="U1566" i="4"/>
  <c r="U1570" i="4"/>
  <c r="U1574" i="4"/>
  <c r="U1578" i="4"/>
  <c r="U1582" i="4"/>
  <c r="U1586" i="4"/>
  <c r="U1590" i="4"/>
  <c r="U1594" i="4"/>
  <c r="U1598" i="4"/>
  <c r="U1602" i="4"/>
  <c r="U1606" i="4"/>
  <c r="U1610" i="4"/>
  <c r="U1614" i="4"/>
  <c r="U1618" i="4"/>
  <c r="U1622" i="4"/>
  <c r="U1626" i="4"/>
  <c r="U1630" i="4"/>
  <c r="U1634" i="4"/>
  <c r="U1638" i="4"/>
  <c r="U1642" i="4"/>
  <c r="U1646" i="4"/>
  <c r="U1650" i="4"/>
  <c r="U1654" i="4"/>
  <c r="U1658" i="4"/>
  <c r="U1662" i="4"/>
  <c r="U1666" i="4"/>
  <c r="U1670" i="4"/>
  <c r="U1674" i="4"/>
  <c r="U1678" i="4"/>
  <c r="U1682" i="4"/>
  <c r="U1686" i="4"/>
  <c r="U1690" i="4"/>
  <c r="U1694" i="4"/>
  <c r="U1698" i="4"/>
  <c r="U1702" i="4"/>
  <c r="U1706" i="4"/>
  <c r="U1710" i="4"/>
  <c r="U1714" i="4"/>
  <c r="U1718" i="4"/>
  <c r="U1722" i="4"/>
  <c r="U1726" i="4"/>
  <c r="U1730" i="4"/>
  <c r="U2596" i="4"/>
  <c r="U2604" i="4"/>
  <c r="U2612" i="4"/>
  <c r="U2620" i="4"/>
  <c r="U2628" i="4"/>
  <c r="U2636" i="4"/>
  <c r="U2644" i="4"/>
  <c r="U2652" i="4"/>
  <c r="U2660" i="4"/>
  <c r="U2668" i="4"/>
  <c r="U2676" i="4"/>
  <c r="U2684" i="4"/>
  <c r="U1732" i="4"/>
  <c r="U1736" i="4"/>
  <c r="U1740" i="4"/>
  <c r="U1744" i="4"/>
  <c r="U1748" i="4"/>
  <c r="U1752" i="4"/>
  <c r="U1756" i="4"/>
  <c r="U1760" i="4"/>
  <c r="U1764" i="4"/>
  <c r="U1768" i="4"/>
  <c r="U1772" i="4"/>
  <c r="U1776" i="4"/>
  <c r="U1780" i="4"/>
  <c r="U1784" i="4"/>
  <c r="U1788" i="4"/>
  <c r="U1792" i="4"/>
  <c r="U1796" i="4"/>
  <c r="U1800" i="4"/>
  <c r="U1804" i="4"/>
  <c r="U1808" i="4"/>
  <c r="U1812" i="4"/>
  <c r="U1816" i="4"/>
  <c r="U1820" i="4"/>
  <c r="U1824" i="4"/>
  <c r="U1828" i="4"/>
  <c r="U1832" i="4"/>
  <c r="U1836" i="4"/>
  <c r="U1840" i="4"/>
  <c r="U1844" i="4"/>
  <c r="U1848" i="4"/>
  <c r="U1852" i="4"/>
  <c r="U1856" i="4"/>
  <c r="U1860" i="4"/>
  <c r="U1864" i="4"/>
  <c r="U1868" i="4"/>
  <c r="U1872" i="4"/>
  <c r="U1876" i="4"/>
  <c r="U1880" i="4"/>
  <c r="U1884" i="4"/>
  <c r="U1888" i="4"/>
  <c r="U1892" i="4"/>
  <c r="U1896" i="4"/>
  <c r="U1900" i="4"/>
  <c r="U1904" i="4"/>
  <c r="U1908" i="4"/>
  <c r="U1912" i="4"/>
  <c r="U1916" i="4"/>
  <c r="U1920" i="4"/>
  <c r="U1924" i="4"/>
  <c r="U1928" i="4"/>
  <c r="U1932" i="4"/>
  <c r="U1936" i="4"/>
  <c r="U1940" i="4"/>
  <c r="U1944" i="4"/>
  <c r="U1948" i="4"/>
  <c r="U1952" i="4"/>
  <c r="U1956" i="4"/>
  <c r="U1960" i="4"/>
  <c r="U1964" i="4"/>
  <c r="U1968" i="4"/>
  <c r="U1972" i="4"/>
  <c r="U1976" i="4"/>
  <c r="U1980" i="4"/>
  <c r="U1984" i="4"/>
  <c r="U1988" i="4"/>
  <c r="U1992" i="4"/>
  <c r="U1996" i="4"/>
  <c r="U2000" i="4"/>
  <c r="U2004" i="4"/>
  <c r="U2008" i="4"/>
  <c r="U2012" i="4"/>
  <c r="U2016" i="4"/>
  <c r="U2020" i="4"/>
  <c r="U2024" i="4"/>
  <c r="U2028" i="4"/>
  <c r="U2032" i="4"/>
  <c r="U2036" i="4"/>
  <c r="U2040" i="4"/>
  <c r="U2044" i="4"/>
  <c r="U2048" i="4"/>
  <c r="U2052" i="4"/>
  <c r="U2056" i="4"/>
  <c r="U2060" i="4"/>
  <c r="U2064" i="4"/>
  <c r="U2068" i="4"/>
  <c r="U2072" i="4"/>
  <c r="U2076" i="4"/>
  <c r="U2080" i="4"/>
  <c r="U2084" i="4"/>
  <c r="U2088" i="4"/>
  <c r="U2092" i="4"/>
  <c r="U2096" i="4"/>
  <c r="U2100" i="4"/>
  <c r="U2104" i="4"/>
  <c r="U2108" i="4"/>
  <c r="U2112" i="4"/>
  <c r="U2116" i="4"/>
  <c r="U2120" i="4"/>
  <c r="U2124" i="4"/>
  <c r="U2128" i="4"/>
  <c r="U2132" i="4"/>
  <c r="U2136" i="4"/>
  <c r="U2140" i="4"/>
  <c r="U2144" i="4"/>
  <c r="U2148" i="4"/>
  <c r="U2152" i="4"/>
  <c r="U2156" i="4"/>
  <c r="U2160" i="4"/>
  <c r="U2164" i="4"/>
  <c r="U2168" i="4"/>
  <c r="U2172" i="4"/>
  <c r="U2176" i="4"/>
  <c r="U2180" i="4"/>
  <c r="U2184" i="4"/>
  <c r="U2188" i="4"/>
  <c r="U2192" i="4"/>
  <c r="U2196" i="4"/>
  <c r="U2200" i="4"/>
  <c r="U2204" i="4"/>
  <c r="U2208" i="4"/>
  <c r="U2212" i="4"/>
  <c r="U2216" i="4"/>
  <c r="U2220" i="4"/>
  <c r="U2224" i="4"/>
  <c r="U2228" i="4"/>
  <c r="U2232" i="4"/>
  <c r="U2236" i="4"/>
  <c r="U2240" i="4"/>
  <c r="U2244" i="4"/>
  <c r="U2248" i="4"/>
  <c r="U2252" i="4"/>
  <c r="U2256" i="4"/>
  <c r="U2260" i="4"/>
  <c r="U2264" i="4"/>
  <c r="U2268" i="4"/>
  <c r="U2272" i="4"/>
  <c r="U2276" i="4"/>
  <c r="U2280" i="4"/>
  <c r="U2284" i="4"/>
  <c r="U2288" i="4"/>
  <c r="U2292" i="4"/>
  <c r="U2296" i="4"/>
  <c r="U2300" i="4"/>
  <c r="U2304" i="4"/>
  <c r="U2308" i="4"/>
  <c r="U2312" i="4"/>
  <c r="U2316" i="4"/>
  <c r="U2320" i="4"/>
  <c r="U2324" i="4"/>
  <c r="U2328" i="4"/>
  <c r="U2332" i="4"/>
  <c r="U2336" i="4"/>
  <c r="U2340" i="4"/>
  <c r="U2344" i="4"/>
  <c r="U2348" i="4"/>
  <c r="U2352" i="4"/>
  <c r="U2356" i="4"/>
  <c r="U2360" i="4"/>
  <c r="U2364" i="4"/>
  <c r="U2368" i="4"/>
  <c r="U2372" i="4"/>
  <c r="U2376" i="4"/>
  <c r="U2380" i="4"/>
  <c r="U2384" i="4"/>
  <c r="U2388" i="4"/>
  <c r="U2392" i="4"/>
  <c r="U2396" i="4"/>
  <c r="U2400" i="4"/>
  <c r="U2404" i="4"/>
  <c r="U2408" i="4"/>
  <c r="U2412" i="4"/>
  <c r="U2416" i="4"/>
  <c r="U2420" i="4"/>
  <c r="U2424" i="4"/>
  <c r="U2428" i="4"/>
  <c r="U2432" i="4"/>
  <c r="U2436" i="4"/>
  <c r="U2440" i="4"/>
  <c r="U2444" i="4"/>
  <c r="U2448" i="4"/>
  <c r="U2452" i="4"/>
  <c r="U2456" i="4"/>
  <c r="U2460" i="4"/>
  <c r="U2464" i="4"/>
  <c r="U2468" i="4"/>
  <c r="U2472" i="4"/>
  <c r="U2476" i="4"/>
  <c r="U2480" i="4"/>
  <c r="U2484" i="4"/>
  <c r="U2488" i="4"/>
  <c r="U2492" i="4"/>
  <c r="U2496" i="4"/>
  <c r="U2500" i="4"/>
  <c r="U2504" i="4"/>
  <c r="U2508" i="4"/>
  <c r="U2512" i="4"/>
  <c r="U2516" i="4"/>
  <c r="U2520" i="4"/>
  <c r="U2524" i="4"/>
  <c r="U2528" i="4"/>
  <c r="U2532" i="4"/>
  <c r="U2536" i="4"/>
  <c r="U2540" i="4"/>
  <c r="U2544" i="4"/>
  <c r="U2548" i="4"/>
  <c r="U2552" i="4"/>
  <c r="U2556" i="4"/>
  <c r="U2560" i="4"/>
  <c r="U2564" i="4"/>
  <c r="U2568" i="4"/>
  <c r="U2572" i="4"/>
  <c r="U2576" i="4"/>
  <c r="U2580" i="4"/>
  <c r="U2584" i="4"/>
  <c r="U2588" i="4"/>
  <c r="U2592" i="4"/>
  <c r="U2599" i="4"/>
  <c r="U2607" i="4"/>
  <c r="U2615" i="4"/>
  <c r="U2623" i="4"/>
  <c r="U2631" i="4"/>
  <c r="U2639" i="4"/>
  <c r="U2647" i="4"/>
  <c r="U2655" i="4"/>
  <c r="U2663" i="4"/>
  <c r="U2671" i="4"/>
  <c r="U2679" i="4"/>
  <c r="U2687" i="4"/>
  <c r="U2700" i="4"/>
  <c r="U2716" i="4"/>
  <c r="U2732" i="4"/>
  <c r="U2748" i="4"/>
  <c r="U2764" i="4"/>
  <c r="U2780" i="4"/>
  <c r="U2796" i="4"/>
  <c r="U2812" i="4"/>
  <c r="U2828" i="4"/>
  <c r="U2844" i="4"/>
  <c r="U2860" i="4"/>
  <c r="U2876" i="4"/>
  <c r="U2892" i="4"/>
  <c r="U2908" i="4"/>
  <c r="U2916" i="4"/>
  <c r="U2924" i="4"/>
  <c r="U2932" i="4"/>
  <c r="U2940" i="4"/>
  <c r="U2948" i="4"/>
  <c r="U2956" i="4"/>
  <c r="U2964" i="4"/>
  <c r="U2972" i="4"/>
  <c r="U2980" i="4"/>
  <c r="U2988" i="4"/>
  <c r="U2996" i="4"/>
  <c r="U3004" i="4"/>
  <c r="U3012" i="4"/>
  <c r="U3020" i="4"/>
  <c r="U3028" i="4"/>
  <c r="U3036" i="4"/>
  <c r="U3044" i="4"/>
  <c r="U3052" i="4"/>
  <c r="U3060" i="4"/>
  <c r="U3068" i="4"/>
  <c r="U3076" i="4"/>
  <c r="U3084" i="4"/>
  <c r="U3092" i="4"/>
  <c r="U3100" i="4"/>
  <c r="U3108" i="4"/>
  <c r="U3116" i="4"/>
  <c r="U3124" i="4"/>
  <c r="U3132" i="4"/>
  <c r="U3140" i="4"/>
  <c r="U3148" i="4"/>
  <c r="U3156" i="4"/>
  <c r="U3164" i="4"/>
  <c r="U3172" i="4"/>
  <c r="U3180" i="4"/>
  <c r="U3188" i="4"/>
  <c r="U3196" i="4"/>
  <c r="U3204" i="4"/>
  <c r="U3212" i="4"/>
  <c r="U3220" i="4"/>
  <c r="U3228" i="4"/>
  <c r="U3236" i="4"/>
  <c r="U3244" i="4"/>
  <c r="U3252" i="4"/>
  <c r="U3260" i="4"/>
  <c r="U3268" i="4"/>
  <c r="U3276" i="4"/>
  <c r="U3284" i="4"/>
  <c r="U3292" i="4"/>
  <c r="U3300" i="4"/>
  <c r="U3308" i="4"/>
  <c r="U3316" i="4"/>
  <c r="U3324" i="4"/>
  <c r="U3332" i="4"/>
  <c r="U3340" i="4"/>
  <c r="U3348" i="4"/>
  <c r="U3356" i="4"/>
  <c r="U3364" i="4"/>
  <c r="U3372" i="4"/>
  <c r="U3380" i="4"/>
  <c r="U3387" i="4"/>
  <c r="U3403" i="4"/>
  <c r="U3419" i="4"/>
  <c r="U3435" i="4"/>
  <c r="U3451" i="4"/>
  <c r="U3467" i="4"/>
  <c r="U3483" i="4"/>
  <c r="U3499" i="4"/>
  <c r="U3515" i="4"/>
  <c r="U3531" i="4"/>
  <c r="U3547" i="4"/>
  <c r="U2693" i="4"/>
  <c r="U2709" i="4"/>
  <c r="U2725" i="4"/>
  <c r="U2741" i="4"/>
  <c r="U2757" i="4"/>
  <c r="U2773" i="4"/>
  <c r="U2789" i="4"/>
  <c r="U2805" i="4"/>
  <c r="U2821" i="4"/>
  <c r="U2837" i="4"/>
  <c r="U2853" i="4"/>
  <c r="U2869" i="4"/>
  <c r="U2885" i="4"/>
  <c r="U2901" i="4"/>
  <c r="U3398" i="4"/>
  <c r="U3414" i="4"/>
  <c r="U3430" i="4"/>
  <c r="U3446" i="4"/>
  <c r="U3462" i="4"/>
  <c r="U3478" i="4"/>
  <c r="U3494" i="4"/>
  <c r="U3510" i="4"/>
  <c r="U3526" i="4"/>
  <c r="U3542" i="4"/>
  <c r="U3558" i="4"/>
  <c r="U2706" i="4"/>
  <c r="U2722" i="4"/>
  <c r="U2738" i="4"/>
  <c r="U2754" i="4"/>
  <c r="U2770" i="4"/>
  <c r="U2786" i="4"/>
  <c r="U2802" i="4"/>
  <c r="U2818" i="4"/>
  <c r="U2834" i="4"/>
  <c r="U2850" i="4"/>
  <c r="U2866" i="4"/>
  <c r="U2882" i="4"/>
  <c r="U2898" i="4"/>
  <c r="U2911" i="4"/>
  <c r="U2919" i="4"/>
  <c r="U2927" i="4"/>
  <c r="U2935" i="4"/>
  <c r="U2943" i="4"/>
  <c r="U2951" i="4"/>
  <c r="U2959" i="4"/>
  <c r="U2967" i="4"/>
  <c r="U2975" i="4"/>
  <c r="U2983" i="4"/>
  <c r="U2991" i="4"/>
  <c r="U2999" i="4"/>
  <c r="U3007" i="4"/>
  <c r="U3015" i="4"/>
  <c r="U3023" i="4"/>
  <c r="U3031" i="4"/>
  <c r="U3039" i="4"/>
  <c r="U3047" i="4"/>
  <c r="U3055" i="4"/>
  <c r="U3063" i="4"/>
  <c r="U3071" i="4"/>
  <c r="U3079" i="4"/>
  <c r="U3087" i="4"/>
  <c r="U3095" i="4"/>
  <c r="U3103" i="4"/>
  <c r="U3111" i="4"/>
  <c r="U3119" i="4"/>
  <c r="U3127" i="4"/>
  <c r="U3135" i="4"/>
  <c r="U3143" i="4"/>
  <c r="U3151" i="4"/>
  <c r="U3159" i="4"/>
  <c r="U3167" i="4"/>
  <c r="U3175" i="4"/>
  <c r="U3183" i="4"/>
  <c r="U3191" i="4"/>
  <c r="U3199" i="4"/>
  <c r="U3207" i="4"/>
  <c r="U3215" i="4"/>
  <c r="U3223" i="4"/>
  <c r="U3231" i="4"/>
  <c r="U3239" i="4"/>
  <c r="U3247" i="4"/>
  <c r="U3255" i="4"/>
  <c r="U3263" i="4"/>
  <c r="U3271" i="4"/>
  <c r="U3279" i="4"/>
  <c r="U3287" i="4"/>
  <c r="U3295" i="4"/>
  <c r="U3303" i="4"/>
  <c r="U3311" i="4"/>
  <c r="U3319" i="4"/>
  <c r="U3327" i="4"/>
  <c r="U3335" i="4"/>
  <c r="U3343" i="4"/>
  <c r="U3351" i="4"/>
  <c r="U3359" i="4"/>
  <c r="U3367" i="4"/>
  <c r="U3375" i="4"/>
  <c r="U3383" i="4"/>
  <c r="U3397" i="4"/>
  <c r="U3413" i="4"/>
  <c r="U3429" i="4"/>
  <c r="U3445" i="4"/>
  <c r="U3461" i="4"/>
  <c r="U3477" i="4"/>
  <c r="U3493" i="4"/>
  <c r="U3509" i="4"/>
  <c r="U3525" i="4"/>
  <c r="U3541" i="4"/>
  <c r="U3557" i="4"/>
  <c r="U2707" i="4"/>
  <c r="U2723" i="4"/>
  <c r="U2739" i="4"/>
  <c r="U2755" i="4"/>
  <c r="U2771" i="4"/>
  <c r="U2787" i="4"/>
  <c r="U2803" i="4"/>
  <c r="U2819" i="4"/>
  <c r="U2835" i="4"/>
  <c r="U2851" i="4"/>
  <c r="U2867" i="4"/>
  <c r="U2883" i="4"/>
  <c r="U2899" i="4"/>
  <c r="U3392" i="4"/>
  <c r="U3408" i="4"/>
  <c r="U3424" i="4"/>
  <c r="U3440" i="4"/>
  <c r="U3456" i="4"/>
  <c r="U3472" i="4"/>
  <c r="U3488" i="4"/>
  <c r="U3504" i="4"/>
  <c r="U3520" i="4"/>
  <c r="U3536" i="4"/>
  <c r="U3552" i="4"/>
  <c r="U3562" i="4"/>
  <c r="U3566" i="4"/>
  <c r="U3570" i="4"/>
  <c r="U3574" i="4"/>
  <c r="U3578" i="4"/>
  <c r="U3582" i="4"/>
  <c r="U3586" i="4"/>
  <c r="U3590" i="4"/>
  <c r="U3594" i="4"/>
  <c r="U3598" i="4"/>
  <c r="U3602" i="4"/>
  <c r="U3606" i="4"/>
  <c r="U3610" i="4"/>
  <c r="U3614" i="4"/>
  <c r="U3618" i="4"/>
  <c r="U3622" i="4"/>
  <c r="U3626" i="4"/>
  <c r="U3630" i="4"/>
  <c r="U3634" i="4"/>
  <c r="U3638" i="4"/>
  <c r="U3642" i="4"/>
  <c r="U3646" i="4"/>
  <c r="U3650" i="4"/>
  <c r="U3654" i="4"/>
  <c r="U3658" i="4"/>
  <c r="U3662" i="4"/>
  <c r="U3666" i="4"/>
  <c r="U3670" i="4"/>
  <c r="U3674" i="4"/>
  <c r="U3678" i="4"/>
  <c r="U3682" i="4"/>
  <c r="U3686" i="4"/>
  <c r="U3690" i="4"/>
  <c r="U3694" i="4"/>
  <c r="U3698" i="4"/>
  <c r="U3702" i="4"/>
  <c r="U3706" i="4"/>
  <c r="U3710" i="4"/>
  <c r="U3714" i="4"/>
  <c r="U3718" i="4"/>
  <c r="U3722" i="4"/>
  <c r="U3726" i="4"/>
  <c r="U3730" i="4"/>
  <c r="U3734" i="4"/>
  <c r="U3738" i="4"/>
  <c r="U3742" i="4"/>
  <c r="U3746" i="4"/>
  <c r="U3750" i="4"/>
  <c r="U3754" i="4"/>
  <c r="U3758" i="4"/>
  <c r="U3762" i="4"/>
  <c r="U3766" i="4"/>
  <c r="U3770" i="4"/>
  <c r="U3774" i="4"/>
  <c r="U3778" i="4"/>
  <c r="U3782" i="4"/>
  <c r="U3786" i="4"/>
  <c r="U3790" i="4"/>
  <c r="U3794" i="4"/>
  <c r="U3798" i="4"/>
  <c r="U3802" i="4"/>
  <c r="U3806" i="4"/>
  <c r="U3810" i="4"/>
  <c r="U3814" i="4"/>
  <c r="U3818" i="4"/>
  <c r="U3822" i="4"/>
  <c r="U3826" i="4"/>
  <c r="U3830" i="4"/>
  <c r="U3834" i="4"/>
  <c r="U3838" i="4"/>
  <c r="U3842" i="4"/>
  <c r="U3846" i="4"/>
  <c r="U3850" i="4"/>
  <c r="U3854" i="4"/>
  <c r="U3858" i="4"/>
  <c r="U3862" i="4"/>
  <c r="U3866" i="4"/>
  <c r="U3870" i="4"/>
  <c r="U3874" i="4"/>
  <c r="U3878" i="4"/>
  <c r="U3882" i="4"/>
  <c r="U3886" i="4"/>
  <c r="U3890" i="4"/>
  <c r="U3894" i="4"/>
  <c r="U3898" i="4"/>
  <c r="U3902" i="4"/>
  <c r="U3906" i="4"/>
  <c r="U3910" i="4"/>
  <c r="U3914" i="4"/>
  <c r="U3918" i="4"/>
  <c r="U3922" i="4"/>
  <c r="U3926" i="4"/>
  <c r="U3930" i="4"/>
  <c r="U3934" i="4"/>
  <c r="U3938" i="4"/>
  <c r="U3942" i="4"/>
  <c r="U3946" i="4"/>
  <c r="U3950" i="4"/>
  <c r="U3954" i="4"/>
  <c r="U3958" i="4"/>
  <c r="U3962" i="4"/>
  <c r="U3966" i="4"/>
  <c r="U3973" i="4"/>
  <c r="U3981" i="4"/>
  <c r="U3989" i="4"/>
  <c r="U3997" i="4"/>
  <c r="U4005" i="4"/>
  <c r="U4013" i="4"/>
  <c r="U4021" i="4"/>
  <c r="U4029" i="4"/>
  <c r="U4037" i="4"/>
  <c r="U4045" i="4"/>
  <c r="U4053" i="4"/>
  <c r="U4061" i="4"/>
  <c r="U3972" i="4"/>
  <c r="U3980" i="4"/>
  <c r="U3988" i="4"/>
  <c r="U3996" i="4"/>
  <c r="U4004" i="4"/>
  <c r="U4012" i="4"/>
  <c r="U4020" i="4"/>
  <c r="U4028" i="4"/>
  <c r="U4036" i="4"/>
  <c r="U4044" i="4"/>
  <c r="U4052" i="4"/>
  <c r="U4060" i="4"/>
  <c r="U4346" i="4"/>
  <c r="U4362" i="4"/>
  <c r="U4378" i="4"/>
  <c r="U4394" i="4"/>
  <c r="U4410" i="4"/>
  <c r="U4426" i="4"/>
  <c r="U4064" i="4"/>
  <c r="U4068" i="4"/>
  <c r="U4072" i="4"/>
  <c r="U4076" i="4"/>
  <c r="U4080" i="4"/>
  <c r="U4084" i="4"/>
  <c r="U4088" i="4"/>
  <c r="U4092" i="4"/>
  <c r="U4096" i="4"/>
  <c r="U4100" i="4"/>
  <c r="U4104" i="4"/>
  <c r="U4108" i="4"/>
  <c r="U4112" i="4"/>
  <c r="U4116" i="4"/>
  <c r="U4120" i="4"/>
  <c r="U4124" i="4"/>
  <c r="U4128" i="4"/>
  <c r="U4132" i="4"/>
  <c r="U4136" i="4"/>
  <c r="U4140" i="4"/>
  <c r="U4144" i="4"/>
  <c r="U4148" i="4"/>
  <c r="U4152" i="4"/>
  <c r="U4156" i="4"/>
  <c r="U4160" i="4"/>
  <c r="U4164" i="4"/>
  <c r="U4168" i="4"/>
  <c r="U4172" i="4"/>
  <c r="U4176" i="4"/>
  <c r="U4180" i="4"/>
  <c r="U4184" i="4"/>
  <c r="U4188" i="4"/>
  <c r="U4192" i="4"/>
  <c r="U4196" i="4"/>
  <c r="U4200" i="4"/>
  <c r="U4204" i="4"/>
  <c r="U4208" i="4"/>
  <c r="U4212" i="4"/>
  <c r="U4216" i="4"/>
  <c r="U4220" i="4"/>
  <c r="U4224" i="4"/>
  <c r="U4228" i="4"/>
  <c r="U4232" i="4"/>
  <c r="U4236" i="4"/>
  <c r="U4240" i="4"/>
  <c r="U4244" i="4"/>
  <c r="U4248" i="4"/>
  <c r="U4252" i="4"/>
  <c r="U4256" i="4"/>
  <c r="U4260" i="4"/>
  <c r="U4264" i="4"/>
  <c r="U4268" i="4"/>
  <c r="U4272" i="4"/>
  <c r="U4276" i="4"/>
  <c r="U4280" i="4"/>
  <c r="U4284" i="4"/>
  <c r="U4288" i="4"/>
  <c r="U4292" i="4"/>
  <c r="U4296" i="4"/>
  <c r="U4300" i="4"/>
  <c r="U4304" i="4"/>
  <c r="U4308" i="4"/>
  <c r="U4312" i="4"/>
  <c r="U4316" i="4"/>
  <c r="U4320" i="4"/>
  <c r="U4324" i="4"/>
  <c r="U4328" i="4"/>
  <c r="U4332" i="4"/>
  <c r="U4339" i="4"/>
  <c r="U4355" i="4"/>
  <c r="U4371" i="4"/>
  <c r="U4387" i="4"/>
  <c r="U4403" i="4"/>
  <c r="U4419" i="4"/>
  <c r="U4435" i="4"/>
  <c r="U4344" i="4"/>
  <c r="U4360" i="4"/>
  <c r="U4376" i="4"/>
  <c r="U4392" i="4"/>
  <c r="U4408" i="4"/>
  <c r="U4424" i="4"/>
  <c r="U4440" i="4"/>
  <c r="U4349" i="4"/>
  <c r="U4365" i="4"/>
  <c r="U4381" i="4"/>
  <c r="U4397" i="4"/>
  <c r="U4413" i="4"/>
  <c r="U4429" i="4"/>
  <c r="U4951" i="4"/>
  <c r="U4983" i="4"/>
  <c r="U4941" i="4"/>
  <c r="U4973" i="4"/>
  <c r="U4963" i="4"/>
  <c r="U4995" i="4"/>
  <c r="U4443" i="4"/>
  <c r="U4447" i="4"/>
  <c r="U4451" i="4"/>
  <c r="U4455" i="4"/>
  <c r="U4459" i="4"/>
  <c r="U4463" i="4"/>
  <c r="U4467" i="4"/>
  <c r="U4471" i="4"/>
  <c r="U4475" i="4"/>
  <c r="U4479" i="4"/>
  <c r="U4483" i="4"/>
  <c r="U4487" i="4"/>
  <c r="U4491" i="4"/>
  <c r="U4495" i="4"/>
  <c r="U4499" i="4"/>
  <c r="U4503" i="4"/>
  <c r="U4507" i="4"/>
  <c r="U4511" i="4"/>
  <c r="U4515" i="4"/>
  <c r="U4519" i="4"/>
  <c r="U4523" i="4"/>
  <c r="U4527" i="4"/>
  <c r="U4531" i="4"/>
  <c r="U4535" i="4"/>
  <c r="U4539" i="4"/>
  <c r="U4543" i="4"/>
  <c r="U4547" i="4"/>
  <c r="U4551" i="4"/>
  <c r="U4555" i="4"/>
  <c r="U4559" i="4"/>
  <c r="U4563" i="4"/>
  <c r="U4567" i="4"/>
  <c r="U4571" i="4"/>
  <c r="U4575" i="4"/>
  <c r="U4579" i="4"/>
  <c r="U4583" i="4"/>
  <c r="U4587" i="4"/>
  <c r="U4591" i="4"/>
  <c r="U4595" i="4"/>
  <c r="U4599" i="4"/>
  <c r="U4603" i="4"/>
  <c r="U4607" i="4"/>
  <c r="U4611" i="4"/>
  <c r="U4615" i="4"/>
  <c r="U4619" i="4"/>
  <c r="U4623" i="4"/>
  <c r="U4627" i="4"/>
  <c r="U4631" i="4"/>
  <c r="U4635" i="4"/>
  <c r="U4639" i="4"/>
  <c r="U4643" i="4"/>
  <c r="U4647" i="4"/>
  <c r="U4651" i="4"/>
  <c r="U4655" i="4"/>
  <c r="U4659" i="4"/>
  <c r="U4663" i="4"/>
  <c r="U4667" i="4"/>
  <c r="U4671" i="4"/>
  <c r="U4675" i="4"/>
  <c r="U4679" i="4"/>
  <c r="U4683" i="4"/>
  <c r="U4687" i="4"/>
  <c r="U4691" i="4"/>
  <c r="U4961" i="4"/>
  <c r="U4993" i="4"/>
  <c r="U4694" i="4"/>
  <c r="U4698" i="4"/>
  <c r="U4702" i="4"/>
  <c r="U4706" i="4"/>
  <c r="U4710" i="4"/>
  <c r="U4714" i="4"/>
  <c r="U4718" i="4"/>
  <c r="U4722" i="4"/>
  <c r="U4726" i="4"/>
  <c r="U4730" i="4"/>
  <c r="U4734" i="4"/>
  <c r="U4738" i="4"/>
  <c r="U4742" i="4"/>
  <c r="U4746" i="4"/>
  <c r="U4750" i="4"/>
  <c r="U4754" i="4"/>
  <c r="U4758" i="4"/>
  <c r="U4762" i="4"/>
  <c r="U4766" i="4"/>
  <c r="U4770" i="4"/>
  <c r="U4774" i="4"/>
  <c r="U4778" i="4"/>
  <c r="U4782" i="4"/>
  <c r="U4786" i="4"/>
  <c r="U4790" i="4"/>
  <c r="U4794" i="4"/>
  <c r="U4798" i="4"/>
  <c r="U4802" i="4"/>
  <c r="U4806" i="4"/>
  <c r="U4810" i="4"/>
  <c r="U4814" i="4"/>
  <c r="U4818" i="4"/>
  <c r="U4822" i="4"/>
  <c r="U4826" i="4"/>
  <c r="U4830" i="4"/>
  <c r="U4834" i="4"/>
  <c r="U4838" i="4"/>
  <c r="U4842" i="4"/>
  <c r="U4846" i="4"/>
  <c r="U4850" i="4"/>
  <c r="U4854" i="4"/>
  <c r="U4858" i="4"/>
  <c r="U4862" i="4"/>
  <c r="U4866" i="4"/>
  <c r="U4870" i="4"/>
  <c r="U4874" i="4"/>
  <c r="U4878" i="4"/>
  <c r="U4882" i="4"/>
  <c r="U4886" i="4"/>
  <c r="U4890" i="4"/>
  <c r="U4894" i="4"/>
  <c r="U4898" i="4"/>
  <c r="U4902" i="4"/>
  <c r="U4906" i="4"/>
  <c r="U4910" i="4"/>
  <c r="U4914" i="4"/>
  <c r="U4918" i="4"/>
  <c r="U4922" i="4"/>
  <c r="U4926" i="4"/>
  <c r="U4930" i="4"/>
  <c r="U4934" i="4"/>
  <c r="U4938" i="4"/>
  <c r="U4946" i="4"/>
  <c r="U4954" i="4"/>
  <c r="U4962" i="4"/>
  <c r="U4970" i="4"/>
  <c r="U4978" i="4"/>
  <c r="U4986" i="4"/>
  <c r="U4994" i="4"/>
  <c r="U5002" i="4"/>
  <c r="U5010" i="4"/>
  <c r="Q904" i="4"/>
  <c r="Q908" i="4"/>
  <c r="Q912" i="4"/>
  <c r="Q916" i="4"/>
  <c r="Q920" i="4"/>
  <c r="Q924" i="4"/>
  <c r="Q928" i="4"/>
  <c r="Q932" i="4"/>
  <c r="Q936" i="4"/>
  <c r="Q940" i="4"/>
  <c r="Q944" i="4"/>
  <c r="Q948" i="4"/>
  <c r="Q952" i="4"/>
  <c r="Q956" i="4"/>
  <c r="Q960" i="4"/>
  <c r="Q964" i="4"/>
  <c r="Q968" i="4"/>
  <c r="Q972" i="4"/>
  <c r="Q976" i="4"/>
  <c r="Q980" i="4"/>
  <c r="Q984" i="4"/>
  <c r="Q988" i="4"/>
  <c r="Q992" i="4"/>
  <c r="Q996" i="4"/>
  <c r="Q1000" i="4"/>
  <c r="Q1004" i="4"/>
  <c r="Q1008" i="4"/>
  <c r="Q1012" i="4"/>
  <c r="Q1016" i="4"/>
  <c r="Q1020" i="4"/>
  <c r="Q1024" i="4"/>
  <c r="Q1028" i="4"/>
  <c r="Q1032" i="4"/>
  <c r="Q1036" i="4"/>
  <c r="Q1040" i="4"/>
  <c r="Q1044" i="4"/>
  <c r="Q1048" i="4"/>
  <c r="Q1052" i="4"/>
  <c r="Q1056" i="4"/>
  <c r="Q1060" i="4"/>
  <c r="Q1064" i="4"/>
  <c r="Q1068" i="4"/>
  <c r="Q1072" i="4"/>
  <c r="Q1076" i="4"/>
  <c r="Q1080" i="4"/>
  <c r="Q1084" i="4"/>
  <c r="Q1088" i="4"/>
  <c r="Q1092" i="4"/>
  <c r="Q1096" i="4"/>
  <c r="Q1100" i="4"/>
  <c r="Q1104" i="4"/>
  <c r="Q1108" i="4"/>
  <c r="Q1112" i="4"/>
  <c r="Q1116" i="4"/>
  <c r="Q1120" i="4"/>
  <c r="Q1124" i="4"/>
  <c r="Q1128" i="4"/>
  <c r="Q1132" i="4"/>
  <c r="Q1136" i="4"/>
  <c r="Q1140" i="4"/>
  <c r="Q1144" i="4"/>
  <c r="Q1148" i="4"/>
  <c r="Q1152" i="4"/>
  <c r="Q1156" i="4"/>
  <c r="Q1160" i="4"/>
  <c r="Q1164" i="4"/>
  <c r="Q1168" i="4"/>
  <c r="Q1172" i="4"/>
  <c r="Q1176" i="4"/>
  <c r="Q1180" i="4"/>
  <c r="Q1184" i="4"/>
  <c r="Q1188" i="4"/>
  <c r="Q1192" i="4"/>
  <c r="Q1196" i="4"/>
  <c r="Q1200" i="4"/>
  <c r="Q1204" i="4"/>
  <c r="Q1208" i="4"/>
  <c r="Q1212" i="4"/>
  <c r="Q1216" i="4"/>
  <c r="Q1220" i="4"/>
  <c r="Q1224" i="4"/>
  <c r="Q1228" i="4"/>
  <c r="Q1232" i="4"/>
  <c r="Q1236" i="4"/>
  <c r="Q1240" i="4"/>
  <c r="Q1244" i="4"/>
  <c r="Q1248" i="4"/>
  <c r="Q1252" i="4"/>
  <c r="Q1256" i="4"/>
  <c r="Q1260" i="4"/>
  <c r="Q1264" i="4"/>
  <c r="Q1268" i="4"/>
  <c r="Q1272" i="4"/>
  <c r="Q1276" i="4"/>
  <c r="Q1280" i="4"/>
  <c r="Q1284" i="4"/>
  <c r="Q1288" i="4"/>
  <c r="Q1292" i="4"/>
  <c r="Q1296" i="4"/>
  <c r="Q1300" i="4"/>
  <c r="Q1304" i="4"/>
  <c r="Q1308" i="4"/>
  <c r="Q1312" i="4"/>
  <c r="Q1316" i="4"/>
  <c r="Q1320" i="4"/>
  <c r="Q1324" i="4"/>
  <c r="Q1328" i="4"/>
  <c r="Q1332" i="4"/>
  <c r="Q1336" i="4"/>
  <c r="Q1340" i="4"/>
  <c r="Q1344" i="4"/>
  <c r="Q1348" i="4"/>
  <c r="Q1352" i="4"/>
  <c r="Q1356" i="4"/>
  <c r="Q1360" i="4"/>
  <c r="Q1364" i="4"/>
  <c r="Q1368" i="4"/>
  <c r="Q1372" i="4"/>
  <c r="Q1376" i="4"/>
  <c r="Q1380" i="4"/>
  <c r="Q1384" i="4"/>
  <c r="Q1388" i="4"/>
  <c r="Q1392" i="4"/>
  <c r="Q1396" i="4"/>
  <c r="Q1400" i="4"/>
  <c r="Q1404" i="4"/>
  <c r="Q1408" i="4"/>
  <c r="Q1412" i="4"/>
  <c r="Q1416" i="4"/>
  <c r="Q1420" i="4"/>
  <c r="Q1424" i="4"/>
  <c r="Q1428" i="4"/>
  <c r="Q1432" i="4"/>
  <c r="Q1436" i="4"/>
  <c r="Q1440" i="4"/>
  <c r="Q1444" i="4"/>
  <c r="Q1448" i="4"/>
  <c r="Q1452" i="4"/>
  <c r="Q1456" i="4"/>
  <c r="Q1460" i="4"/>
  <c r="Q1464" i="4"/>
  <c r="Q1468" i="4"/>
  <c r="Q1472" i="4"/>
  <c r="Q1476" i="4"/>
  <c r="Q1480" i="4"/>
  <c r="Q1484" i="4"/>
  <c r="Q1488" i="4"/>
  <c r="Q1492" i="4"/>
  <c r="Q1496" i="4"/>
  <c r="Q1500" i="4"/>
  <c r="Q1504" i="4"/>
  <c r="Q1508" i="4"/>
  <c r="Q1512" i="4"/>
  <c r="Q1516" i="4"/>
  <c r="Q1520" i="4"/>
  <c r="Q1524" i="4"/>
  <c r="Q1528" i="4"/>
  <c r="Q1532" i="4"/>
  <c r="Q1536" i="4"/>
  <c r="Q1540" i="4"/>
  <c r="Q1544" i="4"/>
  <c r="Q1548" i="4"/>
  <c r="Q1552" i="4"/>
  <c r="Q1556" i="4"/>
  <c r="Q1560" i="4"/>
  <c r="Q1564" i="4"/>
  <c r="Q1568" i="4"/>
  <c r="Q1572" i="4"/>
  <c r="Q1576" i="4"/>
  <c r="Q1580" i="4"/>
  <c r="Q1584" i="4"/>
  <c r="Q1588" i="4"/>
  <c r="Q1592" i="4"/>
  <c r="Q1596" i="4"/>
  <c r="Q1600" i="4"/>
  <c r="Q1604" i="4"/>
  <c r="Q1608" i="4"/>
  <c r="Q1612" i="4"/>
  <c r="Q1616" i="4"/>
  <c r="Q1620" i="4"/>
  <c r="Q1624" i="4"/>
  <c r="Q1628" i="4"/>
  <c r="Q1632" i="4"/>
  <c r="Q1636" i="4"/>
  <c r="Q1640" i="4"/>
  <c r="Q1644" i="4"/>
  <c r="Q1648" i="4"/>
  <c r="Q1652" i="4"/>
  <c r="Q1656" i="4"/>
  <c r="Q1660" i="4"/>
  <c r="Q1664" i="4"/>
  <c r="Q1668" i="4"/>
  <c r="Q1672" i="4"/>
  <c r="Q1676" i="4"/>
  <c r="Q1680" i="4"/>
  <c r="Q1684" i="4"/>
  <c r="Q1688" i="4"/>
  <c r="Q1692" i="4"/>
  <c r="Q1696" i="4"/>
  <c r="Q1700" i="4"/>
  <c r="Q1704" i="4"/>
  <c r="Q1708" i="4"/>
  <c r="Q1712" i="4"/>
  <c r="Q1716" i="4"/>
  <c r="Q1720" i="4"/>
  <c r="Q1724" i="4"/>
  <c r="Q1728" i="4"/>
  <c r="Q1732" i="4"/>
  <c r="Q2601" i="4"/>
  <c r="Q2609" i="4"/>
  <c r="Q2617" i="4"/>
  <c r="Q2625" i="4"/>
  <c r="Q2633" i="4"/>
  <c r="Q2641" i="4"/>
  <c r="Q2649" i="4"/>
  <c r="Q2657" i="4"/>
  <c r="Q2665" i="4"/>
  <c r="Q2673" i="4"/>
  <c r="Q2681" i="4"/>
  <c r="Q2689" i="4"/>
  <c r="Q1736" i="4"/>
  <c r="Q1740" i="4"/>
  <c r="Q1744" i="4"/>
  <c r="Q1748" i="4"/>
  <c r="Q1752" i="4"/>
  <c r="Q1756" i="4"/>
  <c r="Q1760" i="4"/>
  <c r="Q1764" i="4"/>
  <c r="Q1768" i="4"/>
  <c r="Q1772" i="4"/>
  <c r="Q1776" i="4"/>
  <c r="Q1780" i="4"/>
  <c r="Q1784" i="4"/>
  <c r="Q1788" i="4"/>
  <c r="Q1792" i="4"/>
  <c r="Q1796" i="4"/>
  <c r="Q1800" i="4"/>
  <c r="Q1804" i="4"/>
  <c r="Q1808" i="4"/>
  <c r="Q1812" i="4"/>
  <c r="Q1816" i="4"/>
  <c r="Q1820" i="4"/>
  <c r="Q1824" i="4"/>
  <c r="Q1828" i="4"/>
  <c r="Q1832" i="4"/>
  <c r="Q1836" i="4"/>
  <c r="Q1840" i="4"/>
  <c r="Q1844" i="4"/>
  <c r="Q1848" i="4"/>
  <c r="Q1852" i="4"/>
  <c r="Q1856" i="4"/>
  <c r="Q1860" i="4"/>
  <c r="Q1864" i="4"/>
  <c r="Q1868" i="4"/>
  <c r="Q1872" i="4"/>
  <c r="Q1876" i="4"/>
  <c r="Q1880" i="4"/>
  <c r="Q1884" i="4"/>
  <c r="Q1888" i="4"/>
  <c r="Q1892" i="4"/>
  <c r="Q1896" i="4"/>
  <c r="Q1900" i="4"/>
  <c r="Q1904" i="4"/>
  <c r="Q1908" i="4"/>
  <c r="Q1912" i="4"/>
  <c r="Q1916" i="4"/>
  <c r="Q1920" i="4"/>
  <c r="Q1924" i="4"/>
  <c r="Q1928" i="4"/>
  <c r="Q1932" i="4"/>
  <c r="Q1936" i="4"/>
  <c r="Q1940" i="4"/>
  <c r="Q1944" i="4"/>
  <c r="Q1948" i="4"/>
  <c r="Q1952" i="4"/>
  <c r="Q1956" i="4"/>
  <c r="Q1960" i="4"/>
  <c r="Q1964" i="4"/>
  <c r="Q1968" i="4"/>
  <c r="Q1972" i="4"/>
  <c r="Q1976" i="4"/>
  <c r="Q1980" i="4"/>
  <c r="Q1984" i="4"/>
  <c r="Q1988" i="4"/>
  <c r="Q1992" i="4"/>
  <c r="Q1996" i="4"/>
  <c r="Q2000" i="4"/>
  <c r="Q2004" i="4"/>
  <c r="Q2008" i="4"/>
  <c r="Q2012" i="4"/>
  <c r="Q2016" i="4"/>
  <c r="Q2020" i="4"/>
  <c r="Q2024" i="4"/>
  <c r="Q2028" i="4"/>
  <c r="Q2032" i="4"/>
  <c r="Q2036" i="4"/>
  <c r="Q2040" i="4"/>
  <c r="Q2044" i="4"/>
  <c r="Q2048" i="4"/>
  <c r="Q2052" i="4"/>
  <c r="Q2056" i="4"/>
  <c r="Q2060" i="4"/>
  <c r="Q2064" i="4"/>
  <c r="Q2068" i="4"/>
  <c r="Q2072" i="4"/>
  <c r="Q2076" i="4"/>
  <c r="Q2080" i="4"/>
  <c r="Q2084" i="4"/>
  <c r="Q2088" i="4"/>
  <c r="Q2092" i="4"/>
  <c r="Q2096" i="4"/>
  <c r="Q2100" i="4"/>
  <c r="Q2104" i="4"/>
  <c r="Q2108" i="4"/>
  <c r="Q2112" i="4"/>
  <c r="Q2116" i="4"/>
  <c r="Q2120" i="4"/>
  <c r="Q2124" i="4"/>
  <c r="Q2128" i="4"/>
  <c r="Q2132" i="4"/>
  <c r="Q2136" i="4"/>
  <c r="Q2140" i="4"/>
  <c r="Q2144" i="4"/>
  <c r="Q2148" i="4"/>
  <c r="Q2152" i="4"/>
  <c r="Q2156" i="4"/>
  <c r="Q2160" i="4"/>
  <c r="Q2164" i="4"/>
  <c r="Q2168" i="4"/>
  <c r="Q2172" i="4"/>
  <c r="Q2176" i="4"/>
  <c r="Q2180" i="4"/>
  <c r="Q2184" i="4"/>
  <c r="Q2188" i="4"/>
  <c r="Q2192" i="4"/>
  <c r="Q2196" i="4"/>
  <c r="Q2200" i="4"/>
  <c r="Q2204" i="4"/>
  <c r="Q2208" i="4"/>
  <c r="Q2212" i="4"/>
  <c r="Q2216" i="4"/>
  <c r="Q2220" i="4"/>
  <c r="Q2224" i="4"/>
  <c r="Q2228" i="4"/>
  <c r="Q2232" i="4"/>
  <c r="Q2236" i="4"/>
  <c r="Q2240" i="4"/>
  <c r="Q2244" i="4"/>
  <c r="Q2248" i="4"/>
  <c r="Q2252" i="4"/>
  <c r="Q2256" i="4"/>
  <c r="Q2260" i="4"/>
  <c r="Q2264" i="4"/>
  <c r="Q2268" i="4"/>
  <c r="Q2272" i="4"/>
  <c r="Q2276" i="4"/>
  <c r="Q2280" i="4"/>
  <c r="Q2284" i="4"/>
  <c r="Q2288" i="4"/>
  <c r="Q2292" i="4"/>
  <c r="Q2296" i="4"/>
  <c r="Q2300" i="4"/>
  <c r="Q2304" i="4"/>
  <c r="Q2308" i="4"/>
  <c r="Q2312" i="4"/>
  <c r="Q2316" i="4"/>
  <c r="Q2320" i="4"/>
  <c r="Q2324" i="4"/>
  <c r="Q2328" i="4"/>
  <c r="Q2332" i="4"/>
  <c r="Q2336" i="4"/>
  <c r="Q2340" i="4"/>
  <c r="Q2344" i="4"/>
  <c r="Q2348" i="4"/>
  <c r="Q2352" i="4"/>
  <c r="Q2356" i="4"/>
  <c r="Q2360" i="4"/>
  <c r="Q2364" i="4"/>
  <c r="Q2368" i="4"/>
  <c r="Q2372" i="4"/>
  <c r="Q2376" i="4"/>
  <c r="Q2380" i="4"/>
  <c r="Q2384" i="4"/>
  <c r="Q2388" i="4"/>
  <c r="Q2392" i="4"/>
  <c r="Q2396" i="4"/>
  <c r="Q2400" i="4"/>
  <c r="Q2404" i="4"/>
  <c r="Q2408" i="4"/>
  <c r="Q2412" i="4"/>
  <c r="Q2416" i="4"/>
  <c r="Q2420" i="4"/>
  <c r="Q2424" i="4"/>
  <c r="Q2428" i="4"/>
  <c r="Q2432" i="4"/>
  <c r="Q2436" i="4"/>
  <c r="Q2440" i="4"/>
  <c r="Q2444" i="4"/>
  <c r="Q2448" i="4"/>
  <c r="Q2452" i="4"/>
  <c r="Q2456" i="4"/>
  <c r="Q2460" i="4"/>
  <c r="Q2464" i="4"/>
  <c r="Q2468" i="4"/>
  <c r="Q2472" i="4"/>
  <c r="Q2476" i="4"/>
  <c r="Q2480" i="4"/>
  <c r="Q2484" i="4"/>
  <c r="Q2488" i="4"/>
  <c r="Q2492" i="4"/>
  <c r="Q2496" i="4"/>
  <c r="Q2500" i="4"/>
  <c r="Q2504" i="4"/>
  <c r="Q2508" i="4"/>
  <c r="Q2512" i="4"/>
  <c r="Q2516" i="4"/>
  <c r="Q2520" i="4"/>
  <c r="Q2524" i="4"/>
  <c r="Q2528" i="4"/>
  <c r="Q2532" i="4"/>
  <c r="Q2536" i="4"/>
  <c r="Q2540" i="4"/>
  <c r="Q2544" i="4"/>
  <c r="Q2548" i="4"/>
  <c r="Q2552" i="4"/>
  <c r="Q2556" i="4"/>
  <c r="Q2560" i="4"/>
  <c r="Q2564" i="4"/>
  <c r="Q2568" i="4"/>
  <c r="Q2572" i="4"/>
  <c r="Q2576" i="4"/>
  <c r="Q2580" i="4"/>
  <c r="Q2584" i="4"/>
  <c r="Q2588" i="4"/>
  <c r="Q2592" i="4"/>
  <c r="Q2598" i="4"/>
  <c r="Q2606" i="4"/>
  <c r="Q2614" i="4"/>
  <c r="Q2622" i="4"/>
  <c r="Q2630" i="4"/>
  <c r="Q2638" i="4"/>
  <c r="Q2646" i="4"/>
  <c r="Q2654" i="4"/>
  <c r="Q2662" i="4"/>
  <c r="Q2670" i="4"/>
  <c r="Q2678" i="4"/>
  <c r="Q2686" i="4"/>
  <c r="Q2695" i="4"/>
  <c r="Q2711" i="4"/>
  <c r="Q2727" i="4"/>
  <c r="Q2743" i="4"/>
  <c r="Q2759" i="4"/>
  <c r="Q2775" i="4"/>
  <c r="Q2791" i="4"/>
  <c r="Q2807" i="4"/>
  <c r="Q2823" i="4"/>
  <c r="Q2839" i="4"/>
  <c r="Q2855" i="4"/>
  <c r="Q2871" i="4"/>
  <c r="Q2887" i="4"/>
  <c r="Q2903" i="4"/>
  <c r="Q2913" i="4"/>
  <c r="Q2921" i="4"/>
  <c r="Q2929" i="4"/>
  <c r="Q2937" i="4"/>
  <c r="Q2945" i="4"/>
  <c r="Q2953" i="4"/>
  <c r="Q2961" i="4"/>
  <c r="Q2969" i="4"/>
  <c r="Q2977" i="4"/>
  <c r="Q2985" i="4"/>
  <c r="Q2993" i="4"/>
  <c r="Q3001" i="4"/>
  <c r="Q3009" i="4"/>
  <c r="Q3017" i="4"/>
  <c r="Q3025" i="4"/>
  <c r="Q3033" i="4"/>
  <c r="Q3041" i="4"/>
  <c r="Q3049" i="4"/>
  <c r="Q3057" i="4"/>
  <c r="Q3065" i="4"/>
  <c r="Q3073" i="4"/>
  <c r="Q3081" i="4"/>
  <c r="Q3089" i="4"/>
  <c r="Q3097" i="4"/>
  <c r="Q3105" i="4"/>
  <c r="Q3113" i="4"/>
  <c r="Q3121" i="4"/>
  <c r="Q3129" i="4"/>
  <c r="Q3137" i="4"/>
  <c r="Q3145" i="4"/>
  <c r="Q3153" i="4"/>
  <c r="Q3161" i="4"/>
  <c r="Q3169" i="4"/>
  <c r="Q3177" i="4"/>
  <c r="Q3185" i="4"/>
  <c r="Q3193" i="4"/>
  <c r="Q3201" i="4"/>
  <c r="Q3209" i="4"/>
  <c r="Q3217" i="4"/>
  <c r="Q3225" i="4"/>
  <c r="Q3233" i="4"/>
  <c r="Q3241" i="4"/>
  <c r="Q3249" i="4"/>
  <c r="Q3257" i="4"/>
  <c r="Q3265" i="4"/>
  <c r="Q3273" i="4"/>
  <c r="Q3281" i="4"/>
  <c r="Q3289" i="4"/>
  <c r="Q3297" i="4"/>
  <c r="Q3305" i="4"/>
  <c r="Q3313" i="4"/>
  <c r="Q3321" i="4"/>
  <c r="Q3329" i="4"/>
  <c r="Q3337" i="4"/>
  <c r="Q3345" i="4"/>
  <c r="Q3353" i="4"/>
  <c r="Q3361" i="4"/>
  <c r="Q3369" i="4"/>
  <c r="Q3377" i="4"/>
  <c r="Q3385" i="4"/>
  <c r="Q3402" i="4"/>
  <c r="Q3418" i="4"/>
  <c r="Q3434" i="4"/>
  <c r="Q3450" i="4"/>
  <c r="Q3466" i="4"/>
  <c r="Q3482" i="4"/>
  <c r="Q3498" i="4"/>
  <c r="Q3514" i="4"/>
  <c r="Q3530" i="4"/>
  <c r="Q3546" i="4"/>
  <c r="Q2692" i="4"/>
  <c r="Q2708" i="4"/>
  <c r="Q2724" i="4"/>
  <c r="Q2740" i="4"/>
  <c r="Q2756" i="4"/>
  <c r="Q2772" i="4"/>
  <c r="Q2788" i="4"/>
  <c r="Q2804" i="4"/>
  <c r="Q2820" i="4"/>
  <c r="Q2836" i="4"/>
  <c r="Q2852" i="4"/>
  <c r="Q2868" i="4"/>
  <c r="Q2884" i="4"/>
  <c r="Q2900" i="4"/>
  <c r="Q3393" i="4"/>
  <c r="Q3409" i="4"/>
  <c r="Q3425" i="4"/>
  <c r="Q3441" i="4"/>
  <c r="Q3457" i="4"/>
  <c r="Q3473" i="4"/>
  <c r="Q3489" i="4"/>
  <c r="Q3505" i="4"/>
  <c r="Q3521" i="4"/>
  <c r="Q3537" i="4"/>
  <c r="Q3553" i="4"/>
  <c r="Q2701" i="4"/>
  <c r="Q2717" i="4"/>
  <c r="Q2733" i="4"/>
  <c r="Q2749" i="4"/>
  <c r="Q2765" i="4"/>
  <c r="Q2781" i="4"/>
  <c r="Q2797" i="4"/>
  <c r="Q2813" i="4"/>
  <c r="Q2829" i="4"/>
  <c r="Q2845" i="4"/>
  <c r="Q2861" i="4"/>
  <c r="Q2877" i="4"/>
  <c r="Q2893" i="4"/>
  <c r="Q2910" i="4"/>
  <c r="Q2918" i="4"/>
  <c r="Q2926" i="4"/>
  <c r="Q2934" i="4"/>
  <c r="Q2942" i="4"/>
  <c r="Q2950" i="4"/>
  <c r="Q2958" i="4"/>
  <c r="Q2966" i="4"/>
  <c r="Q2974" i="4"/>
  <c r="Q2982" i="4"/>
  <c r="Q2990" i="4"/>
  <c r="Q2998" i="4"/>
  <c r="Q3006" i="4"/>
  <c r="Q3014" i="4"/>
  <c r="Q3022" i="4"/>
  <c r="Q3030" i="4"/>
  <c r="Q3038" i="4"/>
  <c r="Q3046" i="4"/>
  <c r="Q3054" i="4"/>
  <c r="Q3062" i="4"/>
  <c r="Q3070" i="4"/>
  <c r="Q3078" i="4"/>
  <c r="Q3086" i="4"/>
  <c r="Q3094" i="4"/>
  <c r="Q3102" i="4"/>
  <c r="Q3110" i="4"/>
  <c r="Q3118" i="4"/>
  <c r="Q3126" i="4"/>
  <c r="Q3134" i="4"/>
  <c r="Q3142" i="4"/>
  <c r="Q3150" i="4"/>
  <c r="Q3158" i="4"/>
  <c r="Q3166" i="4"/>
  <c r="Q3174" i="4"/>
  <c r="Q3182" i="4"/>
  <c r="Q3190" i="4"/>
  <c r="Q3198" i="4"/>
  <c r="Q3206" i="4"/>
  <c r="Q3214" i="4"/>
  <c r="Q3222" i="4"/>
  <c r="Q3230" i="4"/>
  <c r="Q3238" i="4"/>
  <c r="Q3246" i="4"/>
  <c r="Q3254" i="4"/>
  <c r="Q3262" i="4"/>
  <c r="Q3270" i="4"/>
  <c r="Q3278" i="4"/>
  <c r="Q3286" i="4"/>
  <c r="Q3294" i="4"/>
  <c r="Q3302" i="4"/>
  <c r="Q3310" i="4"/>
  <c r="Q3318" i="4"/>
  <c r="Q3326" i="4"/>
  <c r="Q3334" i="4"/>
  <c r="Q3342" i="4"/>
  <c r="Q3350" i="4"/>
  <c r="Q3358" i="4"/>
  <c r="Q3366" i="4"/>
  <c r="Q3374" i="4"/>
  <c r="Q3382" i="4"/>
  <c r="Q3392" i="4"/>
  <c r="Q3408" i="4"/>
  <c r="Q3424" i="4"/>
  <c r="Q3440" i="4"/>
  <c r="Q3456" i="4"/>
  <c r="Q3472" i="4"/>
  <c r="Q3488" i="4"/>
  <c r="Q3504" i="4"/>
  <c r="Q3520" i="4"/>
  <c r="Q3536" i="4"/>
  <c r="Q3552" i="4"/>
  <c r="Q2698" i="4"/>
  <c r="Q2714" i="4"/>
  <c r="Q2730" i="4"/>
  <c r="Q2746" i="4"/>
  <c r="Q2762" i="4"/>
  <c r="Q2778" i="4"/>
  <c r="Q2794" i="4"/>
  <c r="Q2810" i="4"/>
  <c r="Q2826" i="4"/>
  <c r="Q2842" i="4"/>
  <c r="Q2858" i="4"/>
  <c r="Q2874" i="4"/>
  <c r="Q2890" i="4"/>
  <c r="Q2906" i="4"/>
  <c r="Q3399" i="4"/>
  <c r="Q3415" i="4"/>
  <c r="Q3431" i="4"/>
  <c r="Q3447" i="4"/>
  <c r="Q3463" i="4"/>
  <c r="Q3479" i="4"/>
  <c r="Q3495" i="4"/>
  <c r="Q3511" i="4"/>
  <c r="Q3527" i="4"/>
  <c r="Q3543" i="4"/>
  <c r="Q3559" i="4"/>
  <c r="Q3564" i="4"/>
  <c r="Q3568" i="4"/>
  <c r="Q3572" i="4"/>
  <c r="Q3576" i="4"/>
  <c r="Q3580" i="4"/>
  <c r="Q3584" i="4"/>
  <c r="Q3588" i="4"/>
  <c r="Q3592" i="4"/>
  <c r="Q3596" i="4"/>
  <c r="Q3600" i="4"/>
  <c r="Q3604" i="4"/>
  <c r="Q3608" i="4"/>
  <c r="Q3612" i="4"/>
  <c r="Q3616" i="4"/>
  <c r="Q3620" i="4"/>
  <c r="Q3624" i="4"/>
  <c r="Q3628" i="4"/>
  <c r="Q3632" i="4"/>
  <c r="Q3636" i="4"/>
  <c r="Q3640" i="4"/>
  <c r="Q3644" i="4"/>
  <c r="Q3648" i="4"/>
  <c r="Q3652" i="4"/>
  <c r="Q3656" i="4"/>
  <c r="Q3660" i="4"/>
  <c r="Q3664" i="4"/>
  <c r="Q3668" i="4"/>
  <c r="Q3672" i="4"/>
  <c r="Q3676" i="4"/>
  <c r="Q3680" i="4"/>
  <c r="Q3684" i="4"/>
  <c r="Q3688" i="4"/>
  <c r="Q3692" i="4"/>
  <c r="Q3696" i="4"/>
  <c r="Q3700" i="4"/>
  <c r="Q3704" i="4"/>
  <c r="Q3708" i="4"/>
  <c r="Q3712" i="4"/>
  <c r="Q3716" i="4"/>
  <c r="Q3720" i="4"/>
  <c r="Q3724" i="4"/>
  <c r="Q3728" i="4"/>
  <c r="Q3732" i="4"/>
  <c r="Q3736" i="4"/>
  <c r="Q3740" i="4"/>
  <c r="Q3744" i="4"/>
  <c r="Q3748" i="4"/>
  <c r="Q3752" i="4"/>
  <c r="Q3756" i="4"/>
  <c r="Q3760" i="4"/>
  <c r="Q3764" i="4"/>
  <c r="Q3768" i="4"/>
  <c r="Q3772" i="4"/>
  <c r="Q3776" i="4"/>
  <c r="Q3780" i="4"/>
  <c r="Q3784" i="4"/>
  <c r="Q3788" i="4"/>
  <c r="Q3792" i="4"/>
  <c r="Q3796" i="4"/>
  <c r="Q3800" i="4"/>
  <c r="Q3804" i="4"/>
  <c r="Q3808" i="4"/>
  <c r="Q3812" i="4"/>
  <c r="Q3816" i="4"/>
  <c r="Q3820" i="4"/>
  <c r="Q3824" i="4"/>
  <c r="Q3828" i="4"/>
  <c r="Q3832" i="4"/>
  <c r="Q3836" i="4"/>
  <c r="Q3840" i="4"/>
  <c r="Q3844" i="4"/>
  <c r="Q3848" i="4"/>
  <c r="Q3852" i="4"/>
  <c r="Q3856" i="4"/>
  <c r="Q3860" i="4"/>
  <c r="Q3864" i="4"/>
  <c r="Q3868" i="4"/>
  <c r="Q3872" i="4"/>
  <c r="Q3876" i="4"/>
  <c r="Q3880" i="4"/>
  <c r="Q3884" i="4"/>
  <c r="Q3888" i="4"/>
  <c r="Q3892" i="4"/>
  <c r="Q3896" i="4"/>
  <c r="Q3900" i="4"/>
  <c r="Q3904" i="4"/>
  <c r="Q3908" i="4"/>
  <c r="Q3912" i="4"/>
  <c r="Q3916" i="4"/>
  <c r="Q3920" i="4"/>
  <c r="Q3924" i="4"/>
  <c r="Q3928" i="4"/>
  <c r="Q3932" i="4"/>
  <c r="Q3936" i="4"/>
  <c r="Q3940" i="4"/>
  <c r="Q3944" i="4"/>
  <c r="Q3948" i="4"/>
  <c r="Q3952" i="4"/>
  <c r="Q3956" i="4"/>
  <c r="Q3960" i="4"/>
  <c r="Q3964" i="4"/>
  <c r="Q3968" i="4"/>
  <c r="Q3976" i="4"/>
  <c r="Q3984" i="4"/>
  <c r="Q3992" i="4"/>
  <c r="Q4000" i="4"/>
  <c r="Q4008" i="4"/>
  <c r="Q4016" i="4"/>
  <c r="Q4024" i="4"/>
  <c r="Q4032" i="4"/>
  <c r="Q4040" i="4"/>
  <c r="Q4048" i="4"/>
  <c r="Q4056" i="4"/>
  <c r="Q3969" i="4"/>
  <c r="Q3977" i="4"/>
  <c r="Q3985" i="4"/>
  <c r="Q3993" i="4"/>
  <c r="Q4001" i="4"/>
  <c r="Q4009" i="4"/>
  <c r="Q4017" i="4"/>
  <c r="Q4025" i="4"/>
  <c r="Q4033" i="4"/>
  <c r="Q4041" i="4"/>
  <c r="Q4049" i="4"/>
  <c r="Q4057" i="4"/>
  <c r="Q4337" i="4"/>
  <c r="Q4353" i="4"/>
  <c r="Q4369" i="4"/>
  <c r="Q4385" i="4"/>
  <c r="Q4401" i="4"/>
  <c r="Q4417" i="4"/>
  <c r="Q4433" i="4"/>
  <c r="Q4066" i="4"/>
  <c r="Q4070" i="4"/>
  <c r="Q4074" i="4"/>
  <c r="Q4078" i="4"/>
  <c r="Q4082" i="4"/>
  <c r="Q4086" i="4"/>
  <c r="Q4090" i="4"/>
  <c r="Q4094" i="4"/>
  <c r="Q4098" i="4"/>
  <c r="Q4102" i="4"/>
  <c r="Q4106" i="4"/>
  <c r="Q4110" i="4"/>
  <c r="Q4114" i="4"/>
  <c r="Q4118" i="4"/>
  <c r="Q4122" i="4"/>
  <c r="Q4126" i="4"/>
  <c r="Q4130" i="4"/>
  <c r="Q4134" i="4"/>
  <c r="Q4138" i="4"/>
  <c r="Q4142" i="4"/>
  <c r="Q4146" i="4"/>
  <c r="Q4150" i="4"/>
  <c r="Q4154" i="4"/>
  <c r="Q4158" i="4"/>
  <c r="Q4162" i="4"/>
  <c r="Q4166" i="4"/>
  <c r="Q4170" i="4"/>
  <c r="Q4174" i="4"/>
  <c r="Q4178" i="4"/>
  <c r="Q4182" i="4"/>
  <c r="Q4186" i="4"/>
  <c r="Q4190" i="4"/>
  <c r="Q4194" i="4"/>
  <c r="Q4198" i="4"/>
  <c r="Q4202" i="4"/>
  <c r="Q4206" i="4"/>
  <c r="Q4210" i="4"/>
  <c r="Q4214" i="4"/>
  <c r="Q4218" i="4"/>
  <c r="Q4222" i="4"/>
  <c r="Q4226" i="4"/>
  <c r="Q4230" i="4"/>
  <c r="Q4234" i="4"/>
  <c r="Q4238" i="4"/>
  <c r="Q4242" i="4"/>
  <c r="Q4246" i="4"/>
  <c r="Q4250" i="4"/>
  <c r="Q4254" i="4"/>
  <c r="Q4258" i="4"/>
  <c r="Q4262" i="4"/>
  <c r="Q4266" i="4"/>
  <c r="Q4270" i="4"/>
  <c r="Q4274" i="4"/>
  <c r="Q4278" i="4"/>
  <c r="Q4282" i="4"/>
  <c r="Q4286" i="4"/>
  <c r="Q4290" i="4"/>
  <c r="Q4294" i="4"/>
  <c r="Q4298" i="4"/>
  <c r="Q4302" i="4"/>
  <c r="Q4306" i="4"/>
  <c r="Q4310" i="4"/>
  <c r="Q4314" i="4"/>
  <c r="Q4318" i="4"/>
  <c r="Q4322" i="4"/>
  <c r="Q4326" i="4"/>
  <c r="Q4330" i="4"/>
  <c r="Q4334" i="4"/>
  <c r="Q4346" i="4"/>
  <c r="Q4362" i="4"/>
  <c r="Q4378" i="4"/>
  <c r="Q4394" i="4"/>
  <c r="Q4410" i="4"/>
  <c r="Q4426" i="4"/>
  <c r="Q4339" i="4"/>
  <c r="Q4355" i="4"/>
  <c r="Q4371" i="4"/>
  <c r="Q4387" i="4"/>
  <c r="Q4403" i="4"/>
  <c r="Q4419" i="4"/>
  <c r="Q4435" i="4"/>
  <c r="Q4344" i="4"/>
  <c r="Q4360" i="4"/>
  <c r="Q4376" i="4"/>
  <c r="Q4392" i="4"/>
  <c r="Q4408" i="4"/>
  <c r="Q4424" i="4"/>
  <c r="Q4440" i="4"/>
  <c r="Q4970" i="4"/>
  <c r="Q5002" i="4"/>
  <c r="Q4960" i="4"/>
  <c r="Q4992" i="4"/>
  <c r="Q4950" i="4"/>
  <c r="Q4982" i="4"/>
  <c r="Q4441" i="4"/>
  <c r="Q4445" i="4"/>
  <c r="Q4449" i="4"/>
  <c r="Q4453" i="4"/>
  <c r="Q4457" i="4"/>
  <c r="Q4461" i="4"/>
  <c r="Q4465" i="4"/>
  <c r="Q4469" i="4"/>
  <c r="Q4473" i="4"/>
  <c r="Q4477" i="4"/>
  <c r="Q4481" i="4"/>
  <c r="Q4485" i="4"/>
  <c r="Q4489" i="4"/>
  <c r="Q4493" i="4"/>
  <c r="Q4497" i="4"/>
  <c r="Q4501" i="4"/>
  <c r="Q4505" i="4"/>
  <c r="Q4509" i="4"/>
  <c r="Q4513" i="4"/>
  <c r="Q4517" i="4"/>
  <c r="Q4521" i="4"/>
  <c r="Q4525" i="4"/>
  <c r="Q4529" i="4"/>
  <c r="Q4533" i="4"/>
  <c r="Q4537" i="4"/>
  <c r="Q4541" i="4"/>
  <c r="Q4545" i="4"/>
  <c r="Q4549" i="4"/>
  <c r="Q4553" i="4"/>
  <c r="Q4557" i="4"/>
  <c r="Q4561" i="4"/>
  <c r="Q4565" i="4"/>
  <c r="Q4569" i="4"/>
  <c r="Q4573" i="4"/>
  <c r="Q4577" i="4"/>
  <c r="Q4581" i="4"/>
  <c r="Q4585" i="4"/>
  <c r="Q4589" i="4"/>
  <c r="Q4593" i="4"/>
  <c r="Q4597" i="4"/>
  <c r="Q4601" i="4"/>
  <c r="Q4605" i="4"/>
  <c r="Q4609" i="4"/>
  <c r="Q4613" i="4"/>
  <c r="Q4617" i="4"/>
  <c r="Q4621" i="4"/>
  <c r="Q4625" i="4"/>
  <c r="Q4629" i="4"/>
  <c r="Q4633" i="4"/>
  <c r="Q4637" i="4"/>
  <c r="Q4641" i="4"/>
  <c r="Q4645" i="4"/>
  <c r="Q4649" i="4"/>
  <c r="Q4653" i="4"/>
  <c r="Q4657" i="4"/>
  <c r="Q4661" i="4"/>
  <c r="Q4665" i="4"/>
  <c r="Q4669" i="4"/>
  <c r="Q4673" i="4"/>
  <c r="Q4677" i="4"/>
  <c r="Q4681" i="4"/>
  <c r="Q4685" i="4"/>
  <c r="Q4689" i="4"/>
  <c r="Q4940" i="4"/>
  <c r="Q4972" i="4"/>
  <c r="Q4696" i="4"/>
  <c r="Q4700" i="4"/>
  <c r="Q4704" i="4"/>
  <c r="Q4708" i="4"/>
  <c r="Q4712" i="4"/>
  <c r="Q4716" i="4"/>
  <c r="Q4720" i="4"/>
  <c r="Q4724" i="4"/>
  <c r="Q4728" i="4"/>
  <c r="Q4732" i="4"/>
  <c r="Q4736" i="4"/>
  <c r="Q4740" i="4"/>
  <c r="Q4744" i="4"/>
  <c r="Q4748" i="4"/>
  <c r="Q4752" i="4"/>
  <c r="Q4756" i="4"/>
  <c r="Q4760" i="4"/>
  <c r="Q4764" i="4"/>
  <c r="Q4768" i="4"/>
  <c r="Q4772" i="4"/>
  <c r="Q4776" i="4"/>
  <c r="Q4780" i="4"/>
  <c r="Q4784" i="4"/>
  <c r="Q4788" i="4"/>
  <c r="Q4792" i="4"/>
  <c r="Q4796" i="4"/>
  <c r="Q4800" i="4"/>
  <c r="Q4804" i="4"/>
  <c r="Q4808" i="4"/>
  <c r="Q4812" i="4"/>
  <c r="Q4816" i="4"/>
  <c r="Q4820" i="4"/>
  <c r="Q4824" i="4"/>
  <c r="Q4828" i="4"/>
  <c r="Q4832" i="4"/>
  <c r="Q4836" i="4"/>
  <c r="Q4840" i="4"/>
  <c r="Q4844" i="4"/>
  <c r="Q4848" i="4"/>
  <c r="Q4852" i="4"/>
  <c r="Q4856" i="4"/>
  <c r="Q4860" i="4"/>
  <c r="Q4864" i="4"/>
  <c r="Q4868" i="4"/>
  <c r="Q4872" i="4"/>
  <c r="Q4876" i="4"/>
  <c r="Q4880" i="4"/>
  <c r="Q4884" i="4"/>
  <c r="Q4888" i="4"/>
  <c r="Q4892" i="4"/>
  <c r="Q4896" i="4"/>
  <c r="Q4900" i="4"/>
  <c r="Q4904" i="4"/>
  <c r="Q4908" i="4"/>
  <c r="Q4912" i="4"/>
  <c r="Q4916" i="4"/>
  <c r="Q4920" i="4"/>
  <c r="Q4924" i="4"/>
  <c r="Q4928" i="4"/>
  <c r="Q4932" i="4"/>
  <c r="Q4936" i="4"/>
  <c r="Q4941" i="4"/>
  <c r="Q4949" i="4"/>
  <c r="Q4957" i="4"/>
  <c r="Q4965" i="4"/>
  <c r="Q4973" i="4"/>
  <c r="Q4981" i="4"/>
  <c r="Q4989" i="4"/>
  <c r="Q4997" i="4"/>
  <c r="Q898" i="4"/>
  <c r="U895" i="4"/>
  <c r="Q890" i="4"/>
  <c r="U887" i="4"/>
  <c r="Q882" i="4"/>
  <c r="U879" i="4"/>
  <c r="Q874" i="4"/>
  <c r="U871" i="4"/>
  <c r="Q866" i="4"/>
  <c r="U863" i="4"/>
  <c r="Q858" i="4"/>
  <c r="U855" i="4"/>
  <c r="Q850" i="4"/>
  <c r="AE807" i="4"/>
  <c r="AG807" i="4" s="1"/>
  <c r="AK807" i="4" s="1"/>
  <c r="U903" i="4"/>
  <c r="U907" i="4"/>
  <c r="U911" i="4"/>
  <c r="U915" i="4"/>
  <c r="U919" i="4"/>
  <c r="U923" i="4"/>
  <c r="AE923" i="4" s="1"/>
  <c r="AG923" i="4" s="1"/>
  <c r="AK923" i="4" s="1"/>
  <c r="U927" i="4"/>
  <c r="U931" i="4"/>
  <c r="AE931" i="4" s="1"/>
  <c r="AG931" i="4" s="1"/>
  <c r="AK931" i="4" s="1"/>
  <c r="U935" i="4"/>
  <c r="U939" i="4"/>
  <c r="U943" i="4"/>
  <c r="U947" i="4"/>
  <c r="U951" i="4"/>
  <c r="U955" i="4"/>
  <c r="U959" i="4"/>
  <c r="U963" i="4"/>
  <c r="U967" i="4"/>
  <c r="U971" i="4"/>
  <c r="U975" i="4"/>
  <c r="U979" i="4"/>
  <c r="U983" i="4"/>
  <c r="U987" i="4"/>
  <c r="U991" i="4"/>
  <c r="U995" i="4"/>
  <c r="U999" i="4"/>
  <c r="U1003" i="4"/>
  <c r="U1007" i="4"/>
  <c r="U1011" i="4"/>
  <c r="U1015" i="4"/>
  <c r="U1019" i="4"/>
  <c r="U1023" i="4"/>
  <c r="U1027" i="4"/>
  <c r="U1031" i="4"/>
  <c r="U1035" i="4"/>
  <c r="U1039" i="4"/>
  <c r="U1043" i="4"/>
  <c r="U1047" i="4"/>
  <c r="U1051" i="4"/>
  <c r="U1055" i="4"/>
  <c r="U1059" i="4"/>
  <c r="U1063" i="4"/>
  <c r="U1067" i="4"/>
  <c r="U1071" i="4"/>
  <c r="U1075" i="4"/>
  <c r="U1079" i="4"/>
  <c r="U1083" i="4"/>
  <c r="U1087" i="4"/>
  <c r="U1091" i="4"/>
  <c r="U1095" i="4"/>
  <c r="U1099" i="4"/>
  <c r="U1103" i="4"/>
  <c r="U1107" i="4"/>
  <c r="U1111" i="4"/>
  <c r="U1115" i="4"/>
  <c r="U1119" i="4"/>
  <c r="U1123" i="4"/>
  <c r="U1127" i="4"/>
  <c r="U1131" i="4"/>
  <c r="U1135" i="4"/>
  <c r="U1139" i="4"/>
  <c r="U1143" i="4"/>
  <c r="U1147" i="4"/>
  <c r="U1151" i="4"/>
  <c r="U1155" i="4"/>
  <c r="U1159" i="4"/>
  <c r="U1163" i="4"/>
  <c r="U1167" i="4"/>
  <c r="U1171" i="4"/>
  <c r="U1175" i="4"/>
  <c r="U1179" i="4"/>
  <c r="U1183" i="4"/>
  <c r="U1187" i="4"/>
  <c r="U1191" i="4"/>
  <c r="U1195" i="4"/>
  <c r="U1199" i="4"/>
  <c r="U1203" i="4"/>
  <c r="U1207" i="4"/>
  <c r="U1211" i="4"/>
  <c r="U1215" i="4"/>
  <c r="U1219" i="4"/>
  <c r="U1223" i="4"/>
  <c r="U1227" i="4"/>
  <c r="U1231" i="4"/>
  <c r="U1235" i="4"/>
  <c r="U1239" i="4"/>
  <c r="U1243" i="4"/>
  <c r="U1247" i="4"/>
  <c r="U1251" i="4"/>
  <c r="U1255" i="4"/>
  <c r="U1259" i="4"/>
  <c r="U1263" i="4"/>
  <c r="U1267" i="4"/>
  <c r="U1271" i="4"/>
  <c r="U1275" i="4"/>
  <c r="U1279" i="4"/>
  <c r="U1283" i="4"/>
  <c r="U1287" i="4"/>
  <c r="U1291" i="4"/>
  <c r="U1295" i="4"/>
  <c r="U1299" i="4"/>
  <c r="U1303" i="4"/>
  <c r="U1307" i="4"/>
  <c r="U1311" i="4"/>
  <c r="U1315" i="4"/>
  <c r="U1319" i="4"/>
  <c r="U1323" i="4"/>
  <c r="U1327" i="4"/>
  <c r="U1331" i="4"/>
  <c r="U1335" i="4"/>
  <c r="U1339" i="4"/>
  <c r="U1343" i="4"/>
  <c r="U1347" i="4"/>
  <c r="U1351" i="4"/>
  <c r="U1355" i="4"/>
  <c r="U1359" i="4"/>
  <c r="U1363" i="4"/>
  <c r="U1367" i="4"/>
  <c r="U1371" i="4"/>
  <c r="U1375" i="4"/>
  <c r="U1379" i="4"/>
  <c r="U1383" i="4"/>
  <c r="U1387" i="4"/>
  <c r="U1391" i="4"/>
  <c r="U1395" i="4"/>
  <c r="U1399" i="4"/>
  <c r="U1403" i="4"/>
  <c r="U1407" i="4"/>
  <c r="U1411" i="4"/>
  <c r="U1415" i="4"/>
  <c r="U1419" i="4"/>
  <c r="U1423" i="4"/>
  <c r="U1427" i="4"/>
  <c r="U1431" i="4"/>
  <c r="U1435" i="4"/>
  <c r="U1439" i="4"/>
  <c r="U1443" i="4"/>
  <c r="U1447" i="4"/>
  <c r="U1451" i="4"/>
  <c r="U1455" i="4"/>
  <c r="U1459" i="4"/>
  <c r="U1463" i="4"/>
  <c r="U1467" i="4"/>
  <c r="U1471" i="4"/>
  <c r="U1475" i="4"/>
  <c r="U1479" i="4"/>
  <c r="U1483" i="4"/>
  <c r="U1487" i="4"/>
  <c r="U1491" i="4"/>
  <c r="U1495" i="4"/>
  <c r="U1499" i="4"/>
  <c r="U1503" i="4"/>
  <c r="U1507" i="4"/>
  <c r="U1511" i="4"/>
  <c r="U1515" i="4"/>
  <c r="U1519" i="4"/>
  <c r="U1523" i="4"/>
  <c r="U1527" i="4"/>
  <c r="U1531" i="4"/>
  <c r="U1535" i="4"/>
  <c r="U1539" i="4"/>
  <c r="U1543" i="4"/>
  <c r="U1547" i="4"/>
  <c r="U1551" i="4"/>
  <c r="U1555" i="4"/>
  <c r="U1559" i="4"/>
  <c r="U1563" i="4"/>
  <c r="U1567" i="4"/>
  <c r="U1571" i="4"/>
  <c r="U1575" i="4"/>
  <c r="U1579" i="4"/>
  <c r="U1583" i="4"/>
  <c r="U1587" i="4"/>
  <c r="U1591" i="4"/>
  <c r="U1595" i="4"/>
  <c r="U1599" i="4"/>
  <c r="U1603" i="4"/>
  <c r="U1607" i="4"/>
  <c r="U1611" i="4"/>
  <c r="U1615" i="4"/>
  <c r="U1619" i="4"/>
  <c r="U1623" i="4"/>
  <c r="U1627" i="4"/>
  <c r="U1631" i="4"/>
  <c r="U1635" i="4"/>
  <c r="U1639" i="4"/>
  <c r="U1643" i="4"/>
  <c r="U1647" i="4"/>
  <c r="U1651" i="4"/>
  <c r="U1655" i="4"/>
  <c r="U1659" i="4"/>
  <c r="U1663" i="4"/>
  <c r="U1667" i="4"/>
  <c r="U1671" i="4"/>
  <c r="U1675" i="4"/>
  <c r="U1679" i="4"/>
  <c r="U1683" i="4"/>
  <c r="U1687" i="4"/>
  <c r="U1691" i="4"/>
  <c r="U1695" i="4"/>
  <c r="U1699" i="4"/>
  <c r="U1703" i="4"/>
  <c r="U1707" i="4"/>
  <c r="U1711" i="4"/>
  <c r="U1715" i="4"/>
  <c r="U1719" i="4"/>
  <c r="U1723" i="4"/>
  <c r="U1727" i="4"/>
  <c r="U1731" i="4"/>
  <c r="U2598" i="4"/>
  <c r="U2606" i="4"/>
  <c r="U2614" i="4"/>
  <c r="U2622" i="4"/>
  <c r="U2630" i="4"/>
  <c r="U2638" i="4"/>
  <c r="U2646" i="4"/>
  <c r="U2654" i="4"/>
  <c r="U2662" i="4"/>
  <c r="U2670" i="4"/>
  <c r="U2678" i="4"/>
  <c r="U2686" i="4"/>
  <c r="U1733" i="4"/>
  <c r="U1737" i="4"/>
  <c r="U1741" i="4"/>
  <c r="U1745" i="4"/>
  <c r="U1749" i="4"/>
  <c r="U1753" i="4"/>
  <c r="U1757" i="4"/>
  <c r="U1761" i="4"/>
  <c r="U1765" i="4"/>
  <c r="U1769" i="4"/>
  <c r="U1773" i="4"/>
  <c r="U1777" i="4"/>
  <c r="U1781" i="4"/>
  <c r="U1785" i="4"/>
  <c r="U1789" i="4"/>
  <c r="U1793" i="4"/>
  <c r="U1797" i="4"/>
  <c r="U1801" i="4"/>
  <c r="U1805" i="4"/>
  <c r="U1809" i="4"/>
  <c r="U1813" i="4"/>
  <c r="U1817" i="4"/>
  <c r="U1821" i="4"/>
  <c r="U1825" i="4"/>
  <c r="U1829" i="4"/>
  <c r="U1833" i="4"/>
  <c r="U1837" i="4"/>
  <c r="U1841" i="4"/>
  <c r="U1845" i="4"/>
  <c r="U1849" i="4"/>
  <c r="U1853" i="4"/>
  <c r="U1857" i="4"/>
  <c r="U1861" i="4"/>
  <c r="U1865" i="4"/>
  <c r="U1869" i="4"/>
  <c r="U1873" i="4"/>
  <c r="U1877" i="4"/>
  <c r="U1881" i="4"/>
  <c r="U1885" i="4"/>
  <c r="U1889" i="4"/>
  <c r="U1893" i="4"/>
  <c r="U1897" i="4"/>
  <c r="U1901" i="4"/>
  <c r="U1905" i="4"/>
  <c r="U1909" i="4"/>
  <c r="U1913" i="4"/>
  <c r="U1917" i="4"/>
  <c r="U1921" i="4"/>
  <c r="U1925" i="4"/>
  <c r="U1929" i="4"/>
  <c r="U1933" i="4"/>
  <c r="U1937" i="4"/>
  <c r="U1941" i="4"/>
  <c r="U1945" i="4"/>
  <c r="U1949" i="4"/>
  <c r="U1953" i="4"/>
  <c r="U1957" i="4"/>
  <c r="U1961" i="4"/>
  <c r="U1965" i="4"/>
  <c r="U1969" i="4"/>
  <c r="U1973" i="4"/>
  <c r="U1977" i="4"/>
  <c r="U1981" i="4"/>
  <c r="U1985" i="4"/>
  <c r="U1989" i="4"/>
  <c r="U1993" i="4"/>
  <c r="U1997" i="4"/>
  <c r="U2001" i="4"/>
  <c r="U2005" i="4"/>
  <c r="U2009" i="4"/>
  <c r="U2013" i="4"/>
  <c r="U2017" i="4"/>
  <c r="U2021" i="4"/>
  <c r="U2025" i="4"/>
  <c r="U2029" i="4"/>
  <c r="U2033" i="4"/>
  <c r="U2037" i="4"/>
  <c r="U2041" i="4"/>
  <c r="U2045" i="4"/>
  <c r="U2049" i="4"/>
  <c r="U2053" i="4"/>
  <c r="U2057" i="4"/>
  <c r="U2061" i="4"/>
  <c r="U2065" i="4"/>
  <c r="U2069" i="4"/>
  <c r="U2073" i="4"/>
  <c r="U2077" i="4"/>
  <c r="U2081" i="4"/>
  <c r="U2085" i="4"/>
  <c r="U2089" i="4"/>
  <c r="U2093" i="4"/>
  <c r="U2097" i="4"/>
  <c r="U2101" i="4"/>
  <c r="U2105" i="4"/>
  <c r="U2109" i="4"/>
  <c r="U2113" i="4"/>
  <c r="U2117" i="4"/>
  <c r="U2121" i="4"/>
  <c r="U2125" i="4"/>
  <c r="U2129" i="4"/>
  <c r="U2133" i="4"/>
  <c r="U2137" i="4"/>
  <c r="U2141" i="4"/>
  <c r="U2145" i="4"/>
  <c r="U2149" i="4"/>
  <c r="U2153" i="4"/>
  <c r="U2157" i="4"/>
  <c r="U2161" i="4"/>
  <c r="U2165" i="4"/>
  <c r="U2169" i="4"/>
  <c r="U2173" i="4"/>
  <c r="U2177" i="4"/>
  <c r="U2181" i="4"/>
  <c r="U2185" i="4"/>
  <c r="U2189" i="4"/>
  <c r="U2193" i="4"/>
  <c r="U2197" i="4"/>
  <c r="U2201" i="4"/>
  <c r="U2205" i="4"/>
  <c r="U2209" i="4"/>
  <c r="U2213" i="4"/>
  <c r="U2217" i="4"/>
  <c r="U2221" i="4"/>
  <c r="U2225" i="4"/>
  <c r="U2229" i="4"/>
  <c r="U2233" i="4"/>
  <c r="U2237" i="4"/>
  <c r="U2241" i="4"/>
  <c r="U2245" i="4"/>
  <c r="U2249" i="4"/>
  <c r="U2253" i="4"/>
  <c r="U2257" i="4"/>
  <c r="U2261" i="4"/>
  <c r="U2265" i="4"/>
  <c r="U2269" i="4"/>
  <c r="U2273" i="4"/>
  <c r="U2277" i="4"/>
  <c r="U2281" i="4"/>
  <c r="U2285" i="4"/>
  <c r="U2289" i="4"/>
  <c r="U2293" i="4"/>
  <c r="U2297" i="4"/>
  <c r="U2301" i="4"/>
  <c r="U2305" i="4"/>
  <c r="U2309" i="4"/>
  <c r="U2313" i="4"/>
  <c r="U2317" i="4"/>
  <c r="U2321" i="4"/>
  <c r="U2325" i="4"/>
  <c r="U2329" i="4"/>
  <c r="U2333" i="4"/>
  <c r="U2337" i="4"/>
  <c r="U2341" i="4"/>
  <c r="U2345" i="4"/>
  <c r="U2349" i="4"/>
  <c r="U2353" i="4"/>
  <c r="U2357" i="4"/>
  <c r="U2361" i="4"/>
  <c r="U2365" i="4"/>
  <c r="U2369" i="4"/>
  <c r="U2373" i="4"/>
  <c r="U2377" i="4"/>
  <c r="U2381" i="4"/>
  <c r="U2385" i="4"/>
  <c r="U2389" i="4"/>
  <c r="U2393" i="4"/>
  <c r="U2397" i="4"/>
  <c r="U2401" i="4"/>
  <c r="U2405" i="4"/>
  <c r="U2409" i="4"/>
  <c r="U2413" i="4"/>
  <c r="U2417" i="4"/>
  <c r="U2421" i="4"/>
  <c r="U2425" i="4"/>
  <c r="U2429" i="4"/>
  <c r="U2433" i="4"/>
  <c r="U2437" i="4"/>
  <c r="U2441" i="4"/>
  <c r="U2445" i="4"/>
  <c r="U2449" i="4"/>
  <c r="U2453" i="4"/>
  <c r="U2457" i="4"/>
  <c r="U2461" i="4"/>
  <c r="U2465" i="4"/>
  <c r="U2469" i="4"/>
  <c r="U2473" i="4"/>
  <c r="U2477" i="4"/>
  <c r="U2481" i="4"/>
  <c r="U2485" i="4"/>
  <c r="U2489" i="4"/>
  <c r="U2493" i="4"/>
  <c r="U2497" i="4"/>
  <c r="U2501" i="4"/>
  <c r="U2505" i="4"/>
  <c r="U2509" i="4"/>
  <c r="U2513" i="4"/>
  <c r="U2517" i="4"/>
  <c r="U2521" i="4"/>
  <c r="U2525" i="4"/>
  <c r="U2529" i="4"/>
  <c r="U2533" i="4"/>
  <c r="U2537" i="4"/>
  <c r="U2541" i="4"/>
  <c r="U2545" i="4"/>
  <c r="U2549" i="4"/>
  <c r="U2553" i="4"/>
  <c r="U2557" i="4"/>
  <c r="U2561" i="4"/>
  <c r="U2565" i="4"/>
  <c r="U2569" i="4"/>
  <c r="U2573" i="4"/>
  <c r="U2577" i="4"/>
  <c r="U2581" i="4"/>
  <c r="U2585" i="4"/>
  <c r="U2589" i="4"/>
  <c r="U2593" i="4"/>
  <c r="U2601" i="4"/>
  <c r="U2609" i="4"/>
  <c r="U2617" i="4"/>
  <c r="U2625" i="4"/>
  <c r="U2633" i="4"/>
  <c r="U2641" i="4"/>
  <c r="U2649" i="4"/>
  <c r="U2657" i="4"/>
  <c r="U2665" i="4"/>
  <c r="U2673" i="4"/>
  <c r="U2681" i="4"/>
  <c r="U2689" i="4"/>
  <c r="U2704" i="4"/>
  <c r="U2720" i="4"/>
  <c r="U2736" i="4"/>
  <c r="U2752" i="4"/>
  <c r="U2768" i="4"/>
  <c r="U2784" i="4"/>
  <c r="U2800" i="4"/>
  <c r="U2816" i="4"/>
  <c r="U2832" i="4"/>
  <c r="U2848" i="4"/>
  <c r="U2864" i="4"/>
  <c r="U2880" i="4"/>
  <c r="U2896" i="4"/>
  <c r="U2910" i="4"/>
  <c r="U2918" i="4"/>
  <c r="U2926" i="4"/>
  <c r="U2934" i="4"/>
  <c r="U2942" i="4"/>
  <c r="U2950" i="4"/>
  <c r="U2958" i="4"/>
  <c r="U2966" i="4"/>
  <c r="U2974" i="4"/>
  <c r="U2982" i="4"/>
  <c r="U2990" i="4"/>
  <c r="U2998" i="4"/>
  <c r="U3006" i="4"/>
  <c r="U3014" i="4"/>
  <c r="U3022" i="4"/>
  <c r="U3030" i="4"/>
  <c r="U3038" i="4"/>
  <c r="U3046" i="4"/>
  <c r="U3054" i="4"/>
  <c r="U3062" i="4"/>
  <c r="U3070" i="4"/>
  <c r="U3078" i="4"/>
  <c r="U3086" i="4"/>
  <c r="U3094" i="4"/>
  <c r="U3102" i="4"/>
  <c r="U3110" i="4"/>
  <c r="U3118" i="4"/>
  <c r="U3126" i="4"/>
  <c r="U3134" i="4"/>
  <c r="U3142" i="4"/>
  <c r="U3150" i="4"/>
  <c r="U3158" i="4"/>
  <c r="U3166" i="4"/>
  <c r="U3174" i="4"/>
  <c r="U3182" i="4"/>
  <c r="U3190" i="4"/>
  <c r="U3198" i="4"/>
  <c r="U3206" i="4"/>
  <c r="U3214" i="4"/>
  <c r="U3222" i="4"/>
  <c r="U3230" i="4"/>
  <c r="U3238" i="4"/>
  <c r="U3246" i="4"/>
  <c r="U3254" i="4"/>
  <c r="U3262" i="4"/>
  <c r="U3270" i="4"/>
  <c r="U3278" i="4"/>
  <c r="U3286" i="4"/>
  <c r="U3294" i="4"/>
  <c r="U3302" i="4"/>
  <c r="U3310" i="4"/>
  <c r="U3318" i="4"/>
  <c r="U3326" i="4"/>
  <c r="U3334" i="4"/>
  <c r="U3342" i="4"/>
  <c r="U3350" i="4"/>
  <c r="U3358" i="4"/>
  <c r="U3366" i="4"/>
  <c r="U3374" i="4"/>
  <c r="U3382" i="4"/>
  <c r="U3391" i="4"/>
  <c r="U3407" i="4"/>
  <c r="U3423" i="4"/>
  <c r="U3439" i="4"/>
  <c r="U3455" i="4"/>
  <c r="U3471" i="4"/>
  <c r="U3487" i="4"/>
  <c r="U3503" i="4"/>
  <c r="U3519" i="4"/>
  <c r="U3535" i="4"/>
  <c r="U3551" i="4"/>
  <c r="U2697" i="4"/>
  <c r="U2713" i="4"/>
  <c r="U2729" i="4"/>
  <c r="U2745" i="4"/>
  <c r="U2761" i="4"/>
  <c r="U2777" i="4"/>
  <c r="U2793" i="4"/>
  <c r="U2809" i="4"/>
  <c r="U2825" i="4"/>
  <c r="U2841" i="4"/>
  <c r="U2857" i="4"/>
  <c r="U2873" i="4"/>
  <c r="U2889" i="4"/>
  <c r="U2905" i="4"/>
  <c r="U3402" i="4"/>
  <c r="U3418" i="4"/>
  <c r="U3434" i="4"/>
  <c r="U3450" i="4"/>
  <c r="U3466" i="4"/>
  <c r="U3482" i="4"/>
  <c r="U3498" i="4"/>
  <c r="U3514" i="4"/>
  <c r="U3530" i="4"/>
  <c r="U3546" i="4"/>
  <c r="U2694" i="4"/>
  <c r="U2710" i="4"/>
  <c r="U2726" i="4"/>
  <c r="U2742" i="4"/>
  <c r="U2758" i="4"/>
  <c r="U2774" i="4"/>
  <c r="U2790" i="4"/>
  <c r="U2806" i="4"/>
  <c r="U2822" i="4"/>
  <c r="U2838" i="4"/>
  <c r="U2854" i="4"/>
  <c r="U2870" i="4"/>
  <c r="U2886" i="4"/>
  <c r="U2902" i="4"/>
  <c r="U2913" i="4"/>
  <c r="U2921" i="4"/>
  <c r="U2929" i="4"/>
  <c r="U2937" i="4"/>
  <c r="U2945" i="4"/>
  <c r="U2953" i="4"/>
  <c r="U2961" i="4"/>
  <c r="U2969" i="4"/>
  <c r="U2977" i="4"/>
  <c r="U2985" i="4"/>
  <c r="U2993" i="4"/>
  <c r="U3001" i="4"/>
  <c r="U3009" i="4"/>
  <c r="U3017" i="4"/>
  <c r="U3025" i="4"/>
  <c r="U3033" i="4"/>
  <c r="U3041" i="4"/>
  <c r="U3049" i="4"/>
  <c r="U3057" i="4"/>
  <c r="U3065" i="4"/>
  <c r="U3073" i="4"/>
  <c r="U3081" i="4"/>
  <c r="U3089" i="4"/>
  <c r="U3097" i="4"/>
  <c r="U3105" i="4"/>
  <c r="U3113" i="4"/>
  <c r="U3121" i="4"/>
  <c r="U3129" i="4"/>
  <c r="U3137" i="4"/>
  <c r="U3145" i="4"/>
  <c r="U3153" i="4"/>
  <c r="U3161" i="4"/>
  <c r="U3169" i="4"/>
  <c r="U3177" i="4"/>
  <c r="U3185" i="4"/>
  <c r="U3193" i="4"/>
  <c r="U3201" i="4"/>
  <c r="U3209" i="4"/>
  <c r="U3217" i="4"/>
  <c r="U3225" i="4"/>
  <c r="U3233" i="4"/>
  <c r="U3241" i="4"/>
  <c r="U3249" i="4"/>
  <c r="U3257" i="4"/>
  <c r="U3265" i="4"/>
  <c r="U3273" i="4"/>
  <c r="U3281" i="4"/>
  <c r="U3289" i="4"/>
  <c r="U3297" i="4"/>
  <c r="U3305" i="4"/>
  <c r="U3313" i="4"/>
  <c r="U3321" i="4"/>
  <c r="U3329" i="4"/>
  <c r="U3337" i="4"/>
  <c r="U3345" i="4"/>
  <c r="U3353" i="4"/>
  <c r="U3361" i="4"/>
  <c r="U3369" i="4"/>
  <c r="U3377" i="4"/>
  <c r="U3385" i="4"/>
  <c r="U3401" i="4"/>
  <c r="U3417" i="4"/>
  <c r="U3433" i="4"/>
  <c r="U3449" i="4"/>
  <c r="U3465" i="4"/>
  <c r="U3481" i="4"/>
  <c r="U3497" i="4"/>
  <c r="U3513" i="4"/>
  <c r="U3529" i="4"/>
  <c r="U3545" i="4"/>
  <c r="U2695" i="4"/>
  <c r="U2711" i="4"/>
  <c r="U2727" i="4"/>
  <c r="U2743" i="4"/>
  <c r="U2759" i="4"/>
  <c r="U2775" i="4"/>
  <c r="U2791" i="4"/>
  <c r="U2807" i="4"/>
  <c r="U2823" i="4"/>
  <c r="U2839" i="4"/>
  <c r="U2855" i="4"/>
  <c r="U2871" i="4"/>
  <c r="U2887" i="4"/>
  <c r="U2903" i="4"/>
  <c r="U3396" i="4"/>
  <c r="U3412" i="4"/>
  <c r="U3428" i="4"/>
  <c r="U3444" i="4"/>
  <c r="U3460" i="4"/>
  <c r="U3476" i="4"/>
  <c r="U3492" i="4"/>
  <c r="U3508" i="4"/>
  <c r="U3524" i="4"/>
  <c r="U3540" i="4"/>
  <c r="U3556" i="4"/>
  <c r="U3563" i="4"/>
  <c r="U3567" i="4"/>
  <c r="U3571" i="4"/>
  <c r="U3575" i="4"/>
  <c r="U3579" i="4"/>
  <c r="U3583" i="4"/>
  <c r="U3587" i="4"/>
  <c r="U3591" i="4"/>
  <c r="U3595" i="4"/>
  <c r="U3599" i="4"/>
  <c r="U3603" i="4"/>
  <c r="U3607" i="4"/>
  <c r="U3611" i="4"/>
  <c r="U3615" i="4"/>
  <c r="U3619" i="4"/>
  <c r="U3623" i="4"/>
  <c r="U3627" i="4"/>
  <c r="U3631" i="4"/>
  <c r="U3635" i="4"/>
  <c r="U3639" i="4"/>
  <c r="U3643" i="4"/>
  <c r="U3647" i="4"/>
  <c r="U3651" i="4"/>
  <c r="U3655" i="4"/>
  <c r="U3659" i="4"/>
  <c r="U3663" i="4"/>
  <c r="U3667" i="4"/>
  <c r="U3671" i="4"/>
  <c r="U3675" i="4"/>
  <c r="U3679" i="4"/>
  <c r="U3683" i="4"/>
  <c r="U3687" i="4"/>
  <c r="U3691" i="4"/>
  <c r="U3695" i="4"/>
  <c r="U3699" i="4"/>
  <c r="U3703" i="4"/>
  <c r="U3707" i="4"/>
  <c r="U3711" i="4"/>
  <c r="U3715" i="4"/>
  <c r="U3719" i="4"/>
  <c r="U3723" i="4"/>
  <c r="U3727" i="4"/>
  <c r="U3731" i="4"/>
  <c r="U3735" i="4"/>
  <c r="U3739" i="4"/>
  <c r="U3743" i="4"/>
  <c r="U3747" i="4"/>
  <c r="U3751" i="4"/>
  <c r="U3755" i="4"/>
  <c r="U3759" i="4"/>
  <c r="U3763" i="4"/>
  <c r="U3767" i="4"/>
  <c r="U3771" i="4"/>
  <c r="U3775" i="4"/>
  <c r="U3779" i="4"/>
  <c r="U3783" i="4"/>
  <c r="U3787" i="4"/>
  <c r="U3791" i="4"/>
  <c r="U3795" i="4"/>
  <c r="U3799" i="4"/>
  <c r="U3803" i="4"/>
  <c r="U3807" i="4"/>
  <c r="U3811" i="4"/>
  <c r="U3815" i="4"/>
  <c r="U3819" i="4"/>
  <c r="U3823" i="4"/>
  <c r="U3827" i="4"/>
  <c r="U3831" i="4"/>
  <c r="U3835" i="4"/>
  <c r="U3839" i="4"/>
  <c r="U3843" i="4"/>
  <c r="U3847" i="4"/>
  <c r="U3851" i="4"/>
  <c r="U3855" i="4"/>
  <c r="U3859" i="4"/>
  <c r="U3863" i="4"/>
  <c r="U3867" i="4"/>
  <c r="U3871" i="4"/>
  <c r="U3875" i="4"/>
  <c r="U3879" i="4"/>
  <c r="U3883" i="4"/>
  <c r="U3887" i="4"/>
  <c r="U3891" i="4"/>
  <c r="U3895" i="4"/>
  <c r="U3899" i="4"/>
  <c r="U3903" i="4"/>
  <c r="U3907" i="4"/>
  <c r="U3911" i="4"/>
  <c r="U3915" i="4"/>
  <c r="U3919" i="4"/>
  <c r="U3923" i="4"/>
  <c r="U3927" i="4"/>
  <c r="U3931" i="4"/>
  <c r="U3935" i="4"/>
  <c r="U3939" i="4"/>
  <c r="U3943" i="4"/>
  <c r="U3947" i="4"/>
  <c r="U3951" i="4"/>
  <c r="U3955" i="4"/>
  <c r="U3959" i="4"/>
  <c r="U3963" i="4"/>
  <c r="U3967" i="4"/>
  <c r="U3975" i="4"/>
  <c r="U3983" i="4"/>
  <c r="U3991" i="4"/>
  <c r="U3999" i="4"/>
  <c r="U4007" i="4"/>
  <c r="U4015" i="4"/>
  <c r="U4023" i="4"/>
  <c r="U4031" i="4"/>
  <c r="U4039" i="4"/>
  <c r="U4047" i="4"/>
  <c r="U4055" i="4"/>
  <c r="U4063" i="4"/>
  <c r="U3974" i="4"/>
  <c r="U3982" i="4"/>
  <c r="U3990" i="4"/>
  <c r="U3998" i="4"/>
  <c r="U4006" i="4"/>
  <c r="U4014" i="4"/>
  <c r="U4022" i="4"/>
  <c r="U4030" i="4"/>
  <c r="U4038" i="4"/>
  <c r="U4046" i="4"/>
  <c r="U4054" i="4"/>
  <c r="U4062" i="4"/>
  <c r="U4350" i="4"/>
  <c r="U4366" i="4"/>
  <c r="U4382" i="4"/>
  <c r="U4398" i="4"/>
  <c r="U4414" i="4"/>
  <c r="U4430" i="4"/>
  <c r="U4065" i="4"/>
  <c r="U4069" i="4"/>
  <c r="U4073" i="4"/>
  <c r="U4077" i="4"/>
  <c r="U4081" i="4"/>
  <c r="U4085" i="4"/>
  <c r="U4089" i="4"/>
  <c r="U4093" i="4"/>
  <c r="U4097" i="4"/>
  <c r="U4101" i="4"/>
  <c r="U4105" i="4"/>
  <c r="U4109" i="4"/>
  <c r="U4113" i="4"/>
  <c r="U4117" i="4"/>
  <c r="U4121" i="4"/>
  <c r="U4125" i="4"/>
  <c r="U4129" i="4"/>
  <c r="U4133" i="4"/>
  <c r="U4137" i="4"/>
  <c r="U4141" i="4"/>
  <c r="U4145" i="4"/>
  <c r="U4149" i="4"/>
  <c r="U4153" i="4"/>
  <c r="U4157" i="4"/>
  <c r="U4161" i="4"/>
  <c r="U4165" i="4"/>
  <c r="U4169" i="4"/>
  <c r="U4173" i="4"/>
  <c r="U4177" i="4"/>
  <c r="U4181" i="4"/>
  <c r="U4185" i="4"/>
  <c r="U4189" i="4"/>
  <c r="U4193" i="4"/>
  <c r="U4197" i="4"/>
  <c r="U4201" i="4"/>
  <c r="U4205" i="4"/>
  <c r="U4209" i="4"/>
  <c r="U4213" i="4"/>
  <c r="U4217" i="4"/>
  <c r="U4221" i="4"/>
  <c r="U4225" i="4"/>
  <c r="U4229" i="4"/>
  <c r="U4233" i="4"/>
  <c r="U4237" i="4"/>
  <c r="U4241" i="4"/>
  <c r="U4245" i="4"/>
  <c r="U4249" i="4"/>
  <c r="U4253" i="4"/>
  <c r="U4257" i="4"/>
  <c r="U4261" i="4"/>
  <c r="U4265" i="4"/>
  <c r="U4269" i="4"/>
  <c r="U4273" i="4"/>
  <c r="U4277" i="4"/>
  <c r="U4281" i="4"/>
  <c r="U4285" i="4"/>
  <c r="U4289" i="4"/>
  <c r="U4293" i="4"/>
  <c r="U4297" i="4"/>
  <c r="U4301" i="4"/>
  <c r="U4305" i="4"/>
  <c r="U4309" i="4"/>
  <c r="U4313" i="4"/>
  <c r="U4317" i="4"/>
  <c r="U4321" i="4"/>
  <c r="U4325" i="4"/>
  <c r="U4329" i="4"/>
  <c r="U4333" i="4"/>
  <c r="U4343" i="4"/>
  <c r="U4359" i="4"/>
  <c r="U4375" i="4"/>
  <c r="U4391" i="4"/>
  <c r="U4407" i="4"/>
  <c r="U4423" i="4"/>
  <c r="U4439" i="4"/>
  <c r="U4348" i="4"/>
  <c r="U4364" i="4"/>
  <c r="U4380" i="4"/>
  <c r="U4396" i="4"/>
  <c r="U4412" i="4"/>
  <c r="U4428" i="4"/>
  <c r="U4337" i="4"/>
  <c r="U4353" i="4"/>
  <c r="U4369" i="4"/>
  <c r="U4385" i="4"/>
  <c r="U4401" i="4"/>
  <c r="U4417" i="4"/>
  <c r="U4433" i="4"/>
  <c r="U4959" i="4"/>
  <c r="U4991" i="4"/>
  <c r="U4949" i="4"/>
  <c r="U4981" i="4"/>
  <c r="U4939" i="4"/>
  <c r="U4971" i="4"/>
  <c r="U5003" i="4"/>
  <c r="U4444" i="4"/>
  <c r="U4448" i="4"/>
  <c r="U4452" i="4"/>
  <c r="U4456" i="4"/>
  <c r="U4460" i="4"/>
  <c r="U4464" i="4"/>
  <c r="U4468" i="4"/>
  <c r="U4472" i="4"/>
  <c r="U4476" i="4"/>
  <c r="U4480" i="4"/>
  <c r="U4484" i="4"/>
  <c r="U4488" i="4"/>
  <c r="U4492" i="4"/>
  <c r="U4496" i="4"/>
  <c r="U4500" i="4"/>
  <c r="U4504" i="4"/>
  <c r="U4508" i="4"/>
  <c r="U4512" i="4"/>
  <c r="U4516" i="4"/>
  <c r="U4520" i="4"/>
  <c r="U4524" i="4"/>
  <c r="U4528" i="4"/>
  <c r="U4532" i="4"/>
  <c r="U4536" i="4"/>
  <c r="U4540" i="4"/>
  <c r="U4544" i="4"/>
  <c r="U4548" i="4"/>
  <c r="U4552" i="4"/>
  <c r="U4556" i="4"/>
  <c r="U4560" i="4"/>
  <c r="U4564" i="4"/>
  <c r="U4568" i="4"/>
  <c r="U4572" i="4"/>
  <c r="U4576" i="4"/>
  <c r="U4580" i="4"/>
  <c r="U4584" i="4"/>
  <c r="U4588" i="4"/>
  <c r="U4592" i="4"/>
  <c r="U4596" i="4"/>
  <c r="U4600" i="4"/>
  <c r="U4604" i="4"/>
  <c r="U4608" i="4"/>
  <c r="U4612" i="4"/>
  <c r="U4616" i="4"/>
  <c r="U4620" i="4"/>
  <c r="U4624" i="4"/>
  <c r="U4628" i="4"/>
  <c r="U4632" i="4"/>
  <c r="U4636" i="4"/>
  <c r="U4640" i="4"/>
  <c r="U4644" i="4"/>
  <c r="U4648" i="4"/>
  <c r="U4652" i="4"/>
  <c r="U4656" i="4"/>
  <c r="U4660" i="4"/>
  <c r="U4664" i="4"/>
  <c r="U4668" i="4"/>
  <c r="U4672" i="4"/>
  <c r="U4676" i="4"/>
  <c r="U4680" i="4"/>
  <c r="U4684" i="4"/>
  <c r="U4688" i="4"/>
  <c r="U4692" i="4"/>
  <c r="U4969" i="4"/>
  <c r="U5001" i="4"/>
  <c r="U4695" i="4"/>
  <c r="U4699" i="4"/>
  <c r="U4703" i="4"/>
  <c r="U4707" i="4"/>
  <c r="U4711" i="4"/>
  <c r="U4715" i="4"/>
  <c r="U4719" i="4"/>
  <c r="U4723" i="4"/>
  <c r="U4727" i="4"/>
  <c r="U4731" i="4"/>
  <c r="U4735" i="4"/>
  <c r="U4739" i="4"/>
  <c r="U4743" i="4"/>
  <c r="U4747" i="4"/>
  <c r="U4751" i="4"/>
  <c r="U4755" i="4"/>
  <c r="U4759" i="4"/>
  <c r="U4763" i="4"/>
  <c r="U4767" i="4"/>
  <c r="U4771" i="4"/>
  <c r="U4775" i="4"/>
  <c r="U4779" i="4"/>
  <c r="U4783" i="4"/>
  <c r="U4787" i="4"/>
  <c r="U4791" i="4"/>
  <c r="U4795" i="4"/>
  <c r="U4799" i="4"/>
  <c r="U4803" i="4"/>
  <c r="U4807" i="4"/>
  <c r="U4811" i="4"/>
  <c r="U4815" i="4"/>
  <c r="U4819" i="4"/>
  <c r="U4823" i="4"/>
  <c r="U4827" i="4"/>
  <c r="U4831" i="4"/>
  <c r="U4835" i="4"/>
  <c r="U4839" i="4"/>
  <c r="U4843" i="4"/>
  <c r="U4847" i="4"/>
  <c r="U4851" i="4"/>
  <c r="U4855" i="4"/>
  <c r="U4859" i="4"/>
  <c r="U4863" i="4"/>
  <c r="U4867" i="4"/>
  <c r="U4871" i="4"/>
  <c r="U4875" i="4"/>
  <c r="U4879" i="4"/>
  <c r="U4883" i="4"/>
  <c r="U4887" i="4"/>
  <c r="U4891" i="4"/>
  <c r="U4895" i="4"/>
  <c r="U4899" i="4"/>
  <c r="U4903" i="4"/>
  <c r="U4907" i="4"/>
  <c r="U4911" i="4"/>
  <c r="U4915" i="4"/>
  <c r="U4919" i="4"/>
  <c r="U4923" i="4"/>
  <c r="U4927" i="4"/>
  <c r="U4931" i="4"/>
  <c r="U4935" i="4"/>
  <c r="U4940" i="4"/>
  <c r="U4948" i="4"/>
  <c r="U4956" i="4"/>
  <c r="U4964" i="4"/>
  <c r="U4972" i="4"/>
  <c r="U4980" i="4"/>
  <c r="U4988" i="4"/>
  <c r="U4996" i="4"/>
  <c r="Q901" i="4"/>
  <c r="Q905" i="4"/>
  <c r="AE905" i="4" s="1"/>
  <c r="AG905" i="4" s="1"/>
  <c r="AK905" i="4" s="1"/>
  <c r="Q909" i="4"/>
  <c r="Q913" i="4"/>
  <c r="Q917" i="4"/>
  <c r="Q921" i="4"/>
  <c r="Q925" i="4"/>
  <c r="Q929" i="4"/>
  <c r="Q933" i="4"/>
  <c r="Q937" i="4"/>
  <c r="Q941" i="4"/>
  <c r="Q945" i="4"/>
  <c r="Q949" i="4"/>
  <c r="Q953" i="4"/>
  <c r="Q957" i="4"/>
  <c r="Q961" i="4"/>
  <c r="Q965" i="4"/>
  <c r="Q969" i="4"/>
  <c r="Q973" i="4"/>
  <c r="Q977" i="4"/>
  <c r="Q981" i="4"/>
  <c r="Q985" i="4"/>
  <c r="Q989" i="4"/>
  <c r="Q993" i="4"/>
  <c r="Q997" i="4"/>
  <c r="Q1001" i="4"/>
  <c r="Q1005" i="4"/>
  <c r="Q1009" i="4"/>
  <c r="Q1013" i="4"/>
  <c r="Q1017" i="4"/>
  <c r="Q1021" i="4"/>
  <c r="Q1025" i="4"/>
  <c r="Q1029" i="4"/>
  <c r="Q1033" i="4"/>
  <c r="Q1037" i="4"/>
  <c r="Q1041" i="4"/>
  <c r="Q1045" i="4"/>
  <c r="Q1049" i="4"/>
  <c r="AE1049" i="4" s="1"/>
  <c r="AG1049" i="4" s="1"/>
  <c r="AK1049" i="4" s="1"/>
  <c r="Q1053" i="4"/>
  <c r="Q1057" i="4"/>
  <c r="Q1061" i="4"/>
  <c r="Q1065" i="4"/>
  <c r="Q1069" i="4"/>
  <c r="Q1073" i="4"/>
  <c r="Q1077" i="4"/>
  <c r="Q1081" i="4"/>
  <c r="Q1085" i="4"/>
  <c r="Q1089" i="4"/>
  <c r="Q1093" i="4"/>
  <c r="Q1097" i="4"/>
  <c r="Q1101" i="4"/>
  <c r="Q1105" i="4"/>
  <c r="Q1109" i="4"/>
  <c r="Q1113" i="4"/>
  <c r="Q1117" i="4"/>
  <c r="Q1121" i="4"/>
  <c r="Q1125" i="4"/>
  <c r="Q1129" i="4"/>
  <c r="Q1133" i="4"/>
  <c r="Q1137" i="4"/>
  <c r="Q1141" i="4"/>
  <c r="Q1145" i="4"/>
  <c r="Q1149" i="4"/>
  <c r="AE1149" i="4" s="1"/>
  <c r="AG1149" i="4" s="1"/>
  <c r="AK1149" i="4" s="1"/>
  <c r="Q1153" i="4"/>
  <c r="Q1157" i="4"/>
  <c r="Q1161" i="4"/>
  <c r="Q1165" i="4"/>
  <c r="Q1169" i="4"/>
  <c r="Q1173" i="4"/>
  <c r="Q1177" i="4"/>
  <c r="Q1181" i="4"/>
  <c r="Q1185" i="4"/>
  <c r="Q1189" i="4"/>
  <c r="Q1193" i="4"/>
  <c r="Q1197" i="4"/>
  <c r="Q1201" i="4"/>
  <c r="Q1205" i="4"/>
  <c r="Q1209" i="4"/>
  <c r="Q1213" i="4"/>
  <c r="Q1217" i="4"/>
  <c r="Q1221" i="4"/>
  <c r="Q1225" i="4"/>
  <c r="Q1229" i="4"/>
  <c r="Q1233" i="4"/>
  <c r="Q1237" i="4"/>
  <c r="Q1241" i="4"/>
  <c r="Q1245" i="4"/>
  <c r="Q1249" i="4"/>
  <c r="Q1253" i="4"/>
  <c r="Q1257" i="4"/>
  <c r="Q1261" i="4"/>
  <c r="Q1265" i="4"/>
  <c r="Q1269" i="4"/>
  <c r="Q1273" i="4"/>
  <c r="Q1277" i="4"/>
  <c r="Q1281" i="4"/>
  <c r="Q1285" i="4"/>
  <c r="Q1289" i="4"/>
  <c r="Q1293" i="4"/>
  <c r="Q1297" i="4"/>
  <c r="Q1301" i="4"/>
  <c r="Q1305" i="4"/>
  <c r="Q1309" i="4"/>
  <c r="Q1313" i="4"/>
  <c r="Q1317" i="4"/>
  <c r="Q1321" i="4"/>
  <c r="Q1325" i="4"/>
  <c r="Q1329" i="4"/>
  <c r="Q1333" i="4"/>
  <c r="Q1337" i="4"/>
  <c r="Q1341" i="4"/>
  <c r="Q1345" i="4"/>
  <c r="Q1349" i="4"/>
  <c r="Q1353" i="4"/>
  <c r="Q1357" i="4"/>
  <c r="Q1361" i="4"/>
  <c r="Q1365" i="4"/>
  <c r="Q1369" i="4"/>
  <c r="Q1373" i="4"/>
  <c r="Q1377" i="4"/>
  <c r="Q1381" i="4"/>
  <c r="Q1385" i="4"/>
  <c r="Q1389" i="4"/>
  <c r="Q1393" i="4"/>
  <c r="Q1397" i="4"/>
  <c r="Q1401" i="4"/>
  <c r="Q1405" i="4"/>
  <c r="Q1409" i="4"/>
  <c r="Q1413" i="4"/>
  <c r="Q1417" i="4"/>
  <c r="Q1421" i="4"/>
  <c r="Q1425" i="4"/>
  <c r="Q1429" i="4"/>
  <c r="Q1433" i="4"/>
  <c r="Q1437" i="4"/>
  <c r="Q1441" i="4"/>
  <c r="Q1445" i="4"/>
  <c r="Q1449" i="4"/>
  <c r="Q1453" i="4"/>
  <c r="Q1457" i="4"/>
  <c r="Q1461" i="4"/>
  <c r="Q1465" i="4"/>
  <c r="AE1465" i="4" s="1"/>
  <c r="AG1465" i="4" s="1"/>
  <c r="AK1465" i="4" s="1"/>
  <c r="Q1469" i="4"/>
  <c r="Q1473" i="4"/>
  <c r="Q1477" i="4"/>
  <c r="Q1481" i="4"/>
  <c r="Q1485" i="4"/>
  <c r="Q1489" i="4"/>
  <c r="Q1493" i="4"/>
  <c r="Q1497" i="4"/>
  <c r="Q1501" i="4"/>
  <c r="Q1505" i="4"/>
  <c r="Q1509" i="4"/>
  <c r="Q1513" i="4"/>
  <c r="Q1517" i="4"/>
  <c r="Q1521" i="4"/>
  <c r="Q1525" i="4"/>
  <c r="Q1529" i="4"/>
  <c r="Q1533" i="4"/>
  <c r="Q1537" i="4"/>
  <c r="Q1541" i="4"/>
  <c r="Q1545" i="4"/>
  <c r="Q1549" i="4"/>
  <c r="Q1553" i="4"/>
  <c r="Q1557" i="4"/>
  <c r="Q1561" i="4"/>
  <c r="Q1565" i="4"/>
  <c r="Q1569" i="4"/>
  <c r="Q1573" i="4"/>
  <c r="Q1577" i="4"/>
  <c r="Q1581" i="4"/>
  <c r="Q1585" i="4"/>
  <c r="Q1589" i="4"/>
  <c r="Q1593" i="4"/>
  <c r="Q1597" i="4"/>
  <c r="Q1601" i="4"/>
  <c r="Q1605" i="4"/>
  <c r="Q1609" i="4"/>
  <c r="Q1613" i="4"/>
  <c r="Q1617" i="4"/>
  <c r="Q1621" i="4"/>
  <c r="Q1625" i="4"/>
  <c r="Q1629" i="4"/>
  <c r="Q1633" i="4"/>
  <c r="Q1637" i="4"/>
  <c r="Q1641" i="4"/>
  <c r="Q1645" i="4"/>
  <c r="Q1649" i="4"/>
  <c r="Q1653" i="4"/>
  <c r="Q1657" i="4"/>
  <c r="Q1661" i="4"/>
  <c r="Q1665" i="4"/>
  <c r="Q1669" i="4"/>
  <c r="Q1673" i="4"/>
  <c r="Q1677" i="4"/>
  <c r="Q1681" i="4"/>
  <c r="Q1685" i="4"/>
  <c r="Q1689" i="4"/>
  <c r="Q1693" i="4"/>
  <c r="Q1697" i="4"/>
  <c r="Q1701" i="4"/>
  <c r="Q1705" i="4"/>
  <c r="Q1709" i="4"/>
  <c r="Q1713" i="4"/>
  <c r="Q1717" i="4"/>
  <c r="Q1721" i="4"/>
  <c r="Q1725" i="4"/>
  <c r="Q1729" i="4"/>
  <c r="Q2595" i="4"/>
  <c r="Q2603" i="4"/>
  <c r="Q2611" i="4"/>
  <c r="Q2619" i="4"/>
  <c r="Q2627" i="4"/>
  <c r="Q2635" i="4"/>
  <c r="Q2643" i="4"/>
  <c r="Q2651" i="4"/>
  <c r="Q2659" i="4"/>
  <c r="Q2667" i="4"/>
  <c r="Q2675" i="4"/>
  <c r="Q2683" i="4"/>
  <c r="Q1733" i="4"/>
  <c r="Q1737" i="4"/>
  <c r="Q1741" i="4"/>
  <c r="Q1745" i="4"/>
  <c r="Q1749" i="4"/>
  <c r="Q1753" i="4"/>
  <c r="Q1757" i="4"/>
  <c r="Q1761" i="4"/>
  <c r="Q1765" i="4"/>
  <c r="Q1769" i="4"/>
  <c r="Q1773" i="4"/>
  <c r="Q1777" i="4"/>
  <c r="Q1781" i="4"/>
  <c r="Q1785" i="4"/>
  <c r="Q1789" i="4"/>
  <c r="Q1793" i="4"/>
  <c r="Q1797" i="4"/>
  <c r="Q1801" i="4"/>
  <c r="Q1805" i="4"/>
  <c r="Q1809" i="4"/>
  <c r="Q1813" i="4"/>
  <c r="Q1817" i="4"/>
  <c r="Q1821" i="4"/>
  <c r="Q1825" i="4"/>
  <c r="Q1829" i="4"/>
  <c r="Q1833" i="4"/>
  <c r="Q1837" i="4"/>
  <c r="Q1841" i="4"/>
  <c r="Q1845" i="4"/>
  <c r="Q1849" i="4"/>
  <c r="Q1853" i="4"/>
  <c r="Q1857" i="4"/>
  <c r="Q1861" i="4"/>
  <c r="Q1865" i="4"/>
  <c r="Q1869" i="4"/>
  <c r="Q1873" i="4"/>
  <c r="Q1877" i="4"/>
  <c r="Q1881" i="4"/>
  <c r="Q1885" i="4"/>
  <c r="Q1889" i="4"/>
  <c r="Q1893" i="4"/>
  <c r="Q1897" i="4"/>
  <c r="Q1901" i="4"/>
  <c r="Q1905" i="4"/>
  <c r="Q1909" i="4"/>
  <c r="Q1913" i="4"/>
  <c r="Q1917" i="4"/>
  <c r="Q1921" i="4"/>
  <c r="Q1925" i="4"/>
  <c r="Q1929" i="4"/>
  <c r="Q1933" i="4"/>
  <c r="Q1937" i="4"/>
  <c r="Q1941" i="4"/>
  <c r="Q1945" i="4"/>
  <c r="Q1949" i="4"/>
  <c r="Q1953" i="4"/>
  <c r="Q1957" i="4"/>
  <c r="Q1961" i="4"/>
  <c r="Q1965" i="4"/>
  <c r="Q1969" i="4"/>
  <c r="Q1973" i="4"/>
  <c r="Q1977" i="4"/>
  <c r="Q1981" i="4"/>
  <c r="Q1985" i="4"/>
  <c r="Q1989" i="4"/>
  <c r="Q1993" i="4"/>
  <c r="Q1997" i="4"/>
  <c r="Q2001" i="4"/>
  <c r="Q2005" i="4"/>
  <c r="Q2009" i="4"/>
  <c r="Q2013" i="4"/>
  <c r="Q2017" i="4"/>
  <c r="Q2021" i="4"/>
  <c r="Q2025" i="4"/>
  <c r="Q2029" i="4"/>
  <c r="Q2033" i="4"/>
  <c r="Q2037" i="4"/>
  <c r="Q2041" i="4"/>
  <c r="Q2045" i="4"/>
  <c r="Q2049" i="4"/>
  <c r="Q2053" i="4"/>
  <c r="Q2057" i="4"/>
  <c r="Q2061" i="4"/>
  <c r="Q2065" i="4"/>
  <c r="Q2069" i="4"/>
  <c r="Q2073" i="4"/>
  <c r="Q2077" i="4"/>
  <c r="Q2081" i="4"/>
  <c r="Q2085" i="4"/>
  <c r="Q2089" i="4"/>
  <c r="Q2093" i="4"/>
  <c r="Q2097" i="4"/>
  <c r="Q2101" i="4"/>
  <c r="Q2105" i="4"/>
  <c r="Q2109" i="4"/>
  <c r="Q2113" i="4"/>
  <c r="Q2117" i="4"/>
  <c r="Q2121" i="4"/>
  <c r="Q2125" i="4"/>
  <c r="Q2129" i="4"/>
  <c r="Q2133" i="4"/>
  <c r="Q2137" i="4"/>
  <c r="Q2141" i="4"/>
  <c r="Q2145" i="4"/>
  <c r="Q2149" i="4"/>
  <c r="Q2153" i="4"/>
  <c r="Q2157" i="4"/>
  <c r="Q2161" i="4"/>
  <c r="Q2165" i="4"/>
  <c r="Q2169" i="4"/>
  <c r="Q2173" i="4"/>
  <c r="Q2177" i="4"/>
  <c r="Q2181" i="4"/>
  <c r="Q2185" i="4"/>
  <c r="Q2189" i="4"/>
  <c r="Q2193" i="4"/>
  <c r="Q2197" i="4"/>
  <c r="Q2201" i="4"/>
  <c r="Q2205" i="4"/>
  <c r="Q2209" i="4"/>
  <c r="Q2213" i="4"/>
  <c r="Q2217" i="4"/>
  <c r="Q2221" i="4"/>
  <c r="Q2225" i="4"/>
  <c r="Q2229" i="4"/>
  <c r="Q2233" i="4"/>
  <c r="Q2237" i="4"/>
  <c r="Q2241" i="4"/>
  <c r="Q2245" i="4"/>
  <c r="Q2249" i="4"/>
  <c r="Q2253" i="4"/>
  <c r="Q2257" i="4"/>
  <c r="Q2261" i="4"/>
  <c r="Q2265" i="4"/>
  <c r="Q2269" i="4"/>
  <c r="Q2273" i="4"/>
  <c r="Q2277" i="4"/>
  <c r="Q2281" i="4"/>
  <c r="Q2285" i="4"/>
  <c r="Q2289" i="4"/>
  <c r="Q2293" i="4"/>
  <c r="Q2297" i="4"/>
  <c r="Q2301" i="4"/>
  <c r="Q2305" i="4"/>
  <c r="Q2309" i="4"/>
  <c r="Q2313" i="4"/>
  <c r="Q2317" i="4"/>
  <c r="Q2321" i="4"/>
  <c r="Q2325" i="4"/>
  <c r="Q2329" i="4"/>
  <c r="Q2333" i="4"/>
  <c r="Q2337" i="4"/>
  <c r="Q2341" i="4"/>
  <c r="Q2345" i="4"/>
  <c r="Q2349" i="4"/>
  <c r="Q2353" i="4"/>
  <c r="Q2357" i="4"/>
  <c r="Q2361" i="4"/>
  <c r="Q2365" i="4"/>
  <c r="Q2369" i="4"/>
  <c r="Q2373" i="4"/>
  <c r="Q2377" i="4"/>
  <c r="Q2381" i="4"/>
  <c r="Q2385" i="4"/>
  <c r="Q2389" i="4"/>
  <c r="Q2393" i="4"/>
  <c r="Q2397" i="4"/>
  <c r="Q2401" i="4"/>
  <c r="Q2405" i="4"/>
  <c r="Q2409" i="4"/>
  <c r="Q2413" i="4"/>
  <c r="Q2417" i="4"/>
  <c r="Q2421" i="4"/>
  <c r="Q2425" i="4"/>
  <c r="Q2429" i="4"/>
  <c r="Q2433" i="4"/>
  <c r="Q2437" i="4"/>
  <c r="Q2441" i="4"/>
  <c r="Q2445" i="4"/>
  <c r="Q2449" i="4"/>
  <c r="Q2453" i="4"/>
  <c r="Q2457" i="4"/>
  <c r="Q2461" i="4"/>
  <c r="Q2465" i="4"/>
  <c r="Q2469" i="4"/>
  <c r="Q2473" i="4"/>
  <c r="Q2477" i="4"/>
  <c r="Q2481" i="4"/>
  <c r="Q2485" i="4"/>
  <c r="Q2489" i="4"/>
  <c r="Q2493" i="4"/>
  <c r="Q2497" i="4"/>
  <c r="Q2501" i="4"/>
  <c r="Q2505" i="4"/>
  <c r="Q2509" i="4"/>
  <c r="Q2513" i="4"/>
  <c r="Q2517" i="4"/>
  <c r="Q2521" i="4"/>
  <c r="Q2525" i="4"/>
  <c r="Q2529" i="4"/>
  <c r="Q2533" i="4"/>
  <c r="Q2537" i="4"/>
  <c r="Q2541" i="4"/>
  <c r="Q2545" i="4"/>
  <c r="Q2549" i="4"/>
  <c r="Q2553" i="4"/>
  <c r="Q2557" i="4"/>
  <c r="Q2561" i="4"/>
  <c r="Q2565" i="4"/>
  <c r="Q2569" i="4"/>
  <c r="Q2573" i="4"/>
  <c r="Q2577" i="4"/>
  <c r="Q2581" i="4"/>
  <c r="Q2585" i="4"/>
  <c r="Q2589" i="4"/>
  <c r="Q2593" i="4"/>
  <c r="Q2600" i="4"/>
  <c r="Q2608" i="4"/>
  <c r="Q2616" i="4"/>
  <c r="Q2624" i="4"/>
  <c r="Q2632" i="4"/>
  <c r="Q2640" i="4"/>
  <c r="Q2648" i="4"/>
  <c r="Q2656" i="4"/>
  <c r="Q2664" i="4"/>
  <c r="Q2672" i="4"/>
  <c r="Q2680" i="4"/>
  <c r="Q2688" i="4"/>
  <c r="Q2699" i="4"/>
  <c r="Q2715" i="4"/>
  <c r="Q2731" i="4"/>
  <c r="Q2747" i="4"/>
  <c r="Q2763" i="4"/>
  <c r="Q2779" i="4"/>
  <c r="Q2795" i="4"/>
  <c r="Q2811" i="4"/>
  <c r="Q2827" i="4"/>
  <c r="Q2843" i="4"/>
  <c r="Q2859" i="4"/>
  <c r="Q2875" i="4"/>
  <c r="Q2891" i="4"/>
  <c r="Q2907" i="4"/>
  <c r="Q2915" i="4"/>
  <c r="Q2923" i="4"/>
  <c r="Q2931" i="4"/>
  <c r="Q2939" i="4"/>
  <c r="Q2947" i="4"/>
  <c r="Q2955" i="4"/>
  <c r="Q2963" i="4"/>
  <c r="Q2971" i="4"/>
  <c r="Q2979" i="4"/>
  <c r="Q2987" i="4"/>
  <c r="Q2995" i="4"/>
  <c r="Q3003" i="4"/>
  <c r="Q3011" i="4"/>
  <c r="Q3019" i="4"/>
  <c r="Q3027" i="4"/>
  <c r="Q3035" i="4"/>
  <c r="Q3043" i="4"/>
  <c r="Q3051" i="4"/>
  <c r="Q3059" i="4"/>
  <c r="Q3067" i="4"/>
  <c r="Q3075" i="4"/>
  <c r="Q3083" i="4"/>
  <c r="Q3091" i="4"/>
  <c r="Q3099" i="4"/>
  <c r="Q3107" i="4"/>
  <c r="Q3115" i="4"/>
  <c r="Q3123" i="4"/>
  <c r="Q3131" i="4"/>
  <c r="Q3139" i="4"/>
  <c r="Q3147" i="4"/>
  <c r="Q3155" i="4"/>
  <c r="Q3163" i="4"/>
  <c r="Q3171" i="4"/>
  <c r="Q3179" i="4"/>
  <c r="Q3187" i="4"/>
  <c r="Q3195" i="4"/>
  <c r="Q3203" i="4"/>
  <c r="Q3211" i="4"/>
  <c r="Q3219" i="4"/>
  <c r="Q3227" i="4"/>
  <c r="Q3235" i="4"/>
  <c r="Q3243" i="4"/>
  <c r="Q3251" i="4"/>
  <c r="Q3259" i="4"/>
  <c r="Q3267" i="4"/>
  <c r="Q3275" i="4"/>
  <c r="Q3283" i="4"/>
  <c r="Q3291" i="4"/>
  <c r="Q3299" i="4"/>
  <c r="Q3307" i="4"/>
  <c r="Q3315" i="4"/>
  <c r="Q3323" i="4"/>
  <c r="Q3331" i="4"/>
  <c r="Q3339" i="4"/>
  <c r="Q3347" i="4"/>
  <c r="Q3355" i="4"/>
  <c r="Q3363" i="4"/>
  <c r="Q3371" i="4"/>
  <c r="Q3379" i="4"/>
  <c r="Q3390" i="4"/>
  <c r="Q3406" i="4"/>
  <c r="Q3422" i="4"/>
  <c r="Q3438" i="4"/>
  <c r="Q3454" i="4"/>
  <c r="Q3470" i="4"/>
  <c r="Q3486" i="4"/>
  <c r="Q3502" i="4"/>
  <c r="Q3518" i="4"/>
  <c r="Q3534" i="4"/>
  <c r="Q3550" i="4"/>
  <c r="Q2696" i="4"/>
  <c r="Q2712" i="4"/>
  <c r="Q2728" i="4"/>
  <c r="Q2744" i="4"/>
  <c r="Q2760" i="4"/>
  <c r="Q2776" i="4"/>
  <c r="Q2792" i="4"/>
  <c r="Q2808" i="4"/>
  <c r="Q2824" i="4"/>
  <c r="Q2840" i="4"/>
  <c r="Q2856" i="4"/>
  <c r="Q2872" i="4"/>
  <c r="Q2888" i="4"/>
  <c r="Q2904" i="4"/>
  <c r="Q3397" i="4"/>
  <c r="Q3413" i="4"/>
  <c r="Q3429" i="4"/>
  <c r="Q3445" i="4"/>
  <c r="Q3461" i="4"/>
  <c r="Q3477" i="4"/>
  <c r="Q3493" i="4"/>
  <c r="Q3509" i="4"/>
  <c r="Q3525" i="4"/>
  <c r="Q3541" i="4"/>
  <c r="Q3557" i="4"/>
  <c r="Q2705" i="4"/>
  <c r="Q2721" i="4"/>
  <c r="Q2737" i="4"/>
  <c r="Q2753" i="4"/>
  <c r="Q2769" i="4"/>
  <c r="Q2785" i="4"/>
  <c r="Q2801" i="4"/>
  <c r="Q2817" i="4"/>
  <c r="Q2833" i="4"/>
  <c r="Q2849" i="4"/>
  <c r="Q2865" i="4"/>
  <c r="Q2881" i="4"/>
  <c r="Q2897" i="4"/>
  <c r="Q2912" i="4"/>
  <c r="Q2920" i="4"/>
  <c r="Q2928" i="4"/>
  <c r="Q2936" i="4"/>
  <c r="Q2944" i="4"/>
  <c r="Q2952" i="4"/>
  <c r="Q2960" i="4"/>
  <c r="Q2968" i="4"/>
  <c r="Q2976" i="4"/>
  <c r="Q2984" i="4"/>
  <c r="Q2992" i="4"/>
  <c r="Q3000" i="4"/>
  <c r="Q3008" i="4"/>
  <c r="Q3016" i="4"/>
  <c r="Q3024" i="4"/>
  <c r="Q3032" i="4"/>
  <c r="Q3040" i="4"/>
  <c r="Q3048" i="4"/>
  <c r="Q3056" i="4"/>
  <c r="Q3064" i="4"/>
  <c r="Q3072" i="4"/>
  <c r="Q3080" i="4"/>
  <c r="Q3088" i="4"/>
  <c r="Q3096" i="4"/>
  <c r="Q3104" i="4"/>
  <c r="Q3112" i="4"/>
  <c r="Q3120" i="4"/>
  <c r="Q3128" i="4"/>
  <c r="Q3136" i="4"/>
  <c r="Q3144" i="4"/>
  <c r="Q3152" i="4"/>
  <c r="Q3160" i="4"/>
  <c r="Q3168" i="4"/>
  <c r="Q3176" i="4"/>
  <c r="Q3184" i="4"/>
  <c r="Q3192" i="4"/>
  <c r="Q3200" i="4"/>
  <c r="Q3208" i="4"/>
  <c r="Q3216" i="4"/>
  <c r="Q3224" i="4"/>
  <c r="Q3232" i="4"/>
  <c r="Q3240" i="4"/>
  <c r="Q3248" i="4"/>
  <c r="Q3256" i="4"/>
  <c r="Q3264" i="4"/>
  <c r="Q3272" i="4"/>
  <c r="Q3280" i="4"/>
  <c r="Q3288" i="4"/>
  <c r="Q3296" i="4"/>
  <c r="Q3304" i="4"/>
  <c r="Q3312" i="4"/>
  <c r="Q3320" i="4"/>
  <c r="Q3328" i="4"/>
  <c r="Q3336" i="4"/>
  <c r="Q3344" i="4"/>
  <c r="Q3352" i="4"/>
  <c r="Q3360" i="4"/>
  <c r="Q3368" i="4"/>
  <c r="Q3376" i="4"/>
  <c r="Q3384" i="4"/>
  <c r="Q3396" i="4"/>
  <c r="Q3412" i="4"/>
  <c r="Q3428" i="4"/>
  <c r="Q3444" i="4"/>
  <c r="Q3460" i="4"/>
  <c r="Q3476" i="4"/>
  <c r="Q3492" i="4"/>
  <c r="Q3508" i="4"/>
  <c r="Q3524" i="4"/>
  <c r="Q3540" i="4"/>
  <c r="Q3556" i="4"/>
  <c r="Q2702" i="4"/>
  <c r="Q2718" i="4"/>
  <c r="Q2734" i="4"/>
  <c r="Q2750" i="4"/>
  <c r="Q2766" i="4"/>
  <c r="Q2782" i="4"/>
  <c r="Q2798" i="4"/>
  <c r="Q2814" i="4"/>
  <c r="Q2830" i="4"/>
  <c r="Q2846" i="4"/>
  <c r="Q2862" i="4"/>
  <c r="Q2878" i="4"/>
  <c r="Q2894" i="4"/>
  <c r="Q3387" i="4"/>
  <c r="Q3403" i="4"/>
  <c r="Q3419" i="4"/>
  <c r="Q3435" i="4"/>
  <c r="Q3451" i="4"/>
  <c r="Q3467" i="4"/>
  <c r="Q3483" i="4"/>
  <c r="Q3499" i="4"/>
  <c r="Q3515" i="4"/>
  <c r="Q3531" i="4"/>
  <c r="Q3547" i="4"/>
  <c r="Q3561" i="4"/>
  <c r="Q3565" i="4"/>
  <c r="Q3569" i="4"/>
  <c r="Q3573" i="4"/>
  <c r="Q3577" i="4"/>
  <c r="Q3581" i="4"/>
  <c r="Q3585" i="4"/>
  <c r="Q3589" i="4"/>
  <c r="Q3593" i="4"/>
  <c r="Q3597" i="4"/>
  <c r="Q3601" i="4"/>
  <c r="Q3605" i="4"/>
  <c r="Q3609" i="4"/>
  <c r="Q3613" i="4"/>
  <c r="Q3617" i="4"/>
  <c r="Q3621" i="4"/>
  <c r="Q3625" i="4"/>
  <c r="Q3629" i="4"/>
  <c r="Q3633" i="4"/>
  <c r="Q3637" i="4"/>
  <c r="Q3641" i="4"/>
  <c r="Q3645" i="4"/>
  <c r="Q3649" i="4"/>
  <c r="Q3653" i="4"/>
  <c r="Q3657" i="4"/>
  <c r="Q3661" i="4"/>
  <c r="Q3665" i="4"/>
  <c r="Q3669" i="4"/>
  <c r="Q3673" i="4"/>
  <c r="Q3677" i="4"/>
  <c r="Q3681" i="4"/>
  <c r="Q3685" i="4"/>
  <c r="Q3689" i="4"/>
  <c r="Q3693" i="4"/>
  <c r="Q3697" i="4"/>
  <c r="Q3701" i="4"/>
  <c r="Q3705" i="4"/>
  <c r="Q3709" i="4"/>
  <c r="Q3713" i="4"/>
  <c r="Q3717" i="4"/>
  <c r="Q3721" i="4"/>
  <c r="Q3725" i="4"/>
  <c r="Q3729" i="4"/>
  <c r="Q3733" i="4"/>
  <c r="Q3737" i="4"/>
  <c r="Q3741" i="4"/>
  <c r="Q3745" i="4"/>
  <c r="Q3749" i="4"/>
  <c r="Q3753" i="4"/>
  <c r="Q3757" i="4"/>
  <c r="Q3761" i="4"/>
  <c r="Q3765" i="4"/>
  <c r="Q3769" i="4"/>
  <c r="Q3773" i="4"/>
  <c r="Q3777" i="4"/>
  <c r="Q3781" i="4"/>
  <c r="Q3785" i="4"/>
  <c r="Q3789" i="4"/>
  <c r="Q3793" i="4"/>
  <c r="Q3797" i="4"/>
  <c r="Q3801" i="4"/>
  <c r="Q3805" i="4"/>
  <c r="Q3809" i="4"/>
  <c r="Q3813" i="4"/>
  <c r="Q3817" i="4"/>
  <c r="Q3821" i="4"/>
  <c r="Q3825" i="4"/>
  <c r="Q3829" i="4"/>
  <c r="Q3833" i="4"/>
  <c r="Q3837" i="4"/>
  <c r="Q3841" i="4"/>
  <c r="Q3845" i="4"/>
  <c r="Q3849" i="4"/>
  <c r="Q3853" i="4"/>
  <c r="Q3857" i="4"/>
  <c r="Q3861" i="4"/>
  <c r="Q3865" i="4"/>
  <c r="Q3869" i="4"/>
  <c r="Q3873" i="4"/>
  <c r="Q3877" i="4"/>
  <c r="Q3881" i="4"/>
  <c r="Q3885" i="4"/>
  <c r="Q3889" i="4"/>
  <c r="Q3893" i="4"/>
  <c r="Q3897" i="4"/>
  <c r="Q3901" i="4"/>
  <c r="Q3905" i="4"/>
  <c r="Q3909" i="4"/>
  <c r="Q3913" i="4"/>
  <c r="Q3917" i="4"/>
  <c r="Q3921" i="4"/>
  <c r="Q3925" i="4"/>
  <c r="Q3929" i="4"/>
  <c r="Q3933" i="4"/>
  <c r="Q3937" i="4"/>
  <c r="Q3941" i="4"/>
  <c r="Q3945" i="4"/>
  <c r="Q3949" i="4"/>
  <c r="Q3953" i="4"/>
  <c r="Q3957" i="4"/>
  <c r="Q3961" i="4"/>
  <c r="Q3965" i="4"/>
  <c r="Q3970" i="4"/>
  <c r="Q3978" i="4"/>
  <c r="Q3986" i="4"/>
  <c r="Q3994" i="4"/>
  <c r="Q4002" i="4"/>
  <c r="Q4010" i="4"/>
  <c r="Q4018" i="4"/>
  <c r="Q4026" i="4"/>
  <c r="Q4034" i="4"/>
  <c r="Q4042" i="4"/>
  <c r="Q4050" i="4"/>
  <c r="Q4058" i="4"/>
  <c r="Q3971" i="4"/>
  <c r="Q3979" i="4"/>
  <c r="Q3987" i="4"/>
  <c r="Q3995" i="4"/>
  <c r="Q4003" i="4"/>
  <c r="Q4011" i="4"/>
  <c r="Q4019" i="4"/>
  <c r="Q4027" i="4"/>
  <c r="Q4035" i="4"/>
  <c r="Q4043" i="4"/>
  <c r="Q4051" i="4"/>
  <c r="Q4059" i="4"/>
  <c r="Q4341" i="4"/>
  <c r="Q4357" i="4"/>
  <c r="Q4373" i="4"/>
  <c r="Q4389" i="4"/>
  <c r="Q4405" i="4"/>
  <c r="Q4421" i="4"/>
  <c r="Q4437" i="4"/>
  <c r="Q4067" i="4"/>
  <c r="Q4071" i="4"/>
  <c r="Q4075" i="4"/>
  <c r="Q4079" i="4"/>
  <c r="Q4083" i="4"/>
  <c r="Q4087" i="4"/>
  <c r="Q4091" i="4"/>
  <c r="Q4095" i="4"/>
  <c r="Q4099" i="4"/>
  <c r="Q4103" i="4"/>
  <c r="Q4107" i="4"/>
  <c r="Q4111" i="4"/>
  <c r="Q4115" i="4"/>
  <c r="Q4119" i="4"/>
  <c r="Q4123" i="4"/>
  <c r="Q4127" i="4"/>
  <c r="Q4131" i="4"/>
  <c r="Q4135" i="4"/>
  <c r="Q4139" i="4"/>
  <c r="Q4143" i="4"/>
  <c r="Q4147" i="4"/>
  <c r="Q4151" i="4"/>
  <c r="Q4155" i="4"/>
  <c r="Q4159" i="4"/>
  <c r="Q4163" i="4"/>
  <c r="Q4167" i="4"/>
  <c r="Q4171" i="4"/>
  <c r="Q4175" i="4"/>
  <c r="Q4179" i="4"/>
  <c r="Q4183" i="4"/>
  <c r="Q4187" i="4"/>
  <c r="Q4191" i="4"/>
  <c r="Q4195" i="4"/>
  <c r="Q4199" i="4"/>
  <c r="Q4203" i="4"/>
  <c r="Q4207" i="4"/>
  <c r="Q4211" i="4"/>
  <c r="Q4215" i="4"/>
  <c r="Q4219" i="4"/>
  <c r="Q4223" i="4"/>
  <c r="Q4227" i="4"/>
  <c r="Q4231" i="4"/>
  <c r="Q4235" i="4"/>
  <c r="Q4239" i="4"/>
  <c r="Q4243" i="4"/>
  <c r="Q4247" i="4"/>
  <c r="Q4251" i="4"/>
  <c r="Q4255" i="4"/>
  <c r="Q4259" i="4"/>
  <c r="Q4263" i="4"/>
  <c r="Q4267" i="4"/>
  <c r="Q4271" i="4"/>
  <c r="Q4275" i="4"/>
  <c r="Q4279" i="4"/>
  <c r="Q4283" i="4"/>
  <c r="Q4287" i="4"/>
  <c r="Q4291" i="4"/>
  <c r="Q4295" i="4"/>
  <c r="Q4299" i="4"/>
  <c r="Q4303" i="4"/>
  <c r="Q4307" i="4"/>
  <c r="Q4311" i="4"/>
  <c r="Q4315" i="4"/>
  <c r="Q4319" i="4"/>
  <c r="Q4323" i="4"/>
  <c r="Q4327" i="4"/>
  <c r="Q4331" i="4"/>
  <c r="Q4335" i="4"/>
  <c r="Q4350" i="4"/>
  <c r="Q4366" i="4"/>
  <c r="Q4382" i="4"/>
  <c r="Q4398" i="4"/>
  <c r="Q4414" i="4"/>
  <c r="Q4430" i="4"/>
  <c r="Q4343" i="4"/>
  <c r="Q4359" i="4"/>
  <c r="Q4375" i="4"/>
  <c r="Q4391" i="4"/>
  <c r="Q4407" i="4"/>
  <c r="Q4423" i="4"/>
  <c r="Q4439" i="4"/>
  <c r="Q4348" i="4"/>
  <c r="Q4364" i="4"/>
  <c r="Q4380" i="4"/>
  <c r="Q4396" i="4"/>
  <c r="Q4412" i="4"/>
  <c r="Q4428" i="4"/>
  <c r="Q4946" i="4"/>
  <c r="Q4978" i="4"/>
  <c r="Q5010" i="4"/>
  <c r="Q4968" i="4"/>
  <c r="Q5000" i="4"/>
  <c r="Q4958" i="4"/>
  <c r="Q4990" i="4"/>
  <c r="Q4442" i="4"/>
  <c r="AE4442" i="4" s="1"/>
  <c r="AG4442" i="4" s="1"/>
  <c r="AK4442" i="4" s="1"/>
  <c r="Q4446" i="4"/>
  <c r="Q4450" i="4"/>
  <c r="Q4454" i="4"/>
  <c r="Q4458" i="4"/>
  <c r="Q4462" i="4"/>
  <c r="Q4466" i="4"/>
  <c r="Q4470" i="4"/>
  <c r="Q4474" i="4"/>
  <c r="AE4474" i="4" s="1"/>
  <c r="AG4474" i="4" s="1"/>
  <c r="AK4474" i="4" s="1"/>
  <c r="Q4478" i="4"/>
  <c r="Q4482" i="4"/>
  <c r="Q4486" i="4"/>
  <c r="Q4490" i="4"/>
  <c r="Q4494" i="4"/>
  <c r="Q4498" i="4"/>
  <c r="Q4502" i="4"/>
  <c r="Q4506" i="4"/>
  <c r="AE4506" i="4" s="1"/>
  <c r="AG4506" i="4" s="1"/>
  <c r="AK4506" i="4" s="1"/>
  <c r="Q4510" i="4"/>
  <c r="Q4514" i="4"/>
  <c r="Q4518" i="4"/>
  <c r="Q4522" i="4"/>
  <c r="Q4526" i="4"/>
  <c r="Q4530" i="4"/>
  <c r="Q4534" i="4"/>
  <c r="Q4538" i="4"/>
  <c r="Q4542" i="4"/>
  <c r="Q4546" i="4"/>
  <c r="Q4550" i="4"/>
  <c r="Q4554" i="4"/>
  <c r="Q4558" i="4"/>
  <c r="Q4562" i="4"/>
  <c r="Q4566" i="4"/>
  <c r="Q4570" i="4"/>
  <c r="Q4574" i="4"/>
  <c r="Q4578" i="4"/>
  <c r="Q4582" i="4"/>
  <c r="Q4586" i="4"/>
  <c r="Q4590" i="4"/>
  <c r="Q4594" i="4"/>
  <c r="Q4598" i="4"/>
  <c r="Q4602" i="4"/>
  <c r="Q4606" i="4"/>
  <c r="Q4610" i="4"/>
  <c r="Q4614" i="4"/>
  <c r="Q4618" i="4"/>
  <c r="Q4622" i="4"/>
  <c r="Q4626" i="4"/>
  <c r="Q4630" i="4"/>
  <c r="Q4634" i="4"/>
  <c r="AE4634" i="4" s="1"/>
  <c r="AG4634" i="4" s="1"/>
  <c r="AK4634" i="4" s="1"/>
  <c r="Q4638" i="4"/>
  <c r="Q4642" i="4"/>
  <c r="Q4646" i="4"/>
  <c r="Q4650" i="4"/>
  <c r="Q4654" i="4"/>
  <c r="Q4658" i="4"/>
  <c r="Q4662" i="4"/>
  <c r="Q4666" i="4"/>
  <c r="Q4670" i="4"/>
  <c r="Q4674" i="4"/>
  <c r="Q4678" i="4"/>
  <c r="Q4682" i="4"/>
  <c r="Q4686" i="4"/>
  <c r="Q4690" i="4"/>
  <c r="Q4948" i="4"/>
  <c r="Q4980" i="4"/>
  <c r="Q4693" i="4"/>
  <c r="Q4697" i="4"/>
  <c r="Q4701" i="4"/>
  <c r="Q4705" i="4"/>
  <c r="Q4709" i="4"/>
  <c r="Q4713" i="4"/>
  <c r="Q4717" i="4"/>
  <c r="Q4721" i="4"/>
  <c r="Q4725" i="4"/>
  <c r="Q4729" i="4"/>
  <c r="Q4733" i="4"/>
  <c r="Q4737" i="4"/>
  <c r="Q4741" i="4"/>
  <c r="Q4745" i="4"/>
  <c r="Q4749" i="4"/>
  <c r="Q4753" i="4"/>
  <c r="Q4757" i="4"/>
  <c r="Q4761" i="4"/>
  <c r="Q4765" i="4"/>
  <c r="Q4769" i="4"/>
  <c r="Q4773" i="4"/>
  <c r="Q4777" i="4"/>
  <c r="AE4777" i="4" s="1"/>
  <c r="AG4777" i="4" s="1"/>
  <c r="AK4777" i="4" s="1"/>
  <c r="Q4781" i="4"/>
  <c r="Q4785" i="4"/>
  <c r="Q4789" i="4"/>
  <c r="Q4793" i="4"/>
  <c r="Q4797" i="4"/>
  <c r="Q4801" i="4"/>
  <c r="Q4805" i="4"/>
  <c r="Q4809" i="4"/>
  <c r="Q4813" i="4"/>
  <c r="Q4817" i="4"/>
  <c r="Q4821" i="4"/>
  <c r="Q4825" i="4"/>
  <c r="Q4829" i="4"/>
  <c r="Q4833" i="4"/>
  <c r="Q4837" i="4"/>
  <c r="Q4841" i="4"/>
  <c r="AE4841" i="4" s="1"/>
  <c r="AG4841" i="4" s="1"/>
  <c r="AK4841" i="4" s="1"/>
  <c r="Q4845" i="4"/>
  <c r="Q4849" i="4"/>
  <c r="Q4853" i="4"/>
  <c r="Q4857" i="4"/>
  <c r="Q4861" i="4"/>
  <c r="Q4865" i="4"/>
  <c r="Q4869" i="4"/>
  <c r="Q4873" i="4"/>
  <c r="Q4877" i="4"/>
  <c r="Q4881" i="4"/>
  <c r="Q4885" i="4"/>
  <c r="Q4889" i="4"/>
  <c r="Q4893" i="4"/>
  <c r="Q4897" i="4"/>
  <c r="Q4901" i="4"/>
  <c r="Q4905" i="4"/>
  <c r="AE4905" i="4" s="1"/>
  <c r="AG4905" i="4" s="1"/>
  <c r="AK4905" i="4" s="1"/>
  <c r="Q4909" i="4"/>
  <c r="Q4913" i="4"/>
  <c r="Q4917" i="4"/>
  <c r="Q4921" i="4"/>
  <c r="Q4925" i="4"/>
  <c r="Q4929" i="4"/>
  <c r="Q4933" i="4"/>
  <c r="Q4937" i="4"/>
  <c r="Q4943" i="4"/>
  <c r="Q4951" i="4"/>
  <c r="Q4959" i="4"/>
  <c r="Q4967" i="4"/>
  <c r="Q4975" i="4"/>
  <c r="Q4983" i="4"/>
  <c r="Q4991" i="4"/>
  <c r="Q4999" i="4"/>
  <c r="Q5007" i="4"/>
  <c r="U897" i="4"/>
  <c r="Q892" i="4"/>
  <c r="U889" i="4"/>
  <c r="Q884" i="4"/>
  <c r="U881" i="4"/>
  <c r="Q876" i="4"/>
  <c r="U873" i="4"/>
  <c r="Q868" i="4"/>
  <c r="U865" i="4"/>
  <c r="Q860" i="4"/>
  <c r="U857" i="4"/>
  <c r="Q852" i="4"/>
  <c r="U849" i="4"/>
  <c r="AE708" i="4"/>
  <c r="AG708" i="4" s="1"/>
  <c r="AK708" i="4" s="1"/>
  <c r="AE692" i="4"/>
  <c r="AG692" i="4" s="1"/>
  <c r="AK692" i="4" s="1"/>
  <c r="AE676" i="4"/>
  <c r="AG676" i="4" s="1"/>
  <c r="AK676" i="4" s="1"/>
  <c r="AE660" i="4"/>
  <c r="AG660" i="4" s="1"/>
  <c r="AK660" i="4" s="1"/>
  <c r="AE576" i="4"/>
  <c r="AG576" i="4" s="1"/>
  <c r="AK576" i="4" s="1"/>
  <c r="AE324" i="4"/>
  <c r="AG324" i="4" s="1"/>
  <c r="AK324" i="4" s="1"/>
  <c r="AE272" i="4"/>
  <c r="AG272" i="4" s="1"/>
  <c r="AK272" i="4" s="1"/>
  <c r="AE96" i="4"/>
  <c r="AG96" i="4" s="1"/>
  <c r="AK96" i="4" s="1"/>
  <c r="AE68" i="4"/>
  <c r="AG68" i="4" s="1"/>
  <c r="AK68" i="4" s="1"/>
  <c r="U904" i="4"/>
  <c r="U908" i="4"/>
  <c r="U912" i="4"/>
  <c r="U916" i="4"/>
  <c r="U920" i="4"/>
  <c r="U924" i="4"/>
  <c r="U928" i="4"/>
  <c r="U932" i="4"/>
  <c r="U936" i="4"/>
  <c r="U940" i="4"/>
  <c r="U944" i="4"/>
  <c r="U948" i="4"/>
  <c r="U952" i="4"/>
  <c r="U956" i="4"/>
  <c r="U960" i="4"/>
  <c r="U964" i="4"/>
  <c r="U968" i="4"/>
  <c r="U972" i="4"/>
  <c r="U976" i="4"/>
  <c r="U980" i="4"/>
  <c r="U984" i="4"/>
  <c r="U988" i="4"/>
  <c r="U992" i="4"/>
  <c r="U996" i="4"/>
  <c r="U1000" i="4"/>
  <c r="U1004" i="4"/>
  <c r="U1008" i="4"/>
  <c r="U1012" i="4"/>
  <c r="U1016" i="4"/>
  <c r="U1020" i="4"/>
  <c r="U1024" i="4"/>
  <c r="U1028" i="4"/>
  <c r="U1032" i="4"/>
  <c r="U1036" i="4"/>
  <c r="U1040" i="4"/>
  <c r="U1044" i="4"/>
  <c r="U1048" i="4"/>
  <c r="U1052" i="4"/>
  <c r="U1056" i="4"/>
  <c r="U1060" i="4"/>
  <c r="U1064" i="4"/>
  <c r="U1068" i="4"/>
  <c r="U1072" i="4"/>
  <c r="U1076" i="4"/>
  <c r="U1080" i="4"/>
  <c r="U1084" i="4"/>
  <c r="U1088" i="4"/>
  <c r="U1092" i="4"/>
  <c r="U1096" i="4"/>
  <c r="U1100" i="4"/>
  <c r="U1104" i="4"/>
  <c r="U1108" i="4"/>
  <c r="U1112" i="4"/>
  <c r="U1116" i="4"/>
  <c r="U1120" i="4"/>
  <c r="U1124" i="4"/>
  <c r="U1128" i="4"/>
  <c r="U1132" i="4"/>
  <c r="U1136" i="4"/>
  <c r="U1140" i="4"/>
  <c r="U1144" i="4"/>
  <c r="U1148" i="4"/>
  <c r="U1152" i="4"/>
  <c r="U1156" i="4"/>
  <c r="U1160" i="4"/>
  <c r="U1164" i="4"/>
  <c r="U1168" i="4"/>
  <c r="U1172" i="4"/>
  <c r="U1176" i="4"/>
  <c r="U1180" i="4"/>
  <c r="U1184" i="4"/>
  <c r="U1188" i="4"/>
  <c r="U1192" i="4"/>
  <c r="U1196" i="4"/>
  <c r="U1200" i="4"/>
  <c r="U1204" i="4"/>
  <c r="U1208" i="4"/>
  <c r="U1212" i="4"/>
  <c r="U1216" i="4"/>
  <c r="U1220" i="4"/>
  <c r="U1224" i="4"/>
  <c r="U1228" i="4"/>
  <c r="U1232" i="4"/>
  <c r="U1236" i="4"/>
  <c r="U1240" i="4"/>
  <c r="U1244" i="4"/>
  <c r="U1248" i="4"/>
  <c r="U1252" i="4"/>
  <c r="U1256" i="4"/>
  <c r="U1260" i="4"/>
  <c r="U1264" i="4"/>
  <c r="U1268" i="4"/>
  <c r="U1272" i="4"/>
  <c r="U1276" i="4"/>
  <c r="U1280" i="4"/>
  <c r="U1284" i="4"/>
  <c r="U1288" i="4"/>
  <c r="U1292" i="4"/>
  <c r="U1296" i="4"/>
  <c r="U1300" i="4"/>
  <c r="U1304" i="4"/>
  <c r="U1308" i="4"/>
  <c r="U1312" i="4"/>
  <c r="U1316" i="4"/>
  <c r="U1320" i="4"/>
  <c r="U1324" i="4"/>
  <c r="U1328" i="4"/>
  <c r="U1332" i="4"/>
  <c r="U1336" i="4"/>
  <c r="U1340" i="4"/>
  <c r="U1344" i="4"/>
  <c r="U1348" i="4"/>
  <c r="U1352" i="4"/>
  <c r="U1356" i="4"/>
  <c r="U1360" i="4"/>
  <c r="U1364" i="4"/>
  <c r="U1368" i="4"/>
  <c r="U1372" i="4"/>
  <c r="U1376" i="4"/>
  <c r="U1380" i="4"/>
  <c r="U1384" i="4"/>
  <c r="U1388" i="4"/>
  <c r="U1392" i="4"/>
  <c r="U1396" i="4"/>
  <c r="U1400" i="4"/>
  <c r="U1404" i="4"/>
  <c r="U1408" i="4"/>
  <c r="U1412" i="4"/>
  <c r="U1416" i="4"/>
  <c r="U1420" i="4"/>
  <c r="U1424" i="4"/>
  <c r="U1428" i="4"/>
  <c r="U1432" i="4"/>
  <c r="U1436" i="4"/>
  <c r="U1440" i="4"/>
  <c r="U1444" i="4"/>
  <c r="U1448" i="4"/>
  <c r="U1452" i="4"/>
  <c r="U1456" i="4"/>
  <c r="U1460" i="4"/>
  <c r="U1464" i="4"/>
  <c r="U1468" i="4"/>
  <c r="U1472" i="4"/>
  <c r="U1476" i="4"/>
  <c r="U1480" i="4"/>
  <c r="U1484" i="4"/>
  <c r="U1488" i="4"/>
  <c r="U1492" i="4"/>
  <c r="U1496" i="4"/>
  <c r="U1500" i="4"/>
  <c r="U1504" i="4"/>
  <c r="U1508" i="4"/>
  <c r="U1512" i="4"/>
  <c r="U1516" i="4"/>
  <c r="U1520" i="4"/>
  <c r="U1524" i="4"/>
  <c r="U1528" i="4"/>
  <c r="U1532" i="4"/>
  <c r="U1536" i="4"/>
  <c r="U1540" i="4"/>
  <c r="U1544" i="4"/>
  <c r="U1548" i="4"/>
  <c r="U1552" i="4"/>
  <c r="U1556" i="4"/>
  <c r="U1560" i="4"/>
  <c r="U1564" i="4"/>
  <c r="U1568" i="4"/>
  <c r="U1572" i="4"/>
  <c r="U1576" i="4"/>
  <c r="U1580" i="4"/>
  <c r="U1584" i="4"/>
  <c r="U1588" i="4"/>
  <c r="U1592" i="4"/>
  <c r="U1596" i="4"/>
  <c r="U1600" i="4"/>
  <c r="U1604" i="4"/>
  <c r="U1608" i="4"/>
  <c r="U1612" i="4"/>
  <c r="U1616" i="4"/>
  <c r="U1620" i="4"/>
  <c r="U1624" i="4"/>
  <c r="U1628" i="4"/>
  <c r="U1632" i="4"/>
  <c r="U1636" i="4"/>
  <c r="U1640" i="4"/>
  <c r="U1644" i="4"/>
  <c r="U1648" i="4"/>
  <c r="U1652" i="4"/>
  <c r="U1656" i="4"/>
  <c r="U1660" i="4"/>
  <c r="U1664" i="4"/>
  <c r="U1668" i="4"/>
  <c r="U1672" i="4"/>
  <c r="U1676" i="4"/>
  <c r="U1680" i="4"/>
  <c r="U1684" i="4"/>
  <c r="U1688" i="4"/>
  <c r="U1692" i="4"/>
  <c r="U1696" i="4"/>
  <c r="U1700" i="4"/>
  <c r="U1704" i="4"/>
  <c r="U1708" i="4"/>
  <c r="U1712" i="4"/>
  <c r="U1716" i="4"/>
  <c r="U1720" i="4"/>
  <c r="U1724" i="4"/>
  <c r="U1728" i="4"/>
  <c r="U2690" i="4"/>
  <c r="U2600" i="4"/>
  <c r="U2608" i="4"/>
  <c r="U2616" i="4"/>
  <c r="U2624" i="4"/>
  <c r="U2632" i="4"/>
  <c r="U2640" i="4"/>
  <c r="U2648" i="4"/>
  <c r="U2656" i="4"/>
  <c r="U2664" i="4"/>
  <c r="U2672" i="4"/>
  <c r="U2680" i="4"/>
  <c r="U2688" i="4"/>
  <c r="U1734" i="4"/>
  <c r="U1738" i="4"/>
  <c r="U1742" i="4"/>
  <c r="U1746" i="4"/>
  <c r="U1750" i="4"/>
  <c r="U1754" i="4"/>
  <c r="U1758" i="4"/>
  <c r="U1762" i="4"/>
  <c r="U1766" i="4"/>
  <c r="U1770" i="4"/>
  <c r="U1774" i="4"/>
  <c r="U1778" i="4"/>
  <c r="U1782" i="4"/>
  <c r="U1786" i="4"/>
  <c r="U1790" i="4"/>
  <c r="U1794" i="4"/>
  <c r="U1798" i="4"/>
  <c r="U1802" i="4"/>
  <c r="U1806" i="4"/>
  <c r="U1810" i="4"/>
  <c r="U1814" i="4"/>
  <c r="U1818" i="4"/>
  <c r="U1822" i="4"/>
  <c r="U1826" i="4"/>
  <c r="U1830" i="4"/>
  <c r="U1834" i="4"/>
  <c r="U1838" i="4"/>
  <c r="U1842" i="4"/>
  <c r="U1846" i="4"/>
  <c r="U1850" i="4"/>
  <c r="U1854" i="4"/>
  <c r="U1858" i="4"/>
  <c r="U1862" i="4"/>
  <c r="U1866" i="4"/>
  <c r="U1870" i="4"/>
  <c r="U1874" i="4"/>
  <c r="U1878" i="4"/>
  <c r="U1882" i="4"/>
  <c r="U1886" i="4"/>
  <c r="U1890" i="4"/>
  <c r="U1894" i="4"/>
  <c r="U1898" i="4"/>
  <c r="U1902" i="4"/>
  <c r="U1906" i="4"/>
  <c r="U1910" i="4"/>
  <c r="U1914" i="4"/>
  <c r="U1918" i="4"/>
  <c r="U1922" i="4"/>
  <c r="U1926" i="4"/>
  <c r="U1930" i="4"/>
  <c r="U1934" i="4"/>
  <c r="U1938" i="4"/>
  <c r="U1942" i="4"/>
  <c r="U1946" i="4"/>
  <c r="U1950" i="4"/>
  <c r="U1954" i="4"/>
  <c r="U1958" i="4"/>
  <c r="U1962" i="4"/>
  <c r="U1966" i="4"/>
  <c r="U1970" i="4"/>
  <c r="U1974" i="4"/>
  <c r="U1978" i="4"/>
  <c r="U1982" i="4"/>
  <c r="U1986" i="4"/>
  <c r="U1990" i="4"/>
  <c r="U1994" i="4"/>
  <c r="U1998" i="4"/>
  <c r="U2002" i="4"/>
  <c r="U2006" i="4"/>
  <c r="U2010" i="4"/>
  <c r="U2014" i="4"/>
  <c r="U2018" i="4"/>
  <c r="U2022" i="4"/>
  <c r="U2026" i="4"/>
  <c r="U2030" i="4"/>
  <c r="U2034" i="4"/>
  <c r="U2038" i="4"/>
  <c r="U2042" i="4"/>
  <c r="U2046" i="4"/>
  <c r="U2050" i="4"/>
  <c r="U2054" i="4"/>
  <c r="U2058" i="4"/>
  <c r="U2062" i="4"/>
  <c r="U2066" i="4"/>
  <c r="U2070" i="4"/>
  <c r="U2074" i="4"/>
  <c r="U2078" i="4"/>
  <c r="U2082" i="4"/>
  <c r="U2086" i="4"/>
  <c r="U2090" i="4"/>
  <c r="U2094" i="4"/>
  <c r="U2098" i="4"/>
  <c r="U2102" i="4"/>
  <c r="U2106" i="4"/>
  <c r="U2110" i="4"/>
  <c r="U2114" i="4"/>
  <c r="U2118" i="4"/>
  <c r="U2122" i="4"/>
  <c r="U2126" i="4"/>
  <c r="U2130" i="4"/>
  <c r="U2134" i="4"/>
  <c r="U2138" i="4"/>
  <c r="U2142" i="4"/>
  <c r="U2146" i="4"/>
  <c r="U2150" i="4"/>
  <c r="U2154" i="4"/>
  <c r="U2158" i="4"/>
  <c r="U2162" i="4"/>
  <c r="U2166" i="4"/>
  <c r="U2170" i="4"/>
  <c r="U2174" i="4"/>
  <c r="U2178" i="4"/>
  <c r="U2182" i="4"/>
  <c r="U2186" i="4"/>
  <c r="U2190" i="4"/>
  <c r="U2194" i="4"/>
  <c r="U2198" i="4"/>
  <c r="U2202" i="4"/>
  <c r="U2206" i="4"/>
  <c r="U2210" i="4"/>
  <c r="U2214" i="4"/>
  <c r="U2218" i="4"/>
  <c r="U2222" i="4"/>
  <c r="U2226" i="4"/>
  <c r="U2230" i="4"/>
  <c r="U2234" i="4"/>
  <c r="U2238" i="4"/>
  <c r="U2242" i="4"/>
  <c r="U2246" i="4"/>
  <c r="U2250" i="4"/>
  <c r="U2254" i="4"/>
  <c r="U2258" i="4"/>
  <c r="U2262" i="4"/>
  <c r="U2266" i="4"/>
  <c r="U2270" i="4"/>
  <c r="U2274" i="4"/>
  <c r="U2278" i="4"/>
  <c r="U2282" i="4"/>
  <c r="U2286" i="4"/>
  <c r="U2290" i="4"/>
  <c r="U2294" i="4"/>
  <c r="U2298" i="4"/>
  <c r="U2302" i="4"/>
  <c r="U2306" i="4"/>
  <c r="U2310" i="4"/>
  <c r="U2314" i="4"/>
  <c r="U2318" i="4"/>
  <c r="U2322" i="4"/>
  <c r="U2326" i="4"/>
  <c r="U2330" i="4"/>
  <c r="U2334" i="4"/>
  <c r="U2338" i="4"/>
  <c r="U2342" i="4"/>
  <c r="U2346" i="4"/>
  <c r="U2350" i="4"/>
  <c r="U2354" i="4"/>
  <c r="U2358" i="4"/>
  <c r="U2362" i="4"/>
  <c r="U2366" i="4"/>
  <c r="U2370" i="4"/>
  <c r="U2374" i="4"/>
  <c r="U2378" i="4"/>
  <c r="U2382" i="4"/>
  <c r="U2386" i="4"/>
  <c r="U2390" i="4"/>
  <c r="U2394" i="4"/>
  <c r="U2398" i="4"/>
  <c r="U2402" i="4"/>
  <c r="U2406" i="4"/>
  <c r="U2410" i="4"/>
  <c r="U2414" i="4"/>
  <c r="U2418" i="4"/>
  <c r="U2422" i="4"/>
  <c r="U2426" i="4"/>
  <c r="U2430" i="4"/>
  <c r="U2434" i="4"/>
  <c r="U2438" i="4"/>
  <c r="U2442" i="4"/>
  <c r="U2446" i="4"/>
  <c r="U2450" i="4"/>
  <c r="U2454" i="4"/>
  <c r="U2458" i="4"/>
  <c r="U2462" i="4"/>
  <c r="U2466" i="4"/>
  <c r="U2470" i="4"/>
  <c r="U2474" i="4"/>
  <c r="U2478" i="4"/>
  <c r="U2482" i="4"/>
  <c r="U2486" i="4"/>
  <c r="U2490" i="4"/>
  <c r="U2494" i="4"/>
  <c r="U2498" i="4"/>
  <c r="U2502" i="4"/>
  <c r="U2506" i="4"/>
  <c r="U2510" i="4"/>
  <c r="U2514" i="4"/>
  <c r="U2518" i="4"/>
  <c r="U2522" i="4"/>
  <c r="U2526" i="4"/>
  <c r="U2530" i="4"/>
  <c r="U2534" i="4"/>
  <c r="U2538" i="4"/>
  <c r="U2542" i="4"/>
  <c r="U2546" i="4"/>
  <c r="U2550" i="4"/>
  <c r="U2554" i="4"/>
  <c r="U2558" i="4"/>
  <c r="U2562" i="4"/>
  <c r="U2566" i="4"/>
  <c r="U2570" i="4"/>
  <c r="U2574" i="4"/>
  <c r="U2578" i="4"/>
  <c r="U2582" i="4"/>
  <c r="U2586" i="4"/>
  <c r="U2590" i="4"/>
  <c r="U2595" i="4"/>
  <c r="U2603" i="4"/>
  <c r="U2611" i="4"/>
  <c r="U2619" i="4"/>
  <c r="U2627" i="4"/>
  <c r="U2635" i="4"/>
  <c r="U2643" i="4"/>
  <c r="U2651" i="4"/>
  <c r="U2659" i="4"/>
  <c r="U2667" i="4"/>
  <c r="U2675" i="4"/>
  <c r="U2683" i="4"/>
  <c r="U2692" i="4"/>
  <c r="U2708" i="4"/>
  <c r="U2724" i="4"/>
  <c r="U2740" i="4"/>
  <c r="U2756" i="4"/>
  <c r="U2772" i="4"/>
  <c r="U2788" i="4"/>
  <c r="U2804" i="4"/>
  <c r="U2820" i="4"/>
  <c r="U2836" i="4"/>
  <c r="U2852" i="4"/>
  <c r="U2868" i="4"/>
  <c r="U2884" i="4"/>
  <c r="U2900" i="4"/>
  <c r="U2912" i="4"/>
  <c r="U2920" i="4"/>
  <c r="U2928" i="4"/>
  <c r="U2936" i="4"/>
  <c r="U2944" i="4"/>
  <c r="U2952" i="4"/>
  <c r="U2960" i="4"/>
  <c r="U2968" i="4"/>
  <c r="U2976" i="4"/>
  <c r="U2984" i="4"/>
  <c r="U2992" i="4"/>
  <c r="U3000" i="4"/>
  <c r="U3008" i="4"/>
  <c r="U3016" i="4"/>
  <c r="U3024" i="4"/>
  <c r="U3032" i="4"/>
  <c r="U3040" i="4"/>
  <c r="U3048" i="4"/>
  <c r="U3056" i="4"/>
  <c r="U3064" i="4"/>
  <c r="U3072" i="4"/>
  <c r="U3080" i="4"/>
  <c r="U3088" i="4"/>
  <c r="U3096" i="4"/>
  <c r="U3104" i="4"/>
  <c r="U3112" i="4"/>
  <c r="U3120" i="4"/>
  <c r="U3128" i="4"/>
  <c r="U3136" i="4"/>
  <c r="U3144" i="4"/>
  <c r="U3152" i="4"/>
  <c r="U3160" i="4"/>
  <c r="U3168" i="4"/>
  <c r="U3176" i="4"/>
  <c r="U3184" i="4"/>
  <c r="U3192" i="4"/>
  <c r="U3200" i="4"/>
  <c r="U3208" i="4"/>
  <c r="U3216" i="4"/>
  <c r="U3224" i="4"/>
  <c r="U3232" i="4"/>
  <c r="U3240" i="4"/>
  <c r="U3248" i="4"/>
  <c r="U3256" i="4"/>
  <c r="U3264" i="4"/>
  <c r="U3272" i="4"/>
  <c r="U3280" i="4"/>
  <c r="U3288" i="4"/>
  <c r="U3296" i="4"/>
  <c r="U3304" i="4"/>
  <c r="U3312" i="4"/>
  <c r="U3320" i="4"/>
  <c r="U3328" i="4"/>
  <c r="U3336" i="4"/>
  <c r="U3344" i="4"/>
  <c r="U3352" i="4"/>
  <c r="U3360" i="4"/>
  <c r="U3368" i="4"/>
  <c r="U3376" i="4"/>
  <c r="U3384" i="4"/>
  <c r="U3395" i="4"/>
  <c r="U3411" i="4"/>
  <c r="U3427" i="4"/>
  <c r="U3443" i="4"/>
  <c r="U3459" i="4"/>
  <c r="U3475" i="4"/>
  <c r="U3491" i="4"/>
  <c r="U3507" i="4"/>
  <c r="U3523" i="4"/>
  <c r="U3539" i="4"/>
  <c r="U3555" i="4"/>
  <c r="U2701" i="4"/>
  <c r="U2717" i="4"/>
  <c r="U2733" i="4"/>
  <c r="U2749" i="4"/>
  <c r="U2765" i="4"/>
  <c r="U2781" i="4"/>
  <c r="U2797" i="4"/>
  <c r="U2813" i="4"/>
  <c r="U2829" i="4"/>
  <c r="U2845" i="4"/>
  <c r="U2861" i="4"/>
  <c r="U2877" i="4"/>
  <c r="U2893" i="4"/>
  <c r="U3390" i="4"/>
  <c r="U3406" i="4"/>
  <c r="U3422" i="4"/>
  <c r="U3438" i="4"/>
  <c r="U3454" i="4"/>
  <c r="U3470" i="4"/>
  <c r="U3486" i="4"/>
  <c r="U3502" i="4"/>
  <c r="U3518" i="4"/>
  <c r="U3534" i="4"/>
  <c r="U3550" i="4"/>
  <c r="U2698" i="4"/>
  <c r="U2714" i="4"/>
  <c r="U2730" i="4"/>
  <c r="U2746" i="4"/>
  <c r="U2762" i="4"/>
  <c r="U2778" i="4"/>
  <c r="U2794" i="4"/>
  <c r="U2810" i="4"/>
  <c r="U2826" i="4"/>
  <c r="U2842" i="4"/>
  <c r="U2858" i="4"/>
  <c r="U2874" i="4"/>
  <c r="U2890" i="4"/>
  <c r="U2906" i="4"/>
  <c r="U2915" i="4"/>
  <c r="U2923" i="4"/>
  <c r="U2931" i="4"/>
  <c r="U2939" i="4"/>
  <c r="U2947" i="4"/>
  <c r="U2955" i="4"/>
  <c r="U2963" i="4"/>
  <c r="U2971" i="4"/>
  <c r="U2979" i="4"/>
  <c r="U2987" i="4"/>
  <c r="U2995" i="4"/>
  <c r="U3003" i="4"/>
  <c r="U3011" i="4"/>
  <c r="U3019" i="4"/>
  <c r="U3027" i="4"/>
  <c r="U3035" i="4"/>
  <c r="U3043" i="4"/>
  <c r="U3051" i="4"/>
  <c r="U3059" i="4"/>
  <c r="U3067" i="4"/>
  <c r="U3075" i="4"/>
  <c r="U3083" i="4"/>
  <c r="U3091" i="4"/>
  <c r="U3099" i="4"/>
  <c r="U3107" i="4"/>
  <c r="U3115" i="4"/>
  <c r="U3123" i="4"/>
  <c r="U3131" i="4"/>
  <c r="U3139" i="4"/>
  <c r="U3147" i="4"/>
  <c r="U3155" i="4"/>
  <c r="U3163" i="4"/>
  <c r="U3171" i="4"/>
  <c r="U3179" i="4"/>
  <c r="U3187" i="4"/>
  <c r="U3195" i="4"/>
  <c r="U3203" i="4"/>
  <c r="U3211" i="4"/>
  <c r="U3219" i="4"/>
  <c r="U3227" i="4"/>
  <c r="U3235" i="4"/>
  <c r="U3243" i="4"/>
  <c r="U3251" i="4"/>
  <c r="U3259" i="4"/>
  <c r="U3267" i="4"/>
  <c r="U3275" i="4"/>
  <c r="U3283" i="4"/>
  <c r="U3291" i="4"/>
  <c r="U3299" i="4"/>
  <c r="U3307" i="4"/>
  <c r="U3315" i="4"/>
  <c r="U3323" i="4"/>
  <c r="U3331" i="4"/>
  <c r="U3339" i="4"/>
  <c r="U3347" i="4"/>
  <c r="U3355" i="4"/>
  <c r="U3363" i="4"/>
  <c r="U3371" i="4"/>
  <c r="U3379" i="4"/>
  <c r="U3389" i="4"/>
  <c r="U3405" i="4"/>
  <c r="U3421" i="4"/>
  <c r="U3437" i="4"/>
  <c r="U3453" i="4"/>
  <c r="U3469" i="4"/>
  <c r="U3485" i="4"/>
  <c r="U3501" i="4"/>
  <c r="U3517" i="4"/>
  <c r="U3533" i="4"/>
  <c r="U3549" i="4"/>
  <c r="U2699" i="4"/>
  <c r="U2715" i="4"/>
  <c r="U2731" i="4"/>
  <c r="U2747" i="4"/>
  <c r="U2763" i="4"/>
  <c r="U2779" i="4"/>
  <c r="U2795" i="4"/>
  <c r="U2811" i="4"/>
  <c r="U2827" i="4"/>
  <c r="U2843" i="4"/>
  <c r="U2859" i="4"/>
  <c r="U2875" i="4"/>
  <c r="U2891" i="4"/>
  <c r="U2907" i="4"/>
  <c r="U3400" i="4"/>
  <c r="U3416" i="4"/>
  <c r="U3432" i="4"/>
  <c r="U3448" i="4"/>
  <c r="U3464" i="4"/>
  <c r="U3480" i="4"/>
  <c r="U3496" i="4"/>
  <c r="U3512" i="4"/>
  <c r="U3528" i="4"/>
  <c r="U3544" i="4"/>
  <c r="U3560" i="4"/>
  <c r="U3564" i="4"/>
  <c r="U3568" i="4"/>
  <c r="U3572" i="4"/>
  <c r="U3576" i="4"/>
  <c r="U3580" i="4"/>
  <c r="U3584" i="4"/>
  <c r="U3588" i="4"/>
  <c r="U3592" i="4"/>
  <c r="U3596" i="4"/>
  <c r="U3600" i="4"/>
  <c r="U3604" i="4"/>
  <c r="U3608" i="4"/>
  <c r="U3612" i="4"/>
  <c r="U3616" i="4"/>
  <c r="U3620" i="4"/>
  <c r="U3624" i="4"/>
  <c r="U3628" i="4"/>
  <c r="U3632" i="4"/>
  <c r="U3636" i="4"/>
  <c r="U3640" i="4"/>
  <c r="U3644" i="4"/>
  <c r="U3648" i="4"/>
  <c r="U3652" i="4"/>
  <c r="U3656" i="4"/>
  <c r="U3660" i="4"/>
  <c r="U3664" i="4"/>
  <c r="U3668" i="4"/>
  <c r="U3672" i="4"/>
  <c r="U3676" i="4"/>
  <c r="U3680" i="4"/>
  <c r="U3684" i="4"/>
  <c r="U3688" i="4"/>
  <c r="U3692" i="4"/>
  <c r="U3696" i="4"/>
  <c r="U3700" i="4"/>
  <c r="U3704" i="4"/>
  <c r="U3708" i="4"/>
  <c r="U3712" i="4"/>
  <c r="U3716" i="4"/>
  <c r="U3720" i="4"/>
  <c r="U3724" i="4"/>
  <c r="U3728" i="4"/>
  <c r="U3732" i="4"/>
  <c r="U3736" i="4"/>
  <c r="U3740" i="4"/>
  <c r="U3744" i="4"/>
  <c r="U3748" i="4"/>
  <c r="U3752" i="4"/>
  <c r="U3756" i="4"/>
  <c r="U3760" i="4"/>
  <c r="U3764" i="4"/>
  <c r="U3768" i="4"/>
  <c r="U3772" i="4"/>
  <c r="U3776" i="4"/>
  <c r="U3780" i="4"/>
  <c r="U3784" i="4"/>
  <c r="U3788" i="4"/>
  <c r="U3792" i="4"/>
  <c r="U3796" i="4"/>
  <c r="U3800" i="4"/>
  <c r="U3804" i="4"/>
  <c r="U3808" i="4"/>
  <c r="U3812" i="4"/>
  <c r="U3816" i="4"/>
  <c r="U3820" i="4"/>
  <c r="U3824" i="4"/>
  <c r="U3828" i="4"/>
  <c r="U3832" i="4"/>
  <c r="U3836" i="4"/>
  <c r="U3840" i="4"/>
  <c r="U3844" i="4"/>
  <c r="U3848" i="4"/>
  <c r="U3852" i="4"/>
  <c r="U3856" i="4"/>
  <c r="U3860" i="4"/>
  <c r="U3864" i="4"/>
  <c r="U3868" i="4"/>
  <c r="U3872" i="4"/>
  <c r="U3876" i="4"/>
  <c r="U3880" i="4"/>
  <c r="U3884" i="4"/>
  <c r="U3888" i="4"/>
  <c r="U3892" i="4"/>
  <c r="U3896" i="4"/>
  <c r="U3900" i="4"/>
  <c r="U3904" i="4"/>
  <c r="U3908" i="4"/>
  <c r="U3912" i="4"/>
  <c r="U3916" i="4"/>
  <c r="U3920" i="4"/>
  <c r="U3924" i="4"/>
  <c r="U3928" i="4"/>
  <c r="U3932" i="4"/>
  <c r="U3936" i="4"/>
  <c r="U3940" i="4"/>
  <c r="U3944" i="4"/>
  <c r="U3948" i="4"/>
  <c r="U3952" i="4"/>
  <c r="U3956" i="4"/>
  <c r="U3960" i="4"/>
  <c r="U3964" i="4"/>
  <c r="U3969" i="4"/>
  <c r="U3977" i="4"/>
  <c r="U3985" i="4"/>
  <c r="U3993" i="4"/>
  <c r="U4001" i="4"/>
  <c r="U4009" i="4"/>
  <c r="U4017" i="4"/>
  <c r="U4025" i="4"/>
  <c r="U4033" i="4"/>
  <c r="U4041" i="4"/>
  <c r="U4049" i="4"/>
  <c r="U4057" i="4"/>
  <c r="U3968" i="4"/>
  <c r="U3976" i="4"/>
  <c r="U3984" i="4"/>
  <c r="U3992" i="4"/>
  <c r="U4000" i="4"/>
  <c r="U4008" i="4"/>
  <c r="U4016" i="4"/>
  <c r="U4024" i="4"/>
  <c r="U4032" i="4"/>
  <c r="U4040" i="4"/>
  <c r="U4048" i="4"/>
  <c r="U4056" i="4"/>
  <c r="U4338" i="4"/>
  <c r="U4354" i="4"/>
  <c r="U4370" i="4"/>
  <c r="U4386" i="4"/>
  <c r="U4402" i="4"/>
  <c r="U4418" i="4"/>
  <c r="U4434" i="4"/>
  <c r="U4066" i="4"/>
  <c r="U4070" i="4"/>
  <c r="U4074" i="4"/>
  <c r="U4078" i="4"/>
  <c r="U4082" i="4"/>
  <c r="U4086" i="4"/>
  <c r="U4090" i="4"/>
  <c r="U4094" i="4"/>
  <c r="U4098" i="4"/>
  <c r="U4102" i="4"/>
  <c r="U4106" i="4"/>
  <c r="U4110" i="4"/>
  <c r="U4114" i="4"/>
  <c r="U4118" i="4"/>
  <c r="U4122" i="4"/>
  <c r="U4126" i="4"/>
  <c r="U4130" i="4"/>
  <c r="U4134" i="4"/>
  <c r="U4138" i="4"/>
  <c r="U4142" i="4"/>
  <c r="U4146" i="4"/>
  <c r="U4150" i="4"/>
  <c r="U4154" i="4"/>
  <c r="U4158" i="4"/>
  <c r="U4162" i="4"/>
  <c r="U4166" i="4"/>
  <c r="U4170" i="4"/>
  <c r="U4174" i="4"/>
  <c r="U4178" i="4"/>
  <c r="U4182" i="4"/>
  <c r="U4186" i="4"/>
  <c r="U4190" i="4"/>
  <c r="U4194" i="4"/>
  <c r="U4198" i="4"/>
  <c r="U4202" i="4"/>
  <c r="U4206" i="4"/>
  <c r="U4210" i="4"/>
  <c r="U4214" i="4"/>
  <c r="U4218" i="4"/>
  <c r="U4222" i="4"/>
  <c r="U4226" i="4"/>
  <c r="U4230" i="4"/>
  <c r="U4234" i="4"/>
  <c r="U4238" i="4"/>
  <c r="U4242" i="4"/>
  <c r="U4246" i="4"/>
  <c r="U4250" i="4"/>
  <c r="U4254" i="4"/>
  <c r="U4258" i="4"/>
  <c r="U4262" i="4"/>
  <c r="U4266" i="4"/>
  <c r="U4270" i="4"/>
  <c r="U4274" i="4"/>
  <c r="U4278" i="4"/>
  <c r="U4282" i="4"/>
  <c r="U4286" i="4"/>
  <c r="U4290" i="4"/>
  <c r="U4294" i="4"/>
  <c r="U4298" i="4"/>
  <c r="U4302" i="4"/>
  <c r="U4306" i="4"/>
  <c r="U4310" i="4"/>
  <c r="U4314" i="4"/>
  <c r="U4318" i="4"/>
  <c r="U4322" i="4"/>
  <c r="U4326" i="4"/>
  <c r="U4330" i="4"/>
  <c r="U4334" i="4"/>
  <c r="U4347" i="4"/>
  <c r="U4363" i="4"/>
  <c r="U4379" i="4"/>
  <c r="U4395" i="4"/>
  <c r="U4411" i="4"/>
  <c r="U4427" i="4"/>
  <c r="U4336" i="4"/>
  <c r="U4352" i="4"/>
  <c r="U4368" i="4"/>
  <c r="U4384" i="4"/>
  <c r="U4400" i="4"/>
  <c r="U4416" i="4"/>
  <c r="U4432" i="4"/>
  <c r="U4341" i="4"/>
  <c r="U4357" i="4"/>
  <c r="U4373" i="4"/>
  <c r="U4389" i="4"/>
  <c r="U4405" i="4"/>
  <c r="U4421" i="4"/>
  <c r="U4437" i="4"/>
  <c r="U4967" i="4"/>
  <c r="U4999" i="4"/>
  <c r="U4957" i="4"/>
  <c r="U4989" i="4"/>
  <c r="U4947" i="4"/>
  <c r="U4979" i="4"/>
  <c r="U4441" i="4"/>
  <c r="U4445" i="4"/>
  <c r="U4449" i="4"/>
  <c r="U4453" i="4"/>
  <c r="U4457" i="4"/>
  <c r="U4461" i="4"/>
  <c r="U4465" i="4"/>
  <c r="U4469" i="4"/>
  <c r="U4473" i="4"/>
  <c r="U4477" i="4"/>
  <c r="U4481" i="4"/>
  <c r="U4485" i="4"/>
  <c r="U4489" i="4"/>
  <c r="U4493" i="4"/>
  <c r="U4497" i="4"/>
  <c r="U4501" i="4"/>
  <c r="U4505" i="4"/>
  <c r="U4509" i="4"/>
  <c r="U4513" i="4"/>
  <c r="U4517" i="4"/>
  <c r="U4521" i="4"/>
  <c r="U4525" i="4"/>
  <c r="U4529" i="4"/>
  <c r="U4533" i="4"/>
  <c r="U4537" i="4"/>
  <c r="U4541" i="4"/>
  <c r="U4545" i="4"/>
  <c r="U4549" i="4"/>
  <c r="U4553" i="4"/>
  <c r="U4557" i="4"/>
  <c r="U4561" i="4"/>
  <c r="U4565" i="4"/>
  <c r="U4569" i="4"/>
  <c r="U4573" i="4"/>
  <c r="U4577" i="4"/>
  <c r="U4581" i="4"/>
  <c r="U4585" i="4"/>
  <c r="U4589" i="4"/>
  <c r="U4593" i="4"/>
  <c r="U4597" i="4"/>
  <c r="U4601" i="4"/>
  <c r="U4605" i="4"/>
  <c r="U4609" i="4"/>
  <c r="U4613" i="4"/>
  <c r="U4617" i="4"/>
  <c r="U4621" i="4"/>
  <c r="U4625" i="4"/>
  <c r="U4629" i="4"/>
  <c r="U4633" i="4"/>
  <c r="U4637" i="4"/>
  <c r="U4641" i="4"/>
  <c r="U4645" i="4"/>
  <c r="U4649" i="4"/>
  <c r="U4653" i="4"/>
  <c r="U4657" i="4"/>
  <c r="U4661" i="4"/>
  <c r="U4665" i="4"/>
  <c r="U4669" i="4"/>
  <c r="U4673" i="4"/>
  <c r="U4677" i="4"/>
  <c r="U4681" i="4"/>
  <c r="U4685" i="4"/>
  <c r="U4689" i="4"/>
  <c r="U4945" i="4"/>
  <c r="U4977" i="4"/>
  <c r="U4696" i="4"/>
  <c r="U4700" i="4"/>
  <c r="U4704" i="4"/>
  <c r="U4708" i="4"/>
  <c r="U4712" i="4"/>
  <c r="U4716" i="4"/>
  <c r="U4720" i="4"/>
  <c r="U4724" i="4"/>
  <c r="U4728" i="4"/>
  <c r="U4732" i="4"/>
  <c r="U4736" i="4"/>
  <c r="U4740" i="4"/>
  <c r="U4744" i="4"/>
  <c r="U4748" i="4"/>
  <c r="U4752" i="4"/>
  <c r="U4756" i="4"/>
  <c r="U4760" i="4"/>
  <c r="U4764" i="4"/>
  <c r="U4768" i="4"/>
  <c r="U4772" i="4"/>
  <c r="U4776" i="4"/>
  <c r="U4780" i="4"/>
  <c r="U4784" i="4"/>
  <c r="U4788" i="4"/>
  <c r="U4792" i="4"/>
  <c r="U4796" i="4"/>
  <c r="U4800" i="4"/>
  <c r="U4804" i="4"/>
  <c r="U4808" i="4"/>
  <c r="U4812" i="4"/>
  <c r="U4816" i="4"/>
  <c r="U4820" i="4"/>
  <c r="U4824" i="4"/>
  <c r="U4828" i="4"/>
  <c r="U4832" i="4"/>
  <c r="U4836" i="4"/>
  <c r="U4840" i="4"/>
  <c r="U4844" i="4"/>
  <c r="U4848" i="4"/>
  <c r="U4852" i="4"/>
  <c r="U4856" i="4"/>
  <c r="U4860" i="4"/>
  <c r="U4864" i="4"/>
  <c r="U4868" i="4"/>
  <c r="U4872" i="4"/>
  <c r="U4876" i="4"/>
  <c r="U4880" i="4"/>
  <c r="U4884" i="4"/>
  <c r="U4888" i="4"/>
  <c r="U4892" i="4"/>
  <c r="U4896" i="4"/>
  <c r="U4900" i="4"/>
  <c r="U4904" i="4"/>
  <c r="U4908" i="4"/>
  <c r="U4912" i="4"/>
  <c r="U4916" i="4"/>
  <c r="U4920" i="4"/>
  <c r="U4924" i="4"/>
  <c r="U4928" i="4"/>
  <c r="U4932" i="4"/>
  <c r="U4936" i="4"/>
  <c r="U4942" i="4"/>
  <c r="U4950" i="4"/>
  <c r="U4958" i="4"/>
  <c r="U4966" i="4"/>
  <c r="U4974" i="4"/>
  <c r="U4982" i="4"/>
  <c r="U4990" i="4"/>
  <c r="U4998" i="4"/>
  <c r="U5006" i="4"/>
  <c r="Q902" i="4"/>
  <c r="Q906" i="4"/>
  <c r="Q910" i="4"/>
  <c r="Q914" i="4"/>
  <c r="Q918" i="4"/>
  <c r="Q922" i="4"/>
  <c r="Q926" i="4"/>
  <c r="Q930" i="4"/>
  <c r="Q934" i="4"/>
  <c r="Q938" i="4"/>
  <c r="Q942" i="4"/>
  <c r="Q946" i="4"/>
  <c r="Q950" i="4"/>
  <c r="Q954" i="4"/>
  <c r="Q958" i="4"/>
  <c r="Q962" i="4"/>
  <c r="Q966" i="4"/>
  <c r="Q970" i="4"/>
  <c r="Q974" i="4"/>
  <c r="Q978" i="4"/>
  <c r="Q982" i="4"/>
  <c r="Q986" i="4"/>
  <c r="Q990" i="4"/>
  <c r="Q994" i="4"/>
  <c r="Q998" i="4"/>
  <c r="Q1002" i="4"/>
  <c r="Q1006" i="4"/>
  <c r="Q1010" i="4"/>
  <c r="Q1014" i="4"/>
  <c r="Q1018" i="4"/>
  <c r="Q1022" i="4"/>
  <c r="Q1026" i="4"/>
  <c r="Q1030" i="4"/>
  <c r="Q1034" i="4"/>
  <c r="Q1038" i="4"/>
  <c r="Q1042" i="4"/>
  <c r="Q1046" i="4"/>
  <c r="Q1050" i="4"/>
  <c r="Q1054" i="4"/>
  <c r="Q1058" i="4"/>
  <c r="Q1062" i="4"/>
  <c r="Q1066" i="4"/>
  <c r="Q1070" i="4"/>
  <c r="Q1074" i="4"/>
  <c r="Q1078" i="4"/>
  <c r="Q1082" i="4"/>
  <c r="Q1086" i="4"/>
  <c r="Q1090" i="4"/>
  <c r="Q1094" i="4"/>
  <c r="Q1098" i="4"/>
  <c r="Q1102" i="4"/>
  <c r="Q1106" i="4"/>
  <c r="Q1110" i="4"/>
  <c r="Q1114" i="4"/>
  <c r="Q1118" i="4"/>
  <c r="Q1122" i="4"/>
  <c r="Q1126" i="4"/>
  <c r="Q1130" i="4"/>
  <c r="Q1134" i="4"/>
  <c r="Q1138" i="4"/>
  <c r="Q1142" i="4"/>
  <c r="Q1146" i="4"/>
  <c r="Q1150" i="4"/>
  <c r="Q1154" i="4"/>
  <c r="Q1158" i="4"/>
  <c r="Q1162" i="4"/>
  <c r="Q1166" i="4"/>
  <c r="Q1170" i="4"/>
  <c r="Q1174" i="4"/>
  <c r="Q1178" i="4"/>
  <c r="Q1182" i="4"/>
  <c r="Q1186" i="4"/>
  <c r="Q1190" i="4"/>
  <c r="Q1194" i="4"/>
  <c r="Q1198" i="4"/>
  <c r="Q1202" i="4"/>
  <c r="Q1206" i="4"/>
  <c r="Q1210" i="4"/>
  <c r="Q1214" i="4"/>
  <c r="Q1218" i="4"/>
  <c r="Q1222" i="4"/>
  <c r="Q1226" i="4"/>
  <c r="Q1230" i="4"/>
  <c r="Q1234" i="4"/>
  <c r="Q1238" i="4"/>
  <c r="Q1242" i="4"/>
  <c r="Q1246" i="4"/>
  <c r="Q1250" i="4"/>
  <c r="Q1254" i="4"/>
  <c r="Q1258" i="4"/>
  <c r="Q1262" i="4"/>
  <c r="Q1266" i="4"/>
  <c r="Q1270" i="4"/>
  <c r="Q1274" i="4"/>
  <c r="Q1278" i="4"/>
  <c r="Q1282" i="4"/>
  <c r="Q1286" i="4"/>
  <c r="Q1290" i="4"/>
  <c r="Q1294" i="4"/>
  <c r="Q1298" i="4"/>
  <c r="Q1302" i="4"/>
  <c r="Q1306" i="4"/>
  <c r="Q1310" i="4"/>
  <c r="Q1314" i="4"/>
  <c r="Q1318" i="4"/>
  <c r="Q1322" i="4"/>
  <c r="Q1326" i="4"/>
  <c r="Q1330" i="4"/>
  <c r="Q1334" i="4"/>
  <c r="Q1338" i="4"/>
  <c r="Q1342" i="4"/>
  <c r="Q1346" i="4"/>
  <c r="Q1350" i="4"/>
  <c r="Q1354" i="4"/>
  <c r="Q1358" i="4"/>
  <c r="Q1362" i="4"/>
  <c r="Q1366" i="4"/>
  <c r="Q1370" i="4"/>
  <c r="Q1374" i="4"/>
  <c r="Q1378" i="4"/>
  <c r="Q1382" i="4"/>
  <c r="Q1386" i="4"/>
  <c r="Q1390" i="4"/>
  <c r="Q1394" i="4"/>
  <c r="Q1398" i="4"/>
  <c r="Q1402" i="4"/>
  <c r="Q1406" i="4"/>
  <c r="Q1410" i="4"/>
  <c r="Q1414" i="4"/>
  <c r="Q1418" i="4"/>
  <c r="Q1422" i="4"/>
  <c r="Q1426" i="4"/>
  <c r="Q1430" i="4"/>
  <c r="Q1434" i="4"/>
  <c r="Q1438" i="4"/>
  <c r="Q1442" i="4"/>
  <c r="Q1446" i="4"/>
  <c r="Q1450" i="4"/>
  <c r="Q1454" i="4"/>
  <c r="Q1458" i="4"/>
  <c r="Q1462" i="4"/>
  <c r="Q1466" i="4"/>
  <c r="Q1470" i="4"/>
  <c r="Q1474" i="4"/>
  <c r="Q1478" i="4"/>
  <c r="Q1482" i="4"/>
  <c r="Q1486" i="4"/>
  <c r="Q1490" i="4"/>
  <c r="Q1494" i="4"/>
  <c r="Q1498" i="4"/>
  <c r="Q1502" i="4"/>
  <c r="Q1506" i="4"/>
  <c r="Q1510" i="4"/>
  <c r="Q1514" i="4"/>
  <c r="Q1518" i="4"/>
  <c r="Q1522" i="4"/>
  <c r="Q1526" i="4"/>
  <c r="Q1530" i="4"/>
  <c r="Q1534" i="4"/>
  <c r="Q1538" i="4"/>
  <c r="Q1542" i="4"/>
  <c r="Q1546" i="4"/>
  <c r="Q1550" i="4"/>
  <c r="Q1554" i="4"/>
  <c r="Q1558" i="4"/>
  <c r="Q1562" i="4"/>
  <c r="Q1566" i="4"/>
  <c r="Q1570" i="4"/>
  <c r="AE1570" i="4" s="1"/>
  <c r="AG1570" i="4" s="1"/>
  <c r="AK1570" i="4" s="1"/>
  <c r="Q1574" i="4"/>
  <c r="Q1578" i="4"/>
  <c r="Q1582" i="4"/>
  <c r="Q1586" i="4"/>
  <c r="Q1590" i="4"/>
  <c r="Q1594" i="4"/>
  <c r="Q1598" i="4"/>
  <c r="Q1602" i="4"/>
  <c r="Q1606" i="4"/>
  <c r="Q1610" i="4"/>
  <c r="Q1614" i="4"/>
  <c r="Q1618" i="4"/>
  <c r="Q1622" i="4"/>
  <c r="Q1626" i="4"/>
  <c r="Q1630" i="4"/>
  <c r="Q1634" i="4"/>
  <c r="Q1638" i="4"/>
  <c r="Q1642" i="4"/>
  <c r="Q1646" i="4"/>
  <c r="Q1650" i="4"/>
  <c r="Q1654" i="4"/>
  <c r="Q1658" i="4"/>
  <c r="Q1662" i="4"/>
  <c r="Q1666" i="4"/>
  <c r="Q1670" i="4"/>
  <c r="Q1674" i="4"/>
  <c r="Q1678" i="4"/>
  <c r="Q1682" i="4"/>
  <c r="Q1686" i="4"/>
  <c r="Q1690" i="4"/>
  <c r="Q1694" i="4"/>
  <c r="Q1698" i="4"/>
  <c r="Q1702" i="4"/>
  <c r="Q1706" i="4"/>
  <c r="Q1710" i="4"/>
  <c r="Q1714" i="4"/>
  <c r="Q1718" i="4"/>
  <c r="Q1722" i="4"/>
  <c r="Q1726" i="4"/>
  <c r="Q1730" i="4"/>
  <c r="Q2597" i="4"/>
  <c r="Q2605" i="4"/>
  <c r="Q2613" i="4"/>
  <c r="Q2621" i="4"/>
  <c r="Q2629" i="4"/>
  <c r="Q2637" i="4"/>
  <c r="AE2637" i="4" s="1"/>
  <c r="AG2637" i="4" s="1"/>
  <c r="AK2637" i="4" s="1"/>
  <c r="Q2645" i="4"/>
  <c r="Q2653" i="4"/>
  <c r="Q2661" i="4"/>
  <c r="Q2669" i="4"/>
  <c r="Q2677" i="4"/>
  <c r="Q2685" i="4"/>
  <c r="Q1734" i="4"/>
  <c r="Q1738" i="4"/>
  <c r="Q1742" i="4"/>
  <c r="Q1746" i="4"/>
  <c r="Q1750" i="4"/>
  <c r="Q1754" i="4"/>
  <c r="Q1758" i="4"/>
  <c r="Q1762" i="4"/>
  <c r="Q1766" i="4"/>
  <c r="Q1770" i="4"/>
  <c r="Q1774" i="4"/>
  <c r="Q1778" i="4"/>
  <c r="Q1782" i="4"/>
  <c r="Q1786" i="4"/>
  <c r="Q1790" i="4"/>
  <c r="Q1794" i="4"/>
  <c r="Q1798" i="4"/>
  <c r="Q1802" i="4"/>
  <c r="Q1806" i="4"/>
  <c r="Q1810" i="4"/>
  <c r="Q1814" i="4"/>
  <c r="Q1818" i="4"/>
  <c r="Q1822" i="4"/>
  <c r="Q1826" i="4"/>
  <c r="Q1830" i="4"/>
  <c r="Q1834" i="4"/>
  <c r="Q1838" i="4"/>
  <c r="Q1842" i="4"/>
  <c r="Q1846" i="4"/>
  <c r="Q1850" i="4"/>
  <c r="Q1854" i="4"/>
  <c r="Q1858" i="4"/>
  <c r="Q1862" i="4"/>
  <c r="Q1866" i="4"/>
  <c r="Q1870" i="4"/>
  <c r="Q1874" i="4"/>
  <c r="Q1878" i="4"/>
  <c r="Q1882" i="4"/>
  <c r="Q1886" i="4"/>
  <c r="Q1890" i="4"/>
  <c r="Q1894" i="4"/>
  <c r="Q1898" i="4"/>
  <c r="Q1902" i="4"/>
  <c r="Q1906" i="4"/>
  <c r="Q1910" i="4"/>
  <c r="Q1914" i="4"/>
  <c r="Q1918" i="4"/>
  <c r="Q1922" i="4"/>
  <c r="Q1926" i="4"/>
  <c r="Q1930" i="4"/>
  <c r="Q1934" i="4"/>
  <c r="Q1938" i="4"/>
  <c r="Q1942" i="4"/>
  <c r="Q1946" i="4"/>
  <c r="Q1950" i="4"/>
  <c r="Q1954" i="4"/>
  <c r="Q1958" i="4"/>
  <c r="Q1962" i="4"/>
  <c r="Q1966" i="4"/>
  <c r="Q1970" i="4"/>
  <c r="Q1974" i="4"/>
  <c r="Q1978" i="4"/>
  <c r="Q1982" i="4"/>
  <c r="Q1986" i="4"/>
  <c r="Q1990" i="4"/>
  <c r="Q1994" i="4"/>
  <c r="Q1998" i="4"/>
  <c r="Q2002" i="4"/>
  <c r="Q2006" i="4"/>
  <c r="Q2010" i="4"/>
  <c r="Q2014" i="4"/>
  <c r="Q2018" i="4"/>
  <c r="Q2022" i="4"/>
  <c r="Q2026" i="4"/>
  <c r="Q2030" i="4"/>
  <c r="Q2034" i="4"/>
  <c r="Q2038" i="4"/>
  <c r="Q2042" i="4"/>
  <c r="Q2046" i="4"/>
  <c r="Q2050" i="4"/>
  <c r="Q2054" i="4"/>
  <c r="Q2058" i="4"/>
  <c r="Q2062" i="4"/>
  <c r="Q2066" i="4"/>
  <c r="Q2070" i="4"/>
  <c r="Q2074" i="4"/>
  <c r="Q2078" i="4"/>
  <c r="Q2082" i="4"/>
  <c r="Q2086" i="4"/>
  <c r="Q2090" i="4"/>
  <c r="Q2094" i="4"/>
  <c r="Q2098" i="4"/>
  <c r="Q2102" i="4"/>
  <c r="Q2106" i="4"/>
  <c r="Q2110" i="4"/>
  <c r="Q2114" i="4"/>
  <c r="Q2118" i="4"/>
  <c r="Q2122" i="4"/>
  <c r="Q2126" i="4"/>
  <c r="Q2130" i="4"/>
  <c r="Q2134" i="4"/>
  <c r="Q2138" i="4"/>
  <c r="Q2142" i="4"/>
  <c r="Q2146" i="4"/>
  <c r="Q2150" i="4"/>
  <c r="Q2154" i="4"/>
  <c r="Q2158" i="4"/>
  <c r="Q2162" i="4"/>
  <c r="Q2166" i="4"/>
  <c r="Q2170" i="4"/>
  <c r="Q2174" i="4"/>
  <c r="Q2178" i="4"/>
  <c r="Q2182" i="4"/>
  <c r="Q2186" i="4"/>
  <c r="Q2190" i="4"/>
  <c r="Q2194" i="4"/>
  <c r="Q2198" i="4"/>
  <c r="Q2202" i="4"/>
  <c r="Q2206" i="4"/>
  <c r="Q2210" i="4"/>
  <c r="Q2214" i="4"/>
  <c r="Q2218" i="4"/>
  <c r="Q2222" i="4"/>
  <c r="Q2226" i="4"/>
  <c r="Q2230" i="4"/>
  <c r="Q2234" i="4"/>
  <c r="Q2238" i="4"/>
  <c r="Q2242" i="4"/>
  <c r="Q2246" i="4"/>
  <c r="Q2250" i="4"/>
  <c r="Q2254" i="4"/>
  <c r="Q2258" i="4"/>
  <c r="Q2262" i="4"/>
  <c r="Q2266" i="4"/>
  <c r="Q2270" i="4"/>
  <c r="Q2274" i="4"/>
  <c r="Q2278" i="4"/>
  <c r="Q2282" i="4"/>
  <c r="Q2286" i="4"/>
  <c r="Q2290" i="4"/>
  <c r="Q2294" i="4"/>
  <c r="Q2298" i="4"/>
  <c r="Q2302" i="4"/>
  <c r="Q2306" i="4"/>
  <c r="Q2310" i="4"/>
  <c r="Q2314" i="4"/>
  <c r="Q2318" i="4"/>
  <c r="Q2322" i="4"/>
  <c r="Q2326" i="4"/>
  <c r="Q2330" i="4"/>
  <c r="Q2334" i="4"/>
  <c r="Q2338" i="4"/>
  <c r="Q2342" i="4"/>
  <c r="Q2346" i="4"/>
  <c r="Q2350" i="4"/>
  <c r="Q2354" i="4"/>
  <c r="Q2358" i="4"/>
  <c r="Q2362" i="4"/>
  <c r="Q2366" i="4"/>
  <c r="Q2370" i="4"/>
  <c r="Q2374" i="4"/>
  <c r="Q2378" i="4"/>
  <c r="Q2382" i="4"/>
  <c r="Q2386" i="4"/>
  <c r="Q2390" i="4"/>
  <c r="Q2394" i="4"/>
  <c r="Q2398" i="4"/>
  <c r="Q2402" i="4"/>
  <c r="Q2406" i="4"/>
  <c r="Q2410" i="4"/>
  <c r="Q2414" i="4"/>
  <c r="Q2418" i="4"/>
  <c r="Q2422" i="4"/>
  <c r="Q2426" i="4"/>
  <c r="Q2430" i="4"/>
  <c r="Q2434" i="4"/>
  <c r="Q2438" i="4"/>
  <c r="Q2442" i="4"/>
  <c r="Q2446" i="4"/>
  <c r="Q2450" i="4"/>
  <c r="Q2454" i="4"/>
  <c r="Q2458" i="4"/>
  <c r="Q2462" i="4"/>
  <c r="Q2466" i="4"/>
  <c r="Q2470" i="4"/>
  <c r="Q2474" i="4"/>
  <c r="Q2478" i="4"/>
  <c r="Q2482" i="4"/>
  <c r="Q2486" i="4"/>
  <c r="Q2490" i="4"/>
  <c r="Q2494" i="4"/>
  <c r="Q2498" i="4"/>
  <c r="Q2502" i="4"/>
  <c r="Q2506" i="4"/>
  <c r="Q2510" i="4"/>
  <c r="Q2514" i="4"/>
  <c r="Q2518" i="4"/>
  <c r="Q2522" i="4"/>
  <c r="Q2526" i="4"/>
  <c r="Q2530" i="4"/>
  <c r="Q2534" i="4"/>
  <c r="Q2538" i="4"/>
  <c r="Q2542" i="4"/>
  <c r="Q2546" i="4"/>
  <c r="Q2550" i="4"/>
  <c r="Q2554" i="4"/>
  <c r="Q2558" i="4"/>
  <c r="Q2562" i="4"/>
  <c r="Q2566" i="4"/>
  <c r="Q2570" i="4"/>
  <c r="Q2574" i="4"/>
  <c r="Q2578" i="4"/>
  <c r="Q2582" i="4"/>
  <c r="Q2586" i="4"/>
  <c r="Q2590" i="4"/>
  <c r="Q2594" i="4"/>
  <c r="Q2602" i="4"/>
  <c r="Q2610" i="4"/>
  <c r="Q2618" i="4"/>
  <c r="Q2626" i="4"/>
  <c r="Q2634" i="4"/>
  <c r="Q2642" i="4"/>
  <c r="Q2650" i="4"/>
  <c r="Q2658" i="4"/>
  <c r="Q2666" i="4"/>
  <c r="Q2674" i="4"/>
  <c r="Q2682" i="4"/>
  <c r="Q2690" i="4"/>
  <c r="Q2703" i="4"/>
  <c r="Q2719" i="4"/>
  <c r="Q2735" i="4"/>
  <c r="Q2751" i="4"/>
  <c r="Q2767" i="4"/>
  <c r="Q2783" i="4"/>
  <c r="Q2799" i="4"/>
  <c r="Q2815" i="4"/>
  <c r="Q2831" i="4"/>
  <c r="Q2847" i="4"/>
  <c r="Q2863" i="4"/>
  <c r="Q2879" i="4"/>
  <c r="Q2895" i="4"/>
  <c r="Q2909" i="4"/>
  <c r="Q2917" i="4"/>
  <c r="Q2925" i="4"/>
  <c r="Q2933" i="4"/>
  <c r="Q2941" i="4"/>
  <c r="Q2949" i="4"/>
  <c r="Q2957" i="4"/>
  <c r="Q2965" i="4"/>
  <c r="Q2973" i="4"/>
  <c r="Q2981" i="4"/>
  <c r="Q2989" i="4"/>
  <c r="Q2997" i="4"/>
  <c r="Q3005" i="4"/>
  <c r="Q3013" i="4"/>
  <c r="Q3021" i="4"/>
  <c r="Q3029" i="4"/>
  <c r="Q3037" i="4"/>
  <c r="Q3045" i="4"/>
  <c r="Q3053" i="4"/>
  <c r="Q3061" i="4"/>
  <c r="Q3069" i="4"/>
  <c r="Q3077" i="4"/>
  <c r="Q3085" i="4"/>
  <c r="AE3085" i="4" s="1"/>
  <c r="AG3085" i="4" s="1"/>
  <c r="AK3085" i="4" s="1"/>
  <c r="Q3093" i="4"/>
  <c r="Q3101" i="4"/>
  <c r="Q3109" i="4"/>
  <c r="Q3117" i="4"/>
  <c r="Q3125" i="4"/>
  <c r="Q3133" i="4"/>
  <c r="Q3141" i="4"/>
  <c r="Q3149" i="4"/>
  <c r="Q3157" i="4"/>
  <c r="Q3165" i="4"/>
  <c r="Q3173" i="4"/>
  <c r="Q3181" i="4"/>
  <c r="Q3189" i="4"/>
  <c r="Q3197" i="4"/>
  <c r="Q3205" i="4"/>
  <c r="Q3213" i="4"/>
  <c r="Q3221" i="4"/>
  <c r="Q3229" i="4"/>
  <c r="Q3237" i="4"/>
  <c r="Q3245" i="4"/>
  <c r="Q3253" i="4"/>
  <c r="Q3261" i="4"/>
  <c r="Q3269" i="4"/>
  <c r="Q3277" i="4"/>
  <c r="Q3285" i="4"/>
  <c r="Q3293" i="4"/>
  <c r="Q3301" i="4"/>
  <c r="Q3309" i="4"/>
  <c r="Q3317" i="4"/>
  <c r="Q3325" i="4"/>
  <c r="Q3333" i="4"/>
  <c r="Q3341" i="4"/>
  <c r="Q3349" i="4"/>
  <c r="Q3357" i="4"/>
  <c r="Q3365" i="4"/>
  <c r="Q3373" i="4"/>
  <c r="Q3381" i="4"/>
  <c r="Q3394" i="4"/>
  <c r="Q3410" i="4"/>
  <c r="Q3426" i="4"/>
  <c r="Q3442" i="4"/>
  <c r="Q3458" i="4"/>
  <c r="Q3474" i="4"/>
  <c r="Q3490" i="4"/>
  <c r="Q3506" i="4"/>
  <c r="Q3522" i="4"/>
  <c r="Q3538" i="4"/>
  <c r="Q3554" i="4"/>
  <c r="Q2700" i="4"/>
  <c r="Q2716" i="4"/>
  <c r="Q2732" i="4"/>
  <c r="Q2748" i="4"/>
  <c r="AE2748" i="4" s="1"/>
  <c r="AG2748" i="4" s="1"/>
  <c r="AK2748" i="4" s="1"/>
  <c r="Q2764" i="4"/>
  <c r="Q2780" i="4"/>
  <c r="Q2796" i="4"/>
  <c r="Q2812" i="4"/>
  <c r="Q2828" i="4"/>
  <c r="Q2844" i="4"/>
  <c r="Q2860" i="4"/>
  <c r="Q2876" i="4"/>
  <c r="AE2876" i="4" s="1"/>
  <c r="AG2876" i="4" s="1"/>
  <c r="AK2876" i="4" s="1"/>
  <c r="Q2892" i="4"/>
  <c r="Q2908" i="4"/>
  <c r="Q3401" i="4"/>
  <c r="Q3417" i="4"/>
  <c r="Q3433" i="4"/>
  <c r="Q3449" i="4"/>
  <c r="Q3465" i="4"/>
  <c r="Q3481" i="4"/>
  <c r="Q3497" i="4"/>
  <c r="Q3513" i="4"/>
  <c r="Q3529" i="4"/>
  <c r="Q3545" i="4"/>
  <c r="Q2693" i="4"/>
  <c r="Q2709" i="4"/>
  <c r="Q2725" i="4"/>
  <c r="Q2741" i="4"/>
  <c r="Q2757" i="4"/>
  <c r="Q2773" i="4"/>
  <c r="Q2789" i="4"/>
  <c r="Q2805" i="4"/>
  <c r="Q2821" i="4"/>
  <c r="Q2837" i="4"/>
  <c r="Q2853" i="4"/>
  <c r="Q2869" i="4"/>
  <c r="Q2885" i="4"/>
  <c r="Q2901" i="4"/>
  <c r="Q2914" i="4"/>
  <c r="Q2922" i="4"/>
  <c r="Q2930" i="4"/>
  <c r="Q2938" i="4"/>
  <c r="Q2946" i="4"/>
  <c r="Q2954" i="4"/>
  <c r="Q2962" i="4"/>
  <c r="Q2970" i="4"/>
  <c r="Q2978" i="4"/>
  <c r="Q2986" i="4"/>
  <c r="Q2994" i="4"/>
  <c r="Q3002" i="4"/>
  <c r="Q3010" i="4"/>
  <c r="Q3018" i="4"/>
  <c r="Q3026" i="4"/>
  <c r="Q3034" i="4"/>
  <c r="Q3042" i="4"/>
  <c r="Q3050" i="4"/>
  <c r="Q3058" i="4"/>
  <c r="Q3066" i="4"/>
  <c r="Q3074" i="4"/>
  <c r="Q3082" i="4"/>
  <c r="Q3090" i="4"/>
  <c r="Q3098" i="4"/>
  <c r="Q3106" i="4"/>
  <c r="Q3114" i="4"/>
  <c r="Q3122" i="4"/>
  <c r="Q3130" i="4"/>
  <c r="Q3138" i="4"/>
  <c r="Q3146" i="4"/>
  <c r="Q3154" i="4"/>
  <c r="Q3162" i="4"/>
  <c r="Q3170" i="4"/>
  <c r="Q3178" i="4"/>
  <c r="Q3186" i="4"/>
  <c r="Q3194" i="4"/>
  <c r="Q3202" i="4"/>
  <c r="Q3210" i="4"/>
  <c r="Q3218" i="4"/>
  <c r="Q3226" i="4"/>
  <c r="Q3234" i="4"/>
  <c r="Q3242" i="4"/>
  <c r="Q3250" i="4"/>
  <c r="Q3258" i="4"/>
  <c r="Q3266" i="4"/>
  <c r="Q3274" i="4"/>
  <c r="Q3282" i="4"/>
  <c r="Q3290" i="4"/>
  <c r="Q3298" i="4"/>
  <c r="Q3306" i="4"/>
  <c r="Q3314" i="4"/>
  <c r="Q3322" i="4"/>
  <c r="Q3330" i="4"/>
  <c r="Q3338" i="4"/>
  <c r="Q3346" i="4"/>
  <c r="Q3354" i="4"/>
  <c r="Q3362" i="4"/>
  <c r="Q3370" i="4"/>
  <c r="Q3378" i="4"/>
  <c r="Q3386" i="4"/>
  <c r="Q3400" i="4"/>
  <c r="Q3416" i="4"/>
  <c r="Q3432" i="4"/>
  <c r="Q3448" i="4"/>
  <c r="Q3464" i="4"/>
  <c r="Q3480" i="4"/>
  <c r="Q3496" i="4"/>
  <c r="Q3512" i="4"/>
  <c r="Q3528" i="4"/>
  <c r="Q3544" i="4"/>
  <c r="Q3560" i="4"/>
  <c r="Q2706" i="4"/>
  <c r="Q2722" i="4"/>
  <c r="Q2738" i="4"/>
  <c r="Q2754" i="4"/>
  <c r="Q2770" i="4"/>
  <c r="Q2786" i="4"/>
  <c r="Q2802" i="4"/>
  <c r="Q2818" i="4"/>
  <c r="Q2834" i="4"/>
  <c r="Q2850" i="4"/>
  <c r="Q2866" i="4"/>
  <c r="Q2882" i="4"/>
  <c r="Q2898" i="4"/>
  <c r="Q3391" i="4"/>
  <c r="Q3407" i="4"/>
  <c r="Q3423" i="4"/>
  <c r="Q3439" i="4"/>
  <c r="Q3455" i="4"/>
  <c r="Q3471" i="4"/>
  <c r="Q3487" i="4"/>
  <c r="Q3503" i="4"/>
  <c r="Q3519" i="4"/>
  <c r="Q3535" i="4"/>
  <c r="Q3551" i="4"/>
  <c r="Q3562" i="4"/>
  <c r="Q3566" i="4"/>
  <c r="Q3570" i="4"/>
  <c r="Q3574" i="4"/>
  <c r="Q3578" i="4"/>
  <c r="Q3582" i="4"/>
  <c r="Q3586" i="4"/>
  <c r="AE3586" i="4" s="1"/>
  <c r="AG3586" i="4" s="1"/>
  <c r="AK3586" i="4" s="1"/>
  <c r="Q3590" i="4"/>
  <c r="Q3594" i="4"/>
  <c r="Q3598" i="4"/>
  <c r="Q3602" i="4"/>
  <c r="Q3606" i="4"/>
  <c r="Q3610" i="4"/>
  <c r="Q3614" i="4"/>
  <c r="Q3618" i="4"/>
  <c r="Q3622" i="4"/>
  <c r="Q3626" i="4"/>
  <c r="Q3630" i="4"/>
  <c r="Q3634" i="4"/>
  <c r="Q3638" i="4"/>
  <c r="Q3642" i="4"/>
  <c r="Q3646" i="4"/>
  <c r="Q3650" i="4"/>
  <c r="AE3650" i="4" s="1"/>
  <c r="AG3650" i="4" s="1"/>
  <c r="AK3650" i="4" s="1"/>
  <c r="Q3654" i="4"/>
  <c r="Q3658" i="4"/>
  <c r="Q3662" i="4"/>
  <c r="Q3666" i="4"/>
  <c r="AE3666" i="4" s="1"/>
  <c r="AG3666" i="4" s="1"/>
  <c r="AK3666" i="4" s="1"/>
  <c r="Q3670" i="4"/>
  <c r="Q3674" i="4"/>
  <c r="Q3678" i="4"/>
  <c r="Q3682" i="4"/>
  <c r="Q3686" i="4"/>
  <c r="Q3690" i="4"/>
  <c r="Q3694" i="4"/>
  <c r="Q3698" i="4"/>
  <c r="AE3698" i="4" s="1"/>
  <c r="AG3698" i="4" s="1"/>
  <c r="AK3698" i="4" s="1"/>
  <c r="Q3702" i="4"/>
  <c r="Q3706" i="4"/>
  <c r="Q3710" i="4"/>
  <c r="Q3714" i="4"/>
  <c r="AE3714" i="4" s="1"/>
  <c r="AG3714" i="4" s="1"/>
  <c r="AK3714" i="4" s="1"/>
  <c r="Q3718" i="4"/>
  <c r="Q3722" i="4"/>
  <c r="Q3726" i="4"/>
  <c r="Q3730" i="4"/>
  <c r="AE3730" i="4" s="1"/>
  <c r="AG3730" i="4" s="1"/>
  <c r="AK3730" i="4" s="1"/>
  <c r="Q3734" i="4"/>
  <c r="Q3738" i="4"/>
  <c r="Q3742" i="4"/>
  <c r="Q3746" i="4"/>
  <c r="AE3746" i="4" s="1"/>
  <c r="AG3746" i="4" s="1"/>
  <c r="AK3746" i="4" s="1"/>
  <c r="Q3750" i="4"/>
  <c r="Q3754" i="4"/>
  <c r="Q3758" i="4"/>
  <c r="Q3762" i="4"/>
  <c r="AE3762" i="4" s="1"/>
  <c r="AG3762" i="4" s="1"/>
  <c r="AK3762" i="4" s="1"/>
  <c r="Q3766" i="4"/>
  <c r="Q3770" i="4"/>
  <c r="Q3774" i="4"/>
  <c r="Q3778" i="4"/>
  <c r="AE3778" i="4" s="1"/>
  <c r="AG3778" i="4" s="1"/>
  <c r="AK3778" i="4" s="1"/>
  <c r="Q3782" i="4"/>
  <c r="Q3786" i="4"/>
  <c r="Q3790" i="4"/>
  <c r="Q3794" i="4"/>
  <c r="Q3798" i="4"/>
  <c r="Q3802" i="4"/>
  <c r="Q3806" i="4"/>
  <c r="Q3810" i="4"/>
  <c r="Q3814" i="4"/>
  <c r="Q3818" i="4"/>
  <c r="Q3822" i="4"/>
  <c r="Q3826" i="4"/>
  <c r="AE3826" i="4" s="1"/>
  <c r="AG3826" i="4" s="1"/>
  <c r="AK3826" i="4" s="1"/>
  <c r="Q3830" i="4"/>
  <c r="Q3834" i="4"/>
  <c r="Q3838" i="4"/>
  <c r="Q3842" i="4"/>
  <c r="AE3842" i="4" s="1"/>
  <c r="AG3842" i="4" s="1"/>
  <c r="AK3842" i="4" s="1"/>
  <c r="Q3846" i="4"/>
  <c r="Q3850" i="4"/>
  <c r="Q3854" i="4"/>
  <c r="Q3858" i="4"/>
  <c r="AE3858" i="4" s="1"/>
  <c r="AG3858" i="4" s="1"/>
  <c r="AK3858" i="4" s="1"/>
  <c r="Q3862" i="4"/>
  <c r="Q3866" i="4"/>
  <c r="Q3870" i="4"/>
  <c r="Q3874" i="4"/>
  <c r="AE3874" i="4" s="1"/>
  <c r="AG3874" i="4" s="1"/>
  <c r="AK3874" i="4" s="1"/>
  <c r="Q3878" i="4"/>
  <c r="Q3882" i="4"/>
  <c r="Q3886" i="4"/>
  <c r="Q3890" i="4"/>
  <c r="AE3890" i="4" s="1"/>
  <c r="AG3890" i="4" s="1"/>
  <c r="AK3890" i="4" s="1"/>
  <c r="Q3894" i="4"/>
  <c r="Q3898" i="4"/>
  <c r="Q3902" i="4"/>
  <c r="Q3906" i="4"/>
  <c r="AE3906" i="4" s="1"/>
  <c r="AG3906" i="4" s="1"/>
  <c r="AK3906" i="4" s="1"/>
  <c r="Q3910" i="4"/>
  <c r="Q3914" i="4"/>
  <c r="Q3918" i="4"/>
  <c r="Q3922" i="4"/>
  <c r="AE3922" i="4" s="1"/>
  <c r="AG3922" i="4" s="1"/>
  <c r="AK3922" i="4" s="1"/>
  <c r="Q3926" i="4"/>
  <c r="Q3930" i="4"/>
  <c r="Q3934" i="4"/>
  <c r="Q3938" i="4"/>
  <c r="Q3942" i="4"/>
  <c r="Q3946" i="4"/>
  <c r="Q3950" i="4"/>
  <c r="Q3954" i="4"/>
  <c r="AE3954" i="4" s="1"/>
  <c r="AG3954" i="4" s="1"/>
  <c r="AK3954" i="4" s="1"/>
  <c r="Q3958" i="4"/>
  <c r="Q3962" i="4"/>
  <c r="Q3966" i="4"/>
  <c r="Q3972" i="4"/>
  <c r="Q3980" i="4"/>
  <c r="Q3988" i="4"/>
  <c r="Q3996" i="4"/>
  <c r="Q4004" i="4"/>
  <c r="Q4012" i="4"/>
  <c r="Q4020" i="4"/>
  <c r="Q4028" i="4"/>
  <c r="Q4036" i="4"/>
  <c r="Q4044" i="4"/>
  <c r="Q4052" i="4"/>
  <c r="Q4060" i="4"/>
  <c r="Q3973" i="4"/>
  <c r="Q3981" i="4"/>
  <c r="Q3989" i="4"/>
  <c r="Q3997" i="4"/>
  <c r="Q4005" i="4"/>
  <c r="Q4013" i="4"/>
  <c r="Q4021" i="4"/>
  <c r="Q4029" i="4"/>
  <c r="Q4037" i="4"/>
  <c r="Q4045" i="4"/>
  <c r="Q4053" i="4"/>
  <c r="Q4061" i="4"/>
  <c r="Q4345" i="4"/>
  <c r="Q4361" i="4"/>
  <c r="Q4377" i="4"/>
  <c r="Q4393" i="4"/>
  <c r="Q4409" i="4"/>
  <c r="Q4425" i="4"/>
  <c r="Q4064" i="4"/>
  <c r="Q4068" i="4"/>
  <c r="Q4072" i="4"/>
  <c r="Q4076" i="4"/>
  <c r="Q4080" i="4"/>
  <c r="Q4084" i="4"/>
  <c r="Q4088" i="4"/>
  <c r="Q4092" i="4"/>
  <c r="Q4096" i="4"/>
  <c r="Q4100" i="4"/>
  <c r="Q4104" i="4"/>
  <c r="Q4108" i="4"/>
  <c r="Q4112" i="4"/>
  <c r="Q4116" i="4"/>
  <c r="Q4120" i="4"/>
  <c r="Q4124" i="4"/>
  <c r="Q4128" i="4"/>
  <c r="Q4132" i="4"/>
  <c r="Q4136" i="4"/>
  <c r="Q4140" i="4"/>
  <c r="Q4144" i="4"/>
  <c r="Q4148" i="4"/>
  <c r="Q4152" i="4"/>
  <c r="Q4156" i="4"/>
  <c r="Q4160" i="4"/>
  <c r="Q4164" i="4"/>
  <c r="Q4168" i="4"/>
  <c r="Q4172" i="4"/>
  <c r="Q4176" i="4"/>
  <c r="Q4180" i="4"/>
  <c r="Q4184" i="4"/>
  <c r="Q4188" i="4"/>
  <c r="Q4192" i="4"/>
  <c r="Q4196" i="4"/>
  <c r="Q4200" i="4"/>
  <c r="Q4204" i="4"/>
  <c r="Q4208" i="4"/>
  <c r="Q4212" i="4"/>
  <c r="Q4216" i="4"/>
  <c r="Q4220" i="4"/>
  <c r="Q4224" i="4"/>
  <c r="Q4228" i="4"/>
  <c r="Q4232" i="4"/>
  <c r="Q4236" i="4"/>
  <c r="Q4240" i="4"/>
  <c r="Q4244" i="4"/>
  <c r="Q4248" i="4"/>
  <c r="Q4252" i="4"/>
  <c r="Q4256" i="4"/>
  <c r="Q4260" i="4"/>
  <c r="Q4264" i="4"/>
  <c r="Q4268" i="4"/>
  <c r="Q4272" i="4"/>
  <c r="Q4276" i="4"/>
  <c r="Q4280" i="4"/>
  <c r="Q4284" i="4"/>
  <c r="Q4288" i="4"/>
  <c r="Q4292" i="4"/>
  <c r="Q4296" i="4"/>
  <c r="Q4300" i="4"/>
  <c r="Q4304" i="4"/>
  <c r="Q4308" i="4"/>
  <c r="Q4312" i="4"/>
  <c r="Q4316" i="4"/>
  <c r="Q4320" i="4"/>
  <c r="Q4324" i="4"/>
  <c r="Q4328" i="4"/>
  <c r="Q4332" i="4"/>
  <c r="Q4338" i="4"/>
  <c r="Q4354" i="4"/>
  <c r="Q4370" i="4"/>
  <c r="Q4386" i="4"/>
  <c r="Q4402" i="4"/>
  <c r="Q4418" i="4"/>
  <c r="Q4434" i="4"/>
  <c r="Q4347" i="4"/>
  <c r="Q4363" i="4"/>
  <c r="Q4379" i="4"/>
  <c r="Q4395" i="4"/>
  <c r="Q4411" i="4"/>
  <c r="Q4427" i="4"/>
  <c r="Q4336" i="4"/>
  <c r="Q4352" i="4"/>
  <c r="Q4368" i="4"/>
  <c r="Q4384" i="4"/>
  <c r="Q4400" i="4"/>
  <c r="Q4416" i="4"/>
  <c r="Q4432" i="4"/>
  <c r="Q4954" i="4"/>
  <c r="Q4986" i="4"/>
  <c r="Q4944" i="4"/>
  <c r="Q4976" i="4"/>
  <c r="Q4966" i="4"/>
  <c r="Q4998" i="4"/>
  <c r="Q4443" i="4"/>
  <c r="Q4447" i="4"/>
  <c r="Q4451" i="4"/>
  <c r="Q4455" i="4"/>
  <c r="Q4459" i="4"/>
  <c r="Q4463" i="4"/>
  <c r="Q4467" i="4"/>
  <c r="Q4471" i="4"/>
  <c r="Q4475" i="4"/>
  <c r="Q4479" i="4"/>
  <c r="Q4483" i="4"/>
  <c r="Q4487" i="4"/>
  <c r="Q4491" i="4"/>
  <c r="Q4495" i="4"/>
  <c r="Q4499" i="4"/>
  <c r="Q4503" i="4"/>
  <c r="Q4507" i="4"/>
  <c r="Q4511" i="4"/>
  <c r="Q4515" i="4"/>
  <c r="Q4519" i="4"/>
  <c r="Q4523" i="4"/>
  <c r="Q4527" i="4"/>
  <c r="Q4531" i="4"/>
  <c r="Q4535" i="4"/>
  <c r="Q4539" i="4"/>
  <c r="Q4543" i="4"/>
  <c r="Q4547" i="4"/>
  <c r="Q4551" i="4"/>
  <c r="Q4555" i="4"/>
  <c r="Q4559" i="4"/>
  <c r="Q4563" i="4"/>
  <c r="Q4567" i="4"/>
  <c r="Q4571" i="4"/>
  <c r="Q4575" i="4"/>
  <c r="Q4579" i="4"/>
  <c r="Q4583" i="4"/>
  <c r="Q4587" i="4"/>
  <c r="Q4591" i="4"/>
  <c r="Q4595" i="4"/>
  <c r="Q4599" i="4"/>
  <c r="Q4603" i="4"/>
  <c r="Q4607" i="4"/>
  <c r="Q4611" i="4"/>
  <c r="Q4615" i="4"/>
  <c r="Q4619" i="4"/>
  <c r="Q4623" i="4"/>
  <c r="Q4627" i="4"/>
  <c r="Q4631" i="4"/>
  <c r="Q4635" i="4"/>
  <c r="Q4639" i="4"/>
  <c r="Q4643" i="4"/>
  <c r="Q4647" i="4"/>
  <c r="Q4651" i="4"/>
  <c r="Q4655" i="4"/>
  <c r="Q4659" i="4"/>
  <c r="Q4663" i="4"/>
  <c r="Q4667" i="4"/>
  <c r="Q4671" i="4"/>
  <c r="Q4675" i="4"/>
  <c r="Q4679" i="4"/>
  <c r="Q4683" i="4"/>
  <c r="Q4687" i="4"/>
  <c r="Q4691" i="4"/>
  <c r="Q4956" i="4"/>
  <c r="Q4988" i="4"/>
  <c r="Q4694" i="4"/>
  <c r="Q4698" i="4"/>
  <c r="Q4702" i="4"/>
  <c r="Q4706" i="4"/>
  <c r="Q4710" i="4"/>
  <c r="Q4714" i="4"/>
  <c r="Q4718" i="4"/>
  <c r="Q4722" i="4"/>
  <c r="Q4726" i="4"/>
  <c r="Q4730" i="4"/>
  <c r="Q4734" i="4"/>
  <c r="Q4738" i="4"/>
  <c r="Q4742" i="4"/>
  <c r="Q4746" i="4"/>
  <c r="Q4750" i="4"/>
  <c r="Q4754" i="4"/>
  <c r="Q4758" i="4"/>
  <c r="Q4762" i="4"/>
  <c r="Q4766" i="4"/>
  <c r="Q4770" i="4"/>
  <c r="Q4774" i="4"/>
  <c r="Q4778" i="4"/>
  <c r="Q4782" i="4"/>
  <c r="Q4786" i="4"/>
  <c r="AE4786" i="4" s="1"/>
  <c r="AG4786" i="4" s="1"/>
  <c r="AK4786" i="4" s="1"/>
  <c r="Q4790" i="4"/>
  <c r="Q4794" i="4"/>
  <c r="Q4798" i="4"/>
  <c r="Q4802" i="4"/>
  <c r="Q4806" i="4"/>
  <c r="AE4806" i="4" s="1"/>
  <c r="AG4806" i="4" s="1"/>
  <c r="AK4806" i="4" s="1"/>
  <c r="Q4810" i="4"/>
  <c r="Q4814" i="4"/>
  <c r="Q4818" i="4"/>
  <c r="AE4818" i="4" s="1"/>
  <c r="AG4818" i="4" s="1"/>
  <c r="AK4818" i="4" s="1"/>
  <c r="Q4822" i="4"/>
  <c r="Q4826" i="4"/>
  <c r="Q4830" i="4"/>
  <c r="Q4834" i="4"/>
  <c r="AE4834" i="4" s="1"/>
  <c r="AG4834" i="4" s="1"/>
  <c r="AK4834" i="4" s="1"/>
  <c r="Q4838" i="4"/>
  <c r="AE4838" i="4" s="1"/>
  <c r="AG4838" i="4" s="1"/>
  <c r="AK4838" i="4" s="1"/>
  <c r="Q4842" i="4"/>
  <c r="Q4846" i="4"/>
  <c r="Q4850" i="4"/>
  <c r="AE4850" i="4" s="1"/>
  <c r="AG4850" i="4" s="1"/>
  <c r="AK4850" i="4" s="1"/>
  <c r="Q4854" i="4"/>
  <c r="Q4858" i="4"/>
  <c r="Q4862" i="4"/>
  <c r="Q4866" i="4"/>
  <c r="Q4870" i="4"/>
  <c r="Q4874" i="4"/>
  <c r="Q4878" i="4"/>
  <c r="Q4882" i="4"/>
  <c r="Q4886" i="4"/>
  <c r="Q4890" i="4"/>
  <c r="Q4894" i="4"/>
  <c r="Q4898" i="4"/>
  <c r="AE4898" i="4" s="1"/>
  <c r="AG4898" i="4" s="1"/>
  <c r="AK4898" i="4" s="1"/>
  <c r="Q4902" i="4"/>
  <c r="AE4902" i="4" s="1"/>
  <c r="AG4902" i="4" s="1"/>
  <c r="AK4902" i="4" s="1"/>
  <c r="Q4906" i="4"/>
  <c r="Q4910" i="4"/>
  <c r="Q4914" i="4"/>
  <c r="Q4918" i="4"/>
  <c r="Q4922" i="4"/>
  <c r="Q4926" i="4"/>
  <c r="Q4930" i="4"/>
  <c r="Q4934" i="4"/>
  <c r="AE4934" i="4" s="1"/>
  <c r="AG4934" i="4" s="1"/>
  <c r="AK4934" i="4" s="1"/>
  <c r="Q4938" i="4"/>
  <c r="Q4945" i="4"/>
  <c r="Q4953" i="4"/>
  <c r="Q4961" i="4"/>
  <c r="Q4969" i="4"/>
  <c r="Q4977" i="4"/>
  <c r="Q4985" i="4"/>
  <c r="Q4993" i="4"/>
  <c r="Q5001" i="4"/>
  <c r="Q894" i="4"/>
  <c r="U891" i="4"/>
  <c r="Q886" i="4"/>
  <c r="U883" i="4"/>
  <c r="Q878" i="4"/>
  <c r="U875" i="4"/>
  <c r="Q870" i="4"/>
  <c r="U867" i="4"/>
  <c r="Q862" i="4"/>
  <c r="U859" i="4"/>
  <c r="Q854" i="4"/>
  <c r="U851" i="4"/>
  <c r="U899" i="4"/>
  <c r="AE729" i="4"/>
  <c r="AG729" i="4" s="1"/>
  <c r="AK729" i="4" s="1"/>
  <c r="AE565" i="4"/>
  <c r="AG565" i="4" s="1"/>
  <c r="AK565" i="4" s="1"/>
  <c r="AE421" i="4"/>
  <c r="AG421" i="4" s="1"/>
  <c r="AK421" i="4" s="1"/>
  <c r="AE293" i="4"/>
  <c r="AG293" i="4" s="1"/>
  <c r="AK293" i="4" s="1"/>
  <c r="AE1311" i="4"/>
  <c r="AG1311" i="4" s="1"/>
  <c r="AK1311" i="4" s="1"/>
  <c r="Q2647" i="4"/>
  <c r="Q2655" i="4"/>
  <c r="Q2663" i="4"/>
  <c r="Q2671" i="4"/>
  <c r="Q2679" i="4"/>
  <c r="Q2687" i="4"/>
  <c r="Q1735" i="4"/>
  <c r="Q1739" i="4"/>
  <c r="Q1743" i="4"/>
  <c r="Q1747" i="4"/>
  <c r="AE1747" i="4" s="1"/>
  <c r="AG1747" i="4" s="1"/>
  <c r="AK1747" i="4" s="1"/>
  <c r="Q1751" i="4"/>
  <c r="Q1755" i="4"/>
  <c r="Q1759" i="4"/>
  <c r="Q1763" i="4"/>
  <c r="Q1767" i="4"/>
  <c r="Q1771" i="4"/>
  <c r="Q1775" i="4"/>
  <c r="Q1779" i="4"/>
  <c r="Q1783" i="4"/>
  <c r="Q1787" i="4"/>
  <c r="Q1791" i="4"/>
  <c r="Q1795" i="4"/>
  <c r="Q1799" i="4"/>
  <c r="Q1803" i="4"/>
  <c r="AE1803" i="4" s="1"/>
  <c r="AG1803" i="4" s="1"/>
  <c r="AK1803" i="4" s="1"/>
  <c r="Q1807" i="4"/>
  <c r="Q1811" i="4"/>
  <c r="Q1815" i="4"/>
  <c r="Q1819" i="4"/>
  <c r="Q1823" i="4"/>
  <c r="Q1827" i="4"/>
  <c r="Q1831" i="4"/>
  <c r="Q1835" i="4"/>
  <c r="Q1839" i="4"/>
  <c r="Q1843" i="4"/>
  <c r="Q1847" i="4"/>
  <c r="Q1851" i="4"/>
  <c r="Q1855" i="4"/>
  <c r="Q1859" i="4"/>
  <c r="Q1863" i="4"/>
  <c r="Q1867" i="4"/>
  <c r="Q1871" i="4"/>
  <c r="Q1875" i="4"/>
  <c r="AE1875" i="4" s="1"/>
  <c r="AG1875" i="4" s="1"/>
  <c r="AK1875" i="4" s="1"/>
  <c r="Q1879" i="4"/>
  <c r="Q1883" i="4"/>
  <c r="Q1887" i="4"/>
  <c r="Q1891" i="4"/>
  <c r="Q1895" i="4"/>
  <c r="Q1899" i="4"/>
  <c r="Q1903" i="4"/>
  <c r="Q1907" i="4"/>
  <c r="Q1911" i="4"/>
  <c r="Q1915" i="4"/>
  <c r="Q1919" i="4"/>
  <c r="Q1923" i="4"/>
  <c r="Q1927" i="4"/>
  <c r="Q1931" i="4"/>
  <c r="Q1935" i="4"/>
  <c r="Q1939" i="4"/>
  <c r="Q1943" i="4"/>
  <c r="Q1947" i="4"/>
  <c r="Q1951" i="4"/>
  <c r="Q1955" i="4"/>
  <c r="Q1959" i="4"/>
  <c r="Q1963" i="4"/>
  <c r="Q1967" i="4"/>
  <c r="Q1971" i="4"/>
  <c r="AE1971" i="4" s="1"/>
  <c r="AG1971" i="4" s="1"/>
  <c r="AK1971" i="4" s="1"/>
  <c r="Q1975" i="4"/>
  <c r="Q1979" i="4"/>
  <c r="Q1983" i="4"/>
  <c r="Q1987" i="4"/>
  <c r="Q1991" i="4"/>
  <c r="Q1995" i="4"/>
  <c r="Q1999" i="4"/>
  <c r="Q2003" i="4"/>
  <c r="Q2007" i="4"/>
  <c r="Q2011" i="4"/>
  <c r="Q2015" i="4"/>
  <c r="Q2019" i="4"/>
  <c r="Q2023" i="4"/>
  <c r="Q2027" i="4"/>
  <c r="Q2031" i="4"/>
  <c r="Q2035" i="4"/>
  <c r="Q2039" i="4"/>
  <c r="Q2043" i="4"/>
  <c r="Q2047" i="4"/>
  <c r="Q2051" i="4"/>
  <c r="Q2055" i="4"/>
  <c r="Q2059" i="4"/>
  <c r="Q2063" i="4"/>
  <c r="Q2067" i="4"/>
  <c r="Q2071" i="4"/>
  <c r="Q2075" i="4"/>
  <c r="AE2075" i="4" s="1"/>
  <c r="AG2075" i="4" s="1"/>
  <c r="AK2075" i="4" s="1"/>
  <c r="Q2079" i="4"/>
  <c r="Q2083" i="4"/>
  <c r="Q2087" i="4"/>
  <c r="Q2091" i="4"/>
  <c r="Q2095" i="4"/>
  <c r="Q2099" i="4"/>
  <c r="Q2103" i="4"/>
  <c r="Q2107" i="4"/>
  <c r="Q2111" i="4"/>
  <c r="Q2115" i="4"/>
  <c r="AE2115" i="4" s="1"/>
  <c r="AG2115" i="4" s="1"/>
  <c r="AK2115" i="4" s="1"/>
  <c r="Q2119" i="4"/>
  <c r="Q2123" i="4"/>
  <c r="Q2127" i="4"/>
  <c r="Q2131" i="4"/>
  <c r="Q2135" i="4"/>
  <c r="Q2139" i="4"/>
  <c r="AE2139" i="4" s="1"/>
  <c r="AG2139" i="4" s="1"/>
  <c r="AK2139" i="4" s="1"/>
  <c r="Q2143" i="4"/>
  <c r="Q2147" i="4"/>
  <c r="Q2151" i="4"/>
  <c r="Q2155" i="4"/>
  <c r="Q2159" i="4"/>
  <c r="Q2163" i="4"/>
  <c r="Q2167" i="4"/>
  <c r="Q2171" i="4"/>
  <c r="Q2175" i="4"/>
  <c r="Q2179" i="4"/>
  <c r="Q2183" i="4"/>
  <c r="Q2187" i="4"/>
  <c r="Q2191" i="4"/>
  <c r="Q2195" i="4"/>
  <c r="Q2199" i="4"/>
  <c r="Q2203" i="4"/>
  <c r="Q2207" i="4"/>
  <c r="Q2211" i="4"/>
  <c r="Q2215" i="4"/>
  <c r="Q2219" i="4"/>
  <c r="Q2223" i="4"/>
  <c r="Q2227" i="4"/>
  <c r="Q2231" i="4"/>
  <c r="Q2235" i="4"/>
  <c r="Q2239" i="4"/>
  <c r="Q2243" i="4"/>
  <c r="Q2247" i="4"/>
  <c r="Q2251" i="4"/>
  <c r="Q2255" i="4"/>
  <c r="Q2259" i="4"/>
  <c r="Q2263" i="4"/>
  <c r="Q2267" i="4"/>
  <c r="Q2271" i="4"/>
  <c r="Q2275" i="4"/>
  <c r="Q2279" i="4"/>
  <c r="Q2283" i="4"/>
  <c r="Q2287" i="4"/>
  <c r="Q2291" i="4"/>
  <c r="Q2295" i="4"/>
  <c r="Q2299" i="4"/>
  <c r="Q2303" i="4"/>
  <c r="Q2307" i="4"/>
  <c r="Q2311" i="4"/>
  <c r="Q2315" i="4"/>
  <c r="Q2319" i="4"/>
  <c r="Q2323" i="4"/>
  <c r="Q2327" i="4"/>
  <c r="Q2331" i="4"/>
  <c r="Q2335" i="4"/>
  <c r="Q2339" i="4"/>
  <c r="Q2343" i="4"/>
  <c r="Q2347" i="4"/>
  <c r="Q2351" i="4"/>
  <c r="Q2355" i="4"/>
  <c r="Q2359" i="4"/>
  <c r="Q2363" i="4"/>
  <c r="Q2367" i="4"/>
  <c r="Q2371" i="4"/>
  <c r="Q2375" i="4"/>
  <c r="Q2379" i="4"/>
  <c r="Q2383" i="4"/>
  <c r="Q2387" i="4"/>
  <c r="Q2391" i="4"/>
  <c r="Q2395" i="4"/>
  <c r="Q2399" i="4"/>
  <c r="Q2403" i="4"/>
  <c r="Q2407" i="4"/>
  <c r="Q2411" i="4"/>
  <c r="Q2415" i="4"/>
  <c r="Q2419" i="4"/>
  <c r="Q2423" i="4"/>
  <c r="Q2427" i="4"/>
  <c r="Q2431" i="4"/>
  <c r="Q2435" i="4"/>
  <c r="Q2439" i="4"/>
  <c r="Q2443" i="4"/>
  <c r="Q2447" i="4"/>
  <c r="Q2451" i="4"/>
  <c r="Q2455" i="4"/>
  <c r="Q2459" i="4"/>
  <c r="Q2463" i="4"/>
  <c r="Q2467" i="4"/>
  <c r="Q2471" i="4"/>
  <c r="Q2475" i="4"/>
  <c r="Q2479" i="4"/>
  <c r="Q2483" i="4"/>
  <c r="Q2487" i="4"/>
  <c r="Q2491" i="4"/>
  <c r="AE2491" i="4" s="1"/>
  <c r="AG2491" i="4" s="1"/>
  <c r="AK2491" i="4" s="1"/>
  <c r="Q2495" i="4"/>
  <c r="Q2499" i="4"/>
  <c r="Q2503" i="4"/>
  <c r="Q2507" i="4"/>
  <c r="Q2511" i="4"/>
  <c r="Q2515" i="4"/>
  <c r="Q2519" i="4"/>
  <c r="Q2523" i="4"/>
  <c r="Q2527" i="4"/>
  <c r="Q2531" i="4"/>
  <c r="Q2535" i="4"/>
  <c r="Q2539" i="4"/>
  <c r="Q2543" i="4"/>
  <c r="Q2547" i="4"/>
  <c r="Q2551" i="4"/>
  <c r="Q2555" i="4"/>
  <c r="Q2559" i="4"/>
  <c r="Q2563" i="4"/>
  <c r="Q2567" i="4"/>
  <c r="Q2571" i="4"/>
  <c r="Q2575" i="4"/>
  <c r="Q2579" i="4"/>
  <c r="Q2583" i="4"/>
  <c r="Q2587" i="4"/>
  <c r="Q2591" i="4"/>
  <c r="Q2596" i="4"/>
  <c r="Q2604" i="4"/>
  <c r="Q2612" i="4"/>
  <c r="Q2620" i="4"/>
  <c r="AE2620" i="4" s="1"/>
  <c r="AG2620" i="4" s="1"/>
  <c r="AK2620" i="4" s="1"/>
  <c r="Q2628" i="4"/>
  <c r="Q2636" i="4"/>
  <c r="Q2644" i="4"/>
  <c r="Q2652" i="4"/>
  <c r="Q2660" i="4"/>
  <c r="Q2668" i="4"/>
  <c r="Q2676" i="4"/>
  <c r="AE2676" i="4" s="1"/>
  <c r="AG2676" i="4" s="1"/>
  <c r="AK2676" i="4" s="1"/>
  <c r="Q2684" i="4"/>
  <c r="AE2684" i="4" s="1"/>
  <c r="AG2684" i="4" s="1"/>
  <c r="AK2684" i="4" s="1"/>
  <c r="Q2691" i="4"/>
  <c r="Q2707" i="4"/>
  <c r="Q2723" i="4"/>
  <c r="Q2739" i="4"/>
  <c r="Q2755" i="4"/>
  <c r="Q2771" i="4"/>
  <c r="Q2787" i="4"/>
  <c r="Q2803" i="4"/>
  <c r="Q2819" i="4"/>
  <c r="Q2835" i="4"/>
  <c r="Q2851" i="4"/>
  <c r="Q2867" i="4"/>
  <c r="Q2883" i="4"/>
  <c r="Q2899" i="4"/>
  <c r="Q2911" i="4"/>
  <c r="Q2919" i="4"/>
  <c r="Q2927" i="4"/>
  <c r="Q2935" i="4"/>
  <c r="Q2943" i="4"/>
  <c r="Q2951" i="4"/>
  <c r="Q2959" i="4"/>
  <c r="Q2967" i="4"/>
  <c r="Q2975" i="4"/>
  <c r="Q2983" i="4"/>
  <c r="Q2991" i="4"/>
  <c r="Q2999" i="4"/>
  <c r="Q3007" i="4"/>
  <c r="Q3015" i="4"/>
  <c r="Q3023" i="4"/>
  <c r="Q3031" i="4"/>
  <c r="Q3039" i="4"/>
  <c r="Q3047" i="4"/>
  <c r="Q3055" i="4"/>
  <c r="AE3055" i="4" s="1"/>
  <c r="AG3055" i="4" s="1"/>
  <c r="AK3055" i="4" s="1"/>
  <c r="Q3063" i="4"/>
  <c r="Q3071" i="4"/>
  <c r="Q3079" i="4"/>
  <c r="Q3087" i="4"/>
  <c r="Q3095" i="4"/>
  <c r="Q3103" i="4"/>
  <c r="Q3111" i="4"/>
  <c r="Q3119" i="4"/>
  <c r="Q3127" i="4"/>
  <c r="Q3135" i="4"/>
  <c r="Q3143" i="4"/>
  <c r="Q3151" i="4"/>
  <c r="Q3159" i="4"/>
  <c r="Q3167" i="4"/>
  <c r="Q3175" i="4"/>
  <c r="Q3183" i="4"/>
  <c r="Q3191" i="4"/>
  <c r="Q3199" i="4"/>
  <c r="Q3207" i="4"/>
  <c r="Q3215" i="4"/>
  <c r="Q3223" i="4"/>
  <c r="Q3231" i="4"/>
  <c r="Q3239" i="4"/>
  <c r="Q3247" i="4"/>
  <c r="Q3255" i="4"/>
  <c r="Q3263" i="4"/>
  <c r="Q3271" i="4"/>
  <c r="Q3279" i="4"/>
  <c r="Q3287" i="4"/>
  <c r="Q3295" i="4"/>
  <c r="Q3303" i="4"/>
  <c r="Q3311" i="4"/>
  <c r="Q3319" i="4"/>
  <c r="Q3327" i="4"/>
  <c r="Q3335" i="4"/>
  <c r="Q3343" i="4"/>
  <c r="Q3351" i="4"/>
  <c r="Q3359" i="4"/>
  <c r="Q3367" i="4"/>
  <c r="Q3375" i="4"/>
  <c r="Q3383" i="4"/>
  <c r="Q3398" i="4"/>
  <c r="Q3414" i="4"/>
  <c r="Q3430" i="4"/>
  <c r="Q3446" i="4"/>
  <c r="Q3462" i="4"/>
  <c r="Q3478" i="4"/>
  <c r="Q3494" i="4"/>
  <c r="Q3510" i="4"/>
  <c r="Q3526" i="4"/>
  <c r="Q3542" i="4"/>
  <c r="Q3558" i="4"/>
  <c r="Q2704" i="4"/>
  <c r="Q2720" i="4"/>
  <c r="Q2736" i="4"/>
  <c r="Q2752" i="4"/>
  <c r="Q2768" i="4"/>
  <c r="Q2784" i="4"/>
  <c r="Q2800" i="4"/>
  <c r="Q2816" i="4"/>
  <c r="Q2832" i="4"/>
  <c r="Q2848" i="4"/>
  <c r="Q2864" i="4"/>
  <c r="Q2880" i="4"/>
  <c r="Q2896" i="4"/>
  <c r="Q3389" i="4"/>
  <c r="Q3405" i="4"/>
  <c r="Q3421" i="4"/>
  <c r="Q3437" i="4"/>
  <c r="Q3453" i="4"/>
  <c r="Q3469" i="4"/>
  <c r="Q3485" i="4"/>
  <c r="Q3501" i="4"/>
  <c r="Q3517" i="4"/>
  <c r="Q3533" i="4"/>
  <c r="Q3549" i="4"/>
  <c r="Q2697" i="4"/>
  <c r="Q2713" i="4"/>
  <c r="Q2729" i="4"/>
  <c r="Q2745" i="4"/>
  <c r="Q2761" i="4"/>
  <c r="Q2777" i="4"/>
  <c r="Q2793" i="4"/>
  <c r="Q2809" i="4"/>
  <c r="Q2825" i="4"/>
  <c r="Q2841" i="4"/>
  <c r="Q2857" i="4"/>
  <c r="Q2873" i="4"/>
  <c r="Q2889" i="4"/>
  <c r="Q2905" i="4"/>
  <c r="Q2916" i="4"/>
  <c r="Q2924" i="4"/>
  <c r="Q2932" i="4"/>
  <c r="Q2940" i="4"/>
  <c r="Q2948" i="4"/>
  <c r="Q2956" i="4"/>
  <c r="Q2964" i="4"/>
  <c r="Q2972" i="4"/>
  <c r="Q2980" i="4"/>
  <c r="Q2988" i="4"/>
  <c r="Q2996" i="4"/>
  <c r="Q3004" i="4"/>
  <c r="Q3012" i="4"/>
  <c r="Q3020" i="4"/>
  <c r="Q3028" i="4"/>
  <c r="Q3036" i="4"/>
  <c r="Q3044" i="4"/>
  <c r="Q3052" i="4"/>
  <c r="Q3060" i="4"/>
  <c r="Q3068" i="4"/>
  <c r="Q3076" i="4"/>
  <c r="Q3084" i="4"/>
  <c r="Q3092" i="4"/>
  <c r="Q3100" i="4"/>
  <c r="Q3108" i="4"/>
  <c r="Q3116" i="4"/>
  <c r="Q3124" i="4"/>
  <c r="Q3132" i="4"/>
  <c r="Q3140" i="4"/>
  <c r="Q3148" i="4"/>
  <c r="Q3156" i="4"/>
  <c r="Q3164" i="4"/>
  <c r="Q3172" i="4"/>
  <c r="Q3180" i="4"/>
  <c r="Q3188" i="4"/>
  <c r="Q3196" i="4"/>
  <c r="Q3204" i="4"/>
  <c r="Q3212" i="4"/>
  <c r="Q3220" i="4"/>
  <c r="Q3228" i="4"/>
  <c r="Q3236" i="4"/>
  <c r="Q3244" i="4"/>
  <c r="Q3252" i="4"/>
  <c r="Q3260" i="4"/>
  <c r="Q3268" i="4"/>
  <c r="Q3276" i="4"/>
  <c r="Q3284" i="4"/>
  <c r="Q3292" i="4"/>
  <c r="Q3300" i="4"/>
  <c r="Q3308" i="4"/>
  <c r="Q3316" i="4"/>
  <c r="Q3324" i="4"/>
  <c r="Q3332" i="4"/>
  <c r="Q3340" i="4"/>
  <c r="Q3348" i="4"/>
  <c r="Q3356" i="4"/>
  <c r="Q3364" i="4"/>
  <c r="Q3372" i="4"/>
  <c r="Q3380" i="4"/>
  <c r="Q3388" i="4"/>
  <c r="Q3404" i="4"/>
  <c r="Q3420" i="4"/>
  <c r="Q3436" i="4"/>
  <c r="Q3452" i="4"/>
  <c r="Q3468" i="4"/>
  <c r="Q3484" i="4"/>
  <c r="Q3500" i="4"/>
  <c r="Q3516" i="4"/>
  <c r="Q3532" i="4"/>
  <c r="Q3548" i="4"/>
  <c r="Q2694" i="4"/>
  <c r="Q2710" i="4"/>
  <c r="Q2726" i="4"/>
  <c r="Q2742" i="4"/>
  <c r="Q2758" i="4"/>
  <c r="Q2774" i="4"/>
  <c r="Q2790" i="4"/>
  <c r="Q2806" i="4"/>
  <c r="Q2822" i="4"/>
  <c r="Q2838" i="4"/>
  <c r="Q2854" i="4"/>
  <c r="Q2870" i="4"/>
  <c r="Q2886" i="4"/>
  <c r="Q2902" i="4"/>
  <c r="Q3395" i="4"/>
  <c r="Q3411" i="4"/>
  <c r="Q3427" i="4"/>
  <c r="Q3443" i="4"/>
  <c r="Q3459" i="4"/>
  <c r="Q3475" i="4"/>
  <c r="Q3491" i="4"/>
  <c r="Q3507" i="4"/>
  <c r="Q3523" i="4"/>
  <c r="Q3539" i="4"/>
  <c r="Q3555" i="4"/>
  <c r="Q3563" i="4"/>
  <c r="Q3567" i="4"/>
  <c r="Q3571" i="4"/>
  <c r="Q3575" i="4"/>
  <c r="Q3579" i="4"/>
  <c r="Q3583" i="4"/>
  <c r="Q3587" i="4"/>
  <c r="Q3591" i="4"/>
  <c r="Q3595" i="4"/>
  <c r="Q3599" i="4"/>
  <c r="Q3603" i="4"/>
  <c r="Q3607" i="4"/>
  <c r="Q3611" i="4"/>
  <c r="Q3615" i="4"/>
  <c r="Q3619" i="4"/>
  <c r="Q3623" i="4"/>
  <c r="Q3627" i="4"/>
  <c r="Q3631" i="4"/>
  <c r="Q3635" i="4"/>
  <c r="Q3639" i="4"/>
  <c r="Q3643" i="4"/>
  <c r="Q3647" i="4"/>
  <c r="Q3651" i="4"/>
  <c r="Q3655" i="4"/>
  <c r="Q3659" i="4"/>
  <c r="Q3663" i="4"/>
  <c r="Q3667" i="4"/>
  <c r="Q3671" i="4"/>
  <c r="Q3675" i="4"/>
  <c r="Q3679" i="4"/>
  <c r="Q3683" i="4"/>
  <c r="Q3687" i="4"/>
  <c r="Q3691" i="4"/>
  <c r="Q3695" i="4"/>
  <c r="Q3699" i="4"/>
  <c r="Q3703" i="4"/>
  <c r="Q3707" i="4"/>
  <c r="Q3711" i="4"/>
  <c r="Q3715" i="4"/>
  <c r="Q3719" i="4"/>
  <c r="Q3723" i="4"/>
  <c r="Q3727" i="4"/>
  <c r="Q3731" i="4"/>
  <c r="Q3735" i="4"/>
  <c r="Q3739" i="4"/>
  <c r="Q3743" i="4"/>
  <c r="Q3747" i="4"/>
  <c r="Q3751" i="4"/>
  <c r="Q3755" i="4"/>
  <c r="Q3759" i="4"/>
  <c r="Q3763" i="4"/>
  <c r="Q3767" i="4"/>
  <c r="Q3771" i="4"/>
  <c r="Q3775" i="4"/>
  <c r="Q3779" i="4"/>
  <c r="Q3783" i="4"/>
  <c r="Q3787" i="4"/>
  <c r="Q3791" i="4"/>
  <c r="Q3795" i="4"/>
  <c r="Q3799" i="4"/>
  <c r="Q3803" i="4"/>
  <c r="Q3807" i="4"/>
  <c r="Q3811" i="4"/>
  <c r="Q3815" i="4"/>
  <c r="Q3819" i="4"/>
  <c r="Q3823" i="4"/>
  <c r="Q3827" i="4"/>
  <c r="Q3831" i="4"/>
  <c r="Q3835" i="4"/>
  <c r="Q3839" i="4"/>
  <c r="Q3843" i="4"/>
  <c r="AE3843" i="4" s="1"/>
  <c r="AG3843" i="4" s="1"/>
  <c r="AK3843" i="4" s="1"/>
  <c r="Q3847" i="4"/>
  <c r="Q3851" i="4"/>
  <c r="Q3855" i="4"/>
  <c r="Q3859" i="4"/>
  <c r="Q3863" i="4"/>
  <c r="Q3867" i="4"/>
  <c r="Q3871" i="4"/>
  <c r="Q3875" i="4"/>
  <c r="AE3875" i="4" s="1"/>
  <c r="AG3875" i="4" s="1"/>
  <c r="AK3875" i="4" s="1"/>
  <c r="Q3879" i="4"/>
  <c r="Q3883" i="4"/>
  <c r="Q3887" i="4"/>
  <c r="Q3891" i="4"/>
  <c r="Q3895" i="4"/>
  <c r="Q3899" i="4"/>
  <c r="Q3903" i="4"/>
  <c r="Q3907" i="4"/>
  <c r="AE3907" i="4" s="1"/>
  <c r="AG3907" i="4" s="1"/>
  <c r="AK3907" i="4" s="1"/>
  <c r="Q3911" i="4"/>
  <c r="Q3915" i="4"/>
  <c r="Q3919" i="4"/>
  <c r="Q3923" i="4"/>
  <c r="Q3927" i="4"/>
  <c r="Q3931" i="4"/>
  <c r="Q3935" i="4"/>
  <c r="Q3939" i="4"/>
  <c r="AE3939" i="4" s="1"/>
  <c r="AG3939" i="4" s="1"/>
  <c r="AK3939" i="4" s="1"/>
  <c r="Q3943" i="4"/>
  <c r="Q3947" i="4"/>
  <c r="Q3951" i="4"/>
  <c r="Q3955" i="4"/>
  <c r="Q3959" i="4"/>
  <c r="Q3963" i="4"/>
  <c r="AE3963" i="4" s="1"/>
  <c r="AG3963" i="4" s="1"/>
  <c r="AK3963" i="4" s="1"/>
  <c r="Q3967" i="4"/>
  <c r="Q3974" i="4"/>
  <c r="Q3982" i="4"/>
  <c r="Q3990" i="4"/>
  <c r="Q3998" i="4"/>
  <c r="Q4006" i="4"/>
  <c r="Q4014" i="4"/>
  <c r="Q4022" i="4"/>
  <c r="Q4030" i="4"/>
  <c r="Q4038" i="4"/>
  <c r="Q4046" i="4"/>
  <c r="Q4054" i="4"/>
  <c r="Q4062" i="4"/>
  <c r="Q3975" i="4"/>
  <c r="Q3983" i="4"/>
  <c r="Q3991" i="4"/>
  <c r="Q3999" i="4"/>
  <c r="Q4007" i="4"/>
  <c r="Q4015" i="4"/>
  <c r="Q4023" i="4"/>
  <c r="AE4023" i="4" s="1"/>
  <c r="AG4023" i="4" s="1"/>
  <c r="AK4023" i="4" s="1"/>
  <c r="Q4031" i="4"/>
  <c r="Q4039" i="4"/>
  <c r="AE4039" i="4" s="1"/>
  <c r="AG4039" i="4" s="1"/>
  <c r="AK4039" i="4" s="1"/>
  <c r="Q4047" i="4"/>
  <c r="Q4055" i="4"/>
  <c r="Q4063" i="4"/>
  <c r="Q4349" i="4"/>
  <c r="Q4365" i="4"/>
  <c r="Q4381" i="4"/>
  <c r="Q4397" i="4"/>
  <c r="Q4413" i="4"/>
  <c r="Q4429" i="4"/>
  <c r="Q4065" i="4"/>
  <c r="Q4069" i="4"/>
  <c r="Q4073" i="4"/>
  <c r="Q4077" i="4"/>
  <c r="Q4081" i="4"/>
  <c r="Q4085" i="4"/>
  <c r="Q4089" i="4"/>
  <c r="Q4093" i="4"/>
  <c r="Q4097" i="4"/>
  <c r="Q4101" i="4"/>
  <c r="Q4105" i="4"/>
  <c r="Q4109" i="4"/>
  <c r="Q4113" i="4"/>
  <c r="Q4117" i="4"/>
  <c r="Q4121" i="4"/>
  <c r="Q4125" i="4"/>
  <c r="Q4129" i="4"/>
  <c r="Q4133" i="4"/>
  <c r="Q4137" i="4"/>
  <c r="Q4141" i="4"/>
  <c r="Q4145" i="4"/>
  <c r="Q4149" i="4"/>
  <c r="Q4153" i="4"/>
  <c r="Q4157" i="4"/>
  <c r="Q4161" i="4"/>
  <c r="Q4165" i="4"/>
  <c r="Q4169" i="4"/>
  <c r="Q4173" i="4"/>
  <c r="Q4177" i="4"/>
  <c r="Q4181" i="4"/>
  <c r="Q4185" i="4"/>
  <c r="Q4189" i="4"/>
  <c r="Q4193" i="4"/>
  <c r="Q4197" i="4"/>
  <c r="Q4201" i="4"/>
  <c r="Q4205" i="4"/>
  <c r="Q4209" i="4"/>
  <c r="Q4213" i="4"/>
  <c r="Q4217" i="4"/>
  <c r="Q4221" i="4"/>
  <c r="Q4225" i="4"/>
  <c r="Q4229" i="4"/>
  <c r="Q4233" i="4"/>
  <c r="Q4237" i="4"/>
  <c r="Q4241" i="4"/>
  <c r="Q4245" i="4"/>
  <c r="Q4249" i="4"/>
  <c r="Q4253" i="4"/>
  <c r="Q4257" i="4"/>
  <c r="Q4261" i="4"/>
  <c r="Q4265" i="4"/>
  <c r="Q4269" i="4"/>
  <c r="Q4273" i="4"/>
  <c r="Q4277" i="4"/>
  <c r="Q4281" i="4"/>
  <c r="Q4285" i="4"/>
  <c r="Q4289" i="4"/>
  <c r="Q4293" i="4"/>
  <c r="Q4297" i="4"/>
  <c r="Q4301" i="4"/>
  <c r="Q4305" i="4"/>
  <c r="Q4309" i="4"/>
  <c r="Q4313" i="4"/>
  <c r="Q4317" i="4"/>
  <c r="Q4321" i="4"/>
  <c r="Q4325" i="4"/>
  <c r="Q4329" i="4"/>
  <c r="Q4333" i="4"/>
  <c r="Q4342" i="4"/>
  <c r="Q4358" i="4"/>
  <c r="Q4374" i="4"/>
  <c r="Q4390" i="4"/>
  <c r="Q4406" i="4"/>
  <c r="Q4422" i="4"/>
  <c r="Q4438" i="4"/>
  <c r="Q4351" i="4"/>
  <c r="Q4367" i="4"/>
  <c r="Q4383" i="4"/>
  <c r="Q4399" i="4"/>
  <c r="Q4415" i="4"/>
  <c r="Q4431" i="4"/>
  <c r="Q4340" i="4"/>
  <c r="Q4356" i="4"/>
  <c r="Q4372" i="4"/>
  <c r="Q4388" i="4"/>
  <c r="Q4404" i="4"/>
  <c r="Q4420" i="4"/>
  <c r="Q4436" i="4"/>
  <c r="Q4962" i="4"/>
  <c r="Q4994" i="4"/>
  <c r="Q4952" i="4"/>
  <c r="Q4984" i="4"/>
  <c r="Q4942" i="4"/>
  <c r="Q4974" i="4"/>
  <c r="Q5006" i="4"/>
  <c r="Q4444" i="4"/>
  <c r="Q4448" i="4"/>
  <c r="Q4452" i="4"/>
  <c r="Q4456" i="4"/>
  <c r="Q4460" i="4"/>
  <c r="Q4464" i="4"/>
  <c r="Q4468" i="4"/>
  <c r="Q4472" i="4"/>
  <c r="Q4476" i="4"/>
  <c r="Q4480" i="4"/>
  <c r="Q4484" i="4"/>
  <c r="Q4488" i="4"/>
  <c r="Q4492" i="4"/>
  <c r="Q4496" i="4"/>
  <c r="Q4500" i="4"/>
  <c r="Q4504" i="4"/>
  <c r="Q4508" i="4"/>
  <c r="Q4512" i="4"/>
  <c r="Q4516" i="4"/>
  <c r="Q4520" i="4"/>
  <c r="Q4524" i="4"/>
  <c r="Q4528" i="4"/>
  <c r="Q4532" i="4"/>
  <c r="Q4536" i="4"/>
  <c r="Q4540" i="4"/>
  <c r="Q4544" i="4"/>
  <c r="Q4548" i="4"/>
  <c r="Q4552" i="4"/>
  <c r="Q4556" i="4"/>
  <c r="Q4560" i="4"/>
  <c r="Q4564" i="4"/>
  <c r="Q4568" i="4"/>
  <c r="Q4572" i="4"/>
  <c r="Q4576" i="4"/>
  <c r="Q4580" i="4"/>
  <c r="Q4584" i="4"/>
  <c r="Q4588" i="4"/>
  <c r="Q4592" i="4"/>
  <c r="Q4596" i="4"/>
  <c r="Q4600" i="4"/>
  <c r="Q4604" i="4"/>
  <c r="Q4608" i="4"/>
  <c r="Q4612" i="4"/>
  <c r="Q4616" i="4"/>
  <c r="Q4620" i="4"/>
  <c r="Q4624" i="4"/>
  <c r="Q4628" i="4"/>
  <c r="Q4632" i="4"/>
  <c r="Q4636" i="4"/>
  <c r="Q4640" i="4"/>
  <c r="Q4644" i="4"/>
  <c r="Q4648" i="4"/>
  <c r="Q4652" i="4"/>
  <c r="Q4656" i="4"/>
  <c r="Q4660" i="4"/>
  <c r="Q4664" i="4"/>
  <c r="Q4668" i="4"/>
  <c r="Q4672" i="4"/>
  <c r="Q4676" i="4"/>
  <c r="Q4680" i="4"/>
  <c r="Q4684" i="4"/>
  <c r="Q4688" i="4"/>
  <c r="Q4692" i="4"/>
  <c r="Q4964" i="4"/>
  <c r="Q4996" i="4"/>
  <c r="Q4695" i="4"/>
  <c r="Q4699" i="4"/>
  <c r="Q4703" i="4"/>
  <c r="Q4707" i="4"/>
  <c r="Q4711" i="4"/>
  <c r="Q4715" i="4"/>
  <c r="Q4719" i="4"/>
  <c r="Q4723" i="4"/>
  <c r="Q4727" i="4"/>
  <c r="Q4731" i="4"/>
  <c r="Q4735" i="4"/>
  <c r="Q4739" i="4"/>
  <c r="Q4743" i="4"/>
  <c r="AE4743" i="4" s="1"/>
  <c r="AG4743" i="4" s="1"/>
  <c r="AK4743" i="4" s="1"/>
  <c r="Q4747" i="4"/>
  <c r="Q4751" i="4"/>
  <c r="Q4755" i="4"/>
  <c r="Q4759" i="4"/>
  <c r="Q4763" i="4"/>
  <c r="Q4767" i="4"/>
  <c r="Q4771" i="4"/>
  <c r="Q4775" i="4"/>
  <c r="AE4775" i="4" s="1"/>
  <c r="AG4775" i="4" s="1"/>
  <c r="AK4775" i="4" s="1"/>
  <c r="Q4779" i="4"/>
  <c r="Q4783" i="4"/>
  <c r="AE4783" i="4" s="1"/>
  <c r="AG4783" i="4" s="1"/>
  <c r="AK4783" i="4" s="1"/>
  <c r="Q4787" i="4"/>
  <c r="Q4791" i="4"/>
  <c r="Q4795" i="4"/>
  <c r="Q4799" i="4"/>
  <c r="Q4803" i="4"/>
  <c r="Q4807" i="4"/>
  <c r="AE4807" i="4" s="1"/>
  <c r="AG4807" i="4" s="1"/>
  <c r="AK4807" i="4" s="1"/>
  <c r="Q4811" i="4"/>
  <c r="Q4815" i="4"/>
  <c r="AE4815" i="4" s="1"/>
  <c r="AG4815" i="4" s="1"/>
  <c r="AK4815" i="4" s="1"/>
  <c r="Q4819" i="4"/>
  <c r="Q4823" i="4"/>
  <c r="Q4827" i="4"/>
  <c r="Q4831" i="4"/>
  <c r="Q4835" i="4"/>
  <c r="Q4839" i="4"/>
  <c r="AE4839" i="4" s="1"/>
  <c r="AG4839" i="4" s="1"/>
  <c r="AK4839" i="4" s="1"/>
  <c r="Q4843" i="4"/>
  <c r="Q4847" i="4"/>
  <c r="AE4847" i="4" s="1"/>
  <c r="AG4847" i="4" s="1"/>
  <c r="AK4847" i="4" s="1"/>
  <c r="Q4851" i="4"/>
  <c r="Q4855" i="4"/>
  <c r="Q4859" i="4"/>
  <c r="Q4863" i="4"/>
  <c r="Q4867" i="4"/>
  <c r="Q4871" i="4"/>
  <c r="Q4875" i="4"/>
  <c r="Q4879" i="4"/>
  <c r="Q4883" i="4"/>
  <c r="Q4887" i="4"/>
  <c r="Q4891" i="4"/>
  <c r="Q4895" i="4"/>
  <c r="Q4899" i="4"/>
  <c r="Q4903" i="4"/>
  <c r="Q4907" i="4"/>
  <c r="Q4911" i="4"/>
  <c r="AE4911" i="4" s="1"/>
  <c r="AG4911" i="4" s="1"/>
  <c r="AK4911" i="4" s="1"/>
  <c r="Q4915" i="4"/>
  <c r="Q4919" i="4"/>
  <c r="Q4923" i="4"/>
  <c r="Q4927" i="4"/>
  <c r="Q4931" i="4"/>
  <c r="Q4935" i="4"/>
  <c r="Q4939" i="4"/>
  <c r="Q4947" i="4"/>
  <c r="Q4955" i="4"/>
  <c r="Q4963" i="4"/>
  <c r="Q4971" i="4"/>
  <c r="Q4979" i="4"/>
  <c r="Q4987" i="4"/>
  <c r="Q4995" i="4"/>
  <c r="Q5003" i="4"/>
  <c r="Q896" i="4"/>
  <c r="AE896" i="4" s="1"/>
  <c r="AG896" i="4" s="1"/>
  <c r="AK896" i="4" s="1"/>
  <c r="U893" i="4"/>
  <c r="Q888" i="4"/>
  <c r="AE888" i="4" s="1"/>
  <c r="AG888" i="4" s="1"/>
  <c r="AK888" i="4" s="1"/>
  <c r="U885" i="4"/>
  <c r="Q880" i="4"/>
  <c r="AE880" i="4" s="1"/>
  <c r="AG880" i="4" s="1"/>
  <c r="AK880" i="4" s="1"/>
  <c r="U877" i="4"/>
  <c r="Q872" i="4"/>
  <c r="U869" i="4"/>
  <c r="Q864" i="4"/>
  <c r="AE864" i="4" s="1"/>
  <c r="AG864" i="4" s="1"/>
  <c r="AK864" i="4" s="1"/>
  <c r="U861" i="4"/>
  <c r="Q856" i="4"/>
  <c r="Q848" i="4"/>
  <c r="N5009" i="4"/>
  <c r="AD5009" i="4" s="1"/>
  <c r="O5009" i="4"/>
  <c r="O5008" i="4"/>
  <c r="AA5008" i="4" s="1"/>
  <c r="N5008" i="4"/>
  <c r="AD5008" i="4" s="1"/>
  <c r="N5005" i="4"/>
  <c r="AD5005" i="4" s="1"/>
  <c r="O5005" i="4"/>
  <c r="O5004" i="4"/>
  <c r="Y5004" i="4" s="1"/>
  <c r="N5004" i="4"/>
  <c r="AD5004" i="4" s="1"/>
  <c r="B11" i="2"/>
  <c r="B8" i="2" s="1"/>
  <c r="AG19" i="1"/>
  <c r="AG18" i="1"/>
  <c r="AE215" i="4" l="1"/>
  <c r="AG215" i="4" s="1"/>
  <c r="AK215" i="4" s="1"/>
  <c r="AE468" i="4"/>
  <c r="AG468" i="4" s="1"/>
  <c r="AK468" i="4" s="1"/>
  <c r="AE152" i="4"/>
  <c r="AG152" i="4" s="1"/>
  <c r="AK152" i="4" s="1"/>
  <c r="AE300" i="4"/>
  <c r="AG300" i="4" s="1"/>
  <c r="AK300" i="4" s="1"/>
  <c r="AE128" i="4"/>
  <c r="AG128" i="4" s="1"/>
  <c r="AK128" i="4" s="1"/>
  <c r="AE160" i="4"/>
  <c r="AG160" i="4" s="1"/>
  <c r="AK160" i="4" s="1"/>
  <c r="AE224" i="4"/>
  <c r="AG224" i="4" s="1"/>
  <c r="AK224" i="4" s="1"/>
  <c r="AE304" i="4"/>
  <c r="AG304" i="4" s="1"/>
  <c r="AK304" i="4" s="1"/>
  <c r="AE2507" i="4"/>
  <c r="AG2507" i="4" s="1"/>
  <c r="AK2507" i="4" s="1"/>
  <c r="AE2475" i="4"/>
  <c r="AG2475" i="4" s="1"/>
  <c r="AK2475" i="4" s="1"/>
  <c r="AE2981" i="4"/>
  <c r="AG2981" i="4" s="1"/>
  <c r="AK2981" i="4" s="1"/>
  <c r="AE671" i="4"/>
  <c r="AG671" i="4" s="1"/>
  <c r="AK671" i="4" s="1"/>
  <c r="AE4682" i="4"/>
  <c r="AG4682" i="4" s="1"/>
  <c r="AK4682" i="4" s="1"/>
  <c r="AE4879" i="4"/>
  <c r="AG4879" i="4" s="1"/>
  <c r="AK4879" i="4" s="1"/>
  <c r="AE3975" i="4"/>
  <c r="AG3975" i="4" s="1"/>
  <c r="AK3975" i="4" s="1"/>
  <c r="AE2515" i="4"/>
  <c r="AG2515" i="4" s="1"/>
  <c r="AK2515" i="4" s="1"/>
  <c r="AE2435" i="4"/>
  <c r="AG2435" i="4" s="1"/>
  <c r="AK2435" i="4" s="1"/>
  <c r="AE2339" i="4"/>
  <c r="AG2339" i="4" s="1"/>
  <c r="AK2339" i="4" s="1"/>
  <c r="AE1987" i="4"/>
  <c r="AG1987" i="4" s="1"/>
  <c r="AK1987" i="4" s="1"/>
  <c r="AE273" i="4"/>
  <c r="AG273" i="4" s="1"/>
  <c r="AK273" i="4" s="1"/>
  <c r="AE331" i="4"/>
  <c r="AG331" i="4" s="1"/>
  <c r="AK331" i="4" s="1"/>
  <c r="AE811" i="4"/>
  <c r="AG811" i="4" s="1"/>
  <c r="AK811" i="4" s="1"/>
  <c r="AE337" i="4"/>
  <c r="AG337" i="4" s="1"/>
  <c r="AK337" i="4" s="1"/>
  <c r="AE3542" i="4"/>
  <c r="AG3542" i="4" s="1"/>
  <c r="AK3542" i="4" s="1"/>
  <c r="AE886" i="4"/>
  <c r="AG886" i="4" s="1"/>
  <c r="AK886" i="4" s="1"/>
  <c r="AE3378" i="4"/>
  <c r="AG3378" i="4" s="1"/>
  <c r="AK3378" i="4" s="1"/>
  <c r="AE3250" i="4"/>
  <c r="AG3250" i="4" s="1"/>
  <c r="AK3250" i="4" s="1"/>
  <c r="AE3154" i="4"/>
  <c r="AG3154" i="4" s="1"/>
  <c r="AK3154" i="4" s="1"/>
  <c r="AE3090" i="4"/>
  <c r="AG3090" i="4" s="1"/>
  <c r="AK3090" i="4" s="1"/>
  <c r="AE3026" i="4"/>
  <c r="AG3026" i="4" s="1"/>
  <c r="AK3026" i="4" s="1"/>
  <c r="AE3442" i="4"/>
  <c r="AG3442" i="4" s="1"/>
  <c r="AK3442" i="4" s="1"/>
  <c r="AE3961" i="4"/>
  <c r="AG3961" i="4" s="1"/>
  <c r="AK3961" i="4" s="1"/>
  <c r="AE3929" i="4"/>
  <c r="AG3929" i="4" s="1"/>
  <c r="AK3929" i="4" s="1"/>
  <c r="AE3833" i="4"/>
  <c r="AG3833" i="4" s="1"/>
  <c r="AK3833" i="4" s="1"/>
  <c r="AE645" i="4"/>
  <c r="AG645" i="4" s="1"/>
  <c r="AK645" i="4" s="1"/>
  <c r="AE613" i="4"/>
  <c r="AG613" i="4" s="1"/>
  <c r="AK613" i="4" s="1"/>
  <c r="AE501" i="4"/>
  <c r="AG501" i="4" s="1"/>
  <c r="AK501" i="4" s="1"/>
  <c r="AE453" i="4"/>
  <c r="AG453" i="4" s="1"/>
  <c r="AK453" i="4" s="1"/>
  <c r="AE405" i="4"/>
  <c r="AG405" i="4" s="1"/>
  <c r="AK405" i="4" s="1"/>
  <c r="AE495" i="4"/>
  <c r="AG495" i="4" s="1"/>
  <c r="AK495" i="4" s="1"/>
  <c r="AE757" i="4"/>
  <c r="AG757" i="4" s="1"/>
  <c r="AK757" i="4" s="1"/>
  <c r="AE4464" i="4"/>
  <c r="AG4464" i="4" s="1"/>
  <c r="AK4464" i="4" s="1"/>
  <c r="AE4054" i="4"/>
  <c r="AG4054" i="4" s="1"/>
  <c r="AK4054" i="4" s="1"/>
  <c r="AE3990" i="4"/>
  <c r="AG3990" i="4" s="1"/>
  <c r="AK3990" i="4" s="1"/>
  <c r="AE2738" i="4"/>
  <c r="AG2738" i="4" s="1"/>
  <c r="AK2738" i="4" s="1"/>
  <c r="AE107" i="4"/>
  <c r="AG107" i="4" s="1"/>
  <c r="AK107" i="4" s="1"/>
  <c r="AE123" i="4"/>
  <c r="AG123" i="4" s="1"/>
  <c r="AK123" i="4" s="1"/>
  <c r="AE187" i="4"/>
  <c r="AG187" i="4" s="1"/>
  <c r="AK187" i="4" s="1"/>
  <c r="AE203" i="4"/>
  <c r="AG203" i="4" s="1"/>
  <c r="AK203" i="4" s="1"/>
  <c r="AE555" i="4"/>
  <c r="AG555" i="4" s="1"/>
  <c r="AK555" i="4" s="1"/>
  <c r="AE731" i="4"/>
  <c r="AG731" i="4" s="1"/>
  <c r="AK731" i="4" s="1"/>
  <c r="AE753" i="4"/>
  <c r="AG753" i="4" s="1"/>
  <c r="AK753" i="4" s="1"/>
  <c r="AE4544" i="4"/>
  <c r="AG4544" i="4" s="1"/>
  <c r="AK4544" i="4" s="1"/>
  <c r="AE4257" i="4"/>
  <c r="AG4257" i="4" s="1"/>
  <c r="AK4257" i="4" s="1"/>
  <c r="AE4225" i="4"/>
  <c r="AG4225" i="4" s="1"/>
  <c r="AK4225" i="4" s="1"/>
  <c r="AE4177" i="4"/>
  <c r="AG4177" i="4" s="1"/>
  <c r="AK4177" i="4" s="1"/>
  <c r="AE4944" i="4"/>
  <c r="AG4944" i="4" s="1"/>
  <c r="AK4944" i="4" s="1"/>
  <c r="AE3634" i="4"/>
  <c r="AG3634" i="4" s="1"/>
  <c r="AK3634" i="4" s="1"/>
  <c r="AE3570" i="4"/>
  <c r="AG3570" i="4" s="1"/>
  <c r="AK3570" i="4" s="1"/>
  <c r="AE3426" i="4"/>
  <c r="AG3426" i="4" s="1"/>
  <c r="AK3426" i="4" s="1"/>
  <c r="AE2879" i="4"/>
  <c r="AG2879" i="4" s="1"/>
  <c r="AK2879" i="4" s="1"/>
  <c r="AE2663" i="4"/>
  <c r="AG2663" i="4" s="1"/>
  <c r="AK2663" i="4" s="1"/>
  <c r="AE4487" i="4"/>
  <c r="AG4487" i="4" s="1"/>
  <c r="AK4487" i="4" s="1"/>
  <c r="AE4998" i="4"/>
  <c r="AG4998" i="4" s="1"/>
  <c r="AK4998" i="4" s="1"/>
  <c r="AE855" i="4"/>
  <c r="AG855" i="4" s="1"/>
  <c r="AK855" i="4" s="1"/>
  <c r="AE871" i="4"/>
  <c r="AG871" i="4" s="1"/>
  <c r="AK871" i="4" s="1"/>
  <c r="AE517" i="4"/>
  <c r="AG517" i="4" s="1"/>
  <c r="AK517" i="4" s="1"/>
  <c r="AE4961" i="4"/>
  <c r="AG4961" i="4" s="1"/>
  <c r="AK4961" i="4" s="1"/>
  <c r="AE3811" i="4"/>
  <c r="AG3811" i="4" s="1"/>
  <c r="AK3811" i="4" s="1"/>
  <c r="AE3779" i="4"/>
  <c r="AG3779" i="4" s="1"/>
  <c r="AK3779" i="4" s="1"/>
  <c r="AE3747" i="4"/>
  <c r="AG3747" i="4" s="1"/>
  <c r="AK3747" i="4" s="1"/>
  <c r="AE3715" i="4"/>
  <c r="AG3715" i="4" s="1"/>
  <c r="AK3715" i="4" s="1"/>
  <c r="AE3683" i="4"/>
  <c r="AG3683" i="4" s="1"/>
  <c r="AK3683" i="4" s="1"/>
  <c r="AE3651" i="4"/>
  <c r="AG3651" i="4" s="1"/>
  <c r="AK3651" i="4" s="1"/>
  <c r="AE3548" i="4"/>
  <c r="AG3548" i="4" s="1"/>
  <c r="AK3548" i="4" s="1"/>
  <c r="AE2959" i="4"/>
  <c r="AG2959" i="4" s="1"/>
  <c r="AK2959" i="4" s="1"/>
  <c r="AE2547" i="4"/>
  <c r="AG2547" i="4" s="1"/>
  <c r="AK2547" i="4" s="1"/>
  <c r="AE2403" i="4"/>
  <c r="AG2403" i="4" s="1"/>
  <c r="AK2403" i="4" s="1"/>
  <c r="AE2163" i="4"/>
  <c r="AG2163" i="4" s="1"/>
  <c r="AK2163" i="4" s="1"/>
  <c r="AE1442" i="4"/>
  <c r="AG1442" i="4" s="1"/>
  <c r="AK1442" i="4" s="1"/>
  <c r="AE1378" i="4"/>
  <c r="AG1378" i="4" s="1"/>
  <c r="AK1378" i="4" s="1"/>
  <c r="AE1202" i="4"/>
  <c r="AG1202" i="4" s="1"/>
  <c r="AK1202" i="4" s="1"/>
  <c r="AE1138" i="4"/>
  <c r="AG1138" i="4" s="1"/>
  <c r="AK1138" i="4" s="1"/>
  <c r="AE4929" i="4"/>
  <c r="AG4929" i="4" s="1"/>
  <c r="AK4929" i="4" s="1"/>
  <c r="AE850" i="4"/>
  <c r="AG850" i="4" s="1"/>
  <c r="AK850" i="4" s="1"/>
  <c r="AE4647" i="4"/>
  <c r="AG4647" i="4" s="1"/>
  <c r="AK4647" i="4" s="1"/>
  <c r="AE4615" i="4"/>
  <c r="AG4615" i="4" s="1"/>
  <c r="AK4615" i="4" s="1"/>
  <c r="AE2735" i="4"/>
  <c r="AG2735" i="4" s="1"/>
  <c r="AK2735" i="4" s="1"/>
  <c r="AE629" i="4"/>
  <c r="AG629" i="4" s="1"/>
  <c r="AK629" i="4" s="1"/>
  <c r="AE4873" i="4"/>
  <c r="AG4873" i="4" s="1"/>
  <c r="AK4873" i="4" s="1"/>
  <c r="AE4809" i="4"/>
  <c r="AG4809" i="4" s="1"/>
  <c r="AK4809" i="4" s="1"/>
  <c r="AE4498" i="4"/>
  <c r="AG4498" i="4" s="1"/>
  <c r="AK4498" i="4" s="1"/>
  <c r="AE4026" i="4"/>
  <c r="AG4026" i="4" s="1"/>
  <c r="AK4026" i="4" s="1"/>
  <c r="AE1373" i="4"/>
  <c r="AG1373" i="4" s="1"/>
  <c r="AK1373" i="4" s="1"/>
  <c r="AE1515" i="4"/>
  <c r="AG1515" i="4" s="1"/>
  <c r="AK1515" i="4" s="1"/>
  <c r="AE1499" i="4"/>
  <c r="AG1499" i="4" s="1"/>
  <c r="AK1499" i="4" s="1"/>
  <c r="AE1451" i="4"/>
  <c r="AG1451" i="4" s="1"/>
  <c r="AK1451" i="4" s="1"/>
  <c r="AE1419" i="4"/>
  <c r="AG1419" i="4" s="1"/>
  <c r="AK1419" i="4" s="1"/>
  <c r="AE1371" i="4"/>
  <c r="AG1371" i="4" s="1"/>
  <c r="AK1371" i="4" s="1"/>
  <c r="AE1355" i="4"/>
  <c r="AG1355" i="4" s="1"/>
  <c r="AK1355" i="4" s="1"/>
  <c r="AE1339" i="4"/>
  <c r="AG1339" i="4" s="1"/>
  <c r="AK1339" i="4" s="1"/>
  <c r="AE1307" i="4"/>
  <c r="AG1307" i="4" s="1"/>
  <c r="AK1307" i="4" s="1"/>
  <c r="AE1275" i="4"/>
  <c r="AG1275" i="4" s="1"/>
  <c r="AK1275" i="4" s="1"/>
  <c r="AE1243" i="4"/>
  <c r="AG1243" i="4" s="1"/>
  <c r="AK1243" i="4" s="1"/>
  <c r="AE1211" i="4"/>
  <c r="AG1211" i="4" s="1"/>
  <c r="AK1211" i="4" s="1"/>
  <c r="AE1195" i="4"/>
  <c r="AG1195" i="4" s="1"/>
  <c r="AK1195" i="4" s="1"/>
  <c r="AE1163" i="4"/>
  <c r="AG1163" i="4" s="1"/>
  <c r="AK1163" i="4" s="1"/>
  <c r="AE1147" i="4"/>
  <c r="AG1147" i="4" s="1"/>
  <c r="AK1147" i="4" s="1"/>
  <c r="AE1131" i="4"/>
  <c r="AG1131" i="4" s="1"/>
  <c r="AK1131" i="4" s="1"/>
  <c r="AE1099" i="4"/>
  <c r="AG1099" i="4" s="1"/>
  <c r="AK1099" i="4" s="1"/>
  <c r="AE1083" i="4"/>
  <c r="AG1083" i="4" s="1"/>
  <c r="AK1083" i="4" s="1"/>
  <c r="AE1067" i="4"/>
  <c r="AG1067" i="4" s="1"/>
  <c r="AK1067" i="4" s="1"/>
  <c r="AE1051" i="4"/>
  <c r="AG1051" i="4" s="1"/>
  <c r="AK1051" i="4" s="1"/>
  <c r="AE1019" i="4"/>
  <c r="AG1019" i="4" s="1"/>
  <c r="AK1019" i="4" s="1"/>
  <c r="AE955" i="4"/>
  <c r="AG955" i="4" s="1"/>
  <c r="AK955" i="4" s="1"/>
  <c r="AE161" i="4"/>
  <c r="AG161" i="4" s="1"/>
  <c r="AK161" i="4" s="1"/>
  <c r="AE241" i="4"/>
  <c r="AG241" i="4" s="1"/>
  <c r="AK241" i="4" s="1"/>
  <c r="AE329" i="4"/>
  <c r="AG329" i="4" s="1"/>
  <c r="AK329" i="4" s="1"/>
  <c r="AE357" i="4"/>
  <c r="AG357" i="4" s="1"/>
  <c r="AK357" i="4" s="1"/>
  <c r="AE417" i="4"/>
  <c r="AG417" i="4" s="1"/>
  <c r="AK417" i="4" s="1"/>
  <c r="AE449" i="4"/>
  <c r="AG449" i="4" s="1"/>
  <c r="AK449" i="4" s="1"/>
  <c r="AE561" i="4"/>
  <c r="AG561" i="4" s="1"/>
  <c r="AK561" i="4" s="1"/>
  <c r="AE609" i="4"/>
  <c r="AG609" i="4" s="1"/>
  <c r="AK609" i="4" s="1"/>
  <c r="AE641" i="4"/>
  <c r="AG641" i="4" s="1"/>
  <c r="AK641" i="4" s="1"/>
  <c r="AE657" i="4"/>
  <c r="AG657" i="4" s="1"/>
  <c r="AK657" i="4" s="1"/>
  <c r="AE796" i="4"/>
  <c r="AG796" i="4" s="1"/>
  <c r="AK796" i="4" s="1"/>
  <c r="AE836" i="4"/>
  <c r="AG836" i="4" s="1"/>
  <c r="AK836" i="4" s="1"/>
  <c r="AE820" i="4"/>
  <c r="AG820" i="4" s="1"/>
  <c r="AK820" i="4" s="1"/>
  <c r="AE689" i="4"/>
  <c r="AG689" i="4" s="1"/>
  <c r="AK689" i="4" s="1"/>
  <c r="AE769" i="4"/>
  <c r="AG769" i="4" s="1"/>
  <c r="AK769" i="4" s="1"/>
  <c r="AE817" i="4"/>
  <c r="AG817" i="4" s="1"/>
  <c r="AK817" i="4" s="1"/>
  <c r="AE144" i="4"/>
  <c r="AG144" i="4" s="1"/>
  <c r="AK144" i="4" s="1"/>
  <c r="AE325" i="4"/>
  <c r="AG325" i="4" s="1"/>
  <c r="AK325" i="4" s="1"/>
  <c r="AE773" i="4"/>
  <c r="AG773" i="4" s="1"/>
  <c r="AK773" i="4" s="1"/>
  <c r="AE756" i="4"/>
  <c r="AG756" i="4" s="1"/>
  <c r="AK756" i="4" s="1"/>
  <c r="AE788" i="4"/>
  <c r="AG788" i="4" s="1"/>
  <c r="AK788" i="4" s="1"/>
  <c r="AE700" i="4"/>
  <c r="AG700" i="4" s="1"/>
  <c r="AK700" i="4" s="1"/>
  <c r="AE612" i="4"/>
  <c r="AG612" i="4" s="1"/>
  <c r="AK612" i="4" s="1"/>
  <c r="AE452" i="4"/>
  <c r="AG452" i="4" s="1"/>
  <c r="AK452" i="4" s="1"/>
  <c r="AE485" i="4"/>
  <c r="AG485" i="4" s="1"/>
  <c r="AK485" i="4" s="1"/>
  <c r="AE581" i="4"/>
  <c r="AG581" i="4" s="1"/>
  <c r="AK581" i="4" s="1"/>
  <c r="AE4422" i="4"/>
  <c r="AG4422" i="4" s="1"/>
  <c r="AK4422" i="4" s="1"/>
  <c r="AE3269" i="4"/>
  <c r="AG3269" i="4" s="1"/>
  <c r="AK3269" i="4" s="1"/>
  <c r="AE3141" i="4"/>
  <c r="AG3141" i="4" s="1"/>
  <c r="AK3141" i="4" s="1"/>
  <c r="AE3013" i="4"/>
  <c r="AG3013" i="4" s="1"/>
  <c r="AK3013" i="4" s="1"/>
  <c r="AE549" i="4"/>
  <c r="AG549" i="4" s="1"/>
  <c r="AK549" i="4" s="1"/>
  <c r="AE2571" i="4"/>
  <c r="AG2571" i="4" s="1"/>
  <c r="AK2571" i="4" s="1"/>
  <c r="AE2235" i="4"/>
  <c r="AG2235" i="4" s="1"/>
  <c r="AK2235" i="4" s="1"/>
  <c r="AE2203" i="4"/>
  <c r="AG2203" i="4" s="1"/>
  <c r="AK2203" i="4" s="1"/>
  <c r="AE1947" i="4"/>
  <c r="AG1947" i="4" s="1"/>
  <c r="AK1947" i="4" s="1"/>
  <c r="AE4377" i="4"/>
  <c r="AG4377" i="4" s="1"/>
  <c r="AK4377" i="4" s="1"/>
  <c r="AE567" i="4"/>
  <c r="AG567" i="4" s="1"/>
  <c r="AK567" i="4" s="1"/>
  <c r="AE341" i="4"/>
  <c r="AG341" i="4" s="1"/>
  <c r="AK341" i="4" s="1"/>
  <c r="AE533" i="4"/>
  <c r="AG533" i="4" s="1"/>
  <c r="AK533" i="4" s="1"/>
  <c r="AE4947" i="4"/>
  <c r="AG4947" i="4" s="1"/>
  <c r="AK4947" i="4" s="1"/>
  <c r="AE4735" i="4"/>
  <c r="AG4735" i="4" s="1"/>
  <c r="AK4735" i="4" s="1"/>
  <c r="AE3023" i="4"/>
  <c r="AG3023" i="4" s="1"/>
  <c r="AK3023" i="4" s="1"/>
  <c r="AE2531" i="4"/>
  <c r="AG2531" i="4" s="1"/>
  <c r="AK2531" i="4" s="1"/>
  <c r="AE2275" i="4"/>
  <c r="AG2275" i="4" s="1"/>
  <c r="AK2275" i="4" s="1"/>
  <c r="AE2243" i="4"/>
  <c r="AG2243" i="4" s="1"/>
  <c r="AK2243" i="4" s="1"/>
  <c r="AE2211" i="4"/>
  <c r="AG2211" i="4" s="1"/>
  <c r="AK2211" i="4" s="1"/>
  <c r="AE2195" i="4"/>
  <c r="AG2195" i="4" s="1"/>
  <c r="AK2195" i="4" s="1"/>
  <c r="AE2083" i="4"/>
  <c r="AG2083" i="4" s="1"/>
  <c r="AK2083" i="4" s="1"/>
  <c r="AE1779" i="4"/>
  <c r="AG1779" i="4" s="1"/>
  <c r="AK1779" i="4" s="1"/>
  <c r="AE4887" i="4"/>
  <c r="AG4887" i="4" s="1"/>
  <c r="AK4887" i="4" s="1"/>
  <c r="AE4055" i="4"/>
  <c r="AG4055" i="4" s="1"/>
  <c r="AK4055" i="4" s="1"/>
  <c r="AE2471" i="4"/>
  <c r="AG2471" i="4" s="1"/>
  <c r="AK2471" i="4" s="1"/>
  <c r="AE2407" i="4"/>
  <c r="AG2407" i="4" s="1"/>
  <c r="AK2407" i="4" s="1"/>
  <c r="AE2375" i="4"/>
  <c r="AG2375" i="4" s="1"/>
  <c r="AK2375" i="4" s="1"/>
  <c r="AE2343" i="4"/>
  <c r="AG2343" i="4" s="1"/>
  <c r="AK2343" i="4" s="1"/>
  <c r="AE2311" i="4"/>
  <c r="AG2311" i="4" s="1"/>
  <c r="AK2311" i="4" s="1"/>
  <c r="AE2279" i="4"/>
  <c r="AG2279" i="4" s="1"/>
  <c r="AK2279" i="4" s="1"/>
  <c r="AE2247" i="4"/>
  <c r="AG2247" i="4" s="1"/>
  <c r="AK2247" i="4" s="1"/>
  <c r="AE4722" i="4"/>
  <c r="AG4722" i="4" s="1"/>
  <c r="AK4722" i="4" s="1"/>
  <c r="AE4603" i="4"/>
  <c r="AG4603" i="4" s="1"/>
  <c r="AK4603" i="4" s="1"/>
  <c r="AE4507" i="4"/>
  <c r="AG4507" i="4" s="1"/>
  <c r="AK4507" i="4" s="1"/>
  <c r="AE2812" i="4"/>
  <c r="AG2812" i="4" s="1"/>
  <c r="AK2812" i="4" s="1"/>
  <c r="AE3277" i="4"/>
  <c r="AG3277" i="4" s="1"/>
  <c r="AK3277" i="4" s="1"/>
  <c r="AE376" i="4"/>
  <c r="AG376" i="4" s="1"/>
  <c r="AK376" i="4" s="1"/>
  <c r="AE257" i="4"/>
  <c r="AG257" i="4" s="1"/>
  <c r="AK257" i="4" s="1"/>
  <c r="AE1403" i="4"/>
  <c r="AG1403" i="4" s="1"/>
  <c r="AK1403" i="4" s="1"/>
  <c r="AE229" i="4"/>
  <c r="AG229" i="4" s="1"/>
  <c r="AK229" i="4" s="1"/>
  <c r="AE513" i="4"/>
  <c r="AG513" i="4" s="1"/>
  <c r="AK513" i="4" s="1"/>
  <c r="AE833" i="4"/>
  <c r="AG833" i="4" s="1"/>
  <c r="AK833" i="4" s="1"/>
  <c r="AE1055" i="4"/>
  <c r="AG1055" i="4" s="1"/>
  <c r="AK1055" i="4" s="1"/>
  <c r="AE1531" i="4"/>
  <c r="AG1531" i="4" s="1"/>
  <c r="AK1531" i="4" s="1"/>
  <c r="AE1579" i="4"/>
  <c r="AG1579" i="4" s="1"/>
  <c r="AK1579" i="4" s="1"/>
  <c r="AE1643" i="4"/>
  <c r="AG1643" i="4" s="1"/>
  <c r="AK1643" i="4" s="1"/>
  <c r="AE1707" i="4"/>
  <c r="AG1707" i="4" s="1"/>
  <c r="AK1707" i="4" s="1"/>
  <c r="AE772" i="4"/>
  <c r="AG772" i="4" s="1"/>
  <c r="AK772" i="4" s="1"/>
  <c r="AE389" i="4"/>
  <c r="AG389" i="4" s="1"/>
  <c r="AK389" i="4" s="1"/>
  <c r="AE469" i="4"/>
  <c r="AG469" i="4" s="1"/>
  <c r="AK469" i="4" s="1"/>
  <c r="AE597" i="4"/>
  <c r="AG597" i="4" s="1"/>
  <c r="AK597" i="4" s="1"/>
  <c r="AE661" i="4"/>
  <c r="AG661" i="4" s="1"/>
  <c r="AK661" i="4" s="1"/>
  <c r="AE693" i="4"/>
  <c r="AG693" i="4" s="1"/>
  <c r="AK693" i="4" s="1"/>
  <c r="AE1679" i="4"/>
  <c r="AG1679" i="4" s="1"/>
  <c r="AK1679" i="4" s="1"/>
  <c r="AE353" i="4"/>
  <c r="AG353" i="4" s="1"/>
  <c r="AK353" i="4" s="1"/>
  <c r="AE225" i="4"/>
  <c r="AG225" i="4" s="1"/>
  <c r="AK225" i="4" s="1"/>
  <c r="AE289" i="4"/>
  <c r="AG289" i="4" s="1"/>
  <c r="AK289" i="4" s="1"/>
  <c r="AE305" i="4"/>
  <c r="AG305" i="4" s="1"/>
  <c r="AK305" i="4" s="1"/>
  <c r="AE385" i="4"/>
  <c r="AG385" i="4" s="1"/>
  <c r="AK385" i="4" s="1"/>
  <c r="AE553" i="4"/>
  <c r="AG553" i="4" s="1"/>
  <c r="AK553" i="4" s="1"/>
  <c r="AE801" i="4"/>
  <c r="AG801" i="4" s="1"/>
  <c r="AK801" i="4" s="1"/>
  <c r="AE809" i="4"/>
  <c r="AG809" i="4" s="1"/>
  <c r="AK809" i="4" s="1"/>
  <c r="AE1003" i="4"/>
  <c r="AG1003" i="4" s="1"/>
  <c r="AK1003" i="4" s="1"/>
  <c r="AE1595" i="4"/>
  <c r="AG1595" i="4" s="1"/>
  <c r="AK1595" i="4" s="1"/>
  <c r="AE953" i="4"/>
  <c r="AG953" i="4" s="1"/>
  <c r="AK953" i="4" s="1"/>
  <c r="AE97" i="4"/>
  <c r="AG97" i="4" s="1"/>
  <c r="AK97" i="4" s="1"/>
  <c r="AE4480" i="4"/>
  <c r="AG4480" i="4" s="1"/>
  <c r="AK4480" i="4" s="1"/>
  <c r="AE4305" i="4"/>
  <c r="AG4305" i="4" s="1"/>
  <c r="AK4305" i="4" s="1"/>
  <c r="AE673" i="4"/>
  <c r="AG673" i="4" s="1"/>
  <c r="AK673" i="4" s="1"/>
  <c r="AE4719" i="4"/>
  <c r="AG4719" i="4" s="1"/>
  <c r="AK4719" i="4" s="1"/>
  <c r="AE3635" i="4"/>
  <c r="AG3635" i="4" s="1"/>
  <c r="AK3635" i="4" s="1"/>
  <c r="AE3603" i="4"/>
  <c r="AG3603" i="4" s="1"/>
  <c r="AK3603" i="4" s="1"/>
  <c r="AE3571" i="4"/>
  <c r="AG3571" i="4" s="1"/>
  <c r="AK3571" i="4" s="1"/>
  <c r="AE2991" i="4"/>
  <c r="AG2991" i="4" s="1"/>
  <c r="AK2991" i="4" s="1"/>
  <c r="AE2927" i="4"/>
  <c r="AG2927" i="4" s="1"/>
  <c r="AK2927" i="4" s="1"/>
  <c r="AE2419" i="4"/>
  <c r="AG2419" i="4" s="1"/>
  <c r="AK2419" i="4" s="1"/>
  <c r="AE2371" i="4"/>
  <c r="AG2371" i="4" s="1"/>
  <c r="AK2371" i="4" s="1"/>
  <c r="AE2147" i="4"/>
  <c r="AG2147" i="4" s="1"/>
  <c r="AK2147" i="4" s="1"/>
  <c r="AE2099" i="4"/>
  <c r="AG2099" i="4" s="1"/>
  <c r="AK2099" i="4" s="1"/>
  <c r="AE1859" i="4"/>
  <c r="AG1859" i="4" s="1"/>
  <c r="AK1859" i="4" s="1"/>
  <c r="AE4590" i="4"/>
  <c r="AG4590" i="4" s="1"/>
  <c r="AK4590" i="4" s="1"/>
  <c r="AE1593" i="4"/>
  <c r="AG1593" i="4" s="1"/>
  <c r="AK1593" i="4" s="1"/>
  <c r="AE687" i="4"/>
  <c r="AG687" i="4" s="1"/>
  <c r="AK687" i="4" s="1"/>
  <c r="AE404" i="4"/>
  <c r="AG404" i="4" s="1"/>
  <c r="AK404" i="4" s="1"/>
  <c r="AE24" i="4"/>
  <c r="AG24" i="4" s="1"/>
  <c r="AK24" i="4" s="1"/>
  <c r="AE261" i="4"/>
  <c r="AG261" i="4" s="1"/>
  <c r="AK261" i="4" s="1"/>
  <c r="AE4886" i="4"/>
  <c r="AG4886" i="4" s="1"/>
  <c r="AK4886" i="4" s="1"/>
  <c r="AE4425" i="4"/>
  <c r="AG4425" i="4" s="1"/>
  <c r="AK4425" i="4" s="1"/>
  <c r="AE4849" i="4"/>
  <c r="AG4849" i="4" s="1"/>
  <c r="AK4849" i="4" s="1"/>
  <c r="AE3621" i="4"/>
  <c r="AG3621" i="4" s="1"/>
  <c r="AK3621" i="4" s="1"/>
  <c r="AE2703" i="4"/>
  <c r="AG2703" i="4" s="1"/>
  <c r="AK2703" i="4" s="1"/>
  <c r="AE4903" i="4"/>
  <c r="AG4903" i="4" s="1"/>
  <c r="AK4903" i="4" s="1"/>
  <c r="AE4496" i="4"/>
  <c r="AG4496" i="4" s="1"/>
  <c r="AK4496" i="4" s="1"/>
  <c r="AE3991" i="4"/>
  <c r="AG3991" i="4" s="1"/>
  <c r="AK3991" i="4" s="1"/>
  <c r="AE3039" i="4"/>
  <c r="AG3039" i="4" s="1"/>
  <c r="AK3039" i="4" s="1"/>
  <c r="AE2911" i="4"/>
  <c r="AG2911" i="4" s="1"/>
  <c r="AK2911" i="4" s="1"/>
  <c r="AE2523" i="4"/>
  <c r="AG2523" i="4" s="1"/>
  <c r="AK2523" i="4" s="1"/>
  <c r="AE2395" i="4"/>
  <c r="AG2395" i="4" s="1"/>
  <c r="AK2395" i="4" s="1"/>
  <c r="AE2379" i="4"/>
  <c r="AG2379" i="4" s="1"/>
  <c r="AK2379" i="4" s="1"/>
  <c r="AE2347" i="4"/>
  <c r="AG2347" i="4" s="1"/>
  <c r="AK2347" i="4" s="1"/>
  <c r="AE4539" i="4"/>
  <c r="AG4539" i="4" s="1"/>
  <c r="AK4539" i="4" s="1"/>
  <c r="AE4312" i="4"/>
  <c r="AG4312" i="4" s="1"/>
  <c r="AK4312" i="4" s="1"/>
  <c r="AE4005" i="4"/>
  <c r="AG4005" i="4" s="1"/>
  <c r="AK4005" i="4" s="1"/>
  <c r="AE3973" i="4"/>
  <c r="AG3973" i="4" s="1"/>
  <c r="AK3973" i="4" s="1"/>
  <c r="AE2805" i="4"/>
  <c r="AG2805" i="4" s="1"/>
  <c r="AK2805" i="4" s="1"/>
  <c r="AE1698" i="4"/>
  <c r="AG1698" i="4" s="1"/>
  <c r="AK1698" i="4" s="1"/>
  <c r="AE1634" i="4"/>
  <c r="AG1634" i="4" s="1"/>
  <c r="AK1634" i="4" s="1"/>
  <c r="AE4358" i="4"/>
  <c r="AG4358" i="4" s="1"/>
  <c r="AK4358" i="4" s="1"/>
  <c r="AE1759" i="4"/>
  <c r="AG1759" i="4" s="1"/>
  <c r="AK1759" i="4" s="1"/>
  <c r="AE4993" i="4"/>
  <c r="AG4993" i="4" s="1"/>
  <c r="AK4993" i="4" s="1"/>
  <c r="AE4918" i="4"/>
  <c r="AG4918" i="4" s="1"/>
  <c r="AK4918" i="4" s="1"/>
  <c r="AE4854" i="4"/>
  <c r="AG4854" i="4" s="1"/>
  <c r="AK4854" i="4" s="1"/>
  <c r="AE2930" i="4"/>
  <c r="AG2930" i="4" s="1"/>
  <c r="AK2930" i="4" s="1"/>
  <c r="AE4901" i="4"/>
  <c r="AG4901" i="4" s="1"/>
  <c r="AK4901" i="4" s="1"/>
  <c r="AE4837" i="4"/>
  <c r="AG4837" i="4" s="1"/>
  <c r="AK4837" i="4" s="1"/>
  <c r="AE1209" i="4"/>
  <c r="AG1209" i="4" s="1"/>
  <c r="AK1209" i="4" s="1"/>
  <c r="AE719" i="4"/>
  <c r="AG719" i="4" s="1"/>
  <c r="AK719" i="4" s="1"/>
  <c r="AE356" i="4"/>
  <c r="AG356" i="4" s="1"/>
  <c r="AK356" i="4" s="1"/>
  <c r="AE216" i="4"/>
  <c r="AG216" i="4" s="1"/>
  <c r="AK216" i="4" s="1"/>
  <c r="AE172" i="4"/>
  <c r="AG172" i="4" s="1"/>
  <c r="AK172" i="4" s="1"/>
  <c r="AE748" i="4"/>
  <c r="AG748" i="4" s="1"/>
  <c r="AK748" i="4" s="1"/>
  <c r="AE69" i="4"/>
  <c r="AG69" i="4" s="1"/>
  <c r="AK69" i="4" s="1"/>
  <c r="AE373" i="4"/>
  <c r="AG373" i="4" s="1"/>
  <c r="AK373" i="4" s="1"/>
  <c r="AE4711" i="4"/>
  <c r="AG4711" i="4" s="1"/>
  <c r="AK4711" i="4" s="1"/>
  <c r="AE4656" i="4"/>
  <c r="AG4656" i="4" s="1"/>
  <c r="AK4656" i="4" s="1"/>
  <c r="AE4592" i="4"/>
  <c r="AG4592" i="4" s="1"/>
  <c r="AK4592" i="4" s="1"/>
  <c r="AE4512" i="4"/>
  <c r="AG4512" i="4" s="1"/>
  <c r="AK4512" i="4" s="1"/>
  <c r="AE4448" i="4"/>
  <c r="AG4448" i="4" s="1"/>
  <c r="AK4448" i="4" s="1"/>
  <c r="AE4406" i="4"/>
  <c r="AG4406" i="4" s="1"/>
  <c r="AK4406" i="4" s="1"/>
  <c r="AE4289" i="4"/>
  <c r="AG4289" i="4" s="1"/>
  <c r="AK4289" i="4" s="1"/>
  <c r="AE4241" i="4"/>
  <c r="AG4241" i="4" s="1"/>
  <c r="AK4241" i="4" s="1"/>
  <c r="AE4145" i="4"/>
  <c r="AG4145" i="4" s="1"/>
  <c r="AK4145" i="4" s="1"/>
  <c r="AE4081" i="4"/>
  <c r="AG4081" i="4" s="1"/>
  <c r="AK4081" i="4" s="1"/>
  <c r="AE4065" i="4"/>
  <c r="AG4065" i="4" s="1"/>
  <c r="AK4065" i="4" s="1"/>
  <c r="AE3516" i="4"/>
  <c r="AG3516" i="4" s="1"/>
  <c r="AK3516" i="4" s="1"/>
  <c r="AE2427" i="4"/>
  <c r="AG2427" i="4" s="1"/>
  <c r="AK2427" i="4" s="1"/>
  <c r="AE2411" i="4"/>
  <c r="AG2411" i="4" s="1"/>
  <c r="AK2411" i="4" s="1"/>
  <c r="AE2331" i="4"/>
  <c r="AG2331" i="4" s="1"/>
  <c r="AK2331" i="4" s="1"/>
  <c r="AE2155" i="4"/>
  <c r="AG2155" i="4" s="1"/>
  <c r="AK2155" i="4" s="1"/>
  <c r="AE1995" i="4"/>
  <c r="AG1995" i="4" s="1"/>
  <c r="AK1995" i="4" s="1"/>
  <c r="AE4985" i="4"/>
  <c r="AG4985" i="4" s="1"/>
  <c r="AK4985" i="4" s="1"/>
  <c r="AE4953" i="4"/>
  <c r="AG4953" i="4" s="1"/>
  <c r="AK4953" i="4" s="1"/>
  <c r="AE4216" i="4"/>
  <c r="AG4216" i="4" s="1"/>
  <c r="AK4216" i="4" s="1"/>
  <c r="AE4088" i="4"/>
  <c r="AG4088" i="4" s="1"/>
  <c r="AK4088" i="4" s="1"/>
  <c r="AE4036" i="4"/>
  <c r="AG4036" i="4" s="1"/>
  <c r="AK4036" i="4" s="1"/>
  <c r="AE3938" i="4"/>
  <c r="AG3938" i="4" s="1"/>
  <c r="AK3938" i="4" s="1"/>
  <c r="AE3810" i="4"/>
  <c r="AG3810" i="4" s="1"/>
  <c r="AK3810" i="4" s="1"/>
  <c r="AE3181" i="4"/>
  <c r="AG3181" i="4" s="1"/>
  <c r="AK3181" i="4" s="1"/>
  <c r="AE1618" i="4"/>
  <c r="AG1618" i="4" s="1"/>
  <c r="AK1618" i="4" s="1"/>
  <c r="AE1554" i="4"/>
  <c r="AG1554" i="4" s="1"/>
  <c r="AK1554" i="4" s="1"/>
  <c r="AE1458" i="4"/>
  <c r="AG1458" i="4" s="1"/>
  <c r="AK1458" i="4" s="1"/>
  <c r="AE1154" i="4"/>
  <c r="AG1154" i="4" s="1"/>
  <c r="AK1154" i="4" s="1"/>
  <c r="AE1122" i="4"/>
  <c r="AG1122" i="4" s="1"/>
  <c r="AK1122" i="4" s="1"/>
  <c r="AE1010" i="4"/>
  <c r="AG1010" i="4" s="1"/>
  <c r="AK1010" i="4" s="1"/>
  <c r="AE962" i="4"/>
  <c r="AG962" i="4" s="1"/>
  <c r="AK962" i="4" s="1"/>
  <c r="AE930" i="4"/>
  <c r="AG930" i="4" s="1"/>
  <c r="AK930" i="4" s="1"/>
  <c r="AE4554" i="4"/>
  <c r="AG4554" i="4" s="1"/>
  <c r="AK4554" i="4" s="1"/>
  <c r="AE3925" i="4"/>
  <c r="AG3925" i="4" s="1"/>
  <c r="AK3925" i="4" s="1"/>
  <c r="AE3861" i="4"/>
  <c r="AG3861" i="4" s="1"/>
  <c r="AK3861" i="4" s="1"/>
  <c r="AE3845" i="4"/>
  <c r="AG3845" i="4" s="1"/>
  <c r="AK3845" i="4" s="1"/>
  <c r="AE3797" i="4"/>
  <c r="AG3797" i="4" s="1"/>
  <c r="AK3797" i="4" s="1"/>
  <c r="AE3765" i="4"/>
  <c r="AG3765" i="4" s="1"/>
  <c r="AK3765" i="4" s="1"/>
  <c r="AE3685" i="4"/>
  <c r="AG3685" i="4" s="1"/>
  <c r="AK3685" i="4" s="1"/>
  <c r="AE3669" i="4"/>
  <c r="AG3669" i="4" s="1"/>
  <c r="AK3669" i="4" s="1"/>
  <c r="AE3573" i="4"/>
  <c r="AG3573" i="4" s="1"/>
  <c r="AK3573" i="4" s="1"/>
  <c r="AE898" i="4"/>
  <c r="AG898" i="4" s="1"/>
  <c r="AK898" i="4" s="1"/>
  <c r="AE3511" i="4"/>
  <c r="AG3511" i="4" s="1"/>
  <c r="AK3511" i="4" s="1"/>
  <c r="AE368" i="4"/>
  <c r="AG368" i="4" s="1"/>
  <c r="AK368" i="4" s="1"/>
  <c r="AE856" i="4"/>
  <c r="AG856" i="4" s="1"/>
  <c r="AK856" i="4" s="1"/>
  <c r="AE4995" i="4"/>
  <c r="AG4995" i="4" s="1"/>
  <c r="AK4995" i="4" s="1"/>
  <c r="AE4871" i="4"/>
  <c r="AG4871" i="4" s="1"/>
  <c r="AK4871" i="4" s="1"/>
  <c r="AE4688" i="4"/>
  <c r="AG4688" i="4" s="1"/>
  <c r="AK4688" i="4" s="1"/>
  <c r="AE4624" i="4"/>
  <c r="AG4624" i="4" s="1"/>
  <c r="AK4624" i="4" s="1"/>
  <c r="AE4560" i="4"/>
  <c r="AG4560" i="4" s="1"/>
  <c r="AK4560" i="4" s="1"/>
  <c r="AE4388" i="4"/>
  <c r="AG4388" i="4" s="1"/>
  <c r="AK4388" i="4" s="1"/>
  <c r="AE4342" i="4"/>
  <c r="AG4342" i="4" s="1"/>
  <c r="AK4342" i="4" s="1"/>
  <c r="AE4209" i="4"/>
  <c r="AG4209" i="4" s="1"/>
  <c r="AK4209" i="4" s="1"/>
  <c r="AE4161" i="4"/>
  <c r="AG4161" i="4" s="1"/>
  <c r="AK4161" i="4" s="1"/>
  <c r="AE4113" i="4"/>
  <c r="AG4113" i="4" s="1"/>
  <c r="AK4113" i="4" s="1"/>
  <c r="AE4381" i="4"/>
  <c r="AG4381" i="4" s="1"/>
  <c r="AK4381" i="4" s="1"/>
  <c r="AE3071" i="4"/>
  <c r="AG3071" i="4" s="1"/>
  <c r="AK3071" i="4" s="1"/>
  <c r="AE3007" i="4"/>
  <c r="AG3007" i="4" s="1"/>
  <c r="AK3007" i="4" s="1"/>
  <c r="AE2943" i="4"/>
  <c r="AG2943" i="4" s="1"/>
  <c r="AK2943" i="4" s="1"/>
  <c r="AE2219" i="4"/>
  <c r="AG2219" i="4" s="1"/>
  <c r="AK2219" i="4" s="1"/>
  <c r="AE2107" i="4"/>
  <c r="AG2107" i="4" s="1"/>
  <c r="AK2107" i="4" s="1"/>
  <c r="AE1931" i="4"/>
  <c r="AG1931" i="4" s="1"/>
  <c r="AK1931" i="4" s="1"/>
  <c r="AE4866" i="4"/>
  <c r="AG4866" i="4" s="1"/>
  <c r="AK4866" i="4" s="1"/>
  <c r="AE4667" i="4"/>
  <c r="AG4667" i="4" s="1"/>
  <c r="AK4667" i="4" s="1"/>
  <c r="AE4635" i="4"/>
  <c r="AG4635" i="4" s="1"/>
  <c r="AK4635" i="4" s="1"/>
  <c r="AE4248" i="4"/>
  <c r="AG4248" i="4" s="1"/>
  <c r="AK4248" i="4" s="1"/>
  <c r="AE4152" i="4"/>
  <c r="AG4152" i="4" s="1"/>
  <c r="AK4152" i="4" s="1"/>
  <c r="AE4120" i="4"/>
  <c r="AG4120" i="4" s="1"/>
  <c r="AK4120" i="4" s="1"/>
  <c r="AE4004" i="4"/>
  <c r="AG4004" i="4" s="1"/>
  <c r="AK4004" i="4" s="1"/>
  <c r="AE3972" i="4"/>
  <c r="AG3972" i="4" s="1"/>
  <c r="AK3972" i="4" s="1"/>
  <c r="AE3794" i="4"/>
  <c r="AG3794" i="4" s="1"/>
  <c r="AK3794" i="4" s="1"/>
  <c r="AE3682" i="4"/>
  <c r="AG3682" i="4" s="1"/>
  <c r="AK3682" i="4" s="1"/>
  <c r="AE3618" i="4"/>
  <c r="AG3618" i="4" s="1"/>
  <c r="AK3618" i="4" s="1"/>
  <c r="AE2741" i="4"/>
  <c r="AG2741" i="4" s="1"/>
  <c r="AK2741" i="4" s="1"/>
  <c r="AE3309" i="4"/>
  <c r="AG3309" i="4" s="1"/>
  <c r="AK3309" i="4" s="1"/>
  <c r="AE2957" i="4"/>
  <c r="AG2957" i="4" s="1"/>
  <c r="AK2957" i="4" s="1"/>
  <c r="AE1682" i="4"/>
  <c r="AG1682" i="4" s="1"/>
  <c r="AK1682" i="4" s="1"/>
  <c r="AE1394" i="4"/>
  <c r="AG1394" i="4" s="1"/>
  <c r="AK1394" i="4" s="1"/>
  <c r="AE1330" i="4"/>
  <c r="AG1330" i="4" s="1"/>
  <c r="AK1330" i="4" s="1"/>
  <c r="AE1266" i="4"/>
  <c r="AG1266" i="4" s="1"/>
  <c r="AK1266" i="4" s="1"/>
  <c r="AE1074" i="4"/>
  <c r="AG1074" i="4" s="1"/>
  <c r="AK1074" i="4" s="1"/>
  <c r="AE994" i="4"/>
  <c r="AG994" i="4" s="1"/>
  <c r="AK994" i="4" s="1"/>
  <c r="AE946" i="4"/>
  <c r="AG946" i="4" s="1"/>
  <c r="AK946" i="4" s="1"/>
  <c r="AE4436" i="4"/>
  <c r="AG4436" i="4" s="1"/>
  <c r="AK4436" i="4" s="1"/>
  <c r="AE2636" i="4"/>
  <c r="AG2636" i="4" s="1"/>
  <c r="AK2636" i="4" s="1"/>
  <c r="AE2604" i="4"/>
  <c r="AG2604" i="4" s="1"/>
  <c r="AK2604" i="4" s="1"/>
  <c r="AE2583" i="4"/>
  <c r="AG2583" i="4" s="1"/>
  <c r="AK2583" i="4" s="1"/>
  <c r="AE2535" i="4"/>
  <c r="AG2535" i="4" s="1"/>
  <c r="AK2535" i="4" s="1"/>
  <c r="AE2215" i="4"/>
  <c r="AG2215" i="4" s="1"/>
  <c r="AK2215" i="4" s="1"/>
  <c r="AE2183" i="4"/>
  <c r="AG2183" i="4" s="1"/>
  <c r="AK2183" i="4" s="1"/>
  <c r="AE1831" i="4"/>
  <c r="AG1831" i="4" s="1"/>
  <c r="AK1831" i="4" s="1"/>
  <c r="AE1767" i="4"/>
  <c r="AG1767" i="4" s="1"/>
  <c r="AK1767" i="4" s="1"/>
  <c r="AE1735" i="4"/>
  <c r="AG1735" i="4" s="1"/>
  <c r="AK1735" i="4" s="1"/>
  <c r="AE4926" i="4"/>
  <c r="AG4926" i="4" s="1"/>
  <c r="AK4926" i="4" s="1"/>
  <c r="AE4894" i="4"/>
  <c r="AG4894" i="4" s="1"/>
  <c r="AK4894" i="4" s="1"/>
  <c r="AE4846" i="4"/>
  <c r="AG4846" i="4" s="1"/>
  <c r="AK4846" i="4" s="1"/>
  <c r="AE4830" i="4"/>
  <c r="AG4830" i="4" s="1"/>
  <c r="AK4830" i="4" s="1"/>
  <c r="AE4814" i="4"/>
  <c r="AG4814" i="4" s="1"/>
  <c r="AK4814" i="4" s="1"/>
  <c r="AE4798" i="4"/>
  <c r="AG4798" i="4" s="1"/>
  <c r="AK4798" i="4" s="1"/>
  <c r="AE4782" i="4"/>
  <c r="AG4782" i="4" s="1"/>
  <c r="AK4782" i="4" s="1"/>
  <c r="AE4766" i="4"/>
  <c r="AG4766" i="4" s="1"/>
  <c r="AK4766" i="4" s="1"/>
  <c r="AE4734" i="4"/>
  <c r="AG4734" i="4" s="1"/>
  <c r="AK4734" i="4" s="1"/>
  <c r="AE4718" i="4"/>
  <c r="AG4718" i="4" s="1"/>
  <c r="AK4718" i="4" s="1"/>
  <c r="AE4679" i="4"/>
  <c r="AG4679" i="4" s="1"/>
  <c r="AK4679" i="4" s="1"/>
  <c r="AE4583" i="4"/>
  <c r="AG4583" i="4" s="1"/>
  <c r="AK4583" i="4" s="1"/>
  <c r="AE2949" i="4"/>
  <c r="AG2949" i="4" s="1"/>
  <c r="AK2949" i="4" s="1"/>
  <c r="AE2799" i="4"/>
  <c r="AG2799" i="4" s="1"/>
  <c r="AK2799" i="4" s="1"/>
  <c r="AE1627" i="4"/>
  <c r="AG1627" i="4" s="1"/>
  <c r="AK1627" i="4" s="1"/>
  <c r="AE1611" i="4"/>
  <c r="AG1611" i="4" s="1"/>
  <c r="AK1611" i="4" s="1"/>
  <c r="AE1659" i="4"/>
  <c r="AG1659" i="4" s="1"/>
  <c r="AK1659" i="4" s="1"/>
  <c r="AE308" i="4"/>
  <c r="AG308" i="4" s="1"/>
  <c r="AK308" i="4" s="1"/>
  <c r="AE32" i="4"/>
  <c r="AG32" i="4" s="1"/>
  <c r="AK32" i="4" s="1"/>
  <c r="AE12" i="4"/>
  <c r="AE848" i="4"/>
  <c r="AG848" i="4" s="1"/>
  <c r="AK848" i="4" s="1"/>
  <c r="AE1721" i="4"/>
  <c r="AG1721" i="4" s="1"/>
  <c r="AK1721" i="4" s="1"/>
  <c r="AE431" i="4"/>
  <c r="AG431" i="4" s="1"/>
  <c r="AK431" i="4" s="1"/>
  <c r="AE511" i="4"/>
  <c r="AG511" i="4" s="1"/>
  <c r="AK511" i="4" s="1"/>
  <c r="AE559" i="4"/>
  <c r="AG559" i="4" s="1"/>
  <c r="AK559" i="4" s="1"/>
  <c r="AE639" i="4"/>
  <c r="AG639" i="4" s="1"/>
  <c r="AK639" i="4" s="1"/>
  <c r="AE735" i="4"/>
  <c r="AG735" i="4" s="1"/>
  <c r="AK735" i="4" s="1"/>
  <c r="AE751" i="4"/>
  <c r="AG751" i="4" s="1"/>
  <c r="AK751" i="4" s="1"/>
  <c r="AE767" i="4"/>
  <c r="AG767" i="4" s="1"/>
  <c r="AK767" i="4" s="1"/>
  <c r="AE644" i="4"/>
  <c r="AG644" i="4" s="1"/>
  <c r="AK644" i="4" s="1"/>
  <c r="AE580" i="4"/>
  <c r="AG580" i="4" s="1"/>
  <c r="AK580" i="4" s="1"/>
  <c r="AE548" i="4"/>
  <c r="AG548" i="4" s="1"/>
  <c r="AK548" i="4" s="1"/>
  <c r="AE516" i="4"/>
  <c r="AG516" i="4" s="1"/>
  <c r="AK516" i="4" s="1"/>
  <c r="AE484" i="4"/>
  <c r="AG484" i="4" s="1"/>
  <c r="AK484" i="4" s="1"/>
  <c r="AE420" i="4"/>
  <c r="AG420" i="4" s="1"/>
  <c r="AK420" i="4" s="1"/>
  <c r="AE340" i="4"/>
  <c r="AG340" i="4" s="1"/>
  <c r="AK340" i="4" s="1"/>
  <c r="AE280" i="4"/>
  <c r="AG280" i="4" s="1"/>
  <c r="AK280" i="4" s="1"/>
  <c r="AE52" i="4"/>
  <c r="AG52" i="4" s="1"/>
  <c r="AK52" i="4" s="1"/>
  <c r="AE4823" i="4"/>
  <c r="AG4823" i="4" s="1"/>
  <c r="AK4823" i="4" s="1"/>
  <c r="AE4791" i="4"/>
  <c r="AG4791" i="4" s="1"/>
  <c r="AK4791" i="4" s="1"/>
  <c r="AE4759" i="4"/>
  <c r="AG4759" i="4" s="1"/>
  <c r="AK4759" i="4" s="1"/>
  <c r="AE4727" i="4"/>
  <c r="AG4727" i="4" s="1"/>
  <c r="AK4727" i="4" s="1"/>
  <c r="AE4022" i="4"/>
  <c r="AG4022" i="4" s="1"/>
  <c r="AK4022" i="4" s="1"/>
  <c r="AE2459" i="4"/>
  <c r="AG2459" i="4" s="1"/>
  <c r="AK2459" i="4" s="1"/>
  <c r="AE4822" i="4"/>
  <c r="AG4822" i="4" s="1"/>
  <c r="AK4822" i="4" s="1"/>
  <c r="AE43" i="4"/>
  <c r="AG43" i="4" s="1"/>
  <c r="AK43" i="4" s="1"/>
  <c r="AE252" i="4"/>
  <c r="AG252" i="4" s="1"/>
  <c r="AK252" i="4" s="1"/>
  <c r="AE124" i="4"/>
  <c r="AG124" i="4" s="1"/>
  <c r="AK124" i="4" s="1"/>
  <c r="AE688" i="4"/>
  <c r="AG688" i="4" s="1"/>
  <c r="AK688" i="4" s="1"/>
  <c r="AE784" i="4"/>
  <c r="AG784" i="4" s="1"/>
  <c r="AK784" i="4" s="1"/>
  <c r="AE148" i="4"/>
  <c r="AG148" i="4" s="1"/>
  <c r="AK148" i="4" s="1"/>
  <c r="AE2652" i="4"/>
  <c r="AG2652" i="4" s="1"/>
  <c r="AK2652" i="4" s="1"/>
  <c r="AE4773" i="4"/>
  <c r="AG4773" i="4" s="1"/>
  <c r="AK4773" i="4" s="1"/>
  <c r="AE872" i="4"/>
  <c r="AG872" i="4" s="1"/>
  <c r="AK872" i="4" s="1"/>
  <c r="AE4935" i="4"/>
  <c r="AG4935" i="4" s="1"/>
  <c r="AK4935" i="4" s="1"/>
  <c r="AE4695" i="4"/>
  <c r="AG4695" i="4" s="1"/>
  <c r="AK4695" i="4" s="1"/>
  <c r="AE4273" i="4"/>
  <c r="AG4273" i="4" s="1"/>
  <c r="AK4273" i="4" s="1"/>
  <c r="AE4193" i="4"/>
  <c r="AG4193" i="4" s="1"/>
  <c r="AK4193" i="4" s="1"/>
  <c r="AE4097" i="4"/>
  <c r="AG4097" i="4" s="1"/>
  <c r="AK4097" i="4" s="1"/>
  <c r="AE3947" i="4"/>
  <c r="AG3947" i="4" s="1"/>
  <c r="AK3947" i="4" s="1"/>
  <c r="AE2644" i="4"/>
  <c r="AG2644" i="4" s="1"/>
  <c r="AK2644" i="4" s="1"/>
  <c r="AE2363" i="4"/>
  <c r="AG2363" i="4" s="1"/>
  <c r="AK2363" i="4" s="1"/>
  <c r="AE4870" i="4"/>
  <c r="AG4870" i="4" s="1"/>
  <c r="AK4870" i="4" s="1"/>
  <c r="AE3380" i="4"/>
  <c r="AG3380" i="4" s="1"/>
  <c r="AK3380" i="4" s="1"/>
  <c r="AE3348" i="4"/>
  <c r="AG3348" i="4" s="1"/>
  <c r="AK3348" i="4" s="1"/>
  <c r="AE3316" i="4"/>
  <c r="AG3316" i="4" s="1"/>
  <c r="AK3316" i="4" s="1"/>
  <c r="AE3284" i="4"/>
  <c r="AG3284" i="4" s="1"/>
  <c r="AK3284" i="4" s="1"/>
  <c r="AE3252" i="4"/>
  <c r="AG3252" i="4" s="1"/>
  <c r="AK3252" i="4" s="1"/>
  <c r="AE3220" i="4"/>
  <c r="AG3220" i="4" s="1"/>
  <c r="AK3220" i="4" s="1"/>
  <c r="AE3188" i="4"/>
  <c r="AG3188" i="4" s="1"/>
  <c r="AK3188" i="4" s="1"/>
  <c r="AE3156" i="4"/>
  <c r="AG3156" i="4" s="1"/>
  <c r="AK3156" i="4" s="1"/>
  <c r="AE3124" i="4"/>
  <c r="AG3124" i="4" s="1"/>
  <c r="AK3124" i="4" s="1"/>
  <c r="AE3092" i="4"/>
  <c r="AG3092" i="4" s="1"/>
  <c r="AK3092" i="4" s="1"/>
  <c r="AE3060" i="4"/>
  <c r="AG3060" i="4" s="1"/>
  <c r="AK3060" i="4" s="1"/>
  <c r="AE3028" i="4"/>
  <c r="AG3028" i="4" s="1"/>
  <c r="AK3028" i="4" s="1"/>
  <c r="AE2996" i="4"/>
  <c r="AG2996" i="4" s="1"/>
  <c r="AK2996" i="4" s="1"/>
  <c r="AE2964" i="4"/>
  <c r="AG2964" i="4" s="1"/>
  <c r="AK2964" i="4" s="1"/>
  <c r="AE2932" i="4"/>
  <c r="AG2932" i="4" s="1"/>
  <c r="AK2932" i="4" s="1"/>
  <c r="AE3510" i="4"/>
  <c r="AG3510" i="4" s="1"/>
  <c r="AK3510" i="4" s="1"/>
  <c r="AE2668" i="4"/>
  <c r="AG2668" i="4" s="1"/>
  <c r="AK2668" i="4" s="1"/>
  <c r="AE2151" i="4"/>
  <c r="AG2151" i="4" s="1"/>
  <c r="AK2151" i="4" s="1"/>
  <c r="AE1799" i="4"/>
  <c r="AG1799" i="4" s="1"/>
  <c r="AK1799" i="4" s="1"/>
  <c r="AE4802" i="4"/>
  <c r="AG4802" i="4" s="1"/>
  <c r="AK4802" i="4" s="1"/>
  <c r="AE4770" i="4"/>
  <c r="AG4770" i="4" s="1"/>
  <c r="AK4770" i="4" s="1"/>
  <c r="AE4754" i="4"/>
  <c r="AG4754" i="4" s="1"/>
  <c r="AK4754" i="4" s="1"/>
  <c r="AE4738" i="4"/>
  <c r="AG4738" i="4" s="1"/>
  <c r="AK4738" i="4" s="1"/>
  <c r="AE4571" i="4"/>
  <c r="AG4571" i="4" s="1"/>
  <c r="AK4571" i="4" s="1"/>
  <c r="AE4475" i="4"/>
  <c r="AG4475" i="4" s="1"/>
  <c r="AK4475" i="4" s="1"/>
  <c r="AE4443" i="4"/>
  <c r="AG4443" i="4" s="1"/>
  <c r="AK4443" i="4" s="1"/>
  <c r="AE2866" i="4"/>
  <c r="AG2866" i="4" s="1"/>
  <c r="AK2866" i="4" s="1"/>
  <c r="AE2802" i="4"/>
  <c r="AG2802" i="4" s="1"/>
  <c r="AK2802" i="4" s="1"/>
  <c r="AE2869" i="4"/>
  <c r="AG2869" i="4" s="1"/>
  <c r="AK2869" i="4" s="1"/>
  <c r="AE3245" i="4"/>
  <c r="AG3245" i="4" s="1"/>
  <c r="AK3245" i="4" s="1"/>
  <c r="AE2989" i="4"/>
  <c r="AG2989" i="4" s="1"/>
  <c r="AK2989" i="4" s="1"/>
  <c r="AE1730" i="4"/>
  <c r="AG1730" i="4" s="1"/>
  <c r="AK1730" i="4" s="1"/>
  <c r="AE1666" i="4"/>
  <c r="AG1666" i="4" s="1"/>
  <c r="AK1666" i="4" s="1"/>
  <c r="AE1602" i="4"/>
  <c r="AG1602" i="4" s="1"/>
  <c r="AK1602" i="4" s="1"/>
  <c r="AE1538" i="4"/>
  <c r="AG1538" i="4" s="1"/>
  <c r="AK1538" i="4" s="1"/>
  <c r="AE1506" i="4"/>
  <c r="AG1506" i="4" s="1"/>
  <c r="AK1506" i="4" s="1"/>
  <c r="AE1314" i="4"/>
  <c r="AG1314" i="4" s="1"/>
  <c r="AK1314" i="4" s="1"/>
  <c r="AE1250" i="4"/>
  <c r="AG1250" i="4" s="1"/>
  <c r="AK1250" i="4" s="1"/>
  <c r="AE1186" i="4"/>
  <c r="AG1186" i="4" s="1"/>
  <c r="AK1186" i="4" s="1"/>
  <c r="AE1058" i="4"/>
  <c r="AG1058" i="4" s="1"/>
  <c r="AK1058" i="4" s="1"/>
  <c r="AE914" i="4"/>
  <c r="AG914" i="4" s="1"/>
  <c r="AK914" i="4" s="1"/>
  <c r="AE887" i="4"/>
  <c r="AG887" i="4" s="1"/>
  <c r="AK887" i="4" s="1"/>
  <c r="AE503" i="4"/>
  <c r="AG503" i="4" s="1"/>
  <c r="AK503" i="4" s="1"/>
  <c r="AE599" i="4"/>
  <c r="AG599" i="4" s="1"/>
  <c r="AK599" i="4" s="1"/>
  <c r="AE615" i="4"/>
  <c r="AG615" i="4" s="1"/>
  <c r="AK615" i="4" s="1"/>
  <c r="AE663" i="4"/>
  <c r="AG663" i="4" s="1"/>
  <c r="AK663" i="4" s="1"/>
  <c r="AE695" i="4"/>
  <c r="AG695" i="4" s="1"/>
  <c r="AK695" i="4" s="1"/>
  <c r="AE711" i="4"/>
  <c r="AG711" i="4" s="1"/>
  <c r="AK711" i="4" s="1"/>
  <c r="AE727" i="4"/>
  <c r="AG727" i="4" s="1"/>
  <c r="AK727" i="4" s="1"/>
  <c r="AE743" i="4"/>
  <c r="AG743" i="4" s="1"/>
  <c r="AK743" i="4" s="1"/>
  <c r="AE522" i="4"/>
  <c r="AG522" i="4" s="1"/>
  <c r="AK522" i="4" s="1"/>
  <c r="AE821" i="4"/>
  <c r="AG821" i="4" s="1"/>
  <c r="AK821" i="4" s="1"/>
  <c r="AE3532" i="4"/>
  <c r="AG3532" i="4" s="1"/>
  <c r="AK3532" i="4" s="1"/>
  <c r="AE4654" i="4"/>
  <c r="AG4654" i="4" s="1"/>
  <c r="AK4654" i="4" s="1"/>
  <c r="AE4526" i="4"/>
  <c r="AG4526" i="4" s="1"/>
  <c r="AK4526" i="4" s="1"/>
  <c r="AE5000" i="4"/>
  <c r="AG5000" i="4" s="1"/>
  <c r="AK5000" i="4" s="1"/>
  <c r="AE1657" i="4"/>
  <c r="AG1657" i="4" s="1"/>
  <c r="AK1657" i="4" s="1"/>
  <c r="AE1321" i="4"/>
  <c r="AG1321" i="4" s="1"/>
  <c r="AK1321" i="4" s="1"/>
  <c r="AE1065" i="4"/>
  <c r="AG1065" i="4" s="1"/>
  <c r="AK1065" i="4" s="1"/>
  <c r="AE108" i="4"/>
  <c r="AG108" i="4" s="1"/>
  <c r="AK108" i="4" s="1"/>
  <c r="AE732" i="4"/>
  <c r="AG732" i="4" s="1"/>
  <c r="AK732" i="4" s="1"/>
  <c r="AE394" i="4"/>
  <c r="AG394" i="4" s="1"/>
  <c r="AK394" i="4" s="1"/>
  <c r="AE4963" i="4"/>
  <c r="AG4963" i="4" s="1"/>
  <c r="AK4963" i="4" s="1"/>
  <c r="AE4855" i="4"/>
  <c r="AG4855" i="4" s="1"/>
  <c r="AK4855" i="4" s="1"/>
  <c r="AE4640" i="4"/>
  <c r="AG4640" i="4" s="1"/>
  <c r="AK4640" i="4" s="1"/>
  <c r="AE4962" i="4"/>
  <c r="AG4962" i="4" s="1"/>
  <c r="AK4962" i="4" s="1"/>
  <c r="AE3452" i="4"/>
  <c r="AG3452" i="4" s="1"/>
  <c r="AK3452" i="4" s="1"/>
  <c r="AE2975" i="4"/>
  <c r="AG2975" i="4" s="1"/>
  <c r="AK2975" i="4" s="1"/>
  <c r="AE2539" i="4"/>
  <c r="AG2539" i="4" s="1"/>
  <c r="AK2539" i="4" s="1"/>
  <c r="AE2443" i="4"/>
  <c r="AG2443" i="4" s="1"/>
  <c r="AK2443" i="4" s="1"/>
  <c r="AE2043" i="4"/>
  <c r="AG2043" i="4" s="1"/>
  <c r="AK2043" i="4" s="1"/>
  <c r="AE1915" i="4"/>
  <c r="AG1915" i="4" s="1"/>
  <c r="AK1915" i="4" s="1"/>
  <c r="AE4930" i="4"/>
  <c r="AG4930" i="4" s="1"/>
  <c r="AK4930" i="4" s="1"/>
  <c r="AE4914" i="4"/>
  <c r="AG4914" i="4" s="1"/>
  <c r="AK4914" i="4" s="1"/>
  <c r="AE4280" i="4"/>
  <c r="AG4280" i="4" s="1"/>
  <c r="AK4280" i="4" s="1"/>
  <c r="AE4184" i="4"/>
  <c r="AG4184" i="4" s="1"/>
  <c r="AK4184" i="4" s="1"/>
  <c r="AE4037" i="4"/>
  <c r="AG4037" i="4" s="1"/>
  <c r="AK4037" i="4" s="1"/>
  <c r="AE1490" i="4"/>
  <c r="AG1490" i="4" s="1"/>
  <c r="AK1490" i="4" s="1"/>
  <c r="AE1474" i="4"/>
  <c r="AG1474" i="4" s="1"/>
  <c r="AK1474" i="4" s="1"/>
  <c r="AE1426" i="4"/>
  <c r="AG1426" i="4" s="1"/>
  <c r="AK1426" i="4" s="1"/>
  <c r="AE1410" i="4"/>
  <c r="AG1410" i="4" s="1"/>
  <c r="AK1410" i="4" s="1"/>
  <c r="AE1362" i="4"/>
  <c r="AG1362" i="4" s="1"/>
  <c r="AK1362" i="4" s="1"/>
  <c r="AE1346" i="4"/>
  <c r="AG1346" i="4" s="1"/>
  <c r="AK1346" i="4" s="1"/>
  <c r="AE1298" i="4"/>
  <c r="AG1298" i="4" s="1"/>
  <c r="AK1298" i="4" s="1"/>
  <c r="AE1282" i="4"/>
  <c r="AG1282" i="4" s="1"/>
  <c r="AK1282" i="4" s="1"/>
  <c r="AE1234" i="4"/>
  <c r="AG1234" i="4" s="1"/>
  <c r="AK1234" i="4" s="1"/>
  <c r="AE1218" i="4"/>
  <c r="AG1218" i="4" s="1"/>
  <c r="AK1218" i="4" s="1"/>
  <c r="AE1170" i="4"/>
  <c r="AG1170" i="4" s="1"/>
  <c r="AK1170" i="4" s="1"/>
  <c r="AE1106" i="4"/>
  <c r="AG1106" i="4" s="1"/>
  <c r="AK1106" i="4" s="1"/>
  <c r="AE1090" i="4"/>
  <c r="AG1090" i="4" s="1"/>
  <c r="AK1090" i="4" s="1"/>
  <c r="AE1042" i="4"/>
  <c r="AG1042" i="4" s="1"/>
  <c r="AK1042" i="4" s="1"/>
  <c r="AE1026" i="4"/>
  <c r="AG1026" i="4" s="1"/>
  <c r="AK1026" i="4" s="1"/>
  <c r="AE978" i="4"/>
  <c r="AG978" i="4" s="1"/>
  <c r="AK978" i="4" s="1"/>
  <c r="AE4801" i="4"/>
  <c r="AG4801" i="4" s="1"/>
  <c r="AK4801" i="4" s="1"/>
  <c r="AE386" i="4"/>
  <c r="AG386" i="4" s="1"/>
  <c r="AK386" i="4" s="1"/>
  <c r="AE434" i="4"/>
  <c r="AG434" i="4" s="1"/>
  <c r="AK434" i="4" s="1"/>
  <c r="AE450" i="4"/>
  <c r="AG450" i="4" s="1"/>
  <c r="AK450" i="4" s="1"/>
  <c r="AE498" i="4"/>
  <c r="AG498" i="4" s="1"/>
  <c r="AK498" i="4" s="1"/>
  <c r="AE546" i="4"/>
  <c r="AG546" i="4" s="1"/>
  <c r="AK546" i="4" s="1"/>
  <c r="AE738" i="4"/>
  <c r="AG738" i="4" s="1"/>
  <c r="AK738" i="4" s="1"/>
  <c r="AE754" i="4"/>
  <c r="AG754" i="4" s="1"/>
  <c r="AK754" i="4" s="1"/>
  <c r="AE818" i="4"/>
  <c r="AG818" i="4" s="1"/>
  <c r="AK818" i="4" s="1"/>
  <c r="AE400" i="4"/>
  <c r="AG400" i="4" s="1"/>
  <c r="AK400" i="4" s="1"/>
  <c r="AE4919" i="4"/>
  <c r="AG4919" i="4" s="1"/>
  <c r="AK4919" i="4" s="1"/>
  <c r="AE4672" i="4"/>
  <c r="AG4672" i="4" s="1"/>
  <c r="AK4672" i="4" s="1"/>
  <c r="AE4608" i="4"/>
  <c r="AG4608" i="4" s="1"/>
  <c r="AK4608" i="4" s="1"/>
  <c r="AE4576" i="4"/>
  <c r="AG4576" i="4" s="1"/>
  <c r="AK4576" i="4" s="1"/>
  <c r="AE4528" i="4"/>
  <c r="AG4528" i="4" s="1"/>
  <c r="AK4528" i="4" s="1"/>
  <c r="AE4431" i="4"/>
  <c r="AG4431" i="4" s="1"/>
  <c r="AK4431" i="4" s="1"/>
  <c r="AE4321" i="4"/>
  <c r="AG4321" i="4" s="1"/>
  <c r="AK4321" i="4" s="1"/>
  <c r="AE4129" i="4"/>
  <c r="AG4129" i="4" s="1"/>
  <c r="AK4129" i="4" s="1"/>
  <c r="AE3388" i="4"/>
  <c r="AG3388" i="4" s="1"/>
  <c r="AK3388" i="4" s="1"/>
  <c r="AE2612" i="4"/>
  <c r="AG2612" i="4" s="1"/>
  <c r="AK2612" i="4" s="1"/>
  <c r="AE4882" i="4"/>
  <c r="AG4882" i="4" s="1"/>
  <c r="AK4882" i="4" s="1"/>
  <c r="AE2487" i="4"/>
  <c r="AG2487" i="4" s="1"/>
  <c r="AK2487" i="4" s="1"/>
  <c r="AE2119" i="4"/>
  <c r="AG2119" i="4" s="1"/>
  <c r="AK2119" i="4" s="1"/>
  <c r="AE2087" i="4"/>
  <c r="AG2087" i="4" s="1"/>
  <c r="AK2087" i="4" s="1"/>
  <c r="AE2023" i="4"/>
  <c r="AG2023" i="4" s="1"/>
  <c r="AK2023" i="4" s="1"/>
  <c r="AE1959" i="4"/>
  <c r="AG1959" i="4" s="1"/>
  <c r="AK1959" i="4" s="1"/>
  <c r="AE1895" i="4"/>
  <c r="AG1895" i="4" s="1"/>
  <c r="AK1895" i="4" s="1"/>
  <c r="AE4910" i="4"/>
  <c r="AG4910" i="4" s="1"/>
  <c r="AK4910" i="4" s="1"/>
  <c r="AE4750" i="4"/>
  <c r="AG4750" i="4" s="1"/>
  <c r="AK4750" i="4" s="1"/>
  <c r="AE4551" i="4"/>
  <c r="AG4551" i="4" s="1"/>
  <c r="AK4551" i="4" s="1"/>
  <c r="AE4455" i="4"/>
  <c r="AG4455" i="4" s="1"/>
  <c r="AK4455" i="4" s="1"/>
  <c r="AE3333" i="4"/>
  <c r="AG3333" i="4" s="1"/>
  <c r="AK3333" i="4" s="1"/>
  <c r="AE3205" i="4"/>
  <c r="AG3205" i="4" s="1"/>
  <c r="AK3205" i="4" s="1"/>
  <c r="AE3077" i="4"/>
  <c r="AG3077" i="4" s="1"/>
  <c r="AK3077" i="4" s="1"/>
  <c r="AE1691" i="4"/>
  <c r="AG1691" i="4" s="1"/>
  <c r="AK1691" i="4" s="1"/>
  <c r="AE1563" i="4"/>
  <c r="AG1563" i="4" s="1"/>
  <c r="AK1563" i="4" s="1"/>
  <c r="AE1467" i="4"/>
  <c r="AG1467" i="4" s="1"/>
  <c r="AK1467" i="4" s="1"/>
  <c r="AE1387" i="4"/>
  <c r="AG1387" i="4" s="1"/>
  <c r="AK1387" i="4" s="1"/>
  <c r="AE1323" i="4"/>
  <c r="AG1323" i="4" s="1"/>
  <c r="AK1323" i="4" s="1"/>
  <c r="AE1259" i="4"/>
  <c r="AG1259" i="4" s="1"/>
  <c r="AK1259" i="4" s="1"/>
  <c r="AE1179" i="4"/>
  <c r="AG1179" i="4" s="1"/>
  <c r="AK1179" i="4" s="1"/>
  <c r="AE1115" i="4"/>
  <c r="AG1115" i="4" s="1"/>
  <c r="AK1115" i="4" s="1"/>
  <c r="AE987" i="4"/>
  <c r="AG987" i="4" s="1"/>
  <c r="AK987" i="4" s="1"/>
  <c r="AE4367" i="4"/>
  <c r="AG4367" i="4" s="1"/>
  <c r="AK4367" i="4" s="1"/>
  <c r="AE4415" i="4"/>
  <c r="AG4415" i="4" s="1"/>
  <c r="AK4415" i="4" s="1"/>
  <c r="AE2551" i="4"/>
  <c r="AG2551" i="4" s="1"/>
  <c r="AK2551" i="4" s="1"/>
  <c r="AE2503" i="4"/>
  <c r="AG2503" i="4" s="1"/>
  <c r="AK2503" i="4" s="1"/>
  <c r="AE2455" i="4"/>
  <c r="AG2455" i="4" s="1"/>
  <c r="AK2455" i="4" s="1"/>
  <c r="AE2439" i="4"/>
  <c r="AG2439" i="4" s="1"/>
  <c r="AK2439" i="4" s="1"/>
  <c r="AE2391" i="4"/>
  <c r="AG2391" i="4" s="1"/>
  <c r="AK2391" i="4" s="1"/>
  <c r="AE2263" i="4"/>
  <c r="AG2263" i="4" s="1"/>
  <c r="AK2263" i="4" s="1"/>
  <c r="AE2071" i="4"/>
  <c r="AG2071" i="4" s="1"/>
  <c r="AK2071" i="4" s="1"/>
  <c r="AE2007" i="4"/>
  <c r="AG2007" i="4" s="1"/>
  <c r="AK2007" i="4" s="1"/>
  <c r="AE1943" i="4"/>
  <c r="AG1943" i="4" s="1"/>
  <c r="AK1943" i="4" s="1"/>
  <c r="AE1879" i="4"/>
  <c r="AG1879" i="4" s="1"/>
  <c r="AK1879" i="4" s="1"/>
  <c r="AE1815" i="4"/>
  <c r="AG1815" i="4" s="1"/>
  <c r="AK1815" i="4" s="1"/>
  <c r="AE854" i="4"/>
  <c r="AG854" i="4" s="1"/>
  <c r="AK854" i="4" s="1"/>
  <c r="AE870" i="4"/>
  <c r="AG870" i="4" s="1"/>
  <c r="AK870" i="4" s="1"/>
  <c r="AE3314" i="4"/>
  <c r="AG3314" i="4" s="1"/>
  <c r="AK3314" i="4" s="1"/>
  <c r="AE3186" i="4"/>
  <c r="AG3186" i="4" s="1"/>
  <c r="AK3186" i="4" s="1"/>
  <c r="AE2327" i="4"/>
  <c r="AG2327" i="4" s="1"/>
  <c r="AK2327" i="4" s="1"/>
  <c r="AE2199" i="4"/>
  <c r="AG2199" i="4" s="1"/>
  <c r="AK2199" i="4" s="1"/>
  <c r="AE2135" i="4"/>
  <c r="AG2135" i="4" s="1"/>
  <c r="AK2135" i="4" s="1"/>
  <c r="AE4356" i="4"/>
  <c r="AG4356" i="4" s="1"/>
  <c r="AK4356" i="4" s="1"/>
  <c r="AE2483" i="4"/>
  <c r="AG2483" i="4" s="1"/>
  <c r="AK2483" i="4" s="1"/>
  <c r="AE2467" i="4"/>
  <c r="AG2467" i="4" s="1"/>
  <c r="AK2467" i="4" s="1"/>
  <c r="AE2387" i="4"/>
  <c r="AG2387" i="4" s="1"/>
  <c r="AK2387" i="4" s="1"/>
  <c r="AE2259" i="4"/>
  <c r="AG2259" i="4" s="1"/>
  <c r="AK2259" i="4" s="1"/>
  <c r="AE2179" i="4"/>
  <c r="AG2179" i="4" s="1"/>
  <c r="AK2179" i="4" s="1"/>
  <c r="AE2131" i="4"/>
  <c r="AG2131" i="4" s="1"/>
  <c r="AK2131" i="4" s="1"/>
  <c r="AE2067" i="4"/>
  <c r="AG2067" i="4" s="1"/>
  <c r="AK2067" i="4" s="1"/>
  <c r="AE2035" i="4"/>
  <c r="AG2035" i="4" s="1"/>
  <c r="AK2035" i="4" s="1"/>
  <c r="AE2019" i="4"/>
  <c r="AG2019" i="4" s="1"/>
  <c r="AK2019" i="4" s="1"/>
  <c r="AE1955" i="4"/>
  <c r="AG1955" i="4" s="1"/>
  <c r="AK1955" i="4" s="1"/>
  <c r="AE1939" i="4"/>
  <c r="AG1939" i="4" s="1"/>
  <c r="AK1939" i="4" s="1"/>
  <c r="AE1923" i="4"/>
  <c r="AG1923" i="4" s="1"/>
  <c r="AK1923" i="4" s="1"/>
  <c r="AE1907" i="4"/>
  <c r="AG1907" i="4" s="1"/>
  <c r="AK1907" i="4" s="1"/>
  <c r="AE1843" i="4"/>
  <c r="AG1843" i="4" s="1"/>
  <c r="AK1843" i="4" s="1"/>
  <c r="AE1827" i="4"/>
  <c r="AG1827" i="4" s="1"/>
  <c r="AK1827" i="4" s="1"/>
  <c r="AE4416" i="4"/>
  <c r="AG4416" i="4" s="1"/>
  <c r="AK4416" i="4" s="1"/>
  <c r="AE4352" i="4"/>
  <c r="AG4352" i="4" s="1"/>
  <c r="AK4352" i="4" s="1"/>
  <c r="AE4395" i="4"/>
  <c r="AG4395" i="4" s="1"/>
  <c r="AK4395" i="4" s="1"/>
  <c r="AE4370" i="4"/>
  <c r="AG4370" i="4" s="1"/>
  <c r="AK4370" i="4" s="1"/>
  <c r="AE4409" i="4"/>
  <c r="AG4409" i="4" s="1"/>
  <c r="AK4409" i="4" s="1"/>
  <c r="AE3554" i="4"/>
  <c r="AG3554" i="4" s="1"/>
  <c r="AK3554" i="4" s="1"/>
  <c r="AE3490" i="4"/>
  <c r="AG3490" i="4" s="1"/>
  <c r="AK3490" i="4" s="1"/>
  <c r="AE3373" i="4"/>
  <c r="AG3373" i="4" s="1"/>
  <c r="AK3373" i="4" s="1"/>
  <c r="AE3117" i="4"/>
  <c r="AG3117" i="4" s="1"/>
  <c r="AK3117" i="4" s="1"/>
  <c r="AE3021" i="4"/>
  <c r="AG3021" i="4" s="1"/>
  <c r="AK3021" i="4" s="1"/>
  <c r="AE2925" i="4"/>
  <c r="AG2925" i="4" s="1"/>
  <c r="AK2925" i="4" s="1"/>
  <c r="AE4729" i="4"/>
  <c r="AG4729" i="4" s="1"/>
  <c r="AK4729" i="4" s="1"/>
  <c r="AE4482" i="4"/>
  <c r="AG4482" i="4" s="1"/>
  <c r="AK4482" i="4" s="1"/>
  <c r="AE2856" i="4"/>
  <c r="AG2856" i="4" s="1"/>
  <c r="AK2856" i="4" s="1"/>
  <c r="AE2792" i="4"/>
  <c r="AG2792" i="4" s="1"/>
  <c r="AK2792" i="4" s="1"/>
  <c r="AE1341" i="4"/>
  <c r="AG1341" i="4" s="1"/>
  <c r="AK1341" i="4" s="1"/>
  <c r="AE1181" i="4"/>
  <c r="AG1181" i="4" s="1"/>
  <c r="AK1181" i="4" s="1"/>
  <c r="AE1085" i="4"/>
  <c r="AG1085" i="4" s="1"/>
  <c r="AK1085" i="4" s="1"/>
  <c r="AE925" i="4"/>
  <c r="AG925" i="4" s="1"/>
  <c r="AK925" i="4" s="1"/>
  <c r="AE351" i="4"/>
  <c r="AG351" i="4" s="1"/>
  <c r="AK351" i="4" s="1"/>
  <c r="AE415" i="4"/>
  <c r="AG415" i="4" s="1"/>
  <c r="AK415" i="4" s="1"/>
  <c r="AE607" i="4"/>
  <c r="AG607" i="4" s="1"/>
  <c r="AK607" i="4" s="1"/>
  <c r="AE623" i="4"/>
  <c r="AG623" i="4" s="1"/>
  <c r="AK623" i="4" s="1"/>
  <c r="AE176" i="4"/>
  <c r="AG176" i="4" s="1"/>
  <c r="AK176" i="4" s="1"/>
  <c r="AE149" i="4"/>
  <c r="AG149" i="4" s="1"/>
  <c r="AK149" i="4" s="1"/>
  <c r="AE177" i="4"/>
  <c r="AG177" i="4" s="1"/>
  <c r="AK177" i="4" s="1"/>
  <c r="AE169" i="4"/>
  <c r="AG169" i="4" s="1"/>
  <c r="AK169" i="4" s="1"/>
  <c r="AE85" i="4"/>
  <c r="AG85" i="4" s="1"/>
  <c r="AK85" i="4" s="1"/>
  <c r="AE37" i="4"/>
  <c r="AG37" i="4" s="1"/>
  <c r="AK37" i="4" s="1"/>
  <c r="AE165" i="4"/>
  <c r="AG165" i="4" s="1"/>
  <c r="AK165" i="4" s="1"/>
  <c r="AE740" i="4"/>
  <c r="AG740" i="4" s="1"/>
  <c r="AK740" i="4" s="1"/>
  <c r="AE16" i="4"/>
  <c r="AG16" i="4" s="1"/>
  <c r="AK16" i="4" s="1"/>
  <c r="AE3931" i="4"/>
  <c r="AG3931" i="4" s="1"/>
  <c r="AK3931" i="4" s="1"/>
  <c r="AE3915" i="4"/>
  <c r="AG3915" i="4" s="1"/>
  <c r="AK3915" i="4" s="1"/>
  <c r="AE3899" i="4"/>
  <c r="AG3899" i="4" s="1"/>
  <c r="AK3899" i="4" s="1"/>
  <c r="AE3883" i="4"/>
  <c r="AG3883" i="4" s="1"/>
  <c r="AK3883" i="4" s="1"/>
  <c r="AE3867" i="4"/>
  <c r="AG3867" i="4" s="1"/>
  <c r="AK3867" i="4" s="1"/>
  <c r="AE3851" i="4"/>
  <c r="AG3851" i="4" s="1"/>
  <c r="AK3851" i="4" s="1"/>
  <c r="AE3835" i="4"/>
  <c r="AG3835" i="4" s="1"/>
  <c r="AK3835" i="4" s="1"/>
  <c r="AE3819" i="4"/>
  <c r="AG3819" i="4" s="1"/>
  <c r="AK3819" i="4" s="1"/>
  <c r="AE3803" i="4"/>
  <c r="AG3803" i="4" s="1"/>
  <c r="AK3803" i="4" s="1"/>
  <c r="AE3787" i="4"/>
  <c r="AG3787" i="4" s="1"/>
  <c r="AK3787" i="4" s="1"/>
  <c r="AE3771" i="4"/>
  <c r="AG3771" i="4" s="1"/>
  <c r="AK3771" i="4" s="1"/>
  <c r="AE3739" i="4"/>
  <c r="AG3739" i="4" s="1"/>
  <c r="AK3739" i="4" s="1"/>
  <c r="AE3723" i="4"/>
  <c r="AG3723" i="4" s="1"/>
  <c r="AK3723" i="4" s="1"/>
  <c r="AE3707" i="4"/>
  <c r="AG3707" i="4" s="1"/>
  <c r="AK3707" i="4" s="1"/>
  <c r="AE3675" i="4"/>
  <c r="AG3675" i="4" s="1"/>
  <c r="AK3675" i="4" s="1"/>
  <c r="AE3659" i="4"/>
  <c r="AG3659" i="4" s="1"/>
  <c r="AK3659" i="4" s="1"/>
  <c r="AE3643" i="4"/>
  <c r="AG3643" i="4" s="1"/>
  <c r="AK3643" i="4" s="1"/>
  <c r="AE3611" i="4"/>
  <c r="AG3611" i="4" s="1"/>
  <c r="AK3611" i="4" s="1"/>
  <c r="AE3595" i="4"/>
  <c r="AG3595" i="4" s="1"/>
  <c r="AK3595" i="4" s="1"/>
  <c r="AE3563" i="4"/>
  <c r="AG3563" i="4" s="1"/>
  <c r="AK3563" i="4" s="1"/>
  <c r="AE3507" i="4"/>
  <c r="AG3507" i="4" s="1"/>
  <c r="AK3507" i="4" s="1"/>
  <c r="AE3443" i="4"/>
  <c r="AG3443" i="4" s="1"/>
  <c r="AK3443" i="4" s="1"/>
  <c r="AE3356" i="4"/>
  <c r="AG3356" i="4" s="1"/>
  <c r="AK3356" i="4" s="1"/>
  <c r="AE3324" i="4"/>
  <c r="AG3324" i="4" s="1"/>
  <c r="AK3324" i="4" s="1"/>
  <c r="AE3292" i="4"/>
  <c r="AG3292" i="4" s="1"/>
  <c r="AK3292" i="4" s="1"/>
  <c r="AE3260" i="4"/>
  <c r="AG3260" i="4" s="1"/>
  <c r="AK3260" i="4" s="1"/>
  <c r="AE3228" i="4"/>
  <c r="AG3228" i="4" s="1"/>
  <c r="AK3228" i="4" s="1"/>
  <c r="AE3196" i="4"/>
  <c r="AG3196" i="4" s="1"/>
  <c r="AK3196" i="4" s="1"/>
  <c r="AE3164" i="4"/>
  <c r="AG3164" i="4" s="1"/>
  <c r="AK3164" i="4" s="1"/>
  <c r="AE3132" i="4"/>
  <c r="AG3132" i="4" s="1"/>
  <c r="AK3132" i="4" s="1"/>
  <c r="AE3100" i="4"/>
  <c r="AG3100" i="4" s="1"/>
  <c r="AK3100" i="4" s="1"/>
  <c r="AE3068" i="4"/>
  <c r="AG3068" i="4" s="1"/>
  <c r="AK3068" i="4" s="1"/>
  <c r="AE3004" i="4"/>
  <c r="AG3004" i="4" s="1"/>
  <c r="AK3004" i="4" s="1"/>
  <c r="AE2972" i="4"/>
  <c r="AG2972" i="4" s="1"/>
  <c r="AK2972" i="4" s="1"/>
  <c r="AE2848" i="4"/>
  <c r="AG2848" i="4" s="1"/>
  <c r="AK2848" i="4" s="1"/>
  <c r="AE2784" i="4"/>
  <c r="AG2784" i="4" s="1"/>
  <c r="AK2784" i="4" s="1"/>
  <c r="AE2720" i="4"/>
  <c r="AG2720" i="4" s="1"/>
  <c r="AK2720" i="4" s="1"/>
  <c r="AE2555" i="4"/>
  <c r="AG2555" i="4" s="1"/>
  <c r="AK2555" i="4" s="1"/>
  <c r="AE2315" i="4"/>
  <c r="AG2315" i="4" s="1"/>
  <c r="AK2315" i="4" s="1"/>
  <c r="AE2299" i="4"/>
  <c r="AG2299" i="4" s="1"/>
  <c r="AK2299" i="4" s="1"/>
  <c r="AE2283" i="4"/>
  <c r="AG2283" i="4" s="1"/>
  <c r="AK2283" i="4" s="1"/>
  <c r="AE2267" i="4"/>
  <c r="AG2267" i="4" s="1"/>
  <c r="AK2267" i="4" s="1"/>
  <c r="AE2251" i="4"/>
  <c r="AG2251" i="4" s="1"/>
  <c r="AK2251" i="4" s="1"/>
  <c r="AE2187" i="4"/>
  <c r="AG2187" i="4" s="1"/>
  <c r="AK2187" i="4" s="1"/>
  <c r="AE2171" i="4"/>
  <c r="AG2171" i="4" s="1"/>
  <c r="AK2171" i="4" s="1"/>
  <c r="AE2123" i="4"/>
  <c r="AG2123" i="4" s="1"/>
  <c r="AK2123" i="4" s="1"/>
  <c r="AE2091" i="4"/>
  <c r="AG2091" i="4" s="1"/>
  <c r="AK2091" i="4" s="1"/>
  <c r="AE2059" i="4"/>
  <c r="AG2059" i="4" s="1"/>
  <c r="AK2059" i="4" s="1"/>
  <c r="AE2011" i="4"/>
  <c r="AG2011" i="4" s="1"/>
  <c r="AK2011" i="4" s="1"/>
  <c r="AE1755" i="4"/>
  <c r="AG1755" i="4" s="1"/>
  <c r="AK1755" i="4" s="1"/>
  <c r="AE4304" i="4"/>
  <c r="AG4304" i="4" s="1"/>
  <c r="AK4304" i="4" s="1"/>
  <c r="AE4272" i="4"/>
  <c r="AG4272" i="4" s="1"/>
  <c r="AK4272" i="4" s="1"/>
  <c r="AE4240" i="4"/>
  <c r="AG4240" i="4" s="1"/>
  <c r="AK4240" i="4" s="1"/>
  <c r="AE4208" i="4"/>
  <c r="AG4208" i="4" s="1"/>
  <c r="AK4208" i="4" s="1"/>
  <c r="AE4176" i="4"/>
  <c r="AG4176" i="4" s="1"/>
  <c r="AK4176" i="4" s="1"/>
  <c r="AE4144" i="4"/>
  <c r="AG4144" i="4" s="1"/>
  <c r="AK4144" i="4" s="1"/>
  <c r="AE4112" i="4"/>
  <c r="AG4112" i="4" s="1"/>
  <c r="AK4112" i="4" s="1"/>
  <c r="AE4080" i="4"/>
  <c r="AG4080" i="4" s="1"/>
  <c r="AK4080" i="4" s="1"/>
  <c r="AE4052" i="4"/>
  <c r="AG4052" i="4" s="1"/>
  <c r="AK4052" i="4" s="1"/>
  <c r="AE4020" i="4"/>
  <c r="AG4020" i="4" s="1"/>
  <c r="AK4020" i="4" s="1"/>
  <c r="AE3988" i="4"/>
  <c r="AG3988" i="4" s="1"/>
  <c r="AK3988" i="4" s="1"/>
  <c r="AE3962" i="4"/>
  <c r="AG3962" i="4" s="1"/>
  <c r="AK3962" i="4" s="1"/>
  <c r="AE3946" i="4"/>
  <c r="AG3946" i="4" s="1"/>
  <c r="AK3946" i="4" s="1"/>
  <c r="AE3930" i="4"/>
  <c r="AG3930" i="4" s="1"/>
  <c r="AK3930" i="4" s="1"/>
  <c r="AE3914" i="4"/>
  <c r="AG3914" i="4" s="1"/>
  <c r="AK3914" i="4" s="1"/>
  <c r="AE647" i="4"/>
  <c r="AG647" i="4" s="1"/>
  <c r="AK647" i="4" s="1"/>
  <c r="AE132" i="4"/>
  <c r="AG132" i="4" s="1"/>
  <c r="AK132" i="4" s="1"/>
  <c r="AE260" i="4"/>
  <c r="AG260" i="4" s="1"/>
  <c r="AK260" i="4" s="1"/>
  <c r="AE363" i="4"/>
  <c r="AG363" i="4" s="1"/>
  <c r="AK363" i="4" s="1"/>
  <c r="AE201" i="4"/>
  <c r="AG201" i="4" s="1"/>
  <c r="AK201" i="4" s="1"/>
  <c r="AE439" i="4"/>
  <c r="AG439" i="4" s="1"/>
  <c r="AK439" i="4" s="1"/>
  <c r="AE292" i="4"/>
  <c r="AG292" i="4" s="1"/>
  <c r="AK292" i="4" s="1"/>
  <c r="AE117" i="4"/>
  <c r="AG117" i="4" s="1"/>
  <c r="AK117" i="4" s="1"/>
  <c r="AE133" i="4"/>
  <c r="AG133" i="4" s="1"/>
  <c r="AK133" i="4" s="1"/>
  <c r="AE112" i="4"/>
  <c r="AG112" i="4" s="1"/>
  <c r="AK112" i="4" s="1"/>
  <c r="AE53" i="4"/>
  <c r="AG53" i="4" s="1"/>
  <c r="AK53" i="4" s="1"/>
  <c r="AE4994" i="4"/>
  <c r="AG4994" i="4" s="1"/>
  <c r="AK4994" i="4" s="1"/>
  <c r="AE116" i="4"/>
  <c r="AG116" i="4" s="1"/>
  <c r="AK116" i="4" s="1"/>
  <c r="AE200" i="4"/>
  <c r="AG200" i="4" s="1"/>
  <c r="AK200" i="4" s="1"/>
  <c r="AE145" i="4"/>
  <c r="AG145" i="4" s="1"/>
  <c r="AK145" i="4" s="1"/>
  <c r="AE3898" i="4"/>
  <c r="AG3898" i="4" s="1"/>
  <c r="AK3898" i="4" s="1"/>
  <c r="AE3882" i="4"/>
  <c r="AG3882" i="4" s="1"/>
  <c r="AK3882" i="4" s="1"/>
  <c r="AE3866" i="4"/>
  <c r="AG3866" i="4" s="1"/>
  <c r="AK3866" i="4" s="1"/>
  <c r="AE3850" i="4"/>
  <c r="AG3850" i="4" s="1"/>
  <c r="AK3850" i="4" s="1"/>
  <c r="AE3834" i="4"/>
  <c r="AG3834" i="4" s="1"/>
  <c r="AK3834" i="4" s="1"/>
  <c r="AE3818" i="4"/>
  <c r="AG3818" i="4" s="1"/>
  <c r="AK3818" i="4" s="1"/>
  <c r="AE3802" i="4"/>
  <c r="AG3802" i="4" s="1"/>
  <c r="AK3802" i="4" s="1"/>
  <c r="AE3786" i="4"/>
  <c r="AG3786" i="4" s="1"/>
  <c r="AK3786" i="4" s="1"/>
  <c r="AE3770" i="4"/>
  <c r="AG3770" i="4" s="1"/>
  <c r="AK3770" i="4" s="1"/>
  <c r="AE3754" i="4"/>
  <c r="AG3754" i="4" s="1"/>
  <c r="AK3754" i="4" s="1"/>
  <c r="AE3738" i="4"/>
  <c r="AG3738" i="4" s="1"/>
  <c r="AK3738" i="4" s="1"/>
  <c r="AE3722" i="4"/>
  <c r="AG3722" i="4" s="1"/>
  <c r="AK3722" i="4" s="1"/>
  <c r="AE3706" i="4"/>
  <c r="AG3706" i="4" s="1"/>
  <c r="AK3706" i="4" s="1"/>
  <c r="AE3513" i="4"/>
  <c r="AG3513" i="4" s="1"/>
  <c r="AK3513" i="4" s="1"/>
  <c r="AE3394" i="4"/>
  <c r="AG3394" i="4" s="1"/>
  <c r="AK3394" i="4" s="1"/>
  <c r="AE2719" i="4"/>
  <c r="AG2719" i="4" s="1"/>
  <c r="AK2719" i="4" s="1"/>
  <c r="AE4933" i="4"/>
  <c r="AG4933" i="4" s="1"/>
  <c r="AK4933" i="4" s="1"/>
  <c r="AE4869" i="4"/>
  <c r="AG4869" i="4" s="1"/>
  <c r="AK4869" i="4" s="1"/>
  <c r="AE4805" i="4"/>
  <c r="AG4805" i="4" s="1"/>
  <c r="AK4805" i="4" s="1"/>
  <c r="AE4741" i="4"/>
  <c r="AG4741" i="4" s="1"/>
  <c r="AK4741" i="4" s="1"/>
  <c r="AE4686" i="4"/>
  <c r="AG4686" i="4" s="1"/>
  <c r="AK4686" i="4" s="1"/>
  <c r="AE4670" i="4"/>
  <c r="AG4670" i="4" s="1"/>
  <c r="AK4670" i="4" s="1"/>
  <c r="AE4622" i="4"/>
  <c r="AG4622" i="4" s="1"/>
  <c r="AK4622" i="4" s="1"/>
  <c r="AE4606" i="4"/>
  <c r="AG4606" i="4" s="1"/>
  <c r="AK4606" i="4" s="1"/>
  <c r="AE4558" i="4"/>
  <c r="AG4558" i="4" s="1"/>
  <c r="AK4558" i="4" s="1"/>
  <c r="AE4542" i="4"/>
  <c r="AG4542" i="4" s="1"/>
  <c r="AK4542" i="4" s="1"/>
  <c r="AE4494" i="4"/>
  <c r="AG4494" i="4" s="1"/>
  <c r="AK4494" i="4" s="1"/>
  <c r="AE4446" i="4"/>
  <c r="AG4446" i="4" s="1"/>
  <c r="AK4446" i="4" s="1"/>
  <c r="AE4319" i="4"/>
  <c r="AG4319" i="4" s="1"/>
  <c r="AK4319" i="4" s="1"/>
  <c r="AE4287" i="4"/>
  <c r="AG4287" i="4" s="1"/>
  <c r="AK4287" i="4" s="1"/>
  <c r="AE4255" i="4"/>
  <c r="AG4255" i="4" s="1"/>
  <c r="AK4255" i="4" s="1"/>
  <c r="AE4018" i="4"/>
  <c r="AG4018" i="4" s="1"/>
  <c r="AK4018" i="4" s="1"/>
  <c r="AE3897" i="4"/>
  <c r="AG3897" i="4" s="1"/>
  <c r="AK3897" i="4" s="1"/>
  <c r="AE3865" i="4"/>
  <c r="AG3865" i="4" s="1"/>
  <c r="AK3865" i="4" s="1"/>
  <c r="AE3801" i="4"/>
  <c r="AG3801" i="4" s="1"/>
  <c r="AK3801" i="4" s="1"/>
  <c r="AE2904" i="4"/>
  <c r="AG2904" i="4" s="1"/>
  <c r="AK2904" i="4" s="1"/>
  <c r="AE2776" i="4"/>
  <c r="AG2776" i="4" s="1"/>
  <c r="AK2776" i="4" s="1"/>
  <c r="AE2712" i="4"/>
  <c r="AG2712" i="4" s="1"/>
  <c r="AK2712" i="4" s="1"/>
  <c r="AE1689" i="4"/>
  <c r="AG1689" i="4" s="1"/>
  <c r="AK1689" i="4" s="1"/>
  <c r="AE1673" i="4"/>
  <c r="AG1673" i="4" s="1"/>
  <c r="AK1673" i="4" s="1"/>
  <c r="AE1625" i="4"/>
  <c r="AG1625" i="4" s="1"/>
  <c r="AK1625" i="4" s="1"/>
  <c r="AE1561" i="4"/>
  <c r="AG1561" i="4" s="1"/>
  <c r="AK1561" i="4" s="1"/>
  <c r="AE1545" i="4"/>
  <c r="AG1545" i="4" s="1"/>
  <c r="AK1545" i="4" s="1"/>
  <c r="AE1497" i="4"/>
  <c r="AG1497" i="4" s="1"/>
  <c r="AK1497" i="4" s="1"/>
  <c r="AE1401" i="4"/>
  <c r="AG1401" i="4" s="1"/>
  <c r="AK1401" i="4" s="1"/>
  <c r="AE1369" i="4"/>
  <c r="AG1369" i="4" s="1"/>
  <c r="AK1369" i="4" s="1"/>
  <c r="AE1337" i="4"/>
  <c r="AG1337" i="4" s="1"/>
  <c r="AK1337" i="4" s="1"/>
  <c r="AE1305" i="4"/>
  <c r="AG1305" i="4" s="1"/>
  <c r="AK1305" i="4" s="1"/>
  <c r="AE1193" i="4"/>
  <c r="AG1193" i="4" s="1"/>
  <c r="AK1193" i="4" s="1"/>
  <c r="AE1145" i="4"/>
  <c r="AG1145" i="4" s="1"/>
  <c r="AK1145" i="4" s="1"/>
  <c r="AE1113" i="4"/>
  <c r="AG1113" i="4" s="1"/>
  <c r="AK1113" i="4" s="1"/>
  <c r="AE1081" i="4"/>
  <c r="AG1081" i="4" s="1"/>
  <c r="AK1081" i="4" s="1"/>
  <c r="AE1615" i="4"/>
  <c r="AG1615" i="4" s="1"/>
  <c r="AK1615" i="4" s="1"/>
  <c r="AE1487" i="4"/>
  <c r="AG1487" i="4" s="1"/>
  <c r="AK1487" i="4" s="1"/>
  <c r="AE1423" i="4"/>
  <c r="AG1423" i="4" s="1"/>
  <c r="AK1423" i="4" s="1"/>
  <c r="AE1295" i="4"/>
  <c r="AG1295" i="4" s="1"/>
  <c r="AK1295" i="4" s="1"/>
  <c r="AE1039" i="4"/>
  <c r="AG1039" i="4" s="1"/>
  <c r="AK1039" i="4" s="1"/>
  <c r="AE226" i="4"/>
  <c r="AG226" i="4" s="1"/>
  <c r="AK226" i="4" s="1"/>
  <c r="AE290" i="4"/>
  <c r="AG290" i="4" s="1"/>
  <c r="AK290" i="4" s="1"/>
  <c r="AE338" i="4"/>
  <c r="AG338" i="4" s="1"/>
  <c r="AK338" i="4" s="1"/>
  <c r="AE354" i="4"/>
  <c r="AG354" i="4" s="1"/>
  <c r="AK354" i="4" s="1"/>
  <c r="AE370" i="4"/>
  <c r="AG370" i="4" s="1"/>
  <c r="AK370" i="4" s="1"/>
  <c r="AE418" i="4"/>
  <c r="AG418" i="4" s="1"/>
  <c r="AK418" i="4" s="1"/>
  <c r="AE562" i="4"/>
  <c r="AG562" i="4" s="1"/>
  <c r="AK562" i="4" s="1"/>
  <c r="AE722" i="4"/>
  <c r="AG722" i="4" s="1"/>
  <c r="AK722" i="4" s="1"/>
  <c r="AE770" i="4"/>
  <c r="AG770" i="4" s="1"/>
  <c r="AK770" i="4" s="1"/>
  <c r="AE786" i="4"/>
  <c r="AG786" i="4" s="1"/>
  <c r="AK786" i="4" s="1"/>
  <c r="AE834" i="4"/>
  <c r="AG834" i="4" s="1"/>
  <c r="AK834" i="4" s="1"/>
  <c r="AE345" i="4"/>
  <c r="AG345" i="4" s="1"/>
  <c r="AK345" i="4" s="1"/>
  <c r="AE256" i="4"/>
  <c r="AG256" i="4" s="1"/>
  <c r="AK256" i="4" s="1"/>
  <c r="AE3122" i="4"/>
  <c r="AG3122" i="4" s="1"/>
  <c r="AK3122" i="4" s="1"/>
  <c r="AE2962" i="4"/>
  <c r="AG2962" i="4" s="1"/>
  <c r="AK2962" i="4" s="1"/>
  <c r="AE3506" i="4"/>
  <c r="AG3506" i="4" s="1"/>
  <c r="AK3506" i="4" s="1"/>
  <c r="AE2831" i="4"/>
  <c r="AG2831" i="4" s="1"/>
  <c r="AK2831" i="4" s="1"/>
  <c r="AE2602" i="4"/>
  <c r="AG2602" i="4" s="1"/>
  <c r="AK2602" i="4" s="1"/>
  <c r="AE4881" i="4"/>
  <c r="AG4881" i="4" s="1"/>
  <c r="AK4881" i="4" s="1"/>
  <c r="AE4865" i="4"/>
  <c r="AG4865" i="4" s="1"/>
  <c r="AK4865" i="4" s="1"/>
  <c r="AE4833" i="4"/>
  <c r="AG4833" i="4" s="1"/>
  <c r="AK4833" i="4" s="1"/>
  <c r="AE4753" i="4"/>
  <c r="AG4753" i="4" s="1"/>
  <c r="AK4753" i="4" s="1"/>
  <c r="AE4737" i="4"/>
  <c r="AG4737" i="4" s="1"/>
  <c r="AK4737" i="4" s="1"/>
  <c r="AE4721" i="4"/>
  <c r="AG4721" i="4" s="1"/>
  <c r="AK4721" i="4" s="1"/>
  <c r="AE4618" i="4"/>
  <c r="AG4618" i="4" s="1"/>
  <c r="AK4618" i="4" s="1"/>
  <c r="AE4602" i="4"/>
  <c r="AG4602" i="4" s="1"/>
  <c r="AK4602" i="4" s="1"/>
  <c r="AE4586" i="4"/>
  <c r="AG4586" i="4" s="1"/>
  <c r="AK4586" i="4" s="1"/>
  <c r="AE4042" i="4"/>
  <c r="AG4042" i="4" s="1"/>
  <c r="AK4042" i="4" s="1"/>
  <c r="AE4010" i="4"/>
  <c r="AG4010" i="4" s="1"/>
  <c r="AK4010" i="4" s="1"/>
  <c r="AE3978" i="4"/>
  <c r="AG3978" i="4" s="1"/>
  <c r="AK3978" i="4" s="1"/>
  <c r="AE3957" i="4"/>
  <c r="AG3957" i="4" s="1"/>
  <c r="AK3957" i="4" s="1"/>
  <c r="AE3941" i="4"/>
  <c r="AG3941" i="4" s="1"/>
  <c r="AK3941" i="4" s="1"/>
  <c r="AE3829" i="4"/>
  <c r="AG3829" i="4" s="1"/>
  <c r="AK3829" i="4" s="1"/>
  <c r="AE3781" i="4"/>
  <c r="AG3781" i="4" s="1"/>
  <c r="AK3781" i="4" s="1"/>
  <c r="AE3749" i="4"/>
  <c r="AG3749" i="4" s="1"/>
  <c r="AK3749" i="4" s="1"/>
  <c r="AE3733" i="4"/>
  <c r="AG3733" i="4" s="1"/>
  <c r="AK3733" i="4" s="1"/>
  <c r="AE3637" i="4"/>
  <c r="AG3637" i="4" s="1"/>
  <c r="AK3637" i="4" s="1"/>
  <c r="AE2817" i="4"/>
  <c r="AG2817" i="4" s="1"/>
  <c r="AK2817" i="4" s="1"/>
  <c r="AE2888" i="4"/>
  <c r="AG2888" i="4" s="1"/>
  <c r="AK2888" i="4" s="1"/>
  <c r="AE535" i="4"/>
  <c r="AG535" i="4" s="1"/>
  <c r="AK535" i="4" s="1"/>
  <c r="AE34" i="4"/>
  <c r="AG34" i="4" s="1"/>
  <c r="AK34" i="4" s="1"/>
  <c r="AE98" i="4"/>
  <c r="AG98" i="4" s="1"/>
  <c r="AK98" i="4" s="1"/>
  <c r="AE162" i="4"/>
  <c r="AG162" i="4" s="1"/>
  <c r="AK162" i="4" s="1"/>
  <c r="AE188" i="4"/>
  <c r="AG188" i="4" s="1"/>
  <c r="AK188" i="4" s="1"/>
  <c r="AE56" i="4"/>
  <c r="AG56" i="4" s="1"/>
  <c r="AK56" i="4" s="1"/>
  <c r="AE218" i="4"/>
  <c r="AG218" i="4" s="1"/>
  <c r="AK218" i="4" s="1"/>
  <c r="AE2782" i="4"/>
  <c r="AG2782" i="4" s="1"/>
  <c r="AK2782" i="4" s="1"/>
  <c r="AE2718" i="4"/>
  <c r="AG2718" i="4" s="1"/>
  <c r="AK2718" i="4" s="1"/>
  <c r="AE4954" i="4"/>
  <c r="AG4954" i="4" s="1"/>
  <c r="AK4954" i="4" s="1"/>
  <c r="AE860" i="4"/>
  <c r="AG860" i="4" s="1"/>
  <c r="AK860" i="4" s="1"/>
  <c r="AE876" i="4"/>
  <c r="AG876" i="4" s="1"/>
  <c r="AK876" i="4" s="1"/>
  <c r="AE892" i="4"/>
  <c r="AG892" i="4" s="1"/>
  <c r="AK892" i="4" s="1"/>
  <c r="AE3987" i="4"/>
  <c r="AG3987" i="4" s="1"/>
  <c r="AK3987" i="4" s="1"/>
  <c r="AE3499" i="4"/>
  <c r="AG3499" i="4" s="1"/>
  <c r="AK3499" i="4" s="1"/>
  <c r="AE3435" i="4"/>
  <c r="AG3435" i="4" s="1"/>
  <c r="AK3435" i="4" s="1"/>
  <c r="AE2894" i="4"/>
  <c r="AG2894" i="4" s="1"/>
  <c r="AK2894" i="4" s="1"/>
  <c r="AE2830" i="4"/>
  <c r="AG2830" i="4" s="1"/>
  <c r="AK2830" i="4" s="1"/>
  <c r="AE2766" i="4"/>
  <c r="AG2766" i="4" s="1"/>
  <c r="AK2766" i="4" s="1"/>
  <c r="AE399" i="4"/>
  <c r="AG399" i="4" s="1"/>
  <c r="AK399" i="4" s="1"/>
  <c r="AE2685" i="4"/>
  <c r="AG2685" i="4" s="1"/>
  <c r="AK2685" i="4" s="1"/>
  <c r="AE2621" i="4"/>
  <c r="AG2621" i="4" s="1"/>
  <c r="AK2621" i="4" s="1"/>
  <c r="AE4790" i="4"/>
  <c r="AG4790" i="4" s="1"/>
  <c r="AK4790" i="4" s="1"/>
  <c r="AE4774" i="4"/>
  <c r="AG4774" i="4" s="1"/>
  <c r="AK4774" i="4" s="1"/>
  <c r="AE4758" i="4"/>
  <c r="AG4758" i="4" s="1"/>
  <c r="AK4758" i="4" s="1"/>
  <c r="AE4742" i="4"/>
  <c r="AG4742" i="4" s="1"/>
  <c r="AK4742" i="4" s="1"/>
  <c r="AE4726" i="4"/>
  <c r="AG4726" i="4" s="1"/>
  <c r="AK4726" i="4" s="1"/>
  <c r="AE4694" i="4"/>
  <c r="AG4694" i="4" s="1"/>
  <c r="AK4694" i="4" s="1"/>
  <c r="AE4671" i="4"/>
  <c r="AG4671" i="4" s="1"/>
  <c r="AK4671" i="4" s="1"/>
  <c r="AE4639" i="4"/>
  <c r="AG4639" i="4" s="1"/>
  <c r="AK4639" i="4" s="1"/>
  <c r="AE4607" i="4"/>
  <c r="AG4607" i="4" s="1"/>
  <c r="AK4607" i="4" s="1"/>
  <c r="AE4575" i="4"/>
  <c r="AG4575" i="4" s="1"/>
  <c r="AK4575" i="4" s="1"/>
  <c r="AE4543" i="4"/>
  <c r="AG4543" i="4" s="1"/>
  <c r="AK4543" i="4" s="1"/>
  <c r="AE4511" i="4"/>
  <c r="AG4511" i="4" s="1"/>
  <c r="AK4511" i="4" s="1"/>
  <c r="AE4479" i="4"/>
  <c r="AG4479" i="4" s="1"/>
  <c r="AK4479" i="4" s="1"/>
  <c r="AE4447" i="4"/>
  <c r="AG4447" i="4" s="1"/>
  <c r="AK4447" i="4" s="1"/>
  <c r="AE4332" i="4"/>
  <c r="AG4332" i="4" s="1"/>
  <c r="AK4332" i="4" s="1"/>
  <c r="AE4316" i="4"/>
  <c r="AG4316" i="4" s="1"/>
  <c r="AK4316" i="4" s="1"/>
  <c r="AE4300" i="4"/>
  <c r="AG4300" i="4" s="1"/>
  <c r="AK4300" i="4" s="1"/>
  <c r="AE4284" i="4"/>
  <c r="AG4284" i="4" s="1"/>
  <c r="AK4284" i="4" s="1"/>
  <c r="AE4268" i="4"/>
  <c r="AG4268" i="4" s="1"/>
  <c r="AK4268" i="4" s="1"/>
  <c r="AE4252" i="4"/>
  <c r="AG4252" i="4" s="1"/>
  <c r="AK4252" i="4" s="1"/>
  <c r="AE4236" i="4"/>
  <c r="AG4236" i="4" s="1"/>
  <c r="AK4236" i="4" s="1"/>
  <c r="AE4220" i="4"/>
  <c r="AG4220" i="4" s="1"/>
  <c r="AK4220" i="4" s="1"/>
  <c r="AE4204" i="4"/>
  <c r="AG4204" i="4" s="1"/>
  <c r="AK4204" i="4" s="1"/>
  <c r="AE4188" i="4"/>
  <c r="AG4188" i="4" s="1"/>
  <c r="AK4188" i="4" s="1"/>
  <c r="AE4156" i="4"/>
  <c r="AG4156" i="4" s="1"/>
  <c r="AK4156" i="4" s="1"/>
  <c r="AE4124" i="4"/>
  <c r="AG4124" i="4" s="1"/>
  <c r="AK4124" i="4" s="1"/>
  <c r="AE4092" i="4"/>
  <c r="AG4092" i="4" s="1"/>
  <c r="AK4092" i="4" s="1"/>
  <c r="AE4076" i="4"/>
  <c r="AG4076" i="4" s="1"/>
  <c r="AK4076" i="4" s="1"/>
  <c r="AE4045" i="4"/>
  <c r="AG4045" i="4" s="1"/>
  <c r="AK4045" i="4" s="1"/>
  <c r="AE4013" i="4"/>
  <c r="AG4013" i="4" s="1"/>
  <c r="AK4013" i="4" s="1"/>
  <c r="AE3981" i="4"/>
  <c r="AG3981" i="4" s="1"/>
  <c r="AK3981" i="4" s="1"/>
  <c r="AE4044" i="4"/>
  <c r="AG4044" i="4" s="1"/>
  <c r="AK4044" i="4" s="1"/>
  <c r="AE4012" i="4"/>
  <c r="AG4012" i="4" s="1"/>
  <c r="AK4012" i="4" s="1"/>
  <c r="AE3980" i="4"/>
  <c r="AG3980" i="4" s="1"/>
  <c r="AK3980" i="4" s="1"/>
  <c r="AE3958" i="4"/>
  <c r="AG3958" i="4" s="1"/>
  <c r="AK3958" i="4" s="1"/>
  <c r="AE3942" i="4"/>
  <c r="AG3942" i="4" s="1"/>
  <c r="AK3942" i="4" s="1"/>
  <c r="AE3926" i="4"/>
  <c r="AG3926" i="4" s="1"/>
  <c r="AK3926" i="4" s="1"/>
  <c r="AE3910" i="4"/>
  <c r="AG3910" i="4" s="1"/>
  <c r="AK3910" i="4" s="1"/>
  <c r="AE3894" i="4"/>
  <c r="AG3894" i="4" s="1"/>
  <c r="AK3894" i="4" s="1"/>
  <c r="AE3878" i="4"/>
  <c r="AG3878" i="4" s="1"/>
  <c r="AK3878" i="4" s="1"/>
  <c r="AE3862" i="4"/>
  <c r="AG3862" i="4" s="1"/>
  <c r="AK3862" i="4" s="1"/>
  <c r="AE3846" i="4"/>
  <c r="AG3846" i="4" s="1"/>
  <c r="AK3846" i="4" s="1"/>
  <c r="AE3830" i="4"/>
  <c r="AG3830" i="4" s="1"/>
  <c r="AK3830" i="4" s="1"/>
  <c r="AE3814" i="4"/>
  <c r="AG3814" i="4" s="1"/>
  <c r="AK3814" i="4" s="1"/>
  <c r="AE3798" i="4"/>
  <c r="AG3798" i="4" s="1"/>
  <c r="AK3798" i="4" s="1"/>
  <c r="AE3782" i="4"/>
  <c r="AG3782" i="4" s="1"/>
  <c r="AK3782" i="4" s="1"/>
  <c r="AE3766" i="4"/>
  <c r="AG3766" i="4" s="1"/>
  <c r="AK3766" i="4" s="1"/>
  <c r="AE3750" i="4"/>
  <c r="AG3750" i="4" s="1"/>
  <c r="AK3750" i="4" s="1"/>
  <c r="AE3734" i="4"/>
  <c r="AG3734" i="4" s="1"/>
  <c r="AK3734" i="4" s="1"/>
  <c r="AE3718" i="4"/>
  <c r="AG3718" i="4" s="1"/>
  <c r="AK3718" i="4" s="1"/>
  <c r="AE3702" i="4"/>
  <c r="AG3702" i="4" s="1"/>
  <c r="AK3702" i="4" s="1"/>
  <c r="AE3686" i="4"/>
  <c r="AG3686" i="4" s="1"/>
  <c r="AK3686" i="4" s="1"/>
  <c r="AE3670" i="4"/>
  <c r="AG3670" i="4" s="1"/>
  <c r="AK3670" i="4" s="1"/>
  <c r="AE3654" i="4"/>
  <c r="AG3654" i="4" s="1"/>
  <c r="AK3654" i="4" s="1"/>
  <c r="AE3638" i="4"/>
  <c r="AG3638" i="4" s="1"/>
  <c r="AK3638" i="4" s="1"/>
  <c r="AE3606" i="4"/>
  <c r="AG3606" i="4" s="1"/>
  <c r="AK3606" i="4" s="1"/>
  <c r="AE3574" i="4"/>
  <c r="AG3574" i="4" s="1"/>
  <c r="AK3574" i="4" s="1"/>
  <c r="AE2882" i="4"/>
  <c r="AG2882" i="4" s="1"/>
  <c r="AK2882" i="4" s="1"/>
  <c r="AE2818" i="4"/>
  <c r="AG2818" i="4" s="1"/>
  <c r="AK2818" i="4" s="1"/>
  <c r="AE2754" i="4"/>
  <c r="AG2754" i="4" s="1"/>
  <c r="AK2754" i="4" s="1"/>
  <c r="AE3346" i="4"/>
  <c r="AG3346" i="4" s="1"/>
  <c r="AK3346" i="4" s="1"/>
  <c r="AE3058" i="4"/>
  <c r="AG3058" i="4" s="1"/>
  <c r="AK3058" i="4" s="1"/>
  <c r="AE2994" i="4"/>
  <c r="AG2994" i="4" s="1"/>
  <c r="AK2994" i="4" s="1"/>
  <c r="AE2885" i="4"/>
  <c r="AG2885" i="4" s="1"/>
  <c r="AK2885" i="4" s="1"/>
  <c r="AE2821" i="4"/>
  <c r="AG2821" i="4" s="1"/>
  <c r="AK2821" i="4" s="1"/>
  <c r="AE2757" i="4"/>
  <c r="AG2757" i="4" s="1"/>
  <c r="AK2757" i="4" s="1"/>
  <c r="AE2693" i="4"/>
  <c r="AG2693" i="4" s="1"/>
  <c r="AK2693" i="4" s="1"/>
  <c r="AE3381" i="4"/>
  <c r="AG3381" i="4" s="1"/>
  <c r="AK3381" i="4" s="1"/>
  <c r="AE3349" i="4"/>
  <c r="AG3349" i="4" s="1"/>
  <c r="AK3349" i="4" s="1"/>
  <c r="AE3317" i="4"/>
  <c r="AG3317" i="4" s="1"/>
  <c r="AK3317" i="4" s="1"/>
  <c r="AE3285" i="4"/>
  <c r="AG3285" i="4" s="1"/>
  <c r="AK3285" i="4" s="1"/>
  <c r="AE3253" i="4"/>
  <c r="AG3253" i="4" s="1"/>
  <c r="AK3253" i="4" s="1"/>
  <c r="AE3221" i="4"/>
  <c r="AG3221" i="4" s="1"/>
  <c r="AK3221" i="4" s="1"/>
  <c r="AE3189" i="4"/>
  <c r="AG3189" i="4" s="1"/>
  <c r="AK3189" i="4" s="1"/>
  <c r="AE1277" i="4"/>
  <c r="AG1277" i="4" s="1"/>
  <c r="AK1277" i="4" s="1"/>
  <c r="AE1117" i="4"/>
  <c r="AG1117" i="4" s="1"/>
  <c r="AK1117" i="4" s="1"/>
  <c r="AE957" i="4"/>
  <c r="AG957" i="4" s="1"/>
  <c r="AK957" i="4" s="1"/>
  <c r="AE941" i="4"/>
  <c r="AG941" i="4" s="1"/>
  <c r="AK941" i="4" s="1"/>
  <c r="AE909" i="4"/>
  <c r="AG909" i="4" s="1"/>
  <c r="AK909" i="4" s="1"/>
  <c r="AE463" i="4"/>
  <c r="AG463" i="4" s="1"/>
  <c r="AK463" i="4" s="1"/>
  <c r="AE138" i="4"/>
  <c r="AG138" i="4" s="1"/>
  <c r="AK138" i="4" s="1"/>
  <c r="AE196" i="4"/>
  <c r="AG196" i="4" s="1"/>
  <c r="AK196" i="4" s="1"/>
  <c r="AE4785" i="4"/>
  <c r="AG4785" i="4" s="1"/>
  <c r="AK4785" i="4" s="1"/>
  <c r="AE4705" i="4"/>
  <c r="AG4705" i="4" s="1"/>
  <c r="AK4705" i="4" s="1"/>
  <c r="AE4666" i="4"/>
  <c r="AG4666" i="4" s="1"/>
  <c r="AK4666" i="4" s="1"/>
  <c r="AE4538" i="4"/>
  <c r="AG4538" i="4" s="1"/>
  <c r="AK4538" i="4" s="1"/>
  <c r="AE4364" i="4"/>
  <c r="AG4364" i="4" s="1"/>
  <c r="AK4364" i="4" s="1"/>
  <c r="AE4343" i="4"/>
  <c r="AG4343" i="4" s="1"/>
  <c r="AK4343" i="4" s="1"/>
  <c r="AE4011" i="4"/>
  <c r="AG4011" i="4" s="1"/>
  <c r="AK4011" i="4" s="1"/>
  <c r="AE3813" i="4"/>
  <c r="AG3813" i="4" s="1"/>
  <c r="AK3813" i="4" s="1"/>
  <c r="AE3717" i="4"/>
  <c r="AG3717" i="4" s="1"/>
  <c r="AK3717" i="4" s="1"/>
  <c r="AE3605" i="4"/>
  <c r="AG3605" i="4" s="1"/>
  <c r="AK3605" i="4" s="1"/>
  <c r="AE3483" i="4"/>
  <c r="AG3483" i="4" s="1"/>
  <c r="AK3483" i="4" s="1"/>
  <c r="AE3419" i="4"/>
  <c r="AG3419" i="4" s="1"/>
  <c r="AK3419" i="4" s="1"/>
  <c r="AE2878" i="4"/>
  <c r="AG2878" i="4" s="1"/>
  <c r="AK2878" i="4" s="1"/>
  <c r="AE2750" i="4"/>
  <c r="AG2750" i="4" s="1"/>
  <c r="AK2750" i="4" s="1"/>
  <c r="AE2753" i="4"/>
  <c r="AG2753" i="4" s="1"/>
  <c r="AK2753" i="4" s="1"/>
  <c r="AE2760" i="4"/>
  <c r="AG2760" i="4" s="1"/>
  <c r="AK2760" i="4" s="1"/>
  <c r="AE109" i="4"/>
  <c r="AG109" i="4" s="1"/>
  <c r="AK109" i="4" s="1"/>
  <c r="AE173" i="4"/>
  <c r="AG173" i="4" s="1"/>
  <c r="AK173" i="4" s="1"/>
  <c r="AE237" i="4"/>
  <c r="AG237" i="4" s="1"/>
  <c r="AK237" i="4" s="1"/>
  <c r="AE253" i="4"/>
  <c r="AG253" i="4" s="1"/>
  <c r="AK253" i="4" s="1"/>
  <c r="AE349" i="4"/>
  <c r="AG349" i="4" s="1"/>
  <c r="AK349" i="4" s="1"/>
  <c r="AE381" i="4"/>
  <c r="AG381" i="4" s="1"/>
  <c r="AK381" i="4" s="1"/>
  <c r="AE413" i="4"/>
  <c r="AG413" i="4" s="1"/>
  <c r="AK413" i="4" s="1"/>
  <c r="AE445" i="4"/>
  <c r="AG445" i="4" s="1"/>
  <c r="AK445" i="4" s="1"/>
  <c r="AE477" i="4"/>
  <c r="AG477" i="4" s="1"/>
  <c r="AK477" i="4" s="1"/>
  <c r="AE428" i="4"/>
  <c r="AG428" i="4" s="1"/>
  <c r="AK428" i="4" s="1"/>
  <c r="AE364" i="4"/>
  <c r="AG364" i="4" s="1"/>
  <c r="AK364" i="4" s="1"/>
  <c r="AE332" i="4"/>
  <c r="AG332" i="4" s="1"/>
  <c r="AK332" i="4" s="1"/>
  <c r="AE184" i="4"/>
  <c r="AG184" i="4" s="1"/>
  <c r="AK184" i="4" s="1"/>
  <c r="AE204" i="4"/>
  <c r="AG204" i="4" s="1"/>
  <c r="AK204" i="4" s="1"/>
  <c r="AE76" i="4"/>
  <c r="AG76" i="4" s="1"/>
  <c r="AK76" i="4" s="1"/>
  <c r="AE3157" i="4"/>
  <c r="AG3157" i="4" s="1"/>
  <c r="AK3157" i="4" s="1"/>
  <c r="AE3125" i="4"/>
  <c r="AG3125" i="4" s="1"/>
  <c r="AK3125" i="4" s="1"/>
  <c r="AE3093" i="4"/>
  <c r="AG3093" i="4" s="1"/>
  <c r="AK3093" i="4" s="1"/>
  <c r="AE3061" i="4"/>
  <c r="AG3061" i="4" s="1"/>
  <c r="AK3061" i="4" s="1"/>
  <c r="AE2965" i="4"/>
  <c r="AG2965" i="4" s="1"/>
  <c r="AK2965" i="4" s="1"/>
  <c r="AE2933" i="4"/>
  <c r="AG2933" i="4" s="1"/>
  <c r="AK2933" i="4" s="1"/>
  <c r="AE2895" i="4"/>
  <c r="AG2895" i="4" s="1"/>
  <c r="AK2895" i="4" s="1"/>
  <c r="AE2634" i="4"/>
  <c r="AG2634" i="4" s="1"/>
  <c r="AK2634" i="4" s="1"/>
  <c r="AE1718" i="4"/>
  <c r="AG1718" i="4" s="1"/>
  <c r="AK1718" i="4" s="1"/>
  <c r="AE1702" i="4"/>
  <c r="AG1702" i="4" s="1"/>
  <c r="AK1702" i="4" s="1"/>
  <c r="AE1686" i="4"/>
  <c r="AG1686" i="4" s="1"/>
  <c r="AK1686" i="4" s="1"/>
  <c r="AE1670" i="4"/>
  <c r="AG1670" i="4" s="1"/>
  <c r="AK1670" i="4" s="1"/>
  <c r="AE1654" i="4"/>
  <c r="AG1654" i="4" s="1"/>
  <c r="AK1654" i="4" s="1"/>
  <c r="AE1622" i="4"/>
  <c r="AG1622" i="4" s="1"/>
  <c r="AK1622" i="4" s="1"/>
  <c r="AE1590" i="4"/>
  <c r="AG1590" i="4" s="1"/>
  <c r="AK1590" i="4" s="1"/>
  <c r="AE1574" i="4"/>
  <c r="AG1574" i="4" s="1"/>
  <c r="AK1574" i="4" s="1"/>
  <c r="AE1542" i="4"/>
  <c r="AG1542" i="4" s="1"/>
  <c r="AK1542" i="4" s="1"/>
  <c r="AE1526" i="4"/>
  <c r="AG1526" i="4" s="1"/>
  <c r="AK1526" i="4" s="1"/>
  <c r="AE1510" i="4"/>
  <c r="AG1510" i="4" s="1"/>
  <c r="AK1510" i="4" s="1"/>
  <c r="AE1494" i="4"/>
  <c r="AG1494" i="4" s="1"/>
  <c r="AK1494" i="4" s="1"/>
  <c r="AE1478" i="4"/>
  <c r="AG1478" i="4" s="1"/>
  <c r="AK1478" i="4" s="1"/>
  <c r="AE1446" i="4"/>
  <c r="AG1446" i="4" s="1"/>
  <c r="AK1446" i="4" s="1"/>
  <c r="AE1414" i="4"/>
  <c r="AG1414" i="4" s="1"/>
  <c r="AK1414" i="4" s="1"/>
  <c r="AE1382" i="4"/>
  <c r="AG1382" i="4" s="1"/>
  <c r="AK1382" i="4" s="1"/>
  <c r="AE1366" i="4"/>
  <c r="AG1366" i="4" s="1"/>
  <c r="AK1366" i="4" s="1"/>
  <c r="AE1350" i="4"/>
  <c r="AG1350" i="4" s="1"/>
  <c r="AK1350" i="4" s="1"/>
  <c r="AE1334" i="4"/>
  <c r="AG1334" i="4" s="1"/>
  <c r="AK1334" i="4" s="1"/>
  <c r="AE1318" i="4"/>
  <c r="AG1318" i="4" s="1"/>
  <c r="AK1318" i="4" s="1"/>
  <c r="AE1302" i="4"/>
  <c r="AG1302" i="4" s="1"/>
  <c r="AK1302" i="4" s="1"/>
  <c r="AE1286" i="4"/>
  <c r="AG1286" i="4" s="1"/>
  <c r="AK1286" i="4" s="1"/>
  <c r="AE1270" i="4"/>
  <c r="AG1270" i="4" s="1"/>
  <c r="AK1270" i="4" s="1"/>
  <c r="AE1254" i="4"/>
  <c r="AG1254" i="4" s="1"/>
  <c r="AK1254" i="4" s="1"/>
  <c r="AE1238" i="4"/>
  <c r="AG1238" i="4" s="1"/>
  <c r="AK1238" i="4" s="1"/>
  <c r="AE1222" i="4"/>
  <c r="AG1222" i="4" s="1"/>
  <c r="AK1222" i="4" s="1"/>
  <c r="AE1206" i="4"/>
  <c r="AG1206" i="4" s="1"/>
  <c r="AK1206" i="4" s="1"/>
  <c r="AE1190" i="4"/>
  <c r="AG1190" i="4" s="1"/>
  <c r="AK1190" i="4" s="1"/>
  <c r="AE1174" i="4"/>
  <c r="AG1174" i="4" s="1"/>
  <c r="AK1174" i="4" s="1"/>
  <c r="AE1158" i="4"/>
  <c r="AG1158" i="4" s="1"/>
  <c r="AK1158" i="4" s="1"/>
  <c r="AE1142" i="4"/>
  <c r="AG1142" i="4" s="1"/>
  <c r="AK1142" i="4" s="1"/>
  <c r="AE1126" i="4"/>
  <c r="AG1126" i="4" s="1"/>
  <c r="AK1126" i="4" s="1"/>
  <c r="AE1110" i="4"/>
  <c r="AG1110" i="4" s="1"/>
  <c r="AK1110" i="4" s="1"/>
  <c r="AE1094" i="4"/>
  <c r="AG1094" i="4" s="1"/>
  <c r="AK1094" i="4" s="1"/>
  <c r="AE1078" i="4"/>
  <c r="AG1078" i="4" s="1"/>
  <c r="AK1078" i="4" s="1"/>
  <c r="AE1062" i="4"/>
  <c r="AG1062" i="4" s="1"/>
  <c r="AK1062" i="4" s="1"/>
  <c r="AE1046" i="4"/>
  <c r="AG1046" i="4" s="1"/>
  <c r="AK1046" i="4" s="1"/>
  <c r="AE1030" i="4"/>
  <c r="AG1030" i="4" s="1"/>
  <c r="AK1030" i="4" s="1"/>
  <c r="AE1014" i="4"/>
  <c r="AG1014" i="4" s="1"/>
  <c r="AK1014" i="4" s="1"/>
  <c r="AE998" i="4"/>
  <c r="AG998" i="4" s="1"/>
  <c r="AK998" i="4" s="1"/>
  <c r="AE982" i="4"/>
  <c r="AG982" i="4" s="1"/>
  <c r="AK982" i="4" s="1"/>
  <c r="AE966" i="4"/>
  <c r="AG966" i="4" s="1"/>
  <c r="AK966" i="4" s="1"/>
  <c r="AE950" i="4"/>
  <c r="AG950" i="4" s="1"/>
  <c r="AK950" i="4" s="1"/>
  <c r="AE934" i="4"/>
  <c r="AG934" i="4" s="1"/>
  <c r="AK934" i="4" s="1"/>
  <c r="AE918" i="4"/>
  <c r="AG918" i="4" s="1"/>
  <c r="AK918" i="4" s="1"/>
  <c r="AE902" i="4"/>
  <c r="AG902" i="4" s="1"/>
  <c r="AK902" i="4" s="1"/>
  <c r="AE4975" i="4"/>
  <c r="AG4975" i="4" s="1"/>
  <c r="AK4975" i="4" s="1"/>
  <c r="AE4630" i="4"/>
  <c r="AG4630" i="4" s="1"/>
  <c r="AK4630" i="4" s="1"/>
  <c r="AE4582" i="4"/>
  <c r="AG4582" i="4" s="1"/>
  <c r="AK4582" i="4" s="1"/>
  <c r="AE4566" i="4"/>
  <c r="AG4566" i="4" s="1"/>
  <c r="AK4566" i="4" s="1"/>
  <c r="AE4550" i="4"/>
  <c r="AG4550" i="4" s="1"/>
  <c r="AK4550" i="4" s="1"/>
  <c r="AE3601" i="4"/>
  <c r="AG3601" i="4" s="1"/>
  <c r="AK3601" i="4" s="1"/>
  <c r="AE2862" i="4"/>
  <c r="AG2862" i="4" s="1"/>
  <c r="AK2862" i="4" s="1"/>
  <c r="AE15" i="4"/>
  <c r="AG15" i="4" s="1"/>
  <c r="AK15" i="4" s="1"/>
  <c r="AE31" i="4"/>
  <c r="AG31" i="4" s="1"/>
  <c r="AK31" i="4" s="1"/>
  <c r="AE79" i="4"/>
  <c r="AG79" i="4" s="1"/>
  <c r="AK79" i="4" s="1"/>
  <c r="AE111" i="4"/>
  <c r="AG111" i="4" s="1"/>
  <c r="AK111" i="4" s="1"/>
  <c r="AE263" i="4"/>
  <c r="AG263" i="4" s="1"/>
  <c r="AK263" i="4" s="1"/>
  <c r="AE679" i="4"/>
  <c r="AG679" i="4" s="1"/>
  <c r="AK679" i="4" s="1"/>
  <c r="AE4408" i="4"/>
  <c r="AG4408" i="4" s="1"/>
  <c r="AK4408" i="4" s="1"/>
  <c r="AE4344" i="4"/>
  <c r="AG4344" i="4" s="1"/>
  <c r="AK4344" i="4" s="1"/>
  <c r="AE4387" i="4"/>
  <c r="AG4387" i="4" s="1"/>
  <c r="AK4387" i="4" s="1"/>
  <c r="AE4426" i="4"/>
  <c r="AG4426" i="4" s="1"/>
  <c r="AK4426" i="4" s="1"/>
  <c r="AE3527" i="4"/>
  <c r="AG3527" i="4" s="1"/>
  <c r="AK3527" i="4" s="1"/>
  <c r="AE223" i="4"/>
  <c r="AG223" i="4" s="1"/>
  <c r="AK223" i="4" s="1"/>
  <c r="AE239" i="4"/>
  <c r="AG239" i="4" s="1"/>
  <c r="AK239" i="4" s="1"/>
  <c r="AE1631" i="4"/>
  <c r="AG1631" i="4" s="1"/>
  <c r="AK1631" i="4" s="1"/>
  <c r="AE1567" i="4"/>
  <c r="AG1567" i="4" s="1"/>
  <c r="AK1567" i="4" s="1"/>
  <c r="AE1503" i="4"/>
  <c r="AG1503" i="4" s="1"/>
  <c r="AK1503" i="4" s="1"/>
  <c r="AE1183" i="4"/>
  <c r="AG1183" i="4" s="1"/>
  <c r="AK1183" i="4" s="1"/>
  <c r="AE403" i="4"/>
  <c r="AG403" i="4" s="1"/>
  <c r="AK403" i="4" s="1"/>
  <c r="AE467" i="4"/>
  <c r="AG467" i="4" s="1"/>
  <c r="AK467" i="4" s="1"/>
  <c r="AE499" i="4"/>
  <c r="AG499" i="4" s="1"/>
  <c r="AK499" i="4" s="1"/>
  <c r="AE531" i="4"/>
  <c r="AG531" i="4" s="1"/>
  <c r="AK531" i="4" s="1"/>
  <c r="AE563" i="4"/>
  <c r="AG563" i="4" s="1"/>
  <c r="AK563" i="4" s="1"/>
  <c r="AE595" i="4"/>
  <c r="AG595" i="4" s="1"/>
  <c r="AK595" i="4" s="1"/>
  <c r="AE627" i="4"/>
  <c r="AG627" i="4" s="1"/>
  <c r="AK627" i="4" s="1"/>
  <c r="AE114" i="4"/>
  <c r="AG114" i="4" s="1"/>
  <c r="AK114" i="4" s="1"/>
  <c r="AE178" i="4"/>
  <c r="AG178" i="4" s="1"/>
  <c r="AK178" i="4" s="1"/>
  <c r="AE242" i="4"/>
  <c r="AG242" i="4" s="1"/>
  <c r="AK242" i="4" s="1"/>
  <c r="AE258" i="4"/>
  <c r="AG258" i="4" s="1"/>
  <c r="AK258" i="4" s="1"/>
  <c r="AE306" i="4"/>
  <c r="AG306" i="4" s="1"/>
  <c r="AK306" i="4" s="1"/>
  <c r="AE578" i="4"/>
  <c r="AG578" i="4" s="1"/>
  <c r="AK578" i="4" s="1"/>
  <c r="AE658" i="4"/>
  <c r="AG658" i="4" s="1"/>
  <c r="AK658" i="4" s="1"/>
  <c r="AE690" i="4"/>
  <c r="AG690" i="4" s="1"/>
  <c r="AK690" i="4" s="1"/>
  <c r="AE2639" i="4"/>
  <c r="AG2639" i="4" s="1"/>
  <c r="AK2639" i="4" s="1"/>
  <c r="AE2623" i="4"/>
  <c r="AG2623" i="4" s="1"/>
  <c r="AK2623" i="4" s="1"/>
  <c r="AE853" i="4"/>
  <c r="AG853" i="4" s="1"/>
  <c r="AK853" i="4" s="1"/>
  <c r="AE41" i="4"/>
  <c r="AG41" i="4" s="1"/>
  <c r="AK41" i="4" s="1"/>
  <c r="AE89" i="4"/>
  <c r="AG89" i="4" s="1"/>
  <c r="AK89" i="4" s="1"/>
  <c r="AE105" i="4"/>
  <c r="AG105" i="4" s="1"/>
  <c r="AK105" i="4" s="1"/>
  <c r="AE137" i="4"/>
  <c r="AG137" i="4" s="1"/>
  <c r="AK137" i="4" s="1"/>
  <c r="AE153" i="4"/>
  <c r="AG153" i="4" s="1"/>
  <c r="AK153" i="4" s="1"/>
  <c r="AE217" i="4"/>
  <c r="AG217" i="4" s="1"/>
  <c r="AK217" i="4" s="1"/>
  <c r="AE233" i="4"/>
  <c r="AG233" i="4" s="1"/>
  <c r="AK233" i="4" s="1"/>
  <c r="AE297" i="4"/>
  <c r="AG297" i="4" s="1"/>
  <c r="AK297" i="4" s="1"/>
  <c r="AE361" i="4"/>
  <c r="AG361" i="4" s="1"/>
  <c r="AK361" i="4" s="1"/>
  <c r="AE2696" i="4"/>
  <c r="AG2696" i="4" s="1"/>
  <c r="AK2696" i="4" s="1"/>
  <c r="AE1717" i="4"/>
  <c r="AG1717" i="4" s="1"/>
  <c r="AK1717" i="4" s="1"/>
  <c r="AE1701" i="4"/>
  <c r="AG1701" i="4" s="1"/>
  <c r="AK1701" i="4" s="1"/>
  <c r="AE1685" i="4"/>
  <c r="AG1685" i="4" s="1"/>
  <c r="AK1685" i="4" s="1"/>
  <c r="AE1653" i="4"/>
  <c r="AG1653" i="4" s="1"/>
  <c r="AK1653" i="4" s="1"/>
  <c r="AE1621" i="4"/>
  <c r="AG1621" i="4" s="1"/>
  <c r="AK1621" i="4" s="1"/>
  <c r="AE1605" i="4"/>
  <c r="AG1605" i="4" s="1"/>
  <c r="AK1605" i="4" s="1"/>
  <c r="AE1525" i="4"/>
  <c r="AG1525" i="4" s="1"/>
  <c r="AK1525" i="4" s="1"/>
  <c r="AE1509" i="4"/>
  <c r="AG1509" i="4" s="1"/>
  <c r="AK1509" i="4" s="1"/>
  <c r="AE1493" i="4"/>
  <c r="AG1493" i="4" s="1"/>
  <c r="AK1493" i="4" s="1"/>
  <c r="AE1461" i="4"/>
  <c r="AG1461" i="4" s="1"/>
  <c r="AK1461" i="4" s="1"/>
  <c r="AE1429" i="4"/>
  <c r="AG1429" i="4" s="1"/>
  <c r="AK1429" i="4" s="1"/>
  <c r="AE1397" i="4"/>
  <c r="AG1397" i="4" s="1"/>
  <c r="AK1397" i="4" s="1"/>
  <c r="AE1381" i="4"/>
  <c r="AG1381" i="4" s="1"/>
  <c r="AK1381" i="4" s="1"/>
  <c r="AE1365" i="4"/>
  <c r="AG1365" i="4" s="1"/>
  <c r="AK1365" i="4" s="1"/>
  <c r="AE1349" i="4"/>
  <c r="AG1349" i="4" s="1"/>
  <c r="AK1349" i="4" s="1"/>
  <c r="AE1285" i="4"/>
  <c r="AG1285" i="4" s="1"/>
  <c r="AK1285" i="4" s="1"/>
  <c r="AE1269" i="4"/>
  <c r="AG1269" i="4" s="1"/>
  <c r="AK1269" i="4" s="1"/>
  <c r="AE1237" i="4"/>
  <c r="AG1237" i="4" s="1"/>
  <c r="AK1237" i="4" s="1"/>
  <c r="AE1205" i="4"/>
  <c r="AG1205" i="4" s="1"/>
  <c r="AK1205" i="4" s="1"/>
  <c r="AE1173" i="4"/>
  <c r="AG1173" i="4" s="1"/>
  <c r="AK1173" i="4" s="1"/>
  <c r="AE1157" i="4"/>
  <c r="AG1157" i="4" s="1"/>
  <c r="AK1157" i="4" s="1"/>
  <c r="AE1141" i="4"/>
  <c r="AG1141" i="4" s="1"/>
  <c r="AK1141" i="4" s="1"/>
  <c r="AE1109" i="4"/>
  <c r="AG1109" i="4" s="1"/>
  <c r="AK1109" i="4" s="1"/>
  <c r="AE1093" i="4"/>
  <c r="AG1093" i="4" s="1"/>
  <c r="AK1093" i="4" s="1"/>
  <c r="AE1013" i="4"/>
  <c r="AG1013" i="4" s="1"/>
  <c r="AK1013" i="4" s="1"/>
  <c r="AE981" i="4"/>
  <c r="AG981" i="4" s="1"/>
  <c r="AK981" i="4" s="1"/>
  <c r="AE965" i="4"/>
  <c r="AG965" i="4" s="1"/>
  <c r="AK965" i="4" s="1"/>
  <c r="AE949" i="4"/>
  <c r="AG949" i="4" s="1"/>
  <c r="AK949" i="4" s="1"/>
  <c r="AE917" i="4"/>
  <c r="AG917" i="4" s="1"/>
  <c r="AK917" i="4" s="1"/>
  <c r="AE901" i="4"/>
  <c r="AG901" i="4" s="1"/>
  <c r="AK901" i="4" s="1"/>
  <c r="AE143" i="4"/>
  <c r="AG143" i="4" s="1"/>
  <c r="AK143" i="4" s="1"/>
  <c r="AE159" i="4"/>
  <c r="AG159" i="4" s="1"/>
  <c r="AK159" i="4" s="1"/>
  <c r="AE191" i="4"/>
  <c r="AG191" i="4" s="1"/>
  <c r="AK191" i="4" s="1"/>
  <c r="AE207" i="4"/>
  <c r="AG207" i="4" s="1"/>
  <c r="AK207" i="4" s="1"/>
  <c r="AE395" i="4"/>
  <c r="AG395" i="4" s="1"/>
  <c r="AK395" i="4" s="1"/>
  <c r="AE427" i="4"/>
  <c r="AG427" i="4" s="1"/>
  <c r="AK427" i="4" s="1"/>
  <c r="AE459" i="4"/>
  <c r="AG459" i="4" s="1"/>
  <c r="AK459" i="4" s="1"/>
  <c r="AE26" i="4"/>
  <c r="AG26" i="4" s="1"/>
  <c r="AK26" i="4" s="1"/>
  <c r="AE282" i="4"/>
  <c r="AG282" i="4" s="1"/>
  <c r="AK282" i="4" s="1"/>
  <c r="AE298" i="4"/>
  <c r="AG298" i="4" s="1"/>
  <c r="AK298" i="4" s="1"/>
  <c r="AE314" i="4"/>
  <c r="AG314" i="4" s="1"/>
  <c r="AK314" i="4" s="1"/>
  <c r="AE362" i="4"/>
  <c r="AG362" i="4" s="1"/>
  <c r="AK362" i="4" s="1"/>
  <c r="AE426" i="4"/>
  <c r="AG426" i="4" s="1"/>
  <c r="AK426" i="4" s="1"/>
  <c r="AE538" i="4"/>
  <c r="AG538" i="4" s="1"/>
  <c r="AK538" i="4" s="1"/>
  <c r="AE570" i="4"/>
  <c r="AG570" i="4" s="1"/>
  <c r="AK570" i="4" s="1"/>
  <c r="AE618" i="4"/>
  <c r="AG618" i="4" s="1"/>
  <c r="AK618" i="4" s="1"/>
  <c r="AE762" i="4"/>
  <c r="AG762" i="4" s="1"/>
  <c r="AK762" i="4" s="1"/>
  <c r="AE826" i="4"/>
  <c r="AG826" i="4" s="1"/>
  <c r="AK826" i="4" s="1"/>
  <c r="AE377" i="4"/>
  <c r="AG377" i="4" s="1"/>
  <c r="AK377" i="4" s="1"/>
  <c r="AE393" i="4"/>
  <c r="AG393" i="4" s="1"/>
  <c r="AK393" i="4" s="1"/>
  <c r="AE409" i="4"/>
  <c r="AG409" i="4" s="1"/>
  <c r="AK409" i="4" s="1"/>
  <c r="AE425" i="4"/>
  <c r="AG425" i="4" s="1"/>
  <c r="AK425" i="4" s="1"/>
  <c r="AE457" i="4"/>
  <c r="AG457" i="4" s="1"/>
  <c r="AK457" i="4" s="1"/>
  <c r="AE473" i="4"/>
  <c r="AG473" i="4" s="1"/>
  <c r="AK473" i="4" s="1"/>
  <c r="AE489" i="4"/>
  <c r="AG489" i="4" s="1"/>
  <c r="AK489" i="4" s="1"/>
  <c r="AE505" i="4"/>
  <c r="AG505" i="4" s="1"/>
  <c r="AK505" i="4" s="1"/>
  <c r="AE521" i="4"/>
  <c r="AG521" i="4" s="1"/>
  <c r="AK521" i="4" s="1"/>
  <c r="AE537" i="4"/>
  <c r="AG537" i="4" s="1"/>
  <c r="AK537" i="4" s="1"/>
  <c r="AE569" i="4"/>
  <c r="AG569" i="4" s="1"/>
  <c r="AK569" i="4" s="1"/>
  <c r="AE585" i="4"/>
  <c r="AG585" i="4" s="1"/>
  <c r="AK585" i="4" s="1"/>
  <c r="AE601" i="4"/>
  <c r="AG601" i="4" s="1"/>
  <c r="AK601" i="4" s="1"/>
  <c r="AE617" i="4"/>
  <c r="AG617" i="4" s="1"/>
  <c r="AK617" i="4" s="1"/>
  <c r="AE633" i="4"/>
  <c r="AG633" i="4" s="1"/>
  <c r="AK633" i="4" s="1"/>
  <c r="AE649" i="4"/>
  <c r="AG649" i="4" s="1"/>
  <c r="AK649" i="4" s="1"/>
  <c r="AE665" i="4"/>
  <c r="AG665" i="4" s="1"/>
  <c r="AK665" i="4" s="1"/>
  <c r="AE681" i="4"/>
  <c r="AG681" i="4" s="1"/>
  <c r="AK681" i="4" s="1"/>
  <c r="AE697" i="4"/>
  <c r="AG697" i="4" s="1"/>
  <c r="AK697" i="4" s="1"/>
  <c r="AE713" i="4"/>
  <c r="AG713" i="4" s="1"/>
  <c r="AK713" i="4" s="1"/>
  <c r="AE745" i="4"/>
  <c r="AG745" i="4" s="1"/>
  <c r="AK745" i="4" s="1"/>
  <c r="AE761" i="4"/>
  <c r="AG761" i="4" s="1"/>
  <c r="AK761" i="4" s="1"/>
  <c r="AE777" i="4"/>
  <c r="AG777" i="4" s="1"/>
  <c r="AK777" i="4" s="1"/>
  <c r="AE793" i="4"/>
  <c r="AG793" i="4" s="1"/>
  <c r="AK793" i="4" s="1"/>
  <c r="AE825" i="4"/>
  <c r="AG825" i="4" s="1"/>
  <c r="AK825" i="4" s="1"/>
  <c r="AE841" i="4"/>
  <c r="AG841" i="4" s="1"/>
  <c r="AK841" i="4" s="1"/>
  <c r="AE907" i="4"/>
  <c r="AG907" i="4" s="1"/>
  <c r="AK907" i="4" s="1"/>
  <c r="AE971" i="4"/>
  <c r="AG971" i="4" s="1"/>
  <c r="AK971" i="4" s="1"/>
  <c r="AE1035" i="4"/>
  <c r="AG1035" i="4" s="1"/>
  <c r="AK1035" i="4" s="1"/>
  <c r="AE1227" i="4"/>
  <c r="AG1227" i="4" s="1"/>
  <c r="AK1227" i="4" s="1"/>
  <c r="AE1291" i="4"/>
  <c r="AG1291" i="4" s="1"/>
  <c r="AK1291" i="4" s="1"/>
  <c r="AE1483" i="4"/>
  <c r="AG1483" i="4" s="1"/>
  <c r="AK1483" i="4" s="1"/>
  <c r="AE1547" i="4"/>
  <c r="AG1547" i="4" s="1"/>
  <c r="AK1547" i="4" s="1"/>
  <c r="AE1675" i="4"/>
  <c r="AG1675" i="4" s="1"/>
  <c r="AK1675" i="4" s="1"/>
  <c r="AE2607" i="4"/>
  <c r="AG2607" i="4" s="1"/>
  <c r="AK2607" i="4" s="1"/>
  <c r="AE1071" i="4"/>
  <c r="AG1071" i="4" s="1"/>
  <c r="AK1071" i="4" s="1"/>
  <c r="AE1327" i="4"/>
  <c r="AG1327" i="4" s="1"/>
  <c r="AK1327" i="4" s="1"/>
  <c r="AE1455" i="4"/>
  <c r="AG1455" i="4" s="1"/>
  <c r="AK1455" i="4" s="1"/>
  <c r="AE1519" i="4"/>
  <c r="AG1519" i="4" s="1"/>
  <c r="AK1519" i="4" s="1"/>
  <c r="AE1647" i="4"/>
  <c r="AG1647" i="4" s="1"/>
  <c r="AK1647" i="4" s="1"/>
  <c r="AE1711" i="4"/>
  <c r="AG1711" i="4" s="1"/>
  <c r="AK1711" i="4" s="1"/>
  <c r="AE336" i="4"/>
  <c r="AG336" i="4" s="1"/>
  <c r="AK336" i="4" s="1"/>
  <c r="AE296" i="4"/>
  <c r="AG296" i="4" s="1"/>
  <c r="AK296" i="4" s="1"/>
  <c r="AE277" i="4"/>
  <c r="AG277" i="4" s="1"/>
  <c r="AK277" i="4" s="1"/>
  <c r="AE232" i="4"/>
  <c r="AG232" i="4" s="1"/>
  <c r="AK232" i="4" s="1"/>
  <c r="AE213" i="4"/>
  <c r="AG213" i="4" s="1"/>
  <c r="AK213" i="4" s="1"/>
  <c r="AE104" i="4"/>
  <c r="AG104" i="4" s="1"/>
  <c r="AK104" i="4" s="1"/>
  <c r="AE40" i="4"/>
  <c r="AG40" i="4" s="1"/>
  <c r="AK40" i="4" s="1"/>
  <c r="AE625" i="4"/>
  <c r="AG625" i="4" s="1"/>
  <c r="AK625" i="4" s="1"/>
  <c r="AE593" i="4"/>
  <c r="AG593" i="4" s="1"/>
  <c r="AK593" i="4" s="1"/>
  <c r="AE577" i="4"/>
  <c r="AG577" i="4" s="1"/>
  <c r="AK577" i="4" s="1"/>
  <c r="AE545" i="4"/>
  <c r="AG545" i="4" s="1"/>
  <c r="AK545" i="4" s="1"/>
  <c r="AE529" i="4"/>
  <c r="AG529" i="4" s="1"/>
  <c r="AK529" i="4" s="1"/>
  <c r="AE481" i="4"/>
  <c r="AG481" i="4" s="1"/>
  <c r="AK481" i="4" s="1"/>
  <c r="AE465" i="4"/>
  <c r="AG465" i="4" s="1"/>
  <c r="AK465" i="4" s="1"/>
  <c r="AE401" i="4"/>
  <c r="AG401" i="4" s="1"/>
  <c r="AK401" i="4" s="1"/>
  <c r="AE60" i="4"/>
  <c r="AG60" i="4" s="1"/>
  <c r="AK60" i="4" s="1"/>
  <c r="AE406" i="4"/>
  <c r="AG406" i="4" s="1"/>
  <c r="AK406" i="4" s="1"/>
  <c r="AE438" i="4"/>
  <c r="AG438" i="4" s="1"/>
  <c r="AK438" i="4" s="1"/>
  <c r="AE470" i="4"/>
  <c r="AG470" i="4" s="1"/>
  <c r="AK470" i="4" s="1"/>
  <c r="AE502" i="4"/>
  <c r="AG502" i="4" s="1"/>
  <c r="AK502" i="4" s="1"/>
  <c r="AE534" i="4"/>
  <c r="AG534" i="4" s="1"/>
  <c r="AK534" i="4" s="1"/>
  <c r="AE103" i="4"/>
  <c r="AG103" i="4" s="1"/>
  <c r="AK103" i="4" s="1"/>
  <c r="AE437" i="4"/>
  <c r="AG437" i="4" s="1"/>
  <c r="AK437" i="4" s="1"/>
  <c r="AE197" i="4"/>
  <c r="AG197" i="4" s="1"/>
  <c r="AK197" i="4" s="1"/>
  <c r="AE21" i="4"/>
  <c r="AG21" i="4" s="1"/>
  <c r="AK21" i="4" s="1"/>
  <c r="AE101" i="4"/>
  <c r="AG101" i="4" s="1"/>
  <c r="AK101" i="4" s="1"/>
  <c r="AE295" i="4"/>
  <c r="AG295" i="4" s="1"/>
  <c r="AK295" i="4" s="1"/>
  <c r="AE192" i="4"/>
  <c r="AG192" i="4" s="1"/>
  <c r="AK192" i="4" s="1"/>
  <c r="AE64" i="4"/>
  <c r="AG64" i="4" s="1"/>
  <c r="AK64" i="4" s="1"/>
  <c r="AE780" i="4"/>
  <c r="AG780" i="4" s="1"/>
  <c r="AK780" i="4" s="1"/>
  <c r="AE764" i="4"/>
  <c r="AG764" i="4" s="1"/>
  <c r="AK764" i="4" s="1"/>
  <c r="AE828" i="4"/>
  <c r="AG828" i="4" s="1"/>
  <c r="AK828" i="4" s="1"/>
  <c r="AE721" i="4"/>
  <c r="AG721" i="4" s="1"/>
  <c r="AK721" i="4" s="1"/>
  <c r="AE785" i="4"/>
  <c r="AG785" i="4" s="1"/>
  <c r="AK785" i="4" s="1"/>
  <c r="AE554" i="4"/>
  <c r="AG554" i="4" s="1"/>
  <c r="AK554" i="4" s="1"/>
  <c r="AE682" i="4"/>
  <c r="AG682" i="4" s="1"/>
  <c r="AK682" i="4" s="1"/>
  <c r="AE33" i="4"/>
  <c r="AG33" i="4" s="1"/>
  <c r="AK33" i="4" s="1"/>
  <c r="AE236" i="4"/>
  <c r="AG236" i="4" s="1"/>
  <c r="AK236" i="4" s="1"/>
  <c r="AE309" i="4"/>
  <c r="AG309" i="4" s="1"/>
  <c r="AK309" i="4" s="1"/>
  <c r="AE812" i="4"/>
  <c r="AG812" i="4" s="1"/>
  <c r="AK812" i="4" s="1"/>
  <c r="AE408" i="4"/>
  <c r="AG408" i="4" s="1"/>
  <c r="AK408" i="4" s="1"/>
  <c r="AE741" i="4"/>
  <c r="AG741" i="4" s="1"/>
  <c r="AK741" i="4" s="1"/>
  <c r="AE746" i="4"/>
  <c r="AG746" i="4" s="1"/>
  <c r="AK746" i="4" s="1"/>
  <c r="AE703" i="4"/>
  <c r="AG703" i="4" s="1"/>
  <c r="AK703" i="4" s="1"/>
  <c r="AE1551" i="4"/>
  <c r="AG1551" i="4" s="1"/>
  <c r="AK1551" i="4" s="1"/>
  <c r="AE3555" i="4"/>
  <c r="AG3555" i="4" s="1"/>
  <c r="AK3555" i="4" s="1"/>
  <c r="AE3319" i="4"/>
  <c r="AG3319" i="4" s="1"/>
  <c r="AK3319" i="4" s="1"/>
  <c r="AE3223" i="4"/>
  <c r="AG3223" i="4" s="1"/>
  <c r="AK3223" i="4" s="1"/>
  <c r="AE3127" i="4"/>
  <c r="AG3127" i="4" s="1"/>
  <c r="AK3127" i="4" s="1"/>
  <c r="AE3031" i="4"/>
  <c r="AG3031" i="4" s="1"/>
  <c r="AK3031" i="4" s="1"/>
  <c r="AE2935" i="4"/>
  <c r="AG2935" i="4" s="1"/>
  <c r="AK2935" i="4" s="1"/>
  <c r="AE1751" i="4"/>
  <c r="AG1751" i="4" s="1"/>
  <c r="AK1751" i="4" s="1"/>
  <c r="AE4683" i="4"/>
  <c r="AG4683" i="4" s="1"/>
  <c r="AK4683" i="4" s="1"/>
  <c r="AE4651" i="4"/>
  <c r="AG4651" i="4" s="1"/>
  <c r="AK4651" i="4" s="1"/>
  <c r="AE4619" i="4"/>
  <c r="AG4619" i="4" s="1"/>
  <c r="AK4619" i="4" s="1"/>
  <c r="AE4587" i="4"/>
  <c r="AG4587" i="4" s="1"/>
  <c r="AK4587" i="4" s="1"/>
  <c r="AE4555" i="4"/>
  <c r="AG4555" i="4" s="1"/>
  <c r="AK4555" i="4" s="1"/>
  <c r="AE4523" i="4"/>
  <c r="AG4523" i="4" s="1"/>
  <c r="AK4523" i="4" s="1"/>
  <c r="AE4491" i="4"/>
  <c r="AG4491" i="4" s="1"/>
  <c r="AK4491" i="4" s="1"/>
  <c r="AE4459" i="4"/>
  <c r="AG4459" i="4" s="1"/>
  <c r="AK4459" i="4" s="1"/>
  <c r="AE4434" i="4"/>
  <c r="AG4434" i="4" s="1"/>
  <c r="AK4434" i="4" s="1"/>
  <c r="AE4328" i="4"/>
  <c r="AG4328" i="4" s="1"/>
  <c r="AK4328" i="4" s="1"/>
  <c r="AE4296" i="4"/>
  <c r="AG4296" i="4" s="1"/>
  <c r="AK4296" i="4" s="1"/>
  <c r="AE4264" i="4"/>
  <c r="AG4264" i="4" s="1"/>
  <c r="AK4264" i="4" s="1"/>
  <c r="AE4232" i="4"/>
  <c r="AG4232" i="4" s="1"/>
  <c r="AK4232" i="4" s="1"/>
  <c r="AE4200" i="4"/>
  <c r="AG4200" i="4" s="1"/>
  <c r="AK4200" i="4" s="1"/>
  <c r="AE4168" i="4"/>
  <c r="AG4168" i="4" s="1"/>
  <c r="AK4168" i="4" s="1"/>
  <c r="AE4136" i="4"/>
  <c r="AG4136" i="4" s="1"/>
  <c r="AK4136" i="4" s="1"/>
  <c r="AE4104" i="4"/>
  <c r="AG4104" i="4" s="1"/>
  <c r="AK4104" i="4" s="1"/>
  <c r="AE4072" i="4"/>
  <c r="AG4072" i="4" s="1"/>
  <c r="AK4072" i="4" s="1"/>
  <c r="AE4345" i="4"/>
  <c r="AG4345" i="4" s="1"/>
  <c r="AK4345" i="4" s="1"/>
  <c r="AE3602" i="4"/>
  <c r="AG3602" i="4" s="1"/>
  <c r="AK3602" i="4" s="1"/>
  <c r="AE3535" i="4"/>
  <c r="AG3535" i="4" s="1"/>
  <c r="AK3535" i="4" s="1"/>
  <c r="AE3471" i="4"/>
  <c r="AG3471" i="4" s="1"/>
  <c r="AK3471" i="4" s="1"/>
  <c r="AE3407" i="4"/>
  <c r="AG3407" i="4" s="1"/>
  <c r="AK3407" i="4" s="1"/>
  <c r="AE3370" i="4"/>
  <c r="AG3370" i="4" s="1"/>
  <c r="AK3370" i="4" s="1"/>
  <c r="AE3338" i="4"/>
  <c r="AG3338" i="4" s="1"/>
  <c r="AK3338" i="4" s="1"/>
  <c r="AE3306" i="4"/>
  <c r="AG3306" i="4" s="1"/>
  <c r="AK3306" i="4" s="1"/>
  <c r="AE3274" i="4"/>
  <c r="AG3274" i="4" s="1"/>
  <c r="AK3274" i="4" s="1"/>
  <c r="AE3242" i="4"/>
  <c r="AG3242" i="4" s="1"/>
  <c r="AK3242" i="4" s="1"/>
  <c r="AE3210" i="4"/>
  <c r="AG3210" i="4" s="1"/>
  <c r="AK3210" i="4" s="1"/>
  <c r="AE3178" i="4"/>
  <c r="AG3178" i="4" s="1"/>
  <c r="AK3178" i="4" s="1"/>
  <c r="AE3146" i="4"/>
  <c r="AG3146" i="4" s="1"/>
  <c r="AK3146" i="4" s="1"/>
  <c r="AE3114" i="4"/>
  <c r="AG3114" i="4" s="1"/>
  <c r="AK3114" i="4" s="1"/>
  <c r="AE3082" i="4"/>
  <c r="AG3082" i="4" s="1"/>
  <c r="AK3082" i="4" s="1"/>
  <c r="AE3050" i="4"/>
  <c r="AG3050" i="4" s="1"/>
  <c r="AK3050" i="4" s="1"/>
  <c r="AE3018" i="4"/>
  <c r="AG3018" i="4" s="1"/>
  <c r="AK3018" i="4" s="1"/>
  <c r="AE2986" i="4"/>
  <c r="AG2986" i="4" s="1"/>
  <c r="AK2986" i="4" s="1"/>
  <c r="AE2954" i="4"/>
  <c r="AG2954" i="4" s="1"/>
  <c r="AK2954" i="4" s="1"/>
  <c r="AE2922" i="4"/>
  <c r="AG2922" i="4" s="1"/>
  <c r="AK2922" i="4" s="1"/>
  <c r="AE3341" i="4"/>
  <c r="AG3341" i="4" s="1"/>
  <c r="AK3341" i="4" s="1"/>
  <c r="AE3213" i="4"/>
  <c r="AG3213" i="4" s="1"/>
  <c r="AK3213" i="4" s="1"/>
  <c r="AE3149" i="4"/>
  <c r="AG3149" i="4" s="1"/>
  <c r="AK3149" i="4" s="1"/>
  <c r="AE3053" i="4"/>
  <c r="AG3053" i="4" s="1"/>
  <c r="AK3053" i="4" s="1"/>
  <c r="AE2815" i="4"/>
  <c r="AG2815" i="4" s="1"/>
  <c r="AK2815" i="4" s="1"/>
  <c r="AE2751" i="4"/>
  <c r="AG2751" i="4" s="1"/>
  <c r="AK2751" i="4" s="1"/>
  <c r="AE2658" i="4"/>
  <c r="AG2658" i="4" s="1"/>
  <c r="AK2658" i="4" s="1"/>
  <c r="AE2626" i="4"/>
  <c r="AG2626" i="4" s="1"/>
  <c r="AK2626" i="4" s="1"/>
  <c r="AE2594" i="4"/>
  <c r="AG2594" i="4" s="1"/>
  <c r="AK2594" i="4" s="1"/>
  <c r="AE2653" i="4"/>
  <c r="AG2653" i="4" s="1"/>
  <c r="AK2653" i="4" s="1"/>
  <c r="AE1695" i="4"/>
  <c r="AG1695" i="4" s="1"/>
  <c r="AK1695" i="4" s="1"/>
  <c r="AE4955" i="4"/>
  <c r="AG4955" i="4" s="1"/>
  <c r="AK4955" i="4" s="1"/>
  <c r="AE3351" i="4"/>
  <c r="AG3351" i="4" s="1"/>
  <c r="AK3351" i="4" s="1"/>
  <c r="AE3255" i="4"/>
  <c r="AG3255" i="4" s="1"/>
  <c r="AK3255" i="4" s="1"/>
  <c r="AE3159" i="4"/>
  <c r="AG3159" i="4" s="1"/>
  <c r="AK3159" i="4" s="1"/>
  <c r="AE3063" i="4"/>
  <c r="AG3063" i="4" s="1"/>
  <c r="AK3063" i="4" s="1"/>
  <c r="AE2967" i="4"/>
  <c r="AG2967" i="4" s="1"/>
  <c r="AK2967" i="4" s="1"/>
  <c r="AE4703" i="4"/>
  <c r="AG4703" i="4" s="1"/>
  <c r="AK4703" i="4" s="1"/>
  <c r="AE4680" i="4"/>
  <c r="AG4680" i="4" s="1"/>
  <c r="AK4680" i="4" s="1"/>
  <c r="AE4600" i="4"/>
  <c r="AG4600" i="4" s="1"/>
  <c r="AK4600" i="4" s="1"/>
  <c r="AE4568" i="4"/>
  <c r="AG4568" i="4" s="1"/>
  <c r="AK4568" i="4" s="1"/>
  <c r="AE4504" i="4"/>
  <c r="AG4504" i="4" s="1"/>
  <c r="AK4504" i="4" s="1"/>
  <c r="AE4472" i="4"/>
  <c r="AG4472" i="4" s="1"/>
  <c r="AK4472" i="4" s="1"/>
  <c r="AE4374" i="4"/>
  <c r="AG4374" i="4" s="1"/>
  <c r="AK4374" i="4" s="1"/>
  <c r="AE4297" i="4"/>
  <c r="AG4297" i="4" s="1"/>
  <c r="AK4297" i="4" s="1"/>
  <c r="AE4281" i="4"/>
  <c r="AG4281" i="4" s="1"/>
  <c r="AK4281" i="4" s="1"/>
  <c r="AE4217" i="4"/>
  <c r="AG4217" i="4" s="1"/>
  <c r="AK4217" i="4" s="1"/>
  <c r="AE4169" i="4"/>
  <c r="AG4169" i="4" s="1"/>
  <c r="AK4169" i="4" s="1"/>
  <c r="AE4007" i="4"/>
  <c r="AG4007" i="4" s="1"/>
  <c r="AK4007" i="4" s="1"/>
  <c r="AE3619" i="4"/>
  <c r="AG3619" i="4" s="1"/>
  <c r="AK3619" i="4" s="1"/>
  <c r="AE2816" i="4"/>
  <c r="AG2816" i="4" s="1"/>
  <c r="AK2816" i="4" s="1"/>
  <c r="AE2291" i="4"/>
  <c r="AG2291" i="4" s="1"/>
  <c r="AK2291" i="4" s="1"/>
  <c r="AE1891" i="4"/>
  <c r="AG1891" i="4" s="1"/>
  <c r="AK1891" i="4" s="1"/>
  <c r="AE2687" i="4"/>
  <c r="AG2687" i="4" s="1"/>
  <c r="AK2687" i="4" s="1"/>
  <c r="AE2655" i="4"/>
  <c r="AG2655" i="4" s="1"/>
  <c r="AK2655" i="4" s="1"/>
  <c r="AE4362" i="4"/>
  <c r="AG4362" i="4" s="1"/>
  <c r="AK4362" i="4" s="1"/>
  <c r="AE3463" i="4"/>
  <c r="AG3463" i="4" s="1"/>
  <c r="AK3463" i="4" s="1"/>
  <c r="AE3399" i="4"/>
  <c r="AG3399" i="4" s="1"/>
  <c r="AK3399" i="4" s="1"/>
  <c r="AE23" i="4"/>
  <c r="AG23" i="4" s="1"/>
  <c r="AK23" i="4" s="1"/>
  <c r="AE195" i="4"/>
  <c r="AG195" i="4" s="1"/>
  <c r="AK195" i="4" s="1"/>
  <c r="AE211" i="4"/>
  <c r="AG211" i="4" s="1"/>
  <c r="AK211" i="4" s="1"/>
  <c r="AE1167" i="4"/>
  <c r="AG1167" i="4" s="1"/>
  <c r="AK1167" i="4" s="1"/>
  <c r="AE927" i="4"/>
  <c r="AG927" i="4" s="1"/>
  <c r="AK927" i="4" s="1"/>
  <c r="AE4996" i="4"/>
  <c r="AG4996" i="4" s="1"/>
  <c r="AK4996" i="4" s="1"/>
  <c r="AE3383" i="4"/>
  <c r="AG3383" i="4" s="1"/>
  <c r="AK3383" i="4" s="1"/>
  <c r="AE3287" i="4"/>
  <c r="AG3287" i="4" s="1"/>
  <c r="AK3287" i="4" s="1"/>
  <c r="AE3191" i="4"/>
  <c r="AG3191" i="4" s="1"/>
  <c r="AK3191" i="4" s="1"/>
  <c r="AE3095" i="4"/>
  <c r="AG3095" i="4" s="1"/>
  <c r="AK3095" i="4" s="1"/>
  <c r="AE2999" i="4"/>
  <c r="AG2999" i="4" s="1"/>
  <c r="AK2999" i="4" s="1"/>
  <c r="AE4664" i="4"/>
  <c r="AG4664" i="4" s="1"/>
  <c r="AK4664" i="4" s="1"/>
  <c r="AE4616" i="4"/>
  <c r="AG4616" i="4" s="1"/>
  <c r="AK4616" i="4" s="1"/>
  <c r="AE4584" i="4"/>
  <c r="AG4584" i="4" s="1"/>
  <c r="AK4584" i="4" s="1"/>
  <c r="AE4552" i="4"/>
  <c r="AG4552" i="4" s="1"/>
  <c r="AK4552" i="4" s="1"/>
  <c r="AE4520" i="4"/>
  <c r="AG4520" i="4" s="1"/>
  <c r="AK4520" i="4" s="1"/>
  <c r="AE4488" i="4"/>
  <c r="AG4488" i="4" s="1"/>
  <c r="AK4488" i="4" s="1"/>
  <c r="AE4456" i="4"/>
  <c r="AG4456" i="4" s="1"/>
  <c r="AK4456" i="4" s="1"/>
  <c r="AE4329" i="4"/>
  <c r="AG4329" i="4" s="1"/>
  <c r="AK4329" i="4" s="1"/>
  <c r="AE4265" i="4"/>
  <c r="AG4265" i="4" s="1"/>
  <c r="AK4265" i="4" s="1"/>
  <c r="AE4233" i="4"/>
  <c r="AG4233" i="4" s="1"/>
  <c r="AK4233" i="4" s="1"/>
  <c r="AE4201" i="4"/>
  <c r="AG4201" i="4" s="1"/>
  <c r="AK4201" i="4" s="1"/>
  <c r="AE4137" i="4"/>
  <c r="AG4137" i="4" s="1"/>
  <c r="AK4137" i="4" s="1"/>
  <c r="AE4413" i="4"/>
  <c r="AG4413" i="4" s="1"/>
  <c r="AK4413" i="4" s="1"/>
  <c r="AE4349" i="4"/>
  <c r="AG4349" i="4" s="1"/>
  <c r="AK4349" i="4" s="1"/>
  <c r="AE3587" i="4"/>
  <c r="AG3587" i="4" s="1"/>
  <c r="AK3587" i="4" s="1"/>
  <c r="AE2880" i="4"/>
  <c r="AG2880" i="4" s="1"/>
  <c r="AK2880" i="4" s="1"/>
  <c r="AE2752" i="4"/>
  <c r="AG2752" i="4" s="1"/>
  <c r="AK2752" i="4" s="1"/>
  <c r="AE2323" i="4"/>
  <c r="AG2323" i="4" s="1"/>
  <c r="AK2323" i="4" s="1"/>
  <c r="AE869" i="4"/>
  <c r="AG869" i="4" s="1"/>
  <c r="AK869" i="4" s="1"/>
  <c r="AE885" i="4"/>
  <c r="AG885" i="4" s="1"/>
  <c r="AK885" i="4" s="1"/>
  <c r="AE4971" i="4"/>
  <c r="AG4971" i="4" s="1"/>
  <c r="AK4971" i="4" s="1"/>
  <c r="AE4923" i="4"/>
  <c r="AG4923" i="4" s="1"/>
  <c r="AK4923" i="4" s="1"/>
  <c r="AE4891" i="4"/>
  <c r="AG4891" i="4" s="1"/>
  <c r="AK4891" i="4" s="1"/>
  <c r="AE4859" i="4"/>
  <c r="AG4859" i="4" s="1"/>
  <c r="AK4859" i="4" s="1"/>
  <c r="AE4827" i="4"/>
  <c r="AG4827" i="4" s="1"/>
  <c r="AK4827" i="4" s="1"/>
  <c r="AE4795" i="4"/>
  <c r="AG4795" i="4" s="1"/>
  <c r="AK4795" i="4" s="1"/>
  <c r="AE4763" i="4"/>
  <c r="AG4763" i="4" s="1"/>
  <c r="AK4763" i="4" s="1"/>
  <c r="AE4747" i="4"/>
  <c r="AG4747" i="4" s="1"/>
  <c r="AK4747" i="4" s="1"/>
  <c r="AE4715" i="4"/>
  <c r="AG4715" i="4" s="1"/>
  <c r="AK4715" i="4" s="1"/>
  <c r="AE4699" i="4"/>
  <c r="AG4699" i="4" s="1"/>
  <c r="AK4699" i="4" s="1"/>
  <c r="AE4383" i="4"/>
  <c r="AG4383" i="4" s="1"/>
  <c r="AK4383" i="4" s="1"/>
  <c r="AE4325" i="4"/>
  <c r="AG4325" i="4" s="1"/>
  <c r="AK4325" i="4" s="1"/>
  <c r="AE4309" i="4"/>
  <c r="AG4309" i="4" s="1"/>
  <c r="AK4309" i="4" s="1"/>
  <c r="AE4293" i="4"/>
  <c r="AG4293" i="4" s="1"/>
  <c r="AK4293" i="4" s="1"/>
  <c r="AE4277" i="4"/>
  <c r="AG4277" i="4" s="1"/>
  <c r="AK4277" i="4" s="1"/>
  <c r="AE4261" i="4"/>
  <c r="AG4261" i="4" s="1"/>
  <c r="AK4261" i="4" s="1"/>
  <c r="AE4245" i="4"/>
  <c r="AG4245" i="4" s="1"/>
  <c r="AK4245" i="4" s="1"/>
  <c r="AE4229" i="4"/>
  <c r="AG4229" i="4" s="1"/>
  <c r="AK4229" i="4" s="1"/>
  <c r="AE4213" i="4"/>
  <c r="AG4213" i="4" s="1"/>
  <c r="AK4213" i="4" s="1"/>
  <c r="AE4197" i="4"/>
  <c r="AG4197" i="4" s="1"/>
  <c r="AK4197" i="4" s="1"/>
  <c r="AE4181" i="4"/>
  <c r="AG4181" i="4" s="1"/>
  <c r="AK4181" i="4" s="1"/>
  <c r="AE4165" i="4"/>
  <c r="AG4165" i="4" s="1"/>
  <c r="AK4165" i="4" s="1"/>
  <c r="AE4149" i="4"/>
  <c r="AG4149" i="4" s="1"/>
  <c r="AK4149" i="4" s="1"/>
  <c r="AE4133" i="4"/>
  <c r="AG4133" i="4" s="1"/>
  <c r="AK4133" i="4" s="1"/>
  <c r="AE4117" i="4"/>
  <c r="AG4117" i="4" s="1"/>
  <c r="AK4117" i="4" s="1"/>
  <c r="AE4101" i="4"/>
  <c r="AG4101" i="4" s="1"/>
  <c r="AK4101" i="4" s="1"/>
  <c r="AE4085" i="4"/>
  <c r="AG4085" i="4" s="1"/>
  <c r="AK4085" i="4" s="1"/>
  <c r="AE4069" i="4"/>
  <c r="AG4069" i="4" s="1"/>
  <c r="AK4069" i="4" s="1"/>
  <c r="AE4063" i="4"/>
  <c r="AG4063" i="4" s="1"/>
  <c r="AK4063" i="4" s="1"/>
  <c r="AE4031" i="4"/>
  <c r="AG4031" i="4" s="1"/>
  <c r="AK4031" i="4" s="1"/>
  <c r="AE3999" i="4"/>
  <c r="AG3999" i="4" s="1"/>
  <c r="AK3999" i="4" s="1"/>
  <c r="AE4062" i="4"/>
  <c r="AG4062" i="4" s="1"/>
  <c r="AK4062" i="4" s="1"/>
  <c r="AE3998" i="4"/>
  <c r="AG3998" i="4" s="1"/>
  <c r="AK3998" i="4" s="1"/>
  <c r="AE3951" i="4"/>
  <c r="AG3951" i="4" s="1"/>
  <c r="AK3951" i="4" s="1"/>
  <c r="AE3919" i="4"/>
  <c r="AG3919" i="4" s="1"/>
  <c r="AK3919" i="4" s="1"/>
  <c r="AE3887" i="4"/>
  <c r="AG3887" i="4" s="1"/>
  <c r="AK3887" i="4" s="1"/>
  <c r="AE3855" i="4"/>
  <c r="AG3855" i="4" s="1"/>
  <c r="AK3855" i="4" s="1"/>
  <c r="AE3823" i="4"/>
  <c r="AG3823" i="4" s="1"/>
  <c r="AK3823" i="4" s="1"/>
  <c r="AE3791" i="4"/>
  <c r="AG3791" i="4" s="1"/>
  <c r="AK3791" i="4" s="1"/>
  <c r="AE3759" i="4"/>
  <c r="AG3759" i="4" s="1"/>
  <c r="AK3759" i="4" s="1"/>
  <c r="AE3727" i="4"/>
  <c r="AG3727" i="4" s="1"/>
  <c r="AK3727" i="4" s="1"/>
  <c r="AE3695" i="4"/>
  <c r="AG3695" i="4" s="1"/>
  <c r="AK3695" i="4" s="1"/>
  <c r="AE3663" i="4"/>
  <c r="AG3663" i="4" s="1"/>
  <c r="AK3663" i="4" s="1"/>
  <c r="AE3615" i="4"/>
  <c r="AG3615" i="4" s="1"/>
  <c r="AK3615" i="4" s="1"/>
  <c r="AE3583" i="4"/>
  <c r="AG3583" i="4" s="1"/>
  <c r="AK3583" i="4" s="1"/>
  <c r="AE3523" i="4"/>
  <c r="AG3523" i="4" s="1"/>
  <c r="AK3523" i="4" s="1"/>
  <c r="AE2857" i="4"/>
  <c r="AG2857" i="4" s="1"/>
  <c r="AK2857" i="4" s="1"/>
  <c r="AE2793" i="4"/>
  <c r="AG2793" i="4" s="1"/>
  <c r="AK2793" i="4" s="1"/>
  <c r="AE2729" i="4"/>
  <c r="AG2729" i="4" s="1"/>
  <c r="AK2729" i="4" s="1"/>
  <c r="AE2864" i="4"/>
  <c r="AG2864" i="4" s="1"/>
  <c r="AK2864" i="4" s="1"/>
  <c r="AE2800" i="4"/>
  <c r="AG2800" i="4" s="1"/>
  <c r="AK2800" i="4" s="1"/>
  <c r="AE2736" i="4"/>
  <c r="AG2736" i="4" s="1"/>
  <c r="AK2736" i="4" s="1"/>
  <c r="AE3367" i="4"/>
  <c r="AG3367" i="4" s="1"/>
  <c r="AK3367" i="4" s="1"/>
  <c r="AE3335" i="4"/>
  <c r="AG3335" i="4" s="1"/>
  <c r="AK3335" i="4" s="1"/>
  <c r="AE3303" i="4"/>
  <c r="AG3303" i="4" s="1"/>
  <c r="AK3303" i="4" s="1"/>
  <c r="AE3271" i="4"/>
  <c r="AG3271" i="4" s="1"/>
  <c r="AK3271" i="4" s="1"/>
  <c r="AE3239" i="4"/>
  <c r="AG3239" i="4" s="1"/>
  <c r="AK3239" i="4" s="1"/>
  <c r="AE3207" i="4"/>
  <c r="AG3207" i="4" s="1"/>
  <c r="AK3207" i="4" s="1"/>
  <c r="AE3175" i="4"/>
  <c r="AG3175" i="4" s="1"/>
  <c r="AK3175" i="4" s="1"/>
  <c r="AE3143" i="4"/>
  <c r="AG3143" i="4" s="1"/>
  <c r="AK3143" i="4" s="1"/>
  <c r="AE3111" i="4"/>
  <c r="AG3111" i="4" s="1"/>
  <c r="AK3111" i="4" s="1"/>
  <c r="AE3079" i="4"/>
  <c r="AG3079" i="4" s="1"/>
  <c r="AK3079" i="4" s="1"/>
  <c r="AE3047" i="4"/>
  <c r="AG3047" i="4" s="1"/>
  <c r="AK3047" i="4" s="1"/>
  <c r="AE3015" i="4"/>
  <c r="AG3015" i="4" s="1"/>
  <c r="AK3015" i="4" s="1"/>
  <c r="AE2983" i="4"/>
  <c r="AG2983" i="4" s="1"/>
  <c r="AK2983" i="4" s="1"/>
  <c r="AE2951" i="4"/>
  <c r="AG2951" i="4" s="1"/>
  <c r="AK2951" i="4" s="1"/>
  <c r="AE2919" i="4"/>
  <c r="AG2919" i="4" s="1"/>
  <c r="AK2919" i="4" s="1"/>
  <c r="AE2591" i="4"/>
  <c r="AG2591" i="4" s="1"/>
  <c r="AK2591" i="4" s="1"/>
  <c r="AE2575" i="4"/>
  <c r="AG2575" i="4" s="1"/>
  <c r="AK2575" i="4" s="1"/>
  <c r="AE2543" i="4"/>
  <c r="AG2543" i="4" s="1"/>
  <c r="AK2543" i="4" s="1"/>
  <c r="AE2527" i="4"/>
  <c r="AG2527" i="4" s="1"/>
  <c r="AK2527" i="4" s="1"/>
  <c r="AE2511" i="4"/>
  <c r="AG2511" i="4" s="1"/>
  <c r="AK2511" i="4" s="1"/>
  <c r="AE2479" i="4"/>
  <c r="AG2479" i="4" s="1"/>
  <c r="AK2479" i="4" s="1"/>
  <c r="AE2463" i="4"/>
  <c r="AG2463" i="4" s="1"/>
  <c r="AK2463" i="4" s="1"/>
  <c r="AE2447" i="4"/>
  <c r="AG2447" i="4" s="1"/>
  <c r="AK2447" i="4" s="1"/>
  <c r="AE2415" i="4"/>
  <c r="AG2415" i="4" s="1"/>
  <c r="AK2415" i="4" s="1"/>
  <c r="AE2399" i="4"/>
  <c r="AG2399" i="4" s="1"/>
  <c r="AK2399" i="4" s="1"/>
  <c r="AE2383" i="4"/>
  <c r="AG2383" i="4" s="1"/>
  <c r="AK2383" i="4" s="1"/>
  <c r="AE2367" i="4"/>
  <c r="AG2367" i="4" s="1"/>
  <c r="AK2367" i="4" s="1"/>
  <c r="AE2351" i="4"/>
  <c r="AG2351" i="4" s="1"/>
  <c r="AK2351" i="4" s="1"/>
  <c r="AE2335" i="4"/>
  <c r="AG2335" i="4" s="1"/>
  <c r="AK2335" i="4" s="1"/>
  <c r="AE2319" i="4"/>
  <c r="AG2319" i="4" s="1"/>
  <c r="AK2319" i="4" s="1"/>
  <c r="AE2287" i="4"/>
  <c r="AG2287" i="4" s="1"/>
  <c r="AK2287" i="4" s="1"/>
  <c r="AE2255" i="4"/>
  <c r="AG2255" i="4" s="1"/>
  <c r="AK2255" i="4" s="1"/>
  <c r="AE2239" i="4"/>
  <c r="AG2239" i="4" s="1"/>
  <c r="AK2239" i="4" s="1"/>
  <c r="AE2207" i="4"/>
  <c r="AG2207" i="4" s="1"/>
  <c r="AK2207" i="4" s="1"/>
  <c r="AE2175" i="4"/>
  <c r="AG2175" i="4" s="1"/>
  <c r="AK2175" i="4" s="1"/>
  <c r="AE2159" i="4"/>
  <c r="AG2159" i="4" s="1"/>
  <c r="AK2159" i="4" s="1"/>
  <c r="AE2143" i="4"/>
  <c r="AG2143" i="4" s="1"/>
  <c r="AK2143" i="4" s="1"/>
  <c r="AE2127" i="4"/>
  <c r="AG2127" i="4" s="1"/>
  <c r="AK2127" i="4" s="1"/>
  <c r="AE2095" i="4"/>
  <c r="AG2095" i="4" s="1"/>
  <c r="AK2095" i="4" s="1"/>
  <c r="AE2063" i="4"/>
  <c r="AG2063" i="4" s="1"/>
  <c r="AK2063" i="4" s="1"/>
  <c r="AE2047" i="4"/>
  <c r="AG2047" i="4" s="1"/>
  <c r="AK2047" i="4" s="1"/>
  <c r="AE2031" i="4"/>
  <c r="AG2031" i="4" s="1"/>
  <c r="AK2031" i="4" s="1"/>
  <c r="AE2015" i="4"/>
  <c r="AG2015" i="4" s="1"/>
  <c r="AK2015" i="4" s="1"/>
  <c r="AE1983" i="4"/>
  <c r="AG1983" i="4" s="1"/>
  <c r="AK1983" i="4" s="1"/>
  <c r="AE1935" i="4"/>
  <c r="AG1935" i="4" s="1"/>
  <c r="AK1935" i="4" s="1"/>
  <c r="AE1919" i="4"/>
  <c r="AG1919" i="4" s="1"/>
  <c r="AK1919" i="4" s="1"/>
  <c r="AE1903" i="4"/>
  <c r="AG1903" i="4" s="1"/>
  <c r="AK1903" i="4" s="1"/>
  <c r="AE1871" i="4"/>
  <c r="AG1871" i="4" s="1"/>
  <c r="AK1871" i="4" s="1"/>
  <c r="AE1855" i="4"/>
  <c r="AG1855" i="4" s="1"/>
  <c r="AK1855" i="4" s="1"/>
  <c r="AE1839" i="4"/>
  <c r="AG1839" i="4" s="1"/>
  <c r="AK1839" i="4" s="1"/>
  <c r="AE1823" i="4"/>
  <c r="AG1823" i="4" s="1"/>
  <c r="AK1823" i="4" s="1"/>
  <c r="AE1807" i="4"/>
  <c r="AG1807" i="4" s="1"/>
  <c r="AK1807" i="4" s="1"/>
  <c r="AE1791" i="4"/>
  <c r="AG1791" i="4" s="1"/>
  <c r="AK1791" i="4" s="1"/>
  <c r="AE4966" i="4"/>
  <c r="AG4966" i="4" s="1"/>
  <c r="AK4966" i="4" s="1"/>
  <c r="AE1439" i="4"/>
  <c r="AG1439" i="4" s="1"/>
  <c r="AK1439" i="4" s="1"/>
  <c r="AE1199" i="4"/>
  <c r="AG1199" i="4" s="1"/>
  <c r="AK1199" i="4" s="1"/>
  <c r="AE1391" i="4"/>
  <c r="AG1391" i="4" s="1"/>
  <c r="AK1391" i="4" s="1"/>
  <c r="AE1583" i="4"/>
  <c r="AG1583" i="4" s="1"/>
  <c r="AK1583" i="4" s="1"/>
  <c r="AE48" i="4"/>
  <c r="AG48" i="4" s="1"/>
  <c r="AK48" i="4" s="1"/>
  <c r="AE774" i="4"/>
  <c r="AG774" i="4" s="1"/>
  <c r="AK774" i="4" s="1"/>
  <c r="AE374" i="4"/>
  <c r="AG374" i="4" s="1"/>
  <c r="AK374" i="4" s="1"/>
  <c r="AE5007" i="4"/>
  <c r="AG5007" i="4" s="1"/>
  <c r="AK5007" i="4" s="1"/>
  <c r="AE4717" i="4"/>
  <c r="AG4717" i="4" s="1"/>
  <c r="AK4717" i="4" s="1"/>
  <c r="AE4614" i="4"/>
  <c r="AG4614" i="4" s="1"/>
  <c r="AK4614" i="4" s="1"/>
  <c r="AE4534" i="4"/>
  <c r="AG4534" i="4" s="1"/>
  <c r="AK4534" i="4" s="1"/>
  <c r="AE4518" i="4"/>
  <c r="AG4518" i="4" s="1"/>
  <c r="AK4518" i="4" s="1"/>
  <c r="AE4502" i="4"/>
  <c r="AG4502" i="4" s="1"/>
  <c r="AK4502" i="4" s="1"/>
  <c r="AE4470" i="4"/>
  <c r="AG4470" i="4" s="1"/>
  <c r="AK4470" i="4" s="1"/>
  <c r="AE2798" i="4"/>
  <c r="AG2798" i="4" s="1"/>
  <c r="AK2798" i="4" s="1"/>
  <c r="AE2734" i="4"/>
  <c r="AG2734" i="4" s="1"/>
  <c r="AK2734" i="4" s="1"/>
  <c r="AE900" i="4"/>
  <c r="AG900" i="4" s="1"/>
  <c r="AK900" i="4" s="1"/>
  <c r="AE2027" i="4"/>
  <c r="AG2027" i="4" s="1"/>
  <c r="AK2027" i="4" s="1"/>
  <c r="AE1979" i="4"/>
  <c r="AG1979" i="4" s="1"/>
  <c r="AK1979" i="4" s="1"/>
  <c r="AE1963" i="4"/>
  <c r="AG1963" i="4" s="1"/>
  <c r="AK1963" i="4" s="1"/>
  <c r="AE1899" i="4"/>
  <c r="AG1899" i="4" s="1"/>
  <c r="AK1899" i="4" s="1"/>
  <c r="AE1883" i="4"/>
  <c r="AG1883" i="4" s="1"/>
  <c r="AK1883" i="4" s="1"/>
  <c r="AE1867" i="4"/>
  <c r="AG1867" i="4" s="1"/>
  <c r="AK1867" i="4" s="1"/>
  <c r="AE1851" i="4"/>
  <c r="AG1851" i="4" s="1"/>
  <c r="AK1851" i="4" s="1"/>
  <c r="AE1835" i="4"/>
  <c r="AG1835" i="4" s="1"/>
  <c r="AK1835" i="4" s="1"/>
  <c r="AE1819" i="4"/>
  <c r="AG1819" i="4" s="1"/>
  <c r="AK1819" i="4" s="1"/>
  <c r="AE1787" i="4"/>
  <c r="AG1787" i="4" s="1"/>
  <c r="AK1787" i="4" s="1"/>
  <c r="AE1771" i="4"/>
  <c r="AG1771" i="4" s="1"/>
  <c r="AK1771" i="4" s="1"/>
  <c r="AE1739" i="4"/>
  <c r="AG1739" i="4" s="1"/>
  <c r="AK1739" i="4" s="1"/>
  <c r="AE2671" i="4"/>
  <c r="AG2671" i="4" s="1"/>
  <c r="AK2671" i="4" s="1"/>
  <c r="AE862" i="4"/>
  <c r="AG862" i="4" s="1"/>
  <c r="AK862" i="4" s="1"/>
  <c r="AE878" i="4"/>
  <c r="AG878" i="4" s="1"/>
  <c r="AK878" i="4" s="1"/>
  <c r="AE894" i="4"/>
  <c r="AG894" i="4" s="1"/>
  <c r="AK894" i="4" s="1"/>
  <c r="AE4878" i="4"/>
  <c r="AG4878" i="4" s="1"/>
  <c r="AK4878" i="4" s="1"/>
  <c r="AE4862" i="4"/>
  <c r="AG4862" i="4" s="1"/>
  <c r="AK4862" i="4" s="1"/>
  <c r="AE4663" i="4"/>
  <c r="AG4663" i="4" s="1"/>
  <c r="AK4663" i="4" s="1"/>
  <c r="AE4631" i="4"/>
  <c r="AG4631" i="4" s="1"/>
  <c r="AK4631" i="4" s="1"/>
  <c r="AE4599" i="4"/>
  <c r="AG4599" i="4" s="1"/>
  <c r="AK4599" i="4" s="1"/>
  <c r="AE4567" i="4"/>
  <c r="AG4567" i="4" s="1"/>
  <c r="AK4567" i="4" s="1"/>
  <c r="AE4535" i="4"/>
  <c r="AG4535" i="4" s="1"/>
  <c r="AK4535" i="4" s="1"/>
  <c r="AE4519" i="4"/>
  <c r="AG4519" i="4" s="1"/>
  <c r="AK4519" i="4" s="1"/>
  <c r="AE4503" i="4"/>
  <c r="AG4503" i="4" s="1"/>
  <c r="AK4503" i="4" s="1"/>
  <c r="AE4471" i="4"/>
  <c r="AG4471" i="4" s="1"/>
  <c r="AK4471" i="4" s="1"/>
  <c r="AE3465" i="4"/>
  <c r="AG3465" i="4" s="1"/>
  <c r="AK3465" i="4" s="1"/>
  <c r="AE3401" i="4"/>
  <c r="AG3401" i="4" s="1"/>
  <c r="AK3401" i="4" s="1"/>
  <c r="AE3495" i="4"/>
  <c r="AG3495" i="4" s="1"/>
  <c r="AK3495" i="4" s="1"/>
  <c r="AE490" i="4"/>
  <c r="AG490" i="4" s="1"/>
  <c r="AK490" i="4" s="1"/>
  <c r="AE3690" i="4"/>
  <c r="AG3690" i="4" s="1"/>
  <c r="AK3690" i="4" s="1"/>
  <c r="AE3674" i="4"/>
  <c r="AG3674" i="4" s="1"/>
  <c r="AK3674" i="4" s="1"/>
  <c r="AE3658" i="4"/>
  <c r="AG3658" i="4" s="1"/>
  <c r="AK3658" i="4" s="1"/>
  <c r="AE3642" i="4"/>
  <c r="AG3642" i="4" s="1"/>
  <c r="AK3642" i="4" s="1"/>
  <c r="AE3610" i="4"/>
  <c r="AG3610" i="4" s="1"/>
  <c r="AK3610" i="4" s="1"/>
  <c r="AE3594" i="4"/>
  <c r="AG3594" i="4" s="1"/>
  <c r="AK3594" i="4" s="1"/>
  <c r="AE3578" i="4"/>
  <c r="AG3578" i="4" s="1"/>
  <c r="AK3578" i="4" s="1"/>
  <c r="AE2898" i="4"/>
  <c r="AG2898" i="4" s="1"/>
  <c r="AK2898" i="4" s="1"/>
  <c r="AE2834" i="4"/>
  <c r="AG2834" i="4" s="1"/>
  <c r="AK2834" i="4" s="1"/>
  <c r="AE2770" i="4"/>
  <c r="AG2770" i="4" s="1"/>
  <c r="AK2770" i="4" s="1"/>
  <c r="AE2706" i="4"/>
  <c r="AG2706" i="4" s="1"/>
  <c r="AK2706" i="4" s="1"/>
  <c r="AE3512" i="4"/>
  <c r="AG3512" i="4" s="1"/>
  <c r="AK3512" i="4" s="1"/>
  <c r="AE3448" i="4"/>
  <c r="AG3448" i="4" s="1"/>
  <c r="AK3448" i="4" s="1"/>
  <c r="AE3354" i="4"/>
  <c r="AG3354" i="4" s="1"/>
  <c r="AK3354" i="4" s="1"/>
  <c r="AE3290" i="4"/>
  <c r="AG3290" i="4" s="1"/>
  <c r="AK3290" i="4" s="1"/>
  <c r="AE3258" i="4"/>
  <c r="AG3258" i="4" s="1"/>
  <c r="AK3258" i="4" s="1"/>
  <c r="AE3226" i="4"/>
  <c r="AG3226" i="4" s="1"/>
  <c r="AK3226" i="4" s="1"/>
  <c r="AE3162" i="4"/>
  <c r="AG3162" i="4" s="1"/>
  <c r="AK3162" i="4" s="1"/>
  <c r="AE3130" i="4"/>
  <c r="AG3130" i="4" s="1"/>
  <c r="AK3130" i="4" s="1"/>
  <c r="AE3066" i="4"/>
  <c r="AG3066" i="4" s="1"/>
  <c r="AK3066" i="4" s="1"/>
  <c r="AE3034" i="4"/>
  <c r="AG3034" i="4" s="1"/>
  <c r="AK3034" i="4" s="1"/>
  <c r="AE3002" i="4"/>
  <c r="AG3002" i="4" s="1"/>
  <c r="AK3002" i="4" s="1"/>
  <c r="AE2938" i="4"/>
  <c r="AG2938" i="4" s="1"/>
  <c r="AK2938" i="4" s="1"/>
  <c r="AE3449" i="4"/>
  <c r="AG3449" i="4" s="1"/>
  <c r="AK3449" i="4" s="1"/>
  <c r="AE3458" i="4"/>
  <c r="AG3458" i="4" s="1"/>
  <c r="AK3458" i="4" s="1"/>
  <c r="AE2847" i="4"/>
  <c r="AG2847" i="4" s="1"/>
  <c r="AK2847" i="4" s="1"/>
  <c r="AE2783" i="4"/>
  <c r="AG2783" i="4" s="1"/>
  <c r="AK2783" i="4" s="1"/>
  <c r="AE2674" i="4"/>
  <c r="AG2674" i="4" s="1"/>
  <c r="AK2674" i="4" s="1"/>
  <c r="AE2642" i="4"/>
  <c r="AG2642" i="4" s="1"/>
  <c r="AK2642" i="4" s="1"/>
  <c r="AE2610" i="4"/>
  <c r="AG2610" i="4" s="1"/>
  <c r="AK2610" i="4" s="1"/>
  <c r="AE2586" i="4"/>
  <c r="AG2586" i="4" s="1"/>
  <c r="AK2586" i="4" s="1"/>
  <c r="AE1770" i="4"/>
  <c r="AG1770" i="4" s="1"/>
  <c r="AK1770" i="4" s="1"/>
  <c r="AE1754" i="4"/>
  <c r="AG1754" i="4" s="1"/>
  <c r="AK1754" i="4" s="1"/>
  <c r="AE2605" i="4"/>
  <c r="AG2605" i="4" s="1"/>
  <c r="AK2605" i="4" s="1"/>
  <c r="AE4959" i="4"/>
  <c r="AG4959" i="4" s="1"/>
  <c r="AK4959" i="4" s="1"/>
  <c r="AE4917" i="4"/>
  <c r="AG4917" i="4" s="1"/>
  <c r="AK4917" i="4" s="1"/>
  <c r="AE4885" i="4"/>
  <c r="AG4885" i="4" s="1"/>
  <c r="AK4885" i="4" s="1"/>
  <c r="AE4853" i="4"/>
  <c r="AG4853" i="4" s="1"/>
  <c r="AK4853" i="4" s="1"/>
  <c r="AE4821" i="4"/>
  <c r="AG4821" i="4" s="1"/>
  <c r="AK4821" i="4" s="1"/>
  <c r="AE4789" i="4"/>
  <c r="AG4789" i="4" s="1"/>
  <c r="AK4789" i="4" s="1"/>
  <c r="AE4757" i="4"/>
  <c r="AG4757" i="4" s="1"/>
  <c r="AK4757" i="4" s="1"/>
  <c r="AE4725" i="4"/>
  <c r="AG4725" i="4" s="1"/>
  <c r="AK4725" i="4" s="1"/>
  <c r="AE4709" i="4"/>
  <c r="AG4709" i="4" s="1"/>
  <c r="AK4709" i="4" s="1"/>
  <c r="AE4693" i="4"/>
  <c r="AG4693" i="4" s="1"/>
  <c r="AK4693" i="4" s="1"/>
  <c r="AE4638" i="4"/>
  <c r="AG4638" i="4" s="1"/>
  <c r="AK4638" i="4" s="1"/>
  <c r="AE4574" i="4"/>
  <c r="AG4574" i="4" s="1"/>
  <c r="AK4574" i="4" s="1"/>
  <c r="AE4510" i="4"/>
  <c r="AG4510" i="4" s="1"/>
  <c r="AK4510" i="4" s="1"/>
  <c r="AE4478" i="4"/>
  <c r="AG4478" i="4" s="1"/>
  <c r="AK4478" i="4" s="1"/>
  <c r="AE4462" i="4"/>
  <c r="AG4462" i="4" s="1"/>
  <c r="AK4462" i="4" s="1"/>
  <c r="AE4335" i="4"/>
  <c r="AG4335" i="4" s="1"/>
  <c r="AK4335" i="4" s="1"/>
  <c r="AE4303" i="4"/>
  <c r="AG4303" i="4" s="1"/>
  <c r="AK4303" i="4" s="1"/>
  <c r="AE4271" i="4"/>
  <c r="AG4271" i="4" s="1"/>
  <c r="AK4271" i="4" s="1"/>
  <c r="AE4239" i="4"/>
  <c r="AG4239" i="4" s="1"/>
  <c r="AK4239" i="4" s="1"/>
  <c r="AE4223" i="4"/>
  <c r="AG4223" i="4" s="1"/>
  <c r="AK4223" i="4" s="1"/>
  <c r="AE4051" i="4"/>
  <c r="AG4051" i="4" s="1"/>
  <c r="AK4051" i="4" s="1"/>
  <c r="AE4019" i="4"/>
  <c r="AG4019" i="4" s="1"/>
  <c r="AK4019" i="4" s="1"/>
  <c r="AE4050" i="4"/>
  <c r="AG4050" i="4" s="1"/>
  <c r="AK4050" i="4" s="1"/>
  <c r="AE3986" i="4"/>
  <c r="AG3986" i="4" s="1"/>
  <c r="AK3986" i="4" s="1"/>
  <c r="AE3945" i="4"/>
  <c r="AG3945" i="4" s="1"/>
  <c r="AK3945" i="4" s="1"/>
  <c r="AE3913" i="4"/>
  <c r="AG3913" i="4" s="1"/>
  <c r="AK3913" i="4" s="1"/>
  <c r="AE3881" i="4"/>
  <c r="AG3881" i="4" s="1"/>
  <c r="AK3881" i="4" s="1"/>
  <c r="AE3849" i="4"/>
  <c r="AG3849" i="4" s="1"/>
  <c r="AK3849" i="4" s="1"/>
  <c r="AE3817" i="4"/>
  <c r="AG3817" i="4" s="1"/>
  <c r="AK3817" i="4" s="1"/>
  <c r="AE3785" i="4"/>
  <c r="AG3785" i="4" s="1"/>
  <c r="AK3785" i="4" s="1"/>
  <c r="AE3753" i="4"/>
  <c r="AG3753" i="4" s="1"/>
  <c r="AK3753" i="4" s="1"/>
  <c r="AE3721" i="4"/>
  <c r="AG3721" i="4" s="1"/>
  <c r="AK3721" i="4" s="1"/>
  <c r="AE3689" i="4"/>
  <c r="AG3689" i="4" s="1"/>
  <c r="AK3689" i="4" s="1"/>
  <c r="AE3657" i="4"/>
  <c r="AG3657" i="4" s="1"/>
  <c r="AK3657" i="4" s="1"/>
  <c r="AE2702" i="4"/>
  <c r="AG2702" i="4" s="1"/>
  <c r="AK2702" i="4" s="1"/>
  <c r="AE3508" i="4"/>
  <c r="AG3508" i="4" s="1"/>
  <c r="AK3508" i="4" s="1"/>
  <c r="AE3444" i="4"/>
  <c r="AG3444" i="4" s="1"/>
  <c r="AK3444" i="4" s="1"/>
  <c r="AE2897" i="4"/>
  <c r="AG2897" i="4" s="1"/>
  <c r="AK2897" i="4" s="1"/>
  <c r="AE2833" i="4"/>
  <c r="AG2833" i="4" s="1"/>
  <c r="AK2833" i="4" s="1"/>
  <c r="AE2769" i="4"/>
  <c r="AG2769" i="4" s="1"/>
  <c r="AK2769" i="4" s="1"/>
  <c r="AE2705" i="4"/>
  <c r="AG2705" i="4" s="1"/>
  <c r="AK2705" i="4" s="1"/>
  <c r="AE2840" i="4"/>
  <c r="AG2840" i="4" s="1"/>
  <c r="AK2840" i="4" s="1"/>
  <c r="AE2585" i="4"/>
  <c r="AG2585" i="4" s="1"/>
  <c r="AK2585" i="4" s="1"/>
  <c r="AE2569" i="4"/>
  <c r="AG2569" i="4" s="1"/>
  <c r="AK2569" i="4" s="1"/>
  <c r="AE2553" i="4"/>
  <c r="AG2553" i="4" s="1"/>
  <c r="AK2553" i="4" s="1"/>
  <c r="AE2537" i="4"/>
  <c r="AG2537" i="4" s="1"/>
  <c r="AK2537" i="4" s="1"/>
  <c r="AE2521" i="4"/>
  <c r="AG2521" i="4" s="1"/>
  <c r="AK2521" i="4" s="1"/>
  <c r="AE2505" i="4"/>
  <c r="AG2505" i="4" s="1"/>
  <c r="AK2505" i="4" s="1"/>
  <c r="AE2489" i="4"/>
  <c r="AG2489" i="4" s="1"/>
  <c r="AK2489" i="4" s="1"/>
  <c r="AE2473" i="4"/>
  <c r="AG2473" i="4" s="1"/>
  <c r="AK2473" i="4" s="1"/>
  <c r="AE2457" i="4"/>
  <c r="AG2457" i="4" s="1"/>
  <c r="AK2457" i="4" s="1"/>
  <c r="AE2441" i="4"/>
  <c r="AG2441" i="4" s="1"/>
  <c r="AK2441" i="4" s="1"/>
  <c r="AE2425" i="4"/>
  <c r="AG2425" i="4" s="1"/>
  <c r="AK2425" i="4" s="1"/>
  <c r="AE2409" i="4"/>
  <c r="AG2409" i="4" s="1"/>
  <c r="AK2409" i="4" s="1"/>
  <c r="AE2393" i="4"/>
  <c r="AG2393" i="4" s="1"/>
  <c r="AK2393" i="4" s="1"/>
  <c r="AE2377" i="4"/>
  <c r="AG2377" i="4" s="1"/>
  <c r="AK2377" i="4" s="1"/>
  <c r="AE2361" i="4"/>
  <c r="AG2361" i="4" s="1"/>
  <c r="AK2361" i="4" s="1"/>
  <c r="AE2345" i="4"/>
  <c r="AG2345" i="4" s="1"/>
  <c r="AK2345" i="4" s="1"/>
  <c r="AE2329" i="4"/>
  <c r="AG2329" i="4" s="1"/>
  <c r="AK2329" i="4" s="1"/>
  <c r="AE2313" i="4"/>
  <c r="AG2313" i="4" s="1"/>
  <c r="AK2313" i="4" s="1"/>
  <c r="AE2297" i="4"/>
  <c r="AG2297" i="4" s="1"/>
  <c r="AK2297" i="4" s="1"/>
  <c r="AE2281" i="4"/>
  <c r="AG2281" i="4" s="1"/>
  <c r="AK2281" i="4" s="1"/>
  <c r="AE2265" i="4"/>
  <c r="AG2265" i="4" s="1"/>
  <c r="AK2265" i="4" s="1"/>
  <c r="AE2249" i="4"/>
  <c r="AG2249" i="4" s="1"/>
  <c r="AK2249" i="4" s="1"/>
  <c r="AE2233" i="4"/>
  <c r="AG2233" i="4" s="1"/>
  <c r="AK2233" i="4" s="1"/>
  <c r="AE2217" i="4"/>
  <c r="AG2217" i="4" s="1"/>
  <c r="AK2217" i="4" s="1"/>
  <c r="AE2201" i="4"/>
  <c r="AG2201" i="4" s="1"/>
  <c r="AK2201" i="4" s="1"/>
  <c r="AE2185" i="4"/>
  <c r="AG2185" i="4" s="1"/>
  <c r="AK2185" i="4" s="1"/>
  <c r="AE2169" i="4"/>
  <c r="AG2169" i="4" s="1"/>
  <c r="AK2169" i="4" s="1"/>
  <c r="AE2153" i="4"/>
  <c r="AG2153" i="4" s="1"/>
  <c r="AK2153" i="4" s="1"/>
  <c r="AE2137" i="4"/>
  <c r="AG2137" i="4" s="1"/>
  <c r="AK2137" i="4" s="1"/>
  <c r="AE2121" i="4"/>
  <c r="AG2121" i="4" s="1"/>
  <c r="AK2121" i="4" s="1"/>
  <c r="AE2105" i="4"/>
  <c r="AG2105" i="4" s="1"/>
  <c r="AK2105" i="4" s="1"/>
  <c r="AE2089" i="4"/>
  <c r="AG2089" i="4" s="1"/>
  <c r="AK2089" i="4" s="1"/>
  <c r="AE2073" i="4"/>
  <c r="AG2073" i="4" s="1"/>
  <c r="AK2073" i="4" s="1"/>
  <c r="AE2057" i="4"/>
  <c r="AG2057" i="4" s="1"/>
  <c r="AK2057" i="4" s="1"/>
  <c r="AE2041" i="4"/>
  <c r="AG2041" i="4" s="1"/>
  <c r="AK2041" i="4" s="1"/>
  <c r="AE2025" i="4"/>
  <c r="AG2025" i="4" s="1"/>
  <c r="AK2025" i="4" s="1"/>
  <c r="AE2009" i="4"/>
  <c r="AG2009" i="4" s="1"/>
  <c r="AK2009" i="4" s="1"/>
  <c r="AE1993" i="4"/>
  <c r="AG1993" i="4" s="1"/>
  <c r="AK1993" i="4" s="1"/>
  <c r="AE1977" i="4"/>
  <c r="AG1977" i="4" s="1"/>
  <c r="AK1977" i="4" s="1"/>
  <c r="AE1961" i="4"/>
  <c r="AG1961" i="4" s="1"/>
  <c r="AK1961" i="4" s="1"/>
  <c r="AE1945" i="4"/>
  <c r="AG1945" i="4" s="1"/>
  <c r="AK1945" i="4" s="1"/>
  <c r="AE1929" i="4"/>
  <c r="AG1929" i="4" s="1"/>
  <c r="AK1929" i="4" s="1"/>
  <c r="AE1705" i="4"/>
  <c r="AG1705" i="4" s="1"/>
  <c r="AK1705" i="4" s="1"/>
  <c r="AE1641" i="4"/>
  <c r="AG1641" i="4" s="1"/>
  <c r="AK1641" i="4" s="1"/>
  <c r="AE1609" i="4"/>
  <c r="AG1609" i="4" s="1"/>
  <c r="AK1609" i="4" s="1"/>
  <c r="AE1577" i="4"/>
  <c r="AG1577" i="4" s="1"/>
  <c r="AK1577" i="4" s="1"/>
  <c r="AE1529" i="4"/>
  <c r="AG1529" i="4" s="1"/>
  <c r="AK1529" i="4" s="1"/>
  <c r="AE1513" i="4"/>
  <c r="AG1513" i="4" s="1"/>
  <c r="AK1513" i="4" s="1"/>
  <c r="AE1481" i="4"/>
  <c r="AG1481" i="4" s="1"/>
  <c r="AK1481" i="4" s="1"/>
  <c r="AE1449" i="4"/>
  <c r="AG1449" i="4" s="1"/>
  <c r="AK1449" i="4" s="1"/>
  <c r="AE1433" i="4"/>
  <c r="AG1433" i="4" s="1"/>
  <c r="AK1433" i="4" s="1"/>
  <c r="AE1417" i="4"/>
  <c r="AG1417" i="4" s="1"/>
  <c r="AK1417" i="4" s="1"/>
  <c r="AE1385" i="4"/>
  <c r="AG1385" i="4" s="1"/>
  <c r="AK1385" i="4" s="1"/>
  <c r="AE1353" i="4"/>
  <c r="AG1353" i="4" s="1"/>
  <c r="AK1353" i="4" s="1"/>
  <c r="AE1289" i="4"/>
  <c r="AG1289" i="4" s="1"/>
  <c r="AK1289" i="4" s="1"/>
  <c r="AE1273" i="4"/>
  <c r="AG1273" i="4" s="1"/>
  <c r="AK1273" i="4" s="1"/>
  <c r="AE1257" i="4"/>
  <c r="AG1257" i="4" s="1"/>
  <c r="AK1257" i="4" s="1"/>
  <c r="AE1241" i="4"/>
  <c r="AG1241" i="4" s="1"/>
  <c r="AK1241" i="4" s="1"/>
  <c r="AE1225" i="4"/>
  <c r="AG1225" i="4" s="1"/>
  <c r="AK1225" i="4" s="1"/>
  <c r="AE1177" i="4"/>
  <c r="AG1177" i="4" s="1"/>
  <c r="AK1177" i="4" s="1"/>
  <c r="AE1161" i="4"/>
  <c r="AG1161" i="4" s="1"/>
  <c r="AK1161" i="4" s="1"/>
  <c r="AE1129" i="4"/>
  <c r="AG1129" i="4" s="1"/>
  <c r="AK1129" i="4" s="1"/>
  <c r="AE1097" i="4"/>
  <c r="AG1097" i="4" s="1"/>
  <c r="AK1097" i="4" s="1"/>
  <c r="AE1033" i="4"/>
  <c r="AG1033" i="4" s="1"/>
  <c r="AK1033" i="4" s="1"/>
  <c r="AE1017" i="4"/>
  <c r="AG1017" i="4" s="1"/>
  <c r="AK1017" i="4" s="1"/>
  <c r="AE1001" i="4"/>
  <c r="AG1001" i="4" s="1"/>
  <c r="AK1001" i="4" s="1"/>
  <c r="AE985" i="4"/>
  <c r="AG985" i="4" s="1"/>
  <c r="AK985" i="4" s="1"/>
  <c r="AE969" i="4"/>
  <c r="AG969" i="4" s="1"/>
  <c r="AK969" i="4" s="1"/>
  <c r="AE937" i="4"/>
  <c r="AG937" i="4" s="1"/>
  <c r="AK937" i="4" s="1"/>
  <c r="AE921" i="4"/>
  <c r="AG921" i="4" s="1"/>
  <c r="AK921" i="4" s="1"/>
  <c r="AE844" i="4"/>
  <c r="AG844" i="4" s="1"/>
  <c r="AK844" i="4" s="1"/>
  <c r="AE802" i="4"/>
  <c r="AG802" i="4" s="1"/>
  <c r="AK802" i="4" s="1"/>
  <c r="AE29" i="4"/>
  <c r="AG29" i="4" s="1"/>
  <c r="AK29" i="4" s="1"/>
  <c r="AE749" i="4"/>
  <c r="AG749" i="4" s="1"/>
  <c r="AK749" i="4" s="1"/>
  <c r="AE829" i="4"/>
  <c r="AG829" i="4" s="1"/>
  <c r="AK829" i="4" s="1"/>
  <c r="AE667" i="4"/>
  <c r="AG667" i="4" s="1"/>
  <c r="AK667" i="4" s="1"/>
  <c r="AE683" i="4"/>
  <c r="AG683" i="4" s="1"/>
  <c r="AK683" i="4" s="1"/>
  <c r="AE699" i="4"/>
  <c r="AG699" i="4" s="1"/>
  <c r="AK699" i="4" s="1"/>
  <c r="AE715" i="4"/>
  <c r="AG715" i="4" s="1"/>
  <c r="AK715" i="4" s="1"/>
  <c r="AE42" i="4"/>
  <c r="AG42" i="4" s="1"/>
  <c r="AK42" i="4" s="1"/>
  <c r="AE90" i="4"/>
  <c r="AG90" i="4" s="1"/>
  <c r="AK90" i="4" s="1"/>
  <c r="AE154" i="4"/>
  <c r="AG154" i="4" s="1"/>
  <c r="AK154" i="4" s="1"/>
  <c r="AE170" i="4"/>
  <c r="AG170" i="4" s="1"/>
  <c r="AK170" i="4" s="1"/>
  <c r="AE458" i="4"/>
  <c r="AG458" i="4" s="1"/>
  <c r="AK458" i="4" s="1"/>
  <c r="AE586" i="4"/>
  <c r="AG586" i="4" s="1"/>
  <c r="AK586" i="4" s="1"/>
  <c r="AE602" i="4"/>
  <c r="AG602" i="4" s="1"/>
  <c r="AK602" i="4" s="1"/>
  <c r="AE650" i="4"/>
  <c r="AG650" i="4" s="1"/>
  <c r="AK650" i="4" s="1"/>
  <c r="AE714" i="4"/>
  <c r="AG714" i="4" s="1"/>
  <c r="AK714" i="4" s="1"/>
  <c r="AE730" i="4"/>
  <c r="AG730" i="4" s="1"/>
  <c r="AK730" i="4" s="1"/>
  <c r="AE778" i="4"/>
  <c r="AG778" i="4" s="1"/>
  <c r="AK778" i="4" s="1"/>
  <c r="AE794" i="4"/>
  <c r="AG794" i="4" s="1"/>
  <c r="AK794" i="4" s="1"/>
  <c r="AE810" i="4"/>
  <c r="AG810" i="4" s="1"/>
  <c r="AK810" i="4" s="1"/>
  <c r="AE842" i="4"/>
  <c r="AG842" i="4" s="1"/>
  <c r="AK842" i="4" s="1"/>
  <c r="AE857" i="4"/>
  <c r="AG857" i="4" s="1"/>
  <c r="AK857" i="4" s="1"/>
  <c r="AE873" i="4"/>
  <c r="AG873" i="4" s="1"/>
  <c r="AK873" i="4" s="1"/>
  <c r="AE4937" i="4"/>
  <c r="AG4937" i="4" s="1"/>
  <c r="AK4937" i="4" s="1"/>
  <c r="AE4674" i="4"/>
  <c r="AG4674" i="4" s="1"/>
  <c r="AK4674" i="4" s="1"/>
  <c r="AE4450" i="4"/>
  <c r="AG4450" i="4" s="1"/>
  <c r="AK4450" i="4" s="1"/>
  <c r="AE4059" i="4"/>
  <c r="AG4059" i="4" s="1"/>
  <c r="AK4059" i="4" s="1"/>
  <c r="AE3995" i="4"/>
  <c r="AG3995" i="4" s="1"/>
  <c r="AK3995" i="4" s="1"/>
  <c r="AE3965" i="4"/>
  <c r="AG3965" i="4" s="1"/>
  <c r="AK3965" i="4" s="1"/>
  <c r="AE3933" i="4"/>
  <c r="AG3933" i="4" s="1"/>
  <c r="AK3933" i="4" s="1"/>
  <c r="AE3901" i="4"/>
  <c r="AG3901" i="4" s="1"/>
  <c r="AK3901" i="4" s="1"/>
  <c r="AE3869" i="4"/>
  <c r="AG3869" i="4" s="1"/>
  <c r="AK3869" i="4" s="1"/>
  <c r="AE3837" i="4"/>
  <c r="AG3837" i="4" s="1"/>
  <c r="AK3837" i="4" s="1"/>
  <c r="AE3805" i="4"/>
  <c r="AG3805" i="4" s="1"/>
  <c r="AK3805" i="4" s="1"/>
  <c r="AE3773" i="4"/>
  <c r="AG3773" i="4" s="1"/>
  <c r="AK3773" i="4" s="1"/>
  <c r="AE3741" i="4"/>
  <c r="AG3741" i="4" s="1"/>
  <c r="AK3741" i="4" s="1"/>
  <c r="AE3709" i="4"/>
  <c r="AG3709" i="4" s="1"/>
  <c r="AK3709" i="4" s="1"/>
  <c r="AE3677" i="4"/>
  <c r="AG3677" i="4" s="1"/>
  <c r="AK3677" i="4" s="1"/>
  <c r="AE3645" i="4"/>
  <c r="AG3645" i="4" s="1"/>
  <c r="AK3645" i="4" s="1"/>
  <c r="AE2785" i="4"/>
  <c r="AG2785" i="4" s="1"/>
  <c r="AK2785" i="4" s="1"/>
  <c r="AE2721" i="4"/>
  <c r="AG2721" i="4" s="1"/>
  <c r="AK2721" i="4" s="1"/>
  <c r="AE1325" i="4"/>
  <c r="AG1325" i="4" s="1"/>
  <c r="AK1325" i="4" s="1"/>
  <c r="AE1309" i="4"/>
  <c r="AG1309" i="4" s="1"/>
  <c r="AK1309" i="4" s="1"/>
  <c r="AE1293" i="4"/>
  <c r="AG1293" i="4" s="1"/>
  <c r="AK1293" i="4" s="1"/>
  <c r="AE1261" i="4"/>
  <c r="AG1261" i="4" s="1"/>
  <c r="AK1261" i="4" s="1"/>
  <c r="AE1229" i="4"/>
  <c r="AG1229" i="4" s="1"/>
  <c r="AK1229" i="4" s="1"/>
  <c r="AE1165" i="4"/>
  <c r="AG1165" i="4" s="1"/>
  <c r="AK1165" i="4" s="1"/>
  <c r="AE1133" i="4"/>
  <c r="AG1133" i="4" s="1"/>
  <c r="AK1133" i="4" s="1"/>
  <c r="AE1069" i="4"/>
  <c r="AG1069" i="4" s="1"/>
  <c r="AK1069" i="4" s="1"/>
  <c r="AE1053" i="4"/>
  <c r="AG1053" i="4" s="1"/>
  <c r="AK1053" i="4" s="1"/>
  <c r="AE1037" i="4"/>
  <c r="AG1037" i="4" s="1"/>
  <c r="AK1037" i="4" s="1"/>
  <c r="AE1005" i="4"/>
  <c r="AG1005" i="4" s="1"/>
  <c r="AK1005" i="4" s="1"/>
  <c r="AE973" i="4"/>
  <c r="AG973" i="4" s="1"/>
  <c r="AK973" i="4" s="1"/>
  <c r="AE1719" i="4"/>
  <c r="AG1719" i="4" s="1"/>
  <c r="AK1719" i="4" s="1"/>
  <c r="AE1703" i="4"/>
  <c r="AG1703" i="4" s="1"/>
  <c r="AK1703" i="4" s="1"/>
  <c r="AE1671" i="4"/>
  <c r="AG1671" i="4" s="1"/>
  <c r="AK1671" i="4" s="1"/>
  <c r="AE1655" i="4"/>
  <c r="AG1655" i="4" s="1"/>
  <c r="AK1655" i="4" s="1"/>
  <c r="AE1639" i="4"/>
  <c r="AG1639" i="4" s="1"/>
  <c r="AK1639" i="4" s="1"/>
  <c r="AE1623" i="4"/>
  <c r="AG1623" i="4" s="1"/>
  <c r="AK1623" i="4" s="1"/>
  <c r="AE1607" i="4"/>
  <c r="AG1607" i="4" s="1"/>
  <c r="AK1607" i="4" s="1"/>
  <c r="AE1591" i="4"/>
  <c r="AG1591" i="4" s="1"/>
  <c r="AK1591" i="4" s="1"/>
  <c r="AE1575" i="4"/>
  <c r="AG1575" i="4" s="1"/>
  <c r="AK1575" i="4" s="1"/>
  <c r="AE1543" i="4"/>
  <c r="AG1543" i="4" s="1"/>
  <c r="AK1543" i="4" s="1"/>
  <c r="AE1527" i="4"/>
  <c r="AG1527" i="4" s="1"/>
  <c r="AK1527" i="4" s="1"/>
  <c r="AE1511" i="4"/>
  <c r="AG1511" i="4" s="1"/>
  <c r="AK1511" i="4" s="1"/>
  <c r="AE1495" i="4"/>
  <c r="AG1495" i="4" s="1"/>
  <c r="AK1495" i="4" s="1"/>
  <c r="AE1479" i="4"/>
  <c r="AG1479" i="4" s="1"/>
  <c r="AK1479" i="4" s="1"/>
  <c r="AE1463" i="4"/>
  <c r="AG1463" i="4" s="1"/>
  <c r="AK1463" i="4" s="1"/>
  <c r="AE1447" i="4"/>
  <c r="AG1447" i="4" s="1"/>
  <c r="AK1447" i="4" s="1"/>
  <c r="AE1399" i="4"/>
  <c r="AG1399" i="4" s="1"/>
  <c r="AK1399" i="4" s="1"/>
  <c r="AE1367" i="4"/>
  <c r="AG1367" i="4" s="1"/>
  <c r="AK1367" i="4" s="1"/>
  <c r="AE1335" i="4"/>
  <c r="AG1335" i="4" s="1"/>
  <c r="AK1335" i="4" s="1"/>
  <c r="AE1287" i="4"/>
  <c r="AG1287" i="4" s="1"/>
  <c r="AK1287" i="4" s="1"/>
  <c r="AE1271" i="4"/>
  <c r="AG1271" i="4" s="1"/>
  <c r="AK1271" i="4" s="1"/>
  <c r="AE1255" i="4"/>
  <c r="AG1255" i="4" s="1"/>
  <c r="AK1255" i="4" s="1"/>
  <c r="AE1239" i="4"/>
  <c r="AG1239" i="4" s="1"/>
  <c r="AK1239" i="4" s="1"/>
  <c r="AE1223" i="4"/>
  <c r="AG1223" i="4" s="1"/>
  <c r="AK1223" i="4" s="1"/>
  <c r="AE1207" i="4"/>
  <c r="AG1207" i="4" s="1"/>
  <c r="AK1207" i="4" s="1"/>
  <c r="AE1191" i="4"/>
  <c r="AG1191" i="4" s="1"/>
  <c r="AK1191" i="4" s="1"/>
  <c r="AE1159" i="4"/>
  <c r="AG1159" i="4" s="1"/>
  <c r="AK1159" i="4" s="1"/>
  <c r="AE1143" i="4"/>
  <c r="AG1143" i="4" s="1"/>
  <c r="AK1143" i="4" s="1"/>
  <c r="AE1127" i="4"/>
  <c r="AG1127" i="4" s="1"/>
  <c r="AK1127" i="4" s="1"/>
  <c r="AE1111" i="4"/>
  <c r="AG1111" i="4" s="1"/>
  <c r="AK1111" i="4" s="1"/>
  <c r="AE1095" i="4"/>
  <c r="AG1095" i="4" s="1"/>
  <c r="AK1095" i="4" s="1"/>
  <c r="AE1079" i="4"/>
  <c r="AG1079" i="4" s="1"/>
  <c r="AK1079" i="4" s="1"/>
  <c r="AE1031" i="4"/>
  <c r="AG1031" i="4" s="1"/>
  <c r="AK1031" i="4" s="1"/>
  <c r="AE1015" i="4"/>
  <c r="AG1015" i="4" s="1"/>
  <c r="AK1015" i="4" s="1"/>
  <c r="AE999" i="4"/>
  <c r="AG999" i="4" s="1"/>
  <c r="AK999" i="4" s="1"/>
  <c r="AE983" i="4"/>
  <c r="AG983" i="4" s="1"/>
  <c r="AK983" i="4" s="1"/>
  <c r="AE967" i="4"/>
  <c r="AG967" i="4" s="1"/>
  <c r="AK967" i="4" s="1"/>
  <c r="AE951" i="4"/>
  <c r="AG951" i="4" s="1"/>
  <c r="AK951" i="4" s="1"/>
  <c r="AE935" i="4"/>
  <c r="AG935" i="4" s="1"/>
  <c r="AK935" i="4" s="1"/>
  <c r="AE3543" i="4"/>
  <c r="AG3543" i="4" s="1"/>
  <c r="AK3543" i="4" s="1"/>
  <c r="AE299" i="4"/>
  <c r="AG299" i="4" s="1"/>
  <c r="AK299" i="4" s="1"/>
  <c r="AE3480" i="4"/>
  <c r="AG3480" i="4" s="1"/>
  <c r="AK3480" i="4" s="1"/>
  <c r="AE4942" i="4"/>
  <c r="AG4942" i="4" s="1"/>
  <c r="AK4942" i="4" s="1"/>
  <c r="AE3517" i="4"/>
  <c r="AG3517" i="4" s="1"/>
  <c r="AK3517" i="4" s="1"/>
  <c r="AE3453" i="4"/>
  <c r="AG3453" i="4" s="1"/>
  <c r="AK3453" i="4" s="1"/>
  <c r="AE3389" i="4"/>
  <c r="AG3389" i="4" s="1"/>
  <c r="AK3389" i="4" s="1"/>
  <c r="AE4956" i="4"/>
  <c r="AG4956" i="4" s="1"/>
  <c r="AK4956" i="4" s="1"/>
  <c r="AE4400" i="4"/>
  <c r="AG4400" i="4" s="1"/>
  <c r="AK4400" i="4" s="1"/>
  <c r="AE4336" i="4"/>
  <c r="AG4336" i="4" s="1"/>
  <c r="AK4336" i="4" s="1"/>
  <c r="AE4379" i="4"/>
  <c r="AG4379" i="4" s="1"/>
  <c r="AK4379" i="4" s="1"/>
  <c r="AE3362" i="4"/>
  <c r="AG3362" i="4" s="1"/>
  <c r="AK3362" i="4" s="1"/>
  <c r="AE3330" i="4"/>
  <c r="AG3330" i="4" s="1"/>
  <c r="AK3330" i="4" s="1"/>
  <c r="AE3298" i="4"/>
  <c r="AG3298" i="4" s="1"/>
  <c r="AK3298" i="4" s="1"/>
  <c r="AE3266" i="4"/>
  <c r="AG3266" i="4" s="1"/>
  <c r="AK3266" i="4" s="1"/>
  <c r="AE3234" i="4"/>
  <c r="AG3234" i="4" s="1"/>
  <c r="AK3234" i="4" s="1"/>
  <c r="AE3202" i="4"/>
  <c r="AG3202" i="4" s="1"/>
  <c r="AK3202" i="4" s="1"/>
  <c r="AE3170" i="4"/>
  <c r="AG3170" i="4" s="1"/>
  <c r="AK3170" i="4" s="1"/>
  <c r="AE3138" i="4"/>
  <c r="AG3138" i="4" s="1"/>
  <c r="AK3138" i="4" s="1"/>
  <c r="AE3074" i="4"/>
  <c r="AG3074" i="4" s="1"/>
  <c r="AK3074" i="4" s="1"/>
  <c r="AE3010" i="4"/>
  <c r="AG3010" i="4" s="1"/>
  <c r="AK3010" i="4" s="1"/>
  <c r="AE2978" i="4"/>
  <c r="AG2978" i="4" s="1"/>
  <c r="AK2978" i="4" s="1"/>
  <c r="AE2914" i="4"/>
  <c r="AG2914" i="4" s="1"/>
  <c r="AK2914" i="4" s="1"/>
  <c r="AE3474" i="4"/>
  <c r="AG3474" i="4" s="1"/>
  <c r="AK3474" i="4" s="1"/>
  <c r="AE3410" i="4"/>
  <c r="AG3410" i="4" s="1"/>
  <c r="AK3410" i="4" s="1"/>
  <c r="AE2682" i="4"/>
  <c r="AG2682" i="4" s="1"/>
  <c r="AK2682" i="4" s="1"/>
  <c r="AE4327" i="4"/>
  <c r="AG4327" i="4" s="1"/>
  <c r="AK4327" i="4" s="1"/>
  <c r="AE4295" i="4"/>
  <c r="AG4295" i="4" s="1"/>
  <c r="AK4295" i="4" s="1"/>
  <c r="AE4279" i="4"/>
  <c r="AG4279" i="4" s="1"/>
  <c r="AK4279" i="4" s="1"/>
  <c r="AE4263" i="4"/>
  <c r="AG4263" i="4" s="1"/>
  <c r="AK4263" i="4" s="1"/>
  <c r="AE4231" i="4"/>
  <c r="AG4231" i="4" s="1"/>
  <c r="AK4231" i="4" s="1"/>
  <c r="AE4215" i="4"/>
  <c r="AG4215" i="4" s="1"/>
  <c r="AK4215" i="4" s="1"/>
  <c r="AE4199" i="4"/>
  <c r="AG4199" i="4" s="1"/>
  <c r="AK4199" i="4" s="1"/>
  <c r="AE4167" i="4"/>
  <c r="AG4167" i="4" s="1"/>
  <c r="AK4167" i="4" s="1"/>
  <c r="AE4151" i="4"/>
  <c r="AG4151" i="4" s="1"/>
  <c r="AK4151" i="4" s="1"/>
  <c r="AE4135" i="4"/>
  <c r="AG4135" i="4" s="1"/>
  <c r="AK4135" i="4" s="1"/>
  <c r="AE4103" i="4"/>
  <c r="AG4103" i="4" s="1"/>
  <c r="AK4103" i="4" s="1"/>
  <c r="AE4087" i="4"/>
  <c r="AG4087" i="4" s="1"/>
  <c r="AK4087" i="4" s="1"/>
  <c r="AE4071" i="4"/>
  <c r="AG4071" i="4" s="1"/>
  <c r="AK4071" i="4" s="1"/>
  <c r="AE2865" i="4"/>
  <c r="AG2865" i="4" s="1"/>
  <c r="AK2865" i="4" s="1"/>
  <c r="AE2737" i="4"/>
  <c r="AG2737" i="4" s="1"/>
  <c r="AK2737" i="4" s="1"/>
  <c r="AE3477" i="4"/>
  <c r="AG3477" i="4" s="1"/>
  <c r="AK3477" i="4" s="1"/>
  <c r="AE3413" i="4"/>
  <c r="AG3413" i="4" s="1"/>
  <c r="AK3413" i="4" s="1"/>
  <c r="AE2808" i="4"/>
  <c r="AG2808" i="4" s="1"/>
  <c r="AK2808" i="4" s="1"/>
  <c r="AE2744" i="4"/>
  <c r="AG2744" i="4" s="1"/>
  <c r="AK2744" i="4" s="1"/>
  <c r="AE27" i="4"/>
  <c r="AG27" i="4" s="1"/>
  <c r="AK27" i="4" s="1"/>
  <c r="AE266" i="4"/>
  <c r="AG266" i="4" s="1"/>
  <c r="AK266" i="4" s="1"/>
  <c r="AE186" i="4"/>
  <c r="AG186" i="4" s="1"/>
  <c r="AK186" i="4" s="1"/>
  <c r="AE506" i="4"/>
  <c r="AG506" i="4" s="1"/>
  <c r="AK506" i="4" s="1"/>
  <c r="AE442" i="4"/>
  <c r="AG442" i="4" s="1"/>
  <c r="AK442" i="4" s="1"/>
  <c r="AE378" i="4"/>
  <c r="AG378" i="4" s="1"/>
  <c r="AK378" i="4" s="1"/>
  <c r="AE339" i="4"/>
  <c r="AG339" i="4" s="1"/>
  <c r="AK339" i="4" s="1"/>
  <c r="AE634" i="4"/>
  <c r="AG634" i="4" s="1"/>
  <c r="AK634" i="4" s="1"/>
  <c r="AE666" i="4"/>
  <c r="AG666" i="4" s="1"/>
  <c r="AK666" i="4" s="1"/>
  <c r="AE698" i="4"/>
  <c r="AG698" i="4" s="1"/>
  <c r="AK698" i="4" s="1"/>
  <c r="L247" i="2"/>
  <c r="AE3549" i="4"/>
  <c r="AG3549" i="4" s="1"/>
  <c r="AK3549" i="4" s="1"/>
  <c r="AE4386" i="4"/>
  <c r="AG4386" i="4" s="1"/>
  <c r="AK4386" i="4" s="1"/>
  <c r="AE4207" i="4"/>
  <c r="AG4207" i="4" s="1"/>
  <c r="AK4207" i="4" s="1"/>
  <c r="AE4191" i="4"/>
  <c r="AG4191" i="4" s="1"/>
  <c r="AK4191" i="4" s="1"/>
  <c r="AE4175" i="4"/>
  <c r="AG4175" i="4" s="1"/>
  <c r="AK4175" i="4" s="1"/>
  <c r="AE4159" i="4"/>
  <c r="AG4159" i="4" s="1"/>
  <c r="AK4159" i="4" s="1"/>
  <c r="AE4143" i="4"/>
  <c r="AG4143" i="4" s="1"/>
  <c r="AK4143" i="4" s="1"/>
  <c r="AE4127" i="4"/>
  <c r="AG4127" i="4" s="1"/>
  <c r="AK4127" i="4" s="1"/>
  <c r="AE4111" i="4"/>
  <c r="AG4111" i="4" s="1"/>
  <c r="AK4111" i="4" s="1"/>
  <c r="AE4095" i="4"/>
  <c r="AG4095" i="4" s="1"/>
  <c r="AK4095" i="4" s="1"/>
  <c r="AE4079" i="4"/>
  <c r="AG4079" i="4" s="1"/>
  <c r="AK4079" i="4" s="1"/>
  <c r="AE3769" i="4"/>
  <c r="AG3769" i="4" s="1"/>
  <c r="AK3769" i="4" s="1"/>
  <c r="AE3737" i="4"/>
  <c r="AG3737" i="4" s="1"/>
  <c r="AK3737" i="4" s="1"/>
  <c r="AE3705" i="4"/>
  <c r="AG3705" i="4" s="1"/>
  <c r="AK3705" i="4" s="1"/>
  <c r="AE3673" i="4"/>
  <c r="AG3673" i="4" s="1"/>
  <c r="AK3673" i="4" s="1"/>
  <c r="AE3641" i="4"/>
  <c r="AG3641" i="4" s="1"/>
  <c r="AK3641" i="4" s="1"/>
  <c r="AE3609" i="4"/>
  <c r="AG3609" i="4" s="1"/>
  <c r="AK3609" i="4" s="1"/>
  <c r="AE3577" i="4"/>
  <c r="AG3577" i="4" s="1"/>
  <c r="AK3577" i="4" s="1"/>
  <c r="AE3509" i="4"/>
  <c r="AG3509" i="4" s="1"/>
  <c r="AK3509" i="4" s="1"/>
  <c r="AE3445" i="4"/>
  <c r="AG3445" i="4" s="1"/>
  <c r="AK3445" i="4" s="1"/>
  <c r="AE1753" i="4"/>
  <c r="AG1753" i="4" s="1"/>
  <c r="AK1753" i="4" s="1"/>
  <c r="AE947" i="4"/>
  <c r="AG947" i="4" s="1"/>
  <c r="AK947" i="4" s="1"/>
  <c r="AE915" i="4"/>
  <c r="AG915" i="4" s="1"/>
  <c r="AK915" i="4" s="1"/>
  <c r="AE3479" i="4"/>
  <c r="AG3479" i="4" s="1"/>
  <c r="AK3479" i="4" s="1"/>
  <c r="AE3553" i="4"/>
  <c r="AG3553" i="4" s="1"/>
  <c r="AK3553" i="4" s="1"/>
  <c r="AE2615" i="4"/>
  <c r="AG2615" i="4" s="1"/>
  <c r="AK2615" i="4" s="1"/>
  <c r="AE63" i="4"/>
  <c r="AG63" i="4" s="1"/>
  <c r="AK63" i="4" s="1"/>
  <c r="AE155" i="4"/>
  <c r="AG155" i="4" s="1"/>
  <c r="AK155" i="4" s="1"/>
  <c r="AE3544" i="4"/>
  <c r="AG3544" i="4" s="1"/>
  <c r="AK3544" i="4" s="1"/>
  <c r="AE3416" i="4"/>
  <c r="AG3416" i="4" s="1"/>
  <c r="AK3416" i="4" s="1"/>
  <c r="AE2690" i="4"/>
  <c r="AG2690" i="4" s="1"/>
  <c r="AK2690" i="4" s="1"/>
  <c r="AE20" i="4"/>
  <c r="AG20" i="4" s="1"/>
  <c r="AK20" i="4" s="1"/>
  <c r="AE59" i="4"/>
  <c r="AG59" i="4" s="1"/>
  <c r="AK59" i="4" s="1"/>
  <c r="AE75" i="4"/>
  <c r="AG75" i="4" s="1"/>
  <c r="AK75" i="4" s="1"/>
  <c r="AE171" i="4"/>
  <c r="AG171" i="4" s="1"/>
  <c r="AK171" i="4" s="1"/>
  <c r="AE271" i="4"/>
  <c r="AG271" i="4" s="1"/>
  <c r="AK271" i="4" s="1"/>
  <c r="AE283" i="4"/>
  <c r="AG283" i="4" s="1"/>
  <c r="AK283" i="4" s="1"/>
  <c r="AE39" i="4"/>
  <c r="AG39" i="4" s="1"/>
  <c r="AK39" i="4" s="1"/>
  <c r="AE71" i="4"/>
  <c r="AG71" i="4" s="1"/>
  <c r="AK71" i="4" s="1"/>
  <c r="AE87" i="4"/>
  <c r="AG87" i="4" s="1"/>
  <c r="AK87" i="4" s="1"/>
  <c r="AE151" i="4"/>
  <c r="AG151" i="4" s="1"/>
  <c r="AK151" i="4" s="1"/>
  <c r="AE167" i="4"/>
  <c r="AG167" i="4" s="1"/>
  <c r="AK167" i="4" s="1"/>
  <c r="AE199" i="4"/>
  <c r="AG199" i="4" s="1"/>
  <c r="AK199" i="4" s="1"/>
  <c r="AE231" i="4"/>
  <c r="AG231" i="4" s="1"/>
  <c r="AK231" i="4" s="1"/>
  <c r="AE247" i="4"/>
  <c r="AG247" i="4" s="1"/>
  <c r="AK247" i="4" s="1"/>
  <c r="AE279" i="4"/>
  <c r="AG279" i="4" s="1"/>
  <c r="AK279" i="4" s="1"/>
  <c r="AE311" i="4"/>
  <c r="AG311" i="4" s="1"/>
  <c r="AK311" i="4" s="1"/>
  <c r="AE327" i="4"/>
  <c r="AG327" i="4" s="1"/>
  <c r="AK327" i="4" s="1"/>
  <c r="AE343" i="4"/>
  <c r="AG343" i="4" s="1"/>
  <c r="AK343" i="4" s="1"/>
  <c r="AE359" i="4"/>
  <c r="AG359" i="4" s="1"/>
  <c r="AK359" i="4" s="1"/>
  <c r="AE375" i="4"/>
  <c r="AG375" i="4" s="1"/>
  <c r="AK375" i="4" s="1"/>
  <c r="AE391" i="4"/>
  <c r="AG391" i="4" s="1"/>
  <c r="AK391" i="4" s="1"/>
  <c r="AE423" i="4"/>
  <c r="AG423" i="4" s="1"/>
  <c r="AK423" i="4" s="1"/>
  <c r="AE455" i="4"/>
  <c r="AG455" i="4" s="1"/>
  <c r="AK455" i="4" s="1"/>
  <c r="AE487" i="4"/>
  <c r="AG487" i="4" s="1"/>
  <c r="AK487" i="4" s="1"/>
  <c r="AE342" i="4"/>
  <c r="AG342" i="4" s="1"/>
  <c r="AK342" i="4" s="1"/>
  <c r="AE358" i="4"/>
  <c r="AG358" i="4" s="1"/>
  <c r="AK358" i="4" s="1"/>
  <c r="AE390" i="4"/>
  <c r="AG390" i="4" s="1"/>
  <c r="AK390" i="4" s="1"/>
  <c r="AE422" i="4"/>
  <c r="AG422" i="4" s="1"/>
  <c r="AK422" i="4" s="1"/>
  <c r="AE454" i="4"/>
  <c r="AG454" i="4" s="1"/>
  <c r="AK454" i="4" s="1"/>
  <c r="AE486" i="4"/>
  <c r="AG486" i="4" s="1"/>
  <c r="AK486" i="4" s="1"/>
  <c r="AE518" i="4"/>
  <c r="AG518" i="4" s="1"/>
  <c r="AK518" i="4" s="1"/>
  <c r="AE550" i="4"/>
  <c r="AG550" i="4" s="1"/>
  <c r="AK550" i="4" s="1"/>
  <c r="AE566" i="4"/>
  <c r="AG566" i="4" s="1"/>
  <c r="AK566" i="4" s="1"/>
  <c r="AE582" i="4"/>
  <c r="AG582" i="4" s="1"/>
  <c r="AK582" i="4" s="1"/>
  <c r="AE598" i="4"/>
  <c r="AG598" i="4" s="1"/>
  <c r="AK598" i="4" s="1"/>
  <c r="AE614" i="4"/>
  <c r="AG614" i="4" s="1"/>
  <c r="AK614" i="4" s="1"/>
  <c r="AE630" i="4"/>
  <c r="AG630" i="4" s="1"/>
  <c r="AK630" i="4" s="1"/>
  <c r="AE646" i="4"/>
  <c r="AG646" i="4" s="1"/>
  <c r="AK646" i="4" s="1"/>
  <c r="AE662" i="4"/>
  <c r="AG662" i="4" s="1"/>
  <c r="AK662" i="4" s="1"/>
  <c r="AE678" i="4"/>
  <c r="AG678" i="4" s="1"/>
  <c r="AK678" i="4" s="1"/>
  <c r="AE694" i="4"/>
  <c r="AG694" i="4" s="1"/>
  <c r="AK694" i="4" s="1"/>
  <c r="AE710" i="4"/>
  <c r="AG710" i="4" s="1"/>
  <c r="AK710" i="4" s="1"/>
  <c r="AE726" i="4"/>
  <c r="AG726" i="4" s="1"/>
  <c r="AK726" i="4" s="1"/>
  <c r="AE742" i="4"/>
  <c r="AG742" i="4" s="1"/>
  <c r="AK742" i="4" s="1"/>
  <c r="AE758" i="4"/>
  <c r="AG758" i="4" s="1"/>
  <c r="AK758" i="4" s="1"/>
  <c r="AE790" i="4"/>
  <c r="AG790" i="4" s="1"/>
  <c r="AK790" i="4" s="1"/>
  <c r="AE806" i="4"/>
  <c r="AG806" i="4" s="1"/>
  <c r="AK806" i="4" s="1"/>
  <c r="AE822" i="4"/>
  <c r="AG822" i="4" s="1"/>
  <c r="AK822" i="4" s="1"/>
  <c r="AE838" i="4"/>
  <c r="AG838" i="4" s="1"/>
  <c r="AK838" i="4" s="1"/>
  <c r="AE45" i="4"/>
  <c r="AG45" i="4" s="1"/>
  <c r="AK45" i="4" s="1"/>
  <c r="AE61" i="4"/>
  <c r="AG61" i="4" s="1"/>
  <c r="AK61" i="4" s="1"/>
  <c r="AE189" i="4"/>
  <c r="AG189" i="4" s="1"/>
  <c r="AK189" i="4" s="1"/>
  <c r="AE221" i="4"/>
  <c r="AG221" i="4" s="1"/>
  <c r="AK221" i="4" s="1"/>
  <c r="AE285" i="4"/>
  <c r="AG285" i="4" s="1"/>
  <c r="AK285" i="4" s="1"/>
  <c r="AE301" i="4"/>
  <c r="AG301" i="4" s="1"/>
  <c r="AK301" i="4" s="1"/>
  <c r="AE317" i="4"/>
  <c r="AG317" i="4" s="1"/>
  <c r="AK317" i="4" s="1"/>
  <c r="AE493" i="4"/>
  <c r="AG493" i="4" s="1"/>
  <c r="AK493" i="4" s="1"/>
  <c r="AE509" i="4"/>
  <c r="AG509" i="4" s="1"/>
  <c r="AK509" i="4" s="1"/>
  <c r="AE525" i="4"/>
  <c r="AG525" i="4" s="1"/>
  <c r="AK525" i="4" s="1"/>
  <c r="AE541" i="4"/>
  <c r="AG541" i="4" s="1"/>
  <c r="AK541" i="4" s="1"/>
  <c r="AE557" i="4"/>
  <c r="AG557" i="4" s="1"/>
  <c r="AK557" i="4" s="1"/>
  <c r="AE573" i="4"/>
  <c r="AG573" i="4" s="1"/>
  <c r="AK573" i="4" s="1"/>
  <c r="AE589" i="4"/>
  <c r="AG589" i="4" s="1"/>
  <c r="AK589" i="4" s="1"/>
  <c r="AE605" i="4"/>
  <c r="AG605" i="4" s="1"/>
  <c r="AK605" i="4" s="1"/>
  <c r="AE621" i="4"/>
  <c r="AG621" i="4" s="1"/>
  <c r="AK621" i="4" s="1"/>
  <c r="AE637" i="4"/>
  <c r="AG637" i="4" s="1"/>
  <c r="AK637" i="4" s="1"/>
  <c r="AE653" i="4"/>
  <c r="AG653" i="4" s="1"/>
  <c r="AK653" i="4" s="1"/>
  <c r="AE685" i="4"/>
  <c r="AG685" i="4" s="1"/>
  <c r="AK685" i="4" s="1"/>
  <c r="AE717" i="4"/>
  <c r="AG717" i="4" s="1"/>
  <c r="AK717" i="4" s="1"/>
  <c r="AE733" i="4"/>
  <c r="AG733" i="4" s="1"/>
  <c r="AK733" i="4" s="1"/>
  <c r="AE765" i="4"/>
  <c r="AG765" i="4" s="1"/>
  <c r="AK765" i="4" s="1"/>
  <c r="AE781" i="4"/>
  <c r="AG781" i="4" s="1"/>
  <c r="AK781" i="4" s="1"/>
  <c r="AE813" i="4"/>
  <c r="AG813" i="4" s="1"/>
  <c r="AK813" i="4" s="1"/>
  <c r="AE845" i="4"/>
  <c r="AG845" i="4" s="1"/>
  <c r="AK845" i="4" s="1"/>
  <c r="AE866" i="4"/>
  <c r="AG866" i="4" s="1"/>
  <c r="AK866" i="4" s="1"/>
  <c r="AE882" i="4"/>
  <c r="AG882" i="4" s="1"/>
  <c r="AK882" i="4" s="1"/>
  <c r="AE3521" i="4"/>
  <c r="AG3521" i="4" s="1"/>
  <c r="AK3521" i="4" s="1"/>
  <c r="AE67" i="4"/>
  <c r="AG67" i="4" s="1"/>
  <c r="AK67" i="4" s="1"/>
  <c r="AE83" i="4"/>
  <c r="AG83" i="4" s="1"/>
  <c r="AK83" i="4" s="1"/>
  <c r="AE95" i="4"/>
  <c r="AG95" i="4" s="1"/>
  <c r="AK95" i="4" s="1"/>
  <c r="AE251" i="4"/>
  <c r="AG251" i="4" s="1"/>
  <c r="AK251" i="4" s="1"/>
  <c r="AE315" i="4"/>
  <c r="AG315" i="4" s="1"/>
  <c r="AK315" i="4" s="1"/>
  <c r="AE3545" i="4"/>
  <c r="AG3545" i="4" s="1"/>
  <c r="AK3545" i="4" s="1"/>
  <c r="AE3481" i="4"/>
  <c r="AG3481" i="4" s="1"/>
  <c r="AK3481" i="4" s="1"/>
  <c r="AE3417" i="4"/>
  <c r="AG3417" i="4" s="1"/>
  <c r="AK3417" i="4" s="1"/>
  <c r="AE4382" i="4"/>
  <c r="AG4382" i="4" s="1"/>
  <c r="AK4382" i="4" s="1"/>
  <c r="AE4331" i="4"/>
  <c r="AG4331" i="4" s="1"/>
  <c r="AK4331" i="4" s="1"/>
  <c r="AE4299" i="4"/>
  <c r="AG4299" i="4" s="1"/>
  <c r="AK4299" i="4" s="1"/>
  <c r="AE4283" i="4"/>
  <c r="AG4283" i="4" s="1"/>
  <c r="AK4283" i="4" s="1"/>
  <c r="AE4267" i="4"/>
  <c r="AG4267" i="4" s="1"/>
  <c r="AK4267" i="4" s="1"/>
  <c r="AE4235" i="4"/>
  <c r="AG4235" i="4" s="1"/>
  <c r="AK4235" i="4" s="1"/>
  <c r="AE4203" i="4"/>
  <c r="AG4203" i="4" s="1"/>
  <c r="AK4203" i="4" s="1"/>
  <c r="AE4187" i="4"/>
  <c r="AG4187" i="4" s="1"/>
  <c r="AK4187" i="4" s="1"/>
  <c r="AE4171" i="4"/>
  <c r="AG4171" i="4" s="1"/>
  <c r="AK4171" i="4" s="1"/>
  <c r="AE4123" i="4"/>
  <c r="AG4123" i="4" s="1"/>
  <c r="AK4123" i="4" s="1"/>
  <c r="AE4973" i="4"/>
  <c r="AG4973" i="4" s="1"/>
  <c r="AK4973" i="4" s="1"/>
  <c r="AE4941" i="4"/>
  <c r="AG4941" i="4" s="1"/>
  <c r="AK4941" i="4" s="1"/>
  <c r="AE55" i="4"/>
  <c r="AG55" i="4" s="1"/>
  <c r="AK55" i="4" s="1"/>
  <c r="AE183" i="4"/>
  <c r="AG183" i="4" s="1"/>
  <c r="AK183" i="4" s="1"/>
  <c r="AE4969" i="4"/>
  <c r="AG4969" i="4" s="1"/>
  <c r="AK4969" i="4" s="1"/>
  <c r="AE2901" i="4"/>
  <c r="AG2901" i="4" s="1"/>
  <c r="AK2901" i="4" s="1"/>
  <c r="AE2837" i="4"/>
  <c r="AG2837" i="4" s="1"/>
  <c r="AK2837" i="4" s="1"/>
  <c r="AE2773" i="4"/>
  <c r="AG2773" i="4" s="1"/>
  <c r="AK2773" i="4" s="1"/>
  <c r="AE2709" i="4"/>
  <c r="AG2709" i="4" s="1"/>
  <c r="AK2709" i="4" s="1"/>
  <c r="AE3451" i="4"/>
  <c r="AG3451" i="4" s="1"/>
  <c r="AK3451" i="4" s="1"/>
  <c r="AE3387" i="4"/>
  <c r="AG3387" i="4" s="1"/>
  <c r="AK3387" i="4" s="1"/>
  <c r="AE119" i="4"/>
  <c r="AG119" i="4" s="1"/>
  <c r="AK119" i="4" s="1"/>
  <c r="AE135" i="4"/>
  <c r="AG135" i="4" s="1"/>
  <c r="AK135" i="4" s="1"/>
  <c r="AE355" i="4"/>
  <c r="AG355" i="4" s="1"/>
  <c r="AK355" i="4" s="1"/>
  <c r="AE371" i="4"/>
  <c r="AG371" i="4" s="1"/>
  <c r="AK371" i="4" s="1"/>
  <c r="AE419" i="4"/>
  <c r="AG419" i="4" s="1"/>
  <c r="AK419" i="4" s="1"/>
  <c r="AE435" i="4"/>
  <c r="AG435" i="4" s="1"/>
  <c r="AK435" i="4" s="1"/>
  <c r="AE483" i="4"/>
  <c r="AG483" i="4" s="1"/>
  <c r="AK483" i="4" s="1"/>
  <c r="AE515" i="4"/>
  <c r="AG515" i="4" s="1"/>
  <c r="AK515" i="4" s="1"/>
  <c r="AE547" i="4"/>
  <c r="AG547" i="4" s="1"/>
  <c r="AK547" i="4" s="1"/>
  <c r="AE611" i="4"/>
  <c r="AG611" i="4" s="1"/>
  <c r="AK611" i="4" s="1"/>
  <c r="AE643" i="4"/>
  <c r="AG643" i="4" s="1"/>
  <c r="AK643" i="4" s="1"/>
  <c r="AE482" i="4"/>
  <c r="AG482" i="4" s="1"/>
  <c r="AK482" i="4" s="1"/>
  <c r="AE514" i="4"/>
  <c r="AG514" i="4" s="1"/>
  <c r="AK514" i="4" s="1"/>
  <c r="AE610" i="4"/>
  <c r="AG610" i="4" s="1"/>
  <c r="AK610" i="4" s="1"/>
  <c r="AE626" i="4"/>
  <c r="AG626" i="4" s="1"/>
  <c r="AK626" i="4" s="1"/>
  <c r="AE642" i="4"/>
  <c r="AG642" i="4" s="1"/>
  <c r="AK642" i="4" s="1"/>
  <c r="AE674" i="4"/>
  <c r="AG674" i="4" s="1"/>
  <c r="AK674" i="4" s="1"/>
  <c r="AE706" i="4"/>
  <c r="AG706" i="4" s="1"/>
  <c r="AK706" i="4" s="1"/>
  <c r="AE100" i="4"/>
  <c r="AG100" i="4" s="1"/>
  <c r="AK100" i="4" s="1"/>
  <c r="AE228" i="4"/>
  <c r="AG228" i="4" s="1"/>
  <c r="AK228" i="4" s="1"/>
  <c r="AE276" i="4"/>
  <c r="AG276" i="4" s="1"/>
  <c r="AK276" i="4" s="1"/>
  <c r="Q5005" i="4"/>
  <c r="AB5005" i="4"/>
  <c r="Z5005" i="4"/>
  <c r="S5009" i="4"/>
  <c r="AB5009" i="4"/>
  <c r="Z5009" i="4"/>
  <c r="AE4980" i="4"/>
  <c r="AG4980" i="4" s="1"/>
  <c r="AK4980" i="4" s="1"/>
  <c r="X5005" i="4"/>
  <c r="Y5005" i="4"/>
  <c r="Y5009" i="4"/>
  <c r="AA5005" i="4"/>
  <c r="AB5004" i="4"/>
  <c r="Z5004" i="4"/>
  <c r="AB5008" i="4"/>
  <c r="Z5008" i="4"/>
  <c r="AE4948" i="4"/>
  <c r="AG4948" i="4" s="1"/>
  <c r="AK4948" i="4" s="1"/>
  <c r="AE2593" i="4"/>
  <c r="AG2593" i="4" s="1"/>
  <c r="AK2593" i="4" s="1"/>
  <c r="AE2577" i="4"/>
  <c r="AG2577" i="4" s="1"/>
  <c r="AK2577" i="4" s="1"/>
  <c r="AE2561" i="4"/>
  <c r="AG2561" i="4" s="1"/>
  <c r="AK2561" i="4" s="1"/>
  <c r="AE2545" i="4"/>
  <c r="AG2545" i="4" s="1"/>
  <c r="AK2545" i="4" s="1"/>
  <c r="AE2529" i="4"/>
  <c r="AG2529" i="4" s="1"/>
  <c r="AK2529" i="4" s="1"/>
  <c r="AE2513" i="4"/>
  <c r="AG2513" i="4" s="1"/>
  <c r="AK2513" i="4" s="1"/>
  <c r="AE2497" i="4"/>
  <c r="AG2497" i="4" s="1"/>
  <c r="AK2497" i="4" s="1"/>
  <c r="AE2481" i="4"/>
  <c r="AG2481" i="4" s="1"/>
  <c r="AK2481" i="4" s="1"/>
  <c r="AE2465" i="4"/>
  <c r="AG2465" i="4" s="1"/>
  <c r="AK2465" i="4" s="1"/>
  <c r="AE2449" i="4"/>
  <c r="AG2449" i="4" s="1"/>
  <c r="AK2449" i="4" s="1"/>
  <c r="AE2433" i="4"/>
  <c r="AG2433" i="4" s="1"/>
  <c r="AK2433" i="4" s="1"/>
  <c r="AE2417" i="4"/>
  <c r="AG2417" i="4" s="1"/>
  <c r="AK2417" i="4" s="1"/>
  <c r="AE2401" i="4"/>
  <c r="AG2401" i="4" s="1"/>
  <c r="AK2401" i="4" s="1"/>
  <c r="AE2385" i="4"/>
  <c r="AG2385" i="4" s="1"/>
  <c r="AK2385" i="4" s="1"/>
  <c r="AE2369" i="4"/>
  <c r="AG2369" i="4" s="1"/>
  <c r="AK2369" i="4" s="1"/>
  <c r="AE2353" i="4"/>
  <c r="AG2353" i="4" s="1"/>
  <c r="AK2353" i="4" s="1"/>
  <c r="AE2337" i="4"/>
  <c r="AG2337" i="4" s="1"/>
  <c r="AK2337" i="4" s="1"/>
  <c r="AE2321" i="4"/>
  <c r="AG2321" i="4" s="1"/>
  <c r="AK2321" i="4" s="1"/>
  <c r="AE2305" i="4"/>
  <c r="AG2305" i="4" s="1"/>
  <c r="AK2305" i="4" s="1"/>
  <c r="AE2289" i="4"/>
  <c r="AG2289" i="4" s="1"/>
  <c r="AK2289" i="4" s="1"/>
  <c r="AE2273" i="4"/>
  <c r="AG2273" i="4" s="1"/>
  <c r="AK2273" i="4" s="1"/>
  <c r="AE2257" i="4"/>
  <c r="AG2257" i="4" s="1"/>
  <c r="AK2257" i="4" s="1"/>
  <c r="AE2241" i="4"/>
  <c r="AG2241" i="4" s="1"/>
  <c r="AK2241" i="4" s="1"/>
  <c r="AE2225" i="4"/>
  <c r="AG2225" i="4" s="1"/>
  <c r="AK2225" i="4" s="1"/>
  <c r="AE2209" i="4"/>
  <c r="AG2209" i="4" s="1"/>
  <c r="AK2209" i="4" s="1"/>
  <c r="AE2193" i="4"/>
  <c r="AG2193" i="4" s="1"/>
  <c r="AK2193" i="4" s="1"/>
  <c r="AE2177" i="4"/>
  <c r="AG2177" i="4" s="1"/>
  <c r="AK2177" i="4" s="1"/>
  <c r="AE2161" i="4"/>
  <c r="AG2161" i="4" s="1"/>
  <c r="AK2161" i="4" s="1"/>
  <c r="AE2145" i="4"/>
  <c r="AG2145" i="4" s="1"/>
  <c r="AK2145" i="4" s="1"/>
  <c r="AE2129" i="4"/>
  <c r="AG2129" i="4" s="1"/>
  <c r="AK2129" i="4" s="1"/>
  <c r="AE2113" i="4"/>
  <c r="AG2113" i="4" s="1"/>
  <c r="AK2113" i="4" s="1"/>
  <c r="AE2097" i="4"/>
  <c r="AG2097" i="4" s="1"/>
  <c r="AK2097" i="4" s="1"/>
  <c r="AE2081" i="4"/>
  <c r="AG2081" i="4" s="1"/>
  <c r="AK2081" i="4" s="1"/>
  <c r="AE2065" i="4"/>
  <c r="AG2065" i="4" s="1"/>
  <c r="AK2065" i="4" s="1"/>
  <c r="AE2049" i="4"/>
  <c r="AG2049" i="4" s="1"/>
  <c r="AK2049" i="4" s="1"/>
  <c r="AE2033" i="4"/>
  <c r="AG2033" i="4" s="1"/>
  <c r="AK2033" i="4" s="1"/>
  <c r="AE2017" i="4"/>
  <c r="AG2017" i="4" s="1"/>
  <c r="AK2017" i="4" s="1"/>
  <c r="AE2001" i="4"/>
  <c r="AG2001" i="4" s="1"/>
  <c r="AK2001" i="4" s="1"/>
  <c r="AE1985" i="4"/>
  <c r="AG1985" i="4" s="1"/>
  <c r="AK1985" i="4" s="1"/>
  <c r="AE1969" i="4"/>
  <c r="AG1969" i="4" s="1"/>
  <c r="AK1969" i="4" s="1"/>
  <c r="AE1953" i="4"/>
  <c r="AG1953" i="4" s="1"/>
  <c r="AK1953" i="4" s="1"/>
  <c r="AE1937" i="4"/>
  <c r="AG1937" i="4" s="1"/>
  <c r="AK1937" i="4" s="1"/>
  <c r="AE1921" i="4"/>
  <c r="AG1921" i="4" s="1"/>
  <c r="AK1921" i="4" s="1"/>
  <c r="AE1905" i="4"/>
  <c r="AG1905" i="4" s="1"/>
  <c r="AK1905" i="4" s="1"/>
  <c r="AE1889" i="4"/>
  <c r="AG1889" i="4" s="1"/>
  <c r="AK1889" i="4" s="1"/>
  <c r="AE1873" i="4"/>
  <c r="AG1873" i="4" s="1"/>
  <c r="AK1873" i="4" s="1"/>
  <c r="AE1857" i="4"/>
  <c r="AG1857" i="4" s="1"/>
  <c r="AK1857" i="4" s="1"/>
  <c r="AE1841" i="4"/>
  <c r="AG1841" i="4" s="1"/>
  <c r="AK1841" i="4" s="1"/>
  <c r="AE1825" i="4"/>
  <c r="AG1825" i="4" s="1"/>
  <c r="AK1825" i="4" s="1"/>
  <c r="AE1809" i="4"/>
  <c r="AG1809" i="4" s="1"/>
  <c r="AK1809" i="4" s="1"/>
  <c r="AE1793" i="4"/>
  <c r="AG1793" i="4" s="1"/>
  <c r="AK1793" i="4" s="1"/>
  <c r="AE1777" i="4"/>
  <c r="AG1777" i="4" s="1"/>
  <c r="AK1777" i="4" s="1"/>
  <c r="AE1745" i="4"/>
  <c r="AG1745" i="4" s="1"/>
  <c r="AK1745" i="4" s="1"/>
  <c r="W5004" i="4"/>
  <c r="W5005" i="4"/>
  <c r="X5004" i="4"/>
  <c r="X5009" i="4"/>
  <c r="AA5004" i="4"/>
  <c r="AA5009" i="4"/>
  <c r="AE4396" i="4"/>
  <c r="AG4396" i="4" s="1"/>
  <c r="AK4396" i="4" s="1"/>
  <c r="AE4375" i="4"/>
  <c r="AG4375" i="4" s="1"/>
  <c r="AK4375" i="4" s="1"/>
  <c r="AE4424" i="4"/>
  <c r="AG4424" i="4" s="1"/>
  <c r="AK4424" i="4" s="1"/>
  <c r="AE4360" i="4"/>
  <c r="AG4360" i="4" s="1"/>
  <c r="AK4360" i="4" s="1"/>
  <c r="AE4403" i="4"/>
  <c r="AG4403" i="4" s="1"/>
  <c r="AK4403" i="4" s="1"/>
  <c r="AE4339" i="4"/>
  <c r="AG4339" i="4" s="1"/>
  <c r="AK4339" i="4" s="1"/>
  <c r="AE4378" i="4"/>
  <c r="AG4378" i="4" s="1"/>
  <c r="AK4378" i="4" s="1"/>
  <c r="AE1571" i="4"/>
  <c r="AG1571" i="4" s="1"/>
  <c r="AK1571" i="4" s="1"/>
  <c r="AE1603" i="4"/>
  <c r="AG1603" i="4" s="1"/>
  <c r="AK1603" i="4" s="1"/>
  <c r="AE1635" i="4"/>
  <c r="AG1635" i="4" s="1"/>
  <c r="AK1635" i="4" s="1"/>
  <c r="AE1651" i="4"/>
  <c r="AG1651" i="4" s="1"/>
  <c r="AK1651" i="4" s="1"/>
  <c r="AE1667" i="4"/>
  <c r="AG1667" i="4" s="1"/>
  <c r="AK1667" i="4" s="1"/>
  <c r="AE1699" i="4"/>
  <c r="AG1699" i="4" s="1"/>
  <c r="AK1699" i="4" s="1"/>
  <c r="AE1715" i="4"/>
  <c r="AG1715" i="4" s="1"/>
  <c r="AK1715" i="4" s="1"/>
  <c r="W5008" i="4"/>
  <c r="W5009" i="4"/>
  <c r="AE1435" i="4"/>
  <c r="AG1435" i="4" s="1"/>
  <c r="AK1435" i="4" s="1"/>
  <c r="AE1375" i="4"/>
  <c r="AG1375" i="4" s="1"/>
  <c r="AK1375" i="4" s="1"/>
  <c r="AE1359" i="4"/>
  <c r="AG1359" i="4" s="1"/>
  <c r="AK1359" i="4" s="1"/>
  <c r="AE1263" i="4"/>
  <c r="AG1263" i="4" s="1"/>
  <c r="AK1263" i="4" s="1"/>
  <c r="AE1247" i="4"/>
  <c r="AG1247" i="4" s="1"/>
  <c r="AK1247" i="4" s="1"/>
  <c r="AE1231" i="4"/>
  <c r="AG1231" i="4" s="1"/>
  <c r="AK1231" i="4" s="1"/>
  <c r="AE1135" i="4"/>
  <c r="AG1135" i="4" s="1"/>
  <c r="AK1135" i="4" s="1"/>
  <c r="AE1119" i="4"/>
  <c r="AG1119" i="4" s="1"/>
  <c r="AK1119" i="4" s="1"/>
  <c r="AE1103" i="4"/>
  <c r="AG1103" i="4" s="1"/>
  <c r="AK1103" i="4" s="1"/>
  <c r="AE1007" i="4"/>
  <c r="AG1007" i="4" s="1"/>
  <c r="AK1007" i="4" s="1"/>
  <c r="AE991" i="4"/>
  <c r="AG991" i="4" s="1"/>
  <c r="AK991" i="4" s="1"/>
  <c r="AE975" i="4"/>
  <c r="AG975" i="4" s="1"/>
  <c r="AK975" i="4" s="1"/>
  <c r="AE943" i="4"/>
  <c r="AG943" i="4" s="1"/>
  <c r="AK943" i="4" s="1"/>
  <c r="AE911" i="4"/>
  <c r="AG911" i="4" s="1"/>
  <c r="AK911" i="4" s="1"/>
  <c r="AE58" i="4"/>
  <c r="AG58" i="4" s="1"/>
  <c r="AK58" i="4" s="1"/>
  <c r="AE17" i="4"/>
  <c r="AG17" i="4" s="1"/>
  <c r="AK17" i="4" s="1"/>
  <c r="AE25" i="4"/>
  <c r="AG25" i="4" s="1"/>
  <c r="AK25" i="4" s="1"/>
  <c r="AE36" i="4"/>
  <c r="AG36" i="4" s="1"/>
  <c r="AK36" i="4" s="1"/>
  <c r="AE49" i="4"/>
  <c r="AG49" i="4" s="1"/>
  <c r="AK49" i="4" s="1"/>
  <c r="X5008" i="4"/>
  <c r="Y5008" i="4"/>
  <c r="AG12" i="4"/>
  <c r="AK12" i="4" s="1"/>
  <c r="AE1714" i="4"/>
  <c r="AG1714" i="4" s="1"/>
  <c r="AK1714" i="4" s="1"/>
  <c r="AE1650" i="4"/>
  <c r="AG1650" i="4" s="1"/>
  <c r="AK1650" i="4" s="1"/>
  <c r="AE1586" i="4"/>
  <c r="AG1586" i="4" s="1"/>
  <c r="AK1586" i="4" s="1"/>
  <c r="AE1522" i="4"/>
  <c r="AG1522" i="4" s="1"/>
  <c r="AK1522" i="4" s="1"/>
  <c r="AE4751" i="4"/>
  <c r="AG4751" i="4" s="1"/>
  <c r="AK4751" i="4" s="1"/>
  <c r="AE4964" i="4"/>
  <c r="AG4964" i="4" s="1"/>
  <c r="AK4964" i="4" s="1"/>
  <c r="AE4648" i="4"/>
  <c r="AG4648" i="4" s="1"/>
  <c r="AK4648" i="4" s="1"/>
  <c r="AE4632" i="4"/>
  <c r="AG4632" i="4" s="1"/>
  <c r="AK4632" i="4" s="1"/>
  <c r="AE4536" i="4"/>
  <c r="AG4536" i="4" s="1"/>
  <c r="AK4536" i="4" s="1"/>
  <c r="AE4313" i="4"/>
  <c r="AG4313" i="4" s="1"/>
  <c r="AK4313" i="4" s="1"/>
  <c r="AE4249" i="4"/>
  <c r="AG4249" i="4" s="1"/>
  <c r="AK4249" i="4" s="1"/>
  <c r="AE4185" i="4"/>
  <c r="AG4185" i="4" s="1"/>
  <c r="AK4185" i="4" s="1"/>
  <c r="AE4153" i="4"/>
  <c r="AG4153" i="4" s="1"/>
  <c r="AK4153" i="4" s="1"/>
  <c r="AE4121" i="4"/>
  <c r="AG4121" i="4" s="1"/>
  <c r="AK4121" i="4" s="1"/>
  <c r="AE4105" i="4"/>
  <c r="AG4105" i="4" s="1"/>
  <c r="AK4105" i="4" s="1"/>
  <c r="AE4089" i="4"/>
  <c r="AG4089" i="4" s="1"/>
  <c r="AK4089" i="4" s="1"/>
  <c r="AE4073" i="4"/>
  <c r="AG4073" i="4" s="1"/>
  <c r="AK4073" i="4" s="1"/>
  <c r="AE4038" i="4"/>
  <c r="AG4038" i="4" s="1"/>
  <c r="AK4038" i="4" s="1"/>
  <c r="AE3974" i="4"/>
  <c r="AG3974" i="4" s="1"/>
  <c r="AK3974" i="4" s="1"/>
  <c r="AE2873" i="4"/>
  <c r="AG2873" i="4" s="1"/>
  <c r="AK2873" i="4" s="1"/>
  <c r="AE2809" i="4"/>
  <c r="AG2809" i="4" s="1"/>
  <c r="AK2809" i="4" s="1"/>
  <c r="AE2745" i="4"/>
  <c r="AG2745" i="4" s="1"/>
  <c r="AK2745" i="4" s="1"/>
  <c r="AE3558" i="4"/>
  <c r="AG3558" i="4" s="1"/>
  <c r="AK3558" i="4" s="1"/>
  <c r="AE3375" i="4"/>
  <c r="AG3375" i="4" s="1"/>
  <c r="AK3375" i="4" s="1"/>
  <c r="AE3343" i="4"/>
  <c r="AG3343" i="4" s="1"/>
  <c r="AK3343" i="4" s="1"/>
  <c r="AE3311" i="4"/>
  <c r="AG3311" i="4" s="1"/>
  <c r="AK3311" i="4" s="1"/>
  <c r="AE3279" i="4"/>
  <c r="AG3279" i="4" s="1"/>
  <c r="AK3279" i="4" s="1"/>
  <c r="AE3247" i="4"/>
  <c r="AG3247" i="4" s="1"/>
  <c r="AK3247" i="4" s="1"/>
  <c r="AE3215" i="4"/>
  <c r="AG3215" i="4" s="1"/>
  <c r="AK3215" i="4" s="1"/>
  <c r="AE3183" i="4"/>
  <c r="AG3183" i="4" s="1"/>
  <c r="AK3183" i="4" s="1"/>
  <c r="AE3151" i="4"/>
  <c r="AG3151" i="4" s="1"/>
  <c r="AK3151" i="4" s="1"/>
  <c r="AE3119" i="4"/>
  <c r="AG3119" i="4" s="1"/>
  <c r="AK3119" i="4" s="1"/>
  <c r="AE3087" i="4"/>
  <c r="AG3087" i="4" s="1"/>
  <c r="AK3087" i="4" s="1"/>
  <c r="AE1763" i="4"/>
  <c r="AG1763" i="4" s="1"/>
  <c r="AK1763" i="4" s="1"/>
  <c r="AE4977" i="4"/>
  <c r="AG4977" i="4" s="1"/>
  <c r="AK4977" i="4" s="1"/>
  <c r="AE4945" i="4"/>
  <c r="AG4945" i="4" s="1"/>
  <c r="AK4945" i="4" s="1"/>
  <c r="AE4702" i="4"/>
  <c r="AG4702" i="4" s="1"/>
  <c r="AK4702" i="4" s="1"/>
  <c r="AE4418" i="4"/>
  <c r="AG4418" i="4" s="1"/>
  <c r="AK4418" i="4" s="1"/>
  <c r="AE3519" i="4"/>
  <c r="AG3519" i="4" s="1"/>
  <c r="AK3519" i="4" s="1"/>
  <c r="AE3455" i="4"/>
  <c r="AG3455" i="4" s="1"/>
  <c r="AK3455" i="4" s="1"/>
  <c r="AE3391" i="4"/>
  <c r="AG3391" i="4" s="1"/>
  <c r="AK3391" i="4" s="1"/>
  <c r="AE3365" i="4"/>
  <c r="AG3365" i="4" s="1"/>
  <c r="AK3365" i="4" s="1"/>
  <c r="AE3237" i="4"/>
  <c r="AG3237" i="4" s="1"/>
  <c r="AK3237" i="4" s="1"/>
  <c r="AE3109" i="4"/>
  <c r="AG3109" i="4" s="1"/>
  <c r="AK3109" i="4" s="1"/>
  <c r="AE4951" i="4"/>
  <c r="AG4951" i="4" s="1"/>
  <c r="AK4951" i="4" s="1"/>
  <c r="AE4490" i="4"/>
  <c r="AG4490" i="4" s="1"/>
  <c r="AK4490" i="4" s="1"/>
  <c r="AE4458" i="4"/>
  <c r="AG4458" i="4" s="1"/>
  <c r="AK4458" i="4" s="1"/>
  <c r="AE4107" i="4"/>
  <c r="AG4107" i="4" s="1"/>
  <c r="AK4107" i="4" s="1"/>
  <c r="AE4091" i="4"/>
  <c r="AG4091" i="4" s="1"/>
  <c r="AK4091" i="4" s="1"/>
  <c r="AE4075" i="4"/>
  <c r="AG4075" i="4" s="1"/>
  <c r="AK4075" i="4" s="1"/>
  <c r="AE3589" i="4"/>
  <c r="AG3589" i="4" s="1"/>
  <c r="AK3589" i="4" s="1"/>
  <c r="AE1317" i="4"/>
  <c r="AG1317" i="4" s="1"/>
  <c r="AK1317" i="4" s="1"/>
  <c r="AE1253" i="4"/>
  <c r="AG1253" i="4" s="1"/>
  <c r="AK1253" i="4" s="1"/>
  <c r="AE1125" i="4"/>
  <c r="AG1125" i="4" s="1"/>
  <c r="AK1125" i="4" s="1"/>
  <c r="AE1061" i="4"/>
  <c r="AG1061" i="4" s="1"/>
  <c r="AK1061" i="4" s="1"/>
  <c r="AE997" i="4"/>
  <c r="AG997" i="4" s="1"/>
  <c r="AK997" i="4" s="1"/>
  <c r="AE2570" i="4"/>
  <c r="AG2570" i="4" s="1"/>
  <c r="AK2570" i="4" s="1"/>
  <c r="AE2554" i="4"/>
  <c r="AG2554" i="4" s="1"/>
  <c r="AK2554" i="4" s="1"/>
  <c r="AE2538" i="4"/>
  <c r="AG2538" i="4" s="1"/>
  <c r="AK2538" i="4" s="1"/>
  <c r="AE2522" i="4"/>
  <c r="AG2522" i="4" s="1"/>
  <c r="AK2522" i="4" s="1"/>
  <c r="AE2506" i="4"/>
  <c r="AG2506" i="4" s="1"/>
  <c r="AK2506" i="4" s="1"/>
  <c r="AE2490" i="4"/>
  <c r="AG2490" i="4" s="1"/>
  <c r="AK2490" i="4" s="1"/>
  <c r="AE2474" i="4"/>
  <c r="AG2474" i="4" s="1"/>
  <c r="AK2474" i="4" s="1"/>
  <c r="AE2458" i="4"/>
  <c r="AG2458" i="4" s="1"/>
  <c r="AK2458" i="4" s="1"/>
  <c r="AE2442" i="4"/>
  <c r="AG2442" i="4" s="1"/>
  <c r="AK2442" i="4" s="1"/>
  <c r="AE2426" i="4"/>
  <c r="AG2426" i="4" s="1"/>
  <c r="AK2426" i="4" s="1"/>
  <c r="AE2410" i="4"/>
  <c r="AG2410" i="4" s="1"/>
  <c r="AK2410" i="4" s="1"/>
  <c r="AE2394" i="4"/>
  <c r="AG2394" i="4" s="1"/>
  <c r="AK2394" i="4" s="1"/>
  <c r="AE2378" i="4"/>
  <c r="AG2378" i="4" s="1"/>
  <c r="AK2378" i="4" s="1"/>
  <c r="AE2362" i="4"/>
  <c r="AG2362" i="4" s="1"/>
  <c r="AK2362" i="4" s="1"/>
  <c r="AE2346" i="4"/>
  <c r="AG2346" i="4" s="1"/>
  <c r="AK2346" i="4" s="1"/>
  <c r="AE2330" i="4"/>
  <c r="AG2330" i="4" s="1"/>
  <c r="AK2330" i="4" s="1"/>
  <c r="AE2314" i="4"/>
  <c r="AG2314" i="4" s="1"/>
  <c r="AK2314" i="4" s="1"/>
  <c r="AE2298" i="4"/>
  <c r="AG2298" i="4" s="1"/>
  <c r="AK2298" i="4" s="1"/>
  <c r="AE2282" i="4"/>
  <c r="AG2282" i="4" s="1"/>
  <c r="AK2282" i="4" s="1"/>
  <c r="AE2266" i="4"/>
  <c r="AG2266" i="4" s="1"/>
  <c r="AK2266" i="4" s="1"/>
  <c r="AE2250" i="4"/>
  <c r="AG2250" i="4" s="1"/>
  <c r="AK2250" i="4" s="1"/>
  <c r="AE2234" i="4"/>
  <c r="AG2234" i="4" s="1"/>
  <c r="AK2234" i="4" s="1"/>
  <c r="AE2218" i="4"/>
  <c r="AG2218" i="4" s="1"/>
  <c r="AK2218" i="4" s="1"/>
  <c r="AE2202" i="4"/>
  <c r="AG2202" i="4" s="1"/>
  <c r="AK2202" i="4" s="1"/>
  <c r="AE2186" i="4"/>
  <c r="AG2186" i="4" s="1"/>
  <c r="AK2186" i="4" s="1"/>
  <c r="AE2170" i="4"/>
  <c r="AG2170" i="4" s="1"/>
  <c r="AK2170" i="4" s="1"/>
  <c r="AE2154" i="4"/>
  <c r="AG2154" i="4" s="1"/>
  <c r="AK2154" i="4" s="1"/>
  <c r="AE2138" i="4"/>
  <c r="AG2138" i="4" s="1"/>
  <c r="AK2138" i="4" s="1"/>
  <c r="AE2122" i="4"/>
  <c r="AG2122" i="4" s="1"/>
  <c r="AK2122" i="4" s="1"/>
  <c r="AE2106" i="4"/>
  <c r="AG2106" i="4" s="1"/>
  <c r="AK2106" i="4" s="1"/>
  <c r="AE2090" i="4"/>
  <c r="AG2090" i="4" s="1"/>
  <c r="AK2090" i="4" s="1"/>
  <c r="AE2074" i="4"/>
  <c r="AG2074" i="4" s="1"/>
  <c r="AK2074" i="4" s="1"/>
  <c r="AE2058" i="4"/>
  <c r="AG2058" i="4" s="1"/>
  <c r="AK2058" i="4" s="1"/>
  <c r="AE2042" i="4"/>
  <c r="AG2042" i="4" s="1"/>
  <c r="AK2042" i="4" s="1"/>
  <c r="AE2026" i="4"/>
  <c r="AG2026" i="4" s="1"/>
  <c r="AK2026" i="4" s="1"/>
  <c r="AE2010" i="4"/>
  <c r="AG2010" i="4" s="1"/>
  <c r="AK2010" i="4" s="1"/>
  <c r="AE1994" i="4"/>
  <c r="AG1994" i="4" s="1"/>
  <c r="AK1994" i="4" s="1"/>
  <c r="AE1978" i="4"/>
  <c r="AG1978" i="4" s="1"/>
  <c r="AK1978" i="4" s="1"/>
  <c r="AE1962" i="4"/>
  <c r="AG1962" i="4" s="1"/>
  <c r="AK1962" i="4" s="1"/>
  <c r="AE1946" i="4"/>
  <c r="AG1946" i="4" s="1"/>
  <c r="AK1946" i="4" s="1"/>
  <c r="AE1930" i="4"/>
  <c r="AG1930" i="4" s="1"/>
  <c r="AK1930" i="4" s="1"/>
  <c r="AE1914" i="4"/>
  <c r="AG1914" i="4" s="1"/>
  <c r="AK1914" i="4" s="1"/>
  <c r="AE1898" i="4"/>
  <c r="AG1898" i="4" s="1"/>
  <c r="AK1898" i="4" s="1"/>
  <c r="AE1882" i="4"/>
  <c r="AG1882" i="4" s="1"/>
  <c r="AK1882" i="4" s="1"/>
  <c r="AE1866" i="4"/>
  <c r="AG1866" i="4" s="1"/>
  <c r="AK1866" i="4" s="1"/>
  <c r="AE1850" i="4"/>
  <c r="AG1850" i="4" s="1"/>
  <c r="AK1850" i="4" s="1"/>
  <c r="AE1834" i="4"/>
  <c r="AG1834" i="4" s="1"/>
  <c r="AK1834" i="4" s="1"/>
  <c r="AE1818" i="4"/>
  <c r="AG1818" i="4" s="1"/>
  <c r="AK1818" i="4" s="1"/>
  <c r="AE1802" i="4"/>
  <c r="AG1802" i="4" s="1"/>
  <c r="AK1802" i="4" s="1"/>
  <c r="AE1786" i="4"/>
  <c r="AG1786" i="4" s="1"/>
  <c r="AK1786" i="4" s="1"/>
  <c r="AE1738" i="4"/>
  <c r="AG1738" i="4" s="1"/>
  <c r="AK1738" i="4" s="1"/>
  <c r="AE4925" i="4"/>
  <c r="AG4925" i="4" s="1"/>
  <c r="AK4925" i="4" s="1"/>
  <c r="AE4893" i="4"/>
  <c r="AG4893" i="4" s="1"/>
  <c r="AK4893" i="4" s="1"/>
  <c r="AE4829" i="4"/>
  <c r="AG4829" i="4" s="1"/>
  <c r="AK4829" i="4" s="1"/>
  <c r="AE4797" i="4"/>
  <c r="AG4797" i="4" s="1"/>
  <c r="AK4797" i="4" s="1"/>
  <c r="AE4765" i="4"/>
  <c r="AG4765" i="4" s="1"/>
  <c r="AK4765" i="4" s="1"/>
  <c r="AE4701" i="4"/>
  <c r="AG4701" i="4" s="1"/>
  <c r="AK4701" i="4" s="1"/>
  <c r="AE4662" i="4"/>
  <c r="AG4662" i="4" s="1"/>
  <c r="AK4662" i="4" s="1"/>
  <c r="AE4486" i="4"/>
  <c r="AG4486" i="4" s="1"/>
  <c r="AK4486" i="4" s="1"/>
  <c r="AE4454" i="4"/>
  <c r="AG4454" i="4" s="1"/>
  <c r="AK4454" i="4" s="1"/>
  <c r="AE4035" i="4"/>
  <c r="AG4035" i="4" s="1"/>
  <c r="AK4035" i="4" s="1"/>
  <c r="AE4003" i="4"/>
  <c r="AG4003" i="4" s="1"/>
  <c r="AK4003" i="4" s="1"/>
  <c r="AE3971" i="4"/>
  <c r="AG3971" i="4" s="1"/>
  <c r="AK3971" i="4" s="1"/>
  <c r="AE4002" i="4"/>
  <c r="AG4002" i="4" s="1"/>
  <c r="AK4002" i="4" s="1"/>
  <c r="AE3921" i="4"/>
  <c r="AG3921" i="4" s="1"/>
  <c r="AK3921" i="4" s="1"/>
  <c r="AE3857" i="4"/>
  <c r="AG3857" i="4" s="1"/>
  <c r="AK3857" i="4" s="1"/>
  <c r="AE3793" i="4"/>
  <c r="AG3793" i="4" s="1"/>
  <c r="AK3793" i="4" s="1"/>
  <c r="AE3729" i="4"/>
  <c r="AG3729" i="4" s="1"/>
  <c r="AK3729" i="4" s="1"/>
  <c r="AE3665" i="4"/>
  <c r="AG3665" i="4" s="1"/>
  <c r="AK3665" i="4" s="1"/>
  <c r="AE3476" i="4"/>
  <c r="AG3476" i="4" s="1"/>
  <c r="AK3476" i="4" s="1"/>
  <c r="AE3412" i="4"/>
  <c r="AG3412" i="4" s="1"/>
  <c r="AK3412" i="4" s="1"/>
  <c r="AE3755" i="4"/>
  <c r="AG3755" i="4" s="1"/>
  <c r="AK3755" i="4" s="1"/>
  <c r="AE3691" i="4"/>
  <c r="AG3691" i="4" s="1"/>
  <c r="AK3691" i="4" s="1"/>
  <c r="AE3627" i="4"/>
  <c r="AG3627" i="4" s="1"/>
  <c r="AK3627" i="4" s="1"/>
  <c r="AE3579" i="4"/>
  <c r="AG3579" i="4" s="1"/>
  <c r="AK3579" i="4" s="1"/>
  <c r="AE2902" i="4"/>
  <c r="AG2902" i="4" s="1"/>
  <c r="AK2902" i="4" s="1"/>
  <c r="AE2838" i="4"/>
  <c r="AG2838" i="4" s="1"/>
  <c r="AK2838" i="4" s="1"/>
  <c r="AE2774" i="4"/>
  <c r="AG2774" i="4" s="1"/>
  <c r="AK2774" i="4" s="1"/>
  <c r="AE2710" i="4"/>
  <c r="AG2710" i="4" s="1"/>
  <c r="AK2710" i="4" s="1"/>
  <c r="AE3036" i="4"/>
  <c r="AG3036" i="4" s="1"/>
  <c r="AK3036" i="4" s="1"/>
  <c r="AE2940" i="4"/>
  <c r="AG2940" i="4" s="1"/>
  <c r="AK2940" i="4" s="1"/>
  <c r="AE2905" i="4"/>
  <c r="AG2905" i="4" s="1"/>
  <c r="AK2905" i="4" s="1"/>
  <c r="AE2841" i="4"/>
  <c r="AG2841" i="4" s="1"/>
  <c r="AK2841" i="4" s="1"/>
  <c r="AE2777" i="4"/>
  <c r="AG2777" i="4" s="1"/>
  <c r="AK2777" i="4" s="1"/>
  <c r="AE2713" i="4"/>
  <c r="AG2713" i="4" s="1"/>
  <c r="AK2713" i="4" s="1"/>
  <c r="AE3526" i="4"/>
  <c r="AG3526" i="4" s="1"/>
  <c r="AK3526" i="4" s="1"/>
  <c r="AE3462" i="4"/>
  <c r="AG3462" i="4" s="1"/>
  <c r="AK3462" i="4" s="1"/>
  <c r="AE3398" i="4"/>
  <c r="AG3398" i="4" s="1"/>
  <c r="AK3398" i="4" s="1"/>
  <c r="AE3359" i="4"/>
  <c r="AG3359" i="4" s="1"/>
  <c r="AK3359" i="4" s="1"/>
  <c r="AE3327" i="4"/>
  <c r="AG3327" i="4" s="1"/>
  <c r="AK3327" i="4" s="1"/>
  <c r="AE3295" i="4"/>
  <c r="AG3295" i="4" s="1"/>
  <c r="AK3295" i="4" s="1"/>
  <c r="AE3263" i="4"/>
  <c r="AG3263" i="4" s="1"/>
  <c r="AK3263" i="4" s="1"/>
  <c r="AE3231" i="4"/>
  <c r="AG3231" i="4" s="1"/>
  <c r="AK3231" i="4" s="1"/>
  <c r="AE3199" i="4"/>
  <c r="AG3199" i="4" s="1"/>
  <c r="AK3199" i="4" s="1"/>
  <c r="AE3167" i="4"/>
  <c r="AG3167" i="4" s="1"/>
  <c r="AK3167" i="4" s="1"/>
  <c r="AE3135" i="4"/>
  <c r="AG3135" i="4" s="1"/>
  <c r="AK3135" i="4" s="1"/>
  <c r="AE3103" i="4"/>
  <c r="AG3103" i="4" s="1"/>
  <c r="AK3103" i="4" s="1"/>
  <c r="AE2851" i="4"/>
  <c r="AG2851" i="4" s="1"/>
  <c r="AK2851" i="4" s="1"/>
  <c r="AE2787" i="4"/>
  <c r="AG2787" i="4" s="1"/>
  <c r="AK2787" i="4" s="1"/>
  <c r="AE2723" i="4"/>
  <c r="AG2723" i="4" s="1"/>
  <c r="AK2723" i="4" s="1"/>
  <c r="AE2587" i="4"/>
  <c r="AG2587" i="4" s="1"/>
  <c r="AK2587" i="4" s="1"/>
  <c r="AE4976" i="4"/>
  <c r="AG4976" i="4" s="1"/>
  <c r="AK4976" i="4" s="1"/>
  <c r="AE4172" i="4"/>
  <c r="AG4172" i="4" s="1"/>
  <c r="AK4172" i="4" s="1"/>
  <c r="AE4140" i="4"/>
  <c r="AG4140" i="4" s="1"/>
  <c r="AK4140" i="4" s="1"/>
  <c r="AE4108" i="4"/>
  <c r="AG4108" i="4" s="1"/>
  <c r="AK4108" i="4" s="1"/>
  <c r="AE3590" i="4"/>
  <c r="AG3590" i="4" s="1"/>
  <c r="AK3590" i="4" s="1"/>
  <c r="AE3551" i="4"/>
  <c r="AG3551" i="4" s="1"/>
  <c r="AK3551" i="4" s="1"/>
  <c r="AE3487" i="4"/>
  <c r="AG3487" i="4" s="1"/>
  <c r="AK3487" i="4" s="1"/>
  <c r="AE3423" i="4"/>
  <c r="AG3423" i="4" s="1"/>
  <c r="AK3423" i="4" s="1"/>
  <c r="AE1638" i="4"/>
  <c r="AG1638" i="4" s="1"/>
  <c r="AK1638" i="4" s="1"/>
  <c r="AE1606" i="4"/>
  <c r="AG1606" i="4" s="1"/>
  <c r="AK1606" i="4" s="1"/>
  <c r="AE1558" i="4"/>
  <c r="AG1558" i="4" s="1"/>
  <c r="AK1558" i="4" s="1"/>
  <c r="AE1462" i="4"/>
  <c r="AG1462" i="4" s="1"/>
  <c r="AK1462" i="4" s="1"/>
  <c r="AE1430" i="4"/>
  <c r="AG1430" i="4" s="1"/>
  <c r="AK1430" i="4" s="1"/>
  <c r="AE1398" i="4"/>
  <c r="AG1398" i="4" s="1"/>
  <c r="AK1398" i="4" s="1"/>
  <c r="AE4690" i="4"/>
  <c r="AG4690" i="4" s="1"/>
  <c r="AK4690" i="4" s="1"/>
  <c r="AE4658" i="4"/>
  <c r="AG4658" i="4" s="1"/>
  <c r="AK4658" i="4" s="1"/>
  <c r="AE4626" i="4"/>
  <c r="AG4626" i="4" s="1"/>
  <c r="AK4626" i="4" s="1"/>
  <c r="AE4610" i="4"/>
  <c r="AG4610" i="4" s="1"/>
  <c r="AK4610" i="4" s="1"/>
  <c r="AE4594" i="4"/>
  <c r="AG4594" i="4" s="1"/>
  <c r="AK4594" i="4" s="1"/>
  <c r="AE4562" i="4"/>
  <c r="AG4562" i="4" s="1"/>
  <c r="AK4562" i="4" s="1"/>
  <c r="AE4546" i="4"/>
  <c r="AG4546" i="4" s="1"/>
  <c r="AK4546" i="4" s="1"/>
  <c r="AE4530" i="4"/>
  <c r="AG4530" i="4" s="1"/>
  <c r="AK4530" i="4" s="1"/>
  <c r="AE4439" i="4"/>
  <c r="AG4439" i="4" s="1"/>
  <c r="AK4439" i="4" s="1"/>
  <c r="AE3613" i="4"/>
  <c r="AG3613" i="4" s="1"/>
  <c r="AK3613" i="4" s="1"/>
  <c r="AE1693" i="4"/>
  <c r="AG1693" i="4" s="1"/>
  <c r="AK1693" i="4" s="1"/>
  <c r="AE1645" i="4"/>
  <c r="AG1645" i="4" s="1"/>
  <c r="AK1645" i="4" s="1"/>
  <c r="AE1629" i="4"/>
  <c r="AG1629" i="4" s="1"/>
  <c r="AK1629" i="4" s="1"/>
  <c r="AE1613" i="4"/>
  <c r="AG1613" i="4" s="1"/>
  <c r="AK1613" i="4" s="1"/>
  <c r="AE1581" i="4"/>
  <c r="AG1581" i="4" s="1"/>
  <c r="AK1581" i="4" s="1"/>
  <c r="AE1565" i="4"/>
  <c r="AG1565" i="4" s="1"/>
  <c r="AK1565" i="4" s="1"/>
  <c r="AE1549" i="4"/>
  <c r="AG1549" i="4" s="1"/>
  <c r="AK1549" i="4" s="1"/>
  <c r="AE1533" i="4"/>
  <c r="AG1533" i="4" s="1"/>
  <c r="AK1533" i="4" s="1"/>
  <c r="AE1517" i="4"/>
  <c r="AG1517" i="4" s="1"/>
  <c r="AK1517" i="4" s="1"/>
  <c r="AE1501" i="4"/>
  <c r="AG1501" i="4" s="1"/>
  <c r="AK1501" i="4" s="1"/>
  <c r="AE1485" i="4"/>
  <c r="AG1485" i="4" s="1"/>
  <c r="AK1485" i="4" s="1"/>
  <c r="AE1469" i="4"/>
  <c r="AG1469" i="4" s="1"/>
  <c r="AK1469" i="4" s="1"/>
  <c r="AE1453" i="4"/>
  <c r="AG1453" i="4" s="1"/>
  <c r="AK1453" i="4" s="1"/>
  <c r="AE1437" i="4"/>
  <c r="AG1437" i="4" s="1"/>
  <c r="AK1437" i="4" s="1"/>
  <c r="AE1421" i="4"/>
  <c r="AG1421" i="4" s="1"/>
  <c r="AK1421" i="4" s="1"/>
  <c r="AE1405" i="4"/>
  <c r="AG1405" i="4" s="1"/>
  <c r="AK1405" i="4" s="1"/>
  <c r="AE1389" i="4"/>
  <c r="AG1389" i="4" s="1"/>
  <c r="AK1389" i="4" s="1"/>
  <c r="AE1383" i="4"/>
  <c r="AG1383" i="4" s="1"/>
  <c r="AK1383" i="4" s="1"/>
  <c r="AE2578" i="4"/>
  <c r="AG2578" i="4" s="1"/>
  <c r="AK2578" i="4" s="1"/>
  <c r="AE2562" i="4"/>
  <c r="AG2562" i="4" s="1"/>
  <c r="AK2562" i="4" s="1"/>
  <c r="AE2546" i="4"/>
  <c r="AG2546" i="4" s="1"/>
  <c r="AK2546" i="4" s="1"/>
  <c r="AE2530" i="4"/>
  <c r="AG2530" i="4" s="1"/>
  <c r="AK2530" i="4" s="1"/>
  <c r="AE2514" i="4"/>
  <c r="AG2514" i="4" s="1"/>
  <c r="AK2514" i="4" s="1"/>
  <c r="AE2498" i="4"/>
  <c r="AG2498" i="4" s="1"/>
  <c r="AK2498" i="4" s="1"/>
  <c r="AE2482" i="4"/>
  <c r="AG2482" i="4" s="1"/>
  <c r="AK2482" i="4" s="1"/>
  <c r="AE2466" i="4"/>
  <c r="AG2466" i="4" s="1"/>
  <c r="AK2466" i="4" s="1"/>
  <c r="AE2450" i="4"/>
  <c r="AG2450" i="4" s="1"/>
  <c r="AK2450" i="4" s="1"/>
  <c r="AE2434" i="4"/>
  <c r="AG2434" i="4" s="1"/>
  <c r="AK2434" i="4" s="1"/>
  <c r="AE2418" i="4"/>
  <c r="AG2418" i="4" s="1"/>
  <c r="AK2418" i="4" s="1"/>
  <c r="AE2402" i="4"/>
  <c r="AG2402" i="4" s="1"/>
  <c r="AK2402" i="4" s="1"/>
  <c r="AE2386" i="4"/>
  <c r="AG2386" i="4" s="1"/>
  <c r="AK2386" i="4" s="1"/>
  <c r="AE2370" i="4"/>
  <c r="AG2370" i="4" s="1"/>
  <c r="AK2370" i="4" s="1"/>
  <c r="AE2354" i="4"/>
  <c r="AG2354" i="4" s="1"/>
  <c r="AK2354" i="4" s="1"/>
  <c r="AE2338" i="4"/>
  <c r="AG2338" i="4" s="1"/>
  <c r="AK2338" i="4" s="1"/>
  <c r="AE2322" i="4"/>
  <c r="AG2322" i="4" s="1"/>
  <c r="AK2322" i="4" s="1"/>
  <c r="AE2306" i="4"/>
  <c r="AG2306" i="4" s="1"/>
  <c r="AK2306" i="4" s="1"/>
  <c r="AE2290" i="4"/>
  <c r="AG2290" i="4" s="1"/>
  <c r="AK2290" i="4" s="1"/>
  <c r="AE2274" i="4"/>
  <c r="AG2274" i="4" s="1"/>
  <c r="AK2274" i="4" s="1"/>
  <c r="AE2258" i="4"/>
  <c r="AG2258" i="4" s="1"/>
  <c r="AK2258" i="4" s="1"/>
  <c r="AE4745" i="4"/>
  <c r="AG4745" i="4" s="1"/>
  <c r="AK4745" i="4" s="1"/>
  <c r="AE4978" i="4"/>
  <c r="AG4978" i="4" s="1"/>
  <c r="AK4978" i="4" s="1"/>
  <c r="AE3457" i="4"/>
  <c r="AG3457" i="4" s="1"/>
  <c r="AK3457" i="4" s="1"/>
  <c r="AE35" i="4"/>
  <c r="AG35" i="4" s="1"/>
  <c r="AK35" i="4" s="1"/>
  <c r="AE99" i="4"/>
  <c r="AG99" i="4" s="1"/>
  <c r="AK99" i="4" s="1"/>
  <c r="AE163" i="4"/>
  <c r="AG163" i="4" s="1"/>
  <c r="AK163" i="4" s="1"/>
  <c r="AE243" i="4"/>
  <c r="AG243" i="4" s="1"/>
  <c r="AK243" i="4" s="1"/>
  <c r="AE2242" i="4"/>
  <c r="AG2242" i="4" s="1"/>
  <c r="AK2242" i="4" s="1"/>
  <c r="AE2226" i="4"/>
  <c r="AG2226" i="4" s="1"/>
  <c r="AK2226" i="4" s="1"/>
  <c r="AE2210" i="4"/>
  <c r="AG2210" i="4" s="1"/>
  <c r="AK2210" i="4" s="1"/>
  <c r="AE2194" i="4"/>
  <c r="AG2194" i="4" s="1"/>
  <c r="AK2194" i="4" s="1"/>
  <c r="AE2178" i="4"/>
  <c r="AG2178" i="4" s="1"/>
  <c r="AK2178" i="4" s="1"/>
  <c r="AE2162" i="4"/>
  <c r="AG2162" i="4" s="1"/>
  <c r="AK2162" i="4" s="1"/>
  <c r="AE2146" i="4"/>
  <c r="AG2146" i="4" s="1"/>
  <c r="AK2146" i="4" s="1"/>
  <c r="AE2130" i="4"/>
  <c r="AG2130" i="4" s="1"/>
  <c r="AK2130" i="4" s="1"/>
  <c r="AE2114" i="4"/>
  <c r="AG2114" i="4" s="1"/>
  <c r="AK2114" i="4" s="1"/>
  <c r="AE2098" i="4"/>
  <c r="AG2098" i="4" s="1"/>
  <c r="AK2098" i="4" s="1"/>
  <c r="AE2082" i="4"/>
  <c r="AG2082" i="4" s="1"/>
  <c r="AK2082" i="4" s="1"/>
  <c r="AE2066" i="4"/>
  <c r="AG2066" i="4" s="1"/>
  <c r="AK2066" i="4" s="1"/>
  <c r="AE2050" i="4"/>
  <c r="AG2050" i="4" s="1"/>
  <c r="AK2050" i="4" s="1"/>
  <c r="AE2034" i="4"/>
  <c r="AG2034" i="4" s="1"/>
  <c r="AK2034" i="4" s="1"/>
  <c r="AE2018" i="4"/>
  <c r="AG2018" i="4" s="1"/>
  <c r="AK2018" i="4" s="1"/>
  <c r="AE2002" i="4"/>
  <c r="AG2002" i="4" s="1"/>
  <c r="AK2002" i="4" s="1"/>
  <c r="AE1986" i="4"/>
  <c r="AG1986" i="4" s="1"/>
  <c r="AK1986" i="4" s="1"/>
  <c r="AE1970" i="4"/>
  <c r="AG1970" i="4" s="1"/>
  <c r="AK1970" i="4" s="1"/>
  <c r="AE1954" i="4"/>
  <c r="AG1954" i="4" s="1"/>
  <c r="AK1954" i="4" s="1"/>
  <c r="AE1938" i="4"/>
  <c r="AG1938" i="4" s="1"/>
  <c r="AK1938" i="4" s="1"/>
  <c r="AE1922" i="4"/>
  <c r="AG1922" i="4" s="1"/>
  <c r="AK1922" i="4" s="1"/>
  <c r="AE1906" i="4"/>
  <c r="AG1906" i="4" s="1"/>
  <c r="AK1906" i="4" s="1"/>
  <c r="AE1890" i="4"/>
  <c r="AG1890" i="4" s="1"/>
  <c r="AK1890" i="4" s="1"/>
  <c r="AE1874" i="4"/>
  <c r="AG1874" i="4" s="1"/>
  <c r="AK1874" i="4" s="1"/>
  <c r="AE1858" i="4"/>
  <c r="AG1858" i="4" s="1"/>
  <c r="AK1858" i="4" s="1"/>
  <c r="AE1842" i="4"/>
  <c r="AG1842" i="4" s="1"/>
  <c r="AK1842" i="4" s="1"/>
  <c r="AE1826" i="4"/>
  <c r="AG1826" i="4" s="1"/>
  <c r="AK1826" i="4" s="1"/>
  <c r="AE1810" i="4"/>
  <c r="AG1810" i="4" s="1"/>
  <c r="AK1810" i="4" s="1"/>
  <c r="AE1794" i="4"/>
  <c r="AG1794" i="4" s="1"/>
  <c r="AK1794" i="4" s="1"/>
  <c r="AE1778" i="4"/>
  <c r="AG1778" i="4" s="1"/>
  <c r="AK1778" i="4" s="1"/>
  <c r="AE1762" i="4"/>
  <c r="AG1762" i="4" s="1"/>
  <c r="AK1762" i="4" s="1"/>
  <c r="AE1746" i="4"/>
  <c r="AG1746" i="4" s="1"/>
  <c r="AK1746" i="4" s="1"/>
  <c r="AE4991" i="4"/>
  <c r="AG4991" i="4" s="1"/>
  <c r="AK4991" i="4" s="1"/>
  <c r="AE4946" i="4"/>
  <c r="AG4946" i="4" s="1"/>
  <c r="AK4946" i="4" s="1"/>
  <c r="AE4380" i="4"/>
  <c r="AG4380" i="4" s="1"/>
  <c r="AK4380" i="4" s="1"/>
  <c r="AE4423" i="4"/>
  <c r="AG4423" i="4" s="1"/>
  <c r="AK4423" i="4" s="1"/>
  <c r="AE4359" i="4"/>
  <c r="AG4359" i="4" s="1"/>
  <c r="AK4359" i="4" s="1"/>
  <c r="AE4398" i="4"/>
  <c r="AG4398" i="4" s="1"/>
  <c r="AK4398" i="4" s="1"/>
  <c r="AE3625" i="4"/>
  <c r="AG3625" i="4" s="1"/>
  <c r="AK3625" i="4" s="1"/>
  <c r="AE3593" i="4"/>
  <c r="AG3593" i="4" s="1"/>
  <c r="AK3593" i="4" s="1"/>
  <c r="AE3561" i="4"/>
  <c r="AG3561" i="4" s="1"/>
  <c r="AK3561" i="4" s="1"/>
  <c r="AE1913" i="4"/>
  <c r="AG1913" i="4" s="1"/>
  <c r="AK1913" i="4" s="1"/>
  <c r="AE1897" i="4"/>
  <c r="AG1897" i="4" s="1"/>
  <c r="AK1897" i="4" s="1"/>
  <c r="AE1881" i="4"/>
  <c r="AG1881" i="4" s="1"/>
  <c r="AK1881" i="4" s="1"/>
  <c r="AE1865" i="4"/>
  <c r="AG1865" i="4" s="1"/>
  <c r="AK1865" i="4" s="1"/>
  <c r="AE1849" i="4"/>
  <c r="AG1849" i="4" s="1"/>
  <c r="AK1849" i="4" s="1"/>
  <c r="AE1833" i="4"/>
  <c r="AG1833" i="4" s="1"/>
  <c r="AK1833" i="4" s="1"/>
  <c r="AE1817" i="4"/>
  <c r="AG1817" i="4" s="1"/>
  <c r="AK1817" i="4" s="1"/>
  <c r="AE1801" i="4"/>
  <c r="AG1801" i="4" s="1"/>
  <c r="AK1801" i="4" s="1"/>
  <c r="AE1785" i="4"/>
  <c r="AG1785" i="4" s="1"/>
  <c r="AK1785" i="4" s="1"/>
  <c r="AE1769" i="4"/>
  <c r="AG1769" i="4" s="1"/>
  <c r="AK1769" i="4" s="1"/>
  <c r="AE1737" i="4"/>
  <c r="AG1737" i="4" s="1"/>
  <c r="AK1737" i="4" s="1"/>
  <c r="AE4992" i="4"/>
  <c r="AG4992" i="4" s="1"/>
  <c r="AK4992" i="4" s="1"/>
  <c r="AE3504" i="4"/>
  <c r="AG3504" i="4" s="1"/>
  <c r="AK3504" i="4" s="1"/>
  <c r="AE3440" i="4"/>
  <c r="AG3440" i="4" s="1"/>
  <c r="AK3440" i="4" s="1"/>
  <c r="AE3505" i="4"/>
  <c r="AG3505" i="4" s="1"/>
  <c r="AK3505" i="4" s="1"/>
  <c r="AE3441" i="4"/>
  <c r="AG3441" i="4" s="1"/>
  <c r="AK3441" i="4" s="1"/>
  <c r="AE2584" i="4"/>
  <c r="AG2584" i="4" s="1"/>
  <c r="AK2584" i="4" s="1"/>
  <c r="AE2568" i="4"/>
  <c r="AG2568" i="4" s="1"/>
  <c r="AK2568" i="4" s="1"/>
  <c r="AE2552" i="4"/>
  <c r="AG2552" i="4" s="1"/>
  <c r="AK2552" i="4" s="1"/>
  <c r="AE2536" i="4"/>
  <c r="AG2536" i="4" s="1"/>
  <c r="AK2536" i="4" s="1"/>
  <c r="AE2520" i="4"/>
  <c r="AG2520" i="4" s="1"/>
  <c r="AK2520" i="4" s="1"/>
  <c r="AE2504" i="4"/>
  <c r="AG2504" i="4" s="1"/>
  <c r="AK2504" i="4" s="1"/>
  <c r="AE2488" i="4"/>
  <c r="AG2488" i="4" s="1"/>
  <c r="AK2488" i="4" s="1"/>
  <c r="AE2472" i="4"/>
  <c r="AG2472" i="4" s="1"/>
  <c r="AK2472" i="4" s="1"/>
  <c r="AE2456" i="4"/>
  <c r="AG2456" i="4" s="1"/>
  <c r="AK2456" i="4" s="1"/>
  <c r="AE2440" i="4"/>
  <c r="AG2440" i="4" s="1"/>
  <c r="AK2440" i="4" s="1"/>
  <c r="AE2424" i="4"/>
  <c r="AG2424" i="4" s="1"/>
  <c r="AK2424" i="4" s="1"/>
  <c r="AE2408" i="4"/>
  <c r="AG2408" i="4" s="1"/>
  <c r="AK2408" i="4" s="1"/>
  <c r="AE2392" i="4"/>
  <c r="AG2392" i="4" s="1"/>
  <c r="AK2392" i="4" s="1"/>
  <c r="AE179" i="4"/>
  <c r="AG179" i="4" s="1"/>
  <c r="AK179" i="4" s="1"/>
  <c r="AE307" i="4"/>
  <c r="AG307" i="4" s="1"/>
  <c r="AK307" i="4" s="1"/>
  <c r="AE863" i="4"/>
  <c r="AG863" i="4" s="1"/>
  <c r="AK863" i="4" s="1"/>
  <c r="AE879" i="4"/>
  <c r="AG879" i="4" s="1"/>
  <c r="AK879" i="4" s="1"/>
  <c r="AE895" i="4"/>
  <c r="AG895" i="4" s="1"/>
  <c r="AK895" i="4" s="1"/>
  <c r="AE5002" i="4"/>
  <c r="AG5002" i="4" s="1"/>
  <c r="AK5002" i="4" s="1"/>
  <c r="AE3537" i="4"/>
  <c r="AG3537" i="4" s="1"/>
  <c r="AK3537" i="4" s="1"/>
  <c r="AE3473" i="4"/>
  <c r="AG3473" i="4" s="1"/>
  <c r="AK3473" i="4" s="1"/>
  <c r="AE3409" i="4"/>
  <c r="AG3409" i="4" s="1"/>
  <c r="AK3409" i="4" s="1"/>
  <c r="AE291" i="4"/>
  <c r="AG291" i="4" s="1"/>
  <c r="AK291" i="4" s="1"/>
  <c r="AE2376" i="4"/>
  <c r="AG2376" i="4" s="1"/>
  <c r="AK2376" i="4" s="1"/>
  <c r="AE2360" i="4"/>
  <c r="AG2360" i="4" s="1"/>
  <c r="AK2360" i="4" s="1"/>
  <c r="AE2344" i="4"/>
  <c r="AG2344" i="4" s="1"/>
  <c r="AK2344" i="4" s="1"/>
  <c r="AE2328" i="4"/>
  <c r="AG2328" i="4" s="1"/>
  <c r="AK2328" i="4" s="1"/>
  <c r="AE2312" i="4"/>
  <c r="AG2312" i="4" s="1"/>
  <c r="AK2312" i="4" s="1"/>
  <c r="AE2296" i="4"/>
  <c r="AG2296" i="4" s="1"/>
  <c r="AK2296" i="4" s="1"/>
  <c r="AE2280" i="4"/>
  <c r="AG2280" i="4" s="1"/>
  <c r="AK2280" i="4" s="1"/>
  <c r="AE2264" i="4"/>
  <c r="AG2264" i="4" s="1"/>
  <c r="AK2264" i="4" s="1"/>
  <c r="AE2248" i="4"/>
  <c r="AG2248" i="4" s="1"/>
  <c r="AK2248" i="4" s="1"/>
  <c r="AE2232" i="4"/>
  <c r="AG2232" i="4" s="1"/>
  <c r="AK2232" i="4" s="1"/>
  <c r="AE2216" i="4"/>
  <c r="AG2216" i="4" s="1"/>
  <c r="AK2216" i="4" s="1"/>
  <c r="AE2184" i="4"/>
  <c r="AG2184" i="4" s="1"/>
  <c r="AK2184" i="4" s="1"/>
  <c r="AE2168" i="4"/>
  <c r="AG2168" i="4" s="1"/>
  <c r="AK2168" i="4" s="1"/>
  <c r="AE2152" i="4"/>
  <c r="AG2152" i="4" s="1"/>
  <c r="AK2152" i="4" s="1"/>
  <c r="AE2136" i="4"/>
  <c r="AG2136" i="4" s="1"/>
  <c r="AK2136" i="4" s="1"/>
  <c r="AE2104" i="4"/>
  <c r="AG2104" i="4" s="1"/>
  <c r="AK2104" i="4" s="1"/>
  <c r="AE2088" i="4"/>
  <c r="AG2088" i="4" s="1"/>
  <c r="AK2088" i="4" s="1"/>
  <c r="AE2072" i="4"/>
  <c r="AG2072" i="4" s="1"/>
  <c r="AK2072" i="4" s="1"/>
  <c r="AE2056" i="4"/>
  <c r="AG2056" i="4" s="1"/>
  <c r="AK2056" i="4" s="1"/>
  <c r="AE2040" i="4"/>
  <c r="AG2040" i="4" s="1"/>
  <c r="AK2040" i="4" s="1"/>
  <c r="AE2024" i="4"/>
  <c r="AG2024" i="4" s="1"/>
  <c r="AK2024" i="4" s="1"/>
  <c r="AE2008" i="4"/>
  <c r="AG2008" i="4" s="1"/>
  <c r="AK2008" i="4" s="1"/>
  <c r="AE1992" i="4"/>
  <c r="AG1992" i="4" s="1"/>
  <c r="AK1992" i="4" s="1"/>
  <c r="AE1976" i="4"/>
  <c r="AG1976" i="4" s="1"/>
  <c r="AK1976" i="4" s="1"/>
  <c r="AE1960" i="4"/>
  <c r="AG1960" i="4" s="1"/>
  <c r="AK1960" i="4" s="1"/>
  <c r="AE1944" i="4"/>
  <c r="AG1944" i="4" s="1"/>
  <c r="AK1944" i="4" s="1"/>
  <c r="AE1928" i="4"/>
  <c r="AG1928" i="4" s="1"/>
  <c r="AK1928" i="4" s="1"/>
  <c r="AE1912" i="4"/>
  <c r="AG1912" i="4" s="1"/>
  <c r="AK1912" i="4" s="1"/>
  <c r="AE1896" i="4"/>
  <c r="AG1896" i="4" s="1"/>
  <c r="AK1896" i="4" s="1"/>
  <c r="AE1880" i="4"/>
  <c r="AG1880" i="4" s="1"/>
  <c r="AK1880" i="4" s="1"/>
  <c r="AE1864" i="4"/>
  <c r="AG1864" i="4" s="1"/>
  <c r="AK1864" i="4" s="1"/>
  <c r="AE1848" i="4"/>
  <c r="AG1848" i="4" s="1"/>
  <c r="AK1848" i="4" s="1"/>
  <c r="AE1832" i="4"/>
  <c r="AG1832" i="4" s="1"/>
  <c r="AK1832" i="4" s="1"/>
  <c r="AE1816" i="4"/>
  <c r="AG1816" i="4" s="1"/>
  <c r="AK1816" i="4" s="1"/>
  <c r="AE1800" i="4"/>
  <c r="AG1800" i="4" s="1"/>
  <c r="AK1800" i="4" s="1"/>
  <c r="AE1784" i="4"/>
  <c r="AG1784" i="4" s="1"/>
  <c r="AK1784" i="4" s="1"/>
  <c r="AE1768" i="4"/>
  <c r="AG1768" i="4" s="1"/>
  <c r="AK1768" i="4" s="1"/>
  <c r="AE1752" i="4"/>
  <c r="AG1752" i="4" s="1"/>
  <c r="AK1752" i="4" s="1"/>
  <c r="AE1736" i="4"/>
  <c r="AG1736" i="4" s="1"/>
  <c r="AK1736" i="4" s="1"/>
  <c r="AE51" i="4"/>
  <c r="AG51" i="4" s="1"/>
  <c r="AK51" i="4" s="1"/>
  <c r="AE227" i="4"/>
  <c r="AG227" i="4" s="1"/>
  <c r="AK227" i="4" s="1"/>
  <c r="AE323" i="4"/>
  <c r="AG323" i="4" s="1"/>
  <c r="AK323" i="4" s="1"/>
  <c r="AE22" i="4"/>
  <c r="AG22" i="4" s="1"/>
  <c r="AK22" i="4" s="1"/>
  <c r="AE38" i="4"/>
  <c r="AG38" i="4" s="1"/>
  <c r="AK38" i="4" s="1"/>
  <c r="AE54" i="4"/>
  <c r="AG54" i="4" s="1"/>
  <c r="AK54" i="4" s="1"/>
  <c r="AE70" i="4"/>
  <c r="AG70" i="4" s="1"/>
  <c r="AK70" i="4" s="1"/>
  <c r="AE86" i="4"/>
  <c r="AG86" i="4" s="1"/>
  <c r="AK86" i="4" s="1"/>
  <c r="AE118" i="4"/>
  <c r="AG118" i="4" s="1"/>
  <c r="AK118" i="4" s="1"/>
  <c r="AE134" i="4"/>
  <c r="AG134" i="4" s="1"/>
  <c r="AK134" i="4" s="1"/>
  <c r="AE150" i="4"/>
  <c r="AG150" i="4" s="1"/>
  <c r="AK150" i="4" s="1"/>
  <c r="AE166" i="4"/>
  <c r="AG166" i="4" s="1"/>
  <c r="AK166" i="4" s="1"/>
  <c r="AE182" i="4"/>
  <c r="AG182" i="4" s="1"/>
  <c r="AK182" i="4" s="1"/>
  <c r="AE198" i="4"/>
  <c r="AG198" i="4" s="1"/>
  <c r="AK198" i="4" s="1"/>
  <c r="AE214" i="4"/>
  <c r="AG214" i="4" s="1"/>
  <c r="AK214" i="4" s="1"/>
  <c r="AE246" i="4"/>
  <c r="AG246" i="4" s="1"/>
  <c r="AK246" i="4" s="1"/>
  <c r="AE278" i="4"/>
  <c r="AG278" i="4" s="1"/>
  <c r="AK278" i="4" s="1"/>
  <c r="AE294" i="4"/>
  <c r="AG294" i="4" s="1"/>
  <c r="AK294" i="4" s="1"/>
  <c r="AE326" i="4"/>
  <c r="AG326" i="4" s="1"/>
  <c r="AK326" i="4" s="1"/>
  <c r="AE13" i="4"/>
  <c r="AG13" i="4" s="1"/>
  <c r="AK13" i="4" s="1"/>
  <c r="AE93" i="4"/>
  <c r="AG93" i="4" s="1"/>
  <c r="AK93" i="4" s="1"/>
  <c r="AE125" i="4"/>
  <c r="AG125" i="4" s="1"/>
  <c r="AK125" i="4" s="1"/>
  <c r="AE141" i="4"/>
  <c r="AG141" i="4" s="1"/>
  <c r="AK141" i="4" s="1"/>
  <c r="AE157" i="4"/>
  <c r="AG157" i="4" s="1"/>
  <c r="AK157" i="4" s="1"/>
  <c r="AE205" i="4"/>
  <c r="AG205" i="4" s="1"/>
  <c r="AK205" i="4" s="1"/>
  <c r="AE269" i="4"/>
  <c r="AG269" i="4" s="1"/>
  <c r="AK269" i="4" s="1"/>
  <c r="AE333" i="4"/>
  <c r="AG333" i="4" s="1"/>
  <c r="AK333" i="4" s="1"/>
  <c r="AE365" i="4"/>
  <c r="AG365" i="4" s="1"/>
  <c r="AK365" i="4" s="1"/>
  <c r="AE429" i="4"/>
  <c r="AG429" i="4" s="1"/>
  <c r="AK429" i="4" s="1"/>
  <c r="AE669" i="4"/>
  <c r="AG669" i="4" s="1"/>
  <c r="AK669" i="4" s="1"/>
  <c r="AE701" i="4"/>
  <c r="AG701" i="4" s="1"/>
  <c r="AK701" i="4" s="1"/>
  <c r="AE797" i="4"/>
  <c r="AG797" i="4" s="1"/>
  <c r="AK797" i="4" s="1"/>
  <c r="AE11" i="4"/>
  <c r="AG11" i="4" s="1"/>
  <c r="AE444" i="4"/>
  <c r="AG444" i="4" s="1"/>
  <c r="AK444" i="4" s="1"/>
  <c r="AE396" i="4"/>
  <c r="AG396" i="4" s="1"/>
  <c r="AK396" i="4" s="1"/>
  <c r="AE380" i="4"/>
  <c r="AG380" i="4" s="1"/>
  <c r="AK380" i="4" s="1"/>
  <c r="J369" i="2"/>
  <c r="K362" i="2"/>
  <c r="L363" i="2"/>
  <c r="J356" i="2"/>
  <c r="K361" i="2"/>
  <c r="L366" i="2"/>
  <c r="J372" i="2"/>
  <c r="K377" i="2"/>
  <c r="J355" i="2"/>
  <c r="K360" i="2"/>
  <c r="L365" i="2"/>
  <c r="J371" i="2"/>
  <c r="K376" i="2"/>
  <c r="K355" i="2"/>
  <c r="L360" i="2"/>
  <c r="J366" i="2"/>
  <c r="K371" i="2"/>
  <c r="L376" i="2"/>
  <c r="L375" i="2"/>
  <c r="L355" i="2"/>
  <c r="J377" i="2"/>
  <c r="K357" i="2"/>
  <c r="L362" i="2"/>
  <c r="J368" i="2"/>
  <c r="K373" i="2"/>
  <c r="L378" i="2"/>
  <c r="K356" i="2"/>
  <c r="L361" i="2"/>
  <c r="J367" i="2"/>
  <c r="K372" i="2"/>
  <c r="L377" i="2"/>
  <c r="L356" i="2"/>
  <c r="J362" i="2"/>
  <c r="K367" i="2"/>
  <c r="L372" i="2"/>
  <c r="J378" i="2"/>
  <c r="L359" i="2"/>
  <c r="L358" i="2"/>
  <c r="J364" i="2"/>
  <c r="K369" i="2"/>
  <c r="L374" i="2"/>
  <c r="L357" i="2"/>
  <c r="J363" i="2"/>
  <c r="K368" i="2"/>
  <c r="L373" i="2"/>
  <c r="J379" i="2"/>
  <c r="J358" i="2"/>
  <c r="K363" i="2"/>
  <c r="L368" i="2"/>
  <c r="J374" i="2"/>
  <c r="K379" i="2"/>
  <c r="J365" i="2"/>
  <c r="K366" i="2"/>
  <c r="J360" i="2"/>
  <c r="K365" i="2"/>
  <c r="L370" i="2"/>
  <c r="J376" i="2"/>
  <c r="J359" i="2"/>
  <c r="K364" i="2"/>
  <c r="L369" i="2"/>
  <c r="J375" i="2"/>
  <c r="K359" i="2"/>
  <c r="L364" i="2"/>
  <c r="J370" i="2"/>
  <c r="K375" i="2"/>
  <c r="K370" i="2"/>
  <c r="L371" i="2"/>
  <c r="K358" i="2"/>
  <c r="K378" i="2"/>
  <c r="J357" i="2"/>
  <c r="J373" i="2"/>
  <c r="L379" i="2"/>
  <c r="L367" i="2"/>
  <c r="K374" i="2"/>
  <c r="J361" i="2"/>
  <c r="J150" i="2"/>
  <c r="J269" i="2"/>
  <c r="J240" i="2"/>
  <c r="J211" i="2"/>
  <c r="L296" i="2"/>
  <c r="J317" i="2"/>
  <c r="J336" i="2"/>
  <c r="J176" i="2"/>
  <c r="K261" i="2"/>
  <c r="K232" i="2"/>
  <c r="J318" i="2"/>
  <c r="K338" i="2"/>
  <c r="J291" i="2"/>
  <c r="K197" i="2"/>
  <c r="L282" i="2"/>
  <c r="L253" i="2"/>
  <c r="K339" i="2"/>
  <c r="K293" i="2"/>
  <c r="K312" i="2"/>
  <c r="K226" i="2"/>
  <c r="L218" i="2"/>
  <c r="L189" i="2"/>
  <c r="J275" i="2"/>
  <c r="L295" i="2"/>
  <c r="L314" i="2"/>
  <c r="L333" i="2"/>
  <c r="Q5009" i="4"/>
  <c r="AE46" i="4"/>
  <c r="AG46" i="4" s="1"/>
  <c r="AK46" i="4" s="1"/>
  <c r="AE81" i="4"/>
  <c r="AG81" i="4" s="1"/>
  <c r="AK81" i="4" s="1"/>
  <c r="AE122" i="4"/>
  <c r="AG122" i="4" s="1"/>
  <c r="AK122" i="4" s="1"/>
  <c r="AE209" i="4"/>
  <c r="AG209" i="4" s="1"/>
  <c r="AK209" i="4" s="1"/>
  <c r="AE250" i="4"/>
  <c r="AG250" i="4" s="1"/>
  <c r="AK250" i="4" s="1"/>
  <c r="AE302" i="4"/>
  <c r="AG302" i="4" s="1"/>
  <c r="AK302" i="4" s="1"/>
  <c r="AE379" i="4"/>
  <c r="AG379" i="4" s="1"/>
  <c r="AK379" i="4" s="1"/>
  <c r="AE443" i="4"/>
  <c r="AG443" i="4" s="1"/>
  <c r="AK443" i="4" s="1"/>
  <c r="AE507" i="4"/>
  <c r="AG507" i="4" s="1"/>
  <c r="AK507" i="4" s="1"/>
  <c r="AE539" i="4"/>
  <c r="AG539" i="4" s="1"/>
  <c r="AK539" i="4" s="1"/>
  <c r="AE571" i="4"/>
  <c r="AG571" i="4" s="1"/>
  <c r="AK571" i="4" s="1"/>
  <c r="AE603" i="4"/>
  <c r="AG603" i="4" s="1"/>
  <c r="AK603" i="4" s="1"/>
  <c r="AE635" i="4"/>
  <c r="AG635" i="4" s="1"/>
  <c r="AK635" i="4" s="1"/>
  <c r="AE659" i="4"/>
  <c r="AG659" i="4" s="1"/>
  <c r="AK659" i="4" s="1"/>
  <c r="AE675" i="4"/>
  <c r="AG675" i="4" s="1"/>
  <c r="AK675" i="4" s="1"/>
  <c r="AE691" i="4"/>
  <c r="AG691" i="4" s="1"/>
  <c r="AK691" i="4" s="1"/>
  <c r="AE707" i="4"/>
  <c r="AG707" i="4" s="1"/>
  <c r="AK707" i="4" s="1"/>
  <c r="AE723" i="4"/>
  <c r="AG723" i="4" s="1"/>
  <c r="AK723" i="4" s="1"/>
  <c r="AE739" i="4"/>
  <c r="AG739" i="4" s="1"/>
  <c r="AK739" i="4" s="1"/>
  <c r="AE755" i="4"/>
  <c r="AG755" i="4" s="1"/>
  <c r="AK755" i="4" s="1"/>
  <c r="AE771" i="4"/>
  <c r="AG771" i="4" s="1"/>
  <c r="AK771" i="4" s="1"/>
  <c r="AE787" i="4"/>
  <c r="AG787" i="4" s="1"/>
  <c r="AK787" i="4" s="1"/>
  <c r="AE803" i="4"/>
  <c r="AG803" i="4" s="1"/>
  <c r="AK803" i="4" s="1"/>
  <c r="AE1351" i="4"/>
  <c r="AG1351" i="4" s="1"/>
  <c r="AK1351" i="4" s="1"/>
  <c r="AE1063" i="4"/>
  <c r="AG1063" i="4" s="1"/>
  <c r="AK1063" i="4" s="1"/>
  <c r="AE1683" i="4"/>
  <c r="AG1683" i="4" s="1"/>
  <c r="AK1683" i="4" s="1"/>
  <c r="AE1443" i="4"/>
  <c r="AG1443" i="4" s="1"/>
  <c r="AK1443" i="4" s="1"/>
  <c r="AE1011" i="4"/>
  <c r="AG1011" i="4" s="1"/>
  <c r="AK1011" i="4" s="1"/>
  <c r="AE1319" i="4"/>
  <c r="AG1319" i="4" s="1"/>
  <c r="AK1319" i="4" s="1"/>
  <c r="AE1619" i="4"/>
  <c r="AG1619" i="4" s="1"/>
  <c r="AK1619" i="4" s="1"/>
  <c r="AE1107" i="4"/>
  <c r="AG1107" i="4" s="1"/>
  <c r="AK1107" i="4" s="1"/>
  <c r="AE1411" i="4"/>
  <c r="AG1411" i="4" s="1"/>
  <c r="AK1411" i="4" s="1"/>
  <c r="AE1731" i="4"/>
  <c r="AG1731" i="4" s="1"/>
  <c r="AK1731" i="4" s="1"/>
  <c r="AE1091" i="4"/>
  <c r="AG1091" i="4" s="1"/>
  <c r="AK1091" i="4" s="1"/>
  <c r="AE1315" i="4"/>
  <c r="AG1315" i="4" s="1"/>
  <c r="AK1315" i="4" s="1"/>
  <c r="AE1539" i="4"/>
  <c r="AG1539" i="4" s="1"/>
  <c r="AK1539" i="4" s="1"/>
  <c r="AE903" i="4"/>
  <c r="AG903" i="4" s="1"/>
  <c r="AK903" i="4" s="1"/>
  <c r="AE1075" i="4"/>
  <c r="AG1075" i="4" s="1"/>
  <c r="AK1075" i="4" s="1"/>
  <c r="AE1251" i="4"/>
  <c r="AG1251" i="4" s="1"/>
  <c r="AK1251" i="4" s="1"/>
  <c r="AE1415" i="4"/>
  <c r="AG1415" i="4" s="1"/>
  <c r="AK1415" i="4" s="1"/>
  <c r="AE1587" i="4"/>
  <c r="AG1587" i="4" s="1"/>
  <c r="AK1587" i="4" s="1"/>
  <c r="AE919" i="4"/>
  <c r="AG919" i="4" s="1"/>
  <c r="AK919" i="4" s="1"/>
  <c r="AE1047" i="4"/>
  <c r="AG1047" i="4" s="1"/>
  <c r="AK1047" i="4" s="1"/>
  <c r="AE1175" i="4"/>
  <c r="AG1175" i="4" s="1"/>
  <c r="AK1175" i="4" s="1"/>
  <c r="AE1303" i="4"/>
  <c r="AG1303" i="4" s="1"/>
  <c r="AK1303" i="4" s="1"/>
  <c r="AE1431" i="4"/>
  <c r="AG1431" i="4" s="1"/>
  <c r="AK1431" i="4" s="1"/>
  <c r="AE1559" i="4"/>
  <c r="AG1559" i="4" s="1"/>
  <c r="AK1559" i="4" s="1"/>
  <c r="AE1687" i="4"/>
  <c r="AG1687" i="4" s="1"/>
  <c r="AK1687" i="4" s="1"/>
  <c r="AE959" i="4"/>
  <c r="AG959" i="4" s="1"/>
  <c r="AK959" i="4" s="1"/>
  <c r="AE1023" i="4"/>
  <c r="AG1023" i="4" s="1"/>
  <c r="AK1023" i="4" s="1"/>
  <c r="AE1087" i="4"/>
  <c r="AG1087" i="4" s="1"/>
  <c r="AK1087" i="4" s="1"/>
  <c r="AE1151" i="4"/>
  <c r="AG1151" i="4" s="1"/>
  <c r="AK1151" i="4" s="1"/>
  <c r="AE1215" i="4"/>
  <c r="AG1215" i="4" s="1"/>
  <c r="AK1215" i="4" s="1"/>
  <c r="AE1279" i="4"/>
  <c r="AG1279" i="4" s="1"/>
  <c r="AK1279" i="4" s="1"/>
  <c r="AE1343" i="4"/>
  <c r="AG1343" i="4" s="1"/>
  <c r="AK1343" i="4" s="1"/>
  <c r="AE1407" i="4"/>
  <c r="AG1407" i="4" s="1"/>
  <c r="AK1407" i="4" s="1"/>
  <c r="AE1471" i="4"/>
  <c r="AG1471" i="4" s="1"/>
  <c r="AK1471" i="4" s="1"/>
  <c r="AE1535" i="4"/>
  <c r="AG1535" i="4" s="1"/>
  <c r="AK1535" i="4" s="1"/>
  <c r="AE1599" i="4"/>
  <c r="AG1599" i="4" s="1"/>
  <c r="AK1599" i="4" s="1"/>
  <c r="AE1663" i="4"/>
  <c r="AG1663" i="4" s="1"/>
  <c r="AK1663" i="4" s="1"/>
  <c r="AE1727" i="4"/>
  <c r="AG1727" i="4" s="1"/>
  <c r="AK1727" i="4" s="1"/>
  <c r="AE274" i="4"/>
  <c r="AG274" i="4" s="1"/>
  <c r="AK274" i="4" s="1"/>
  <c r="AE146" i="4"/>
  <c r="AG146" i="4" s="1"/>
  <c r="AK146" i="4" s="1"/>
  <c r="AE18" i="4"/>
  <c r="AG18" i="4" s="1"/>
  <c r="AK18" i="4" s="1"/>
  <c r="AE313" i="4"/>
  <c r="AG313" i="4" s="1"/>
  <c r="AK313" i="4" s="1"/>
  <c r="AE249" i="4"/>
  <c r="AG249" i="4" s="1"/>
  <c r="AK249" i="4" s="1"/>
  <c r="AE185" i="4"/>
  <c r="AG185" i="4" s="1"/>
  <c r="AK185" i="4" s="1"/>
  <c r="AE121" i="4"/>
  <c r="AG121" i="4" s="1"/>
  <c r="AK121" i="4" s="1"/>
  <c r="AE57" i="4"/>
  <c r="AG57" i="4" s="1"/>
  <c r="AK57" i="4" s="1"/>
  <c r="AE819" i="4"/>
  <c r="AG819" i="4" s="1"/>
  <c r="AK819" i="4" s="1"/>
  <c r="AE835" i="4"/>
  <c r="AG835" i="4" s="1"/>
  <c r="AK835" i="4" s="1"/>
  <c r="AE84" i="4"/>
  <c r="AG84" i="4" s="1"/>
  <c r="AK84" i="4" s="1"/>
  <c r="AE212" i="4"/>
  <c r="AG212" i="4" s="1"/>
  <c r="AK212" i="4" s="1"/>
  <c r="AE30" i="4"/>
  <c r="AG30" i="4" s="1"/>
  <c r="AK30" i="4" s="1"/>
  <c r="AE65" i="4"/>
  <c r="AG65" i="4" s="1"/>
  <c r="AK65" i="4" s="1"/>
  <c r="AE106" i="4"/>
  <c r="AG106" i="4" s="1"/>
  <c r="AK106" i="4" s="1"/>
  <c r="AE158" i="4"/>
  <c r="AG158" i="4" s="1"/>
  <c r="AK158" i="4" s="1"/>
  <c r="AE234" i="4"/>
  <c r="AG234" i="4" s="1"/>
  <c r="AK234" i="4" s="1"/>
  <c r="AE286" i="4"/>
  <c r="AG286" i="4" s="1"/>
  <c r="AK286" i="4" s="1"/>
  <c r="AE321" i="4"/>
  <c r="AG321" i="4" s="1"/>
  <c r="AK321" i="4" s="1"/>
  <c r="AE50" i="4"/>
  <c r="AG50" i="4" s="1"/>
  <c r="AK50" i="4" s="1"/>
  <c r="AE113" i="4"/>
  <c r="AG113" i="4" s="1"/>
  <c r="AK113" i="4" s="1"/>
  <c r="AE475" i="4"/>
  <c r="AG475" i="4" s="1"/>
  <c r="AK475" i="4" s="1"/>
  <c r="AE461" i="4"/>
  <c r="AG461" i="4" s="1"/>
  <c r="AK461" i="4" s="1"/>
  <c r="AE447" i="4"/>
  <c r="AG447" i="4" s="1"/>
  <c r="AK447" i="4" s="1"/>
  <c r="AE436" i="4"/>
  <c r="AG436" i="4" s="1"/>
  <c r="AK436" i="4" s="1"/>
  <c r="AE411" i="4"/>
  <c r="AG411" i="4" s="1"/>
  <c r="AK411" i="4" s="1"/>
  <c r="AE397" i="4"/>
  <c r="AG397" i="4" s="1"/>
  <c r="AK397" i="4" s="1"/>
  <c r="AE383" i="4"/>
  <c r="AG383" i="4" s="1"/>
  <c r="AK383" i="4" s="1"/>
  <c r="AE372" i="4"/>
  <c r="AG372" i="4" s="1"/>
  <c r="AK372" i="4" s="1"/>
  <c r="AE347" i="4"/>
  <c r="AG347" i="4" s="1"/>
  <c r="AK347" i="4" s="1"/>
  <c r="AE319" i="4"/>
  <c r="AG319" i="4" s="1"/>
  <c r="AK319" i="4" s="1"/>
  <c r="AE281" i="4"/>
  <c r="AG281" i="4" s="1"/>
  <c r="AK281" i="4" s="1"/>
  <c r="AE193" i="4"/>
  <c r="AG193" i="4" s="1"/>
  <c r="AK193" i="4" s="1"/>
  <c r="AE168" i="4"/>
  <c r="AG168" i="4" s="1"/>
  <c r="AK168" i="4" s="1"/>
  <c r="AE130" i="4"/>
  <c r="AG130" i="4" s="1"/>
  <c r="AK130" i="4" s="1"/>
  <c r="AE73" i="4"/>
  <c r="AG73" i="4" s="1"/>
  <c r="AK73" i="4" s="1"/>
  <c r="AE476" i="4"/>
  <c r="AG476" i="4" s="1"/>
  <c r="AK476" i="4" s="1"/>
  <c r="AE462" i="4"/>
  <c r="AG462" i="4" s="1"/>
  <c r="AK462" i="4" s="1"/>
  <c r="AE451" i="4"/>
  <c r="AG451" i="4" s="1"/>
  <c r="AK451" i="4" s="1"/>
  <c r="AE412" i="4"/>
  <c r="AG412" i="4" s="1"/>
  <c r="AK412" i="4" s="1"/>
  <c r="AE398" i="4"/>
  <c r="AG398" i="4" s="1"/>
  <c r="AK398" i="4" s="1"/>
  <c r="AE387" i="4"/>
  <c r="AG387" i="4" s="1"/>
  <c r="AK387" i="4" s="1"/>
  <c r="AE348" i="4"/>
  <c r="AG348" i="4" s="1"/>
  <c r="AK348" i="4" s="1"/>
  <c r="AE310" i="4"/>
  <c r="AG310" i="4" s="1"/>
  <c r="AK310" i="4" s="1"/>
  <c r="AE287" i="4"/>
  <c r="AG287" i="4" s="1"/>
  <c r="AK287" i="4" s="1"/>
  <c r="AE262" i="4"/>
  <c r="AG262" i="4" s="1"/>
  <c r="AK262" i="4" s="1"/>
  <c r="AE235" i="4"/>
  <c r="AG235" i="4" s="1"/>
  <c r="AK235" i="4" s="1"/>
  <c r="AE164" i="4"/>
  <c r="AG164" i="4" s="1"/>
  <c r="AK164" i="4" s="1"/>
  <c r="AE142" i="4"/>
  <c r="AG142" i="4" s="1"/>
  <c r="AK142" i="4" s="1"/>
  <c r="AE115" i="4"/>
  <c r="AG115" i="4" s="1"/>
  <c r="AK115" i="4" s="1"/>
  <c r="AE77" i="4"/>
  <c r="AG77" i="4" s="1"/>
  <c r="AK77" i="4" s="1"/>
  <c r="AE44" i="4"/>
  <c r="AG44" i="4" s="1"/>
  <c r="AK44" i="4" s="1"/>
  <c r="AE520" i="4"/>
  <c r="AG520" i="4" s="1"/>
  <c r="AK520" i="4" s="1"/>
  <c r="AE497" i="4"/>
  <c r="AG497" i="4" s="1"/>
  <c r="AK497" i="4" s="1"/>
  <c r="AE474" i="4"/>
  <c r="AG474" i="4" s="1"/>
  <c r="AK474" i="4" s="1"/>
  <c r="AE456" i="4"/>
  <c r="AG456" i="4" s="1"/>
  <c r="AK456" i="4" s="1"/>
  <c r="AE433" i="4"/>
  <c r="AG433" i="4" s="1"/>
  <c r="AK433" i="4" s="1"/>
  <c r="AE410" i="4"/>
  <c r="AG410" i="4" s="1"/>
  <c r="AK410" i="4" s="1"/>
  <c r="AE392" i="4"/>
  <c r="AG392" i="4" s="1"/>
  <c r="AK392" i="4" s="1"/>
  <c r="AE369" i="4"/>
  <c r="AG369" i="4" s="1"/>
  <c r="AK369" i="4" s="1"/>
  <c r="AE346" i="4"/>
  <c r="AG346" i="4" s="1"/>
  <c r="AK346" i="4" s="1"/>
  <c r="AE220" i="4"/>
  <c r="AG220" i="4" s="1"/>
  <c r="AK220" i="4" s="1"/>
  <c r="AE174" i="4"/>
  <c r="AG174" i="4" s="1"/>
  <c r="AK174" i="4" s="1"/>
  <c r="AE136" i="4"/>
  <c r="AG136" i="4" s="1"/>
  <c r="AK136" i="4" s="1"/>
  <c r="AE330" i="4"/>
  <c r="AG330" i="4" s="1"/>
  <c r="AK330" i="4" s="1"/>
  <c r="AE322" i="4"/>
  <c r="AG322" i="4" s="1"/>
  <c r="AK322" i="4" s="1"/>
  <c r="AE275" i="4"/>
  <c r="AG275" i="4" s="1"/>
  <c r="AK275" i="4" s="1"/>
  <c r="AE267" i="4"/>
  <c r="AG267" i="4" s="1"/>
  <c r="AK267" i="4" s="1"/>
  <c r="AE259" i="4"/>
  <c r="AG259" i="4" s="1"/>
  <c r="AK259" i="4" s="1"/>
  <c r="AE248" i="4"/>
  <c r="AG248" i="4" s="1"/>
  <c r="AK248" i="4" s="1"/>
  <c r="AE210" i="4"/>
  <c r="AG210" i="4" s="1"/>
  <c r="AK210" i="4" s="1"/>
  <c r="AE202" i="4"/>
  <c r="AG202" i="4" s="1"/>
  <c r="AK202" i="4" s="1"/>
  <c r="AE194" i="4"/>
  <c r="AG194" i="4" s="1"/>
  <c r="AK194" i="4" s="1"/>
  <c r="AE147" i="4"/>
  <c r="AG147" i="4" s="1"/>
  <c r="AK147" i="4" s="1"/>
  <c r="AE139" i="4"/>
  <c r="AG139" i="4" s="1"/>
  <c r="AK139" i="4" s="1"/>
  <c r="AE131" i="4"/>
  <c r="AG131" i="4" s="1"/>
  <c r="AK131" i="4" s="1"/>
  <c r="AE120" i="4"/>
  <c r="AG120" i="4" s="1"/>
  <c r="AK120" i="4" s="1"/>
  <c r="AE82" i="4"/>
  <c r="AG82" i="4" s="1"/>
  <c r="AK82" i="4" s="1"/>
  <c r="AE74" i="4"/>
  <c r="AG74" i="4" s="1"/>
  <c r="AK74" i="4" s="1"/>
  <c r="AE66" i="4"/>
  <c r="AG66" i="4" s="1"/>
  <c r="AK66" i="4" s="1"/>
  <c r="AE19" i="4"/>
  <c r="AG19" i="4" s="1"/>
  <c r="AK19" i="4" s="1"/>
  <c r="AE303" i="4"/>
  <c r="AG303" i="4" s="1"/>
  <c r="AK303" i="4" s="1"/>
  <c r="AE284" i="4"/>
  <c r="AG284" i="4" s="1"/>
  <c r="AK284" i="4" s="1"/>
  <c r="AE255" i="4"/>
  <c r="AG255" i="4" s="1"/>
  <c r="AK255" i="4" s="1"/>
  <c r="AE238" i="4"/>
  <c r="AG238" i="4" s="1"/>
  <c r="AK238" i="4" s="1"/>
  <c r="AE230" i="4"/>
  <c r="AG230" i="4" s="1"/>
  <c r="AK230" i="4" s="1"/>
  <c r="AE219" i="4"/>
  <c r="AG219" i="4" s="1"/>
  <c r="AK219" i="4" s="1"/>
  <c r="AE175" i="4"/>
  <c r="AG175" i="4" s="1"/>
  <c r="AK175" i="4" s="1"/>
  <c r="AE156" i="4"/>
  <c r="AG156" i="4" s="1"/>
  <c r="AK156" i="4" s="1"/>
  <c r="AE127" i="4"/>
  <c r="AG127" i="4" s="1"/>
  <c r="AK127" i="4" s="1"/>
  <c r="AE110" i="4"/>
  <c r="AG110" i="4" s="1"/>
  <c r="AK110" i="4" s="1"/>
  <c r="AE102" i="4"/>
  <c r="AG102" i="4" s="1"/>
  <c r="AK102" i="4" s="1"/>
  <c r="AE91" i="4"/>
  <c r="AG91" i="4" s="1"/>
  <c r="AK91" i="4" s="1"/>
  <c r="AE47" i="4"/>
  <c r="AG47" i="4" s="1"/>
  <c r="AK47" i="4" s="1"/>
  <c r="AE28" i="4"/>
  <c r="AG28" i="4" s="1"/>
  <c r="AK28" i="4" s="1"/>
  <c r="AE1155" i="4"/>
  <c r="AG1155" i="4" s="1"/>
  <c r="AK1155" i="4" s="1"/>
  <c r="AE335" i="4"/>
  <c r="AG335" i="4" s="1"/>
  <c r="AK335" i="4" s="1"/>
  <c r="AE402" i="4"/>
  <c r="AG402" i="4" s="1"/>
  <c r="AK402" i="4" s="1"/>
  <c r="AE466" i="4"/>
  <c r="AG466" i="4" s="1"/>
  <c r="AK466" i="4" s="1"/>
  <c r="AE530" i="4"/>
  <c r="AG530" i="4" s="1"/>
  <c r="AK530" i="4" s="1"/>
  <c r="AE594" i="4"/>
  <c r="AG594" i="4" s="1"/>
  <c r="AK594" i="4" s="1"/>
  <c r="AE654" i="4"/>
  <c r="AG654" i="4" s="1"/>
  <c r="AK654" i="4" s="1"/>
  <c r="AE686" i="4"/>
  <c r="AG686" i="4" s="1"/>
  <c r="AK686" i="4" s="1"/>
  <c r="AE718" i="4"/>
  <c r="AG718" i="4" s="1"/>
  <c r="AK718" i="4" s="1"/>
  <c r="AE750" i="4"/>
  <c r="AG750" i="4" s="1"/>
  <c r="AK750" i="4" s="1"/>
  <c r="AE782" i="4"/>
  <c r="AG782" i="4" s="1"/>
  <c r="AK782" i="4" s="1"/>
  <c r="AE814" i="4"/>
  <c r="AG814" i="4" s="1"/>
  <c r="AK814" i="4" s="1"/>
  <c r="AE846" i="4"/>
  <c r="AG846" i="4" s="1"/>
  <c r="AK846" i="4" s="1"/>
  <c r="AE1555" i="4"/>
  <c r="AG1555" i="4" s="1"/>
  <c r="AK1555" i="4" s="1"/>
  <c r="AE1523" i="4"/>
  <c r="AG1523" i="4" s="1"/>
  <c r="AK1523" i="4" s="1"/>
  <c r="AE1507" i="4"/>
  <c r="AG1507" i="4" s="1"/>
  <c r="AK1507" i="4" s="1"/>
  <c r="AE1491" i="4"/>
  <c r="AG1491" i="4" s="1"/>
  <c r="AK1491" i="4" s="1"/>
  <c r="AE1475" i="4"/>
  <c r="AG1475" i="4" s="1"/>
  <c r="AK1475" i="4" s="1"/>
  <c r="AE1459" i="4"/>
  <c r="AG1459" i="4" s="1"/>
  <c r="AK1459" i="4" s="1"/>
  <c r="AE1427" i="4"/>
  <c r="AG1427" i="4" s="1"/>
  <c r="AK1427" i="4" s="1"/>
  <c r="AE1395" i="4"/>
  <c r="AG1395" i="4" s="1"/>
  <c r="AK1395" i="4" s="1"/>
  <c r="AE1379" i="4"/>
  <c r="AG1379" i="4" s="1"/>
  <c r="AK1379" i="4" s="1"/>
  <c r="AE1363" i="4"/>
  <c r="AG1363" i="4" s="1"/>
  <c r="AK1363" i="4" s="1"/>
  <c r="AE1347" i="4"/>
  <c r="AG1347" i="4" s="1"/>
  <c r="AK1347" i="4" s="1"/>
  <c r="AE1331" i="4"/>
  <c r="AG1331" i="4" s="1"/>
  <c r="AK1331" i="4" s="1"/>
  <c r="AE1299" i="4"/>
  <c r="AG1299" i="4" s="1"/>
  <c r="AK1299" i="4" s="1"/>
  <c r="AE1283" i="4"/>
  <c r="AG1283" i="4" s="1"/>
  <c r="AK1283" i="4" s="1"/>
  <c r="AE1267" i="4"/>
  <c r="AG1267" i="4" s="1"/>
  <c r="AK1267" i="4" s="1"/>
  <c r="AE1235" i="4"/>
  <c r="AG1235" i="4" s="1"/>
  <c r="AK1235" i="4" s="1"/>
  <c r="AE1219" i="4"/>
  <c r="AG1219" i="4" s="1"/>
  <c r="AK1219" i="4" s="1"/>
  <c r="AE1203" i="4"/>
  <c r="AG1203" i="4" s="1"/>
  <c r="AK1203" i="4" s="1"/>
  <c r="AE1187" i="4"/>
  <c r="AG1187" i="4" s="1"/>
  <c r="AK1187" i="4" s="1"/>
  <c r="AE1171" i="4"/>
  <c r="AG1171" i="4" s="1"/>
  <c r="AK1171" i="4" s="1"/>
  <c r="AE1139" i="4"/>
  <c r="AG1139" i="4" s="1"/>
  <c r="AK1139" i="4" s="1"/>
  <c r="AE1123" i="4"/>
  <c r="AG1123" i="4" s="1"/>
  <c r="AK1123" i="4" s="1"/>
  <c r="AE1059" i="4"/>
  <c r="AG1059" i="4" s="1"/>
  <c r="AK1059" i="4" s="1"/>
  <c r="AE1043" i="4"/>
  <c r="AG1043" i="4" s="1"/>
  <c r="AK1043" i="4" s="1"/>
  <c r="AE1027" i="4"/>
  <c r="AG1027" i="4" s="1"/>
  <c r="AK1027" i="4" s="1"/>
  <c r="AE995" i="4"/>
  <c r="AG995" i="4" s="1"/>
  <c r="AK995" i="4" s="1"/>
  <c r="AE979" i="4"/>
  <c r="AG979" i="4" s="1"/>
  <c r="AK979" i="4" s="1"/>
  <c r="AE963" i="4"/>
  <c r="AG963" i="4" s="1"/>
  <c r="AK963" i="4" s="1"/>
  <c r="AE14" i="4"/>
  <c r="AG14" i="4" s="1"/>
  <c r="AK14" i="4" s="1"/>
  <c r="AE62" i="4"/>
  <c r="AG62" i="4" s="1"/>
  <c r="AK62" i="4" s="1"/>
  <c r="AE78" i="4"/>
  <c r="AG78" i="4" s="1"/>
  <c r="AK78" i="4" s="1"/>
  <c r="AE94" i="4"/>
  <c r="AG94" i="4" s="1"/>
  <c r="AK94" i="4" s="1"/>
  <c r="AE126" i="4"/>
  <c r="AG126" i="4" s="1"/>
  <c r="AK126" i="4" s="1"/>
  <c r="AE190" i="4"/>
  <c r="AG190" i="4" s="1"/>
  <c r="AK190" i="4" s="1"/>
  <c r="AE206" i="4"/>
  <c r="AG206" i="4" s="1"/>
  <c r="AK206" i="4" s="1"/>
  <c r="AE222" i="4"/>
  <c r="AG222" i="4" s="1"/>
  <c r="AK222" i="4" s="1"/>
  <c r="AE254" i="4"/>
  <c r="AG254" i="4" s="1"/>
  <c r="AK254" i="4" s="1"/>
  <c r="AE270" i="4"/>
  <c r="AG270" i="4" s="1"/>
  <c r="AK270" i="4" s="1"/>
  <c r="AE318" i="4"/>
  <c r="AG318" i="4" s="1"/>
  <c r="AK318" i="4" s="1"/>
  <c r="AE334" i="4"/>
  <c r="AG334" i="4" s="1"/>
  <c r="AK334" i="4" s="1"/>
  <c r="AE350" i="4"/>
  <c r="AG350" i="4" s="1"/>
  <c r="AK350" i="4" s="1"/>
  <c r="AE366" i="4"/>
  <c r="AG366" i="4" s="1"/>
  <c r="AK366" i="4" s="1"/>
  <c r="AE382" i="4"/>
  <c r="AG382" i="4" s="1"/>
  <c r="AK382" i="4" s="1"/>
  <c r="AE414" i="4"/>
  <c r="AG414" i="4" s="1"/>
  <c r="AK414" i="4" s="1"/>
  <c r="AE430" i="4"/>
  <c r="AG430" i="4" s="1"/>
  <c r="AK430" i="4" s="1"/>
  <c r="AE446" i="4"/>
  <c r="AG446" i="4" s="1"/>
  <c r="AK446" i="4" s="1"/>
  <c r="AE478" i="4"/>
  <c r="AG478" i="4" s="1"/>
  <c r="AK478" i="4" s="1"/>
  <c r="AE494" i="4"/>
  <c r="AG494" i="4" s="1"/>
  <c r="AK494" i="4" s="1"/>
  <c r="AE510" i="4"/>
  <c r="AG510" i="4" s="1"/>
  <c r="AK510" i="4" s="1"/>
  <c r="AE526" i="4"/>
  <c r="AG526" i="4" s="1"/>
  <c r="AK526" i="4" s="1"/>
  <c r="AE542" i="4"/>
  <c r="AG542" i="4" s="1"/>
  <c r="AK542" i="4" s="1"/>
  <c r="AE558" i="4"/>
  <c r="AG558" i="4" s="1"/>
  <c r="AK558" i="4" s="1"/>
  <c r="AE574" i="4"/>
  <c r="AG574" i="4" s="1"/>
  <c r="AK574" i="4" s="1"/>
  <c r="AE590" i="4"/>
  <c r="AG590" i="4" s="1"/>
  <c r="AK590" i="4" s="1"/>
  <c r="AE606" i="4"/>
  <c r="AG606" i="4" s="1"/>
  <c r="AK606" i="4" s="1"/>
  <c r="AE622" i="4"/>
  <c r="AG622" i="4" s="1"/>
  <c r="AK622" i="4" s="1"/>
  <c r="AE638" i="4"/>
  <c r="AG638" i="4" s="1"/>
  <c r="AK638" i="4" s="1"/>
  <c r="AE670" i="4"/>
  <c r="AG670" i="4" s="1"/>
  <c r="AK670" i="4" s="1"/>
  <c r="AE702" i="4"/>
  <c r="AG702" i="4" s="1"/>
  <c r="AK702" i="4" s="1"/>
  <c r="AE734" i="4"/>
  <c r="AG734" i="4" s="1"/>
  <c r="AK734" i="4" s="1"/>
  <c r="AE766" i="4"/>
  <c r="AG766" i="4" s="1"/>
  <c r="AK766" i="4" s="1"/>
  <c r="AE798" i="4"/>
  <c r="AG798" i="4" s="1"/>
  <c r="AK798" i="4" s="1"/>
  <c r="AE830" i="4"/>
  <c r="AG830" i="4" s="1"/>
  <c r="AK830" i="4" s="1"/>
  <c r="AE804" i="4"/>
  <c r="AG804" i="4" s="1"/>
  <c r="AK804" i="4" s="1"/>
  <c r="T5008" i="4"/>
  <c r="R5008" i="4"/>
  <c r="V5008" i="4"/>
  <c r="T5005" i="4"/>
  <c r="R5005" i="4"/>
  <c r="V5005" i="4"/>
  <c r="T5009" i="4"/>
  <c r="R5009" i="4"/>
  <c r="V5009" i="4"/>
  <c r="AE861" i="4"/>
  <c r="AG861" i="4" s="1"/>
  <c r="AK861" i="4" s="1"/>
  <c r="AE877" i="4"/>
  <c r="AG877" i="4" s="1"/>
  <c r="AK877" i="4" s="1"/>
  <c r="AE893" i="4"/>
  <c r="AG893" i="4" s="1"/>
  <c r="AK893" i="4" s="1"/>
  <c r="AE4987" i="4"/>
  <c r="AG4987" i="4" s="1"/>
  <c r="AK4987" i="4" s="1"/>
  <c r="AE4931" i="4"/>
  <c r="AG4931" i="4" s="1"/>
  <c r="AK4931" i="4" s="1"/>
  <c r="AE4915" i="4"/>
  <c r="AG4915" i="4" s="1"/>
  <c r="AK4915" i="4" s="1"/>
  <c r="AE4899" i="4"/>
  <c r="AG4899" i="4" s="1"/>
  <c r="AK4899" i="4" s="1"/>
  <c r="AE4883" i="4"/>
  <c r="AG4883" i="4" s="1"/>
  <c r="AK4883" i="4" s="1"/>
  <c r="AE4867" i="4"/>
  <c r="AG4867" i="4" s="1"/>
  <c r="AK4867" i="4" s="1"/>
  <c r="AE4851" i="4"/>
  <c r="AG4851" i="4" s="1"/>
  <c r="AK4851" i="4" s="1"/>
  <c r="AE4835" i="4"/>
  <c r="AG4835" i="4" s="1"/>
  <c r="AK4835" i="4" s="1"/>
  <c r="AE4819" i="4"/>
  <c r="AG4819" i="4" s="1"/>
  <c r="AK4819" i="4" s="1"/>
  <c r="AE4803" i="4"/>
  <c r="AG4803" i="4" s="1"/>
  <c r="AK4803" i="4" s="1"/>
  <c r="AE4787" i="4"/>
  <c r="AG4787" i="4" s="1"/>
  <c r="AK4787" i="4" s="1"/>
  <c r="AE4771" i="4"/>
  <c r="AG4771" i="4" s="1"/>
  <c r="AK4771" i="4" s="1"/>
  <c r="AE4755" i="4"/>
  <c r="AG4755" i="4" s="1"/>
  <c r="AK4755" i="4" s="1"/>
  <c r="AE4739" i="4"/>
  <c r="AG4739" i="4" s="1"/>
  <c r="AK4739" i="4" s="1"/>
  <c r="AE4723" i="4"/>
  <c r="AG4723" i="4" s="1"/>
  <c r="AK4723" i="4" s="1"/>
  <c r="AE4707" i="4"/>
  <c r="AG4707" i="4" s="1"/>
  <c r="AK4707" i="4" s="1"/>
  <c r="AE4684" i="4"/>
  <c r="AG4684" i="4" s="1"/>
  <c r="AK4684" i="4" s="1"/>
  <c r="AE4668" i="4"/>
  <c r="AG4668" i="4" s="1"/>
  <c r="AK4668" i="4" s="1"/>
  <c r="AE4652" i="4"/>
  <c r="AG4652" i="4" s="1"/>
  <c r="AK4652" i="4" s="1"/>
  <c r="AE4636" i="4"/>
  <c r="AG4636" i="4" s="1"/>
  <c r="AK4636" i="4" s="1"/>
  <c r="AE4620" i="4"/>
  <c r="AG4620" i="4" s="1"/>
  <c r="AK4620" i="4" s="1"/>
  <c r="AE4604" i="4"/>
  <c r="AG4604" i="4" s="1"/>
  <c r="AK4604" i="4" s="1"/>
  <c r="AE4588" i="4"/>
  <c r="AG4588" i="4" s="1"/>
  <c r="AK4588" i="4" s="1"/>
  <c r="AE4572" i="4"/>
  <c r="AG4572" i="4" s="1"/>
  <c r="AK4572" i="4" s="1"/>
  <c r="AE4556" i="4"/>
  <c r="AG4556" i="4" s="1"/>
  <c r="AK4556" i="4" s="1"/>
  <c r="AE4540" i="4"/>
  <c r="AG4540" i="4" s="1"/>
  <c r="AK4540" i="4" s="1"/>
  <c r="AE4524" i="4"/>
  <c r="AG4524" i="4" s="1"/>
  <c r="AK4524" i="4" s="1"/>
  <c r="AE4508" i="4"/>
  <c r="AG4508" i="4" s="1"/>
  <c r="AK4508" i="4" s="1"/>
  <c r="AE4492" i="4"/>
  <c r="AG4492" i="4" s="1"/>
  <c r="AK4492" i="4" s="1"/>
  <c r="AE4476" i="4"/>
  <c r="AG4476" i="4" s="1"/>
  <c r="AK4476" i="4" s="1"/>
  <c r="AE4460" i="4"/>
  <c r="AG4460" i="4" s="1"/>
  <c r="AK4460" i="4" s="1"/>
  <c r="AE4444" i="4"/>
  <c r="AG4444" i="4" s="1"/>
  <c r="AK4444" i="4" s="1"/>
  <c r="AE4984" i="4"/>
  <c r="AG4984" i="4" s="1"/>
  <c r="AK4984" i="4" s="1"/>
  <c r="AE4372" i="4"/>
  <c r="AG4372" i="4" s="1"/>
  <c r="AK4372" i="4" s="1"/>
  <c r="AE4351" i="4"/>
  <c r="AG4351" i="4" s="1"/>
  <c r="AK4351" i="4" s="1"/>
  <c r="AE4390" i="4"/>
  <c r="AG4390" i="4" s="1"/>
  <c r="AK4390" i="4" s="1"/>
  <c r="AE4333" i="4"/>
  <c r="AG4333" i="4" s="1"/>
  <c r="AK4333" i="4" s="1"/>
  <c r="AE4317" i="4"/>
  <c r="AG4317" i="4" s="1"/>
  <c r="AK4317" i="4" s="1"/>
  <c r="AE4301" i="4"/>
  <c r="AG4301" i="4" s="1"/>
  <c r="AK4301" i="4" s="1"/>
  <c r="AE4285" i="4"/>
  <c r="AG4285" i="4" s="1"/>
  <c r="AK4285" i="4" s="1"/>
  <c r="AE4269" i="4"/>
  <c r="AG4269" i="4" s="1"/>
  <c r="AK4269" i="4" s="1"/>
  <c r="AE4253" i="4"/>
  <c r="AG4253" i="4" s="1"/>
  <c r="AK4253" i="4" s="1"/>
  <c r="AE4237" i="4"/>
  <c r="AG4237" i="4" s="1"/>
  <c r="AK4237" i="4" s="1"/>
  <c r="AE4221" i="4"/>
  <c r="AG4221" i="4" s="1"/>
  <c r="AK4221" i="4" s="1"/>
  <c r="AE4205" i="4"/>
  <c r="AG4205" i="4" s="1"/>
  <c r="AK4205" i="4" s="1"/>
  <c r="AE4189" i="4"/>
  <c r="AG4189" i="4" s="1"/>
  <c r="AK4189" i="4" s="1"/>
  <c r="AE4173" i="4"/>
  <c r="AG4173" i="4" s="1"/>
  <c r="AK4173" i="4" s="1"/>
  <c r="AE4157" i="4"/>
  <c r="AG4157" i="4" s="1"/>
  <c r="AK4157" i="4" s="1"/>
  <c r="AE4141" i="4"/>
  <c r="AG4141" i="4" s="1"/>
  <c r="AK4141" i="4" s="1"/>
  <c r="AE4125" i="4"/>
  <c r="AG4125" i="4" s="1"/>
  <c r="AK4125" i="4" s="1"/>
  <c r="AE4109" i="4"/>
  <c r="AG4109" i="4" s="1"/>
  <c r="AK4109" i="4" s="1"/>
  <c r="AE4093" i="4"/>
  <c r="AG4093" i="4" s="1"/>
  <c r="AK4093" i="4" s="1"/>
  <c r="AE4077" i="4"/>
  <c r="AG4077" i="4" s="1"/>
  <c r="AK4077" i="4" s="1"/>
  <c r="AE4429" i="4"/>
  <c r="AG4429" i="4" s="1"/>
  <c r="AK4429" i="4" s="1"/>
  <c r="AE4365" i="4"/>
  <c r="AG4365" i="4" s="1"/>
  <c r="AK4365" i="4" s="1"/>
  <c r="AE4047" i="4"/>
  <c r="AG4047" i="4" s="1"/>
  <c r="AK4047" i="4" s="1"/>
  <c r="AE4015" i="4"/>
  <c r="AG4015" i="4" s="1"/>
  <c r="AK4015" i="4" s="1"/>
  <c r="AE3983" i="4"/>
  <c r="AG3983" i="4" s="1"/>
  <c r="AK3983" i="4" s="1"/>
  <c r="AE4046" i="4"/>
  <c r="AG4046" i="4" s="1"/>
  <c r="AK4046" i="4" s="1"/>
  <c r="AE4014" i="4"/>
  <c r="AG4014" i="4" s="1"/>
  <c r="AK4014" i="4" s="1"/>
  <c r="AE3982" i="4"/>
  <c r="AG3982" i="4" s="1"/>
  <c r="AK3982" i="4" s="1"/>
  <c r="AE3959" i="4"/>
  <c r="AG3959" i="4" s="1"/>
  <c r="AK3959" i="4" s="1"/>
  <c r="AE3943" i="4"/>
  <c r="AG3943" i="4" s="1"/>
  <c r="AK3943" i="4" s="1"/>
  <c r="AE3927" i="4"/>
  <c r="AG3927" i="4" s="1"/>
  <c r="AK3927" i="4" s="1"/>
  <c r="AE3911" i="4"/>
  <c r="AG3911" i="4" s="1"/>
  <c r="AK3911" i="4" s="1"/>
  <c r="AE3895" i="4"/>
  <c r="AG3895" i="4" s="1"/>
  <c r="AK3895" i="4" s="1"/>
  <c r="AE3879" i="4"/>
  <c r="AG3879" i="4" s="1"/>
  <c r="AK3879" i="4" s="1"/>
  <c r="AE3863" i="4"/>
  <c r="AG3863" i="4" s="1"/>
  <c r="AK3863" i="4" s="1"/>
  <c r="AE3847" i="4"/>
  <c r="AG3847" i="4" s="1"/>
  <c r="AK3847" i="4" s="1"/>
  <c r="AE3831" i="4"/>
  <c r="AG3831" i="4" s="1"/>
  <c r="AK3831" i="4" s="1"/>
  <c r="AE3815" i="4"/>
  <c r="AG3815" i="4" s="1"/>
  <c r="AK3815" i="4" s="1"/>
  <c r="AE3799" i="4"/>
  <c r="AG3799" i="4" s="1"/>
  <c r="AK3799" i="4" s="1"/>
  <c r="AE3783" i="4"/>
  <c r="AG3783" i="4" s="1"/>
  <c r="AK3783" i="4" s="1"/>
  <c r="AE3767" i="4"/>
  <c r="AG3767" i="4" s="1"/>
  <c r="AK3767" i="4" s="1"/>
  <c r="AE3751" i="4"/>
  <c r="AG3751" i="4" s="1"/>
  <c r="AK3751" i="4" s="1"/>
  <c r="AE3735" i="4"/>
  <c r="AG3735" i="4" s="1"/>
  <c r="AK3735" i="4" s="1"/>
  <c r="AE3719" i="4"/>
  <c r="AG3719" i="4" s="1"/>
  <c r="AK3719" i="4" s="1"/>
  <c r="AE3703" i="4"/>
  <c r="AG3703" i="4" s="1"/>
  <c r="AK3703" i="4" s="1"/>
  <c r="AE3687" i="4"/>
  <c r="AG3687" i="4" s="1"/>
  <c r="AK3687" i="4" s="1"/>
  <c r="AE3671" i="4"/>
  <c r="AG3671" i="4" s="1"/>
  <c r="AK3671" i="4" s="1"/>
  <c r="AE3655" i="4"/>
  <c r="AG3655" i="4" s="1"/>
  <c r="AK3655" i="4" s="1"/>
  <c r="AE3639" i="4"/>
  <c r="AG3639" i="4" s="1"/>
  <c r="AK3639" i="4" s="1"/>
  <c r="AE3623" i="4"/>
  <c r="AG3623" i="4" s="1"/>
  <c r="AK3623" i="4" s="1"/>
  <c r="AE3607" i="4"/>
  <c r="AG3607" i="4" s="1"/>
  <c r="AK3607" i="4" s="1"/>
  <c r="AE3591" i="4"/>
  <c r="AG3591" i="4" s="1"/>
  <c r="AK3591" i="4" s="1"/>
  <c r="AE3575" i="4"/>
  <c r="AG3575" i="4" s="1"/>
  <c r="AK3575" i="4" s="1"/>
  <c r="AE3491" i="4"/>
  <c r="AG3491" i="4" s="1"/>
  <c r="AK3491" i="4" s="1"/>
  <c r="AE3427" i="4"/>
  <c r="AG3427" i="4" s="1"/>
  <c r="AK3427" i="4" s="1"/>
  <c r="AE2886" i="4"/>
  <c r="AG2886" i="4" s="1"/>
  <c r="AK2886" i="4" s="1"/>
  <c r="AE2822" i="4"/>
  <c r="AG2822" i="4" s="1"/>
  <c r="AK2822" i="4" s="1"/>
  <c r="AE2758" i="4"/>
  <c r="AG2758" i="4" s="1"/>
  <c r="AK2758" i="4" s="1"/>
  <c r="AE2694" i="4"/>
  <c r="AG2694" i="4" s="1"/>
  <c r="AK2694" i="4" s="1"/>
  <c r="AE3500" i="4"/>
  <c r="AG3500" i="4" s="1"/>
  <c r="AK3500" i="4" s="1"/>
  <c r="AE3436" i="4"/>
  <c r="AG3436" i="4" s="1"/>
  <c r="AK3436" i="4" s="1"/>
  <c r="AE2889" i="4"/>
  <c r="AG2889" i="4" s="1"/>
  <c r="AK2889" i="4" s="1"/>
  <c r="AE2825" i="4"/>
  <c r="AG2825" i="4" s="1"/>
  <c r="AK2825" i="4" s="1"/>
  <c r="AE2761" i="4"/>
  <c r="AG2761" i="4" s="1"/>
  <c r="AK2761" i="4" s="1"/>
  <c r="AE2697" i="4"/>
  <c r="AG2697" i="4" s="1"/>
  <c r="AK2697" i="4" s="1"/>
  <c r="AE3501" i="4"/>
  <c r="AG3501" i="4" s="1"/>
  <c r="AK3501" i="4" s="1"/>
  <c r="AE3437" i="4"/>
  <c r="AG3437" i="4" s="1"/>
  <c r="AK3437" i="4" s="1"/>
  <c r="AE2896" i="4"/>
  <c r="AG2896" i="4" s="1"/>
  <c r="AK2896" i="4" s="1"/>
  <c r="AE2832" i="4"/>
  <c r="AG2832" i="4" s="1"/>
  <c r="AK2832" i="4" s="1"/>
  <c r="AE2768" i="4"/>
  <c r="AG2768" i="4" s="1"/>
  <c r="AK2768" i="4" s="1"/>
  <c r="AE2704" i="4"/>
  <c r="AG2704" i="4" s="1"/>
  <c r="AK2704" i="4" s="1"/>
  <c r="AE3446" i="4"/>
  <c r="AG3446" i="4" s="1"/>
  <c r="AK3446" i="4" s="1"/>
  <c r="AE2899" i="4"/>
  <c r="AG2899" i="4" s="1"/>
  <c r="AK2899" i="4" s="1"/>
  <c r="AE2835" i="4"/>
  <c r="AG2835" i="4" s="1"/>
  <c r="AK2835" i="4" s="1"/>
  <c r="AE2771" i="4"/>
  <c r="AG2771" i="4" s="1"/>
  <c r="AK2771" i="4" s="1"/>
  <c r="AE2707" i="4"/>
  <c r="AG2707" i="4" s="1"/>
  <c r="AK2707" i="4" s="1"/>
  <c r="AE2567" i="4"/>
  <c r="AG2567" i="4" s="1"/>
  <c r="AK2567" i="4" s="1"/>
  <c r="AE2519" i="4"/>
  <c r="AG2519" i="4" s="1"/>
  <c r="AK2519" i="4" s="1"/>
  <c r="AE2423" i="4"/>
  <c r="AG2423" i="4" s="1"/>
  <c r="AK2423" i="4" s="1"/>
  <c r="AE2359" i="4"/>
  <c r="AG2359" i="4" s="1"/>
  <c r="AK2359" i="4" s="1"/>
  <c r="AE2295" i="4"/>
  <c r="AG2295" i="4" s="1"/>
  <c r="AK2295" i="4" s="1"/>
  <c r="AE2231" i="4"/>
  <c r="AG2231" i="4" s="1"/>
  <c r="AK2231" i="4" s="1"/>
  <c r="AE2167" i="4"/>
  <c r="AG2167" i="4" s="1"/>
  <c r="AK2167" i="4" s="1"/>
  <c r="AE2103" i="4"/>
  <c r="AG2103" i="4" s="1"/>
  <c r="AK2103" i="4" s="1"/>
  <c r="AE2055" i="4"/>
  <c r="AG2055" i="4" s="1"/>
  <c r="AK2055" i="4" s="1"/>
  <c r="AE2039" i="4"/>
  <c r="AG2039" i="4" s="1"/>
  <c r="AK2039" i="4" s="1"/>
  <c r="AE1991" i="4"/>
  <c r="AG1991" i="4" s="1"/>
  <c r="AK1991" i="4" s="1"/>
  <c r="AE1975" i="4"/>
  <c r="AG1975" i="4" s="1"/>
  <c r="AK1975" i="4" s="1"/>
  <c r="AE1927" i="4"/>
  <c r="AG1927" i="4" s="1"/>
  <c r="AK1927" i="4" s="1"/>
  <c r="AE1911" i="4"/>
  <c r="AG1911" i="4" s="1"/>
  <c r="AK1911" i="4" s="1"/>
  <c r="AE1863" i="4"/>
  <c r="AG1863" i="4" s="1"/>
  <c r="AK1863" i="4" s="1"/>
  <c r="AE1847" i="4"/>
  <c r="AG1847" i="4" s="1"/>
  <c r="AK1847" i="4" s="1"/>
  <c r="AE1783" i="4"/>
  <c r="AG1783" i="4" s="1"/>
  <c r="AK1783" i="4" s="1"/>
  <c r="AE5001" i="4"/>
  <c r="AG5001" i="4" s="1"/>
  <c r="AK5001" i="4" s="1"/>
  <c r="AE4938" i="4"/>
  <c r="AG4938" i="4" s="1"/>
  <c r="AK4938" i="4" s="1"/>
  <c r="AE4922" i="4"/>
  <c r="AG4922" i="4" s="1"/>
  <c r="AK4922" i="4" s="1"/>
  <c r="AE4906" i="4"/>
  <c r="AG4906" i="4" s="1"/>
  <c r="AK4906" i="4" s="1"/>
  <c r="AE4890" i="4"/>
  <c r="AG4890" i="4" s="1"/>
  <c r="AK4890" i="4" s="1"/>
  <c r="AE4874" i="4"/>
  <c r="AG4874" i="4" s="1"/>
  <c r="AK4874" i="4" s="1"/>
  <c r="AE4858" i="4"/>
  <c r="AG4858" i="4" s="1"/>
  <c r="AK4858" i="4" s="1"/>
  <c r="AE4842" i="4"/>
  <c r="AG4842" i="4" s="1"/>
  <c r="AK4842" i="4" s="1"/>
  <c r="AE4826" i="4"/>
  <c r="AG4826" i="4" s="1"/>
  <c r="AK4826" i="4" s="1"/>
  <c r="AE4810" i="4"/>
  <c r="AG4810" i="4" s="1"/>
  <c r="AK4810" i="4" s="1"/>
  <c r="AE4794" i="4"/>
  <c r="AG4794" i="4" s="1"/>
  <c r="AK4794" i="4" s="1"/>
  <c r="AE4778" i="4"/>
  <c r="AG4778" i="4" s="1"/>
  <c r="AK4778" i="4" s="1"/>
  <c r="AE4762" i="4"/>
  <c r="AG4762" i="4" s="1"/>
  <c r="AK4762" i="4" s="1"/>
  <c r="AE4746" i="4"/>
  <c r="AG4746" i="4" s="1"/>
  <c r="AK4746" i="4" s="1"/>
  <c r="AE4730" i="4"/>
  <c r="AG4730" i="4" s="1"/>
  <c r="AK4730" i="4" s="1"/>
  <c r="AE4714" i="4"/>
  <c r="AG4714" i="4" s="1"/>
  <c r="AK4714" i="4" s="1"/>
  <c r="AE4698" i="4"/>
  <c r="AG4698" i="4" s="1"/>
  <c r="AK4698" i="4" s="1"/>
  <c r="AE4691" i="4"/>
  <c r="AG4691" i="4" s="1"/>
  <c r="AK4691" i="4" s="1"/>
  <c r="AE4675" i="4"/>
  <c r="AG4675" i="4" s="1"/>
  <c r="AK4675" i="4" s="1"/>
  <c r="AE4659" i="4"/>
  <c r="AG4659" i="4" s="1"/>
  <c r="AK4659" i="4" s="1"/>
  <c r="AE4643" i="4"/>
  <c r="AG4643" i="4" s="1"/>
  <c r="AK4643" i="4" s="1"/>
  <c r="AE4627" i="4"/>
  <c r="AG4627" i="4" s="1"/>
  <c r="AK4627" i="4" s="1"/>
  <c r="AE4611" i="4"/>
  <c r="AG4611" i="4" s="1"/>
  <c r="AK4611" i="4" s="1"/>
  <c r="AE4595" i="4"/>
  <c r="AG4595" i="4" s="1"/>
  <c r="AK4595" i="4" s="1"/>
  <c r="AE4579" i="4"/>
  <c r="AG4579" i="4" s="1"/>
  <c r="AK4579" i="4" s="1"/>
  <c r="AE4563" i="4"/>
  <c r="AG4563" i="4" s="1"/>
  <c r="AK4563" i="4" s="1"/>
  <c r="AE4547" i="4"/>
  <c r="AG4547" i="4" s="1"/>
  <c r="AK4547" i="4" s="1"/>
  <c r="AE4531" i="4"/>
  <c r="AG4531" i="4" s="1"/>
  <c r="AK4531" i="4" s="1"/>
  <c r="AE4515" i="4"/>
  <c r="AG4515" i="4" s="1"/>
  <c r="AK4515" i="4" s="1"/>
  <c r="AE4499" i="4"/>
  <c r="AG4499" i="4" s="1"/>
  <c r="AK4499" i="4" s="1"/>
  <c r="AE4483" i="4"/>
  <c r="AG4483" i="4" s="1"/>
  <c r="AK4483" i="4" s="1"/>
  <c r="AE4467" i="4"/>
  <c r="AG4467" i="4" s="1"/>
  <c r="AK4467" i="4" s="1"/>
  <c r="AE4451" i="4"/>
  <c r="AG4451" i="4" s="1"/>
  <c r="AK4451" i="4" s="1"/>
  <c r="AE4986" i="4"/>
  <c r="AG4986" i="4" s="1"/>
  <c r="AK4986" i="4" s="1"/>
  <c r="AE4354" i="4"/>
  <c r="AG4354" i="4" s="1"/>
  <c r="AK4354" i="4" s="1"/>
  <c r="AE4324" i="4"/>
  <c r="AG4324" i="4" s="1"/>
  <c r="AK4324" i="4" s="1"/>
  <c r="AE4308" i="4"/>
  <c r="AG4308" i="4" s="1"/>
  <c r="AK4308" i="4" s="1"/>
  <c r="AE4292" i="4"/>
  <c r="AG4292" i="4" s="1"/>
  <c r="AK4292" i="4" s="1"/>
  <c r="AE4276" i="4"/>
  <c r="AG4276" i="4" s="1"/>
  <c r="AK4276" i="4" s="1"/>
  <c r="AE4260" i="4"/>
  <c r="AG4260" i="4" s="1"/>
  <c r="AK4260" i="4" s="1"/>
  <c r="AE4244" i="4"/>
  <c r="AG4244" i="4" s="1"/>
  <c r="AK4244" i="4" s="1"/>
  <c r="AE4228" i="4"/>
  <c r="AG4228" i="4" s="1"/>
  <c r="AK4228" i="4" s="1"/>
  <c r="AE4212" i="4"/>
  <c r="AG4212" i="4" s="1"/>
  <c r="AK4212" i="4" s="1"/>
  <c r="AE4196" i="4"/>
  <c r="AG4196" i="4" s="1"/>
  <c r="AK4196" i="4" s="1"/>
  <c r="AE4180" i="4"/>
  <c r="AG4180" i="4" s="1"/>
  <c r="AK4180" i="4" s="1"/>
  <c r="AE4164" i="4"/>
  <c r="AG4164" i="4" s="1"/>
  <c r="AK4164" i="4" s="1"/>
  <c r="AE4148" i="4"/>
  <c r="AG4148" i="4" s="1"/>
  <c r="AK4148" i="4" s="1"/>
  <c r="AE4132" i="4"/>
  <c r="AG4132" i="4" s="1"/>
  <c r="AK4132" i="4" s="1"/>
  <c r="AE4116" i="4"/>
  <c r="AG4116" i="4" s="1"/>
  <c r="AK4116" i="4" s="1"/>
  <c r="AE4100" i="4"/>
  <c r="AG4100" i="4" s="1"/>
  <c r="AK4100" i="4" s="1"/>
  <c r="AE4084" i="4"/>
  <c r="AG4084" i="4" s="1"/>
  <c r="AK4084" i="4" s="1"/>
  <c r="AE4068" i="4"/>
  <c r="AG4068" i="4" s="1"/>
  <c r="AK4068" i="4" s="1"/>
  <c r="AE4393" i="4"/>
  <c r="AG4393" i="4" s="1"/>
  <c r="AK4393" i="4" s="1"/>
  <c r="AE4061" i="4"/>
  <c r="AG4061" i="4" s="1"/>
  <c r="AK4061" i="4" s="1"/>
  <c r="AE4029" i="4"/>
  <c r="AG4029" i="4" s="1"/>
  <c r="AK4029" i="4" s="1"/>
  <c r="AE3997" i="4"/>
  <c r="AG3997" i="4" s="1"/>
  <c r="AK3997" i="4" s="1"/>
  <c r="AE4060" i="4"/>
  <c r="AG4060" i="4" s="1"/>
  <c r="AK4060" i="4" s="1"/>
  <c r="AE4028" i="4"/>
  <c r="AG4028" i="4" s="1"/>
  <c r="AK4028" i="4" s="1"/>
  <c r="AE3996" i="4"/>
  <c r="AG3996" i="4" s="1"/>
  <c r="AK3996" i="4" s="1"/>
  <c r="AE3966" i="4"/>
  <c r="AG3966" i="4" s="1"/>
  <c r="AK3966" i="4" s="1"/>
  <c r="AE3950" i="4"/>
  <c r="AG3950" i="4" s="1"/>
  <c r="AK3950" i="4" s="1"/>
  <c r="AE3934" i="4"/>
  <c r="AG3934" i="4" s="1"/>
  <c r="AK3934" i="4" s="1"/>
  <c r="AE3918" i="4"/>
  <c r="AG3918" i="4" s="1"/>
  <c r="AK3918" i="4" s="1"/>
  <c r="AE3902" i="4"/>
  <c r="AG3902" i="4" s="1"/>
  <c r="AK3902" i="4" s="1"/>
  <c r="AE3886" i="4"/>
  <c r="AG3886" i="4" s="1"/>
  <c r="AK3886" i="4" s="1"/>
  <c r="AE3870" i="4"/>
  <c r="AG3870" i="4" s="1"/>
  <c r="AK3870" i="4" s="1"/>
  <c r="AE3854" i="4"/>
  <c r="AG3854" i="4" s="1"/>
  <c r="AK3854" i="4" s="1"/>
  <c r="AE3838" i="4"/>
  <c r="AG3838" i="4" s="1"/>
  <c r="AK3838" i="4" s="1"/>
  <c r="AE3822" i="4"/>
  <c r="AG3822" i="4" s="1"/>
  <c r="AK3822" i="4" s="1"/>
  <c r="AE3806" i="4"/>
  <c r="AG3806" i="4" s="1"/>
  <c r="AK3806" i="4" s="1"/>
  <c r="AE3790" i="4"/>
  <c r="AG3790" i="4" s="1"/>
  <c r="AK3790" i="4" s="1"/>
  <c r="AE3774" i="4"/>
  <c r="AG3774" i="4" s="1"/>
  <c r="AK3774" i="4" s="1"/>
  <c r="AE3758" i="4"/>
  <c r="AG3758" i="4" s="1"/>
  <c r="AK3758" i="4" s="1"/>
  <c r="AE3742" i="4"/>
  <c r="AG3742" i="4" s="1"/>
  <c r="AK3742" i="4" s="1"/>
  <c r="AE3726" i="4"/>
  <c r="AG3726" i="4" s="1"/>
  <c r="AK3726" i="4" s="1"/>
  <c r="AE3710" i="4"/>
  <c r="AG3710" i="4" s="1"/>
  <c r="AK3710" i="4" s="1"/>
  <c r="AE3694" i="4"/>
  <c r="AG3694" i="4" s="1"/>
  <c r="AK3694" i="4" s="1"/>
  <c r="AE3678" i="4"/>
  <c r="AG3678" i="4" s="1"/>
  <c r="AK3678" i="4" s="1"/>
  <c r="AE3662" i="4"/>
  <c r="AG3662" i="4" s="1"/>
  <c r="AK3662" i="4" s="1"/>
  <c r="AE3646" i="4"/>
  <c r="AG3646" i="4" s="1"/>
  <c r="AK3646" i="4" s="1"/>
  <c r="AE3630" i="4"/>
  <c r="AG3630" i="4" s="1"/>
  <c r="AK3630" i="4" s="1"/>
  <c r="AE3614" i="4"/>
  <c r="AG3614" i="4" s="1"/>
  <c r="AK3614" i="4" s="1"/>
  <c r="AE3598" i="4"/>
  <c r="AG3598" i="4" s="1"/>
  <c r="AK3598" i="4" s="1"/>
  <c r="AE3582" i="4"/>
  <c r="AG3582" i="4" s="1"/>
  <c r="AK3582" i="4" s="1"/>
  <c r="AE3566" i="4"/>
  <c r="AG3566" i="4" s="1"/>
  <c r="AK3566" i="4" s="1"/>
  <c r="AE2850" i="4"/>
  <c r="AG2850" i="4" s="1"/>
  <c r="AK2850" i="4" s="1"/>
  <c r="AE2786" i="4"/>
  <c r="AG2786" i="4" s="1"/>
  <c r="AK2786" i="4" s="1"/>
  <c r="AE2722" i="4"/>
  <c r="AG2722" i="4" s="1"/>
  <c r="AK2722" i="4" s="1"/>
  <c r="AE3528" i="4"/>
  <c r="AG3528" i="4" s="1"/>
  <c r="AK3528" i="4" s="1"/>
  <c r="AE3464" i="4"/>
  <c r="AG3464" i="4" s="1"/>
  <c r="AK3464" i="4" s="1"/>
  <c r="AE3400" i="4"/>
  <c r="AG3400" i="4" s="1"/>
  <c r="AK3400" i="4" s="1"/>
  <c r="AE3106" i="4"/>
  <c r="AG3106" i="4" s="1"/>
  <c r="AK3106" i="4" s="1"/>
  <c r="AE3042" i="4"/>
  <c r="AG3042" i="4" s="1"/>
  <c r="AK3042" i="4" s="1"/>
  <c r="AE2946" i="4"/>
  <c r="AG2946" i="4" s="1"/>
  <c r="AK2946" i="4" s="1"/>
  <c r="AE2853" i="4"/>
  <c r="AG2853" i="4" s="1"/>
  <c r="AK2853" i="4" s="1"/>
  <c r="AE2789" i="4"/>
  <c r="AG2789" i="4" s="1"/>
  <c r="AK2789" i="4" s="1"/>
  <c r="AE2725" i="4"/>
  <c r="AG2725" i="4" s="1"/>
  <c r="AK2725" i="4" s="1"/>
  <c r="AE3529" i="4"/>
  <c r="AG3529" i="4" s="1"/>
  <c r="AK3529" i="4" s="1"/>
  <c r="AE2860" i="4"/>
  <c r="AG2860" i="4" s="1"/>
  <c r="AK2860" i="4" s="1"/>
  <c r="AE2796" i="4"/>
  <c r="AG2796" i="4" s="1"/>
  <c r="AK2796" i="4" s="1"/>
  <c r="AE2732" i="4"/>
  <c r="AG2732" i="4" s="1"/>
  <c r="AK2732" i="4" s="1"/>
  <c r="AE3538" i="4"/>
  <c r="AG3538" i="4" s="1"/>
  <c r="AK3538" i="4" s="1"/>
  <c r="AE3301" i="4"/>
  <c r="AG3301" i="4" s="1"/>
  <c r="AK3301" i="4" s="1"/>
  <c r="AE3173" i="4"/>
  <c r="AG3173" i="4" s="1"/>
  <c r="AK3173" i="4" s="1"/>
  <c r="AE3045" i="4"/>
  <c r="AG3045" i="4" s="1"/>
  <c r="AK3045" i="4" s="1"/>
  <c r="AE2917" i="4"/>
  <c r="AG2917" i="4" s="1"/>
  <c r="AK2917" i="4" s="1"/>
  <c r="AE2863" i="4"/>
  <c r="AG2863" i="4" s="1"/>
  <c r="AK2863" i="4" s="1"/>
  <c r="AE2650" i="4"/>
  <c r="AG2650" i="4" s="1"/>
  <c r="AK2650" i="4" s="1"/>
  <c r="AE2618" i="4"/>
  <c r="AG2618" i="4" s="1"/>
  <c r="AK2618" i="4" s="1"/>
  <c r="AE2590" i="4"/>
  <c r="AG2590" i="4" s="1"/>
  <c r="AK2590" i="4" s="1"/>
  <c r="AE2574" i="4"/>
  <c r="AG2574" i="4" s="1"/>
  <c r="AK2574" i="4" s="1"/>
  <c r="AE2558" i="4"/>
  <c r="AG2558" i="4" s="1"/>
  <c r="AK2558" i="4" s="1"/>
  <c r="AE2542" i="4"/>
  <c r="AG2542" i="4" s="1"/>
  <c r="AK2542" i="4" s="1"/>
  <c r="AE2526" i="4"/>
  <c r="AG2526" i="4" s="1"/>
  <c r="AK2526" i="4" s="1"/>
  <c r="AE2510" i="4"/>
  <c r="AG2510" i="4" s="1"/>
  <c r="AK2510" i="4" s="1"/>
  <c r="AE2494" i="4"/>
  <c r="AG2494" i="4" s="1"/>
  <c r="AK2494" i="4" s="1"/>
  <c r="AE2478" i="4"/>
  <c r="AG2478" i="4" s="1"/>
  <c r="AK2478" i="4" s="1"/>
  <c r="AE2462" i="4"/>
  <c r="AG2462" i="4" s="1"/>
  <c r="AK2462" i="4" s="1"/>
  <c r="AE2446" i="4"/>
  <c r="AG2446" i="4" s="1"/>
  <c r="AK2446" i="4" s="1"/>
  <c r="AE2430" i="4"/>
  <c r="AG2430" i="4" s="1"/>
  <c r="AK2430" i="4" s="1"/>
  <c r="AE2414" i="4"/>
  <c r="AG2414" i="4" s="1"/>
  <c r="AK2414" i="4" s="1"/>
  <c r="AE2398" i="4"/>
  <c r="AG2398" i="4" s="1"/>
  <c r="AK2398" i="4" s="1"/>
  <c r="AE2382" i="4"/>
  <c r="AG2382" i="4" s="1"/>
  <c r="AK2382" i="4" s="1"/>
  <c r="AE2366" i="4"/>
  <c r="AG2366" i="4" s="1"/>
  <c r="AK2366" i="4" s="1"/>
  <c r="AE2350" i="4"/>
  <c r="AG2350" i="4" s="1"/>
  <c r="AK2350" i="4" s="1"/>
  <c r="AE2334" i="4"/>
  <c r="AG2334" i="4" s="1"/>
  <c r="AK2334" i="4" s="1"/>
  <c r="AE2318" i="4"/>
  <c r="AG2318" i="4" s="1"/>
  <c r="AK2318" i="4" s="1"/>
  <c r="AE2302" i="4"/>
  <c r="AG2302" i="4" s="1"/>
  <c r="AK2302" i="4" s="1"/>
  <c r="AE2286" i="4"/>
  <c r="AG2286" i="4" s="1"/>
  <c r="AK2286" i="4" s="1"/>
  <c r="AE2270" i="4"/>
  <c r="AG2270" i="4" s="1"/>
  <c r="AK2270" i="4" s="1"/>
  <c r="AE2254" i="4"/>
  <c r="AG2254" i="4" s="1"/>
  <c r="AK2254" i="4" s="1"/>
  <c r="AE2238" i="4"/>
  <c r="AG2238" i="4" s="1"/>
  <c r="AK2238" i="4" s="1"/>
  <c r="AE2222" i="4"/>
  <c r="AG2222" i="4" s="1"/>
  <c r="AK2222" i="4" s="1"/>
  <c r="AE2206" i="4"/>
  <c r="AG2206" i="4" s="1"/>
  <c r="AK2206" i="4" s="1"/>
  <c r="AE2190" i="4"/>
  <c r="AG2190" i="4" s="1"/>
  <c r="AK2190" i="4" s="1"/>
  <c r="AE2174" i="4"/>
  <c r="AG2174" i="4" s="1"/>
  <c r="AK2174" i="4" s="1"/>
  <c r="AE2158" i="4"/>
  <c r="AG2158" i="4" s="1"/>
  <c r="AK2158" i="4" s="1"/>
  <c r="AE2142" i="4"/>
  <c r="AG2142" i="4" s="1"/>
  <c r="AK2142" i="4" s="1"/>
  <c r="AE2126" i="4"/>
  <c r="AG2126" i="4" s="1"/>
  <c r="AK2126" i="4" s="1"/>
  <c r="AE2110" i="4"/>
  <c r="AG2110" i="4" s="1"/>
  <c r="AK2110" i="4" s="1"/>
  <c r="AE2094" i="4"/>
  <c r="AG2094" i="4" s="1"/>
  <c r="AK2094" i="4" s="1"/>
  <c r="AE2078" i="4"/>
  <c r="AG2078" i="4" s="1"/>
  <c r="AK2078" i="4" s="1"/>
  <c r="AE2062" i="4"/>
  <c r="AG2062" i="4" s="1"/>
  <c r="AK2062" i="4" s="1"/>
  <c r="AE2046" i="4"/>
  <c r="AG2046" i="4" s="1"/>
  <c r="AK2046" i="4" s="1"/>
  <c r="AE2030" i="4"/>
  <c r="AG2030" i="4" s="1"/>
  <c r="AK2030" i="4" s="1"/>
  <c r="AE2014" i="4"/>
  <c r="AG2014" i="4" s="1"/>
  <c r="AK2014" i="4" s="1"/>
  <c r="AE1998" i="4"/>
  <c r="AG1998" i="4" s="1"/>
  <c r="AK1998" i="4" s="1"/>
  <c r="AE1982" i="4"/>
  <c r="AG1982" i="4" s="1"/>
  <c r="AK1982" i="4" s="1"/>
  <c r="AE1966" i="4"/>
  <c r="AG1966" i="4" s="1"/>
  <c r="AK1966" i="4" s="1"/>
  <c r="AE1950" i="4"/>
  <c r="AG1950" i="4" s="1"/>
  <c r="AK1950" i="4" s="1"/>
  <c r="AE1934" i="4"/>
  <c r="AG1934" i="4" s="1"/>
  <c r="AK1934" i="4" s="1"/>
  <c r="AE1918" i="4"/>
  <c r="AG1918" i="4" s="1"/>
  <c r="AK1918" i="4" s="1"/>
  <c r="AE1902" i="4"/>
  <c r="AG1902" i="4" s="1"/>
  <c r="AK1902" i="4" s="1"/>
  <c r="AE1886" i="4"/>
  <c r="AG1886" i="4" s="1"/>
  <c r="AK1886" i="4" s="1"/>
  <c r="AE1870" i="4"/>
  <c r="AG1870" i="4" s="1"/>
  <c r="AK1870" i="4" s="1"/>
  <c r="AE1854" i="4"/>
  <c r="AG1854" i="4" s="1"/>
  <c r="AK1854" i="4" s="1"/>
  <c r="AE1838" i="4"/>
  <c r="AG1838" i="4" s="1"/>
  <c r="AK1838" i="4" s="1"/>
  <c r="AE1822" i="4"/>
  <c r="AG1822" i="4" s="1"/>
  <c r="AK1822" i="4" s="1"/>
  <c r="AE1806" i="4"/>
  <c r="AG1806" i="4" s="1"/>
  <c r="AK1806" i="4" s="1"/>
  <c r="AE1790" i="4"/>
  <c r="AG1790" i="4" s="1"/>
  <c r="AK1790" i="4" s="1"/>
  <c r="AE1774" i="4"/>
  <c r="AG1774" i="4" s="1"/>
  <c r="AK1774" i="4" s="1"/>
  <c r="AE1758" i="4"/>
  <c r="AG1758" i="4" s="1"/>
  <c r="AK1758" i="4" s="1"/>
  <c r="AE1742" i="4"/>
  <c r="AG1742" i="4" s="1"/>
  <c r="AK1742" i="4" s="1"/>
  <c r="AE2677" i="4"/>
  <c r="AG2677" i="4" s="1"/>
  <c r="AK2677" i="4" s="1"/>
  <c r="AE2645" i="4"/>
  <c r="AG2645" i="4" s="1"/>
  <c r="AK2645" i="4" s="1"/>
  <c r="AE2613" i="4"/>
  <c r="AG2613" i="4" s="1"/>
  <c r="AK2613" i="4" s="1"/>
  <c r="AE1726" i="4"/>
  <c r="AG1726" i="4" s="1"/>
  <c r="AK1726" i="4" s="1"/>
  <c r="AE1710" i="4"/>
  <c r="AG1710" i="4" s="1"/>
  <c r="AK1710" i="4" s="1"/>
  <c r="AE1694" i="4"/>
  <c r="AG1694" i="4" s="1"/>
  <c r="AK1694" i="4" s="1"/>
  <c r="AE1678" i="4"/>
  <c r="AG1678" i="4" s="1"/>
  <c r="AK1678" i="4" s="1"/>
  <c r="AE1662" i="4"/>
  <c r="AG1662" i="4" s="1"/>
  <c r="AK1662" i="4" s="1"/>
  <c r="AE1646" i="4"/>
  <c r="AG1646" i="4" s="1"/>
  <c r="AK1646" i="4" s="1"/>
  <c r="AE1630" i="4"/>
  <c r="AG1630" i="4" s="1"/>
  <c r="AK1630" i="4" s="1"/>
  <c r="AE1614" i="4"/>
  <c r="AG1614" i="4" s="1"/>
  <c r="AK1614" i="4" s="1"/>
  <c r="AE1598" i="4"/>
  <c r="AG1598" i="4" s="1"/>
  <c r="AK1598" i="4" s="1"/>
  <c r="AE1582" i="4"/>
  <c r="AG1582" i="4" s="1"/>
  <c r="AK1582" i="4" s="1"/>
  <c r="AE1566" i="4"/>
  <c r="AG1566" i="4" s="1"/>
  <c r="AK1566" i="4" s="1"/>
  <c r="AE1550" i="4"/>
  <c r="AG1550" i="4" s="1"/>
  <c r="AK1550" i="4" s="1"/>
  <c r="AE1534" i="4"/>
  <c r="AG1534" i="4" s="1"/>
  <c r="AK1534" i="4" s="1"/>
  <c r="AE1518" i="4"/>
  <c r="AG1518" i="4" s="1"/>
  <c r="AK1518" i="4" s="1"/>
  <c r="AE1502" i="4"/>
  <c r="AG1502" i="4" s="1"/>
  <c r="AK1502" i="4" s="1"/>
  <c r="AE1486" i="4"/>
  <c r="AG1486" i="4" s="1"/>
  <c r="AK1486" i="4" s="1"/>
  <c r="AE1470" i="4"/>
  <c r="AG1470" i="4" s="1"/>
  <c r="AK1470" i="4" s="1"/>
  <c r="AE1454" i="4"/>
  <c r="AG1454" i="4" s="1"/>
  <c r="AK1454" i="4" s="1"/>
  <c r="AE1438" i="4"/>
  <c r="AG1438" i="4" s="1"/>
  <c r="AK1438" i="4" s="1"/>
  <c r="AE1422" i="4"/>
  <c r="AG1422" i="4" s="1"/>
  <c r="AK1422" i="4" s="1"/>
  <c r="AE1406" i="4"/>
  <c r="AG1406" i="4" s="1"/>
  <c r="AK1406" i="4" s="1"/>
  <c r="AE1390" i="4"/>
  <c r="AG1390" i="4" s="1"/>
  <c r="AK1390" i="4" s="1"/>
  <c r="AE1374" i="4"/>
  <c r="AG1374" i="4" s="1"/>
  <c r="AK1374" i="4" s="1"/>
  <c r="AE1358" i="4"/>
  <c r="AG1358" i="4" s="1"/>
  <c r="AK1358" i="4" s="1"/>
  <c r="AE1342" i="4"/>
  <c r="AG1342" i="4" s="1"/>
  <c r="AK1342" i="4" s="1"/>
  <c r="AE1326" i="4"/>
  <c r="AG1326" i="4" s="1"/>
  <c r="AK1326" i="4" s="1"/>
  <c r="AE1310" i="4"/>
  <c r="AG1310" i="4" s="1"/>
  <c r="AK1310" i="4" s="1"/>
  <c r="AE1294" i="4"/>
  <c r="AG1294" i="4" s="1"/>
  <c r="AK1294" i="4" s="1"/>
  <c r="AE1278" i="4"/>
  <c r="AG1278" i="4" s="1"/>
  <c r="AK1278" i="4" s="1"/>
  <c r="AE1262" i="4"/>
  <c r="AG1262" i="4" s="1"/>
  <c r="AK1262" i="4" s="1"/>
  <c r="AE1246" i="4"/>
  <c r="AG1246" i="4" s="1"/>
  <c r="AK1246" i="4" s="1"/>
  <c r="AE1230" i="4"/>
  <c r="AG1230" i="4" s="1"/>
  <c r="AK1230" i="4" s="1"/>
  <c r="AE1214" i="4"/>
  <c r="AG1214" i="4" s="1"/>
  <c r="AK1214" i="4" s="1"/>
  <c r="AE1198" i="4"/>
  <c r="AG1198" i="4" s="1"/>
  <c r="AK1198" i="4" s="1"/>
  <c r="AE1182" i="4"/>
  <c r="AG1182" i="4" s="1"/>
  <c r="AK1182" i="4" s="1"/>
  <c r="AE1166" i="4"/>
  <c r="AG1166" i="4" s="1"/>
  <c r="AK1166" i="4" s="1"/>
  <c r="AE1150" i="4"/>
  <c r="AG1150" i="4" s="1"/>
  <c r="AK1150" i="4" s="1"/>
  <c r="AE1134" i="4"/>
  <c r="AG1134" i="4" s="1"/>
  <c r="AK1134" i="4" s="1"/>
  <c r="AE1118" i="4"/>
  <c r="AG1118" i="4" s="1"/>
  <c r="AK1118" i="4" s="1"/>
  <c r="AE1102" i="4"/>
  <c r="AG1102" i="4" s="1"/>
  <c r="AK1102" i="4" s="1"/>
  <c r="AE1086" i="4"/>
  <c r="AG1086" i="4" s="1"/>
  <c r="AK1086" i="4" s="1"/>
  <c r="AE1070" i="4"/>
  <c r="AG1070" i="4" s="1"/>
  <c r="AK1070" i="4" s="1"/>
  <c r="AE1054" i="4"/>
  <c r="AG1054" i="4" s="1"/>
  <c r="AK1054" i="4" s="1"/>
  <c r="AE1038" i="4"/>
  <c r="AG1038" i="4" s="1"/>
  <c r="AK1038" i="4" s="1"/>
  <c r="AE1022" i="4"/>
  <c r="AG1022" i="4" s="1"/>
  <c r="AK1022" i="4" s="1"/>
  <c r="AE1006" i="4"/>
  <c r="AG1006" i="4" s="1"/>
  <c r="AK1006" i="4" s="1"/>
  <c r="AE990" i="4"/>
  <c r="AG990" i="4" s="1"/>
  <c r="AK990" i="4" s="1"/>
  <c r="AE974" i="4"/>
  <c r="AG974" i="4" s="1"/>
  <c r="AK974" i="4" s="1"/>
  <c r="AE958" i="4"/>
  <c r="AG958" i="4" s="1"/>
  <c r="AK958" i="4" s="1"/>
  <c r="AE942" i="4"/>
  <c r="AG942" i="4" s="1"/>
  <c r="AK942" i="4" s="1"/>
  <c r="AE926" i="4"/>
  <c r="AG926" i="4" s="1"/>
  <c r="AK926" i="4" s="1"/>
  <c r="AE910" i="4"/>
  <c r="AG910" i="4" s="1"/>
  <c r="AK910" i="4" s="1"/>
  <c r="AE849" i="4"/>
  <c r="AG849" i="4" s="1"/>
  <c r="AK849" i="4" s="1"/>
  <c r="AE865" i="4"/>
  <c r="AG865" i="4" s="1"/>
  <c r="AK865" i="4" s="1"/>
  <c r="AE881" i="4"/>
  <c r="AG881" i="4" s="1"/>
  <c r="AK881" i="4" s="1"/>
  <c r="AE897" i="4"/>
  <c r="AG897" i="4" s="1"/>
  <c r="AK897" i="4" s="1"/>
  <c r="AE4983" i="4"/>
  <c r="AG4983" i="4" s="1"/>
  <c r="AK4983" i="4" s="1"/>
  <c r="AE4913" i="4"/>
  <c r="AG4913" i="4" s="1"/>
  <c r="AK4913" i="4" s="1"/>
  <c r="AE4897" i="4"/>
  <c r="AG4897" i="4" s="1"/>
  <c r="AK4897" i="4" s="1"/>
  <c r="AE4817" i="4"/>
  <c r="AG4817" i="4" s="1"/>
  <c r="AK4817" i="4" s="1"/>
  <c r="AE4769" i="4"/>
  <c r="AG4769" i="4" s="1"/>
  <c r="AK4769" i="4" s="1"/>
  <c r="AE4650" i="4"/>
  <c r="AG4650" i="4" s="1"/>
  <c r="AK4650" i="4" s="1"/>
  <c r="AE4570" i="4"/>
  <c r="AG4570" i="4" s="1"/>
  <c r="AK4570" i="4" s="1"/>
  <c r="AE4522" i="4"/>
  <c r="AG4522" i="4" s="1"/>
  <c r="AK4522" i="4" s="1"/>
  <c r="AE4968" i="4"/>
  <c r="AG4968" i="4" s="1"/>
  <c r="AK4968" i="4" s="1"/>
  <c r="AE4428" i="4"/>
  <c r="AG4428" i="4" s="1"/>
  <c r="AK4428" i="4" s="1"/>
  <c r="AE4407" i="4"/>
  <c r="AG4407" i="4" s="1"/>
  <c r="AK4407" i="4" s="1"/>
  <c r="AE4315" i="4"/>
  <c r="AG4315" i="4" s="1"/>
  <c r="AK4315" i="4" s="1"/>
  <c r="AE4251" i="4"/>
  <c r="AG4251" i="4" s="1"/>
  <c r="AK4251" i="4" s="1"/>
  <c r="AE4219" i="4"/>
  <c r="AG4219" i="4" s="1"/>
  <c r="AK4219" i="4" s="1"/>
  <c r="AE4155" i="4"/>
  <c r="AG4155" i="4" s="1"/>
  <c r="AK4155" i="4" s="1"/>
  <c r="AE4139" i="4"/>
  <c r="AG4139" i="4" s="1"/>
  <c r="AK4139" i="4" s="1"/>
  <c r="AE4043" i="4"/>
  <c r="AG4043" i="4" s="1"/>
  <c r="AK4043" i="4" s="1"/>
  <c r="AE3979" i="4"/>
  <c r="AG3979" i="4" s="1"/>
  <c r="AK3979" i="4" s="1"/>
  <c r="AE3909" i="4"/>
  <c r="AG3909" i="4" s="1"/>
  <c r="AK3909" i="4" s="1"/>
  <c r="AE3893" i="4"/>
  <c r="AG3893" i="4" s="1"/>
  <c r="AK3893" i="4" s="1"/>
  <c r="AE3877" i="4"/>
  <c r="AG3877" i="4" s="1"/>
  <c r="AK3877" i="4" s="1"/>
  <c r="AE3701" i="4"/>
  <c r="AG3701" i="4" s="1"/>
  <c r="AK3701" i="4" s="1"/>
  <c r="AE3653" i="4"/>
  <c r="AG3653" i="4" s="1"/>
  <c r="AK3653" i="4" s="1"/>
  <c r="AE3547" i="4"/>
  <c r="AG3547" i="4" s="1"/>
  <c r="AK3547" i="4" s="1"/>
  <c r="AE2814" i="4"/>
  <c r="AG2814" i="4" s="1"/>
  <c r="AK2814" i="4" s="1"/>
  <c r="AE3556" i="4"/>
  <c r="AG3556" i="4" s="1"/>
  <c r="AK3556" i="4" s="1"/>
  <c r="AE3492" i="4"/>
  <c r="AG3492" i="4" s="1"/>
  <c r="AK3492" i="4" s="1"/>
  <c r="AE3428" i="4"/>
  <c r="AG3428" i="4" s="1"/>
  <c r="AK3428" i="4" s="1"/>
  <c r="AE2881" i="4"/>
  <c r="AG2881" i="4" s="1"/>
  <c r="AK2881" i="4" s="1"/>
  <c r="AE3557" i="4"/>
  <c r="AG3557" i="4" s="1"/>
  <c r="AK3557" i="4" s="1"/>
  <c r="AE3493" i="4"/>
  <c r="AG3493" i="4" s="1"/>
  <c r="AK3493" i="4" s="1"/>
  <c r="AE3429" i="4"/>
  <c r="AG3429" i="4" s="1"/>
  <c r="AK3429" i="4" s="1"/>
  <c r="AE2824" i="4"/>
  <c r="AG2824" i="4" s="1"/>
  <c r="AK2824" i="4" s="1"/>
  <c r="AE2581" i="4"/>
  <c r="AG2581" i="4" s="1"/>
  <c r="AK2581" i="4" s="1"/>
  <c r="AE2565" i="4"/>
  <c r="AG2565" i="4" s="1"/>
  <c r="AK2565" i="4" s="1"/>
  <c r="AE2549" i="4"/>
  <c r="AG2549" i="4" s="1"/>
  <c r="AK2549" i="4" s="1"/>
  <c r="AE2533" i="4"/>
  <c r="AG2533" i="4" s="1"/>
  <c r="AK2533" i="4" s="1"/>
  <c r="AE2517" i="4"/>
  <c r="AG2517" i="4" s="1"/>
  <c r="AK2517" i="4" s="1"/>
  <c r="AE2501" i="4"/>
  <c r="AG2501" i="4" s="1"/>
  <c r="AK2501" i="4" s="1"/>
  <c r="AE2485" i="4"/>
  <c r="AG2485" i="4" s="1"/>
  <c r="AK2485" i="4" s="1"/>
  <c r="AE2469" i="4"/>
  <c r="AG2469" i="4" s="1"/>
  <c r="AK2469" i="4" s="1"/>
  <c r="AE2453" i="4"/>
  <c r="AG2453" i="4" s="1"/>
  <c r="AK2453" i="4" s="1"/>
  <c r="AE2437" i="4"/>
  <c r="AG2437" i="4" s="1"/>
  <c r="AK2437" i="4" s="1"/>
  <c r="AE2421" i="4"/>
  <c r="AG2421" i="4" s="1"/>
  <c r="AK2421" i="4" s="1"/>
  <c r="AE2405" i="4"/>
  <c r="AG2405" i="4" s="1"/>
  <c r="AK2405" i="4" s="1"/>
  <c r="AE2389" i="4"/>
  <c r="AG2389" i="4" s="1"/>
  <c r="AK2389" i="4" s="1"/>
  <c r="AE2373" i="4"/>
  <c r="AG2373" i="4" s="1"/>
  <c r="AK2373" i="4" s="1"/>
  <c r="AE2357" i="4"/>
  <c r="AG2357" i="4" s="1"/>
  <c r="AK2357" i="4" s="1"/>
  <c r="AE2341" i="4"/>
  <c r="AG2341" i="4" s="1"/>
  <c r="AK2341" i="4" s="1"/>
  <c r="AE2325" i="4"/>
  <c r="AG2325" i="4" s="1"/>
  <c r="AK2325" i="4" s="1"/>
  <c r="AE2309" i="4"/>
  <c r="AG2309" i="4" s="1"/>
  <c r="AK2309" i="4" s="1"/>
  <c r="AE2293" i="4"/>
  <c r="AG2293" i="4" s="1"/>
  <c r="AK2293" i="4" s="1"/>
  <c r="AE2277" i="4"/>
  <c r="AG2277" i="4" s="1"/>
  <c r="AK2277" i="4" s="1"/>
  <c r="AE2261" i="4"/>
  <c r="AG2261" i="4" s="1"/>
  <c r="AK2261" i="4" s="1"/>
  <c r="AE2245" i="4"/>
  <c r="AG2245" i="4" s="1"/>
  <c r="AK2245" i="4" s="1"/>
  <c r="AE2229" i="4"/>
  <c r="AG2229" i="4" s="1"/>
  <c r="AK2229" i="4" s="1"/>
  <c r="AE2213" i="4"/>
  <c r="AG2213" i="4" s="1"/>
  <c r="AK2213" i="4" s="1"/>
  <c r="AE2197" i="4"/>
  <c r="AG2197" i="4" s="1"/>
  <c r="AK2197" i="4" s="1"/>
  <c r="AE2181" i="4"/>
  <c r="AG2181" i="4" s="1"/>
  <c r="AK2181" i="4" s="1"/>
  <c r="AE2165" i="4"/>
  <c r="AG2165" i="4" s="1"/>
  <c r="AK2165" i="4" s="1"/>
  <c r="AE2149" i="4"/>
  <c r="AG2149" i="4" s="1"/>
  <c r="AK2149" i="4" s="1"/>
  <c r="AE2133" i="4"/>
  <c r="AG2133" i="4" s="1"/>
  <c r="AK2133" i="4" s="1"/>
  <c r="AE2117" i="4"/>
  <c r="AG2117" i="4" s="1"/>
  <c r="AK2117" i="4" s="1"/>
  <c r="AE2101" i="4"/>
  <c r="AG2101" i="4" s="1"/>
  <c r="AK2101" i="4" s="1"/>
  <c r="AE2085" i="4"/>
  <c r="AG2085" i="4" s="1"/>
  <c r="AK2085" i="4" s="1"/>
  <c r="AE2069" i="4"/>
  <c r="AG2069" i="4" s="1"/>
  <c r="AK2069" i="4" s="1"/>
  <c r="AE2053" i="4"/>
  <c r="AG2053" i="4" s="1"/>
  <c r="AK2053" i="4" s="1"/>
  <c r="AE2037" i="4"/>
  <c r="AG2037" i="4" s="1"/>
  <c r="AK2037" i="4" s="1"/>
  <c r="AE2021" i="4"/>
  <c r="AG2021" i="4" s="1"/>
  <c r="AK2021" i="4" s="1"/>
  <c r="AE2005" i="4"/>
  <c r="AG2005" i="4" s="1"/>
  <c r="AK2005" i="4" s="1"/>
  <c r="AE1989" i="4"/>
  <c r="AG1989" i="4" s="1"/>
  <c r="AK1989" i="4" s="1"/>
  <c r="AE1973" i="4"/>
  <c r="AG1973" i="4" s="1"/>
  <c r="AK1973" i="4" s="1"/>
  <c r="AE1957" i="4"/>
  <c r="AG1957" i="4" s="1"/>
  <c r="AK1957" i="4" s="1"/>
  <c r="AE1941" i="4"/>
  <c r="AG1941" i="4" s="1"/>
  <c r="AK1941" i="4" s="1"/>
  <c r="AE1925" i="4"/>
  <c r="AG1925" i="4" s="1"/>
  <c r="AK1925" i="4" s="1"/>
  <c r="AE1909" i="4"/>
  <c r="AG1909" i="4" s="1"/>
  <c r="AK1909" i="4" s="1"/>
  <c r="AE1893" i="4"/>
  <c r="AG1893" i="4" s="1"/>
  <c r="AK1893" i="4" s="1"/>
  <c r="AE1877" i="4"/>
  <c r="AG1877" i="4" s="1"/>
  <c r="AK1877" i="4" s="1"/>
  <c r="AE1861" i="4"/>
  <c r="AG1861" i="4" s="1"/>
  <c r="AK1861" i="4" s="1"/>
  <c r="AE1845" i="4"/>
  <c r="AG1845" i="4" s="1"/>
  <c r="AK1845" i="4" s="1"/>
  <c r="AE1829" i="4"/>
  <c r="AG1829" i="4" s="1"/>
  <c r="AK1829" i="4" s="1"/>
  <c r="AE1813" i="4"/>
  <c r="AG1813" i="4" s="1"/>
  <c r="AK1813" i="4" s="1"/>
  <c r="AE1797" i="4"/>
  <c r="AG1797" i="4" s="1"/>
  <c r="AK1797" i="4" s="1"/>
  <c r="AE1781" i="4"/>
  <c r="AG1781" i="4" s="1"/>
  <c r="AK1781" i="4" s="1"/>
  <c r="AE1765" i="4"/>
  <c r="AG1765" i="4" s="1"/>
  <c r="AK1765" i="4" s="1"/>
  <c r="AE1749" i="4"/>
  <c r="AG1749" i="4" s="1"/>
  <c r="AK1749" i="4" s="1"/>
  <c r="AE1733" i="4"/>
  <c r="AG1733" i="4" s="1"/>
  <c r="AK1733" i="4" s="1"/>
  <c r="AE1669" i="4"/>
  <c r="AG1669" i="4" s="1"/>
  <c r="AK1669" i="4" s="1"/>
  <c r="AE1637" i="4"/>
  <c r="AG1637" i="4" s="1"/>
  <c r="AK1637" i="4" s="1"/>
  <c r="AE1589" i="4"/>
  <c r="AG1589" i="4" s="1"/>
  <c r="AK1589" i="4" s="1"/>
  <c r="AE1573" i="4"/>
  <c r="AG1573" i="4" s="1"/>
  <c r="AK1573" i="4" s="1"/>
  <c r="AE1557" i="4"/>
  <c r="AG1557" i="4" s="1"/>
  <c r="AK1557" i="4" s="1"/>
  <c r="AE1541" i="4"/>
  <c r="AG1541" i="4" s="1"/>
  <c r="AK1541" i="4" s="1"/>
  <c r="AE1477" i="4"/>
  <c r="AG1477" i="4" s="1"/>
  <c r="AK1477" i="4" s="1"/>
  <c r="AE1445" i="4"/>
  <c r="AG1445" i="4" s="1"/>
  <c r="AK1445" i="4" s="1"/>
  <c r="AE1413" i="4"/>
  <c r="AG1413" i="4" s="1"/>
  <c r="AK1413" i="4" s="1"/>
  <c r="AE1333" i="4"/>
  <c r="AG1333" i="4" s="1"/>
  <c r="AK1333" i="4" s="1"/>
  <c r="AE1301" i="4"/>
  <c r="AG1301" i="4" s="1"/>
  <c r="AK1301" i="4" s="1"/>
  <c r="AE1221" i="4"/>
  <c r="AG1221" i="4" s="1"/>
  <c r="AK1221" i="4" s="1"/>
  <c r="AE1189" i="4"/>
  <c r="AG1189" i="4" s="1"/>
  <c r="AK1189" i="4" s="1"/>
  <c r="AE1077" i="4"/>
  <c r="AG1077" i="4" s="1"/>
  <c r="AK1077" i="4" s="1"/>
  <c r="AE1045" i="4"/>
  <c r="AG1045" i="4" s="1"/>
  <c r="AK1045" i="4" s="1"/>
  <c r="AE1029" i="4"/>
  <c r="AG1029" i="4" s="1"/>
  <c r="AK1029" i="4" s="1"/>
  <c r="AE933" i="4"/>
  <c r="AG933" i="4" s="1"/>
  <c r="AK933" i="4" s="1"/>
  <c r="AE858" i="4"/>
  <c r="AG858" i="4" s="1"/>
  <c r="AK858" i="4" s="1"/>
  <c r="AE874" i="4"/>
  <c r="AG874" i="4" s="1"/>
  <c r="AK874" i="4" s="1"/>
  <c r="AE890" i="4"/>
  <c r="AG890" i="4" s="1"/>
  <c r="AK890" i="4" s="1"/>
  <c r="AE4997" i="4"/>
  <c r="AG4997" i="4" s="1"/>
  <c r="AK4997" i="4" s="1"/>
  <c r="AE4965" i="4"/>
  <c r="AG4965" i="4" s="1"/>
  <c r="AK4965" i="4" s="1"/>
  <c r="AE4970" i="4"/>
  <c r="AG4970" i="4" s="1"/>
  <c r="AK4970" i="4" s="1"/>
  <c r="AE4392" i="4"/>
  <c r="AG4392" i="4" s="1"/>
  <c r="AK4392" i="4" s="1"/>
  <c r="AE4435" i="4"/>
  <c r="AG4435" i="4" s="1"/>
  <c r="AK4435" i="4" s="1"/>
  <c r="AE4371" i="4"/>
  <c r="AG4371" i="4" s="1"/>
  <c r="AK4371" i="4" s="1"/>
  <c r="AE4410" i="4"/>
  <c r="AG4410" i="4" s="1"/>
  <c r="AK4410" i="4" s="1"/>
  <c r="AE4346" i="4"/>
  <c r="AG4346" i="4" s="1"/>
  <c r="AK4346" i="4" s="1"/>
  <c r="AE3447" i="4"/>
  <c r="AG3447" i="4" s="1"/>
  <c r="AK3447" i="4" s="1"/>
  <c r="AE3520" i="4"/>
  <c r="AG3520" i="4" s="1"/>
  <c r="AK3520" i="4" s="1"/>
  <c r="AE3456" i="4"/>
  <c r="AG3456" i="4" s="1"/>
  <c r="AK3456" i="4" s="1"/>
  <c r="AE3392" i="4"/>
  <c r="AG3392" i="4" s="1"/>
  <c r="AK3392" i="4" s="1"/>
  <c r="AE3393" i="4"/>
  <c r="AG3393" i="4" s="1"/>
  <c r="AK3393" i="4" s="1"/>
  <c r="AE2588" i="4"/>
  <c r="AG2588" i="4" s="1"/>
  <c r="AK2588" i="4" s="1"/>
  <c r="AE2572" i="4"/>
  <c r="AG2572" i="4" s="1"/>
  <c r="AK2572" i="4" s="1"/>
  <c r="AE2556" i="4"/>
  <c r="AG2556" i="4" s="1"/>
  <c r="AK2556" i="4" s="1"/>
  <c r="AE2540" i="4"/>
  <c r="AG2540" i="4" s="1"/>
  <c r="AK2540" i="4" s="1"/>
  <c r="AE2524" i="4"/>
  <c r="AG2524" i="4" s="1"/>
  <c r="AK2524" i="4" s="1"/>
  <c r="AE2508" i="4"/>
  <c r="AG2508" i="4" s="1"/>
  <c r="AK2508" i="4" s="1"/>
  <c r="AE2492" i="4"/>
  <c r="AG2492" i="4" s="1"/>
  <c r="AK2492" i="4" s="1"/>
  <c r="AE2476" i="4"/>
  <c r="AG2476" i="4" s="1"/>
  <c r="AK2476" i="4" s="1"/>
  <c r="AE2460" i="4"/>
  <c r="AG2460" i="4" s="1"/>
  <c r="AK2460" i="4" s="1"/>
  <c r="AE2444" i="4"/>
  <c r="AG2444" i="4" s="1"/>
  <c r="AK2444" i="4" s="1"/>
  <c r="AE2428" i="4"/>
  <c r="AG2428" i="4" s="1"/>
  <c r="AK2428" i="4" s="1"/>
  <c r="AE2412" i="4"/>
  <c r="AG2412" i="4" s="1"/>
  <c r="AK2412" i="4" s="1"/>
  <c r="AE2396" i="4"/>
  <c r="AG2396" i="4" s="1"/>
  <c r="AK2396" i="4" s="1"/>
  <c r="AE2380" i="4"/>
  <c r="AG2380" i="4" s="1"/>
  <c r="AK2380" i="4" s="1"/>
  <c r="AE2364" i="4"/>
  <c r="AG2364" i="4" s="1"/>
  <c r="AK2364" i="4" s="1"/>
  <c r="AE2348" i="4"/>
  <c r="AG2348" i="4" s="1"/>
  <c r="AK2348" i="4" s="1"/>
  <c r="AE2332" i="4"/>
  <c r="AG2332" i="4" s="1"/>
  <c r="AK2332" i="4" s="1"/>
  <c r="AE2316" i="4"/>
  <c r="AG2316" i="4" s="1"/>
  <c r="AK2316" i="4" s="1"/>
  <c r="AE2300" i="4"/>
  <c r="AG2300" i="4" s="1"/>
  <c r="AK2300" i="4" s="1"/>
  <c r="AE2284" i="4"/>
  <c r="AG2284" i="4" s="1"/>
  <c r="AK2284" i="4" s="1"/>
  <c r="AE2268" i="4"/>
  <c r="AG2268" i="4" s="1"/>
  <c r="AK2268" i="4" s="1"/>
  <c r="AE2252" i="4"/>
  <c r="AG2252" i="4" s="1"/>
  <c r="AK2252" i="4" s="1"/>
  <c r="AE2236" i="4"/>
  <c r="AG2236" i="4" s="1"/>
  <c r="AK2236" i="4" s="1"/>
  <c r="AE2220" i="4"/>
  <c r="AG2220" i="4" s="1"/>
  <c r="AK2220" i="4" s="1"/>
  <c r="AE2204" i="4"/>
  <c r="AG2204" i="4" s="1"/>
  <c r="AK2204" i="4" s="1"/>
  <c r="AE2188" i="4"/>
  <c r="AG2188" i="4" s="1"/>
  <c r="AK2188" i="4" s="1"/>
  <c r="AE2172" i="4"/>
  <c r="AG2172" i="4" s="1"/>
  <c r="AK2172" i="4" s="1"/>
  <c r="AE2156" i="4"/>
  <c r="AG2156" i="4" s="1"/>
  <c r="AK2156" i="4" s="1"/>
  <c r="AE2140" i="4"/>
  <c r="AG2140" i="4" s="1"/>
  <c r="AK2140" i="4" s="1"/>
  <c r="AE2124" i="4"/>
  <c r="AG2124" i="4" s="1"/>
  <c r="AK2124" i="4" s="1"/>
  <c r="AE2108" i="4"/>
  <c r="AG2108" i="4" s="1"/>
  <c r="AK2108" i="4" s="1"/>
  <c r="AE2092" i="4"/>
  <c r="AG2092" i="4" s="1"/>
  <c r="AK2092" i="4" s="1"/>
  <c r="AE2076" i="4"/>
  <c r="AG2076" i="4" s="1"/>
  <c r="AK2076" i="4" s="1"/>
  <c r="AE2060" i="4"/>
  <c r="AG2060" i="4" s="1"/>
  <c r="AK2060" i="4" s="1"/>
  <c r="AE2044" i="4"/>
  <c r="AG2044" i="4" s="1"/>
  <c r="AK2044" i="4" s="1"/>
  <c r="AE2028" i="4"/>
  <c r="AG2028" i="4" s="1"/>
  <c r="AK2028" i="4" s="1"/>
  <c r="AE2012" i="4"/>
  <c r="AG2012" i="4" s="1"/>
  <c r="AK2012" i="4" s="1"/>
  <c r="AE1996" i="4"/>
  <c r="AG1996" i="4" s="1"/>
  <c r="AK1996" i="4" s="1"/>
  <c r="AE1980" i="4"/>
  <c r="AG1980" i="4" s="1"/>
  <c r="AK1980" i="4" s="1"/>
  <c r="AE1964" i="4"/>
  <c r="AG1964" i="4" s="1"/>
  <c r="AK1964" i="4" s="1"/>
  <c r="AE1948" i="4"/>
  <c r="AG1948" i="4" s="1"/>
  <c r="AK1948" i="4" s="1"/>
  <c r="AE1932" i="4"/>
  <c r="AG1932" i="4" s="1"/>
  <c r="AK1932" i="4" s="1"/>
  <c r="AE1916" i="4"/>
  <c r="AG1916" i="4" s="1"/>
  <c r="AK1916" i="4" s="1"/>
  <c r="AE1900" i="4"/>
  <c r="AG1900" i="4" s="1"/>
  <c r="AK1900" i="4" s="1"/>
  <c r="AE1884" i="4"/>
  <c r="AG1884" i="4" s="1"/>
  <c r="AK1884" i="4" s="1"/>
  <c r="AE1868" i="4"/>
  <c r="AG1868" i="4" s="1"/>
  <c r="AK1868" i="4" s="1"/>
  <c r="AE1852" i="4"/>
  <c r="AG1852" i="4" s="1"/>
  <c r="AK1852" i="4" s="1"/>
  <c r="AE1836" i="4"/>
  <c r="AG1836" i="4" s="1"/>
  <c r="AK1836" i="4" s="1"/>
  <c r="AE1820" i="4"/>
  <c r="AG1820" i="4" s="1"/>
  <c r="AK1820" i="4" s="1"/>
  <c r="AE1804" i="4"/>
  <c r="AG1804" i="4" s="1"/>
  <c r="AK1804" i="4" s="1"/>
  <c r="AE1788" i="4"/>
  <c r="AG1788" i="4" s="1"/>
  <c r="AK1788" i="4" s="1"/>
  <c r="AE1772" i="4"/>
  <c r="AG1772" i="4" s="1"/>
  <c r="AK1772" i="4" s="1"/>
  <c r="AE1756" i="4"/>
  <c r="AG1756" i="4" s="1"/>
  <c r="AK1756" i="4" s="1"/>
  <c r="AE1740" i="4"/>
  <c r="AG1740" i="4" s="1"/>
  <c r="AK1740" i="4" s="1"/>
  <c r="U5005" i="4"/>
  <c r="S5005" i="4"/>
  <c r="L349" i="2"/>
  <c r="K328" i="2"/>
  <c r="J307" i="2"/>
  <c r="J352" i="2"/>
  <c r="L330" i="2"/>
  <c r="K309" i="2"/>
  <c r="K354" i="2"/>
  <c r="J333" i="2"/>
  <c r="L311" i="2"/>
  <c r="K290" i="2"/>
  <c r="J334" i="2"/>
  <c r="L312" i="2"/>
  <c r="K291" i="2"/>
  <c r="L269" i="2"/>
  <c r="K248" i="2"/>
  <c r="J227" i="2"/>
  <c r="L205" i="2"/>
  <c r="K184" i="2"/>
  <c r="K277" i="2"/>
  <c r="J256" i="2"/>
  <c r="L234" i="2"/>
  <c r="K213" i="2"/>
  <c r="J192" i="2"/>
  <c r="J285" i="2"/>
  <c r="L263" i="2"/>
  <c r="K242" i="2"/>
  <c r="J221" i="2"/>
  <c r="L199" i="2"/>
  <c r="K178" i="2"/>
  <c r="K271" i="2"/>
  <c r="J250" i="2"/>
  <c r="L228" i="2"/>
  <c r="K207" i="2"/>
  <c r="J186" i="2"/>
  <c r="L163" i="2"/>
  <c r="K142" i="2"/>
  <c r="J121" i="2"/>
  <c r="L99" i="2"/>
  <c r="K78" i="2"/>
  <c r="K171" i="2"/>
  <c r="L144" i="2"/>
  <c r="K123" i="2"/>
  <c r="J102" i="2"/>
  <c r="L80" i="2"/>
  <c r="L173" i="2"/>
  <c r="K152" i="2"/>
  <c r="J131" i="2"/>
  <c r="L109" i="2"/>
  <c r="K88" i="2"/>
  <c r="J67" i="2"/>
  <c r="J160" i="2"/>
  <c r="L138" i="2"/>
  <c r="K117" i="2"/>
  <c r="J96" i="2"/>
  <c r="L74" i="2"/>
  <c r="K53" i="2"/>
  <c r="J32" i="2"/>
  <c r="L59" i="2"/>
  <c r="K38" i="2"/>
  <c r="J17" i="2"/>
  <c r="J46" i="2"/>
  <c r="L24" i="2"/>
  <c r="L53" i="2"/>
  <c r="K32" i="2"/>
  <c r="J11" i="2"/>
  <c r="L337" i="2"/>
  <c r="K316" i="2"/>
  <c r="J295" i="2"/>
  <c r="J340" i="2"/>
  <c r="L318" i="2"/>
  <c r="K297" i="2"/>
  <c r="K342" i="2"/>
  <c r="J321" i="2"/>
  <c r="L299" i="2"/>
  <c r="K343" i="2"/>
  <c r="J322" i="2"/>
  <c r="L300" i="2"/>
  <c r="J279" i="2"/>
  <c r="L257" i="2"/>
  <c r="K236" i="2"/>
  <c r="J215" i="2"/>
  <c r="L193" i="2"/>
  <c r="L286" i="2"/>
  <c r="K265" i="2"/>
  <c r="J244" i="2"/>
  <c r="L222" i="2"/>
  <c r="K201" i="2"/>
  <c r="J180" i="2"/>
  <c r="J273" i="2"/>
  <c r="L251" i="2"/>
  <c r="K230" i="2"/>
  <c r="J209" i="2"/>
  <c r="L187" i="2"/>
  <c r="L280" i="2"/>
  <c r="K259" i="2"/>
  <c r="J238" i="2"/>
  <c r="L216" i="2"/>
  <c r="K195" i="2"/>
  <c r="J173" i="2"/>
  <c r="L151" i="2"/>
  <c r="K130" i="2"/>
  <c r="J109" i="2"/>
  <c r="L87" i="2"/>
  <c r="K66" i="2"/>
  <c r="K159" i="2"/>
  <c r="J138" i="2"/>
  <c r="L116" i="2"/>
  <c r="K95" i="2"/>
  <c r="J74" i="2"/>
  <c r="J167" i="2"/>
  <c r="L145" i="2"/>
  <c r="K124" i="2"/>
  <c r="J103" i="2"/>
  <c r="L81" i="2"/>
  <c r="L174" i="2"/>
  <c r="K153" i="2"/>
  <c r="J132" i="2"/>
  <c r="L110" i="2"/>
  <c r="K89" i="2"/>
  <c r="J68" i="2"/>
  <c r="L46" i="2"/>
  <c r="K25" i="2"/>
  <c r="J53" i="2"/>
  <c r="L31" i="2"/>
  <c r="L60" i="2"/>
  <c r="K39" i="2"/>
  <c r="J18" i="2"/>
  <c r="J47" i="2"/>
  <c r="L25" i="2"/>
  <c r="K352" i="2"/>
  <c r="J331" i="2"/>
  <c r="L309" i="2"/>
  <c r="L354" i="2"/>
  <c r="K333" i="2"/>
  <c r="J312" i="2"/>
  <c r="L290" i="2"/>
  <c r="L335" i="2"/>
  <c r="K314" i="2"/>
  <c r="J293" i="2"/>
  <c r="L336" i="2"/>
  <c r="K315" i="2"/>
  <c r="J294" i="2"/>
  <c r="K272" i="2"/>
  <c r="J251" i="2"/>
  <c r="L229" i="2"/>
  <c r="K208" i="2"/>
  <c r="J187" i="2"/>
  <c r="J280" i="2"/>
  <c r="L258" i="2"/>
  <c r="K237" i="2"/>
  <c r="J216" i="2"/>
  <c r="L194" i="2"/>
  <c r="L287" i="2"/>
  <c r="K266" i="2"/>
  <c r="J245" i="2"/>
  <c r="L223" i="2"/>
  <c r="K202" i="2"/>
  <c r="J181" i="2"/>
  <c r="J274" i="2"/>
  <c r="L252" i="2"/>
  <c r="K231" i="2"/>
  <c r="J210" i="2"/>
  <c r="L188" i="2"/>
  <c r="K166" i="2"/>
  <c r="J145" i="2"/>
  <c r="L123" i="2"/>
  <c r="K102" i="2"/>
  <c r="J81" i="2"/>
  <c r="J174" i="2"/>
  <c r="L152" i="2"/>
  <c r="K131" i="2"/>
  <c r="J110" i="2"/>
  <c r="L88" i="2"/>
  <c r="K67" i="2"/>
  <c r="K160" i="2"/>
  <c r="J139" i="2"/>
  <c r="L117" i="2"/>
  <c r="K96" i="2"/>
  <c r="J75" i="2"/>
  <c r="J168" i="2"/>
  <c r="L146" i="2"/>
  <c r="K125" i="2"/>
  <c r="J104" i="2"/>
  <c r="L82" i="2"/>
  <c r="K61" i="2"/>
  <c r="J40" i="2"/>
  <c r="L18" i="2"/>
  <c r="K46" i="2"/>
  <c r="J25" i="2"/>
  <c r="J54" i="2"/>
  <c r="L32" i="2"/>
  <c r="K11" i="2"/>
  <c r="K40" i="2"/>
  <c r="J19" i="2"/>
  <c r="L380" i="2"/>
  <c r="J335" i="2"/>
  <c r="L313" i="2"/>
  <c r="K292" i="2"/>
  <c r="K337" i="2"/>
  <c r="J316" i="2"/>
  <c r="L294" i="2"/>
  <c r="L339" i="2"/>
  <c r="K318" i="2"/>
  <c r="J297" i="2"/>
  <c r="L340" i="2"/>
  <c r="K319" i="2"/>
  <c r="J298" i="2"/>
  <c r="K276" i="2"/>
  <c r="J255" i="2"/>
  <c r="L233" i="2"/>
  <c r="K212" i="2"/>
  <c r="J191" i="2"/>
  <c r="J284" i="2"/>
  <c r="L262" i="2"/>
  <c r="K241" i="2"/>
  <c r="J220" i="2"/>
  <c r="L198" i="2"/>
  <c r="K177" i="2"/>
  <c r="K270" i="2"/>
  <c r="J249" i="2"/>
  <c r="L227" i="2"/>
  <c r="K206" i="2"/>
  <c r="J185" i="2"/>
  <c r="J278" i="2"/>
  <c r="L256" i="2"/>
  <c r="K235" i="2"/>
  <c r="J214" i="2"/>
  <c r="L192" i="2"/>
  <c r="K170" i="2"/>
  <c r="J149" i="2"/>
  <c r="L127" i="2"/>
  <c r="K106" i="2"/>
  <c r="J85" i="2"/>
  <c r="L63" i="2"/>
  <c r="L156" i="2"/>
  <c r="K135" i="2"/>
  <c r="J114" i="2"/>
  <c r="L92" i="2"/>
  <c r="K71" i="2"/>
  <c r="K164" i="2"/>
  <c r="J143" i="2"/>
  <c r="L121" i="2"/>
  <c r="K100" i="2"/>
  <c r="J79" i="2"/>
  <c r="J172" i="2"/>
  <c r="L150" i="2"/>
  <c r="K129" i="2"/>
  <c r="J108" i="2"/>
  <c r="L86" i="2"/>
  <c r="K65" i="2"/>
  <c r="J44" i="2"/>
  <c r="L22" i="2"/>
  <c r="K50" i="2"/>
  <c r="J29" i="2"/>
  <c r="J58" i="2"/>
  <c r="L36" i="2"/>
  <c r="K15" i="2"/>
  <c r="K44" i="2"/>
  <c r="J23" i="2"/>
  <c r="T5004" i="4"/>
  <c r="R5004" i="4"/>
  <c r="V5004" i="4"/>
  <c r="S5004" i="4"/>
  <c r="AE4895" i="4"/>
  <c r="AG4895" i="4" s="1"/>
  <c r="AK4895" i="4" s="1"/>
  <c r="AE4831" i="4"/>
  <c r="AG4831" i="4" s="1"/>
  <c r="AK4831" i="4" s="1"/>
  <c r="AE4799" i="4"/>
  <c r="AG4799" i="4" s="1"/>
  <c r="AK4799" i="4" s="1"/>
  <c r="AE4767" i="4"/>
  <c r="AG4767" i="4" s="1"/>
  <c r="AK4767" i="4" s="1"/>
  <c r="AE4952" i="4"/>
  <c r="AG4952" i="4" s="1"/>
  <c r="AK4952" i="4" s="1"/>
  <c r="AE4438" i="4"/>
  <c r="AG4438" i="4" s="1"/>
  <c r="AK4438" i="4" s="1"/>
  <c r="AE3923" i="4"/>
  <c r="AG3923" i="4" s="1"/>
  <c r="AK3923" i="4" s="1"/>
  <c r="AE3827" i="4"/>
  <c r="AG3827" i="4" s="1"/>
  <c r="AK3827" i="4" s="1"/>
  <c r="AE3731" i="4"/>
  <c r="AG3731" i="4" s="1"/>
  <c r="AK3731" i="4" s="1"/>
  <c r="AE3667" i="4"/>
  <c r="AG3667" i="4" s="1"/>
  <c r="AK3667" i="4" s="1"/>
  <c r="AE3539" i="4"/>
  <c r="AG3539" i="4" s="1"/>
  <c r="AK3539" i="4" s="1"/>
  <c r="AE3411" i="4"/>
  <c r="AG3411" i="4" s="1"/>
  <c r="AK3411" i="4" s="1"/>
  <c r="AE2806" i="4"/>
  <c r="AG2806" i="4" s="1"/>
  <c r="AK2806" i="4" s="1"/>
  <c r="AE3420" i="4"/>
  <c r="AG3420" i="4" s="1"/>
  <c r="AK3420" i="4" s="1"/>
  <c r="AE3340" i="4"/>
  <c r="AG3340" i="4" s="1"/>
  <c r="AK3340" i="4" s="1"/>
  <c r="AE3276" i="4"/>
  <c r="AG3276" i="4" s="1"/>
  <c r="AK3276" i="4" s="1"/>
  <c r="AE3212" i="4"/>
  <c r="AG3212" i="4" s="1"/>
  <c r="AK3212" i="4" s="1"/>
  <c r="AE3148" i="4"/>
  <c r="AG3148" i="4" s="1"/>
  <c r="AK3148" i="4" s="1"/>
  <c r="AE3084" i="4"/>
  <c r="AG3084" i="4" s="1"/>
  <c r="AK3084" i="4" s="1"/>
  <c r="AE3020" i="4"/>
  <c r="AG3020" i="4" s="1"/>
  <c r="AK3020" i="4" s="1"/>
  <c r="AE2988" i="4"/>
  <c r="AG2988" i="4" s="1"/>
  <c r="AK2988" i="4" s="1"/>
  <c r="AE2924" i="4"/>
  <c r="AG2924" i="4" s="1"/>
  <c r="AK2924" i="4" s="1"/>
  <c r="AE3485" i="4"/>
  <c r="AG3485" i="4" s="1"/>
  <c r="AK3485" i="4" s="1"/>
  <c r="AE3421" i="4"/>
  <c r="AG3421" i="4" s="1"/>
  <c r="AK3421" i="4" s="1"/>
  <c r="AE3430" i="4"/>
  <c r="AG3430" i="4" s="1"/>
  <c r="AK3430" i="4" s="1"/>
  <c r="AE2883" i="4"/>
  <c r="AG2883" i="4" s="1"/>
  <c r="AK2883" i="4" s="1"/>
  <c r="AE2755" i="4"/>
  <c r="AG2755" i="4" s="1"/>
  <c r="AK2755" i="4" s="1"/>
  <c r="AE2660" i="4"/>
  <c r="AG2660" i="4" s="1"/>
  <c r="AK2660" i="4" s="1"/>
  <c r="AE2628" i="4"/>
  <c r="AG2628" i="4" s="1"/>
  <c r="AK2628" i="4" s="1"/>
  <c r="AE2579" i="4"/>
  <c r="AG2579" i="4" s="1"/>
  <c r="AK2579" i="4" s="1"/>
  <c r="AE2451" i="4"/>
  <c r="AG2451" i="4" s="1"/>
  <c r="AK2451" i="4" s="1"/>
  <c r="AE2307" i="4"/>
  <c r="AG2307" i="4" s="1"/>
  <c r="AK2307" i="4" s="1"/>
  <c r="AE2051" i="4"/>
  <c r="AG2051" i="4" s="1"/>
  <c r="AK2051" i="4" s="1"/>
  <c r="AE2003" i="4"/>
  <c r="AG2003" i="4" s="1"/>
  <c r="AK2003" i="4" s="1"/>
  <c r="AE1795" i="4"/>
  <c r="AG1795" i="4" s="1"/>
  <c r="AK1795" i="4" s="1"/>
  <c r="AE4710" i="4"/>
  <c r="AG4710" i="4" s="1"/>
  <c r="AK4710" i="4" s="1"/>
  <c r="AE4687" i="4"/>
  <c r="AG4687" i="4" s="1"/>
  <c r="AK4687" i="4" s="1"/>
  <c r="AE4655" i="4"/>
  <c r="AG4655" i="4" s="1"/>
  <c r="AK4655" i="4" s="1"/>
  <c r="AE4623" i="4"/>
  <c r="AG4623" i="4" s="1"/>
  <c r="AK4623" i="4" s="1"/>
  <c r="AE4591" i="4"/>
  <c r="AG4591" i="4" s="1"/>
  <c r="AK4591" i="4" s="1"/>
  <c r="AE4559" i="4"/>
  <c r="AG4559" i="4" s="1"/>
  <c r="AK4559" i="4" s="1"/>
  <c r="AE4527" i="4"/>
  <c r="AG4527" i="4" s="1"/>
  <c r="AK4527" i="4" s="1"/>
  <c r="AE4495" i="4"/>
  <c r="AG4495" i="4" s="1"/>
  <c r="AK4495" i="4" s="1"/>
  <c r="AE4463" i="4"/>
  <c r="AG4463" i="4" s="1"/>
  <c r="AK4463" i="4" s="1"/>
  <c r="Q5008" i="4"/>
  <c r="AE4384" i="4"/>
  <c r="AG4384" i="4" s="1"/>
  <c r="AK4384" i="4" s="1"/>
  <c r="AE4427" i="4"/>
  <c r="AG4427" i="4" s="1"/>
  <c r="AK4427" i="4" s="1"/>
  <c r="AE4363" i="4"/>
  <c r="AG4363" i="4" s="1"/>
  <c r="AK4363" i="4" s="1"/>
  <c r="AE4402" i="4"/>
  <c r="AG4402" i="4" s="1"/>
  <c r="AK4402" i="4" s="1"/>
  <c r="AE4338" i="4"/>
  <c r="AG4338" i="4" s="1"/>
  <c r="AK4338" i="4" s="1"/>
  <c r="AE4320" i="4"/>
  <c r="AG4320" i="4" s="1"/>
  <c r="AK4320" i="4" s="1"/>
  <c r="AE4288" i="4"/>
  <c r="AG4288" i="4" s="1"/>
  <c r="AK4288" i="4" s="1"/>
  <c r="AE4256" i="4"/>
  <c r="AG4256" i="4" s="1"/>
  <c r="AK4256" i="4" s="1"/>
  <c r="AE4224" i="4"/>
  <c r="AG4224" i="4" s="1"/>
  <c r="AK4224" i="4" s="1"/>
  <c r="AE4192" i="4"/>
  <c r="AG4192" i="4" s="1"/>
  <c r="AK4192" i="4" s="1"/>
  <c r="AE4160" i="4"/>
  <c r="AG4160" i="4" s="1"/>
  <c r="AK4160" i="4" s="1"/>
  <c r="AE4128" i="4"/>
  <c r="AG4128" i="4" s="1"/>
  <c r="AK4128" i="4" s="1"/>
  <c r="AE4096" i="4"/>
  <c r="AG4096" i="4" s="1"/>
  <c r="AK4096" i="4" s="1"/>
  <c r="AE4064" i="4"/>
  <c r="AG4064" i="4" s="1"/>
  <c r="AK4064" i="4" s="1"/>
  <c r="AE4053" i="4"/>
  <c r="AG4053" i="4" s="1"/>
  <c r="AK4053" i="4" s="1"/>
  <c r="AE4021" i="4"/>
  <c r="AG4021" i="4" s="1"/>
  <c r="AK4021" i="4" s="1"/>
  <c r="AE3989" i="4"/>
  <c r="AG3989" i="4" s="1"/>
  <c r="AK3989" i="4" s="1"/>
  <c r="AE3626" i="4"/>
  <c r="AG3626" i="4" s="1"/>
  <c r="AK3626" i="4" s="1"/>
  <c r="AE3562" i="4"/>
  <c r="AG3562" i="4" s="1"/>
  <c r="AK3562" i="4" s="1"/>
  <c r="AE3503" i="4"/>
  <c r="AG3503" i="4" s="1"/>
  <c r="AK3503" i="4" s="1"/>
  <c r="AE3439" i="4"/>
  <c r="AG3439" i="4" s="1"/>
  <c r="AK3439" i="4" s="1"/>
  <c r="AE3386" i="4"/>
  <c r="AG3386" i="4" s="1"/>
  <c r="AK3386" i="4" s="1"/>
  <c r="AE3322" i="4"/>
  <c r="AG3322" i="4" s="1"/>
  <c r="AK3322" i="4" s="1"/>
  <c r="AE3194" i="4"/>
  <c r="AG3194" i="4" s="1"/>
  <c r="AK3194" i="4" s="1"/>
  <c r="AE3098" i="4"/>
  <c r="AG3098" i="4" s="1"/>
  <c r="AK3098" i="4" s="1"/>
  <c r="AE2970" i="4"/>
  <c r="AG2970" i="4" s="1"/>
  <c r="AK2970" i="4" s="1"/>
  <c r="AE2908" i="4"/>
  <c r="AG2908" i="4" s="1"/>
  <c r="AK2908" i="4" s="1"/>
  <c r="AE2844" i="4"/>
  <c r="AG2844" i="4" s="1"/>
  <c r="AK2844" i="4" s="1"/>
  <c r="AE2780" i="4"/>
  <c r="AG2780" i="4" s="1"/>
  <c r="AK2780" i="4" s="1"/>
  <c r="AE2716" i="4"/>
  <c r="AG2716" i="4" s="1"/>
  <c r="AK2716" i="4" s="1"/>
  <c r="AE3522" i="4"/>
  <c r="AG3522" i="4" s="1"/>
  <c r="AK3522" i="4" s="1"/>
  <c r="AE3357" i="4"/>
  <c r="AG3357" i="4" s="1"/>
  <c r="AK3357" i="4" s="1"/>
  <c r="AE3325" i="4"/>
  <c r="AG3325" i="4" s="1"/>
  <c r="AK3325" i="4" s="1"/>
  <c r="AE3293" i="4"/>
  <c r="AG3293" i="4" s="1"/>
  <c r="AK3293" i="4" s="1"/>
  <c r="AE3261" i="4"/>
  <c r="AG3261" i="4" s="1"/>
  <c r="AK3261" i="4" s="1"/>
  <c r="AE3229" i="4"/>
  <c r="AG3229" i="4" s="1"/>
  <c r="AK3229" i="4" s="1"/>
  <c r="AE3197" i="4"/>
  <c r="AG3197" i="4" s="1"/>
  <c r="AK3197" i="4" s="1"/>
  <c r="AE3165" i="4"/>
  <c r="AG3165" i="4" s="1"/>
  <c r="AK3165" i="4" s="1"/>
  <c r="AE3133" i="4"/>
  <c r="AG3133" i="4" s="1"/>
  <c r="AK3133" i="4" s="1"/>
  <c r="AE3101" i="4"/>
  <c r="AG3101" i="4" s="1"/>
  <c r="AK3101" i="4" s="1"/>
  <c r="AE3069" i="4"/>
  <c r="AG3069" i="4" s="1"/>
  <c r="AK3069" i="4" s="1"/>
  <c r="AE3037" i="4"/>
  <c r="AG3037" i="4" s="1"/>
  <c r="AK3037" i="4" s="1"/>
  <c r="AE3005" i="4"/>
  <c r="AG3005" i="4" s="1"/>
  <c r="AK3005" i="4" s="1"/>
  <c r="AE2973" i="4"/>
  <c r="AG2973" i="4" s="1"/>
  <c r="AK2973" i="4" s="1"/>
  <c r="AE2941" i="4"/>
  <c r="AG2941" i="4" s="1"/>
  <c r="AK2941" i="4" s="1"/>
  <c r="AE2909" i="4"/>
  <c r="AG2909" i="4" s="1"/>
  <c r="AK2909" i="4" s="1"/>
  <c r="AE2669" i="4"/>
  <c r="AG2669" i="4" s="1"/>
  <c r="AK2669" i="4" s="1"/>
  <c r="AE1722" i="4"/>
  <c r="AG1722" i="4" s="1"/>
  <c r="AK1722" i="4" s="1"/>
  <c r="AE1706" i="4"/>
  <c r="AG1706" i="4" s="1"/>
  <c r="AK1706" i="4" s="1"/>
  <c r="AE1690" i="4"/>
  <c r="AG1690" i="4" s="1"/>
  <c r="AK1690" i="4" s="1"/>
  <c r="AE1674" i="4"/>
  <c r="AG1674" i="4" s="1"/>
  <c r="AK1674" i="4" s="1"/>
  <c r="AE1658" i="4"/>
  <c r="AG1658" i="4" s="1"/>
  <c r="AK1658" i="4" s="1"/>
  <c r="AE1642" i="4"/>
  <c r="AG1642" i="4" s="1"/>
  <c r="AK1642" i="4" s="1"/>
  <c r="AE1626" i="4"/>
  <c r="AG1626" i="4" s="1"/>
  <c r="AK1626" i="4" s="1"/>
  <c r="AE1610" i="4"/>
  <c r="AG1610" i="4" s="1"/>
  <c r="AK1610" i="4" s="1"/>
  <c r="AE1594" i="4"/>
  <c r="AG1594" i="4" s="1"/>
  <c r="AK1594" i="4" s="1"/>
  <c r="AE1578" i="4"/>
  <c r="AG1578" i="4" s="1"/>
  <c r="AK1578" i="4" s="1"/>
  <c r="AE1562" i="4"/>
  <c r="AG1562" i="4" s="1"/>
  <c r="AK1562" i="4" s="1"/>
  <c r="AE1546" i="4"/>
  <c r="AG1546" i="4" s="1"/>
  <c r="AK1546" i="4" s="1"/>
  <c r="AE1530" i="4"/>
  <c r="AG1530" i="4" s="1"/>
  <c r="AK1530" i="4" s="1"/>
  <c r="AE1514" i="4"/>
  <c r="AG1514" i="4" s="1"/>
  <c r="AK1514" i="4" s="1"/>
  <c r="AE1498" i="4"/>
  <c r="AG1498" i="4" s="1"/>
  <c r="AK1498" i="4" s="1"/>
  <c r="AE1482" i="4"/>
  <c r="AG1482" i="4" s="1"/>
  <c r="AK1482" i="4" s="1"/>
  <c r="AE1466" i="4"/>
  <c r="AG1466" i="4" s="1"/>
  <c r="AK1466" i="4" s="1"/>
  <c r="AE1450" i="4"/>
  <c r="AG1450" i="4" s="1"/>
  <c r="AK1450" i="4" s="1"/>
  <c r="AE1434" i="4"/>
  <c r="AG1434" i="4" s="1"/>
  <c r="AK1434" i="4" s="1"/>
  <c r="AE1418" i="4"/>
  <c r="AG1418" i="4" s="1"/>
  <c r="AK1418" i="4" s="1"/>
  <c r="AE1402" i="4"/>
  <c r="AG1402" i="4" s="1"/>
  <c r="AK1402" i="4" s="1"/>
  <c r="AE1386" i="4"/>
  <c r="AG1386" i="4" s="1"/>
  <c r="AK1386" i="4" s="1"/>
  <c r="AE1370" i="4"/>
  <c r="AG1370" i="4" s="1"/>
  <c r="AK1370" i="4" s="1"/>
  <c r="AE1354" i="4"/>
  <c r="AG1354" i="4" s="1"/>
  <c r="AK1354" i="4" s="1"/>
  <c r="AE1338" i="4"/>
  <c r="AG1338" i="4" s="1"/>
  <c r="AK1338" i="4" s="1"/>
  <c r="AE1322" i="4"/>
  <c r="AG1322" i="4" s="1"/>
  <c r="AK1322" i="4" s="1"/>
  <c r="AE1306" i="4"/>
  <c r="AG1306" i="4" s="1"/>
  <c r="AK1306" i="4" s="1"/>
  <c r="AE1290" i="4"/>
  <c r="AG1290" i="4" s="1"/>
  <c r="AK1290" i="4" s="1"/>
  <c r="AE1274" i="4"/>
  <c r="AG1274" i="4" s="1"/>
  <c r="AK1274" i="4" s="1"/>
  <c r="AE1258" i="4"/>
  <c r="AG1258" i="4" s="1"/>
  <c r="AK1258" i="4" s="1"/>
  <c r="AE1242" i="4"/>
  <c r="AG1242" i="4" s="1"/>
  <c r="AK1242" i="4" s="1"/>
  <c r="AE1226" i="4"/>
  <c r="AG1226" i="4" s="1"/>
  <c r="AK1226" i="4" s="1"/>
  <c r="AE1210" i="4"/>
  <c r="AG1210" i="4" s="1"/>
  <c r="AK1210" i="4" s="1"/>
  <c r="AE1194" i="4"/>
  <c r="AG1194" i="4" s="1"/>
  <c r="AK1194" i="4" s="1"/>
  <c r="AE1178" i="4"/>
  <c r="AG1178" i="4" s="1"/>
  <c r="AK1178" i="4" s="1"/>
  <c r="AE1162" i="4"/>
  <c r="AG1162" i="4" s="1"/>
  <c r="AK1162" i="4" s="1"/>
  <c r="AE1146" i="4"/>
  <c r="AG1146" i="4" s="1"/>
  <c r="AK1146" i="4" s="1"/>
  <c r="AE1130" i="4"/>
  <c r="AG1130" i="4" s="1"/>
  <c r="AK1130" i="4" s="1"/>
  <c r="AE1114" i="4"/>
  <c r="AG1114" i="4" s="1"/>
  <c r="AK1114" i="4" s="1"/>
  <c r="AE1098" i="4"/>
  <c r="AG1098" i="4" s="1"/>
  <c r="AK1098" i="4" s="1"/>
  <c r="AE1082" i="4"/>
  <c r="AG1082" i="4" s="1"/>
  <c r="AK1082" i="4" s="1"/>
  <c r="AE1066" i="4"/>
  <c r="AG1066" i="4" s="1"/>
  <c r="AK1066" i="4" s="1"/>
  <c r="AE1050" i="4"/>
  <c r="AG1050" i="4" s="1"/>
  <c r="AK1050" i="4" s="1"/>
  <c r="AE1034" i="4"/>
  <c r="AG1034" i="4" s="1"/>
  <c r="AK1034" i="4" s="1"/>
  <c r="AE1018" i="4"/>
  <c r="AG1018" i="4" s="1"/>
  <c r="AK1018" i="4" s="1"/>
  <c r="AE1002" i="4"/>
  <c r="AG1002" i="4" s="1"/>
  <c r="AK1002" i="4" s="1"/>
  <c r="AE986" i="4"/>
  <c r="AG986" i="4" s="1"/>
  <c r="AK986" i="4" s="1"/>
  <c r="AE970" i="4"/>
  <c r="AG970" i="4" s="1"/>
  <c r="AK970" i="4" s="1"/>
  <c r="AE954" i="4"/>
  <c r="AG954" i="4" s="1"/>
  <c r="AK954" i="4" s="1"/>
  <c r="AE938" i="4"/>
  <c r="AG938" i="4" s="1"/>
  <c r="AK938" i="4" s="1"/>
  <c r="AE922" i="4"/>
  <c r="AG922" i="4" s="1"/>
  <c r="AK922" i="4" s="1"/>
  <c r="AE906" i="4"/>
  <c r="AG906" i="4" s="1"/>
  <c r="AK906" i="4" s="1"/>
  <c r="U5009" i="4"/>
  <c r="AE852" i="4"/>
  <c r="AG852" i="4" s="1"/>
  <c r="AK852" i="4" s="1"/>
  <c r="AE868" i="4"/>
  <c r="AG868" i="4" s="1"/>
  <c r="AK868" i="4" s="1"/>
  <c r="AE884" i="4"/>
  <c r="AG884" i="4" s="1"/>
  <c r="AK884" i="4" s="1"/>
  <c r="AE4943" i="4"/>
  <c r="AG4943" i="4" s="1"/>
  <c r="AK4943" i="4" s="1"/>
  <c r="AE4909" i="4"/>
  <c r="AG4909" i="4" s="1"/>
  <c r="AK4909" i="4" s="1"/>
  <c r="AE4877" i="4"/>
  <c r="AG4877" i="4" s="1"/>
  <c r="AK4877" i="4" s="1"/>
  <c r="AE4861" i="4"/>
  <c r="AG4861" i="4" s="1"/>
  <c r="AK4861" i="4" s="1"/>
  <c r="AE4845" i="4"/>
  <c r="AG4845" i="4" s="1"/>
  <c r="AK4845" i="4" s="1"/>
  <c r="AE4813" i="4"/>
  <c r="AG4813" i="4" s="1"/>
  <c r="AK4813" i="4" s="1"/>
  <c r="AE4781" i="4"/>
  <c r="AG4781" i="4" s="1"/>
  <c r="AK4781" i="4" s="1"/>
  <c r="AE4749" i="4"/>
  <c r="AG4749" i="4" s="1"/>
  <c r="AK4749" i="4" s="1"/>
  <c r="AE4733" i="4"/>
  <c r="AG4733" i="4" s="1"/>
  <c r="AK4733" i="4" s="1"/>
  <c r="AE4678" i="4"/>
  <c r="AG4678" i="4" s="1"/>
  <c r="AK4678" i="4" s="1"/>
  <c r="AE4646" i="4"/>
  <c r="AG4646" i="4" s="1"/>
  <c r="AK4646" i="4" s="1"/>
  <c r="AE4598" i="4"/>
  <c r="AG4598" i="4" s="1"/>
  <c r="AK4598" i="4" s="1"/>
  <c r="AE5010" i="4"/>
  <c r="AG5010" i="4" s="1"/>
  <c r="AK5010" i="4" s="1"/>
  <c r="AE4412" i="4"/>
  <c r="AG4412" i="4" s="1"/>
  <c r="AK4412" i="4" s="1"/>
  <c r="AE4348" i="4"/>
  <c r="AG4348" i="4" s="1"/>
  <c r="AK4348" i="4" s="1"/>
  <c r="AE4391" i="4"/>
  <c r="AG4391" i="4" s="1"/>
  <c r="AK4391" i="4" s="1"/>
  <c r="AE4430" i="4"/>
  <c r="AG4430" i="4" s="1"/>
  <c r="AK4430" i="4" s="1"/>
  <c r="AE4366" i="4"/>
  <c r="AG4366" i="4" s="1"/>
  <c r="AK4366" i="4" s="1"/>
  <c r="AE4311" i="4"/>
  <c r="AG4311" i="4" s="1"/>
  <c r="AK4311" i="4" s="1"/>
  <c r="AE4247" i="4"/>
  <c r="AG4247" i="4" s="1"/>
  <c r="AK4247" i="4" s="1"/>
  <c r="AE4183" i="4"/>
  <c r="AG4183" i="4" s="1"/>
  <c r="AK4183" i="4" s="1"/>
  <c r="AE4119" i="4"/>
  <c r="AG4119" i="4" s="1"/>
  <c r="AK4119" i="4" s="1"/>
  <c r="AE4034" i="4"/>
  <c r="AG4034" i="4" s="1"/>
  <c r="AK4034" i="4" s="1"/>
  <c r="AE3970" i="4"/>
  <c r="AG3970" i="4" s="1"/>
  <c r="AK3970" i="4" s="1"/>
  <c r="AE3953" i="4"/>
  <c r="AG3953" i="4" s="1"/>
  <c r="AK3953" i="4" s="1"/>
  <c r="AE3937" i="4"/>
  <c r="AG3937" i="4" s="1"/>
  <c r="AK3937" i="4" s="1"/>
  <c r="AE3905" i="4"/>
  <c r="AG3905" i="4" s="1"/>
  <c r="AK3905" i="4" s="1"/>
  <c r="AE3889" i="4"/>
  <c r="AG3889" i="4" s="1"/>
  <c r="AK3889" i="4" s="1"/>
  <c r="AE3873" i="4"/>
  <c r="AG3873" i="4" s="1"/>
  <c r="AK3873" i="4" s="1"/>
  <c r="AE3841" i="4"/>
  <c r="AG3841" i="4" s="1"/>
  <c r="AK3841" i="4" s="1"/>
  <c r="AE3825" i="4"/>
  <c r="AG3825" i="4" s="1"/>
  <c r="AK3825" i="4" s="1"/>
  <c r="AE3809" i="4"/>
  <c r="AG3809" i="4" s="1"/>
  <c r="AK3809" i="4" s="1"/>
  <c r="AE3777" i="4"/>
  <c r="AG3777" i="4" s="1"/>
  <c r="AK3777" i="4" s="1"/>
  <c r="AE3761" i="4"/>
  <c r="AG3761" i="4" s="1"/>
  <c r="AK3761" i="4" s="1"/>
  <c r="AE3745" i="4"/>
  <c r="AG3745" i="4" s="1"/>
  <c r="AK3745" i="4" s="1"/>
  <c r="AE3713" i="4"/>
  <c r="AG3713" i="4" s="1"/>
  <c r="AK3713" i="4" s="1"/>
  <c r="AE3697" i="4"/>
  <c r="AG3697" i="4" s="1"/>
  <c r="AK3697" i="4" s="1"/>
  <c r="AE3681" i="4"/>
  <c r="AG3681" i="4" s="1"/>
  <c r="AK3681" i="4" s="1"/>
  <c r="AE3649" i="4"/>
  <c r="AG3649" i="4" s="1"/>
  <c r="AK3649" i="4" s="1"/>
  <c r="AE3633" i="4"/>
  <c r="AG3633" i="4" s="1"/>
  <c r="AK3633" i="4" s="1"/>
  <c r="AE3617" i="4"/>
  <c r="AG3617" i="4" s="1"/>
  <c r="AK3617" i="4" s="1"/>
  <c r="AE3585" i="4"/>
  <c r="AG3585" i="4" s="1"/>
  <c r="AK3585" i="4" s="1"/>
  <c r="AE3569" i="4"/>
  <c r="AG3569" i="4" s="1"/>
  <c r="AK3569" i="4" s="1"/>
  <c r="AE3531" i="4"/>
  <c r="AG3531" i="4" s="1"/>
  <c r="AK3531" i="4" s="1"/>
  <c r="AE3467" i="4"/>
  <c r="AG3467" i="4" s="1"/>
  <c r="AK3467" i="4" s="1"/>
  <c r="AE3403" i="4"/>
  <c r="AG3403" i="4" s="1"/>
  <c r="AK3403" i="4" s="1"/>
  <c r="AE3540" i="4"/>
  <c r="AG3540" i="4" s="1"/>
  <c r="AK3540" i="4" s="1"/>
  <c r="AE2801" i="4"/>
  <c r="AG2801" i="4" s="1"/>
  <c r="AK2801" i="4" s="1"/>
  <c r="AE3541" i="4"/>
  <c r="AG3541" i="4" s="1"/>
  <c r="AK3541" i="4" s="1"/>
  <c r="AE2872" i="4"/>
  <c r="AG2872" i="4" s="1"/>
  <c r="AK2872" i="4" s="1"/>
  <c r="AE1761" i="4"/>
  <c r="AG1761" i="4" s="1"/>
  <c r="AK1761" i="4" s="1"/>
  <c r="AE1729" i="4"/>
  <c r="AG1729" i="4" s="1"/>
  <c r="AK1729" i="4" s="1"/>
  <c r="AE1713" i="4"/>
  <c r="AG1713" i="4" s="1"/>
  <c r="AK1713" i="4" s="1"/>
  <c r="AE1697" i="4"/>
  <c r="AG1697" i="4" s="1"/>
  <c r="AK1697" i="4" s="1"/>
  <c r="AE1681" i="4"/>
  <c r="AG1681" i="4" s="1"/>
  <c r="AK1681" i="4" s="1"/>
  <c r="AE1665" i="4"/>
  <c r="AG1665" i="4" s="1"/>
  <c r="AK1665" i="4" s="1"/>
  <c r="AE1649" i="4"/>
  <c r="AG1649" i="4" s="1"/>
  <c r="AK1649" i="4" s="1"/>
  <c r="AE1633" i="4"/>
  <c r="AG1633" i="4" s="1"/>
  <c r="AK1633" i="4" s="1"/>
  <c r="AE1617" i="4"/>
  <c r="AG1617" i="4" s="1"/>
  <c r="AK1617" i="4" s="1"/>
  <c r="AE1601" i="4"/>
  <c r="AG1601" i="4" s="1"/>
  <c r="AK1601" i="4" s="1"/>
  <c r="AE1585" i="4"/>
  <c r="AG1585" i="4" s="1"/>
  <c r="AK1585" i="4" s="1"/>
  <c r="AE1569" i="4"/>
  <c r="AG1569" i="4" s="1"/>
  <c r="AK1569" i="4" s="1"/>
  <c r="AE1553" i="4"/>
  <c r="AG1553" i="4" s="1"/>
  <c r="AK1553" i="4" s="1"/>
  <c r="AE1537" i="4"/>
  <c r="AG1537" i="4" s="1"/>
  <c r="AK1537" i="4" s="1"/>
  <c r="AE1521" i="4"/>
  <c r="AG1521" i="4" s="1"/>
  <c r="AK1521" i="4" s="1"/>
  <c r="AE1505" i="4"/>
  <c r="AG1505" i="4" s="1"/>
  <c r="AK1505" i="4" s="1"/>
  <c r="AE1489" i="4"/>
  <c r="AG1489" i="4" s="1"/>
  <c r="AK1489" i="4" s="1"/>
  <c r="AE1473" i="4"/>
  <c r="AG1473" i="4" s="1"/>
  <c r="AK1473" i="4" s="1"/>
  <c r="AE1457" i="4"/>
  <c r="AG1457" i="4" s="1"/>
  <c r="AK1457" i="4" s="1"/>
  <c r="AE1441" i="4"/>
  <c r="AG1441" i="4" s="1"/>
  <c r="AK1441" i="4" s="1"/>
  <c r="AE1425" i="4"/>
  <c r="AG1425" i="4" s="1"/>
  <c r="AK1425" i="4" s="1"/>
  <c r="AE1409" i="4"/>
  <c r="AG1409" i="4" s="1"/>
  <c r="AK1409" i="4" s="1"/>
  <c r="AE1393" i="4"/>
  <c r="AG1393" i="4" s="1"/>
  <c r="AK1393" i="4" s="1"/>
  <c r="AE1377" i="4"/>
  <c r="AG1377" i="4" s="1"/>
  <c r="AK1377" i="4" s="1"/>
  <c r="AE1361" i="4"/>
  <c r="AG1361" i="4" s="1"/>
  <c r="AK1361" i="4" s="1"/>
  <c r="AE1345" i="4"/>
  <c r="AG1345" i="4" s="1"/>
  <c r="AK1345" i="4" s="1"/>
  <c r="AE1329" i="4"/>
  <c r="AG1329" i="4" s="1"/>
  <c r="AK1329" i="4" s="1"/>
  <c r="AE1313" i="4"/>
  <c r="AG1313" i="4" s="1"/>
  <c r="AK1313" i="4" s="1"/>
  <c r="AE1297" i="4"/>
  <c r="AG1297" i="4" s="1"/>
  <c r="AK1297" i="4" s="1"/>
  <c r="AE1281" i="4"/>
  <c r="AG1281" i="4" s="1"/>
  <c r="AK1281" i="4" s="1"/>
  <c r="AE1265" i="4"/>
  <c r="AG1265" i="4" s="1"/>
  <c r="AK1265" i="4" s="1"/>
  <c r="AE1249" i="4"/>
  <c r="AG1249" i="4" s="1"/>
  <c r="AK1249" i="4" s="1"/>
  <c r="AE1233" i="4"/>
  <c r="AG1233" i="4" s="1"/>
  <c r="AK1233" i="4" s="1"/>
  <c r="AE1217" i="4"/>
  <c r="AG1217" i="4" s="1"/>
  <c r="AK1217" i="4" s="1"/>
  <c r="AE1201" i="4"/>
  <c r="AG1201" i="4" s="1"/>
  <c r="AK1201" i="4" s="1"/>
  <c r="AE1185" i="4"/>
  <c r="AG1185" i="4" s="1"/>
  <c r="AK1185" i="4" s="1"/>
  <c r="AE1169" i="4"/>
  <c r="AG1169" i="4" s="1"/>
  <c r="AK1169" i="4" s="1"/>
  <c r="AE1153" i="4"/>
  <c r="AG1153" i="4" s="1"/>
  <c r="AK1153" i="4" s="1"/>
  <c r="AE1137" i="4"/>
  <c r="AG1137" i="4" s="1"/>
  <c r="AK1137" i="4" s="1"/>
  <c r="AE1121" i="4"/>
  <c r="AG1121" i="4" s="1"/>
  <c r="AK1121" i="4" s="1"/>
  <c r="AE1105" i="4"/>
  <c r="AG1105" i="4" s="1"/>
  <c r="AK1105" i="4" s="1"/>
  <c r="AE1089" i="4"/>
  <c r="AG1089" i="4" s="1"/>
  <c r="AK1089" i="4" s="1"/>
  <c r="AE1073" i="4"/>
  <c r="AG1073" i="4" s="1"/>
  <c r="AK1073" i="4" s="1"/>
  <c r="AE1057" i="4"/>
  <c r="AG1057" i="4" s="1"/>
  <c r="AK1057" i="4" s="1"/>
  <c r="AE1041" i="4"/>
  <c r="AG1041" i="4" s="1"/>
  <c r="AK1041" i="4" s="1"/>
  <c r="AE1025" i="4"/>
  <c r="AG1025" i="4" s="1"/>
  <c r="AK1025" i="4" s="1"/>
  <c r="AE1009" i="4"/>
  <c r="AG1009" i="4" s="1"/>
  <c r="AK1009" i="4" s="1"/>
  <c r="AE993" i="4"/>
  <c r="AG993" i="4" s="1"/>
  <c r="AK993" i="4" s="1"/>
  <c r="AE977" i="4"/>
  <c r="AG977" i="4" s="1"/>
  <c r="AK977" i="4" s="1"/>
  <c r="AE961" i="4"/>
  <c r="AG961" i="4" s="1"/>
  <c r="AK961" i="4" s="1"/>
  <c r="AE945" i="4"/>
  <c r="AG945" i="4" s="1"/>
  <c r="AK945" i="4" s="1"/>
  <c r="AE929" i="4"/>
  <c r="AG929" i="4" s="1"/>
  <c r="AK929" i="4" s="1"/>
  <c r="AE913" i="4"/>
  <c r="AG913" i="4" s="1"/>
  <c r="AK913" i="4" s="1"/>
  <c r="U5004" i="4"/>
  <c r="Q5004" i="4"/>
  <c r="AE4440" i="4"/>
  <c r="AG4440" i="4" s="1"/>
  <c r="AK4440" i="4" s="1"/>
  <c r="AE4376" i="4"/>
  <c r="AG4376" i="4" s="1"/>
  <c r="AK4376" i="4" s="1"/>
  <c r="AE4419" i="4"/>
  <c r="AG4419" i="4" s="1"/>
  <c r="AK4419" i="4" s="1"/>
  <c r="AE4355" i="4"/>
  <c r="AG4355" i="4" s="1"/>
  <c r="AK4355" i="4" s="1"/>
  <c r="AE4394" i="4"/>
  <c r="AG4394" i="4" s="1"/>
  <c r="AK4394" i="4" s="1"/>
  <c r="AE3559" i="4"/>
  <c r="AG3559" i="4" s="1"/>
  <c r="AK3559" i="4" s="1"/>
  <c r="AE3431" i="4"/>
  <c r="AG3431" i="4" s="1"/>
  <c r="AK3431" i="4" s="1"/>
  <c r="AE2200" i="4"/>
  <c r="AG2200" i="4" s="1"/>
  <c r="AK2200" i="4" s="1"/>
  <c r="AE2120" i="4"/>
  <c r="AG2120" i="4" s="1"/>
  <c r="AK2120" i="4" s="1"/>
  <c r="U5008" i="4"/>
  <c r="K344" i="2"/>
  <c r="J323" i="2"/>
  <c r="L301" i="2"/>
  <c r="L346" i="2"/>
  <c r="K325" i="2"/>
  <c r="J304" i="2"/>
  <c r="J349" i="2"/>
  <c r="L327" i="2"/>
  <c r="K306" i="2"/>
  <c r="J350" i="2"/>
  <c r="L328" i="2"/>
  <c r="K307" i="2"/>
  <c r="L285" i="2"/>
  <c r="K264" i="2"/>
  <c r="J243" i="2"/>
  <c r="L221" i="2"/>
  <c r="K200" i="2"/>
  <c r="J179" i="2"/>
  <c r="J272" i="2"/>
  <c r="L250" i="2"/>
  <c r="K229" i="2"/>
  <c r="J208" i="2"/>
  <c r="L186" i="2"/>
  <c r="L279" i="2"/>
  <c r="K258" i="2"/>
  <c r="J237" i="2"/>
  <c r="L215" i="2"/>
  <c r="K194" i="2"/>
  <c r="K287" i="2"/>
  <c r="J266" i="2"/>
  <c r="L244" i="2"/>
  <c r="K223" i="2"/>
  <c r="J202" i="2"/>
  <c r="L180" i="2"/>
  <c r="K158" i="2"/>
  <c r="J137" i="2"/>
  <c r="L115" i="2"/>
  <c r="K94" i="2"/>
  <c r="J73" i="2"/>
  <c r="J166" i="2"/>
  <c r="K139" i="2"/>
  <c r="J118" i="2"/>
  <c r="L96" i="2"/>
  <c r="K75" i="2"/>
  <c r="K168" i="2"/>
  <c r="J147" i="2"/>
  <c r="L125" i="2"/>
  <c r="K104" i="2"/>
  <c r="J83" i="2"/>
  <c r="L61" i="2"/>
  <c r="L154" i="2"/>
  <c r="K133" i="2"/>
  <c r="J112" i="2"/>
  <c r="L90" i="2"/>
  <c r="K69" i="2"/>
  <c r="J48" i="2"/>
  <c r="L26" i="2"/>
  <c r="K54" i="2"/>
  <c r="J33" i="2"/>
  <c r="L11" i="2"/>
  <c r="L40" i="2"/>
  <c r="K19" i="2"/>
  <c r="K48" i="2"/>
  <c r="J27" i="2"/>
  <c r="L353" i="2"/>
  <c r="K332" i="2"/>
  <c r="J311" i="2"/>
  <c r="L289" i="2"/>
  <c r="L334" i="2"/>
  <c r="K313" i="2"/>
  <c r="J292" i="2"/>
  <c r="J337" i="2"/>
  <c r="L315" i="2"/>
  <c r="K294" i="2"/>
  <c r="J338" i="2"/>
  <c r="L316" i="2"/>
  <c r="K295" i="2"/>
  <c r="L273" i="2"/>
  <c r="K252" i="2"/>
  <c r="J231" i="2"/>
  <c r="L209" i="2"/>
  <c r="K188" i="2"/>
  <c r="K281" i="2"/>
  <c r="J260" i="2"/>
  <c r="L238" i="2"/>
  <c r="K217" i="2"/>
  <c r="J196" i="2"/>
  <c r="J289" i="2"/>
  <c r="L267" i="2"/>
  <c r="K246" i="2"/>
  <c r="J225" i="2"/>
  <c r="L203" i="2"/>
  <c r="K182" i="2"/>
  <c r="K275" i="2"/>
  <c r="J254" i="2"/>
  <c r="L232" i="2"/>
  <c r="K211" i="2"/>
  <c r="J190" i="2"/>
  <c r="L167" i="2"/>
  <c r="K146" i="2"/>
  <c r="J125" i="2"/>
  <c r="L103" i="2"/>
  <c r="K82" i="2"/>
  <c r="J61" i="2"/>
  <c r="J154" i="2"/>
  <c r="L132" i="2"/>
  <c r="K111" i="2"/>
  <c r="J90" i="2"/>
  <c r="L68" i="2"/>
  <c r="L161" i="2"/>
  <c r="K140" i="2"/>
  <c r="J119" i="2"/>
  <c r="L97" i="2"/>
  <c r="K76" i="2"/>
  <c r="K169" i="2"/>
  <c r="J148" i="2"/>
  <c r="L126" i="2"/>
  <c r="K105" i="2"/>
  <c r="J84" i="2"/>
  <c r="L62" i="2"/>
  <c r="K41" i="2"/>
  <c r="J20" i="2"/>
  <c r="L47" i="2"/>
  <c r="K26" i="2"/>
  <c r="K55" i="2"/>
  <c r="J34" i="2"/>
  <c r="L12" i="2"/>
  <c r="L41" i="2"/>
  <c r="K20" i="2"/>
  <c r="J347" i="2"/>
  <c r="L325" i="2"/>
  <c r="K304" i="2"/>
  <c r="K349" i="2"/>
  <c r="J328" i="2"/>
  <c r="L306" i="2"/>
  <c r="L351" i="2"/>
  <c r="K330" i="2"/>
  <c r="J309" i="2"/>
  <c r="L352" i="2"/>
  <c r="K331" i="2"/>
  <c r="J310" i="2"/>
  <c r="K288" i="2"/>
  <c r="J267" i="2"/>
  <c r="L245" i="2"/>
  <c r="K224" i="2"/>
  <c r="J203" i="2"/>
  <c r="L181" i="2"/>
  <c r="L274" i="2"/>
  <c r="K253" i="2"/>
  <c r="J232" i="2"/>
  <c r="L210" i="2"/>
  <c r="K189" i="2"/>
  <c r="K282" i="2"/>
  <c r="J261" i="2"/>
  <c r="L239" i="2"/>
  <c r="K218" i="2"/>
  <c r="J197" i="2"/>
  <c r="L175" i="2"/>
  <c r="L268" i="2"/>
  <c r="K247" i="2"/>
  <c r="J226" i="2"/>
  <c r="L204" i="2"/>
  <c r="K183" i="2"/>
  <c r="J161" i="2"/>
  <c r="L139" i="2"/>
  <c r="K118" i="2"/>
  <c r="J97" i="2"/>
  <c r="L75" i="2"/>
  <c r="L168" i="2"/>
  <c r="K147" i="2"/>
  <c r="J126" i="2"/>
  <c r="L104" i="2"/>
  <c r="K83" i="2"/>
  <c r="J62" i="2"/>
  <c r="J155" i="2"/>
  <c r="L133" i="2"/>
  <c r="K112" i="2"/>
  <c r="J91" i="2"/>
  <c r="L69" i="2"/>
  <c r="L162" i="2"/>
  <c r="K141" i="2"/>
  <c r="J120" i="2"/>
  <c r="L98" i="2"/>
  <c r="K77" i="2"/>
  <c r="J56" i="2"/>
  <c r="L34" i="2"/>
  <c r="K13" i="2"/>
  <c r="J41" i="2"/>
  <c r="L19" i="2"/>
  <c r="L48" i="2"/>
  <c r="K27" i="2"/>
  <c r="K56" i="2"/>
  <c r="J35" i="2"/>
  <c r="L13" i="2"/>
  <c r="J351" i="2"/>
  <c r="L329" i="2"/>
  <c r="K308" i="2"/>
  <c r="K353" i="2"/>
  <c r="J332" i="2"/>
  <c r="L310" i="2"/>
  <c r="K289" i="2"/>
  <c r="K334" i="2"/>
  <c r="J313" i="2"/>
  <c r="L291" i="2"/>
  <c r="K335" i="2"/>
  <c r="J314" i="2"/>
  <c r="L292" i="2"/>
  <c r="J271" i="2"/>
  <c r="L249" i="2"/>
  <c r="K228" i="2"/>
  <c r="J207" i="2"/>
  <c r="L185" i="2"/>
  <c r="L278" i="2"/>
  <c r="K257" i="2"/>
  <c r="J236" i="2"/>
  <c r="L214" i="2"/>
  <c r="K193" i="2"/>
  <c r="K286" i="2"/>
  <c r="J265" i="2"/>
  <c r="L243" i="2"/>
  <c r="K222" i="2"/>
  <c r="J201" i="2"/>
  <c r="L179" i="2"/>
  <c r="L272" i="2"/>
  <c r="K251" i="2"/>
  <c r="J230" i="2"/>
  <c r="L208" i="2"/>
  <c r="K187" i="2"/>
  <c r="J165" i="2"/>
  <c r="L143" i="2"/>
  <c r="K122" i="2"/>
  <c r="J101" i="2"/>
  <c r="L79" i="2"/>
  <c r="L172" i="2"/>
  <c r="K151" i="2"/>
  <c r="J130" i="2"/>
  <c r="L108" i="2"/>
  <c r="K87" i="2"/>
  <c r="J66" i="2"/>
  <c r="J159" i="2"/>
  <c r="L137" i="2"/>
  <c r="K116" i="2"/>
  <c r="J95" i="2"/>
  <c r="L73" i="2"/>
  <c r="L166" i="2"/>
  <c r="K145" i="2"/>
  <c r="J124" i="2"/>
  <c r="L102" i="2"/>
  <c r="K81" i="2"/>
  <c r="J60" i="2"/>
  <c r="L38" i="2"/>
  <c r="K17" i="2"/>
  <c r="J45" i="2"/>
  <c r="L23" i="2"/>
  <c r="L52" i="2"/>
  <c r="K31" i="2"/>
  <c r="K60" i="2"/>
  <c r="J39" i="2"/>
  <c r="L17" i="2"/>
  <c r="AE4979" i="4"/>
  <c r="AG4979" i="4" s="1"/>
  <c r="AK4979" i="4" s="1"/>
  <c r="AE4927" i="4"/>
  <c r="AG4927" i="4" s="1"/>
  <c r="AK4927" i="4" s="1"/>
  <c r="AE4863" i="4"/>
  <c r="AG4863" i="4" s="1"/>
  <c r="AK4863" i="4" s="1"/>
  <c r="AE5006" i="4"/>
  <c r="AG5006" i="4" s="1"/>
  <c r="AK5006" i="4" s="1"/>
  <c r="AE4420" i="4"/>
  <c r="AG4420" i="4" s="1"/>
  <c r="AK4420" i="4" s="1"/>
  <c r="AE4399" i="4"/>
  <c r="AG4399" i="4" s="1"/>
  <c r="AK4399" i="4" s="1"/>
  <c r="AE4006" i="4"/>
  <c r="AG4006" i="4" s="1"/>
  <c r="AK4006" i="4" s="1"/>
  <c r="AE3955" i="4"/>
  <c r="AG3955" i="4" s="1"/>
  <c r="AK3955" i="4" s="1"/>
  <c r="AE3891" i="4"/>
  <c r="AG3891" i="4" s="1"/>
  <c r="AK3891" i="4" s="1"/>
  <c r="AE3859" i="4"/>
  <c r="AG3859" i="4" s="1"/>
  <c r="AK3859" i="4" s="1"/>
  <c r="AE3795" i="4"/>
  <c r="AG3795" i="4" s="1"/>
  <c r="AK3795" i="4" s="1"/>
  <c r="AE3763" i="4"/>
  <c r="AG3763" i="4" s="1"/>
  <c r="AK3763" i="4" s="1"/>
  <c r="AE3699" i="4"/>
  <c r="AG3699" i="4" s="1"/>
  <c r="AK3699" i="4" s="1"/>
  <c r="AE3475" i="4"/>
  <c r="AG3475" i="4" s="1"/>
  <c r="AK3475" i="4" s="1"/>
  <c r="AE2870" i="4"/>
  <c r="AG2870" i="4" s="1"/>
  <c r="AK2870" i="4" s="1"/>
  <c r="AE2742" i="4"/>
  <c r="AG2742" i="4" s="1"/>
  <c r="AK2742" i="4" s="1"/>
  <c r="AE3484" i="4"/>
  <c r="AG3484" i="4" s="1"/>
  <c r="AK3484" i="4" s="1"/>
  <c r="AE3372" i="4"/>
  <c r="AG3372" i="4" s="1"/>
  <c r="AK3372" i="4" s="1"/>
  <c r="AE3308" i="4"/>
  <c r="AG3308" i="4" s="1"/>
  <c r="AK3308" i="4" s="1"/>
  <c r="AE3244" i="4"/>
  <c r="AG3244" i="4" s="1"/>
  <c r="AK3244" i="4" s="1"/>
  <c r="AE3180" i="4"/>
  <c r="AG3180" i="4" s="1"/>
  <c r="AK3180" i="4" s="1"/>
  <c r="AE3116" i="4"/>
  <c r="AG3116" i="4" s="1"/>
  <c r="AK3116" i="4" s="1"/>
  <c r="AE3052" i="4"/>
  <c r="AG3052" i="4" s="1"/>
  <c r="AK3052" i="4" s="1"/>
  <c r="AE2956" i="4"/>
  <c r="AG2956" i="4" s="1"/>
  <c r="AK2956" i="4" s="1"/>
  <c r="AE3494" i="4"/>
  <c r="AG3494" i="4" s="1"/>
  <c r="AK3494" i="4" s="1"/>
  <c r="AE2819" i="4"/>
  <c r="AG2819" i="4" s="1"/>
  <c r="AK2819" i="4" s="1"/>
  <c r="AE2691" i="4"/>
  <c r="AG2691" i="4" s="1"/>
  <c r="AK2691" i="4" s="1"/>
  <c r="AE2596" i="4"/>
  <c r="AG2596" i="4" s="1"/>
  <c r="AK2596" i="4" s="1"/>
  <c r="AE2563" i="4"/>
  <c r="AG2563" i="4" s="1"/>
  <c r="AK2563" i="4" s="1"/>
  <c r="AE2499" i="4"/>
  <c r="AG2499" i="4" s="1"/>
  <c r="AK2499" i="4" s="1"/>
  <c r="AE2355" i="4"/>
  <c r="AG2355" i="4" s="1"/>
  <c r="AK2355" i="4" s="1"/>
  <c r="AE2227" i="4"/>
  <c r="AG2227" i="4" s="1"/>
  <c r="AK2227" i="4" s="1"/>
  <c r="AE1811" i="4"/>
  <c r="AG1811" i="4" s="1"/>
  <c r="AK1811" i="4" s="1"/>
  <c r="AE5003" i="4"/>
  <c r="AG5003" i="4" s="1"/>
  <c r="AK5003" i="4" s="1"/>
  <c r="AE4939" i="4"/>
  <c r="AG4939" i="4" s="1"/>
  <c r="AK4939" i="4" s="1"/>
  <c r="AE4907" i="4"/>
  <c r="AG4907" i="4" s="1"/>
  <c r="AK4907" i="4" s="1"/>
  <c r="AE4875" i="4"/>
  <c r="AG4875" i="4" s="1"/>
  <c r="AK4875" i="4" s="1"/>
  <c r="AE4843" i="4"/>
  <c r="AG4843" i="4" s="1"/>
  <c r="AK4843" i="4" s="1"/>
  <c r="AE4811" i="4"/>
  <c r="AG4811" i="4" s="1"/>
  <c r="AK4811" i="4" s="1"/>
  <c r="AE4779" i="4"/>
  <c r="AG4779" i="4" s="1"/>
  <c r="AK4779" i="4" s="1"/>
  <c r="AE4731" i="4"/>
  <c r="AG4731" i="4" s="1"/>
  <c r="AK4731" i="4" s="1"/>
  <c r="AE4692" i="4"/>
  <c r="AG4692" i="4" s="1"/>
  <c r="AK4692" i="4" s="1"/>
  <c r="AE4676" i="4"/>
  <c r="AG4676" i="4" s="1"/>
  <c r="AK4676" i="4" s="1"/>
  <c r="AE4660" i="4"/>
  <c r="AG4660" i="4" s="1"/>
  <c r="AK4660" i="4" s="1"/>
  <c r="AE4644" i="4"/>
  <c r="AG4644" i="4" s="1"/>
  <c r="AK4644" i="4" s="1"/>
  <c r="AE4628" i="4"/>
  <c r="AG4628" i="4" s="1"/>
  <c r="AK4628" i="4" s="1"/>
  <c r="AE4612" i="4"/>
  <c r="AG4612" i="4" s="1"/>
  <c r="AK4612" i="4" s="1"/>
  <c r="AE4596" i="4"/>
  <c r="AG4596" i="4" s="1"/>
  <c r="AK4596" i="4" s="1"/>
  <c r="AE4580" i="4"/>
  <c r="AG4580" i="4" s="1"/>
  <c r="AK4580" i="4" s="1"/>
  <c r="AE4564" i="4"/>
  <c r="AG4564" i="4" s="1"/>
  <c r="AK4564" i="4" s="1"/>
  <c r="AE4548" i="4"/>
  <c r="AG4548" i="4" s="1"/>
  <c r="AK4548" i="4" s="1"/>
  <c r="AE4532" i="4"/>
  <c r="AG4532" i="4" s="1"/>
  <c r="AK4532" i="4" s="1"/>
  <c r="AE4516" i="4"/>
  <c r="AG4516" i="4" s="1"/>
  <c r="AK4516" i="4" s="1"/>
  <c r="AE4500" i="4"/>
  <c r="AG4500" i="4" s="1"/>
  <c r="AK4500" i="4" s="1"/>
  <c r="AE4484" i="4"/>
  <c r="AG4484" i="4" s="1"/>
  <c r="AK4484" i="4" s="1"/>
  <c r="AE4468" i="4"/>
  <c r="AG4468" i="4" s="1"/>
  <c r="AK4468" i="4" s="1"/>
  <c r="AE4452" i="4"/>
  <c r="AG4452" i="4" s="1"/>
  <c r="AK4452" i="4" s="1"/>
  <c r="AE4974" i="4"/>
  <c r="AG4974" i="4" s="1"/>
  <c r="AK4974" i="4" s="1"/>
  <c r="AE4404" i="4"/>
  <c r="AG4404" i="4" s="1"/>
  <c r="AK4404" i="4" s="1"/>
  <c r="AE4340" i="4"/>
  <c r="AG4340" i="4" s="1"/>
  <c r="AK4340" i="4" s="1"/>
  <c r="AE4397" i="4"/>
  <c r="AG4397" i="4" s="1"/>
  <c r="AK4397" i="4" s="1"/>
  <c r="AE4030" i="4"/>
  <c r="AG4030" i="4" s="1"/>
  <c r="AK4030" i="4" s="1"/>
  <c r="AE3967" i="4"/>
  <c r="AG3967" i="4" s="1"/>
  <c r="AK3967" i="4" s="1"/>
  <c r="AE3935" i="4"/>
  <c r="AG3935" i="4" s="1"/>
  <c r="AK3935" i="4" s="1"/>
  <c r="AE3903" i="4"/>
  <c r="AG3903" i="4" s="1"/>
  <c r="AK3903" i="4" s="1"/>
  <c r="AE3871" i="4"/>
  <c r="AG3871" i="4" s="1"/>
  <c r="AK3871" i="4" s="1"/>
  <c r="AE3839" i="4"/>
  <c r="AG3839" i="4" s="1"/>
  <c r="AK3839" i="4" s="1"/>
  <c r="AE3807" i="4"/>
  <c r="AG3807" i="4" s="1"/>
  <c r="AK3807" i="4" s="1"/>
  <c r="AE3775" i="4"/>
  <c r="AG3775" i="4" s="1"/>
  <c r="AK3775" i="4" s="1"/>
  <c r="AE3743" i="4"/>
  <c r="AG3743" i="4" s="1"/>
  <c r="AK3743" i="4" s="1"/>
  <c r="AE3711" i="4"/>
  <c r="AG3711" i="4" s="1"/>
  <c r="AK3711" i="4" s="1"/>
  <c r="AE3679" i="4"/>
  <c r="AG3679" i="4" s="1"/>
  <c r="AK3679" i="4" s="1"/>
  <c r="AE3647" i="4"/>
  <c r="AG3647" i="4" s="1"/>
  <c r="AK3647" i="4" s="1"/>
  <c r="AE3631" i="4"/>
  <c r="AG3631" i="4" s="1"/>
  <c r="AK3631" i="4" s="1"/>
  <c r="AE3599" i="4"/>
  <c r="AG3599" i="4" s="1"/>
  <c r="AK3599" i="4" s="1"/>
  <c r="AE3567" i="4"/>
  <c r="AG3567" i="4" s="1"/>
  <c r="AK3567" i="4" s="1"/>
  <c r="AE3459" i="4"/>
  <c r="AG3459" i="4" s="1"/>
  <c r="AK3459" i="4" s="1"/>
  <c r="AE3395" i="4"/>
  <c r="AG3395" i="4" s="1"/>
  <c r="AK3395" i="4" s="1"/>
  <c r="AE2854" i="4"/>
  <c r="AG2854" i="4" s="1"/>
  <c r="AK2854" i="4" s="1"/>
  <c r="AE2790" i="4"/>
  <c r="AG2790" i="4" s="1"/>
  <c r="AK2790" i="4" s="1"/>
  <c r="AE2726" i="4"/>
  <c r="AG2726" i="4" s="1"/>
  <c r="AK2726" i="4" s="1"/>
  <c r="AE3468" i="4"/>
  <c r="AG3468" i="4" s="1"/>
  <c r="AK3468" i="4" s="1"/>
  <c r="AE3404" i="4"/>
  <c r="AG3404" i="4" s="1"/>
  <c r="AK3404" i="4" s="1"/>
  <c r="AE3364" i="4"/>
  <c r="AG3364" i="4" s="1"/>
  <c r="AK3364" i="4" s="1"/>
  <c r="AE3332" i="4"/>
  <c r="AG3332" i="4" s="1"/>
  <c r="AK3332" i="4" s="1"/>
  <c r="AE3300" i="4"/>
  <c r="AG3300" i="4" s="1"/>
  <c r="AK3300" i="4" s="1"/>
  <c r="AE3268" i="4"/>
  <c r="AG3268" i="4" s="1"/>
  <c r="AK3268" i="4" s="1"/>
  <c r="AE3236" i="4"/>
  <c r="AG3236" i="4" s="1"/>
  <c r="AK3236" i="4" s="1"/>
  <c r="AE3204" i="4"/>
  <c r="AG3204" i="4" s="1"/>
  <c r="AK3204" i="4" s="1"/>
  <c r="AE3172" i="4"/>
  <c r="AG3172" i="4" s="1"/>
  <c r="AK3172" i="4" s="1"/>
  <c r="AE3140" i="4"/>
  <c r="AG3140" i="4" s="1"/>
  <c r="AK3140" i="4" s="1"/>
  <c r="AE3108" i="4"/>
  <c r="AG3108" i="4" s="1"/>
  <c r="AK3108" i="4" s="1"/>
  <c r="AE3076" i="4"/>
  <c r="AG3076" i="4" s="1"/>
  <c r="AK3076" i="4" s="1"/>
  <c r="AE3044" i="4"/>
  <c r="AG3044" i="4" s="1"/>
  <c r="AK3044" i="4" s="1"/>
  <c r="AE3012" i="4"/>
  <c r="AG3012" i="4" s="1"/>
  <c r="AK3012" i="4" s="1"/>
  <c r="AE2980" i="4"/>
  <c r="AG2980" i="4" s="1"/>
  <c r="AK2980" i="4" s="1"/>
  <c r="AE2948" i="4"/>
  <c r="AG2948" i="4" s="1"/>
  <c r="AK2948" i="4" s="1"/>
  <c r="AE2916" i="4"/>
  <c r="AG2916" i="4" s="1"/>
  <c r="AK2916" i="4" s="1"/>
  <c r="AE3533" i="4"/>
  <c r="AG3533" i="4" s="1"/>
  <c r="AK3533" i="4" s="1"/>
  <c r="AE3469" i="4"/>
  <c r="AG3469" i="4" s="1"/>
  <c r="AK3469" i="4" s="1"/>
  <c r="AE3405" i="4"/>
  <c r="AG3405" i="4" s="1"/>
  <c r="AK3405" i="4" s="1"/>
  <c r="AE3478" i="4"/>
  <c r="AG3478" i="4" s="1"/>
  <c r="AK3478" i="4" s="1"/>
  <c r="AE3414" i="4"/>
  <c r="AG3414" i="4" s="1"/>
  <c r="AK3414" i="4" s="1"/>
  <c r="AE2867" i="4"/>
  <c r="AG2867" i="4" s="1"/>
  <c r="AK2867" i="4" s="1"/>
  <c r="AE2803" i="4"/>
  <c r="AG2803" i="4" s="1"/>
  <c r="AK2803" i="4" s="1"/>
  <c r="AE2739" i="4"/>
  <c r="AG2739" i="4" s="1"/>
  <c r="AK2739" i="4" s="1"/>
  <c r="AE2559" i="4"/>
  <c r="AG2559" i="4" s="1"/>
  <c r="AK2559" i="4" s="1"/>
  <c r="AE2495" i="4"/>
  <c r="AG2495" i="4" s="1"/>
  <c r="AK2495" i="4" s="1"/>
  <c r="AE2431" i="4"/>
  <c r="AG2431" i="4" s="1"/>
  <c r="AK2431" i="4" s="1"/>
  <c r="AE2303" i="4"/>
  <c r="AG2303" i="4" s="1"/>
  <c r="AK2303" i="4" s="1"/>
  <c r="AE2271" i="4"/>
  <c r="AG2271" i="4" s="1"/>
  <c r="AK2271" i="4" s="1"/>
  <c r="AE2223" i="4"/>
  <c r="AG2223" i="4" s="1"/>
  <c r="AK2223" i="4" s="1"/>
  <c r="AE2191" i="4"/>
  <c r="AG2191" i="4" s="1"/>
  <c r="AK2191" i="4" s="1"/>
  <c r="AE2111" i="4"/>
  <c r="AG2111" i="4" s="1"/>
  <c r="AK2111" i="4" s="1"/>
  <c r="AE2079" i="4"/>
  <c r="AG2079" i="4" s="1"/>
  <c r="AK2079" i="4" s="1"/>
  <c r="AE1999" i="4"/>
  <c r="AG1999" i="4" s="1"/>
  <c r="AK1999" i="4" s="1"/>
  <c r="AE1967" i="4"/>
  <c r="AG1967" i="4" s="1"/>
  <c r="AK1967" i="4" s="1"/>
  <c r="AE1951" i="4"/>
  <c r="AG1951" i="4" s="1"/>
  <c r="AK1951" i="4" s="1"/>
  <c r="AE1887" i="4"/>
  <c r="AG1887" i="4" s="1"/>
  <c r="AK1887" i="4" s="1"/>
  <c r="AE1775" i="4"/>
  <c r="AG1775" i="4" s="1"/>
  <c r="AK1775" i="4" s="1"/>
  <c r="AE1743" i="4"/>
  <c r="AG1743" i="4" s="1"/>
  <c r="AK1743" i="4" s="1"/>
  <c r="AE2679" i="4"/>
  <c r="AG2679" i="4" s="1"/>
  <c r="AK2679" i="4" s="1"/>
  <c r="AE2647" i="4"/>
  <c r="AG2647" i="4" s="1"/>
  <c r="AK2647" i="4" s="1"/>
  <c r="AE4706" i="4"/>
  <c r="AG4706" i="4" s="1"/>
  <c r="AK4706" i="4" s="1"/>
  <c r="AE4988" i="4"/>
  <c r="AG4988" i="4" s="1"/>
  <c r="AK4988" i="4" s="1"/>
  <c r="AE4432" i="4"/>
  <c r="AG4432" i="4" s="1"/>
  <c r="AK4432" i="4" s="1"/>
  <c r="AE4368" i="4"/>
  <c r="AG4368" i="4" s="1"/>
  <c r="AK4368" i="4" s="1"/>
  <c r="AE4411" i="4"/>
  <c r="AG4411" i="4" s="1"/>
  <c r="AK4411" i="4" s="1"/>
  <c r="AE4347" i="4"/>
  <c r="AG4347" i="4" s="1"/>
  <c r="AK4347" i="4" s="1"/>
  <c r="AE4361" i="4"/>
  <c r="AG4361" i="4" s="1"/>
  <c r="AK4361" i="4" s="1"/>
  <c r="AE3622" i="4"/>
  <c r="AG3622" i="4" s="1"/>
  <c r="AK3622" i="4" s="1"/>
  <c r="AE3282" i="4"/>
  <c r="AG3282" i="4" s="1"/>
  <c r="AK3282" i="4" s="1"/>
  <c r="AE3218" i="4"/>
  <c r="AG3218" i="4" s="1"/>
  <c r="AK3218" i="4" s="1"/>
  <c r="AE3497" i="4"/>
  <c r="AG3497" i="4" s="1"/>
  <c r="AK3497" i="4" s="1"/>
  <c r="AE3433" i="4"/>
  <c r="AG3433" i="4" s="1"/>
  <c r="AK3433" i="4" s="1"/>
  <c r="AE2892" i="4"/>
  <c r="AG2892" i="4" s="1"/>
  <c r="AK2892" i="4" s="1"/>
  <c r="AE2828" i="4"/>
  <c r="AG2828" i="4" s="1"/>
  <c r="AK2828" i="4" s="1"/>
  <c r="AE2764" i="4"/>
  <c r="AG2764" i="4" s="1"/>
  <c r="AK2764" i="4" s="1"/>
  <c r="AE2700" i="4"/>
  <c r="AG2700" i="4" s="1"/>
  <c r="AK2700" i="4" s="1"/>
  <c r="AE3029" i="4"/>
  <c r="AG3029" i="4" s="1"/>
  <c r="AK3029" i="4" s="1"/>
  <c r="AE2997" i="4"/>
  <c r="AG2997" i="4" s="1"/>
  <c r="AK2997" i="4" s="1"/>
  <c r="AE2767" i="4"/>
  <c r="AG2767" i="4" s="1"/>
  <c r="AK2767" i="4" s="1"/>
  <c r="AE2666" i="4"/>
  <c r="AG2666" i="4" s="1"/>
  <c r="AK2666" i="4" s="1"/>
  <c r="AE2661" i="4"/>
  <c r="AG2661" i="4" s="1"/>
  <c r="AK2661" i="4" s="1"/>
  <c r="AE2629" i="4"/>
  <c r="AG2629" i="4" s="1"/>
  <c r="AK2629" i="4" s="1"/>
  <c r="AE2597" i="4"/>
  <c r="AG2597" i="4" s="1"/>
  <c r="AK2597" i="4" s="1"/>
  <c r="AE889" i="4"/>
  <c r="AG889" i="4" s="1"/>
  <c r="AK889" i="4" s="1"/>
  <c r="AE4921" i="4"/>
  <c r="AG4921" i="4" s="1"/>
  <c r="AK4921" i="4" s="1"/>
  <c r="AE4889" i="4"/>
  <c r="AG4889" i="4" s="1"/>
  <c r="AK4889" i="4" s="1"/>
  <c r="AE4857" i="4"/>
  <c r="AG4857" i="4" s="1"/>
  <c r="AK4857" i="4" s="1"/>
  <c r="AE4825" i="4"/>
  <c r="AG4825" i="4" s="1"/>
  <c r="AK4825" i="4" s="1"/>
  <c r="AE4793" i="4"/>
  <c r="AG4793" i="4" s="1"/>
  <c r="AK4793" i="4" s="1"/>
  <c r="AE4761" i="4"/>
  <c r="AG4761" i="4" s="1"/>
  <c r="AK4761" i="4" s="1"/>
  <c r="AE4713" i="4"/>
  <c r="AG4713" i="4" s="1"/>
  <c r="AK4713" i="4" s="1"/>
  <c r="AE4697" i="4"/>
  <c r="AG4697" i="4" s="1"/>
  <c r="AK4697" i="4" s="1"/>
  <c r="AE4642" i="4"/>
  <c r="AG4642" i="4" s="1"/>
  <c r="AK4642" i="4" s="1"/>
  <c r="AE4578" i="4"/>
  <c r="AG4578" i="4" s="1"/>
  <c r="AK4578" i="4" s="1"/>
  <c r="AE4514" i="4"/>
  <c r="AG4514" i="4" s="1"/>
  <c r="AK4514" i="4" s="1"/>
  <c r="AE4466" i="4"/>
  <c r="AG4466" i="4" s="1"/>
  <c r="AK4466" i="4" s="1"/>
  <c r="AE4414" i="4"/>
  <c r="AG4414" i="4" s="1"/>
  <c r="AK4414" i="4" s="1"/>
  <c r="AE4350" i="4"/>
  <c r="AG4350" i="4" s="1"/>
  <c r="AK4350" i="4" s="1"/>
  <c r="AE4323" i="4"/>
  <c r="AG4323" i="4" s="1"/>
  <c r="AK4323" i="4" s="1"/>
  <c r="AE4307" i="4"/>
  <c r="AG4307" i="4" s="1"/>
  <c r="AK4307" i="4" s="1"/>
  <c r="AE4291" i="4"/>
  <c r="AG4291" i="4" s="1"/>
  <c r="AK4291" i="4" s="1"/>
  <c r="AE4275" i="4"/>
  <c r="AG4275" i="4" s="1"/>
  <c r="AK4275" i="4" s="1"/>
  <c r="AE4259" i="4"/>
  <c r="AG4259" i="4" s="1"/>
  <c r="AK4259" i="4" s="1"/>
  <c r="AE4243" i="4"/>
  <c r="AG4243" i="4" s="1"/>
  <c r="AK4243" i="4" s="1"/>
  <c r="AE4227" i="4"/>
  <c r="AG4227" i="4" s="1"/>
  <c r="AK4227" i="4" s="1"/>
  <c r="AE4211" i="4"/>
  <c r="AG4211" i="4" s="1"/>
  <c r="AK4211" i="4" s="1"/>
  <c r="AE4195" i="4"/>
  <c r="AG4195" i="4" s="1"/>
  <c r="AK4195" i="4" s="1"/>
  <c r="AE4179" i="4"/>
  <c r="AG4179" i="4" s="1"/>
  <c r="AK4179" i="4" s="1"/>
  <c r="AE4163" i="4"/>
  <c r="AG4163" i="4" s="1"/>
  <c r="AK4163" i="4" s="1"/>
  <c r="AE4147" i="4"/>
  <c r="AG4147" i="4" s="1"/>
  <c r="AK4147" i="4" s="1"/>
  <c r="AE4131" i="4"/>
  <c r="AG4131" i="4" s="1"/>
  <c r="AK4131" i="4" s="1"/>
  <c r="AE4115" i="4"/>
  <c r="AG4115" i="4" s="1"/>
  <c r="AK4115" i="4" s="1"/>
  <c r="AE4099" i="4"/>
  <c r="AG4099" i="4" s="1"/>
  <c r="AK4099" i="4" s="1"/>
  <c r="AE4083" i="4"/>
  <c r="AG4083" i="4" s="1"/>
  <c r="AK4083" i="4" s="1"/>
  <c r="AE4067" i="4"/>
  <c r="AG4067" i="4" s="1"/>
  <c r="AK4067" i="4" s="1"/>
  <c r="AE4027" i="4"/>
  <c r="AG4027" i="4" s="1"/>
  <c r="AK4027" i="4" s="1"/>
  <c r="AE4058" i="4"/>
  <c r="AG4058" i="4" s="1"/>
  <c r="AK4058" i="4" s="1"/>
  <c r="AE3994" i="4"/>
  <c r="AG3994" i="4" s="1"/>
  <c r="AK3994" i="4" s="1"/>
  <c r="AE3949" i="4"/>
  <c r="AG3949" i="4" s="1"/>
  <c r="AK3949" i="4" s="1"/>
  <c r="AE3917" i="4"/>
  <c r="AG3917" i="4" s="1"/>
  <c r="AK3917" i="4" s="1"/>
  <c r="AE3885" i="4"/>
  <c r="AG3885" i="4" s="1"/>
  <c r="AK3885" i="4" s="1"/>
  <c r="AE3853" i="4"/>
  <c r="AG3853" i="4" s="1"/>
  <c r="AK3853" i="4" s="1"/>
  <c r="AE3821" i="4"/>
  <c r="AG3821" i="4" s="1"/>
  <c r="AK3821" i="4" s="1"/>
  <c r="AE3789" i="4"/>
  <c r="AG3789" i="4" s="1"/>
  <c r="AK3789" i="4" s="1"/>
  <c r="AE3757" i="4"/>
  <c r="AG3757" i="4" s="1"/>
  <c r="AK3757" i="4" s="1"/>
  <c r="AE3725" i="4"/>
  <c r="AG3725" i="4" s="1"/>
  <c r="AK3725" i="4" s="1"/>
  <c r="AE3693" i="4"/>
  <c r="AG3693" i="4" s="1"/>
  <c r="AK3693" i="4" s="1"/>
  <c r="AE3661" i="4"/>
  <c r="AG3661" i="4" s="1"/>
  <c r="AK3661" i="4" s="1"/>
  <c r="AE3629" i="4"/>
  <c r="AG3629" i="4" s="1"/>
  <c r="AK3629" i="4" s="1"/>
  <c r="AE3597" i="4"/>
  <c r="AG3597" i="4" s="1"/>
  <c r="AK3597" i="4" s="1"/>
  <c r="AE3581" i="4"/>
  <c r="AG3581" i="4" s="1"/>
  <c r="AK3581" i="4" s="1"/>
  <c r="AE3565" i="4"/>
  <c r="AG3565" i="4" s="1"/>
  <c r="AK3565" i="4" s="1"/>
  <c r="AE3515" i="4"/>
  <c r="AG3515" i="4" s="1"/>
  <c r="AK3515" i="4" s="1"/>
  <c r="AE2846" i="4"/>
  <c r="AG2846" i="4" s="1"/>
  <c r="AK2846" i="4" s="1"/>
  <c r="AE3524" i="4"/>
  <c r="AG3524" i="4" s="1"/>
  <c r="AK3524" i="4" s="1"/>
  <c r="AE3460" i="4"/>
  <c r="AG3460" i="4" s="1"/>
  <c r="AK3460" i="4" s="1"/>
  <c r="AE3396" i="4"/>
  <c r="AG3396" i="4" s="1"/>
  <c r="AK3396" i="4" s="1"/>
  <c r="AE2849" i="4"/>
  <c r="AG2849" i="4" s="1"/>
  <c r="AK2849" i="4" s="1"/>
  <c r="AE3525" i="4"/>
  <c r="AG3525" i="4" s="1"/>
  <c r="AK3525" i="4" s="1"/>
  <c r="AE3461" i="4"/>
  <c r="AG3461" i="4" s="1"/>
  <c r="AK3461" i="4" s="1"/>
  <c r="AE3397" i="4"/>
  <c r="AG3397" i="4" s="1"/>
  <c r="AK3397" i="4" s="1"/>
  <c r="AE2728" i="4"/>
  <c r="AG2728" i="4" s="1"/>
  <c r="AK2728" i="4" s="1"/>
  <c r="AE2589" i="4"/>
  <c r="AG2589" i="4" s="1"/>
  <c r="AK2589" i="4" s="1"/>
  <c r="AE2573" i="4"/>
  <c r="AG2573" i="4" s="1"/>
  <c r="AK2573" i="4" s="1"/>
  <c r="AE2557" i="4"/>
  <c r="AG2557" i="4" s="1"/>
  <c r="AK2557" i="4" s="1"/>
  <c r="AE2541" i="4"/>
  <c r="AG2541" i="4" s="1"/>
  <c r="AK2541" i="4" s="1"/>
  <c r="AE2525" i="4"/>
  <c r="AG2525" i="4" s="1"/>
  <c r="AK2525" i="4" s="1"/>
  <c r="AE2509" i="4"/>
  <c r="AG2509" i="4" s="1"/>
  <c r="AK2509" i="4" s="1"/>
  <c r="AE2493" i="4"/>
  <c r="AG2493" i="4" s="1"/>
  <c r="AK2493" i="4" s="1"/>
  <c r="AE2477" i="4"/>
  <c r="AG2477" i="4" s="1"/>
  <c r="AK2477" i="4" s="1"/>
  <c r="AE2461" i="4"/>
  <c r="AG2461" i="4" s="1"/>
  <c r="AK2461" i="4" s="1"/>
  <c r="AE2445" i="4"/>
  <c r="AG2445" i="4" s="1"/>
  <c r="AK2445" i="4" s="1"/>
  <c r="AE2429" i="4"/>
  <c r="AG2429" i="4" s="1"/>
  <c r="AK2429" i="4" s="1"/>
  <c r="AE2413" i="4"/>
  <c r="AG2413" i="4" s="1"/>
  <c r="AK2413" i="4" s="1"/>
  <c r="AE2397" i="4"/>
  <c r="AG2397" i="4" s="1"/>
  <c r="AK2397" i="4" s="1"/>
  <c r="AE2381" i="4"/>
  <c r="AG2381" i="4" s="1"/>
  <c r="AK2381" i="4" s="1"/>
  <c r="AE2365" i="4"/>
  <c r="AG2365" i="4" s="1"/>
  <c r="AK2365" i="4" s="1"/>
  <c r="AE2349" i="4"/>
  <c r="AG2349" i="4" s="1"/>
  <c r="AK2349" i="4" s="1"/>
  <c r="AE2333" i="4"/>
  <c r="AG2333" i="4" s="1"/>
  <c r="AK2333" i="4" s="1"/>
  <c r="AE2317" i="4"/>
  <c r="AG2317" i="4" s="1"/>
  <c r="AK2317" i="4" s="1"/>
  <c r="AE2301" i="4"/>
  <c r="AG2301" i="4" s="1"/>
  <c r="AK2301" i="4" s="1"/>
  <c r="AE2285" i="4"/>
  <c r="AG2285" i="4" s="1"/>
  <c r="AK2285" i="4" s="1"/>
  <c r="AE2269" i="4"/>
  <c r="AG2269" i="4" s="1"/>
  <c r="AK2269" i="4" s="1"/>
  <c r="AE2253" i="4"/>
  <c r="AG2253" i="4" s="1"/>
  <c r="AK2253" i="4" s="1"/>
  <c r="AE2237" i="4"/>
  <c r="AG2237" i="4" s="1"/>
  <c r="AK2237" i="4" s="1"/>
  <c r="AE2221" i="4"/>
  <c r="AG2221" i="4" s="1"/>
  <c r="AK2221" i="4" s="1"/>
  <c r="AE2205" i="4"/>
  <c r="AG2205" i="4" s="1"/>
  <c r="AK2205" i="4" s="1"/>
  <c r="AE2189" i="4"/>
  <c r="AG2189" i="4" s="1"/>
  <c r="AK2189" i="4" s="1"/>
  <c r="AE2173" i="4"/>
  <c r="AG2173" i="4" s="1"/>
  <c r="AK2173" i="4" s="1"/>
  <c r="AE2157" i="4"/>
  <c r="AG2157" i="4" s="1"/>
  <c r="AK2157" i="4" s="1"/>
  <c r="AE2141" i="4"/>
  <c r="AG2141" i="4" s="1"/>
  <c r="AK2141" i="4" s="1"/>
  <c r="AE2125" i="4"/>
  <c r="AG2125" i="4" s="1"/>
  <c r="AK2125" i="4" s="1"/>
  <c r="AE2109" i="4"/>
  <c r="AG2109" i="4" s="1"/>
  <c r="AK2109" i="4" s="1"/>
  <c r="AE2093" i="4"/>
  <c r="AG2093" i="4" s="1"/>
  <c r="AK2093" i="4" s="1"/>
  <c r="AE2077" i="4"/>
  <c r="AG2077" i="4" s="1"/>
  <c r="AK2077" i="4" s="1"/>
  <c r="AE2061" i="4"/>
  <c r="AG2061" i="4" s="1"/>
  <c r="AK2061" i="4" s="1"/>
  <c r="AE2045" i="4"/>
  <c r="AG2045" i="4" s="1"/>
  <c r="AK2045" i="4" s="1"/>
  <c r="AE2029" i="4"/>
  <c r="AG2029" i="4" s="1"/>
  <c r="AK2029" i="4" s="1"/>
  <c r="AE2013" i="4"/>
  <c r="AG2013" i="4" s="1"/>
  <c r="AK2013" i="4" s="1"/>
  <c r="AE1997" i="4"/>
  <c r="AG1997" i="4" s="1"/>
  <c r="AK1997" i="4" s="1"/>
  <c r="AE1981" i="4"/>
  <c r="AG1981" i="4" s="1"/>
  <c r="AK1981" i="4" s="1"/>
  <c r="AE1965" i="4"/>
  <c r="AG1965" i="4" s="1"/>
  <c r="AK1965" i="4" s="1"/>
  <c r="AE1949" i="4"/>
  <c r="AG1949" i="4" s="1"/>
  <c r="AK1949" i="4" s="1"/>
  <c r="AE1933" i="4"/>
  <c r="AG1933" i="4" s="1"/>
  <c r="AK1933" i="4" s="1"/>
  <c r="AE1917" i="4"/>
  <c r="AG1917" i="4" s="1"/>
  <c r="AK1917" i="4" s="1"/>
  <c r="AE1901" i="4"/>
  <c r="AG1901" i="4" s="1"/>
  <c r="AK1901" i="4" s="1"/>
  <c r="AE1885" i="4"/>
  <c r="AG1885" i="4" s="1"/>
  <c r="AK1885" i="4" s="1"/>
  <c r="AE1869" i="4"/>
  <c r="AG1869" i="4" s="1"/>
  <c r="AK1869" i="4" s="1"/>
  <c r="AE1853" i="4"/>
  <c r="AG1853" i="4" s="1"/>
  <c r="AK1853" i="4" s="1"/>
  <c r="AE1837" i="4"/>
  <c r="AG1837" i="4" s="1"/>
  <c r="AK1837" i="4" s="1"/>
  <c r="AE1821" i="4"/>
  <c r="AG1821" i="4" s="1"/>
  <c r="AK1821" i="4" s="1"/>
  <c r="AE1805" i="4"/>
  <c r="AG1805" i="4" s="1"/>
  <c r="AK1805" i="4" s="1"/>
  <c r="AE1789" i="4"/>
  <c r="AG1789" i="4" s="1"/>
  <c r="AK1789" i="4" s="1"/>
  <c r="AE1773" i="4"/>
  <c r="AG1773" i="4" s="1"/>
  <c r="AK1773" i="4" s="1"/>
  <c r="AE1757" i="4"/>
  <c r="AG1757" i="4" s="1"/>
  <c r="AK1757" i="4" s="1"/>
  <c r="AE1741" i="4"/>
  <c r="AG1741" i="4" s="1"/>
  <c r="AK1741" i="4" s="1"/>
  <c r="AE1725" i="4"/>
  <c r="AG1725" i="4" s="1"/>
  <c r="AK1725" i="4" s="1"/>
  <c r="AE1709" i="4"/>
  <c r="AG1709" i="4" s="1"/>
  <c r="AK1709" i="4" s="1"/>
  <c r="AE1677" i="4"/>
  <c r="AG1677" i="4" s="1"/>
  <c r="AK1677" i="4" s="1"/>
  <c r="AE1661" i="4"/>
  <c r="AG1661" i="4" s="1"/>
  <c r="AK1661" i="4" s="1"/>
  <c r="AE1597" i="4"/>
  <c r="AG1597" i="4" s="1"/>
  <c r="AK1597" i="4" s="1"/>
  <c r="AE1357" i="4"/>
  <c r="AG1357" i="4" s="1"/>
  <c r="AK1357" i="4" s="1"/>
  <c r="AE1245" i="4"/>
  <c r="AG1245" i="4" s="1"/>
  <c r="AK1245" i="4" s="1"/>
  <c r="AE1213" i="4"/>
  <c r="AG1213" i="4" s="1"/>
  <c r="AK1213" i="4" s="1"/>
  <c r="AE1197" i="4"/>
  <c r="AG1197" i="4" s="1"/>
  <c r="AK1197" i="4" s="1"/>
  <c r="AE1101" i="4"/>
  <c r="AG1101" i="4" s="1"/>
  <c r="AK1101" i="4" s="1"/>
  <c r="AE1021" i="4"/>
  <c r="AG1021" i="4" s="1"/>
  <c r="AK1021" i="4" s="1"/>
  <c r="AE989" i="4"/>
  <c r="AG989" i="4" s="1"/>
  <c r="AK989" i="4" s="1"/>
  <c r="AE4960" i="4"/>
  <c r="AG4960" i="4" s="1"/>
  <c r="AK4960" i="4" s="1"/>
  <c r="AE3415" i="4"/>
  <c r="AG3415" i="4" s="1"/>
  <c r="AK3415" i="4" s="1"/>
  <c r="AE3552" i="4"/>
  <c r="AG3552" i="4" s="1"/>
  <c r="AK3552" i="4" s="1"/>
  <c r="AE3488" i="4"/>
  <c r="AG3488" i="4" s="1"/>
  <c r="AK3488" i="4" s="1"/>
  <c r="AE3424" i="4"/>
  <c r="AG3424" i="4" s="1"/>
  <c r="AK3424" i="4" s="1"/>
  <c r="AE3489" i="4"/>
  <c r="AG3489" i="4" s="1"/>
  <c r="AK3489" i="4" s="1"/>
  <c r="AE3425" i="4"/>
  <c r="AG3425" i="4" s="1"/>
  <c r="AK3425" i="4" s="1"/>
  <c r="AE2580" i="4"/>
  <c r="AG2580" i="4" s="1"/>
  <c r="AK2580" i="4" s="1"/>
  <c r="AE2564" i="4"/>
  <c r="AG2564" i="4" s="1"/>
  <c r="AK2564" i="4" s="1"/>
  <c r="AE2548" i="4"/>
  <c r="AG2548" i="4" s="1"/>
  <c r="AK2548" i="4" s="1"/>
  <c r="AE2532" i="4"/>
  <c r="AG2532" i="4" s="1"/>
  <c r="AK2532" i="4" s="1"/>
  <c r="AE2516" i="4"/>
  <c r="AG2516" i="4" s="1"/>
  <c r="AK2516" i="4" s="1"/>
  <c r="AE2500" i="4"/>
  <c r="AG2500" i="4" s="1"/>
  <c r="AK2500" i="4" s="1"/>
  <c r="AE2484" i="4"/>
  <c r="AG2484" i="4" s="1"/>
  <c r="AK2484" i="4" s="1"/>
  <c r="AE2468" i="4"/>
  <c r="AG2468" i="4" s="1"/>
  <c r="AK2468" i="4" s="1"/>
  <c r="AE2452" i="4"/>
  <c r="AG2452" i="4" s="1"/>
  <c r="AK2452" i="4" s="1"/>
  <c r="AE2436" i="4"/>
  <c r="AG2436" i="4" s="1"/>
  <c r="AK2436" i="4" s="1"/>
  <c r="AE2420" i="4"/>
  <c r="AG2420" i="4" s="1"/>
  <c r="AK2420" i="4" s="1"/>
  <c r="AE2404" i="4"/>
  <c r="AG2404" i="4" s="1"/>
  <c r="AK2404" i="4" s="1"/>
  <c r="AE2388" i="4"/>
  <c r="AG2388" i="4" s="1"/>
  <c r="AK2388" i="4" s="1"/>
  <c r="AE2372" i="4"/>
  <c r="AG2372" i="4" s="1"/>
  <c r="AK2372" i="4" s="1"/>
  <c r="AE2356" i="4"/>
  <c r="AG2356" i="4" s="1"/>
  <c r="AK2356" i="4" s="1"/>
  <c r="AE2340" i="4"/>
  <c r="AG2340" i="4" s="1"/>
  <c r="AK2340" i="4" s="1"/>
  <c r="AE2324" i="4"/>
  <c r="AG2324" i="4" s="1"/>
  <c r="AK2324" i="4" s="1"/>
  <c r="AE2308" i="4"/>
  <c r="AG2308" i="4" s="1"/>
  <c r="AK2308" i="4" s="1"/>
  <c r="AE2292" i="4"/>
  <c r="AG2292" i="4" s="1"/>
  <c r="AK2292" i="4" s="1"/>
  <c r="AE2276" i="4"/>
  <c r="AG2276" i="4" s="1"/>
  <c r="AK2276" i="4" s="1"/>
  <c r="AE2260" i="4"/>
  <c r="AG2260" i="4" s="1"/>
  <c r="AK2260" i="4" s="1"/>
  <c r="AE2244" i="4"/>
  <c r="AG2244" i="4" s="1"/>
  <c r="AK2244" i="4" s="1"/>
  <c r="AE2228" i="4"/>
  <c r="AG2228" i="4" s="1"/>
  <c r="AK2228" i="4" s="1"/>
  <c r="AE2212" i="4"/>
  <c r="AG2212" i="4" s="1"/>
  <c r="AK2212" i="4" s="1"/>
  <c r="AE2196" i="4"/>
  <c r="AG2196" i="4" s="1"/>
  <c r="AK2196" i="4" s="1"/>
  <c r="AE2180" i="4"/>
  <c r="AG2180" i="4" s="1"/>
  <c r="AK2180" i="4" s="1"/>
  <c r="AE2164" i="4"/>
  <c r="AG2164" i="4" s="1"/>
  <c r="AK2164" i="4" s="1"/>
  <c r="AE2148" i="4"/>
  <c r="AG2148" i="4" s="1"/>
  <c r="AK2148" i="4" s="1"/>
  <c r="AE2132" i="4"/>
  <c r="AG2132" i="4" s="1"/>
  <c r="AK2132" i="4" s="1"/>
  <c r="AE2116" i="4"/>
  <c r="AG2116" i="4" s="1"/>
  <c r="AK2116" i="4" s="1"/>
  <c r="AE2100" i="4"/>
  <c r="AG2100" i="4" s="1"/>
  <c r="AK2100" i="4" s="1"/>
  <c r="AE2084" i="4"/>
  <c r="AG2084" i="4" s="1"/>
  <c r="AK2084" i="4" s="1"/>
  <c r="AE2068" i="4"/>
  <c r="AG2068" i="4" s="1"/>
  <c r="AK2068" i="4" s="1"/>
  <c r="AE2052" i="4"/>
  <c r="AG2052" i="4" s="1"/>
  <c r="AK2052" i="4" s="1"/>
  <c r="AE2036" i="4"/>
  <c r="AG2036" i="4" s="1"/>
  <c r="AK2036" i="4" s="1"/>
  <c r="AE2020" i="4"/>
  <c r="AG2020" i="4" s="1"/>
  <c r="AK2020" i="4" s="1"/>
  <c r="AE2004" i="4"/>
  <c r="AG2004" i="4" s="1"/>
  <c r="AK2004" i="4" s="1"/>
  <c r="AE1988" i="4"/>
  <c r="AG1988" i="4" s="1"/>
  <c r="AK1988" i="4" s="1"/>
  <c r="AE1972" i="4"/>
  <c r="AG1972" i="4" s="1"/>
  <c r="AK1972" i="4" s="1"/>
  <c r="AE1956" i="4"/>
  <c r="AG1956" i="4" s="1"/>
  <c r="AK1956" i="4" s="1"/>
  <c r="AE1940" i="4"/>
  <c r="AG1940" i="4" s="1"/>
  <c r="AK1940" i="4" s="1"/>
  <c r="AE1924" i="4"/>
  <c r="AG1924" i="4" s="1"/>
  <c r="AK1924" i="4" s="1"/>
  <c r="AE1908" i="4"/>
  <c r="AG1908" i="4" s="1"/>
  <c r="AK1908" i="4" s="1"/>
  <c r="AE1892" i="4"/>
  <c r="AG1892" i="4" s="1"/>
  <c r="AK1892" i="4" s="1"/>
  <c r="AE1876" i="4"/>
  <c r="AG1876" i="4" s="1"/>
  <c r="AK1876" i="4" s="1"/>
  <c r="AE1860" i="4"/>
  <c r="AG1860" i="4" s="1"/>
  <c r="AK1860" i="4" s="1"/>
  <c r="AE1844" i="4"/>
  <c r="AG1844" i="4" s="1"/>
  <c r="AK1844" i="4" s="1"/>
  <c r="AE1828" i="4"/>
  <c r="AG1828" i="4" s="1"/>
  <c r="AK1828" i="4" s="1"/>
  <c r="AE1812" i="4"/>
  <c r="AG1812" i="4" s="1"/>
  <c r="AK1812" i="4" s="1"/>
  <c r="AE1796" i="4"/>
  <c r="AG1796" i="4" s="1"/>
  <c r="AK1796" i="4" s="1"/>
  <c r="AE1780" i="4"/>
  <c r="AG1780" i="4" s="1"/>
  <c r="AK1780" i="4" s="1"/>
  <c r="AE1764" i="4"/>
  <c r="AG1764" i="4" s="1"/>
  <c r="AK1764" i="4" s="1"/>
  <c r="AE1748" i="4"/>
  <c r="AG1748" i="4" s="1"/>
  <c r="AK1748" i="4" s="1"/>
  <c r="AE1732" i="4"/>
  <c r="AG1732" i="4" s="1"/>
  <c r="AK1732" i="4" s="1"/>
  <c r="S5008" i="4"/>
  <c r="J339" i="2"/>
  <c r="L317" i="2"/>
  <c r="K296" i="2"/>
  <c r="K341" i="2"/>
  <c r="J320" i="2"/>
  <c r="L298" i="2"/>
  <c r="L343" i="2"/>
  <c r="K322" i="2"/>
  <c r="J301" i="2"/>
  <c r="L344" i="2"/>
  <c r="K323" i="2"/>
  <c r="J302" i="2"/>
  <c r="K280" i="2"/>
  <c r="J259" i="2"/>
  <c r="L237" i="2"/>
  <c r="K216" i="2"/>
  <c r="J195" i="2"/>
  <c r="J288" i="2"/>
  <c r="L266" i="2"/>
  <c r="K245" i="2"/>
  <c r="J224" i="2"/>
  <c r="L202" i="2"/>
  <c r="K181" i="2"/>
  <c r="K274" i="2"/>
  <c r="J253" i="2"/>
  <c r="L231" i="2"/>
  <c r="K210" i="2"/>
  <c r="J189" i="2"/>
  <c r="J282" i="2"/>
  <c r="L260" i="2"/>
  <c r="K239" i="2"/>
  <c r="J218" i="2"/>
  <c r="L196" i="2"/>
  <c r="K174" i="2"/>
  <c r="J153" i="2"/>
  <c r="L131" i="2"/>
  <c r="K110" i="2"/>
  <c r="J89" i="2"/>
  <c r="L67" i="2"/>
  <c r="L160" i="2"/>
  <c r="J134" i="2"/>
  <c r="L112" i="2"/>
  <c r="K91" i="2"/>
  <c r="J70" i="2"/>
  <c r="J163" i="2"/>
  <c r="L141" i="2"/>
  <c r="K120" i="2"/>
  <c r="J99" i="2"/>
  <c r="L77" i="2"/>
  <c r="L170" i="2"/>
  <c r="K149" i="2"/>
  <c r="J128" i="2"/>
  <c r="L106" i="2"/>
  <c r="K85" i="2"/>
  <c r="J64" i="2"/>
  <c r="L42" i="2"/>
  <c r="K21" i="2"/>
  <c r="J49" i="2"/>
  <c r="L27" i="2"/>
  <c r="L56" i="2"/>
  <c r="K35" i="2"/>
  <c r="J14" i="2"/>
  <c r="J43" i="2"/>
  <c r="L21" i="2"/>
  <c r="K348" i="2"/>
  <c r="J327" i="2"/>
  <c r="L305" i="2"/>
  <c r="L350" i="2"/>
  <c r="K329" i="2"/>
  <c r="J308" i="2"/>
  <c r="J353" i="2"/>
  <c r="L331" i="2"/>
  <c r="K310" i="2"/>
  <c r="J354" i="2"/>
  <c r="L332" i="2"/>
  <c r="K311" i="2"/>
  <c r="J290" i="2"/>
  <c r="K268" i="2"/>
  <c r="J247" i="2"/>
  <c r="L225" i="2"/>
  <c r="K204" i="2"/>
  <c r="J183" i="2"/>
  <c r="J276" i="2"/>
  <c r="L254" i="2"/>
  <c r="K233" i="2"/>
  <c r="J212" i="2"/>
  <c r="L190" i="2"/>
  <c r="L283" i="2"/>
  <c r="K262" i="2"/>
  <c r="J241" i="2"/>
  <c r="L219" i="2"/>
  <c r="K198" i="2"/>
  <c r="J177" i="2"/>
  <c r="J270" i="2"/>
  <c r="L248" i="2"/>
  <c r="K227" i="2"/>
  <c r="J206" i="2"/>
  <c r="L184" i="2"/>
  <c r="K162" i="2"/>
  <c r="J141" i="2"/>
  <c r="L119" i="2"/>
  <c r="K98" i="2"/>
  <c r="J77" i="2"/>
  <c r="J170" i="2"/>
  <c r="L148" i="2"/>
  <c r="K127" i="2"/>
  <c r="J106" i="2"/>
  <c r="L84" i="2"/>
  <c r="K63" i="2"/>
  <c r="K156" i="2"/>
  <c r="J135" i="2"/>
  <c r="L113" i="2"/>
  <c r="K92" i="2"/>
  <c r="J71" i="2"/>
  <c r="J164" i="2"/>
  <c r="L142" i="2"/>
  <c r="K121" i="2"/>
  <c r="J100" i="2"/>
  <c r="L78" i="2"/>
  <c r="K57" i="2"/>
  <c r="J36" i="2"/>
  <c r="L14" i="2"/>
  <c r="K42" i="2"/>
  <c r="J21" i="2"/>
  <c r="J50" i="2"/>
  <c r="L28" i="2"/>
  <c r="L57" i="2"/>
  <c r="K36" i="2"/>
  <c r="J15" i="2"/>
  <c r="L341" i="2"/>
  <c r="K320" i="2"/>
  <c r="J299" i="2"/>
  <c r="J344" i="2"/>
  <c r="L322" i="2"/>
  <c r="K301" i="2"/>
  <c r="K346" i="2"/>
  <c r="J325" i="2"/>
  <c r="L303" i="2"/>
  <c r="K347" i="2"/>
  <c r="J326" i="2"/>
  <c r="L304" i="2"/>
  <c r="J283" i="2"/>
  <c r="L261" i="2"/>
  <c r="K240" i="2"/>
  <c r="J219" i="2"/>
  <c r="L197" i="2"/>
  <c r="K176" i="2"/>
  <c r="K269" i="2"/>
  <c r="J248" i="2"/>
  <c r="L226" i="2"/>
  <c r="K205" i="2"/>
  <c r="J184" i="2"/>
  <c r="J277" i="2"/>
  <c r="L255" i="2"/>
  <c r="K234" i="2"/>
  <c r="J213" i="2"/>
  <c r="L191" i="2"/>
  <c r="L284" i="2"/>
  <c r="K263" i="2"/>
  <c r="J242" i="2"/>
  <c r="L220" i="2"/>
  <c r="K199" i="2"/>
  <c r="J178" i="2"/>
  <c r="L155" i="2"/>
  <c r="K134" i="2"/>
  <c r="J113" i="2"/>
  <c r="L91" i="2"/>
  <c r="K70" i="2"/>
  <c r="K163" i="2"/>
  <c r="J142" i="2"/>
  <c r="L120" i="2"/>
  <c r="K99" i="2"/>
  <c r="J78" i="2"/>
  <c r="J171" i="2"/>
  <c r="L149" i="2"/>
  <c r="K128" i="2"/>
  <c r="J107" i="2"/>
  <c r="L85" i="2"/>
  <c r="K64" i="2"/>
  <c r="K157" i="2"/>
  <c r="J136" i="2"/>
  <c r="L114" i="2"/>
  <c r="K93" i="2"/>
  <c r="J72" i="2"/>
  <c r="L50" i="2"/>
  <c r="K29" i="2"/>
  <c r="J57" i="2"/>
  <c r="L35" i="2"/>
  <c r="K14" i="2"/>
  <c r="K43" i="2"/>
  <c r="J22" i="2"/>
  <c r="J51" i="2"/>
  <c r="L29" i="2"/>
  <c r="L345" i="2"/>
  <c r="K324" i="2"/>
  <c r="J303" i="2"/>
  <c r="J348" i="2"/>
  <c r="L326" i="2"/>
  <c r="K305" i="2"/>
  <c r="K350" i="2"/>
  <c r="J329" i="2"/>
  <c r="L307" i="2"/>
  <c r="K351" i="2"/>
  <c r="J330" i="2"/>
  <c r="L308" i="2"/>
  <c r="J287" i="2"/>
  <c r="L265" i="2"/>
  <c r="K244" i="2"/>
  <c r="J223" i="2"/>
  <c r="L201" i="2"/>
  <c r="K180" i="2"/>
  <c r="K273" i="2"/>
  <c r="J252" i="2"/>
  <c r="L230" i="2"/>
  <c r="K209" i="2"/>
  <c r="J188" i="2"/>
  <c r="J281" i="2"/>
  <c r="L259" i="2"/>
  <c r="K238" i="2"/>
  <c r="J217" i="2"/>
  <c r="L195" i="2"/>
  <c r="L288" i="2"/>
  <c r="K267" i="2"/>
  <c r="J246" i="2"/>
  <c r="L224" i="2"/>
  <c r="K203" i="2"/>
  <c r="J182" i="2"/>
  <c r="L159" i="2"/>
  <c r="K138" i="2"/>
  <c r="J117" i="2"/>
  <c r="L95" i="2"/>
  <c r="K74" i="2"/>
  <c r="K167" i="2"/>
  <c r="J146" i="2"/>
  <c r="L124" i="2"/>
  <c r="K103" i="2"/>
  <c r="J82" i="2"/>
  <c r="K175" i="2"/>
  <c r="L153" i="2"/>
  <c r="K132" i="2"/>
  <c r="J111" i="2"/>
  <c r="L89" i="2"/>
  <c r="K68" i="2"/>
  <c r="K161" i="2"/>
  <c r="J140" i="2"/>
  <c r="L118" i="2"/>
  <c r="K97" i="2"/>
  <c r="J76" i="2"/>
  <c r="L54" i="2"/>
  <c r="K33" i="2"/>
  <c r="J12" i="2"/>
  <c r="L39" i="2"/>
  <c r="K18" i="2"/>
  <c r="K47" i="2"/>
  <c r="J26" i="2"/>
  <c r="J55" i="2"/>
  <c r="L33" i="2"/>
  <c r="K12" i="2"/>
  <c r="K380" i="2"/>
  <c r="AE5005" i="4"/>
  <c r="AG5005" i="4" s="1"/>
  <c r="AK5005" i="4" s="1"/>
  <c r="J205" i="2"/>
  <c r="L183" i="2"/>
  <c r="L276" i="2"/>
  <c r="K255" i="2"/>
  <c r="J234" i="2"/>
  <c r="L212" i="2"/>
  <c r="K191" i="2"/>
  <c r="J169" i="2"/>
  <c r="L147" i="2"/>
  <c r="K126" i="2"/>
  <c r="J105" i="2"/>
  <c r="L83" i="2"/>
  <c r="K62" i="2"/>
  <c r="K155" i="2"/>
  <c r="L128" i="2"/>
  <c r="K107" i="2"/>
  <c r="J86" i="2"/>
  <c r="L64" i="2"/>
  <c r="L157" i="2"/>
  <c r="K136" i="2"/>
  <c r="J115" i="2"/>
  <c r="L93" i="2"/>
  <c r="K72" i="2"/>
  <c r="K165" i="2"/>
  <c r="J144" i="2"/>
  <c r="L122" i="2"/>
  <c r="K101" i="2"/>
  <c r="J80" i="2"/>
  <c r="L58" i="2"/>
  <c r="K37" i="2"/>
  <c r="J16" i="2"/>
  <c r="L43" i="2"/>
  <c r="K22" i="2"/>
  <c r="K51" i="2"/>
  <c r="J30" i="2"/>
  <c r="J59" i="2"/>
  <c r="L37" i="2"/>
  <c r="K16" i="2"/>
  <c r="J343" i="2"/>
  <c r="L321" i="2"/>
  <c r="K300" i="2"/>
  <c r="K345" i="2"/>
  <c r="J324" i="2"/>
  <c r="L302" i="2"/>
  <c r="L347" i="2"/>
  <c r="K326" i="2"/>
  <c r="J305" i="2"/>
  <c r="L348" i="2"/>
  <c r="K327" i="2"/>
  <c r="J306" i="2"/>
  <c r="K284" i="2"/>
  <c r="J263" i="2"/>
  <c r="L241" i="2"/>
  <c r="K220" i="2"/>
  <c r="J199" i="2"/>
  <c r="L177" i="2"/>
  <c r="L270" i="2"/>
  <c r="K249" i="2"/>
  <c r="J228" i="2"/>
  <c r="L206" i="2"/>
  <c r="K185" i="2"/>
  <c r="K278" i="2"/>
  <c r="J257" i="2"/>
  <c r="L235" i="2"/>
  <c r="K214" i="2"/>
  <c r="J193" i="2"/>
  <c r="J286" i="2"/>
  <c r="L264" i="2"/>
  <c r="K243" i="2"/>
  <c r="J222" i="2"/>
  <c r="L200" i="2"/>
  <c r="K179" i="2"/>
  <c r="J157" i="2"/>
  <c r="L135" i="2"/>
  <c r="K114" i="2"/>
  <c r="J93" i="2"/>
  <c r="L71" i="2"/>
  <c r="L164" i="2"/>
  <c r="K143" i="2"/>
  <c r="J122" i="2"/>
  <c r="L100" i="2"/>
  <c r="K79" i="2"/>
  <c r="K172" i="2"/>
  <c r="J151" i="2"/>
  <c r="L129" i="2"/>
  <c r="K108" i="2"/>
  <c r="J87" i="2"/>
  <c r="L65" i="2"/>
  <c r="L158" i="2"/>
  <c r="K137" i="2"/>
  <c r="J116" i="2"/>
  <c r="L94" i="2"/>
  <c r="K73" i="2"/>
  <c r="J52" i="2"/>
  <c r="L30" i="2"/>
  <c r="K58" i="2"/>
  <c r="J37" i="2"/>
  <c r="L15" i="2"/>
  <c r="L44" i="2"/>
  <c r="K23" i="2"/>
  <c r="K52" i="2"/>
  <c r="J31" i="2"/>
  <c r="J380" i="2"/>
  <c r="K336" i="2"/>
  <c r="J315" i="2"/>
  <c r="L293" i="2"/>
  <c r="L338" i="2"/>
  <c r="K317" i="2"/>
  <c r="J296" i="2"/>
  <c r="J341" i="2"/>
  <c r="L319" i="2"/>
  <c r="K298" i="2"/>
  <c r="J342" i="2"/>
  <c r="L320" i="2"/>
  <c r="K299" i="2"/>
  <c r="L277" i="2"/>
  <c r="K256" i="2"/>
  <c r="J235" i="2"/>
  <c r="L213" i="2"/>
  <c r="K192" i="2"/>
  <c r="K285" i="2"/>
  <c r="J264" i="2"/>
  <c r="L242" i="2"/>
  <c r="K221" i="2"/>
  <c r="J200" i="2"/>
  <c r="L178" i="2"/>
  <c r="L271" i="2"/>
  <c r="K250" i="2"/>
  <c r="J229" i="2"/>
  <c r="L207" i="2"/>
  <c r="K186" i="2"/>
  <c r="K279" i="2"/>
  <c r="J258" i="2"/>
  <c r="L236" i="2"/>
  <c r="K215" i="2"/>
  <c r="J194" i="2"/>
  <c r="L171" i="2"/>
  <c r="K150" i="2"/>
  <c r="J129" i="2"/>
  <c r="L107" i="2"/>
  <c r="K86" i="2"/>
  <c r="J65" i="2"/>
  <c r="J158" i="2"/>
  <c r="L136" i="2"/>
  <c r="K115" i="2"/>
  <c r="J94" i="2"/>
  <c r="L72" i="2"/>
  <c r="L165" i="2"/>
  <c r="K144" i="2"/>
  <c r="J123" i="2"/>
  <c r="L101" i="2"/>
  <c r="K80" i="2"/>
  <c r="K173" i="2"/>
  <c r="J152" i="2"/>
  <c r="L130" i="2"/>
  <c r="K109" i="2"/>
  <c r="J88" i="2"/>
  <c r="L66" i="2"/>
  <c r="K45" i="2"/>
  <c r="J24" i="2"/>
  <c r="L51" i="2"/>
  <c r="K30" i="2"/>
  <c r="K59" i="2"/>
  <c r="J38" i="2"/>
  <c r="L16" i="2"/>
  <c r="L45" i="2"/>
  <c r="K24" i="2"/>
  <c r="K340" i="2"/>
  <c r="J319" i="2"/>
  <c r="L297" i="2"/>
  <c r="L342" i="2"/>
  <c r="K321" i="2"/>
  <c r="J300" i="2"/>
  <c r="J345" i="2"/>
  <c r="L323" i="2"/>
  <c r="K302" i="2"/>
  <c r="J346" i="2"/>
  <c r="L324" i="2"/>
  <c r="K303" i="2"/>
  <c r="L281" i="2"/>
  <c r="K260" i="2"/>
  <c r="J239" i="2"/>
  <c r="L217" i="2"/>
  <c r="K196" i="2"/>
  <c r="J175" i="2"/>
  <c r="J268" i="2"/>
  <c r="L246" i="2"/>
  <c r="K225" i="2"/>
  <c r="J204" i="2"/>
  <c r="L182" i="2"/>
  <c r="L275" i="2"/>
  <c r="K254" i="2"/>
  <c r="J233" i="2"/>
  <c r="L211" i="2"/>
  <c r="K190" i="2"/>
  <c r="K283" i="2"/>
  <c r="J262" i="2"/>
  <c r="L240" i="2"/>
  <c r="K219" i="2"/>
  <c r="J198" i="2"/>
  <c r="L176" i="2"/>
  <c r="K154" i="2"/>
  <c r="J133" i="2"/>
  <c r="L111" i="2"/>
  <c r="K90" i="2"/>
  <c r="J69" i="2"/>
  <c r="J162" i="2"/>
  <c r="L140" i="2"/>
  <c r="K119" i="2"/>
  <c r="J98" i="2"/>
  <c r="L76" i="2"/>
  <c r="L169" i="2"/>
  <c r="K148" i="2"/>
  <c r="J127" i="2"/>
  <c r="L105" i="2"/>
  <c r="K84" i="2"/>
  <c r="J63" i="2"/>
  <c r="J156" i="2"/>
  <c r="L134" i="2"/>
  <c r="K113" i="2"/>
  <c r="J92" i="2"/>
  <c r="L70" i="2"/>
  <c r="K49" i="2"/>
  <c r="J28" i="2"/>
  <c r="L55" i="2"/>
  <c r="K34" i="2"/>
  <c r="J13" i="2"/>
  <c r="J42" i="2"/>
  <c r="L20" i="2"/>
  <c r="L49" i="2"/>
  <c r="K28" i="2"/>
  <c r="AE3536" i="4"/>
  <c r="AG3536" i="4" s="1"/>
  <c r="AK3536" i="4" s="1"/>
  <c r="AE3472" i="4"/>
  <c r="AG3472" i="4" s="1"/>
  <c r="AK3472" i="4" s="1"/>
  <c r="AE3408" i="4"/>
  <c r="AG3408" i="4" s="1"/>
  <c r="AK3408" i="4" s="1"/>
  <c r="AE2592" i="4"/>
  <c r="AG2592" i="4" s="1"/>
  <c r="AK2592" i="4" s="1"/>
  <c r="AE2576" i="4"/>
  <c r="AG2576" i="4" s="1"/>
  <c r="AK2576" i="4" s="1"/>
  <c r="AE2560" i="4"/>
  <c r="AG2560" i="4" s="1"/>
  <c r="AK2560" i="4" s="1"/>
  <c r="AE2544" i="4"/>
  <c r="AG2544" i="4" s="1"/>
  <c r="AK2544" i="4" s="1"/>
  <c r="AE2528" i="4"/>
  <c r="AG2528" i="4" s="1"/>
  <c r="AK2528" i="4" s="1"/>
  <c r="AE2512" i="4"/>
  <c r="AG2512" i="4" s="1"/>
  <c r="AK2512" i="4" s="1"/>
  <c r="AE2496" i="4"/>
  <c r="AG2496" i="4" s="1"/>
  <c r="AK2496" i="4" s="1"/>
  <c r="AE2480" i="4"/>
  <c r="AG2480" i="4" s="1"/>
  <c r="AK2480" i="4" s="1"/>
  <c r="AE2464" i="4"/>
  <c r="AG2464" i="4" s="1"/>
  <c r="AK2464" i="4" s="1"/>
  <c r="AE2448" i="4"/>
  <c r="AG2448" i="4" s="1"/>
  <c r="AK2448" i="4" s="1"/>
  <c r="AE2432" i="4"/>
  <c r="AG2432" i="4" s="1"/>
  <c r="AK2432" i="4" s="1"/>
  <c r="AE2416" i="4"/>
  <c r="AG2416" i="4" s="1"/>
  <c r="AK2416" i="4" s="1"/>
  <c r="AE2400" i="4"/>
  <c r="AG2400" i="4" s="1"/>
  <c r="AK2400" i="4" s="1"/>
  <c r="AE2384" i="4"/>
  <c r="AG2384" i="4" s="1"/>
  <c r="AK2384" i="4" s="1"/>
  <c r="AE2368" i="4"/>
  <c r="AG2368" i="4" s="1"/>
  <c r="AK2368" i="4" s="1"/>
  <c r="AE2352" i="4"/>
  <c r="AG2352" i="4" s="1"/>
  <c r="AK2352" i="4" s="1"/>
  <c r="AE2336" i="4"/>
  <c r="AG2336" i="4" s="1"/>
  <c r="AK2336" i="4" s="1"/>
  <c r="AE2320" i="4"/>
  <c r="AG2320" i="4" s="1"/>
  <c r="AK2320" i="4" s="1"/>
  <c r="AE2304" i="4"/>
  <c r="AG2304" i="4" s="1"/>
  <c r="AK2304" i="4" s="1"/>
  <c r="AE2288" i="4"/>
  <c r="AG2288" i="4" s="1"/>
  <c r="AK2288" i="4" s="1"/>
  <c r="AE2272" i="4"/>
  <c r="AG2272" i="4" s="1"/>
  <c r="AK2272" i="4" s="1"/>
  <c r="AE2256" i="4"/>
  <c r="AG2256" i="4" s="1"/>
  <c r="AK2256" i="4" s="1"/>
  <c r="AE2240" i="4"/>
  <c r="AG2240" i="4" s="1"/>
  <c r="AK2240" i="4" s="1"/>
  <c r="AE2224" i="4"/>
  <c r="AG2224" i="4" s="1"/>
  <c r="AK2224" i="4" s="1"/>
  <c r="AE2208" i="4"/>
  <c r="AG2208" i="4" s="1"/>
  <c r="AK2208" i="4" s="1"/>
  <c r="AE2192" i="4"/>
  <c r="AG2192" i="4" s="1"/>
  <c r="AK2192" i="4" s="1"/>
  <c r="AE2176" i="4"/>
  <c r="AG2176" i="4" s="1"/>
  <c r="AK2176" i="4" s="1"/>
  <c r="AE2160" i="4"/>
  <c r="AG2160" i="4" s="1"/>
  <c r="AK2160" i="4" s="1"/>
  <c r="AE2144" i="4"/>
  <c r="AG2144" i="4" s="1"/>
  <c r="AK2144" i="4" s="1"/>
  <c r="AE2128" i="4"/>
  <c r="AG2128" i="4" s="1"/>
  <c r="AK2128" i="4" s="1"/>
  <c r="AE2112" i="4"/>
  <c r="AG2112" i="4" s="1"/>
  <c r="AK2112" i="4" s="1"/>
  <c r="AE2096" i="4"/>
  <c r="AG2096" i="4" s="1"/>
  <c r="AK2096" i="4" s="1"/>
  <c r="AE2080" i="4"/>
  <c r="AG2080" i="4" s="1"/>
  <c r="AK2080" i="4" s="1"/>
  <c r="AE2064" i="4"/>
  <c r="AG2064" i="4" s="1"/>
  <c r="AK2064" i="4" s="1"/>
  <c r="AE2048" i="4"/>
  <c r="AG2048" i="4" s="1"/>
  <c r="AK2048" i="4" s="1"/>
  <c r="AE2032" i="4"/>
  <c r="AG2032" i="4" s="1"/>
  <c r="AK2032" i="4" s="1"/>
  <c r="AE2016" i="4"/>
  <c r="AG2016" i="4" s="1"/>
  <c r="AK2016" i="4" s="1"/>
  <c r="AE2000" i="4"/>
  <c r="AG2000" i="4" s="1"/>
  <c r="AK2000" i="4" s="1"/>
  <c r="AE1984" i="4"/>
  <c r="AG1984" i="4" s="1"/>
  <c r="AK1984" i="4" s="1"/>
  <c r="AE1968" i="4"/>
  <c r="AG1968" i="4" s="1"/>
  <c r="AK1968" i="4" s="1"/>
  <c r="AE1952" i="4"/>
  <c r="AG1952" i="4" s="1"/>
  <c r="AK1952" i="4" s="1"/>
  <c r="AE1936" i="4"/>
  <c r="AG1936" i="4" s="1"/>
  <c r="AK1936" i="4" s="1"/>
  <c r="AE1920" i="4"/>
  <c r="AG1920" i="4" s="1"/>
  <c r="AK1920" i="4" s="1"/>
  <c r="AE1904" i="4"/>
  <c r="AG1904" i="4" s="1"/>
  <c r="AK1904" i="4" s="1"/>
  <c r="AE1888" i="4"/>
  <c r="AG1888" i="4" s="1"/>
  <c r="AK1888" i="4" s="1"/>
  <c r="AE1872" i="4"/>
  <c r="AG1872" i="4" s="1"/>
  <c r="AK1872" i="4" s="1"/>
  <c r="AE1856" i="4"/>
  <c r="AG1856" i="4" s="1"/>
  <c r="AK1856" i="4" s="1"/>
  <c r="AE1840" i="4"/>
  <c r="AG1840" i="4" s="1"/>
  <c r="AK1840" i="4" s="1"/>
  <c r="AE1824" i="4"/>
  <c r="AG1824" i="4" s="1"/>
  <c r="AK1824" i="4" s="1"/>
  <c r="AE1808" i="4"/>
  <c r="AG1808" i="4" s="1"/>
  <c r="AK1808" i="4" s="1"/>
  <c r="AE1792" i="4"/>
  <c r="AG1792" i="4" s="1"/>
  <c r="AK1792" i="4" s="1"/>
  <c r="AE1776" i="4"/>
  <c r="AG1776" i="4" s="1"/>
  <c r="AK1776" i="4" s="1"/>
  <c r="AE1760" i="4"/>
  <c r="AG1760" i="4" s="1"/>
  <c r="AK1760" i="4" s="1"/>
  <c r="AE1744" i="4"/>
  <c r="AG1744" i="4" s="1"/>
  <c r="AK1744" i="4" s="1"/>
  <c r="AE3560" i="4"/>
  <c r="AG3560" i="4" s="1"/>
  <c r="AK3560" i="4" s="1"/>
  <c r="AE3496" i="4"/>
  <c r="AG3496" i="4" s="1"/>
  <c r="AK3496" i="4" s="1"/>
  <c r="AE3432" i="4"/>
  <c r="AG3432" i="4" s="1"/>
  <c r="AK3432" i="4" s="1"/>
  <c r="AE2582" i="4"/>
  <c r="AG2582" i="4" s="1"/>
  <c r="AK2582" i="4" s="1"/>
  <c r="AE2566" i="4"/>
  <c r="AG2566" i="4" s="1"/>
  <c r="AK2566" i="4" s="1"/>
  <c r="AE2550" i="4"/>
  <c r="AG2550" i="4" s="1"/>
  <c r="AK2550" i="4" s="1"/>
  <c r="AE2534" i="4"/>
  <c r="AG2534" i="4" s="1"/>
  <c r="AK2534" i="4" s="1"/>
  <c r="AE2518" i="4"/>
  <c r="AG2518" i="4" s="1"/>
  <c r="AK2518" i="4" s="1"/>
  <c r="AE2502" i="4"/>
  <c r="AG2502" i="4" s="1"/>
  <c r="AK2502" i="4" s="1"/>
  <c r="AE2486" i="4"/>
  <c r="AG2486" i="4" s="1"/>
  <c r="AK2486" i="4" s="1"/>
  <c r="AE2470" i="4"/>
  <c r="AG2470" i="4" s="1"/>
  <c r="AK2470" i="4" s="1"/>
  <c r="AE2454" i="4"/>
  <c r="AG2454" i="4" s="1"/>
  <c r="AK2454" i="4" s="1"/>
  <c r="AE2438" i="4"/>
  <c r="AG2438" i="4" s="1"/>
  <c r="AK2438" i="4" s="1"/>
  <c r="AE2422" i="4"/>
  <c r="AG2422" i="4" s="1"/>
  <c r="AK2422" i="4" s="1"/>
  <c r="AE2406" i="4"/>
  <c r="AG2406" i="4" s="1"/>
  <c r="AK2406" i="4" s="1"/>
  <c r="AE2390" i="4"/>
  <c r="AG2390" i="4" s="1"/>
  <c r="AK2390" i="4" s="1"/>
  <c r="AE2374" i="4"/>
  <c r="AG2374" i="4" s="1"/>
  <c r="AK2374" i="4" s="1"/>
  <c r="AE2358" i="4"/>
  <c r="AG2358" i="4" s="1"/>
  <c r="AK2358" i="4" s="1"/>
  <c r="AE2342" i="4"/>
  <c r="AG2342" i="4" s="1"/>
  <c r="AK2342" i="4" s="1"/>
  <c r="AE2326" i="4"/>
  <c r="AG2326" i="4" s="1"/>
  <c r="AK2326" i="4" s="1"/>
  <c r="AE2310" i="4"/>
  <c r="AG2310" i="4" s="1"/>
  <c r="AK2310" i="4" s="1"/>
  <c r="AE2294" i="4"/>
  <c r="AG2294" i="4" s="1"/>
  <c r="AK2294" i="4" s="1"/>
  <c r="AE2278" i="4"/>
  <c r="AG2278" i="4" s="1"/>
  <c r="AK2278" i="4" s="1"/>
  <c r="AE2262" i="4"/>
  <c r="AG2262" i="4" s="1"/>
  <c r="AK2262" i="4" s="1"/>
  <c r="AE2246" i="4"/>
  <c r="AG2246" i="4" s="1"/>
  <c r="AK2246" i="4" s="1"/>
  <c r="AE2230" i="4"/>
  <c r="AG2230" i="4" s="1"/>
  <c r="AK2230" i="4" s="1"/>
  <c r="AE2214" i="4"/>
  <c r="AG2214" i="4" s="1"/>
  <c r="AK2214" i="4" s="1"/>
  <c r="AE2198" i="4"/>
  <c r="AG2198" i="4" s="1"/>
  <c r="AK2198" i="4" s="1"/>
  <c r="AE2182" i="4"/>
  <c r="AG2182" i="4" s="1"/>
  <c r="AK2182" i="4" s="1"/>
  <c r="AE2166" i="4"/>
  <c r="AG2166" i="4" s="1"/>
  <c r="AK2166" i="4" s="1"/>
  <c r="AE2150" i="4"/>
  <c r="AG2150" i="4" s="1"/>
  <c r="AK2150" i="4" s="1"/>
  <c r="AE2134" i="4"/>
  <c r="AG2134" i="4" s="1"/>
  <c r="AK2134" i="4" s="1"/>
  <c r="AE2118" i="4"/>
  <c r="AG2118" i="4" s="1"/>
  <c r="AK2118" i="4" s="1"/>
  <c r="AE2102" i="4"/>
  <c r="AG2102" i="4" s="1"/>
  <c r="AK2102" i="4" s="1"/>
  <c r="AE2086" i="4"/>
  <c r="AG2086" i="4" s="1"/>
  <c r="AK2086" i="4" s="1"/>
  <c r="AE2070" i="4"/>
  <c r="AG2070" i="4" s="1"/>
  <c r="AK2070" i="4" s="1"/>
  <c r="AE2054" i="4"/>
  <c r="AG2054" i="4" s="1"/>
  <c r="AK2054" i="4" s="1"/>
  <c r="AE2038" i="4"/>
  <c r="AG2038" i="4" s="1"/>
  <c r="AK2038" i="4" s="1"/>
  <c r="AE2022" i="4"/>
  <c r="AG2022" i="4" s="1"/>
  <c r="AK2022" i="4" s="1"/>
  <c r="AE2006" i="4"/>
  <c r="AG2006" i="4" s="1"/>
  <c r="AK2006" i="4" s="1"/>
  <c r="AE1990" i="4"/>
  <c r="AG1990" i="4" s="1"/>
  <c r="AK1990" i="4" s="1"/>
  <c r="AE1974" i="4"/>
  <c r="AG1974" i="4" s="1"/>
  <c r="AK1974" i="4" s="1"/>
  <c r="AE1958" i="4"/>
  <c r="AG1958" i="4" s="1"/>
  <c r="AK1958" i="4" s="1"/>
  <c r="AE1942" i="4"/>
  <c r="AG1942" i="4" s="1"/>
  <c r="AK1942" i="4" s="1"/>
  <c r="AE1926" i="4"/>
  <c r="AG1926" i="4" s="1"/>
  <c r="AK1926" i="4" s="1"/>
  <c r="AE1910" i="4"/>
  <c r="AG1910" i="4" s="1"/>
  <c r="AK1910" i="4" s="1"/>
  <c r="AE1894" i="4"/>
  <c r="AG1894" i="4" s="1"/>
  <c r="AK1894" i="4" s="1"/>
  <c r="AE1878" i="4"/>
  <c r="AG1878" i="4" s="1"/>
  <c r="AK1878" i="4" s="1"/>
  <c r="AE1862" i="4"/>
  <c r="AG1862" i="4" s="1"/>
  <c r="AK1862" i="4" s="1"/>
  <c r="AE1846" i="4"/>
  <c r="AG1846" i="4" s="1"/>
  <c r="AK1846" i="4" s="1"/>
  <c r="AE1830" i="4"/>
  <c r="AG1830" i="4" s="1"/>
  <c r="AK1830" i="4" s="1"/>
  <c r="AE1814" i="4"/>
  <c r="AG1814" i="4" s="1"/>
  <c r="AK1814" i="4" s="1"/>
  <c r="AE1798" i="4"/>
  <c r="AG1798" i="4" s="1"/>
  <c r="AK1798" i="4" s="1"/>
  <c r="AE1782" i="4"/>
  <c r="AG1782" i="4" s="1"/>
  <c r="AK1782" i="4" s="1"/>
  <c r="AE1766" i="4"/>
  <c r="AG1766" i="4" s="1"/>
  <c r="AK1766" i="4" s="1"/>
  <c r="AE1750" i="4"/>
  <c r="AG1750" i="4" s="1"/>
  <c r="AK1750" i="4" s="1"/>
  <c r="AE1734" i="4"/>
  <c r="AG1734" i="4" s="1"/>
  <c r="AK1734" i="4" s="1"/>
  <c r="AE891" i="4"/>
  <c r="AG891" i="4" s="1"/>
  <c r="AK891" i="4" s="1"/>
  <c r="AE875" i="4"/>
  <c r="AG875" i="4" s="1"/>
  <c r="AK875" i="4" s="1"/>
  <c r="AE859" i="4"/>
  <c r="AG859" i="4" s="1"/>
  <c r="AK859" i="4" s="1"/>
  <c r="AE899" i="4"/>
  <c r="AG899" i="4" s="1"/>
  <c r="AK899" i="4" s="1"/>
  <c r="AE883" i="4"/>
  <c r="AG883" i="4" s="1"/>
  <c r="AK883" i="4" s="1"/>
  <c r="AE867" i="4"/>
  <c r="AG867" i="4" s="1"/>
  <c r="AK867" i="4" s="1"/>
  <c r="AE851" i="4"/>
  <c r="AG851" i="4" s="1"/>
  <c r="AK851" i="4" s="1"/>
  <c r="AE4999" i="4"/>
  <c r="AG4999" i="4" s="1"/>
  <c r="AK4999" i="4" s="1"/>
  <c r="AE4967" i="4"/>
  <c r="AG4967" i="4" s="1"/>
  <c r="AK4967" i="4" s="1"/>
  <c r="AE4958" i="4"/>
  <c r="AG4958" i="4" s="1"/>
  <c r="AK4958" i="4" s="1"/>
  <c r="AE4389" i="4"/>
  <c r="AG4389" i="4" s="1"/>
  <c r="AK4389" i="4" s="1"/>
  <c r="AE3360" i="4"/>
  <c r="AG3360" i="4" s="1"/>
  <c r="AK3360" i="4" s="1"/>
  <c r="AE3328" i="4"/>
  <c r="AG3328" i="4" s="1"/>
  <c r="AK3328" i="4" s="1"/>
  <c r="AE3296" i="4"/>
  <c r="AG3296" i="4" s="1"/>
  <c r="AK3296" i="4" s="1"/>
  <c r="AE3264" i="4"/>
  <c r="AG3264" i="4" s="1"/>
  <c r="AK3264" i="4" s="1"/>
  <c r="AE3232" i="4"/>
  <c r="AG3232" i="4" s="1"/>
  <c r="AK3232" i="4" s="1"/>
  <c r="AE3200" i="4"/>
  <c r="AG3200" i="4" s="1"/>
  <c r="AK3200" i="4" s="1"/>
  <c r="AE3168" i="4"/>
  <c r="AG3168" i="4" s="1"/>
  <c r="AK3168" i="4" s="1"/>
  <c r="AE3136" i="4"/>
  <c r="AG3136" i="4" s="1"/>
  <c r="AK3136" i="4" s="1"/>
  <c r="AE3104" i="4"/>
  <c r="AG3104" i="4" s="1"/>
  <c r="AK3104" i="4" s="1"/>
  <c r="AE3072" i="4"/>
  <c r="AG3072" i="4" s="1"/>
  <c r="AK3072" i="4" s="1"/>
  <c r="AE3040" i="4"/>
  <c r="AG3040" i="4" s="1"/>
  <c r="AK3040" i="4" s="1"/>
  <c r="AE3008" i="4"/>
  <c r="AG3008" i="4" s="1"/>
  <c r="AK3008" i="4" s="1"/>
  <c r="AE2976" i="4"/>
  <c r="AG2976" i="4" s="1"/>
  <c r="AK2976" i="4" s="1"/>
  <c r="AE2944" i="4"/>
  <c r="AG2944" i="4" s="1"/>
  <c r="AK2944" i="4" s="1"/>
  <c r="AE2912" i="4"/>
  <c r="AG2912" i="4" s="1"/>
  <c r="AK2912" i="4" s="1"/>
  <c r="AE3534" i="4"/>
  <c r="AG3534" i="4" s="1"/>
  <c r="AK3534" i="4" s="1"/>
  <c r="AE3470" i="4"/>
  <c r="AG3470" i="4" s="1"/>
  <c r="AK3470" i="4" s="1"/>
  <c r="AE3406" i="4"/>
  <c r="AG3406" i="4" s="1"/>
  <c r="AK3406" i="4" s="1"/>
  <c r="AE3363" i="4"/>
  <c r="AG3363" i="4" s="1"/>
  <c r="AK3363" i="4" s="1"/>
  <c r="AE3331" i="4"/>
  <c r="AG3331" i="4" s="1"/>
  <c r="AK3331" i="4" s="1"/>
  <c r="AE3299" i="4"/>
  <c r="AG3299" i="4" s="1"/>
  <c r="AK3299" i="4" s="1"/>
  <c r="AE3267" i="4"/>
  <c r="AG3267" i="4" s="1"/>
  <c r="AK3267" i="4" s="1"/>
  <c r="AE3235" i="4"/>
  <c r="AG3235" i="4" s="1"/>
  <c r="AK3235" i="4" s="1"/>
  <c r="AE3203" i="4"/>
  <c r="AG3203" i="4" s="1"/>
  <c r="AK3203" i="4" s="1"/>
  <c r="AE3171" i="4"/>
  <c r="AG3171" i="4" s="1"/>
  <c r="AK3171" i="4" s="1"/>
  <c r="AE3139" i="4"/>
  <c r="AG3139" i="4" s="1"/>
  <c r="AK3139" i="4" s="1"/>
  <c r="AE3107" i="4"/>
  <c r="AG3107" i="4" s="1"/>
  <c r="AK3107" i="4" s="1"/>
  <c r="AE3075" i="4"/>
  <c r="AG3075" i="4" s="1"/>
  <c r="AK3075" i="4" s="1"/>
  <c r="AE3043" i="4"/>
  <c r="AG3043" i="4" s="1"/>
  <c r="AK3043" i="4" s="1"/>
  <c r="AE3011" i="4"/>
  <c r="AG3011" i="4" s="1"/>
  <c r="AK3011" i="4" s="1"/>
  <c r="AE2979" i="4"/>
  <c r="AG2979" i="4" s="1"/>
  <c r="AK2979" i="4" s="1"/>
  <c r="AE2947" i="4"/>
  <c r="AG2947" i="4" s="1"/>
  <c r="AK2947" i="4" s="1"/>
  <c r="AE2915" i="4"/>
  <c r="AG2915" i="4" s="1"/>
  <c r="AK2915" i="4" s="1"/>
  <c r="AE2859" i="4"/>
  <c r="AG2859" i="4" s="1"/>
  <c r="AK2859" i="4" s="1"/>
  <c r="AE2795" i="4"/>
  <c r="AG2795" i="4" s="1"/>
  <c r="AK2795" i="4" s="1"/>
  <c r="AE2731" i="4"/>
  <c r="AG2731" i="4" s="1"/>
  <c r="AK2731" i="4" s="1"/>
  <c r="AE2680" i="4"/>
  <c r="AG2680" i="4" s="1"/>
  <c r="AK2680" i="4" s="1"/>
  <c r="AE2648" i="4"/>
  <c r="AG2648" i="4" s="1"/>
  <c r="AK2648" i="4" s="1"/>
  <c r="AE2616" i="4"/>
  <c r="AG2616" i="4" s="1"/>
  <c r="AK2616" i="4" s="1"/>
  <c r="AE2675" i="4"/>
  <c r="AG2675" i="4" s="1"/>
  <c r="AK2675" i="4" s="1"/>
  <c r="AE2643" i="4"/>
  <c r="AG2643" i="4" s="1"/>
  <c r="AK2643" i="4" s="1"/>
  <c r="AE2611" i="4"/>
  <c r="AG2611" i="4" s="1"/>
  <c r="AK2611" i="4" s="1"/>
  <c r="AE4981" i="4"/>
  <c r="AG4981" i="4" s="1"/>
  <c r="AK4981" i="4" s="1"/>
  <c r="AE4949" i="4"/>
  <c r="AG4949" i="4" s="1"/>
  <c r="AK4949" i="4" s="1"/>
  <c r="AE4928" i="4"/>
  <c r="AG4928" i="4" s="1"/>
  <c r="AK4928" i="4" s="1"/>
  <c r="AE4912" i="4"/>
  <c r="AG4912" i="4" s="1"/>
  <c r="AK4912" i="4" s="1"/>
  <c r="AE4896" i="4"/>
  <c r="AG4896" i="4" s="1"/>
  <c r="AK4896" i="4" s="1"/>
  <c r="AE4880" i="4"/>
  <c r="AG4880" i="4" s="1"/>
  <c r="AK4880" i="4" s="1"/>
  <c r="AE4864" i="4"/>
  <c r="AG4864" i="4" s="1"/>
  <c r="AK4864" i="4" s="1"/>
  <c r="AE4848" i="4"/>
  <c r="AG4848" i="4" s="1"/>
  <c r="AK4848" i="4" s="1"/>
  <c r="AE4832" i="4"/>
  <c r="AG4832" i="4" s="1"/>
  <c r="AK4832" i="4" s="1"/>
  <c r="AE4816" i="4"/>
  <c r="AG4816" i="4" s="1"/>
  <c r="AK4816" i="4" s="1"/>
  <c r="AE4800" i="4"/>
  <c r="AG4800" i="4" s="1"/>
  <c r="AK4800" i="4" s="1"/>
  <c r="AE4784" i="4"/>
  <c r="AG4784" i="4" s="1"/>
  <c r="AK4784" i="4" s="1"/>
  <c r="AE4768" i="4"/>
  <c r="AG4768" i="4" s="1"/>
  <c r="AK4768" i="4" s="1"/>
  <c r="AE4752" i="4"/>
  <c r="AG4752" i="4" s="1"/>
  <c r="AK4752" i="4" s="1"/>
  <c r="AE4736" i="4"/>
  <c r="AG4736" i="4" s="1"/>
  <c r="AK4736" i="4" s="1"/>
  <c r="AE4720" i="4"/>
  <c r="AG4720" i="4" s="1"/>
  <c r="AK4720" i="4" s="1"/>
  <c r="AE4704" i="4"/>
  <c r="AG4704" i="4" s="1"/>
  <c r="AK4704" i="4" s="1"/>
  <c r="AE4972" i="4"/>
  <c r="AG4972" i="4" s="1"/>
  <c r="AK4972" i="4" s="1"/>
  <c r="AE4681" i="4"/>
  <c r="AG4681" i="4" s="1"/>
  <c r="AK4681" i="4" s="1"/>
  <c r="AE4665" i="4"/>
  <c r="AG4665" i="4" s="1"/>
  <c r="AK4665" i="4" s="1"/>
  <c r="AE4649" i="4"/>
  <c r="AG4649" i="4" s="1"/>
  <c r="AK4649" i="4" s="1"/>
  <c r="AE4633" i="4"/>
  <c r="AG4633" i="4" s="1"/>
  <c r="AK4633" i="4" s="1"/>
  <c r="AE4617" i="4"/>
  <c r="AG4617" i="4" s="1"/>
  <c r="AK4617" i="4" s="1"/>
  <c r="AE4601" i="4"/>
  <c r="AG4601" i="4" s="1"/>
  <c r="AK4601" i="4" s="1"/>
  <c r="AE4585" i="4"/>
  <c r="AG4585" i="4" s="1"/>
  <c r="AK4585" i="4" s="1"/>
  <c r="AE4569" i="4"/>
  <c r="AG4569" i="4" s="1"/>
  <c r="AK4569" i="4" s="1"/>
  <c r="AE4553" i="4"/>
  <c r="AG4553" i="4" s="1"/>
  <c r="AK4553" i="4" s="1"/>
  <c r="AE4537" i="4"/>
  <c r="AG4537" i="4" s="1"/>
  <c r="AK4537" i="4" s="1"/>
  <c r="AE4521" i="4"/>
  <c r="AG4521" i="4" s="1"/>
  <c r="AK4521" i="4" s="1"/>
  <c r="AE4505" i="4"/>
  <c r="AG4505" i="4" s="1"/>
  <c r="AK4505" i="4" s="1"/>
  <c r="AE4489" i="4"/>
  <c r="AG4489" i="4" s="1"/>
  <c r="AK4489" i="4" s="1"/>
  <c r="AE4473" i="4"/>
  <c r="AG4473" i="4" s="1"/>
  <c r="AK4473" i="4" s="1"/>
  <c r="AE4457" i="4"/>
  <c r="AG4457" i="4" s="1"/>
  <c r="AK4457" i="4" s="1"/>
  <c r="AE4441" i="4"/>
  <c r="AG4441" i="4" s="1"/>
  <c r="AK4441" i="4" s="1"/>
  <c r="AE4330" i="4"/>
  <c r="AG4330" i="4" s="1"/>
  <c r="AK4330" i="4" s="1"/>
  <c r="AE4314" i="4"/>
  <c r="AG4314" i="4" s="1"/>
  <c r="AK4314" i="4" s="1"/>
  <c r="AE4298" i="4"/>
  <c r="AG4298" i="4" s="1"/>
  <c r="AK4298" i="4" s="1"/>
  <c r="AE4282" i="4"/>
  <c r="AG4282" i="4" s="1"/>
  <c r="AK4282" i="4" s="1"/>
  <c r="AE4266" i="4"/>
  <c r="AG4266" i="4" s="1"/>
  <c r="AK4266" i="4" s="1"/>
  <c r="AE4250" i="4"/>
  <c r="AG4250" i="4" s="1"/>
  <c r="AK4250" i="4" s="1"/>
  <c r="AE4234" i="4"/>
  <c r="AG4234" i="4" s="1"/>
  <c r="AK4234" i="4" s="1"/>
  <c r="AE4218" i="4"/>
  <c r="AG4218" i="4" s="1"/>
  <c r="AK4218" i="4" s="1"/>
  <c r="AE4202" i="4"/>
  <c r="AG4202" i="4" s="1"/>
  <c r="AK4202" i="4" s="1"/>
  <c r="AE4186" i="4"/>
  <c r="AG4186" i="4" s="1"/>
  <c r="AK4186" i="4" s="1"/>
  <c r="AE4170" i="4"/>
  <c r="AG4170" i="4" s="1"/>
  <c r="AK4170" i="4" s="1"/>
  <c r="AE4154" i="4"/>
  <c r="AG4154" i="4" s="1"/>
  <c r="AK4154" i="4" s="1"/>
  <c r="AE4138" i="4"/>
  <c r="AG4138" i="4" s="1"/>
  <c r="AK4138" i="4" s="1"/>
  <c r="AE4122" i="4"/>
  <c r="AG4122" i="4" s="1"/>
  <c r="AK4122" i="4" s="1"/>
  <c r="AE4106" i="4"/>
  <c r="AG4106" i="4" s="1"/>
  <c r="AK4106" i="4" s="1"/>
  <c r="AE4090" i="4"/>
  <c r="AG4090" i="4" s="1"/>
  <c r="AK4090" i="4" s="1"/>
  <c r="AE4074" i="4"/>
  <c r="AG4074" i="4" s="1"/>
  <c r="AK4074" i="4" s="1"/>
  <c r="AE4417" i="4"/>
  <c r="AG4417" i="4" s="1"/>
  <c r="AK4417" i="4" s="1"/>
  <c r="AE4353" i="4"/>
  <c r="AG4353" i="4" s="1"/>
  <c r="AK4353" i="4" s="1"/>
  <c r="AE4041" i="4"/>
  <c r="AG4041" i="4" s="1"/>
  <c r="AK4041" i="4" s="1"/>
  <c r="AE4009" i="4"/>
  <c r="AG4009" i="4" s="1"/>
  <c r="AK4009" i="4" s="1"/>
  <c r="AE3977" i="4"/>
  <c r="AG3977" i="4" s="1"/>
  <c r="AK3977" i="4" s="1"/>
  <c r="AE4040" i="4"/>
  <c r="AG4040" i="4" s="1"/>
  <c r="AK4040" i="4" s="1"/>
  <c r="AE4008" i="4"/>
  <c r="AG4008" i="4" s="1"/>
  <c r="AK4008" i="4" s="1"/>
  <c r="AE3976" i="4"/>
  <c r="AG3976" i="4" s="1"/>
  <c r="AK3976" i="4" s="1"/>
  <c r="AE3956" i="4"/>
  <c r="AG3956" i="4" s="1"/>
  <c r="AK3956" i="4" s="1"/>
  <c r="AE3940" i="4"/>
  <c r="AG3940" i="4" s="1"/>
  <c r="AK3940" i="4" s="1"/>
  <c r="AE3924" i="4"/>
  <c r="AG3924" i="4" s="1"/>
  <c r="AK3924" i="4" s="1"/>
  <c r="AE3908" i="4"/>
  <c r="AG3908" i="4" s="1"/>
  <c r="AK3908" i="4" s="1"/>
  <c r="AE3892" i="4"/>
  <c r="AG3892" i="4" s="1"/>
  <c r="AK3892" i="4" s="1"/>
  <c r="AE3876" i="4"/>
  <c r="AG3876" i="4" s="1"/>
  <c r="AK3876" i="4" s="1"/>
  <c r="AE3860" i="4"/>
  <c r="AG3860" i="4" s="1"/>
  <c r="AK3860" i="4" s="1"/>
  <c r="AE3844" i="4"/>
  <c r="AG3844" i="4" s="1"/>
  <c r="AK3844" i="4" s="1"/>
  <c r="AE3828" i="4"/>
  <c r="AG3828" i="4" s="1"/>
  <c r="AK3828" i="4" s="1"/>
  <c r="AE3812" i="4"/>
  <c r="AG3812" i="4" s="1"/>
  <c r="AK3812" i="4" s="1"/>
  <c r="AE3796" i="4"/>
  <c r="AG3796" i="4" s="1"/>
  <c r="AK3796" i="4" s="1"/>
  <c r="AE3780" i="4"/>
  <c r="AG3780" i="4" s="1"/>
  <c r="AK3780" i="4" s="1"/>
  <c r="AE3764" i="4"/>
  <c r="AG3764" i="4" s="1"/>
  <c r="AK3764" i="4" s="1"/>
  <c r="AE3748" i="4"/>
  <c r="AG3748" i="4" s="1"/>
  <c r="AK3748" i="4" s="1"/>
  <c r="AE3732" i="4"/>
  <c r="AG3732" i="4" s="1"/>
  <c r="AK3732" i="4" s="1"/>
  <c r="AE3716" i="4"/>
  <c r="AG3716" i="4" s="1"/>
  <c r="AK3716" i="4" s="1"/>
  <c r="AE3700" i="4"/>
  <c r="AG3700" i="4" s="1"/>
  <c r="AK3700" i="4" s="1"/>
  <c r="AE3684" i="4"/>
  <c r="AG3684" i="4" s="1"/>
  <c r="AK3684" i="4" s="1"/>
  <c r="AE3668" i="4"/>
  <c r="AG3668" i="4" s="1"/>
  <c r="AK3668" i="4" s="1"/>
  <c r="AE3652" i="4"/>
  <c r="AG3652" i="4" s="1"/>
  <c r="AK3652" i="4" s="1"/>
  <c r="AE3636" i="4"/>
  <c r="AG3636" i="4" s="1"/>
  <c r="AK3636" i="4" s="1"/>
  <c r="AE3620" i="4"/>
  <c r="AG3620" i="4" s="1"/>
  <c r="AK3620" i="4" s="1"/>
  <c r="AE3604" i="4"/>
  <c r="AG3604" i="4" s="1"/>
  <c r="AK3604" i="4" s="1"/>
  <c r="AE3588" i="4"/>
  <c r="AG3588" i="4" s="1"/>
  <c r="AK3588" i="4" s="1"/>
  <c r="AE3572" i="4"/>
  <c r="AG3572" i="4" s="1"/>
  <c r="AK3572" i="4" s="1"/>
  <c r="AE2874" i="4"/>
  <c r="AG2874" i="4" s="1"/>
  <c r="AK2874" i="4" s="1"/>
  <c r="AE2810" i="4"/>
  <c r="AG2810" i="4" s="1"/>
  <c r="AK2810" i="4" s="1"/>
  <c r="AE2746" i="4"/>
  <c r="AG2746" i="4" s="1"/>
  <c r="AK2746" i="4" s="1"/>
  <c r="AE3374" i="4"/>
  <c r="AG3374" i="4" s="1"/>
  <c r="AK3374" i="4" s="1"/>
  <c r="AE3342" i="4"/>
  <c r="AG3342" i="4" s="1"/>
  <c r="AK3342" i="4" s="1"/>
  <c r="AE3310" i="4"/>
  <c r="AG3310" i="4" s="1"/>
  <c r="AK3310" i="4" s="1"/>
  <c r="AE3278" i="4"/>
  <c r="AG3278" i="4" s="1"/>
  <c r="AK3278" i="4" s="1"/>
  <c r="AE3246" i="4"/>
  <c r="AG3246" i="4" s="1"/>
  <c r="AK3246" i="4" s="1"/>
  <c r="AE3214" i="4"/>
  <c r="AG3214" i="4" s="1"/>
  <c r="AK3214" i="4" s="1"/>
  <c r="AE3182" i="4"/>
  <c r="AG3182" i="4" s="1"/>
  <c r="AK3182" i="4" s="1"/>
  <c r="AE3150" i="4"/>
  <c r="AG3150" i="4" s="1"/>
  <c r="AK3150" i="4" s="1"/>
  <c r="AE3118" i="4"/>
  <c r="AG3118" i="4" s="1"/>
  <c r="AK3118" i="4" s="1"/>
  <c r="AE3086" i="4"/>
  <c r="AG3086" i="4" s="1"/>
  <c r="AK3086" i="4" s="1"/>
  <c r="AE3054" i="4"/>
  <c r="AG3054" i="4" s="1"/>
  <c r="AK3054" i="4" s="1"/>
  <c r="AE3022" i="4"/>
  <c r="AG3022" i="4" s="1"/>
  <c r="AK3022" i="4" s="1"/>
  <c r="AE2990" i="4"/>
  <c r="AG2990" i="4" s="1"/>
  <c r="AK2990" i="4" s="1"/>
  <c r="AE2958" i="4"/>
  <c r="AG2958" i="4" s="1"/>
  <c r="AK2958" i="4" s="1"/>
  <c r="AE2926" i="4"/>
  <c r="AG2926" i="4" s="1"/>
  <c r="AK2926" i="4" s="1"/>
  <c r="AE2877" i="4"/>
  <c r="AG2877" i="4" s="1"/>
  <c r="AK2877" i="4" s="1"/>
  <c r="AE2813" i="4"/>
  <c r="AG2813" i="4" s="1"/>
  <c r="AK2813" i="4" s="1"/>
  <c r="AE2749" i="4"/>
  <c r="AG2749" i="4" s="1"/>
  <c r="AK2749" i="4" s="1"/>
  <c r="AE2884" i="4"/>
  <c r="AG2884" i="4" s="1"/>
  <c r="AK2884" i="4" s="1"/>
  <c r="AE2820" i="4"/>
  <c r="AG2820" i="4" s="1"/>
  <c r="AK2820" i="4" s="1"/>
  <c r="AE2756" i="4"/>
  <c r="AG2756" i="4" s="1"/>
  <c r="AK2756" i="4" s="1"/>
  <c r="AE2692" i="4"/>
  <c r="AG2692" i="4" s="1"/>
  <c r="AK2692" i="4" s="1"/>
  <c r="AE3498" i="4"/>
  <c r="AG3498" i="4" s="1"/>
  <c r="AK3498" i="4" s="1"/>
  <c r="AE3434" i="4"/>
  <c r="AG3434" i="4" s="1"/>
  <c r="AK3434" i="4" s="1"/>
  <c r="AE3377" i="4"/>
  <c r="AG3377" i="4" s="1"/>
  <c r="AK3377" i="4" s="1"/>
  <c r="AE3345" i="4"/>
  <c r="AG3345" i="4" s="1"/>
  <c r="AK3345" i="4" s="1"/>
  <c r="AE3313" i="4"/>
  <c r="AG3313" i="4" s="1"/>
  <c r="AK3313" i="4" s="1"/>
  <c r="AE3281" i="4"/>
  <c r="AG3281" i="4" s="1"/>
  <c r="AK3281" i="4" s="1"/>
  <c r="AE3249" i="4"/>
  <c r="AG3249" i="4" s="1"/>
  <c r="AK3249" i="4" s="1"/>
  <c r="AE3217" i="4"/>
  <c r="AG3217" i="4" s="1"/>
  <c r="AK3217" i="4" s="1"/>
  <c r="AE3185" i="4"/>
  <c r="AG3185" i="4" s="1"/>
  <c r="AK3185" i="4" s="1"/>
  <c r="AE3153" i="4"/>
  <c r="AG3153" i="4" s="1"/>
  <c r="AK3153" i="4" s="1"/>
  <c r="AE3121" i="4"/>
  <c r="AG3121" i="4" s="1"/>
  <c r="AK3121" i="4" s="1"/>
  <c r="AE3089" i="4"/>
  <c r="AG3089" i="4" s="1"/>
  <c r="AK3089" i="4" s="1"/>
  <c r="AE3057" i="4"/>
  <c r="AG3057" i="4" s="1"/>
  <c r="AK3057" i="4" s="1"/>
  <c r="AE3025" i="4"/>
  <c r="AG3025" i="4" s="1"/>
  <c r="AK3025" i="4" s="1"/>
  <c r="AE2993" i="4"/>
  <c r="AG2993" i="4" s="1"/>
  <c r="AK2993" i="4" s="1"/>
  <c r="AE2961" i="4"/>
  <c r="AG2961" i="4" s="1"/>
  <c r="AK2961" i="4" s="1"/>
  <c r="AE2929" i="4"/>
  <c r="AG2929" i="4" s="1"/>
  <c r="AK2929" i="4" s="1"/>
  <c r="AE2887" i="4"/>
  <c r="AG2887" i="4" s="1"/>
  <c r="AK2887" i="4" s="1"/>
  <c r="AE2823" i="4"/>
  <c r="AG2823" i="4" s="1"/>
  <c r="AK2823" i="4" s="1"/>
  <c r="AE2759" i="4"/>
  <c r="AG2759" i="4" s="1"/>
  <c r="AK2759" i="4" s="1"/>
  <c r="AE2695" i="4"/>
  <c r="AG2695" i="4" s="1"/>
  <c r="AK2695" i="4" s="1"/>
  <c r="AE2662" i="4"/>
  <c r="AG2662" i="4" s="1"/>
  <c r="AK2662" i="4" s="1"/>
  <c r="AE2630" i="4"/>
  <c r="AG2630" i="4" s="1"/>
  <c r="AK2630" i="4" s="1"/>
  <c r="AE2598" i="4"/>
  <c r="AG2598" i="4" s="1"/>
  <c r="AK2598" i="4" s="1"/>
  <c r="AE2689" i="4"/>
  <c r="AG2689" i="4" s="1"/>
  <c r="AK2689" i="4" s="1"/>
  <c r="AE2657" i="4"/>
  <c r="AG2657" i="4" s="1"/>
  <c r="AK2657" i="4" s="1"/>
  <c r="AE2625" i="4"/>
  <c r="AG2625" i="4" s="1"/>
  <c r="AK2625" i="4" s="1"/>
  <c r="AE1716" i="4"/>
  <c r="AG1716" i="4" s="1"/>
  <c r="AK1716" i="4" s="1"/>
  <c r="AE1700" i="4"/>
  <c r="AG1700" i="4" s="1"/>
  <c r="AK1700" i="4" s="1"/>
  <c r="AE1684" i="4"/>
  <c r="AG1684" i="4" s="1"/>
  <c r="AK1684" i="4" s="1"/>
  <c r="AE1668" i="4"/>
  <c r="AG1668" i="4" s="1"/>
  <c r="AK1668" i="4" s="1"/>
  <c r="AE1652" i="4"/>
  <c r="AG1652" i="4" s="1"/>
  <c r="AK1652" i="4" s="1"/>
  <c r="AE1636" i="4"/>
  <c r="AG1636" i="4" s="1"/>
  <c r="AK1636" i="4" s="1"/>
  <c r="AE1620" i="4"/>
  <c r="AG1620" i="4" s="1"/>
  <c r="AK1620" i="4" s="1"/>
  <c r="AE1604" i="4"/>
  <c r="AG1604" i="4" s="1"/>
  <c r="AK1604" i="4" s="1"/>
  <c r="AE1588" i="4"/>
  <c r="AG1588" i="4" s="1"/>
  <c r="AK1588" i="4" s="1"/>
  <c r="AE1572" i="4"/>
  <c r="AG1572" i="4" s="1"/>
  <c r="AK1572" i="4" s="1"/>
  <c r="AE1556" i="4"/>
  <c r="AG1556" i="4" s="1"/>
  <c r="AK1556" i="4" s="1"/>
  <c r="AE1540" i="4"/>
  <c r="AG1540" i="4" s="1"/>
  <c r="AK1540" i="4" s="1"/>
  <c r="AE1524" i="4"/>
  <c r="AG1524" i="4" s="1"/>
  <c r="AK1524" i="4" s="1"/>
  <c r="AE1508" i="4"/>
  <c r="AG1508" i="4" s="1"/>
  <c r="AK1508" i="4" s="1"/>
  <c r="AE1492" i="4"/>
  <c r="AG1492" i="4" s="1"/>
  <c r="AK1492" i="4" s="1"/>
  <c r="AE1476" i="4"/>
  <c r="AG1476" i="4" s="1"/>
  <c r="AK1476" i="4" s="1"/>
  <c r="AE1460" i="4"/>
  <c r="AG1460" i="4" s="1"/>
  <c r="AK1460" i="4" s="1"/>
  <c r="AE1444" i="4"/>
  <c r="AG1444" i="4" s="1"/>
  <c r="AK1444" i="4" s="1"/>
  <c r="AE1428" i="4"/>
  <c r="AG1428" i="4" s="1"/>
  <c r="AK1428" i="4" s="1"/>
  <c r="AE1412" i="4"/>
  <c r="AG1412" i="4" s="1"/>
  <c r="AK1412" i="4" s="1"/>
  <c r="AE1396" i="4"/>
  <c r="AG1396" i="4" s="1"/>
  <c r="AK1396" i="4" s="1"/>
  <c r="AE1380" i="4"/>
  <c r="AG1380" i="4" s="1"/>
  <c r="AK1380" i="4" s="1"/>
  <c r="AE1364" i="4"/>
  <c r="AG1364" i="4" s="1"/>
  <c r="AK1364" i="4" s="1"/>
  <c r="AE1348" i="4"/>
  <c r="AG1348" i="4" s="1"/>
  <c r="AK1348" i="4" s="1"/>
  <c r="AE1332" i="4"/>
  <c r="AG1332" i="4" s="1"/>
  <c r="AK1332" i="4" s="1"/>
  <c r="AE1316" i="4"/>
  <c r="AG1316" i="4" s="1"/>
  <c r="AK1316" i="4" s="1"/>
  <c r="AE1300" i="4"/>
  <c r="AG1300" i="4" s="1"/>
  <c r="AK1300" i="4" s="1"/>
  <c r="AE1284" i="4"/>
  <c r="AG1284" i="4" s="1"/>
  <c r="AK1284" i="4" s="1"/>
  <c r="AE1268" i="4"/>
  <c r="AG1268" i="4" s="1"/>
  <c r="AK1268" i="4" s="1"/>
  <c r="AE1252" i="4"/>
  <c r="AG1252" i="4" s="1"/>
  <c r="AK1252" i="4" s="1"/>
  <c r="AE1236" i="4"/>
  <c r="AG1236" i="4" s="1"/>
  <c r="AK1236" i="4" s="1"/>
  <c r="AE1220" i="4"/>
  <c r="AG1220" i="4" s="1"/>
  <c r="AK1220" i="4" s="1"/>
  <c r="AE1204" i="4"/>
  <c r="AG1204" i="4" s="1"/>
  <c r="AK1204" i="4" s="1"/>
  <c r="AE1188" i="4"/>
  <c r="AG1188" i="4" s="1"/>
  <c r="AK1188" i="4" s="1"/>
  <c r="AE1172" i="4"/>
  <c r="AG1172" i="4" s="1"/>
  <c r="AK1172" i="4" s="1"/>
  <c r="AE1156" i="4"/>
  <c r="AG1156" i="4" s="1"/>
  <c r="AK1156" i="4" s="1"/>
  <c r="AE1140" i="4"/>
  <c r="AG1140" i="4" s="1"/>
  <c r="AK1140" i="4" s="1"/>
  <c r="AE1124" i="4"/>
  <c r="AG1124" i="4" s="1"/>
  <c r="AK1124" i="4" s="1"/>
  <c r="AE1108" i="4"/>
  <c r="AG1108" i="4" s="1"/>
  <c r="AK1108" i="4" s="1"/>
  <c r="AE1092" i="4"/>
  <c r="AG1092" i="4" s="1"/>
  <c r="AK1092" i="4" s="1"/>
  <c r="AE1076" i="4"/>
  <c r="AG1076" i="4" s="1"/>
  <c r="AK1076" i="4" s="1"/>
  <c r="AE1060" i="4"/>
  <c r="AG1060" i="4" s="1"/>
  <c r="AK1060" i="4" s="1"/>
  <c r="AE1044" i="4"/>
  <c r="AG1044" i="4" s="1"/>
  <c r="AK1044" i="4" s="1"/>
  <c r="AE1028" i="4"/>
  <c r="AG1028" i="4" s="1"/>
  <c r="AK1028" i="4" s="1"/>
  <c r="AE1012" i="4"/>
  <c r="AG1012" i="4" s="1"/>
  <c r="AK1012" i="4" s="1"/>
  <c r="AE996" i="4"/>
  <c r="AG996" i="4" s="1"/>
  <c r="AK996" i="4" s="1"/>
  <c r="AE980" i="4"/>
  <c r="AG980" i="4" s="1"/>
  <c r="AK980" i="4" s="1"/>
  <c r="AE964" i="4"/>
  <c r="AG964" i="4" s="1"/>
  <c r="AK964" i="4" s="1"/>
  <c r="AE948" i="4"/>
  <c r="AG948" i="4" s="1"/>
  <c r="AK948" i="4" s="1"/>
  <c r="AE932" i="4"/>
  <c r="AG932" i="4" s="1"/>
  <c r="AK932" i="4" s="1"/>
  <c r="AE916" i="4"/>
  <c r="AG916" i="4" s="1"/>
  <c r="AK916" i="4" s="1"/>
  <c r="AE4437" i="4"/>
  <c r="AG4437" i="4" s="1"/>
  <c r="AK4437" i="4" s="1"/>
  <c r="AE4373" i="4"/>
  <c r="AG4373" i="4" s="1"/>
  <c r="AK4373" i="4" s="1"/>
  <c r="AE3384" i="4"/>
  <c r="AG3384" i="4" s="1"/>
  <c r="AK3384" i="4" s="1"/>
  <c r="AE3352" i="4"/>
  <c r="AG3352" i="4" s="1"/>
  <c r="AK3352" i="4" s="1"/>
  <c r="AE3320" i="4"/>
  <c r="AG3320" i="4" s="1"/>
  <c r="AK3320" i="4" s="1"/>
  <c r="AE3288" i="4"/>
  <c r="AG3288" i="4" s="1"/>
  <c r="AK3288" i="4" s="1"/>
  <c r="AE3256" i="4"/>
  <c r="AG3256" i="4" s="1"/>
  <c r="AK3256" i="4" s="1"/>
  <c r="AE3224" i="4"/>
  <c r="AG3224" i="4" s="1"/>
  <c r="AK3224" i="4" s="1"/>
  <c r="AE3192" i="4"/>
  <c r="AG3192" i="4" s="1"/>
  <c r="AK3192" i="4" s="1"/>
  <c r="AE3160" i="4"/>
  <c r="AG3160" i="4" s="1"/>
  <c r="AK3160" i="4" s="1"/>
  <c r="AE3128" i="4"/>
  <c r="AG3128" i="4" s="1"/>
  <c r="AK3128" i="4" s="1"/>
  <c r="AE3096" i="4"/>
  <c r="AG3096" i="4" s="1"/>
  <c r="AK3096" i="4" s="1"/>
  <c r="AE3064" i="4"/>
  <c r="AG3064" i="4" s="1"/>
  <c r="AK3064" i="4" s="1"/>
  <c r="AE3032" i="4"/>
  <c r="AG3032" i="4" s="1"/>
  <c r="AK3032" i="4" s="1"/>
  <c r="AE3000" i="4"/>
  <c r="AG3000" i="4" s="1"/>
  <c r="AK3000" i="4" s="1"/>
  <c r="AE2968" i="4"/>
  <c r="AG2968" i="4" s="1"/>
  <c r="AK2968" i="4" s="1"/>
  <c r="AE2936" i="4"/>
  <c r="AG2936" i="4" s="1"/>
  <c r="AK2936" i="4" s="1"/>
  <c r="AE3518" i="4"/>
  <c r="AG3518" i="4" s="1"/>
  <c r="AK3518" i="4" s="1"/>
  <c r="AE3454" i="4"/>
  <c r="AG3454" i="4" s="1"/>
  <c r="AK3454" i="4" s="1"/>
  <c r="AE3390" i="4"/>
  <c r="AG3390" i="4" s="1"/>
  <c r="AK3390" i="4" s="1"/>
  <c r="AE3355" i="4"/>
  <c r="AG3355" i="4" s="1"/>
  <c r="AK3355" i="4" s="1"/>
  <c r="AE3323" i="4"/>
  <c r="AG3323" i="4" s="1"/>
  <c r="AK3323" i="4" s="1"/>
  <c r="AE3291" i="4"/>
  <c r="AG3291" i="4" s="1"/>
  <c r="AK3291" i="4" s="1"/>
  <c r="AE3259" i="4"/>
  <c r="AG3259" i="4" s="1"/>
  <c r="AK3259" i="4" s="1"/>
  <c r="AE3227" i="4"/>
  <c r="AG3227" i="4" s="1"/>
  <c r="AK3227" i="4" s="1"/>
  <c r="AE3195" i="4"/>
  <c r="AG3195" i="4" s="1"/>
  <c r="AK3195" i="4" s="1"/>
  <c r="AE3163" i="4"/>
  <c r="AG3163" i="4" s="1"/>
  <c r="AK3163" i="4" s="1"/>
  <c r="AE3131" i="4"/>
  <c r="AG3131" i="4" s="1"/>
  <c r="AK3131" i="4" s="1"/>
  <c r="AE3099" i="4"/>
  <c r="AG3099" i="4" s="1"/>
  <c r="AK3099" i="4" s="1"/>
  <c r="AE3067" i="4"/>
  <c r="AG3067" i="4" s="1"/>
  <c r="AK3067" i="4" s="1"/>
  <c r="AE3035" i="4"/>
  <c r="AG3035" i="4" s="1"/>
  <c r="AK3035" i="4" s="1"/>
  <c r="AE3003" i="4"/>
  <c r="AG3003" i="4" s="1"/>
  <c r="AK3003" i="4" s="1"/>
  <c r="AE2971" i="4"/>
  <c r="AG2971" i="4" s="1"/>
  <c r="AK2971" i="4" s="1"/>
  <c r="AE2939" i="4"/>
  <c r="AG2939" i="4" s="1"/>
  <c r="AK2939" i="4" s="1"/>
  <c r="AE2907" i="4"/>
  <c r="AG2907" i="4" s="1"/>
  <c r="AK2907" i="4" s="1"/>
  <c r="AE2843" i="4"/>
  <c r="AG2843" i="4" s="1"/>
  <c r="AK2843" i="4" s="1"/>
  <c r="AE2779" i="4"/>
  <c r="AG2779" i="4" s="1"/>
  <c r="AK2779" i="4" s="1"/>
  <c r="AE2715" i="4"/>
  <c r="AG2715" i="4" s="1"/>
  <c r="AK2715" i="4" s="1"/>
  <c r="AE2672" i="4"/>
  <c r="AG2672" i="4" s="1"/>
  <c r="AK2672" i="4" s="1"/>
  <c r="AE2640" i="4"/>
  <c r="AG2640" i="4" s="1"/>
  <c r="AK2640" i="4" s="1"/>
  <c r="AE2608" i="4"/>
  <c r="AG2608" i="4" s="1"/>
  <c r="AK2608" i="4" s="1"/>
  <c r="AE2667" i="4"/>
  <c r="AG2667" i="4" s="1"/>
  <c r="AK2667" i="4" s="1"/>
  <c r="AE2635" i="4"/>
  <c r="AG2635" i="4" s="1"/>
  <c r="AK2635" i="4" s="1"/>
  <c r="AE2603" i="4"/>
  <c r="AG2603" i="4" s="1"/>
  <c r="AK2603" i="4" s="1"/>
  <c r="AE4924" i="4"/>
  <c r="AG4924" i="4" s="1"/>
  <c r="AK4924" i="4" s="1"/>
  <c r="AE4908" i="4"/>
  <c r="AG4908" i="4" s="1"/>
  <c r="AK4908" i="4" s="1"/>
  <c r="AE4892" i="4"/>
  <c r="AG4892" i="4" s="1"/>
  <c r="AK4892" i="4" s="1"/>
  <c r="AE4876" i="4"/>
  <c r="AG4876" i="4" s="1"/>
  <c r="AK4876" i="4" s="1"/>
  <c r="AE4860" i="4"/>
  <c r="AG4860" i="4" s="1"/>
  <c r="AK4860" i="4" s="1"/>
  <c r="AE4844" i="4"/>
  <c r="AG4844" i="4" s="1"/>
  <c r="AK4844" i="4" s="1"/>
  <c r="AE4828" i="4"/>
  <c r="AG4828" i="4" s="1"/>
  <c r="AK4828" i="4" s="1"/>
  <c r="AE4812" i="4"/>
  <c r="AG4812" i="4" s="1"/>
  <c r="AK4812" i="4" s="1"/>
  <c r="AE4796" i="4"/>
  <c r="AG4796" i="4" s="1"/>
  <c r="AK4796" i="4" s="1"/>
  <c r="AE4780" i="4"/>
  <c r="AG4780" i="4" s="1"/>
  <c r="AK4780" i="4" s="1"/>
  <c r="AE4764" i="4"/>
  <c r="AG4764" i="4" s="1"/>
  <c r="AK4764" i="4" s="1"/>
  <c r="AE4748" i="4"/>
  <c r="AG4748" i="4" s="1"/>
  <c r="AK4748" i="4" s="1"/>
  <c r="AE4732" i="4"/>
  <c r="AG4732" i="4" s="1"/>
  <c r="AK4732" i="4" s="1"/>
  <c r="AE4716" i="4"/>
  <c r="AG4716" i="4" s="1"/>
  <c r="AK4716" i="4" s="1"/>
  <c r="AE4700" i="4"/>
  <c r="AG4700" i="4" s="1"/>
  <c r="AK4700" i="4" s="1"/>
  <c r="AE4940" i="4"/>
  <c r="AG4940" i="4" s="1"/>
  <c r="AK4940" i="4" s="1"/>
  <c r="AE4677" i="4"/>
  <c r="AG4677" i="4" s="1"/>
  <c r="AK4677" i="4" s="1"/>
  <c r="AE4661" i="4"/>
  <c r="AG4661" i="4" s="1"/>
  <c r="AK4661" i="4" s="1"/>
  <c r="AE4645" i="4"/>
  <c r="AG4645" i="4" s="1"/>
  <c r="AK4645" i="4" s="1"/>
  <c r="AE4629" i="4"/>
  <c r="AG4629" i="4" s="1"/>
  <c r="AK4629" i="4" s="1"/>
  <c r="AE4613" i="4"/>
  <c r="AG4613" i="4" s="1"/>
  <c r="AK4613" i="4" s="1"/>
  <c r="AE4597" i="4"/>
  <c r="AG4597" i="4" s="1"/>
  <c r="AK4597" i="4" s="1"/>
  <c r="AE4581" i="4"/>
  <c r="AG4581" i="4" s="1"/>
  <c r="AK4581" i="4" s="1"/>
  <c r="AE4565" i="4"/>
  <c r="AG4565" i="4" s="1"/>
  <c r="AK4565" i="4" s="1"/>
  <c r="AE4549" i="4"/>
  <c r="AG4549" i="4" s="1"/>
  <c r="AK4549" i="4" s="1"/>
  <c r="AE4533" i="4"/>
  <c r="AG4533" i="4" s="1"/>
  <c r="AK4533" i="4" s="1"/>
  <c r="AE4517" i="4"/>
  <c r="AG4517" i="4" s="1"/>
  <c r="AK4517" i="4" s="1"/>
  <c r="AE4501" i="4"/>
  <c r="AG4501" i="4" s="1"/>
  <c r="AK4501" i="4" s="1"/>
  <c r="AE4485" i="4"/>
  <c r="AG4485" i="4" s="1"/>
  <c r="AK4485" i="4" s="1"/>
  <c r="AE4469" i="4"/>
  <c r="AG4469" i="4" s="1"/>
  <c r="AK4469" i="4" s="1"/>
  <c r="AE4453" i="4"/>
  <c r="AG4453" i="4" s="1"/>
  <c r="AK4453" i="4" s="1"/>
  <c r="AE4982" i="4"/>
  <c r="AG4982" i="4" s="1"/>
  <c r="AK4982" i="4" s="1"/>
  <c r="AE4326" i="4"/>
  <c r="AG4326" i="4" s="1"/>
  <c r="AK4326" i="4" s="1"/>
  <c r="AE4310" i="4"/>
  <c r="AG4310" i="4" s="1"/>
  <c r="AK4310" i="4" s="1"/>
  <c r="AE4294" i="4"/>
  <c r="AG4294" i="4" s="1"/>
  <c r="AK4294" i="4" s="1"/>
  <c r="AE4278" i="4"/>
  <c r="AG4278" i="4" s="1"/>
  <c r="AK4278" i="4" s="1"/>
  <c r="AE4262" i="4"/>
  <c r="AG4262" i="4" s="1"/>
  <c r="AK4262" i="4" s="1"/>
  <c r="AE4246" i="4"/>
  <c r="AG4246" i="4" s="1"/>
  <c r="AK4246" i="4" s="1"/>
  <c r="AE4230" i="4"/>
  <c r="AG4230" i="4" s="1"/>
  <c r="AK4230" i="4" s="1"/>
  <c r="AE4214" i="4"/>
  <c r="AG4214" i="4" s="1"/>
  <c r="AK4214" i="4" s="1"/>
  <c r="AE4198" i="4"/>
  <c r="AG4198" i="4" s="1"/>
  <c r="AK4198" i="4" s="1"/>
  <c r="AE4182" i="4"/>
  <c r="AG4182" i="4" s="1"/>
  <c r="AK4182" i="4" s="1"/>
  <c r="AE4166" i="4"/>
  <c r="AG4166" i="4" s="1"/>
  <c r="AK4166" i="4" s="1"/>
  <c r="AE4150" i="4"/>
  <c r="AG4150" i="4" s="1"/>
  <c r="AK4150" i="4" s="1"/>
  <c r="AE4134" i="4"/>
  <c r="AG4134" i="4" s="1"/>
  <c r="AK4134" i="4" s="1"/>
  <c r="AE4118" i="4"/>
  <c r="AG4118" i="4" s="1"/>
  <c r="AK4118" i="4" s="1"/>
  <c r="AE4102" i="4"/>
  <c r="AG4102" i="4" s="1"/>
  <c r="AK4102" i="4" s="1"/>
  <c r="AE4086" i="4"/>
  <c r="AG4086" i="4" s="1"/>
  <c r="AK4086" i="4" s="1"/>
  <c r="AE4070" i="4"/>
  <c r="AG4070" i="4" s="1"/>
  <c r="AK4070" i="4" s="1"/>
  <c r="AE4401" i="4"/>
  <c r="AG4401" i="4" s="1"/>
  <c r="AK4401" i="4" s="1"/>
  <c r="AE4337" i="4"/>
  <c r="AG4337" i="4" s="1"/>
  <c r="AK4337" i="4" s="1"/>
  <c r="AE4033" i="4"/>
  <c r="AG4033" i="4" s="1"/>
  <c r="AK4033" i="4" s="1"/>
  <c r="AE4001" i="4"/>
  <c r="AG4001" i="4" s="1"/>
  <c r="AK4001" i="4" s="1"/>
  <c r="AE3969" i="4"/>
  <c r="AG3969" i="4" s="1"/>
  <c r="AK3969" i="4" s="1"/>
  <c r="AE4032" i="4"/>
  <c r="AG4032" i="4" s="1"/>
  <c r="AK4032" i="4" s="1"/>
  <c r="AE4000" i="4"/>
  <c r="AG4000" i="4" s="1"/>
  <c r="AK4000" i="4" s="1"/>
  <c r="AE3968" i="4"/>
  <c r="AG3968" i="4" s="1"/>
  <c r="AK3968" i="4" s="1"/>
  <c r="AE3952" i="4"/>
  <c r="AG3952" i="4" s="1"/>
  <c r="AK3952" i="4" s="1"/>
  <c r="AE3936" i="4"/>
  <c r="AG3936" i="4" s="1"/>
  <c r="AK3936" i="4" s="1"/>
  <c r="AE3920" i="4"/>
  <c r="AG3920" i="4" s="1"/>
  <c r="AK3920" i="4" s="1"/>
  <c r="AE3904" i="4"/>
  <c r="AG3904" i="4" s="1"/>
  <c r="AK3904" i="4" s="1"/>
  <c r="AE3888" i="4"/>
  <c r="AG3888" i="4" s="1"/>
  <c r="AK3888" i="4" s="1"/>
  <c r="AE3872" i="4"/>
  <c r="AG3872" i="4" s="1"/>
  <c r="AK3872" i="4" s="1"/>
  <c r="AE3856" i="4"/>
  <c r="AG3856" i="4" s="1"/>
  <c r="AK3856" i="4" s="1"/>
  <c r="AE3840" i="4"/>
  <c r="AG3840" i="4" s="1"/>
  <c r="AK3840" i="4" s="1"/>
  <c r="AE3824" i="4"/>
  <c r="AG3824" i="4" s="1"/>
  <c r="AK3824" i="4" s="1"/>
  <c r="AE3808" i="4"/>
  <c r="AG3808" i="4" s="1"/>
  <c r="AK3808" i="4" s="1"/>
  <c r="AE3792" i="4"/>
  <c r="AG3792" i="4" s="1"/>
  <c r="AK3792" i="4" s="1"/>
  <c r="AE3776" i="4"/>
  <c r="AG3776" i="4" s="1"/>
  <c r="AK3776" i="4" s="1"/>
  <c r="AE3760" i="4"/>
  <c r="AG3760" i="4" s="1"/>
  <c r="AK3760" i="4" s="1"/>
  <c r="AE3744" i="4"/>
  <c r="AG3744" i="4" s="1"/>
  <c r="AK3744" i="4" s="1"/>
  <c r="AE3728" i="4"/>
  <c r="AG3728" i="4" s="1"/>
  <c r="AK3728" i="4" s="1"/>
  <c r="AE3712" i="4"/>
  <c r="AG3712" i="4" s="1"/>
  <c r="AK3712" i="4" s="1"/>
  <c r="AE3696" i="4"/>
  <c r="AG3696" i="4" s="1"/>
  <c r="AK3696" i="4" s="1"/>
  <c r="AE3680" i="4"/>
  <c r="AG3680" i="4" s="1"/>
  <c r="AK3680" i="4" s="1"/>
  <c r="AE3664" i="4"/>
  <c r="AG3664" i="4" s="1"/>
  <c r="AK3664" i="4" s="1"/>
  <c r="AE3648" i="4"/>
  <c r="AG3648" i="4" s="1"/>
  <c r="AK3648" i="4" s="1"/>
  <c r="AE3632" i="4"/>
  <c r="AG3632" i="4" s="1"/>
  <c r="AK3632" i="4" s="1"/>
  <c r="AE3616" i="4"/>
  <c r="AG3616" i="4" s="1"/>
  <c r="AK3616" i="4" s="1"/>
  <c r="AE3600" i="4"/>
  <c r="AG3600" i="4" s="1"/>
  <c r="AK3600" i="4" s="1"/>
  <c r="AE3584" i="4"/>
  <c r="AG3584" i="4" s="1"/>
  <c r="AK3584" i="4" s="1"/>
  <c r="AE3568" i="4"/>
  <c r="AG3568" i="4" s="1"/>
  <c r="AK3568" i="4" s="1"/>
  <c r="AE2858" i="4"/>
  <c r="AG2858" i="4" s="1"/>
  <c r="AK2858" i="4" s="1"/>
  <c r="AE2794" i="4"/>
  <c r="AG2794" i="4" s="1"/>
  <c r="AK2794" i="4" s="1"/>
  <c r="AE2730" i="4"/>
  <c r="AG2730" i="4" s="1"/>
  <c r="AK2730" i="4" s="1"/>
  <c r="AE3366" i="4"/>
  <c r="AG3366" i="4" s="1"/>
  <c r="AK3366" i="4" s="1"/>
  <c r="AE3334" i="4"/>
  <c r="AG3334" i="4" s="1"/>
  <c r="AK3334" i="4" s="1"/>
  <c r="AE3302" i="4"/>
  <c r="AG3302" i="4" s="1"/>
  <c r="AK3302" i="4" s="1"/>
  <c r="AE3270" i="4"/>
  <c r="AG3270" i="4" s="1"/>
  <c r="AK3270" i="4" s="1"/>
  <c r="AE3238" i="4"/>
  <c r="AG3238" i="4" s="1"/>
  <c r="AK3238" i="4" s="1"/>
  <c r="AE3206" i="4"/>
  <c r="AG3206" i="4" s="1"/>
  <c r="AK3206" i="4" s="1"/>
  <c r="AE3174" i="4"/>
  <c r="AG3174" i="4" s="1"/>
  <c r="AK3174" i="4" s="1"/>
  <c r="AE3142" i="4"/>
  <c r="AG3142" i="4" s="1"/>
  <c r="AK3142" i="4" s="1"/>
  <c r="AE3110" i="4"/>
  <c r="AG3110" i="4" s="1"/>
  <c r="AK3110" i="4" s="1"/>
  <c r="AE3078" i="4"/>
  <c r="AG3078" i="4" s="1"/>
  <c r="AK3078" i="4" s="1"/>
  <c r="AE3046" i="4"/>
  <c r="AG3046" i="4" s="1"/>
  <c r="AK3046" i="4" s="1"/>
  <c r="AE3014" i="4"/>
  <c r="AG3014" i="4" s="1"/>
  <c r="AK3014" i="4" s="1"/>
  <c r="AE2982" i="4"/>
  <c r="AG2982" i="4" s="1"/>
  <c r="AK2982" i="4" s="1"/>
  <c r="AE2950" i="4"/>
  <c r="AG2950" i="4" s="1"/>
  <c r="AK2950" i="4" s="1"/>
  <c r="AE2918" i="4"/>
  <c r="AG2918" i="4" s="1"/>
  <c r="AK2918" i="4" s="1"/>
  <c r="AE2861" i="4"/>
  <c r="AG2861" i="4" s="1"/>
  <c r="AK2861" i="4" s="1"/>
  <c r="AE2797" i="4"/>
  <c r="AG2797" i="4" s="1"/>
  <c r="AK2797" i="4" s="1"/>
  <c r="AE2733" i="4"/>
  <c r="AG2733" i="4" s="1"/>
  <c r="AK2733" i="4" s="1"/>
  <c r="AE2868" i="4"/>
  <c r="AG2868" i="4" s="1"/>
  <c r="AK2868" i="4" s="1"/>
  <c r="AE2804" i="4"/>
  <c r="AG2804" i="4" s="1"/>
  <c r="AK2804" i="4" s="1"/>
  <c r="AE2740" i="4"/>
  <c r="AG2740" i="4" s="1"/>
  <c r="AK2740" i="4" s="1"/>
  <c r="AE3546" i="4"/>
  <c r="AG3546" i="4" s="1"/>
  <c r="AK3546" i="4" s="1"/>
  <c r="AE3482" i="4"/>
  <c r="AG3482" i="4" s="1"/>
  <c r="AK3482" i="4" s="1"/>
  <c r="AE3418" i="4"/>
  <c r="AG3418" i="4" s="1"/>
  <c r="AK3418" i="4" s="1"/>
  <c r="AE3369" i="4"/>
  <c r="AG3369" i="4" s="1"/>
  <c r="AK3369" i="4" s="1"/>
  <c r="AE3337" i="4"/>
  <c r="AG3337" i="4" s="1"/>
  <c r="AK3337" i="4" s="1"/>
  <c r="AE3305" i="4"/>
  <c r="AG3305" i="4" s="1"/>
  <c r="AK3305" i="4" s="1"/>
  <c r="AE3273" i="4"/>
  <c r="AG3273" i="4" s="1"/>
  <c r="AK3273" i="4" s="1"/>
  <c r="AE3241" i="4"/>
  <c r="AG3241" i="4" s="1"/>
  <c r="AK3241" i="4" s="1"/>
  <c r="AE3209" i="4"/>
  <c r="AG3209" i="4" s="1"/>
  <c r="AK3209" i="4" s="1"/>
  <c r="AE3177" i="4"/>
  <c r="AG3177" i="4" s="1"/>
  <c r="AK3177" i="4" s="1"/>
  <c r="AE3145" i="4"/>
  <c r="AG3145" i="4" s="1"/>
  <c r="AK3145" i="4" s="1"/>
  <c r="AE3113" i="4"/>
  <c r="AG3113" i="4" s="1"/>
  <c r="AK3113" i="4" s="1"/>
  <c r="AE3081" i="4"/>
  <c r="AG3081" i="4" s="1"/>
  <c r="AK3081" i="4" s="1"/>
  <c r="AE3049" i="4"/>
  <c r="AG3049" i="4" s="1"/>
  <c r="AK3049" i="4" s="1"/>
  <c r="AE3017" i="4"/>
  <c r="AG3017" i="4" s="1"/>
  <c r="AK3017" i="4" s="1"/>
  <c r="AE2985" i="4"/>
  <c r="AG2985" i="4" s="1"/>
  <c r="AK2985" i="4" s="1"/>
  <c r="AE2953" i="4"/>
  <c r="AG2953" i="4" s="1"/>
  <c r="AK2953" i="4" s="1"/>
  <c r="AE2921" i="4"/>
  <c r="AG2921" i="4" s="1"/>
  <c r="AK2921" i="4" s="1"/>
  <c r="AE2871" i="4"/>
  <c r="AG2871" i="4" s="1"/>
  <c r="AK2871" i="4" s="1"/>
  <c r="AE2807" i="4"/>
  <c r="AG2807" i="4" s="1"/>
  <c r="AK2807" i="4" s="1"/>
  <c r="AE2743" i="4"/>
  <c r="AG2743" i="4" s="1"/>
  <c r="AK2743" i="4" s="1"/>
  <c r="AE2686" i="4"/>
  <c r="AG2686" i="4" s="1"/>
  <c r="AK2686" i="4" s="1"/>
  <c r="AE2654" i="4"/>
  <c r="AG2654" i="4" s="1"/>
  <c r="AK2654" i="4" s="1"/>
  <c r="AE2622" i="4"/>
  <c r="AG2622" i="4" s="1"/>
  <c r="AK2622" i="4" s="1"/>
  <c r="AE2681" i="4"/>
  <c r="AG2681" i="4" s="1"/>
  <c r="AK2681" i="4" s="1"/>
  <c r="AE2649" i="4"/>
  <c r="AG2649" i="4" s="1"/>
  <c r="AK2649" i="4" s="1"/>
  <c r="AE2617" i="4"/>
  <c r="AG2617" i="4" s="1"/>
  <c r="AK2617" i="4" s="1"/>
  <c r="AE1728" i="4"/>
  <c r="AG1728" i="4" s="1"/>
  <c r="AK1728" i="4" s="1"/>
  <c r="AE1712" i="4"/>
  <c r="AG1712" i="4" s="1"/>
  <c r="AK1712" i="4" s="1"/>
  <c r="AE1696" i="4"/>
  <c r="AG1696" i="4" s="1"/>
  <c r="AK1696" i="4" s="1"/>
  <c r="AE1680" i="4"/>
  <c r="AG1680" i="4" s="1"/>
  <c r="AK1680" i="4" s="1"/>
  <c r="AE1664" i="4"/>
  <c r="AG1664" i="4" s="1"/>
  <c r="AK1664" i="4" s="1"/>
  <c r="AE1648" i="4"/>
  <c r="AG1648" i="4" s="1"/>
  <c r="AK1648" i="4" s="1"/>
  <c r="AE1632" i="4"/>
  <c r="AG1632" i="4" s="1"/>
  <c r="AK1632" i="4" s="1"/>
  <c r="AE1616" i="4"/>
  <c r="AG1616" i="4" s="1"/>
  <c r="AK1616" i="4" s="1"/>
  <c r="AE1600" i="4"/>
  <c r="AG1600" i="4" s="1"/>
  <c r="AK1600" i="4" s="1"/>
  <c r="AE1584" i="4"/>
  <c r="AG1584" i="4" s="1"/>
  <c r="AK1584" i="4" s="1"/>
  <c r="AE1568" i="4"/>
  <c r="AG1568" i="4" s="1"/>
  <c r="AK1568" i="4" s="1"/>
  <c r="AE1552" i="4"/>
  <c r="AG1552" i="4" s="1"/>
  <c r="AK1552" i="4" s="1"/>
  <c r="AE1536" i="4"/>
  <c r="AG1536" i="4" s="1"/>
  <c r="AK1536" i="4" s="1"/>
  <c r="AE1520" i="4"/>
  <c r="AG1520" i="4" s="1"/>
  <c r="AK1520" i="4" s="1"/>
  <c r="AE1504" i="4"/>
  <c r="AG1504" i="4" s="1"/>
  <c r="AK1504" i="4" s="1"/>
  <c r="AE1488" i="4"/>
  <c r="AG1488" i="4" s="1"/>
  <c r="AK1488" i="4" s="1"/>
  <c r="AE1472" i="4"/>
  <c r="AG1472" i="4" s="1"/>
  <c r="AK1472" i="4" s="1"/>
  <c r="AE1456" i="4"/>
  <c r="AG1456" i="4" s="1"/>
  <c r="AK1456" i="4" s="1"/>
  <c r="AE1440" i="4"/>
  <c r="AG1440" i="4" s="1"/>
  <c r="AK1440" i="4" s="1"/>
  <c r="AE1424" i="4"/>
  <c r="AG1424" i="4" s="1"/>
  <c r="AK1424" i="4" s="1"/>
  <c r="AE1408" i="4"/>
  <c r="AG1408" i="4" s="1"/>
  <c r="AK1408" i="4" s="1"/>
  <c r="AE1392" i="4"/>
  <c r="AG1392" i="4" s="1"/>
  <c r="AK1392" i="4" s="1"/>
  <c r="AE1376" i="4"/>
  <c r="AG1376" i="4" s="1"/>
  <c r="AK1376" i="4" s="1"/>
  <c r="AE1360" i="4"/>
  <c r="AG1360" i="4" s="1"/>
  <c r="AK1360" i="4" s="1"/>
  <c r="AE1344" i="4"/>
  <c r="AG1344" i="4" s="1"/>
  <c r="AK1344" i="4" s="1"/>
  <c r="AE1328" i="4"/>
  <c r="AG1328" i="4" s="1"/>
  <c r="AK1328" i="4" s="1"/>
  <c r="AE1312" i="4"/>
  <c r="AG1312" i="4" s="1"/>
  <c r="AK1312" i="4" s="1"/>
  <c r="AE1296" i="4"/>
  <c r="AG1296" i="4" s="1"/>
  <c r="AK1296" i="4" s="1"/>
  <c r="AE1280" i="4"/>
  <c r="AG1280" i="4" s="1"/>
  <c r="AK1280" i="4" s="1"/>
  <c r="AE1264" i="4"/>
  <c r="AG1264" i="4" s="1"/>
  <c r="AK1264" i="4" s="1"/>
  <c r="AE1248" i="4"/>
  <c r="AG1248" i="4" s="1"/>
  <c r="AK1248" i="4" s="1"/>
  <c r="AE1232" i="4"/>
  <c r="AG1232" i="4" s="1"/>
  <c r="AK1232" i="4" s="1"/>
  <c r="AE1216" i="4"/>
  <c r="AG1216" i="4" s="1"/>
  <c r="AK1216" i="4" s="1"/>
  <c r="AE1200" i="4"/>
  <c r="AG1200" i="4" s="1"/>
  <c r="AK1200" i="4" s="1"/>
  <c r="AE1184" i="4"/>
  <c r="AG1184" i="4" s="1"/>
  <c r="AK1184" i="4" s="1"/>
  <c r="AE1168" i="4"/>
  <c r="AG1168" i="4" s="1"/>
  <c r="AK1168" i="4" s="1"/>
  <c r="AE1152" i="4"/>
  <c r="AG1152" i="4" s="1"/>
  <c r="AK1152" i="4" s="1"/>
  <c r="AE1136" i="4"/>
  <c r="AG1136" i="4" s="1"/>
  <c r="AK1136" i="4" s="1"/>
  <c r="AE1120" i="4"/>
  <c r="AG1120" i="4" s="1"/>
  <c r="AK1120" i="4" s="1"/>
  <c r="AE1104" i="4"/>
  <c r="AG1104" i="4" s="1"/>
  <c r="AK1104" i="4" s="1"/>
  <c r="AE1088" i="4"/>
  <c r="AG1088" i="4" s="1"/>
  <c r="AK1088" i="4" s="1"/>
  <c r="AE1072" i="4"/>
  <c r="AG1072" i="4" s="1"/>
  <c r="AK1072" i="4" s="1"/>
  <c r="AE1056" i="4"/>
  <c r="AG1056" i="4" s="1"/>
  <c r="AK1056" i="4" s="1"/>
  <c r="AE1040" i="4"/>
  <c r="AG1040" i="4" s="1"/>
  <c r="AK1040" i="4" s="1"/>
  <c r="AE1024" i="4"/>
  <c r="AG1024" i="4" s="1"/>
  <c r="AK1024" i="4" s="1"/>
  <c r="AE1008" i="4"/>
  <c r="AG1008" i="4" s="1"/>
  <c r="AK1008" i="4" s="1"/>
  <c r="AE992" i="4"/>
  <c r="AG992" i="4" s="1"/>
  <c r="AK992" i="4" s="1"/>
  <c r="AE976" i="4"/>
  <c r="AG976" i="4" s="1"/>
  <c r="AK976" i="4" s="1"/>
  <c r="AE960" i="4"/>
  <c r="AG960" i="4" s="1"/>
  <c r="AK960" i="4" s="1"/>
  <c r="AE944" i="4"/>
  <c r="AG944" i="4" s="1"/>
  <c r="AK944" i="4" s="1"/>
  <c r="AE928" i="4"/>
  <c r="AG928" i="4" s="1"/>
  <c r="AK928" i="4" s="1"/>
  <c r="AE912" i="4"/>
  <c r="AG912" i="4" s="1"/>
  <c r="AK912" i="4" s="1"/>
  <c r="AE4421" i="4"/>
  <c r="AG4421" i="4" s="1"/>
  <c r="AK4421" i="4" s="1"/>
  <c r="AE4357" i="4"/>
  <c r="AG4357" i="4" s="1"/>
  <c r="AK4357" i="4" s="1"/>
  <c r="AE3376" i="4"/>
  <c r="AG3376" i="4" s="1"/>
  <c r="AK3376" i="4" s="1"/>
  <c r="AE3344" i="4"/>
  <c r="AG3344" i="4" s="1"/>
  <c r="AK3344" i="4" s="1"/>
  <c r="AE3312" i="4"/>
  <c r="AG3312" i="4" s="1"/>
  <c r="AK3312" i="4" s="1"/>
  <c r="AE3280" i="4"/>
  <c r="AG3280" i="4" s="1"/>
  <c r="AK3280" i="4" s="1"/>
  <c r="AE3248" i="4"/>
  <c r="AG3248" i="4" s="1"/>
  <c r="AK3248" i="4" s="1"/>
  <c r="AE3216" i="4"/>
  <c r="AG3216" i="4" s="1"/>
  <c r="AK3216" i="4" s="1"/>
  <c r="AE3184" i="4"/>
  <c r="AG3184" i="4" s="1"/>
  <c r="AK3184" i="4" s="1"/>
  <c r="AE3152" i="4"/>
  <c r="AG3152" i="4" s="1"/>
  <c r="AK3152" i="4" s="1"/>
  <c r="AE3120" i="4"/>
  <c r="AG3120" i="4" s="1"/>
  <c r="AK3120" i="4" s="1"/>
  <c r="AE3088" i="4"/>
  <c r="AG3088" i="4" s="1"/>
  <c r="AK3088" i="4" s="1"/>
  <c r="AE3056" i="4"/>
  <c r="AG3056" i="4" s="1"/>
  <c r="AK3056" i="4" s="1"/>
  <c r="AE3024" i="4"/>
  <c r="AG3024" i="4" s="1"/>
  <c r="AK3024" i="4" s="1"/>
  <c r="AE2992" i="4"/>
  <c r="AG2992" i="4" s="1"/>
  <c r="AK2992" i="4" s="1"/>
  <c r="AE2960" i="4"/>
  <c r="AG2960" i="4" s="1"/>
  <c r="AK2960" i="4" s="1"/>
  <c r="AE2928" i="4"/>
  <c r="AG2928" i="4" s="1"/>
  <c r="AK2928" i="4" s="1"/>
  <c r="AE3502" i="4"/>
  <c r="AG3502" i="4" s="1"/>
  <c r="AK3502" i="4" s="1"/>
  <c r="AE3438" i="4"/>
  <c r="AG3438" i="4" s="1"/>
  <c r="AK3438" i="4" s="1"/>
  <c r="AE3379" i="4"/>
  <c r="AG3379" i="4" s="1"/>
  <c r="AK3379" i="4" s="1"/>
  <c r="AE3347" i="4"/>
  <c r="AG3347" i="4" s="1"/>
  <c r="AK3347" i="4" s="1"/>
  <c r="AE3315" i="4"/>
  <c r="AG3315" i="4" s="1"/>
  <c r="AK3315" i="4" s="1"/>
  <c r="AE3283" i="4"/>
  <c r="AG3283" i="4" s="1"/>
  <c r="AK3283" i="4" s="1"/>
  <c r="AE3251" i="4"/>
  <c r="AG3251" i="4" s="1"/>
  <c r="AK3251" i="4" s="1"/>
  <c r="AE3219" i="4"/>
  <c r="AG3219" i="4" s="1"/>
  <c r="AK3219" i="4" s="1"/>
  <c r="AE3187" i="4"/>
  <c r="AG3187" i="4" s="1"/>
  <c r="AK3187" i="4" s="1"/>
  <c r="AE3155" i="4"/>
  <c r="AG3155" i="4" s="1"/>
  <c r="AK3155" i="4" s="1"/>
  <c r="AE3123" i="4"/>
  <c r="AG3123" i="4" s="1"/>
  <c r="AK3123" i="4" s="1"/>
  <c r="AE3091" i="4"/>
  <c r="AG3091" i="4" s="1"/>
  <c r="AK3091" i="4" s="1"/>
  <c r="AE3059" i="4"/>
  <c r="AG3059" i="4" s="1"/>
  <c r="AK3059" i="4" s="1"/>
  <c r="AE3027" i="4"/>
  <c r="AG3027" i="4" s="1"/>
  <c r="AK3027" i="4" s="1"/>
  <c r="AE2995" i="4"/>
  <c r="AG2995" i="4" s="1"/>
  <c r="AK2995" i="4" s="1"/>
  <c r="AE2963" i="4"/>
  <c r="AG2963" i="4" s="1"/>
  <c r="AK2963" i="4" s="1"/>
  <c r="AE2931" i="4"/>
  <c r="AG2931" i="4" s="1"/>
  <c r="AK2931" i="4" s="1"/>
  <c r="AE2891" i="4"/>
  <c r="AG2891" i="4" s="1"/>
  <c r="AK2891" i="4" s="1"/>
  <c r="AE2827" i="4"/>
  <c r="AG2827" i="4" s="1"/>
  <c r="AK2827" i="4" s="1"/>
  <c r="AE2763" i="4"/>
  <c r="AG2763" i="4" s="1"/>
  <c r="AK2763" i="4" s="1"/>
  <c r="AE2699" i="4"/>
  <c r="AG2699" i="4" s="1"/>
  <c r="AK2699" i="4" s="1"/>
  <c r="AE2664" i="4"/>
  <c r="AG2664" i="4" s="1"/>
  <c r="AK2664" i="4" s="1"/>
  <c r="AE2632" i="4"/>
  <c r="AG2632" i="4" s="1"/>
  <c r="AK2632" i="4" s="1"/>
  <c r="AE2600" i="4"/>
  <c r="AG2600" i="4" s="1"/>
  <c r="AK2600" i="4" s="1"/>
  <c r="AE2659" i="4"/>
  <c r="AG2659" i="4" s="1"/>
  <c r="AK2659" i="4" s="1"/>
  <c r="AE2627" i="4"/>
  <c r="AG2627" i="4" s="1"/>
  <c r="AK2627" i="4" s="1"/>
  <c r="AE2595" i="4"/>
  <c r="AG2595" i="4" s="1"/>
  <c r="AK2595" i="4" s="1"/>
  <c r="AE4936" i="4"/>
  <c r="AG4936" i="4" s="1"/>
  <c r="AK4936" i="4" s="1"/>
  <c r="AE4920" i="4"/>
  <c r="AG4920" i="4" s="1"/>
  <c r="AK4920" i="4" s="1"/>
  <c r="AE4904" i="4"/>
  <c r="AG4904" i="4" s="1"/>
  <c r="AK4904" i="4" s="1"/>
  <c r="AE4888" i="4"/>
  <c r="AG4888" i="4" s="1"/>
  <c r="AK4888" i="4" s="1"/>
  <c r="AE4872" i="4"/>
  <c r="AG4872" i="4" s="1"/>
  <c r="AK4872" i="4" s="1"/>
  <c r="AE4856" i="4"/>
  <c r="AG4856" i="4" s="1"/>
  <c r="AK4856" i="4" s="1"/>
  <c r="AE4840" i="4"/>
  <c r="AG4840" i="4" s="1"/>
  <c r="AK4840" i="4" s="1"/>
  <c r="AE4824" i="4"/>
  <c r="AG4824" i="4" s="1"/>
  <c r="AK4824" i="4" s="1"/>
  <c r="AE4808" i="4"/>
  <c r="AG4808" i="4" s="1"/>
  <c r="AK4808" i="4" s="1"/>
  <c r="AE4792" i="4"/>
  <c r="AG4792" i="4" s="1"/>
  <c r="AK4792" i="4" s="1"/>
  <c r="AE4776" i="4"/>
  <c r="AG4776" i="4" s="1"/>
  <c r="AK4776" i="4" s="1"/>
  <c r="AE4760" i="4"/>
  <c r="AG4760" i="4" s="1"/>
  <c r="AK4760" i="4" s="1"/>
  <c r="AE4744" i="4"/>
  <c r="AG4744" i="4" s="1"/>
  <c r="AK4744" i="4" s="1"/>
  <c r="AE4728" i="4"/>
  <c r="AG4728" i="4" s="1"/>
  <c r="AK4728" i="4" s="1"/>
  <c r="AE4712" i="4"/>
  <c r="AG4712" i="4" s="1"/>
  <c r="AK4712" i="4" s="1"/>
  <c r="AE4696" i="4"/>
  <c r="AG4696" i="4" s="1"/>
  <c r="AK4696" i="4" s="1"/>
  <c r="AE4689" i="4"/>
  <c r="AG4689" i="4" s="1"/>
  <c r="AK4689" i="4" s="1"/>
  <c r="AE4673" i="4"/>
  <c r="AG4673" i="4" s="1"/>
  <c r="AK4673" i="4" s="1"/>
  <c r="AE4657" i="4"/>
  <c r="AG4657" i="4" s="1"/>
  <c r="AK4657" i="4" s="1"/>
  <c r="AE4641" i="4"/>
  <c r="AG4641" i="4" s="1"/>
  <c r="AK4641" i="4" s="1"/>
  <c r="AE4625" i="4"/>
  <c r="AG4625" i="4" s="1"/>
  <c r="AK4625" i="4" s="1"/>
  <c r="AE4609" i="4"/>
  <c r="AG4609" i="4" s="1"/>
  <c r="AK4609" i="4" s="1"/>
  <c r="AE4593" i="4"/>
  <c r="AG4593" i="4" s="1"/>
  <c r="AK4593" i="4" s="1"/>
  <c r="AE4577" i="4"/>
  <c r="AG4577" i="4" s="1"/>
  <c r="AK4577" i="4" s="1"/>
  <c r="AE4561" i="4"/>
  <c r="AG4561" i="4" s="1"/>
  <c r="AK4561" i="4" s="1"/>
  <c r="AE4545" i="4"/>
  <c r="AG4545" i="4" s="1"/>
  <c r="AK4545" i="4" s="1"/>
  <c r="AE4529" i="4"/>
  <c r="AG4529" i="4" s="1"/>
  <c r="AK4529" i="4" s="1"/>
  <c r="AE4513" i="4"/>
  <c r="AG4513" i="4" s="1"/>
  <c r="AK4513" i="4" s="1"/>
  <c r="AE4497" i="4"/>
  <c r="AG4497" i="4" s="1"/>
  <c r="AK4497" i="4" s="1"/>
  <c r="AE4481" i="4"/>
  <c r="AG4481" i="4" s="1"/>
  <c r="AK4481" i="4" s="1"/>
  <c r="AE4465" i="4"/>
  <c r="AG4465" i="4" s="1"/>
  <c r="AK4465" i="4" s="1"/>
  <c r="AE4449" i="4"/>
  <c r="AG4449" i="4" s="1"/>
  <c r="AK4449" i="4" s="1"/>
  <c r="AE4950" i="4"/>
  <c r="AG4950" i="4" s="1"/>
  <c r="AK4950" i="4" s="1"/>
  <c r="AE4322" i="4"/>
  <c r="AG4322" i="4" s="1"/>
  <c r="AK4322" i="4" s="1"/>
  <c r="AE4306" i="4"/>
  <c r="AG4306" i="4" s="1"/>
  <c r="AK4306" i="4" s="1"/>
  <c r="AE4290" i="4"/>
  <c r="AG4290" i="4" s="1"/>
  <c r="AK4290" i="4" s="1"/>
  <c r="AE4274" i="4"/>
  <c r="AG4274" i="4" s="1"/>
  <c r="AK4274" i="4" s="1"/>
  <c r="AE4258" i="4"/>
  <c r="AG4258" i="4" s="1"/>
  <c r="AK4258" i="4" s="1"/>
  <c r="AE4242" i="4"/>
  <c r="AG4242" i="4" s="1"/>
  <c r="AK4242" i="4" s="1"/>
  <c r="AE4226" i="4"/>
  <c r="AG4226" i="4" s="1"/>
  <c r="AK4226" i="4" s="1"/>
  <c r="AE4210" i="4"/>
  <c r="AG4210" i="4" s="1"/>
  <c r="AK4210" i="4" s="1"/>
  <c r="AE4194" i="4"/>
  <c r="AG4194" i="4" s="1"/>
  <c r="AK4194" i="4" s="1"/>
  <c r="AE4178" i="4"/>
  <c r="AG4178" i="4" s="1"/>
  <c r="AK4178" i="4" s="1"/>
  <c r="AE4162" i="4"/>
  <c r="AG4162" i="4" s="1"/>
  <c r="AK4162" i="4" s="1"/>
  <c r="AE4146" i="4"/>
  <c r="AG4146" i="4" s="1"/>
  <c r="AK4146" i="4" s="1"/>
  <c r="AE4130" i="4"/>
  <c r="AG4130" i="4" s="1"/>
  <c r="AK4130" i="4" s="1"/>
  <c r="AE4114" i="4"/>
  <c r="AG4114" i="4" s="1"/>
  <c r="AK4114" i="4" s="1"/>
  <c r="AE4098" i="4"/>
  <c r="AG4098" i="4" s="1"/>
  <c r="AK4098" i="4" s="1"/>
  <c r="AE4082" i="4"/>
  <c r="AG4082" i="4" s="1"/>
  <c r="AK4082" i="4" s="1"/>
  <c r="AE4066" i="4"/>
  <c r="AG4066" i="4" s="1"/>
  <c r="AK4066" i="4" s="1"/>
  <c r="AE4385" i="4"/>
  <c r="AG4385" i="4" s="1"/>
  <c r="AK4385" i="4" s="1"/>
  <c r="AE4057" i="4"/>
  <c r="AG4057" i="4" s="1"/>
  <c r="AK4057" i="4" s="1"/>
  <c r="AE4025" i="4"/>
  <c r="AG4025" i="4" s="1"/>
  <c r="AK4025" i="4" s="1"/>
  <c r="AE3993" i="4"/>
  <c r="AG3993" i="4" s="1"/>
  <c r="AK3993" i="4" s="1"/>
  <c r="AE4056" i="4"/>
  <c r="AG4056" i="4" s="1"/>
  <c r="AK4056" i="4" s="1"/>
  <c r="AE4024" i="4"/>
  <c r="AG4024" i="4" s="1"/>
  <c r="AK4024" i="4" s="1"/>
  <c r="AE3992" i="4"/>
  <c r="AG3992" i="4" s="1"/>
  <c r="AK3992" i="4" s="1"/>
  <c r="AE3964" i="4"/>
  <c r="AG3964" i="4" s="1"/>
  <c r="AK3964" i="4" s="1"/>
  <c r="AE3948" i="4"/>
  <c r="AG3948" i="4" s="1"/>
  <c r="AK3948" i="4" s="1"/>
  <c r="AE3932" i="4"/>
  <c r="AG3932" i="4" s="1"/>
  <c r="AK3932" i="4" s="1"/>
  <c r="AE3916" i="4"/>
  <c r="AG3916" i="4" s="1"/>
  <c r="AK3916" i="4" s="1"/>
  <c r="AE3900" i="4"/>
  <c r="AG3900" i="4" s="1"/>
  <c r="AK3900" i="4" s="1"/>
  <c r="AE3884" i="4"/>
  <c r="AG3884" i="4" s="1"/>
  <c r="AK3884" i="4" s="1"/>
  <c r="AE3868" i="4"/>
  <c r="AG3868" i="4" s="1"/>
  <c r="AK3868" i="4" s="1"/>
  <c r="AE3852" i="4"/>
  <c r="AG3852" i="4" s="1"/>
  <c r="AK3852" i="4" s="1"/>
  <c r="AE3836" i="4"/>
  <c r="AG3836" i="4" s="1"/>
  <c r="AK3836" i="4" s="1"/>
  <c r="AE3820" i="4"/>
  <c r="AG3820" i="4" s="1"/>
  <c r="AK3820" i="4" s="1"/>
  <c r="AE3804" i="4"/>
  <c r="AG3804" i="4" s="1"/>
  <c r="AK3804" i="4" s="1"/>
  <c r="AE3788" i="4"/>
  <c r="AG3788" i="4" s="1"/>
  <c r="AK3788" i="4" s="1"/>
  <c r="AE3772" i="4"/>
  <c r="AG3772" i="4" s="1"/>
  <c r="AK3772" i="4" s="1"/>
  <c r="AE3756" i="4"/>
  <c r="AG3756" i="4" s="1"/>
  <c r="AK3756" i="4" s="1"/>
  <c r="AE3740" i="4"/>
  <c r="AG3740" i="4" s="1"/>
  <c r="AK3740" i="4" s="1"/>
  <c r="AE3724" i="4"/>
  <c r="AG3724" i="4" s="1"/>
  <c r="AK3724" i="4" s="1"/>
  <c r="AE3708" i="4"/>
  <c r="AG3708" i="4" s="1"/>
  <c r="AK3708" i="4" s="1"/>
  <c r="AE3692" i="4"/>
  <c r="AG3692" i="4" s="1"/>
  <c r="AK3692" i="4" s="1"/>
  <c r="AE3676" i="4"/>
  <c r="AG3676" i="4" s="1"/>
  <c r="AK3676" i="4" s="1"/>
  <c r="AE3660" i="4"/>
  <c r="AG3660" i="4" s="1"/>
  <c r="AK3660" i="4" s="1"/>
  <c r="AE3644" i="4"/>
  <c r="AG3644" i="4" s="1"/>
  <c r="AK3644" i="4" s="1"/>
  <c r="AE3628" i="4"/>
  <c r="AG3628" i="4" s="1"/>
  <c r="AK3628" i="4" s="1"/>
  <c r="AE3612" i="4"/>
  <c r="AG3612" i="4" s="1"/>
  <c r="AK3612" i="4" s="1"/>
  <c r="AE3596" i="4"/>
  <c r="AG3596" i="4" s="1"/>
  <c r="AK3596" i="4" s="1"/>
  <c r="AE3580" i="4"/>
  <c r="AG3580" i="4" s="1"/>
  <c r="AK3580" i="4" s="1"/>
  <c r="AE3564" i="4"/>
  <c r="AG3564" i="4" s="1"/>
  <c r="AK3564" i="4" s="1"/>
  <c r="AE2906" i="4"/>
  <c r="AG2906" i="4" s="1"/>
  <c r="AK2906" i="4" s="1"/>
  <c r="AE2842" i="4"/>
  <c r="AG2842" i="4" s="1"/>
  <c r="AK2842" i="4" s="1"/>
  <c r="AE2778" i="4"/>
  <c r="AG2778" i="4" s="1"/>
  <c r="AK2778" i="4" s="1"/>
  <c r="AE2714" i="4"/>
  <c r="AG2714" i="4" s="1"/>
  <c r="AK2714" i="4" s="1"/>
  <c r="AE3358" i="4"/>
  <c r="AG3358" i="4" s="1"/>
  <c r="AK3358" i="4" s="1"/>
  <c r="AE3326" i="4"/>
  <c r="AG3326" i="4" s="1"/>
  <c r="AK3326" i="4" s="1"/>
  <c r="AE3294" i="4"/>
  <c r="AG3294" i="4" s="1"/>
  <c r="AK3294" i="4" s="1"/>
  <c r="AE3262" i="4"/>
  <c r="AG3262" i="4" s="1"/>
  <c r="AK3262" i="4" s="1"/>
  <c r="AE3230" i="4"/>
  <c r="AG3230" i="4" s="1"/>
  <c r="AK3230" i="4" s="1"/>
  <c r="AE3198" i="4"/>
  <c r="AG3198" i="4" s="1"/>
  <c r="AK3198" i="4" s="1"/>
  <c r="AE3166" i="4"/>
  <c r="AG3166" i="4" s="1"/>
  <c r="AK3166" i="4" s="1"/>
  <c r="AE3134" i="4"/>
  <c r="AG3134" i="4" s="1"/>
  <c r="AK3134" i="4" s="1"/>
  <c r="AE3102" i="4"/>
  <c r="AG3102" i="4" s="1"/>
  <c r="AK3102" i="4" s="1"/>
  <c r="AE3070" i="4"/>
  <c r="AG3070" i="4" s="1"/>
  <c r="AK3070" i="4" s="1"/>
  <c r="AE3038" i="4"/>
  <c r="AG3038" i="4" s="1"/>
  <c r="AK3038" i="4" s="1"/>
  <c r="AE3006" i="4"/>
  <c r="AG3006" i="4" s="1"/>
  <c r="AK3006" i="4" s="1"/>
  <c r="AE2974" i="4"/>
  <c r="AG2974" i="4" s="1"/>
  <c r="AK2974" i="4" s="1"/>
  <c r="AE2942" i="4"/>
  <c r="AG2942" i="4" s="1"/>
  <c r="AK2942" i="4" s="1"/>
  <c r="AE2910" i="4"/>
  <c r="AG2910" i="4" s="1"/>
  <c r="AK2910" i="4" s="1"/>
  <c r="AE2845" i="4"/>
  <c r="AG2845" i="4" s="1"/>
  <c r="AK2845" i="4" s="1"/>
  <c r="AE2781" i="4"/>
  <c r="AG2781" i="4" s="1"/>
  <c r="AK2781" i="4" s="1"/>
  <c r="AE2717" i="4"/>
  <c r="AG2717" i="4" s="1"/>
  <c r="AK2717" i="4" s="1"/>
  <c r="AE2852" i="4"/>
  <c r="AG2852" i="4" s="1"/>
  <c r="AK2852" i="4" s="1"/>
  <c r="AE2788" i="4"/>
  <c r="AG2788" i="4" s="1"/>
  <c r="AK2788" i="4" s="1"/>
  <c r="AE2724" i="4"/>
  <c r="AG2724" i="4" s="1"/>
  <c r="AK2724" i="4" s="1"/>
  <c r="AE3530" i="4"/>
  <c r="AG3530" i="4" s="1"/>
  <c r="AK3530" i="4" s="1"/>
  <c r="AE3466" i="4"/>
  <c r="AG3466" i="4" s="1"/>
  <c r="AK3466" i="4" s="1"/>
  <c r="AE3402" i="4"/>
  <c r="AG3402" i="4" s="1"/>
  <c r="AK3402" i="4" s="1"/>
  <c r="AE3361" i="4"/>
  <c r="AG3361" i="4" s="1"/>
  <c r="AK3361" i="4" s="1"/>
  <c r="AE3329" i="4"/>
  <c r="AG3329" i="4" s="1"/>
  <c r="AK3329" i="4" s="1"/>
  <c r="AE3297" i="4"/>
  <c r="AG3297" i="4" s="1"/>
  <c r="AK3297" i="4" s="1"/>
  <c r="AE3265" i="4"/>
  <c r="AG3265" i="4" s="1"/>
  <c r="AK3265" i="4" s="1"/>
  <c r="AE3233" i="4"/>
  <c r="AG3233" i="4" s="1"/>
  <c r="AK3233" i="4" s="1"/>
  <c r="AE3201" i="4"/>
  <c r="AG3201" i="4" s="1"/>
  <c r="AK3201" i="4" s="1"/>
  <c r="AE3169" i="4"/>
  <c r="AG3169" i="4" s="1"/>
  <c r="AK3169" i="4" s="1"/>
  <c r="AE3137" i="4"/>
  <c r="AG3137" i="4" s="1"/>
  <c r="AK3137" i="4" s="1"/>
  <c r="AE3105" i="4"/>
  <c r="AG3105" i="4" s="1"/>
  <c r="AK3105" i="4" s="1"/>
  <c r="AE3073" i="4"/>
  <c r="AG3073" i="4" s="1"/>
  <c r="AK3073" i="4" s="1"/>
  <c r="AE3041" i="4"/>
  <c r="AG3041" i="4" s="1"/>
  <c r="AK3041" i="4" s="1"/>
  <c r="AE3009" i="4"/>
  <c r="AG3009" i="4" s="1"/>
  <c r="AK3009" i="4" s="1"/>
  <c r="AE2977" i="4"/>
  <c r="AG2977" i="4" s="1"/>
  <c r="AK2977" i="4" s="1"/>
  <c r="AE2945" i="4"/>
  <c r="AG2945" i="4" s="1"/>
  <c r="AK2945" i="4" s="1"/>
  <c r="AE2913" i="4"/>
  <c r="AG2913" i="4" s="1"/>
  <c r="AK2913" i="4" s="1"/>
  <c r="AE2855" i="4"/>
  <c r="AG2855" i="4" s="1"/>
  <c r="AK2855" i="4" s="1"/>
  <c r="AE2791" i="4"/>
  <c r="AG2791" i="4" s="1"/>
  <c r="AK2791" i="4" s="1"/>
  <c r="AE2727" i="4"/>
  <c r="AG2727" i="4" s="1"/>
  <c r="AK2727" i="4" s="1"/>
  <c r="AE2678" i="4"/>
  <c r="AG2678" i="4" s="1"/>
  <c r="AK2678" i="4" s="1"/>
  <c r="AE2646" i="4"/>
  <c r="AG2646" i="4" s="1"/>
  <c r="AK2646" i="4" s="1"/>
  <c r="AE2614" i="4"/>
  <c r="AG2614" i="4" s="1"/>
  <c r="AK2614" i="4" s="1"/>
  <c r="AE2673" i="4"/>
  <c r="AG2673" i="4" s="1"/>
  <c r="AK2673" i="4" s="1"/>
  <c r="AE2641" i="4"/>
  <c r="AG2641" i="4" s="1"/>
  <c r="AK2641" i="4" s="1"/>
  <c r="AE2609" i="4"/>
  <c r="AG2609" i="4" s="1"/>
  <c r="AK2609" i="4" s="1"/>
  <c r="AE1724" i="4"/>
  <c r="AG1724" i="4" s="1"/>
  <c r="AK1724" i="4" s="1"/>
  <c r="AE1708" i="4"/>
  <c r="AG1708" i="4" s="1"/>
  <c r="AK1708" i="4" s="1"/>
  <c r="AE1692" i="4"/>
  <c r="AG1692" i="4" s="1"/>
  <c r="AK1692" i="4" s="1"/>
  <c r="AE1676" i="4"/>
  <c r="AG1676" i="4" s="1"/>
  <c r="AK1676" i="4" s="1"/>
  <c r="AE1660" i="4"/>
  <c r="AG1660" i="4" s="1"/>
  <c r="AK1660" i="4" s="1"/>
  <c r="AE1644" i="4"/>
  <c r="AG1644" i="4" s="1"/>
  <c r="AK1644" i="4" s="1"/>
  <c r="AE1628" i="4"/>
  <c r="AG1628" i="4" s="1"/>
  <c r="AK1628" i="4" s="1"/>
  <c r="AE1612" i="4"/>
  <c r="AG1612" i="4" s="1"/>
  <c r="AK1612" i="4" s="1"/>
  <c r="AE1596" i="4"/>
  <c r="AG1596" i="4" s="1"/>
  <c r="AK1596" i="4" s="1"/>
  <c r="AE1580" i="4"/>
  <c r="AG1580" i="4" s="1"/>
  <c r="AK1580" i="4" s="1"/>
  <c r="AE1564" i="4"/>
  <c r="AG1564" i="4" s="1"/>
  <c r="AK1564" i="4" s="1"/>
  <c r="AE1548" i="4"/>
  <c r="AG1548" i="4" s="1"/>
  <c r="AK1548" i="4" s="1"/>
  <c r="AE1532" i="4"/>
  <c r="AG1532" i="4" s="1"/>
  <c r="AK1532" i="4" s="1"/>
  <c r="AE1516" i="4"/>
  <c r="AG1516" i="4" s="1"/>
  <c r="AK1516" i="4" s="1"/>
  <c r="AE1500" i="4"/>
  <c r="AG1500" i="4" s="1"/>
  <c r="AK1500" i="4" s="1"/>
  <c r="AE1484" i="4"/>
  <c r="AG1484" i="4" s="1"/>
  <c r="AK1484" i="4" s="1"/>
  <c r="AE1468" i="4"/>
  <c r="AG1468" i="4" s="1"/>
  <c r="AK1468" i="4" s="1"/>
  <c r="AE1452" i="4"/>
  <c r="AG1452" i="4" s="1"/>
  <c r="AK1452" i="4" s="1"/>
  <c r="AE1436" i="4"/>
  <c r="AG1436" i="4" s="1"/>
  <c r="AK1436" i="4" s="1"/>
  <c r="AE1420" i="4"/>
  <c r="AG1420" i="4" s="1"/>
  <c r="AK1420" i="4" s="1"/>
  <c r="AE1404" i="4"/>
  <c r="AG1404" i="4" s="1"/>
  <c r="AK1404" i="4" s="1"/>
  <c r="AE1388" i="4"/>
  <c r="AG1388" i="4" s="1"/>
  <c r="AK1388" i="4" s="1"/>
  <c r="AE1372" i="4"/>
  <c r="AG1372" i="4" s="1"/>
  <c r="AK1372" i="4" s="1"/>
  <c r="AE1356" i="4"/>
  <c r="AG1356" i="4" s="1"/>
  <c r="AK1356" i="4" s="1"/>
  <c r="AE1340" i="4"/>
  <c r="AG1340" i="4" s="1"/>
  <c r="AK1340" i="4" s="1"/>
  <c r="AE1324" i="4"/>
  <c r="AG1324" i="4" s="1"/>
  <c r="AK1324" i="4" s="1"/>
  <c r="AE1308" i="4"/>
  <c r="AG1308" i="4" s="1"/>
  <c r="AK1308" i="4" s="1"/>
  <c r="AE1292" i="4"/>
  <c r="AG1292" i="4" s="1"/>
  <c r="AK1292" i="4" s="1"/>
  <c r="AE1276" i="4"/>
  <c r="AG1276" i="4" s="1"/>
  <c r="AK1276" i="4" s="1"/>
  <c r="AE1260" i="4"/>
  <c r="AG1260" i="4" s="1"/>
  <c r="AK1260" i="4" s="1"/>
  <c r="AE1244" i="4"/>
  <c r="AG1244" i="4" s="1"/>
  <c r="AK1244" i="4" s="1"/>
  <c r="AE1228" i="4"/>
  <c r="AG1228" i="4" s="1"/>
  <c r="AK1228" i="4" s="1"/>
  <c r="AE1212" i="4"/>
  <c r="AG1212" i="4" s="1"/>
  <c r="AK1212" i="4" s="1"/>
  <c r="AE1196" i="4"/>
  <c r="AG1196" i="4" s="1"/>
  <c r="AK1196" i="4" s="1"/>
  <c r="AE1180" i="4"/>
  <c r="AG1180" i="4" s="1"/>
  <c r="AK1180" i="4" s="1"/>
  <c r="AE1164" i="4"/>
  <c r="AG1164" i="4" s="1"/>
  <c r="AK1164" i="4" s="1"/>
  <c r="AE1148" i="4"/>
  <c r="AG1148" i="4" s="1"/>
  <c r="AK1148" i="4" s="1"/>
  <c r="AE1132" i="4"/>
  <c r="AG1132" i="4" s="1"/>
  <c r="AK1132" i="4" s="1"/>
  <c r="AE1116" i="4"/>
  <c r="AG1116" i="4" s="1"/>
  <c r="AK1116" i="4" s="1"/>
  <c r="AE1100" i="4"/>
  <c r="AG1100" i="4" s="1"/>
  <c r="AK1100" i="4" s="1"/>
  <c r="AE1084" i="4"/>
  <c r="AG1084" i="4" s="1"/>
  <c r="AK1084" i="4" s="1"/>
  <c r="AE1068" i="4"/>
  <c r="AG1068" i="4" s="1"/>
  <c r="AK1068" i="4" s="1"/>
  <c r="AE1052" i="4"/>
  <c r="AG1052" i="4" s="1"/>
  <c r="AK1052" i="4" s="1"/>
  <c r="AE1036" i="4"/>
  <c r="AG1036" i="4" s="1"/>
  <c r="AK1036" i="4" s="1"/>
  <c r="AE1020" i="4"/>
  <c r="AG1020" i="4" s="1"/>
  <c r="AK1020" i="4" s="1"/>
  <c r="AE1004" i="4"/>
  <c r="AG1004" i="4" s="1"/>
  <c r="AK1004" i="4" s="1"/>
  <c r="AE988" i="4"/>
  <c r="AG988" i="4" s="1"/>
  <c r="AK988" i="4" s="1"/>
  <c r="AE972" i="4"/>
  <c r="AG972" i="4" s="1"/>
  <c r="AK972" i="4" s="1"/>
  <c r="AE956" i="4"/>
  <c r="AG956" i="4" s="1"/>
  <c r="AK956" i="4" s="1"/>
  <c r="AE940" i="4"/>
  <c r="AG940" i="4" s="1"/>
  <c r="AK940" i="4" s="1"/>
  <c r="AE924" i="4"/>
  <c r="AG924" i="4" s="1"/>
  <c r="AK924" i="4" s="1"/>
  <c r="AE908" i="4"/>
  <c r="AG908" i="4" s="1"/>
  <c r="AK908" i="4" s="1"/>
  <c r="AE4990" i="4"/>
  <c r="AG4990" i="4" s="1"/>
  <c r="AK4990" i="4" s="1"/>
  <c r="AE4405" i="4"/>
  <c r="AG4405" i="4" s="1"/>
  <c r="AK4405" i="4" s="1"/>
  <c r="AE4341" i="4"/>
  <c r="AG4341" i="4" s="1"/>
  <c r="AK4341" i="4" s="1"/>
  <c r="AE3368" i="4"/>
  <c r="AG3368" i="4" s="1"/>
  <c r="AK3368" i="4" s="1"/>
  <c r="AE3336" i="4"/>
  <c r="AG3336" i="4" s="1"/>
  <c r="AK3336" i="4" s="1"/>
  <c r="AE3304" i="4"/>
  <c r="AG3304" i="4" s="1"/>
  <c r="AK3304" i="4" s="1"/>
  <c r="AE3272" i="4"/>
  <c r="AG3272" i="4" s="1"/>
  <c r="AK3272" i="4" s="1"/>
  <c r="AE3240" i="4"/>
  <c r="AG3240" i="4" s="1"/>
  <c r="AK3240" i="4" s="1"/>
  <c r="AE3208" i="4"/>
  <c r="AG3208" i="4" s="1"/>
  <c r="AK3208" i="4" s="1"/>
  <c r="AE3176" i="4"/>
  <c r="AG3176" i="4" s="1"/>
  <c r="AK3176" i="4" s="1"/>
  <c r="AE3144" i="4"/>
  <c r="AG3144" i="4" s="1"/>
  <c r="AK3144" i="4" s="1"/>
  <c r="AE3112" i="4"/>
  <c r="AG3112" i="4" s="1"/>
  <c r="AK3112" i="4" s="1"/>
  <c r="AE3080" i="4"/>
  <c r="AG3080" i="4" s="1"/>
  <c r="AK3080" i="4" s="1"/>
  <c r="AE3048" i="4"/>
  <c r="AG3048" i="4" s="1"/>
  <c r="AK3048" i="4" s="1"/>
  <c r="AE3016" i="4"/>
  <c r="AG3016" i="4" s="1"/>
  <c r="AK3016" i="4" s="1"/>
  <c r="AE2984" i="4"/>
  <c r="AG2984" i="4" s="1"/>
  <c r="AK2984" i="4" s="1"/>
  <c r="AE2952" i="4"/>
  <c r="AG2952" i="4" s="1"/>
  <c r="AK2952" i="4" s="1"/>
  <c r="AE2920" i="4"/>
  <c r="AG2920" i="4" s="1"/>
  <c r="AK2920" i="4" s="1"/>
  <c r="AE3550" i="4"/>
  <c r="AG3550" i="4" s="1"/>
  <c r="AK3550" i="4" s="1"/>
  <c r="AE3486" i="4"/>
  <c r="AG3486" i="4" s="1"/>
  <c r="AK3486" i="4" s="1"/>
  <c r="AE3422" i="4"/>
  <c r="AG3422" i="4" s="1"/>
  <c r="AK3422" i="4" s="1"/>
  <c r="AE3371" i="4"/>
  <c r="AG3371" i="4" s="1"/>
  <c r="AK3371" i="4" s="1"/>
  <c r="AE3339" i="4"/>
  <c r="AG3339" i="4" s="1"/>
  <c r="AK3339" i="4" s="1"/>
  <c r="AE3307" i="4"/>
  <c r="AG3307" i="4" s="1"/>
  <c r="AK3307" i="4" s="1"/>
  <c r="AE3275" i="4"/>
  <c r="AG3275" i="4" s="1"/>
  <c r="AK3275" i="4" s="1"/>
  <c r="AE3243" i="4"/>
  <c r="AG3243" i="4" s="1"/>
  <c r="AK3243" i="4" s="1"/>
  <c r="AE3211" i="4"/>
  <c r="AG3211" i="4" s="1"/>
  <c r="AK3211" i="4" s="1"/>
  <c r="AE3179" i="4"/>
  <c r="AG3179" i="4" s="1"/>
  <c r="AK3179" i="4" s="1"/>
  <c r="AE3147" i="4"/>
  <c r="AG3147" i="4" s="1"/>
  <c r="AK3147" i="4" s="1"/>
  <c r="AE3115" i="4"/>
  <c r="AG3115" i="4" s="1"/>
  <c r="AK3115" i="4" s="1"/>
  <c r="AE3083" i="4"/>
  <c r="AG3083" i="4" s="1"/>
  <c r="AK3083" i="4" s="1"/>
  <c r="AE3051" i="4"/>
  <c r="AG3051" i="4" s="1"/>
  <c r="AK3051" i="4" s="1"/>
  <c r="AE3019" i="4"/>
  <c r="AG3019" i="4" s="1"/>
  <c r="AK3019" i="4" s="1"/>
  <c r="AE2987" i="4"/>
  <c r="AG2987" i="4" s="1"/>
  <c r="AK2987" i="4" s="1"/>
  <c r="AE2955" i="4"/>
  <c r="AG2955" i="4" s="1"/>
  <c r="AK2955" i="4" s="1"/>
  <c r="AE2923" i="4"/>
  <c r="AG2923" i="4" s="1"/>
  <c r="AK2923" i="4" s="1"/>
  <c r="AE2875" i="4"/>
  <c r="AG2875" i="4" s="1"/>
  <c r="AK2875" i="4" s="1"/>
  <c r="AE2811" i="4"/>
  <c r="AG2811" i="4" s="1"/>
  <c r="AK2811" i="4" s="1"/>
  <c r="AE2747" i="4"/>
  <c r="AG2747" i="4" s="1"/>
  <c r="AK2747" i="4" s="1"/>
  <c r="AE2688" i="4"/>
  <c r="AG2688" i="4" s="1"/>
  <c r="AK2688" i="4" s="1"/>
  <c r="AE2656" i="4"/>
  <c r="AG2656" i="4" s="1"/>
  <c r="AK2656" i="4" s="1"/>
  <c r="AE2624" i="4"/>
  <c r="AG2624" i="4" s="1"/>
  <c r="AK2624" i="4" s="1"/>
  <c r="AE2683" i="4"/>
  <c r="AG2683" i="4" s="1"/>
  <c r="AK2683" i="4" s="1"/>
  <c r="AE2651" i="4"/>
  <c r="AG2651" i="4" s="1"/>
  <c r="AK2651" i="4" s="1"/>
  <c r="AE2619" i="4"/>
  <c r="AG2619" i="4" s="1"/>
  <c r="AK2619" i="4" s="1"/>
  <c r="AE4989" i="4"/>
  <c r="AG4989" i="4" s="1"/>
  <c r="AK4989" i="4" s="1"/>
  <c r="AE4957" i="4"/>
  <c r="AG4957" i="4" s="1"/>
  <c r="AK4957" i="4" s="1"/>
  <c r="AE4932" i="4"/>
  <c r="AG4932" i="4" s="1"/>
  <c r="AK4932" i="4" s="1"/>
  <c r="AE4916" i="4"/>
  <c r="AG4916" i="4" s="1"/>
  <c r="AK4916" i="4" s="1"/>
  <c r="AE4900" i="4"/>
  <c r="AG4900" i="4" s="1"/>
  <c r="AK4900" i="4" s="1"/>
  <c r="AE4884" i="4"/>
  <c r="AG4884" i="4" s="1"/>
  <c r="AK4884" i="4" s="1"/>
  <c r="AE4868" i="4"/>
  <c r="AG4868" i="4" s="1"/>
  <c r="AK4868" i="4" s="1"/>
  <c r="AE4852" i="4"/>
  <c r="AG4852" i="4" s="1"/>
  <c r="AK4852" i="4" s="1"/>
  <c r="AE4836" i="4"/>
  <c r="AG4836" i="4" s="1"/>
  <c r="AK4836" i="4" s="1"/>
  <c r="AE4820" i="4"/>
  <c r="AG4820" i="4" s="1"/>
  <c r="AK4820" i="4" s="1"/>
  <c r="AE4804" i="4"/>
  <c r="AG4804" i="4" s="1"/>
  <c r="AK4804" i="4" s="1"/>
  <c r="AE4788" i="4"/>
  <c r="AG4788" i="4" s="1"/>
  <c r="AK4788" i="4" s="1"/>
  <c r="AE4772" i="4"/>
  <c r="AG4772" i="4" s="1"/>
  <c r="AK4772" i="4" s="1"/>
  <c r="AE4756" i="4"/>
  <c r="AG4756" i="4" s="1"/>
  <c r="AK4756" i="4" s="1"/>
  <c r="AE4740" i="4"/>
  <c r="AG4740" i="4" s="1"/>
  <c r="AK4740" i="4" s="1"/>
  <c r="AE4724" i="4"/>
  <c r="AG4724" i="4" s="1"/>
  <c r="AK4724" i="4" s="1"/>
  <c r="AE4708" i="4"/>
  <c r="AG4708" i="4" s="1"/>
  <c r="AK4708" i="4" s="1"/>
  <c r="AE5004" i="4"/>
  <c r="AG5004" i="4" s="1"/>
  <c r="AK5004" i="4" s="1"/>
  <c r="AE4685" i="4"/>
  <c r="AG4685" i="4" s="1"/>
  <c r="AK4685" i="4" s="1"/>
  <c r="AE4669" i="4"/>
  <c r="AG4669" i="4" s="1"/>
  <c r="AK4669" i="4" s="1"/>
  <c r="AE4653" i="4"/>
  <c r="AG4653" i="4" s="1"/>
  <c r="AK4653" i="4" s="1"/>
  <c r="AE4637" i="4"/>
  <c r="AG4637" i="4" s="1"/>
  <c r="AK4637" i="4" s="1"/>
  <c r="AE4621" i="4"/>
  <c r="AG4621" i="4" s="1"/>
  <c r="AK4621" i="4" s="1"/>
  <c r="AE4605" i="4"/>
  <c r="AG4605" i="4" s="1"/>
  <c r="AK4605" i="4" s="1"/>
  <c r="AE4589" i="4"/>
  <c r="AG4589" i="4" s="1"/>
  <c r="AK4589" i="4" s="1"/>
  <c r="AE4573" i="4"/>
  <c r="AG4573" i="4" s="1"/>
  <c r="AK4573" i="4" s="1"/>
  <c r="AE4557" i="4"/>
  <c r="AG4557" i="4" s="1"/>
  <c r="AK4557" i="4" s="1"/>
  <c r="AE4541" i="4"/>
  <c r="AG4541" i="4" s="1"/>
  <c r="AK4541" i="4" s="1"/>
  <c r="AE4525" i="4"/>
  <c r="AG4525" i="4" s="1"/>
  <c r="AK4525" i="4" s="1"/>
  <c r="AE4509" i="4"/>
  <c r="AG4509" i="4" s="1"/>
  <c r="AK4509" i="4" s="1"/>
  <c r="AE4493" i="4"/>
  <c r="AG4493" i="4" s="1"/>
  <c r="AK4493" i="4" s="1"/>
  <c r="AE4477" i="4"/>
  <c r="AG4477" i="4" s="1"/>
  <c r="AK4477" i="4" s="1"/>
  <c r="AE4461" i="4"/>
  <c r="AG4461" i="4" s="1"/>
  <c r="AK4461" i="4" s="1"/>
  <c r="AE4445" i="4"/>
  <c r="AG4445" i="4" s="1"/>
  <c r="AK4445" i="4" s="1"/>
  <c r="AE4334" i="4"/>
  <c r="AG4334" i="4" s="1"/>
  <c r="AK4334" i="4" s="1"/>
  <c r="AE4318" i="4"/>
  <c r="AG4318" i="4" s="1"/>
  <c r="AK4318" i="4" s="1"/>
  <c r="AE4302" i="4"/>
  <c r="AG4302" i="4" s="1"/>
  <c r="AK4302" i="4" s="1"/>
  <c r="AE4286" i="4"/>
  <c r="AG4286" i="4" s="1"/>
  <c r="AK4286" i="4" s="1"/>
  <c r="AE4270" i="4"/>
  <c r="AG4270" i="4" s="1"/>
  <c r="AK4270" i="4" s="1"/>
  <c r="AE4254" i="4"/>
  <c r="AG4254" i="4" s="1"/>
  <c r="AK4254" i="4" s="1"/>
  <c r="AE4238" i="4"/>
  <c r="AG4238" i="4" s="1"/>
  <c r="AK4238" i="4" s="1"/>
  <c r="AE4222" i="4"/>
  <c r="AG4222" i="4" s="1"/>
  <c r="AK4222" i="4" s="1"/>
  <c r="AE4206" i="4"/>
  <c r="AG4206" i="4" s="1"/>
  <c r="AK4206" i="4" s="1"/>
  <c r="AE4190" i="4"/>
  <c r="AG4190" i="4" s="1"/>
  <c r="AK4190" i="4" s="1"/>
  <c r="AE4174" i="4"/>
  <c r="AG4174" i="4" s="1"/>
  <c r="AK4174" i="4" s="1"/>
  <c r="AE4158" i="4"/>
  <c r="AG4158" i="4" s="1"/>
  <c r="AK4158" i="4" s="1"/>
  <c r="AE4142" i="4"/>
  <c r="AG4142" i="4" s="1"/>
  <c r="AK4142" i="4" s="1"/>
  <c r="AE4126" i="4"/>
  <c r="AG4126" i="4" s="1"/>
  <c r="AK4126" i="4" s="1"/>
  <c r="AE4110" i="4"/>
  <c r="AG4110" i="4" s="1"/>
  <c r="AK4110" i="4" s="1"/>
  <c r="AE4094" i="4"/>
  <c r="AG4094" i="4" s="1"/>
  <c r="AK4094" i="4" s="1"/>
  <c r="AE4078" i="4"/>
  <c r="AG4078" i="4" s="1"/>
  <c r="AK4078" i="4" s="1"/>
  <c r="AE4433" i="4"/>
  <c r="AG4433" i="4" s="1"/>
  <c r="AK4433" i="4" s="1"/>
  <c r="AE4369" i="4"/>
  <c r="AG4369" i="4" s="1"/>
  <c r="AK4369" i="4" s="1"/>
  <c r="AE4049" i="4"/>
  <c r="AG4049" i="4" s="1"/>
  <c r="AK4049" i="4" s="1"/>
  <c r="AE4017" i="4"/>
  <c r="AG4017" i="4" s="1"/>
  <c r="AK4017" i="4" s="1"/>
  <c r="AE3985" i="4"/>
  <c r="AG3985" i="4" s="1"/>
  <c r="AK3985" i="4" s="1"/>
  <c r="AE4048" i="4"/>
  <c r="AG4048" i="4" s="1"/>
  <c r="AK4048" i="4" s="1"/>
  <c r="AE4016" i="4"/>
  <c r="AG4016" i="4" s="1"/>
  <c r="AK4016" i="4" s="1"/>
  <c r="AE3984" i="4"/>
  <c r="AG3984" i="4" s="1"/>
  <c r="AK3984" i="4" s="1"/>
  <c r="AE3960" i="4"/>
  <c r="AG3960" i="4" s="1"/>
  <c r="AK3960" i="4" s="1"/>
  <c r="AE3944" i="4"/>
  <c r="AG3944" i="4" s="1"/>
  <c r="AK3944" i="4" s="1"/>
  <c r="AE3928" i="4"/>
  <c r="AG3928" i="4" s="1"/>
  <c r="AK3928" i="4" s="1"/>
  <c r="AE3912" i="4"/>
  <c r="AG3912" i="4" s="1"/>
  <c r="AK3912" i="4" s="1"/>
  <c r="AE3896" i="4"/>
  <c r="AG3896" i="4" s="1"/>
  <c r="AK3896" i="4" s="1"/>
  <c r="AE3880" i="4"/>
  <c r="AG3880" i="4" s="1"/>
  <c r="AK3880" i="4" s="1"/>
  <c r="AE3864" i="4"/>
  <c r="AG3864" i="4" s="1"/>
  <c r="AK3864" i="4" s="1"/>
  <c r="AE3848" i="4"/>
  <c r="AG3848" i="4" s="1"/>
  <c r="AK3848" i="4" s="1"/>
  <c r="AE3832" i="4"/>
  <c r="AG3832" i="4" s="1"/>
  <c r="AK3832" i="4" s="1"/>
  <c r="AE3816" i="4"/>
  <c r="AG3816" i="4" s="1"/>
  <c r="AK3816" i="4" s="1"/>
  <c r="AE3800" i="4"/>
  <c r="AG3800" i="4" s="1"/>
  <c r="AK3800" i="4" s="1"/>
  <c r="AE3784" i="4"/>
  <c r="AG3784" i="4" s="1"/>
  <c r="AK3784" i="4" s="1"/>
  <c r="AE3768" i="4"/>
  <c r="AG3768" i="4" s="1"/>
  <c r="AK3768" i="4" s="1"/>
  <c r="AE3752" i="4"/>
  <c r="AG3752" i="4" s="1"/>
  <c r="AK3752" i="4" s="1"/>
  <c r="AE3736" i="4"/>
  <c r="AG3736" i="4" s="1"/>
  <c r="AK3736" i="4" s="1"/>
  <c r="AE3720" i="4"/>
  <c r="AG3720" i="4" s="1"/>
  <c r="AK3720" i="4" s="1"/>
  <c r="AE3704" i="4"/>
  <c r="AG3704" i="4" s="1"/>
  <c r="AK3704" i="4" s="1"/>
  <c r="AE3688" i="4"/>
  <c r="AG3688" i="4" s="1"/>
  <c r="AK3688" i="4" s="1"/>
  <c r="AE3672" i="4"/>
  <c r="AG3672" i="4" s="1"/>
  <c r="AK3672" i="4" s="1"/>
  <c r="AE3656" i="4"/>
  <c r="AG3656" i="4" s="1"/>
  <c r="AK3656" i="4" s="1"/>
  <c r="AE3640" i="4"/>
  <c r="AG3640" i="4" s="1"/>
  <c r="AK3640" i="4" s="1"/>
  <c r="AE3624" i="4"/>
  <c r="AG3624" i="4" s="1"/>
  <c r="AK3624" i="4" s="1"/>
  <c r="AE3608" i="4"/>
  <c r="AG3608" i="4" s="1"/>
  <c r="AK3608" i="4" s="1"/>
  <c r="AE3592" i="4"/>
  <c r="AG3592" i="4" s="1"/>
  <c r="AK3592" i="4" s="1"/>
  <c r="AE3576" i="4"/>
  <c r="AG3576" i="4" s="1"/>
  <c r="AK3576" i="4" s="1"/>
  <c r="AE2890" i="4"/>
  <c r="AG2890" i="4" s="1"/>
  <c r="AK2890" i="4" s="1"/>
  <c r="AE2826" i="4"/>
  <c r="AG2826" i="4" s="1"/>
  <c r="AK2826" i="4" s="1"/>
  <c r="AE2762" i="4"/>
  <c r="AG2762" i="4" s="1"/>
  <c r="AK2762" i="4" s="1"/>
  <c r="AE2698" i="4"/>
  <c r="AG2698" i="4" s="1"/>
  <c r="AK2698" i="4" s="1"/>
  <c r="AE3382" i="4"/>
  <c r="AG3382" i="4" s="1"/>
  <c r="AK3382" i="4" s="1"/>
  <c r="AE3350" i="4"/>
  <c r="AG3350" i="4" s="1"/>
  <c r="AK3350" i="4" s="1"/>
  <c r="AE3318" i="4"/>
  <c r="AG3318" i="4" s="1"/>
  <c r="AK3318" i="4" s="1"/>
  <c r="AE3286" i="4"/>
  <c r="AG3286" i="4" s="1"/>
  <c r="AK3286" i="4" s="1"/>
  <c r="AE3254" i="4"/>
  <c r="AG3254" i="4" s="1"/>
  <c r="AK3254" i="4" s="1"/>
  <c r="AE3222" i="4"/>
  <c r="AG3222" i="4" s="1"/>
  <c r="AK3222" i="4" s="1"/>
  <c r="AE3190" i="4"/>
  <c r="AG3190" i="4" s="1"/>
  <c r="AK3190" i="4" s="1"/>
  <c r="AE3158" i="4"/>
  <c r="AG3158" i="4" s="1"/>
  <c r="AK3158" i="4" s="1"/>
  <c r="AE3126" i="4"/>
  <c r="AG3126" i="4" s="1"/>
  <c r="AK3126" i="4" s="1"/>
  <c r="AE3094" i="4"/>
  <c r="AG3094" i="4" s="1"/>
  <c r="AK3094" i="4" s="1"/>
  <c r="AE3062" i="4"/>
  <c r="AG3062" i="4" s="1"/>
  <c r="AK3062" i="4" s="1"/>
  <c r="AE3030" i="4"/>
  <c r="AG3030" i="4" s="1"/>
  <c r="AK3030" i="4" s="1"/>
  <c r="AE2998" i="4"/>
  <c r="AG2998" i="4" s="1"/>
  <c r="AK2998" i="4" s="1"/>
  <c r="AE2966" i="4"/>
  <c r="AG2966" i="4" s="1"/>
  <c r="AK2966" i="4" s="1"/>
  <c r="AE2934" i="4"/>
  <c r="AG2934" i="4" s="1"/>
  <c r="AK2934" i="4" s="1"/>
  <c r="AE2893" i="4"/>
  <c r="AG2893" i="4" s="1"/>
  <c r="AK2893" i="4" s="1"/>
  <c r="AE2829" i="4"/>
  <c r="AG2829" i="4" s="1"/>
  <c r="AK2829" i="4" s="1"/>
  <c r="AE2765" i="4"/>
  <c r="AG2765" i="4" s="1"/>
  <c r="AK2765" i="4" s="1"/>
  <c r="AE2701" i="4"/>
  <c r="AG2701" i="4" s="1"/>
  <c r="AK2701" i="4" s="1"/>
  <c r="AE2900" i="4"/>
  <c r="AG2900" i="4" s="1"/>
  <c r="AK2900" i="4" s="1"/>
  <c r="AE2836" i="4"/>
  <c r="AG2836" i="4" s="1"/>
  <c r="AK2836" i="4" s="1"/>
  <c r="AE2772" i="4"/>
  <c r="AG2772" i="4" s="1"/>
  <c r="AK2772" i="4" s="1"/>
  <c r="AE2708" i="4"/>
  <c r="AG2708" i="4" s="1"/>
  <c r="AK2708" i="4" s="1"/>
  <c r="AE3514" i="4"/>
  <c r="AG3514" i="4" s="1"/>
  <c r="AK3514" i="4" s="1"/>
  <c r="AE3450" i="4"/>
  <c r="AG3450" i="4" s="1"/>
  <c r="AK3450" i="4" s="1"/>
  <c r="AE3385" i="4"/>
  <c r="AG3385" i="4" s="1"/>
  <c r="AK3385" i="4" s="1"/>
  <c r="AE3353" i="4"/>
  <c r="AG3353" i="4" s="1"/>
  <c r="AK3353" i="4" s="1"/>
  <c r="AE3321" i="4"/>
  <c r="AG3321" i="4" s="1"/>
  <c r="AK3321" i="4" s="1"/>
  <c r="AE3289" i="4"/>
  <c r="AG3289" i="4" s="1"/>
  <c r="AK3289" i="4" s="1"/>
  <c r="AE3257" i="4"/>
  <c r="AG3257" i="4" s="1"/>
  <c r="AK3257" i="4" s="1"/>
  <c r="AE3225" i="4"/>
  <c r="AG3225" i="4" s="1"/>
  <c r="AK3225" i="4" s="1"/>
  <c r="AE3193" i="4"/>
  <c r="AG3193" i="4" s="1"/>
  <c r="AK3193" i="4" s="1"/>
  <c r="AE3161" i="4"/>
  <c r="AG3161" i="4" s="1"/>
  <c r="AK3161" i="4" s="1"/>
  <c r="AE3129" i="4"/>
  <c r="AG3129" i="4" s="1"/>
  <c r="AK3129" i="4" s="1"/>
  <c r="AE3097" i="4"/>
  <c r="AG3097" i="4" s="1"/>
  <c r="AK3097" i="4" s="1"/>
  <c r="AE3065" i="4"/>
  <c r="AG3065" i="4" s="1"/>
  <c r="AK3065" i="4" s="1"/>
  <c r="AE3033" i="4"/>
  <c r="AG3033" i="4" s="1"/>
  <c r="AK3033" i="4" s="1"/>
  <c r="AE3001" i="4"/>
  <c r="AG3001" i="4" s="1"/>
  <c r="AK3001" i="4" s="1"/>
  <c r="AE2969" i="4"/>
  <c r="AG2969" i="4" s="1"/>
  <c r="AK2969" i="4" s="1"/>
  <c r="AE2937" i="4"/>
  <c r="AG2937" i="4" s="1"/>
  <c r="AK2937" i="4" s="1"/>
  <c r="AE2903" i="4"/>
  <c r="AG2903" i="4" s="1"/>
  <c r="AK2903" i="4" s="1"/>
  <c r="AE2839" i="4"/>
  <c r="AG2839" i="4" s="1"/>
  <c r="AK2839" i="4" s="1"/>
  <c r="AE2775" i="4"/>
  <c r="AG2775" i="4" s="1"/>
  <c r="AK2775" i="4" s="1"/>
  <c r="AE2711" i="4"/>
  <c r="AG2711" i="4" s="1"/>
  <c r="AK2711" i="4" s="1"/>
  <c r="AE2670" i="4"/>
  <c r="AG2670" i="4" s="1"/>
  <c r="AK2670" i="4" s="1"/>
  <c r="AE2638" i="4"/>
  <c r="AG2638" i="4" s="1"/>
  <c r="AK2638" i="4" s="1"/>
  <c r="AE2606" i="4"/>
  <c r="AG2606" i="4" s="1"/>
  <c r="AK2606" i="4" s="1"/>
  <c r="AE2665" i="4"/>
  <c r="AG2665" i="4" s="1"/>
  <c r="AK2665" i="4" s="1"/>
  <c r="AE2633" i="4"/>
  <c r="AG2633" i="4" s="1"/>
  <c r="AK2633" i="4" s="1"/>
  <c r="AE2601" i="4"/>
  <c r="AG2601" i="4" s="1"/>
  <c r="AK2601" i="4" s="1"/>
  <c r="AE1720" i="4"/>
  <c r="AG1720" i="4" s="1"/>
  <c r="AK1720" i="4" s="1"/>
  <c r="AE1704" i="4"/>
  <c r="AG1704" i="4" s="1"/>
  <c r="AK1704" i="4" s="1"/>
  <c r="AE1688" i="4"/>
  <c r="AG1688" i="4" s="1"/>
  <c r="AK1688" i="4" s="1"/>
  <c r="AE1672" i="4"/>
  <c r="AG1672" i="4" s="1"/>
  <c r="AK1672" i="4" s="1"/>
  <c r="AE1656" i="4"/>
  <c r="AG1656" i="4" s="1"/>
  <c r="AK1656" i="4" s="1"/>
  <c r="AE1640" i="4"/>
  <c r="AG1640" i="4" s="1"/>
  <c r="AK1640" i="4" s="1"/>
  <c r="AE1624" i="4"/>
  <c r="AG1624" i="4" s="1"/>
  <c r="AK1624" i="4" s="1"/>
  <c r="AE1608" i="4"/>
  <c r="AG1608" i="4" s="1"/>
  <c r="AK1608" i="4" s="1"/>
  <c r="AE1592" i="4"/>
  <c r="AG1592" i="4" s="1"/>
  <c r="AK1592" i="4" s="1"/>
  <c r="AE1576" i="4"/>
  <c r="AG1576" i="4" s="1"/>
  <c r="AK1576" i="4" s="1"/>
  <c r="AE1560" i="4"/>
  <c r="AG1560" i="4" s="1"/>
  <c r="AK1560" i="4" s="1"/>
  <c r="AE1544" i="4"/>
  <c r="AG1544" i="4" s="1"/>
  <c r="AK1544" i="4" s="1"/>
  <c r="AE1528" i="4"/>
  <c r="AG1528" i="4" s="1"/>
  <c r="AK1528" i="4" s="1"/>
  <c r="AE1512" i="4"/>
  <c r="AG1512" i="4" s="1"/>
  <c r="AK1512" i="4" s="1"/>
  <c r="AE1496" i="4"/>
  <c r="AG1496" i="4" s="1"/>
  <c r="AK1496" i="4" s="1"/>
  <c r="AE1480" i="4"/>
  <c r="AG1480" i="4" s="1"/>
  <c r="AK1480" i="4" s="1"/>
  <c r="AE1464" i="4"/>
  <c r="AG1464" i="4" s="1"/>
  <c r="AK1464" i="4" s="1"/>
  <c r="AE1448" i="4"/>
  <c r="AG1448" i="4" s="1"/>
  <c r="AK1448" i="4" s="1"/>
  <c r="AE1432" i="4"/>
  <c r="AG1432" i="4" s="1"/>
  <c r="AK1432" i="4" s="1"/>
  <c r="AE1416" i="4"/>
  <c r="AG1416" i="4" s="1"/>
  <c r="AK1416" i="4" s="1"/>
  <c r="AE1400" i="4"/>
  <c r="AG1400" i="4" s="1"/>
  <c r="AK1400" i="4" s="1"/>
  <c r="AE1384" i="4"/>
  <c r="AG1384" i="4" s="1"/>
  <c r="AK1384" i="4" s="1"/>
  <c r="AE1368" i="4"/>
  <c r="AG1368" i="4" s="1"/>
  <c r="AK1368" i="4" s="1"/>
  <c r="AE1352" i="4"/>
  <c r="AG1352" i="4" s="1"/>
  <c r="AK1352" i="4" s="1"/>
  <c r="AE1336" i="4"/>
  <c r="AG1336" i="4" s="1"/>
  <c r="AK1336" i="4" s="1"/>
  <c r="AE1320" i="4"/>
  <c r="AG1320" i="4" s="1"/>
  <c r="AK1320" i="4" s="1"/>
  <c r="AE1304" i="4"/>
  <c r="AG1304" i="4" s="1"/>
  <c r="AK1304" i="4" s="1"/>
  <c r="AE1288" i="4"/>
  <c r="AG1288" i="4" s="1"/>
  <c r="AK1288" i="4" s="1"/>
  <c r="AE1272" i="4"/>
  <c r="AG1272" i="4" s="1"/>
  <c r="AK1272" i="4" s="1"/>
  <c r="AE1256" i="4"/>
  <c r="AG1256" i="4" s="1"/>
  <c r="AK1256" i="4" s="1"/>
  <c r="AE1240" i="4"/>
  <c r="AG1240" i="4" s="1"/>
  <c r="AK1240" i="4" s="1"/>
  <c r="AE1224" i="4"/>
  <c r="AG1224" i="4" s="1"/>
  <c r="AK1224" i="4" s="1"/>
  <c r="AE1208" i="4"/>
  <c r="AG1208" i="4" s="1"/>
  <c r="AK1208" i="4" s="1"/>
  <c r="AE1192" i="4"/>
  <c r="AG1192" i="4" s="1"/>
  <c r="AK1192" i="4" s="1"/>
  <c r="AE1176" i="4"/>
  <c r="AG1176" i="4" s="1"/>
  <c r="AK1176" i="4" s="1"/>
  <c r="AE1160" i="4"/>
  <c r="AG1160" i="4" s="1"/>
  <c r="AK1160" i="4" s="1"/>
  <c r="AE1144" i="4"/>
  <c r="AG1144" i="4" s="1"/>
  <c r="AK1144" i="4" s="1"/>
  <c r="AE1128" i="4"/>
  <c r="AG1128" i="4" s="1"/>
  <c r="AK1128" i="4" s="1"/>
  <c r="AE1112" i="4"/>
  <c r="AG1112" i="4" s="1"/>
  <c r="AK1112" i="4" s="1"/>
  <c r="AE1096" i="4"/>
  <c r="AG1096" i="4" s="1"/>
  <c r="AK1096" i="4" s="1"/>
  <c r="AE1080" i="4"/>
  <c r="AG1080" i="4" s="1"/>
  <c r="AK1080" i="4" s="1"/>
  <c r="AE1064" i="4"/>
  <c r="AG1064" i="4" s="1"/>
  <c r="AK1064" i="4" s="1"/>
  <c r="AE1048" i="4"/>
  <c r="AG1048" i="4" s="1"/>
  <c r="AK1048" i="4" s="1"/>
  <c r="AE1032" i="4"/>
  <c r="AG1032" i="4" s="1"/>
  <c r="AK1032" i="4" s="1"/>
  <c r="AE1016" i="4"/>
  <c r="AG1016" i="4" s="1"/>
  <c r="AK1016" i="4" s="1"/>
  <c r="AE1000" i="4"/>
  <c r="AG1000" i="4" s="1"/>
  <c r="AK1000" i="4" s="1"/>
  <c r="AE984" i="4"/>
  <c r="AG984" i="4" s="1"/>
  <c r="AK984" i="4" s="1"/>
  <c r="AE968" i="4"/>
  <c r="AG968" i="4" s="1"/>
  <c r="AK968" i="4" s="1"/>
  <c r="AE952" i="4"/>
  <c r="AG952" i="4" s="1"/>
  <c r="AK952" i="4" s="1"/>
  <c r="AE936" i="4"/>
  <c r="AG936" i="4" s="1"/>
  <c r="AK936" i="4" s="1"/>
  <c r="AE920" i="4"/>
  <c r="AG920" i="4" s="1"/>
  <c r="AK920" i="4" s="1"/>
  <c r="AE904" i="4"/>
  <c r="AG904" i="4" s="1"/>
  <c r="AK904" i="4" s="1"/>
  <c r="AK11" i="4" l="1"/>
  <c r="AE5009" i="4"/>
  <c r="AG5009" i="4" s="1"/>
  <c r="AK5009" i="4" s="1"/>
  <c r="AE5008" i="4"/>
  <c r="AG5008" i="4" s="1"/>
  <c r="BP7" i="3" s="1"/>
  <c r="BR7" i="3" l="1"/>
  <c r="BT7" i="3"/>
  <c r="BV7" i="3"/>
  <c r="BX7" i="3"/>
  <c r="BQ7" i="3"/>
  <c r="BS7" i="3"/>
  <c r="BW7" i="3"/>
  <c r="BU7" i="3"/>
  <c r="BM7" i="3"/>
  <c r="BO7" i="3"/>
  <c r="BN7" i="3"/>
  <c r="BW28" i="3"/>
  <c r="BS28" i="3"/>
  <c r="BU28" i="3"/>
  <c r="BM6" i="3"/>
  <c r="AK5008" i="4"/>
  <c r="AK9" i="4" s="1"/>
  <c r="BR28" i="3"/>
  <c r="BN28" i="3"/>
  <c r="BP28" i="3"/>
  <c r="BM28" i="3"/>
  <c r="BT28" i="3"/>
  <c r="BV28" i="3"/>
  <c r="BX28" i="3"/>
  <c r="BO28" i="3"/>
  <c r="BQ28" i="3"/>
  <c r="BU6" i="3"/>
  <c r="BV6" i="3"/>
  <c r="BV20" i="3" s="1"/>
  <c r="BW6" i="3"/>
  <c r="BW20" i="3" s="1"/>
  <c r="BX6" i="3"/>
  <c r="BO6" i="3"/>
  <c r="BP6" i="3"/>
  <c r="BP20" i="3" s="1"/>
  <c r="BQ6" i="3"/>
  <c r="BT6" i="3"/>
  <c r="BR6" i="3"/>
  <c r="BR20" i="3" s="1"/>
  <c r="BS6" i="3"/>
  <c r="BN6" i="3"/>
  <c r="BQ20" i="3" l="1"/>
  <c r="BT20" i="3"/>
  <c r="BS20" i="3"/>
  <c r="BM20" i="3"/>
  <c r="BO20" i="3"/>
  <c r="BN20" i="3"/>
  <c r="BU20" i="3"/>
  <c r="BX20" i="3"/>
  <c r="BM56" i="3" l="1"/>
  <c r="BM57" i="3" s="1"/>
</calcChain>
</file>

<file path=xl/sharedStrings.xml><?xml version="1.0" encoding="utf-8"?>
<sst xmlns="http://schemas.openxmlformats.org/spreadsheetml/2006/main" count="106" uniqueCount="88">
  <si>
    <t>LinkedIn</t>
  </si>
  <si>
    <t>Facebook</t>
  </si>
  <si>
    <t>Twitter</t>
  </si>
  <si>
    <t>Email Marketing</t>
  </si>
  <si>
    <t>YouTube</t>
  </si>
  <si>
    <t>Instagram</t>
  </si>
  <si>
    <t>Channel</t>
  </si>
  <si>
    <t>Code</t>
  </si>
  <si>
    <t>C</t>
  </si>
  <si>
    <t>?</t>
  </si>
  <si>
    <t>S</t>
  </si>
  <si>
    <t>-</t>
  </si>
  <si>
    <t>✓</t>
  </si>
  <si>
    <t>✕</t>
  </si>
  <si>
    <t>Cap</t>
  </si>
  <si>
    <t>Ct</t>
  </si>
  <si>
    <t>Campaign Name</t>
  </si>
  <si>
    <t>Campaign Code</t>
  </si>
  <si>
    <t>Start Date</t>
  </si>
  <si>
    <t>End Date</t>
  </si>
  <si>
    <t>Query String Viewer</t>
  </si>
  <si>
    <t>Select Channel</t>
  </si>
  <si>
    <t>Select Campaign</t>
  </si>
  <si>
    <t>Will show here when both are selected</t>
  </si>
  <si>
    <t>Campaigns</t>
  </si>
  <si>
    <t>Prefix</t>
  </si>
  <si>
    <t>Campaign</t>
  </si>
  <si>
    <t>Dup</t>
  </si>
  <si>
    <t>Rank</t>
  </si>
  <si>
    <t>Page</t>
  </si>
  <si>
    <t>Page Views</t>
  </si>
  <si>
    <t>Entrances</t>
  </si>
  <si>
    <t>Bounce Rate</t>
  </si>
  <si>
    <t>% Exit</t>
  </si>
  <si>
    <t>Page Value</t>
  </si>
  <si>
    <t>Unique Views</t>
  </si>
  <si>
    <t>Avg. Time</t>
  </si>
  <si>
    <t>Google Analytics Data</t>
  </si>
  <si>
    <t>Ave Bounce Rate</t>
  </si>
  <si>
    <t>Ave Time</t>
  </si>
  <si>
    <t>Ave Exit Rate</t>
  </si>
  <si>
    <t>Duplicates</t>
  </si>
  <si>
    <t>/?mcr-</t>
  </si>
  <si>
    <t>Full Code</t>
  </si>
  <si>
    <t>Channel Code (not clean)</t>
  </si>
  <si>
    <t>New Full Code</t>
  </si>
  <si>
    <t>Seconds</t>
  </si>
  <si>
    <t>Please read these notes explaining how to use this spreadsheet</t>
  </si>
  <si>
    <t>Editable Cells</t>
  </si>
  <si>
    <t>The yellow background and blue writing usually identifies cells where you can enter or edit information.</t>
  </si>
  <si>
    <t>Calculated Cells</t>
  </si>
  <si>
    <t>The blue background and yellow writing usually identifies cells which are calculated, and therefore locked.</t>
  </si>
  <si>
    <t>If you copy and paste data into this spreadsheet (from an internal or external source), ALWAYS use paste VALUES, never normal paste.</t>
  </si>
  <si>
    <t>Using the drag function is the same as copy and paste, so do not use it.</t>
  </si>
  <si>
    <t>DO not delete or move data or cells. You can use clear contents, or you can use the sort function where there are filters.</t>
  </si>
  <si>
    <t>Please complete the following sections before using this spreadsheet</t>
  </si>
  <si>
    <t>Company Name</t>
  </si>
  <si>
    <t>Your Business</t>
  </si>
  <si>
    <t>Your company name will be locked. It is like that to ensure protection for this spreadsheet. If it is wrong, please contact us.</t>
  </si>
  <si>
    <t>If you get stuck, here is a demo video</t>
  </si>
  <si>
    <t>Watch the demo on YouTube</t>
  </si>
  <si>
    <t>This spreadsheet is part of our</t>
  </si>
  <si>
    <t>This spreadsheet was created by</t>
  </si>
  <si>
    <t>Click the logo to see the other products in this range</t>
  </si>
  <si>
    <t>SSS10090 - Job Breakdown</t>
  </si>
  <si>
    <t>We do not offer support on Basic Range spreadsheets,
but if you find any errors, please let us know.</t>
  </si>
  <si>
    <t>© Sumcor Ltd - Trading as Spreadsheet Solutions</t>
  </si>
  <si>
    <t>Required Date Range</t>
  </si>
  <si>
    <t>You may want data AFTER the date range, but not before</t>
  </si>
  <si>
    <t>Select up to 12 campaigns below to compare on the graph.</t>
  </si>
  <si>
    <t>Count</t>
  </si>
  <si>
    <t>Select which value you would like to view on the graph.</t>
  </si>
  <si>
    <t>Values</t>
  </si>
  <si>
    <t>Represented on Above Graphs</t>
  </si>
  <si>
    <t>NOT Represented on Above Graphs</t>
  </si>
  <si>
    <t>NOT IN SELECTION</t>
  </si>
  <si>
    <t>Website Link</t>
  </si>
  <si>
    <t>Basic Range</t>
  </si>
  <si>
    <t>Prime Range</t>
  </si>
  <si>
    <t>basic_range</t>
  </si>
  <si>
    <t>prime_range</t>
  </si>
  <si>
    <t>https://spreadsheetsolutions.biz</t>
  </si>
  <si>
    <t>Collect the data from your Google Analytics. Export it is a CSV, and then copy the data, and and paste VALUES below). Make sure the columns match up.
BEHAVIOUR - Site Content - All Pages. Use the filter, and enter mcr to find all the page views with the right Query String.
Make sure that you select the right time frame, and show as many lines as required (enough to have all the entries on one page).</t>
  </si>
  <si>
    <t>Enter a new campaign name on each line, as well as the code (to use in the query string), with the start date and end date (if required) for the campaign. The start date will show when you need to start collecting data, so the end date is not vital, as you may still get hits after that date. Also enter your website link above, then simply select the right channel and campaign above, to see the linke to use in your marketing for eah channel/campaign.</t>
  </si>
  <si>
    <r>
      <t xml:space="preserve">Some of the channels are already locked in, but you can add other channels below next to the desired colour. Once done, add a code (string of text to identify each channel), but make sure they are each unique.
DO NOT USE THE FOLLOWING CHARACTERS IN THE CODE:
[Space], ?, -, or upper case letters
If all the entries have </t>
    </r>
    <r>
      <rPr>
        <b/>
        <sz val="8"/>
        <color rgb="FF00B050"/>
        <rFont val="Calibri"/>
        <family val="2"/>
        <scheme val="minor"/>
      </rPr>
      <t>✓</t>
    </r>
    <r>
      <rPr>
        <b/>
        <sz val="8"/>
        <color theme="1"/>
        <rFont val="Calibri"/>
        <family val="2"/>
        <scheme val="minor"/>
      </rPr>
      <t xml:space="preserve"> next to them, they should be alright and you are OK to proceed.</t>
    </r>
  </si>
  <si>
    <t>https://spreadsheetsolutions.biz/?mcr-basic_range-facebook</t>
  </si>
  <si>
    <t>Thanks for trying the Marketing Campaign Report</t>
  </si>
  <si>
    <t>Data Source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dd\ mmm\ yyyy"/>
  </numFmts>
  <fonts count="13" x14ac:knownFonts="1">
    <font>
      <sz val="11"/>
      <color theme="1"/>
      <name val="Calibri"/>
      <family val="2"/>
      <scheme val="minor"/>
    </font>
    <font>
      <b/>
      <sz val="11"/>
      <color theme="1"/>
      <name val="Calibri"/>
      <family val="2"/>
      <scheme val="minor"/>
    </font>
    <font>
      <b/>
      <sz val="11"/>
      <color rgb="FF002060"/>
      <name val="Calibri"/>
      <family val="2"/>
      <scheme val="minor"/>
    </font>
    <font>
      <b/>
      <u/>
      <sz val="11"/>
      <color theme="1"/>
      <name val="Calibri"/>
      <family val="2"/>
      <scheme val="minor"/>
    </font>
    <font>
      <b/>
      <sz val="11"/>
      <color rgb="FFFFC000"/>
      <name val="Calibri"/>
      <family val="2"/>
      <scheme val="minor"/>
    </font>
    <font>
      <b/>
      <sz val="8"/>
      <color theme="1"/>
      <name val="Calibri"/>
      <family val="2"/>
      <scheme val="minor"/>
    </font>
    <font>
      <b/>
      <sz val="20"/>
      <color rgb="FFFFC000"/>
      <name val="Calibri"/>
      <family val="2"/>
      <scheme val="minor"/>
    </font>
    <font>
      <b/>
      <sz val="11"/>
      <color theme="0"/>
      <name val="Calibri"/>
      <family val="2"/>
      <scheme val="minor"/>
    </font>
    <font>
      <b/>
      <sz val="11"/>
      <color rgb="FFFF0000"/>
      <name val="Calibri"/>
      <family val="2"/>
      <scheme val="minor"/>
    </font>
    <font>
      <b/>
      <sz val="10"/>
      <color theme="1"/>
      <name val="Calibri"/>
      <family val="2"/>
      <scheme val="minor"/>
    </font>
    <font>
      <b/>
      <sz val="16"/>
      <color theme="0"/>
      <name val="Calibri"/>
      <family val="2"/>
      <scheme val="minor"/>
    </font>
    <font>
      <b/>
      <sz val="8"/>
      <color rgb="FF00B050"/>
      <name val="Calibri"/>
      <family val="2"/>
      <scheme val="minor"/>
    </font>
    <font>
      <u/>
      <sz val="11"/>
      <color theme="10"/>
      <name val="Calibri"/>
      <family val="2"/>
      <scheme val="minor"/>
    </font>
  </fonts>
  <fills count="21">
    <fill>
      <patternFill patternType="none"/>
    </fill>
    <fill>
      <patternFill patternType="gray125"/>
    </fill>
    <fill>
      <patternFill patternType="solid">
        <fgColor rgb="FF3B5998"/>
        <bgColor indexed="64"/>
      </patternFill>
    </fill>
    <fill>
      <patternFill patternType="solid">
        <fgColor rgb="FF00ACEE"/>
        <bgColor indexed="64"/>
      </patternFill>
    </fill>
    <fill>
      <patternFill patternType="solid">
        <fgColor rgb="FFE62117"/>
        <bgColor indexed="64"/>
      </patternFill>
    </fill>
    <fill>
      <patternFill patternType="solid">
        <fgColor rgb="FFC08D64"/>
        <bgColor indexed="64"/>
      </patternFill>
    </fill>
    <fill>
      <patternFill patternType="solid">
        <fgColor rgb="FF0077B5"/>
        <bgColor indexed="64"/>
      </patternFill>
    </fill>
    <fill>
      <patternFill patternType="solid">
        <fgColor rgb="FFFFE01C"/>
        <bgColor indexed="64"/>
      </patternFill>
    </fill>
    <fill>
      <patternFill patternType="solid">
        <fgColor rgb="FFFF6600"/>
        <bgColor indexed="64"/>
      </patternFill>
    </fill>
    <fill>
      <patternFill patternType="solid">
        <fgColor rgb="FF92D050"/>
        <bgColor indexed="64"/>
      </patternFill>
    </fill>
    <fill>
      <patternFill patternType="solid">
        <fgColor rgb="FF00B050"/>
        <bgColor indexed="64"/>
      </patternFill>
    </fill>
    <fill>
      <patternFill patternType="solid">
        <fgColor rgb="FF7030A0"/>
        <bgColor indexed="64"/>
      </patternFill>
    </fill>
    <fill>
      <patternFill patternType="solid">
        <fgColor theme="0" tint="-0.34998626667073579"/>
        <bgColor indexed="64"/>
      </patternFill>
    </fill>
    <fill>
      <patternFill patternType="solid">
        <fgColor theme="1" tint="0.14999847407452621"/>
        <bgColor indexed="64"/>
      </patternFill>
    </fill>
    <fill>
      <patternFill patternType="solid">
        <fgColor rgb="FFFFC000"/>
        <bgColor indexed="64"/>
      </patternFill>
    </fill>
    <fill>
      <patternFill patternType="solid">
        <fgColor rgb="FF002060"/>
        <bgColor indexed="64"/>
      </patternFill>
    </fill>
    <fill>
      <patternFill patternType="solid">
        <fgColor theme="0"/>
        <bgColor indexed="64"/>
      </patternFill>
    </fill>
    <fill>
      <patternFill patternType="solid">
        <fgColor rgb="FFFF0000"/>
        <bgColor indexed="64"/>
      </patternFill>
    </fill>
    <fill>
      <patternFill patternType="solid">
        <fgColor theme="1"/>
        <bgColor indexed="64"/>
      </patternFill>
    </fill>
    <fill>
      <patternFill patternType="solid">
        <fgColor theme="0" tint="-0.249977111117893"/>
        <bgColor indexed="64"/>
      </patternFill>
    </fill>
    <fill>
      <patternFill patternType="solid">
        <fgColor theme="0" tint="-0.499984740745262"/>
        <bgColor indexed="64"/>
      </patternFill>
    </fill>
  </fills>
  <borders count="16">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s>
  <cellStyleXfs count="2">
    <xf numFmtId="0" fontId="0" fillId="0" borderId="0"/>
    <xf numFmtId="0" fontId="12" fillId="0" borderId="0" applyNumberFormat="0" applyFill="0" applyBorder="0" applyAlignment="0" applyProtection="0"/>
  </cellStyleXfs>
  <cellXfs count="224">
    <xf numFmtId="0" fontId="0" fillId="0" borderId="0" xfId="0"/>
    <xf numFmtId="0" fontId="0" fillId="0" borderId="0" xfId="0" applyAlignment="1" applyProtection="1">
      <alignment shrinkToFit="1"/>
      <protection hidden="1"/>
    </xf>
    <xf numFmtId="0" fontId="0" fillId="0" borderId="1" xfId="0" applyBorder="1" applyAlignment="1" applyProtection="1">
      <alignment horizontal="center" shrinkToFit="1"/>
      <protection hidden="1"/>
    </xf>
    <xf numFmtId="0" fontId="0" fillId="2" borderId="1" xfId="0" applyFill="1" applyBorder="1" applyAlignment="1" applyProtection="1">
      <alignment horizontal="center" vertical="center" shrinkToFit="1"/>
      <protection hidden="1"/>
    </xf>
    <xf numFmtId="0" fontId="0" fillId="3" borderId="1" xfId="0" applyFill="1" applyBorder="1" applyAlignment="1" applyProtection="1">
      <alignment horizontal="center" vertical="center" shrinkToFit="1"/>
      <protection hidden="1"/>
    </xf>
    <xf numFmtId="0" fontId="0" fillId="4" borderId="1" xfId="0" applyFill="1" applyBorder="1" applyAlignment="1" applyProtection="1">
      <alignment horizontal="center" vertical="center" shrinkToFit="1"/>
      <protection hidden="1"/>
    </xf>
    <xf numFmtId="0" fontId="0" fillId="5" borderId="1" xfId="0" applyFill="1" applyBorder="1" applyAlignment="1" applyProtection="1">
      <alignment horizontal="center" vertical="center" shrinkToFit="1"/>
      <protection hidden="1"/>
    </xf>
    <xf numFmtId="0" fontId="0" fillId="6" borderId="1" xfId="0" applyFill="1" applyBorder="1" applyAlignment="1" applyProtection="1">
      <alignment horizontal="center" vertical="center" shrinkToFit="1"/>
      <protection hidden="1"/>
    </xf>
    <xf numFmtId="0" fontId="0" fillId="7" borderId="1" xfId="0" applyFill="1" applyBorder="1" applyAlignment="1" applyProtection="1">
      <alignment horizontal="center" vertical="center" shrinkToFit="1"/>
      <protection hidden="1"/>
    </xf>
    <xf numFmtId="0" fontId="0" fillId="8" borderId="1" xfId="0" applyFill="1" applyBorder="1" applyAlignment="1" applyProtection="1">
      <alignment horizontal="center" vertical="center" shrinkToFit="1"/>
      <protection hidden="1"/>
    </xf>
    <xf numFmtId="0" fontId="0" fillId="9" borderId="1" xfId="0" applyFill="1" applyBorder="1" applyAlignment="1" applyProtection="1">
      <alignment horizontal="center" vertical="center" shrinkToFit="1"/>
      <protection hidden="1"/>
    </xf>
    <xf numFmtId="0" fontId="0" fillId="10" borderId="1" xfId="0" applyFill="1" applyBorder="1" applyAlignment="1" applyProtection="1">
      <alignment horizontal="center" vertical="center" shrinkToFit="1"/>
      <protection hidden="1"/>
    </xf>
    <xf numFmtId="0" fontId="0" fillId="11" borderId="1" xfId="0" applyFill="1" applyBorder="1" applyAlignment="1" applyProtection="1">
      <alignment horizontal="center" vertical="center" shrinkToFit="1"/>
      <protection hidden="1"/>
    </xf>
    <xf numFmtId="0" fontId="0" fillId="12" borderId="1" xfId="0" applyFill="1" applyBorder="1" applyAlignment="1" applyProtection="1">
      <alignment horizontal="center" vertical="center" shrinkToFit="1"/>
      <protection hidden="1"/>
    </xf>
    <xf numFmtId="0" fontId="0" fillId="13" borderId="1" xfId="0" applyFill="1" applyBorder="1" applyAlignment="1" applyProtection="1">
      <alignment horizontal="center" vertical="center" shrinkToFit="1"/>
      <protection hidden="1"/>
    </xf>
    <xf numFmtId="0" fontId="2" fillId="14" borderId="1" xfId="0" applyFont="1" applyFill="1" applyBorder="1" applyAlignment="1" applyProtection="1">
      <alignment horizontal="center" shrinkToFit="1"/>
      <protection hidden="1"/>
    </xf>
    <xf numFmtId="0" fontId="3" fillId="0" borderId="0" xfId="0" applyFont="1" applyAlignment="1" applyProtection="1">
      <alignment horizontal="center" shrinkToFit="1"/>
      <protection hidden="1"/>
    </xf>
    <xf numFmtId="0" fontId="0" fillId="0" borderId="2" xfId="0" applyBorder="1" applyAlignment="1" applyProtection="1">
      <alignment horizontal="center" shrinkToFit="1"/>
      <protection hidden="1"/>
    </xf>
    <xf numFmtId="0" fontId="0" fillId="0" borderId="3" xfId="0" applyBorder="1" applyAlignment="1" applyProtection="1">
      <alignment horizontal="center" shrinkToFit="1"/>
      <protection hidden="1"/>
    </xf>
    <xf numFmtId="0" fontId="0" fillId="0" borderId="4" xfId="0" applyBorder="1" applyAlignment="1" applyProtection="1">
      <alignment shrinkToFit="1"/>
      <protection hidden="1"/>
    </xf>
    <xf numFmtId="0" fontId="0" fillId="0" borderId="5" xfId="0" applyBorder="1" applyAlignment="1" applyProtection="1">
      <alignment horizontal="center" shrinkToFit="1"/>
      <protection hidden="1"/>
    </xf>
    <xf numFmtId="0" fontId="0" fillId="0" borderId="0" xfId="0" applyBorder="1" applyAlignment="1" applyProtection="1">
      <alignment horizontal="center" shrinkToFit="1"/>
      <protection hidden="1"/>
    </xf>
    <xf numFmtId="0" fontId="0" fillId="0" borderId="6" xfId="0" applyBorder="1" applyAlignment="1" applyProtection="1">
      <alignment shrinkToFit="1"/>
      <protection hidden="1"/>
    </xf>
    <xf numFmtId="0" fontId="0" fillId="0" borderId="7" xfId="0" applyBorder="1" applyAlignment="1" applyProtection="1">
      <alignment horizontal="center" shrinkToFit="1"/>
      <protection hidden="1"/>
    </xf>
    <xf numFmtId="0" fontId="0" fillId="0" borderId="8" xfId="0" applyBorder="1" applyAlignment="1" applyProtection="1">
      <alignment horizontal="center" shrinkToFit="1"/>
      <protection hidden="1"/>
    </xf>
    <xf numFmtId="0" fontId="0" fillId="0" borderId="9" xfId="0" applyBorder="1" applyAlignment="1" applyProtection="1">
      <alignment shrinkToFit="1"/>
      <protection hidden="1"/>
    </xf>
    <xf numFmtId="0" fontId="0" fillId="0" borderId="13" xfId="0" applyBorder="1" applyAlignment="1" applyProtection="1">
      <alignment horizontal="center" shrinkToFit="1"/>
      <protection hidden="1"/>
    </xf>
    <xf numFmtId="0" fontId="0" fillId="0" borderId="14" xfId="0" applyBorder="1" applyAlignment="1" applyProtection="1">
      <alignment horizontal="center" shrinkToFit="1"/>
      <protection hidden="1"/>
    </xf>
    <xf numFmtId="0" fontId="0" fillId="0" borderId="1" xfId="0" applyBorder="1" applyAlignment="1" applyProtection="1">
      <alignment horizontal="center" shrinkToFit="1"/>
      <protection locked="0"/>
    </xf>
    <xf numFmtId="0" fontId="2" fillId="14" borderId="2" xfId="0" applyFont="1" applyFill="1" applyBorder="1" applyAlignment="1" applyProtection="1">
      <alignment horizontal="center" shrinkToFit="1"/>
      <protection hidden="1"/>
    </xf>
    <xf numFmtId="0" fontId="2" fillId="14" borderId="3" xfId="0" applyFont="1" applyFill="1" applyBorder="1" applyAlignment="1" applyProtection="1">
      <alignment horizontal="center" shrinkToFit="1"/>
      <protection hidden="1"/>
    </xf>
    <xf numFmtId="0" fontId="2" fillId="14" borderId="4" xfId="0" applyFont="1" applyFill="1" applyBorder="1" applyAlignment="1" applyProtection="1">
      <alignment horizontal="center" shrinkToFit="1"/>
      <protection hidden="1"/>
    </xf>
    <xf numFmtId="0" fontId="4" fillId="15" borderId="13" xfId="0" applyFont="1" applyFill="1" applyBorder="1" applyAlignment="1" applyProtection="1">
      <alignment horizontal="center" shrinkToFit="1"/>
      <protection hidden="1"/>
    </xf>
    <xf numFmtId="0" fontId="4" fillId="15" borderId="14" xfId="0" applyFont="1" applyFill="1" applyBorder="1" applyAlignment="1" applyProtection="1">
      <alignment shrinkToFit="1"/>
      <protection hidden="1"/>
    </xf>
    <xf numFmtId="0" fontId="0" fillId="16" borderId="0" xfId="0" applyFill="1" applyAlignment="1" applyProtection="1">
      <alignment shrinkToFit="1"/>
      <protection hidden="1"/>
    </xf>
    <xf numFmtId="0" fontId="1" fillId="0" borderId="0" xfId="0" applyFont="1" applyAlignment="1" applyProtection="1">
      <alignment horizontal="center" shrinkToFit="1"/>
      <protection hidden="1"/>
    </xf>
    <xf numFmtId="0" fontId="0" fillId="0" borderId="15" xfId="0" applyBorder="1" applyAlignment="1" applyProtection="1">
      <alignment horizontal="center" shrinkToFit="1"/>
      <protection hidden="1"/>
    </xf>
    <xf numFmtId="0" fontId="0" fillId="0" borderId="4" xfId="0" applyBorder="1" applyAlignment="1" applyProtection="1">
      <alignment horizontal="center" shrinkToFit="1"/>
      <protection hidden="1"/>
    </xf>
    <xf numFmtId="0" fontId="0" fillId="0" borderId="6" xfId="0" applyBorder="1" applyAlignment="1" applyProtection="1">
      <alignment horizontal="center" shrinkToFit="1"/>
      <protection hidden="1"/>
    </xf>
    <xf numFmtId="0" fontId="0" fillId="0" borderId="9" xfId="0" applyBorder="1" applyAlignment="1" applyProtection="1">
      <alignment horizontal="center" shrinkToFit="1"/>
      <protection hidden="1"/>
    </xf>
    <xf numFmtId="0" fontId="0" fillId="0" borderId="13" xfId="0" applyBorder="1" applyAlignment="1" applyProtection="1">
      <alignment horizontal="left" shrinkToFit="1"/>
      <protection hidden="1"/>
    </xf>
    <xf numFmtId="0" fontId="0" fillId="0" borderId="15" xfId="0" applyFill="1" applyBorder="1" applyAlignment="1" applyProtection="1">
      <alignment horizontal="left" shrinkToFit="1"/>
      <protection hidden="1"/>
    </xf>
    <xf numFmtId="0" fontId="0" fillId="0" borderId="14" xfId="0" applyBorder="1" applyAlignment="1" applyProtection="1">
      <alignment horizontal="left" shrinkToFit="1"/>
      <protection hidden="1"/>
    </xf>
    <xf numFmtId="0" fontId="1" fillId="0" borderId="0" xfId="0" applyFont="1" applyAlignment="1" applyProtection="1">
      <alignment horizontal="right" shrinkToFit="1"/>
      <protection hidden="1"/>
    </xf>
    <xf numFmtId="0" fontId="4" fillId="15" borderId="3" xfId="0" applyFont="1" applyFill="1" applyBorder="1" applyAlignment="1" applyProtection="1">
      <alignment horizontal="center" shrinkToFit="1"/>
      <protection hidden="1"/>
    </xf>
    <xf numFmtId="0" fontId="4" fillId="15" borderId="4" xfId="0" applyFont="1" applyFill="1" applyBorder="1" applyAlignment="1" applyProtection="1">
      <alignment horizontal="center" shrinkToFit="1"/>
      <protection hidden="1"/>
    </xf>
    <xf numFmtId="0" fontId="4" fillId="15" borderId="8" xfId="0" applyFont="1" applyFill="1" applyBorder="1" applyAlignment="1" applyProtection="1">
      <alignment shrinkToFit="1"/>
      <protection hidden="1"/>
    </xf>
    <xf numFmtId="0" fontId="4" fillId="15" borderId="9" xfId="0" applyFont="1" applyFill="1" applyBorder="1" applyAlignment="1" applyProtection="1">
      <alignment shrinkToFit="1"/>
      <protection hidden="1"/>
    </xf>
    <xf numFmtId="0" fontId="2" fillId="14" borderId="7" xfId="0" applyFont="1" applyFill="1" applyBorder="1" applyAlignment="1" applyProtection="1">
      <alignment horizontal="center" shrinkToFit="1"/>
      <protection locked="0"/>
    </xf>
    <xf numFmtId="0" fontId="2" fillId="14" borderId="8" xfId="0" applyFont="1" applyFill="1" applyBorder="1" applyAlignment="1" applyProtection="1">
      <alignment horizontal="center" shrinkToFit="1"/>
      <protection locked="0"/>
    </xf>
    <xf numFmtId="0" fontId="2" fillId="14" borderId="9" xfId="0" applyFont="1" applyFill="1" applyBorder="1" applyAlignment="1" applyProtection="1">
      <alignment horizontal="center" shrinkToFit="1"/>
      <protection locked="0"/>
    </xf>
    <xf numFmtId="0" fontId="0" fillId="0" borderId="2" xfId="0" applyBorder="1" applyAlignment="1" applyProtection="1">
      <alignment horizontal="left" shrinkToFit="1"/>
      <protection locked="0"/>
    </xf>
    <xf numFmtId="0" fontId="0" fillId="0" borderId="3" xfId="0" applyBorder="1" applyAlignment="1" applyProtection="1">
      <alignment horizontal="right" shrinkToFit="1"/>
      <protection locked="0"/>
    </xf>
    <xf numFmtId="10" fontId="0" fillId="0" borderId="3" xfId="0" applyNumberFormat="1" applyBorder="1" applyAlignment="1" applyProtection="1">
      <alignment horizontal="right" shrinkToFit="1"/>
      <protection locked="0"/>
    </xf>
    <xf numFmtId="0" fontId="0" fillId="0" borderId="4" xfId="0" applyBorder="1" applyAlignment="1" applyProtection="1">
      <alignment horizontal="right" shrinkToFit="1"/>
      <protection locked="0"/>
    </xf>
    <xf numFmtId="0" fontId="0" fillId="0" borderId="5" xfId="0" applyBorder="1" applyAlignment="1" applyProtection="1">
      <alignment horizontal="left" shrinkToFit="1"/>
      <protection locked="0"/>
    </xf>
    <xf numFmtId="0" fontId="0" fillId="0" borderId="0" xfId="0" applyBorder="1" applyAlignment="1" applyProtection="1">
      <alignment horizontal="right" shrinkToFit="1"/>
      <protection locked="0"/>
    </xf>
    <xf numFmtId="10" fontId="0" fillId="0" borderId="0" xfId="0" applyNumberFormat="1" applyBorder="1" applyAlignment="1" applyProtection="1">
      <alignment horizontal="right" shrinkToFit="1"/>
      <protection locked="0"/>
    </xf>
    <xf numFmtId="0" fontId="0" fillId="0" borderId="6" xfId="0" applyBorder="1" applyAlignment="1" applyProtection="1">
      <alignment horizontal="right" shrinkToFit="1"/>
      <protection locked="0"/>
    </xf>
    <xf numFmtId="0" fontId="0" fillId="0" borderId="7" xfId="0" applyBorder="1" applyAlignment="1" applyProtection="1">
      <alignment horizontal="left" shrinkToFit="1"/>
      <protection locked="0"/>
    </xf>
    <xf numFmtId="0" fontId="0" fillId="0" borderId="8" xfId="0" applyBorder="1" applyAlignment="1" applyProtection="1">
      <alignment horizontal="right" shrinkToFit="1"/>
      <protection locked="0"/>
    </xf>
    <xf numFmtId="10" fontId="0" fillId="0" borderId="8" xfId="0" applyNumberFormat="1" applyBorder="1" applyAlignment="1" applyProtection="1">
      <alignment horizontal="right" shrinkToFit="1"/>
      <protection locked="0"/>
    </xf>
    <xf numFmtId="0" fontId="0" fillId="0" borderId="9" xfId="0" applyBorder="1" applyAlignment="1" applyProtection="1">
      <alignment horizontal="right" shrinkToFit="1"/>
      <protection locked="0"/>
    </xf>
    <xf numFmtId="0" fontId="0" fillId="0" borderId="3" xfId="0" applyBorder="1" applyAlignment="1" applyProtection="1">
      <alignment horizontal="left" shrinkToFit="1"/>
      <protection locked="0"/>
    </xf>
    <xf numFmtId="164" fontId="0" fillId="0" borderId="3" xfId="0" applyNumberFormat="1" applyBorder="1" applyAlignment="1" applyProtection="1">
      <alignment horizontal="center" shrinkToFit="1"/>
      <protection locked="0"/>
    </xf>
    <xf numFmtId="164" fontId="0" fillId="0" borderId="4" xfId="0" applyNumberFormat="1" applyBorder="1" applyAlignment="1" applyProtection="1">
      <alignment horizontal="center" shrinkToFit="1"/>
      <protection locked="0"/>
    </xf>
    <xf numFmtId="0" fontId="0" fillId="0" borderId="0" xfId="0" applyBorder="1" applyAlignment="1" applyProtection="1">
      <alignment horizontal="left" shrinkToFit="1"/>
      <protection locked="0"/>
    </xf>
    <xf numFmtId="164" fontId="0" fillId="0" borderId="0" xfId="0" applyNumberFormat="1" applyBorder="1" applyAlignment="1" applyProtection="1">
      <alignment horizontal="center" shrinkToFit="1"/>
      <protection locked="0"/>
    </xf>
    <xf numFmtId="164" fontId="0" fillId="0" borderId="6" xfId="0" applyNumberFormat="1" applyBorder="1" applyAlignment="1" applyProtection="1">
      <alignment horizontal="center" shrinkToFit="1"/>
      <protection locked="0"/>
    </xf>
    <xf numFmtId="0" fontId="0" fillId="16" borderId="0" xfId="0" applyFill="1" applyAlignment="1" applyProtection="1">
      <alignment horizontal="center" shrinkToFit="1"/>
      <protection hidden="1"/>
    </xf>
    <xf numFmtId="0" fontId="8" fillId="16" borderId="0" xfId="0" applyFont="1" applyFill="1" applyAlignment="1" applyProtection="1">
      <alignment horizontal="center" shrinkToFit="1"/>
      <protection hidden="1"/>
    </xf>
    <xf numFmtId="0" fontId="0" fillId="0" borderId="2" xfId="0" applyBorder="1" applyAlignment="1" applyProtection="1">
      <alignment shrinkToFit="1"/>
      <protection hidden="1"/>
    </xf>
    <xf numFmtId="0" fontId="0" fillId="0" borderId="3" xfId="0" applyBorder="1" applyAlignment="1" applyProtection="1">
      <alignment shrinkToFit="1"/>
      <protection hidden="1"/>
    </xf>
    <xf numFmtId="0" fontId="0" fillId="0" borderId="5" xfId="0" applyBorder="1" applyAlignment="1" applyProtection="1">
      <alignment shrinkToFit="1"/>
      <protection hidden="1"/>
    </xf>
    <xf numFmtId="0" fontId="0" fillId="0" borderId="0" xfId="0" applyBorder="1" applyAlignment="1" applyProtection="1">
      <alignment shrinkToFit="1"/>
      <protection hidden="1"/>
    </xf>
    <xf numFmtId="0" fontId="0" fillId="0" borderId="7" xfId="0" applyBorder="1" applyAlignment="1" applyProtection="1">
      <alignment shrinkToFit="1"/>
      <protection hidden="1"/>
    </xf>
    <xf numFmtId="0" fontId="0" fillId="0" borderId="8" xfId="0" applyBorder="1" applyAlignment="1" applyProtection="1">
      <alignment shrinkToFit="1"/>
      <protection hidden="1"/>
    </xf>
    <xf numFmtId="0" fontId="0" fillId="0" borderId="10" xfId="0" applyBorder="1" applyAlignment="1" applyProtection="1">
      <alignment shrinkToFit="1"/>
      <protection hidden="1"/>
    </xf>
    <xf numFmtId="0" fontId="0" fillId="0" borderId="11" xfId="0" applyBorder="1" applyAlignment="1" applyProtection="1">
      <alignment shrinkToFit="1"/>
      <protection hidden="1"/>
    </xf>
    <xf numFmtId="0" fontId="0" fillId="0" borderId="12" xfId="0" applyBorder="1" applyAlignment="1" applyProtection="1">
      <alignment shrinkToFit="1"/>
      <protection hidden="1"/>
    </xf>
    <xf numFmtId="0" fontId="0" fillId="0" borderId="10" xfId="0" applyBorder="1" applyAlignment="1" applyProtection="1">
      <alignment horizontal="center" shrinkToFit="1"/>
      <protection hidden="1"/>
    </xf>
    <xf numFmtId="0" fontId="0" fillId="0" borderId="11" xfId="0" applyBorder="1" applyAlignment="1" applyProtection="1">
      <alignment horizontal="center" shrinkToFit="1"/>
      <protection hidden="1"/>
    </xf>
    <xf numFmtId="0" fontId="0" fillId="0" borderId="12" xfId="0" applyBorder="1" applyAlignment="1" applyProtection="1">
      <alignment horizontal="center" shrinkToFit="1"/>
      <protection hidden="1"/>
    </xf>
    <xf numFmtId="0" fontId="0" fillId="0" borderId="13" xfId="0" applyBorder="1" applyAlignment="1" applyProtection="1">
      <alignment shrinkToFit="1"/>
      <protection hidden="1"/>
    </xf>
    <xf numFmtId="0" fontId="0" fillId="0" borderId="15" xfId="0" applyBorder="1" applyAlignment="1" applyProtection="1">
      <alignment shrinkToFit="1"/>
      <protection hidden="1"/>
    </xf>
    <xf numFmtId="0" fontId="0" fillId="0" borderId="14" xfId="0" applyBorder="1" applyAlignment="1" applyProtection="1">
      <alignment shrinkToFit="1"/>
      <protection hidden="1"/>
    </xf>
    <xf numFmtId="0" fontId="5" fillId="16" borderId="0" xfId="0" applyFont="1" applyFill="1" applyAlignment="1" applyProtection="1">
      <alignment horizontal="center" shrinkToFit="1"/>
      <protection hidden="1"/>
    </xf>
    <xf numFmtId="10" fontId="0" fillId="0" borderId="4" xfId="0" applyNumberFormat="1" applyBorder="1" applyAlignment="1" applyProtection="1">
      <alignment horizontal="center" shrinkToFit="1"/>
      <protection hidden="1"/>
    </xf>
    <xf numFmtId="10" fontId="0" fillId="0" borderId="6" xfId="0" applyNumberFormat="1" applyBorder="1" applyAlignment="1" applyProtection="1">
      <alignment horizontal="center" shrinkToFit="1"/>
      <protection hidden="1"/>
    </xf>
    <xf numFmtId="10" fontId="0" fillId="0" borderId="9" xfId="0" applyNumberFormat="1" applyBorder="1" applyAlignment="1" applyProtection="1">
      <alignment horizontal="center" shrinkToFit="1"/>
      <protection hidden="1"/>
    </xf>
    <xf numFmtId="10" fontId="0" fillId="0" borderId="2" xfId="0" applyNumberFormat="1" applyBorder="1" applyAlignment="1" applyProtection="1">
      <alignment horizontal="center" shrinkToFit="1"/>
      <protection hidden="1"/>
    </xf>
    <xf numFmtId="10" fontId="0" fillId="0" borderId="5" xfId="0" applyNumberFormat="1" applyBorder="1" applyAlignment="1" applyProtection="1">
      <alignment horizontal="center" shrinkToFit="1"/>
      <protection hidden="1"/>
    </xf>
    <xf numFmtId="10" fontId="0" fillId="0" borderId="7" xfId="0" applyNumberFormat="1" applyBorder="1" applyAlignment="1" applyProtection="1">
      <alignment horizontal="center" shrinkToFit="1"/>
      <protection hidden="1"/>
    </xf>
    <xf numFmtId="164" fontId="0" fillId="0" borderId="13" xfId="0" applyNumberFormat="1" applyBorder="1" applyAlignment="1" applyProtection="1">
      <alignment horizontal="center" shrinkToFit="1"/>
      <protection hidden="1"/>
    </xf>
    <xf numFmtId="164" fontId="0" fillId="0" borderId="14" xfId="0" applyNumberFormat="1" applyBorder="1" applyAlignment="1" applyProtection="1">
      <alignment horizontal="center" shrinkToFit="1"/>
      <protection hidden="1"/>
    </xf>
    <xf numFmtId="0" fontId="0" fillId="0" borderId="2" xfId="0" applyBorder="1" applyAlignment="1" applyProtection="1">
      <alignment horizontal="center" shrinkToFit="1"/>
      <protection hidden="1"/>
    </xf>
    <xf numFmtId="0" fontId="0" fillId="0" borderId="3" xfId="0" applyBorder="1" applyAlignment="1" applyProtection="1">
      <alignment horizontal="center" shrinkToFit="1"/>
      <protection hidden="1"/>
    </xf>
    <xf numFmtId="0" fontId="0" fillId="0" borderId="4" xfId="0" applyBorder="1" applyAlignment="1" applyProtection="1">
      <alignment horizontal="center" shrinkToFit="1"/>
      <protection hidden="1"/>
    </xf>
    <xf numFmtId="0" fontId="0" fillId="0" borderId="5" xfId="0" applyBorder="1" applyAlignment="1" applyProtection="1">
      <alignment horizontal="center" shrinkToFit="1"/>
      <protection hidden="1"/>
    </xf>
    <xf numFmtId="0" fontId="0" fillId="0" borderId="6" xfId="0" applyBorder="1" applyAlignment="1" applyProtection="1">
      <alignment horizontal="center" shrinkToFit="1"/>
      <protection hidden="1"/>
    </xf>
    <xf numFmtId="0" fontId="0" fillId="0" borderId="7" xfId="0" applyBorder="1" applyAlignment="1" applyProtection="1">
      <alignment horizontal="center" shrinkToFit="1"/>
      <protection hidden="1"/>
    </xf>
    <xf numFmtId="0" fontId="0" fillId="0" borderId="8" xfId="0" applyBorder="1" applyAlignment="1" applyProtection="1">
      <alignment horizontal="center" shrinkToFit="1"/>
      <protection hidden="1"/>
    </xf>
    <xf numFmtId="0" fontId="0" fillId="0" borderId="9" xfId="0" applyBorder="1" applyAlignment="1" applyProtection="1">
      <alignment horizontal="center" shrinkToFit="1"/>
      <protection hidden="1"/>
    </xf>
    <xf numFmtId="0" fontId="0" fillId="0" borderId="10" xfId="0" applyBorder="1" applyAlignment="1" applyProtection="1">
      <alignment horizontal="center" shrinkToFit="1"/>
      <protection hidden="1"/>
    </xf>
    <xf numFmtId="0" fontId="0" fillId="0" borderId="11" xfId="0" applyBorder="1" applyAlignment="1" applyProtection="1">
      <alignment horizontal="center" shrinkToFit="1"/>
      <protection hidden="1"/>
    </xf>
    <xf numFmtId="0" fontId="0" fillId="0" borderId="12" xfId="0" applyBorder="1" applyAlignment="1" applyProtection="1">
      <alignment horizontal="center" shrinkToFit="1"/>
      <protection hidden="1"/>
    </xf>
    <xf numFmtId="0" fontId="0" fillId="0" borderId="0" xfId="0" applyBorder="1" applyAlignment="1" applyProtection="1">
      <alignment horizontal="center" shrinkToFit="1"/>
      <protection hidden="1"/>
    </xf>
    <xf numFmtId="0" fontId="1" fillId="0" borderId="10" xfId="0" applyFont="1" applyBorder="1" applyAlignment="1" applyProtection="1">
      <alignment horizontal="center" shrinkToFit="1"/>
      <protection hidden="1"/>
    </xf>
    <xf numFmtId="0" fontId="1" fillId="0" borderId="12" xfId="0" applyFont="1" applyBorder="1" applyAlignment="1" applyProtection="1">
      <alignment horizontal="center" shrinkToFit="1"/>
      <protection hidden="1"/>
    </xf>
    <xf numFmtId="0" fontId="0" fillId="19" borderId="0" xfId="0" applyFill="1" applyAlignment="1" applyProtection="1">
      <alignment shrinkToFit="1"/>
      <protection hidden="1"/>
    </xf>
    <xf numFmtId="0" fontId="1" fillId="0" borderId="11" xfId="0" applyFont="1" applyBorder="1" applyAlignment="1" applyProtection="1">
      <alignment horizontal="center" shrinkToFit="1"/>
      <protection hidden="1"/>
    </xf>
    <xf numFmtId="0" fontId="0" fillId="16" borderId="0" xfId="0" applyFill="1" applyBorder="1" applyAlignment="1" applyProtection="1">
      <alignment shrinkToFit="1"/>
      <protection hidden="1"/>
    </xf>
    <xf numFmtId="0" fontId="1" fillId="0" borderId="1" xfId="0" applyFont="1" applyBorder="1" applyAlignment="1" applyProtection="1">
      <alignment horizontal="center" shrinkToFit="1"/>
      <protection hidden="1"/>
    </xf>
    <xf numFmtId="0" fontId="2" fillId="14" borderId="10" xfId="0" applyFont="1" applyFill="1" applyBorder="1" applyAlignment="1" applyProtection="1">
      <alignment horizontal="center" shrinkToFit="1"/>
      <protection hidden="1"/>
    </xf>
    <xf numFmtId="0" fontId="2" fillId="14" borderId="11" xfId="0" applyFont="1" applyFill="1" applyBorder="1" applyAlignment="1" applyProtection="1">
      <alignment horizontal="center" shrinkToFit="1"/>
      <protection hidden="1"/>
    </xf>
    <xf numFmtId="0" fontId="2" fillId="14" borderId="12" xfId="0" applyFont="1" applyFill="1" applyBorder="1" applyAlignment="1" applyProtection="1">
      <alignment horizontal="center" shrinkToFit="1"/>
      <protection hidden="1"/>
    </xf>
    <xf numFmtId="0" fontId="0" fillId="0" borderId="5" xfId="0" applyBorder="1" applyAlignment="1" applyProtection="1">
      <alignment horizontal="center" shrinkToFit="1"/>
      <protection locked="0"/>
    </xf>
    <xf numFmtId="0" fontId="0" fillId="0" borderId="0" xfId="0" applyBorder="1" applyAlignment="1" applyProtection="1">
      <alignment horizontal="center" shrinkToFit="1"/>
      <protection locked="0"/>
    </xf>
    <xf numFmtId="0" fontId="0" fillId="0" borderId="6" xfId="0" applyBorder="1" applyAlignment="1" applyProtection="1">
      <alignment horizontal="center" shrinkToFit="1"/>
      <protection locked="0"/>
    </xf>
    <xf numFmtId="0" fontId="0" fillId="0" borderId="2" xfId="0" applyBorder="1" applyAlignment="1" applyProtection="1">
      <alignment horizontal="center" shrinkToFit="1"/>
      <protection locked="0"/>
    </xf>
    <xf numFmtId="0" fontId="0" fillId="0" borderId="3" xfId="0" applyBorder="1" applyAlignment="1" applyProtection="1">
      <alignment horizontal="center" shrinkToFit="1"/>
      <protection locked="0"/>
    </xf>
    <xf numFmtId="0" fontId="0" fillId="0" borderId="4" xfId="0" applyBorder="1" applyAlignment="1" applyProtection="1">
      <alignment horizontal="center" shrinkToFit="1"/>
      <protection locked="0"/>
    </xf>
    <xf numFmtId="0" fontId="0" fillId="0" borderId="7" xfId="0" applyBorder="1" applyAlignment="1" applyProtection="1">
      <alignment horizontal="center" shrinkToFit="1"/>
      <protection locked="0"/>
    </xf>
    <xf numFmtId="0" fontId="0" fillId="0" borderId="8" xfId="0" applyBorder="1" applyAlignment="1" applyProtection="1">
      <alignment horizontal="center" shrinkToFit="1"/>
      <protection locked="0"/>
    </xf>
    <xf numFmtId="0" fontId="0" fillId="0" borderId="9" xfId="0" applyBorder="1" applyAlignment="1" applyProtection="1">
      <alignment horizontal="center" shrinkToFit="1"/>
      <protection locked="0"/>
    </xf>
    <xf numFmtId="0" fontId="0" fillId="0" borderId="2" xfId="0" applyBorder="1" applyAlignment="1" applyProtection="1">
      <alignment horizontal="center" shrinkToFit="1"/>
      <protection hidden="1"/>
    </xf>
    <xf numFmtId="0" fontId="0" fillId="0" borderId="3" xfId="0" applyBorder="1" applyAlignment="1" applyProtection="1">
      <alignment horizontal="center" shrinkToFit="1"/>
      <protection hidden="1"/>
    </xf>
    <xf numFmtId="0" fontId="0" fillId="0" borderId="4" xfId="0" applyBorder="1" applyAlignment="1" applyProtection="1">
      <alignment horizontal="center" shrinkToFit="1"/>
      <protection hidden="1"/>
    </xf>
    <xf numFmtId="0" fontId="0" fillId="0" borderId="5" xfId="0" applyBorder="1" applyAlignment="1" applyProtection="1">
      <alignment horizontal="center" shrinkToFit="1"/>
      <protection hidden="1"/>
    </xf>
    <xf numFmtId="0" fontId="0" fillId="0" borderId="0" xfId="0" applyBorder="1" applyAlignment="1" applyProtection="1">
      <alignment horizontal="center" shrinkToFit="1"/>
      <protection hidden="1"/>
    </xf>
    <xf numFmtId="0" fontId="0" fillId="0" borderId="6" xfId="0" applyBorder="1" applyAlignment="1" applyProtection="1">
      <alignment horizontal="center" shrinkToFit="1"/>
      <protection hidden="1"/>
    </xf>
    <xf numFmtId="0" fontId="0" fillId="0" borderId="10" xfId="0" applyBorder="1" applyAlignment="1" applyProtection="1">
      <alignment horizontal="left" shrinkToFit="1"/>
      <protection hidden="1"/>
    </xf>
    <xf numFmtId="0" fontId="0" fillId="0" borderId="11" xfId="0" applyBorder="1" applyAlignment="1" applyProtection="1">
      <alignment horizontal="left" shrinkToFit="1"/>
      <protection hidden="1"/>
    </xf>
    <xf numFmtId="0" fontId="0" fillId="0" borderId="12" xfId="0" applyBorder="1" applyAlignment="1" applyProtection="1">
      <alignment horizontal="left" shrinkToFit="1"/>
      <protection hidden="1"/>
    </xf>
    <xf numFmtId="0" fontId="4" fillId="15" borderId="10" xfId="0" applyFont="1" applyFill="1" applyBorder="1" applyAlignment="1" applyProtection="1">
      <alignment horizontal="center" shrinkToFit="1"/>
      <protection hidden="1"/>
    </xf>
    <xf numFmtId="0" fontId="4" fillId="15" borderId="11" xfId="0" applyFont="1" applyFill="1" applyBorder="1" applyAlignment="1" applyProtection="1">
      <alignment horizontal="center" shrinkToFit="1"/>
      <protection hidden="1"/>
    </xf>
    <xf numFmtId="0" fontId="4" fillId="15" borderId="12" xfId="0" applyFont="1" applyFill="1" applyBorder="1" applyAlignment="1" applyProtection="1">
      <alignment horizontal="center" shrinkToFit="1"/>
      <protection hidden="1"/>
    </xf>
    <xf numFmtId="0" fontId="6" fillId="15" borderId="2" xfId="0" applyFont="1" applyFill="1" applyBorder="1" applyAlignment="1" applyProtection="1">
      <alignment horizontal="center" vertical="center" shrinkToFit="1"/>
      <protection hidden="1"/>
    </xf>
    <xf numFmtId="0" fontId="6" fillId="15" borderId="3" xfId="0" applyFont="1" applyFill="1" applyBorder="1" applyAlignment="1" applyProtection="1">
      <alignment horizontal="center" vertical="center" shrinkToFit="1"/>
      <protection hidden="1"/>
    </xf>
    <xf numFmtId="0" fontId="6" fillId="15" borderId="4" xfId="0" applyFont="1" applyFill="1" applyBorder="1" applyAlignment="1" applyProtection="1">
      <alignment horizontal="center" vertical="center" shrinkToFit="1"/>
      <protection hidden="1"/>
    </xf>
    <xf numFmtId="0" fontId="6" fillId="15" borderId="7" xfId="0" applyFont="1" applyFill="1" applyBorder="1" applyAlignment="1" applyProtection="1">
      <alignment horizontal="center" vertical="center" shrinkToFit="1"/>
      <protection hidden="1"/>
    </xf>
    <xf numFmtId="0" fontId="6" fillId="15" borderId="8" xfId="0" applyFont="1" applyFill="1" applyBorder="1" applyAlignment="1" applyProtection="1">
      <alignment horizontal="center" vertical="center" shrinkToFit="1"/>
      <protection hidden="1"/>
    </xf>
    <xf numFmtId="0" fontId="6" fillId="15" borderId="9" xfId="0" applyFont="1" applyFill="1" applyBorder="1" applyAlignment="1" applyProtection="1">
      <alignment horizontal="center" vertical="center" shrinkToFit="1"/>
      <protection hidden="1"/>
    </xf>
    <xf numFmtId="0" fontId="1" fillId="16" borderId="2" xfId="0" applyFont="1" applyFill="1" applyBorder="1" applyAlignment="1" applyProtection="1">
      <alignment horizontal="left" vertical="center" wrapText="1"/>
      <protection hidden="1"/>
    </xf>
    <xf numFmtId="0" fontId="1" fillId="16" borderId="3" xfId="0" applyFont="1" applyFill="1" applyBorder="1" applyAlignment="1" applyProtection="1">
      <alignment horizontal="left" vertical="center" wrapText="1"/>
      <protection hidden="1"/>
    </xf>
    <xf numFmtId="0" fontId="1" fillId="16" borderId="4" xfId="0" applyFont="1" applyFill="1" applyBorder="1" applyAlignment="1" applyProtection="1">
      <alignment horizontal="left" vertical="center" wrapText="1"/>
      <protection hidden="1"/>
    </xf>
    <xf numFmtId="0" fontId="1" fillId="16" borderId="7" xfId="0" applyFont="1" applyFill="1" applyBorder="1" applyAlignment="1" applyProtection="1">
      <alignment horizontal="left" vertical="center" wrapText="1"/>
      <protection hidden="1"/>
    </xf>
    <xf numFmtId="0" fontId="1" fillId="16" borderId="8" xfId="0" applyFont="1" applyFill="1" applyBorder="1" applyAlignment="1" applyProtection="1">
      <alignment horizontal="left" vertical="center" wrapText="1"/>
      <protection hidden="1"/>
    </xf>
    <xf numFmtId="0" fontId="1" fillId="16" borderId="9" xfId="0" applyFont="1" applyFill="1" applyBorder="1" applyAlignment="1" applyProtection="1">
      <alignment horizontal="left" vertical="center" wrapText="1"/>
      <protection hidden="1"/>
    </xf>
    <xf numFmtId="0" fontId="9" fillId="16" borderId="0" xfId="0" applyFont="1" applyFill="1" applyAlignment="1" applyProtection="1">
      <alignment horizontal="center" vertical="center" shrinkToFit="1"/>
      <protection hidden="1"/>
    </xf>
    <xf numFmtId="0" fontId="5" fillId="16" borderId="2" xfId="0" applyFont="1" applyFill="1" applyBorder="1" applyAlignment="1" applyProtection="1">
      <alignment horizontal="left" vertical="center" wrapText="1"/>
      <protection hidden="1"/>
    </xf>
    <xf numFmtId="0" fontId="5" fillId="16" borderId="3" xfId="0" applyFont="1" applyFill="1" applyBorder="1" applyAlignment="1" applyProtection="1">
      <alignment horizontal="left" vertical="center" wrapText="1"/>
      <protection hidden="1"/>
    </xf>
    <xf numFmtId="0" fontId="5" fillId="16" borderId="4" xfId="0" applyFont="1" applyFill="1" applyBorder="1" applyAlignment="1" applyProtection="1">
      <alignment horizontal="left" vertical="center" wrapText="1"/>
      <protection hidden="1"/>
    </xf>
    <xf numFmtId="0" fontId="5" fillId="16" borderId="5" xfId="0" applyFont="1" applyFill="1" applyBorder="1" applyAlignment="1" applyProtection="1">
      <alignment horizontal="left" vertical="center" wrapText="1"/>
      <protection hidden="1"/>
    </xf>
    <xf numFmtId="0" fontId="5" fillId="16" borderId="0" xfId="0" applyFont="1" applyFill="1" applyBorder="1" applyAlignment="1" applyProtection="1">
      <alignment horizontal="left" vertical="center" wrapText="1"/>
      <protection hidden="1"/>
    </xf>
    <xf numFmtId="0" fontId="5" fillId="16" borderId="6" xfId="0" applyFont="1" applyFill="1" applyBorder="1" applyAlignment="1" applyProtection="1">
      <alignment horizontal="left" vertical="center" wrapText="1"/>
      <protection hidden="1"/>
    </xf>
    <xf numFmtId="0" fontId="5" fillId="16" borderId="7" xfId="0" applyFont="1" applyFill="1" applyBorder="1" applyAlignment="1" applyProtection="1">
      <alignment horizontal="left" vertical="center" wrapText="1"/>
      <protection hidden="1"/>
    </xf>
    <xf numFmtId="0" fontId="5" fillId="16" borderId="8" xfId="0" applyFont="1" applyFill="1" applyBorder="1" applyAlignment="1" applyProtection="1">
      <alignment horizontal="left" vertical="center" wrapText="1"/>
      <protection hidden="1"/>
    </xf>
    <xf numFmtId="0" fontId="5" fillId="16" borderId="9" xfId="0" applyFont="1" applyFill="1" applyBorder="1" applyAlignment="1" applyProtection="1">
      <alignment horizontal="left" vertical="center" wrapText="1"/>
      <protection hidden="1"/>
    </xf>
    <xf numFmtId="0" fontId="7" fillId="18" borderId="10" xfId="0" applyFont="1" applyFill="1" applyBorder="1" applyAlignment="1" applyProtection="1">
      <alignment horizontal="center" shrinkToFit="1"/>
      <protection hidden="1"/>
    </xf>
    <xf numFmtId="0" fontId="7" fillId="18" borderId="11" xfId="0" applyFont="1" applyFill="1" applyBorder="1" applyAlignment="1" applyProtection="1">
      <alignment horizontal="center" shrinkToFit="1"/>
      <protection hidden="1"/>
    </xf>
    <xf numFmtId="0" fontId="7" fillId="18" borderId="12" xfId="0" applyFont="1" applyFill="1" applyBorder="1" applyAlignment="1" applyProtection="1">
      <alignment horizontal="center" shrinkToFit="1"/>
      <protection hidden="1"/>
    </xf>
    <xf numFmtId="0" fontId="0" fillId="0" borderId="0" xfId="0" applyAlignment="1" applyProtection="1">
      <alignment horizontal="center" shrinkToFit="1"/>
      <protection hidden="1"/>
    </xf>
    <xf numFmtId="0" fontId="0" fillId="0" borderId="7" xfId="0" applyBorder="1" applyAlignment="1" applyProtection="1">
      <alignment horizontal="center" shrinkToFit="1"/>
      <protection hidden="1"/>
    </xf>
    <xf numFmtId="0" fontId="0" fillId="0" borderId="8" xfId="0" applyBorder="1" applyAlignment="1" applyProtection="1">
      <alignment horizontal="center" shrinkToFit="1"/>
      <protection hidden="1"/>
    </xf>
    <xf numFmtId="0" fontId="0" fillId="0" borderId="9" xfId="0" applyBorder="1" applyAlignment="1" applyProtection="1">
      <alignment horizontal="center" shrinkToFit="1"/>
      <protection hidden="1"/>
    </xf>
    <xf numFmtId="0" fontId="10" fillId="17" borderId="2" xfId="1" applyFont="1" applyFill="1" applyBorder="1" applyAlignment="1">
      <alignment horizontal="center" vertical="center"/>
    </xf>
    <xf numFmtId="0" fontId="10" fillId="17" borderId="3" xfId="1" applyFont="1" applyFill="1" applyBorder="1" applyAlignment="1">
      <alignment horizontal="center" vertical="center"/>
    </xf>
    <xf numFmtId="0" fontId="10" fillId="17" borderId="4" xfId="1" applyFont="1" applyFill="1" applyBorder="1" applyAlignment="1">
      <alignment horizontal="center" vertical="center"/>
    </xf>
    <xf numFmtId="0" fontId="10" fillId="17" borderId="7" xfId="1" applyFont="1" applyFill="1" applyBorder="1" applyAlignment="1">
      <alignment horizontal="center" vertical="center"/>
    </xf>
    <xf numFmtId="0" fontId="10" fillId="17" borderId="8" xfId="1" applyFont="1" applyFill="1" applyBorder="1" applyAlignment="1">
      <alignment horizontal="center" vertical="center"/>
    </xf>
    <xf numFmtId="0" fontId="10" fillId="17" borderId="9" xfId="1" applyFont="1" applyFill="1" applyBorder="1" applyAlignment="1">
      <alignment horizontal="center" vertical="center"/>
    </xf>
    <xf numFmtId="0" fontId="9" fillId="0" borderId="2" xfId="0" applyFont="1" applyBorder="1" applyAlignment="1" applyProtection="1">
      <alignment horizontal="left" vertical="center" wrapText="1"/>
      <protection hidden="1"/>
    </xf>
    <xf numFmtId="0" fontId="9" fillId="0" borderId="3" xfId="0" applyFont="1" applyBorder="1" applyAlignment="1" applyProtection="1">
      <alignment horizontal="left" vertical="center" wrapText="1"/>
      <protection hidden="1"/>
    </xf>
    <xf numFmtId="0" fontId="9" fillId="0" borderId="4" xfId="0" applyFont="1" applyBorder="1" applyAlignment="1" applyProtection="1">
      <alignment horizontal="left" vertical="center" wrapText="1"/>
      <protection hidden="1"/>
    </xf>
    <xf numFmtId="0" fontId="9" fillId="0" borderId="5" xfId="0" applyFont="1" applyBorder="1" applyAlignment="1" applyProtection="1">
      <alignment horizontal="left" vertical="center" wrapText="1"/>
      <protection hidden="1"/>
    </xf>
    <xf numFmtId="0" fontId="9" fillId="0" borderId="0" xfId="0" applyFont="1" applyAlignment="1" applyProtection="1">
      <alignment horizontal="left" vertical="center" wrapText="1"/>
      <protection hidden="1"/>
    </xf>
    <xf numFmtId="0" fontId="9" fillId="0" borderId="6" xfId="0" applyFont="1" applyBorder="1" applyAlignment="1" applyProtection="1">
      <alignment horizontal="left" vertical="center" wrapText="1"/>
      <protection hidden="1"/>
    </xf>
    <xf numFmtId="0" fontId="9" fillId="0" borderId="7" xfId="0" applyFont="1" applyBorder="1" applyAlignment="1" applyProtection="1">
      <alignment horizontal="left" vertical="center" wrapText="1"/>
      <protection hidden="1"/>
    </xf>
    <xf numFmtId="0" fontId="9" fillId="0" borderId="8" xfId="0" applyFont="1" applyBorder="1" applyAlignment="1" applyProtection="1">
      <alignment horizontal="left" vertical="center" wrapText="1"/>
      <protection hidden="1"/>
    </xf>
    <xf numFmtId="0" fontId="9" fillId="0" borderId="9" xfId="0" applyFont="1" applyBorder="1" applyAlignment="1" applyProtection="1">
      <alignment horizontal="left" vertical="center" wrapText="1"/>
      <protection hidden="1"/>
    </xf>
    <xf numFmtId="0" fontId="0" fillId="0" borderId="10" xfId="0" applyBorder="1" applyAlignment="1" applyProtection="1">
      <alignment horizontal="center" shrinkToFit="1"/>
      <protection hidden="1"/>
    </xf>
    <xf numFmtId="0" fontId="0" fillId="0" borderId="11" xfId="0" applyBorder="1" applyAlignment="1" applyProtection="1">
      <alignment horizontal="center" shrinkToFit="1"/>
      <protection hidden="1"/>
    </xf>
    <xf numFmtId="0" fontId="0" fillId="0" borderId="12" xfId="0" applyBorder="1" applyAlignment="1" applyProtection="1">
      <alignment horizontal="center" shrinkToFit="1"/>
      <protection hidden="1"/>
    </xf>
    <xf numFmtId="0" fontId="5" fillId="0" borderId="2" xfId="0" applyFont="1" applyBorder="1" applyAlignment="1" applyProtection="1">
      <alignment horizontal="left" vertical="center" wrapText="1"/>
      <protection hidden="1"/>
    </xf>
    <xf numFmtId="0" fontId="5" fillId="0" borderId="3" xfId="0" applyFont="1" applyBorder="1" applyAlignment="1" applyProtection="1">
      <alignment horizontal="left" vertical="center" wrapText="1"/>
      <protection hidden="1"/>
    </xf>
    <xf numFmtId="0" fontId="5" fillId="0" borderId="4" xfId="0" applyFont="1" applyBorder="1" applyAlignment="1" applyProtection="1">
      <alignment horizontal="left" vertical="center" wrapText="1"/>
      <protection hidden="1"/>
    </xf>
    <xf numFmtId="0" fontId="5" fillId="0" borderId="5" xfId="0" applyFont="1" applyBorder="1" applyAlignment="1" applyProtection="1">
      <alignment horizontal="left" vertical="center" wrapText="1"/>
      <protection hidden="1"/>
    </xf>
    <xf numFmtId="0" fontId="5" fillId="0" borderId="0" xfId="0" applyFont="1" applyBorder="1" applyAlignment="1" applyProtection="1">
      <alignment horizontal="left" vertical="center" wrapText="1"/>
      <protection hidden="1"/>
    </xf>
    <xf numFmtId="0" fontId="5" fillId="0" borderId="6" xfId="0" applyFont="1" applyBorder="1" applyAlignment="1" applyProtection="1">
      <alignment horizontal="left" vertical="center" wrapText="1"/>
      <protection hidden="1"/>
    </xf>
    <xf numFmtId="0" fontId="5" fillId="0" borderId="7" xfId="0" applyFont="1" applyBorder="1" applyAlignment="1" applyProtection="1">
      <alignment horizontal="left" vertical="center" wrapText="1"/>
      <protection hidden="1"/>
    </xf>
    <xf numFmtId="0" fontId="5" fillId="0" borderId="8" xfId="0" applyFont="1" applyBorder="1" applyAlignment="1" applyProtection="1">
      <alignment horizontal="left" vertical="center" wrapText="1"/>
      <protection hidden="1"/>
    </xf>
    <xf numFmtId="0" fontId="5" fillId="0" borderId="9" xfId="0" applyFont="1" applyBorder="1" applyAlignment="1" applyProtection="1">
      <alignment horizontal="left" vertical="center" wrapText="1"/>
      <protection hidden="1"/>
    </xf>
    <xf numFmtId="0" fontId="1" fillId="0" borderId="10" xfId="0" applyFont="1" applyBorder="1" applyAlignment="1" applyProtection="1">
      <alignment horizontal="center" shrinkToFit="1"/>
      <protection hidden="1"/>
    </xf>
    <xf numFmtId="0" fontId="1" fillId="0" borderId="11" xfId="0" applyFont="1" applyBorder="1" applyAlignment="1" applyProtection="1">
      <alignment horizontal="center" shrinkToFit="1"/>
      <protection hidden="1"/>
    </xf>
    <xf numFmtId="0" fontId="1" fillId="0" borderId="12" xfId="0" applyFont="1" applyBorder="1" applyAlignment="1" applyProtection="1">
      <alignment horizontal="center" shrinkToFit="1"/>
      <protection hidden="1"/>
    </xf>
    <xf numFmtId="0" fontId="5" fillId="16" borderId="8" xfId="0" applyFont="1" applyFill="1" applyBorder="1" applyAlignment="1" applyProtection="1">
      <alignment horizontal="center" shrinkToFit="1"/>
      <protection hidden="1"/>
    </xf>
    <xf numFmtId="0" fontId="0" fillId="16" borderId="10" xfId="0" applyFill="1" applyBorder="1" applyAlignment="1" applyProtection="1">
      <alignment horizontal="center" shrinkToFit="1"/>
      <protection locked="0"/>
    </xf>
    <xf numFmtId="0" fontId="0" fillId="16" borderId="11" xfId="0" applyFill="1" applyBorder="1" applyAlignment="1" applyProtection="1">
      <alignment horizontal="center" shrinkToFit="1"/>
      <protection locked="0"/>
    </xf>
    <xf numFmtId="0" fontId="0" fillId="16" borderId="12" xfId="0" applyFill="1" applyBorder="1" applyAlignment="1" applyProtection="1">
      <alignment horizontal="center" shrinkToFit="1"/>
      <protection locked="0"/>
    </xf>
    <xf numFmtId="0" fontId="0" fillId="16" borderId="10" xfId="0" applyFill="1" applyBorder="1" applyAlignment="1" applyProtection="1">
      <alignment horizontal="center" shrinkToFit="1"/>
      <protection hidden="1"/>
    </xf>
    <xf numFmtId="0" fontId="0" fillId="16" borderId="11" xfId="0" applyFill="1" applyBorder="1" applyAlignment="1" applyProtection="1">
      <alignment horizontal="center" shrinkToFit="1"/>
      <protection hidden="1"/>
    </xf>
    <xf numFmtId="0" fontId="0" fillId="16" borderId="12" xfId="0" applyFill="1" applyBorder="1" applyAlignment="1" applyProtection="1">
      <alignment horizontal="center" shrinkToFit="1"/>
      <protection hidden="1"/>
    </xf>
    <xf numFmtId="0" fontId="5" fillId="16" borderId="11" xfId="0" applyFont="1" applyFill="1" applyBorder="1" applyAlignment="1" applyProtection="1">
      <alignment horizontal="center" vertical="center" shrinkToFit="1"/>
      <protection hidden="1"/>
    </xf>
    <xf numFmtId="0" fontId="6" fillId="15" borderId="13" xfId="0" applyFont="1" applyFill="1" applyBorder="1" applyAlignment="1" applyProtection="1">
      <alignment horizontal="center" vertical="center" shrinkToFit="1"/>
      <protection hidden="1"/>
    </xf>
    <xf numFmtId="0" fontId="6" fillId="15" borderId="14" xfId="0" applyFont="1" applyFill="1" applyBorder="1" applyAlignment="1" applyProtection="1">
      <alignment horizontal="center" vertical="center" shrinkToFit="1"/>
      <protection hidden="1"/>
    </xf>
    <xf numFmtId="0" fontId="2" fillId="14" borderId="2" xfId="0" applyFont="1" applyFill="1" applyBorder="1" applyAlignment="1" applyProtection="1">
      <alignment horizontal="center" shrinkToFit="1"/>
      <protection hidden="1"/>
    </xf>
    <xf numFmtId="0" fontId="2" fillId="14" borderId="3" xfId="0" applyFont="1" applyFill="1" applyBorder="1" applyAlignment="1" applyProtection="1">
      <alignment horizontal="center" shrinkToFit="1"/>
      <protection hidden="1"/>
    </xf>
    <xf numFmtId="0" fontId="2" fillId="14" borderId="4" xfId="0" applyFont="1" applyFill="1" applyBorder="1" applyAlignment="1" applyProtection="1">
      <alignment horizontal="center" shrinkToFit="1"/>
      <protection hidden="1"/>
    </xf>
    <xf numFmtId="0" fontId="0" fillId="0" borderId="10" xfId="0" applyBorder="1" applyAlignment="1" applyProtection="1">
      <alignment horizontal="center" shrinkToFit="1"/>
      <protection locked="0"/>
    </xf>
    <xf numFmtId="0" fontId="0" fillId="0" borderId="11" xfId="0" applyBorder="1" applyAlignment="1" applyProtection="1">
      <alignment horizontal="center" shrinkToFit="1"/>
      <protection locked="0"/>
    </xf>
    <xf numFmtId="0" fontId="0" fillId="0" borderId="12" xfId="0" applyBorder="1" applyAlignment="1" applyProtection="1">
      <alignment horizontal="center" shrinkToFit="1"/>
      <protection locked="0"/>
    </xf>
    <xf numFmtId="0" fontId="0" fillId="20" borderId="2" xfId="0" applyFill="1" applyBorder="1" applyAlignment="1" applyProtection="1">
      <alignment horizontal="left" shrinkToFit="1"/>
      <protection hidden="1"/>
    </xf>
    <xf numFmtId="0" fontId="0" fillId="20" borderId="3" xfId="0" applyFill="1" applyBorder="1" applyAlignment="1" applyProtection="1">
      <alignment horizontal="left" shrinkToFit="1"/>
      <protection hidden="1"/>
    </xf>
    <xf numFmtId="164" fontId="0" fillId="20" borderId="3" xfId="0" applyNumberFormat="1" applyFill="1" applyBorder="1" applyAlignment="1" applyProtection="1">
      <alignment horizontal="center" shrinkToFit="1"/>
      <protection hidden="1"/>
    </xf>
    <xf numFmtId="164" fontId="0" fillId="20" borderId="4" xfId="0" applyNumberFormat="1" applyFill="1" applyBorder="1" applyAlignment="1" applyProtection="1">
      <alignment horizontal="center" shrinkToFit="1"/>
      <protection hidden="1"/>
    </xf>
    <xf numFmtId="0" fontId="0" fillId="20" borderId="5" xfId="0" applyFill="1" applyBorder="1" applyAlignment="1" applyProtection="1">
      <alignment horizontal="left" shrinkToFit="1"/>
      <protection hidden="1"/>
    </xf>
    <xf numFmtId="0" fontId="0" fillId="20" borderId="0" xfId="0" applyFill="1" applyBorder="1" applyAlignment="1" applyProtection="1">
      <alignment horizontal="left" shrinkToFit="1"/>
      <protection hidden="1"/>
    </xf>
    <xf numFmtId="164" fontId="0" fillId="20" borderId="0" xfId="0" applyNumberFormat="1" applyFill="1" applyBorder="1" applyAlignment="1" applyProtection="1">
      <alignment horizontal="center" shrinkToFit="1"/>
      <protection hidden="1"/>
    </xf>
    <xf numFmtId="164" fontId="0" fillId="20" borderId="6" xfId="0" applyNumberFormat="1" applyFill="1" applyBorder="1" applyAlignment="1" applyProtection="1">
      <alignment horizontal="center" shrinkToFit="1"/>
      <protection hidden="1"/>
    </xf>
    <xf numFmtId="0" fontId="0" fillId="20" borderId="7" xfId="0" applyFill="1" applyBorder="1" applyAlignment="1" applyProtection="1">
      <alignment horizontal="left" shrinkToFit="1"/>
      <protection hidden="1"/>
    </xf>
    <xf numFmtId="0" fontId="0" fillId="20" borderId="8" xfId="0" applyFill="1" applyBorder="1" applyAlignment="1" applyProtection="1">
      <alignment horizontal="left" shrinkToFit="1"/>
      <protection hidden="1"/>
    </xf>
    <xf numFmtId="164" fontId="0" fillId="20" borderId="8" xfId="0" applyNumberFormat="1" applyFill="1" applyBorder="1" applyAlignment="1" applyProtection="1">
      <alignment horizontal="center" shrinkToFit="1"/>
      <protection hidden="1"/>
    </xf>
    <xf numFmtId="164" fontId="0" fillId="20" borderId="9" xfId="0" applyNumberFormat="1" applyFill="1" applyBorder="1" applyAlignment="1" applyProtection="1">
      <alignment horizontal="center" shrinkToFit="1"/>
      <protection hidden="1"/>
    </xf>
  </cellXfs>
  <cellStyles count="2">
    <cellStyle name="Hyperlink" xfId="1" builtinId="8"/>
    <cellStyle name="Normal" xfId="0" builtinId="0"/>
  </cellStyles>
  <dxfs count="10">
    <dxf>
      <font>
        <b/>
        <i val="0"/>
        <color theme="0"/>
      </font>
      <fill>
        <patternFill>
          <bgColor rgb="FFFF0000"/>
        </patternFill>
      </fill>
      <border>
        <left style="thin">
          <color auto="1"/>
        </left>
        <right style="thin">
          <color auto="1"/>
        </right>
        <top style="thin">
          <color auto="1"/>
        </top>
        <bottom style="thin">
          <color auto="1"/>
        </bottom>
        <vertical/>
        <horizontal/>
      </border>
    </dxf>
    <dxf>
      <font>
        <b/>
        <i val="0"/>
        <color theme="0"/>
      </font>
      <fill>
        <patternFill>
          <bgColor rgb="FFFF0000"/>
        </patternFill>
      </fill>
      <border>
        <left style="thin">
          <color auto="1"/>
        </left>
        <right style="thin">
          <color auto="1"/>
        </right>
        <top style="thin">
          <color auto="1"/>
        </top>
        <bottom style="thin">
          <color auto="1"/>
        </bottom>
        <vertical/>
        <horizontal/>
      </border>
    </dxf>
    <dxf>
      <font>
        <b/>
        <i val="0"/>
        <color rgb="FF00B050"/>
      </font>
    </dxf>
    <dxf>
      <font>
        <b/>
        <i val="0"/>
        <color rgb="FFFF0000"/>
      </font>
    </dxf>
    <dxf>
      <font>
        <b/>
        <i val="0"/>
      </font>
      <fill>
        <patternFill>
          <bgColor theme="7" tint="0.59996337778862885"/>
        </patternFill>
      </fill>
    </dxf>
    <dxf>
      <font>
        <b/>
        <i val="0"/>
        <color theme="0"/>
      </font>
      <fill>
        <patternFill>
          <bgColor rgb="FFFF0000"/>
        </patternFill>
      </fill>
      <border>
        <left style="thin">
          <color auto="1"/>
        </left>
        <right style="thin">
          <color auto="1"/>
        </right>
        <top style="thin">
          <color auto="1"/>
        </top>
        <bottom style="thin">
          <color auto="1"/>
        </bottom>
        <vertical/>
        <horizontal/>
      </border>
    </dxf>
    <dxf>
      <font>
        <b/>
        <i val="0"/>
        <color theme="0"/>
      </font>
      <fill>
        <patternFill>
          <bgColor rgb="FFFF0000"/>
        </patternFill>
      </fill>
      <border>
        <left style="thin">
          <color auto="1"/>
        </left>
        <right style="thin">
          <color auto="1"/>
        </right>
        <top style="thin">
          <color auto="1"/>
        </top>
        <bottom style="thin">
          <color auto="1"/>
        </bottom>
        <vertical/>
        <horizontal/>
      </border>
    </dxf>
    <dxf>
      <font>
        <b/>
        <i val="0"/>
        <color theme="0"/>
      </font>
      <fill>
        <patternFill>
          <bgColor rgb="FFFF0000"/>
        </patternFill>
      </fill>
      <border>
        <left style="thin">
          <color auto="1"/>
        </left>
        <right style="thin">
          <color auto="1"/>
        </right>
        <top style="thin">
          <color auto="1"/>
        </top>
        <bottom style="thin">
          <color auto="1"/>
        </bottom>
        <vertical/>
        <horizontal/>
      </border>
    </dxf>
    <dxf>
      <font>
        <b/>
        <i val="0"/>
        <color rgb="FF00B050"/>
      </font>
    </dxf>
    <dxf>
      <font>
        <b/>
        <i val="0"/>
        <color rgb="FFFF0000"/>
      </font>
    </dxf>
  </dxfs>
  <tableStyles count="0" defaultTableStyle="TableStyleMedium2" defaultPivotStyle="PivotStyleLight16"/>
  <colors>
    <mruColors>
      <color rgb="FFC08D64"/>
      <color rgb="FFE62117"/>
      <color rgb="FF00ACEE"/>
      <color rgb="FF0077B5"/>
      <color rgb="FF3B5998"/>
      <color rgb="FFFFE01C"/>
      <color rgb="FFFF6600"/>
      <color rgb="FF63BE7B"/>
      <color rgb="FFF8696B"/>
      <color rgb="FF3F729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Campaign Comparison by Channel</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Report!$BM$5</c:f>
              <c:strCache>
                <c:ptCount val="1"/>
                <c:pt idx="0">
                  <c:v>Email Marketing</c:v>
                </c:pt>
              </c:strCache>
            </c:strRef>
          </c:tx>
          <c:spPr>
            <a:solidFill>
              <a:srgbClr val="FFE01C"/>
            </a:solidFill>
            <a:ln>
              <a:noFill/>
            </a:ln>
            <a:effectLst/>
          </c:spPr>
          <c:invertIfNegative val="0"/>
          <c:cat>
            <c:strRef>
              <c:f>Report!$BL$6:$BL$17</c:f>
            </c:strRef>
          </c:cat>
          <c:val>
            <c:numRef>
              <c:f>Report!$BM$6:$BM$17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0-42D8-46D8-9639-40540FA1C2F9}"/>
            </c:ext>
          </c:extLst>
        </c:ser>
        <c:ser>
          <c:idx val="1"/>
          <c:order val="1"/>
          <c:tx>
            <c:strRef>
              <c:f>Report!$BN$5</c:f>
              <c:strCache>
                <c:ptCount val="1"/>
                <c:pt idx="0">
                  <c:v>Facebook</c:v>
                </c:pt>
              </c:strCache>
            </c:strRef>
          </c:tx>
          <c:spPr>
            <a:solidFill>
              <a:srgbClr val="3B5998"/>
            </a:solidFill>
            <a:ln>
              <a:noFill/>
            </a:ln>
            <a:effectLst/>
          </c:spPr>
          <c:invertIfNegative val="0"/>
          <c:cat>
            <c:strRef>
              <c:f>Report!$BL$6:$BL$17</c:f>
            </c:strRef>
          </c:cat>
          <c:val>
            <c:numRef>
              <c:f>Report!$BN$6:$BN$17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1-42D8-46D8-9639-40540FA1C2F9}"/>
            </c:ext>
          </c:extLst>
        </c:ser>
        <c:ser>
          <c:idx val="2"/>
          <c:order val="2"/>
          <c:tx>
            <c:strRef>
              <c:f>Report!$BO$5</c:f>
              <c:strCache>
                <c:ptCount val="1"/>
                <c:pt idx="0">
                  <c:v>Instagram</c:v>
                </c:pt>
              </c:strCache>
            </c:strRef>
          </c:tx>
          <c:spPr>
            <a:solidFill>
              <a:srgbClr val="C08D64"/>
            </a:solidFill>
            <a:ln>
              <a:noFill/>
            </a:ln>
            <a:effectLst/>
          </c:spPr>
          <c:invertIfNegative val="0"/>
          <c:cat>
            <c:strRef>
              <c:f>Report!$BL$6:$BL$17</c:f>
            </c:strRef>
          </c:cat>
          <c:val>
            <c:numRef>
              <c:f>Report!$BO$6:$BO$17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2-42D8-46D8-9639-40540FA1C2F9}"/>
            </c:ext>
          </c:extLst>
        </c:ser>
        <c:ser>
          <c:idx val="3"/>
          <c:order val="3"/>
          <c:tx>
            <c:strRef>
              <c:f>Report!$BP$5</c:f>
              <c:strCache>
                <c:ptCount val="1"/>
                <c:pt idx="0">
                  <c:v>LinkedIn</c:v>
                </c:pt>
              </c:strCache>
            </c:strRef>
          </c:tx>
          <c:spPr>
            <a:solidFill>
              <a:srgbClr val="0077B5"/>
            </a:solidFill>
            <a:ln>
              <a:noFill/>
            </a:ln>
            <a:effectLst/>
          </c:spPr>
          <c:invertIfNegative val="0"/>
          <c:cat>
            <c:strRef>
              <c:f>Report!$BL$6:$BL$17</c:f>
            </c:strRef>
          </c:cat>
          <c:val>
            <c:numRef>
              <c:f>Report!$BP$6:$BP$17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3-42D8-46D8-9639-40540FA1C2F9}"/>
            </c:ext>
          </c:extLst>
        </c:ser>
        <c:ser>
          <c:idx val="4"/>
          <c:order val="4"/>
          <c:tx>
            <c:strRef>
              <c:f>Report!$BQ$5</c:f>
              <c:strCache>
                <c:ptCount val="1"/>
                <c:pt idx="0">
                  <c:v>Twitter</c:v>
                </c:pt>
              </c:strCache>
            </c:strRef>
          </c:tx>
          <c:spPr>
            <a:solidFill>
              <a:srgbClr val="00ACEE"/>
            </a:solidFill>
            <a:ln>
              <a:noFill/>
            </a:ln>
            <a:effectLst/>
          </c:spPr>
          <c:invertIfNegative val="0"/>
          <c:cat>
            <c:strRef>
              <c:f>Report!$BL$6:$BL$17</c:f>
            </c:strRef>
          </c:cat>
          <c:val>
            <c:numRef>
              <c:f>Report!$BQ$6:$BQ$17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4-42D8-46D8-9639-40540FA1C2F9}"/>
            </c:ext>
          </c:extLst>
        </c:ser>
        <c:ser>
          <c:idx val="5"/>
          <c:order val="5"/>
          <c:tx>
            <c:strRef>
              <c:f>Report!$BR$5</c:f>
              <c:strCache>
                <c:ptCount val="1"/>
                <c:pt idx="0">
                  <c:v>YouTube</c:v>
                </c:pt>
              </c:strCache>
            </c:strRef>
          </c:tx>
          <c:spPr>
            <a:solidFill>
              <a:srgbClr val="E62117"/>
            </a:solidFill>
            <a:ln>
              <a:noFill/>
            </a:ln>
            <a:effectLst/>
          </c:spPr>
          <c:invertIfNegative val="0"/>
          <c:cat>
            <c:strRef>
              <c:f>Report!$BL$6:$BL$17</c:f>
            </c:strRef>
          </c:cat>
          <c:val>
            <c:numRef>
              <c:f>Report!$BR$6:$BR$17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5-42D8-46D8-9639-40540FA1C2F9}"/>
            </c:ext>
          </c:extLst>
        </c:ser>
        <c:ser>
          <c:idx val="6"/>
          <c:order val="6"/>
          <c:tx>
            <c:strRef>
              <c:f>Report!$BS$5</c:f>
              <c:strCache>
                <c:ptCount val="1"/>
              </c:strCache>
            </c:strRef>
          </c:tx>
          <c:spPr>
            <a:solidFill>
              <a:srgbClr val="FF6600"/>
            </a:solidFill>
            <a:ln>
              <a:noFill/>
            </a:ln>
            <a:effectLst/>
          </c:spPr>
          <c:invertIfNegative val="0"/>
          <c:cat>
            <c:strRef>
              <c:f>Report!$BL$6:$BL$17</c:f>
            </c:strRef>
          </c:cat>
          <c:val>
            <c:numRef>
              <c:f>Report!$BS$6:$BS$17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6-42D8-46D8-9639-40540FA1C2F9}"/>
            </c:ext>
          </c:extLst>
        </c:ser>
        <c:ser>
          <c:idx val="7"/>
          <c:order val="7"/>
          <c:tx>
            <c:strRef>
              <c:f>Report!$BT$5</c:f>
              <c:strCache>
                <c:ptCount val="1"/>
              </c:strCache>
            </c:strRef>
          </c:tx>
          <c:spPr>
            <a:solidFill>
              <a:srgbClr val="92D050"/>
            </a:solidFill>
            <a:ln>
              <a:noFill/>
            </a:ln>
            <a:effectLst/>
          </c:spPr>
          <c:invertIfNegative val="0"/>
          <c:cat>
            <c:strRef>
              <c:f>Report!$BL$6:$BL$17</c:f>
            </c:strRef>
          </c:cat>
          <c:val>
            <c:numRef>
              <c:f>Report!$BT$6:$BT$17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7-42D8-46D8-9639-40540FA1C2F9}"/>
            </c:ext>
          </c:extLst>
        </c:ser>
        <c:ser>
          <c:idx val="8"/>
          <c:order val="8"/>
          <c:tx>
            <c:strRef>
              <c:f>Report!$BU$5</c:f>
              <c:strCache>
                <c:ptCount val="1"/>
              </c:strCache>
            </c:strRef>
          </c:tx>
          <c:spPr>
            <a:solidFill>
              <a:srgbClr val="00B050"/>
            </a:solidFill>
            <a:ln>
              <a:noFill/>
            </a:ln>
            <a:effectLst/>
          </c:spPr>
          <c:invertIfNegative val="0"/>
          <c:cat>
            <c:strRef>
              <c:f>Report!$BL$6:$BL$17</c:f>
            </c:strRef>
          </c:cat>
          <c:val>
            <c:numRef>
              <c:f>Report!$BU$6:$BU$17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8-42D8-46D8-9639-40540FA1C2F9}"/>
            </c:ext>
          </c:extLst>
        </c:ser>
        <c:ser>
          <c:idx val="9"/>
          <c:order val="9"/>
          <c:tx>
            <c:strRef>
              <c:f>Report!$BV$5</c:f>
              <c:strCache>
                <c:ptCount val="1"/>
              </c:strCache>
            </c:strRef>
          </c:tx>
          <c:spPr>
            <a:solidFill>
              <a:srgbClr val="7030A0"/>
            </a:solidFill>
            <a:ln>
              <a:noFill/>
            </a:ln>
            <a:effectLst/>
          </c:spPr>
          <c:invertIfNegative val="0"/>
          <c:cat>
            <c:strRef>
              <c:f>Report!$BL$6:$BL$17</c:f>
            </c:strRef>
          </c:cat>
          <c:val>
            <c:numRef>
              <c:f>Report!$BV$6:$BV$17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9-42D8-46D8-9639-40540FA1C2F9}"/>
            </c:ext>
          </c:extLst>
        </c:ser>
        <c:ser>
          <c:idx val="10"/>
          <c:order val="10"/>
          <c:tx>
            <c:strRef>
              <c:f>Report!$BW$5</c:f>
              <c:strCache>
                <c:ptCount val="1"/>
              </c:strCache>
            </c:strRef>
          </c:tx>
          <c:spPr>
            <a:solidFill>
              <a:schemeClr val="bg1">
                <a:lumMod val="65000"/>
              </a:schemeClr>
            </a:solidFill>
            <a:ln>
              <a:noFill/>
            </a:ln>
            <a:effectLst/>
          </c:spPr>
          <c:invertIfNegative val="0"/>
          <c:cat>
            <c:strRef>
              <c:f>Report!$BL$6:$BL$17</c:f>
            </c:strRef>
          </c:cat>
          <c:val>
            <c:numRef>
              <c:f>Report!$BW$6:$BW$17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A-42D8-46D8-9639-40540FA1C2F9}"/>
            </c:ext>
          </c:extLst>
        </c:ser>
        <c:ser>
          <c:idx val="11"/>
          <c:order val="11"/>
          <c:tx>
            <c:strRef>
              <c:f>Report!$BX$5</c:f>
              <c:strCache>
                <c:ptCount val="1"/>
              </c:strCache>
            </c:strRef>
          </c:tx>
          <c:spPr>
            <a:solidFill>
              <a:schemeClr val="tx1">
                <a:lumMod val="85000"/>
                <a:lumOff val="15000"/>
              </a:schemeClr>
            </a:solidFill>
            <a:ln>
              <a:noFill/>
            </a:ln>
            <a:effectLst/>
          </c:spPr>
          <c:invertIfNegative val="0"/>
          <c:cat>
            <c:strRef>
              <c:f>Report!$BL$6:$BL$17</c:f>
            </c:strRef>
          </c:cat>
          <c:val>
            <c:numRef>
              <c:f>Report!$BX$6:$BX$17</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B-42D8-46D8-9639-40540FA1C2F9}"/>
            </c:ext>
          </c:extLst>
        </c:ser>
        <c:dLbls>
          <c:showLegendKey val="0"/>
          <c:showVal val="0"/>
          <c:showCatName val="0"/>
          <c:showSerName val="0"/>
          <c:showPercent val="0"/>
          <c:showBubbleSize val="0"/>
        </c:dLbls>
        <c:gapWidth val="219"/>
        <c:overlap val="-27"/>
        <c:axId val="713721008"/>
        <c:axId val="713719696"/>
      </c:barChart>
      <c:catAx>
        <c:axId val="7137210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719696"/>
        <c:crosses val="autoZero"/>
        <c:auto val="1"/>
        <c:lblAlgn val="ctr"/>
        <c:lblOffset val="100"/>
        <c:noMultiLvlLbl val="0"/>
      </c:catAx>
      <c:valAx>
        <c:axId val="713719696"/>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37210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0"/>
    <c:dispBlanksAs val="gap"/>
    <c:showDLblsOverMax val="0"/>
  </c:chart>
  <c:spPr>
    <a:solidFill>
      <a:schemeClr val="bg1"/>
    </a:solidFill>
    <a:ln w="12700" cap="flat" cmpd="sng" algn="ctr">
      <a:solidFill>
        <a:schemeClr val="tx1"/>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Total for All Selected</a:t>
            </a:r>
            <a:r>
              <a:rPr lang="en-GB" baseline="0"/>
              <a:t> Campaigns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Report!$BM$19</c:f>
              <c:strCache>
                <c:ptCount val="1"/>
                <c:pt idx="0">
                  <c:v>Email Marketing</c:v>
                </c:pt>
              </c:strCache>
            </c:strRef>
          </c:tx>
          <c:spPr>
            <a:solidFill>
              <a:srgbClr val="FFE01C"/>
            </a:solidFill>
            <a:ln>
              <a:noFill/>
            </a:ln>
            <a:effectLst/>
          </c:spPr>
          <c:invertIfNegative val="0"/>
          <c:val>
            <c:numRef>
              <c:f>Report!$BM$20</c:f>
              <c:numCache>
                <c:formatCode>General</c:formatCode>
                <c:ptCount val="1"/>
                <c:pt idx="0">
                  <c:v>0</c:v>
                </c:pt>
              </c:numCache>
            </c:numRef>
          </c:val>
          <c:extLst>
            <c:ext xmlns:c16="http://schemas.microsoft.com/office/drawing/2014/chart" uri="{C3380CC4-5D6E-409C-BE32-E72D297353CC}">
              <c16:uniqueId val="{00000000-EF77-4156-8913-52174EC0CB06}"/>
            </c:ext>
          </c:extLst>
        </c:ser>
        <c:ser>
          <c:idx val="1"/>
          <c:order val="1"/>
          <c:tx>
            <c:strRef>
              <c:f>Report!$BN$19</c:f>
              <c:strCache>
                <c:ptCount val="1"/>
                <c:pt idx="0">
                  <c:v>Facebook</c:v>
                </c:pt>
              </c:strCache>
            </c:strRef>
          </c:tx>
          <c:spPr>
            <a:solidFill>
              <a:srgbClr val="3B5998"/>
            </a:solidFill>
            <a:ln>
              <a:noFill/>
            </a:ln>
            <a:effectLst/>
          </c:spPr>
          <c:invertIfNegative val="0"/>
          <c:val>
            <c:numRef>
              <c:f>Report!$BN$20</c:f>
              <c:numCache>
                <c:formatCode>General</c:formatCode>
                <c:ptCount val="1"/>
                <c:pt idx="0">
                  <c:v>0</c:v>
                </c:pt>
              </c:numCache>
            </c:numRef>
          </c:val>
          <c:extLst>
            <c:ext xmlns:c16="http://schemas.microsoft.com/office/drawing/2014/chart" uri="{C3380CC4-5D6E-409C-BE32-E72D297353CC}">
              <c16:uniqueId val="{00000001-EF77-4156-8913-52174EC0CB06}"/>
            </c:ext>
          </c:extLst>
        </c:ser>
        <c:ser>
          <c:idx val="2"/>
          <c:order val="2"/>
          <c:tx>
            <c:strRef>
              <c:f>Report!$BO$19</c:f>
              <c:strCache>
                <c:ptCount val="1"/>
                <c:pt idx="0">
                  <c:v>Instagram</c:v>
                </c:pt>
              </c:strCache>
            </c:strRef>
          </c:tx>
          <c:spPr>
            <a:solidFill>
              <a:srgbClr val="C08D64"/>
            </a:solidFill>
            <a:ln>
              <a:noFill/>
            </a:ln>
            <a:effectLst/>
          </c:spPr>
          <c:invertIfNegative val="0"/>
          <c:val>
            <c:numRef>
              <c:f>Report!$BO$20</c:f>
              <c:numCache>
                <c:formatCode>General</c:formatCode>
                <c:ptCount val="1"/>
                <c:pt idx="0">
                  <c:v>0</c:v>
                </c:pt>
              </c:numCache>
            </c:numRef>
          </c:val>
          <c:extLst>
            <c:ext xmlns:c16="http://schemas.microsoft.com/office/drawing/2014/chart" uri="{C3380CC4-5D6E-409C-BE32-E72D297353CC}">
              <c16:uniqueId val="{00000002-EF77-4156-8913-52174EC0CB06}"/>
            </c:ext>
          </c:extLst>
        </c:ser>
        <c:ser>
          <c:idx val="3"/>
          <c:order val="3"/>
          <c:tx>
            <c:strRef>
              <c:f>Report!$BP$19</c:f>
              <c:strCache>
                <c:ptCount val="1"/>
                <c:pt idx="0">
                  <c:v>LinkedIn</c:v>
                </c:pt>
              </c:strCache>
            </c:strRef>
          </c:tx>
          <c:spPr>
            <a:solidFill>
              <a:srgbClr val="0077B5"/>
            </a:solidFill>
            <a:ln>
              <a:noFill/>
            </a:ln>
            <a:effectLst/>
          </c:spPr>
          <c:invertIfNegative val="0"/>
          <c:val>
            <c:numRef>
              <c:f>Report!$BP$20</c:f>
              <c:numCache>
                <c:formatCode>General</c:formatCode>
                <c:ptCount val="1"/>
                <c:pt idx="0">
                  <c:v>0</c:v>
                </c:pt>
              </c:numCache>
            </c:numRef>
          </c:val>
          <c:extLst>
            <c:ext xmlns:c16="http://schemas.microsoft.com/office/drawing/2014/chart" uri="{C3380CC4-5D6E-409C-BE32-E72D297353CC}">
              <c16:uniqueId val="{00000003-EF77-4156-8913-52174EC0CB06}"/>
            </c:ext>
          </c:extLst>
        </c:ser>
        <c:ser>
          <c:idx val="4"/>
          <c:order val="4"/>
          <c:tx>
            <c:strRef>
              <c:f>Report!$BQ$19</c:f>
              <c:strCache>
                <c:ptCount val="1"/>
                <c:pt idx="0">
                  <c:v>Twitter</c:v>
                </c:pt>
              </c:strCache>
            </c:strRef>
          </c:tx>
          <c:spPr>
            <a:solidFill>
              <a:srgbClr val="00ACEE"/>
            </a:solidFill>
            <a:ln>
              <a:noFill/>
            </a:ln>
            <a:effectLst/>
          </c:spPr>
          <c:invertIfNegative val="0"/>
          <c:val>
            <c:numRef>
              <c:f>Report!$BQ$20</c:f>
              <c:numCache>
                <c:formatCode>General</c:formatCode>
                <c:ptCount val="1"/>
                <c:pt idx="0">
                  <c:v>0</c:v>
                </c:pt>
              </c:numCache>
            </c:numRef>
          </c:val>
          <c:extLst>
            <c:ext xmlns:c16="http://schemas.microsoft.com/office/drawing/2014/chart" uri="{C3380CC4-5D6E-409C-BE32-E72D297353CC}">
              <c16:uniqueId val="{00000004-EF77-4156-8913-52174EC0CB06}"/>
            </c:ext>
          </c:extLst>
        </c:ser>
        <c:ser>
          <c:idx val="5"/>
          <c:order val="5"/>
          <c:tx>
            <c:strRef>
              <c:f>Report!$BR$19</c:f>
              <c:strCache>
                <c:ptCount val="1"/>
                <c:pt idx="0">
                  <c:v>YouTube</c:v>
                </c:pt>
              </c:strCache>
            </c:strRef>
          </c:tx>
          <c:spPr>
            <a:solidFill>
              <a:srgbClr val="E62117"/>
            </a:solidFill>
            <a:ln>
              <a:noFill/>
            </a:ln>
            <a:effectLst/>
          </c:spPr>
          <c:invertIfNegative val="0"/>
          <c:val>
            <c:numRef>
              <c:f>Report!$BR$20</c:f>
              <c:numCache>
                <c:formatCode>General</c:formatCode>
                <c:ptCount val="1"/>
                <c:pt idx="0">
                  <c:v>0</c:v>
                </c:pt>
              </c:numCache>
            </c:numRef>
          </c:val>
          <c:extLst>
            <c:ext xmlns:c16="http://schemas.microsoft.com/office/drawing/2014/chart" uri="{C3380CC4-5D6E-409C-BE32-E72D297353CC}">
              <c16:uniqueId val="{00000005-EF77-4156-8913-52174EC0CB06}"/>
            </c:ext>
          </c:extLst>
        </c:ser>
        <c:ser>
          <c:idx val="6"/>
          <c:order val="6"/>
          <c:tx>
            <c:strRef>
              <c:f>Report!$BS$19</c:f>
              <c:strCache>
                <c:ptCount val="1"/>
              </c:strCache>
            </c:strRef>
          </c:tx>
          <c:spPr>
            <a:solidFill>
              <a:srgbClr val="FF6600"/>
            </a:solidFill>
            <a:ln>
              <a:noFill/>
            </a:ln>
            <a:effectLst/>
          </c:spPr>
          <c:invertIfNegative val="0"/>
          <c:val>
            <c:numRef>
              <c:f>Report!$BS$20</c:f>
              <c:numCache>
                <c:formatCode>General</c:formatCode>
                <c:ptCount val="1"/>
                <c:pt idx="0">
                  <c:v>0</c:v>
                </c:pt>
              </c:numCache>
            </c:numRef>
          </c:val>
          <c:extLst>
            <c:ext xmlns:c16="http://schemas.microsoft.com/office/drawing/2014/chart" uri="{C3380CC4-5D6E-409C-BE32-E72D297353CC}">
              <c16:uniqueId val="{00000006-EF77-4156-8913-52174EC0CB06}"/>
            </c:ext>
          </c:extLst>
        </c:ser>
        <c:ser>
          <c:idx val="7"/>
          <c:order val="7"/>
          <c:tx>
            <c:strRef>
              <c:f>Report!$BT$19</c:f>
              <c:strCache>
                <c:ptCount val="1"/>
              </c:strCache>
            </c:strRef>
          </c:tx>
          <c:spPr>
            <a:solidFill>
              <a:srgbClr val="92D050"/>
            </a:solidFill>
            <a:ln>
              <a:noFill/>
            </a:ln>
            <a:effectLst/>
          </c:spPr>
          <c:invertIfNegative val="0"/>
          <c:val>
            <c:numRef>
              <c:f>Report!$BT$20</c:f>
              <c:numCache>
                <c:formatCode>General</c:formatCode>
                <c:ptCount val="1"/>
                <c:pt idx="0">
                  <c:v>0</c:v>
                </c:pt>
              </c:numCache>
            </c:numRef>
          </c:val>
          <c:extLst>
            <c:ext xmlns:c16="http://schemas.microsoft.com/office/drawing/2014/chart" uri="{C3380CC4-5D6E-409C-BE32-E72D297353CC}">
              <c16:uniqueId val="{00000007-EF77-4156-8913-52174EC0CB06}"/>
            </c:ext>
          </c:extLst>
        </c:ser>
        <c:ser>
          <c:idx val="8"/>
          <c:order val="8"/>
          <c:tx>
            <c:strRef>
              <c:f>Report!$BU$19</c:f>
              <c:strCache>
                <c:ptCount val="1"/>
              </c:strCache>
            </c:strRef>
          </c:tx>
          <c:spPr>
            <a:solidFill>
              <a:srgbClr val="00B050"/>
            </a:solidFill>
            <a:ln>
              <a:noFill/>
            </a:ln>
            <a:effectLst/>
          </c:spPr>
          <c:invertIfNegative val="0"/>
          <c:val>
            <c:numRef>
              <c:f>Report!$BU$20</c:f>
              <c:numCache>
                <c:formatCode>General</c:formatCode>
                <c:ptCount val="1"/>
                <c:pt idx="0">
                  <c:v>0</c:v>
                </c:pt>
              </c:numCache>
            </c:numRef>
          </c:val>
          <c:extLst>
            <c:ext xmlns:c16="http://schemas.microsoft.com/office/drawing/2014/chart" uri="{C3380CC4-5D6E-409C-BE32-E72D297353CC}">
              <c16:uniqueId val="{00000008-EF77-4156-8913-52174EC0CB06}"/>
            </c:ext>
          </c:extLst>
        </c:ser>
        <c:ser>
          <c:idx val="9"/>
          <c:order val="9"/>
          <c:tx>
            <c:strRef>
              <c:f>Report!$BV$19</c:f>
              <c:strCache>
                <c:ptCount val="1"/>
              </c:strCache>
            </c:strRef>
          </c:tx>
          <c:spPr>
            <a:solidFill>
              <a:srgbClr val="7030A0"/>
            </a:solidFill>
            <a:ln>
              <a:noFill/>
            </a:ln>
            <a:effectLst/>
          </c:spPr>
          <c:invertIfNegative val="0"/>
          <c:val>
            <c:numRef>
              <c:f>Report!$BV$20</c:f>
              <c:numCache>
                <c:formatCode>General</c:formatCode>
                <c:ptCount val="1"/>
                <c:pt idx="0">
                  <c:v>0</c:v>
                </c:pt>
              </c:numCache>
            </c:numRef>
          </c:val>
          <c:extLst>
            <c:ext xmlns:c16="http://schemas.microsoft.com/office/drawing/2014/chart" uri="{C3380CC4-5D6E-409C-BE32-E72D297353CC}">
              <c16:uniqueId val="{00000009-EF77-4156-8913-52174EC0CB06}"/>
            </c:ext>
          </c:extLst>
        </c:ser>
        <c:ser>
          <c:idx val="10"/>
          <c:order val="10"/>
          <c:tx>
            <c:strRef>
              <c:f>Report!$BW$19</c:f>
              <c:strCache>
                <c:ptCount val="1"/>
              </c:strCache>
            </c:strRef>
          </c:tx>
          <c:spPr>
            <a:solidFill>
              <a:schemeClr val="bg1">
                <a:lumMod val="65000"/>
              </a:schemeClr>
            </a:solidFill>
            <a:ln>
              <a:noFill/>
            </a:ln>
            <a:effectLst/>
          </c:spPr>
          <c:invertIfNegative val="0"/>
          <c:val>
            <c:numRef>
              <c:f>Report!$BW$20</c:f>
              <c:numCache>
                <c:formatCode>General</c:formatCode>
                <c:ptCount val="1"/>
                <c:pt idx="0">
                  <c:v>0</c:v>
                </c:pt>
              </c:numCache>
            </c:numRef>
          </c:val>
          <c:extLst>
            <c:ext xmlns:c16="http://schemas.microsoft.com/office/drawing/2014/chart" uri="{C3380CC4-5D6E-409C-BE32-E72D297353CC}">
              <c16:uniqueId val="{0000000A-EF77-4156-8913-52174EC0CB06}"/>
            </c:ext>
          </c:extLst>
        </c:ser>
        <c:ser>
          <c:idx val="11"/>
          <c:order val="11"/>
          <c:tx>
            <c:strRef>
              <c:f>Report!$BX$19</c:f>
              <c:strCache>
                <c:ptCount val="1"/>
              </c:strCache>
            </c:strRef>
          </c:tx>
          <c:spPr>
            <a:solidFill>
              <a:schemeClr val="tx1">
                <a:lumMod val="85000"/>
                <a:lumOff val="15000"/>
              </a:schemeClr>
            </a:solidFill>
            <a:ln>
              <a:noFill/>
            </a:ln>
            <a:effectLst/>
          </c:spPr>
          <c:invertIfNegative val="0"/>
          <c:val>
            <c:numRef>
              <c:f>Report!$BX$20</c:f>
              <c:numCache>
                <c:formatCode>General</c:formatCode>
                <c:ptCount val="1"/>
                <c:pt idx="0">
                  <c:v>0</c:v>
                </c:pt>
              </c:numCache>
            </c:numRef>
          </c:val>
          <c:extLst>
            <c:ext xmlns:c16="http://schemas.microsoft.com/office/drawing/2014/chart" uri="{C3380CC4-5D6E-409C-BE32-E72D297353CC}">
              <c16:uniqueId val="{0000000B-EF77-4156-8913-52174EC0CB06}"/>
            </c:ext>
          </c:extLst>
        </c:ser>
        <c:dLbls>
          <c:showLegendKey val="0"/>
          <c:showVal val="0"/>
          <c:showCatName val="0"/>
          <c:showSerName val="0"/>
          <c:showPercent val="0"/>
          <c:showBubbleSize val="0"/>
        </c:dLbls>
        <c:gapWidth val="150"/>
        <c:overlap val="100"/>
        <c:axId val="802379776"/>
        <c:axId val="802381416"/>
      </c:barChart>
      <c:catAx>
        <c:axId val="802379776"/>
        <c:scaling>
          <c:orientation val="minMax"/>
        </c:scaling>
        <c:delete val="1"/>
        <c:axPos val="l"/>
        <c:numFmt formatCode="General" sourceLinked="1"/>
        <c:majorTickMark val="none"/>
        <c:minorTickMark val="none"/>
        <c:tickLblPos val="nextTo"/>
        <c:crossAx val="802381416"/>
        <c:crosses val="autoZero"/>
        <c:auto val="1"/>
        <c:lblAlgn val="ctr"/>
        <c:lblOffset val="100"/>
        <c:noMultiLvlLbl val="0"/>
      </c:catAx>
      <c:valAx>
        <c:axId val="802381416"/>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23797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0"/>
    <c:dispBlanksAs val="gap"/>
    <c:showDLblsOverMax val="0"/>
  </c:chart>
  <c:spPr>
    <a:solidFill>
      <a:schemeClr val="bg1"/>
    </a:solidFill>
    <a:ln w="12700" cap="flat" cmpd="sng" algn="ctr">
      <a:solidFill>
        <a:schemeClr val="tx1"/>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Total</a:t>
            </a:r>
            <a:r>
              <a:rPr lang="en-GB" baseline="0"/>
              <a:t> per Channel for All Selected Campaigns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FFE01C"/>
              </a:solidFill>
              <a:ln>
                <a:noFill/>
              </a:ln>
              <a:effectLst/>
            </c:spPr>
            <c:extLst>
              <c:ext xmlns:c16="http://schemas.microsoft.com/office/drawing/2014/chart" uri="{C3380CC4-5D6E-409C-BE32-E72D297353CC}">
                <c16:uniqueId val="{00000001-2EE7-47CD-A874-6C97E433C334}"/>
              </c:ext>
            </c:extLst>
          </c:dPt>
          <c:dPt>
            <c:idx val="1"/>
            <c:invertIfNegative val="0"/>
            <c:bubble3D val="0"/>
            <c:spPr>
              <a:solidFill>
                <a:srgbClr val="3B5998"/>
              </a:solidFill>
              <a:ln>
                <a:noFill/>
              </a:ln>
              <a:effectLst/>
            </c:spPr>
            <c:extLst>
              <c:ext xmlns:c16="http://schemas.microsoft.com/office/drawing/2014/chart" uri="{C3380CC4-5D6E-409C-BE32-E72D297353CC}">
                <c16:uniqueId val="{00000002-2EE7-47CD-A874-6C97E433C334}"/>
              </c:ext>
            </c:extLst>
          </c:dPt>
          <c:dPt>
            <c:idx val="2"/>
            <c:invertIfNegative val="0"/>
            <c:bubble3D val="0"/>
            <c:spPr>
              <a:solidFill>
                <a:srgbClr val="C08D64"/>
              </a:solidFill>
              <a:ln>
                <a:noFill/>
              </a:ln>
              <a:effectLst/>
            </c:spPr>
            <c:extLst>
              <c:ext xmlns:c16="http://schemas.microsoft.com/office/drawing/2014/chart" uri="{C3380CC4-5D6E-409C-BE32-E72D297353CC}">
                <c16:uniqueId val="{00000003-2EE7-47CD-A874-6C97E433C334}"/>
              </c:ext>
            </c:extLst>
          </c:dPt>
          <c:dPt>
            <c:idx val="3"/>
            <c:invertIfNegative val="0"/>
            <c:bubble3D val="0"/>
            <c:spPr>
              <a:solidFill>
                <a:srgbClr val="0077B5"/>
              </a:solidFill>
              <a:ln>
                <a:noFill/>
              </a:ln>
              <a:effectLst/>
            </c:spPr>
            <c:extLst>
              <c:ext xmlns:c16="http://schemas.microsoft.com/office/drawing/2014/chart" uri="{C3380CC4-5D6E-409C-BE32-E72D297353CC}">
                <c16:uniqueId val="{00000004-2EE7-47CD-A874-6C97E433C334}"/>
              </c:ext>
            </c:extLst>
          </c:dPt>
          <c:dPt>
            <c:idx val="4"/>
            <c:invertIfNegative val="0"/>
            <c:bubble3D val="0"/>
            <c:spPr>
              <a:solidFill>
                <a:srgbClr val="00ACEE"/>
              </a:solidFill>
              <a:ln>
                <a:noFill/>
              </a:ln>
              <a:effectLst/>
            </c:spPr>
            <c:extLst>
              <c:ext xmlns:c16="http://schemas.microsoft.com/office/drawing/2014/chart" uri="{C3380CC4-5D6E-409C-BE32-E72D297353CC}">
                <c16:uniqueId val="{00000005-2EE7-47CD-A874-6C97E433C334}"/>
              </c:ext>
            </c:extLst>
          </c:dPt>
          <c:dPt>
            <c:idx val="5"/>
            <c:invertIfNegative val="0"/>
            <c:bubble3D val="0"/>
            <c:spPr>
              <a:solidFill>
                <a:srgbClr val="E62117"/>
              </a:solidFill>
              <a:ln>
                <a:noFill/>
              </a:ln>
              <a:effectLst/>
            </c:spPr>
            <c:extLst>
              <c:ext xmlns:c16="http://schemas.microsoft.com/office/drawing/2014/chart" uri="{C3380CC4-5D6E-409C-BE32-E72D297353CC}">
                <c16:uniqueId val="{00000006-2EE7-47CD-A874-6C97E433C334}"/>
              </c:ext>
            </c:extLst>
          </c:dPt>
          <c:dPt>
            <c:idx val="6"/>
            <c:invertIfNegative val="0"/>
            <c:bubble3D val="0"/>
            <c:spPr>
              <a:solidFill>
                <a:srgbClr val="FF6600"/>
              </a:solidFill>
              <a:ln>
                <a:noFill/>
              </a:ln>
              <a:effectLst/>
            </c:spPr>
            <c:extLst>
              <c:ext xmlns:c16="http://schemas.microsoft.com/office/drawing/2014/chart" uri="{C3380CC4-5D6E-409C-BE32-E72D297353CC}">
                <c16:uniqueId val="{00000007-2EE7-47CD-A874-6C97E433C334}"/>
              </c:ext>
            </c:extLst>
          </c:dPt>
          <c:dPt>
            <c:idx val="7"/>
            <c:invertIfNegative val="0"/>
            <c:bubble3D val="0"/>
            <c:spPr>
              <a:solidFill>
                <a:srgbClr val="92D050"/>
              </a:solidFill>
              <a:ln>
                <a:noFill/>
              </a:ln>
              <a:effectLst/>
            </c:spPr>
            <c:extLst>
              <c:ext xmlns:c16="http://schemas.microsoft.com/office/drawing/2014/chart" uri="{C3380CC4-5D6E-409C-BE32-E72D297353CC}">
                <c16:uniqueId val="{00000008-2EE7-47CD-A874-6C97E433C334}"/>
              </c:ext>
            </c:extLst>
          </c:dPt>
          <c:dPt>
            <c:idx val="8"/>
            <c:invertIfNegative val="0"/>
            <c:bubble3D val="0"/>
            <c:spPr>
              <a:solidFill>
                <a:srgbClr val="00B050"/>
              </a:solidFill>
              <a:ln>
                <a:noFill/>
              </a:ln>
              <a:effectLst/>
            </c:spPr>
            <c:extLst>
              <c:ext xmlns:c16="http://schemas.microsoft.com/office/drawing/2014/chart" uri="{C3380CC4-5D6E-409C-BE32-E72D297353CC}">
                <c16:uniqueId val="{00000009-2EE7-47CD-A874-6C97E433C334}"/>
              </c:ext>
            </c:extLst>
          </c:dPt>
          <c:dPt>
            <c:idx val="9"/>
            <c:invertIfNegative val="0"/>
            <c:bubble3D val="0"/>
            <c:spPr>
              <a:solidFill>
                <a:srgbClr val="7030A0"/>
              </a:solidFill>
              <a:ln>
                <a:noFill/>
              </a:ln>
              <a:effectLst/>
            </c:spPr>
            <c:extLst>
              <c:ext xmlns:c16="http://schemas.microsoft.com/office/drawing/2014/chart" uri="{C3380CC4-5D6E-409C-BE32-E72D297353CC}">
                <c16:uniqueId val="{0000000A-2EE7-47CD-A874-6C97E433C334}"/>
              </c:ext>
            </c:extLst>
          </c:dPt>
          <c:dPt>
            <c:idx val="10"/>
            <c:invertIfNegative val="0"/>
            <c:bubble3D val="0"/>
            <c:spPr>
              <a:solidFill>
                <a:schemeClr val="bg1">
                  <a:lumMod val="65000"/>
                </a:schemeClr>
              </a:solidFill>
              <a:ln>
                <a:noFill/>
              </a:ln>
              <a:effectLst/>
            </c:spPr>
            <c:extLst>
              <c:ext xmlns:c16="http://schemas.microsoft.com/office/drawing/2014/chart" uri="{C3380CC4-5D6E-409C-BE32-E72D297353CC}">
                <c16:uniqueId val="{0000000B-2EE7-47CD-A874-6C97E433C334}"/>
              </c:ext>
            </c:extLst>
          </c:dPt>
          <c:dPt>
            <c:idx val="11"/>
            <c:invertIfNegative val="0"/>
            <c:bubble3D val="0"/>
            <c:spPr>
              <a:solidFill>
                <a:schemeClr val="tx1">
                  <a:lumMod val="85000"/>
                  <a:lumOff val="15000"/>
                </a:schemeClr>
              </a:solidFill>
              <a:ln>
                <a:noFill/>
              </a:ln>
              <a:effectLst/>
            </c:spPr>
            <c:extLst>
              <c:ext xmlns:c16="http://schemas.microsoft.com/office/drawing/2014/chart" uri="{C3380CC4-5D6E-409C-BE32-E72D297353CC}">
                <c16:uniqueId val="{0000000C-2EE7-47CD-A874-6C97E433C334}"/>
              </c:ext>
            </c:extLst>
          </c:dPt>
          <c:cat>
            <c:strRef>
              <c:f>Report!$BM$19:$BX$19</c:f>
              <c:strCache>
                <c:ptCount val="6"/>
                <c:pt idx="0">
                  <c:v>Email Marketing</c:v>
                </c:pt>
                <c:pt idx="1">
                  <c:v>Facebook</c:v>
                </c:pt>
                <c:pt idx="2">
                  <c:v>Instagram</c:v>
                </c:pt>
                <c:pt idx="3">
                  <c:v>LinkedIn</c:v>
                </c:pt>
                <c:pt idx="4">
                  <c:v>Twitter</c:v>
                </c:pt>
                <c:pt idx="5">
                  <c:v>YouTube</c:v>
                </c:pt>
              </c:strCache>
            </c:strRef>
          </c:cat>
          <c:val>
            <c:numRef>
              <c:f>Report!$BM$20:$BX$20</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0-2EE7-47CD-A874-6C97E433C334}"/>
            </c:ext>
          </c:extLst>
        </c:ser>
        <c:dLbls>
          <c:showLegendKey val="0"/>
          <c:showVal val="0"/>
          <c:showCatName val="0"/>
          <c:showSerName val="0"/>
          <c:showPercent val="0"/>
          <c:showBubbleSize val="0"/>
        </c:dLbls>
        <c:gapWidth val="219"/>
        <c:overlap val="-27"/>
        <c:axId val="454592336"/>
        <c:axId val="454599552"/>
      </c:barChart>
      <c:catAx>
        <c:axId val="4545923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4599552"/>
        <c:crosses val="autoZero"/>
        <c:auto val="1"/>
        <c:lblAlgn val="ctr"/>
        <c:lblOffset val="100"/>
        <c:noMultiLvlLbl val="0"/>
      </c:catAx>
      <c:valAx>
        <c:axId val="454599552"/>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459233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0"/>
    <c:dispBlanksAs val="gap"/>
    <c:showDLblsOverMax val="0"/>
  </c:chart>
  <c:spPr>
    <a:solidFill>
      <a:schemeClr val="bg1"/>
    </a:solidFill>
    <a:ln w="12700" cap="flat" cmpd="sng" algn="ctr">
      <a:solidFill>
        <a:schemeClr val="tx1"/>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GB" sz="1200"/>
              <a:t>Overall Per Channel Based</a:t>
            </a:r>
            <a:r>
              <a:rPr lang="en-GB" sz="1200" baseline="0"/>
              <a:t> on Selected Campaigns</a:t>
            </a:r>
            <a:endParaRPr lang="en-GB" sz="1200"/>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ln>
              <a:noFill/>
            </a:ln>
          </c:spPr>
          <c:dPt>
            <c:idx val="0"/>
            <c:bubble3D val="0"/>
            <c:spPr>
              <a:solidFill>
                <a:srgbClr val="FFE01C"/>
              </a:solidFill>
              <a:ln w="19050">
                <a:noFill/>
              </a:ln>
              <a:effectLst/>
            </c:spPr>
            <c:extLst>
              <c:ext xmlns:c16="http://schemas.microsoft.com/office/drawing/2014/chart" uri="{C3380CC4-5D6E-409C-BE32-E72D297353CC}">
                <c16:uniqueId val="{00000001-52AE-4745-99F4-F358377AD6BD}"/>
              </c:ext>
            </c:extLst>
          </c:dPt>
          <c:dPt>
            <c:idx val="1"/>
            <c:bubble3D val="0"/>
            <c:spPr>
              <a:solidFill>
                <a:srgbClr val="3B5998"/>
              </a:solidFill>
              <a:ln w="19050">
                <a:noFill/>
              </a:ln>
              <a:effectLst/>
            </c:spPr>
            <c:extLst>
              <c:ext xmlns:c16="http://schemas.microsoft.com/office/drawing/2014/chart" uri="{C3380CC4-5D6E-409C-BE32-E72D297353CC}">
                <c16:uniqueId val="{00000002-52AE-4745-99F4-F358377AD6BD}"/>
              </c:ext>
            </c:extLst>
          </c:dPt>
          <c:dPt>
            <c:idx val="2"/>
            <c:bubble3D val="0"/>
            <c:spPr>
              <a:solidFill>
                <a:srgbClr val="C08D64"/>
              </a:solidFill>
              <a:ln w="19050">
                <a:noFill/>
              </a:ln>
              <a:effectLst/>
            </c:spPr>
            <c:extLst>
              <c:ext xmlns:c16="http://schemas.microsoft.com/office/drawing/2014/chart" uri="{C3380CC4-5D6E-409C-BE32-E72D297353CC}">
                <c16:uniqueId val="{00000003-52AE-4745-99F4-F358377AD6BD}"/>
              </c:ext>
            </c:extLst>
          </c:dPt>
          <c:dPt>
            <c:idx val="3"/>
            <c:bubble3D val="0"/>
            <c:spPr>
              <a:solidFill>
                <a:srgbClr val="0077B5"/>
              </a:solidFill>
              <a:ln w="19050">
                <a:noFill/>
              </a:ln>
              <a:effectLst/>
            </c:spPr>
            <c:extLst>
              <c:ext xmlns:c16="http://schemas.microsoft.com/office/drawing/2014/chart" uri="{C3380CC4-5D6E-409C-BE32-E72D297353CC}">
                <c16:uniqueId val="{00000004-52AE-4745-99F4-F358377AD6BD}"/>
              </c:ext>
            </c:extLst>
          </c:dPt>
          <c:dPt>
            <c:idx val="4"/>
            <c:bubble3D val="0"/>
            <c:spPr>
              <a:solidFill>
                <a:srgbClr val="00B0F0"/>
              </a:solidFill>
              <a:ln w="19050">
                <a:noFill/>
              </a:ln>
              <a:effectLst/>
            </c:spPr>
            <c:extLst>
              <c:ext xmlns:c16="http://schemas.microsoft.com/office/drawing/2014/chart" uri="{C3380CC4-5D6E-409C-BE32-E72D297353CC}">
                <c16:uniqueId val="{00000005-52AE-4745-99F4-F358377AD6BD}"/>
              </c:ext>
            </c:extLst>
          </c:dPt>
          <c:dPt>
            <c:idx val="5"/>
            <c:bubble3D val="0"/>
            <c:spPr>
              <a:solidFill>
                <a:srgbClr val="E62117"/>
              </a:solidFill>
              <a:ln w="19050">
                <a:noFill/>
              </a:ln>
              <a:effectLst/>
            </c:spPr>
            <c:extLst>
              <c:ext xmlns:c16="http://schemas.microsoft.com/office/drawing/2014/chart" uri="{C3380CC4-5D6E-409C-BE32-E72D297353CC}">
                <c16:uniqueId val="{00000006-52AE-4745-99F4-F358377AD6BD}"/>
              </c:ext>
            </c:extLst>
          </c:dPt>
          <c:dPt>
            <c:idx val="6"/>
            <c:bubble3D val="0"/>
            <c:spPr>
              <a:solidFill>
                <a:srgbClr val="FF6600"/>
              </a:solidFill>
              <a:ln w="19050">
                <a:noFill/>
              </a:ln>
              <a:effectLst/>
            </c:spPr>
            <c:extLst>
              <c:ext xmlns:c16="http://schemas.microsoft.com/office/drawing/2014/chart" uri="{C3380CC4-5D6E-409C-BE32-E72D297353CC}">
                <c16:uniqueId val="{00000007-52AE-4745-99F4-F358377AD6BD}"/>
              </c:ext>
            </c:extLst>
          </c:dPt>
          <c:dPt>
            <c:idx val="7"/>
            <c:bubble3D val="0"/>
            <c:spPr>
              <a:solidFill>
                <a:srgbClr val="92D050"/>
              </a:solidFill>
              <a:ln w="19050">
                <a:noFill/>
              </a:ln>
              <a:effectLst/>
            </c:spPr>
            <c:extLst>
              <c:ext xmlns:c16="http://schemas.microsoft.com/office/drawing/2014/chart" uri="{C3380CC4-5D6E-409C-BE32-E72D297353CC}">
                <c16:uniqueId val="{00000008-52AE-4745-99F4-F358377AD6BD}"/>
              </c:ext>
            </c:extLst>
          </c:dPt>
          <c:dPt>
            <c:idx val="8"/>
            <c:bubble3D val="0"/>
            <c:spPr>
              <a:solidFill>
                <a:srgbClr val="00B050"/>
              </a:solidFill>
              <a:ln w="19050">
                <a:noFill/>
              </a:ln>
              <a:effectLst/>
            </c:spPr>
            <c:extLst>
              <c:ext xmlns:c16="http://schemas.microsoft.com/office/drawing/2014/chart" uri="{C3380CC4-5D6E-409C-BE32-E72D297353CC}">
                <c16:uniqueId val="{00000009-52AE-4745-99F4-F358377AD6BD}"/>
              </c:ext>
            </c:extLst>
          </c:dPt>
          <c:dPt>
            <c:idx val="9"/>
            <c:bubble3D val="0"/>
            <c:spPr>
              <a:solidFill>
                <a:srgbClr val="7030A0"/>
              </a:solidFill>
              <a:ln w="19050">
                <a:noFill/>
              </a:ln>
              <a:effectLst/>
            </c:spPr>
            <c:extLst>
              <c:ext xmlns:c16="http://schemas.microsoft.com/office/drawing/2014/chart" uri="{C3380CC4-5D6E-409C-BE32-E72D297353CC}">
                <c16:uniqueId val="{0000000A-52AE-4745-99F4-F358377AD6BD}"/>
              </c:ext>
            </c:extLst>
          </c:dPt>
          <c:dPt>
            <c:idx val="10"/>
            <c:bubble3D val="0"/>
            <c:spPr>
              <a:solidFill>
                <a:schemeClr val="bg1">
                  <a:lumMod val="65000"/>
                </a:schemeClr>
              </a:solidFill>
              <a:ln w="19050">
                <a:noFill/>
              </a:ln>
              <a:effectLst/>
            </c:spPr>
            <c:extLst>
              <c:ext xmlns:c16="http://schemas.microsoft.com/office/drawing/2014/chart" uri="{C3380CC4-5D6E-409C-BE32-E72D297353CC}">
                <c16:uniqueId val="{0000000B-52AE-4745-99F4-F358377AD6BD}"/>
              </c:ext>
            </c:extLst>
          </c:dPt>
          <c:dPt>
            <c:idx val="11"/>
            <c:bubble3D val="0"/>
            <c:spPr>
              <a:solidFill>
                <a:schemeClr val="tx1">
                  <a:lumMod val="85000"/>
                  <a:lumOff val="15000"/>
                </a:schemeClr>
              </a:solidFill>
              <a:ln w="19050">
                <a:noFill/>
              </a:ln>
              <a:effectLst/>
            </c:spPr>
            <c:extLst>
              <c:ext xmlns:c16="http://schemas.microsoft.com/office/drawing/2014/chart" uri="{C3380CC4-5D6E-409C-BE32-E72D297353CC}">
                <c16:uniqueId val="{0000000C-52AE-4745-99F4-F358377AD6BD}"/>
              </c:ext>
            </c:extLst>
          </c:dPt>
          <c:dPt>
            <c:idx val="12"/>
            <c:bubble3D val="0"/>
            <c:spPr>
              <a:solidFill>
                <a:schemeClr val="bg1"/>
              </a:solidFill>
              <a:ln w="19050">
                <a:noFill/>
              </a:ln>
              <a:effectLst/>
            </c:spPr>
            <c:extLst>
              <c:ext xmlns:c16="http://schemas.microsoft.com/office/drawing/2014/chart" uri="{C3380CC4-5D6E-409C-BE32-E72D297353CC}">
                <c16:uniqueId val="{0000000D-52AE-4745-99F4-F358377AD6BD}"/>
              </c:ext>
            </c:extLst>
          </c:dPt>
          <c:cat>
            <c:strRef>
              <c:f>Report!$BM$19:$BY$19</c:f>
              <c:strCache>
                <c:ptCount val="13"/>
                <c:pt idx="0">
                  <c:v>Email Marketing</c:v>
                </c:pt>
                <c:pt idx="1">
                  <c:v>Facebook</c:v>
                </c:pt>
                <c:pt idx="2">
                  <c:v>Instagram</c:v>
                </c:pt>
                <c:pt idx="3">
                  <c:v>LinkedIn</c:v>
                </c:pt>
                <c:pt idx="4">
                  <c:v>Twitter</c:v>
                </c:pt>
                <c:pt idx="5">
                  <c:v>YouTube</c:v>
                </c:pt>
                <c:pt idx="12">
                  <c:v>NOT IN SELECTION</c:v>
                </c:pt>
              </c:strCache>
            </c:strRef>
          </c:cat>
          <c:val>
            <c:numRef>
              <c:f>Report!$BM$20:$BY$20</c:f>
              <c:numCache>
                <c:formatCode>General</c:formatCode>
                <c:ptCount val="13"/>
                <c:pt idx="0">
                  <c:v>0</c:v>
                </c:pt>
                <c:pt idx="1">
                  <c:v>0</c:v>
                </c:pt>
                <c:pt idx="2">
                  <c:v>0</c:v>
                </c:pt>
                <c:pt idx="3">
                  <c:v>0</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00-52AE-4745-99F4-F358377AD6BD}"/>
            </c:ext>
          </c:extLst>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77303652668416445"/>
          <c:y val="0.18188616373317451"/>
          <c:w val="0.21029680664916886"/>
          <c:h val="0.79114826669080396"/>
        </c:manualLayout>
      </c:layout>
      <c:overlay val="0"/>
      <c:spPr>
        <a:noFill/>
        <a:ln>
          <a:noFill/>
        </a:ln>
        <a:effectLst/>
      </c:spPr>
      <c:txPr>
        <a:bodyPr rot="0" spcFirstLastPara="1" vertOverflow="ellipsis" vert="horz" wrap="square" anchor="ctr" anchorCtr="1"/>
        <a:lstStyle/>
        <a:p>
          <a:pPr rtl="0">
            <a:defRPr sz="800" b="0" i="0" u="none" strike="noStrike" kern="1200" baseline="0">
              <a:solidFill>
                <a:schemeClr val="tx1">
                  <a:lumMod val="65000"/>
                  <a:lumOff val="35000"/>
                </a:schemeClr>
              </a:solidFill>
              <a:latin typeface="+mn-lt"/>
              <a:ea typeface="+mn-ea"/>
              <a:cs typeface="+mn-cs"/>
            </a:defRPr>
          </a:pPr>
          <a:endParaRPr lang="en-US"/>
        </a:p>
      </c:txPr>
    </c:legend>
    <c:plotVisOnly val="0"/>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12700" cap="flat" cmpd="sng" algn="ctr">
      <a:solidFill>
        <a:schemeClr val="tx1"/>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GB" sz="1200"/>
              <a:t>Overall</a:t>
            </a:r>
            <a:r>
              <a:rPr lang="en-GB" sz="1200" baseline="0"/>
              <a:t> on ALL Campaigns Selected or Not</a:t>
            </a:r>
            <a:endParaRPr lang="en-GB" sz="1200"/>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ln>
              <a:noFill/>
            </a:ln>
          </c:spPr>
          <c:dPt>
            <c:idx val="0"/>
            <c:bubble3D val="0"/>
            <c:spPr>
              <a:solidFill>
                <a:srgbClr val="FFE01C"/>
              </a:solidFill>
              <a:ln w="19050">
                <a:noFill/>
              </a:ln>
              <a:effectLst/>
            </c:spPr>
            <c:extLst>
              <c:ext xmlns:c16="http://schemas.microsoft.com/office/drawing/2014/chart" uri="{C3380CC4-5D6E-409C-BE32-E72D297353CC}">
                <c16:uniqueId val="{00000001-1791-4F19-AB2A-E46953ED8CAA}"/>
              </c:ext>
            </c:extLst>
          </c:dPt>
          <c:dPt>
            <c:idx val="1"/>
            <c:bubble3D val="0"/>
            <c:spPr>
              <a:solidFill>
                <a:srgbClr val="3B5998"/>
              </a:solidFill>
              <a:ln w="19050">
                <a:noFill/>
              </a:ln>
              <a:effectLst/>
            </c:spPr>
            <c:extLst>
              <c:ext xmlns:c16="http://schemas.microsoft.com/office/drawing/2014/chart" uri="{C3380CC4-5D6E-409C-BE32-E72D297353CC}">
                <c16:uniqueId val="{00000002-1791-4F19-AB2A-E46953ED8CAA}"/>
              </c:ext>
            </c:extLst>
          </c:dPt>
          <c:dPt>
            <c:idx val="2"/>
            <c:bubble3D val="0"/>
            <c:spPr>
              <a:solidFill>
                <a:srgbClr val="C08D64"/>
              </a:solidFill>
              <a:ln w="19050">
                <a:noFill/>
              </a:ln>
              <a:effectLst/>
            </c:spPr>
            <c:extLst>
              <c:ext xmlns:c16="http://schemas.microsoft.com/office/drawing/2014/chart" uri="{C3380CC4-5D6E-409C-BE32-E72D297353CC}">
                <c16:uniqueId val="{00000003-1791-4F19-AB2A-E46953ED8CAA}"/>
              </c:ext>
            </c:extLst>
          </c:dPt>
          <c:dPt>
            <c:idx val="3"/>
            <c:bubble3D val="0"/>
            <c:spPr>
              <a:solidFill>
                <a:srgbClr val="0077B5"/>
              </a:solidFill>
              <a:ln w="19050">
                <a:noFill/>
              </a:ln>
              <a:effectLst/>
            </c:spPr>
            <c:extLst>
              <c:ext xmlns:c16="http://schemas.microsoft.com/office/drawing/2014/chart" uri="{C3380CC4-5D6E-409C-BE32-E72D297353CC}">
                <c16:uniqueId val="{00000004-1791-4F19-AB2A-E46953ED8CAA}"/>
              </c:ext>
            </c:extLst>
          </c:dPt>
          <c:dPt>
            <c:idx val="4"/>
            <c:bubble3D val="0"/>
            <c:spPr>
              <a:solidFill>
                <a:srgbClr val="00ACEE"/>
              </a:solidFill>
              <a:ln w="19050">
                <a:noFill/>
              </a:ln>
              <a:effectLst/>
            </c:spPr>
            <c:extLst>
              <c:ext xmlns:c16="http://schemas.microsoft.com/office/drawing/2014/chart" uri="{C3380CC4-5D6E-409C-BE32-E72D297353CC}">
                <c16:uniqueId val="{00000005-1791-4F19-AB2A-E46953ED8CAA}"/>
              </c:ext>
            </c:extLst>
          </c:dPt>
          <c:dPt>
            <c:idx val="5"/>
            <c:bubble3D val="0"/>
            <c:spPr>
              <a:solidFill>
                <a:srgbClr val="E62117"/>
              </a:solidFill>
              <a:ln w="19050">
                <a:noFill/>
              </a:ln>
              <a:effectLst/>
            </c:spPr>
            <c:extLst>
              <c:ext xmlns:c16="http://schemas.microsoft.com/office/drawing/2014/chart" uri="{C3380CC4-5D6E-409C-BE32-E72D297353CC}">
                <c16:uniqueId val="{00000006-1791-4F19-AB2A-E46953ED8CAA}"/>
              </c:ext>
            </c:extLst>
          </c:dPt>
          <c:dPt>
            <c:idx val="6"/>
            <c:bubble3D val="0"/>
            <c:spPr>
              <a:solidFill>
                <a:srgbClr val="FF6600"/>
              </a:solidFill>
              <a:ln w="19050">
                <a:noFill/>
              </a:ln>
              <a:effectLst/>
            </c:spPr>
            <c:extLst>
              <c:ext xmlns:c16="http://schemas.microsoft.com/office/drawing/2014/chart" uri="{C3380CC4-5D6E-409C-BE32-E72D297353CC}">
                <c16:uniqueId val="{00000007-1791-4F19-AB2A-E46953ED8CAA}"/>
              </c:ext>
            </c:extLst>
          </c:dPt>
          <c:dPt>
            <c:idx val="7"/>
            <c:bubble3D val="0"/>
            <c:spPr>
              <a:solidFill>
                <a:srgbClr val="92D050"/>
              </a:solidFill>
              <a:ln w="19050">
                <a:noFill/>
              </a:ln>
              <a:effectLst/>
            </c:spPr>
            <c:extLst>
              <c:ext xmlns:c16="http://schemas.microsoft.com/office/drawing/2014/chart" uri="{C3380CC4-5D6E-409C-BE32-E72D297353CC}">
                <c16:uniqueId val="{00000008-1791-4F19-AB2A-E46953ED8CAA}"/>
              </c:ext>
            </c:extLst>
          </c:dPt>
          <c:dPt>
            <c:idx val="8"/>
            <c:bubble3D val="0"/>
            <c:spPr>
              <a:solidFill>
                <a:srgbClr val="00B050"/>
              </a:solidFill>
              <a:ln w="19050">
                <a:noFill/>
              </a:ln>
              <a:effectLst/>
            </c:spPr>
            <c:extLst>
              <c:ext xmlns:c16="http://schemas.microsoft.com/office/drawing/2014/chart" uri="{C3380CC4-5D6E-409C-BE32-E72D297353CC}">
                <c16:uniqueId val="{00000009-1791-4F19-AB2A-E46953ED8CAA}"/>
              </c:ext>
            </c:extLst>
          </c:dPt>
          <c:dPt>
            <c:idx val="9"/>
            <c:bubble3D val="0"/>
            <c:spPr>
              <a:solidFill>
                <a:srgbClr val="7030A0"/>
              </a:solidFill>
              <a:ln w="19050">
                <a:noFill/>
              </a:ln>
              <a:effectLst/>
            </c:spPr>
            <c:extLst>
              <c:ext xmlns:c16="http://schemas.microsoft.com/office/drawing/2014/chart" uri="{C3380CC4-5D6E-409C-BE32-E72D297353CC}">
                <c16:uniqueId val="{0000000A-1791-4F19-AB2A-E46953ED8CAA}"/>
              </c:ext>
            </c:extLst>
          </c:dPt>
          <c:dPt>
            <c:idx val="10"/>
            <c:bubble3D val="0"/>
            <c:spPr>
              <a:solidFill>
                <a:schemeClr val="bg1">
                  <a:lumMod val="65000"/>
                </a:schemeClr>
              </a:solidFill>
              <a:ln w="19050">
                <a:noFill/>
              </a:ln>
              <a:effectLst/>
            </c:spPr>
            <c:extLst>
              <c:ext xmlns:c16="http://schemas.microsoft.com/office/drawing/2014/chart" uri="{C3380CC4-5D6E-409C-BE32-E72D297353CC}">
                <c16:uniqueId val="{0000000B-1791-4F19-AB2A-E46953ED8CAA}"/>
              </c:ext>
            </c:extLst>
          </c:dPt>
          <c:dPt>
            <c:idx val="11"/>
            <c:bubble3D val="0"/>
            <c:spPr>
              <a:solidFill>
                <a:schemeClr val="tx1">
                  <a:lumMod val="85000"/>
                  <a:lumOff val="15000"/>
                </a:schemeClr>
              </a:solidFill>
              <a:ln w="19050">
                <a:noFill/>
              </a:ln>
              <a:effectLst/>
            </c:spPr>
            <c:extLst>
              <c:ext xmlns:c16="http://schemas.microsoft.com/office/drawing/2014/chart" uri="{C3380CC4-5D6E-409C-BE32-E72D297353CC}">
                <c16:uniqueId val="{0000000C-1791-4F19-AB2A-E46953ED8CAA}"/>
              </c:ext>
            </c:extLst>
          </c:dPt>
          <c:cat>
            <c:strRef>
              <c:f>Report!$BM$27:$BX$27</c:f>
              <c:strCache>
                <c:ptCount val="6"/>
                <c:pt idx="0">
                  <c:v>Email Marketing</c:v>
                </c:pt>
                <c:pt idx="1">
                  <c:v>Facebook</c:v>
                </c:pt>
                <c:pt idx="2">
                  <c:v>Instagram</c:v>
                </c:pt>
                <c:pt idx="3">
                  <c:v>LinkedIn</c:v>
                </c:pt>
                <c:pt idx="4">
                  <c:v>Twitter</c:v>
                </c:pt>
                <c:pt idx="5">
                  <c:v>YouTube</c:v>
                </c:pt>
              </c:strCache>
            </c:strRef>
          </c:cat>
          <c:val>
            <c:numRef>
              <c:f>Report!$BM$28:$BX$28</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0-1791-4F19-AB2A-E46953ED8CAA}"/>
            </c:ext>
          </c:extLst>
        </c:ser>
        <c:dLbls>
          <c:showLegendKey val="0"/>
          <c:showVal val="0"/>
          <c:showCatName val="0"/>
          <c:showSerName val="0"/>
          <c:showPercent val="0"/>
          <c:showBubbleSize val="0"/>
          <c:showLeaderLines val="1"/>
        </c:dLbls>
        <c:firstSliceAng val="0"/>
      </c:pieChart>
      <c:spPr>
        <a:noFill/>
        <a:ln>
          <a:noFill/>
        </a:ln>
        <a:effectLst/>
      </c:spPr>
    </c:plotArea>
    <c:plotVisOnly val="0"/>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12700" cap="flat" cmpd="sng" algn="ctr">
      <a:solidFill>
        <a:schemeClr val="tx1"/>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hyperlink" Target="https://spreadsheetsolutions.biz/?10090" TargetMode="External"/><Relationship Id="rId7" Type="http://schemas.openxmlformats.org/officeDocument/2006/relationships/hyperlink" Target="https://spreadsheetsolutions.biz/basic-spreadsheet-range/?10090" TargetMode="External"/><Relationship Id="rId2" Type="http://schemas.openxmlformats.org/officeDocument/2006/relationships/image" Target="../media/image1.jpeg"/><Relationship Id="rId1" Type="http://schemas.openxmlformats.org/officeDocument/2006/relationships/hyperlink" Target="https://spreadsheetsolutions.biz/project/marketing-campaign-report/?10090" TargetMode="External"/><Relationship Id="rId6" Type="http://schemas.openxmlformats.org/officeDocument/2006/relationships/image" Target="../media/image3.jpg"/><Relationship Id="rId5" Type="http://schemas.openxmlformats.org/officeDocument/2006/relationships/hyperlink" Target="https://spreadsheetsolutions.biz/terms-conditions/?10090" TargetMode="External"/><Relationship Id="rId10" Type="http://schemas.openxmlformats.org/officeDocument/2006/relationships/image" Target="../media/image5.jpg"/><Relationship Id="rId4" Type="http://schemas.openxmlformats.org/officeDocument/2006/relationships/image" Target="../media/image2.jpeg"/><Relationship Id="rId9" Type="http://schemas.openxmlformats.org/officeDocument/2006/relationships/hyperlink" Target="https://spreadsheetsolutions.biz/how-to-not-ruin-your-spreadsheet/?10090" TargetMode="External"/></Relationships>
</file>

<file path=xl/drawings/_rels/drawing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 Id="rId5" Type="http://schemas.openxmlformats.org/officeDocument/2006/relationships/chart" Target="../charts/chart5.xml"/><Relationship Id="rId4" Type="http://schemas.openxmlformats.org/officeDocument/2006/relationships/chart" Target="../charts/chart4.xml"/></Relationships>
</file>

<file path=xl/drawings/drawing1.xml><?xml version="1.0" encoding="utf-8"?>
<xdr:wsDr xmlns:xdr="http://schemas.openxmlformats.org/drawingml/2006/spreadsheetDrawing" xmlns:a="http://schemas.openxmlformats.org/drawingml/2006/main">
  <xdr:twoCellAnchor editAs="oneCell">
    <xdr:from>
      <xdr:col>1</xdr:col>
      <xdr:colOff>47626</xdr:colOff>
      <xdr:row>22</xdr:row>
      <xdr:rowOff>47625</xdr:rowOff>
    </xdr:from>
    <xdr:to>
      <xdr:col>16</xdr:col>
      <xdr:colOff>152400</xdr:colOff>
      <xdr:row>26</xdr:row>
      <xdr:rowOff>161925</xdr:rowOff>
    </xdr:to>
    <xdr:pic>
      <xdr:nvPicPr>
        <xdr:cNvPr id="2" name="Picture 1">
          <a:hlinkClick xmlns:r="http://schemas.openxmlformats.org/officeDocument/2006/relationships" r:id="rId1"/>
          <a:extLst>
            <a:ext uri="{FF2B5EF4-FFF2-40B4-BE49-F238E27FC236}">
              <a16:creationId xmlns:a16="http://schemas.microsoft.com/office/drawing/2014/main" id="{7DF24FCE-965C-439F-861E-38B2B989A6EE}"/>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238126" y="4238625"/>
          <a:ext cx="2962274" cy="876300"/>
        </a:xfrm>
        <a:prstGeom prst="rect">
          <a:avLst/>
        </a:prstGeom>
      </xdr:spPr>
    </xdr:pic>
    <xdr:clientData/>
  </xdr:twoCellAnchor>
  <xdr:twoCellAnchor editAs="oneCell">
    <xdr:from>
      <xdr:col>24</xdr:col>
      <xdr:colOff>57150</xdr:colOff>
      <xdr:row>34</xdr:row>
      <xdr:rowOff>95251</xdr:rowOff>
    </xdr:from>
    <xdr:to>
      <xdr:col>44</xdr:col>
      <xdr:colOff>152400</xdr:colOff>
      <xdr:row>40</xdr:row>
      <xdr:rowOff>122524</xdr:rowOff>
    </xdr:to>
    <xdr:pic>
      <xdr:nvPicPr>
        <xdr:cNvPr id="3" name="Picture 2">
          <a:hlinkClick xmlns:r="http://schemas.openxmlformats.org/officeDocument/2006/relationships" r:id="rId3"/>
          <a:extLst>
            <a:ext uri="{FF2B5EF4-FFF2-40B4-BE49-F238E27FC236}">
              <a16:creationId xmlns:a16="http://schemas.microsoft.com/office/drawing/2014/main" id="{8076DB10-2167-4B8C-B564-C516FD971C56}"/>
            </a:ext>
          </a:extLst>
        </xdr:cNvPr>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val="0"/>
            </a:ext>
          </a:extLst>
        </a:blip>
        <a:stretch>
          <a:fillRect/>
        </a:stretch>
      </xdr:blipFill>
      <xdr:spPr>
        <a:xfrm>
          <a:off x="4629150" y="6572251"/>
          <a:ext cx="3905250" cy="1170273"/>
        </a:xfrm>
        <a:prstGeom prst="rect">
          <a:avLst/>
        </a:prstGeom>
      </xdr:spPr>
    </xdr:pic>
    <xdr:clientData/>
  </xdr:twoCellAnchor>
  <xdr:twoCellAnchor editAs="oneCell">
    <xdr:from>
      <xdr:col>24</xdr:col>
      <xdr:colOff>57149</xdr:colOff>
      <xdr:row>42</xdr:row>
      <xdr:rowOff>178948</xdr:rowOff>
    </xdr:from>
    <xdr:to>
      <xdr:col>44</xdr:col>
      <xdr:colOff>161924</xdr:colOff>
      <xdr:row>45</xdr:row>
      <xdr:rowOff>190499</xdr:rowOff>
    </xdr:to>
    <xdr:pic>
      <xdr:nvPicPr>
        <xdr:cNvPr id="4" name="Picture 3">
          <a:hlinkClick xmlns:r="http://schemas.openxmlformats.org/officeDocument/2006/relationships" r:id="rId5"/>
          <a:extLst>
            <a:ext uri="{FF2B5EF4-FFF2-40B4-BE49-F238E27FC236}">
              <a16:creationId xmlns:a16="http://schemas.microsoft.com/office/drawing/2014/main" id="{9CE7403F-FD02-4039-9138-CD8E4479A1CB}"/>
            </a:ext>
          </a:extLst>
        </xdr:cNvPr>
        <xdr:cNvPicPr>
          <a:picLocks noChangeAspect="1"/>
        </xdr:cNvPicPr>
      </xdr:nvPicPr>
      <xdr:blipFill>
        <a:blip xmlns:r="http://schemas.openxmlformats.org/officeDocument/2006/relationships" r:embed="rId6">
          <a:extLst>
            <a:ext uri="{28A0092B-C50C-407E-A947-70E740481C1C}">
              <a14:useLocalDpi xmlns:a14="http://schemas.microsoft.com/office/drawing/2010/main" val="0"/>
            </a:ext>
          </a:extLst>
        </a:blip>
        <a:stretch>
          <a:fillRect/>
        </a:stretch>
      </xdr:blipFill>
      <xdr:spPr>
        <a:xfrm>
          <a:off x="4629149" y="8179948"/>
          <a:ext cx="3914775" cy="583051"/>
        </a:xfrm>
        <a:prstGeom prst="rect">
          <a:avLst/>
        </a:prstGeom>
      </xdr:spPr>
    </xdr:pic>
    <xdr:clientData/>
  </xdr:twoCellAnchor>
  <xdr:twoCellAnchor editAs="oneCell">
    <xdr:from>
      <xdr:col>1</xdr:col>
      <xdr:colOff>66674</xdr:colOff>
      <xdr:row>34</xdr:row>
      <xdr:rowOff>76201</xdr:rowOff>
    </xdr:from>
    <xdr:to>
      <xdr:col>21</xdr:col>
      <xdr:colOff>145771</xdr:colOff>
      <xdr:row>40</xdr:row>
      <xdr:rowOff>123825</xdr:rowOff>
    </xdr:to>
    <xdr:pic>
      <xdr:nvPicPr>
        <xdr:cNvPr id="5" name="Picture 4">
          <a:hlinkClick xmlns:r="http://schemas.openxmlformats.org/officeDocument/2006/relationships" r:id="rId7"/>
          <a:extLst>
            <a:ext uri="{FF2B5EF4-FFF2-40B4-BE49-F238E27FC236}">
              <a16:creationId xmlns:a16="http://schemas.microsoft.com/office/drawing/2014/main" id="{39C9FED8-494E-46D5-92E7-ACE6BDD399ED}"/>
            </a:ext>
          </a:extLst>
        </xdr:cNvPr>
        <xdr:cNvPicPr>
          <a:picLocks noChangeAspect="1"/>
        </xdr:cNvPicPr>
      </xdr:nvPicPr>
      <xdr:blipFill>
        <a:blip xmlns:r="http://schemas.openxmlformats.org/officeDocument/2006/relationships" r:embed="rId8" cstate="print">
          <a:extLst>
            <a:ext uri="{28A0092B-C50C-407E-A947-70E740481C1C}">
              <a14:useLocalDpi xmlns:a14="http://schemas.microsoft.com/office/drawing/2010/main" val="0"/>
            </a:ext>
          </a:extLst>
        </a:blip>
        <a:stretch>
          <a:fillRect/>
        </a:stretch>
      </xdr:blipFill>
      <xdr:spPr>
        <a:xfrm>
          <a:off x="257174" y="6553201"/>
          <a:ext cx="3889097" cy="1190624"/>
        </a:xfrm>
        <a:prstGeom prst="rect">
          <a:avLst/>
        </a:prstGeom>
      </xdr:spPr>
    </xdr:pic>
    <xdr:clientData/>
  </xdr:twoCellAnchor>
  <xdr:twoCellAnchor editAs="oneCell">
    <xdr:from>
      <xdr:col>1</xdr:col>
      <xdr:colOff>0</xdr:colOff>
      <xdr:row>42</xdr:row>
      <xdr:rowOff>133350</xdr:rowOff>
    </xdr:from>
    <xdr:to>
      <xdr:col>22</xdr:col>
      <xdr:colOff>0</xdr:colOff>
      <xdr:row>45</xdr:row>
      <xdr:rowOff>43392</xdr:rowOff>
    </xdr:to>
    <xdr:pic>
      <xdr:nvPicPr>
        <xdr:cNvPr id="6" name="Picture 5">
          <a:hlinkClick xmlns:r="http://schemas.openxmlformats.org/officeDocument/2006/relationships" r:id="rId9"/>
          <a:extLst>
            <a:ext uri="{FF2B5EF4-FFF2-40B4-BE49-F238E27FC236}">
              <a16:creationId xmlns:a16="http://schemas.microsoft.com/office/drawing/2014/main" id="{FB1EFC01-07FE-460C-AA55-4995307C3F47}"/>
            </a:ext>
          </a:extLst>
        </xdr:cNvPr>
        <xdr:cNvPicPr>
          <a:picLocks noChangeAspect="1"/>
        </xdr:cNvPicPr>
      </xdr:nvPicPr>
      <xdr:blipFill>
        <a:blip xmlns:r="http://schemas.openxmlformats.org/officeDocument/2006/relationships" r:embed="rId10">
          <a:extLst>
            <a:ext uri="{28A0092B-C50C-407E-A947-70E740481C1C}">
              <a14:useLocalDpi xmlns:a14="http://schemas.microsoft.com/office/drawing/2010/main" val="0"/>
            </a:ext>
          </a:extLst>
        </a:blip>
        <a:stretch>
          <a:fillRect/>
        </a:stretch>
      </xdr:blipFill>
      <xdr:spPr>
        <a:xfrm>
          <a:off x="190500" y="8134350"/>
          <a:ext cx="4000500" cy="48154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3</xdr:col>
      <xdr:colOff>38100</xdr:colOff>
      <xdr:row>15</xdr:row>
      <xdr:rowOff>76200</xdr:rowOff>
    </xdr:from>
    <xdr:ext cx="3367845" cy="405432"/>
    <xdr:sp macro="" textlink="">
      <xdr:nvSpPr>
        <xdr:cNvPr id="2" name="TextBox 1">
          <a:extLst>
            <a:ext uri="{FF2B5EF4-FFF2-40B4-BE49-F238E27FC236}">
              <a16:creationId xmlns:a16="http://schemas.microsoft.com/office/drawing/2014/main" id="{EF83C99E-48B0-4368-966C-3BBE68A32714}"/>
            </a:ext>
          </a:extLst>
        </xdr:cNvPr>
        <xdr:cNvSpPr txBox="1"/>
      </xdr:nvSpPr>
      <xdr:spPr>
        <a:xfrm>
          <a:off x="800100" y="2933700"/>
          <a:ext cx="3367845" cy="405432"/>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en-GB" sz="2000" b="1"/>
            <a:t>RESERVED</a:t>
          </a:r>
          <a:r>
            <a:rPr lang="en-GB" sz="2000" b="1" baseline="0"/>
            <a:t> FOR PAID VERSION</a:t>
          </a:r>
          <a:endParaRPr lang="en-GB" sz="2000" b="1"/>
        </a:p>
      </xdr:txBody>
    </xdr:sp>
    <xdr:clientData/>
  </xdr:oneCellAnchor>
</xdr:wsDr>
</file>

<file path=xl/drawings/drawing3.xml><?xml version="1.0" encoding="utf-8"?>
<xdr:wsDr xmlns:xdr="http://schemas.openxmlformats.org/drawingml/2006/spreadsheetDrawing" xmlns:a="http://schemas.openxmlformats.org/drawingml/2006/main">
  <xdr:twoCellAnchor>
    <xdr:from>
      <xdr:col>1</xdr:col>
      <xdr:colOff>0</xdr:colOff>
      <xdr:row>4</xdr:row>
      <xdr:rowOff>4762</xdr:rowOff>
    </xdr:from>
    <xdr:to>
      <xdr:col>45</xdr:col>
      <xdr:colOff>0</xdr:colOff>
      <xdr:row>24</xdr:row>
      <xdr:rowOff>0</xdr:rowOff>
    </xdr:to>
    <xdr:graphicFrame macro="">
      <xdr:nvGraphicFramePr>
        <xdr:cNvPr id="2" name="Chart 1">
          <a:extLst>
            <a:ext uri="{FF2B5EF4-FFF2-40B4-BE49-F238E27FC236}">
              <a16:creationId xmlns:a16="http://schemas.microsoft.com/office/drawing/2014/main" id="{28B6CE68-CB3E-4BE0-82ED-BEAACF14C87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25</xdr:row>
      <xdr:rowOff>0</xdr:rowOff>
    </xdr:from>
    <xdr:to>
      <xdr:col>45</xdr:col>
      <xdr:colOff>0</xdr:colOff>
      <xdr:row>32</xdr:row>
      <xdr:rowOff>0</xdr:rowOff>
    </xdr:to>
    <xdr:graphicFrame macro="">
      <xdr:nvGraphicFramePr>
        <xdr:cNvPr id="3" name="Chart 2">
          <a:extLst>
            <a:ext uri="{FF2B5EF4-FFF2-40B4-BE49-F238E27FC236}">
              <a16:creationId xmlns:a16="http://schemas.microsoft.com/office/drawing/2014/main" id="{C106D5B2-7279-4125-9223-E291C6B85293}"/>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34</xdr:row>
      <xdr:rowOff>4762</xdr:rowOff>
    </xdr:from>
    <xdr:to>
      <xdr:col>45</xdr:col>
      <xdr:colOff>0</xdr:colOff>
      <xdr:row>54</xdr:row>
      <xdr:rowOff>0</xdr:rowOff>
    </xdr:to>
    <xdr:graphicFrame macro="">
      <xdr:nvGraphicFramePr>
        <xdr:cNvPr id="4" name="Chart 3">
          <a:extLst>
            <a:ext uri="{FF2B5EF4-FFF2-40B4-BE49-F238E27FC236}">
              <a16:creationId xmlns:a16="http://schemas.microsoft.com/office/drawing/2014/main" id="{9E11B93F-987A-435A-A49D-C4E27AD26CD6}"/>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0</xdr:colOff>
      <xdr:row>55</xdr:row>
      <xdr:rowOff>4762</xdr:rowOff>
    </xdr:from>
    <xdr:to>
      <xdr:col>25</xdr:col>
      <xdr:colOff>0</xdr:colOff>
      <xdr:row>65</xdr:row>
      <xdr:rowOff>0</xdr:rowOff>
    </xdr:to>
    <xdr:graphicFrame macro="">
      <xdr:nvGraphicFramePr>
        <xdr:cNvPr id="7" name="Chart 6">
          <a:extLst>
            <a:ext uri="{FF2B5EF4-FFF2-40B4-BE49-F238E27FC236}">
              <a16:creationId xmlns:a16="http://schemas.microsoft.com/office/drawing/2014/main" id="{5413987E-98FF-48A9-ADB1-C9AF51B2828D}"/>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26</xdr:col>
      <xdr:colOff>0</xdr:colOff>
      <xdr:row>55</xdr:row>
      <xdr:rowOff>4762</xdr:rowOff>
    </xdr:from>
    <xdr:to>
      <xdr:col>45</xdr:col>
      <xdr:colOff>0</xdr:colOff>
      <xdr:row>65</xdr:row>
      <xdr:rowOff>0</xdr:rowOff>
    </xdr:to>
    <xdr:graphicFrame macro="">
      <xdr:nvGraphicFramePr>
        <xdr:cNvPr id="8" name="Chart 7">
          <a:extLst>
            <a:ext uri="{FF2B5EF4-FFF2-40B4-BE49-F238E27FC236}">
              <a16:creationId xmlns:a16="http://schemas.microsoft.com/office/drawing/2014/main" id="{2CCD4DE9-BE2D-41A8-B9C7-F54576D9EF0E}"/>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www.youtube.com/watch?v=BS3PkkxOBVw"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0247DB-B25B-4BC2-8F7A-65B64AF47D10}">
  <sheetPr>
    <tabColor theme="1"/>
  </sheetPr>
  <dimension ref="A1:BY49"/>
  <sheetViews>
    <sheetView tabSelected="1" zoomScaleNormal="100" workbookViewId="0"/>
  </sheetViews>
  <sheetFormatPr defaultColWidth="0" defaultRowHeight="15" zeroHeight="1" x14ac:dyDescent="0.25"/>
  <cols>
    <col min="1" max="46" width="2.85546875" style="1" customWidth="1"/>
    <col min="47" max="68" width="2.85546875" style="1" hidden="1" customWidth="1"/>
    <col min="69" max="74" width="4.28515625" style="1" hidden="1" customWidth="1"/>
    <col min="75" max="75" width="2.85546875" style="1" hidden="1" customWidth="1"/>
    <col min="76" max="77" width="5.7109375" style="1" hidden="1" customWidth="1"/>
    <col min="78" max="16384" width="2.85546875" style="1" hidden="1"/>
  </cols>
  <sheetData>
    <row r="1" spans="1:77" x14ac:dyDescent="0.25">
      <c r="A1" s="34"/>
      <c r="B1" s="34"/>
      <c r="C1" s="34"/>
      <c r="D1" s="34"/>
      <c r="E1" s="34"/>
      <c r="F1" s="34"/>
      <c r="G1" s="34"/>
      <c r="H1" s="34"/>
      <c r="I1" s="34"/>
      <c r="J1" s="34"/>
      <c r="K1" s="34"/>
      <c r="L1" s="34"/>
      <c r="M1" s="34"/>
      <c r="N1" s="34"/>
      <c r="O1" s="34"/>
      <c r="P1" s="34"/>
      <c r="Q1" s="34"/>
      <c r="R1" s="34"/>
      <c r="S1" s="34"/>
      <c r="T1" s="34"/>
      <c r="U1" s="34"/>
      <c r="V1" s="34"/>
      <c r="W1" s="34"/>
      <c r="X1" s="34"/>
      <c r="Y1" s="34"/>
      <c r="Z1" s="34"/>
      <c r="AA1" s="34"/>
      <c r="AB1" s="34"/>
      <c r="AC1" s="34"/>
      <c r="AD1" s="34"/>
      <c r="AE1" s="34"/>
      <c r="AF1" s="34"/>
      <c r="AG1" s="34"/>
      <c r="AH1" s="34"/>
      <c r="AI1" s="34"/>
      <c r="AJ1" s="34"/>
      <c r="AK1" s="34"/>
      <c r="AL1" s="34"/>
      <c r="AM1" s="34"/>
      <c r="AN1" s="34"/>
      <c r="AO1" s="34"/>
      <c r="AP1" s="34"/>
      <c r="AQ1" s="34"/>
      <c r="AR1" s="34"/>
      <c r="AS1" s="34"/>
      <c r="AT1" s="34"/>
    </row>
    <row r="2" spans="1:77" x14ac:dyDescent="0.25">
      <c r="A2" s="34"/>
      <c r="B2" s="137" t="s">
        <v>86</v>
      </c>
      <c r="C2" s="138"/>
      <c r="D2" s="138"/>
      <c r="E2" s="138"/>
      <c r="F2" s="138"/>
      <c r="G2" s="138"/>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9"/>
      <c r="AT2" s="34"/>
    </row>
    <row r="3" spans="1:77" x14ac:dyDescent="0.25">
      <c r="A3" s="34"/>
      <c r="B3" s="140"/>
      <c r="C3" s="141"/>
      <c r="D3" s="141"/>
      <c r="E3" s="141"/>
      <c r="F3" s="141"/>
      <c r="G3" s="141"/>
      <c r="H3" s="141"/>
      <c r="I3" s="141"/>
      <c r="J3" s="141"/>
      <c r="K3" s="141"/>
      <c r="L3" s="141"/>
      <c r="M3" s="141"/>
      <c r="N3" s="141"/>
      <c r="O3" s="141"/>
      <c r="P3" s="141"/>
      <c r="Q3" s="141"/>
      <c r="R3" s="141"/>
      <c r="S3" s="141"/>
      <c r="T3" s="141"/>
      <c r="U3" s="141"/>
      <c r="V3" s="141"/>
      <c r="W3" s="141"/>
      <c r="X3" s="141"/>
      <c r="Y3" s="141"/>
      <c r="Z3" s="141"/>
      <c r="AA3" s="141"/>
      <c r="AB3" s="141"/>
      <c r="AC3" s="141"/>
      <c r="AD3" s="141"/>
      <c r="AE3" s="141"/>
      <c r="AF3" s="141"/>
      <c r="AG3" s="141"/>
      <c r="AH3" s="141"/>
      <c r="AI3" s="141"/>
      <c r="AJ3" s="141"/>
      <c r="AK3" s="141"/>
      <c r="AL3" s="141"/>
      <c r="AM3" s="141"/>
      <c r="AN3" s="141"/>
      <c r="AO3" s="141"/>
      <c r="AP3" s="141"/>
      <c r="AQ3" s="141"/>
      <c r="AR3" s="141"/>
      <c r="AS3" s="142"/>
      <c r="AT3" s="34"/>
    </row>
    <row r="4" spans="1:77" x14ac:dyDescent="0.25">
      <c r="A4" s="34"/>
      <c r="B4" s="34"/>
      <c r="C4" s="34"/>
      <c r="D4" s="34"/>
      <c r="E4" s="34"/>
      <c r="F4" s="34"/>
      <c r="G4" s="34"/>
      <c r="H4" s="34"/>
      <c r="I4" s="34"/>
      <c r="J4" s="34"/>
      <c r="K4" s="34"/>
      <c r="L4" s="34"/>
      <c r="M4" s="34"/>
      <c r="N4" s="34"/>
      <c r="O4" s="34"/>
      <c r="P4" s="34"/>
      <c r="Q4" s="34"/>
      <c r="R4" s="34"/>
      <c r="S4" s="34"/>
      <c r="T4" s="34"/>
      <c r="U4" s="34"/>
      <c r="V4" s="34"/>
      <c r="W4" s="34"/>
      <c r="X4" s="34"/>
      <c r="Y4" s="34"/>
      <c r="Z4" s="34"/>
      <c r="AA4" s="34"/>
      <c r="AB4" s="34"/>
      <c r="AC4" s="34"/>
      <c r="AD4" s="34"/>
      <c r="AE4" s="34"/>
      <c r="AF4" s="34"/>
      <c r="AG4" s="34"/>
      <c r="AH4" s="34"/>
      <c r="AI4" s="34"/>
      <c r="AJ4" s="34"/>
      <c r="AK4" s="34"/>
      <c r="AL4" s="34"/>
      <c r="AM4" s="34"/>
      <c r="AN4" s="34"/>
      <c r="AO4" s="34"/>
      <c r="AP4" s="34"/>
      <c r="AQ4" s="34"/>
      <c r="AR4" s="34"/>
      <c r="AS4" s="34"/>
      <c r="AT4" s="34"/>
      <c r="BQ4" s="26" t="s">
        <v>12</v>
      </c>
    </row>
    <row r="5" spans="1:77" x14ac:dyDescent="0.25">
      <c r="A5" s="34"/>
      <c r="B5" s="134" t="s">
        <v>47</v>
      </c>
      <c r="C5" s="135"/>
      <c r="D5" s="135"/>
      <c r="E5" s="135"/>
      <c r="F5" s="135"/>
      <c r="G5" s="135"/>
      <c r="H5" s="135"/>
      <c r="I5" s="135"/>
      <c r="J5" s="135"/>
      <c r="K5" s="135"/>
      <c r="L5" s="135"/>
      <c r="M5" s="135"/>
      <c r="N5" s="135"/>
      <c r="O5" s="135"/>
      <c r="P5" s="135"/>
      <c r="Q5" s="135"/>
      <c r="R5" s="135"/>
      <c r="S5" s="135"/>
      <c r="T5" s="135"/>
      <c r="U5" s="135"/>
      <c r="V5" s="135"/>
      <c r="W5" s="135"/>
      <c r="X5" s="135"/>
      <c r="Y5" s="135"/>
      <c r="Z5" s="135"/>
      <c r="AA5" s="135"/>
      <c r="AB5" s="135"/>
      <c r="AC5" s="135"/>
      <c r="AD5" s="135"/>
      <c r="AE5" s="135"/>
      <c r="AF5" s="135"/>
      <c r="AG5" s="135"/>
      <c r="AH5" s="135"/>
      <c r="AI5" s="135"/>
      <c r="AJ5" s="135"/>
      <c r="AK5" s="135"/>
      <c r="AL5" s="135"/>
      <c r="AM5" s="135"/>
      <c r="AN5" s="135"/>
      <c r="AO5" s="135"/>
      <c r="AP5" s="135"/>
      <c r="AQ5" s="135"/>
      <c r="AR5" s="135"/>
      <c r="AS5" s="136"/>
      <c r="AT5" s="34"/>
      <c r="BQ5" s="27" t="s">
        <v>13</v>
      </c>
    </row>
    <row r="6" spans="1:77" x14ac:dyDescent="0.25">
      <c r="A6" s="34"/>
      <c r="B6" s="34"/>
      <c r="C6" s="34"/>
      <c r="D6" s="34"/>
      <c r="E6" s="34"/>
      <c r="F6" s="34"/>
      <c r="G6" s="34"/>
      <c r="H6" s="34"/>
      <c r="I6" s="34"/>
      <c r="J6" s="34"/>
      <c r="K6" s="34"/>
      <c r="L6" s="34"/>
      <c r="M6" s="34"/>
      <c r="N6" s="34"/>
      <c r="O6" s="34"/>
      <c r="P6" s="34"/>
      <c r="Q6" s="34"/>
      <c r="R6" s="34"/>
      <c r="S6" s="34"/>
      <c r="T6" s="34"/>
      <c r="U6" s="34"/>
      <c r="V6" s="34"/>
      <c r="W6" s="34"/>
      <c r="X6" s="34"/>
      <c r="Y6" s="34"/>
      <c r="Z6" s="34"/>
      <c r="AA6" s="34"/>
      <c r="AB6" s="34"/>
      <c r="AC6" s="34"/>
      <c r="AD6" s="34"/>
      <c r="AE6" s="34"/>
      <c r="AF6" s="34"/>
      <c r="AG6" s="34"/>
      <c r="AH6" s="34"/>
      <c r="AI6" s="34"/>
      <c r="AJ6" s="34"/>
      <c r="AK6" s="34"/>
      <c r="AL6" s="34"/>
      <c r="AM6" s="34"/>
      <c r="AN6" s="34"/>
      <c r="AO6" s="34"/>
      <c r="AP6" s="34"/>
      <c r="AQ6" s="34"/>
      <c r="AR6" s="34"/>
      <c r="AS6" s="34"/>
      <c r="AT6" s="34"/>
    </row>
    <row r="7" spans="1:77" x14ac:dyDescent="0.25">
      <c r="A7" s="34"/>
      <c r="B7" s="113" t="s">
        <v>48</v>
      </c>
      <c r="C7" s="114"/>
      <c r="D7" s="114"/>
      <c r="E7" s="114"/>
      <c r="F7" s="114"/>
      <c r="G7" s="115"/>
      <c r="H7" s="131" t="s">
        <v>49</v>
      </c>
      <c r="I7" s="132"/>
      <c r="J7" s="132"/>
      <c r="K7" s="132"/>
      <c r="L7" s="132"/>
      <c r="M7" s="132"/>
      <c r="N7" s="132"/>
      <c r="O7" s="132"/>
      <c r="P7" s="132"/>
      <c r="Q7" s="132"/>
      <c r="R7" s="132"/>
      <c r="S7" s="132"/>
      <c r="T7" s="132"/>
      <c r="U7" s="132"/>
      <c r="V7" s="132"/>
      <c r="W7" s="132"/>
      <c r="X7" s="132"/>
      <c r="Y7" s="132"/>
      <c r="Z7" s="132"/>
      <c r="AA7" s="132"/>
      <c r="AB7" s="132"/>
      <c r="AC7" s="132"/>
      <c r="AD7" s="132"/>
      <c r="AE7" s="132"/>
      <c r="AF7" s="132"/>
      <c r="AG7" s="132"/>
      <c r="AH7" s="132"/>
      <c r="AI7" s="132"/>
      <c r="AJ7" s="132"/>
      <c r="AK7" s="132"/>
      <c r="AL7" s="132"/>
      <c r="AM7" s="132"/>
      <c r="AN7" s="132"/>
      <c r="AO7" s="132"/>
      <c r="AP7" s="132"/>
      <c r="AQ7" s="132"/>
      <c r="AR7" s="132"/>
      <c r="AS7" s="133"/>
      <c r="AT7" s="34"/>
    </row>
    <row r="8" spans="1:77" x14ac:dyDescent="0.25">
      <c r="A8" s="34"/>
      <c r="B8" s="134" t="s">
        <v>50</v>
      </c>
      <c r="C8" s="135"/>
      <c r="D8" s="135"/>
      <c r="E8" s="135"/>
      <c r="F8" s="135"/>
      <c r="G8" s="136"/>
      <c r="H8" s="131" t="s">
        <v>51</v>
      </c>
      <c r="I8" s="132"/>
      <c r="J8" s="132"/>
      <c r="K8" s="132"/>
      <c r="L8" s="132"/>
      <c r="M8" s="132"/>
      <c r="N8" s="132"/>
      <c r="O8" s="132"/>
      <c r="P8" s="132"/>
      <c r="Q8" s="132"/>
      <c r="R8" s="132"/>
      <c r="S8" s="132"/>
      <c r="T8" s="132"/>
      <c r="U8" s="132"/>
      <c r="V8" s="132"/>
      <c r="W8" s="132"/>
      <c r="X8" s="132"/>
      <c r="Y8" s="132"/>
      <c r="Z8" s="132"/>
      <c r="AA8" s="132"/>
      <c r="AB8" s="132"/>
      <c r="AC8" s="132"/>
      <c r="AD8" s="132"/>
      <c r="AE8" s="132"/>
      <c r="AF8" s="132"/>
      <c r="AG8" s="132"/>
      <c r="AH8" s="132"/>
      <c r="AI8" s="132"/>
      <c r="AJ8" s="132"/>
      <c r="AK8" s="132"/>
      <c r="AL8" s="132"/>
      <c r="AM8" s="132"/>
      <c r="AN8" s="132"/>
      <c r="AO8" s="132"/>
      <c r="AP8" s="132"/>
      <c r="AQ8" s="132"/>
      <c r="AR8" s="132"/>
      <c r="AS8" s="133"/>
      <c r="AT8" s="34"/>
    </row>
    <row r="9" spans="1:77" x14ac:dyDescent="0.25">
      <c r="A9" s="34"/>
      <c r="B9" s="131" t="s">
        <v>52</v>
      </c>
      <c r="C9" s="132"/>
      <c r="D9" s="132"/>
      <c r="E9" s="132"/>
      <c r="F9" s="132"/>
      <c r="G9" s="132"/>
      <c r="H9" s="132"/>
      <c r="I9" s="132"/>
      <c r="J9" s="132"/>
      <c r="K9" s="132"/>
      <c r="L9" s="132"/>
      <c r="M9" s="132"/>
      <c r="N9" s="132"/>
      <c r="O9" s="132"/>
      <c r="P9" s="132"/>
      <c r="Q9" s="132"/>
      <c r="R9" s="132"/>
      <c r="S9" s="132"/>
      <c r="T9" s="132"/>
      <c r="U9" s="132"/>
      <c r="V9" s="132"/>
      <c r="W9" s="132"/>
      <c r="X9" s="132"/>
      <c r="Y9" s="132"/>
      <c r="Z9" s="132"/>
      <c r="AA9" s="132"/>
      <c r="AB9" s="132"/>
      <c r="AC9" s="132"/>
      <c r="AD9" s="132"/>
      <c r="AE9" s="132"/>
      <c r="AF9" s="132"/>
      <c r="AG9" s="132"/>
      <c r="AH9" s="132"/>
      <c r="AI9" s="132"/>
      <c r="AJ9" s="132"/>
      <c r="AK9" s="132"/>
      <c r="AL9" s="132"/>
      <c r="AM9" s="132"/>
      <c r="AN9" s="132"/>
      <c r="AO9" s="132"/>
      <c r="AP9" s="132"/>
      <c r="AQ9" s="132"/>
      <c r="AR9" s="132"/>
      <c r="AS9" s="133"/>
      <c r="AT9" s="34"/>
    </row>
    <row r="10" spans="1:77" x14ac:dyDescent="0.25">
      <c r="A10" s="34"/>
      <c r="B10" s="131" t="s">
        <v>53</v>
      </c>
      <c r="C10" s="132"/>
      <c r="D10" s="132"/>
      <c r="E10" s="132"/>
      <c r="F10" s="132"/>
      <c r="G10" s="132"/>
      <c r="H10" s="132"/>
      <c r="I10" s="132"/>
      <c r="J10" s="132"/>
      <c r="K10" s="132"/>
      <c r="L10" s="132"/>
      <c r="M10" s="132"/>
      <c r="N10" s="132"/>
      <c r="O10" s="132"/>
      <c r="P10" s="132"/>
      <c r="Q10" s="132"/>
      <c r="R10" s="132"/>
      <c r="S10" s="132"/>
      <c r="T10" s="132"/>
      <c r="U10" s="132"/>
      <c r="V10" s="132"/>
      <c r="W10" s="132"/>
      <c r="X10" s="132"/>
      <c r="Y10" s="132"/>
      <c r="Z10" s="132"/>
      <c r="AA10" s="132"/>
      <c r="AB10" s="132"/>
      <c r="AC10" s="132"/>
      <c r="AD10" s="132"/>
      <c r="AE10" s="132"/>
      <c r="AF10" s="132"/>
      <c r="AG10" s="132"/>
      <c r="AH10" s="132"/>
      <c r="AI10" s="132"/>
      <c r="AJ10" s="132"/>
      <c r="AK10" s="132"/>
      <c r="AL10" s="132"/>
      <c r="AM10" s="132"/>
      <c r="AN10" s="132"/>
      <c r="AO10" s="132"/>
      <c r="AP10" s="132"/>
      <c r="AQ10" s="132"/>
      <c r="AR10" s="132"/>
      <c r="AS10" s="133"/>
      <c r="AT10" s="34"/>
    </row>
    <row r="11" spans="1:77" x14ac:dyDescent="0.25">
      <c r="A11" s="34"/>
      <c r="B11" s="131" t="s">
        <v>54</v>
      </c>
      <c r="C11" s="132"/>
      <c r="D11" s="132"/>
      <c r="E11" s="132"/>
      <c r="F11" s="132"/>
      <c r="G11" s="132"/>
      <c r="H11" s="132"/>
      <c r="I11" s="132"/>
      <c r="J11" s="132"/>
      <c r="K11" s="132"/>
      <c r="L11" s="132"/>
      <c r="M11" s="132"/>
      <c r="N11" s="132"/>
      <c r="O11" s="132"/>
      <c r="P11" s="132"/>
      <c r="Q11" s="132"/>
      <c r="R11" s="132"/>
      <c r="S11" s="132"/>
      <c r="T11" s="132"/>
      <c r="U11" s="132"/>
      <c r="V11" s="132"/>
      <c r="W11" s="132"/>
      <c r="X11" s="132"/>
      <c r="Y11" s="132"/>
      <c r="Z11" s="132"/>
      <c r="AA11" s="132"/>
      <c r="AB11" s="132"/>
      <c r="AC11" s="132"/>
      <c r="AD11" s="132"/>
      <c r="AE11" s="132"/>
      <c r="AF11" s="132"/>
      <c r="AG11" s="132"/>
      <c r="AH11" s="132"/>
      <c r="AI11" s="132"/>
      <c r="AJ11" s="132"/>
      <c r="AK11" s="132"/>
      <c r="AL11" s="132"/>
      <c r="AM11" s="132"/>
      <c r="AN11" s="132"/>
      <c r="AO11" s="132"/>
      <c r="AP11" s="132"/>
      <c r="AQ11" s="132"/>
      <c r="AR11" s="132"/>
      <c r="AS11" s="133"/>
      <c r="AT11" s="34"/>
    </row>
    <row r="12" spans="1:77" x14ac:dyDescent="0.25">
      <c r="A12" s="34"/>
      <c r="B12" s="34"/>
      <c r="C12" s="34"/>
      <c r="D12" s="34"/>
      <c r="E12" s="34"/>
      <c r="F12" s="34"/>
      <c r="G12" s="34"/>
      <c r="H12" s="34"/>
      <c r="I12" s="34"/>
      <c r="J12" s="34"/>
      <c r="K12" s="34"/>
      <c r="L12" s="34"/>
      <c r="M12" s="34"/>
      <c r="N12" s="34"/>
      <c r="O12" s="34"/>
      <c r="P12" s="34"/>
      <c r="Q12" s="34"/>
      <c r="R12" s="34"/>
      <c r="S12" s="34"/>
      <c r="T12" s="34"/>
      <c r="U12" s="34"/>
      <c r="V12" s="34"/>
      <c r="W12" s="34"/>
      <c r="X12" s="34"/>
      <c r="Y12" s="34"/>
      <c r="Z12" s="34"/>
      <c r="AA12" s="34"/>
      <c r="AB12" s="34"/>
      <c r="AC12" s="34"/>
      <c r="AD12" s="34"/>
      <c r="AE12" s="34"/>
      <c r="AF12" s="34"/>
      <c r="AG12" s="34"/>
      <c r="AH12" s="34"/>
      <c r="AI12" s="34"/>
      <c r="AJ12" s="34"/>
      <c r="AK12" s="34"/>
      <c r="AL12" s="34"/>
      <c r="AM12" s="34"/>
      <c r="AN12" s="34"/>
      <c r="AO12" s="34"/>
      <c r="AP12" s="34"/>
      <c r="AQ12" s="34"/>
      <c r="AR12" s="34"/>
      <c r="AS12" s="34"/>
      <c r="AT12" s="34"/>
    </row>
    <row r="13" spans="1:77" x14ac:dyDescent="0.25">
      <c r="A13" s="34"/>
      <c r="B13" s="34"/>
      <c r="C13" s="34"/>
      <c r="D13" s="34"/>
      <c r="E13" s="34"/>
      <c r="F13" s="34"/>
      <c r="G13" s="34"/>
      <c r="H13" s="34"/>
      <c r="I13" s="34"/>
      <c r="J13" s="34"/>
      <c r="K13" s="34"/>
      <c r="L13" s="34"/>
      <c r="M13" s="34"/>
      <c r="N13" s="34"/>
      <c r="O13" s="34"/>
      <c r="P13" s="34"/>
      <c r="Q13" s="34"/>
      <c r="R13" s="34"/>
      <c r="S13" s="34"/>
      <c r="T13" s="34"/>
      <c r="U13" s="34"/>
      <c r="V13" s="34"/>
      <c r="W13" s="34"/>
      <c r="X13" s="34"/>
      <c r="Y13" s="34"/>
      <c r="Z13" s="34"/>
      <c r="AA13" s="34"/>
      <c r="AB13" s="34"/>
      <c r="AC13" s="34"/>
      <c r="AD13" s="34"/>
      <c r="AE13" s="34"/>
      <c r="AF13" s="34"/>
      <c r="AG13" s="34"/>
      <c r="AH13" s="34"/>
      <c r="AI13" s="34"/>
      <c r="AJ13" s="34"/>
      <c r="AK13" s="34"/>
      <c r="AL13" s="34"/>
      <c r="AM13" s="34"/>
      <c r="AN13" s="34"/>
      <c r="AO13" s="34"/>
      <c r="AP13" s="34"/>
      <c r="AQ13" s="34"/>
      <c r="AR13" s="34"/>
      <c r="AS13" s="34"/>
      <c r="AT13" s="34"/>
    </row>
    <row r="14" spans="1:77" x14ac:dyDescent="0.25">
      <c r="A14" s="34"/>
      <c r="B14" s="134" t="s">
        <v>55</v>
      </c>
      <c r="C14" s="135"/>
      <c r="D14" s="135"/>
      <c r="E14" s="135"/>
      <c r="F14" s="135"/>
      <c r="G14" s="135"/>
      <c r="H14" s="135"/>
      <c r="I14" s="135"/>
      <c r="J14" s="135"/>
      <c r="K14" s="135"/>
      <c r="L14" s="135"/>
      <c r="M14" s="135"/>
      <c r="N14" s="135"/>
      <c r="O14" s="135"/>
      <c r="P14" s="135"/>
      <c r="Q14" s="135"/>
      <c r="R14" s="135"/>
      <c r="S14" s="135"/>
      <c r="T14" s="135"/>
      <c r="U14" s="135"/>
      <c r="V14" s="135"/>
      <c r="W14" s="135"/>
      <c r="X14" s="135"/>
      <c r="Y14" s="135"/>
      <c r="Z14" s="135"/>
      <c r="AA14" s="135"/>
      <c r="AB14" s="135"/>
      <c r="AC14" s="135"/>
      <c r="AD14" s="135"/>
      <c r="AE14" s="135"/>
      <c r="AF14" s="135"/>
      <c r="AG14" s="135"/>
      <c r="AH14" s="135"/>
      <c r="AI14" s="135"/>
      <c r="AJ14" s="135"/>
      <c r="AK14" s="135"/>
      <c r="AL14" s="135"/>
      <c r="AM14" s="135"/>
      <c r="AN14" s="135"/>
      <c r="AO14" s="135"/>
      <c r="AP14" s="135"/>
      <c r="AQ14" s="135"/>
      <c r="AR14" s="135"/>
      <c r="AS14" s="136"/>
      <c r="AT14" s="34"/>
    </row>
    <row r="15" spans="1:77" x14ac:dyDescent="0.25">
      <c r="A15" s="34"/>
      <c r="B15" s="34"/>
      <c r="C15" s="34"/>
      <c r="D15" s="34"/>
      <c r="E15" s="34"/>
      <c r="F15" s="34"/>
      <c r="G15" s="34"/>
      <c r="H15" s="34"/>
      <c r="I15" s="34"/>
      <c r="J15" s="34"/>
      <c r="K15" s="34"/>
      <c r="L15" s="34"/>
      <c r="M15" s="34"/>
      <c r="N15" s="34"/>
      <c r="O15" s="34"/>
      <c r="P15" s="34"/>
      <c r="Q15" s="34"/>
      <c r="R15" s="34"/>
      <c r="S15" s="34"/>
      <c r="T15" s="34"/>
      <c r="U15" s="34"/>
      <c r="V15" s="34"/>
      <c r="W15" s="34"/>
      <c r="X15" s="34"/>
      <c r="Y15" s="34"/>
      <c r="Z15" s="34"/>
      <c r="AA15" s="34"/>
      <c r="AB15" s="34"/>
      <c r="AC15" s="34"/>
      <c r="AD15" s="34"/>
      <c r="AE15" s="34"/>
      <c r="AF15" s="34"/>
      <c r="AG15" s="34"/>
      <c r="AH15" s="34"/>
      <c r="AI15" s="34"/>
      <c r="AJ15" s="34"/>
      <c r="AK15" s="34"/>
      <c r="AL15" s="34"/>
      <c r="AM15" s="34"/>
      <c r="AN15" s="34"/>
      <c r="AO15" s="34"/>
      <c r="AP15" s="34"/>
      <c r="AQ15" s="34"/>
      <c r="AR15" s="34"/>
      <c r="AS15" s="34"/>
      <c r="AT15" s="34"/>
    </row>
    <row r="16" spans="1:77" ht="15" customHeight="1" x14ac:dyDescent="0.25">
      <c r="A16" s="34"/>
      <c r="B16" s="159" t="s">
        <v>56</v>
      </c>
      <c r="C16" s="160"/>
      <c r="D16" s="160"/>
      <c r="E16" s="160"/>
      <c r="F16" s="160"/>
      <c r="G16" s="161"/>
      <c r="H16" s="181" t="s">
        <v>57</v>
      </c>
      <c r="I16" s="182"/>
      <c r="J16" s="182"/>
      <c r="K16" s="182"/>
      <c r="L16" s="182"/>
      <c r="M16" s="182"/>
      <c r="N16" s="182"/>
      <c r="O16" s="182"/>
      <c r="P16" s="182"/>
      <c r="Q16" s="183"/>
      <c r="R16" s="34"/>
      <c r="S16" s="34"/>
      <c r="T16" s="113" t="s">
        <v>6</v>
      </c>
      <c r="U16" s="114"/>
      <c r="V16" s="114"/>
      <c r="W16" s="114"/>
      <c r="X16" s="114"/>
      <c r="Y16" s="115"/>
      <c r="Z16" s="15" t="s">
        <v>8</v>
      </c>
      <c r="AA16" s="113" t="s">
        <v>7</v>
      </c>
      <c r="AB16" s="114"/>
      <c r="AC16" s="114"/>
      <c r="AD16" s="114"/>
      <c r="AE16" s="114"/>
      <c r="AF16" s="115"/>
      <c r="AG16" s="34"/>
      <c r="AH16" s="34"/>
      <c r="AI16" s="150" t="s">
        <v>84</v>
      </c>
      <c r="AJ16" s="151"/>
      <c r="AK16" s="151"/>
      <c r="AL16" s="151"/>
      <c r="AM16" s="151"/>
      <c r="AN16" s="151"/>
      <c r="AO16" s="151"/>
      <c r="AP16" s="151"/>
      <c r="AQ16" s="151"/>
      <c r="AR16" s="151"/>
      <c r="AS16" s="152"/>
      <c r="AT16" s="34"/>
      <c r="BQ16" s="16" t="s">
        <v>8</v>
      </c>
      <c r="BR16" s="16" t="s">
        <v>10</v>
      </c>
      <c r="BS16" s="16" t="s">
        <v>9</v>
      </c>
      <c r="BT16" s="16" t="s">
        <v>11</v>
      </c>
      <c r="BU16" s="16" t="s">
        <v>15</v>
      </c>
      <c r="BV16" s="16" t="s">
        <v>14</v>
      </c>
      <c r="BX16" s="16" t="s">
        <v>27</v>
      </c>
      <c r="BY16" s="16" t="s">
        <v>28</v>
      </c>
    </row>
    <row r="17" spans="1:77" x14ac:dyDescent="0.25">
      <c r="A17" s="34"/>
      <c r="B17" s="34"/>
      <c r="C17" s="34"/>
      <c r="D17" s="34"/>
      <c r="E17" s="34"/>
      <c r="F17" s="34"/>
      <c r="G17" s="34"/>
      <c r="H17" s="34"/>
      <c r="I17" s="34"/>
      <c r="J17" s="34"/>
      <c r="K17" s="34"/>
      <c r="L17" s="34"/>
      <c r="M17" s="34"/>
      <c r="N17" s="34"/>
      <c r="O17" s="34"/>
      <c r="P17" s="34"/>
      <c r="Q17" s="34"/>
      <c r="R17" s="34"/>
      <c r="S17" s="34"/>
      <c r="T17" s="125" t="s">
        <v>3</v>
      </c>
      <c r="U17" s="126"/>
      <c r="V17" s="126"/>
      <c r="W17" s="126"/>
      <c r="X17" s="126"/>
      <c r="Y17" s="127"/>
      <c r="Z17" s="8"/>
      <c r="AA17" s="119"/>
      <c r="AB17" s="120"/>
      <c r="AC17" s="120"/>
      <c r="AD17" s="120"/>
      <c r="AE17" s="120"/>
      <c r="AF17" s="121"/>
      <c r="AG17" s="69" t="str">
        <f t="shared" ref="AG17:AG28" si="0">IF($T17="", "", IF(COUNTIF($BQ17:$BV17, "X")&gt;0, $BQ$5, $BQ$4))</f>
        <v>✕</v>
      </c>
      <c r="AH17" s="34"/>
      <c r="AI17" s="153"/>
      <c r="AJ17" s="154"/>
      <c r="AK17" s="154"/>
      <c r="AL17" s="154"/>
      <c r="AM17" s="154"/>
      <c r="AN17" s="154"/>
      <c r="AO17" s="154"/>
      <c r="AP17" s="154"/>
      <c r="AQ17" s="154"/>
      <c r="AR17" s="154"/>
      <c r="AS17" s="155"/>
      <c r="AT17" s="34"/>
      <c r="BQ17" s="17" t="str">
        <f t="shared" ref="BQ17:BQ28" si="1">IF(AND(NOT($T17=""), $AA17=""), "X", "")</f>
        <v>X</v>
      </c>
      <c r="BR17" s="18" t="str">
        <f t="shared" ref="BR17:BR28" si="2">IF(IFERROR(FIND(" ", $AA17), "")="", "", "X")</f>
        <v/>
      </c>
      <c r="BS17" s="18" t="str">
        <f t="shared" ref="BS17:BS28" si="3">IF(IFERROR(FIND("?", $AA17), "")="", "", "X")</f>
        <v/>
      </c>
      <c r="BT17" s="18" t="str">
        <f t="shared" ref="BT17:BT28" si="4">IF(IFERROR(FIND("-", $AA17), "")="", "", "X")</f>
        <v/>
      </c>
      <c r="BU17" s="18" t="str">
        <f t="shared" ref="BU17:BU28" si="5">IF($AA17="", "", IF(COUNTIF($AA$17:$AA$28, $AA17)&gt;1, "X", ""))</f>
        <v/>
      </c>
      <c r="BV17" s="19" t="str">
        <f t="shared" ref="BV17:BV28" si="6">IF(EXACT(AA17, LOWER(AA17))=TRUE, "", "X")</f>
        <v/>
      </c>
      <c r="BX17" s="26" t="str">
        <f t="shared" ref="BX17:BX28" si="7">IF($T17="", "", IF(COUNTIF($T$17:$Y$28, $T17)&gt;1, "X", ""))</f>
        <v/>
      </c>
      <c r="BY17" s="26">
        <f t="shared" ref="BY17:BY28" si="8">IF($T17="", "", COUNTIF($T$17:$Y$28, "&lt;"&amp;$T17)+1)</f>
        <v>1</v>
      </c>
    </row>
    <row r="18" spans="1:77" x14ac:dyDescent="0.25">
      <c r="A18" s="34"/>
      <c r="B18" s="172" t="s">
        <v>58</v>
      </c>
      <c r="C18" s="173"/>
      <c r="D18" s="173"/>
      <c r="E18" s="173"/>
      <c r="F18" s="173"/>
      <c r="G18" s="173"/>
      <c r="H18" s="173"/>
      <c r="I18" s="173"/>
      <c r="J18" s="173"/>
      <c r="K18" s="173"/>
      <c r="L18" s="173"/>
      <c r="M18" s="173"/>
      <c r="N18" s="173"/>
      <c r="O18" s="173"/>
      <c r="P18" s="173"/>
      <c r="Q18" s="174"/>
      <c r="R18" s="34"/>
      <c r="S18" s="34"/>
      <c r="T18" s="128" t="s">
        <v>1</v>
      </c>
      <c r="U18" s="129"/>
      <c r="V18" s="129"/>
      <c r="W18" s="129"/>
      <c r="X18" s="129"/>
      <c r="Y18" s="130"/>
      <c r="Z18" s="3"/>
      <c r="AA18" s="116"/>
      <c r="AB18" s="117"/>
      <c r="AC18" s="117"/>
      <c r="AD18" s="117"/>
      <c r="AE18" s="117"/>
      <c r="AF18" s="118"/>
      <c r="AG18" s="69" t="str">
        <f t="shared" si="0"/>
        <v>✕</v>
      </c>
      <c r="AH18" s="34"/>
      <c r="AI18" s="153"/>
      <c r="AJ18" s="154"/>
      <c r="AK18" s="154"/>
      <c r="AL18" s="154"/>
      <c r="AM18" s="154"/>
      <c r="AN18" s="154"/>
      <c r="AO18" s="154"/>
      <c r="AP18" s="154"/>
      <c r="AQ18" s="154"/>
      <c r="AR18" s="154"/>
      <c r="AS18" s="155"/>
      <c r="AT18" s="34"/>
      <c r="BQ18" s="20" t="str">
        <f>IF(AND(NOT($T18=""), $AA18=""), "X", "")</f>
        <v>X</v>
      </c>
      <c r="BR18" s="21" t="str">
        <f>IF(IFERROR(FIND(" ", $AA18), "")="", "", "X")</f>
        <v/>
      </c>
      <c r="BS18" s="21" t="str">
        <f t="shared" si="3"/>
        <v/>
      </c>
      <c r="BT18" s="21" t="str">
        <f t="shared" si="4"/>
        <v/>
      </c>
      <c r="BU18" s="21" t="str">
        <f t="shared" si="5"/>
        <v/>
      </c>
      <c r="BV18" s="22" t="str">
        <f t="shared" si="6"/>
        <v/>
      </c>
      <c r="BX18" s="36" t="str">
        <f t="shared" si="7"/>
        <v/>
      </c>
      <c r="BY18" s="36">
        <f t="shared" si="8"/>
        <v>2</v>
      </c>
    </row>
    <row r="19" spans="1:77" x14ac:dyDescent="0.25">
      <c r="A19" s="34"/>
      <c r="B19" s="175"/>
      <c r="C19" s="176"/>
      <c r="D19" s="176"/>
      <c r="E19" s="176"/>
      <c r="F19" s="176"/>
      <c r="G19" s="176"/>
      <c r="H19" s="176"/>
      <c r="I19" s="176"/>
      <c r="J19" s="176"/>
      <c r="K19" s="176"/>
      <c r="L19" s="176"/>
      <c r="M19" s="176"/>
      <c r="N19" s="176"/>
      <c r="O19" s="176"/>
      <c r="P19" s="176"/>
      <c r="Q19" s="177"/>
      <c r="R19" s="34"/>
      <c r="S19" s="34"/>
      <c r="T19" s="128" t="s">
        <v>5</v>
      </c>
      <c r="U19" s="129"/>
      <c r="V19" s="129"/>
      <c r="W19" s="129"/>
      <c r="X19" s="129"/>
      <c r="Y19" s="130"/>
      <c r="Z19" s="6"/>
      <c r="AA19" s="116"/>
      <c r="AB19" s="117"/>
      <c r="AC19" s="117"/>
      <c r="AD19" s="117"/>
      <c r="AE19" s="117"/>
      <c r="AF19" s="118"/>
      <c r="AG19" s="69" t="str">
        <f t="shared" si="0"/>
        <v>✕</v>
      </c>
      <c r="AH19" s="34"/>
      <c r="AI19" s="153"/>
      <c r="AJ19" s="154"/>
      <c r="AK19" s="154"/>
      <c r="AL19" s="154"/>
      <c r="AM19" s="154"/>
      <c r="AN19" s="154"/>
      <c r="AO19" s="154"/>
      <c r="AP19" s="154"/>
      <c r="AQ19" s="154"/>
      <c r="AR19" s="154"/>
      <c r="AS19" s="155"/>
      <c r="AT19" s="34"/>
      <c r="BQ19" s="20" t="str">
        <f t="shared" si="1"/>
        <v>X</v>
      </c>
      <c r="BR19" s="21" t="str">
        <f t="shared" si="2"/>
        <v/>
      </c>
      <c r="BS19" s="21" t="str">
        <f t="shared" si="3"/>
        <v/>
      </c>
      <c r="BT19" s="21" t="str">
        <f t="shared" si="4"/>
        <v/>
      </c>
      <c r="BU19" s="21" t="str">
        <f t="shared" si="5"/>
        <v/>
      </c>
      <c r="BV19" s="22" t="str">
        <f t="shared" si="6"/>
        <v/>
      </c>
      <c r="BX19" s="36" t="str">
        <f t="shared" si="7"/>
        <v/>
      </c>
      <c r="BY19" s="36">
        <f t="shared" si="8"/>
        <v>3</v>
      </c>
    </row>
    <row r="20" spans="1:77" x14ac:dyDescent="0.25">
      <c r="A20" s="34"/>
      <c r="B20" s="178"/>
      <c r="C20" s="179"/>
      <c r="D20" s="179"/>
      <c r="E20" s="179"/>
      <c r="F20" s="179"/>
      <c r="G20" s="179"/>
      <c r="H20" s="179"/>
      <c r="I20" s="179"/>
      <c r="J20" s="179"/>
      <c r="K20" s="179"/>
      <c r="L20" s="179"/>
      <c r="M20" s="179"/>
      <c r="N20" s="179"/>
      <c r="O20" s="179"/>
      <c r="P20" s="179"/>
      <c r="Q20" s="180"/>
      <c r="R20" s="34"/>
      <c r="S20" s="34"/>
      <c r="T20" s="128" t="s">
        <v>0</v>
      </c>
      <c r="U20" s="129"/>
      <c r="V20" s="129"/>
      <c r="W20" s="129"/>
      <c r="X20" s="129"/>
      <c r="Y20" s="130"/>
      <c r="Z20" s="7"/>
      <c r="AA20" s="116"/>
      <c r="AB20" s="117"/>
      <c r="AC20" s="117"/>
      <c r="AD20" s="117"/>
      <c r="AE20" s="117"/>
      <c r="AF20" s="118"/>
      <c r="AG20" s="69" t="str">
        <f t="shared" si="0"/>
        <v>✕</v>
      </c>
      <c r="AH20" s="34"/>
      <c r="AI20" s="153"/>
      <c r="AJ20" s="154"/>
      <c r="AK20" s="154"/>
      <c r="AL20" s="154"/>
      <c r="AM20" s="154"/>
      <c r="AN20" s="154"/>
      <c r="AO20" s="154"/>
      <c r="AP20" s="154"/>
      <c r="AQ20" s="154"/>
      <c r="AR20" s="154"/>
      <c r="AS20" s="155"/>
      <c r="AT20" s="34"/>
      <c r="BQ20" s="20" t="str">
        <f t="shared" si="1"/>
        <v>X</v>
      </c>
      <c r="BR20" s="21" t="str">
        <f t="shared" si="2"/>
        <v/>
      </c>
      <c r="BS20" s="21" t="str">
        <f t="shared" si="3"/>
        <v/>
      </c>
      <c r="BT20" s="21" t="str">
        <f t="shared" si="4"/>
        <v/>
      </c>
      <c r="BU20" s="21" t="str">
        <f>IF($AA20="", "", IF(COUNTIF($AA$17:$AA$28, $AA20)&gt;1, "X", ""))</f>
        <v/>
      </c>
      <c r="BV20" s="22" t="str">
        <f t="shared" si="6"/>
        <v/>
      </c>
      <c r="BX20" s="36" t="str">
        <f t="shared" si="7"/>
        <v/>
      </c>
      <c r="BY20" s="36">
        <f t="shared" si="8"/>
        <v>4</v>
      </c>
    </row>
    <row r="21" spans="1:77" x14ac:dyDescent="0.25">
      <c r="A21" s="34"/>
      <c r="B21" s="34"/>
      <c r="C21" s="34"/>
      <c r="D21" s="34"/>
      <c r="E21" s="34"/>
      <c r="F21" s="34"/>
      <c r="G21" s="34"/>
      <c r="H21" s="34"/>
      <c r="I21" s="34"/>
      <c r="J21" s="34"/>
      <c r="K21" s="34"/>
      <c r="L21" s="34"/>
      <c r="M21" s="34"/>
      <c r="N21" s="34"/>
      <c r="O21" s="34"/>
      <c r="P21" s="34"/>
      <c r="Q21" s="34"/>
      <c r="R21" s="34"/>
      <c r="S21" s="34"/>
      <c r="T21" s="128" t="s">
        <v>2</v>
      </c>
      <c r="U21" s="129"/>
      <c r="V21" s="129"/>
      <c r="W21" s="129"/>
      <c r="X21" s="129"/>
      <c r="Y21" s="130"/>
      <c r="Z21" s="4"/>
      <c r="AA21" s="116"/>
      <c r="AB21" s="117"/>
      <c r="AC21" s="117"/>
      <c r="AD21" s="117"/>
      <c r="AE21" s="117"/>
      <c r="AF21" s="118"/>
      <c r="AG21" s="69" t="str">
        <f t="shared" si="0"/>
        <v>✕</v>
      </c>
      <c r="AH21" s="34"/>
      <c r="AI21" s="153"/>
      <c r="AJ21" s="154"/>
      <c r="AK21" s="154"/>
      <c r="AL21" s="154"/>
      <c r="AM21" s="154"/>
      <c r="AN21" s="154"/>
      <c r="AO21" s="154"/>
      <c r="AP21" s="154"/>
      <c r="AQ21" s="154"/>
      <c r="AR21" s="154"/>
      <c r="AS21" s="155"/>
      <c r="AT21" s="34"/>
      <c r="BQ21" s="20" t="str">
        <f t="shared" si="1"/>
        <v>X</v>
      </c>
      <c r="BR21" s="21" t="str">
        <f t="shared" si="2"/>
        <v/>
      </c>
      <c r="BS21" s="21" t="str">
        <f t="shared" si="3"/>
        <v/>
      </c>
      <c r="BT21" s="21" t="str">
        <f t="shared" si="4"/>
        <v/>
      </c>
      <c r="BU21" s="21" t="str">
        <f t="shared" si="5"/>
        <v/>
      </c>
      <c r="BV21" s="22" t="str">
        <f t="shared" si="6"/>
        <v/>
      </c>
      <c r="BX21" s="36" t="str">
        <f t="shared" si="7"/>
        <v/>
      </c>
      <c r="BY21" s="36">
        <f t="shared" si="8"/>
        <v>5</v>
      </c>
    </row>
    <row r="22" spans="1:77" x14ac:dyDescent="0.25">
      <c r="A22" s="34"/>
      <c r="B22" s="159" t="s">
        <v>59</v>
      </c>
      <c r="C22" s="160"/>
      <c r="D22" s="160"/>
      <c r="E22" s="160"/>
      <c r="F22" s="160"/>
      <c r="G22" s="160"/>
      <c r="H22" s="160"/>
      <c r="I22" s="160"/>
      <c r="J22" s="160"/>
      <c r="K22" s="160"/>
      <c r="L22" s="160"/>
      <c r="M22" s="160"/>
      <c r="N22" s="160"/>
      <c r="O22" s="160"/>
      <c r="P22" s="160"/>
      <c r="Q22" s="161"/>
      <c r="R22" s="34"/>
      <c r="S22" s="34"/>
      <c r="T22" s="128" t="s">
        <v>4</v>
      </c>
      <c r="U22" s="129"/>
      <c r="V22" s="129"/>
      <c r="W22" s="129"/>
      <c r="X22" s="129"/>
      <c r="Y22" s="130"/>
      <c r="Z22" s="5"/>
      <c r="AA22" s="122"/>
      <c r="AB22" s="123"/>
      <c r="AC22" s="123"/>
      <c r="AD22" s="123"/>
      <c r="AE22" s="123"/>
      <c r="AF22" s="124"/>
      <c r="AG22" s="69" t="str">
        <f t="shared" si="0"/>
        <v>✕</v>
      </c>
      <c r="AH22" s="34"/>
      <c r="AI22" s="153"/>
      <c r="AJ22" s="154"/>
      <c r="AK22" s="154"/>
      <c r="AL22" s="154"/>
      <c r="AM22" s="154"/>
      <c r="AN22" s="154"/>
      <c r="AO22" s="154"/>
      <c r="AP22" s="154"/>
      <c r="AQ22" s="154"/>
      <c r="AR22" s="154"/>
      <c r="AS22" s="155"/>
      <c r="AT22" s="34"/>
      <c r="BQ22" s="20" t="str">
        <f t="shared" si="1"/>
        <v>X</v>
      </c>
      <c r="BR22" s="21" t="str">
        <f t="shared" si="2"/>
        <v/>
      </c>
      <c r="BS22" s="21" t="str">
        <f t="shared" si="3"/>
        <v/>
      </c>
      <c r="BT22" s="21" t="str">
        <f t="shared" si="4"/>
        <v/>
      </c>
      <c r="BU22" s="21" t="str">
        <f t="shared" si="5"/>
        <v/>
      </c>
      <c r="BV22" s="22" t="str">
        <f t="shared" si="6"/>
        <v/>
      </c>
      <c r="BX22" s="36" t="str">
        <f t="shared" si="7"/>
        <v/>
      </c>
      <c r="BY22" s="36">
        <f t="shared" si="8"/>
        <v>6</v>
      </c>
    </row>
    <row r="23" spans="1:77" x14ac:dyDescent="0.25">
      <c r="A23" s="34"/>
      <c r="B23" s="125"/>
      <c r="C23" s="126"/>
      <c r="D23" s="126"/>
      <c r="E23" s="126"/>
      <c r="F23" s="126"/>
      <c r="G23" s="126"/>
      <c r="H23" s="126"/>
      <c r="I23" s="126"/>
      <c r="J23" s="126"/>
      <c r="K23" s="126"/>
      <c r="L23" s="126"/>
      <c r="M23" s="126"/>
      <c r="N23" s="126"/>
      <c r="O23" s="126"/>
      <c r="P23" s="126"/>
      <c r="Q23" s="127"/>
      <c r="R23" s="34"/>
      <c r="S23" s="34"/>
      <c r="T23" s="119"/>
      <c r="U23" s="120"/>
      <c r="V23" s="120"/>
      <c r="W23" s="120"/>
      <c r="X23" s="120"/>
      <c r="Y23" s="121"/>
      <c r="Z23" s="9"/>
      <c r="AA23" s="116"/>
      <c r="AB23" s="117"/>
      <c r="AC23" s="117"/>
      <c r="AD23" s="117"/>
      <c r="AE23" s="117"/>
      <c r="AF23" s="118"/>
      <c r="AG23" s="69" t="str">
        <f t="shared" si="0"/>
        <v/>
      </c>
      <c r="AH23" s="34"/>
      <c r="AI23" s="153"/>
      <c r="AJ23" s="154"/>
      <c r="AK23" s="154"/>
      <c r="AL23" s="154"/>
      <c r="AM23" s="154"/>
      <c r="AN23" s="154"/>
      <c r="AO23" s="154"/>
      <c r="AP23" s="154"/>
      <c r="AQ23" s="154"/>
      <c r="AR23" s="154"/>
      <c r="AS23" s="155"/>
      <c r="AT23" s="34"/>
      <c r="BQ23" s="20" t="str">
        <f t="shared" si="1"/>
        <v/>
      </c>
      <c r="BR23" s="21" t="str">
        <f t="shared" si="2"/>
        <v/>
      </c>
      <c r="BS23" s="21" t="str">
        <f t="shared" si="3"/>
        <v/>
      </c>
      <c r="BT23" s="21" t="str">
        <f t="shared" si="4"/>
        <v/>
      </c>
      <c r="BU23" s="21" t="str">
        <f t="shared" si="5"/>
        <v/>
      </c>
      <c r="BV23" s="22" t="str">
        <f t="shared" si="6"/>
        <v/>
      </c>
      <c r="BX23" s="36" t="str">
        <f t="shared" si="7"/>
        <v/>
      </c>
      <c r="BY23" s="36" t="str">
        <f t="shared" si="8"/>
        <v/>
      </c>
    </row>
    <row r="24" spans="1:77" x14ac:dyDescent="0.25">
      <c r="A24" s="34"/>
      <c r="B24" s="128"/>
      <c r="C24" s="162"/>
      <c r="D24" s="162"/>
      <c r="E24" s="162"/>
      <c r="F24" s="162"/>
      <c r="G24" s="162"/>
      <c r="H24" s="162"/>
      <c r="I24" s="162"/>
      <c r="J24" s="162"/>
      <c r="K24" s="162"/>
      <c r="L24" s="162"/>
      <c r="M24" s="162"/>
      <c r="N24" s="162"/>
      <c r="O24" s="162"/>
      <c r="P24" s="162"/>
      <c r="Q24" s="130"/>
      <c r="R24" s="34"/>
      <c r="S24" s="34"/>
      <c r="T24" s="116"/>
      <c r="U24" s="117"/>
      <c r="V24" s="117"/>
      <c r="W24" s="117"/>
      <c r="X24" s="117"/>
      <c r="Y24" s="118"/>
      <c r="Z24" s="10"/>
      <c r="AA24" s="116"/>
      <c r="AB24" s="117"/>
      <c r="AC24" s="117"/>
      <c r="AD24" s="117"/>
      <c r="AE24" s="117"/>
      <c r="AF24" s="118"/>
      <c r="AG24" s="69" t="str">
        <f t="shared" si="0"/>
        <v/>
      </c>
      <c r="AH24" s="34"/>
      <c r="AI24" s="153"/>
      <c r="AJ24" s="154"/>
      <c r="AK24" s="154"/>
      <c r="AL24" s="154"/>
      <c r="AM24" s="154"/>
      <c r="AN24" s="154"/>
      <c r="AO24" s="154"/>
      <c r="AP24" s="154"/>
      <c r="AQ24" s="154"/>
      <c r="AR24" s="154"/>
      <c r="AS24" s="155"/>
      <c r="AT24" s="34"/>
      <c r="BQ24" s="20" t="str">
        <f t="shared" si="1"/>
        <v/>
      </c>
      <c r="BR24" s="21" t="str">
        <f t="shared" si="2"/>
        <v/>
      </c>
      <c r="BS24" s="21" t="str">
        <f t="shared" si="3"/>
        <v/>
      </c>
      <c r="BT24" s="21" t="str">
        <f t="shared" si="4"/>
        <v/>
      </c>
      <c r="BU24" s="21" t="str">
        <f t="shared" si="5"/>
        <v/>
      </c>
      <c r="BV24" s="22" t="str">
        <f t="shared" si="6"/>
        <v/>
      </c>
      <c r="BX24" s="36" t="str">
        <f t="shared" si="7"/>
        <v/>
      </c>
      <c r="BY24" s="36" t="str">
        <f t="shared" si="8"/>
        <v/>
      </c>
    </row>
    <row r="25" spans="1:77" x14ac:dyDescent="0.25">
      <c r="A25" s="34"/>
      <c r="B25" s="128"/>
      <c r="C25" s="162"/>
      <c r="D25" s="162"/>
      <c r="E25" s="162"/>
      <c r="F25" s="162"/>
      <c r="G25" s="162"/>
      <c r="H25" s="162"/>
      <c r="I25" s="162"/>
      <c r="J25" s="162"/>
      <c r="K25" s="162"/>
      <c r="L25" s="162"/>
      <c r="M25" s="162"/>
      <c r="N25" s="162"/>
      <c r="O25" s="162"/>
      <c r="P25" s="162"/>
      <c r="Q25" s="130"/>
      <c r="R25" s="34"/>
      <c r="S25" s="34"/>
      <c r="T25" s="116"/>
      <c r="U25" s="117"/>
      <c r="V25" s="117"/>
      <c r="W25" s="117"/>
      <c r="X25" s="117"/>
      <c r="Y25" s="118"/>
      <c r="Z25" s="11"/>
      <c r="AA25" s="116"/>
      <c r="AB25" s="117"/>
      <c r="AC25" s="117"/>
      <c r="AD25" s="117"/>
      <c r="AE25" s="117"/>
      <c r="AF25" s="118"/>
      <c r="AG25" s="69" t="str">
        <f t="shared" si="0"/>
        <v/>
      </c>
      <c r="AH25" s="34"/>
      <c r="AI25" s="153"/>
      <c r="AJ25" s="154"/>
      <c r="AK25" s="154"/>
      <c r="AL25" s="154"/>
      <c r="AM25" s="154"/>
      <c r="AN25" s="154"/>
      <c r="AO25" s="154"/>
      <c r="AP25" s="154"/>
      <c r="AQ25" s="154"/>
      <c r="AR25" s="154"/>
      <c r="AS25" s="155"/>
      <c r="AT25" s="34"/>
      <c r="BQ25" s="20" t="str">
        <f t="shared" si="1"/>
        <v/>
      </c>
      <c r="BR25" s="21" t="str">
        <f t="shared" si="2"/>
        <v/>
      </c>
      <c r="BS25" s="21" t="str">
        <f t="shared" si="3"/>
        <v/>
      </c>
      <c r="BT25" s="21" t="str">
        <f t="shared" si="4"/>
        <v/>
      </c>
      <c r="BU25" s="21" t="str">
        <f t="shared" si="5"/>
        <v/>
      </c>
      <c r="BV25" s="22" t="str">
        <f t="shared" si="6"/>
        <v/>
      </c>
      <c r="BX25" s="36" t="str">
        <f t="shared" si="7"/>
        <v/>
      </c>
      <c r="BY25" s="36" t="str">
        <f t="shared" si="8"/>
        <v/>
      </c>
    </row>
    <row r="26" spans="1:77" x14ac:dyDescent="0.25">
      <c r="A26" s="34"/>
      <c r="B26" s="128"/>
      <c r="C26" s="162"/>
      <c r="D26" s="162"/>
      <c r="E26" s="162"/>
      <c r="F26" s="162"/>
      <c r="G26" s="162"/>
      <c r="H26" s="162"/>
      <c r="I26" s="162"/>
      <c r="J26" s="162"/>
      <c r="K26" s="162"/>
      <c r="L26" s="162"/>
      <c r="M26" s="162"/>
      <c r="N26" s="162"/>
      <c r="O26" s="162"/>
      <c r="P26" s="162"/>
      <c r="Q26" s="130"/>
      <c r="R26" s="34"/>
      <c r="S26" s="34"/>
      <c r="T26" s="116"/>
      <c r="U26" s="117"/>
      <c r="V26" s="117"/>
      <c r="W26" s="117"/>
      <c r="X26" s="117"/>
      <c r="Y26" s="118"/>
      <c r="Z26" s="12"/>
      <c r="AA26" s="116"/>
      <c r="AB26" s="117"/>
      <c r="AC26" s="117"/>
      <c r="AD26" s="117"/>
      <c r="AE26" s="117"/>
      <c r="AF26" s="118"/>
      <c r="AG26" s="69" t="str">
        <f t="shared" si="0"/>
        <v/>
      </c>
      <c r="AH26" s="34"/>
      <c r="AI26" s="153"/>
      <c r="AJ26" s="154"/>
      <c r="AK26" s="154"/>
      <c r="AL26" s="154"/>
      <c r="AM26" s="154"/>
      <c r="AN26" s="154"/>
      <c r="AO26" s="154"/>
      <c r="AP26" s="154"/>
      <c r="AQ26" s="154"/>
      <c r="AR26" s="154"/>
      <c r="AS26" s="155"/>
      <c r="AT26" s="34"/>
      <c r="BQ26" s="20" t="str">
        <f t="shared" si="1"/>
        <v/>
      </c>
      <c r="BR26" s="21" t="str">
        <f t="shared" si="2"/>
        <v/>
      </c>
      <c r="BS26" s="21" t="str">
        <f t="shared" si="3"/>
        <v/>
      </c>
      <c r="BT26" s="21" t="str">
        <f t="shared" si="4"/>
        <v/>
      </c>
      <c r="BU26" s="21" t="str">
        <f t="shared" si="5"/>
        <v/>
      </c>
      <c r="BV26" s="22" t="str">
        <f t="shared" si="6"/>
        <v/>
      </c>
      <c r="BX26" s="36" t="str">
        <f t="shared" si="7"/>
        <v/>
      </c>
      <c r="BY26" s="36" t="str">
        <f t="shared" si="8"/>
        <v/>
      </c>
    </row>
    <row r="27" spans="1:77" x14ac:dyDescent="0.25">
      <c r="A27" s="34"/>
      <c r="B27" s="163"/>
      <c r="C27" s="164"/>
      <c r="D27" s="164"/>
      <c r="E27" s="164"/>
      <c r="F27" s="164"/>
      <c r="G27" s="164"/>
      <c r="H27" s="164"/>
      <c r="I27" s="164"/>
      <c r="J27" s="164"/>
      <c r="K27" s="164"/>
      <c r="L27" s="164"/>
      <c r="M27" s="164"/>
      <c r="N27" s="164"/>
      <c r="O27" s="164"/>
      <c r="P27" s="164"/>
      <c r="Q27" s="165"/>
      <c r="R27" s="34"/>
      <c r="S27" s="34"/>
      <c r="T27" s="116"/>
      <c r="U27" s="117"/>
      <c r="V27" s="117"/>
      <c r="W27" s="117"/>
      <c r="X27" s="117"/>
      <c r="Y27" s="118"/>
      <c r="Z27" s="13"/>
      <c r="AA27" s="116"/>
      <c r="AB27" s="117"/>
      <c r="AC27" s="117"/>
      <c r="AD27" s="117"/>
      <c r="AE27" s="117"/>
      <c r="AF27" s="118"/>
      <c r="AG27" s="69" t="str">
        <f t="shared" si="0"/>
        <v/>
      </c>
      <c r="AH27" s="34"/>
      <c r="AI27" s="153"/>
      <c r="AJ27" s="154"/>
      <c r="AK27" s="154"/>
      <c r="AL27" s="154"/>
      <c r="AM27" s="154"/>
      <c r="AN27" s="154"/>
      <c r="AO27" s="154"/>
      <c r="AP27" s="154"/>
      <c r="AQ27" s="154"/>
      <c r="AR27" s="154"/>
      <c r="AS27" s="155"/>
      <c r="AT27" s="34"/>
      <c r="BQ27" s="20" t="str">
        <f t="shared" si="1"/>
        <v/>
      </c>
      <c r="BR27" s="21" t="str">
        <f t="shared" si="2"/>
        <v/>
      </c>
      <c r="BS27" s="21" t="str">
        <f t="shared" si="3"/>
        <v/>
      </c>
      <c r="BT27" s="21" t="str">
        <f t="shared" si="4"/>
        <v/>
      </c>
      <c r="BU27" s="21" t="str">
        <f t="shared" si="5"/>
        <v/>
      </c>
      <c r="BV27" s="22" t="str">
        <f t="shared" si="6"/>
        <v/>
      </c>
      <c r="BX27" s="36" t="str">
        <f t="shared" si="7"/>
        <v/>
      </c>
      <c r="BY27" s="36" t="str">
        <f t="shared" si="8"/>
        <v/>
      </c>
    </row>
    <row r="28" spans="1:77" x14ac:dyDescent="0.25">
      <c r="A28" s="34"/>
      <c r="B28" s="34"/>
      <c r="C28" s="34"/>
      <c r="D28" s="34"/>
      <c r="E28" s="34"/>
      <c r="F28" s="34"/>
      <c r="G28" s="34"/>
      <c r="H28" s="34"/>
      <c r="I28" s="34"/>
      <c r="J28" s="34"/>
      <c r="K28" s="34"/>
      <c r="L28" s="34"/>
      <c r="M28" s="34"/>
      <c r="N28" s="34"/>
      <c r="O28" s="34"/>
      <c r="P28" s="34"/>
      <c r="Q28" s="34"/>
      <c r="R28" s="34"/>
      <c r="S28" s="34"/>
      <c r="T28" s="122"/>
      <c r="U28" s="123"/>
      <c r="V28" s="123"/>
      <c r="W28" s="123"/>
      <c r="X28" s="123"/>
      <c r="Y28" s="124"/>
      <c r="Z28" s="14"/>
      <c r="AA28" s="122"/>
      <c r="AB28" s="123"/>
      <c r="AC28" s="123"/>
      <c r="AD28" s="123"/>
      <c r="AE28" s="123"/>
      <c r="AF28" s="124"/>
      <c r="AG28" s="69" t="str">
        <f t="shared" si="0"/>
        <v/>
      </c>
      <c r="AH28" s="34"/>
      <c r="AI28" s="156"/>
      <c r="AJ28" s="157"/>
      <c r="AK28" s="157"/>
      <c r="AL28" s="157"/>
      <c r="AM28" s="157"/>
      <c r="AN28" s="157"/>
      <c r="AO28" s="157"/>
      <c r="AP28" s="157"/>
      <c r="AQ28" s="157"/>
      <c r="AR28" s="157"/>
      <c r="AS28" s="158"/>
      <c r="AT28" s="34"/>
      <c r="BQ28" s="23" t="str">
        <f t="shared" si="1"/>
        <v/>
      </c>
      <c r="BR28" s="24" t="str">
        <f t="shared" si="2"/>
        <v/>
      </c>
      <c r="BS28" s="24" t="str">
        <f t="shared" si="3"/>
        <v/>
      </c>
      <c r="BT28" s="24" t="str">
        <f t="shared" si="4"/>
        <v/>
      </c>
      <c r="BU28" s="24" t="str">
        <f t="shared" si="5"/>
        <v/>
      </c>
      <c r="BV28" s="25" t="str">
        <f t="shared" si="6"/>
        <v/>
      </c>
      <c r="BX28" s="27" t="str">
        <f t="shared" si="7"/>
        <v/>
      </c>
      <c r="BY28" s="27" t="str">
        <f t="shared" si="8"/>
        <v/>
      </c>
    </row>
    <row r="29" spans="1:77" x14ac:dyDescent="0.25">
      <c r="A29" s="34"/>
      <c r="B29" s="166" t="s">
        <v>60</v>
      </c>
      <c r="C29" s="167"/>
      <c r="D29" s="167"/>
      <c r="E29" s="167"/>
      <c r="F29" s="167"/>
      <c r="G29" s="167"/>
      <c r="H29" s="167"/>
      <c r="I29" s="167"/>
      <c r="J29" s="167"/>
      <c r="K29" s="167"/>
      <c r="L29" s="167"/>
      <c r="M29" s="167"/>
      <c r="N29" s="167"/>
      <c r="O29" s="167"/>
      <c r="P29" s="167"/>
      <c r="Q29" s="168"/>
      <c r="R29" s="34"/>
      <c r="S29" s="34"/>
      <c r="T29" s="34"/>
      <c r="U29" s="34"/>
      <c r="V29" s="34"/>
      <c r="W29" s="34"/>
      <c r="X29" s="34"/>
      <c r="Y29" s="34"/>
      <c r="Z29" s="34"/>
      <c r="AA29" s="34"/>
      <c r="AB29" s="34"/>
      <c r="AC29" s="34"/>
      <c r="AD29" s="34"/>
      <c r="AE29" s="34"/>
      <c r="AF29" s="34"/>
      <c r="AG29" s="34"/>
      <c r="AH29" s="34"/>
      <c r="AI29" s="34"/>
      <c r="AJ29" s="34"/>
      <c r="AK29" s="34"/>
      <c r="AL29" s="34"/>
      <c r="AM29" s="34"/>
      <c r="AN29" s="34"/>
      <c r="AO29" s="34"/>
      <c r="AP29" s="34"/>
      <c r="AQ29" s="34"/>
      <c r="AR29" s="34"/>
      <c r="AS29" s="34"/>
      <c r="AT29" s="34"/>
    </row>
    <row r="30" spans="1:77" x14ac:dyDescent="0.25">
      <c r="A30" s="34"/>
      <c r="B30" s="169"/>
      <c r="C30" s="170"/>
      <c r="D30" s="170"/>
      <c r="E30" s="170"/>
      <c r="F30" s="170"/>
      <c r="G30" s="170"/>
      <c r="H30" s="170"/>
      <c r="I30" s="170"/>
      <c r="J30" s="170"/>
      <c r="K30" s="170"/>
      <c r="L30" s="170"/>
      <c r="M30" s="170"/>
      <c r="N30" s="170"/>
      <c r="O30" s="170"/>
      <c r="P30" s="170"/>
      <c r="Q30" s="171"/>
      <c r="R30" s="34"/>
      <c r="S30" s="34"/>
      <c r="T30" s="34"/>
      <c r="U30" s="34"/>
      <c r="V30" s="34"/>
      <c r="W30" s="34"/>
      <c r="X30" s="34"/>
      <c r="Y30" s="34"/>
      <c r="Z30" s="34"/>
      <c r="AA30" s="34"/>
      <c r="AB30" s="34"/>
      <c r="AC30" s="34"/>
      <c r="AD30" s="34"/>
      <c r="AE30" s="34"/>
      <c r="AF30" s="34"/>
      <c r="AG30" s="34"/>
      <c r="AH30" s="34"/>
      <c r="AI30" s="34"/>
      <c r="AJ30" s="34"/>
      <c r="AK30" s="34"/>
      <c r="AL30" s="34"/>
      <c r="AM30" s="34"/>
      <c r="AN30" s="34"/>
      <c r="AO30" s="34"/>
      <c r="AP30" s="34"/>
      <c r="AQ30" s="34"/>
      <c r="AR30" s="34"/>
      <c r="AS30" s="34"/>
      <c r="AT30" s="34"/>
    </row>
    <row r="31" spans="1:77" x14ac:dyDescent="0.25">
      <c r="A31" s="34"/>
      <c r="B31" s="34"/>
      <c r="C31" s="34"/>
      <c r="D31" s="34"/>
      <c r="E31" s="34"/>
      <c r="F31" s="34"/>
      <c r="G31" s="34"/>
      <c r="H31" s="34"/>
      <c r="I31" s="34"/>
      <c r="J31" s="34"/>
      <c r="K31" s="34"/>
      <c r="L31" s="34"/>
      <c r="M31" s="34"/>
      <c r="N31" s="34"/>
      <c r="O31" s="34"/>
      <c r="P31" s="34"/>
      <c r="Q31" s="34"/>
      <c r="R31" s="34"/>
      <c r="S31" s="34"/>
      <c r="T31" s="34"/>
      <c r="U31" s="34"/>
      <c r="V31" s="34"/>
      <c r="W31" s="34"/>
      <c r="X31" s="34"/>
      <c r="Y31" s="34"/>
      <c r="Z31" s="34"/>
      <c r="AA31" s="34"/>
      <c r="AB31" s="34"/>
      <c r="AC31" s="34"/>
      <c r="AD31" s="34"/>
      <c r="AE31" s="34"/>
      <c r="AF31" s="34"/>
      <c r="AG31" s="34"/>
      <c r="AH31" s="34"/>
      <c r="AI31" s="34"/>
      <c r="AJ31" s="34"/>
      <c r="AK31" s="34"/>
      <c r="AL31" s="34"/>
      <c r="AM31" s="34"/>
      <c r="AN31" s="34"/>
      <c r="AO31" s="34"/>
      <c r="AP31" s="34"/>
      <c r="AQ31" s="34"/>
      <c r="AR31" s="34"/>
      <c r="AS31" s="34"/>
      <c r="AT31" s="34"/>
    </row>
    <row r="32" spans="1:77" x14ac:dyDescent="0.25">
      <c r="A32" s="34"/>
      <c r="B32" s="34"/>
      <c r="C32" s="34"/>
      <c r="D32" s="34"/>
      <c r="E32" s="34"/>
      <c r="F32" s="34"/>
      <c r="G32" s="34"/>
      <c r="H32" s="34"/>
      <c r="I32" s="34"/>
      <c r="J32" s="34"/>
      <c r="K32" s="34"/>
      <c r="L32" s="34"/>
      <c r="M32" s="34"/>
      <c r="N32" s="34"/>
      <c r="O32" s="34"/>
      <c r="P32" s="34"/>
      <c r="Q32" s="34"/>
      <c r="R32" s="34"/>
      <c r="S32" s="34"/>
      <c r="T32" s="34"/>
      <c r="U32" s="34"/>
      <c r="V32" s="34"/>
      <c r="W32" s="34"/>
      <c r="X32" s="34"/>
      <c r="Y32" s="34"/>
      <c r="Z32" s="34"/>
      <c r="AA32" s="34"/>
      <c r="AB32" s="34"/>
      <c r="AC32" s="34"/>
      <c r="AD32" s="34"/>
      <c r="AE32" s="34"/>
      <c r="AF32" s="34"/>
      <c r="AG32" s="34"/>
      <c r="AH32" s="34"/>
      <c r="AI32" s="34"/>
      <c r="AJ32" s="34"/>
      <c r="AK32" s="34"/>
      <c r="AL32" s="34"/>
      <c r="AM32" s="34"/>
      <c r="AN32" s="34"/>
      <c r="AO32" s="34"/>
      <c r="AP32" s="34"/>
      <c r="AQ32" s="34"/>
      <c r="AR32" s="34"/>
      <c r="AS32" s="34"/>
      <c r="AT32" s="34"/>
    </row>
    <row r="33" spans="1:46" x14ac:dyDescent="0.25">
      <c r="A33" s="34"/>
      <c r="B33" s="34"/>
      <c r="C33" s="34"/>
      <c r="D33" s="34"/>
      <c r="E33" s="34"/>
      <c r="F33" s="34"/>
      <c r="G33" s="34"/>
      <c r="H33" s="34"/>
      <c r="I33" s="34"/>
      <c r="J33" s="34"/>
      <c r="K33" s="34"/>
      <c r="L33" s="34"/>
      <c r="M33" s="34"/>
      <c r="N33" s="34"/>
      <c r="O33" s="34"/>
      <c r="P33" s="34"/>
      <c r="Q33" s="34"/>
      <c r="R33" s="34"/>
      <c r="S33" s="34"/>
      <c r="T33" s="34"/>
      <c r="U33" s="34"/>
      <c r="V33" s="34"/>
      <c r="W33" s="34"/>
      <c r="X33" s="34"/>
      <c r="Y33" s="34"/>
      <c r="Z33" s="34"/>
      <c r="AA33" s="34"/>
      <c r="AB33" s="34"/>
      <c r="AC33" s="34"/>
      <c r="AD33" s="34"/>
      <c r="AE33" s="34"/>
      <c r="AF33" s="34"/>
      <c r="AG33" s="34"/>
      <c r="AH33" s="34"/>
      <c r="AI33" s="34"/>
      <c r="AJ33" s="34"/>
      <c r="AK33" s="34"/>
      <c r="AL33" s="34"/>
      <c r="AM33" s="34"/>
      <c r="AN33" s="34"/>
      <c r="AO33" s="34"/>
      <c r="AP33" s="34"/>
      <c r="AQ33" s="34"/>
      <c r="AR33" s="34"/>
      <c r="AS33" s="34"/>
      <c r="AT33" s="34"/>
    </row>
    <row r="34" spans="1:46" x14ac:dyDescent="0.25">
      <c r="A34" s="34"/>
      <c r="B34" s="159" t="s">
        <v>61</v>
      </c>
      <c r="C34" s="160"/>
      <c r="D34" s="160"/>
      <c r="E34" s="160"/>
      <c r="F34" s="160"/>
      <c r="G34" s="160"/>
      <c r="H34" s="160"/>
      <c r="I34" s="160"/>
      <c r="J34" s="160"/>
      <c r="K34" s="160"/>
      <c r="L34" s="160"/>
      <c r="M34" s="160"/>
      <c r="N34" s="160"/>
      <c r="O34" s="160"/>
      <c r="P34" s="160"/>
      <c r="Q34" s="160"/>
      <c r="R34" s="160"/>
      <c r="S34" s="160"/>
      <c r="T34" s="160"/>
      <c r="U34" s="160"/>
      <c r="V34" s="161"/>
      <c r="W34" s="34"/>
      <c r="X34" s="34"/>
      <c r="Y34" s="159" t="s">
        <v>62</v>
      </c>
      <c r="Z34" s="160"/>
      <c r="AA34" s="160"/>
      <c r="AB34" s="160"/>
      <c r="AC34" s="160"/>
      <c r="AD34" s="160"/>
      <c r="AE34" s="160"/>
      <c r="AF34" s="160"/>
      <c r="AG34" s="160"/>
      <c r="AH34" s="160"/>
      <c r="AI34" s="160"/>
      <c r="AJ34" s="160"/>
      <c r="AK34" s="160"/>
      <c r="AL34" s="160"/>
      <c r="AM34" s="160"/>
      <c r="AN34" s="160"/>
      <c r="AO34" s="160"/>
      <c r="AP34" s="160"/>
      <c r="AQ34" s="160"/>
      <c r="AR34" s="160"/>
      <c r="AS34" s="161"/>
      <c r="AT34" s="34"/>
    </row>
    <row r="35" spans="1:46" x14ac:dyDescent="0.25">
      <c r="A35" s="34"/>
      <c r="B35" s="125"/>
      <c r="C35" s="126"/>
      <c r="D35" s="126"/>
      <c r="E35" s="126"/>
      <c r="F35" s="126"/>
      <c r="G35" s="126"/>
      <c r="H35" s="126"/>
      <c r="I35" s="126"/>
      <c r="J35" s="126"/>
      <c r="K35" s="126"/>
      <c r="L35" s="126"/>
      <c r="M35" s="126"/>
      <c r="N35" s="126"/>
      <c r="O35" s="126"/>
      <c r="P35" s="126"/>
      <c r="Q35" s="126"/>
      <c r="R35" s="126"/>
      <c r="S35" s="126"/>
      <c r="T35" s="126"/>
      <c r="U35" s="126"/>
      <c r="V35" s="127"/>
      <c r="W35" s="34"/>
      <c r="X35" s="34"/>
      <c r="Y35" s="125"/>
      <c r="Z35" s="126"/>
      <c r="AA35" s="126"/>
      <c r="AB35" s="126"/>
      <c r="AC35" s="126"/>
      <c r="AD35" s="126"/>
      <c r="AE35" s="126"/>
      <c r="AF35" s="126"/>
      <c r="AG35" s="126"/>
      <c r="AH35" s="126"/>
      <c r="AI35" s="126"/>
      <c r="AJ35" s="126"/>
      <c r="AK35" s="126"/>
      <c r="AL35" s="126"/>
      <c r="AM35" s="126"/>
      <c r="AN35" s="126"/>
      <c r="AO35" s="126"/>
      <c r="AP35" s="126"/>
      <c r="AQ35" s="126"/>
      <c r="AR35" s="126"/>
      <c r="AS35" s="127"/>
      <c r="AT35" s="34"/>
    </row>
    <row r="36" spans="1:46" x14ac:dyDescent="0.25">
      <c r="A36" s="34"/>
      <c r="B36" s="128"/>
      <c r="C36" s="162"/>
      <c r="D36" s="162"/>
      <c r="E36" s="162"/>
      <c r="F36" s="162"/>
      <c r="G36" s="162"/>
      <c r="H36" s="162"/>
      <c r="I36" s="162"/>
      <c r="J36" s="162"/>
      <c r="K36" s="162"/>
      <c r="L36" s="162"/>
      <c r="M36" s="162"/>
      <c r="N36" s="162"/>
      <c r="O36" s="162"/>
      <c r="P36" s="162"/>
      <c r="Q36" s="162"/>
      <c r="R36" s="162"/>
      <c r="S36" s="162"/>
      <c r="T36" s="162"/>
      <c r="U36" s="162"/>
      <c r="V36" s="130"/>
      <c r="W36" s="34"/>
      <c r="X36" s="34"/>
      <c r="Y36" s="128"/>
      <c r="Z36" s="162"/>
      <c r="AA36" s="162"/>
      <c r="AB36" s="162"/>
      <c r="AC36" s="162"/>
      <c r="AD36" s="162"/>
      <c r="AE36" s="162"/>
      <c r="AF36" s="162"/>
      <c r="AG36" s="162"/>
      <c r="AH36" s="162"/>
      <c r="AI36" s="162"/>
      <c r="AJ36" s="162"/>
      <c r="AK36" s="162"/>
      <c r="AL36" s="162"/>
      <c r="AM36" s="162"/>
      <c r="AN36" s="162"/>
      <c r="AO36" s="162"/>
      <c r="AP36" s="162"/>
      <c r="AQ36" s="162"/>
      <c r="AR36" s="162"/>
      <c r="AS36" s="130"/>
      <c r="AT36" s="34"/>
    </row>
    <row r="37" spans="1:46" x14ac:dyDescent="0.25">
      <c r="A37" s="34"/>
      <c r="B37" s="128"/>
      <c r="C37" s="162"/>
      <c r="D37" s="162"/>
      <c r="E37" s="162"/>
      <c r="F37" s="162"/>
      <c r="G37" s="162"/>
      <c r="H37" s="162"/>
      <c r="I37" s="162"/>
      <c r="J37" s="162"/>
      <c r="K37" s="162"/>
      <c r="L37" s="162"/>
      <c r="M37" s="162"/>
      <c r="N37" s="162"/>
      <c r="O37" s="162"/>
      <c r="P37" s="162"/>
      <c r="Q37" s="162"/>
      <c r="R37" s="162"/>
      <c r="S37" s="162"/>
      <c r="T37" s="162"/>
      <c r="U37" s="162"/>
      <c r="V37" s="130"/>
      <c r="W37" s="34"/>
      <c r="X37" s="34"/>
      <c r="Y37" s="128"/>
      <c r="Z37" s="162"/>
      <c r="AA37" s="162"/>
      <c r="AB37" s="162"/>
      <c r="AC37" s="162"/>
      <c r="AD37" s="162"/>
      <c r="AE37" s="162"/>
      <c r="AF37" s="162"/>
      <c r="AG37" s="162"/>
      <c r="AH37" s="162"/>
      <c r="AI37" s="162"/>
      <c r="AJ37" s="162"/>
      <c r="AK37" s="162"/>
      <c r="AL37" s="162"/>
      <c r="AM37" s="162"/>
      <c r="AN37" s="162"/>
      <c r="AO37" s="162"/>
      <c r="AP37" s="162"/>
      <c r="AQ37" s="162"/>
      <c r="AR37" s="162"/>
      <c r="AS37" s="130"/>
      <c r="AT37" s="34"/>
    </row>
    <row r="38" spans="1:46" x14ac:dyDescent="0.25">
      <c r="A38" s="34"/>
      <c r="B38" s="128"/>
      <c r="C38" s="162"/>
      <c r="D38" s="162"/>
      <c r="E38" s="162"/>
      <c r="F38" s="162"/>
      <c r="G38" s="162"/>
      <c r="H38" s="162"/>
      <c r="I38" s="162"/>
      <c r="J38" s="162"/>
      <c r="K38" s="162"/>
      <c r="L38" s="162"/>
      <c r="M38" s="162"/>
      <c r="N38" s="162"/>
      <c r="O38" s="162"/>
      <c r="P38" s="162"/>
      <c r="Q38" s="162"/>
      <c r="R38" s="162"/>
      <c r="S38" s="162"/>
      <c r="T38" s="162"/>
      <c r="U38" s="162"/>
      <c r="V38" s="130"/>
      <c r="W38" s="34"/>
      <c r="X38" s="34"/>
      <c r="Y38" s="128"/>
      <c r="Z38" s="162"/>
      <c r="AA38" s="162"/>
      <c r="AB38" s="162"/>
      <c r="AC38" s="162"/>
      <c r="AD38" s="162"/>
      <c r="AE38" s="162"/>
      <c r="AF38" s="162"/>
      <c r="AG38" s="162"/>
      <c r="AH38" s="162"/>
      <c r="AI38" s="162"/>
      <c r="AJ38" s="162"/>
      <c r="AK38" s="162"/>
      <c r="AL38" s="162"/>
      <c r="AM38" s="162"/>
      <c r="AN38" s="162"/>
      <c r="AO38" s="162"/>
      <c r="AP38" s="162"/>
      <c r="AQ38" s="162"/>
      <c r="AR38" s="162"/>
      <c r="AS38" s="130"/>
      <c r="AT38" s="34"/>
    </row>
    <row r="39" spans="1:46" x14ac:dyDescent="0.25">
      <c r="A39" s="34"/>
      <c r="B39" s="128"/>
      <c r="C39" s="162"/>
      <c r="D39" s="162"/>
      <c r="E39" s="162"/>
      <c r="F39" s="162"/>
      <c r="G39" s="162"/>
      <c r="H39" s="162"/>
      <c r="I39" s="162"/>
      <c r="J39" s="162"/>
      <c r="K39" s="162"/>
      <c r="L39" s="162"/>
      <c r="M39" s="162"/>
      <c r="N39" s="162"/>
      <c r="O39" s="162"/>
      <c r="P39" s="162"/>
      <c r="Q39" s="162"/>
      <c r="R39" s="162"/>
      <c r="S39" s="162"/>
      <c r="T39" s="162"/>
      <c r="U39" s="162"/>
      <c r="V39" s="130"/>
      <c r="W39" s="34"/>
      <c r="X39" s="34"/>
      <c r="Y39" s="128"/>
      <c r="Z39" s="162"/>
      <c r="AA39" s="162"/>
      <c r="AB39" s="162"/>
      <c r="AC39" s="162"/>
      <c r="AD39" s="162"/>
      <c r="AE39" s="162"/>
      <c r="AF39" s="162"/>
      <c r="AG39" s="162"/>
      <c r="AH39" s="162"/>
      <c r="AI39" s="162"/>
      <c r="AJ39" s="162"/>
      <c r="AK39" s="162"/>
      <c r="AL39" s="162"/>
      <c r="AM39" s="162"/>
      <c r="AN39" s="162"/>
      <c r="AO39" s="162"/>
      <c r="AP39" s="162"/>
      <c r="AQ39" s="162"/>
      <c r="AR39" s="162"/>
      <c r="AS39" s="130"/>
      <c r="AT39" s="34"/>
    </row>
    <row r="40" spans="1:46" x14ac:dyDescent="0.25">
      <c r="A40" s="34"/>
      <c r="B40" s="128"/>
      <c r="C40" s="162"/>
      <c r="D40" s="162"/>
      <c r="E40" s="162"/>
      <c r="F40" s="162"/>
      <c r="G40" s="162"/>
      <c r="H40" s="162"/>
      <c r="I40" s="162"/>
      <c r="J40" s="162"/>
      <c r="K40" s="162"/>
      <c r="L40" s="162"/>
      <c r="M40" s="162"/>
      <c r="N40" s="162"/>
      <c r="O40" s="162"/>
      <c r="P40" s="162"/>
      <c r="Q40" s="162"/>
      <c r="R40" s="162"/>
      <c r="S40" s="162"/>
      <c r="T40" s="162"/>
      <c r="U40" s="162"/>
      <c r="V40" s="130"/>
      <c r="W40" s="34"/>
      <c r="X40" s="34"/>
      <c r="Y40" s="128"/>
      <c r="Z40" s="162"/>
      <c r="AA40" s="162"/>
      <c r="AB40" s="162"/>
      <c r="AC40" s="162"/>
      <c r="AD40" s="162"/>
      <c r="AE40" s="162"/>
      <c r="AF40" s="162"/>
      <c r="AG40" s="162"/>
      <c r="AH40" s="162"/>
      <c r="AI40" s="162"/>
      <c r="AJ40" s="162"/>
      <c r="AK40" s="162"/>
      <c r="AL40" s="162"/>
      <c r="AM40" s="162"/>
      <c r="AN40" s="162"/>
      <c r="AO40" s="162"/>
      <c r="AP40" s="162"/>
      <c r="AQ40" s="162"/>
      <c r="AR40" s="162"/>
      <c r="AS40" s="130"/>
      <c r="AT40" s="34"/>
    </row>
    <row r="41" spans="1:46" x14ac:dyDescent="0.25">
      <c r="A41" s="34"/>
      <c r="B41" s="163"/>
      <c r="C41" s="164"/>
      <c r="D41" s="164"/>
      <c r="E41" s="164"/>
      <c r="F41" s="164"/>
      <c r="G41" s="164"/>
      <c r="H41" s="164"/>
      <c r="I41" s="164"/>
      <c r="J41" s="164"/>
      <c r="K41" s="164"/>
      <c r="L41" s="164"/>
      <c r="M41" s="164"/>
      <c r="N41" s="164"/>
      <c r="O41" s="164"/>
      <c r="P41" s="164"/>
      <c r="Q41" s="164"/>
      <c r="R41" s="164"/>
      <c r="S41" s="164"/>
      <c r="T41" s="164"/>
      <c r="U41" s="164"/>
      <c r="V41" s="165"/>
      <c r="W41" s="34"/>
      <c r="X41" s="34"/>
      <c r="Y41" s="163"/>
      <c r="Z41" s="164"/>
      <c r="AA41" s="164"/>
      <c r="AB41" s="164"/>
      <c r="AC41" s="164"/>
      <c r="AD41" s="164"/>
      <c r="AE41" s="164"/>
      <c r="AF41" s="164"/>
      <c r="AG41" s="164"/>
      <c r="AH41" s="164"/>
      <c r="AI41" s="164"/>
      <c r="AJ41" s="164"/>
      <c r="AK41" s="164"/>
      <c r="AL41" s="164"/>
      <c r="AM41" s="164"/>
      <c r="AN41" s="164"/>
      <c r="AO41" s="164"/>
      <c r="AP41" s="164"/>
      <c r="AQ41" s="164"/>
      <c r="AR41" s="164"/>
      <c r="AS41" s="165"/>
      <c r="AT41" s="34"/>
    </row>
    <row r="42" spans="1:46" x14ac:dyDescent="0.25">
      <c r="A42" s="34"/>
      <c r="B42" s="159" t="s">
        <v>63</v>
      </c>
      <c r="C42" s="160"/>
      <c r="D42" s="160"/>
      <c r="E42" s="160"/>
      <c r="F42" s="160"/>
      <c r="G42" s="160"/>
      <c r="H42" s="160"/>
      <c r="I42" s="160"/>
      <c r="J42" s="160"/>
      <c r="K42" s="160"/>
      <c r="L42" s="160"/>
      <c r="M42" s="160"/>
      <c r="N42" s="160"/>
      <c r="O42" s="160"/>
      <c r="P42" s="160"/>
      <c r="Q42" s="160"/>
      <c r="R42" s="160"/>
      <c r="S42" s="160"/>
      <c r="T42" s="160"/>
      <c r="U42" s="160"/>
      <c r="V42" s="161"/>
      <c r="W42" s="34"/>
      <c r="X42" s="34"/>
      <c r="Y42" s="159" t="s">
        <v>64</v>
      </c>
      <c r="Z42" s="160"/>
      <c r="AA42" s="160"/>
      <c r="AB42" s="160"/>
      <c r="AC42" s="160"/>
      <c r="AD42" s="160"/>
      <c r="AE42" s="160"/>
      <c r="AF42" s="160"/>
      <c r="AG42" s="160"/>
      <c r="AH42" s="160"/>
      <c r="AI42" s="160"/>
      <c r="AJ42" s="160"/>
      <c r="AK42" s="160"/>
      <c r="AL42" s="160"/>
      <c r="AM42" s="160"/>
      <c r="AN42" s="160"/>
      <c r="AO42" s="160"/>
      <c r="AP42" s="160"/>
      <c r="AQ42" s="160"/>
      <c r="AR42" s="160"/>
      <c r="AS42" s="161"/>
      <c r="AT42" s="34"/>
    </row>
    <row r="43" spans="1:46" x14ac:dyDescent="0.25">
      <c r="A43" s="34"/>
      <c r="B43" s="34"/>
      <c r="C43" s="34"/>
      <c r="D43" s="34"/>
      <c r="E43" s="34"/>
      <c r="F43" s="34"/>
      <c r="G43" s="34"/>
      <c r="H43" s="34"/>
      <c r="I43" s="34"/>
      <c r="J43" s="34"/>
      <c r="K43" s="34"/>
      <c r="L43" s="34"/>
      <c r="M43" s="34"/>
      <c r="N43" s="34"/>
      <c r="O43" s="34"/>
      <c r="P43" s="34"/>
      <c r="Q43" s="34"/>
      <c r="R43" s="34"/>
      <c r="S43" s="34"/>
      <c r="T43" s="34"/>
      <c r="U43" s="34"/>
      <c r="V43" s="34"/>
      <c r="W43" s="34"/>
      <c r="X43" s="34"/>
      <c r="Y43" s="34"/>
      <c r="Z43" s="34"/>
      <c r="AA43" s="34"/>
      <c r="AB43" s="34"/>
      <c r="AC43" s="34"/>
      <c r="AD43" s="34"/>
      <c r="AE43" s="34"/>
      <c r="AF43" s="34"/>
      <c r="AG43" s="34"/>
      <c r="AH43" s="34"/>
      <c r="AI43" s="34"/>
      <c r="AJ43" s="34"/>
      <c r="AK43" s="34"/>
      <c r="AL43" s="34"/>
      <c r="AM43" s="34"/>
      <c r="AN43" s="34"/>
      <c r="AO43" s="34"/>
      <c r="AP43" s="34"/>
      <c r="AQ43" s="34"/>
      <c r="AR43" s="34"/>
      <c r="AS43" s="34"/>
      <c r="AT43" s="34"/>
    </row>
    <row r="44" spans="1:46" x14ac:dyDescent="0.25">
      <c r="A44" s="34"/>
      <c r="B44" s="34"/>
      <c r="C44" s="34"/>
      <c r="D44" s="34"/>
      <c r="E44" s="34"/>
      <c r="F44" s="34"/>
      <c r="G44" s="34"/>
      <c r="H44" s="34"/>
      <c r="I44" s="34"/>
      <c r="J44" s="34"/>
      <c r="K44" s="34"/>
      <c r="L44" s="34"/>
      <c r="M44" s="34"/>
      <c r="N44" s="34"/>
      <c r="O44" s="34"/>
      <c r="P44" s="34"/>
      <c r="Q44" s="34"/>
      <c r="R44" s="34"/>
      <c r="S44" s="34"/>
      <c r="T44" s="34"/>
      <c r="U44" s="34"/>
      <c r="V44" s="34"/>
      <c r="W44" s="34"/>
      <c r="X44" s="34"/>
      <c r="Y44" s="34"/>
      <c r="Z44" s="34"/>
      <c r="AA44" s="34"/>
      <c r="AB44" s="34"/>
      <c r="AC44" s="34"/>
      <c r="AD44" s="34"/>
      <c r="AE44" s="34"/>
      <c r="AF44" s="34"/>
      <c r="AG44" s="34"/>
      <c r="AH44" s="34"/>
      <c r="AI44" s="34"/>
      <c r="AJ44" s="34"/>
      <c r="AK44" s="34"/>
      <c r="AL44" s="34"/>
      <c r="AM44" s="34"/>
      <c r="AN44" s="34"/>
      <c r="AO44" s="34"/>
      <c r="AP44" s="34"/>
      <c r="AQ44" s="34"/>
      <c r="AR44" s="34"/>
      <c r="AS44" s="34"/>
      <c r="AT44" s="34"/>
    </row>
    <row r="45" spans="1:46" x14ac:dyDescent="0.25">
      <c r="A45" s="34"/>
      <c r="B45" s="34"/>
      <c r="C45" s="34"/>
      <c r="D45" s="34"/>
      <c r="E45" s="34"/>
      <c r="F45" s="34"/>
      <c r="G45" s="34"/>
      <c r="H45" s="34"/>
      <c r="I45" s="34"/>
      <c r="J45" s="34"/>
      <c r="K45" s="34"/>
      <c r="L45" s="34"/>
      <c r="M45" s="34"/>
      <c r="N45" s="34"/>
      <c r="O45" s="34"/>
      <c r="P45" s="34"/>
      <c r="Q45" s="34"/>
      <c r="R45" s="34"/>
      <c r="S45" s="34"/>
      <c r="T45" s="34"/>
      <c r="U45" s="34"/>
      <c r="V45" s="34"/>
      <c r="W45" s="34"/>
      <c r="X45" s="34"/>
      <c r="Y45" s="34"/>
      <c r="Z45" s="34"/>
      <c r="AA45" s="34"/>
      <c r="AB45" s="34"/>
      <c r="AC45" s="34"/>
      <c r="AD45" s="34"/>
      <c r="AE45" s="34"/>
      <c r="AF45" s="34"/>
      <c r="AG45" s="34"/>
      <c r="AH45" s="34"/>
      <c r="AI45" s="34"/>
      <c r="AJ45" s="34"/>
      <c r="AK45" s="34"/>
      <c r="AL45" s="34"/>
      <c r="AM45" s="34"/>
      <c r="AN45" s="34"/>
      <c r="AO45" s="34"/>
      <c r="AP45" s="34"/>
      <c r="AQ45" s="34"/>
      <c r="AR45" s="34"/>
      <c r="AS45" s="34"/>
      <c r="AT45" s="34"/>
    </row>
    <row r="46" spans="1:46" x14ac:dyDescent="0.25">
      <c r="A46" s="34"/>
      <c r="B46" s="34"/>
      <c r="C46" s="34"/>
      <c r="D46" s="34"/>
      <c r="E46" s="34"/>
      <c r="F46" s="34"/>
      <c r="G46" s="34"/>
      <c r="H46" s="34"/>
      <c r="I46" s="34"/>
      <c r="J46" s="34"/>
      <c r="K46" s="34"/>
      <c r="L46" s="34"/>
      <c r="M46" s="34"/>
      <c r="N46" s="34"/>
      <c r="O46" s="34"/>
      <c r="P46" s="34"/>
      <c r="Q46" s="34"/>
      <c r="R46" s="34"/>
      <c r="S46" s="34"/>
      <c r="T46" s="34"/>
      <c r="U46" s="34"/>
      <c r="V46" s="34"/>
      <c r="W46" s="34"/>
      <c r="X46" s="34"/>
      <c r="Y46" s="34"/>
      <c r="Z46" s="34"/>
      <c r="AA46" s="34"/>
      <c r="AB46" s="34"/>
      <c r="AC46" s="34"/>
      <c r="AD46" s="34"/>
      <c r="AE46" s="34"/>
      <c r="AF46" s="34"/>
      <c r="AG46" s="34"/>
      <c r="AH46" s="34"/>
      <c r="AI46" s="34"/>
      <c r="AJ46" s="34"/>
      <c r="AK46" s="34"/>
      <c r="AL46" s="34"/>
      <c r="AM46" s="34"/>
      <c r="AN46" s="34"/>
      <c r="AO46" s="34"/>
      <c r="AP46" s="34"/>
      <c r="AQ46" s="34"/>
      <c r="AR46" s="34"/>
      <c r="AS46" s="34"/>
      <c r="AT46" s="34"/>
    </row>
    <row r="47" spans="1:46" x14ac:dyDescent="0.25">
      <c r="A47" s="34"/>
      <c r="B47" s="143" t="s">
        <v>65</v>
      </c>
      <c r="C47" s="144"/>
      <c r="D47" s="144"/>
      <c r="E47" s="144"/>
      <c r="F47" s="144"/>
      <c r="G47" s="144"/>
      <c r="H47" s="144"/>
      <c r="I47" s="144"/>
      <c r="J47" s="144"/>
      <c r="K47" s="144"/>
      <c r="L47" s="144"/>
      <c r="M47" s="144"/>
      <c r="N47" s="144"/>
      <c r="O47" s="144"/>
      <c r="P47" s="144"/>
      <c r="Q47" s="144"/>
      <c r="R47" s="144"/>
      <c r="S47" s="144"/>
      <c r="T47" s="144"/>
      <c r="U47" s="144"/>
      <c r="V47" s="145"/>
      <c r="W47" s="34"/>
      <c r="X47" s="34"/>
      <c r="Y47" s="34"/>
      <c r="Z47" s="34"/>
      <c r="AA47" s="34"/>
      <c r="AB47" s="34"/>
      <c r="AC47" s="34"/>
      <c r="AD47" s="34"/>
      <c r="AE47" s="34"/>
      <c r="AF47" s="34"/>
      <c r="AG47" s="34"/>
      <c r="AH47" s="34"/>
      <c r="AI47" s="34"/>
      <c r="AJ47" s="34"/>
      <c r="AK47" s="34"/>
      <c r="AL47" s="34"/>
      <c r="AM47" s="34"/>
      <c r="AN47" s="34"/>
      <c r="AO47" s="34"/>
      <c r="AP47" s="34"/>
      <c r="AQ47" s="34"/>
      <c r="AR47" s="34"/>
      <c r="AS47" s="34"/>
      <c r="AT47" s="34"/>
    </row>
    <row r="48" spans="1:46" x14ac:dyDescent="0.25">
      <c r="A48" s="34"/>
      <c r="B48" s="146"/>
      <c r="C48" s="147"/>
      <c r="D48" s="147"/>
      <c r="E48" s="147"/>
      <c r="F48" s="147"/>
      <c r="G48" s="147"/>
      <c r="H48" s="147"/>
      <c r="I48" s="147"/>
      <c r="J48" s="147"/>
      <c r="K48" s="147"/>
      <c r="L48" s="147"/>
      <c r="M48" s="147"/>
      <c r="N48" s="147"/>
      <c r="O48" s="147"/>
      <c r="P48" s="147"/>
      <c r="Q48" s="147"/>
      <c r="R48" s="147"/>
      <c r="S48" s="147"/>
      <c r="T48" s="147"/>
      <c r="U48" s="147"/>
      <c r="V48" s="148"/>
      <c r="W48" s="34"/>
      <c r="X48" s="34"/>
      <c r="Y48" s="149" t="s">
        <v>66</v>
      </c>
      <c r="Z48" s="149"/>
      <c r="AA48" s="149"/>
      <c r="AB48" s="149"/>
      <c r="AC48" s="149"/>
      <c r="AD48" s="149"/>
      <c r="AE48" s="149"/>
      <c r="AF48" s="149"/>
      <c r="AG48" s="149"/>
      <c r="AH48" s="149"/>
      <c r="AI48" s="149"/>
      <c r="AJ48" s="149"/>
      <c r="AK48" s="149"/>
      <c r="AL48" s="149"/>
      <c r="AM48" s="149"/>
      <c r="AN48" s="149"/>
      <c r="AO48" s="149"/>
      <c r="AP48" s="149"/>
      <c r="AQ48" s="149"/>
      <c r="AR48" s="149"/>
      <c r="AS48" s="149"/>
      <c r="AT48" s="34"/>
    </row>
    <row r="49" spans="1:46" x14ac:dyDescent="0.25">
      <c r="A49" s="34"/>
      <c r="B49" s="34"/>
      <c r="C49" s="34"/>
      <c r="D49" s="34"/>
      <c r="E49" s="34"/>
      <c r="F49" s="34"/>
      <c r="G49" s="34"/>
      <c r="H49" s="34"/>
      <c r="I49" s="34"/>
      <c r="J49" s="34"/>
      <c r="K49" s="34"/>
      <c r="L49" s="34"/>
      <c r="M49" s="34"/>
      <c r="N49" s="34"/>
      <c r="O49" s="34"/>
      <c r="P49" s="34"/>
      <c r="Q49" s="34"/>
      <c r="R49" s="34"/>
      <c r="S49" s="34"/>
      <c r="T49" s="34"/>
      <c r="U49" s="34"/>
      <c r="V49" s="34"/>
      <c r="W49" s="34"/>
      <c r="X49" s="34"/>
      <c r="Y49" s="34"/>
      <c r="Z49" s="34"/>
      <c r="AA49" s="34"/>
      <c r="AB49" s="34"/>
      <c r="AC49" s="34"/>
      <c r="AD49" s="34"/>
      <c r="AE49" s="34"/>
      <c r="AF49" s="34"/>
      <c r="AG49" s="34"/>
      <c r="AH49" s="34"/>
      <c r="AI49" s="34"/>
      <c r="AJ49" s="34"/>
      <c r="AK49" s="34"/>
      <c r="AL49" s="34"/>
      <c r="AM49" s="34"/>
      <c r="AN49" s="34"/>
      <c r="AO49" s="34"/>
      <c r="AP49" s="34"/>
      <c r="AQ49" s="34"/>
      <c r="AR49" s="34"/>
      <c r="AS49" s="34"/>
      <c r="AT49" s="34"/>
    </row>
  </sheetData>
  <sheetProtection algorithmName="SHA-512" hashValue="pj1Hk0amqVG8XXwV3Zf/AXsuQBEi1+lg9xTjpYKVbDo+YLLGh33v2KreGpsffdb7Q9nsBp+VT2A3Di7LHHGd3g==" saltValue="IoaVoQ+cOZUPMbbH8SPWgg==" spinCount="100000" sheet="1" objects="1" scenarios="1"/>
  <sortState xmlns:xlrd2="http://schemas.microsoft.com/office/spreadsheetml/2017/richdata2" ref="T17:Y22">
    <sortCondition ref="T17"/>
  </sortState>
  <mergeCells count="51">
    <mergeCell ref="B47:V48"/>
    <mergeCell ref="Y48:AS48"/>
    <mergeCell ref="AI16:AS28"/>
    <mergeCell ref="B34:V34"/>
    <mergeCell ref="Y34:AS34"/>
    <mergeCell ref="B35:V41"/>
    <mergeCell ref="Y35:AS41"/>
    <mergeCell ref="B42:V42"/>
    <mergeCell ref="Y42:AS42"/>
    <mergeCell ref="B29:Q30"/>
    <mergeCell ref="B23:Q27"/>
    <mergeCell ref="B22:Q22"/>
    <mergeCell ref="B18:Q20"/>
    <mergeCell ref="B16:G16"/>
    <mergeCell ref="H16:Q16"/>
    <mergeCell ref="T26:Y26"/>
    <mergeCell ref="B9:AS9"/>
    <mergeCell ref="B10:AS10"/>
    <mergeCell ref="B11:AS11"/>
    <mergeCell ref="B14:AS14"/>
    <mergeCell ref="B2:AS3"/>
    <mergeCell ref="B5:AS5"/>
    <mergeCell ref="B7:G7"/>
    <mergeCell ref="H7:AS7"/>
    <mergeCell ref="B8:G8"/>
    <mergeCell ref="H8:AS8"/>
    <mergeCell ref="T27:Y27"/>
    <mergeCell ref="T28:Y28"/>
    <mergeCell ref="T17:Y17"/>
    <mergeCell ref="T18:Y18"/>
    <mergeCell ref="T19:Y19"/>
    <mergeCell ref="T20:Y20"/>
    <mergeCell ref="T21:Y21"/>
    <mergeCell ref="T22:Y22"/>
    <mergeCell ref="AA26:AF26"/>
    <mergeCell ref="AA27:AF27"/>
    <mergeCell ref="AA28:AF28"/>
    <mergeCell ref="AA17:AF17"/>
    <mergeCell ref="AA18:AF18"/>
    <mergeCell ref="AA19:AF19"/>
    <mergeCell ref="AA20:AF20"/>
    <mergeCell ref="AA21:AF21"/>
    <mergeCell ref="AA22:AF22"/>
    <mergeCell ref="T16:Y16"/>
    <mergeCell ref="AA16:AF16"/>
    <mergeCell ref="AA23:AF23"/>
    <mergeCell ref="AA24:AF24"/>
    <mergeCell ref="AA25:AF25"/>
    <mergeCell ref="T23:Y23"/>
    <mergeCell ref="T24:Y24"/>
    <mergeCell ref="T25:Y25"/>
  </mergeCells>
  <conditionalFormatting sqref="AG17:AG28">
    <cfRule type="expression" dxfId="9" priority="4">
      <formula>AG17=$BQ$5</formula>
    </cfRule>
    <cfRule type="expression" dxfId="8" priority="5">
      <formula>AG17=$BQ$4</formula>
    </cfRule>
  </conditionalFormatting>
  <conditionalFormatting sqref="T17:Y28">
    <cfRule type="expression" dxfId="7" priority="9">
      <formula>$BX17="X"</formula>
    </cfRule>
  </conditionalFormatting>
  <hyperlinks>
    <hyperlink ref="B29:Q30" r:id="rId1" display="Watch the demo on YouTube" xr:uid="{1A6C3593-A1BA-4A94-B369-13915242084A}"/>
  </hyperlinks>
  <pageMargins left="0.7" right="0.7" top="0.75" bottom="0.75" header="0.3" footer="0.3"/>
  <pageSetup paperSize="9" orientation="landscape" verticalDpi="300"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EA278-03E6-4001-A30F-90A05E757746}">
  <sheetPr>
    <tabColor rgb="FFFFC000"/>
  </sheetPr>
  <dimension ref="A1:X511"/>
  <sheetViews>
    <sheetView zoomScaleNormal="100" workbookViewId="0">
      <pane ySplit="10" topLeftCell="A11" activePane="bottomLeft" state="frozen"/>
      <selection pane="bottomLeft"/>
    </sheetView>
  </sheetViews>
  <sheetFormatPr defaultColWidth="0" defaultRowHeight="15" zeroHeight="1" x14ac:dyDescent="0.25"/>
  <cols>
    <col min="1" max="1" width="2.85546875" style="1" customWidth="1"/>
    <col min="2" max="2" width="5.7109375" style="1" customWidth="1"/>
    <col min="3" max="3" width="2.85546875" style="1" customWidth="1"/>
    <col min="4" max="4" width="20" style="1" customWidth="1"/>
    <col min="5" max="7" width="17.140625" style="1" customWidth="1"/>
    <col min="8" max="9" width="2.85546875" style="1" customWidth="1"/>
    <col min="10" max="12" width="17.140625" style="1" customWidth="1"/>
    <col min="13" max="13" width="2.85546875" style="1" customWidth="1"/>
    <col min="14" max="14" width="2.85546875" style="1" hidden="1" customWidth="1"/>
    <col min="15" max="16" width="11.42578125" style="1" hidden="1" customWidth="1"/>
    <col min="17" max="17" width="22.85546875" style="1" hidden="1" customWidth="1"/>
    <col min="18" max="18" width="2.85546875" style="1" hidden="1" customWidth="1"/>
    <col min="19" max="24" width="0" style="1" hidden="1" customWidth="1"/>
    <col min="25" max="16384" width="9.140625" style="1" hidden="1"/>
  </cols>
  <sheetData>
    <row r="1" spans="1:24" x14ac:dyDescent="0.25">
      <c r="A1" s="34"/>
      <c r="B1" s="34"/>
      <c r="C1" s="34"/>
      <c r="D1" s="34"/>
      <c r="E1" s="34"/>
      <c r="F1" s="34"/>
      <c r="G1" s="34"/>
      <c r="H1" s="34"/>
      <c r="I1" s="34"/>
      <c r="J1" s="34"/>
      <c r="M1" s="34"/>
    </row>
    <row r="2" spans="1:24" x14ac:dyDescent="0.25">
      <c r="A2" s="34"/>
      <c r="B2" s="137" t="s">
        <v>24</v>
      </c>
      <c r="C2" s="138"/>
      <c r="D2" s="139"/>
      <c r="E2" s="34"/>
      <c r="F2" s="113" t="s">
        <v>76</v>
      </c>
      <c r="G2" s="115"/>
      <c r="H2" s="34"/>
      <c r="I2" s="34"/>
      <c r="J2" s="34"/>
      <c r="K2" s="134" t="s">
        <v>20</v>
      </c>
      <c r="L2" s="136"/>
      <c r="M2" s="34"/>
    </row>
    <row r="3" spans="1:24" x14ac:dyDescent="0.25">
      <c r="A3" s="34"/>
      <c r="B3" s="140"/>
      <c r="C3" s="141"/>
      <c r="D3" s="142"/>
      <c r="E3" s="34"/>
      <c r="F3" s="197" t="s">
        <v>81</v>
      </c>
      <c r="G3" s="199"/>
      <c r="H3" s="34"/>
      <c r="I3" s="34"/>
      <c r="J3" s="34"/>
      <c r="K3" s="15" t="s">
        <v>21</v>
      </c>
      <c r="L3" s="28" t="s">
        <v>1</v>
      </c>
      <c r="M3" s="34"/>
      <c r="O3" s="93">
        <f>IF(MIN($F$11:$F$380)=0, MIN($G$11:$G$380), MIN($F$11:$F$380))</f>
        <v>43640</v>
      </c>
    </row>
    <row r="4" spans="1:24" x14ac:dyDescent="0.25">
      <c r="A4" s="34"/>
      <c r="B4" s="34"/>
      <c r="C4" s="34"/>
      <c r="D4" s="34"/>
      <c r="E4" s="34"/>
      <c r="F4" s="34"/>
      <c r="G4" s="34"/>
      <c r="H4" s="34"/>
      <c r="I4" s="34"/>
      <c r="J4" s="34"/>
      <c r="K4" s="15" t="s">
        <v>22</v>
      </c>
      <c r="L4" s="28" t="s">
        <v>77</v>
      </c>
      <c r="M4" s="34"/>
      <c r="O4" s="94">
        <f>IF(MAX($G$11:$G$380)=0, MAX($F$11:$F$380), MAX($G$11:$G$380))</f>
        <v>43646</v>
      </c>
      <c r="P4" s="35" t="s">
        <v>25</v>
      </c>
      <c r="Q4" s="40" t="s">
        <v>42</v>
      </c>
    </row>
    <row r="5" spans="1:24" x14ac:dyDescent="0.25">
      <c r="A5" s="34"/>
      <c r="B5" s="184" t="s">
        <v>83</v>
      </c>
      <c r="C5" s="185"/>
      <c r="D5" s="185"/>
      <c r="E5" s="185"/>
      <c r="F5" s="185"/>
      <c r="G5" s="186"/>
      <c r="H5" s="34"/>
      <c r="I5" s="34"/>
      <c r="J5" s="196" t="s">
        <v>23</v>
      </c>
      <c r="K5" s="196"/>
      <c r="L5" s="196"/>
      <c r="M5" s="34"/>
      <c r="O5" s="2" t="str">
        <f>IF(OR($O$3=0, $O$4=0), "X", "")</f>
        <v/>
      </c>
      <c r="P5" s="35" t="s">
        <v>26</v>
      </c>
      <c r="Q5" s="41" t="str">
        <f>IF($L$4="", "", IFERROR(INDEX($E11:$E380, MATCH($L$4, $D$11:$D$380, 0)), ""))</f>
        <v>basic_range</v>
      </c>
    </row>
    <row r="6" spans="1:24" x14ac:dyDescent="0.25">
      <c r="A6" s="34"/>
      <c r="B6" s="187"/>
      <c r="C6" s="188"/>
      <c r="D6" s="188"/>
      <c r="E6" s="188"/>
      <c r="F6" s="188"/>
      <c r="G6" s="189"/>
      <c r="H6" s="34"/>
      <c r="I6" s="34"/>
      <c r="J6" s="193" t="str">
        <f>IF(OR($L$3="", $L$4=""), "", _xlfn.CONCAT(IF($F$3="", "", $F$3), $Q$4, $Q$5, "-", $Q$6))</f>
        <v>https://spreadsheetsolutions.biz/?mcr-basic_range-0</v>
      </c>
      <c r="K6" s="194"/>
      <c r="L6" s="195"/>
      <c r="M6" s="34"/>
      <c r="P6" s="35" t="s">
        <v>6</v>
      </c>
      <c r="Q6" s="42">
        <f>IF($L$3="", "", IFERROR(INDEX('Intro &amp; Setup'!$AA$17:$AA$28, MATCH($L$3, 'Intro &amp; Setup'!$T$17:$T$28, 0)), ""))</f>
        <v>0</v>
      </c>
    </row>
    <row r="7" spans="1:24" x14ac:dyDescent="0.25">
      <c r="A7" s="34"/>
      <c r="B7" s="190"/>
      <c r="C7" s="191"/>
      <c r="D7" s="191"/>
      <c r="E7" s="191"/>
      <c r="F7" s="191"/>
      <c r="G7" s="192"/>
      <c r="H7" s="34"/>
      <c r="I7" s="34"/>
      <c r="J7" s="197" t="s">
        <v>85</v>
      </c>
      <c r="K7" s="198"/>
      <c r="L7" s="199"/>
      <c r="M7" s="34"/>
    </row>
    <row r="8" spans="1:24" x14ac:dyDescent="0.25">
      <c r="A8" s="34"/>
      <c r="B8" s="70" t="str">
        <f>IF(COUNTIF($B$11:$B$380, 'Intro &amp; Setup'!$BQ$5)&gt;0, 'Intro &amp; Setup'!$BQ$5, "")</f>
        <v/>
      </c>
      <c r="C8" s="34"/>
      <c r="D8" s="69" t="str">
        <f>IF($O$8=0, "", "DUPLICATES")</f>
        <v/>
      </c>
      <c r="E8" s="34"/>
      <c r="F8" s="34"/>
      <c r="G8" s="34"/>
      <c r="H8" s="34"/>
      <c r="I8" s="34"/>
      <c r="J8" s="86" t="s">
        <v>46</v>
      </c>
      <c r="K8" s="34"/>
      <c r="L8" s="34"/>
      <c r="M8" s="34"/>
      <c r="O8" s="2">
        <f>COUNTIF($O$11:$O$380, "X")</f>
        <v>0</v>
      </c>
    </row>
    <row r="9" spans="1:24" x14ac:dyDescent="0.25">
      <c r="A9" s="34"/>
      <c r="B9" s="32" t="s">
        <v>12</v>
      </c>
      <c r="C9" s="34"/>
      <c r="D9" s="29" t="s">
        <v>16</v>
      </c>
      <c r="E9" s="30" t="s">
        <v>17</v>
      </c>
      <c r="F9" s="30" t="s">
        <v>18</v>
      </c>
      <c r="G9" s="31" t="s">
        <v>19</v>
      </c>
      <c r="H9" s="34"/>
      <c r="I9" s="34"/>
      <c r="J9" s="32" t="s">
        <v>39</v>
      </c>
      <c r="K9" s="44" t="s">
        <v>38</v>
      </c>
      <c r="L9" s="45" t="s">
        <v>40</v>
      </c>
      <c r="M9" s="34"/>
    </row>
    <row r="10" spans="1:24" x14ac:dyDescent="0.25">
      <c r="A10" s="34"/>
      <c r="B10" s="33"/>
      <c r="C10" s="34"/>
      <c r="D10" s="48"/>
      <c r="E10" s="49"/>
      <c r="F10" s="49"/>
      <c r="G10" s="50"/>
      <c r="H10" s="34"/>
      <c r="I10" s="34"/>
      <c r="J10" s="33"/>
      <c r="K10" s="46"/>
      <c r="L10" s="47"/>
      <c r="M10" s="34"/>
      <c r="O10" s="16" t="s">
        <v>41</v>
      </c>
      <c r="Q10" s="2"/>
      <c r="S10" s="16" t="s">
        <v>8</v>
      </c>
      <c r="T10" s="16" t="s">
        <v>10</v>
      </c>
      <c r="U10" s="16" t="s">
        <v>9</v>
      </c>
      <c r="V10" s="16" t="s">
        <v>11</v>
      </c>
      <c r="W10" s="16" t="s">
        <v>15</v>
      </c>
      <c r="X10" s="16" t="s">
        <v>14</v>
      </c>
    </row>
    <row r="11" spans="1:24" x14ac:dyDescent="0.25">
      <c r="A11" s="34"/>
      <c r="B11" s="26" t="str">
        <f>IF($D11="", "", IF(COUNTIF($S11:$X11, "X")&gt;0, 'Intro &amp; Setup'!$BQ$5, 'Intro &amp; Setup'!$BQ$4))</f>
        <v>✓</v>
      </c>
      <c r="C11" s="34"/>
      <c r="D11" s="51" t="s">
        <v>77</v>
      </c>
      <c r="E11" s="63" t="s">
        <v>79</v>
      </c>
      <c r="F11" s="64">
        <v>43640</v>
      </c>
      <c r="G11" s="65">
        <v>43646</v>
      </c>
      <c r="H11" s="34"/>
      <c r="I11" s="34"/>
      <c r="J11" s="17" t="str">
        <f>IFERROR(AVERAGEIF('Google Analytics Data'!$AD$11:$AD$5010, $D11, 'Google Analytics Data'!$E$11:$E$5010), "")</f>
        <v/>
      </c>
      <c r="K11" s="90" t="str">
        <f>IFERROR(AVERAGEIF('Google Analytics Data'!$AD$11:$AD$5010, $D11, 'Google Analytics Data'!$G$11:$G$5010), "")</f>
        <v/>
      </c>
      <c r="L11" s="87" t="str">
        <f>IFERROR(AVERAGEIF('Google Analytics Data'!$AD$11:$AD$5010, $D11, 'Google Analytics Data'!$H$11:$H$5010), "")</f>
        <v/>
      </c>
      <c r="M11" s="34"/>
      <c r="O11" s="26" t="str">
        <f t="shared" ref="O11:O74" si="0">IF($D11="", "", IF(COUNTIF($D$11:$D$380, $D11)&gt;1, "X", ""))</f>
        <v/>
      </c>
      <c r="P11" s="43">
        <v>1</v>
      </c>
      <c r="Q11" s="26" t="str">
        <f>IFERROR(INDEX('Intro &amp; Setup'!$T$17:$T$28, MATCH($P11, 'Intro &amp; Setup'!$BY$17:$BY$28, 0)), "")</f>
        <v>Email Marketing</v>
      </c>
      <c r="S11" s="17" t="str">
        <f>IF(AND(NOT($D11=""), $E11=""), "X", "")</f>
        <v/>
      </c>
      <c r="T11" s="18" t="str">
        <f>IF(IFERROR(FIND(" ", $E11), "")="", "", "X")</f>
        <v/>
      </c>
      <c r="U11" s="18" t="str">
        <f>IF(IFERROR(FIND("?", $E11), "")="", "", "X")</f>
        <v/>
      </c>
      <c r="V11" s="18" t="str">
        <f>IF(IFERROR(FIND("-", $E11), "")="", "", "X")</f>
        <v/>
      </c>
      <c r="W11" s="18" t="str">
        <f t="shared" ref="W11:W74" si="1">IF($E11="", "", IF(COUNTIF($E$11:$E$380, $E11)&gt;1, "X", ""))</f>
        <v/>
      </c>
      <c r="X11" s="19" t="str">
        <f>IF(EXACT($E11, LOWER($E11))=TRUE, "", "X")</f>
        <v/>
      </c>
    </row>
    <row r="12" spans="1:24" x14ac:dyDescent="0.25">
      <c r="A12" s="34"/>
      <c r="B12" s="36" t="str">
        <f>IF($D12="", "", IF(COUNTIF($S12:$X12, "X")&gt;0, 'Intro &amp; Setup'!$BQ$5, 'Intro &amp; Setup'!$BQ$4))</f>
        <v>✓</v>
      </c>
      <c r="C12" s="34"/>
      <c r="D12" s="55" t="s">
        <v>78</v>
      </c>
      <c r="E12" s="66" t="s">
        <v>80</v>
      </c>
      <c r="F12" s="67">
        <v>43640</v>
      </c>
      <c r="G12" s="68">
        <v>43646</v>
      </c>
      <c r="H12" s="34"/>
      <c r="I12" s="34"/>
      <c r="J12" s="20" t="str">
        <f>IFERROR(AVERAGEIF('Google Analytics Data'!$AD$11:$AD$5010, $D12, 'Google Analytics Data'!$E$11:$E$5010), "")</f>
        <v/>
      </c>
      <c r="K12" s="91" t="str">
        <f>IFERROR(AVERAGEIF('Google Analytics Data'!$AD$11:$AD$5010, $D12, 'Google Analytics Data'!$G$11:$G$5010), "")</f>
        <v/>
      </c>
      <c r="L12" s="88" t="str">
        <f>IFERROR(AVERAGEIF('Google Analytics Data'!$AD$11:$AD$5010, $D12, 'Google Analytics Data'!$H$11:$H$5010), "")</f>
        <v/>
      </c>
      <c r="M12" s="34"/>
      <c r="O12" s="36" t="str">
        <f t="shared" si="0"/>
        <v/>
      </c>
      <c r="P12" s="43">
        <v>2</v>
      </c>
      <c r="Q12" s="36" t="str">
        <f>IFERROR(INDEX('Intro &amp; Setup'!$T$17:$T$28, MATCH($P12, 'Intro &amp; Setup'!$BY$17:$BY$28, 0)), "")</f>
        <v>Facebook</v>
      </c>
      <c r="S12" s="20" t="str">
        <f t="shared" ref="S12:S75" si="2">IF(AND(NOT($D12=""), $E12=""), "X", "")</f>
        <v/>
      </c>
      <c r="T12" s="21" t="str">
        <f t="shared" ref="T12:T75" si="3">IF(IFERROR(FIND(" ", $E12), "")="", "", "X")</f>
        <v/>
      </c>
      <c r="U12" s="21" t="str">
        <f t="shared" ref="U12:U75" si="4">IF(IFERROR(FIND("?", $E12), "")="", "", "X")</f>
        <v/>
      </c>
      <c r="V12" s="21" t="str">
        <f t="shared" ref="V12:V75" si="5">IF(IFERROR(FIND("-", $E12), "")="", "", "X")</f>
        <v/>
      </c>
      <c r="W12" s="21" t="str">
        <f t="shared" si="1"/>
        <v/>
      </c>
      <c r="X12" s="22" t="str">
        <f t="shared" ref="X12:X75" si="6">IF(EXACT($E12, LOWER($E12))=TRUE, "", "X")</f>
        <v/>
      </c>
    </row>
    <row r="13" spans="1:24" x14ac:dyDescent="0.25">
      <c r="A13" s="34"/>
      <c r="B13" s="36" t="str">
        <f>IF($D13="", "", IF(COUNTIF($S13:$X13, "X")&gt;0, 'Intro &amp; Setup'!$BQ$5, 'Intro &amp; Setup'!$BQ$4))</f>
        <v/>
      </c>
      <c r="C13" s="34"/>
      <c r="D13" s="55"/>
      <c r="E13" s="66"/>
      <c r="F13" s="67"/>
      <c r="G13" s="68"/>
      <c r="H13" s="34"/>
      <c r="I13" s="34"/>
      <c r="J13" s="20" t="str">
        <f>IFERROR(AVERAGEIF('Google Analytics Data'!$AD$11:$AD$5010, $D13, 'Google Analytics Data'!$E$11:$E$5010), "")</f>
        <v/>
      </c>
      <c r="K13" s="91" t="str">
        <f>IFERROR(AVERAGEIF('Google Analytics Data'!$AD$11:$AD$5010, $D13, 'Google Analytics Data'!$G$11:$G$5010), "")</f>
        <v/>
      </c>
      <c r="L13" s="88" t="str">
        <f>IFERROR(AVERAGEIF('Google Analytics Data'!$AD$11:$AD$5010, $D13, 'Google Analytics Data'!$H$11:$H$5010), "")</f>
        <v/>
      </c>
      <c r="M13" s="34"/>
      <c r="O13" s="36" t="str">
        <f t="shared" si="0"/>
        <v/>
      </c>
      <c r="P13" s="43">
        <v>3</v>
      </c>
      <c r="Q13" s="36" t="str">
        <f>IFERROR(INDEX('Intro &amp; Setup'!$T$17:$T$28, MATCH($P13, 'Intro &amp; Setup'!$BY$17:$BY$28, 0)), "")</f>
        <v>Instagram</v>
      </c>
      <c r="S13" s="20" t="str">
        <f t="shared" si="2"/>
        <v/>
      </c>
      <c r="T13" s="21" t="str">
        <f t="shared" si="3"/>
        <v/>
      </c>
      <c r="U13" s="21" t="str">
        <f t="shared" si="4"/>
        <v/>
      </c>
      <c r="V13" s="21" t="str">
        <f t="shared" si="5"/>
        <v/>
      </c>
      <c r="W13" s="21" t="str">
        <f t="shared" si="1"/>
        <v/>
      </c>
      <c r="X13" s="22" t="str">
        <f t="shared" si="6"/>
        <v/>
      </c>
    </row>
    <row r="14" spans="1:24" x14ac:dyDescent="0.25">
      <c r="A14" s="34"/>
      <c r="B14" s="36" t="str">
        <f>IF($D14="", "", IF(COUNTIF($S14:$X14, "X")&gt;0, 'Intro &amp; Setup'!$BQ$5, 'Intro &amp; Setup'!$BQ$4))</f>
        <v/>
      </c>
      <c r="C14" s="34"/>
      <c r="D14" s="55"/>
      <c r="E14" s="66"/>
      <c r="F14" s="67"/>
      <c r="G14" s="68"/>
      <c r="H14" s="34"/>
      <c r="I14" s="34"/>
      <c r="J14" s="20" t="str">
        <f>IFERROR(AVERAGEIF('Google Analytics Data'!$AD$11:$AD$5010, $D14, 'Google Analytics Data'!$E$11:$E$5010), "")</f>
        <v/>
      </c>
      <c r="K14" s="91" t="str">
        <f>IFERROR(AVERAGEIF('Google Analytics Data'!$AD$11:$AD$5010, $D14, 'Google Analytics Data'!$G$11:$G$5010), "")</f>
        <v/>
      </c>
      <c r="L14" s="88" t="str">
        <f>IFERROR(AVERAGEIF('Google Analytics Data'!$AD$11:$AD$5010, $D14, 'Google Analytics Data'!$H$11:$H$5010), "")</f>
        <v/>
      </c>
      <c r="M14" s="34"/>
      <c r="O14" s="36" t="str">
        <f t="shared" si="0"/>
        <v/>
      </c>
      <c r="P14" s="43">
        <v>4</v>
      </c>
      <c r="Q14" s="36" t="str">
        <f>IFERROR(INDEX('Intro &amp; Setup'!$T$17:$T$28, MATCH($P14, 'Intro &amp; Setup'!$BY$17:$BY$28, 0)), "")</f>
        <v>LinkedIn</v>
      </c>
      <c r="S14" s="20" t="str">
        <f t="shared" si="2"/>
        <v/>
      </c>
      <c r="T14" s="21" t="str">
        <f t="shared" si="3"/>
        <v/>
      </c>
      <c r="U14" s="21" t="str">
        <f t="shared" si="4"/>
        <v/>
      </c>
      <c r="V14" s="21" t="str">
        <f t="shared" si="5"/>
        <v/>
      </c>
      <c r="W14" s="21" t="str">
        <f t="shared" si="1"/>
        <v/>
      </c>
      <c r="X14" s="22" t="str">
        <f t="shared" si="6"/>
        <v/>
      </c>
    </row>
    <row r="15" spans="1:24" x14ac:dyDescent="0.25">
      <c r="A15" s="34"/>
      <c r="B15" s="36" t="str">
        <f>IF($D15="", "", IF(COUNTIF($S15:$X15, "X")&gt;0, 'Intro &amp; Setup'!$BQ$5, 'Intro &amp; Setup'!$BQ$4))</f>
        <v/>
      </c>
      <c r="C15" s="34"/>
      <c r="D15" s="55"/>
      <c r="E15" s="66"/>
      <c r="F15" s="67"/>
      <c r="G15" s="68"/>
      <c r="H15" s="34"/>
      <c r="I15" s="34"/>
      <c r="J15" s="20" t="str">
        <f>IFERROR(AVERAGEIF('Google Analytics Data'!$AD$11:$AD$5010, $D15, 'Google Analytics Data'!$E$11:$E$5010), "")</f>
        <v/>
      </c>
      <c r="K15" s="91" t="str">
        <f>IFERROR(AVERAGEIF('Google Analytics Data'!$AD$11:$AD$5010, $D15, 'Google Analytics Data'!$G$11:$G$5010), "")</f>
        <v/>
      </c>
      <c r="L15" s="88" t="str">
        <f>IFERROR(AVERAGEIF('Google Analytics Data'!$AD$11:$AD$5010, $D15, 'Google Analytics Data'!$H$11:$H$5010), "")</f>
        <v/>
      </c>
      <c r="M15" s="34"/>
      <c r="O15" s="36" t="str">
        <f t="shared" si="0"/>
        <v/>
      </c>
      <c r="P15" s="43">
        <v>5</v>
      </c>
      <c r="Q15" s="36" t="str">
        <f>IFERROR(INDEX('Intro &amp; Setup'!$T$17:$T$28, MATCH($P15, 'Intro &amp; Setup'!$BY$17:$BY$28, 0)), "")</f>
        <v>Twitter</v>
      </c>
      <c r="S15" s="20" t="str">
        <f t="shared" si="2"/>
        <v/>
      </c>
      <c r="T15" s="21" t="str">
        <f t="shared" si="3"/>
        <v/>
      </c>
      <c r="U15" s="21" t="str">
        <f t="shared" si="4"/>
        <v/>
      </c>
      <c r="V15" s="21" t="str">
        <f t="shared" si="5"/>
        <v/>
      </c>
      <c r="W15" s="21" t="str">
        <f t="shared" si="1"/>
        <v/>
      </c>
      <c r="X15" s="22" t="str">
        <f t="shared" si="6"/>
        <v/>
      </c>
    </row>
    <row r="16" spans="1:24" x14ac:dyDescent="0.25">
      <c r="A16" s="34"/>
      <c r="B16" s="36" t="str">
        <f>IF($D16="", "", IF(COUNTIF($S16:$X16, "X")&gt;0, 'Intro &amp; Setup'!$BQ$5, 'Intro &amp; Setup'!$BQ$4))</f>
        <v/>
      </c>
      <c r="C16" s="34"/>
      <c r="D16" s="212"/>
      <c r="E16" s="213"/>
      <c r="F16" s="214"/>
      <c r="G16" s="215"/>
      <c r="H16" s="34"/>
      <c r="I16" s="34"/>
      <c r="J16" s="20" t="str">
        <f>IFERROR(AVERAGEIF('Google Analytics Data'!$AD$11:$AD$5010, $D16, 'Google Analytics Data'!$E$11:$E$5010), "")</f>
        <v/>
      </c>
      <c r="K16" s="91" t="str">
        <f>IFERROR(AVERAGEIF('Google Analytics Data'!$AD$11:$AD$5010, $D16, 'Google Analytics Data'!$G$11:$G$5010), "")</f>
        <v/>
      </c>
      <c r="L16" s="88" t="str">
        <f>IFERROR(AVERAGEIF('Google Analytics Data'!$AD$11:$AD$5010, $D16, 'Google Analytics Data'!$H$11:$H$5010), "")</f>
        <v/>
      </c>
      <c r="M16" s="34"/>
      <c r="O16" s="36" t="str">
        <f t="shared" si="0"/>
        <v/>
      </c>
      <c r="P16" s="43">
        <v>6</v>
      </c>
      <c r="Q16" s="36" t="str">
        <f>IFERROR(INDEX('Intro &amp; Setup'!$T$17:$T$28, MATCH($P16, 'Intro &amp; Setup'!$BY$17:$BY$28, 0)), "")</f>
        <v>YouTube</v>
      </c>
      <c r="S16" s="20" t="str">
        <f t="shared" si="2"/>
        <v/>
      </c>
      <c r="T16" s="21" t="str">
        <f t="shared" si="3"/>
        <v/>
      </c>
      <c r="U16" s="21" t="str">
        <f t="shared" si="4"/>
        <v/>
      </c>
      <c r="V16" s="21" t="str">
        <f t="shared" si="5"/>
        <v/>
      </c>
      <c r="W16" s="21" t="str">
        <f t="shared" si="1"/>
        <v/>
      </c>
      <c r="X16" s="22" t="str">
        <f t="shared" si="6"/>
        <v/>
      </c>
    </row>
    <row r="17" spans="1:24" x14ac:dyDescent="0.25">
      <c r="A17" s="34"/>
      <c r="B17" s="36" t="str">
        <f>IF($D17="", "", IF(COUNTIF($S17:$X17, "X")&gt;0, 'Intro &amp; Setup'!$BQ$5, 'Intro &amp; Setup'!$BQ$4))</f>
        <v/>
      </c>
      <c r="C17" s="34"/>
      <c r="D17" s="216"/>
      <c r="E17" s="217"/>
      <c r="F17" s="218"/>
      <c r="G17" s="219"/>
      <c r="H17" s="34"/>
      <c r="I17" s="34"/>
      <c r="J17" s="20" t="str">
        <f>IFERROR(AVERAGEIF('Google Analytics Data'!$AD$11:$AD$5010, $D17, 'Google Analytics Data'!$E$11:$E$5010), "")</f>
        <v/>
      </c>
      <c r="K17" s="91" t="str">
        <f>IFERROR(AVERAGEIF('Google Analytics Data'!$AD$11:$AD$5010, $D17, 'Google Analytics Data'!$G$11:$G$5010), "")</f>
        <v/>
      </c>
      <c r="L17" s="88" t="str">
        <f>IFERROR(AVERAGEIF('Google Analytics Data'!$AD$11:$AD$5010, $D17, 'Google Analytics Data'!$H$11:$H$5010), "")</f>
        <v/>
      </c>
      <c r="M17" s="34"/>
      <c r="O17" s="36" t="str">
        <f t="shared" si="0"/>
        <v/>
      </c>
      <c r="P17" s="43">
        <v>7</v>
      </c>
      <c r="Q17" s="36" t="str">
        <f>IFERROR(INDEX('Intro &amp; Setup'!$T$17:$T$28, MATCH($P17, 'Intro &amp; Setup'!$BY$17:$BY$28, 0)), "")</f>
        <v/>
      </c>
      <c r="S17" s="20" t="str">
        <f t="shared" si="2"/>
        <v/>
      </c>
      <c r="T17" s="21" t="str">
        <f t="shared" si="3"/>
        <v/>
      </c>
      <c r="U17" s="21" t="str">
        <f t="shared" si="4"/>
        <v/>
      </c>
      <c r="V17" s="21" t="str">
        <f t="shared" si="5"/>
        <v/>
      </c>
      <c r="W17" s="21" t="str">
        <f t="shared" si="1"/>
        <v/>
      </c>
      <c r="X17" s="22" t="str">
        <f t="shared" si="6"/>
        <v/>
      </c>
    </row>
    <row r="18" spans="1:24" x14ac:dyDescent="0.25">
      <c r="A18" s="34"/>
      <c r="B18" s="36" t="str">
        <f>IF($D18="", "", IF(COUNTIF($S18:$X18, "X")&gt;0, 'Intro &amp; Setup'!$BQ$5, 'Intro &amp; Setup'!$BQ$4))</f>
        <v/>
      </c>
      <c r="C18" s="34"/>
      <c r="D18" s="216"/>
      <c r="E18" s="217"/>
      <c r="F18" s="218"/>
      <c r="G18" s="219"/>
      <c r="H18" s="34"/>
      <c r="I18" s="34"/>
      <c r="J18" s="20" t="str">
        <f>IFERROR(AVERAGEIF('Google Analytics Data'!$AD$11:$AD$5010, $D18, 'Google Analytics Data'!$E$11:$E$5010), "")</f>
        <v/>
      </c>
      <c r="K18" s="91" t="str">
        <f>IFERROR(AVERAGEIF('Google Analytics Data'!$AD$11:$AD$5010, $D18, 'Google Analytics Data'!$G$11:$G$5010), "")</f>
        <v/>
      </c>
      <c r="L18" s="88" t="str">
        <f>IFERROR(AVERAGEIF('Google Analytics Data'!$AD$11:$AD$5010, $D18, 'Google Analytics Data'!$H$11:$H$5010), "")</f>
        <v/>
      </c>
      <c r="M18" s="34"/>
      <c r="O18" s="36" t="str">
        <f t="shared" si="0"/>
        <v/>
      </c>
      <c r="P18" s="43">
        <v>8</v>
      </c>
      <c r="Q18" s="36" t="str">
        <f>IFERROR(INDEX('Intro &amp; Setup'!$T$17:$T$28, MATCH($P18, 'Intro &amp; Setup'!$BY$17:$BY$28, 0)), "")</f>
        <v/>
      </c>
      <c r="S18" s="20" t="str">
        <f t="shared" si="2"/>
        <v/>
      </c>
      <c r="T18" s="21" t="str">
        <f t="shared" si="3"/>
        <v/>
      </c>
      <c r="U18" s="21" t="str">
        <f t="shared" si="4"/>
        <v/>
      </c>
      <c r="V18" s="21" t="str">
        <f t="shared" si="5"/>
        <v/>
      </c>
      <c r="W18" s="21" t="str">
        <f t="shared" si="1"/>
        <v/>
      </c>
      <c r="X18" s="22" t="str">
        <f t="shared" si="6"/>
        <v/>
      </c>
    </row>
    <row r="19" spans="1:24" x14ac:dyDescent="0.25">
      <c r="A19" s="34"/>
      <c r="B19" s="36" t="str">
        <f>IF($D19="", "", IF(COUNTIF($S19:$X19, "X")&gt;0, 'Intro &amp; Setup'!$BQ$5, 'Intro &amp; Setup'!$BQ$4))</f>
        <v/>
      </c>
      <c r="C19" s="34"/>
      <c r="D19" s="216"/>
      <c r="E19" s="217"/>
      <c r="F19" s="218"/>
      <c r="G19" s="219"/>
      <c r="H19" s="34"/>
      <c r="I19" s="34"/>
      <c r="J19" s="20" t="str">
        <f>IFERROR(AVERAGEIF('Google Analytics Data'!$AD$11:$AD$5010, $D19, 'Google Analytics Data'!$E$11:$E$5010), "")</f>
        <v/>
      </c>
      <c r="K19" s="91" t="str">
        <f>IFERROR(AVERAGEIF('Google Analytics Data'!$AD$11:$AD$5010, $D19, 'Google Analytics Data'!$G$11:$G$5010), "")</f>
        <v/>
      </c>
      <c r="L19" s="88" t="str">
        <f>IFERROR(AVERAGEIF('Google Analytics Data'!$AD$11:$AD$5010, $D19, 'Google Analytics Data'!$H$11:$H$5010), "")</f>
        <v/>
      </c>
      <c r="M19" s="34"/>
      <c r="O19" s="36" t="str">
        <f t="shared" si="0"/>
        <v/>
      </c>
      <c r="P19" s="43">
        <v>9</v>
      </c>
      <c r="Q19" s="36" t="str">
        <f>IFERROR(INDEX('Intro &amp; Setup'!$T$17:$T$28, MATCH($P19, 'Intro &amp; Setup'!$BY$17:$BY$28, 0)), "")</f>
        <v/>
      </c>
      <c r="S19" s="20" t="str">
        <f t="shared" si="2"/>
        <v/>
      </c>
      <c r="T19" s="21" t="str">
        <f t="shared" si="3"/>
        <v/>
      </c>
      <c r="U19" s="21" t="str">
        <f t="shared" si="4"/>
        <v/>
      </c>
      <c r="V19" s="21" t="str">
        <f t="shared" si="5"/>
        <v/>
      </c>
      <c r="W19" s="21" t="str">
        <f t="shared" si="1"/>
        <v/>
      </c>
      <c r="X19" s="22" t="str">
        <f t="shared" si="6"/>
        <v/>
      </c>
    </row>
    <row r="20" spans="1:24" x14ac:dyDescent="0.25">
      <c r="A20" s="34"/>
      <c r="B20" s="36" t="str">
        <f>IF($D20="", "", IF(COUNTIF($S20:$X20, "X")&gt;0, 'Intro &amp; Setup'!$BQ$5, 'Intro &amp; Setup'!$BQ$4))</f>
        <v/>
      </c>
      <c r="C20" s="34"/>
      <c r="D20" s="216"/>
      <c r="E20" s="217"/>
      <c r="F20" s="218"/>
      <c r="G20" s="219"/>
      <c r="H20" s="34"/>
      <c r="I20" s="34"/>
      <c r="J20" s="20" t="str">
        <f>IFERROR(AVERAGEIF('Google Analytics Data'!$AD$11:$AD$5010, $D20, 'Google Analytics Data'!$E$11:$E$5010), "")</f>
        <v/>
      </c>
      <c r="K20" s="91" t="str">
        <f>IFERROR(AVERAGEIF('Google Analytics Data'!$AD$11:$AD$5010, $D20, 'Google Analytics Data'!$G$11:$G$5010), "")</f>
        <v/>
      </c>
      <c r="L20" s="88" t="str">
        <f>IFERROR(AVERAGEIF('Google Analytics Data'!$AD$11:$AD$5010, $D20, 'Google Analytics Data'!$H$11:$H$5010), "")</f>
        <v/>
      </c>
      <c r="M20" s="34"/>
      <c r="O20" s="36" t="str">
        <f t="shared" si="0"/>
        <v/>
      </c>
      <c r="P20" s="43">
        <v>10</v>
      </c>
      <c r="Q20" s="36" t="str">
        <f>IFERROR(INDEX('Intro &amp; Setup'!$T$17:$T$28, MATCH($P20, 'Intro &amp; Setup'!$BY$17:$BY$28, 0)), "")</f>
        <v/>
      </c>
      <c r="S20" s="20" t="str">
        <f t="shared" si="2"/>
        <v/>
      </c>
      <c r="T20" s="21" t="str">
        <f t="shared" si="3"/>
        <v/>
      </c>
      <c r="U20" s="21" t="str">
        <f t="shared" si="4"/>
        <v/>
      </c>
      <c r="V20" s="21" t="str">
        <f t="shared" si="5"/>
        <v/>
      </c>
      <c r="W20" s="21" t="str">
        <f t="shared" si="1"/>
        <v/>
      </c>
      <c r="X20" s="22" t="str">
        <f t="shared" si="6"/>
        <v/>
      </c>
    </row>
    <row r="21" spans="1:24" x14ac:dyDescent="0.25">
      <c r="A21" s="34"/>
      <c r="B21" s="36" t="str">
        <f>IF($D21="", "", IF(COUNTIF($S21:$X21, "X")&gt;0, 'Intro &amp; Setup'!$BQ$5, 'Intro &amp; Setup'!$BQ$4))</f>
        <v/>
      </c>
      <c r="C21" s="34"/>
      <c r="D21" s="216"/>
      <c r="E21" s="217"/>
      <c r="F21" s="218"/>
      <c r="G21" s="219"/>
      <c r="H21" s="34"/>
      <c r="I21" s="34"/>
      <c r="J21" s="20" t="str">
        <f>IFERROR(AVERAGEIF('Google Analytics Data'!$AD$11:$AD$5010, $D21, 'Google Analytics Data'!$E$11:$E$5010), "")</f>
        <v/>
      </c>
      <c r="K21" s="91" t="str">
        <f>IFERROR(AVERAGEIF('Google Analytics Data'!$AD$11:$AD$5010, $D21, 'Google Analytics Data'!$G$11:$G$5010), "")</f>
        <v/>
      </c>
      <c r="L21" s="88" t="str">
        <f>IFERROR(AVERAGEIF('Google Analytics Data'!$AD$11:$AD$5010, $D21, 'Google Analytics Data'!$H$11:$H$5010), "")</f>
        <v/>
      </c>
      <c r="M21" s="34"/>
      <c r="O21" s="36" t="str">
        <f t="shared" si="0"/>
        <v/>
      </c>
      <c r="P21" s="43">
        <v>11</v>
      </c>
      <c r="Q21" s="36" t="str">
        <f>IFERROR(INDEX('Intro &amp; Setup'!$T$17:$T$28, MATCH($P21, 'Intro &amp; Setup'!$BY$17:$BY$28, 0)), "")</f>
        <v/>
      </c>
      <c r="S21" s="20" t="str">
        <f t="shared" si="2"/>
        <v/>
      </c>
      <c r="T21" s="21" t="str">
        <f t="shared" si="3"/>
        <v/>
      </c>
      <c r="U21" s="21" t="str">
        <f t="shared" si="4"/>
        <v/>
      </c>
      <c r="V21" s="21" t="str">
        <f t="shared" si="5"/>
        <v/>
      </c>
      <c r="W21" s="21" t="str">
        <f t="shared" si="1"/>
        <v/>
      </c>
      <c r="X21" s="22" t="str">
        <f t="shared" si="6"/>
        <v/>
      </c>
    </row>
    <row r="22" spans="1:24" x14ac:dyDescent="0.25">
      <c r="A22" s="34"/>
      <c r="B22" s="36" t="str">
        <f>IF($D22="", "", IF(COUNTIF($S22:$X22, "X")&gt;0, 'Intro &amp; Setup'!$BQ$5, 'Intro &amp; Setup'!$BQ$4))</f>
        <v/>
      </c>
      <c r="C22" s="34"/>
      <c r="D22" s="216"/>
      <c r="E22" s="217"/>
      <c r="F22" s="218"/>
      <c r="G22" s="219"/>
      <c r="H22" s="34"/>
      <c r="I22" s="34"/>
      <c r="J22" s="20" t="str">
        <f>IFERROR(AVERAGEIF('Google Analytics Data'!$AD$11:$AD$5010, $D22, 'Google Analytics Data'!$E$11:$E$5010), "")</f>
        <v/>
      </c>
      <c r="K22" s="91" t="str">
        <f>IFERROR(AVERAGEIF('Google Analytics Data'!$AD$11:$AD$5010, $D22, 'Google Analytics Data'!$G$11:$G$5010), "")</f>
        <v/>
      </c>
      <c r="L22" s="88" t="str">
        <f>IFERROR(AVERAGEIF('Google Analytics Data'!$AD$11:$AD$5010, $D22, 'Google Analytics Data'!$H$11:$H$5010), "")</f>
        <v/>
      </c>
      <c r="M22" s="34"/>
      <c r="O22" s="36" t="str">
        <f t="shared" si="0"/>
        <v/>
      </c>
      <c r="P22" s="43">
        <v>12</v>
      </c>
      <c r="Q22" s="27" t="str">
        <f>IFERROR(INDEX('Intro &amp; Setup'!$T$17:$T$28, MATCH($P22, 'Intro &amp; Setup'!$BY$17:$BY$28, 0)), "")</f>
        <v/>
      </c>
      <c r="S22" s="20" t="str">
        <f t="shared" si="2"/>
        <v/>
      </c>
      <c r="T22" s="21" t="str">
        <f t="shared" si="3"/>
        <v/>
      </c>
      <c r="U22" s="21" t="str">
        <f t="shared" si="4"/>
        <v/>
      </c>
      <c r="V22" s="21" t="str">
        <f t="shared" si="5"/>
        <v/>
      </c>
      <c r="W22" s="21" t="str">
        <f t="shared" si="1"/>
        <v/>
      </c>
      <c r="X22" s="22" t="str">
        <f t="shared" si="6"/>
        <v/>
      </c>
    </row>
    <row r="23" spans="1:24" x14ac:dyDescent="0.25">
      <c r="A23" s="34"/>
      <c r="B23" s="36" t="str">
        <f>IF($D23="", "", IF(COUNTIF($S23:$X23, "X")&gt;0, 'Intro &amp; Setup'!$BQ$5, 'Intro &amp; Setup'!$BQ$4))</f>
        <v/>
      </c>
      <c r="C23" s="34"/>
      <c r="D23" s="216"/>
      <c r="E23" s="217"/>
      <c r="F23" s="218"/>
      <c r="G23" s="219"/>
      <c r="H23" s="34"/>
      <c r="I23" s="34"/>
      <c r="J23" s="20" t="str">
        <f>IFERROR(AVERAGEIF('Google Analytics Data'!$AD$11:$AD$5010, $D23, 'Google Analytics Data'!$E$11:$E$5010), "")</f>
        <v/>
      </c>
      <c r="K23" s="91" t="str">
        <f>IFERROR(AVERAGEIF('Google Analytics Data'!$AD$11:$AD$5010, $D23, 'Google Analytics Data'!$G$11:$G$5010), "")</f>
        <v/>
      </c>
      <c r="L23" s="88" t="str">
        <f>IFERROR(AVERAGEIF('Google Analytics Data'!$AD$11:$AD$5010, $D23, 'Google Analytics Data'!$H$11:$H$5010), "")</f>
        <v/>
      </c>
      <c r="M23" s="34"/>
      <c r="O23" s="36" t="str">
        <f t="shared" si="0"/>
        <v/>
      </c>
      <c r="S23" s="20" t="str">
        <f t="shared" si="2"/>
        <v/>
      </c>
      <c r="T23" s="21" t="str">
        <f t="shared" si="3"/>
        <v/>
      </c>
      <c r="U23" s="21" t="str">
        <f t="shared" si="4"/>
        <v/>
      </c>
      <c r="V23" s="21" t="str">
        <f t="shared" si="5"/>
        <v/>
      </c>
      <c r="W23" s="21" t="str">
        <f t="shared" si="1"/>
        <v/>
      </c>
      <c r="X23" s="22" t="str">
        <f t="shared" si="6"/>
        <v/>
      </c>
    </row>
    <row r="24" spans="1:24" x14ac:dyDescent="0.25">
      <c r="A24" s="34"/>
      <c r="B24" s="36" t="str">
        <f>IF($D24="", "", IF(COUNTIF($S24:$X24, "X")&gt;0, 'Intro &amp; Setup'!$BQ$5, 'Intro &amp; Setup'!$BQ$4))</f>
        <v/>
      </c>
      <c r="C24" s="34"/>
      <c r="D24" s="216"/>
      <c r="E24" s="217"/>
      <c r="F24" s="218"/>
      <c r="G24" s="219"/>
      <c r="H24" s="34"/>
      <c r="I24" s="34"/>
      <c r="J24" s="20" t="str">
        <f>IFERROR(AVERAGEIF('Google Analytics Data'!$AD$11:$AD$5010, $D24, 'Google Analytics Data'!$E$11:$E$5010), "")</f>
        <v/>
      </c>
      <c r="K24" s="91" t="str">
        <f>IFERROR(AVERAGEIF('Google Analytics Data'!$AD$11:$AD$5010, $D24, 'Google Analytics Data'!$G$11:$G$5010), "")</f>
        <v/>
      </c>
      <c r="L24" s="88" t="str">
        <f>IFERROR(AVERAGEIF('Google Analytics Data'!$AD$11:$AD$5010, $D24, 'Google Analytics Data'!$H$11:$H$5010), "")</f>
        <v/>
      </c>
      <c r="M24" s="34"/>
      <c r="O24" s="36" t="str">
        <f t="shared" si="0"/>
        <v/>
      </c>
      <c r="S24" s="20" t="str">
        <f t="shared" si="2"/>
        <v/>
      </c>
      <c r="T24" s="21" t="str">
        <f t="shared" si="3"/>
        <v/>
      </c>
      <c r="U24" s="21" t="str">
        <f t="shared" si="4"/>
        <v/>
      </c>
      <c r="V24" s="21" t="str">
        <f t="shared" si="5"/>
        <v/>
      </c>
      <c r="W24" s="21" t="str">
        <f t="shared" si="1"/>
        <v/>
      </c>
      <c r="X24" s="22" t="str">
        <f t="shared" si="6"/>
        <v/>
      </c>
    </row>
    <row r="25" spans="1:24" x14ac:dyDescent="0.25">
      <c r="A25" s="34"/>
      <c r="B25" s="36" t="str">
        <f>IF($D25="", "", IF(COUNTIF($S25:$X25, "X")&gt;0, 'Intro &amp; Setup'!$BQ$5, 'Intro &amp; Setup'!$BQ$4))</f>
        <v/>
      </c>
      <c r="C25" s="34"/>
      <c r="D25" s="216"/>
      <c r="E25" s="217"/>
      <c r="F25" s="218"/>
      <c r="G25" s="219"/>
      <c r="H25" s="34"/>
      <c r="I25" s="34"/>
      <c r="J25" s="20" t="str">
        <f>IFERROR(AVERAGEIF('Google Analytics Data'!$AD$11:$AD$5010, $D25, 'Google Analytics Data'!$E$11:$E$5010), "")</f>
        <v/>
      </c>
      <c r="K25" s="91" t="str">
        <f>IFERROR(AVERAGEIF('Google Analytics Data'!$AD$11:$AD$5010, $D25, 'Google Analytics Data'!$G$11:$G$5010), "")</f>
        <v/>
      </c>
      <c r="L25" s="88" t="str">
        <f>IFERROR(AVERAGEIF('Google Analytics Data'!$AD$11:$AD$5010, $D25, 'Google Analytics Data'!$H$11:$H$5010), "")</f>
        <v/>
      </c>
      <c r="M25" s="34"/>
      <c r="O25" s="36" t="str">
        <f t="shared" si="0"/>
        <v/>
      </c>
      <c r="S25" s="20" t="str">
        <f t="shared" si="2"/>
        <v/>
      </c>
      <c r="T25" s="21" t="str">
        <f t="shared" si="3"/>
        <v/>
      </c>
      <c r="U25" s="21" t="str">
        <f t="shared" si="4"/>
        <v/>
      </c>
      <c r="V25" s="21" t="str">
        <f t="shared" si="5"/>
        <v/>
      </c>
      <c r="W25" s="21" t="str">
        <f t="shared" si="1"/>
        <v/>
      </c>
      <c r="X25" s="22" t="str">
        <f t="shared" si="6"/>
        <v/>
      </c>
    </row>
    <row r="26" spans="1:24" x14ac:dyDescent="0.25">
      <c r="A26" s="34"/>
      <c r="B26" s="36" t="str">
        <f>IF($D26="", "", IF(COUNTIF($S26:$X26, "X")&gt;0, 'Intro &amp; Setup'!$BQ$5, 'Intro &amp; Setup'!$BQ$4))</f>
        <v/>
      </c>
      <c r="C26" s="34"/>
      <c r="D26" s="216"/>
      <c r="E26" s="217"/>
      <c r="F26" s="218"/>
      <c r="G26" s="219"/>
      <c r="H26" s="34"/>
      <c r="I26" s="34"/>
      <c r="J26" s="20" t="str">
        <f>IFERROR(AVERAGEIF('Google Analytics Data'!$AD$11:$AD$5010, $D26, 'Google Analytics Data'!$E$11:$E$5010), "")</f>
        <v/>
      </c>
      <c r="K26" s="91" t="str">
        <f>IFERROR(AVERAGEIF('Google Analytics Data'!$AD$11:$AD$5010, $D26, 'Google Analytics Data'!$G$11:$G$5010), "")</f>
        <v/>
      </c>
      <c r="L26" s="88" t="str">
        <f>IFERROR(AVERAGEIF('Google Analytics Data'!$AD$11:$AD$5010, $D26, 'Google Analytics Data'!$H$11:$H$5010), "")</f>
        <v/>
      </c>
      <c r="M26" s="34"/>
      <c r="O26" s="36" t="str">
        <f t="shared" si="0"/>
        <v/>
      </c>
      <c r="S26" s="20" t="str">
        <f t="shared" si="2"/>
        <v/>
      </c>
      <c r="T26" s="21" t="str">
        <f t="shared" si="3"/>
        <v/>
      </c>
      <c r="U26" s="21" t="str">
        <f t="shared" si="4"/>
        <v/>
      </c>
      <c r="V26" s="21" t="str">
        <f t="shared" si="5"/>
        <v/>
      </c>
      <c r="W26" s="21" t="str">
        <f t="shared" si="1"/>
        <v/>
      </c>
      <c r="X26" s="22" t="str">
        <f t="shared" si="6"/>
        <v/>
      </c>
    </row>
    <row r="27" spans="1:24" x14ac:dyDescent="0.25">
      <c r="A27" s="34"/>
      <c r="B27" s="36" t="str">
        <f>IF($D27="", "", IF(COUNTIF($S27:$X27, "X")&gt;0, 'Intro &amp; Setup'!$BQ$5, 'Intro &amp; Setup'!$BQ$4))</f>
        <v/>
      </c>
      <c r="C27" s="34"/>
      <c r="D27" s="216"/>
      <c r="E27" s="217"/>
      <c r="F27" s="218"/>
      <c r="G27" s="219"/>
      <c r="H27" s="34"/>
      <c r="I27" s="34"/>
      <c r="J27" s="20" t="str">
        <f>IFERROR(AVERAGEIF('Google Analytics Data'!$AD$11:$AD$5010, $D27, 'Google Analytics Data'!$E$11:$E$5010), "")</f>
        <v/>
      </c>
      <c r="K27" s="91" t="str">
        <f>IFERROR(AVERAGEIF('Google Analytics Data'!$AD$11:$AD$5010, $D27, 'Google Analytics Data'!$G$11:$G$5010), "")</f>
        <v/>
      </c>
      <c r="L27" s="88" t="str">
        <f>IFERROR(AVERAGEIF('Google Analytics Data'!$AD$11:$AD$5010, $D27, 'Google Analytics Data'!$H$11:$H$5010), "")</f>
        <v/>
      </c>
      <c r="M27" s="34"/>
      <c r="O27" s="36" t="str">
        <f t="shared" si="0"/>
        <v/>
      </c>
      <c r="S27" s="20" t="str">
        <f t="shared" si="2"/>
        <v/>
      </c>
      <c r="T27" s="21" t="str">
        <f t="shared" si="3"/>
        <v/>
      </c>
      <c r="U27" s="21" t="str">
        <f t="shared" si="4"/>
        <v/>
      </c>
      <c r="V27" s="21" t="str">
        <f t="shared" si="5"/>
        <v/>
      </c>
      <c r="W27" s="21" t="str">
        <f t="shared" si="1"/>
        <v/>
      </c>
      <c r="X27" s="22" t="str">
        <f t="shared" si="6"/>
        <v/>
      </c>
    </row>
    <row r="28" spans="1:24" x14ac:dyDescent="0.25">
      <c r="A28" s="34"/>
      <c r="B28" s="36" t="str">
        <f>IF($D28="", "", IF(COUNTIF($S28:$X28, "X")&gt;0, 'Intro &amp; Setup'!$BQ$5, 'Intro &amp; Setup'!$BQ$4))</f>
        <v/>
      </c>
      <c r="C28" s="34"/>
      <c r="D28" s="216"/>
      <c r="E28" s="217"/>
      <c r="F28" s="218"/>
      <c r="G28" s="219"/>
      <c r="H28" s="34"/>
      <c r="I28" s="34"/>
      <c r="J28" s="20" t="str">
        <f>IFERROR(AVERAGEIF('Google Analytics Data'!$AD$11:$AD$5010, $D28, 'Google Analytics Data'!$E$11:$E$5010), "")</f>
        <v/>
      </c>
      <c r="K28" s="91" t="str">
        <f>IFERROR(AVERAGEIF('Google Analytics Data'!$AD$11:$AD$5010, $D28, 'Google Analytics Data'!$G$11:$G$5010), "")</f>
        <v/>
      </c>
      <c r="L28" s="88" t="str">
        <f>IFERROR(AVERAGEIF('Google Analytics Data'!$AD$11:$AD$5010, $D28, 'Google Analytics Data'!$H$11:$H$5010), "")</f>
        <v/>
      </c>
      <c r="M28" s="34"/>
      <c r="O28" s="36" t="str">
        <f t="shared" si="0"/>
        <v/>
      </c>
      <c r="S28" s="20" t="str">
        <f t="shared" si="2"/>
        <v/>
      </c>
      <c r="T28" s="21" t="str">
        <f t="shared" si="3"/>
        <v/>
      </c>
      <c r="U28" s="21" t="str">
        <f t="shared" si="4"/>
        <v/>
      </c>
      <c r="V28" s="21" t="str">
        <f t="shared" si="5"/>
        <v/>
      </c>
      <c r="W28" s="21" t="str">
        <f t="shared" si="1"/>
        <v/>
      </c>
      <c r="X28" s="22" t="str">
        <f t="shared" si="6"/>
        <v/>
      </c>
    </row>
    <row r="29" spans="1:24" x14ac:dyDescent="0.25">
      <c r="A29" s="34"/>
      <c r="B29" s="36" t="str">
        <f>IF($D29="", "", IF(COUNTIF($S29:$X29, "X")&gt;0, 'Intro &amp; Setup'!$BQ$5, 'Intro &amp; Setup'!$BQ$4))</f>
        <v/>
      </c>
      <c r="C29" s="34"/>
      <c r="D29" s="216"/>
      <c r="E29" s="217"/>
      <c r="F29" s="218"/>
      <c r="G29" s="219"/>
      <c r="H29" s="34"/>
      <c r="I29" s="34"/>
      <c r="J29" s="20" t="str">
        <f>IFERROR(AVERAGEIF('Google Analytics Data'!$AD$11:$AD$5010, $D29, 'Google Analytics Data'!$E$11:$E$5010), "")</f>
        <v/>
      </c>
      <c r="K29" s="91" t="str">
        <f>IFERROR(AVERAGEIF('Google Analytics Data'!$AD$11:$AD$5010, $D29, 'Google Analytics Data'!$G$11:$G$5010), "")</f>
        <v/>
      </c>
      <c r="L29" s="88" t="str">
        <f>IFERROR(AVERAGEIF('Google Analytics Data'!$AD$11:$AD$5010, $D29, 'Google Analytics Data'!$H$11:$H$5010), "")</f>
        <v/>
      </c>
      <c r="M29" s="34"/>
      <c r="O29" s="36" t="str">
        <f t="shared" si="0"/>
        <v/>
      </c>
      <c r="S29" s="20" t="str">
        <f t="shared" si="2"/>
        <v/>
      </c>
      <c r="T29" s="21" t="str">
        <f t="shared" si="3"/>
        <v/>
      </c>
      <c r="U29" s="21" t="str">
        <f t="shared" si="4"/>
        <v/>
      </c>
      <c r="V29" s="21" t="str">
        <f t="shared" si="5"/>
        <v/>
      </c>
      <c r="W29" s="21" t="str">
        <f t="shared" si="1"/>
        <v/>
      </c>
      <c r="X29" s="22" t="str">
        <f t="shared" si="6"/>
        <v/>
      </c>
    </row>
    <row r="30" spans="1:24" x14ac:dyDescent="0.25">
      <c r="A30" s="34"/>
      <c r="B30" s="36" t="str">
        <f>IF($D30="", "", IF(COUNTIF($S30:$X30, "X")&gt;0, 'Intro &amp; Setup'!$BQ$5, 'Intro &amp; Setup'!$BQ$4))</f>
        <v/>
      </c>
      <c r="C30" s="34"/>
      <c r="D30" s="216"/>
      <c r="E30" s="217"/>
      <c r="F30" s="218"/>
      <c r="G30" s="219"/>
      <c r="H30" s="34"/>
      <c r="I30" s="34"/>
      <c r="J30" s="20" t="str">
        <f>IFERROR(AVERAGEIF('Google Analytics Data'!$AD$11:$AD$5010, $D30, 'Google Analytics Data'!$E$11:$E$5010), "")</f>
        <v/>
      </c>
      <c r="K30" s="91" t="str">
        <f>IFERROR(AVERAGEIF('Google Analytics Data'!$AD$11:$AD$5010, $D30, 'Google Analytics Data'!$G$11:$G$5010), "")</f>
        <v/>
      </c>
      <c r="L30" s="88" t="str">
        <f>IFERROR(AVERAGEIF('Google Analytics Data'!$AD$11:$AD$5010, $D30, 'Google Analytics Data'!$H$11:$H$5010), "")</f>
        <v/>
      </c>
      <c r="M30" s="34"/>
      <c r="O30" s="36" t="str">
        <f t="shared" si="0"/>
        <v/>
      </c>
      <c r="S30" s="20" t="str">
        <f t="shared" si="2"/>
        <v/>
      </c>
      <c r="T30" s="21" t="str">
        <f t="shared" si="3"/>
        <v/>
      </c>
      <c r="U30" s="21" t="str">
        <f t="shared" si="4"/>
        <v/>
      </c>
      <c r="V30" s="21" t="str">
        <f t="shared" si="5"/>
        <v/>
      </c>
      <c r="W30" s="21" t="str">
        <f t="shared" si="1"/>
        <v/>
      </c>
      <c r="X30" s="22" t="str">
        <f t="shared" si="6"/>
        <v/>
      </c>
    </row>
    <row r="31" spans="1:24" x14ac:dyDescent="0.25">
      <c r="A31" s="34"/>
      <c r="B31" s="36" t="str">
        <f>IF($D31="", "", IF(COUNTIF($S31:$X31, "X")&gt;0, 'Intro &amp; Setup'!$BQ$5, 'Intro &amp; Setup'!$BQ$4))</f>
        <v/>
      </c>
      <c r="C31" s="34"/>
      <c r="D31" s="216"/>
      <c r="E31" s="217"/>
      <c r="F31" s="218"/>
      <c r="G31" s="219"/>
      <c r="H31" s="34"/>
      <c r="I31" s="34"/>
      <c r="J31" s="20" t="str">
        <f>IFERROR(AVERAGEIF('Google Analytics Data'!$AD$11:$AD$5010, $D31, 'Google Analytics Data'!$E$11:$E$5010), "")</f>
        <v/>
      </c>
      <c r="K31" s="91" t="str">
        <f>IFERROR(AVERAGEIF('Google Analytics Data'!$AD$11:$AD$5010, $D31, 'Google Analytics Data'!$G$11:$G$5010), "")</f>
        <v/>
      </c>
      <c r="L31" s="88" t="str">
        <f>IFERROR(AVERAGEIF('Google Analytics Data'!$AD$11:$AD$5010, $D31, 'Google Analytics Data'!$H$11:$H$5010), "")</f>
        <v/>
      </c>
      <c r="M31" s="34"/>
      <c r="O31" s="36" t="str">
        <f t="shared" si="0"/>
        <v/>
      </c>
      <c r="S31" s="20" t="str">
        <f t="shared" si="2"/>
        <v/>
      </c>
      <c r="T31" s="21" t="str">
        <f t="shared" si="3"/>
        <v/>
      </c>
      <c r="U31" s="21" t="str">
        <f t="shared" si="4"/>
        <v/>
      </c>
      <c r="V31" s="21" t="str">
        <f t="shared" si="5"/>
        <v/>
      </c>
      <c r="W31" s="21" t="str">
        <f t="shared" si="1"/>
        <v/>
      </c>
      <c r="X31" s="22" t="str">
        <f t="shared" si="6"/>
        <v/>
      </c>
    </row>
    <row r="32" spans="1:24" x14ac:dyDescent="0.25">
      <c r="A32" s="34"/>
      <c r="B32" s="36" t="str">
        <f>IF($D32="", "", IF(COUNTIF($S32:$X32, "X")&gt;0, 'Intro &amp; Setup'!$BQ$5, 'Intro &amp; Setup'!$BQ$4))</f>
        <v/>
      </c>
      <c r="C32" s="34"/>
      <c r="D32" s="216"/>
      <c r="E32" s="217"/>
      <c r="F32" s="218"/>
      <c r="G32" s="219"/>
      <c r="H32" s="34"/>
      <c r="I32" s="34"/>
      <c r="J32" s="20" t="str">
        <f>IFERROR(AVERAGEIF('Google Analytics Data'!$AD$11:$AD$5010, $D32, 'Google Analytics Data'!$E$11:$E$5010), "")</f>
        <v/>
      </c>
      <c r="K32" s="91" t="str">
        <f>IFERROR(AVERAGEIF('Google Analytics Data'!$AD$11:$AD$5010, $D32, 'Google Analytics Data'!$G$11:$G$5010), "")</f>
        <v/>
      </c>
      <c r="L32" s="88" t="str">
        <f>IFERROR(AVERAGEIF('Google Analytics Data'!$AD$11:$AD$5010, $D32, 'Google Analytics Data'!$H$11:$H$5010), "")</f>
        <v/>
      </c>
      <c r="M32" s="34"/>
      <c r="O32" s="36" t="str">
        <f t="shared" si="0"/>
        <v/>
      </c>
      <c r="S32" s="20" t="str">
        <f t="shared" si="2"/>
        <v/>
      </c>
      <c r="T32" s="21" t="str">
        <f t="shared" si="3"/>
        <v/>
      </c>
      <c r="U32" s="21" t="str">
        <f t="shared" si="4"/>
        <v/>
      </c>
      <c r="V32" s="21" t="str">
        <f t="shared" si="5"/>
        <v/>
      </c>
      <c r="W32" s="21" t="str">
        <f t="shared" si="1"/>
        <v/>
      </c>
      <c r="X32" s="22" t="str">
        <f t="shared" si="6"/>
        <v/>
      </c>
    </row>
    <row r="33" spans="1:24" x14ac:dyDescent="0.25">
      <c r="A33" s="34"/>
      <c r="B33" s="36" t="str">
        <f>IF($D33="", "", IF(COUNTIF($S33:$X33, "X")&gt;0, 'Intro &amp; Setup'!$BQ$5, 'Intro &amp; Setup'!$BQ$4))</f>
        <v/>
      </c>
      <c r="C33" s="34"/>
      <c r="D33" s="216"/>
      <c r="E33" s="217"/>
      <c r="F33" s="218"/>
      <c r="G33" s="219"/>
      <c r="H33" s="34"/>
      <c r="I33" s="34"/>
      <c r="J33" s="20" t="str">
        <f>IFERROR(AVERAGEIF('Google Analytics Data'!$AD$11:$AD$5010, $D33, 'Google Analytics Data'!$E$11:$E$5010), "")</f>
        <v/>
      </c>
      <c r="K33" s="91" t="str">
        <f>IFERROR(AVERAGEIF('Google Analytics Data'!$AD$11:$AD$5010, $D33, 'Google Analytics Data'!$G$11:$G$5010), "")</f>
        <v/>
      </c>
      <c r="L33" s="88" t="str">
        <f>IFERROR(AVERAGEIF('Google Analytics Data'!$AD$11:$AD$5010, $D33, 'Google Analytics Data'!$H$11:$H$5010), "")</f>
        <v/>
      </c>
      <c r="M33" s="34"/>
      <c r="O33" s="36" t="str">
        <f t="shared" si="0"/>
        <v/>
      </c>
      <c r="S33" s="20" t="str">
        <f t="shared" si="2"/>
        <v/>
      </c>
      <c r="T33" s="21" t="str">
        <f t="shared" si="3"/>
        <v/>
      </c>
      <c r="U33" s="21" t="str">
        <f t="shared" si="4"/>
        <v/>
      </c>
      <c r="V33" s="21" t="str">
        <f t="shared" si="5"/>
        <v/>
      </c>
      <c r="W33" s="21" t="str">
        <f t="shared" si="1"/>
        <v/>
      </c>
      <c r="X33" s="22" t="str">
        <f t="shared" si="6"/>
        <v/>
      </c>
    </row>
    <row r="34" spans="1:24" x14ac:dyDescent="0.25">
      <c r="A34" s="34"/>
      <c r="B34" s="36" t="str">
        <f>IF($D34="", "", IF(COUNTIF($S34:$X34, "X")&gt;0, 'Intro &amp; Setup'!$BQ$5, 'Intro &amp; Setup'!$BQ$4))</f>
        <v/>
      </c>
      <c r="C34" s="34"/>
      <c r="D34" s="216"/>
      <c r="E34" s="217"/>
      <c r="F34" s="218"/>
      <c r="G34" s="219"/>
      <c r="H34" s="34"/>
      <c r="I34" s="34"/>
      <c r="J34" s="20" t="str">
        <f>IFERROR(AVERAGEIF('Google Analytics Data'!$AD$11:$AD$5010, $D34, 'Google Analytics Data'!$E$11:$E$5010), "")</f>
        <v/>
      </c>
      <c r="K34" s="91" t="str">
        <f>IFERROR(AVERAGEIF('Google Analytics Data'!$AD$11:$AD$5010, $D34, 'Google Analytics Data'!$G$11:$G$5010), "")</f>
        <v/>
      </c>
      <c r="L34" s="88" t="str">
        <f>IFERROR(AVERAGEIF('Google Analytics Data'!$AD$11:$AD$5010, $D34, 'Google Analytics Data'!$H$11:$H$5010), "")</f>
        <v/>
      </c>
      <c r="M34" s="34"/>
      <c r="O34" s="36" t="str">
        <f t="shared" si="0"/>
        <v/>
      </c>
      <c r="S34" s="20" t="str">
        <f t="shared" si="2"/>
        <v/>
      </c>
      <c r="T34" s="21" t="str">
        <f t="shared" si="3"/>
        <v/>
      </c>
      <c r="U34" s="21" t="str">
        <f t="shared" si="4"/>
        <v/>
      </c>
      <c r="V34" s="21" t="str">
        <f t="shared" si="5"/>
        <v/>
      </c>
      <c r="W34" s="21" t="str">
        <f t="shared" si="1"/>
        <v/>
      </c>
      <c r="X34" s="22" t="str">
        <f t="shared" si="6"/>
        <v/>
      </c>
    </row>
    <row r="35" spans="1:24" x14ac:dyDescent="0.25">
      <c r="A35" s="34"/>
      <c r="B35" s="36" t="str">
        <f>IF($D35="", "", IF(COUNTIF($S35:$X35, "X")&gt;0, 'Intro &amp; Setup'!$BQ$5, 'Intro &amp; Setup'!$BQ$4))</f>
        <v/>
      </c>
      <c r="C35" s="34"/>
      <c r="D35" s="216"/>
      <c r="E35" s="217"/>
      <c r="F35" s="218"/>
      <c r="G35" s="219"/>
      <c r="H35" s="34"/>
      <c r="I35" s="34"/>
      <c r="J35" s="20" t="str">
        <f>IFERROR(AVERAGEIF('Google Analytics Data'!$AD$11:$AD$5010, $D35, 'Google Analytics Data'!$E$11:$E$5010), "")</f>
        <v/>
      </c>
      <c r="K35" s="91" t="str">
        <f>IFERROR(AVERAGEIF('Google Analytics Data'!$AD$11:$AD$5010, $D35, 'Google Analytics Data'!$G$11:$G$5010), "")</f>
        <v/>
      </c>
      <c r="L35" s="88" t="str">
        <f>IFERROR(AVERAGEIF('Google Analytics Data'!$AD$11:$AD$5010, $D35, 'Google Analytics Data'!$H$11:$H$5010), "")</f>
        <v/>
      </c>
      <c r="M35" s="34"/>
      <c r="O35" s="36" t="str">
        <f t="shared" si="0"/>
        <v/>
      </c>
      <c r="S35" s="20" t="str">
        <f t="shared" si="2"/>
        <v/>
      </c>
      <c r="T35" s="21" t="str">
        <f t="shared" si="3"/>
        <v/>
      </c>
      <c r="U35" s="21" t="str">
        <f t="shared" si="4"/>
        <v/>
      </c>
      <c r="V35" s="21" t="str">
        <f t="shared" si="5"/>
        <v/>
      </c>
      <c r="W35" s="21" t="str">
        <f t="shared" si="1"/>
        <v/>
      </c>
      <c r="X35" s="22" t="str">
        <f t="shared" si="6"/>
        <v/>
      </c>
    </row>
    <row r="36" spans="1:24" x14ac:dyDescent="0.25">
      <c r="A36" s="34"/>
      <c r="B36" s="36" t="str">
        <f>IF($D36="", "", IF(COUNTIF($S36:$X36, "X")&gt;0, 'Intro &amp; Setup'!$BQ$5, 'Intro &amp; Setup'!$BQ$4))</f>
        <v/>
      </c>
      <c r="C36" s="34"/>
      <c r="D36" s="216"/>
      <c r="E36" s="217"/>
      <c r="F36" s="218"/>
      <c r="G36" s="219"/>
      <c r="H36" s="34"/>
      <c r="I36" s="34"/>
      <c r="J36" s="20" t="str">
        <f>IFERROR(AVERAGEIF('Google Analytics Data'!$AD$11:$AD$5010, $D36, 'Google Analytics Data'!$E$11:$E$5010), "")</f>
        <v/>
      </c>
      <c r="K36" s="91" t="str">
        <f>IFERROR(AVERAGEIF('Google Analytics Data'!$AD$11:$AD$5010, $D36, 'Google Analytics Data'!$G$11:$G$5010), "")</f>
        <v/>
      </c>
      <c r="L36" s="88" t="str">
        <f>IFERROR(AVERAGEIF('Google Analytics Data'!$AD$11:$AD$5010, $D36, 'Google Analytics Data'!$H$11:$H$5010), "")</f>
        <v/>
      </c>
      <c r="M36" s="34"/>
      <c r="O36" s="36" t="str">
        <f t="shared" si="0"/>
        <v/>
      </c>
      <c r="S36" s="20" t="str">
        <f t="shared" si="2"/>
        <v/>
      </c>
      <c r="T36" s="21" t="str">
        <f t="shared" si="3"/>
        <v/>
      </c>
      <c r="U36" s="21" t="str">
        <f t="shared" si="4"/>
        <v/>
      </c>
      <c r="V36" s="21" t="str">
        <f t="shared" si="5"/>
        <v/>
      </c>
      <c r="W36" s="21" t="str">
        <f t="shared" si="1"/>
        <v/>
      </c>
      <c r="X36" s="22" t="str">
        <f t="shared" si="6"/>
        <v/>
      </c>
    </row>
    <row r="37" spans="1:24" x14ac:dyDescent="0.25">
      <c r="A37" s="34"/>
      <c r="B37" s="36" t="str">
        <f>IF($D37="", "", IF(COUNTIF($S37:$X37, "X")&gt;0, 'Intro &amp; Setup'!$BQ$5, 'Intro &amp; Setup'!$BQ$4))</f>
        <v/>
      </c>
      <c r="C37" s="34"/>
      <c r="D37" s="216"/>
      <c r="E37" s="217"/>
      <c r="F37" s="218"/>
      <c r="G37" s="219"/>
      <c r="H37" s="34"/>
      <c r="I37" s="34"/>
      <c r="J37" s="20" t="str">
        <f>IFERROR(AVERAGEIF('Google Analytics Data'!$AD$11:$AD$5010, $D37, 'Google Analytics Data'!$E$11:$E$5010), "")</f>
        <v/>
      </c>
      <c r="K37" s="91" t="str">
        <f>IFERROR(AVERAGEIF('Google Analytics Data'!$AD$11:$AD$5010, $D37, 'Google Analytics Data'!$G$11:$G$5010), "")</f>
        <v/>
      </c>
      <c r="L37" s="88" t="str">
        <f>IFERROR(AVERAGEIF('Google Analytics Data'!$AD$11:$AD$5010, $D37, 'Google Analytics Data'!$H$11:$H$5010), "")</f>
        <v/>
      </c>
      <c r="M37" s="34"/>
      <c r="O37" s="36" t="str">
        <f t="shared" si="0"/>
        <v/>
      </c>
      <c r="S37" s="20" t="str">
        <f t="shared" si="2"/>
        <v/>
      </c>
      <c r="T37" s="21" t="str">
        <f t="shared" si="3"/>
        <v/>
      </c>
      <c r="U37" s="21" t="str">
        <f t="shared" si="4"/>
        <v/>
      </c>
      <c r="V37" s="21" t="str">
        <f t="shared" si="5"/>
        <v/>
      </c>
      <c r="W37" s="21" t="str">
        <f t="shared" si="1"/>
        <v/>
      </c>
      <c r="X37" s="22" t="str">
        <f t="shared" si="6"/>
        <v/>
      </c>
    </row>
    <row r="38" spans="1:24" x14ac:dyDescent="0.25">
      <c r="A38" s="34"/>
      <c r="B38" s="36" t="str">
        <f>IF($D38="", "", IF(COUNTIF($S38:$X38, "X")&gt;0, 'Intro &amp; Setup'!$BQ$5, 'Intro &amp; Setup'!$BQ$4))</f>
        <v/>
      </c>
      <c r="C38" s="34"/>
      <c r="D38" s="216"/>
      <c r="E38" s="217"/>
      <c r="F38" s="218"/>
      <c r="G38" s="219"/>
      <c r="H38" s="34"/>
      <c r="I38" s="34"/>
      <c r="J38" s="20" t="str">
        <f>IFERROR(AVERAGEIF('Google Analytics Data'!$AD$11:$AD$5010, $D38, 'Google Analytics Data'!$E$11:$E$5010), "")</f>
        <v/>
      </c>
      <c r="K38" s="91" t="str">
        <f>IFERROR(AVERAGEIF('Google Analytics Data'!$AD$11:$AD$5010, $D38, 'Google Analytics Data'!$G$11:$G$5010), "")</f>
        <v/>
      </c>
      <c r="L38" s="88" t="str">
        <f>IFERROR(AVERAGEIF('Google Analytics Data'!$AD$11:$AD$5010, $D38, 'Google Analytics Data'!$H$11:$H$5010), "")</f>
        <v/>
      </c>
      <c r="M38" s="34"/>
      <c r="O38" s="36" t="str">
        <f t="shared" si="0"/>
        <v/>
      </c>
      <c r="S38" s="20" t="str">
        <f t="shared" si="2"/>
        <v/>
      </c>
      <c r="T38" s="21" t="str">
        <f t="shared" si="3"/>
        <v/>
      </c>
      <c r="U38" s="21" t="str">
        <f t="shared" si="4"/>
        <v/>
      </c>
      <c r="V38" s="21" t="str">
        <f t="shared" si="5"/>
        <v/>
      </c>
      <c r="W38" s="21" t="str">
        <f t="shared" si="1"/>
        <v/>
      </c>
      <c r="X38" s="22" t="str">
        <f t="shared" si="6"/>
        <v/>
      </c>
    </row>
    <row r="39" spans="1:24" x14ac:dyDescent="0.25">
      <c r="A39" s="34"/>
      <c r="B39" s="36" t="str">
        <f>IF($D39="", "", IF(COUNTIF($S39:$X39, "X")&gt;0, 'Intro &amp; Setup'!$BQ$5, 'Intro &amp; Setup'!$BQ$4))</f>
        <v/>
      </c>
      <c r="C39" s="34"/>
      <c r="D39" s="216"/>
      <c r="E39" s="217"/>
      <c r="F39" s="218"/>
      <c r="G39" s="219"/>
      <c r="H39" s="34"/>
      <c r="I39" s="34"/>
      <c r="J39" s="20" t="str">
        <f>IFERROR(AVERAGEIF('Google Analytics Data'!$AD$11:$AD$5010, $D39, 'Google Analytics Data'!$E$11:$E$5010), "")</f>
        <v/>
      </c>
      <c r="K39" s="91" t="str">
        <f>IFERROR(AVERAGEIF('Google Analytics Data'!$AD$11:$AD$5010, $D39, 'Google Analytics Data'!$G$11:$G$5010), "")</f>
        <v/>
      </c>
      <c r="L39" s="88" t="str">
        <f>IFERROR(AVERAGEIF('Google Analytics Data'!$AD$11:$AD$5010, $D39, 'Google Analytics Data'!$H$11:$H$5010), "")</f>
        <v/>
      </c>
      <c r="M39" s="34"/>
      <c r="O39" s="36" t="str">
        <f t="shared" si="0"/>
        <v/>
      </c>
      <c r="S39" s="20" t="str">
        <f t="shared" si="2"/>
        <v/>
      </c>
      <c r="T39" s="21" t="str">
        <f t="shared" si="3"/>
        <v/>
      </c>
      <c r="U39" s="21" t="str">
        <f t="shared" si="4"/>
        <v/>
      </c>
      <c r="V39" s="21" t="str">
        <f t="shared" si="5"/>
        <v/>
      </c>
      <c r="W39" s="21" t="str">
        <f t="shared" si="1"/>
        <v/>
      </c>
      <c r="X39" s="22" t="str">
        <f t="shared" si="6"/>
        <v/>
      </c>
    </row>
    <row r="40" spans="1:24" x14ac:dyDescent="0.25">
      <c r="A40" s="34"/>
      <c r="B40" s="36" t="str">
        <f>IF($D40="", "", IF(COUNTIF($S40:$X40, "X")&gt;0, 'Intro &amp; Setup'!$BQ$5, 'Intro &amp; Setup'!$BQ$4))</f>
        <v/>
      </c>
      <c r="C40" s="34"/>
      <c r="D40" s="216"/>
      <c r="E40" s="217"/>
      <c r="F40" s="218"/>
      <c r="G40" s="219"/>
      <c r="H40" s="34"/>
      <c r="I40" s="34"/>
      <c r="J40" s="20" t="str">
        <f>IFERROR(AVERAGEIF('Google Analytics Data'!$AD$11:$AD$5010, $D40, 'Google Analytics Data'!$E$11:$E$5010), "")</f>
        <v/>
      </c>
      <c r="K40" s="91" t="str">
        <f>IFERROR(AVERAGEIF('Google Analytics Data'!$AD$11:$AD$5010, $D40, 'Google Analytics Data'!$G$11:$G$5010), "")</f>
        <v/>
      </c>
      <c r="L40" s="88" t="str">
        <f>IFERROR(AVERAGEIF('Google Analytics Data'!$AD$11:$AD$5010, $D40, 'Google Analytics Data'!$H$11:$H$5010), "")</f>
        <v/>
      </c>
      <c r="M40" s="34"/>
      <c r="O40" s="36" t="str">
        <f t="shared" si="0"/>
        <v/>
      </c>
      <c r="S40" s="20" t="str">
        <f t="shared" si="2"/>
        <v/>
      </c>
      <c r="T40" s="21" t="str">
        <f t="shared" si="3"/>
        <v/>
      </c>
      <c r="U40" s="21" t="str">
        <f t="shared" si="4"/>
        <v/>
      </c>
      <c r="V40" s="21" t="str">
        <f t="shared" si="5"/>
        <v/>
      </c>
      <c r="W40" s="21" t="str">
        <f t="shared" si="1"/>
        <v/>
      </c>
      <c r="X40" s="22" t="str">
        <f t="shared" si="6"/>
        <v/>
      </c>
    </row>
    <row r="41" spans="1:24" x14ac:dyDescent="0.25">
      <c r="A41" s="34"/>
      <c r="B41" s="36" t="str">
        <f>IF($D41="", "", IF(COUNTIF($S41:$X41, "X")&gt;0, 'Intro &amp; Setup'!$BQ$5, 'Intro &amp; Setup'!$BQ$4))</f>
        <v/>
      </c>
      <c r="C41" s="34"/>
      <c r="D41" s="216"/>
      <c r="E41" s="217"/>
      <c r="F41" s="218"/>
      <c r="G41" s="219"/>
      <c r="H41" s="34"/>
      <c r="I41" s="34"/>
      <c r="J41" s="20" t="str">
        <f>IFERROR(AVERAGEIF('Google Analytics Data'!$AD$11:$AD$5010, $D41, 'Google Analytics Data'!$E$11:$E$5010), "")</f>
        <v/>
      </c>
      <c r="K41" s="91" t="str">
        <f>IFERROR(AVERAGEIF('Google Analytics Data'!$AD$11:$AD$5010, $D41, 'Google Analytics Data'!$G$11:$G$5010), "")</f>
        <v/>
      </c>
      <c r="L41" s="88" t="str">
        <f>IFERROR(AVERAGEIF('Google Analytics Data'!$AD$11:$AD$5010, $D41, 'Google Analytics Data'!$H$11:$H$5010), "")</f>
        <v/>
      </c>
      <c r="M41" s="34"/>
      <c r="O41" s="36" t="str">
        <f t="shared" si="0"/>
        <v/>
      </c>
      <c r="S41" s="20" t="str">
        <f t="shared" si="2"/>
        <v/>
      </c>
      <c r="T41" s="21" t="str">
        <f t="shared" si="3"/>
        <v/>
      </c>
      <c r="U41" s="21" t="str">
        <f t="shared" si="4"/>
        <v/>
      </c>
      <c r="V41" s="21" t="str">
        <f t="shared" si="5"/>
        <v/>
      </c>
      <c r="W41" s="21" t="str">
        <f t="shared" si="1"/>
        <v/>
      </c>
      <c r="X41" s="22" t="str">
        <f t="shared" si="6"/>
        <v/>
      </c>
    </row>
    <row r="42" spans="1:24" x14ac:dyDescent="0.25">
      <c r="A42" s="34"/>
      <c r="B42" s="36" t="str">
        <f>IF($D42="", "", IF(COUNTIF($S42:$X42, "X")&gt;0, 'Intro &amp; Setup'!$BQ$5, 'Intro &amp; Setup'!$BQ$4))</f>
        <v/>
      </c>
      <c r="C42" s="34"/>
      <c r="D42" s="216"/>
      <c r="E42" s="217"/>
      <c r="F42" s="218"/>
      <c r="G42" s="219"/>
      <c r="H42" s="34"/>
      <c r="I42" s="34"/>
      <c r="J42" s="20" t="str">
        <f>IFERROR(AVERAGEIF('Google Analytics Data'!$AD$11:$AD$5010, $D42, 'Google Analytics Data'!$E$11:$E$5010), "")</f>
        <v/>
      </c>
      <c r="K42" s="91" t="str">
        <f>IFERROR(AVERAGEIF('Google Analytics Data'!$AD$11:$AD$5010, $D42, 'Google Analytics Data'!$G$11:$G$5010), "")</f>
        <v/>
      </c>
      <c r="L42" s="88" t="str">
        <f>IFERROR(AVERAGEIF('Google Analytics Data'!$AD$11:$AD$5010, $D42, 'Google Analytics Data'!$H$11:$H$5010), "")</f>
        <v/>
      </c>
      <c r="M42" s="34"/>
      <c r="O42" s="36" t="str">
        <f t="shared" si="0"/>
        <v/>
      </c>
      <c r="S42" s="20" t="str">
        <f t="shared" si="2"/>
        <v/>
      </c>
      <c r="T42" s="21" t="str">
        <f t="shared" si="3"/>
        <v/>
      </c>
      <c r="U42" s="21" t="str">
        <f t="shared" si="4"/>
        <v/>
      </c>
      <c r="V42" s="21" t="str">
        <f t="shared" si="5"/>
        <v/>
      </c>
      <c r="W42" s="21" t="str">
        <f t="shared" si="1"/>
        <v/>
      </c>
      <c r="X42" s="22" t="str">
        <f t="shared" si="6"/>
        <v/>
      </c>
    </row>
    <row r="43" spans="1:24" x14ac:dyDescent="0.25">
      <c r="A43" s="34"/>
      <c r="B43" s="36" t="str">
        <f>IF($D43="", "", IF(COUNTIF($S43:$X43, "X")&gt;0, 'Intro &amp; Setup'!$BQ$5, 'Intro &amp; Setup'!$BQ$4))</f>
        <v/>
      </c>
      <c r="C43" s="34"/>
      <c r="D43" s="216"/>
      <c r="E43" s="217"/>
      <c r="F43" s="218"/>
      <c r="G43" s="219"/>
      <c r="H43" s="34"/>
      <c r="I43" s="34"/>
      <c r="J43" s="20" t="str">
        <f>IFERROR(AVERAGEIF('Google Analytics Data'!$AD$11:$AD$5010, $D43, 'Google Analytics Data'!$E$11:$E$5010), "")</f>
        <v/>
      </c>
      <c r="K43" s="91" t="str">
        <f>IFERROR(AVERAGEIF('Google Analytics Data'!$AD$11:$AD$5010, $D43, 'Google Analytics Data'!$G$11:$G$5010), "")</f>
        <v/>
      </c>
      <c r="L43" s="88" t="str">
        <f>IFERROR(AVERAGEIF('Google Analytics Data'!$AD$11:$AD$5010, $D43, 'Google Analytics Data'!$H$11:$H$5010), "")</f>
        <v/>
      </c>
      <c r="M43" s="34"/>
      <c r="O43" s="36" t="str">
        <f t="shared" si="0"/>
        <v/>
      </c>
      <c r="S43" s="20" t="str">
        <f t="shared" si="2"/>
        <v/>
      </c>
      <c r="T43" s="21" t="str">
        <f t="shared" si="3"/>
        <v/>
      </c>
      <c r="U43" s="21" t="str">
        <f t="shared" si="4"/>
        <v/>
      </c>
      <c r="V43" s="21" t="str">
        <f t="shared" si="5"/>
        <v/>
      </c>
      <c r="W43" s="21" t="str">
        <f t="shared" si="1"/>
        <v/>
      </c>
      <c r="X43" s="22" t="str">
        <f t="shared" si="6"/>
        <v/>
      </c>
    </row>
    <row r="44" spans="1:24" x14ac:dyDescent="0.25">
      <c r="A44" s="34"/>
      <c r="B44" s="36" t="str">
        <f>IF($D44="", "", IF(COUNTIF($S44:$X44, "X")&gt;0, 'Intro &amp; Setup'!$BQ$5, 'Intro &amp; Setup'!$BQ$4))</f>
        <v/>
      </c>
      <c r="C44" s="34"/>
      <c r="D44" s="216"/>
      <c r="E44" s="217"/>
      <c r="F44" s="218"/>
      <c r="G44" s="219"/>
      <c r="H44" s="34"/>
      <c r="I44" s="34"/>
      <c r="J44" s="20" t="str">
        <f>IFERROR(AVERAGEIF('Google Analytics Data'!$AD$11:$AD$5010, $D44, 'Google Analytics Data'!$E$11:$E$5010), "")</f>
        <v/>
      </c>
      <c r="K44" s="91" t="str">
        <f>IFERROR(AVERAGEIF('Google Analytics Data'!$AD$11:$AD$5010, $D44, 'Google Analytics Data'!$G$11:$G$5010), "")</f>
        <v/>
      </c>
      <c r="L44" s="88" t="str">
        <f>IFERROR(AVERAGEIF('Google Analytics Data'!$AD$11:$AD$5010, $D44, 'Google Analytics Data'!$H$11:$H$5010), "")</f>
        <v/>
      </c>
      <c r="M44" s="34"/>
      <c r="O44" s="36" t="str">
        <f t="shared" si="0"/>
        <v/>
      </c>
      <c r="S44" s="20" t="str">
        <f t="shared" si="2"/>
        <v/>
      </c>
      <c r="T44" s="21" t="str">
        <f t="shared" si="3"/>
        <v/>
      </c>
      <c r="U44" s="21" t="str">
        <f t="shared" si="4"/>
        <v/>
      </c>
      <c r="V44" s="21" t="str">
        <f t="shared" si="5"/>
        <v/>
      </c>
      <c r="W44" s="21" t="str">
        <f t="shared" si="1"/>
        <v/>
      </c>
      <c r="X44" s="22" t="str">
        <f t="shared" si="6"/>
        <v/>
      </c>
    </row>
    <row r="45" spans="1:24" x14ac:dyDescent="0.25">
      <c r="A45" s="34"/>
      <c r="B45" s="36" t="str">
        <f>IF($D45="", "", IF(COUNTIF($S45:$X45, "X")&gt;0, 'Intro &amp; Setup'!$BQ$5, 'Intro &amp; Setup'!$BQ$4))</f>
        <v/>
      </c>
      <c r="C45" s="34"/>
      <c r="D45" s="216"/>
      <c r="E45" s="217"/>
      <c r="F45" s="218"/>
      <c r="G45" s="219"/>
      <c r="H45" s="34"/>
      <c r="I45" s="34"/>
      <c r="J45" s="20" t="str">
        <f>IFERROR(AVERAGEIF('Google Analytics Data'!$AD$11:$AD$5010, $D45, 'Google Analytics Data'!$E$11:$E$5010), "")</f>
        <v/>
      </c>
      <c r="K45" s="91" t="str">
        <f>IFERROR(AVERAGEIF('Google Analytics Data'!$AD$11:$AD$5010, $D45, 'Google Analytics Data'!$G$11:$G$5010), "")</f>
        <v/>
      </c>
      <c r="L45" s="88" t="str">
        <f>IFERROR(AVERAGEIF('Google Analytics Data'!$AD$11:$AD$5010, $D45, 'Google Analytics Data'!$H$11:$H$5010), "")</f>
        <v/>
      </c>
      <c r="M45" s="34"/>
      <c r="O45" s="36" t="str">
        <f t="shared" si="0"/>
        <v/>
      </c>
      <c r="S45" s="20" t="str">
        <f t="shared" si="2"/>
        <v/>
      </c>
      <c r="T45" s="21" t="str">
        <f t="shared" si="3"/>
        <v/>
      </c>
      <c r="U45" s="21" t="str">
        <f t="shared" si="4"/>
        <v/>
      </c>
      <c r="V45" s="21" t="str">
        <f t="shared" si="5"/>
        <v/>
      </c>
      <c r="W45" s="21" t="str">
        <f t="shared" si="1"/>
        <v/>
      </c>
      <c r="X45" s="22" t="str">
        <f t="shared" si="6"/>
        <v/>
      </c>
    </row>
    <row r="46" spans="1:24" x14ac:dyDescent="0.25">
      <c r="A46" s="34"/>
      <c r="B46" s="36" t="str">
        <f>IF($D46="", "", IF(COUNTIF($S46:$X46, "X")&gt;0, 'Intro &amp; Setup'!$BQ$5, 'Intro &amp; Setup'!$BQ$4))</f>
        <v/>
      </c>
      <c r="C46" s="34"/>
      <c r="D46" s="216"/>
      <c r="E46" s="217"/>
      <c r="F46" s="218"/>
      <c r="G46" s="219"/>
      <c r="H46" s="34"/>
      <c r="I46" s="34"/>
      <c r="J46" s="20" t="str">
        <f>IFERROR(AVERAGEIF('Google Analytics Data'!$AD$11:$AD$5010, $D46, 'Google Analytics Data'!$E$11:$E$5010), "")</f>
        <v/>
      </c>
      <c r="K46" s="91" t="str">
        <f>IFERROR(AVERAGEIF('Google Analytics Data'!$AD$11:$AD$5010, $D46, 'Google Analytics Data'!$G$11:$G$5010), "")</f>
        <v/>
      </c>
      <c r="L46" s="88" t="str">
        <f>IFERROR(AVERAGEIF('Google Analytics Data'!$AD$11:$AD$5010, $D46, 'Google Analytics Data'!$H$11:$H$5010), "")</f>
        <v/>
      </c>
      <c r="M46" s="34"/>
      <c r="O46" s="36" t="str">
        <f t="shared" si="0"/>
        <v/>
      </c>
      <c r="S46" s="20" t="str">
        <f t="shared" si="2"/>
        <v/>
      </c>
      <c r="T46" s="21" t="str">
        <f t="shared" si="3"/>
        <v/>
      </c>
      <c r="U46" s="21" t="str">
        <f t="shared" si="4"/>
        <v/>
      </c>
      <c r="V46" s="21" t="str">
        <f t="shared" si="5"/>
        <v/>
      </c>
      <c r="W46" s="21" t="str">
        <f t="shared" si="1"/>
        <v/>
      </c>
      <c r="X46" s="22" t="str">
        <f t="shared" si="6"/>
        <v/>
      </c>
    </row>
    <row r="47" spans="1:24" x14ac:dyDescent="0.25">
      <c r="A47" s="34"/>
      <c r="B47" s="36" t="str">
        <f>IF($D47="", "", IF(COUNTIF($S47:$X47, "X")&gt;0, 'Intro &amp; Setup'!$BQ$5, 'Intro &amp; Setup'!$BQ$4))</f>
        <v/>
      </c>
      <c r="C47" s="34"/>
      <c r="D47" s="216"/>
      <c r="E47" s="217"/>
      <c r="F47" s="218"/>
      <c r="G47" s="219"/>
      <c r="H47" s="34"/>
      <c r="I47" s="34"/>
      <c r="J47" s="20" t="str">
        <f>IFERROR(AVERAGEIF('Google Analytics Data'!$AD$11:$AD$5010, $D47, 'Google Analytics Data'!$E$11:$E$5010), "")</f>
        <v/>
      </c>
      <c r="K47" s="91" t="str">
        <f>IFERROR(AVERAGEIF('Google Analytics Data'!$AD$11:$AD$5010, $D47, 'Google Analytics Data'!$G$11:$G$5010), "")</f>
        <v/>
      </c>
      <c r="L47" s="88" t="str">
        <f>IFERROR(AVERAGEIF('Google Analytics Data'!$AD$11:$AD$5010, $D47, 'Google Analytics Data'!$H$11:$H$5010), "")</f>
        <v/>
      </c>
      <c r="M47" s="34"/>
      <c r="O47" s="36" t="str">
        <f t="shared" si="0"/>
        <v/>
      </c>
      <c r="S47" s="20" t="str">
        <f t="shared" si="2"/>
        <v/>
      </c>
      <c r="T47" s="21" t="str">
        <f t="shared" si="3"/>
        <v/>
      </c>
      <c r="U47" s="21" t="str">
        <f t="shared" si="4"/>
        <v/>
      </c>
      <c r="V47" s="21" t="str">
        <f t="shared" si="5"/>
        <v/>
      </c>
      <c r="W47" s="21" t="str">
        <f t="shared" si="1"/>
        <v/>
      </c>
      <c r="X47" s="22" t="str">
        <f t="shared" si="6"/>
        <v/>
      </c>
    </row>
    <row r="48" spans="1:24" x14ac:dyDescent="0.25">
      <c r="A48" s="34"/>
      <c r="B48" s="36" t="str">
        <f>IF($D48="", "", IF(COUNTIF($S48:$X48, "X")&gt;0, 'Intro &amp; Setup'!$BQ$5, 'Intro &amp; Setup'!$BQ$4))</f>
        <v/>
      </c>
      <c r="C48" s="34"/>
      <c r="D48" s="216"/>
      <c r="E48" s="217"/>
      <c r="F48" s="218"/>
      <c r="G48" s="219"/>
      <c r="H48" s="34"/>
      <c r="I48" s="34"/>
      <c r="J48" s="20" t="str">
        <f>IFERROR(AVERAGEIF('Google Analytics Data'!$AD$11:$AD$5010, $D48, 'Google Analytics Data'!$E$11:$E$5010), "")</f>
        <v/>
      </c>
      <c r="K48" s="91" t="str">
        <f>IFERROR(AVERAGEIF('Google Analytics Data'!$AD$11:$AD$5010, $D48, 'Google Analytics Data'!$G$11:$G$5010), "")</f>
        <v/>
      </c>
      <c r="L48" s="88" t="str">
        <f>IFERROR(AVERAGEIF('Google Analytics Data'!$AD$11:$AD$5010, $D48, 'Google Analytics Data'!$H$11:$H$5010), "")</f>
        <v/>
      </c>
      <c r="M48" s="34"/>
      <c r="O48" s="36" t="str">
        <f t="shared" si="0"/>
        <v/>
      </c>
      <c r="S48" s="20" t="str">
        <f t="shared" si="2"/>
        <v/>
      </c>
      <c r="T48" s="21" t="str">
        <f t="shared" si="3"/>
        <v/>
      </c>
      <c r="U48" s="21" t="str">
        <f t="shared" si="4"/>
        <v/>
      </c>
      <c r="V48" s="21" t="str">
        <f t="shared" si="5"/>
        <v/>
      </c>
      <c r="W48" s="21" t="str">
        <f t="shared" si="1"/>
        <v/>
      </c>
      <c r="X48" s="22" t="str">
        <f t="shared" si="6"/>
        <v/>
      </c>
    </row>
    <row r="49" spans="1:24" x14ac:dyDescent="0.25">
      <c r="A49" s="34"/>
      <c r="B49" s="36" t="str">
        <f>IF($D49="", "", IF(COUNTIF($S49:$X49, "X")&gt;0, 'Intro &amp; Setup'!$BQ$5, 'Intro &amp; Setup'!$BQ$4))</f>
        <v/>
      </c>
      <c r="C49" s="34"/>
      <c r="D49" s="216"/>
      <c r="E49" s="217"/>
      <c r="F49" s="218"/>
      <c r="G49" s="219"/>
      <c r="H49" s="34"/>
      <c r="I49" s="34"/>
      <c r="J49" s="20" t="str">
        <f>IFERROR(AVERAGEIF('Google Analytics Data'!$AD$11:$AD$5010, $D49, 'Google Analytics Data'!$E$11:$E$5010), "")</f>
        <v/>
      </c>
      <c r="K49" s="91" t="str">
        <f>IFERROR(AVERAGEIF('Google Analytics Data'!$AD$11:$AD$5010, $D49, 'Google Analytics Data'!$G$11:$G$5010), "")</f>
        <v/>
      </c>
      <c r="L49" s="88" t="str">
        <f>IFERROR(AVERAGEIF('Google Analytics Data'!$AD$11:$AD$5010, $D49, 'Google Analytics Data'!$H$11:$H$5010), "")</f>
        <v/>
      </c>
      <c r="M49" s="34"/>
      <c r="O49" s="36" t="str">
        <f t="shared" si="0"/>
        <v/>
      </c>
      <c r="S49" s="20" t="str">
        <f t="shared" si="2"/>
        <v/>
      </c>
      <c r="T49" s="21" t="str">
        <f t="shared" si="3"/>
        <v/>
      </c>
      <c r="U49" s="21" t="str">
        <f t="shared" si="4"/>
        <v/>
      </c>
      <c r="V49" s="21" t="str">
        <f t="shared" si="5"/>
        <v/>
      </c>
      <c r="W49" s="21" t="str">
        <f t="shared" si="1"/>
        <v/>
      </c>
      <c r="X49" s="22" t="str">
        <f t="shared" si="6"/>
        <v/>
      </c>
    </row>
    <row r="50" spans="1:24" x14ac:dyDescent="0.25">
      <c r="A50" s="34"/>
      <c r="B50" s="36" t="str">
        <f>IF($D50="", "", IF(COUNTIF($S50:$X50, "X")&gt;0, 'Intro &amp; Setup'!$BQ$5, 'Intro &amp; Setup'!$BQ$4))</f>
        <v/>
      </c>
      <c r="C50" s="34"/>
      <c r="D50" s="216"/>
      <c r="E50" s="217"/>
      <c r="F50" s="218"/>
      <c r="G50" s="219"/>
      <c r="H50" s="34"/>
      <c r="I50" s="34"/>
      <c r="J50" s="20" t="str">
        <f>IFERROR(AVERAGEIF('Google Analytics Data'!$AD$11:$AD$5010, $D50, 'Google Analytics Data'!$E$11:$E$5010), "")</f>
        <v/>
      </c>
      <c r="K50" s="91" t="str">
        <f>IFERROR(AVERAGEIF('Google Analytics Data'!$AD$11:$AD$5010, $D50, 'Google Analytics Data'!$G$11:$G$5010), "")</f>
        <v/>
      </c>
      <c r="L50" s="88" t="str">
        <f>IFERROR(AVERAGEIF('Google Analytics Data'!$AD$11:$AD$5010, $D50, 'Google Analytics Data'!$H$11:$H$5010), "")</f>
        <v/>
      </c>
      <c r="M50" s="34"/>
      <c r="O50" s="36" t="str">
        <f t="shared" si="0"/>
        <v/>
      </c>
      <c r="S50" s="20" t="str">
        <f t="shared" si="2"/>
        <v/>
      </c>
      <c r="T50" s="21" t="str">
        <f t="shared" si="3"/>
        <v/>
      </c>
      <c r="U50" s="21" t="str">
        <f t="shared" si="4"/>
        <v/>
      </c>
      <c r="V50" s="21" t="str">
        <f t="shared" si="5"/>
        <v/>
      </c>
      <c r="W50" s="21" t="str">
        <f t="shared" si="1"/>
        <v/>
      </c>
      <c r="X50" s="22" t="str">
        <f t="shared" si="6"/>
        <v/>
      </c>
    </row>
    <row r="51" spans="1:24" x14ac:dyDescent="0.25">
      <c r="A51" s="34"/>
      <c r="B51" s="36" t="str">
        <f>IF($D51="", "", IF(COUNTIF($S51:$X51, "X")&gt;0, 'Intro &amp; Setup'!$BQ$5, 'Intro &amp; Setup'!$BQ$4))</f>
        <v/>
      </c>
      <c r="C51" s="34"/>
      <c r="D51" s="216"/>
      <c r="E51" s="217"/>
      <c r="F51" s="218"/>
      <c r="G51" s="219"/>
      <c r="H51" s="34"/>
      <c r="I51" s="34"/>
      <c r="J51" s="20" t="str">
        <f>IFERROR(AVERAGEIF('Google Analytics Data'!$AD$11:$AD$5010, $D51, 'Google Analytics Data'!$E$11:$E$5010), "")</f>
        <v/>
      </c>
      <c r="K51" s="91" t="str">
        <f>IFERROR(AVERAGEIF('Google Analytics Data'!$AD$11:$AD$5010, $D51, 'Google Analytics Data'!$G$11:$G$5010), "")</f>
        <v/>
      </c>
      <c r="L51" s="88" t="str">
        <f>IFERROR(AVERAGEIF('Google Analytics Data'!$AD$11:$AD$5010, $D51, 'Google Analytics Data'!$H$11:$H$5010), "")</f>
        <v/>
      </c>
      <c r="M51" s="34"/>
      <c r="O51" s="36" t="str">
        <f t="shared" si="0"/>
        <v/>
      </c>
      <c r="S51" s="20" t="str">
        <f t="shared" si="2"/>
        <v/>
      </c>
      <c r="T51" s="21" t="str">
        <f t="shared" si="3"/>
        <v/>
      </c>
      <c r="U51" s="21" t="str">
        <f t="shared" si="4"/>
        <v/>
      </c>
      <c r="V51" s="21" t="str">
        <f t="shared" si="5"/>
        <v/>
      </c>
      <c r="W51" s="21" t="str">
        <f t="shared" si="1"/>
        <v/>
      </c>
      <c r="X51" s="22" t="str">
        <f t="shared" si="6"/>
        <v/>
      </c>
    </row>
    <row r="52" spans="1:24" x14ac:dyDescent="0.25">
      <c r="A52" s="34"/>
      <c r="B52" s="36" t="str">
        <f>IF($D52="", "", IF(COUNTIF($S52:$X52, "X")&gt;0, 'Intro &amp; Setup'!$BQ$5, 'Intro &amp; Setup'!$BQ$4))</f>
        <v/>
      </c>
      <c r="C52" s="34"/>
      <c r="D52" s="216"/>
      <c r="E52" s="217"/>
      <c r="F52" s="218"/>
      <c r="G52" s="219"/>
      <c r="H52" s="34"/>
      <c r="I52" s="34"/>
      <c r="J52" s="20" t="str">
        <f>IFERROR(AVERAGEIF('Google Analytics Data'!$AD$11:$AD$5010, $D52, 'Google Analytics Data'!$E$11:$E$5010), "")</f>
        <v/>
      </c>
      <c r="K52" s="91" t="str">
        <f>IFERROR(AVERAGEIF('Google Analytics Data'!$AD$11:$AD$5010, $D52, 'Google Analytics Data'!$G$11:$G$5010), "")</f>
        <v/>
      </c>
      <c r="L52" s="88" t="str">
        <f>IFERROR(AVERAGEIF('Google Analytics Data'!$AD$11:$AD$5010, $D52, 'Google Analytics Data'!$H$11:$H$5010), "")</f>
        <v/>
      </c>
      <c r="M52" s="34"/>
      <c r="O52" s="36" t="str">
        <f t="shared" si="0"/>
        <v/>
      </c>
      <c r="S52" s="20" t="str">
        <f t="shared" si="2"/>
        <v/>
      </c>
      <c r="T52" s="21" t="str">
        <f t="shared" si="3"/>
        <v/>
      </c>
      <c r="U52" s="21" t="str">
        <f t="shared" si="4"/>
        <v/>
      </c>
      <c r="V52" s="21" t="str">
        <f t="shared" si="5"/>
        <v/>
      </c>
      <c r="W52" s="21" t="str">
        <f t="shared" si="1"/>
        <v/>
      </c>
      <c r="X52" s="22" t="str">
        <f t="shared" si="6"/>
        <v/>
      </c>
    </row>
    <row r="53" spans="1:24" x14ac:dyDescent="0.25">
      <c r="A53" s="34"/>
      <c r="B53" s="36" t="str">
        <f>IF($D53="", "", IF(COUNTIF($S53:$X53, "X")&gt;0, 'Intro &amp; Setup'!$BQ$5, 'Intro &amp; Setup'!$BQ$4))</f>
        <v/>
      </c>
      <c r="C53" s="34"/>
      <c r="D53" s="216"/>
      <c r="E53" s="217"/>
      <c r="F53" s="218"/>
      <c r="G53" s="219"/>
      <c r="H53" s="34"/>
      <c r="I53" s="34"/>
      <c r="J53" s="20" t="str">
        <f>IFERROR(AVERAGEIF('Google Analytics Data'!$AD$11:$AD$5010, $D53, 'Google Analytics Data'!$E$11:$E$5010), "")</f>
        <v/>
      </c>
      <c r="K53" s="91" t="str">
        <f>IFERROR(AVERAGEIF('Google Analytics Data'!$AD$11:$AD$5010, $D53, 'Google Analytics Data'!$G$11:$G$5010), "")</f>
        <v/>
      </c>
      <c r="L53" s="88" t="str">
        <f>IFERROR(AVERAGEIF('Google Analytics Data'!$AD$11:$AD$5010, $D53, 'Google Analytics Data'!$H$11:$H$5010), "")</f>
        <v/>
      </c>
      <c r="M53" s="34"/>
      <c r="O53" s="36" t="str">
        <f t="shared" si="0"/>
        <v/>
      </c>
      <c r="S53" s="20" t="str">
        <f t="shared" si="2"/>
        <v/>
      </c>
      <c r="T53" s="21" t="str">
        <f t="shared" si="3"/>
        <v/>
      </c>
      <c r="U53" s="21" t="str">
        <f t="shared" si="4"/>
        <v/>
      </c>
      <c r="V53" s="21" t="str">
        <f t="shared" si="5"/>
        <v/>
      </c>
      <c r="W53" s="21" t="str">
        <f t="shared" si="1"/>
        <v/>
      </c>
      <c r="X53" s="22" t="str">
        <f t="shared" si="6"/>
        <v/>
      </c>
    </row>
    <row r="54" spans="1:24" x14ac:dyDescent="0.25">
      <c r="A54" s="34"/>
      <c r="B54" s="36" t="str">
        <f>IF($D54="", "", IF(COUNTIF($S54:$X54, "X")&gt;0, 'Intro &amp; Setup'!$BQ$5, 'Intro &amp; Setup'!$BQ$4))</f>
        <v/>
      </c>
      <c r="C54" s="34"/>
      <c r="D54" s="216"/>
      <c r="E54" s="217"/>
      <c r="F54" s="218"/>
      <c r="G54" s="219"/>
      <c r="H54" s="34"/>
      <c r="I54" s="34"/>
      <c r="J54" s="20" t="str">
        <f>IFERROR(AVERAGEIF('Google Analytics Data'!$AD$11:$AD$5010, $D54, 'Google Analytics Data'!$E$11:$E$5010), "")</f>
        <v/>
      </c>
      <c r="K54" s="91" t="str">
        <f>IFERROR(AVERAGEIF('Google Analytics Data'!$AD$11:$AD$5010, $D54, 'Google Analytics Data'!$G$11:$G$5010), "")</f>
        <v/>
      </c>
      <c r="L54" s="88" t="str">
        <f>IFERROR(AVERAGEIF('Google Analytics Data'!$AD$11:$AD$5010, $D54, 'Google Analytics Data'!$H$11:$H$5010), "")</f>
        <v/>
      </c>
      <c r="M54" s="34"/>
      <c r="O54" s="36" t="str">
        <f t="shared" si="0"/>
        <v/>
      </c>
      <c r="S54" s="20" t="str">
        <f t="shared" si="2"/>
        <v/>
      </c>
      <c r="T54" s="21" t="str">
        <f t="shared" si="3"/>
        <v/>
      </c>
      <c r="U54" s="21" t="str">
        <f t="shared" si="4"/>
        <v/>
      </c>
      <c r="V54" s="21" t="str">
        <f t="shared" si="5"/>
        <v/>
      </c>
      <c r="W54" s="21" t="str">
        <f t="shared" si="1"/>
        <v/>
      </c>
      <c r="X54" s="22" t="str">
        <f t="shared" si="6"/>
        <v/>
      </c>
    </row>
    <row r="55" spans="1:24" x14ac:dyDescent="0.25">
      <c r="A55" s="34"/>
      <c r="B55" s="36" t="str">
        <f>IF($D55="", "", IF(COUNTIF($S55:$X55, "X")&gt;0, 'Intro &amp; Setup'!$BQ$5, 'Intro &amp; Setup'!$BQ$4))</f>
        <v/>
      </c>
      <c r="C55" s="34"/>
      <c r="D55" s="216"/>
      <c r="E55" s="217"/>
      <c r="F55" s="218"/>
      <c r="G55" s="219"/>
      <c r="H55" s="34"/>
      <c r="I55" s="34"/>
      <c r="J55" s="20" t="str">
        <f>IFERROR(AVERAGEIF('Google Analytics Data'!$AD$11:$AD$5010, $D55, 'Google Analytics Data'!$E$11:$E$5010), "")</f>
        <v/>
      </c>
      <c r="K55" s="91" t="str">
        <f>IFERROR(AVERAGEIF('Google Analytics Data'!$AD$11:$AD$5010, $D55, 'Google Analytics Data'!$G$11:$G$5010), "")</f>
        <v/>
      </c>
      <c r="L55" s="88" t="str">
        <f>IFERROR(AVERAGEIF('Google Analytics Data'!$AD$11:$AD$5010, $D55, 'Google Analytics Data'!$H$11:$H$5010), "")</f>
        <v/>
      </c>
      <c r="M55" s="34"/>
      <c r="O55" s="36" t="str">
        <f t="shared" si="0"/>
        <v/>
      </c>
      <c r="S55" s="20" t="str">
        <f t="shared" si="2"/>
        <v/>
      </c>
      <c r="T55" s="21" t="str">
        <f t="shared" si="3"/>
        <v/>
      </c>
      <c r="U55" s="21" t="str">
        <f t="shared" si="4"/>
        <v/>
      </c>
      <c r="V55" s="21" t="str">
        <f t="shared" si="5"/>
        <v/>
      </c>
      <c r="W55" s="21" t="str">
        <f t="shared" si="1"/>
        <v/>
      </c>
      <c r="X55" s="22" t="str">
        <f t="shared" si="6"/>
        <v/>
      </c>
    </row>
    <row r="56" spans="1:24" x14ac:dyDescent="0.25">
      <c r="A56" s="34"/>
      <c r="B56" s="36" t="str">
        <f>IF($D56="", "", IF(COUNTIF($S56:$X56, "X")&gt;0, 'Intro &amp; Setup'!$BQ$5, 'Intro &amp; Setup'!$BQ$4))</f>
        <v/>
      </c>
      <c r="C56" s="34"/>
      <c r="D56" s="216"/>
      <c r="E56" s="217"/>
      <c r="F56" s="218"/>
      <c r="G56" s="219"/>
      <c r="H56" s="34"/>
      <c r="I56" s="34"/>
      <c r="J56" s="20" t="str">
        <f>IFERROR(AVERAGEIF('Google Analytics Data'!$AD$11:$AD$5010, $D56, 'Google Analytics Data'!$E$11:$E$5010), "")</f>
        <v/>
      </c>
      <c r="K56" s="91" t="str">
        <f>IFERROR(AVERAGEIF('Google Analytics Data'!$AD$11:$AD$5010, $D56, 'Google Analytics Data'!$G$11:$G$5010), "")</f>
        <v/>
      </c>
      <c r="L56" s="88" t="str">
        <f>IFERROR(AVERAGEIF('Google Analytics Data'!$AD$11:$AD$5010, $D56, 'Google Analytics Data'!$H$11:$H$5010), "")</f>
        <v/>
      </c>
      <c r="M56" s="34"/>
      <c r="O56" s="36" t="str">
        <f t="shared" si="0"/>
        <v/>
      </c>
      <c r="S56" s="20" t="str">
        <f t="shared" si="2"/>
        <v/>
      </c>
      <c r="T56" s="21" t="str">
        <f t="shared" si="3"/>
        <v/>
      </c>
      <c r="U56" s="21" t="str">
        <f t="shared" si="4"/>
        <v/>
      </c>
      <c r="V56" s="21" t="str">
        <f t="shared" si="5"/>
        <v/>
      </c>
      <c r="W56" s="21" t="str">
        <f t="shared" si="1"/>
        <v/>
      </c>
      <c r="X56" s="22" t="str">
        <f t="shared" si="6"/>
        <v/>
      </c>
    </row>
    <row r="57" spans="1:24" x14ac:dyDescent="0.25">
      <c r="A57" s="34"/>
      <c r="B57" s="36" t="str">
        <f>IF($D57="", "", IF(COUNTIF($S57:$X57, "X")&gt;0, 'Intro &amp; Setup'!$BQ$5, 'Intro &amp; Setup'!$BQ$4))</f>
        <v/>
      </c>
      <c r="C57" s="34"/>
      <c r="D57" s="216"/>
      <c r="E57" s="217"/>
      <c r="F57" s="218"/>
      <c r="G57" s="219"/>
      <c r="H57" s="34"/>
      <c r="I57" s="34"/>
      <c r="J57" s="20" t="str">
        <f>IFERROR(AVERAGEIF('Google Analytics Data'!$AD$11:$AD$5010, $D57, 'Google Analytics Data'!$E$11:$E$5010), "")</f>
        <v/>
      </c>
      <c r="K57" s="91" t="str">
        <f>IFERROR(AVERAGEIF('Google Analytics Data'!$AD$11:$AD$5010, $D57, 'Google Analytics Data'!$G$11:$G$5010), "")</f>
        <v/>
      </c>
      <c r="L57" s="88" t="str">
        <f>IFERROR(AVERAGEIF('Google Analytics Data'!$AD$11:$AD$5010, $D57, 'Google Analytics Data'!$H$11:$H$5010), "")</f>
        <v/>
      </c>
      <c r="M57" s="34"/>
      <c r="O57" s="36" t="str">
        <f t="shared" si="0"/>
        <v/>
      </c>
      <c r="S57" s="20" t="str">
        <f t="shared" si="2"/>
        <v/>
      </c>
      <c r="T57" s="21" t="str">
        <f t="shared" si="3"/>
        <v/>
      </c>
      <c r="U57" s="21" t="str">
        <f t="shared" si="4"/>
        <v/>
      </c>
      <c r="V57" s="21" t="str">
        <f t="shared" si="5"/>
        <v/>
      </c>
      <c r="W57" s="21" t="str">
        <f t="shared" si="1"/>
        <v/>
      </c>
      <c r="X57" s="22" t="str">
        <f t="shared" si="6"/>
        <v/>
      </c>
    </row>
    <row r="58" spans="1:24" x14ac:dyDescent="0.25">
      <c r="A58" s="34"/>
      <c r="B58" s="36" t="str">
        <f>IF($D58="", "", IF(COUNTIF($S58:$X58, "X")&gt;0, 'Intro &amp; Setup'!$BQ$5, 'Intro &amp; Setup'!$BQ$4))</f>
        <v/>
      </c>
      <c r="C58" s="34"/>
      <c r="D58" s="216"/>
      <c r="E58" s="217"/>
      <c r="F58" s="218"/>
      <c r="G58" s="219"/>
      <c r="H58" s="34"/>
      <c r="I58" s="34"/>
      <c r="J58" s="20" t="str">
        <f>IFERROR(AVERAGEIF('Google Analytics Data'!$AD$11:$AD$5010, $D58, 'Google Analytics Data'!$E$11:$E$5010), "")</f>
        <v/>
      </c>
      <c r="K58" s="91" t="str">
        <f>IFERROR(AVERAGEIF('Google Analytics Data'!$AD$11:$AD$5010, $D58, 'Google Analytics Data'!$G$11:$G$5010), "")</f>
        <v/>
      </c>
      <c r="L58" s="88" t="str">
        <f>IFERROR(AVERAGEIF('Google Analytics Data'!$AD$11:$AD$5010, $D58, 'Google Analytics Data'!$H$11:$H$5010), "")</f>
        <v/>
      </c>
      <c r="M58" s="34"/>
      <c r="O58" s="36" t="str">
        <f t="shared" si="0"/>
        <v/>
      </c>
      <c r="S58" s="20" t="str">
        <f t="shared" si="2"/>
        <v/>
      </c>
      <c r="T58" s="21" t="str">
        <f t="shared" si="3"/>
        <v/>
      </c>
      <c r="U58" s="21" t="str">
        <f t="shared" si="4"/>
        <v/>
      </c>
      <c r="V58" s="21" t="str">
        <f t="shared" si="5"/>
        <v/>
      </c>
      <c r="W58" s="21" t="str">
        <f t="shared" si="1"/>
        <v/>
      </c>
      <c r="X58" s="22" t="str">
        <f t="shared" si="6"/>
        <v/>
      </c>
    </row>
    <row r="59" spans="1:24" x14ac:dyDescent="0.25">
      <c r="A59" s="34"/>
      <c r="B59" s="36" t="str">
        <f>IF($D59="", "", IF(COUNTIF($S59:$X59, "X")&gt;0, 'Intro &amp; Setup'!$BQ$5, 'Intro &amp; Setup'!$BQ$4))</f>
        <v/>
      </c>
      <c r="C59" s="34"/>
      <c r="D59" s="216"/>
      <c r="E59" s="217"/>
      <c r="F59" s="218"/>
      <c r="G59" s="219"/>
      <c r="H59" s="34"/>
      <c r="I59" s="34"/>
      <c r="J59" s="20" t="str">
        <f>IFERROR(AVERAGEIF('Google Analytics Data'!$AD$11:$AD$5010, $D59, 'Google Analytics Data'!$E$11:$E$5010), "")</f>
        <v/>
      </c>
      <c r="K59" s="91" t="str">
        <f>IFERROR(AVERAGEIF('Google Analytics Data'!$AD$11:$AD$5010, $D59, 'Google Analytics Data'!$G$11:$G$5010), "")</f>
        <v/>
      </c>
      <c r="L59" s="88" t="str">
        <f>IFERROR(AVERAGEIF('Google Analytics Data'!$AD$11:$AD$5010, $D59, 'Google Analytics Data'!$H$11:$H$5010), "")</f>
        <v/>
      </c>
      <c r="M59" s="34"/>
      <c r="O59" s="36" t="str">
        <f t="shared" si="0"/>
        <v/>
      </c>
      <c r="S59" s="20" t="str">
        <f t="shared" si="2"/>
        <v/>
      </c>
      <c r="T59" s="21" t="str">
        <f t="shared" si="3"/>
        <v/>
      </c>
      <c r="U59" s="21" t="str">
        <f t="shared" si="4"/>
        <v/>
      </c>
      <c r="V59" s="21" t="str">
        <f t="shared" si="5"/>
        <v/>
      </c>
      <c r="W59" s="21" t="str">
        <f t="shared" si="1"/>
        <v/>
      </c>
      <c r="X59" s="22" t="str">
        <f t="shared" si="6"/>
        <v/>
      </c>
    </row>
    <row r="60" spans="1:24" x14ac:dyDescent="0.25">
      <c r="A60" s="34"/>
      <c r="B60" s="36" t="str">
        <f>IF($D60="", "", IF(COUNTIF($S60:$X60, "X")&gt;0, 'Intro &amp; Setup'!$BQ$5, 'Intro &amp; Setup'!$BQ$4))</f>
        <v/>
      </c>
      <c r="C60" s="34"/>
      <c r="D60" s="216"/>
      <c r="E60" s="217"/>
      <c r="F60" s="218"/>
      <c r="G60" s="219"/>
      <c r="H60" s="34"/>
      <c r="I60" s="34"/>
      <c r="J60" s="20" t="str">
        <f>IFERROR(AVERAGEIF('Google Analytics Data'!$AD$11:$AD$5010, $D60, 'Google Analytics Data'!$E$11:$E$5010), "")</f>
        <v/>
      </c>
      <c r="K60" s="91" t="str">
        <f>IFERROR(AVERAGEIF('Google Analytics Data'!$AD$11:$AD$5010, $D60, 'Google Analytics Data'!$G$11:$G$5010), "")</f>
        <v/>
      </c>
      <c r="L60" s="88" t="str">
        <f>IFERROR(AVERAGEIF('Google Analytics Data'!$AD$11:$AD$5010, $D60, 'Google Analytics Data'!$H$11:$H$5010), "")</f>
        <v/>
      </c>
      <c r="M60" s="34"/>
      <c r="O60" s="36" t="str">
        <f t="shared" si="0"/>
        <v/>
      </c>
      <c r="S60" s="20" t="str">
        <f t="shared" si="2"/>
        <v/>
      </c>
      <c r="T60" s="21" t="str">
        <f t="shared" si="3"/>
        <v/>
      </c>
      <c r="U60" s="21" t="str">
        <f t="shared" si="4"/>
        <v/>
      </c>
      <c r="V60" s="21" t="str">
        <f t="shared" si="5"/>
        <v/>
      </c>
      <c r="W60" s="21" t="str">
        <f t="shared" si="1"/>
        <v/>
      </c>
      <c r="X60" s="22" t="str">
        <f t="shared" si="6"/>
        <v/>
      </c>
    </row>
    <row r="61" spans="1:24" x14ac:dyDescent="0.25">
      <c r="A61" s="34"/>
      <c r="B61" s="36" t="str">
        <f>IF($D61="", "", IF(COUNTIF($S61:$X61, "X")&gt;0, 'Intro &amp; Setup'!$BQ$5, 'Intro &amp; Setup'!$BQ$4))</f>
        <v/>
      </c>
      <c r="C61" s="34"/>
      <c r="D61" s="216"/>
      <c r="E61" s="217"/>
      <c r="F61" s="218"/>
      <c r="G61" s="219"/>
      <c r="H61" s="34"/>
      <c r="I61" s="34"/>
      <c r="J61" s="20" t="str">
        <f>IFERROR(AVERAGEIF('Google Analytics Data'!$AD$11:$AD$5010, $D61, 'Google Analytics Data'!$E$11:$E$5010), "")</f>
        <v/>
      </c>
      <c r="K61" s="91" t="str">
        <f>IFERROR(AVERAGEIF('Google Analytics Data'!$AD$11:$AD$5010, $D61, 'Google Analytics Data'!$G$11:$G$5010), "")</f>
        <v/>
      </c>
      <c r="L61" s="88" t="str">
        <f>IFERROR(AVERAGEIF('Google Analytics Data'!$AD$11:$AD$5010, $D61, 'Google Analytics Data'!$H$11:$H$5010), "")</f>
        <v/>
      </c>
      <c r="M61" s="34"/>
      <c r="O61" s="36" t="str">
        <f t="shared" si="0"/>
        <v/>
      </c>
      <c r="S61" s="20" t="str">
        <f t="shared" si="2"/>
        <v/>
      </c>
      <c r="T61" s="21" t="str">
        <f t="shared" si="3"/>
        <v/>
      </c>
      <c r="U61" s="21" t="str">
        <f t="shared" si="4"/>
        <v/>
      </c>
      <c r="V61" s="21" t="str">
        <f t="shared" si="5"/>
        <v/>
      </c>
      <c r="W61" s="21" t="str">
        <f t="shared" si="1"/>
        <v/>
      </c>
      <c r="X61" s="22" t="str">
        <f t="shared" si="6"/>
        <v/>
      </c>
    </row>
    <row r="62" spans="1:24" x14ac:dyDescent="0.25">
      <c r="A62" s="34"/>
      <c r="B62" s="36" t="str">
        <f>IF($D62="", "", IF(COUNTIF($S62:$X62, "X")&gt;0, 'Intro &amp; Setup'!$BQ$5, 'Intro &amp; Setup'!$BQ$4))</f>
        <v/>
      </c>
      <c r="C62" s="34"/>
      <c r="D62" s="216"/>
      <c r="E62" s="217"/>
      <c r="F62" s="218"/>
      <c r="G62" s="219"/>
      <c r="H62" s="34"/>
      <c r="I62" s="34"/>
      <c r="J62" s="20" t="str">
        <f>IFERROR(AVERAGEIF('Google Analytics Data'!$AD$11:$AD$5010, $D62, 'Google Analytics Data'!$E$11:$E$5010), "")</f>
        <v/>
      </c>
      <c r="K62" s="91" t="str">
        <f>IFERROR(AVERAGEIF('Google Analytics Data'!$AD$11:$AD$5010, $D62, 'Google Analytics Data'!$G$11:$G$5010), "")</f>
        <v/>
      </c>
      <c r="L62" s="88" t="str">
        <f>IFERROR(AVERAGEIF('Google Analytics Data'!$AD$11:$AD$5010, $D62, 'Google Analytics Data'!$H$11:$H$5010), "")</f>
        <v/>
      </c>
      <c r="M62" s="34"/>
      <c r="O62" s="36" t="str">
        <f t="shared" si="0"/>
        <v/>
      </c>
      <c r="S62" s="20" t="str">
        <f t="shared" si="2"/>
        <v/>
      </c>
      <c r="T62" s="21" t="str">
        <f t="shared" si="3"/>
        <v/>
      </c>
      <c r="U62" s="21" t="str">
        <f t="shared" si="4"/>
        <v/>
      </c>
      <c r="V62" s="21" t="str">
        <f t="shared" si="5"/>
        <v/>
      </c>
      <c r="W62" s="21" t="str">
        <f t="shared" si="1"/>
        <v/>
      </c>
      <c r="X62" s="22" t="str">
        <f t="shared" si="6"/>
        <v/>
      </c>
    </row>
    <row r="63" spans="1:24" x14ac:dyDescent="0.25">
      <c r="A63" s="34"/>
      <c r="B63" s="36" t="str">
        <f>IF($D63="", "", IF(COUNTIF($S63:$X63, "X")&gt;0, 'Intro &amp; Setup'!$BQ$5, 'Intro &amp; Setup'!$BQ$4))</f>
        <v/>
      </c>
      <c r="C63" s="34"/>
      <c r="D63" s="216"/>
      <c r="E63" s="217"/>
      <c r="F63" s="218"/>
      <c r="G63" s="219"/>
      <c r="H63" s="34"/>
      <c r="I63" s="34"/>
      <c r="J63" s="20" t="str">
        <f>IFERROR(AVERAGEIF('Google Analytics Data'!$AD$11:$AD$5010, $D63, 'Google Analytics Data'!$E$11:$E$5010), "")</f>
        <v/>
      </c>
      <c r="K63" s="91" t="str">
        <f>IFERROR(AVERAGEIF('Google Analytics Data'!$AD$11:$AD$5010, $D63, 'Google Analytics Data'!$G$11:$G$5010), "")</f>
        <v/>
      </c>
      <c r="L63" s="88" t="str">
        <f>IFERROR(AVERAGEIF('Google Analytics Data'!$AD$11:$AD$5010, $D63, 'Google Analytics Data'!$H$11:$H$5010), "")</f>
        <v/>
      </c>
      <c r="M63" s="34"/>
      <c r="O63" s="36" t="str">
        <f t="shared" si="0"/>
        <v/>
      </c>
      <c r="S63" s="20" t="str">
        <f t="shared" si="2"/>
        <v/>
      </c>
      <c r="T63" s="21" t="str">
        <f t="shared" si="3"/>
        <v/>
      </c>
      <c r="U63" s="21" t="str">
        <f t="shared" si="4"/>
        <v/>
      </c>
      <c r="V63" s="21" t="str">
        <f t="shared" si="5"/>
        <v/>
      </c>
      <c r="W63" s="21" t="str">
        <f t="shared" si="1"/>
        <v/>
      </c>
      <c r="X63" s="22" t="str">
        <f t="shared" si="6"/>
        <v/>
      </c>
    </row>
    <row r="64" spans="1:24" x14ac:dyDescent="0.25">
      <c r="A64" s="34"/>
      <c r="B64" s="36" t="str">
        <f>IF($D64="", "", IF(COUNTIF($S64:$X64, "X")&gt;0, 'Intro &amp; Setup'!$BQ$5, 'Intro &amp; Setup'!$BQ$4))</f>
        <v/>
      </c>
      <c r="C64" s="34"/>
      <c r="D64" s="216"/>
      <c r="E64" s="217"/>
      <c r="F64" s="218"/>
      <c r="G64" s="219"/>
      <c r="H64" s="34"/>
      <c r="I64" s="34"/>
      <c r="J64" s="20" t="str">
        <f>IFERROR(AVERAGEIF('Google Analytics Data'!$AD$11:$AD$5010, $D64, 'Google Analytics Data'!$E$11:$E$5010), "")</f>
        <v/>
      </c>
      <c r="K64" s="91" t="str">
        <f>IFERROR(AVERAGEIF('Google Analytics Data'!$AD$11:$AD$5010, $D64, 'Google Analytics Data'!$G$11:$G$5010), "")</f>
        <v/>
      </c>
      <c r="L64" s="88" t="str">
        <f>IFERROR(AVERAGEIF('Google Analytics Data'!$AD$11:$AD$5010, $D64, 'Google Analytics Data'!$H$11:$H$5010), "")</f>
        <v/>
      </c>
      <c r="M64" s="34"/>
      <c r="O64" s="36" t="str">
        <f t="shared" si="0"/>
        <v/>
      </c>
      <c r="S64" s="20" t="str">
        <f t="shared" si="2"/>
        <v/>
      </c>
      <c r="T64" s="21" t="str">
        <f t="shared" si="3"/>
        <v/>
      </c>
      <c r="U64" s="21" t="str">
        <f t="shared" si="4"/>
        <v/>
      </c>
      <c r="V64" s="21" t="str">
        <f t="shared" si="5"/>
        <v/>
      </c>
      <c r="W64" s="21" t="str">
        <f t="shared" si="1"/>
        <v/>
      </c>
      <c r="X64" s="22" t="str">
        <f t="shared" si="6"/>
        <v/>
      </c>
    </row>
    <row r="65" spans="1:24" x14ac:dyDescent="0.25">
      <c r="A65" s="34"/>
      <c r="B65" s="36" t="str">
        <f>IF($D65="", "", IF(COUNTIF($S65:$X65, "X")&gt;0, 'Intro &amp; Setup'!$BQ$5, 'Intro &amp; Setup'!$BQ$4))</f>
        <v/>
      </c>
      <c r="C65" s="34"/>
      <c r="D65" s="216"/>
      <c r="E65" s="217"/>
      <c r="F65" s="218"/>
      <c r="G65" s="219"/>
      <c r="H65" s="34"/>
      <c r="I65" s="34"/>
      <c r="J65" s="20" t="str">
        <f>IFERROR(AVERAGEIF('Google Analytics Data'!$AD$11:$AD$5010, $D65, 'Google Analytics Data'!$E$11:$E$5010), "")</f>
        <v/>
      </c>
      <c r="K65" s="91" t="str">
        <f>IFERROR(AVERAGEIF('Google Analytics Data'!$AD$11:$AD$5010, $D65, 'Google Analytics Data'!$G$11:$G$5010), "")</f>
        <v/>
      </c>
      <c r="L65" s="88" t="str">
        <f>IFERROR(AVERAGEIF('Google Analytics Data'!$AD$11:$AD$5010, $D65, 'Google Analytics Data'!$H$11:$H$5010), "")</f>
        <v/>
      </c>
      <c r="M65" s="34"/>
      <c r="O65" s="36" t="str">
        <f t="shared" si="0"/>
        <v/>
      </c>
      <c r="S65" s="20" t="str">
        <f t="shared" si="2"/>
        <v/>
      </c>
      <c r="T65" s="21" t="str">
        <f t="shared" si="3"/>
        <v/>
      </c>
      <c r="U65" s="21" t="str">
        <f t="shared" si="4"/>
        <v/>
      </c>
      <c r="V65" s="21" t="str">
        <f t="shared" si="5"/>
        <v/>
      </c>
      <c r="W65" s="21" t="str">
        <f t="shared" si="1"/>
        <v/>
      </c>
      <c r="X65" s="22" t="str">
        <f t="shared" si="6"/>
        <v/>
      </c>
    </row>
    <row r="66" spans="1:24" x14ac:dyDescent="0.25">
      <c r="A66" s="34"/>
      <c r="B66" s="36" t="str">
        <f>IF($D66="", "", IF(COUNTIF($S66:$X66, "X")&gt;0, 'Intro &amp; Setup'!$BQ$5, 'Intro &amp; Setup'!$BQ$4))</f>
        <v/>
      </c>
      <c r="C66" s="34"/>
      <c r="D66" s="216"/>
      <c r="E66" s="217"/>
      <c r="F66" s="218"/>
      <c r="G66" s="219"/>
      <c r="H66" s="34"/>
      <c r="I66" s="34"/>
      <c r="J66" s="20" t="str">
        <f>IFERROR(AVERAGEIF('Google Analytics Data'!$AD$11:$AD$5010, $D66, 'Google Analytics Data'!$E$11:$E$5010), "")</f>
        <v/>
      </c>
      <c r="K66" s="91" t="str">
        <f>IFERROR(AVERAGEIF('Google Analytics Data'!$AD$11:$AD$5010, $D66, 'Google Analytics Data'!$G$11:$G$5010), "")</f>
        <v/>
      </c>
      <c r="L66" s="88" t="str">
        <f>IFERROR(AVERAGEIF('Google Analytics Data'!$AD$11:$AD$5010, $D66, 'Google Analytics Data'!$H$11:$H$5010), "")</f>
        <v/>
      </c>
      <c r="M66" s="34"/>
      <c r="O66" s="36" t="str">
        <f t="shared" si="0"/>
        <v/>
      </c>
      <c r="S66" s="20" t="str">
        <f t="shared" si="2"/>
        <v/>
      </c>
      <c r="T66" s="21" t="str">
        <f t="shared" si="3"/>
        <v/>
      </c>
      <c r="U66" s="21" t="str">
        <f t="shared" si="4"/>
        <v/>
      </c>
      <c r="V66" s="21" t="str">
        <f t="shared" si="5"/>
        <v/>
      </c>
      <c r="W66" s="21" t="str">
        <f t="shared" si="1"/>
        <v/>
      </c>
      <c r="X66" s="22" t="str">
        <f t="shared" si="6"/>
        <v/>
      </c>
    </row>
    <row r="67" spans="1:24" x14ac:dyDescent="0.25">
      <c r="A67" s="34"/>
      <c r="B67" s="36" t="str">
        <f>IF($D67="", "", IF(COUNTIF($S67:$X67, "X")&gt;0, 'Intro &amp; Setup'!$BQ$5, 'Intro &amp; Setup'!$BQ$4))</f>
        <v/>
      </c>
      <c r="C67" s="34"/>
      <c r="D67" s="216"/>
      <c r="E67" s="217"/>
      <c r="F67" s="218"/>
      <c r="G67" s="219"/>
      <c r="H67" s="34"/>
      <c r="I67" s="34"/>
      <c r="J67" s="20" t="str">
        <f>IFERROR(AVERAGEIF('Google Analytics Data'!$AD$11:$AD$5010, $D67, 'Google Analytics Data'!$E$11:$E$5010), "")</f>
        <v/>
      </c>
      <c r="K67" s="91" t="str">
        <f>IFERROR(AVERAGEIF('Google Analytics Data'!$AD$11:$AD$5010, $D67, 'Google Analytics Data'!$G$11:$G$5010), "")</f>
        <v/>
      </c>
      <c r="L67" s="88" t="str">
        <f>IFERROR(AVERAGEIF('Google Analytics Data'!$AD$11:$AD$5010, $D67, 'Google Analytics Data'!$H$11:$H$5010), "")</f>
        <v/>
      </c>
      <c r="M67" s="34"/>
      <c r="O67" s="36" t="str">
        <f t="shared" si="0"/>
        <v/>
      </c>
      <c r="S67" s="20" t="str">
        <f t="shared" si="2"/>
        <v/>
      </c>
      <c r="T67" s="21" t="str">
        <f t="shared" si="3"/>
        <v/>
      </c>
      <c r="U67" s="21" t="str">
        <f t="shared" si="4"/>
        <v/>
      </c>
      <c r="V67" s="21" t="str">
        <f t="shared" si="5"/>
        <v/>
      </c>
      <c r="W67" s="21" t="str">
        <f t="shared" si="1"/>
        <v/>
      </c>
      <c r="X67" s="22" t="str">
        <f t="shared" si="6"/>
        <v/>
      </c>
    </row>
    <row r="68" spans="1:24" x14ac:dyDescent="0.25">
      <c r="A68" s="34"/>
      <c r="B68" s="36" t="str">
        <f>IF($D68="", "", IF(COUNTIF($S68:$X68, "X")&gt;0, 'Intro &amp; Setup'!$BQ$5, 'Intro &amp; Setup'!$BQ$4))</f>
        <v/>
      </c>
      <c r="C68" s="34"/>
      <c r="D68" s="216"/>
      <c r="E68" s="217"/>
      <c r="F68" s="218"/>
      <c r="G68" s="219"/>
      <c r="H68" s="34"/>
      <c r="I68" s="34"/>
      <c r="J68" s="20" t="str">
        <f>IFERROR(AVERAGEIF('Google Analytics Data'!$AD$11:$AD$5010, $D68, 'Google Analytics Data'!$E$11:$E$5010), "")</f>
        <v/>
      </c>
      <c r="K68" s="91" t="str">
        <f>IFERROR(AVERAGEIF('Google Analytics Data'!$AD$11:$AD$5010, $D68, 'Google Analytics Data'!$G$11:$G$5010), "")</f>
        <v/>
      </c>
      <c r="L68" s="88" t="str">
        <f>IFERROR(AVERAGEIF('Google Analytics Data'!$AD$11:$AD$5010, $D68, 'Google Analytics Data'!$H$11:$H$5010), "")</f>
        <v/>
      </c>
      <c r="M68" s="34"/>
      <c r="O68" s="36" t="str">
        <f t="shared" si="0"/>
        <v/>
      </c>
      <c r="S68" s="20" t="str">
        <f t="shared" si="2"/>
        <v/>
      </c>
      <c r="T68" s="21" t="str">
        <f t="shared" si="3"/>
        <v/>
      </c>
      <c r="U68" s="21" t="str">
        <f t="shared" si="4"/>
        <v/>
      </c>
      <c r="V68" s="21" t="str">
        <f t="shared" si="5"/>
        <v/>
      </c>
      <c r="W68" s="21" t="str">
        <f t="shared" si="1"/>
        <v/>
      </c>
      <c r="X68" s="22" t="str">
        <f t="shared" si="6"/>
        <v/>
      </c>
    </row>
    <row r="69" spans="1:24" x14ac:dyDescent="0.25">
      <c r="A69" s="34"/>
      <c r="B69" s="36" t="str">
        <f>IF($D69="", "", IF(COUNTIF($S69:$X69, "X")&gt;0, 'Intro &amp; Setup'!$BQ$5, 'Intro &amp; Setup'!$BQ$4))</f>
        <v/>
      </c>
      <c r="C69" s="34"/>
      <c r="D69" s="216"/>
      <c r="E69" s="217"/>
      <c r="F69" s="218"/>
      <c r="G69" s="219"/>
      <c r="H69" s="34"/>
      <c r="I69" s="34"/>
      <c r="J69" s="20" t="str">
        <f>IFERROR(AVERAGEIF('Google Analytics Data'!$AD$11:$AD$5010, $D69, 'Google Analytics Data'!$E$11:$E$5010), "")</f>
        <v/>
      </c>
      <c r="K69" s="91" t="str">
        <f>IFERROR(AVERAGEIF('Google Analytics Data'!$AD$11:$AD$5010, $D69, 'Google Analytics Data'!$G$11:$G$5010), "")</f>
        <v/>
      </c>
      <c r="L69" s="88" t="str">
        <f>IFERROR(AVERAGEIF('Google Analytics Data'!$AD$11:$AD$5010, $D69, 'Google Analytics Data'!$H$11:$H$5010), "")</f>
        <v/>
      </c>
      <c r="M69" s="34"/>
      <c r="O69" s="36" t="str">
        <f t="shared" si="0"/>
        <v/>
      </c>
      <c r="S69" s="20" t="str">
        <f t="shared" si="2"/>
        <v/>
      </c>
      <c r="T69" s="21" t="str">
        <f t="shared" si="3"/>
        <v/>
      </c>
      <c r="U69" s="21" t="str">
        <f t="shared" si="4"/>
        <v/>
      </c>
      <c r="V69" s="21" t="str">
        <f t="shared" si="5"/>
        <v/>
      </c>
      <c r="W69" s="21" t="str">
        <f t="shared" si="1"/>
        <v/>
      </c>
      <c r="X69" s="22" t="str">
        <f t="shared" si="6"/>
        <v/>
      </c>
    </row>
    <row r="70" spans="1:24" x14ac:dyDescent="0.25">
      <c r="A70" s="34"/>
      <c r="B70" s="36" t="str">
        <f>IF($D70="", "", IF(COUNTIF($S70:$X70, "X")&gt;0, 'Intro &amp; Setup'!$BQ$5, 'Intro &amp; Setup'!$BQ$4))</f>
        <v/>
      </c>
      <c r="C70" s="34"/>
      <c r="D70" s="216"/>
      <c r="E70" s="217"/>
      <c r="F70" s="218"/>
      <c r="G70" s="219"/>
      <c r="H70" s="34"/>
      <c r="I70" s="34"/>
      <c r="J70" s="20" t="str">
        <f>IFERROR(AVERAGEIF('Google Analytics Data'!$AD$11:$AD$5010, $D70, 'Google Analytics Data'!$E$11:$E$5010), "")</f>
        <v/>
      </c>
      <c r="K70" s="91" t="str">
        <f>IFERROR(AVERAGEIF('Google Analytics Data'!$AD$11:$AD$5010, $D70, 'Google Analytics Data'!$G$11:$G$5010), "")</f>
        <v/>
      </c>
      <c r="L70" s="88" t="str">
        <f>IFERROR(AVERAGEIF('Google Analytics Data'!$AD$11:$AD$5010, $D70, 'Google Analytics Data'!$H$11:$H$5010), "")</f>
        <v/>
      </c>
      <c r="M70" s="34"/>
      <c r="O70" s="36" t="str">
        <f t="shared" si="0"/>
        <v/>
      </c>
      <c r="S70" s="20" t="str">
        <f t="shared" si="2"/>
        <v/>
      </c>
      <c r="T70" s="21" t="str">
        <f t="shared" si="3"/>
        <v/>
      </c>
      <c r="U70" s="21" t="str">
        <f t="shared" si="4"/>
        <v/>
      </c>
      <c r="V70" s="21" t="str">
        <f t="shared" si="5"/>
        <v/>
      </c>
      <c r="W70" s="21" t="str">
        <f t="shared" si="1"/>
        <v/>
      </c>
      <c r="X70" s="22" t="str">
        <f t="shared" si="6"/>
        <v/>
      </c>
    </row>
    <row r="71" spans="1:24" x14ac:dyDescent="0.25">
      <c r="A71" s="34"/>
      <c r="B71" s="36" t="str">
        <f>IF($D71="", "", IF(COUNTIF($S71:$X71, "X")&gt;0, 'Intro &amp; Setup'!$BQ$5, 'Intro &amp; Setup'!$BQ$4))</f>
        <v/>
      </c>
      <c r="C71" s="34"/>
      <c r="D71" s="216"/>
      <c r="E71" s="217"/>
      <c r="F71" s="218"/>
      <c r="G71" s="219"/>
      <c r="H71" s="34"/>
      <c r="I71" s="34"/>
      <c r="J71" s="20" t="str">
        <f>IFERROR(AVERAGEIF('Google Analytics Data'!$AD$11:$AD$5010, $D71, 'Google Analytics Data'!$E$11:$E$5010), "")</f>
        <v/>
      </c>
      <c r="K71" s="91" t="str">
        <f>IFERROR(AVERAGEIF('Google Analytics Data'!$AD$11:$AD$5010, $D71, 'Google Analytics Data'!$G$11:$G$5010), "")</f>
        <v/>
      </c>
      <c r="L71" s="88" t="str">
        <f>IFERROR(AVERAGEIF('Google Analytics Data'!$AD$11:$AD$5010, $D71, 'Google Analytics Data'!$H$11:$H$5010), "")</f>
        <v/>
      </c>
      <c r="M71" s="34"/>
      <c r="O71" s="36" t="str">
        <f t="shared" si="0"/>
        <v/>
      </c>
      <c r="S71" s="20" t="str">
        <f t="shared" si="2"/>
        <v/>
      </c>
      <c r="T71" s="21" t="str">
        <f t="shared" si="3"/>
        <v/>
      </c>
      <c r="U71" s="21" t="str">
        <f t="shared" si="4"/>
        <v/>
      </c>
      <c r="V71" s="21" t="str">
        <f t="shared" si="5"/>
        <v/>
      </c>
      <c r="W71" s="21" t="str">
        <f t="shared" si="1"/>
        <v/>
      </c>
      <c r="X71" s="22" t="str">
        <f t="shared" si="6"/>
        <v/>
      </c>
    </row>
    <row r="72" spans="1:24" x14ac:dyDescent="0.25">
      <c r="A72" s="34"/>
      <c r="B72" s="36" t="str">
        <f>IF($D72="", "", IF(COUNTIF($S72:$X72, "X")&gt;0, 'Intro &amp; Setup'!$BQ$5, 'Intro &amp; Setup'!$BQ$4))</f>
        <v/>
      </c>
      <c r="C72" s="34"/>
      <c r="D72" s="216"/>
      <c r="E72" s="217"/>
      <c r="F72" s="218"/>
      <c r="G72" s="219"/>
      <c r="H72" s="34"/>
      <c r="I72" s="34"/>
      <c r="J72" s="20" t="str">
        <f>IFERROR(AVERAGEIF('Google Analytics Data'!$AD$11:$AD$5010, $D72, 'Google Analytics Data'!$E$11:$E$5010), "")</f>
        <v/>
      </c>
      <c r="K72" s="91" t="str">
        <f>IFERROR(AVERAGEIF('Google Analytics Data'!$AD$11:$AD$5010, $D72, 'Google Analytics Data'!$G$11:$G$5010), "")</f>
        <v/>
      </c>
      <c r="L72" s="88" t="str">
        <f>IFERROR(AVERAGEIF('Google Analytics Data'!$AD$11:$AD$5010, $D72, 'Google Analytics Data'!$H$11:$H$5010), "")</f>
        <v/>
      </c>
      <c r="M72" s="34"/>
      <c r="O72" s="36" t="str">
        <f t="shared" si="0"/>
        <v/>
      </c>
      <c r="S72" s="20" t="str">
        <f t="shared" si="2"/>
        <v/>
      </c>
      <c r="T72" s="21" t="str">
        <f t="shared" si="3"/>
        <v/>
      </c>
      <c r="U72" s="21" t="str">
        <f t="shared" si="4"/>
        <v/>
      </c>
      <c r="V72" s="21" t="str">
        <f t="shared" si="5"/>
        <v/>
      </c>
      <c r="W72" s="21" t="str">
        <f t="shared" si="1"/>
        <v/>
      </c>
      <c r="X72" s="22" t="str">
        <f t="shared" si="6"/>
        <v/>
      </c>
    </row>
    <row r="73" spans="1:24" x14ac:dyDescent="0.25">
      <c r="A73" s="34"/>
      <c r="B73" s="36" t="str">
        <f>IF($D73="", "", IF(COUNTIF($S73:$X73, "X")&gt;0, 'Intro &amp; Setup'!$BQ$5, 'Intro &amp; Setup'!$BQ$4))</f>
        <v/>
      </c>
      <c r="C73" s="34"/>
      <c r="D73" s="216"/>
      <c r="E73" s="217"/>
      <c r="F73" s="218"/>
      <c r="G73" s="219"/>
      <c r="H73" s="34"/>
      <c r="I73" s="34"/>
      <c r="J73" s="20" t="str">
        <f>IFERROR(AVERAGEIF('Google Analytics Data'!$AD$11:$AD$5010, $D73, 'Google Analytics Data'!$E$11:$E$5010), "")</f>
        <v/>
      </c>
      <c r="K73" s="91" t="str">
        <f>IFERROR(AVERAGEIF('Google Analytics Data'!$AD$11:$AD$5010, $D73, 'Google Analytics Data'!$G$11:$G$5010), "")</f>
        <v/>
      </c>
      <c r="L73" s="88" t="str">
        <f>IFERROR(AVERAGEIF('Google Analytics Data'!$AD$11:$AD$5010, $D73, 'Google Analytics Data'!$H$11:$H$5010), "")</f>
        <v/>
      </c>
      <c r="M73" s="34"/>
      <c r="O73" s="36" t="str">
        <f t="shared" si="0"/>
        <v/>
      </c>
      <c r="S73" s="20" t="str">
        <f t="shared" si="2"/>
        <v/>
      </c>
      <c r="T73" s="21" t="str">
        <f t="shared" si="3"/>
        <v/>
      </c>
      <c r="U73" s="21" t="str">
        <f t="shared" si="4"/>
        <v/>
      </c>
      <c r="V73" s="21" t="str">
        <f t="shared" si="5"/>
        <v/>
      </c>
      <c r="W73" s="21" t="str">
        <f t="shared" si="1"/>
        <v/>
      </c>
      <c r="X73" s="22" t="str">
        <f t="shared" si="6"/>
        <v/>
      </c>
    </row>
    <row r="74" spans="1:24" x14ac:dyDescent="0.25">
      <c r="A74" s="34"/>
      <c r="B74" s="36" t="str">
        <f>IF($D74="", "", IF(COUNTIF($S74:$X74, "X")&gt;0, 'Intro &amp; Setup'!$BQ$5, 'Intro &amp; Setup'!$BQ$4))</f>
        <v/>
      </c>
      <c r="C74" s="34"/>
      <c r="D74" s="216"/>
      <c r="E74" s="217"/>
      <c r="F74" s="218"/>
      <c r="G74" s="219"/>
      <c r="H74" s="34"/>
      <c r="I74" s="34"/>
      <c r="J74" s="20" t="str">
        <f>IFERROR(AVERAGEIF('Google Analytics Data'!$AD$11:$AD$5010, $D74, 'Google Analytics Data'!$E$11:$E$5010), "")</f>
        <v/>
      </c>
      <c r="K74" s="91" t="str">
        <f>IFERROR(AVERAGEIF('Google Analytics Data'!$AD$11:$AD$5010, $D74, 'Google Analytics Data'!$G$11:$G$5010), "")</f>
        <v/>
      </c>
      <c r="L74" s="88" t="str">
        <f>IFERROR(AVERAGEIF('Google Analytics Data'!$AD$11:$AD$5010, $D74, 'Google Analytics Data'!$H$11:$H$5010), "")</f>
        <v/>
      </c>
      <c r="M74" s="34"/>
      <c r="O74" s="36" t="str">
        <f t="shared" si="0"/>
        <v/>
      </c>
      <c r="S74" s="20" t="str">
        <f t="shared" si="2"/>
        <v/>
      </c>
      <c r="T74" s="21" t="str">
        <f t="shared" si="3"/>
        <v/>
      </c>
      <c r="U74" s="21" t="str">
        <f t="shared" si="4"/>
        <v/>
      </c>
      <c r="V74" s="21" t="str">
        <f t="shared" si="5"/>
        <v/>
      </c>
      <c r="W74" s="21" t="str">
        <f t="shared" si="1"/>
        <v/>
      </c>
      <c r="X74" s="22" t="str">
        <f t="shared" si="6"/>
        <v/>
      </c>
    </row>
    <row r="75" spans="1:24" x14ac:dyDescent="0.25">
      <c r="A75" s="34"/>
      <c r="B75" s="36" t="str">
        <f>IF($D75="", "", IF(COUNTIF($S75:$X75, "X")&gt;0, 'Intro &amp; Setup'!$BQ$5, 'Intro &amp; Setup'!$BQ$4))</f>
        <v/>
      </c>
      <c r="C75" s="34"/>
      <c r="D75" s="216"/>
      <c r="E75" s="217"/>
      <c r="F75" s="218"/>
      <c r="G75" s="219"/>
      <c r="H75" s="34"/>
      <c r="I75" s="34"/>
      <c r="J75" s="20" t="str">
        <f>IFERROR(AVERAGEIF('Google Analytics Data'!$AD$11:$AD$5010, $D75, 'Google Analytics Data'!$E$11:$E$5010), "")</f>
        <v/>
      </c>
      <c r="K75" s="91" t="str">
        <f>IFERROR(AVERAGEIF('Google Analytics Data'!$AD$11:$AD$5010, $D75, 'Google Analytics Data'!$G$11:$G$5010), "")</f>
        <v/>
      </c>
      <c r="L75" s="88" t="str">
        <f>IFERROR(AVERAGEIF('Google Analytics Data'!$AD$11:$AD$5010, $D75, 'Google Analytics Data'!$H$11:$H$5010), "")</f>
        <v/>
      </c>
      <c r="M75" s="34"/>
      <c r="O75" s="36" t="str">
        <f t="shared" ref="O75:O138" si="7">IF($D75="", "", IF(COUNTIF($D$11:$D$380, $D75)&gt;1, "X", ""))</f>
        <v/>
      </c>
      <c r="S75" s="20" t="str">
        <f t="shared" si="2"/>
        <v/>
      </c>
      <c r="T75" s="21" t="str">
        <f t="shared" si="3"/>
        <v/>
      </c>
      <c r="U75" s="21" t="str">
        <f t="shared" si="4"/>
        <v/>
      </c>
      <c r="V75" s="21" t="str">
        <f t="shared" si="5"/>
        <v/>
      </c>
      <c r="W75" s="21" t="str">
        <f t="shared" ref="W75:W138" si="8">IF($E75="", "", IF(COUNTIF($E$11:$E$380, $E75)&gt;1, "X", ""))</f>
        <v/>
      </c>
      <c r="X75" s="22" t="str">
        <f t="shared" si="6"/>
        <v/>
      </c>
    </row>
    <row r="76" spans="1:24" x14ac:dyDescent="0.25">
      <c r="A76" s="34"/>
      <c r="B76" s="36" t="str">
        <f>IF($D76="", "", IF(COUNTIF($S76:$X76, "X")&gt;0, 'Intro &amp; Setup'!$BQ$5, 'Intro &amp; Setup'!$BQ$4))</f>
        <v/>
      </c>
      <c r="C76" s="34"/>
      <c r="D76" s="216"/>
      <c r="E76" s="217"/>
      <c r="F76" s="218"/>
      <c r="G76" s="219"/>
      <c r="H76" s="34"/>
      <c r="I76" s="34"/>
      <c r="J76" s="20" t="str">
        <f>IFERROR(AVERAGEIF('Google Analytics Data'!$AD$11:$AD$5010, $D76, 'Google Analytics Data'!$E$11:$E$5010), "")</f>
        <v/>
      </c>
      <c r="K76" s="91" t="str">
        <f>IFERROR(AVERAGEIF('Google Analytics Data'!$AD$11:$AD$5010, $D76, 'Google Analytics Data'!$G$11:$G$5010), "")</f>
        <v/>
      </c>
      <c r="L76" s="88" t="str">
        <f>IFERROR(AVERAGEIF('Google Analytics Data'!$AD$11:$AD$5010, $D76, 'Google Analytics Data'!$H$11:$H$5010), "")</f>
        <v/>
      </c>
      <c r="M76" s="34"/>
      <c r="O76" s="36" t="str">
        <f t="shared" si="7"/>
        <v/>
      </c>
      <c r="S76" s="20" t="str">
        <f t="shared" ref="S76:S139" si="9">IF(AND(NOT($D76=""), $E76=""), "X", "")</f>
        <v/>
      </c>
      <c r="T76" s="21" t="str">
        <f t="shared" ref="T76:T139" si="10">IF(IFERROR(FIND(" ", $E76), "")="", "", "X")</f>
        <v/>
      </c>
      <c r="U76" s="21" t="str">
        <f t="shared" ref="U76:U139" si="11">IF(IFERROR(FIND("?", $E76), "")="", "", "X")</f>
        <v/>
      </c>
      <c r="V76" s="21" t="str">
        <f t="shared" ref="V76:V139" si="12">IF(IFERROR(FIND("-", $E76), "")="", "", "X")</f>
        <v/>
      </c>
      <c r="W76" s="21" t="str">
        <f t="shared" si="8"/>
        <v/>
      </c>
      <c r="X76" s="22" t="str">
        <f t="shared" ref="X76:X139" si="13">IF(EXACT($E76, LOWER($E76))=TRUE, "", "X")</f>
        <v/>
      </c>
    </row>
    <row r="77" spans="1:24" x14ac:dyDescent="0.25">
      <c r="A77" s="34"/>
      <c r="B77" s="36" t="str">
        <f>IF($D77="", "", IF(COUNTIF($S77:$X77, "X")&gt;0, 'Intro &amp; Setup'!$BQ$5, 'Intro &amp; Setup'!$BQ$4))</f>
        <v/>
      </c>
      <c r="C77" s="34"/>
      <c r="D77" s="216"/>
      <c r="E77" s="217"/>
      <c r="F77" s="218"/>
      <c r="G77" s="219"/>
      <c r="H77" s="34"/>
      <c r="I77" s="34"/>
      <c r="J77" s="20" t="str">
        <f>IFERROR(AVERAGEIF('Google Analytics Data'!$AD$11:$AD$5010, $D77, 'Google Analytics Data'!$E$11:$E$5010), "")</f>
        <v/>
      </c>
      <c r="K77" s="91" t="str">
        <f>IFERROR(AVERAGEIF('Google Analytics Data'!$AD$11:$AD$5010, $D77, 'Google Analytics Data'!$G$11:$G$5010), "")</f>
        <v/>
      </c>
      <c r="L77" s="88" t="str">
        <f>IFERROR(AVERAGEIF('Google Analytics Data'!$AD$11:$AD$5010, $D77, 'Google Analytics Data'!$H$11:$H$5010), "")</f>
        <v/>
      </c>
      <c r="M77" s="34"/>
      <c r="O77" s="36" t="str">
        <f t="shared" si="7"/>
        <v/>
      </c>
      <c r="S77" s="20" t="str">
        <f t="shared" si="9"/>
        <v/>
      </c>
      <c r="T77" s="21" t="str">
        <f t="shared" si="10"/>
        <v/>
      </c>
      <c r="U77" s="21" t="str">
        <f t="shared" si="11"/>
        <v/>
      </c>
      <c r="V77" s="21" t="str">
        <f t="shared" si="12"/>
        <v/>
      </c>
      <c r="W77" s="21" t="str">
        <f t="shared" si="8"/>
        <v/>
      </c>
      <c r="X77" s="22" t="str">
        <f t="shared" si="13"/>
        <v/>
      </c>
    </row>
    <row r="78" spans="1:24" x14ac:dyDescent="0.25">
      <c r="A78" s="34"/>
      <c r="B78" s="36" t="str">
        <f>IF($D78="", "", IF(COUNTIF($S78:$X78, "X")&gt;0, 'Intro &amp; Setup'!$BQ$5, 'Intro &amp; Setup'!$BQ$4))</f>
        <v/>
      </c>
      <c r="C78" s="34"/>
      <c r="D78" s="216"/>
      <c r="E78" s="217"/>
      <c r="F78" s="218"/>
      <c r="G78" s="219"/>
      <c r="H78" s="34"/>
      <c r="I78" s="34"/>
      <c r="J78" s="20" t="str">
        <f>IFERROR(AVERAGEIF('Google Analytics Data'!$AD$11:$AD$5010, $D78, 'Google Analytics Data'!$E$11:$E$5010), "")</f>
        <v/>
      </c>
      <c r="K78" s="91" t="str">
        <f>IFERROR(AVERAGEIF('Google Analytics Data'!$AD$11:$AD$5010, $D78, 'Google Analytics Data'!$G$11:$G$5010), "")</f>
        <v/>
      </c>
      <c r="L78" s="88" t="str">
        <f>IFERROR(AVERAGEIF('Google Analytics Data'!$AD$11:$AD$5010, $D78, 'Google Analytics Data'!$H$11:$H$5010), "")</f>
        <v/>
      </c>
      <c r="M78" s="34"/>
      <c r="O78" s="36" t="str">
        <f t="shared" si="7"/>
        <v/>
      </c>
      <c r="S78" s="20" t="str">
        <f t="shared" si="9"/>
        <v/>
      </c>
      <c r="T78" s="21" t="str">
        <f t="shared" si="10"/>
        <v/>
      </c>
      <c r="U78" s="21" t="str">
        <f t="shared" si="11"/>
        <v/>
      </c>
      <c r="V78" s="21" t="str">
        <f t="shared" si="12"/>
        <v/>
      </c>
      <c r="W78" s="21" t="str">
        <f t="shared" si="8"/>
        <v/>
      </c>
      <c r="X78" s="22" t="str">
        <f t="shared" si="13"/>
        <v/>
      </c>
    </row>
    <row r="79" spans="1:24" x14ac:dyDescent="0.25">
      <c r="A79" s="34"/>
      <c r="B79" s="36" t="str">
        <f>IF($D79="", "", IF(COUNTIF($S79:$X79, "X")&gt;0, 'Intro &amp; Setup'!$BQ$5, 'Intro &amp; Setup'!$BQ$4))</f>
        <v/>
      </c>
      <c r="C79" s="34"/>
      <c r="D79" s="216"/>
      <c r="E79" s="217"/>
      <c r="F79" s="218"/>
      <c r="G79" s="219"/>
      <c r="H79" s="34"/>
      <c r="I79" s="34"/>
      <c r="J79" s="20" t="str">
        <f>IFERROR(AVERAGEIF('Google Analytics Data'!$AD$11:$AD$5010, $D79, 'Google Analytics Data'!$E$11:$E$5010), "")</f>
        <v/>
      </c>
      <c r="K79" s="91" t="str">
        <f>IFERROR(AVERAGEIF('Google Analytics Data'!$AD$11:$AD$5010, $D79, 'Google Analytics Data'!$G$11:$G$5010), "")</f>
        <v/>
      </c>
      <c r="L79" s="88" t="str">
        <f>IFERROR(AVERAGEIF('Google Analytics Data'!$AD$11:$AD$5010, $D79, 'Google Analytics Data'!$H$11:$H$5010), "")</f>
        <v/>
      </c>
      <c r="M79" s="34"/>
      <c r="O79" s="36" t="str">
        <f t="shared" si="7"/>
        <v/>
      </c>
      <c r="S79" s="20" t="str">
        <f t="shared" si="9"/>
        <v/>
      </c>
      <c r="T79" s="21" t="str">
        <f t="shared" si="10"/>
        <v/>
      </c>
      <c r="U79" s="21" t="str">
        <f t="shared" si="11"/>
        <v/>
      </c>
      <c r="V79" s="21" t="str">
        <f t="shared" si="12"/>
        <v/>
      </c>
      <c r="W79" s="21" t="str">
        <f t="shared" si="8"/>
        <v/>
      </c>
      <c r="X79" s="22" t="str">
        <f t="shared" si="13"/>
        <v/>
      </c>
    </row>
    <row r="80" spans="1:24" x14ac:dyDescent="0.25">
      <c r="A80" s="34"/>
      <c r="B80" s="36" t="str">
        <f>IF($D80="", "", IF(COUNTIF($S80:$X80, "X")&gt;0, 'Intro &amp; Setup'!$BQ$5, 'Intro &amp; Setup'!$BQ$4))</f>
        <v/>
      </c>
      <c r="C80" s="34"/>
      <c r="D80" s="216"/>
      <c r="E80" s="217"/>
      <c r="F80" s="218"/>
      <c r="G80" s="219"/>
      <c r="H80" s="34"/>
      <c r="I80" s="34"/>
      <c r="J80" s="20" t="str">
        <f>IFERROR(AVERAGEIF('Google Analytics Data'!$AD$11:$AD$5010, $D80, 'Google Analytics Data'!$E$11:$E$5010), "")</f>
        <v/>
      </c>
      <c r="K80" s="91" t="str">
        <f>IFERROR(AVERAGEIF('Google Analytics Data'!$AD$11:$AD$5010, $D80, 'Google Analytics Data'!$G$11:$G$5010), "")</f>
        <v/>
      </c>
      <c r="L80" s="88" t="str">
        <f>IFERROR(AVERAGEIF('Google Analytics Data'!$AD$11:$AD$5010, $D80, 'Google Analytics Data'!$H$11:$H$5010), "")</f>
        <v/>
      </c>
      <c r="M80" s="34"/>
      <c r="O80" s="36" t="str">
        <f t="shared" si="7"/>
        <v/>
      </c>
      <c r="S80" s="20" t="str">
        <f t="shared" si="9"/>
        <v/>
      </c>
      <c r="T80" s="21" t="str">
        <f t="shared" si="10"/>
        <v/>
      </c>
      <c r="U80" s="21" t="str">
        <f t="shared" si="11"/>
        <v/>
      </c>
      <c r="V80" s="21" t="str">
        <f t="shared" si="12"/>
        <v/>
      </c>
      <c r="W80" s="21" t="str">
        <f t="shared" si="8"/>
        <v/>
      </c>
      <c r="X80" s="22" t="str">
        <f t="shared" si="13"/>
        <v/>
      </c>
    </row>
    <row r="81" spans="1:24" x14ac:dyDescent="0.25">
      <c r="A81" s="34"/>
      <c r="B81" s="36" t="str">
        <f>IF($D81="", "", IF(COUNTIF($S81:$X81, "X")&gt;0, 'Intro &amp; Setup'!$BQ$5, 'Intro &amp; Setup'!$BQ$4))</f>
        <v/>
      </c>
      <c r="C81" s="34"/>
      <c r="D81" s="216"/>
      <c r="E81" s="217"/>
      <c r="F81" s="218"/>
      <c r="G81" s="219"/>
      <c r="H81" s="34"/>
      <c r="I81" s="34"/>
      <c r="J81" s="20" t="str">
        <f>IFERROR(AVERAGEIF('Google Analytics Data'!$AD$11:$AD$5010, $D81, 'Google Analytics Data'!$E$11:$E$5010), "")</f>
        <v/>
      </c>
      <c r="K81" s="91" t="str">
        <f>IFERROR(AVERAGEIF('Google Analytics Data'!$AD$11:$AD$5010, $D81, 'Google Analytics Data'!$G$11:$G$5010), "")</f>
        <v/>
      </c>
      <c r="L81" s="88" t="str">
        <f>IFERROR(AVERAGEIF('Google Analytics Data'!$AD$11:$AD$5010, $D81, 'Google Analytics Data'!$H$11:$H$5010), "")</f>
        <v/>
      </c>
      <c r="M81" s="34"/>
      <c r="O81" s="36" t="str">
        <f t="shared" si="7"/>
        <v/>
      </c>
      <c r="S81" s="20" t="str">
        <f t="shared" si="9"/>
        <v/>
      </c>
      <c r="T81" s="21" t="str">
        <f t="shared" si="10"/>
        <v/>
      </c>
      <c r="U81" s="21" t="str">
        <f t="shared" si="11"/>
        <v/>
      </c>
      <c r="V81" s="21" t="str">
        <f t="shared" si="12"/>
        <v/>
      </c>
      <c r="W81" s="21" t="str">
        <f t="shared" si="8"/>
        <v/>
      </c>
      <c r="X81" s="22" t="str">
        <f t="shared" si="13"/>
        <v/>
      </c>
    </row>
    <row r="82" spans="1:24" x14ac:dyDescent="0.25">
      <c r="A82" s="34"/>
      <c r="B82" s="36" t="str">
        <f>IF($D82="", "", IF(COUNTIF($S82:$X82, "X")&gt;0, 'Intro &amp; Setup'!$BQ$5, 'Intro &amp; Setup'!$BQ$4))</f>
        <v/>
      </c>
      <c r="C82" s="34"/>
      <c r="D82" s="216"/>
      <c r="E82" s="217"/>
      <c r="F82" s="218"/>
      <c r="G82" s="219"/>
      <c r="H82" s="34"/>
      <c r="I82" s="34"/>
      <c r="J82" s="20" t="str">
        <f>IFERROR(AVERAGEIF('Google Analytics Data'!$AD$11:$AD$5010, $D82, 'Google Analytics Data'!$E$11:$E$5010), "")</f>
        <v/>
      </c>
      <c r="K82" s="91" t="str">
        <f>IFERROR(AVERAGEIF('Google Analytics Data'!$AD$11:$AD$5010, $D82, 'Google Analytics Data'!$G$11:$G$5010), "")</f>
        <v/>
      </c>
      <c r="L82" s="88" t="str">
        <f>IFERROR(AVERAGEIF('Google Analytics Data'!$AD$11:$AD$5010, $D82, 'Google Analytics Data'!$H$11:$H$5010), "")</f>
        <v/>
      </c>
      <c r="M82" s="34"/>
      <c r="O82" s="36" t="str">
        <f t="shared" si="7"/>
        <v/>
      </c>
      <c r="S82" s="20" t="str">
        <f t="shared" si="9"/>
        <v/>
      </c>
      <c r="T82" s="21" t="str">
        <f t="shared" si="10"/>
        <v/>
      </c>
      <c r="U82" s="21" t="str">
        <f t="shared" si="11"/>
        <v/>
      </c>
      <c r="V82" s="21" t="str">
        <f t="shared" si="12"/>
        <v/>
      </c>
      <c r="W82" s="21" t="str">
        <f t="shared" si="8"/>
        <v/>
      </c>
      <c r="X82" s="22" t="str">
        <f t="shared" si="13"/>
        <v/>
      </c>
    </row>
    <row r="83" spans="1:24" x14ac:dyDescent="0.25">
      <c r="A83" s="34"/>
      <c r="B83" s="36" t="str">
        <f>IF($D83="", "", IF(COUNTIF($S83:$X83, "X")&gt;0, 'Intro &amp; Setup'!$BQ$5, 'Intro &amp; Setup'!$BQ$4))</f>
        <v/>
      </c>
      <c r="C83" s="34"/>
      <c r="D83" s="216"/>
      <c r="E83" s="217"/>
      <c r="F83" s="218"/>
      <c r="G83" s="219"/>
      <c r="H83" s="34"/>
      <c r="I83" s="34"/>
      <c r="J83" s="20" t="str">
        <f>IFERROR(AVERAGEIF('Google Analytics Data'!$AD$11:$AD$5010, $D83, 'Google Analytics Data'!$E$11:$E$5010), "")</f>
        <v/>
      </c>
      <c r="K83" s="91" t="str">
        <f>IFERROR(AVERAGEIF('Google Analytics Data'!$AD$11:$AD$5010, $D83, 'Google Analytics Data'!$G$11:$G$5010), "")</f>
        <v/>
      </c>
      <c r="L83" s="88" t="str">
        <f>IFERROR(AVERAGEIF('Google Analytics Data'!$AD$11:$AD$5010, $D83, 'Google Analytics Data'!$H$11:$H$5010), "")</f>
        <v/>
      </c>
      <c r="M83" s="34"/>
      <c r="O83" s="36" t="str">
        <f t="shared" si="7"/>
        <v/>
      </c>
      <c r="S83" s="20" t="str">
        <f t="shared" si="9"/>
        <v/>
      </c>
      <c r="T83" s="21" t="str">
        <f t="shared" si="10"/>
        <v/>
      </c>
      <c r="U83" s="21" t="str">
        <f t="shared" si="11"/>
        <v/>
      </c>
      <c r="V83" s="21" t="str">
        <f t="shared" si="12"/>
        <v/>
      </c>
      <c r="W83" s="21" t="str">
        <f t="shared" si="8"/>
        <v/>
      </c>
      <c r="X83" s="22" t="str">
        <f t="shared" si="13"/>
        <v/>
      </c>
    </row>
    <row r="84" spans="1:24" x14ac:dyDescent="0.25">
      <c r="A84" s="34"/>
      <c r="B84" s="36" t="str">
        <f>IF($D84="", "", IF(COUNTIF($S84:$X84, "X")&gt;0, 'Intro &amp; Setup'!$BQ$5, 'Intro &amp; Setup'!$BQ$4))</f>
        <v/>
      </c>
      <c r="C84" s="34"/>
      <c r="D84" s="216"/>
      <c r="E84" s="217"/>
      <c r="F84" s="218"/>
      <c r="G84" s="219"/>
      <c r="H84" s="34"/>
      <c r="I84" s="34"/>
      <c r="J84" s="20" t="str">
        <f>IFERROR(AVERAGEIF('Google Analytics Data'!$AD$11:$AD$5010, $D84, 'Google Analytics Data'!$E$11:$E$5010), "")</f>
        <v/>
      </c>
      <c r="K84" s="91" t="str">
        <f>IFERROR(AVERAGEIF('Google Analytics Data'!$AD$11:$AD$5010, $D84, 'Google Analytics Data'!$G$11:$G$5010), "")</f>
        <v/>
      </c>
      <c r="L84" s="88" t="str">
        <f>IFERROR(AVERAGEIF('Google Analytics Data'!$AD$11:$AD$5010, $D84, 'Google Analytics Data'!$H$11:$H$5010), "")</f>
        <v/>
      </c>
      <c r="M84" s="34"/>
      <c r="O84" s="36" t="str">
        <f t="shared" si="7"/>
        <v/>
      </c>
      <c r="S84" s="20" t="str">
        <f t="shared" si="9"/>
        <v/>
      </c>
      <c r="T84" s="21" t="str">
        <f t="shared" si="10"/>
        <v/>
      </c>
      <c r="U84" s="21" t="str">
        <f t="shared" si="11"/>
        <v/>
      </c>
      <c r="V84" s="21" t="str">
        <f t="shared" si="12"/>
        <v/>
      </c>
      <c r="W84" s="21" t="str">
        <f t="shared" si="8"/>
        <v/>
      </c>
      <c r="X84" s="22" t="str">
        <f t="shared" si="13"/>
        <v/>
      </c>
    </row>
    <row r="85" spans="1:24" x14ac:dyDescent="0.25">
      <c r="A85" s="34"/>
      <c r="B85" s="36" t="str">
        <f>IF($D85="", "", IF(COUNTIF($S85:$X85, "X")&gt;0, 'Intro &amp; Setup'!$BQ$5, 'Intro &amp; Setup'!$BQ$4))</f>
        <v/>
      </c>
      <c r="C85" s="34"/>
      <c r="D85" s="216"/>
      <c r="E85" s="217"/>
      <c r="F85" s="218"/>
      <c r="G85" s="219"/>
      <c r="H85" s="34"/>
      <c r="I85" s="34"/>
      <c r="J85" s="20" t="str">
        <f>IFERROR(AVERAGEIF('Google Analytics Data'!$AD$11:$AD$5010, $D85, 'Google Analytics Data'!$E$11:$E$5010), "")</f>
        <v/>
      </c>
      <c r="K85" s="91" t="str">
        <f>IFERROR(AVERAGEIF('Google Analytics Data'!$AD$11:$AD$5010, $D85, 'Google Analytics Data'!$G$11:$G$5010), "")</f>
        <v/>
      </c>
      <c r="L85" s="88" t="str">
        <f>IFERROR(AVERAGEIF('Google Analytics Data'!$AD$11:$AD$5010, $D85, 'Google Analytics Data'!$H$11:$H$5010), "")</f>
        <v/>
      </c>
      <c r="M85" s="34"/>
      <c r="O85" s="36" t="str">
        <f t="shared" si="7"/>
        <v/>
      </c>
      <c r="S85" s="20" t="str">
        <f t="shared" si="9"/>
        <v/>
      </c>
      <c r="T85" s="21" t="str">
        <f t="shared" si="10"/>
        <v/>
      </c>
      <c r="U85" s="21" t="str">
        <f t="shared" si="11"/>
        <v/>
      </c>
      <c r="V85" s="21" t="str">
        <f t="shared" si="12"/>
        <v/>
      </c>
      <c r="W85" s="21" t="str">
        <f t="shared" si="8"/>
        <v/>
      </c>
      <c r="X85" s="22" t="str">
        <f t="shared" si="13"/>
        <v/>
      </c>
    </row>
    <row r="86" spans="1:24" x14ac:dyDescent="0.25">
      <c r="A86" s="34"/>
      <c r="B86" s="36" t="str">
        <f>IF($D86="", "", IF(COUNTIF($S86:$X86, "X")&gt;0, 'Intro &amp; Setup'!$BQ$5, 'Intro &amp; Setup'!$BQ$4))</f>
        <v/>
      </c>
      <c r="C86" s="34"/>
      <c r="D86" s="216"/>
      <c r="E86" s="217"/>
      <c r="F86" s="218"/>
      <c r="G86" s="219"/>
      <c r="H86" s="34"/>
      <c r="I86" s="34"/>
      <c r="J86" s="20" t="str">
        <f>IFERROR(AVERAGEIF('Google Analytics Data'!$AD$11:$AD$5010, $D86, 'Google Analytics Data'!$E$11:$E$5010), "")</f>
        <v/>
      </c>
      <c r="K86" s="91" t="str">
        <f>IFERROR(AVERAGEIF('Google Analytics Data'!$AD$11:$AD$5010, $D86, 'Google Analytics Data'!$G$11:$G$5010), "")</f>
        <v/>
      </c>
      <c r="L86" s="88" t="str">
        <f>IFERROR(AVERAGEIF('Google Analytics Data'!$AD$11:$AD$5010, $D86, 'Google Analytics Data'!$H$11:$H$5010), "")</f>
        <v/>
      </c>
      <c r="M86" s="34"/>
      <c r="O86" s="36" t="str">
        <f t="shared" si="7"/>
        <v/>
      </c>
      <c r="S86" s="20" t="str">
        <f t="shared" si="9"/>
        <v/>
      </c>
      <c r="T86" s="21" t="str">
        <f t="shared" si="10"/>
        <v/>
      </c>
      <c r="U86" s="21" t="str">
        <f t="shared" si="11"/>
        <v/>
      </c>
      <c r="V86" s="21" t="str">
        <f t="shared" si="12"/>
        <v/>
      </c>
      <c r="W86" s="21" t="str">
        <f t="shared" si="8"/>
        <v/>
      </c>
      <c r="X86" s="22" t="str">
        <f t="shared" si="13"/>
        <v/>
      </c>
    </row>
    <row r="87" spans="1:24" x14ac:dyDescent="0.25">
      <c r="A87" s="34"/>
      <c r="B87" s="36" t="str">
        <f>IF($D87="", "", IF(COUNTIF($S87:$X87, "X")&gt;0, 'Intro &amp; Setup'!$BQ$5, 'Intro &amp; Setup'!$BQ$4))</f>
        <v/>
      </c>
      <c r="C87" s="34"/>
      <c r="D87" s="216"/>
      <c r="E87" s="217"/>
      <c r="F87" s="218"/>
      <c r="G87" s="219"/>
      <c r="H87" s="34"/>
      <c r="I87" s="34"/>
      <c r="J87" s="20" t="str">
        <f>IFERROR(AVERAGEIF('Google Analytics Data'!$AD$11:$AD$5010, $D87, 'Google Analytics Data'!$E$11:$E$5010), "")</f>
        <v/>
      </c>
      <c r="K87" s="91" t="str">
        <f>IFERROR(AVERAGEIF('Google Analytics Data'!$AD$11:$AD$5010, $D87, 'Google Analytics Data'!$G$11:$G$5010), "")</f>
        <v/>
      </c>
      <c r="L87" s="88" t="str">
        <f>IFERROR(AVERAGEIF('Google Analytics Data'!$AD$11:$AD$5010, $D87, 'Google Analytics Data'!$H$11:$H$5010), "")</f>
        <v/>
      </c>
      <c r="M87" s="34"/>
      <c r="O87" s="36" t="str">
        <f t="shared" si="7"/>
        <v/>
      </c>
      <c r="S87" s="20" t="str">
        <f t="shared" si="9"/>
        <v/>
      </c>
      <c r="T87" s="21" t="str">
        <f t="shared" si="10"/>
        <v/>
      </c>
      <c r="U87" s="21" t="str">
        <f t="shared" si="11"/>
        <v/>
      </c>
      <c r="V87" s="21" t="str">
        <f t="shared" si="12"/>
        <v/>
      </c>
      <c r="W87" s="21" t="str">
        <f t="shared" si="8"/>
        <v/>
      </c>
      <c r="X87" s="22" t="str">
        <f t="shared" si="13"/>
        <v/>
      </c>
    </row>
    <row r="88" spans="1:24" x14ac:dyDescent="0.25">
      <c r="A88" s="34"/>
      <c r="B88" s="36" t="str">
        <f>IF($D88="", "", IF(COUNTIF($S88:$X88, "X")&gt;0, 'Intro &amp; Setup'!$BQ$5, 'Intro &amp; Setup'!$BQ$4))</f>
        <v/>
      </c>
      <c r="C88" s="34"/>
      <c r="D88" s="216"/>
      <c r="E88" s="217"/>
      <c r="F88" s="218"/>
      <c r="G88" s="219"/>
      <c r="H88" s="34"/>
      <c r="I88" s="34"/>
      <c r="J88" s="20" t="str">
        <f>IFERROR(AVERAGEIF('Google Analytics Data'!$AD$11:$AD$5010, $D88, 'Google Analytics Data'!$E$11:$E$5010), "")</f>
        <v/>
      </c>
      <c r="K88" s="91" t="str">
        <f>IFERROR(AVERAGEIF('Google Analytics Data'!$AD$11:$AD$5010, $D88, 'Google Analytics Data'!$G$11:$G$5010), "")</f>
        <v/>
      </c>
      <c r="L88" s="88" t="str">
        <f>IFERROR(AVERAGEIF('Google Analytics Data'!$AD$11:$AD$5010, $D88, 'Google Analytics Data'!$H$11:$H$5010), "")</f>
        <v/>
      </c>
      <c r="M88" s="34"/>
      <c r="O88" s="36" t="str">
        <f t="shared" si="7"/>
        <v/>
      </c>
      <c r="S88" s="20" t="str">
        <f t="shared" si="9"/>
        <v/>
      </c>
      <c r="T88" s="21" t="str">
        <f t="shared" si="10"/>
        <v/>
      </c>
      <c r="U88" s="21" t="str">
        <f t="shared" si="11"/>
        <v/>
      </c>
      <c r="V88" s="21" t="str">
        <f t="shared" si="12"/>
        <v/>
      </c>
      <c r="W88" s="21" t="str">
        <f t="shared" si="8"/>
        <v/>
      </c>
      <c r="X88" s="22" t="str">
        <f t="shared" si="13"/>
        <v/>
      </c>
    </row>
    <row r="89" spans="1:24" x14ac:dyDescent="0.25">
      <c r="A89" s="34"/>
      <c r="B89" s="36" t="str">
        <f>IF($D89="", "", IF(COUNTIF($S89:$X89, "X")&gt;0, 'Intro &amp; Setup'!$BQ$5, 'Intro &amp; Setup'!$BQ$4))</f>
        <v/>
      </c>
      <c r="C89" s="34"/>
      <c r="D89" s="216"/>
      <c r="E89" s="217"/>
      <c r="F89" s="218"/>
      <c r="G89" s="219"/>
      <c r="H89" s="34"/>
      <c r="I89" s="34"/>
      <c r="J89" s="20" t="str">
        <f>IFERROR(AVERAGEIF('Google Analytics Data'!$AD$11:$AD$5010, $D89, 'Google Analytics Data'!$E$11:$E$5010), "")</f>
        <v/>
      </c>
      <c r="K89" s="91" t="str">
        <f>IFERROR(AVERAGEIF('Google Analytics Data'!$AD$11:$AD$5010, $D89, 'Google Analytics Data'!$G$11:$G$5010), "")</f>
        <v/>
      </c>
      <c r="L89" s="88" t="str">
        <f>IFERROR(AVERAGEIF('Google Analytics Data'!$AD$11:$AD$5010, $D89, 'Google Analytics Data'!$H$11:$H$5010), "")</f>
        <v/>
      </c>
      <c r="M89" s="34"/>
      <c r="O89" s="36" t="str">
        <f t="shared" si="7"/>
        <v/>
      </c>
      <c r="S89" s="20" t="str">
        <f t="shared" si="9"/>
        <v/>
      </c>
      <c r="T89" s="21" t="str">
        <f t="shared" si="10"/>
        <v/>
      </c>
      <c r="U89" s="21" t="str">
        <f t="shared" si="11"/>
        <v/>
      </c>
      <c r="V89" s="21" t="str">
        <f t="shared" si="12"/>
        <v/>
      </c>
      <c r="W89" s="21" t="str">
        <f t="shared" si="8"/>
        <v/>
      </c>
      <c r="X89" s="22" t="str">
        <f t="shared" si="13"/>
        <v/>
      </c>
    </row>
    <row r="90" spans="1:24" x14ac:dyDescent="0.25">
      <c r="A90" s="34"/>
      <c r="B90" s="36" t="str">
        <f>IF($D90="", "", IF(COUNTIF($S90:$X90, "X")&gt;0, 'Intro &amp; Setup'!$BQ$5, 'Intro &amp; Setup'!$BQ$4))</f>
        <v/>
      </c>
      <c r="C90" s="34"/>
      <c r="D90" s="216"/>
      <c r="E90" s="217"/>
      <c r="F90" s="218"/>
      <c r="G90" s="219"/>
      <c r="H90" s="34"/>
      <c r="I90" s="34"/>
      <c r="J90" s="20" t="str">
        <f>IFERROR(AVERAGEIF('Google Analytics Data'!$AD$11:$AD$5010, $D90, 'Google Analytics Data'!$E$11:$E$5010), "")</f>
        <v/>
      </c>
      <c r="K90" s="91" t="str">
        <f>IFERROR(AVERAGEIF('Google Analytics Data'!$AD$11:$AD$5010, $D90, 'Google Analytics Data'!$G$11:$G$5010), "")</f>
        <v/>
      </c>
      <c r="L90" s="88" t="str">
        <f>IFERROR(AVERAGEIF('Google Analytics Data'!$AD$11:$AD$5010, $D90, 'Google Analytics Data'!$H$11:$H$5010), "")</f>
        <v/>
      </c>
      <c r="M90" s="34"/>
      <c r="O90" s="36" t="str">
        <f t="shared" si="7"/>
        <v/>
      </c>
      <c r="S90" s="20" t="str">
        <f t="shared" si="9"/>
        <v/>
      </c>
      <c r="T90" s="21" t="str">
        <f t="shared" si="10"/>
        <v/>
      </c>
      <c r="U90" s="21" t="str">
        <f t="shared" si="11"/>
        <v/>
      </c>
      <c r="V90" s="21" t="str">
        <f t="shared" si="12"/>
        <v/>
      </c>
      <c r="W90" s="21" t="str">
        <f t="shared" si="8"/>
        <v/>
      </c>
      <c r="X90" s="22" t="str">
        <f t="shared" si="13"/>
        <v/>
      </c>
    </row>
    <row r="91" spans="1:24" x14ac:dyDescent="0.25">
      <c r="A91" s="34"/>
      <c r="B91" s="36" t="str">
        <f>IF($D91="", "", IF(COUNTIF($S91:$X91, "X")&gt;0, 'Intro &amp; Setup'!$BQ$5, 'Intro &amp; Setup'!$BQ$4))</f>
        <v/>
      </c>
      <c r="C91" s="34"/>
      <c r="D91" s="216"/>
      <c r="E91" s="217"/>
      <c r="F91" s="218"/>
      <c r="G91" s="219"/>
      <c r="H91" s="34"/>
      <c r="I91" s="34"/>
      <c r="J91" s="20" t="str">
        <f>IFERROR(AVERAGEIF('Google Analytics Data'!$AD$11:$AD$5010, $D91, 'Google Analytics Data'!$E$11:$E$5010), "")</f>
        <v/>
      </c>
      <c r="K91" s="91" t="str">
        <f>IFERROR(AVERAGEIF('Google Analytics Data'!$AD$11:$AD$5010, $D91, 'Google Analytics Data'!$G$11:$G$5010), "")</f>
        <v/>
      </c>
      <c r="L91" s="88" t="str">
        <f>IFERROR(AVERAGEIF('Google Analytics Data'!$AD$11:$AD$5010, $D91, 'Google Analytics Data'!$H$11:$H$5010), "")</f>
        <v/>
      </c>
      <c r="M91" s="34"/>
      <c r="O91" s="36" t="str">
        <f t="shared" si="7"/>
        <v/>
      </c>
      <c r="S91" s="20" t="str">
        <f t="shared" si="9"/>
        <v/>
      </c>
      <c r="T91" s="21" t="str">
        <f t="shared" si="10"/>
        <v/>
      </c>
      <c r="U91" s="21" t="str">
        <f t="shared" si="11"/>
        <v/>
      </c>
      <c r="V91" s="21" t="str">
        <f t="shared" si="12"/>
        <v/>
      </c>
      <c r="W91" s="21" t="str">
        <f t="shared" si="8"/>
        <v/>
      </c>
      <c r="X91" s="22" t="str">
        <f t="shared" si="13"/>
        <v/>
      </c>
    </row>
    <row r="92" spans="1:24" x14ac:dyDescent="0.25">
      <c r="A92" s="34"/>
      <c r="B92" s="36" t="str">
        <f>IF($D92="", "", IF(COUNTIF($S92:$X92, "X")&gt;0, 'Intro &amp; Setup'!$BQ$5, 'Intro &amp; Setup'!$BQ$4))</f>
        <v/>
      </c>
      <c r="C92" s="34"/>
      <c r="D92" s="216"/>
      <c r="E92" s="217"/>
      <c r="F92" s="218"/>
      <c r="G92" s="219"/>
      <c r="H92" s="34"/>
      <c r="I92" s="34"/>
      <c r="J92" s="20" t="str">
        <f>IFERROR(AVERAGEIF('Google Analytics Data'!$AD$11:$AD$5010, $D92, 'Google Analytics Data'!$E$11:$E$5010), "")</f>
        <v/>
      </c>
      <c r="K92" s="91" t="str">
        <f>IFERROR(AVERAGEIF('Google Analytics Data'!$AD$11:$AD$5010, $D92, 'Google Analytics Data'!$G$11:$G$5010), "")</f>
        <v/>
      </c>
      <c r="L92" s="88" t="str">
        <f>IFERROR(AVERAGEIF('Google Analytics Data'!$AD$11:$AD$5010, $D92, 'Google Analytics Data'!$H$11:$H$5010), "")</f>
        <v/>
      </c>
      <c r="M92" s="34"/>
      <c r="O92" s="36" t="str">
        <f t="shared" si="7"/>
        <v/>
      </c>
      <c r="S92" s="20" t="str">
        <f t="shared" si="9"/>
        <v/>
      </c>
      <c r="T92" s="21" t="str">
        <f t="shared" si="10"/>
        <v/>
      </c>
      <c r="U92" s="21" t="str">
        <f t="shared" si="11"/>
        <v/>
      </c>
      <c r="V92" s="21" t="str">
        <f t="shared" si="12"/>
        <v/>
      </c>
      <c r="W92" s="21" t="str">
        <f t="shared" si="8"/>
        <v/>
      </c>
      <c r="X92" s="22" t="str">
        <f t="shared" si="13"/>
        <v/>
      </c>
    </row>
    <row r="93" spans="1:24" x14ac:dyDescent="0.25">
      <c r="A93" s="34"/>
      <c r="B93" s="36" t="str">
        <f>IF($D93="", "", IF(COUNTIF($S93:$X93, "X")&gt;0, 'Intro &amp; Setup'!$BQ$5, 'Intro &amp; Setup'!$BQ$4))</f>
        <v/>
      </c>
      <c r="C93" s="34"/>
      <c r="D93" s="216"/>
      <c r="E93" s="217"/>
      <c r="F93" s="218"/>
      <c r="G93" s="219"/>
      <c r="H93" s="34"/>
      <c r="I93" s="34"/>
      <c r="J93" s="20" t="str">
        <f>IFERROR(AVERAGEIF('Google Analytics Data'!$AD$11:$AD$5010, $D93, 'Google Analytics Data'!$E$11:$E$5010), "")</f>
        <v/>
      </c>
      <c r="K93" s="91" t="str">
        <f>IFERROR(AVERAGEIF('Google Analytics Data'!$AD$11:$AD$5010, $D93, 'Google Analytics Data'!$G$11:$G$5010), "")</f>
        <v/>
      </c>
      <c r="L93" s="88" t="str">
        <f>IFERROR(AVERAGEIF('Google Analytics Data'!$AD$11:$AD$5010, $D93, 'Google Analytics Data'!$H$11:$H$5010), "")</f>
        <v/>
      </c>
      <c r="M93" s="34"/>
      <c r="O93" s="36" t="str">
        <f t="shared" si="7"/>
        <v/>
      </c>
      <c r="S93" s="20" t="str">
        <f t="shared" si="9"/>
        <v/>
      </c>
      <c r="T93" s="21" t="str">
        <f t="shared" si="10"/>
        <v/>
      </c>
      <c r="U93" s="21" t="str">
        <f t="shared" si="11"/>
        <v/>
      </c>
      <c r="V93" s="21" t="str">
        <f t="shared" si="12"/>
        <v/>
      </c>
      <c r="W93" s="21" t="str">
        <f t="shared" si="8"/>
        <v/>
      </c>
      <c r="X93" s="22" t="str">
        <f t="shared" si="13"/>
        <v/>
      </c>
    </row>
    <row r="94" spans="1:24" x14ac:dyDescent="0.25">
      <c r="A94" s="34"/>
      <c r="B94" s="36" t="str">
        <f>IF($D94="", "", IF(COUNTIF($S94:$X94, "X")&gt;0, 'Intro &amp; Setup'!$BQ$5, 'Intro &amp; Setup'!$BQ$4))</f>
        <v/>
      </c>
      <c r="C94" s="34"/>
      <c r="D94" s="216"/>
      <c r="E94" s="217"/>
      <c r="F94" s="218"/>
      <c r="G94" s="219"/>
      <c r="H94" s="34"/>
      <c r="I94" s="34"/>
      <c r="J94" s="20" t="str">
        <f>IFERROR(AVERAGEIF('Google Analytics Data'!$AD$11:$AD$5010, $D94, 'Google Analytics Data'!$E$11:$E$5010), "")</f>
        <v/>
      </c>
      <c r="K94" s="91" t="str">
        <f>IFERROR(AVERAGEIF('Google Analytics Data'!$AD$11:$AD$5010, $D94, 'Google Analytics Data'!$G$11:$G$5010), "")</f>
        <v/>
      </c>
      <c r="L94" s="88" t="str">
        <f>IFERROR(AVERAGEIF('Google Analytics Data'!$AD$11:$AD$5010, $D94, 'Google Analytics Data'!$H$11:$H$5010), "")</f>
        <v/>
      </c>
      <c r="M94" s="34"/>
      <c r="O94" s="36" t="str">
        <f t="shared" si="7"/>
        <v/>
      </c>
      <c r="S94" s="20" t="str">
        <f t="shared" si="9"/>
        <v/>
      </c>
      <c r="T94" s="21" t="str">
        <f t="shared" si="10"/>
        <v/>
      </c>
      <c r="U94" s="21" t="str">
        <f t="shared" si="11"/>
        <v/>
      </c>
      <c r="V94" s="21" t="str">
        <f t="shared" si="12"/>
        <v/>
      </c>
      <c r="W94" s="21" t="str">
        <f t="shared" si="8"/>
        <v/>
      </c>
      <c r="X94" s="22" t="str">
        <f t="shared" si="13"/>
        <v/>
      </c>
    </row>
    <row r="95" spans="1:24" x14ac:dyDescent="0.25">
      <c r="A95" s="34"/>
      <c r="B95" s="36" t="str">
        <f>IF($D95="", "", IF(COUNTIF($S95:$X95, "X")&gt;0, 'Intro &amp; Setup'!$BQ$5, 'Intro &amp; Setup'!$BQ$4))</f>
        <v/>
      </c>
      <c r="C95" s="34"/>
      <c r="D95" s="216"/>
      <c r="E95" s="217"/>
      <c r="F95" s="218"/>
      <c r="G95" s="219"/>
      <c r="H95" s="34"/>
      <c r="I95" s="34"/>
      <c r="J95" s="20" t="str">
        <f>IFERROR(AVERAGEIF('Google Analytics Data'!$AD$11:$AD$5010, $D95, 'Google Analytics Data'!$E$11:$E$5010), "")</f>
        <v/>
      </c>
      <c r="K95" s="91" t="str">
        <f>IFERROR(AVERAGEIF('Google Analytics Data'!$AD$11:$AD$5010, $D95, 'Google Analytics Data'!$G$11:$G$5010), "")</f>
        <v/>
      </c>
      <c r="L95" s="88" t="str">
        <f>IFERROR(AVERAGEIF('Google Analytics Data'!$AD$11:$AD$5010, $D95, 'Google Analytics Data'!$H$11:$H$5010), "")</f>
        <v/>
      </c>
      <c r="M95" s="34"/>
      <c r="O95" s="36" t="str">
        <f t="shared" si="7"/>
        <v/>
      </c>
      <c r="S95" s="20" t="str">
        <f t="shared" si="9"/>
        <v/>
      </c>
      <c r="T95" s="21" t="str">
        <f t="shared" si="10"/>
        <v/>
      </c>
      <c r="U95" s="21" t="str">
        <f t="shared" si="11"/>
        <v/>
      </c>
      <c r="V95" s="21" t="str">
        <f t="shared" si="12"/>
        <v/>
      </c>
      <c r="W95" s="21" t="str">
        <f t="shared" si="8"/>
        <v/>
      </c>
      <c r="X95" s="22" t="str">
        <f t="shared" si="13"/>
        <v/>
      </c>
    </row>
    <row r="96" spans="1:24" x14ac:dyDescent="0.25">
      <c r="A96" s="34"/>
      <c r="B96" s="36" t="str">
        <f>IF($D96="", "", IF(COUNTIF($S96:$X96, "X")&gt;0, 'Intro &amp; Setup'!$BQ$5, 'Intro &amp; Setup'!$BQ$4))</f>
        <v/>
      </c>
      <c r="C96" s="34"/>
      <c r="D96" s="216"/>
      <c r="E96" s="217"/>
      <c r="F96" s="218"/>
      <c r="G96" s="219"/>
      <c r="H96" s="34"/>
      <c r="I96" s="34"/>
      <c r="J96" s="20" t="str">
        <f>IFERROR(AVERAGEIF('Google Analytics Data'!$AD$11:$AD$5010, $D96, 'Google Analytics Data'!$E$11:$E$5010), "")</f>
        <v/>
      </c>
      <c r="K96" s="91" t="str">
        <f>IFERROR(AVERAGEIF('Google Analytics Data'!$AD$11:$AD$5010, $D96, 'Google Analytics Data'!$G$11:$G$5010), "")</f>
        <v/>
      </c>
      <c r="L96" s="88" t="str">
        <f>IFERROR(AVERAGEIF('Google Analytics Data'!$AD$11:$AD$5010, $D96, 'Google Analytics Data'!$H$11:$H$5010), "")</f>
        <v/>
      </c>
      <c r="M96" s="34"/>
      <c r="O96" s="36" t="str">
        <f t="shared" si="7"/>
        <v/>
      </c>
      <c r="S96" s="20" t="str">
        <f t="shared" si="9"/>
        <v/>
      </c>
      <c r="T96" s="21" t="str">
        <f t="shared" si="10"/>
        <v/>
      </c>
      <c r="U96" s="21" t="str">
        <f t="shared" si="11"/>
        <v/>
      </c>
      <c r="V96" s="21" t="str">
        <f t="shared" si="12"/>
        <v/>
      </c>
      <c r="W96" s="21" t="str">
        <f t="shared" si="8"/>
        <v/>
      </c>
      <c r="X96" s="22" t="str">
        <f t="shared" si="13"/>
        <v/>
      </c>
    </row>
    <row r="97" spans="1:24" x14ac:dyDescent="0.25">
      <c r="A97" s="34"/>
      <c r="B97" s="36" t="str">
        <f>IF($D97="", "", IF(COUNTIF($S97:$X97, "X")&gt;0, 'Intro &amp; Setup'!$BQ$5, 'Intro &amp; Setup'!$BQ$4))</f>
        <v/>
      </c>
      <c r="C97" s="34"/>
      <c r="D97" s="216"/>
      <c r="E97" s="217"/>
      <c r="F97" s="218"/>
      <c r="G97" s="219"/>
      <c r="H97" s="34"/>
      <c r="I97" s="34"/>
      <c r="J97" s="20" t="str">
        <f>IFERROR(AVERAGEIF('Google Analytics Data'!$AD$11:$AD$5010, $D97, 'Google Analytics Data'!$E$11:$E$5010), "")</f>
        <v/>
      </c>
      <c r="K97" s="91" t="str">
        <f>IFERROR(AVERAGEIF('Google Analytics Data'!$AD$11:$AD$5010, $D97, 'Google Analytics Data'!$G$11:$G$5010), "")</f>
        <v/>
      </c>
      <c r="L97" s="88" t="str">
        <f>IFERROR(AVERAGEIF('Google Analytics Data'!$AD$11:$AD$5010, $D97, 'Google Analytics Data'!$H$11:$H$5010), "")</f>
        <v/>
      </c>
      <c r="M97" s="34"/>
      <c r="O97" s="36" t="str">
        <f t="shared" si="7"/>
        <v/>
      </c>
      <c r="S97" s="20" t="str">
        <f t="shared" si="9"/>
        <v/>
      </c>
      <c r="T97" s="21" t="str">
        <f t="shared" si="10"/>
        <v/>
      </c>
      <c r="U97" s="21" t="str">
        <f t="shared" si="11"/>
        <v/>
      </c>
      <c r="V97" s="21" t="str">
        <f t="shared" si="12"/>
        <v/>
      </c>
      <c r="W97" s="21" t="str">
        <f t="shared" si="8"/>
        <v/>
      </c>
      <c r="X97" s="22" t="str">
        <f t="shared" si="13"/>
        <v/>
      </c>
    </row>
    <row r="98" spans="1:24" x14ac:dyDescent="0.25">
      <c r="A98" s="34"/>
      <c r="B98" s="36" t="str">
        <f>IF($D98="", "", IF(COUNTIF($S98:$X98, "X")&gt;0, 'Intro &amp; Setup'!$BQ$5, 'Intro &amp; Setup'!$BQ$4))</f>
        <v/>
      </c>
      <c r="C98" s="34"/>
      <c r="D98" s="216"/>
      <c r="E98" s="217"/>
      <c r="F98" s="218"/>
      <c r="G98" s="219"/>
      <c r="H98" s="34"/>
      <c r="I98" s="34"/>
      <c r="J98" s="20" t="str">
        <f>IFERROR(AVERAGEIF('Google Analytics Data'!$AD$11:$AD$5010, $D98, 'Google Analytics Data'!$E$11:$E$5010), "")</f>
        <v/>
      </c>
      <c r="K98" s="91" t="str">
        <f>IFERROR(AVERAGEIF('Google Analytics Data'!$AD$11:$AD$5010, $D98, 'Google Analytics Data'!$G$11:$G$5010), "")</f>
        <v/>
      </c>
      <c r="L98" s="88" t="str">
        <f>IFERROR(AVERAGEIF('Google Analytics Data'!$AD$11:$AD$5010, $D98, 'Google Analytics Data'!$H$11:$H$5010), "")</f>
        <v/>
      </c>
      <c r="M98" s="34"/>
      <c r="O98" s="36" t="str">
        <f t="shared" si="7"/>
        <v/>
      </c>
      <c r="S98" s="20" t="str">
        <f t="shared" si="9"/>
        <v/>
      </c>
      <c r="T98" s="21" t="str">
        <f t="shared" si="10"/>
        <v/>
      </c>
      <c r="U98" s="21" t="str">
        <f t="shared" si="11"/>
        <v/>
      </c>
      <c r="V98" s="21" t="str">
        <f t="shared" si="12"/>
        <v/>
      </c>
      <c r="W98" s="21" t="str">
        <f t="shared" si="8"/>
        <v/>
      </c>
      <c r="X98" s="22" t="str">
        <f t="shared" si="13"/>
        <v/>
      </c>
    </row>
    <row r="99" spans="1:24" x14ac:dyDescent="0.25">
      <c r="A99" s="34"/>
      <c r="B99" s="36" t="str">
        <f>IF($D99="", "", IF(COUNTIF($S99:$X99, "X")&gt;0, 'Intro &amp; Setup'!$BQ$5, 'Intro &amp; Setup'!$BQ$4))</f>
        <v/>
      </c>
      <c r="C99" s="34"/>
      <c r="D99" s="216"/>
      <c r="E99" s="217"/>
      <c r="F99" s="218"/>
      <c r="G99" s="219"/>
      <c r="H99" s="34"/>
      <c r="I99" s="34"/>
      <c r="J99" s="20" t="str">
        <f>IFERROR(AVERAGEIF('Google Analytics Data'!$AD$11:$AD$5010, $D99, 'Google Analytics Data'!$E$11:$E$5010), "")</f>
        <v/>
      </c>
      <c r="K99" s="91" t="str">
        <f>IFERROR(AVERAGEIF('Google Analytics Data'!$AD$11:$AD$5010, $D99, 'Google Analytics Data'!$G$11:$G$5010), "")</f>
        <v/>
      </c>
      <c r="L99" s="88" t="str">
        <f>IFERROR(AVERAGEIF('Google Analytics Data'!$AD$11:$AD$5010, $D99, 'Google Analytics Data'!$H$11:$H$5010), "")</f>
        <v/>
      </c>
      <c r="M99" s="34"/>
      <c r="O99" s="36" t="str">
        <f t="shared" si="7"/>
        <v/>
      </c>
      <c r="S99" s="20" t="str">
        <f t="shared" si="9"/>
        <v/>
      </c>
      <c r="T99" s="21" t="str">
        <f t="shared" si="10"/>
        <v/>
      </c>
      <c r="U99" s="21" t="str">
        <f t="shared" si="11"/>
        <v/>
      </c>
      <c r="V99" s="21" t="str">
        <f t="shared" si="12"/>
        <v/>
      </c>
      <c r="W99" s="21" t="str">
        <f t="shared" si="8"/>
        <v/>
      </c>
      <c r="X99" s="22" t="str">
        <f t="shared" si="13"/>
        <v/>
      </c>
    </row>
    <row r="100" spans="1:24" x14ac:dyDescent="0.25">
      <c r="A100" s="34"/>
      <c r="B100" s="36" t="str">
        <f>IF($D100="", "", IF(COUNTIF($S100:$X100, "X")&gt;0, 'Intro &amp; Setup'!$BQ$5, 'Intro &amp; Setup'!$BQ$4))</f>
        <v/>
      </c>
      <c r="C100" s="34"/>
      <c r="D100" s="216"/>
      <c r="E100" s="217"/>
      <c r="F100" s="218"/>
      <c r="G100" s="219"/>
      <c r="H100" s="34"/>
      <c r="I100" s="34"/>
      <c r="J100" s="20" t="str">
        <f>IFERROR(AVERAGEIF('Google Analytics Data'!$AD$11:$AD$5010, $D100, 'Google Analytics Data'!$E$11:$E$5010), "")</f>
        <v/>
      </c>
      <c r="K100" s="91" t="str">
        <f>IFERROR(AVERAGEIF('Google Analytics Data'!$AD$11:$AD$5010, $D100, 'Google Analytics Data'!$G$11:$G$5010), "")</f>
        <v/>
      </c>
      <c r="L100" s="88" t="str">
        <f>IFERROR(AVERAGEIF('Google Analytics Data'!$AD$11:$AD$5010, $D100, 'Google Analytics Data'!$H$11:$H$5010), "")</f>
        <v/>
      </c>
      <c r="M100" s="34"/>
      <c r="O100" s="36" t="str">
        <f t="shared" si="7"/>
        <v/>
      </c>
      <c r="S100" s="20" t="str">
        <f t="shared" si="9"/>
        <v/>
      </c>
      <c r="T100" s="21" t="str">
        <f t="shared" si="10"/>
        <v/>
      </c>
      <c r="U100" s="21" t="str">
        <f t="shared" si="11"/>
        <v/>
      </c>
      <c r="V100" s="21" t="str">
        <f t="shared" si="12"/>
        <v/>
      </c>
      <c r="W100" s="21" t="str">
        <f t="shared" si="8"/>
        <v/>
      </c>
      <c r="X100" s="22" t="str">
        <f t="shared" si="13"/>
        <v/>
      </c>
    </row>
    <row r="101" spans="1:24" x14ac:dyDescent="0.25">
      <c r="A101" s="34"/>
      <c r="B101" s="36" t="str">
        <f>IF($D101="", "", IF(COUNTIF($S101:$X101, "X")&gt;0, 'Intro &amp; Setup'!$BQ$5, 'Intro &amp; Setup'!$BQ$4))</f>
        <v/>
      </c>
      <c r="C101" s="34"/>
      <c r="D101" s="216"/>
      <c r="E101" s="217"/>
      <c r="F101" s="218"/>
      <c r="G101" s="219"/>
      <c r="H101" s="34"/>
      <c r="I101" s="34"/>
      <c r="J101" s="20" t="str">
        <f>IFERROR(AVERAGEIF('Google Analytics Data'!$AD$11:$AD$5010, $D101, 'Google Analytics Data'!$E$11:$E$5010), "")</f>
        <v/>
      </c>
      <c r="K101" s="91" t="str">
        <f>IFERROR(AVERAGEIF('Google Analytics Data'!$AD$11:$AD$5010, $D101, 'Google Analytics Data'!$G$11:$G$5010), "")</f>
        <v/>
      </c>
      <c r="L101" s="88" t="str">
        <f>IFERROR(AVERAGEIF('Google Analytics Data'!$AD$11:$AD$5010, $D101, 'Google Analytics Data'!$H$11:$H$5010), "")</f>
        <v/>
      </c>
      <c r="M101" s="34"/>
      <c r="O101" s="36" t="str">
        <f t="shared" si="7"/>
        <v/>
      </c>
      <c r="S101" s="20" t="str">
        <f t="shared" si="9"/>
        <v/>
      </c>
      <c r="T101" s="21" t="str">
        <f t="shared" si="10"/>
        <v/>
      </c>
      <c r="U101" s="21" t="str">
        <f t="shared" si="11"/>
        <v/>
      </c>
      <c r="V101" s="21" t="str">
        <f t="shared" si="12"/>
        <v/>
      </c>
      <c r="W101" s="21" t="str">
        <f t="shared" si="8"/>
        <v/>
      </c>
      <c r="X101" s="22" t="str">
        <f t="shared" si="13"/>
        <v/>
      </c>
    </row>
    <row r="102" spans="1:24" x14ac:dyDescent="0.25">
      <c r="A102" s="34"/>
      <c r="B102" s="36" t="str">
        <f>IF($D102="", "", IF(COUNTIF($S102:$X102, "X")&gt;0, 'Intro &amp; Setup'!$BQ$5, 'Intro &amp; Setup'!$BQ$4))</f>
        <v/>
      </c>
      <c r="C102" s="34"/>
      <c r="D102" s="216"/>
      <c r="E102" s="217"/>
      <c r="F102" s="218"/>
      <c r="G102" s="219"/>
      <c r="H102" s="34"/>
      <c r="I102" s="34"/>
      <c r="J102" s="20" t="str">
        <f>IFERROR(AVERAGEIF('Google Analytics Data'!$AD$11:$AD$5010, $D102, 'Google Analytics Data'!$E$11:$E$5010), "")</f>
        <v/>
      </c>
      <c r="K102" s="91" t="str">
        <f>IFERROR(AVERAGEIF('Google Analytics Data'!$AD$11:$AD$5010, $D102, 'Google Analytics Data'!$G$11:$G$5010), "")</f>
        <v/>
      </c>
      <c r="L102" s="88" t="str">
        <f>IFERROR(AVERAGEIF('Google Analytics Data'!$AD$11:$AD$5010, $D102, 'Google Analytics Data'!$H$11:$H$5010), "")</f>
        <v/>
      </c>
      <c r="M102" s="34"/>
      <c r="O102" s="36" t="str">
        <f t="shared" si="7"/>
        <v/>
      </c>
      <c r="S102" s="20" t="str">
        <f t="shared" si="9"/>
        <v/>
      </c>
      <c r="T102" s="21" t="str">
        <f t="shared" si="10"/>
        <v/>
      </c>
      <c r="U102" s="21" t="str">
        <f t="shared" si="11"/>
        <v/>
      </c>
      <c r="V102" s="21" t="str">
        <f t="shared" si="12"/>
        <v/>
      </c>
      <c r="W102" s="21" t="str">
        <f t="shared" si="8"/>
        <v/>
      </c>
      <c r="X102" s="22" t="str">
        <f t="shared" si="13"/>
        <v/>
      </c>
    </row>
    <row r="103" spans="1:24" x14ac:dyDescent="0.25">
      <c r="A103" s="34"/>
      <c r="B103" s="36" t="str">
        <f>IF($D103="", "", IF(COUNTIF($S103:$X103, "X")&gt;0, 'Intro &amp; Setup'!$BQ$5, 'Intro &amp; Setup'!$BQ$4))</f>
        <v/>
      </c>
      <c r="C103" s="34"/>
      <c r="D103" s="216"/>
      <c r="E103" s="217"/>
      <c r="F103" s="218"/>
      <c r="G103" s="219"/>
      <c r="H103" s="34"/>
      <c r="I103" s="34"/>
      <c r="J103" s="20" t="str">
        <f>IFERROR(AVERAGEIF('Google Analytics Data'!$AD$11:$AD$5010, $D103, 'Google Analytics Data'!$E$11:$E$5010), "")</f>
        <v/>
      </c>
      <c r="K103" s="91" t="str">
        <f>IFERROR(AVERAGEIF('Google Analytics Data'!$AD$11:$AD$5010, $D103, 'Google Analytics Data'!$G$11:$G$5010), "")</f>
        <v/>
      </c>
      <c r="L103" s="88" t="str">
        <f>IFERROR(AVERAGEIF('Google Analytics Data'!$AD$11:$AD$5010, $D103, 'Google Analytics Data'!$H$11:$H$5010), "")</f>
        <v/>
      </c>
      <c r="M103" s="34"/>
      <c r="O103" s="36" t="str">
        <f t="shared" si="7"/>
        <v/>
      </c>
      <c r="S103" s="20" t="str">
        <f t="shared" si="9"/>
        <v/>
      </c>
      <c r="T103" s="21" t="str">
        <f t="shared" si="10"/>
        <v/>
      </c>
      <c r="U103" s="21" t="str">
        <f t="shared" si="11"/>
        <v/>
      </c>
      <c r="V103" s="21" t="str">
        <f t="shared" si="12"/>
        <v/>
      </c>
      <c r="W103" s="21" t="str">
        <f t="shared" si="8"/>
        <v/>
      </c>
      <c r="X103" s="22" t="str">
        <f t="shared" si="13"/>
        <v/>
      </c>
    </row>
    <row r="104" spans="1:24" x14ac:dyDescent="0.25">
      <c r="A104" s="34"/>
      <c r="B104" s="36" t="str">
        <f>IF($D104="", "", IF(COUNTIF($S104:$X104, "X")&gt;0, 'Intro &amp; Setup'!$BQ$5, 'Intro &amp; Setup'!$BQ$4))</f>
        <v/>
      </c>
      <c r="C104" s="34"/>
      <c r="D104" s="216"/>
      <c r="E104" s="217"/>
      <c r="F104" s="218"/>
      <c r="G104" s="219"/>
      <c r="H104" s="34"/>
      <c r="I104" s="34"/>
      <c r="J104" s="20" t="str">
        <f>IFERROR(AVERAGEIF('Google Analytics Data'!$AD$11:$AD$5010, $D104, 'Google Analytics Data'!$E$11:$E$5010), "")</f>
        <v/>
      </c>
      <c r="K104" s="91" t="str">
        <f>IFERROR(AVERAGEIF('Google Analytics Data'!$AD$11:$AD$5010, $D104, 'Google Analytics Data'!$G$11:$G$5010), "")</f>
        <v/>
      </c>
      <c r="L104" s="88" t="str">
        <f>IFERROR(AVERAGEIF('Google Analytics Data'!$AD$11:$AD$5010, $D104, 'Google Analytics Data'!$H$11:$H$5010), "")</f>
        <v/>
      </c>
      <c r="M104" s="34"/>
      <c r="O104" s="36" t="str">
        <f t="shared" si="7"/>
        <v/>
      </c>
      <c r="S104" s="20" t="str">
        <f t="shared" si="9"/>
        <v/>
      </c>
      <c r="T104" s="21" t="str">
        <f t="shared" si="10"/>
        <v/>
      </c>
      <c r="U104" s="21" t="str">
        <f t="shared" si="11"/>
        <v/>
      </c>
      <c r="V104" s="21" t="str">
        <f t="shared" si="12"/>
        <v/>
      </c>
      <c r="W104" s="21" t="str">
        <f t="shared" si="8"/>
        <v/>
      </c>
      <c r="X104" s="22" t="str">
        <f t="shared" si="13"/>
        <v/>
      </c>
    </row>
    <row r="105" spans="1:24" x14ac:dyDescent="0.25">
      <c r="A105" s="34"/>
      <c r="B105" s="36" t="str">
        <f>IF($D105="", "", IF(COUNTIF($S105:$X105, "X")&gt;0, 'Intro &amp; Setup'!$BQ$5, 'Intro &amp; Setup'!$BQ$4))</f>
        <v/>
      </c>
      <c r="C105" s="34"/>
      <c r="D105" s="216"/>
      <c r="E105" s="217"/>
      <c r="F105" s="218"/>
      <c r="G105" s="219"/>
      <c r="H105" s="34"/>
      <c r="I105" s="34"/>
      <c r="J105" s="20" t="str">
        <f>IFERROR(AVERAGEIF('Google Analytics Data'!$AD$11:$AD$5010, $D105, 'Google Analytics Data'!$E$11:$E$5010), "")</f>
        <v/>
      </c>
      <c r="K105" s="91" t="str">
        <f>IFERROR(AVERAGEIF('Google Analytics Data'!$AD$11:$AD$5010, $D105, 'Google Analytics Data'!$G$11:$G$5010), "")</f>
        <v/>
      </c>
      <c r="L105" s="88" t="str">
        <f>IFERROR(AVERAGEIF('Google Analytics Data'!$AD$11:$AD$5010, $D105, 'Google Analytics Data'!$H$11:$H$5010), "")</f>
        <v/>
      </c>
      <c r="M105" s="34"/>
      <c r="O105" s="36" t="str">
        <f t="shared" si="7"/>
        <v/>
      </c>
      <c r="S105" s="20" t="str">
        <f t="shared" si="9"/>
        <v/>
      </c>
      <c r="T105" s="21" t="str">
        <f t="shared" si="10"/>
        <v/>
      </c>
      <c r="U105" s="21" t="str">
        <f t="shared" si="11"/>
        <v/>
      </c>
      <c r="V105" s="21" t="str">
        <f t="shared" si="12"/>
        <v/>
      </c>
      <c r="W105" s="21" t="str">
        <f t="shared" si="8"/>
        <v/>
      </c>
      <c r="X105" s="22" t="str">
        <f t="shared" si="13"/>
        <v/>
      </c>
    </row>
    <row r="106" spans="1:24" x14ac:dyDescent="0.25">
      <c r="A106" s="34"/>
      <c r="B106" s="36" t="str">
        <f>IF($D106="", "", IF(COUNTIF($S106:$X106, "X")&gt;0, 'Intro &amp; Setup'!$BQ$5, 'Intro &amp; Setup'!$BQ$4))</f>
        <v/>
      </c>
      <c r="C106" s="34"/>
      <c r="D106" s="216"/>
      <c r="E106" s="217"/>
      <c r="F106" s="218"/>
      <c r="G106" s="219"/>
      <c r="H106" s="34"/>
      <c r="I106" s="34"/>
      <c r="J106" s="20" t="str">
        <f>IFERROR(AVERAGEIF('Google Analytics Data'!$AD$11:$AD$5010, $D106, 'Google Analytics Data'!$E$11:$E$5010), "")</f>
        <v/>
      </c>
      <c r="K106" s="91" t="str">
        <f>IFERROR(AVERAGEIF('Google Analytics Data'!$AD$11:$AD$5010, $D106, 'Google Analytics Data'!$G$11:$G$5010), "")</f>
        <v/>
      </c>
      <c r="L106" s="88" t="str">
        <f>IFERROR(AVERAGEIF('Google Analytics Data'!$AD$11:$AD$5010, $D106, 'Google Analytics Data'!$H$11:$H$5010), "")</f>
        <v/>
      </c>
      <c r="M106" s="34"/>
      <c r="O106" s="36" t="str">
        <f t="shared" si="7"/>
        <v/>
      </c>
      <c r="S106" s="20" t="str">
        <f t="shared" si="9"/>
        <v/>
      </c>
      <c r="T106" s="21" t="str">
        <f t="shared" si="10"/>
        <v/>
      </c>
      <c r="U106" s="21" t="str">
        <f t="shared" si="11"/>
        <v/>
      </c>
      <c r="V106" s="21" t="str">
        <f t="shared" si="12"/>
        <v/>
      </c>
      <c r="W106" s="21" t="str">
        <f t="shared" si="8"/>
        <v/>
      </c>
      <c r="X106" s="22" t="str">
        <f t="shared" si="13"/>
        <v/>
      </c>
    </row>
    <row r="107" spans="1:24" x14ac:dyDescent="0.25">
      <c r="A107" s="34"/>
      <c r="B107" s="36" t="str">
        <f>IF($D107="", "", IF(COUNTIF($S107:$X107, "X")&gt;0, 'Intro &amp; Setup'!$BQ$5, 'Intro &amp; Setup'!$BQ$4))</f>
        <v/>
      </c>
      <c r="C107" s="34"/>
      <c r="D107" s="216"/>
      <c r="E107" s="217"/>
      <c r="F107" s="218"/>
      <c r="G107" s="219"/>
      <c r="H107" s="34"/>
      <c r="I107" s="34"/>
      <c r="J107" s="20" t="str">
        <f>IFERROR(AVERAGEIF('Google Analytics Data'!$AD$11:$AD$5010, $D107, 'Google Analytics Data'!$E$11:$E$5010), "")</f>
        <v/>
      </c>
      <c r="K107" s="91" t="str">
        <f>IFERROR(AVERAGEIF('Google Analytics Data'!$AD$11:$AD$5010, $D107, 'Google Analytics Data'!$G$11:$G$5010), "")</f>
        <v/>
      </c>
      <c r="L107" s="88" t="str">
        <f>IFERROR(AVERAGEIF('Google Analytics Data'!$AD$11:$AD$5010, $D107, 'Google Analytics Data'!$H$11:$H$5010), "")</f>
        <v/>
      </c>
      <c r="M107" s="34"/>
      <c r="O107" s="36" t="str">
        <f t="shared" si="7"/>
        <v/>
      </c>
      <c r="S107" s="20" t="str">
        <f t="shared" si="9"/>
        <v/>
      </c>
      <c r="T107" s="21" t="str">
        <f t="shared" si="10"/>
        <v/>
      </c>
      <c r="U107" s="21" t="str">
        <f t="shared" si="11"/>
        <v/>
      </c>
      <c r="V107" s="21" t="str">
        <f t="shared" si="12"/>
        <v/>
      </c>
      <c r="W107" s="21" t="str">
        <f t="shared" si="8"/>
        <v/>
      </c>
      <c r="X107" s="22" t="str">
        <f t="shared" si="13"/>
        <v/>
      </c>
    </row>
    <row r="108" spans="1:24" x14ac:dyDescent="0.25">
      <c r="A108" s="34"/>
      <c r="B108" s="36" t="str">
        <f>IF($D108="", "", IF(COUNTIF($S108:$X108, "X")&gt;0, 'Intro &amp; Setup'!$BQ$5, 'Intro &amp; Setup'!$BQ$4))</f>
        <v/>
      </c>
      <c r="C108" s="34"/>
      <c r="D108" s="216"/>
      <c r="E108" s="217"/>
      <c r="F108" s="218"/>
      <c r="G108" s="219"/>
      <c r="H108" s="34"/>
      <c r="I108" s="34"/>
      <c r="J108" s="20" t="str">
        <f>IFERROR(AVERAGEIF('Google Analytics Data'!$AD$11:$AD$5010, $D108, 'Google Analytics Data'!$E$11:$E$5010), "")</f>
        <v/>
      </c>
      <c r="K108" s="91" t="str">
        <f>IFERROR(AVERAGEIF('Google Analytics Data'!$AD$11:$AD$5010, $D108, 'Google Analytics Data'!$G$11:$G$5010), "")</f>
        <v/>
      </c>
      <c r="L108" s="88" t="str">
        <f>IFERROR(AVERAGEIF('Google Analytics Data'!$AD$11:$AD$5010, $D108, 'Google Analytics Data'!$H$11:$H$5010), "")</f>
        <v/>
      </c>
      <c r="M108" s="34"/>
      <c r="O108" s="36" t="str">
        <f t="shared" si="7"/>
        <v/>
      </c>
      <c r="S108" s="20" t="str">
        <f t="shared" si="9"/>
        <v/>
      </c>
      <c r="T108" s="21" t="str">
        <f t="shared" si="10"/>
        <v/>
      </c>
      <c r="U108" s="21" t="str">
        <f t="shared" si="11"/>
        <v/>
      </c>
      <c r="V108" s="21" t="str">
        <f t="shared" si="12"/>
        <v/>
      </c>
      <c r="W108" s="21" t="str">
        <f t="shared" si="8"/>
        <v/>
      </c>
      <c r="X108" s="22" t="str">
        <f t="shared" si="13"/>
        <v/>
      </c>
    </row>
    <row r="109" spans="1:24" x14ac:dyDescent="0.25">
      <c r="A109" s="34"/>
      <c r="B109" s="36" t="str">
        <f>IF($D109="", "", IF(COUNTIF($S109:$X109, "X")&gt;0, 'Intro &amp; Setup'!$BQ$5, 'Intro &amp; Setup'!$BQ$4))</f>
        <v/>
      </c>
      <c r="C109" s="34"/>
      <c r="D109" s="216"/>
      <c r="E109" s="217"/>
      <c r="F109" s="218"/>
      <c r="G109" s="219"/>
      <c r="H109" s="34"/>
      <c r="I109" s="34"/>
      <c r="J109" s="20" t="str">
        <f>IFERROR(AVERAGEIF('Google Analytics Data'!$AD$11:$AD$5010, $D109, 'Google Analytics Data'!$E$11:$E$5010), "")</f>
        <v/>
      </c>
      <c r="K109" s="91" t="str">
        <f>IFERROR(AVERAGEIF('Google Analytics Data'!$AD$11:$AD$5010, $D109, 'Google Analytics Data'!$G$11:$G$5010), "")</f>
        <v/>
      </c>
      <c r="L109" s="88" t="str">
        <f>IFERROR(AVERAGEIF('Google Analytics Data'!$AD$11:$AD$5010, $D109, 'Google Analytics Data'!$H$11:$H$5010), "")</f>
        <v/>
      </c>
      <c r="M109" s="34"/>
      <c r="O109" s="36" t="str">
        <f t="shared" si="7"/>
        <v/>
      </c>
      <c r="S109" s="20" t="str">
        <f t="shared" si="9"/>
        <v/>
      </c>
      <c r="T109" s="21" t="str">
        <f t="shared" si="10"/>
        <v/>
      </c>
      <c r="U109" s="21" t="str">
        <f t="shared" si="11"/>
        <v/>
      </c>
      <c r="V109" s="21" t="str">
        <f t="shared" si="12"/>
        <v/>
      </c>
      <c r="W109" s="21" t="str">
        <f t="shared" si="8"/>
        <v/>
      </c>
      <c r="X109" s="22" t="str">
        <f t="shared" si="13"/>
        <v/>
      </c>
    </row>
    <row r="110" spans="1:24" x14ac:dyDescent="0.25">
      <c r="A110" s="34"/>
      <c r="B110" s="36" t="str">
        <f>IF($D110="", "", IF(COUNTIF($S110:$X110, "X")&gt;0, 'Intro &amp; Setup'!$BQ$5, 'Intro &amp; Setup'!$BQ$4))</f>
        <v/>
      </c>
      <c r="C110" s="34"/>
      <c r="D110" s="216"/>
      <c r="E110" s="217"/>
      <c r="F110" s="218"/>
      <c r="G110" s="219"/>
      <c r="H110" s="34"/>
      <c r="I110" s="34"/>
      <c r="J110" s="20" t="str">
        <f>IFERROR(AVERAGEIF('Google Analytics Data'!$AD$11:$AD$5010, $D110, 'Google Analytics Data'!$E$11:$E$5010), "")</f>
        <v/>
      </c>
      <c r="K110" s="91" t="str">
        <f>IFERROR(AVERAGEIF('Google Analytics Data'!$AD$11:$AD$5010, $D110, 'Google Analytics Data'!$G$11:$G$5010), "")</f>
        <v/>
      </c>
      <c r="L110" s="88" t="str">
        <f>IFERROR(AVERAGEIF('Google Analytics Data'!$AD$11:$AD$5010, $D110, 'Google Analytics Data'!$H$11:$H$5010), "")</f>
        <v/>
      </c>
      <c r="M110" s="34"/>
      <c r="O110" s="36" t="str">
        <f t="shared" si="7"/>
        <v/>
      </c>
      <c r="S110" s="20" t="str">
        <f t="shared" si="9"/>
        <v/>
      </c>
      <c r="T110" s="21" t="str">
        <f t="shared" si="10"/>
        <v/>
      </c>
      <c r="U110" s="21" t="str">
        <f t="shared" si="11"/>
        <v/>
      </c>
      <c r="V110" s="21" t="str">
        <f t="shared" si="12"/>
        <v/>
      </c>
      <c r="W110" s="21" t="str">
        <f t="shared" si="8"/>
        <v/>
      </c>
      <c r="X110" s="22" t="str">
        <f t="shared" si="13"/>
        <v/>
      </c>
    </row>
    <row r="111" spans="1:24" x14ac:dyDescent="0.25">
      <c r="A111" s="34"/>
      <c r="B111" s="36" t="str">
        <f>IF($D111="", "", IF(COUNTIF($S111:$X111, "X")&gt;0, 'Intro &amp; Setup'!$BQ$5, 'Intro &amp; Setup'!$BQ$4))</f>
        <v/>
      </c>
      <c r="C111" s="34"/>
      <c r="D111" s="216"/>
      <c r="E111" s="217"/>
      <c r="F111" s="218"/>
      <c r="G111" s="219"/>
      <c r="H111" s="34"/>
      <c r="I111" s="34"/>
      <c r="J111" s="20" t="str">
        <f>IFERROR(AVERAGEIF('Google Analytics Data'!$AD$11:$AD$5010, $D111, 'Google Analytics Data'!$E$11:$E$5010), "")</f>
        <v/>
      </c>
      <c r="K111" s="91" t="str">
        <f>IFERROR(AVERAGEIF('Google Analytics Data'!$AD$11:$AD$5010, $D111, 'Google Analytics Data'!$G$11:$G$5010), "")</f>
        <v/>
      </c>
      <c r="L111" s="88" t="str">
        <f>IFERROR(AVERAGEIF('Google Analytics Data'!$AD$11:$AD$5010, $D111, 'Google Analytics Data'!$H$11:$H$5010), "")</f>
        <v/>
      </c>
      <c r="M111" s="34"/>
      <c r="O111" s="36" t="str">
        <f t="shared" si="7"/>
        <v/>
      </c>
      <c r="S111" s="20" t="str">
        <f t="shared" si="9"/>
        <v/>
      </c>
      <c r="T111" s="21" t="str">
        <f t="shared" si="10"/>
        <v/>
      </c>
      <c r="U111" s="21" t="str">
        <f t="shared" si="11"/>
        <v/>
      </c>
      <c r="V111" s="21" t="str">
        <f t="shared" si="12"/>
        <v/>
      </c>
      <c r="W111" s="21" t="str">
        <f t="shared" si="8"/>
        <v/>
      </c>
      <c r="X111" s="22" t="str">
        <f t="shared" si="13"/>
        <v/>
      </c>
    </row>
    <row r="112" spans="1:24" x14ac:dyDescent="0.25">
      <c r="A112" s="34"/>
      <c r="B112" s="36" t="str">
        <f>IF($D112="", "", IF(COUNTIF($S112:$X112, "X")&gt;0, 'Intro &amp; Setup'!$BQ$5, 'Intro &amp; Setup'!$BQ$4))</f>
        <v/>
      </c>
      <c r="C112" s="34"/>
      <c r="D112" s="216"/>
      <c r="E112" s="217"/>
      <c r="F112" s="218"/>
      <c r="G112" s="219"/>
      <c r="H112" s="34"/>
      <c r="I112" s="34"/>
      <c r="J112" s="20" t="str">
        <f>IFERROR(AVERAGEIF('Google Analytics Data'!$AD$11:$AD$5010, $D112, 'Google Analytics Data'!$E$11:$E$5010), "")</f>
        <v/>
      </c>
      <c r="K112" s="91" t="str">
        <f>IFERROR(AVERAGEIF('Google Analytics Data'!$AD$11:$AD$5010, $D112, 'Google Analytics Data'!$G$11:$G$5010), "")</f>
        <v/>
      </c>
      <c r="L112" s="88" t="str">
        <f>IFERROR(AVERAGEIF('Google Analytics Data'!$AD$11:$AD$5010, $D112, 'Google Analytics Data'!$H$11:$H$5010), "")</f>
        <v/>
      </c>
      <c r="M112" s="34"/>
      <c r="O112" s="36" t="str">
        <f t="shared" si="7"/>
        <v/>
      </c>
      <c r="S112" s="20" t="str">
        <f t="shared" si="9"/>
        <v/>
      </c>
      <c r="T112" s="21" t="str">
        <f t="shared" si="10"/>
        <v/>
      </c>
      <c r="U112" s="21" t="str">
        <f t="shared" si="11"/>
        <v/>
      </c>
      <c r="V112" s="21" t="str">
        <f t="shared" si="12"/>
        <v/>
      </c>
      <c r="W112" s="21" t="str">
        <f t="shared" si="8"/>
        <v/>
      </c>
      <c r="X112" s="22" t="str">
        <f t="shared" si="13"/>
        <v/>
      </c>
    </row>
    <row r="113" spans="1:24" x14ac:dyDescent="0.25">
      <c r="A113" s="34"/>
      <c r="B113" s="36" t="str">
        <f>IF($D113="", "", IF(COUNTIF($S113:$X113, "X")&gt;0, 'Intro &amp; Setup'!$BQ$5, 'Intro &amp; Setup'!$BQ$4))</f>
        <v/>
      </c>
      <c r="C113" s="34"/>
      <c r="D113" s="216"/>
      <c r="E113" s="217"/>
      <c r="F113" s="218"/>
      <c r="G113" s="219"/>
      <c r="H113" s="34"/>
      <c r="I113" s="34"/>
      <c r="J113" s="20" t="str">
        <f>IFERROR(AVERAGEIF('Google Analytics Data'!$AD$11:$AD$5010, $D113, 'Google Analytics Data'!$E$11:$E$5010), "")</f>
        <v/>
      </c>
      <c r="K113" s="91" t="str">
        <f>IFERROR(AVERAGEIF('Google Analytics Data'!$AD$11:$AD$5010, $D113, 'Google Analytics Data'!$G$11:$G$5010), "")</f>
        <v/>
      </c>
      <c r="L113" s="88" t="str">
        <f>IFERROR(AVERAGEIF('Google Analytics Data'!$AD$11:$AD$5010, $D113, 'Google Analytics Data'!$H$11:$H$5010), "")</f>
        <v/>
      </c>
      <c r="M113" s="34"/>
      <c r="O113" s="36" t="str">
        <f t="shared" si="7"/>
        <v/>
      </c>
      <c r="S113" s="20" t="str">
        <f t="shared" si="9"/>
        <v/>
      </c>
      <c r="T113" s="21" t="str">
        <f t="shared" si="10"/>
        <v/>
      </c>
      <c r="U113" s="21" t="str">
        <f t="shared" si="11"/>
        <v/>
      </c>
      <c r="V113" s="21" t="str">
        <f t="shared" si="12"/>
        <v/>
      </c>
      <c r="W113" s="21" t="str">
        <f t="shared" si="8"/>
        <v/>
      </c>
      <c r="X113" s="22" t="str">
        <f t="shared" si="13"/>
        <v/>
      </c>
    </row>
    <row r="114" spans="1:24" x14ac:dyDescent="0.25">
      <c r="A114" s="34"/>
      <c r="B114" s="36" t="str">
        <f>IF($D114="", "", IF(COUNTIF($S114:$X114, "X")&gt;0, 'Intro &amp; Setup'!$BQ$5, 'Intro &amp; Setup'!$BQ$4))</f>
        <v/>
      </c>
      <c r="C114" s="34"/>
      <c r="D114" s="216"/>
      <c r="E114" s="217"/>
      <c r="F114" s="218"/>
      <c r="G114" s="219"/>
      <c r="H114" s="34"/>
      <c r="I114" s="34"/>
      <c r="J114" s="20" t="str">
        <f>IFERROR(AVERAGEIF('Google Analytics Data'!$AD$11:$AD$5010, $D114, 'Google Analytics Data'!$E$11:$E$5010), "")</f>
        <v/>
      </c>
      <c r="K114" s="91" t="str">
        <f>IFERROR(AVERAGEIF('Google Analytics Data'!$AD$11:$AD$5010, $D114, 'Google Analytics Data'!$G$11:$G$5010), "")</f>
        <v/>
      </c>
      <c r="L114" s="88" t="str">
        <f>IFERROR(AVERAGEIF('Google Analytics Data'!$AD$11:$AD$5010, $D114, 'Google Analytics Data'!$H$11:$H$5010), "")</f>
        <v/>
      </c>
      <c r="M114" s="34"/>
      <c r="O114" s="36" t="str">
        <f t="shared" si="7"/>
        <v/>
      </c>
      <c r="S114" s="20" t="str">
        <f t="shared" si="9"/>
        <v/>
      </c>
      <c r="T114" s="21" t="str">
        <f t="shared" si="10"/>
        <v/>
      </c>
      <c r="U114" s="21" t="str">
        <f t="shared" si="11"/>
        <v/>
      </c>
      <c r="V114" s="21" t="str">
        <f t="shared" si="12"/>
        <v/>
      </c>
      <c r="W114" s="21" t="str">
        <f t="shared" si="8"/>
        <v/>
      </c>
      <c r="X114" s="22" t="str">
        <f t="shared" si="13"/>
        <v/>
      </c>
    </row>
    <row r="115" spans="1:24" x14ac:dyDescent="0.25">
      <c r="A115" s="34"/>
      <c r="B115" s="36" t="str">
        <f>IF($D115="", "", IF(COUNTIF($S115:$X115, "X")&gt;0, 'Intro &amp; Setup'!$BQ$5, 'Intro &amp; Setup'!$BQ$4))</f>
        <v/>
      </c>
      <c r="C115" s="34"/>
      <c r="D115" s="216"/>
      <c r="E115" s="217"/>
      <c r="F115" s="218"/>
      <c r="G115" s="219"/>
      <c r="H115" s="34"/>
      <c r="I115" s="34"/>
      <c r="J115" s="20" t="str">
        <f>IFERROR(AVERAGEIF('Google Analytics Data'!$AD$11:$AD$5010, $D115, 'Google Analytics Data'!$E$11:$E$5010), "")</f>
        <v/>
      </c>
      <c r="K115" s="91" t="str">
        <f>IFERROR(AVERAGEIF('Google Analytics Data'!$AD$11:$AD$5010, $D115, 'Google Analytics Data'!$G$11:$G$5010), "")</f>
        <v/>
      </c>
      <c r="L115" s="88" t="str">
        <f>IFERROR(AVERAGEIF('Google Analytics Data'!$AD$11:$AD$5010, $D115, 'Google Analytics Data'!$H$11:$H$5010), "")</f>
        <v/>
      </c>
      <c r="M115" s="34"/>
      <c r="O115" s="36" t="str">
        <f t="shared" si="7"/>
        <v/>
      </c>
      <c r="S115" s="20" t="str">
        <f t="shared" si="9"/>
        <v/>
      </c>
      <c r="T115" s="21" t="str">
        <f t="shared" si="10"/>
        <v/>
      </c>
      <c r="U115" s="21" t="str">
        <f t="shared" si="11"/>
        <v/>
      </c>
      <c r="V115" s="21" t="str">
        <f t="shared" si="12"/>
        <v/>
      </c>
      <c r="W115" s="21" t="str">
        <f t="shared" si="8"/>
        <v/>
      </c>
      <c r="X115" s="22" t="str">
        <f t="shared" si="13"/>
        <v/>
      </c>
    </row>
    <row r="116" spans="1:24" x14ac:dyDescent="0.25">
      <c r="A116" s="34"/>
      <c r="B116" s="36" t="str">
        <f>IF($D116="", "", IF(COUNTIF($S116:$X116, "X")&gt;0, 'Intro &amp; Setup'!$BQ$5, 'Intro &amp; Setup'!$BQ$4))</f>
        <v/>
      </c>
      <c r="C116" s="34"/>
      <c r="D116" s="216"/>
      <c r="E116" s="217"/>
      <c r="F116" s="218"/>
      <c r="G116" s="219"/>
      <c r="H116" s="34"/>
      <c r="I116" s="34"/>
      <c r="J116" s="20" t="str">
        <f>IFERROR(AVERAGEIF('Google Analytics Data'!$AD$11:$AD$5010, $D116, 'Google Analytics Data'!$E$11:$E$5010), "")</f>
        <v/>
      </c>
      <c r="K116" s="91" t="str">
        <f>IFERROR(AVERAGEIF('Google Analytics Data'!$AD$11:$AD$5010, $D116, 'Google Analytics Data'!$G$11:$G$5010), "")</f>
        <v/>
      </c>
      <c r="L116" s="88" t="str">
        <f>IFERROR(AVERAGEIF('Google Analytics Data'!$AD$11:$AD$5010, $D116, 'Google Analytics Data'!$H$11:$H$5010), "")</f>
        <v/>
      </c>
      <c r="M116" s="34"/>
      <c r="O116" s="36" t="str">
        <f t="shared" si="7"/>
        <v/>
      </c>
      <c r="S116" s="20" t="str">
        <f t="shared" si="9"/>
        <v/>
      </c>
      <c r="T116" s="21" t="str">
        <f t="shared" si="10"/>
        <v/>
      </c>
      <c r="U116" s="21" t="str">
        <f t="shared" si="11"/>
        <v/>
      </c>
      <c r="V116" s="21" t="str">
        <f t="shared" si="12"/>
        <v/>
      </c>
      <c r="W116" s="21" t="str">
        <f t="shared" si="8"/>
        <v/>
      </c>
      <c r="X116" s="22" t="str">
        <f t="shared" si="13"/>
        <v/>
      </c>
    </row>
    <row r="117" spans="1:24" x14ac:dyDescent="0.25">
      <c r="A117" s="34"/>
      <c r="B117" s="36" t="str">
        <f>IF($D117="", "", IF(COUNTIF($S117:$X117, "X")&gt;0, 'Intro &amp; Setup'!$BQ$5, 'Intro &amp; Setup'!$BQ$4))</f>
        <v/>
      </c>
      <c r="C117" s="34"/>
      <c r="D117" s="216"/>
      <c r="E117" s="217"/>
      <c r="F117" s="218"/>
      <c r="G117" s="219"/>
      <c r="H117" s="34"/>
      <c r="I117" s="34"/>
      <c r="J117" s="20" t="str">
        <f>IFERROR(AVERAGEIF('Google Analytics Data'!$AD$11:$AD$5010, $D117, 'Google Analytics Data'!$E$11:$E$5010), "")</f>
        <v/>
      </c>
      <c r="K117" s="91" t="str">
        <f>IFERROR(AVERAGEIF('Google Analytics Data'!$AD$11:$AD$5010, $D117, 'Google Analytics Data'!$G$11:$G$5010), "")</f>
        <v/>
      </c>
      <c r="L117" s="88" t="str">
        <f>IFERROR(AVERAGEIF('Google Analytics Data'!$AD$11:$AD$5010, $D117, 'Google Analytics Data'!$H$11:$H$5010), "")</f>
        <v/>
      </c>
      <c r="M117" s="34"/>
      <c r="O117" s="36" t="str">
        <f t="shared" si="7"/>
        <v/>
      </c>
      <c r="S117" s="20" t="str">
        <f t="shared" si="9"/>
        <v/>
      </c>
      <c r="T117" s="21" t="str">
        <f t="shared" si="10"/>
        <v/>
      </c>
      <c r="U117" s="21" t="str">
        <f t="shared" si="11"/>
        <v/>
      </c>
      <c r="V117" s="21" t="str">
        <f t="shared" si="12"/>
        <v/>
      </c>
      <c r="W117" s="21" t="str">
        <f t="shared" si="8"/>
        <v/>
      </c>
      <c r="X117" s="22" t="str">
        <f t="shared" si="13"/>
        <v/>
      </c>
    </row>
    <row r="118" spans="1:24" x14ac:dyDescent="0.25">
      <c r="A118" s="34"/>
      <c r="B118" s="36" t="str">
        <f>IF($D118="", "", IF(COUNTIF($S118:$X118, "X")&gt;0, 'Intro &amp; Setup'!$BQ$5, 'Intro &amp; Setup'!$BQ$4))</f>
        <v/>
      </c>
      <c r="C118" s="34"/>
      <c r="D118" s="216"/>
      <c r="E118" s="217"/>
      <c r="F118" s="218"/>
      <c r="G118" s="219"/>
      <c r="H118" s="34"/>
      <c r="I118" s="34"/>
      <c r="J118" s="20" t="str">
        <f>IFERROR(AVERAGEIF('Google Analytics Data'!$AD$11:$AD$5010, $D118, 'Google Analytics Data'!$E$11:$E$5010), "")</f>
        <v/>
      </c>
      <c r="K118" s="91" t="str">
        <f>IFERROR(AVERAGEIF('Google Analytics Data'!$AD$11:$AD$5010, $D118, 'Google Analytics Data'!$G$11:$G$5010), "")</f>
        <v/>
      </c>
      <c r="L118" s="88" t="str">
        <f>IFERROR(AVERAGEIF('Google Analytics Data'!$AD$11:$AD$5010, $D118, 'Google Analytics Data'!$H$11:$H$5010), "")</f>
        <v/>
      </c>
      <c r="M118" s="34"/>
      <c r="O118" s="36" t="str">
        <f t="shared" si="7"/>
        <v/>
      </c>
      <c r="S118" s="20" t="str">
        <f t="shared" si="9"/>
        <v/>
      </c>
      <c r="T118" s="21" t="str">
        <f t="shared" si="10"/>
        <v/>
      </c>
      <c r="U118" s="21" t="str">
        <f t="shared" si="11"/>
        <v/>
      </c>
      <c r="V118" s="21" t="str">
        <f t="shared" si="12"/>
        <v/>
      </c>
      <c r="W118" s="21" t="str">
        <f t="shared" si="8"/>
        <v/>
      </c>
      <c r="X118" s="22" t="str">
        <f t="shared" si="13"/>
        <v/>
      </c>
    </row>
    <row r="119" spans="1:24" x14ac:dyDescent="0.25">
      <c r="A119" s="34"/>
      <c r="B119" s="36" t="str">
        <f>IF($D119="", "", IF(COUNTIF($S119:$X119, "X")&gt;0, 'Intro &amp; Setup'!$BQ$5, 'Intro &amp; Setup'!$BQ$4))</f>
        <v/>
      </c>
      <c r="C119" s="34"/>
      <c r="D119" s="216"/>
      <c r="E119" s="217"/>
      <c r="F119" s="218"/>
      <c r="G119" s="219"/>
      <c r="H119" s="34"/>
      <c r="I119" s="34"/>
      <c r="J119" s="20" t="str">
        <f>IFERROR(AVERAGEIF('Google Analytics Data'!$AD$11:$AD$5010, $D119, 'Google Analytics Data'!$E$11:$E$5010), "")</f>
        <v/>
      </c>
      <c r="K119" s="91" t="str">
        <f>IFERROR(AVERAGEIF('Google Analytics Data'!$AD$11:$AD$5010, $D119, 'Google Analytics Data'!$G$11:$G$5010), "")</f>
        <v/>
      </c>
      <c r="L119" s="88" t="str">
        <f>IFERROR(AVERAGEIF('Google Analytics Data'!$AD$11:$AD$5010, $D119, 'Google Analytics Data'!$H$11:$H$5010), "")</f>
        <v/>
      </c>
      <c r="M119" s="34"/>
      <c r="O119" s="36" t="str">
        <f t="shared" si="7"/>
        <v/>
      </c>
      <c r="S119" s="20" t="str">
        <f t="shared" si="9"/>
        <v/>
      </c>
      <c r="T119" s="21" t="str">
        <f t="shared" si="10"/>
        <v/>
      </c>
      <c r="U119" s="21" t="str">
        <f t="shared" si="11"/>
        <v/>
      </c>
      <c r="V119" s="21" t="str">
        <f t="shared" si="12"/>
        <v/>
      </c>
      <c r="W119" s="21" t="str">
        <f t="shared" si="8"/>
        <v/>
      </c>
      <c r="X119" s="22" t="str">
        <f t="shared" si="13"/>
        <v/>
      </c>
    </row>
    <row r="120" spans="1:24" x14ac:dyDescent="0.25">
      <c r="A120" s="34"/>
      <c r="B120" s="36" t="str">
        <f>IF($D120="", "", IF(COUNTIF($S120:$X120, "X")&gt;0, 'Intro &amp; Setup'!$BQ$5, 'Intro &amp; Setup'!$BQ$4))</f>
        <v/>
      </c>
      <c r="C120" s="34"/>
      <c r="D120" s="216"/>
      <c r="E120" s="217"/>
      <c r="F120" s="218"/>
      <c r="G120" s="219"/>
      <c r="H120" s="34"/>
      <c r="I120" s="34"/>
      <c r="J120" s="20" t="str">
        <f>IFERROR(AVERAGEIF('Google Analytics Data'!$AD$11:$AD$5010, $D120, 'Google Analytics Data'!$E$11:$E$5010), "")</f>
        <v/>
      </c>
      <c r="K120" s="91" t="str">
        <f>IFERROR(AVERAGEIF('Google Analytics Data'!$AD$11:$AD$5010, $D120, 'Google Analytics Data'!$G$11:$G$5010), "")</f>
        <v/>
      </c>
      <c r="L120" s="88" t="str">
        <f>IFERROR(AVERAGEIF('Google Analytics Data'!$AD$11:$AD$5010, $D120, 'Google Analytics Data'!$H$11:$H$5010), "")</f>
        <v/>
      </c>
      <c r="M120" s="34"/>
      <c r="O120" s="36" t="str">
        <f t="shared" si="7"/>
        <v/>
      </c>
      <c r="S120" s="20" t="str">
        <f t="shared" si="9"/>
        <v/>
      </c>
      <c r="T120" s="21" t="str">
        <f t="shared" si="10"/>
        <v/>
      </c>
      <c r="U120" s="21" t="str">
        <f t="shared" si="11"/>
        <v/>
      </c>
      <c r="V120" s="21" t="str">
        <f t="shared" si="12"/>
        <v/>
      </c>
      <c r="W120" s="21" t="str">
        <f t="shared" si="8"/>
        <v/>
      </c>
      <c r="X120" s="22" t="str">
        <f t="shared" si="13"/>
        <v/>
      </c>
    </row>
    <row r="121" spans="1:24" x14ac:dyDescent="0.25">
      <c r="A121" s="34"/>
      <c r="B121" s="36" t="str">
        <f>IF($D121="", "", IF(COUNTIF($S121:$X121, "X")&gt;0, 'Intro &amp; Setup'!$BQ$5, 'Intro &amp; Setup'!$BQ$4))</f>
        <v/>
      </c>
      <c r="C121" s="34"/>
      <c r="D121" s="216"/>
      <c r="E121" s="217"/>
      <c r="F121" s="218"/>
      <c r="G121" s="219"/>
      <c r="H121" s="34"/>
      <c r="I121" s="34"/>
      <c r="J121" s="20" t="str">
        <f>IFERROR(AVERAGEIF('Google Analytics Data'!$AD$11:$AD$5010, $D121, 'Google Analytics Data'!$E$11:$E$5010), "")</f>
        <v/>
      </c>
      <c r="K121" s="91" t="str">
        <f>IFERROR(AVERAGEIF('Google Analytics Data'!$AD$11:$AD$5010, $D121, 'Google Analytics Data'!$G$11:$G$5010), "")</f>
        <v/>
      </c>
      <c r="L121" s="88" t="str">
        <f>IFERROR(AVERAGEIF('Google Analytics Data'!$AD$11:$AD$5010, $D121, 'Google Analytics Data'!$H$11:$H$5010), "")</f>
        <v/>
      </c>
      <c r="M121" s="34"/>
      <c r="O121" s="36" t="str">
        <f t="shared" si="7"/>
        <v/>
      </c>
      <c r="S121" s="20" t="str">
        <f t="shared" si="9"/>
        <v/>
      </c>
      <c r="T121" s="21" t="str">
        <f t="shared" si="10"/>
        <v/>
      </c>
      <c r="U121" s="21" t="str">
        <f t="shared" si="11"/>
        <v/>
      </c>
      <c r="V121" s="21" t="str">
        <f t="shared" si="12"/>
        <v/>
      </c>
      <c r="W121" s="21" t="str">
        <f t="shared" si="8"/>
        <v/>
      </c>
      <c r="X121" s="22" t="str">
        <f t="shared" si="13"/>
        <v/>
      </c>
    </row>
    <row r="122" spans="1:24" x14ac:dyDescent="0.25">
      <c r="A122" s="34"/>
      <c r="B122" s="36" t="str">
        <f>IF($D122="", "", IF(COUNTIF($S122:$X122, "X")&gt;0, 'Intro &amp; Setup'!$BQ$5, 'Intro &amp; Setup'!$BQ$4))</f>
        <v/>
      </c>
      <c r="C122" s="34"/>
      <c r="D122" s="216"/>
      <c r="E122" s="217"/>
      <c r="F122" s="218"/>
      <c r="G122" s="219"/>
      <c r="H122" s="34"/>
      <c r="I122" s="34"/>
      <c r="J122" s="20" t="str">
        <f>IFERROR(AVERAGEIF('Google Analytics Data'!$AD$11:$AD$5010, $D122, 'Google Analytics Data'!$E$11:$E$5010), "")</f>
        <v/>
      </c>
      <c r="K122" s="91" t="str">
        <f>IFERROR(AVERAGEIF('Google Analytics Data'!$AD$11:$AD$5010, $D122, 'Google Analytics Data'!$G$11:$G$5010), "")</f>
        <v/>
      </c>
      <c r="L122" s="88" t="str">
        <f>IFERROR(AVERAGEIF('Google Analytics Data'!$AD$11:$AD$5010, $D122, 'Google Analytics Data'!$H$11:$H$5010), "")</f>
        <v/>
      </c>
      <c r="M122" s="34"/>
      <c r="O122" s="36" t="str">
        <f t="shared" si="7"/>
        <v/>
      </c>
      <c r="S122" s="20" t="str">
        <f t="shared" si="9"/>
        <v/>
      </c>
      <c r="T122" s="21" t="str">
        <f t="shared" si="10"/>
        <v/>
      </c>
      <c r="U122" s="21" t="str">
        <f t="shared" si="11"/>
        <v/>
      </c>
      <c r="V122" s="21" t="str">
        <f t="shared" si="12"/>
        <v/>
      </c>
      <c r="W122" s="21" t="str">
        <f t="shared" si="8"/>
        <v/>
      </c>
      <c r="X122" s="22" t="str">
        <f t="shared" si="13"/>
        <v/>
      </c>
    </row>
    <row r="123" spans="1:24" x14ac:dyDescent="0.25">
      <c r="A123" s="34"/>
      <c r="B123" s="36" t="str">
        <f>IF($D123="", "", IF(COUNTIF($S123:$X123, "X")&gt;0, 'Intro &amp; Setup'!$BQ$5, 'Intro &amp; Setup'!$BQ$4))</f>
        <v/>
      </c>
      <c r="C123" s="34"/>
      <c r="D123" s="216"/>
      <c r="E123" s="217"/>
      <c r="F123" s="218"/>
      <c r="G123" s="219"/>
      <c r="H123" s="34"/>
      <c r="I123" s="34"/>
      <c r="J123" s="20" t="str">
        <f>IFERROR(AVERAGEIF('Google Analytics Data'!$AD$11:$AD$5010, $D123, 'Google Analytics Data'!$E$11:$E$5010), "")</f>
        <v/>
      </c>
      <c r="K123" s="91" t="str">
        <f>IFERROR(AVERAGEIF('Google Analytics Data'!$AD$11:$AD$5010, $D123, 'Google Analytics Data'!$G$11:$G$5010), "")</f>
        <v/>
      </c>
      <c r="L123" s="88" t="str">
        <f>IFERROR(AVERAGEIF('Google Analytics Data'!$AD$11:$AD$5010, $D123, 'Google Analytics Data'!$H$11:$H$5010), "")</f>
        <v/>
      </c>
      <c r="M123" s="34"/>
      <c r="O123" s="36" t="str">
        <f t="shared" si="7"/>
        <v/>
      </c>
      <c r="S123" s="20" t="str">
        <f t="shared" si="9"/>
        <v/>
      </c>
      <c r="T123" s="21" t="str">
        <f t="shared" si="10"/>
        <v/>
      </c>
      <c r="U123" s="21" t="str">
        <f t="shared" si="11"/>
        <v/>
      </c>
      <c r="V123" s="21" t="str">
        <f t="shared" si="12"/>
        <v/>
      </c>
      <c r="W123" s="21" t="str">
        <f t="shared" si="8"/>
        <v/>
      </c>
      <c r="X123" s="22" t="str">
        <f t="shared" si="13"/>
        <v/>
      </c>
    </row>
    <row r="124" spans="1:24" x14ac:dyDescent="0.25">
      <c r="A124" s="34"/>
      <c r="B124" s="36" t="str">
        <f>IF($D124="", "", IF(COUNTIF($S124:$X124, "X")&gt;0, 'Intro &amp; Setup'!$BQ$5, 'Intro &amp; Setup'!$BQ$4))</f>
        <v/>
      </c>
      <c r="C124" s="34"/>
      <c r="D124" s="216"/>
      <c r="E124" s="217"/>
      <c r="F124" s="218"/>
      <c r="G124" s="219"/>
      <c r="H124" s="34"/>
      <c r="I124" s="34"/>
      <c r="J124" s="20" t="str">
        <f>IFERROR(AVERAGEIF('Google Analytics Data'!$AD$11:$AD$5010, $D124, 'Google Analytics Data'!$E$11:$E$5010), "")</f>
        <v/>
      </c>
      <c r="K124" s="91" t="str">
        <f>IFERROR(AVERAGEIF('Google Analytics Data'!$AD$11:$AD$5010, $D124, 'Google Analytics Data'!$G$11:$G$5010), "")</f>
        <v/>
      </c>
      <c r="L124" s="88" t="str">
        <f>IFERROR(AVERAGEIF('Google Analytics Data'!$AD$11:$AD$5010, $D124, 'Google Analytics Data'!$H$11:$H$5010), "")</f>
        <v/>
      </c>
      <c r="M124" s="34"/>
      <c r="O124" s="36" t="str">
        <f t="shared" si="7"/>
        <v/>
      </c>
      <c r="S124" s="20" t="str">
        <f t="shared" si="9"/>
        <v/>
      </c>
      <c r="T124" s="21" t="str">
        <f t="shared" si="10"/>
        <v/>
      </c>
      <c r="U124" s="21" t="str">
        <f t="shared" si="11"/>
        <v/>
      </c>
      <c r="V124" s="21" t="str">
        <f t="shared" si="12"/>
        <v/>
      </c>
      <c r="W124" s="21" t="str">
        <f t="shared" si="8"/>
        <v/>
      </c>
      <c r="X124" s="22" t="str">
        <f t="shared" si="13"/>
        <v/>
      </c>
    </row>
    <row r="125" spans="1:24" x14ac:dyDescent="0.25">
      <c r="A125" s="34"/>
      <c r="B125" s="36" t="str">
        <f>IF($D125="", "", IF(COUNTIF($S125:$X125, "X")&gt;0, 'Intro &amp; Setup'!$BQ$5, 'Intro &amp; Setup'!$BQ$4))</f>
        <v/>
      </c>
      <c r="C125" s="34"/>
      <c r="D125" s="216"/>
      <c r="E125" s="217"/>
      <c r="F125" s="218"/>
      <c r="G125" s="219"/>
      <c r="H125" s="34"/>
      <c r="I125" s="34"/>
      <c r="J125" s="20" t="str">
        <f>IFERROR(AVERAGEIF('Google Analytics Data'!$AD$11:$AD$5010, $D125, 'Google Analytics Data'!$E$11:$E$5010), "")</f>
        <v/>
      </c>
      <c r="K125" s="91" t="str">
        <f>IFERROR(AVERAGEIF('Google Analytics Data'!$AD$11:$AD$5010, $D125, 'Google Analytics Data'!$G$11:$G$5010), "")</f>
        <v/>
      </c>
      <c r="L125" s="88" t="str">
        <f>IFERROR(AVERAGEIF('Google Analytics Data'!$AD$11:$AD$5010, $D125, 'Google Analytics Data'!$H$11:$H$5010), "")</f>
        <v/>
      </c>
      <c r="M125" s="34"/>
      <c r="O125" s="36" t="str">
        <f t="shared" si="7"/>
        <v/>
      </c>
      <c r="S125" s="20" t="str">
        <f t="shared" si="9"/>
        <v/>
      </c>
      <c r="T125" s="21" t="str">
        <f t="shared" si="10"/>
        <v/>
      </c>
      <c r="U125" s="21" t="str">
        <f t="shared" si="11"/>
        <v/>
      </c>
      <c r="V125" s="21" t="str">
        <f t="shared" si="12"/>
        <v/>
      </c>
      <c r="W125" s="21" t="str">
        <f t="shared" si="8"/>
        <v/>
      </c>
      <c r="X125" s="22" t="str">
        <f t="shared" si="13"/>
        <v/>
      </c>
    </row>
    <row r="126" spans="1:24" x14ac:dyDescent="0.25">
      <c r="A126" s="34"/>
      <c r="B126" s="36" t="str">
        <f>IF($D126="", "", IF(COUNTIF($S126:$X126, "X")&gt;0, 'Intro &amp; Setup'!$BQ$5, 'Intro &amp; Setup'!$BQ$4))</f>
        <v/>
      </c>
      <c r="C126" s="34"/>
      <c r="D126" s="216"/>
      <c r="E126" s="217"/>
      <c r="F126" s="218"/>
      <c r="G126" s="219"/>
      <c r="H126" s="34"/>
      <c r="I126" s="34"/>
      <c r="J126" s="20" t="str">
        <f>IFERROR(AVERAGEIF('Google Analytics Data'!$AD$11:$AD$5010, $D126, 'Google Analytics Data'!$E$11:$E$5010), "")</f>
        <v/>
      </c>
      <c r="K126" s="91" t="str">
        <f>IFERROR(AVERAGEIF('Google Analytics Data'!$AD$11:$AD$5010, $D126, 'Google Analytics Data'!$G$11:$G$5010), "")</f>
        <v/>
      </c>
      <c r="L126" s="88" t="str">
        <f>IFERROR(AVERAGEIF('Google Analytics Data'!$AD$11:$AD$5010, $D126, 'Google Analytics Data'!$H$11:$H$5010), "")</f>
        <v/>
      </c>
      <c r="M126" s="34"/>
      <c r="O126" s="36" t="str">
        <f t="shared" si="7"/>
        <v/>
      </c>
      <c r="S126" s="20" t="str">
        <f t="shared" si="9"/>
        <v/>
      </c>
      <c r="T126" s="21" t="str">
        <f t="shared" si="10"/>
        <v/>
      </c>
      <c r="U126" s="21" t="str">
        <f t="shared" si="11"/>
        <v/>
      </c>
      <c r="V126" s="21" t="str">
        <f t="shared" si="12"/>
        <v/>
      </c>
      <c r="W126" s="21" t="str">
        <f t="shared" si="8"/>
        <v/>
      </c>
      <c r="X126" s="22" t="str">
        <f t="shared" si="13"/>
        <v/>
      </c>
    </row>
    <row r="127" spans="1:24" x14ac:dyDescent="0.25">
      <c r="A127" s="34"/>
      <c r="B127" s="36" t="str">
        <f>IF($D127="", "", IF(COUNTIF($S127:$X127, "X")&gt;0, 'Intro &amp; Setup'!$BQ$5, 'Intro &amp; Setup'!$BQ$4))</f>
        <v/>
      </c>
      <c r="C127" s="34"/>
      <c r="D127" s="216"/>
      <c r="E127" s="217"/>
      <c r="F127" s="218"/>
      <c r="G127" s="219"/>
      <c r="H127" s="34"/>
      <c r="I127" s="34"/>
      <c r="J127" s="20" t="str">
        <f>IFERROR(AVERAGEIF('Google Analytics Data'!$AD$11:$AD$5010, $D127, 'Google Analytics Data'!$E$11:$E$5010), "")</f>
        <v/>
      </c>
      <c r="K127" s="91" t="str">
        <f>IFERROR(AVERAGEIF('Google Analytics Data'!$AD$11:$AD$5010, $D127, 'Google Analytics Data'!$G$11:$G$5010), "")</f>
        <v/>
      </c>
      <c r="L127" s="88" t="str">
        <f>IFERROR(AVERAGEIF('Google Analytics Data'!$AD$11:$AD$5010, $D127, 'Google Analytics Data'!$H$11:$H$5010), "")</f>
        <v/>
      </c>
      <c r="M127" s="34"/>
      <c r="O127" s="36" t="str">
        <f t="shared" si="7"/>
        <v/>
      </c>
      <c r="S127" s="20" t="str">
        <f t="shared" si="9"/>
        <v/>
      </c>
      <c r="T127" s="21" t="str">
        <f t="shared" si="10"/>
        <v/>
      </c>
      <c r="U127" s="21" t="str">
        <f t="shared" si="11"/>
        <v/>
      </c>
      <c r="V127" s="21" t="str">
        <f t="shared" si="12"/>
        <v/>
      </c>
      <c r="W127" s="21" t="str">
        <f t="shared" si="8"/>
        <v/>
      </c>
      <c r="X127" s="22" t="str">
        <f t="shared" si="13"/>
        <v/>
      </c>
    </row>
    <row r="128" spans="1:24" x14ac:dyDescent="0.25">
      <c r="A128" s="34"/>
      <c r="B128" s="36" t="str">
        <f>IF($D128="", "", IF(COUNTIF($S128:$X128, "X")&gt;0, 'Intro &amp; Setup'!$BQ$5, 'Intro &amp; Setup'!$BQ$4))</f>
        <v/>
      </c>
      <c r="C128" s="34"/>
      <c r="D128" s="216"/>
      <c r="E128" s="217"/>
      <c r="F128" s="218"/>
      <c r="G128" s="219"/>
      <c r="H128" s="34"/>
      <c r="I128" s="34"/>
      <c r="J128" s="20" t="str">
        <f>IFERROR(AVERAGEIF('Google Analytics Data'!$AD$11:$AD$5010, $D128, 'Google Analytics Data'!$E$11:$E$5010), "")</f>
        <v/>
      </c>
      <c r="K128" s="91" t="str">
        <f>IFERROR(AVERAGEIF('Google Analytics Data'!$AD$11:$AD$5010, $D128, 'Google Analytics Data'!$G$11:$G$5010), "")</f>
        <v/>
      </c>
      <c r="L128" s="88" t="str">
        <f>IFERROR(AVERAGEIF('Google Analytics Data'!$AD$11:$AD$5010, $D128, 'Google Analytics Data'!$H$11:$H$5010), "")</f>
        <v/>
      </c>
      <c r="M128" s="34"/>
      <c r="O128" s="36" t="str">
        <f t="shared" si="7"/>
        <v/>
      </c>
      <c r="S128" s="20" t="str">
        <f t="shared" si="9"/>
        <v/>
      </c>
      <c r="T128" s="21" t="str">
        <f t="shared" si="10"/>
        <v/>
      </c>
      <c r="U128" s="21" t="str">
        <f t="shared" si="11"/>
        <v/>
      </c>
      <c r="V128" s="21" t="str">
        <f t="shared" si="12"/>
        <v/>
      </c>
      <c r="W128" s="21" t="str">
        <f t="shared" si="8"/>
        <v/>
      </c>
      <c r="X128" s="22" t="str">
        <f t="shared" si="13"/>
        <v/>
      </c>
    </row>
    <row r="129" spans="1:24" x14ac:dyDescent="0.25">
      <c r="A129" s="34"/>
      <c r="B129" s="36" t="str">
        <f>IF($D129="", "", IF(COUNTIF($S129:$X129, "X")&gt;0, 'Intro &amp; Setup'!$BQ$5, 'Intro &amp; Setup'!$BQ$4))</f>
        <v/>
      </c>
      <c r="C129" s="34"/>
      <c r="D129" s="216"/>
      <c r="E129" s="217"/>
      <c r="F129" s="218"/>
      <c r="G129" s="219"/>
      <c r="H129" s="34"/>
      <c r="I129" s="34"/>
      <c r="J129" s="20" t="str">
        <f>IFERROR(AVERAGEIF('Google Analytics Data'!$AD$11:$AD$5010, $D129, 'Google Analytics Data'!$E$11:$E$5010), "")</f>
        <v/>
      </c>
      <c r="K129" s="91" t="str">
        <f>IFERROR(AVERAGEIF('Google Analytics Data'!$AD$11:$AD$5010, $D129, 'Google Analytics Data'!$G$11:$G$5010), "")</f>
        <v/>
      </c>
      <c r="L129" s="88" t="str">
        <f>IFERROR(AVERAGEIF('Google Analytics Data'!$AD$11:$AD$5010, $D129, 'Google Analytics Data'!$H$11:$H$5010), "")</f>
        <v/>
      </c>
      <c r="M129" s="34"/>
      <c r="O129" s="36" t="str">
        <f t="shared" si="7"/>
        <v/>
      </c>
      <c r="S129" s="20" t="str">
        <f t="shared" si="9"/>
        <v/>
      </c>
      <c r="T129" s="21" t="str">
        <f t="shared" si="10"/>
        <v/>
      </c>
      <c r="U129" s="21" t="str">
        <f t="shared" si="11"/>
        <v/>
      </c>
      <c r="V129" s="21" t="str">
        <f t="shared" si="12"/>
        <v/>
      </c>
      <c r="W129" s="21" t="str">
        <f t="shared" si="8"/>
        <v/>
      </c>
      <c r="X129" s="22" t="str">
        <f t="shared" si="13"/>
        <v/>
      </c>
    </row>
    <row r="130" spans="1:24" x14ac:dyDescent="0.25">
      <c r="A130" s="34"/>
      <c r="B130" s="36" t="str">
        <f>IF($D130="", "", IF(COUNTIF($S130:$X130, "X")&gt;0, 'Intro &amp; Setup'!$BQ$5, 'Intro &amp; Setup'!$BQ$4))</f>
        <v/>
      </c>
      <c r="C130" s="34"/>
      <c r="D130" s="216"/>
      <c r="E130" s="217"/>
      <c r="F130" s="218"/>
      <c r="G130" s="219"/>
      <c r="H130" s="34"/>
      <c r="I130" s="34"/>
      <c r="J130" s="20" t="str">
        <f>IFERROR(AVERAGEIF('Google Analytics Data'!$AD$11:$AD$5010, $D130, 'Google Analytics Data'!$E$11:$E$5010), "")</f>
        <v/>
      </c>
      <c r="K130" s="91" t="str">
        <f>IFERROR(AVERAGEIF('Google Analytics Data'!$AD$11:$AD$5010, $D130, 'Google Analytics Data'!$G$11:$G$5010), "")</f>
        <v/>
      </c>
      <c r="L130" s="88" t="str">
        <f>IFERROR(AVERAGEIF('Google Analytics Data'!$AD$11:$AD$5010, $D130, 'Google Analytics Data'!$H$11:$H$5010), "")</f>
        <v/>
      </c>
      <c r="M130" s="34"/>
      <c r="O130" s="36" t="str">
        <f t="shared" si="7"/>
        <v/>
      </c>
      <c r="S130" s="20" t="str">
        <f t="shared" si="9"/>
        <v/>
      </c>
      <c r="T130" s="21" t="str">
        <f t="shared" si="10"/>
        <v/>
      </c>
      <c r="U130" s="21" t="str">
        <f t="shared" si="11"/>
        <v/>
      </c>
      <c r="V130" s="21" t="str">
        <f t="shared" si="12"/>
        <v/>
      </c>
      <c r="W130" s="21" t="str">
        <f t="shared" si="8"/>
        <v/>
      </c>
      <c r="X130" s="22" t="str">
        <f t="shared" si="13"/>
        <v/>
      </c>
    </row>
    <row r="131" spans="1:24" x14ac:dyDescent="0.25">
      <c r="A131" s="34"/>
      <c r="B131" s="36" t="str">
        <f>IF($D131="", "", IF(COUNTIF($S131:$X131, "X")&gt;0, 'Intro &amp; Setup'!$BQ$5, 'Intro &amp; Setup'!$BQ$4))</f>
        <v/>
      </c>
      <c r="C131" s="34"/>
      <c r="D131" s="216"/>
      <c r="E131" s="217"/>
      <c r="F131" s="218"/>
      <c r="G131" s="219"/>
      <c r="H131" s="34"/>
      <c r="I131" s="34"/>
      <c r="J131" s="20" t="str">
        <f>IFERROR(AVERAGEIF('Google Analytics Data'!$AD$11:$AD$5010, $D131, 'Google Analytics Data'!$E$11:$E$5010), "")</f>
        <v/>
      </c>
      <c r="K131" s="91" t="str">
        <f>IFERROR(AVERAGEIF('Google Analytics Data'!$AD$11:$AD$5010, $D131, 'Google Analytics Data'!$G$11:$G$5010), "")</f>
        <v/>
      </c>
      <c r="L131" s="88" t="str">
        <f>IFERROR(AVERAGEIF('Google Analytics Data'!$AD$11:$AD$5010, $D131, 'Google Analytics Data'!$H$11:$H$5010), "")</f>
        <v/>
      </c>
      <c r="M131" s="34"/>
      <c r="O131" s="36" t="str">
        <f t="shared" si="7"/>
        <v/>
      </c>
      <c r="S131" s="20" t="str">
        <f t="shared" si="9"/>
        <v/>
      </c>
      <c r="T131" s="21" t="str">
        <f t="shared" si="10"/>
        <v/>
      </c>
      <c r="U131" s="21" t="str">
        <f t="shared" si="11"/>
        <v/>
      </c>
      <c r="V131" s="21" t="str">
        <f t="shared" si="12"/>
        <v/>
      </c>
      <c r="W131" s="21" t="str">
        <f t="shared" si="8"/>
        <v/>
      </c>
      <c r="X131" s="22" t="str">
        <f t="shared" si="13"/>
        <v/>
      </c>
    </row>
    <row r="132" spans="1:24" x14ac:dyDescent="0.25">
      <c r="A132" s="34"/>
      <c r="B132" s="36" t="str">
        <f>IF($D132="", "", IF(COUNTIF($S132:$X132, "X")&gt;0, 'Intro &amp; Setup'!$BQ$5, 'Intro &amp; Setup'!$BQ$4))</f>
        <v/>
      </c>
      <c r="C132" s="34"/>
      <c r="D132" s="216"/>
      <c r="E132" s="217"/>
      <c r="F132" s="218"/>
      <c r="G132" s="219"/>
      <c r="H132" s="34"/>
      <c r="I132" s="34"/>
      <c r="J132" s="20" t="str">
        <f>IFERROR(AVERAGEIF('Google Analytics Data'!$AD$11:$AD$5010, $D132, 'Google Analytics Data'!$E$11:$E$5010), "")</f>
        <v/>
      </c>
      <c r="K132" s="91" t="str">
        <f>IFERROR(AVERAGEIF('Google Analytics Data'!$AD$11:$AD$5010, $D132, 'Google Analytics Data'!$G$11:$G$5010), "")</f>
        <v/>
      </c>
      <c r="L132" s="88" t="str">
        <f>IFERROR(AVERAGEIF('Google Analytics Data'!$AD$11:$AD$5010, $D132, 'Google Analytics Data'!$H$11:$H$5010), "")</f>
        <v/>
      </c>
      <c r="M132" s="34"/>
      <c r="O132" s="36" t="str">
        <f t="shared" si="7"/>
        <v/>
      </c>
      <c r="S132" s="20" t="str">
        <f t="shared" si="9"/>
        <v/>
      </c>
      <c r="T132" s="21" t="str">
        <f t="shared" si="10"/>
        <v/>
      </c>
      <c r="U132" s="21" t="str">
        <f t="shared" si="11"/>
        <v/>
      </c>
      <c r="V132" s="21" t="str">
        <f t="shared" si="12"/>
        <v/>
      </c>
      <c r="W132" s="21" t="str">
        <f t="shared" si="8"/>
        <v/>
      </c>
      <c r="X132" s="22" t="str">
        <f t="shared" si="13"/>
        <v/>
      </c>
    </row>
    <row r="133" spans="1:24" x14ac:dyDescent="0.25">
      <c r="A133" s="34"/>
      <c r="B133" s="36" t="str">
        <f>IF($D133="", "", IF(COUNTIF($S133:$X133, "X")&gt;0, 'Intro &amp; Setup'!$BQ$5, 'Intro &amp; Setup'!$BQ$4))</f>
        <v/>
      </c>
      <c r="C133" s="34"/>
      <c r="D133" s="216"/>
      <c r="E133" s="217"/>
      <c r="F133" s="218"/>
      <c r="G133" s="219"/>
      <c r="H133" s="34"/>
      <c r="I133" s="34"/>
      <c r="J133" s="20" t="str">
        <f>IFERROR(AVERAGEIF('Google Analytics Data'!$AD$11:$AD$5010, $D133, 'Google Analytics Data'!$E$11:$E$5010), "")</f>
        <v/>
      </c>
      <c r="K133" s="91" t="str">
        <f>IFERROR(AVERAGEIF('Google Analytics Data'!$AD$11:$AD$5010, $D133, 'Google Analytics Data'!$G$11:$G$5010), "")</f>
        <v/>
      </c>
      <c r="L133" s="88" t="str">
        <f>IFERROR(AVERAGEIF('Google Analytics Data'!$AD$11:$AD$5010, $D133, 'Google Analytics Data'!$H$11:$H$5010), "")</f>
        <v/>
      </c>
      <c r="M133" s="34"/>
      <c r="O133" s="36" t="str">
        <f t="shared" si="7"/>
        <v/>
      </c>
      <c r="S133" s="20" t="str">
        <f t="shared" si="9"/>
        <v/>
      </c>
      <c r="T133" s="21" t="str">
        <f t="shared" si="10"/>
        <v/>
      </c>
      <c r="U133" s="21" t="str">
        <f t="shared" si="11"/>
        <v/>
      </c>
      <c r="V133" s="21" t="str">
        <f t="shared" si="12"/>
        <v/>
      </c>
      <c r="W133" s="21" t="str">
        <f t="shared" si="8"/>
        <v/>
      </c>
      <c r="X133" s="22" t="str">
        <f t="shared" si="13"/>
        <v/>
      </c>
    </row>
    <row r="134" spans="1:24" x14ac:dyDescent="0.25">
      <c r="A134" s="34"/>
      <c r="B134" s="36" t="str">
        <f>IF($D134="", "", IF(COUNTIF($S134:$X134, "X")&gt;0, 'Intro &amp; Setup'!$BQ$5, 'Intro &amp; Setup'!$BQ$4))</f>
        <v/>
      </c>
      <c r="C134" s="34"/>
      <c r="D134" s="216"/>
      <c r="E134" s="217"/>
      <c r="F134" s="218"/>
      <c r="G134" s="219"/>
      <c r="H134" s="34"/>
      <c r="I134" s="34"/>
      <c r="J134" s="20" t="str">
        <f>IFERROR(AVERAGEIF('Google Analytics Data'!$AD$11:$AD$5010, $D134, 'Google Analytics Data'!$E$11:$E$5010), "")</f>
        <v/>
      </c>
      <c r="K134" s="91" t="str">
        <f>IFERROR(AVERAGEIF('Google Analytics Data'!$AD$11:$AD$5010, $D134, 'Google Analytics Data'!$G$11:$G$5010), "")</f>
        <v/>
      </c>
      <c r="L134" s="88" t="str">
        <f>IFERROR(AVERAGEIF('Google Analytics Data'!$AD$11:$AD$5010, $D134, 'Google Analytics Data'!$H$11:$H$5010), "")</f>
        <v/>
      </c>
      <c r="M134" s="34"/>
      <c r="O134" s="36" t="str">
        <f t="shared" si="7"/>
        <v/>
      </c>
      <c r="S134" s="20" t="str">
        <f t="shared" si="9"/>
        <v/>
      </c>
      <c r="T134" s="21" t="str">
        <f t="shared" si="10"/>
        <v/>
      </c>
      <c r="U134" s="21" t="str">
        <f t="shared" si="11"/>
        <v/>
      </c>
      <c r="V134" s="21" t="str">
        <f t="shared" si="12"/>
        <v/>
      </c>
      <c r="W134" s="21" t="str">
        <f t="shared" si="8"/>
        <v/>
      </c>
      <c r="X134" s="22" t="str">
        <f t="shared" si="13"/>
        <v/>
      </c>
    </row>
    <row r="135" spans="1:24" x14ac:dyDescent="0.25">
      <c r="A135" s="34"/>
      <c r="B135" s="36" t="str">
        <f>IF($D135="", "", IF(COUNTIF($S135:$X135, "X")&gt;0, 'Intro &amp; Setup'!$BQ$5, 'Intro &amp; Setup'!$BQ$4))</f>
        <v/>
      </c>
      <c r="C135" s="34"/>
      <c r="D135" s="216"/>
      <c r="E135" s="217"/>
      <c r="F135" s="218"/>
      <c r="G135" s="219"/>
      <c r="H135" s="34"/>
      <c r="I135" s="34"/>
      <c r="J135" s="20" t="str">
        <f>IFERROR(AVERAGEIF('Google Analytics Data'!$AD$11:$AD$5010, $D135, 'Google Analytics Data'!$E$11:$E$5010), "")</f>
        <v/>
      </c>
      <c r="K135" s="91" t="str">
        <f>IFERROR(AVERAGEIF('Google Analytics Data'!$AD$11:$AD$5010, $D135, 'Google Analytics Data'!$G$11:$G$5010), "")</f>
        <v/>
      </c>
      <c r="L135" s="88" t="str">
        <f>IFERROR(AVERAGEIF('Google Analytics Data'!$AD$11:$AD$5010, $D135, 'Google Analytics Data'!$H$11:$H$5010), "")</f>
        <v/>
      </c>
      <c r="M135" s="34"/>
      <c r="O135" s="36" t="str">
        <f t="shared" si="7"/>
        <v/>
      </c>
      <c r="S135" s="20" t="str">
        <f t="shared" si="9"/>
        <v/>
      </c>
      <c r="T135" s="21" t="str">
        <f t="shared" si="10"/>
        <v/>
      </c>
      <c r="U135" s="21" t="str">
        <f t="shared" si="11"/>
        <v/>
      </c>
      <c r="V135" s="21" t="str">
        <f t="shared" si="12"/>
        <v/>
      </c>
      <c r="W135" s="21" t="str">
        <f t="shared" si="8"/>
        <v/>
      </c>
      <c r="X135" s="22" t="str">
        <f t="shared" si="13"/>
        <v/>
      </c>
    </row>
    <row r="136" spans="1:24" x14ac:dyDescent="0.25">
      <c r="A136" s="34"/>
      <c r="B136" s="36" t="str">
        <f>IF($D136="", "", IF(COUNTIF($S136:$X136, "X")&gt;0, 'Intro &amp; Setup'!$BQ$5, 'Intro &amp; Setup'!$BQ$4))</f>
        <v/>
      </c>
      <c r="C136" s="34"/>
      <c r="D136" s="216"/>
      <c r="E136" s="217"/>
      <c r="F136" s="218"/>
      <c r="G136" s="219"/>
      <c r="H136" s="34"/>
      <c r="I136" s="34"/>
      <c r="J136" s="20" t="str">
        <f>IFERROR(AVERAGEIF('Google Analytics Data'!$AD$11:$AD$5010, $D136, 'Google Analytics Data'!$E$11:$E$5010), "")</f>
        <v/>
      </c>
      <c r="K136" s="91" t="str">
        <f>IFERROR(AVERAGEIF('Google Analytics Data'!$AD$11:$AD$5010, $D136, 'Google Analytics Data'!$G$11:$G$5010), "")</f>
        <v/>
      </c>
      <c r="L136" s="88" t="str">
        <f>IFERROR(AVERAGEIF('Google Analytics Data'!$AD$11:$AD$5010, $D136, 'Google Analytics Data'!$H$11:$H$5010), "")</f>
        <v/>
      </c>
      <c r="M136" s="34"/>
      <c r="O136" s="36" t="str">
        <f t="shared" si="7"/>
        <v/>
      </c>
      <c r="S136" s="20" t="str">
        <f t="shared" si="9"/>
        <v/>
      </c>
      <c r="T136" s="21" t="str">
        <f t="shared" si="10"/>
        <v/>
      </c>
      <c r="U136" s="21" t="str">
        <f t="shared" si="11"/>
        <v/>
      </c>
      <c r="V136" s="21" t="str">
        <f t="shared" si="12"/>
        <v/>
      </c>
      <c r="W136" s="21" t="str">
        <f t="shared" si="8"/>
        <v/>
      </c>
      <c r="X136" s="22" t="str">
        <f t="shared" si="13"/>
        <v/>
      </c>
    </row>
    <row r="137" spans="1:24" x14ac:dyDescent="0.25">
      <c r="A137" s="34"/>
      <c r="B137" s="36" t="str">
        <f>IF($D137="", "", IF(COUNTIF($S137:$X137, "X")&gt;0, 'Intro &amp; Setup'!$BQ$5, 'Intro &amp; Setup'!$BQ$4))</f>
        <v/>
      </c>
      <c r="C137" s="34"/>
      <c r="D137" s="216"/>
      <c r="E137" s="217"/>
      <c r="F137" s="218"/>
      <c r="G137" s="219"/>
      <c r="H137" s="34"/>
      <c r="I137" s="34"/>
      <c r="J137" s="20" t="str">
        <f>IFERROR(AVERAGEIF('Google Analytics Data'!$AD$11:$AD$5010, $D137, 'Google Analytics Data'!$E$11:$E$5010), "")</f>
        <v/>
      </c>
      <c r="K137" s="91" t="str">
        <f>IFERROR(AVERAGEIF('Google Analytics Data'!$AD$11:$AD$5010, $D137, 'Google Analytics Data'!$G$11:$G$5010), "")</f>
        <v/>
      </c>
      <c r="L137" s="88" t="str">
        <f>IFERROR(AVERAGEIF('Google Analytics Data'!$AD$11:$AD$5010, $D137, 'Google Analytics Data'!$H$11:$H$5010), "")</f>
        <v/>
      </c>
      <c r="M137" s="34"/>
      <c r="O137" s="36" t="str">
        <f t="shared" si="7"/>
        <v/>
      </c>
      <c r="S137" s="20" t="str">
        <f t="shared" si="9"/>
        <v/>
      </c>
      <c r="T137" s="21" t="str">
        <f t="shared" si="10"/>
        <v/>
      </c>
      <c r="U137" s="21" t="str">
        <f t="shared" si="11"/>
        <v/>
      </c>
      <c r="V137" s="21" t="str">
        <f t="shared" si="12"/>
        <v/>
      </c>
      <c r="W137" s="21" t="str">
        <f t="shared" si="8"/>
        <v/>
      </c>
      <c r="X137" s="22" t="str">
        <f t="shared" si="13"/>
        <v/>
      </c>
    </row>
    <row r="138" spans="1:24" x14ac:dyDescent="0.25">
      <c r="A138" s="34"/>
      <c r="B138" s="36" t="str">
        <f>IF($D138="", "", IF(COUNTIF($S138:$X138, "X")&gt;0, 'Intro &amp; Setup'!$BQ$5, 'Intro &amp; Setup'!$BQ$4))</f>
        <v/>
      </c>
      <c r="C138" s="34"/>
      <c r="D138" s="216"/>
      <c r="E138" s="217"/>
      <c r="F138" s="218"/>
      <c r="G138" s="219"/>
      <c r="H138" s="34"/>
      <c r="I138" s="34"/>
      <c r="J138" s="20" t="str">
        <f>IFERROR(AVERAGEIF('Google Analytics Data'!$AD$11:$AD$5010, $D138, 'Google Analytics Data'!$E$11:$E$5010), "")</f>
        <v/>
      </c>
      <c r="K138" s="91" t="str">
        <f>IFERROR(AVERAGEIF('Google Analytics Data'!$AD$11:$AD$5010, $D138, 'Google Analytics Data'!$G$11:$G$5010), "")</f>
        <v/>
      </c>
      <c r="L138" s="88" t="str">
        <f>IFERROR(AVERAGEIF('Google Analytics Data'!$AD$11:$AD$5010, $D138, 'Google Analytics Data'!$H$11:$H$5010), "")</f>
        <v/>
      </c>
      <c r="M138" s="34"/>
      <c r="O138" s="36" t="str">
        <f t="shared" si="7"/>
        <v/>
      </c>
      <c r="S138" s="20" t="str">
        <f t="shared" si="9"/>
        <v/>
      </c>
      <c r="T138" s="21" t="str">
        <f t="shared" si="10"/>
        <v/>
      </c>
      <c r="U138" s="21" t="str">
        <f t="shared" si="11"/>
        <v/>
      </c>
      <c r="V138" s="21" t="str">
        <f t="shared" si="12"/>
        <v/>
      </c>
      <c r="W138" s="21" t="str">
        <f t="shared" si="8"/>
        <v/>
      </c>
      <c r="X138" s="22" t="str">
        <f t="shared" si="13"/>
        <v/>
      </c>
    </row>
    <row r="139" spans="1:24" x14ac:dyDescent="0.25">
      <c r="A139" s="34"/>
      <c r="B139" s="36" t="str">
        <f>IF($D139="", "", IF(COUNTIF($S139:$X139, "X")&gt;0, 'Intro &amp; Setup'!$BQ$5, 'Intro &amp; Setup'!$BQ$4))</f>
        <v/>
      </c>
      <c r="C139" s="34"/>
      <c r="D139" s="216"/>
      <c r="E139" s="217"/>
      <c r="F139" s="218"/>
      <c r="G139" s="219"/>
      <c r="H139" s="34"/>
      <c r="I139" s="34"/>
      <c r="J139" s="20" t="str">
        <f>IFERROR(AVERAGEIF('Google Analytics Data'!$AD$11:$AD$5010, $D139, 'Google Analytics Data'!$E$11:$E$5010), "")</f>
        <v/>
      </c>
      <c r="K139" s="91" t="str">
        <f>IFERROR(AVERAGEIF('Google Analytics Data'!$AD$11:$AD$5010, $D139, 'Google Analytics Data'!$G$11:$G$5010), "")</f>
        <v/>
      </c>
      <c r="L139" s="88" t="str">
        <f>IFERROR(AVERAGEIF('Google Analytics Data'!$AD$11:$AD$5010, $D139, 'Google Analytics Data'!$H$11:$H$5010), "")</f>
        <v/>
      </c>
      <c r="M139" s="34"/>
      <c r="O139" s="36" t="str">
        <f t="shared" ref="O139:O202" si="14">IF($D139="", "", IF(COUNTIF($D$11:$D$380, $D139)&gt;1, "X", ""))</f>
        <v/>
      </c>
      <c r="S139" s="20" t="str">
        <f t="shared" si="9"/>
        <v/>
      </c>
      <c r="T139" s="21" t="str">
        <f t="shared" si="10"/>
        <v/>
      </c>
      <c r="U139" s="21" t="str">
        <f t="shared" si="11"/>
        <v/>
      </c>
      <c r="V139" s="21" t="str">
        <f t="shared" si="12"/>
        <v/>
      </c>
      <c r="W139" s="21" t="str">
        <f t="shared" ref="W139:W202" si="15">IF($E139="", "", IF(COUNTIF($E$11:$E$380, $E139)&gt;1, "X", ""))</f>
        <v/>
      </c>
      <c r="X139" s="22" t="str">
        <f t="shared" si="13"/>
        <v/>
      </c>
    </row>
    <row r="140" spans="1:24" x14ac:dyDescent="0.25">
      <c r="A140" s="34"/>
      <c r="B140" s="36" t="str">
        <f>IF($D140="", "", IF(COUNTIF($S140:$X140, "X")&gt;0, 'Intro &amp; Setup'!$BQ$5, 'Intro &amp; Setup'!$BQ$4))</f>
        <v/>
      </c>
      <c r="C140" s="34"/>
      <c r="D140" s="216"/>
      <c r="E140" s="217"/>
      <c r="F140" s="218"/>
      <c r="G140" s="219"/>
      <c r="H140" s="34"/>
      <c r="I140" s="34"/>
      <c r="J140" s="20" t="str">
        <f>IFERROR(AVERAGEIF('Google Analytics Data'!$AD$11:$AD$5010, $D140, 'Google Analytics Data'!$E$11:$E$5010), "")</f>
        <v/>
      </c>
      <c r="K140" s="91" t="str">
        <f>IFERROR(AVERAGEIF('Google Analytics Data'!$AD$11:$AD$5010, $D140, 'Google Analytics Data'!$G$11:$G$5010), "")</f>
        <v/>
      </c>
      <c r="L140" s="88" t="str">
        <f>IFERROR(AVERAGEIF('Google Analytics Data'!$AD$11:$AD$5010, $D140, 'Google Analytics Data'!$H$11:$H$5010), "")</f>
        <v/>
      </c>
      <c r="M140" s="34"/>
      <c r="O140" s="36" t="str">
        <f t="shared" si="14"/>
        <v/>
      </c>
      <c r="S140" s="20" t="str">
        <f t="shared" ref="S140:S203" si="16">IF(AND(NOT($D140=""), $E140=""), "X", "")</f>
        <v/>
      </c>
      <c r="T140" s="21" t="str">
        <f t="shared" ref="T140:T203" si="17">IF(IFERROR(FIND(" ", $E140), "")="", "", "X")</f>
        <v/>
      </c>
      <c r="U140" s="21" t="str">
        <f t="shared" ref="U140:U203" si="18">IF(IFERROR(FIND("?", $E140), "")="", "", "X")</f>
        <v/>
      </c>
      <c r="V140" s="21" t="str">
        <f t="shared" ref="V140:V203" si="19">IF(IFERROR(FIND("-", $E140), "")="", "", "X")</f>
        <v/>
      </c>
      <c r="W140" s="21" t="str">
        <f t="shared" si="15"/>
        <v/>
      </c>
      <c r="X140" s="22" t="str">
        <f t="shared" ref="X140:X203" si="20">IF(EXACT($E140, LOWER($E140))=TRUE, "", "X")</f>
        <v/>
      </c>
    </row>
    <row r="141" spans="1:24" x14ac:dyDescent="0.25">
      <c r="A141" s="34"/>
      <c r="B141" s="36" t="str">
        <f>IF($D141="", "", IF(COUNTIF($S141:$X141, "X")&gt;0, 'Intro &amp; Setup'!$BQ$5, 'Intro &amp; Setup'!$BQ$4))</f>
        <v/>
      </c>
      <c r="C141" s="34"/>
      <c r="D141" s="216"/>
      <c r="E141" s="217"/>
      <c r="F141" s="218"/>
      <c r="G141" s="219"/>
      <c r="H141" s="34"/>
      <c r="I141" s="34"/>
      <c r="J141" s="20" t="str">
        <f>IFERROR(AVERAGEIF('Google Analytics Data'!$AD$11:$AD$5010, $D141, 'Google Analytics Data'!$E$11:$E$5010), "")</f>
        <v/>
      </c>
      <c r="K141" s="91" t="str">
        <f>IFERROR(AVERAGEIF('Google Analytics Data'!$AD$11:$AD$5010, $D141, 'Google Analytics Data'!$G$11:$G$5010), "")</f>
        <v/>
      </c>
      <c r="L141" s="88" t="str">
        <f>IFERROR(AVERAGEIF('Google Analytics Data'!$AD$11:$AD$5010, $D141, 'Google Analytics Data'!$H$11:$H$5010), "")</f>
        <v/>
      </c>
      <c r="M141" s="34"/>
      <c r="O141" s="36" t="str">
        <f t="shared" si="14"/>
        <v/>
      </c>
      <c r="S141" s="20" t="str">
        <f t="shared" si="16"/>
        <v/>
      </c>
      <c r="T141" s="21" t="str">
        <f t="shared" si="17"/>
        <v/>
      </c>
      <c r="U141" s="21" t="str">
        <f t="shared" si="18"/>
        <v/>
      </c>
      <c r="V141" s="21" t="str">
        <f t="shared" si="19"/>
        <v/>
      </c>
      <c r="W141" s="21" t="str">
        <f t="shared" si="15"/>
        <v/>
      </c>
      <c r="X141" s="22" t="str">
        <f t="shared" si="20"/>
        <v/>
      </c>
    </row>
    <row r="142" spans="1:24" x14ac:dyDescent="0.25">
      <c r="A142" s="34"/>
      <c r="B142" s="36" t="str">
        <f>IF($D142="", "", IF(COUNTIF($S142:$X142, "X")&gt;0, 'Intro &amp; Setup'!$BQ$5, 'Intro &amp; Setup'!$BQ$4))</f>
        <v/>
      </c>
      <c r="C142" s="34"/>
      <c r="D142" s="216"/>
      <c r="E142" s="217"/>
      <c r="F142" s="218"/>
      <c r="G142" s="219"/>
      <c r="H142" s="34"/>
      <c r="I142" s="34"/>
      <c r="J142" s="20" t="str">
        <f>IFERROR(AVERAGEIF('Google Analytics Data'!$AD$11:$AD$5010, $D142, 'Google Analytics Data'!$E$11:$E$5010), "")</f>
        <v/>
      </c>
      <c r="K142" s="91" t="str">
        <f>IFERROR(AVERAGEIF('Google Analytics Data'!$AD$11:$AD$5010, $D142, 'Google Analytics Data'!$G$11:$G$5010), "")</f>
        <v/>
      </c>
      <c r="L142" s="88" t="str">
        <f>IFERROR(AVERAGEIF('Google Analytics Data'!$AD$11:$AD$5010, $D142, 'Google Analytics Data'!$H$11:$H$5010), "")</f>
        <v/>
      </c>
      <c r="M142" s="34"/>
      <c r="O142" s="36" t="str">
        <f t="shared" si="14"/>
        <v/>
      </c>
      <c r="S142" s="20" t="str">
        <f t="shared" si="16"/>
        <v/>
      </c>
      <c r="T142" s="21" t="str">
        <f t="shared" si="17"/>
        <v/>
      </c>
      <c r="U142" s="21" t="str">
        <f t="shared" si="18"/>
        <v/>
      </c>
      <c r="V142" s="21" t="str">
        <f t="shared" si="19"/>
        <v/>
      </c>
      <c r="W142" s="21" t="str">
        <f t="shared" si="15"/>
        <v/>
      </c>
      <c r="X142" s="22" t="str">
        <f t="shared" si="20"/>
        <v/>
      </c>
    </row>
    <row r="143" spans="1:24" x14ac:dyDescent="0.25">
      <c r="A143" s="34"/>
      <c r="B143" s="36" t="str">
        <f>IF($D143="", "", IF(COUNTIF($S143:$X143, "X")&gt;0, 'Intro &amp; Setup'!$BQ$5, 'Intro &amp; Setup'!$BQ$4))</f>
        <v/>
      </c>
      <c r="C143" s="34"/>
      <c r="D143" s="216"/>
      <c r="E143" s="217"/>
      <c r="F143" s="218"/>
      <c r="G143" s="219"/>
      <c r="H143" s="34"/>
      <c r="I143" s="34"/>
      <c r="J143" s="20" t="str">
        <f>IFERROR(AVERAGEIF('Google Analytics Data'!$AD$11:$AD$5010, $D143, 'Google Analytics Data'!$E$11:$E$5010), "")</f>
        <v/>
      </c>
      <c r="K143" s="91" t="str">
        <f>IFERROR(AVERAGEIF('Google Analytics Data'!$AD$11:$AD$5010, $D143, 'Google Analytics Data'!$G$11:$G$5010), "")</f>
        <v/>
      </c>
      <c r="L143" s="88" t="str">
        <f>IFERROR(AVERAGEIF('Google Analytics Data'!$AD$11:$AD$5010, $D143, 'Google Analytics Data'!$H$11:$H$5010), "")</f>
        <v/>
      </c>
      <c r="M143" s="34"/>
      <c r="O143" s="36" t="str">
        <f t="shared" si="14"/>
        <v/>
      </c>
      <c r="S143" s="20" t="str">
        <f t="shared" si="16"/>
        <v/>
      </c>
      <c r="T143" s="21" t="str">
        <f t="shared" si="17"/>
        <v/>
      </c>
      <c r="U143" s="21" t="str">
        <f t="shared" si="18"/>
        <v/>
      </c>
      <c r="V143" s="21" t="str">
        <f t="shared" si="19"/>
        <v/>
      </c>
      <c r="W143" s="21" t="str">
        <f t="shared" si="15"/>
        <v/>
      </c>
      <c r="X143" s="22" t="str">
        <f t="shared" si="20"/>
        <v/>
      </c>
    </row>
    <row r="144" spans="1:24" x14ac:dyDescent="0.25">
      <c r="A144" s="34"/>
      <c r="B144" s="36" t="str">
        <f>IF($D144="", "", IF(COUNTIF($S144:$X144, "X")&gt;0, 'Intro &amp; Setup'!$BQ$5, 'Intro &amp; Setup'!$BQ$4))</f>
        <v/>
      </c>
      <c r="C144" s="34"/>
      <c r="D144" s="216"/>
      <c r="E144" s="217"/>
      <c r="F144" s="218"/>
      <c r="G144" s="219"/>
      <c r="H144" s="34"/>
      <c r="I144" s="34"/>
      <c r="J144" s="20" t="str">
        <f>IFERROR(AVERAGEIF('Google Analytics Data'!$AD$11:$AD$5010, $D144, 'Google Analytics Data'!$E$11:$E$5010), "")</f>
        <v/>
      </c>
      <c r="K144" s="91" t="str">
        <f>IFERROR(AVERAGEIF('Google Analytics Data'!$AD$11:$AD$5010, $D144, 'Google Analytics Data'!$G$11:$G$5010), "")</f>
        <v/>
      </c>
      <c r="L144" s="88" t="str">
        <f>IFERROR(AVERAGEIF('Google Analytics Data'!$AD$11:$AD$5010, $D144, 'Google Analytics Data'!$H$11:$H$5010), "")</f>
        <v/>
      </c>
      <c r="M144" s="34"/>
      <c r="O144" s="36" t="str">
        <f t="shared" si="14"/>
        <v/>
      </c>
      <c r="S144" s="20" t="str">
        <f t="shared" si="16"/>
        <v/>
      </c>
      <c r="T144" s="21" t="str">
        <f t="shared" si="17"/>
        <v/>
      </c>
      <c r="U144" s="21" t="str">
        <f t="shared" si="18"/>
        <v/>
      </c>
      <c r="V144" s="21" t="str">
        <f t="shared" si="19"/>
        <v/>
      </c>
      <c r="W144" s="21" t="str">
        <f t="shared" si="15"/>
        <v/>
      </c>
      <c r="X144" s="22" t="str">
        <f t="shared" si="20"/>
        <v/>
      </c>
    </row>
    <row r="145" spans="1:24" x14ac:dyDescent="0.25">
      <c r="A145" s="34"/>
      <c r="B145" s="36" t="str">
        <f>IF($D145="", "", IF(COUNTIF($S145:$X145, "X")&gt;0, 'Intro &amp; Setup'!$BQ$5, 'Intro &amp; Setup'!$BQ$4))</f>
        <v/>
      </c>
      <c r="C145" s="34"/>
      <c r="D145" s="216"/>
      <c r="E145" s="217"/>
      <c r="F145" s="218"/>
      <c r="G145" s="219"/>
      <c r="H145" s="34"/>
      <c r="I145" s="34"/>
      <c r="J145" s="20" t="str">
        <f>IFERROR(AVERAGEIF('Google Analytics Data'!$AD$11:$AD$5010, $D145, 'Google Analytics Data'!$E$11:$E$5010), "")</f>
        <v/>
      </c>
      <c r="K145" s="91" t="str">
        <f>IFERROR(AVERAGEIF('Google Analytics Data'!$AD$11:$AD$5010, $D145, 'Google Analytics Data'!$G$11:$G$5010), "")</f>
        <v/>
      </c>
      <c r="L145" s="88" t="str">
        <f>IFERROR(AVERAGEIF('Google Analytics Data'!$AD$11:$AD$5010, $D145, 'Google Analytics Data'!$H$11:$H$5010), "")</f>
        <v/>
      </c>
      <c r="M145" s="34"/>
      <c r="O145" s="36" t="str">
        <f t="shared" si="14"/>
        <v/>
      </c>
      <c r="S145" s="20" t="str">
        <f t="shared" si="16"/>
        <v/>
      </c>
      <c r="T145" s="21" t="str">
        <f t="shared" si="17"/>
        <v/>
      </c>
      <c r="U145" s="21" t="str">
        <f t="shared" si="18"/>
        <v/>
      </c>
      <c r="V145" s="21" t="str">
        <f t="shared" si="19"/>
        <v/>
      </c>
      <c r="W145" s="21" t="str">
        <f t="shared" si="15"/>
        <v/>
      </c>
      <c r="X145" s="22" t="str">
        <f t="shared" si="20"/>
        <v/>
      </c>
    </row>
    <row r="146" spans="1:24" x14ac:dyDescent="0.25">
      <c r="A146" s="34"/>
      <c r="B146" s="36" t="str">
        <f>IF($D146="", "", IF(COUNTIF($S146:$X146, "X")&gt;0, 'Intro &amp; Setup'!$BQ$5, 'Intro &amp; Setup'!$BQ$4))</f>
        <v/>
      </c>
      <c r="C146" s="34"/>
      <c r="D146" s="216"/>
      <c r="E146" s="217"/>
      <c r="F146" s="218"/>
      <c r="G146" s="219"/>
      <c r="H146" s="34"/>
      <c r="I146" s="34"/>
      <c r="J146" s="20" t="str">
        <f>IFERROR(AVERAGEIF('Google Analytics Data'!$AD$11:$AD$5010, $D146, 'Google Analytics Data'!$E$11:$E$5010), "")</f>
        <v/>
      </c>
      <c r="K146" s="91" t="str">
        <f>IFERROR(AVERAGEIF('Google Analytics Data'!$AD$11:$AD$5010, $D146, 'Google Analytics Data'!$G$11:$G$5010), "")</f>
        <v/>
      </c>
      <c r="L146" s="88" t="str">
        <f>IFERROR(AVERAGEIF('Google Analytics Data'!$AD$11:$AD$5010, $D146, 'Google Analytics Data'!$H$11:$H$5010), "")</f>
        <v/>
      </c>
      <c r="M146" s="34"/>
      <c r="O146" s="36" t="str">
        <f t="shared" si="14"/>
        <v/>
      </c>
      <c r="S146" s="20" t="str">
        <f t="shared" si="16"/>
        <v/>
      </c>
      <c r="T146" s="21" t="str">
        <f t="shared" si="17"/>
        <v/>
      </c>
      <c r="U146" s="21" t="str">
        <f t="shared" si="18"/>
        <v/>
      </c>
      <c r="V146" s="21" t="str">
        <f t="shared" si="19"/>
        <v/>
      </c>
      <c r="W146" s="21" t="str">
        <f t="shared" si="15"/>
        <v/>
      </c>
      <c r="X146" s="22" t="str">
        <f t="shared" si="20"/>
        <v/>
      </c>
    </row>
    <row r="147" spans="1:24" x14ac:dyDescent="0.25">
      <c r="A147" s="34"/>
      <c r="B147" s="36" t="str">
        <f>IF($D147="", "", IF(COUNTIF($S147:$X147, "X")&gt;0, 'Intro &amp; Setup'!$BQ$5, 'Intro &amp; Setup'!$BQ$4))</f>
        <v/>
      </c>
      <c r="C147" s="34"/>
      <c r="D147" s="216"/>
      <c r="E147" s="217"/>
      <c r="F147" s="218"/>
      <c r="G147" s="219"/>
      <c r="H147" s="34"/>
      <c r="I147" s="34"/>
      <c r="J147" s="20" t="str">
        <f>IFERROR(AVERAGEIF('Google Analytics Data'!$AD$11:$AD$5010, $D147, 'Google Analytics Data'!$E$11:$E$5010), "")</f>
        <v/>
      </c>
      <c r="K147" s="91" t="str">
        <f>IFERROR(AVERAGEIF('Google Analytics Data'!$AD$11:$AD$5010, $D147, 'Google Analytics Data'!$G$11:$G$5010), "")</f>
        <v/>
      </c>
      <c r="L147" s="88" t="str">
        <f>IFERROR(AVERAGEIF('Google Analytics Data'!$AD$11:$AD$5010, $D147, 'Google Analytics Data'!$H$11:$H$5010), "")</f>
        <v/>
      </c>
      <c r="M147" s="34"/>
      <c r="O147" s="36" t="str">
        <f t="shared" si="14"/>
        <v/>
      </c>
      <c r="S147" s="20" t="str">
        <f t="shared" si="16"/>
        <v/>
      </c>
      <c r="T147" s="21" t="str">
        <f t="shared" si="17"/>
        <v/>
      </c>
      <c r="U147" s="21" t="str">
        <f t="shared" si="18"/>
        <v/>
      </c>
      <c r="V147" s="21" t="str">
        <f t="shared" si="19"/>
        <v/>
      </c>
      <c r="W147" s="21" t="str">
        <f t="shared" si="15"/>
        <v/>
      </c>
      <c r="X147" s="22" t="str">
        <f t="shared" si="20"/>
        <v/>
      </c>
    </row>
    <row r="148" spans="1:24" x14ac:dyDescent="0.25">
      <c r="A148" s="34"/>
      <c r="B148" s="36" t="str">
        <f>IF($D148="", "", IF(COUNTIF($S148:$X148, "X")&gt;0, 'Intro &amp; Setup'!$BQ$5, 'Intro &amp; Setup'!$BQ$4))</f>
        <v/>
      </c>
      <c r="C148" s="34"/>
      <c r="D148" s="216"/>
      <c r="E148" s="217"/>
      <c r="F148" s="218"/>
      <c r="G148" s="219"/>
      <c r="H148" s="34"/>
      <c r="I148" s="34"/>
      <c r="J148" s="20" t="str">
        <f>IFERROR(AVERAGEIF('Google Analytics Data'!$AD$11:$AD$5010, $D148, 'Google Analytics Data'!$E$11:$E$5010), "")</f>
        <v/>
      </c>
      <c r="K148" s="91" t="str">
        <f>IFERROR(AVERAGEIF('Google Analytics Data'!$AD$11:$AD$5010, $D148, 'Google Analytics Data'!$G$11:$G$5010), "")</f>
        <v/>
      </c>
      <c r="L148" s="88" t="str">
        <f>IFERROR(AVERAGEIF('Google Analytics Data'!$AD$11:$AD$5010, $D148, 'Google Analytics Data'!$H$11:$H$5010), "")</f>
        <v/>
      </c>
      <c r="M148" s="34"/>
      <c r="O148" s="36" t="str">
        <f t="shared" si="14"/>
        <v/>
      </c>
      <c r="S148" s="20" t="str">
        <f t="shared" si="16"/>
        <v/>
      </c>
      <c r="T148" s="21" t="str">
        <f t="shared" si="17"/>
        <v/>
      </c>
      <c r="U148" s="21" t="str">
        <f t="shared" si="18"/>
        <v/>
      </c>
      <c r="V148" s="21" t="str">
        <f t="shared" si="19"/>
        <v/>
      </c>
      <c r="W148" s="21" t="str">
        <f t="shared" si="15"/>
        <v/>
      </c>
      <c r="X148" s="22" t="str">
        <f t="shared" si="20"/>
        <v/>
      </c>
    </row>
    <row r="149" spans="1:24" x14ac:dyDescent="0.25">
      <c r="A149" s="34"/>
      <c r="B149" s="36" t="str">
        <f>IF($D149="", "", IF(COUNTIF($S149:$X149, "X")&gt;0, 'Intro &amp; Setup'!$BQ$5, 'Intro &amp; Setup'!$BQ$4))</f>
        <v/>
      </c>
      <c r="C149" s="34"/>
      <c r="D149" s="216"/>
      <c r="E149" s="217"/>
      <c r="F149" s="218"/>
      <c r="G149" s="219"/>
      <c r="H149" s="34"/>
      <c r="I149" s="34"/>
      <c r="J149" s="20" t="str">
        <f>IFERROR(AVERAGEIF('Google Analytics Data'!$AD$11:$AD$5010, $D149, 'Google Analytics Data'!$E$11:$E$5010), "")</f>
        <v/>
      </c>
      <c r="K149" s="91" t="str">
        <f>IFERROR(AVERAGEIF('Google Analytics Data'!$AD$11:$AD$5010, $D149, 'Google Analytics Data'!$G$11:$G$5010), "")</f>
        <v/>
      </c>
      <c r="L149" s="88" t="str">
        <f>IFERROR(AVERAGEIF('Google Analytics Data'!$AD$11:$AD$5010, $D149, 'Google Analytics Data'!$H$11:$H$5010), "")</f>
        <v/>
      </c>
      <c r="M149" s="34"/>
      <c r="O149" s="36" t="str">
        <f t="shared" si="14"/>
        <v/>
      </c>
      <c r="S149" s="20" t="str">
        <f t="shared" si="16"/>
        <v/>
      </c>
      <c r="T149" s="21" t="str">
        <f t="shared" si="17"/>
        <v/>
      </c>
      <c r="U149" s="21" t="str">
        <f t="shared" si="18"/>
        <v/>
      </c>
      <c r="V149" s="21" t="str">
        <f t="shared" si="19"/>
        <v/>
      </c>
      <c r="W149" s="21" t="str">
        <f t="shared" si="15"/>
        <v/>
      </c>
      <c r="X149" s="22" t="str">
        <f t="shared" si="20"/>
        <v/>
      </c>
    </row>
    <row r="150" spans="1:24" x14ac:dyDescent="0.25">
      <c r="A150" s="34"/>
      <c r="B150" s="36" t="str">
        <f>IF($D150="", "", IF(COUNTIF($S150:$X150, "X")&gt;0, 'Intro &amp; Setup'!$BQ$5, 'Intro &amp; Setup'!$BQ$4))</f>
        <v/>
      </c>
      <c r="C150" s="34"/>
      <c r="D150" s="216"/>
      <c r="E150" s="217"/>
      <c r="F150" s="218"/>
      <c r="G150" s="219"/>
      <c r="H150" s="34"/>
      <c r="I150" s="34"/>
      <c r="J150" s="20" t="str">
        <f>IFERROR(AVERAGEIF('Google Analytics Data'!$AD$11:$AD$5010, $D150, 'Google Analytics Data'!$E$11:$E$5010), "")</f>
        <v/>
      </c>
      <c r="K150" s="91" t="str">
        <f>IFERROR(AVERAGEIF('Google Analytics Data'!$AD$11:$AD$5010, $D150, 'Google Analytics Data'!$G$11:$G$5010), "")</f>
        <v/>
      </c>
      <c r="L150" s="88" t="str">
        <f>IFERROR(AVERAGEIF('Google Analytics Data'!$AD$11:$AD$5010, $D150, 'Google Analytics Data'!$H$11:$H$5010), "")</f>
        <v/>
      </c>
      <c r="M150" s="34"/>
      <c r="O150" s="36" t="str">
        <f t="shared" si="14"/>
        <v/>
      </c>
      <c r="S150" s="20" t="str">
        <f t="shared" si="16"/>
        <v/>
      </c>
      <c r="T150" s="21" t="str">
        <f t="shared" si="17"/>
        <v/>
      </c>
      <c r="U150" s="21" t="str">
        <f t="shared" si="18"/>
        <v/>
      </c>
      <c r="V150" s="21" t="str">
        <f t="shared" si="19"/>
        <v/>
      </c>
      <c r="W150" s="21" t="str">
        <f t="shared" si="15"/>
        <v/>
      </c>
      <c r="X150" s="22" t="str">
        <f t="shared" si="20"/>
        <v/>
      </c>
    </row>
    <row r="151" spans="1:24" x14ac:dyDescent="0.25">
      <c r="A151" s="34"/>
      <c r="B151" s="36" t="str">
        <f>IF($D151="", "", IF(COUNTIF($S151:$X151, "X")&gt;0, 'Intro &amp; Setup'!$BQ$5, 'Intro &amp; Setup'!$BQ$4))</f>
        <v/>
      </c>
      <c r="C151" s="34"/>
      <c r="D151" s="216"/>
      <c r="E151" s="217"/>
      <c r="F151" s="218"/>
      <c r="G151" s="219"/>
      <c r="H151" s="34"/>
      <c r="I151" s="34"/>
      <c r="J151" s="20" t="str">
        <f>IFERROR(AVERAGEIF('Google Analytics Data'!$AD$11:$AD$5010, $D151, 'Google Analytics Data'!$E$11:$E$5010), "")</f>
        <v/>
      </c>
      <c r="K151" s="91" t="str">
        <f>IFERROR(AVERAGEIF('Google Analytics Data'!$AD$11:$AD$5010, $D151, 'Google Analytics Data'!$G$11:$G$5010), "")</f>
        <v/>
      </c>
      <c r="L151" s="88" t="str">
        <f>IFERROR(AVERAGEIF('Google Analytics Data'!$AD$11:$AD$5010, $D151, 'Google Analytics Data'!$H$11:$H$5010), "")</f>
        <v/>
      </c>
      <c r="M151" s="34"/>
      <c r="O151" s="36" t="str">
        <f t="shared" si="14"/>
        <v/>
      </c>
      <c r="S151" s="20" t="str">
        <f t="shared" si="16"/>
        <v/>
      </c>
      <c r="T151" s="21" t="str">
        <f t="shared" si="17"/>
        <v/>
      </c>
      <c r="U151" s="21" t="str">
        <f t="shared" si="18"/>
        <v/>
      </c>
      <c r="V151" s="21" t="str">
        <f t="shared" si="19"/>
        <v/>
      </c>
      <c r="W151" s="21" t="str">
        <f t="shared" si="15"/>
        <v/>
      </c>
      <c r="X151" s="22" t="str">
        <f t="shared" si="20"/>
        <v/>
      </c>
    </row>
    <row r="152" spans="1:24" x14ac:dyDescent="0.25">
      <c r="A152" s="34"/>
      <c r="B152" s="36" t="str">
        <f>IF($D152="", "", IF(COUNTIF($S152:$X152, "X")&gt;0, 'Intro &amp; Setup'!$BQ$5, 'Intro &amp; Setup'!$BQ$4))</f>
        <v/>
      </c>
      <c r="C152" s="34"/>
      <c r="D152" s="216"/>
      <c r="E152" s="217"/>
      <c r="F152" s="218"/>
      <c r="G152" s="219"/>
      <c r="H152" s="34"/>
      <c r="I152" s="34"/>
      <c r="J152" s="20" t="str">
        <f>IFERROR(AVERAGEIF('Google Analytics Data'!$AD$11:$AD$5010, $D152, 'Google Analytics Data'!$E$11:$E$5010), "")</f>
        <v/>
      </c>
      <c r="K152" s="91" t="str">
        <f>IFERROR(AVERAGEIF('Google Analytics Data'!$AD$11:$AD$5010, $D152, 'Google Analytics Data'!$G$11:$G$5010), "")</f>
        <v/>
      </c>
      <c r="L152" s="88" t="str">
        <f>IFERROR(AVERAGEIF('Google Analytics Data'!$AD$11:$AD$5010, $D152, 'Google Analytics Data'!$H$11:$H$5010), "")</f>
        <v/>
      </c>
      <c r="M152" s="34"/>
      <c r="O152" s="36" t="str">
        <f t="shared" si="14"/>
        <v/>
      </c>
      <c r="S152" s="20" t="str">
        <f t="shared" si="16"/>
        <v/>
      </c>
      <c r="T152" s="21" t="str">
        <f t="shared" si="17"/>
        <v/>
      </c>
      <c r="U152" s="21" t="str">
        <f t="shared" si="18"/>
        <v/>
      </c>
      <c r="V152" s="21" t="str">
        <f t="shared" si="19"/>
        <v/>
      </c>
      <c r="W152" s="21" t="str">
        <f t="shared" si="15"/>
        <v/>
      </c>
      <c r="X152" s="22" t="str">
        <f t="shared" si="20"/>
        <v/>
      </c>
    </row>
    <row r="153" spans="1:24" x14ac:dyDescent="0.25">
      <c r="A153" s="34"/>
      <c r="B153" s="36" t="str">
        <f>IF($D153="", "", IF(COUNTIF($S153:$X153, "X")&gt;0, 'Intro &amp; Setup'!$BQ$5, 'Intro &amp; Setup'!$BQ$4))</f>
        <v/>
      </c>
      <c r="C153" s="34"/>
      <c r="D153" s="216"/>
      <c r="E153" s="217"/>
      <c r="F153" s="218"/>
      <c r="G153" s="219"/>
      <c r="H153" s="34"/>
      <c r="I153" s="34"/>
      <c r="J153" s="20" t="str">
        <f>IFERROR(AVERAGEIF('Google Analytics Data'!$AD$11:$AD$5010, $D153, 'Google Analytics Data'!$E$11:$E$5010), "")</f>
        <v/>
      </c>
      <c r="K153" s="91" t="str">
        <f>IFERROR(AVERAGEIF('Google Analytics Data'!$AD$11:$AD$5010, $D153, 'Google Analytics Data'!$G$11:$G$5010), "")</f>
        <v/>
      </c>
      <c r="L153" s="88" t="str">
        <f>IFERROR(AVERAGEIF('Google Analytics Data'!$AD$11:$AD$5010, $D153, 'Google Analytics Data'!$H$11:$H$5010), "")</f>
        <v/>
      </c>
      <c r="M153" s="34"/>
      <c r="O153" s="36" t="str">
        <f t="shared" si="14"/>
        <v/>
      </c>
      <c r="S153" s="20" t="str">
        <f t="shared" si="16"/>
        <v/>
      </c>
      <c r="T153" s="21" t="str">
        <f t="shared" si="17"/>
        <v/>
      </c>
      <c r="U153" s="21" t="str">
        <f t="shared" si="18"/>
        <v/>
      </c>
      <c r="V153" s="21" t="str">
        <f t="shared" si="19"/>
        <v/>
      </c>
      <c r="W153" s="21" t="str">
        <f t="shared" si="15"/>
        <v/>
      </c>
      <c r="X153" s="22" t="str">
        <f t="shared" si="20"/>
        <v/>
      </c>
    </row>
    <row r="154" spans="1:24" x14ac:dyDescent="0.25">
      <c r="A154" s="34"/>
      <c r="B154" s="36" t="str">
        <f>IF($D154="", "", IF(COUNTIF($S154:$X154, "X")&gt;0, 'Intro &amp; Setup'!$BQ$5, 'Intro &amp; Setup'!$BQ$4))</f>
        <v/>
      </c>
      <c r="C154" s="34"/>
      <c r="D154" s="216"/>
      <c r="E154" s="217"/>
      <c r="F154" s="218"/>
      <c r="G154" s="219"/>
      <c r="H154" s="34"/>
      <c r="I154" s="34"/>
      <c r="J154" s="20" t="str">
        <f>IFERROR(AVERAGEIF('Google Analytics Data'!$AD$11:$AD$5010, $D154, 'Google Analytics Data'!$E$11:$E$5010), "")</f>
        <v/>
      </c>
      <c r="K154" s="91" t="str">
        <f>IFERROR(AVERAGEIF('Google Analytics Data'!$AD$11:$AD$5010, $D154, 'Google Analytics Data'!$G$11:$G$5010), "")</f>
        <v/>
      </c>
      <c r="L154" s="88" t="str">
        <f>IFERROR(AVERAGEIF('Google Analytics Data'!$AD$11:$AD$5010, $D154, 'Google Analytics Data'!$H$11:$H$5010), "")</f>
        <v/>
      </c>
      <c r="M154" s="34"/>
      <c r="O154" s="36" t="str">
        <f t="shared" si="14"/>
        <v/>
      </c>
      <c r="S154" s="20" t="str">
        <f t="shared" si="16"/>
        <v/>
      </c>
      <c r="T154" s="21" t="str">
        <f t="shared" si="17"/>
        <v/>
      </c>
      <c r="U154" s="21" t="str">
        <f t="shared" si="18"/>
        <v/>
      </c>
      <c r="V154" s="21" t="str">
        <f t="shared" si="19"/>
        <v/>
      </c>
      <c r="W154" s="21" t="str">
        <f t="shared" si="15"/>
        <v/>
      </c>
      <c r="X154" s="22" t="str">
        <f t="shared" si="20"/>
        <v/>
      </c>
    </row>
    <row r="155" spans="1:24" x14ac:dyDescent="0.25">
      <c r="A155" s="34"/>
      <c r="B155" s="36" t="str">
        <f>IF($D155="", "", IF(COUNTIF($S155:$X155, "X")&gt;0, 'Intro &amp; Setup'!$BQ$5, 'Intro &amp; Setup'!$BQ$4))</f>
        <v/>
      </c>
      <c r="C155" s="34"/>
      <c r="D155" s="216"/>
      <c r="E155" s="217"/>
      <c r="F155" s="218"/>
      <c r="G155" s="219"/>
      <c r="H155" s="34"/>
      <c r="I155" s="34"/>
      <c r="J155" s="20" t="str">
        <f>IFERROR(AVERAGEIF('Google Analytics Data'!$AD$11:$AD$5010, $D155, 'Google Analytics Data'!$E$11:$E$5010), "")</f>
        <v/>
      </c>
      <c r="K155" s="91" t="str">
        <f>IFERROR(AVERAGEIF('Google Analytics Data'!$AD$11:$AD$5010, $D155, 'Google Analytics Data'!$G$11:$G$5010), "")</f>
        <v/>
      </c>
      <c r="L155" s="88" t="str">
        <f>IFERROR(AVERAGEIF('Google Analytics Data'!$AD$11:$AD$5010, $D155, 'Google Analytics Data'!$H$11:$H$5010), "")</f>
        <v/>
      </c>
      <c r="M155" s="34"/>
      <c r="O155" s="36" t="str">
        <f t="shared" si="14"/>
        <v/>
      </c>
      <c r="S155" s="20" t="str">
        <f t="shared" si="16"/>
        <v/>
      </c>
      <c r="T155" s="21" t="str">
        <f t="shared" si="17"/>
        <v/>
      </c>
      <c r="U155" s="21" t="str">
        <f t="shared" si="18"/>
        <v/>
      </c>
      <c r="V155" s="21" t="str">
        <f t="shared" si="19"/>
        <v/>
      </c>
      <c r="W155" s="21" t="str">
        <f t="shared" si="15"/>
        <v/>
      </c>
      <c r="X155" s="22" t="str">
        <f t="shared" si="20"/>
        <v/>
      </c>
    </row>
    <row r="156" spans="1:24" x14ac:dyDescent="0.25">
      <c r="A156" s="34"/>
      <c r="B156" s="36" t="str">
        <f>IF($D156="", "", IF(COUNTIF($S156:$X156, "X")&gt;0, 'Intro &amp; Setup'!$BQ$5, 'Intro &amp; Setup'!$BQ$4))</f>
        <v/>
      </c>
      <c r="C156" s="34"/>
      <c r="D156" s="216"/>
      <c r="E156" s="217"/>
      <c r="F156" s="218"/>
      <c r="G156" s="219"/>
      <c r="H156" s="34"/>
      <c r="I156" s="34"/>
      <c r="J156" s="20" t="str">
        <f>IFERROR(AVERAGEIF('Google Analytics Data'!$AD$11:$AD$5010, $D156, 'Google Analytics Data'!$E$11:$E$5010), "")</f>
        <v/>
      </c>
      <c r="K156" s="91" t="str">
        <f>IFERROR(AVERAGEIF('Google Analytics Data'!$AD$11:$AD$5010, $D156, 'Google Analytics Data'!$G$11:$G$5010), "")</f>
        <v/>
      </c>
      <c r="L156" s="88" t="str">
        <f>IFERROR(AVERAGEIF('Google Analytics Data'!$AD$11:$AD$5010, $D156, 'Google Analytics Data'!$H$11:$H$5010), "")</f>
        <v/>
      </c>
      <c r="M156" s="34"/>
      <c r="O156" s="36" t="str">
        <f t="shared" si="14"/>
        <v/>
      </c>
      <c r="S156" s="20" t="str">
        <f t="shared" si="16"/>
        <v/>
      </c>
      <c r="T156" s="21" t="str">
        <f t="shared" si="17"/>
        <v/>
      </c>
      <c r="U156" s="21" t="str">
        <f t="shared" si="18"/>
        <v/>
      </c>
      <c r="V156" s="21" t="str">
        <f t="shared" si="19"/>
        <v/>
      </c>
      <c r="W156" s="21" t="str">
        <f t="shared" si="15"/>
        <v/>
      </c>
      <c r="X156" s="22" t="str">
        <f t="shared" si="20"/>
        <v/>
      </c>
    </row>
    <row r="157" spans="1:24" x14ac:dyDescent="0.25">
      <c r="A157" s="34"/>
      <c r="B157" s="36" t="str">
        <f>IF($D157="", "", IF(COUNTIF($S157:$X157, "X")&gt;0, 'Intro &amp; Setup'!$BQ$5, 'Intro &amp; Setup'!$BQ$4))</f>
        <v/>
      </c>
      <c r="C157" s="34"/>
      <c r="D157" s="216"/>
      <c r="E157" s="217"/>
      <c r="F157" s="218"/>
      <c r="G157" s="219"/>
      <c r="H157" s="34"/>
      <c r="I157" s="34"/>
      <c r="J157" s="20" t="str">
        <f>IFERROR(AVERAGEIF('Google Analytics Data'!$AD$11:$AD$5010, $D157, 'Google Analytics Data'!$E$11:$E$5010), "")</f>
        <v/>
      </c>
      <c r="K157" s="91" t="str">
        <f>IFERROR(AVERAGEIF('Google Analytics Data'!$AD$11:$AD$5010, $D157, 'Google Analytics Data'!$G$11:$G$5010), "")</f>
        <v/>
      </c>
      <c r="L157" s="88" t="str">
        <f>IFERROR(AVERAGEIF('Google Analytics Data'!$AD$11:$AD$5010, $D157, 'Google Analytics Data'!$H$11:$H$5010), "")</f>
        <v/>
      </c>
      <c r="M157" s="34"/>
      <c r="O157" s="36" t="str">
        <f t="shared" si="14"/>
        <v/>
      </c>
      <c r="S157" s="20" t="str">
        <f t="shared" si="16"/>
        <v/>
      </c>
      <c r="T157" s="21" t="str">
        <f t="shared" si="17"/>
        <v/>
      </c>
      <c r="U157" s="21" t="str">
        <f t="shared" si="18"/>
        <v/>
      </c>
      <c r="V157" s="21" t="str">
        <f t="shared" si="19"/>
        <v/>
      </c>
      <c r="W157" s="21" t="str">
        <f t="shared" si="15"/>
        <v/>
      </c>
      <c r="X157" s="22" t="str">
        <f t="shared" si="20"/>
        <v/>
      </c>
    </row>
    <row r="158" spans="1:24" x14ac:dyDescent="0.25">
      <c r="A158" s="34"/>
      <c r="B158" s="36" t="str">
        <f>IF($D158="", "", IF(COUNTIF($S158:$X158, "X")&gt;0, 'Intro &amp; Setup'!$BQ$5, 'Intro &amp; Setup'!$BQ$4))</f>
        <v/>
      </c>
      <c r="C158" s="34"/>
      <c r="D158" s="216"/>
      <c r="E158" s="217"/>
      <c r="F158" s="218"/>
      <c r="G158" s="219"/>
      <c r="H158" s="34"/>
      <c r="I158" s="34"/>
      <c r="J158" s="20" t="str">
        <f>IFERROR(AVERAGEIF('Google Analytics Data'!$AD$11:$AD$5010, $D158, 'Google Analytics Data'!$E$11:$E$5010), "")</f>
        <v/>
      </c>
      <c r="K158" s="91" t="str">
        <f>IFERROR(AVERAGEIF('Google Analytics Data'!$AD$11:$AD$5010, $D158, 'Google Analytics Data'!$G$11:$G$5010), "")</f>
        <v/>
      </c>
      <c r="L158" s="88" t="str">
        <f>IFERROR(AVERAGEIF('Google Analytics Data'!$AD$11:$AD$5010, $D158, 'Google Analytics Data'!$H$11:$H$5010), "")</f>
        <v/>
      </c>
      <c r="M158" s="34"/>
      <c r="O158" s="36" t="str">
        <f t="shared" si="14"/>
        <v/>
      </c>
      <c r="S158" s="20" t="str">
        <f t="shared" si="16"/>
        <v/>
      </c>
      <c r="T158" s="21" t="str">
        <f t="shared" si="17"/>
        <v/>
      </c>
      <c r="U158" s="21" t="str">
        <f t="shared" si="18"/>
        <v/>
      </c>
      <c r="V158" s="21" t="str">
        <f t="shared" si="19"/>
        <v/>
      </c>
      <c r="W158" s="21" t="str">
        <f t="shared" si="15"/>
        <v/>
      </c>
      <c r="X158" s="22" t="str">
        <f t="shared" si="20"/>
        <v/>
      </c>
    </row>
    <row r="159" spans="1:24" x14ac:dyDescent="0.25">
      <c r="A159" s="34"/>
      <c r="B159" s="36" t="str">
        <f>IF($D159="", "", IF(COUNTIF($S159:$X159, "X")&gt;0, 'Intro &amp; Setup'!$BQ$5, 'Intro &amp; Setup'!$BQ$4))</f>
        <v/>
      </c>
      <c r="C159" s="34"/>
      <c r="D159" s="216"/>
      <c r="E159" s="217"/>
      <c r="F159" s="218"/>
      <c r="G159" s="219"/>
      <c r="H159" s="34"/>
      <c r="I159" s="34"/>
      <c r="J159" s="20" t="str">
        <f>IFERROR(AVERAGEIF('Google Analytics Data'!$AD$11:$AD$5010, $D159, 'Google Analytics Data'!$E$11:$E$5010), "")</f>
        <v/>
      </c>
      <c r="K159" s="91" t="str">
        <f>IFERROR(AVERAGEIF('Google Analytics Data'!$AD$11:$AD$5010, $D159, 'Google Analytics Data'!$G$11:$G$5010), "")</f>
        <v/>
      </c>
      <c r="L159" s="88" t="str">
        <f>IFERROR(AVERAGEIF('Google Analytics Data'!$AD$11:$AD$5010, $D159, 'Google Analytics Data'!$H$11:$H$5010), "")</f>
        <v/>
      </c>
      <c r="M159" s="34"/>
      <c r="O159" s="36" t="str">
        <f t="shared" si="14"/>
        <v/>
      </c>
      <c r="S159" s="20" t="str">
        <f t="shared" si="16"/>
        <v/>
      </c>
      <c r="T159" s="21" t="str">
        <f t="shared" si="17"/>
        <v/>
      </c>
      <c r="U159" s="21" t="str">
        <f t="shared" si="18"/>
        <v/>
      </c>
      <c r="V159" s="21" t="str">
        <f t="shared" si="19"/>
        <v/>
      </c>
      <c r="W159" s="21" t="str">
        <f t="shared" si="15"/>
        <v/>
      </c>
      <c r="X159" s="22" t="str">
        <f t="shared" si="20"/>
        <v/>
      </c>
    </row>
    <row r="160" spans="1:24" x14ac:dyDescent="0.25">
      <c r="A160" s="34"/>
      <c r="B160" s="36" t="str">
        <f>IF($D160="", "", IF(COUNTIF($S160:$X160, "X")&gt;0, 'Intro &amp; Setup'!$BQ$5, 'Intro &amp; Setup'!$BQ$4))</f>
        <v/>
      </c>
      <c r="C160" s="34"/>
      <c r="D160" s="216"/>
      <c r="E160" s="217"/>
      <c r="F160" s="218"/>
      <c r="G160" s="219"/>
      <c r="H160" s="34"/>
      <c r="I160" s="34"/>
      <c r="J160" s="20" t="str">
        <f>IFERROR(AVERAGEIF('Google Analytics Data'!$AD$11:$AD$5010, $D160, 'Google Analytics Data'!$E$11:$E$5010), "")</f>
        <v/>
      </c>
      <c r="K160" s="91" t="str">
        <f>IFERROR(AVERAGEIF('Google Analytics Data'!$AD$11:$AD$5010, $D160, 'Google Analytics Data'!$G$11:$G$5010), "")</f>
        <v/>
      </c>
      <c r="L160" s="88" t="str">
        <f>IFERROR(AVERAGEIF('Google Analytics Data'!$AD$11:$AD$5010, $D160, 'Google Analytics Data'!$H$11:$H$5010), "")</f>
        <v/>
      </c>
      <c r="M160" s="34"/>
      <c r="O160" s="36" t="str">
        <f t="shared" si="14"/>
        <v/>
      </c>
      <c r="S160" s="20" t="str">
        <f t="shared" si="16"/>
        <v/>
      </c>
      <c r="T160" s="21" t="str">
        <f t="shared" si="17"/>
        <v/>
      </c>
      <c r="U160" s="21" t="str">
        <f t="shared" si="18"/>
        <v/>
      </c>
      <c r="V160" s="21" t="str">
        <f t="shared" si="19"/>
        <v/>
      </c>
      <c r="W160" s="21" t="str">
        <f t="shared" si="15"/>
        <v/>
      </c>
      <c r="X160" s="22" t="str">
        <f t="shared" si="20"/>
        <v/>
      </c>
    </row>
    <row r="161" spans="1:24" x14ac:dyDescent="0.25">
      <c r="A161" s="34"/>
      <c r="B161" s="36" t="str">
        <f>IF($D161="", "", IF(COUNTIF($S161:$X161, "X")&gt;0, 'Intro &amp; Setup'!$BQ$5, 'Intro &amp; Setup'!$BQ$4))</f>
        <v/>
      </c>
      <c r="C161" s="34"/>
      <c r="D161" s="216"/>
      <c r="E161" s="217"/>
      <c r="F161" s="218"/>
      <c r="G161" s="219"/>
      <c r="H161" s="34"/>
      <c r="I161" s="34"/>
      <c r="J161" s="20" t="str">
        <f>IFERROR(AVERAGEIF('Google Analytics Data'!$AD$11:$AD$5010, $D161, 'Google Analytics Data'!$E$11:$E$5010), "")</f>
        <v/>
      </c>
      <c r="K161" s="91" t="str">
        <f>IFERROR(AVERAGEIF('Google Analytics Data'!$AD$11:$AD$5010, $D161, 'Google Analytics Data'!$G$11:$G$5010), "")</f>
        <v/>
      </c>
      <c r="L161" s="88" t="str">
        <f>IFERROR(AVERAGEIF('Google Analytics Data'!$AD$11:$AD$5010, $D161, 'Google Analytics Data'!$H$11:$H$5010), "")</f>
        <v/>
      </c>
      <c r="M161" s="34"/>
      <c r="O161" s="36" t="str">
        <f t="shared" si="14"/>
        <v/>
      </c>
      <c r="S161" s="20" t="str">
        <f t="shared" si="16"/>
        <v/>
      </c>
      <c r="T161" s="21" t="str">
        <f t="shared" si="17"/>
        <v/>
      </c>
      <c r="U161" s="21" t="str">
        <f t="shared" si="18"/>
        <v/>
      </c>
      <c r="V161" s="21" t="str">
        <f t="shared" si="19"/>
        <v/>
      </c>
      <c r="W161" s="21" t="str">
        <f t="shared" si="15"/>
        <v/>
      </c>
      <c r="X161" s="22" t="str">
        <f t="shared" si="20"/>
        <v/>
      </c>
    </row>
    <row r="162" spans="1:24" x14ac:dyDescent="0.25">
      <c r="A162" s="34"/>
      <c r="B162" s="36" t="str">
        <f>IF($D162="", "", IF(COUNTIF($S162:$X162, "X")&gt;0, 'Intro &amp; Setup'!$BQ$5, 'Intro &amp; Setup'!$BQ$4))</f>
        <v/>
      </c>
      <c r="C162" s="34"/>
      <c r="D162" s="216"/>
      <c r="E162" s="217"/>
      <c r="F162" s="218"/>
      <c r="G162" s="219"/>
      <c r="H162" s="34"/>
      <c r="I162" s="34"/>
      <c r="J162" s="20" t="str">
        <f>IFERROR(AVERAGEIF('Google Analytics Data'!$AD$11:$AD$5010, $D162, 'Google Analytics Data'!$E$11:$E$5010), "")</f>
        <v/>
      </c>
      <c r="K162" s="91" t="str">
        <f>IFERROR(AVERAGEIF('Google Analytics Data'!$AD$11:$AD$5010, $D162, 'Google Analytics Data'!$G$11:$G$5010), "")</f>
        <v/>
      </c>
      <c r="L162" s="88" t="str">
        <f>IFERROR(AVERAGEIF('Google Analytics Data'!$AD$11:$AD$5010, $D162, 'Google Analytics Data'!$H$11:$H$5010), "")</f>
        <v/>
      </c>
      <c r="M162" s="34"/>
      <c r="O162" s="36" t="str">
        <f t="shared" si="14"/>
        <v/>
      </c>
      <c r="S162" s="20" t="str">
        <f t="shared" si="16"/>
        <v/>
      </c>
      <c r="T162" s="21" t="str">
        <f t="shared" si="17"/>
        <v/>
      </c>
      <c r="U162" s="21" t="str">
        <f t="shared" si="18"/>
        <v/>
      </c>
      <c r="V162" s="21" t="str">
        <f t="shared" si="19"/>
        <v/>
      </c>
      <c r="W162" s="21" t="str">
        <f t="shared" si="15"/>
        <v/>
      </c>
      <c r="X162" s="22" t="str">
        <f t="shared" si="20"/>
        <v/>
      </c>
    </row>
    <row r="163" spans="1:24" x14ac:dyDescent="0.25">
      <c r="A163" s="34"/>
      <c r="B163" s="36" t="str">
        <f>IF($D163="", "", IF(COUNTIF($S163:$X163, "X")&gt;0, 'Intro &amp; Setup'!$BQ$5, 'Intro &amp; Setup'!$BQ$4))</f>
        <v/>
      </c>
      <c r="C163" s="34"/>
      <c r="D163" s="216"/>
      <c r="E163" s="217"/>
      <c r="F163" s="218"/>
      <c r="G163" s="219"/>
      <c r="H163" s="34"/>
      <c r="I163" s="34"/>
      <c r="J163" s="20" t="str">
        <f>IFERROR(AVERAGEIF('Google Analytics Data'!$AD$11:$AD$5010, $D163, 'Google Analytics Data'!$E$11:$E$5010), "")</f>
        <v/>
      </c>
      <c r="K163" s="91" t="str">
        <f>IFERROR(AVERAGEIF('Google Analytics Data'!$AD$11:$AD$5010, $D163, 'Google Analytics Data'!$G$11:$G$5010), "")</f>
        <v/>
      </c>
      <c r="L163" s="88" t="str">
        <f>IFERROR(AVERAGEIF('Google Analytics Data'!$AD$11:$AD$5010, $D163, 'Google Analytics Data'!$H$11:$H$5010), "")</f>
        <v/>
      </c>
      <c r="M163" s="34"/>
      <c r="O163" s="36" t="str">
        <f t="shared" si="14"/>
        <v/>
      </c>
      <c r="S163" s="20" t="str">
        <f t="shared" si="16"/>
        <v/>
      </c>
      <c r="T163" s="21" t="str">
        <f t="shared" si="17"/>
        <v/>
      </c>
      <c r="U163" s="21" t="str">
        <f t="shared" si="18"/>
        <v/>
      </c>
      <c r="V163" s="21" t="str">
        <f t="shared" si="19"/>
        <v/>
      </c>
      <c r="W163" s="21" t="str">
        <f t="shared" si="15"/>
        <v/>
      </c>
      <c r="X163" s="22" t="str">
        <f t="shared" si="20"/>
        <v/>
      </c>
    </row>
    <row r="164" spans="1:24" x14ac:dyDescent="0.25">
      <c r="A164" s="34"/>
      <c r="B164" s="36" t="str">
        <f>IF($D164="", "", IF(COUNTIF($S164:$X164, "X")&gt;0, 'Intro &amp; Setup'!$BQ$5, 'Intro &amp; Setup'!$BQ$4))</f>
        <v/>
      </c>
      <c r="C164" s="34"/>
      <c r="D164" s="216"/>
      <c r="E164" s="217"/>
      <c r="F164" s="218"/>
      <c r="G164" s="219"/>
      <c r="H164" s="34"/>
      <c r="I164" s="34"/>
      <c r="J164" s="20" t="str">
        <f>IFERROR(AVERAGEIF('Google Analytics Data'!$AD$11:$AD$5010, $D164, 'Google Analytics Data'!$E$11:$E$5010), "")</f>
        <v/>
      </c>
      <c r="K164" s="91" t="str">
        <f>IFERROR(AVERAGEIF('Google Analytics Data'!$AD$11:$AD$5010, $D164, 'Google Analytics Data'!$G$11:$G$5010), "")</f>
        <v/>
      </c>
      <c r="L164" s="88" t="str">
        <f>IFERROR(AVERAGEIF('Google Analytics Data'!$AD$11:$AD$5010, $D164, 'Google Analytics Data'!$H$11:$H$5010), "")</f>
        <v/>
      </c>
      <c r="M164" s="34"/>
      <c r="O164" s="36" t="str">
        <f t="shared" si="14"/>
        <v/>
      </c>
      <c r="S164" s="20" t="str">
        <f t="shared" si="16"/>
        <v/>
      </c>
      <c r="T164" s="21" t="str">
        <f t="shared" si="17"/>
        <v/>
      </c>
      <c r="U164" s="21" t="str">
        <f t="shared" si="18"/>
        <v/>
      </c>
      <c r="V164" s="21" t="str">
        <f t="shared" si="19"/>
        <v/>
      </c>
      <c r="W164" s="21" t="str">
        <f t="shared" si="15"/>
        <v/>
      </c>
      <c r="X164" s="22" t="str">
        <f t="shared" si="20"/>
        <v/>
      </c>
    </row>
    <row r="165" spans="1:24" x14ac:dyDescent="0.25">
      <c r="A165" s="34"/>
      <c r="B165" s="36" t="str">
        <f>IF($D165="", "", IF(COUNTIF($S165:$X165, "X")&gt;0, 'Intro &amp; Setup'!$BQ$5, 'Intro &amp; Setup'!$BQ$4))</f>
        <v/>
      </c>
      <c r="C165" s="34"/>
      <c r="D165" s="216"/>
      <c r="E165" s="217"/>
      <c r="F165" s="218"/>
      <c r="G165" s="219"/>
      <c r="H165" s="34"/>
      <c r="I165" s="34"/>
      <c r="J165" s="20" t="str">
        <f>IFERROR(AVERAGEIF('Google Analytics Data'!$AD$11:$AD$5010, $D165, 'Google Analytics Data'!$E$11:$E$5010), "")</f>
        <v/>
      </c>
      <c r="K165" s="91" t="str">
        <f>IFERROR(AVERAGEIF('Google Analytics Data'!$AD$11:$AD$5010, $D165, 'Google Analytics Data'!$G$11:$G$5010), "")</f>
        <v/>
      </c>
      <c r="L165" s="88" t="str">
        <f>IFERROR(AVERAGEIF('Google Analytics Data'!$AD$11:$AD$5010, $D165, 'Google Analytics Data'!$H$11:$H$5010), "")</f>
        <v/>
      </c>
      <c r="M165" s="34"/>
      <c r="O165" s="36" t="str">
        <f t="shared" si="14"/>
        <v/>
      </c>
      <c r="S165" s="20" t="str">
        <f t="shared" si="16"/>
        <v/>
      </c>
      <c r="T165" s="21" t="str">
        <f t="shared" si="17"/>
        <v/>
      </c>
      <c r="U165" s="21" t="str">
        <f t="shared" si="18"/>
        <v/>
      </c>
      <c r="V165" s="21" t="str">
        <f t="shared" si="19"/>
        <v/>
      </c>
      <c r="W165" s="21" t="str">
        <f t="shared" si="15"/>
        <v/>
      </c>
      <c r="X165" s="22" t="str">
        <f t="shared" si="20"/>
        <v/>
      </c>
    </row>
    <row r="166" spans="1:24" x14ac:dyDescent="0.25">
      <c r="A166" s="34"/>
      <c r="B166" s="36" t="str">
        <f>IF($D166="", "", IF(COUNTIF($S166:$X166, "X")&gt;0, 'Intro &amp; Setup'!$BQ$5, 'Intro &amp; Setup'!$BQ$4))</f>
        <v/>
      </c>
      <c r="C166" s="34"/>
      <c r="D166" s="216"/>
      <c r="E166" s="217"/>
      <c r="F166" s="218"/>
      <c r="G166" s="219"/>
      <c r="H166" s="34"/>
      <c r="I166" s="34"/>
      <c r="J166" s="20" t="str">
        <f>IFERROR(AVERAGEIF('Google Analytics Data'!$AD$11:$AD$5010, $D166, 'Google Analytics Data'!$E$11:$E$5010), "")</f>
        <v/>
      </c>
      <c r="K166" s="91" t="str">
        <f>IFERROR(AVERAGEIF('Google Analytics Data'!$AD$11:$AD$5010, $D166, 'Google Analytics Data'!$G$11:$G$5010), "")</f>
        <v/>
      </c>
      <c r="L166" s="88" t="str">
        <f>IFERROR(AVERAGEIF('Google Analytics Data'!$AD$11:$AD$5010, $D166, 'Google Analytics Data'!$H$11:$H$5010), "")</f>
        <v/>
      </c>
      <c r="M166" s="34"/>
      <c r="O166" s="36" t="str">
        <f t="shared" si="14"/>
        <v/>
      </c>
      <c r="S166" s="20" t="str">
        <f t="shared" si="16"/>
        <v/>
      </c>
      <c r="T166" s="21" t="str">
        <f t="shared" si="17"/>
        <v/>
      </c>
      <c r="U166" s="21" t="str">
        <f t="shared" si="18"/>
        <v/>
      </c>
      <c r="V166" s="21" t="str">
        <f t="shared" si="19"/>
        <v/>
      </c>
      <c r="W166" s="21" t="str">
        <f t="shared" si="15"/>
        <v/>
      </c>
      <c r="X166" s="22" t="str">
        <f t="shared" si="20"/>
        <v/>
      </c>
    </row>
    <row r="167" spans="1:24" x14ac:dyDescent="0.25">
      <c r="A167" s="34"/>
      <c r="B167" s="36" t="str">
        <f>IF($D167="", "", IF(COUNTIF($S167:$X167, "X")&gt;0, 'Intro &amp; Setup'!$BQ$5, 'Intro &amp; Setup'!$BQ$4))</f>
        <v/>
      </c>
      <c r="C167" s="34"/>
      <c r="D167" s="216"/>
      <c r="E167" s="217"/>
      <c r="F167" s="218"/>
      <c r="G167" s="219"/>
      <c r="H167" s="34"/>
      <c r="I167" s="34"/>
      <c r="J167" s="20" t="str">
        <f>IFERROR(AVERAGEIF('Google Analytics Data'!$AD$11:$AD$5010, $D167, 'Google Analytics Data'!$E$11:$E$5010), "")</f>
        <v/>
      </c>
      <c r="K167" s="91" t="str">
        <f>IFERROR(AVERAGEIF('Google Analytics Data'!$AD$11:$AD$5010, $D167, 'Google Analytics Data'!$G$11:$G$5010), "")</f>
        <v/>
      </c>
      <c r="L167" s="88" t="str">
        <f>IFERROR(AVERAGEIF('Google Analytics Data'!$AD$11:$AD$5010, $D167, 'Google Analytics Data'!$H$11:$H$5010), "")</f>
        <v/>
      </c>
      <c r="M167" s="34"/>
      <c r="O167" s="36" t="str">
        <f t="shared" si="14"/>
        <v/>
      </c>
      <c r="S167" s="20" t="str">
        <f t="shared" si="16"/>
        <v/>
      </c>
      <c r="T167" s="21" t="str">
        <f t="shared" si="17"/>
        <v/>
      </c>
      <c r="U167" s="21" t="str">
        <f t="shared" si="18"/>
        <v/>
      </c>
      <c r="V167" s="21" t="str">
        <f t="shared" si="19"/>
        <v/>
      </c>
      <c r="W167" s="21" t="str">
        <f t="shared" si="15"/>
        <v/>
      </c>
      <c r="X167" s="22" t="str">
        <f t="shared" si="20"/>
        <v/>
      </c>
    </row>
    <row r="168" spans="1:24" x14ac:dyDescent="0.25">
      <c r="A168" s="34"/>
      <c r="B168" s="36" t="str">
        <f>IF($D168="", "", IF(COUNTIF($S168:$X168, "X")&gt;0, 'Intro &amp; Setup'!$BQ$5, 'Intro &amp; Setup'!$BQ$4))</f>
        <v/>
      </c>
      <c r="C168" s="34"/>
      <c r="D168" s="216"/>
      <c r="E168" s="217"/>
      <c r="F168" s="218"/>
      <c r="G168" s="219"/>
      <c r="H168" s="34"/>
      <c r="I168" s="34"/>
      <c r="J168" s="20" t="str">
        <f>IFERROR(AVERAGEIF('Google Analytics Data'!$AD$11:$AD$5010, $D168, 'Google Analytics Data'!$E$11:$E$5010), "")</f>
        <v/>
      </c>
      <c r="K168" s="91" t="str">
        <f>IFERROR(AVERAGEIF('Google Analytics Data'!$AD$11:$AD$5010, $D168, 'Google Analytics Data'!$G$11:$G$5010), "")</f>
        <v/>
      </c>
      <c r="L168" s="88" t="str">
        <f>IFERROR(AVERAGEIF('Google Analytics Data'!$AD$11:$AD$5010, $D168, 'Google Analytics Data'!$H$11:$H$5010), "")</f>
        <v/>
      </c>
      <c r="M168" s="34"/>
      <c r="O168" s="36" t="str">
        <f t="shared" si="14"/>
        <v/>
      </c>
      <c r="S168" s="20" t="str">
        <f t="shared" si="16"/>
        <v/>
      </c>
      <c r="T168" s="21" t="str">
        <f t="shared" si="17"/>
        <v/>
      </c>
      <c r="U168" s="21" t="str">
        <f t="shared" si="18"/>
        <v/>
      </c>
      <c r="V168" s="21" t="str">
        <f t="shared" si="19"/>
        <v/>
      </c>
      <c r="W168" s="21" t="str">
        <f t="shared" si="15"/>
        <v/>
      </c>
      <c r="X168" s="22" t="str">
        <f t="shared" si="20"/>
        <v/>
      </c>
    </row>
    <row r="169" spans="1:24" x14ac:dyDescent="0.25">
      <c r="A169" s="34"/>
      <c r="B169" s="36" t="str">
        <f>IF($D169="", "", IF(COUNTIF($S169:$X169, "X")&gt;0, 'Intro &amp; Setup'!$BQ$5, 'Intro &amp; Setup'!$BQ$4))</f>
        <v/>
      </c>
      <c r="C169" s="34"/>
      <c r="D169" s="216"/>
      <c r="E169" s="217"/>
      <c r="F169" s="218"/>
      <c r="G169" s="219"/>
      <c r="H169" s="34"/>
      <c r="I169" s="34"/>
      <c r="J169" s="20" t="str">
        <f>IFERROR(AVERAGEIF('Google Analytics Data'!$AD$11:$AD$5010, $D169, 'Google Analytics Data'!$E$11:$E$5010), "")</f>
        <v/>
      </c>
      <c r="K169" s="91" t="str">
        <f>IFERROR(AVERAGEIF('Google Analytics Data'!$AD$11:$AD$5010, $D169, 'Google Analytics Data'!$G$11:$G$5010), "")</f>
        <v/>
      </c>
      <c r="L169" s="88" t="str">
        <f>IFERROR(AVERAGEIF('Google Analytics Data'!$AD$11:$AD$5010, $D169, 'Google Analytics Data'!$H$11:$H$5010), "")</f>
        <v/>
      </c>
      <c r="M169" s="34"/>
      <c r="O169" s="36" t="str">
        <f t="shared" si="14"/>
        <v/>
      </c>
      <c r="S169" s="20" t="str">
        <f t="shared" si="16"/>
        <v/>
      </c>
      <c r="T169" s="21" t="str">
        <f t="shared" si="17"/>
        <v/>
      </c>
      <c r="U169" s="21" t="str">
        <f t="shared" si="18"/>
        <v/>
      </c>
      <c r="V169" s="21" t="str">
        <f t="shared" si="19"/>
        <v/>
      </c>
      <c r="W169" s="21" t="str">
        <f t="shared" si="15"/>
        <v/>
      </c>
      <c r="X169" s="22" t="str">
        <f t="shared" si="20"/>
        <v/>
      </c>
    </row>
    <row r="170" spans="1:24" x14ac:dyDescent="0.25">
      <c r="A170" s="34"/>
      <c r="B170" s="36" t="str">
        <f>IF($D170="", "", IF(COUNTIF($S170:$X170, "X")&gt;0, 'Intro &amp; Setup'!$BQ$5, 'Intro &amp; Setup'!$BQ$4))</f>
        <v/>
      </c>
      <c r="C170" s="34"/>
      <c r="D170" s="216"/>
      <c r="E170" s="217"/>
      <c r="F170" s="218"/>
      <c r="G170" s="219"/>
      <c r="H170" s="34"/>
      <c r="I170" s="34"/>
      <c r="J170" s="20" t="str">
        <f>IFERROR(AVERAGEIF('Google Analytics Data'!$AD$11:$AD$5010, $D170, 'Google Analytics Data'!$E$11:$E$5010), "")</f>
        <v/>
      </c>
      <c r="K170" s="91" t="str">
        <f>IFERROR(AVERAGEIF('Google Analytics Data'!$AD$11:$AD$5010, $D170, 'Google Analytics Data'!$G$11:$G$5010), "")</f>
        <v/>
      </c>
      <c r="L170" s="88" t="str">
        <f>IFERROR(AVERAGEIF('Google Analytics Data'!$AD$11:$AD$5010, $D170, 'Google Analytics Data'!$H$11:$H$5010), "")</f>
        <v/>
      </c>
      <c r="M170" s="34"/>
      <c r="O170" s="36" t="str">
        <f t="shared" si="14"/>
        <v/>
      </c>
      <c r="S170" s="20" t="str">
        <f t="shared" si="16"/>
        <v/>
      </c>
      <c r="T170" s="21" t="str">
        <f t="shared" si="17"/>
        <v/>
      </c>
      <c r="U170" s="21" t="str">
        <f t="shared" si="18"/>
        <v/>
      </c>
      <c r="V170" s="21" t="str">
        <f t="shared" si="19"/>
        <v/>
      </c>
      <c r="W170" s="21" t="str">
        <f t="shared" si="15"/>
        <v/>
      </c>
      <c r="X170" s="22" t="str">
        <f t="shared" si="20"/>
        <v/>
      </c>
    </row>
    <row r="171" spans="1:24" x14ac:dyDescent="0.25">
      <c r="A171" s="34"/>
      <c r="B171" s="36" t="str">
        <f>IF($D171="", "", IF(COUNTIF($S171:$X171, "X")&gt;0, 'Intro &amp; Setup'!$BQ$5, 'Intro &amp; Setup'!$BQ$4))</f>
        <v/>
      </c>
      <c r="C171" s="34"/>
      <c r="D171" s="216"/>
      <c r="E171" s="217"/>
      <c r="F171" s="218"/>
      <c r="G171" s="219"/>
      <c r="H171" s="34"/>
      <c r="I171" s="34"/>
      <c r="J171" s="20" t="str">
        <f>IFERROR(AVERAGEIF('Google Analytics Data'!$AD$11:$AD$5010, $D171, 'Google Analytics Data'!$E$11:$E$5010), "")</f>
        <v/>
      </c>
      <c r="K171" s="91" t="str">
        <f>IFERROR(AVERAGEIF('Google Analytics Data'!$AD$11:$AD$5010, $D171, 'Google Analytics Data'!$G$11:$G$5010), "")</f>
        <v/>
      </c>
      <c r="L171" s="88" t="str">
        <f>IFERROR(AVERAGEIF('Google Analytics Data'!$AD$11:$AD$5010, $D171, 'Google Analytics Data'!$H$11:$H$5010), "")</f>
        <v/>
      </c>
      <c r="M171" s="34"/>
      <c r="O171" s="36" t="str">
        <f t="shared" si="14"/>
        <v/>
      </c>
      <c r="S171" s="20" t="str">
        <f t="shared" si="16"/>
        <v/>
      </c>
      <c r="T171" s="21" t="str">
        <f t="shared" si="17"/>
        <v/>
      </c>
      <c r="U171" s="21" t="str">
        <f t="shared" si="18"/>
        <v/>
      </c>
      <c r="V171" s="21" t="str">
        <f t="shared" si="19"/>
        <v/>
      </c>
      <c r="W171" s="21" t="str">
        <f t="shared" si="15"/>
        <v/>
      </c>
      <c r="X171" s="22" t="str">
        <f t="shared" si="20"/>
        <v/>
      </c>
    </row>
    <row r="172" spans="1:24" x14ac:dyDescent="0.25">
      <c r="A172" s="34"/>
      <c r="B172" s="36" t="str">
        <f>IF($D172="", "", IF(COUNTIF($S172:$X172, "X")&gt;0, 'Intro &amp; Setup'!$BQ$5, 'Intro &amp; Setup'!$BQ$4))</f>
        <v/>
      </c>
      <c r="C172" s="34"/>
      <c r="D172" s="216"/>
      <c r="E172" s="217"/>
      <c r="F172" s="218"/>
      <c r="G172" s="219"/>
      <c r="H172" s="34"/>
      <c r="I172" s="34"/>
      <c r="J172" s="20" t="str">
        <f>IFERROR(AVERAGEIF('Google Analytics Data'!$AD$11:$AD$5010, $D172, 'Google Analytics Data'!$E$11:$E$5010), "")</f>
        <v/>
      </c>
      <c r="K172" s="91" t="str">
        <f>IFERROR(AVERAGEIF('Google Analytics Data'!$AD$11:$AD$5010, $D172, 'Google Analytics Data'!$G$11:$G$5010), "")</f>
        <v/>
      </c>
      <c r="L172" s="88" t="str">
        <f>IFERROR(AVERAGEIF('Google Analytics Data'!$AD$11:$AD$5010, $D172, 'Google Analytics Data'!$H$11:$H$5010), "")</f>
        <v/>
      </c>
      <c r="M172" s="34"/>
      <c r="O172" s="36" t="str">
        <f t="shared" si="14"/>
        <v/>
      </c>
      <c r="S172" s="20" t="str">
        <f t="shared" si="16"/>
        <v/>
      </c>
      <c r="T172" s="21" t="str">
        <f t="shared" si="17"/>
        <v/>
      </c>
      <c r="U172" s="21" t="str">
        <f t="shared" si="18"/>
        <v/>
      </c>
      <c r="V172" s="21" t="str">
        <f t="shared" si="19"/>
        <v/>
      </c>
      <c r="W172" s="21" t="str">
        <f t="shared" si="15"/>
        <v/>
      </c>
      <c r="X172" s="22" t="str">
        <f t="shared" si="20"/>
        <v/>
      </c>
    </row>
    <row r="173" spans="1:24" x14ac:dyDescent="0.25">
      <c r="A173" s="34"/>
      <c r="B173" s="36" t="str">
        <f>IF($D173="", "", IF(COUNTIF($S173:$X173, "X")&gt;0, 'Intro &amp; Setup'!$BQ$5, 'Intro &amp; Setup'!$BQ$4))</f>
        <v/>
      </c>
      <c r="C173" s="34"/>
      <c r="D173" s="216"/>
      <c r="E173" s="217"/>
      <c r="F173" s="218"/>
      <c r="G173" s="219"/>
      <c r="H173" s="34"/>
      <c r="I173" s="34"/>
      <c r="J173" s="20" t="str">
        <f>IFERROR(AVERAGEIF('Google Analytics Data'!$AD$11:$AD$5010, $D173, 'Google Analytics Data'!$E$11:$E$5010), "")</f>
        <v/>
      </c>
      <c r="K173" s="91" t="str">
        <f>IFERROR(AVERAGEIF('Google Analytics Data'!$AD$11:$AD$5010, $D173, 'Google Analytics Data'!$G$11:$G$5010), "")</f>
        <v/>
      </c>
      <c r="L173" s="88" t="str">
        <f>IFERROR(AVERAGEIF('Google Analytics Data'!$AD$11:$AD$5010, $D173, 'Google Analytics Data'!$H$11:$H$5010), "")</f>
        <v/>
      </c>
      <c r="M173" s="34"/>
      <c r="O173" s="36" t="str">
        <f t="shared" si="14"/>
        <v/>
      </c>
      <c r="S173" s="20" t="str">
        <f t="shared" si="16"/>
        <v/>
      </c>
      <c r="T173" s="21" t="str">
        <f t="shared" si="17"/>
        <v/>
      </c>
      <c r="U173" s="21" t="str">
        <f t="shared" si="18"/>
        <v/>
      </c>
      <c r="V173" s="21" t="str">
        <f t="shared" si="19"/>
        <v/>
      </c>
      <c r="W173" s="21" t="str">
        <f t="shared" si="15"/>
        <v/>
      </c>
      <c r="X173" s="22" t="str">
        <f t="shared" si="20"/>
        <v/>
      </c>
    </row>
    <row r="174" spans="1:24" x14ac:dyDescent="0.25">
      <c r="A174" s="34"/>
      <c r="B174" s="36" t="str">
        <f>IF($D174="", "", IF(COUNTIF($S174:$X174, "X")&gt;0, 'Intro &amp; Setup'!$BQ$5, 'Intro &amp; Setup'!$BQ$4))</f>
        <v/>
      </c>
      <c r="C174" s="34"/>
      <c r="D174" s="216"/>
      <c r="E174" s="217"/>
      <c r="F174" s="218"/>
      <c r="G174" s="219"/>
      <c r="H174" s="34"/>
      <c r="I174" s="34"/>
      <c r="J174" s="20" t="str">
        <f>IFERROR(AVERAGEIF('Google Analytics Data'!$AD$11:$AD$5010, $D174, 'Google Analytics Data'!$E$11:$E$5010), "")</f>
        <v/>
      </c>
      <c r="K174" s="91" t="str">
        <f>IFERROR(AVERAGEIF('Google Analytics Data'!$AD$11:$AD$5010, $D174, 'Google Analytics Data'!$G$11:$G$5010), "")</f>
        <v/>
      </c>
      <c r="L174" s="88" t="str">
        <f>IFERROR(AVERAGEIF('Google Analytics Data'!$AD$11:$AD$5010, $D174, 'Google Analytics Data'!$H$11:$H$5010), "")</f>
        <v/>
      </c>
      <c r="M174" s="34"/>
      <c r="O174" s="36" t="str">
        <f t="shared" si="14"/>
        <v/>
      </c>
      <c r="S174" s="20" t="str">
        <f t="shared" si="16"/>
        <v/>
      </c>
      <c r="T174" s="21" t="str">
        <f t="shared" si="17"/>
        <v/>
      </c>
      <c r="U174" s="21" t="str">
        <f t="shared" si="18"/>
        <v/>
      </c>
      <c r="V174" s="21" t="str">
        <f t="shared" si="19"/>
        <v/>
      </c>
      <c r="W174" s="21" t="str">
        <f t="shared" si="15"/>
        <v/>
      </c>
      <c r="X174" s="22" t="str">
        <f t="shared" si="20"/>
        <v/>
      </c>
    </row>
    <row r="175" spans="1:24" x14ac:dyDescent="0.25">
      <c r="A175" s="34"/>
      <c r="B175" s="36" t="str">
        <f>IF($D175="", "", IF(COUNTIF($S175:$X175, "X")&gt;0, 'Intro &amp; Setup'!$BQ$5, 'Intro &amp; Setup'!$BQ$4))</f>
        <v/>
      </c>
      <c r="C175" s="34"/>
      <c r="D175" s="216"/>
      <c r="E175" s="217"/>
      <c r="F175" s="218"/>
      <c r="G175" s="219"/>
      <c r="H175" s="34"/>
      <c r="I175" s="34"/>
      <c r="J175" s="20" t="str">
        <f>IFERROR(AVERAGEIF('Google Analytics Data'!$AD$11:$AD$5010, $D175, 'Google Analytics Data'!$E$11:$E$5010), "")</f>
        <v/>
      </c>
      <c r="K175" s="91" t="str">
        <f>IFERROR(AVERAGEIF('Google Analytics Data'!$AD$11:$AD$5010, $D175, 'Google Analytics Data'!$G$11:$G$5010), "")</f>
        <v/>
      </c>
      <c r="L175" s="88" t="str">
        <f>IFERROR(AVERAGEIF('Google Analytics Data'!$AD$11:$AD$5010, $D175, 'Google Analytics Data'!$H$11:$H$5010), "")</f>
        <v/>
      </c>
      <c r="M175" s="34"/>
      <c r="O175" s="36" t="str">
        <f t="shared" si="14"/>
        <v/>
      </c>
      <c r="S175" s="20" t="str">
        <f t="shared" si="16"/>
        <v/>
      </c>
      <c r="T175" s="21" t="str">
        <f t="shared" si="17"/>
        <v/>
      </c>
      <c r="U175" s="21" t="str">
        <f t="shared" si="18"/>
        <v/>
      </c>
      <c r="V175" s="21" t="str">
        <f t="shared" si="19"/>
        <v/>
      </c>
      <c r="W175" s="21" t="str">
        <f t="shared" si="15"/>
        <v/>
      </c>
      <c r="X175" s="22" t="str">
        <f t="shared" si="20"/>
        <v/>
      </c>
    </row>
    <row r="176" spans="1:24" x14ac:dyDescent="0.25">
      <c r="A176" s="34"/>
      <c r="B176" s="36" t="str">
        <f>IF($D176="", "", IF(COUNTIF($S176:$X176, "X")&gt;0, 'Intro &amp; Setup'!$BQ$5, 'Intro &amp; Setup'!$BQ$4))</f>
        <v/>
      </c>
      <c r="C176" s="34"/>
      <c r="D176" s="216"/>
      <c r="E176" s="217"/>
      <c r="F176" s="218"/>
      <c r="G176" s="219"/>
      <c r="H176" s="34"/>
      <c r="I176" s="34"/>
      <c r="J176" s="20" t="str">
        <f>IFERROR(AVERAGEIF('Google Analytics Data'!$AD$11:$AD$5010, $D176, 'Google Analytics Data'!$E$11:$E$5010), "")</f>
        <v/>
      </c>
      <c r="K176" s="91" t="str">
        <f>IFERROR(AVERAGEIF('Google Analytics Data'!$AD$11:$AD$5010, $D176, 'Google Analytics Data'!$G$11:$G$5010), "")</f>
        <v/>
      </c>
      <c r="L176" s="88" t="str">
        <f>IFERROR(AVERAGEIF('Google Analytics Data'!$AD$11:$AD$5010, $D176, 'Google Analytics Data'!$H$11:$H$5010), "")</f>
        <v/>
      </c>
      <c r="M176" s="34"/>
      <c r="O176" s="36" t="str">
        <f t="shared" si="14"/>
        <v/>
      </c>
      <c r="S176" s="20" t="str">
        <f t="shared" si="16"/>
        <v/>
      </c>
      <c r="T176" s="21" t="str">
        <f t="shared" si="17"/>
        <v/>
      </c>
      <c r="U176" s="21" t="str">
        <f t="shared" si="18"/>
        <v/>
      </c>
      <c r="V176" s="21" t="str">
        <f t="shared" si="19"/>
        <v/>
      </c>
      <c r="W176" s="21" t="str">
        <f t="shared" si="15"/>
        <v/>
      </c>
      <c r="X176" s="22" t="str">
        <f t="shared" si="20"/>
        <v/>
      </c>
    </row>
    <row r="177" spans="1:24" x14ac:dyDescent="0.25">
      <c r="A177" s="34"/>
      <c r="B177" s="36" t="str">
        <f>IF($D177="", "", IF(COUNTIF($S177:$X177, "X")&gt;0, 'Intro &amp; Setup'!$BQ$5, 'Intro &amp; Setup'!$BQ$4))</f>
        <v/>
      </c>
      <c r="C177" s="34"/>
      <c r="D177" s="216"/>
      <c r="E177" s="217"/>
      <c r="F177" s="218"/>
      <c r="G177" s="219"/>
      <c r="H177" s="34"/>
      <c r="I177" s="34"/>
      <c r="J177" s="20" t="str">
        <f>IFERROR(AVERAGEIF('Google Analytics Data'!$AD$11:$AD$5010, $D177, 'Google Analytics Data'!$E$11:$E$5010), "")</f>
        <v/>
      </c>
      <c r="K177" s="91" t="str">
        <f>IFERROR(AVERAGEIF('Google Analytics Data'!$AD$11:$AD$5010, $D177, 'Google Analytics Data'!$G$11:$G$5010), "")</f>
        <v/>
      </c>
      <c r="L177" s="88" t="str">
        <f>IFERROR(AVERAGEIF('Google Analytics Data'!$AD$11:$AD$5010, $D177, 'Google Analytics Data'!$H$11:$H$5010), "")</f>
        <v/>
      </c>
      <c r="M177" s="34"/>
      <c r="O177" s="36" t="str">
        <f t="shared" si="14"/>
        <v/>
      </c>
      <c r="S177" s="20" t="str">
        <f t="shared" si="16"/>
        <v/>
      </c>
      <c r="T177" s="21" t="str">
        <f t="shared" si="17"/>
        <v/>
      </c>
      <c r="U177" s="21" t="str">
        <f t="shared" si="18"/>
        <v/>
      </c>
      <c r="V177" s="21" t="str">
        <f t="shared" si="19"/>
        <v/>
      </c>
      <c r="W177" s="21" t="str">
        <f t="shared" si="15"/>
        <v/>
      </c>
      <c r="X177" s="22" t="str">
        <f t="shared" si="20"/>
        <v/>
      </c>
    </row>
    <row r="178" spans="1:24" x14ac:dyDescent="0.25">
      <c r="A178" s="34"/>
      <c r="B178" s="36" t="str">
        <f>IF($D178="", "", IF(COUNTIF($S178:$X178, "X")&gt;0, 'Intro &amp; Setup'!$BQ$5, 'Intro &amp; Setup'!$BQ$4))</f>
        <v/>
      </c>
      <c r="C178" s="34"/>
      <c r="D178" s="216"/>
      <c r="E178" s="217"/>
      <c r="F178" s="218"/>
      <c r="G178" s="219"/>
      <c r="H178" s="34"/>
      <c r="I178" s="34"/>
      <c r="J178" s="20" t="str">
        <f>IFERROR(AVERAGEIF('Google Analytics Data'!$AD$11:$AD$5010, $D178, 'Google Analytics Data'!$E$11:$E$5010), "")</f>
        <v/>
      </c>
      <c r="K178" s="91" t="str">
        <f>IFERROR(AVERAGEIF('Google Analytics Data'!$AD$11:$AD$5010, $D178, 'Google Analytics Data'!$G$11:$G$5010), "")</f>
        <v/>
      </c>
      <c r="L178" s="88" t="str">
        <f>IFERROR(AVERAGEIF('Google Analytics Data'!$AD$11:$AD$5010, $D178, 'Google Analytics Data'!$H$11:$H$5010), "")</f>
        <v/>
      </c>
      <c r="M178" s="34"/>
      <c r="O178" s="36" t="str">
        <f t="shared" si="14"/>
        <v/>
      </c>
      <c r="S178" s="20" t="str">
        <f t="shared" si="16"/>
        <v/>
      </c>
      <c r="T178" s="21" t="str">
        <f t="shared" si="17"/>
        <v/>
      </c>
      <c r="U178" s="21" t="str">
        <f t="shared" si="18"/>
        <v/>
      </c>
      <c r="V178" s="21" t="str">
        <f t="shared" si="19"/>
        <v/>
      </c>
      <c r="W178" s="21" t="str">
        <f t="shared" si="15"/>
        <v/>
      </c>
      <c r="X178" s="22" t="str">
        <f t="shared" si="20"/>
        <v/>
      </c>
    </row>
    <row r="179" spans="1:24" x14ac:dyDescent="0.25">
      <c r="A179" s="34"/>
      <c r="B179" s="36" t="str">
        <f>IF($D179="", "", IF(COUNTIF($S179:$X179, "X")&gt;0, 'Intro &amp; Setup'!$BQ$5, 'Intro &amp; Setup'!$BQ$4))</f>
        <v/>
      </c>
      <c r="C179" s="34"/>
      <c r="D179" s="216"/>
      <c r="E179" s="217"/>
      <c r="F179" s="218"/>
      <c r="G179" s="219"/>
      <c r="H179" s="34"/>
      <c r="I179" s="34"/>
      <c r="J179" s="20" t="str">
        <f>IFERROR(AVERAGEIF('Google Analytics Data'!$AD$11:$AD$5010, $D179, 'Google Analytics Data'!$E$11:$E$5010), "")</f>
        <v/>
      </c>
      <c r="K179" s="91" t="str">
        <f>IFERROR(AVERAGEIF('Google Analytics Data'!$AD$11:$AD$5010, $D179, 'Google Analytics Data'!$G$11:$G$5010), "")</f>
        <v/>
      </c>
      <c r="L179" s="88" t="str">
        <f>IFERROR(AVERAGEIF('Google Analytics Data'!$AD$11:$AD$5010, $D179, 'Google Analytics Data'!$H$11:$H$5010), "")</f>
        <v/>
      </c>
      <c r="M179" s="34"/>
      <c r="O179" s="36" t="str">
        <f t="shared" si="14"/>
        <v/>
      </c>
      <c r="S179" s="20" t="str">
        <f t="shared" si="16"/>
        <v/>
      </c>
      <c r="T179" s="21" t="str">
        <f t="shared" si="17"/>
        <v/>
      </c>
      <c r="U179" s="21" t="str">
        <f t="shared" si="18"/>
        <v/>
      </c>
      <c r="V179" s="21" t="str">
        <f t="shared" si="19"/>
        <v/>
      </c>
      <c r="W179" s="21" t="str">
        <f t="shared" si="15"/>
        <v/>
      </c>
      <c r="X179" s="22" t="str">
        <f t="shared" si="20"/>
        <v/>
      </c>
    </row>
    <row r="180" spans="1:24" x14ac:dyDescent="0.25">
      <c r="A180" s="34"/>
      <c r="B180" s="36" t="str">
        <f>IF($D180="", "", IF(COUNTIF($S180:$X180, "X")&gt;0, 'Intro &amp; Setup'!$BQ$5, 'Intro &amp; Setup'!$BQ$4))</f>
        <v/>
      </c>
      <c r="C180" s="34"/>
      <c r="D180" s="216"/>
      <c r="E180" s="217"/>
      <c r="F180" s="218"/>
      <c r="G180" s="219"/>
      <c r="H180" s="34"/>
      <c r="I180" s="34"/>
      <c r="J180" s="20" t="str">
        <f>IFERROR(AVERAGEIF('Google Analytics Data'!$AD$11:$AD$5010, $D180, 'Google Analytics Data'!$E$11:$E$5010), "")</f>
        <v/>
      </c>
      <c r="K180" s="91" t="str">
        <f>IFERROR(AVERAGEIF('Google Analytics Data'!$AD$11:$AD$5010, $D180, 'Google Analytics Data'!$G$11:$G$5010), "")</f>
        <v/>
      </c>
      <c r="L180" s="88" t="str">
        <f>IFERROR(AVERAGEIF('Google Analytics Data'!$AD$11:$AD$5010, $D180, 'Google Analytics Data'!$H$11:$H$5010), "")</f>
        <v/>
      </c>
      <c r="M180" s="34"/>
      <c r="O180" s="36" t="str">
        <f t="shared" si="14"/>
        <v/>
      </c>
      <c r="S180" s="20" t="str">
        <f t="shared" si="16"/>
        <v/>
      </c>
      <c r="T180" s="21" t="str">
        <f t="shared" si="17"/>
        <v/>
      </c>
      <c r="U180" s="21" t="str">
        <f t="shared" si="18"/>
        <v/>
      </c>
      <c r="V180" s="21" t="str">
        <f t="shared" si="19"/>
        <v/>
      </c>
      <c r="W180" s="21" t="str">
        <f t="shared" si="15"/>
        <v/>
      </c>
      <c r="X180" s="22" t="str">
        <f t="shared" si="20"/>
        <v/>
      </c>
    </row>
    <row r="181" spans="1:24" x14ac:dyDescent="0.25">
      <c r="A181" s="34"/>
      <c r="B181" s="36" t="str">
        <f>IF($D181="", "", IF(COUNTIF($S181:$X181, "X")&gt;0, 'Intro &amp; Setup'!$BQ$5, 'Intro &amp; Setup'!$BQ$4))</f>
        <v/>
      </c>
      <c r="C181" s="34"/>
      <c r="D181" s="216"/>
      <c r="E181" s="217"/>
      <c r="F181" s="218"/>
      <c r="G181" s="219"/>
      <c r="H181" s="34"/>
      <c r="I181" s="34"/>
      <c r="J181" s="20" t="str">
        <f>IFERROR(AVERAGEIF('Google Analytics Data'!$AD$11:$AD$5010, $D181, 'Google Analytics Data'!$E$11:$E$5010), "")</f>
        <v/>
      </c>
      <c r="K181" s="91" t="str">
        <f>IFERROR(AVERAGEIF('Google Analytics Data'!$AD$11:$AD$5010, $D181, 'Google Analytics Data'!$G$11:$G$5010), "")</f>
        <v/>
      </c>
      <c r="L181" s="88" t="str">
        <f>IFERROR(AVERAGEIF('Google Analytics Data'!$AD$11:$AD$5010, $D181, 'Google Analytics Data'!$H$11:$H$5010), "")</f>
        <v/>
      </c>
      <c r="M181" s="34"/>
      <c r="O181" s="36" t="str">
        <f t="shared" si="14"/>
        <v/>
      </c>
      <c r="S181" s="20" t="str">
        <f t="shared" si="16"/>
        <v/>
      </c>
      <c r="T181" s="21" t="str">
        <f t="shared" si="17"/>
        <v/>
      </c>
      <c r="U181" s="21" t="str">
        <f t="shared" si="18"/>
        <v/>
      </c>
      <c r="V181" s="21" t="str">
        <f t="shared" si="19"/>
        <v/>
      </c>
      <c r="W181" s="21" t="str">
        <f t="shared" si="15"/>
        <v/>
      </c>
      <c r="X181" s="22" t="str">
        <f t="shared" si="20"/>
        <v/>
      </c>
    </row>
    <row r="182" spans="1:24" x14ac:dyDescent="0.25">
      <c r="A182" s="34"/>
      <c r="B182" s="36" t="str">
        <f>IF($D182="", "", IF(COUNTIF($S182:$X182, "X")&gt;0, 'Intro &amp; Setup'!$BQ$5, 'Intro &amp; Setup'!$BQ$4))</f>
        <v/>
      </c>
      <c r="C182" s="34"/>
      <c r="D182" s="216"/>
      <c r="E182" s="217"/>
      <c r="F182" s="218"/>
      <c r="G182" s="219"/>
      <c r="H182" s="34"/>
      <c r="I182" s="34"/>
      <c r="J182" s="20" t="str">
        <f>IFERROR(AVERAGEIF('Google Analytics Data'!$AD$11:$AD$5010, $D182, 'Google Analytics Data'!$E$11:$E$5010), "")</f>
        <v/>
      </c>
      <c r="K182" s="91" t="str">
        <f>IFERROR(AVERAGEIF('Google Analytics Data'!$AD$11:$AD$5010, $D182, 'Google Analytics Data'!$G$11:$G$5010), "")</f>
        <v/>
      </c>
      <c r="L182" s="88" t="str">
        <f>IFERROR(AVERAGEIF('Google Analytics Data'!$AD$11:$AD$5010, $D182, 'Google Analytics Data'!$H$11:$H$5010), "")</f>
        <v/>
      </c>
      <c r="M182" s="34"/>
      <c r="O182" s="36" t="str">
        <f t="shared" si="14"/>
        <v/>
      </c>
      <c r="S182" s="20" t="str">
        <f t="shared" si="16"/>
        <v/>
      </c>
      <c r="T182" s="21" t="str">
        <f t="shared" si="17"/>
        <v/>
      </c>
      <c r="U182" s="21" t="str">
        <f t="shared" si="18"/>
        <v/>
      </c>
      <c r="V182" s="21" t="str">
        <f t="shared" si="19"/>
        <v/>
      </c>
      <c r="W182" s="21" t="str">
        <f t="shared" si="15"/>
        <v/>
      </c>
      <c r="X182" s="22" t="str">
        <f t="shared" si="20"/>
        <v/>
      </c>
    </row>
    <row r="183" spans="1:24" x14ac:dyDescent="0.25">
      <c r="A183" s="34"/>
      <c r="B183" s="36" t="str">
        <f>IF($D183="", "", IF(COUNTIF($S183:$X183, "X")&gt;0, 'Intro &amp; Setup'!$BQ$5, 'Intro &amp; Setup'!$BQ$4))</f>
        <v/>
      </c>
      <c r="C183" s="34"/>
      <c r="D183" s="216"/>
      <c r="E183" s="217"/>
      <c r="F183" s="218"/>
      <c r="G183" s="219"/>
      <c r="H183" s="34"/>
      <c r="I183" s="34"/>
      <c r="J183" s="20" t="str">
        <f>IFERROR(AVERAGEIF('Google Analytics Data'!$AD$11:$AD$5010, $D183, 'Google Analytics Data'!$E$11:$E$5010), "")</f>
        <v/>
      </c>
      <c r="K183" s="91" t="str">
        <f>IFERROR(AVERAGEIF('Google Analytics Data'!$AD$11:$AD$5010, $D183, 'Google Analytics Data'!$G$11:$G$5010), "")</f>
        <v/>
      </c>
      <c r="L183" s="88" t="str">
        <f>IFERROR(AVERAGEIF('Google Analytics Data'!$AD$11:$AD$5010, $D183, 'Google Analytics Data'!$H$11:$H$5010), "")</f>
        <v/>
      </c>
      <c r="M183" s="34"/>
      <c r="O183" s="36" t="str">
        <f t="shared" si="14"/>
        <v/>
      </c>
      <c r="S183" s="20" t="str">
        <f t="shared" si="16"/>
        <v/>
      </c>
      <c r="T183" s="21" t="str">
        <f t="shared" si="17"/>
        <v/>
      </c>
      <c r="U183" s="21" t="str">
        <f t="shared" si="18"/>
        <v/>
      </c>
      <c r="V183" s="21" t="str">
        <f t="shared" si="19"/>
        <v/>
      </c>
      <c r="W183" s="21" t="str">
        <f t="shared" si="15"/>
        <v/>
      </c>
      <c r="X183" s="22" t="str">
        <f t="shared" si="20"/>
        <v/>
      </c>
    </row>
    <row r="184" spans="1:24" x14ac:dyDescent="0.25">
      <c r="A184" s="34"/>
      <c r="B184" s="36" t="str">
        <f>IF($D184="", "", IF(COUNTIF($S184:$X184, "X")&gt;0, 'Intro &amp; Setup'!$BQ$5, 'Intro &amp; Setup'!$BQ$4))</f>
        <v/>
      </c>
      <c r="C184" s="34"/>
      <c r="D184" s="216"/>
      <c r="E184" s="217"/>
      <c r="F184" s="218"/>
      <c r="G184" s="219"/>
      <c r="H184" s="34"/>
      <c r="I184" s="34"/>
      <c r="J184" s="20" t="str">
        <f>IFERROR(AVERAGEIF('Google Analytics Data'!$AD$11:$AD$5010, $D184, 'Google Analytics Data'!$E$11:$E$5010), "")</f>
        <v/>
      </c>
      <c r="K184" s="91" t="str">
        <f>IFERROR(AVERAGEIF('Google Analytics Data'!$AD$11:$AD$5010, $D184, 'Google Analytics Data'!$G$11:$G$5010), "")</f>
        <v/>
      </c>
      <c r="L184" s="88" t="str">
        <f>IFERROR(AVERAGEIF('Google Analytics Data'!$AD$11:$AD$5010, $D184, 'Google Analytics Data'!$H$11:$H$5010), "")</f>
        <v/>
      </c>
      <c r="M184" s="34"/>
      <c r="O184" s="36" t="str">
        <f t="shared" si="14"/>
        <v/>
      </c>
      <c r="S184" s="20" t="str">
        <f t="shared" si="16"/>
        <v/>
      </c>
      <c r="T184" s="21" t="str">
        <f t="shared" si="17"/>
        <v/>
      </c>
      <c r="U184" s="21" t="str">
        <f t="shared" si="18"/>
        <v/>
      </c>
      <c r="V184" s="21" t="str">
        <f t="shared" si="19"/>
        <v/>
      </c>
      <c r="W184" s="21" t="str">
        <f t="shared" si="15"/>
        <v/>
      </c>
      <c r="X184" s="22" t="str">
        <f t="shared" si="20"/>
        <v/>
      </c>
    </row>
    <row r="185" spans="1:24" x14ac:dyDescent="0.25">
      <c r="A185" s="34"/>
      <c r="B185" s="36" t="str">
        <f>IF($D185="", "", IF(COUNTIF($S185:$X185, "X")&gt;0, 'Intro &amp; Setup'!$BQ$5, 'Intro &amp; Setup'!$BQ$4))</f>
        <v/>
      </c>
      <c r="C185" s="34"/>
      <c r="D185" s="216"/>
      <c r="E185" s="217"/>
      <c r="F185" s="218"/>
      <c r="G185" s="219"/>
      <c r="H185" s="34"/>
      <c r="I185" s="34"/>
      <c r="J185" s="20" t="str">
        <f>IFERROR(AVERAGEIF('Google Analytics Data'!$AD$11:$AD$5010, $D185, 'Google Analytics Data'!$E$11:$E$5010), "")</f>
        <v/>
      </c>
      <c r="K185" s="91" t="str">
        <f>IFERROR(AVERAGEIF('Google Analytics Data'!$AD$11:$AD$5010, $D185, 'Google Analytics Data'!$G$11:$G$5010), "")</f>
        <v/>
      </c>
      <c r="L185" s="88" t="str">
        <f>IFERROR(AVERAGEIF('Google Analytics Data'!$AD$11:$AD$5010, $D185, 'Google Analytics Data'!$H$11:$H$5010), "")</f>
        <v/>
      </c>
      <c r="M185" s="34"/>
      <c r="O185" s="36" t="str">
        <f t="shared" si="14"/>
        <v/>
      </c>
      <c r="S185" s="20" t="str">
        <f t="shared" si="16"/>
        <v/>
      </c>
      <c r="T185" s="21" t="str">
        <f t="shared" si="17"/>
        <v/>
      </c>
      <c r="U185" s="21" t="str">
        <f t="shared" si="18"/>
        <v/>
      </c>
      <c r="V185" s="21" t="str">
        <f t="shared" si="19"/>
        <v/>
      </c>
      <c r="W185" s="21" t="str">
        <f t="shared" si="15"/>
        <v/>
      </c>
      <c r="X185" s="22" t="str">
        <f t="shared" si="20"/>
        <v/>
      </c>
    </row>
    <row r="186" spans="1:24" x14ac:dyDescent="0.25">
      <c r="A186" s="34"/>
      <c r="B186" s="36" t="str">
        <f>IF($D186="", "", IF(COUNTIF($S186:$X186, "X")&gt;0, 'Intro &amp; Setup'!$BQ$5, 'Intro &amp; Setup'!$BQ$4))</f>
        <v/>
      </c>
      <c r="C186" s="34"/>
      <c r="D186" s="216"/>
      <c r="E186" s="217"/>
      <c r="F186" s="218"/>
      <c r="G186" s="219"/>
      <c r="H186" s="34"/>
      <c r="I186" s="34"/>
      <c r="J186" s="20" t="str">
        <f>IFERROR(AVERAGEIF('Google Analytics Data'!$AD$11:$AD$5010, $D186, 'Google Analytics Data'!$E$11:$E$5010), "")</f>
        <v/>
      </c>
      <c r="K186" s="91" t="str">
        <f>IFERROR(AVERAGEIF('Google Analytics Data'!$AD$11:$AD$5010, $D186, 'Google Analytics Data'!$G$11:$G$5010), "")</f>
        <v/>
      </c>
      <c r="L186" s="88" t="str">
        <f>IFERROR(AVERAGEIF('Google Analytics Data'!$AD$11:$AD$5010, $D186, 'Google Analytics Data'!$H$11:$H$5010), "")</f>
        <v/>
      </c>
      <c r="M186" s="34"/>
      <c r="O186" s="36" t="str">
        <f t="shared" si="14"/>
        <v/>
      </c>
      <c r="S186" s="20" t="str">
        <f t="shared" si="16"/>
        <v/>
      </c>
      <c r="T186" s="21" t="str">
        <f t="shared" si="17"/>
        <v/>
      </c>
      <c r="U186" s="21" t="str">
        <f t="shared" si="18"/>
        <v/>
      </c>
      <c r="V186" s="21" t="str">
        <f t="shared" si="19"/>
        <v/>
      </c>
      <c r="W186" s="21" t="str">
        <f t="shared" si="15"/>
        <v/>
      </c>
      <c r="X186" s="22" t="str">
        <f t="shared" si="20"/>
        <v/>
      </c>
    </row>
    <row r="187" spans="1:24" x14ac:dyDescent="0.25">
      <c r="A187" s="34"/>
      <c r="B187" s="36" t="str">
        <f>IF($D187="", "", IF(COUNTIF($S187:$X187, "X")&gt;0, 'Intro &amp; Setup'!$BQ$5, 'Intro &amp; Setup'!$BQ$4))</f>
        <v/>
      </c>
      <c r="C187" s="34"/>
      <c r="D187" s="216"/>
      <c r="E187" s="217"/>
      <c r="F187" s="218"/>
      <c r="G187" s="219"/>
      <c r="H187" s="34"/>
      <c r="I187" s="34"/>
      <c r="J187" s="20" t="str">
        <f>IFERROR(AVERAGEIF('Google Analytics Data'!$AD$11:$AD$5010, $D187, 'Google Analytics Data'!$E$11:$E$5010), "")</f>
        <v/>
      </c>
      <c r="K187" s="91" t="str">
        <f>IFERROR(AVERAGEIF('Google Analytics Data'!$AD$11:$AD$5010, $D187, 'Google Analytics Data'!$G$11:$G$5010), "")</f>
        <v/>
      </c>
      <c r="L187" s="88" t="str">
        <f>IFERROR(AVERAGEIF('Google Analytics Data'!$AD$11:$AD$5010, $D187, 'Google Analytics Data'!$H$11:$H$5010), "")</f>
        <v/>
      </c>
      <c r="M187" s="34"/>
      <c r="O187" s="36" t="str">
        <f t="shared" si="14"/>
        <v/>
      </c>
      <c r="S187" s="20" t="str">
        <f t="shared" si="16"/>
        <v/>
      </c>
      <c r="T187" s="21" t="str">
        <f t="shared" si="17"/>
        <v/>
      </c>
      <c r="U187" s="21" t="str">
        <f t="shared" si="18"/>
        <v/>
      </c>
      <c r="V187" s="21" t="str">
        <f t="shared" si="19"/>
        <v/>
      </c>
      <c r="W187" s="21" t="str">
        <f t="shared" si="15"/>
        <v/>
      </c>
      <c r="X187" s="22" t="str">
        <f t="shared" si="20"/>
        <v/>
      </c>
    </row>
    <row r="188" spans="1:24" x14ac:dyDescent="0.25">
      <c r="A188" s="34"/>
      <c r="B188" s="36" t="str">
        <f>IF($D188="", "", IF(COUNTIF($S188:$X188, "X")&gt;0, 'Intro &amp; Setup'!$BQ$5, 'Intro &amp; Setup'!$BQ$4))</f>
        <v/>
      </c>
      <c r="C188" s="34"/>
      <c r="D188" s="216"/>
      <c r="E188" s="217"/>
      <c r="F188" s="218"/>
      <c r="G188" s="219"/>
      <c r="H188" s="34"/>
      <c r="I188" s="34"/>
      <c r="J188" s="20" t="str">
        <f>IFERROR(AVERAGEIF('Google Analytics Data'!$AD$11:$AD$5010, $D188, 'Google Analytics Data'!$E$11:$E$5010), "")</f>
        <v/>
      </c>
      <c r="K188" s="91" t="str">
        <f>IFERROR(AVERAGEIF('Google Analytics Data'!$AD$11:$AD$5010, $D188, 'Google Analytics Data'!$G$11:$G$5010), "")</f>
        <v/>
      </c>
      <c r="L188" s="88" t="str">
        <f>IFERROR(AVERAGEIF('Google Analytics Data'!$AD$11:$AD$5010, $D188, 'Google Analytics Data'!$H$11:$H$5010), "")</f>
        <v/>
      </c>
      <c r="M188" s="34"/>
      <c r="O188" s="36" t="str">
        <f t="shared" si="14"/>
        <v/>
      </c>
      <c r="S188" s="20" t="str">
        <f t="shared" si="16"/>
        <v/>
      </c>
      <c r="T188" s="21" t="str">
        <f t="shared" si="17"/>
        <v/>
      </c>
      <c r="U188" s="21" t="str">
        <f t="shared" si="18"/>
        <v/>
      </c>
      <c r="V188" s="21" t="str">
        <f t="shared" si="19"/>
        <v/>
      </c>
      <c r="W188" s="21" t="str">
        <f t="shared" si="15"/>
        <v/>
      </c>
      <c r="X188" s="22" t="str">
        <f t="shared" si="20"/>
        <v/>
      </c>
    </row>
    <row r="189" spans="1:24" x14ac:dyDescent="0.25">
      <c r="A189" s="34"/>
      <c r="B189" s="36" t="str">
        <f>IF($D189="", "", IF(COUNTIF($S189:$X189, "X")&gt;0, 'Intro &amp; Setup'!$BQ$5, 'Intro &amp; Setup'!$BQ$4))</f>
        <v/>
      </c>
      <c r="C189" s="34"/>
      <c r="D189" s="216"/>
      <c r="E189" s="217"/>
      <c r="F189" s="218"/>
      <c r="G189" s="219"/>
      <c r="H189" s="34"/>
      <c r="I189" s="34"/>
      <c r="J189" s="20" t="str">
        <f>IFERROR(AVERAGEIF('Google Analytics Data'!$AD$11:$AD$5010, $D189, 'Google Analytics Data'!$E$11:$E$5010), "")</f>
        <v/>
      </c>
      <c r="K189" s="91" t="str">
        <f>IFERROR(AVERAGEIF('Google Analytics Data'!$AD$11:$AD$5010, $D189, 'Google Analytics Data'!$G$11:$G$5010), "")</f>
        <v/>
      </c>
      <c r="L189" s="88" t="str">
        <f>IFERROR(AVERAGEIF('Google Analytics Data'!$AD$11:$AD$5010, $D189, 'Google Analytics Data'!$H$11:$H$5010), "")</f>
        <v/>
      </c>
      <c r="M189" s="34"/>
      <c r="O189" s="36" t="str">
        <f t="shared" si="14"/>
        <v/>
      </c>
      <c r="S189" s="20" t="str">
        <f t="shared" si="16"/>
        <v/>
      </c>
      <c r="T189" s="21" t="str">
        <f t="shared" si="17"/>
        <v/>
      </c>
      <c r="U189" s="21" t="str">
        <f t="shared" si="18"/>
        <v/>
      </c>
      <c r="V189" s="21" t="str">
        <f t="shared" si="19"/>
        <v/>
      </c>
      <c r="W189" s="21" t="str">
        <f t="shared" si="15"/>
        <v/>
      </c>
      <c r="X189" s="22" t="str">
        <f t="shared" si="20"/>
        <v/>
      </c>
    </row>
    <row r="190" spans="1:24" x14ac:dyDescent="0.25">
      <c r="A190" s="34"/>
      <c r="B190" s="36" t="str">
        <f>IF($D190="", "", IF(COUNTIF($S190:$X190, "X")&gt;0, 'Intro &amp; Setup'!$BQ$5, 'Intro &amp; Setup'!$BQ$4))</f>
        <v/>
      </c>
      <c r="C190" s="34"/>
      <c r="D190" s="216"/>
      <c r="E190" s="217"/>
      <c r="F190" s="218"/>
      <c r="G190" s="219"/>
      <c r="H190" s="34"/>
      <c r="I190" s="34"/>
      <c r="J190" s="20" t="str">
        <f>IFERROR(AVERAGEIF('Google Analytics Data'!$AD$11:$AD$5010, $D190, 'Google Analytics Data'!$E$11:$E$5010), "")</f>
        <v/>
      </c>
      <c r="K190" s="91" t="str">
        <f>IFERROR(AVERAGEIF('Google Analytics Data'!$AD$11:$AD$5010, $D190, 'Google Analytics Data'!$G$11:$G$5010), "")</f>
        <v/>
      </c>
      <c r="L190" s="88" t="str">
        <f>IFERROR(AVERAGEIF('Google Analytics Data'!$AD$11:$AD$5010, $D190, 'Google Analytics Data'!$H$11:$H$5010), "")</f>
        <v/>
      </c>
      <c r="M190" s="34"/>
      <c r="O190" s="36" t="str">
        <f t="shared" si="14"/>
        <v/>
      </c>
      <c r="S190" s="20" t="str">
        <f t="shared" si="16"/>
        <v/>
      </c>
      <c r="T190" s="21" t="str">
        <f t="shared" si="17"/>
        <v/>
      </c>
      <c r="U190" s="21" t="str">
        <f t="shared" si="18"/>
        <v/>
      </c>
      <c r="V190" s="21" t="str">
        <f t="shared" si="19"/>
        <v/>
      </c>
      <c r="W190" s="21" t="str">
        <f t="shared" si="15"/>
        <v/>
      </c>
      <c r="X190" s="22" t="str">
        <f t="shared" si="20"/>
        <v/>
      </c>
    </row>
    <row r="191" spans="1:24" x14ac:dyDescent="0.25">
      <c r="A191" s="34"/>
      <c r="B191" s="36" t="str">
        <f>IF($D191="", "", IF(COUNTIF($S191:$X191, "X")&gt;0, 'Intro &amp; Setup'!$BQ$5, 'Intro &amp; Setup'!$BQ$4))</f>
        <v/>
      </c>
      <c r="C191" s="34"/>
      <c r="D191" s="216"/>
      <c r="E191" s="217"/>
      <c r="F191" s="218"/>
      <c r="G191" s="219"/>
      <c r="H191" s="34"/>
      <c r="I191" s="34"/>
      <c r="J191" s="20" t="str">
        <f>IFERROR(AVERAGEIF('Google Analytics Data'!$AD$11:$AD$5010, $D191, 'Google Analytics Data'!$E$11:$E$5010), "")</f>
        <v/>
      </c>
      <c r="K191" s="91" t="str">
        <f>IFERROR(AVERAGEIF('Google Analytics Data'!$AD$11:$AD$5010, $D191, 'Google Analytics Data'!$G$11:$G$5010), "")</f>
        <v/>
      </c>
      <c r="L191" s="88" t="str">
        <f>IFERROR(AVERAGEIF('Google Analytics Data'!$AD$11:$AD$5010, $D191, 'Google Analytics Data'!$H$11:$H$5010), "")</f>
        <v/>
      </c>
      <c r="M191" s="34"/>
      <c r="O191" s="36" t="str">
        <f t="shared" si="14"/>
        <v/>
      </c>
      <c r="S191" s="20" t="str">
        <f t="shared" si="16"/>
        <v/>
      </c>
      <c r="T191" s="21" t="str">
        <f t="shared" si="17"/>
        <v/>
      </c>
      <c r="U191" s="21" t="str">
        <f t="shared" si="18"/>
        <v/>
      </c>
      <c r="V191" s="21" t="str">
        <f t="shared" si="19"/>
        <v/>
      </c>
      <c r="W191" s="21" t="str">
        <f t="shared" si="15"/>
        <v/>
      </c>
      <c r="X191" s="22" t="str">
        <f t="shared" si="20"/>
        <v/>
      </c>
    </row>
    <row r="192" spans="1:24" x14ac:dyDescent="0.25">
      <c r="A192" s="34"/>
      <c r="B192" s="36" t="str">
        <f>IF($D192="", "", IF(COUNTIF($S192:$X192, "X")&gt;0, 'Intro &amp; Setup'!$BQ$5, 'Intro &amp; Setup'!$BQ$4))</f>
        <v/>
      </c>
      <c r="C192" s="34"/>
      <c r="D192" s="216"/>
      <c r="E192" s="217"/>
      <c r="F192" s="218"/>
      <c r="G192" s="219"/>
      <c r="H192" s="34"/>
      <c r="I192" s="34"/>
      <c r="J192" s="20" t="str">
        <f>IFERROR(AVERAGEIF('Google Analytics Data'!$AD$11:$AD$5010, $D192, 'Google Analytics Data'!$E$11:$E$5010), "")</f>
        <v/>
      </c>
      <c r="K192" s="91" t="str">
        <f>IFERROR(AVERAGEIF('Google Analytics Data'!$AD$11:$AD$5010, $D192, 'Google Analytics Data'!$G$11:$G$5010), "")</f>
        <v/>
      </c>
      <c r="L192" s="88" t="str">
        <f>IFERROR(AVERAGEIF('Google Analytics Data'!$AD$11:$AD$5010, $D192, 'Google Analytics Data'!$H$11:$H$5010), "")</f>
        <v/>
      </c>
      <c r="M192" s="34"/>
      <c r="O192" s="36" t="str">
        <f t="shared" si="14"/>
        <v/>
      </c>
      <c r="S192" s="20" t="str">
        <f t="shared" si="16"/>
        <v/>
      </c>
      <c r="T192" s="21" t="str">
        <f t="shared" si="17"/>
        <v/>
      </c>
      <c r="U192" s="21" t="str">
        <f t="shared" si="18"/>
        <v/>
      </c>
      <c r="V192" s="21" t="str">
        <f t="shared" si="19"/>
        <v/>
      </c>
      <c r="W192" s="21" t="str">
        <f t="shared" si="15"/>
        <v/>
      </c>
      <c r="X192" s="22" t="str">
        <f t="shared" si="20"/>
        <v/>
      </c>
    </row>
    <row r="193" spans="1:24" x14ac:dyDescent="0.25">
      <c r="A193" s="34"/>
      <c r="B193" s="36" t="str">
        <f>IF($D193="", "", IF(COUNTIF($S193:$X193, "X")&gt;0, 'Intro &amp; Setup'!$BQ$5, 'Intro &amp; Setup'!$BQ$4))</f>
        <v/>
      </c>
      <c r="C193" s="34"/>
      <c r="D193" s="216"/>
      <c r="E193" s="217"/>
      <c r="F193" s="218"/>
      <c r="G193" s="219"/>
      <c r="H193" s="34"/>
      <c r="I193" s="34"/>
      <c r="J193" s="20" t="str">
        <f>IFERROR(AVERAGEIF('Google Analytics Data'!$AD$11:$AD$5010, $D193, 'Google Analytics Data'!$E$11:$E$5010), "")</f>
        <v/>
      </c>
      <c r="K193" s="91" t="str">
        <f>IFERROR(AVERAGEIF('Google Analytics Data'!$AD$11:$AD$5010, $D193, 'Google Analytics Data'!$G$11:$G$5010), "")</f>
        <v/>
      </c>
      <c r="L193" s="88" t="str">
        <f>IFERROR(AVERAGEIF('Google Analytics Data'!$AD$11:$AD$5010, $D193, 'Google Analytics Data'!$H$11:$H$5010), "")</f>
        <v/>
      </c>
      <c r="M193" s="34"/>
      <c r="O193" s="36" t="str">
        <f t="shared" si="14"/>
        <v/>
      </c>
      <c r="S193" s="20" t="str">
        <f t="shared" si="16"/>
        <v/>
      </c>
      <c r="T193" s="21" t="str">
        <f t="shared" si="17"/>
        <v/>
      </c>
      <c r="U193" s="21" t="str">
        <f t="shared" si="18"/>
        <v/>
      </c>
      <c r="V193" s="21" t="str">
        <f t="shared" si="19"/>
        <v/>
      </c>
      <c r="W193" s="21" t="str">
        <f t="shared" si="15"/>
        <v/>
      </c>
      <c r="X193" s="22" t="str">
        <f t="shared" si="20"/>
        <v/>
      </c>
    </row>
    <row r="194" spans="1:24" x14ac:dyDescent="0.25">
      <c r="A194" s="34"/>
      <c r="B194" s="36" t="str">
        <f>IF($D194="", "", IF(COUNTIF($S194:$X194, "X")&gt;0, 'Intro &amp; Setup'!$BQ$5, 'Intro &amp; Setup'!$BQ$4))</f>
        <v/>
      </c>
      <c r="C194" s="34"/>
      <c r="D194" s="216"/>
      <c r="E194" s="217"/>
      <c r="F194" s="218"/>
      <c r="G194" s="219"/>
      <c r="H194" s="34"/>
      <c r="I194" s="34"/>
      <c r="J194" s="20" t="str">
        <f>IFERROR(AVERAGEIF('Google Analytics Data'!$AD$11:$AD$5010, $D194, 'Google Analytics Data'!$E$11:$E$5010), "")</f>
        <v/>
      </c>
      <c r="K194" s="91" t="str">
        <f>IFERROR(AVERAGEIF('Google Analytics Data'!$AD$11:$AD$5010, $D194, 'Google Analytics Data'!$G$11:$G$5010), "")</f>
        <v/>
      </c>
      <c r="L194" s="88" t="str">
        <f>IFERROR(AVERAGEIF('Google Analytics Data'!$AD$11:$AD$5010, $D194, 'Google Analytics Data'!$H$11:$H$5010), "")</f>
        <v/>
      </c>
      <c r="M194" s="34"/>
      <c r="O194" s="36" t="str">
        <f t="shared" si="14"/>
        <v/>
      </c>
      <c r="S194" s="20" t="str">
        <f t="shared" si="16"/>
        <v/>
      </c>
      <c r="T194" s="21" t="str">
        <f t="shared" si="17"/>
        <v/>
      </c>
      <c r="U194" s="21" t="str">
        <f t="shared" si="18"/>
        <v/>
      </c>
      <c r="V194" s="21" t="str">
        <f t="shared" si="19"/>
        <v/>
      </c>
      <c r="W194" s="21" t="str">
        <f t="shared" si="15"/>
        <v/>
      </c>
      <c r="X194" s="22" t="str">
        <f t="shared" si="20"/>
        <v/>
      </c>
    </row>
    <row r="195" spans="1:24" x14ac:dyDescent="0.25">
      <c r="A195" s="34"/>
      <c r="B195" s="36" t="str">
        <f>IF($D195="", "", IF(COUNTIF($S195:$X195, "X")&gt;0, 'Intro &amp; Setup'!$BQ$5, 'Intro &amp; Setup'!$BQ$4))</f>
        <v/>
      </c>
      <c r="C195" s="34"/>
      <c r="D195" s="216"/>
      <c r="E195" s="217"/>
      <c r="F195" s="218"/>
      <c r="G195" s="219"/>
      <c r="H195" s="34"/>
      <c r="I195" s="34"/>
      <c r="J195" s="20" t="str">
        <f>IFERROR(AVERAGEIF('Google Analytics Data'!$AD$11:$AD$5010, $D195, 'Google Analytics Data'!$E$11:$E$5010), "")</f>
        <v/>
      </c>
      <c r="K195" s="91" t="str">
        <f>IFERROR(AVERAGEIF('Google Analytics Data'!$AD$11:$AD$5010, $D195, 'Google Analytics Data'!$G$11:$G$5010), "")</f>
        <v/>
      </c>
      <c r="L195" s="88" t="str">
        <f>IFERROR(AVERAGEIF('Google Analytics Data'!$AD$11:$AD$5010, $D195, 'Google Analytics Data'!$H$11:$H$5010), "")</f>
        <v/>
      </c>
      <c r="M195" s="34"/>
      <c r="O195" s="36" t="str">
        <f t="shared" si="14"/>
        <v/>
      </c>
      <c r="S195" s="20" t="str">
        <f t="shared" si="16"/>
        <v/>
      </c>
      <c r="T195" s="21" t="str">
        <f t="shared" si="17"/>
        <v/>
      </c>
      <c r="U195" s="21" t="str">
        <f t="shared" si="18"/>
        <v/>
      </c>
      <c r="V195" s="21" t="str">
        <f t="shared" si="19"/>
        <v/>
      </c>
      <c r="W195" s="21" t="str">
        <f t="shared" si="15"/>
        <v/>
      </c>
      <c r="X195" s="22" t="str">
        <f t="shared" si="20"/>
        <v/>
      </c>
    </row>
    <row r="196" spans="1:24" x14ac:dyDescent="0.25">
      <c r="A196" s="34"/>
      <c r="B196" s="36" t="str">
        <f>IF($D196="", "", IF(COUNTIF($S196:$X196, "X")&gt;0, 'Intro &amp; Setup'!$BQ$5, 'Intro &amp; Setup'!$BQ$4))</f>
        <v/>
      </c>
      <c r="C196" s="34"/>
      <c r="D196" s="216"/>
      <c r="E196" s="217"/>
      <c r="F196" s="218"/>
      <c r="G196" s="219"/>
      <c r="H196" s="34"/>
      <c r="I196" s="34"/>
      <c r="J196" s="20" t="str">
        <f>IFERROR(AVERAGEIF('Google Analytics Data'!$AD$11:$AD$5010, $D196, 'Google Analytics Data'!$E$11:$E$5010), "")</f>
        <v/>
      </c>
      <c r="K196" s="91" t="str">
        <f>IFERROR(AVERAGEIF('Google Analytics Data'!$AD$11:$AD$5010, $D196, 'Google Analytics Data'!$G$11:$G$5010), "")</f>
        <v/>
      </c>
      <c r="L196" s="88" t="str">
        <f>IFERROR(AVERAGEIF('Google Analytics Data'!$AD$11:$AD$5010, $D196, 'Google Analytics Data'!$H$11:$H$5010), "")</f>
        <v/>
      </c>
      <c r="M196" s="34"/>
      <c r="O196" s="36" t="str">
        <f t="shared" si="14"/>
        <v/>
      </c>
      <c r="S196" s="20" t="str">
        <f t="shared" si="16"/>
        <v/>
      </c>
      <c r="T196" s="21" t="str">
        <f t="shared" si="17"/>
        <v/>
      </c>
      <c r="U196" s="21" t="str">
        <f t="shared" si="18"/>
        <v/>
      </c>
      <c r="V196" s="21" t="str">
        <f t="shared" si="19"/>
        <v/>
      </c>
      <c r="W196" s="21" t="str">
        <f t="shared" si="15"/>
        <v/>
      </c>
      <c r="X196" s="22" t="str">
        <f t="shared" si="20"/>
        <v/>
      </c>
    </row>
    <row r="197" spans="1:24" x14ac:dyDescent="0.25">
      <c r="A197" s="34"/>
      <c r="B197" s="36" t="str">
        <f>IF($D197="", "", IF(COUNTIF($S197:$X197, "X")&gt;0, 'Intro &amp; Setup'!$BQ$5, 'Intro &amp; Setup'!$BQ$4))</f>
        <v/>
      </c>
      <c r="C197" s="34"/>
      <c r="D197" s="216"/>
      <c r="E197" s="217"/>
      <c r="F197" s="218"/>
      <c r="G197" s="219"/>
      <c r="H197" s="34"/>
      <c r="I197" s="34"/>
      <c r="J197" s="20" t="str">
        <f>IFERROR(AVERAGEIF('Google Analytics Data'!$AD$11:$AD$5010, $D197, 'Google Analytics Data'!$E$11:$E$5010), "")</f>
        <v/>
      </c>
      <c r="K197" s="91" t="str">
        <f>IFERROR(AVERAGEIF('Google Analytics Data'!$AD$11:$AD$5010, $D197, 'Google Analytics Data'!$G$11:$G$5010), "")</f>
        <v/>
      </c>
      <c r="L197" s="88" t="str">
        <f>IFERROR(AVERAGEIF('Google Analytics Data'!$AD$11:$AD$5010, $D197, 'Google Analytics Data'!$H$11:$H$5010), "")</f>
        <v/>
      </c>
      <c r="M197" s="34"/>
      <c r="O197" s="36" t="str">
        <f t="shared" si="14"/>
        <v/>
      </c>
      <c r="S197" s="20" t="str">
        <f t="shared" si="16"/>
        <v/>
      </c>
      <c r="T197" s="21" t="str">
        <f t="shared" si="17"/>
        <v/>
      </c>
      <c r="U197" s="21" t="str">
        <f t="shared" si="18"/>
        <v/>
      </c>
      <c r="V197" s="21" t="str">
        <f t="shared" si="19"/>
        <v/>
      </c>
      <c r="W197" s="21" t="str">
        <f t="shared" si="15"/>
        <v/>
      </c>
      <c r="X197" s="22" t="str">
        <f t="shared" si="20"/>
        <v/>
      </c>
    </row>
    <row r="198" spans="1:24" x14ac:dyDescent="0.25">
      <c r="A198" s="34"/>
      <c r="B198" s="36" t="str">
        <f>IF($D198="", "", IF(COUNTIF($S198:$X198, "X")&gt;0, 'Intro &amp; Setup'!$BQ$5, 'Intro &amp; Setup'!$BQ$4))</f>
        <v/>
      </c>
      <c r="C198" s="34"/>
      <c r="D198" s="216"/>
      <c r="E198" s="217"/>
      <c r="F198" s="218"/>
      <c r="G198" s="219"/>
      <c r="H198" s="34"/>
      <c r="I198" s="34"/>
      <c r="J198" s="20" t="str">
        <f>IFERROR(AVERAGEIF('Google Analytics Data'!$AD$11:$AD$5010, $D198, 'Google Analytics Data'!$E$11:$E$5010), "")</f>
        <v/>
      </c>
      <c r="K198" s="91" t="str">
        <f>IFERROR(AVERAGEIF('Google Analytics Data'!$AD$11:$AD$5010, $D198, 'Google Analytics Data'!$G$11:$G$5010), "")</f>
        <v/>
      </c>
      <c r="L198" s="88" t="str">
        <f>IFERROR(AVERAGEIF('Google Analytics Data'!$AD$11:$AD$5010, $D198, 'Google Analytics Data'!$H$11:$H$5010), "")</f>
        <v/>
      </c>
      <c r="M198" s="34"/>
      <c r="O198" s="36" t="str">
        <f t="shared" si="14"/>
        <v/>
      </c>
      <c r="S198" s="20" t="str">
        <f t="shared" si="16"/>
        <v/>
      </c>
      <c r="T198" s="21" t="str">
        <f t="shared" si="17"/>
        <v/>
      </c>
      <c r="U198" s="21" t="str">
        <f t="shared" si="18"/>
        <v/>
      </c>
      <c r="V198" s="21" t="str">
        <f t="shared" si="19"/>
        <v/>
      </c>
      <c r="W198" s="21" t="str">
        <f t="shared" si="15"/>
        <v/>
      </c>
      <c r="X198" s="22" t="str">
        <f t="shared" si="20"/>
        <v/>
      </c>
    </row>
    <row r="199" spans="1:24" x14ac:dyDescent="0.25">
      <c r="A199" s="34"/>
      <c r="B199" s="36" t="str">
        <f>IF($D199="", "", IF(COUNTIF($S199:$X199, "X")&gt;0, 'Intro &amp; Setup'!$BQ$5, 'Intro &amp; Setup'!$BQ$4))</f>
        <v/>
      </c>
      <c r="C199" s="34"/>
      <c r="D199" s="216"/>
      <c r="E199" s="217"/>
      <c r="F199" s="218"/>
      <c r="G199" s="219"/>
      <c r="H199" s="34"/>
      <c r="I199" s="34"/>
      <c r="J199" s="20" t="str">
        <f>IFERROR(AVERAGEIF('Google Analytics Data'!$AD$11:$AD$5010, $D199, 'Google Analytics Data'!$E$11:$E$5010), "")</f>
        <v/>
      </c>
      <c r="K199" s="91" t="str">
        <f>IFERROR(AVERAGEIF('Google Analytics Data'!$AD$11:$AD$5010, $D199, 'Google Analytics Data'!$G$11:$G$5010), "")</f>
        <v/>
      </c>
      <c r="L199" s="88" t="str">
        <f>IFERROR(AVERAGEIF('Google Analytics Data'!$AD$11:$AD$5010, $D199, 'Google Analytics Data'!$H$11:$H$5010), "")</f>
        <v/>
      </c>
      <c r="M199" s="34"/>
      <c r="O199" s="36" t="str">
        <f t="shared" si="14"/>
        <v/>
      </c>
      <c r="S199" s="20" t="str">
        <f t="shared" si="16"/>
        <v/>
      </c>
      <c r="T199" s="21" t="str">
        <f t="shared" si="17"/>
        <v/>
      </c>
      <c r="U199" s="21" t="str">
        <f t="shared" si="18"/>
        <v/>
      </c>
      <c r="V199" s="21" t="str">
        <f t="shared" si="19"/>
        <v/>
      </c>
      <c r="W199" s="21" t="str">
        <f t="shared" si="15"/>
        <v/>
      </c>
      <c r="X199" s="22" t="str">
        <f t="shared" si="20"/>
        <v/>
      </c>
    </row>
    <row r="200" spans="1:24" x14ac:dyDescent="0.25">
      <c r="A200" s="34"/>
      <c r="B200" s="36" t="str">
        <f>IF($D200="", "", IF(COUNTIF($S200:$X200, "X")&gt;0, 'Intro &amp; Setup'!$BQ$5, 'Intro &amp; Setup'!$BQ$4))</f>
        <v/>
      </c>
      <c r="C200" s="34"/>
      <c r="D200" s="216"/>
      <c r="E200" s="217"/>
      <c r="F200" s="218"/>
      <c r="G200" s="219"/>
      <c r="H200" s="34"/>
      <c r="I200" s="34"/>
      <c r="J200" s="20" t="str">
        <f>IFERROR(AVERAGEIF('Google Analytics Data'!$AD$11:$AD$5010, $D200, 'Google Analytics Data'!$E$11:$E$5010), "")</f>
        <v/>
      </c>
      <c r="K200" s="91" t="str">
        <f>IFERROR(AVERAGEIF('Google Analytics Data'!$AD$11:$AD$5010, $D200, 'Google Analytics Data'!$G$11:$G$5010), "")</f>
        <v/>
      </c>
      <c r="L200" s="88" t="str">
        <f>IFERROR(AVERAGEIF('Google Analytics Data'!$AD$11:$AD$5010, $D200, 'Google Analytics Data'!$H$11:$H$5010), "")</f>
        <v/>
      </c>
      <c r="M200" s="34"/>
      <c r="O200" s="36" t="str">
        <f t="shared" si="14"/>
        <v/>
      </c>
      <c r="S200" s="20" t="str">
        <f t="shared" si="16"/>
        <v/>
      </c>
      <c r="T200" s="21" t="str">
        <f t="shared" si="17"/>
        <v/>
      </c>
      <c r="U200" s="21" t="str">
        <f t="shared" si="18"/>
        <v/>
      </c>
      <c r="V200" s="21" t="str">
        <f t="shared" si="19"/>
        <v/>
      </c>
      <c r="W200" s="21" t="str">
        <f t="shared" si="15"/>
        <v/>
      </c>
      <c r="X200" s="22" t="str">
        <f t="shared" si="20"/>
        <v/>
      </c>
    </row>
    <row r="201" spans="1:24" x14ac:dyDescent="0.25">
      <c r="A201" s="34"/>
      <c r="B201" s="36" t="str">
        <f>IF($D201="", "", IF(COUNTIF($S201:$X201, "X")&gt;0, 'Intro &amp; Setup'!$BQ$5, 'Intro &amp; Setup'!$BQ$4))</f>
        <v/>
      </c>
      <c r="C201" s="34"/>
      <c r="D201" s="216"/>
      <c r="E201" s="217"/>
      <c r="F201" s="218"/>
      <c r="G201" s="219"/>
      <c r="H201" s="34"/>
      <c r="I201" s="34"/>
      <c r="J201" s="20" t="str">
        <f>IFERROR(AVERAGEIF('Google Analytics Data'!$AD$11:$AD$5010, $D201, 'Google Analytics Data'!$E$11:$E$5010), "")</f>
        <v/>
      </c>
      <c r="K201" s="91" t="str">
        <f>IFERROR(AVERAGEIF('Google Analytics Data'!$AD$11:$AD$5010, $D201, 'Google Analytics Data'!$G$11:$G$5010), "")</f>
        <v/>
      </c>
      <c r="L201" s="88" t="str">
        <f>IFERROR(AVERAGEIF('Google Analytics Data'!$AD$11:$AD$5010, $D201, 'Google Analytics Data'!$H$11:$H$5010), "")</f>
        <v/>
      </c>
      <c r="M201" s="34"/>
      <c r="O201" s="36" t="str">
        <f t="shared" si="14"/>
        <v/>
      </c>
      <c r="S201" s="20" t="str">
        <f t="shared" si="16"/>
        <v/>
      </c>
      <c r="T201" s="21" t="str">
        <f t="shared" si="17"/>
        <v/>
      </c>
      <c r="U201" s="21" t="str">
        <f t="shared" si="18"/>
        <v/>
      </c>
      <c r="V201" s="21" t="str">
        <f t="shared" si="19"/>
        <v/>
      </c>
      <c r="W201" s="21" t="str">
        <f t="shared" si="15"/>
        <v/>
      </c>
      <c r="X201" s="22" t="str">
        <f t="shared" si="20"/>
        <v/>
      </c>
    </row>
    <row r="202" spans="1:24" x14ac:dyDescent="0.25">
      <c r="A202" s="34"/>
      <c r="B202" s="36" t="str">
        <f>IF($D202="", "", IF(COUNTIF($S202:$X202, "X")&gt;0, 'Intro &amp; Setup'!$BQ$5, 'Intro &amp; Setup'!$BQ$4))</f>
        <v/>
      </c>
      <c r="C202" s="34"/>
      <c r="D202" s="216"/>
      <c r="E202" s="217"/>
      <c r="F202" s="218"/>
      <c r="G202" s="219"/>
      <c r="H202" s="34"/>
      <c r="I202" s="34"/>
      <c r="J202" s="20" t="str">
        <f>IFERROR(AVERAGEIF('Google Analytics Data'!$AD$11:$AD$5010, $D202, 'Google Analytics Data'!$E$11:$E$5010), "")</f>
        <v/>
      </c>
      <c r="K202" s="91" t="str">
        <f>IFERROR(AVERAGEIF('Google Analytics Data'!$AD$11:$AD$5010, $D202, 'Google Analytics Data'!$G$11:$G$5010), "")</f>
        <v/>
      </c>
      <c r="L202" s="88" t="str">
        <f>IFERROR(AVERAGEIF('Google Analytics Data'!$AD$11:$AD$5010, $D202, 'Google Analytics Data'!$H$11:$H$5010), "")</f>
        <v/>
      </c>
      <c r="M202" s="34"/>
      <c r="O202" s="36" t="str">
        <f t="shared" si="14"/>
        <v/>
      </c>
      <c r="S202" s="20" t="str">
        <f t="shared" si="16"/>
        <v/>
      </c>
      <c r="T202" s="21" t="str">
        <f t="shared" si="17"/>
        <v/>
      </c>
      <c r="U202" s="21" t="str">
        <f t="shared" si="18"/>
        <v/>
      </c>
      <c r="V202" s="21" t="str">
        <f t="shared" si="19"/>
        <v/>
      </c>
      <c r="W202" s="21" t="str">
        <f t="shared" si="15"/>
        <v/>
      </c>
      <c r="X202" s="22" t="str">
        <f t="shared" si="20"/>
        <v/>
      </c>
    </row>
    <row r="203" spans="1:24" x14ac:dyDescent="0.25">
      <c r="A203" s="34"/>
      <c r="B203" s="36" t="str">
        <f>IF($D203="", "", IF(COUNTIF($S203:$X203, "X")&gt;0, 'Intro &amp; Setup'!$BQ$5, 'Intro &amp; Setup'!$BQ$4))</f>
        <v/>
      </c>
      <c r="C203" s="34"/>
      <c r="D203" s="216"/>
      <c r="E203" s="217"/>
      <c r="F203" s="218"/>
      <c r="G203" s="219"/>
      <c r="H203" s="34"/>
      <c r="I203" s="34"/>
      <c r="J203" s="20" t="str">
        <f>IFERROR(AVERAGEIF('Google Analytics Data'!$AD$11:$AD$5010, $D203, 'Google Analytics Data'!$E$11:$E$5010), "")</f>
        <v/>
      </c>
      <c r="K203" s="91" t="str">
        <f>IFERROR(AVERAGEIF('Google Analytics Data'!$AD$11:$AD$5010, $D203, 'Google Analytics Data'!$G$11:$G$5010), "")</f>
        <v/>
      </c>
      <c r="L203" s="88" t="str">
        <f>IFERROR(AVERAGEIF('Google Analytics Data'!$AD$11:$AD$5010, $D203, 'Google Analytics Data'!$H$11:$H$5010), "")</f>
        <v/>
      </c>
      <c r="M203" s="34"/>
      <c r="O203" s="36" t="str">
        <f t="shared" ref="O203:O266" si="21">IF($D203="", "", IF(COUNTIF($D$11:$D$380, $D203)&gt;1, "X", ""))</f>
        <v/>
      </c>
      <c r="S203" s="20" t="str">
        <f t="shared" si="16"/>
        <v/>
      </c>
      <c r="T203" s="21" t="str">
        <f t="shared" si="17"/>
        <v/>
      </c>
      <c r="U203" s="21" t="str">
        <f t="shared" si="18"/>
        <v/>
      </c>
      <c r="V203" s="21" t="str">
        <f t="shared" si="19"/>
        <v/>
      </c>
      <c r="W203" s="21" t="str">
        <f t="shared" ref="W203:W266" si="22">IF($E203="", "", IF(COUNTIF($E$11:$E$380, $E203)&gt;1, "X", ""))</f>
        <v/>
      </c>
      <c r="X203" s="22" t="str">
        <f t="shared" si="20"/>
        <v/>
      </c>
    </row>
    <row r="204" spans="1:24" x14ac:dyDescent="0.25">
      <c r="A204" s="34"/>
      <c r="B204" s="36" t="str">
        <f>IF($D204="", "", IF(COUNTIF($S204:$X204, "X")&gt;0, 'Intro &amp; Setup'!$BQ$5, 'Intro &amp; Setup'!$BQ$4))</f>
        <v/>
      </c>
      <c r="C204" s="34"/>
      <c r="D204" s="216"/>
      <c r="E204" s="217"/>
      <c r="F204" s="218"/>
      <c r="G204" s="219"/>
      <c r="H204" s="34"/>
      <c r="I204" s="34"/>
      <c r="J204" s="20" t="str">
        <f>IFERROR(AVERAGEIF('Google Analytics Data'!$AD$11:$AD$5010, $D204, 'Google Analytics Data'!$E$11:$E$5010), "")</f>
        <v/>
      </c>
      <c r="K204" s="91" t="str">
        <f>IFERROR(AVERAGEIF('Google Analytics Data'!$AD$11:$AD$5010, $D204, 'Google Analytics Data'!$G$11:$G$5010), "")</f>
        <v/>
      </c>
      <c r="L204" s="88" t="str">
        <f>IFERROR(AVERAGEIF('Google Analytics Data'!$AD$11:$AD$5010, $D204, 'Google Analytics Data'!$H$11:$H$5010), "")</f>
        <v/>
      </c>
      <c r="M204" s="34"/>
      <c r="O204" s="36" t="str">
        <f t="shared" si="21"/>
        <v/>
      </c>
      <c r="S204" s="20" t="str">
        <f t="shared" ref="S204:S267" si="23">IF(AND(NOT($D204=""), $E204=""), "X", "")</f>
        <v/>
      </c>
      <c r="T204" s="21" t="str">
        <f t="shared" ref="T204:T267" si="24">IF(IFERROR(FIND(" ", $E204), "")="", "", "X")</f>
        <v/>
      </c>
      <c r="U204" s="21" t="str">
        <f t="shared" ref="U204:U267" si="25">IF(IFERROR(FIND("?", $E204), "")="", "", "X")</f>
        <v/>
      </c>
      <c r="V204" s="21" t="str">
        <f t="shared" ref="V204:V267" si="26">IF(IFERROR(FIND("-", $E204), "")="", "", "X")</f>
        <v/>
      </c>
      <c r="W204" s="21" t="str">
        <f t="shared" si="22"/>
        <v/>
      </c>
      <c r="X204" s="22" t="str">
        <f t="shared" ref="X204:X267" si="27">IF(EXACT($E204, LOWER($E204))=TRUE, "", "X")</f>
        <v/>
      </c>
    </row>
    <row r="205" spans="1:24" x14ac:dyDescent="0.25">
      <c r="A205" s="34"/>
      <c r="B205" s="36" t="str">
        <f>IF($D205="", "", IF(COUNTIF($S205:$X205, "X")&gt;0, 'Intro &amp; Setup'!$BQ$5, 'Intro &amp; Setup'!$BQ$4))</f>
        <v/>
      </c>
      <c r="C205" s="34"/>
      <c r="D205" s="216"/>
      <c r="E205" s="217"/>
      <c r="F205" s="218"/>
      <c r="G205" s="219"/>
      <c r="H205" s="34"/>
      <c r="I205" s="34"/>
      <c r="J205" s="20" t="str">
        <f>IFERROR(AVERAGEIF('Google Analytics Data'!$AD$11:$AD$5010, $D205, 'Google Analytics Data'!$E$11:$E$5010), "")</f>
        <v/>
      </c>
      <c r="K205" s="91" t="str">
        <f>IFERROR(AVERAGEIF('Google Analytics Data'!$AD$11:$AD$5010, $D205, 'Google Analytics Data'!$G$11:$G$5010), "")</f>
        <v/>
      </c>
      <c r="L205" s="88" t="str">
        <f>IFERROR(AVERAGEIF('Google Analytics Data'!$AD$11:$AD$5010, $D205, 'Google Analytics Data'!$H$11:$H$5010), "")</f>
        <v/>
      </c>
      <c r="M205" s="34"/>
      <c r="O205" s="36" t="str">
        <f t="shared" si="21"/>
        <v/>
      </c>
      <c r="S205" s="20" t="str">
        <f t="shared" si="23"/>
        <v/>
      </c>
      <c r="T205" s="21" t="str">
        <f t="shared" si="24"/>
        <v/>
      </c>
      <c r="U205" s="21" t="str">
        <f t="shared" si="25"/>
        <v/>
      </c>
      <c r="V205" s="21" t="str">
        <f t="shared" si="26"/>
        <v/>
      </c>
      <c r="W205" s="21" t="str">
        <f t="shared" si="22"/>
        <v/>
      </c>
      <c r="X205" s="22" t="str">
        <f t="shared" si="27"/>
        <v/>
      </c>
    </row>
    <row r="206" spans="1:24" x14ac:dyDescent="0.25">
      <c r="A206" s="34"/>
      <c r="B206" s="36" t="str">
        <f>IF($D206="", "", IF(COUNTIF($S206:$X206, "X")&gt;0, 'Intro &amp; Setup'!$BQ$5, 'Intro &amp; Setup'!$BQ$4))</f>
        <v/>
      </c>
      <c r="C206" s="34"/>
      <c r="D206" s="216"/>
      <c r="E206" s="217"/>
      <c r="F206" s="218"/>
      <c r="G206" s="219"/>
      <c r="H206" s="34"/>
      <c r="I206" s="34"/>
      <c r="J206" s="20" t="str">
        <f>IFERROR(AVERAGEIF('Google Analytics Data'!$AD$11:$AD$5010, $D206, 'Google Analytics Data'!$E$11:$E$5010), "")</f>
        <v/>
      </c>
      <c r="K206" s="91" t="str">
        <f>IFERROR(AVERAGEIF('Google Analytics Data'!$AD$11:$AD$5010, $D206, 'Google Analytics Data'!$G$11:$G$5010), "")</f>
        <v/>
      </c>
      <c r="L206" s="88" t="str">
        <f>IFERROR(AVERAGEIF('Google Analytics Data'!$AD$11:$AD$5010, $D206, 'Google Analytics Data'!$H$11:$H$5010), "")</f>
        <v/>
      </c>
      <c r="M206" s="34"/>
      <c r="O206" s="36" t="str">
        <f t="shared" si="21"/>
        <v/>
      </c>
      <c r="S206" s="20" t="str">
        <f t="shared" si="23"/>
        <v/>
      </c>
      <c r="T206" s="21" t="str">
        <f t="shared" si="24"/>
        <v/>
      </c>
      <c r="U206" s="21" t="str">
        <f t="shared" si="25"/>
        <v/>
      </c>
      <c r="V206" s="21" t="str">
        <f t="shared" si="26"/>
        <v/>
      </c>
      <c r="W206" s="21" t="str">
        <f t="shared" si="22"/>
        <v/>
      </c>
      <c r="X206" s="22" t="str">
        <f t="shared" si="27"/>
        <v/>
      </c>
    </row>
    <row r="207" spans="1:24" x14ac:dyDescent="0.25">
      <c r="A207" s="34"/>
      <c r="B207" s="36" t="str">
        <f>IF($D207="", "", IF(COUNTIF($S207:$X207, "X")&gt;0, 'Intro &amp; Setup'!$BQ$5, 'Intro &amp; Setup'!$BQ$4))</f>
        <v/>
      </c>
      <c r="C207" s="34"/>
      <c r="D207" s="216"/>
      <c r="E207" s="217"/>
      <c r="F207" s="218"/>
      <c r="G207" s="219"/>
      <c r="H207" s="34"/>
      <c r="I207" s="34"/>
      <c r="J207" s="20" t="str">
        <f>IFERROR(AVERAGEIF('Google Analytics Data'!$AD$11:$AD$5010, $D207, 'Google Analytics Data'!$E$11:$E$5010), "")</f>
        <v/>
      </c>
      <c r="K207" s="91" t="str">
        <f>IFERROR(AVERAGEIF('Google Analytics Data'!$AD$11:$AD$5010, $D207, 'Google Analytics Data'!$G$11:$G$5010), "")</f>
        <v/>
      </c>
      <c r="L207" s="88" t="str">
        <f>IFERROR(AVERAGEIF('Google Analytics Data'!$AD$11:$AD$5010, $D207, 'Google Analytics Data'!$H$11:$H$5010), "")</f>
        <v/>
      </c>
      <c r="M207" s="34"/>
      <c r="O207" s="36" t="str">
        <f t="shared" si="21"/>
        <v/>
      </c>
      <c r="S207" s="20" t="str">
        <f t="shared" si="23"/>
        <v/>
      </c>
      <c r="T207" s="21" t="str">
        <f t="shared" si="24"/>
        <v/>
      </c>
      <c r="U207" s="21" t="str">
        <f t="shared" si="25"/>
        <v/>
      </c>
      <c r="V207" s="21" t="str">
        <f t="shared" si="26"/>
        <v/>
      </c>
      <c r="W207" s="21" t="str">
        <f t="shared" si="22"/>
        <v/>
      </c>
      <c r="X207" s="22" t="str">
        <f t="shared" si="27"/>
        <v/>
      </c>
    </row>
    <row r="208" spans="1:24" x14ac:dyDescent="0.25">
      <c r="A208" s="34"/>
      <c r="B208" s="36" t="str">
        <f>IF($D208="", "", IF(COUNTIF($S208:$X208, "X")&gt;0, 'Intro &amp; Setup'!$BQ$5, 'Intro &amp; Setup'!$BQ$4))</f>
        <v/>
      </c>
      <c r="C208" s="34"/>
      <c r="D208" s="216"/>
      <c r="E208" s="217"/>
      <c r="F208" s="218"/>
      <c r="G208" s="219"/>
      <c r="H208" s="34"/>
      <c r="I208" s="34"/>
      <c r="J208" s="20" t="str">
        <f>IFERROR(AVERAGEIF('Google Analytics Data'!$AD$11:$AD$5010, $D208, 'Google Analytics Data'!$E$11:$E$5010), "")</f>
        <v/>
      </c>
      <c r="K208" s="91" t="str">
        <f>IFERROR(AVERAGEIF('Google Analytics Data'!$AD$11:$AD$5010, $D208, 'Google Analytics Data'!$G$11:$G$5010), "")</f>
        <v/>
      </c>
      <c r="L208" s="88" t="str">
        <f>IFERROR(AVERAGEIF('Google Analytics Data'!$AD$11:$AD$5010, $D208, 'Google Analytics Data'!$H$11:$H$5010), "")</f>
        <v/>
      </c>
      <c r="M208" s="34"/>
      <c r="O208" s="36" t="str">
        <f t="shared" si="21"/>
        <v/>
      </c>
      <c r="S208" s="20" t="str">
        <f t="shared" si="23"/>
        <v/>
      </c>
      <c r="T208" s="21" t="str">
        <f t="shared" si="24"/>
        <v/>
      </c>
      <c r="U208" s="21" t="str">
        <f t="shared" si="25"/>
        <v/>
      </c>
      <c r="V208" s="21" t="str">
        <f t="shared" si="26"/>
        <v/>
      </c>
      <c r="W208" s="21" t="str">
        <f t="shared" si="22"/>
        <v/>
      </c>
      <c r="X208" s="22" t="str">
        <f t="shared" si="27"/>
        <v/>
      </c>
    </row>
    <row r="209" spans="1:24" x14ac:dyDescent="0.25">
      <c r="A209" s="34"/>
      <c r="B209" s="36" t="str">
        <f>IF($D209="", "", IF(COUNTIF($S209:$X209, "X")&gt;0, 'Intro &amp; Setup'!$BQ$5, 'Intro &amp; Setup'!$BQ$4))</f>
        <v/>
      </c>
      <c r="C209" s="34"/>
      <c r="D209" s="216"/>
      <c r="E209" s="217"/>
      <c r="F209" s="218"/>
      <c r="G209" s="219"/>
      <c r="H209" s="34"/>
      <c r="I209" s="34"/>
      <c r="J209" s="20" t="str">
        <f>IFERROR(AVERAGEIF('Google Analytics Data'!$AD$11:$AD$5010, $D209, 'Google Analytics Data'!$E$11:$E$5010), "")</f>
        <v/>
      </c>
      <c r="K209" s="91" t="str">
        <f>IFERROR(AVERAGEIF('Google Analytics Data'!$AD$11:$AD$5010, $D209, 'Google Analytics Data'!$G$11:$G$5010), "")</f>
        <v/>
      </c>
      <c r="L209" s="88" t="str">
        <f>IFERROR(AVERAGEIF('Google Analytics Data'!$AD$11:$AD$5010, $D209, 'Google Analytics Data'!$H$11:$H$5010), "")</f>
        <v/>
      </c>
      <c r="M209" s="34"/>
      <c r="O209" s="36" t="str">
        <f t="shared" si="21"/>
        <v/>
      </c>
      <c r="S209" s="20" t="str">
        <f t="shared" si="23"/>
        <v/>
      </c>
      <c r="T209" s="21" t="str">
        <f t="shared" si="24"/>
        <v/>
      </c>
      <c r="U209" s="21" t="str">
        <f t="shared" si="25"/>
        <v/>
      </c>
      <c r="V209" s="21" t="str">
        <f t="shared" si="26"/>
        <v/>
      </c>
      <c r="W209" s="21" t="str">
        <f t="shared" si="22"/>
        <v/>
      </c>
      <c r="X209" s="22" t="str">
        <f t="shared" si="27"/>
        <v/>
      </c>
    </row>
    <row r="210" spans="1:24" x14ac:dyDescent="0.25">
      <c r="A210" s="34"/>
      <c r="B210" s="36" t="str">
        <f>IF($D210="", "", IF(COUNTIF($S210:$X210, "X")&gt;0, 'Intro &amp; Setup'!$BQ$5, 'Intro &amp; Setup'!$BQ$4))</f>
        <v/>
      </c>
      <c r="C210" s="34"/>
      <c r="D210" s="216"/>
      <c r="E210" s="217"/>
      <c r="F210" s="218"/>
      <c r="G210" s="219"/>
      <c r="H210" s="34"/>
      <c r="I210" s="34"/>
      <c r="J210" s="20" t="str">
        <f>IFERROR(AVERAGEIF('Google Analytics Data'!$AD$11:$AD$5010, $D210, 'Google Analytics Data'!$E$11:$E$5010), "")</f>
        <v/>
      </c>
      <c r="K210" s="91" t="str">
        <f>IFERROR(AVERAGEIF('Google Analytics Data'!$AD$11:$AD$5010, $D210, 'Google Analytics Data'!$G$11:$G$5010), "")</f>
        <v/>
      </c>
      <c r="L210" s="88" t="str">
        <f>IFERROR(AVERAGEIF('Google Analytics Data'!$AD$11:$AD$5010, $D210, 'Google Analytics Data'!$H$11:$H$5010), "")</f>
        <v/>
      </c>
      <c r="M210" s="34"/>
      <c r="O210" s="36" t="str">
        <f t="shared" si="21"/>
        <v/>
      </c>
      <c r="S210" s="20" t="str">
        <f t="shared" si="23"/>
        <v/>
      </c>
      <c r="T210" s="21" t="str">
        <f t="shared" si="24"/>
        <v/>
      </c>
      <c r="U210" s="21" t="str">
        <f t="shared" si="25"/>
        <v/>
      </c>
      <c r="V210" s="21" t="str">
        <f t="shared" si="26"/>
        <v/>
      </c>
      <c r="W210" s="21" t="str">
        <f t="shared" si="22"/>
        <v/>
      </c>
      <c r="X210" s="22" t="str">
        <f t="shared" si="27"/>
        <v/>
      </c>
    </row>
    <row r="211" spans="1:24" x14ac:dyDescent="0.25">
      <c r="A211" s="34"/>
      <c r="B211" s="36" t="str">
        <f>IF($D211="", "", IF(COUNTIF($S211:$X211, "X")&gt;0, 'Intro &amp; Setup'!$BQ$5, 'Intro &amp; Setup'!$BQ$4))</f>
        <v/>
      </c>
      <c r="C211" s="34"/>
      <c r="D211" s="216"/>
      <c r="E211" s="217"/>
      <c r="F211" s="218"/>
      <c r="G211" s="219"/>
      <c r="H211" s="34"/>
      <c r="I211" s="34"/>
      <c r="J211" s="20" t="str">
        <f>IFERROR(AVERAGEIF('Google Analytics Data'!$AD$11:$AD$5010, $D211, 'Google Analytics Data'!$E$11:$E$5010), "")</f>
        <v/>
      </c>
      <c r="K211" s="91" t="str">
        <f>IFERROR(AVERAGEIF('Google Analytics Data'!$AD$11:$AD$5010, $D211, 'Google Analytics Data'!$G$11:$G$5010), "")</f>
        <v/>
      </c>
      <c r="L211" s="88" t="str">
        <f>IFERROR(AVERAGEIF('Google Analytics Data'!$AD$11:$AD$5010, $D211, 'Google Analytics Data'!$H$11:$H$5010), "")</f>
        <v/>
      </c>
      <c r="M211" s="34"/>
      <c r="O211" s="36" t="str">
        <f t="shared" si="21"/>
        <v/>
      </c>
      <c r="S211" s="20" t="str">
        <f t="shared" si="23"/>
        <v/>
      </c>
      <c r="T211" s="21" t="str">
        <f t="shared" si="24"/>
        <v/>
      </c>
      <c r="U211" s="21" t="str">
        <f t="shared" si="25"/>
        <v/>
      </c>
      <c r="V211" s="21" t="str">
        <f t="shared" si="26"/>
        <v/>
      </c>
      <c r="W211" s="21" t="str">
        <f t="shared" si="22"/>
        <v/>
      </c>
      <c r="X211" s="22" t="str">
        <f t="shared" si="27"/>
        <v/>
      </c>
    </row>
    <row r="212" spans="1:24" x14ac:dyDescent="0.25">
      <c r="A212" s="34"/>
      <c r="B212" s="36" t="str">
        <f>IF($D212="", "", IF(COUNTIF($S212:$X212, "X")&gt;0, 'Intro &amp; Setup'!$BQ$5, 'Intro &amp; Setup'!$BQ$4))</f>
        <v/>
      </c>
      <c r="C212" s="34"/>
      <c r="D212" s="216"/>
      <c r="E212" s="217"/>
      <c r="F212" s="218"/>
      <c r="G212" s="219"/>
      <c r="H212" s="34"/>
      <c r="I212" s="34"/>
      <c r="J212" s="20" t="str">
        <f>IFERROR(AVERAGEIF('Google Analytics Data'!$AD$11:$AD$5010, $D212, 'Google Analytics Data'!$E$11:$E$5010), "")</f>
        <v/>
      </c>
      <c r="K212" s="91" t="str">
        <f>IFERROR(AVERAGEIF('Google Analytics Data'!$AD$11:$AD$5010, $D212, 'Google Analytics Data'!$G$11:$G$5010), "")</f>
        <v/>
      </c>
      <c r="L212" s="88" t="str">
        <f>IFERROR(AVERAGEIF('Google Analytics Data'!$AD$11:$AD$5010, $D212, 'Google Analytics Data'!$H$11:$H$5010), "")</f>
        <v/>
      </c>
      <c r="M212" s="34"/>
      <c r="O212" s="36" t="str">
        <f t="shared" si="21"/>
        <v/>
      </c>
      <c r="S212" s="20" t="str">
        <f t="shared" si="23"/>
        <v/>
      </c>
      <c r="T212" s="21" t="str">
        <f t="shared" si="24"/>
        <v/>
      </c>
      <c r="U212" s="21" t="str">
        <f t="shared" si="25"/>
        <v/>
      </c>
      <c r="V212" s="21" t="str">
        <f t="shared" si="26"/>
        <v/>
      </c>
      <c r="W212" s="21" t="str">
        <f t="shared" si="22"/>
        <v/>
      </c>
      <c r="X212" s="22" t="str">
        <f t="shared" si="27"/>
        <v/>
      </c>
    </row>
    <row r="213" spans="1:24" x14ac:dyDescent="0.25">
      <c r="A213" s="34"/>
      <c r="B213" s="36" t="str">
        <f>IF($D213="", "", IF(COUNTIF($S213:$X213, "X")&gt;0, 'Intro &amp; Setup'!$BQ$5, 'Intro &amp; Setup'!$BQ$4))</f>
        <v/>
      </c>
      <c r="C213" s="34"/>
      <c r="D213" s="216"/>
      <c r="E213" s="217"/>
      <c r="F213" s="218"/>
      <c r="G213" s="219"/>
      <c r="H213" s="34"/>
      <c r="I213" s="34"/>
      <c r="J213" s="20" t="str">
        <f>IFERROR(AVERAGEIF('Google Analytics Data'!$AD$11:$AD$5010, $D213, 'Google Analytics Data'!$E$11:$E$5010), "")</f>
        <v/>
      </c>
      <c r="K213" s="91" t="str">
        <f>IFERROR(AVERAGEIF('Google Analytics Data'!$AD$11:$AD$5010, $D213, 'Google Analytics Data'!$G$11:$G$5010), "")</f>
        <v/>
      </c>
      <c r="L213" s="88" t="str">
        <f>IFERROR(AVERAGEIF('Google Analytics Data'!$AD$11:$AD$5010, $D213, 'Google Analytics Data'!$H$11:$H$5010), "")</f>
        <v/>
      </c>
      <c r="M213" s="34"/>
      <c r="O213" s="36" t="str">
        <f t="shared" si="21"/>
        <v/>
      </c>
      <c r="S213" s="20" t="str">
        <f t="shared" si="23"/>
        <v/>
      </c>
      <c r="T213" s="21" t="str">
        <f t="shared" si="24"/>
        <v/>
      </c>
      <c r="U213" s="21" t="str">
        <f t="shared" si="25"/>
        <v/>
      </c>
      <c r="V213" s="21" t="str">
        <f t="shared" si="26"/>
        <v/>
      </c>
      <c r="W213" s="21" t="str">
        <f t="shared" si="22"/>
        <v/>
      </c>
      <c r="X213" s="22" t="str">
        <f t="shared" si="27"/>
        <v/>
      </c>
    </row>
    <row r="214" spans="1:24" x14ac:dyDescent="0.25">
      <c r="A214" s="34"/>
      <c r="B214" s="36" t="str">
        <f>IF($D214="", "", IF(COUNTIF($S214:$X214, "X")&gt;0, 'Intro &amp; Setup'!$BQ$5, 'Intro &amp; Setup'!$BQ$4))</f>
        <v/>
      </c>
      <c r="C214" s="34"/>
      <c r="D214" s="216"/>
      <c r="E214" s="217"/>
      <c r="F214" s="218"/>
      <c r="G214" s="219"/>
      <c r="H214" s="34"/>
      <c r="I214" s="34"/>
      <c r="J214" s="20" t="str">
        <f>IFERROR(AVERAGEIF('Google Analytics Data'!$AD$11:$AD$5010, $D214, 'Google Analytics Data'!$E$11:$E$5010), "")</f>
        <v/>
      </c>
      <c r="K214" s="91" t="str">
        <f>IFERROR(AVERAGEIF('Google Analytics Data'!$AD$11:$AD$5010, $D214, 'Google Analytics Data'!$G$11:$G$5010), "")</f>
        <v/>
      </c>
      <c r="L214" s="88" t="str">
        <f>IFERROR(AVERAGEIF('Google Analytics Data'!$AD$11:$AD$5010, $D214, 'Google Analytics Data'!$H$11:$H$5010), "")</f>
        <v/>
      </c>
      <c r="M214" s="34"/>
      <c r="O214" s="36" t="str">
        <f t="shared" si="21"/>
        <v/>
      </c>
      <c r="S214" s="20" t="str">
        <f t="shared" si="23"/>
        <v/>
      </c>
      <c r="T214" s="21" t="str">
        <f t="shared" si="24"/>
        <v/>
      </c>
      <c r="U214" s="21" t="str">
        <f t="shared" si="25"/>
        <v/>
      </c>
      <c r="V214" s="21" t="str">
        <f t="shared" si="26"/>
        <v/>
      </c>
      <c r="W214" s="21" t="str">
        <f t="shared" si="22"/>
        <v/>
      </c>
      <c r="X214" s="22" t="str">
        <f t="shared" si="27"/>
        <v/>
      </c>
    </row>
    <row r="215" spans="1:24" x14ac:dyDescent="0.25">
      <c r="A215" s="34"/>
      <c r="B215" s="36" t="str">
        <f>IF($D215="", "", IF(COUNTIF($S215:$X215, "X")&gt;0, 'Intro &amp; Setup'!$BQ$5, 'Intro &amp; Setup'!$BQ$4))</f>
        <v/>
      </c>
      <c r="C215" s="34"/>
      <c r="D215" s="216"/>
      <c r="E215" s="217"/>
      <c r="F215" s="218"/>
      <c r="G215" s="219"/>
      <c r="H215" s="34"/>
      <c r="I215" s="34"/>
      <c r="J215" s="20" t="str">
        <f>IFERROR(AVERAGEIF('Google Analytics Data'!$AD$11:$AD$5010, $D215, 'Google Analytics Data'!$E$11:$E$5010), "")</f>
        <v/>
      </c>
      <c r="K215" s="91" t="str">
        <f>IFERROR(AVERAGEIF('Google Analytics Data'!$AD$11:$AD$5010, $D215, 'Google Analytics Data'!$G$11:$G$5010), "")</f>
        <v/>
      </c>
      <c r="L215" s="88" t="str">
        <f>IFERROR(AVERAGEIF('Google Analytics Data'!$AD$11:$AD$5010, $D215, 'Google Analytics Data'!$H$11:$H$5010), "")</f>
        <v/>
      </c>
      <c r="M215" s="34"/>
      <c r="O215" s="36" t="str">
        <f t="shared" si="21"/>
        <v/>
      </c>
      <c r="S215" s="20" t="str">
        <f t="shared" si="23"/>
        <v/>
      </c>
      <c r="T215" s="21" t="str">
        <f t="shared" si="24"/>
        <v/>
      </c>
      <c r="U215" s="21" t="str">
        <f t="shared" si="25"/>
        <v/>
      </c>
      <c r="V215" s="21" t="str">
        <f t="shared" si="26"/>
        <v/>
      </c>
      <c r="W215" s="21" t="str">
        <f t="shared" si="22"/>
        <v/>
      </c>
      <c r="X215" s="22" t="str">
        <f t="shared" si="27"/>
        <v/>
      </c>
    </row>
    <row r="216" spans="1:24" x14ac:dyDescent="0.25">
      <c r="A216" s="34"/>
      <c r="B216" s="36" t="str">
        <f>IF($D216="", "", IF(COUNTIF($S216:$X216, "X")&gt;0, 'Intro &amp; Setup'!$BQ$5, 'Intro &amp; Setup'!$BQ$4))</f>
        <v/>
      </c>
      <c r="C216" s="34"/>
      <c r="D216" s="216"/>
      <c r="E216" s="217"/>
      <c r="F216" s="218"/>
      <c r="G216" s="219"/>
      <c r="H216" s="34"/>
      <c r="I216" s="34"/>
      <c r="J216" s="20" t="str">
        <f>IFERROR(AVERAGEIF('Google Analytics Data'!$AD$11:$AD$5010, $D216, 'Google Analytics Data'!$E$11:$E$5010), "")</f>
        <v/>
      </c>
      <c r="K216" s="91" t="str">
        <f>IFERROR(AVERAGEIF('Google Analytics Data'!$AD$11:$AD$5010, $D216, 'Google Analytics Data'!$G$11:$G$5010), "")</f>
        <v/>
      </c>
      <c r="L216" s="88" t="str">
        <f>IFERROR(AVERAGEIF('Google Analytics Data'!$AD$11:$AD$5010, $D216, 'Google Analytics Data'!$H$11:$H$5010), "")</f>
        <v/>
      </c>
      <c r="M216" s="34"/>
      <c r="O216" s="36" t="str">
        <f t="shared" si="21"/>
        <v/>
      </c>
      <c r="S216" s="20" t="str">
        <f t="shared" si="23"/>
        <v/>
      </c>
      <c r="T216" s="21" t="str">
        <f t="shared" si="24"/>
        <v/>
      </c>
      <c r="U216" s="21" t="str">
        <f t="shared" si="25"/>
        <v/>
      </c>
      <c r="V216" s="21" t="str">
        <f t="shared" si="26"/>
        <v/>
      </c>
      <c r="W216" s="21" t="str">
        <f t="shared" si="22"/>
        <v/>
      </c>
      <c r="X216" s="22" t="str">
        <f t="shared" si="27"/>
        <v/>
      </c>
    </row>
    <row r="217" spans="1:24" x14ac:dyDescent="0.25">
      <c r="A217" s="34"/>
      <c r="B217" s="36" t="str">
        <f>IF($D217="", "", IF(COUNTIF($S217:$X217, "X")&gt;0, 'Intro &amp; Setup'!$BQ$5, 'Intro &amp; Setup'!$BQ$4))</f>
        <v/>
      </c>
      <c r="C217" s="34"/>
      <c r="D217" s="216"/>
      <c r="E217" s="217"/>
      <c r="F217" s="218"/>
      <c r="G217" s="219"/>
      <c r="H217" s="34"/>
      <c r="I217" s="34"/>
      <c r="J217" s="20" t="str">
        <f>IFERROR(AVERAGEIF('Google Analytics Data'!$AD$11:$AD$5010, $D217, 'Google Analytics Data'!$E$11:$E$5010), "")</f>
        <v/>
      </c>
      <c r="K217" s="91" t="str">
        <f>IFERROR(AVERAGEIF('Google Analytics Data'!$AD$11:$AD$5010, $D217, 'Google Analytics Data'!$G$11:$G$5010), "")</f>
        <v/>
      </c>
      <c r="L217" s="88" t="str">
        <f>IFERROR(AVERAGEIF('Google Analytics Data'!$AD$11:$AD$5010, $D217, 'Google Analytics Data'!$H$11:$H$5010), "")</f>
        <v/>
      </c>
      <c r="M217" s="34"/>
      <c r="O217" s="36" t="str">
        <f t="shared" si="21"/>
        <v/>
      </c>
      <c r="S217" s="20" t="str">
        <f t="shared" si="23"/>
        <v/>
      </c>
      <c r="T217" s="21" t="str">
        <f t="shared" si="24"/>
        <v/>
      </c>
      <c r="U217" s="21" t="str">
        <f t="shared" si="25"/>
        <v/>
      </c>
      <c r="V217" s="21" t="str">
        <f t="shared" si="26"/>
        <v/>
      </c>
      <c r="W217" s="21" t="str">
        <f t="shared" si="22"/>
        <v/>
      </c>
      <c r="X217" s="22" t="str">
        <f t="shared" si="27"/>
        <v/>
      </c>
    </row>
    <row r="218" spans="1:24" x14ac:dyDescent="0.25">
      <c r="A218" s="34"/>
      <c r="B218" s="36" t="str">
        <f>IF($D218="", "", IF(COUNTIF($S218:$X218, "X")&gt;0, 'Intro &amp; Setup'!$BQ$5, 'Intro &amp; Setup'!$BQ$4))</f>
        <v/>
      </c>
      <c r="C218" s="34"/>
      <c r="D218" s="216"/>
      <c r="E218" s="217"/>
      <c r="F218" s="218"/>
      <c r="G218" s="219"/>
      <c r="H218" s="34"/>
      <c r="I218" s="34"/>
      <c r="J218" s="20" t="str">
        <f>IFERROR(AVERAGEIF('Google Analytics Data'!$AD$11:$AD$5010, $D218, 'Google Analytics Data'!$E$11:$E$5010), "")</f>
        <v/>
      </c>
      <c r="K218" s="91" t="str">
        <f>IFERROR(AVERAGEIF('Google Analytics Data'!$AD$11:$AD$5010, $D218, 'Google Analytics Data'!$G$11:$G$5010), "")</f>
        <v/>
      </c>
      <c r="L218" s="88" t="str">
        <f>IFERROR(AVERAGEIF('Google Analytics Data'!$AD$11:$AD$5010, $D218, 'Google Analytics Data'!$H$11:$H$5010), "")</f>
        <v/>
      </c>
      <c r="M218" s="34"/>
      <c r="O218" s="36" t="str">
        <f t="shared" si="21"/>
        <v/>
      </c>
      <c r="S218" s="20" t="str">
        <f t="shared" si="23"/>
        <v/>
      </c>
      <c r="T218" s="21" t="str">
        <f t="shared" si="24"/>
        <v/>
      </c>
      <c r="U218" s="21" t="str">
        <f t="shared" si="25"/>
        <v/>
      </c>
      <c r="V218" s="21" t="str">
        <f t="shared" si="26"/>
        <v/>
      </c>
      <c r="W218" s="21" t="str">
        <f t="shared" si="22"/>
        <v/>
      </c>
      <c r="X218" s="22" t="str">
        <f t="shared" si="27"/>
        <v/>
      </c>
    </row>
    <row r="219" spans="1:24" x14ac:dyDescent="0.25">
      <c r="A219" s="34"/>
      <c r="B219" s="36" t="str">
        <f>IF($D219="", "", IF(COUNTIF($S219:$X219, "X")&gt;0, 'Intro &amp; Setup'!$BQ$5, 'Intro &amp; Setup'!$BQ$4))</f>
        <v/>
      </c>
      <c r="C219" s="34"/>
      <c r="D219" s="216"/>
      <c r="E219" s="217"/>
      <c r="F219" s="218"/>
      <c r="G219" s="219"/>
      <c r="H219" s="34"/>
      <c r="I219" s="34"/>
      <c r="J219" s="20" t="str">
        <f>IFERROR(AVERAGEIF('Google Analytics Data'!$AD$11:$AD$5010, $D219, 'Google Analytics Data'!$E$11:$E$5010), "")</f>
        <v/>
      </c>
      <c r="K219" s="91" t="str">
        <f>IFERROR(AVERAGEIF('Google Analytics Data'!$AD$11:$AD$5010, $D219, 'Google Analytics Data'!$G$11:$G$5010), "")</f>
        <v/>
      </c>
      <c r="L219" s="88" t="str">
        <f>IFERROR(AVERAGEIF('Google Analytics Data'!$AD$11:$AD$5010, $D219, 'Google Analytics Data'!$H$11:$H$5010), "")</f>
        <v/>
      </c>
      <c r="M219" s="34"/>
      <c r="O219" s="36" t="str">
        <f t="shared" si="21"/>
        <v/>
      </c>
      <c r="S219" s="20" t="str">
        <f t="shared" si="23"/>
        <v/>
      </c>
      <c r="T219" s="21" t="str">
        <f t="shared" si="24"/>
        <v/>
      </c>
      <c r="U219" s="21" t="str">
        <f t="shared" si="25"/>
        <v/>
      </c>
      <c r="V219" s="21" t="str">
        <f t="shared" si="26"/>
        <v/>
      </c>
      <c r="W219" s="21" t="str">
        <f t="shared" si="22"/>
        <v/>
      </c>
      <c r="X219" s="22" t="str">
        <f t="shared" si="27"/>
        <v/>
      </c>
    </row>
    <row r="220" spans="1:24" x14ac:dyDescent="0.25">
      <c r="A220" s="34"/>
      <c r="B220" s="36" t="str">
        <f>IF($D220="", "", IF(COUNTIF($S220:$X220, "X")&gt;0, 'Intro &amp; Setup'!$BQ$5, 'Intro &amp; Setup'!$BQ$4))</f>
        <v/>
      </c>
      <c r="C220" s="34"/>
      <c r="D220" s="216"/>
      <c r="E220" s="217"/>
      <c r="F220" s="218"/>
      <c r="G220" s="219"/>
      <c r="H220" s="34"/>
      <c r="I220" s="34"/>
      <c r="J220" s="20" t="str">
        <f>IFERROR(AVERAGEIF('Google Analytics Data'!$AD$11:$AD$5010, $D220, 'Google Analytics Data'!$E$11:$E$5010), "")</f>
        <v/>
      </c>
      <c r="K220" s="91" t="str">
        <f>IFERROR(AVERAGEIF('Google Analytics Data'!$AD$11:$AD$5010, $D220, 'Google Analytics Data'!$G$11:$G$5010), "")</f>
        <v/>
      </c>
      <c r="L220" s="88" t="str">
        <f>IFERROR(AVERAGEIF('Google Analytics Data'!$AD$11:$AD$5010, $D220, 'Google Analytics Data'!$H$11:$H$5010), "")</f>
        <v/>
      </c>
      <c r="M220" s="34"/>
      <c r="O220" s="36" t="str">
        <f t="shared" si="21"/>
        <v/>
      </c>
      <c r="S220" s="20" t="str">
        <f t="shared" si="23"/>
        <v/>
      </c>
      <c r="T220" s="21" t="str">
        <f t="shared" si="24"/>
        <v/>
      </c>
      <c r="U220" s="21" t="str">
        <f t="shared" si="25"/>
        <v/>
      </c>
      <c r="V220" s="21" t="str">
        <f t="shared" si="26"/>
        <v/>
      </c>
      <c r="W220" s="21" t="str">
        <f t="shared" si="22"/>
        <v/>
      </c>
      <c r="X220" s="22" t="str">
        <f t="shared" si="27"/>
        <v/>
      </c>
    </row>
    <row r="221" spans="1:24" x14ac:dyDescent="0.25">
      <c r="A221" s="34"/>
      <c r="B221" s="36" t="str">
        <f>IF($D221="", "", IF(COUNTIF($S221:$X221, "X")&gt;0, 'Intro &amp; Setup'!$BQ$5, 'Intro &amp; Setup'!$BQ$4))</f>
        <v/>
      </c>
      <c r="C221" s="34"/>
      <c r="D221" s="216"/>
      <c r="E221" s="217"/>
      <c r="F221" s="218"/>
      <c r="G221" s="219"/>
      <c r="H221" s="34"/>
      <c r="I221" s="34"/>
      <c r="J221" s="20" t="str">
        <f>IFERROR(AVERAGEIF('Google Analytics Data'!$AD$11:$AD$5010, $D221, 'Google Analytics Data'!$E$11:$E$5010), "")</f>
        <v/>
      </c>
      <c r="K221" s="91" t="str">
        <f>IFERROR(AVERAGEIF('Google Analytics Data'!$AD$11:$AD$5010, $D221, 'Google Analytics Data'!$G$11:$G$5010), "")</f>
        <v/>
      </c>
      <c r="L221" s="88" t="str">
        <f>IFERROR(AVERAGEIF('Google Analytics Data'!$AD$11:$AD$5010, $D221, 'Google Analytics Data'!$H$11:$H$5010), "")</f>
        <v/>
      </c>
      <c r="M221" s="34"/>
      <c r="O221" s="36" t="str">
        <f t="shared" si="21"/>
        <v/>
      </c>
      <c r="S221" s="20" t="str">
        <f t="shared" si="23"/>
        <v/>
      </c>
      <c r="T221" s="21" t="str">
        <f t="shared" si="24"/>
        <v/>
      </c>
      <c r="U221" s="21" t="str">
        <f t="shared" si="25"/>
        <v/>
      </c>
      <c r="V221" s="21" t="str">
        <f t="shared" si="26"/>
        <v/>
      </c>
      <c r="W221" s="21" t="str">
        <f t="shared" si="22"/>
        <v/>
      </c>
      <c r="X221" s="22" t="str">
        <f t="shared" si="27"/>
        <v/>
      </c>
    </row>
    <row r="222" spans="1:24" x14ac:dyDescent="0.25">
      <c r="A222" s="34"/>
      <c r="B222" s="36" t="str">
        <f>IF($D222="", "", IF(COUNTIF($S222:$X222, "X")&gt;0, 'Intro &amp; Setup'!$BQ$5, 'Intro &amp; Setup'!$BQ$4))</f>
        <v/>
      </c>
      <c r="C222" s="34"/>
      <c r="D222" s="216"/>
      <c r="E222" s="217"/>
      <c r="F222" s="218"/>
      <c r="G222" s="219"/>
      <c r="H222" s="34"/>
      <c r="I222" s="34"/>
      <c r="J222" s="20" t="str">
        <f>IFERROR(AVERAGEIF('Google Analytics Data'!$AD$11:$AD$5010, $D222, 'Google Analytics Data'!$E$11:$E$5010), "")</f>
        <v/>
      </c>
      <c r="K222" s="91" t="str">
        <f>IFERROR(AVERAGEIF('Google Analytics Data'!$AD$11:$AD$5010, $D222, 'Google Analytics Data'!$G$11:$G$5010), "")</f>
        <v/>
      </c>
      <c r="L222" s="88" t="str">
        <f>IFERROR(AVERAGEIF('Google Analytics Data'!$AD$11:$AD$5010, $D222, 'Google Analytics Data'!$H$11:$H$5010), "")</f>
        <v/>
      </c>
      <c r="M222" s="34"/>
      <c r="O222" s="36" t="str">
        <f t="shared" si="21"/>
        <v/>
      </c>
      <c r="S222" s="20" t="str">
        <f t="shared" si="23"/>
        <v/>
      </c>
      <c r="T222" s="21" t="str">
        <f t="shared" si="24"/>
        <v/>
      </c>
      <c r="U222" s="21" t="str">
        <f t="shared" si="25"/>
        <v/>
      </c>
      <c r="V222" s="21" t="str">
        <f t="shared" si="26"/>
        <v/>
      </c>
      <c r="W222" s="21" t="str">
        <f t="shared" si="22"/>
        <v/>
      </c>
      <c r="X222" s="22" t="str">
        <f t="shared" si="27"/>
        <v/>
      </c>
    </row>
    <row r="223" spans="1:24" x14ac:dyDescent="0.25">
      <c r="A223" s="34"/>
      <c r="B223" s="36" t="str">
        <f>IF($D223="", "", IF(COUNTIF($S223:$X223, "X")&gt;0, 'Intro &amp; Setup'!$BQ$5, 'Intro &amp; Setup'!$BQ$4))</f>
        <v/>
      </c>
      <c r="C223" s="34"/>
      <c r="D223" s="216"/>
      <c r="E223" s="217"/>
      <c r="F223" s="218"/>
      <c r="G223" s="219"/>
      <c r="H223" s="34"/>
      <c r="I223" s="34"/>
      <c r="J223" s="20" t="str">
        <f>IFERROR(AVERAGEIF('Google Analytics Data'!$AD$11:$AD$5010, $D223, 'Google Analytics Data'!$E$11:$E$5010), "")</f>
        <v/>
      </c>
      <c r="K223" s="91" t="str">
        <f>IFERROR(AVERAGEIF('Google Analytics Data'!$AD$11:$AD$5010, $D223, 'Google Analytics Data'!$G$11:$G$5010), "")</f>
        <v/>
      </c>
      <c r="L223" s="88" t="str">
        <f>IFERROR(AVERAGEIF('Google Analytics Data'!$AD$11:$AD$5010, $D223, 'Google Analytics Data'!$H$11:$H$5010), "")</f>
        <v/>
      </c>
      <c r="M223" s="34"/>
      <c r="O223" s="36" t="str">
        <f t="shared" si="21"/>
        <v/>
      </c>
      <c r="S223" s="20" t="str">
        <f t="shared" si="23"/>
        <v/>
      </c>
      <c r="T223" s="21" t="str">
        <f t="shared" si="24"/>
        <v/>
      </c>
      <c r="U223" s="21" t="str">
        <f t="shared" si="25"/>
        <v/>
      </c>
      <c r="V223" s="21" t="str">
        <f t="shared" si="26"/>
        <v/>
      </c>
      <c r="W223" s="21" t="str">
        <f t="shared" si="22"/>
        <v/>
      </c>
      <c r="X223" s="22" t="str">
        <f t="shared" si="27"/>
        <v/>
      </c>
    </row>
    <row r="224" spans="1:24" x14ac:dyDescent="0.25">
      <c r="A224" s="34"/>
      <c r="B224" s="36" t="str">
        <f>IF($D224="", "", IF(COUNTIF($S224:$X224, "X")&gt;0, 'Intro &amp; Setup'!$BQ$5, 'Intro &amp; Setup'!$BQ$4))</f>
        <v/>
      </c>
      <c r="C224" s="34"/>
      <c r="D224" s="216"/>
      <c r="E224" s="217"/>
      <c r="F224" s="218"/>
      <c r="G224" s="219"/>
      <c r="H224" s="34"/>
      <c r="I224" s="34"/>
      <c r="J224" s="20" t="str">
        <f>IFERROR(AVERAGEIF('Google Analytics Data'!$AD$11:$AD$5010, $D224, 'Google Analytics Data'!$E$11:$E$5010), "")</f>
        <v/>
      </c>
      <c r="K224" s="91" t="str">
        <f>IFERROR(AVERAGEIF('Google Analytics Data'!$AD$11:$AD$5010, $D224, 'Google Analytics Data'!$G$11:$G$5010), "")</f>
        <v/>
      </c>
      <c r="L224" s="88" t="str">
        <f>IFERROR(AVERAGEIF('Google Analytics Data'!$AD$11:$AD$5010, $D224, 'Google Analytics Data'!$H$11:$H$5010), "")</f>
        <v/>
      </c>
      <c r="M224" s="34"/>
      <c r="O224" s="36" t="str">
        <f t="shared" si="21"/>
        <v/>
      </c>
      <c r="S224" s="20" t="str">
        <f t="shared" si="23"/>
        <v/>
      </c>
      <c r="T224" s="21" t="str">
        <f t="shared" si="24"/>
        <v/>
      </c>
      <c r="U224" s="21" t="str">
        <f t="shared" si="25"/>
        <v/>
      </c>
      <c r="V224" s="21" t="str">
        <f t="shared" si="26"/>
        <v/>
      </c>
      <c r="W224" s="21" t="str">
        <f t="shared" si="22"/>
        <v/>
      </c>
      <c r="X224" s="22" t="str">
        <f t="shared" si="27"/>
        <v/>
      </c>
    </row>
    <row r="225" spans="1:24" x14ac:dyDescent="0.25">
      <c r="A225" s="34"/>
      <c r="B225" s="36" t="str">
        <f>IF($D225="", "", IF(COUNTIF($S225:$X225, "X")&gt;0, 'Intro &amp; Setup'!$BQ$5, 'Intro &amp; Setup'!$BQ$4))</f>
        <v/>
      </c>
      <c r="C225" s="34"/>
      <c r="D225" s="216"/>
      <c r="E225" s="217"/>
      <c r="F225" s="218"/>
      <c r="G225" s="219"/>
      <c r="H225" s="34"/>
      <c r="I225" s="34"/>
      <c r="J225" s="20" t="str">
        <f>IFERROR(AVERAGEIF('Google Analytics Data'!$AD$11:$AD$5010, $D225, 'Google Analytics Data'!$E$11:$E$5010), "")</f>
        <v/>
      </c>
      <c r="K225" s="91" t="str">
        <f>IFERROR(AVERAGEIF('Google Analytics Data'!$AD$11:$AD$5010, $D225, 'Google Analytics Data'!$G$11:$G$5010), "")</f>
        <v/>
      </c>
      <c r="L225" s="88" t="str">
        <f>IFERROR(AVERAGEIF('Google Analytics Data'!$AD$11:$AD$5010, $D225, 'Google Analytics Data'!$H$11:$H$5010), "")</f>
        <v/>
      </c>
      <c r="M225" s="34"/>
      <c r="O225" s="36" t="str">
        <f t="shared" si="21"/>
        <v/>
      </c>
      <c r="S225" s="20" t="str">
        <f t="shared" si="23"/>
        <v/>
      </c>
      <c r="T225" s="21" t="str">
        <f t="shared" si="24"/>
        <v/>
      </c>
      <c r="U225" s="21" t="str">
        <f t="shared" si="25"/>
        <v/>
      </c>
      <c r="V225" s="21" t="str">
        <f t="shared" si="26"/>
        <v/>
      </c>
      <c r="W225" s="21" t="str">
        <f t="shared" si="22"/>
        <v/>
      </c>
      <c r="X225" s="22" t="str">
        <f t="shared" si="27"/>
        <v/>
      </c>
    </row>
    <row r="226" spans="1:24" x14ac:dyDescent="0.25">
      <c r="A226" s="34"/>
      <c r="B226" s="36" t="str">
        <f>IF($D226="", "", IF(COUNTIF($S226:$X226, "X")&gt;0, 'Intro &amp; Setup'!$BQ$5, 'Intro &amp; Setup'!$BQ$4))</f>
        <v/>
      </c>
      <c r="C226" s="34"/>
      <c r="D226" s="216"/>
      <c r="E226" s="217"/>
      <c r="F226" s="218"/>
      <c r="G226" s="219"/>
      <c r="H226" s="34"/>
      <c r="I226" s="34"/>
      <c r="J226" s="20" t="str">
        <f>IFERROR(AVERAGEIF('Google Analytics Data'!$AD$11:$AD$5010, $D226, 'Google Analytics Data'!$E$11:$E$5010), "")</f>
        <v/>
      </c>
      <c r="K226" s="91" t="str">
        <f>IFERROR(AVERAGEIF('Google Analytics Data'!$AD$11:$AD$5010, $D226, 'Google Analytics Data'!$G$11:$G$5010), "")</f>
        <v/>
      </c>
      <c r="L226" s="88" t="str">
        <f>IFERROR(AVERAGEIF('Google Analytics Data'!$AD$11:$AD$5010, $D226, 'Google Analytics Data'!$H$11:$H$5010), "")</f>
        <v/>
      </c>
      <c r="M226" s="34"/>
      <c r="O226" s="36" t="str">
        <f t="shared" si="21"/>
        <v/>
      </c>
      <c r="S226" s="20" t="str">
        <f t="shared" si="23"/>
        <v/>
      </c>
      <c r="T226" s="21" t="str">
        <f t="shared" si="24"/>
        <v/>
      </c>
      <c r="U226" s="21" t="str">
        <f t="shared" si="25"/>
        <v/>
      </c>
      <c r="V226" s="21" t="str">
        <f t="shared" si="26"/>
        <v/>
      </c>
      <c r="W226" s="21" t="str">
        <f t="shared" si="22"/>
        <v/>
      </c>
      <c r="X226" s="22" t="str">
        <f t="shared" si="27"/>
        <v/>
      </c>
    </row>
    <row r="227" spans="1:24" x14ac:dyDescent="0.25">
      <c r="A227" s="34"/>
      <c r="B227" s="36" t="str">
        <f>IF($D227="", "", IF(COUNTIF($S227:$X227, "X")&gt;0, 'Intro &amp; Setup'!$BQ$5, 'Intro &amp; Setup'!$BQ$4))</f>
        <v/>
      </c>
      <c r="C227" s="34"/>
      <c r="D227" s="216"/>
      <c r="E227" s="217"/>
      <c r="F227" s="218"/>
      <c r="G227" s="219"/>
      <c r="H227" s="34"/>
      <c r="I227" s="34"/>
      <c r="J227" s="20" t="str">
        <f>IFERROR(AVERAGEIF('Google Analytics Data'!$AD$11:$AD$5010, $D227, 'Google Analytics Data'!$E$11:$E$5010), "")</f>
        <v/>
      </c>
      <c r="K227" s="91" t="str">
        <f>IFERROR(AVERAGEIF('Google Analytics Data'!$AD$11:$AD$5010, $D227, 'Google Analytics Data'!$G$11:$G$5010), "")</f>
        <v/>
      </c>
      <c r="L227" s="88" t="str">
        <f>IFERROR(AVERAGEIF('Google Analytics Data'!$AD$11:$AD$5010, $D227, 'Google Analytics Data'!$H$11:$H$5010), "")</f>
        <v/>
      </c>
      <c r="M227" s="34"/>
      <c r="O227" s="36" t="str">
        <f t="shared" si="21"/>
        <v/>
      </c>
      <c r="S227" s="20" t="str">
        <f t="shared" si="23"/>
        <v/>
      </c>
      <c r="T227" s="21" t="str">
        <f t="shared" si="24"/>
        <v/>
      </c>
      <c r="U227" s="21" t="str">
        <f t="shared" si="25"/>
        <v/>
      </c>
      <c r="V227" s="21" t="str">
        <f t="shared" si="26"/>
        <v/>
      </c>
      <c r="W227" s="21" t="str">
        <f t="shared" si="22"/>
        <v/>
      </c>
      <c r="X227" s="22" t="str">
        <f t="shared" si="27"/>
        <v/>
      </c>
    </row>
    <row r="228" spans="1:24" x14ac:dyDescent="0.25">
      <c r="A228" s="34"/>
      <c r="B228" s="36" t="str">
        <f>IF($D228="", "", IF(COUNTIF($S228:$X228, "X")&gt;0, 'Intro &amp; Setup'!$BQ$5, 'Intro &amp; Setup'!$BQ$4))</f>
        <v/>
      </c>
      <c r="C228" s="34"/>
      <c r="D228" s="216"/>
      <c r="E228" s="217"/>
      <c r="F228" s="218"/>
      <c r="G228" s="219"/>
      <c r="H228" s="34"/>
      <c r="I228" s="34"/>
      <c r="J228" s="20" t="str">
        <f>IFERROR(AVERAGEIF('Google Analytics Data'!$AD$11:$AD$5010, $D228, 'Google Analytics Data'!$E$11:$E$5010), "")</f>
        <v/>
      </c>
      <c r="K228" s="91" t="str">
        <f>IFERROR(AVERAGEIF('Google Analytics Data'!$AD$11:$AD$5010, $D228, 'Google Analytics Data'!$G$11:$G$5010), "")</f>
        <v/>
      </c>
      <c r="L228" s="88" t="str">
        <f>IFERROR(AVERAGEIF('Google Analytics Data'!$AD$11:$AD$5010, $D228, 'Google Analytics Data'!$H$11:$H$5010), "")</f>
        <v/>
      </c>
      <c r="M228" s="34"/>
      <c r="O228" s="36" t="str">
        <f t="shared" si="21"/>
        <v/>
      </c>
      <c r="S228" s="20" t="str">
        <f t="shared" si="23"/>
        <v/>
      </c>
      <c r="T228" s="21" t="str">
        <f t="shared" si="24"/>
        <v/>
      </c>
      <c r="U228" s="21" t="str">
        <f t="shared" si="25"/>
        <v/>
      </c>
      <c r="V228" s="21" t="str">
        <f t="shared" si="26"/>
        <v/>
      </c>
      <c r="W228" s="21" t="str">
        <f t="shared" si="22"/>
        <v/>
      </c>
      <c r="X228" s="22" t="str">
        <f t="shared" si="27"/>
        <v/>
      </c>
    </row>
    <row r="229" spans="1:24" x14ac:dyDescent="0.25">
      <c r="A229" s="34"/>
      <c r="B229" s="36" t="str">
        <f>IF($D229="", "", IF(COUNTIF($S229:$X229, "X")&gt;0, 'Intro &amp; Setup'!$BQ$5, 'Intro &amp; Setup'!$BQ$4))</f>
        <v/>
      </c>
      <c r="C229" s="34"/>
      <c r="D229" s="216"/>
      <c r="E229" s="217"/>
      <c r="F229" s="218"/>
      <c r="G229" s="219"/>
      <c r="H229" s="34"/>
      <c r="I229" s="34"/>
      <c r="J229" s="20" t="str">
        <f>IFERROR(AVERAGEIF('Google Analytics Data'!$AD$11:$AD$5010, $D229, 'Google Analytics Data'!$E$11:$E$5010), "")</f>
        <v/>
      </c>
      <c r="K229" s="91" t="str">
        <f>IFERROR(AVERAGEIF('Google Analytics Data'!$AD$11:$AD$5010, $D229, 'Google Analytics Data'!$G$11:$G$5010), "")</f>
        <v/>
      </c>
      <c r="L229" s="88" t="str">
        <f>IFERROR(AVERAGEIF('Google Analytics Data'!$AD$11:$AD$5010, $D229, 'Google Analytics Data'!$H$11:$H$5010), "")</f>
        <v/>
      </c>
      <c r="M229" s="34"/>
      <c r="O229" s="36" t="str">
        <f t="shared" si="21"/>
        <v/>
      </c>
      <c r="S229" s="20" t="str">
        <f t="shared" si="23"/>
        <v/>
      </c>
      <c r="T229" s="21" t="str">
        <f t="shared" si="24"/>
        <v/>
      </c>
      <c r="U229" s="21" t="str">
        <f t="shared" si="25"/>
        <v/>
      </c>
      <c r="V229" s="21" t="str">
        <f t="shared" si="26"/>
        <v/>
      </c>
      <c r="W229" s="21" t="str">
        <f t="shared" si="22"/>
        <v/>
      </c>
      <c r="X229" s="22" t="str">
        <f t="shared" si="27"/>
        <v/>
      </c>
    </row>
    <row r="230" spans="1:24" x14ac:dyDescent="0.25">
      <c r="A230" s="34"/>
      <c r="B230" s="36" t="str">
        <f>IF($D230="", "", IF(COUNTIF($S230:$X230, "X")&gt;0, 'Intro &amp; Setup'!$BQ$5, 'Intro &amp; Setup'!$BQ$4))</f>
        <v/>
      </c>
      <c r="C230" s="34"/>
      <c r="D230" s="216"/>
      <c r="E230" s="217"/>
      <c r="F230" s="218"/>
      <c r="G230" s="219"/>
      <c r="H230" s="34"/>
      <c r="I230" s="34"/>
      <c r="J230" s="20" t="str">
        <f>IFERROR(AVERAGEIF('Google Analytics Data'!$AD$11:$AD$5010, $D230, 'Google Analytics Data'!$E$11:$E$5010), "")</f>
        <v/>
      </c>
      <c r="K230" s="91" t="str">
        <f>IFERROR(AVERAGEIF('Google Analytics Data'!$AD$11:$AD$5010, $D230, 'Google Analytics Data'!$G$11:$G$5010), "")</f>
        <v/>
      </c>
      <c r="L230" s="88" t="str">
        <f>IFERROR(AVERAGEIF('Google Analytics Data'!$AD$11:$AD$5010, $D230, 'Google Analytics Data'!$H$11:$H$5010), "")</f>
        <v/>
      </c>
      <c r="M230" s="34"/>
      <c r="O230" s="36" t="str">
        <f t="shared" si="21"/>
        <v/>
      </c>
      <c r="S230" s="20" t="str">
        <f t="shared" si="23"/>
        <v/>
      </c>
      <c r="T230" s="21" t="str">
        <f t="shared" si="24"/>
        <v/>
      </c>
      <c r="U230" s="21" t="str">
        <f t="shared" si="25"/>
        <v/>
      </c>
      <c r="V230" s="21" t="str">
        <f t="shared" si="26"/>
        <v/>
      </c>
      <c r="W230" s="21" t="str">
        <f t="shared" si="22"/>
        <v/>
      </c>
      <c r="X230" s="22" t="str">
        <f t="shared" si="27"/>
        <v/>
      </c>
    </row>
    <row r="231" spans="1:24" x14ac:dyDescent="0.25">
      <c r="A231" s="34"/>
      <c r="B231" s="36" t="str">
        <f>IF($D231="", "", IF(COUNTIF($S231:$X231, "X")&gt;0, 'Intro &amp; Setup'!$BQ$5, 'Intro &amp; Setup'!$BQ$4))</f>
        <v/>
      </c>
      <c r="C231" s="34"/>
      <c r="D231" s="216"/>
      <c r="E231" s="217"/>
      <c r="F231" s="218"/>
      <c r="G231" s="219"/>
      <c r="H231" s="34"/>
      <c r="I231" s="34"/>
      <c r="J231" s="20" t="str">
        <f>IFERROR(AVERAGEIF('Google Analytics Data'!$AD$11:$AD$5010, $D231, 'Google Analytics Data'!$E$11:$E$5010), "")</f>
        <v/>
      </c>
      <c r="K231" s="91" t="str">
        <f>IFERROR(AVERAGEIF('Google Analytics Data'!$AD$11:$AD$5010, $D231, 'Google Analytics Data'!$G$11:$G$5010), "")</f>
        <v/>
      </c>
      <c r="L231" s="88" t="str">
        <f>IFERROR(AVERAGEIF('Google Analytics Data'!$AD$11:$AD$5010, $D231, 'Google Analytics Data'!$H$11:$H$5010), "")</f>
        <v/>
      </c>
      <c r="M231" s="34"/>
      <c r="O231" s="36" t="str">
        <f t="shared" si="21"/>
        <v/>
      </c>
      <c r="S231" s="20" t="str">
        <f t="shared" si="23"/>
        <v/>
      </c>
      <c r="T231" s="21" t="str">
        <f t="shared" si="24"/>
        <v/>
      </c>
      <c r="U231" s="21" t="str">
        <f t="shared" si="25"/>
        <v/>
      </c>
      <c r="V231" s="21" t="str">
        <f t="shared" si="26"/>
        <v/>
      </c>
      <c r="W231" s="21" t="str">
        <f t="shared" si="22"/>
        <v/>
      </c>
      <c r="X231" s="22" t="str">
        <f t="shared" si="27"/>
        <v/>
      </c>
    </row>
    <row r="232" spans="1:24" x14ac:dyDescent="0.25">
      <c r="A232" s="34"/>
      <c r="B232" s="36" t="str">
        <f>IF($D232="", "", IF(COUNTIF($S232:$X232, "X")&gt;0, 'Intro &amp; Setup'!$BQ$5, 'Intro &amp; Setup'!$BQ$4))</f>
        <v/>
      </c>
      <c r="C232" s="34"/>
      <c r="D232" s="216"/>
      <c r="E232" s="217"/>
      <c r="F232" s="218"/>
      <c r="G232" s="219"/>
      <c r="H232" s="34"/>
      <c r="I232" s="34"/>
      <c r="J232" s="20" t="str">
        <f>IFERROR(AVERAGEIF('Google Analytics Data'!$AD$11:$AD$5010, $D232, 'Google Analytics Data'!$E$11:$E$5010), "")</f>
        <v/>
      </c>
      <c r="K232" s="91" t="str">
        <f>IFERROR(AVERAGEIF('Google Analytics Data'!$AD$11:$AD$5010, $D232, 'Google Analytics Data'!$G$11:$G$5010), "")</f>
        <v/>
      </c>
      <c r="L232" s="88" t="str">
        <f>IFERROR(AVERAGEIF('Google Analytics Data'!$AD$11:$AD$5010, $D232, 'Google Analytics Data'!$H$11:$H$5010), "")</f>
        <v/>
      </c>
      <c r="M232" s="34"/>
      <c r="O232" s="36" t="str">
        <f t="shared" si="21"/>
        <v/>
      </c>
      <c r="S232" s="20" t="str">
        <f t="shared" si="23"/>
        <v/>
      </c>
      <c r="T232" s="21" t="str">
        <f t="shared" si="24"/>
        <v/>
      </c>
      <c r="U232" s="21" t="str">
        <f t="shared" si="25"/>
        <v/>
      </c>
      <c r="V232" s="21" t="str">
        <f t="shared" si="26"/>
        <v/>
      </c>
      <c r="W232" s="21" t="str">
        <f t="shared" si="22"/>
        <v/>
      </c>
      <c r="X232" s="22" t="str">
        <f t="shared" si="27"/>
        <v/>
      </c>
    </row>
    <row r="233" spans="1:24" x14ac:dyDescent="0.25">
      <c r="A233" s="34"/>
      <c r="B233" s="36" t="str">
        <f>IF($D233="", "", IF(COUNTIF($S233:$X233, "X")&gt;0, 'Intro &amp; Setup'!$BQ$5, 'Intro &amp; Setup'!$BQ$4))</f>
        <v/>
      </c>
      <c r="C233" s="34"/>
      <c r="D233" s="216"/>
      <c r="E233" s="217"/>
      <c r="F233" s="218"/>
      <c r="G233" s="219"/>
      <c r="H233" s="34"/>
      <c r="I233" s="34"/>
      <c r="J233" s="20" t="str">
        <f>IFERROR(AVERAGEIF('Google Analytics Data'!$AD$11:$AD$5010, $D233, 'Google Analytics Data'!$E$11:$E$5010), "")</f>
        <v/>
      </c>
      <c r="K233" s="91" t="str">
        <f>IFERROR(AVERAGEIF('Google Analytics Data'!$AD$11:$AD$5010, $D233, 'Google Analytics Data'!$G$11:$G$5010), "")</f>
        <v/>
      </c>
      <c r="L233" s="88" t="str">
        <f>IFERROR(AVERAGEIF('Google Analytics Data'!$AD$11:$AD$5010, $D233, 'Google Analytics Data'!$H$11:$H$5010), "")</f>
        <v/>
      </c>
      <c r="M233" s="34"/>
      <c r="O233" s="36" t="str">
        <f t="shared" si="21"/>
        <v/>
      </c>
      <c r="S233" s="20" t="str">
        <f t="shared" si="23"/>
        <v/>
      </c>
      <c r="T233" s="21" t="str">
        <f t="shared" si="24"/>
        <v/>
      </c>
      <c r="U233" s="21" t="str">
        <f t="shared" si="25"/>
        <v/>
      </c>
      <c r="V233" s="21" t="str">
        <f t="shared" si="26"/>
        <v/>
      </c>
      <c r="W233" s="21" t="str">
        <f t="shared" si="22"/>
        <v/>
      </c>
      <c r="X233" s="22" t="str">
        <f t="shared" si="27"/>
        <v/>
      </c>
    </row>
    <row r="234" spans="1:24" x14ac:dyDescent="0.25">
      <c r="A234" s="34"/>
      <c r="B234" s="36" t="str">
        <f>IF($D234="", "", IF(COUNTIF($S234:$X234, "X")&gt;0, 'Intro &amp; Setup'!$BQ$5, 'Intro &amp; Setup'!$BQ$4))</f>
        <v/>
      </c>
      <c r="C234" s="34"/>
      <c r="D234" s="216"/>
      <c r="E234" s="217"/>
      <c r="F234" s="218"/>
      <c r="G234" s="219"/>
      <c r="H234" s="34"/>
      <c r="I234" s="34"/>
      <c r="J234" s="20" t="str">
        <f>IFERROR(AVERAGEIF('Google Analytics Data'!$AD$11:$AD$5010, $D234, 'Google Analytics Data'!$E$11:$E$5010), "")</f>
        <v/>
      </c>
      <c r="K234" s="91" t="str">
        <f>IFERROR(AVERAGEIF('Google Analytics Data'!$AD$11:$AD$5010, $D234, 'Google Analytics Data'!$G$11:$G$5010), "")</f>
        <v/>
      </c>
      <c r="L234" s="88" t="str">
        <f>IFERROR(AVERAGEIF('Google Analytics Data'!$AD$11:$AD$5010, $D234, 'Google Analytics Data'!$H$11:$H$5010), "")</f>
        <v/>
      </c>
      <c r="M234" s="34"/>
      <c r="O234" s="36" t="str">
        <f t="shared" si="21"/>
        <v/>
      </c>
      <c r="S234" s="20" t="str">
        <f t="shared" si="23"/>
        <v/>
      </c>
      <c r="T234" s="21" t="str">
        <f t="shared" si="24"/>
        <v/>
      </c>
      <c r="U234" s="21" t="str">
        <f t="shared" si="25"/>
        <v/>
      </c>
      <c r="V234" s="21" t="str">
        <f t="shared" si="26"/>
        <v/>
      </c>
      <c r="W234" s="21" t="str">
        <f t="shared" si="22"/>
        <v/>
      </c>
      <c r="X234" s="22" t="str">
        <f t="shared" si="27"/>
        <v/>
      </c>
    </row>
    <row r="235" spans="1:24" x14ac:dyDescent="0.25">
      <c r="A235" s="34"/>
      <c r="B235" s="36" t="str">
        <f>IF($D235="", "", IF(COUNTIF($S235:$X235, "X")&gt;0, 'Intro &amp; Setup'!$BQ$5, 'Intro &amp; Setup'!$BQ$4))</f>
        <v/>
      </c>
      <c r="C235" s="34"/>
      <c r="D235" s="216"/>
      <c r="E235" s="217"/>
      <c r="F235" s="218"/>
      <c r="G235" s="219"/>
      <c r="H235" s="34"/>
      <c r="I235" s="34"/>
      <c r="J235" s="20" t="str">
        <f>IFERROR(AVERAGEIF('Google Analytics Data'!$AD$11:$AD$5010, $D235, 'Google Analytics Data'!$E$11:$E$5010), "")</f>
        <v/>
      </c>
      <c r="K235" s="91" t="str">
        <f>IFERROR(AVERAGEIF('Google Analytics Data'!$AD$11:$AD$5010, $D235, 'Google Analytics Data'!$G$11:$G$5010), "")</f>
        <v/>
      </c>
      <c r="L235" s="88" t="str">
        <f>IFERROR(AVERAGEIF('Google Analytics Data'!$AD$11:$AD$5010, $D235, 'Google Analytics Data'!$H$11:$H$5010), "")</f>
        <v/>
      </c>
      <c r="M235" s="34"/>
      <c r="O235" s="36" t="str">
        <f t="shared" si="21"/>
        <v/>
      </c>
      <c r="S235" s="20" t="str">
        <f t="shared" si="23"/>
        <v/>
      </c>
      <c r="T235" s="21" t="str">
        <f t="shared" si="24"/>
        <v/>
      </c>
      <c r="U235" s="21" t="str">
        <f t="shared" si="25"/>
        <v/>
      </c>
      <c r="V235" s="21" t="str">
        <f t="shared" si="26"/>
        <v/>
      </c>
      <c r="W235" s="21" t="str">
        <f t="shared" si="22"/>
        <v/>
      </c>
      <c r="X235" s="22" t="str">
        <f t="shared" si="27"/>
        <v/>
      </c>
    </row>
    <row r="236" spans="1:24" x14ac:dyDescent="0.25">
      <c r="A236" s="34"/>
      <c r="B236" s="36" t="str">
        <f>IF($D236="", "", IF(COUNTIF($S236:$X236, "X")&gt;0, 'Intro &amp; Setup'!$BQ$5, 'Intro &amp; Setup'!$BQ$4))</f>
        <v/>
      </c>
      <c r="C236" s="34"/>
      <c r="D236" s="216"/>
      <c r="E236" s="217"/>
      <c r="F236" s="218"/>
      <c r="G236" s="219"/>
      <c r="H236" s="34"/>
      <c r="I236" s="34"/>
      <c r="J236" s="20" t="str">
        <f>IFERROR(AVERAGEIF('Google Analytics Data'!$AD$11:$AD$5010, $D236, 'Google Analytics Data'!$E$11:$E$5010), "")</f>
        <v/>
      </c>
      <c r="K236" s="91" t="str">
        <f>IFERROR(AVERAGEIF('Google Analytics Data'!$AD$11:$AD$5010, $D236, 'Google Analytics Data'!$G$11:$G$5010), "")</f>
        <v/>
      </c>
      <c r="L236" s="88" t="str">
        <f>IFERROR(AVERAGEIF('Google Analytics Data'!$AD$11:$AD$5010, $D236, 'Google Analytics Data'!$H$11:$H$5010), "")</f>
        <v/>
      </c>
      <c r="M236" s="34"/>
      <c r="O236" s="36" t="str">
        <f t="shared" si="21"/>
        <v/>
      </c>
      <c r="S236" s="20" t="str">
        <f t="shared" si="23"/>
        <v/>
      </c>
      <c r="T236" s="21" t="str">
        <f t="shared" si="24"/>
        <v/>
      </c>
      <c r="U236" s="21" t="str">
        <f t="shared" si="25"/>
        <v/>
      </c>
      <c r="V236" s="21" t="str">
        <f t="shared" si="26"/>
        <v/>
      </c>
      <c r="W236" s="21" t="str">
        <f t="shared" si="22"/>
        <v/>
      </c>
      <c r="X236" s="22" t="str">
        <f t="shared" si="27"/>
        <v/>
      </c>
    </row>
    <row r="237" spans="1:24" x14ac:dyDescent="0.25">
      <c r="A237" s="34"/>
      <c r="B237" s="36" t="str">
        <f>IF($D237="", "", IF(COUNTIF($S237:$X237, "X")&gt;0, 'Intro &amp; Setup'!$BQ$5, 'Intro &amp; Setup'!$BQ$4))</f>
        <v/>
      </c>
      <c r="C237" s="34"/>
      <c r="D237" s="216"/>
      <c r="E237" s="217"/>
      <c r="F237" s="218"/>
      <c r="G237" s="219"/>
      <c r="H237" s="34"/>
      <c r="I237" s="34"/>
      <c r="J237" s="20" t="str">
        <f>IFERROR(AVERAGEIF('Google Analytics Data'!$AD$11:$AD$5010, $D237, 'Google Analytics Data'!$E$11:$E$5010), "")</f>
        <v/>
      </c>
      <c r="K237" s="91" t="str">
        <f>IFERROR(AVERAGEIF('Google Analytics Data'!$AD$11:$AD$5010, $D237, 'Google Analytics Data'!$G$11:$G$5010), "")</f>
        <v/>
      </c>
      <c r="L237" s="88" t="str">
        <f>IFERROR(AVERAGEIF('Google Analytics Data'!$AD$11:$AD$5010, $D237, 'Google Analytics Data'!$H$11:$H$5010), "")</f>
        <v/>
      </c>
      <c r="M237" s="34"/>
      <c r="O237" s="36" t="str">
        <f t="shared" si="21"/>
        <v/>
      </c>
      <c r="S237" s="20" t="str">
        <f t="shared" si="23"/>
        <v/>
      </c>
      <c r="T237" s="21" t="str">
        <f t="shared" si="24"/>
        <v/>
      </c>
      <c r="U237" s="21" t="str">
        <f t="shared" si="25"/>
        <v/>
      </c>
      <c r="V237" s="21" t="str">
        <f t="shared" si="26"/>
        <v/>
      </c>
      <c r="W237" s="21" t="str">
        <f t="shared" si="22"/>
        <v/>
      </c>
      <c r="X237" s="22" t="str">
        <f t="shared" si="27"/>
        <v/>
      </c>
    </row>
    <row r="238" spans="1:24" x14ac:dyDescent="0.25">
      <c r="A238" s="34"/>
      <c r="B238" s="36" t="str">
        <f>IF($D238="", "", IF(COUNTIF($S238:$X238, "X")&gt;0, 'Intro &amp; Setup'!$BQ$5, 'Intro &amp; Setup'!$BQ$4))</f>
        <v/>
      </c>
      <c r="C238" s="34"/>
      <c r="D238" s="216"/>
      <c r="E238" s="217"/>
      <c r="F238" s="218"/>
      <c r="G238" s="219"/>
      <c r="H238" s="34"/>
      <c r="I238" s="34"/>
      <c r="J238" s="20" t="str">
        <f>IFERROR(AVERAGEIF('Google Analytics Data'!$AD$11:$AD$5010, $D238, 'Google Analytics Data'!$E$11:$E$5010), "")</f>
        <v/>
      </c>
      <c r="K238" s="91" t="str">
        <f>IFERROR(AVERAGEIF('Google Analytics Data'!$AD$11:$AD$5010, $D238, 'Google Analytics Data'!$G$11:$G$5010), "")</f>
        <v/>
      </c>
      <c r="L238" s="88" t="str">
        <f>IFERROR(AVERAGEIF('Google Analytics Data'!$AD$11:$AD$5010, $D238, 'Google Analytics Data'!$H$11:$H$5010), "")</f>
        <v/>
      </c>
      <c r="M238" s="34"/>
      <c r="O238" s="36" t="str">
        <f t="shared" si="21"/>
        <v/>
      </c>
      <c r="S238" s="20" t="str">
        <f t="shared" si="23"/>
        <v/>
      </c>
      <c r="T238" s="21" t="str">
        <f t="shared" si="24"/>
        <v/>
      </c>
      <c r="U238" s="21" t="str">
        <f t="shared" si="25"/>
        <v/>
      </c>
      <c r="V238" s="21" t="str">
        <f t="shared" si="26"/>
        <v/>
      </c>
      <c r="W238" s="21" t="str">
        <f t="shared" si="22"/>
        <v/>
      </c>
      <c r="X238" s="22" t="str">
        <f t="shared" si="27"/>
        <v/>
      </c>
    </row>
    <row r="239" spans="1:24" x14ac:dyDescent="0.25">
      <c r="A239" s="34"/>
      <c r="B239" s="36" t="str">
        <f>IF($D239="", "", IF(COUNTIF($S239:$X239, "X")&gt;0, 'Intro &amp; Setup'!$BQ$5, 'Intro &amp; Setup'!$BQ$4))</f>
        <v/>
      </c>
      <c r="C239" s="34"/>
      <c r="D239" s="216"/>
      <c r="E239" s="217"/>
      <c r="F239" s="218"/>
      <c r="G239" s="219"/>
      <c r="H239" s="34"/>
      <c r="I239" s="34"/>
      <c r="J239" s="20" t="str">
        <f>IFERROR(AVERAGEIF('Google Analytics Data'!$AD$11:$AD$5010, $D239, 'Google Analytics Data'!$E$11:$E$5010), "")</f>
        <v/>
      </c>
      <c r="K239" s="91" t="str">
        <f>IFERROR(AVERAGEIF('Google Analytics Data'!$AD$11:$AD$5010, $D239, 'Google Analytics Data'!$G$11:$G$5010), "")</f>
        <v/>
      </c>
      <c r="L239" s="88" t="str">
        <f>IFERROR(AVERAGEIF('Google Analytics Data'!$AD$11:$AD$5010, $D239, 'Google Analytics Data'!$H$11:$H$5010), "")</f>
        <v/>
      </c>
      <c r="M239" s="34"/>
      <c r="O239" s="36" t="str">
        <f t="shared" si="21"/>
        <v/>
      </c>
      <c r="S239" s="20" t="str">
        <f t="shared" si="23"/>
        <v/>
      </c>
      <c r="T239" s="21" t="str">
        <f t="shared" si="24"/>
        <v/>
      </c>
      <c r="U239" s="21" t="str">
        <f t="shared" si="25"/>
        <v/>
      </c>
      <c r="V239" s="21" t="str">
        <f t="shared" si="26"/>
        <v/>
      </c>
      <c r="W239" s="21" t="str">
        <f t="shared" si="22"/>
        <v/>
      </c>
      <c r="X239" s="22" t="str">
        <f t="shared" si="27"/>
        <v/>
      </c>
    </row>
    <row r="240" spans="1:24" x14ac:dyDescent="0.25">
      <c r="A240" s="34"/>
      <c r="B240" s="36" t="str">
        <f>IF($D240="", "", IF(COUNTIF($S240:$X240, "X")&gt;0, 'Intro &amp; Setup'!$BQ$5, 'Intro &amp; Setup'!$BQ$4))</f>
        <v/>
      </c>
      <c r="C240" s="34"/>
      <c r="D240" s="216"/>
      <c r="E240" s="217"/>
      <c r="F240" s="218"/>
      <c r="G240" s="219"/>
      <c r="H240" s="34"/>
      <c r="I240" s="34"/>
      <c r="J240" s="20" t="str">
        <f>IFERROR(AVERAGEIF('Google Analytics Data'!$AD$11:$AD$5010, $D240, 'Google Analytics Data'!$E$11:$E$5010), "")</f>
        <v/>
      </c>
      <c r="K240" s="91" t="str">
        <f>IFERROR(AVERAGEIF('Google Analytics Data'!$AD$11:$AD$5010, $D240, 'Google Analytics Data'!$G$11:$G$5010), "")</f>
        <v/>
      </c>
      <c r="L240" s="88" t="str">
        <f>IFERROR(AVERAGEIF('Google Analytics Data'!$AD$11:$AD$5010, $D240, 'Google Analytics Data'!$H$11:$H$5010), "")</f>
        <v/>
      </c>
      <c r="M240" s="34"/>
      <c r="O240" s="36" t="str">
        <f t="shared" si="21"/>
        <v/>
      </c>
      <c r="S240" s="20" t="str">
        <f t="shared" si="23"/>
        <v/>
      </c>
      <c r="T240" s="21" t="str">
        <f t="shared" si="24"/>
        <v/>
      </c>
      <c r="U240" s="21" t="str">
        <f t="shared" si="25"/>
        <v/>
      </c>
      <c r="V240" s="21" t="str">
        <f t="shared" si="26"/>
        <v/>
      </c>
      <c r="W240" s="21" t="str">
        <f t="shared" si="22"/>
        <v/>
      </c>
      <c r="X240" s="22" t="str">
        <f t="shared" si="27"/>
        <v/>
      </c>
    </row>
    <row r="241" spans="1:24" x14ac:dyDescent="0.25">
      <c r="A241" s="34"/>
      <c r="B241" s="36" t="str">
        <f>IF($D241="", "", IF(COUNTIF($S241:$X241, "X")&gt;0, 'Intro &amp; Setup'!$BQ$5, 'Intro &amp; Setup'!$BQ$4))</f>
        <v/>
      </c>
      <c r="C241" s="34"/>
      <c r="D241" s="216"/>
      <c r="E241" s="217"/>
      <c r="F241" s="218"/>
      <c r="G241" s="219"/>
      <c r="H241" s="34"/>
      <c r="I241" s="34"/>
      <c r="J241" s="20" t="str">
        <f>IFERROR(AVERAGEIF('Google Analytics Data'!$AD$11:$AD$5010, $D241, 'Google Analytics Data'!$E$11:$E$5010), "")</f>
        <v/>
      </c>
      <c r="K241" s="91" t="str">
        <f>IFERROR(AVERAGEIF('Google Analytics Data'!$AD$11:$AD$5010, $D241, 'Google Analytics Data'!$G$11:$G$5010), "")</f>
        <v/>
      </c>
      <c r="L241" s="88" t="str">
        <f>IFERROR(AVERAGEIF('Google Analytics Data'!$AD$11:$AD$5010, $D241, 'Google Analytics Data'!$H$11:$H$5010), "")</f>
        <v/>
      </c>
      <c r="M241" s="34"/>
      <c r="O241" s="36" t="str">
        <f t="shared" si="21"/>
        <v/>
      </c>
      <c r="S241" s="20" t="str">
        <f t="shared" si="23"/>
        <v/>
      </c>
      <c r="T241" s="21" t="str">
        <f t="shared" si="24"/>
        <v/>
      </c>
      <c r="U241" s="21" t="str">
        <f t="shared" si="25"/>
        <v/>
      </c>
      <c r="V241" s="21" t="str">
        <f t="shared" si="26"/>
        <v/>
      </c>
      <c r="W241" s="21" t="str">
        <f t="shared" si="22"/>
        <v/>
      </c>
      <c r="X241" s="22" t="str">
        <f t="shared" si="27"/>
        <v/>
      </c>
    </row>
    <row r="242" spans="1:24" x14ac:dyDescent="0.25">
      <c r="A242" s="34"/>
      <c r="B242" s="36" t="str">
        <f>IF($D242="", "", IF(COUNTIF($S242:$X242, "X")&gt;0, 'Intro &amp; Setup'!$BQ$5, 'Intro &amp; Setup'!$BQ$4))</f>
        <v/>
      </c>
      <c r="C242" s="34"/>
      <c r="D242" s="216"/>
      <c r="E242" s="217"/>
      <c r="F242" s="218"/>
      <c r="G242" s="219"/>
      <c r="H242" s="34"/>
      <c r="I242" s="34"/>
      <c r="J242" s="20" t="str">
        <f>IFERROR(AVERAGEIF('Google Analytics Data'!$AD$11:$AD$5010, $D242, 'Google Analytics Data'!$E$11:$E$5010), "")</f>
        <v/>
      </c>
      <c r="K242" s="91" t="str">
        <f>IFERROR(AVERAGEIF('Google Analytics Data'!$AD$11:$AD$5010, $D242, 'Google Analytics Data'!$G$11:$G$5010), "")</f>
        <v/>
      </c>
      <c r="L242" s="88" t="str">
        <f>IFERROR(AVERAGEIF('Google Analytics Data'!$AD$11:$AD$5010, $D242, 'Google Analytics Data'!$H$11:$H$5010), "")</f>
        <v/>
      </c>
      <c r="M242" s="34"/>
      <c r="O242" s="36" t="str">
        <f t="shared" si="21"/>
        <v/>
      </c>
      <c r="S242" s="20" t="str">
        <f t="shared" si="23"/>
        <v/>
      </c>
      <c r="T242" s="21" t="str">
        <f t="shared" si="24"/>
        <v/>
      </c>
      <c r="U242" s="21" t="str">
        <f t="shared" si="25"/>
        <v/>
      </c>
      <c r="V242" s="21" t="str">
        <f t="shared" si="26"/>
        <v/>
      </c>
      <c r="W242" s="21" t="str">
        <f t="shared" si="22"/>
        <v/>
      </c>
      <c r="X242" s="22" t="str">
        <f t="shared" si="27"/>
        <v/>
      </c>
    </row>
    <row r="243" spans="1:24" x14ac:dyDescent="0.25">
      <c r="A243" s="34"/>
      <c r="B243" s="36" t="str">
        <f>IF($D243="", "", IF(COUNTIF($S243:$X243, "X")&gt;0, 'Intro &amp; Setup'!$BQ$5, 'Intro &amp; Setup'!$BQ$4))</f>
        <v/>
      </c>
      <c r="C243" s="34"/>
      <c r="D243" s="216"/>
      <c r="E243" s="217"/>
      <c r="F243" s="218"/>
      <c r="G243" s="219"/>
      <c r="H243" s="34"/>
      <c r="I243" s="34"/>
      <c r="J243" s="20" t="str">
        <f>IFERROR(AVERAGEIF('Google Analytics Data'!$AD$11:$AD$5010, $D243, 'Google Analytics Data'!$E$11:$E$5010), "")</f>
        <v/>
      </c>
      <c r="K243" s="91" t="str">
        <f>IFERROR(AVERAGEIF('Google Analytics Data'!$AD$11:$AD$5010, $D243, 'Google Analytics Data'!$G$11:$G$5010), "")</f>
        <v/>
      </c>
      <c r="L243" s="88" t="str">
        <f>IFERROR(AVERAGEIF('Google Analytics Data'!$AD$11:$AD$5010, $D243, 'Google Analytics Data'!$H$11:$H$5010), "")</f>
        <v/>
      </c>
      <c r="M243" s="34"/>
      <c r="O243" s="36" t="str">
        <f t="shared" si="21"/>
        <v/>
      </c>
      <c r="S243" s="20" t="str">
        <f t="shared" si="23"/>
        <v/>
      </c>
      <c r="T243" s="21" t="str">
        <f t="shared" si="24"/>
        <v/>
      </c>
      <c r="U243" s="21" t="str">
        <f t="shared" si="25"/>
        <v/>
      </c>
      <c r="V243" s="21" t="str">
        <f t="shared" si="26"/>
        <v/>
      </c>
      <c r="W243" s="21" t="str">
        <f t="shared" si="22"/>
        <v/>
      </c>
      <c r="X243" s="22" t="str">
        <f t="shared" si="27"/>
        <v/>
      </c>
    </row>
    <row r="244" spans="1:24" x14ac:dyDescent="0.25">
      <c r="A244" s="34"/>
      <c r="B244" s="36" t="str">
        <f>IF($D244="", "", IF(COUNTIF($S244:$X244, "X")&gt;0, 'Intro &amp; Setup'!$BQ$5, 'Intro &amp; Setup'!$BQ$4))</f>
        <v/>
      </c>
      <c r="C244" s="34"/>
      <c r="D244" s="216"/>
      <c r="E244" s="217"/>
      <c r="F244" s="218"/>
      <c r="G244" s="219"/>
      <c r="H244" s="34"/>
      <c r="I244" s="34"/>
      <c r="J244" s="20" t="str">
        <f>IFERROR(AVERAGEIF('Google Analytics Data'!$AD$11:$AD$5010, $D244, 'Google Analytics Data'!$E$11:$E$5010), "")</f>
        <v/>
      </c>
      <c r="K244" s="91" t="str">
        <f>IFERROR(AVERAGEIF('Google Analytics Data'!$AD$11:$AD$5010, $D244, 'Google Analytics Data'!$G$11:$G$5010), "")</f>
        <v/>
      </c>
      <c r="L244" s="88" t="str">
        <f>IFERROR(AVERAGEIF('Google Analytics Data'!$AD$11:$AD$5010, $D244, 'Google Analytics Data'!$H$11:$H$5010), "")</f>
        <v/>
      </c>
      <c r="M244" s="34"/>
      <c r="O244" s="36" t="str">
        <f t="shared" si="21"/>
        <v/>
      </c>
      <c r="S244" s="20" t="str">
        <f t="shared" si="23"/>
        <v/>
      </c>
      <c r="T244" s="21" t="str">
        <f t="shared" si="24"/>
        <v/>
      </c>
      <c r="U244" s="21" t="str">
        <f t="shared" si="25"/>
        <v/>
      </c>
      <c r="V244" s="21" t="str">
        <f t="shared" si="26"/>
        <v/>
      </c>
      <c r="W244" s="21" t="str">
        <f t="shared" si="22"/>
        <v/>
      </c>
      <c r="X244" s="22" t="str">
        <f t="shared" si="27"/>
        <v/>
      </c>
    </row>
    <row r="245" spans="1:24" x14ac:dyDescent="0.25">
      <c r="A245" s="34"/>
      <c r="B245" s="36" t="str">
        <f>IF($D245="", "", IF(COUNTIF($S245:$X245, "X")&gt;0, 'Intro &amp; Setup'!$BQ$5, 'Intro &amp; Setup'!$BQ$4))</f>
        <v/>
      </c>
      <c r="C245" s="34"/>
      <c r="D245" s="216"/>
      <c r="E245" s="217"/>
      <c r="F245" s="218"/>
      <c r="G245" s="219"/>
      <c r="H245" s="34"/>
      <c r="I245" s="34"/>
      <c r="J245" s="20" t="str">
        <f>IFERROR(AVERAGEIF('Google Analytics Data'!$AD$11:$AD$5010, $D245, 'Google Analytics Data'!$E$11:$E$5010), "")</f>
        <v/>
      </c>
      <c r="K245" s="91" t="str">
        <f>IFERROR(AVERAGEIF('Google Analytics Data'!$AD$11:$AD$5010, $D245, 'Google Analytics Data'!$G$11:$G$5010), "")</f>
        <v/>
      </c>
      <c r="L245" s="88" t="str">
        <f>IFERROR(AVERAGEIF('Google Analytics Data'!$AD$11:$AD$5010, $D245, 'Google Analytics Data'!$H$11:$H$5010), "")</f>
        <v/>
      </c>
      <c r="M245" s="34"/>
      <c r="O245" s="36" t="str">
        <f t="shared" si="21"/>
        <v/>
      </c>
      <c r="S245" s="20" t="str">
        <f t="shared" si="23"/>
        <v/>
      </c>
      <c r="T245" s="21" t="str">
        <f t="shared" si="24"/>
        <v/>
      </c>
      <c r="U245" s="21" t="str">
        <f t="shared" si="25"/>
        <v/>
      </c>
      <c r="V245" s="21" t="str">
        <f t="shared" si="26"/>
        <v/>
      </c>
      <c r="W245" s="21" t="str">
        <f t="shared" si="22"/>
        <v/>
      </c>
      <c r="X245" s="22" t="str">
        <f t="shared" si="27"/>
        <v/>
      </c>
    </row>
    <row r="246" spans="1:24" x14ac:dyDescent="0.25">
      <c r="A246" s="34"/>
      <c r="B246" s="36" t="str">
        <f>IF($D246="", "", IF(COUNTIF($S246:$X246, "X")&gt;0, 'Intro &amp; Setup'!$BQ$5, 'Intro &amp; Setup'!$BQ$4))</f>
        <v/>
      </c>
      <c r="C246" s="34"/>
      <c r="D246" s="216"/>
      <c r="E246" s="217"/>
      <c r="F246" s="218"/>
      <c r="G246" s="219"/>
      <c r="H246" s="34"/>
      <c r="I246" s="34"/>
      <c r="J246" s="20" t="str">
        <f>IFERROR(AVERAGEIF('Google Analytics Data'!$AD$11:$AD$5010, $D246, 'Google Analytics Data'!$E$11:$E$5010), "")</f>
        <v/>
      </c>
      <c r="K246" s="91" t="str">
        <f>IFERROR(AVERAGEIF('Google Analytics Data'!$AD$11:$AD$5010, $D246, 'Google Analytics Data'!$G$11:$G$5010), "")</f>
        <v/>
      </c>
      <c r="L246" s="88" t="str">
        <f>IFERROR(AVERAGEIF('Google Analytics Data'!$AD$11:$AD$5010, $D246, 'Google Analytics Data'!$H$11:$H$5010), "")</f>
        <v/>
      </c>
      <c r="M246" s="34"/>
      <c r="O246" s="36" t="str">
        <f t="shared" si="21"/>
        <v/>
      </c>
      <c r="S246" s="20" t="str">
        <f t="shared" si="23"/>
        <v/>
      </c>
      <c r="T246" s="21" t="str">
        <f t="shared" si="24"/>
        <v/>
      </c>
      <c r="U246" s="21" t="str">
        <f t="shared" si="25"/>
        <v/>
      </c>
      <c r="V246" s="21" t="str">
        <f t="shared" si="26"/>
        <v/>
      </c>
      <c r="W246" s="21" t="str">
        <f t="shared" si="22"/>
        <v/>
      </c>
      <c r="X246" s="22" t="str">
        <f t="shared" si="27"/>
        <v/>
      </c>
    </row>
    <row r="247" spans="1:24" x14ac:dyDescent="0.25">
      <c r="A247" s="34"/>
      <c r="B247" s="36" t="str">
        <f>IF($D247="", "", IF(COUNTIF($S247:$X247, "X")&gt;0, 'Intro &amp; Setup'!$BQ$5, 'Intro &amp; Setup'!$BQ$4))</f>
        <v/>
      </c>
      <c r="C247" s="34"/>
      <c r="D247" s="216"/>
      <c r="E247" s="217"/>
      <c r="F247" s="218"/>
      <c r="G247" s="219"/>
      <c r="H247" s="34"/>
      <c r="I247" s="34"/>
      <c r="J247" s="20" t="str">
        <f>IFERROR(AVERAGEIF('Google Analytics Data'!$AD$11:$AD$5010, $D247, 'Google Analytics Data'!$E$11:$E$5010), "")</f>
        <v/>
      </c>
      <c r="K247" s="91" t="str">
        <f>IFERROR(AVERAGEIF('Google Analytics Data'!$AD$11:$AD$5010, $D247, 'Google Analytics Data'!$G$11:$G$5010), "")</f>
        <v/>
      </c>
      <c r="L247" s="88" t="str">
        <f>IFERROR(AVERAGEIF('Google Analytics Data'!$AD$11:$AD$5010, $D247, 'Google Analytics Data'!$H$11:$H$5010), "")</f>
        <v/>
      </c>
      <c r="M247" s="34"/>
      <c r="O247" s="36" t="str">
        <f t="shared" si="21"/>
        <v/>
      </c>
      <c r="S247" s="20" t="str">
        <f t="shared" si="23"/>
        <v/>
      </c>
      <c r="T247" s="21" t="str">
        <f t="shared" si="24"/>
        <v/>
      </c>
      <c r="U247" s="21" t="str">
        <f t="shared" si="25"/>
        <v/>
      </c>
      <c r="V247" s="21" t="str">
        <f t="shared" si="26"/>
        <v/>
      </c>
      <c r="W247" s="21" t="str">
        <f t="shared" si="22"/>
        <v/>
      </c>
      <c r="X247" s="22" t="str">
        <f t="shared" si="27"/>
        <v/>
      </c>
    </row>
    <row r="248" spans="1:24" x14ac:dyDescent="0.25">
      <c r="A248" s="34"/>
      <c r="B248" s="36" t="str">
        <f>IF($D248="", "", IF(COUNTIF($S248:$X248, "X")&gt;0, 'Intro &amp; Setup'!$BQ$5, 'Intro &amp; Setup'!$BQ$4))</f>
        <v/>
      </c>
      <c r="C248" s="34"/>
      <c r="D248" s="216"/>
      <c r="E248" s="217"/>
      <c r="F248" s="218"/>
      <c r="G248" s="219"/>
      <c r="H248" s="34"/>
      <c r="I248" s="34"/>
      <c r="J248" s="20" t="str">
        <f>IFERROR(AVERAGEIF('Google Analytics Data'!$AD$11:$AD$5010, $D248, 'Google Analytics Data'!$E$11:$E$5010), "")</f>
        <v/>
      </c>
      <c r="K248" s="91" t="str">
        <f>IFERROR(AVERAGEIF('Google Analytics Data'!$AD$11:$AD$5010, $D248, 'Google Analytics Data'!$G$11:$G$5010), "")</f>
        <v/>
      </c>
      <c r="L248" s="88" t="str">
        <f>IFERROR(AVERAGEIF('Google Analytics Data'!$AD$11:$AD$5010, $D248, 'Google Analytics Data'!$H$11:$H$5010), "")</f>
        <v/>
      </c>
      <c r="M248" s="34"/>
      <c r="O248" s="36" t="str">
        <f t="shared" si="21"/>
        <v/>
      </c>
      <c r="S248" s="20" t="str">
        <f t="shared" si="23"/>
        <v/>
      </c>
      <c r="T248" s="21" t="str">
        <f t="shared" si="24"/>
        <v/>
      </c>
      <c r="U248" s="21" t="str">
        <f t="shared" si="25"/>
        <v/>
      </c>
      <c r="V248" s="21" t="str">
        <f t="shared" si="26"/>
        <v/>
      </c>
      <c r="W248" s="21" t="str">
        <f t="shared" si="22"/>
        <v/>
      </c>
      <c r="X248" s="22" t="str">
        <f t="shared" si="27"/>
        <v/>
      </c>
    </row>
    <row r="249" spans="1:24" x14ac:dyDescent="0.25">
      <c r="A249" s="34"/>
      <c r="B249" s="36" t="str">
        <f>IF($D249="", "", IF(COUNTIF($S249:$X249, "X")&gt;0, 'Intro &amp; Setup'!$BQ$5, 'Intro &amp; Setup'!$BQ$4))</f>
        <v/>
      </c>
      <c r="C249" s="34"/>
      <c r="D249" s="216"/>
      <c r="E249" s="217"/>
      <c r="F249" s="218"/>
      <c r="G249" s="219"/>
      <c r="H249" s="34"/>
      <c r="I249" s="34"/>
      <c r="J249" s="20" t="str">
        <f>IFERROR(AVERAGEIF('Google Analytics Data'!$AD$11:$AD$5010, $D249, 'Google Analytics Data'!$E$11:$E$5010), "")</f>
        <v/>
      </c>
      <c r="K249" s="91" t="str">
        <f>IFERROR(AVERAGEIF('Google Analytics Data'!$AD$11:$AD$5010, $D249, 'Google Analytics Data'!$G$11:$G$5010), "")</f>
        <v/>
      </c>
      <c r="L249" s="88" t="str">
        <f>IFERROR(AVERAGEIF('Google Analytics Data'!$AD$11:$AD$5010, $D249, 'Google Analytics Data'!$H$11:$H$5010), "")</f>
        <v/>
      </c>
      <c r="M249" s="34"/>
      <c r="O249" s="36" t="str">
        <f t="shared" si="21"/>
        <v/>
      </c>
      <c r="S249" s="20" t="str">
        <f t="shared" si="23"/>
        <v/>
      </c>
      <c r="T249" s="21" t="str">
        <f t="shared" si="24"/>
        <v/>
      </c>
      <c r="U249" s="21" t="str">
        <f t="shared" si="25"/>
        <v/>
      </c>
      <c r="V249" s="21" t="str">
        <f t="shared" si="26"/>
        <v/>
      </c>
      <c r="W249" s="21" t="str">
        <f t="shared" si="22"/>
        <v/>
      </c>
      <c r="X249" s="22" t="str">
        <f t="shared" si="27"/>
        <v/>
      </c>
    </row>
    <row r="250" spans="1:24" x14ac:dyDescent="0.25">
      <c r="A250" s="34"/>
      <c r="B250" s="36" t="str">
        <f>IF($D250="", "", IF(COUNTIF($S250:$X250, "X")&gt;0, 'Intro &amp; Setup'!$BQ$5, 'Intro &amp; Setup'!$BQ$4))</f>
        <v/>
      </c>
      <c r="C250" s="34"/>
      <c r="D250" s="216"/>
      <c r="E250" s="217"/>
      <c r="F250" s="218"/>
      <c r="G250" s="219"/>
      <c r="H250" s="34"/>
      <c r="I250" s="34"/>
      <c r="J250" s="20" t="str">
        <f>IFERROR(AVERAGEIF('Google Analytics Data'!$AD$11:$AD$5010, $D250, 'Google Analytics Data'!$E$11:$E$5010), "")</f>
        <v/>
      </c>
      <c r="K250" s="91" t="str">
        <f>IFERROR(AVERAGEIF('Google Analytics Data'!$AD$11:$AD$5010, $D250, 'Google Analytics Data'!$G$11:$G$5010), "")</f>
        <v/>
      </c>
      <c r="L250" s="88" t="str">
        <f>IFERROR(AVERAGEIF('Google Analytics Data'!$AD$11:$AD$5010, $D250, 'Google Analytics Data'!$H$11:$H$5010), "")</f>
        <v/>
      </c>
      <c r="M250" s="34"/>
      <c r="O250" s="36" t="str">
        <f t="shared" si="21"/>
        <v/>
      </c>
      <c r="S250" s="20" t="str">
        <f t="shared" si="23"/>
        <v/>
      </c>
      <c r="T250" s="21" t="str">
        <f t="shared" si="24"/>
        <v/>
      </c>
      <c r="U250" s="21" t="str">
        <f t="shared" si="25"/>
        <v/>
      </c>
      <c r="V250" s="21" t="str">
        <f t="shared" si="26"/>
        <v/>
      </c>
      <c r="W250" s="21" t="str">
        <f t="shared" si="22"/>
        <v/>
      </c>
      <c r="X250" s="22" t="str">
        <f t="shared" si="27"/>
        <v/>
      </c>
    </row>
    <row r="251" spans="1:24" x14ac:dyDescent="0.25">
      <c r="A251" s="34"/>
      <c r="B251" s="36" t="str">
        <f>IF($D251="", "", IF(COUNTIF($S251:$X251, "X")&gt;0, 'Intro &amp; Setup'!$BQ$5, 'Intro &amp; Setup'!$BQ$4))</f>
        <v/>
      </c>
      <c r="C251" s="34"/>
      <c r="D251" s="216"/>
      <c r="E251" s="217"/>
      <c r="F251" s="218"/>
      <c r="G251" s="219"/>
      <c r="H251" s="34"/>
      <c r="I251" s="34"/>
      <c r="J251" s="20" t="str">
        <f>IFERROR(AVERAGEIF('Google Analytics Data'!$AD$11:$AD$5010, $D251, 'Google Analytics Data'!$E$11:$E$5010), "")</f>
        <v/>
      </c>
      <c r="K251" s="91" t="str">
        <f>IFERROR(AVERAGEIF('Google Analytics Data'!$AD$11:$AD$5010, $D251, 'Google Analytics Data'!$G$11:$G$5010), "")</f>
        <v/>
      </c>
      <c r="L251" s="88" t="str">
        <f>IFERROR(AVERAGEIF('Google Analytics Data'!$AD$11:$AD$5010, $D251, 'Google Analytics Data'!$H$11:$H$5010), "")</f>
        <v/>
      </c>
      <c r="M251" s="34"/>
      <c r="O251" s="36" t="str">
        <f t="shared" si="21"/>
        <v/>
      </c>
      <c r="S251" s="20" t="str">
        <f t="shared" si="23"/>
        <v/>
      </c>
      <c r="T251" s="21" t="str">
        <f t="shared" si="24"/>
        <v/>
      </c>
      <c r="U251" s="21" t="str">
        <f t="shared" si="25"/>
        <v/>
      </c>
      <c r="V251" s="21" t="str">
        <f t="shared" si="26"/>
        <v/>
      </c>
      <c r="W251" s="21" t="str">
        <f t="shared" si="22"/>
        <v/>
      </c>
      <c r="X251" s="22" t="str">
        <f t="shared" si="27"/>
        <v/>
      </c>
    </row>
    <row r="252" spans="1:24" x14ac:dyDescent="0.25">
      <c r="A252" s="34"/>
      <c r="B252" s="36" t="str">
        <f>IF($D252="", "", IF(COUNTIF($S252:$X252, "X")&gt;0, 'Intro &amp; Setup'!$BQ$5, 'Intro &amp; Setup'!$BQ$4))</f>
        <v/>
      </c>
      <c r="C252" s="34"/>
      <c r="D252" s="216"/>
      <c r="E252" s="217"/>
      <c r="F252" s="218"/>
      <c r="G252" s="219"/>
      <c r="H252" s="34"/>
      <c r="I252" s="34"/>
      <c r="J252" s="20" t="str">
        <f>IFERROR(AVERAGEIF('Google Analytics Data'!$AD$11:$AD$5010, $D252, 'Google Analytics Data'!$E$11:$E$5010), "")</f>
        <v/>
      </c>
      <c r="K252" s="91" t="str">
        <f>IFERROR(AVERAGEIF('Google Analytics Data'!$AD$11:$AD$5010, $D252, 'Google Analytics Data'!$G$11:$G$5010), "")</f>
        <v/>
      </c>
      <c r="L252" s="88" t="str">
        <f>IFERROR(AVERAGEIF('Google Analytics Data'!$AD$11:$AD$5010, $D252, 'Google Analytics Data'!$H$11:$H$5010), "")</f>
        <v/>
      </c>
      <c r="M252" s="34"/>
      <c r="O252" s="36" t="str">
        <f t="shared" si="21"/>
        <v/>
      </c>
      <c r="S252" s="20" t="str">
        <f t="shared" si="23"/>
        <v/>
      </c>
      <c r="T252" s="21" t="str">
        <f t="shared" si="24"/>
        <v/>
      </c>
      <c r="U252" s="21" t="str">
        <f t="shared" si="25"/>
        <v/>
      </c>
      <c r="V252" s="21" t="str">
        <f t="shared" si="26"/>
        <v/>
      </c>
      <c r="W252" s="21" t="str">
        <f t="shared" si="22"/>
        <v/>
      </c>
      <c r="X252" s="22" t="str">
        <f t="shared" si="27"/>
        <v/>
      </c>
    </row>
    <row r="253" spans="1:24" x14ac:dyDescent="0.25">
      <c r="A253" s="34"/>
      <c r="B253" s="36" t="str">
        <f>IF($D253="", "", IF(COUNTIF($S253:$X253, "X")&gt;0, 'Intro &amp; Setup'!$BQ$5, 'Intro &amp; Setup'!$BQ$4))</f>
        <v/>
      </c>
      <c r="C253" s="34"/>
      <c r="D253" s="216"/>
      <c r="E253" s="217"/>
      <c r="F253" s="218"/>
      <c r="G253" s="219"/>
      <c r="H253" s="34"/>
      <c r="I253" s="34"/>
      <c r="J253" s="20" t="str">
        <f>IFERROR(AVERAGEIF('Google Analytics Data'!$AD$11:$AD$5010, $D253, 'Google Analytics Data'!$E$11:$E$5010), "")</f>
        <v/>
      </c>
      <c r="K253" s="91" t="str">
        <f>IFERROR(AVERAGEIF('Google Analytics Data'!$AD$11:$AD$5010, $D253, 'Google Analytics Data'!$G$11:$G$5010), "")</f>
        <v/>
      </c>
      <c r="L253" s="88" t="str">
        <f>IFERROR(AVERAGEIF('Google Analytics Data'!$AD$11:$AD$5010, $D253, 'Google Analytics Data'!$H$11:$H$5010), "")</f>
        <v/>
      </c>
      <c r="M253" s="34"/>
      <c r="O253" s="36" t="str">
        <f t="shared" si="21"/>
        <v/>
      </c>
      <c r="S253" s="20" t="str">
        <f t="shared" si="23"/>
        <v/>
      </c>
      <c r="T253" s="21" t="str">
        <f t="shared" si="24"/>
        <v/>
      </c>
      <c r="U253" s="21" t="str">
        <f t="shared" si="25"/>
        <v/>
      </c>
      <c r="V253" s="21" t="str">
        <f t="shared" si="26"/>
        <v/>
      </c>
      <c r="W253" s="21" t="str">
        <f t="shared" si="22"/>
        <v/>
      </c>
      <c r="X253" s="22" t="str">
        <f t="shared" si="27"/>
        <v/>
      </c>
    </row>
    <row r="254" spans="1:24" x14ac:dyDescent="0.25">
      <c r="A254" s="34"/>
      <c r="B254" s="36" t="str">
        <f>IF($D254="", "", IF(COUNTIF($S254:$X254, "X")&gt;0, 'Intro &amp; Setup'!$BQ$5, 'Intro &amp; Setup'!$BQ$4))</f>
        <v/>
      </c>
      <c r="C254" s="34"/>
      <c r="D254" s="216"/>
      <c r="E254" s="217"/>
      <c r="F254" s="218"/>
      <c r="G254" s="219"/>
      <c r="H254" s="34"/>
      <c r="I254" s="34"/>
      <c r="J254" s="20" t="str">
        <f>IFERROR(AVERAGEIF('Google Analytics Data'!$AD$11:$AD$5010, $D254, 'Google Analytics Data'!$E$11:$E$5010), "")</f>
        <v/>
      </c>
      <c r="K254" s="91" t="str">
        <f>IFERROR(AVERAGEIF('Google Analytics Data'!$AD$11:$AD$5010, $D254, 'Google Analytics Data'!$G$11:$G$5010), "")</f>
        <v/>
      </c>
      <c r="L254" s="88" t="str">
        <f>IFERROR(AVERAGEIF('Google Analytics Data'!$AD$11:$AD$5010, $D254, 'Google Analytics Data'!$H$11:$H$5010), "")</f>
        <v/>
      </c>
      <c r="M254" s="34"/>
      <c r="O254" s="36" t="str">
        <f t="shared" si="21"/>
        <v/>
      </c>
      <c r="S254" s="20" t="str">
        <f t="shared" si="23"/>
        <v/>
      </c>
      <c r="T254" s="21" t="str">
        <f t="shared" si="24"/>
        <v/>
      </c>
      <c r="U254" s="21" t="str">
        <f t="shared" si="25"/>
        <v/>
      </c>
      <c r="V254" s="21" t="str">
        <f t="shared" si="26"/>
        <v/>
      </c>
      <c r="W254" s="21" t="str">
        <f t="shared" si="22"/>
        <v/>
      </c>
      <c r="X254" s="22" t="str">
        <f t="shared" si="27"/>
        <v/>
      </c>
    </row>
    <row r="255" spans="1:24" x14ac:dyDescent="0.25">
      <c r="A255" s="34"/>
      <c r="B255" s="36" t="str">
        <f>IF($D255="", "", IF(COUNTIF($S255:$X255, "X")&gt;0, 'Intro &amp; Setup'!$BQ$5, 'Intro &amp; Setup'!$BQ$4))</f>
        <v/>
      </c>
      <c r="C255" s="34"/>
      <c r="D255" s="216"/>
      <c r="E255" s="217"/>
      <c r="F255" s="218"/>
      <c r="G255" s="219"/>
      <c r="H255" s="34"/>
      <c r="I255" s="34"/>
      <c r="J255" s="20" t="str">
        <f>IFERROR(AVERAGEIF('Google Analytics Data'!$AD$11:$AD$5010, $D255, 'Google Analytics Data'!$E$11:$E$5010), "")</f>
        <v/>
      </c>
      <c r="K255" s="91" t="str">
        <f>IFERROR(AVERAGEIF('Google Analytics Data'!$AD$11:$AD$5010, $D255, 'Google Analytics Data'!$G$11:$G$5010), "")</f>
        <v/>
      </c>
      <c r="L255" s="88" t="str">
        <f>IFERROR(AVERAGEIF('Google Analytics Data'!$AD$11:$AD$5010, $D255, 'Google Analytics Data'!$H$11:$H$5010), "")</f>
        <v/>
      </c>
      <c r="M255" s="34"/>
      <c r="O255" s="36" t="str">
        <f t="shared" si="21"/>
        <v/>
      </c>
      <c r="S255" s="20" t="str">
        <f t="shared" si="23"/>
        <v/>
      </c>
      <c r="T255" s="21" t="str">
        <f t="shared" si="24"/>
        <v/>
      </c>
      <c r="U255" s="21" t="str">
        <f t="shared" si="25"/>
        <v/>
      </c>
      <c r="V255" s="21" t="str">
        <f t="shared" si="26"/>
        <v/>
      </c>
      <c r="W255" s="21" t="str">
        <f t="shared" si="22"/>
        <v/>
      </c>
      <c r="X255" s="22" t="str">
        <f t="shared" si="27"/>
        <v/>
      </c>
    </row>
    <row r="256" spans="1:24" x14ac:dyDescent="0.25">
      <c r="A256" s="34"/>
      <c r="B256" s="36" t="str">
        <f>IF($D256="", "", IF(COUNTIF($S256:$X256, "X")&gt;0, 'Intro &amp; Setup'!$BQ$5, 'Intro &amp; Setup'!$BQ$4))</f>
        <v/>
      </c>
      <c r="C256" s="34"/>
      <c r="D256" s="216"/>
      <c r="E256" s="217"/>
      <c r="F256" s="218"/>
      <c r="G256" s="219"/>
      <c r="H256" s="34"/>
      <c r="I256" s="34"/>
      <c r="J256" s="20" t="str">
        <f>IFERROR(AVERAGEIF('Google Analytics Data'!$AD$11:$AD$5010, $D256, 'Google Analytics Data'!$E$11:$E$5010), "")</f>
        <v/>
      </c>
      <c r="K256" s="91" t="str">
        <f>IFERROR(AVERAGEIF('Google Analytics Data'!$AD$11:$AD$5010, $D256, 'Google Analytics Data'!$G$11:$G$5010), "")</f>
        <v/>
      </c>
      <c r="L256" s="88" t="str">
        <f>IFERROR(AVERAGEIF('Google Analytics Data'!$AD$11:$AD$5010, $D256, 'Google Analytics Data'!$H$11:$H$5010), "")</f>
        <v/>
      </c>
      <c r="M256" s="34"/>
      <c r="O256" s="36" t="str">
        <f t="shared" si="21"/>
        <v/>
      </c>
      <c r="S256" s="20" t="str">
        <f t="shared" si="23"/>
        <v/>
      </c>
      <c r="T256" s="21" t="str">
        <f t="shared" si="24"/>
        <v/>
      </c>
      <c r="U256" s="21" t="str">
        <f t="shared" si="25"/>
        <v/>
      </c>
      <c r="V256" s="21" t="str">
        <f t="shared" si="26"/>
        <v/>
      </c>
      <c r="W256" s="21" t="str">
        <f t="shared" si="22"/>
        <v/>
      </c>
      <c r="X256" s="22" t="str">
        <f t="shared" si="27"/>
        <v/>
      </c>
    </row>
    <row r="257" spans="1:24" x14ac:dyDescent="0.25">
      <c r="A257" s="34"/>
      <c r="B257" s="36" t="str">
        <f>IF($D257="", "", IF(COUNTIF($S257:$X257, "X")&gt;0, 'Intro &amp; Setup'!$BQ$5, 'Intro &amp; Setup'!$BQ$4))</f>
        <v/>
      </c>
      <c r="C257" s="34"/>
      <c r="D257" s="216"/>
      <c r="E257" s="217"/>
      <c r="F257" s="218"/>
      <c r="G257" s="219"/>
      <c r="H257" s="34"/>
      <c r="I257" s="34"/>
      <c r="J257" s="20" t="str">
        <f>IFERROR(AVERAGEIF('Google Analytics Data'!$AD$11:$AD$5010, $D257, 'Google Analytics Data'!$E$11:$E$5010), "")</f>
        <v/>
      </c>
      <c r="K257" s="91" t="str">
        <f>IFERROR(AVERAGEIF('Google Analytics Data'!$AD$11:$AD$5010, $D257, 'Google Analytics Data'!$G$11:$G$5010), "")</f>
        <v/>
      </c>
      <c r="L257" s="88" t="str">
        <f>IFERROR(AVERAGEIF('Google Analytics Data'!$AD$11:$AD$5010, $D257, 'Google Analytics Data'!$H$11:$H$5010), "")</f>
        <v/>
      </c>
      <c r="M257" s="34"/>
      <c r="O257" s="36" t="str">
        <f t="shared" si="21"/>
        <v/>
      </c>
      <c r="S257" s="20" t="str">
        <f t="shared" si="23"/>
        <v/>
      </c>
      <c r="T257" s="21" t="str">
        <f t="shared" si="24"/>
        <v/>
      </c>
      <c r="U257" s="21" t="str">
        <f t="shared" si="25"/>
        <v/>
      </c>
      <c r="V257" s="21" t="str">
        <f t="shared" si="26"/>
        <v/>
      </c>
      <c r="W257" s="21" t="str">
        <f t="shared" si="22"/>
        <v/>
      </c>
      <c r="X257" s="22" t="str">
        <f t="shared" si="27"/>
        <v/>
      </c>
    </row>
    <row r="258" spans="1:24" x14ac:dyDescent="0.25">
      <c r="A258" s="34"/>
      <c r="B258" s="36" t="str">
        <f>IF($D258="", "", IF(COUNTIF($S258:$X258, "X")&gt;0, 'Intro &amp; Setup'!$BQ$5, 'Intro &amp; Setup'!$BQ$4))</f>
        <v/>
      </c>
      <c r="C258" s="34"/>
      <c r="D258" s="216"/>
      <c r="E258" s="217"/>
      <c r="F258" s="218"/>
      <c r="G258" s="219"/>
      <c r="H258" s="34"/>
      <c r="I258" s="34"/>
      <c r="J258" s="20" t="str">
        <f>IFERROR(AVERAGEIF('Google Analytics Data'!$AD$11:$AD$5010, $D258, 'Google Analytics Data'!$E$11:$E$5010), "")</f>
        <v/>
      </c>
      <c r="K258" s="91" t="str">
        <f>IFERROR(AVERAGEIF('Google Analytics Data'!$AD$11:$AD$5010, $D258, 'Google Analytics Data'!$G$11:$G$5010), "")</f>
        <v/>
      </c>
      <c r="L258" s="88" t="str">
        <f>IFERROR(AVERAGEIF('Google Analytics Data'!$AD$11:$AD$5010, $D258, 'Google Analytics Data'!$H$11:$H$5010), "")</f>
        <v/>
      </c>
      <c r="M258" s="34"/>
      <c r="O258" s="36" t="str">
        <f t="shared" si="21"/>
        <v/>
      </c>
      <c r="S258" s="20" t="str">
        <f t="shared" si="23"/>
        <v/>
      </c>
      <c r="T258" s="21" t="str">
        <f t="shared" si="24"/>
        <v/>
      </c>
      <c r="U258" s="21" t="str">
        <f t="shared" si="25"/>
        <v/>
      </c>
      <c r="V258" s="21" t="str">
        <f t="shared" si="26"/>
        <v/>
      </c>
      <c r="W258" s="21" t="str">
        <f t="shared" si="22"/>
        <v/>
      </c>
      <c r="X258" s="22" t="str">
        <f t="shared" si="27"/>
        <v/>
      </c>
    </row>
    <row r="259" spans="1:24" x14ac:dyDescent="0.25">
      <c r="A259" s="34"/>
      <c r="B259" s="36" t="str">
        <f>IF($D259="", "", IF(COUNTIF($S259:$X259, "X")&gt;0, 'Intro &amp; Setup'!$BQ$5, 'Intro &amp; Setup'!$BQ$4))</f>
        <v/>
      </c>
      <c r="C259" s="34"/>
      <c r="D259" s="216"/>
      <c r="E259" s="217"/>
      <c r="F259" s="218"/>
      <c r="G259" s="219"/>
      <c r="H259" s="34"/>
      <c r="I259" s="34"/>
      <c r="J259" s="20" t="str">
        <f>IFERROR(AVERAGEIF('Google Analytics Data'!$AD$11:$AD$5010, $D259, 'Google Analytics Data'!$E$11:$E$5010), "")</f>
        <v/>
      </c>
      <c r="K259" s="91" t="str">
        <f>IFERROR(AVERAGEIF('Google Analytics Data'!$AD$11:$AD$5010, $D259, 'Google Analytics Data'!$G$11:$G$5010), "")</f>
        <v/>
      </c>
      <c r="L259" s="88" t="str">
        <f>IFERROR(AVERAGEIF('Google Analytics Data'!$AD$11:$AD$5010, $D259, 'Google Analytics Data'!$H$11:$H$5010), "")</f>
        <v/>
      </c>
      <c r="M259" s="34"/>
      <c r="O259" s="36" t="str">
        <f t="shared" si="21"/>
        <v/>
      </c>
      <c r="S259" s="20" t="str">
        <f t="shared" si="23"/>
        <v/>
      </c>
      <c r="T259" s="21" t="str">
        <f t="shared" si="24"/>
        <v/>
      </c>
      <c r="U259" s="21" t="str">
        <f t="shared" si="25"/>
        <v/>
      </c>
      <c r="V259" s="21" t="str">
        <f t="shared" si="26"/>
        <v/>
      </c>
      <c r="W259" s="21" t="str">
        <f t="shared" si="22"/>
        <v/>
      </c>
      <c r="X259" s="22" t="str">
        <f t="shared" si="27"/>
        <v/>
      </c>
    </row>
    <row r="260" spans="1:24" x14ac:dyDescent="0.25">
      <c r="A260" s="34"/>
      <c r="B260" s="36" t="str">
        <f>IF($D260="", "", IF(COUNTIF($S260:$X260, "X")&gt;0, 'Intro &amp; Setup'!$BQ$5, 'Intro &amp; Setup'!$BQ$4))</f>
        <v/>
      </c>
      <c r="C260" s="34"/>
      <c r="D260" s="216"/>
      <c r="E260" s="217"/>
      <c r="F260" s="218"/>
      <c r="G260" s="219"/>
      <c r="H260" s="34"/>
      <c r="I260" s="34"/>
      <c r="J260" s="20" t="str">
        <f>IFERROR(AVERAGEIF('Google Analytics Data'!$AD$11:$AD$5010, $D260, 'Google Analytics Data'!$E$11:$E$5010), "")</f>
        <v/>
      </c>
      <c r="K260" s="91" t="str">
        <f>IFERROR(AVERAGEIF('Google Analytics Data'!$AD$11:$AD$5010, $D260, 'Google Analytics Data'!$G$11:$G$5010), "")</f>
        <v/>
      </c>
      <c r="L260" s="88" t="str">
        <f>IFERROR(AVERAGEIF('Google Analytics Data'!$AD$11:$AD$5010, $D260, 'Google Analytics Data'!$H$11:$H$5010), "")</f>
        <v/>
      </c>
      <c r="M260" s="34"/>
      <c r="O260" s="36" t="str">
        <f t="shared" si="21"/>
        <v/>
      </c>
      <c r="S260" s="20" t="str">
        <f t="shared" si="23"/>
        <v/>
      </c>
      <c r="T260" s="21" t="str">
        <f t="shared" si="24"/>
        <v/>
      </c>
      <c r="U260" s="21" t="str">
        <f t="shared" si="25"/>
        <v/>
      </c>
      <c r="V260" s="21" t="str">
        <f t="shared" si="26"/>
        <v/>
      </c>
      <c r="W260" s="21" t="str">
        <f t="shared" si="22"/>
        <v/>
      </c>
      <c r="X260" s="22" t="str">
        <f t="shared" si="27"/>
        <v/>
      </c>
    </row>
    <row r="261" spans="1:24" x14ac:dyDescent="0.25">
      <c r="A261" s="34"/>
      <c r="B261" s="36" t="str">
        <f>IF($D261="", "", IF(COUNTIF($S261:$X261, "X")&gt;0, 'Intro &amp; Setup'!$BQ$5, 'Intro &amp; Setup'!$BQ$4))</f>
        <v/>
      </c>
      <c r="C261" s="34"/>
      <c r="D261" s="216"/>
      <c r="E261" s="217"/>
      <c r="F261" s="218"/>
      <c r="G261" s="219"/>
      <c r="H261" s="34"/>
      <c r="I261" s="34"/>
      <c r="J261" s="20" t="str">
        <f>IFERROR(AVERAGEIF('Google Analytics Data'!$AD$11:$AD$5010, $D261, 'Google Analytics Data'!$E$11:$E$5010), "")</f>
        <v/>
      </c>
      <c r="K261" s="91" t="str">
        <f>IFERROR(AVERAGEIF('Google Analytics Data'!$AD$11:$AD$5010, $D261, 'Google Analytics Data'!$G$11:$G$5010), "")</f>
        <v/>
      </c>
      <c r="L261" s="88" t="str">
        <f>IFERROR(AVERAGEIF('Google Analytics Data'!$AD$11:$AD$5010, $D261, 'Google Analytics Data'!$H$11:$H$5010), "")</f>
        <v/>
      </c>
      <c r="M261" s="34"/>
      <c r="O261" s="36" t="str">
        <f t="shared" si="21"/>
        <v/>
      </c>
      <c r="S261" s="20" t="str">
        <f t="shared" si="23"/>
        <v/>
      </c>
      <c r="T261" s="21" t="str">
        <f t="shared" si="24"/>
        <v/>
      </c>
      <c r="U261" s="21" t="str">
        <f t="shared" si="25"/>
        <v/>
      </c>
      <c r="V261" s="21" t="str">
        <f t="shared" si="26"/>
        <v/>
      </c>
      <c r="W261" s="21" t="str">
        <f t="shared" si="22"/>
        <v/>
      </c>
      <c r="X261" s="22" t="str">
        <f t="shared" si="27"/>
        <v/>
      </c>
    </row>
    <row r="262" spans="1:24" x14ac:dyDescent="0.25">
      <c r="A262" s="34"/>
      <c r="B262" s="36" t="str">
        <f>IF($D262="", "", IF(COUNTIF($S262:$X262, "X")&gt;0, 'Intro &amp; Setup'!$BQ$5, 'Intro &amp; Setup'!$BQ$4))</f>
        <v/>
      </c>
      <c r="C262" s="34"/>
      <c r="D262" s="216"/>
      <c r="E262" s="217"/>
      <c r="F262" s="218"/>
      <c r="G262" s="219"/>
      <c r="H262" s="34"/>
      <c r="I262" s="34"/>
      <c r="J262" s="20" t="str">
        <f>IFERROR(AVERAGEIF('Google Analytics Data'!$AD$11:$AD$5010, $D262, 'Google Analytics Data'!$E$11:$E$5010), "")</f>
        <v/>
      </c>
      <c r="K262" s="91" t="str">
        <f>IFERROR(AVERAGEIF('Google Analytics Data'!$AD$11:$AD$5010, $D262, 'Google Analytics Data'!$G$11:$G$5010), "")</f>
        <v/>
      </c>
      <c r="L262" s="88" t="str">
        <f>IFERROR(AVERAGEIF('Google Analytics Data'!$AD$11:$AD$5010, $D262, 'Google Analytics Data'!$H$11:$H$5010), "")</f>
        <v/>
      </c>
      <c r="M262" s="34"/>
      <c r="O262" s="36" t="str">
        <f t="shared" si="21"/>
        <v/>
      </c>
      <c r="S262" s="20" t="str">
        <f t="shared" si="23"/>
        <v/>
      </c>
      <c r="T262" s="21" t="str">
        <f t="shared" si="24"/>
        <v/>
      </c>
      <c r="U262" s="21" t="str">
        <f t="shared" si="25"/>
        <v/>
      </c>
      <c r="V262" s="21" t="str">
        <f t="shared" si="26"/>
        <v/>
      </c>
      <c r="W262" s="21" t="str">
        <f t="shared" si="22"/>
        <v/>
      </c>
      <c r="X262" s="22" t="str">
        <f t="shared" si="27"/>
        <v/>
      </c>
    </row>
    <row r="263" spans="1:24" x14ac:dyDescent="0.25">
      <c r="A263" s="34"/>
      <c r="B263" s="36" t="str">
        <f>IF($D263="", "", IF(COUNTIF($S263:$X263, "X")&gt;0, 'Intro &amp; Setup'!$BQ$5, 'Intro &amp; Setup'!$BQ$4))</f>
        <v/>
      </c>
      <c r="C263" s="34"/>
      <c r="D263" s="216"/>
      <c r="E263" s="217"/>
      <c r="F263" s="218"/>
      <c r="G263" s="219"/>
      <c r="H263" s="34"/>
      <c r="I263" s="34"/>
      <c r="J263" s="20" t="str">
        <f>IFERROR(AVERAGEIF('Google Analytics Data'!$AD$11:$AD$5010, $D263, 'Google Analytics Data'!$E$11:$E$5010), "")</f>
        <v/>
      </c>
      <c r="K263" s="91" t="str">
        <f>IFERROR(AVERAGEIF('Google Analytics Data'!$AD$11:$AD$5010, $D263, 'Google Analytics Data'!$G$11:$G$5010), "")</f>
        <v/>
      </c>
      <c r="L263" s="88" t="str">
        <f>IFERROR(AVERAGEIF('Google Analytics Data'!$AD$11:$AD$5010, $D263, 'Google Analytics Data'!$H$11:$H$5010), "")</f>
        <v/>
      </c>
      <c r="M263" s="34"/>
      <c r="O263" s="36" t="str">
        <f t="shared" si="21"/>
        <v/>
      </c>
      <c r="S263" s="20" t="str">
        <f t="shared" si="23"/>
        <v/>
      </c>
      <c r="T263" s="21" t="str">
        <f t="shared" si="24"/>
        <v/>
      </c>
      <c r="U263" s="21" t="str">
        <f t="shared" si="25"/>
        <v/>
      </c>
      <c r="V263" s="21" t="str">
        <f t="shared" si="26"/>
        <v/>
      </c>
      <c r="W263" s="21" t="str">
        <f t="shared" si="22"/>
        <v/>
      </c>
      <c r="X263" s="22" t="str">
        <f t="shared" si="27"/>
        <v/>
      </c>
    </row>
    <row r="264" spans="1:24" x14ac:dyDescent="0.25">
      <c r="A264" s="34"/>
      <c r="B264" s="36" t="str">
        <f>IF($D264="", "", IF(COUNTIF($S264:$X264, "X")&gt;0, 'Intro &amp; Setup'!$BQ$5, 'Intro &amp; Setup'!$BQ$4))</f>
        <v/>
      </c>
      <c r="C264" s="34"/>
      <c r="D264" s="216"/>
      <c r="E264" s="217"/>
      <c r="F264" s="218"/>
      <c r="G264" s="219"/>
      <c r="H264" s="34"/>
      <c r="I264" s="34"/>
      <c r="J264" s="20" t="str">
        <f>IFERROR(AVERAGEIF('Google Analytics Data'!$AD$11:$AD$5010, $D264, 'Google Analytics Data'!$E$11:$E$5010), "")</f>
        <v/>
      </c>
      <c r="K264" s="91" t="str">
        <f>IFERROR(AVERAGEIF('Google Analytics Data'!$AD$11:$AD$5010, $D264, 'Google Analytics Data'!$G$11:$G$5010), "")</f>
        <v/>
      </c>
      <c r="L264" s="88" t="str">
        <f>IFERROR(AVERAGEIF('Google Analytics Data'!$AD$11:$AD$5010, $D264, 'Google Analytics Data'!$H$11:$H$5010), "")</f>
        <v/>
      </c>
      <c r="M264" s="34"/>
      <c r="O264" s="36" t="str">
        <f t="shared" si="21"/>
        <v/>
      </c>
      <c r="S264" s="20" t="str">
        <f t="shared" si="23"/>
        <v/>
      </c>
      <c r="T264" s="21" t="str">
        <f t="shared" si="24"/>
        <v/>
      </c>
      <c r="U264" s="21" t="str">
        <f t="shared" si="25"/>
        <v/>
      </c>
      <c r="V264" s="21" t="str">
        <f t="shared" si="26"/>
        <v/>
      </c>
      <c r="W264" s="21" t="str">
        <f t="shared" si="22"/>
        <v/>
      </c>
      <c r="X264" s="22" t="str">
        <f t="shared" si="27"/>
        <v/>
      </c>
    </row>
    <row r="265" spans="1:24" x14ac:dyDescent="0.25">
      <c r="A265" s="34"/>
      <c r="B265" s="36" t="str">
        <f>IF($D265="", "", IF(COUNTIF($S265:$X265, "X")&gt;0, 'Intro &amp; Setup'!$BQ$5, 'Intro &amp; Setup'!$BQ$4))</f>
        <v/>
      </c>
      <c r="C265" s="34"/>
      <c r="D265" s="216"/>
      <c r="E265" s="217"/>
      <c r="F265" s="218"/>
      <c r="G265" s="219"/>
      <c r="H265" s="34"/>
      <c r="I265" s="34"/>
      <c r="J265" s="20" t="str">
        <f>IFERROR(AVERAGEIF('Google Analytics Data'!$AD$11:$AD$5010, $D265, 'Google Analytics Data'!$E$11:$E$5010), "")</f>
        <v/>
      </c>
      <c r="K265" s="91" t="str">
        <f>IFERROR(AVERAGEIF('Google Analytics Data'!$AD$11:$AD$5010, $D265, 'Google Analytics Data'!$G$11:$G$5010), "")</f>
        <v/>
      </c>
      <c r="L265" s="88" t="str">
        <f>IFERROR(AVERAGEIF('Google Analytics Data'!$AD$11:$AD$5010, $D265, 'Google Analytics Data'!$H$11:$H$5010), "")</f>
        <v/>
      </c>
      <c r="M265" s="34"/>
      <c r="O265" s="36" t="str">
        <f t="shared" si="21"/>
        <v/>
      </c>
      <c r="S265" s="20" t="str">
        <f t="shared" si="23"/>
        <v/>
      </c>
      <c r="T265" s="21" t="str">
        <f t="shared" si="24"/>
        <v/>
      </c>
      <c r="U265" s="21" t="str">
        <f t="shared" si="25"/>
        <v/>
      </c>
      <c r="V265" s="21" t="str">
        <f t="shared" si="26"/>
        <v/>
      </c>
      <c r="W265" s="21" t="str">
        <f t="shared" si="22"/>
        <v/>
      </c>
      <c r="X265" s="22" t="str">
        <f t="shared" si="27"/>
        <v/>
      </c>
    </row>
    <row r="266" spans="1:24" x14ac:dyDescent="0.25">
      <c r="A266" s="34"/>
      <c r="B266" s="36" t="str">
        <f>IF($D266="", "", IF(COUNTIF($S266:$X266, "X")&gt;0, 'Intro &amp; Setup'!$BQ$5, 'Intro &amp; Setup'!$BQ$4))</f>
        <v/>
      </c>
      <c r="C266" s="34"/>
      <c r="D266" s="216"/>
      <c r="E266" s="217"/>
      <c r="F266" s="218"/>
      <c r="G266" s="219"/>
      <c r="H266" s="34"/>
      <c r="I266" s="34"/>
      <c r="J266" s="20" t="str">
        <f>IFERROR(AVERAGEIF('Google Analytics Data'!$AD$11:$AD$5010, $D266, 'Google Analytics Data'!$E$11:$E$5010), "")</f>
        <v/>
      </c>
      <c r="K266" s="91" t="str">
        <f>IFERROR(AVERAGEIF('Google Analytics Data'!$AD$11:$AD$5010, $D266, 'Google Analytics Data'!$G$11:$G$5010), "")</f>
        <v/>
      </c>
      <c r="L266" s="88" t="str">
        <f>IFERROR(AVERAGEIF('Google Analytics Data'!$AD$11:$AD$5010, $D266, 'Google Analytics Data'!$H$11:$H$5010), "")</f>
        <v/>
      </c>
      <c r="M266" s="34"/>
      <c r="O266" s="36" t="str">
        <f t="shared" si="21"/>
        <v/>
      </c>
      <c r="S266" s="20" t="str">
        <f t="shared" si="23"/>
        <v/>
      </c>
      <c r="T266" s="21" t="str">
        <f t="shared" si="24"/>
        <v/>
      </c>
      <c r="U266" s="21" t="str">
        <f t="shared" si="25"/>
        <v/>
      </c>
      <c r="V266" s="21" t="str">
        <f t="shared" si="26"/>
        <v/>
      </c>
      <c r="W266" s="21" t="str">
        <f t="shared" si="22"/>
        <v/>
      </c>
      <c r="X266" s="22" t="str">
        <f t="shared" si="27"/>
        <v/>
      </c>
    </row>
    <row r="267" spans="1:24" x14ac:dyDescent="0.25">
      <c r="A267" s="34"/>
      <c r="B267" s="36" t="str">
        <f>IF($D267="", "", IF(COUNTIF($S267:$X267, "X")&gt;0, 'Intro &amp; Setup'!$BQ$5, 'Intro &amp; Setup'!$BQ$4))</f>
        <v/>
      </c>
      <c r="C267" s="34"/>
      <c r="D267" s="216"/>
      <c r="E267" s="217"/>
      <c r="F267" s="218"/>
      <c r="G267" s="219"/>
      <c r="H267" s="34"/>
      <c r="I267" s="34"/>
      <c r="J267" s="20" t="str">
        <f>IFERROR(AVERAGEIF('Google Analytics Data'!$AD$11:$AD$5010, $D267, 'Google Analytics Data'!$E$11:$E$5010), "")</f>
        <v/>
      </c>
      <c r="K267" s="91" t="str">
        <f>IFERROR(AVERAGEIF('Google Analytics Data'!$AD$11:$AD$5010, $D267, 'Google Analytics Data'!$G$11:$G$5010), "")</f>
        <v/>
      </c>
      <c r="L267" s="88" t="str">
        <f>IFERROR(AVERAGEIF('Google Analytics Data'!$AD$11:$AD$5010, $D267, 'Google Analytics Data'!$H$11:$H$5010), "")</f>
        <v/>
      </c>
      <c r="M267" s="34"/>
      <c r="O267" s="36" t="str">
        <f t="shared" ref="O267:O330" si="28">IF($D267="", "", IF(COUNTIF($D$11:$D$380, $D267)&gt;1, "X", ""))</f>
        <v/>
      </c>
      <c r="S267" s="20" t="str">
        <f t="shared" si="23"/>
        <v/>
      </c>
      <c r="T267" s="21" t="str">
        <f t="shared" si="24"/>
        <v/>
      </c>
      <c r="U267" s="21" t="str">
        <f t="shared" si="25"/>
        <v/>
      </c>
      <c r="V267" s="21" t="str">
        <f t="shared" si="26"/>
        <v/>
      </c>
      <c r="W267" s="21" t="str">
        <f t="shared" ref="W267:W330" si="29">IF($E267="", "", IF(COUNTIF($E$11:$E$380, $E267)&gt;1, "X", ""))</f>
        <v/>
      </c>
      <c r="X267" s="22" t="str">
        <f t="shared" si="27"/>
        <v/>
      </c>
    </row>
    <row r="268" spans="1:24" x14ac:dyDescent="0.25">
      <c r="A268" s="34"/>
      <c r="B268" s="36" t="str">
        <f>IF($D268="", "", IF(COUNTIF($S268:$X268, "X")&gt;0, 'Intro &amp; Setup'!$BQ$5, 'Intro &amp; Setup'!$BQ$4))</f>
        <v/>
      </c>
      <c r="C268" s="34"/>
      <c r="D268" s="216"/>
      <c r="E268" s="217"/>
      <c r="F268" s="218"/>
      <c r="G268" s="219"/>
      <c r="H268" s="34"/>
      <c r="I268" s="34"/>
      <c r="J268" s="20" t="str">
        <f>IFERROR(AVERAGEIF('Google Analytics Data'!$AD$11:$AD$5010, $D268, 'Google Analytics Data'!$E$11:$E$5010), "")</f>
        <v/>
      </c>
      <c r="K268" s="91" t="str">
        <f>IFERROR(AVERAGEIF('Google Analytics Data'!$AD$11:$AD$5010, $D268, 'Google Analytics Data'!$G$11:$G$5010), "")</f>
        <v/>
      </c>
      <c r="L268" s="88" t="str">
        <f>IFERROR(AVERAGEIF('Google Analytics Data'!$AD$11:$AD$5010, $D268, 'Google Analytics Data'!$H$11:$H$5010), "")</f>
        <v/>
      </c>
      <c r="M268" s="34"/>
      <c r="O268" s="36" t="str">
        <f t="shared" si="28"/>
        <v/>
      </c>
      <c r="S268" s="20" t="str">
        <f t="shared" ref="S268:S331" si="30">IF(AND(NOT($D268=""), $E268=""), "X", "")</f>
        <v/>
      </c>
      <c r="T268" s="21" t="str">
        <f t="shared" ref="T268:T331" si="31">IF(IFERROR(FIND(" ", $E268), "")="", "", "X")</f>
        <v/>
      </c>
      <c r="U268" s="21" t="str">
        <f t="shared" ref="U268:U331" si="32">IF(IFERROR(FIND("?", $E268), "")="", "", "X")</f>
        <v/>
      </c>
      <c r="V268" s="21" t="str">
        <f t="shared" ref="V268:V331" si="33">IF(IFERROR(FIND("-", $E268), "")="", "", "X")</f>
        <v/>
      </c>
      <c r="W268" s="21" t="str">
        <f t="shared" si="29"/>
        <v/>
      </c>
      <c r="X268" s="22" t="str">
        <f t="shared" ref="X268:X331" si="34">IF(EXACT($E268, LOWER($E268))=TRUE, "", "X")</f>
        <v/>
      </c>
    </row>
    <row r="269" spans="1:24" x14ac:dyDescent="0.25">
      <c r="A269" s="34"/>
      <c r="B269" s="36" t="str">
        <f>IF($D269="", "", IF(COUNTIF($S269:$X269, "X")&gt;0, 'Intro &amp; Setup'!$BQ$5, 'Intro &amp; Setup'!$BQ$4))</f>
        <v/>
      </c>
      <c r="C269" s="34"/>
      <c r="D269" s="216"/>
      <c r="E269" s="217"/>
      <c r="F269" s="218"/>
      <c r="G269" s="219"/>
      <c r="H269" s="34"/>
      <c r="I269" s="34"/>
      <c r="J269" s="20" t="str">
        <f>IFERROR(AVERAGEIF('Google Analytics Data'!$AD$11:$AD$5010, $D269, 'Google Analytics Data'!$E$11:$E$5010), "")</f>
        <v/>
      </c>
      <c r="K269" s="91" t="str">
        <f>IFERROR(AVERAGEIF('Google Analytics Data'!$AD$11:$AD$5010, $D269, 'Google Analytics Data'!$G$11:$G$5010), "")</f>
        <v/>
      </c>
      <c r="L269" s="88" t="str">
        <f>IFERROR(AVERAGEIF('Google Analytics Data'!$AD$11:$AD$5010, $D269, 'Google Analytics Data'!$H$11:$H$5010), "")</f>
        <v/>
      </c>
      <c r="M269" s="34"/>
      <c r="O269" s="36" t="str">
        <f t="shared" si="28"/>
        <v/>
      </c>
      <c r="S269" s="20" t="str">
        <f t="shared" si="30"/>
        <v/>
      </c>
      <c r="T269" s="21" t="str">
        <f t="shared" si="31"/>
        <v/>
      </c>
      <c r="U269" s="21" t="str">
        <f t="shared" si="32"/>
        <v/>
      </c>
      <c r="V269" s="21" t="str">
        <f t="shared" si="33"/>
        <v/>
      </c>
      <c r="W269" s="21" t="str">
        <f t="shared" si="29"/>
        <v/>
      </c>
      <c r="X269" s="22" t="str">
        <f t="shared" si="34"/>
        <v/>
      </c>
    </row>
    <row r="270" spans="1:24" x14ac:dyDescent="0.25">
      <c r="A270" s="34"/>
      <c r="B270" s="36" t="str">
        <f>IF($D270="", "", IF(COUNTIF($S270:$X270, "X")&gt;0, 'Intro &amp; Setup'!$BQ$5, 'Intro &amp; Setup'!$BQ$4))</f>
        <v/>
      </c>
      <c r="C270" s="34"/>
      <c r="D270" s="216"/>
      <c r="E270" s="217"/>
      <c r="F270" s="218"/>
      <c r="G270" s="219"/>
      <c r="H270" s="34"/>
      <c r="I270" s="34"/>
      <c r="J270" s="20" t="str">
        <f>IFERROR(AVERAGEIF('Google Analytics Data'!$AD$11:$AD$5010, $D270, 'Google Analytics Data'!$E$11:$E$5010), "")</f>
        <v/>
      </c>
      <c r="K270" s="91" t="str">
        <f>IFERROR(AVERAGEIF('Google Analytics Data'!$AD$11:$AD$5010, $D270, 'Google Analytics Data'!$G$11:$G$5010), "")</f>
        <v/>
      </c>
      <c r="L270" s="88" t="str">
        <f>IFERROR(AVERAGEIF('Google Analytics Data'!$AD$11:$AD$5010, $D270, 'Google Analytics Data'!$H$11:$H$5010), "")</f>
        <v/>
      </c>
      <c r="M270" s="34"/>
      <c r="O270" s="36" t="str">
        <f t="shared" si="28"/>
        <v/>
      </c>
      <c r="S270" s="20" t="str">
        <f t="shared" si="30"/>
        <v/>
      </c>
      <c r="T270" s="21" t="str">
        <f t="shared" si="31"/>
        <v/>
      </c>
      <c r="U270" s="21" t="str">
        <f t="shared" si="32"/>
        <v/>
      </c>
      <c r="V270" s="21" t="str">
        <f t="shared" si="33"/>
        <v/>
      </c>
      <c r="W270" s="21" t="str">
        <f t="shared" si="29"/>
        <v/>
      </c>
      <c r="X270" s="22" t="str">
        <f t="shared" si="34"/>
        <v/>
      </c>
    </row>
    <row r="271" spans="1:24" x14ac:dyDescent="0.25">
      <c r="A271" s="34"/>
      <c r="B271" s="36" t="str">
        <f>IF($D271="", "", IF(COUNTIF($S271:$X271, "X")&gt;0, 'Intro &amp; Setup'!$BQ$5, 'Intro &amp; Setup'!$BQ$4))</f>
        <v/>
      </c>
      <c r="C271" s="34"/>
      <c r="D271" s="216"/>
      <c r="E271" s="217"/>
      <c r="F271" s="218"/>
      <c r="G271" s="219"/>
      <c r="H271" s="34"/>
      <c r="I271" s="34"/>
      <c r="J271" s="20" t="str">
        <f>IFERROR(AVERAGEIF('Google Analytics Data'!$AD$11:$AD$5010, $D271, 'Google Analytics Data'!$E$11:$E$5010), "")</f>
        <v/>
      </c>
      <c r="K271" s="91" t="str">
        <f>IFERROR(AVERAGEIF('Google Analytics Data'!$AD$11:$AD$5010, $D271, 'Google Analytics Data'!$G$11:$G$5010), "")</f>
        <v/>
      </c>
      <c r="L271" s="88" t="str">
        <f>IFERROR(AVERAGEIF('Google Analytics Data'!$AD$11:$AD$5010, $D271, 'Google Analytics Data'!$H$11:$H$5010), "")</f>
        <v/>
      </c>
      <c r="M271" s="34"/>
      <c r="O271" s="36" t="str">
        <f t="shared" si="28"/>
        <v/>
      </c>
      <c r="S271" s="20" t="str">
        <f t="shared" si="30"/>
        <v/>
      </c>
      <c r="T271" s="21" t="str">
        <f t="shared" si="31"/>
        <v/>
      </c>
      <c r="U271" s="21" t="str">
        <f t="shared" si="32"/>
        <v/>
      </c>
      <c r="V271" s="21" t="str">
        <f t="shared" si="33"/>
        <v/>
      </c>
      <c r="W271" s="21" t="str">
        <f t="shared" si="29"/>
        <v/>
      </c>
      <c r="X271" s="22" t="str">
        <f t="shared" si="34"/>
        <v/>
      </c>
    </row>
    <row r="272" spans="1:24" x14ac:dyDescent="0.25">
      <c r="A272" s="34"/>
      <c r="B272" s="36" t="str">
        <f>IF($D272="", "", IF(COUNTIF($S272:$X272, "X")&gt;0, 'Intro &amp; Setup'!$BQ$5, 'Intro &amp; Setup'!$BQ$4))</f>
        <v/>
      </c>
      <c r="C272" s="34"/>
      <c r="D272" s="216"/>
      <c r="E272" s="217"/>
      <c r="F272" s="218"/>
      <c r="G272" s="219"/>
      <c r="H272" s="34"/>
      <c r="I272" s="34"/>
      <c r="J272" s="20" t="str">
        <f>IFERROR(AVERAGEIF('Google Analytics Data'!$AD$11:$AD$5010, $D272, 'Google Analytics Data'!$E$11:$E$5010), "")</f>
        <v/>
      </c>
      <c r="K272" s="91" t="str">
        <f>IFERROR(AVERAGEIF('Google Analytics Data'!$AD$11:$AD$5010, $D272, 'Google Analytics Data'!$G$11:$G$5010), "")</f>
        <v/>
      </c>
      <c r="L272" s="88" t="str">
        <f>IFERROR(AVERAGEIF('Google Analytics Data'!$AD$11:$AD$5010, $D272, 'Google Analytics Data'!$H$11:$H$5010), "")</f>
        <v/>
      </c>
      <c r="M272" s="34"/>
      <c r="O272" s="36" t="str">
        <f t="shared" si="28"/>
        <v/>
      </c>
      <c r="S272" s="20" t="str">
        <f t="shared" si="30"/>
        <v/>
      </c>
      <c r="T272" s="21" t="str">
        <f t="shared" si="31"/>
        <v/>
      </c>
      <c r="U272" s="21" t="str">
        <f t="shared" si="32"/>
        <v/>
      </c>
      <c r="V272" s="21" t="str">
        <f t="shared" si="33"/>
        <v/>
      </c>
      <c r="W272" s="21" t="str">
        <f t="shared" si="29"/>
        <v/>
      </c>
      <c r="X272" s="22" t="str">
        <f t="shared" si="34"/>
        <v/>
      </c>
    </row>
    <row r="273" spans="1:24" x14ac:dyDescent="0.25">
      <c r="A273" s="34"/>
      <c r="B273" s="36" t="str">
        <f>IF($D273="", "", IF(COUNTIF($S273:$X273, "X")&gt;0, 'Intro &amp; Setup'!$BQ$5, 'Intro &amp; Setup'!$BQ$4))</f>
        <v/>
      </c>
      <c r="C273" s="34"/>
      <c r="D273" s="216"/>
      <c r="E273" s="217"/>
      <c r="F273" s="218"/>
      <c r="G273" s="219"/>
      <c r="H273" s="34"/>
      <c r="I273" s="34"/>
      <c r="J273" s="20" t="str">
        <f>IFERROR(AVERAGEIF('Google Analytics Data'!$AD$11:$AD$5010, $D273, 'Google Analytics Data'!$E$11:$E$5010), "")</f>
        <v/>
      </c>
      <c r="K273" s="91" t="str">
        <f>IFERROR(AVERAGEIF('Google Analytics Data'!$AD$11:$AD$5010, $D273, 'Google Analytics Data'!$G$11:$G$5010), "")</f>
        <v/>
      </c>
      <c r="L273" s="88" t="str">
        <f>IFERROR(AVERAGEIF('Google Analytics Data'!$AD$11:$AD$5010, $D273, 'Google Analytics Data'!$H$11:$H$5010), "")</f>
        <v/>
      </c>
      <c r="M273" s="34"/>
      <c r="O273" s="36" t="str">
        <f t="shared" si="28"/>
        <v/>
      </c>
      <c r="S273" s="20" t="str">
        <f t="shared" si="30"/>
        <v/>
      </c>
      <c r="T273" s="21" t="str">
        <f t="shared" si="31"/>
        <v/>
      </c>
      <c r="U273" s="21" t="str">
        <f t="shared" si="32"/>
        <v/>
      </c>
      <c r="V273" s="21" t="str">
        <f t="shared" si="33"/>
        <v/>
      </c>
      <c r="W273" s="21" t="str">
        <f t="shared" si="29"/>
        <v/>
      </c>
      <c r="X273" s="22" t="str">
        <f t="shared" si="34"/>
        <v/>
      </c>
    </row>
    <row r="274" spans="1:24" x14ac:dyDescent="0.25">
      <c r="A274" s="34"/>
      <c r="B274" s="36" t="str">
        <f>IF($D274="", "", IF(COUNTIF($S274:$X274, "X")&gt;0, 'Intro &amp; Setup'!$BQ$5, 'Intro &amp; Setup'!$BQ$4))</f>
        <v/>
      </c>
      <c r="C274" s="34"/>
      <c r="D274" s="216"/>
      <c r="E274" s="217"/>
      <c r="F274" s="218"/>
      <c r="G274" s="219"/>
      <c r="H274" s="34"/>
      <c r="I274" s="34"/>
      <c r="J274" s="20" t="str">
        <f>IFERROR(AVERAGEIF('Google Analytics Data'!$AD$11:$AD$5010, $D274, 'Google Analytics Data'!$E$11:$E$5010), "")</f>
        <v/>
      </c>
      <c r="K274" s="91" t="str">
        <f>IFERROR(AVERAGEIF('Google Analytics Data'!$AD$11:$AD$5010, $D274, 'Google Analytics Data'!$G$11:$G$5010), "")</f>
        <v/>
      </c>
      <c r="L274" s="88" t="str">
        <f>IFERROR(AVERAGEIF('Google Analytics Data'!$AD$11:$AD$5010, $D274, 'Google Analytics Data'!$H$11:$H$5010), "")</f>
        <v/>
      </c>
      <c r="M274" s="34"/>
      <c r="O274" s="36" t="str">
        <f t="shared" si="28"/>
        <v/>
      </c>
      <c r="S274" s="20" t="str">
        <f t="shared" si="30"/>
        <v/>
      </c>
      <c r="T274" s="21" t="str">
        <f t="shared" si="31"/>
        <v/>
      </c>
      <c r="U274" s="21" t="str">
        <f t="shared" si="32"/>
        <v/>
      </c>
      <c r="V274" s="21" t="str">
        <f t="shared" si="33"/>
        <v/>
      </c>
      <c r="W274" s="21" t="str">
        <f t="shared" si="29"/>
        <v/>
      </c>
      <c r="X274" s="22" t="str">
        <f t="shared" si="34"/>
        <v/>
      </c>
    </row>
    <row r="275" spans="1:24" x14ac:dyDescent="0.25">
      <c r="A275" s="34"/>
      <c r="B275" s="36" t="str">
        <f>IF($D275="", "", IF(COUNTIF($S275:$X275, "X")&gt;0, 'Intro &amp; Setup'!$BQ$5, 'Intro &amp; Setup'!$BQ$4))</f>
        <v/>
      </c>
      <c r="C275" s="34"/>
      <c r="D275" s="216"/>
      <c r="E275" s="217"/>
      <c r="F275" s="218"/>
      <c r="G275" s="219"/>
      <c r="H275" s="34"/>
      <c r="I275" s="34"/>
      <c r="J275" s="20" t="str">
        <f>IFERROR(AVERAGEIF('Google Analytics Data'!$AD$11:$AD$5010, $D275, 'Google Analytics Data'!$E$11:$E$5010), "")</f>
        <v/>
      </c>
      <c r="K275" s="91" t="str">
        <f>IFERROR(AVERAGEIF('Google Analytics Data'!$AD$11:$AD$5010, $D275, 'Google Analytics Data'!$G$11:$G$5010), "")</f>
        <v/>
      </c>
      <c r="L275" s="88" t="str">
        <f>IFERROR(AVERAGEIF('Google Analytics Data'!$AD$11:$AD$5010, $D275, 'Google Analytics Data'!$H$11:$H$5010), "")</f>
        <v/>
      </c>
      <c r="M275" s="34"/>
      <c r="O275" s="36" t="str">
        <f t="shared" si="28"/>
        <v/>
      </c>
      <c r="S275" s="20" t="str">
        <f t="shared" si="30"/>
        <v/>
      </c>
      <c r="T275" s="21" t="str">
        <f t="shared" si="31"/>
        <v/>
      </c>
      <c r="U275" s="21" t="str">
        <f t="shared" si="32"/>
        <v/>
      </c>
      <c r="V275" s="21" t="str">
        <f t="shared" si="33"/>
        <v/>
      </c>
      <c r="W275" s="21" t="str">
        <f t="shared" si="29"/>
        <v/>
      </c>
      <c r="X275" s="22" t="str">
        <f t="shared" si="34"/>
        <v/>
      </c>
    </row>
    <row r="276" spans="1:24" x14ac:dyDescent="0.25">
      <c r="A276" s="34"/>
      <c r="B276" s="36" t="str">
        <f>IF($D276="", "", IF(COUNTIF($S276:$X276, "X")&gt;0, 'Intro &amp; Setup'!$BQ$5, 'Intro &amp; Setup'!$BQ$4))</f>
        <v/>
      </c>
      <c r="C276" s="34"/>
      <c r="D276" s="216"/>
      <c r="E276" s="217"/>
      <c r="F276" s="218"/>
      <c r="G276" s="219"/>
      <c r="H276" s="34"/>
      <c r="I276" s="34"/>
      <c r="J276" s="20" t="str">
        <f>IFERROR(AVERAGEIF('Google Analytics Data'!$AD$11:$AD$5010, $D276, 'Google Analytics Data'!$E$11:$E$5010), "")</f>
        <v/>
      </c>
      <c r="K276" s="91" t="str">
        <f>IFERROR(AVERAGEIF('Google Analytics Data'!$AD$11:$AD$5010, $D276, 'Google Analytics Data'!$G$11:$G$5010), "")</f>
        <v/>
      </c>
      <c r="L276" s="88" t="str">
        <f>IFERROR(AVERAGEIF('Google Analytics Data'!$AD$11:$AD$5010, $D276, 'Google Analytics Data'!$H$11:$H$5010), "")</f>
        <v/>
      </c>
      <c r="M276" s="34"/>
      <c r="O276" s="36" t="str">
        <f t="shared" si="28"/>
        <v/>
      </c>
      <c r="S276" s="20" t="str">
        <f t="shared" si="30"/>
        <v/>
      </c>
      <c r="T276" s="21" t="str">
        <f t="shared" si="31"/>
        <v/>
      </c>
      <c r="U276" s="21" t="str">
        <f t="shared" si="32"/>
        <v/>
      </c>
      <c r="V276" s="21" t="str">
        <f t="shared" si="33"/>
        <v/>
      </c>
      <c r="W276" s="21" t="str">
        <f t="shared" si="29"/>
        <v/>
      </c>
      <c r="X276" s="22" t="str">
        <f t="shared" si="34"/>
        <v/>
      </c>
    </row>
    <row r="277" spans="1:24" x14ac:dyDescent="0.25">
      <c r="A277" s="34"/>
      <c r="B277" s="36" t="str">
        <f>IF($D277="", "", IF(COUNTIF($S277:$X277, "X")&gt;0, 'Intro &amp; Setup'!$BQ$5, 'Intro &amp; Setup'!$BQ$4))</f>
        <v/>
      </c>
      <c r="C277" s="34"/>
      <c r="D277" s="216"/>
      <c r="E277" s="217"/>
      <c r="F277" s="218"/>
      <c r="G277" s="219"/>
      <c r="H277" s="34"/>
      <c r="I277" s="34"/>
      <c r="J277" s="20" t="str">
        <f>IFERROR(AVERAGEIF('Google Analytics Data'!$AD$11:$AD$5010, $D277, 'Google Analytics Data'!$E$11:$E$5010), "")</f>
        <v/>
      </c>
      <c r="K277" s="91" t="str">
        <f>IFERROR(AVERAGEIF('Google Analytics Data'!$AD$11:$AD$5010, $D277, 'Google Analytics Data'!$G$11:$G$5010), "")</f>
        <v/>
      </c>
      <c r="L277" s="88" t="str">
        <f>IFERROR(AVERAGEIF('Google Analytics Data'!$AD$11:$AD$5010, $D277, 'Google Analytics Data'!$H$11:$H$5010), "")</f>
        <v/>
      </c>
      <c r="M277" s="34"/>
      <c r="O277" s="36" t="str">
        <f t="shared" si="28"/>
        <v/>
      </c>
      <c r="S277" s="20" t="str">
        <f t="shared" si="30"/>
        <v/>
      </c>
      <c r="T277" s="21" t="str">
        <f t="shared" si="31"/>
        <v/>
      </c>
      <c r="U277" s="21" t="str">
        <f t="shared" si="32"/>
        <v/>
      </c>
      <c r="V277" s="21" t="str">
        <f t="shared" si="33"/>
        <v/>
      </c>
      <c r="W277" s="21" t="str">
        <f t="shared" si="29"/>
        <v/>
      </c>
      <c r="X277" s="22" t="str">
        <f t="shared" si="34"/>
        <v/>
      </c>
    </row>
    <row r="278" spans="1:24" x14ac:dyDescent="0.25">
      <c r="A278" s="34"/>
      <c r="B278" s="36" t="str">
        <f>IF($D278="", "", IF(COUNTIF($S278:$X278, "X")&gt;0, 'Intro &amp; Setup'!$BQ$5, 'Intro &amp; Setup'!$BQ$4))</f>
        <v/>
      </c>
      <c r="C278" s="34"/>
      <c r="D278" s="216"/>
      <c r="E278" s="217"/>
      <c r="F278" s="218"/>
      <c r="G278" s="219"/>
      <c r="H278" s="34"/>
      <c r="I278" s="34"/>
      <c r="J278" s="20" t="str">
        <f>IFERROR(AVERAGEIF('Google Analytics Data'!$AD$11:$AD$5010, $D278, 'Google Analytics Data'!$E$11:$E$5010), "")</f>
        <v/>
      </c>
      <c r="K278" s="91" t="str">
        <f>IFERROR(AVERAGEIF('Google Analytics Data'!$AD$11:$AD$5010, $D278, 'Google Analytics Data'!$G$11:$G$5010), "")</f>
        <v/>
      </c>
      <c r="L278" s="88" t="str">
        <f>IFERROR(AVERAGEIF('Google Analytics Data'!$AD$11:$AD$5010, $D278, 'Google Analytics Data'!$H$11:$H$5010), "")</f>
        <v/>
      </c>
      <c r="M278" s="34"/>
      <c r="O278" s="36" t="str">
        <f t="shared" si="28"/>
        <v/>
      </c>
      <c r="S278" s="20" t="str">
        <f t="shared" si="30"/>
        <v/>
      </c>
      <c r="T278" s="21" t="str">
        <f t="shared" si="31"/>
        <v/>
      </c>
      <c r="U278" s="21" t="str">
        <f t="shared" si="32"/>
        <v/>
      </c>
      <c r="V278" s="21" t="str">
        <f t="shared" si="33"/>
        <v/>
      </c>
      <c r="W278" s="21" t="str">
        <f t="shared" si="29"/>
        <v/>
      </c>
      <c r="X278" s="22" t="str">
        <f t="shared" si="34"/>
        <v/>
      </c>
    </row>
    <row r="279" spans="1:24" x14ac:dyDescent="0.25">
      <c r="A279" s="34"/>
      <c r="B279" s="36" t="str">
        <f>IF($D279="", "", IF(COUNTIF($S279:$X279, "X")&gt;0, 'Intro &amp; Setup'!$BQ$5, 'Intro &amp; Setup'!$BQ$4))</f>
        <v/>
      </c>
      <c r="C279" s="34"/>
      <c r="D279" s="216"/>
      <c r="E279" s="217"/>
      <c r="F279" s="218"/>
      <c r="G279" s="219"/>
      <c r="H279" s="34"/>
      <c r="I279" s="34"/>
      <c r="J279" s="20" t="str">
        <f>IFERROR(AVERAGEIF('Google Analytics Data'!$AD$11:$AD$5010, $D279, 'Google Analytics Data'!$E$11:$E$5010), "")</f>
        <v/>
      </c>
      <c r="K279" s="91" t="str">
        <f>IFERROR(AVERAGEIF('Google Analytics Data'!$AD$11:$AD$5010, $D279, 'Google Analytics Data'!$G$11:$G$5010), "")</f>
        <v/>
      </c>
      <c r="L279" s="88" t="str">
        <f>IFERROR(AVERAGEIF('Google Analytics Data'!$AD$11:$AD$5010, $D279, 'Google Analytics Data'!$H$11:$H$5010), "")</f>
        <v/>
      </c>
      <c r="M279" s="34"/>
      <c r="O279" s="36" t="str">
        <f t="shared" si="28"/>
        <v/>
      </c>
      <c r="S279" s="20" t="str">
        <f t="shared" si="30"/>
        <v/>
      </c>
      <c r="T279" s="21" t="str">
        <f t="shared" si="31"/>
        <v/>
      </c>
      <c r="U279" s="21" t="str">
        <f t="shared" si="32"/>
        <v/>
      </c>
      <c r="V279" s="21" t="str">
        <f t="shared" si="33"/>
        <v/>
      </c>
      <c r="W279" s="21" t="str">
        <f t="shared" si="29"/>
        <v/>
      </c>
      <c r="X279" s="22" t="str">
        <f t="shared" si="34"/>
        <v/>
      </c>
    </row>
    <row r="280" spans="1:24" x14ac:dyDescent="0.25">
      <c r="A280" s="34"/>
      <c r="B280" s="36" t="str">
        <f>IF($D280="", "", IF(COUNTIF($S280:$X280, "X")&gt;0, 'Intro &amp; Setup'!$BQ$5, 'Intro &amp; Setup'!$BQ$4))</f>
        <v/>
      </c>
      <c r="C280" s="34"/>
      <c r="D280" s="216"/>
      <c r="E280" s="217"/>
      <c r="F280" s="218"/>
      <c r="G280" s="219"/>
      <c r="H280" s="34"/>
      <c r="I280" s="34"/>
      <c r="J280" s="20" t="str">
        <f>IFERROR(AVERAGEIF('Google Analytics Data'!$AD$11:$AD$5010, $D280, 'Google Analytics Data'!$E$11:$E$5010), "")</f>
        <v/>
      </c>
      <c r="K280" s="91" t="str">
        <f>IFERROR(AVERAGEIF('Google Analytics Data'!$AD$11:$AD$5010, $D280, 'Google Analytics Data'!$G$11:$G$5010), "")</f>
        <v/>
      </c>
      <c r="L280" s="88" t="str">
        <f>IFERROR(AVERAGEIF('Google Analytics Data'!$AD$11:$AD$5010, $D280, 'Google Analytics Data'!$H$11:$H$5010), "")</f>
        <v/>
      </c>
      <c r="M280" s="34"/>
      <c r="O280" s="36" t="str">
        <f t="shared" si="28"/>
        <v/>
      </c>
      <c r="S280" s="20" t="str">
        <f t="shared" si="30"/>
        <v/>
      </c>
      <c r="T280" s="21" t="str">
        <f t="shared" si="31"/>
        <v/>
      </c>
      <c r="U280" s="21" t="str">
        <f t="shared" si="32"/>
        <v/>
      </c>
      <c r="V280" s="21" t="str">
        <f t="shared" si="33"/>
        <v/>
      </c>
      <c r="W280" s="21" t="str">
        <f t="shared" si="29"/>
        <v/>
      </c>
      <c r="X280" s="22" t="str">
        <f t="shared" si="34"/>
        <v/>
      </c>
    </row>
    <row r="281" spans="1:24" x14ac:dyDescent="0.25">
      <c r="A281" s="34"/>
      <c r="B281" s="36" t="str">
        <f>IF($D281="", "", IF(COUNTIF($S281:$X281, "X")&gt;0, 'Intro &amp; Setup'!$BQ$5, 'Intro &amp; Setup'!$BQ$4))</f>
        <v/>
      </c>
      <c r="C281" s="34"/>
      <c r="D281" s="216"/>
      <c r="E281" s="217"/>
      <c r="F281" s="218"/>
      <c r="G281" s="219"/>
      <c r="H281" s="34"/>
      <c r="I281" s="34"/>
      <c r="J281" s="20" t="str">
        <f>IFERROR(AVERAGEIF('Google Analytics Data'!$AD$11:$AD$5010, $D281, 'Google Analytics Data'!$E$11:$E$5010), "")</f>
        <v/>
      </c>
      <c r="K281" s="91" t="str">
        <f>IFERROR(AVERAGEIF('Google Analytics Data'!$AD$11:$AD$5010, $D281, 'Google Analytics Data'!$G$11:$G$5010), "")</f>
        <v/>
      </c>
      <c r="L281" s="88" t="str">
        <f>IFERROR(AVERAGEIF('Google Analytics Data'!$AD$11:$AD$5010, $D281, 'Google Analytics Data'!$H$11:$H$5010), "")</f>
        <v/>
      </c>
      <c r="M281" s="34"/>
      <c r="O281" s="36" t="str">
        <f t="shared" si="28"/>
        <v/>
      </c>
      <c r="S281" s="20" t="str">
        <f t="shared" si="30"/>
        <v/>
      </c>
      <c r="T281" s="21" t="str">
        <f t="shared" si="31"/>
        <v/>
      </c>
      <c r="U281" s="21" t="str">
        <f t="shared" si="32"/>
        <v/>
      </c>
      <c r="V281" s="21" t="str">
        <f t="shared" si="33"/>
        <v/>
      </c>
      <c r="W281" s="21" t="str">
        <f t="shared" si="29"/>
        <v/>
      </c>
      <c r="X281" s="22" t="str">
        <f t="shared" si="34"/>
        <v/>
      </c>
    </row>
    <row r="282" spans="1:24" x14ac:dyDescent="0.25">
      <c r="A282" s="34"/>
      <c r="B282" s="36" t="str">
        <f>IF($D282="", "", IF(COUNTIF($S282:$X282, "X")&gt;0, 'Intro &amp; Setup'!$BQ$5, 'Intro &amp; Setup'!$BQ$4))</f>
        <v/>
      </c>
      <c r="C282" s="34"/>
      <c r="D282" s="216"/>
      <c r="E282" s="217"/>
      <c r="F282" s="218"/>
      <c r="G282" s="219"/>
      <c r="H282" s="34"/>
      <c r="I282" s="34"/>
      <c r="J282" s="20" t="str">
        <f>IFERROR(AVERAGEIF('Google Analytics Data'!$AD$11:$AD$5010, $D282, 'Google Analytics Data'!$E$11:$E$5010), "")</f>
        <v/>
      </c>
      <c r="K282" s="91" t="str">
        <f>IFERROR(AVERAGEIF('Google Analytics Data'!$AD$11:$AD$5010, $D282, 'Google Analytics Data'!$G$11:$G$5010), "")</f>
        <v/>
      </c>
      <c r="L282" s="88" t="str">
        <f>IFERROR(AVERAGEIF('Google Analytics Data'!$AD$11:$AD$5010, $D282, 'Google Analytics Data'!$H$11:$H$5010), "")</f>
        <v/>
      </c>
      <c r="M282" s="34"/>
      <c r="O282" s="36" t="str">
        <f t="shared" si="28"/>
        <v/>
      </c>
      <c r="S282" s="20" t="str">
        <f t="shared" si="30"/>
        <v/>
      </c>
      <c r="T282" s="21" t="str">
        <f t="shared" si="31"/>
        <v/>
      </c>
      <c r="U282" s="21" t="str">
        <f t="shared" si="32"/>
        <v/>
      </c>
      <c r="V282" s="21" t="str">
        <f t="shared" si="33"/>
        <v/>
      </c>
      <c r="W282" s="21" t="str">
        <f t="shared" si="29"/>
        <v/>
      </c>
      <c r="X282" s="22" t="str">
        <f t="shared" si="34"/>
        <v/>
      </c>
    </row>
    <row r="283" spans="1:24" x14ac:dyDescent="0.25">
      <c r="A283" s="34"/>
      <c r="B283" s="36" t="str">
        <f>IF($D283="", "", IF(COUNTIF($S283:$X283, "X")&gt;0, 'Intro &amp; Setup'!$BQ$5, 'Intro &amp; Setup'!$BQ$4))</f>
        <v/>
      </c>
      <c r="C283" s="34"/>
      <c r="D283" s="216"/>
      <c r="E283" s="217"/>
      <c r="F283" s="218"/>
      <c r="G283" s="219"/>
      <c r="H283" s="34"/>
      <c r="I283" s="34"/>
      <c r="J283" s="20" t="str">
        <f>IFERROR(AVERAGEIF('Google Analytics Data'!$AD$11:$AD$5010, $D283, 'Google Analytics Data'!$E$11:$E$5010), "")</f>
        <v/>
      </c>
      <c r="K283" s="91" t="str">
        <f>IFERROR(AVERAGEIF('Google Analytics Data'!$AD$11:$AD$5010, $D283, 'Google Analytics Data'!$G$11:$G$5010), "")</f>
        <v/>
      </c>
      <c r="L283" s="88" t="str">
        <f>IFERROR(AVERAGEIF('Google Analytics Data'!$AD$11:$AD$5010, $D283, 'Google Analytics Data'!$H$11:$H$5010), "")</f>
        <v/>
      </c>
      <c r="M283" s="34"/>
      <c r="O283" s="36" t="str">
        <f t="shared" si="28"/>
        <v/>
      </c>
      <c r="S283" s="20" t="str">
        <f t="shared" si="30"/>
        <v/>
      </c>
      <c r="T283" s="21" t="str">
        <f t="shared" si="31"/>
        <v/>
      </c>
      <c r="U283" s="21" t="str">
        <f t="shared" si="32"/>
        <v/>
      </c>
      <c r="V283" s="21" t="str">
        <f t="shared" si="33"/>
        <v/>
      </c>
      <c r="W283" s="21" t="str">
        <f t="shared" si="29"/>
        <v/>
      </c>
      <c r="X283" s="22" t="str">
        <f t="shared" si="34"/>
        <v/>
      </c>
    </row>
    <row r="284" spans="1:24" x14ac:dyDescent="0.25">
      <c r="A284" s="34"/>
      <c r="B284" s="36" t="str">
        <f>IF($D284="", "", IF(COUNTIF($S284:$X284, "X")&gt;0, 'Intro &amp; Setup'!$BQ$5, 'Intro &amp; Setup'!$BQ$4))</f>
        <v/>
      </c>
      <c r="C284" s="34"/>
      <c r="D284" s="216"/>
      <c r="E284" s="217"/>
      <c r="F284" s="218"/>
      <c r="G284" s="219"/>
      <c r="H284" s="34"/>
      <c r="I284" s="34"/>
      <c r="J284" s="20" t="str">
        <f>IFERROR(AVERAGEIF('Google Analytics Data'!$AD$11:$AD$5010, $D284, 'Google Analytics Data'!$E$11:$E$5010), "")</f>
        <v/>
      </c>
      <c r="K284" s="91" t="str">
        <f>IFERROR(AVERAGEIF('Google Analytics Data'!$AD$11:$AD$5010, $D284, 'Google Analytics Data'!$G$11:$G$5010), "")</f>
        <v/>
      </c>
      <c r="L284" s="88" t="str">
        <f>IFERROR(AVERAGEIF('Google Analytics Data'!$AD$11:$AD$5010, $D284, 'Google Analytics Data'!$H$11:$H$5010), "")</f>
        <v/>
      </c>
      <c r="M284" s="34"/>
      <c r="O284" s="36" t="str">
        <f t="shared" si="28"/>
        <v/>
      </c>
      <c r="S284" s="20" t="str">
        <f t="shared" si="30"/>
        <v/>
      </c>
      <c r="T284" s="21" t="str">
        <f t="shared" si="31"/>
        <v/>
      </c>
      <c r="U284" s="21" t="str">
        <f t="shared" si="32"/>
        <v/>
      </c>
      <c r="V284" s="21" t="str">
        <f t="shared" si="33"/>
        <v/>
      </c>
      <c r="W284" s="21" t="str">
        <f t="shared" si="29"/>
        <v/>
      </c>
      <c r="X284" s="22" t="str">
        <f t="shared" si="34"/>
        <v/>
      </c>
    </row>
    <row r="285" spans="1:24" x14ac:dyDescent="0.25">
      <c r="A285" s="34"/>
      <c r="B285" s="36" t="str">
        <f>IF($D285="", "", IF(COUNTIF($S285:$X285, "X")&gt;0, 'Intro &amp; Setup'!$BQ$5, 'Intro &amp; Setup'!$BQ$4))</f>
        <v/>
      </c>
      <c r="C285" s="34"/>
      <c r="D285" s="216"/>
      <c r="E285" s="217"/>
      <c r="F285" s="218"/>
      <c r="G285" s="219"/>
      <c r="H285" s="34"/>
      <c r="I285" s="34"/>
      <c r="J285" s="20" t="str">
        <f>IFERROR(AVERAGEIF('Google Analytics Data'!$AD$11:$AD$5010, $D285, 'Google Analytics Data'!$E$11:$E$5010), "")</f>
        <v/>
      </c>
      <c r="K285" s="91" t="str">
        <f>IFERROR(AVERAGEIF('Google Analytics Data'!$AD$11:$AD$5010, $D285, 'Google Analytics Data'!$G$11:$G$5010), "")</f>
        <v/>
      </c>
      <c r="L285" s="88" t="str">
        <f>IFERROR(AVERAGEIF('Google Analytics Data'!$AD$11:$AD$5010, $D285, 'Google Analytics Data'!$H$11:$H$5010), "")</f>
        <v/>
      </c>
      <c r="M285" s="34"/>
      <c r="O285" s="36" t="str">
        <f t="shared" si="28"/>
        <v/>
      </c>
      <c r="S285" s="20" t="str">
        <f t="shared" si="30"/>
        <v/>
      </c>
      <c r="T285" s="21" t="str">
        <f t="shared" si="31"/>
        <v/>
      </c>
      <c r="U285" s="21" t="str">
        <f t="shared" si="32"/>
        <v/>
      </c>
      <c r="V285" s="21" t="str">
        <f t="shared" si="33"/>
        <v/>
      </c>
      <c r="W285" s="21" t="str">
        <f t="shared" si="29"/>
        <v/>
      </c>
      <c r="X285" s="22" t="str">
        <f t="shared" si="34"/>
        <v/>
      </c>
    </row>
    <row r="286" spans="1:24" x14ac:dyDescent="0.25">
      <c r="A286" s="34"/>
      <c r="B286" s="36" t="str">
        <f>IF($D286="", "", IF(COUNTIF($S286:$X286, "X")&gt;0, 'Intro &amp; Setup'!$BQ$5, 'Intro &amp; Setup'!$BQ$4))</f>
        <v/>
      </c>
      <c r="C286" s="34"/>
      <c r="D286" s="216"/>
      <c r="E286" s="217"/>
      <c r="F286" s="218"/>
      <c r="G286" s="219"/>
      <c r="H286" s="34"/>
      <c r="I286" s="34"/>
      <c r="J286" s="20" t="str">
        <f>IFERROR(AVERAGEIF('Google Analytics Data'!$AD$11:$AD$5010, $D286, 'Google Analytics Data'!$E$11:$E$5010), "")</f>
        <v/>
      </c>
      <c r="K286" s="91" t="str">
        <f>IFERROR(AVERAGEIF('Google Analytics Data'!$AD$11:$AD$5010, $D286, 'Google Analytics Data'!$G$11:$G$5010), "")</f>
        <v/>
      </c>
      <c r="L286" s="88" t="str">
        <f>IFERROR(AVERAGEIF('Google Analytics Data'!$AD$11:$AD$5010, $D286, 'Google Analytics Data'!$H$11:$H$5010), "")</f>
        <v/>
      </c>
      <c r="M286" s="34"/>
      <c r="O286" s="36" t="str">
        <f t="shared" si="28"/>
        <v/>
      </c>
      <c r="S286" s="20" t="str">
        <f t="shared" si="30"/>
        <v/>
      </c>
      <c r="T286" s="21" t="str">
        <f t="shared" si="31"/>
        <v/>
      </c>
      <c r="U286" s="21" t="str">
        <f t="shared" si="32"/>
        <v/>
      </c>
      <c r="V286" s="21" t="str">
        <f t="shared" si="33"/>
        <v/>
      </c>
      <c r="W286" s="21" t="str">
        <f t="shared" si="29"/>
        <v/>
      </c>
      <c r="X286" s="22" t="str">
        <f t="shared" si="34"/>
        <v/>
      </c>
    </row>
    <row r="287" spans="1:24" x14ac:dyDescent="0.25">
      <c r="A287" s="34"/>
      <c r="B287" s="36" t="str">
        <f>IF($D287="", "", IF(COUNTIF($S287:$X287, "X")&gt;0, 'Intro &amp; Setup'!$BQ$5, 'Intro &amp; Setup'!$BQ$4))</f>
        <v/>
      </c>
      <c r="C287" s="34"/>
      <c r="D287" s="216"/>
      <c r="E287" s="217"/>
      <c r="F287" s="218"/>
      <c r="G287" s="219"/>
      <c r="H287" s="34"/>
      <c r="I287" s="34"/>
      <c r="J287" s="20" t="str">
        <f>IFERROR(AVERAGEIF('Google Analytics Data'!$AD$11:$AD$5010, $D287, 'Google Analytics Data'!$E$11:$E$5010), "")</f>
        <v/>
      </c>
      <c r="K287" s="91" t="str">
        <f>IFERROR(AVERAGEIF('Google Analytics Data'!$AD$11:$AD$5010, $D287, 'Google Analytics Data'!$G$11:$G$5010), "")</f>
        <v/>
      </c>
      <c r="L287" s="88" t="str">
        <f>IFERROR(AVERAGEIF('Google Analytics Data'!$AD$11:$AD$5010, $D287, 'Google Analytics Data'!$H$11:$H$5010), "")</f>
        <v/>
      </c>
      <c r="M287" s="34"/>
      <c r="O287" s="36" t="str">
        <f t="shared" si="28"/>
        <v/>
      </c>
      <c r="S287" s="20" t="str">
        <f t="shared" si="30"/>
        <v/>
      </c>
      <c r="T287" s="21" t="str">
        <f t="shared" si="31"/>
        <v/>
      </c>
      <c r="U287" s="21" t="str">
        <f t="shared" si="32"/>
        <v/>
      </c>
      <c r="V287" s="21" t="str">
        <f t="shared" si="33"/>
        <v/>
      </c>
      <c r="W287" s="21" t="str">
        <f t="shared" si="29"/>
        <v/>
      </c>
      <c r="X287" s="22" t="str">
        <f t="shared" si="34"/>
        <v/>
      </c>
    </row>
    <row r="288" spans="1:24" x14ac:dyDescent="0.25">
      <c r="A288" s="34"/>
      <c r="B288" s="36" t="str">
        <f>IF($D288="", "", IF(COUNTIF($S288:$X288, "X")&gt;0, 'Intro &amp; Setup'!$BQ$5, 'Intro &amp; Setup'!$BQ$4))</f>
        <v/>
      </c>
      <c r="C288" s="34"/>
      <c r="D288" s="216"/>
      <c r="E288" s="217"/>
      <c r="F288" s="218"/>
      <c r="G288" s="219"/>
      <c r="H288" s="34"/>
      <c r="I288" s="34"/>
      <c r="J288" s="20" t="str">
        <f>IFERROR(AVERAGEIF('Google Analytics Data'!$AD$11:$AD$5010, $D288, 'Google Analytics Data'!$E$11:$E$5010), "")</f>
        <v/>
      </c>
      <c r="K288" s="91" t="str">
        <f>IFERROR(AVERAGEIF('Google Analytics Data'!$AD$11:$AD$5010, $D288, 'Google Analytics Data'!$G$11:$G$5010), "")</f>
        <v/>
      </c>
      <c r="L288" s="88" t="str">
        <f>IFERROR(AVERAGEIF('Google Analytics Data'!$AD$11:$AD$5010, $D288, 'Google Analytics Data'!$H$11:$H$5010), "")</f>
        <v/>
      </c>
      <c r="M288" s="34"/>
      <c r="O288" s="36" t="str">
        <f t="shared" si="28"/>
        <v/>
      </c>
      <c r="S288" s="20" t="str">
        <f t="shared" si="30"/>
        <v/>
      </c>
      <c r="T288" s="21" t="str">
        <f t="shared" si="31"/>
        <v/>
      </c>
      <c r="U288" s="21" t="str">
        <f t="shared" si="32"/>
        <v/>
      </c>
      <c r="V288" s="21" t="str">
        <f t="shared" si="33"/>
        <v/>
      </c>
      <c r="W288" s="21" t="str">
        <f t="shared" si="29"/>
        <v/>
      </c>
      <c r="X288" s="22" t="str">
        <f t="shared" si="34"/>
        <v/>
      </c>
    </row>
    <row r="289" spans="1:24" x14ac:dyDescent="0.25">
      <c r="A289" s="34"/>
      <c r="B289" s="36" t="str">
        <f>IF($D289="", "", IF(COUNTIF($S289:$X289, "X")&gt;0, 'Intro &amp; Setup'!$BQ$5, 'Intro &amp; Setup'!$BQ$4))</f>
        <v/>
      </c>
      <c r="C289" s="34"/>
      <c r="D289" s="216"/>
      <c r="E289" s="217"/>
      <c r="F289" s="218"/>
      <c r="G289" s="219"/>
      <c r="H289" s="34"/>
      <c r="I289" s="34"/>
      <c r="J289" s="20" t="str">
        <f>IFERROR(AVERAGEIF('Google Analytics Data'!$AD$11:$AD$5010, $D289, 'Google Analytics Data'!$E$11:$E$5010), "")</f>
        <v/>
      </c>
      <c r="K289" s="91" t="str">
        <f>IFERROR(AVERAGEIF('Google Analytics Data'!$AD$11:$AD$5010, $D289, 'Google Analytics Data'!$G$11:$G$5010), "")</f>
        <v/>
      </c>
      <c r="L289" s="88" t="str">
        <f>IFERROR(AVERAGEIF('Google Analytics Data'!$AD$11:$AD$5010, $D289, 'Google Analytics Data'!$H$11:$H$5010), "")</f>
        <v/>
      </c>
      <c r="M289" s="34"/>
      <c r="O289" s="36" t="str">
        <f t="shared" si="28"/>
        <v/>
      </c>
      <c r="S289" s="20" t="str">
        <f t="shared" si="30"/>
        <v/>
      </c>
      <c r="T289" s="21" t="str">
        <f t="shared" si="31"/>
        <v/>
      </c>
      <c r="U289" s="21" t="str">
        <f t="shared" si="32"/>
        <v/>
      </c>
      <c r="V289" s="21" t="str">
        <f t="shared" si="33"/>
        <v/>
      </c>
      <c r="W289" s="21" t="str">
        <f t="shared" si="29"/>
        <v/>
      </c>
      <c r="X289" s="22" t="str">
        <f t="shared" si="34"/>
        <v/>
      </c>
    </row>
    <row r="290" spans="1:24" x14ac:dyDescent="0.25">
      <c r="A290" s="34"/>
      <c r="B290" s="36" t="str">
        <f>IF($D290="", "", IF(COUNTIF($S290:$X290, "X")&gt;0, 'Intro &amp; Setup'!$BQ$5, 'Intro &amp; Setup'!$BQ$4))</f>
        <v/>
      </c>
      <c r="C290" s="34"/>
      <c r="D290" s="216"/>
      <c r="E290" s="217"/>
      <c r="F290" s="218"/>
      <c r="G290" s="219"/>
      <c r="H290" s="34"/>
      <c r="I290" s="34"/>
      <c r="J290" s="20" t="str">
        <f>IFERROR(AVERAGEIF('Google Analytics Data'!$AD$11:$AD$5010, $D290, 'Google Analytics Data'!$E$11:$E$5010), "")</f>
        <v/>
      </c>
      <c r="K290" s="91" t="str">
        <f>IFERROR(AVERAGEIF('Google Analytics Data'!$AD$11:$AD$5010, $D290, 'Google Analytics Data'!$G$11:$G$5010), "")</f>
        <v/>
      </c>
      <c r="L290" s="88" t="str">
        <f>IFERROR(AVERAGEIF('Google Analytics Data'!$AD$11:$AD$5010, $D290, 'Google Analytics Data'!$H$11:$H$5010), "")</f>
        <v/>
      </c>
      <c r="M290" s="34"/>
      <c r="O290" s="36" t="str">
        <f t="shared" si="28"/>
        <v/>
      </c>
      <c r="S290" s="20" t="str">
        <f t="shared" si="30"/>
        <v/>
      </c>
      <c r="T290" s="21" t="str">
        <f t="shared" si="31"/>
        <v/>
      </c>
      <c r="U290" s="21" t="str">
        <f t="shared" si="32"/>
        <v/>
      </c>
      <c r="V290" s="21" t="str">
        <f t="shared" si="33"/>
        <v/>
      </c>
      <c r="W290" s="21" t="str">
        <f t="shared" si="29"/>
        <v/>
      </c>
      <c r="X290" s="22" t="str">
        <f t="shared" si="34"/>
        <v/>
      </c>
    </row>
    <row r="291" spans="1:24" x14ac:dyDescent="0.25">
      <c r="A291" s="34"/>
      <c r="B291" s="36" t="str">
        <f>IF($D291="", "", IF(COUNTIF($S291:$X291, "X")&gt;0, 'Intro &amp; Setup'!$BQ$5, 'Intro &amp; Setup'!$BQ$4))</f>
        <v/>
      </c>
      <c r="C291" s="34"/>
      <c r="D291" s="216"/>
      <c r="E291" s="217"/>
      <c r="F291" s="218"/>
      <c r="G291" s="219"/>
      <c r="H291" s="34"/>
      <c r="I291" s="34"/>
      <c r="J291" s="20" t="str">
        <f>IFERROR(AVERAGEIF('Google Analytics Data'!$AD$11:$AD$5010, $D291, 'Google Analytics Data'!$E$11:$E$5010), "")</f>
        <v/>
      </c>
      <c r="K291" s="91" t="str">
        <f>IFERROR(AVERAGEIF('Google Analytics Data'!$AD$11:$AD$5010, $D291, 'Google Analytics Data'!$G$11:$G$5010), "")</f>
        <v/>
      </c>
      <c r="L291" s="88" t="str">
        <f>IFERROR(AVERAGEIF('Google Analytics Data'!$AD$11:$AD$5010, $D291, 'Google Analytics Data'!$H$11:$H$5010), "")</f>
        <v/>
      </c>
      <c r="M291" s="34"/>
      <c r="O291" s="36" t="str">
        <f t="shared" si="28"/>
        <v/>
      </c>
      <c r="S291" s="20" t="str">
        <f t="shared" si="30"/>
        <v/>
      </c>
      <c r="T291" s="21" t="str">
        <f t="shared" si="31"/>
        <v/>
      </c>
      <c r="U291" s="21" t="str">
        <f t="shared" si="32"/>
        <v/>
      </c>
      <c r="V291" s="21" t="str">
        <f t="shared" si="33"/>
        <v/>
      </c>
      <c r="W291" s="21" t="str">
        <f t="shared" si="29"/>
        <v/>
      </c>
      <c r="X291" s="22" t="str">
        <f t="shared" si="34"/>
        <v/>
      </c>
    </row>
    <row r="292" spans="1:24" x14ac:dyDescent="0.25">
      <c r="A292" s="34"/>
      <c r="B292" s="36" t="str">
        <f>IF($D292="", "", IF(COUNTIF($S292:$X292, "X")&gt;0, 'Intro &amp; Setup'!$BQ$5, 'Intro &amp; Setup'!$BQ$4))</f>
        <v/>
      </c>
      <c r="C292" s="34"/>
      <c r="D292" s="216"/>
      <c r="E292" s="217"/>
      <c r="F292" s="218"/>
      <c r="G292" s="219"/>
      <c r="H292" s="34"/>
      <c r="I292" s="34"/>
      <c r="J292" s="20" t="str">
        <f>IFERROR(AVERAGEIF('Google Analytics Data'!$AD$11:$AD$5010, $D292, 'Google Analytics Data'!$E$11:$E$5010), "")</f>
        <v/>
      </c>
      <c r="K292" s="91" t="str">
        <f>IFERROR(AVERAGEIF('Google Analytics Data'!$AD$11:$AD$5010, $D292, 'Google Analytics Data'!$G$11:$G$5010), "")</f>
        <v/>
      </c>
      <c r="L292" s="88" t="str">
        <f>IFERROR(AVERAGEIF('Google Analytics Data'!$AD$11:$AD$5010, $D292, 'Google Analytics Data'!$H$11:$H$5010), "")</f>
        <v/>
      </c>
      <c r="M292" s="34"/>
      <c r="O292" s="36" t="str">
        <f t="shared" si="28"/>
        <v/>
      </c>
      <c r="S292" s="20" t="str">
        <f t="shared" si="30"/>
        <v/>
      </c>
      <c r="T292" s="21" t="str">
        <f t="shared" si="31"/>
        <v/>
      </c>
      <c r="U292" s="21" t="str">
        <f t="shared" si="32"/>
        <v/>
      </c>
      <c r="V292" s="21" t="str">
        <f t="shared" si="33"/>
        <v/>
      </c>
      <c r="W292" s="21" t="str">
        <f t="shared" si="29"/>
        <v/>
      </c>
      <c r="X292" s="22" t="str">
        <f t="shared" si="34"/>
        <v/>
      </c>
    </row>
    <row r="293" spans="1:24" x14ac:dyDescent="0.25">
      <c r="A293" s="34"/>
      <c r="B293" s="36" t="str">
        <f>IF($D293="", "", IF(COUNTIF($S293:$X293, "X")&gt;0, 'Intro &amp; Setup'!$BQ$5, 'Intro &amp; Setup'!$BQ$4))</f>
        <v/>
      </c>
      <c r="C293" s="34"/>
      <c r="D293" s="216"/>
      <c r="E293" s="217"/>
      <c r="F293" s="218"/>
      <c r="G293" s="219"/>
      <c r="H293" s="34"/>
      <c r="I293" s="34"/>
      <c r="J293" s="20" t="str">
        <f>IFERROR(AVERAGEIF('Google Analytics Data'!$AD$11:$AD$5010, $D293, 'Google Analytics Data'!$E$11:$E$5010), "")</f>
        <v/>
      </c>
      <c r="K293" s="91" t="str">
        <f>IFERROR(AVERAGEIF('Google Analytics Data'!$AD$11:$AD$5010, $D293, 'Google Analytics Data'!$G$11:$G$5010), "")</f>
        <v/>
      </c>
      <c r="L293" s="88" t="str">
        <f>IFERROR(AVERAGEIF('Google Analytics Data'!$AD$11:$AD$5010, $D293, 'Google Analytics Data'!$H$11:$H$5010), "")</f>
        <v/>
      </c>
      <c r="M293" s="34"/>
      <c r="O293" s="36" t="str">
        <f t="shared" si="28"/>
        <v/>
      </c>
      <c r="S293" s="20" t="str">
        <f t="shared" si="30"/>
        <v/>
      </c>
      <c r="T293" s="21" t="str">
        <f t="shared" si="31"/>
        <v/>
      </c>
      <c r="U293" s="21" t="str">
        <f t="shared" si="32"/>
        <v/>
      </c>
      <c r="V293" s="21" t="str">
        <f t="shared" si="33"/>
        <v/>
      </c>
      <c r="W293" s="21" t="str">
        <f t="shared" si="29"/>
        <v/>
      </c>
      <c r="X293" s="22" t="str">
        <f t="shared" si="34"/>
        <v/>
      </c>
    </row>
    <row r="294" spans="1:24" x14ac:dyDescent="0.25">
      <c r="A294" s="34"/>
      <c r="B294" s="36" t="str">
        <f>IF($D294="", "", IF(COUNTIF($S294:$X294, "X")&gt;0, 'Intro &amp; Setup'!$BQ$5, 'Intro &amp; Setup'!$BQ$4))</f>
        <v/>
      </c>
      <c r="C294" s="34"/>
      <c r="D294" s="216"/>
      <c r="E294" s="217"/>
      <c r="F294" s="218"/>
      <c r="G294" s="219"/>
      <c r="H294" s="34"/>
      <c r="I294" s="34"/>
      <c r="J294" s="20" t="str">
        <f>IFERROR(AVERAGEIF('Google Analytics Data'!$AD$11:$AD$5010, $D294, 'Google Analytics Data'!$E$11:$E$5010), "")</f>
        <v/>
      </c>
      <c r="K294" s="91" t="str">
        <f>IFERROR(AVERAGEIF('Google Analytics Data'!$AD$11:$AD$5010, $D294, 'Google Analytics Data'!$G$11:$G$5010), "")</f>
        <v/>
      </c>
      <c r="L294" s="88" t="str">
        <f>IFERROR(AVERAGEIF('Google Analytics Data'!$AD$11:$AD$5010, $D294, 'Google Analytics Data'!$H$11:$H$5010), "")</f>
        <v/>
      </c>
      <c r="M294" s="34"/>
      <c r="O294" s="36" t="str">
        <f t="shared" si="28"/>
        <v/>
      </c>
      <c r="S294" s="20" t="str">
        <f t="shared" si="30"/>
        <v/>
      </c>
      <c r="T294" s="21" t="str">
        <f t="shared" si="31"/>
        <v/>
      </c>
      <c r="U294" s="21" t="str">
        <f t="shared" si="32"/>
        <v/>
      </c>
      <c r="V294" s="21" t="str">
        <f t="shared" si="33"/>
        <v/>
      </c>
      <c r="W294" s="21" t="str">
        <f t="shared" si="29"/>
        <v/>
      </c>
      <c r="X294" s="22" t="str">
        <f t="shared" si="34"/>
        <v/>
      </c>
    </row>
    <row r="295" spans="1:24" x14ac:dyDescent="0.25">
      <c r="A295" s="34"/>
      <c r="B295" s="36" t="str">
        <f>IF($D295="", "", IF(COUNTIF($S295:$X295, "X")&gt;0, 'Intro &amp; Setup'!$BQ$5, 'Intro &amp; Setup'!$BQ$4))</f>
        <v/>
      </c>
      <c r="C295" s="34"/>
      <c r="D295" s="216"/>
      <c r="E295" s="217"/>
      <c r="F295" s="218"/>
      <c r="G295" s="219"/>
      <c r="H295" s="34"/>
      <c r="I295" s="34"/>
      <c r="J295" s="20" t="str">
        <f>IFERROR(AVERAGEIF('Google Analytics Data'!$AD$11:$AD$5010, $D295, 'Google Analytics Data'!$E$11:$E$5010), "")</f>
        <v/>
      </c>
      <c r="K295" s="91" t="str">
        <f>IFERROR(AVERAGEIF('Google Analytics Data'!$AD$11:$AD$5010, $D295, 'Google Analytics Data'!$G$11:$G$5010), "")</f>
        <v/>
      </c>
      <c r="L295" s="88" t="str">
        <f>IFERROR(AVERAGEIF('Google Analytics Data'!$AD$11:$AD$5010, $D295, 'Google Analytics Data'!$H$11:$H$5010), "")</f>
        <v/>
      </c>
      <c r="M295" s="34"/>
      <c r="O295" s="36" t="str">
        <f t="shared" si="28"/>
        <v/>
      </c>
      <c r="S295" s="20" t="str">
        <f t="shared" si="30"/>
        <v/>
      </c>
      <c r="T295" s="21" t="str">
        <f t="shared" si="31"/>
        <v/>
      </c>
      <c r="U295" s="21" t="str">
        <f t="shared" si="32"/>
        <v/>
      </c>
      <c r="V295" s="21" t="str">
        <f t="shared" si="33"/>
        <v/>
      </c>
      <c r="W295" s="21" t="str">
        <f t="shared" si="29"/>
        <v/>
      </c>
      <c r="X295" s="22" t="str">
        <f t="shared" si="34"/>
        <v/>
      </c>
    </row>
    <row r="296" spans="1:24" x14ac:dyDescent="0.25">
      <c r="A296" s="34"/>
      <c r="B296" s="36" t="str">
        <f>IF($D296="", "", IF(COUNTIF($S296:$X296, "X")&gt;0, 'Intro &amp; Setup'!$BQ$5, 'Intro &amp; Setup'!$BQ$4))</f>
        <v/>
      </c>
      <c r="C296" s="34"/>
      <c r="D296" s="216"/>
      <c r="E296" s="217"/>
      <c r="F296" s="218"/>
      <c r="G296" s="219"/>
      <c r="H296" s="34"/>
      <c r="I296" s="34"/>
      <c r="J296" s="20" t="str">
        <f>IFERROR(AVERAGEIF('Google Analytics Data'!$AD$11:$AD$5010, $D296, 'Google Analytics Data'!$E$11:$E$5010), "")</f>
        <v/>
      </c>
      <c r="K296" s="91" t="str">
        <f>IFERROR(AVERAGEIF('Google Analytics Data'!$AD$11:$AD$5010, $D296, 'Google Analytics Data'!$G$11:$G$5010), "")</f>
        <v/>
      </c>
      <c r="L296" s="88" t="str">
        <f>IFERROR(AVERAGEIF('Google Analytics Data'!$AD$11:$AD$5010, $D296, 'Google Analytics Data'!$H$11:$H$5010), "")</f>
        <v/>
      </c>
      <c r="M296" s="34"/>
      <c r="O296" s="36" t="str">
        <f t="shared" si="28"/>
        <v/>
      </c>
      <c r="S296" s="20" t="str">
        <f t="shared" si="30"/>
        <v/>
      </c>
      <c r="T296" s="21" t="str">
        <f t="shared" si="31"/>
        <v/>
      </c>
      <c r="U296" s="21" t="str">
        <f t="shared" si="32"/>
        <v/>
      </c>
      <c r="V296" s="21" t="str">
        <f t="shared" si="33"/>
        <v/>
      </c>
      <c r="W296" s="21" t="str">
        <f t="shared" si="29"/>
        <v/>
      </c>
      <c r="X296" s="22" t="str">
        <f t="shared" si="34"/>
        <v/>
      </c>
    </row>
    <row r="297" spans="1:24" x14ac:dyDescent="0.25">
      <c r="A297" s="34"/>
      <c r="B297" s="36" t="str">
        <f>IF($D297="", "", IF(COUNTIF($S297:$X297, "X")&gt;0, 'Intro &amp; Setup'!$BQ$5, 'Intro &amp; Setup'!$BQ$4))</f>
        <v/>
      </c>
      <c r="C297" s="34"/>
      <c r="D297" s="216"/>
      <c r="E297" s="217"/>
      <c r="F297" s="218"/>
      <c r="G297" s="219"/>
      <c r="H297" s="34"/>
      <c r="I297" s="34"/>
      <c r="J297" s="20" t="str">
        <f>IFERROR(AVERAGEIF('Google Analytics Data'!$AD$11:$AD$5010, $D297, 'Google Analytics Data'!$E$11:$E$5010), "")</f>
        <v/>
      </c>
      <c r="K297" s="91" t="str">
        <f>IFERROR(AVERAGEIF('Google Analytics Data'!$AD$11:$AD$5010, $D297, 'Google Analytics Data'!$G$11:$G$5010), "")</f>
        <v/>
      </c>
      <c r="L297" s="88" t="str">
        <f>IFERROR(AVERAGEIF('Google Analytics Data'!$AD$11:$AD$5010, $D297, 'Google Analytics Data'!$H$11:$H$5010), "")</f>
        <v/>
      </c>
      <c r="M297" s="34"/>
      <c r="O297" s="36" t="str">
        <f t="shared" si="28"/>
        <v/>
      </c>
      <c r="S297" s="20" t="str">
        <f t="shared" si="30"/>
        <v/>
      </c>
      <c r="T297" s="21" t="str">
        <f t="shared" si="31"/>
        <v/>
      </c>
      <c r="U297" s="21" t="str">
        <f t="shared" si="32"/>
        <v/>
      </c>
      <c r="V297" s="21" t="str">
        <f t="shared" si="33"/>
        <v/>
      </c>
      <c r="W297" s="21" t="str">
        <f t="shared" si="29"/>
        <v/>
      </c>
      <c r="X297" s="22" t="str">
        <f t="shared" si="34"/>
        <v/>
      </c>
    </row>
    <row r="298" spans="1:24" x14ac:dyDescent="0.25">
      <c r="A298" s="34"/>
      <c r="B298" s="36" t="str">
        <f>IF($D298="", "", IF(COUNTIF($S298:$X298, "X")&gt;0, 'Intro &amp; Setup'!$BQ$5, 'Intro &amp; Setup'!$BQ$4))</f>
        <v/>
      </c>
      <c r="C298" s="34"/>
      <c r="D298" s="216"/>
      <c r="E298" s="217"/>
      <c r="F298" s="218"/>
      <c r="G298" s="219"/>
      <c r="H298" s="34"/>
      <c r="I298" s="34"/>
      <c r="J298" s="20" t="str">
        <f>IFERROR(AVERAGEIF('Google Analytics Data'!$AD$11:$AD$5010, $D298, 'Google Analytics Data'!$E$11:$E$5010), "")</f>
        <v/>
      </c>
      <c r="K298" s="91" t="str">
        <f>IFERROR(AVERAGEIF('Google Analytics Data'!$AD$11:$AD$5010, $D298, 'Google Analytics Data'!$G$11:$G$5010), "")</f>
        <v/>
      </c>
      <c r="L298" s="88" t="str">
        <f>IFERROR(AVERAGEIF('Google Analytics Data'!$AD$11:$AD$5010, $D298, 'Google Analytics Data'!$H$11:$H$5010), "")</f>
        <v/>
      </c>
      <c r="M298" s="34"/>
      <c r="O298" s="36" t="str">
        <f t="shared" si="28"/>
        <v/>
      </c>
      <c r="S298" s="20" t="str">
        <f t="shared" si="30"/>
        <v/>
      </c>
      <c r="T298" s="21" t="str">
        <f t="shared" si="31"/>
        <v/>
      </c>
      <c r="U298" s="21" t="str">
        <f t="shared" si="32"/>
        <v/>
      </c>
      <c r="V298" s="21" t="str">
        <f t="shared" si="33"/>
        <v/>
      </c>
      <c r="W298" s="21" t="str">
        <f t="shared" si="29"/>
        <v/>
      </c>
      <c r="X298" s="22" t="str">
        <f t="shared" si="34"/>
        <v/>
      </c>
    </row>
    <row r="299" spans="1:24" x14ac:dyDescent="0.25">
      <c r="A299" s="34"/>
      <c r="B299" s="36" t="str">
        <f>IF($D299="", "", IF(COUNTIF($S299:$X299, "X")&gt;0, 'Intro &amp; Setup'!$BQ$5, 'Intro &amp; Setup'!$BQ$4))</f>
        <v/>
      </c>
      <c r="C299" s="34"/>
      <c r="D299" s="216"/>
      <c r="E299" s="217"/>
      <c r="F299" s="218"/>
      <c r="G299" s="219"/>
      <c r="H299" s="34"/>
      <c r="I299" s="34"/>
      <c r="J299" s="20" t="str">
        <f>IFERROR(AVERAGEIF('Google Analytics Data'!$AD$11:$AD$5010, $D299, 'Google Analytics Data'!$E$11:$E$5010), "")</f>
        <v/>
      </c>
      <c r="K299" s="91" t="str">
        <f>IFERROR(AVERAGEIF('Google Analytics Data'!$AD$11:$AD$5010, $D299, 'Google Analytics Data'!$G$11:$G$5010), "")</f>
        <v/>
      </c>
      <c r="L299" s="88" t="str">
        <f>IFERROR(AVERAGEIF('Google Analytics Data'!$AD$11:$AD$5010, $D299, 'Google Analytics Data'!$H$11:$H$5010), "")</f>
        <v/>
      </c>
      <c r="M299" s="34"/>
      <c r="O299" s="36" t="str">
        <f t="shared" si="28"/>
        <v/>
      </c>
      <c r="S299" s="20" t="str">
        <f t="shared" si="30"/>
        <v/>
      </c>
      <c r="T299" s="21" t="str">
        <f t="shared" si="31"/>
        <v/>
      </c>
      <c r="U299" s="21" t="str">
        <f t="shared" si="32"/>
        <v/>
      </c>
      <c r="V299" s="21" t="str">
        <f t="shared" si="33"/>
        <v/>
      </c>
      <c r="W299" s="21" t="str">
        <f t="shared" si="29"/>
        <v/>
      </c>
      <c r="X299" s="22" t="str">
        <f t="shared" si="34"/>
        <v/>
      </c>
    </row>
    <row r="300" spans="1:24" x14ac:dyDescent="0.25">
      <c r="A300" s="34"/>
      <c r="B300" s="36" t="str">
        <f>IF($D300="", "", IF(COUNTIF($S300:$X300, "X")&gt;0, 'Intro &amp; Setup'!$BQ$5, 'Intro &amp; Setup'!$BQ$4))</f>
        <v/>
      </c>
      <c r="C300" s="34"/>
      <c r="D300" s="216"/>
      <c r="E300" s="217"/>
      <c r="F300" s="218"/>
      <c r="G300" s="219"/>
      <c r="H300" s="34"/>
      <c r="I300" s="34"/>
      <c r="J300" s="20" t="str">
        <f>IFERROR(AVERAGEIF('Google Analytics Data'!$AD$11:$AD$5010, $D300, 'Google Analytics Data'!$E$11:$E$5010), "")</f>
        <v/>
      </c>
      <c r="K300" s="91" t="str">
        <f>IFERROR(AVERAGEIF('Google Analytics Data'!$AD$11:$AD$5010, $D300, 'Google Analytics Data'!$G$11:$G$5010), "")</f>
        <v/>
      </c>
      <c r="L300" s="88" t="str">
        <f>IFERROR(AVERAGEIF('Google Analytics Data'!$AD$11:$AD$5010, $D300, 'Google Analytics Data'!$H$11:$H$5010), "")</f>
        <v/>
      </c>
      <c r="M300" s="34"/>
      <c r="O300" s="36" t="str">
        <f t="shared" si="28"/>
        <v/>
      </c>
      <c r="S300" s="20" t="str">
        <f t="shared" si="30"/>
        <v/>
      </c>
      <c r="T300" s="21" t="str">
        <f t="shared" si="31"/>
        <v/>
      </c>
      <c r="U300" s="21" t="str">
        <f t="shared" si="32"/>
        <v/>
      </c>
      <c r="V300" s="21" t="str">
        <f t="shared" si="33"/>
        <v/>
      </c>
      <c r="W300" s="21" t="str">
        <f t="shared" si="29"/>
        <v/>
      </c>
      <c r="X300" s="22" t="str">
        <f t="shared" si="34"/>
        <v/>
      </c>
    </row>
    <row r="301" spans="1:24" x14ac:dyDescent="0.25">
      <c r="A301" s="34"/>
      <c r="B301" s="36" t="str">
        <f>IF($D301="", "", IF(COUNTIF($S301:$X301, "X")&gt;0, 'Intro &amp; Setup'!$BQ$5, 'Intro &amp; Setup'!$BQ$4))</f>
        <v/>
      </c>
      <c r="C301" s="34"/>
      <c r="D301" s="216"/>
      <c r="E301" s="217"/>
      <c r="F301" s="218"/>
      <c r="G301" s="219"/>
      <c r="H301" s="34"/>
      <c r="I301" s="34"/>
      <c r="J301" s="20" t="str">
        <f>IFERROR(AVERAGEIF('Google Analytics Data'!$AD$11:$AD$5010, $D301, 'Google Analytics Data'!$E$11:$E$5010), "")</f>
        <v/>
      </c>
      <c r="K301" s="91" t="str">
        <f>IFERROR(AVERAGEIF('Google Analytics Data'!$AD$11:$AD$5010, $D301, 'Google Analytics Data'!$G$11:$G$5010), "")</f>
        <v/>
      </c>
      <c r="L301" s="88" t="str">
        <f>IFERROR(AVERAGEIF('Google Analytics Data'!$AD$11:$AD$5010, $D301, 'Google Analytics Data'!$H$11:$H$5010), "")</f>
        <v/>
      </c>
      <c r="M301" s="34"/>
      <c r="O301" s="36" t="str">
        <f t="shared" si="28"/>
        <v/>
      </c>
      <c r="S301" s="20" t="str">
        <f t="shared" si="30"/>
        <v/>
      </c>
      <c r="T301" s="21" t="str">
        <f t="shared" si="31"/>
        <v/>
      </c>
      <c r="U301" s="21" t="str">
        <f t="shared" si="32"/>
        <v/>
      </c>
      <c r="V301" s="21" t="str">
        <f t="shared" si="33"/>
        <v/>
      </c>
      <c r="W301" s="21" t="str">
        <f t="shared" si="29"/>
        <v/>
      </c>
      <c r="X301" s="22" t="str">
        <f t="shared" si="34"/>
        <v/>
      </c>
    </row>
    <row r="302" spans="1:24" x14ac:dyDescent="0.25">
      <c r="A302" s="34"/>
      <c r="B302" s="36" t="str">
        <f>IF($D302="", "", IF(COUNTIF($S302:$X302, "X")&gt;0, 'Intro &amp; Setup'!$BQ$5, 'Intro &amp; Setup'!$BQ$4))</f>
        <v/>
      </c>
      <c r="C302" s="34"/>
      <c r="D302" s="216"/>
      <c r="E302" s="217"/>
      <c r="F302" s="218"/>
      <c r="G302" s="219"/>
      <c r="H302" s="34"/>
      <c r="I302" s="34"/>
      <c r="J302" s="20" t="str">
        <f>IFERROR(AVERAGEIF('Google Analytics Data'!$AD$11:$AD$5010, $D302, 'Google Analytics Data'!$E$11:$E$5010), "")</f>
        <v/>
      </c>
      <c r="K302" s="91" t="str">
        <f>IFERROR(AVERAGEIF('Google Analytics Data'!$AD$11:$AD$5010, $D302, 'Google Analytics Data'!$G$11:$G$5010), "")</f>
        <v/>
      </c>
      <c r="L302" s="88" t="str">
        <f>IFERROR(AVERAGEIF('Google Analytics Data'!$AD$11:$AD$5010, $D302, 'Google Analytics Data'!$H$11:$H$5010), "")</f>
        <v/>
      </c>
      <c r="M302" s="34"/>
      <c r="O302" s="36" t="str">
        <f t="shared" si="28"/>
        <v/>
      </c>
      <c r="S302" s="20" t="str">
        <f t="shared" si="30"/>
        <v/>
      </c>
      <c r="T302" s="21" t="str">
        <f t="shared" si="31"/>
        <v/>
      </c>
      <c r="U302" s="21" t="str">
        <f t="shared" si="32"/>
        <v/>
      </c>
      <c r="V302" s="21" t="str">
        <f t="shared" si="33"/>
        <v/>
      </c>
      <c r="W302" s="21" t="str">
        <f t="shared" si="29"/>
        <v/>
      </c>
      <c r="X302" s="22" t="str">
        <f t="shared" si="34"/>
        <v/>
      </c>
    </row>
    <row r="303" spans="1:24" x14ac:dyDescent="0.25">
      <c r="A303" s="34"/>
      <c r="B303" s="36" t="str">
        <f>IF($D303="", "", IF(COUNTIF($S303:$X303, "X")&gt;0, 'Intro &amp; Setup'!$BQ$5, 'Intro &amp; Setup'!$BQ$4))</f>
        <v/>
      </c>
      <c r="C303" s="34"/>
      <c r="D303" s="216"/>
      <c r="E303" s="217"/>
      <c r="F303" s="218"/>
      <c r="G303" s="219"/>
      <c r="H303" s="34"/>
      <c r="I303" s="34"/>
      <c r="J303" s="20" t="str">
        <f>IFERROR(AVERAGEIF('Google Analytics Data'!$AD$11:$AD$5010, $D303, 'Google Analytics Data'!$E$11:$E$5010), "")</f>
        <v/>
      </c>
      <c r="K303" s="91" t="str">
        <f>IFERROR(AVERAGEIF('Google Analytics Data'!$AD$11:$AD$5010, $D303, 'Google Analytics Data'!$G$11:$G$5010), "")</f>
        <v/>
      </c>
      <c r="L303" s="88" t="str">
        <f>IFERROR(AVERAGEIF('Google Analytics Data'!$AD$11:$AD$5010, $D303, 'Google Analytics Data'!$H$11:$H$5010), "")</f>
        <v/>
      </c>
      <c r="M303" s="34"/>
      <c r="O303" s="36" t="str">
        <f t="shared" si="28"/>
        <v/>
      </c>
      <c r="S303" s="20" t="str">
        <f t="shared" si="30"/>
        <v/>
      </c>
      <c r="T303" s="21" t="str">
        <f t="shared" si="31"/>
        <v/>
      </c>
      <c r="U303" s="21" t="str">
        <f t="shared" si="32"/>
        <v/>
      </c>
      <c r="V303" s="21" t="str">
        <f t="shared" si="33"/>
        <v/>
      </c>
      <c r="W303" s="21" t="str">
        <f t="shared" si="29"/>
        <v/>
      </c>
      <c r="X303" s="22" t="str">
        <f t="shared" si="34"/>
        <v/>
      </c>
    </row>
    <row r="304" spans="1:24" x14ac:dyDescent="0.25">
      <c r="A304" s="34"/>
      <c r="B304" s="36" t="str">
        <f>IF($D304="", "", IF(COUNTIF($S304:$X304, "X")&gt;0, 'Intro &amp; Setup'!$BQ$5, 'Intro &amp; Setup'!$BQ$4))</f>
        <v/>
      </c>
      <c r="C304" s="34"/>
      <c r="D304" s="216"/>
      <c r="E304" s="217"/>
      <c r="F304" s="218"/>
      <c r="G304" s="219"/>
      <c r="H304" s="34"/>
      <c r="I304" s="34"/>
      <c r="J304" s="20" t="str">
        <f>IFERROR(AVERAGEIF('Google Analytics Data'!$AD$11:$AD$5010, $D304, 'Google Analytics Data'!$E$11:$E$5010), "")</f>
        <v/>
      </c>
      <c r="K304" s="91" t="str">
        <f>IFERROR(AVERAGEIF('Google Analytics Data'!$AD$11:$AD$5010, $D304, 'Google Analytics Data'!$G$11:$G$5010), "")</f>
        <v/>
      </c>
      <c r="L304" s="88" t="str">
        <f>IFERROR(AVERAGEIF('Google Analytics Data'!$AD$11:$AD$5010, $D304, 'Google Analytics Data'!$H$11:$H$5010), "")</f>
        <v/>
      </c>
      <c r="M304" s="34"/>
      <c r="O304" s="36" t="str">
        <f t="shared" si="28"/>
        <v/>
      </c>
      <c r="S304" s="20" t="str">
        <f t="shared" si="30"/>
        <v/>
      </c>
      <c r="T304" s="21" t="str">
        <f t="shared" si="31"/>
        <v/>
      </c>
      <c r="U304" s="21" t="str">
        <f t="shared" si="32"/>
        <v/>
      </c>
      <c r="V304" s="21" t="str">
        <f t="shared" si="33"/>
        <v/>
      </c>
      <c r="W304" s="21" t="str">
        <f t="shared" si="29"/>
        <v/>
      </c>
      <c r="X304" s="22" t="str">
        <f t="shared" si="34"/>
        <v/>
      </c>
    </row>
    <row r="305" spans="1:24" x14ac:dyDescent="0.25">
      <c r="A305" s="34"/>
      <c r="B305" s="36" t="str">
        <f>IF($D305="", "", IF(COUNTIF($S305:$X305, "X")&gt;0, 'Intro &amp; Setup'!$BQ$5, 'Intro &amp; Setup'!$BQ$4))</f>
        <v/>
      </c>
      <c r="C305" s="34"/>
      <c r="D305" s="216"/>
      <c r="E305" s="217"/>
      <c r="F305" s="218"/>
      <c r="G305" s="219"/>
      <c r="H305" s="34"/>
      <c r="I305" s="34"/>
      <c r="J305" s="20" t="str">
        <f>IFERROR(AVERAGEIF('Google Analytics Data'!$AD$11:$AD$5010, $D305, 'Google Analytics Data'!$E$11:$E$5010), "")</f>
        <v/>
      </c>
      <c r="K305" s="91" t="str">
        <f>IFERROR(AVERAGEIF('Google Analytics Data'!$AD$11:$AD$5010, $D305, 'Google Analytics Data'!$G$11:$G$5010), "")</f>
        <v/>
      </c>
      <c r="L305" s="88" t="str">
        <f>IFERROR(AVERAGEIF('Google Analytics Data'!$AD$11:$AD$5010, $D305, 'Google Analytics Data'!$H$11:$H$5010), "")</f>
        <v/>
      </c>
      <c r="M305" s="34"/>
      <c r="O305" s="36" t="str">
        <f t="shared" si="28"/>
        <v/>
      </c>
      <c r="S305" s="20" t="str">
        <f t="shared" si="30"/>
        <v/>
      </c>
      <c r="T305" s="21" t="str">
        <f t="shared" si="31"/>
        <v/>
      </c>
      <c r="U305" s="21" t="str">
        <f t="shared" si="32"/>
        <v/>
      </c>
      <c r="V305" s="21" t="str">
        <f t="shared" si="33"/>
        <v/>
      </c>
      <c r="W305" s="21" t="str">
        <f t="shared" si="29"/>
        <v/>
      </c>
      <c r="X305" s="22" t="str">
        <f t="shared" si="34"/>
        <v/>
      </c>
    </row>
    <row r="306" spans="1:24" x14ac:dyDescent="0.25">
      <c r="A306" s="34"/>
      <c r="B306" s="36" t="str">
        <f>IF($D306="", "", IF(COUNTIF($S306:$X306, "X")&gt;0, 'Intro &amp; Setup'!$BQ$5, 'Intro &amp; Setup'!$BQ$4))</f>
        <v/>
      </c>
      <c r="C306" s="34"/>
      <c r="D306" s="216"/>
      <c r="E306" s="217"/>
      <c r="F306" s="218"/>
      <c r="G306" s="219"/>
      <c r="H306" s="34"/>
      <c r="I306" s="34"/>
      <c r="J306" s="20" t="str">
        <f>IFERROR(AVERAGEIF('Google Analytics Data'!$AD$11:$AD$5010, $D306, 'Google Analytics Data'!$E$11:$E$5010), "")</f>
        <v/>
      </c>
      <c r="K306" s="91" t="str">
        <f>IFERROR(AVERAGEIF('Google Analytics Data'!$AD$11:$AD$5010, $D306, 'Google Analytics Data'!$G$11:$G$5010), "")</f>
        <v/>
      </c>
      <c r="L306" s="88" t="str">
        <f>IFERROR(AVERAGEIF('Google Analytics Data'!$AD$11:$AD$5010, $D306, 'Google Analytics Data'!$H$11:$H$5010), "")</f>
        <v/>
      </c>
      <c r="M306" s="34"/>
      <c r="O306" s="36" t="str">
        <f t="shared" si="28"/>
        <v/>
      </c>
      <c r="S306" s="20" t="str">
        <f t="shared" si="30"/>
        <v/>
      </c>
      <c r="T306" s="21" t="str">
        <f t="shared" si="31"/>
        <v/>
      </c>
      <c r="U306" s="21" t="str">
        <f t="shared" si="32"/>
        <v/>
      </c>
      <c r="V306" s="21" t="str">
        <f t="shared" si="33"/>
        <v/>
      </c>
      <c r="W306" s="21" t="str">
        <f t="shared" si="29"/>
        <v/>
      </c>
      <c r="X306" s="22" t="str">
        <f t="shared" si="34"/>
        <v/>
      </c>
    </row>
    <row r="307" spans="1:24" x14ac:dyDescent="0.25">
      <c r="A307" s="34"/>
      <c r="B307" s="36" t="str">
        <f>IF($D307="", "", IF(COUNTIF($S307:$X307, "X")&gt;0, 'Intro &amp; Setup'!$BQ$5, 'Intro &amp; Setup'!$BQ$4))</f>
        <v/>
      </c>
      <c r="C307" s="34"/>
      <c r="D307" s="216"/>
      <c r="E307" s="217"/>
      <c r="F307" s="218"/>
      <c r="G307" s="219"/>
      <c r="H307" s="34"/>
      <c r="I307" s="34"/>
      <c r="J307" s="20" t="str">
        <f>IFERROR(AVERAGEIF('Google Analytics Data'!$AD$11:$AD$5010, $D307, 'Google Analytics Data'!$E$11:$E$5010), "")</f>
        <v/>
      </c>
      <c r="K307" s="91" t="str">
        <f>IFERROR(AVERAGEIF('Google Analytics Data'!$AD$11:$AD$5010, $D307, 'Google Analytics Data'!$G$11:$G$5010), "")</f>
        <v/>
      </c>
      <c r="L307" s="88" t="str">
        <f>IFERROR(AVERAGEIF('Google Analytics Data'!$AD$11:$AD$5010, $D307, 'Google Analytics Data'!$H$11:$H$5010), "")</f>
        <v/>
      </c>
      <c r="M307" s="34"/>
      <c r="O307" s="36" t="str">
        <f t="shared" si="28"/>
        <v/>
      </c>
      <c r="S307" s="20" t="str">
        <f t="shared" si="30"/>
        <v/>
      </c>
      <c r="T307" s="21" t="str">
        <f t="shared" si="31"/>
        <v/>
      </c>
      <c r="U307" s="21" t="str">
        <f t="shared" si="32"/>
        <v/>
      </c>
      <c r="V307" s="21" t="str">
        <f t="shared" si="33"/>
        <v/>
      </c>
      <c r="W307" s="21" t="str">
        <f t="shared" si="29"/>
        <v/>
      </c>
      <c r="X307" s="22" t="str">
        <f t="shared" si="34"/>
        <v/>
      </c>
    </row>
    <row r="308" spans="1:24" x14ac:dyDescent="0.25">
      <c r="A308" s="34"/>
      <c r="B308" s="36" t="str">
        <f>IF($D308="", "", IF(COUNTIF($S308:$X308, "X")&gt;0, 'Intro &amp; Setup'!$BQ$5, 'Intro &amp; Setup'!$BQ$4))</f>
        <v/>
      </c>
      <c r="C308" s="34"/>
      <c r="D308" s="216"/>
      <c r="E308" s="217"/>
      <c r="F308" s="218"/>
      <c r="G308" s="219"/>
      <c r="H308" s="34"/>
      <c r="I308" s="34"/>
      <c r="J308" s="20" t="str">
        <f>IFERROR(AVERAGEIF('Google Analytics Data'!$AD$11:$AD$5010, $D308, 'Google Analytics Data'!$E$11:$E$5010), "")</f>
        <v/>
      </c>
      <c r="K308" s="91" t="str">
        <f>IFERROR(AVERAGEIF('Google Analytics Data'!$AD$11:$AD$5010, $D308, 'Google Analytics Data'!$G$11:$G$5010), "")</f>
        <v/>
      </c>
      <c r="L308" s="88" t="str">
        <f>IFERROR(AVERAGEIF('Google Analytics Data'!$AD$11:$AD$5010, $D308, 'Google Analytics Data'!$H$11:$H$5010), "")</f>
        <v/>
      </c>
      <c r="M308" s="34"/>
      <c r="O308" s="36" t="str">
        <f t="shared" si="28"/>
        <v/>
      </c>
      <c r="S308" s="20" t="str">
        <f t="shared" si="30"/>
        <v/>
      </c>
      <c r="T308" s="21" t="str">
        <f t="shared" si="31"/>
        <v/>
      </c>
      <c r="U308" s="21" t="str">
        <f t="shared" si="32"/>
        <v/>
      </c>
      <c r="V308" s="21" t="str">
        <f t="shared" si="33"/>
        <v/>
      </c>
      <c r="W308" s="21" t="str">
        <f t="shared" si="29"/>
        <v/>
      </c>
      <c r="X308" s="22" t="str">
        <f t="shared" si="34"/>
        <v/>
      </c>
    </row>
    <row r="309" spans="1:24" x14ac:dyDescent="0.25">
      <c r="A309" s="34"/>
      <c r="B309" s="36" t="str">
        <f>IF($D309="", "", IF(COUNTIF($S309:$X309, "X")&gt;0, 'Intro &amp; Setup'!$BQ$5, 'Intro &amp; Setup'!$BQ$4))</f>
        <v/>
      </c>
      <c r="C309" s="34"/>
      <c r="D309" s="216"/>
      <c r="E309" s="217"/>
      <c r="F309" s="218"/>
      <c r="G309" s="219"/>
      <c r="H309" s="34"/>
      <c r="I309" s="34"/>
      <c r="J309" s="20" t="str">
        <f>IFERROR(AVERAGEIF('Google Analytics Data'!$AD$11:$AD$5010, $D309, 'Google Analytics Data'!$E$11:$E$5010), "")</f>
        <v/>
      </c>
      <c r="K309" s="91" t="str">
        <f>IFERROR(AVERAGEIF('Google Analytics Data'!$AD$11:$AD$5010, $D309, 'Google Analytics Data'!$G$11:$G$5010), "")</f>
        <v/>
      </c>
      <c r="L309" s="88" t="str">
        <f>IFERROR(AVERAGEIF('Google Analytics Data'!$AD$11:$AD$5010, $D309, 'Google Analytics Data'!$H$11:$H$5010), "")</f>
        <v/>
      </c>
      <c r="M309" s="34"/>
      <c r="O309" s="36" t="str">
        <f t="shared" si="28"/>
        <v/>
      </c>
      <c r="S309" s="20" t="str">
        <f t="shared" si="30"/>
        <v/>
      </c>
      <c r="T309" s="21" t="str">
        <f t="shared" si="31"/>
        <v/>
      </c>
      <c r="U309" s="21" t="str">
        <f t="shared" si="32"/>
        <v/>
      </c>
      <c r="V309" s="21" t="str">
        <f t="shared" si="33"/>
        <v/>
      </c>
      <c r="W309" s="21" t="str">
        <f t="shared" si="29"/>
        <v/>
      </c>
      <c r="X309" s="22" t="str">
        <f t="shared" si="34"/>
        <v/>
      </c>
    </row>
    <row r="310" spans="1:24" x14ac:dyDescent="0.25">
      <c r="A310" s="34"/>
      <c r="B310" s="36" t="str">
        <f>IF($D310="", "", IF(COUNTIF($S310:$X310, "X")&gt;0, 'Intro &amp; Setup'!$BQ$5, 'Intro &amp; Setup'!$BQ$4))</f>
        <v/>
      </c>
      <c r="C310" s="34"/>
      <c r="D310" s="216"/>
      <c r="E310" s="217"/>
      <c r="F310" s="218"/>
      <c r="G310" s="219"/>
      <c r="H310" s="34"/>
      <c r="I310" s="34"/>
      <c r="J310" s="20" t="str">
        <f>IFERROR(AVERAGEIF('Google Analytics Data'!$AD$11:$AD$5010, $D310, 'Google Analytics Data'!$E$11:$E$5010), "")</f>
        <v/>
      </c>
      <c r="K310" s="91" t="str">
        <f>IFERROR(AVERAGEIF('Google Analytics Data'!$AD$11:$AD$5010, $D310, 'Google Analytics Data'!$G$11:$G$5010), "")</f>
        <v/>
      </c>
      <c r="L310" s="88" t="str">
        <f>IFERROR(AVERAGEIF('Google Analytics Data'!$AD$11:$AD$5010, $D310, 'Google Analytics Data'!$H$11:$H$5010), "")</f>
        <v/>
      </c>
      <c r="M310" s="34"/>
      <c r="O310" s="36" t="str">
        <f t="shared" si="28"/>
        <v/>
      </c>
      <c r="S310" s="20" t="str">
        <f t="shared" si="30"/>
        <v/>
      </c>
      <c r="T310" s="21" t="str">
        <f t="shared" si="31"/>
        <v/>
      </c>
      <c r="U310" s="21" t="str">
        <f t="shared" si="32"/>
        <v/>
      </c>
      <c r="V310" s="21" t="str">
        <f t="shared" si="33"/>
        <v/>
      </c>
      <c r="W310" s="21" t="str">
        <f t="shared" si="29"/>
        <v/>
      </c>
      <c r="X310" s="22" t="str">
        <f t="shared" si="34"/>
        <v/>
      </c>
    </row>
    <row r="311" spans="1:24" x14ac:dyDescent="0.25">
      <c r="A311" s="34"/>
      <c r="B311" s="36" t="str">
        <f>IF($D311="", "", IF(COUNTIF($S311:$X311, "X")&gt;0, 'Intro &amp; Setup'!$BQ$5, 'Intro &amp; Setup'!$BQ$4))</f>
        <v/>
      </c>
      <c r="C311" s="34"/>
      <c r="D311" s="216"/>
      <c r="E311" s="217"/>
      <c r="F311" s="218"/>
      <c r="G311" s="219"/>
      <c r="H311" s="34"/>
      <c r="I311" s="34"/>
      <c r="J311" s="20" t="str">
        <f>IFERROR(AVERAGEIF('Google Analytics Data'!$AD$11:$AD$5010, $D311, 'Google Analytics Data'!$E$11:$E$5010), "")</f>
        <v/>
      </c>
      <c r="K311" s="91" t="str">
        <f>IFERROR(AVERAGEIF('Google Analytics Data'!$AD$11:$AD$5010, $D311, 'Google Analytics Data'!$G$11:$G$5010), "")</f>
        <v/>
      </c>
      <c r="L311" s="88" t="str">
        <f>IFERROR(AVERAGEIF('Google Analytics Data'!$AD$11:$AD$5010, $D311, 'Google Analytics Data'!$H$11:$H$5010), "")</f>
        <v/>
      </c>
      <c r="M311" s="34"/>
      <c r="O311" s="36" t="str">
        <f t="shared" si="28"/>
        <v/>
      </c>
      <c r="S311" s="20" t="str">
        <f t="shared" si="30"/>
        <v/>
      </c>
      <c r="T311" s="21" t="str">
        <f t="shared" si="31"/>
        <v/>
      </c>
      <c r="U311" s="21" t="str">
        <f t="shared" si="32"/>
        <v/>
      </c>
      <c r="V311" s="21" t="str">
        <f t="shared" si="33"/>
        <v/>
      </c>
      <c r="W311" s="21" t="str">
        <f t="shared" si="29"/>
        <v/>
      </c>
      <c r="X311" s="22" t="str">
        <f t="shared" si="34"/>
        <v/>
      </c>
    </row>
    <row r="312" spans="1:24" x14ac:dyDescent="0.25">
      <c r="A312" s="34"/>
      <c r="B312" s="36" t="str">
        <f>IF($D312="", "", IF(COUNTIF($S312:$X312, "X")&gt;0, 'Intro &amp; Setup'!$BQ$5, 'Intro &amp; Setup'!$BQ$4))</f>
        <v/>
      </c>
      <c r="C312" s="34"/>
      <c r="D312" s="216"/>
      <c r="E312" s="217"/>
      <c r="F312" s="218"/>
      <c r="G312" s="219"/>
      <c r="H312" s="34"/>
      <c r="I312" s="34"/>
      <c r="J312" s="20" t="str">
        <f>IFERROR(AVERAGEIF('Google Analytics Data'!$AD$11:$AD$5010, $D312, 'Google Analytics Data'!$E$11:$E$5010), "")</f>
        <v/>
      </c>
      <c r="K312" s="91" t="str">
        <f>IFERROR(AVERAGEIF('Google Analytics Data'!$AD$11:$AD$5010, $D312, 'Google Analytics Data'!$G$11:$G$5010), "")</f>
        <v/>
      </c>
      <c r="L312" s="88" t="str">
        <f>IFERROR(AVERAGEIF('Google Analytics Data'!$AD$11:$AD$5010, $D312, 'Google Analytics Data'!$H$11:$H$5010), "")</f>
        <v/>
      </c>
      <c r="M312" s="34"/>
      <c r="O312" s="36" t="str">
        <f t="shared" si="28"/>
        <v/>
      </c>
      <c r="S312" s="20" t="str">
        <f t="shared" si="30"/>
        <v/>
      </c>
      <c r="T312" s="21" t="str">
        <f t="shared" si="31"/>
        <v/>
      </c>
      <c r="U312" s="21" t="str">
        <f t="shared" si="32"/>
        <v/>
      </c>
      <c r="V312" s="21" t="str">
        <f t="shared" si="33"/>
        <v/>
      </c>
      <c r="W312" s="21" t="str">
        <f t="shared" si="29"/>
        <v/>
      </c>
      <c r="X312" s="22" t="str">
        <f t="shared" si="34"/>
        <v/>
      </c>
    </row>
    <row r="313" spans="1:24" x14ac:dyDescent="0.25">
      <c r="A313" s="34"/>
      <c r="B313" s="36" t="str">
        <f>IF($D313="", "", IF(COUNTIF($S313:$X313, "X")&gt;0, 'Intro &amp; Setup'!$BQ$5, 'Intro &amp; Setup'!$BQ$4))</f>
        <v/>
      </c>
      <c r="C313" s="34"/>
      <c r="D313" s="216"/>
      <c r="E313" s="217"/>
      <c r="F313" s="218"/>
      <c r="G313" s="219"/>
      <c r="H313" s="34"/>
      <c r="I313" s="34"/>
      <c r="J313" s="20" t="str">
        <f>IFERROR(AVERAGEIF('Google Analytics Data'!$AD$11:$AD$5010, $D313, 'Google Analytics Data'!$E$11:$E$5010), "")</f>
        <v/>
      </c>
      <c r="K313" s="91" t="str">
        <f>IFERROR(AVERAGEIF('Google Analytics Data'!$AD$11:$AD$5010, $D313, 'Google Analytics Data'!$G$11:$G$5010), "")</f>
        <v/>
      </c>
      <c r="L313" s="88" t="str">
        <f>IFERROR(AVERAGEIF('Google Analytics Data'!$AD$11:$AD$5010, $D313, 'Google Analytics Data'!$H$11:$H$5010), "")</f>
        <v/>
      </c>
      <c r="M313" s="34"/>
      <c r="O313" s="36" t="str">
        <f t="shared" si="28"/>
        <v/>
      </c>
      <c r="S313" s="20" t="str">
        <f t="shared" si="30"/>
        <v/>
      </c>
      <c r="T313" s="21" t="str">
        <f t="shared" si="31"/>
        <v/>
      </c>
      <c r="U313" s="21" t="str">
        <f t="shared" si="32"/>
        <v/>
      </c>
      <c r="V313" s="21" t="str">
        <f t="shared" si="33"/>
        <v/>
      </c>
      <c r="W313" s="21" t="str">
        <f t="shared" si="29"/>
        <v/>
      </c>
      <c r="X313" s="22" t="str">
        <f t="shared" si="34"/>
        <v/>
      </c>
    </row>
    <row r="314" spans="1:24" x14ac:dyDescent="0.25">
      <c r="A314" s="34"/>
      <c r="B314" s="36" t="str">
        <f>IF($D314="", "", IF(COUNTIF($S314:$X314, "X")&gt;0, 'Intro &amp; Setup'!$BQ$5, 'Intro &amp; Setup'!$BQ$4))</f>
        <v/>
      </c>
      <c r="C314" s="34"/>
      <c r="D314" s="216"/>
      <c r="E314" s="217"/>
      <c r="F314" s="218"/>
      <c r="G314" s="219"/>
      <c r="H314" s="34"/>
      <c r="I314" s="34"/>
      <c r="J314" s="20" t="str">
        <f>IFERROR(AVERAGEIF('Google Analytics Data'!$AD$11:$AD$5010, $D314, 'Google Analytics Data'!$E$11:$E$5010), "")</f>
        <v/>
      </c>
      <c r="K314" s="91" t="str">
        <f>IFERROR(AVERAGEIF('Google Analytics Data'!$AD$11:$AD$5010, $D314, 'Google Analytics Data'!$G$11:$G$5010), "")</f>
        <v/>
      </c>
      <c r="L314" s="88" t="str">
        <f>IFERROR(AVERAGEIF('Google Analytics Data'!$AD$11:$AD$5010, $D314, 'Google Analytics Data'!$H$11:$H$5010), "")</f>
        <v/>
      </c>
      <c r="M314" s="34"/>
      <c r="O314" s="36" t="str">
        <f t="shared" si="28"/>
        <v/>
      </c>
      <c r="S314" s="20" t="str">
        <f t="shared" si="30"/>
        <v/>
      </c>
      <c r="T314" s="21" t="str">
        <f t="shared" si="31"/>
        <v/>
      </c>
      <c r="U314" s="21" t="str">
        <f t="shared" si="32"/>
        <v/>
      </c>
      <c r="V314" s="21" t="str">
        <f t="shared" si="33"/>
        <v/>
      </c>
      <c r="W314" s="21" t="str">
        <f t="shared" si="29"/>
        <v/>
      </c>
      <c r="X314" s="22" t="str">
        <f t="shared" si="34"/>
        <v/>
      </c>
    </row>
    <row r="315" spans="1:24" x14ac:dyDescent="0.25">
      <c r="A315" s="34"/>
      <c r="B315" s="36" t="str">
        <f>IF($D315="", "", IF(COUNTIF($S315:$X315, "X")&gt;0, 'Intro &amp; Setup'!$BQ$5, 'Intro &amp; Setup'!$BQ$4))</f>
        <v/>
      </c>
      <c r="C315" s="34"/>
      <c r="D315" s="216"/>
      <c r="E315" s="217"/>
      <c r="F315" s="218"/>
      <c r="G315" s="219"/>
      <c r="H315" s="34"/>
      <c r="I315" s="34"/>
      <c r="J315" s="20" t="str">
        <f>IFERROR(AVERAGEIF('Google Analytics Data'!$AD$11:$AD$5010, $D315, 'Google Analytics Data'!$E$11:$E$5010), "")</f>
        <v/>
      </c>
      <c r="K315" s="91" t="str">
        <f>IFERROR(AVERAGEIF('Google Analytics Data'!$AD$11:$AD$5010, $D315, 'Google Analytics Data'!$G$11:$G$5010), "")</f>
        <v/>
      </c>
      <c r="L315" s="88" t="str">
        <f>IFERROR(AVERAGEIF('Google Analytics Data'!$AD$11:$AD$5010, $D315, 'Google Analytics Data'!$H$11:$H$5010), "")</f>
        <v/>
      </c>
      <c r="M315" s="34"/>
      <c r="O315" s="36" t="str">
        <f t="shared" si="28"/>
        <v/>
      </c>
      <c r="S315" s="20" t="str">
        <f t="shared" si="30"/>
        <v/>
      </c>
      <c r="T315" s="21" t="str">
        <f t="shared" si="31"/>
        <v/>
      </c>
      <c r="U315" s="21" t="str">
        <f t="shared" si="32"/>
        <v/>
      </c>
      <c r="V315" s="21" t="str">
        <f t="shared" si="33"/>
        <v/>
      </c>
      <c r="W315" s="21" t="str">
        <f t="shared" si="29"/>
        <v/>
      </c>
      <c r="X315" s="22" t="str">
        <f t="shared" si="34"/>
        <v/>
      </c>
    </row>
    <row r="316" spans="1:24" x14ac:dyDescent="0.25">
      <c r="A316" s="34"/>
      <c r="B316" s="36" t="str">
        <f>IF($D316="", "", IF(COUNTIF($S316:$X316, "X")&gt;0, 'Intro &amp; Setup'!$BQ$5, 'Intro &amp; Setup'!$BQ$4))</f>
        <v/>
      </c>
      <c r="C316" s="34"/>
      <c r="D316" s="216"/>
      <c r="E316" s="217"/>
      <c r="F316" s="218"/>
      <c r="G316" s="219"/>
      <c r="H316" s="34"/>
      <c r="I316" s="34"/>
      <c r="J316" s="20" t="str">
        <f>IFERROR(AVERAGEIF('Google Analytics Data'!$AD$11:$AD$5010, $D316, 'Google Analytics Data'!$E$11:$E$5010), "")</f>
        <v/>
      </c>
      <c r="K316" s="91" t="str">
        <f>IFERROR(AVERAGEIF('Google Analytics Data'!$AD$11:$AD$5010, $D316, 'Google Analytics Data'!$G$11:$G$5010), "")</f>
        <v/>
      </c>
      <c r="L316" s="88" t="str">
        <f>IFERROR(AVERAGEIF('Google Analytics Data'!$AD$11:$AD$5010, $D316, 'Google Analytics Data'!$H$11:$H$5010), "")</f>
        <v/>
      </c>
      <c r="M316" s="34"/>
      <c r="O316" s="36" t="str">
        <f t="shared" si="28"/>
        <v/>
      </c>
      <c r="S316" s="20" t="str">
        <f t="shared" si="30"/>
        <v/>
      </c>
      <c r="T316" s="21" t="str">
        <f t="shared" si="31"/>
        <v/>
      </c>
      <c r="U316" s="21" t="str">
        <f t="shared" si="32"/>
        <v/>
      </c>
      <c r="V316" s="21" t="str">
        <f t="shared" si="33"/>
        <v/>
      </c>
      <c r="W316" s="21" t="str">
        <f t="shared" si="29"/>
        <v/>
      </c>
      <c r="X316" s="22" t="str">
        <f t="shared" si="34"/>
        <v/>
      </c>
    </row>
    <row r="317" spans="1:24" x14ac:dyDescent="0.25">
      <c r="A317" s="34"/>
      <c r="B317" s="36" t="str">
        <f>IF($D317="", "", IF(COUNTIF($S317:$X317, "X")&gt;0, 'Intro &amp; Setup'!$BQ$5, 'Intro &amp; Setup'!$BQ$4))</f>
        <v/>
      </c>
      <c r="C317" s="34"/>
      <c r="D317" s="216"/>
      <c r="E317" s="217"/>
      <c r="F317" s="218"/>
      <c r="G317" s="219"/>
      <c r="H317" s="34"/>
      <c r="I317" s="34"/>
      <c r="J317" s="20" t="str">
        <f>IFERROR(AVERAGEIF('Google Analytics Data'!$AD$11:$AD$5010, $D317, 'Google Analytics Data'!$E$11:$E$5010), "")</f>
        <v/>
      </c>
      <c r="K317" s="91" t="str">
        <f>IFERROR(AVERAGEIF('Google Analytics Data'!$AD$11:$AD$5010, $D317, 'Google Analytics Data'!$G$11:$G$5010), "")</f>
        <v/>
      </c>
      <c r="L317" s="88" t="str">
        <f>IFERROR(AVERAGEIF('Google Analytics Data'!$AD$11:$AD$5010, $D317, 'Google Analytics Data'!$H$11:$H$5010), "")</f>
        <v/>
      </c>
      <c r="M317" s="34"/>
      <c r="O317" s="36" t="str">
        <f t="shared" si="28"/>
        <v/>
      </c>
      <c r="S317" s="20" t="str">
        <f t="shared" si="30"/>
        <v/>
      </c>
      <c r="T317" s="21" t="str">
        <f t="shared" si="31"/>
        <v/>
      </c>
      <c r="U317" s="21" t="str">
        <f t="shared" si="32"/>
        <v/>
      </c>
      <c r="V317" s="21" t="str">
        <f t="shared" si="33"/>
        <v/>
      </c>
      <c r="W317" s="21" t="str">
        <f t="shared" si="29"/>
        <v/>
      </c>
      <c r="X317" s="22" t="str">
        <f t="shared" si="34"/>
        <v/>
      </c>
    </row>
    <row r="318" spans="1:24" x14ac:dyDescent="0.25">
      <c r="A318" s="34"/>
      <c r="B318" s="36" t="str">
        <f>IF($D318="", "", IF(COUNTIF($S318:$X318, "X")&gt;0, 'Intro &amp; Setup'!$BQ$5, 'Intro &amp; Setup'!$BQ$4))</f>
        <v/>
      </c>
      <c r="C318" s="34"/>
      <c r="D318" s="216"/>
      <c r="E318" s="217"/>
      <c r="F318" s="218"/>
      <c r="G318" s="219"/>
      <c r="H318" s="34"/>
      <c r="I318" s="34"/>
      <c r="J318" s="20" t="str">
        <f>IFERROR(AVERAGEIF('Google Analytics Data'!$AD$11:$AD$5010, $D318, 'Google Analytics Data'!$E$11:$E$5010), "")</f>
        <v/>
      </c>
      <c r="K318" s="91" t="str">
        <f>IFERROR(AVERAGEIF('Google Analytics Data'!$AD$11:$AD$5010, $D318, 'Google Analytics Data'!$G$11:$G$5010), "")</f>
        <v/>
      </c>
      <c r="L318" s="88" t="str">
        <f>IFERROR(AVERAGEIF('Google Analytics Data'!$AD$11:$AD$5010, $D318, 'Google Analytics Data'!$H$11:$H$5010), "")</f>
        <v/>
      </c>
      <c r="M318" s="34"/>
      <c r="O318" s="36" t="str">
        <f t="shared" si="28"/>
        <v/>
      </c>
      <c r="S318" s="20" t="str">
        <f t="shared" si="30"/>
        <v/>
      </c>
      <c r="T318" s="21" t="str">
        <f t="shared" si="31"/>
        <v/>
      </c>
      <c r="U318" s="21" t="str">
        <f t="shared" si="32"/>
        <v/>
      </c>
      <c r="V318" s="21" t="str">
        <f t="shared" si="33"/>
        <v/>
      </c>
      <c r="W318" s="21" t="str">
        <f t="shared" si="29"/>
        <v/>
      </c>
      <c r="X318" s="22" t="str">
        <f t="shared" si="34"/>
        <v/>
      </c>
    </row>
    <row r="319" spans="1:24" x14ac:dyDescent="0.25">
      <c r="A319" s="34"/>
      <c r="B319" s="36" t="str">
        <f>IF($D319="", "", IF(COUNTIF($S319:$X319, "X")&gt;0, 'Intro &amp; Setup'!$BQ$5, 'Intro &amp; Setup'!$BQ$4))</f>
        <v/>
      </c>
      <c r="C319" s="34"/>
      <c r="D319" s="216"/>
      <c r="E319" s="217"/>
      <c r="F319" s="218"/>
      <c r="G319" s="219"/>
      <c r="H319" s="34"/>
      <c r="I319" s="34"/>
      <c r="J319" s="20" t="str">
        <f>IFERROR(AVERAGEIF('Google Analytics Data'!$AD$11:$AD$5010, $D319, 'Google Analytics Data'!$E$11:$E$5010), "")</f>
        <v/>
      </c>
      <c r="K319" s="91" t="str">
        <f>IFERROR(AVERAGEIF('Google Analytics Data'!$AD$11:$AD$5010, $D319, 'Google Analytics Data'!$G$11:$G$5010), "")</f>
        <v/>
      </c>
      <c r="L319" s="88" t="str">
        <f>IFERROR(AVERAGEIF('Google Analytics Data'!$AD$11:$AD$5010, $D319, 'Google Analytics Data'!$H$11:$H$5010), "")</f>
        <v/>
      </c>
      <c r="M319" s="34"/>
      <c r="O319" s="36" t="str">
        <f t="shared" si="28"/>
        <v/>
      </c>
      <c r="S319" s="20" t="str">
        <f t="shared" si="30"/>
        <v/>
      </c>
      <c r="T319" s="21" t="str">
        <f t="shared" si="31"/>
        <v/>
      </c>
      <c r="U319" s="21" t="str">
        <f t="shared" si="32"/>
        <v/>
      </c>
      <c r="V319" s="21" t="str">
        <f t="shared" si="33"/>
        <v/>
      </c>
      <c r="W319" s="21" t="str">
        <f t="shared" si="29"/>
        <v/>
      </c>
      <c r="X319" s="22" t="str">
        <f t="shared" si="34"/>
        <v/>
      </c>
    </row>
    <row r="320" spans="1:24" x14ac:dyDescent="0.25">
      <c r="A320" s="34"/>
      <c r="B320" s="36" t="str">
        <f>IF($D320="", "", IF(COUNTIF($S320:$X320, "X")&gt;0, 'Intro &amp; Setup'!$BQ$5, 'Intro &amp; Setup'!$BQ$4))</f>
        <v/>
      </c>
      <c r="C320" s="34"/>
      <c r="D320" s="216"/>
      <c r="E320" s="217"/>
      <c r="F320" s="218"/>
      <c r="G320" s="219"/>
      <c r="H320" s="34"/>
      <c r="I320" s="34"/>
      <c r="J320" s="20" t="str">
        <f>IFERROR(AVERAGEIF('Google Analytics Data'!$AD$11:$AD$5010, $D320, 'Google Analytics Data'!$E$11:$E$5010), "")</f>
        <v/>
      </c>
      <c r="K320" s="91" t="str">
        <f>IFERROR(AVERAGEIF('Google Analytics Data'!$AD$11:$AD$5010, $D320, 'Google Analytics Data'!$G$11:$G$5010), "")</f>
        <v/>
      </c>
      <c r="L320" s="88" t="str">
        <f>IFERROR(AVERAGEIF('Google Analytics Data'!$AD$11:$AD$5010, $D320, 'Google Analytics Data'!$H$11:$H$5010), "")</f>
        <v/>
      </c>
      <c r="M320" s="34"/>
      <c r="O320" s="36" t="str">
        <f t="shared" si="28"/>
        <v/>
      </c>
      <c r="S320" s="20" t="str">
        <f t="shared" si="30"/>
        <v/>
      </c>
      <c r="T320" s="21" t="str">
        <f t="shared" si="31"/>
        <v/>
      </c>
      <c r="U320" s="21" t="str">
        <f t="shared" si="32"/>
        <v/>
      </c>
      <c r="V320" s="21" t="str">
        <f t="shared" si="33"/>
        <v/>
      </c>
      <c r="W320" s="21" t="str">
        <f t="shared" si="29"/>
        <v/>
      </c>
      <c r="X320" s="22" t="str">
        <f t="shared" si="34"/>
        <v/>
      </c>
    </row>
    <row r="321" spans="1:24" x14ac:dyDescent="0.25">
      <c r="A321" s="34"/>
      <c r="B321" s="36" t="str">
        <f>IF($D321="", "", IF(COUNTIF($S321:$X321, "X")&gt;0, 'Intro &amp; Setup'!$BQ$5, 'Intro &amp; Setup'!$BQ$4))</f>
        <v/>
      </c>
      <c r="C321" s="34"/>
      <c r="D321" s="216"/>
      <c r="E321" s="217"/>
      <c r="F321" s="218"/>
      <c r="G321" s="219"/>
      <c r="H321" s="34"/>
      <c r="I321" s="34"/>
      <c r="J321" s="20" t="str">
        <f>IFERROR(AVERAGEIF('Google Analytics Data'!$AD$11:$AD$5010, $D321, 'Google Analytics Data'!$E$11:$E$5010), "")</f>
        <v/>
      </c>
      <c r="K321" s="91" t="str">
        <f>IFERROR(AVERAGEIF('Google Analytics Data'!$AD$11:$AD$5010, $D321, 'Google Analytics Data'!$G$11:$G$5010), "")</f>
        <v/>
      </c>
      <c r="L321" s="88" t="str">
        <f>IFERROR(AVERAGEIF('Google Analytics Data'!$AD$11:$AD$5010, $D321, 'Google Analytics Data'!$H$11:$H$5010), "")</f>
        <v/>
      </c>
      <c r="M321" s="34"/>
      <c r="O321" s="36" t="str">
        <f t="shared" si="28"/>
        <v/>
      </c>
      <c r="S321" s="20" t="str">
        <f t="shared" si="30"/>
        <v/>
      </c>
      <c r="T321" s="21" t="str">
        <f t="shared" si="31"/>
        <v/>
      </c>
      <c r="U321" s="21" t="str">
        <f t="shared" si="32"/>
        <v/>
      </c>
      <c r="V321" s="21" t="str">
        <f t="shared" si="33"/>
        <v/>
      </c>
      <c r="W321" s="21" t="str">
        <f t="shared" si="29"/>
        <v/>
      </c>
      <c r="X321" s="22" t="str">
        <f t="shared" si="34"/>
        <v/>
      </c>
    </row>
    <row r="322" spans="1:24" x14ac:dyDescent="0.25">
      <c r="A322" s="34"/>
      <c r="B322" s="36" t="str">
        <f>IF($D322="", "", IF(COUNTIF($S322:$X322, "X")&gt;0, 'Intro &amp; Setup'!$BQ$5, 'Intro &amp; Setup'!$BQ$4))</f>
        <v/>
      </c>
      <c r="C322" s="34"/>
      <c r="D322" s="216"/>
      <c r="E322" s="217"/>
      <c r="F322" s="218"/>
      <c r="G322" s="219"/>
      <c r="H322" s="34"/>
      <c r="I322" s="34"/>
      <c r="J322" s="20" t="str">
        <f>IFERROR(AVERAGEIF('Google Analytics Data'!$AD$11:$AD$5010, $D322, 'Google Analytics Data'!$E$11:$E$5010), "")</f>
        <v/>
      </c>
      <c r="K322" s="91" t="str">
        <f>IFERROR(AVERAGEIF('Google Analytics Data'!$AD$11:$AD$5010, $D322, 'Google Analytics Data'!$G$11:$G$5010), "")</f>
        <v/>
      </c>
      <c r="L322" s="88" t="str">
        <f>IFERROR(AVERAGEIF('Google Analytics Data'!$AD$11:$AD$5010, $D322, 'Google Analytics Data'!$H$11:$H$5010), "")</f>
        <v/>
      </c>
      <c r="M322" s="34"/>
      <c r="O322" s="36" t="str">
        <f t="shared" si="28"/>
        <v/>
      </c>
      <c r="S322" s="20" t="str">
        <f t="shared" si="30"/>
        <v/>
      </c>
      <c r="T322" s="21" t="str">
        <f t="shared" si="31"/>
        <v/>
      </c>
      <c r="U322" s="21" t="str">
        <f t="shared" si="32"/>
        <v/>
      </c>
      <c r="V322" s="21" t="str">
        <f t="shared" si="33"/>
        <v/>
      </c>
      <c r="W322" s="21" t="str">
        <f t="shared" si="29"/>
        <v/>
      </c>
      <c r="X322" s="22" t="str">
        <f t="shared" si="34"/>
        <v/>
      </c>
    </row>
    <row r="323" spans="1:24" x14ac:dyDescent="0.25">
      <c r="A323" s="34"/>
      <c r="B323" s="36" t="str">
        <f>IF($D323="", "", IF(COUNTIF($S323:$X323, "X")&gt;0, 'Intro &amp; Setup'!$BQ$5, 'Intro &amp; Setup'!$BQ$4))</f>
        <v/>
      </c>
      <c r="C323" s="34"/>
      <c r="D323" s="216"/>
      <c r="E323" s="217"/>
      <c r="F323" s="218"/>
      <c r="G323" s="219"/>
      <c r="H323" s="34"/>
      <c r="I323" s="34"/>
      <c r="J323" s="20" t="str">
        <f>IFERROR(AVERAGEIF('Google Analytics Data'!$AD$11:$AD$5010, $D323, 'Google Analytics Data'!$E$11:$E$5010), "")</f>
        <v/>
      </c>
      <c r="K323" s="91" t="str">
        <f>IFERROR(AVERAGEIF('Google Analytics Data'!$AD$11:$AD$5010, $D323, 'Google Analytics Data'!$G$11:$G$5010), "")</f>
        <v/>
      </c>
      <c r="L323" s="88" t="str">
        <f>IFERROR(AVERAGEIF('Google Analytics Data'!$AD$11:$AD$5010, $D323, 'Google Analytics Data'!$H$11:$H$5010), "")</f>
        <v/>
      </c>
      <c r="M323" s="34"/>
      <c r="O323" s="36" t="str">
        <f t="shared" si="28"/>
        <v/>
      </c>
      <c r="S323" s="20" t="str">
        <f t="shared" si="30"/>
        <v/>
      </c>
      <c r="T323" s="21" t="str">
        <f t="shared" si="31"/>
        <v/>
      </c>
      <c r="U323" s="21" t="str">
        <f t="shared" si="32"/>
        <v/>
      </c>
      <c r="V323" s="21" t="str">
        <f t="shared" si="33"/>
        <v/>
      </c>
      <c r="W323" s="21" t="str">
        <f t="shared" si="29"/>
        <v/>
      </c>
      <c r="X323" s="22" t="str">
        <f t="shared" si="34"/>
        <v/>
      </c>
    </row>
    <row r="324" spans="1:24" x14ac:dyDescent="0.25">
      <c r="A324" s="34"/>
      <c r="B324" s="36" t="str">
        <f>IF($D324="", "", IF(COUNTIF($S324:$X324, "X")&gt;0, 'Intro &amp; Setup'!$BQ$5, 'Intro &amp; Setup'!$BQ$4))</f>
        <v/>
      </c>
      <c r="C324" s="34"/>
      <c r="D324" s="216"/>
      <c r="E324" s="217"/>
      <c r="F324" s="218"/>
      <c r="G324" s="219"/>
      <c r="H324" s="34"/>
      <c r="I324" s="34"/>
      <c r="J324" s="20" t="str">
        <f>IFERROR(AVERAGEIF('Google Analytics Data'!$AD$11:$AD$5010, $D324, 'Google Analytics Data'!$E$11:$E$5010), "")</f>
        <v/>
      </c>
      <c r="K324" s="91" t="str">
        <f>IFERROR(AVERAGEIF('Google Analytics Data'!$AD$11:$AD$5010, $D324, 'Google Analytics Data'!$G$11:$G$5010), "")</f>
        <v/>
      </c>
      <c r="L324" s="88" t="str">
        <f>IFERROR(AVERAGEIF('Google Analytics Data'!$AD$11:$AD$5010, $D324, 'Google Analytics Data'!$H$11:$H$5010), "")</f>
        <v/>
      </c>
      <c r="M324" s="34"/>
      <c r="O324" s="36" t="str">
        <f t="shared" si="28"/>
        <v/>
      </c>
      <c r="S324" s="20" t="str">
        <f t="shared" si="30"/>
        <v/>
      </c>
      <c r="T324" s="21" t="str">
        <f t="shared" si="31"/>
        <v/>
      </c>
      <c r="U324" s="21" t="str">
        <f t="shared" si="32"/>
        <v/>
      </c>
      <c r="V324" s="21" t="str">
        <f t="shared" si="33"/>
        <v/>
      </c>
      <c r="W324" s="21" t="str">
        <f t="shared" si="29"/>
        <v/>
      </c>
      <c r="X324" s="22" t="str">
        <f t="shared" si="34"/>
        <v/>
      </c>
    </row>
    <row r="325" spans="1:24" x14ac:dyDescent="0.25">
      <c r="A325" s="34"/>
      <c r="B325" s="36" t="str">
        <f>IF($D325="", "", IF(COUNTIF($S325:$X325, "X")&gt;0, 'Intro &amp; Setup'!$BQ$5, 'Intro &amp; Setup'!$BQ$4))</f>
        <v/>
      </c>
      <c r="C325" s="34"/>
      <c r="D325" s="216"/>
      <c r="E325" s="217"/>
      <c r="F325" s="218"/>
      <c r="G325" s="219"/>
      <c r="H325" s="34"/>
      <c r="I325" s="34"/>
      <c r="J325" s="20" t="str">
        <f>IFERROR(AVERAGEIF('Google Analytics Data'!$AD$11:$AD$5010, $D325, 'Google Analytics Data'!$E$11:$E$5010), "")</f>
        <v/>
      </c>
      <c r="K325" s="91" t="str">
        <f>IFERROR(AVERAGEIF('Google Analytics Data'!$AD$11:$AD$5010, $D325, 'Google Analytics Data'!$G$11:$G$5010), "")</f>
        <v/>
      </c>
      <c r="L325" s="88" t="str">
        <f>IFERROR(AVERAGEIF('Google Analytics Data'!$AD$11:$AD$5010, $D325, 'Google Analytics Data'!$H$11:$H$5010), "")</f>
        <v/>
      </c>
      <c r="M325" s="34"/>
      <c r="O325" s="36" t="str">
        <f t="shared" si="28"/>
        <v/>
      </c>
      <c r="S325" s="20" t="str">
        <f t="shared" si="30"/>
        <v/>
      </c>
      <c r="T325" s="21" t="str">
        <f t="shared" si="31"/>
        <v/>
      </c>
      <c r="U325" s="21" t="str">
        <f t="shared" si="32"/>
        <v/>
      </c>
      <c r="V325" s="21" t="str">
        <f t="shared" si="33"/>
        <v/>
      </c>
      <c r="W325" s="21" t="str">
        <f t="shared" si="29"/>
        <v/>
      </c>
      <c r="X325" s="22" t="str">
        <f t="shared" si="34"/>
        <v/>
      </c>
    </row>
    <row r="326" spans="1:24" x14ac:dyDescent="0.25">
      <c r="A326" s="34"/>
      <c r="B326" s="36" t="str">
        <f>IF($D326="", "", IF(COUNTIF($S326:$X326, "X")&gt;0, 'Intro &amp; Setup'!$BQ$5, 'Intro &amp; Setup'!$BQ$4))</f>
        <v/>
      </c>
      <c r="C326" s="34"/>
      <c r="D326" s="216"/>
      <c r="E326" s="217"/>
      <c r="F326" s="218"/>
      <c r="G326" s="219"/>
      <c r="H326" s="34"/>
      <c r="I326" s="34"/>
      <c r="J326" s="20" t="str">
        <f>IFERROR(AVERAGEIF('Google Analytics Data'!$AD$11:$AD$5010, $D326, 'Google Analytics Data'!$E$11:$E$5010), "")</f>
        <v/>
      </c>
      <c r="K326" s="91" t="str">
        <f>IFERROR(AVERAGEIF('Google Analytics Data'!$AD$11:$AD$5010, $D326, 'Google Analytics Data'!$G$11:$G$5010), "")</f>
        <v/>
      </c>
      <c r="L326" s="88" t="str">
        <f>IFERROR(AVERAGEIF('Google Analytics Data'!$AD$11:$AD$5010, $D326, 'Google Analytics Data'!$H$11:$H$5010), "")</f>
        <v/>
      </c>
      <c r="M326" s="34"/>
      <c r="O326" s="36" t="str">
        <f t="shared" si="28"/>
        <v/>
      </c>
      <c r="S326" s="20" t="str">
        <f t="shared" si="30"/>
        <v/>
      </c>
      <c r="T326" s="21" t="str">
        <f t="shared" si="31"/>
        <v/>
      </c>
      <c r="U326" s="21" t="str">
        <f t="shared" si="32"/>
        <v/>
      </c>
      <c r="V326" s="21" t="str">
        <f t="shared" si="33"/>
        <v/>
      </c>
      <c r="W326" s="21" t="str">
        <f t="shared" si="29"/>
        <v/>
      </c>
      <c r="X326" s="22" t="str">
        <f t="shared" si="34"/>
        <v/>
      </c>
    </row>
    <row r="327" spans="1:24" x14ac:dyDescent="0.25">
      <c r="A327" s="34"/>
      <c r="B327" s="36" t="str">
        <f>IF($D327="", "", IF(COUNTIF($S327:$X327, "X")&gt;0, 'Intro &amp; Setup'!$BQ$5, 'Intro &amp; Setup'!$BQ$4))</f>
        <v/>
      </c>
      <c r="C327" s="34"/>
      <c r="D327" s="216"/>
      <c r="E327" s="217"/>
      <c r="F327" s="218"/>
      <c r="G327" s="219"/>
      <c r="H327" s="34"/>
      <c r="I327" s="34"/>
      <c r="J327" s="20" t="str">
        <f>IFERROR(AVERAGEIF('Google Analytics Data'!$AD$11:$AD$5010, $D327, 'Google Analytics Data'!$E$11:$E$5010), "")</f>
        <v/>
      </c>
      <c r="K327" s="91" t="str">
        <f>IFERROR(AVERAGEIF('Google Analytics Data'!$AD$11:$AD$5010, $D327, 'Google Analytics Data'!$G$11:$G$5010), "")</f>
        <v/>
      </c>
      <c r="L327" s="88" t="str">
        <f>IFERROR(AVERAGEIF('Google Analytics Data'!$AD$11:$AD$5010, $D327, 'Google Analytics Data'!$H$11:$H$5010), "")</f>
        <v/>
      </c>
      <c r="M327" s="34"/>
      <c r="O327" s="36" t="str">
        <f t="shared" si="28"/>
        <v/>
      </c>
      <c r="S327" s="20" t="str">
        <f t="shared" si="30"/>
        <v/>
      </c>
      <c r="T327" s="21" t="str">
        <f t="shared" si="31"/>
        <v/>
      </c>
      <c r="U327" s="21" t="str">
        <f t="shared" si="32"/>
        <v/>
      </c>
      <c r="V327" s="21" t="str">
        <f t="shared" si="33"/>
        <v/>
      </c>
      <c r="W327" s="21" t="str">
        <f t="shared" si="29"/>
        <v/>
      </c>
      <c r="X327" s="22" t="str">
        <f t="shared" si="34"/>
        <v/>
      </c>
    </row>
    <row r="328" spans="1:24" x14ac:dyDescent="0.25">
      <c r="A328" s="34"/>
      <c r="B328" s="36" t="str">
        <f>IF($D328="", "", IF(COUNTIF($S328:$X328, "X")&gt;0, 'Intro &amp; Setup'!$BQ$5, 'Intro &amp; Setup'!$BQ$4))</f>
        <v/>
      </c>
      <c r="C328" s="34"/>
      <c r="D328" s="216"/>
      <c r="E328" s="217"/>
      <c r="F328" s="218"/>
      <c r="G328" s="219"/>
      <c r="H328" s="34"/>
      <c r="I328" s="34"/>
      <c r="J328" s="20" t="str">
        <f>IFERROR(AVERAGEIF('Google Analytics Data'!$AD$11:$AD$5010, $D328, 'Google Analytics Data'!$E$11:$E$5010), "")</f>
        <v/>
      </c>
      <c r="K328" s="91" t="str">
        <f>IFERROR(AVERAGEIF('Google Analytics Data'!$AD$11:$AD$5010, $D328, 'Google Analytics Data'!$G$11:$G$5010), "")</f>
        <v/>
      </c>
      <c r="L328" s="88" t="str">
        <f>IFERROR(AVERAGEIF('Google Analytics Data'!$AD$11:$AD$5010, $D328, 'Google Analytics Data'!$H$11:$H$5010), "")</f>
        <v/>
      </c>
      <c r="M328" s="34"/>
      <c r="O328" s="36" t="str">
        <f t="shared" si="28"/>
        <v/>
      </c>
      <c r="S328" s="20" t="str">
        <f t="shared" si="30"/>
        <v/>
      </c>
      <c r="T328" s="21" t="str">
        <f t="shared" si="31"/>
        <v/>
      </c>
      <c r="U328" s="21" t="str">
        <f t="shared" si="32"/>
        <v/>
      </c>
      <c r="V328" s="21" t="str">
        <f t="shared" si="33"/>
        <v/>
      </c>
      <c r="W328" s="21" t="str">
        <f t="shared" si="29"/>
        <v/>
      </c>
      <c r="X328" s="22" t="str">
        <f t="shared" si="34"/>
        <v/>
      </c>
    </row>
    <row r="329" spans="1:24" x14ac:dyDescent="0.25">
      <c r="A329" s="34"/>
      <c r="B329" s="36" t="str">
        <f>IF($D329="", "", IF(COUNTIF($S329:$X329, "X")&gt;0, 'Intro &amp; Setup'!$BQ$5, 'Intro &amp; Setup'!$BQ$4))</f>
        <v/>
      </c>
      <c r="C329" s="34"/>
      <c r="D329" s="216"/>
      <c r="E329" s="217"/>
      <c r="F329" s="218"/>
      <c r="G329" s="219"/>
      <c r="H329" s="34"/>
      <c r="I329" s="34"/>
      <c r="J329" s="20" t="str">
        <f>IFERROR(AVERAGEIF('Google Analytics Data'!$AD$11:$AD$5010, $D329, 'Google Analytics Data'!$E$11:$E$5010), "")</f>
        <v/>
      </c>
      <c r="K329" s="91" t="str">
        <f>IFERROR(AVERAGEIF('Google Analytics Data'!$AD$11:$AD$5010, $D329, 'Google Analytics Data'!$G$11:$G$5010), "")</f>
        <v/>
      </c>
      <c r="L329" s="88" t="str">
        <f>IFERROR(AVERAGEIF('Google Analytics Data'!$AD$11:$AD$5010, $D329, 'Google Analytics Data'!$H$11:$H$5010), "")</f>
        <v/>
      </c>
      <c r="M329" s="34"/>
      <c r="O329" s="36" t="str">
        <f t="shared" si="28"/>
        <v/>
      </c>
      <c r="S329" s="20" t="str">
        <f t="shared" si="30"/>
        <v/>
      </c>
      <c r="T329" s="21" t="str">
        <f t="shared" si="31"/>
        <v/>
      </c>
      <c r="U329" s="21" t="str">
        <f t="shared" si="32"/>
        <v/>
      </c>
      <c r="V329" s="21" t="str">
        <f t="shared" si="33"/>
        <v/>
      </c>
      <c r="W329" s="21" t="str">
        <f t="shared" si="29"/>
        <v/>
      </c>
      <c r="X329" s="22" t="str">
        <f t="shared" si="34"/>
        <v/>
      </c>
    </row>
    <row r="330" spans="1:24" x14ac:dyDescent="0.25">
      <c r="A330" s="34"/>
      <c r="B330" s="36" t="str">
        <f>IF($D330="", "", IF(COUNTIF($S330:$X330, "X")&gt;0, 'Intro &amp; Setup'!$BQ$5, 'Intro &amp; Setup'!$BQ$4))</f>
        <v/>
      </c>
      <c r="C330" s="34"/>
      <c r="D330" s="216"/>
      <c r="E330" s="217"/>
      <c r="F330" s="218"/>
      <c r="G330" s="219"/>
      <c r="H330" s="34"/>
      <c r="I330" s="34"/>
      <c r="J330" s="20" t="str">
        <f>IFERROR(AVERAGEIF('Google Analytics Data'!$AD$11:$AD$5010, $D330, 'Google Analytics Data'!$E$11:$E$5010), "")</f>
        <v/>
      </c>
      <c r="K330" s="91" t="str">
        <f>IFERROR(AVERAGEIF('Google Analytics Data'!$AD$11:$AD$5010, $D330, 'Google Analytics Data'!$G$11:$G$5010), "")</f>
        <v/>
      </c>
      <c r="L330" s="88" t="str">
        <f>IFERROR(AVERAGEIF('Google Analytics Data'!$AD$11:$AD$5010, $D330, 'Google Analytics Data'!$H$11:$H$5010), "")</f>
        <v/>
      </c>
      <c r="M330" s="34"/>
      <c r="O330" s="36" t="str">
        <f t="shared" si="28"/>
        <v/>
      </c>
      <c r="S330" s="20" t="str">
        <f t="shared" si="30"/>
        <v/>
      </c>
      <c r="T330" s="21" t="str">
        <f t="shared" si="31"/>
        <v/>
      </c>
      <c r="U330" s="21" t="str">
        <f t="shared" si="32"/>
        <v/>
      </c>
      <c r="V330" s="21" t="str">
        <f t="shared" si="33"/>
        <v/>
      </c>
      <c r="W330" s="21" t="str">
        <f t="shared" si="29"/>
        <v/>
      </c>
      <c r="X330" s="22" t="str">
        <f t="shared" si="34"/>
        <v/>
      </c>
    </row>
    <row r="331" spans="1:24" x14ac:dyDescent="0.25">
      <c r="A331" s="34"/>
      <c r="B331" s="36" t="str">
        <f>IF($D331="", "", IF(COUNTIF($S331:$X331, "X")&gt;0, 'Intro &amp; Setup'!$BQ$5, 'Intro &amp; Setup'!$BQ$4))</f>
        <v/>
      </c>
      <c r="C331" s="34"/>
      <c r="D331" s="216"/>
      <c r="E331" s="217"/>
      <c r="F331" s="218"/>
      <c r="G331" s="219"/>
      <c r="H331" s="34"/>
      <c r="I331" s="34"/>
      <c r="J331" s="20" t="str">
        <f>IFERROR(AVERAGEIF('Google Analytics Data'!$AD$11:$AD$5010, $D331, 'Google Analytics Data'!$E$11:$E$5010), "")</f>
        <v/>
      </c>
      <c r="K331" s="91" t="str">
        <f>IFERROR(AVERAGEIF('Google Analytics Data'!$AD$11:$AD$5010, $D331, 'Google Analytics Data'!$G$11:$G$5010), "")</f>
        <v/>
      </c>
      <c r="L331" s="88" t="str">
        <f>IFERROR(AVERAGEIF('Google Analytics Data'!$AD$11:$AD$5010, $D331, 'Google Analytics Data'!$H$11:$H$5010), "")</f>
        <v/>
      </c>
      <c r="M331" s="34"/>
      <c r="O331" s="36" t="str">
        <f t="shared" ref="O331:O380" si="35">IF($D331="", "", IF(COUNTIF($D$11:$D$380, $D331)&gt;1, "X", ""))</f>
        <v/>
      </c>
      <c r="S331" s="20" t="str">
        <f t="shared" si="30"/>
        <v/>
      </c>
      <c r="T331" s="21" t="str">
        <f t="shared" si="31"/>
        <v/>
      </c>
      <c r="U331" s="21" t="str">
        <f t="shared" si="32"/>
        <v/>
      </c>
      <c r="V331" s="21" t="str">
        <f t="shared" si="33"/>
        <v/>
      </c>
      <c r="W331" s="21" t="str">
        <f t="shared" ref="W331:W380" si="36">IF($E331="", "", IF(COUNTIF($E$11:$E$380, $E331)&gt;1, "X", ""))</f>
        <v/>
      </c>
      <c r="X331" s="22" t="str">
        <f t="shared" si="34"/>
        <v/>
      </c>
    </row>
    <row r="332" spans="1:24" x14ac:dyDescent="0.25">
      <c r="A332" s="34"/>
      <c r="B332" s="36" t="str">
        <f>IF($D332="", "", IF(COUNTIF($S332:$X332, "X")&gt;0, 'Intro &amp; Setup'!$BQ$5, 'Intro &amp; Setup'!$BQ$4))</f>
        <v/>
      </c>
      <c r="C332" s="34"/>
      <c r="D332" s="216"/>
      <c r="E332" s="217"/>
      <c r="F332" s="218"/>
      <c r="G332" s="219"/>
      <c r="H332" s="34"/>
      <c r="I332" s="34"/>
      <c r="J332" s="20" t="str">
        <f>IFERROR(AVERAGEIF('Google Analytics Data'!$AD$11:$AD$5010, $D332, 'Google Analytics Data'!$E$11:$E$5010), "")</f>
        <v/>
      </c>
      <c r="K332" s="91" t="str">
        <f>IFERROR(AVERAGEIF('Google Analytics Data'!$AD$11:$AD$5010, $D332, 'Google Analytics Data'!$G$11:$G$5010), "")</f>
        <v/>
      </c>
      <c r="L332" s="88" t="str">
        <f>IFERROR(AVERAGEIF('Google Analytics Data'!$AD$11:$AD$5010, $D332, 'Google Analytics Data'!$H$11:$H$5010), "")</f>
        <v/>
      </c>
      <c r="M332" s="34"/>
      <c r="O332" s="36" t="str">
        <f t="shared" si="35"/>
        <v/>
      </c>
      <c r="S332" s="20" t="str">
        <f t="shared" ref="S332:S379" si="37">IF(AND(NOT($D332=""), $E332=""), "X", "")</f>
        <v/>
      </c>
      <c r="T332" s="21" t="str">
        <f t="shared" ref="T332:T379" si="38">IF(IFERROR(FIND(" ", $E332), "")="", "", "X")</f>
        <v/>
      </c>
      <c r="U332" s="21" t="str">
        <f t="shared" ref="U332:U379" si="39">IF(IFERROR(FIND("?", $E332), "")="", "", "X")</f>
        <v/>
      </c>
      <c r="V332" s="21" t="str">
        <f t="shared" ref="V332:V379" si="40">IF(IFERROR(FIND("-", $E332), "")="", "", "X")</f>
        <v/>
      </c>
      <c r="W332" s="21" t="str">
        <f t="shared" si="36"/>
        <v/>
      </c>
      <c r="X332" s="22" t="str">
        <f t="shared" ref="X332:X379" si="41">IF(EXACT($E332, LOWER($E332))=TRUE, "", "X")</f>
        <v/>
      </c>
    </row>
    <row r="333" spans="1:24" x14ac:dyDescent="0.25">
      <c r="A333" s="34"/>
      <c r="B333" s="36" t="str">
        <f>IF($D333="", "", IF(COUNTIF($S333:$X333, "X")&gt;0, 'Intro &amp; Setup'!$BQ$5, 'Intro &amp; Setup'!$BQ$4))</f>
        <v/>
      </c>
      <c r="C333" s="34"/>
      <c r="D333" s="216"/>
      <c r="E333" s="217"/>
      <c r="F333" s="218"/>
      <c r="G333" s="219"/>
      <c r="H333" s="34"/>
      <c r="I333" s="34"/>
      <c r="J333" s="20" t="str">
        <f>IFERROR(AVERAGEIF('Google Analytics Data'!$AD$11:$AD$5010, $D333, 'Google Analytics Data'!$E$11:$E$5010), "")</f>
        <v/>
      </c>
      <c r="K333" s="91" t="str">
        <f>IFERROR(AVERAGEIF('Google Analytics Data'!$AD$11:$AD$5010, $D333, 'Google Analytics Data'!$G$11:$G$5010), "")</f>
        <v/>
      </c>
      <c r="L333" s="88" t="str">
        <f>IFERROR(AVERAGEIF('Google Analytics Data'!$AD$11:$AD$5010, $D333, 'Google Analytics Data'!$H$11:$H$5010), "")</f>
        <v/>
      </c>
      <c r="M333" s="34"/>
      <c r="O333" s="36" t="str">
        <f t="shared" si="35"/>
        <v/>
      </c>
      <c r="S333" s="20" t="str">
        <f t="shared" si="37"/>
        <v/>
      </c>
      <c r="T333" s="21" t="str">
        <f t="shared" si="38"/>
        <v/>
      </c>
      <c r="U333" s="21" t="str">
        <f t="shared" si="39"/>
        <v/>
      </c>
      <c r="V333" s="21" t="str">
        <f t="shared" si="40"/>
        <v/>
      </c>
      <c r="W333" s="21" t="str">
        <f t="shared" si="36"/>
        <v/>
      </c>
      <c r="X333" s="22" t="str">
        <f t="shared" si="41"/>
        <v/>
      </c>
    </row>
    <row r="334" spans="1:24" x14ac:dyDescent="0.25">
      <c r="A334" s="34"/>
      <c r="B334" s="36" t="str">
        <f>IF($D334="", "", IF(COUNTIF($S334:$X334, "X")&gt;0, 'Intro &amp; Setup'!$BQ$5, 'Intro &amp; Setup'!$BQ$4))</f>
        <v/>
      </c>
      <c r="C334" s="34"/>
      <c r="D334" s="216"/>
      <c r="E334" s="217"/>
      <c r="F334" s="218"/>
      <c r="G334" s="219"/>
      <c r="H334" s="34"/>
      <c r="I334" s="34"/>
      <c r="J334" s="20" t="str">
        <f>IFERROR(AVERAGEIF('Google Analytics Data'!$AD$11:$AD$5010, $D334, 'Google Analytics Data'!$E$11:$E$5010), "")</f>
        <v/>
      </c>
      <c r="K334" s="91" t="str">
        <f>IFERROR(AVERAGEIF('Google Analytics Data'!$AD$11:$AD$5010, $D334, 'Google Analytics Data'!$G$11:$G$5010), "")</f>
        <v/>
      </c>
      <c r="L334" s="88" t="str">
        <f>IFERROR(AVERAGEIF('Google Analytics Data'!$AD$11:$AD$5010, $D334, 'Google Analytics Data'!$H$11:$H$5010), "")</f>
        <v/>
      </c>
      <c r="M334" s="34"/>
      <c r="O334" s="36" t="str">
        <f t="shared" si="35"/>
        <v/>
      </c>
      <c r="S334" s="20" t="str">
        <f t="shared" si="37"/>
        <v/>
      </c>
      <c r="T334" s="21" t="str">
        <f t="shared" si="38"/>
        <v/>
      </c>
      <c r="U334" s="21" t="str">
        <f t="shared" si="39"/>
        <v/>
      </c>
      <c r="V334" s="21" t="str">
        <f t="shared" si="40"/>
        <v/>
      </c>
      <c r="W334" s="21" t="str">
        <f t="shared" si="36"/>
        <v/>
      </c>
      <c r="X334" s="22" t="str">
        <f t="shared" si="41"/>
        <v/>
      </c>
    </row>
    <row r="335" spans="1:24" x14ac:dyDescent="0.25">
      <c r="A335" s="34"/>
      <c r="B335" s="36" t="str">
        <f>IF($D335="", "", IF(COUNTIF($S335:$X335, "X")&gt;0, 'Intro &amp; Setup'!$BQ$5, 'Intro &amp; Setup'!$BQ$4))</f>
        <v/>
      </c>
      <c r="C335" s="34"/>
      <c r="D335" s="216"/>
      <c r="E335" s="217"/>
      <c r="F335" s="218"/>
      <c r="G335" s="219"/>
      <c r="H335" s="34"/>
      <c r="I335" s="34"/>
      <c r="J335" s="20" t="str">
        <f>IFERROR(AVERAGEIF('Google Analytics Data'!$AD$11:$AD$5010, $D335, 'Google Analytics Data'!$E$11:$E$5010), "")</f>
        <v/>
      </c>
      <c r="K335" s="91" t="str">
        <f>IFERROR(AVERAGEIF('Google Analytics Data'!$AD$11:$AD$5010, $D335, 'Google Analytics Data'!$G$11:$G$5010), "")</f>
        <v/>
      </c>
      <c r="L335" s="88" t="str">
        <f>IFERROR(AVERAGEIF('Google Analytics Data'!$AD$11:$AD$5010, $D335, 'Google Analytics Data'!$H$11:$H$5010), "")</f>
        <v/>
      </c>
      <c r="M335" s="34"/>
      <c r="O335" s="36" t="str">
        <f t="shared" si="35"/>
        <v/>
      </c>
      <c r="S335" s="20" t="str">
        <f t="shared" si="37"/>
        <v/>
      </c>
      <c r="T335" s="21" t="str">
        <f t="shared" si="38"/>
        <v/>
      </c>
      <c r="U335" s="21" t="str">
        <f t="shared" si="39"/>
        <v/>
      </c>
      <c r="V335" s="21" t="str">
        <f t="shared" si="40"/>
        <v/>
      </c>
      <c r="W335" s="21" t="str">
        <f t="shared" si="36"/>
        <v/>
      </c>
      <c r="X335" s="22" t="str">
        <f t="shared" si="41"/>
        <v/>
      </c>
    </row>
    <row r="336" spans="1:24" x14ac:dyDescent="0.25">
      <c r="A336" s="34"/>
      <c r="B336" s="36" t="str">
        <f>IF($D336="", "", IF(COUNTIF($S336:$X336, "X")&gt;0, 'Intro &amp; Setup'!$BQ$5, 'Intro &amp; Setup'!$BQ$4))</f>
        <v/>
      </c>
      <c r="C336" s="34"/>
      <c r="D336" s="216"/>
      <c r="E336" s="217"/>
      <c r="F336" s="218"/>
      <c r="G336" s="219"/>
      <c r="H336" s="34"/>
      <c r="I336" s="34"/>
      <c r="J336" s="20" t="str">
        <f>IFERROR(AVERAGEIF('Google Analytics Data'!$AD$11:$AD$5010, $D336, 'Google Analytics Data'!$E$11:$E$5010), "")</f>
        <v/>
      </c>
      <c r="K336" s="91" t="str">
        <f>IFERROR(AVERAGEIF('Google Analytics Data'!$AD$11:$AD$5010, $D336, 'Google Analytics Data'!$G$11:$G$5010), "")</f>
        <v/>
      </c>
      <c r="L336" s="88" t="str">
        <f>IFERROR(AVERAGEIF('Google Analytics Data'!$AD$11:$AD$5010, $D336, 'Google Analytics Data'!$H$11:$H$5010), "")</f>
        <v/>
      </c>
      <c r="M336" s="34"/>
      <c r="O336" s="36" t="str">
        <f t="shared" si="35"/>
        <v/>
      </c>
      <c r="S336" s="20" t="str">
        <f t="shared" si="37"/>
        <v/>
      </c>
      <c r="T336" s="21" t="str">
        <f t="shared" si="38"/>
        <v/>
      </c>
      <c r="U336" s="21" t="str">
        <f t="shared" si="39"/>
        <v/>
      </c>
      <c r="V336" s="21" t="str">
        <f t="shared" si="40"/>
        <v/>
      </c>
      <c r="W336" s="21" t="str">
        <f t="shared" si="36"/>
        <v/>
      </c>
      <c r="X336" s="22" t="str">
        <f t="shared" si="41"/>
        <v/>
      </c>
    </row>
    <row r="337" spans="1:24" x14ac:dyDescent="0.25">
      <c r="A337" s="34"/>
      <c r="B337" s="36" t="str">
        <f>IF($D337="", "", IF(COUNTIF($S337:$X337, "X")&gt;0, 'Intro &amp; Setup'!$BQ$5, 'Intro &amp; Setup'!$BQ$4))</f>
        <v/>
      </c>
      <c r="C337" s="34"/>
      <c r="D337" s="216"/>
      <c r="E337" s="217"/>
      <c r="F337" s="218"/>
      <c r="G337" s="219"/>
      <c r="H337" s="34"/>
      <c r="I337" s="34"/>
      <c r="J337" s="20" t="str">
        <f>IFERROR(AVERAGEIF('Google Analytics Data'!$AD$11:$AD$5010, $D337, 'Google Analytics Data'!$E$11:$E$5010), "")</f>
        <v/>
      </c>
      <c r="K337" s="91" t="str">
        <f>IFERROR(AVERAGEIF('Google Analytics Data'!$AD$11:$AD$5010, $D337, 'Google Analytics Data'!$G$11:$G$5010), "")</f>
        <v/>
      </c>
      <c r="L337" s="88" t="str">
        <f>IFERROR(AVERAGEIF('Google Analytics Data'!$AD$11:$AD$5010, $D337, 'Google Analytics Data'!$H$11:$H$5010), "")</f>
        <v/>
      </c>
      <c r="M337" s="34"/>
      <c r="O337" s="36" t="str">
        <f t="shared" si="35"/>
        <v/>
      </c>
      <c r="S337" s="20" t="str">
        <f t="shared" si="37"/>
        <v/>
      </c>
      <c r="T337" s="21" t="str">
        <f t="shared" si="38"/>
        <v/>
      </c>
      <c r="U337" s="21" t="str">
        <f t="shared" si="39"/>
        <v/>
      </c>
      <c r="V337" s="21" t="str">
        <f t="shared" si="40"/>
        <v/>
      </c>
      <c r="W337" s="21" t="str">
        <f t="shared" si="36"/>
        <v/>
      </c>
      <c r="X337" s="22" t="str">
        <f t="shared" si="41"/>
        <v/>
      </c>
    </row>
    <row r="338" spans="1:24" x14ac:dyDescent="0.25">
      <c r="A338" s="34"/>
      <c r="B338" s="36" t="str">
        <f>IF($D338="", "", IF(COUNTIF($S338:$X338, "X")&gt;0, 'Intro &amp; Setup'!$BQ$5, 'Intro &amp; Setup'!$BQ$4))</f>
        <v/>
      </c>
      <c r="C338" s="34"/>
      <c r="D338" s="216"/>
      <c r="E338" s="217"/>
      <c r="F338" s="218"/>
      <c r="G338" s="219"/>
      <c r="H338" s="34"/>
      <c r="I338" s="34"/>
      <c r="J338" s="20" t="str">
        <f>IFERROR(AVERAGEIF('Google Analytics Data'!$AD$11:$AD$5010, $D338, 'Google Analytics Data'!$E$11:$E$5010), "")</f>
        <v/>
      </c>
      <c r="K338" s="91" t="str">
        <f>IFERROR(AVERAGEIF('Google Analytics Data'!$AD$11:$AD$5010, $D338, 'Google Analytics Data'!$G$11:$G$5010), "")</f>
        <v/>
      </c>
      <c r="L338" s="88" t="str">
        <f>IFERROR(AVERAGEIF('Google Analytics Data'!$AD$11:$AD$5010, $D338, 'Google Analytics Data'!$H$11:$H$5010), "")</f>
        <v/>
      </c>
      <c r="M338" s="34"/>
      <c r="O338" s="36" t="str">
        <f t="shared" si="35"/>
        <v/>
      </c>
      <c r="S338" s="20" t="str">
        <f t="shared" si="37"/>
        <v/>
      </c>
      <c r="T338" s="21" t="str">
        <f t="shared" si="38"/>
        <v/>
      </c>
      <c r="U338" s="21" t="str">
        <f t="shared" si="39"/>
        <v/>
      </c>
      <c r="V338" s="21" t="str">
        <f t="shared" si="40"/>
        <v/>
      </c>
      <c r="W338" s="21" t="str">
        <f t="shared" si="36"/>
        <v/>
      </c>
      <c r="X338" s="22" t="str">
        <f t="shared" si="41"/>
        <v/>
      </c>
    </row>
    <row r="339" spans="1:24" x14ac:dyDescent="0.25">
      <c r="A339" s="34"/>
      <c r="B339" s="36" t="str">
        <f>IF($D339="", "", IF(COUNTIF($S339:$X339, "X")&gt;0, 'Intro &amp; Setup'!$BQ$5, 'Intro &amp; Setup'!$BQ$4))</f>
        <v/>
      </c>
      <c r="C339" s="34"/>
      <c r="D339" s="216"/>
      <c r="E339" s="217"/>
      <c r="F339" s="218"/>
      <c r="G339" s="219"/>
      <c r="H339" s="34"/>
      <c r="I339" s="34"/>
      <c r="J339" s="20" t="str">
        <f>IFERROR(AVERAGEIF('Google Analytics Data'!$AD$11:$AD$5010, $D339, 'Google Analytics Data'!$E$11:$E$5010), "")</f>
        <v/>
      </c>
      <c r="K339" s="91" t="str">
        <f>IFERROR(AVERAGEIF('Google Analytics Data'!$AD$11:$AD$5010, $D339, 'Google Analytics Data'!$G$11:$G$5010), "")</f>
        <v/>
      </c>
      <c r="L339" s="88" t="str">
        <f>IFERROR(AVERAGEIF('Google Analytics Data'!$AD$11:$AD$5010, $D339, 'Google Analytics Data'!$H$11:$H$5010), "")</f>
        <v/>
      </c>
      <c r="M339" s="34"/>
      <c r="O339" s="36" t="str">
        <f t="shared" si="35"/>
        <v/>
      </c>
      <c r="S339" s="20" t="str">
        <f t="shared" si="37"/>
        <v/>
      </c>
      <c r="T339" s="21" t="str">
        <f t="shared" si="38"/>
        <v/>
      </c>
      <c r="U339" s="21" t="str">
        <f t="shared" si="39"/>
        <v/>
      </c>
      <c r="V339" s="21" t="str">
        <f t="shared" si="40"/>
        <v/>
      </c>
      <c r="W339" s="21" t="str">
        <f t="shared" si="36"/>
        <v/>
      </c>
      <c r="X339" s="22" t="str">
        <f t="shared" si="41"/>
        <v/>
      </c>
    </row>
    <row r="340" spans="1:24" x14ac:dyDescent="0.25">
      <c r="A340" s="34"/>
      <c r="B340" s="36" t="str">
        <f>IF($D340="", "", IF(COUNTIF($S340:$X340, "X")&gt;0, 'Intro &amp; Setup'!$BQ$5, 'Intro &amp; Setup'!$BQ$4))</f>
        <v/>
      </c>
      <c r="C340" s="34"/>
      <c r="D340" s="216"/>
      <c r="E340" s="217"/>
      <c r="F340" s="218"/>
      <c r="G340" s="219"/>
      <c r="H340" s="34"/>
      <c r="I340" s="34"/>
      <c r="J340" s="20" t="str">
        <f>IFERROR(AVERAGEIF('Google Analytics Data'!$AD$11:$AD$5010, $D340, 'Google Analytics Data'!$E$11:$E$5010), "")</f>
        <v/>
      </c>
      <c r="K340" s="91" t="str">
        <f>IFERROR(AVERAGEIF('Google Analytics Data'!$AD$11:$AD$5010, $D340, 'Google Analytics Data'!$G$11:$G$5010), "")</f>
        <v/>
      </c>
      <c r="L340" s="88" t="str">
        <f>IFERROR(AVERAGEIF('Google Analytics Data'!$AD$11:$AD$5010, $D340, 'Google Analytics Data'!$H$11:$H$5010), "")</f>
        <v/>
      </c>
      <c r="M340" s="34"/>
      <c r="O340" s="36" t="str">
        <f t="shared" si="35"/>
        <v/>
      </c>
      <c r="S340" s="20" t="str">
        <f t="shared" si="37"/>
        <v/>
      </c>
      <c r="T340" s="21" t="str">
        <f t="shared" si="38"/>
        <v/>
      </c>
      <c r="U340" s="21" t="str">
        <f t="shared" si="39"/>
        <v/>
      </c>
      <c r="V340" s="21" t="str">
        <f t="shared" si="40"/>
        <v/>
      </c>
      <c r="W340" s="21" t="str">
        <f t="shared" si="36"/>
        <v/>
      </c>
      <c r="X340" s="22" t="str">
        <f t="shared" si="41"/>
        <v/>
      </c>
    </row>
    <row r="341" spans="1:24" x14ac:dyDescent="0.25">
      <c r="A341" s="34"/>
      <c r="B341" s="36" t="str">
        <f>IF($D341="", "", IF(COUNTIF($S341:$X341, "X")&gt;0, 'Intro &amp; Setup'!$BQ$5, 'Intro &amp; Setup'!$BQ$4))</f>
        <v/>
      </c>
      <c r="C341" s="34"/>
      <c r="D341" s="216"/>
      <c r="E341" s="217"/>
      <c r="F341" s="218"/>
      <c r="G341" s="219"/>
      <c r="H341" s="34"/>
      <c r="I341" s="34"/>
      <c r="J341" s="20" t="str">
        <f>IFERROR(AVERAGEIF('Google Analytics Data'!$AD$11:$AD$5010, $D341, 'Google Analytics Data'!$E$11:$E$5010), "")</f>
        <v/>
      </c>
      <c r="K341" s="91" t="str">
        <f>IFERROR(AVERAGEIF('Google Analytics Data'!$AD$11:$AD$5010, $D341, 'Google Analytics Data'!$G$11:$G$5010), "")</f>
        <v/>
      </c>
      <c r="L341" s="88" t="str">
        <f>IFERROR(AVERAGEIF('Google Analytics Data'!$AD$11:$AD$5010, $D341, 'Google Analytics Data'!$H$11:$H$5010), "")</f>
        <v/>
      </c>
      <c r="M341" s="34"/>
      <c r="O341" s="36" t="str">
        <f t="shared" si="35"/>
        <v/>
      </c>
      <c r="S341" s="20" t="str">
        <f t="shared" si="37"/>
        <v/>
      </c>
      <c r="T341" s="21" t="str">
        <f t="shared" si="38"/>
        <v/>
      </c>
      <c r="U341" s="21" t="str">
        <f t="shared" si="39"/>
        <v/>
      </c>
      <c r="V341" s="21" t="str">
        <f t="shared" si="40"/>
        <v/>
      </c>
      <c r="W341" s="21" t="str">
        <f t="shared" si="36"/>
        <v/>
      </c>
      <c r="X341" s="22" t="str">
        <f t="shared" si="41"/>
        <v/>
      </c>
    </row>
    <row r="342" spans="1:24" x14ac:dyDescent="0.25">
      <c r="A342" s="34"/>
      <c r="B342" s="36" t="str">
        <f>IF($D342="", "", IF(COUNTIF($S342:$X342, "X")&gt;0, 'Intro &amp; Setup'!$BQ$5, 'Intro &amp; Setup'!$BQ$4))</f>
        <v/>
      </c>
      <c r="C342" s="34"/>
      <c r="D342" s="216"/>
      <c r="E342" s="217"/>
      <c r="F342" s="218"/>
      <c r="G342" s="219"/>
      <c r="H342" s="34"/>
      <c r="I342" s="34"/>
      <c r="J342" s="20" t="str">
        <f>IFERROR(AVERAGEIF('Google Analytics Data'!$AD$11:$AD$5010, $D342, 'Google Analytics Data'!$E$11:$E$5010), "")</f>
        <v/>
      </c>
      <c r="K342" s="91" t="str">
        <f>IFERROR(AVERAGEIF('Google Analytics Data'!$AD$11:$AD$5010, $D342, 'Google Analytics Data'!$G$11:$G$5010), "")</f>
        <v/>
      </c>
      <c r="L342" s="88" t="str">
        <f>IFERROR(AVERAGEIF('Google Analytics Data'!$AD$11:$AD$5010, $D342, 'Google Analytics Data'!$H$11:$H$5010), "")</f>
        <v/>
      </c>
      <c r="M342" s="34"/>
      <c r="O342" s="36" t="str">
        <f t="shared" si="35"/>
        <v/>
      </c>
      <c r="S342" s="20" t="str">
        <f t="shared" si="37"/>
        <v/>
      </c>
      <c r="T342" s="21" t="str">
        <f t="shared" si="38"/>
        <v/>
      </c>
      <c r="U342" s="21" t="str">
        <f t="shared" si="39"/>
        <v/>
      </c>
      <c r="V342" s="21" t="str">
        <f t="shared" si="40"/>
        <v/>
      </c>
      <c r="W342" s="21" t="str">
        <f t="shared" si="36"/>
        <v/>
      </c>
      <c r="X342" s="22" t="str">
        <f t="shared" si="41"/>
        <v/>
      </c>
    </row>
    <row r="343" spans="1:24" x14ac:dyDescent="0.25">
      <c r="A343" s="34"/>
      <c r="B343" s="36" t="str">
        <f>IF($D343="", "", IF(COUNTIF($S343:$X343, "X")&gt;0, 'Intro &amp; Setup'!$BQ$5, 'Intro &amp; Setup'!$BQ$4))</f>
        <v/>
      </c>
      <c r="C343" s="34"/>
      <c r="D343" s="216"/>
      <c r="E343" s="217"/>
      <c r="F343" s="218"/>
      <c r="G343" s="219"/>
      <c r="H343" s="34"/>
      <c r="I343" s="34"/>
      <c r="J343" s="20" t="str">
        <f>IFERROR(AVERAGEIF('Google Analytics Data'!$AD$11:$AD$5010, $D343, 'Google Analytics Data'!$E$11:$E$5010), "")</f>
        <v/>
      </c>
      <c r="K343" s="91" t="str">
        <f>IFERROR(AVERAGEIF('Google Analytics Data'!$AD$11:$AD$5010, $D343, 'Google Analytics Data'!$G$11:$G$5010), "")</f>
        <v/>
      </c>
      <c r="L343" s="88" t="str">
        <f>IFERROR(AVERAGEIF('Google Analytics Data'!$AD$11:$AD$5010, $D343, 'Google Analytics Data'!$H$11:$H$5010), "")</f>
        <v/>
      </c>
      <c r="M343" s="34"/>
      <c r="O343" s="36" t="str">
        <f t="shared" si="35"/>
        <v/>
      </c>
      <c r="S343" s="20" t="str">
        <f t="shared" si="37"/>
        <v/>
      </c>
      <c r="T343" s="21" t="str">
        <f t="shared" si="38"/>
        <v/>
      </c>
      <c r="U343" s="21" t="str">
        <f t="shared" si="39"/>
        <v/>
      </c>
      <c r="V343" s="21" t="str">
        <f t="shared" si="40"/>
        <v/>
      </c>
      <c r="W343" s="21" t="str">
        <f t="shared" si="36"/>
        <v/>
      </c>
      <c r="X343" s="22" t="str">
        <f t="shared" si="41"/>
        <v/>
      </c>
    </row>
    <row r="344" spans="1:24" x14ac:dyDescent="0.25">
      <c r="A344" s="34"/>
      <c r="B344" s="36" t="str">
        <f>IF($D344="", "", IF(COUNTIF($S344:$X344, "X")&gt;0, 'Intro &amp; Setup'!$BQ$5, 'Intro &amp; Setup'!$BQ$4))</f>
        <v/>
      </c>
      <c r="C344" s="34"/>
      <c r="D344" s="216"/>
      <c r="E344" s="217"/>
      <c r="F344" s="218"/>
      <c r="G344" s="219"/>
      <c r="H344" s="34"/>
      <c r="I344" s="34"/>
      <c r="J344" s="20" t="str">
        <f>IFERROR(AVERAGEIF('Google Analytics Data'!$AD$11:$AD$5010, $D344, 'Google Analytics Data'!$E$11:$E$5010), "")</f>
        <v/>
      </c>
      <c r="K344" s="91" t="str">
        <f>IFERROR(AVERAGEIF('Google Analytics Data'!$AD$11:$AD$5010, $D344, 'Google Analytics Data'!$G$11:$G$5010), "")</f>
        <v/>
      </c>
      <c r="L344" s="88" t="str">
        <f>IFERROR(AVERAGEIF('Google Analytics Data'!$AD$11:$AD$5010, $D344, 'Google Analytics Data'!$H$11:$H$5010), "")</f>
        <v/>
      </c>
      <c r="M344" s="34"/>
      <c r="O344" s="36" t="str">
        <f t="shared" si="35"/>
        <v/>
      </c>
      <c r="S344" s="20" t="str">
        <f t="shared" si="37"/>
        <v/>
      </c>
      <c r="T344" s="21" t="str">
        <f t="shared" si="38"/>
        <v/>
      </c>
      <c r="U344" s="21" t="str">
        <f t="shared" si="39"/>
        <v/>
      </c>
      <c r="V344" s="21" t="str">
        <f t="shared" si="40"/>
        <v/>
      </c>
      <c r="W344" s="21" t="str">
        <f t="shared" si="36"/>
        <v/>
      </c>
      <c r="X344" s="22" t="str">
        <f t="shared" si="41"/>
        <v/>
      </c>
    </row>
    <row r="345" spans="1:24" x14ac:dyDescent="0.25">
      <c r="A345" s="34"/>
      <c r="B345" s="36" t="str">
        <f>IF($D345="", "", IF(COUNTIF($S345:$X345, "X")&gt;0, 'Intro &amp; Setup'!$BQ$5, 'Intro &amp; Setup'!$BQ$4))</f>
        <v/>
      </c>
      <c r="C345" s="34"/>
      <c r="D345" s="216"/>
      <c r="E345" s="217"/>
      <c r="F345" s="218"/>
      <c r="G345" s="219"/>
      <c r="H345" s="34"/>
      <c r="I345" s="34"/>
      <c r="J345" s="20" t="str">
        <f>IFERROR(AVERAGEIF('Google Analytics Data'!$AD$11:$AD$5010, $D345, 'Google Analytics Data'!$E$11:$E$5010), "")</f>
        <v/>
      </c>
      <c r="K345" s="91" t="str">
        <f>IFERROR(AVERAGEIF('Google Analytics Data'!$AD$11:$AD$5010, $D345, 'Google Analytics Data'!$G$11:$G$5010), "")</f>
        <v/>
      </c>
      <c r="L345" s="88" t="str">
        <f>IFERROR(AVERAGEIF('Google Analytics Data'!$AD$11:$AD$5010, $D345, 'Google Analytics Data'!$H$11:$H$5010), "")</f>
        <v/>
      </c>
      <c r="M345" s="34"/>
      <c r="O345" s="36" t="str">
        <f t="shared" si="35"/>
        <v/>
      </c>
      <c r="S345" s="20" t="str">
        <f t="shared" si="37"/>
        <v/>
      </c>
      <c r="T345" s="21" t="str">
        <f t="shared" si="38"/>
        <v/>
      </c>
      <c r="U345" s="21" t="str">
        <f t="shared" si="39"/>
        <v/>
      </c>
      <c r="V345" s="21" t="str">
        <f t="shared" si="40"/>
        <v/>
      </c>
      <c r="W345" s="21" t="str">
        <f t="shared" si="36"/>
        <v/>
      </c>
      <c r="X345" s="22" t="str">
        <f t="shared" si="41"/>
        <v/>
      </c>
    </row>
    <row r="346" spans="1:24" x14ac:dyDescent="0.25">
      <c r="A346" s="34"/>
      <c r="B346" s="36" t="str">
        <f>IF($D346="", "", IF(COUNTIF($S346:$X346, "X")&gt;0, 'Intro &amp; Setup'!$BQ$5, 'Intro &amp; Setup'!$BQ$4))</f>
        <v/>
      </c>
      <c r="C346" s="34"/>
      <c r="D346" s="216"/>
      <c r="E346" s="217"/>
      <c r="F346" s="218"/>
      <c r="G346" s="219"/>
      <c r="H346" s="34"/>
      <c r="I346" s="34"/>
      <c r="J346" s="20" t="str">
        <f>IFERROR(AVERAGEIF('Google Analytics Data'!$AD$11:$AD$5010, $D346, 'Google Analytics Data'!$E$11:$E$5010), "")</f>
        <v/>
      </c>
      <c r="K346" s="91" t="str">
        <f>IFERROR(AVERAGEIF('Google Analytics Data'!$AD$11:$AD$5010, $D346, 'Google Analytics Data'!$G$11:$G$5010), "")</f>
        <v/>
      </c>
      <c r="L346" s="88" t="str">
        <f>IFERROR(AVERAGEIF('Google Analytics Data'!$AD$11:$AD$5010, $D346, 'Google Analytics Data'!$H$11:$H$5010), "")</f>
        <v/>
      </c>
      <c r="M346" s="34"/>
      <c r="O346" s="36" t="str">
        <f t="shared" si="35"/>
        <v/>
      </c>
      <c r="S346" s="20" t="str">
        <f t="shared" si="37"/>
        <v/>
      </c>
      <c r="T346" s="21" t="str">
        <f t="shared" si="38"/>
        <v/>
      </c>
      <c r="U346" s="21" t="str">
        <f t="shared" si="39"/>
        <v/>
      </c>
      <c r="V346" s="21" t="str">
        <f t="shared" si="40"/>
        <v/>
      </c>
      <c r="W346" s="21" t="str">
        <f t="shared" si="36"/>
        <v/>
      </c>
      <c r="X346" s="22" t="str">
        <f t="shared" si="41"/>
        <v/>
      </c>
    </row>
    <row r="347" spans="1:24" x14ac:dyDescent="0.25">
      <c r="A347" s="34"/>
      <c r="B347" s="36" t="str">
        <f>IF($D347="", "", IF(COUNTIF($S347:$X347, "X")&gt;0, 'Intro &amp; Setup'!$BQ$5, 'Intro &amp; Setup'!$BQ$4))</f>
        <v/>
      </c>
      <c r="C347" s="34"/>
      <c r="D347" s="216"/>
      <c r="E347" s="217"/>
      <c r="F347" s="218"/>
      <c r="G347" s="219"/>
      <c r="H347" s="34"/>
      <c r="I347" s="34"/>
      <c r="J347" s="20" t="str">
        <f>IFERROR(AVERAGEIF('Google Analytics Data'!$AD$11:$AD$5010, $D347, 'Google Analytics Data'!$E$11:$E$5010), "")</f>
        <v/>
      </c>
      <c r="K347" s="91" t="str">
        <f>IFERROR(AVERAGEIF('Google Analytics Data'!$AD$11:$AD$5010, $D347, 'Google Analytics Data'!$G$11:$G$5010), "")</f>
        <v/>
      </c>
      <c r="L347" s="88" t="str">
        <f>IFERROR(AVERAGEIF('Google Analytics Data'!$AD$11:$AD$5010, $D347, 'Google Analytics Data'!$H$11:$H$5010), "")</f>
        <v/>
      </c>
      <c r="M347" s="34"/>
      <c r="O347" s="36" t="str">
        <f t="shared" si="35"/>
        <v/>
      </c>
      <c r="S347" s="20" t="str">
        <f t="shared" si="37"/>
        <v/>
      </c>
      <c r="T347" s="21" t="str">
        <f t="shared" si="38"/>
        <v/>
      </c>
      <c r="U347" s="21" t="str">
        <f t="shared" si="39"/>
        <v/>
      </c>
      <c r="V347" s="21" t="str">
        <f t="shared" si="40"/>
        <v/>
      </c>
      <c r="W347" s="21" t="str">
        <f t="shared" si="36"/>
        <v/>
      </c>
      <c r="X347" s="22" t="str">
        <f t="shared" si="41"/>
        <v/>
      </c>
    </row>
    <row r="348" spans="1:24" x14ac:dyDescent="0.25">
      <c r="A348" s="34"/>
      <c r="B348" s="36" t="str">
        <f>IF($D348="", "", IF(COUNTIF($S348:$X348, "X")&gt;0, 'Intro &amp; Setup'!$BQ$5, 'Intro &amp; Setup'!$BQ$4))</f>
        <v/>
      </c>
      <c r="C348" s="34"/>
      <c r="D348" s="216"/>
      <c r="E348" s="217"/>
      <c r="F348" s="218"/>
      <c r="G348" s="219"/>
      <c r="H348" s="34"/>
      <c r="I348" s="34"/>
      <c r="J348" s="20" t="str">
        <f>IFERROR(AVERAGEIF('Google Analytics Data'!$AD$11:$AD$5010, $D348, 'Google Analytics Data'!$E$11:$E$5010), "")</f>
        <v/>
      </c>
      <c r="K348" s="91" t="str">
        <f>IFERROR(AVERAGEIF('Google Analytics Data'!$AD$11:$AD$5010, $D348, 'Google Analytics Data'!$G$11:$G$5010), "")</f>
        <v/>
      </c>
      <c r="L348" s="88" t="str">
        <f>IFERROR(AVERAGEIF('Google Analytics Data'!$AD$11:$AD$5010, $D348, 'Google Analytics Data'!$H$11:$H$5010), "")</f>
        <v/>
      </c>
      <c r="M348" s="34"/>
      <c r="O348" s="36" t="str">
        <f t="shared" si="35"/>
        <v/>
      </c>
      <c r="S348" s="20" t="str">
        <f t="shared" si="37"/>
        <v/>
      </c>
      <c r="T348" s="21" t="str">
        <f t="shared" si="38"/>
        <v/>
      </c>
      <c r="U348" s="21" t="str">
        <f t="shared" si="39"/>
        <v/>
      </c>
      <c r="V348" s="21" t="str">
        <f t="shared" si="40"/>
        <v/>
      </c>
      <c r="W348" s="21" t="str">
        <f t="shared" si="36"/>
        <v/>
      </c>
      <c r="X348" s="22" t="str">
        <f t="shared" si="41"/>
        <v/>
      </c>
    </row>
    <row r="349" spans="1:24" x14ac:dyDescent="0.25">
      <c r="A349" s="34"/>
      <c r="B349" s="36" t="str">
        <f>IF($D349="", "", IF(COUNTIF($S349:$X349, "X")&gt;0, 'Intro &amp; Setup'!$BQ$5, 'Intro &amp; Setup'!$BQ$4))</f>
        <v/>
      </c>
      <c r="C349" s="34"/>
      <c r="D349" s="216"/>
      <c r="E349" s="217"/>
      <c r="F349" s="218"/>
      <c r="G349" s="219"/>
      <c r="H349" s="34"/>
      <c r="I349" s="34"/>
      <c r="J349" s="20" t="str">
        <f>IFERROR(AVERAGEIF('Google Analytics Data'!$AD$11:$AD$5010, $D349, 'Google Analytics Data'!$E$11:$E$5010), "")</f>
        <v/>
      </c>
      <c r="K349" s="91" t="str">
        <f>IFERROR(AVERAGEIF('Google Analytics Data'!$AD$11:$AD$5010, $D349, 'Google Analytics Data'!$G$11:$G$5010), "")</f>
        <v/>
      </c>
      <c r="L349" s="88" t="str">
        <f>IFERROR(AVERAGEIF('Google Analytics Data'!$AD$11:$AD$5010, $D349, 'Google Analytics Data'!$H$11:$H$5010), "")</f>
        <v/>
      </c>
      <c r="M349" s="34"/>
      <c r="O349" s="36" t="str">
        <f t="shared" si="35"/>
        <v/>
      </c>
      <c r="S349" s="20" t="str">
        <f t="shared" si="37"/>
        <v/>
      </c>
      <c r="T349" s="21" t="str">
        <f t="shared" si="38"/>
        <v/>
      </c>
      <c r="U349" s="21" t="str">
        <f t="shared" si="39"/>
        <v/>
      </c>
      <c r="V349" s="21" t="str">
        <f t="shared" si="40"/>
        <v/>
      </c>
      <c r="W349" s="21" t="str">
        <f t="shared" si="36"/>
        <v/>
      </c>
      <c r="X349" s="22" t="str">
        <f t="shared" si="41"/>
        <v/>
      </c>
    </row>
    <row r="350" spans="1:24" x14ac:dyDescent="0.25">
      <c r="A350" s="34"/>
      <c r="B350" s="36" t="str">
        <f>IF($D350="", "", IF(COUNTIF($S350:$X350, "X")&gt;0, 'Intro &amp; Setup'!$BQ$5, 'Intro &amp; Setup'!$BQ$4))</f>
        <v/>
      </c>
      <c r="C350" s="34"/>
      <c r="D350" s="216"/>
      <c r="E350" s="217"/>
      <c r="F350" s="218"/>
      <c r="G350" s="219"/>
      <c r="H350" s="34"/>
      <c r="I350" s="34"/>
      <c r="J350" s="20" t="str">
        <f>IFERROR(AVERAGEIF('Google Analytics Data'!$AD$11:$AD$5010, $D350, 'Google Analytics Data'!$E$11:$E$5010), "")</f>
        <v/>
      </c>
      <c r="K350" s="91" t="str">
        <f>IFERROR(AVERAGEIF('Google Analytics Data'!$AD$11:$AD$5010, $D350, 'Google Analytics Data'!$G$11:$G$5010), "")</f>
        <v/>
      </c>
      <c r="L350" s="88" t="str">
        <f>IFERROR(AVERAGEIF('Google Analytics Data'!$AD$11:$AD$5010, $D350, 'Google Analytics Data'!$H$11:$H$5010), "")</f>
        <v/>
      </c>
      <c r="M350" s="34"/>
      <c r="O350" s="36" t="str">
        <f t="shared" si="35"/>
        <v/>
      </c>
      <c r="S350" s="20" t="str">
        <f t="shared" si="37"/>
        <v/>
      </c>
      <c r="T350" s="21" t="str">
        <f t="shared" si="38"/>
        <v/>
      </c>
      <c r="U350" s="21" t="str">
        <f t="shared" si="39"/>
        <v/>
      </c>
      <c r="V350" s="21" t="str">
        <f t="shared" si="40"/>
        <v/>
      </c>
      <c r="W350" s="21" t="str">
        <f t="shared" si="36"/>
        <v/>
      </c>
      <c r="X350" s="22" t="str">
        <f t="shared" si="41"/>
        <v/>
      </c>
    </row>
    <row r="351" spans="1:24" x14ac:dyDescent="0.25">
      <c r="A351" s="34"/>
      <c r="B351" s="36" t="str">
        <f>IF($D351="", "", IF(COUNTIF($S351:$X351, "X")&gt;0, 'Intro &amp; Setup'!$BQ$5, 'Intro &amp; Setup'!$BQ$4))</f>
        <v/>
      </c>
      <c r="C351" s="34"/>
      <c r="D351" s="216"/>
      <c r="E351" s="217"/>
      <c r="F351" s="218"/>
      <c r="G351" s="219"/>
      <c r="H351" s="34"/>
      <c r="I351" s="34"/>
      <c r="J351" s="20" t="str">
        <f>IFERROR(AVERAGEIF('Google Analytics Data'!$AD$11:$AD$5010, $D351, 'Google Analytics Data'!$E$11:$E$5010), "")</f>
        <v/>
      </c>
      <c r="K351" s="91" t="str">
        <f>IFERROR(AVERAGEIF('Google Analytics Data'!$AD$11:$AD$5010, $D351, 'Google Analytics Data'!$G$11:$G$5010), "")</f>
        <v/>
      </c>
      <c r="L351" s="88" t="str">
        <f>IFERROR(AVERAGEIF('Google Analytics Data'!$AD$11:$AD$5010, $D351, 'Google Analytics Data'!$H$11:$H$5010), "")</f>
        <v/>
      </c>
      <c r="M351" s="34"/>
      <c r="O351" s="36" t="str">
        <f t="shared" si="35"/>
        <v/>
      </c>
      <c r="S351" s="20" t="str">
        <f t="shared" si="37"/>
        <v/>
      </c>
      <c r="T351" s="21" t="str">
        <f t="shared" si="38"/>
        <v/>
      </c>
      <c r="U351" s="21" t="str">
        <f t="shared" si="39"/>
        <v/>
      </c>
      <c r="V351" s="21" t="str">
        <f t="shared" si="40"/>
        <v/>
      </c>
      <c r="W351" s="21" t="str">
        <f t="shared" si="36"/>
        <v/>
      </c>
      <c r="X351" s="22" t="str">
        <f t="shared" si="41"/>
        <v/>
      </c>
    </row>
    <row r="352" spans="1:24" x14ac:dyDescent="0.25">
      <c r="A352" s="34"/>
      <c r="B352" s="36" t="str">
        <f>IF($D352="", "", IF(COUNTIF($S352:$X352, "X")&gt;0, 'Intro &amp; Setup'!$BQ$5, 'Intro &amp; Setup'!$BQ$4))</f>
        <v/>
      </c>
      <c r="C352" s="34"/>
      <c r="D352" s="216"/>
      <c r="E352" s="217"/>
      <c r="F352" s="218"/>
      <c r="G352" s="219"/>
      <c r="H352" s="34"/>
      <c r="I352" s="34"/>
      <c r="J352" s="20" t="str">
        <f>IFERROR(AVERAGEIF('Google Analytics Data'!$AD$11:$AD$5010, $D352, 'Google Analytics Data'!$E$11:$E$5010), "")</f>
        <v/>
      </c>
      <c r="K352" s="91" t="str">
        <f>IFERROR(AVERAGEIF('Google Analytics Data'!$AD$11:$AD$5010, $D352, 'Google Analytics Data'!$G$11:$G$5010), "")</f>
        <v/>
      </c>
      <c r="L352" s="88" t="str">
        <f>IFERROR(AVERAGEIF('Google Analytics Data'!$AD$11:$AD$5010, $D352, 'Google Analytics Data'!$H$11:$H$5010), "")</f>
        <v/>
      </c>
      <c r="M352" s="34"/>
      <c r="O352" s="36" t="str">
        <f t="shared" si="35"/>
        <v/>
      </c>
      <c r="S352" s="20" t="str">
        <f t="shared" si="37"/>
        <v/>
      </c>
      <c r="T352" s="21" t="str">
        <f t="shared" si="38"/>
        <v/>
      </c>
      <c r="U352" s="21" t="str">
        <f t="shared" si="39"/>
        <v/>
      </c>
      <c r="V352" s="21" t="str">
        <f t="shared" si="40"/>
        <v/>
      </c>
      <c r="W352" s="21" t="str">
        <f t="shared" si="36"/>
        <v/>
      </c>
      <c r="X352" s="22" t="str">
        <f t="shared" si="41"/>
        <v/>
      </c>
    </row>
    <row r="353" spans="1:24" x14ac:dyDescent="0.25">
      <c r="A353" s="34"/>
      <c r="B353" s="36" t="str">
        <f>IF($D353="", "", IF(COUNTIF($S353:$X353, "X")&gt;0, 'Intro &amp; Setup'!$BQ$5, 'Intro &amp; Setup'!$BQ$4))</f>
        <v/>
      </c>
      <c r="C353" s="34"/>
      <c r="D353" s="216"/>
      <c r="E353" s="217"/>
      <c r="F353" s="218"/>
      <c r="G353" s="219"/>
      <c r="H353" s="34"/>
      <c r="I353" s="34"/>
      <c r="J353" s="20" t="str">
        <f>IFERROR(AVERAGEIF('Google Analytics Data'!$AD$11:$AD$5010, $D353, 'Google Analytics Data'!$E$11:$E$5010), "")</f>
        <v/>
      </c>
      <c r="K353" s="91" t="str">
        <f>IFERROR(AVERAGEIF('Google Analytics Data'!$AD$11:$AD$5010, $D353, 'Google Analytics Data'!$G$11:$G$5010), "")</f>
        <v/>
      </c>
      <c r="L353" s="88" t="str">
        <f>IFERROR(AVERAGEIF('Google Analytics Data'!$AD$11:$AD$5010, $D353, 'Google Analytics Data'!$H$11:$H$5010), "")</f>
        <v/>
      </c>
      <c r="M353" s="34"/>
      <c r="O353" s="36" t="str">
        <f t="shared" si="35"/>
        <v/>
      </c>
      <c r="S353" s="20" t="str">
        <f t="shared" si="37"/>
        <v/>
      </c>
      <c r="T353" s="21" t="str">
        <f t="shared" si="38"/>
        <v/>
      </c>
      <c r="U353" s="21" t="str">
        <f t="shared" si="39"/>
        <v/>
      </c>
      <c r="V353" s="21" t="str">
        <f t="shared" si="40"/>
        <v/>
      </c>
      <c r="W353" s="21" t="str">
        <f t="shared" si="36"/>
        <v/>
      </c>
      <c r="X353" s="22" t="str">
        <f t="shared" si="41"/>
        <v/>
      </c>
    </row>
    <row r="354" spans="1:24" x14ac:dyDescent="0.25">
      <c r="A354" s="34"/>
      <c r="B354" s="36" t="str">
        <f>IF($D354="", "", IF(COUNTIF($S354:$X354, "X")&gt;0, 'Intro &amp; Setup'!$BQ$5, 'Intro &amp; Setup'!$BQ$4))</f>
        <v/>
      </c>
      <c r="C354" s="34"/>
      <c r="D354" s="216"/>
      <c r="E354" s="217"/>
      <c r="F354" s="218"/>
      <c r="G354" s="219"/>
      <c r="H354" s="34"/>
      <c r="I354" s="34"/>
      <c r="J354" s="20" t="str">
        <f>IFERROR(AVERAGEIF('Google Analytics Data'!$AD$11:$AD$5010, $D354, 'Google Analytics Data'!$E$11:$E$5010), "")</f>
        <v/>
      </c>
      <c r="K354" s="91" t="str">
        <f>IFERROR(AVERAGEIF('Google Analytics Data'!$AD$11:$AD$5010, $D354, 'Google Analytics Data'!$G$11:$G$5010), "")</f>
        <v/>
      </c>
      <c r="L354" s="88" t="str">
        <f>IFERROR(AVERAGEIF('Google Analytics Data'!$AD$11:$AD$5010, $D354, 'Google Analytics Data'!$H$11:$H$5010), "")</f>
        <v/>
      </c>
      <c r="M354" s="34"/>
      <c r="O354" s="36" t="str">
        <f t="shared" si="35"/>
        <v/>
      </c>
      <c r="S354" s="20" t="str">
        <f t="shared" si="37"/>
        <v/>
      </c>
      <c r="T354" s="21" t="str">
        <f t="shared" si="38"/>
        <v/>
      </c>
      <c r="U354" s="21" t="str">
        <f t="shared" si="39"/>
        <v/>
      </c>
      <c r="V354" s="21" t="str">
        <f t="shared" si="40"/>
        <v/>
      </c>
      <c r="W354" s="21" t="str">
        <f t="shared" si="36"/>
        <v/>
      </c>
      <c r="X354" s="22" t="str">
        <f t="shared" si="41"/>
        <v/>
      </c>
    </row>
    <row r="355" spans="1:24" x14ac:dyDescent="0.25">
      <c r="A355" s="34"/>
      <c r="B355" s="36" t="str">
        <f>IF($D355="", "", IF(COUNTIF($S355:$X355, "X")&gt;0, 'Intro &amp; Setup'!$BQ$5, 'Intro &amp; Setup'!$BQ$4))</f>
        <v/>
      </c>
      <c r="C355" s="34"/>
      <c r="D355" s="216"/>
      <c r="E355" s="217"/>
      <c r="F355" s="218"/>
      <c r="G355" s="219"/>
      <c r="H355" s="34"/>
      <c r="I355" s="34"/>
      <c r="J355" s="20" t="str">
        <f>IFERROR(AVERAGEIF('Google Analytics Data'!$AD$11:$AD$5010, $D355, 'Google Analytics Data'!$E$11:$E$5010), "")</f>
        <v/>
      </c>
      <c r="K355" s="91" t="str">
        <f>IFERROR(AVERAGEIF('Google Analytics Data'!$AD$11:$AD$5010, $D355, 'Google Analytics Data'!$G$11:$G$5010), "")</f>
        <v/>
      </c>
      <c r="L355" s="88" t="str">
        <f>IFERROR(AVERAGEIF('Google Analytics Data'!$AD$11:$AD$5010, $D355, 'Google Analytics Data'!$H$11:$H$5010), "")</f>
        <v/>
      </c>
      <c r="M355" s="34"/>
      <c r="O355" s="36" t="str">
        <f t="shared" si="35"/>
        <v/>
      </c>
      <c r="S355" s="20" t="str">
        <f t="shared" si="37"/>
        <v/>
      </c>
      <c r="T355" s="21" t="str">
        <f t="shared" si="38"/>
        <v/>
      </c>
      <c r="U355" s="21" t="str">
        <f t="shared" si="39"/>
        <v/>
      </c>
      <c r="V355" s="21" t="str">
        <f t="shared" si="40"/>
        <v/>
      </c>
      <c r="W355" s="21" t="str">
        <f t="shared" si="36"/>
        <v/>
      </c>
      <c r="X355" s="22" t="str">
        <f t="shared" si="41"/>
        <v/>
      </c>
    </row>
    <row r="356" spans="1:24" x14ac:dyDescent="0.25">
      <c r="A356" s="34"/>
      <c r="B356" s="36" t="str">
        <f>IF($D356="", "", IF(COUNTIF($S356:$X356, "X")&gt;0, 'Intro &amp; Setup'!$BQ$5, 'Intro &amp; Setup'!$BQ$4))</f>
        <v/>
      </c>
      <c r="C356" s="34"/>
      <c r="D356" s="216"/>
      <c r="E356" s="217"/>
      <c r="F356" s="218"/>
      <c r="G356" s="219"/>
      <c r="H356" s="34"/>
      <c r="I356" s="34"/>
      <c r="J356" s="20" t="str">
        <f>IFERROR(AVERAGEIF('Google Analytics Data'!$AD$11:$AD$5010, $D356, 'Google Analytics Data'!$E$11:$E$5010), "")</f>
        <v/>
      </c>
      <c r="K356" s="91" t="str">
        <f>IFERROR(AVERAGEIF('Google Analytics Data'!$AD$11:$AD$5010, $D356, 'Google Analytics Data'!$G$11:$G$5010), "")</f>
        <v/>
      </c>
      <c r="L356" s="88" t="str">
        <f>IFERROR(AVERAGEIF('Google Analytics Data'!$AD$11:$AD$5010, $D356, 'Google Analytics Data'!$H$11:$H$5010), "")</f>
        <v/>
      </c>
      <c r="M356" s="34"/>
      <c r="O356" s="36" t="str">
        <f t="shared" si="35"/>
        <v/>
      </c>
      <c r="S356" s="20" t="str">
        <f t="shared" si="37"/>
        <v/>
      </c>
      <c r="T356" s="21" t="str">
        <f t="shared" si="38"/>
        <v/>
      </c>
      <c r="U356" s="21" t="str">
        <f t="shared" si="39"/>
        <v/>
      </c>
      <c r="V356" s="21" t="str">
        <f t="shared" si="40"/>
        <v/>
      </c>
      <c r="W356" s="21" t="str">
        <f t="shared" si="36"/>
        <v/>
      </c>
      <c r="X356" s="22" t="str">
        <f t="shared" si="41"/>
        <v/>
      </c>
    </row>
    <row r="357" spans="1:24" x14ac:dyDescent="0.25">
      <c r="A357" s="34"/>
      <c r="B357" s="36" t="str">
        <f>IF($D357="", "", IF(COUNTIF($S357:$X357, "X")&gt;0, 'Intro &amp; Setup'!$BQ$5, 'Intro &amp; Setup'!$BQ$4))</f>
        <v/>
      </c>
      <c r="C357" s="34"/>
      <c r="D357" s="216"/>
      <c r="E357" s="217"/>
      <c r="F357" s="218"/>
      <c r="G357" s="219"/>
      <c r="H357" s="34"/>
      <c r="I357" s="34"/>
      <c r="J357" s="20" t="str">
        <f>IFERROR(AVERAGEIF('Google Analytics Data'!$AD$11:$AD$5010, $D357, 'Google Analytics Data'!$E$11:$E$5010), "")</f>
        <v/>
      </c>
      <c r="K357" s="91" t="str">
        <f>IFERROR(AVERAGEIF('Google Analytics Data'!$AD$11:$AD$5010, $D357, 'Google Analytics Data'!$G$11:$G$5010), "")</f>
        <v/>
      </c>
      <c r="L357" s="88" t="str">
        <f>IFERROR(AVERAGEIF('Google Analytics Data'!$AD$11:$AD$5010, $D357, 'Google Analytics Data'!$H$11:$H$5010), "")</f>
        <v/>
      </c>
      <c r="M357" s="34"/>
      <c r="O357" s="36" t="str">
        <f t="shared" si="35"/>
        <v/>
      </c>
      <c r="S357" s="20" t="str">
        <f t="shared" si="37"/>
        <v/>
      </c>
      <c r="T357" s="21" t="str">
        <f t="shared" si="38"/>
        <v/>
      </c>
      <c r="U357" s="21" t="str">
        <f t="shared" si="39"/>
        <v/>
      </c>
      <c r="V357" s="21" t="str">
        <f t="shared" si="40"/>
        <v/>
      </c>
      <c r="W357" s="21" t="str">
        <f t="shared" si="36"/>
        <v/>
      </c>
      <c r="X357" s="22" t="str">
        <f t="shared" si="41"/>
        <v/>
      </c>
    </row>
    <row r="358" spans="1:24" x14ac:dyDescent="0.25">
      <c r="A358" s="34"/>
      <c r="B358" s="36" t="str">
        <f>IF($D358="", "", IF(COUNTIF($S358:$X358, "X")&gt;0, 'Intro &amp; Setup'!$BQ$5, 'Intro &amp; Setup'!$BQ$4))</f>
        <v/>
      </c>
      <c r="C358" s="34"/>
      <c r="D358" s="216"/>
      <c r="E358" s="217"/>
      <c r="F358" s="218"/>
      <c r="G358" s="219"/>
      <c r="H358" s="34"/>
      <c r="I358" s="34"/>
      <c r="J358" s="20" t="str">
        <f>IFERROR(AVERAGEIF('Google Analytics Data'!$AD$11:$AD$5010, $D358, 'Google Analytics Data'!$E$11:$E$5010), "")</f>
        <v/>
      </c>
      <c r="K358" s="91" t="str">
        <f>IFERROR(AVERAGEIF('Google Analytics Data'!$AD$11:$AD$5010, $D358, 'Google Analytics Data'!$G$11:$G$5010), "")</f>
        <v/>
      </c>
      <c r="L358" s="88" t="str">
        <f>IFERROR(AVERAGEIF('Google Analytics Data'!$AD$11:$AD$5010, $D358, 'Google Analytics Data'!$H$11:$H$5010), "")</f>
        <v/>
      </c>
      <c r="M358" s="34"/>
      <c r="O358" s="36" t="str">
        <f t="shared" si="35"/>
        <v/>
      </c>
      <c r="S358" s="20" t="str">
        <f t="shared" si="37"/>
        <v/>
      </c>
      <c r="T358" s="21" t="str">
        <f t="shared" si="38"/>
        <v/>
      </c>
      <c r="U358" s="21" t="str">
        <f t="shared" si="39"/>
        <v/>
      </c>
      <c r="V358" s="21" t="str">
        <f t="shared" si="40"/>
        <v/>
      </c>
      <c r="W358" s="21" t="str">
        <f t="shared" si="36"/>
        <v/>
      </c>
      <c r="X358" s="22" t="str">
        <f t="shared" si="41"/>
        <v/>
      </c>
    </row>
    <row r="359" spans="1:24" x14ac:dyDescent="0.25">
      <c r="A359" s="34"/>
      <c r="B359" s="36" t="str">
        <f>IF($D359="", "", IF(COUNTIF($S359:$X359, "X")&gt;0, 'Intro &amp; Setup'!$BQ$5, 'Intro &amp; Setup'!$BQ$4))</f>
        <v/>
      </c>
      <c r="C359" s="34"/>
      <c r="D359" s="216"/>
      <c r="E359" s="217"/>
      <c r="F359" s="218"/>
      <c r="G359" s="219"/>
      <c r="H359" s="34"/>
      <c r="I359" s="34"/>
      <c r="J359" s="20" t="str">
        <f>IFERROR(AVERAGEIF('Google Analytics Data'!$AD$11:$AD$5010, $D359, 'Google Analytics Data'!$E$11:$E$5010), "")</f>
        <v/>
      </c>
      <c r="K359" s="91" t="str">
        <f>IFERROR(AVERAGEIF('Google Analytics Data'!$AD$11:$AD$5010, $D359, 'Google Analytics Data'!$G$11:$G$5010), "")</f>
        <v/>
      </c>
      <c r="L359" s="88" t="str">
        <f>IFERROR(AVERAGEIF('Google Analytics Data'!$AD$11:$AD$5010, $D359, 'Google Analytics Data'!$H$11:$H$5010), "")</f>
        <v/>
      </c>
      <c r="M359" s="34"/>
      <c r="O359" s="36" t="str">
        <f t="shared" si="35"/>
        <v/>
      </c>
      <c r="S359" s="20" t="str">
        <f t="shared" si="37"/>
        <v/>
      </c>
      <c r="T359" s="21" t="str">
        <f t="shared" si="38"/>
        <v/>
      </c>
      <c r="U359" s="21" t="str">
        <f t="shared" si="39"/>
        <v/>
      </c>
      <c r="V359" s="21" t="str">
        <f t="shared" si="40"/>
        <v/>
      </c>
      <c r="W359" s="21" t="str">
        <f t="shared" si="36"/>
        <v/>
      </c>
      <c r="X359" s="22" t="str">
        <f t="shared" si="41"/>
        <v/>
      </c>
    </row>
    <row r="360" spans="1:24" x14ac:dyDescent="0.25">
      <c r="A360" s="34"/>
      <c r="B360" s="36" t="str">
        <f>IF($D360="", "", IF(COUNTIF($S360:$X360, "X")&gt;0, 'Intro &amp; Setup'!$BQ$5, 'Intro &amp; Setup'!$BQ$4))</f>
        <v/>
      </c>
      <c r="C360" s="34"/>
      <c r="D360" s="216"/>
      <c r="E360" s="217"/>
      <c r="F360" s="218"/>
      <c r="G360" s="219"/>
      <c r="H360" s="34"/>
      <c r="I360" s="34"/>
      <c r="J360" s="20" t="str">
        <f>IFERROR(AVERAGEIF('Google Analytics Data'!$AD$11:$AD$5010, $D360, 'Google Analytics Data'!$E$11:$E$5010), "")</f>
        <v/>
      </c>
      <c r="K360" s="91" t="str">
        <f>IFERROR(AVERAGEIF('Google Analytics Data'!$AD$11:$AD$5010, $D360, 'Google Analytics Data'!$G$11:$G$5010), "")</f>
        <v/>
      </c>
      <c r="L360" s="88" t="str">
        <f>IFERROR(AVERAGEIF('Google Analytics Data'!$AD$11:$AD$5010, $D360, 'Google Analytics Data'!$H$11:$H$5010), "")</f>
        <v/>
      </c>
      <c r="M360" s="34"/>
      <c r="O360" s="36" t="str">
        <f t="shared" si="35"/>
        <v/>
      </c>
      <c r="S360" s="20" t="str">
        <f t="shared" si="37"/>
        <v/>
      </c>
      <c r="T360" s="21" t="str">
        <f t="shared" si="38"/>
        <v/>
      </c>
      <c r="U360" s="21" t="str">
        <f t="shared" si="39"/>
        <v/>
      </c>
      <c r="V360" s="21" t="str">
        <f t="shared" si="40"/>
        <v/>
      </c>
      <c r="W360" s="21" t="str">
        <f t="shared" si="36"/>
        <v/>
      </c>
      <c r="X360" s="22" t="str">
        <f t="shared" si="41"/>
        <v/>
      </c>
    </row>
    <row r="361" spans="1:24" x14ac:dyDescent="0.25">
      <c r="A361" s="34"/>
      <c r="B361" s="36" t="str">
        <f>IF($D361="", "", IF(COUNTIF($S361:$X361, "X")&gt;0, 'Intro &amp; Setup'!$BQ$5, 'Intro &amp; Setup'!$BQ$4))</f>
        <v/>
      </c>
      <c r="C361" s="34"/>
      <c r="D361" s="216"/>
      <c r="E361" s="217"/>
      <c r="F361" s="218"/>
      <c r="G361" s="219"/>
      <c r="H361" s="34"/>
      <c r="I361" s="34"/>
      <c r="J361" s="20" t="str">
        <f>IFERROR(AVERAGEIF('Google Analytics Data'!$AD$11:$AD$5010, $D361, 'Google Analytics Data'!$E$11:$E$5010), "")</f>
        <v/>
      </c>
      <c r="K361" s="91" t="str">
        <f>IFERROR(AVERAGEIF('Google Analytics Data'!$AD$11:$AD$5010, $D361, 'Google Analytics Data'!$G$11:$G$5010), "")</f>
        <v/>
      </c>
      <c r="L361" s="88" t="str">
        <f>IFERROR(AVERAGEIF('Google Analytics Data'!$AD$11:$AD$5010, $D361, 'Google Analytics Data'!$H$11:$H$5010), "")</f>
        <v/>
      </c>
      <c r="M361" s="34"/>
      <c r="O361" s="36" t="str">
        <f t="shared" si="35"/>
        <v/>
      </c>
      <c r="S361" s="20" t="str">
        <f t="shared" si="37"/>
        <v/>
      </c>
      <c r="T361" s="21" t="str">
        <f t="shared" si="38"/>
        <v/>
      </c>
      <c r="U361" s="21" t="str">
        <f t="shared" si="39"/>
        <v/>
      </c>
      <c r="V361" s="21" t="str">
        <f t="shared" si="40"/>
        <v/>
      </c>
      <c r="W361" s="21" t="str">
        <f t="shared" si="36"/>
        <v/>
      </c>
      <c r="X361" s="22" t="str">
        <f t="shared" si="41"/>
        <v/>
      </c>
    </row>
    <row r="362" spans="1:24" x14ac:dyDescent="0.25">
      <c r="A362" s="34"/>
      <c r="B362" s="36" t="str">
        <f>IF($D362="", "", IF(COUNTIF($S362:$X362, "X")&gt;0, 'Intro &amp; Setup'!$BQ$5, 'Intro &amp; Setup'!$BQ$4))</f>
        <v/>
      </c>
      <c r="C362" s="34"/>
      <c r="D362" s="216"/>
      <c r="E362" s="217"/>
      <c r="F362" s="218"/>
      <c r="G362" s="219"/>
      <c r="H362" s="34"/>
      <c r="I362" s="34"/>
      <c r="J362" s="20" t="str">
        <f>IFERROR(AVERAGEIF('Google Analytics Data'!$AD$11:$AD$5010, $D362, 'Google Analytics Data'!$E$11:$E$5010), "")</f>
        <v/>
      </c>
      <c r="K362" s="91" t="str">
        <f>IFERROR(AVERAGEIF('Google Analytics Data'!$AD$11:$AD$5010, $D362, 'Google Analytics Data'!$G$11:$G$5010), "")</f>
        <v/>
      </c>
      <c r="L362" s="88" t="str">
        <f>IFERROR(AVERAGEIF('Google Analytics Data'!$AD$11:$AD$5010, $D362, 'Google Analytics Data'!$H$11:$H$5010), "")</f>
        <v/>
      </c>
      <c r="M362" s="34"/>
      <c r="O362" s="36" t="str">
        <f t="shared" si="35"/>
        <v/>
      </c>
      <c r="S362" s="20" t="str">
        <f t="shared" si="37"/>
        <v/>
      </c>
      <c r="T362" s="21" t="str">
        <f t="shared" si="38"/>
        <v/>
      </c>
      <c r="U362" s="21" t="str">
        <f t="shared" si="39"/>
        <v/>
      </c>
      <c r="V362" s="21" t="str">
        <f t="shared" si="40"/>
        <v/>
      </c>
      <c r="W362" s="21" t="str">
        <f t="shared" si="36"/>
        <v/>
      </c>
      <c r="X362" s="22" t="str">
        <f t="shared" si="41"/>
        <v/>
      </c>
    </row>
    <row r="363" spans="1:24" x14ac:dyDescent="0.25">
      <c r="A363" s="34"/>
      <c r="B363" s="36" t="str">
        <f>IF($D363="", "", IF(COUNTIF($S363:$X363, "X")&gt;0, 'Intro &amp; Setup'!$BQ$5, 'Intro &amp; Setup'!$BQ$4))</f>
        <v/>
      </c>
      <c r="C363" s="34"/>
      <c r="D363" s="216"/>
      <c r="E363" s="217"/>
      <c r="F363" s="218"/>
      <c r="G363" s="219"/>
      <c r="H363" s="34"/>
      <c r="I363" s="34"/>
      <c r="J363" s="20" t="str">
        <f>IFERROR(AVERAGEIF('Google Analytics Data'!$AD$11:$AD$5010, $D363, 'Google Analytics Data'!$E$11:$E$5010), "")</f>
        <v/>
      </c>
      <c r="K363" s="91" t="str">
        <f>IFERROR(AVERAGEIF('Google Analytics Data'!$AD$11:$AD$5010, $D363, 'Google Analytics Data'!$G$11:$G$5010), "")</f>
        <v/>
      </c>
      <c r="L363" s="88" t="str">
        <f>IFERROR(AVERAGEIF('Google Analytics Data'!$AD$11:$AD$5010, $D363, 'Google Analytics Data'!$H$11:$H$5010), "")</f>
        <v/>
      </c>
      <c r="M363" s="34"/>
      <c r="O363" s="36" t="str">
        <f t="shared" si="35"/>
        <v/>
      </c>
      <c r="S363" s="20" t="str">
        <f t="shared" si="37"/>
        <v/>
      </c>
      <c r="T363" s="21" t="str">
        <f t="shared" si="38"/>
        <v/>
      </c>
      <c r="U363" s="21" t="str">
        <f t="shared" si="39"/>
        <v/>
      </c>
      <c r="V363" s="21" t="str">
        <f t="shared" si="40"/>
        <v/>
      </c>
      <c r="W363" s="21" t="str">
        <f t="shared" si="36"/>
        <v/>
      </c>
      <c r="X363" s="22" t="str">
        <f t="shared" si="41"/>
        <v/>
      </c>
    </row>
    <row r="364" spans="1:24" x14ac:dyDescent="0.25">
      <c r="A364" s="34"/>
      <c r="B364" s="36" t="str">
        <f>IF($D364="", "", IF(COUNTIF($S364:$X364, "X")&gt;0, 'Intro &amp; Setup'!$BQ$5, 'Intro &amp; Setup'!$BQ$4))</f>
        <v/>
      </c>
      <c r="C364" s="34"/>
      <c r="D364" s="216"/>
      <c r="E364" s="217"/>
      <c r="F364" s="218"/>
      <c r="G364" s="219"/>
      <c r="H364" s="34"/>
      <c r="I364" s="34"/>
      <c r="J364" s="20" t="str">
        <f>IFERROR(AVERAGEIF('Google Analytics Data'!$AD$11:$AD$5010, $D364, 'Google Analytics Data'!$E$11:$E$5010), "")</f>
        <v/>
      </c>
      <c r="K364" s="91" t="str">
        <f>IFERROR(AVERAGEIF('Google Analytics Data'!$AD$11:$AD$5010, $D364, 'Google Analytics Data'!$G$11:$G$5010), "")</f>
        <v/>
      </c>
      <c r="L364" s="88" t="str">
        <f>IFERROR(AVERAGEIF('Google Analytics Data'!$AD$11:$AD$5010, $D364, 'Google Analytics Data'!$H$11:$H$5010), "")</f>
        <v/>
      </c>
      <c r="M364" s="34"/>
      <c r="O364" s="36" t="str">
        <f t="shared" si="35"/>
        <v/>
      </c>
      <c r="S364" s="20" t="str">
        <f t="shared" si="37"/>
        <v/>
      </c>
      <c r="T364" s="21" t="str">
        <f t="shared" si="38"/>
        <v/>
      </c>
      <c r="U364" s="21" t="str">
        <f t="shared" si="39"/>
        <v/>
      </c>
      <c r="V364" s="21" t="str">
        <f t="shared" si="40"/>
        <v/>
      </c>
      <c r="W364" s="21" t="str">
        <f t="shared" si="36"/>
        <v/>
      </c>
      <c r="X364" s="22" t="str">
        <f t="shared" si="41"/>
        <v/>
      </c>
    </row>
    <row r="365" spans="1:24" x14ac:dyDescent="0.25">
      <c r="A365" s="34"/>
      <c r="B365" s="36" t="str">
        <f>IF($D365="", "", IF(COUNTIF($S365:$X365, "X")&gt;0, 'Intro &amp; Setup'!$BQ$5, 'Intro &amp; Setup'!$BQ$4))</f>
        <v/>
      </c>
      <c r="C365" s="34"/>
      <c r="D365" s="216"/>
      <c r="E365" s="217"/>
      <c r="F365" s="218"/>
      <c r="G365" s="219"/>
      <c r="H365" s="34"/>
      <c r="I365" s="34"/>
      <c r="J365" s="20" t="str">
        <f>IFERROR(AVERAGEIF('Google Analytics Data'!$AD$11:$AD$5010, $D365, 'Google Analytics Data'!$E$11:$E$5010), "")</f>
        <v/>
      </c>
      <c r="K365" s="91" t="str">
        <f>IFERROR(AVERAGEIF('Google Analytics Data'!$AD$11:$AD$5010, $D365, 'Google Analytics Data'!$G$11:$G$5010), "")</f>
        <v/>
      </c>
      <c r="L365" s="88" t="str">
        <f>IFERROR(AVERAGEIF('Google Analytics Data'!$AD$11:$AD$5010, $D365, 'Google Analytics Data'!$H$11:$H$5010), "")</f>
        <v/>
      </c>
      <c r="M365" s="34"/>
      <c r="O365" s="36" t="str">
        <f t="shared" si="35"/>
        <v/>
      </c>
      <c r="S365" s="20" t="str">
        <f t="shared" si="37"/>
        <v/>
      </c>
      <c r="T365" s="21" t="str">
        <f t="shared" si="38"/>
        <v/>
      </c>
      <c r="U365" s="21" t="str">
        <f t="shared" si="39"/>
        <v/>
      </c>
      <c r="V365" s="21" t="str">
        <f t="shared" si="40"/>
        <v/>
      </c>
      <c r="W365" s="21" t="str">
        <f t="shared" si="36"/>
        <v/>
      </c>
      <c r="X365" s="22" t="str">
        <f t="shared" si="41"/>
        <v/>
      </c>
    </row>
    <row r="366" spans="1:24" x14ac:dyDescent="0.25">
      <c r="A366" s="34"/>
      <c r="B366" s="36" t="str">
        <f>IF($D366="", "", IF(COUNTIF($S366:$X366, "X")&gt;0, 'Intro &amp; Setup'!$BQ$5, 'Intro &amp; Setup'!$BQ$4))</f>
        <v/>
      </c>
      <c r="C366" s="34"/>
      <c r="D366" s="216"/>
      <c r="E366" s="217"/>
      <c r="F366" s="218"/>
      <c r="G366" s="219"/>
      <c r="H366" s="34"/>
      <c r="I366" s="34"/>
      <c r="J366" s="20" t="str">
        <f>IFERROR(AVERAGEIF('Google Analytics Data'!$AD$11:$AD$5010, $D366, 'Google Analytics Data'!$E$11:$E$5010), "")</f>
        <v/>
      </c>
      <c r="K366" s="91" t="str">
        <f>IFERROR(AVERAGEIF('Google Analytics Data'!$AD$11:$AD$5010, $D366, 'Google Analytics Data'!$G$11:$G$5010), "")</f>
        <v/>
      </c>
      <c r="L366" s="88" t="str">
        <f>IFERROR(AVERAGEIF('Google Analytics Data'!$AD$11:$AD$5010, $D366, 'Google Analytics Data'!$H$11:$H$5010), "")</f>
        <v/>
      </c>
      <c r="M366" s="34"/>
      <c r="O366" s="36" t="str">
        <f t="shared" si="35"/>
        <v/>
      </c>
      <c r="S366" s="20" t="str">
        <f t="shared" si="37"/>
        <v/>
      </c>
      <c r="T366" s="21" t="str">
        <f t="shared" si="38"/>
        <v/>
      </c>
      <c r="U366" s="21" t="str">
        <f t="shared" si="39"/>
        <v/>
      </c>
      <c r="V366" s="21" t="str">
        <f t="shared" si="40"/>
        <v/>
      </c>
      <c r="W366" s="21" t="str">
        <f t="shared" si="36"/>
        <v/>
      </c>
      <c r="X366" s="22" t="str">
        <f t="shared" si="41"/>
        <v/>
      </c>
    </row>
    <row r="367" spans="1:24" x14ac:dyDescent="0.25">
      <c r="A367" s="34"/>
      <c r="B367" s="36" t="str">
        <f>IF($D367="", "", IF(COUNTIF($S367:$X367, "X")&gt;0, 'Intro &amp; Setup'!$BQ$5, 'Intro &amp; Setup'!$BQ$4))</f>
        <v/>
      </c>
      <c r="C367" s="34"/>
      <c r="D367" s="216"/>
      <c r="E367" s="217"/>
      <c r="F367" s="218"/>
      <c r="G367" s="219"/>
      <c r="H367" s="34"/>
      <c r="I367" s="34"/>
      <c r="J367" s="20" t="str">
        <f>IFERROR(AVERAGEIF('Google Analytics Data'!$AD$11:$AD$5010, $D367, 'Google Analytics Data'!$E$11:$E$5010), "")</f>
        <v/>
      </c>
      <c r="K367" s="91" t="str">
        <f>IFERROR(AVERAGEIF('Google Analytics Data'!$AD$11:$AD$5010, $D367, 'Google Analytics Data'!$G$11:$G$5010), "")</f>
        <v/>
      </c>
      <c r="L367" s="88" t="str">
        <f>IFERROR(AVERAGEIF('Google Analytics Data'!$AD$11:$AD$5010, $D367, 'Google Analytics Data'!$H$11:$H$5010), "")</f>
        <v/>
      </c>
      <c r="M367" s="34"/>
      <c r="O367" s="36" t="str">
        <f t="shared" si="35"/>
        <v/>
      </c>
      <c r="S367" s="20" t="str">
        <f t="shared" si="37"/>
        <v/>
      </c>
      <c r="T367" s="21" t="str">
        <f t="shared" si="38"/>
        <v/>
      </c>
      <c r="U367" s="21" t="str">
        <f t="shared" si="39"/>
        <v/>
      </c>
      <c r="V367" s="21" t="str">
        <f t="shared" si="40"/>
        <v/>
      </c>
      <c r="W367" s="21" t="str">
        <f t="shared" si="36"/>
        <v/>
      </c>
      <c r="X367" s="22" t="str">
        <f t="shared" si="41"/>
        <v/>
      </c>
    </row>
    <row r="368" spans="1:24" x14ac:dyDescent="0.25">
      <c r="A368" s="34"/>
      <c r="B368" s="36" t="str">
        <f>IF($D368="", "", IF(COUNTIF($S368:$X368, "X")&gt;0, 'Intro &amp; Setup'!$BQ$5, 'Intro &amp; Setup'!$BQ$4))</f>
        <v/>
      </c>
      <c r="C368" s="34"/>
      <c r="D368" s="216"/>
      <c r="E368" s="217"/>
      <c r="F368" s="218"/>
      <c r="G368" s="219"/>
      <c r="H368" s="34"/>
      <c r="I368" s="34"/>
      <c r="J368" s="20" t="str">
        <f>IFERROR(AVERAGEIF('Google Analytics Data'!$AD$11:$AD$5010, $D368, 'Google Analytics Data'!$E$11:$E$5010), "")</f>
        <v/>
      </c>
      <c r="K368" s="91" t="str">
        <f>IFERROR(AVERAGEIF('Google Analytics Data'!$AD$11:$AD$5010, $D368, 'Google Analytics Data'!$G$11:$G$5010), "")</f>
        <v/>
      </c>
      <c r="L368" s="88" t="str">
        <f>IFERROR(AVERAGEIF('Google Analytics Data'!$AD$11:$AD$5010, $D368, 'Google Analytics Data'!$H$11:$H$5010), "")</f>
        <v/>
      </c>
      <c r="M368" s="34"/>
      <c r="O368" s="36" t="str">
        <f t="shared" si="35"/>
        <v/>
      </c>
      <c r="S368" s="20" t="str">
        <f t="shared" si="37"/>
        <v/>
      </c>
      <c r="T368" s="21" t="str">
        <f t="shared" si="38"/>
        <v/>
      </c>
      <c r="U368" s="21" t="str">
        <f t="shared" si="39"/>
        <v/>
      </c>
      <c r="V368" s="21" t="str">
        <f t="shared" si="40"/>
        <v/>
      </c>
      <c r="W368" s="21" t="str">
        <f t="shared" si="36"/>
        <v/>
      </c>
      <c r="X368" s="22" t="str">
        <f t="shared" si="41"/>
        <v/>
      </c>
    </row>
    <row r="369" spans="1:24" x14ac:dyDescent="0.25">
      <c r="A369" s="34"/>
      <c r="B369" s="36" t="str">
        <f>IF($D369="", "", IF(COUNTIF($S369:$X369, "X")&gt;0, 'Intro &amp; Setup'!$BQ$5, 'Intro &amp; Setup'!$BQ$4))</f>
        <v/>
      </c>
      <c r="C369" s="34"/>
      <c r="D369" s="216"/>
      <c r="E369" s="217"/>
      <c r="F369" s="218"/>
      <c r="G369" s="219"/>
      <c r="H369" s="34"/>
      <c r="I369" s="34"/>
      <c r="J369" s="20" t="str">
        <f>IFERROR(AVERAGEIF('Google Analytics Data'!$AD$11:$AD$5010, $D369, 'Google Analytics Data'!$E$11:$E$5010), "")</f>
        <v/>
      </c>
      <c r="K369" s="91" t="str">
        <f>IFERROR(AVERAGEIF('Google Analytics Data'!$AD$11:$AD$5010, $D369, 'Google Analytics Data'!$G$11:$G$5010), "")</f>
        <v/>
      </c>
      <c r="L369" s="88" t="str">
        <f>IFERROR(AVERAGEIF('Google Analytics Data'!$AD$11:$AD$5010, $D369, 'Google Analytics Data'!$H$11:$H$5010), "")</f>
        <v/>
      </c>
      <c r="M369" s="34"/>
      <c r="O369" s="36" t="str">
        <f t="shared" si="35"/>
        <v/>
      </c>
      <c r="S369" s="20" t="str">
        <f t="shared" si="37"/>
        <v/>
      </c>
      <c r="T369" s="21" t="str">
        <f t="shared" si="38"/>
        <v/>
      </c>
      <c r="U369" s="21" t="str">
        <f t="shared" si="39"/>
        <v/>
      </c>
      <c r="V369" s="21" t="str">
        <f t="shared" si="40"/>
        <v/>
      </c>
      <c r="W369" s="21" t="str">
        <f t="shared" si="36"/>
        <v/>
      </c>
      <c r="X369" s="22" t="str">
        <f t="shared" si="41"/>
        <v/>
      </c>
    </row>
    <row r="370" spans="1:24" x14ac:dyDescent="0.25">
      <c r="A370" s="34"/>
      <c r="B370" s="36" t="str">
        <f>IF($D370="", "", IF(COUNTIF($S370:$X370, "X")&gt;0, 'Intro &amp; Setup'!$BQ$5, 'Intro &amp; Setup'!$BQ$4))</f>
        <v/>
      </c>
      <c r="C370" s="34"/>
      <c r="D370" s="216"/>
      <c r="E370" s="217"/>
      <c r="F370" s="218"/>
      <c r="G370" s="219"/>
      <c r="H370" s="34"/>
      <c r="I370" s="34"/>
      <c r="J370" s="20" t="str">
        <f>IFERROR(AVERAGEIF('Google Analytics Data'!$AD$11:$AD$5010, $D370, 'Google Analytics Data'!$E$11:$E$5010), "")</f>
        <v/>
      </c>
      <c r="K370" s="91" t="str">
        <f>IFERROR(AVERAGEIF('Google Analytics Data'!$AD$11:$AD$5010, $D370, 'Google Analytics Data'!$G$11:$G$5010), "")</f>
        <v/>
      </c>
      <c r="L370" s="88" t="str">
        <f>IFERROR(AVERAGEIF('Google Analytics Data'!$AD$11:$AD$5010, $D370, 'Google Analytics Data'!$H$11:$H$5010), "")</f>
        <v/>
      </c>
      <c r="M370" s="34"/>
      <c r="O370" s="36" t="str">
        <f t="shared" si="35"/>
        <v/>
      </c>
      <c r="S370" s="20" t="str">
        <f t="shared" si="37"/>
        <v/>
      </c>
      <c r="T370" s="21" t="str">
        <f t="shared" si="38"/>
        <v/>
      </c>
      <c r="U370" s="21" t="str">
        <f t="shared" si="39"/>
        <v/>
      </c>
      <c r="V370" s="21" t="str">
        <f t="shared" si="40"/>
        <v/>
      </c>
      <c r="W370" s="21" t="str">
        <f t="shared" si="36"/>
        <v/>
      </c>
      <c r="X370" s="22" t="str">
        <f t="shared" si="41"/>
        <v/>
      </c>
    </row>
    <row r="371" spans="1:24" x14ac:dyDescent="0.25">
      <c r="A371" s="34"/>
      <c r="B371" s="36" t="str">
        <f>IF($D371="", "", IF(COUNTIF($S371:$X371, "X")&gt;0, 'Intro &amp; Setup'!$BQ$5, 'Intro &amp; Setup'!$BQ$4))</f>
        <v/>
      </c>
      <c r="C371" s="34"/>
      <c r="D371" s="216"/>
      <c r="E371" s="217"/>
      <c r="F371" s="218"/>
      <c r="G371" s="219"/>
      <c r="H371" s="34"/>
      <c r="I371" s="34"/>
      <c r="J371" s="20" t="str">
        <f>IFERROR(AVERAGEIF('Google Analytics Data'!$AD$11:$AD$5010, $D371, 'Google Analytics Data'!$E$11:$E$5010), "")</f>
        <v/>
      </c>
      <c r="K371" s="91" t="str">
        <f>IFERROR(AVERAGEIF('Google Analytics Data'!$AD$11:$AD$5010, $D371, 'Google Analytics Data'!$G$11:$G$5010), "")</f>
        <v/>
      </c>
      <c r="L371" s="88" t="str">
        <f>IFERROR(AVERAGEIF('Google Analytics Data'!$AD$11:$AD$5010, $D371, 'Google Analytics Data'!$H$11:$H$5010), "")</f>
        <v/>
      </c>
      <c r="M371" s="34"/>
      <c r="O371" s="36" t="str">
        <f t="shared" si="35"/>
        <v/>
      </c>
      <c r="S371" s="20" t="str">
        <f t="shared" si="37"/>
        <v/>
      </c>
      <c r="T371" s="21" t="str">
        <f t="shared" si="38"/>
        <v/>
      </c>
      <c r="U371" s="21" t="str">
        <f t="shared" si="39"/>
        <v/>
      </c>
      <c r="V371" s="21" t="str">
        <f t="shared" si="40"/>
        <v/>
      </c>
      <c r="W371" s="21" t="str">
        <f t="shared" si="36"/>
        <v/>
      </c>
      <c r="X371" s="22" t="str">
        <f t="shared" si="41"/>
        <v/>
      </c>
    </row>
    <row r="372" spans="1:24" x14ac:dyDescent="0.25">
      <c r="A372" s="34"/>
      <c r="B372" s="36" t="str">
        <f>IF($D372="", "", IF(COUNTIF($S372:$X372, "X")&gt;0, 'Intro &amp; Setup'!$BQ$5, 'Intro &amp; Setup'!$BQ$4))</f>
        <v/>
      </c>
      <c r="C372" s="34"/>
      <c r="D372" s="216"/>
      <c r="E372" s="217"/>
      <c r="F372" s="218"/>
      <c r="G372" s="219"/>
      <c r="H372" s="34"/>
      <c r="I372" s="34"/>
      <c r="J372" s="20" t="str">
        <f>IFERROR(AVERAGEIF('Google Analytics Data'!$AD$11:$AD$5010, $D372, 'Google Analytics Data'!$E$11:$E$5010), "")</f>
        <v/>
      </c>
      <c r="K372" s="91" t="str">
        <f>IFERROR(AVERAGEIF('Google Analytics Data'!$AD$11:$AD$5010, $D372, 'Google Analytics Data'!$G$11:$G$5010), "")</f>
        <v/>
      </c>
      <c r="L372" s="88" t="str">
        <f>IFERROR(AVERAGEIF('Google Analytics Data'!$AD$11:$AD$5010, $D372, 'Google Analytics Data'!$H$11:$H$5010), "")</f>
        <v/>
      </c>
      <c r="M372" s="34"/>
      <c r="O372" s="36" t="str">
        <f t="shared" si="35"/>
        <v/>
      </c>
      <c r="S372" s="20" t="str">
        <f t="shared" si="37"/>
        <v/>
      </c>
      <c r="T372" s="21" t="str">
        <f t="shared" si="38"/>
        <v/>
      </c>
      <c r="U372" s="21" t="str">
        <f t="shared" si="39"/>
        <v/>
      </c>
      <c r="V372" s="21" t="str">
        <f t="shared" si="40"/>
        <v/>
      </c>
      <c r="W372" s="21" t="str">
        <f t="shared" si="36"/>
        <v/>
      </c>
      <c r="X372" s="22" t="str">
        <f t="shared" si="41"/>
        <v/>
      </c>
    </row>
    <row r="373" spans="1:24" x14ac:dyDescent="0.25">
      <c r="A373" s="34"/>
      <c r="B373" s="36" t="str">
        <f>IF($D373="", "", IF(COUNTIF($S373:$X373, "X")&gt;0, 'Intro &amp; Setup'!$BQ$5, 'Intro &amp; Setup'!$BQ$4))</f>
        <v/>
      </c>
      <c r="C373" s="34"/>
      <c r="D373" s="216"/>
      <c r="E373" s="217"/>
      <c r="F373" s="218"/>
      <c r="G373" s="219"/>
      <c r="H373" s="34"/>
      <c r="I373" s="34"/>
      <c r="J373" s="20" t="str">
        <f>IFERROR(AVERAGEIF('Google Analytics Data'!$AD$11:$AD$5010, $D373, 'Google Analytics Data'!$E$11:$E$5010), "")</f>
        <v/>
      </c>
      <c r="K373" s="91" t="str">
        <f>IFERROR(AVERAGEIF('Google Analytics Data'!$AD$11:$AD$5010, $D373, 'Google Analytics Data'!$G$11:$G$5010), "")</f>
        <v/>
      </c>
      <c r="L373" s="88" t="str">
        <f>IFERROR(AVERAGEIF('Google Analytics Data'!$AD$11:$AD$5010, $D373, 'Google Analytics Data'!$H$11:$H$5010), "")</f>
        <v/>
      </c>
      <c r="M373" s="34"/>
      <c r="O373" s="36" t="str">
        <f t="shared" si="35"/>
        <v/>
      </c>
      <c r="S373" s="20" t="str">
        <f t="shared" si="37"/>
        <v/>
      </c>
      <c r="T373" s="21" t="str">
        <f t="shared" si="38"/>
        <v/>
      </c>
      <c r="U373" s="21" t="str">
        <f t="shared" si="39"/>
        <v/>
      </c>
      <c r="V373" s="21" t="str">
        <f t="shared" si="40"/>
        <v/>
      </c>
      <c r="W373" s="21" t="str">
        <f t="shared" si="36"/>
        <v/>
      </c>
      <c r="X373" s="22" t="str">
        <f t="shared" si="41"/>
        <v/>
      </c>
    </row>
    <row r="374" spans="1:24" x14ac:dyDescent="0.25">
      <c r="A374" s="34"/>
      <c r="B374" s="36" t="str">
        <f>IF($D374="", "", IF(COUNTIF($S374:$X374, "X")&gt;0, 'Intro &amp; Setup'!$BQ$5, 'Intro &amp; Setup'!$BQ$4))</f>
        <v/>
      </c>
      <c r="C374" s="34"/>
      <c r="D374" s="216"/>
      <c r="E374" s="217"/>
      <c r="F374" s="218"/>
      <c r="G374" s="219"/>
      <c r="H374" s="34"/>
      <c r="I374" s="34"/>
      <c r="J374" s="20" t="str">
        <f>IFERROR(AVERAGEIF('Google Analytics Data'!$AD$11:$AD$5010, $D374, 'Google Analytics Data'!$E$11:$E$5010), "")</f>
        <v/>
      </c>
      <c r="K374" s="91" t="str">
        <f>IFERROR(AVERAGEIF('Google Analytics Data'!$AD$11:$AD$5010, $D374, 'Google Analytics Data'!$G$11:$G$5010), "")</f>
        <v/>
      </c>
      <c r="L374" s="88" t="str">
        <f>IFERROR(AVERAGEIF('Google Analytics Data'!$AD$11:$AD$5010, $D374, 'Google Analytics Data'!$H$11:$H$5010), "")</f>
        <v/>
      </c>
      <c r="M374" s="34"/>
      <c r="O374" s="36" t="str">
        <f t="shared" si="35"/>
        <v/>
      </c>
      <c r="S374" s="20" t="str">
        <f t="shared" si="37"/>
        <v/>
      </c>
      <c r="T374" s="21" t="str">
        <f t="shared" si="38"/>
        <v/>
      </c>
      <c r="U374" s="21" t="str">
        <f t="shared" si="39"/>
        <v/>
      </c>
      <c r="V374" s="21" t="str">
        <f t="shared" si="40"/>
        <v/>
      </c>
      <c r="W374" s="21" t="str">
        <f t="shared" si="36"/>
        <v/>
      </c>
      <c r="X374" s="22" t="str">
        <f t="shared" si="41"/>
        <v/>
      </c>
    </row>
    <row r="375" spans="1:24" x14ac:dyDescent="0.25">
      <c r="A375" s="34"/>
      <c r="B375" s="36" t="str">
        <f>IF($D375="", "", IF(COUNTIF($S375:$X375, "X")&gt;0, 'Intro &amp; Setup'!$BQ$5, 'Intro &amp; Setup'!$BQ$4))</f>
        <v/>
      </c>
      <c r="C375" s="34"/>
      <c r="D375" s="216"/>
      <c r="E375" s="217"/>
      <c r="F375" s="218"/>
      <c r="G375" s="219"/>
      <c r="H375" s="34"/>
      <c r="I375" s="34"/>
      <c r="J375" s="20" t="str">
        <f>IFERROR(AVERAGEIF('Google Analytics Data'!$AD$11:$AD$5010, $D375, 'Google Analytics Data'!$E$11:$E$5010), "")</f>
        <v/>
      </c>
      <c r="K375" s="91" t="str">
        <f>IFERROR(AVERAGEIF('Google Analytics Data'!$AD$11:$AD$5010, $D375, 'Google Analytics Data'!$G$11:$G$5010), "")</f>
        <v/>
      </c>
      <c r="L375" s="88" t="str">
        <f>IFERROR(AVERAGEIF('Google Analytics Data'!$AD$11:$AD$5010, $D375, 'Google Analytics Data'!$H$11:$H$5010), "")</f>
        <v/>
      </c>
      <c r="M375" s="34"/>
      <c r="O375" s="36" t="str">
        <f t="shared" si="35"/>
        <v/>
      </c>
      <c r="S375" s="20" t="str">
        <f t="shared" si="37"/>
        <v/>
      </c>
      <c r="T375" s="21" t="str">
        <f t="shared" si="38"/>
        <v/>
      </c>
      <c r="U375" s="21" t="str">
        <f t="shared" si="39"/>
        <v/>
      </c>
      <c r="V375" s="21" t="str">
        <f t="shared" si="40"/>
        <v/>
      </c>
      <c r="W375" s="21" t="str">
        <f t="shared" si="36"/>
        <v/>
      </c>
      <c r="X375" s="22" t="str">
        <f t="shared" si="41"/>
        <v/>
      </c>
    </row>
    <row r="376" spans="1:24" x14ac:dyDescent="0.25">
      <c r="A376" s="34"/>
      <c r="B376" s="36" t="str">
        <f>IF($D376="", "", IF(COUNTIF($S376:$X376, "X")&gt;0, 'Intro &amp; Setup'!$BQ$5, 'Intro &amp; Setup'!$BQ$4))</f>
        <v/>
      </c>
      <c r="C376" s="34"/>
      <c r="D376" s="216"/>
      <c r="E376" s="217"/>
      <c r="F376" s="218"/>
      <c r="G376" s="219"/>
      <c r="H376" s="34"/>
      <c r="I376" s="34"/>
      <c r="J376" s="20" t="str">
        <f>IFERROR(AVERAGEIF('Google Analytics Data'!$AD$11:$AD$5010, $D376, 'Google Analytics Data'!$E$11:$E$5010), "")</f>
        <v/>
      </c>
      <c r="K376" s="91" t="str">
        <f>IFERROR(AVERAGEIF('Google Analytics Data'!$AD$11:$AD$5010, $D376, 'Google Analytics Data'!$G$11:$G$5010), "")</f>
        <v/>
      </c>
      <c r="L376" s="88" t="str">
        <f>IFERROR(AVERAGEIF('Google Analytics Data'!$AD$11:$AD$5010, $D376, 'Google Analytics Data'!$H$11:$H$5010), "")</f>
        <v/>
      </c>
      <c r="M376" s="34"/>
      <c r="O376" s="36" t="str">
        <f t="shared" si="35"/>
        <v/>
      </c>
      <c r="S376" s="20" t="str">
        <f t="shared" si="37"/>
        <v/>
      </c>
      <c r="T376" s="21" t="str">
        <f t="shared" si="38"/>
        <v/>
      </c>
      <c r="U376" s="21" t="str">
        <f t="shared" si="39"/>
        <v/>
      </c>
      <c r="V376" s="21" t="str">
        <f t="shared" si="40"/>
        <v/>
      </c>
      <c r="W376" s="21" t="str">
        <f t="shared" si="36"/>
        <v/>
      </c>
      <c r="X376" s="22" t="str">
        <f t="shared" si="41"/>
        <v/>
      </c>
    </row>
    <row r="377" spans="1:24" x14ac:dyDescent="0.25">
      <c r="A377" s="34"/>
      <c r="B377" s="36" t="str">
        <f>IF($D377="", "", IF(COUNTIF($S377:$X377, "X")&gt;0, 'Intro &amp; Setup'!$BQ$5, 'Intro &amp; Setup'!$BQ$4))</f>
        <v/>
      </c>
      <c r="C377" s="34"/>
      <c r="D377" s="216"/>
      <c r="E377" s="217"/>
      <c r="F377" s="218"/>
      <c r="G377" s="219"/>
      <c r="H377" s="34"/>
      <c r="I377" s="34"/>
      <c r="J377" s="20" t="str">
        <f>IFERROR(AVERAGEIF('Google Analytics Data'!$AD$11:$AD$5010, $D377, 'Google Analytics Data'!$E$11:$E$5010), "")</f>
        <v/>
      </c>
      <c r="K377" s="91" t="str">
        <f>IFERROR(AVERAGEIF('Google Analytics Data'!$AD$11:$AD$5010, $D377, 'Google Analytics Data'!$G$11:$G$5010), "")</f>
        <v/>
      </c>
      <c r="L377" s="88" t="str">
        <f>IFERROR(AVERAGEIF('Google Analytics Data'!$AD$11:$AD$5010, $D377, 'Google Analytics Data'!$H$11:$H$5010), "")</f>
        <v/>
      </c>
      <c r="M377" s="34"/>
      <c r="O377" s="36" t="str">
        <f t="shared" si="35"/>
        <v/>
      </c>
      <c r="S377" s="20" t="str">
        <f t="shared" si="37"/>
        <v/>
      </c>
      <c r="T377" s="21" t="str">
        <f t="shared" si="38"/>
        <v/>
      </c>
      <c r="U377" s="21" t="str">
        <f t="shared" si="39"/>
        <v/>
      </c>
      <c r="V377" s="21" t="str">
        <f t="shared" si="40"/>
        <v/>
      </c>
      <c r="W377" s="21" t="str">
        <f t="shared" si="36"/>
        <v/>
      </c>
      <c r="X377" s="22" t="str">
        <f t="shared" si="41"/>
        <v/>
      </c>
    </row>
    <row r="378" spans="1:24" x14ac:dyDescent="0.25">
      <c r="A378" s="34"/>
      <c r="B378" s="36" t="str">
        <f>IF($D378="", "", IF(COUNTIF($S378:$X378, "X")&gt;0, 'Intro &amp; Setup'!$BQ$5, 'Intro &amp; Setup'!$BQ$4))</f>
        <v/>
      </c>
      <c r="C378" s="34"/>
      <c r="D378" s="216"/>
      <c r="E378" s="217"/>
      <c r="F378" s="218"/>
      <c r="G378" s="219"/>
      <c r="H378" s="34"/>
      <c r="I378" s="34"/>
      <c r="J378" s="20" t="str">
        <f>IFERROR(AVERAGEIF('Google Analytics Data'!$AD$11:$AD$5010, $D378, 'Google Analytics Data'!$E$11:$E$5010), "")</f>
        <v/>
      </c>
      <c r="K378" s="91" t="str">
        <f>IFERROR(AVERAGEIF('Google Analytics Data'!$AD$11:$AD$5010, $D378, 'Google Analytics Data'!$G$11:$G$5010), "")</f>
        <v/>
      </c>
      <c r="L378" s="88" t="str">
        <f>IFERROR(AVERAGEIF('Google Analytics Data'!$AD$11:$AD$5010, $D378, 'Google Analytics Data'!$H$11:$H$5010), "")</f>
        <v/>
      </c>
      <c r="M378" s="34"/>
      <c r="O378" s="36" t="str">
        <f t="shared" si="35"/>
        <v/>
      </c>
      <c r="S378" s="20" t="str">
        <f t="shared" si="37"/>
        <v/>
      </c>
      <c r="T378" s="21" t="str">
        <f t="shared" si="38"/>
        <v/>
      </c>
      <c r="U378" s="21" t="str">
        <f t="shared" si="39"/>
        <v/>
      </c>
      <c r="V378" s="21" t="str">
        <f t="shared" si="40"/>
        <v/>
      </c>
      <c r="W378" s="21" t="str">
        <f t="shared" si="36"/>
        <v/>
      </c>
      <c r="X378" s="22" t="str">
        <f t="shared" si="41"/>
        <v/>
      </c>
    </row>
    <row r="379" spans="1:24" x14ac:dyDescent="0.25">
      <c r="A379" s="34"/>
      <c r="B379" s="36" t="str">
        <f>IF($D379="", "", IF(COUNTIF($S379:$X379, "X")&gt;0, 'Intro &amp; Setup'!$BQ$5, 'Intro &amp; Setup'!$BQ$4))</f>
        <v/>
      </c>
      <c r="C379" s="34"/>
      <c r="D379" s="216"/>
      <c r="E379" s="217"/>
      <c r="F379" s="218"/>
      <c r="G379" s="219"/>
      <c r="H379" s="34"/>
      <c r="I379" s="34"/>
      <c r="J379" s="20" t="str">
        <f>IFERROR(AVERAGEIF('Google Analytics Data'!$AD$11:$AD$5010, $D379, 'Google Analytics Data'!$E$11:$E$5010), "")</f>
        <v/>
      </c>
      <c r="K379" s="91" t="str">
        <f>IFERROR(AVERAGEIF('Google Analytics Data'!$AD$11:$AD$5010, $D379, 'Google Analytics Data'!$G$11:$G$5010), "")</f>
        <v/>
      </c>
      <c r="L379" s="88" t="str">
        <f>IFERROR(AVERAGEIF('Google Analytics Data'!$AD$11:$AD$5010, $D379, 'Google Analytics Data'!$H$11:$H$5010), "")</f>
        <v/>
      </c>
      <c r="M379" s="34"/>
      <c r="O379" s="36" t="str">
        <f t="shared" si="35"/>
        <v/>
      </c>
      <c r="S379" s="20" t="str">
        <f t="shared" si="37"/>
        <v/>
      </c>
      <c r="T379" s="21" t="str">
        <f t="shared" si="38"/>
        <v/>
      </c>
      <c r="U379" s="21" t="str">
        <f t="shared" si="39"/>
        <v/>
      </c>
      <c r="V379" s="21" t="str">
        <f t="shared" si="40"/>
        <v/>
      </c>
      <c r="W379" s="21" t="str">
        <f t="shared" si="36"/>
        <v/>
      </c>
      <c r="X379" s="22" t="str">
        <f t="shared" si="41"/>
        <v/>
      </c>
    </row>
    <row r="380" spans="1:24" x14ac:dyDescent="0.25">
      <c r="A380" s="34"/>
      <c r="B380" s="27" t="str">
        <f>IF($D380="", "", IF(COUNTIF($S380:$X380, "X")&gt;0, 'Intro &amp; Setup'!$BQ$5, 'Intro &amp; Setup'!$BQ$4))</f>
        <v/>
      </c>
      <c r="C380" s="34"/>
      <c r="D380" s="220"/>
      <c r="E380" s="221"/>
      <c r="F380" s="222"/>
      <c r="G380" s="223"/>
      <c r="H380" s="34"/>
      <c r="I380" s="34"/>
      <c r="J380" s="23" t="str">
        <f>IFERROR(AVERAGEIF('Google Analytics Data'!$AD$11:$AD$5010, $D380, 'Google Analytics Data'!$E$11:$E$5010), "")</f>
        <v/>
      </c>
      <c r="K380" s="92" t="str">
        <f>IFERROR(AVERAGEIF('Google Analytics Data'!$AD$11:$AD$5010, $D380, 'Google Analytics Data'!$G$11:$G$5010), "")</f>
        <v/>
      </c>
      <c r="L380" s="89" t="str">
        <f>IFERROR(AVERAGEIF('Google Analytics Data'!$AD$11:$AD$5010, $D380, 'Google Analytics Data'!$H$11:$H$5010), "")</f>
        <v/>
      </c>
      <c r="M380" s="34"/>
      <c r="O380" s="27" t="str">
        <f t="shared" si="35"/>
        <v/>
      </c>
      <c r="S380" s="23" t="str">
        <f t="shared" ref="S380" si="42">IF(AND(NOT($D380=""), $E380=""), "X", "")</f>
        <v/>
      </c>
      <c r="T380" s="24" t="str">
        <f t="shared" ref="T380" si="43">IF(IFERROR(FIND(" ", $E380), "")="", "", "X")</f>
        <v/>
      </c>
      <c r="U380" s="24" t="str">
        <f t="shared" ref="U380" si="44">IF(IFERROR(FIND("?", $E380), "")="", "", "X")</f>
        <v/>
      </c>
      <c r="V380" s="24" t="str">
        <f t="shared" ref="V380" si="45">IF(IFERROR(FIND("-", $E380), "")="", "", "X")</f>
        <v/>
      </c>
      <c r="W380" s="24" t="str">
        <f t="shared" si="36"/>
        <v/>
      </c>
      <c r="X380" s="25" t="str">
        <f t="shared" ref="X380" si="46">IF(EXACT($E380, LOWER($E380))=TRUE, "", "X")</f>
        <v/>
      </c>
    </row>
    <row r="381" spans="1:24" x14ac:dyDescent="0.25">
      <c r="A381" s="34"/>
      <c r="B381" s="34"/>
      <c r="C381" s="34"/>
      <c r="D381" s="34"/>
      <c r="E381" s="34"/>
      <c r="F381" s="34"/>
      <c r="G381" s="34"/>
      <c r="H381" s="34"/>
      <c r="I381" s="34"/>
      <c r="J381" s="34"/>
      <c r="K381" s="34"/>
      <c r="L381" s="34"/>
      <c r="M381" s="34"/>
    </row>
    <row r="382" spans="1:24" hidden="1" x14ac:dyDescent="0.25"/>
    <row r="383" spans="1:24" hidden="1" x14ac:dyDescent="0.25"/>
    <row r="384" spans="1:24" hidden="1" x14ac:dyDescent="0.25"/>
    <row r="385" hidden="1" x14ac:dyDescent="0.25"/>
    <row r="386" hidden="1" x14ac:dyDescent="0.25"/>
    <row r="387" hidden="1" x14ac:dyDescent="0.25"/>
    <row r="388" hidden="1" x14ac:dyDescent="0.25"/>
    <row r="389" hidden="1" x14ac:dyDescent="0.25"/>
    <row r="390" hidden="1" x14ac:dyDescent="0.25"/>
    <row r="391" hidden="1" x14ac:dyDescent="0.25"/>
    <row r="392" hidden="1" x14ac:dyDescent="0.25"/>
    <row r="393" hidden="1" x14ac:dyDescent="0.25"/>
    <row r="394" hidden="1" x14ac:dyDescent="0.25"/>
    <row r="395" hidden="1" x14ac:dyDescent="0.25"/>
    <row r="396" hidden="1" x14ac:dyDescent="0.25"/>
    <row r="397" hidden="1" x14ac:dyDescent="0.25"/>
    <row r="398" hidden="1" x14ac:dyDescent="0.25"/>
    <row r="399" hidden="1" x14ac:dyDescent="0.25"/>
    <row r="400" hidden="1" x14ac:dyDescent="0.25"/>
    <row r="401" hidden="1" x14ac:dyDescent="0.25"/>
    <row r="402" hidden="1" x14ac:dyDescent="0.25"/>
    <row r="403" hidden="1" x14ac:dyDescent="0.25"/>
    <row r="404" hidden="1" x14ac:dyDescent="0.25"/>
    <row r="405" hidden="1" x14ac:dyDescent="0.25"/>
    <row r="406" hidden="1" x14ac:dyDescent="0.25"/>
    <row r="407" hidden="1" x14ac:dyDescent="0.25"/>
    <row r="408" hidden="1" x14ac:dyDescent="0.25"/>
    <row r="409" hidden="1" x14ac:dyDescent="0.25"/>
    <row r="410" hidden="1" x14ac:dyDescent="0.25"/>
    <row r="411" hidden="1" x14ac:dyDescent="0.25"/>
    <row r="412" hidden="1" x14ac:dyDescent="0.25"/>
    <row r="413" hidden="1" x14ac:dyDescent="0.25"/>
    <row r="414" hidden="1" x14ac:dyDescent="0.25"/>
    <row r="415" hidden="1" x14ac:dyDescent="0.25"/>
    <row r="416" hidden="1" x14ac:dyDescent="0.25"/>
    <row r="417" hidden="1" x14ac:dyDescent="0.25"/>
    <row r="418" hidden="1" x14ac:dyDescent="0.25"/>
    <row r="419" hidden="1" x14ac:dyDescent="0.25"/>
    <row r="420" hidden="1" x14ac:dyDescent="0.25"/>
    <row r="421" hidden="1" x14ac:dyDescent="0.25"/>
    <row r="422" hidden="1" x14ac:dyDescent="0.25"/>
    <row r="423" hidden="1" x14ac:dyDescent="0.25"/>
    <row r="424" hidden="1" x14ac:dyDescent="0.25"/>
    <row r="425" hidden="1" x14ac:dyDescent="0.25"/>
    <row r="426" hidden="1" x14ac:dyDescent="0.25"/>
    <row r="427" hidden="1" x14ac:dyDescent="0.25"/>
    <row r="428" hidden="1" x14ac:dyDescent="0.25"/>
    <row r="429" hidden="1" x14ac:dyDescent="0.25"/>
    <row r="430" hidden="1" x14ac:dyDescent="0.25"/>
    <row r="431" hidden="1" x14ac:dyDescent="0.25"/>
    <row r="432" hidden="1" x14ac:dyDescent="0.25"/>
    <row r="433" hidden="1" x14ac:dyDescent="0.25"/>
    <row r="434" hidden="1" x14ac:dyDescent="0.25"/>
    <row r="435" hidden="1" x14ac:dyDescent="0.25"/>
    <row r="436" hidden="1" x14ac:dyDescent="0.25"/>
    <row r="437" hidden="1" x14ac:dyDescent="0.25"/>
    <row r="438" hidden="1" x14ac:dyDescent="0.25"/>
    <row r="439" hidden="1" x14ac:dyDescent="0.25"/>
    <row r="440" hidden="1" x14ac:dyDescent="0.25"/>
    <row r="441" hidden="1" x14ac:dyDescent="0.25"/>
    <row r="442" hidden="1" x14ac:dyDescent="0.25"/>
    <row r="443" hidden="1" x14ac:dyDescent="0.25"/>
    <row r="444" hidden="1" x14ac:dyDescent="0.25"/>
    <row r="445" hidden="1" x14ac:dyDescent="0.25"/>
    <row r="446" hidden="1" x14ac:dyDescent="0.25"/>
    <row r="447" hidden="1" x14ac:dyDescent="0.25"/>
    <row r="448" hidden="1" x14ac:dyDescent="0.25"/>
    <row r="449" hidden="1" x14ac:dyDescent="0.25"/>
    <row r="450" hidden="1" x14ac:dyDescent="0.25"/>
    <row r="451" hidden="1" x14ac:dyDescent="0.25"/>
    <row r="452" hidden="1" x14ac:dyDescent="0.25"/>
    <row r="453" hidden="1" x14ac:dyDescent="0.25"/>
    <row r="454" hidden="1" x14ac:dyDescent="0.25"/>
    <row r="455" hidden="1" x14ac:dyDescent="0.25"/>
    <row r="456" hidden="1" x14ac:dyDescent="0.25"/>
    <row r="457" hidden="1" x14ac:dyDescent="0.25"/>
    <row r="458" hidden="1" x14ac:dyDescent="0.25"/>
    <row r="459" hidden="1" x14ac:dyDescent="0.25"/>
    <row r="460" hidden="1" x14ac:dyDescent="0.25"/>
    <row r="461" hidden="1" x14ac:dyDescent="0.25"/>
    <row r="462" hidden="1" x14ac:dyDescent="0.25"/>
    <row r="463" hidden="1" x14ac:dyDescent="0.25"/>
    <row r="464" hidden="1" x14ac:dyDescent="0.25"/>
    <row r="465" hidden="1" x14ac:dyDescent="0.25"/>
    <row r="466" hidden="1" x14ac:dyDescent="0.25"/>
    <row r="467" hidden="1" x14ac:dyDescent="0.25"/>
    <row r="468" hidden="1" x14ac:dyDescent="0.25"/>
    <row r="469" hidden="1" x14ac:dyDescent="0.25"/>
    <row r="470" hidden="1" x14ac:dyDescent="0.25"/>
    <row r="471" hidden="1" x14ac:dyDescent="0.25"/>
    <row r="472" hidden="1" x14ac:dyDescent="0.25"/>
    <row r="473" hidden="1" x14ac:dyDescent="0.25"/>
    <row r="474" hidden="1" x14ac:dyDescent="0.25"/>
    <row r="475" hidden="1" x14ac:dyDescent="0.25"/>
    <row r="476" hidden="1" x14ac:dyDescent="0.25"/>
    <row r="477" hidden="1" x14ac:dyDescent="0.25"/>
    <row r="478" hidden="1" x14ac:dyDescent="0.25"/>
    <row r="479" hidden="1" x14ac:dyDescent="0.25"/>
    <row r="480" hidden="1" x14ac:dyDescent="0.25"/>
    <row r="481" hidden="1" x14ac:dyDescent="0.25"/>
    <row r="482" hidden="1" x14ac:dyDescent="0.25"/>
    <row r="483" hidden="1" x14ac:dyDescent="0.25"/>
    <row r="484" hidden="1" x14ac:dyDescent="0.25"/>
    <row r="485" hidden="1" x14ac:dyDescent="0.25"/>
    <row r="486" hidden="1" x14ac:dyDescent="0.25"/>
    <row r="487" hidden="1" x14ac:dyDescent="0.25"/>
    <row r="488" hidden="1" x14ac:dyDescent="0.25"/>
    <row r="489" hidden="1" x14ac:dyDescent="0.25"/>
    <row r="490" hidden="1" x14ac:dyDescent="0.25"/>
    <row r="491" hidden="1" x14ac:dyDescent="0.25"/>
    <row r="492" hidden="1" x14ac:dyDescent="0.25"/>
    <row r="493" hidden="1" x14ac:dyDescent="0.25"/>
    <row r="494" hidden="1" x14ac:dyDescent="0.25"/>
    <row r="495" hidden="1" x14ac:dyDescent="0.25"/>
    <row r="496" hidden="1" x14ac:dyDescent="0.25"/>
    <row r="497" hidden="1" x14ac:dyDescent="0.25"/>
    <row r="498" hidden="1" x14ac:dyDescent="0.25"/>
    <row r="499" hidden="1" x14ac:dyDescent="0.25"/>
    <row r="500" hidden="1" x14ac:dyDescent="0.25"/>
    <row r="501" hidden="1" x14ac:dyDescent="0.25"/>
    <row r="502" hidden="1" x14ac:dyDescent="0.25"/>
    <row r="503" hidden="1" x14ac:dyDescent="0.25"/>
    <row r="504" hidden="1" x14ac:dyDescent="0.25"/>
    <row r="505" hidden="1" x14ac:dyDescent="0.25"/>
    <row r="506" hidden="1" x14ac:dyDescent="0.25"/>
    <row r="507" hidden="1" x14ac:dyDescent="0.25"/>
    <row r="508" hidden="1" x14ac:dyDescent="0.25"/>
    <row r="509" hidden="1" x14ac:dyDescent="0.25"/>
    <row r="510" hidden="1" x14ac:dyDescent="0.25"/>
    <row r="511" hidden="1" x14ac:dyDescent="0.25"/>
  </sheetData>
  <sheetProtection algorithmName="SHA-512" hashValue="DVIvRs8LcBtD7IjfBstuY3fFUoEYT+OhkI9aIY9/j97iPhQOO0mgjx4JkXLU/D7gEilzE1yvc4u2aDzCFF0CGw==" saltValue="F2TustOP8NCuj0WjoL5DWQ==" spinCount="100000" sheet="1" objects="1" scenarios="1" sort="0" autoFilter="0"/>
  <autoFilter ref="D10:G15" xr:uid="{8722109A-0215-47ED-8999-73CAF6BE3A3A}"/>
  <mergeCells count="8">
    <mergeCell ref="K2:L2"/>
    <mergeCell ref="B2:D3"/>
    <mergeCell ref="B5:G7"/>
    <mergeCell ref="J6:L6"/>
    <mergeCell ref="J5:L5"/>
    <mergeCell ref="J7:L7"/>
    <mergeCell ref="F2:G2"/>
    <mergeCell ref="F3:G3"/>
  </mergeCells>
  <conditionalFormatting sqref="D8">
    <cfRule type="expression" dxfId="6" priority="6">
      <formula>NOT($D$8="")</formula>
    </cfRule>
  </conditionalFormatting>
  <conditionalFormatting sqref="D11:D380">
    <cfRule type="expression" dxfId="5" priority="5">
      <formula>$O11="X"</formula>
    </cfRule>
  </conditionalFormatting>
  <conditionalFormatting sqref="K11:L380">
    <cfRule type="colorScale" priority="2">
      <colorScale>
        <cfvo type="num" val="0"/>
        <cfvo type="num" val="0.5"/>
        <cfvo type="num" val="1"/>
        <color rgb="FF63BE7B"/>
        <color rgb="FFFFEB84"/>
        <color rgb="FFF8696B"/>
      </colorScale>
    </cfRule>
  </conditionalFormatting>
  <conditionalFormatting sqref="J11:J380">
    <cfRule type="colorScale" priority="14">
      <colorScale>
        <cfvo type="num" val="0"/>
        <cfvo type="percentile" val="50"/>
        <cfvo type="max"/>
        <color rgb="FFF8696B"/>
        <color rgb="FFFFEB84"/>
        <color rgb="FF63BE7B"/>
      </colorScale>
    </cfRule>
  </conditionalFormatting>
  <conditionalFormatting sqref="J6">
    <cfRule type="expression" dxfId="4" priority="15">
      <formula>NOT($J$6="")</formula>
    </cfRule>
  </conditionalFormatting>
  <dataValidations count="3">
    <dataValidation type="list" allowBlank="1" showInputMessage="1" showErrorMessage="1" sqref="L3" xr:uid="{8383E71F-01D2-4681-A357-E63DD13DAD31}">
      <formula1>$Q$10:$Q$22</formula1>
    </dataValidation>
    <dataValidation type="list" allowBlank="1" showInputMessage="1" showErrorMessage="1" sqref="L4" xr:uid="{9308E368-02EE-4B78-B3D9-913574884CAA}">
      <formula1>$D$10:$D$380</formula1>
    </dataValidation>
    <dataValidation type="list" allowBlank="1" showInputMessage="1" showErrorMessage="1" sqref="J7:L7" xr:uid="{E38B87A7-2725-412F-82AA-8C9EBB279D7D}">
      <formula1>$J$6</formula1>
    </dataValidation>
  </dataValidations>
  <pageMargins left="0.7" right="0.7" top="0.75" bottom="0.75" header="0.3" footer="0.3"/>
  <pageSetup paperSize="9" orientation="portrait" verticalDpi="300" r:id="rId1"/>
  <colBreaks count="1" manualBreakCount="1">
    <brk id="8" max="510" man="1"/>
  </colBreaks>
  <drawing r:id="rId2"/>
  <extLst>
    <ext xmlns:x14="http://schemas.microsoft.com/office/spreadsheetml/2009/9/main" uri="{78C0D931-6437-407d-A8EE-F0AAD7539E65}">
      <x14:conditionalFormattings>
        <x14:conditionalFormatting xmlns:xm="http://schemas.microsoft.com/office/excel/2006/main">
          <x14:cfRule type="expression" priority="3" id="{F95C1391-8FFA-4B06-B4B2-8D73E739D90A}">
            <xm:f>B11='Intro &amp; Setup'!$BQ$5</xm:f>
            <x14:dxf>
              <font>
                <b/>
                <i val="0"/>
                <color rgb="FFFF0000"/>
              </font>
            </x14:dxf>
          </x14:cfRule>
          <x14:cfRule type="expression" priority="4" id="{8BBDC4FC-0C0A-466F-99F3-5F7FD33FC9F1}">
            <xm:f>B11='Intro &amp; Setup'!$BQ$4</xm:f>
            <x14:dxf>
              <font>
                <b/>
                <i val="0"/>
                <color rgb="FF00B050"/>
              </font>
            </x14:dxf>
          </x14:cfRule>
          <xm:sqref>B11:B380</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6DE636-C1BA-4FDC-B5D6-7AF381BAF20D}">
  <sheetPr>
    <tabColor rgb="FFFFC000"/>
  </sheetPr>
  <dimension ref="A1:AK5011"/>
  <sheetViews>
    <sheetView zoomScaleNormal="100" workbookViewId="0">
      <pane ySplit="10" topLeftCell="A11" activePane="bottomLeft" state="frozen"/>
      <selection pane="bottomLeft"/>
    </sheetView>
  </sheetViews>
  <sheetFormatPr defaultColWidth="0" defaultRowHeight="15" zeroHeight="1" x14ac:dyDescent="0.25"/>
  <cols>
    <col min="1" max="1" width="2.85546875" style="1" customWidth="1"/>
    <col min="2" max="2" width="50" style="1" customWidth="1"/>
    <col min="3" max="9" width="14.28515625" style="1" customWidth="1"/>
    <col min="10" max="10" width="2.85546875" style="1" customWidth="1"/>
    <col min="11" max="12" width="9.140625" style="1" hidden="1" customWidth="1"/>
    <col min="13" max="13" width="28.5703125" style="1" hidden="1" customWidth="1"/>
    <col min="14" max="15" width="17.140625" style="1" hidden="1" customWidth="1"/>
    <col min="16" max="16" width="2.85546875" style="1" hidden="1" customWidth="1"/>
    <col min="17" max="28" width="9.140625" style="1" hidden="1" customWidth="1"/>
    <col min="29" max="29" width="2.85546875" style="1" hidden="1" customWidth="1"/>
    <col min="30" max="31" width="17.140625" style="1" hidden="1" customWidth="1"/>
    <col min="32" max="32" width="2.85546875" style="1" hidden="1" customWidth="1"/>
    <col min="33" max="33" width="34.28515625" style="1" hidden="1" customWidth="1"/>
    <col min="34" max="34" width="2.85546875" style="1" hidden="1" customWidth="1"/>
    <col min="35" max="35" width="11.42578125" style="1" hidden="1" customWidth="1"/>
    <col min="36" max="36" width="2.85546875" style="1" hidden="1" customWidth="1"/>
    <col min="37" max="37" width="0" style="1" hidden="1" customWidth="1"/>
    <col min="38" max="16384" width="9.140625" style="1" hidden="1"/>
  </cols>
  <sheetData>
    <row r="1" spans="1:37" x14ac:dyDescent="0.25">
      <c r="A1" s="34"/>
      <c r="B1" s="34"/>
      <c r="C1" s="34"/>
      <c r="D1" s="34"/>
      <c r="E1" s="34"/>
      <c r="F1" s="34"/>
      <c r="G1" s="34"/>
      <c r="H1" s="34"/>
      <c r="I1" s="34"/>
      <c r="J1" s="34"/>
    </row>
    <row r="2" spans="1:37" x14ac:dyDescent="0.25">
      <c r="A2" s="34"/>
      <c r="B2" s="204" t="s">
        <v>37</v>
      </c>
      <c r="C2" s="34"/>
      <c r="D2" s="134" t="s">
        <v>67</v>
      </c>
      <c r="E2" s="135"/>
      <c r="F2" s="136"/>
      <c r="G2" s="34"/>
      <c r="H2" s="34"/>
      <c r="I2" s="34"/>
      <c r="J2" s="34"/>
    </row>
    <row r="3" spans="1:37" x14ac:dyDescent="0.25">
      <c r="A3" s="34"/>
      <c r="B3" s="205"/>
      <c r="C3" s="34"/>
      <c r="D3" s="200" t="str">
        <f>IF(Campaigns!$O$5="X", "No Date Range", _xlfn.CONCAT(TEXT(Campaigns!$O$3, "dd mmm yyyy"), " to ", TEXT(Campaigns!$O$4, "dd mmm yyyy")))</f>
        <v>24 Jun 2019 to 30 Jun 2019</v>
      </c>
      <c r="E3" s="201"/>
      <c r="F3" s="202"/>
      <c r="G3" s="34"/>
      <c r="H3" s="34"/>
      <c r="I3" s="34"/>
      <c r="J3" s="34"/>
    </row>
    <row r="4" spans="1:37" x14ac:dyDescent="0.25">
      <c r="A4" s="34"/>
      <c r="B4" s="34"/>
      <c r="C4" s="34"/>
      <c r="D4" s="203" t="s">
        <v>68</v>
      </c>
      <c r="E4" s="203"/>
      <c r="F4" s="203"/>
      <c r="G4" s="34"/>
      <c r="H4" s="34"/>
      <c r="I4" s="34"/>
      <c r="J4" s="34"/>
      <c r="AI4" s="2" t="str">
        <f>IF(Report!$AV$23="", "", Report!$AV$23)</f>
        <v>Page Views</v>
      </c>
    </row>
    <row r="5" spans="1:37" x14ac:dyDescent="0.25">
      <c r="A5" s="34"/>
      <c r="B5" s="150" t="s">
        <v>82</v>
      </c>
      <c r="C5" s="151"/>
      <c r="D5" s="151"/>
      <c r="E5" s="151"/>
      <c r="F5" s="152"/>
      <c r="G5" s="34"/>
      <c r="H5" s="34"/>
      <c r="I5" s="34"/>
      <c r="J5" s="34"/>
    </row>
    <row r="6" spans="1:37" x14ac:dyDescent="0.25">
      <c r="A6" s="34"/>
      <c r="B6" s="153"/>
      <c r="C6" s="154"/>
      <c r="D6" s="154"/>
      <c r="E6" s="154"/>
      <c r="F6" s="155"/>
      <c r="G6" s="34"/>
      <c r="H6" s="34"/>
      <c r="I6" s="34"/>
      <c r="J6" s="34"/>
      <c r="AI6" s="26" t="str">
        <f>$C$9</f>
        <v>Page Views</v>
      </c>
    </row>
    <row r="7" spans="1:37" x14ac:dyDescent="0.25">
      <c r="A7" s="34"/>
      <c r="B7" s="156"/>
      <c r="C7" s="157"/>
      <c r="D7" s="157"/>
      <c r="E7" s="157"/>
      <c r="F7" s="158"/>
      <c r="G7" s="34"/>
      <c r="H7" s="34"/>
      <c r="I7" s="34"/>
      <c r="J7" s="34"/>
      <c r="AI7" s="36" t="str">
        <f>$D$9</f>
        <v>Unique Views</v>
      </c>
    </row>
    <row r="8" spans="1:37" x14ac:dyDescent="0.25">
      <c r="A8" s="34"/>
      <c r="B8" s="34"/>
      <c r="C8" s="34"/>
      <c r="D8" s="34"/>
      <c r="E8" s="34"/>
      <c r="F8" s="34"/>
      <c r="G8" s="34"/>
      <c r="H8" s="34"/>
      <c r="I8" s="34"/>
      <c r="J8" s="34"/>
      <c r="Q8" s="80" t="str">
        <f>IF(Q$10="", "", LEN(Q$10))</f>
        <v/>
      </c>
      <c r="R8" s="81" t="str">
        <f t="shared" ref="R8:AB8" si="0">IF(R$10="", "", LEN(R$10))</f>
        <v/>
      </c>
      <c r="S8" s="81" t="str">
        <f t="shared" si="0"/>
        <v/>
      </c>
      <c r="T8" s="81" t="str">
        <f t="shared" si="0"/>
        <v/>
      </c>
      <c r="U8" s="81" t="str">
        <f t="shared" si="0"/>
        <v/>
      </c>
      <c r="V8" s="81" t="str">
        <f t="shared" si="0"/>
        <v/>
      </c>
      <c r="W8" s="81" t="str">
        <f t="shared" si="0"/>
        <v/>
      </c>
      <c r="X8" s="81" t="str">
        <f t="shared" si="0"/>
        <v/>
      </c>
      <c r="Y8" s="81" t="str">
        <f t="shared" si="0"/>
        <v/>
      </c>
      <c r="Z8" s="81" t="str">
        <f t="shared" si="0"/>
        <v/>
      </c>
      <c r="AA8" s="81" t="str">
        <f t="shared" si="0"/>
        <v/>
      </c>
      <c r="AB8" s="82" t="str">
        <f t="shared" si="0"/>
        <v/>
      </c>
      <c r="AI8" s="27" t="str">
        <f>$F$9</f>
        <v>Entrances</v>
      </c>
    </row>
    <row r="9" spans="1:37" x14ac:dyDescent="0.25">
      <c r="A9" s="34"/>
      <c r="B9" s="29" t="s">
        <v>29</v>
      </c>
      <c r="C9" s="30" t="s">
        <v>30</v>
      </c>
      <c r="D9" s="30" t="s">
        <v>35</v>
      </c>
      <c r="E9" s="30" t="s">
        <v>36</v>
      </c>
      <c r="F9" s="30" t="s">
        <v>31</v>
      </c>
      <c r="G9" s="30" t="s">
        <v>32</v>
      </c>
      <c r="H9" s="30" t="s">
        <v>33</v>
      </c>
      <c r="I9" s="31" t="s">
        <v>34</v>
      </c>
      <c r="J9" s="34"/>
      <c r="L9" s="2">
        <f>LEN(Campaigns!$Q$4)</f>
        <v>6</v>
      </c>
      <c r="AK9" s="112">
        <f>SUMIF($AK$11:$AK$5010, "X", $AI$11:$AI$5010)</f>
        <v>0</v>
      </c>
    </row>
    <row r="10" spans="1:37" x14ac:dyDescent="0.25">
      <c r="A10" s="34"/>
      <c r="B10" s="48"/>
      <c r="C10" s="49"/>
      <c r="D10" s="49"/>
      <c r="E10" s="49"/>
      <c r="F10" s="49"/>
      <c r="G10" s="49"/>
      <c r="H10" s="49"/>
      <c r="I10" s="50"/>
      <c r="J10" s="34"/>
      <c r="M10" s="16" t="s">
        <v>43</v>
      </c>
      <c r="N10" s="16" t="s">
        <v>17</v>
      </c>
      <c r="O10" s="16" t="s">
        <v>44</v>
      </c>
      <c r="Q10" s="77" t="str">
        <f>IF('Intro &amp; Setup'!$AA$17="", "", 'Intro &amp; Setup'!$AA$17)</f>
        <v/>
      </c>
      <c r="R10" s="78" t="str">
        <f>IF('Intro &amp; Setup'!$AA$18="", "", 'Intro &amp; Setup'!$AA$18)</f>
        <v/>
      </c>
      <c r="S10" s="78" t="str">
        <f>IF('Intro &amp; Setup'!$AA$19="", "", 'Intro &amp; Setup'!$AA$19)</f>
        <v/>
      </c>
      <c r="T10" s="78" t="str">
        <f>IF('Intro &amp; Setup'!$AA$20="", "", 'Intro &amp; Setup'!$AA$20)</f>
        <v/>
      </c>
      <c r="U10" s="78" t="str">
        <f>IF('Intro &amp; Setup'!$AA$21="", "", 'Intro &amp; Setup'!$AA$21)</f>
        <v/>
      </c>
      <c r="V10" s="78" t="str">
        <f>IF('Intro &amp; Setup'!$AA$22="", "", 'Intro &amp; Setup'!$AA$22)</f>
        <v/>
      </c>
      <c r="W10" s="78" t="str">
        <f>IF('Intro &amp; Setup'!$AA$23="", "", 'Intro &amp; Setup'!$AA$23)</f>
        <v/>
      </c>
      <c r="X10" s="78" t="str">
        <f>IF('Intro &amp; Setup'!$AA$24="", "", 'Intro &amp; Setup'!$AA$24)</f>
        <v/>
      </c>
      <c r="Y10" s="78" t="str">
        <f>IF('Intro &amp; Setup'!$AA$25="", "", 'Intro &amp; Setup'!$AA$25)</f>
        <v/>
      </c>
      <c r="Z10" s="78" t="str">
        <f>IF('Intro &amp; Setup'!$AA$26="", "", 'Intro &amp; Setup'!$AA$26)</f>
        <v/>
      </c>
      <c r="AA10" s="78" t="str">
        <f>IF('Intro &amp; Setup'!$AA$27="", "", 'Intro &amp; Setup'!$AA$27)</f>
        <v/>
      </c>
      <c r="AB10" s="79" t="str">
        <f>IF('Intro &amp; Setup'!$AA$28="", "", 'Intro &amp; Setup'!$AA$28)</f>
        <v/>
      </c>
      <c r="AD10" s="16" t="s">
        <v>26</v>
      </c>
      <c r="AE10" s="16" t="s">
        <v>6</v>
      </c>
      <c r="AG10" s="16" t="s">
        <v>45</v>
      </c>
      <c r="AI10" s="16" t="s">
        <v>70</v>
      </c>
    </row>
    <row r="11" spans="1:37" x14ac:dyDescent="0.25">
      <c r="A11" s="34"/>
      <c r="B11" s="51"/>
      <c r="C11" s="52"/>
      <c r="D11" s="52"/>
      <c r="E11" s="52"/>
      <c r="F11" s="52"/>
      <c r="G11" s="53"/>
      <c r="H11" s="53"/>
      <c r="I11" s="54"/>
      <c r="J11" s="34"/>
      <c r="L11" s="26" t="str">
        <f>IF($B11="", "", IFERROR(FIND(Campaigns!$Q$4, $B11), ""))</f>
        <v/>
      </c>
      <c r="M11" s="71" t="str">
        <f>IFERROR(REPLACE($B11, 1, $L11+$L$9-1, ""), "")</f>
        <v/>
      </c>
      <c r="N11" s="72" t="str">
        <f>IFERROR(LEFT($M11, FIND("-", $M11)-1), "")</f>
        <v/>
      </c>
      <c r="O11" s="19" t="str">
        <f>IFERROR(REPLACE($M11, 1, FIND("-", $M11), ""), "")</f>
        <v/>
      </c>
      <c r="Q11" s="17" t="str">
        <f>IFERROR(IF(Q$10="", "", IF(LEFT($O11, Q$8)=Q$10, "X", "")), "")</f>
        <v/>
      </c>
      <c r="R11" s="18" t="str">
        <f t="shared" ref="R11:AB26" si="1">IFERROR(IF(R$10="", "", IF(LEFT($O11, R$8)=R$10, "X", "")), "")</f>
        <v/>
      </c>
      <c r="S11" s="18" t="str">
        <f t="shared" si="1"/>
        <v/>
      </c>
      <c r="T11" s="18" t="str">
        <f t="shared" si="1"/>
        <v/>
      </c>
      <c r="U11" s="18" t="str">
        <f t="shared" si="1"/>
        <v/>
      </c>
      <c r="V11" s="18" t="str">
        <f t="shared" si="1"/>
        <v/>
      </c>
      <c r="W11" s="18" t="str">
        <f t="shared" si="1"/>
        <v/>
      </c>
      <c r="X11" s="18" t="str">
        <f t="shared" si="1"/>
        <v/>
      </c>
      <c r="Y11" s="18" t="str">
        <f t="shared" si="1"/>
        <v/>
      </c>
      <c r="Z11" s="18" t="str">
        <f t="shared" si="1"/>
        <v/>
      </c>
      <c r="AA11" s="18" t="str">
        <f t="shared" si="1"/>
        <v/>
      </c>
      <c r="AB11" s="37" t="str">
        <f t="shared" si="1"/>
        <v/>
      </c>
      <c r="AD11" s="26" t="str">
        <f>IF($N11="", "", IFERROR(INDEX(Campaigns!$D$11:$D$380, MATCH($N11, Campaigns!$E$11:$E$380, 0)), ""))</f>
        <v/>
      </c>
      <c r="AE11" s="37" t="str">
        <f>IF(COUNTIF($Q11:$AB11, "X")=0, "", IFERROR(INDEX('Intro &amp; Setup'!$T$17:$T$28, MATCH(INDEX($Q$10:$AB$10, $AC11, MATCH("X", $Q11:$AB11, 0)), 'Intro &amp; Setup'!$AA$17:$AA$28, 0)), ""))</f>
        <v/>
      </c>
      <c r="AG11" s="83" t="str">
        <f>IF(OR($AD11="", $AE11=""), "", _xlfn.CONCAT($AD11, "-", $AE11))</f>
        <v/>
      </c>
      <c r="AI11" s="26">
        <f>IF($AI$4=$AI$6, $C11, IF($AI$4=$AI$7, $D11, IF($AI$4=$AI$8, $F11, "")))</f>
        <v>0</v>
      </c>
      <c r="AK11" s="26" t="str">
        <f>IF($AG11="", "", "X")</f>
        <v/>
      </c>
    </row>
    <row r="12" spans="1:37" x14ac:dyDescent="0.25">
      <c r="A12" s="34"/>
      <c r="B12" s="55"/>
      <c r="C12" s="56"/>
      <c r="D12" s="56"/>
      <c r="E12" s="56"/>
      <c r="F12" s="56"/>
      <c r="G12" s="57"/>
      <c r="H12" s="57"/>
      <c r="I12" s="58"/>
      <c r="J12" s="34"/>
      <c r="L12" s="36" t="str">
        <f>IF($B12="", "", IFERROR(FIND(Campaigns!$Q$4, $B12), ""))</f>
        <v/>
      </c>
      <c r="M12" s="73" t="str">
        <f t="shared" ref="M12:M75" si="2">IFERROR(REPLACE($B12, 1, $L12+$L$9-1, ""), "")</f>
        <v/>
      </c>
      <c r="N12" s="74" t="str">
        <f t="shared" ref="N12:N75" si="3">IFERROR(LEFT($M12, FIND("-", $M12)-1), "")</f>
        <v/>
      </c>
      <c r="O12" s="22" t="str">
        <f t="shared" ref="O12:O75" si="4">IFERROR(REPLACE($M12, 1, FIND("-", $M12), ""), "")</f>
        <v/>
      </c>
      <c r="Q12" s="20" t="str">
        <f t="shared" ref="Q12:AB46" si="5">IFERROR(IF(Q$10="", "", IF(LEFT($O12, Q$8)=Q$10, "X", "")), "")</f>
        <v/>
      </c>
      <c r="R12" s="21" t="str">
        <f t="shared" si="1"/>
        <v/>
      </c>
      <c r="S12" s="21" t="str">
        <f t="shared" si="1"/>
        <v/>
      </c>
      <c r="T12" s="21" t="str">
        <f t="shared" si="1"/>
        <v/>
      </c>
      <c r="U12" s="21" t="str">
        <f t="shared" si="1"/>
        <v/>
      </c>
      <c r="V12" s="21" t="str">
        <f t="shared" si="1"/>
        <v/>
      </c>
      <c r="W12" s="21" t="str">
        <f t="shared" si="1"/>
        <v/>
      </c>
      <c r="X12" s="21" t="str">
        <f t="shared" si="1"/>
        <v/>
      </c>
      <c r="Y12" s="21" t="str">
        <f t="shared" si="1"/>
        <v/>
      </c>
      <c r="Z12" s="21" t="str">
        <f t="shared" si="1"/>
        <v/>
      </c>
      <c r="AA12" s="21" t="str">
        <f t="shared" si="1"/>
        <v/>
      </c>
      <c r="AB12" s="38" t="str">
        <f t="shared" si="1"/>
        <v/>
      </c>
      <c r="AD12" s="36" t="str">
        <f>IF($N12="", "", IFERROR(INDEX(Campaigns!$D$11:$D$380, MATCH($N12, Campaigns!$E$11:$E$380, 0)), ""))</f>
        <v/>
      </c>
      <c r="AE12" s="38" t="str">
        <f>IF(COUNTIF($Q12:$AB12, "X")=0, "", IFERROR(INDEX('Intro &amp; Setup'!$T$17:$T$28, MATCH(INDEX($Q$10:$AB$10, $AC12, MATCH("X", $Q12:$AB12, 0)), 'Intro &amp; Setup'!$AA$17:$AA$28, 0)), ""))</f>
        <v/>
      </c>
      <c r="AG12" s="84" t="str">
        <f t="shared" ref="AG12:AG75" si="6">IF(OR($AD12="", $AE12=""), "", _xlfn.CONCAT($AD12, "-", $AE12))</f>
        <v/>
      </c>
      <c r="AI12" s="36">
        <f t="shared" ref="AI12:AI75" si="7">IF($AI$4=$AI$6, $C12, IF($AI$4=$AI$7, $D12, IF($AI$4=$AI$8, $F12, "")))</f>
        <v>0</v>
      </c>
      <c r="AK12" s="36" t="str">
        <f t="shared" ref="AK12:AK75" si="8">IF($AG12="", "", "X")</f>
        <v/>
      </c>
    </row>
    <row r="13" spans="1:37" x14ac:dyDescent="0.25">
      <c r="A13" s="34"/>
      <c r="B13" s="55"/>
      <c r="C13" s="56"/>
      <c r="D13" s="56"/>
      <c r="E13" s="56"/>
      <c r="F13" s="56"/>
      <c r="G13" s="57"/>
      <c r="H13" s="57"/>
      <c r="I13" s="58"/>
      <c r="J13" s="34"/>
      <c r="L13" s="36" t="str">
        <f>IF($B13="", "", IFERROR(FIND(Campaigns!$Q$4, $B13), ""))</f>
        <v/>
      </c>
      <c r="M13" s="73" t="str">
        <f t="shared" si="2"/>
        <v/>
      </c>
      <c r="N13" s="74" t="str">
        <f t="shared" si="3"/>
        <v/>
      </c>
      <c r="O13" s="22" t="str">
        <f t="shared" si="4"/>
        <v/>
      </c>
      <c r="Q13" s="20" t="str">
        <f t="shared" si="5"/>
        <v/>
      </c>
      <c r="R13" s="21" t="str">
        <f t="shared" si="1"/>
        <v/>
      </c>
      <c r="S13" s="21" t="str">
        <f t="shared" si="1"/>
        <v/>
      </c>
      <c r="T13" s="21" t="str">
        <f t="shared" si="1"/>
        <v/>
      </c>
      <c r="U13" s="21" t="str">
        <f t="shared" si="1"/>
        <v/>
      </c>
      <c r="V13" s="21" t="str">
        <f t="shared" si="1"/>
        <v/>
      </c>
      <c r="W13" s="21" t="str">
        <f t="shared" si="1"/>
        <v/>
      </c>
      <c r="X13" s="21" t="str">
        <f t="shared" si="1"/>
        <v/>
      </c>
      <c r="Y13" s="21" t="str">
        <f t="shared" si="1"/>
        <v/>
      </c>
      <c r="Z13" s="21" t="str">
        <f t="shared" si="1"/>
        <v/>
      </c>
      <c r="AA13" s="21" t="str">
        <f t="shared" si="1"/>
        <v/>
      </c>
      <c r="AB13" s="38" t="str">
        <f t="shared" si="1"/>
        <v/>
      </c>
      <c r="AD13" s="36" t="str">
        <f>IF($N13="", "", IFERROR(INDEX(Campaigns!$D$11:$D$380, MATCH($N13, Campaigns!$E$11:$E$380, 0)), ""))</f>
        <v/>
      </c>
      <c r="AE13" s="38" t="str">
        <f>IF(COUNTIF($Q13:$AB13, "X")=0, "", IFERROR(INDEX('Intro &amp; Setup'!$T$17:$T$28, MATCH(INDEX($Q$10:$AB$10, $AC13, MATCH("X", $Q13:$AB13, 0)), 'Intro &amp; Setup'!$AA$17:$AA$28, 0)), ""))</f>
        <v/>
      </c>
      <c r="AG13" s="84" t="str">
        <f t="shared" si="6"/>
        <v/>
      </c>
      <c r="AI13" s="36">
        <f t="shared" si="7"/>
        <v>0</v>
      </c>
      <c r="AK13" s="36" t="str">
        <f t="shared" si="8"/>
        <v/>
      </c>
    </row>
    <row r="14" spans="1:37" x14ac:dyDescent="0.25">
      <c r="A14" s="34"/>
      <c r="B14" s="55"/>
      <c r="C14" s="56"/>
      <c r="D14" s="56"/>
      <c r="E14" s="56"/>
      <c r="F14" s="56"/>
      <c r="G14" s="57"/>
      <c r="H14" s="57"/>
      <c r="I14" s="58"/>
      <c r="J14" s="34"/>
      <c r="L14" s="36" t="str">
        <f>IF($B14="", "", IFERROR(FIND(Campaigns!$Q$4, $B14), ""))</f>
        <v/>
      </c>
      <c r="M14" s="73" t="str">
        <f t="shared" si="2"/>
        <v/>
      </c>
      <c r="N14" s="74" t="str">
        <f t="shared" si="3"/>
        <v/>
      </c>
      <c r="O14" s="22" t="str">
        <f t="shared" si="4"/>
        <v/>
      </c>
      <c r="Q14" s="20" t="str">
        <f t="shared" si="5"/>
        <v/>
      </c>
      <c r="R14" s="21" t="str">
        <f t="shared" si="1"/>
        <v/>
      </c>
      <c r="S14" s="21" t="str">
        <f t="shared" si="1"/>
        <v/>
      </c>
      <c r="T14" s="21" t="str">
        <f t="shared" si="1"/>
        <v/>
      </c>
      <c r="U14" s="21" t="str">
        <f t="shared" si="1"/>
        <v/>
      </c>
      <c r="V14" s="21" t="str">
        <f t="shared" si="1"/>
        <v/>
      </c>
      <c r="W14" s="21" t="str">
        <f t="shared" si="1"/>
        <v/>
      </c>
      <c r="X14" s="21" t="str">
        <f t="shared" si="1"/>
        <v/>
      </c>
      <c r="Y14" s="21" t="str">
        <f t="shared" si="1"/>
        <v/>
      </c>
      <c r="Z14" s="21" t="str">
        <f t="shared" si="1"/>
        <v/>
      </c>
      <c r="AA14" s="21" t="str">
        <f t="shared" si="1"/>
        <v/>
      </c>
      <c r="AB14" s="38" t="str">
        <f t="shared" si="1"/>
        <v/>
      </c>
      <c r="AD14" s="36" t="str">
        <f>IF($N14="", "", IFERROR(INDEX(Campaigns!$D$11:$D$380, MATCH($N14, Campaigns!$E$11:$E$380, 0)), ""))</f>
        <v/>
      </c>
      <c r="AE14" s="38" t="str">
        <f>IF(COUNTIF($Q14:$AB14, "X")=0, "", IFERROR(INDEX('Intro &amp; Setup'!$T$17:$T$28, MATCH(INDEX($Q$10:$AB$10, $AC14, MATCH("X", $Q14:$AB14, 0)), 'Intro &amp; Setup'!$AA$17:$AA$28, 0)), ""))</f>
        <v/>
      </c>
      <c r="AG14" s="84" t="str">
        <f t="shared" si="6"/>
        <v/>
      </c>
      <c r="AI14" s="36">
        <f t="shared" si="7"/>
        <v>0</v>
      </c>
      <c r="AK14" s="36" t="str">
        <f t="shared" si="8"/>
        <v/>
      </c>
    </row>
    <row r="15" spans="1:37" x14ac:dyDescent="0.25">
      <c r="A15" s="34"/>
      <c r="B15" s="55"/>
      <c r="C15" s="56"/>
      <c r="D15" s="56"/>
      <c r="E15" s="56"/>
      <c r="F15" s="56"/>
      <c r="G15" s="57"/>
      <c r="H15" s="57"/>
      <c r="I15" s="58"/>
      <c r="J15" s="34"/>
      <c r="L15" s="36" t="str">
        <f>IF($B15="", "", IFERROR(FIND(Campaigns!$Q$4, $B15), ""))</f>
        <v/>
      </c>
      <c r="M15" s="73" t="str">
        <f t="shared" si="2"/>
        <v/>
      </c>
      <c r="N15" s="74" t="str">
        <f t="shared" si="3"/>
        <v/>
      </c>
      <c r="O15" s="22" t="str">
        <f t="shared" si="4"/>
        <v/>
      </c>
      <c r="Q15" s="20" t="str">
        <f t="shared" si="5"/>
        <v/>
      </c>
      <c r="R15" s="21" t="str">
        <f t="shared" si="1"/>
        <v/>
      </c>
      <c r="S15" s="21" t="str">
        <f t="shared" si="1"/>
        <v/>
      </c>
      <c r="T15" s="21" t="str">
        <f t="shared" si="1"/>
        <v/>
      </c>
      <c r="U15" s="21" t="str">
        <f t="shared" si="1"/>
        <v/>
      </c>
      <c r="V15" s="21" t="str">
        <f t="shared" si="1"/>
        <v/>
      </c>
      <c r="W15" s="21" t="str">
        <f t="shared" si="1"/>
        <v/>
      </c>
      <c r="X15" s="21" t="str">
        <f t="shared" si="1"/>
        <v/>
      </c>
      <c r="Y15" s="21" t="str">
        <f t="shared" si="1"/>
        <v/>
      </c>
      <c r="Z15" s="21" t="str">
        <f t="shared" si="1"/>
        <v/>
      </c>
      <c r="AA15" s="21" t="str">
        <f t="shared" si="1"/>
        <v/>
      </c>
      <c r="AB15" s="38" t="str">
        <f t="shared" si="1"/>
        <v/>
      </c>
      <c r="AD15" s="36" t="str">
        <f>IF($N15="", "", IFERROR(INDEX(Campaigns!$D$11:$D$380, MATCH($N15, Campaigns!$E$11:$E$380, 0)), ""))</f>
        <v/>
      </c>
      <c r="AE15" s="38" t="str">
        <f>IF(COUNTIF($Q15:$AB15, "X")=0, "", IFERROR(INDEX('Intro &amp; Setup'!$T$17:$T$28, MATCH(INDEX($Q$10:$AB$10, $AC15, MATCH("X", $Q15:$AB15, 0)), 'Intro &amp; Setup'!$AA$17:$AA$28, 0)), ""))</f>
        <v/>
      </c>
      <c r="AG15" s="84" t="str">
        <f t="shared" si="6"/>
        <v/>
      </c>
      <c r="AI15" s="36">
        <f t="shared" si="7"/>
        <v>0</v>
      </c>
      <c r="AK15" s="36" t="str">
        <f t="shared" si="8"/>
        <v/>
      </c>
    </row>
    <row r="16" spans="1:37" x14ac:dyDescent="0.25">
      <c r="A16" s="34"/>
      <c r="B16" s="55"/>
      <c r="C16" s="56"/>
      <c r="D16" s="56"/>
      <c r="E16" s="56"/>
      <c r="F16" s="56"/>
      <c r="G16" s="57"/>
      <c r="H16" s="57"/>
      <c r="I16" s="58"/>
      <c r="J16" s="34"/>
      <c r="L16" s="36" t="str">
        <f>IF($B16="", "", IFERROR(FIND(Campaigns!$Q$4, $B16), ""))</f>
        <v/>
      </c>
      <c r="M16" s="73" t="str">
        <f t="shared" si="2"/>
        <v/>
      </c>
      <c r="N16" s="74" t="str">
        <f t="shared" si="3"/>
        <v/>
      </c>
      <c r="O16" s="22" t="str">
        <f t="shared" si="4"/>
        <v/>
      </c>
      <c r="Q16" s="20" t="str">
        <f t="shared" si="5"/>
        <v/>
      </c>
      <c r="R16" s="21" t="str">
        <f t="shared" si="1"/>
        <v/>
      </c>
      <c r="S16" s="21" t="str">
        <f t="shared" si="1"/>
        <v/>
      </c>
      <c r="T16" s="21" t="str">
        <f t="shared" si="1"/>
        <v/>
      </c>
      <c r="U16" s="21" t="str">
        <f t="shared" si="1"/>
        <v/>
      </c>
      <c r="V16" s="21" t="str">
        <f t="shared" si="1"/>
        <v/>
      </c>
      <c r="W16" s="21" t="str">
        <f t="shared" si="1"/>
        <v/>
      </c>
      <c r="X16" s="21" t="str">
        <f t="shared" si="1"/>
        <v/>
      </c>
      <c r="Y16" s="21" t="str">
        <f t="shared" si="1"/>
        <v/>
      </c>
      <c r="Z16" s="21" t="str">
        <f t="shared" si="1"/>
        <v/>
      </c>
      <c r="AA16" s="21" t="str">
        <f t="shared" si="1"/>
        <v/>
      </c>
      <c r="AB16" s="38" t="str">
        <f t="shared" si="1"/>
        <v/>
      </c>
      <c r="AD16" s="36" t="str">
        <f>IF($N16="", "", IFERROR(INDEX(Campaigns!$D$11:$D$380, MATCH($N16, Campaigns!$E$11:$E$380, 0)), ""))</f>
        <v/>
      </c>
      <c r="AE16" s="38" t="str">
        <f>IF(COUNTIF($Q16:$AB16, "X")=0, "", IFERROR(INDEX('Intro &amp; Setup'!$T$17:$T$28, MATCH(INDEX($Q$10:$AB$10, $AC16, MATCH("X", $Q16:$AB16, 0)), 'Intro &amp; Setup'!$AA$17:$AA$28, 0)), ""))</f>
        <v/>
      </c>
      <c r="AG16" s="84" t="str">
        <f t="shared" si="6"/>
        <v/>
      </c>
      <c r="AI16" s="36">
        <f t="shared" si="7"/>
        <v>0</v>
      </c>
      <c r="AK16" s="36" t="str">
        <f t="shared" si="8"/>
        <v/>
      </c>
    </row>
    <row r="17" spans="1:37" x14ac:dyDescent="0.25">
      <c r="A17" s="34"/>
      <c r="B17" s="55"/>
      <c r="C17" s="56"/>
      <c r="D17" s="56"/>
      <c r="E17" s="56"/>
      <c r="F17" s="56"/>
      <c r="G17" s="57"/>
      <c r="H17" s="57"/>
      <c r="I17" s="58"/>
      <c r="J17" s="34"/>
      <c r="L17" s="36" t="str">
        <f>IF($B17="", "", IFERROR(FIND(Campaigns!$Q$4, $B17), ""))</f>
        <v/>
      </c>
      <c r="M17" s="73" t="str">
        <f t="shared" si="2"/>
        <v/>
      </c>
      <c r="N17" s="74" t="str">
        <f t="shared" si="3"/>
        <v/>
      </c>
      <c r="O17" s="22" t="str">
        <f t="shared" si="4"/>
        <v/>
      </c>
      <c r="Q17" s="20" t="str">
        <f t="shared" si="5"/>
        <v/>
      </c>
      <c r="R17" s="21" t="str">
        <f t="shared" si="1"/>
        <v/>
      </c>
      <c r="S17" s="21" t="str">
        <f t="shared" si="1"/>
        <v/>
      </c>
      <c r="T17" s="21" t="str">
        <f t="shared" si="1"/>
        <v/>
      </c>
      <c r="U17" s="21" t="str">
        <f t="shared" si="1"/>
        <v/>
      </c>
      <c r="V17" s="21" t="str">
        <f t="shared" si="1"/>
        <v/>
      </c>
      <c r="W17" s="21" t="str">
        <f t="shared" si="1"/>
        <v/>
      </c>
      <c r="X17" s="21" t="str">
        <f t="shared" si="1"/>
        <v/>
      </c>
      <c r="Y17" s="21" t="str">
        <f t="shared" si="1"/>
        <v/>
      </c>
      <c r="Z17" s="21" t="str">
        <f t="shared" si="1"/>
        <v/>
      </c>
      <c r="AA17" s="21" t="str">
        <f t="shared" si="1"/>
        <v/>
      </c>
      <c r="AB17" s="38" t="str">
        <f t="shared" si="1"/>
        <v/>
      </c>
      <c r="AD17" s="36" t="str">
        <f>IF($N17="", "", IFERROR(INDEX(Campaigns!$D$11:$D$380, MATCH($N17, Campaigns!$E$11:$E$380, 0)), ""))</f>
        <v/>
      </c>
      <c r="AE17" s="38" t="str">
        <f>IF(COUNTIF($Q17:$AB17, "X")=0, "", IFERROR(INDEX('Intro &amp; Setup'!$T$17:$T$28, MATCH(INDEX($Q$10:$AB$10, $AC17, MATCH("X", $Q17:$AB17, 0)), 'Intro &amp; Setup'!$AA$17:$AA$28, 0)), ""))</f>
        <v/>
      </c>
      <c r="AG17" s="84" t="str">
        <f t="shared" si="6"/>
        <v/>
      </c>
      <c r="AI17" s="36">
        <f t="shared" si="7"/>
        <v>0</v>
      </c>
      <c r="AK17" s="36" t="str">
        <f t="shared" si="8"/>
        <v/>
      </c>
    </row>
    <row r="18" spans="1:37" x14ac:dyDescent="0.25">
      <c r="A18" s="34"/>
      <c r="B18" s="55"/>
      <c r="C18" s="56"/>
      <c r="D18" s="56"/>
      <c r="E18" s="56"/>
      <c r="F18" s="56"/>
      <c r="G18" s="57"/>
      <c r="H18" s="57"/>
      <c r="I18" s="58"/>
      <c r="J18" s="34"/>
      <c r="L18" s="36" t="str">
        <f>IF($B18="", "", IFERROR(FIND(Campaigns!$Q$4, $B18), ""))</f>
        <v/>
      </c>
      <c r="M18" s="73" t="str">
        <f t="shared" si="2"/>
        <v/>
      </c>
      <c r="N18" s="74" t="str">
        <f t="shared" si="3"/>
        <v/>
      </c>
      <c r="O18" s="22" t="str">
        <f t="shared" si="4"/>
        <v/>
      </c>
      <c r="Q18" s="20" t="str">
        <f t="shared" si="5"/>
        <v/>
      </c>
      <c r="R18" s="21" t="str">
        <f t="shared" si="1"/>
        <v/>
      </c>
      <c r="S18" s="21" t="str">
        <f t="shared" si="1"/>
        <v/>
      </c>
      <c r="T18" s="21" t="str">
        <f t="shared" si="1"/>
        <v/>
      </c>
      <c r="U18" s="21" t="str">
        <f t="shared" si="1"/>
        <v/>
      </c>
      <c r="V18" s="21" t="str">
        <f t="shared" si="1"/>
        <v/>
      </c>
      <c r="W18" s="21" t="str">
        <f t="shared" si="1"/>
        <v/>
      </c>
      <c r="X18" s="21" t="str">
        <f t="shared" si="1"/>
        <v/>
      </c>
      <c r="Y18" s="21" t="str">
        <f t="shared" si="1"/>
        <v/>
      </c>
      <c r="Z18" s="21" t="str">
        <f t="shared" si="1"/>
        <v/>
      </c>
      <c r="AA18" s="21" t="str">
        <f t="shared" si="1"/>
        <v/>
      </c>
      <c r="AB18" s="38" t="str">
        <f t="shared" si="1"/>
        <v/>
      </c>
      <c r="AD18" s="36" t="str">
        <f>IF($N18="", "", IFERROR(INDEX(Campaigns!$D$11:$D$380, MATCH($N18, Campaigns!$E$11:$E$380, 0)), ""))</f>
        <v/>
      </c>
      <c r="AE18" s="38" t="str">
        <f>IF(COUNTIF($Q18:$AB18, "X")=0, "", IFERROR(INDEX('Intro &amp; Setup'!$T$17:$T$28, MATCH(INDEX($Q$10:$AB$10, $AC18, MATCH("X", $Q18:$AB18, 0)), 'Intro &amp; Setup'!$AA$17:$AA$28, 0)), ""))</f>
        <v/>
      </c>
      <c r="AG18" s="84" t="str">
        <f t="shared" si="6"/>
        <v/>
      </c>
      <c r="AI18" s="36">
        <f t="shared" si="7"/>
        <v>0</v>
      </c>
      <c r="AK18" s="36" t="str">
        <f t="shared" si="8"/>
        <v/>
      </c>
    </row>
    <row r="19" spans="1:37" x14ac:dyDescent="0.25">
      <c r="A19" s="34"/>
      <c r="B19" s="55"/>
      <c r="C19" s="56"/>
      <c r="D19" s="56"/>
      <c r="E19" s="56"/>
      <c r="F19" s="56"/>
      <c r="G19" s="57"/>
      <c r="H19" s="57"/>
      <c r="I19" s="58"/>
      <c r="J19" s="34"/>
      <c r="L19" s="36" t="str">
        <f>IF($B19="", "", IFERROR(FIND(Campaigns!$Q$4, $B19), ""))</f>
        <v/>
      </c>
      <c r="M19" s="73" t="str">
        <f t="shared" si="2"/>
        <v/>
      </c>
      <c r="N19" s="74" t="str">
        <f t="shared" si="3"/>
        <v/>
      </c>
      <c r="O19" s="22" t="str">
        <f t="shared" si="4"/>
        <v/>
      </c>
      <c r="Q19" s="20" t="str">
        <f t="shared" si="5"/>
        <v/>
      </c>
      <c r="R19" s="21" t="str">
        <f t="shared" si="1"/>
        <v/>
      </c>
      <c r="S19" s="21" t="str">
        <f t="shared" si="1"/>
        <v/>
      </c>
      <c r="T19" s="21" t="str">
        <f t="shared" si="1"/>
        <v/>
      </c>
      <c r="U19" s="21" t="str">
        <f t="shared" si="1"/>
        <v/>
      </c>
      <c r="V19" s="21" t="str">
        <f t="shared" si="1"/>
        <v/>
      </c>
      <c r="W19" s="21" t="str">
        <f t="shared" si="1"/>
        <v/>
      </c>
      <c r="X19" s="21" t="str">
        <f t="shared" si="1"/>
        <v/>
      </c>
      <c r="Y19" s="21" t="str">
        <f t="shared" si="1"/>
        <v/>
      </c>
      <c r="Z19" s="21" t="str">
        <f t="shared" si="1"/>
        <v/>
      </c>
      <c r="AA19" s="21" t="str">
        <f t="shared" si="1"/>
        <v/>
      </c>
      <c r="AB19" s="38" t="str">
        <f t="shared" si="1"/>
        <v/>
      </c>
      <c r="AD19" s="36" t="str">
        <f>IF($N19="", "", IFERROR(INDEX(Campaigns!$D$11:$D$380, MATCH($N19, Campaigns!$E$11:$E$380, 0)), ""))</f>
        <v/>
      </c>
      <c r="AE19" s="38" t="str">
        <f>IF(COUNTIF($Q19:$AB19, "X")=0, "", IFERROR(INDEX('Intro &amp; Setup'!$T$17:$T$28, MATCH(INDEX($Q$10:$AB$10, $AC19, MATCH("X", $Q19:$AB19, 0)), 'Intro &amp; Setup'!$AA$17:$AA$28, 0)), ""))</f>
        <v/>
      </c>
      <c r="AG19" s="84" t="str">
        <f t="shared" si="6"/>
        <v/>
      </c>
      <c r="AI19" s="36">
        <f t="shared" si="7"/>
        <v>0</v>
      </c>
      <c r="AK19" s="36" t="str">
        <f t="shared" si="8"/>
        <v/>
      </c>
    </row>
    <row r="20" spans="1:37" x14ac:dyDescent="0.25">
      <c r="A20" s="34"/>
      <c r="B20" s="55"/>
      <c r="C20" s="56"/>
      <c r="D20" s="56"/>
      <c r="E20" s="56"/>
      <c r="F20" s="56"/>
      <c r="G20" s="57"/>
      <c r="H20" s="57"/>
      <c r="I20" s="58"/>
      <c r="J20" s="34"/>
      <c r="L20" s="36" t="str">
        <f>IF($B20="", "", IFERROR(FIND(Campaigns!$Q$4, $B20), ""))</f>
        <v/>
      </c>
      <c r="M20" s="73" t="str">
        <f t="shared" si="2"/>
        <v/>
      </c>
      <c r="N20" s="74" t="str">
        <f t="shared" si="3"/>
        <v/>
      </c>
      <c r="O20" s="22" t="str">
        <f t="shared" si="4"/>
        <v/>
      </c>
      <c r="Q20" s="20" t="str">
        <f t="shared" si="5"/>
        <v/>
      </c>
      <c r="R20" s="21" t="str">
        <f t="shared" si="1"/>
        <v/>
      </c>
      <c r="S20" s="21" t="str">
        <f t="shared" si="1"/>
        <v/>
      </c>
      <c r="T20" s="21" t="str">
        <f t="shared" si="1"/>
        <v/>
      </c>
      <c r="U20" s="21" t="str">
        <f t="shared" si="1"/>
        <v/>
      </c>
      <c r="V20" s="21" t="str">
        <f t="shared" si="1"/>
        <v/>
      </c>
      <c r="W20" s="21" t="str">
        <f t="shared" si="1"/>
        <v/>
      </c>
      <c r="X20" s="21" t="str">
        <f t="shared" si="1"/>
        <v/>
      </c>
      <c r="Y20" s="21" t="str">
        <f t="shared" si="1"/>
        <v/>
      </c>
      <c r="Z20" s="21" t="str">
        <f t="shared" si="1"/>
        <v/>
      </c>
      <c r="AA20" s="21" t="str">
        <f t="shared" si="1"/>
        <v/>
      </c>
      <c r="AB20" s="38" t="str">
        <f t="shared" si="1"/>
        <v/>
      </c>
      <c r="AD20" s="36" t="str">
        <f>IF($N20="", "", IFERROR(INDEX(Campaigns!$D$11:$D$380, MATCH($N20, Campaigns!$E$11:$E$380, 0)), ""))</f>
        <v/>
      </c>
      <c r="AE20" s="38" t="str">
        <f>IF(COUNTIF($Q20:$AB20, "X")=0, "", IFERROR(INDEX('Intro &amp; Setup'!$T$17:$T$28, MATCH(INDEX($Q$10:$AB$10, $AC20, MATCH("X", $Q20:$AB20, 0)), 'Intro &amp; Setup'!$AA$17:$AA$28, 0)), ""))</f>
        <v/>
      </c>
      <c r="AG20" s="84" t="str">
        <f t="shared" si="6"/>
        <v/>
      </c>
      <c r="AI20" s="36">
        <f t="shared" si="7"/>
        <v>0</v>
      </c>
      <c r="AK20" s="36" t="str">
        <f t="shared" si="8"/>
        <v/>
      </c>
    </row>
    <row r="21" spans="1:37" x14ac:dyDescent="0.25">
      <c r="A21" s="34"/>
      <c r="B21" s="55"/>
      <c r="C21" s="56"/>
      <c r="D21" s="56"/>
      <c r="E21" s="56"/>
      <c r="F21" s="56"/>
      <c r="G21" s="57"/>
      <c r="H21" s="57"/>
      <c r="I21" s="58"/>
      <c r="J21" s="34"/>
      <c r="L21" s="36" t="str">
        <f>IF($B21="", "", IFERROR(FIND(Campaigns!$Q$4, $B21), ""))</f>
        <v/>
      </c>
      <c r="M21" s="73" t="str">
        <f t="shared" si="2"/>
        <v/>
      </c>
      <c r="N21" s="74" t="str">
        <f t="shared" si="3"/>
        <v/>
      </c>
      <c r="O21" s="22" t="str">
        <f t="shared" si="4"/>
        <v/>
      </c>
      <c r="Q21" s="20" t="str">
        <f t="shared" si="5"/>
        <v/>
      </c>
      <c r="R21" s="21" t="str">
        <f t="shared" si="1"/>
        <v/>
      </c>
      <c r="S21" s="21" t="str">
        <f t="shared" si="1"/>
        <v/>
      </c>
      <c r="T21" s="21" t="str">
        <f t="shared" si="1"/>
        <v/>
      </c>
      <c r="U21" s="21" t="str">
        <f t="shared" si="1"/>
        <v/>
      </c>
      <c r="V21" s="21" t="str">
        <f t="shared" si="1"/>
        <v/>
      </c>
      <c r="W21" s="21" t="str">
        <f t="shared" si="1"/>
        <v/>
      </c>
      <c r="X21" s="21" t="str">
        <f t="shared" si="1"/>
        <v/>
      </c>
      <c r="Y21" s="21" t="str">
        <f t="shared" si="1"/>
        <v/>
      </c>
      <c r="Z21" s="21" t="str">
        <f t="shared" si="1"/>
        <v/>
      </c>
      <c r="AA21" s="21" t="str">
        <f t="shared" si="1"/>
        <v/>
      </c>
      <c r="AB21" s="38" t="str">
        <f t="shared" si="1"/>
        <v/>
      </c>
      <c r="AD21" s="36" t="str">
        <f>IF($N21="", "", IFERROR(INDEX(Campaigns!$D$11:$D$380, MATCH($N21, Campaigns!$E$11:$E$380, 0)), ""))</f>
        <v/>
      </c>
      <c r="AE21" s="38" t="str">
        <f>IF(COUNTIF($Q21:$AB21, "X")=0, "", IFERROR(INDEX('Intro &amp; Setup'!$T$17:$T$28, MATCH(INDEX($Q$10:$AB$10, $AC21, MATCH("X", $Q21:$AB21, 0)), 'Intro &amp; Setup'!$AA$17:$AA$28, 0)), ""))</f>
        <v/>
      </c>
      <c r="AG21" s="84" t="str">
        <f t="shared" si="6"/>
        <v/>
      </c>
      <c r="AI21" s="36">
        <f t="shared" si="7"/>
        <v>0</v>
      </c>
      <c r="AK21" s="36" t="str">
        <f t="shared" si="8"/>
        <v/>
      </c>
    </row>
    <row r="22" spans="1:37" x14ac:dyDescent="0.25">
      <c r="A22" s="34"/>
      <c r="B22" s="55"/>
      <c r="C22" s="56"/>
      <c r="D22" s="56"/>
      <c r="E22" s="56"/>
      <c r="F22" s="56"/>
      <c r="G22" s="57"/>
      <c r="H22" s="57"/>
      <c r="I22" s="58"/>
      <c r="J22" s="34"/>
      <c r="L22" s="36" t="str">
        <f>IF($B22="", "", IFERROR(FIND(Campaigns!$Q$4, $B22), ""))</f>
        <v/>
      </c>
      <c r="M22" s="73" t="str">
        <f t="shared" si="2"/>
        <v/>
      </c>
      <c r="N22" s="74" t="str">
        <f t="shared" si="3"/>
        <v/>
      </c>
      <c r="O22" s="22" t="str">
        <f t="shared" si="4"/>
        <v/>
      </c>
      <c r="Q22" s="20" t="str">
        <f t="shared" si="5"/>
        <v/>
      </c>
      <c r="R22" s="21" t="str">
        <f t="shared" si="1"/>
        <v/>
      </c>
      <c r="S22" s="21" t="str">
        <f t="shared" si="1"/>
        <v/>
      </c>
      <c r="T22" s="21" t="str">
        <f t="shared" si="1"/>
        <v/>
      </c>
      <c r="U22" s="21" t="str">
        <f t="shared" si="1"/>
        <v/>
      </c>
      <c r="V22" s="21" t="str">
        <f t="shared" si="1"/>
        <v/>
      </c>
      <c r="W22" s="21" t="str">
        <f t="shared" si="1"/>
        <v/>
      </c>
      <c r="X22" s="21" t="str">
        <f t="shared" si="1"/>
        <v/>
      </c>
      <c r="Y22" s="21" t="str">
        <f t="shared" si="1"/>
        <v/>
      </c>
      <c r="Z22" s="21" t="str">
        <f t="shared" si="1"/>
        <v/>
      </c>
      <c r="AA22" s="21" t="str">
        <f t="shared" si="1"/>
        <v/>
      </c>
      <c r="AB22" s="38" t="str">
        <f t="shared" si="1"/>
        <v/>
      </c>
      <c r="AD22" s="36" t="str">
        <f>IF($N22="", "", IFERROR(INDEX(Campaigns!$D$11:$D$380, MATCH($N22, Campaigns!$E$11:$E$380, 0)), ""))</f>
        <v/>
      </c>
      <c r="AE22" s="38" t="str">
        <f>IF(COUNTIF($Q22:$AB22, "X")=0, "", IFERROR(INDEX('Intro &amp; Setup'!$T$17:$T$28, MATCH(INDEX($Q$10:$AB$10, $AC22, MATCH("X", $Q22:$AB22, 0)), 'Intro &amp; Setup'!$AA$17:$AA$28, 0)), ""))</f>
        <v/>
      </c>
      <c r="AG22" s="84" t="str">
        <f t="shared" si="6"/>
        <v/>
      </c>
      <c r="AI22" s="36">
        <f t="shared" si="7"/>
        <v>0</v>
      </c>
      <c r="AK22" s="36" t="str">
        <f t="shared" si="8"/>
        <v/>
      </c>
    </row>
    <row r="23" spans="1:37" x14ac:dyDescent="0.25">
      <c r="A23" s="34"/>
      <c r="B23" s="55"/>
      <c r="C23" s="56"/>
      <c r="D23" s="56"/>
      <c r="E23" s="56"/>
      <c r="F23" s="56"/>
      <c r="G23" s="57"/>
      <c r="H23" s="57"/>
      <c r="I23" s="58"/>
      <c r="J23" s="34"/>
      <c r="L23" s="36" t="str">
        <f>IF($B23="", "", IFERROR(FIND(Campaigns!$Q$4, $B23), ""))</f>
        <v/>
      </c>
      <c r="M23" s="73" t="str">
        <f t="shared" si="2"/>
        <v/>
      </c>
      <c r="N23" s="74" t="str">
        <f t="shared" si="3"/>
        <v/>
      </c>
      <c r="O23" s="22" t="str">
        <f t="shared" si="4"/>
        <v/>
      </c>
      <c r="Q23" s="20" t="str">
        <f t="shared" si="5"/>
        <v/>
      </c>
      <c r="R23" s="21" t="str">
        <f t="shared" si="1"/>
        <v/>
      </c>
      <c r="S23" s="21" t="str">
        <f t="shared" si="1"/>
        <v/>
      </c>
      <c r="T23" s="21" t="str">
        <f t="shared" si="1"/>
        <v/>
      </c>
      <c r="U23" s="21" t="str">
        <f t="shared" si="1"/>
        <v/>
      </c>
      <c r="V23" s="21" t="str">
        <f t="shared" si="1"/>
        <v/>
      </c>
      <c r="W23" s="21" t="str">
        <f t="shared" si="1"/>
        <v/>
      </c>
      <c r="X23" s="21" t="str">
        <f t="shared" si="1"/>
        <v/>
      </c>
      <c r="Y23" s="21" t="str">
        <f t="shared" si="1"/>
        <v/>
      </c>
      <c r="Z23" s="21" t="str">
        <f t="shared" si="1"/>
        <v/>
      </c>
      <c r="AA23" s="21" t="str">
        <f t="shared" si="1"/>
        <v/>
      </c>
      <c r="AB23" s="38" t="str">
        <f t="shared" si="1"/>
        <v/>
      </c>
      <c r="AD23" s="36" t="str">
        <f>IF($N23="", "", IFERROR(INDEX(Campaigns!$D$11:$D$380, MATCH($N23, Campaigns!$E$11:$E$380, 0)), ""))</f>
        <v/>
      </c>
      <c r="AE23" s="38" t="str">
        <f>IF(COUNTIF($Q23:$AB23, "X")=0, "", IFERROR(INDEX('Intro &amp; Setup'!$T$17:$T$28, MATCH(INDEX($Q$10:$AB$10, $AC23, MATCH("X", $Q23:$AB23, 0)), 'Intro &amp; Setup'!$AA$17:$AA$28, 0)), ""))</f>
        <v/>
      </c>
      <c r="AG23" s="84" t="str">
        <f t="shared" si="6"/>
        <v/>
      </c>
      <c r="AI23" s="36">
        <f t="shared" si="7"/>
        <v>0</v>
      </c>
      <c r="AK23" s="36" t="str">
        <f t="shared" si="8"/>
        <v/>
      </c>
    </row>
    <row r="24" spans="1:37" x14ac:dyDescent="0.25">
      <c r="A24" s="34"/>
      <c r="B24" s="55"/>
      <c r="C24" s="56"/>
      <c r="D24" s="56"/>
      <c r="E24" s="56"/>
      <c r="F24" s="56"/>
      <c r="G24" s="57"/>
      <c r="H24" s="57"/>
      <c r="I24" s="58"/>
      <c r="J24" s="34"/>
      <c r="L24" s="36" t="str">
        <f>IF($B24="", "", IFERROR(FIND(Campaigns!$Q$4, $B24), ""))</f>
        <v/>
      </c>
      <c r="M24" s="73" t="str">
        <f t="shared" si="2"/>
        <v/>
      </c>
      <c r="N24" s="74" t="str">
        <f t="shared" si="3"/>
        <v/>
      </c>
      <c r="O24" s="22" t="str">
        <f t="shared" si="4"/>
        <v/>
      </c>
      <c r="Q24" s="20" t="str">
        <f t="shared" si="5"/>
        <v/>
      </c>
      <c r="R24" s="21" t="str">
        <f t="shared" si="1"/>
        <v/>
      </c>
      <c r="S24" s="21" t="str">
        <f t="shared" si="1"/>
        <v/>
      </c>
      <c r="T24" s="21" t="str">
        <f t="shared" si="1"/>
        <v/>
      </c>
      <c r="U24" s="21" t="str">
        <f t="shared" si="1"/>
        <v/>
      </c>
      <c r="V24" s="21" t="str">
        <f t="shared" si="1"/>
        <v/>
      </c>
      <c r="W24" s="21" t="str">
        <f t="shared" si="1"/>
        <v/>
      </c>
      <c r="X24" s="21" t="str">
        <f t="shared" si="1"/>
        <v/>
      </c>
      <c r="Y24" s="21" t="str">
        <f t="shared" si="1"/>
        <v/>
      </c>
      <c r="Z24" s="21" t="str">
        <f t="shared" si="1"/>
        <v/>
      </c>
      <c r="AA24" s="21" t="str">
        <f t="shared" si="1"/>
        <v/>
      </c>
      <c r="AB24" s="38" t="str">
        <f t="shared" si="1"/>
        <v/>
      </c>
      <c r="AD24" s="36" t="str">
        <f>IF($N24="", "", IFERROR(INDEX(Campaigns!$D$11:$D$380, MATCH($N24, Campaigns!$E$11:$E$380, 0)), ""))</f>
        <v/>
      </c>
      <c r="AE24" s="38" t="str">
        <f>IF(COUNTIF($Q24:$AB24, "X")=0, "", IFERROR(INDEX('Intro &amp; Setup'!$T$17:$T$28, MATCH(INDEX($Q$10:$AB$10, $AC24, MATCH("X", $Q24:$AB24, 0)), 'Intro &amp; Setup'!$AA$17:$AA$28, 0)), ""))</f>
        <v/>
      </c>
      <c r="AG24" s="84" t="str">
        <f t="shared" si="6"/>
        <v/>
      </c>
      <c r="AI24" s="36">
        <f t="shared" si="7"/>
        <v>0</v>
      </c>
      <c r="AK24" s="36" t="str">
        <f t="shared" si="8"/>
        <v/>
      </c>
    </row>
    <row r="25" spans="1:37" x14ac:dyDescent="0.25">
      <c r="A25" s="34"/>
      <c r="B25" s="55"/>
      <c r="C25" s="56"/>
      <c r="D25" s="56"/>
      <c r="E25" s="56"/>
      <c r="F25" s="56"/>
      <c r="G25" s="57"/>
      <c r="H25" s="57"/>
      <c r="I25" s="58"/>
      <c r="J25" s="34"/>
      <c r="L25" s="36" t="str">
        <f>IF($B25="", "", IFERROR(FIND(Campaigns!$Q$4, $B25), ""))</f>
        <v/>
      </c>
      <c r="M25" s="73" t="str">
        <f t="shared" si="2"/>
        <v/>
      </c>
      <c r="N25" s="74" t="str">
        <f t="shared" si="3"/>
        <v/>
      </c>
      <c r="O25" s="22" t="str">
        <f t="shared" si="4"/>
        <v/>
      </c>
      <c r="Q25" s="20" t="str">
        <f t="shared" si="5"/>
        <v/>
      </c>
      <c r="R25" s="21" t="str">
        <f t="shared" si="1"/>
        <v/>
      </c>
      <c r="S25" s="21" t="str">
        <f t="shared" si="1"/>
        <v/>
      </c>
      <c r="T25" s="21" t="str">
        <f t="shared" si="1"/>
        <v/>
      </c>
      <c r="U25" s="21" t="str">
        <f t="shared" si="1"/>
        <v/>
      </c>
      <c r="V25" s="21" t="str">
        <f t="shared" si="1"/>
        <v/>
      </c>
      <c r="W25" s="21" t="str">
        <f t="shared" si="1"/>
        <v/>
      </c>
      <c r="X25" s="21" t="str">
        <f t="shared" si="1"/>
        <v/>
      </c>
      <c r="Y25" s="21" t="str">
        <f t="shared" si="1"/>
        <v/>
      </c>
      <c r="Z25" s="21" t="str">
        <f t="shared" si="1"/>
        <v/>
      </c>
      <c r="AA25" s="21" t="str">
        <f t="shared" si="1"/>
        <v/>
      </c>
      <c r="AB25" s="38" t="str">
        <f t="shared" si="1"/>
        <v/>
      </c>
      <c r="AD25" s="36" t="str">
        <f>IF($N25="", "", IFERROR(INDEX(Campaigns!$D$11:$D$380, MATCH($N25, Campaigns!$E$11:$E$380, 0)), ""))</f>
        <v/>
      </c>
      <c r="AE25" s="38" t="str">
        <f>IF(COUNTIF($Q25:$AB25, "X")=0, "", IFERROR(INDEX('Intro &amp; Setup'!$T$17:$T$28, MATCH(INDEX($Q$10:$AB$10, $AC25, MATCH("X", $Q25:$AB25, 0)), 'Intro &amp; Setup'!$AA$17:$AA$28, 0)), ""))</f>
        <v/>
      </c>
      <c r="AG25" s="84" t="str">
        <f t="shared" si="6"/>
        <v/>
      </c>
      <c r="AI25" s="36">
        <f t="shared" si="7"/>
        <v>0</v>
      </c>
      <c r="AK25" s="36" t="str">
        <f t="shared" si="8"/>
        <v/>
      </c>
    </row>
    <row r="26" spans="1:37" x14ac:dyDescent="0.25">
      <c r="A26" s="34"/>
      <c r="B26" s="55"/>
      <c r="C26" s="56"/>
      <c r="D26" s="56"/>
      <c r="E26" s="56"/>
      <c r="F26" s="56"/>
      <c r="G26" s="57"/>
      <c r="H26" s="57"/>
      <c r="I26" s="58"/>
      <c r="J26" s="34"/>
      <c r="L26" s="36" t="str">
        <f>IF($B26="", "", IFERROR(FIND(Campaigns!$Q$4, $B26), ""))</f>
        <v/>
      </c>
      <c r="M26" s="73" t="str">
        <f t="shared" si="2"/>
        <v/>
      </c>
      <c r="N26" s="74" t="str">
        <f t="shared" si="3"/>
        <v/>
      </c>
      <c r="O26" s="22" t="str">
        <f t="shared" si="4"/>
        <v/>
      </c>
      <c r="Q26" s="20" t="str">
        <f t="shared" si="5"/>
        <v/>
      </c>
      <c r="R26" s="21" t="str">
        <f t="shared" si="1"/>
        <v/>
      </c>
      <c r="S26" s="21" t="str">
        <f t="shared" si="1"/>
        <v/>
      </c>
      <c r="T26" s="21" t="str">
        <f t="shared" si="1"/>
        <v/>
      </c>
      <c r="U26" s="21" t="str">
        <f t="shared" si="1"/>
        <v/>
      </c>
      <c r="V26" s="21" t="str">
        <f t="shared" si="1"/>
        <v/>
      </c>
      <c r="W26" s="21" t="str">
        <f t="shared" si="1"/>
        <v/>
      </c>
      <c r="X26" s="21" t="str">
        <f t="shared" si="1"/>
        <v/>
      </c>
      <c r="Y26" s="21" t="str">
        <f t="shared" si="1"/>
        <v/>
      </c>
      <c r="Z26" s="21" t="str">
        <f t="shared" si="1"/>
        <v/>
      </c>
      <c r="AA26" s="21" t="str">
        <f t="shared" si="1"/>
        <v/>
      </c>
      <c r="AB26" s="38" t="str">
        <f t="shared" si="1"/>
        <v/>
      </c>
      <c r="AD26" s="36" t="str">
        <f>IF($N26="", "", IFERROR(INDEX(Campaigns!$D$11:$D$380, MATCH($N26, Campaigns!$E$11:$E$380, 0)), ""))</f>
        <v/>
      </c>
      <c r="AE26" s="38" t="str">
        <f>IF(COUNTIF($Q26:$AB26, "X")=0, "", IFERROR(INDEX('Intro &amp; Setup'!$T$17:$T$28, MATCH(INDEX($Q$10:$AB$10, $AC26, MATCH("X", $Q26:$AB26, 0)), 'Intro &amp; Setup'!$AA$17:$AA$28, 0)), ""))</f>
        <v/>
      </c>
      <c r="AG26" s="84" t="str">
        <f t="shared" si="6"/>
        <v/>
      </c>
      <c r="AI26" s="36">
        <f t="shared" si="7"/>
        <v>0</v>
      </c>
      <c r="AK26" s="36" t="str">
        <f t="shared" si="8"/>
        <v/>
      </c>
    </row>
    <row r="27" spans="1:37" x14ac:dyDescent="0.25">
      <c r="A27" s="34"/>
      <c r="B27" s="55"/>
      <c r="C27" s="56"/>
      <c r="D27" s="56"/>
      <c r="E27" s="56"/>
      <c r="F27" s="56"/>
      <c r="G27" s="57"/>
      <c r="H27" s="57"/>
      <c r="I27" s="58"/>
      <c r="J27" s="34"/>
      <c r="L27" s="36" t="str">
        <f>IF($B27="", "", IFERROR(FIND(Campaigns!$Q$4, $B27), ""))</f>
        <v/>
      </c>
      <c r="M27" s="73" t="str">
        <f t="shared" si="2"/>
        <v/>
      </c>
      <c r="N27" s="74" t="str">
        <f t="shared" si="3"/>
        <v/>
      </c>
      <c r="O27" s="22" t="str">
        <f t="shared" si="4"/>
        <v/>
      </c>
      <c r="Q27" s="20" t="str">
        <f t="shared" si="5"/>
        <v/>
      </c>
      <c r="R27" s="21" t="str">
        <f t="shared" si="5"/>
        <v/>
      </c>
      <c r="S27" s="21" t="str">
        <f t="shared" si="5"/>
        <v/>
      </c>
      <c r="T27" s="21" t="str">
        <f t="shared" si="5"/>
        <v/>
      </c>
      <c r="U27" s="21" t="str">
        <f t="shared" si="5"/>
        <v/>
      </c>
      <c r="V27" s="21" t="str">
        <f t="shared" si="5"/>
        <v/>
      </c>
      <c r="W27" s="21" t="str">
        <f t="shared" si="5"/>
        <v/>
      </c>
      <c r="X27" s="21" t="str">
        <f t="shared" si="5"/>
        <v/>
      </c>
      <c r="Y27" s="21" t="str">
        <f t="shared" si="5"/>
        <v/>
      </c>
      <c r="Z27" s="21" t="str">
        <f t="shared" si="5"/>
        <v/>
      </c>
      <c r="AA27" s="21" t="str">
        <f t="shared" si="5"/>
        <v/>
      </c>
      <c r="AB27" s="38" t="str">
        <f t="shared" si="5"/>
        <v/>
      </c>
      <c r="AD27" s="36" t="str">
        <f>IF($N27="", "", IFERROR(INDEX(Campaigns!$D$11:$D$380, MATCH($N27, Campaigns!$E$11:$E$380, 0)), ""))</f>
        <v/>
      </c>
      <c r="AE27" s="38" t="str">
        <f>IF(COUNTIF($Q27:$AB27, "X")=0, "", IFERROR(INDEX('Intro &amp; Setup'!$T$17:$T$28, MATCH(INDEX($Q$10:$AB$10, $AC27, MATCH("X", $Q27:$AB27, 0)), 'Intro &amp; Setup'!$AA$17:$AA$28, 0)), ""))</f>
        <v/>
      </c>
      <c r="AG27" s="84" t="str">
        <f t="shared" si="6"/>
        <v/>
      </c>
      <c r="AI27" s="36">
        <f t="shared" si="7"/>
        <v>0</v>
      </c>
      <c r="AK27" s="36" t="str">
        <f t="shared" si="8"/>
        <v/>
      </c>
    </row>
    <row r="28" spans="1:37" x14ac:dyDescent="0.25">
      <c r="A28" s="34"/>
      <c r="B28" s="55"/>
      <c r="C28" s="56"/>
      <c r="D28" s="56"/>
      <c r="E28" s="56"/>
      <c r="F28" s="56"/>
      <c r="G28" s="57"/>
      <c r="H28" s="57"/>
      <c r="I28" s="58"/>
      <c r="J28" s="34"/>
      <c r="L28" s="36" t="str">
        <f>IF($B28="", "", IFERROR(FIND(Campaigns!$Q$4, $B28), ""))</f>
        <v/>
      </c>
      <c r="M28" s="73" t="str">
        <f t="shared" si="2"/>
        <v/>
      </c>
      <c r="N28" s="74" t="str">
        <f t="shared" si="3"/>
        <v/>
      </c>
      <c r="O28" s="22" t="str">
        <f t="shared" si="4"/>
        <v/>
      </c>
      <c r="Q28" s="20" t="str">
        <f t="shared" si="5"/>
        <v/>
      </c>
      <c r="R28" s="21" t="str">
        <f t="shared" si="5"/>
        <v/>
      </c>
      <c r="S28" s="21" t="str">
        <f t="shared" si="5"/>
        <v/>
      </c>
      <c r="T28" s="21" t="str">
        <f t="shared" si="5"/>
        <v/>
      </c>
      <c r="U28" s="21" t="str">
        <f t="shared" si="5"/>
        <v/>
      </c>
      <c r="V28" s="21" t="str">
        <f t="shared" si="5"/>
        <v/>
      </c>
      <c r="W28" s="21" t="str">
        <f t="shared" si="5"/>
        <v/>
      </c>
      <c r="X28" s="21" t="str">
        <f t="shared" si="5"/>
        <v/>
      </c>
      <c r="Y28" s="21" t="str">
        <f t="shared" si="5"/>
        <v/>
      </c>
      <c r="Z28" s="21" t="str">
        <f t="shared" si="5"/>
        <v/>
      </c>
      <c r="AA28" s="21" t="str">
        <f t="shared" si="5"/>
        <v/>
      </c>
      <c r="AB28" s="38" t="str">
        <f t="shared" si="5"/>
        <v/>
      </c>
      <c r="AD28" s="36" t="str">
        <f>IF($N28="", "", IFERROR(INDEX(Campaigns!$D$11:$D$380, MATCH($N28, Campaigns!$E$11:$E$380, 0)), ""))</f>
        <v/>
      </c>
      <c r="AE28" s="38" t="str">
        <f>IF(COUNTIF($Q28:$AB28, "X")=0, "", IFERROR(INDEX('Intro &amp; Setup'!$T$17:$T$28, MATCH(INDEX($Q$10:$AB$10, $AC28, MATCH("X", $Q28:$AB28, 0)), 'Intro &amp; Setup'!$AA$17:$AA$28, 0)), ""))</f>
        <v/>
      </c>
      <c r="AG28" s="84" t="str">
        <f t="shared" si="6"/>
        <v/>
      </c>
      <c r="AI28" s="36">
        <f t="shared" si="7"/>
        <v>0</v>
      </c>
      <c r="AK28" s="36" t="str">
        <f t="shared" si="8"/>
        <v/>
      </c>
    </row>
    <row r="29" spans="1:37" x14ac:dyDescent="0.25">
      <c r="A29" s="34"/>
      <c r="B29" s="55"/>
      <c r="C29" s="56"/>
      <c r="D29" s="56"/>
      <c r="E29" s="56"/>
      <c r="F29" s="56"/>
      <c r="G29" s="57"/>
      <c r="H29" s="57"/>
      <c r="I29" s="58"/>
      <c r="J29" s="34"/>
      <c r="L29" s="36" t="str">
        <f>IF($B29="", "", IFERROR(FIND(Campaigns!$Q$4, $B29), ""))</f>
        <v/>
      </c>
      <c r="M29" s="73" t="str">
        <f t="shared" si="2"/>
        <v/>
      </c>
      <c r="N29" s="74" t="str">
        <f t="shared" si="3"/>
        <v/>
      </c>
      <c r="O29" s="22" t="str">
        <f t="shared" si="4"/>
        <v/>
      </c>
      <c r="Q29" s="20" t="str">
        <f t="shared" si="5"/>
        <v/>
      </c>
      <c r="R29" s="21" t="str">
        <f t="shared" si="5"/>
        <v/>
      </c>
      <c r="S29" s="21" t="str">
        <f t="shared" si="5"/>
        <v/>
      </c>
      <c r="T29" s="21" t="str">
        <f t="shared" si="5"/>
        <v/>
      </c>
      <c r="U29" s="21" t="str">
        <f t="shared" si="5"/>
        <v/>
      </c>
      <c r="V29" s="21" t="str">
        <f t="shared" si="5"/>
        <v/>
      </c>
      <c r="W29" s="21" t="str">
        <f t="shared" si="5"/>
        <v/>
      </c>
      <c r="X29" s="21" t="str">
        <f t="shared" si="5"/>
        <v/>
      </c>
      <c r="Y29" s="21" t="str">
        <f t="shared" si="5"/>
        <v/>
      </c>
      <c r="Z29" s="21" t="str">
        <f t="shared" si="5"/>
        <v/>
      </c>
      <c r="AA29" s="21" t="str">
        <f t="shared" si="5"/>
        <v/>
      </c>
      <c r="AB29" s="38" t="str">
        <f t="shared" si="5"/>
        <v/>
      </c>
      <c r="AD29" s="36" t="str">
        <f>IF($N29="", "", IFERROR(INDEX(Campaigns!$D$11:$D$380, MATCH($N29, Campaigns!$E$11:$E$380, 0)), ""))</f>
        <v/>
      </c>
      <c r="AE29" s="38" t="str">
        <f>IF(COUNTIF($Q29:$AB29, "X")=0, "", IFERROR(INDEX('Intro &amp; Setup'!$T$17:$T$28, MATCH(INDEX($Q$10:$AB$10, $AC29, MATCH("X", $Q29:$AB29, 0)), 'Intro &amp; Setup'!$AA$17:$AA$28, 0)), ""))</f>
        <v/>
      </c>
      <c r="AG29" s="84" t="str">
        <f t="shared" si="6"/>
        <v/>
      </c>
      <c r="AI29" s="36">
        <f t="shared" si="7"/>
        <v>0</v>
      </c>
      <c r="AK29" s="36" t="str">
        <f t="shared" si="8"/>
        <v/>
      </c>
    </row>
    <row r="30" spans="1:37" x14ac:dyDescent="0.25">
      <c r="A30" s="34"/>
      <c r="B30" s="55"/>
      <c r="C30" s="56"/>
      <c r="D30" s="56"/>
      <c r="E30" s="56"/>
      <c r="F30" s="56"/>
      <c r="G30" s="57"/>
      <c r="H30" s="57"/>
      <c r="I30" s="58"/>
      <c r="J30" s="34"/>
      <c r="L30" s="36" t="str">
        <f>IF($B30="", "", IFERROR(FIND(Campaigns!$Q$4, $B30), ""))</f>
        <v/>
      </c>
      <c r="M30" s="73" t="str">
        <f t="shared" si="2"/>
        <v/>
      </c>
      <c r="N30" s="74" t="str">
        <f t="shared" si="3"/>
        <v/>
      </c>
      <c r="O30" s="22" t="str">
        <f t="shared" si="4"/>
        <v/>
      </c>
      <c r="Q30" s="20" t="str">
        <f t="shared" si="5"/>
        <v/>
      </c>
      <c r="R30" s="21" t="str">
        <f t="shared" si="5"/>
        <v/>
      </c>
      <c r="S30" s="21" t="str">
        <f t="shared" si="5"/>
        <v/>
      </c>
      <c r="T30" s="21" t="str">
        <f t="shared" si="5"/>
        <v/>
      </c>
      <c r="U30" s="21" t="str">
        <f t="shared" si="5"/>
        <v/>
      </c>
      <c r="V30" s="21" t="str">
        <f t="shared" si="5"/>
        <v/>
      </c>
      <c r="W30" s="21" t="str">
        <f t="shared" si="5"/>
        <v/>
      </c>
      <c r="X30" s="21" t="str">
        <f t="shared" si="5"/>
        <v/>
      </c>
      <c r="Y30" s="21" t="str">
        <f t="shared" si="5"/>
        <v/>
      </c>
      <c r="Z30" s="21" t="str">
        <f t="shared" si="5"/>
        <v/>
      </c>
      <c r="AA30" s="21" t="str">
        <f t="shared" si="5"/>
        <v/>
      </c>
      <c r="AB30" s="38" t="str">
        <f t="shared" si="5"/>
        <v/>
      </c>
      <c r="AD30" s="36" t="str">
        <f>IF($N30="", "", IFERROR(INDEX(Campaigns!$D$11:$D$380, MATCH($N30, Campaigns!$E$11:$E$380, 0)), ""))</f>
        <v/>
      </c>
      <c r="AE30" s="38" t="str">
        <f>IF(COUNTIF($Q30:$AB30, "X")=0, "", IFERROR(INDEX('Intro &amp; Setup'!$T$17:$T$28, MATCH(INDEX($Q$10:$AB$10, $AC30, MATCH("X", $Q30:$AB30, 0)), 'Intro &amp; Setup'!$AA$17:$AA$28, 0)), ""))</f>
        <v/>
      </c>
      <c r="AG30" s="84" t="str">
        <f t="shared" si="6"/>
        <v/>
      </c>
      <c r="AI30" s="36">
        <f t="shared" si="7"/>
        <v>0</v>
      </c>
      <c r="AK30" s="36" t="str">
        <f t="shared" si="8"/>
        <v/>
      </c>
    </row>
    <row r="31" spans="1:37" x14ac:dyDescent="0.25">
      <c r="A31" s="34"/>
      <c r="B31" s="55"/>
      <c r="C31" s="56"/>
      <c r="D31" s="56"/>
      <c r="E31" s="56"/>
      <c r="F31" s="56"/>
      <c r="G31" s="57"/>
      <c r="H31" s="57"/>
      <c r="I31" s="58"/>
      <c r="J31" s="34"/>
      <c r="L31" s="36" t="str">
        <f>IF($B31="", "", IFERROR(FIND(Campaigns!$Q$4, $B31), ""))</f>
        <v/>
      </c>
      <c r="M31" s="73" t="str">
        <f t="shared" si="2"/>
        <v/>
      </c>
      <c r="N31" s="74" t="str">
        <f t="shared" si="3"/>
        <v/>
      </c>
      <c r="O31" s="22" t="str">
        <f t="shared" si="4"/>
        <v/>
      </c>
      <c r="Q31" s="20" t="str">
        <f t="shared" si="5"/>
        <v/>
      </c>
      <c r="R31" s="21" t="str">
        <f t="shared" si="5"/>
        <v/>
      </c>
      <c r="S31" s="21" t="str">
        <f t="shared" si="5"/>
        <v/>
      </c>
      <c r="T31" s="21" t="str">
        <f t="shared" si="5"/>
        <v/>
      </c>
      <c r="U31" s="21" t="str">
        <f t="shared" si="5"/>
        <v/>
      </c>
      <c r="V31" s="21" t="str">
        <f t="shared" si="5"/>
        <v/>
      </c>
      <c r="W31" s="21" t="str">
        <f t="shared" si="5"/>
        <v/>
      </c>
      <c r="X31" s="21" t="str">
        <f t="shared" si="5"/>
        <v/>
      </c>
      <c r="Y31" s="21" t="str">
        <f t="shared" si="5"/>
        <v/>
      </c>
      <c r="Z31" s="21" t="str">
        <f t="shared" si="5"/>
        <v/>
      </c>
      <c r="AA31" s="21" t="str">
        <f t="shared" si="5"/>
        <v/>
      </c>
      <c r="AB31" s="38" t="str">
        <f t="shared" si="5"/>
        <v/>
      </c>
      <c r="AD31" s="36" t="str">
        <f>IF($N31="", "", IFERROR(INDEX(Campaigns!$D$11:$D$380, MATCH($N31, Campaigns!$E$11:$E$380, 0)), ""))</f>
        <v/>
      </c>
      <c r="AE31" s="38" t="str">
        <f>IF(COUNTIF($Q31:$AB31, "X")=0, "", IFERROR(INDEX('Intro &amp; Setup'!$T$17:$T$28, MATCH(INDEX($Q$10:$AB$10, $AC31, MATCH("X", $Q31:$AB31, 0)), 'Intro &amp; Setup'!$AA$17:$AA$28, 0)), ""))</f>
        <v/>
      </c>
      <c r="AG31" s="84" t="str">
        <f t="shared" si="6"/>
        <v/>
      </c>
      <c r="AI31" s="36">
        <f t="shared" si="7"/>
        <v>0</v>
      </c>
      <c r="AK31" s="36" t="str">
        <f t="shared" si="8"/>
        <v/>
      </c>
    </row>
    <row r="32" spans="1:37" x14ac:dyDescent="0.25">
      <c r="A32" s="34"/>
      <c r="B32" s="55"/>
      <c r="C32" s="56"/>
      <c r="D32" s="56"/>
      <c r="E32" s="56"/>
      <c r="F32" s="56"/>
      <c r="G32" s="57"/>
      <c r="H32" s="57"/>
      <c r="I32" s="58"/>
      <c r="J32" s="34"/>
      <c r="L32" s="36" t="str">
        <f>IF($B32="", "", IFERROR(FIND(Campaigns!$Q$4, $B32), ""))</f>
        <v/>
      </c>
      <c r="M32" s="73" t="str">
        <f t="shared" si="2"/>
        <v/>
      </c>
      <c r="N32" s="74" t="str">
        <f t="shared" si="3"/>
        <v/>
      </c>
      <c r="O32" s="22" t="str">
        <f t="shared" si="4"/>
        <v/>
      </c>
      <c r="Q32" s="20" t="str">
        <f t="shared" si="5"/>
        <v/>
      </c>
      <c r="R32" s="21" t="str">
        <f t="shared" si="5"/>
        <v/>
      </c>
      <c r="S32" s="21" t="str">
        <f t="shared" si="5"/>
        <v/>
      </c>
      <c r="T32" s="21" t="str">
        <f t="shared" si="5"/>
        <v/>
      </c>
      <c r="U32" s="21" t="str">
        <f t="shared" si="5"/>
        <v/>
      </c>
      <c r="V32" s="21" t="str">
        <f t="shared" si="5"/>
        <v/>
      </c>
      <c r="W32" s="21" t="str">
        <f t="shared" si="5"/>
        <v/>
      </c>
      <c r="X32" s="21" t="str">
        <f t="shared" si="5"/>
        <v/>
      </c>
      <c r="Y32" s="21" t="str">
        <f t="shared" si="5"/>
        <v/>
      </c>
      <c r="Z32" s="21" t="str">
        <f t="shared" si="5"/>
        <v/>
      </c>
      <c r="AA32" s="21" t="str">
        <f t="shared" si="5"/>
        <v/>
      </c>
      <c r="AB32" s="38" t="str">
        <f t="shared" si="5"/>
        <v/>
      </c>
      <c r="AD32" s="36" t="str">
        <f>IF($N32="", "", IFERROR(INDEX(Campaigns!$D$11:$D$380, MATCH($N32, Campaigns!$E$11:$E$380, 0)), ""))</f>
        <v/>
      </c>
      <c r="AE32" s="38" t="str">
        <f>IF(COUNTIF($Q32:$AB32, "X")=0, "", IFERROR(INDEX('Intro &amp; Setup'!$T$17:$T$28, MATCH(INDEX($Q$10:$AB$10, $AC32, MATCH("X", $Q32:$AB32, 0)), 'Intro &amp; Setup'!$AA$17:$AA$28, 0)), ""))</f>
        <v/>
      </c>
      <c r="AG32" s="84" t="str">
        <f t="shared" si="6"/>
        <v/>
      </c>
      <c r="AI32" s="36">
        <f t="shared" si="7"/>
        <v>0</v>
      </c>
      <c r="AK32" s="36" t="str">
        <f t="shared" si="8"/>
        <v/>
      </c>
    </row>
    <row r="33" spans="1:37" x14ac:dyDescent="0.25">
      <c r="A33" s="34"/>
      <c r="B33" s="55"/>
      <c r="C33" s="56"/>
      <c r="D33" s="56"/>
      <c r="E33" s="56"/>
      <c r="F33" s="56"/>
      <c r="G33" s="57"/>
      <c r="H33" s="57"/>
      <c r="I33" s="58"/>
      <c r="J33" s="34"/>
      <c r="L33" s="36" t="str">
        <f>IF($B33="", "", IFERROR(FIND(Campaigns!$Q$4, $B33), ""))</f>
        <v/>
      </c>
      <c r="M33" s="73" t="str">
        <f t="shared" si="2"/>
        <v/>
      </c>
      <c r="N33" s="74" t="str">
        <f t="shared" si="3"/>
        <v/>
      </c>
      <c r="O33" s="22" t="str">
        <f t="shared" si="4"/>
        <v/>
      </c>
      <c r="Q33" s="20" t="str">
        <f t="shared" si="5"/>
        <v/>
      </c>
      <c r="R33" s="21" t="str">
        <f t="shared" si="5"/>
        <v/>
      </c>
      <c r="S33" s="21" t="str">
        <f t="shared" si="5"/>
        <v/>
      </c>
      <c r="T33" s="21" t="str">
        <f t="shared" si="5"/>
        <v/>
      </c>
      <c r="U33" s="21" t="str">
        <f t="shared" si="5"/>
        <v/>
      </c>
      <c r="V33" s="21" t="str">
        <f t="shared" si="5"/>
        <v/>
      </c>
      <c r="W33" s="21" t="str">
        <f t="shared" si="5"/>
        <v/>
      </c>
      <c r="X33" s="21" t="str">
        <f t="shared" si="5"/>
        <v/>
      </c>
      <c r="Y33" s="21" t="str">
        <f t="shared" si="5"/>
        <v/>
      </c>
      <c r="Z33" s="21" t="str">
        <f t="shared" si="5"/>
        <v/>
      </c>
      <c r="AA33" s="21" t="str">
        <f t="shared" si="5"/>
        <v/>
      </c>
      <c r="AB33" s="38" t="str">
        <f t="shared" si="5"/>
        <v/>
      </c>
      <c r="AD33" s="36" t="str">
        <f>IF($N33="", "", IFERROR(INDEX(Campaigns!$D$11:$D$380, MATCH($N33, Campaigns!$E$11:$E$380, 0)), ""))</f>
        <v/>
      </c>
      <c r="AE33" s="38" t="str">
        <f>IF(COUNTIF($Q33:$AB33, "X")=0, "", IFERROR(INDEX('Intro &amp; Setup'!$T$17:$T$28, MATCH(INDEX($Q$10:$AB$10, $AC33, MATCH("X", $Q33:$AB33, 0)), 'Intro &amp; Setup'!$AA$17:$AA$28, 0)), ""))</f>
        <v/>
      </c>
      <c r="AG33" s="84" t="str">
        <f t="shared" si="6"/>
        <v/>
      </c>
      <c r="AI33" s="36">
        <f t="shared" si="7"/>
        <v>0</v>
      </c>
      <c r="AK33" s="36" t="str">
        <f t="shared" si="8"/>
        <v/>
      </c>
    </row>
    <row r="34" spans="1:37" x14ac:dyDescent="0.25">
      <c r="A34" s="34"/>
      <c r="B34" s="55"/>
      <c r="C34" s="56"/>
      <c r="D34" s="56"/>
      <c r="E34" s="56"/>
      <c r="F34" s="56"/>
      <c r="G34" s="57"/>
      <c r="H34" s="57"/>
      <c r="I34" s="58"/>
      <c r="J34" s="34"/>
      <c r="L34" s="36" t="str">
        <f>IF($B34="", "", IFERROR(FIND(Campaigns!$Q$4, $B34), ""))</f>
        <v/>
      </c>
      <c r="M34" s="73" t="str">
        <f t="shared" si="2"/>
        <v/>
      </c>
      <c r="N34" s="74" t="str">
        <f t="shared" si="3"/>
        <v/>
      </c>
      <c r="O34" s="22" t="str">
        <f t="shared" si="4"/>
        <v/>
      </c>
      <c r="Q34" s="20" t="str">
        <f t="shared" si="5"/>
        <v/>
      </c>
      <c r="R34" s="21" t="str">
        <f t="shared" si="5"/>
        <v/>
      </c>
      <c r="S34" s="21" t="str">
        <f t="shared" si="5"/>
        <v/>
      </c>
      <c r="T34" s="21" t="str">
        <f t="shared" si="5"/>
        <v/>
      </c>
      <c r="U34" s="21" t="str">
        <f t="shared" si="5"/>
        <v/>
      </c>
      <c r="V34" s="21" t="str">
        <f t="shared" si="5"/>
        <v/>
      </c>
      <c r="W34" s="21" t="str">
        <f t="shared" si="5"/>
        <v/>
      </c>
      <c r="X34" s="21" t="str">
        <f t="shared" si="5"/>
        <v/>
      </c>
      <c r="Y34" s="21" t="str">
        <f t="shared" si="5"/>
        <v/>
      </c>
      <c r="Z34" s="21" t="str">
        <f t="shared" si="5"/>
        <v/>
      </c>
      <c r="AA34" s="21" t="str">
        <f t="shared" si="5"/>
        <v/>
      </c>
      <c r="AB34" s="38" t="str">
        <f t="shared" si="5"/>
        <v/>
      </c>
      <c r="AD34" s="36" t="str">
        <f>IF($N34="", "", IFERROR(INDEX(Campaigns!$D$11:$D$380, MATCH($N34, Campaigns!$E$11:$E$380, 0)), ""))</f>
        <v/>
      </c>
      <c r="AE34" s="38" t="str">
        <f>IF(COUNTIF($Q34:$AB34, "X")=0, "", IFERROR(INDEX('Intro &amp; Setup'!$T$17:$T$28, MATCH(INDEX($Q$10:$AB$10, $AC34, MATCH("X", $Q34:$AB34, 0)), 'Intro &amp; Setup'!$AA$17:$AA$28, 0)), ""))</f>
        <v/>
      </c>
      <c r="AG34" s="84" t="str">
        <f t="shared" si="6"/>
        <v/>
      </c>
      <c r="AI34" s="36">
        <f t="shared" si="7"/>
        <v>0</v>
      </c>
      <c r="AK34" s="36" t="str">
        <f t="shared" si="8"/>
        <v/>
      </c>
    </row>
    <row r="35" spans="1:37" x14ac:dyDescent="0.25">
      <c r="A35" s="34"/>
      <c r="B35" s="55"/>
      <c r="C35" s="56"/>
      <c r="D35" s="56"/>
      <c r="E35" s="56"/>
      <c r="F35" s="56"/>
      <c r="G35" s="57"/>
      <c r="H35" s="57"/>
      <c r="I35" s="58"/>
      <c r="J35" s="34"/>
      <c r="L35" s="36" t="str">
        <f>IF($B35="", "", IFERROR(FIND(Campaigns!$Q$4, $B35), ""))</f>
        <v/>
      </c>
      <c r="M35" s="73" t="str">
        <f t="shared" si="2"/>
        <v/>
      </c>
      <c r="N35" s="74" t="str">
        <f t="shared" si="3"/>
        <v/>
      </c>
      <c r="O35" s="22" t="str">
        <f t="shared" si="4"/>
        <v/>
      </c>
      <c r="Q35" s="20" t="str">
        <f t="shared" si="5"/>
        <v/>
      </c>
      <c r="R35" s="21" t="str">
        <f t="shared" si="5"/>
        <v/>
      </c>
      <c r="S35" s="21" t="str">
        <f t="shared" si="5"/>
        <v/>
      </c>
      <c r="T35" s="21" t="str">
        <f t="shared" si="5"/>
        <v/>
      </c>
      <c r="U35" s="21" t="str">
        <f t="shared" si="5"/>
        <v/>
      </c>
      <c r="V35" s="21" t="str">
        <f t="shared" si="5"/>
        <v/>
      </c>
      <c r="W35" s="21" t="str">
        <f t="shared" si="5"/>
        <v/>
      </c>
      <c r="X35" s="21" t="str">
        <f t="shared" si="5"/>
        <v/>
      </c>
      <c r="Y35" s="21" t="str">
        <f t="shared" si="5"/>
        <v/>
      </c>
      <c r="Z35" s="21" t="str">
        <f t="shared" si="5"/>
        <v/>
      </c>
      <c r="AA35" s="21" t="str">
        <f t="shared" si="5"/>
        <v/>
      </c>
      <c r="AB35" s="38" t="str">
        <f t="shared" si="5"/>
        <v/>
      </c>
      <c r="AD35" s="36" t="str">
        <f>IF($N35="", "", IFERROR(INDEX(Campaigns!$D$11:$D$380, MATCH($N35, Campaigns!$E$11:$E$380, 0)), ""))</f>
        <v/>
      </c>
      <c r="AE35" s="38" t="str">
        <f>IF(COUNTIF($Q35:$AB35, "X")=0, "", IFERROR(INDEX('Intro &amp; Setup'!$T$17:$T$28, MATCH(INDEX($Q$10:$AB$10, $AC35, MATCH("X", $Q35:$AB35, 0)), 'Intro &amp; Setup'!$AA$17:$AA$28, 0)), ""))</f>
        <v/>
      </c>
      <c r="AG35" s="84" t="str">
        <f t="shared" si="6"/>
        <v/>
      </c>
      <c r="AI35" s="36">
        <f t="shared" si="7"/>
        <v>0</v>
      </c>
      <c r="AK35" s="36" t="str">
        <f t="shared" si="8"/>
        <v/>
      </c>
    </row>
    <row r="36" spans="1:37" x14ac:dyDescent="0.25">
      <c r="A36" s="34"/>
      <c r="B36" s="55"/>
      <c r="C36" s="56"/>
      <c r="D36" s="56"/>
      <c r="E36" s="56"/>
      <c r="F36" s="56"/>
      <c r="G36" s="57"/>
      <c r="H36" s="57"/>
      <c r="I36" s="58"/>
      <c r="J36" s="34"/>
      <c r="L36" s="36" t="str">
        <f>IF($B36="", "", IFERROR(FIND(Campaigns!$Q$4, $B36), ""))</f>
        <v/>
      </c>
      <c r="M36" s="73" t="str">
        <f t="shared" si="2"/>
        <v/>
      </c>
      <c r="N36" s="74" t="str">
        <f t="shared" si="3"/>
        <v/>
      </c>
      <c r="O36" s="22" t="str">
        <f t="shared" si="4"/>
        <v/>
      </c>
      <c r="Q36" s="20" t="str">
        <f t="shared" si="5"/>
        <v/>
      </c>
      <c r="R36" s="21" t="str">
        <f t="shared" si="5"/>
        <v/>
      </c>
      <c r="S36" s="21" t="str">
        <f t="shared" si="5"/>
        <v/>
      </c>
      <c r="T36" s="21" t="str">
        <f t="shared" si="5"/>
        <v/>
      </c>
      <c r="U36" s="21" t="str">
        <f t="shared" si="5"/>
        <v/>
      </c>
      <c r="V36" s="21" t="str">
        <f t="shared" si="5"/>
        <v/>
      </c>
      <c r="W36" s="21" t="str">
        <f t="shared" si="5"/>
        <v/>
      </c>
      <c r="X36" s="21" t="str">
        <f t="shared" si="5"/>
        <v/>
      </c>
      <c r="Y36" s="21" t="str">
        <f t="shared" si="5"/>
        <v/>
      </c>
      <c r="Z36" s="21" t="str">
        <f t="shared" si="5"/>
        <v/>
      </c>
      <c r="AA36" s="21" t="str">
        <f t="shared" si="5"/>
        <v/>
      </c>
      <c r="AB36" s="38" t="str">
        <f t="shared" si="5"/>
        <v/>
      </c>
      <c r="AD36" s="36" t="str">
        <f>IF($N36="", "", IFERROR(INDEX(Campaigns!$D$11:$D$380, MATCH($N36, Campaigns!$E$11:$E$380, 0)), ""))</f>
        <v/>
      </c>
      <c r="AE36" s="38" t="str">
        <f>IF(COUNTIF($Q36:$AB36, "X")=0, "", IFERROR(INDEX('Intro &amp; Setup'!$T$17:$T$28, MATCH(INDEX($Q$10:$AB$10, $AC36, MATCH("X", $Q36:$AB36, 0)), 'Intro &amp; Setup'!$AA$17:$AA$28, 0)), ""))</f>
        <v/>
      </c>
      <c r="AG36" s="84" t="str">
        <f t="shared" si="6"/>
        <v/>
      </c>
      <c r="AI36" s="36">
        <f t="shared" si="7"/>
        <v>0</v>
      </c>
      <c r="AK36" s="36" t="str">
        <f t="shared" si="8"/>
        <v/>
      </c>
    </row>
    <row r="37" spans="1:37" x14ac:dyDescent="0.25">
      <c r="A37" s="34"/>
      <c r="B37" s="55"/>
      <c r="C37" s="56"/>
      <c r="D37" s="56"/>
      <c r="E37" s="56"/>
      <c r="F37" s="56"/>
      <c r="G37" s="57"/>
      <c r="H37" s="57"/>
      <c r="I37" s="58"/>
      <c r="J37" s="34"/>
      <c r="L37" s="36" t="str">
        <f>IF($B37="", "", IFERROR(FIND(Campaigns!$Q$4, $B37), ""))</f>
        <v/>
      </c>
      <c r="M37" s="73" t="str">
        <f t="shared" si="2"/>
        <v/>
      </c>
      <c r="N37" s="74" t="str">
        <f t="shared" si="3"/>
        <v/>
      </c>
      <c r="O37" s="22" t="str">
        <f t="shared" si="4"/>
        <v/>
      </c>
      <c r="Q37" s="20" t="str">
        <f t="shared" si="5"/>
        <v/>
      </c>
      <c r="R37" s="21" t="str">
        <f t="shared" si="5"/>
        <v/>
      </c>
      <c r="S37" s="21" t="str">
        <f t="shared" si="5"/>
        <v/>
      </c>
      <c r="T37" s="21" t="str">
        <f t="shared" si="5"/>
        <v/>
      </c>
      <c r="U37" s="21" t="str">
        <f t="shared" si="5"/>
        <v/>
      </c>
      <c r="V37" s="21" t="str">
        <f t="shared" si="5"/>
        <v/>
      </c>
      <c r="W37" s="21" t="str">
        <f t="shared" si="5"/>
        <v/>
      </c>
      <c r="X37" s="21" t="str">
        <f t="shared" si="5"/>
        <v/>
      </c>
      <c r="Y37" s="21" t="str">
        <f t="shared" si="5"/>
        <v/>
      </c>
      <c r="Z37" s="21" t="str">
        <f t="shared" si="5"/>
        <v/>
      </c>
      <c r="AA37" s="21" t="str">
        <f t="shared" si="5"/>
        <v/>
      </c>
      <c r="AB37" s="38" t="str">
        <f t="shared" si="5"/>
        <v/>
      </c>
      <c r="AD37" s="36" t="str">
        <f>IF($N37="", "", IFERROR(INDEX(Campaigns!$D$11:$D$380, MATCH($N37, Campaigns!$E$11:$E$380, 0)), ""))</f>
        <v/>
      </c>
      <c r="AE37" s="38" t="str">
        <f>IF(COUNTIF($Q37:$AB37, "X")=0, "", IFERROR(INDEX('Intro &amp; Setup'!$T$17:$T$28, MATCH(INDEX($Q$10:$AB$10, $AC37, MATCH("X", $Q37:$AB37, 0)), 'Intro &amp; Setup'!$AA$17:$AA$28, 0)), ""))</f>
        <v/>
      </c>
      <c r="AG37" s="84" t="str">
        <f t="shared" si="6"/>
        <v/>
      </c>
      <c r="AI37" s="36">
        <f t="shared" si="7"/>
        <v>0</v>
      </c>
      <c r="AK37" s="36" t="str">
        <f t="shared" si="8"/>
        <v/>
      </c>
    </row>
    <row r="38" spans="1:37" x14ac:dyDescent="0.25">
      <c r="A38" s="34"/>
      <c r="B38" s="55"/>
      <c r="C38" s="56"/>
      <c r="D38" s="56"/>
      <c r="E38" s="56"/>
      <c r="F38" s="56"/>
      <c r="G38" s="57"/>
      <c r="H38" s="57"/>
      <c r="I38" s="58"/>
      <c r="J38" s="34"/>
      <c r="L38" s="36" t="str">
        <f>IF($B38="", "", IFERROR(FIND(Campaigns!$Q$4, $B38), ""))</f>
        <v/>
      </c>
      <c r="M38" s="73" t="str">
        <f t="shared" si="2"/>
        <v/>
      </c>
      <c r="N38" s="74" t="str">
        <f t="shared" si="3"/>
        <v/>
      </c>
      <c r="O38" s="22" t="str">
        <f t="shared" si="4"/>
        <v/>
      </c>
      <c r="Q38" s="20" t="str">
        <f t="shared" si="5"/>
        <v/>
      </c>
      <c r="R38" s="21" t="str">
        <f t="shared" si="5"/>
        <v/>
      </c>
      <c r="S38" s="21" t="str">
        <f t="shared" si="5"/>
        <v/>
      </c>
      <c r="T38" s="21" t="str">
        <f t="shared" si="5"/>
        <v/>
      </c>
      <c r="U38" s="21" t="str">
        <f t="shared" si="5"/>
        <v/>
      </c>
      <c r="V38" s="21" t="str">
        <f t="shared" si="5"/>
        <v/>
      </c>
      <c r="W38" s="21" t="str">
        <f t="shared" si="5"/>
        <v/>
      </c>
      <c r="X38" s="21" t="str">
        <f t="shared" si="5"/>
        <v/>
      </c>
      <c r="Y38" s="21" t="str">
        <f t="shared" si="5"/>
        <v/>
      </c>
      <c r="Z38" s="21" t="str">
        <f t="shared" si="5"/>
        <v/>
      </c>
      <c r="AA38" s="21" t="str">
        <f t="shared" si="5"/>
        <v/>
      </c>
      <c r="AB38" s="38" t="str">
        <f t="shared" si="5"/>
        <v/>
      </c>
      <c r="AD38" s="36" t="str">
        <f>IF($N38="", "", IFERROR(INDEX(Campaigns!$D$11:$D$380, MATCH($N38, Campaigns!$E$11:$E$380, 0)), ""))</f>
        <v/>
      </c>
      <c r="AE38" s="38" t="str">
        <f>IF(COUNTIF($Q38:$AB38, "X")=0, "", IFERROR(INDEX('Intro &amp; Setup'!$T$17:$T$28, MATCH(INDEX($Q$10:$AB$10, $AC38, MATCH("X", $Q38:$AB38, 0)), 'Intro &amp; Setup'!$AA$17:$AA$28, 0)), ""))</f>
        <v/>
      </c>
      <c r="AG38" s="84" t="str">
        <f t="shared" si="6"/>
        <v/>
      </c>
      <c r="AI38" s="36">
        <f t="shared" si="7"/>
        <v>0</v>
      </c>
      <c r="AK38" s="36" t="str">
        <f t="shared" si="8"/>
        <v/>
      </c>
    </row>
    <row r="39" spans="1:37" x14ac:dyDescent="0.25">
      <c r="A39" s="34"/>
      <c r="B39" s="55"/>
      <c r="C39" s="56"/>
      <c r="D39" s="56"/>
      <c r="E39" s="56"/>
      <c r="F39" s="56"/>
      <c r="G39" s="57"/>
      <c r="H39" s="57"/>
      <c r="I39" s="58"/>
      <c r="J39" s="34"/>
      <c r="L39" s="36" t="str">
        <f>IF($B39="", "", IFERROR(FIND(Campaigns!$Q$4, $B39), ""))</f>
        <v/>
      </c>
      <c r="M39" s="73" t="str">
        <f t="shared" si="2"/>
        <v/>
      </c>
      <c r="N39" s="74" t="str">
        <f t="shared" si="3"/>
        <v/>
      </c>
      <c r="O39" s="22" t="str">
        <f t="shared" si="4"/>
        <v/>
      </c>
      <c r="Q39" s="20" t="str">
        <f t="shared" si="5"/>
        <v/>
      </c>
      <c r="R39" s="21" t="str">
        <f t="shared" si="5"/>
        <v/>
      </c>
      <c r="S39" s="21" t="str">
        <f t="shared" si="5"/>
        <v/>
      </c>
      <c r="T39" s="21" t="str">
        <f t="shared" si="5"/>
        <v/>
      </c>
      <c r="U39" s="21" t="str">
        <f t="shared" si="5"/>
        <v/>
      </c>
      <c r="V39" s="21" t="str">
        <f t="shared" si="5"/>
        <v/>
      </c>
      <c r="W39" s="21" t="str">
        <f t="shared" si="5"/>
        <v/>
      </c>
      <c r="X39" s="21" t="str">
        <f t="shared" si="5"/>
        <v/>
      </c>
      <c r="Y39" s="21" t="str">
        <f t="shared" si="5"/>
        <v/>
      </c>
      <c r="Z39" s="21" t="str">
        <f t="shared" si="5"/>
        <v/>
      </c>
      <c r="AA39" s="21" t="str">
        <f t="shared" si="5"/>
        <v/>
      </c>
      <c r="AB39" s="38" t="str">
        <f t="shared" si="5"/>
        <v/>
      </c>
      <c r="AD39" s="36" t="str">
        <f>IF($N39="", "", IFERROR(INDEX(Campaigns!$D$11:$D$380, MATCH($N39, Campaigns!$E$11:$E$380, 0)), ""))</f>
        <v/>
      </c>
      <c r="AE39" s="38" t="str">
        <f>IF(COUNTIF($Q39:$AB39, "X")=0, "", IFERROR(INDEX('Intro &amp; Setup'!$T$17:$T$28, MATCH(INDEX($Q$10:$AB$10, $AC39, MATCH("X", $Q39:$AB39, 0)), 'Intro &amp; Setup'!$AA$17:$AA$28, 0)), ""))</f>
        <v/>
      </c>
      <c r="AG39" s="84" t="str">
        <f t="shared" si="6"/>
        <v/>
      </c>
      <c r="AI39" s="36">
        <f t="shared" si="7"/>
        <v>0</v>
      </c>
      <c r="AK39" s="36" t="str">
        <f t="shared" si="8"/>
        <v/>
      </c>
    </row>
    <row r="40" spans="1:37" x14ac:dyDescent="0.25">
      <c r="A40" s="34"/>
      <c r="B40" s="55"/>
      <c r="C40" s="56"/>
      <c r="D40" s="56"/>
      <c r="E40" s="56"/>
      <c r="F40" s="56"/>
      <c r="G40" s="57"/>
      <c r="H40" s="57"/>
      <c r="I40" s="58"/>
      <c r="J40" s="34"/>
      <c r="L40" s="36" t="str">
        <f>IF($B40="", "", IFERROR(FIND(Campaigns!$Q$4, $B40), ""))</f>
        <v/>
      </c>
      <c r="M40" s="73" t="str">
        <f t="shared" si="2"/>
        <v/>
      </c>
      <c r="N40" s="74" t="str">
        <f t="shared" si="3"/>
        <v/>
      </c>
      <c r="O40" s="22" t="str">
        <f t="shared" si="4"/>
        <v/>
      </c>
      <c r="Q40" s="20" t="str">
        <f t="shared" si="5"/>
        <v/>
      </c>
      <c r="R40" s="21" t="str">
        <f t="shared" si="5"/>
        <v/>
      </c>
      <c r="S40" s="21" t="str">
        <f t="shared" si="5"/>
        <v/>
      </c>
      <c r="T40" s="21" t="str">
        <f t="shared" si="5"/>
        <v/>
      </c>
      <c r="U40" s="21" t="str">
        <f t="shared" si="5"/>
        <v/>
      </c>
      <c r="V40" s="21" t="str">
        <f t="shared" si="5"/>
        <v/>
      </c>
      <c r="W40" s="21" t="str">
        <f t="shared" si="5"/>
        <v/>
      </c>
      <c r="X40" s="21" t="str">
        <f t="shared" si="5"/>
        <v/>
      </c>
      <c r="Y40" s="21" t="str">
        <f t="shared" si="5"/>
        <v/>
      </c>
      <c r="Z40" s="21" t="str">
        <f t="shared" si="5"/>
        <v/>
      </c>
      <c r="AA40" s="21" t="str">
        <f t="shared" si="5"/>
        <v/>
      </c>
      <c r="AB40" s="38" t="str">
        <f t="shared" si="5"/>
        <v/>
      </c>
      <c r="AD40" s="36" t="str">
        <f>IF($N40="", "", IFERROR(INDEX(Campaigns!$D$11:$D$380, MATCH($N40, Campaigns!$E$11:$E$380, 0)), ""))</f>
        <v/>
      </c>
      <c r="AE40" s="38" t="str">
        <f>IF(COUNTIF($Q40:$AB40, "X")=0, "", IFERROR(INDEX('Intro &amp; Setup'!$T$17:$T$28, MATCH(INDEX($Q$10:$AB$10, $AC40, MATCH("X", $Q40:$AB40, 0)), 'Intro &amp; Setup'!$AA$17:$AA$28, 0)), ""))</f>
        <v/>
      </c>
      <c r="AG40" s="84" t="str">
        <f t="shared" si="6"/>
        <v/>
      </c>
      <c r="AI40" s="36">
        <f t="shared" si="7"/>
        <v>0</v>
      </c>
      <c r="AK40" s="36" t="str">
        <f t="shared" si="8"/>
        <v/>
      </c>
    </row>
    <row r="41" spans="1:37" x14ac:dyDescent="0.25">
      <c r="A41" s="34"/>
      <c r="B41" s="55"/>
      <c r="C41" s="56"/>
      <c r="D41" s="56"/>
      <c r="E41" s="56"/>
      <c r="F41" s="56"/>
      <c r="G41" s="57"/>
      <c r="H41" s="57"/>
      <c r="I41" s="58"/>
      <c r="J41" s="34"/>
      <c r="L41" s="36" t="str">
        <f>IF($B41="", "", IFERROR(FIND(Campaigns!$Q$4, $B41), ""))</f>
        <v/>
      </c>
      <c r="M41" s="73" t="str">
        <f t="shared" si="2"/>
        <v/>
      </c>
      <c r="N41" s="74" t="str">
        <f t="shared" si="3"/>
        <v/>
      </c>
      <c r="O41" s="22" t="str">
        <f t="shared" si="4"/>
        <v/>
      </c>
      <c r="Q41" s="20" t="str">
        <f t="shared" si="5"/>
        <v/>
      </c>
      <c r="R41" s="21" t="str">
        <f t="shared" si="5"/>
        <v/>
      </c>
      <c r="S41" s="21" t="str">
        <f t="shared" si="5"/>
        <v/>
      </c>
      <c r="T41" s="21" t="str">
        <f t="shared" si="5"/>
        <v/>
      </c>
      <c r="U41" s="21" t="str">
        <f t="shared" si="5"/>
        <v/>
      </c>
      <c r="V41" s="21" t="str">
        <f t="shared" si="5"/>
        <v/>
      </c>
      <c r="W41" s="21" t="str">
        <f t="shared" si="5"/>
        <v/>
      </c>
      <c r="X41" s="21" t="str">
        <f t="shared" si="5"/>
        <v/>
      </c>
      <c r="Y41" s="21" t="str">
        <f t="shared" si="5"/>
        <v/>
      </c>
      <c r="Z41" s="21" t="str">
        <f t="shared" si="5"/>
        <v/>
      </c>
      <c r="AA41" s="21" t="str">
        <f t="shared" si="5"/>
        <v/>
      </c>
      <c r="AB41" s="38" t="str">
        <f t="shared" si="5"/>
        <v/>
      </c>
      <c r="AD41" s="36" t="str">
        <f>IF($N41="", "", IFERROR(INDEX(Campaigns!$D$11:$D$380, MATCH($N41, Campaigns!$E$11:$E$380, 0)), ""))</f>
        <v/>
      </c>
      <c r="AE41" s="38" t="str">
        <f>IF(COUNTIF($Q41:$AB41, "X")=0, "", IFERROR(INDEX('Intro &amp; Setup'!$T$17:$T$28, MATCH(INDEX($Q$10:$AB$10, $AC41, MATCH("X", $Q41:$AB41, 0)), 'Intro &amp; Setup'!$AA$17:$AA$28, 0)), ""))</f>
        <v/>
      </c>
      <c r="AG41" s="84" t="str">
        <f t="shared" si="6"/>
        <v/>
      </c>
      <c r="AI41" s="36">
        <f t="shared" si="7"/>
        <v>0</v>
      </c>
      <c r="AK41" s="36" t="str">
        <f t="shared" si="8"/>
        <v/>
      </c>
    </row>
    <row r="42" spans="1:37" x14ac:dyDescent="0.25">
      <c r="A42" s="34"/>
      <c r="B42" s="55"/>
      <c r="C42" s="56"/>
      <c r="D42" s="56"/>
      <c r="E42" s="56"/>
      <c r="F42" s="56"/>
      <c r="G42" s="57"/>
      <c r="H42" s="57"/>
      <c r="I42" s="58"/>
      <c r="J42" s="34"/>
      <c r="L42" s="36" t="str">
        <f>IF($B42="", "", IFERROR(FIND(Campaigns!$Q$4, $B42), ""))</f>
        <v/>
      </c>
      <c r="M42" s="73" t="str">
        <f t="shared" si="2"/>
        <v/>
      </c>
      <c r="N42" s="74" t="str">
        <f t="shared" si="3"/>
        <v/>
      </c>
      <c r="O42" s="22" t="str">
        <f t="shared" si="4"/>
        <v/>
      </c>
      <c r="Q42" s="20" t="str">
        <f t="shared" si="5"/>
        <v/>
      </c>
      <c r="R42" s="21" t="str">
        <f t="shared" si="5"/>
        <v/>
      </c>
      <c r="S42" s="21" t="str">
        <f t="shared" si="5"/>
        <v/>
      </c>
      <c r="T42" s="21" t="str">
        <f t="shared" si="5"/>
        <v/>
      </c>
      <c r="U42" s="21" t="str">
        <f t="shared" si="5"/>
        <v/>
      </c>
      <c r="V42" s="21" t="str">
        <f t="shared" si="5"/>
        <v/>
      </c>
      <c r="W42" s="21" t="str">
        <f t="shared" si="5"/>
        <v/>
      </c>
      <c r="X42" s="21" t="str">
        <f t="shared" si="5"/>
        <v/>
      </c>
      <c r="Y42" s="21" t="str">
        <f t="shared" si="5"/>
        <v/>
      </c>
      <c r="Z42" s="21" t="str">
        <f t="shared" si="5"/>
        <v/>
      </c>
      <c r="AA42" s="21" t="str">
        <f t="shared" si="5"/>
        <v/>
      </c>
      <c r="AB42" s="38" t="str">
        <f t="shared" si="5"/>
        <v/>
      </c>
      <c r="AD42" s="36" t="str">
        <f>IF($N42="", "", IFERROR(INDEX(Campaigns!$D$11:$D$380, MATCH($N42, Campaigns!$E$11:$E$380, 0)), ""))</f>
        <v/>
      </c>
      <c r="AE42" s="38" t="str">
        <f>IF(COUNTIF($Q42:$AB42, "X")=0, "", IFERROR(INDEX('Intro &amp; Setup'!$T$17:$T$28, MATCH(INDEX($Q$10:$AB$10, $AC42, MATCH("X", $Q42:$AB42, 0)), 'Intro &amp; Setup'!$AA$17:$AA$28, 0)), ""))</f>
        <v/>
      </c>
      <c r="AG42" s="84" t="str">
        <f t="shared" si="6"/>
        <v/>
      </c>
      <c r="AI42" s="36">
        <f t="shared" si="7"/>
        <v>0</v>
      </c>
      <c r="AK42" s="36" t="str">
        <f t="shared" si="8"/>
        <v/>
      </c>
    </row>
    <row r="43" spans="1:37" x14ac:dyDescent="0.25">
      <c r="A43" s="34"/>
      <c r="B43" s="55"/>
      <c r="C43" s="56"/>
      <c r="D43" s="56"/>
      <c r="E43" s="56"/>
      <c r="F43" s="56"/>
      <c r="G43" s="57"/>
      <c r="H43" s="57"/>
      <c r="I43" s="58"/>
      <c r="J43" s="34"/>
      <c r="L43" s="36" t="str">
        <f>IF($B43="", "", IFERROR(FIND(Campaigns!$Q$4, $B43), ""))</f>
        <v/>
      </c>
      <c r="M43" s="73" t="str">
        <f t="shared" si="2"/>
        <v/>
      </c>
      <c r="N43" s="74" t="str">
        <f t="shared" si="3"/>
        <v/>
      </c>
      <c r="O43" s="22" t="str">
        <f t="shared" si="4"/>
        <v/>
      </c>
      <c r="Q43" s="20" t="str">
        <f t="shared" si="5"/>
        <v/>
      </c>
      <c r="R43" s="21" t="str">
        <f t="shared" si="5"/>
        <v/>
      </c>
      <c r="S43" s="21" t="str">
        <f t="shared" si="5"/>
        <v/>
      </c>
      <c r="T43" s="21" t="str">
        <f t="shared" si="5"/>
        <v/>
      </c>
      <c r="U43" s="21" t="str">
        <f t="shared" si="5"/>
        <v/>
      </c>
      <c r="V43" s="21" t="str">
        <f t="shared" si="5"/>
        <v/>
      </c>
      <c r="W43" s="21" t="str">
        <f t="shared" si="5"/>
        <v/>
      </c>
      <c r="X43" s="21" t="str">
        <f t="shared" si="5"/>
        <v/>
      </c>
      <c r="Y43" s="21" t="str">
        <f t="shared" si="5"/>
        <v/>
      </c>
      <c r="Z43" s="21" t="str">
        <f t="shared" si="5"/>
        <v/>
      </c>
      <c r="AA43" s="21" t="str">
        <f t="shared" si="5"/>
        <v/>
      </c>
      <c r="AB43" s="38" t="str">
        <f t="shared" si="5"/>
        <v/>
      </c>
      <c r="AD43" s="36" t="str">
        <f>IF($N43="", "", IFERROR(INDEX(Campaigns!$D$11:$D$380, MATCH($N43, Campaigns!$E$11:$E$380, 0)), ""))</f>
        <v/>
      </c>
      <c r="AE43" s="38" t="str">
        <f>IF(COUNTIF($Q43:$AB43, "X")=0, "", IFERROR(INDEX('Intro &amp; Setup'!$T$17:$T$28, MATCH(INDEX($Q$10:$AB$10, $AC43, MATCH("X", $Q43:$AB43, 0)), 'Intro &amp; Setup'!$AA$17:$AA$28, 0)), ""))</f>
        <v/>
      </c>
      <c r="AG43" s="84" t="str">
        <f t="shared" si="6"/>
        <v/>
      </c>
      <c r="AI43" s="36">
        <f t="shared" si="7"/>
        <v>0</v>
      </c>
      <c r="AK43" s="36" t="str">
        <f t="shared" si="8"/>
        <v/>
      </c>
    </row>
    <row r="44" spans="1:37" x14ac:dyDescent="0.25">
      <c r="A44" s="34"/>
      <c r="B44" s="55"/>
      <c r="C44" s="56"/>
      <c r="D44" s="56"/>
      <c r="E44" s="56"/>
      <c r="F44" s="56"/>
      <c r="G44" s="57"/>
      <c r="H44" s="57"/>
      <c r="I44" s="58"/>
      <c r="J44" s="34"/>
      <c r="L44" s="36" t="str">
        <f>IF($B44="", "", IFERROR(FIND(Campaigns!$Q$4, $B44), ""))</f>
        <v/>
      </c>
      <c r="M44" s="73" t="str">
        <f t="shared" si="2"/>
        <v/>
      </c>
      <c r="N44" s="74" t="str">
        <f t="shared" si="3"/>
        <v/>
      </c>
      <c r="O44" s="22" t="str">
        <f t="shared" si="4"/>
        <v/>
      </c>
      <c r="Q44" s="20" t="str">
        <f t="shared" si="5"/>
        <v/>
      </c>
      <c r="R44" s="21" t="str">
        <f t="shared" si="5"/>
        <v/>
      </c>
      <c r="S44" s="21" t="str">
        <f t="shared" si="5"/>
        <v/>
      </c>
      <c r="T44" s="21" t="str">
        <f t="shared" si="5"/>
        <v/>
      </c>
      <c r="U44" s="21" t="str">
        <f t="shared" si="5"/>
        <v/>
      </c>
      <c r="V44" s="21" t="str">
        <f t="shared" si="5"/>
        <v/>
      </c>
      <c r="W44" s="21" t="str">
        <f t="shared" si="5"/>
        <v/>
      </c>
      <c r="X44" s="21" t="str">
        <f t="shared" si="5"/>
        <v/>
      </c>
      <c r="Y44" s="21" t="str">
        <f t="shared" si="5"/>
        <v/>
      </c>
      <c r="Z44" s="21" t="str">
        <f t="shared" si="5"/>
        <v/>
      </c>
      <c r="AA44" s="21" t="str">
        <f t="shared" si="5"/>
        <v/>
      </c>
      <c r="AB44" s="38" t="str">
        <f t="shared" si="5"/>
        <v/>
      </c>
      <c r="AD44" s="36" t="str">
        <f>IF($N44="", "", IFERROR(INDEX(Campaigns!$D$11:$D$380, MATCH($N44, Campaigns!$E$11:$E$380, 0)), ""))</f>
        <v/>
      </c>
      <c r="AE44" s="38" t="str">
        <f>IF(COUNTIF($Q44:$AB44, "X")=0, "", IFERROR(INDEX('Intro &amp; Setup'!$T$17:$T$28, MATCH(INDEX($Q$10:$AB$10, $AC44, MATCH("X", $Q44:$AB44, 0)), 'Intro &amp; Setup'!$AA$17:$AA$28, 0)), ""))</f>
        <v/>
      </c>
      <c r="AG44" s="84" t="str">
        <f t="shared" si="6"/>
        <v/>
      </c>
      <c r="AI44" s="36">
        <f t="shared" si="7"/>
        <v>0</v>
      </c>
      <c r="AK44" s="36" t="str">
        <f t="shared" si="8"/>
        <v/>
      </c>
    </row>
    <row r="45" spans="1:37" x14ac:dyDescent="0.25">
      <c r="A45" s="34"/>
      <c r="B45" s="55"/>
      <c r="C45" s="56"/>
      <c r="D45" s="56"/>
      <c r="E45" s="56"/>
      <c r="F45" s="56"/>
      <c r="G45" s="57"/>
      <c r="H45" s="57"/>
      <c r="I45" s="58"/>
      <c r="J45" s="34"/>
      <c r="L45" s="36" t="str">
        <f>IF($B45="", "", IFERROR(FIND(Campaigns!$Q$4, $B45), ""))</f>
        <v/>
      </c>
      <c r="M45" s="73" t="str">
        <f t="shared" si="2"/>
        <v/>
      </c>
      <c r="N45" s="74" t="str">
        <f t="shared" si="3"/>
        <v/>
      </c>
      <c r="O45" s="22" t="str">
        <f t="shared" si="4"/>
        <v/>
      </c>
      <c r="Q45" s="20" t="str">
        <f t="shared" si="5"/>
        <v/>
      </c>
      <c r="R45" s="21" t="str">
        <f t="shared" si="5"/>
        <v/>
      </c>
      <c r="S45" s="21" t="str">
        <f t="shared" si="5"/>
        <v/>
      </c>
      <c r="T45" s="21" t="str">
        <f t="shared" si="5"/>
        <v/>
      </c>
      <c r="U45" s="21" t="str">
        <f t="shared" si="5"/>
        <v/>
      </c>
      <c r="V45" s="21" t="str">
        <f t="shared" si="5"/>
        <v/>
      </c>
      <c r="W45" s="21" t="str">
        <f t="shared" si="5"/>
        <v/>
      </c>
      <c r="X45" s="21" t="str">
        <f t="shared" si="5"/>
        <v/>
      </c>
      <c r="Y45" s="21" t="str">
        <f t="shared" si="5"/>
        <v/>
      </c>
      <c r="Z45" s="21" t="str">
        <f t="shared" si="5"/>
        <v/>
      </c>
      <c r="AA45" s="21" t="str">
        <f t="shared" si="5"/>
        <v/>
      </c>
      <c r="AB45" s="38" t="str">
        <f t="shared" si="5"/>
        <v/>
      </c>
      <c r="AD45" s="36" t="str">
        <f>IF($N45="", "", IFERROR(INDEX(Campaigns!$D$11:$D$380, MATCH($N45, Campaigns!$E$11:$E$380, 0)), ""))</f>
        <v/>
      </c>
      <c r="AE45" s="38" t="str">
        <f>IF(COUNTIF($Q45:$AB45, "X")=0, "", IFERROR(INDEX('Intro &amp; Setup'!$T$17:$T$28, MATCH(INDEX($Q$10:$AB$10, $AC45, MATCH("X", $Q45:$AB45, 0)), 'Intro &amp; Setup'!$AA$17:$AA$28, 0)), ""))</f>
        <v/>
      </c>
      <c r="AG45" s="84" t="str">
        <f t="shared" si="6"/>
        <v/>
      </c>
      <c r="AI45" s="36">
        <f t="shared" si="7"/>
        <v>0</v>
      </c>
      <c r="AK45" s="36" t="str">
        <f t="shared" si="8"/>
        <v/>
      </c>
    </row>
    <row r="46" spans="1:37" x14ac:dyDescent="0.25">
      <c r="A46" s="34"/>
      <c r="B46" s="55"/>
      <c r="C46" s="56"/>
      <c r="D46" s="56"/>
      <c r="E46" s="56"/>
      <c r="F46" s="56"/>
      <c r="G46" s="57"/>
      <c r="H46" s="57"/>
      <c r="I46" s="58"/>
      <c r="J46" s="34"/>
      <c r="L46" s="36" t="str">
        <f>IF($B46="", "", IFERROR(FIND(Campaigns!$Q$4, $B46), ""))</f>
        <v/>
      </c>
      <c r="M46" s="73" t="str">
        <f t="shared" si="2"/>
        <v/>
      </c>
      <c r="N46" s="74" t="str">
        <f t="shared" si="3"/>
        <v/>
      </c>
      <c r="O46" s="22" t="str">
        <f t="shared" si="4"/>
        <v/>
      </c>
      <c r="Q46" s="20" t="str">
        <f t="shared" si="5"/>
        <v/>
      </c>
      <c r="R46" s="21" t="str">
        <f t="shared" si="5"/>
        <v/>
      </c>
      <c r="S46" s="21" t="str">
        <f t="shared" si="5"/>
        <v/>
      </c>
      <c r="T46" s="21" t="str">
        <f t="shared" si="5"/>
        <v/>
      </c>
      <c r="U46" s="21" t="str">
        <f t="shared" si="5"/>
        <v/>
      </c>
      <c r="V46" s="21" t="str">
        <f t="shared" si="5"/>
        <v/>
      </c>
      <c r="W46" s="21" t="str">
        <f t="shared" si="5"/>
        <v/>
      </c>
      <c r="X46" s="21" t="str">
        <f t="shared" si="5"/>
        <v/>
      </c>
      <c r="Y46" s="21" t="str">
        <f t="shared" si="5"/>
        <v/>
      </c>
      <c r="Z46" s="21" t="str">
        <f t="shared" si="5"/>
        <v/>
      </c>
      <c r="AA46" s="21" t="str">
        <f t="shared" si="5"/>
        <v/>
      </c>
      <c r="AB46" s="38" t="str">
        <f t="shared" si="5"/>
        <v/>
      </c>
      <c r="AD46" s="36" t="str">
        <f>IF($N46="", "", IFERROR(INDEX(Campaigns!$D$11:$D$380, MATCH($N46, Campaigns!$E$11:$E$380, 0)), ""))</f>
        <v/>
      </c>
      <c r="AE46" s="38" t="str">
        <f>IF(COUNTIF($Q46:$AB46, "X")=0, "", IFERROR(INDEX('Intro &amp; Setup'!$T$17:$T$28, MATCH(INDEX($Q$10:$AB$10, $AC46, MATCH("X", $Q46:$AB46, 0)), 'Intro &amp; Setup'!$AA$17:$AA$28, 0)), ""))</f>
        <v/>
      </c>
      <c r="AG46" s="84" t="str">
        <f t="shared" si="6"/>
        <v/>
      </c>
      <c r="AI46" s="36">
        <f t="shared" si="7"/>
        <v>0</v>
      </c>
      <c r="AK46" s="36" t="str">
        <f t="shared" si="8"/>
        <v/>
      </c>
    </row>
    <row r="47" spans="1:37" x14ac:dyDescent="0.25">
      <c r="A47" s="34"/>
      <c r="B47" s="55"/>
      <c r="C47" s="56"/>
      <c r="D47" s="56"/>
      <c r="E47" s="56"/>
      <c r="F47" s="56"/>
      <c r="G47" s="57"/>
      <c r="H47" s="57"/>
      <c r="I47" s="58"/>
      <c r="J47" s="34"/>
      <c r="L47" s="36" t="str">
        <f>IF($B47="", "", IFERROR(FIND(Campaigns!$Q$4, $B47), ""))</f>
        <v/>
      </c>
      <c r="M47" s="73" t="str">
        <f t="shared" si="2"/>
        <v/>
      </c>
      <c r="N47" s="74" t="str">
        <f t="shared" si="3"/>
        <v/>
      </c>
      <c r="O47" s="22" t="str">
        <f t="shared" si="4"/>
        <v/>
      </c>
      <c r="Q47" s="20" t="str">
        <f t="shared" ref="Q47:AB68" si="9">IFERROR(IF(Q$10="", "", IF(LEFT($O47, Q$8)=Q$10, "X", "")), "")</f>
        <v/>
      </c>
      <c r="R47" s="21" t="str">
        <f t="shared" si="9"/>
        <v/>
      </c>
      <c r="S47" s="21" t="str">
        <f t="shared" si="9"/>
        <v/>
      </c>
      <c r="T47" s="21" t="str">
        <f t="shared" si="9"/>
        <v/>
      </c>
      <c r="U47" s="21" t="str">
        <f t="shared" si="9"/>
        <v/>
      </c>
      <c r="V47" s="21" t="str">
        <f t="shared" si="9"/>
        <v/>
      </c>
      <c r="W47" s="21" t="str">
        <f t="shared" si="9"/>
        <v/>
      </c>
      <c r="X47" s="21" t="str">
        <f t="shared" si="9"/>
        <v/>
      </c>
      <c r="Y47" s="21" t="str">
        <f t="shared" si="9"/>
        <v/>
      </c>
      <c r="Z47" s="21" t="str">
        <f t="shared" si="9"/>
        <v/>
      </c>
      <c r="AA47" s="21" t="str">
        <f t="shared" si="9"/>
        <v/>
      </c>
      <c r="AB47" s="38" t="str">
        <f t="shared" si="9"/>
        <v/>
      </c>
      <c r="AD47" s="36" t="str">
        <f>IF($N47="", "", IFERROR(INDEX(Campaigns!$D$11:$D$380, MATCH($N47, Campaigns!$E$11:$E$380, 0)), ""))</f>
        <v/>
      </c>
      <c r="AE47" s="38" t="str">
        <f>IF(COUNTIF($Q47:$AB47, "X")=0, "", IFERROR(INDEX('Intro &amp; Setup'!$T$17:$T$28, MATCH(INDEX($Q$10:$AB$10, $AC47, MATCH("X", $Q47:$AB47, 0)), 'Intro &amp; Setup'!$AA$17:$AA$28, 0)), ""))</f>
        <v/>
      </c>
      <c r="AG47" s="84" t="str">
        <f t="shared" si="6"/>
        <v/>
      </c>
      <c r="AI47" s="36">
        <f t="shared" si="7"/>
        <v>0</v>
      </c>
      <c r="AK47" s="36" t="str">
        <f t="shared" si="8"/>
        <v/>
      </c>
    </row>
    <row r="48" spans="1:37" x14ac:dyDescent="0.25">
      <c r="A48" s="34"/>
      <c r="B48" s="55"/>
      <c r="C48" s="56"/>
      <c r="D48" s="56"/>
      <c r="E48" s="56"/>
      <c r="F48" s="56"/>
      <c r="G48" s="57"/>
      <c r="H48" s="57"/>
      <c r="I48" s="58"/>
      <c r="J48" s="34"/>
      <c r="L48" s="36" t="str">
        <f>IF($B48="", "", IFERROR(FIND(Campaigns!$Q$4, $B48), ""))</f>
        <v/>
      </c>
      <c r="M48" s="73" t="str">
        <f t="shared" si="2"/>
        <v/>
      </c>
      <c r="N48" s="74" t="str">
        <f t="shared" si="3"/>
        <v/>
      </c>
      <c r="O48" s="22" t="str">
        <f t="shared" si="4"/>
        <v/>
      </c>
      <c r="Q48" s="20" t="str">
        <f t="shared" si="9"/>
        <v/>
      </c>
      <c r="R48" s="21" t="str">
        <f t="shared" si="9"/>
        <v/>
      </c>
      <c r="S48" s="21" t="str">
        <f t="shared" si="9"/>
        <v/>
      </c>
      <c r="T48" s="21" t="str">
        <f t="shared" si="9"/>
        <v/>
      </c>
      <c r="U48" s="21" t="str">
        <f t="shared" si="9"/>
        <v/>
      </c>
      <c r="V48" s="21" t="str">
        <f t="shared" si="9"/>
        <v/>
      </c>
      <c r="W48" s="21" t="str">
        <f t="shared" si="9"/>
        <v/>
      </c>
      <c r="X48" s="21" t="str">
        <f t="shared" si="9"/>
        <v/>
      </c>
      <c r="Y48" s="21" t="str">
        <f t="shared" si="9"/>
        <v/>
      </c>
      <c r="Z48" s="21" t="str">
        <f t="shared" si="9"/>
        <v/>
      </c>
      <c r="AA48" s="21" t="str">
        <f t="shared" si="9"/>
        <v/>
      </c>
      <c r="AB48" s="38" t="str">
        <f t="shared" si="9"/>
        <v/>
      </c>
      <c r="AD48" s="36" t="str">
        <f>IF($N48="", "", IFERROR(INDEX(Campaigns!$D$11:$D$380, MATCH($N48, Campaigns!$E$11:$E$380, 0)), ""))</f>
        <v/>
      </c>
      <c r="AE48" s="38" t="str">
        <f>IF(COUNTIF($Q48:$AB48, "X")=0, "", IFERROR(INDEX('Intro &amp; Setup'!$T$17:$T$28, MATCH(INDEX($Q$10:$AB$10, $AC48, MATCH("X", $Q48:$AB48, 0)), 'Intro &amp; Setup'!$AA$17:$AA$28, 0)), ""))</f>
        <v/>
      </c>
      <c r="AG48" s="84" t="str">
        <f t="shared" si="6"/>
        <v/>
      </c>
      <c r="AI48" s="36">
        <f t="shared" si="7"/>
        <v>0</v>
      </c>
      <c r="AK48" s="36" t="str">
        <f t="shared" si="8"/>
        <v/>
      </c>
    </row>
    <row r="49" spans="1:37" x14ac:dyDescent="0.25">
      <c r="A49" s="34"/>
      <c r="B49" s="55"/>
      <c r="C49" s="56"/>
      <c r="D49" s="56"/>
      <c r="E49" s="56"/>
      <c r="F49" s="56"/>
      <c r="G49" s="57"/>
      <c r="H49" s="57"/>
      <c r="I49" s="58"/>
      <c r="J49" s="34"/>
      <c r="L49" s="36" t="str">
        <f>IF($B49="", "", IFERROR(FIND(Campaigns!$Q$4, $B49), ""))</f>
        <v/>
      </c>
      <c r="M49" s="73" t="str">
        <f t="shared" si="2"/>
        <v/>
      </c>
      <c r="N49" s="74" t="str">
        <f t="shared" si="3"/>
        <v/>
      </c>
      <c r="O49" s="22" t="str">
        <f t="shared" si="4"/>
        <v/>
      </c>
      <c r="Q49" s="20" t="str">
        <f t="shared" si="9"/>
        <v/>
      </c>
      <c r="R49" s="21" t="str">
        <f t="shared" si="9"/>
        <v/>
      </c>
      <c r="S49" s="21" t="str">
        <f t="shared" si="9"/>
        <v/>
      </c>
      <c r="T49" s="21" t="str">
        <f t="shared" si="9"/>
        <v/>
      </c>
      <c r="U49" s="21" t="str">
        <f t="shared" si="9"/>
        <v/>
      </c>
      <c r="V49" s="21" t="str">
        <f t="shared" si="9"/>
        <v/>
      </c>
      <c r="W49" s="21" t="str">
        <f t="shared" si="9"/>
        <v/>
      </c>
      <c r="X49" s="21" t="str">
        <f t="shared" si="9"/>
        <v/>
      </c>
      <c r="Y49" s="21" t="str">
        <f t="shared" si="9"/>
        <v/>
      </c>
      <c r="Z49" s="21" t="str">
        <f t="shared" si="9"/>
        <v/>
      </c>
      <c r="AA49" s="21" t="str">
        <f t="shared" si="9"/>
        <v/>
      </c>
      <c r="AB49" s="38" t="str">
        <f t="shared" si="9"/>
        <v/>
      </c>
      <c r="AD49" s="36" t="str">
        <f>IF($N49="", "", IFERROR(INDEX(Campaigns!$D$11:$D$380, MATCH($N49, Campaigns!$E$11:$E$380, 0)), ""))</f>
        <v/>
      </c>
      <c r="AE49" s="38" t="str">
        <f>IF(COUNTIF($Q49:$AB49, "X")=0, "", IFERROR(INDEX('Intro &amp; Setup'!$T$17:$T$28, MATCH(INDEX($Q$10:$AB$10, $AC49, MATCH("X", $Q49:$AB49, 0)), 'Intro &amp; Setup'!$AA$17:$AA$28, 0)), ""))</f>
        <v/>
      </c>
      <c r="AG49" s="84" t="str">
        <f t="shared" si="6"/>
        <v/>
      </c>
      <c r="AI49" s="36">
        <f t="shared" si="7"/>
        <v>0</v>
      </c>
      <c r="AK49" s="36" t="str">
        <f t="shared" si="8"/>
        <v/>
      </c>
    </row>
    <row r="50" spans="1:37" x14ac:dyDescent="0.25">
      <c r="A50" s="34"/>
      <c r="B50" s="55"/>
      <c r="C50" s="56"/>
      <c r="D50" s="56"/>
      <c r="E50" s="56"/>
      <c r="F50" s="56"/>
      <c r="G50" s="57"/>
      <c r="H50" s="57"/>
      <c r="I50" s="58"/>
      <c r="J50" s="34"/>
      <c r="L50" s="36" t="str">
        <f>IF($B50="", "", IFERROR(FIND(Campaigns!$Q$4, $B50), ""))</f>
        <v/>
      </c>
      <c r="M50" s="73" t="str">
        <f t="shared" si="2"/>
        <v/>
      </c>
      <c r="N50" s="74" t="str">
        <f t="shared" si="3"/>
        <v/>
      </c>
      <c r="O50" s="22" t="str">
        <f t="shared" si="4"/>
        <v/>
      </c>
      <c r="Q50" s="20" t="str">
        <f t="shared" si="9"/>
        <v/>
      </c>
      <c r="R50" s="21" t="str">
        <f t="shared" si="9"/>
        <v/>
      </c>
      <c r="S50" s="21" t="str">
        <f t="shared" si="9"/>
        <v/>
      </c>
      <c r="T50" s="21" t="str">
        <f t="shared" si="9"/>
        <v/>
      </c>
      <c r="U50" s="21" t="str">
        <f t="shared" si="9"/>
        <v/>
      </c>
      <c r="V50" s="21" t="str">
        <f t="shared" si="9"/>
        <v/>
      </c>
      <c r="W50" s="21" t="str">
        <f t="shared" si="9"/>
        <v/>
      </c>
      <c r="X50" s="21" t="str">
        <f t="shared" si="9"/>
        <v/>
      </c>
      <c r="Y50" s="21" t="str">
        <f t="shared" si="9"/>
        <v/>
      </c>
      <c r="Z50" s="21" t="str">
        <f t="shared" si="9"/>
        <v/>
      </c>
      <c r="AA50" s="21" t="str">
        <f t="shared" si="9"/>
        <v/>
      </c>
      <c r="AB50" s="38" t="str">
        <f t="shared" si="9"/>
        <v/>
      </c>
      <c r="AD50" s="36" t="str">
        <f>IF($N50="", "", IFERROR(INDEX(Campaigns!$D$11:$D$380, MATCH($N50, Campaigns!$E$11:$E$380, 0)), ""))</f>
        <v/>
      </c>
      <c r="AE50" s="38" t="str">
        <f>IF(COUNTIF($Q50:$AB50, "X")=0, "", IFERROR(INDEX('Intro &amp; Setup'!$T$17:$T$28, MATCH(INDEX($Q$10:$AB$10, $AC50, MATCH("X", $Q50:$AB50, 0)), 'Intro &amp; Setup'!$AA$17:$AA$28, 0)), ""))</f>
        <v/>
      </c>
      <c r="AG50" s="84" t="str">
        <f t="shared" si="6"/>
        <v/>
      </c>
      <c r="AI50" s="36">
        <f t="shared" si="7"/>
        <v>0</v>
      </c>
      <c r="AK50" s="36" t="str">
        <f t="shared" si="8"/>
        <v/>
      </c>
    </row>
    <row r="51" spans="1:37" x14ac:dyDescent="0.25">
      <c r="A51" s="34"/>
      <c r="B51" s="55"/>
      <c r="C51" s="56"/>
      <c r="D51" s="56"/>
      <c r="E51" s="56"/>
      <c r="F51" s="56"/>
      <c r="G51" s="57"/>
      <c r="H51" s="57"/>
      <c r="I51" s="58"/>
      <c r="J51" s="34"/>
      <c r="L51" s="36" t="str">
        <f>IF($B51="", "", IFERROR(FIND(Campaigns!$Q$4, $B51), ""))</f>
        <v/>
      </c>
      <c r="M51" s="73" t="str">
        <f t="shared" si="2"/>
        <v/>
      </c>
      <c r="N51" s="74" t="str">
        <f t="shared" si="3"/>
        <v/>
      </c>
      <c r="O51" s="22" t="str">
        <f t="shared" si="4"/>
        <v/>
      </c>
      <c r="Q51" s="20" t="str">
        <f t="shared" si="9"/>
        <v/>
      </c>
      <c r="R51" s="21" t="str">
        <f t="shared" si="9"/>
        <v/>
      </c>
      <c r="S51" s="21" t="str">
        <f t="shared" si="9"/>
        <v/>
      </c>
      <c r="T51" s="21" t="str">
        <f t="shared" si="9"/>
        <v/>
      </c>
      <c r="U51" s="21" t="str">
        <f t="shared" si="9"/>
        <v/>
      </c>
      <c r="V51" s="21" t="str">
        <f t="shared" si="9"/>
        <v/>
      </c>
      <c r="W51" s="21" t="str">
        <f t="shared" si="9"/>
        <v/>
      </c>
      <c r="X51" s="21" t="str">
        <f t="shared" si="9"/>
        <v/>
      </c>
      <c r="Y51" s="21" t="str">
        <f t="shared" si="9"/>
        <v/>
      </c>
      <c r="Z51" s="21" t="str">
        <f t="shared" si="9"/>
        <v/>
      </c>
      <c r="AA51" s="21" t="str">
        <f t="shared" si="9"/>
        <v/>
      </c>
      <c r="AB51" s="38" t="str">
        <f t="shared" si="9"/>
        <v/>
      </c>
      <c r="AD51" s="36" t="str">
        <f>IF($N51="", "", IFERROR(INDEX(Campaigns!$D$11:$D$380, MATCH($N51, Campaigns!$E$11:$E$380, 0)), ""))</f>
        <v/>
      </c>
      <c r="AE51" s="38" t="str">
        <f>IF(COUNTIF($Q51:$AB51, "X")=0, "", IFERROR(INDEX('Intro &amp; Setup'!$T$17:$T$28, MATCH(INDEX($Q$10:$AB$10, $AC51, MATCH("X", $Q51:$AB51, 0)), 'Intro &amp; Setup'!$AA$17:$AA$28, 0)), ""))</f>
        <v/>
      </c>
      <c r="AG51" s="84" t="str">
        <f t="shared" si="6"/>
        <v/>
      </c>
      <c r="AI51" s="36">
        <f t="shared" si="7"/>
        <v>0</v>
      </c>
      <c r="AK51" s="36" t="str">
        <f t="shared" si="8"/>
        <v/>
      </c>
    </row>
    <row r="52" spans="1:37" x14ac:dyDescent="0.25">
      <c r="A52" s="34"/>
      <c r="B52" s="55"/>
      <c r="C52" s="56"/>
      <c r="D52" s="56"/>
      <c r="E52" s="56"/>
      <c r="F52" s="56"/>
      <c r="G52" s="57"/>
      <c r="H52" s="57"/>
      <c r="I52" s="58"/>
      <c r="J52" s="34"/>
      <c r="L52" s="36" t="str">
        <f>IF($B52="", "", IFERROR(FIND(Campaigns!$Q$4, $B52), ""))</f>
        <v/>
      </c>
      <c r="M52" s="73" t="str">
        <f t="shared" si="2"/>
        <v/>
      </c>
      <c r="N52" s="74" t="str">
        <f t="shared" si="3"/>
        <v/>
      </c>
      <c r="O52" s="22" t="str">
        <f t="shared" si="4"/>
        <v/>
      </c>
      <c r="Q52" s="20" t="str">
        <f t="shared" si="9"/>
        <v/>
      </c>
      <c r="R52" s="21" t="str">
        <f t="shared" si="9"/>
        <v/>
      </c>
      <c r="S52" s="21" t="str">
        <f t="shared" si="9"/>
        <v/>
      </c>
      <c r="T52" s="21" t="str">
        <f t="shared" si="9"/>
        <v/>
      </c>
      <c r="U52" s="21" t="str">
        <f t="shared" si="9"/>
        <v/>
      </c>
      <c r="V52" s="21" t="str">
        <f t="shared" si="9"/>
        <v/>
      </c>
      <c r="W52" s="21" t="str">
        <f t="shared" si="9"/>
        <v/>
      </c>
      <c r="X52" s="21" t="str">
        <f t="shared" si="9"/>
        <v/>
      </c>
      <c r="Y52" s="21" t="str">
        <f t="shared" si="9"/>
        <v/>
      </c>
      <c r="Z52" s="21" t="str">
        <f t="shared" si="9"/>
        <v/>
      </c>
      <c r="AA52" s="21" t="str">
        <f t="shared" si="9"/>
        <v/>
      </c>
      <c r="AB52" s="38" t="str">
        <f t="shared" si="9"/>
        <v/>
      </c>
      <c r="AD52" s="36" t="str">
        <f>IF($N52="", "", IFERROR(INDEX(Campaigns!$D$11:$D$380, MATCH($N52, Campaigns!$E$11:$E$380, 0)), ""))</f>
        <v/>
      </c>
      <c r="AE52" s="38" t="str">
        <f>IF(COUNTIF($Q52:$AB52, "X")=0, "", IFERROR(INDEX('Intro &amp; Setup'!$T$17:$T$28, MATCH(INDEX($Q$10:$AB$10, $AC52, MATCH("X", $Q52:$AB52, 0)), 'Intro &amp; Setup'!$AA$17:$AA$28, 0)), ""))</f>
        <v/>
      </c>
      <c r="AG52" s="84" t="str">
        <f t="shared" si="6"/>
        <v/>
      </c>
      <c r="AI52" s="36">
        <f t="shared" si="7"/>
        <v>0</v>
      </c>
      <c r="AK52" s="36" t="str">
        <f t="shared" si="8"/>
        <v/>
      </c>
    </row>
    <row r="53" spans="1:37" x14ac:dyDescent="0.25">
      <c r="A53" s="34"/>
      <c r="B53" s="55"/>
      <c r="C53" s="56"/>
      <c r="D53" s="56"/>
      <c r="E53" s="56"/>
      <c r="F53" s="56"/>
      <c r="G53" s="57"/>
      <c r="H53" s="57"/>
      <c r="I53" s="58"/>
      <c r="J53" s="34"/>
      <c r="L53" s="36" t="str">
        <f>IF($B53="", "", IFERROR(FIND(Campaigns!$Q$4, $B53), ""))</f>
        <v/>
      </c>
      <c r="M53" s="73" t="str">
        <f t="shared" si="2"/>
        <v/>
      </c>
      <c r="N53" s="74" t="str">
        <f t="shared" si="3"/>
        <v/>
      </c>
      <c r="O53" s="22" t="str">
        <f t="shared" si="4"/>
        <v/>
      </c>
      <c r="Q53" s="20" t="str">
        <f t="shared" si="9"/>
        <v/>
      </c>
      <c r="R53" s="21" t="str">
        <f t="shared" si="9"/>
        <v/>
      </c>
      <c r="S53" s="21" t="str">
        <f t="shared" si="9"/>
        <v/>
      </c>
      <c r="T53" s="21" t="str">
        <f t="shared" si="9"/>
        <v/>
      </c>
      <c r="U53" s="21" t="str">
        <f t="shared" si="9"/>
        <v/>
      </c>
      <c r="V53" s="21" t="str">
        <f t="shared" si="9"/>
        <v/>
      </c>
      <c r="W53" s="21" t="str">
        <f t="shared" si="9"/>
        <v/>
      </c>
      <c r="X53" s="21" t="str">
        <f t="shared" si="9"/>
        <v/>
      </c>
      <c r="Y53" s="21" t="str">
        <f t="shared" si="9"/>
        <v/>
      </c>
      <c r="Z53" s="21" t="str">
        <f t="shared" si="9"/>
        <v/>
      </c>
      <c r="AA53" s="21" t="str">
        <f t="shared" si="9"/>
        <v/>
      </c>
      <c r="AB53" s="38" t="str">
        <f t="shared" si="9"/>
        <v/>
      </c>
      <c r="AD53" s="36" t="str">
        <f>IF($N53="", "", IFERROR(INDEX(Campaigns!$D$11:$D$380, MATCH($N53, Campaigns!$E$11:$E$380, 0)), ""))</f>
        <v/>
      </c>
      <c r="AE53" s="38" t="str">
        <f>IF(COUNTIF($Q53:$AB53, "X")=0, "", IFERROR(INDEX('Intro &amp; Setup'!$T$17:$T$28, MATCH(INDEX($Q$10:$AB$10, $AC53, MATCH("X", $Q53:$AB53, 0)), 'Intro &amp; Setup'!$AA$17:$AA$28, 0)), ""))</f>
        <v/>
      </c>
      <c r="AG53" s="84" t="str">
        <f t="shared" si="6"/>
        <v/>
      </c>
      <c r="AI53" s="36">
        <f t="shared" si="7"/>
        <v>0</v>
      </c>
      <c r="AK53" s="36" t="str">
        <f t="shared" si="8"/>
        <v/>
      </c>
    </row>
    <row r="54" spans="1:37" x14ac:dyDescent="0.25">
      <c r="A54" s="34"/>
      <c r="B54" s="55"/>
      <c r="C54" s="56"/>
      <c r="D54" s="56"/>
      <c r="E54" s="56"/>
      <c r="F54" s="56"/>
      <c r="G54" s="57"/>
      <c r="H54" s="57"/>
      <c r="I54" s="58"/>
      <c r="J54" s="34"/>
      <c r="L54" s="36" t="str">
        <f>IF($B54="", "", IFERROR(FIND(Campaigns!$Q$4, $B54), ""))</f>
        <v/>
      </c>
      <c r="M54" s="73" t="str">
        <f t="shared" si="2"/>
        <v/>
      </c>
      <c r="N54" s="74" t="str">
        <f t="shared" si="3"/>
        <v/>
      </c>
      <c r="O54" s="22" t="str">
        <f t="shared" si="4"/>
        <v/>
      </c>
      <c r="Q54" s="20" t="str">
        <f t="shared" si="9"/>
        <v/>
      </c>
      <c r="R54" s="21" t="str">
        <f t="shared" si="9"/>
        <v/>
      </c>
      <c r="S54" s="21" t="str">
        <f t="shared" si="9"/>
        <v/>
      </c>
      <c r="T54" s="21" t="str">
        <f t="shared" si="9"/>
        <v/>
      </c>
      <c r="U54" s="21" t="str">
        <f t="shared" si="9"/>
        <v/>
      </c>
      <c r="V54" s="21" t="str">
        <f t="shared" si="9"/>
        <v/>
      </c>
      <c r="W54" s="21" t="str">
        <f t="shared" si="9"/>
        <v/>
      </c>
      <c r="X54" s="21" t="str">
        <f t="shared" si="9"/>
        <v/>
      </c>
      <c r="Y54" s="21" t="str">
        <f t="shared" si="9"/>
        <v/>
      </c>
      <c r="Z54" s="21" t="str">
        <f t="shared" si="9"/>
        <v/>
      </c>
      <c r="AA54" s="21" t="str">
        <f t="shared" si="9"/>
        <v/>
      </c>
      <c r="AB54" s="38" t="str">
        <f t="shared" si="9"/>
        <v/>
      </c>
      <c r="AD54" s="36" t="str">
        <f>IF($N54="", "", IFERROR(INDEX(Campaigns!$D$11:$D$380, MATCH($N54, Campaigns!$E$11:$E$380, 0)), ""))</f>
        <v/>
      </c>
      <c r="AE54" s="38" t="str">
        <f>IF(COUNTIF($Q54:$AB54, "X")=0, "", IFERROR(INDEX('Intro &amp; Setup'!$T$17:$T$28, MATCH(INDEX($Q$10:$AB$10, $AC54, MATCH("X", $Q54:$AB54, 0)), 'Intro &amp; Setup'!$AA$17:$AA$28, 0)), ""))</f>
        <v/>
      </c>
      <c r="AG54" s="84" t="str">
        <f t="shared" si="6"/>
        <v/>
      </c>
      <c r="AI54" s="36">
        <f t="shared" si="7"/>
        <v>0</v>
      </c>
      <c r="AK54" s="36" t="str">
        <f t="shared" si="8"/>
        <v/>
      </c>
    </row>
    <row r="55" spans="1:37" x14ac:dyDescent="0.25">
      <c r="A55" s="34"/>
      <c r="B55" s="55"/>
      <c r="C55" s="56"/>
      <c r="D55" s="56"/>
      <c r="E55" s="56"/>
      <c r="F55" s="56"/>
      <c r="G55" s="57"/>
      <c r="H55" s="57"/>
      <c r="I55" s="58"/>
      <c r="J55" s="34"/>
      <c r="L55" s="36" t="str">
        <f>IF($B55="", "", IFERROR(FIND(Campaigns!$Q$4, $B55), ""))</f>
        <v/>
      </c>
      <c r="M55" s="73" t="str">
        <f t="shared" si="2"/>
        <v/>
      </c>
      <c r="N55" s="74" t="str">
        <f t="shared" si="3"/>
        <v/>
      </c>
      <c r="O55" s="22" t="str">
        <f t="shared" si="4"/>
        <v/>
      </c>
      <c r="Q55" s="20" t="str">
        <f t="shared" si="9"/>
        <v/>
      </c>
      <c r="R55" s="21" t="str">
        <f t="shared" si="9"/>
        <v/>
      </c>
      <c r="S55" s="21" t="str">
        <f t="shared" si="9"/>
        <v/>
      </c>
      <c r="T55" s="21" t="str">
        <f t="shared" si="9"/>
        <v/>
      </c>
      <c r="U55" s="21" t="str">
        <f t="shared" si="9"/>
        <v/>
      </c>
      <c r="V55" s="21" t="str">
        <f t="shared" si="9"/>
        <v/>
      </c>
      <c r="W55" s="21" t="str">
        <f t="shared" si="9"/>
        <v/>
      </c>
      <c r="X55" s="21" t="str">
        <f t="shared" si="9"/>
        <v/>
      </c>
      <c r="Y55" s="21" t="str">
        <f t="shared" si="9"/>
        <v/>
      </c>
      <c r="Z55" s="21" t="str">
        <f t="shared" si="9"/>
        <v/>
      </c>
      <c r="AA55" s="21" t="str">
        <f t="shared" si="9"/>
        <v/>
      </c>
      <c r="AB55" s="38" t="str">
        <f t="shared" si="9"/>
        <v/>
      </c>
      <c r="AD55" s="36" t="str">
        <f>IF($N55="", "", IFERROR(INDEX(Campaigns!$D$11:$D$380, MATCH($N55, Campaigns!$E$11:$E$380, 0)), ""))</f>
        <v/>
      </c>
      <c r="AE55" s="38" t="str">
        <f>IF(COUNTIF($Q55:$AB55, "X")=0, "", IFERROR(INDEX('Intro &amp; Setup'!$T$17:$T$28, MATCH(INDEX($Q$10:$AB$10, $AC55, MATCH("X", $Q55:$AB55, 0)), 'Intro &amp; Setup'!$AA$17:$AA$28, 0)), ""))</f>
        <v/>
      </c>
      <c r="AG55" s="84" t="str">
        <f t="shared" si="6"/>
        <v/>
      </c>
      <c r="AI55" s="36">
        <f t="shared" si="7"/>
        <v>0</v>
      </c>
      <c r="AK55" s="36" t="str">
        <f t="shared" si="8"/>
        <v/>
      </c>
    </row>
    <row r="56" spans="1:37" x14ac:dyDescent="0.25">
      <c r="A56" s="34"/>
      <c r="B56" s="55"/>
      <c r="C56" s="56"/>
      <c r="D56" s="56"/>
      <c r="E56" s="56"/>
      <c r="F56" s="56"/>
      <c r="G56" s="57"/>
      <c r="H56" s="57"/>
      <c r="I56" s="58"/>
      <c r="J56" s="34"/>
      <c r="L56" s="36" t="str">
        <f>IF($B56="", "", IFERROR(FIND(Campaigns!$Q$4, $B56), ""))</f>
        <v/>
      </c>
      <c r="M56" s="73" t="str">
        <f t="shared" si="2"/>
        <v/>
      </c>
      <c r="N56" s="74" t="str">
        <f t="shared" si="3"/>
        <v/>
      </c>
      <c r="O56" s="22" t="str">
        <f t="shared" si="4"/>
        <v/>
      </c>
      <c r="Q56" s="20" t="str">
        <f t="shared" si="9"/>
        <v/>
      </c>
      <c r="R56" s="21" t="str">
        <f t="shared" si="9"/>
        <v/>
      </c>
      <c r="S56" s="21" t="str">
        <f t="shared" si="9"/>
        <v/>
      </c>
      <c r="T56" s="21" t="str">
        <f t="shared" si="9"/>
        <v/>
      </c>
      <c r="U56" s="21" t="str">
        <f t="shared" si="9"/>
        <v/>
      </c>
      <c r="V56" s="21" t="str">
        <f t="shared" si="9"/>
        <v/>
      </c>
      <c r="W56" s="21" t="str">
        <f t="shared" si="9"/>
        <v/>
      </c>
      <c r="X56" s="21" t="str">
        <f t="shared" si="9"/>
        <v/>
      </c>
      <c r="Y56" s="21" t="str">
        <f t="shared" si="9"/>
        <v/>
      </c>
      <c r="Z56" s="21" t="str">
        <f t="shared" si="9"/>
        <v/>
      </c>
      <c r="AA56" s="21" t="str">
        <f t="shared" si="9"/>
        <v/>
      </c>
      <c r="AB56" s="38" t="str">
        <f t="shared" si="9"/>
        <v/>
      </c>
      <c r="AD56" s="36" t="str">
        <f>IF($N56="", "", IFERROR(INDEX(Campaigns!$D$11:$D$380, MATCH($N56, Campaigns!$E$11:$E$380, 0)), ""))</f>
        <v/>
      </c>
      <c r="AE56" s="38" t="str">
        <f>IF(COUNTIF($Q56:$AB56, "X")=0, "", IFERROR(INDEX('Intro &amp; Setup'!$T$17:$T$28, MATCH(INDEX($Q$10:$AB$10, $AC56, MATCH("X", $Q56:$AB56, 0)), 'Intro &amp; Setup'!$AA$17:$AA$28, 0)), ""))</f>
        <v/>
      </c>
      <c r="AG56" s="84" t="str">
        <f t="shared" si="6"/>
        <v/>
      </c>
      <c r="AI56" s="36">
        <f t="shared" si="7"/>
        <v>0</v>
      </c>
      <c r="AK56" s="36" t="str">
        <f t="shared" si="8"/>
        <v/>
      </c>
    </row>
    <row r="57" spans="1:37" x14ac:dyDescent="0.25">
      <c r="A57" s="34"/>
      <c r="B57" s="55"/>
      <c r="C57" s="56"/>
      <c r="D57" s="56"/>
      <c r="E57" s="56"/>
      <c r="F57" s="56"/>
      <c r="G57" s="57"/>
      <c r="H57" s="57"/>
      <c r="I57" s="58"/>
      <c r="J57" s="34"/>
      <c r="L57" s="36" t="str">
        <f>IF($B57="", "", IFERROR(FIND(Campaigns!$Q$4, $B57), ""))</f>
        <v/>
      </c>
      <c r="M57" s="73" t="str">
        <f t="shared" si="2"/>
        <v/>
      </c>
      <c r="N57" s="74" t="str">
        <f t="shared" si="3"/>
        <v/>
      </c>
      <c r="O57" s="22" t="str">
        <f t="shared" si="4"/>
        <v/>
      </c>
      <c r="Q57" s="20" t="str">
        <f t="shared" si="9"/>
        <v/>
      </c>
      <c r="R57" s="21" t="str">
        <f t="shared" si="9"/>
        <v/>
      </c>
      <c r="S57" s="21" t="str">
        <f t="shared" si="9"/>
        <v/>
      </c>
      <c r="T57" s="21" t="str">
        <f t="shared" si="9"/>
        <v/>
      </c>
      <c r="U57" s="21" t="str">
        <f t="shared" si="9"/>
        <v/>
      </c>
      <c r="V57" s="21" t="str">
        <f t="shared" si="9"/>
        <v/>
      </c>
      <c r="W57" s="21" t="str">
        <f t="shared" si="9"/>
        <v/>
      </c>
      <c r="X57" s="21" t="str">
        <f t="shared" si="9"/>
        <v/>
      </c>
      <c r="Y57" s="21" t="str">
        <f t="shared" si="9"/>
        <v/>
      </c>
      <c r="Z57" s="21" t="str">
        <f t="shared" si="9"/>
        <v/>
      </c>
      <c r="AA57" s="21" t="str">
        <f t="shared" si="9"/>
        <v/>
      </c>
      <c r="AB57" s="38" t="str">
        <f t="shared" si="9"/>
        <v/>
      </c>
      <c r="AD57" s="36" t="str">
        <f>IF($N57="", "", IFERROR(INDEX(Campaigns!$D$11:$D$380, MATCH($N57, Campaigns!$E$11:$E$380, 0)), ""))</f>
        <v/>
      </c>
      <c r="AE57" s="38" t="str">
        <f>IF(COUNTIF($Q57:$AB57, "X")=0, "", IFERROR(INDEX('Intro &amp; Setup'!$T$17:$T$28, MATCH(INDEX($Q$10:$AB$10, $AC57, MATCH("X", $Q57:$AB57, 0)), 'Intro &amp; Setup'!$AA$17:$AA$28, 0)), ""))</f>
        <v/>
      </c>
      <c r="AG57" s="84" t="str">
        <f t="shared" si="6"/>
        <v/>
      </c>
      <c r="AI57" s="36">
        <f t="shared" si="7"/>
        <v>0</v>
      </c>
      <c r="AK57" s="36" t="str">
        <f t="shared" si="8"/>
        <v/>
      </c>
    </row>
    <row r="58" spans="1:37" x14ac:dyDescent="0.25">
      <c r="A58" s="34"/>
      <c r="B58" s="55"/>
      <c r="C58" s="56"/>
      <c r="D58" s="56"/>
      <c r="E58" s="56"/>
      <c r="F58" s="56"/>
      <c r="G58" s="57"/>
      <c r="H58" s="57"/>
      <c r="I58" s="58"/>
      <c r="J58" s="34"/>
      <c r="L58" s="36" t="str">
        <f>IF($B58="", "", IFERROR(FIND(Campaigns!$Q$4, $B58), ""))</f>
        <v/>
      </c>
      <c r="M58" s="73" t="str">
        <f t="shared" si="2"/>
        <v/>
      </c>
      <c r="N58" s="74" t="str">
        <f t="shared" si="3"/>
        <v/>
      </c>
      <c r="O58" s="22" t="str">
        <f t="shared" si="4"/>
        <v/>
      </c>
      <c r="Q58" s="20" t="str">
        <f t="shared" si="9"/>
        <v/>
      </c>
      <c r="R58" s="21" t="str">
        <f t="shared" si="9"/>
        <v/>
      </c>
      <c r="S58" s="21" t="str">
        <f t="shared" si="9"/>
        <v/>
      </c>
      <c r="T58" s="21" t="str">
        <f t="shared" si="9"/>
        <v/>
      </c>
      <c r="U58" s="21" t="str">
        <f t="shared" si="9"/>
        <v/>
      </c>
      <c r="V58" s="21" t="str">
        <f t="shared" si="9"/>
        <v/>
      </c>
      <c r="W58" s="21" t="str">
        <f t="shared" si="9"/>
        <v/>
      </c>
      <c r="X58" s="21" t="str">
        <f t="shared" si="9"/>
        <v/>
      </c>
      <c r="Y58" s="21" t="str">
        <f t="shared" si="9"/>
        <v/>
      </c>
      <c r="Z58" s="21" t="str">
        <f t="shared" si="9"/>
        <v/>
      </c>
      <c r="AA58" s="21" t="str">
        <f t="shared" si="9"/>
        <v/>
      </c>
      <c r="AB58" s="38" t="str">
        <f t="shared" si="9"/>
        <v/>
      </c>
      <c r="AD58" s="36" t="str">
        <f>IF($N58="", "", IFERROR(INDEX(Campaigns!$D$11:$D$380, MATCH($N58, Campaigns!$E$11:$E$380, 0)), ""))</f>
        <v/>
      </c>
      <c r="AE58" s="38" t="str">
        <f>IF(COUNTIF($Q58:$AB58, "X")=0, "", IFERROR(INDEX('Intro &amp; Setup'!$T$17:$T$28, MATCH(INDEX($Q$10:$AB$10, $AC58, MATCH("X", $Q58:$AB58, 0)), 'Intro &amp; Setup'!$AA$17:$AA$28, 0)), ""))</f>
        <v/>
      </c>
      <c r="AG58" s="84" t="str">
        <f t="shared" si="6"/>
        <v/>
      </c>
      <c r="AI58" s="36">
        <f t="shared" si="7"/>
        <v>0</v>
      </c>
      <c r="AK58" s="36" t="str">
        <f t="shared" si="8"/>
        <v/>
      </c>
    </row>
    <row r="59" spans="1:37" x14ac:dyDescent="0.25">
      <c r="A59" s="34"/>
      <c r="B59" s="55"/>
      <c r="C59" s="56"/>
      <c r="D59" s="56"/>
      <c r="E59" s="56"/>
      <c r="F59" s="56"/>
      <c r="G59" s="57"/>
      <c r="H59" s="57"/>
      <c r="I59" s="58"/>
      <c r="J59" s="34"/>
      <c r="L59" s="36" t="str">
        <f>IF($B59="", "", IFERROR(FIND(Campaigns!$Q$4, $B59), ""))</f>
        <v/>
      </c>
      <c r="M59" s="73" t="str">
        <f t="shared" si="2"/>
        <v/>
      </c>
      <c r="N59" s="74" t="str">
        <f t="shared" si="3"/>
        <v/>
      </c>
      <c r="O59" s="22" t="str">
        <f t="shared" si="4"/>
        <v/>
      </c>
      <c r="Q59" s="20" t="str">
        <f t="shared" si="9"/>
        <v/>
      </c>
      <c r="R59" s="21" t="str">
        <f t="shared" si="9"/>
        <v/>
      </c>
      <c r="S59" s="21" t="str">
        <f t="shared" si="9"/>
        <v/>
      </c>
      <c r="T59" s="21" t="str">
        <f t="shared" si="9"/>
        <v/>
      </c>
      <c r="U59" s="21" t="str">
        <f t="shared" si="9"/>
        <v/>
      </c>
      <c r="V59" s="21" t="str">
        <f t="shared" si="9"/>
        <v/>
      </c>
      <c r="W59" s="21" t="str">
        <f t="shared" si="9"/>
        <v/>
      </c>
      <c r="X59" s="21" t="str">
        <f t="shared" si="9"/>
        <v/>
      </c>
      <c r="Y59" s="21" t="str">
        <f t="shared" si="9"/>
        <v/>
      </c>
      <c r="Z59" s="21" t="str">
        <f t="shared" si="9"/>
        <v/>
      </c>
      <c r="AA59" s="21" t="str">
        <f t="shared" si="9"/>
        <v/>
      </c>
      <c r="AB59" s="38" t="str">
        <f t="shared" si="9"/>
        <v/>
      </c>
      <c r="AD59" s="36" t="str">
        <f>IF($N59="", "", IFERROR(INDEX(Campaigns!$D$11:$D$380, MATCH($N59, Campaigns!$E$11:$E$380, 0)), ""))</f>
        <v/>
      </c>
      <c r="AE59" s="38" t="str">
        <f>IF(COUNTIF($Q59:$AB59, "X")=0, "", IFERROR(INDEX('Intro &amp; Setup'!$T$17:$T$28, MATCH(INDEX($Q$10:$AB$10, $AC59, MATCH("X", $Q59:$AB59, 0)), 'Intro &amp; Setup'!$AA$17:$AA$28, 0)), ""))</f>
        <v/>
      </c>
      <c r="AG59" s="84" t="str">
        <f t="shared" si="6"/>
        <v/>
      </c>
      <c r="AI59" s="36">
        <f t="shared" si="7"/>
        <v>0</v>
      </c>
      <c r="AK59" s="36" t="str">
        <f t="shared" si="8"/>
        <v/>
      </c>
    </row>
    <row r="60" spans="1:37" x14ac:dyDescent="0.25">
      <c r="A60" s="34"/>
      <c r="B60" s="55"/>
      <c r="C60" s="56"/>
      <c r="D60" s="56"/>
      <c r="E60" s="56"/>
      <c r="F60" s="56"/>
      <c r="G60" s="57"/>
      <c r="H60" s="57"/>
      <c r="I60" s="58"/>
      <c r="J60" s="34"/>
      <c r="L60" s="36" t="str">
        <f>IF($B60="", "", IFERROR(FIND(Campaigns!$Q$4, $B60), ""))</f>
        <v/>
      </c>
      <c r="M60" s="73" t="str">
        <f t="shared" si="2"/>
        <v/>
      </c>
      <c r="N60" s="74" t="str">
        <f t="shared" si="3"/>
        <v/>
      </c>
      <c r="O60" s="22" t="str">
        <f t="shared" si="4"/>
        <v/>
      </c>
      <c r="Q60" s="20" t="str">
        <f t="shared" si="9"/>
        <v/>
      </c>
      <c r="R60" s="21" t="str">
        <f t="shared" si="9"/>
        <v/>
      </c>
      <c r="S60" s="21" t="str">
        <f t="shared" si="9"/>
        <v/>
      </c>
      <c r="T60" s="21" t="str">
        <f t="shared" si="9"/>
        <v/>
      </c>
      <c r="U60" s="21" t="str">
        <f t="shared" si="9"/>
        <v/>
      </c>
      <c r="V60" s="21" t="str">
        <f t="shared" si="9"/>
        <v/>
      </c>
      <c r="W60" s="21" t="str">
        <f t="shared" si="9"/>
        <v/>
      </c>
      <c r="X60" s="21" t="str">
        <f t="shared" si="9"/>
        <v/>
      </c>
      <c r="Y60" s="21" t="str">
        <f t="shared" si="9"/>
        <v/>
      </c>
      <c r="Z60" s="21" t="str">
        <f t="shared" si="9"/>
        <v/>
      </c>
      <c r="AA60" s="21" t="str">
        <f t="shared" si="9"/>
        <v/>
      </c>
      <c r="AB60" s="38" t="str">
        <f t="shared" si="9"/>
        <v/>
      </c>
      <c r="AD60" s="36" t="str">
        <f>IF($N60="", "", IFERROR(INDEX(Campaigns!$D$11:$D$380, MATCH($N60, Campaigns!$E$11:$E$380, 0)), ""))</f>
        <v/>
      </c>
      <c r="AE60" s="38" t="str">
        <f>IF(COUNTIF($Q60:$AB60, "X")=0, "", IFERROR(INDEX('Intro &amp; Setup'!$T$17:$T$28, MATCH(INDEX($Q$10:$AB$10, $AC60, MATCH("X", $Q60:$AB60, 0)), 'Intro &amp; Setup'!$AA$17:$AA$28, 0)), ""))</f>
        <v/>
      </c>
      <c r="AG60" s="84" t="str">
        <f t="shared" si="6"/>
        <v/>
      </c>
      <c r="AI60" s="36">
        <f t="shared" si="7"/>
        <v>0</v>
      </c>
      <c r="AK60" s="36" t="str">
        <f t="shared" si="8"/>
        <v/>
      </c>
    </row>
    <row r="61" spans="1:37" x14ac:dyDescent="0.25">
      <c r="A61" s="34"/>
      <c r="B61" s="55"/>
      <c r="C61" s="56"/>
      <c r="D61" s="56"/>
      <c r="E61" s="56"/>
      <c r="F61" s="56"/>
      <c r="G61" s="57"/>
      <c r="H61" s="57"/>
      <c r="I61" s="58"/>
      <c r="J61" s="34"/>
      <c r="L61" s="36" t="str">
        <f>IF($B61="", "", IFERROR(FIND(Campaigns!$Q$4, $B61), ""))</f>
        <v/>
      </c>
      <c r="M61" s="73" t="str">
        <f t="shared" si="2"/>
        <v/>
      </c>
      <c r="N61" s="74" t="str">
        <f t="shared" si="3"/>
        <v/>
      </c>
      <c r="O61" s="22" t="str">
        <f t="shared" si="4"/>
        <v/>
      </c>
      <c r="Q61" s="20" t="str">
        <f t="shared" si="9"/>
        <v/>
      </c>
      <c r="R61" s="21" t="str">
        <f t="shared" si="9"/>
        <v/>
      </c>
      <c r="S61" s="21" t="str">
        <f t="shared" si="9"/>
        <v/>
      </c>
      <c r="T61" s="21" t="str">
        <f t="shared" si="9"/>
        <v/>
      </c>
      <c r="U61" s="21" t="str">
        <f t="shared" si="9"/>
        <v/>
      </c>
      <c r="V61" s="21" t="str">
        <f t="shared" si="9"/>
        <v/>
      </c>
      <c r="W61" s="21" t="str">
        <f t="shared" si="9"/>
        <v/>
      </c>
      <c r="X61" s="21" t="str">
        <f t="shared" si="9"/>
        <v/>
      </c>
      <c r="Y61" s="21" t="str">
        <f t="shared" si="9"/>
        <v/>
      </c>
      <c r="Z61" s="21" t="str">
        <f t="shared" si="9"/>
        <v/>
      </c>
      <c r="AA61" s="21" t="str">
        <f t="shared" si="9"/>
        <v/>
      </c>
      <c r="AB61" s="38" t="str">
        <f t="shared" si="9"/>
        <v/>
      </c>
      <c r="AD61" s="36" t="str">
        <f>IF($N61="", "", IFERROR(INDEX(Campaigns!$D$11:$D$380, MATCH($N61, Campaigns!$E$11:$E$380, 0)), ""))</f>
        <v/>
      </c>
      <c r="AE61" s="38" t="str">
        <f>IF(COUNTIF($Q61:$AB61, "X")=0, "", IFERROR(INDEX('Intro &amp; Setup'!$T$17:$T$28, MATCH(INDEX($Q$10:$AB$10, $AC61, MATCH("X", $Q61:$AB61, 0)), 'Intro &amp; Setup'!$AA$17:$AA$28, 0)), ""))</f>
        <v/>
      </c>
      <c r="AG61" s="84" t="str">
        <f t="shared" si="6"/>
        <v/>
      </c>
      <c r="AI61" s="36">
        <f t="shared" si="7"/>
        <v>0</v>
      </c>
      <c r="AK61" s="36" t="str">
        <f t="shared" si="8"/>
        <v/>
      </c>
    </row>
    <row r="62" spans="1:37" x14ac:dyDescent="0.25">
      <c r="A62" s="34"/>
      <c r="B62" s="55"/>
      <c r="C62" s="56"/>
      <c r="D62" s="56"/>
      <c r="E62" s="56"/>
      <c r="F62" s="56"/>
      <c r="G62" s="57"/>
      <c r="H62" s="57"/>
      <c r="I62" s="58"/>
      <c r="J62" s="34"/>
      <c r="L62" s="36" t="str">
        <f>IF($B62="", "", IFERROR(FIND(Campaigns!$Q$4, $B62), ""))</f>
        <v/>
      </c>
      <c r="M62" s="73" t="str">
        <f t="shared" si="2"/>
        <v/>
      </c>
      <c r="N62" s="74" t="str">
        <f t="shared" si="3"/>
        <v/>
      </c>
      <c r="O62" s="22" t="str">
        <f t="shared" si="4"/>
        <v/>
      </c>
      <c r="Q62" s="20" t="str">
        <f t="shared" si="9"/>
        <v/>
      </c>
      <c r="R62" s="21" t="str">
        <f t="shared" si="9"/>
        <v/>
      </c>
      <c r="S62" s="21" t="str">
        <f t="shared" si="9"/>
        <v/>
      </c>
      <c r="T62" s="21" t="str">
        <f t="shared" si="9"/>
        <v/>
      </c>
      <c r="U62" s="21" t="str">
        <f t="shared" si="9"/>
        <v/>
      </c>
      <c r="V62" s="21" t="str">
        <f t="shared" si="9"/>
        <v/>
      </c>
      <c r="W62" s="21" t="str">
        <f t="shared" si="9"/>
        <v/>
      </c>
      <c r="X62" s="21" t="str">
        <f t="shared" si="9"/>
        <v/>
      </c>
      <c r="Y62" s="21" t="str">
        <f t="shared" si="9"/>
        <v/>
      </c>
      <c r="Z62" s="21" t="str">
        <f t="shared" si="9"/>
        <v/>
      </c>
      <c r="AA62" s="21" t="str">
        <f t="shared" si="9"/>
        <v/>
      </c>
      <c r="AB62" s="38" t="str">
        <f t="shared" si="9"/>
        <v/>
      </c>
      <c r="AD62" s="36" t="str">
        <f>IF($N62="", "", IFERROR(INDEX(Campaigns!$D$11:$D$380, MATCH($N62, Campaigns!$E$11:$E$380, 0)), ""))</f>
        <v/>
      </c>
      <c r="AE62" s="38" t="str">
        <f>IF(COUNTIF($Q62:$AB62, "X")=0, "", IFERROR(INDEX('Intro &amp; Setup'!$T$17:$T$28, MATCH(INDEX($Q$10:$AB$10, $AC62, MATCH("X", $Q62:$AB62, 0)), 'Intro &amp; Setup'!$AA$17:$AA$28, 0)), ""))</f>
        <v/>
      </c>
      <c r="AG62" s="84" t="str">
        <f t="shared" si="6"/>
        <v/>
      </c>
      <c r="AI62" s="36">
        <f t="shared" si="7"/>
        <v>0</v>
      </c>
      <c r="AK62" s="36" t="str">
        <f t="shared" si="8"/>
        <v/>
      </c>
    </row>
    <row r="63" spans="1:37" x14ac:dyDescent="0.25">
      <c r="A63" s="34"/>
      <c r="B63" s="55"/>
      <c r="C63" s="56"/>
      <c r="D63" s="56"/>
      <c r="E63" s="56"/>
      <c r="F63" s="56"/>
      <c r="G63" s="57"/>
      <c r="H63" s="57"/>
      <c r="I63" s="58"/>
      <c r="J63" s="34"/>
      <c r="L63" s="36" t="str">
        <f>IF($B63="", "", IFERROR(FIND(Campaigns!$Q$4, $B63), ""))</f>
        <v/>
      </c>
      <c r="M63" s="73" t="str">
        <f t="shared" si="2"/>
        <v/>
      </c>
      <c r="N63" s="74" t="str">
        <f t="shared" si="3"/>
        <v/>
      </c>
      <c r="O63" s="22" t="str">
        <f t="shared" si="4"/>
        <v/>
      </c>
      <c r="Q63" s="20" t="str">
        <f t="shared" si="9"/>
        <v/>
      </c>
      <c r="R63" s="21" t="str">
        <f t="shared" si="9"/>
        <v/>
      </c>
      <c r="S63" s="21" t="str">
        <f t="shared" si="9"/>
        <v/>
      </c>
      <c r="T63" s="21" t="str">
        <f t="shared" si="9"/>
        <v/>
      </c>
      <c r="U63" s="21" t="str">
        <f t="shared" si="9"/>
        <v/>
      </c>
      <c r="V63" s="21" t="str">
        <f t="shared" si="9"/>
        <v/>
      </c>
      <c r="W63" s="21" t="str">
        <f t="shared" si="9"/>
        <v/>
      </c>
      <c r="X63" s="21" t="str">
        <f t="shared" si="9"/>
        <v/>
      </c>
      <c r="Y63" s="21" t="str">
        <f t="shared" si="9"/>
        <v/>
      </c>
      <c r="Z63" s="21" t="str">
        <f t="shared" si="9"/>
        <v/>
      </c>
      <c r="AA63" s="21" t="str">
        <f t="shared" si="9"/>
        <v/>
      </c>
      <c r="AB63" s="38" t="str">
        <f t="shared" si="9"/>
        <v/>
      </c>
      <c r="AD63" s="36" t="str">
        <f>IF($N63="", "", IFERROR(INDEX(Campaigns!$D$11:$D$380, MATCH($N63, Campaigns!$E$11:$E$380, 0)), ""))</f>
        <v/>
      </c>
      <c r="AE63" s="38" t="str">
        <f>IF(COUNTIF($Q63:$AB63, "X")=0, "", IFERROR(INDEX('Intro &amp; Setup'!$T$17:$T$28, MATCH(INDEX($Q$10:$AB$10, $AC63, MATCH("X", $Q63:$AB63, 0)), 'Intro &amp; Setup'!$AA$17:$AA$28, 0)), ""))</f>
        <v/>
      </c>
      <c r="AG63" s="84" t="str">
        <f t="shared" si="6"/>
        <v/>
      </c>
      <c r="AI63" s="36">
        <f t="shared" si="7"/>
        <v>0</v>
      </c>
      <c r="AK63" s="36" t="str">
        <f t="shared" si="8"/>
        <v/>
      </c>
    </row>
    <row r="64" spans="1:37" x14ac:dyDescent="0.25">
      <c r="A64" s="34"/>
      <c r="B64" s="55"/>
      <c r="C64" s="56"/>
      <c r="D64" s="56"/>
      <c r="E64" s="56"/>
      <c r="F64" s="56"/>
      <c r="G64" s="57"/>
      <c r="H64" s="57"/>
      <c r="I64" s="58"/>
      <c r="J64" s="34"/>
      <c r="L64" s="36" t="str">
        <f>IF($B64="", "", IFERROR(FIND(Campaigns!$Q$4, $B64), ""))</f>
        <v/>
      </c>
      <c r="M64" s="73" t="str">
        <f t="shared" si="2"/>
        <v/>
      </c>
      <c r="N64" s="74" t="str">
        <f t="shared" si="3"/>
        <v/>
      </c>
      <c r="O64" s="22" t="str">
        <f t="shared" si="4"/>
        <v/>
      </c>
      <c r="Q64" s="20" t="str">
        <f t="shared" si="9"/>
        <v/>
      </c>
      <c r="R64" s="21" t="str">
        <f t="shared" si="9"/>
        <v/>
      </c>
      <c r="S64" s="21" t="str">
        <f t="shared" si="9"/>
        <v/>
      </c>
      <c r="T64" s="21" t="str">
        <f t="shared" si="9"/>
        <v/>
      </c>
      <c r="U64" s="21" t="str">
        <f t="shared" si="9"/>
        <v/>
      </c>
      <c r="V64" s="21" t="str">
        <f t="shared" si="9"/>
        <v/>
      </c>
      <c r="W64" s="21" t="str">
        <f t="shared" si="9"/>
        <v/>
      </c>
      <c r="X64" s="21" t="str">
        <f t="shared" si="9"/>
        <v/>
      </c>
      <c r="Y64" s="21" t="str">
        <f t="shared" si="9"/>
        <v/>
      </c>
      <c r="Z64" s="21" t="str">
        <f t="shared" si="9"/>
        <v/>
      </c>
      <c r="AA64" s="21" t="str">
        <f t="shared" si="9"/>
        <v/>
      </c>
      <c r="AB64" s="38" t="str">
        <f t="shared" si="9"/>
        <v/>
      </c>
      <c r="AD64" s="36" t="str">
        <f>IF($N64="", "", IFERROR(INDEX(Campaigns!$D$11:$D$380, MATCH($N64, Campaigns!$E$11:$E$380, 0)), ""))</f>
        <v/>
      </c>
      <c r="AE64" s="38" t="str">
        <f>IF(COUNTIF($Q64:$AB64, "X")=0, "", IFERROR(INDEX('Intro &amp; Setup'!$T$17:$T$28, MATCH(INDEX($Q$10:$AB$10, $AC64, MATCH("X", $Q64:$AB64, 0)), 'Intro &amp; Setup'!$AA$17:$AA$28, 0)), ""))</f>
        <v/>
      </c>
      <c r="AG64" s="84" t="str">
        <f t="shared" si="6"/>
        <v/>
      </c>
      <c r="AI64" s="36">
        <f t="shared" si="7"/>
        <v>0</v>
      </c>
      <c r="AK64" s="36" t="str">
        <f t="shared" si="8"/>
        <v/>
      </c>
    </row>
    <row r="65" spans="1:37" x14ac:dyDescent="0.25">
      <c r="A65" s="34"/>
      <c r="B65" s="55"/>
      <c r="C65" s="56"/>
      <c r="D65" s="56"/>
      <c r="E65" s="56"/>
      <c r="F65" s="56"/>
      <c r="G65" s="57"/>
      <c r="H65" s="57"/>
      <c r="I65" s="58"/>
      <c r="J65" s="34"/>
      <c r="L65" s="36" t="str">
        <f>IF($B65="", "", IFERROR(FIND(Campaigns!$Q$4, $B65), ""))</f>
        <v/>
      </c>
      <c r="M65" s="73" t="str">
        <f t="shared" si="2"/>
        <v/>
      </c>
      <c r="N65" s="74" t="str">
        <f t="shared" si="3"/>
        <v/>
      </c>
      <c r="O65" s="22" t="str">
        <f t="shared" si="4"/>
        <v/>
      </c>
      <c r="Q65" s="20" t="str">
        <f t="shared" si="9"/>
        <v/>
      </c>
      <c r="R65" s="21" t="str">
        <f t="shared" si="9"/>
        <v/>
      </c>
      <c r="S65" s="21" t="str">
        <f t="shared" si="9"/>
        <v/>
      </c>
      <c r="T65" s="21" t="str">
        <f t="shared" si="9"/>
        <v/>
      </c>
      <c r="U65" s="21" t="str">
        <f t="shared" si="9"/>
        <v/>
      </c>
      <c r="V65" s="21" t="str">
        <f t="shared" si="9"/>
        <v/>
      </c>
      <c r="W65" s="21" t="str">
        <f t="shared" si="9"/>
        <v/>
      </c>
      <c r="X65" s="21" t="str">
        <f t="shared" si="9"/>
        <v/>
      </c>
      <c r="Y65" s="21" t="str">
        <f t="shared" si="9"/>
        <v/>
      </c>
      <c r="Z65" s="21" t="str">
        <f t="shared" si="9"/>
        <v/>
      </c>
      <c r="AA65" s="21" t="str">
        <f t="shared" si="9"/>
        <v/>
      </c>
      <c r="AB65" s="38" t="str">
        <f t="shared" si="9"/>
        <v/>
      </c>
      <c r="AD65" s="36" t="str">
        <f>IF($N65="", "", IFERROR(INDEX(Campaigns!$D$11:$D$380, MATCH($N65, Campaigns!$E$11:$E$380, 0)), ""))</f>
        <v/>
      </c>
      <c r="AE65" s="38" t="str">
        <f>IF(COUNTIF($Q65:$AB65, "X")=0, "", IFERROR(INDEX('Intro &amp; Setup'!$T$17:$T$28, MATCH(INDEX($Q$10:$AB$10, $AC65, MATCH("X", $Q65:$AB65, 0)), 'Intro &amp; Setup'!$AA$17:$AA$28, 0)), ""))</f>
        <v/>
      </c>
      <c r="AG65" s="84" t="str">
        <f t="shared" si="6"/>
        <v/>
      </c>
      <c r="AI65" s="36">
        <f t="shared" si="7"/>
        <v>0</v>
      </c>
      <c r="AK65" s="36" t="str">
        <f t="shared" si="8"/>
        <v/>
      </c>
    </row>
    <row r="66" spans="1:37" x14ac:dyDescent="0.25">
      <c r="A66" s="34"/>
      <c r="B66" s="55"/>
      <c r="C66" s="56"/>
      <c r="D66" s="56"/>
      <c r="E66" s="56"/>
      <c r="F66" s="56"/>
      <c r="G66" s="57"/>
      <c r="H66" s="57"/>
      <c r="I66" s="58"/>
      <c r="J66" s="34"/>
      <c r="L66" s="36" t="str">
        <f>IF($B66="", "", IFERROR(FIND(Campaigns!$Q$4, $B66), ""))</f>
        <v/>
      </c>
      <c r="M66" s="73" t="str">
        <f t="shared" si="2"/>
        <v/>
      </c>
      <c r="N66" s="74" t="str">
        <f t="shared" si="3"/>
        <v/>
      </c>
      <c r="O66" s="22" t="str">
        <f t="shared" si="4"/>
        <v/>
      </c>
      <c r="Q66" s="20" t="str">
        <f t="shared" si="9"/>
        <v/>
      </c>
      <c r="R66" s="21" t="str">
        <f t="shared" si="9"/>
        <v/>
      </c>
      <c r="S66" s="21" t="str">
        <f t="shared" si="9"/>
        <v/>
      </c>
      <c r="T66" s="21" t="str">
        <f t="shared" si="9"/>
        <v/>
      </c>
      <c r="U66" s="21" t="str">
        <f t="shared" si="9"/>
        <v/>
      </c>
      <c r="V66" s="21" t="str">
        <f t="shared" si="9"/>
        <v/>
      </c>
      <c r="W66" s="21" t="str">
        <f t="shared" si="9"/>
        <v/>
      </c>
      <c r="X66" s="21" t="str">
        <f t="shared" si="9"/>
        <v/>
      </c>
      <c r="Y66" s="21" t="str">
        <f t="shared" si="9"/>
        <v/>
      </c>
      <c r="Z66" s="21" t="str">
        <f t="shared" si="9"/>
        <v/>
      </c>
      <c r="AA66" s="21" t="str">
        <f t="shared" si="9"/>
        <v/>
      </c>
      <c r="AB66" s="38" t="str">
        <f t="shared" si="9"/>
        <v/>
      </c>
      <c r="AD66" s="36" t="str">
        <f>IF($N66="", "", IFERROR(INDEX(Campaigns!$D$11:$D$380, MATCH($N66, Campaigns!$E$11:$E$380, 0)), ""))</f>
        <v/>
      </c>
      <c r="AE66" s="38" t="str">
        <f>IF(COUNTIF($Q66:$AB66, "X")=0, "", IFERROR(INDEX('Intro &amp; Setup'!$T$17:$T$28, MATCH(INDEX($Q$10:$AB$10, $AC66, MATCH("X", $Q66:$AB66, 0)), 'Intro &amp; Setup'!$AA$17:$AA$28, 0)), ""))</f>
        <v/>
      </c>
      <c r="AG66" s="84" t="str">
        <f t="shared" si="6"/>
        <v/>
      </c>
      <c r="AI66" s="36">
        <f t="shared" si="7"/>
        <v>0</v>
      </c>
      <c r="AK66" s="36" t="str">
        <f t="shared" si="8"/>
        <v/>
      </c>
    </row>
    <row r="67" spans="1:37" x14ac:dyDescent="0.25">
      <c r="A67" s="34"/>
      <c r="B67" s="55"/>
      <c r="C67" s="56"/>
      <c r="D67" s="56"/>
      <c r="E67" s="56"/>
      <c r="F67" s="56"/>
      <c r="G67" s="57"/>
      <c r="H67" s="57"/>
      <c r="I67" s="58"/>
      <c r="J67" s="34"/>
      <c r="L67" s="36" t="str">
        <f>IF($B67="", "", IFERROR(FIND(Campaigns!$Q$4, $B67), ""))</f>
        <v/>
      </c>
      <c r="M67" s="73" t="str">
        <f t="shared" si="2"/>
        <v/>
      </c>
      <c r="N67" s="74" t="str">
        <f t="shared" si="3"/>
        <v/>
      </c>
      <c r="O67" s="22" t="str">
        <f t="shared" si="4"/>
        <v/>
      </c>
      <c r="Q67" s="20" t="str">
        <f t="shared" si="9"/>
        <v/>
      </c>
      <c r="R67" s="21" t="str">
        <f t="shared" si="9"/>
        <v/>
      </c>
      <c r="S67" s="21" t="str">
        <f t="shared" si="9"/>
        <v/>
      </c>
      <c r="T67" s="21" t="str">
        <f t="shared" si="9"/>
        <v/>
      </c>
      <c r="U67" s="21" t="str">
        <f t="shared" si="9"/>
        <v/>
      </c>
      <c r="V67" s="21" t="str">
        <f t="shared" si="9"/>
        <v/>
      </c>
      <c r="W67" s="21" t="str">
        <f t="shared" si="9"/>
        <v/>
      </c>
      <c r="X67" s="21" t="str">
        <f t="shared" si="9"/>
        <v/>
      </c>
      <c r="Y67" s="21" t="str">
        <f t="shared" si="9"/>
        <v/>
      </c>
      <c r="Z67" s="21" t="str">
        <f t="shared" si="9"/>
        <v/>
      </c>
      <c r="AA67" s="21" t="str">
        <f t="shared" si="9"/>
        <v/>
      </c>
      <c r="AB67" s="38" t="str">
        <f t="shared" si="9"/>
        <v/>
      </c>
      <c r="AD67" s="36" t="str">
        <f>IF($N67="", "", IFERROR(INDEX(Campaigns!$D$11:$D$380, MATCH($N67, Campaigns!$E$11:$E$380, 0)), ""))</f>
        <v/>
      </c>
      <c r="AE67" s="38" t="str">
        <f>IF(COUNTIF($Q67:$AB67, "X")=0, "", IFERROR(INDEX('Intro &amp; Setup'!$T$17:$T$28, MATCH(INDEX($Q$10:$AB$10, $AC67, MATCH("X", $Q67:$AB67, 0)), 'Intro &amp; Setup'!$AA$17:$AA$28, 0)), ""))</f>
        <v/>
      </c>
      <c r="AG67" s="84" t="str">
        <f t="shared" si="6"/>
        <v/>
      </c>
      <c r="AI67" s="36">
        <f t="shared" si="7"/>
        <v>0</v>
      </c>
      <c r="AK67" s="36" t="str">
        <f t="shared" si="8"/>
        <v/>
      </c>
    </row>
    <row r="68" spans="1:37" x14ac:dyDescent="0.25">
      <c r="A68" s="34"/>
      <c r="B68" s="55"/>
      <c r="C68" s="56"/>
      <c r="D68" s="56"/>
      <c r="E68" s="56"/>
      <c r="F68" s="56"/>
      <c r="G68" s="57"/>
      <c r="H68" s="57"/>
      <c r="I68" s="58"/>
      <c r="J68" s="34"/>
      <c r="L68" s="36" t="str">
        <f>IF($B68="", "", IFERROR(FIND(Campaigns!$Q$4, $B68), ""))</f>
        <v/>
      </c>
      <c r="M68" s="73" t="str">
        <f t="shared" si="2"/>
        <v/>
      </c>
      <c r="N68" s="74" t="str">
        <f t="shared" si="3"/>
        <v/>
      </c>
      <c r="O68" s="22" t="str">
        <f t="shared" si="4"/>
        <v/>
      </c>
      <c r="Q68" s="20" t="str">
        <f t="shared" si="9"/>
        <v/>
      </c>
      <c r="R68" s="21" t="str">
        <f t="shared" si="9"/>
        <v/>
      </c>
      <c r="S68" s="21" t="str">
        <f t="shared" si="9"/>
        <v/>
      </c>
      <c r="T68" s="21" t="str">
        <f t="shared" ref="R68:AB91" si="10">IFERROR(IF(T$10="", "", IF(LEFT($O68, T$8)=T$10, "X", "")), "")</f>
        <v/>
      </c>
      <c r="U68" s="21" t="str">
        <f t="shared" si="10"/>
        <v/>
      </c>
      <c r="V68" s="21" t="str">
        <f t="shared" si="10"/>
        <v/>
      </c>
      <c r="W68" s="21" t="str">
        <f t="shared" si="10"/>
        <v/>
      </c>
      <c r="X68" s="21" t="str">
        <f t="shared" si="10"/>
        <v/>
      </c>
      <c r="Y68" s="21" t="str">
        <f t="shared" si="10"/>
        <v/>
      </c>
      <c r="Z68" s="21" t="str">
        <f t="shared" si="10"/>
        <v/>
      </c>
      <c r="AA68" s="21" t="str">
        <f t="shared" si="10"/>
        <v/>
      </c>
      <c r="AB68" s="38" t="str">
        <f t="shared" si="10"/>
        <v/>
      </c>
      <c r="AD68" s="36" t="str">
        <f>IF($N68="", "", IFERROR(INDEX(Campaigns!$D$11:$D$380, MATCH($N68, Campaigns!$E$11:$E$380, 0)), ""))</f>
        <v/>
      </c>
      <c r="AE68" s="38" t="str">
        <f>IF(COUNTIF($Q68:$AB68, "X")=0, "", IFERROR(INDEX('Intro &amp; Setup'!$T$17:$T$28, MATCH(INDEX($Q$10:$AB$10, $AC68, MATCH("X", $Q68:$AB68, 0)), 'Intro &amp; Setup'!$AA$17:$AA$28, 0)), ""))</f>
        <v/>
      </c>
      <c r="AG68" s="84" t="str">
        <f t="shared" si="6"/>
        <v/>
      </c>
      <c r="AI68" s="36">
        <f t="shared" si="7"/>
        <v>0</v>
      </c>
      <c r="AK68" s="36" t="str">
        <f t="shared" si="8"/>
        <v/>
      </c>
    </row>
    <row r="69" spans="1:37" x14ac:dyDescent="0.25">
      <c r="A69" s="34"/>
      <c r="B69" s="55"/>
      <c r="C69" s="56"/>
      <c r="D69" s="56"/>
      <c r="E69" s="56"/>
      <c r="F69" s="56"/>
      <c r="G69" s="57"/>
      <c r="H69" s="57"/>
      <c r="I69" s="58"/>
      <c r="J69" s="34"/>
      <c r="L69" s="36" t="str">
        <f>IF($B69="", "", IFERROR(FIND(Campaigns!$Q$4, $B69), ""))</f>
        <v/>
      </c>
      <c r="M69" s="73" t="str">
        <f t="shared" si="2"/>
        <v/>
      </c>
      <c r="N69" s="74" t="str">
        <f t="shared" si="3"/>
        <v/>
      </c>
      <c r="O69" s="22" t="str">
        <f t="shared" si="4"/>
        <v/>
      </c>
      <c r="Q69" s="20" t="str">
        <f t="shared" ref="Q69:Q132" si="11">IFERROR(IF(Q$10="", "", IF(LEFT($O69, Q$8)=Q$10, "X", "")), "")</f>
        <v/>
      </c>
      <c r="R69" s="21" t="str">
        <f t="shared" si="10"/>
        <v/>
      </c>
      <c r="S69" s="21" t="str">
        <f t="shared" si="10"/>
        <v/>
      </c>
      <c r="T69" s="21" t="str">
        <f t="shared" si="10"/>
        <v/>
      </c>
      <c r="U69" s="21" t="str">
        <f t="shared" si="10"/>
        <v/>
      </c>
      <c r="V69" s="21" t="str">
        <f t="shared" si="10"/>
        <v/>
      </c>
      <c r="W69" s="21" t="str">
        <f t="shared" si="10"/>
        <v/>
      </c>
      <c r="X69" s="21" t="str">
        <f t="shared" si="10"/>
        <v/>
      </c>
      <c r="Y69" s="21" t="str">
        <f t="shared" si="10"/>
        <v/>
      </c>
      <c r="Z69" s="21" t="str">
        <f t="shared" si="10"/>
        <v/>
      </c>
      <c r="AA69" s="21" t="str">
        <f t="shared" si="10"/>
        <v/>
      </c>
      <c r="AB69" s="38" t="str">
        <f t="shared" si="10"/>
        <v/>
      </c>
      <c r="AD69" s="36" t="str">
        <f>IF($N69="", "", IFERROR(INDEX(Campaigns!$D$11:$D$380, MATCH($N69, Campaigns!$E$11:$E$380, 0)), ""))</f>
        <v/>
      </c>
      <c r="AE69" s="38" t="str">
        <f>IF(COUNTIF($Q69:$AB69, "X")=0, "", IFERROR(INDEX('Intro &amp; Setup'!$T$17:$T$28, MATCH(INDEX($Q$10:$AB$10, $AC69, MATCH("X", $Q69:$AB69, 0)), 'Intro &amp; Setup'!$AA$17:$AA$28, 0)), ""))</f>
        <v/>
      </c>
      <c r="AG69" s="84" t="str">
        <f t="shared" si="6"/>
        <v/>
      </c>
      <c r="AI69" s="36">
        <f t="shared" si="7"/>
        <v>0</v>
      </c>
      <c r="AK69" s="36" t="str">
        <f t="shared" si="8"/>
        <v/>
      </c>
    </row>
    <row r="70" spans="1:37" x14ac:dyDescent="0.25">
      <c r="A70" s="34"/>
      <c r="B70" s="55"/>
      <c r="C70" s="56"/>
      <c r="D70" s="56"/>
      <c r="E70" s="56"/>
      <c r="F70" s="56"/>
      <c r="G70" s="57"/>
      <c r="H70" s="57"/>
      <c r="I70" s="58"/>
      <c r="J70" s="34"/>
      <c r="L70" s="36" t="str">
        <f>IF($B70="", "", IFERROR(FIND(Campaigns!$Q$4, $B70), ""))</f>
        <v/>
      </c>
      <c r="M70" s="73" t="str">
        <f t="shared" si="2"/>
        <v/>
      </c>
      <c r="N70" s="74" t="str">
        <f t="shared" si="3"/>
        <v/>
      </c>
      <c r="O70" s="22" t="str">
        <f t="shared" si="4"/>
        <v/>
      </c>
      <c r="Q70" s="20" t="str">
        <f t="shared" si="11"/>
        <v/>
      </c>
      <c r="R70" s="21" t="str">
        <f t="shared" si="10"/>
        <v/>
      </c>
      <c r="S70" s="21" t="str">
        <f t="shared" si="10"/>
        <v/>
      </c>
      <c r="T70" s="21" t="str">
        <f t="shared" si="10"/>
        <v/>
      </c>
      <c r="U70" s="21" t="str">
        <f t="shared" si="10"/>
        <v/>
      </c>
      <c r="V70" s="21" t="str">
        <f t="shared" si="10"/>
        <v/>
      </c>
      <c r="W70" s="21" t="str">
        <f t="shared" si="10"/>
        <v/>
      </c>
      <c r="X70" s="21" t="str">
        <f t="shared" si="10"/>
        <v/>
      </c>
      <c r="Y70" s="21" t="str">
        <f t="shared" si="10"/>
        <v/>
      </c>
      <c r="Z70" s="21" t="str">
        <f t="shared" si="10"/>
        <v/>
      </c>
      <c r="AA70" s="21" t="str">
        <f t="shared" si="10"/>
        <v/>
      </c>
      <c r="AB70" s="38" t="str">
        <f t="shared" si="10"/>
        <v/>
      </c>
      <c r="AD70" s="36" t="str">
        <f>IF($N70="", "", IFERROR(INDEX(Campaigns!$D$11:$D$380, MATCH($N70, Campaigns!$E$11:$E$380, 0)), ""))</f>
        <v/>
      </c>
      <c r="AE70" s="38" t="str">
        <f>IF(COUNTIF($Q70:$AB70, "X")=0, "", IFERROR(INDEX('Intro &amp; Setup'!$T$17:$T$28, MATCH(INDEX($Q$10:$AB$10, $AC70, MATCH("X", $Q70:$AB70, 0)), 'Intro &amp; Setup'!$AA$17:$AA$28, 0)), ""))</f>
        <v/>
      </c>
      <c r="AG70" s="84" t="str">
        <f t="shared" si="6"/>
        <v/>
      </c>
      <c r="AI70" s="36">
        <f t="shared" si="7"/>
        <v>0</v>
      </c>
      <c r="AK70" s="36" t="str">
        <f t="shared" si="8"/>
        <v/>
      </c>
    </row>
    <row r="71" spans="1:37" x14ac:dyDescent="0.25">
      <c r="A71" s="34"/>
      <c r="B71" s="55"/>
      <c r="C71" s="56"/>
      <c r="D71" s="56"/>
      <c r="E71" s="56"/>
      <c r="F71" s="56"/>
      <c r="G71" s="57"/>
      <c r="H71" s="57"/>
      <c r="I71" s="58"/>
      <c r="J71" s="34"/>
      <c r="L71" s="36" t="str">
        <f>IF($B71="", "", IFERROR(FIND(Campaigns!$Q$4, $B71), ""))</f>
        <v/>
      </c>
      <c r="M71" s="73" t="str">
        <f t="shared" si="2"/>
        <v/>
      </c>
      <c r="N71" s="74" t="str">
        <f t="shared" si="3"/>
        <v/>
      </c>
      <c r="O71" s="22" t="str">
        <f t="shared" si="4"/>
        <v/>
      </c>
      <c r="Q71" s="20" t="str">
        <f t="shared" si="11"/>
        <v/>
      </c>
      <c r="R71" s="21" t="str">
        <f t="shared" si="10"/>
        <v/>
      </c>
      <c r="S71" s="21" t="str">
        <f t="shared" si="10"/>
        <v/>
      </c>
      <c r="T71" s="21" t="str">
        <f t="shared" si="10"/>
        <v/>
      </c>
      <c r="U71" s="21" t="str">
        <f t="shared" si="10"/>
        <v/>
      </c>
      <c r="V71" s="21" t="str">
        <f t="shared" si="10"/>
        <v/>
      </c>
      <c r="W71" s="21" t="str">
        <f t="shared" si="10"/>
        <v/>
      </c>
      <c r="X71" s="21" t="str">
        <f t="shared" si="10"/>
        <v/>
      </c>
      <c r="Y71" s="21" t="str">
        <f t="shared" si="10"/>
        <v/>
      </c>
      <c r="Z71" s="21" t="str">
        <f t="shared" si="10"/>
        <v/>
      </c>
      <c r="AA71" s="21" t="str">
        <f t="shared" si="10"/>
        <v/>
      </c>
      <c r="AB71" s="38" t="str">
        <f t="shared" si="10"/>
        <v/>
      </c>
      <c r="AD71" s="36" t="str">
        <f>IF($N71="", "", IFERROR(INDEX(Campaigns!$D$11:$D$380, MATCH($N71, Campaigns!$E$11:$E$380, 0)), ""))</f>
        <v/>
      </c>
      <c r="AE71" s="38" t="str">
        <f>IF(COUNTIF($Q71:$AB71, "X")=0, "", IFERROR(INDEX('Intro &amp; Setup'!$T$17:$T$28, MATCH(INDEX($Q$10:$AB$10, $AC71, MATCH("X", $Q71:$AB71, 0)), 'Intro &amp; Setup'!$AA$17:$AA$28, 0)), ""))</f>
        <v/>
      </c>
      <c r="AG71" s="84" t="str">
        <f t="shared" si="6"/>
        <v/>
      </c>
      <c r="AI71" s="36">
        <f t="shared" si="7"/>
        <v>0</v>
      </c>
      <c r="AK71" s="36" t="str">
        <f t="shared" si="8"/>
        <v/>
      </c>
    </row>
    <row r="72" spans="1:37" x14ac:dyDescent="0.25">
      <c r="A72" s="34"/>
      <c r="B72" s="55"/>
      <c r="C72" s="56"/>
      <c r="D72" s="56"/>
      <c r="E72" s="56"/>
      <c r="F72" s="56"/>
      <c r="G72" s="57"/>
      <c r="H72" s="57"/>
      <c r="I72" s="58"/>
      <c r="J72" s="34"/>
      <c r="L72" s="36" t="str">
        <f>IF($B72="", "", IFERROR(FIND(Campaigns!$Q$4, $B72), ""))</f>
        <v/>
      </c>
      <c r="M72" s="73" t="str">
        <f t="shared" si="2"/>
        <v/>
      </c>
      <c r="N72" s="74" t="str">
        <f t="shared" si="3"/>
        <v/>
      </c>
      <c r="O72" s="22" t="str">
        <f t="shared" si="4"/>
        <v/>
      </c>
      <c r="Q72" s="20" t="str">
        <f t="shared" si="11"/>
        <v/>
      </c>
      <c r="R72" s="21" t="str">
        <f t="shared" si="10"/>
        <v/>
      </c>
      <c r="S72" s="21" t="str">
        <f t="shared" si="10"/>
        <v/>
      </c>
      <c r="T72" s="21" t="str">
        <f t="shared" si="10"/>
        <v/>
      </c>
      <c r="U72" s="21" t="str">
        <f t="shared" si="10"/>
        <v/>
      </c>
      <c r="V72" s="21" t="str">
        <f t="shared" si="10"/>
        <v/>
      </c>
      <c r="W72" s="21" t="str">
        <f t="shared" si="10"/>
        <v/>
      </c>
      <c r="X72" s="21" t="str">
        <f t="shared" si="10"/>
        <v/>
      </c>
      <c r="Y72" s="21" t="str">
        <f t="shared" si="10"/>
        <v/>
      </c>
      <c r="Z72" s="21" t="str">
        <f t="shared" si="10"/>
        <v/>
      </c>
      <c r="AA72" s="21" t="str">
        <f t="shared" si="10"/>
        <v/>
      </c>
      <c r="AB72" s="38" t="str">
        <f t="shared" si="10"/>
        <v/>
      </c>
      <c r="AD72" s="36" t="str">
        <f>IF($N72="", "", IFERROR(INDEX(Campaigns!$D$11:$D$380, MATCH($N72, Campaigns!$E$11:$E$380, 0)), ""))</f>
        <v/>
      </c>
      <c r="AE72" s="38" t="str">
        <f>IF(COUNTIF($Q72:$AB72, "X")=0, "", IFERROR(INDEX('Intro &amp; Setup'!$T$17:$T$28, MATCH(INDEX($Q$10:$AB$10, $AC72, MATCH("X", $Q72:$AB72, 0)), 'Intro &amp; Setup'!$AA$17:$AA$28, 0)), ""))</f>
        <v/>
      </c>
      <c r="AG72" s="84" t="str">
        <f t="shared" si="6"/>
        <v/>
      </c>
      <c r="AI72" s="36">
        <f t="shared" si="7"/>
        <v>0</v>
      </c>
      <c r="AK72" s="36" t="str">
        <f t="shared" si="8"/>
        <v/>
      </c>
    </row>
    <row r="73" spans="1:37" x14ac:dyDescent="0.25">
      <c r="A73" s="34"/>
      <c r="B73" s="55"/>
      <c r="C73" s="56"/>
      <c r="D73" s="56"/>
      <c r="E73" s="56"/>
      <c r="F73" s="56"/>
      <c r="G73" s="57"/>
      <c r="H73" s="57"/>
      <c r="I73" s="58"/>
      <c r="J73" s="34"/>
      <c r="L73" s="36" t="str">
        <f>IF($B73="", "", IFERROR(FIND(Campaigns!$Q$4, $B73), ""))</f>
        <v/>
      </c>
      <c r="M73" s="73" t="str">
        <f t="shared" si="2"/>
        <v/>
      </c>
      <c r="N73" s="74" t="str">
        <f t="shared" si="3"/>
        <v/>
      </c>
      <c r="O73" s="22" t="str">
        <f t="shared" si="4"/>
        <v/>
      </c>
      <c r="Q73" s="20" t="str">
        <f t="shared" si="11"/>
        <v/>
      </c>
      <c r="R73" s="21" t="str">
        <f t="shared" si="10"/>
        <v/>
      </c>
      <c r="S73" s="21" t="str">
        <f t="shared" si="10"/>
        <v/>
      </c>
      <c r="T73" s="21" t="str">
        <f t="shared" si="10"/>
        <v/>
      </c>
      <c r="U73" s="21" t="str">
        <f t="shared" si="10"/>
        <v/>
      </c>
      <c r="V73" s="21" t="str">
        <f t="shared" si="10"/>
        <v/>
      </c>
      <c r="W73" s="21" t="str">
        <f t="shared" si="10"/>
        <v/>
      </c>
      <c r="X73" s="21" t="str">
        <f t="shared" si="10"/>
        <v/>
      </c>
      <c r="Y73" s="21" t="str">
        <f t="shared" si="10"/>
        <v/>
      </c>
      <c r="Z73" s="21" t="str">
        <f t="shared" si="10"/>
        <v/>
      </c>
      <c r="AA73" s="21" t="str">
        <f t="shared" si="10"/>
        <v/>
      </c>
      <c r="AB73" s="38" t="str">
        <f t="shared" si="10"/>
        <v/>
      </c>
      <c r="AD73" s="36" t="str">
        <f>IF($N73="", "", IFERROR(INDEX(Campaigns!$D$11:$D$380, MATCH($N73, Campaigns!$E$11:$E$380, 0)), ""))</f>
        <v/>
      </c>
      <c r="AE73" s="38" t="str">
        <f>IF(COUNTIF($Q73:$AB73, "X")=0, "", IFERROR(INDEX('Intro &amp; Setup'!$T$17:$T$28, MATCH(INDEX($Q$10:$AB$10, $AC73, MATCH("X", $Q73:$AB73, 0)), 'Intro &amp; Setup'!$AA$17:$AA$28, 0)), ""))</f>
        <v/>
      </c>
      <c r="AG73" s="84" t="str">
        <f t="shared" si="6"/>
        <v/>
      </c>
      <c r="AI73" s="36">
        <f t="shared" si="7"/>
        <v>0</v>
      </c>
      <c r="AK73" s="36" t="str">
        <f t="shared" si="8"/>
        <v/>
      </c>
    </row>
    <row r="74" spans="1:37" x14ac:dyDescent="0.25">
      <c r="A74" s="34"/>
      <c r="B74" s="55"/>
      <c r="C74" s="56"/>
      <c r="D74" s="56"/>
      <c r="E74" s="56"/>
      <c r="F74" s="56"/>
      <c r="G74" s="57"/>
      <c r="H74" s="57"/>
      <c r="I74" s="58"/>
      <c r="J74" s="34"/>
      <c r="L74" s="36" t="str">
        <f>IF($B74="", "", IFERROR(FIND(Campaigns!$Q$4, $B74), ""))</f>
        <v/>
      </c>
      <c r="M74" s="73" t="str">
        <f t="shared" si="2"/>
        <v/>
      </c>
      <c r="N74" s="74" t="str">
        <f t="shared" si="3"/>
        <v/>
      </c>
      <c r="O74" s="22" t="str">
        <f t="shared" si="4"/>
        <v/>
      </c>
      <c r="Q74" s="20" t="str">
        <f t="shared" si="11"/>
        <v/>
      </c>
      <c r="R74" s="21" t="str">
        <f t="shared" si="10"/>
        <v/>
      </c>
      <c r="S74" s="21" t="str">
        <f t="shared" si="10"/>
        <v/>
      </c>
      <c r="T74" s="21" t="str">
        <f t="shared" si="10"/>
        <v/>
      </c>
      <c r="U74" s="21" t="str">
        <f t="shared" si="10"/>
        <v/>
      </c>
      <c r="V74" s="21" t="str">
        <f t="shared" si="10"/>
        <v/>
      </c>
      <c r="W74" s="21" t="str">
        <f t="shared" si="10"/>
        <v/>
      </c>
      <c r="X74" s="21" t="str">
        <f t="shared" si="10"/>
        <v/>
      </c>
      <c r="Y74" s="21" t="str">
        <f t="shared" si="10"/>
        <v/>
      </c>
      <c r="Z74" s="21" t="str">
        <f t="shared" si="10"/>
        <v/>
      </c>
      <c r="AA74" s="21" t="str">
        <f t="shared" si="10"/>
        <v/>
      </c>
      <c r="AB74" s="38" t="str">
        <f t="shared" si="10"/>
        <v/>
      </c>
      <c r="AD74" s="36" t="str">
        <f>IF($N74="", "", IFERROR(INDEX(Campaigns!$D$11:$D$380, MATCH($N74, Campaigns!$E$11:$E$380, 0)), ""))</f>
        <v/>
      </c>
      <c r="AE74" s="38" t="str">
        <f>IF(COUNTIF($Q74:$AB74, "X")=0, "", IFERROR(INDEX('Intro &amp; Setup'!$T$17:$T$28, MATCH(INDEX($Q$10:$AB$10, $AC74, MATCH("X", $Q74:$AB74, 0)), 'Intro &amp; Setup'!$AA$17:$AA$28, 0)), ""))</f>
        <v/>
      </c>
      <c r="AG74" s="84" t="str">
        <f t="shared" si="6"/>
        <v/>
      </c>
      <c r="AI74" s="36">
        <f t="shared" si="7"/>
        <v>0</v>
      </c>
      <c r="AK74" s="36" t="str">
        <f t="shared" si="8"/>
        <v/>
      </c>
    </row>
    <row r="75" spans="1:37" x14ac:dyDescent="0.25">
      <c r="A75" s="34"/>
      <c r="B75" s="55"/>
      <c r="C75" s="56"/>
      <c r="D75" s="56"/>
      <c r="E75" s="56"/>
      <c r="F75" s="56"/>
      <c r="G75" s="57"/>
      <c r="H75" s="57"/>
      <c r="I75" s="58"/>
      <c r="J75" s="34"/>
      <c r="L75" s="36" t="str">
        <f>IF($B75="", "", IFERROR(FIND(Campaigns!$Q$4, $B75), ""))</f>
        <v/>
      </c>
      <c r="M75" s="73" t="str">
        <f t="shared" si="2"/>
        <v/>
      </c>
      <c r="N75" s="74" t="str">
        <f t="shared" si="3"/>
        <v/>
      </c>
      <c r="O75" s="22" t="str">
        <f t="shared" si="4"/>
        <v/>
      </c>
      <c r="Q75" s="20" t="str">
        <f t="shared" si="11"/>
        <v/>
      </c>
      <c r="R75" s="21" t="str">
        <f t="shared" si="10"/>
        <v/>
      </c>
      <c r="S75" s="21" t="str">
        <f t="shared" si="10"/>
        <v/>
      </c>
      <c r="T75" s="21" t="str">
        <f t="shared" si="10"/>
        <v/>
      </c>
      <c r="U75" s="21" t="str">
        <f t="shared" si="10"/>
        <v/>
      </c>
      <c r="V75" s="21" t="str">
        <f t="shared" si="10"/>
        <v/>
      </c>
      <c r="W75" s="21" t="str">
        <f t="shared" si="10"/>
        <v/>
      </c>
      <c r="X75" s="21" t="str">
        <f t="shared" si="10"/>
        <v/>
      </c>
      <c r="Y75" s="21" t="str">
        <f t="shared" si="10"/>
        <v/>
      </c>
      <c r="Z75" s="21" t="str">
        <f t="shared" si="10"/>
        <v/>
      </c>
      <c r="AA75" s="21" t="str">
        <f t="shared" si="10"/>
        <v/>
      </c>
      <c r="AB75" s="38" t="str">
        <f t="shared" si="10"/>
        <v/>
      </c>
      <c r="AD75" s="36" t="str">
        <f>IF($N75="", "", IFERROR(INDEX(Campaigns!$D$11:$D$380, MATCH($N75, Campaigns!$E$11:$E$380, 0)), ""))</f>
        <v/>
      </c>
      <c r="AE75" s="38" t="str">
        <f>IF(COUNTIF($Q75:$AB75, "X")=0, "", IFERROR(INDEX('Intro &amp; Setup'!$T$17:$T$28, MATCH(INDEX($Q$10:$AB$10, $AC75, MATCH("X", $Q75:$AB75, 0)), 'Intro &amp; Setup'!$AA$17:$AA$28, 0)), ""))</f>
        <v/>
      </c>
      <c r="AG75" s="84" t="str">
        <f t="shared" si="6"/>
        <v/>
      </c>
      <c r="AI75" s="36">
        <f t="shared" si="7"/>
        <v>0</v>
      </c>
      <c r="AK75" s="36" t="str">
        <f t="shared" si="8"/>
        <v/>
      </c>
    </row>
    <row r="76" spans="1:37" x14ac:dyDescent="0.25">
      <c r="A76" s="34"/>
      <c r="B76" s="55"/>
      <c r="C76" s="56"/>
      <c r="D76" s="56"/>
      <c r="E76" s="56"/>
      <c r="F76" s="56"/>
      <c r="G76" s="57"/>
      <c r="H76" s="57"/>
      <c r="I76" s="58"/>
      <c r="J76" s="34"/>
      <c r="L76" s="36" t="str">
        <f>IF($B76="", "", IFERROR(FIND(Campaigns!$Q$4, $B76), ""))</f>
        <v/>
      </c>
      <c r="M76" s="73" t="str">
        <f t="shared" ref="M76:M139" si="12">IFERROR(REPLACE($B76, 1, $L76+$L$9-1, ""), "")</f>
        <v/>
      </c>
      <c r="N76" s="74" t="str">
        <f t="shared" ref="N76:N139" si="13">IFERROR(LEFT($M76, FIND("-", $M76)-1), "")</f>
        <v/>
      </c>
      <c r="O76" s="22" t="str">
        <f t="shared" ref="O76:O139" si="14">IFERROR(REPLACE($M76, 1, FIND("-", $M76), ""), "")</f>
        <v/>
      </c>
      <c r="Q76" s="20" t="str">
        <f t="shared" si="11"/>
        <v/>
      </c>
      <c r="R76" s="21" t="str">
        <f t="shared" si="10"/>
        <v/>
      </c>
      <c r="S76" s="21" t="str">
        <f t="shared" si="10"/>
        <v/>
      </c>
      <c r="T76" s="21" t="str">
        <f t="shared" si="10"/>
        <v/>
      </c>
      <c r="U76" s="21" t="str">
        <f t="shared" si="10"/>
        <v/>
      </c>
      <c r="V76" s="21" t="str">
        <f t="shared" si="10"/>
        <v/>
      </c>
      <c r="W76" s="21" t="str">
        <f t="shared" si="10"/>
        <v/>
      </c>
      <c r="X76" s="21" t="str">
        <f t="shared" si="10"/>
        <v/>
      </c>
      <c r="Y76" s="21" t="str">
        <f t="shared" si="10"/>
        <v/>
      </c>
      <c r="Z76" s="21" t="str">
        <f t="shared" si="10"/>
        <v/>
      </c>
      <c r="AA76" s="21" t="str">
        <f t="shared" si="10"/>
        <v/>
      </c>
      <c r="AB76" s="38" t="str">
        <f t="shared" si="10"/>
        <v/>
      </c>
      <c r="AD76" s="36" t="str">
        <f>IF($N76="", "", IFERROR(INDEX(Campaigns!$D$11:$D$380, MATCH($N76, Campaigns!$E$11:$E$380, 0)), ""))</f>
        <v/>
      </c>
      <c r="AE76" s="38" t="str">
        <f>IF(COUNTIF($Q76:$AB76, "X")=0, "", IFERROR(INDEX('Intro &amp; Setup'!$T$17:$T$28, MATCH(INDEX($Q$10:$AB$10, $AC76, MATCH("X", $Q76:$AB76, 0)), 'Intro &amp; Setup'!$AA$17:$AA$28, 0)), ""))</f>
        <v/>
      </c>
      <c r="AG76" s="84" t="str">
        <f t="shared" ref="AG76:AG139" si="15">IF(OR($AD76="", $AE76=""), "", _xlfn.CONCAT($AD76, "-", $AE76))</f>
        <v/>
      </c>
      <c r="AI76" s="36">
        <f t="shared" ref="AI76:AI139" si="16">IF($AI$4=$AI$6, $C76, IF($AI$4=$AI$7, $D76, IF($AI$4=$AI$8, $F76, "")))</f>
        <v>0</v>
      </c>
      <c r="AK76" s="36" t="str">
        <f t="shared" ref="AK76:AK139" si="17">IF($AG76="", "", "X")</f>
        <v/>
      </c>
    </row>
    <row r="77" spans="1:37" x14ac:dyDescent="0.25">
      <c r="A77" s="34"/>
      <c r="B77" s="55"/>
      <c r="C77" s="56"/>
      <c r="D77" s="56"/>
      <c r="E77" s="56"/>
      <c r="F77" s="56"/>
      <c r="G77" s="57"/>
      <c r="H77" s="57"/>
      <c r="I77" s="58"/>
      <c r="J77" s="34"/>
      <c r="L77" s="36" t="str">
        <f>IF($B77="", "", IFERROR(FIND(Campaigns!$Q$4, $B77), ""))</f>
        <v/>
      </c>
      <c r="M77" s="73" t="str">
        <f t="shared" si="12"/>
        <v/>
      </c>
      <c r="N77" s="74" t="str">
        <f t="shared" si="13"/>
        <v/>
      </c>
      <c r="O77" s="22" t="str">
        <f t="shared" si="14"/>
        <v/>
      </c>
      <c r="Q77" s="20" t="str">
        <f t="shared" si="11"/>
        <v/>
      </c>
      <c r="R77" s="21" t="str">
        <f t="shared" si="10"/>
        <v/>
      </c>
      <c r="S77" s="21" t="str">
        <f t="shared" si="10"/>
        <v/>
      </c>
      <c r="T77" s="21" t="str">
        <f t="shared" si="10"/>
        <v/>
      </c>
      <c r="U77" s="21" t="str">
        <f t="shared" si="10"/>
        <v/>
      </c>
      <c r="V77" s="21" t="str">
        <f t="shared" si="10"/>
        <v/>
      </c>
      <c r="W77" s="21" t="str">
        <f t="shared" si="10"/>
        <v/>
      </c>
      <c r="X77" s="21" t="str">
        <f t="shared" si="10"/>
        <v/>
      </c>
      <c r="Y77" s="21" t="str">
        <f t="shared" si="10"/>
        <v/>
      </c>
      <c r="Z77" s="21" t="str">
        <f t="shared" si="10"/>
        <v/>
      </c>
      <c r="AA77" s="21" t="str">
        <f t="shared" si="10"/>
        <v/>
      </c>
      <c r="AB77" s="38" t="str">
        <f t="shared" si="10"/>
        <v/>
      </c>
      <c r="AD77" s="36" t="str">
        <f>IF($N77="", "", IFERROR(INDEX(Campaigns!$D$11:$D$380, MATCH($N77, Campaigns!$E$11:$E$380, 0)), ""))</f>
        <v/>
      </c>
      <c r="AE77" s="38" t="str">
        <f>IF(COUNTIF($Q77:$AB77, "X")=0, "", IFERROR(INDEX('Intro &amp; Setup'!$T$17:$T$28, MATCH(INDEX($Q$10:$AB$10, $AC77, MATCH("X", $Q77:$AB77, 0)), 'Intro &amp; Setup'!$AA$17:$AA$28, 0)), ""))</f>
        <v/>
      </c>
      <c r="AG77" s="84" t="str">
        <f t="shared" si="15"/>
        <v/>
      </c>
      <c r="AI77" s="36">
        <f t="shared" si="16"/>
        <v>0</v>
      </c>
      <c r="AK77" s="36" t="str">
        <f t="shared" si="17"/>
        <v/>
      </c>
    </row>
    <row r="78" spans="1:37" x14ac:dyDescent="0.25">
      <c r="A78" s="34"/>
      <c r="B78" s="55"/>
      <c r="C78" s="56"/>
      <c r="D78" s="56"/>
      <c r="E78" s="56"/>
      <c r="F78" s="56"/>
      <c r="G78" s="57"/>
      <c r="H78" s="57"/>
      <c r="I78" s="58"/>
      <c r="J78" s="34"/>
      <c r="L78" s="36" t="str">
        <f>IF($B78="", "", IFERROR(FIND(Campaigns!$Q$4, $B78), ""))</f>
        <v/>
      </c>
      <c r="M78" s="73" t="str">
        <f t="shared" si="12"/>
        <v/>
      </c>
      <c r="N78" s="74" t="str">
        <f t="shared" si="13"/>
        <v/>
      </c>
      <c r="O78" s="22" t="str">
        <f t="shared" si="14"/>
        <v/>
      </c>
      <c r="Q78" s="20" t="str">
        <f t="shared" si="11"/>
        <v/>
      </c>
      <c r="R78" s="21" t="str">
        <f t="shared" si="10"/>
        <v/>
      </c>
      <c r="S78" s="21" t="str">
        <f t="shared" si="10"/>
        <v/>
      </c>
      <c r="T78" s="21" t="str">
        <f t="shared" si="10"/>
        <v/>
      </c>
      <c r="U78" s="21" t="str">
        <f t="shared" si="10"/>
        <v/>
      </c>
      <c r="V78" s="21" t="str">
        <f t="shared" si="10"/>
        <v/>
      </c>
      <c r="W78" s="21" t="str">
        <f t="shared" si="10"/>
        <v/>
      </c>
      <c r="X78" s="21" t="str">
        <f t="shared" si="10"/>
        <v/>
      </c>
      <c r="Y78" s="21" t="str">
        <f t="shared" si="10"/>
        <v/>
      </c>
      <c r="Z78" s="21" t="str">
        <f t="shared" si="10"/>
        <v/>
      </c>
      <c r="AA78" s="21" t="str">
        <f t="shared" si="10"/>
        <v/>
      </c>
      <c r="AB78" s="38" t="str">
        <f t="shared" si="10"/>
        <v/>
      </c>
      <c r="AD78" s="36" t="str">
        <f>IF($N78="", "", IFERROR(INDEX(Campaigns!$D$11:$D$380, MATCH($N78, Campaigns!$E$11:$E$380, 0)), ""))</f>
        <v/>
      </c>
      <c r="AE78" s="38" t="str">
        <f>IF(COUNTIF($Q78:$AB78, "X")=0, "", IFERROR(INDEX('Intro &amp; Setup'!$T$17:$T$28, MATCH(INDEX($Q$10:$AB$10, $AC78, MATCH("X", $Q78:$AB78, 0)), 'Intro &amp; Setup'!$AA$17:$AA$28, 0)), ""))</f>
        <v/>
      </c>
      <c r="AG78" s="84" t="str">
        <f t="shared" si="15"/>
        <v/>
      </c>
      <c r="AI78" s="36">
        <f t="shared" si="16"/>
        <v>0</v>
      </c>
      <c r="AK78" s="36" t="str">
        <f t="shared" si="17"/>
        <v/>
      </c>
    </row>
    <row r="79" spans="1:37" x14ac:dyDescent="0.25">
      <c r="A79" s="34"/>
      <c r="B79" s="55"/>
      <c r="C79" s="56"/>
      <c r="D79" s="56"/>
      <c r="E79" s="56"/>
      <c r="F79" s="56"/>
      <c r="G79" s="57"/>
      <c r="H79" s="57"/>
      <c r="I79" s="58"/>
      <c r="J79" s="34"/>
      <c r="L79" s="36" t="str">
        <f>IF($B79="", "", IFERROR(FIND(Campaigns!$Q$4, $B79), ""))</f>
        <v/>
      </c>
      <c r="M79" s="73" t="str">
        <f t="shared" si="12"/>
        <v/>
      </c>
      <c r="N79" s="74" t="str">
        <f t="shared" si="13"/>
        <v/>
      </c>
      <c r="O79" s="22" t="str">
        <f t="shared" si="14"/>
        <v/>
      </c>
      <c r="Q79" s="20" t="str">
        <f t="shared" si="11"/>
        <v/>
      </c>
      <c r="R79" s="21" t="str">
        <f t="shared" si="10"/>
        <v/>
      </c>
      <c r="S79" s="21" t="str">
        <f t="shared" si="10"/>
        <v/>
      </c>
      <c r="T79" s="21" t="str">
        <f t="shared" si="10"/>
        <v/>
      </c>
      <c r="U79" s="21" t="str">
        <f t="shared" si="10"/>
        <v/>
      </c>
      <c r="V79" s="21" t="str">
        <f t="shared" si="10"/>
        <v/>
      </c>
      <c r="W79" s="21" t="str">
        <f t="shared" si="10"/>
        <v/>
      </c>
      <c r="X79" s="21" t="str">
        <f t="shared" si="10"/>
        <v/>
      </c>
      <c r="Y79" s="21" t="str">
        <f t="shared" si="10"/>
        <v/>
      </c>
      <c r="Z79" s="21" t="str">
        <f t="shared" si="10"/>
        <v/>
      </c>
      <c r="AA79" s="21" t="str">
        <f t="shared" si="10"/>
        <v/>
      </c>
      <c r="AB79" s="38" t="str">
        <f t="shared" si="10"/>
        <v/>
      </c>
      <c r="AD79" s="36" t="str">
        <f>IF($N79="", "", IFERROR(INDEX(Campaigns!$D$11:$D$380, MATCH($N79, Campaigns!$E$11:$E$380, 0)), ""))</f>
        <v/>
      </c>
      <c r="AE79" s="38" t="str">
        <f>IF(COUNTIF($Q79:$AB79, "X")=0, "", IFERROR(INDEX('Intro &amp; Setup'!$T$17:$T$28, MATCH(INDEX($Q$10:$AB$10, $AC79, MATCH("X", $Q79:$AB79, 0)), 'Intro &amp; Setup'!$AA$17:$AA$28, 0)), ""))</f>
        <v/>
      </c>
      <c r="AG79" s="84" t="str">
        <f t="shared" si="15"/>
        <v/>
      </c>
      <c r="AI79" s="36">
        <f t="shared" si="16"/>
        <v>0</v>
      </c>
      <c r="AK79" s="36" t="str">
        <f t="shared" si="17"/>
        <v/>
      </c>
    </row>
    <row r="80" spans="1:37" x14ac:dyDescent="0.25">
      <c r="A80" s="34"/>
      <c r="B80" s="55"/>
      <c r="C80" s="56"/>
      <c r="D80" s="56"/>
      <c r="E80" s="56"/>
      <c r="F80" s="56"/>
      <c r="G80" s="57"/>
      <c r="H80" s="57"/>
      <c r="I80" s="58"/>
      <c r="J80" s="34"/>
      <c r="L80" s="36" t="str">
        <f>IF($B80="", "", IFERROR(FIND(Campaigns!$Q$4, $B80), ""))</f>
        <v/>
      </c>
      <c r="M80" s="73" t="str">
        <f t="shared" si="12"/>
        <v/>
      </c>
      <c r="N80" s="74" t="str">
        <f t="shared" si="13"/>
        <v/>
      </c>
      <c r="O80" s="22" t="str">
        <f t="shared" si="14"/>
        <v/>
      </c>
      <c r="Q80" s="20" t="str">
        <f t="shared" si="11"/>
        <v/>
      </c>
      <c r="R80" s="21" t="str">
        <f t="shared" si="10"/>
        <v/>
      </c>
      <c r="S80" s="21" t="str">
        <f t="shared" si="10"/>
        <v/>
      </c>
      <c r="T80" s="21" t="str">
        <f t="shared" si="10"/>
        <v/>
      </c>
      <c r="U80" s="21" t="str">
        <f t="shared" si="10"/>
        <v/>
      </c>
      <c r="V80" s="21" t="str">
        <f t="shared" si="10"/>
        <v/>
      </c>
      <c r="W80" s="21" t="str">
        <f t="shared" si="10"/>
        <v/>
      </c>
      <c r="X80" s="21" t="str">
        <f t="shared" si="10"/>
        <v/>
      </c>
      <c r="Y80" s="21" t="str">
        <f t="shared" si="10"/>
        <v/>
      </c>
      <c r="Z80" s="21" t="str">
        <f t="shared" si="10"/>
        <v/>
      </c>
      <c r="AA80" s="21" t="str">
        <f t="shared" si="10"/>
        <v/>
      </c>
      <c r="AB80" s="38" t="str">
        <f t="shared" si="10"/>
        <v/>
      </c>
      <c r="AD80" s="36" t="str">
        <f>IF($N80="", "", IFERROR(INDEX(Campaigns!$D$11:$D$380, MATCH($N80, Campaigns!$E$11:$E$380, 0)), ""))</f>
        <v/>
      </c>
      <c r="AE80" s="38" t="str">
        <f>IF(COUNTIF($Q80:$AB80, "X")=0, "", IFERROR(INDEX('Intro &amp; Setup'!$T$17:$T$28, MATCH(INDEX($Q$10:$AB$10, $AC80, MATCH("X", $Q80:$AB80, 0)), 'Intro &amp; Setup'!$AA$17:$AA$28, 0)), ""))</f>
        <v/>
      </c>
      <c r="AG80" s="84" t="str">
        <f t="shared" si="15"/>
        <v/>
      </c>
      <c r="AI80" s="36">
        <f t="shared" si="16"/>
        <v>0</v>
      </c>
      <c r="AK80" s="36" t="str">
        <f t="shared" si="17"/>
        <v/>
      </c>
    </row>
    <row r="81" spans="1:37" x14ac:dyDescent="0.25">
      <c r="A81" s="34"/>
      <c r="B81" s="55"/>
      <c r="C81" s="56"/>
      <c r="D81" s="56"/>
      <c r="E81" s="56"/>
      <c r="F81" s="56"/>
      <c r="G81" s="57"/>
      <c r="H81" s="57"/>
      <c r="I81" s="58"/>
      <c r="J81" s="34"/>
      <c r="L81" s="36" t="str">
        <f>IF($B81="", "", IFERROR(FIND(Campaigns!$Q$4, $B81), ""))</f>
        <v/>
      </c>
      <c r="M81" s="73" t="str">
        <f t="shared" si="12"/>
        <v/>
      </c>
      <c r="N81" s="74" t="str">
        <f t="shared" si="13"/>
        <v/>
      </c>
      <c r="O81" s="22" t="str">
        <f t="shared" si="14"/>
        <v/>
      </c>
      <c r="Q81" s="20" t="str">
        <f t="shared" si="11"/>
        <v/>
      </c>
      <c r="R81" s="21" t="str">
        <f t="shared" si="10"/>
        <v/>
      </c>
      <c r="S81" s="21" t="str">
        <f t="shared" si="10"/>
        <v/>
      </c>
      <c r="T81" s="21" t="str">
        <f t="shared" si="10"/>
        <v/>
      </c>
      <c r="U81" s="21" t="str">
        <f t="shared" si="10"/>
        <v/>
      </c>
      <c r="V81" s="21" t="str">
        <f t="shared" si="10"/>
        <v/>
      </c>
      <c r="W81" s="21" t="str">
        <f t="shared" si="10"/>
        <v/>
      </c>
      <c r="X81" s="21" t="str">
        <f t="shared" si="10"/>
        <v/>
      </c>
      <c r="Y81" s="21" t="str">
        <f t="shared" si="10"/>
        <v/>
      </c>
      <c r="Z81" s="21" t="str">
        <f t="shared" si="10"/>
        <v/>
      </c>
      <c r="AA81" s="21" t="str">
        <f t="shared" si="10"/>
        <v/>
      </c>
      <c r="AB81" s="38" t="str">
        <f t="shared" si="10"/>
        <v/>
      </c>
      <c r="AD81" s="36" t="str">
        <f>IF($N81="", "", IFERROR(INDEX(Campaigns!$D$11:$D$380, MATCH($N81, Campaigns!$E$11:$E$380, 0)), ""))</f>
        <v/>
      </c>
      <c r="AE81" s="38" t="str">
        <f>IF(COUNTIF($Q81:$AB81, "X")=0, "", IFERROR(INDEX('Intro &amp; Setup'!$T$17:$T$28, MATCH(INDEX($Q$10:$AB$10, $AC81, MATCH("X", $Q81:$AB81, 0)), 'Intro &amp; Setup'!$AA$17:$AA$28, 0)), ""))</f>
        <v/>
      </c>
      <c r="AG81" s="84" t="str">
        <f t="shared" si="15"/>
        <v/>
      </c>
      <c r="AI81" s="36">
        <f t="shared" si="16"/>
        <v>0</v>
      </c>
      <c r="AK81" s="36" t="str">
        <f t="shared" si="17"/>
        <v/>
      </c>
    </row>
    <row r="82" spans="1:37" x14ac:dyDescent="0.25">
      <c r="A82" s="34"/>
      <c r="B82" s="55"/>
      <c r="C82" s="56"/>
      <c r="D82" s="56"/>
      <c r="E82" s="56"/>
      <c r="F82" s="56"/>
      <c r="G82" s="57"/>
      <c r="H82" s="57"/>
      <c r="I82" s="58"/>
      <c r="J82" s="34"/>
      <c r="L82" s="36" t="str">
        <f>IF($B82="", "", IFERROR(FIND(Campaigns!$Q$4, $B82), ""))</f>
        <v/>
      </c>
      <c r="M82" s="73" t="str">
        <f t="shared" si="12"/>
        <v/>
      </c>
      <c r="N82" s="74" t="str">
        <f t="shared" si="13"/>
        <v/>
      </c>
      <c r="O82" s="22" t="str">
        <f t="shared" si="14"/>
        <v/>
      </c>
      <c r="Q82" s="20" t="str">
        <f t="shared" si="11"/>
        <v/>
      </c>
      <c r="R82" s="21" t="str">
        <f t="shared" si="10"/>
        <v/>
      </c>
      <c r="S82" s="21" t="str">
        <f t="shared" si="10"/>
        <v/>
      </c>
      <c r="T82" s="21" t="str">
        <f t="shared" si="10"/>
        <v/>
      </c>
      <c r="U82" s="21" t="str">
        <f t="shared" si="10"/>
        <v/>
      </c>
      <c r="V82" s="21" t="str">
        <f t="shared" si="10"/>
        <v/>
      </c>
      <c r="W82" s="21" t="str">
        <f t="shared" si="10"/>
        <v/>
      </c>
      <c r="X82" s="21" t="str">
        <f t="shared" si="10"/>
        <v/>
      </c>
      <c r="Y82" s="21" t="str">
        <f t="shared" si="10"/>
        <v/>
      </c>
      <c r="Z82" s="21" t="str">
        <f t="shared" si="10"/>
        <v/>
      </c>
      <c r="AA82" s="21" t="str">
        <f t="shared" si="10"/>
        <v/>
      </c>
      <c r="AB82" s="38" t="str">
        <f t="shared" si="10"/>
        <v/>
      </c>
      <c r="AD82" s="36" t="str">
        <f>IF($N82="", "", IFERROR(INDEX(Campaigns!$D$11:$D$380, MATCH($N82, Campaigns!$E$11:$E$380, 0)), ""))</f>
        <v/>
      </c>
      <c r="AE82" s="38" t="str">
        <f>IF(COUNTIF($Q82:$AB82, "X")=0, "", IFERROR(INDEX('Intro &amp; Setup'!$T$17:$T$28, MATCH(INDEX($Q$10:$AB$10, $AC82, MATCH("X", $Q82:$AB82, 0)), 'Intro &amp; Setup'!$AA$17:$AA$28, 0)), ""))</f>
        <v/>
      </c>
      <c r="AG82" s="84" t="str">
        <f t="shared" si="15"/>
        <v/>
      </c>
      <c r="AI82" s="36">
        <f t="shared" si="16"/>
        <v>0</v>
      </c>
      <c r="AK82" s="36" t="str">
        <f t="shared" si="17"/>
        <v/>
      </c>
    </row>
    <row r="83" spans="1:37" x14ac:dyDescent="0.25">
      <c r="A83" s="34"/>
      <c r="B83" s="55"/>
      <c r="C83" s="56"/>
      <c r="D83" s="56"/>
      <c r="E83" s="56"/>
      <c r="F83" s="56"/>
      <c r="G83" s="57"/>
      <c r="H83" s="57"/>
      <c r="I83" s="58"/>
      <c r="J83" s="34"/>
      <c r="L83" s="36" t="str">
        <f>IF($B83="", "", IFERROR(FIND(Campaigns!$Q$4, $B83), ""))</f>
        <v/>
      </c>
      <c r="M83" s="73" t="str">
        <f t="shared" si="12"/>
        <v/>
      </c>
      <c r="N83" s="74" t="str">
        <f t="shared" si="13"/>
        <v/>
      </c>
      <c r="O83" s="22" t="str">
        <f t="shared" si="14"/>
        <v/>
      </c>
      <c r="Q83" s="20" t="str">
        <f t="shared" si="11"/>
        <v/>
      </c>
      <c r="R83" s="21" t="str">
        <f t="shared" si="10"/>
        <v/>
      </c>
      <c r="S83" s="21" t="str">
        <f t="shared" si="10"/>
        <v/>
      </c>
      <c r="T83" s="21" t="str">
        <f t="shared" si="10"/>
        <v/>
      </c>
      <c r="U83" s="21" t="str">
        <f t="shared" si="10"/>
        <v/>
      </c>
      <c r="V83" s="21" t="str">
        <f t="shared" si="10"/>
        <v/>
      </c>
      <c r="W83" s="21" t="str">
        <f t="shared" si="10"/>
        <v/>
      </c>
      <c r="X83" s="21" t="str">
        <f t="shared" si="10"/>
        <v/>
      </c>
      <c r="Y83" s="21" t="str">
        <f t="shared" si="10"/>
        <v/>
      </c>
      <c r="Z83" s="21" t="str">
        <f t="shared" si="10"/>
        <v/>
      </c>
      <c r="AA83" s="21" t="str">
        <f t="shared" si="10"/>
        <v/>
      </c>
      <c r="AB83" s="38" t="str">
        <f t="shared" si="10"/>
        <v/>
      </c>
      <c r="AD83" s="36" t="str">
        <f>IF($N83="", "", IFERROR(INDEX(Campaigns!$D$11:$D$380, MATCH($N83, Campaigns!$E$11:$E$380, 0)), ""))</f>
        <v/>
      </c>
      <c r="AE83" s="38" t="str">
        <f>IF(COUNTIF($Q83:$AB83, "X")=0, "", IFERROR(INDEX('Intro &amp; Setup'!$T$17:$T$28, MATCH(INDEX($Q$10:$AB$10, $AC83, MATCH("X", $Q83:$AB83, 0)), 'Intro &amp; Setup'!$AA$17:$AA$28, 0)), ""))</f>
        <v/>
      </c>
      <c r="AG83" s="84" t="str">
        <f t="shared" si="15"/>
        <v/>
      </c>
      <c r="AI83" s="36">
        <f t="shared" si="16"/>
        <v>0</v>
      </c>
      <c r="AK83" s="36" t="str">
        <f t="shared" si="17"/>
        <v/>
      </c>
    </row>
    <row r="84" spans="1:37" x14ac:dyDescent="0.25">
      <c r="A84" s="34"/>
      <c r="B84" s="55"/>
      <c r="C84" s="56"/>
      <c r="D84" s="56"/>
      <c r="E84" s="56"/>
      <c r="F84" s="56"/>
      <c r="G84" s="57"/>
      <c r="H84" s="57"/>
      <c r="I84" s="58"/>
      <c r="J84" s="34"/>
      <c r="L84" s="36" t="str">
        <f>IF($B84="", "", IFERROR(FIND(Campaigns!$Q$4, $B84), ""))</f>
        <v/>
      </c>
      <c r="M84" s="73" t="str">
        <f t="shared" si="12"/>
        <v/>
      </c>
      <c r="N84" s="74" t="str">
        <f t="shared" si="13"/>
        <v/>
      </c>
      <c r="O84" s="22" t="str">
        <f t="shared" si="14"/>
        <v/>
      </c>
      <c r="Q84" s="20" t="str">
        <f t="shared" si="11"/>
        <v/>
      </c>
      <c r="R84" s="21" t="str">
        <f t="shared" si="10"/>
        <v/>
      </c>
      <c r="S84" s="21" t="str">
        <f t="shared" si="10"/>
        <v/>
      </c>
      <c r="T84" s="21" t="str">
        <f t="shared" si="10"/>
        <v/>
      </c>
      <c r="U84" s="21" t="str">
        <f t="shared" si="10"/>
        <v/>
      </c>
      <c r="V84" s="21" t="str">
        <f t="shared" si="10"/>
        <v/>
      </c>
      <c r="W84" s="21" t="str">
        <f t="shared" si="10"/>
        <v/>
      </c>
      <c r="X84" s="21" t="str">
        <f t="shared" si="10"/>
        <v/>
      </c>
      <c r="Y84" s="21" t="str">
        <f t="shared" si="10"/>
        <v/>
      </c>
      <c r="Z84" s="21" t="str">
        <f t="shared" si="10"/>
        <v/>
      </c>
      <c r="AA84" s="21" t="str">
        <f t="shared" si="10"/>
        <v/>
      </c>
      <c r="AB84" s="38" t="str">
        <f t="shared" si="10"/>
        <v/>
      </c>
      <c r="AD84" s="36" t="str">
        <f>IF($N84="", "", IFERROR(INDEX(Campaigns!$D$11:$D$380, MATCH($N84, Campaigns!$E$11:$E$380, 0)), ""))</f>
        <v/>
      </c>
      <c r="AE84" s="38" t="str">
        <f>IF(COUNTIF($Q84:$AB84, "X")=0, "", IFERROR(INDEX('Intro &amp; Setup'!$T$17:$T$28, MATCH(INDEX($Q$10:$AB$10, $AC84, MATCH("X", $Q84:$AB84, 0)), 'Intro &amp; Setup'!$AA$17:$AA$28, 0)), ""))</f>
        <v/>
      </c>
      <c r="AG84" s="84" t="str">
        <f t="shared" si="15"/>
        <v/>
      </c>
      <c r="AI84" s="36">
        <f t="shared" si="16"/>
        <v>0</v>
      </c>
      <c r="AK84" s="36" t="str">
        <f t="shared" si="17"/>
        <v/>
      </c>
    </row>
    <row r="85" spans="1:37" x14ac:dyDescent="0.25">
      <c r="A85" s="34"/>
      <c r="B85" s="55"/>
      <c r="C85" s="56"/>
      <c r="D85" s="56"/>
      <c r="E85" s="56"/>
      <c r="F85" s="56"/>
      <c r="G85" s="57"/>
      <c r="H85" s="57"/>
      <c r="I85" s="58"/>
      <c r="J85" s="34"/>
      <c r="L85" s="36" t="str">
        <f>IF($B85="", "", IFERROR(FIND(Campaigns!$Q$4, $B85), ""))</f>
        <v/>
      </c>
      <c r="M85" s="73" t="str">
        <f t="shared" si="12"/>
        <v/>
      </c>
      <c r="N85" s="74" t="str">
        <f t="shared" si="13"/>
        <v/>
      </c>
      <c r="O85" s="22" t="str">
        <f t="shared" si="14"/>
        <v/>
      </c>
      <c r="Q85" s="20" t="str">
        <f t="shared" si="11"/>
        <v/>
      </c>
      <c r="R85" s="21" t="str">
        <f t="shared" si="10"/>
        <v/>
      </c>
      <c r="S85" s="21" t="str">
        <f t="shared" si="10"/>
        <v/>
      </c>
      <c r="T85" s="21" t="str">
        <f t="shared" si="10"/>
        <v/>
      </c>
      <c r="U85" s="21" t="str">
        <f t="shared" si="10"/>
        <v/>
      </c>
      <c r="V85" s="21" t="str">
        <f t="shared" si="10"/>
        <v/>
      </c>
      <c r="W85" s="21" t="str">
        <f t="shared" si="10"/>
        <v/>
      </c>
      <c r="X85" s="21" t="str">
        <f t="shared" si="10"/>
        <v/>
      </c>
      <c r="Y85" s="21" t="str">
        <f t="shared" si="10"/>
        <v/>
      </c>
      <c r="Z85" s="21" t="str">
        <f t="shared" si="10"/>
        <v/>
      </c>
      <c r="AA85" s="21" t="str">
        <f t="shared" si="10"/>
        <v/>
      </c>
      <c r="AB85" s="38" t="str">
        <f t="shared" si="10"/>
        <v/>
      </c>
      <c r="AD85" s="36" t="str">
        <f>IF($N85="", "", IFERROR(INDEX(Campaigns!$D$11:$D$380, MATCH($N85, Campaigns!$E$11:$E$380, 0)), ""))</f>
        <v/>
      </c>
      <c r="AE85" s="38" t="str">
        <f>IF(COUNTIF($Q85:$AB85, "X")=0, "", IFERROR(INDEX('Intro &amp; Setup'!$T$17:$T$28, MATCH(INDEX($Q$10:$AB$10, $AC85, MATCH("X", $Q85:$AB85, 0)), 'Intro &amp; Setup'!$AA$17:$AA$28, 0)), ""))</f>
        <v/>
      </c>
      <c r="AG85" s="84" t="str">
        <f t="shared" si="15"/>
        <v/>
      </c>
      <c r="AI85" s="36">
        <f t="shared" si="16"/>
        <v>0</v>
      </c>
      <c r="AK85" s="36" t="str">
        <f t="shared" si="17"/>
        <v/>
      </c>
    </row>
    <row r="86" spans="1:37" x14ac:dyDescent="0.25">
      <c r="A86" s="34"/>
      <c r="B86" s="55"/>
      <c r="C86" s="56"/>
      <c r="D86" s="56"/>
      <c r="E86" s="56"/>
      <c r="F86" s="56"/>
      <c r="G86" s="57"/>
      <c r="H86" s="57"/>
      <c r="I86" s="58"/>
      <c r="J86" s="34"/>
      <c r="L86" s="36" t="str">
        <f>IF($B86="", "", IFERROR(FIND(Campaigns!$Q$4, $B86), ""))</f>
        <v/>
      </c>
      <c r="M86" s="73" t="str">
        <f t="shared" si="12"/>
        <v/>
      </c>
      <c r="N86" s="74" t="str">
        <f t="shared" si="13"/>
        <v/>
      </c>
      <c r="O86" s="22" t="str">
        <f t="shared" si="14"/>
        <v/>
      </c>
      <c r="Q86" s="20" t="str">
        <f t="shared" si="11"/>
        <v/>
      </c>
      <c r="R86" s="21" t="str">
        <f t="shared" si="10"/>
        <v/>
      </c>
      <c r="S86" s="21" t="str">
        <f t="shared" si="10"/>
        <v/>
      </c>
      <c r="T86" s="21" t="str">
        <f t="shared" si="10"/>
        <v/>
      </c>
      <c r="U86" s="21" t="str">
        <f t="shared" si="10"/>
        <v/>
      </c>
      <c r="V86" s="21" t="str">
        <f t="shared" si="10"/>
        <v/>
      </c>
      <c r="W86" s="21" t="str">
        <f t="shared" si="10"/>
        <v/>
      </c>
      <c r="X86" s="21" t="str">
        <f t="shared" si="10"/>
        <v/>
      </c>
      <c r="Y86" s="21" t="str">
        <f t="shared" si="10"/>
        <v/>
      </c>
      <c r="Z86" s="21" t="str">
        <f t="shared" si="10"/>
        <v/>
      </c>
      <c r="AA86" s="21" t="str">
        <f t="shared" si="10"/>
        <v/>
      </c>
      <c r="AB86" s="38" t="str">
        <f t="shared" si="10"/>
        <v/>
      </c>
      <c r="AD86" s="36" t="str">
        <f>IF($N86="", "", IFERROR(INDEX(Campaigns!$D$11:$D$380, MATCH($N86, Campaigns!$E$11:$E$380, 0)), ""))</f>
        <v/>
      </c>
      <c r="AE86" s="38" t="str">
        <f>IF(COUNTIF($Q86:$AB86, "X")=0, "", IFERROR(INDEX('Intro &amp; Setup'!$T$17:$T$28, MATCH(INDEX($Q$10:$AB$10, $AC86, MATCH("X", $Q86:$AB86, 0)), 'Intro &amp; Setup'!$AA$17:$AA$28, 0)), ""))</f>
        <v/>
      </c>
      <c r="AG86" s="84" t="str">
        <f t="shared" si="15"/>
        <v/>
      </c>
      <c r="AI86" s="36">
        <f t="shared" si="16"/>
        <v>0</v>
      </c>
      <c r="AK86" s="36" t="str">
        <f t="shared" si="17"/>
        <v/>
      </c>
    </row>
    <row r="87" spans="1:37" x14ac:dyDescent="0.25">
      <c r="A87" s="34"/>
      <c r="B87" s="55"/>
      <c r="C87" s="56"/>
      <c r="D87" s="56"/>
      <c r="E87" s="56"/>
      <c r="F87" s="56"/>
      <c r="G87" s="57"/>
      <c r="H87" s="57"/>
      <c r="I87" s="58"/>
      <c r="J87" s="34"/>
      <c r="L87" s="36" t="str">
        <f>IF($B87="", "", IFERROR(FIND(Campaigns!$Q$4, $B87), ""))</f>
        <v/>
      </c>
      <c r="M87" s="73" t="str">
        <f t="shared" si="12"/>
        <v/>
      </c>
      <c r="N87" s="74" t="str">
        <f t="shared" si="13"/>
        <v/>
      </c>
      <c r="O87" s="22" t="str">
        <f t="shared" si="14"/>
        <v/>
      </c>
      <c r="Q87" s="20" t="str">
        <f t="shared" si="11"/>
        <v/>
      </c>
      <c r="R87" s="21" t="str">
        <f t="shared" si="10"/>
        <v/>
      </c>
      <c r="S87" s="21" t="str">
        <f t="shared" si="10"/>
        <v/>
      </c>
      <c r="T87" s="21" t="str">
        <f t="shared" si="10"/>
        <v/>
      </c>
      <c r="U87" s="21" t="str">
        <f t="shared" si="10"/>
        <v/>
      </c>
      <c r="V87" s="21" t="str">
        <f t="shared" si="10"/>
        <v/>
      </c>
      <c r="W87" s="21" t="str">
        <f t="shared" si="10"/>
        <v/>
      </c>
      <c r="X87" s="21" t="str">
        <f t="shared" si="10"/>
        <v/>
      </c>
      <c r="Y87" s="21" t="str">
        <f t="shared" si="10"/>
        <v/>
      </c>
      <c r="Z87" s="21" t="str">
        <f t="shared" si="10"/>
        <v/>
      </c>
      <c r="AA87" s="21" t="str">
        <f t="shared" si="10"/>
        <v/>
      </c>
      <c r="AB87" s="38" t="str">
        <f t="shared" si="10"/>
        <v/>
      </c>
      <c r="AD87" s="36" t="str">
        <f>IF($N87="", "", IFERROR(INDEX(Campaigns!$D$11:$D$380, MATCH($N87, Campaigns!$E$11:$E$380, 0)), ""))</f>
        <v/>
      </c>
      <c r="AE87" s="38" t="str">
        <f>IF(COUNTIF($Q87:$AB87, "X")=0, "", IFERROR(INDEX('Intro &amp; Setup'!$T$17:$T$28, MATCH(INDEX($Q$10:$AB$10, $AC87, MATCH("X", $Q87:$AB87, 0)), 'Intro &amp; Setup'!$AA$17:$AA$28, 0)), ""))</f>
        <v/>
      </c>
      <c r="AG87" s="84" t="str">
        <f t="shared" si="15"/>
        <v/>
      </c>
      <c r="AI87" s="36">
        <f t="shared" si="16"/>
        <v>0</v>
      </c>
      <c r="AK87" s="36" t="str">
        <f t="shared" si="17"/>
        <v/>
      </c>
    </row>
    <row r="88" spans="1:37" x14ac:dyDescent="0.25">
      <c r="A88" s="34"/>
      <c r="B88" s="55"/>
      <c r="C88" s="56"/>
      <c r="D88" s="56"/>
      <c r="E88" s="56"/>
      <c r="F88" s="56"/>
      <c r="G88" s="57"/>
      <c r="H88" s="57"/>
      <c r="I88" s="58"/>
      <c r="J88" s="34"/>
      <c r="L88" s="36" t="str">
        <f>IF($B88="", "", IFERROR(FIND(Campaigns!$Q$4, $B88), ""))</f>
        <v/>
      </c>
      <c r="M88" s="73" t="str">
        <f t="shared" si="12"/>
        <v/>
      </c>
      <c r="N88" s="74" t="str">
        <f t="shared" si="13"/>
        <v/>
      </c>
      <c r="O88" s="22" t="str">
        <f t="shared" si="14"/>
        <v/>
      </c>
      <c r="Q88" s="20" t="str">
        <f t="shared" si="11"/>
        <v/>
      </c>
      <c r="R88" s="21" t="str">
        <f t="shared" si="10"/>
        <v/>
      </c>
      <c r="S88" s="21" t="str">
        <f t="shared" si="10"/>
        <v/>
      </c>
      <c r="T88" s="21" t="str">
        <f t="shared" si="10"/>
        <v/>
      </c>
      <c r="U88" s="21" t="str">
        <f t="shared" si="10"/>
        <v/>
      </c>
      <c r="V88" s="21" t="str">
        <f t="shared" si="10"/>
        <v/>
      </c>
      <c r="W88" s="21" t="str">
        <f t="shared" si="10"/>
        <v/>
      </c>
      <c r="X88" s="21" t="str">
        <f t="shared" si="10"/>
        <v/>
      </c>
      <c r="Y88" s="21" t="str">
        <f t="shared" si="10"/>
        <v/>
      </c>
      <c r="Z88" s="21" t="str">
        <f t="shared" si="10"/>
        <v/>
      </c>
      <c r="AA88" s="21" t="str">
        <f t="shared" si="10"/>
        <v/>
      </c>
      <c r="AB88" s="38" t="str">
        <f t="shared" si="10"/>
        <v/>
      </c>
      <c r="AD88" s="36" t="str">
        <f>IF($N88="", "", IFERROR(INDEX(Campaigns!$D$11:$D$380, MATCH($N88, Campaigns!$E$11:$E$380, 0)), ""))</f>
        <v/>
      </c>
      <c r="AE88" s="38" t="str">
        <f>IF(COUNTIF($Q88:$AB88, "X")=0, "", IFERROR(INDEX('Intro &amp; Setup'!$T$17:$T$28, MATCH(INDEX($Q$10:$AB$10, $AC88, MATCH("X", $Q88:$AB88, 0)), 'Intro &amp; Setup'!$AA$17:$AA$28, 0)), ""))</f>
        <v/>
      </c>
      <c r="AG88" s="84" t="str">
        <f t="shared" si="15"/>
        <v/>
      </c>
      <c r="AI88" s="36">
        <f t="shared" si="16"/>
        <v>0</v>
      </c>
      <c r="AK88" s="36" t="str">
        <f t="shared" si="17"/>
        <v/>
      </c>
    </row>
    <row r="89" spans="1:37" x14ac:dyDescent="0.25">
      <c r="A89" s="34"/>
      <c r="B89" s="55"/>
      <c r="C89" s="56"/>
      <c r="D89" s="56"/>
      <c r="E89" s="56"/>
      <c r="F89" s="56"/>
      <c r="G89" s="57"/>
      <c r="H89" s="57"/>
      <c r="I89" s="58"/>
      <c r="J89" s="34"/>
      <c r="L89" s="36" t="str">
        <f>IF($B89="", "", IFERROR(FIND(Campaigns!$Q$4, $B89), ""))</f>
        <v/>
      </c>
      <c r="M89" s="73" t="str">
        <f t="shared" si="12"/>
        <v/>
      </c>
      <c r="N89" s="74" t="str">
        <f t="shared" si="13"/>
        <v/>
      </c>
      <c r="O89" s="22" t="str">
        <f t="shared" si="14"/>
        <v/>
      </c>
      <c r="Q89" s="20" t="str">
        <f t="shared" si="11"/>
        <v/>
      </c>
      <c r="R89" s="21" t="str">
        <f t="shared" si="10"/>
        <v/>
      </c>
      <c r="S89" s="21" t="str">
        <f t="shared" si="10"/>
        <v/>
      </c>
      <c r="T89" s="21" t="str">
        <f t="shared" si="10"/>
        <v/>
      </c>
      <c r="U89" s="21" t="str">
        <f t="shared" si="10"/>
        <v/>
      </c>
      <c r="V89" s="21" t="str">
        <f t="shared" si="10"/>
        <v/>
      </c>
      <c r="W89" s="21" t="str">
        <f t="shared" si="10"/>
        <v/>
      </c>
      <c r="X89" s="21" t="str">
        <f t="shared" si="10"/>
        <v/>
      </c>
      <c r="Y89" s="21" t="str">
        <f t="shared" si="10"/>
        <v/>
      </c>
      <c r="Z89" s="21" t="str">
        <f t="shared" si="10"/>
        <v/>
      </c>
      <c r="AA89" s="21" t="str">
        <f t="shared" si="10"/>
        <v/>
      </c>
      <c r="AB89" s="38" t="str">
        <f t="shared" si="10"/>
        <v/>
      </c>
      <c r="AD89" s="36" t="str">
        <f>IF($N89="", "", IFERROR(INDEX(Campaigns!$D$11:$D$380, MATCH($N89, Campaigns!$E$11:$E$380, 0)), ""))</f>
        <v/>
      </c>
      <c r="AE89" s="38" t="str">
        <f>IF(COUNTIF($Q89:$AB89, "X")=0, "", IFERROR(INDEX('Intro &amp; Setup'!$T$17:$T$28, MATCH(INDEX($Q$10:$AB$10, $AC89, MATCH("X", $Q89:$AB89, 0)), 'Intro &amp; Setup'!$AA$17:$AA$28, 0)), ""))</f>
        <v/>
      </c>
      <c r="AG89" s="84" t="str">
        <f t="shared" si="15"/>
        <v/>
      </c>
      <c r="AI89" s="36">
        <f t="shared" si="16"/>
        <v>0</v>
      </c>
      <c r="AK89" s="36" t="str">
        <f t="shared" si="17"/>
        <v/>
      </c>
    </row>
    <row r="90" spans="1:37" x14ac:dyDescent="0.25">
      <c r="A90" s="34"/>
      <c r="B90" s="55"/>
      <c r="C90" s="56"/>
      <c r="D90" s="56"/>
      <c r="E90" s="56"/>
      <c r="F90" s="56"/>
      <c r="G90" s="57"/>
      <c r="H90" s="57"/>
      <c r="I90" s="58"/>
      <c r="J90" s="34"/>
      <c r="L90" s="36" t="str">
        <f>IF($B90="", "", IFERROR(FIND(Campaigns!$Q$4, $B90), ""))</f>
        <v/>
      </c>
      <c r="M90" s="73" t="str">
        <f t="shared" si="12"/>
        <v/>
      </c>
      <c r="N90" s="74" t="str">
        <f t="shared" si="13"/>
        <v/>
      </c>
      <c r="O90" s="22" t="str">
        <f t="shared" si="14"/>
        <v/>
      </c>
      <c r="Q90" s="20" t="str">
        <f t="shared" si="11"/>
        <v/>
      </c>
      <c r="R90" s="21" t="str">
        <f t="shared" si="10"/>
        <v/>
      </c>
      <c r="S90" s="21" t="str">
        <f t="shared" si="10"/>
        <v/>
      </c>
      <c r="T90" s="21" t="str">
        <f t="shared" si="10"/>
        <v/>
      </c>
      <c r="U90" s="21" t="str">
        <f t="shared" si="10"/>
        <v/>
      </c>
      <c r="V90" s="21" t="str">
        <f t="shared" si="10"/>
        <v/>
      </c>
      <c r="W90" s="21" t="str">
        <f t="shared" si="10"/>
        <v/>
      </c>
      <c r="X90" s="21" t="str">
        <f t="shared" si="10"/>
        <v/>
      </c>
      <c r="Y90" s="21" t="str">
        <f t="shared" si="10"/>
        <v/>
      </c>
      <c r="Z90" s="21" t="str">
        <f t="shared" si="10"/>
        <v/>
      </c>
      <c r="AA90" s="21" t="str">
        <f t="shared" si="10"/>
        <v/>
      </c>
      <c r="AB90" s="38" t="str">
        <f t="shared" si="10"/>
        <v/>
      </c>
      <c r="AD90" s="36" t="str">
        <f>IF($N90="", "", IFERROR(INDEX(Campaigns!$D$11:$D$380, MATCH($N90, Campaigns!$E$11:$E$380, 0)), ""))</f>
        <v/>
      </c>
      <c r="AE90" s="38" t="str">
        <f>IF(COUNTIF($Q90:$AB90, "X")=0, "", IFERROR(INDEX('Intro &amp; Setup'!$T$17:$T$28, MATCH(INDEX($Q$10:$AB$10, $AC90, MATCH("X", $Q90:$AB90, 0)), 'Intro &amp; Setup'!$AA$17:$AA$28, 0)), ""))</f>
        <v/>
      </c>
      <c r="AG90" s="84" t="str">
        <f t="shared" si="15"/>
        <v/>
      </c>
      <c r="AI90" s="36">
        <f t="shared" si="16"/>
        <v>0</v>
      </c>
      <c r="AK90" s="36" t="str">
        <f t="shared" si="17"/>
        <v/>
      </c>
    </row>
    <row r="91" spans="1:37" x14ac:dyDescent="0.25">
      <c r="A91" s="34"/>
      <c r="B91" s="55"/>
      <c r="C91" s="56"/>
      <c r="D91" s="56"/>
      <c r="E91" s="56"/>
      <c r="F91" s="56"/>
      <c r="G91" s="57"/>
      <c r="H91" s="57"/>
      <c r="I91" s="58"/>
      <c r="J91" s="34"/>
      <c r="L91" s="36" t="str">
        <f>IF($B91="", "", IFERROR(FIND(Campaigns!$Q$4, $B91), ""))</f>
        <v/>
      </c>
      <c r="M91" s="73" t="str">
        <f t="shared" si="12"/>
        <v/>
      </c>
      <c r="N91" s="74" t="str">
        <f t="shared" si="13"/>
        <v/>
      </c>
      <c r="O91" s="22" t="str">
        <f t="shared" si="14"/>
        <v/>
      </c>
      <c r="Q91" s="20" t="str">
        <f t="shared" si="11"/>
        <v/>
      </c>
      <c r="R91" s="21" t="str">
        <f t="shared" si="10"/>
        <v/>
      </c>
      <c r="S91" s="21" t="str">
        <f t="shared" si="10"/>
        <v/>
      </c>
      <c r="T91" s="21" t="str">
        <f t="shared" si="10"/>
        <v/>
      </c>
      <c r="U91" s="21" t="str">
        <f t="shared" si="10"/>
        <v/>
      </c>
      <c r="V91" s="21" t="str">
        <f t="shared" ref="R91:AB114" si="18">IFERROR(IF(V$10="", "", IF(LEFT($O91, V$8)=V$10, "X", "")), "")</f>
        <v/>
      </c>
      <c r="W91" s="21" t="str">
        <f t="shared" si="18"/>
        <v/>
      </c>
      <c r="X91" s="21" t="str">
        <f t="shared" si="18"/>
        <v/>
      </c>
      <c r="Y91" s="21" t="str">
        <f t="shared" si="18"/>
        <v/>
      </c>
      <c r="Z91" s="21" t="str">
        <f t="shared" si="18"/>
        <v/>
      </c>
      <c r="AA91" s="21" t="str">
        <f t="shared" si="18"/>
        <v/>
      </c>
      <c r="AB91" s="38" t="str">
        <f t="shared" si="18"/>
        <v/>
      </c>
      <c r="AD91" s="36" t="str">
        <f>IF($N91="", "", IFERROR(INDEX(Campaigns!$D$11:$D$380, MATCH($N91, Campaigns!$E$11:$E$380, 0)), ""))</f>
        <v/>
      </c>
      <c r="AE91" s="38" t="str">
        <f>IF(COUNTIF($Q91:$AB91, "X")=0, "", IFERROR(INDEX('Intro &amp; Setup'!$T$17:$T$28, MATCH(INDEX($Q$10:$AB$10, $AC91, MATCH("X", $Q91:$AB91, 0)), 'Intro &amp; Setup'!$AA$17:$AA$28, 0)), ""))</f>
        <v/>
      </c>
      <c r="AG91" s="84" t="str">
        <f t="shared" si="15"/>
        <v/>
      </c>
      <c r="AI91" s="36">
        <f t="shared" si="16"/>
        <v>0</v>
      </c>
      <c r="AK91" s="36" t="str">
        <f t="shared" si="17"/>
        <v/>
      </c>
    </row>
    <row r="92" spans="1:37" x14ac:dyDescent="0.25">
      <c r="A92" s="34"/>
      <c r="B92" s="55"/>
      <c r="C92" s="56"/>
      <c r="D92" s="56"/>
      <c r="E92" s="56"/>
      <c r="F92" s="56"/>
      <c r="G92" s="57"/>
      <c r="H92" s="57"/>
      <c r="I92" s="58"/>
      <c r="J92" s="34"/>
      <c r="L92" s="36" t="str">
        <f>IF($B92="", "", IFERROR(FIND(Campaigns!$Q$4, $B92), ""))</f>
        <v/>
      </c>
      <c r="M92" s="73" t="str">
        <f t="shared" si="12"/>
        <v/>
      </c>
      <c r="N92" s="74" t="str">
        <f t="shared" si="13"/>
        <v/>
      </c>
      <c r="O92" s="22" t="str">
        <f t="shared" si="14"/>
        <v/>
      </c>
      <c r="Q92" s="20" t="str">
        <f t="shared" si="11"/>
        <v/>
      </c>
      <c r="R92" s="21" t="str">
        <f t="shared" si="18"/>
        <v/>
      </c>
      <c r="S92" s="21" t="str">
        <f t="shared" si="18"/>
        <v/>
      </c>
      <c r="T92" s="21" t="str">
        <f t="shared" si="18"/>
        <v/>
      </c>
      <c r="U92" s="21" t="str">
        <f t="shared" si="18"/>
        <v/>
      </c>
      <c r="V92" s="21" t="str">
        <f t="shared" si="18"/>
        <v/>
      </c>
      <c r="W92" s="21" t="str">
        <f t="shared" si="18"/>
        <v/>
      </c>
      <c r="X92" s="21" t="str">
        <f t="shared" si="18"/>
        <v/>
      </c>
      <c r="Y92" s="21" t="str">
        <f t="shared" si="18"/>
        <v/>
      </c>
      <c r="Z92" s="21" t="str">
        <f t="shared" si="18"/>
        <v/>
      </c>
      <c r="AA92" s="21" t="str">
        <f t="shared" si="18"/>
        <v/>
      </c>
      <c r="AB92" s="38" t="str">
        <f t="shared" si="18"/>
        <v/>
      </c>
      <c r="AD92" s="36" t="str">
        <f>IF($N92="", "", IFERROR(INDEX(Campaigns!$D$11:$D$380, MATCH($N92, Campaigns!$E$11:$E$380, 0)), ""))</f>
        <v/>
      </c>
      <c r="AE92" s="38" t="str">
        <f>IF(COUNTIF($Q92:$AB92, "X")=0, "", IFERROR(INDEX('Intro &amp; Setup'!$T$17:$T$28, MATCH(INDEX($Q$10:$AB$10, $AC92, MATCH("X", $Q92:$AB92, 0)), 'Intro &amp; Setup'!$AA$17:$AA$28, 0)), ""))</f>
        <v/>
      </c>
      <c r="AG92" s="84" t="str">
        <f t="shared" si="15"/>
        <v/>
      </c>
      <c r="AI92" s="36">
        <f t="shared" si="16"/>
        <v>0</v>
      </c>
      <c r="AK92" s="36" t="str">
        <f t="shared" si="17"/>
        <v/>
      </c>
    </row>
    <row r="93" spans="1:37" x14ac:dyDescent="0.25">
      <c r="A93" s="34"/>
      <c r="B93" s="55"/>
      <c r="C93" s="56"/>
      <c r="D93" s="56"/>
      <c r="E93" s="56"/>
      <c r="F93" s="56"/>
      <c r="G93" s="57"/>
      <c r="H93" s="57"/>
      <c r="I93" s="58"/>
      <c r="J93" s="34"/>
      <c r="L93" s="36" t="str">
        <f>IF($B93="", "", IFERROR(FIND(Campaigns!$Q$4, $B93), ""))</f>
        <v/>
      </c>
      <c r="M93" s="73" t="str">
        <f t="shared" si="12"/>
        <v/>
      </c>
      <c r="N93" s="74" t="str">
        <f t="shared" si="13"/>
        <v/>
      </c>
      <c r="O93" s="22" t="str">
        <f t="shared" si="14"/>
        <v/>
      </c>
      <c r="Q93" s="20" t="str">
        <f t="shared" si="11"/>
        <v/>
      </c>
      <c r="R93" s="21" t="str">
        <f t="shared" si="18"/>
        <v/>
      </c>
      <c r="S93" s="21" t="str">
        <f t="shared" si="18"/>
        <v/>
      </c>
      <c r="T93" s="21" t="str">
        <f t="shared" si="18"/>
        <v/>
      </c>
      <c r="U93" s="21" t="str">
        <f t="shared" si="18"/>
        <v/>
      </c>
      <c r="V93" s="21" t="str">
        <f t="shared" si="18"/>
        <v/>
      </c>
      <c r="W93" s="21" t="str">
        <f t="shared" si="18"/>
        <v/>
      </c>
      <c r="X93" s="21" t="str">
        <f t="shared" si="18"/>
        <v/>
      </c>
      <c r="Y93" s="21" t="str">
        <f t="shared" si="18"/>
        <v/>
      </c>
      <c r="Z93" s="21" t="str">
        <f t="shared" si="18"/>
        <v/>
      </c>
      <c r="AA93" s="21" t="str">
        <f t="shared" si="18"/>
        <v/>
      </c>
      <c r="AB93" s="38" t="str">
        <f t="shared" si="18"/>
        <v/>
      </c>
      <c r="AD93" s="36" t="str">
        <f>IF($N93="", "", IFERROR(INDEX(Campaigns!$D$11:$D$380, MATCH($N93, Campaigns!$E$11:$E$380, 0)), ""))</f>
        <v/>
      </c>
      <c r="AE93" s="38" t="str">
        <f>IF(COUNTIF($Q93:$AB93, "X")=0, "", IFERROR(INDEX('Intro &amp; Setup'!$T$17:$T$28, MATCH(INDEX($Q$10:$AB$10, $AC93, MATCH("X", $Q93:$AB93, 0)), 'Intro &amp; Setup'!$AA$17:$AA$28, 0)), ""))</f>
        <v/>
      </c>
      <c r="AG93" s="84" t="str">
        <f t="shared" si="15"/>
        <v/>
      </c>
      <c r="AI93" s="36">
        <f t="shared" si="16"/>
        <v>0</v>
      </c>
      <c r="AK93" s="36" t="str">
        <f t="shared" si="17"/>
        <v/>
      </c>
    </row>
    <row r="94" spans="1:37" x14ac:dyDescent="0.25">
      <c r="A94" s="34"/>
      <c r="B94" s="55"/>
      <c r="C94" s="56"/>
      <c r="D94" s="56"/>
      <c r="E94" s="56"/>
      <c r="F94" s="56"/>
      <c r="G94" s="57"/>
      <c r="H94" s="57"/>
      <c r="I94" s="58"/>
      <c r="J94" s="34"/>
      <c r="L94" s="36" t="str">
        <f>IF($B94="", "", IFERROR(FIND(Campaigns!$Q$4, $B94), ""))</f>
        <v/>
      </c>
      <c r="M94" s="73" t="str">
        <f t="shared" si="12"/>
        <v/>
      </c>
      <c r="N94" s="74" t="str">
        <f t="shared" si="13"/>
        <v/>
      </c>
      <c r="O94" s="22" t="str">
        <f t="shared" si="14"/>
        <v/>
      </c>
      <c r="Q94" s="20" t="str">
        <f t="shared" si="11"/>
        <v/>
      </c>
      <c r="R94" s="21" t="str">
        <f t="shared" si="18"/>
        <v/>
      </c>
      <c r="S94" s="21" t="str">
        <f t="shared" si="18"/>
        <v/>
      </c>
      <c r="T94" s="21" t="str">
        <f t="shared" si="18"/>
        <v/>
      </c>
      <c r="U94" s="21" t="str">
        <f t="shared" si="18"/>
        <v/>
      </c>
      <c r="V94" s="21" t="str">
        <f t="shared" si="18"/>
        <v/>
      </c>
      <c r="W94" s="21" t="str">
        <f t="shared" si="18"/>
        <v/>
      </c>
      <c r="X94" s="21" t="str">
        <f t="shared" si="18"/>
        <v/>
      </c>
      <c r="Y94" s="21" t="str">
        <f t="shared" si="18"/>
        <v/>
      </c>
      <c r="Z94" s="21" t="str">
        <f t="shared" si="18"/>
        <v/>
      </c>
      <c r="AA94" s="21" t="str">
        <f t="shared" si="18"/>
        <v/>
      </c>
      <c r="AB94" s="38" t="str">
        <f t="shared" si="18"/>
        <v/>
      </c>
      <c r="AD94" s="36" t="str">
        <f>IF($N94="", "", IFERROR(INDEX(Campaigns!$D$11:$D$380, MATCH($N94, Campaigns!$E$11:$E$380, 0)), ""))</f>
        <v/>
      </c>
      <c r="AE94" s="38" t="str">
        <f>IF(COUNTIF($Q94:$AB94, "X")=0, "", IFERROR(INDEX('Intro &amp; Setup'!$T$17:$T$28, MATCH(INDEX($Q$10:$AB$10, $AC94, MATCH("X", $Q94:$AB94, 0)), 'Intro &amp; Setup'!$AA$17:$AA$28, 0)), ""))</f>
        <v/>
      </c>
      <c r="AG94" s="84" t="str">
        <f t="shared" si="15"/>
        <v/>
      </c>
      <c r="AI94" s="36">
        <f t="shared" si="16"/>
        <v>0</v>
      </c>
      <c r="AK94" s="36" t="str">
        <f t="shared" si="17"/>
        <v/>
      </c>
    </row>
    <row r="95" spans="1:37" x14ac:dyDescent="0.25">
      <c r="A95" s="34"/>
      <c r="B95" s="55"/>
      <c r="C95" s="56"/>
      <c r="D95" s="56"/>
      <c r="E95" s="56"/>
      <c r="F95" s="56"/>
      <c r="G95" s="57"/>
      <c r="H95" s="57"/>
      <c r="I95" s="58"/>
      <c r="J95" s="34"/>
      <c r="L95" s="36" t="str">
        <f>IF($B95="", "", IFERROR(FIND(Campaigns!$Q$4, $B95), ""))</f>
        <v/>
      </c>
      <c r="M95" s="73" t="str">
        <f t="shared" si="12"/>
        <v/>
      </c>
      <c r="N95" s="74" t="str">
        <f t="shared" si="13"/>
        <v/>
      </c>
      <c r="O95" s="22" t="str">
        <f t="shared" si="14"/>
        <v/>
      </c>
      <c r="Q95" s="20" t="str">
        <f t="shared" si="11"/>
        <v/>
      </c>
      <c r="R95" s="21" t="str">
        <f t="shared" si="18"/>
        <v/>
      </c>
      <c r="S95" s="21" t="str">
        <f t="shared" si="18"/>
        <v/>
      </c>
      <c r="T95" s="21" t="str">
        <f t="shared" si="18"/>
        <v/>
      </c>
      <c r="U95" s="21" t="str">
        <f t="shared" si="18"/>
        <v/>
      </c>
      <c r="V95" s="21" t="str">
        <f t="shared" si="18"/>
        <v/>
      </c>
      <c r="W95" s="21" t="str">
        <f t="shared" si="18"/>
        <v/>
      </c>
      <c r="X95" s="21" t="str">
        <f t="shared" si="18"/>
        <v/>
      </c>
      <c r="Y95" s="21" t="str">
        <f t="shared" si="18"/>
        <v/>
      </c>
      <c r="Z95" s="21" t="str">
        <f t="shared" si="18"/>
        <v/>
      </c>
      <c r="AA95" s="21" t="str">
        <f t="shared" si="18"/>
        <v/>
      </c>
      <c r="AB95" s="38" t="str">
        <f t="shared" si="18"/>
        <v/>
      </c>
      <c r="AD95" s="36" t="str">
        <f>IF($N95="", "", IFERROR(INDEX(Campaigns!$D$11:$D$380, MATCH($N95, Campaigns!$E$11:$E$380, 0)), ""))</f>
        <v/>
      </c>
      <c r="AE95" s="38" t="str">
        <f>IF(COUNTIF($Q95:$AB95, "X")=0, "", IFERROR(INDEX('Intro &amp; Setup'!$T$17:$T$28, MATCH(INDEX($Q$10:$AB$10, $AC95, MATCH("X", $Q95:$AB95, 0)), 'Intro &amp; Setup'!$AA$17:$AA$28, 0)), ""))</f>
        <v/>
      </c>
      <c r="AG95" s="84" t="str">
        <f t="shared" si="15"/>
        <v/>
      </c>
      <c r="AI95" s="36">
        <f t="shared" si="16"/>
        <v>0</v>
      </c>
      <c r="AK95" s="36" t="str">
        <f t="shared" si="17"/>
        <v/>
      </c>
    </row>
    <row r="96" spans="1:37" x14ac:dyDescent="0.25">
      <c r="A96" s="34"/>
      <c r="B96" s="55"/>
      <c r="C96" s="56"/>
      <c r="D96" s="56"/>
      <c r="E96" s="56"/>
      <c r="F96" s="56"/>
      <c r="G96" s="57"/>
      <c r="H96" s="57"/>
      <c r="I96" s="58"/>
      <c r="J96" s="34"/>
      <c r="L96" s="36" t="str">
        <f>IF($B96="", "", IFERROR(FIND(Campaigns!$Q$4, $B96), ""))</f>
        <v/>
      </c>
      <c r="M96" s="73" t="str">
        <f t="shared" si="12"/>
        <v/>
      </c>
      <c r="N96" s="74" t="str">
        <f t="shared" si="13"/>
        <v/>
      </c>
      <c r="O96" s="22" t="str">
        <f t="shared" si="14"/>
        <v/>
      </c>
      <c r="Q96" s="20" t="str">
        <f t="shared" si="11"/>
        <v/>
      </c>
      <c r="R96" s="21" t="str">
        <f t="shared" si="18"/>
        <v/>
      </c>
      <c r="S96" s="21" t="str">
        <f t="shared" si="18"/>
        <v/>
      </c>
      <c r="T96" s="21" t="str">
        <f t="shared" si="18"/>
        <v/>
      </c>
      <c r="U96" s="21" t="str">
        <f t="shared" si="18"/>
        <v/>
      </c>
      <c r="V96" s="21" t="str">
        <f t="shared" si="18"/>
        <v/>
      </c>
      <c r="W96" s="21" t="str">
        <f t="shared" si="18"/>
        <v/>
      </c>
      <c r="X96" s="21" t="str">
        <f t="shared" si="18"/>
        <v/>
      </c>
      <c r="Y96" s="21" t="str">
        <f t="shared" si="18"/>
        <v/>
      </c>
      <c r="Z96" s="21" t="str">
        <f t="shared" si="18"/>
        <v/>
      </c>
      <c r="AA96" s="21" t="str">
        <f t="shared" si="18"/>
        <v/>
      </c>
      <c r="AB96" s="38" t="str">
        <f t="shared" si="18"/>
        <v/>
      </c>
      <c r="AD96" s="36" t="str">
        <f>IF($N96="", "", IFERROR(INDEX(Campaigns!$D$11:$D$380, MATCH($N96, Campaigns!$E$11:$E$380, 0)), ""))</f>
        <v/>
      </c>
      <c r="AE96" s="38" t="str">
        <f>IF(COUNTIF($Q96:$AB96, "X")=0, "", IFERROR(INDEX('Intro &amp; Setup'!$T$17:$T$28, MATCH(INDEX($Q$10:$AB$10, $AC96, MATCH("X", $Q96:$AB96, 0)), 'Intro &amp; Setup'!$AA$17:$AA$28, 0)), ""))</f>
        <v/>
      </c>
      <c r="AG96" s="84" t="str">
        <f t="shared" si="15"/>
        <v/>
      </c>
      <c r="AI96" s="36">
        <f t="shared" si="16"/>
        <v>0</v>
      </c>
      <c r="AK96" s="36" t="str">
        <f t="shared" si="17"/>
        <v/>
      </c>
    </row>
    <row r="97" spans="1:37" x14ac:dyDescent="0.25">
      <c r="A97" s="34"/>
      <c r="B97" s="55"/>
      <c r="C97" s="56"/>
      <c r="D97" s="56"/>
      <c r="E97" s="56"/>
      <c r="F97" s="56"/>
      <c r="G97" s="57"/>
      <c r="H97" s="57"/>
      <c r="I97" s="58"/>
      <c r="J97" s="34"/>
      <c r="L97" s="36" t="str">
        <f>IF($B97="", "", IFERROR(FIND(Campaigns!$Q$4, $B97), ""))</f>
        <v/>
      </c>
      <c r="M97" s="73" t="str">
        <f t="shared" si="12"/>
        <v/>
      </c>
      <c r="N97" s="74" t="str">
        <f t="shared" si="13"/>
        <v/>
      </c>
      <c r="O97" s="22" t="str">
        <f t="shared" si="14"/>
        <v/>
      </c>
      <c r="Q97" s="20" t="str">
        <f t="shared" si="11"/>
        <v/>
      </c>
      <c r="R97" s="21" t="str">
        <f t="shared" si="18"/>
        <v/>
      </c>
      <c r="S97" s="21" t="str">
        <f t="shared" si="18"/>
        <v/>
      </c>
      <c r="T97" s="21" t="str">
        <f t="shared" si="18"/>
        <v/>
      </c>
      <c r="U97" s="21" t="str">
        <f t="shared" si="18"/>
        <v/>
      </c>
      <c r="V97" s="21" t="str">
        <f t="shared" si="18"/>
        <v/>
      </c>
      <c r="W97" s="21" t="str">
        <f t="shared" si="18"/>
        <v/>
      </c>
      <c r="X97" s="21" t="str">
        <f t="shared" si="18"/>
        <v/>
      </c>
      <c r="Y97" s="21" t="str">
        <f t="shared" si="18"/>
        <v/>
      </c>
      <c r="Z97" s="21" t="str">
        <f t="shared" si="18"/>
        <v/>
      </c>
      <c r="AA97" s="21" t="str">
        <f t="shared" si="18"/>
        <v/>
      </c>
      <c r="AB97" s="38" t="str">
        <f t="shared" si="18"/>
        <v/>
      </c>
      <c r="AD97" s="36" t="str">
        <f>IF($N97="", "", IFERROR(INDEX(Campaigns!$D$11:$D$380, MATCH($N97, Campaigns!$E$11:$E$380, 0)), ""))</f>
        <v/>
      </c>
      <c r="AE97" s="38" t="str">
        <f>IF(COUNTIF($Q97:$AB97, "X")=0, "", IFERROR(INDEX('Intro &amp; Setup'!$T$17:$T$28, MATCH(INDEX($Q$10:$AB$10, $AC97, MATCH("X", $Q97:$AB97, 0)), 'Intro &amp; Setup'!$AA$17:$AA$28, 0)), ""))</f>
        <v/>
      </c>
      <c r="AG97" s="84" t="str">
        <f t="shared" si="15"/>
        <v/>
      </c>
      <c r="AI97" s="36">
        <f t="shared" si="16"/>
        <v>0</v>
      </c>
      <c r="AK97" s="36" t="str">
        <f t="shared" si="17"/>
        <v/>
      </c>
    </row>
    <row r="98" spans="1:37" x14ac:dyDescent="0.25">
      <c r="A98" s="34"/>
      <c r="B98" s="55"/>
      <c r="C98" s="56"/>
      <c r="D98" s="56"/>
      <c r="E98" s="56"/>
      <c r="F98" s="56"/>
      <c r="G98" s="57"/>
      <c r="H98" s="57"/>
      <c r="I98" s="58"/>
      <c r="J98" s="34"/>
      <c r="L98" s="36" t="str">
        <f>IF($B98="", "", IFERROR(FIND(Campaigns!$Q$4, $B98), ""))</f>
        <v/>
      </c>
      <c r="M98" s="73" t="str">
        <f t="shared" si="12"/>
        <v/>
      </c>
      <c r="N98" s="74" t="str">
        <f t="shared" si="13"/>
        <v/>
      </c>
      <c r="O98" s="22" t="str">
        <f t="shared" si="14"/>
        <v/>
      </c>
      <c r="Q98" s="20" t="str">
        <f t="shared" si="11"/>
        <v/>
      </c>
      <c r="R98" s="21" t="str">
        <f t="shared" si="18"/>
        <v/>
      </c>
      <c r="S98" s="21" t="str">
        <f t="shared" si="18"/>
        <v/>
      </c>
      <c r="T98" s="21" t="str">
        <f t="shared" si="18"/>
        <v/>
      </c>
      <c r="U98" s="21" t="str">
        <f t="shared" si="18"/>
        <v/>
      </c>
      <c r="V98" s="21" t="str">
        <f t="shared" si="18"/>
        <v/>
      </c>
      <c r="W98" s="21" t="str">
        <f t="shared" si="18"/>
        <v/>
      </c>
      <c r="X98" s="21" t="str">
        <f t="shared" si="18"/>
        <v/>
      </c>
      <c r="Y98" s="21" t="str">
        <f t="shared" si="18"/>
        <v/>
      </c>
      <c r="Z98" s="21" t="str">
        <f t="shared" si="18"/>
        <v/>
      </c>
      <c r="AA98" s="21" t="str">
        <f t="shared" si="18"/>
        <v/>
      </c>
      <c r="AB98" s="38" t="str">
        <f t="shared" si="18"/>
        <v/>
      </c>
      <c r="AD98" s="36" t="str">
        <f>IF($N98="", "", IFERROR(INDEX(Campaigns!$D$11:$D$380, MATCH($N98, Campaigns!$E$11:$E$380, 0)), ""))</f>
        <v/>
      </c>
      <c r="AE98" s="38" t="str">
        <f>IF(COUNTIF($Q98:$AB98, "X")=0, "", IFERROR(INDEX('Intro &amp; Setup'!$T$17:$T$28, MATCH(INDEX($Q$10:$AB$10, $AC98, MATCH("X", $Q98:$AB98, 0)), 'Intro &amp; Setup'!$AA$17:$AA$28, 0)), ""))</f>
        <v/>
      </c>
      <c r="AG98" s="84" t="str">
        <f t="shared" si="15"/>
        <v/>
      </c>
      <c r="AI98" s="36">
        <f t="shared" si="16"/>
        <v>0</v>
      </c>
      <c r="AK98" s="36" t="str">
        <f t="shared" si="17"/>
        <v/>
      </c>
    </row>
    <row r="99" spans="1:37" x14ac:dyDescent="0.25">
      <c r="A99" s="34"/>
      <c r="B99" s="55"/>
      <c r="C99" s="56"/>
      <c r="D99" s="56"/>
      <c r="E99" s="56"/>
      <c r="F99" s="56"/>
      <c r="G99" s="57"/>
      <c r="H99" s="57"/>
      <c r="I99" s="58"/>
      <c r="J99" s="34"/>
      <c r="L99" s="36" t="str">
        <f>IF($B99="", "", IFERROR(FIND(Campaigns!$Q$4, $B99), ""))</f>
        <v/>
      </c>
      <c r="M99" s="73" t="str">
        <f t="shared" si="12"/>
        <v/>
      </c>
      <c r="N99" s="74" t="str">
        <f t="shared" si="13"/>
        <v/>
      </c>
      <c r="O99" s="22" t="str">
        <f t="shared" si="14"/>
        <v/>
      </c>
      <c r="Q99" s="20" t="str">
        <f t="shared" si="11"/>
        <v/>
      </c>
      <c r="R99" s="21" t="str">
        <f t="shared" si="18"/>
        <v/>
      </c>
      <c r="S99" s="21" t="str">
        <f t="shared" si="18"/>
        <v/>
      </c>
      <c r="T99" s="21" t="str">
        <f t="shared" si="18"/>
        <v/>
      </c>
      <c r="U99" s="21" t="str">
        <f t="shared" si="18"/>
        <v/>
      </c>
      <c r="V99" s="21" t="str">
        <f t="shared" si="18"/>
        <v/>
      </c>
      <c r="W99" s="21" t="str">
        <f t="shared" si="18"/>
        <v/>
      </c>
      <c r="X99" s="21" t="str">
        <f t="shared" si="18"/>
        <v/>
      </c>
      <c r="Y99" s="21" t="str">
        <f t="shared" si="18"/>
        <v/>
      </c>
      <c r="Z99" s="21" t="str">
        <f t="shared" si="18"/>
        <v/>
      </c>
      <c r="AA99" s="21" t="str">
        <f t="shared" si="18"/>
        <v/>
      </c>
      <c r="AB99" s="38" t="str">
        <f t="shared" si="18"/>
        <v/>
      </c>
      <c r="AD99" s="36" t="str">
        <f>IF($N99="", "", IFERROR(INDEX(Campaigns!$D$11:$D$380, MATCH($N99, Campaigns!$E$11:$E$380, 0)), ""))</f>
        <v/>
      </c>
      <c r="AE99" s="38" t="str">
        <f>IF(COUNTIF($Q99:$AB99, "X")=0, "", IFERROR(INDEX('Intro &amp; Setup'!$T$17:$T$28, MATCH(INDEX($Q$10:$AB$10, $AC99, MATCH("X", $Q99:$AB99, 0)), 'Intro &amp; Setup'!$AA$17:$AA$28, 0)), ""))</f>
        <v/>
      </c>
      <c r="AG99" s="84" t="str">
        <f t="shared" si="15"/>
        <v/>
      </c>
      <c r="AI99" s="36">
        <f t="shared" si="16"/>
        <v>0</v>
      </c>
      <c r="AK99" s="36" t="str">
        <f t="shared" si="17"/>
        <v/>
      </c>
    </row>
    <row r="100" spans="1:37" x14ac:dyDescent="0.25">
      <c r="A100" s="34"/>
      <c r="B100" s="55"/>
      <c r="C100" s="56"/>
      <c r="D100" s="56"/>
      <c r="E100" s="56"/>
      <c r="F100" s="56"/>
      <c r="G100" s="57"/>
      <c r="H100" s="57"/>
      <c r="I100" s="58"/>
      <c r="J100" s="34"/>
      <c r="L100" s="36" t="str">
        <f>IF($B100="", "", IFERROR(FIND(Campaigns!$Q$4, $B100), ""))</f>
        <v/>
      </c>
      <c r="M100" s="73" t="str">
        <f t="shared" si="12"/>
        <v/>
      </c>
      <c r="N100" s="74" t="str">
        <f t="shared" si="13"/>
        <v/>
      </c>
      <c r="O100" s="22" t="str">
        <f t="shared" si="14"/>
        <v/>
      </c>
      <c r="Q100" s="20" t="str">
        <f t="shared" si="11"/>
        <v/>
      </c>
      <c r="R100" s="21" t="str">
        <f t="shared" si="18"/>
        <v/>
      </c>
      <c r="S100" s="21" t="str">
        <f t="shared" si="18"/>
        <v/>
      </c>
      <c r="T100" s="21" t="str">
        <f t="shared" si="18"/>
        <v/>
      </c>
      <c r="U100" s="21" t="str">
        <f t="shared" si="18"/>
        <v/>
      </c>
      <c r="V100" s="21" t="str">
        <f t="shared" si="18"/>
        <v/>
      </c>
      <c r="W100" s="21" t="str">
        <f t="shared" si="18"/>
        <v/>
      </c>
      <c r="X100" s="21" t="str">
        <f t="shared" si="18"/>
        <v/>
      </c>
      <c r="Y100" s="21" t="str">
        <f t="shared" si="18"/>
        <v/>
      </c>
      <c r="Z100" s="21" t="str">
        <f t="shared" si="18"/>
        <v/>
      </c>
      <c r="AA100" s="21" t="str">
        <f t="shared" si="18"/>
        <v/>
      </c>
      <c r="AB100" s="38" t="str">
        <f t="shared" si="18"/>
        <v/>
      </c>
      <c r="AD100" s="36" t="str">
        <f>IF($N100="", "", IFERROR(INDEX(Campaigns!$D$11:$D$380, MATCH($N100, Campaigns!$E$11:$E$380, 0)), ""))</f>
        <v/>
      </c>
      <c r="AE100" s="38" t="str">
        <f>IF(COUNTIF($Q100:$AB100, "X")=0, "", IFERROR(INDEX('Intro &amp; Setup'!$T$17:$T$28, MATCH(INDEX($Q$10:$AB$10, $AC100, MATCH("X", $Q100:$AB100, 0)), 'Intro &amp; Setup'!$AA$17:$AA$28, 0)), ""))</f>
        <v/>
      </c>
      <c r="AG100" s="84" t="str">
        <f t="shared" si="15"/>
        <v/>
      </c>
      <c r="AI100" s="36">
        <f t="shared" si="16"/>
        <v>0</v>
      </c>
      <c r="AK100" s="36" t="str">
        <f t="shared" si="17"/>
        <v/>
      </c>
    </row>
    <row r="101" spans="1:37" x14ac:dyDescent="0.25">
      <c r="A101" s="34"/>
      <c r="B101" s="55"/>
      <c r="C101" s="56"/>
      <c r="D101" s="56"/>
      <c r="E101" s="56"/>
      <c r="F101" s="56"/>
      <c r="G101" s="57"/>
      <c r="H101" s="57"/>
      <c r="I101" s="58"/>
      <c r="J101" s="34"/>
      <c r="L101" s="36" t="str">
        <f>IF($B101="", "", IFERROR(FIND(Campaigns!$Q$4, $B101), ""))</f>
        <v/>
      </c>
      <c r="M101" s="73" t="str">
        <f t="shared" si="12"/>
        <v/>
      </c>
      <c r="N101" s="74" t="str">
        <f t="shared" si="13"/>
        <v/>
      </c>
      <c r="O101" s="22" t="str">
        <f t="shared" si="14"/>
        <v/>
      </c>
      <c r="Q101" s="20" t="str">
        <f t="shared" si="11"/>
        <v/>
      </c>
      <c r="R101" s="21" t="str">
        <f t="shared" si="18"/>
        <v/>
      </c>
      <c r="S101" s="21" t="str">
        <f t="shared" si="18"/>
        <v/>
      </c>
      <c r="T101" s="21" t="str">
        <f t="shared" si="18"/>
        <v/>
      </c>
      <c r="U101" s="21" t="str">
        <f t="shared" si="18"/>
        <v/>
      </c>
      <c r="V101" s="21" t="str">
        <f t="shared" si="18"/>
        <v/>
      </c>
      <c r="W101" s="21" t="str">
        <f t="shared" si="18"/>
        <v/>
      </c>
      <c r="X101" s="21" t="str">
        <f t="shared" si="18"/>
        <v/>
      </c>
      <c r="Y101" s="21" t="str">
        <f t="shared" si="18"/>
        <v/>
      </c>
      <c r="Z101" s="21" t="str">
        <f t="shared" si="18"/>
        <v/>
      </c>
      <c r="AA101" s="21" t="str">
        <f t="shared" si="18"/>
        <v/>
      </c>
      <c r="AB101" s="38" t="str">
        <f t="shared" si="18"/>
        <v/>
      </c>
      <c r="AD101" s="36" t="str">
        <f>IF($N101="", "", IFERROR(INDEX(Campaigns!$D$11:$D$380, MATCH($N101, Campaigns!$E$11:$E$380, 0)), ""))</f>
        <v/>
      </c>
      <c r="AE101" s="38" t="str">
        <f>IF(COUNTIF($Q101:$AB101, "X")=0, "", IFERROR(INDEX('Intro &amp; Setup'!$T$17:$T$28, MATCH(INDEX($Q$10:$AB$10, $AC101, MATCH("X", $Q101:$AB101, 0)), 'Intro &amp; Setup'!$AA$17:$AA$28, 0)), ""))</f>
        <v/>
      </c>
      <c r="AG101" s="84" t="str">
        <f t="shared" si="15"/>
        <v/>
      </c>
      <c r="AI101" s="36">
        <f t="shared" si="16"/>
        <v>0</v>
      </c>
      <c r="AK101" s="36" t="str">
        <f t="shared" si="17"/>
        <v/>
      </c>
    </row>
    <row r="102" spans="1:37" x14ac:dyDescent="0.25">
      <c r="A102" s="34"/>
      <c r="B102" s="55"/>
      <c r="C102" s="56"/>
      <c r="D102" s="56"/>
      <c r="E102" s="56"/>
      <c r="F102" s="56"/>
      <c r="G102" s="57"/>
      <c r="H102" s="57"/>
      <c r="I102" s="58"/>
      <c r="J102" s="34"/>
      <c r="L102" s="36" t="str">
        <f>IF($B102="", "", IFERROR(FIND(Campaigns!$Q$4, $B102), ""))</f>
        <v/>
      </c>
      <c r="M102" s="73" t="str">
        <f t="shared" si="12"/>
        <v/>
      </c>
      <c r="N102" s="74" t="str">
        <f t="shared" si="13"/>
        <v/>
      </c>
      <c r="O102" s="22" t="str">
        <f t="shared" si="14"/>
        <v/>
      </c>
      <c r="Q102" s="20" t="str">
        <f t="shared" si="11"/>
        <v/>
      </c>
      <c r="R102" s="21" t="str">
        <f t="shared" si="18"/>
        <v/>
      </c>
      <c r="S102" s="21" t="str">
        <f t="shared" si="18"/>
        <v/>
      </c>
      <c r="T102" s="21" t="str">
        <f t="shared" si="18"/>
        <v/>
      </c>
      <c r="U102" s="21" t="str">
        <f t="shared" si="18"/>
        <v/>
      </c>
      <c r="V102" s="21" t="str">
        <f t="shared" si="18"/>
        <v/>
      </c>
      <c r="W102" s="21" t="str">
        <f t="shared" si="18"/>
        <v/>
      </c>
      <c r="X102" s="21" t="str">
        <f t="shared" si="18"/>
        <v/>
      </c>
      <c r="Y102" s="21" t="str">
        <f t="shared" si="18"/>
        <v/>
      </c>
      <c r="Z102" s="21" t="str">
        <f t="shared" si="18"/>
        <v/>
      </c>
      <c r="AA102" s="21" t="str">
        <f t="shared" si="18"/>
        <v/>
      </c>
      <c r="AB102" s="38" t="str">
        <f t="shared" si="18"/>
        <v/>
      </c>
      <c r="AD102" s="36" t="str">
        <f>IF($N102="", "", IFERROR(INDEX(Campaigns!$D$11:$D$380, MATCH($N102, Campaigns!$E$11:$E$380, 0)), ""))</f>
        <v/>
      </c>
      <c r="AE102" s="38" t="str">
        <f>IF(COUNTIF($Q102:$AB102, "X")=0, "", IFERROR(INDEX('Intro &amp; Setup'!$T$17:$T$28, MATCH(INDEX($Q$10:$AB$10, $AC102, MATCH("X", $Q102:$AB102, 0)), 'Intro &amp; Setup'!$AA$17:$AA$28, 0)), ""))</f>
        <v/>
      </c>
      <c r="AG102" s="84" t="str">
        <f t="shared" si="15"/>
        <v/>
      </c>
      <c r="AI102" s="36">
        <f t="shared" si="16"/>
        <v>0</v>
      </c>
      <c r="AK102" s="36" t="str">
        <f t="shared" si="17"/>
        <v/>
      </c>
    </row>
    <row r="103" spans="1:37" x14ac:dyDescent="0.25">
      <c r="A103" s="34"/>
      <c r="B103" s="55"/>
      <c r="C103" s="56"/>
      <c r="D103" s="56"/>
      <c r="E103" s="56"/>
      <c r="F103" s="56"/>
      <c r="G103" s="57"/>
      <c r="H103" s="57"/>
      <c r="I103" s="58"/>
      <c r="J103" s="34"/>
      <c r="L103" s="36" t="str">
        <f>IF($B103="", "", IFERROR(FIND(Campaigns!$Q$4, $B103), ""))</f>
        <v/>
      </c>
      <c r="M103" s="73" t="str">
        <f t="shared" si="12"/>
        <v/>
      </c>
      <c r="N103" s="74" t="str">
        <f t="shared" si="13"/>
        <v/>
      </c>
      <c r="O103" s="22" t="str">
        <f t="shared" si="14"/>
        <v/>
      </c>
      <c r="Q103" s="20" t="str">
        <f t="shared" si="11"/>
        <v/>
      </c>
      <c r="R103" s="21" t="str">
        <f t="shared" si="18"/>
        <v/>
      </c>
      <c r="S103" s="21" t="str">
        <f t="shared" si="18"/>
        <v/>
      </c>
      <c r="T103" s="21" t="str">
        <f t="shared" si="18"/>
        <v/>
      </c>
      <c r="U103" s="21" t="str">
        <f t="shared" si="18"/>
        <v/>
      </c>
      <c r="V103" s="21" t="str">
        <f t="shared" si="18"/>
        <v/>
      </c>
      <c r="W103" s="21" t="str">
        <f t="shared" si="18"/>
        <v/>
      </c>
      <c r="X103" s="21" t="str">
        <f t="shared" si="18"/>
        <v/>
      </c>
      <c r="Y103" s="21" t="str">
        <f t="shared" si="18"/>
        <v/>
      </c>
      <c r="Z103" s="21" t="str">
        <f t="shared" si="18"/>
        <v/>
      </c>
      <c r="AA103" s="21" t="str">
        <f t="shared" si="18"/>
        <v/>
      </c>
      <c r="AB103" s="38" t="str">
        <f t="shared" si="18"/>
        <v/>
      </c>
      <c r="AD103" s="36" t="str">
        <f>IF($N103="", "", IFERROR(INDEX(Campaigns!$D$11:$D$380, MATCH($N103, Campaigns!$E$11:$E$380, 0)), ""))</f>
        <v/>
      </c>
      <c r="AE103" s="38" t="str">
        <f>IF(COUNTIF($Q103:$AB103, "X")=0, "", IFERROR(INDEX('Intro &amp; Setup'!$T$17:$T$28, MATCH(INDEX($Q$10:$AB$10, $AC103, MATCH("X", $Q103:$AB103, 0)), 'Intro &amp; Setup'!$AA$17:$AA$28, 0)), ""))</f>
        <v/>
      </c>
      <c r="AG103" s="84" t="str">
        <f t="shared" si="15"/>
        <v/>
      </c>
      <c r="AI103" s="36">
        <f t="shared" si="16"/>
        <v>0</v>
      </c>
      <c r="AK103" s="36" t="str">
        <f t="shared" si="17"/>
        <v/>
      </c>
    </row>
    <row r="104" spans="1:37" x14ac:dyDescent="0.25">
      <c r="A104" s="34"/>
      <c r="B104" s="55"/>
      <c r="C104" s="56"/>
      <c r="D104" s="56"/>
      <c r="E104" s="56"/>
      <c r="F104" s="56"/>
      <c r="G104" s="57"/>
      <c r="H104" s="57"/>
      <c r="I104" s="58"/>
      <c r="J104" s="34"/>
      <c r="L104" s="36" t="str">
        <f>IF($B104="", "", IFERROR(FIND(Campaigns!$Q$4, $B104), ""))</f>
        <v/>
      </c>
      <c r="M104" s="73" t="str">
        <f t="shared" si="12"/>
        <v/>
      </c>
      <c r="N104" s="74" t="str">
        <f t="shared" si="13"/>
        <v/>
      </c>
      <c r="O104" s="22" t="str">
        <f t="shared" si="14"/>
        <v/>
      </c>
      <c r="Q104" s="20" t="str">
        <f t="shared" si="11"/>
        <v/>
      </c>
      <c r="R104" s="21" t="str">
        <f t="shared" si="18"/>
        <v/>
      </c>
      <c r="S104" s="21" t="str">
        <f t="shared" si="18"/>
        <v/>
      </c>
      <c r="T104" s="21" t="str">
        <f t="shared" si="18"/>
        <v/>
      </c>
      <c r="U104" s="21" t="str">
        <f t="shared" si="18"/>
        <v/>
      </c>
      <c r="V104" s="21" t="str">
        <f t="shared" si="18"/>
        <v/>
      </c>
      <c r="W104" s="21" t="str">
        <f t="shared" si="18"/>
        <v/>
      </c>
      <c r="X104" s="21" t="str">
        <f t="shared" si="18"/>
        <v/>
      </c>
      <c r="Y104" s="21" t="str">
        <f t="shared" si="18"/>
        <v/>
      </c>
      <c r="Z104" s="21" t="str">
        <f t="shared" si="18"/>
        <v/>
      </c>
      <c r="AA104" s="21" t="str">
        <f t="shared" si="18"/>
        <v/>
      </c>
      <c r="AB104" s="38" t="str">
        <f t="shared" si="18"/>
        <v/>
      </c>
      <c r="AD104" s="36" t="str">
        <f>IF($N104="", "", IFERROR(INDEX(Campaigns!$D$11:$D$380, MATCH($N104, Campaigns!$E$11:$E$380, 0)), ""))</f>
        <v/>
      </c>
      <c r="AE104" s="38" t="str">
        <f>IF(COUNTIF($Q104:$AB104, "X")=0, "", IFERROR(INDEX('Intro &amp; Setup'!$T$17:$T$28, MATCH(INDEX($Q$10:$AB$10, $AC104, MATCH("X", $Q104:$AB104, 0)), 'Intro &amp; Setup'!$AA$17:$AA$28, 0)), ""))</f>
        <v/>
      </c>
      <c r="AG104" s="84" t="str">
        <f t="shared" si="15"/>
        <v/>
      </c>
      <c r="AI104" s="36">
        <f t="shared" si="16"/>
        <v>0</v>
      </c>
      <c r="AK104" s="36" t="str">
        <f t="shared" si="17"/>
        <v/>
      </c>
    </row>
    <row r="105" spans="1:37" x14ac:dyDescent="0.25">
      <c r="A105" s="34"/>
      <c r="B105" s="55"/>
      <c r="C105" s="56"/>
      <c r="D105" s="56"/>
      <c r="E105" s="56"/>
      <c r="F105" s="56"/>
      <c r="G105" s="57"/>
      <c r="H105" s="57"/>
      <c r="I105" s="58"/>
      <c r="J105" s="34"/>
      <c r="L105" s="36" t="str">
        <f>IF($B105="", "", IFERROR(FIND(Campaigns!$Q$4, $B105), ""))</f>
        <v/>
      </c>
      <c r="M105" s="73" t="str">
        <f t="shared" si="12"/>
        <v/>
      </c>
      <c r="N105" s="74" t="str">
        <f t="shared" si="13"/>
        <v/>
      </c>
      <c r="O105" s="22" t="str">
        <f t="shared" si="14"/>
        <v/>
      </c>
      <c r="Q105" s="20" t="str">
        <f t="shared" si="11"/>
        <v/>
      </c>
      <c r="R105" s="21" t="str">
        <f t="shared" si="18"/>
        <v/>
      </c>
      <c r="S105" s="21" t="str">
        <f t="shared" si="18"/>
        <v/>
      </c>
      <c r="T105" s="21" t="str">
        <f t="shared" si="18"/>
        <v/>
      </c>
      <c r="U105" s="21" t="str">
        <f t="shared" si="18"/>
        <v/>
      </c>
      <c r="V105" s="21" t="str">
        <f t="shared" si="18"/>
        <v/>
      </c>
      <c r="W105" s="21" t="str">
        <f t="shared" si="18"/>
        <v/>
      </c>
      <c r="X105" s="21" t="str">
        <f t="shared" si="18"/>
        <v/>
      </c>
      <c r="Y105" s="21" t="str">
        <f t="shared" si="18"/>
        <v/>
      </c>
      <c r="Z105" s="21" t="str">
        <f t="shared" si="18"/>
        <v/>
      </c>
      <c r="AA105" s="21" t="str">
        <f t="shared" si="18"/>
        <v/>
      </c>
      <c r="AB105" s="38" t="str">
        <f t="shared" si="18"/>
        <v/>
      </c>
      <c r="AD105" s="36" t="str">
        <f>IF($N105="", "", IFERROR(INDEX(Campaigns!$D$11:$D$380, MATCH($N105, Campaigns!$E$11:$E$380, 0)), ""))</f>
        <v/>
      </c>
      <c r="AE105" s="38" t="str">
        <f>IF(COUNTIF($Q105:$AB105, "X")=0, "", IFERROR(INDEX('Intro &amp; Setup'!$T$17:$T$28, MATCH(INDEX($Q$10:$AB$10, $AC105, MATCH("X", $Q105:$AB105, 0)), 'Intro &amp; Setup'!$AA$17:$AA$28, 0)), ""))</f>
        <v/>
      </c>
      <c r="AG105" s="84" t="str">
        <f t="shared" si="15"/>
        <v/>
      </c>
      <c r="AI105" s="36">
        <f t="shared" si="16"/>
        <v>0</v>
      </c>
      <c r="AK105" s="36" t="str">
        <f t="shared" si="17"/>
        <v/>
      </c>
    </row>
    <row r="106" spans="1:37" x14ac:dyDescent="0.25">
      <c r="A106" s="34"/>
      <c r="B106" s="55"/>
      <c r="C106" s="56"/>
      <c r="D106" s="56"/>
      <c r="E106" s="56"/>
      <c r="F106" s="56"/>
      <c r="G106" s="57"/>
      <c r="H106" s="57"/>
      <c r="I106" s="58"/>
      <c r="J106" s="34"/>
      <c r="L106" s="36" t="str">
        <f>IF($B106="", "", IFERROR(FIND(Campaigns!$Q$4, $B106), ""))</f>
        <v/>
      </c>
      <c r="M106" s="73" t="str">
        <f t="shared" si="12"/>
        <v/>
      </c>
      <c r="N106" s="74" t="str">
        <f t="shared" si="13"/>
        <v/>
      </c>
      <c r="O106" s="22" t="str">
        <f t="shared" si="14"/>
        <v/>
      </c>
      <c r="Q106" s="20" t="str">
        <f t="shared" si="11"/>
        <v/>
      </c>
      <c r="R106" s="21" t="str">
        <f t="shared" si="18"/>
        <v/>
      </c>
      <c r="S106" s="21" t="str">
        <f t="shared" si="18"/>
        <v/>
      </c>
      <c r="T106" s="21" t="str">
        <f t="shared" si="18"/>
        <v/>
      </c>
      <c r="U106" s="21" t="str">
        <f t="shared" si="18"/>
        <v/>
      </c>
      <c r="V106" s="21" t="str">
        <f t="shared" si="18"/>
        <v/>
      </c>
      <c r="W106" s="21" t="str">
        <f t="shared" si="18"/>
        <v/>
      </c>
      <c r="X106" s="21" t="str">
        <f t="shared" si="18"/>
        <v/>
      </c>
      <c r="Y106" s="21" t="str">
        <f t="shared" si="18"/>
        <v/>
      </c>
      <c r="Z106" s="21" t="str">
        <f t="shared" si="18"/>
        <v/>
      </c>
      <c r="AA106" s="21" t="str">
        <f t="shared" si="18"/>
        <v/>
      </c>
      <c r="AB106" s="38" t="str">
        <f t="shared" si="18"/>
        <v/>
      </c>
      <c r="AD106" s="36" t="str">
        <f>IF($N106="", "", IFERROR(INDEX(Campaigns!$D$11:$D$380, MATCH($N106, Campaigns!$E$11:$E$380, 0)), ""))</f>
        <v/>
      </c>
      <c r="AE106" s="38" t="str">
        <f>IF(COUNTIF($Q106:$AB106, "X")=0, "", IFERROR(INDEX('Intro &amp; Setup'!$T$17:$T$28, MATCH(INDEX($Q$10:$AB$10, $AC106, MATCH("X", $Q106:$AB106, 0)), 'Intro &amp; Setup'!$AA$17:$AA$28, 0)), ""))</f>
        <v/>
      </c>
      <c r="AG106" s="84" t="str">
        <f t="shared" si="15"/>
        <v/>
      </c>
      <c r="AI106" s="36">
        <f t="shared" si="16"/>
        <v>0</v>
      </c>
      <c r="AK106" s="36" t="str">
        <f t="shared" si="17"/>
        <v/>
      </c>
    </row>
    <row r="107" spans="1:37" x14ac:dyDescent="0.25">
      <c r="A107" s="34"/>
      <c r="B107" s="55"/>
      <c r="C107" s="56"/>
      <c r="D107" s="56"/>
      <c r="E107" s="56"/>
      <c r="F107" s="56"/>
      <c r="G107" s="57"/>
      <c r="H107" s="57"/>
      <c r="I107" s="58"/>
      <c r="J107" s="34"/>
      <c r="L107" s="36" t="str">
        <f>IF($B107="", "", IFERROR(FIND(Campaigns!$Q$4, $B107), ""))</f>
        <v/>
      </c>
      <c r="M107" s="73" t="str">
        <f t="shared" si="12"/>
        <v/>
      </c>
      <c r="N107" s="74" t="str">
        <f t="shared" si="13"/>
        <v/>
      </c>
      <c r="O107" s="22" t="str">
        <f t="shared" si="14"/>
        <v/>
      </c>
      <c r="Q107" s="20" t="str">
        <f t="shared" si="11"/>
        <v/>
      </c>
      <c r="R107" s="21" t="str">
        <f t="shared" si="18"/>
        <v/>
      </c>
      <c r="S107" s="21" t="str">
        <f t="shared" si="18"/>
        <v/>
      </c>
      <c r="T107" s="21" t="str">
        <f t="shared" si="18"/>
        <v/>
      </c>
      <c r="U107" s="21" t="str">
        <f t="shared" si="18"/>
        <v/>
      </c>
      <c r="V107" s="21" t="str">
        <f t="shared" si="18"/>
        <v/>
      </c>
      <c r="W107" s="21" t="str">
        <f t="shared" si="18"/>
        <v/>
      </c>
      <c r="X107" s="21" t="str">
        <f t="shared" si="18"/>
        <v/>
      </c>
      <c r="Y107" s="21" t="str">
        <f t="shared" si="18"/>
        <v/>
      </c>
      <c r="Z107" s="21" t="str">
        <f t="shared" si="18"/>
        <v/>
      </c>
      <c r="AA107" s="21" t="str">
        <f t="shared" si="18"/>
        <v/>
      </c>
      <c r="AB107" s="38" t="str">
        <f t="shared" si="18"/>
        <v/>
      </c>
      <c r="AD107" s="36" t="str">
        <f>IF($N107="", "", IFERROR(INDEX(Campaigns!$D$11:$D$380, MATCH($N107, Campaigns!$E$11:$E$380, 0)), ""))</f>
        <v/>
      </c>
      <c r="AE107" s="38" t="str">
        <f>IF(COUNTIF($Q107:$AB107, "X")=0, "", IFERROR(INDEX('Intro &amp; Setup'!$T$17:$T$28, MATCH(INDEX($Q$10:$AB$10, $AC107, MATCH("X", $Q107:$AB107, 0)), 'Intro &amp; Setup'!$AA$17:$AA$28, 0)), ""))</f>
        <v/>
      </c>
      <c r="AG107" s="84" t="str">
        <f t="shared" si="15"/>
        <v/>
      </c>
      <c r="AI107" s="36">
        <f t="shared" si="16"/>
        <v>0</v>
      </c>
      <c r="AK107" s="36" t="str">
        <f t="shared" si="17"/>
        <v/>
      </c>
    </row>
    <row r="108" spans="1:37" x14ac:dyDescent="0.25">
      <c r="A108" s="34"/>
      <c r="B108" s="55"/>
      <c r="C108" s="56"/>
      <c r="D108" s="56"/>
      <c r="E108" s="56"/>
      <c r="F108" s="56"/>
      <c r="G108" s="57"/>
      <c r="H108" s="57"/>
      <c r="I108" s="58"/>
      <c r="J108" s="34"/>
      <c r="L108" s="36" t="str">
        <f>IF($B108="", "", IFERROR(FIND(Campaigns!$Q$4, $B108), ""))</f>
        <v/>
      </c>
      <c r="M108" s="73" t="str">
        <f t="shared" si="12"/>
        <v/>
      </c>
      <c r="N108" s="74" t="str">
        <f t="shared" si="13"/>
        <v/>
      </c>
      <c r="O108" s="22" t="str">
        <f t="shared" si="14"/>
        <v/>
      </c>
      <c r="Q108" s="20" t="str">
        <f t="shared" si="11"/>
        <v/>
      </c>
      <c r="R108" s="21" t="str">
        <f t="shared" si="18"/>
        <v/>
      </c>
      <c r="S108" s="21" t="str">
        <f t="shared" si="18"/>
        <v/>
      </c>
      <c r="T108" s="21" t="str">
        <f t="shared" si="18"/>
        <v/>
      </c>
      <c r="U108" s="21" t="str">
        <f t="shared" si="18"/>
        <v/>
      </c>
      <c r="V108" s="21" t="str">
        <f t="shared" si="18"/>
        <v/>
      </c>
      <c r="W108" s="21" t="str">
        <f t="shared" si="18"/>
        <v/>
      </c>
      <c r="X108" s="21" t="str">
        <f t="shared" si="18"/>
        <v/>
      </c>
      <c r="Y108" s="21" t="str">
        <f t="shared" si="18"/>
        <v/>
      </c>
      <c r="Z108" s="21" t="str">
        <f t="shared" si="18"/>
        <v/>
      </c>
      <c r="AA108" s="21" t="str">
        <f t="shared" si="18"/>
        <v/>
      </c>
      <c r="AB108" s="38" t="str">
        <f t="shared" si="18"/>
        <v/>
      </c>
      <c r="AD108" s="36" t="str">
        <f>IF($N108="", "", IFERROR(INDEX(Campaigns!$D$11:$D$380, MATCH($N108, Campaigns!$E$11:$E$380, 0)), ""))</f>
        <v/>
      </c>
      <c r="AE108" s="38" t="str">
        <f>IF(COUNTIF($Q108:$AB108, "X")=0, "", IFERROR(INDEX('Intro &amp; Setup'!$T$17:$T$28, MATCH(INDEX($Q$10:$AB$10, $AC108, MATCH("X", $Q108:$AB108, 0)), 'Intro &amp; Setup'!$AA$17:$AA$28, 0)), ""))</f>
        <v/>
      </c>
      <c r="AG108" s="84" t="str">
        <f t="shared" si="15"/>
        <v/>
      </c>
      <c r="AI108" s="36">
        <f t="shared" si="16"/>
        <v>0</v>
      </c>
      <c r="AK108" s="36" t="str">
        <f t="shared" si="17"/>
        <v/>
      </c>
    </row>
    <row r="109" spans="1:37" x14ac:dyDescent="0.25">
      <c r="A109" s="34"/>
      <c r="B109" s="55"/>
      <c r="C109" s="56"/>
      <c r="D109" s="56"/>
      <c r="E109" s="56"/>
      <c r="F109" s="56"/>
      <c r="G109" s="57"/>
      <c r="H109" s="57"/>
      <c r="I109" s="58"/>
      <c r="J109" s="34"/>
      <c r="L109" s="36" t="str">
        <f>IF($B109="", "", IFERROR(FIND(Campaigns!$Q$4, $B109), ""))</f>
        <v/>
      </c>
      <c r="M109" s="73" t="str">
        <f t="shared" si="12"/>
        <v/>
      </c>
      <c r="N109" s="74" t="str">
        <f t="shared" si="13"/>
        <v/>
      </c>
      <c r="O109" s="22" t="str">
        <f t="shared" si="14"/>
        <v/>
      </c>
      <c r="Q109" s="20" t="str">
        <f t="shared" si="11"/>
        <v/>
      </c>
      <c r="R109" s="21" t="str">
        <f t="shared" si="18"/>
        <v/>
      </c>
      <c r="S109" s="21" t="str">
        <f t="shared" si="18"/>
        <v/>
      </c>
      <c r="T109" s="21" t="str">
        <f t="shared" si="18"/>
        <v/>
      </c>
      <c r="U109" s="21" t="str">
        <f t="shared" si="18"/>
        <v/>
      </c>
      <c r="V109" s="21" t="str">
        <f t="shared" si="18"/>
        <v/>
      </c>
      <c r="W109" s="21" t="str">
        <f t="shared" si="18"/>
        <v/>
      </c>
      <c r="X109" s="21" t="str">
        <f t="shared" si="18"/>
        <v/>
      </c>
      <c r="Y109" s="21" t="str">
        <f t="shared" si="18"/>
        <v/>
      </c>
      <c r="Z109" s="21" t="str">
        <f t="shared" si="18"/>
        <v/>
      </c>
      <c r="AA109" s="21" t="str">
        <f t="shared" si="18"/>
        <v/>
      </c>
      <c r="AB109" s="38" t="str">
        <f t="shared" si="18"/>
        <v/>
      </c>
      <c r="AD109" s="36" t="str">
        <f>IF($N109="", "", IFERROR(INDEX(Campaigns!$D$11:$D$380, MATCH($N109, Campaigns!$E$11:$E$380, 0)), ""))</f>
        <v/>
      </c>
      <c r="AE109" s="38" t="str">
        <f>IF(COUNTIF($Q109:$AB109, "X")=0, "", IFERROR(INDEX('Intro &amp; Setup'!$T$17:$T$28, MATCH(INDEX($Q$10:$AB$10, $AC109, MATCH("X", $Q109:$AB109, 0)), 'Intro &amp; Setup'!$AA$17:$AA$28, 0)), ""))</f>
        <v/>
      </c>
      <c r="AG109" s="84" t="str">
        <f t="shared" si="15"/>
        <v/>
      </c>
      <c r="AI109" s="36">
        <f t="shared" si="16"/>
        <v>0</v>
      </c>
      <c r="AK109" s="36" t="str">
        <f t="shared" si="17"/>
        <v/>
      </c>
    </row>
    <row r="110" spans="1:37" x14ac:dyDescent="0.25">
      <c r="A110" s="34"/>
      <c r="B110" s="55"/>
      <c r="C110" s="56"/>
      <c r="D110" s="56"/>
      <c r="E110" s="56"/>
      <c r="F110" s="56"/>
      <c r="G110" s="57"/>
      <c r="H110" s="57"/>
      <c r="I110" s="58"/>
      <c r="J110" s="34"/>
      <c r="L110" s="36" t="str">
        <f>IF($B110="", "", IFERROR(FIND(Campaigns!$Q$4, $B110), ""))</f>
        <v/>
      </c>
      <c r="M110" s="73" t="str">
        <f t="shared" si="12"/>
        <v/>
      </c>
      <c r="N110" s="74" t="str">
        <f t="shared" si="13"/>
        <v/>
      </c>
      <c r="O110" s="22" t="str">
        <f t="shared" si="14"/>
        <v/>
      </c>
      <c r="Q110" s="20" t="str">
        <f t="shared" si="11"/>
        <v/>
      </c>
      <c r="R110" s="21" t="str">
        <f t="shared" si="18"/>
        <v/>
      </c>
      <c r="S110" s="21" t="str">
        <f t="shared" si="18"/>
        <v/>
      </c>
      <c r="T110" s="21" t="str">
        <f t="shared" si="18"/>
        <v/>
      </c>
      <c r="U110" s="21" t="str">
        <f t="shared" si="18"/>
        <v/>
      </c>
      <c r="V110" s="21" t="str">
        <f t="shared" si="18"/>
        <v/>
      </c>
      <c r="W110" s="21" t="str">
        <f t="shared" si="18"/>
        <v/>
      </c>
      <c r="X110" s="21" t="str">
        <f t="shared" si="18"/>
        <v/>
      </c>
      <c r="Y110" s="21" t="str">
        <f t="shared" si="18"/>
        <v/>
      </c>
      <c r="Z110" s="21" t="str">
        <f t="shared" si="18"/>
        <v/>
      </c>
      <c r="AA110" s="21" t="str">
        <f t="shared" si="18"/>
        <v/>
      </c>
      <c r="AB110" s="38" t="str">
        <f t="shared" si="18"/>
        <v/>
      </c>
      <c r="AD110" s="36" t="str">
        <f>IF($N110="", "", IFERROR(INDEX(Campaigns!$D$11:$D$380, MATCH($N110, Campaigns!$E$11:$E$380, 0)), ""))</f>
        <v/>
      </c>
      <c r="AE110" s="38" t="str">
        <f>IF(COUNTIF($Q110:$AB110, "X")=0, "", IFERROR(INDEX('Intro &amp; Setup'!$T$17:$T$28, MATCH(INDEX($Q$10:$AB$10, $AC110, MATCH("X", $Q110:$AB110, 0)), 'Intro &amp; Setup'!$AA$17:$AA$28, 0)), ""))</f>
        <v/>
      </c>
      <c r="AG110" s="84" t="str">
        <f t="shared" si="15"/>
        <v/>
      </c>
      <c r="AI110" s="36">
        <f t="shared" si="16"/>
        <v>0</v>
      </c>
      <c r="AK110" s="36" t="str">
        <f t="shared" si="17"/>
        <v/>
      </c>
    </row>
    <row r="111" spans="1:37" x14ac:dyDescent="0.25">
      <c r="A111" s="34"/>
      <c r="B111" s="55"/>
      <c r="C111" s="56"/>
      <c r="D111" s="56"/>
      <c r="E111" s="56"/>
      <c r="F111" s="56"/>
      <c r="G111" s="57"/>
      <c r="H111" s="57"/>
      <c r="I111" s="58"/>
      <c r="J111" s="34"/>
      <c r="L111" s="36" t="str">
        <f>IF($B111="", "", IFERROR(FIND(Campaigns!$Q$4, $B111), ""))</f>
        <v/>
      </c>
      <c r="M111" s="73" t="str">
        <f t="shared" si="12"/>
        <v/>
      </c>
      <c r="N111" s="74" t="str">
        <f t="shared" si="13"/>
        <v/>
      </c>
      <c r="O111" s="22" t="str">
        <f t="shared" si="14"/>
        <v/>
      </c>
      <c r="Q111" s="20" t="str">
        <f t="shared" si="11"/>
        <v/>
      </c>
      <c r="R111" s="21" t="str">
        <f t="shared" si="18"/>
        <v/>
      </c>
      <c r="S111" s="21" t="str">
        <f t="shared" si="18"/>
        <v/>
      </c>
      <c r="T111" s="21" t="str">
        <f t="shared" si="18"/>
        <v/>
      </c>
      <c r="U111" s="21" t="str">
        <f t="shared" si="18"/>
        <v/>
      </c>
      <c r="V111" s="21" t="str">
        <f t="shared" si="18"/>
        <v/>
      </c>
      <c r="W111" s="21" t="str">
        <f t="shared" si="18"/>
        <v/>
      </c>
      <c r="X111" s="21" t="str">
        <f t="shared" si="18"/>
        <v/>
      </c>
      <c r="Y111" s="21" t="str">
        <f t="shared" si="18"/>
        <v/>
      </c>
      <c r="Z111" s="21" t="str">
        <f t="shared" si="18"/>
        <v/>
      </c>
      <c r="AA111" s="21" t="str">
        <f t="shared" si="18"/>
        <v/>
      </c>
      <c r="AB111" s="38" t="str">
        <f t="shared" si="18"/>
        <v/>
      </c>
      <c r="AD111" s="36" t="str">
        <f>IF($N111="", "", IFERROR(INDEX(Campaigns!$D$11:$D$380, MATCH($N111, Campaigns!$E$11:$E$380, 0)), ""))</f>
        <v/>
      </c>
      <c r="AE111" s="38" t="str">
        <f>IF(COUNTIF($Q111:$AB111, "X")=0, "", IFERROR(INDEX('Intro &amp; Setup'!$T$17:$T$28, MATCH(INDEX($Q$10:$AB$10, $AC111, MATCH("X", $Q111:$AB111, 0)), 'Intro &amp; Setup'!$AA$17:$AA$28, 0)), ""))</f>
        <v/>
      </c>
      <c r="AG111" s="84" t="str">
        <f t="shared" si="15"/>
        <v/>
      </c>
      <c r="AI111" s="36">
        <f t="shared" si="16"/>
        <v>0</v>
      </c>
      <c r="AK111" s="36" t="str">
        <f t="shared" si="17"/>
        <v/>
      </c>
    </row>
    <row r="112" spans="1:37" x14ac:dyDescent="0.25">
      <c r="A112" s="34"/>
      <c r="B112" s="55"/>
      <c r="C112" s="56"/>
      <c r="D112" s="56"/>
      <c r="E112" s="56"/>
      <c r="F112" s="56"/>
      <c r="G112" s="57"/>
      <c r="H112" s="57"/>
      <c r="I112" s="58"/>
      <c r="J112" s="34"/>
      <c r="L112" s="36" t="str">
        <f>IF($B112="", "", IFERROR(FIND(Campaigns!$Q$4, $B112), ""))</f>
        <v/>
      </c>
      <c r="M112" s="73" t="str">
        <f t="shared" si="12"/>
        <v/>
      </c>
      <c r="N112" s="74" t="str">
        <f t="shared" si="13"/>
        <v/>
      </c>
      <c r="O112" s="22" t="str">
        <f t="shared" si="14"/>
        <v/>
      </c>
      <c r="Q112" s="20" t="str">
        <f t="shared" si="11"/>
        <v/>
      </c>
      <c r="R112" s="21" t="str">
        <f t="shared" si="18"/>
        <v/>
      </c>
      <c r="S112" s="21" t="str">
        <f t="shared" si="18"/>
        <v/>
      </c>
      <c r="T112" s="21" t="str">
        <f t="shared" si="18"/>
        <v/>
      </c>
      <c r="U112" s="21" t="str">
        <f t="shared" si="18"/>
        <v/>
      </c>
      <c r="V112" s="21" t="str">
        <f t="shared" si="18"/>
        <v/>
      </c>
      <c r="W112" s="21" t="str">
        <f t="shared" si="18"/>
        <v/>
      </c>
      <c r="X112" s="21" t="str">
        <f t="shared" si="18"/>
        <v/>
      </c>
      <c r="Y112" s="21" t="str">
        <f t="shared" si="18"/>
        <v/>
      </c>
      <c r="Z112" s="21" t="str">
        <f t="shared" si="18"/>
        <v/>
      </c>
      <c r="AA112" s="21" t="str">
        <f t="shared" si="18"/>
        <v/>
      </c>
      <c r="AB112" s="38" t="str">
        <f t="shared" si="18"/>
        <v/>
      </c>
      <c r="AD112" s="36" t="str">
        <f>IF($N112="", "", IFERROR(INDEX(Campaigns!$D$11:$D$380, MATCH($N112, Campaigns!$E$11:$E$380, 0)), ""))</f>
        <v/>
      </c>
      <c r="AE112" s="38" t="str">
        <f>IF(COUNTIF($Q112:$AB112, "X")=0, "", IFERROR(INDEX('Intro &amp; Setup'!$T$17:$T$28, MATCH(INDEX($Q$10:$AB$10, $AC112, MATCH("X", $Q112:$AB112, 0)), 'Intro &amp; Setup'!$AA$17:$AA$28, 0)), ""))</f>
        <v/>
      </c>
      <c r="AG112" s="84" t="str">
        <f t="shared" si="15"/>
        <v/>
      </c>
      <c r="AI112" s="36">
        <f t="shared" si="16"/>
        <v>0</v>
      </c>
      <c r="AK112" s="36" t="str">
        <f t="shared" si="17"/>
        <v/>
      </c>
    </row>
    <row r="113" spans="1:37" x14ac:dyDescent="0.25">
      <c r="A113" s="34"/>
      <c r="B113" s="55"/>
      <c r="C113" s="56"/>
      <c r="D113" s="56"/>
      <c r="E113" s="56"/>
      <c r="F113" s="56"/>
      <c r="G113" s="57"/>
      <c r="H113" s="57"/>
      <c r="I113" s="58"/>
      <c r="J113" s="34"/>
      <c r="L113" s="36" t="str">
        <f>IF($B113="", "", IFERROR(FIND(Campaigns!$Q$4, $B113), ""))</f>
        <v/>
      </c>
      <c r="M113" s="73" t="str">
        <f t="shared" si="12"/>
        <v/>
      </c>
      <c r="N113" s="74" t="str">
        <f t="shared" si="13"/>
        <v/>
      </c>
      <c r="O113" s="22" t="str">
        <f t="shared" si="14"/>
        <v/>
      </c>
      <c r="Q113" s="20" t="str">
        <f t="shared" si="11"/>
        <v/>
      </c>
      <c r="R113" s="21" t="str">
        <f t="shared" si="18"/>
        <v/>
      </c>
      <c r="S113" s="21" t="str">
        <f t="shared" si="18"/>
        <v/>
      </c>
      <c r="T113" s="21" t="str">
        <f t="shared" si="18"/>
        <v/>
      </c>
      <c r="U113" s="21" t="str">
        <f t="shared" si="18"/>
        <v/>
      </c>
      <c r="V113" s="21" t="str">
        <f t="shared" si="18"/>
        <v/>
      </c>
      <c r="W113" s="21" t="str">
        <f t="shared" si="18"/>
        <v/>
      </c>
      <c r="X113" s="21" t="str">
        <f t="shared" si="18"/>
        <v/>
      </c>
      <c r="Y113" s="21" t="str">
        <f t="shared" si="18"/>
        <v/>
      </c>
      <c r="Z113" s="21" t="str">
        <f t="shared" si="18"/>
        <v/>
      </c>
      <c r="AA113" s="21" t="str">
        <f t="shared" si="18"/>
        <v/>
      </c>
      <c r="AB113" s="38" t="str">
        <f t="shared" si="18"/>
        <v/>
      </c>
      <c r="AD113" s="36" t="str">
        <f>IF($N113="", "", IFERROR(INDEX(Campaigns!$D$11:$D$380, MATCH($N113, Campaigns!$E$11:$E$380, 0)), ""))</f>
        <v/>
      </c>
      <c r="AE113" s="38" t="str">
        <f>IF(COUNTIF($Q113:$AB113, "X")=0, "", IFERROR(INDEX('Intro &amp; Setup'!$T$17:$T$28, MATCH(INDEX($Q$10:$AB$10, $AC113, MATCH("X", $Q113:$AB113, 0)), 'Intro &amp; Setup'!$AA$17:$AA$28, 0)), ""))</f>
        <v/>
      </c>
      <c r="AG113" s="84" t="str">
        <f t="shared" si="15"/>
        <v/>
      </c>
      <c r="AI113" s="36">
        <f t="shared" si="16"/>
        <v>0</v>
      </c>
      <c r="AK113" s="36" t="str">
        <f t="shared" si="17"/>
        <v/>
      </c>
    </row>
    <row r="114" spans="1:37" x14ac:dyDescent="0.25">
      <c r="A114" s="34"/>
      <c r="B114" s="55"/>
      <c r="C114" s="56"/>
      <c r="D114" s="56"/>
      <c r="E114" s="56"/>
      <c r="F114" s="56"/>
      <c r="G114" s="57"/>
      <c r="H114" s="57"/>
      <c r="I114" s="58"/>
      <c r="J114" s="34"/>
      <c r="L114" s="36" t="str">
        <f>IF($B114="", "", IFERROR(FIND(Campaigns!$Q$4, $B114), ""))</f>
        <v/>
      </c>
      <c r="M114" s="73" t="str">
        <f t="shared" si="12"/>
        <v/>
      </c>
      <c r="N114" s="74" t="str">
        <f t="shared" si="13"/>
        <v/>
      </c>
      <c r="O114" s="22" t="str">
        <f t="shared" si="14"/>
        <v/>
      </c>
      <c r="Q114" s="20" t="str">
        <f t="shared" si="11"/>
        <v/>
      </c>
      <c r="R114" s="21" t="str">
        <f t="shared" si="18"/>
        <v/>
      </c>
      <c r="S114" s="21" t="str">
        <f t="shared" si="18"/>
        <v/>
      </c>
      <c r="T114" s="21" t="str">
        <f t="shared" si="18"/>
        <v/>
      </c>
      <c r="U114" s="21" t="str">
        <f t="shared" si="18"/>
        <v/>
      </c>
      <c r="V114" s="21" t="str">
        <f t="shared" si="18"/>
        <v/>
      </c>
      <c r="W114" s="21" t="str">
        <f t="shared" si="18"/>
        <v/>
      </c>
      <c r="X114" s="21" t="str">
        <f t="shared" ref="R114:AB137" si="19">IFERROR(IF(X$10="", "", IF(LEFT($O114, X$8)=X$10, "X", "")), "")</f>
        <v/>
      </c>
      <c r="Y114" s="21" t="str">
        <f t="shared" si="19"/>
        <v/>
      </c>
      <c r="Z114" s="21" t="str">
        <f t="shared" si="19"/>
        <v/>
      </c>
      <c r="AA114" s="21" t="str">
        <f t="shared" si="19"/>
        <v/>
      </c>
      <c r="AB114" s="38" t="str">
        <f t="shared" si="19"/>
        <v/>
      </c>
      <c r="AD114" s="36" t="str">
        <f>IF($N114="", "", IFERROR(INDEX(Campaigns!$D$11:$D$380, MATCH($N114, Campaigns!$E$11:$E$380, 0)), ""))</f>
        <v/>
      </c>
      <c r="AE114" s="38" t="str">
        <f>IF(COUNTIF($Q114:$AB114, "X")=0, "", IFERROR(INDEX('Intro &amp; Setup'!$T$17:$T$28, MATCH(INDEX($Q$10:$AB$10, $AC114, MATCH("X", $Q114:$AB114, 0)), 'Intro &amp; Setup'!$AA$17:$AA$28, 0)), ""))</f>
        <v/>
      </c>
      <c r="AG114" s="84" t="str">
        <f t="shared" si="15"/>
        <v/>
      </c>
      <c r="AI114" s="36">
        <f t="shared" si="16"/>
        <v>0</v>
      </c>
      <c r="AK114" s="36" t="str">
        <f t="shared" si="17"/>
        <v/>
      </c>
    </row>
    <row r="115" spans="1:37" x14ac:dyDescent="0.25">
      <c r="A115" s="34"/>
      <c r="B115" s="55"/>
      <c r="C115" s="56"/>
      <c r="D115" s="56"/>
      <c r="E115" s="56"/>
      <c r="F115" s="56"/>
      <c r="G115" s="57"/>
      <c r="H115" s="57"/>
      <c r="I115" s="58"/>
      <c r="J115" s="34"/>
      <c r="L115" s="36" t="str">
        <f>IF($B115="", "", IFERROR(FIND(Campaigns!$Q$4, $B115), ""))</f>
        <v/>
      </c>
      <c r="M115" s="73" t="str">
        <f t="shared" si="12"/>
        <v/>
      </c>
      <c r="N115" s="74" t="str">
        <f t="shared" si="13"/>
        <v/>
      </c>
      <c r="O115" s="22" t="str">
        <f t="shared" si="14"/>
        <v/>
      </c>
      <c r="Q115" s="20" t="str">
        <f t="shared" si="11"/>
        <v/>
      </c>
      <c r="R115" s="21" t="str">
        <f t="shared" si="19"/>
        <v/>
      </c>
      <c r="S115" s="21" t="str">
        <f t="shared" si="19"/>
        <v/>
      </c>
      <c r="T115" s="21" t="str">
        <f t="shared" si="19"/>
        <v/>
      </c>
      <c r="U115" s="21" t="str">
        <f t="shared" si="19"/>
        <v/>
      </c>
      <c r="V115" s="21" t="str">
        <f t="shared" si="19"/>
        <v/>
      </c>
      <c r="W115" s="21" t="str">
        <f t="shared" si="19"/>
        <v/>
      </c>
      <c r="X115" s="21" t="str">
        <f t="shared" si="19"/>
        <v/>
      </c>
      <c r="Y115" s="21" t="str">
        <f t="shared" si="19"/>
        <v/>
      </c>
      <c r="Z115" s="21" t="str">
        <f t="shared" si="19"/>
        <v/>
      </c>
      <c r="AA115" s="21" t="str">
        <f t="shared" si="19"/>
        <v/>
      </c>
      <c r="AB115" s="38" t="str">
        <f t="shared" si="19"/>
        <v/>
      </c>
      <c r="AD115" s="36" t="str">
        <f>IF($N115="", "", IFERROR(INDEX(Campaigns!$D$11:$D$380, MATCH($N115, Campaigns!$E$11:$E$380, 0)), ""))</f>
        <v/>
      </c>
      <c r="AE115" s="38" t="str">
        <f>IF(COUNTIF($Q115:$AB115, "X")=0, "", IFERROR(INDEX('Intro &amp; Setup'!$T$17:$T$28, MATCH(INDEX($Q$10:$AB$10, $AC115, MATCH("X", $Q115:$AB115, 0)), 'Intro &amp; Setup'!$AA$17:$AA$28, 0)), ""))</f>
        <v/>
      </c>
      <c r="AG115" s="84" t="str">
        <f t="shared" si="15"/>
        <v/>
      </c>
      <c r="AI115" s="36">
        <f t="shared" si="16"/>
        <v>0</v>
      </c>
      <c r="AK115" s="36" t="str">
        <f t="shared" si="17"/>
        <v/>
      </c>
    </row>
    <row r="116" spans="1:37" x14ac:dyDescent="0.25">
      <c r="A116" s="34"/>
      <c r="B116" s="55"/>
      <c r="C116" s="56"/>
      <c r="D116" s="56"/>
      <c r="E116" s="56"/>
      <c r="F116" s="56"/>
      <c r="G116" s="57"/>
      <c r="H116" s="57"/>
      <c r="I116" s="58"/>
      <c r="J116" s="34"/>
      <c r="L116" s="36" t="str">
        <f>IF($B116="", "", IFERROR(FIND(Campaigns!$Q$4, $B116), ""))</f>
        <v/>
      </c>
      <c r="M116" s="73" t="str">
        <f t="shared" si="12"/>
        <v/>
      </c>
      <c r="N116" s="74" t="str">
        <f t="shared" si="13"/>
        <v/>
      </c>
      <c r="O116" s="22" t="str">
        <f t="shared" si="14"/>
        <v/>
      </c>
      <c r="Q116" s="20" t="str">
        <f t="shared" si="11"/>
        <v/>
      </c>
      <c r="R116" s="21" t="str">
        <f t="shared" si="19"/>
        <v/>
      </c>
      <c r="S116" s="21" t="str">
        <f t="shared" si="19"/>
        <v/>
      </c>
      <c r="T116" s="21" t="str">
        <f t="shared" si="19"/>
        <v/>
      </c>
      <c r="U116" s="21" t="str">
        <f t="shared" si="19"/>
        <v/>
      </c>
      <c r="V116" s="21" t="str">
        <f t="shared" si="19"/>
        <v/>
      </c>
      <c r="W116" s="21" t="str">
        <f t="shared" si="19"/>
        <v/>
      </c>
      <c r="X116" s="21" t="str">
        <f t="shared" si="19"/>
        <v/>
      </c>
      <c r="Y116" s="21" t="str">
        <f t="shared" si="19"/>
        <v/>
      </c>
      <c r="Z116" s="21" t="str">
        <f t="shared" si="19"/>
        <v/>
      </c>
      <c r="AA116" s="21" t="str">
        <f t="shared" si="19"/>
        <v/>
      </c>
      <c r="AB116" s="38" t="str">
        <f t="shared" si="19"/>
        <v/>
      </c>
      <c r="AD116" s="36" t="str">
        <f>IF($N116="", "", IFERROR(INDEX(Campaigns!$D$11:$D$380, MATCH($N116, Campaigns!$E$11:$E$380, 0)), ""))</f>
        <v/>
      </c>
      <c r="AE116" s="38" t="str">
        <f>IF(COUNTIF($Q116:$AB116, "X")=0, "", IFERROR(INDEX('Intro &amp; Setup'!$T$17:$T$28, MATCH(INDEX($Q$10:$AB$10, $AC116, MATCH("X", $Q116:$AB116, 0)), 'Intro &amp; Setup'!$AA$17:$AA$28, 0)), ""))</f>
        <v/>
      </c>
      <c r="AG116" s="84" t="str">
        <f t="shared" si="15"/>
        <v/>
      </c>
      <c r="AI116" s="36">
        <f t="shared" si="16"/>
        <v>0</v>
      </c>
      <c r="AK116" s="36" t="str">
        <f t="shared" si="17"/>
        <v/>
      </c>
    </row>
    <row r="117" spans="1:37" x14ac:dyDescent="0.25">
      <c r="A117" s="34"/>
      <c r="B117" s="55"/>
      <c r="C117" s="56"/>
      <c r="D117" s="56"/>
      <c r="E117" s="56"/>
      <c r="F117" s="56"/>
      <c r="G117" s="57"/>
      <c r="H117" s="57"/>
      <c r="I117" s="58"/>
      <c r="J117" s="34"/>
      <c r="L117" s="36" t="str">
        <f>IF($B117="", "", IFERROR(FIND(Campaigns!$Q$4, $B117), ""))</f>
        <v/>
      </c>
      <c r="M117" s="73" t="str">
        <f t="shared" si="12"/>
        <v/>
      </c>
      <c r="N117" s="74" t="str">
        <f t="shared" si="13"/>
        <v/>
      </c>
      <c r="O117" s="22" t="str">
        <f t="shared" si="14"/>
        <v/>
      </c>
      <c r="Q117" s="20" t="str">
        <f t="shared" si="11"/>
        <v/>
      </c>
      <c r="R117" s="21" t="str">
        <f t="shared" si="19"/>
        <v/>
      </c>
      <c r="S117" s="21" t="str">
        <f t="shared" si="19"/>
        <v/>
      </c>
      <c r="T117" s="21" t="str">
        <f t="shared" si="19"/>
        <v/>
      </c>
      <c r="U117" s="21" t="str">
        <f t="shared" si="19"/>
        <v/>
      </c>
      <c r="V117" s="21" t="str">
        <f t="shared" si="19"/>
        <v/>
      </c>
      <c r="W117" s="21" t="str">
        <f t="shared" si="19"/>
        <v/>
      </c>
      <c r="X117" s="21" t="str">
        <f t="shared" si="19"/>
        <v/>
      </c>
      <c r="Y117" s="21" t="str">
        <f t="shared" si="19"/>
        <v/>
      </c>
      <c r="Z117" s="21" t="str">
        <f t="shared" si="19"/>
        <v/>
      </c>
      <c r="AA117" s="21" t="str">
        <f t="shared" si="19"/>
        <v/>
      </c>
      <c r="AB117" s="38" t="str">
        <f t="shared" si="19"/>
        <v/>
      </c>
      <c r="AD117" s="36" t="str">
        <f>IF($N117="", "", IFERROR(INDEX(Campaigns!$D$11:$D$380, MATCH($N117, Campaigns!$E$11:$E$380, 0)), ""))</f>
        <v/>
      </c>
      <c r="AE117" s="38" t="str">
        <f>IF(COUNTIF($Q117:$AB117, "X")=0, "", IFERROR(INDEX('Intro &amp; Setup'!$T$17:$T$28, MATCH(INDEX($Q$10:$AB$10, $AC117, MATCH("X", $Q117:$AB117, 0)), 'Intro &amp; Setup'!$AA$17:$AA$28, 0)), ""))</f>
        <v/>
      </c>
      <c r="AG117" s="84" t="str">
        <f t="shared" si="15"/>
        <v/>
      </c>
      <c r="AI117" s="36">
        <f t="shared" si="16"/>
        <v>0</v>
      </c>
      <c r="AK117" s="36" t="str">
        <f t="shared" si="17"/>
        <v/>
      </c>
    </row>
    <row r="118" spans="1:37" x14ac:dyDescent="0.25">
      <c r="A118" s="34"/>
      <c r="B118" s="55"/>
      <c r="C118" s="56"/>
      <c r="D118" s="56"/>
      <c r="E118" s="56"/>
      <c r="F118" s="56"/>
      <c r="G118" s="57"/>
      <c r="H118" s="57"/>
      <c r="I118" s="58"/>
      <c r="J118" s="34"/>
      <c r="L118" s="36" t="str">
        <f>IF($B118="", "", IFERROR(FIND(Campaigns!$Q$4, $B118), ""))</f>
        <v/>
      </c>
      <c r="M118" s="73" t="str">
        <f t="shared" si="12"/>
        <v/>
      </c>
      <c r="N118" s="74" t="str">
        <f t="shared" si="13"/>
        <v/>
      </c>
      <c r="O118" s="22" t="str">
        <f t="shared" si="14"/>
        <v/>
      </c>
      <c r="Q118" s="20" t="str">
        <f t="shared" si="11"/>
        <v/>
      </c>
      <c r="R118" s="21" t="str">
        <f t="shared" si="19"/>
        <v/>
      </c>
      <c r="S118" s="21" t="str">
        <f t="shared" si="19"/>
        <v/>
      </c>
      <c r="T118" s="21" t="str">
        <f t="shared" si="19"/>
        <v/>
      </c>
      <c r="U118" s="21" t="str">
        <f t="shared" si="19"/>
        <v/>
      </c>
      <c r="V118" s="21" t="str">
        <f t="shared" si="19"/>
        <v/>
      </c>
      <c r="W118" s="21" t="str">
        <f t="shared" si="19"/>
        <v/>
      </c>
      <c r="X118" s="21" t="str">
        <f t="shared" si="19"/>
        <v/>
      </c>
      <c r="Y118" s="21" t="str">
        <f t="shared" si="19"/>
        <v/>
      </c>
      <c r="Z118" s="21" t="str">
        <f t="shared" si="19"/>
        <v/>
      </c>
      <c r="AA118" s="21" t="str">
        <f t="shared" si="19"/>
        <v/>
      </c>
      <c r="AB118" s="38" t="str">
        <f t="shared" si="19"/>
        <v/>
      </c>
      <c r="AD118" s="36" t="str">
        <f>IF($N118="", "", IFERROR(INDEX(Campaigns!$D$11:$D$380, MATCH($N118, Campaigns!$E$11:$E$380, 0)), ""))</f>
        <v/>
      </c>
      <c r="AE118" s="38" t="str">
        <f>IF(COUNTIF($Q118:$AB118, "X")=0, "", IFERROR(INDEX('Intro &amp; Setup'!$T$17:$T$28, MATCH(INDEX($Q$10:$AB$10, $AC118, MATCH("X", $Q118:$AB118, 0)), 'Intro &amp; Setup'!$AA$17:$AA$28, 0)), ""))</f>
        <v/>
      </c>
      <c r="AG118" s="84" t="str">
        <f t="shared" si="15"/>
        <v/>
      </c>
      <c r="AI118" s="36">
        <f t="shared" si="16"/>
        <v>0</v>
      </c>
      <c r="AK118" s="36" t="str">
        <f t="shared" si="17"/>
        <v/>
      </c>
    </row>
    <row r="119" spans="1:37" x14ac:dyDescent="0.25">
      <c r="A119" s="34"/>
      <c r="B119" s="55"/>
      <c r="C119" s="56"/>
      <c r="D119" s="56"/>
      <c r="E119" s="56"/>
      <c r="F119" s="56"/>
      <c r="G119" s="57"/>
      <c r="H119" s="57"/>
      <c r="I119" s="58"/>
      <c r="J119" s="34"/>
      <c r="L119" s="36" t="str">
        <f>IF($B119="", "", IFERROR(FIND(Campaigns!$Q$4, $B119), ""))</f>
        <v/>
      </c>
      <c r="M119" s="73" t="str">
        <f t="shared" si="12"/>
        <v/>
      </c>
      <c r="N119" s="74" t="str">
        <f t="shared" si="13"/>
        <v/>
      </c>
      <c r="O119" s="22" t="str">
        <f t="shared" si="14"/>
        <v/>
      </c>
      <c r="Q119" s="20" t="str">
        <f t="shared" si="11"/>
        <v/>
      </c>
      <c r="R119" s="21" t="str">
        <f t="shared" si="19"/>
        <v/>
      </c>
      <c r="S119" s="21" t="str">
        <f t="shared" si="19"/>
        <v/>
      </c>
      <c r="T119" s="21" t="str">
        <f t="shared" si="19"/>
        <v/>
      </c>
      <c r="U119" s="21" t="str">
        <f t="shared" si="19"/>
        <v/>
      </c>
      <c r="V119" s="21" t="str">
        <f t="shared" si="19"/>
        <v/>
      </c>
      <c r="W119" s="21" t="str">
        <f t="shared" si="19"/>
        <v/>
      </c>
      <c r="X119" s="21" t="str">
        <f t="shared" si="19"/>
        <v/>
      </c>
      <c r="Y119" s="21" t="str">
        <f t="shared" si="19"/>
        <v/>
      </c>
      <c r="Z119" s="21" t="str">
        <f t="shared" si="19"/>
        <v/>
      </c>
      <c r="AA119" s="21" t="str">
        <f t="shared" si="19"/>
        <v/>
      </c>
      <c r="AB119" s="38" t="str">
        <f t="shared" si="19"/>
        <v/>
      </c>
      <c r="AD119" s="36" t="str">
        <f>IF($N119="", "", IFERROR(INDEX(Campaigns!$D$11:$D$380, MATCH($N119, Campaigns!$E$11:$E$380, 0)), ""))</f>
        <v/>
      </c>
      <c r="AE119" s="38" t="str">
        <f>IF(COUNTIF($Q119:$AB119, "X")=0, "", IFERROR(INDEX('Intro &amp; Setup'!$T$17:$T$28, MATCH(INDEX($Q$10:$AB$10, $AC119, MATCH("X", $Q119:$AB119, 0)), 'Intro &amp; Setup'!$AA$17:$AA$28, 0)), ""))</f>
        <v/>
      </c>
      <c r="AG119" s="84" t="str">
        <f t="shared" si="15"/>
        <v/>
      </c>
      <c r="AI119" s="36">
        <f t="shared" si="16"/>
        <v>0</v>
      </c>
      <c r="AK119" s="36" t="str">
        <f t="shared" si="17"/>
        <v/>
      </c>
    </row>
    <row r="120" spans="1:37" x14ac:dyDescent="0.25">
      <c r="A120" s="34"/>
      <c r="B120" s="55"/>
      <c r="C120" s="56"/>
      <c r="D120" s="56"/>
      <c r="E120" s="56"/>
      <c r="F120" s="56"/>
      <c r="G120" s="57"/>
      <c r="H120" s="57"/>
      <c r="I120" s="58"/>
      <c r="J120" s="34"/>
      <c r="L120" s="36" t="str">
        <f>IF($B120="", "", IFERROR(FIND(Campaigns!$Q$4, $B120), ""))</f>
        <v/>
      </c>
      <c r="M120" s="73" t="str">
        <f t="shared" si="12"/>
        <v/>
      </c>
      <c r="N120" s="74" t="str">
        <f t="shared" si="13"/>
        <v/>
      </c>
      <c r="O120" s="22" t="str">
        <f t="shared" si="14"/>
        <v/>
      </c>
      <c r="Q120" s="20" t="str">
        <f t="shared" si="11"/>
        <v/>
      </c>
      <c r="R120" s="21" t="str">
        <f t="shared" si="19"/>
        <v/>
      </c>
      <c r="S120" s="21" t="str">
        <f t="shared" si="19"/>
        <v/>
      </c>
      <c r="T120" s="21" t="str">
        <f t="shared" si="19"/>
        <v/>
      </c>
      <c r="U120" s="21" t="str">
        <f t="shared" si="19"/>
        <v/>
      </c>
      <c r="V120" s="21" t="str">
        <f t="shared" si="19"/>
        <v/>
      </c>
      <c r="W120" s="21" t="str">
        <f t="shared" si="19"/>
        <v/>
      </c>
      <c r="X120" s="21" t="str">
        <f t="shared" si="19"/>
        <v/>
      </c>
      <c r="Y120" s="21" t="str">
        <f t="shared" si="19"/>
        <v/>
      </c>
      <c r="Z120" s="21" t="str">
        <f t="shared" si="19"/>
        <v/>
      </c>
      <c r="AA120" s="21" t="str">
        <f t="shared" si="19"/>
        <v/>
      </c>
      <c r="AB120" s="38" t="str">
        <f t="shared" si="19"/>
        <v/>
      </c>
      <c r="AD120" s="36" t="str">
        <f>IF($N120="", "", IFERROR(INDEX(Campaigns!$D$11:$D$380, MATCH($N120, Campaigns!$E$11:$E$380, 0)), ""))</f>
        <v/>
      </c>
      <c r="AE120" s="38" t="str">
        <f>IF(COUNTIF($Q120:$AB120, "X")=0, "", IFERROR(INDEX('Intro &amp; Setup'!$T$17:$T$28, MATCH(INDEX($Q$10:$AB$10, $AC120, MATCH("X", $Q120:$AB120, 0)), 'Intro &amp; Setup'!$AA$17:$AA$28, 0)), ""))</f>
        <v/>
      </c>
      <c r="AG120" s="84" t="str">
        <f t="shared" si="15"/>
        <v/>
      </c>
      <c r="AI120" s="36">
        <f t="shared" si="16"/>
        <v>0</v>
      </c>
      <c r="AK120" s="36" t="str">
        <f t="shared" si="17"/>
        <v/>
      </c>
    </row>
    <row r="121" spans="1:37" x14ac:dyDescent="0.25">
      <c r="A121" s="34"/>
      <c r="B121" s="55"/>
      <c r="C121" s="56"/>
      <c r="D121" s="56"/>
      <c r="E121" s="56"/>
      <c r="F121" s="56"/>
      <c r="G121" s="57"/>
      <c r="H121" s="57"/>
      <c r="I121" s="58"/>
      <c r="J121" s="34"/>
      <c r="L121" s="36" t="str">
        <f>IF($B121="", "", IFERROR(FIND(Campaigns!$Q$4, $B121), ""))</f>
        <v/>
      </c>
      <c r="M121" s="73" t="str">
        <f t="shared" si="12"/>
        <v/>
      </c>
      <c r="N121" s="74" t="str">
        <f t="shared" si="13"/>
        <v/>
      </c>
      <c r="O121" s="22" t="str">
        <f t="shared" si="14"/>
        <v/>
      </c>
      <c r="Q121" s="20" t="str">
        <f t="shared" si="11"/>
        <v/>
      </c>
      <c r="R121" s="21" t="str">
        <f t="shared" si="19"/>
        <v/>
      </c>
      <c r="S121" s="21" t="str">
        <f t="shared" si="19"/>
        <v/>
      </c>
      <c r="T121" s="21" t="str">
        <f t="shared" si="19"/>
        <v/>
      </c>
      <c r="U121" s="21" t="str">
        <f t="shared" si="19"/>
        <v/>
      </c>
      <c r="V121" s="21" t="str">
        <f t="shared" si="19"/>
        <v/>
      </c>
      <c r="W121" s="21" t="str">
        <f t="shared" si="19"/>
        <v/>
      </c>
      <c r="X121" s="21" t="str">
        <f t="shared" si="19"/>
        <v/>
      </c>
      <c r="Y121" s="21" t="str">
        <f t="shared" si="19"/>
        <v/>
      </c>
      <c r="Z121" s="21" t="str">
        <f t="shared" si="19"/>
        <v/>
      </c>
      <c r="AA121" s="21" t="str">
        <f t="shared" si="19"/>
        <v/>
      </c>
      <c r="AB121" s="38" t="str">
        <f t="shared" si="19"/>
        <v/>
      </c>
      <c r="AD121" s="36" t="str">
        <f>IF($N121="", "", IFERROR(INDEX(Campaigns!$D$11:$D$380, MATCH($N121, Campaigns!$E$11:$E$380, 0)), ""))</f>
        <v/>
      </c>
      <c r="AE121" s="38" t="str">
        <f>IF(COUNTIF($Q121:$AB121, "X")=0, "", IFERROR(INDEX('Intro &amp; Setup'!$T$17:$T$28, MATCH(INDEX($Q$10:$AB$10, $AC121, MATCH("X", $Q121:$AB121, 0)), 'Intro &amp; Setup'!$AA$17:$AA$28, 0)), ""))</f>
        <v/>
      </c>
      <c r="AG121" s="84" t="str">
        <f t="shared" si="15"/>
        <v/>
      </c>
      <c r="AI121" s="36">
        <f t="shared" si="16"/>
        <v>0</v>
      </c>
      <c r="AK121" s="36" t="str">
        <f t="shared" si="17"/>
        <v/>
      </c>
    </row>
    <row r="122" spans="1:37" x14ac:dyDescent="0.25">
      <c r="A122" s="34"/>
      <c r="B122" s="55"/>
      <c r="C122" s="56"/>
      <c r="D122" s="56"/>
      <c r="E122" s="56"/>
      <c r="F122" s="56"/>
      <c r="G122" s="57"/>
      <c r="H122" s="57"/>
      <c r="I122" s="58"/>
      <c r="J122" s="34"/>
      <c r="L122" s="36" t="str">
        <f>IF($B122="", "", IFERROR(FIND(Campaigns!$Q$4, $B122), ""))</f>
        <v/>
      </c>
      <c r="M122" s="73" t="str">
        <f t="shared" si="12"/>
        <v/>
      </c>
      <c r="N122" s="74" t="str">
        <f t="shared" si="13"/>
        <v/>
      </c>
      <c r="O122" s="22" t="str">
        <f t="shared" si="14"/>
        <v/>
      </c>
      <c r="Q122" s="20" t="str">
        <f t="shared" si="11"/>
        <v/>
      </c>
      <c r="R122" s="21" t="str">
        <f t="shared" si="19"/>
        <v/>
      </c>
      <c r="S122" s="21" t="str">
        <f t="shared" si="19"/>
        <v/>
      </c>
      <c r="T122" s="21" t="str">
        <f t="shared" si="19"/>
        <v/>
      </c>
      <c r="U122" s="21" t="str">
        <f t="shared" si="19"/>
        <v/>
      </c>
      <c r="V122" s="21" t="str">
        <f t="shared" si="19"/>
        <v/>
      </c>
      <c r="W122" s="21" t="str">
        <f t="shared" si="19"/>
        <v/>
      </c>
      <c r="X122" s="21" t="str">
        <f t="shared" si="19"/>
        <v/>
      </c>
      <c r="Y122" s="21" t="str">
        <f t="shared" si="19"/>
        <v/>
      </c>
      <c r="Z122" s="21" t="str">
        <f t="shared" si="19"/>
        <v/>
      </c>
      <c r="AA122" s="21" t="str">
        <f t="shared" si="19"/>
        <v/>
      </c>
      <c r="AB122" s="38" t="str">
        <f t="shared" si="19"/>
        <v/>
      </c>
      <c r="AD122" s="36" t="str">
        <f>IF($N122="", "", IFERROR(INDEX(Campaigns!$D$11:$D$380, MATCH($N122, Campaigns!$E$11:$E$380, 0)), ""))</f>
        <v/>
      </c>
      <c r="AE122" s="38" t="str">
        <f>IF(COUNTIF($Q122:$AB122, "X")=0, "", IFERROR(INDEX('Intro &amp; Setup'!$T$17:$T$28, MATCH(INDEX($Q$10:$AB$10, $AC122, MATCH("X", $Q122:$AB122, 0)), 'Intro &amp; Setup'!$AA$17:$AA$28, 0)), ""))</f>
        <v/>
      </c>
      <c r="AG122" s="84" t="str">
        <f t="shared" si="15"/>
        <v/>
      </c>
      <c r="AI122" s="36">
        <f t="shared" si="16"/>
        <v>0</v>
      </c>
      <c r="AK122" s="36" t="str">
        <f t="shared" si="17"/>
        <v/>
      </c>
    </row>
    <row r="123" spans="1:37" x14ac:dyDescent="0.25">
      <c r="A123" s="34"/>
      <c r="B123" s="55"/>
      <c r="C123" s="56"/>
      <c r="D123" s="56"/>
      <c r="E123" s="56"/>
      <c r="F123" s="56"/>
      <c r="G123" s="57"/>
      <c r="H123" s="57"/>
      <c r="I123" s="58"/>
      <c r="J123" s="34"/>
      <c r="L123" s="36" t="str">
        <f>IF($B123="", "", IFERROR(FIND(Campaigns!$Q$4, $B123), ""))</f>
        <v/>
      </c>
      <c r="M123" s="73" t="str">
        <f t="shared" si="12"/>
        <v/>
      </c>
      <c r="N123" s="74" t="str">
        <f t="shared" si="13"/>
        <v/>
      </c>
      <c r="O123" s="22" t="str">
        <f t="shared" si="14"/>
        <v/>
      </c>
      <c r="Q123" s="20" t="str">
        <f t="shared" si="11"/>
        <v/>
      </c>
      <c r="R123" s="21" t="str">
        <f t="shared" si="19"/>
        <v/>
      </c>
      <c r="S123" s="21" t="str">
        <f t="shared" si="19"/>
        <v/>
      </c>
      <c r="T123" s="21" t="str">
        <f t="shared" si="19"/>
        <v/>
      </c>
      <c r="U123" s="21" t="str">
        <f t="shared" si="19"/>
        <v/>
      </c>
      <c r="V123" s="21" t="str">
        <f t="shared" si="19"/>
        <v/>
      </c>
      <c r="W123" s="21" t="str">
        <f t="shared" si="19"/>
        <v/>
      </c>
      <c r="X123" s="21" t="str">
        <f t="shared" si="19"/>
        <v/>
      </c>
      <c r="Y123" s="21" t="str">
        <f t="shared" si="19"/>
        <v/>
      </c>
      <c r="Z123" s="21" t="str">
        <f t="shared" si="19"/>
        <v/>
      </c>
      <c r="AA123" s="21" t="str">
        <f t="shared" si="19"/>
        <v/>
      </c>
      <c r="AB123" s="38" t="str">
        <f t="shared" si="19"/>
        <v/>
      </c>
      <c r="AD123" s="36" t="str">
        <f>IF($N123="", "", IFERROR(INDEX(Campaigns!$D$11:$D$380, MATCH($N123, Campaigns!$E$11:$E$380, 0)), ""))</f>
        <v/>
      </c>
      <c r="AE123" s="38" t="str">
        <f>IF(COUNTIF($Q123:$AB123, "X")=0, "", IFERROR(INDEX('Intro &amp; Setup'!$T$17:$T$28, MATCH(INDEX($Q$10:$AB$10, $AC123, MATCH("X", $Q123:$AB123, 0)), 'Intro &amp; Setup'!$AA$17:$AA$28, 0)), ""))</f>
        <v/>
      </c>
      <c r="AG123" s="84" t="str">
        <f t="shared" si="15"/>
        <v/>
      </c>
      <c r="AI123" s="36">
        <f t="shared" si="16"/>
        <v>0</v>
      </c>
      <c r="AK123" s="36" t="str">
        <f t="shared" si="17"/>
        <v/>
      </c>
    </row>
    <row r="124" spans="1:37" x14ac:dyDescent="0.25">
      <c r="A124" s="34"/>
      <c r="B124" s="55"/>
      <c r="C124" s="56"/>
      <c r="D124" s="56"/>
      <c r="E124" s="56"/>
      <c r="F124" s="56"/>
      <c r="G124" s="57"/>
      <c r="H124" s="57"/>
      <c r="I124" s="58"/>
      <c r="J124" s="34"/>
      <c r="L124" s="36" t="str">
        <f>IF($B124="", "", IFERROR(FIND(Campaigns!$Q$4, $B124), ""))</f>
        <v/>
      </c>
      <c r="M124" s="73" t="str">
        <f t="shared" si="12"/>
        <v/>
      </c>
      <c r="N124" s="74" t="str">
        <f t="shared" si="13"/>
        <v/>
      </c>
      <c r="O124" s="22" t="str">
        <f t="shared" si="14"/>
        <v/>
      </c>
      <c r="Q124" s="20" t="str">
        <f t="shared" si="11"/>
        <v/>
      </c>
      <c r="R124" s="21" t="str">
        <f t="shared" si="19"/>
        <v/>
      </c>
      <c r="S124" s="21" t="str">
        <f t="shared" si="19"/>
        <v/>
      </c>
      <c r="T124" s="21" t="str">
        <f t="shared" si="19"/>
        <v/>
      </c>
      <c r="U124" s="21" t="str">
        <f t="shared" si="19"/>
        <v/>
      </c>
      <c r="V124" s="21" t="str">
        <f t="shared" si="19"/>
        <v/>
      </c>
      <c r="W124" s="21" t="str">
        <f t="shared" si="19"/>
        <v/>
      </c>
      <c r="X124" s="21" t="str">
        <f t="shared" si="19"/>
        <v/>
      </c>
      <c r="Y124" s="21" t="str">
        <f t="shared" si="19"/>
        <v/>
      </c>
      <c r="Z124" s="21" t="str">
        <f t="shared" si="19"/>
        <v/>
      </c>
      <c r="AA124" s="21" t="str">
        <f t="shared" si="19"/>
        <v/>
      </c>
      <c r="AB124" s="38" t="str">
        <f t="shared" si="19"/>
        <v/>
      </c>
      <c r="AD124" s="36" t="str">
        <f>IF($N124="", "", IFERROR(INDEX(Campaigns!$D$11:$D$380, MATCH($N124, Campaigns!$E$11:$E$380, 0)), ""))</f>
        <v/>
      </c>
      <c r="AE124" s="38" t="str">
        <f>IF(COUNTIF($Q124:$AB124, "X")=0, "", IFERROR(INDEX('Intro &amp; Setup'!$T$17:$T$28, MATCH(INDEX($Q$10:$AB$10, $AC124, MATCH("X", $Q124:$AB124, 0)), 'Intro &amp; Setup'!$AA$17:$AA$28, 0)), ""))</f>
        <v/>
      </c>
      <c r="AG124" s="84" t="str">
        <f t="shared" si="15"/>
        <v/>
      </c>
      <c r="AI124" s="36">
        <f t="shared" si="16"/>
        <v>0</v>
      </c>
      <c r="AK124" s="36" t="str">
        <f t="shared" si="17"/>
        <v/>
      </c>
    </row>
    <row r="125" spans="1:37" x14ac:dyDescent="0.25">
      <c r="A125" s="34"/>
      <c r="B125" s="55"/>
      <c r="C125" s="56"/>
      <c r="D125" s="56"/>
      <c r="E125" s="56"/>
      <c r="F125" s="56"/>
      <c r="G125" s="57"/>
      <c r="H125" s="57"/>
      <c r="I125" s="58"/>
      <c r="J125" s="34"/>
      <c r="L125" s="36" t="str">
        <f>IF($B125="", "", IFERROR(FIND(Campaigns!$Q$4, $B125), ""))</f>
        <v/>
      </c>
      <c r="M125" s="73" t="str">
        <f t="shared" si="12"/>
        <v/>
      </c>
      <c r="N125" s="74" t="str">
        <f t="shared" si="13"/>
        <v/>
      </c>
      <c r="O125" s="22" t="str">
        <f t="shared" si="14"/>
        <v/>
      </c>
      <c r="Q125" s="20" t="str">
        <f t="shared" si="11"/>
        <v/>
      </c>
      <c r="R125" s="21" t="str">
        <f t="shared" si="19"/>
        <v/>
      </c>
      <c r="S125" s="21" t="str">
        <f t="shared" si="19"/>
        <v/>
      </c>
      <c r="T125" s="21" t="str">
        <f t="shared" si="19"/>
        <v/>
      </c>
      <c r="U125" s="21" t="str">
        <f t="shared" si="19"/>
        <v/>
      </c>
      <c r="V125" s="21" t="str">
        <f t="shared" si="19"/>
        <v/>
      </c>
      <c r="W125" s="21" t="str">
        <f t="shared" si="19"/>
        <v/>
      </c>
      <c r="X125" s="21" t="str">
        <f t="shared" si="19"/>
        <v/>
      </c>
      <c r="Y125" s="21" t="str">
        <f t="shared" si="19"/>
        <v/>
      </c>
      <c r="Z125" s="21" t="str">
        <f t="shared" si="19"/>
        <v/>
      </c>
      <c r="AA125" s="21" t="str">
        <f t="shared" si="19"/>
        <v/>
      </c>
      <c r="AB125" s="38" t="str">
        <f t="shared" si="19"/>
        <v/>
      </c>
      <c r="AD125" s="36" t="str">
        <f>IF($N125="", "", IFERROR(INDEX(Campaigns!$D$11:$D$380, MATCH($N125, Campaigns!$E$11:$E$380, 0)), ""))</f>
        <v/>
      </c>
      <c r="AE125" s="38" t="str">
        <f>IF(COUNTIF($Q125:$AB125, "X")=0, "", IFERROR(INDEX('Intro &amp; Setup'!$T$17:$T$28, MATCH(INDEX($Q$10:$AB$10, $AC125, MATCH("X", $Q125:$AB125, 0)), 'Intro &amp; Setup'!$AA$17:$AA$28, 0)), ""))</f>
        <v/>
      </c>
      <c r="AG125" s="84" t="str">
        <f t="shared" si="15"/>
        <v/>
      </c>
      <c r="AI125" s="36">
        <f t="shared" si="16"/>
        <v>0</v>
      </c>
      <c r="AK125" s="36" t="str">
        <f t="shared" si="17"/>
        <v/>
      </c>
    </row>
    <row r="126" spans="1:37" x14ac:dyDescent="0.25">
      <c r="A126" s="34"/>
      <c r="B126" s="55"/>
      <c r="C126" s="56"/>
      <c r="D126" s="56"/>
      <c r="E126" s="56"/>
      <c r="F126" s="56"/>
      <c r="G126" s="57"/>
      <c r="H126" s="57"/>
      <c r="I126" s="58"/>
      <c r="J126" s="34"/>
      <c r="L126" s="36" t="str">
        <f>IF($B126="", "", IFERROR(FIND(Campaigns!$Q$4, $B126), ""))</f>
        <v/>
      </c>
      <c r="M126" s="73" t="str">
        <f t="shared" si="12"/>
        <v/>
      </c>
      <c r="N126" s="74" t="str">
        <f t="shared" si="13"/>
        <v/>
      </c>
      <c r="O126" s="22" t="str">
        <f t="shared" si="14"/>
        <v/>
      </c>
      <c r="Q126" s="20" t="str">
        <f t="shared" si="11"/>
        <v/>
      </c>
      <c r="R126" s="21" t="str">
        <f t="shared" si="19"/>
        <v/>
      </c>
      <c r="S126" s="21" t="str">
        <f t="shared" si="19"/>
        <v/>
      </c>
      <c r="T126" s="21" t="str">
        <f t="shared" si="19"/>
        <v/>
      </c>
      <c r="U126" s="21" t="str">
        <f t="shared" si="19"/>
        <v/>
      </c>
      <c r="V126" s="21" t="str">
        <f t="shared" si="19"/>
        <v/>
      </c>
      <c r="W126" s="21" t="str">
        <f t="shared" si="19"/>
        <v/>
      </c>
      <c r="X126" s="21" t="str">
        <f t="shared" si="19"/>
        <v/>
      </c>
      <c r="Y126" s="21" t="str">
        <f t="shared" si="19"/>
        <v/>
      </c>
      <c r="Z126" s="21" t="str">
        <f t="shared" si="19"/>
        <v/>
      </c>
      <c r="AA126" s="21" t="str">
        <f t="shared" si="19"/>
        <v/>
      </c>
      <c r="AB126" s="38" t="str">
        <f t="shared" si="19"/>
        <v/>
      </c>
      <c r="AD126" s="36" t="str">
        <f>IF($N126="", "", IFERROR(INDEX(Campaigns!$D$11:$D$380, MATCH($N126, Campaigns!$E$11:$E$380, 0)), ""))</f>
        <v/>
      </c>
      <c r="AE126" s="38" t="str">
        <f>IF(COUNTIF($Q126:$AB126, "X")=0, "", IFERROR(INDEX('Intro &amp; Setup'!$T$17:$T$28, MATCH(INDEX($Q$10:$AB$10, $AC126, MATCH("X", $Q126:$AB126, 0)), 'Intro &amp; Setup'!$AA$17:$AA$28, 0)), ""))</f>
        <v/>
      </c>
      <c r="AG126" s="84" t="str">
        <f t="shared" si="15"/>
        <v/>
      </c>
      <c r="AI126" s="36">
        <f t="shared" si="16"/>
        <v>0</v>
      </c>
      <c r="AK126" s="36" t="str">
        <f t="shared" si="17"/>
        <v/>
      </c>
    </row>
    <row r="127" spans="1:37" x14ac:dyDescent="0.25">
      <c r="A127" s="34"/>
      <c r="B127" s="55"/>
      <c r="C127" s="56"/>
      <c r="D127" s="56"/>
      <c r="E127" s="56"/>
      <c r="F127" s="56"/>
      <c r="G127" s="57"/>
      <c r="H127" s="57"/>
      <c r="I127" s="58"/>
      <c r="J127" s="34"/>
      <c r="L127" s="36" t="str">
        <f>IF($B127="", "", IFERROR(FIND(Campaigns!$Q$4, $B127), ""))</f>
        <v/>
      </c>
      <c r="M127" s="73" t="str">
        <f t="shared" si="12"/>
        <v/>
      </c>
      <c r="N127" s="74" t="str">
        <f t="shared" si="13"/>
        <v/>
      </c>
      <c r="O127" s="22" t="str">
        <f t="shared" si="14"/>
        <v/>
      </c>
      <c r="Q127" s="20" t="str">
        <f t="shared" si="11"/>
        <v/>
      </c>
      <c r="R127" s="21" t="str">
        <f t="shared" si="19"/>
        <v/>
      </c>
      <c r="S127" s="21" t="str">
        <f t="shared" si="19"/>
        <v/>
      </c>
      <c r="T127" s="21" t="str">
        <f t="shared" si="19"/>
        <v/>
      </c>
      <c r="U127" s="21" t="str">
        <f t="shared" si="19"/>
        <v/>
      </c>
      <c r="V127" s="21" t="str">
        <f t="shared" si="19"/>
        <v/>
      </c>
      <c r="W127" s="21" t="str">
        <f t="shared" si="19"/>
        <v/>
      </c>
      <c r="X127" s="21" t="str">
        <f t="shared" si="19"/>
        <v/>
      </c>
      <c r="Y127" s="21" t="str">
        <f t="shared" si="19"/>
        <v/>
      </c>
      <c r="Z127" s="21" t="str">
        <f t="shared" si="19"/>
        <v/>
      </c>
      <c r="AA127" s="21" t="str">
        <f t="shared" si="19"/>
        <v/>
      </c>
      <c r="AB127" s="38" t="str">
        <f t="shared" si="19"/>
        <v/>
      </c>
      <c r="AD127" s="36" t="str">
        <f>IF($N127="", "", IFERROR(INDEX(Campaigns!$D$11:$D$380, MATCH($N127, Campaigns!$E$11:$E$380, 0)), ""))</f>
        <v/>
      </c>
      <c r="AE127" s="38" t="str">
        <f>IF(COUNTIF($Q127:$AB127, "X")=0, "", IFERROR(INDEX('Intro &amp; Setup'!$T$17:$T$28, MATCH(INDEX($Q$10:$AB$10, $AC127, MATCH("X", $Q127:$AB127, 0)), 'Intro &amp; Setup'!$AA$17:$AA$28, 0)), ""))</f>
        <v/>
      </c>
      <c r="AG127" s="84" t="str">
        <f t="shared" si="15"/>
        <v/>
      </c>
      <c r="AI127" s="36">
        <f t="shared" si="16"/>
        <v>0</v>
      </c>
      <c r="AK127" s="36" t="str">
        <f t="shared" si="17"/>
        <v/>
      </c>
    </row>
    <row r="128" spans="1:37" x14ac:dyDescent="0.25">
      <c r="A128" s="34"/>
      <c r="B128" s="55"/>
      <c r="C128" s="56"/>
      <c r="D128" s="56"/>
      <c r="E128" s="56"/>
      <c r="F128" s="56"/>
      <c r="G128" s="57"/>
      <c r="H128" s="57"/>
      <c r="I128" s="58"/>
      <c r="J128" s="34"/>
      <c r="L128" s="36" t="str">
        <f>IF($B128="", "", IFERROR(FIND(Campaigns!$Q$4, $B128), ""))</f>
        <v/>
      </c>
      <c r="M128" s="73" t="str">
        <f t="shared" si="12"/>
        <v/>
      </c>
      <c r="N128" s="74" t="str">
        <f t="shared" si="13"/>
        <v/>
      </c>
      <c r="O128" s="22" t="str">
        <f t="shared" si="14"/>
        <v/>
      </c>
      <c r="Q128" s="20" t="str">
        <f t="shared" si="11"/>
        <v/>
      </c>
      <c r="R128" s="21" t="str">
        <f t="shared" si="19"/>
        <v/>
      </c>
      <c r="S128" s="21" t="str">
        <f t="shared" si="19"/>
        <v/>
      </c>
      <c r="T128" s="21" t="str">
        <f t="shared" si="19"/>
        <v/>
      </c>
      <c r="U128" s="21" t="str">
        <f t="shared" si="19"/>
        <v/>
      </c>
      <c r="V128" s="21" t="str">
        <f t="shared" si="19"/>
        <v/>
      </c>
      <c r="W128" s="21" t="str">
        <f t="shared" si="19"/>
        <v/>
      </c>
      <c r="X128" s="21" t="str">
        <f t="shared" si="19"/>
        <v/>
      </c>
      <c r="Y128" s="21" t="str">
        <f t="shared" si="19"/>
        <v/>
      </c>
      <c r="Z128" s="21" t="str">
        <f t="shared" si="19"/>
        <v/>
      </c>
      <c r="AA128" s="21" t="str">
        <f t="shared" si="19"/>
        <v/>
      </c>
      <c r="AB128" s="38" t="str">
        <f t="shared" si="19"/>
        <v/>
      </c>
      <c r="AD128" s="36" t="str">
        <f>IF($N128="", "", IFERROR(INDEX(Campaigns!$D$11:$D$380, MATCH($N128, Campaigns!$E$11:$E$380, 0)), ""))</f>
        <v/>
      </c>
      <c r="AE128" s="38" t="str">
        <f>IF(COUNTIF($Q128:$AB128, "X")=0, "", IFERROR(INDEX('Intro &amp; Setup'!$T$17:$T$28, MATCH(INDEX($Q$10:$AB$10, $AC128, MATCH("X", $Q128:$AB128, 0)), 'Intro &amp; Setup'!$AA$17:$AA$28, 0)), ""))</f>
        <v/>
      </c>
      <c r="AG128" s="84" t="str">
        <f t="shared" si="15"/>
        <v/>
      </c>
      <c r="AI128" s="36">
        <f t="shared" si="16"/>
        <v>0</v>
      </c>
      <c r="AK128" s="36" t="str">
        <f t="shared" si="17"/>
        <v/>
      </c>
    </row>
    <row r="129" spans="1:37" x14ac:dyDescent="0.25">
      <c r="A129" s="34"/>
      <c r="B129" s="55"/>
      <c r="C129" s="56"/>
      <c r="D129" s="56"/>
      <c r="E129" s="56"/>
      <c r="F129" s="56"/>
      <c r="G129" s="57"/>
      <c r="H129" s="57"/>
      <c r="I129" s="58"/>
      <c r="J129" s="34"/>
      <c r="L129" s="36" t="str">
        <f>IF($B129="", "", IFERROR(FIND(Campaigns!$Q$4, $B129), ""))</f>
        <v/>
      </c>
      <c r="M129" s="73" t="str">
        <f t="shared" si="12"/>
        <v/>
      </c>
      <c r="N129" s="74" t="str">
        <f t="shared" si="13"/>
        <v/>
      </c>
      <c r="O129" s="22" t="str">
        <f t="shared" si="14"/>
        <v/>
      </c>
      <c r="Q129" s="20" t="str">
        <f t="shared" si="11"/>
        <v/>
      </c>
      <c r="R129" s="21" t="str">
        <f t="shared" si="19"/>
        <v/>
      </c>
      <c r="S129" s="21" t="str">
        <f t="shared" si="19"/>
        <v/>
      </c>
      <c r="T129" s="21" t="str">
        <f t="shared" si="19"/>
        <v/>
      </c>
      <c r="U129" s="21" t="str">
        <f t="shared" si="19"/>
        <v/>
      </c>
      <c r="V129" s="21" t="str">
        <f t="shared" si="19"/>
        <v/>
      </c>
      <c r="W129" s="21" t="str">
        <f t="shared" si="19"/>
        <v/>
      </c>
      <c r="X129" s="21" t="str">
        <f t="shared" si="19"/>
        <v/>
      </c>
      <c r="Y129" s="21" t="str">
        <f t="shared" si="19"/>
        <v/>
      </c>
      <c r="Z129" s="21" t="str">
        <f t="shared" si="19"/>
        <v/>
      </c>
      <c r="AA129" s="21" t="str">
        <f t="shared" si="19"/>
        <v/>
      </c>
      <c r="AB129" s="38" t="str">
        <f t="shared" si="19"/>
        <v/>
      </c>
      <c r="AD129" s="36" t="str">
        <f>IF($N129="", "", IFERROR(INDEX(Campaigns!$D$11:$D$380, MATCH($N129, Campaigns!$E$11:$E$380, 0)), ""))</f>
        <v/>
      </c>
      <c r="AE129" s="38" t="str">
        <f>IF(COUNTIF($Q129:$AB129, "X")=0, "", IFERROR(INDEX('Intro &amp; Setup'!$T$17:$T$28, MATCH(INDEX($Q$10:$AB$10, $AC129, MATCH("X", $Q129:$AB129, 0)), 'Intro &amp; Setup'!$AA$17:$AA$28, 0)), ""))</f>
        <v/>
      </c>
      <c r="AG129" s="84" t="str">
        <f t="shared" si="15"/>
        <v/>
      </c>
      <c r="AI129" s="36">
        <f t="shared" si="16"/>
        <v>0</v>
      </c>
      <c r="AK129" s="36" t="str">
        <f t="shared" si="17"/>
        <v/>
      </c>
    </row>
    <row r="130" spans="1:37" x14ac:dyDescent="0.25">
      <c r="A130" s="34"/>
      <c r="B130" s="55"/>
      <c r="C130" s="56"/>
      <c r="D130" s="56"/>
      <c r="E130" s="56"/>
      <c r="F130" s="56"/>
      <c r="G130" s="57"/>
      <c r="H130" s="57"/>
      <c r="I130" s="58"/>
      <c r="J130" s="34"/>
      <c r="L130" s="36" t="str">
        <f>IF($B130="", "", IFERROR(FIND(Campaigns!$Q$4, $B130), ""))</f>
        <v/>
      </c>
      <c r="M130" s="73" t="str">
        <f t="shared" si="12"/>
        <v/>
      </c>
      <c r="N130" s="74" t="str">
        <f t="shared" si="13"/>
        <v/>
      </c>
      <c r="O130" s="22" t="str">
        <f t="shared" si="14"/>
        <v/>
      </c>
      <c r="Q130" s="20" t="str">
        <f t="shared" si="11"/>
        <v/>
      </c>
      <c r="R130" s="21" t="str">
        <f t="shared" si="19"/>
        <v/>
      </c>
      <c r="S130" s="21" t="str">
        <f t="shared" si="19"/>
        <v/>
      </c>
      <c r="T130" s="21" t="str">
        <f t="shared" si="19"/>
        <v/>
      </c>
      <c r="U130" s="21" t="str">
        <f t="shared" si="19"/>
        <v/>
      </c>
      <c r="V130" s="21" t="str">
        <f t="shared" si="19"/>
        <v/>
      </c>
      <c r="W130" s="21" t="str">
        <f t="shared" si="19"/>
        <v/>
      </c>
      <c r="X130" s="21" t="str">
        <f t="shared" si="19"/>
        <v/>
      </c>
      <c r="Y130" s="21" t="str">
        <f t="shared" si="19"/>
        <v/>
      </c>
      <c r="Z130" s="21" t="str">
        <f t="shared" si="19"/>
        <v/>
      </c>
      <c r="AA130" s="21" t="str">
        <f t="shared" si="19"/>
        <v/>
      </c>
      <c r="AB130" s="38" t="str">
        <f t="shared" si="19"/>
        <v/>
      </c>
      <c r="AD130" s="36" t="str">
        <f>IF($N130="", "", IFERROR(INDEX(Campaigns!$D$11:$D$380, MATCH($N130, Campaigns!$E$11:$E$380, 0)), ""))</f>
        <v/>
      </c>
      <c r="AE130" s="38" t="str">
        <f>IF(COUNTIF($Q130:$AB130, "X")=0, "", IFERROR(INDEX('Intro &amp; Setup'!$T$17:$T$28, MATCH(INDEX($Q$10:$AB$10, $AC130, MATCH("X", $Q130:$AB130, 0)), 'Intro &amp; Setup'!$AA$17:$AA$28, 0)), ""))</f>
        <v/>
      </c>
      <c r="AG130" s="84" t="str">
        <f t="shared" si="15"/>
        <v/>
      </c>
      <c r="AI130" s="36">
        <f t="shared" si="16"/>
        <v>0</v>
      </c>
      <c r="AK130" s="36" t="str">
        <f t="shared" si="17"/>
        <v/>
      </c>
    </row>
    <row r="131" spans="1:37" x14ac:dyDescent="0.25">
      <c r="A131" s="34"/>
      <c r="B131" s="55"/>
      <c r="C131" s="56"/>
      <c r="D131" s="56"/>
      <c r="E131" s="56"/>
      <c r="F131" s="56"/>
      <c r="G131" s="57"/>
      <c r="H131" s="57"/>
      <c r="I131" s="58"/>
      <c r="J131" s="34"/>
      <c r="L131" s="36" t="str">
        <f>IF($B131="", "", IFERROR(FIND(Campaigns!$Q$4, $B131), ""))</f>
        <v/>
      </c>
      <c r="M131" s="73" t="str">
        <f t="shared" si="12"/>
        <v/>
      </c>
      <c r="N131" s="74" t="str">
        <f t="shared" si="13"/>
        <v/>
      </c>
      <c r="O131" s="22" t="str">
        <f t="shared" si="14"/>
        <v/>
      </c>
      <c r="Q131" s="20" t="str">
        <f t="shared" si="11"/>
        <v/>
      </c>
      <c r="R131" s="21" t="str">
        <f t="shared" si="19"/>
        <v/>
      </c>
      <c r="S131" s="21" t="str">
        <f t="shared" si="19"/>
        <v/>
      </c>
      <c r="T131" s="21" t="str">
        <f t="shared" si="19"/>
        <v/>
      </c>
      <c r="U131" s="21" t="str">
        <f t="shared" si="19"/>
        <v/>
      </c>
      <c r="V131" s="21" t="str">
        <f t="shared" si="19"/>
        <v/>
      </c>
      <c r="W131" s="21" t="str">
        <f t="shared" si="19"/>
        <v/>
      </c>
      <c r="X131" s="21" t="str">
        <f t="shared" si="19"/>
        <v/>
      </c>
      <c r="Y131" s="21" t="str">
        <f t="shared" si="19"/>
        <v/>
      </c>
      <c r="Z131" s="21" t="str">
        <f t="shared" si="19"/>
        <v/>
      </c>
      <c r="AA131" s="21" t="str">
        <f t="shared" si="19"/>
        <v/>
      </c>
      <c r="AB131" s="38" t="str">
        <f t="shared" si="19"/>
        <v/>
      </c>
      <c r="AD131" s="36" t="str">
        <f>IF($N131="", "", IFERROR(INDEX(Campaigns!$D$11:$D$380, MATCH($N131, Campaigns!$E$11:$E$380, 0)), ""))</f>
        <v/>
      </c>
      <c r="AE131" s="38" t="str">
        <f>IF(COUNTIF($Q131:$AB131, "X")=0, "", IFERROR(INDEX('Intro &amp; Setup'!$T$17:$T$28, MATCH(INDEX($Q$10:$AB$10, $AC131, MATCH("X", $Q131:$AB131, 0)), 'Intro &amp; Setup'!$AA$17:$AA$28, 0)), ""))</f>
        <v/>
      </c>
      <c r="AG131" s="84" t="str">
        <f t="shared" si="15"/>
        <v/>
      </c>
      <c r="AI131" s="36">
        <f t="shared" si="16"/>
        <v>0</v>
      </c>
      <c r="AK131" s="36" t="str">
        <f t="shared" si="17"/>
        <v/>
      </c>
    </row>
    <row r="132" spans="1:37" x14ac:dyDescent="0.25">
      <c r="A132" s="34"/>
      <c r="B132" s="55"/>
      <c r="C132" s="56"/>
      <c r="D132" s="56"/>
      <c r="E132" s="56"/>
      <c r="F132" s="56"/>
      <c r="G132" s="57"/>
      <c r="H132" s="57"/>
      <c r="I132" s="58"/>
      <c r="J132" s="34"/>
      <c r="L132" s="36" t="str">
        <f>IF($B132="", "", IFERROR(FIND(Campaigns!$Q$4, $B132), ""))</f>
        <v/>
      </c>
      <c r="M132" s="73" t="str">
        <f t="shared" si="12"/>
        <v/>
      </c>
      <c r="N132" s="74" t="str">
        <f t="shared" si="13"/>
        <v/>
      </c>
      <c r="O132" s="22" t="str">
        <f t="shared" si="14"/>
        <v/>
      </c>
      <c r="Q132" s="20" t="str">
        <f t="shared" si="11"/>
        <v/>
      </c>
      <c r="R132" s="21" t="str">
        <f t="shared" si="19"/>
        <v/>
      </c>
      <c r="S132" s="21" t="str">
        <f t="shared" si="19"/>
        <v/>
      </c>
      <c r="T132" s="21" t="str">
        <f t="shared" si="19"/>
        <v/>
      </c>
      <c r="U132" s="21" t="str">
        <f t="shared" si="19"/>
        <v/>
      </c>
      <c r="V132" s="21" t="str">
        <f t="shared" si="19"/>
        <v/>
      </c>
      <c r="W132" s="21" t="str">
        <f t="shared" si="19"/>
        <v/>
      </c>
      <c r="X132" s="21" t="str">
        <f t="shared" si="19"/>
        <v/>
      </c>
      <c r="Y132" s="21" t="str">
        <f t="shared" si="19"/>
        <v/>
      </c>
      <c r="Z132" s="21" t="str">
        <f t="shared" si="19"/>
        <v/>
      </c>
      <c r="AA132" s="21" t="str">
        <f t="shared" si="19"/>
        <v/>
      </c>
      <c r="AB132" s="38" t="str">
        <f t="shared" si="19"/>
        <v/>
      </c>
      <c r="AD132" s="36" t="str">
        <f>IF($N132="", "", IFERROR(INDEX(Campaigns!$D$11:$D$380, MATCH($N132, Campaigns!$E$11:$E$380, 0)), ""))</f>
        <v/>
      </c>
      <c r="AE132" s="38" t="str">
        <f>IF(COUNTIF($Q132:$AB132, "X")=0, "", IFERROR(INDEX('Intro &amp; Setup'!$T$17:$T$28, MATCH(INDEX($Q$10:$AB$10, $AC132, MATCH("X", $Q132:$AB132, 0)), 'Intro &amp; Setup'!$AA$17:$AA$28, 0)), ""))</f>
        <v/>
      </c>
      <c r="AG132" s="84" t="str">
        <f t="shared" si="15"/>
        <v/>
      </c>
      <c r="AI132" s="36">
        <f t="shared" si="16"/>
        <v>0</v>
      </c>
      <c r="AK132" s="36" t="str">
        <f t="shared" si="17"/>
        <v/>
      </c>
    </row>
    <row r="133" spans="1:37" x14ac:dyDescent="0.25">
      <c r="A133" s="34"/>
      <c r="B133" s="55"/>
      <c r="C133" s="56"/>
      <c r="D133" s="56"/>
      <c r="E133" s="56"/>
      <c r="F133" s="56"/>
      <c r="G133" s="57"/>
      <c r="H133" s="57"/>
      <c r="I133" s="58"/>
      <c r="J133" s="34"/>
      <c r="L133" s="36" t="str">
        <f>IF($B133="", "", IFERROR(FIND(Campaigns!$Q$4, $B133), ""))</f>
        <v/>
      </c>
      <c r="M133" s="73" t="str">
        <f t="shared" si="12"/>
        <v/>
      </c>
      <c r="N133" s="74" t="str">
        <f t="shared" si="13"/>
        <v/>
      </c>
      <c r="O133" s="22" t="str">
        <f t="shared" si="14"/>
        <v/>
      </c>
      <c r="Q133" s="20" t="str">
        <f t="shared" ref="Q133:Q196" si="20">IFERROR(IF(Q$10="", "", IF(LEFT($O133, Q$8)=Q$10, "X", "")), "")</f>
        <v/>
      </c>
      <c r="R133" s="21" t="str">
        <f t="shared" si="19"/>
        <v/>
      </c>
      <c r="S133" s="21" t="str">
        <f t="shared" si="19"/>
        <v/>
      </c>
      <c r="T133" s="21" t="str">
        <f t="shared" si="19"/>
        <v/>
      </c>
      <c r="U133" s="21" t="str">
        <f t="shared" si="19"/>
        <v/>
      </c>
      <c r="V133" s="21" t="str">
        <f t="shared" si="19"/>
        <v/>
      </c>
      <c r="W133" s="21" t="str">
        <f t="shared" si="19"/>
        <v/>
      </c>
      <c r="X133" s="21" t="str">
        <f t="shared" si="19"/>
        <v/>
      </c>
      <c r="Y133" s="21" t="str">
        <f t="shared" si="19"/>
        <v/>
      </c>
      <c r="Z133" s="21" t="str">
        <f t="shared" si="19"/>
        <v/>
      </c>
      <c r="AA133" s="21" t="str">
        <f t="shared" si="19"/>
        <v/>
      </c>
      <c r="AB133" s="38" t="str">
        <f t="shared" si="19"/>
        <v/>
      </c>
      <c r="AD133" s="36" t="str">
        <f>IF($N133="", "", IFERROR(INDEX(Campaigns!$D$11:$D$380, MATCH($N133, Campaigns!$E$11:$E$380, 0)), ""))</f>
        <v/>
      </c>
      <c r="AE133" s="38" t="str">
        <f>IF(COUNTIF($Q133:$AB133, "X")=0, "", IFERROR(INDEX('Intro &amp; Setup'!$T$17:$T$28, MATCH(INDEX($Q$10:$AB$10, $AC133, MATCH("X", $Q133:$AB133, 0)), 'Intro &amp; Setup'!$AA$17:$AA$28, 0)), ""))</f>
        <v/>
      </c>
      <c r="AG133" s="84" t="str">
        <f t="shared" si="15"/>
        <v/>
      </c>
      <c r="AI133" s="36">
        <f t="shared" si="16"/>
        <v>0</v>
      </c>
      <c r="AK133" s="36" t="str">
        <f t="shared" si="17"/>
        <v/>
      </c>
    </row>
    <row r="134" spans="1:37" x14ac:dyDescent="0.25">
      <c r="A134" s="34"/>
      <c r="B134" s="55"/>
      <c r="C134" s="56"/>
      <c r="D134" s="56"/>
      <c r="E134" s="56"/>
      <c r="F134" s="56"/>
      <c r="G134" s="57"/>
      <c r="H134" s="57"/>
      <c r="I134" s="58"/>
      <c r="J134" s="34"/>
      <c r="L134" s="36" t="str">
        <f>IF($B134="", "", IFERROR(FIND(Campaigns!$Q$4, $B134), ""))</f>
        <v/>
      </c>
      <c r="M134" s="73" t="str">
        <f t="shared" si="12"/>
        <v/>
      </c>
      <c r="N134" s="74" t="str">
        <f t="shared" si="13"/>
        <v/>
      </c>
      <c r="O134" s="22" t="str">
        <f t="shared" si="14"/>
        <v/>
      </c>
      <c r="Q134" s="20" t="str">
        <f t="shared" si="20"/>
        <v/>
      </c>
      <c r="R134" s="21" t="str">
        <f t="shared" si="19"/>
        <v/>
      </c>
      <c r="S134" s="21" t="str">
        <f t="shared" si="19"/>
        <v/>
      </c>
      <c r="T134" s="21" t="str">
        <f t="shared" si="19"/>
        <v/>
      </c>
      <c r="U134" s="21" t="str">
        <f t="shared" si="19"/>
        <v/>
      </c>
      <c r="V134" s="21" t="str">
        <f t="shared" si="19"/>
        <v/>
      </c>
      <c r="W134" s="21" t="str">
        <f t="shared" si="19"/>
        <v/>
      </c>
      <c r="X134" s="21" t="str">
        <f t="shared" si="19"/>
        <v/>
      </c>
      <c r="Y134" s="21" t="str">
        <f t="shared" si="19"/>
        <v/>
      </c>
      <c r="Z134" s="21" t="str">
        <f t="shared" si="19"/>
        <v/>
      </c>
      <c r="AA134" s="21" t="str">
        <f t="shared" si="19"/>
        <v/>
      </c>
      <c r="AB134" s="38" t="str">
        <f t="shared" si="19"/>
        <v/>
      </c>
      <c r="AD134" s="36" t="str">
        <f>IF($N134="", "", IFERROR(INDEX(Campaigns!$D$11:$D$380, MATCH($N134, Campaigns!$E$11:$E$380, 0)), ""))</f>
        <v/>
      </c>
      <c r="AE134" s="38" t="str">
        <f>IF(COUNTIF($Q134:$AB134, "X")=0, "", IFERROR(INDEX('Intro &amp; Setup'!$T$17:$T$28, MATCH(INDEX($Q$10:$AB$10, $AC134, MATCH("X", $Q134:$AB134, 0)), 'Intro &amp; Setup'!$AA$17:$AA$28, 0)), ""))</f>
        <v/>
      </c>
      <c r="AG134" s="84" t="str">
        <f t="shared" si="15"/>
        <v/>
      </c>
      <c r="AI134" s="36">
        <f t="shared" si="16"/>
        <v>0</v>
      </c>
      <c r="AK134" s="36" t="str">
        <f t="shared" si="17"/>
        <v/>
      </c>
    </row>
    <row r="135" spans="1:37" x14ac:dyDescent="0.25">
      <c r="A135" s="34"/>
      <c r="B135" s="55"/>
      <c r="C135" s="56"/>
      <c r="D135" s="56"/>
      <c r="E135" s="56"/>
      <c r="F135" s="56"/>
      <c r="G135" s="57"/>
      <c r="H135" s="57"/>
      <c r="I135" s="58"/>
      <c r="J135" s="34"/>
      <c r="L135" s="36" t="str">
        <f>IF($B135="", "", IFERROR(FIND(Campaigns!$Q$4, $B135), ""))</f>
        <v/>
      </c>
      <c r="M135" s="73" t="str">
        <f t="shared" si="12"/>
        <v/>
      </c>
      <c r="N135" s="74" t="str">
        <f t="shared" si="13"/>
        <v/>
      </c>
      <c r="O135" s="22" t="str">
        <f t="shared" si="14"/>
        <v/>
      </c>
      <c r="Q135" s="20" t="str">
        <f t="shared" si="20"/>
        <v/>
      </c>
      <c r="R135" s="21" t="str">
        <f t="shared" si="19"/>
        <v/>
      </c>
      <c r="S135" s="21" t="str">
        <f t="shared" si="19"/>
        <v/>
      </c>
      <c r="T135" s="21" t="str">
        <f t="shared" si="19"/>
        <v/>
      </c>
      <c r="U135" s="21" t="str">
        <f t="shared" si="19"/>
        <v/>
      </c>
      <c r="V135" s="21" t="str">
        <f t="shared" si="19"/>
        <v/>
      </c>
      <c r="W135" s="21" t="str">
        <f t="shared" si="19"/>
        <v/>
      </c>
      <c r="X135" s="21" t="str">
        <f t="shared" si="19"/>
        <v/>
      </c>
      <c r="Y135" s="21" t="str">
        <f t="shared" si="19"/>
        <v/>
      </c>
      <c r="Z135" s="21" t="str">
        <f t="shared" si="19"/>
        <v/>
      </c>
      <c r="AA135" s="21" t="str">
        <f t="shared" si="19"/>
        <v/>
      </c>
      <c r="AB135" s="38" t="str">
        <f t="shared" si="19"/>
        <v/>
      </c>
      <c r="AD135" s="36" t="str">
        <f>IF($N135="", "", IFERROR(INDEX(Campaigns!$D$11:$D$380, MATCH($N135, Campaigns!$E$11:$E$380, 0)), ""))</f>
        <v/>
      </c>
      <c r="AE135" s="38" t="str">
        <f>IF(COUNTIF($Q135:$AB135, "X")=0, "", IFERROR(INDEX('Intro &amp; Setup'!$T$17:$T$28, MATCH(INDEX($Q$10:$AB$10, $AC135, MATCH("X", $Q135:$AB135, 0)), 'Intro &amp; Setup'!$AA$17:$AA$28, 0)), ""))</f>
        <v/>
      </c>
      <c r="AG135" s="84" t="str">
        <f t="shared" si="15"/>
        <v/>
      </c>
      <c r="AI135" s="36">
        <f t="shared" si="16"/>
        <v>0</v>
      </c>
      <c r="AK135" s="36" t="str">
        <f t="shared" si="17"/>
        <v/>
      </c>
    </row>
    <row r="136" spans="1:37" x14ac:dyDescent="0.25">
      <c r="A136" s="34"/>
      <c r="B136" s="55"/>
      <c r="C136" s="56"/>
      <c r="D136" s="56"/>
      <c r="E136" s="56"/>
      <c r="F136" s="56"/>
      <c r="G136" s="57"/>
      <c r="H136" s="57"/>
      <c r="I136" s="58"/>
      <c r="J136" s="34"/>
      <c r="L136" s="36" t="str">
        <f>IF($B136="", "", IFERROR(FIND(Campaigns!$Q$4, $B136), ""))</f>
        <v/>
      </c>
      <c r="M136" s="73" t="str">
        <f t="shared" si="12"/>
        <v/>
      </c>
      <c r="N136" s="74" t="str">
        <f t="shared" si="13"/>
        <v/>
      </c>
      <c r="O136" s="22" t="str">
        <f t="shared" si="14"/>
        <v/>
      </c>
      <c r="Q136" s="20" t="str">
        <f t="shared" si="20"/>
        <v/>
      </c>
      <c r="R136" s="21" t="str">
        <f t="shared" si="19"/>
        <v/>
      </c>
      <c r="S136" s="21" t="str">
        <f t="shared" si="19"/>
        <v/>
      </c>
      <c r="T136" s="21" t="str">
        <f t="shared" si="19"/>
        <v/>
      </c>
      <c r="U136" s="21" t="str">
        <f t="shared" si="19"/>
        <v/>
      </c>
      <c r="V136" s="21" t="str">
        <f t="shared" si="19"/>
        <v/>
      </c>
      <c r="W136" s="21" t="str">
        <f t="shared" si="19"/>
        <v/>
      </c>
      <c r="X136" s="21" t="str">
        <f t="shared" si="19"/>
        <v/>
      </c>
      <c r="Y136" s="21" t="str">
        <f t="shared" si="19"/>
        <v/>
      </c>
      <c r="Z136" s="21" t="str">
        <f t="shared" si="19"/>
        <v/>
      </c>
      <c r="AA136" s="21" t="str">
        <f t="shared" si="19"/>
        <v/>
      </c>
      <c r="AB136" s="38" t="str">
        <f t="shared" si="19"/>
        <v/>
      </c>
      <c r="AD136" s="36" t="str">
        <f>IF($N136="", "", IFERROR(INDEX(Campaigns!$D$11:$D$380, MATCH($N136, Campaigns!$E$11:$E$380, 0)), ""))</f>
        <v/>
      </c>
      <c r="AE136" s="38" t="str">
        <f>IF(COUNTIF($Q136:$AB136, "X")=0, "", IFERROR(INDEX('Intro &amp; Setup'!$T$17:$T$28, MATCH(INDEX($Q$10:$AB$10, $AC136, MATCH("X", $Q136:$AB136, 0)), 'Intro &amp; Setup'!$AA$17:$AA$28, 0)), ""))</f>
        <v/>
      </c>
      <c r="AG136" s="84" t="str">
        <f t="shared" si="15"/>
        <v/>
      </c>
      <c r="AI136" s="36">
        <f t="shared" si="16"/>
        <v>0</v>
      </c>
      <c r="AK136" s="36" t="str">
        <f t="shared" si="17"/>
        <v/>
      </c>
    </row>
    <row r="137" spans="1:37" x14ac:dyDescent="0.25">
      <c r="A137" s="34"/>
      <c r="B137" s="55"/>
      <c r="C137" s="56"/>
      <c r="D137" s="56"/>
      <c r="E137" s="56"/>
      <c r="F137" s="56"/>
      <c r="G137" s="57"/>
      <c r="H137" s="57"/>
      <c r="I137" s="58"/>
      <c r="J137" s="34"/>
      <c r="L137" s="36" t="str">
        <f>IF($B137="", "", IFERROR(FIND(Campaigns!$Q$4, $B137), ""))</f>
        <v/>
      </c>
      <c r="M137" s="73" t="str">
        <f t="shared" si="12"/>
        <v/>
      </c>
      <c r="N137" s="74" t="str">
        <f t="shared" si="13"/>
        <v/>
      </c>
      <c r="O137" s="22" t="str">
        <f t="shared" si="14"/>
        <v/>
      </c>
      <c r="Q137" s="20" t="str">
        <f t="shared" si="20"/>
        <v/>
      </c>
      <c r="R137" s="21" t="str">
        <f t="shared" si="19"/>
        <v/>
      </c>
      <c r="S137" s="21" t="str">
        <f t="shared" si="19"/>
        <v/>
      </c>
      <c r="T137" s="21" t="str">
        <f t="shared" si="19"/>
        <v/>
      </c>
      <c r="U137" s="21" t="str">
        <f t="shared" si="19"/>
        <v/>
      </c>
      <c r="V137" s="21" t="str">
        <f t="shared" si="19"/>
        <v/>
      </c>
      <c r="W137" s="21" t="str">
        <f t="shared" si="19"/>
        <v/>
      </c>
      <c r="X137" s="21" t="str">
        <f t="shared" si="19"/>
        <v/>
      </c>
      <c r="Y137" s="21" t="str">
        <f t="shared" si="19"/>
        <v/>
      </c>
      <c r="Z137" s="21" t="str">
        <f t="shared" ref="R137:AB160" si="21">IFERROR(IF(Z$10="", "", IF(LEFT($O137, Z$8)=Z$10, "X", "")), "")</f>
        <v/>
      </c>
      <c r="AA137" s="21" t="str">
        <f t="shared" si="21"/>
        <v/>
      </c>
      <c r="AB137" s="38" t="str">
        <f t="shared" si="21"/>
        <v/>
      </c>
      <c r="AD137" s="36" t="str">
        <f>IF($N137="", "", IFERROR(INDEX(Campaigns!$D$11:$D$380, MATCH($N137, Campaigns!$E$11:$E$380, 0)), ""))</f>
        <v/>
      </c>
      <c r="AE137" s="38" t="str">
        <f>IF(COUNTIF($Q137:$AB137, "X")=0, "", IFERROR(INDEX('Intro &amp; Setup'!$T$17:$T$28, MATCH(INDEX($Q$10:$AB$10, $AC137, MATCH("X", $Q137:$AB137, 0)), 'Intro &amp; Setup'!$AA$17:$AA$28, 0)), ""))</f>
        <v/>
      </c>
      <c r="AG137" s="84" t="str">
        <f t="shared" si="15"/>
        <v/>
      </c>
      <c r="AI137" s="36">
        <f t="shared" si="16"/>
        <v>0</v>
      </c>
      <c r="AK137" s="36" t="str">
        <f t="shared" si="17"/>
        <v/>
      </c>
    </row>
    <row r="138" spans="1:37" x14ac:dyDescent="0.25">
      <c r="A138" s="34"/>
      <c r="B138" s="55"/>
      <c r="C138" s="56"/>
      <c r="D138" s="56"/>
      <c r="E138" s="56"/>
      <c r="F138" s="56"/>
      <c r="G138" s="57"/>
      <c r="H138" s="57"/>
      <c r="I138" s="58"/>
      <c r="J138" s="34"/>
      <c r="L138" s="36" t="str">
        <f>IF($B138="", "", IFERROR(FIND(Campaigns!$Q$4, $B138), ""))</f>
        <v/>
      </c>
      <c r="M138" s="73" t="str">
        <f t="shared" si="12"/>
        <v/>
      </c>
      <c r="N138" s="74" t="str">
        <f t="shared" si="13"/>
        <v/>
      </c>
      <c r="O138" s="22" t="str">
        <f t="shared" si="14"/>
        <v/>
      </c>
      <c r="Q138" s="20" t="str">
        <f t="shared" si="20"/>
        <v/>
      </c>
      <c r="R138" s="21" t="str">
        <f t="shared" si="21"/>
        <v/>
      </c>
      <c r="S138" s="21" t="str">
        <f t="shared" si="21"/>
        <v/>
      </c>
      <c r="T138" s="21" t="str">
        <f t="shared" si="21"/>
        <v/>
      </c>
      <c r="U138" s="21" t="str">
        <f t="shared" si="21"/>
        <v/>
      </c>
      <c r="V138" s="21" t="str">
        <f t="shared" si="21"/>
        <v/>
      </c>
      <c r="W138" s="21" t="str">
        <f t="shared" si="21"/>
        <v/>
      </c>
      <c r="X138" s="21" t="str">
        <f t="shared" si="21"/>
        <v/>
      </c>
      <c r="Y138" s="21" t="str">
        <f t="shared" si="21"/>
        <v/>
      </c>
      <c r="Z138" s="21" t="str">
        <f t="shared" si="21"/>
        <v/>
      </c>
      <c r="AA138" s="21" t="str">
        <f t="shared" si="21"/>
        <v/>
      </c>
      <c r="AB138" s="38" t="str">
        <f t="shared" si="21"/>
        <v/>
      </c>
      <c r="AD138" s="36" t="str">
        <f>IF($N138="", "", IFERROR(INDEX(Campaigns!$D$11:$D$380, MATCH($N138, Campaigns!$E$11:$E$380, 0)), ""))</f>
        <v/>
      </c>
      <c r="AE138" s="38" t="str">
        <f>IF(COUNTIF($Q138:$AB138, "X")=0, "", IFERROR(INDEX('Intro &amp; Setup'!$T$17:$T$28, MATCH(INDEX($Q$10:$AB$10, $AC138, MATCH("X", $Q138:$AB138, 0)), 'Intro &amp; Setup'!$AA$17:$AA$28, 0)), ""))</f>
        <v/>
      </c>
      <c r="AG138" s="84" t="str">
        <f t="shared" si="15"/>
        <v/>
      </c>
      <c r="AI138" s="36">
        <f t="shared" si="16"/>
        <v>0</v>
      </c>
      <c r="AK138" s="36" t="str">
        <f t="shared" si="17"/>
        <v/>
      </c>
    </row>
    <row r="139" spans="1:37" x14ac:dyDescent="0.25">
      <c r="A139" s="34"/>
      <c r="B139" s="55"/>
      <c r="C139" s="56"/>
      <c r="D139" s="56"/>
      <c r="E139" s="56"/>
      <c r="F139" s="56"/>
      <c r="G139" s="57"/>
      <c r="H139" s="57"/>
      <c r="I139" s="58"/>
      <c r="J139" s="34"/>
      <c r="L139" s="36" t="str">
        <f>IF($B139="", "", IFERROR(FIND(Campaigns!$Q$4, $B139), ""))</f>
        <v/>
      </c>
      <c r="M139" s="73" t="str">
        <f t="shared" si="12"/>
        <v/>
      </c>
      <c r="N139" s="74" t="str">
        <f t="shared" si="13"/>
        <v/>
      </c>
      <c r="O139" s="22" t="str">
        <f t="shared" si="14"/>
        <v/>
      </c>
      <c r="Q139" s="20" t="str">
        <f t="shared" si="20"/>
        <v/>
      </c>
      <c r="R139" s="21" t="str">
        <f t="shared" si="21"/>
        <v/>
      </c>
      <c r="S139" s="21" t="str">
        <f t="shared" si="21"/>
        <v/>
      </c>
      <c r="T139" s="21" t="str">
        <f t="shared" si="21"/>
        <v/>
      </c>
      <c r="U139" s="21" t="str">
        <f t="shared" si="21"/>
        <v/>
      </c>
      <c r="V139" s="21" t="str">
        <f t="shared" si="21"/>
        <v/>
      </c>
      <c r="W139" s="21" t="str">
        <f t="shared" si="21"/>
        <v/>
      </c>
      <c r="X139" s="21" t="str">
        <f t="shared" si="21"/>
        <v/>
      </c>
      <c r="Y139" s="21" t="str">
        <f t="shared" si="21"/>
        <v/>
      </c>
      <c r="Z139" s="21" t="str">
        <f t="shared" si="21"/>
        <v/>
      </c>
      <c r="AA139" s="21" t="str">
        <f t="shared" si="21"/>
        <v/>
      </c>
      <c r="AB139" s="38" t="str">
        <f t="shared" si="21"/>
        <v/>
      </c>
      <c r="AD139" s="36" t="str">
        <f>IF($N139="", "", IFERROR(INDEX(Campaigns!$D$11:$D$380, MATCH($N139, Campaigns!$E$11:$E$380, 0)), ""))</f>
        <v/>
      </c>
      <c r="AE139" s="38" t="str">
        <f>IF(COUNTIF($Q139:$AB139, "X")=0, "", IFERROR(INDEX('Intro &amp; Setup'!$T$17:$T$28, MATCH(INDEX($Q$10:$AB$10, $AC139, MATCH("X", $Q139:$AB139, 0)), 'Intro &amp; Setup'!$AA$17:$AA$28, 0)), ""))</f>
        <v/>
      </c>
      <c r="AG139" s="84" t="str">
        <f t="shared" si="15"/>
        <v/>
      </c>
      <c r="AI139" s="36">
        <f t="shared" si="16"/>
        <v>0</v>
      </c>
      <c r="AK139" s="36" t="str">
        <f t="shared" si="17"/>
        <v/>
      </c>
    </row>
    <row r="140" spans="1:37" x14ac:dyDescent="0.25">
      <c r="A140" s="34"/>
      <c r="B140" s="55"/>
      <c r="C140" s="56"/>
      <c r="D140" s="56"/>
      <c r="E140" s="56"/>
      <c r="F140" s="56"/>
      <c r="G140" s="57"/>
      <c r="H140" s="57"/>
      <c r="I140" s="58"/>
      <c r="J140" s="34"/>
      <c r="L140" s="36" t="str">
        <f>IF($B140="", "", IFERROR(FIND(Campaigns!$Q$4, $B140), ""))</f>
        <v/>
      </c>
      <c r="M140" s="73" t="str">
        <f t="shared" ref="M140:M203" si="22">IFERROR(REPLACE($B140, 1, $L140+$L$9-1, ""), "")</f>
        <v/>
      </c>
      <c r="N140" s="74" t="str">
        <f t="shared" ref="N140:N203" si="23">IFERROR(LEFT($M140, FIND("-", $M140)-1), "")</f>
        <v/>
      </c>
      <c r="O140" s="22" t="str">
        <f t="shared" ref="O140:O203" si="24">IFERROR(REPLACE($M140, 1, FIND("-", $M140), ""), "")</f>
        <v/>
      </c>
      <c r="Q140" s="20" t="str">
        <f t="shared" si="20"/>
        <v/>
      </c>
      <c r="R140" s="21" t="str">
        <f t="shared" si="21"/>
        <v/>
      </c>
      <c r="S140" s="21" t="str">
        <f t="shared" si="21"/>
        <v/>
      </c>
      <c r="T140" s="21" t="str">
        <f t="shared" si="21"/>
        <v/>
      </c>
      <c r="U140" s="21" t="str">
        <f t="shared" si="21"/>
        <v/>
      </c>
      <c r="V140" s="21" t="str">
        <f t="shared" si="21"/>
        <v/>
      </c>
      <c r="W140" s="21" t="str">
        <f t="shared" si="21"/>
        <v/>
      </c>
      <c r="X140" s="21" t="str">
        <f t="shared" si="21"/>
        <v/>
      </c>
      <c r="Y140" s="21" t="str">
        <f t="shared" si="21"/>
        <v/>
      </c>
      <c r="Z140" s="21" t="str">
        <f t="shared" si="21"/>
        <v/>
      </c>
      <c r="AA140" s="21" t="str">
        <f t="shared" si="21"/>
        <v/>
      </c>
      <c r="AB140" s="38" t="str">
        <f t="shared" si="21"/>
        <v/>
      </c>
      <c r="AD140" s="36" t="str">
        <f>IF($N140="", "", IFERROR(INDEX(Campaigns!$D$11:$D$380, MATCH($N140, Campaigns!$E$11:$E$380, 0)), ""))</f>
        <v/>
      </c>
      <c r="AE140" s="38" t="str">
        <f>IF(COUNTIF($Q140:$AB140, "X")=0, "", IFERROR(INDEX('Intro &amp; Setup'!$T$17:$T$28, MATCH(INDEX($Q$10:$AB$10, $AC140, MATCH("X", $Q140:$AB140, 0)), 'Intro &amp; Setup'!$AA$17:$AA$28, 0)), ""))</f>
        <v/>
      </c>
      <c r="AG140" s="84" t="str">
        <f t="shared" ref="AG140:AG203" si="25">IF(OR($AD140="", $AE140=""), "", _xlfn.CONCAT($AD140, "-", $AE140))</f>
        <v/>
      </c>
      <c r="AI140" s="36">
        <f t="shared" ref="AI140:AI203" si="26">IF($AI$4=$AI$6, $C140, IF($AI$4=$AI$7, $D140, IF($AI$4=$AI$8, $F140, "")))</f>
        <v>0</v>
      </c>
      <c r="AK140" s="36" t="str">
        <f t="shared" ref="AK140:AK203" si="27">IF($AG140="", "", "X")</f>
        <v/>
      </c>
    </row>
    <row r="141" spans="1:37" x14ac:dyDescent="0.25">
      <c r="A141" s="34"/>
      <c r="B141" s="55"/>
      <c r="C141" s="56"/>
      <c r="D141" s="56"/>
      <c r="E141" s="56"/>
      <c r="F141" s="56"/>
      <c r="G141" s="57"/>
      <c r="H141" s="57"/>
      <c r="I141" s="58"/>
      <c r="J141" s="34"/>
      <c r="L141" s="36" t="str">
        <f>IF($B141="", "", IFERROR(FIND(Campaigns!$Q$4, $B141), ""))</f>
        <v/>
      </c>
      <c r="M141" s="73" t="str">
        <f t="shared" si="22"/>
        <v/>
      </c>
      <c r="N141" s="74" t="str">
        <f t="shared" si="23"/>
        <v/>
      </c>
      <c r="O141" s="22" t="str">
        <f t="shared" si="24"/>
        <v/>
      </c>
      <c r="Q141" s="20" t="str">
        <f t="shared" si="20"/>
        <v/>
      </c>
      <c r="R141" s="21" t="str">
        <f t="shared" si="21"/>
        <v/>
      </c>
      <c r="S141" s="21" t="str">
        <f t="shared" si="21"/>
        <v/>
      </c>
      <c r="T141" s="21" t="str">
        <f t="shared" si="21"/>
        <v/>
      </c>
      <c r="U141" s="21" t="str">
        <f t="shared" si="21"/>
        <v/>
      </c>
      <c r="V141" s="21" t="str">
        <f t="shared" si="21"/>
        <v/>
      </c>
      <c r="W141" s="21" t="str">
        <f t="shared" si="21"/>
        <v/>
      </c>
      <c r="X141" s="21" t="str">
        <f t="shared" si="21"/>
        <v/>
      </c>
      <c r="Y141" s="21" t="str">
        <f t="shared" si="21"/>
        <v/>
      </c>
      <c r="Z141" s="21" t="str">
        <f t="shared" si="21"/>
        <v/>
      </c>
      <c r="AA141" s="21" t="str">
        <f t="shared" si="21"/>
        <v/>
      </c>
      <c r="AB141" s="38" t="str">
        <f t="shared" si="21"/>
        <v/>
      </c>
      <c r="AD141" s="36" t="str">
        <f>IF($N141="", "", IFERROR(INDEX(Campaigns!$D$11:$D$380, MATCH($N141, Campaigns!$E$11:$E$380, 0)), ""))</f>
        <v/>
      </c>
      <c r="AE141" s="38" t="str">
        <f>IF(COUNTIF($Q141:$AB141, "X")=0, "", IFERROR(INDEX('Intro &amp; Setup'!$T$17:$T$28, MATCH(INDEX($Q$10:$AB$10, $AC141, MATCH("X", $Q141:$AB141, 0)), 'Intro &amp; Setup'!$AA$17:$AA$28, 0)), ""))</f>
        <v/>
      </c>
      <c r="AG141" s="84" t="str">
        <f t="shared" si="25"/>
        <v/>
      </c>
      <c r="AI141" s="36">
        <f t="shared" si="26"/>
        <v>0</v>
      </c>
      <c r="AK141" s="36" t="str">
        <f t="shared" si="27"/>
        <v/>
      </c>
    </row>
    <row r="142" spans="1:37" x14ac:dyDescent="0.25">
      <c r="A142" s="34"/>
      <c r="B142" s="55"/>
      <c r="C142" s="56"/>
      <c r="D142" s="56"/>
      <c r="E142" s="56"/>
      <c r="F142" s="56"/>
      <c r="G142" s="57"/>
      <c r="H142" s="57"/>
      <c r="I142" s="58"/>
      <c r="J142" s="34"/>
      <c r="L142" s="36" t="str">
        <f>IF($B142="", "", IFERROR(FIND(Campaigns!$Q$4, $B142), ""))</f>
        <v/>
      </c>
      <c r="M142" s="73" t="str">
        <f t="shared" si="22"/>
        <v/>
      </c>
      <c r="N142" s="74" t="str">
        <f t="shared" si="23"/>
        <v/>
      </c>
      <c r="O142" s="22" t="str">
        <f t="shared" si="24"/>
        <v/>
      </c>
      <c r="Q142" s="20" t="str">
        <f t="shared" si="20"/>
        <v/>
      </c>
      <c r="R142" s="21" t="str">
        <f t="shared" si="21"/>
        <v/>
      </c>
      <c r="S142" s="21" t="str">
        <f t="shared" si="21"/>
        <v/>
      </c>
      <c r="T142" s="21" t="str">
        <f t="shared" si="21"/>
        <v/>
      </c>
      <c r="U142" s="21" t="str">
        <f t="shared" si="21"/>
        <v/>
      </c>
      <c r="V142" s="21" t="str">
        <f t="shared" si="21"/>
        <v/>
      </c>
      <c r="W142" s="21" t="str">
        <f t="shared" si="21"/>
        <v/>
      </c>
      <c r="X142" s="21" t="str">
        <f t="shared" si="21"/>
        <v/>
      </c>
      <c r="Y142" s="21" t="str">
        <f t="shared" si="21"/>
        <v/>
      </c>
      <c r="Z142" s="21" t="str">
        <f t="shared" si="21"/>
        <v/>
      </c>
      <c r="AA142" s="21" t="str">
        <f t="shared" si="21"/>
        <v/>
      </c>
      <c r="AB142" s="38" t="str">
        <f t="shared" si="21"/>
        <v/>
      </c>
      <c r="AD142" s="36" t="str">
        <f>IF($N142="", "", IFERROR(INDEX(Campaigns!$D$11:$D$380, MATCH($N142, Campaigns!$E$11:$E$380, 0)), ""))</f>
        <v/>
      </c>
      <c r="AE142" s="38" t="str">
        <f>IF(COUNTIF($Q142:$AB142, "X")=0, "", IFERROR(INDEX('Intro &amp; Setup'!$T$17:$T$28, MATCH(INDEX($Q$10:$AB$10, $AC142, MATCH("X", $Q142:$AB142, 0)), 'Intro &amp; Setup'!$AA$17:$AA$28, 0)), ""))</f>
        <v/>
      </c>
      <c r="AG142" s="84" t="str">
        <f t="shared" si="25"/>
        <v/>
      </c>
      <c r="AI142" s="36">
        <f t="shared" si="26"/>
        <v>0</v>
      </c>
      <c r="AK142" s="36" t="str">
        <f t="shared" si="27"/>
        <v/>
      </c>
    </row>
    <row r="143" spans="1:37" x14ac:dyDescent="0.25">
      <c r="A143" s="34"/>
      <c r="B143" s="55"/>
      <c r="C143" s="56"/>
      <c r="D143" s="56"/>
      <c r="E143" s="56"/>
      <c r="F143" s="56"/>
      <c r="G143" s="57"/>
      <c r="H143" s="57"/>
      <c r="I143" s="58"/>
      <c r="J143" s="34"/>
      <c r="L143" s="36" t="str">
        <f>IF($B143="", "", IFERROR(FIND(Campaigns!$Q$4, $B143), ""))</f>
        <v/>
      </c>
      <c r="M143" s="73" t="str">
        <f t="shared" si="22"/>
        <v/>
      </c>
      <c r="N143" s="74" t="str">
        <f t="shared" si="23"/>
        <v/>
      </c>
      <c r="O143" s="22" t="str">
        <f t="shared" si="24"/>
        <v/>
      </c>
      <c r="Q143" s="20" t="str">
        <f t="shared" si="20"/>
        <v/>
      </c>
      <c r="R143" s="21" t="str">
        <f t="shared" si="21"/>
        <v/>
      </c>
      <c r="S143" s="21" t="str">
        <f t="shared" si="21"/>
        <v/>
      </c>
      <c r="T143" s="21" t="str">
        <f t="shared" si="21"/>
        <v/>
      </c>
      <c r="U143" s="21" t="str">
        <f t="shared" si="21"/>
        <v/>
      </c>
      <c r="V143" s="21" t="str">
        <f t="shared" si="21"/>
        <v/>
      </c>
      <c r="W143" s="21" t="str">
        <f t="shared" si="21"/>
        <v/>
      </c>
      <c r="X143" s="21" t="str">
        <f t="shared" si="21"/>
        <v/>
      </c>
      <c r="Y143" s="21" t="str">
        <f t="shared" si="21"/>
        <v/>
      </c>
      <c r="Z143" s="21" t="str">
        <f t="shared" si="21"/>
        <v/>
      </c>
      <c r="AA143" s="21" t="str">
        <f t="shared" si="21"/>
        <v/>
      </c>
      <c r="AB143" s="38" t="str">
        <f t="shared" si="21"/>
        <v/>
      </c>
      <c r="AD143" s="36" t="str">
        <f>IF($N143="", "", IFERROR(INDEX(Campaigns!$D$11:$D$380, MATCH($N143, Campaigns!$E$11:$E$380, 0)), ""))</f>
        <v/>
      </c>
      <c r="AE143" s="38" t="str">
        <f>IF(COUNTIF($Q143:$AB143, "X")=0, "", IFERROR(INDEX('Intro &amp; Setup'!$T$17:$T$28, MATCH(INDEX($Q$10:$AB$10, $AC143, MATCH("X", $Q143:$AB143, 0)), 'Intro &amp; Setup'!$AA$17:$AA$28, 0)), ""))</f>
        <v/>
      </c>
      <c r="AG143" s="84" t="str">
        <f t="shared" si="25"/>
        <v/>
      </c>
      <c r="AI143" s="36">
        <f t="shared" si="26"/>
        <v>0</v>
      </c>
      <c r="AK143" s="36" t="str">
        <f t="shared" si="27"/>
        <v/>
      </c>
    </row>
    <row r="144" spans="1:37" x14ac:dyDescent="0.25">
      <c r="A144" s="34"/>
      <c r="B144" s="55"/>
      <c r="C144" s="56"/>
      <c r="D144" s="56"/>
      <c r="E144" s="56"/>
      <c r="F144" s="56"/>
      <c r="G144" s="57"/>
      <c r="H144" s="57"/>
      <c r="I144" s="58"/>
      <c r="J144" s="34"/>
      <c r="L144" s="36" t="str">
        <f>IF($B144="", "", IFERROR(FIND(Campaigns!$Q$4, $B144), ""))</f>
        <v/>
      </c>
      <c r="M144" s="73" t="str">
        <f t="shared" si="22"/>
        <v/>
      </c>
      <c r="N144" s="74" t="str">
        <f t="shared" si="23"/>
        <v/>
      </c>
      <c r="O144" s="22" t="str">
        <f t="shared" si="24"/>
        <v/>
      </c>
      <c r="Q144" s="20" t="str">
        <f t="shared" si="20"/>
        <v/>
      </c>
      <c r="R144" s="21" t="str">
        <f t="shared" si="21"/>
        <v/>
      </c>
      <c r="S144" s="21" t="str">
        <f t="shared" si="21"/>
        <v/>
      </c>
      <c r="T144" s="21" t="str">
        <f t="shared" si="21"/>
        <v/>
      </c>
      <c r="U144" s="21" t="str">
        <f t="shared" si="21"/>
        <v/>
      </c>
      <c r="V144" s="21" t="str">
        <f t="shared" si="21"/>
        <v/>
      </c>
      <c r="W144" s="21" t="str">
        <f t="shared" si="21"/>
        <v/>
      </c>
      <c r="X144" s="21" t="str">
        <f t="shared" si="21"/>
        <v/>
      </c>
      <c r="Y144" s="21" t="str">
        <f t="shared" si="21"/>
        <v/>
      </c>
      <c r="Z144" s="21" t="str">
        <f t="shared" si="21"/>
        <v/>
      </c>
      <c r="AA144" s="21" t="str">
        <f t="shared" si="21"/>
        <v/>
      </c>
      <c r="AB144" s="38" t="str">
        <f t="shared" si="21"/>
        <v/>
      </c>
      <c r="AD144" s="36" t="str">
        <f>IF($N144="", "", IFERROR(INDEX(Campaigns!$D$11:$D$380, MATCH($N144, Campaigns!$E$11:$E$380, 0)), ""))</f>
        <v/>
      </c>
      <c r="AE144" s="38" t="str">
        <f>IF(COUNTIF($Q144:$AB144, "X")=0, "", IFERROR(INDEX('Intro &amp; Setup'!$T$17:$T$28, MATCH(INDEX($Q$10:$AB$10, $AC144, MATCH("X", $Q144:$AB144, 0)), 'Intro &amp; Setup'!$AA$17:$AA$28, 0)), ""))</f>
        <v/>
      </c>
      <c r="AG144" s="84" t="str">
        <f t="shared" si="25"/>
        <v/>
      </c>
      <c r="AI144" s="36">
        <f t="shared" si="26"/>
        <v>0</v>
      </c>
      <c r="AK144" s="36" t="str">
        <f t="shared" si="27"/>
        <v/>
      </c>
    </row>
    <row r="145" spans="1:37" x14ac:dyDescent="0.25">
      <c r="A145" s="34"/>
      <c r="B145" s="55"/>
      <c r="C145" s="56"/>
      <c r="D145" s="56"/>
      <c r="E145" s="56"/>
      <c r="F145" s="56"/>
      <c r="G145" s="57"/>
      <c r="H145" s="57"/>
      <c r="I145" s="58"/>
      <c r="J145" s="34"/>
      <c r="L145" s="36" t="str">
        <f>IF($B145="", "", IFERROR(FIND(Campaigns!$Q$4, $B145), ""))</f>
        <v/>
      </c>
      <c r="M145" s="73" t="str">
        <f t="shared" si="22"/>
        <v/>
      </c>
      <c r="N145" s="74" t="str">
        <f t="shared" si="23"/>
        <v/>
      </c>
      <c r="O145" s="22" t="str">
        <f t="shared" si="24"/>
        <v/>
      </c>
      <c r="Q145" s="20" t="str">
        <f t="shared" si="20"/>
        <v/>
      </c>
      <c r="R145" s="21" t="str">
        <f t="shared" si="21"/>
        <v/>
      </c>
      <c r="S145" s="21" t="str">
        <f t="shared" si="21"/>
        <v/>
      </c>
      <c r="T145" s="21" t="str">
        <f t="shared" si="21"/>
        <v/>
      </c>
      <c r="U145" s="21" t="str">
        <f t="shared" si="21"/>
        <v/>
      </c>
      <c r="V145" s="21" t="str">
        <f t="shared" si="21"/>
        <v/>
      </c>
      <c r="W145" s="21" t="str">
        <f t="shared" si="21"/>
        <v/>
      </c>
      <c r="X145" s="21" t="str">
        <f t="shared" si="21"/>
        <v/>
      </c>
      <c r="Y145" s="21" t="str">
        <f t="shared" si="21"/>
        <v/>
      </c>
      <c r="Z145" s="21" t="str">
        <f t="shared" si="21"/>
        <v/>
      </c>
      <c r="AA145" s="21" t="str">
        <f t="shared" si="21"/>
        <v/>
      </c>
      <c r="AB145" s="38" t="str">
        <f t="shared" si="21"/>
        <v/>
      </c>
      <c r="AD145" s="36" t="str">
        <f>IF($N145="", "", IFERROR(INDEX(Campaigns!$D$11:$D$380, MATCH($N145, Campaigns!$E$11:$E$380, 0)), ""))</f>
        <v/>
      </c>
      <c r="AE145" s="38" t="str">
        <f>IF(COUNTIF($Q145:$AB145, "X")=0, "", IFERROR(INDEX('Intro &amp; Setup'!$T$17:$T$28, MATCH(INDEX($Q$10:$AB$10, $AC145, MATCH("X", $Q145:$AB145, 0)), 'Intro &amp; Setup'!$AA$17:$AA$28, 0)), ""))</f>
        <v/>
      </c>
      <c r="AG145" s="84" t="str">
        <f t="shared" si="25"/>
        <v/>
      </c>
      <c r="AI145" s="36">
        <f t="shared" si="26"/>
        <v>0</v>
      </c>
      <c r="AK145" s="36" t="str">
        <f t="shared" si="27"/>
        <v/>
      </c>
    </row>
    <row r="146" spans="1:37" x14ac:dyDescent="0.25">
      <c r="A146" s="34"/>
      <c r="B146" s="55"/>
      <c r="C146" s="56"/>
      <c r="D146" s="56"/>
      <c r="E146" s="56"/>
      <c r="F146" s="56"/>
      <c r="G146" s="57"/>
      <c r="H146" s="57"/>
      <c r="I146" s="58"/>
      <c r="J146" s="34"/>
      <c r="L146" s="36" t="str">
        <f>IF($B146="", "", IFERROR(FIND(Campaigns!$Q$4, $B146), ""))</f>
        <v/>
      </c>
      <c r="M146" s="73" t="str">
        <f t="shared" si="22"/>
        <v/>
      </c>
      <c r="N146" s="74" t="str">
        <f t="shared" si="23"/>
        <v/>
      </c>
      <c r="O146" s="22" t="str">
        <f t="shared" si="24"/>
        <v/>
      </c>
      <c r="Q146" s="20" t="str">
        <f t="shared" si="20"/>
        <v/>
      </c>
      <c r="R146" s="21" t="str">
        <f t="shared" si="21"/>
        <v/>
      </c>
      <c r="S146" s="21" t="str">
        <f t="shared" si="21"/>
        <v/>
      </c>
      <c r="T146" s="21" t="str">
        <f t="shared" si="21"/>
        <v/>
      </c>
      <c r="U146" s="21" t="str">
        <f t="shared" si="21"/>
        <v/>
      </c>
      <c r="V146" s="21" t="str">
        <f t="shared" si="21"/>
        <v/>
      </c>
      <c r="W146" s="21" t="str">
        <f t="shared" si="21"/>
        <v/>
      </c>
      <c r="X146" s="21" t="str">
        <f t="shared" si="21"/>
        <v/>
      </c>
      <c r="Y146" s="21" t="str">
        <f t="shared" si="21"/>
        <v/>
      </c>
      <c r="Z146" s="21" t="str">
        <f t="shared" si="21"/>
        <v/>
      </c>
      <c r="AA146" s="21" t="str">
        <f t="shared" si="21"/>
        <v/>
      </c>
      <c r="AB146" s="38" t="str">
        <f t="shared" si="21"/>
        <v/>
      </c>
      <c r="AD146" s="36" t="str">
        <f>IF($N146="", "", IFERROR(INDEX(Campaigns!$D$11:$D$380, MATCH($N146, Campaigns!$E$11:$E$380, 0)), ""))</f>
        <v/>
      </c>
      <c r="AE146" s="38" t="str">
        <f>IF(COUNTIF($Q146:$AB146, "X")=0, "", IFERROR(INDEX('Intro &amp; Setup'!$T$17:$T$28, MATCH(INDEX($Q$10:$AB$10, $AC146, MATCH("X", $Q146:$AB146, 0)), 'Intro &amp; Setup'!$AA$17:$AA$28, 0)), ""))</f>
        <v/>
      </c>
      <c r="AG146" s="84" t="str">
        <f t="shared" si="25"/>
        <v/>
      </c>
      <c r="AI146" s="36">
        <f t="shared" si="26"/>
        <v>0</v>
      </c>
      <c r="AK146" s="36" t="str">
        <f t="shared" si="27"/>
        <v/>
      </c>
    </row>
    <row r="147" spans="1:37" x14ac:dyDescent="0.25">
      <c r="A147" s="34"/>
      <c r="B147" s="55"/>
      <c r="C147" s="56"/>
      <c r="D147" s="56"/>
      <c r="E147" s="56"/>
      <c r="F147" s="56"/>
      <c r="G147" s="57"/>
      <c r="H147" s="57"/>
      <c r="I147" s="58"/>
      <c r="J147" s="34"/>
      <c r="L147" s="36" t="str">
        <f>IF($B147="", "", IFERROR(FIND(Campaigns!$Q$4, $B147), ""))</f>
        <v/>
      </c>
      <c r="M147" s="73" t="str">
        <f t="shared" si="22"/>
        <v/>
      </c>
      <c r="N147" s="74" t="str">
        <f t="shared" si="23"/>
        <v/>
      </c>
      <c r="O147" s="22" t="str">
        <f t="shared" si="24"/>
        <v/>
      </c>
      <c r="Q147" s="20" t="str">
        <f t="shared" si="20"/>
        <v/>
      </c>
      <c r="R147" s="21" t="str">
        <f t="shared" si="21"/>
        <v/>
      </c>
      <c r="S147" s="21" t="str">
        <f t="shared" si="21"/>
        <v/>
      </c>
      <c r="T147" s="21" t="str">
        <f t="shared" si="21"/>
        <v/>
      </c>
      <c r="U147" s="21" t="str">
        <f t="shared" si="21"/>
        <v/>
      </c>
      <c r="V147" s="21" t="str">
        <f t="shared" si="21"/>
        <v/>
      </c>
      <c r="W147" s="21" t="str">
        <f t="shared" si="21"/>
        <v/>
      </c>
      <c r="X147" s="21" t="str">
        <f t="shared" si="21"/>
        <v/>
      </c>
      <c r="Y147" s="21" t="str">
        <f t="shared" si="21"/>
        <v/>
      </c>
      <c r="Z147" s="21" t="str">
        <f t="shared" si="21"/>
        <v/>
      </c>
      <c r="AA147" s="21" t="str">
        <f t="shared" si="21"/>
        <v/>
      </c>
      <c r="AB147" s="38" t="str">
        <f t="shared" si="21"/>
        <v/>
      </c>
      <c r="AD147" s="36" t="str">
        <f>IF($N147="", "", IFERROR(INDEX(Campaigns!$D$11:$D$380, MATCH($N147, Campaigns!$E$11:$E$380, 0)), ""))</f>
        <v/>
      </c>
      <c r="AE147" s="38" t="str">
        <f>IF(COUNTIF($Q147:$AB147, "X")=0, "", IFERROR(INDEX('Intro &amp; Setup'!$T$17:$T$28, MATCH(INDEX($Q$10:$AB$10, $AC147, MATCH("X", $Q147:$AB147, 0)), 'Intro &amp; Setup'!$AA$17:$AA$28, 0)), ""))</f>
        <v/>
      </c>
      <c r="AG147" s="84" t="str">
        <f t="shared" si="25"/>
        <v/>
      </c>
      <c r="AI147" s="36">
        <f t="shared" si="26"/>
        <v>0</v>
      </c>
      <c r="AK147" s="36" t="str">
        <f t="shared" si="27"/>
        <v/>
      </c>
    </row>
    <row r="148" spans="1:37" x14ac:dyDescent="0.25">
      <c r="A148" s="34"/>
      <c r="B148" s="55"/>
      <c r="C148" s="56"/>
      <c r="D148" s="56"/>
      <c r="E148" s="56"/>
      <c r="F148" s="56"/>
      <c r="G148" s="57"/>
      <c r="H148" s="57"/>
      <c r="I148" s="58"/>
      <c r="J148" s="34"/>
      <c r="L148" s="36" t="str">
        <f>IF($B148="", "", IFERROR(FIND(Campaigns!$Q$4, $B148), ""))</f>
        <v/>
      </c>
      <c r="M148" s="73" t="str">
        <f t="shared" si="22"/>
        <v/>
      </c>
      <c r="N148" s="74" t="str">
        <f t="shared" si="23"/>
        <v/>
      </c>
      <c r="O148" s="22" t="str">
        <f t="shared" si="24"/>
        <v/>
      </c>
      <c r="Q148" s="20" t="str">
        <f t="shared" si="20"/>
        <v/>
      </c>
      <c r="R148" s="21" t="str">
        <f t="shared" si="21"/>
        <v/>
      </c>
      <c r="S148" s="21" t="str">
        <f t="shared" si="21"/>
        <v/>
      </c>
      <c r="T148" s="21" t="str">
        <f t="shared" si="21"/>
        <v/>
      </c>
      <c r="U148" s="21" t="str">
        <f t="shared" si="21"/>
        <v/>
      </c>
      <c r="V148" s="21" t="str">
        <f t="shared" si="21"/>
        <v/>
      </c>
      <c r="W148" s="21" t="str">
        <f t="shared" si="21"/>
        <v/>
      </c>
      <c r="X148" s="21" t="str">
        <f t="shared" si="21"/>
        <v/>
      </c>
      <c r="Y148" s="21" t="str">
        <f t="shared" si="21"/>
        <v/>
      </c>
      <c r="Z148" s="21" t="str">
        <f t="shared" si="21"/>
        <v/>
      </c>
      <c r="AA148" s="21" t="str">
        <f t="shared" si="21"/>
        <v/>
      </c>
      <c r="AB148" s="38" t="str">
        <f t="shared" si="21"/>
        <v/>
      </c>
      <c r="AD148" s="36" t="str">
        <f>IF($N148="", "", IFERROR(INDEX(Campaigns!$D$11:$D$380, MATCH($N148, Campaigns!$E$11:$E$380, 0)), ""))</f>
        <v/>
      </c>
      <c r="AE148" s="38" t="str">
        <f>IF(COUNTIF($Q148:$AB148, "X")=0, "", IFERROR(INDEX('Intro &amp; Setup'!$T$17:$T$28, MATCH(INDEX($Q$10:$AB$10, $AC148, MATCH("X", $Q148:$AB148, 0)), 'Intro &amp; Setup'!$AA$17:$AA$28, 0)), ""))</f>
        <v/>
      </c>
      <c r="AG148" s="84" t="str">
        <f t="shared" si="25"/>
        <v/>
      </c>
      <c r="AI148" s="36">
        <f t="shared" si="26"/>
        <v>0</v>
      </c>
      <c r="AK148" s="36" t="str">
        <f t="shared" si="27"/>
        <v/>
      </c>
    </row>
    <row r="149" spans="1:37" x14ac:dyDescent="0.25">
      <c r="A149" s="34"/>
      <c r="B149" s="55"/>
      <c r="C149" s="56"/>
      <c r="D149" s="56"/>
      <c r="E149" s="56"/>
      <c r="F149" s="56"/>
      <c r="G149" s="57"/>
      <c r="H149" s="57"/>
      <c r="I149" s="58"/>
      <c r="J149" s="34"/>
      <c r="L149" s="36" t="str">
        <f>IF($B149="", "", IFERROR(FIND(Campaigns!$Q$4, $B149), ""))</f>
        <v/>
      </c>
      <c r="M149" s="73" t="str">
        <f t="shared" si="22"/>
        <v/>
      </c>
      <c r="N149" s="74" t="str">
        <f t="shared" si="23"/>
        <v/>
      </c>
      <c r="O149" s="22" t="str">
        <f t="shared" si="24"/>
        <v/>
      </c>
      <c r="Q149" s="20" t="str">
        <f t="shared" si="20"/>
        <v/>
      </c>
      <c r="R149" s="21" t="str">
        <f t="shared" si="21"/>
        <v/>
      </c>
      <c r="S149" s="21" t="str">
        <f t="shared" si="21"/>
        <v/>
      </c>
      <c r="T149" s="21" t="str">
        <f t="shared" si="21"/>
        <v/>
      </c>
      <c r="U149" s="21" t="str">
        <f t="shared" si="21"/>
        <v/>
      </c>
      <c r="V149" s="21" t="str">
        <f t="shared" si="21"/>
        <v/>
      </c>
      <c r="W149" s="21" t="str">
        <f t="shared" si="21"/>
        <v/>
      </c>
      <c r="X149" s="21" t="str">
        <f t="shared" si="21"/>
        <v/>
      </c>
      <c r="Y149" s="21" t="str">
        <f t="shared" si="21"/>
        <v/>
      </c>
      <c r="Z149" s="21" t="str">
        <f t="shared" si="21"/>
        <v/>
      </c>
      <c r="AA149" s="21" t="str">
        <f t="shared" si="21"/>
        <v/>
      </c>
      <c r="AB149" s="38" t="str">
        <f t="shared" si="21"/>
        <v/>
      </c>
      <c r="AD149" s="36" t="str">
        <f>IF($N149="", "", IFERROR(INDEX(Campaigns!$D$11:$D$380, MATCH($N149, Campaigns!$E$11:$E$380, 0)), ""))</f>
        <v/>
      </c>
      <c r="AE149" s="38" t="str">
        <f>IF(COUNTIF($Q149:$AB149, "X")=0, "", IFERROR(INDEX('Intro &amp; Setup'!$T$17:$T$28, MATCH(INDEX($Q$10:$AB$10, $AC149, MATCH("X", $Q149:$AB149, 0)), 'Intro &amp; Setup'!$AA$17:$AA$28, 0)), ""))</f>
        <v/>
      </c>
      <c r="AG149" s="84" t="str">
        <f t="shared" si="25"/>
        <v/>
      </c>
      <c r="AI149" s="36">
        <f t="shared" si="26"/>
        <v>0</v>
      </c>
      <c r="AK149" s="36" t="str">
        <f t="shared" si="27"/>
        <v/>
      </c>
    </row>
    <row r="150" spans="1:37" x14ac:dyDescent="0.25">
      <c r="A150" s="34"/>
      <c r="B150" s="55"/>
      <c r="C150" s="56"/>
      <c r="D150" s="56"/>
      <c r="E150" s="56"/>
      <c r="F150" s="56"/>
      <c r="G150" s="57"/>
      <c r="H150" s="57"/>
      <c r="I150" s="58"/>
      <c r="J150" s="34"/>
      <c r="L150" s="36" t="str">
        <f>IF($B150="", "", IFERROR(FIND(Campaigns!$Q$4, $B150), ""))</f>
        <v/>
      </c>
      <c r="M150" s="73" t="str">
        <f t="shared" si="22"/>
        <v/>
      </c>
      <c r="N150" s="74" t="str">
        <f t="shared" si="23"/>
        <v/>
      </c>
      <c r="O150" s="22" t="str">
        <f t="shared" si="24"/>
        <v/>
      </c>
      <c r="Q150" s="20" t="str">
        <f t="shared" si="20"/>
        <v/>
      </c>
      <c r="R150" s="21" t="str">
        <f t="shared" si="21"/>
        <v/>
      </c>
      <c r="S150" s="21" t="str">
        <f t="shared" si="21"/>
        <v/>
      </c>
      <c r="T150" s="21" t="str">
        <f t="shared" si="21"/>
        <v/>
      </c>
      <c r="U150" s="21" t="str">
        <f t="shared" si="21"/>
        <v/>
      </c>
      <c r="V150" s="21" t="str">
        <f t="shared" si="21"/>
        <v/>
      </c>
      <c r="W150" s="21" t="str">
        <f t="shared" si="21"/>
        <v/>
      </c>
      <c r="X150" s="21" t="str">
        <f t="shared" si="21"/>
        <v/>
      </c>
      <c r="Y150" s="21" t="str">
        <f t="shared" si="21"/>
        <v/>
      </c>
      <c r="Z150" s="21" t="str">
        <f t="shared" si="21"/>
        <v/>
      </c>
      <c r="AA150" s="21" t="str">
        <f t="shared" si="21"/>
        <v/>
      </c>
      <c r="AB150" s="38" t="str">
        <f t="shared" si="21"/>
        <v/>
      </c>
      <c r="AD150" s="36" t="str">
        <f>IF($N150="", "", IFERROR(INDEX(Campaigns!$D$11:$D$380, MATCH($N150, Campaigns!$E$11:$E$380, 0)), ""))</f>
        <v/>
      </c>
      <c r="AE150" s="38" t="str">
        <f>IF(COUNTIF($Q150:$AB150, "X")=0, "", IFERROR(INDEX('Intro &amp; Setup'!$T$17:$T$28, MATCH(INDEX($Q$10:$AB$10, $AC150, MATCH("X", $Q150:$AB150, 0)), 'Intro &amp; Setup'!$AA$17:$AA$28, 0)), ""))</f>
        <v/>
      </c>
      <c r="AG150" s="84" t="str">
        <f t="shared" si="25"/>
        <v/>
      </c>
      <c r="AI150" s="36">
        <f t="shared" si="26"/>
        <v>0</v>
      </c>
      <c r="AK150" s="36" t="str">
        <f t="shared" si="27"/>
        <v/>
      </c>
    </row>
    <row r="151" spans="1:37" x14ac:dyDescent="0.25">
      <c r="A151" s="34"/>
      <c r="B151" s="55"/>
      <c r="C151" s="56"/>
      <c r="D151" s="56"/>
      <c r="E151" s="56"/>
      <c r="F151" s="56"/>
      <c r="G151" s="57"/>
      <c r="H151" s="57"/>
      <c r="I151" s="58"/>
      <c r="J151" s="34"/>
      <c r="L151" s="36" t="str">
        <f>IF($B151="", "", IFERROR(FIND(Campaigns!$Q$4, $B151), ""))</f>
        <v/>
      </c>
      <c r="M151" s="73" t="str">
        <f t="shared" si="22"/>
        <v/>
      </c>
      <c r="N151" s="74" t="str">
        <f t="shared" si="23"/>
        <v/>
      </c>
      <c r="O151" s="22" t="str">
        <f t="shared" si="24"/>
        <v/>
      </c>
      <c r="Q151" s="20" t="str">
        <f t="shared" si="20"/>
        <v/>
      </c>
      <c r="R151" s="21" t="str">
        <f t="shared" si="21"/>
        <v/>
      </c>
      <c r="S151" s="21" t="str">
        <f t="shared" si="21"/>
        <v/>
      </c>
      <c r="T151" s="21" t="str">
        <f t="shared" si="21"/>
        <v/>
      </c>
      <c r="U151" s="21" t="str">
        <f t="shared" si="21"/>
        <v/>
      </c>
      <c r="V151" s="21" t="str">
        <f t="shared" si="21"/>
        <v/>
      </c>
      <c r="W151" s="21" t="str">
        <f t="shared" si="21"/>
        <v/>
      </c>
      <c r="X151" s="21" t="str">
        <f t="shared" si="21"/>
        <v/>
      </c>
      <c r="Y151" s="21" t="str">
        <f t="shared" si="21"/>
        <v/>
      </c>
      <c r="Z151" s="21" t="str">
        <f t="shared" si="21"/>
        <v/>
      </c>
      <c r="AA151" s="21" t="str">
        <f t="shared" si="21"/>
        <v/>
      </c>
      <c r="AB151" s="38" t="str">
        <f t="shared" si="21"/>
        <v/>
      </c>
      <c r="AD151" s="36" t="str">
        <f>IF($N151="", "", IFERROR(INDEX(Campaigns!$D$11:$D$380, MATCH($N151, Campaigns!$E$11:$E$380, 0)), ""))</f>
        <v/>
      </c>
      <c r="AE151" s="38" t="str">
        <f>IF(COUNTIF($Q151:$AB151, "X")=0, "", IFERROR(INDEX('Intro &amp; Setup'!$T$17:$T$28, MATCH(INDEX($Q$10:$AB$10, $AC151, MATCH("X", $Q151:$AB151, 0)), 'Intro &amp; Setup'!$AA$17:$AA$28, 0)), ""))</f>
        <v/>
      </c>
      <c r="AG151" s="84" t="str">
        <f t="shared" si="25"/>
        <v/>
      </c>
      <c r="AI151" s="36">
        <f t="shared" si="26"/>
        <v>0</v>
      </c>
      <c r="AK151" s="36" t="str">
        <f t="shared" si="27"/>
        <v/>
      </c>
    </row>
    <row r="152" spans="1:37" x14ac:dyDescent="0.25">
      <c r="A152" s="34"/>
      <c r="B152" s="55"/>
      <c r="C152" s="56"/>
      <c r="D152" s="56"/>
      <c r="E152" s="56"/>
      <c r="F152" s="56"/>
      <c r="G152" s="57"/>
      <c r="H152" s="57"/>
      <c r="I152" s="58"/>
      <c r="J152" s="34"/>
      <c r="L152" s="36" t="str">
        <f>IF($B152="", "", IFERROR(FIND(Campaigns!$Q$4, $B152), ""))</f>
        <v/>
      </c>
      <c r="M152" s="73" t="str">
        <f t="shared" si="22"/>
        <v/>
      </c>
      <c r="N152" s="74" t="str">
        <f t="shared" si="23"/>
        <v/>
      </c>
      <c r="O152" s="22" t="str">
        <f t="shared" si="24"/>
        <v/>
      </c>
      <c r="Q152" s="20" t="str">
        <f t="shared" si="20"/>
        <v/>
      </c>
      <c r="R152" s="21" t="str">
        <f t="shared" si="21"/>
        <v/>
      </c>
      <c r="S152" s="21" t="str">
        <f t="shared" si="21"/>
        <v/>
      </c>
      <c r="T152" s="21" t="str">
        <f t="shared" si="21"/>
        <v/>
      </c>
      <c r="U152" s="21" t="str">
        <f t="shared" si="21"/>
        <v/>
      </c>
      <c r="V152" s="21" t="str">
        <f t="shared" si="21"/>
        <v/>
      </c>
      <c r="W152" s="21" t="str">
        <f t="shared" si="21"/>
        <v/>
      </c>
      <c r="X152" s="21" t="str">
        <f t="shared" si="21"/>
        <v/>
      </c>
      <c r="Y152" s="21" t="str">
        <f t="shared" si="21"/>
        <v/>
      </c>
      <c r="Z152" s="21" t="str">
        <f t="shared" si="21"/>
        <v/>
      </c>
      <c r="AA152" s="21" t="str">
        <f t="shared" si="21"/>
        <v/>
      </c>
      <c r="AB152" s="38" t="str">
        <f t="shared" si="21"/>
        <v/>
      </c>
      <c r="AD152" s="36" t="str">
        <f>IF($N152="", "", IFERROR(INDEX(Campaigns!$D$11:$D$380, MATCH($N152, Campaigns!$E$11:$E$380, 0)), ""))</f>
        <v/>
      </c>
      <c r="AE152" s="38" t="str">
        <f>IF(COUNTIF($Q152:$AB152, "X")=0, "", IFERROR(INDEX('Intro &amp; Setup'!$T$17:$T$28, MATCH(INDEX($Q$10:$AB$10, $AC152, MATCH("X", $Q152:$AB152, 0)), 'Intro &amp; Setup'!$AA$17:$AA$28, 0)), ""))</f>
        <v/>
      </c>
      <c r="AG152" s="84" t="str">
        <f t="shared" si="25"/>
        <v/>
      </c>
      <c r="AI152" s="36">
        <f t="shared" si="26"/>
        <v>0</v>
      </c>
      <c r="AK152" s="36" t="str">
        <f t="shared" si="27"/>
        <v/>
      </c>
    </row>
    <row r="153" spans="1:37" x14ac:dyDescent="0.25">
      <c r="A153" s="34"/>
      <c r="B153" s="55"/>
      <c r="C153" s="56"/>
      <c r="D153" s="56"/>
      <c r="E153" s="56"/>
      <c r="F153" s="56"/>
      <c r="G153" s="57"/>
      <c r="H153" s="57"/>
      <c r="I153" s="58"/>
      <c r="J153" s="34"/>
      <c r="L153" s="36" t="str">
        <f>IF($B153="", "", IFERROR(FIND(Campaigns!$Q$4, $B153), ""))</f>
        <v/>
      </c>
      <c r="M153" s="73" t="str">
        <f t="shared" si="22"/>
        <v/>
      </c>
      <c r="N153" s="74" t="str">
        <f t="shared" si="23"/>
        <v/>
      </c>
      <c r="O153" s="22" t="str">
        <f t="shared" si="24"/>
        <v/>
      </c>
      <c r="Q153" s="20" t="str">
        <f t="shared" si="20"/>
        <v/>
      </c>
      <c r="R153" s="21" t="str">
        <f t="shared" si="21"/>
        <v/>
      </c>
      <c r="S153" s="21" t="str">
        <f t="shared" si="21"/>
        <v/>
      </c>
      <c r="T153" s="21" t="str">
        <f t="shared" si="21"/>
        <v/>
      </c>
      <c r="U153" s="21" t="str">
        <f t="shared" si="21"/>
        <v/>
      </c>
      <c r="V153" s="21" t="str">
        <f t="shared" si="21"/>
        <v/>
      </c>
      <c r="W153" s="21" t="str">
        <f t="shared" si="21"/>
        <v/>
      </c>
      <c r="X153" s="21" t="str">
        <f t="shared" si="21"/>
        <v/>
      </c>
      <c r="Y153" s="21" t="str">
        <f t="shared" si="21"/>
        <v/>
      </c>
      <c r="Z153" s="21" t="str">
        <f t="shared" si="21"/>
        <v/>
      </c>
      <c r="AA153" s="21" t="str">
        <f t="shared" si="21"/>
        <v/>
      </c>
      <c r="AB153" s="38" t="str">
        <f t="shared" si="21"/>
        <v/>
      </c>
      <c r="AD153" s="36" t="str">
        <f>IF($N153="", "", IFERROR(INDEX(Campaigns!$D$11:$D$380, MATCH($N153, Campaigns!$E$11:$E$380, 0)), ""))</f>
        <v/>
      </c>
      <c r="AE153" s="38" t="str">
        <f>IF(COUNTIF($Q153:$AB153, "X")=0, "", IFERROR(INDEX('Intro &amp; Setup'!$T$17:$T$28, MATCH(INDEX($Q$10:$AB$10, $AC153, MATCH("X", $Q153:$AB153, 0)), 'Intro &amp; Setup'!$AA$17:$AA$28, 0)), ""))</f>
        <v/>
      </c>
      <c r="AG153" s="84" t="str">
        <f t="shared" si="25"/>
        <v/>
      </c>
      <c r="AI153" s="36">
        <f t="shared" si="26"/>
        <v>0</v>
      </c>
      <c r="AK153" s="36" t="str">
        <f t="shared" si="27"/>
        <v/>
      </c>
    </row>
    <row r="154" spans="1:37" x14ac:dyDescent="0.25">
      <c r="A154" s="34"/>
      <c r="B154" s="55"/>
      <c r="C154" s="56"/>
      <c r="D154" s="56"/>
      <c r="E154" s="56"/>
      <c r="F154" s="56"/>
      <c r="G154" s="57"/>
      <c r="H154" s="57"/>
      <c r="I154" s="58"/>
      <c r="J154" s="34"/>
      <c r="L154" s="36" t="str">
        <f>IF($B154="", "", IFERROR(FIND(Campaigns!$Q$4, $B154), ""))</f>
        <v/>
      </c>
      <c r="M154" s="73" t="str">
        <f t="shared" si="22"/>
        <v/>
      </c>
      <c r="N154" s="74" t="str">
        <f t="shared" si="23"/>
        <v/>
      </c>
      <c r="O154" s="22" t="str">
        <f t="shared" si="24"/>
        <v/>
      </c>
      <c r="Q154" s="20" t="str">
        <f t="shared" si="20"/>
        <v/>
      </c>
      <c r="R154" s="21" t="str">
        <f t="shared" si="21"/>
        <v/>
      </c>
      <c r="S154" s="21" t="str">
        <f t="shared" si="21"/>
        <v/>
      </c>
      <c r="T154" s="21" t="str">
        <f t="shared" si="21"/>
        <v/>
      </c>
      <c r="U154" s="21" t="str">
        <f t="shared" si="21"/>
        <v/>
      </c>
      <c r="V154" s="21" t="str">
        <f t="shared" si="21"/>
        <v/>
      </c>
      <c r="W154" s="21" t="str">
        <f t="shared" si="21"/>
        <v/>
      </c>
      <c r="X154" s="21" t="str">
        <f t="shared" si="21"/>
        <v/>
      </c>
      <c r="Y154" s="21" t="str">
        <f t="shared" si="21"/>
        <v/>
      </c>
      <c r="Z154" s="21" t="str">
        <f t="shared" si="21"/>
        <v/>
      </c>
      <c r="AA154" s="21" t="str">
        <f t="shared" si="21"/>
        <v/>
      </c>
      <c r="AB154" s="38" t="str">
        <f t="shared" si="21"/>
        <v/>
      </c>
      <c r="AD154" s="36" t="str">
        <f>IF($N154="", "", IFERROR(INDEX(Campaigns!$D$11:$D$380, MATCH($N154, Campaigns!$E$11:$E$380, 0)), ""))</f>
        <v/>
      </c>
      <c r="AE154" s="38" t="str">
        <f>IF(COUNTIF($Q154:$AB154, "X")=0, "", IFERROR(INDEX('Intro &amp; Setup'!$T$17:$T$28, MATCH(INDEX($Q$10:$AB$10, $AC154, MATCH("X", $Q154:$AB154, 0)), 'Intro &amp; Setup'!$AA$17:$AA$28, 0)), ""))</f>
        <v/>
      </c>
      <c r="AG154" s="84" t="str">
        <f t="shared" si="25"/>
        <v/>
      </c>
      <c r="AI154" s="36">
        <f t="shared" si="26"/>
        <v>0</v>
      </c>
      <c r="AK154" s="36" t="str">
        <f t="shared" si="27"/>
        <v/>
      </c>
    </row>
    <row r="155" spans="1:37" x14ac:dyDescent="0.25">
      <c r="A155" s="34"/>
      <c r="B155" s="55"/>
      <c r="C155" s="56"/>
      <c r="D155" s="56"/>
      <c r="E155" s="56"/>
      <c r="F155" s="56"/>
      <c r="G155" s="57"/>
      <c r="H155" s="57"/>
      <c r="I155" s="58"/>
      <c r="J155" s="34"/>
      <c r="L155" s="36" t="str">
        <f>IF($B155="", "", IFERROR(FIND(Campaigns!$Q$4, $B155), ""))</f>
        <v/>
      </c>
      <c r="M155" s="73" t="str">
        <f t="shared" si="22"/>
        <v/>
      </c>
      <c r="N155" s="74" t="str">
        <f t="shared" si="23"/>
        <v/>
      </c>
      <c r="O155" s="22" t="str">
        <f t="shared" si="24"/>
        <v/>
      </c>
      <c r="Q155" s="20" t="str">
        <f t="shared" si="20"/>
        <v/>
      </c>
      <c r="R155" s="21" t="str">
        <f t="shared" si="21"/>
        <v/>
      </c>
      <c r="S155" s="21" t="str">
        <f t="shared" si="21"/>
        <v/>
      </c>
      <c r="T155" s="21" t="str">
        <f t="shared" si="21"/>
        <v/>
      </c>
      <c r="U155" s="21" t="str">
        <f t="shared" si="21"/>
        <v/>
      </c>
      <c r="V155" s="21" t="str">
        <f t="shared" si="21"/>
        <v/>
      </c>
      <c r="W155" s="21" t="str">
        <f t="shared" si="21"/>
        <v/>
      </c>
      <c r="X155" s="21" t="str">
        <f t="shared" si="21"/>
        <v/>
      </c>
      <c r="Y155" s="21" t="str">
        <f t="shared" si="21"/>
        <v/>
      </c>
      <c r="Z155" s="21" t="str">
        <f t="shared" si="21"/>
        <v/>
      </c>
      <c r="AA155" s="21" t="str">
        <f t="shared" si="21"/>
        <v/>
      </c>
      <c r="AB155" s="38" t="str">
        <f t="shared" si="21"/>
        <v/>
      </c>
      <c r="AD155" s="36" t="str">
        <f>IF($N155="", "", IFERROR(INDEX(Campaigns!$D$11:$D$380, MATCH($N155, Campaigns!$E$11:$E$380, 0)), ""))</f>
        <v/>
      </c>
      <c r="AE155" s="38" t="str">
        <f>IF(COUNTIF($Q155:$AB155, "X")=0, "", IFERROR(INDEX('Intro &amp; Setup'!$T$17:$T$28, MATCH(INDEX($Q$10:$AB$10, $AC155, MATCH("X", $Q155:$AB155, 0)), 'Intro &amp; Setup'!$AA$17:$AA$28, 0)), ""))</f>
        <v/>
      </c>
      <c r="AG155" s="84" t="str">
        <f t="shared" si="25"/>
        <v/>
      </c>
      <c r="AI155" s="36">
        <f t="shared" si="26"/>
        <v>0</v>
      </c>
      <c r="AK155" s="36" t="str">
        <f t="shared" si="27"/>
        <v/>
      </c>
    </row>
    <row r="156" spans="1:37" x14ac:dyDescent="0.25">
      <c r="A156" s="34"/>
      <c r="B156" s="55"/>
      <c r="C156" s="56"/>
      <c r="D156" s="56"/>
      <c r="E156" s="56"/>
      <c r="F156" s="56"/>
      <c r="G156" s="57"/>
      <c r="H156" s="57"/>
      <c r="I156" s="58"/>
      <c r="J156" s="34"/>
      <c r="L156" s="36" t="str">
        <f>IF($B156="", "", IFERROR(FIND(Campaigns!$Q$4, $B156), ""))</f>
        <v/>
      </c>
      <c r="M156" s="73" t="str">
        <f t="shared" si="22"/>
        <v/>
      </c>
      <c r="N156" s="74" t="str">
        <f t="shared" si="23"/>
        <v/>
      </c>
      <c r="O156" s="22" t="str">
        <f t="shared" si="24"/>
        <v/>
      </c>
      <c r="Q156" s="20" t="str">
        <f t="shared" si="20"/>
        <v/>
      </c>
      <c r="R156" s="21" t="str">
        <f t="shared" si="21"/>
        <v/>
      </c>
      <c r="S156" s="21" t="str">
        <f t="shared" si="21"/>
        <v/>
      </c>
      <c r="T156" s="21" t="str">
        <f t="shared" si="21"/>
        <v/>
      </c>
      <c r="U156" s="21" t="str">
        <f t="shared" si="21"/>
        <v/>
      </c>
      <c r="V156" s="21" t="str">
        <f t="shared" si="21"/>
        <v/>
      </c>
      <c r="W156" s="21" t="str">
        <f t="shared" si="21"/>
        <v/>
      </c>
      <c r="X156" s="21" t="str">
        <f t="shared" si="21"/>
        <v/>
      </c>
      <c r="Y156" s="21" t="str">
        <f t="shared" si="21"/>
        <v/>
      </c>
      <c r="Z156" s="21" t="str">
        <f t="shared" si="21"/>
        <v/>
      </c>
      <c r="AA156" s="21" t="str">
        <f t="shared" si="21"/>
        <v/>
      </c>
      <c r="AB156" s="38" t="str">
        <f t="shared" si="21"/>
        <v/>
      </c>
      <c r="AD156" s="36" t="str">
        <f>IF($N156="", "", IFERROR(INDEX(Campaigns!$D$11:$D$380, MATCH($N156, Campaigns!$E$11:$E$380, 0)), ""))</f>
        <v/>
      </c>
      <c r="AE156" s="38" t="str">
        <f>IF(COUNTIF($Q156:$AB156, "X")=0, "", IFERROR(INDEX('Intro &amp; Setup'!$T$17:$T$28, MATCH(INDEX($Q$10:$AB$10, $AC156, MATCH("X", $Q156:$AB156, 0)), 'Intro &amp; Setup'!$AA$17:$AA$28, 0)), ""))</f>
        <v/>
      </c>
      <c r="AG156" s="84" t="str">
        <f t="shared" si="25"/>
        <v/>
      </c>
      <c r="AI156" s="36">
        <f t="shared" si="26"/>
        <v>0</v>
      </c>
      <c r="AK156" s="36" t="str">
        <f t="shared" si="27"/>
        <v/>
      </c>
    </row>
    <row r="157" spans="1:37" x14ac:dyDescent="0.25">
      <c r="A157" s="34"/>
      <c r="B157" s="55"/>
      <c r="C157" s="56"/>
      <c r="D157" s="56"/>
      <c r="E157" s="56"/>
      <c r="F157" s="56"/>
      <c r="G157" s="57"/>
      <c r="H157" s="57"/>
      <c r="I157" s="58"/>
      <c r="J157" s="34"/>
      <c r="L157" s="36" t="str">
        <f>IF($B157="", "", IFERROR(FIND(Campaigns!$Q$4, $B157), ""))</f>
        <v/>
      </c>
      <c r="M157" s="73" t="str">
        <f t="shared" si="22"/>
        <v/>
      </c>
      <c r="N157" s="74" t="str">
        <f t="shared" si="23"/>
        <v/>
      </c>
      <c r="O157" s="22" t="str">
        <f t="shared" si="24"/>
        <v/>
      </c>
      <c r="Q157" s="20" t="str">
        <f t="shared" si="20"/>
        <v/>
      </c>
      <c r="R157" s="21" t="str">
        <f t="shared" si="21"/>
        <v/>
      </c>
      <c r="S157" s="21" t="str">
        <f t="shared" si="21"/>
        <v/>
      </c>
      <c r="T157" s="21" t="str">
        <f t="shared" si="21"/>
        <v/>
      </c>
      <c r="U157" s="21" t="str">
        <f t="shared" si="21"/>
        <v/>
      </c>
      <c r="V157" s="21" t="str">
        <f t="shared" si="21"/>
        <v/>
      </c>
      <c r="W157" s="21" t="str">
        <f t="shared" si="21"/>
        <v/>
      </c>
      <c r="X157" s="21" t="str">
        <f t="shared" si="21"/>
        <v/>
      </c>
      <c r="Y157" s="21" t="str">
        <f t="shared" si="21"/>
        <v/>
      </c>
      <c r="Z157" s="21" t="str">
        <f t="shared" si="21"/>
        <v/>
      </c>
      <c r="AA157" s="21" t="str">
        <f t="shared" si="21"/>
        <v/>
      </c>
      <c r="AB157" s="38" t="str">
        <f t="shared" si="21"/>
        <v/>
      </c>
      <c r="AD157" s="36" t="str">
        <f>IF($N157="", "", IFERROR(INDEX(Campaigns!$D$11:$D$380, MATCH($N157, Campaigns!$E$11:$E$380, 0)), ""))</f>
        <v/>
      </c>
      <c r="AE157" s="38" t="str">
        <f>IF(COUNTIF($Q157:$AB157, "X")=0, "", IFERROR(INDEX('Intro &amp; Setup'!$T$17:$T$28, MATCH(INDEX($Q$10:$AB$10, $AC157, MATCH("X", $Q157:$AB157, 0)), 'Intro &amp; Setup'!$AA$17:$AA$28, 0)), ""))</f>
        <v/>
      </c>
      <c r="AG157" s="84" t="str">
        <f t="shared" si="25"/>
        <v/>
      </c>
      <c r="AI157" s="36">
        <f t="shared" si="26"/>
        <v>0</v>
      </c>
      <c r="AK157" s="36" t="str">
        <f t="shared" si="27"/>
        <v/>
      </c>
    </row>
    <row r="158" spans="1:37" x14ac:dyDescent="0.25">
      <c r="A158" s="34"/>
      <c r="B158" s="55"/>
      <c r="C158" s="56"/>
      <c r="D158" s="56"/>
      <c r="E158" s="56"/>
      <c r="F158" s="56"/>
      <c r="G158" s="57"/>
      <c r="H158" s="57"/>
      <c r="I158" s="58"/>
      <c r="J158" s="34"/>
      <c r="L158" s="36" t="str">
        <f>IF($B158="", "", IFERROR(FIND(Campaigns!$Q$4, $B158), ""))</f>
        <v/>
      </c>
      <c r="M158" s="73" t="str">
        <f t="shared" si="22"/>
        <v/>
      </c>
      <c r="N158" s="74" t="str">
        <f t="shared" si="23"/>
        <v/>
      </c>
      <c r="O158" s="22" t="str">
        <f t="shared" si="24"/>
        <v/>
      </c>
      <c r="Q158" s="20" t="str">
        <f t="shared" si="20"/>
        <v/>
      </c>
      <c r="R158" s="21" t="str">
        <f t="shared" si="21"/>
        <v/>
      </c>
      <c r="S158" s="21" t="str">
        <f t="shared" si="21"/>
        <v/>
      </c>
      <c r="T158" s="21" t="str">
        <f t="shared" si="21"/>
        <v/>
      </c>
      <c r="U158" s="21" t="str">
        <f t="shared" si="21"/>
        <v/>
      </c>
      <c r="V158" s="21" t="str">
        <f t="shared" si="21"/>
        <v/>
      </c>
      <c r="W158" s="21" t="str">
        <f t="shared" si="21"/>
        <v/>
      </c>
      <c r="X158" s="21" t="str">
        <f t="shared" si="21"/>
        <v/>
      </c>
      <c r="Y158" s="21" t="str">
        <f t="shared" si="21"/>
        <v/>
      </c>
      <c r="Z158" s="21" t="str">
        <f t="shared" si="21"/>
        <v/>
      </c>
      <c r="AA158" s="21" t="str">
        <f t="shared" si="21"/>
        <v/>
      </c>
      <c r="AB158" s="38" t="str">
        <f t="shared" si="21"/>
        <v/>
      </c>
      <c r="AD158" s="36" t="str">
        <f>IF($N158="", "", IFERROR(INDEX(Campaigns!$D$11:$D$380, MATCH($N158, Campaigns!$E$11:$E$380, 0)), ""))</f>
        <v/>
      </c>
      <c r="AE158" s="38" t="str">
        <f>IF(COUNTIF($Q158:$AB158, "X")=0, "", IFERROR(INDEX('Intro &amp; Setup'!$T$17:$T$28, MATCH(INDEX($Q$10:$AB$10, $AC158, MATCH("X", $Q158:$AB158, 0)), 'Intro &amp; Setup'!$AA$17:$AA$28, 0)), ""))</f>
        <v/>
      </c>
      <c r="AG158" s="84" t="str">
        <f t="shared" si="25"/>
        <v/>
      </c>
      <c r="AI158" s="36">
        <f t="shared" si="26"/>
        <v>0</v>
      </c>
      <c r="AK158" s="36" t="str">
        <f t="shared" si="27"/>
        <v/>
      </c>
    </row>
    <row r="159" spans="1:37" x14ac:dyDescent="0.25">
      <c r="A159" s="34"/>
      <c r="B159" s="55"/>
      <c r="C159" s="56"/>
      <c r="D159" s="56"/>
      <c r="E159" s="56"/>
      <c r="F159" s="56"/>
      <c r="G159" s="57"/>
      <c r="H159" s="57"/>
      <c r="I159" s="58"/>
      <c r="J159" s="34"/>
      <c r="L159" s="36" t="str">
        <f>IF($B159="", "", IFERROR(FIND(Campaigns!$Q$4, $B159), ""))</f>
        <v/>
      </c>
      <c r="M159" s="73" t="str">
        <f t="shared" si="22"/>
        <v/>
      </c>
      <c r="N159" s="74" t="str">
        <f t="shared" si="23"/>
        <v/>
      </c>
      <c r="O159" s="22" t="str">
        <f t="shared" si="24"/>
        <v/>
      </c>
      <c r="Q159" s="20" t="str">
        <f t="shared" si="20"/>
        <v/>
      </c>
      <c r="R159" s="21" t="str">
        <f t="shared" si="21"/>
        <v/>
      </c>
      <c r="S159" s="21" t="str">
        <f t="shared" si="21"/>
        <v/>
      </c>
      <c r="T159" s="21" t="str">
        <f t="shared" si="21"/>
        <v/>
      </c>
      <c r="U159" s="21" t="str">
        <f t="shared" si="21"/>
        <v/>
      </c>
      <c r="V159" s="21" t="str">
        <f t="shared" si="21"/>
        <v/>
      </c>
      <c r="W159" s="21" t="str">
        <f t="shared" si="21"/>
        <v/>
      </c>
      <c r="X159" s="21" t="str">
        <f t="shared" si="21"/>
        <v/>
      </c>
      <c r="Y159" s="21" t="str">
        <f t="shared" si="21"/>
        <v/>
      </c>
      <c r="Z159" s="21" t="str">
        <f t="shared" si="21"/>
        <v/>
      </c>
      <c r="AA159" s="21" t="str">
        <f t="shared" si="21"/>
        <v/>
      </c>
      <c r="AB159" s="38" t="str">
        <f t="shared" si="21"/>
        <v/>
      </c>
      <c r="AD159" s="36" t="str">
        <f>IF($N159="", "", IFERROR(INDEX(Campaigns!$D$11:$D$380, MATCH($N159, Campaigns!$E$11:$E$380, 0)), ""))</f>
        <v/>
      </c>
      <c r="AE159" s="38" t="str">
        <f>IF(COUNTIF($Q159:$AB159, "X")=0, "", IFERROR(INDEX('Intro &amp; Setup'!$T$17:$T$28, MATCH(INDEX($Q$10:$AB$10, $AC159, MATCH("X", $Q159:$AB159, 0)), 'Intro &amp; Setup'!$AA$17:$AA$28, 0)), ""))</f>
        <v/>
      </c>
      <c r="AG159" s="84" t="str">
        <f t="shared" si="25"/>
        <v/>
      </c>
      <c r="AI159" s="36">
        <f t="shared" si="26"/>
        <v>0</v>
      </c>
      <c r="AK159" s="36" t="str">
        <f t="shared" si="27"/>
        <v/>
      </c>
    </row>
    <row r="160" spans="1:37" x14ac:dyDescent="0.25">
      <c r="A160" s="34"/>
      <c r="B160" s="55"/>
      <c r="C160" s="56"/>
      <c r="D160" s="56"/>
      <c r="E160" s="56"/>
      <c r="F160" s="56"/>
      <c r="G160" s="57"/>
      <c r="H160" s="57"/>
      <c r="I160" s="58"/>
      <c r="J160" s="34"/>
      <c r="L160" s="36" t="str">
        <f>IF($B160="", "", IFERROR(FIND(Campaigns!$Q$4, $B160), ""))</f>
        <v/>
      </c>
      <c r="M160" s="73" t="str">
        <f t="shared" si="22"/>
        <v/>
      </c>
      <c r="N160" s="74" t="str">
        <f t="shared" si="23"/>
        <v/>
      </c>
      <c r="O160" s="22" t="str">
        <f t="shared" si="24"/>
        <v/>
      </c>
      <c r="Q160" s="20" t="str">
        <f t="shared" si="20"/>
        <v/>
      </c>
      <c r="R160" s="21" t="str">
        <f t="shared" si="21"/>
        <v/>
      </c>
      <c r="S160" s="21" t="str">
        <f t="shared" si="21"/>
        <v/>
      </c>
      <c r="T160" s="21" t="str">
        <f t="shared" si="21"/>
        <v/>
      </c>
      <c r="U160" s="21" t="str">
        <f t="shared" si="21"/>
        <v/>
      </c>
      <c r="V160" s="21" t="str">
        <f t="shared" si="21"/>
        <v/>
      </c>
      <c r="W160" s="21" t="str">
        <f t="shared" si="21"/>
        <v/>
      </c>
      <c r="X160" s="21" t="str">
        <f t="shared" si="21"/>
        <v/>
      </c>
      <c r="Y160" s="21" t="str">
        <f t="shared" si="21"/>
        <v/>
      </c>
      <c r="Z160" s="21" t="str">
        <f t="shared" si="21"/>
        <v/>
      </c>
      <c r="AA160" s="21" t="str">
        <f t="shared" si="21"/>
        <v/>
      </c>
      <c r="AB160" s="38" t="str">
        <f t="shared" ref="R160:AB184" si="28">IFERROR(IF(AB$10="", "", IF(LEFT($O160, AB$8)=AB$10, "X", "")), "")</f>
        <v/>
      </c>
      <c r="AD160" s="36" t="str">
        <f>IF($N160="", "", IFERROR(INDEX(Campaigns!$D$11:$D$380, MATCH($N160, Campaigns!$E$11:$E$380, 0)), ""))</f>
        <v/>
      </c>
      <c r="AE160" s="38" t="str">
        <f>IF(COUNTIF($Q160:$AB160, "X")=0, "", IFERROR(INDEX('Intro &amp; Setup'!$T$17:$T$28, MATCH(INDEX($Q$10:$AB$10, $AC160, MATCH("X", $Q160:$AB160, 0)), 'Intro &amp; Setup'!$AA$17:$AA$28, 0)), ""))</f>
        <v/>
      </c>
      <c r="AG160" s="84" t="str">
        <f t="shared" si="25"/>
        <v/>
      </c>
      <c r="AI160" s="36">
        <f t="shared" si="26"/>
        <v>0</v>
      </c>
      <c r="AK160" s="36" t="str">
        <f t="shared" si="27"/>
        <v/>
      </c>
    </row>
    <row r="161" spans="1:37" x14ac:dyDescent="0.25">
      <c r="A161" s="34"/>
      <c r="B161" s="55"/>
      <c r="C161" s="56"/>
      <c r="D161" s="56"/>
      <c r="E161" s="56"/>
      <c r="F161" s="56"/>
      <c r="G161" s="57"/>
      <c r="H161" s="57"/>
      <c r="I161" s="58"/>
      <c r="J161" s="34"/>
      <c r="L161" s="36" t="str">
        <f>IF($B161="", "", IFERROR(FIND(Campaigns!$Q$4, $B161), ""))</f>
        <v/>
      </c>
      <c r="M161" s="73" t="str">
        <f t="shared" si="22"/>
        <v/>
      </c>
      <c r="N161" s="74" t="str">
        <f t="shared" si="23"/>
        <v/>
      </c>
      <c r="O161" s="22" t="str">
        <f t="shared" si="24"/>
        <v/>
      </c>
      <c r="Q161" s="20" t="str">
        <f t="shared" si="20"/>
        <v/>
      </c>
      <c r="R161" s="21" t="str">
        <f t="shared" si="28"/>
        <v/>
      </c>
      <c r="S161" s="21" t="str">
        <f t="shared" si="28"/>
        <v/>
      </c>
      <c r="T161" s="21" t="str">
        <f t="shared" si="28"/>
        <v/>
      </c>
      <c r="U161" s="21" t="str">
        <f t="shared" si="28"/>
        <v/>
      </c>
      <c r="V161" s="21" t="str">
        <f t="shared" si="28"/>
        <v/>
      </c>
      <c r="W161" s="21" t="str">
        <f t="shared" si="28"/>
        <v/>
      </c>
      <c r="X161" s="21" t="str">
        <f t="shared" si="28"/>
        <v/>
      </c>
      <c r="Y161" s="21" t="str">
        <f t="shared" si="28"/>
        <v/>
      </c>
      <c r="Z161" s="21" t="str">
        <f t="shared" si="28"/>
        <v/>
      </c>
      <c r="AA161" s="21" t="str">
        <f t="shared" si="28"/>
        <v/>
      </c>
      <c r="AB161" s="38" t="str">
        <f t="shared" si="28"/>
        <v/>
      </c>
      <c r="AD161" s="36" t="str">
        <f>IF($N161="", "", IFERROR(INDEX(Campaigns!$D$11:$D$380, MATCH($N161, Campaigns!$E$11:$E$380, 0)), ""))</f>
        <v/>
      </c>
      <c r="AE161" s="38" t="str">
        <f>IF(COUNTIF($Q161:$AB161, "X")=0, "", IFERROR(INDEX('Intro &amp; Setup'!$T$17:$T$28, MATCH(INDEX($Q$10:$AB$10, $AC161, MATCH("X", $Q161:$AB161, 0)), 'Intro &amp; Setup'!$AA$17:$AA$28, 0)), ""))</f>
        <v/>
      </c>
      <c r="AG161" s="84" t="str">
        <f t="shared" si="25"/>
        <v/>
      </c>
      <c r="AI161" s="36">
        <f t="shared" si="26"/>
        <v>0</v>
      </c>
      <c r="AK161" s="36" t="str">
        <f t="shared" si="27"/>
        <v/>
      </c>
    </row>
    <row r="162" spans="1:37" x14ac:dyDescent="0.25">
      <c r="A162" s="34"/>
      <c r="B162" s="55"/>
      <c r="C162" s="56"/>
      <c r="D162" s="56"/>
      <c r="E162" s="56"/>
      <c r="F162" s="56"/>
      <c r="G162" s="57"/>
      <c r="H162" s="57"/>
      <c r="I162" s="58"/>
      <c r="J162" s="34"/>
      <c r="L162" s="36" t="str">
        <f>IF($B162="", "", IFERROR(FIND(Campaigns!$Q$4, $B162), ""))</f>
        <v/>
      </c>
      <c r="M162" s="73" t="str">
        <f t="shared" si="22"/>
        <v/>
      </c>
      <c r="N162" s="74" t="str">
        <f t="shared" si="23"/>
        <v/>
      </c>
      <c r="O162" s="22" t="str">
        <f t="shared" si="24"/>
        <v/>
      </c>
      <c r="Q162" s="20" t="str">
        <f t="shared" si="20"/>
        <v/>
      </c>
      <c r="R162" s="21" t="str">
        <f t="shared" si="28"/>
        <v/>
      </c>
      <c r="S162" s="21" t="str">
        <f t="shared" si="28"/>
        <v/>
      </c>
      <c r="T162" s="21" t="str">
        <f t="shared" si="28"/>
        <v/>
      </c>
      <c r="U162" s="21" t="str">
        <f t="shared" si="28"/>
        <v/>
      </c>
      <c r="V162" s="21" t="str">
        <f t="shared" si="28"/>
        <v/>
      </c>
      <c r="W162" s="21" t="str">
        <f t="shared" si="28"/>
        <v/>
      </c>
      <c r="X162" s="21" t="str">
        <f t="shared" si="28"/>
        <v/>
      </c>
      <c r="Y162" s="21" t="str">
        <f t="shared" si="28"/>
        <v/>
      </c>
      <c r="Z162" s="21" t="str">
        <f t="shared" si="28"/>
        <v/>
      </c>
      <c r="AA162" s="21" t="str">
        <f t="shared" si="28"/>
        <v/>
      </c>
      <c r="AB162" s="38" t="str">
        <f t="shared" si="28"/>
        <v/>
      </c>
      <c r="AD162" s="36" t="str">
        <f>IF($N162="", "", IFERROR(INDEX(Campaigns!$D$11:$D$380, MATCH($N162, Campaigns!$E$11:$E$380, 0)), ""))</f>
        <v/>
      </c>
      <c r="AE162" s="38" t="str">
        <f>IF(COUNTIF($Q162:$AB162, "X")=0, "", IFERROR(INDEX('Intro &amp; Setup'!$T$17:$T$28, MATCH(INDEX($Q$10:$AB$10, $AC162, MATCH("X", $Q162:$AB162, 0)), 'Intro &amp; Setup'!$AA$17:$AA$28, 0)), ""))</f>
        <v/>
      </c>
      <c r="AG162" s="84" t="str">
        <f t="shared" si="25"/>
        <v/>
      </c>
      <c r="AI162" s="36">
        <f t="shared" si="26"/>
        <v>0</v>
      </c>
      <c r="AK162" s="36" t="str">
        <f t="shared" si="27"/>
        <v/>
      </c>
    </row>
    <row r="163" spans="1:37" x14ac:dyDescent="0.25">
      <c r="A163" s="34"/>
      <c r="B163" s="55"/>
      <c r="C163" s="56"/>
      <c r="D163" s="56"/>
      <c r="E163" s="56"/>
      <c r="F163" s="56"/>
      <c r="G163" s="57"/>
      <c r="H163" s="57"/>
      <c r="I163" s="58"/>
      <c r="J163" s="34"/>
      <c r="L163" s="36" t="str">
        <f>IF($B163="", "", IFERROR(FIND(Campaigns!$Q$4, $B163), ""))</f>
        <v/>
      </c>
      <c r="M163" s="73" t="str">
        <f t="shared" si="22"/>
        <v/>
      </c>
      <c r="N163" s="74" t="str">
        <f t="shared" si="23"/>
        <v/>
      </c>
      <c r="O163" s="22" t="str">
        <f t="shared" si="24"/>
        <v/>
      </c>
      <c r="Q163" s="20" t="str">
        <f t="shared" si="20"/>
        <v/>
      </c>
      <c r="R163" s="21" t="str">
        <f t="shared" si="28"/>
        <v/>
      </c>
      <c r="S163" s="21" t="str">
        <f t="shared" si="28"/>
        <v/>
      </c>
      <c r="T163" s="21" t="str">
        <f t="shared" si="28"/>
        <v/>
      </c>
      <c r="U163" s="21" t="str">
        <f t="shared" si="28"/>
        <v/>
      </c>
      <c r="V163" s="21" t="str">
        <f t="shared" si="28"/>
        <v/>
      </c>
      <c r="W163" s="21" t="str">
        <f t="shared" si="28"/>
        <v/>
      </c>
      <c r="X163" s="21" t="str">
        <f t="shared" si="28"/>
        <v/>
      </c>
      <c r="Y163" s="21" t="str">
        <f t="shared" si="28"/>
        <v/>
      </c>
      <c r="Z163" s="21" t="str">
        <f t="shared" si="28"/>
        <v/>
      </c>
      <c r="AA163" s="21" t="str">
        <f t="shared" si="28"/>
        <v/>
      </c>
      <c r="AB163" s="38" t="str">
        <f t="shared" si="28"/>
        <v/>
      </c>
      <c r="AD163" s="36" t="str">
        <f>IF($N163="", "", IFERROR(INDEX(Campaigns!$D$11:$D$380, MATCH($N163, Campaigns!$E$11:$E$380, 0)), ""))</f>
        <v/>
      </c>
      <c r="AE163" s="38" t="str">
        <f>IF(COUNTIF($Q163:$AB163, "X")=0, "", IFERROR(INDEX('Intro &amp; Setup'!$T$17:$T$28, MATCH(INDEX($Q$10:$AB$10, $AC163, MATCH("X", $Q163:$AB163, 0)), 'Intro &amp; Setup'!$AA$17:$AA$28, 0)), ""))</f>
        <v/>
      </c>
      <c r="AG163" s="84" t="str">
        <f t="shared" si="25"/>
        <v/>
      </c>
      <c r="AI163" s="36">
        <f t="shared" si="26"/>
        <v>0</v>
      </c>
      <c r="AK163" s="36" t="str">
        <f t="shared" si="27"/>
        <v/>
      </c>
    </row>
    <row r="164" spans="1:37" x14ac:dyDescent="0.25">
      <c r="A164" s="34"/>
      <c r="B164" s="55"/>
      <c r="C164" s="56"/>
      <c r="D164" s="56"/>
      <c r="E164" s="56"/>
      <c r="F164" s="56"/>
      <c r="G164" s="57"/>
      <c r="H164" s="57"/>
      <c r="I164" s="58"/>
      <c r="J164" s="34"/>
      <c r="L164" s="36" t="str">
        <f>IF($B164="", "", IFERROR(FIND(Campaigns!$Q$4, $B164), ""))</f>
        <v/>
      </c>
      <c r="M164" s="73" t="str">
        <f t="shared" si="22"/>
        <v/>
      </c>
      <c r="N164" s="74" t="str">
        <f t="shared" si="23"/>
        <v/>
      </c>
      <c r="O164" s="22" t="str">
        <f t="shared" si="24"/>
        <v/>
      </c>
      <c r="Q164" s="20" t="str">
        <f t="shared" si="20"/>
        <v/>
      </c>
      <c r="R164" s="21" t="str">
        <f t="shared" si="28"/>
        <v/>
      </c>
      <c r="S164" s="21" t="str">
        <f t="shared" si="28"/>
        <v/>
      </c>
      <c r="T164" s="21" t="str">
        <f t="shared" si="28"/>
        <v/>
      </c>
      <c r="U164" s="21" t="str">
        <f t="shared" si="28"/>
        <v/>
      </c>
      <c r="V164" s="21" t="str">
        <f t="shared" si="28"/>
        <v/>
      </c>
      <c r="W164" s="21" t="str">
        <f t="shared" si="28"/>
        <v/>
      </c>
      <c r="X164" s="21" t="str">
        <f t="shared" si="28"/>
        <v/>
      </c>
      <c r="Y164" s="21" t="str">
        <f t="shared" si="28"/>
        <v/>
      </c>
      <c r="Z164" s="21" t="str">
        <f t="shared" si="28"/>
        <v/>
      </c>
      <c r="AA164" s="21" t="str">
        <f t="shared" si="28"/>
        <v/>
      </c>
      <c r="AB164" s="38" t="str">
        <f t="shared" si="28"/>
        <v/>
      </c>
      <c r="AD164" s="36" t="str">
        <f>IF($N164="", "", IFERROR(INDEX(Campaigns!$D$11:$D$380, MATCH($N164, Campaigns!$E$11:$E$380, 0)), ""))</f>
        <v/>
      </c>
      <c r="AE164" s="38" t="str">
        <f>IF(COUNTIF($Q164:$AB164, "X")=0, "", IFERROR(INDEX('Intro &amp; Setup'!$T$17:$T$28, MATCH(INDEX($Q$10:$AB$10, $AC164, MATCH("X", $Q164:$AB164, 0)), 'Intro &amp; Setup'!$AA$17:$AA$28, 0)), ""))</f>
        <v/>
      </c>
      <c r="AG164" s="84" t="str">
        <f t="shared" si="25"/>
        <v/>
      </c>
      <c r="AI164" s="36">
        <f t="shared" si="26"/>
        <v>0</v>
      </c>
      <c r="AK164" s="36" t="str">
        <f t="shared" si="27"/>
        <v/>
      </c>
    </row>
    <row r="165" spans="1:37" x14ac:dyDescent="0.25">
      <c r="A165" s="34"/>
      <c r="B165" s="55"/>
      <c r="C165" s="56"/>
      <c r="D165" s="56"/>
      <c r="E165" s="56"/>
      <c r="F165" s="56"/>
      <c r="G165" s="57"/>
      <c r="H165" s="57"/>
      <c r="I165" s="58"/>
      <c r="J165" s="34"/>
      <c r="L165" s="36" t="str">
        <f>IF($B165="", "", IFERROR(FIND(Campaigns!$Q$4, $B165), ""))</f>
        <v/>
      </c>
      <c r="M165" s="73" t="str">
        <f t="shared" si="22"/>
        <v/>
      </c>
      <c r="N165" s="74" t="str">
        <f t="shared" si="23"/>
        <v/>
      </c>
      <c r="O165" s="22" t="str">
        <f t="shared" si="24"/>
        <v/>
      </c>
      <c r="Q165" s="20" t="str">
        <f t="shared" si="20"/>
        <v/>
      </c>
      <c r="R165" s="21" t="str">
        <f t="shared" si="28"/>
        <v/>
      </c>
      <c r="S165" s="21" t="str">
        <f t="shared" si="28"/>
        <v/>
      </c>
      <c r="T165" s="21" t="str">
        <f t="shared" si="28"/>
        <v/>
      </c>
      <c r="U165" s="21" t="str">
        <f t="shared" si="28"/>
        <v/>
      </c>
      <c r="V165" s="21" t="str">
        <f t="shared" si="28"/>
        <v/>
      </c>
      <c r="W165" s="21" t="str">
        <f t="shared" si="28"/>
        <v/>
      </c>
      <c r="X165" s="21" t="str">
        <f t="shared" si="28"/>
        <v/>
      </c>
      <c r="Y165" s="21" t="str">
        <f t="shared" si="28"/>
        <v/>
      </c>
      <c r="Z165" s="21" t="str">
        <f t="shared" si="28"/>
        <v/>
      </c>
      <c r="AA165" s="21" t="str">
        <f t="shared" si="28"/>
        <v/>
      </c>
      <c r="AB165" s="38" t="str">
        <f t="shared" si="28"/>
        <v/>
      </c>
      <c r="AD165" s="36" t="str">
        <f>IF($N165="", "", IFERROR(INDEX(Campaigns!$D$11:$D$380, MATCH($N165, Campaigns!$E$11:$E$380, 0)), ""))</f>
        <v/>
      </c>
      <c r="AE165" s="38" t="str">
        <f>IF(COUNTIF($Q165:$AB165, "X")=0, "", IFERROR(INDEX('Intro &amp; Setup'!$T$17:$T$28, MATCH(INDEX($Q$10:$AB$10, $AC165, MATCH("X", $Q165:$AB165, 0)), 'Intro &amp; Setup'!$AA$17:$AA$28, 0)), ""))</f>
        <v/>
      </c>
      <c r="AG165" s="84" t="str">
        <f t="shared" si="25"/>
        <v/>
      </c>
      <c r="AI165" s="36">
        <f t="shared" si="26"/>
        <v>0</v>
      </c>
      <c r="AK165" s="36" t="str">
        <f t="shared" si="27"/>
        <v/>
      </c>
    </row>
    <row r="166" spans="1:37" x14ac:dyDescent="0.25">
      <c r="A166" s="34"/>
      <c r="B166" s="55"/>
      <c r="C166" s="56"/>
      <c r="D166" s="56"/>
      <c r="E166" s="56"/>
      <c r="F166" s="56"/>
      <c r="G166" s="57"/>
      <c r="H166" s="57"/>
      <c r="I166" s="58"/>
      <c r="J166" s="34"/>
      <c r="L166" s="36" t="str">
        <f>IF($B166="", "", IFERROR(FIND(Campaigns!$Q$4, $B166), ""))</f>
        <v/>
      </c>
      <c r="M166" s="73" t="str">
        <f t="shared" si="22"/>
        <v/>
      </c>
      <c r="N166" s="74" t="str">
        <f t="shared" si="23"/>
        <v/>
      </c>
      <c r="O166" s="22" t="str">
        <f t="shared" si="24"/>
        <v/>
      </c>
      <c r="Q166" s="20" t="str">
        <f t="shared" si="20"/>
        <v/>
      </c>
      <c r="R166" s="21" t="str">
        <f t="shared" si="28"/>
        <v/>
      </c>
      <c r="S166" s="21" t="str">
        <f t="shared" si="28"/>
        <v/>
      </c>
      <c r="T166" s="21" t="str">
        <f t="shared" si="28"/>
        <v/>
      </c>
      <c r="U166" s="21" t="str">
        <f t="shared" si="28"/>
        <v/>
      </c>
      <c r="V166" s="21" t="str">
        <f t="shared" si="28"/>
        <v/>
      </c>
      <c r="W166" s="21" t="str">
        <f t="shared" si="28"/>
        <v/>
      </c>
      <c r="X166" s="21" t="str">
        <f t="shared" si="28"/>
        <v/>
      </c>
      <c r="Y166" s="21" t="str">
        <f t="shared" si="28"/>
        <v/>
      </c>
      <c r="Z166" s="21" t="str">
        <f t="shared" si="28"/>
        <v/>
      </c>
      <c r="AA166" s="21" t="str">
        <f t="shared" si="28"/>
        <v/>
      </c>
      <c r="AB166" s="38" t="str">
        <f t="shared" si="28"/>
        <v/>
      </c>
      <c r="AD166" s="36" t="str">
        <f>IF($N166="", "", IFERROR(INDEX(Campaigns!$D$11:$D$380, MATCH($N166, Campaigns!$E$11:$E$380, 0)), ""))</f>
        <v/>
      </c>
      <c r="AE166" s="38" t="str">
        <f>IF(COUNTIF($Q166:$AB166, "X")=0, "", IFERROR(INDEX('Intro &amp; Setup'!$T$17:$T$28, MATCH(INDEX($Q$10:$AB$10, $AC166, MATCH("X", $Q166:$AB166, 0)), 'Intro &amp; Setup'!$AA$17:$AA$28, 0)), ""))</f>
        <v/>
      </c>
      <c r="AG166" s="84" t="str">
        <f t="shared" si="25"/>
        <v/>
      </c>
      <c r="AI166" s="36">
        <f t="shared" si="26"/>
        <v>0</v>
      </c>
      <c r="AK166" s="36" t="str">
        <f t="shared" si="27"/>
        <v/>
      </c>
    </row>
    <row r="167" spans="1:37" x14ac:dyDescent="0.25">
      <c r="A167" s="34"/>
      <c r="B167" s="55"/>
      <c r="C167" s="56"/>
      <c r="D167" s="56"/>
      <c r="E167" s="56"/>
      <c r="F167" s="56"/>
      <c r="G167" s="57"/>
      <c r="H167" s="57"/>
      <c r="I167" s="58"/>
      <c r="J167" s="34"/>
      <c r="L167" s="36" t="str">
        <f>IF($B167="", "", IFERROR(FIND(Campaigns!$Q$4, $B167), ""))</f>
        <v/>
      </c>
      <c r="M167" s="73" t="str">
        <f t="shared" si="22"/>
        <v/>
      </c>
      <c r="N167" s="74" t="str">
        <f t="shared" si="23"/>
        <v/>
      </c>
      <c r="O167" s="22" t="str">
        <f t="shared" si="24"/>
        <v/>
      </c>
      <c r="Q167" s="20" t="str">
        <f t="shared" si="20"/>
        <v/>
      </c>
      <c r="R167" s="21" t="str">
        <f t="shared" si="28"/>
        <v/>
      </c>
      <c r="S167" s="21" t="str">
        <f t="shared" si="28"/>
        <v/>
      </c>
      <c r="T167" s="21" t="str">
        <f t="shared" si="28"/>
        <v/>
      </c>
      <c r="U167" s="21" t="str">
        <f t="shared" si="28"/>
        <v/>
      </c>
      <c r="V167" s="21" t="str">
        <f t="shared" si="28"/>
        <v/>
      </c>
      <c r="W167" s="21" t="str">
        <f t="shared" si="28"/>
        <v/>
      </c>
      <c r="X167" s="21" t="str">
        <f t="shared" si="28"/>
        <v/>
      </c>
      <c r="Y167" s="21" t="str">
        <f t="shared" si="28"/>
        <v/>
      </c>
      <c r="Z167" s="21" t="str">
        <f t="shared" si="28"/>
        <v/>
      </c>
      <c r="AA167" s="21" t="str">
        <f t="shared" si="28"/>
        <v/>
      </c>
      <c r="AB167" s="38" t="str">
        <f t="shared" si="28"/>
        <v/>
      </c>
      <c r="AD167" s="36" t="str">
        <f>IF($N167="", "", IFERROR(INDEX(Campaigns!$D$11:$D$380, MATCH($N167, Campaigns!$E$11:$E$380, 0)), ""))</f>
        <v/>
      </c>
      <c r="AE167" s="38" t="str">
        <f>IF(COUNTIF($Q167:$AB167, "X")=0, "", IFERROR(INDEX('Intro &amp; Setup'!$T$17:$T$28, MATCH(INDEX($Q$10:$AB$10, $AC167, MATCH("X", $Q167:$AB167, 0)), 'Intro &amp; Setup'!$AA$17:$AA$28, 0)), ""))</f>
        <v/>
      </c>
      <c r="AG167" s="84" t="str">
        <f t="shared" si="25"/>
        <v/>
      </c>
      <c r="AI167" s="36">
        <f t="shared" si="26"/>
        <v>0</v>
      </c>
      <c r="AK167" s="36" t="str">
        <f t="shared" si="27"/>
        <v/>
      </c>
    </row>
    <row r="168" spans="1:37" x14ac:dyDescent="0.25">
      <c r="A168" s="34"/>
      <c r="B168" s="55"/>
      <c r="C168" s="56"/>
      <c r="D168" s="56"/>
      <c r="E168" s="56"/>
      <c r="F168" s="56"/>
      <c r="G168" s="57"/>
      <c r="H168" s="57"/>
      <c r="I168" s="58"/>
      <c r="J168" s="34"/>
      <c r="L168" s="36" t="str">
        <f>IF($B168="", "", IFERROR(FIND(Campaigns!$Q$4, $B168), ""))</f>
        <v/>
      </c>
      <c r="M168" s="73" t="str">
        <f t="shared" si="22"/>
        <v/>
      </c>
      <c r="N168" s="74" t="str">
        <f t="shared" si="23"/>
        <v/>
      </c>
      <c r="O168" s="22" t="str">
        <f t="shared" si="24"/>
        <v/>
      </c>
      <c r="Q168" s="20" t="str">
        <f t="shared" si="20"/>
        <v/>
      </c>
      <c r="R168" s="21" t="str">
        <f t="shared" si="28"/>
        <v/>
      </c>
      <c r="S168" s="21" t="str">
        <f t="shared" si="28"/>
        <v/>
      </c>
      <c r="T168" s="21" t="str">
        <f t="shared" si="28"/>
        <v/>
      </c>
      <c r="U168" s="21" t="str">
        <f t="shared" si="28"/>
        <v/>
      </c>
      <c r="V168" s="21" t="str">
        <f t="shared" si="28"/>
        <v/>
      </c>
      <c r="W168" s="21" t="str">
        <f t="shared" si="28"/>
        <v/>
      </c>
      <c r="X168" s="21" t="str">
        <f t="shared" si="28"/>
        <v/>
      </c>
      <c r="Y168" s="21" t="str">
        <f t="shared" si="28"/>
        <v/>
      </c>
      <c r="Z168" s="21" t="str">
        <f t="shared" si="28"/>
        <v/>
      </c>
      <c r="AA168" s="21" t="str">
        <f t="shared" si="28"/>
        <v/>
      </c>
      <c r="AB168" s="38" t="str">
        <f t="shared" si="28"/>
        <v/>
      </c>
      <c r="AD168" s="36" t="str">
        <f>IF($N168="", "", IFERROR(INDEX(Campaigns!$D$11:$D$380, MATCH($N168, Campaigns!$E$11:$E$380, 0)), ""))</f>
        <v/>
      </c>
      <c r="AE168" s="38" t="str">
        <f>IF(COUNTIF($Q168:$AB168, "X")=0, "", IFERROR(INDEX('Intro &amp; Setup'!$T$17:$T$28, MATCH(INDEX($Q$10:$AB$10, $AC168, MATCH("X", $Q168:$AB168, 0)), 'Intro &amp; Setup'!$AA$17:$AA$28, 0)), ""))</f>
        <v/>
      </c>
      <c r="AG168" s="84" t="str">
        <f t="shared" si="25"/>
        <v/>
      </c>
      <c r="AI168" s="36">
        <f t="shared" si="26"/>
        <v>0</v>
      </c>
      <c r="AK168" s="36" t="str">
        <f t="shared" si="27"/>
        <v/>
      </c>
    </row>
    <row r="169" spans="1:37" x14ac:dyDescent="0.25">
      <c r="A169" s="34"/>
      <c r="B169" s="55"/>
      <c r="C169" s="56"/>
      <c r="D169" s="56"/>
      <c r="E169" s="56"/>
      <c r="F169" s="56"/>
      <c r="G169" s="57"/>
      <c r="H169" s="57"/>
      <c r="I169" s="58"/>
      <c r="J169" s="34"/>
      <c r="L169" s="36" t="str">
        <f>IF($B169="", "", IFERROR(FIND(Campaigns!$Q$4, $B169), ""))</f>
        <v/>
      </c>
      <c r="M169" s="73" t="str">
        <f t="shared" si="22"/>
        <v/>
      </c>
      <c r="N169" s="74" t="str">
        <f t="shared" si="23"/>
        <v/>
      </c>
      <c r="O169" s="22" t="str">
        <f t="shared" si="24"/>
        <v/>
      </c>
      <c r="Q169" s="20" t="str">
        <f t="shared" si="20"/>
        <v/>
      </c>
      <c r="R169" s="21" t="str">
        <f t="shared" si="28"/>
        <v/>
      </c>
      <c r="S169" s="21" t="str">
        <f t="shared" si="28"/>
        <v/>
      </c>
      <c r="T169" s="21" t="str">
        <f t="shared" si="28"/>
        <v/>
      </c>
      <c r="U169" s="21" t="str">
        <f t="shared" si="28"/>
        <v/>
      </c>
      <c r="V169" s="21" t="str">
        <f t="shared" si="28"/>
        <v/>
      </c>
      <c r="W169" s="21" t="str">
        <f t="shared" si="28"/>
        <v/>
      </c>
      <c r="X169" s="21" t="str">
        <f t="shared" si="28"/>
        <v/>
      </c>
      <c r="Y169" s="21" t="str">
        <f t="shared" si="28"/>
        <v/>
      </c>
      <c r="Z169" s="21" t="str">
        <f t="shared" si="28"/>
        <v/>
      </c>
      <c r="AA169" s="21" t="str">
        <f t="shared" si="28"/>
        <v/>
      </c>
      <c r="AB169" s="38" t="str">
        <f t="shared" si="28"/>
        <v/>
      </c>
      <c r="AD169" s="36" t="str">
        <f>IF($N169="", "", IFERROR(INDEX(Campaigns!$D$11:$D$380, MATCH($N169, Campaigns!$E$11:$E$380, 0)), ""))</f>
        <v/>
      </c>
      <c r="AE169" s="38" t="str">
        <f>IF(COUNTIF($Q169:$AB169, "X")=0, "", IFERROR(INDEX('Intro &amp; Setup'!$T$17:$T$28, MATCH(INDEX($Q$10:$AB$10, $AC169, MATCH("X", $Q169:$AB169, 0)), 'Intro &amp; Setup'!$AA$17:$AA$28, 0)), ""))</f>
        <v/>
      </c>
      <c r="AG169" s="84" t="str">
        <f t="shared" si="25"/>
        <v/>
      </c>
      <c r="AI169" s="36">
        <f t="shared" si="26"/>
        <v>0</v>
      </c>
      <c r="AK169" s="36" t="str">
        <f t="shared" si="27"/>
        <v/>
      </c>
    </row>
    <row r="170" spans="1:37" x14ac:dyDescent="0.25">
      <c r="A170" s="34"/>
      <c r="B170" s="55"/>
      <c r="C170" s="56"/>
      <c r="D170" s="56"/>
      <c r="E170" s="56"/>
      <c r="F170" s="56"/>
      <c r="G170" s="57"/>
      <c r="H170" s="57"/>
      <c r="I170" s="58"/>
      <c r="J170" s="34"/>
      <c r="L170" s="36" t="str">
        <f>IF($B170="", "", IFERROR(FIND(Campaigns!$Q$4, $B170), ""))</f>
        <v/>
      </c>
      <c r="M170" s="73" t="str">
        <f t="shared" si="22"/>
        <v/>
      </c>
      <c r="N170" s="74" t="str">
        <f t="shared" si="23"/>
        <v/>
      </c>
      <c r="O170" s="22" t="str">
        <f t="shared" si="24"/>
        <v/>
      </c>
      <c r="Q170" s="20" t="str">
        <f t="shared" si="20"/>
        <v/>
      </c>
      <c r="R170" s="21" t="str">
        <f t="shared" si="28"/>
        <v/>
      </c>
      <c r="S170" s="21" t="str">
        <f t="shared" si="28"/>
        <v/>
      </c>
      <c r="T170" s="21" t="str">
        <f t="shared" si="28"/>
        <v/>
      </c>
      <c r="U170" s="21" t="str">
        <f t="shared" si="28"/>
        <v/>
      </c>
      <c r="V170" s="21" t="str">
        <f t="shared" si="28"/>
        <v/>
      </c>
      <c r="W170" s="21" t="str">
        <f t="shared" si="28"/>
        <v/>
      </c>
      <c r="X170" s="21" t="str">
        <f t="shared" si="28"/>
        <v/>
      </c>
      <c r="Y170" s="21" t="str">
        <f t="shared" si="28"/>
        <v/>
      </c>
      <c r="Z170" s="21" t="str">
        <f t="shared" si="28"/>
        <v/>
      </c>
      <c r="AA170" s="21" t="str">
        <f t="shared" si="28"/>
        <v/>
      </c>
      <c r="AB170" s="38" t="str">
        <f t="shared" si="28"/>
        <v/>
      </c>
      <c r="AD170" s="36" t="str">
        <f>IF($N170="", "", IFERROR(INDEX(Campaigns!$D$11:$D$380, MATCH($N170, Campaigns!$E$11:$E$380, 0)), ""))</f>
        <v/>
      </c>
      <c r="AE170" s="38" t="str">
        <f>IF(COUNTIF($Q170:$AB170, "X")=0, "", IFERROR(INDEX('Intro &amp; Setup'!$T$17:$T$28, MATCH(INDEX($Q$10:$AB$10, $AC170, MATCH("X", $Q170:$AB170, 0)), 'Intro &amp; Setup'!$AA$17:$AA$28, 0)), ""))</f>
        <v/>
      </c>
      <c r="AG170" s="84" t="str">
        <f t="shared" si="25"/>
        <v/>
      </c>
      <c r="AI170" s="36">
        <f t="shared" si="26"/>
        <v>0</v>
      </c>
      <c r="AK170" s="36" t="str">
        <f t="shared" si="27"/>
        <v/>
      </c>
    </row>
    <row r="171" spans="1:37" x14ac:dyDescent="0.25">
      <c r="A171" s="34"/>
      <c r="B171" s="55"/>
      <c r="C171" s="56"/>
      <c r="D171" s="56"/>
      <c r="E171" s="56"/>
      <c r="F171" s="56"/>
      <c r="G171" s="57"/>
      <c r="H171" s="57"/>
      <c r="I171" s="58"/>
      <c r="J171" s="34"/>
      <c r="L171" s="36" t="str">
        <f>IF($B171="", "", IFERROR(FIND(Campaigns!$Q$4, $B171), ""))</f>
        <v/>
      </c>
      <c r="M171" s="73" t="str">
        <f t="shared" si="22"/>
        <v/>
      </c>
      <c r="N171" s="74" t="str">
        <f t="shared" si="23"/>
        <v/>
      </c>
      <c r="O171" s="22" t="str">
        <f t="shared" si="24"/>
        <v/>
      </c>
      <c r="Q171" s="20" t="str">
        <f t="shared" si="20"/>
        <v/>
      </c>
      <c r="R171" s="21" t="str">
        <f t="shared" si="28"/>
        <v/>
      </c>
      <c r="S171" s="21" t="str">
        <f t="shared" si="28"/>
        <v/>
      </c>
      <c r="T171" s="21" t="str">
        <f t="shared" si="28"/>
        <v/>
      </c>
      <c r="U171" s="21" t="str">
        <f t="shared" si="28"/>
        <v/>
      </c>
      <c r="V171" s="21" t="str">
        <f t="shared" si="28"/>
        <v/>
      </c>
      <c r="W171" s="21" t="str">
        <f t="shared" si="28"/>
        <v/>
      </c>
      <c r="X171" s="21" t="str">
        <f t="shared" si="28"/>
        <v/>
      </c>
      <c r="Y171" s="21" t="str">
        <f t="shared" si="28"/>
        <v/>
      </c>
      <c r="Z171" s="21" t="str">
        <f t="shared" si="28"/>
        <v/>
      </c>
      <c r="AA171" s="21" t="str">
        <f t="shared" si="28"/>
        <v/>
      </c>
      <c r="AB171" s="38" t="str">
        <f t="shared" si="28"/>
        <v/>
      </c>
      <c r="AD171" s="36" t="str">
        <f>IF($N171="", "", IFERROR(INDEX(Campaigns!$D$11:$D$380, MATCH($N171, Campaigns!$E$11:$E$380, 0)), ""))</f>
        <v/>
      </c>
      <c r="AE171" s="38" t="str">
        <f>IF(COUNTIF($Q171:$AB171, "X")=0, "", IFERROR(INDEX('Intro &amp; Setup'!$T$17:$T$28, MATCH(INDEX($Q$10:$AB$10, $AC171, MATCH("X", $Q171:$AB171, 0)), 'Intro &amp; Setup'!$AA$17:$AA$28, 0)), ""))</f>
        <v/>
      </c>
      <c r="AG171" s="84" t="str">
        <f t="shared" si="25"/>
        <v/>
      </c>
      <c r="AI171" s="36">
        <f t="shared" si="26"/>
        <v>0</v>
      </c>
      <c r="AK171" s="36" t="str">
        <f t="shared" si="27"/>
        <v/>
      </c>
    </row>
    <row r="172" spans="1:37" x14ac:dyDescent="0.25">
      <c r="A172" s="34"/>
      <c r="B172" s="55"/>
      <c r="C172" s="56"/>
      <c r="D172" s="56"/>
      <c r="E172" s="56"/>
      <c r="F172" s="56"/>
      <c r="G172" s="57"/>
      <c r="H172" s="57"/>
      <c r="I172" s="58"/>
      <c r="J172" s="34"/>
      <c r="L172" s="36" t="str">
        <f>IF($B172="", "", IFERROR(FIND(Campaigns!$Q$4, $B172), ""))</f>
        <v/>
      </c>
      <c r="M172" s="73" t="str">
        <f t="shared" si="22"/>
        <v/>
      </c>
      <c r="N172" s="74" t="str">
        <f t="shared" si="23"/>
        <v/>
      </c>
      <c r="O172" s="22" t="str">
        <f t="shared" si="24"/>
        <v/>
      </c>
      <c r="Q172" s="20" t="str">
        <f t="shared" si="20"/>
        <v/>
      </c>
      <c r="R172" s="21" t="str">
        <f t="shared" si="28"/>
        <v/>
      </c>
      <c r="S172" s="21" t="str">
        <f t="shared" si="28"/>
        <v/>
      </c>
      <c r="T172" s="21" t="str">
        <f t="shared" si="28"/>
        <v/>
      </c>
      <c r="U172" s="21" t="str">
        <f t="shared" si="28"/>
        <v/>
      </c>
      <c r="V172" s="21" t="str">
        <f t="shared" si="28"/>
        <v/>
      </c>
      <c r="W172" s="21" t="str">
        <f t="shared" si="28"/>
        <v/>
      </c>
      <c r="X172" s="21" t="str">
        <f t="shared" si="28"/>
        <v/>
      </c>
      <c r="Y172" s="21" t="str">
        <f t="shared" si="28"/>
        <v/>
      </c>
      <c r="Z172" s="21" t="str">
        <f t="shared" si="28"/>
        <v/>
      </c>
      <c r="AA172" s="21" t="str">
        <f t="shared" si="28"/>
        <v/>
      </c>
      <c r="AB172" s="38" t="str">
        <f t="shared" si="28"/>
        <v/>
      </c>
      <c r="AD172" s="36" t="str">
        <f>IF($N172="", "", IFERROR(INDEX(Campaigns!$D$11:$D$380, MATCH($N172, Campaigns!$E$11:$E$380, 0)), ""))</f>
        <v/>
      </c>
      <c r="AE172" s="38" t="str">
        <f>IF(COUNTIF($Q172:$AB172, "X")=0, "", IFERROR(INDEX('Intro &amp; Setup'!$T$17:$T$28, MATCH(INDEX($Q$10:$AB$10, $AC172, MATCH("X", $Q172:$AB172, 0)), 'Intro &amp; Setup'!$AA$17:$AA$28, 0)), ""))</f>
        <v/>
      </c>
      <c r="AG172" s="84" t="str">
        <f t="shared" si="25"/>
        <v/>
      </c>
      <c r="AI172" s="36">
        <f t="shared" si="26"/>
        <v>0</v>
      </c>
      <c r="AK172" s="36" t="str">
        <f t="shared" si="27"/>
        <v/>
      </c>
    </row>
    <row r="173" spans="1:37" x14ac:dyDescent="0.25">
      <c r="A173" s="34"/>
      <c r="B173" s="55"/>
      <c r="C173" s="56"/>
      <c r="D173" s="56"/>
      <c r="E173" s="56"/>
      <c r="F173" s="56"/>
      <c r="G173" s="57"/>
      <c r="H173" s="57"/>
      <c r="I173" s="58"/>
      <c r="J173" s="34"/>
      <c r="L173" s="36" t="str">
        <f>IF($B173="", "", IFERROR(FIND(Campaigns!$Q$4, $B173), ""))</f>
        <v/>
      </c>
      <c r="M173" s="73" t="str">
        <f t="shared" si="22"/>
        <v/>
      </c>
      <c r="N173" s="74" t="str">
        <f t="shared" si="23"/>
        <v/>
      </c>
      <c r="O173" s="22" t="str">
        <f t="shared" si="24"/>
        <v/>
      </c>
      <c r="Q173" s="20" t="str">
        <f t="shared" si="20"/>
        <v/>
      </c>
      <c r="R173" s="21" t="str">
        <f t="shared" si="28"/>
        <v/>
      </c>
      <c r="S173" s="21" t="str">
        <f t="shared" si="28"/>
        <v/>
      </c>
      <c r="T173" s="21" t="str">
        <f t="shared" si="28"/>
        <v/>
      </c>
      <c r="U173" s="21" t="str">
        <f t="shared" si="28"/>
        <v/>
      </c>
      <c r="V173" s="21" t="str">
        <f t="shared" si="28"/>
        <v/>
      </c>
      <c r="W173" s="21" t="str">
        <f t="shared" si="28"/>
        <v/>
      </c>
      <c r="X173" s="21" t="str">
        <f t="shared" si="28"/>
        <v/>
      </c>
      <c r="Y173" s="21" t="str">
        <f t="shared" si="28"/>
        <v/>
      </c>
      <c r="Z173" s="21" t="str">
        <f t="shared" si="28"/>
        <v/>
      </c>
      <c r="AA173" s="21" t="str">
        <f t="shared" si="28"/>
        <v/>
      </c>
      <c r="AB173" s="38" t="str">
        <f t="shared" si="28"/>
        <v/>
      </c>
      <c r="AD173" s="36" t="str">
        <f>IF($N173="", "", IFERROR(INDEX(Campaigns!$D$11:$D$380, MATCH($N173, Campaigns!$E$11:$E$380, 0)), ""))</f>
        <v/>
      </c>
      <c r="AE173" s="38" t="str">
        <f>IF(COUNTIF($Q173:$AB173, "X")=0, "", IFERROR(INDEX('Intro &amp; Setup'!$T$17:$T$28, MATCH(INDEX($Q$10:$AB$10, $AC173, MATCH("X", $Q173:$AB173, 0)), 'Intro &amp; Setup'!$AA$17:$AA$28, 0)), ""))</f>
        <v/>
      </c>
      <c r="AG173" s="84" t="str">
        <f t="shared" si="25"/>
        <v/>
      </c>
      <c r="AI173" s="36">
        <f t="shared" si="26"/>
        <v>0</v>
      </c>
      <c r="AK173" s="36" t="str">
        <f t="shared" si="27"/>
        <v/>
      </c>
    </row>
    <row r="174" spans="1:37" x14ac:dyDescent="0.25">
      <c r="A174" s="34"/>
      <c r="B174" s="55"/>
      <c r="C174" s="56"/>
      <c r="D174" s="56"/>
      <c r="E174" s="56"/>
      <c r="F174" s="56"/>
      <c r="G174" s="57"/>
      <c r="H174" s="57"/>
      <c r="I174" s="58"/>
      <c r="J174" s="34"/>
      <c r="L174" s="36" t="str">
        <f>IF($B174="", "", IFERROR(FIND(Campaigns!$Q$4, $B174), ""))</f>
        <v/>
      </c>
      <c r="M174" s="73" t="str">
        <f t="shared" si="22"/>
        <v/>
      </c>
      <c r="N174" s="74" t="str">
        <f t="shared" si="23"/>
        <v/>
      </c>
      <c r="O174" s="22" t="str">
        <f t="shared" si="24"/>
        <v/>
      </c>
      <c r="Q174" s="20" t="str">
        <f t="shared" si="20"/>
        <v/>
      </c>
      <c r="R174" s="21" t="str">
        <f t="shared" si="28"/>
        <v/>
      </c>
      <c r="S174" s="21" t="str">
        <f t="shared" si="28"/>
        <v/>
      </c>
      <c r="T174" s="21" t="str">
        <f t="shared" si="28"/>
        <v/>
      </c>
      <c r="U174" s="21" t="str">
        <f t="shared" si="28"/>
        <v/>
      </c>
      <c r="V174" s="21" t="str">
        <f t="shared" si="28"/>
        <v/>
      </c>
      <c r="W174" s="21" t="str">
        <f t="shared" si="28"/>
        <v/>
      </c>
      <c r="X174" s="21" t="str">
        <f t="shared" si="28"/>
        <v/>
      </c>
      <c r="Y174" s="21" t="str">
        <f t="shared" si="28"/>
        <v/>
      </c>
      <c r="Z174" s="21" t="str">
        <f t="shared" si="28"/>
        <v/>
      </c>
      <c r="AA174" s="21" t="str">
        <f t="shared" si="28"/>
        <v/>
      </c>
      <c r="AB174" s="38" t="str">
        <f t="shared" si="28"/>
        <v/>
      </c>
      <c r="AD174" s="36" t="str">
        <f>IF($N174="", "", IFERROR(INDEX(Campaigns!$D$11:$D$380, MATCH($N174, Campaigns!$E$11:$E$380, 0)), ""))</f>
        <v/>
      </c>
      <c r="AE174" s="38" t="str">
        <f>IF(COUNTIF($Q174:$AB174, "X")=0, "", IFERROR(INDEX('Intro &amp; Setup'!$T$17:$T$28, MATCH(INDEX($Q$10:$AB$10, $AC174, MATCH("X", $Q174:$AB174, 0)), 'Intro &amp; Setup'!$AA$17:$AA$28, 0)), ""))</f>
        <v/>
      </c>
      <c r="AG174" s="84" t="str">
        <f t="shared" si="25"/>
        <v/>
      </c>
      <c r="AI174" s="36">
        <f t="shared" si="26"/>
        <v>0</v>
      </c>
      <c r="AK174" s="36" t="str">
        <f t="shared" si="27"/>
        <v/>
      </c>
    </row>
    <row r="175" spans="1:37" x14ac:dyDescent="0.25">
      <c r="A175" s="34"/>
      <c r="B175" s="55"/>
      <c r="C175" s="56"/>
      <c r="D175" s="56"/>
      <c r="E175" s="56"/>
      <c r="F175" s="56"/>
      <c r="G175" s="57"/>
      <c r="H175" s="57"/>
      <c r="I175" s="58"/>
      <c r="J175" s="34"/>
      <c r="L175" s="36" t="str">
        <f>IF($B175="", "", IFERROR(FIND(Campaigns!$Q$4, $B175), ""))</f>
        <v/>
      </c>
      <c r="M175" s="73" t="str">
        <f t="shared" si="22"/>
        <v/>
      </c>
      <c r="N175" s="74" t="str">
        <f t="shared" si="23"/>
        <v/>
      </c>
      <c r="O175" s="22" t="str">
        <f t="shared" si="24"/>
        <v/>
      </c>
      <c r="Q175" s="20" t="str">
        <f t="shared" si="20"/>
        <v/>
      </c>
      <c r="R175" s="21" t="str">
        <f t="shared" si="28"/>
        <v/>
      </c>
      <c r="S175" s="21" t="str">
        <f t="shared" si="28"/>
        <v/>
      </c>
      <c r="T175" s="21" t="str">
        <f t="shared" si="28"/>
        <v/>
      </c>
      <c r="U175" s="21" t="str">
        <f t="shared" si="28"/>
        <v/>
      </c>
      <c r="V175" s="21" t="str">
        <f t="shared" si="28"/>
        <v/>
      </c>
      <c r="W175" s="21" t="str">
        <f t="shared" si="28"/>
        <v/>
      </c>
      <c r="X175" s="21" t="str">
        <f t="shared" si="28"/>
        <v/>
      </c>
      <c r="Y175" s="21" t="str">
        <f t="shared" si="28"/>
        <v/>
      </c>
      <c r="Z175" s="21" t="str">
        <f t="shared" si="28"/>
        <v/>
      </c>
      <c r="AA175" s="21" t="str">
        <f t="shared" si="28"/>
        <v/>
      </c>
      <c r="AB175" s="38" t="str">
        <f t="shared" si="28"/>
        <v/>
      </c>
      <c r="AD175" s="36" t="str">
        <f>IF($N175="", "", IFERROR(INDEX(Campaigns!$D$11:$D$380, MATCH($N175, Campaigns!$E$11:$E$380, 0)), ""))</f>
        <v/>
      </c>
      <c r="AE175" s="38" t="str">
        <f>IF(COUNTIF($Q175:$AB175, "X")=0, "", IFERROR(INDEX('Intro &amp; Setup'!$T$17:$T$28, MATCH(INDEX($Q$10:$AB$10, $AC175, MATCH("X", $Q175:$AB175, 0)), 'Intro &amp; Setup'!$AA$17:$AA$28, 0)), ""))</f>
        <v/>
      </c>
      <c r="AG175" s="84" t="str">
        <f t="shared" si="25"/>
        <v/>
      </c>
      <c r="AI175" s="36">
        <f t="shared" si="26"/>
        <v>0</v>
      </c>
      <c r="AK175" s="36" t="str">
        <f t="shared" si="27"/>
        <v/>
      </c>
    </row>
    <row r="176" spans="1:37" x14ac:dyDescent="0.25">
      <c r="A176" s="34"/>
      <c r="B176" s="55"/>
      <c r="C176" s="56"/>
      <c r="D176" s="56"/>
      <c r="E176" s="56"/>
      <c r="F176" s="56"/>
      <c r="G176" s="57"/>
      <c r="H176" s="57"/>
      <c r="I176" s="58"/>
      <c r="J176" s="34"/>
      <c r="L176" s="36" t="str">
        <f>IF($B176="", "", IFERROR(FIND(Campaigns!$Q$4, $B176), ""))</f>
        <v/>
      </c>
      <c r="M176" s="73" t="str">
        <f t="shared" si="22"/>
        <v/>
      </c>
      <c r="N176" s="74" t="str">
        <f t="shared" si="23"/>
        <v/>
      </c>
      <c r="O176" s="22" t="str">
        <f t="shared" si="24"/>
        <v/>
      </c>
      <c r="Q176" s="20" t="str">
        <f t="shared" si="20"/>
        <v/>
      </c>
      <c r="R176" s="21" t="str">
        <f t="shared" si="28"/>
        <v/>
      </c>
      <c r="S176" s="21" t="str">
        <f t="shared" si="28"/>
        <v/>
      </c>
      <c r="T176" s="21" t="str">
        <f t="shared" si="28"/>
        <v/>
      </c>
      <c r="U176" s="21" t="str">
        <f t="shared" si="28"/>
        <v/>
      </c>
      <c r="V176" s="21" t="str">
        <f t="shared" si="28"/>
        <v/>
      </c>
      <c r="W176" s="21" t="str">
        <f t="shared" si="28"/>
        <v/>
      </c>
      <c r="X176" s="21" t="str">
        <f t="shared" si="28"/>
        <v/>
      </c>
      <c r="Y176" s="21" t="str">
        <f t="shared" si="28"/>
        <v/>
      </c>
      <c r="Z176" s="21" t="str">
        <f t="shared" si="28"/>
        <v/>
      </c>
      <c r="AA176" s="21" t="str">
        <f t="shared" si="28"/>
        <v/>
      </c>
      <c r="AB176" s="38" t="str">
        <f t="shared" si="28"/>
        <v/>
      </c>
      <c r="AD176" s="36" t="str">
        <f>IF($N176="", "", IFERROR(INDEX(Campaigns!$D$11:$D$380, MATCH($N176, Campaigns!$E$11:$E$380, 0)), ""))</f>
        <v/>
      </c>
      <c r="AE176" s="38" t="str">
        <f>IF(COUNTIF($Q176:$AB176, "X")=0, "", IFERROR(INDEX('Intro &amp; Setup'!$T$17:$T$28, MATCH(INDEX($Q$10:$AB$10, $AC176, MATCH("X", $Q176:$AB176, 0)), 'Intro &amp; Setup'!$AA$17:$AA$28, 0)), ""))</f>
        <v/>
      </c>
      <c r="AG176" s="84" t="str">
        <f t="shared" si="25"/>
        <v/>
      </c>
      <c r="AI176" s="36">
        <f t="shared" si="26"/>
        <v>0</v>
      </c>
      <c r="AK176" s="36" t="str">
        <f t="shared" si="27"/>
        <v/>
      </c>
    </row>
    <row r="177" spans="1:37" x14ac:dyDescent="0.25">
      <c r="A177" s="34"/>
      <c r="B177" s="55"/>
      <c r="C177" s="56"/>
      <c r="D177" s="56"/>
      <c r="E177" s="56"/>
      <c r="F177" s="56"/>
      <c r="G177" s="57"/>
      <c r="H177" s="57"/>
      <c r="I177" s="58"/>
      <c r="J177" s="34"/>
      <c r="L177" s="36" t="str">
        <f>IF($B177="", "", IFERROR(FIND(Campaigns!$Q$4, $B177), ""))</f>
        <v/>
      </c>
      <c r="M177" s="73" t="str">
        <f t="shared" si="22"/>
        <v/>
      </c>
      <c r="N177" s="74" t="str">
        <f t="shared" si="23"/>
        <v/>
      </c>
      <c r="O177" s="22" t="str">
        <f t="shared" si="24"/>
        <v/>
      </c>
      <c r="Q177" s="20" t="str">
        <f t="shared" si="20"/>
        <v/>
      </c>
      <c r="R177" s="21" t="str">
        <f t="shared" si="28"/>
        <v/>
      </c>
      <c r="S177" s="21" t="str">
        <f t="shared" si="28"/>
        <v/>
      </c>
      <c r="T177" s="21" t="str">
        <f t="shared" si="28"/>
        <v/>
      </c>
      <c r="U177" s="21" t="str">
        <f t="shared" si="28"/>
        <v/>
      </c>
      <c r="V177" s="21" t="str">
        <f t="shared" si="28"/>
        <v/>
      </c>
      <c r="W177" s="21" t="str">
        <f t="shared" si="28"/>
        <v/>
      </c>
      <c r="X177" s="21" t="str">
        <f t="shared" si="28"/>
        <v/>
      </c>
      <c r="Y177" s="21" t="str">
        <f t="shared" si="28"/>
        <v/>
      </c>
      <c r="Z177" s="21" t="str">
        <f t="shared" si="28"/>
        <v/>
      </c>
      <c r="AA177" s="21" t="str">
        <f t="shared" si="28"/>
        <v/>
      </c>
      <c r="AB177" s="38" t="str">
        <f t="shared" si="28"/>
        <v/>
      </c>
      <c r="AD177" s="36" t="str">
        <f>IF($N177="", "", IFERROR(INDEX(Campaigns!$D$11:$D$380, MATCH($N177, Campaigns!$E$11:$E$380, 0)), ""))</f>
        <v/>
      </c>
      <c r="AE177" s="38" t="str">
        <f>IF(COUNTIF($Q177:$AB177, "X")=0, "", IFERROR(INDEX('Intro &amp; Setup'!$T$17:$T$28, MATCH(INDEX($Q$10:$AB$10, $AC177, MATCH("X", $Q177:$AB177, 0)), 'Intro &amp; Setup'!$AA$17:$AA$28, 0)), ""))</f>
        <v/>
      </c>
      <c r="AG177" s="84" t="str">
        <f t="shared" si="25"/>
        <v/>
      </c>
      <c r="AI177" s="36">
        <f t="shared" si="26"/>
        <v>0</v>
      </c>
      <c r="AK177" s="36" t="str">
        <f t="shared" si="27"/>
        <v/>
      </c>
    </row>
    <row r="178" spans="1:37" x14ac:dyDescent="0.25">
      <c r="A178" s="34"/>
      <c r="B178" s="55"/>
      <c r="C178" s="56"/>
      <c r="D178" s="56"/>
      <c r="E178" s="56"/>
      <c r="F178" s="56"/>
      <c r="G178" s="57"/>
      <c r="H178" s="57"/>
      <c r="I178" s="58"/>
      <c r="J178" s="34"/>
      <c r="L178" s="36" t="str">
        <f>IF($B178="", "", IFERROR(FIND(Campaigns!$Q$4, $B178), ""))</f>
        <v/>
      </c>
      <c r="M178" s="73" t="str">
        <f t="shared" si="22"/>
        <v/>
      </c>
      <c r="N178" s="74" t="str">
        <f t="shared" si="23"/>
        <v/>
      </c>
      <c r="O178" s="22" t="str">
        <f t="shared" si="24"/>
        <v/>
      </c>
      <c r="Q178" s="20" t="str">
        <f t="shared" si="20"/>
        <v/>
      </c>
      <c r="R178" s="21" t="str">
        <f t="shared" si="28"/>
        <v/>
      </c>
      <c r="S178" s="21" t="str">
        <f t="shared" si="28"/>
        <v/>
      </c>
      <c r="T178" s="21" t="str">
        <f t="shared" si="28"/>
        <v/>
      </c>
      <c r="U178" s="21" t="str">
        <f t="shared" si="28"/>
        <v/>
      </c>
      <c r="V178" s="21" t="str">
        <f t="shared" si="28"/>
        <v/>
      </c>
      <c r="W178" s="21" t="str">
        <f t="shared" si="28"/>
        <v/>
      </c>
      <c r="X178" s="21" t="str">
        <f t="shared" si="28"/>
        <v/>
      </c>
      <c r="Y178" s="21" t="str">
        <f t="shared" si="28"/>
        <v/>
      </c>
      <c r="Z178" s="21" t="str">
        <f t="shared" si="28"/>
        <v/>
      </c>
      <c r="AA178" s="21" t="str">
        <f t="shared" si="28"/>
        <v/>
      </c>
      <c r="AB178" s="38" t="str">
        <f t="shared" si="28"/>
        <v/>
      </c>
      <c r="AD178" s="36" t="str">
        <f>IF($N178="", "", IFERROR(INDEX(Campaigns!$D$11:$D$380, MATCH($N178, Campaigns!$E$11:$E$380, 0)), ""))</f>
        <v/>
      </c>
      <c r="AE178" s="38" t="str">
        <f>IF(COUNTIF($Q178:$AB178, "X")=0, "", IFERROR(INDEX('Intro &amp; Setup'!$T$17:$T$28, MATCH(INDEX($Q$10:$AB$10, $AC178, MATCH("X", $Q178:$AB178, 0)), 'Intro &amp; Setup'!$AA$17:$AA$28, 0)), ""))</f>
        <v/>
      </c>
      <c r="AG178" s="84" t="str">
        <f t="shared" si="25"/>
        <v/>
      </c>
      <c r="AI178" s="36">
        <f t="shared" si="26"/>
        <v>0</v>
      </c>
      <c r="AK178" s="36" t="str">
        <f t="shared" si="27"/>
        <v/>
      </c>
    </row>
    <row r="179" spans="1:37" x14ac:dyDescent="0.25">
      <c r="A179" s="34"/>
      <c r="B179" s="55"/>
      <c r="C179" s="56"/>
      <c r="D179" s="56"/>
      <c r="E179" s="56"/>
      <c r="F179" s="56"/>
      <c r="G179" s="57"/>
      <c r="H179" s="57"/>
      <c r="I179" s="58"/>
      <c r="J179" s="34"/>
      <c r="L179" s="36" t="str">
        <f>IF($B179="", "", IFERROR(FIND(Campaigns!$Q$4, $B179), ""))</f>
        <v/>
      </c>
      <c r="M179" s="73" t="str">
        <f t="shared" si="22"/>
        <v/>
      </c>
      <c r="N179" s="74" t="str">
        <f t="shared" si="23"/>
        <v/>
      </c>
      <c r="O179" s="22" t="str">
        <f t="shared" si="24"/>
        <v/>
      </c>
      <c r="Q179" s="20" t="str">
        <f t="shared" si="20"/>
        <v/>
      </c>
      <c r="R179" s="21" t="str">
        <f t="shared" si="28"/>
        <v/>
      </c>
      <c r="S179" s="21" t="str">
        <f t="shared" si="28"/>
        <v/>
      </c>
      <c r="T179" s="21" t="str">
        <f t="shared" si="28"/>
        <v/>
      </c>
      <c r="U179" s="21" t="str">
        <f t="shared" si="28"/>
        <v/>
      </c>
      <c r="V179" s="21" t="str">
        <f t="shared" si="28"/>
        <v/>
      </c>
      <c r="W179" s="21" t="str">
        <f t="shared" si="28"/>
        <v/>
      </c>
      <c r="X179" s="21" t="str">
        <f t="shared" si="28"/>
        <v/>
      </c>
      <c r="Y179" s="21" t="str">
        <f t="shared" si="28"/>
        <v/>
      </c>
      <c r="Z179" s="21" t="str">
        <f t="shared" si="28"/>
        <v/>
      </c>
      <c r="AA179" s="21" t="str">
        <f t="shared" si="28"/>
        <v/>
      </c>
      <c r="AB179" s="38" t="str">
        <f t="shared" si="28"/>
        <v/>
      </c>
      <c r="AD179" s="36" t="str">
        <f>IF($N179="", "", IFERROR(INDEX(Campaigns!$D$11:$D$380, MATCH($N179, Campaigns!$E$11:$E$380, 0)), ""))</f>
        <v/>
      </c>
      <c r="AE179" s="38" t="str">
        <f>IF(COUNTIF($Q179:$AB179, "X")=0, "", IFERROR(INDEX('Intro &amp; Setup'!$T$17:$T$28, MATCH(INDEX($Q$10:$AB$10, $AC179, MATCH("X", $Q179:$AB179, 0)), 'Intro &amp; Setup'!$AA$17:$AA$28, 0)), ""))</f>
        <v/>
      </c>
      <c r="AG179" s="84" t="str">
        <f t="shared" si="25"/>
        <v/>
      </c>
      <c r="AI179" s="36">
        <f t="shared" si="26"/>
        <v>0</v>
      </c>
      <c r="AK179" s="36" t="str">
        <f t="shared" si="27"/>
        <v/>
      </c>
    </row>
    <row r="180" spans="1:37" x14ac:dyDescent="0.25">
      <c r="A180" s="34"/>
      <c r="B180" s="55"/>
      <c r="C180" s="56"/>
      <c r="D180" s="56"/>
      <c r="E180" s="56"/>
      <c r="F180" s="56"/>
      <c r="G180" s="57"/>
      <c r="H180" s="57"/>
      <c r="I180" s="58"/>
      <c r="J180" s="34"/>
      <c r="L180" s="36" t="str">
        <f>IF($B180="", "", IFERROR(FIND(Campaigns!$Q$4, $B180), ""))</f>
        <v/>
      </c>
      <c r="M180" s="73" t="str">
        <f t="shared" si="22"/>
        <v/>
      </c>
      <c r="N180" s="74" t="str">
        <f t="shared" si="23"/>
        <v/>
      </c>
      <c r="O180" s="22" t="str">
        <f t="shared" si="24"/>
        <v/>
      </c>
      <c r="Q180" s="20" t="str">
        <f t="shared" si="20"/>
        <v/>
      </c>
      <c r="R180" s="21" t="str">
        <f t="shared" si="28"/>
        <v/>
      </c>
      <c r="S180" s="21" t="str">
        <f t="shared" si="28"/>
        <v/>
      </c>
      <c r="T180" s="21" t="str">
        <f t="shared" si="28"/>
        <v/>
      </c>
      <c r="U180" s="21" t="str">
        <f t="shared" si="28"/>
        <v/>
      </c>
      <c r="V180" s="21" t="str">
        <f t="shared" si="28"/>
        <v/>
      </c>
      <c r="W180" s="21" t="str">
        <f t="shared" si="28"/>
        <v/>
      </c>
      <c r="X180" s="21" t="str">
        <f t="shared" si="28"/>
        <v/>
      </c>
      <c r="Y180" s="21" t="str">
        <f t="shared" si="28"/>
        <v/>
      </c>
      <c r="Z180" s="21" t="str">
        <f t="shared" si="28"/>
        <v/>
      </c>
      <c r="AA180" s="21" t="str">
        <f t="shared" si="28"/>
        <v/>
      </c>
      <c r="AB180" s="38" t="str">
        <f t="shared" si="28"/>
        <v/>
      </c>
      <c r="AD180" s="36" t="str">
        <f>IF($N180="", "", IFERROR(INDEX(Campaigns!$D$11:$D$380, MATCH($N180, Campaigns!$E$11:$E$380, 0)), ""))</f>
        <v/>
      </c>
      <c r="AE180" s="38" t="str">
        <f>IF(COUNTIF($Q180:$AB180, "X")=0, "", IFERROR(INDEX('Intro &amp; Setup'!$T$17:$T$28, MATCH(INDEX($Q$10:$AB$10, $AC180, MATCH("X", $Q180:$AB180, 0)), 'Intro &amp; Setup'!$AA$17:$AA$28, 0)), ""))</f>
        <v/>
      </c>
      <c r="AG180" s="84" t="str">
        <f t="shared" si="25"/>
        <v/>
      </c>
      <c r="AI180" s="36">
        <f t="shared" si="26"/>
        <v>0</v>
      </c>
      <c r="AK180" s="36" t="str">
        <f t="shared" si="27"/>
        <v/>
      </c>
    </row>
    <row r="181" spans="1:37" x14ac:dyDescent="0.25">
      <c r="A181" s="34"/>
      <c r="B181" s="55"/>
      <c r="C181" s="56"/>
      <c r="D181" s="56"/>
      <c r="E181" s="56"/>
      <c r="F181" s="56"/>
      <c r="G181" s="57"/>
      <c r="H181" s="57"/>
      <c r="I181" s="58"/>
      <c r="J181" s="34"/>
      <c r="L181" s="36" t="str">
        <f>IF($B181="", "", IFERROR(FIND(Campaigns!$Q$4, $B181), ""))</f>
        <v/>
      </c>
      <c r="M181" s="73" t="str">
        <f t="shared" si="22"/>
        <v/>
      </c>
      <c r="N181" s="74" t="str">
        <f t="shared" si="23"/>
        <v/>
      </c>
      <c r="O181" s="22" t="str">
        <f t="shared" si="24"/>
        <v/>
      </c>
      <c r="Q181" s="20" t="str">
        <f t="shared" si="20"/>
        <v/>
      </c>
      <c r="R181" s="21" t="str">
        <f t="shared" si="28"/>
        <v/>
      </c>
      <c r="S181" s="21" t="str">
        <f t="shared" si="28"/>
        <v/>
      </c>
      <c r="T181" s="21" t="str">
        <f t="shared" si="28"/>
        <v/>
      </c>
      <c r="U181" s="21" t="str">
        <f t="shared" si="28"/>
        <v/>
      </c>
      <c r="V181" s="21" t="str">
        <f t="shared" si="28"/>
        <v/>
      </c>
      <c r="W181" s="21" t="str">
        <f t="shared" si="28"/>
        <v/>
      </c>
      <c r="X181" s="21" t="str">
        <f t="shared" si="28"/>
        <v/>
      </c>
      <c r="Y181" s="21" t="str">
        <f t="shared" si="28"/>
        <v/>
      </c>
      <c r="Z181" s="21" t="str">
        <f t="shared" si="28"/>
        <v/>
      </c>
      <c r="AA181" s="21" t="str">
        <f t="shared" si="28"/>
        <v/>
      </c>
      <c r="AB181" s="38" t="str">
        <f t="shared" si="28"/>
        <v/>
      </c>
      <c r="AD181" s="36" t="str">
        <f>IF($N181="", "", IFERROR(INDEX(Campaigns!$D$11:$D$380, MATCH($N181, Campaigns!$E$11:$E$380, 0)), ""))</f>
        <v/>
      </c>
      <c r="AE181" s="38" t="str">
        <f>IF(COUNTIF($Q181:$AB181, "X")=0, "", IFERROR(INDEX('Intro &amp; Setup'!$T$17:$T$28, MATCH(INDEX($Q$10:$AB$10, $AC181, MATCH("X", $Q181:$AB181, 0)), 'Intro &amp; Setup'!$AA$17:$AA$28, 0)), ""))</f>
        <v/>
      </c>
      <c r="AG181" s="84" t="str">
        <f t="shared" si="25"/>
        <v/>
      </c>
      <c r="AI181" s="36">
        <f t="shared" si="26"/>
        <v>0</v>
      </c>
      <c r="AK181" s="36" t="str">
        <f t="shared" si="27"/>
        <v/>
      </c>
    </row>
    <row r="182" spans="1:37" x14ac:dyDescent="0.25">
      <c r="A182" s="34"/>
      <c r="B182" s="55"/>
      <c r="C182" s="56"/>
      <c r="D182" s="56"/>
      <c r="E182" s="56"/>
      <c r="F182" s="56"/>
      <c r="G182" s="57"/>
      <c r="H182" s="57"/>
      <c r="I182" s="58"/>
      <c r="J182" s="34"/>
      <c r="L182" s="36" t="str">
        <f>IF($B182="", "", IFERROR(FIND(Campaigns!$Q$4, $B182), ""))</f>
        <v/>
      </c>
      <c r="M182" s="73" t="str">
        <f t="shared" si="22"/>
        <v/>
      </c>
      <c r="N182" s="74" t="str">
        <f t="shared" si="23"/>
        <v/>
      </c>
      <c r="O182" s="22" t="str">
        <f t="shared" si="24"/>
        <v/>
      </c>
      <c r="Q182" s="20" t="str">
        <f t="shared" si="20"/>
        <v/>
      </c>
      <c r="R182" s="21" t="str">
        <f t="shared" si="28"/>
        <v/>
      </c>
      <c r="S182" s="21" t="str">
        <f t="shared" si="28"/>
        <v/>
      </c>
      <c r="T182" s="21" t="str">
        <f t="shared" si="28"/>
        <v/>
      </c>
      <c r="U182" s="21" t="str">
        <f t="shared" si="28"/>
        <v/>
      </c>
      <c r="V182" s="21" t="str">
        <f t="shared" si="28"/>
        <v/>
      </c>
      <c r="W182" s="21" t="str">
        <f t="shared" si="28"/>
        <v/>
      </c>
      <c r="X182" s="21" t="str">
        <f t="shared" si="28"/>
        <v/>
      </c>
      <c r="Y182" s="21" t="str">
        <f t="shared" si="28"/>
        <v/>
      </c>
      <c r="Z182" s="21" t="str">
        <f t="shared" si="28"/>
        <v/>
      </c>
      <c r="AA182" s="21" t="str">
        <f t="shared" si="28"/>
        <v/>
      </c>
      <c r="AB182" s="38" t="str">
        <f t="shared" si="28"/>
        <v/>
      </c>
      <c r="AD182" s="36" t="str">
        <f>IF($N182="", "", IFERROR(INDEX(Campaigns!$D$11:$D$380, MATCH($N182, Campaigns!$E$11:$E$380, 0)), ""))</f>
        <v/>
      </c>
      <c r="AE182" s="38" t="str">
        <f>IF(COUNTIF($Q182:$AB182, "X")=0, "", IFERROR(INDEX('Intro &amp; Setup'!$T$17:$T$28, MATCH(INDEX($Q$10:$AB$10, $AC182, MATCH("X", $Q182:$AB182, 0)), 'Intro &amp; Setup'!$AA$17:$AA$28, 0)), ""))</f>
        <v/>
      </c>
      <c r="AG182" s="84" t="str">
        <f t="shared" si="25"/>
        <v/>
      </c>
      <c r="AI182" s="36">
        <f t="shared" si="26"/>
        <v>0</v>
      </c>
      <c r="AK182" s="36" t="str">
        <f t="shared" si="27"/>
        <v/>
      </c>
    </row>
    <row r="183" spans="1:37" x14ac:dyDescent="0.25">
      <c r="A183" s="34"/>
      <c r="B183" s="55"/>
      <c r="C183" s="56"/>
      <c r="D183" s="56"/>
      <c r="E183" s="56"/>
      <c r="F183" s="56"/>
      <c r="G183" s="57"/>
      <c r="H183" s="57"/>
      <c r="I183" s="58"/>
      <c r="J183" s="34"/>
      <c r="L183" s="36" t="str">
        <f>IF($B183="", "", IFERROR(FIND(Campaigns!$Q$4, $B183), ""))</f>
        <v/>
      </c>
      <c r="M183" s="73" t="str">
        <f t="shared" si="22"/>
        <v/>
      </c>
      <c r="N183" s="74" t="str">
        <f t="shared" si="23"/>
        <v/>
      </c>
      <c r="O183" s="22" t="str">
        <f t="shared" si="24"/>
        <v/>
      </c>
      <c r="Q183" s="20" t="str">
        <f t="shared" si="20"/>
        <v/>
      </c>
      <c r="R183" s="21" t="str">
        <f t="shared" si="28"/>
        <v/>
      </c>
      <c r="S183" s="21" t="str">
        <f t="shared" si="28"/>
        <v/>
      </c>
      <c r="T183" s="21" t="str">
        <f t="shared" si="28"/>
        <v/>
      </c>
      <c r="U183" s="21" t="str">
        <f t="shared" si="28"/>
        <v/>
      </c>
      <c r="V183" s="21" t="str">
        <f t="shared" si="28"/>
        <v/>
      </c>
      <c r="W183" s="21" t="str">
        <f t="shared" si="28"/>
        <v/>
      </c>
      <c r="X183" s="21" t="str">
        <f t="shared" si="28"/>
        <v/>
      </c>
      <c r="Y183" s="21" t="str">
        <f t="shared" si="28"/>
        <v/>
      </c>
      <c r="Z183" s="21" t="str">
        <f t="shared" si="28"/>
        <v/>
      </c>
      <c r="AA183" s="21" t="str">
        <f t="shared" si="28"/>
        <v/>
      </c>
      <c r="AB183" s="38" t="str">
        <f t="shared" si="28"/>
        <v/>
      </c>
      <c r="AD183" s="36" t="str">
        <f>IF($N183="", "", IFERROR(INDEX(Campaigns!$D$11:$D$380, MATCH($N183, Campaigns!$E$11:$E$380, 0)), ""))</f>
        <v/>
      </c>
      <c r="AE183" s="38" t="str">
        <f>IF(COUNTIF($Q183:$AB183, "X")=0, "", IFERROR(INDEX('Intro &amp; Setup'!$T$17:$T$28, MATCH(INDEX($Q$10:$AB$10, $AC183, MATCH("X", $Q183:$AB183, 0)), 'Intro &amp; Setup'!$AA$17:$AA$28, 0)), ""))</f>
        <v/>
      </c>
      <c r="AG183" s="84" t="str">
        <f t="shared" si="25"/>
        <v/>
      </c>
      <c r="AI183" s="36">
        <f t="shared" si="26"/>
        <v>0</v>
      </c>
      <c r="AK183" s="36" t="str">
        <f t="shared" si="27"/>
        <v/>
      </c>
    </row>
    <row r="184" spans="1:37" x14ac:dyDescent="0.25">
      <c r="A184" s="34"/>
      <c r="B184" s="55"/>
      <c r="C184" s="56"/>
      <c r="D184" s="56"/>
      <c r="E184" s="56"/>
      <c r="F184" s="56"/>
      <c r="G184" s="57"/>
      <c r="H184" s="57"/>
      <c r="I184" s="58"/>
      <c r="J184" s="34"/>
      <c r="L184" s="36" t="str">
        <f>IF($B184="", "", IFERROR(FIND(Campaigns!$Q$4, $B184), ""))</f>
        <v/>
      </c>
      <c r="M184" s="73" t="str">
        <f t="shared" si="22"/>
        <v/>
      </c>
      <c r="N184" s="74" t="str">
        <f t="shared" si="23"/>
        <v/>
      </c>
      <c r="O184" s="22" t="str">
        <f t="shared" si="24"/>
        <v/>
      </c>
      <c r="Q184" s="20" t="str">
        <f t="shared" si="20"/>
        <v/>
      </c>
      <c r="R184" s="21" t="str">
        <f t="shared" si="28"/>
        <v/>
      </c>
      <c r="S184" s="21" t="str">
        <f t="shared" ref="R184:AB207" si="29">IFERROR(IF(S$10="", "", IF(LEFT($O184, S$8)=S$10, "X", "")), "")</f>
        <v/>
      </c>
      <c r="T184" s="21" t="str">
        <f t="shared" si="29"/>
        <v/>
      </c>
      <c r="U184" s="21" t="str">
        <f t="shared" si="29"/>
        <v/>
      </c>
      <c r="V184" s="21" t="str">
        <f t="shared" si="29"/>
        <v/>
      </c>
      <c r="W184" s="21" t="str">
        <f t="shared" si="29"/>
        <v/>
      </c>
      <c r="X184" s="21" t="str">
        <f t="shared" si="29"/>
        <v/>
      </c>
      <c r="Y184" s="21" t="str">
        <f t="shared" si="29"/>
        <v/>
      </c>
      <c r="Z184" s="21" t="str">
        <f t="shared" si="29"/>
        <v/>
      </c>
      <c r="AA184" s="21" t="str">
        <f t="shared" si="29"/>
        <v/>
      </c>
      <c r="AB184" s="38" t="str">
        <f t="shared" si="29"/>
        <v/>
      </c>
      <c r="AD184" s="36" t="str">
        <f>IF($N184="", "", IFERROR(INDEX(Campaigns!$D$11:$D$380, MATCH($N184, Campaigns!$E$11:$E$380, 0)), ""))</f>
        <v/>
      </c>
      <c r="AE184" s="38" t="str">
        <f>IF(COUNTIF($Q184:$AB184, "X")=0, "", IFERROR(INDEX('Intro &amp; Setup'!$T$17:$T$28, MATCH(INDEX($Q$10:$AB$10, $AC184, MATCH("X", $Q184:$AB184, 0)), 'Intro &amp; Setup'!$AA$17:$AA$28, 0)), ""))</f>
        <v/>
      </c>
      <c r="AG184" s="84" t="str">
        <f t="shared" si="25"/>
        <v/>
      </c>
      <c r="AI184" s="36">
        <f t="shared" si="26"/>
        <v>0</v>
      </c>
      <c r="AK184" s="36" t="str">
        <f t="shared" si="27"/>
        <v/>
      </c>
    </row>
    <row r="185" spans="1:37" x14ac:dyDescent="0.25">
      <c r="A185" s="34"/>
      <c r="B185" s="55"/>
      <c r="C185" s="56"/>
      <c r="D185" s="56"/>
      <c r="E185" s="56"/>
      <c r="F185" s="56"/>
      <c r="G185" s="57"/>
      <c r="H185" s="57"/>
      <c r="I185" s="58"/>
      <c r="J185" s="34"/>
      <c r="L185" s="36" t="str">
        <f>IF($B185="", "", IFERROR(FIND(Campaigns!$Q$4, $B185), ""))</f>
        <v/>
      </c>
      <c r="M185" s="73" t="str">
        <f t="shared" si="22"/>
        <v/>
      </c>
      <c r="N185" s="74" t="str">
        <f t="shared" si="23"/>
        <v/>
      </c>
      <c r="O185" s="22" t="str">
        <f t="shared" si="24"/>
        <v/>
      </c>
      <c r="Q185" s="20" t="str">
        <f t="shared" si="20"/>
        <v/>
      </c>
      <c r="R185" s="21" t="str">
        <f t="shared" si="29"/>
        <v/>
      </c>
      <c r="S185" s="21" t="str">
        <f t="shared" si="29"/>
        <v/>
      </c>
      <c r="T185" s="21" t="str">
        <f t="shared" si="29"/>
        <v/>
      </c>
      <c r="U185" s="21" t="str">
        <f t="shared" si="29"/>
        <v/>
      </c>
      <c r="V185" s="21" t="str">
        <f t="shared" si="29"/>
        <v/>
      </c>
      <c r="W185" s="21" t="str">
        <f t="shared" si="29"/>
        <v/>
      </c>
      <c r="X185" s="21" t="str">
        <f t="shared" si="29"/>
        <v/>
      </c>
      <c r="Y185" s="21" t="str">
        <f t="shared" si="29"/>
        <v/>
      </c>
      <c r="Z185" s="21" t="str">
        <f t="shared" si="29"/>
        <v/>
      </c>
      <c r="AA185" s="21" t="str">
        <f t="shared" si="29"/>
        <v/>
      </c>
      <c r="AB185" s="38" t="str">
        <f t="shared" si="29"/>
        <v/>
      </c>
      <c r="AD185" s="36" t="str">
        <f>IF($N185="", "", IFERROR(INDEX(Campaigns!$D$11:$D$380, MATCH($N185, Campaigns!$E$11:$E$380, 0)), ""))</f>
        <v/>
      </c>
      <c r="AE185" s="38" t="str">
        <f>IF(COUNTIF($Q185:$AB185, "X")=0, "", IFERROR(INDEX('Intro &amp; Setup'!$T$17:$T$28, MATCH(INDEX($Q$10:$AB$10, $AC185, MATCH("X", $Q185:$AB185, 0)), 'Intro &amp; Setup'!$AA$17:$AA$28, 0)), ""))</f>
        <v/>
      </c>
      <c r="AG185" s="84" t="str">
        <f t="shared" si="25"/>
        <v/>
      </c>
      <c r="AI185" s="36">
        <f t="shared" si="26"/>
        <v>0</v>
      </c>
      <c r="AK185" s="36" t="str">
        <f t="shared" si="27"/>
        <v/>
      </c>
    </row>
    <row r="186" spans="1:37" x14ac:dyDescent="0.25">
      <c r="A186" s="34"/>
      <c r="B186" s="55"/>
      <c r="C186" s="56"/>
      <c r="D186" s="56"/>
      <c r="E186" s="56"/>
      <c r="F186" s="56"/>
      <c r="G186" s="57"/>
      <c r="H186" s="57"/>
      <c r="I186" s="58"/>
      <c r="J186" s="34"/>
      <c r="L186" s="36" t="str">
        <f>IF($B186="", "", IFERROR(FIND(Campaigns!$Q$4, $B186), ""))</f>
        <v/>
      </c>
      <c r="M186" s="73" t="str">
        <f t="shared" si="22"/>
        <v/>
      </c>
      <c r="N186" s="74" t="str">
        <f t="shared" si="23"/>
        <v/>
      </c>
      <c r="O186" s="22" t="str">
        <f t="shared" si="24"/>
        <v/>
      </c>
      <c r="Q186" s="20" t="str">
        <f t="shared" si="20"/>
        <v/>
      </c>
      <c r="R186" s="21" t="str">
        <f t="shared" si="29"/>
        <v/>
      </c>
      <c r="S186" s="21" t="str">
        <f t="shared" si="29"/>
        <v/>
      </c>
      <c r="T186" s="21" t="str">
        <f t="shared" si="29"/>
        <v/>
      </c>
      <c r="U186" s="21" t="str">
        <f t="shared" si="29"/>
        <v/>
      </c>
      <c r="V186" s="21" t="str">
        <f t="shared" si="29"/>
        <v/>
      </c>
      <c r="W186" s="21" t="str">
        <f t="shared" si="29"/>
        <v/>
      </c>
      <c r="X186" s="21" t="str">
        <f t="shared" si="29"/>
        <v/>
      </c>
      <c r="Y186" s="21" t="str">
        <f t="shared" si="29"/>
        <v/>
      </c>
      <c r="Z186" s="21" t="str">
        <f t="shared" si="29"/>
        <v/>
      </c>
      <c r="AA186" s="21" t="str">
        <f t="shared" si="29"/>
        <v/>
      </c>
      <c r="AB186" s="38" t="str">
        <f t="shared" si="29"/>
        <v/>
      </c>
      <c r="AD186" s="36" t="str">
        <f>IF($N186="", "", IFERROR(INDEX(Campaigns!$D$11:$D$380, MATCH($N186, Campaigns!$E$11:$E$380, 0)), ""))</f>
        <v/>
      </c>
      <c r="AE186" s="38" t="str">
        <f>IF(COUNTIF($Q186:$AB186, "X")=0, "", IFERROR(INDEX('Intro &amp; Setup'!$T$17:$T$28, MATCH(INDEX($Q$10:$AB$10, $AC186, MATCH("X", $Q186:$AB186, 0)), 'Intro &amp; Setup'!$AA$17:$AA$28, 0)), ""))</f>
        <v/>
      </c>
      <c r="AG186" s="84" t="str">
        <f t="shared" si="25"/>
        <v/>
      </c>
      <c r="AI186" s="36">
        <f t="shared" si="26"/>
        <v>0</v>
      </c>
      <c r="AK186" s="36" t="str">
        <f t="shared" si="27"/>
        <v/>
      </c>
    </row>
    <row r="187" spans="1:37" x14ac:dyDescent="0.25">
      <c r="A187" s="34"/>
      <c r="B187" s="55"/>
      <c r="C187" s="56"/>
      <c r="D187" s="56"/>
      <c r="E187" s="56"/>
      <c r="F187" s="56"/>
      <c r="G187" s="57"/>
      <c r="H187" s="57"/>
      <c r="I187" s="58"/>
      <c r="J187" s="34"/>
      <c r="L187" s="36" t="str">
        <f>IF($B187="", "", IFERROR(FIND(Campaigns!$Q$4, $B187), ""))</f>
        <v/>
      </c>
      <c r="M187" s="73" t="str">
        <f t="shared" si="22"/>
        <v/>
      </c>
      <c r="N187" s="74" t="str">
        <f t="shared" si="23"/>
        <v/>
      </c>
      <c r="O187" s="22" t="str">
        <f t="shared" si="24"/>
        <v/>
      </c>
      <c r="Q187" s="20" t="str">
        <f t="shared" si="20"/>
        <v/>
      </c>
      <c r="R187" s="21" t="str">
        <f t="shared" si="29"/>
        <v/>
      </c>
      <c r="S187" s="21" t="str">
        <f t="shared" si="29"/>
        <v/>
      </c>
      <c r="T187" s="21" t="str">
        <f t="shared" si="29"/>
        <v/>
      </c>
      <c r="U187" s="21" t="str">
        <f t="shared" si="29"/>
        <v/>
      </c>
      <c r="V187" s="21" t="str">
        <f t="shared" si="29"/>
        <v/>
      </c>
      <c r="W187" s="21" t="str">
        <f t="shared" si="29"/>
        <v/>
      </c>
      <c r="X187" s="21" t="str">
        <f t="shared" si="29"/>
        <v/>
      </c>
      <c r="Y187" s="21" t="str">
        <f t="shared" si="29"/>
        <v/>
      </c>
      <c r="Z187" s="21" t="str">
        <f t="shared" si="29"/>
        <v/>
      </c>
      <c r="AA187" s="21" t="str">
        <f t="shared" si="29"/>
        <v/>
      </c>
      <c r="AB187" s="38" t="str">
        <f t="shared" si="29"/>
        <v/>
      </c>
      <c r="AD187" s="36" t="str">
        <f>IF($N187="", "", IFERROR(INDEX(Campaigns!$D$11:$D$380, MATCH($N187, Campaigns!$E$11:$E$380, 0)), ""))</f>
        <v/>
      </c>
      <c r="AE187" s="38" t="str">
        <f>IF(COUNTIF($Q187:$AB187, "X")=0, "", IFERROR(INDEX('Intro &amp; Setup'!$T$17:$T$28, MATCH(INDEX($Q$10:$AB$10, $AC187, MATCH("X", $Q187:$AB187, 0)), 'Intro &amp; Setup'!$AA$17:$AA$28, 0)), ""))</f>
        <v/>
      </c>
      <c r="AG187" s="84" t="str">
        <f t="shared" si="25"/>
        <v/>
      </c>
      <c r="AI187" s="36">
        <f t="shared" si="26"/>
        <v>0</v>
      </c>
      <c r="AK187" s="36" t="str">
        <f t="shared" si="27"/>
        <v/>
      </c>
    </row>
    <row r="188" spans="1:37" x14ac:dyDescent="0.25">
      <c r="A188" s="34"/>
      <c r="B188" s="55"/>
      <c r="C188" s="56"/>
      <c r="D188" s="56"/>
      <c r="E188" s="56"/>
      <c r="F188" s="56"/>
      <c r="G188" s="57"/>
      <c r="H188" s="57"/>
      <c r="I188" s="58"/>
      <c r="J188" s="34"/>
      <c r="L188" s="36" t="str">
        <f>IF($B188="", "", IFERROR(FIND(Campaigns!$Q$4, $B188), ""))</f>
        <v/>
      </c>
      <c r="M188" s="73" t="str">
        <f t="shared" si="22"/>
        <v/>
      </c>
      <c r="N188" s="74" t="str">
        <f t="shared" si="23"/>
        <v/>
      </c>
      <c r="O188" s="22" t="str">
        <f t="shared" si="24"/>
        <v/>
      </c>
      <c r="Q188" s="20" t="str">
        <f t="shared" si="20"/>
        <v/>
      </c>
      <c r="R188" s="21" t="str">
        <f t="shared" si="29"/>
        <v/>
      </c>
      <c r="S188" s="21" t="str">
        <f t="shared" si="29"/>
        <v/>
      </c>
      <c r="T188" s="21" t="str">
        <f t="shared" si="29"/>
        <v/>
      </c>
      <c r="U188" s="21" t="str">
        <f t="shared" si="29"/>
        <v/>
      </c>
      <c r="V188" s="21" t="str">
        <f t="shared" si="29"/>
        <v/>
      </c>
      <c r="W188" s="21" t="str">
        <f t="shared" si="29"/>
        <v/>
      </c>
      <c r="X188" s="21" t="str">
        <f t="shared" si="29"/>
        <v/>
      </c>
      <c r="Y188" s="21" t="str">
        <f t="shared" si="29"/>
        <v/>
      </c>
      <c r="Z188" s="21" t="str">
        <f t="shared" si="29"/>
        <v/>
      </c>
      <c r="AA188" s="21" t="str">
        <f t="shared" si="29"/>
        <v/>
      </c>
      <c r="AB188" s="38" t="str">
        <f t="shared" si="29"/>
        <v/>
      </c>
      <c r="AD188" s="36" t="str">
        <f>IF($N188="", "", IFERROR(INDEX(Campaigns!$D$11:$D$380, MATCH($N188, Campaigns!$E$11:$E$380, 0)), ""))</f>
        <v/>
      </c>
      <c r="AE188" s="38" t="str">
        <f>IF(COUNTIF($Q188:$AB188, "X")=0, "", IFERROR(INDEX('Intro &amp; Setup'!$T$17:$T$28, MATCH(INDEX($Q$10:$AB$10, $AC188, MATCH("X", $Q188:$AB188, 0)), 'Intro &amp; Setup'!$AA$17:$AA$28, 0)), ""))</f>
        <v/>
      </c>
      <c r="AG188" s="84" t="str">
        <f t="shared" si="25"/>
        <v/>
      </c>
      <c r="AI188" s="36">
        <f t="shared" si="26"/>
        <v>0</v>
      </c>
      <c r="AK188" s="36" t="str">
        <f t="shared" si="27"/>
        <v/>
      </c>
    </row>
    <row r="189" spans="1:37" x14ac:dyDescent="0.25">
      <c r="A189" s="34"/>
      <c r="B189" s="55"/>
      <c r="C189" s="56"/>
      <c r="D189" s="56"/>
      <c r="E189" s="56"/>
      <c r="F189" s="56"/>
      <c r="G189" s="57"/>
      <c r="H189" s="57"/>
      <c r="I189" s="58"/>
      <c r="J189" s="34"/>
      <c r="L189" s="36" t="str">
        <f>IF($B189="", "", IFERROR(FIND(Campaigns!$Q$4, $B189), ""))</f>
        <v/>
      </c>
      <c r="M189" s="73" t="str">
        <f t="shared" si="22"/>
        <v/>
      </c>
      <c r="N189" s="74" t="str">
        <f t="shared" si="23"/>
        <v/>
      </c>
      <c r="O189" s="22" t="str">
        <f t="shared" si="24"/>
        <v/>
      </c>
      <c r="Q189" s="20" t="str">
        <f t="shared" si="20"/>
        <v/>
      </c>
      <c r="R189" s="21" t="str">
        <f t="shared" si="29"/>
        <v/>
      </c>
      <c r="S189" s="21" t="str">
        <f t="shared" si="29"/>
        <v/>
      </c>
      <c r="T189" s="21" t="str">
        <f t="shared" si="29"/>
        <v/>
      </c>
      <c r="U189" s="21" t="str">
        <f t="shared" si="29"/>
        <v/>
      </c>
      <c r="V189" s="21" t="str">
        <f t="shared" si="29"/>
        <v/>
      </c>
      <c r="W189" s="21" t="str">
        <f t="shared" si="29"/>
        <v/>
      </c>
      <c r="X189" s="21" t="str">
        <f t="shared" si="29"/>
        <v/>
      </c>
      <c r="Y189" s="21" t="str">
        <f t="shared" si="29"/>
        <v/>
      </c>
      <c r="Z189" s="21" t="str">
        <f t="shared" si="29"/>
        <v/>
      </c>
      <c r="AA189" s="21" t="str">
        <f t="shared" si="29"/>
        <v/>
      </c>
      <c r="AB189" s="38" t="str">
        <f t="shared" si="29"/>
        <v/>
      </c>
      <c r="AD189" s="36" t="str">
        <f>IF($N189="", "", IFERROR(INDEX(Campaigns!$D$11:$D$380, MATCH($N189, Campaigns!$E$11:$E$380, 0)), ""))</f>
        <v/>
      </c>
      <c r="AE189" s="38" t="str">
        <f>IF(COUNTIF($Q189:$AB189, "X")=0, "", IFERROR(INDEX('Intro &amp; Setup'!$T$17:$T$28, MATCH(INDEX($Q$10:$AB$10, $AC189, MATCH("X", $Q189:$AB189, 0)), 'Intro &amp; Setup'!$AA$17:$AA$28, 0)), ""))</f>
        <v/>
      </c>
      <c r="AG189" s="84" t="str">
        <f t="shared" si="25"/>
        <v/>
      </c>
      <c r="AI189" s="36">
        <f t="shared" si="26"/>
        <v>0</v>
      </c>
      <c r="AK189" s="36" t="str">
        <f t="shared" si="27"/>
        <v/>
      </c>
    </row>
    <row r="190" spans="1:37" x14ac:dyDescent="0.25">
      <c r="A190" s="34"/>
      <c r="B190" s="55"/>
      <c r="C190" s="56"/>
      <c r="D190" s="56"/>
      <c r="E190" s="56"/>
      <c r="F190" s="56"/>
      <c r="G190" s="57"/>
      <c r="H190" s="57"/>
      <c r="I190" s="58"/>
      <c r="J190" s="34"/>
      <c r="L190" s="36" t="str">
        <f>IF($B190="", "", IFERROR(FIND(Campaigns!$Q$4, $B190), ""))</f>
        <v/>
      </c>
      <c r="M190" s="73" t="str">
        <f t="shared" si="22"/>
        <v/>
      </c>
      <c r="N190" s="74" t="str">
        <f t="shared" si="23"/>
        <v/>
      </c>
      <c r="O190" s="22" t="str">
        <f t="shared" si="24"/>
        <v/>
      </c>
      <c r="Q190" s="20" t="str">
        <f t="shared" si="20"/>
        <v/>
      </c>
      <c r="R190" s="21" t="str">
        <f t="shared" si="29"/>
        <v/>
      </c>
      <c r="S190" s="21" t="str">
        <f t="shared" si="29"/>
        <v/>
      </c>
      <c r="T190" s="21" t="str">
        <f t="shared" si="29"/>
        <v/>
      </c>
      <c r="U190" s="21" t="str">
        <f t="shared" si="29"/>
        <v/>
      </c>
      <c r="V190" s="21" t="str">
        <f t="shared" si="29"/>
        <v/>
      </c>
      <c r="W190" s="21" t="str">
        <f t="shared" si="29"/>
        <v/>
      </c>
      <c r="X190" s="21" t="str">
        <f t="shared" si="29"/>
        <v/>
      </c>
      <c r="Y190" s="21" t="str">
        <f t="shared" si="29"/>
        <v/>
      </c>
      <c r="Z190" s="21" t="str">
        <f t="shared" si="29"/>
        <v/>
      </c>
      <c r="AA190" s="21" t="str">
        <f t="shared" si="29"/>
        <v/>
      </c>
      <c r="AB190" s="38" t="str">
        <f t="shared" si="29"/>
        <v/>
      </c>
      <c r="AD190" s="36" t="str">
        <f>IF($N190="", "", IFERROR(INDEX(Campaigns!$D$11:$D$380, MATCH($N190, Campaigns!$E$11:$E$380, 0)), ""))</f>
        <v/>
      </c>
      <c r="AE190" s="38" t="str">
        <f>IF(COUNTIF($Q190:$AB190, "X")=0, "", IFERROR(INDEX('Intro &amp; Setup'!$T$17:$T$28, MATCH(INDEX($Q$10:$AB$10, $AC190, MATCH("X", $Q190:$AB190, 0)), 'Intro &amp; Setup'!$AA$17:$AA$28, 0)), ""))</f>
        <v/>
      </c>
      <c r="AG190" s="84" t="str">
        <f t="shared" si="25"/>
        <v/>
      </c>
      <c r="AI190" s="36">
        <f t="shared" si="26"/>
        <v>0</v>
      </c>
      <c r="AK190" s="36" t="str">
        <f t="shared" si="27"/>
        <v/>
      </c>
    </row>
    <row r="191" spans="1:37" x14ac:dyDescent="0.25">
      <c r="A191" s="34"/>
      <c r="B191" s="55"/>
      <c r="C191" s="56"/>
      <c r="D191" s="56"/>
      <c r="E191" s="56"/>
      <c r="F191" s="56"/>
      <c r="G191" s="57"/>
      <c r="H191" s="57"/>
      <c r="I191" s="58"/>
      <c r="J191" s="34"/>
      <c r="L191" s="36" t="str">
        <f>IF($B191="", "", IFERROR(FIND(Campaigns!$Q$4, $B191), ""))</f>
        <v/>
      </c>
      <c r="M191" s="73" t="str">
        <f t="shared" si="22"/>
        <v/>
      </c>
      <c r="N191" s="74" t="str">
        <f t="shared" si="23"/>
        <v/>
      </c>
      <c r="O191" s="22" t="str">
        <f t="shared" si="24"/>
        <v/>
      </c>
      <c r="Q191" s="20" t="str">
        <f t="shared" si="20"/>
        <v/>
      </c>
      <c r="R191" s="21" t="str">
        <f t="shared" si="29"/>
        <v/>
      </c>
      <c r="S191" s="21" t="str">
        <f t="shared" si="29"/>
        <v/>
      </c>
      <c r="T191" s="21" t="str">
        <f t="shared" si="29"/>
        <v/>
      </c>
      <c r="U191" s="21" t="str">
        <f t="shared" si="29"/>
        <v/>
      </c>
      <c r="V191" s="21" t="str">
        <f t="shared" si="29"/>
        <v/>
      </c>
      <c r="W191" s="21" t="str">
        <f t="shared" si="29"/>
        <v/>
      </c>
      <c r="X191" s="21" t="str">
        <f t="shared" si="29"/>
        <v/>
      </c>
      <c r="Y191" s="21" t="str">
        <f t="shared" si="29"/>
        <v/>
      </c>
      <c r="Z191" s="21" t="str">
        <f t="shared" si="29"/>
        <v/>
      </c>
      <c r="AA191" s="21" t="str">
        <f t="shared" si="29"/>
        <v/>
      </c>
      <c r="AB191" s="38" t="str">
        <f t="shared" si="29"/>
        <v/>
      </c>
      <c r="AD191" s="36" t="str">
        <f>IF($N191="", "", IFERROR(INDEX(Campaigns!$D$11:$D$380, MATCH($N191, Campaigns!$E$11:$E$380, 0)), ""))</f>
        <v/>
      </c>
      <c r="AE191" s="38" t="str">
        <f>IF(COUNTIF($Q191:$AB191, "X")=0, "", IFERROR(INDEX('Intro &amp; Setup'!$T$17:$T$28, MATCH(INDEX($Q$10:$AB$10, $AC191, MATCH("X", $Q191:$AB191, 0)), 'Intro &amp; Setup'!$AA$17:$AA$28, 0)), ""))</f>
        <v/>
      </c>
      <c r="AG191" s="84" t="str">
        <f t="shared" si="25"/>
        <v/>
      </c>
      <c r="AI191" s="36">
        <f t="shared" si="26"/>
        <v>0</v>
      </c>
      <c r="AK191" s="36" t="str">
        <f t="shared" si="27"/>
        <v/>
      </c>
    </row>
    <row r="192" spans="1:37" x14ac:dyDescent="0.25">
      <c r="A192" s="34"/>
      <c r="B192" s="55"/>
      <c r="C192" s="56"/>
      <c r="D192" s="56"/>
      <c r="E192" s="56"/>
      <c r="F192" s="56"/>
      <c r="G192" s="57"/>
      <c r="H192" s="57"/>
      <c r="I192" s="58"/>
      <c r="J192" s="34"/>
      <c r="L192" s="36" t="str">
        <f>IF($B192="", "", IFERROR(FIND(Campaigns!$Q$4, $B192), ""))</f>
        <v/>
      </c>
      <c r="M192" s="73" t="str">
        <f t="shared" si="22"/>
        <v/>
      </c>
      <c r="N192" s="74" t="str">
        <f t="shared" si="23"/>
        <v/>
      </c>
      <c r="O192" s="22" t="str">
        <f t="shared" si="24"/>
        <v/>
      </c>
      <c r="Q192" s="20" t="str">
        <f t="shared" si="20"/>
        <v/>
      </c>
      <c r="R192" s="21" t="str">
        <f t="shared" si="29"/>
        <v/>
      </c>
      <c r="S192" s="21" t="str">
        <f t="shared" si="29"/>
        <v/>
      </c>
      <c r="T192" s="21" t="str">
        <f t="shared" si="29"/>
        <v/>
      </c>
      <c r="U192" s="21" t="str">
        <f t="shared" si="29"/>
        <v/>
      </c>
      <c r="V192" s="21" t="str">
        <f t="shared" si="29"/>
        <v/>
      </c>
      <c r="W192" s="21" t="str">
        <f t="shared" si="29"/>
        <v/>
      </c>
      <c r="X192" s="21" t="str">
        <f t="shared" si="29"/>
        <v/>
      </c>
      <c r="Y192" s="21" t="str">
        <f t="shared" si="29"/>
        <v/>
      </c>
      <c r="Z192" s="21" t="str">
        <f t="shared" si="29"/>
        <v/>
      </c>
      <c r="AA192" s="21" t="str">
        <f t="shared" si="29"/>
        <v/>
      </c>
      <c r="AB192" s="38" t="str">
        <f t="shared" si="29"/>
        <v/>
      </c>
      <c r="AD192" s="36" t="str">
        <f>IF($N192="", "", IFERROR(INDEX(Campaigns!$D$11:$D$380, MATCH($N192, Campaigns!$E$11:$E$380, 0)), ""))</f>
        <v/>
      </c>
      <c r="AE192" s="38" t="str">
        <f>IF(COUNTIF($Q192:$AB192, "X")=0, "", IFERROR(INDEX('Intro &amp; Setup'!$T$17:$T$28, MATCH(INDEX($Q$10:$AB$10, $AC192, MATCH("X", $Q192:$AB192, 0)), 'Intro &amp; Setup'!$AA$17:$AA$28, 0)), ""))</f>
        <v/>
      </c>
      <c r="AG192" s="84" t="str">
        <f t="shared" si="25"/>
        <v/>
      </c>
      <c r="AI192" s="36">
        <f t="shared" si="26"/>
        <v>0</v>
      </c>
      <c r="AK192" s="36" t="str">
        <f t="shared" si="27"/>
        <v/>
      </c>
    </row>
    <row r="193" spans="1:37" x14ac:dyDescent="0.25">
      <c r="A193" s="34"/>
      <c r="B193" s="55"/>
      <c r="C193" s="56"/>
      <c r="D193" s="56"/>
      <c r="E193" s="56"/>
      <c r="F193" s="56"/>
      <c r="G193" s="57"/>
      <c r="H193" s="57"/>
      <c r="I193" s="58"/>
      <c r="J193" s="34"/>
      <c r="L193" s="36" t="str">
        <f>IF($B193="", "", IFERROR(FIND(Campaigns!$Q$4, $B193), ""))</f>
        <v/>
      </c>
      <c r="M193" s="73" t="str">
        <f t="shared" si="22"/>
        <v/>
      </c>
      <c r="N193" s="74" t="str">
        <f t="shared" si="23"/>
        <v/>
      </c>
      <c r="O193" s="22" t="str">
        <f t="shared" si="24"/>
        <v/>
      </c>
      <c r="Q193" s="20" t="str">
        <f t="shared" si="20"/>
        <v/>
      </c>
      <c r="R193" s="21" t="str">
        <f t="shared" si="29"/>
        <v/>
      </c>
      <c r="S193" s="21" t="str">
        <f t="shared" si="29"/>
        <v/>
      </c>
      <c r="T193" s="21" t="str">
        <f t="shared" si="29"/>
        <v/>
      </c>
      <c r="U193" s="21" t="str">
        <f t="shared" si="29"/>
        <v/>
      </c>
      <c r="V193" s="21" t="str">
        <f t="shared" si="29"/>
        <v/>
      </c>
      <c r="W193" s="21" t="str">
        <f t="shared" si="29"/>
        <v/>
      </c>
      <c r="X193" s="21" t="str">
        <f t="shared" si="29"/>
        <v/>
      </c>
      <c r="Y193" s="21" t="str">
        <f t="shared" si="29"/>
        <v/>
      </c>
      <c r="Z193" s="21" t="str">
        <f t="shared" si="29"/>
        <v/>
      </c>
      <c r="AA193" s="21" t="str">
        <f t="shared" si="29"/>
        <v/>
      </c>
      <c r="AB193" s="38" t="str">
        <f t="shared" si="29"/>
        <v/>
      </c>
      <c r="AD193" s="36" t="str">
        <f>IF($N193="", "", IFERROR(INDEX(Campaigns!$D$11:$D$380, MATCH($N193, Campaigns!$E$11:$E$380, 0)), ""))</f>
        <v/>
      </c>
      <c r="AE193" s="38" t="str">
        <f>IF(COUNTIF($Q193:$AB193, "X")=0, "", IFERROR(INDEX('Intro &amp; Setup'!$T$17:$T$28, MATCH(INDEX($Q$10:$AB$10, $AC193, MATCH("X", $Q193:$AB193, 0)), 'Intro &amp; Setup'!$AA$17:$AA$28, 0)), ""))</f>
        <v/>
      </c>
      <c r="AG193" s="84" t="str">
        <f t="shared" si="25"/>
        <v/>
      </c>
      <c r="AI193" s="36">
        <f t="shared" si="26"/>
        <v>0</v>
      </c>
      <c r="AK193" s="36" t="str">
        <f t="shared" si="27"/>
        <v/>
      </c>
    </row>
    <row r="194" spans="1:37" x14ac:dyDescent="0.25">
      <c r="A194" s="34"/>
      <c r="B194" s="55"/>
      <c r="C194" s="56"/>
      <c r="D194" s="56"/>
      <c r="E194" s="56"/>
      <c r="F194" s="56"/>
      <c r="G194" s="57"/>
      <c r="H194" s="57"/>
      <c r="I194" s="58"/>
      <c r="J194" s="34"/>
      <c r="L194" s="36" t="str">
        <f>IF($B194="", "", IFERROR(FIND(Campaigns!$Q$4, $B194), ""))</f>
        <v/>
      </c>
      <c r="M194" s="73" t="str">
        <f t="shared" si="22"/>
        <v/>
      </c>
      <c r="N194" s="74" t="str">
        <f t="shared" si="23"/>
        <v/>
      </c>
      <c r="O194" s="22" t="str">
        <f t="shared" si="24"/>
        <v/>
      </c>
      <c r="Q194" s="20" t="str">
        <f t="shared" si="20"/>
        <v/>
      </c>
      <c r="R194" s="21" t="str">
        <f t="shared" si="29"/>
        <v/>
      </c>
      <c r="S194" s="21" t="str">
        <f t="shared" si="29"/>
        <v/>
      </c>
      <c r="T194" s="21" t="str">
        <f t="shared" si="29"/>
        <v/>
      </c>
      <c r="U194" s="21" t="str">
        <f t="shared" si="29"/>
        <v/>
      </c>
      <c r="V194" s="21" t="str">
        <f t="shared" si="29"/>
        <v/>
      </c>
      <c r="W194" s="21" t="str">
        <f t="shared" si="29"/>
        <v/>
      </c>
      <c r="X194" s="21" t="str">
        <f t="shared" si="29"/>
        <v/>
      </c>
      <c r="Y194" s="21" t="str">
        <f t="shared" si="29"/>
        <v/>
      </c>
      <c r="Z194" s="21" t="str">
        <f t="shared" si="29"/>
        <v/>
      </c>
      <c r="AA194" s="21" t="str">
        <f t="shared" si="29"/>
        <v/>
      </c>
      <c r="AB194" s="38" t="str">
        <f t="shared" si="29"/>
        <v/>
      </c>
      <c r="AD194" s="36" t="str">
        <f>IF($N194="", "", IFERROR(INDEX(Campaigns!$D$11:$D$380, MATCH($N194, Campaigns!$E$11:$E$380, 0)), ""))</f>
        <v/>
      </c>
      <c r="AE194" s="38" t="str">
        <f>IF(COUNTIF($Q194:$AB194, "X")=0, "", IFERROR(INDEX('Intro &amp; Setup'!$T$17:$T$28, MATCH(INDEX($Q$10:$AB$10, $AC194, MATCH("X", $Q194:$AB194, 0)), 'Intro &amp; Setup'!$AA$17:$AA$28, 0)), ""))</f>
        <v/>
      </c>
      <c r="AG194" s="84" t="str">
        <f t="shared" si="25"/>
        <v/>
      </c>
      <c r="AI194" s="36">
        <f t="shared" si="26"/>
        <v>0</v>
      </c>
      <c r="AK194" s="36" t="str">
        <f t="shared" si="27"/>
        <v/>
      </c>
    </row>
    <row r="195" spans="1:37" x14ac:dyDescent="0.25">
      <c r="A195" s="34"/>
      <c r="B195" s="55"/>
      <c r="C195" s="56"/>
      <c r="D195" s="56"/>
      <c r="E195" s="56"/>
      <c r="F195" s="56"/>
      <c r="G195" s="57"/>
      <c r="H195" s="57"/>
      <c r="I195" s="58"/>
      <c r="J195" s="34"/>
      <c r="L195" s="36" t="str">
        <f>IF($B195="", "", IFERROR(FIND(Campaigns!$Q$4, $B195), ""))</f>
        <v/>
      </c>
      <c r="M195" s="73" t="str">
        <f t="shared" si="22"/>
        <v/>
      </c>
      <c r="N195" s="74" t="str">
        <f t="shared" si="23"/>
        <v/>
      </c>
      <c r="O195" s="22" t="str">
        <f t="shared" si="24"/>
        <v/>
      </c>
      <c r="Q195" s="20" t="str">
        <f t="shared" si="20"/>
        <v/>
      </c>
      <c r="R195" s="21" t="str">
        <f t="shared" si="29"/>
        <v/>
      </c>
      <c r="S195" s="21" t="str">
        <f t="shared" si="29"/>
        <v/>
      </c>
      <c r="T195" s="21" t="str">
        <f t="shared" si="29"/>
        <v/>
      </c>
      <c r="U195" s="21" t="str">
        <f t="shared" si="29"/>
        <v/>
      </c>
      <c r="V195" s="21" t="str">
        <f t="shared" si="29"/>
        <v/>
      </c>
      <c r="W195" s="21" t="str">
        <f t="shared" si="29"/>
        <v/>
      </c>
      <c r="X195" s="21" t="str">
        <f t="shared" si="29"/>
        <v/>
      </c>
      <c r="Y195" s="21" t="str">
        <f t="shared" si="29"/>
        <v/>
      </c>
      <c r="Z195" s="21" t="str">
        <f t="shared" si="29"/>
        <v/>
      </c>
      <c r="AA195" s="21" t="str">
        <f t="shared" si="29"/>
        <v/>
      </c>
      <c r="AB195" s="38" t="str">
        <f t="shared" si="29"/>
        <v/>
      </c>
      <c r="AD195" s="36" t="str">
        <f>IF($N195="", "", IFERROR(INDEX(Campaigns!$D$11:$D$380, MATCH($N195, Campaigns!$E$11:$E$380, 0)), ""))</f>
        <v/>
      </c>
      <c r="AE195" s="38" t="str">
        <f>IF(COUNTIF($Q195:$AB195, "X")=0, "", IFERROR(INDEX('Intro &amp; Setup'!$T$17:$T$28, MATCH(INDEX($Q$10:$AB$10, $AC195, MATCH("X", $Q195:$AB195, 0)), 'Intro &amp; Setup'!$AA$17:$AA$28, 0)), ""))</f>
        <v/>
      </c>
      <c r="AG195" s="84" t="str">
        <f t="shared" si="25"/>
        <v/>
      </c>
      <c r="AI195" s="36">
        <f t="shared" si="26"/>
        <v>0</v>
      </c>
      <c r="AK195" s="36" t="str">
        <f t="shared" si="27"/>
        <v/>
      </c>
    </row>
    <row r="196" spans="1:37" x14ac:dyDescent="0.25">
      <c r="A196" s="34"/>
      <c r="B196" s="55"/>
      <c r="C196" s="56"/>
      <c r="D196" s="56"/>
      <c r="E196" s="56"/>
      <c r="F196" s="56"/>
      <c r="G196" s="57"/>
      <c r="H196" s="57"/>
      <c r="I196" s="58"/>
      <c r="J196" s="34"/>
      <c r="L196" s="36" t="str">
        <f>IF($B196="", "", IFERROR(FIND(Campaigns!$Q$4, $B196), ""))</f>
        <v/>
      </c>
      <c r="M196" s="73" t="str">
        <f t="shared" si="22"/>
        <v/>
      </c>
      <c r="N196" s="74" t="str">
        <f t="shared" si="23"/>
        <v/>
      </c>
      <c r="O196" s="22" t="str">
        <f t="shared" si="24"/>
        <v/>
      </c>
      <c r="Q196" s="20" t="str">
        <f t="shared" si="20"/>
        <v/>
      </c>
      <c r="R196" s="21" t="str">
        <f t="shared" si="29"/>
        <v/>
      </c>
      <c r="S196" s="21" t="str">
        <f t="shared" si="29"/>
        <v/>
      </c>
      <c r="T196" s="21" t="str">
        <f t="shared" si="29"/>
        <v/>
      </c>
      <c r="U196" s="21" t="str">
        <f t="shared" si="29"/>
        <v/>
      </c>
      <c r="V196" s="21" t="str">
        <f t="shared" si="29"/>
        <v/>
      </c>
      <c r="W196" s="21" t="str">
        <f t="shared" si="29"/>
        <v/>
      </c>
      <c r="X196" s="21" t="str">
        <f t="shared" si="29"/>
        <v/>
      </c>
      <c r="Y196" s="21" t="str">
        <f t="shared" si="29"/>
        <v/>
      </c>
      <c r="Z196" s="21" t="str">
        <f t="shared" si="29"/>
        <v/>
      </c>
      <c r="AA196" s="21" t="str">
        <f t="shared" si="29"/>
        <v/>
      </c>
      <c r="AB196" s="38" t="str">
        <f t="shared" si="29"/>
        <v/>
      </c>
      <c r="AD196" s="36" t="str">
        <f>IF($N196="", "", IFERROR(INDEX(Campaigns!$D$11:$D$380, MATCH($N196, Campaigns!$E$11:$E$380, 0)), ""))</f>
        <v/>
      </c>
      <c r="AE196" s="38" t="str">
        <f>IF(COUNTIF($Q196:$AB196, "X")=0, "", IFERROR(INDEX('Intro &amp; Setup'!$T$17:$T$28, MATCH(INDEX($Q$10:$AB$10, $AC196, MATCH("X", $Q196:$AB196, 0)), 'Intro &amp; Setup'!$AA$17:$AA$28, 0)), ""))</f>
        <v/>
      </c>
      <c r="AG196" s="84" t="str">
        <f t="shared" si="25"/>
        <v/>
      </c>
      <c r="AI196" s="36">
        <f t="shared" si="26"/>
        <v>0</v>
      </c>
      <c r="AK196" s="36" t="str">
        <f t="shared" si="27"/>
        <v/>
      </c>
    </row>
    <row r="197" spans="1:37" x14ac:dyDescent="0.25">
      <c r="A197" s="34"/>
      <c r="B197" s="55"/>
      <c r="C197" s="56"/>
      <c r="D197" s="56"/>
      <c r="E197" s="56"/>
      <c r="F197" s="56"/>
      <c r="G197" s="57"/>
      <c r="H197" s="57"/>
      <c r="I197" s="58"/>
      <c r="J197" s="34"/>
      <c r="L197" s="36" t="str">
        <f>IF($B197="", "", IFERROR(FIND(Campaigns!$Q$4, $B197), ""))</f>
        <v/>
      </c>
      <c r="M197" s="73" t="str">
        <f t="shared" si="22"/>
        <v/>
      </c>
      <c r="N197" s="74" t="str">
        <f t="shared" si="23"/>
        <v/>
      </c>
      <c r="O197" s="22" t="str">
        <f t="shared" si="24"/>
        <v/>
      </c>
      <c r="Q197" s="20" t="str">
        <f t="shared" ref="Q197:Q260" si="30">IFERROR(IF(Q$10="", "", IF(LEFT($O197, Q$8)=Q$10, "X", "")), "")</f>
        <v/>
      </c>
      <c r="R197" s="21" t="str">
        <f t="shared" si="29"/>
        <v/>
      </c>
      <c r="S197" s="21" t="str">
        <f t="shared" si="29"/>
        <v/>
      </c>
      <c r="T197" s="21" t="str">
        <f t="shared" si="29"/>
        <v/>
      </c>
      <c r="U197" s="21" t="str">
        <f t="shared" si="29"/>
        <v/>
      </c>
      <c r="V197" s="21" t="str">
        <f t="shared" si="29"/>
        <v/>
      </c>
      <c r="W197" s="21" t="str">
        <f t="shared" si="29"/>
        <v/>
      </c>
      <c r="X197" s="21" t="str">
        <f t="shared" si="29"/>
        <v/>
      </c>
      <c r="Y197" s="21" t="str">
        <f t="shared" si="29"/>
        <v/>
      </c>
      <c r="Z197" s="21" t="str">
        <f t="shared" si="29"/>
        <v/>
      </c>
      <c r="AA197" s="21" t="str">
        <f t="shared" si="29"/>
        <v/>
      </c>
      <c r="AB197" s="38" t="str">
        <f t="shared" si="29"/>
        <v/>
      </c>
      <c r="AD197" s="36" t="str">
        <f>IF($N197="", "", IFERROR(INDEX(Campaigns!$D$11:$D$380, MATCH($N197, Campaigns!$E$11:$E$380, 0)), ""))</f>
        <v/>
      </c>
      <c r="AE197" s="38" t="str">
        <f>IF(COUNTIF($Q197:$AB197, "X")=0, "", IFERROR(INDEX('Intro &amp; Setup'!$T$17:$T$28, MATCH(INDEX($Q$10:$AB$10, $AC197, MATCH("X", $Q197:$AB197, 0)), 'Intro &amp; Setup'!$AA$17:$AA$28, 0)), ""))</f>
        <v/>
      </c>
      <c r="AG197" s="84" t="str">
        <f t="shared" si="25"/>
        <v/>
      </c>
      <c r="AI197" s="36">
        <f t="shared" si="26"/>
        <v>0</v>
      </c>
      <c r="AK197" s="36" t="str">
        <f t="shared" si="27"/>
        <v/>
      </c>
    </row>
    <row r="198" spans="1:37" x14ac:dyDescent="0.25">
      <c r="A198" s="34"/>
      <c r="B198" s="55"/>
      <c r="C198" s="56"/>
      <c r="D198" s="56"/>
      <c r="E198" s="56"/>
      <c r="F198" s="56"/>
      <c r="G198" s="57"/>
      <c r="H198" s="57"/>
      <c r="I198" s="58"/>
      <c r="J198" s="34"/>
      <c r="L198" s="36" t="str">
        <f>IF($B198="", "", IFERROR(FIND(Campaigns!$Q$4, $B198), ""))</f>
        <v/>
      </c>
      <c r="M198" s="73" t="str">
        <f t="shared" si="22"/>
        <v/>
      </c>
      <c r="N198" s="74" t="str">
        <f t="shared" si="23"/>
        <v/>
      </c>
      <c r="O198" s="22" t="str">
        <f t="shared" si="24"/>
        <v/>
      </c>
      <c r="Q198" s="20" t="str">
        <f t="shared" si="30"/>
        <v/>
      </c>
      <c r="R198" s="21" t="str">
        <f t="shared" si="29"/>
        <v/>
      </c>
      <c r="S198" s="21" t="str">
        <f t="shared" si="29"/>
        <v/>
      </c>
      <c r="T198" s="21" t="str">
        <f t="shared" si="29"/>
        <v/>
      </c>
      <c r="U198" s="21" t="str">
        <f t="shared" si="29"/>
        <v/>
      </c>
      <c r="V198" s="21" t="str">
        <f t="shared" si="29"/>
        <v/>
      </c>
      <c r="W198" s="21" t="str">
        <f t="shared" si="29"/>
        <v/>
      </c>
      <c r="X198" s="21" t="str">
        <f t="shared" si="29"/>
        <v/>
      </c>
      <c r="Y198" s="21" t="str">
        <f t="shared" si="29"/>
        <v/>
      </c>
      <c r="Z198" s="21" t="str">
        <f t="shared" si="29"/>
        <v/>
      </c>
      <c r="AA198" s="21" t="str">
        <f t="shared" si="29"/>
        <v/>
      </c>
      <c r="AB198" s="38" t="str">
        <f t="shared" si="29"/>
        <v/>
      </c>
      <c r="AD198" s="36" t="str">
        <f>IF($N198="", "", IFERROR(INDEX(Campaigns!$D$11:$D$380, MATCH($N198, Campaigns!$E$11:$E$380, 0)), ""))</f>
        <v/>
      </c>
      <c r="AE198" s="38" t="str">
        <f>IF(COUNTIF($Q198:$AB198, "X")=0, "", IFERROR(INDEX('Intro &amp; Setup'!$T$17:$T$28, MATCH(INDEX($Q$10:$AB$10, $AC198, MATCH("X", $Q198:$AB198, 0)), 'Intro &amp; Setup'!$AA$17:$AA$28, 0)), ""))</f>
        <v/>
      </c>
      <c r="AG198" s="84" t="str">
        <f t="shared" si="25"/>
        <v/>
      </c>
      <c r="AI198" s="36">
        <f t="shared" si="26"/>
        <v>0</v>
      </c>
      <c r="AK198" s="36" t="str">
        <f t="shared" si="27"/>
        <v/>
      </c>
    </row>
    <row r="199" spans="1:37" x14ac:dyDescent="0.25">
      <c r="A199" s="34"/>
      <c r="B199" s="55"/>
      <c r="C199" s="56"/>
      <c r="D199" s="56"/>
      <c r="E199" s="56"/>
      <c r="F199" s="56"/>
      <c r="G199" s="57"/>
      <c r="H199" s="57"/>
      <c r="I199" s="58"/>
      <c r="J199" s="34"/>
      <c r="L199" s="36" t="str">
        <f>IF($B199="", "", IFERROR(FIND(Campaigns!$Q$4, $B199), ""))</f>
        <v/>
      </c>
      <c r="M199" s="73" t="str">
        <f t="shared" si="22"/>
        <v/>
      </c>
      <c r="N199" s="74" t="str">
        <f t="shared" si="23"/>
        <v/>
      </c>
      <c r="O199" s="22" t="str">
        <f t="shared" si="24"/>
        <v/>
      </c>
      <c r="Q199" s="20" t="str">
        <f t="shared" si="30"/>
        <v/>
      </c>
      <c r="R199" s="21" t="str">
        <f t="shared" si="29"/>
        <v/>
      </c>
      <c r="S199" s="21" t="str">
        <f t="shared" si="29"/>
        <v/>
      </c>
      <c r="T199" s="21" t="str">
        <f t="shared" si="29"/>
        <v/>
      </c>
      <c r="U199" s="21" t="str">
        <f t="shared" si="29"/>
        <v/>
      </c>
      <c r="V199" s="21" t="str">
        <f t="shared" si="29"/>
        <v/>
      </c>
      <c r="W199" s="21" t="str">
        <f t="shared" si="29"/>
        <v/>
      </c>
      <c r="X199" s="21" t="str">
        <f t="shared" si="29"/>
        <v/>
      </c>
      <c r="Y199" s="21" t="str">
        <f t="shared" si="29"/>
        <v/>
      </c>
      <c r="Z199" s="21" t="str">
        <f t="shared" si="29"/>
        <v/>
      </c>
      <c r="AA199" s="21" t="str">
        <f t="shared" si="29"/>
        <v/>
      </c>
      <c r="AB199" s="38" t="str">
        <f t="shared" si="29"/>
        <v/>
      </c>
      <c r="AD199" s="36" t="str">
        <f>IF($N199="", "", IFERROR(INDEX(Campaigns!$D$11:$D$380, MATCH($N199, Campaigns!$E$11:$E$380, 0)), ""))</f>
        <v/>
      </c>
      <c r="AE199" s="38" t="str">
        <f>IF(COUNTIF($Q199:$AB199, "X")=0, "", IFERROR(INDEX('Intro &amp; Setup'!$T$17:$T$28, MATCH(INDEX($Q$10:$AB$10, $AC199, MATCH("X", $Q199:$AB199, 0)), 'Intro &amp; Setup'!$AA$17:$AA$28, 0)), ""))</f>
        <v/>
      </c>
      <c r="AG199" s="84" t="str">
        <f t="shared" si="25"/>
        <v/>
      </c>
      <c r="AI199" s="36">
        <f t="shared" si="26"/>
        <v>0</v>
      </c>
      <c r="AK199" s="36" t="str">
        <f t="shared" si="27"/>
        <v/>
      </c>
    </row>
    <row r="200" spans="1:37" x14ac:dyDescent="0.25">
      <c r="A200" s="34"/>
      <c r="B200" s="55"/>
      <c r="C200" s="56"/>
      <c r="D200" s="56"/>
      <c r="E200" s="56"/>
      <c r="F200" s="56"/>
      <c r="G200" s="57"/>
      <c r="H200" s="57"/>
      <c r="I200" s="58"/>
      <c r="J200" s="34"/>
      <c r="L200" s="36" t="str">
        <f>IF($B200="", "", IFERROR(FIND(Campaigns!$Q$4, $B200), ""))</f>
        <v/>
      </c>
      <c r="M200" s="73" t="str">
        <f t="shared" si="22"/>
        <v/>
      </c>
      <c r="N200" s="74" t="str">
        <f t="shared" si="23"/>
        <v/>
      </c>
      <c r="O200" s="22" t="str">
        <f t="shared" si="24"/>
        <v/>
      </c>
      <c r="Q200" s="20" t="str">
        <f t="shared" si="30"/>
        <v/>
      </c>
      <c r="R200" s="21" t="str">
        <f t="shared" si="29"/>
        <v/>
      </c>
      <c r="S200" s="21" t="str">
        <f t="shared" si="29"/>
        <v/>
      </c>
      <c r="T200" s="21" t="str">
        <f t="shared" si="29"/>
        <v/>
      </c>
      <c r="U200" s="21" t="str">
        <f t="shared" si="29"/>
        <v/>
      </c>
      <c r="V200" s="21" t="str">
        <f t="shared" si="29"/>
        <v/>
      </c>
      <c r="W200" s="21" t="str">
        <f t="shared" si="29"/>
        <v/>
      </c>
      <c r="X200" s="21" t="str">
        <f t="shared" si="29"/>
        <v/>
      </c>
      <c r="Y200" s="21" t="str">
        <f t="shared" si="29"/>
        <v/>
      </c>
      <c r="Z200" s="21" t="str">
        <f t="shared" si="29"/>
        <v/>
      </c>
      <c r="AA200" s="21" t="str">
        <f t="shared" si="29"/>
        <v/>
      </c>
      <c r="AB200" s="38" t="str">
        <f t="shared" si="29"/>
        <v/>
      </c>
      <c r="AD200" s="36" t="str">
        <f>IF($N200="", "", IFERROR(INDEX(Campaigns!$D$11:$D$380, MATCH($N200, Campaigns!$E$11:$E$380, 0)), ""))</f>
        <v/>
      </c>
      <c r="AE200" s="38" t="str">
        <f>IF(COUNTIF($Q200:$AB200, "X")=0, "", IFERROR(INDEX('Intro &amp; Setup'!$T$17:$T$28, MATCH(INDEX($Q$10:$AB$10, $AC200, MATCH("X", $Q200:$AB200, 0)), 'Intro &amp; Setup'!$AA$17:$AA$28, 0)), ""))</f>
        <v/>
      </c>
      <c r="AG200" s="84" t="str">
        <f t="shared" si="25"/>
        <v/>
      </c>
      <c r="AI200" s="36">
        <f t="shared" si="26"/>
        <v>0</v>
      </c>
      <c r="AK200" s="36" t="str">
        <f t="shared" si="27"/>
        <v/>
      </c>
    </row>
    <row r="201" spans="1:37" x14ac:dyDescent="0.25">
      <c r="A201" s="34"/>
      <c r="B201" s="55"/>
      <c r="C201" s="56"/>
      <c r="D201" s="56"/>
      <c r="E201" s="56"/>
      <c r="F201" s="56"/>
      <c r="G201" s="57"/>
      <c r="H201" s="57"/>
      <c r="I201" s="58"/>
      <c r="J201" s="34"/>
      <c r="L201" s="36" t="str">
        <f>IF($B201="", "", IFERROR(FIND(Campaigns!$Q$4, $B201), ""))</f>
        <v/>
      </c>
      <c r="M201" s="73" t="str">
        <f t="shared" si="22"/>
        <v/>
      </c>
      <c r="N201" s="74" t="str">
        <f t="shared" si="23"/>
        <v/>
      </c>
      <c r="O201" s="22" t="str">
        <f t="shared" si="24"/>
        <v/>
      </c>
      <c r="Q201" s="20" t="str">
        <f t="shared" si="30"/>
        <v/>
      </c>
      <c r="R201" s="21" t="str">
        <f t="shared" si="29"/>
        <v/>
      </c>
      <c r="S201" s="21" t="str">
        <f t="shared" si="29"/>
        <v/>
      </c>
      <c r="T201" s="21" t="str">
        <f t="shared" si="29"/>
        <v/>
      </c>
      <c r="U201" s="21" t="str">
        <f t="shared" si="29"/>
        <v/>
      </c>
      <c r="V201" s="21" t="str">
        <f t="shared" si="29"/>
        <v/>
      </c>
      <c r="W201" s="21" t="str">
        <f t="shared" si="29"/>
        <v/>
      </c>
      <c r="X201" s="21" t="str">
        <f t="shared" si="29"/>
        <v/>
      </c>
      <c r="Y201" s="21" t="str">
        <f t="shared" si="29"/>
        <v/>
      </c>
      <c r="Z201" s="21" t="str">
        <f t="shared" si="29"/>
        <v/>
      </c>
      <c r="AA201" s="21" t="str">
        <f t="shared" si="29"/>
        <v/>
      </c>
      <c r="AB201" s="38" t="str">
        <f t="shared" si="29"/>
        <v/>
      </c>
      <c r="AD201" s="36" t="str">
        <f>IF($N201="", "", IFERROR(INDEX(Campaigns!$D$11:$D$380, MATCH($N201, Campaigns!$E$11:$E$380, 0)), ""))</f>
        <v/>
      </c>
      <c r="AE201" s="38" t="str">
        <f>IF(COUNTIF($Q201:$AB201, "X")=0, "", IFERROR(INDEX('Intro &amp; Setup'!$T$17:$T$28, MATCH(INDEX($Q$10:$AB$10, $AC201, MATCH("X", $Q201:$AB201, 0)), 'Intro &amp; Setup'!$AA$17:$AA$28, 0)), ""))</f>
        <v/>
      </c>
      <c r="AG201" s="84" t="str">
        <f t="shared" si="25"/>
        <v/>
      </c>
      <c r="AI201" s="36">
        <f t="shared" si="26"/>
        <v>0</v>
      </c>
      <c r="AK201" s="36" t="str">
        <f t="shared" si="27"/>
        <v/>
      </c>
    </row>
    <row r="202" spans="1:37" x14ac:dyDescent="0.25">
      <c r="A202" s="34"/>
      <c r="B202" s="55"/>
      <c r="C202" s="56"/>
      <c r="D202" s="56"/>
      <c r="E202" s="56"/>
      <c r="F202" s="56"/>
      <c r="G202" s="57"/>
      <c r="H202" s="57"/>
      <c r="I202" s="58"/>
      <c r="J202" s="34"/>
      <c r="L202" s="36" t="str">
        <f>IF($B202="", "", IFERROR(FIND(Campaigns!$Q$4, $B202), ""))</f>
        <v/>
      </c>
      <c r="M202" s="73" t="str">
        <f t="shared" si="22"/>
        <v/>
      </c>
      <c r="N202" s="74" t="str">
        <f t="shared" si="23"/>
        <v/>
      </c>
      <c r="O202" s="22" t="str">
        <f t="shared" si="24"/>
        <v/>
      </c>
      <c r="Q202" s="20" t="str">
        <f t="shared" si="30"/>
        <v/>
      </c>
      <c r="R202" s="21" t="str">
        <f t="shared" si="29"/>
        <v/>
      </c>
      <c r="S202" s="21" t="str">
        <f t="shared" si="29"/>
        <v/>
      </c>
      <c r="T202" s="21" t="str">
        <f t="shared" si="29"/>
        <v/>
      </c>
      <c r="U202" s="21" t="str">
        <f t="shared" si="29"/>
        <v/>
      </c>
      <c r="V202" s="21" t="str">
        <f t="shared" si="29"/>
        <v/>
      </c>
      <c r="W202" s="21" t="str">
        <f t="shared" si="29"/>
        <v/>
      </c>
      <c r="X202" s="21" t="str">
        <f t="shared" si="29"/>
        <v/>
      </c>
      <c r="Y202" s="21" t="str">
        <f t="shared" si="29"/>
        <v/>
      </c>
      <c r="Z202" s="21" t="str">
        <f t="shared" si="29"/>
        <v/>
      </c>
      <c r="AA202" s="21" t="str">
        <f t="shared" si="29"/>
        <v/>
      </c>
      <c r="AB202" s="38" t="str">
        <f t="shared" si="29"/>
        <v/>
      </c>
      <c r="AD202" s="36" t="str">
        <f>IF($N202="", "", IFERROR(INDEX(Campaigns!$D$11:$D$380, MATCH($N202, Campaigns!$E$11:$E$380, 0)), ""))</f>
        <v/>
      </c>
      <c r="AE202" s="38" t="str">
        <f>IF(COUNTIF($Q202:$AB202, "X")=0, "", IFERROR(INDEX('Intro &amp; Setup'!$T$17:$T$28, MATCH(INDEX($Q$10:$AB$10, $AC202, MATCH("X", $Q202:$AB202, 0)), 'Intro &amp; Setup'!$AA$17:$AA$28, 0)), ""))</f>
        <v/>
      </c>
      <c r="AG202" s="84" t="str">
        <f t="shared" si="25"/>
        <v/>
      </c>
      <c r="AI202" s="36">
        <f t="shared" si="26"/>
        <v>0</v>
      </c>
      <c r="AK202" s="36" t="str">
        <f t="shared" si="27"/>
        <v/>
      </c>
    </row>
    <row r="203" spans="1:37" x14ac:dyDescent="0.25">
      <c r="A203" s="34"/>
      <c r="B203" s="55"/>
      <c r="C203" s="56"/>
      <c r="D203" s="56"/>
      <c r="E203" s="56"/>
      <c r="F203" s="56"/>
      <c r="G203" s="57"/>
      <c r="H203" s="57"/>
      <c r="I203" s="58"/>
      <c r="J203" s="34"/>
      <c r="L203" s="36" t="str">
        <f>IF($B203="", "", IFERROR(FIND(Campaigns!$Q$4, $B203), ""))</f>
        <v/>
      </c>
      <c r="M203" s="73" t="str">
        <f t="shared" si="22"/>
        <v/>
      </c>
      <c r="N203" s="74" t="str">
        <f t="shared" si="23"/>
        <v/>
      </c>
      <c r="O203" s="22" t="str">
        <f t="shared" si="24"/>
        <v/>
      </c>
      <c r="Q203" s="20" t="str">
        <f t="shared" si="30"/>
        <v/>
      </c>
      <c r="R203" s="21" t="str">
        <f t="shared" si="29"/>
        <v/>
      </c>
      <c r="S203" s="21" t="str">
        <f t="shared" si="29"/>
        <v/>
      </c>
      <c r="T203" s="21" t="str">
        <f t="shared" si="29"/>
        <v/>
      </c>
      <c r="U203" s="21" t="str">
        <f t="shared" si="29"/>
        <v/>
      </c>
      <c r="V203" s="21" t="str">
        <f t="shared" si="29"/>
        <v/>
      </c>
      <c r="W203" s="21" t="str">
        <f t="shared" si="29"/>
        <v/>
      </c>
      <c r="X203" s="21" t="str">
        <f t="shared" si="29"/>
        <v/>
      </c>
      <c r="Y203" s="21" t="str">
        <f t="shared" si="29"/>
        <v/>
      </c>
      <c r="Z203" s="21" t="str">
        <f t="shared" si="29"/>
        <v/>
      </c>
      <c r="AA203" s="21" t="str">
        <f t="shared" si="29"/>
        <v/>
      </c>
      <c r="AB203" s="38" t="str">
        <f t="shared" si="29"/>
        <v/>
      </c>
      <c r="AD203" s="36" t="str">
        <f>IF($N203="", "", IFERROR(INDEX(Campaigns!$D$11:$D$380, MATCH($N203, Campaigns!$E$11:$E$380, 0)), ""))</f>
        <v/>
      </c>
      <c r="AE203" s="38" t="str">
        <f>IF(COUNTIF($Q203:$AB203, "X")=0, "", IFERROR(INDEX('Intro &amp; Setup'!$T$17:$T$28, MATCH(INDEX($Q$10:$AB$10, $AC203, MATCH("X", $Q203:$AB203, 0)), 'Intro &amp; Setup'!$AA$17:$AA$28, 0)), ""))</f>
        <v/>
      </c>
      <c r="AG203" s="84" t="str">
        <f t="shared" si="25"/>
        <v/>
      </c>
      <c r="AI203" s="36">
        <f t="shared" si="26"/>
        <v>0</v>
      </c>
      <c r="AK203" s="36" t="str">
        <f t="shared" si="27"/>
        <v/>
      </c>
    </row>
    <row r="204" spans="1:37" x14ac:dyDescent="0.25">
      <c r="A204" s="34"/>
      <c r="B204" s="55"/>
      <c r="C204" s="56"/>
      <c r="D204" s="56"/>
      <c r="E204" s="56"/>
      <c r="F204" s="56"/>
      <c r="G204" s="57"/>
      <c r="H204" s="57"/>
      <c r="I204" s="58"/>
      <c r="J204" s="34"/>
      <c r="L204" s="36" t="str">
        <f>IF($B204="", "", IFERROR(FIND(Campaigns!$Q$4, $B204), ""))</f>
        <v/>
      </c>
      <c r="M204" s="73" t="str">
        <f t="shared" ref="M204:M267" si="31">IFERROR(REPLACE($B204, 1, $L204+$L$9-1, ""), "")</f>
        <v/>
      </c>
      <c r="N204" s="74" t="str">
        <f t="shared" ref="N204:N267" si="32">IFERROR(LEFT($M204, FIND("-", $M204)-1), "")</f>
        <v/>
      </c>
      <c r="O204" s="22" t="str">
        <f t="shared" ref="O204:O267" si="33">IFERROR(REPLACE($M204, 1, FIND("-", $M204), ""), "")</f>
        <v/>
      </c>
      <c r="Q204" s="20" t="str">
        <f t="shared" si="30"/>
        <v/>
      </c>
      <c r="R204" s="21" t="str">
        <f t="shared" si="29"/>
        <v/>
      </c>
      <c r="S204" s="21" t="str">
        <f t="shared" si="29"/>
        <v/>
      </c>
      <c r="T204" s="21" t="str">
        <f t="shared" si="29"/>
        <v/>
      </c>
      <c r="U204" s="21" t="str">
        <f t="shared" si="29"/>
        <v/>
      </c>
      <c r="V204" s="21" t="str">
        <f t="shared" si="29"/>
        <v/>
      </c>
      <c r="W204" s="21" t="str">
        <f t="shared" si="29"/>
        <v/>
      </c>
      <c r="X204" s="21" t="str">
        <f t="shared" si="29"/>
        <v/>
      </c>
      <c r="Y204" s="21" t="str">
        <f t="shared" si="29"/>
        <v/>
      </c>
      <c r="Z204" s="21" t="str">
        <f t="shared" si="29"/>
        <v/>
      </c>
      <c r="AA204" s="21" t="str">
        <f t="shared" si="29"/>
        <v/>
      </c>
      <c r="AB204" s="38" t="str">
        <f t="shared" si="29"/>
        <v/>
      </c>
      <c r="AD204" s="36" t="str">
        <f>IF($N204="", "", IFERROR(INDEX(Campaigns!$D$11:$D$380, MATCH($N204, Campaigns!$E$11:$E$380, 0)), ""))</f>
        <v/>
      </c>
      <c r="AE204" s="38" t="str">
        <f>IF(COUNTIF($Q204:$AB204, "X")=0, "", IFERROR(INDEX('Intro &amp; Setup'!$T$17:$T$28, MATCH(INDEX($Q$10:$AB$10, $AC204, MATCH("X", $Q204:$AB204, 0)), 'Intro &amp; Setup'!$AA$17:$AA$28, 0)), ""))</f>
        <v/>
      </c>
      <c r="AG204" s="84" t="str">
        <f t="shared" ref="AG204:AG267" si="34">IF(OR($AD204="", $AE204=""), "", _xlfn.CONCAT($AD204, "-", $AE204))</f>
        <v/>
      </c>
      <c r="AI204" s="36">
        <f t="shared" ref="AI204:AI267" si="35">IF($AI$4=$AI$6, $C204, IF($AI$4=$AI$7, $D204, IF($AI$4=$AI$8, $F204, "")))</f>
        <v>0</v>
      </c>
      <c r="AK204" s="36" t="str">
        <f t="shared" ref="AK204:AK267" si="36">IF($AG204="", "", "X")</f>
        <v/>
      </c>
    </row>
    <row r="205" spans="1:37" x14ac:dyDescent="0.25">
      <c r="A205" s="34"/>
      <c r="B205" s="55"/>
      <c r="C205" s="56"/>
      <c r="D205" s="56"/>
      <c r="E205" s="56"/>
      <c r="F205" s="56"/>
      <c r="G205" s="57"/>
      <c r="H205" s="57"/>
      <c r="I205" s="58"/>
      <c r="J205" s="34"/>
      <c r="L205" s="36" t="str">
        <f>IF($B205="", "", IFERROR(FIND(Campaigns!$Q$4, $B205), ""))</f>
        <v/>
      </c>
      <c r="M205" s="73" t="str">
        <f t="shared" si="31"/>
        <v/>
      </c>
      <c r="N205" s="74" t="str">
        <f t="shared" si="32"/>
        <v/>
      </c>
      <c r="O205" s="22" t="str">
        <f t="shared" si="33"/>
        <v/>
      </c>
      <c r="Q205" s="20" t="str">
        <f t="shared" si="30"/>
        <v/>
      </c>
      <c r="R205" s="21" t="str">
        <f t="shared" si="29"/>
        <v/>
      </c>
      <c r="S205" s="21" t="str">
        <f t="shared" si="29"/>
        <v/>
      </c>
      <c r="T205" s="21" t="str">
        <f t="shared" si="29"/>
        <v/>
      </c>
      <c r="U205" s="21" t="str">
        <f t="shared" si="29"/>
        <v/>
      </c>
      <c r="V205" s="21" t="str">
        <f t="shared" si="29"/>
        <v/>
      </c>
      <c r="W205" s="21" t="str">
        <f t="shared" si="29"/>
        <v/>
      </c>
      <c r="X205" s="21" t="str">
        <f t="shared" si="29"/>
        <v/>
      </c>
      <c r="Y205" s="21" t="str">
        <f t="shared" si="29"/>
        <v/>
      </c>
      <c r="Z205" s="21" t="str">
        <f t="shared" si="29"/>
        <v/>
      </c>
      <c r="AA205" s="21" t="str">
        <f t="shared" si="29"/>
        <v/>
      </c>
      <c r="AB205" s="38" t="str">
        <f t="shared" si="29"/>
        <v/>
      </c>
      <c r="AD205" s="36" t="str">
        <f>IF($N205="", "", IFERROR(INDEX(Campaigns!$D$11:$D$380, MATCH($N205, Campaigns!$E$11:$E$380, 0)), ""))</f>
        <v/>
      </c>
      <c r="AE205" s="38" t="str">
        <f>IF(COUNTIF($Q205:$AB205, "X")=0, "", IFERROR(INDEX('Intro &amp; Setup'!$T$17:$T$28, MATCH(INDEX($Q$10:$AB$10, $AC205, MATCH("X", $Q205:$AB205, 0)), 'Intro &amp; Setup'!$AA$17:$AA$28, 0)), ""))</f>
        <v/>
      </c>
      <c r="AG205" s="84" t="str">
        <f t="shared" si="34"/>
        <v/>
      </c>
      <c r="AI205" s="36">
        <f t="shared" si="35"/>
        <v>0</v>
      </c>
      <c r="AK205" s="36" t="str">
        <f t="shared" si="36"/>
        <v/>
      </c>
    </row>
    <row r="206" spans="1:37" x14ac:dyDescent="0.25">
      <c r="A206" s="34"/>
      <c r="B206" s="55"/>
      <c r="C206" s="56"/>
      <c r="D206" s="56"/>
      <c r="E206" s="56"/>
      <c r="F206" s="56"/>
      <c r="G206" s="57"/>
      <c r="H206" s="57"/>
      <c r="I206" s="58"/>
      <c r="J206" s="34"/>
      <c r="L206" s="36" t="str">
        <f>IF($B206="", "", IFERROR(FIND(Campaigns!$Q$4, $B206), ""))</f>
        <v/>
      </c>
      <c r="M206" s="73" t="str">
        <f t="shared" si="31"/>
        <v/>
      </c>
      <c r="N206" s="74" t="str">
        <f t="shared" si="32"/>
        <v/>
      </c>
      <c r="O206" s="22" t="str">
        <f t="shared" si="33"/>
        <v/>
      </c>
      <c r="Q206" s="20" t="str">
        <f t="shared" si="30"/>
        <v/>
      </c>
      <c r="R206" s="21" t="str">
        <f t="shared" si="29"/>
        <v/>
      </c>
      <c r="S206" s="21" t="str">
        <f t="shared" si="29"/>
        <v/>
      </c>
      <c r="T206" s="21" t="str">
        <f t="shared" si="29"/>
        <v/>
      </c>
      <c r="U206" s="21" t="str">
        <f t="shared" si="29"/>
        <v/>
      </c>
      <c r="V206" s="21" t="str">
        <f t="shared" si="29"/>
        <v/>
      </c>
      <c r="W206" s="21" t="str">
        <f t="shared" si="29"/>
        <v/>
      </c>
      <c r="X206" s="21" t="str">
        <f t="shared" si="29"/>
        <v/>
      </c>
      <c r="Y206" s="21" t="str">
        <f t="shared" si="29"/>
        <v/>
      </c>
      <c r="Z206" s="21" t="str">
        <f t="shared" si="29"/>
        <v/>
      </c>
      <c r="AA206" s="21" t="str">
        <f t="shared" si="29"/>
        <v/>
      </c>
      <c r="AB206" s="38" t="str">
        <f t="shared" si="29"/>
        <v/>
      </c>
      <c r="AD206" s="36" t="str">
        <f>IF($N206="", "", IFERROR(INDEX(Campaigns!$D$11:$D$380, MATCH($N206, Campaigns!$E$11:$E$380, 0)), ""))</f>
        <v/>
      </c>
      <c r="AE206" s="38" t="str">
        <f>IF(COUNTIF($Q206:$AB206, "X")=0, "", IFERROR(INDEX('Intro &amp; Setup'!$T$17:$T$28, MATCH(INDEX($Q$10:$AB$10, $AC206, MATCH("X", $Q206:$AB206, 0)), 'Intro &amp; Setup'!$AA$17:$AA$28, 0)), ""))</f>
        <v/>
      </c>
      <c r="AG206" s="84" t="str">
        <f t="shared" si="34"/>
        <v/>
      </c>
      <c r="AI206" s="36">
        <f t="shared" si="35"/>
        <v>0</v>
      </c>
      <c r="AK206" s="36" t="str">
        <f t="shared" si="36"/>
        <v/>
      </c>
    </row>
    <row r="207" spans="1:37" x14ac:dyDescent="0.25">
      <c r="A207" s="34"/>
      <c r="B207" s="55"/>
      <c r="C207" s="56"/>
      <c r="D207" s="56"/>
      <c r="E207" s="56"/>
      <c r="F207" s="56"/>
      <c r="G207" s="57"/>
      <c r="H207" s="57"/>
      <c r="I207" s="58"/>
      <c r="J207" s="34"/>
      <c r="L207" s="36" t="str">
        <f>IF($B207="", "", IFERROR(FIND(Campaigns!$Q$4, $B207), ""))</f>
        <v/>
      </c>
      <c r="M207" s="73" t="str">
        <f t="shared" si="31"/>
        <v/>
      </c>
      <c r="N207" s="74" t="str">
        <f t="shared" si="32"/>
        <v/>
      </c>
      <c r="O207" s="22" t="str">
        <f t="shared" si="33"/>
        <v/>
      </c>
      <c r="Q207" s="20" t="str">
        <f t="shared" si="30"/>
        <v/>
      </c>
      <c r="R207" s="21" t="str">
        <f t="shared" si="29"/>
        <v/>
      </c>
      <c r="S207" s="21" t="str">
        <f t="shared" si="29"/>
        <v/>
      </c>
      <c r="T207" s="21" t="str">
        <f t="shared" si="29"/>
        <v/>
      </c>
      <c r="U207" s="21" t="str">
        <f t="shared" ref="R207:AB230" si="37">IFERROR(IF(U$10="", "", IF(LEFT($O207, U$8)=U$10, "X", "")), "")</f>
        <v/>
      </c>
      <c r="V207" s="21" t="str">
        <f t="shared" si="37"/>
        <v/>
      </c>
      <c r="W207" s="21" t="str">
        <f t="shared" si="37"/>
        <v/>
      </c>
      <c r="X207" s="21" t="str">
        <f t="shared" si="37"/>
        <v/>
      </c>
      <c r="Y207" s="21" t="str">
        <f t="shared" si="37"/>
        <v/>
      </c>
      <c r="Z207" s="21" t="str">
        <f t="shared" si="37"/>
        <v/>
      </c>
      <c r="AA207" s="21" t="str">
        <f t="shared" si="37"/>
        <v/>
      </c>
      <c r="AB207" s="38" t="str">
        <f t="shared" si="37"/>
        <v/>
      </c>
      <c r="AD207" s="36" t="str">
        <f>IF($N207="", "", IFERROR(INDEX(Campaigns!$D$11:$D$380, MATCH($N207, Campaigns!$E$11:$E$380, 0)), ""))</f>
        <v/>
      </c>
      <c r="AE207" s="38" t="str">
        <f>IF(COUNTIF($Q207:$AB207, "X")=0, "", IFERROR(INDEX('Intro &amp; Setup'!$T$17:$T$28, MATCH(INDEX($Q$10:$AB$10, $AC207, MATCH("X", $Q207:$AB207, 0)), 'Intro &amp; Setup'!$AA$17:$AA$28, 0)), ""))</f>
        <v/>
      </c>
      <c r="AG207" s="84" t="str">
        <f t="shared" si="34"/>
        <v/>
      </c>
      <c r="AI207" s="36">
        <f t="shared" si="35"/>
        <v>0</v>
      </c>
      <c r="AK207" s="36" t="str">
        <f t="shared" si="36"/>
        <v/>
      </c>
    </row>
    <row r="208" spans="1:37" x14ac:dyDescent="0.25">
      <c r="A208" s="34"/>
      <c r="B208" s="55"/>
      <c r="C208" s="56"/>
      <c r="D208" s="56"/>
      <c r="E208" s="56"/>
      <c r="F208" s="56"/>
      <c r="G208" s="57"/>
      <c r="H208" s="57"/>
      <c r="I208" s="58"/>
      <c r="J208" s="34"/>
      <c r="L208" s="36" t="str">
        <f>IF($B208="", "", IFERROR(FIND(Campaigns!$Q$4, $B208), ""))</f>
        <v/>
      </c>
      <c r="M208" s="73" t="str">
        <f t="shared" si="31"/>
        <v/>
      </c>
      <c r="N208" s="74" t="str">
        <f t="shared" si="32"/>
        <v/>
      </c>
      <c r="O208" s="22" t="str">
        <f t="shared" si="33"/>
        <v/>
      </c>
      <c r="Q208" s="20" t="str">
        <f t="shared" si="30"/>
        <v/>
      </c>
      <c r="R208" s="21" t="str">
        <f t="shared" si="37"/>
        <v/>
      </c>
      <c r="S208" s="21" t="str">
        <f t="shared" si="37"/>
        <v/>
      </c>
      <c r="T208" s="21" t="str">
        <f t="shared" si="37"/>
        <v/>
      </c>
      <c r="U208" s="21" t="str">
        <f t="shared" si="37"/>
        <v/>
      </c>
      <c r="V208" s="21" t="str">
        <f t="shared" si="37"/>
        <v/>
      </c>
      <c r="W208" s="21" t="str">
        <f t="shared" si="37"/>
        <v/>
      </c>
      <c r="X208" s="21" t="str">
        <f t="shared" si="37"/>
        <v/>
      </c>
      <c r="Y208" s="21" t="str">
        <f t="shared" si="37"/>
        <v/>
      </c>
      <c r="Z208" s="21" t="str">
        <f t="shared" si="37"/>
        <v/>
      </c>
      <c r="AA208" s="21" t="str">
        <f t="shared" si="37"/>
        <v/>
      </c>
      <c r="AB208" s="38" t="str">
        <f t="shared" si="37"/>
        <v/>
      </c>
      <c r="AD208" s="36" t="str">
        <f>IF($N208="", "", IFERROR(INDEX(Campaigns!$D$11:$D$380, MATCH($N208, Campaigns!$E$11:$E$380, 0)), ""))</f>
        <v/>
      </c>
      <c r="AE208" s="38" t="str">
        <f>IF(COUNTIF($Q208:$AB208, "X")=0, "", IFERROR(INDEX('Intro &amp; Setup'!$T$17:$T$28, MATCH(INDEX($Q$10:$AB$10, $AC208, MATCH("X", $Q208:$AB208, 0)), 'Intro &amp; Setup'!$AA$17:$AA$28, 0)), ""))</f>
        <v/>
      </c>
      <c r="AG208" s="84" t="str">
        <f t="shared" si="34"/>
        <v/>
      </c>
      <c r="AI208" s="36">
        <f t="shared" si="35"/>
        <v>0</v>
      </c>
      <c r="AK208" s="36" t="str">
        <f t="shared" si="36"/>
        <v/>
      </c>
    </row>
    <row r="209" spans="1:37" x14ac:dyDescent="0.25">
      <c r="A209" s="34"/>
      <c r="B209" s="55"/>
      <c r="C209" s="56"/>
      <c r="D209" s="56"/>
      <c r="E209" s="56"/>
      <c r="F209" s="56"/>
      <c r="G209" s="57"/>
      <c r="H209" s="57"/>
      <c r="I209" s="58"/>
      <c r="J209" s="34"/>
      <c r="L209" s="36" t="str">
        <f>IF($B209="", "", IFERROR(FIND(Campaigns!$Q$4, $B209), ""))</f>
        <v/>
      </c>
      <c r="M209" s="73" t="str">
        <f t="shared" si="31"/>
        <v/>
      </c>
      <c r="N209" s="74" t="str">
        <f t="shared" si="32"/>
        <v/>
      </c>
      <c r="O209" s="22" t="str">
        <f t="shared" si="33"/>
        <v/>
      </c>
      <c r="Q209" s="20" t="str">
        <f t="shared" si="30"/>
        <v/>
      </c>
      <c r="R209" s="21" t="str">
        <f t="shared" si="37"/>
        <v/>
      </c>
      <c r="S209" s="21" t="str">
        <f t="shared" si="37"/>
        <v/>
      </c>
      <c r="T209" s="21" t="str">
        <f t="shared" si="37"/>
        <v/>
      </c>
      <c r="U209" s="21" t="str">
        <f t="shared" si="37"/>
        <v/>
      </c>
      <c r="V209" s="21" t="str">
        <f t="shared" si="37"/>
        <v/>
      </c>
      <c r="W209" s="21" t="str">
        <f t="shared" si="37"/>
        <v/>
      </c>
      <c r="X209" s="21" t="str">
        <f t="shared" si="37"/>
        <v/>
      </c>
      <c r="Y209" s="21" t="str">
        <f t="shared" si="37"/>
        <v/>
      </c>
      <c r="Z209" s="21" t="str">
        <f t="shared" si="37"/>
        <v/>
      </c>
      <c r="AA209" s="21" t="str">
        <f t="shared" si="37"/>
        <v/>
      </c>
      <c r="AB209" s="38" t="str">
        <f t="shared" si="37"/>
        <v/>
      </c>
      <c r="AD209" s="36" t="str">
        <f>IF($N209="", "", IFERROR(INDEX(Campaigns!$D$11:$D$380, MATCH($N209, Campaigns!$E$11:$E$380, 0)), ""))</f>
        <v/>
      </c>
      <c r="AE209" s="38" t="str">
        <f>IF(COUNTIF($Q209:$AB209, "X")=0, "", IFERROR(INDEX('Intro &amp; Setup'!$T$17:$T$28, MATCH(INDEX($Q$10:$AB$10, $AC209, MATCH("X", $Q209:$AB209, 0)), 'Intro &amp; Setup'!$AA$17:$AA$28, 0)), ""))</f>
        <v/>
      </c>
      <c r="AG209" s="84" t="str">
        <f t="shared" si="34"/>
        <v/>
      </c>
      <c r="AI209" s="36">
        <f t="shared" si="35"/>
        <v>0</v>
      </c>
      <c r="AK209" s="36" t="str">
        <f t="shared" si="36"/>
        <v/>
      </c>
    </row>
    <row r="210" spans="1:37" x14ac:dyDescent="0.25">
      <c r="A210" s="34"/>
      <c r="B210" s="55"/>
      <c r="C210" s="56"/>
      <c r="D210" s="56"/>
      <c r="E210" s="56"/>
      <c r="F210" s="56"/>
      <c r="G210" s="57"/>
      <c r="H210" s="57"/>
      <c r="I210" s="58"/>
      <c r="J210" s="34"/>
      <c r="L210" s="36" t="str">
        <f>IF($B210="", "", IFERROR(FIND(Campaigns!$Q$4, $B210), ""))</f>
        <v/>
      </c>
      <c r="M210" s="73" t="str">
        <f t="shared" si="31"/>
        <v/>
      </c>
      <c r="N210" s="74" t="str">
        <f t="shared" si="32"/>
        <v/>
      </c>
      <c r="O210" s="22" t="str">
        <f t="shared" si="33"/>
        <v/>
      </c>
      <c r="Q210" s="20" t="str">
        <f t="shared" si="30"/>
        <v/>
      </c>
      <c r="R210" s="21" t="str">
        <f t="shared" si="37"/>
        <v/>
      </c>
      <c r="S210" s="21" t="str">
        <f t="shared" si="37"/>
        <v/>
      </c>
      <c r="T210" s="21" t="str">
        <f t="shared" si="37"/>
        <v/>
      </c>
      <c r="U210" s="21" t="str">
        <f t="shared" si="37"/>
        <v/>
      </c>
      <c r="V210" s="21" t="str">
        <f t="shared" si="37"/>
        <v/>
      </c>
      <c r="W210" s="21" t="str">
        <f t="shared" si="37"/>
        <v/>
      </c>
      <c r="X210" s="21" t="str">
        <f t="shared" si="37"/>
        <v/>
      </c>
      <c r="Y210" s="21" t="str">
        <f t="shared" si="37"/>
        <v/>
      </c>
      <c r="Z210" s="21" t="str">
        <f t="shared" si="37"/>
        <v/>
      </c>
      <c r="AA210" s="21" t="str">
        <f t="shared" si="37"/>
        <v/>
      </c>
      <c r="AB210" s="38" t="str">
        <f t="shared" si="37"/>
        <v/>
      </c>
      <c r="AD210" s="36" t="str">
        <f>IF($N210="", "", IFERROR(INDEX(Campaigns!$D$11:$D$380, MATCH($N210, Campaigns!$E$11:$E$380, 0)), ""))</f>
        <v/>
      </c>
      <c r="AE210" s="38" t="str">
        <f>IF(COUNTIF($Q210:$AB210, "X")=0, "", IFERROR(INDEX('Intro &amp; Setup'!$T$17:$T$28, MATCH(INDEX($Q$10:$AB$10, $AC210, MATCH("X", $Q210:$AB210, 0)), 'Intro &amp; Setup'!$AA$17:$AA$28, 0)), ""))</f>
        <v/>
      </c>
      <c r="AG210" s="84" t="str">
        <f t="shared" si="34"/>
        <v/>
      </c>
      <c r="AI210" s="36">
        <f t="shared" si="35"/>
        <v>0</v>
      </c>
      <c r="AK210" s="36" t="str">
        <f t="shared" si="36"/>
        <v/>
      </c>
    </row>
    <row r="211" spans="1:37" x14ac:dyDescent="0.25">
      <c r="A211" s="34"/>
      <c r="B211" s="55"/>
      <c r="C211" s="56"/>
      <c r="D211" s="56"/>
      <c r="E211" s="56"/>
      <c r="F211" s="56"/>
      <c r="G211" s="57"/>
      <c r="H211" s="57"/>
      <c r="I211" s="58"/>
      <c r="J211" s="34"/>
      <c r="L211" s="36" t="str">
        <f>IF($B211="", "", IFERROR(FIND(Campaigns!$Q$4, $B211), ""))</f>
        <v/>
      </c>
      <c r="M211" s="73" t="str">
        <f t="shared" si="31"/>
        <v/>
      </c>
      <c r="N211" s="74" t="str">
        <f t="shared" si="32"/>
        <v/>
      </c>
      <c r="O211" s="22" t="str">
        <f t="shared" si="33"/>
        <v/>
      </c>
      <c r="Q211" s="20" t="str">
        <f t="shared" si="30"/>
        <v/>
      </c>
      <c r="R211" s="21" t="str">
        <f t="shared" si="37"/>
        <v/>
      </c>
      <c r="S211" s="21" t="str">
        <f t="shared" si="37"/>
        <v/>
      </c>
      <c r="T211" s="21" t="str">
        <f t="shared" si="37"/>
        <v/>
      </c>
      <c r="U211" s="21" t="str">
        <f t="shared" si="37"/>
        <v/>
      </c>
      <c r="V211" s="21" t="str">
        <f t="shared" si="37"/>
        <v/>
      </c>
      <c r="W211" s="21" t="str">
        <f t="shared" si="37"/>
        <v/>
      </c>
      <c r="X211" s="21" t="str">
        <f t="shared" si="37"/>
        <v/>
      </c>
      <c r="Y211" s="21" t="str">
        <f t="shared" si="37"/>
        <v/>
      </c>
      <c r="Z211" s="21" t="str">
        <f t="shared" si="37"/>
        <v/>
      </c>
      <c r="AA211" s="21" t="str">
        <f t="shared" si="37"/>
        <v/>
      </c>
      <c r="AB211" s="38" t="str">
        <f t="shared" si="37"/>
        <v/>
      </c>
      <c r="AD211" s="36" t="str">
        <f>IF($N211="", "", IFERROR(INDEX(Campaigns!$D$11:$D$380, MATCH($N211, Campaigns!$E$11:$E$380, 0)), ""))</f>
        <v/>
      </c>
      <c r="AE211" s="38" t="str">
        <f>IF(COUNTIF($Q211:$AB211, "X")=0, "", IFERROR(INDEX('Intro &amp; Setup'!$T$17:$T$28, MATCH(INDEX($Q$10:$AB$10, $AC211, MATCH("X", $Q211:$AB211, 0)), 'Intro &amp; Setup'!$AA$17:$AA$28, 0)), ""))</f>
        <v/>
      </c>
      <c r="AG211" s="84" t="str">
        <f t="shared" si="34"/>
        <v/>
      </c>
      <c r="AI211" s="36">
        <f t="shared" si="35"/>
        <v>0</v>
      </c>
      <c r="AK211" s="36" t="str">
        <f t="shared" si="36"/>
        <v/>
      </c>
    </row>
    <row r="212" spans="1:37" x14ac:dyDescent="0.25">
      <c r="A212" s="34"/>
      <c r="B212" s="55"/>
      <c r="C212" s="56"/>
      <c r="D212" s="56"/>
      <c r="E212" s="56"/>
      <c r="F212" s="56"/>
      <c r="G212" s="57"/>
      <c r="H212" s="57"/>
      <c r="I212" s="58"/>
      <c r="J212" s="34"/>
      <c r="L212" s="36" t="str">
        <f>IF($B212="", "", IFERROR(FIND(Campaigns!$Q$4, $B212), ""))</f>
        <v/>
      </c>
      <c r="M212" s="73" t="str">
        <f t="shared" si="31"/>
        <v/>
      </c>
      <c r="N212" s="74" t="str">
        <f t="shared" si="32"/>
        <v/>
      </c>
      <c r="O212" s="22" t="str">
        <f t="shared" si="33"/>
        <v/>
      </c>
      <c r="Q212" s="20" t="str">
        <f t="shared" si="30"/>
        <v/>
      </c>
      <c r="R212" s="21" t="str">
        <f t="shared" si="37"/>
        <v/>
      </c>
      <c r="S212" s="21" t="str">
        <f t="shared" si="37"/>
        <v/>
      </c>
      <c r="T212" s="21" t="str">
        <f t="shared" si="37"/>
        <v/>
      </c>
      <c r="U212" s="21" t="str">
        <f t="shared" si="37"/>
        <v/>
      </c>
      <c r="V212" s="21" t="str">
        <f t="shared" si="37"/>
        <v/>
      </c>
      <c r="W212" s="21" t="str">
        <f t="shared" si="37"/>
        <v/>
      </c>
      <c r="X212" s="21" t="str">
        <f t="shared" si="37"/>
        <v/>
      </c>
      <c r="Y212" s="21" t="str">
        <f t="shared" si="37"/>
        <v/>
      </c>
      <c r="Z212" s="21" t="str">
        <f t="shared" si="37"/>
        <v/>
      </c>
      <c r="AA212" s="21" t="str">
        <f t="shared" si="37"/>
        <v/>
      </c>
      <c r="AB212" s="38" t="str">
        <f t="shared" si="37"/>
        <v/>
      </c>
      <c r="AD212" s="36" t="str">
        <f>IF($N212="", "", IFERROR(INDEX(Campaigns!$D$11:$D$380, MATCH($N212, Campaigns!$E$11:$E$380, 0)), ""))</f>
        <v/>
      </c>
      <c r="AE212" s="38" t="str">
        <f>IF(COUNTIF($Q212:$AB212, "X")=0, "", IFERROR(INDEX('Intro &amp; Setup'!$T$17:$T$28, MATCH(INDEX($Q$10:$AB$10, $AC212, MATCH("X", $Q212:$AB212, 0)), 'Intro &amp; Setup'!$AA$17:$AA$28, 0)), ""))</f>
        <v/>
      </c>
      <c r="AG212" s="84" t="str">
        <f t="shared" si="34"/>
        <v/>
      </c>
      <c r="AI212" s="36">
        <f t="shared" si="35"/>
        <v>0</v>
      </c>
      <c r="AK212" s="36" t="str">
        <f t="shared" si="36"/>
        <v/>
      </c>
    </row>
    <row r="213" spans="1:37" x14ac:dyDescent="0.25">
      <c r="A213" s="34"/>
      <c r="B213" s="55"/>
      <c r="C213" s="56"/>
      <c r="D213" s="56"/>
      <c r="E213" s="56"/>
      <c r="F213" s="56"/>
      <c r="G213" s="57"/>
      <c r="H213" s="57"/>
      <c r="I213" s="58"/>
      <c r="J213" s="34"/>
      <c r="L213" s="36" t="str">
        <f>IF($B213="", "", IFERROR(FIND(Campaigns!$Q$4, $B213), ""))</f>
        <v/>
      </c>
      <c r="M213" s="73" t="str">
        <f t="shared" si="31"/>
        <v/>
      </c>
      <c r="N213" s="74" t="str">
        <f t="shared" si="32"/>
        <v/>
      </c>
      <c r="O213" s="22" t="str">
        <f t="shared" si="33"/>
        <v/>
      </c>
      <c r="Q213" s="20" t="str">
        <f t="shared" si="30"/>
        <v/>
      </c>
      <c r="R213" s="21" t="str">
        <f t="shared" si="37"/>
        <v/>
      </c>
      <c r="S213" s="21" t="str">
        <f t="shared" si="37"/>
        <v/>
      </c>
      <c r="T213" s="21" t="str">
        <f t="shared" si="37"/>
        <v/>
      </c>
      <c r="U213" s="21" t="str">
        <f t="shared" si="37"/>
        <v/>
      </c>
      <c r="V213" s="21" t="str">
        <f t="shared" si="37"/>
        <v/>
      </c>
      <c r="W213" s="21" t="str">
        <f t="shared" si="37"/>
        <v/>
      </c>
      <c r="X213" s="21" t="str">
        <f t="shared" si="37"/>
        <v/>
      </c>
      <c r="Y213" s="21" t="str">
        <f t="shared" si="37"/>
        <v/>
      </c>
      <c r="Z213" s="21" t="str">
        <f t="shared" si="37"/>
        <v/>
      </c>
      <c r="AA213" s="21" t="str">
        <f t="shared" si="37"/>
        <v/>
      </c>
      <c r="AB213" s="38" t="str">
        <f t="shared" si="37"/>
        <v/>
      </c>
      <c r="AD213" s="36" t="str">
        <f>IF($N213="", "", IFERROR(INDEX(Campaigns!$D$11:$D$380, MATCH($N213, Campaigns!$E$11:$E$380, 0)), ""))</f>
        <v/>
      </c>
      <c r="AE213" s="38" t="str">
        <f>IF(COUNTIF($Q213:$AB213, "X")=0, "", IFERROR(INDEX('Intro &amp; Setup'!$T$17:$T$28, MATCH(INDEX($Q$10:$AB$10, $AC213, MATCH("X", $Q213:$AB213, 0)), 'Intro &amp; Setup'!$AA$17:$AA$28, 0)), ""))</f>
        <v/>
      </c>
      <c r="AG213" s="84" t="str">
        <f t="shared" si="34"/>
        <v/>
      </c>
      <c r="AI213" s="36">
        <f t="shared" si="35"/>
        <v>0</v>
      </c>
      <c r="AK213" s="36" t="str">
        <f t="shared" si="36"/>
        <v/>
      </c>
    </row>
    <row r="214" spans="1:37" x14ac:dyDescent="0.25">
      <c r="A214" s="34"/>
      <c r="B214" s="55"/>
      <c r="C214" s="56"/>
      <c r="D214" s="56"/>
      <c r="E214" s="56"/>
      <c r="F214" s="56"/>
      <c r="G214" s="57"/>
      <c r="H214" s="57"/>
      <c r="I214" s="58"/>
      <c r="J214" s="34"/>
      <c r="L214" s="36" t="str">
        <f>IF($B214="", "", IFERROR(FIND(Campaigns!$Q$4, $B214), ""))</f>
        <v/>
      </c>
      <c r="M214" s="73" t="str">
        <f t="shared" si="31"/>
        <v/>
      </c>
      <c r="N214" s="74" t="str">
        <f t="shared" si="32"/>
        <v/>
      </c>
      <c r="O214" s="22" t="str">
        <f t="shared" si="33"/>
        <v/>
      </c>
      <c r="Q214" s="20" t="str">
        <f t="shared" si="30"/>
        <v/>
      </c>
      <c r="R214" s="21" t="str">
        <f t="shared" si="37"/>
        <v/>
      </c>
      <c r="S214" s="21" t="str">
        <f t="shared" si="37"/>
        <v/>
      </c>
      <c r="T214" s="21" t="str">
        <f t="shared" si="37"/>
        <v/>
      </c>
      <c r="U214" s="21" t="str">
        <f t="shared" si="37"/>
        <v/>
      </c>
      <c r="V214" s="21" t="str">
        <f t="shared" si="37"/>
        <v/>
      </c>
      <c r="W214" s="21" t="str">
        <f t="shared" si="37"/>
        <v/>
      </c>
      <c r="X214" s="21" t="str">
        <f t="shared" si="37"/>
        <v/>
      </c>
      <c r="Y214" s="21" t="str">
        <f t="shared" si="37"/>
        <v/>
      </c>
      <c r="Z214" s="21" t="str">
        <f t="shared" si="37"/>
        <v/>
      </c>
      <c r="AA214" s="21" t="str">
        <f t="shared" si="37"/>
        <v/>
      </c>
      <c r="AB214" s="38" t="str">
        <f t="shared" si="37"/>
        <v/>
      </c>
      <c r="AD214" s="36" t="str">
        <f>IF($N214="", "", IFERROR(INDEX(Campaigns!$D$11:$D$380, MATCH($N214, Campaigns!$E$11:$E$380, 0)), ""))</f>
        <v/>
      </c>
      <c r="AE214" s="38" t="str">
        <f>IF(COUNTIF($Q214:$AB214, "X")=0, "", IFERROR(INDEX('Intro &amp; Setup'!$T$17:$T$28, MATCH(INDEX($Q$10:$AB$10, $AC214, MATCH("X", $Q214:$AB214, 0)), 'Intro &amp; Setup'!$AA$17:$AA$28, 0)), ""))</f>
        <v/>
      </c>
      <c r="AG214" s="84" t="str">
        <f t="shared" si="34"/>
        <v/>
      </c>
      <c r="AI214" s="36">
        <f t="shared" si="35"/>
        <v>0</v>
      </c>
      <c r="AK214" s="36" t="str">
        <f t="shared" si="36"/>
        <v/>
      </c>
    </row>
    <row r="215" spans="1:37" x14ac:dyDescent="0.25">
      <c r="A215" s="34"/>
      <c r="B215" s="55"/>
      <c r="C215" s="56"/>
      <c r="D215" s="56"/>
      <c r="E215" s="56"/>
      <c r="F215" s="56"/>
      <c r="G215" s="57"/>
      <c r="H215" s="57"/>
      <c r="I215" s="58"/>
      <c r="J215" s="34"/>
      <c r="L215" s="36" t="str">
        <f>IF($B215="", "", IFERROR(FIND(Campaigns!$Q$4, $B215), ""))</f>
        <v/>
      </c>
      <c r="M215" s="73" t="str">
        <f t="shared" si="31"/>
        <v/>
      </c>
      <c r="N215" s="74" t="str">
        <f t="shared" si="32"/>
        <v/>
      </c>
      <c r="O215" s="22" t="str">
        <f t="shared" si="33"/>
        <v/>
      </c>
      <c r="Q215" s="20" t="str">
        <f t="shared" si="30"/>
        <v/>
      </c>
      <c r="R215" s="21" t="str">
        <f t="shared" si="37"/>
        <v/>
      </c>
      <c r="S215" s="21" t="str">
        <f t="shared" si="37"/>
        <v/>
      </c>
      <c r="T215" s="21" t="str">
        <f t="shared" si="37"/>
        <v/>
      </c>
      <c r="U215" s="21" t="str">
        <f t="shared" si="37"/>
        <v/>
      </c>
      <c r="V215" s="21" t="str">
        <f t="shared" si="37"/>
        <v/>
      </c>
      <c r="W215" s="21" t="str">
        <f t="shared" si="37"/>
        <v/>
      </c>
      <c r="X215" s="21" t="str">
        <f t="shared" si="37"/>
        <v/>
      </c>
      <c r="Y215" s="21" t="str">
        <f t="shared" si="37"/>
        <v/>
      </c>
      <c r="Z215" s="21" t="str">
        <f t="shared" si="37"/>
        <v/>
      </c>
      <c r="AA215" s="21" t="str">
        <f t="shared" si="37"/>
        <v/>
      </c>
      <c r="AB215" s="38" t="str">
        <f t="shared" si="37"/>
        <v/>
      </c>
      <c r="AD215" s="36" t="str">
        <f>IF($N215="", "", IFERROR(INDEX(Campaigns!$D$11:$D$380, MATCH($N215, Campaigns!$E$11:$E$380, 0)), ""))</f>
        <v/>
      </c>
      <c r="AE215" s="38" t="str">
        <f>IF(COUNTIF($Q215:$AB215, "X")=0, "", IFERROR(INDEX('Intro &amp; Setup'!$T$17:$T$28, MATCH(INDEX($Q$10:$AB$10, $AC215, MATCH("X", $Q215:$AB215, 0)), 'Intro &amp; Setup'!$AA$17:$AA$28, 0)), ""))</f>
        <v/>
      </c>
      <c r="AG215" s="84" t="str">
        <f t="shared" si="34"/>
        <v/>
      </c>
      <c r="AI215" s="36">
        <f t="shared" si="35"/>
        <v>0</v>
      </c>
      <c r="AK215" s="36" t="str">
        <f t="shared" si="36"/>
        <v/>
      </c>
    </row>
    <row r="216" spans="1:37" x14ac:dyDescent="0.25">
      <c r="A216" s="34"/>
      <c r="B216" s="55"/>
      <c r="C216" s="56"/>
      <c r="D216" s="56"/>
      <c r="E216" s="56"/>
      <c r="F216" s="56"/>
      <c r="G216" s="57"/>
      <c r="H216" s="57"/>
      <c r="I216" s="58"/>
      <c r="J216" s="34"/>
      <c r="L216" s="36" t="str">
        <f>IF($B216="", "", IFERROR(FIND(Campaigns!$Q$4, $B216), ""))</f>
        <v/>
      </c>
      <c r="M216" s="73" t="str">
        <f t="shared" si="31"/>
        <v/>
      </c>
      <c r="N216" s="74" t="str">
        <f t="shared" si="32"/>
        <v/>
      </c>
      <c r="O216" s="22" t="str">
        <f t="shared" si="33"/>
        <v/>
      </c>
      <c r="Q216" s="20" t="str">
        <f t="shared" si="30"/>
        <v/>
      </c>
      <c r="R216" s="21" t="str">
        <f t="shared" si="37"/>
        <v/>
      </c>
      <c r="S216" s="21" t="str">
        <f t="shared" si="37"/>
        <v/>
      </c>
      <c r="T216" s="21" t="str">
        <f t="shared" si="37"/>
        <v/>
      </c>
      <c r="U216" s="21" t="str">
        <f t="shared" si="37"/>
        <v/>
      </c>
      <c r="V216" s="21" t="str">
        <f t="shared" si="37"/>
        <v/>
      </c>
      <c r="W216" s="21" t="str">
        <f t="shared" si="37"/>
        <v/>
      </c>
      <c r="X216" s="21" t="str">
        <f t="shared" si="37"/>
        <v/>
      </c>
      <c r="Y216" s="21" t="str">
        <f t="shared" si="37"/>
        <v/>
      </c>
      <c r="Z216" s="21" t="str">
        <f t="shared" si="37"/>
        <v/>
      </c>
      <c r="AA216" s="21" t="str">
        <f t="shared" si="37"/>
        <v/>
      </c>
      <c r="AB216" s="38" t="str">
        <f t="shared" si="37"/>
        <v/>
      </c>
      <c r="AD216" s="36" t="str">
        <f>IF($N216="", "", IFERROR(INDEX(Campaigns!$D$11:$D$380, MATCH($N216, Campaigns!$E$11:$E$380, 0)), ""))</f>
        <v/>
      </c>
      <c r="AE216" s="38" t="str">
        <f>IF(COUNTIF($Q216:$AB216, "X")=0, "", IFERROR(INDEX('Intro &amp; Setup'!$T$17:$T$28, MATCH(INDEX($Q$10:$AB$10, $AC216, MATCH("X", $Q216:$AB216, 0)), 'Intro &amp; Setup'!$AA$17:$AA$28, 0)), ""))</f>
        <v/>
      </c>
      <c r="AG216" s="84" t="str">
        <f t="shared" si="34"/>
        <v/>
      </c>
      <c r="AI216" s="36">
        <f t="shared" si="35"/>
        <v>0</v>
      </c>
      <c r="AK216" s="36" t="str">
        <f t="shared" si="36"/>
        <v/>
      </c>
    </row>
    <row r="217" spans="1:37" x14ac:dyDescent="0.25">
      <c r="A217" s="34"/>
      <c r="B217" s="55"/>
      <c r="C217" s="56"/>
      <c r="D217" s="56"/>
      <c r="E217" s="56"/>
      <c r="F217" s="56"/>
      <c r="G217" s="57"/>
      <c r="H217" s="57"/>
      <c r="I217" s="58"/>
      <c r="J217" s="34"/>
      <c r="L217" s="36" t="str">
        <f>IF($B217="", "", IFERROR(FIND(Campaigns!$Q$4, $B217), ""))</f>
        <v/>
      </c>
      <c r="M217" s="73" t="str">
        <f t="shared" si="31"/>
        <v/>
      </c>
      <c r="N217" s="74" t="str">
        <f t="shared" si="32"/>
        <v/>
      </c>
      <c r="O217" s="22" t="str">
        <f t="shared" si="33"/>
        <v/>
      </c>
      <c r="Q217" s="20" t="str">
        <f t="shared" si="30"/>
        <v/>
      </c>
      <c r="R217" s="21" t="str">
        <f t="shared" si="37"/>
        <v/>
      </c>
      <c r="S217" s="21" t="str">
        <f t="shared" si="37"/>
        <v/>
      </c>
      <c r="T217" s="21" t="str">
        <f t="shared" si="37"/>
        <v/>
      </c>
      <c r="U217" s="21" t="str">
        <f t="shared" si="37"/>
        <v/>
      </c>
      <c r="V217" s="21" t="str">
        <f t="shared" si="37"/>
        <v/>
      </c>
      <c r="W217" s="21" t="str">
        <f t="shared" si="37"/>
        <v/>
      </c>
      <c r="X217" s="21" t="str">
        <f t="shared" si="37"/>
        <v/>
      </c>
      <c r="Y217" s="21" t="str">
        <f t="shared" si="37"/>
        <v/>
      </c>
      <c r="Z217" s="21" t="str">
        <f t="shared" si="37"/>
        <v/>
      </c>
      <c r="AA217" s="21" t="str">
        <f t="shared" si="37"/>
        <v/>
      </c>
      <c r="AB217" s="38" t="str">
        <f t="shared" si="37"/>
        <v/>
      </c>
      <c r="AD217" s="36" t="str">
        <f>IF($N217="", "", IFERROR(INDEX(Campaigns!$D$11:$D$380, MATCH($N217, Campaigns!$E$11:$E$380, 0)), ""))</f>
        <v/>
      </c>
      <c r="AE217" s="38" t="str">
        <f>IF(COUNTIF($Q217:$AB217, "X")=0, "", IFERROR(INDEX('Intro &amp; Setup'!$T$17:$T$28, MATCH(INDEX($Q$10:$AB$10, $AC217, MATCH("X", $Q217:$AB217, 0)), 'Intro &amp; Setup'!$AA$17:$AA$28, 0)), ""))</f>
        <v/>
      </c>
      <c r="AG217" s="84" t="str">
        <f t="shared" si="34"/>
        <v/>
      </c>
      <c r="AI217" s="36">
        <f t="shared" si="35"/>
        <v>0</v>
      </c>
      <c r="AK217" s="36" t="str">
        <f t="shared" si="36"/>
        <v/>
      </c>
    </row>
    <row r="218" spans="1:37" x14ac:dyDescent="0.25">
      <c r="A218" s="34"/>
      <c r="B218" s="55"/>
      <c r="C218" s="56"/>
      <c r="D218" s="56"/>
      <c r="E218" s="56"/>
      <c r="F218" s="56"/>
      <c r="G218" s="57"/>
      <c r="H218" s="57"/>
      <c r="I218" s="58"/>
      <c r="J218" s="34"/>
      <c r="L218" s="36" t="str">
        <f>IF($B218="", "", IFERROR(FIND(Campaigns!$Q$4, $B218), ""))</f>
        <v/>
      </c>
      <c r="M218" s="73" t="str">
        <f t="shared" si="31"/>
        <v/>
      </c>
      <c r="N218" s="74" t="str">
        <f t="shared" si="32"/>
        <v/>
      </c>
      <c r="O218" s="22" t="str">
        <f t="shared" si="33"/>
        <v/>
      </c>
      <c r="Q218" s="20" t="str">
        <f t="shared" si="30"/>
        <v/>
      </c>
      <c r="R218" s="21" t="str">
        <f t="shared" si="37"/>
        <v/>
      </c>
      <c r="S218" s="21" t="str">
        <f t="shared" si="37"/>
        <v/>
      </c>
      <c r="T218" s="21" t="str">
        <f t="shared" si="37"/>
        <v/>
      </c>
      <c r="U218" s="21" t="str">
        <f t="shared" si="37"/>
        <v/>
      </c>
      <c r="V218" s="21" t="str">
        <f t="shared" si="37"/>
        <v/>
      </c>
      <c r="W218" s="21" t="str">
        <f t="shared" si="37"/>
        <v/>
      </c>
      <c r="X218" s="21" t="str">
        <f t="shared" si="37"/>
        <v/>
      </c>
      <c r="Y218" s="21" t="str">
        <f t="shared" si="37"/>
        <v/>
      </c>
      <c r="Z218" s="21" t="str">
        <f t="shared" si="37"/>
        <v/>
      </c>
      <c r="AA218" s="21" t="str">
        <f t="shared" si="37"/>
        <v/>
      </c>
      <c r="AB218" s="38" t="str">
        <f t="shared" si="37"/>
        <v/>
      </c>
      <c r="AD218" s="36" t="str">
        <f>IF($N218="", "", IFERROR(INDEX(Campaigns!$D$11:$D$380, MATCH($N218, Campaigns!$E$11:$E$380, 0)), ""))</f>
        <v/>
      </c>
      <c r="AE218" s="38" t="str">
        <f>IF(COUNTIF($Q218:$AB218, "X")=0, "", IFERROR(INDEX('Intro &amp; Setup'!$T$17:$T$28, MATCH(INDEX($Q$10:$AB$10, $AC218, MATCH("X", $Q218:$AB218, 0)), 'Intro &amp; Setup'!$AA$17:$AA$28, 0)), ""))</f>
        <v/>
      </c>
      <c r="AG218" s="84" t="str">
        <f t="shared" si="34"/>
        <v/>
      </c>
      <c r="AI218" s="36">
        <f t="shared" si="35"/>
        <v>0</v>
      </c>
      <c r="AK218" s="36" t="str">
        <f t="shared" si="36"/>
        <v/>
      </c>
    </row>
    <row r="219" spans="1:37" x14ac:dyDescent="0.25">
      <c r="A219" s="34"/>
      <c r="B219" s="55"/>
      <c r="C219" s="56"/>
      <c r="D219" s="56"/>
      <c r="E219" s="56"/>
      <c r="F219" s="56"/>
      <c r="G219" s="57"/>
      <c r="H219" s="57"/>
      <c r="I219" s="58"/>
      <c r="J219" s="34"/>
      <c r="L219" s="36" t="str">
        <f>IF($B219="", "", IFERROR(FIND(Campaigns!$Q$4, $B219), ""))</f>
        <v/>
      </c>
      <c r="M219" s="73" t="str">
        <f t="shared" si="31"/>
        <v/>
      </c>
      <c r="N219" s="74" t="str">
        <f t="shared" si="32"/>
        <v/>
      </c>
      <c r="O219" s="22" t="str">
        <f t="shared" si="33"/>
        <v/>
      </c>
      <c r="Q219" s="20" t="str">
        <f t="shared" si="30"/>
        <v/>
      </c>
      <c r="R219" s="21" t="str">
        <f t="shared" si="37"/>
        <v/>
      </c>
      <c r="S219" s="21" t="str">
        <f t="shared" si="37"/>
        <v/>
      </c>
      <c r="T219" s="21" t="str">
        <f t="shared" si="37"/>
        <v/>
      </c>
      <c r="U219" s="21" t="str">
        <f t="shared" si="37"/>
        <v/>
      </c>
      <c r="V219" s="21" t="str">
        <f t="shared" si="37"/>
        <v/>
      </c>
      <c r="W219" s="21" t="str">
        <f t="shared" si="37"/>
        <v/>
      </c>
      <c r="X219" s="21" t="str">
        <f t="shared" si="37"/>
        <v/>
      </c>
      <c r="Y219" s="21" t="str">
        <f t="shared" si="37"/>
        <v/>
      </c>
      <c r="Z219" s="21" t="str">
        <f t="shared" si="37"/>
        <v/>
      </c>
      <c r="AA219" s="21" t="str">
        <f t="shared" si="37"/>
        <v/>
      </c>
      <c r="AB219" s="38" t="str">
        <f t="shared" si="37"/>
        <v/>
      </c>
      <c r="AD219" s="36" t="str">
        <f>IF($N219="", "", IFERROR(INDEX(Campaigns!$D$11:$D$380, MATCH($N219, Campaigns!$E$11:$E$380, 0)), ""))</f>
        <v/>
      </c>
      <c r="AE219" s="38" t="str">
        <f>IF(COUNTIF($Q219:$AB219, "X")=0, "", IFERROR(INDEX('Intro &amp; Setup'!$T$17:$T$28, MATCH(INDEX($Q$10:$AB$10, $AC219, MATCH("X", $Q219:$AB219, 0)), 'Intro &amp; Setup'!$AA$17:$AA$28, 0)), ""))</f>
        <v/>
      </c>
      <c r="AG219" s="84" t="str">
        <f t="shared" si="34"/>
        <v/>
      </c>
      <c r="AI219" s="36">
        <f t="shared" si="35"/>
        <v>0</v>
      </c>
      <c r="AK219" s="36" t="str">
        <f t="shared" si="36"/>
        <v/>
      </c>
    </row>
    <row r="220" spans="1:37" x14ac:dyDescent="0.25">
      <c r="A220" s="34"/>
      <c r="B220" s="55"/>
      <c r="C220" s="56"/>
      <c r="D220" s="56"/>
      <c r="E220" s="56"/>
      <c r="F220" s="56"/>
      <c r="G220" s="57"/>
      <c r="H220" s="57"/>
      <c r="I220" s="58"/>
      <c r="J220" s="34"/>
      <c r="L220" s="36" t="str">
        <f>IF($B220="", "", IFERROR(FIND(Campaigns!$Q$4, $B220), ""))</f>
        <v/>
      </c>
      <c r="M220" s="73" t="str">
        <f t="shared" si="31"/>
        <v/>
      </c>
      <c r="N220" s="74" t="str">
        <f t="shared" si="32"/>
        <v/>
      </c>
      <c r="O220" s="22" t="str">
        <f t="shared" si="33"/>
        <v/>
      </c>
      <c r="Q220" s="20" t="str">
        <f t="shared" si="30"/>
        <v/>
      </c>
      <c r="R220" s="21" t="str">
        <f t="shared" si="37"/>
        <v/>
      </c>
      <c r="S220" s="21" t="str">
        <f t="shared" si="37"/>
        <v/>
      </c>
      <c r="T220" s="21" t="str">
        <f t="shared" si="37"/>
        <v/>
      </c>
      <c r="U220" s="21" t="str">
        <f t="shared" si="37"/>
        <v/>
      </c>
      <c r="V220" s="21" t="str">
        <f t="shared" si="37"/>
        <v/>
      </c>
      <c r="W220" s="21" t="str">
        <f t="shared" si="37"/>
        <v/>
      </c>
      <c r="X220" s="21" t="str">
        <f t="shared" si="37"/>
        <v/>
      </c>
      <c r="Y220" s="21" t="str">
        <f t="shared" si="37"/>
        <v/>
      </c>
      <c r="Z220" s="21" t="str">
        <f t="shared" si="37"/>
        <v/>
      </c>
      <c r="AA220" s="21" t="str">
        <f t="shared" si="37"/>
        <v/>
      </c>
      <c r="AB220" s="38" t="str">
        <f t="shared" si="37"/>
        <v/>
      </c>
      <c r="AD220" s="36" t="str">
        <f>IF($N220="", "", IFERROR(INDEX(Campaigns!$D$11:$D$380, MATCH($N220, Campaigns!$E$11:$E$380, 0)), ""))</f>
        <v/>
      </c>
      <c r="AE220" s="38" t="str">
        <f>IF(COUNTIF($Q220:$AB220, "X")=0, "", IFERROR(INDEX('Intro &amp; Setup'!$T$17:$T$28, MATCH(INDEX($Q$10:$AB$10, $AC220, MATCH("X", $Q220:$AB220, 0)), 'Intro &amp; Setup'!$AA$17:$AA$28, 0)), ""))</f>
        <v/>
      </c>
      <c r="AG220" s="84" t="str">
        <f t="shared" si="34"/>
        <v/>
      </c>
      <c r="AI220" s="36">
        <f t="shared" si="35"/>
        <v>0</v>
      </c>
      <c r="AK220" s="36" t="str">
        <f t="shared" si="36"/>
        <v/>
      </c>
    </row>
    <row r="221" spans="1:37" x14ac:dyDescent="0.25">
      <c r="A221" s="34"/>
      <c r="B221" s="55"/>
      <c r="C221" s="56"/>
      <c r="D221" s="56"/>
      <c r="E221" s="56"/>
      <c r="F221" s="56"/>
      <c r="G221" s="57"/>
      <c r="H221" s="57"/>
      <c r="I221" s="58"/>
      <c r="J221" s="34"/>
      <c r="L221" s="36" t="str">
        <f>IF($B221="", "", IFERROR(FIND(Campaigns!$Q$4, $B221), ""))</f>
        <v/>
      </c>
      <c r="M221" s="73" t="str">
        <f t="shared" si="31"/>
        <v/>
      </c>
      <c r="N221" s="74" t="str">
        <f t="shared" si="32"/>
        <v/>
      </c>
      <c r="O221" s="22" t="str">
        <f t="shared" si="33"/>
        <v/>
      </c>
      <c r="Q221" s="20" t="str">
        <f t="shared" si="30"/>
        <v/>
      </c>
      <c r="R221" s="21" t="str">
        <f t="shared" si="37"/>
        <v/>
      </c>
      <c r="S221" s="21" t="str">
        <f t="shared" si="37"/>
        <v/>
      </c>
      <c r="T221" s="21" t="str">
        <f t="shared" si="37"/>
        <v/>
      </c>
      <c r="U221" s="21" t="str">
        <f t="shared" si="37"/>
        <v/>
      </c>
      <c r="V221" s="21" t="str">
        <f t="shared" si="37"/>
        <v/>
      </c>
      <c r="W221" s="21" t="str">
        <f t="shared" si="37"/>
        <v/>
      </c>
      <c r="X221" s="21" t="str">
        <f t="shared" si="37"/>
        <v/>
      </c>
      <c r="Y221" s="21" t="str">
        <f t="shared" si="37"/>
        <v/>
      </c>
      <c r="Z221" s="21" t="str">
        <f t="shared" si="37"/>
        <v/>
      </c>
      <c r="AA221" s="21" t="str">
        <f t="shared" si="37"/>
        <v/>
      </c>
      <c r="AB221" s="38" t="str">
        <f t="shared" si="37"/>
        <v/>
      </c>
      <c r="AD221" s="36" t="str">
        <f>IF($N221="", "", IFERROR(INDEX(Campaigns!$D$11:$D$380, MATCH($N221, Campaigns!$E$11:$E$380, 0)), ""))</f>
        <v/>
      </c>
      <c r="AE221" s="38" t="str">
        <f>IF(COUNTIF($Q221:$AB221, "X")=0, "", IFERROR(INDEX('Intro &amp; Setup'!$T$17:$T$28, MATCH(INDEX($Q$10:$AB$10, $AC221, MATCH("X", $Q221:$AB221, 0)), 'Intro &amp; Setup'!$AA$17:$AA$28, 0)), ""))</f>
        <v/>
      </c>
      <c r="AG221" s="84" t="str">
        <f t="shared" si="34"/>
        <v/>
      </c>
      <c r="AI221" s="36">
        <f t="shared" si="35"/>
        <v>0</v>
      </c>
      <c r="AK221" s="36" t="str">
        <f t="shared" si="36"/>
        <v/>
      </c>
    </row>
    <row r="222" spans="1:37" x14ac:dyDescent="0.25">
      <c r="A222" s="34"/>
      <c r="B222" s="55"/>
      <c r="C222" s="56"/>
      <c r="D222" s="56"/>
      <c r="E222" s="56"/>
      <c r="F222" s="56"/>
      <c r="G222" s="57"/>
      <c r="H222" s="57"/>
      <c r="I222" s="58"/>
      <c r="J222" s="34"/>
      <c r="L222" s="36" t="str">
        <f>IF($B222="", "", IFERROR(FIND(Campaigns!$Q$4, $B222), ""))</f>
        <v/>
      </c>
      <c r="M222" s="73" t="str">
        <f t="shared" si="31"/>
        <v/>
      </c>
      <c r="N222" s="74" t="str">
        <f t="shared" si="32"/>
        <v/>
      </c>
      <c r="O222" s="22" t="str">
        <f t="shared" si="33"/>
        <v/>
      </c>
      <c r="Q222" s="20" t="str">
        <f t="shared" si="30"/>
        <v/>
      </c>
      <c r="R222" s="21" t="str">
        <f t="shared" si="37"/>
        <v/>
      </c>
      <c r="S222" s="21" t="str">
        <f t="shared" si="37"/>
        <v/>
      </c>
      <c r="T222" s="21" t="str">
        <f t="shared" si="37"/>
        <v/>
      </c>
      <c r="U222" s="21" t="str">
        <f t="shared" si="37"/>
        <v/>
      </c>
      <c r="V222" s="21" t="str">
        <f t="shared" si="37"/>
        <v/>
      </c>
      <c r="W222" s="21" t="str">
        <f t="shared" si="37"/>
        <v/>
      </c>
      <c r="X222" s="21" t="str">
        <f t="shared" si="37"/>
        <v/>
      </c>
      <c r="Y222" s="21" t="str">
        <f t="shared" si="37"/>
        <v/>
      </c>
      <c r="Z222" s="21" t="str">
        <f t="shared" si="37"/>
        <v/>
      </c>
      <c r="AA222" s="21" t="str">
        <f t="shared" si="37"/>
        <v/>
      </c>
      <c r="AB222" s="38" t="str">
        <f t="shared" si="37"/>
        <v/>
      </c>
      <c r="AD222" s="36" t="str">
        <f>IF($N222="", "", IFERROR(INDEX(Campaigns!$D$11:$D$380, MATCH($N222, Campaigns!$E$11:$E$380, 0)), ""))</f>
        <v/>
      </c>
      <c r="AE222" s="38" t="str">
        <f>IF(COUNTIF($Q222:$AB222, "X")=0, "", IFERROR(INDEX('Intro &amp; Setup'!$T$17:$T$28, MATCH(INDEX($Q$10:$AB$10, $AC222, MATCH("X", $Q222:$AB222, 0)), 'Intro &amp; Setup'!$AA$17:$AA$28, 0)), ""))</f>
        <v/>
      </c>
      <c r="AG222" s="84" t="str">
        <f t="shared" si="34"/>
        <v/>
      </c>
      <c r="AI222" s="36">
        <f t="shared" si="35"/>
        <v>0</v>
      </c>
      <c r="AK222" s="36" t="str">
        <f t="shared" si="36"/>
        <v/>
      </c>
    </row>
    <row r="223" spans="1:37" x14ac:dyDescent="0.25">
      <c r="A223" s="34"/>
      <c r="B223" s="55"/>
      <c r="C223" s="56"/>
      <c r="D223" s="56"/>
      <c r="E223" s="56"/>
      <c r="F223" s="56"/>
      <c r="G223" s="57"/>
      <c r="H223" s="57"/>
      <c r="I223" s="58"/>
      <c r="J223" s="34"/>
      <c r="L223" s="36" t="str">
        <f>IF($B223="", "", IFERROR(FIND(Campaigns!$Q$4, $B223), ""))</f>
        <v/>
      </c>
      <c r="M223" s="73" t="str">
        <f t="shared" si="31"/>
        <v/>
      </c>
      <c r="N223" s="74" t="str">
        <f t="shared" si="32"/>
        <v/>
      </c>
      <c r="O223" s="22" t="str">
        <f t="shared" si="33"/>
        <v/>
      </c>
      <c r="Q223" s="20" t="str">
        <f t="shared" si="30"/>
        <v/>
      </c>
      <c r="R223" s="21" t="str">
        <f t="shared" si="37"/>
        <v/>
      </c>
      <c r="S223" s="21" t="str">
        <f t="shared" si="37"/>
        <v/>
      </c>
      <c r="T223" s="21" t="str">
        <f t="shared" si="37"/>
        <v/>
      </c>
      <c r="U223" s="21" t="str">
        <f t="shared" si="37"/>
        <v/>
      </c>
      <c r="V223" s="21" t="str">
        <f t="shared" si="37"/>
        <v/>
      </c>
      <c r="W223" s="21" t="str">
        <f t="shared" si="37"/>
        <v/>
      </c>
      <c r="X223" s="21" t="str">
        <f t="shared" si="37"/>
        <v/>
      </c>
      <c r="Y223" s="21" t="str">
        <f t="shared" si="37"/>
        <v/>
      </c>
      <c r="Z223" s="21" t="str">
        <f t="shared" si="37"/>
        <v/>
      </c>
      <c r="AA223" s="21" t="str">
        <f t="shared" si="37"/>
        <v/>
      </c>
      <c r="AB223" s="38" t="str">
        <f t="shared" si="37"/>
        <v/>
      </c>
      <c r="AD223" s="36" t="str">
        <f>IF($N223="", "", IFERROR(INDEX(Campaigns!$D$11:$D$380, MATCH($N223, Campaigns!$E$11:$E$380, 0)), ""))</f>
        <v/>
      </c>
      <c r="AE223" s="38" t="str">
        <f>IF(COUNTIF($Q223:$AB223, "X")=0, "", IFERROR(INDEX('Intro &amp; Setup'!$T$17:$T$28, MATCH(INDEX($Q$10:$AB$10, $AC223, MATCH("X", $Q223:$AB223, 0)), 'Intro &amp; Setup'!$AA$17:$AA$28, 0)), ""))</f>
        <v/>
      </c>
      <c r="AG223" s="84" t="str">
        <f t="shared" si="34"/>
        <v/>
      </c>
      <c r="AI223" s="36">
        <f t="shared" si="35"/>
        <v>0</v>
      </c>
      <c r="AK223" s="36" t="str">
        <f t="shared" si="36"/>
        <v/>
      </c>
    </row>
    <row r="224" spans="1:37" x14ac:dyDescent="0.25">
      <c r="A224" s="34"/>
      <c r="B224" s="55"/>
      <c r="C224" s="56"/>
      <c r="D224" s="56"/>
      <c r="E224" s="56"/>
      <c r="F224" s="56"/>
      <c r="G224" s="57"/>
      <c r="H224" s="57"/>
      <c r="I224" s="58"/>
      <c r="J224" s="34"/>
      <c r="L224" s="36" t="str">
        <f>IF($B224="", "", IFERROR(FIND(Campaigns!$Q$4, $B224), ""))</f>
        <v/>
      </c>
      <c r="M224" s="73" t="str">
        <f t="shared" si="31"/>
        <v/>
      </c>
      <c r="N224" s="74" t="str">
        <f t="shared" si="32"/>
        <v/>
      </c>
      <c r="O224" s="22" t="str">
        <f t="shared" si="33"/>
        <v/>
      </c>
      <c r="Q224" s="20" t="str">
        <f t="shared" si="30"/>
        <v/>
      </c>
      <c r="R224" s="21" t="str">
        <f t="shared" si="37"/>
        <v/>
      </c>
      <c r="S224" s="21" t="str">
        <f t="shared" si="37"/>
        <v/>
      </c>
      <c r="T224" s="21" t="str">
        <f t="shared" si="37"/>
        <v/>
      </c>
      <c r="U224" s="21" t="str">
        <f t="shared" si="37"/>
        <v/>
      </c>
      <c r="V224" s="21" t="str">
        <f t="shared" si="37"/>
        <v/>
      </c>
      <c r="W224" s="21" t="str">
        <f t="shared" si="37"/>
        <v/>
      </c>
      <c r="X224" s="21" t="str">
        <f t="shared" si="37"/>
        <v/>
      </c>
      <c r="Y224" s="21" t="str">
        <f t="shared" si="37"/>
        <v/>
      </c>
      <c r="Z224" s="21" t="str">
        <f t="shared" si="37"/>
        <v/>
      </c>
      <c r="AA224" s="21" t="str">
        <f t="shared" si="37"/>
        <v/>
      </c>
      <c r="AB224" s="38" t="str">
        <f t="shared" si="37"/>
        <v/>
      </c>
      <c r="AD224" s="36" t="str">
        <f>IF($N224="", "", IFERROR(INDEX(Campaigns!$D$11:$D$380, MATCH($N224, Campaigns!$E$11:$E$380, 0)), ""))</f>
        <v/>
      </c>
      <c r="AE224" s="38" t="str">
        <f>IF(COUNTIF($Q224:$AB224, "X")=0, "", IFERROR(INDEX('Intro &amp; Setup'!$T$17:$T$28, MATCH(INDEX($Q$10:$AB$10, $AC224, MATCH("X", $Q224:$AB224, 0)), 'Intro &amp; Setup'!$AA$17:$AA$28, 0)), ""))</f>
        <v/>
      </c>
      <c r="AG224" s="84" t="str">
        <f t="shared" si="34"/>
        <v/>
      </c>
      <c r="AI224" s="36">
        <f t="shared" si="35"/>
        <v>0</v>
      </c>
      <c r="AK224" s="36" t="str">
        <f t="shared" si="36"/>
        <v/>
      </c>
    </row>
    <row r="225" spans="1:37" x14ac:dyDescent="0.25">
      <c r="A225" s="34"/>
      <c r="B225" s="55"/>
      <c r="C225" s="56"/>
      <c r="D225" s="56"/>
      <c r="E225" s="56"/>
      <c r="F225" s="56"/>
      <c r="G225" s="57"/>
      <c r="H225" s="57"/>
      <c r="I225" s="58"/>
      <c r="J225" s="34"/>
      <c r="L225" s="36" t="str">
        <f>IF($B225="", "", IFERROR(FIND(Campaigns!$Q$4, $B225), ""))</f>
        <v/>
      </c>
      <c r="M225" s="73" t="str">
        <f t="shared" si="31"/>
        <v/>
      </c>
      <c r="N225" s="74" t="str">
        <f t="shared" si="32"/>
        <v/>
      </c>
      <c r="O225" s="22" t="str">
        <f t="shared" si="33"/>
        <v/>
      </c>
      <c r="Q225" s="20" t="str">
        <f t="shared" si="30"/>
        <v/>
      </c>
      <c r="R225" s="21" t="str">
        <f t="shared" si="37"/>
        <v/>
      </c>
      <c r="S225" s="21" t="str">
        <f t="shared" si="37"/>
        <v/>
      </c>
      <c r="T225" s="21" t="str">
        <f t="shared" si="37"/>
        <v/>
      </c>
      <c r="U225" s="21" t="str">
        <f t="shared" si="37"/>
        <v/>
      </c>
      <c r="V225" s="21" t="str">
        <f t="shared" si="37"/>
        <v/>
      </c>
      <c r="W225" s="21" t="str">
        <f t="shared" si="37"/>
        <v/>
      </c>
      <c r="X225" s="21" t="str">
        <f t="shared" si="37"/>
        <v/>
      </c>
      <c r="Y225" s="21" t="str">
        <f t="shared" si="37"/>
        <v/>
      </c>
      <c r="Z225" s="21" t="str">
        <f t="shared" si="37"/>
        <v/>
      </c>
      <c r="AA225" s="21" t="str">
        <f t="shared" si="37"/>
        <v/>
      </c>
      <c r="AB225" s="38" t="str">
        <f t="shared" si="37"/>
        <v/>
      </c>
      <c r="AD225" s="36" t="str">
        <f>IF($N225="", "", IFERROR(INDEX(Campaigns!$D$11:$D$380, MATCH($N225, Campaigns!$E$11:$E$380, 0)), ""))</f>
        <v/>
      </c>
      <c r="AE225" s="38" t="str">
        <f>IF(COUNTIF($Q225:$AB225, "X")=0, "", IFERROR(INDEX('Intro &amp; Setup'!$T$17:$T$28, MATCH(INDEX($Q$10:$AB$10, $AC225, MATCH("X", $Q225:$AB225, 0)), 'Intro &amp; Setup'!$AA$17:$AA$28, 0)), ""))</f>
        <v/>
      </c>
      <c r="AG225" s="84" t="str">
        <f t="shared" si="34"/>
        <v/>
      </c>
      <c r="AI225" s="36">
        <f t="shared" si="35"/>
        <v>0</v>
      </c>
      <c r="AK225" s="36" t="str">
        <f t="shared" si="36"/>
        <v/>
      </c>
    </row>
    <row r="226" spans="1:37" x14ac:dyDescent="0.25">
      <c r="A226" s="34"/>
      <c r="B226" s="55"/>
      <c r="C226" s="56"/>
      <c r="D226" s="56"/>
      <c r="E226" s="56"/>
      <c r="F226" s="56"/>
      <c r="G226" s="57"/>
      <c r="H226" s="57"/>
      <c r="I226" s="58"/>
      <c r="J226" s="34"/>
      <c r="L226" s="36" t="str">
        <f>IF($B226="", "", IFERROR(FIND(Campaigns!$Q$4, $B226), ""))</f>
        <v/>
      </c>
      <c r="M226" s="73" t="str">
        <f t="shared" si="31"/>
        <v/>
      </c>
      <c r="N226" s="74" t="str">
        <f t="shared" si="32"/>
        <v/>
      </c>
      <c r="O226" s="22" t="str">
        <f t="shared" si="33"/>
        <v/>
      </c>
      <c r="Q226" s="20" t="str">
        <f t="shared" si="30"/>
        <v/>
      </c>
      <c r="R226" s="21" t="str">
        <f t="shared" si="37"/>
        <v/>
      </c>
      <c r="S226" s="21" t="str">
        <f t="shared" si="37"/>
        <v/>
      </c>
      <c r="T226" s="21" t="str">
        <f t="shared" si="37"/>
        <v/>
      </c>
      <c r="U226" s="21" t="str">
        <f t="shared" si="37"/>
        <v/>
      </c>
      <c r="V226" s="21" t="str">
        <f t="shared" si="37"/>
        <v/>
      </c>
      <c r="W226" s="21" t="str">
        <f t="shared" si="37"/>
        <v/>
      </c>
      <c r="X226" s="21" t="str">
        <f t="shared" si="37"/>
        <v/>
      </c>
      <c r="Y226" s="21" t="str">
        <f t="shared" si="37"/>
        <v/>
      </c>
      <c r="Z226" s="21" t="str">
        <f t="shared" si="37"/>
        <v/>
      </c>
      <c r="AA226" s="21" t="str">
        <f t="shared" si="37"/>
        <v/>
      </c>
      <c r="AB226" s="38" t="str">
        <f t="shared" si="37"/>
        <v/>
      </c>
      <c r="AD226" s="36" t="str">
        <f>IF($N226="", "", IFERROR(INDEX(Campaigns!$D$11:$D$380, MATCH($N226, Campaigns!$E$11:$E$380, 0)), ""))</f>
        <v/>
      </c>
      <c r="AE226" s="38" t="str">
        <f>IF(COUNTIF($Q226:$AB226, "X")=0, "", IFERROR(INDEX('Intro &amp; Setup'!$T$17:$T$28, MATCH(INDEX($Q$10:$AB$10, $AC226, MATCH("X", $Q226:$AB226, 0)), 'Intro &amp; Setup'!$AA$17:$AA$28, 0)), ""))</f>
        <v/>
      </c>
      <c r="AG226" s="84" t="str">
        <f t="shared" si="34"/>
        <v/>
      </c>
      <c r="AI226" s="36">
        <f t="shared" si="35"/>
        <v>0</v>
      </c>
      <c r="AK226" s="36" t="str">
        <f t="shared" si="36"/>
        <v/>
      </c>
    </row>
    <row r="227" spans="1:37" x14ac:dyDescent="0.25">
      <c r="A227" s="34"/>
      <c r="B227" s="55"/>
      <c r="C227" s="56"/>
      <c r="D227" s="56"/>
      <c r="E227" s="56"/>
      <c r="F227" s="56"/>
      <c r="G227" s="57"/>
      <c r="H227" s="57"/>
      <c r="I227" s="58"/>
      <c r="J227" s="34"/>
      <c r="L227" s="36" t="str">
        <f>IF($B227="", "", IFERROR(FIND(Campaigns!$Q$4, $B227), ""))</f>
        <v/>
      </c>
      <c r="M227" s="73" t="str">
        <f t="shared" si="31"/>
        <v/>
      </c>
      <c r="N227" s="74" t="str">
        <f t="shared" si="32"/>
        <v/>
      </c>
      <c r="O227" s="22" t="str">
        <f t="shared" si="33"/>
        <v/>
      </c>
      <c r="Q227" s="20" t="str">
        <f t="shared" si="30"/>
        <v/>
      </c>
      <c r="R227" s="21" t="str">
        <f t="shared" si="37"/>
        <v/>
      </c>
      <c r="S227" s="21" t="str">
        <f t="shared" si="37"/>
        <v/>
      </c>
      <c r="T227" s="21" t="str">
        <f t="shared" si="37"/>
        <v/>
      </c>
      <c r="U227" s="21" t="str">
        <f t="shared" si="37"/>
        <v/>
      </c>
      <c r="V227" s="21" t="str">
        <f t="shared" si="37"/>
        <v/>
      </c>
      <c r="W227" s="21" t="str">
        <f t="shared" si="37"/>
        <v/>
      </c>
      <c r="X227" s="21" t="str">
        <f t="shared" si="37"/>
        <v/>
      </c>
      <c r="Y227" s="21" t="str">
        <f t="shared" si="37"/>
        <v/>
      </c>
      <c r="Z227" s="21" t="str">
        <f t="shared" si="37"/>
        <v/>
      </c>
      <c r="AA227" s="21" t="str">
        <f t="shared" si="37"/>
        <v/>
      </c>
      <c r="AB227" s="38" t="str">
        <f t="shared" si="37"/>
        <v/>
      </c>
      <c r="AD227" s="36" t="str">
        <f>IF($N227="", "", IFERROR(INDEX(Campaigns!$D$11:$D$380, MATCH($N227, Campaigns!$E$11:$E$380, 0)), ""))</f>
        <v/>
      </c>
      <c r="AE227" s="38" t="str">
        <f>IF(COUNTIF($Q227:$AB227, "X")=0, "", IFERROR(INDEX('Intro &amp; Setup'!$T$17:$T$28, MATCH(INDEX($Q$10:$AB$10, $AC227, MATCH("X", $Q227:$AB227, 0)), 'Intro &amp; Setup'!$AA$17:$AA$28, 0)), ""))</f>
        <v/>
      </c>
      <c r="AG227" s="84" t="str">
        <f t="shared" si="34"/>
        <v/>
      </c>
      <c r="AI227" s="36">
        <f t="shared" si="35"/>
        <v>0</v>
      </c>
      <c r="AK227" s="36" t="str">
        <f t="shared" si="36"/>
        <v/>
      </c>
    </row>
    <row r="228" spans="1:37" x14ac:dyDescent="0.25">
      <c r="A228" s="34"/>
      <c r="B228" s="55"/>
      <c r="C228" s="56"/>
      <c r="D228" s="56"/>
      <c r="E228" s="56"/>
      <c r="F228" s="56"/>
      <c r="G228" s="57"/>
      <c r="H228" s="57"/>
      <c r="I228" s="58"/>
      <c r="J228" s="34"/>
      <c r="L228" s="36" t="str">
        <f>IF($B228="", "", IFERROR(FIND(Campaigns!$Q$4, $B228), ""))</f>
        <v/>
      </c>
      <c r="M228" s="73" t="str">
        <f t="shared" si="31"/>
        <v/>
      </c>
      <c r="N228" s="74" t="str">
        <f t="shared" si="32"/>
        <v/>
      </c>
      <c r="O228" s="22" t="str">
        <f t="shared" si="33"/>
        <v/>
      </c>
      <c r="Q228" s="20" t="str">
        <f t="shared" si="30"/>
        <v/>
      </c>
      <c r="R228" s="21" t="str">
        <f t="shared" si="37"/>
        <v/>
      </c>
      <c r="S228" s="21" t="str">
        <f t="shared" si="37"/>
        <v/>
      </c>
      <c r="T228" s="21" t="str">
        <f t="shared" si="37"/>
        <v/>
      </c>
      <c r="U228" s="21" t="str">
        <f t="shared" si="37"/>
        <v/>
      </c>
      <c r="V228" s="21" t="str">
        <f t="shared" si="37"/>
        <v/>
      </c>
      <c r="W228" s="21" t="str">
        <f t="shared" si="37"/>
        <v/>
      </c>
      <c r="X228" s="21" t="str">
        <f t="shared" si="37"/>
        <v/>
      </c>
      <c r="Y228" s="21" t="str">
        <f t="shared" si="37"/>
        <v/>
      </c>
      <c r="Z228" s="21" t="str">
        <f t="shared" si="37"/>
        <v/>
      </c>
      <c r="AA228" s="21" t="str">
        <f t="shared" si="37"/>
        <v/>
      </c>
      <c r="AB228" s="38" t="str">
        <f t="shared" si="37"/>
        <v/>
      </c>
      <c r="AD228" s="36" t="str">
        <f>IF($N228="", "", IFERROR(INDEX(Campaigns!$D$11:$D$380, MATCH($N228, Campaigns!$E$11:$E$380, 0)), ""))</f>
        <v/>
      </c>
      <c r="AE228" s="38" t="str">
        <f>IF(COUNTIF($Q228:$AB228, "X")=0, "", IFERROR(INDEX('Intro &amp; Setup'!$T$17:$T$28, MATCH(INDEX($Q$10:$AB$10, $AC228, MATCH("X", $Q228:$AB228, 0)), 'Intro &amp; Setup'!$AA$17:$AA$28, 0)), ""))</f>
        <v/>
      </c>
      <c r="AG228" s="84" t="str">
        <f t="shared" si="34"/>
        <v/>
      </c>
      <c r="AI228" s="36">
        <f t="shared" si="35"/>
        <v>0</v>
      </c>
      <c r="AK228" s="36" t="str">
        <f t="shared" si="36"/>
        <v/>
      </c>
    </row>
    <row r="229" spans="1:37" x14ac:dyDescent="0.25">
      <c r="A229" s="34"/>
      <c r="B229" s="55"/>
      <c r="C229" s="56"/>
      <c r="D229" s="56"/>
      <c r="E229" s="56"/>
      <c r="F229" s="56"/>
      <c r="G229" s="57"/>
      <c r="H229" s="57"/>
      <c r="I229" s="58"/>
      <c r="J229" s="34"/>
      <c r="L229" s="36" t="str">
        <f>IF($B229="", "", IFERROR(FIND(Campaigns!$Q$4, $B229), ""))</f>
        <v/>
      </c>
      <c r="M229" s="73" t="str">
        <f t="shared" si="31"/>
        <v/>
      </c>
      <c r="N229" s="74" t="str">
        <f t="shared" si="32"/>
        <v/>
      </c>
      <c r="O229" s="22" t="str">
        <f t="shared" si="33"/>
        <v/>
      </c>
      <c r="Q229" s="20" t="str">
        <f t="shared" si="30"/>
        <v/>
      </c>
      <c r="R229" s="21" t="str">
        <f t="shared" si="37"/>
        <v/>
      </c>
      <c r="S229" s="21" t="str">
        <f t="shared" si="37"/>
        <v/>
      </c>
      <c r="T229" s="21" t="str">
        <f t="shared" si="37"/>
        <v/>
      </c>
      <c r="U229" s="21" t="str">
        <f t="shared" si="37"/>
        <v/>
      </c>
      <c r="V229" s="21" t="str">
        <f t="shared" si="37"/>
        <v/>
      </c>
      <c r="W229" s="21" t="str">
        <f t="shared" si="37"/>
        <v/>
      </c>
      <c r="X229" s="21" t="str">
        <f t="shared" si="37"/>
        <v/>
      </c>
      <c r="Y229" s="21" t="str">
        <f t="shared" si="37"/>
        <v/>
      </c>
      <c r="Z229" s="21" t="str">
        <f t="shared" si="37"/>
        <v/>
      </c>
      <c r="AA229" s="21" t="str">
        <f t="shared" si="37"/>
        <v/>
      </c>
      <c r="AB229" s="38" t="str">
        <f t="shared" si="37"/>
        <v/>
      </c>
      <c r="AD229" s="36" t="str">
        <f>IF($N229="", "", IFERROR(INDEX(Campaigns!$D$11:$D$380, MATCH($N229, Campaigns!$E$11:$E$380, 0)), ""))</f>
        <v/>
      </c>
      <c r="AE229" s="38" t="str">
        <f>IF(COUNTIF($Q229:$AB229, "X")=0, "", IFERROR(INDEX('Intro &amp; Setup'!$T$17:$T$28, MATCH(INDEX($Q$10:$AB$10, $AC229, MATCH("X", $Q229:$AB229, 0)), 'Intro &amp; Setup'!$AA$17:$AA$28, 0)), ""))</f>
        <v/>
      </c>
      <c r="AG229" s="84" t="str">
        <f t="shared" si="34"/>
        <v/>
      </c>
      <c r="AI229" s="36">
        <f t="shared" si="35"/>
        <v>0</v>
      </c>
      <c r="AK229" s="36" t="str">
        <f t="shared" si="36"/>
        <v/>
      </c>
    </row>
    <row r="230" spans="1:37" x14ac:dyDescent="0.25">
      <c r="A230" s="34"/>
      <c r="B230" s="55"/>
      <c r="C230" s="56"/>
      <c r="D230" s="56"/>
      <c r="E230" s="56"/>
      <c r="F230" s="56"/>
      <c r="G230" s="57"/>
      <c r="H230" s="57"/>
      <c r="I230" s="58"/>
      <c r="J230" s="34"/>
      <c r="L230" s="36" t="str">
        <f>IF($B230="", "", IFERROR(FIND(Campaigns!$Q$4, $B230), ""))</f>
        <v/>
      </c>
      <c r="M230" s="73" t="str">
        <f t="shared" si="31"/>
        <v/>
      </c>
      <c r="N230" s="74" t="str">
        <f t="shared" si="32"/>
        <v/>
      </c>
      <c r="O230" s="22" t="str">
        <f t="shared" si="33"/>
        <v/>
      </c>
      <c r="Q230" s="20" t="str">
        <f t="shared" si="30"/>
        <v/>
      </c>
      <c r="R230" s="21" t="str">
        <f t="shared" si="37"/>
        <v/>
      </c>
      <c r="S230" s="21" t="str">
        <f t="shared" si="37"/>
        <v/>
      </c>
      <c r="T230" s="21" t="str">
        <f t="shared" si="37"/>
        <v/>
      </c>
      <c r="U230" s="21" t="str">
        <f t="shared" si="37"/>
        <v/>
      </c>
      <c r="V230" s="21" t="str">
        <f t="shared" si="37"/>
        <v/>
      </c>
      <c r="W230" s="21" t="str">
        <f t="shared" ref="R230:AB253" si="38">IFERROR(IF(W$10="", "", IF(LEFT($O230, W$8)=W$10, "X", "")), "")</f>
        <v/>
      </c>
      <c r="X230" s="21" t="str">
        <f t="shared" si="38"/>
        <v/>
      </c>
      <c r="Y230" s="21" t="str">
        <f t="shared" si="38"/>
        <v/>
      </c>
      <c r="Z230" s="21" t="str">
        <f t="shared" si="38"/>
        <v/>
      </c>
      <c r="AA230" s="21" t="str">
        <f t="shared" si="38"/>
        <v/>
      </c>
      <c r="AB230" s="38" t="str">
        <f t="shared" si="38"/>
        <v/>
      </c>
      <c r="AD230" s="36" t="str">
        <f>IF($N230="", "", IFERROR(INDEX(Campaigns!$D$11:$D$380, MATCH($N230, Campaigns!$E$11:$E$380, 0)), ""))</f>
        <v/>
      </c>
      <c r="AE230" s="38" t="str">
        <f>IF(COUNTIF($Q230:$AB230, "X")=0, "", IFERROR(INDEX('Intro &amp; Setup'!$T$17:$T$28, MATCH(INDEX($Q$10:$AB$10, $AC230, MATCH("X", $Q230:$AB230, 0)), 'Intro &amp; Setup'!$AA$17:$AA$28, 0)), ""))</f>
        <v/>
      </c>
      <c r="AG230" s="84" t="str">
        <f t="shared" si="34"/>
        <v/>
      </c>
      <c r="AI230" s="36">
        <f t="shared" si="35"/>
        <v>0</v>
      </c>
      <c r="AK230" s="36" t="str">
        <f t="shared" si="36"/>
        <v/>
      </c>
    </row>
    <row r="231" spans="1:37" x14ac:dyDescent="0.25">
      <c r="A231" s="34"/>
      <c r="B231" s="55"/>
      <c r="C231" s="56"/>
      <c r="D231" s="56"/>
      <c r="E231" s="56"/>
      <c r="F231" s="56"/>
      <c r="G231" s="57"/>
      <c r="H231" s="57"/>
      <c r="I231" s="58"/>
      <c r="J231" s="34"/>
      <c r="L231" s="36" t="str">
        <f>IF($B231="", "", IFERROR(FIND(Campaigns!$Q$4, $B231), ""))</f>
        <v/>
      </c>
      <c r="M231" s="73" t="str">
        <f t="shared" si="31"/>
        <v/>
      </c>
      <c r="N231" s="74" t="str">
        <f t="shared" si="32"/>
        <v/>
      </c>
      <c r="O231" s="22" t="str">
        <f t="shared" si="33"/>
        <v/>
      </c>
      <c r="Q231" s="20" t="str">
        <f t="shared" si="30"/>
        <v/>
      </c>
      <c r="R231" s="21" t="str">
        <f t="shared" si="38"/>
        <v/>
      </c>
      <c r="S231" s="21" t="str">
        <f t="shared" si="38"/>
        <v/>
      </c>
      <c r="T231" s="21" t="str">
        <f t="shared" si="38"/>
        <v/>
      </c>
      <c r="U231" s="21" t="str">
        <f t="shared" si="38"/>
        <v/>
      </c>
      <c r="V231" s="21" t="str">
        <f t="shared" si="38"/>
        <v/>
      </c>
      <c r="W231" s="21" t="str">
        <f t="shared" si="38"/>
        <v/>
      </c>
      <c r="X231" s="21" t="str">
        <f t="shared" si="38"/>
        <v/>
      </c>
      <c r="Y231" s="21" t="str">
        <f t="shared" si="38"/>
        <v/>
      </c>
      <c r="Z231" s="21" t="str">
        <f t="shared" si="38"/>
        <v/>
      </c>
      <c r="AA231" s="21" t="str">
        <f t="shared" si="38"/>
        <v/>
      </c>
      <c r="AB231" s="38" t="str">
        <f t="shared" si="38"/>
        <v/>
      </c>
      <c r="AD231" s="36" t="str">
        <f>IF($N231="", "", IFERROR(INDEX(Campaigns!$D$11:$D$380, MATCH($N231, Campaigns!$E$11:$E$380, 0)), ""))</f>
        <v/>
      </c>
      <c r="AE231" s="38" t="str">
        <f>IF(COUNTIF($Q231:$AB231, "X")=0, "", IFERROR(INDEX('Intro &amp; Setup'!$T$17:$T$28, MATCH(INDEX($Q$10:$AB$10, $AC231, MATCH("X", $Q231:$AB231, 0)), 'Intro &amp; Setup'!$AA$17:$AA$28, 0)), ""))</f>
        <v/>
      </c>
      <c r="AG231" s="84" t="str">
        <f t="shared" si="34"/>
        <v/>
      </c>
      <c r="AI231" s="36">
        <f t="shared" si="35"/>
        <v>0</v>
      </c>
      <c r="AK231" s="36" t="str">
        <f t="shared" si="36"/>
        <v/>
      </c>
    </row>
    <row r="232" spans="1:37" x14ac:dyDescent="0.25">
      <c r="A232" s="34"/>
      <c r="B232" s="55"/>
      <c r="C232" s="56"/>
      <c r="D232" s="56"/>
      <c r="E232" s="56"/>
      <c r="F232" s="56"/>
      <c r="G232" s="57"/>
      <c r="H232" s="57"/>
      <c r="I232" s="58"/>
      <c r="J232" s="34"/>
      <c r="L232" s="36" t="str">
        <f>IF($B232="", "", IFERROR(FIND(Campaigns!$Q$4, $B232), ""))</f>
        <v/>
      </c>
      <c r="M232" s="73" t="str">
        <f t="shared" si="31"/>
        <v/>
      </c>
      <c r="N232" s="74" t="str">
        <f t="shared" si="32"/>
        <v/>
      </c>
      <c r="O232" s="22" t="str">
        <f t="shared" si="33"/>
        <v/>
      </c>
      <c r="Q232" s="20" t="str">
        <f t="shared" si="30"/>
        <v/>
      </c>
      <c r="R232" s="21" t="str">
        <f t="shared" si="38"/>
        <v/>
      </c>
      <c r="S232" s="21" t="str">
        <f t="shared" si="38"/>
        <v/>
      </c>
      <c r="T232" s="21" t="str">
        <f t="shared" si="38"/>
        <v/>
      </c>
      <c r="U232" s="21" t="str">
        <f t="shared" si="38"/>
        <v/>
      </c>
      <c r="V232" s="21" t="str">
        <f t="shared" si="38"/>
        <v/>
      </c>
      <c r="W232" s="21" t="str">
        <f t="shared" si="38"/>
        <v/>
      </c>
      <c r="X232" s="21" t="str">
        <f t="shared" si="38"/>
        <v/>
      </c>
      <c r="Y232" s="21" t="str">
        <f t="shared" si="38"/>
        <v/>
      </c>
      <c r="Z232" s="21" t="str">
        <f t="shared" si="38"/>
        <v/>
      </c>
      <c r="AA232" s="21" t="str">
        <f t="shared" si="38"/>
        <v/>
      </c>
      <c r="AB232" s="38" t="str">
        <f t="shared" si="38"/>
        <v/>
      </c>
      <c r="AD232" s="36" t="str">
        <f>IF($N232="", "", IFERROR(INDEX(Campaigns!$D$11:$D$380, MATCH($N232, Campaigns!$E$11:$E$380, 0)), ""))</f>
        <v/>
      </c>
      <c r="AE232" s="38" t="str">
        <f>IF(COUNTIF($Q232:$AB232, "X")=0, "", IFERROR(INDEX('Intro &amp; Setup'!$T$17:$T$28, MATCH(INDEX($Q$10:$AB$10, $AC232, MATCH("X", $Q232:$AB232, 0)), 'Intro &amp; Setup'!$AA$17:$AA$28, 0)), ""))</f>
        <v/>
      </c>
      <c r="AG232" s="84" t="str">
        <f t="shared" si="34"/>
        <v/>
      </c>
      <c r="AI232" s="36">
        <f t="shared" si="35"/>
        <v>0</v>
      </c>
      <c r="AK232" s="36" t="str">
        <f t="shared" si="36"/>
        <v/>
      </c>
    </row>
    <row r="233" spans="1:37" x14ac:dyDescent="0.25">
      <c r="A233" s="34"/>
      <c r="B233" s="55"/>
      <c r="C233" s="56"/>
      <c r="D233" s="56"/>
      <c r="E233" s="56"/>
      <c r="F233" s="56"/>
      <c r="G233" s="57"/>
      <c r="H233" s="57"/>
      <c r="I233" s="58"/>
      <c r="J233" s="34"/>
      <c r="L233" s="36" t="str">
        <f>IF($B233="", "", IFERROR(FIND(Campaigns!$Q$4, $B233), ""))</f>
        <v/>
      </c>
      <c r="M233" s="73" t="str">
        <f t="shared" si="31"/>
        <v/>
      </c>
      <c r="N233" s="74" t="str">
        <f t="shared" si="32"/>
        <v/>
      </c>
      <c r="O233" s="22" t="str">
        <f t="shared" si="33"/>
        <v/>
      </c>
      <c r="Q233" s="20" t="str">
        <f t="shared" si="30"/>
        <v/>
      </c>
      <c r="R233" s="21" t="str">
        <f t="shared" si="38"/>
        <v/>
      </c>
      <c r="S233" s="21" t="str">
        <f t="shared" si="38"/>
        <v/>
      </c>
      <c r="T233" s="21" t="str">
        <f t="shared" si="38"/>
        <v/>
      </c>
      <c r="U233" s="21" t="str">
        <f t="shared" si="38"/>
        <v/>
      </c>
      <c r="V233" s="21" t="str">
        <f t="shared" si="38"/>
        <v/>
      </c>
      <c r="W233" s="21" t="str">
        <f t="shared" si="38"/>
        <v/>
      </c>
      <c r="X233" s="21" t="str">
        <f t="shared" si="38"/>
        <v/>
      </c>
      <c r="Y233" s="21" t="str">
        <f t="shared" si="38"/>
        <v/>
      </c>
      <c r="Z233" s="21" t="str">
        <f t="shared" si="38"/>
        <v/>
      </c>
      <c r="AA233" s="21" t="str">
        <f t="shared" si="38"/>
        <v/>
      </c>
      <c r="AB233" s="38" t="str">
        <f t="shared" si="38"/>
        <v/>
      </c>
      <c r="AD233" s="36" t="str">
        <f>IF($N233="", "", IFERROR(INDEX(Campaigns!$D$11:$D$380, MATCH($N233, Campaigns!$E$11:$E$380, 0)), ""))</f>
        <v/>
      </c>
      <c r="AE233" s="38" t="str">
        <f>IF(COUNTIF($Q233:$AB233, "X")=0, "", IFERROR(INDEX('Intro &amp; Setup'!$T$17:$T$28, MATCH(INDEX($Q$10:$AB$10, $AC233, MATCH("X", $Q233:$AB233, 0)), 'Intro &amp; Setup'!$AA$17:$AA$28, 0)), ""))</f>
        <v/>
      </c>
      <c r="AG233" s="84" t="str">
        <f t="shared" si="34"/>
        <v/>
      </c>
      <c r="AI233" s="36">
        <f t="shared" si="35"/>
        <v>0</v>
      </c>
      <c r="AK233" s="36" t="str">
        <f t="shared" si="36"/>
        <v/>
      </c>
    </row>
    <row r="234" spans="1:37" x14ac:dyDescent="0.25">
      <c r="A234" s="34"/>
      <c r="B234" s="55"/>
      <c r="C234" s="56"/>
      <c r="D234" s="56"/>
      <c r="E234" s="56"/>
      <c r="F234" s="56"/>
      <c r="G234" s="57"/>
      <c r="H234" s="57"/>
      <c r="I234" s="58"/>
      <c r="J234" s="34"/>
      <c r="L234" s="36" t="str">
        <f>IF($B234="", "", IFERROR(FIND(Campaigns!$Q$4, $B234), ""))</f>
        <v/>
      </c>
      <c r="M234" s="73" t="str">
        <f t="shared" si="31"/>
        <v/>
      </c>
      <c r="N234" s="74" t="str">
        <f t="shared" si="32"/>
        <v/>
      </c>
      <c r="O234" s="22" t="str">
        <f t="shared" si="33"/>
        <v/>
      </c>
      <c r="Q234" s="20" t="str">
        <f t="shared" si="30"/>
        <v/>
      </c>
      <c r="R234" s="21" t="str">
        <f t="shared" si="38"/>
        <v/>
      </c>
      <c r="S234" s="21" t="str">
        <f t="shared" si="38"/>
        <v/>
      </c>
      <c r="T234" s="21" t="str">
        <f t="shared" si="38"/>
        <v/>
      </c>
      <c r="U234" s="21" t="str">
        <f t="shared" si="38"/>
        <v/>
      </c>
      <c r="V234" s="21" t="str">
        <f t="shared" si="38"/>
        <v/>
      </c>
      <c r="W234" s="21" t="str">
        <f t="shared" si="38"/>
        <v/>
      </c>
      <c r="X234" s="21" t="str">
        <f t="shared" si="38"/>
        <v/>
      </c>
      <c r="Y234" s="21" t="str">
        <f t="shared" si="38"/>
        <v/>
      </c>
      <c r="Z234" s="21" t="str">
        <f t="shared" si="38"/>
        <v/>
      </c>
      <c r="AA234" s="21" t="str">
        <f t="shared" si="38"/>
        <v/>
      </c>
      <c r="AB234" s="38" t="str">
        <f t="shared" si="38"/>
        <v/>
      </c>
      <c r="AD234" s="36" t="str">
        <f>IF($N234="", "", IFERROR(INDEX(Campaigns!$D$11:$D$380, MATCH($N234, Campaigns!$E$11:$E$380, 0)), ""))</f>
        <v/>
      </c>
      <c r="AE234" s="38" t="str">
        <f>IF(COUNTIF($Q234:$AB234, "X")=0, "", IFERROR(INDEX('Intro &amp; Setup'!$T$17:$T$28, MATCH(INDEX($Q$10:$AB$10, $AC234, MATCH("X", $Q234:$AB234, 0)), 'Intro &amp; Setup'!$AA$17:$AA$28, 0)), ""))</f>
        <v/>
      </c>
      <c r="AG234" s="84" t="str">
        <f t="shared" si="34"/>
        <v/>
      </c>
      <c r="AI234" s="36">
        <f t="shared" si="35"/>
        <v>0</v>
      </c>
      <c r="AK234" s="36" t="str">
        <f t="shared" si="36"/>
        <v/>
      </c>
    </row>
    <row r="235" spans="1:37" x14ac:dyDescent="0.25">
      <c r="A235" s="34"/>
      <c r="B235" s="55"/>
      <c r="C235" s="56"/>
      <c r="D235" s="56"/>
      <c r="E235" s="56"/>
      <c r="F235" s="56"/>
      <c r="G235" s="57"/>
      <c r="H235" s="57"/>
      <c r="I235" s="58"/>
      <c r="J235" s="34"/>
      <c r="L235" s="36" t="str">
        <f>IF($B235="", "", IFERROR(FIND(Campaigns!$Q$4, $B235), ""))</f>
        <v/>
      </c>
      <c r="M235" s="73" t="str">
        <f t="shared" si="31"/>
        <v/>
      </c>
      <c r="N235" s="74" t="str">
        <f t="shared" si="32"/>
        <v/>
      </c>
      <c r="O235" s="22" t="str">
        <f t="shared" si="33"/>
        <v/>
      </c>
      <c r="Q235" s="20" t="str">
        <f t="shared" si="30"/>
        <v/>
      </c>
      <c r="R235" s="21" t="str">
        <f t="shared" si="38"/>
        <v/>
      </c>
      <c r="S235" s="21" t="str">
        <f t="shared" si="38"/>
        <v/>
      </c>
      <c r="T235" s="21" t="str">
        <f t="shared" si="38"/>
        <v/>
      </c>
      <c r="U235" s="21" t="str">
        <f t="shared" si="38"/>
        <v/>
      </c>
      <c r="V235" s="21" t="str">
        <f t="shared" si="38"/>
        <v/>
      </c>
      <c r="W235" s="21" t="str">
        <f t="shared" si="38"/>
        <v/>
      </c>
      <c r="X235" s="21" t="str">
        <f t="shared" si="38"/>
        <v/>
      </c>
      <c r="Y235" s="21" t="str">
        <f t="shared" si="38"/>
        <v/>
      </c>
      <c r="Z235" s="21" t="str">
        <f t="shared" si="38"/>
        <v/>
      </c>
      <c r="AA235" s="21" t="str">
        <f t="shared" si="38"/>
        <v/>
      </c>
      <c r="AB235" s="38" t="str">
        <f t="shared" si="38"/>
        <v/>
      </c>
      <c r="AD235" s="36" t="str">
        <f>IF($N235="", "", IFERROR(INDEX(Campaigns!$D$11:$D$380, MATCH($N235, Campaigns!$E$11:$E$380, 0)), ""))</f>
        <v/>
      </c>
      <c r="AE235" s="38" t="str">
        <f>IF(COUNTIF($Q235:$AB235, "X")=0, "", IFERROR(INDEX('Intro &amp; Setup'!$T$17:$T$28, MATCH(INDEX($Q$10:$AB$10, $AC235, MATCH("X", $Q235:$AB235, 0)), 'Intro &amp; Setup'!$AA$17:$AA$28, 0)), ""))</f>
        <v/>
      </c>
      <c r="AG235" s="84" t="str">
        <f t="shared" si="34"/>
        <v/>
      </c>
      <c r="AI235" s="36">
        <f t="shared" si="35"/>
        <v>0</v>
      </c>
      <c r="AK235" s="36" t="str">
        <f t="shared" si="36"/>
        <v/>
      </c>
    </row>
    <row r="236" spans="1:37" x14ac:dyDescent="0.25">
      <c r="A236" s="34"/>
      <c r="B236" s="55"/>
      <c r="C236" s="56"/>
      <c r="D236" s="56"/>
      <c r="E236" s="56"/>
      <c r="F236" s="56"/>
      <c r="G236" s="57"/>
      <c r="H236" s="57"/>
      <c r="I236" s="58"/>
      <c r="J236" s="34"/>
      <c r="L236" s="36" t="str">
        <f>IF($B236="", "", IFERROR(FIND(Campaigns!$Q$4, $B236), ""))</f>
        <v/>
      </c>
      <c r="M236" s="73" t="str">
        <f t="shared" si="31"/>
        <v/>
      </c>
      <c r="N236" s="74" t="str">
        <f t="shared" si="32"/>
        <v/>
      </c>
      <c r="O236" s="22" t="str">
        <f t="shared" si="33"/>
        <v/>
      </c>
      <c r="Q236" s="20" t="str">
        <f t="shared" si="30"/>
        <v/>
      </c>
      <c r="R236" s="21" t="str">
        <f t="shared" si="38"/>
        <v/>
      </c>
      <c r="S236" s="21" t="str">
        <f t="shared" si="38"/>
        <v/>
      </c>
      <c r="T236" s="21" t="str">
        <f t="shared" si="38"/>
        <v/>
      </c>
      <c r="U236" s="21" t="str">
        <f t="shared" si="38"/>
        <v/>
      </c>
      <c r="V236" s="21" t="str">
        <f t="shared" si="38"/>
        <v/>
      </c>
      <c r="W236" s="21" t="str">
        <f t="shared" si="38"/>
        <v/>
      </c>
      <c r="X236" s="21" t="str">
        <f t="shared" si="38"/>
        <v/>
      </c>
      <c r="Y236" s="21" t="str">
        <f t="shared" si="38"/>
        <v/>
      </c>
      <c r="Z236" s="21" t="str">
        <f t="shared" si="38"/>
        <v/>
      </c>
      <c r="AA236" s="21" t="str">
        <f t="shared" si="38"/>
        <v/>
      </c>
      <c r="AB236" s="38" t="str">
        <f t="shared" si="38"/>
        <v/>
      </c>
      <c r="AD236" s="36" t="str">
        <f>IF($N236="", "", IFERROR(INDEX(Campaigns!$D$11:$D$380, MATCH($N236, Campaigns!$E$11:$E$380, 0)), ""))</f>
        <v/>
      </c>
      <c r="AE236" s="38" t="str">
        <f>IF(COUNTIF($Q236:$AB236, "X")=0, "", IFERROR(INDEX('Intro &amp; Setup'!$T$17:$T$28, MATCH(INDEX($Q$10:$AB$10, $AC236, MATCH("X", $Q236:$AB236, 0)), 'Intro &amp; Setup'!$AA$17:$AA$28, 0)), ""))</f>
        <v/>
      </c>
      <c r="AG236" s="84" t="str">
        <f t="shared" si="34"/>
        <v/>
      </c>
      <c r="AI236" s="36">
        <f t="shared" si="35"/>
        <v>0</v>
      </c>
      <c r="AK236" s="36" t="str">
        <f t="shared" si="36"/>
        <v/>
      </c>
    </row>
    <row r="237" spans="1:37" x14ac:dyDescent="0.25">
      <c r="A237" s="34"/>
      <c r="B237" s="55"/>
      <c r="C237" s="56"/>
      <c r="D237" s="56"/>
      <c r="E237" s="56"/>
      <c r="F237" s="56"/>
      <c r="G237" s="57"/>
      <c r="H237" s="57"/>
      <c r="I237" s="58"/>
      <c r="J237" s="34"/>
      <c r="L237" s="36" t="str">
        <f>IF($B237="", "", IFERROR(FIND(Campaigns!$Q$4, $B237), ""))</f>
        <v/>
      </c>
      <c r="M237" s="73" t="str">
        <f t="shared" si="31"/>
        <v/>
      </c>
      <c r="N237" s="74" t="str">
        <f t="shared" si="32"/>
        <v/>
      </c>
      <c r="O237" s="22" t="str">
        <f t="shared" si="33"/>
        <v/>
      </c>
      <c r="Q237" s="20" t="str">
        <f t="shared" si="30"/>
        <v/>
      </c>
      <c r="R237" s="21" t="str">
        <f t="shared" si="38"/>
        <v/>
      </c>
      <c r="S237" s="21" t="str">
        <f t="shared" si="38"/>
        <v/>
      </c>
      <c r="T237" s="21" t="str">
        <f t="shared" si="38"/>
        <v/>
      </c>
      <c r="U237" s="21" t="str">
        <f t="shared" si="38"/>
        <v/>
      </c>
      <c r="V237" s="21" t="str">
        <f t="shared" si="38"/>
        <v/>
      </c>
      <c r="W237" s="21" t="str">
        <f t="shared" si="38"/>
        <v/>
      </c>
      <c r="X237" s="21" t="str">
        <f t="shared" si="38"/>
        <v/>
      </c>
      <c r="Y237" s="21" t="str">
        <f t="shared" si="38"/>
        <v/>
      </c>
      <c r="Z237" s="21" t="str">
        <f t="shared" si="38"/>
        <v/>
      </c>
      <c r="AA237" s="21" t="str">
        <f t="shared" si="38"/>
        <v/>
      </c>
      <c r="AB237" s="38" t="str">
        <f t="shared" si="38"/>
        <v/>
      </c>
      <c r="AD237" s="36" t="str">
        <f>IF($N237="", "", IFERROR(INDEX(Campaigns!$D$11:$D$380, MATCH($N237, Campaigns!$E$11:$E$380, 0)), ""))</f>
        <v/>
      </c>
      <c r="AE237" s="38" t="str">
        <f>IF(COUNTIF($Q237:$AB237, "X")=0, "", IFERROR(INDEX('Intro &amp; Setup'!$T$17:$T$28, MATCH(INDEX($Q$10:$AB$10, $AC237, MATCH("X", $Q237:$AB237, 0)), 'Intro &amp; Setup'!$AA$17:$AA$28, 0)), ""))</f>
        <v/>
      </c>
      <c r="AG237" s="84" t="str">
        <f t="shared" si="34"/>
        <v/>
      </c>
      <c r="AI237" s="36">
        <f t="shared" si="35"/>
        <v>0</v>
      </c>
      <c r="AK237" s="36" t="str">
        <f t="shared" si="36"/>
        <v/>
      </c>
    </row>
    <row r="238" spans="1:37" x14ac:dyDescent="0.25">
      <c r="A238" s="34"/>
      <c r="B238" s="55"/>
      <c r="C238" s="56"/>
      <c r="D238" s="56"/>
      <c r="E238" s="56"/>
      <c r="F238" s="56"/>
      <c r="G238" s="57"/>
      <c r="H238" s="57"/>
      <c r="I238" s="58"/>
      <c r="J238" s="34"/>
      <c r="L238" s="36" t="str">
        <f>IF($B238="", "", IFERROR(FIND(Campaigns!$Q$4, $B238), ""))</f>
        <v/>
      </c>
      <c r="M238" s="73" t="str">
        <f t="shared" si="31"/>
        <v/>
      </c>
      <c r="N238" s="74" t="str">
        <f t="shared" si="32"/>
        <v/>
      </c>
      <c r="O238" s="22" t="str">
        <f t="shared" si="33"/>
        <v/>
      </c>
      <c r="Q238" s="20" t="str">
        <f t="shared" si="30"/>
        <v/>
      </c>
      <c r="R238" s="21" t="str">
        <f t="shared" si="38"/>
        <v/>
      </c>
      <c r="S238" s="21" t="str">
        <f t="shared" si="38"/>
        <v/>
      </c>
      <c r="T238" s="21" t="str">
        <f t="shared" si="38"/>
        <v/>
      </c>
      <c r="U238" s="21" t="str">
        <f t="shared" si="38"/>
        <v/>
      </c>
      <c r="V238" s="21" t="str">
        <f t="shared" si="38"/>
        <v/>
      </c>
      <c r="W238" s="21" t="str">
        <f t="shared" si="38"/>
        <v/>
      </c>
      <c r="X238" s="21" t="str">
        <f t="shared" si="38"/>
        <v/>
      </c>
      <c r="Y238" s="21" t="str">
        <f t="shared" si="38"/>
        <v/>
      </c>
      <c r="Z238" s="21" t="str">
        <f t="shared" si="38"/>
        <v/>
      </c>
      <c r="AA238" s="21" t="str">
        <f t="shared" si="38"/>
        <v/>
      </c>
      <c r="AB238" s="38" t="str">
        <f t="shared" si="38"/>
        <v/>
      </c>
      <c r="AD238" s="36" t="str">
        <f>IF($N238="", "", IFERROR(INDEX(Campaigns!$D$11:$D$380, MATCH($N238, Campaigns!$E$11:$E$380, 0)), ""))</f>
        <v/>
      </c>
      <c r="AE238" s="38" t="str">
        <f>IF(COUNTIF($Q238:$AB238, "X")=0, "", IFERROR(INDEX('Intro &amp; Setup'!$T$17:$T$28, MATCH(INDEX($Q$10:$AB$10, $AC238, MATCH("X", $Q238:$AB238, 0)), 'Intro &amp; Setup'!$AA$17:$AA$28, 0)), ""))</f>
        <v/>
      </c>
      <c r="AG238" s="84" t="str">
        <f t="shared" si="34"/>
        <v/>
      </c>
      <c r="AI238" s="36">
        <f t="shared" si="35"/>
        <v>0</v>
      </c>
      <c r="AK238" s="36" t="str">
        <f t="shared" si="36"/>
        <v/>
      </c>
    </row>
    <row r="239" spans="1:37" x14ac:dyDescent="0.25">
      <c r="A239" s="34"/>
      <c r="B239" s="55"/>
      <c r="C239" s="56"/>
      <c r="D239" s="56"/>
      <c r="E239" s="56"/>
      <c r="F239" s="56"/>
      <c r="G239" s="57"/>
      <c r="H239" s="57"/>
      <c r="I239" s="58"/>
      <c r="J239" s="34"/>
      <c r="L239" s="36" t="str">
        <f>IF($B239="", "", IFERROR(FIND(Campaigns!$Q$4, $B239), ""))</f>
        <v/>
      </c>
      <c r="M239" s="73" t="str">
        <f t="shared" si="31"/>
        <v/>
      </c>
      <c r="N239" s="74" t="str">
        <f t="shared" si="32"/>
        <v/>
      </c>
      <c r="O239" s="22" t="str">
        <f t="shared" si="33"/>
        <v/>
      </c>
      <c r="Q239" s="20" t="str">
        <f t="shared" si="30"/>
        <v/>
      </c>
      <c r="R239" s="21" t="str">
        <f t="shared" si="38"/>
        <v/>
      </c>
      <c r="S239" s="21" t="str">
        <f t="shared" si="38"/>
        <v/>
      </c>
      <c r="T239" s="21" t="str">
        <f t="shared" si="38"/>
        <v/>
      </c>
      <c r="U239" s="21" t="str">
        <f t="shared" si="38"/>
        <v/>
      </c>
      <c r="V239" s="21" t="str">
        <f t="shared" si="38"/>
        <v/>
      </c>
      <c r="W239" s="21" t="str">
        <f t="shared" si="38"/>
        <v/>
      </c>
      <c r="X239" s="21" t="str">
        <f t="shared" si="38"/>
        <v/>
      </c>
      <c r="Y239" s="21" t="str">
        <f t="shared" si="38"/>
        <v/>
      </c>
      <c r="Z239" s="21" t="str">
        <f t="shared" si="38"/>
        <v/>
      </c>
      <c r="AA239" s="21" t="str">
        <f t="shared" si="38"/>
        <v/>
      </c>
      <c r="AB239" s="38" t="str">
        <f t="shared" si="38"/>
        <v/>
      </c>
      <c r="AD239" s="36" t="str">
        <f>IF($N239="", "", IFERROR(INDEX(Campaigns!$D$11:$D$380, MATCH($N239, Campaigns!$E$11:$E$380, 0)), ""))</f>
        <v/>
      </c>
      <c r="AE239" s="38" t="str">
        <f>IF(COUNTIF($Q239:$AB239, "X")=0, "", IFERROR(INDEX('Intro &amp; Setup'!$T$17:$T$28, MATCH(INDEX($Q$10:$AB$10, $AC239, MATCH("X", $Q239:$AB239, 0)), 'Intro &amp; Setup'!$AA$17:$AA$28, 0)), ""))</f>
        <v/>
      </c>
      <c r="AG239" s="84" t="str">
        <f t="shared" si="34"/>
        <v/>
      </c>
      <c r="AI239" s="36">
        <f t="shared" si="35"/>
        <v>0</v>
      </c>
      <c r="AK239" s="36" t="str">
        <f t="shared" si="36"/>
        <v/>
      </c>
    </row>
    <row r="240" spans="1:37" x14ac:dyDescent="0.25">
      <c r="A240" s="34"/>
      <c r="B240" s="55"/>
      <c r="C240" s="56"/>
      <c r="D240" s="56"/>
      <c r="E240" s="56"/>
      <c r="F240" s="56"/>
      <c r="G240" s="57"/>
      <c r="H240" s="57"/>
      <c r="I240" s="58"/>
      <c r="J240" s="34"/>
      <c r="L240" s="36" t="str">
        <f>IF($B240="", "", IFERROR(FIND(Campaigns!$Q$4, $B240), ""))</f>
        <v/>
      </c>
      <c r="M240" s="73" t="str">
        <f t="shared" si="31"/>
        <v/>
      </c>
      <c r="N240" s="74" t="str">
        <f t="shared" si="32"/>
        <v/>
      </c>
      <c r="O240" s="22" t="str">
        <f t="shared" si="33"/>
        <v/>
      </c>
      <c r="Q240" s="20" t="str">
        <f t="shared" si="30"/>
        <v/>
      </c>
      <c r="R240" s="21" t="str">
        <f t="shared" si="38"/>
        <v/>
      </c>
      <c r="S240" s="21" t="str">
        <f t="shared" si="38"/>
        <v/>
      </c>
      <c r="T240" s="21" t="str">
        <f t="shared" si="38"/>
        <v/>
      </c>
      <c r="U240" s="21" t="str">
        <f t="shared" si="38"/>
        <v/>
      </c>
      <c r="V240" s="21" t="str">
        <f t="shared" si="38"/>
        <v/>
      </c>
      <c r="W240" s="21" t="str">
        <f t="shared" si="38"/>
        <v/>
      </c>
      <c r="X240" s="21" t="str">
        <f t="shared" si="38"/>
        <v/>
      </c>
      <c r="Y240" s="21" t="str">
        <f t="shared" si="38"/>
        <v/>
      </c>
      <c r="Z240" s="21" t="str">
        <f t="shared" si="38"/>
        <v/>
      </c>
      <c r="AA240" s="21" t="str">
        <f t="shared" si="38"/>
        <v/>
      </c>
      <c r="AB240" s="38" t="str">
        <f t="shared" si="38"/>
        <v/>
      </c>
      <c r="AD240" s="36" t="str">
        <f>IF($N240="", "", IFERROR(INDEX(Campaigns!$D$11:$D$380, MATCH($N240, Campaigns!$E$11:$E$380, 0)), ""))</f>
        <v/>
      </c>
      <c r="AE240" s="38" t="str">
        <f>IF(COUNTIF($Q240:$AB240, "X")=0, "", IFERROR(INDEX('Intro &amp; Setup'!$T$17:$T$28, MATCH(INDEX($Q$10:$AB$10, $AC240, MATCH("X", $Q240:$AB240, 0)), 'Intro &amp; Setup'!$AA$17:$AA$28, 0)), ""))</f>
        <v/>
      </c>
      <c r="AG240" s="84" t="str">
        <f t="shared" si="34"/>
        <v/>
      </c>
      <c r="AI240" s="36">
        <f t="shared" si="35"/>
        <v>0</v>
      </c>
      <c r="AK240" s="36" t="str">
        <f t="shared" si="36"/>
        <v/>
      </c>
    </row>
    <row r="241" spans="1:37" x14ac:dyDescent="0.25">
      <c r="A241" s="34"/>
      <c r="B241" s="55"/>
      <c r="C241" s="56"/>
      <c r="D241" s="56"/>
      <c r="E241" s="56"/>
      <c r="F241" s="56"/>
      <c r="G241" s="57"/>
      <c r="H241" s="57"/>
      <c r="I241" s="58"/>
      <c r="J241" s="34"/>
      <c r="L241" s="36" t="str">
        <f>IF($B241="", "", IFERROR(FIND(Campaigns!$Q$4, $B241), ""))</f>
        <v/>
      </c>
      <c r="M241" s="73" t="str">
        <f t="shared" si="31"/>
        <v/>
      </c>
      <c r="N241" s="74" t="str">
        <f t="shared" si="32"/>
        <v/>
      </c>
      <c r="O241" s="22" t="str">
        <f t="shared" si="33"/>
        <v/>
      </c>
      <c r="Q241" s="20" t="str">
        <f t="shared" si="30"/>
        <v/>
      </c>
      <c r="R241" s="21" t="str">
        <f t="shared" si="38"/>
        <v/>
      </c>
      <c r="S241" s="21" t="str">
        <f t="shared" si="38"/>
        <v/>
      </c>
      <c r="T241" s="21" t="str">
        <f t="shared" si="38"/>
        <v/>
      </c>
      <c r="U241" s="21" t="str">
        <f t="shared" si="38"/>
        <v/>
      </c>
      <c r="V241" s="21" t="str">
        <f t="shared" si="38"/>
        <v/>
      </c>
      <c r="W241" s="21" t="str">
        <f t="shared" si="38"/>
        <v/>
      </c>
      <c r="X241" s="21" t="str">
        <f t="shared" si="38"/>
        <v/>
      </c>
      <c r="Y241" s="21" t="str">
        <f t="shared" si="38"/>
        <v/>
      </c>
      <c r="Z241" s="21" t="str">
        <f t="shared" si="38"/>
        <v/>
      </c>
      <c r="AA241" s="21" t="str">
        <f t="shared" si="38"/>
        <v/>
      </c>
      <c r="AB241" s="38" t="str">
        <f t="shared" si="38"/>
        <v/>
      </c>
      <c r="AD241" s="36" t="str">
        <f>IF($N241="", "", IFERROR(INDEX(Campaigns!$D$11:$D$380, MATCH($N241, Campaigns!$E$11:$E$380, 0)), ""))</f>
        <v/>
      </c>
      <c r="AE241" s="38" t="str">
        <f>IF(COUNTIF($Q241:$AB241, "X")=0, "", IFERROR(INDEX('Intro &amp; Setup'!$T$17:$T$28, MATCH(INDEX($Q$10:$AB$10, $AC241, MATCH("X", $Q241:$AB241, 0)), 'Intro &amp; Setup'!$AA$17:$AA$28, 0)), ""))</f>
        <v/>
      </c>
      <c r="AG241" s="84" t="str">
        <f t="shared" si="34"/>
        <v/>
      </c>
      <c r="AI241" s="36">
        <f t="shared" si="35"/>
        <v>0</v>
      </c>
      <c r="AK241" s="36" t="str">
        <f t="shared" si="36"/>
        <v/>
      </c>
    </row>
    <row r="242" spans="1:37" x14ac:dyDescent="0.25">
      <c r="A242" s="34"/>
      <c r="B242" s="55"/>
      <c r="C242" s="56"/>
      <c r="D242" s="56"/>
      <c r="E242" s="56"/>
      <c r="F242" s="56"/>
      <c r="G242" s="57"/>
      <c r="H242" s="57"/>
      <c r="I242" s="58"/>
      <c r="J242" s="34"/>
      <c r="L242" s="36" t="str">
        <f>IF($B242="", "", IFERROR(FIND(Campaigns!$Q$4, $B242), ""))</f>
        <v/>
      </c>
      <c r="M242" s="73" t="str">
        <f t="shared" si="31"/>
        <v/>
      </c>
      <c r="N242" s="74" t="str">
        <f t="shared" si="32"/>
        <v/>
      </c>
      <c r="O242" s="22" t="str">
        <f t="shared" si="33"/>
        <v/>
      </c>
      <c r="Q242" s="20" t="str">
        <f t="shared" si="30"/>
        <v/>
      </c>
      <c r="R242" s="21" t="str">
        <f t="shared" si="38"/>
        <v/>
      </c>
      <c r="S242" s="21" t="str">
        <f t="shared" si="38"/>
        <v/>
      </c>
      <c r="T242" s="21" t="str">
        <f t="shared" si="38"/>
        <v/>
      </c>
      <c r="U242" s="21" t="str">
        <f t="shared" si="38"/>
        <v/>
      </c>
      <c r="V242" s="21" t="str">
        <f t="shared" si="38"/>
        <v/>
      </c>
      <c r="W242" s="21" t="str">
        <f t="shared" si="38"/>
        <v/>
      </c>
      <c r="X242" s="21" t="str">
        <f t="shared" si="38"/>
        <v/>
      </c>
      <c r="Y242" s="21" t="str">
        <f t="shared" si="38"/>
        <v/>
      </c>
      <c r="Z242" s="21" t="str">
        <f t="shared" si="38"/>
        <v/>
      </c>
      <c r="AA242" s="21" t="str">
        <f t="shared" si="38"/>
        <v/>
      </c>
      <c r="AB242" s="38" t="str">
        <f t="shared" si="38"/>
        <v/>
      </c>
      <c r="AD242" s="36" t="str">
        <f>IF($N242="", "", IFERROR(INDEX(Campaigns!$D$11:$D$380, MATCH($N242, Campaigns!$E$11:$E$380, 0)), ""))</f>
        <v/>
      </c>
      <c r="AE242" s="38" t="str">
        <f>IF(COUNTIF($Q242:$AB242, "X")=0, "", IFERROR(INDEX('Intro &amp; Setup'!$T$17:$T$28, MATCH(INDEX($Q$10:$AB$10, $AC242, MATCH("X", $Q242:$AB242, 0)), 'Intro &amp; Setup'!$AA$17:$AA$28, 0)), ""))</f>
        <v/>
      </c>
      <c r="AG242" s="84" t="str">
        <f t="shared" si="34"/>
        <v/>
      </c>
      <c r="AI242" s="36">
        <f t="shared" si="35"/>
        <v>0</v>
      </c>
      <c r="AK242" s="36" t="str">
        <f t="shared" si="36"/>
        <v/>
      </c>
    </row>
    <row r="243" spans="1:37" x14ac:dyDescent="0.25">
      <c r="A243" s="34"/>
      <c r="B243" s="55"/>
      <c r="C243" s="56"/>
      <c r="D243" s="56"/>
      <c r="E243" s="56"/>
      <c r="F243" s="56"/>
      <c r="G243" s="57"/>
      <c r="H243" s="57"/>
      <c r="I243" s="58"/>
      <c r="J243" s="34"/>
      <c r="L243" s="36" t="str">
        <f>IF($B243="", "", IFERROR(FIND(Campaigns!$Q$4, $B243), ""))</f>
        <v/>
      </c>
      <c r="M243" s="73" t="str">
        <f t="shared" si="31"/>
        <v/>
      </c>
      <c r="N243" s="74" t="str">
        <f t="shared" si="32"/>
        <v/>
      </c>
      <c r="O243" s="22" t="str">
        <f t="shared" si="33"/>
        <v/>
      </c>
      <c r="Q243" s="20" t="str">
        <f t="shared" si="30"/>
        <v/>
      </c>
      <c r="R243" s="21" t="str">
        <f t="shared" si="38"/>
        <v/>
      </c>
      <c r="S243" s="21" t="str">
        <f t="shared" si="38"/>
        <v/>
      </c>
      <c r="T243" s="21" t="str">
        <f t="shared" si="38"/>
        <v/>
      </c>
      <c r="U243" s="21" t="str">
        <f t="shared" si="38"/>
        <v/>
      </c>
      <c r="V243" s="21" t="str">
        <f t="shared" si="38"/>
        <v/>
      </c>
      <c r="W243" s="21" t="str">
        <f t="shared" si="38"/>
        <v/>
      </c>
      <c r="X243" s="21" t="str">
        <f t="shared" si="38"/>
        <v/>
      </c>
      <c r="Y243" s="21" t="str">
        <f t="shared" si="38"/>
        <v/>
      </c>
      <c r="Z243" s="21" t="str">
        <f t="shared" si="38"/>
        <v/>
      </c>
      <c r="AA243" s="21" t="str">
        <f t="shared" si="38"/>
        <v/>
      </c>
      <c r="AB243" s="38" t="str">
        <f t="shared" si="38"/>
        <v/>
      </c>
      <c r="AD243" s="36" t="str">
        <f>IF($N243="", "", IFERROR(INDEX(Campaigns!$D$11:$D$380, MATCH($N243, Campaigns!$E$11:$E$380, 0)), ""))</f>
        <v/>
      </c>
      <c r="AE243" s="38" t="str">
        <f>IF(COUNTIF($Q243:$AB243, "X")=0, "", IFERROR(INDEX('Intro &amp; Setup'!$T$17:$T$28, MATCH(INDEX($Q$10:$AB$10, $AC243, MATCH("X", $Q243:$AB243, 0)), 'Intro &amp; Setup'!$AA$17:$AA$28, 0)), ""))</f>
        <v/>
      </c>
      <c r="AG243" s="84" t="str">
        <f t="shared" si="34"/>
        <v/>
      </c>
      <c r="AI243" s="36">
        <f t="shared" si="35"/>
        <v>0</v>
      </c>
      <c r="AK243" s="36" t="str">
        <f t="shared" si="36"/>
        <v/>
      </c>
    </row>
    <row r="244" spans="1:37" x14ac:dyDescent="0.25">
      <c r="A244" s="34"/>
      <c r="B244" s="55"/>
      <c r="C244" s="56"/>
      <c r="D244" s="56"/>
      <c r="E244" s="56"/>
      <c r="F244" s="56"/>
      <c r="G244" s="57"/>
      <c r="H244" s="57"/>
      <c r="I244" s="58"/>
      <c r="J244" s="34"/>
      <c r="L244" s="36" t="str">
        <f>IF($B244="", "", IFERROR(FIND(Campaigns!$Q$4, $B244), ""))</f>
        <v/>
      </c>
      <c r="M244" s="73" t="str">
        <f t="shared" si="31"/>
        <v/>
      </c>
      <c r="N244" s="74" t="str">
        <f t="shared" si="32"/>
        <v/>
      </c>
      <c r="O244" s="22" t="str">
        <f t="shared" si="33"/>
        <v/>
      </c>
      <c r="Q244" s="20" t="str">
        <f t="shared" si="30"/>
        <v/>
      </c>
      <c r="R244" s="21" t="str">
        <f t="shared" si="38"/>
        <v/>
      </c>
      <c r="S244" s="21" t="str">
        <f t="shared" si="38"/>
        <v/>
      </c>
      <c r="T244" s="21" t="str">
        <f t="shared" si="38"/>
        <v/>
      </c>
      <c r="U244" s="21" t="str">
        <f t="shared" si="38"/>
        <v/>
      </c>
      <c r="V244" s="21" t="str">
        <f t="shared" si="38"/>
        <v/>
      </c>
      <c r="W244" s="21" t="str">
        <f t="shared" si="38"/>
        <v/>
      </c>
      <c r="X244" s="21" t="str">
        <f t="shared" si="38"/>
        <v/>
      </c>
      <c r="Y244" s="21" t="str">
        <f t="shared" si="38"/>
        <v/>
      </c>
      <c r="Z244" s="21" t="str">
        <f t="shared" si="38"/>
        <v/>
      </c>
      <c r="AA244" s="21" t="str">
        <f t="shared" si="38"/>
        <v/>
      </c>
      <c r="AB244" s="38" t="str">
        <f t="shared" si="38"/>
        <v/>
      </c>
      <c r="AD244" s="36" t="str">
        <f>IF($N244="", "", IFERROR(INDEX(Campaigns!$D$11:$D$380, MATCH($N244, Campaigns!$E$11:$E$380, 0)), ""))</f>
        <v/>
      </c>
      <c r="AE244" s="38" t="str">
        <f>IF(COUNTIF($Q244:$AB244, "X")=0, "", IFERROR(INDEX('Intro &amp; Setup'!$T$17:$T$28, MATCH(INDEX($Q$10:$AB$10, $AC244, MATCH("X", $Q244:$AB244, 0)), 'Intro &amp; Setup'!$AA$17:$AA$28, 0)), ""))</f>
        <v/>
      </c>
      <c r="AG244" s="84" t="str">
        <f t="shared" si="34"/>
        <v/>
      </c>
      <c r="AI244" s="36">
        <f t="shared" si="35"/>
        <v>0</v>
      </c>
      <c r="AK244" s="36" t="str">
        <f t="shared" si="36"/>
        <v/>
      </c>
    </row>
    <row r="245" spans="1:37" x14ac:dyDescent="0.25">
      <c r="A245" s="34"/>
      <c r="B245" s="55"/>
      <c r="C245" s="56"/>
      <c r="D245" s="56"/>
      <c r="E245" s="56"/>
      <c r="F245" s="56"/>
      <c r="G245" s="57"/>
      <c r="H245" s="57"/>
      <c r="I245" s="58"/>
      <c r="J245" s="34"/>
      <c r="L245" s="36" t="str">
        <f>IF($B245="", "", IFERROR(FIND(Campaigns!$Q$4, $B245), ""))</f>
        <v/>
      </c>
      <c r="M245" s="73" t="str">
        <f t="shared" si="31"/>
        <v/>
      </c>
      <c r="N245" s="74" t="str">
        <f t="shared" si="32"/>
        <v/>
      </c>
      <c r="O245" s="22" t="str">
        <f t="shared" si="33"/>
        <v/>
      </c>
      <c r="Q245" s="20" t="str">
        <f t="shared" si="30"/>
        <v/>
      </c>
      <c r="R245" s="21" t="str">
        <f t="shared" si="38"/>
        <v/>
      </c>
      <c r="S245" s="21" t="str">
        <f t="shared" si="38"/>
        <v/>
      </c>
      <c r="T245" s="21" t="str">
        <f t="shared" si="38"/>
        <v/>
      </c>
      <c r="U245" s="21" t="str">
        <f t="shared" si="38"/>
        <v/>
      </c>
      <c r="V245" s="21" t="str">
        <f t="shared" si="38"/>
        <v/>
      </c>
      <c r="W245" s="21" t="str">
        <f t="shared" si="38"/>
        <v/>
      </c>
      <c r="X245" s="21" t="str">
        <f t="shared" si="38"/>
        <v/>
      </c>
      <c r="Y245" s="21" t="str">
        <f t="shared" si="38"/>
        <v/>
      </c>
      <c r="Z245" s="21" t="str">
        <f t="shared" si="38"/>
        <v/>
      </c>
      <c r="AA245" s="21" t="str">
        <f t="shared" si="38"/>
        <v/>
      </c>
      <c r="AB245" s="38" t="str">
        <f t="shared" si="38"/>
        <v/>
      </c>
      <c r="AD245" s="36" t="str">
        <f>IF($N245="", "", IFERROR(INDEX(Campaigns!$D$11:$D$380, MATCH($N245, Campaigns!$E$11:$E$380, 0)), ""))</f>
        <v/>
      </c>
      <c r="AE245" s="38" t="str">
        <f>IF(COUNTIF($Q245:$AB245, "X")=0, "", IFERROR(INDEX('Intro &amp; Setup'!$T$17:$T$28, MATCH(INDEX($Q$10:$AB$10, $AC245, MATCH("X", $Q245:$AB245, 0)), 'Intro &amp; Setup'!$AA$17:$AA$28, 0)), ""))</f>
        <v/>
      </c>
      <c r="AG245" s="84" t="str">
        <f t="shared" si="34"/>
        <v/>
      </c>
      <c r="AI245" s="36">
        <f t="shared" si="35"/>
        <v>0</v>
      </c>
      <c r="AK245" s="36" t="str">
        <f t="shared" si="36"/>
        <v/>
      </c>
    </row>
    <row r="246" spans="1:37" x14ac:dyDescent="0.25">
      <c r="A246" s="34"/>
      <c r="B246" s="55"/>
      <c r="C246" s="56"/>
      <c r="D246" s="56"/>
      <c r="E246" s="56"/>
      <c r="F246" s="56"/>
      <c r="G246" s="57"/>
      <c r="H246" s="57"/>
      <c r="I246" s="58"/>
      <c r="J246" s="34"/>
      <c r="L246" s="36" t="str">
        <f>IF($B246="", "", IFERROR(FIND(Campaigns!$Q$4, $B246), ""))</f>
        <v/>
      </c>
      <c r="M246" s="73" t="str">
        <f t="shared" si="31"/>
        <v/>
      </c>
      <c r="N246" s="74" t="str">
        <f t="shared" si="32"/>
        <v/>
      </c>
      <c r="O246" s="22" t="str">
        <f t="shared" si="33"/>
        <v/>
      </c>
      <c r="Q246" s="20" t="str">
        <f t="shared" si="30"/>
        <v/>
      </c>
      <c r="R246" s="21" t="str">
        <f t="shared" si="38"/>
        <v/>
      </c>
      <c r="S246" s="21" t="str">
        <f t="shared" si="38"/>
        <v/>
      </c>
      <c r="T246" s="21" t="str">
        <f t="shared" si="38"/>
        <v/>
      </c>
      <c r="U246" s="21" t="str">
        <f t="shared" si="38"/>
        <v/>
      </c>
      <c r="V246" s="21" t="str">
        <f t="shared" si="38"/>
        <v/>
      </c>
      <c r="W246" s="21" t="str">
        <f t="shared" si="38"/>
        <v/>
      </c>
      <c r="X246" s="21" t="str">
        <f t="shared" si="38"/>
        <v/>
      </c>
      <c r="Y246" s="21" t="str">
        <f t="shared" si="38"/>
        <v/>
      </c>
      <c r="Z246" s="21" t="str">
        <f t="shared" si="38"/>
        <v/>
      </c>
      <c r="AA246" s="21" t="str">
        <f t="shared" si="38"/>
        <v/>
      </c>
      <c r="AB246" s="38" t="str">
        <f t="shared" si="38"/>
        <v/>
      </c>
      <c r="AD246" s="36" t="str">
        <f>IF($N246="", "", IFERROR(INDEX(Campaigns!$D$11:$D$380, MATCH($N246, Campaigns!$E$11:$E$380, 0)), ""))</f>
        <v/>
      </c>
      <c r="AE246" s="38" t="str">
        <f>IF(COUNTIF($Q246:$AB246, "X")=0, "", IFERROR(INDEX('Intro &amp; Setup'!$T$17:$T$28, MATCH(INDEX($Q$10:$AB$10, $AC246, MATCH("X", $Q246:$AB246, 0)), 'Intro &amp; Setup'!$AA$17:$AA$28, 0)), ""))</f>
        <v/>
      </c>
      <c r="AG246" s="84" t="str">
        <f t="shared" si="34"/>
        <v/>
      </c>
      <c r="AI246" s="36">
        <f t="shared" si="35"/>
        <v>0</v>
      </c>
      <c r="AK246" s="36" t="str">
        <f t="shared" si="36"/>
        <v/>
      </c>
    </row>
    <row r="247" spans="1:37" x14ac:dyDescent="0.25">
      <c r="A247" s="34"/>
      <c r="B247" s="55"/>
      <c r="C247" s="56"/>
      <c r="D247" s="56"/>
      <c r="E247" s="56"/>
      <c r="F247" s="56"/>
      <c r="G247" s="57"/>
      <c r="H247" s="57"/>
      <c r="I247" s="58"/>
      <c r="J247" s="34"/>
      <c r="L247" s="36" t="str">
        <f>IF($B247="", "", IFERROR(FIND(Campaigns!$Q$4, $B247), ""))</f>
        <v/>
      </c>
      <c r="M247" s="73" t="str">
        <f t="shared" si="31"/>
        <v/>
      </c>
      <c r="N247" s="74" t="str">
        <f t="shared" si="32"/>
        <v/>
      </c>
      <c r="O247" s="22" t="str">
        <f t="shared" si="33"/>
        <v/>
      </c>
      <c r="Q247" s="20" t="str">
        <f t="shared" si="30"/>
        <v/>
      </c>
      <c r="R247" s="21" t="str">
        <f t="shared" si="38"/>
        <v/>
      </c>
      <c r="S247" s="21" t="str">
        <f t="shared" si="38"/>
        <v/>
      </c>
      <c r="T247" s="21" t="str">
        <f t="shared" si="38"/>
        <v/>
      </c>
      <c r="U247" s="21" t="str">
        <f t="shared" si="38"/>
        <v/>
      </c>
      <c r="V247" s="21" t="str">
        <f t="shared" si="38"/>
        <v/>
      </c>
      <c r="W247" s="21" t="str">
        <f t="shared" si="38"/>
        <v/>
      </c>
      <c r="X247" s="21" t="str">
        <f t="shared" si="38"/>
        <v/>
      </c>
      <c r="Y247" s="21" t="str">
        <f t="shared" si="38"/>
        <v/>
      </c>
      <c r="Z247" s="21" t="str">
        <f t="shared" si="38"/>
        <v/>
      </c>
      <c r="AA247" s="21" t="str">
        <f t="shared" si="38"/>
        <v/>
      </c>
      <c r="AB247" s="38" t="str">
        <f t="shared" si="38"/>
        <v/>
      </c>
      <c r="AD247" s="36" t="str">
        <f>IF($N247="", "", IFERROR(INDEX(Campaigns!$D$11:$D$380, MATCH($N247, Campaigns!$E$11:$E$380, 0)), ""))</f>
        <v/>
      </c>
      <c r="AE247" s="38" t="str">
        <f>IF(COUNTIF($Q247:$AB247, "X")=0, "", IFERROR(INDEX('Intro &amp; Setup'!$T$17:$T$28, MATCH(INDEX($Q$10:$AB$10, $AC247, MATCH("X", $Q247:$AB247, 0)), 'Intro &amp; Setup'!$AA$17:$AA$28, 0)), ""))</f>
        <v/>
      </c>
      <c r="AG247" s="84" t="str">
        <f t="shared" si="34"/>
        <v/>
      </c>
      <c r="AI247" s="36">
        <f t="shared" si="35"/>
        <v>0</v>
      </c>
      <c r="AK247" s="36" t="str">
        <f t="shared" si="36"/>
        <v/>
      </c>
    </row>
    <row r="248" spans="1:37" x14ac:dyDescent="0.25">
      <c r="A248" s="34"/>
      <c r="B248" s="55"/>
      <c r="C248" s="56"/>
      <c r="D248" s="56"/>
      <c r="E248" s="56"/>
      <c r="F248" s="56"/>
      <c r="G248" s="57"/>
      <c r="H248" s="57"/>
      <c r="I248" s="58"/>
      <c r="J248" s="34"/>
      <c r="L248" s="36" t="str">
        <f>IF($B248="", "", IFERROR(FIND(Campaigns!$Q$4, $B248), ""))</f>
        <v/>
      </c>
      <c r="M248" s="73" t="str">
        <f t="shared" si="31"/>
        <v/>
      </c>
      <c r="N248" s="74" t="str">
        <f t="shared" si="32"/>
        <v/>
      </c>
      <c r="O248" s="22" t="str">
        <f t="shared" si="33"/>
        <v/>
      </c>
      <c r="Q248" s="20" t="str">
        <f t="shared" si="30"/>
        <v/>
      </c>
      <c r="R248" s="21" t="str">
        <f t="shared" si="38"/>
        <v/>
      </c>
      <c r="S248" s="21" t="str">
        <f t="shared" si="38"/>
        <v/>
      </c>
      <c r="T248" s="21" t="str">
        <f t="shared" si="38"/>
        <v/>
      </c>
      <c r="U248" s="21" t="str">
        <f t="shared" si="38"/>
        <v/>
      </c>
      <c r="V248" s="21" t="str">
        <f t="shared" si="38"/>
        <v/>
      </c>
      <c r="W248" s="21" t="str">
        <f t="shared" si="38"/>
        <v/>
      </c>
      <c r="X248" s="21" t="str">
        <f t="shared" si="38"/>
        <v/>
      </c>
      <c r="Y248" s="21" t="str">
        <f t="shared" si="38"/>
        <v/>
      </c>
      <c r="Z248" s="21" t="str">
        <f t="shared" si="38"/>
        <v/>
      </c>
      <c r="AA248" s="21" t="str">
        <f t="shared" si="38"/>
        <v/>
      </c>
      <c r="AB248" s="38" t="str">
        <f t="shared" si="38"/>
        <v/>
      </c>
      <c r="AD248" s="36" t="str">
        <f>IF($N248="", "", IFERROR(INDEX(Campaigns!$D$11:$D$380, MATCH($N248, Campaigns!$E$11:$E$380, 0)), ""))</f>
        <v/>
      </c>
      <c r="AE248" s="38" t="str">
        <f>IF(COUNTIF($Q248:$AB248, "X")=0, "", IFERROR(INDEX('Intro &amp; Setup'!$T$17:$T$28, MATCH(INDEX($Q$10:$AB$10, $AC248, MATCH("X", $Q248:$AB248, 0)), 'Intro &amp; Setup'!$AA$17:$AA$28, 0)), ""))</f>
        <v/>
      </c>
      <c r="AG248" s="84" t="str">
        <f t="shared" si="34"/>
        <v/>
      </c>
      <c r="AI248" s="36">
        <f t="shared" si="35"/>
        <v>0</v>
      </c>
      <c r="AK248" s="36" t="str">
        <f t="shared" si="36"/>
        <v/>
      </c>
    </row>
    <row r="249" spans="1:37" x14ac:dyDescent="0.25">
      <c r="A249" s="34"/>
      <c r="B249" s="55"/>
      <c r="C249" s="56"/>
      <c r="D249" s="56"/>
      <c r="E249" s="56"/>
      <c r="F249" s="56"/>
      <c r="G249" s="57"/>
      <c r="H249" s="57"/>
      <c r="I249" s="58"/>
      <c r="J249" s="34"/>
      <c r="L249" s="36" t="str">
        <f>IF($B249="", "", IFERROR(FIND(Campaigns!$Q$4, $B249), ""))</f>
        <v/>
      </c>
      <c r="M249" s="73" t="str">
        <f t="shared" si="31"/>
        <v/>
      </c>
      <c r="N249" s="74" t="str">
        <f t="shared" si="32"/>
        <v/>
      </c>
      <c r="O249" s="22" t="str">
        <f t="shared" si="33"/>
        <v/>
      </c>
      <c r="Q249" s="20" t="str">
        <f t="shared" si="30"/>
        <v/>
      </c>
      <c r="R249" s="21" t="str">
        <f t="shared" si="38"/>
        <v/>
      </c>
      <c r="S249" s="21" t="str">
        <f t="shared" si="38"/>
        <v/>
      </c>
      <c r="T249" s="21" t="str">
        <f t="shared" si="38"/>
        <v/>
      </c>
      <c r="U249" s="21" t="str">
        <f t="shared" si="38"/>
        <v/>
      </c>
      <c r="V249" s="21" t="str">
        <f t="shared" si="38"/>
        <v/>
      </c>
      <c r="W249" s="21" t="str">
        <f t="shared" si="38"/>
        <v/>
      </c>
      <c r="X249" s="21" t="str">
        <f t="shared" si="38"/>
        <v/>
      </c>
      <c r="Y249" s="21" t="str">
        <f t="shared" si="38"/>
        <v/>
      </c>
      <c r="Z249" s="21" t="str">
        <f t="shared" si="38"/>
        <v/>
      </c>
      <c r="AA249" s="21" t="str">
        <f t="shared" si="38"/>
        <v/>
      </c>
      <c r="AB249" s="38" t="str">
        <f t="shared" si="38"/>
        <v/>
      </c>
      <c r="AD249" s="36" t="str">
        <f>IF($N249="", "", IFERROR(INDEX(Campaigns!$D$11:$D$380, MATCH($N249, Campaigns!$E$11:$E$380, 0)), ""))</f>
        <v/>
      </c>
      <c r="AE249" s="38" t="str">
        <f>IF(COUNTIF($Q249:$AB249, "X")=0, "", IFERROR(INDEX('Intro &amp; Setup'!$T$17:$T$28, MATCH(INDEX($Q$10:$AB$10, $AC249, MATCH("X", $Q249:$AB249, 0)), 'Intro &amp; Setup'!$AA$17:$AA$28, 0)), ""))</f>
        <v/>
      </c>
      <c r="AG249" s="84" t="str">
        <f t="shared" si="34"/>
        <v/>
      </c>
      <c r="AI249" s="36">
        <f t="shared" si="35"/>
        <v>0</v>
      </c>
      <c r="AK249" s="36" t="str">
        <f t="shared" si="36"/>
        <v/>
      </c>
    </row>
    <row r="250" spans="1:37" x14ac:dyDescent="0.25">
      <c r="A250" s="34"/>
      <c r="B250" s="55"/>
      <c r="C250" s="56"/>
      <c r="D250" s="56"/>
      <c r="E250" s="56"/>
      <c r="F250" s="56"/>
      <c r="G250" s="57"/>
      <c r="H250" s="57"/>
      <c r="I250" s="58"/>
      <c r="J250" s="34"/>
      <c r="L250" s="36" t="str">
        <f>IF($B250="", "", IFERROR(FIND(Campaigns!$Q$4, $B250), ""))</f>
        <v/>
      </c>
      <c r="M250" s="73" t="str">
        <f t="shared" si="31"/>
        <v/>
      </c>
      <c r="N250" s="74" t="str">
        <f t="shared" si="32"/>
        <v/>
      </c>
      <c r="O250" s="22" t="str">
        <f t="shared" si="33"/>
        <v/>
      </c>
      <c r="Q250" s="20" t="str">
        <f t="shared" si="30"/>
        <v/>
      </c>
      <c r="R250" s="21" t="str">
        <f t="shared" si="38"/>
        <v/>
      </c>
      <c r="S250" s="21" t="str">
        <f t="shared" si="38"/>
        <v/>
      </c>
      <c r="T250" s="21" t="str">
        <f t="shared" si="38"/>
        <v/>
      </c>
      <c r="U250" s="21" t="str">
        <f t="shared" si="38"/>
        <v/>
      </c>
      <c r="V250" s="21" t="str">
        <f t="shared" si="38"/>
        <v/>
      </c>
      <c r="W250" s="21" t="str">
        <f t="shared" si="38"/>
        <v/>
      </c>
      <c r="X250" s="21" t="str">
        <f t="shared" si="38"/>
        <v/>
      </c>
      <c r="Y250" s="21" t="str">
        <f t="shared" si="38"/>
        <v/>
      </c>
      <c r="Z250" s="21" t="str">
        <f t="shared" si="38"/>
        <v/>
      </c>
      <c r="AA250" s="21" t="str">
        <f t="shared" si="38"/>
        <v/>
      </c>
      <c r="AB250" s="38" t="str">
        <f t="shared" si="38"/>
        <v/>
      </c>
      <c r="AD250" s="36" t="str">
        <f>IF($N250="", "", IFERROR(INDEX(Campaigns!$D$11:$D$380, MATCH($N250, Campaigns!$E$11:$E$380, 0)), ""))</f>
        <v/>
      </c>
      <c r="AE250" s="38" t="str">
        <f>IF(COUNTIF($Q250:$AB250, "X")=0, "", IFERROR(INDEX('Intro &amp; Setup'!$T$17:$T$28, MATCH(INDEX($Q$10:$AB$10, $AC250, MATCH("X", $Q250:$AB250, 0)), 'Intro &amp; Setup'!$AA$17:$AA$28, 0)), ""))</f>
        <v/>
      </c>
      <c r="AG250" s="84" t="str">
        <f t="shared" si="34"/>
        <v/>
      </c>
      <c r="AI250" s="36">
        <f t="shared" si="35"/>
        <v>0</v>
      </c>
      <c r="AK250" s="36" t="str">
        <f t="shared" si="36"/>
        <v/>
      </c>
    </row>
    <row r="251" spans="1:37" x14ac:dyDescent="0.25">
      <c r="A251" s="34"/>
      <c r="B251" s="55"/>
      <c r="C251" s="56"/>
      <c r="D251" s="56"/>
      <c r="E251" s="56"/>
      <c r="F251" s="56"/>
      <c r="G251" s="57"/>
      <c r="H251" s="57"/>
      <c r="I251" s="58"/>
      <c r="J251" s="34"/>
      <c r="L251" s="36" t="str">
        <f>IF($B251="", "", IFERROR(FIND(Campaigns!$Q$4, $B251), ""))</f>
        <v/>
      </c>
      <c r="M251" s="73" t="str">
        <f t="shared" si="31"/>
        <v/>
      </c>
      <c r="N251" s="74" t="str">
        <f t="shared" si="32"/>
        <v/>
      </c>
      <c r="O251" s="22" t="str">
        <f t="shared" si="33"/>
        <v/>
      </c>
      <c r="Q251" s="20" t="str">
        <f t="shared" si="30"/>
        <v/>
      </c>
      <c r="R251" s="21" t="str">
        <f t="shared" si="38"/>
        <v/>
      </c>
      <c r="S251" s="21" t="str">
        <f t="shared" si="38"/>
        <v/>
      </c>
      <c r="T251" s="21" t="str">
        <f t="shared" si="38"/>
        <v/>
      </c>
      <c r="U251" s="21" t="str">
        <f t="shared" si="38"/>
        <v/>
      </c>
      <c r="V251" s="21" t="str">
        <f t="shared" si="38"/>
        <v/>
      </c>
      <c r="W251" s="21" t="str">
        <f t="shared" si="38"/>
        <v/>
      </c>
      <c r="X251" s="21" t="str">
        <f t="shared" si="38"/>
        <v/>
      </c>
      <c r="Y251" s="21" t="str">
        <f t="shared" si="38"/>
        <v/>
      </c>
      <c r="Z251" s="21" t="str">
        <f t="shared" si="38"/>
        <v/>
      </c>
      <c r="AA251" s="21" t="str">
        <f t="shared" si="38"/>
        <v/>
      </c>
      <c r="AB251" s="38" t="str">
        <f t="shared" si="38"/>
        <v/>
      </c>
      <c r="AD251" s="36" t="str">
        <f>IF($N251="", "", IFERROR(INDEX(Campaigns!$D$11:$D$380, MATCH($N251, Campaigns!$E$11:$E$380, 0)), ""))</f>
        <v/>
      </c>
      <c r="AE251" s="38" t="str">
        <f>IF(COUNTIF($Q251:$AB251, "X")=0, "", IFERROR(INDEX('Intro &amp; Setup'!$T$17:$T$28, MATCH(INDEX($Q$10:$AB$10, $AC251, MATCH("X", $Q251:$AB251, 0)), 'Intro &amp; Setup'!$AA$17:$AA$28, 0)), ""))</f>
        <v/>
      </c>
      <c r="AG251" s="84" t="str">
        <f t="shared" si="34"/>
        <v/>
      </c>
      <c r="AI251" s="36">
        <f t="shared" si="35"/>
        <v>0</v>
      </c>
      <c r="AK251" s="36" t="str">
        <f t="shared" si="36"/>
        <v/>
      </c>
    </row>
    <row r="252" spans="1:37" x14ac:dyDescent="0.25">
      <c r="A252" s="34"/>
      <c r="B252" s="55"/>
      <c r="C252" s="56"/>
      <c r="D252" s="56"/>
      <c r="E252" s="56"/>
      <c r="F252" s="56"/>
      <c r="G252" s="57"/>
      <c r="H252" s="57"/>
      <c r="I252" s="58"/>
      <c r="J252" s="34"/>
      <c r="L252" s="36" t="str">
        <f>IF($B252="", "", IFERROR(FIND(Campaigns!$Q$4, $B252), ""))</f>
        <v/>
      </c>
      <c r="M252" s="73" t="str">
        <f t="shared" si="31"/>
        <v/>
      </c>
      <c r="N252" s="74" t="str">
        <f t="shared" si="32"/>
        <v/>
      </c>
      <c r="O252" s="22" t="str">
        <f t="shared" si="33"/>
        <v/>
      </c>
      <c r="Q252" s="20" t="str">
        <f t="shared" si="30"/>
        <v/>
      </c>
      <c r="R252" s="21" t="str">
        <f t="shared" si="38"/>
        <v/>
      </c>
      <c r="S252" s="21" t="str">
        <f t="shared" si="38"/>
        <v/>
      </c>
      <c r="T252" s="21" t="str">
        <f t="shared" si="38"/>
        <v/>
      </c>
      <c r="U252" s="21" t="str">
        <f t="shared" si="38"/>
        <v/>
      </c>
      <c r="V252" s="21" t="str">
        <f t="shared" si="38"/>
        <v/>
      </c>
      <c r="W252" s="21" t="str">
        <f t="shared" si="38"/>
        <v/>
      </c>
      <c r="X252" s="21" t="str">
        <f t="shared" si="38"/>
        <v/>
      </c>
      <c r="Y252" s="21" t="str">
        <f t="shared" si="38"/>
        <v/>
      </c>
      <c r="Z252" s="21" t="str">
        <f t="shared" si="38"/>
        <v/>
      </c>
      <c r="AA252" s="21" t="str">
        <f t="shared" si="38"/>
        <v/>
      </c>
      <c r="AB252" s="38" t="str">
        <f t="shared" si="38"/>
        <v/>
      </c>
      <c r="AD252" s="36" t="str">
        <f>IF($N252="", "", IFERROR(INDEX(Campaigns!$D$11:$D$380, MATCH($N252, Campaigns!$E$11:$E$380, 0)), ""))</f>
        <v/>
      </c>
      <c r="AE252" s="38" t="str">
        <f>IF(COUNTIF($Q252:$AB252, "X")=0, "", IFERROR(INDEX('Intro &amp; Setup'!$T$17:$T$28, MATCH(INDEX($Q$10:$AB$10, $AC252, MATCH("X", $Q252:$AB252, 0)), 'Intro &amp; Setup'!$AA$17:$AA$28, 0)), ""))</f>
        <v/>
      </c>
      <c r="AG252" s="84" t="str">
        <f t="shared" si="34"/>
        <v/>
      </c>
      <c r="AI252" s="36">
        <f t="shared" si="35"/>
        <v>0</v>
      </c>
      <c r="AK252" s="36" t="str">
        <f t="shared" si="36"/>
        <v/>
      </c>
    </row>
    <row r="253" spans="1:37" x14ac:dyDescent="0.25">
      <c r="A253" s="34"/>
      <c r="B253" s="55"/>
      <c r="C253" s="56"/>
      <c r="D253" s="56"/>
      <c r="E253" s="56"/>
      <c r="F253" s="56"/>
      <c r="G253" s="57"/>
      <c r="H253" s="57"/>
      <c r="I253" s="58"/>
      <c r="J253" s="34"/>
      <c r="L253" s="36" t="str">
        <f>IF($B253="", "", IFERROR(FIND(Campaigns!$Q$4, $B253), ""))</f>
        <v/>
      </c>
      <c r="M253" s="73" t="str">
        <f t="shared" si="31"/>
        <v/>
      </c>
      <c r="N253" s="74" t="str">
        <f t="shared" si="32"/>
        <v/>
      </c>
      <c r="O253" s="22" t="str">
        <f t="shared" si="33"/>
        <v/>
      </c>
      <c r="Q253" s="20" t="str">
        <f t="shared" si="30"/>
        <v/>
      </c>
      <c r="R253" s="21" t="str">
        <f t="shared" si="38"/>
        <v/>
      </c>
      <c r="S253" s="21" t="str">
        <f t="shared" si="38"/>
        <v/>
      </c>
      <c r="T253" s="21" t="str">
        <f t="shared" si="38"/>
        <v/>
      </c>
      <c r="U253" s="21" t="str">
        <f t="shared" si="38"/>
        <v/>
      </c>
      <c r="V253" s="21" t="str">
        <f t="shared" si="38"/>
        <v/>
      </c>
      <c r="W253" s="21" t="str">
        <f t="shared" si="38"/>
        <v/>
      </c>
      <c r="X253" s="21" t="str">
        <f t="shared" si="38"/>
        <v/>
      </c>
      <c r="Y253" s="21" t="str">
        <f t="shared" ref="R253:AB276" si="39">IFERROR(IF(Y$10="", "", IF(LEFT($O253, Y$8)=Y$10, "X", "")), "")</f>
        <v/>
      </c>
      <c r="Z253" s="21" t="str">
        <f t="shared" si="39"/>
        <v/>
      </c>
      <c r="AA253" s="21" t="str">
        <f t="shared" si="39"/>
        <v/>
      </c>
      <c r="AB253" s="38" t="str">
        <f t="shared" si="39"/>
        <v/>
      </c>
      <c r="AD253" s="36" t="str">
        <f>IF($N253="", "", IFERROR(INDEX(Campaigns!$D$11:$D$380, MATCH($N253, Campaigns!$E$11:$E$380, 0)), ""))</f>
        <v/>
      </c>
      <c r="AE253" s="38" t="str">
        <f>IF(COUNTIF($Q253:$AB253, "X")=0, "", IFERROR(INDEX('Intro &amp; Setup'!$T$17:$T$28, MATCH(INDEX($Q$10:$AB$10, $AC253, MATCH("X", $Q253:$AB253, 0)), 'Intro &amp; Setup'!$AA$17:$AA$28, 0)), ""))</f>
        <v/>
      </c>
      <c r="AG253" s="84" t="str">
        <f t="shared" si="34"/>
        <v/>
      </c>
      <c r="AI253" s="36">
        <f t="shared" si="35"/>
        <v>0</v>
      </c>
      <c r="AK253" s="36" t="str">
        <f t="shared" si="36"/>
        <v/>
      </c>
    </row>
    <row r="254" spans="1:37" x14ac:dyDescent="0.25">
      <c r="A254" s="34"/>
      <c r="B254" s="55"/>
      <c r="C254" s="56"/>
      <c r="D254" s="56"/>
      <c r="E254" s="56"/>
      <c r="F254" s="56"/>
      <c r="G254" s="57"/>
      <c r="H254" s="57"/>
      <c r="I254" s="58"/>
      <c r="J254" s="34"/>
      <c r="L254" s="36" t="str">
        <f>IF($B254="", "", IFERROR(FIND(Campaigns!$Q$4, $B254), ""))</f>
        <v/>
      </c>
      <c r="M254" s="73" t="str">
        <f t="shared" si="31"/>
        <v/>
      </c>
      <c r="N254" s="74" t="str">
        <f t="shared" si="32"/>
        <v/>
      </c>
      <c r="O254" s="22" t="str">
        <f t="shared" si="33"/>
        <v/>
      </c>
      <c r="Q254" s="20" t="str">
        <f t="shared" si="30"/>
        <v/>
      </c>
      <c r="R254" s="21" t="str">
        <f t="shared" si="39"/>
        <v/>
      </c>
      <c r="S254" s="21" t="str">
        <f t="shared" si="39"/>
        <v/>
      </c>
      <c r="T254" s="21" t="str">
        <f t="shared" si="39"/>
        <v/>
      </c>
      <c r="U254" s="21" t="str">
        <f t="shared" si="39"/>
        <v/>
      </c>
      <c r="V254" s="21" t="str">
        <f t="shared" si="39"/>
        <v/>
      </c>
      <c r="W254" s="21" t="str">
        <f t="shared" si="39"/>
        <v/>
      </c>
      <c r="X254" s="21" t="str">
        <f t="shared" si="39"/>
        <v/>
      </c>
      <c r="Y254" s="21" t="str">
        <f t="shared" si="39"/>
        <v/>
      </c>
      <c r="Z254" s="21" t="str">
        <f t="shared" si="39"/>
        <v/>
      </c>
      <c r="AA254" s="21" t="str">
        <f t="shared" si="39"/>
        <v/>
      </c>
      <c r="AB254" s="38" t="str">
        <f t="shared" si="39"/>
        <v/>
      </c>
      <c r="AD254" s="36" t="str">
        <f>IF($N254="", "", IFERROR(INDEX(Campaigns!$D$11:$D$380, MATCH($N254, Campaigns!$E$11:$E$380, 0)), ""))</f>
        <v/>
      </c>
      <c r="AE254" s="38" t="str">
        <f>IF(COUNTIF($Q254:$AB254, "X")=0, "", IFERROR(INDEX('Intro &amp; Setup'!$T$17:$T$28, MATCH(INDEX($Q$10:$AB$10, $AC254, MATCH("X", $Q254:$AB254, 0)), 'Intro &amp; Setup'!$AA$17:$AA$28, 0)), ""))</f>
        <v/>
      </c>
      <c r="AG254" s="84" t="str">
        <f t="shared" si="34"/>
        <v/>
      </c>
      <c r="AI254" s="36">
        <f t="shared" si="35"/>
        <v>0</v>
      </c>
      <c r="AK254" s="36" t="str">
        <f t="shared" si="36"/>
        <v/>
      </c>
    </row>
    <row r="255" spans="1:37" x14ac:dyDescent="0.25">
      <c r="A255" s="34"/>
      <c r="B255" s="55"/>
      <c r="C255" s="56"/>
      <c r="D255" s="56"/>
      <c r="E255" s="56"/>
      <c r="F255" s="56"/>
      <c r="G255" s="57"/>
      <c r="H255" s="57"/>
      <c r="I255" s="58"/>
      <c r="J255" s="34"/>
      <c r="L255" s="36" t="str">
        <f>IF($B255="", "", IFERROR(FIND(Campaigns!$Q$4, $B255), ""))</f>
        <v/>
      </c>
      <c r="M255" s="73" t="str">
        <f t="shared" si="31"/>
        <v/>
      </c>
      <c r="N255" s="74" t="str">
        <f t="shared" si="32"/>
        <v/>
      </c>
      <c r="O255" s="22" t="str">
        <f t="shared" si="33"/>
        <v/>
      </c>
      <c r="Q255" s="20" t="str">
        <f t="shared" si="30"/>
        <v/>
      </c>
      <c r="R255" s="21" t="str">
        <f t="shared" si="39"/>
        <v/>
      </c>
      <c r="S255" s="21" t="str">
        <f t="shared" si="39"/>
        <v/>
      </c>
      <c r="T255" s="21" t="str">
        <f t="shared" si="39"/>
        <v/>
      </c>
      <c r="U255" s="21" t="str">
        <f t="shared" si="39"/>
        <v/>
      </c>
      <c r="V255" s="21" t="str">
        <f t="shared" si="39"/>
        <v/>
      </c>
      <c r="W255" s="21" t="str">
        <f t="shared" si="39"/>
        <v/>
      </c>
      <c r="X255" s="21" t="str">
        <f t="shared" si="39"/>
        <v/>
      </c>
      <c r="Y255" s="21" t="str">
        <f t="shared" si="39"/>
        <v/>
      </c>
      <c r="Z255" s="21" t="str">
        <f t="shared" si="39"/>
        <v/>
      </c>
      <c r="AA255" s="21" t="str">
        <f t="shared" si="39"/>
        <v/>
      </c>
      <c r="AB255" s="38" t="str">
        <f t="shared" si="39"/>
        <v/>
      </c>
      <c r="AD255" s="36" t="str">
        <f>IF($N255="", "", IFERROR(INDEX(Campaigns!$D$11:$D$380, MATCH($N255, Campaigns!$E$11:$E$380, 0)), ""))</f>
        <v/>
      </c>
      <c r="AE255" s="38" t="str">
        <f>IF(COUNTIF($Q255:$AB255, "X")=0, "", IFERROR(INDEX('Intro &amp; Setup'!$T$17:$T$28, MATCH(INDEX($Q$10:$AB$10, $AC255, MATCH("X", $Q255:$AB255, 0)), 'Intro &amp; Setup'!$AA$17:$AA$28, 0)), ""))</f>
        <v/>
      </c>
      <c r="AG255" s="84" t="str">
        <f t="shared" si="34"/>
        <v/>
      </c>
      <c r="AI255" s="36">
        <f t="shared" si="35"/>
        <v>0</v>
      </c>
      <c r="AK255" s="36" t="str">
        <f t="shared" si="36"/>
        <v/>
      </c>
    </row>
    <row r="256" spans="1:37" x14ac:dyDescent="0.25">
      <c r="A256" s="34"/>
      <c r="B256" s="55"/>
      <c r="C256" s="56"/>
      <c r="D256" s="56"/>
      <c r="E256" s="56"/>
      <c r="F256" s="56"/>
      <c r="G256" s="57"/>
      <c r="H256" s="57"/>
      <c r="I256" s="58"/>
      <c r="J256" s="34"/>
      <c r="L256" s="36" t="str">
        <f>IF($B256="", "", IFERROR(FIND(Campaigns!$Q$4, $B256), ""))</f>
        <v/>
      </c>
      <c r="M256" s="73" t="str">
        <f t="shared" si="31"/>
        <v/>
      </c>
      <c r="N256" s="74" t="str">
        <f t="shared" si="32"/>
        <v/>
      </c>
      <c r="O256" s="22" t="str">
        <f t="shared" si="33"/>
        <v/>
      </c>
      <c r="Q256" s="20" t="str">
        <f t="shared" si="30"/>
        <v/>
      </c>
      <c r="R256" s="21" t="str">
        <f t="shared" si="39"/>
        <v/>
      </c>
      <c r="S256" s="21" t="str">
        <f t="shared" si="39"/>
        <v/>
      </c>
      <c r="T256" s="21" t="str">
        <f t="shared" si="39"/>
        <v/>
      </c>
      <c r="U256" s="21" t="str">
        <f t="shared" si="39"/>
        <v/>
      </c>
      <c r="V256" s="21" t="str">
        <f t="shared" si="39"/>
        <v/>
      </c>
      <c r="W256" s="21" t="str">
        <f t="shared" si="39"/>
        <v/>
      </c>
      <c r="X256" s="21" t="str">
        <f t="shared" si="39"/>
        <v/>
      </c>
      <c r="Y256" s="21" t="str">
        <f t="shared" si="39"/>
        <v/>
      </c>
      <c r="Z256" s="21" t="str">
        <f t="shared" si="39"/>
        <v/>
      </c>
      <c r="AA256" s="21" t="str">
        <f t="shared" si="39"/>
        <v/>
      </c>
      <c r="AB256" s="38" t="str">
        <f t="shared" si="39"/>
        <v/>
      </c>
      <c r="AD256" s="36" t="str">
        <f>IF($N256="", "", IFERROR(INDEX(Campaigns!$D$11:$D$380, MATCH($N256, Campaigns!$E$11:$E$380, 0)), ""))</f>
        <v/>
      </c>
      <c r="AE256" s="38" t="str">
        <f>IF(COUNTIF($Q256:$AB256, "X")=0, "", IFERROR(INDEX('Intro &amp; Setup'!$T$17:$T$28, MATCH(INDEX($Q$10:$AB$10, $AC256, MATCH("X", $Q256:$AB256, 0)), 'Intro &amp; Setup'!$AA$17:$AA$28, 0)), ""))</f>
        <v/>
      </c>
      <c r="AG256" s="84" t="str">
        <f t="shared" si="34"/>
        <v/>
      </c>
      <c r="AI256" s="36">
        <f t="shared" si="35"/>
        <v>0</v>
      </c>
      <c r="AK256" s="36" t="str">
        <f t="shared" si="36"/>
        <v/>
      </c>
    </row>
    <row r="257" spans="1:37" x14ac:dyDescent="0.25">
      <c r="A257" s="34"/>
      <c r="B257" s="55"/>
      <c r="C257" s="56"/>
      <c r="D257" s="56"/>
      <c r="E257" s="56"/>
      <c r="F257" s="56"/>
      <c r="G257" s="57"/>
      <c r="H257" s="57"/>
      <c r="I257" s="58"/>
      <c r="J257" s="34"/>
      <c r="L257" s="36" t="str">
        <f>IF($B257="", "", IFERROR(FIND(Campaigns!$Q$4, $B257), ""))</f>
        <v/>
      </c>
      <c r="M257" s="73" t="str">
        <f t="shared" si="31"/>
        <v/>
      </c>
      <c r="N257" s="74" t="str">
        <f t="shared" si="32"/>
        <v/>
      </c>
      <c r="O257" s="22" t="str">
        <f t="shared" si="33"/>
        <v/>
      </c>
      <c r="Q257" s="20" t="str">
        <f t="shared" si="30"/>
        <v/>
      </c>
      <c r="R257" s="21" t="str">
        <f t="shared" si="39"/>
        <v/>
      </c>
      <c r="S257" s="21" t="str">
        <f t="shared" si="39"/>
        <v/>
      </c>
      <c r="T257" s="21" t="str">
        <f t="shared" si="39"/>
        <v/>
      </c>
      <c r="U257" s="21" t="str">
        <f t="shared" si="39"/>
        <v/>
      </c>
      <c r="V257" s="21" t="str">
        <f t="shared" si="39"/>
        <v/>
      </c>
      <c r="W257" s="21" t="str">
        <f t="shared" si="39"/>
        <v/>
      </c>
      <c r="X257" s="21" t="str">
        <f t="shared" si="39"/>
        <v/>
      </c>
      <c r="Y257" s="21" t="str">
        <f t="shared" si="39"/>
        <v/>
      </c>
      <c r="Z257" s="21" t="str">
        <f t="shared" si="39"/>
        <v/>
      </c>
      <c r="AA257" s="21" t="str">
        <f t="shared" si="39"/>
        <v/>
      </c>
      <c r="AB257" s="38" t="str">
        <f t="shared" si="39"/>
        <v/>
      </c>
      <c r="AD257" s="36" t="str">
        <f>IF($N257="", "", IFERROR(INDEX(Campaigns!$D$11:$D$380, MATCH($N257, Campaigns!$E$11:$E$380, 0)), ""))</f>
        <v/>
      </c>
      <c r="AE257" s="38" t="str">
        <f>IF(COUNTIF($Q257:$AB257, "X")=0, "", IFERROR(INDEX('Intro &amp; Setup'!$T$17:$T$28, MATCH(INDEX($Q$10:$AB$10, $AC257, MATCH("X", $Q257:$AB257, 0)), 'Intro &amp; Setup'!$AA$17:$AA$28, 0)), ""))</f>
        <v/>
      </c>
      <c r="AG257" s="84" t="str">
        <f t="shared" si="34"/>
        <v/>
      </c>
      <c r="AI257" s="36">
        <f t="shared" si="35"/>
        <v>0</v>
      </c>
      <c r="AK257" s="36" t="str">
        <f t="shared" si="36"/>
        <v/>
      </c>
    </row>
    <row r="258" spans="1:37" x14ac:dyDescent="0.25">
      <c r="A258" s="34"/>
      <c r="B258" s="55"/>
      <c r="C258" s="56"/>
      <c r="D258" s="56"/>
      <c r="E258" s="56"/>
      <c r="F258" s="56"/>
      <c r="G258" s="57"/>
      <c r="H258" s="57"/>
      <c r="I258" s="58"/>
      <c r="J258" s="34"/>
      <c r="L258" s="36" t="str">
        <f>IF($B258="", "", IFERROR(FIND(Campaigns!$Q$4, $B258), ""))</f>
        <v/>
      </c>
      <c r="M258" s="73" t="str">
        <f t="shared" si="31"/>
        <v/>
      </c>
      <c r="N258" s="74" t="str">
        <f t="shared" si="32"/>
        <v/>
      </c>
      <c r="O258" s="22" t="str">
        <f t="shared" si="33"/>
        <v/>
      </c>
      <c r="Q258" s="20" t="str">
        <f t="shared" si="30"/>
        <v/>
      </c>
      <c r="R258" s="21" t="str">
        <f t="shared" si="39"/>
        <v/>
      </c>
      <c r="S258" s="21" t="str">
        <f t="shared" si="39"/>
        <v/>
      </c>
      <c r="T258" s="21" t="str">
        <f t="shared" si="39"/>
        <v/>
      </c>
      <c r="U258" s="21" t="str">
        <f t="shared" si="39"/>
        <v/>
      </c>
      <c r="V258" s="21" t="str">
        <f t="shared" si="39"/>
        <v/>
      </c>
      <c r="W258" s="21" t="str">
        <f t="shared" si="39"/>
        <v/>
      </c>
      <c r="X258" s="21" t="str">
        <f t="shared" si="39"/>
        <v/>
      </c>
      <c r="Y258" s="21" t="str">
        <f t="shared" si="39"/>
        <v/>
      </c>
      <c r="Z258" s="21" t="str">
        <f t="shared" si="39"/>
        <v/>
      </c>
      <c r="AA258" s="21" t="str">
        <f t="shared" si="39"/>
        <v/>
      </c>
      <c r="AB258" s="38" t="str">
        <f t="shared" si="39"/>
        <v/>
      </c>
      <c r="AD258" s="36" t="str">
        <f>IF($N258="", "", IFERROR(INDEX(Campaigns!$D$11:$D$380, MATCH($N258, Campaigns!$E$11:$E$380, 0)), ""))</f>
        <v/>
      </c>
      <c r="AE258" s="38" t="str">
        <f>IF(COUNTIF($Q258:$AB258, "X")=0, "", IFERROR(INDEX('Intro &amp; Setup'!$T$17:$T$28, MATCH(INDEX($Q$10:$AB$10, $AC258, MATCH("X", $Q258:$AB258, 0)), 'Intro &amp; Setup'!$AA$17:$AA$28, 0)), ""))</f>
        <v/>
      </c>
      <c r="AG258" s="84" t="str">
        <f t="shared" si="34"/>
        <v/>
      </c>
      <c r="AI258" s="36">
        <f t="shared" si="35"/>
        <v>0</v>
      </c>
      <c r="AK258" s="36" t="str">
        <f t="shared" si="36"/>
        <v/>
      </c>
    </row>
    <row r="259" spans="1:37" x14ac:dyDescent="0.25">
      <c r="A259" s="34"/>
      <c r="B259" s="55"/>
      <c r="C259" s="56"/>
      <c r="D259" s="56"/>
      <c r="E259" s="56"/>
      <c r="F259" s="56"/>
      <c r="G259" s="57"/>
      <c r="H259" s="57"/>
      <c r="I259" s="58"/>
      <c r="J259" s="34"/>
      <c r="L259" s="36" t="str">
        <f>IF($B259="", "", IFERROR(FIND(Campaigns!$Q$4, $B259), ""))</f>
        <v/>
      </c>
      <c r="M259" s="73" t="str">
        <f t="shared" si="31"/>
        <v/>
      </c>
      <c r="N259" s="74" t="str">
        <f t="shared" si="32"/>
        <v/>
      </c>
      <c r="O259" s="22" t="str">
        <f t="shared" si="33"/>
        <v/>
      </c>
      <c r="Q259" s="20" t="str">
        <f t="shared" si="30"/>
        <v/>
      </c>
      <c r="R259" s="21" t="str">
        <f t="shared" si="39"/>
        <v/>
      </c>
      <c r="S259" s="21" t="str">
        <f t="shared" si="39"/>
        <v/>
      </c>
      <c r="T259" s="21" t="str">
        <f t="shared" si="39"/>
        <v/>
      </c>
      <c r="U259" s="21" t="str">
        <f t="shared" si="39"/>
        <v/>
      </c>
      <c r="V259" s="21" t="str">
        <f t="shared" si="39"/>
        <v/>
      </c>
      <c r="W259" s="21" t="str">
        <f t="shared" si="39"/>
        <v/>
      </c>
      <c r="X259" s="21" t="str">
        <f t="shared" si="39"/>
        <v/>
      </c>
      <c r="Y259" s="21" t="str">
        <f t="shared" si="39"/>
        <v/>
      </c>
      <c r="Z259" s="21" t="str">
        <f t="shared" si="39"/>
        <v/>
      </c>
      <c r="AA259" s="21" t="str">
        <f t="shared" si="39"/>
        <v/>
      </c>
      <c r="AB259" s="38" t="str">
        <f t="shared" si="39"/>
        <v/>
      </c>
      <c r="AD259" s="36" t="str">
        <f>IF($N259="", "", IFERROR(INDEX(Campaigns!$D$11:$D$380, MATCH($N259, Campaigns!$E$11:$E$380, 0)), ""))</f>
        <v/>
      </c>
      <c r="AE259" s="38" t="str">
        <f>IF(COUNTIF($Q259:$AB259, "X")=0, "", IFERROR(INDEX('Intro &amp; Setup'!$T$17:$T$28, MATCH(INDEX($Q$10:$AB$10, $AC259, MATCH("X", $Q259:$AB259, 0)), 'Intro &amp; Setup'!$AA$17:$AA$28, 0)), ""))</f>
        <v/>
      </c>
      <c r="AG259" s="84" t="str">
        <f t="shared" si="34"/>
        <v/>
      </c>
      <c r="AI259" s="36">
        <f t="shared" si="35"/>
        <v>0</v>
      </c>
      <c r="AK259" s="36" t="str">
        <f t="shared" si="36"/>
        <v/>
      </c>
    </row>
    <row r="260" spans="1:37" x14ac:dyDescent="0.25">
      <c r="A260" s="34"/>
      <c r="B260" s="55"/>
      <c r="C260" s="56"/>
      <c r="D260" s="56"/>
      <c r="E260" s="56"/>
      <c r="F260" s="56"/>
      <c r="G260" s="57"/>
      <c r="H260" s="57"/>
      <c r="I260" s="58"/>
      <c r="J260" s="34"/>
      <c r="L260" s="36" t="str">
        <f>IF($B260="", "", IFERROR(FIND(Campaigns!$Q$4, $B260), ""))</f>
        <v/>
      </c>
      <c r="M260" s="73" t="str">
        <f t="shared" si="31"/>
        <v/>
      </c>
      <c r="N260" s="74" t="str">
        <f t="shared" si="32"/>
        <v/>
      </c>
      <c r="O260" s="22" t="str">
        <f t="shared" si="33"/>
        <v/>
      </c>
      <c r="Q260" s="20" t="str">
        <f t="shared" si="30"/>
        <v/>
      </c>
      <c r="R260" s="21" t="str">
        <f t="shared" si="39"/>
        <v/>
      </c>
      <c r="S260" s="21" t="str">
        <f t="shared" si="39"/>
        <v/>
      </c>
      <c r="T260" s="21" t="str">
        <f t="shared" si="39"/>
        <v/>
      </c>
      <c r="U260" s="21" t="str">
        <f t="shared" si="39"/>
        <v/>
      </c>
      <c r="V260" s="21" t="str">
        <f t="shared" si="39"/>
        <v/>
      </c>
      <c r="W260" s="21" t="str">
        <f t="shared" si="39"/>
        <v/>
      </c>
      <c r="X260" s="21" t="str">
        <f t="shared" si="39"/>
        <v/>
      </c>
      <c r="Y260" s="21" t="str">
        <f t="shared" si="39"/>
        <v/>
      </c>
      <c r="Z260" s="21" t="str">
        <f t="shared" si="39"/>
        <v/>
      </c>
      <c r="AA260" s="21" t="str">
        <f t="shared" si="39"/>
        <v/>
      </c>
      <c r="AB260" s="38" t="str">
        <f t="shared" si="39"/>
        <v/>
      </c>
      <c r="AD260" s="36" t="str">
        <f>IF($N260="", "", IFERROR(INDEX(Campaigns!$D$11:$D$380, MATCH($N260, Campaigns!$E$11:$E$380, 0)), ""))</f>
        <v/>
      </c>
      <c r="AE260" s="38" t="str">
        <f>IF(COUNTIF($Q260:$AB260, "X")=0, "", IFERROR(INDEX('Intro &amp; Setup'!$T$17:$T$28, MATCH(INDEX($Q$10:$AB$10, $AC260, MATCH("X", $Q260:$AB260, 0)), 'Intro &amp; Setup'!$AA$17:$AA$28, 0)), ""))</f>
        <v/>
      </c>
      <c r="AG260" s="84" t="str">
        <f t="shared" si="34"/>
        <v/>
      </c>
      <c r="AI260" s="36">
        <f t="shared" si="35"/>
        <v>0</v>
      </c>
      <c r="AK260" s="36" t="str">
        <f t="shared" si="36"/>
        <v/>
      </c>
    </row>
    <row r="261" spans="1:37" x14ac:dyDescent="0.25">
      <c r="A261" s="34"/>
      <c r="B261" s="55"/>
      <c r="C261" s="56"/>
      <c r="D261" s="56"/>
      <c r="E261" s="56"/>
      <c r="F261" s="56"/>
      <c r="G261" s="57"/>
      <c r="H261" s="57"/>
      <c r="I261" s="58"/>
      <c r="J261" s="34"/>
      <c r="L261" s="36" t="str">
        <f>IF($B261="", "", IFERROR(FIND(Campaigns!$Q$4, $B261), ""))</f>
        <v/>
      </c>
      <c r="M261" s="73" t="str">
        <f t="shared" si="31"/>
        <v/>
      </c>
      <c r="N261" s="74" t="str">
        <f t="shared" si="32"/>
        <v/>
      </c>
      <c r="O261" s="22" t="str">
        <f t="shared" si="33"/>
        <v/>
      </c>
      <c r="Q261" s="20" t="str">
        <f t="shared" ref="Q261:AB317" si="40">IFERROR(IF(Q$10="", "", IF(LEFT($O261, Q$8)=Q$10, "X", "")), "")</f>
        <v/>
      </c>
      <c r="R261" s="21" t="str">
        <f t="shared" si="39"/>
        <v/>
      </c>
      <c r="S261" s="21" t="str">
        <f t="shared" si="39"/>
        <v/>
      </c>
      <c r="T261" s="21" t="str">
        <f t="shared" si="39"/>
        <v/>
      </c>
      <c r="U261" s="21" t="str">
        <f t="shared" si="39"/>
        <v/>
      </c>
      <c r="V261" s="21" t="str">
        <f t="shared" si="39"/>
        <v/>
      </c>
      <c r="W261" s="21" t="str">
        <f t="shared" si="39"/>
        <v/>
      </c>
      <c r="X261" s="21" t="str">
        <f t="shared" si="39"/>
        <v/>
      </c>
      <c r="Y261" s="21" t="str">
        <f t="shared" si="39"/>
        <v/>
      </c>
      <c r="Z261" s="21" t="str">
        <f t="shared" si="39"/>
        <v/>
      </c>
      <c r="AA261" s="21" t="str">
        <f t="shared" si="39"/>
        <v/>
      </c>
      <c r="AB261" s="38" t="str">
        <f t="shared" si="39"/>
        <v/>
      </c>
      <c r="AD261" s="36" t="str">
        <f>IF($N261="", "", IFERROR(INDEX(Campaigns!$D$11:$D$380, MATCH($N261, Campaigns!$E$11:$E$380, 0)), ""))</f>
        <v/>
      </c>
      <c r="AE261" s="38" t="str">
        <f>IF(COUNTIF($Q261:$AB261, "X")=0, "", IFERROR(INDEX('Intro &amp; Setup'!$T$17:$T$28, MATCH(INDEX($Q$10:$AB$10, $AC261, MATCH("X", $Q261:$AB261, 0)), 'Intro &amp; Setup'!$AA$17:$AA$28, 0)), ""))</f>
        <v/>
      </c>
      <c r="AG261" s="84" t="str">
        <f t="shared" si="34"/>
        <v/>
      </c>
      <c r="AI261" s="36">
        <f t="shared" si="35"/>
        <v>0</v>
      </c>
      <c r="AK261" s="36" t="str">
        <f t="shared" si="36"/>
        <v/>
      </c>
    </row>
    <row r="262" spans="1:37" x14ac:dyDescent="0.25">
      <c r="A262" s="34"/>
      <c r="B262" s="55"/>
      <c r="C262" s="56"/>
      <c r="D262" s="56"/>
      <c r="E262" s="56"/>
      <c r="F262" s="56"/>
      <c r="G262" s="57"/>
      <c r="H262" s="57"/>
      <c r="I262" s="58"/>
      <c r="J262" s="34"/>
      <c r="L262" s="36" t="str">
        <f>IF($B262="", "", IFERROR(FIND(Campaigns!$Q$4, $B262), ""))</f>
        <v/>
      </c>
      <c r="M262" s="73" t="str">
        <f t="shared" si="31"/>
        <v/>
      </c>
      <c r="N262" s="74" t="str">
        <f t="shared" si="32"/>
        <v/>
      </c>
      <c r="O262" s="22" t="str">
        <f t="shared" si="33"/>
        <v/>
      </c>
      <c r="Q262" s="20" t="str">
        <f t="shared" si="40"/>
        <v/>
      </c>
      <c r="R262" s="21" t="str">
        <f t="shared" si="39"/>
        <v/>
      </c>
      <c r="S262" s="21" t="str">
        <f t="shared" si="39"/>
        <v/>
      </c>
      <c r="T262" s="21" t="str">
        <f t="shared" si="39"/>
        <v/>
      </c>
      <c r="U262" s="21" t="str">
        <f t="shared" si="39"/>
        <v/>
      </c>
      <c r="V262" s="21" t="str">
        <f t="shared" si="39"/>
        <v/>
      </c>
      <c r="W262" s="21" t="str">
        <f t="shared" si="39"/>
        <v/>
      </c>
      <c r="X262" s="21" t="str">
        <f t="shared" si="39"/>
        <v/>
      </c>
      <c r="Y262" s="21" t="str">
        <f t="shared" si="39"/>
        <v/>
      </c>
      <c r="Z262" s="21" t="str">
        <f t="shared" si="39"/>
        <v/>
      </c>
      <c r="AA262" s="21" t="str">
        <f t="shared" si="39"/>
        <v/>
      </c>
      <c r="AB262" s="38" t="str">
        <f t="shared" si="39"/>
        <v/>
      </c>
      <c r="AD262" s="36" t="str">
        <f>IF($N262="", "", IFERROR(INDEX(Campaigns!$D$11:$D$380, MATCH($N262, Campaigns!$E$11:$E$380, 0)), ""))</f>
        <v/>
      </c>
      <c r="AE262" s="38" t="str">
        <f>IF(COUNTIF($Q262:$AB262, "X")=0, "", IFERROR(INDEX('Intro &amp; Setup'!$T$17:$T$28, MATCH(INDEX($Q$10:$AB$10, $AC262, MATCH("X", $Q262:$AB262, 0)), 'Intro &amp; Setup'!$AA$17:$AA$28, 0)), ""))</f>
        <v/>
      </c>
      <c r="AG262" s="84" t="str">
        <f t="shared" si="34"/>
        <v/>
      </c>
      <c r="AI262" s="36">
        <f t="shared" si="35"/>
        <v>0</v>
      </c>
      <c r="AK262" s="36" t="str">
        <f t="shared" si="36"/>
        <v/>
      </c>
    </row>
    <row r="263" spans="1:37" x14ac:dyDescent="0.25">
      <c r="A263" s="34"/>
      <c r="B263" s="55"/>
      <c r="C263" s="56"/>
      <c r="D263" s="56"/>
      <c r="E263" s="56"/>
      <c r="F263" s="56"/>
      <c r="G263" s="57"/>
      <c r="H263" s="57"/>
      <c r="I263" s="58"/>
      <c r="J263" s="34"/>
      <c r="L263" s="36" t="str">
        <f>IF($B263="", "", IFERROR(FIND(Campaigns!$Q$4, $B263), ""))</f>
        <v/>
      </c>
      <c r="M263" s="73" t="str">
        <f t="shared" si="31"/>
        <v/>
      </c>
      <c r="N263" s="74" t="str">
        <f t="shared" si="32"/>
        <v/>
      </c>
      <c r="O263" s="22" t="str">
        <f t="shared" si="33"/>
        <v/>
      </c>
      <c r="Q263" s="20" t="str">
        <f t="shared" si="40"/>
        <v/>
      </c>
      <c r="R263" s="21" t="str">
        <f t="shared" si="39"/>
        <v/>
      </c>
      <c r="S263" s="21" t="str">
        <f t="shared" si="39"/>
        <v/>
      </c>
      <c r="T263" s="21" t="str">
        <f t="shared" si="39"/>
        <v/>
      </c>
      <c r="U263" s="21" t="str">
        <f t="shared" si="39"/>
        <v/>
      </c>
      <c r="V263" s="21" t="str">
        <f t="shared" si="39"/>
        <v/>
      </c>
      <c r="W263" s="21" t="str">
        <f t="shared" si="39"/>
        <v/>
      </c>
      <c r="X263" s="21" t="str">
        <f t="shared" si="39"/>
        <v/>
      </c>
      <c r="Y263" s="21" t="str">
        <f t="shared" si="39"/>
        <v/>
      </c>
      <c r="Z263" s="21" t="str">
        <f t="shared" si="39"/>
        <v/>
      </c>
      <c r="AA263" s="21" t="str">
        <f t="shared" si="39"/>
        <v/>
      </c>
      <c r="AB263" s="38" t="str">
        <f t="shared" si="39"/>
        <v/>
      </c>
      <c r="AD263" s="36" t="str">
        <f>IF($N263="", "", IFERROR(INDEX(Campaigns!$D$11:$D$380, MATCH($N263, Campaigns!$E$11:$E$380, 0)), ""))</f>
        <v/>
      </c>
      <c r="AE263" s="38" t="str">
        <f>IF(COUNTIF($Q263:$AB263, "X")=0, "", IFERROR(INDEX('Intro &amp; Setup'!$T$17:$T$28, MATCH(INDEX($Q$10:$AB$10, $AC263, MATCH("X", $Q263:$AB263, 0)), 'Intro &amp; Setup'!$AA$17:$AA$28, 0)), ""))</f>
        <v/>
      </c>
      <c r="AG263" s="84" t="str">
        <f t="shared" si="34"/>
        <v/>
      </c>
      <c r="AI263" s="36">
        <f t="shared" si="35"/>
        <v>0</v>
      </c>
      <c r="AK263" s="36" t="str">
        <f t="shared" si="36"/>
        <v/>
      </c>
    </row>
    <row r="264" spans="1:37" x14ac:dyDescent="0.25">
      <c r="A264" s="34"/>
      <c r="B264" s="55"/>
      <c r="C264" s="56"/>
      <c r="D264" s="56"/>
      <c r="E264" s="56"/>
      <c r="F264" s="56"/>
      <c r="G264" s="57"/>
      <c r="H264" s="57"/>
      <c r="I264" s="58"/>
      <c r="J264" s="34"/>
      <c r="L264" s="36" t="str">
        <f>IF($B264="", "", IFERROR(FIND(Campaigns!$Q$4, $B264), ""))</f>
        <v/>
      </c>
      <c r="M264" s="73" t="str">
        <f t="shared" si="31"/>
        <v/>
      </c>
      <c r="N264" s="74" t="str">
        <f t="shared" si="32"/>
        <v/>
      </c>
      <c r="O264" s="22" t="str">
        <f t="shared" si="33"/>
        <v/>
      </c>
      <c r="Q264" s="20" t="str">
        <f t="shared" si="40"/>
        <v/>
      </c>
      <c r="R264" s="21" t="str">
        <f t="shared" si="39"/>
        <v/>
      </c>
      <c r="S264" s="21" t="str">
        <f t="shared" si="39"/>
        <v/>
      </c>
      <c r="T264" s="21" t="str">
        <f t="shared" si="39"/>
        <v/>
      </c>
      <c r="U264" s="21" t="str">
        <f t="shared" si="39"/>
        <v/>
      </c>
      <c r="V264" s="21" t="str">
        <f t="shared" si="39"/>
        <v/>
      </c>
      <c r="W264" s="21" t="str">
        <f t="shared" si="39"/>
        <v/>
      </c>
      <c r="X264" s="21" t="str">
        <f t="shared" si="39"/>
        <v/>
      </c>
      <c r="Y264" s="21" t="str">
        <f t="shared" si="39"/>
        <v/>
      </c>
      <c r="Z264" s="21" t="str">
        <f t="shared" si="39"/>
        <v/>
      </c>
      <c r="AA264" s="21" t="str">
        <f t="shared" si="39"/>
        <v/>
      </c>
      <c r="AB264" s="38" t="str">
        <f t="shared" si="39"/>
        <v/>
      </c>
      <c r="AD264" s="36" t="str">
        <f>IF($N264="", "", IFERROR(INDEX(Campaigns!$D$11:$D$380, MATCH($N264, Campaigns!$E$11:$E$380, 0)), ""))</f>
        <v/>
      </c>
      <c r="AE264" s="38" t="str">
        <f>IF(COUNTIF($Q264:$AB264, "X")=0, "", IFERROR(INDEX('Intro &amp; Setup'!$T$17:$T$28, MATCH(INDEX($Q$10:$AB$10, $AC264, MATCH("X", $Q264:$AB264, 0)), 'Intro &amp; Setup'!$AA$17:$AA$28, 0)), ""))</f>
        <v/>
      </c>
      <c r="AG264" s="84" t="str">
        <f t="shared" si="34"/>
        <v/>
      </c>
      <c r="AI264" s="36">
        <f t="shared" si="35"/>
        <v>0</v>
      </c>
      <c r="AK264" s="36" t="str">
        <f t="shared" si="36"/>
        <v/>
      </c>
    </row>
    <row r="265" spans="1:37" x14ac:dyDescent="0.25">
      <c r="A265" s="34"/>
      <c r="B265" s="55"/>
      <c r="C265" s="56"/>
      <c r="D265" s="56"/>
      <c r="E265" s="56"/>
      <c r="F265" s="56"/>
      <c r="G265" s="57"/>
      <c r="H265" s="57"/>
      <c r="I265" s="58"/>
      <c r="J265" s="34"/>
      <c r="L265" s="36" t="str">
        <f>IF($B265="", "", IFERROR(FIND(Campaigns!$Q$4, $B265), ""))</f>
        <v/>
      </c>
      <c r="M265" s="73" t="str">
        <f t="shared" si="31"/>
        <v/>
      </c>
      <c r="N265" s="74" t="str">
        <f t="shared" si="32"/>
        <v/>
      </c>
      <c r="O265" s="22" t="str">
        <f t="shared" si="33"/>
        <v/>
      </c>
      <c r="Q265" s="20" t="str">
        <f t="shared" si="40"/>
        <v/>
      </c>
      <c r="R265" s="21" t="str">
        <f t="shared" si="39"/>
        <v/>
      </c>
      <c r="S265" s="21" t="str">
        <f t="shared" si="39"/>
        <v/>
      </c>
      <c r="T265" s="21" t="str">
        <f t="shared" si="39"/>
        <v/>
      </c>
      <c r="U265" s="21" t="str">
        <f t="shared" si="39"/>
        <v/>
      </c>
      <c r="V265" s="21" t="str">
        <f t="shared" si="39"/>
        <v/>
      </c>
      <c r="W265" s="21" t="str">
        <f t="shared" si="39"/>
        <v/>
      </c>
      <c r="X265" s="21" t="str">
        <f t="shared" si="39"/>
        <v/>
      </c>
      <c r="Y265" s="21" t="str">
        <f t="shared" si="39"/>
        <v/>
      </c>
      <c r="Z265" s="21" t="str">
        <f t="shared" si="39"/>
        <v/>
      </c>
      <c r="AA265" s="21" t="str">
        <f t="shared" si="39"/>
        <v/>
      </c>
      <c r="AB265" s="38" t="str">
        <f t="shared" si="39"/>
        <v/>
      </c>
      <c r="AD265" s="36" t="str">
        <f>IF($N265="", "", IFERROR(INDEX(Campaigns!$D$11:$D$380, MATCH($N265, Campaigns!$E$11:$E$380, 0)), ""))</f>
        <v/>
      </c>
      <c r="AE265" s="38" t="str">
        <f>IF(COUNTIF($Q265:$AB265, "X")=0, "", IFERROR(INDEX('Intro &amp; Setup'!$T$17:$T$28, MATCH(INDEX($Q$10:$AB$10, $AC265, MATCH("X", $Q265:$AB265, 0)), 'Intro &amp; Setup'!$AA$17:$AA$28, 0)), ""))</f>
        <v/>
      </c>
      <c r="AG265" s="84" t="str">
        <f t="shared" si="34"/>
        <v/>
      </c>
      <c r="AI265" s="36">
        <f t="shared" si="35"/>
        <v>0</v>
      </c>
      <c r="AK265" s="36" t="str">
        <f t="shared" si="36"/>
        <v/>
      </c>
    </row>
    <row r="266" spans="1:37" x14ac:dyDescent="0.25">
      <c r="A266" s="34"/>
      <c r="B266" s="55"/>
      <c r="C266" s="56"/>
      <c r="D266" s="56"/>
      <c r="E266" s="56"/>
      <c r="F266" s="56"/>
      <c r="G266" s="57"/>
      <c r="H266" s="57"/>
      <c r="I266" s="58"/>
      <c r="J266" s="34"/>
      <c r="L266" s="36" t="str">
        <f>IF($B266="", "", IFERROR(FIND(Campaigns!$Q$4, $B266), ""))</f>
        <v/>
      </c>
      <c r="M266" s="73" t="str">
        <f t="shared" si="31"/>
        <v/>
      </c>
      <c r="N266" s="74" t="str">
        <f t="shared" si="32"/>
        <v/>
      </c>
      <c r="O266" s="22" t="str">
        <f t="shared" si="33"/>
        <v/>
      </c>
      <c r="Q266" s="20" t="str">
        <f t="shared" si="40"/>
        <v/>
      </c>
      <c r="R266" s="21" t="str">
        <f t="shared" si="39"/>
        <v/>
      </c>
      <c r="S266" s="21" t="str">
        <f t="shared" si="39"/>
        <v/>
      </c>
      <c r="T266" s="21" t="str">
        <f t="shared" si="39"/>
        <v/>
      </c>
      <c r="U266" s="21" t="str">
        <f t="shared" si="39"/>
        <v/>
      </c>
      <c r="V266" s="21" t="str">
        <f t="shared" si="39"/>
        <v/>
      </c>
      <c r="W266" s="21" t="str">
        <f t="shared" si="39"/>
        <v/>
      </c>
      <c r="X266" s="21" t="str">
        <f t="shared" si="39"/>
        <v/>
      </c>
      <c r="Y266" s="21" t="str">
        <f t="shared" si="39"/>
        <v/>
      </c>
      <c r="Z266" s="21" t="str">
        <f t="shared" si="39"/>
        <v/>
      </c>
      <c r="AA266" s="21" t="str">
        <f t="shared" si="39"/>
        <v/>
      </c>
      <c r="AB266" s="38" t="str">
        <f t="shared" si="39"/>
        <v/>
      </c>
      <c r="AD266" s="36" t="str">
        <f>IF($N266="", "", IFERROR(INDEX(Campaigns!$D$11:$D$380, MATCH($N266, Campaigns!$E$11:$E$380, 0)), ""))</f>
        <v/>
      </c>
      <c r="AE266" s="38" t="str">
        <f>IF(COUNTIF($Q266:$AB266, "X")=0, "", IFERROR(INDEX('Intro &amp; Setup'!$T$17:$T$28, MATCH(INDEX($Q$10:$AB$10, $AC266, MATCH("X", $Q266:$AB266, 0)), 'Intro &amp; Setup'!$AA$17:$AA$28, 0)), ""))</f>
        <v/>
      </c>
      <c r="AG266" s="84" t="str">
        <f t="shared" si="34"/>
        <v/>
      </c>
      <c r="AI266" s="36">
        <f t="shared" si="35"/>
        <v>0</v>
      </c>
      <c r="AK266" s="36" t="str">
        <f t="shared" si="36"/>
        <v/>
      </c>
    </row>
    <row r="267" spans="1:37" x14ac:dyDescent="0.25">
      <c r="A267" s="34"/>
      <c r="B267" s="55"/>
      <c r="C267" s="56"/>
      <c r="D267" s="56"/>
      <c r="E267" s="56"/>
      <c r="F267" s="56"/>
      <c r="G267" s="57"/>
      <c r="H267" s="57"/>
      <c r="I267" s="58"/>
      <c r="J267" s="34"/>
      <c r="L267" s="36" t="str">
        <f>IF($B267="", "", IFERROR(FIND(Campaigns!$Q$4, $B267), ""))</f>
        <v/>
      </c>
      <c r="M267" s="73" t="str">
        <f t="shared" si="31"/>
        <v/>
      </c>
      <c r="N267" s="74" t="str">
        <f t="shared" si="32"/>
        <v/>
      </c>
      <c r="O267" s="22" t="str">
        <f t="shared" si="33"/>
        <v/>
      </c>
      <c r="Q267" s="20" t="str">
        <f t="shared" si="40"/>
        <v/>
      </c>
      <c r="R267" s="21" t="str">
        <f t="shared" si="39"/>
        <v/>
      </c>
      <c r="S267" s="21" t="str">
        <f t="shared" si="39"/>
        <v/>
      </c>
      <c r="T267" s="21" t="str">
        <f t="shared" si="39"/>
        <v/>
      </c>
      <c r="U267" s="21" t="str">
        <f t="shared" si="39"/>
        <v/>
      </c>
      <c r="V267" s="21" t="str">
        <f t="shared" si="39"/>
        <v/>
      </c>
      <c r="W267" s="21" t="str">
        <f t="shared" si="39"/>
        <v/>
      </c>
      <c r="X267" s="21" t="str">
        <f t="shared" si="39"/>
        <v/>
      </c>
      <c r="Y267" s="21" t="str">
        <f t="shared" si="39"/>
        <v/>
      </c>
      <c r="Z267" s="21" t="str">
        <f t="shared" si="39"/>
        <v/>
      </c>
      <c r="AA267" s="21" t="str">
        <f t="shared" si="39"/>
        <v/>
      </c>
      <c r="AB267" s="38" t="str">
        <f t="shared" si="39"/>
        <v/>
      </c>
      <c r="AD267" s="36" t="str">
        <f>IF($N267="", "", IFERROR(INDEX(Campaigns!$D$11:$D$380, MATCH($N267, Campaigns!$E$11:$E$380, 0)), ""))</f>
        <v/>
      </c>
      <c r="AE267" s="38" t="str">
        <f>IF(COUNTIF($Q267:$AB267, "X")=0, "", IFERROR(INDEX('Intro &amp; Setup'!$T$17:$T$28, MATCH(INDEX($Q$10:$AB$10, $AC267, MATCH("X", $Q267:$AB267, 0)), 'Intro &amp; Setup'!$AA$17:$AA$28, 0)), ""))</f>
        <v/>
      </c>
      <c r="AG267" s="84" t="str">
        <f t="shared" si="34"/>
        <v/>
      </c>
      <c r="AI267" s="36">
        <f t="shared" si="35"/>
        <v>0</v>
      </c>
      <c r="AK267" s="36" t="str">
        <f t="shared" si="36"/>
        <v/>
      </c>
    </row>
    <row r="268" spans="1:37" x14ac:dyDescent="0.25">
      <c r="A268" s="34"/>
      <c r="B268" s="55"/>
      <c r="C268" s="56"/>
      <c r="D268" s="56"/>
      <c r="E268" s="56"/>
      <c r="F268" s="56"/>
      <c r="G268" s="57"/>
      <c r="H268" s="57"/>
      <c r="I268" s="58"/>
      <c r="J268" s="34"/>
      <c r="L268" s="36" t="str">
        <f>IF($B268="", "", IFERROR(FIND(Campaigns!$Q$4, $B268), ""))</f>
        <v/>
      </c>
      <c r="M268" s="73" t="str">
        <f t="shared" ref="M268:M331" si="41">IFERROR(REPLACE($B268, 1, $L268+$L$9-1, ""), "")</f>
        <v/>
      </c>
      <c r="N268" s="74" t="str">
        <f t="shared" ref="N268:N331" si="42">IFERROR(LEFT($M268, FIND("-", $M268)-1), "")</f>
        <v/>
      </c>
      <c r="O268" s="22" t="str">
        <f t="shared" ref="O268:O331" si="43">IFERROR(REPLACE($M268, 1, FIND("-", $M268), ""), "")</f>
        <v/>
      </c>
      <c r="Q268" s="20" t="str">
        <f t="shared" si="40"/>
        <v/>
      </c>
      <c r="R268" s="21" t="str">
        <f t="shared" si="39"/>
        <v/>
      </c>
      <c r="S268" s="21" t="str">
        <f t="shared" si="39"/>
        <v/>
      </c>
      <c r="T268" s="21" t="str">
        <f t="shared" si="39"/>
        <v/>
      </c>
      <c r="U268" s="21" t="str">
        <f t="shared" si="39"/>
        <v/>
      </c>
      <c r="V268" s="21" t="str">
        <f t="shared" si="39"/>
        <v/>
      </c>
      <c r="W268" s="21" t="str">
        <f t="shared" si="39"/>
        <v/>
      </c>
      <c r="X268" s="21" t="str">
        <f t="shared" si="39"/>
        <v/>
      </c>
      <c r="Y268" s="21" t="str">
        <f t="shared" si="39"/>
        <v/>
      </c>
      <c r="Z268" s="21" t="str">
        <f t="shared" si="39"/>
        <v/>
      </c>
      <c r="AA268" s="21" t="str">
        <f t="shared" si="39"/>
        <v/>
      </c>
      <c r="AB268" s="38" t="str">
        <f t="shared" si="39"/>
        <v/>
      </c>
      <c r="AD268" s="36" t="str">
        <f>IF($N268="", "", IFERROR(INDEX(Campaigns!$D$11:$D$380, MATCH($N268, Campaigns!$E$11:$E$380, 0)), ""))</f>
        <v/>
      </c>
      <c r="AE268" s="38" t="str">
        <f>IF(COUNTIF($Q268:$AB268, "X")=0, "", IFERROR(INDEX('Intro &amp; Setup'!$T$17:$T$28, MATCH(INDEX($Q$10:$AB$10, $AC268, MATCH("X", $Q268:$AB268, 0)), 'Intro &amp; Setup'!$AA$17:$AA$28, 0)), ""))</f>
        <v/>
      </c>
      <c r="AG268" s="84" t="str">
        <f t="shared" ref="AG268:AG331" si="44">IF(OR($AD268="", $AE268=""), "", _xlfn.CONCAT($AD268, "-", $AE268))</f>
        <v/>
      </c>
      <c r="AI268" s="36">
        <f t="shared" ref="AI268:AI331" si="45">IF($AI$4=$AI$6, $C268, IF($AI$4=$AI$7, $D268, IF($AI$4=$AI$8, $F268, "")))</f>
        <v>0</v>
      </c>
      <c r="AK268" s="36" t="str">
        <f t="shared" ref="AK268:AK331" si="46">IF($AG268="", "", "X")</f>
        <v/>
      </c>
    </row>
    <row r="269" spans="1:37" x14ac:dyDescent="0.25">
      <c r="A269" s="34"/>
      <c r="B269" s="55"/>
      <c r="C269" s="56"/>
      <c r="D269" s="56"/>
      <c r="E269" s="56"/>
      <c r="F269" s="56"/>
      <c r="G269" s="57"/>
      <c r="H269" s="57"/>
      <c r="I269" s="58"/>
      <c r="J269" s="34"/>
      <c r="L269" s="36" t="str">
        <f>IF($B269="", "", IFERROR(FIND(Campaigns!$Q$4, $B269), ""))</f>
        <v/>
      </c>
      <c r="M269" s="73" t="str">
        <f t="shared" si="41"/>
        <v/>
      </c>
      <c r="N269" s="74" t="str">
        <f t="shared" si="42"/>
        <v/>
      </c>
      <c r="O269" s="22" t="str">
        <f t="shared" si="43"/>
        <v/>
      </c>
      <c r="Q269" s="20" t="str">
        <f t="shared" si="40"/>
        <v/>
      </c>
      <c r="R269" s="21" t="str">
        <f t="shared" si="39"/>
        <v/>
      </c>
      <c r="S269" s="21" t="str">
        <f t="shared" si="39"/>
        <v/>
      </c>
      <c r="T269" s="21" t="str">
        <f t="shared" si="39"/>
        <v/>
      </c>
      <c r="U269" s="21" t="str">
        <f t="shared" si="39"/>
        <v/>
      </c>
      <c r="V269" s="21" t="str">
        <f t="shared" si="39"/>
        <v/>
      </c>
      <c r="W269" s="21" t="str">
        <f t="shared" si="39"/>
        <v/>
      </c>
      <c r="X269" s="21" t="str">
        <f t="shared" si="39"/>
        <v/>
      </c>
      <c r="Y269" s="21" t="str">
        <f t="shared" si="39"/>
        <v/>
      </c>
      <c r="Z269" s="21" t="str">
        <f t="shared" si="39"/>
        <v/>
      </c>
      <c r="AA269" s="21" t="str">
        <f t="shared" si="39"/>
        <v/>
      </c>
      <c r="AB269" s="38" t="str">
        <f t="shared" si="39"/>
        <v/>
      </c>
      <c r="AD269" s="36" t="str">
        <f>IF($N269="", "", IFERROR(INDEX(Campaigns!$D$11:$D$380, MATCH($N269, Campaigns!$E$11:$E$380, 0)), ""))</f>
        <v/>
      </c>
      <c r="AE269" s="38" t="str">
        <f>IF(COUNTIF($Q269:$AB269, "X")=0, "", IFERROR(INDEX('Intro &amp; Setup'!$T$17:$T$28, MATCH(INDEX($Q$10:$AB$10, $AC269, MATCH("X", $Q269:$AB269, 0)), 'Intro &amp; Setup'!$AA$17:$AA$28, 0)), ""))</f>
        <v/>
      </c>
      <c r="AG269" s="84" t="str">
        <f t="shared" si="44"/>
        <v/>
      </c>
      <c r="AI269" s="36">
        <f t="shared" si="45"/>
        <v>0</v>
      </c>
      <c r="AK269" s="36" t="str">
        <f t="shared" si="46"/>
        <v/>
      </c>
    </row>
    <row r="270" spans="1:37" x14ac:dyDescent="0.25">
      <c r="A270" s="34"/>
      <c r="B270" s="55"/>
      <c r="C270" s="56"/>
      <c r="D270" s="56"/>
      <c r="E270" s="56"/>
      <c r="F270" s="56"/>
      <c r="G270" s="57"/>
      <c r="H270" s="57"/>
      <c r="I270" s="58"/>
      <c r="J270" s="34"/>
      <c r="L270" s="36" t="str">
        <f>IF($B270="", "", IFERROR(FIND(Campaigns!$Q$4, $B270), ""))</f>
        <v/>
      </c>
      <c r="M270" s="73" t="str">
        <f t="shared" si="41"/>
        <v/>
      </c>
      <c r="N270" s="74" t="str">
        <f t="shared" si="42"/>
        <v/>
      </c>
      <c r="O270" s="22" t="str">
        <f t="shared" si="43"/>
        <v/>
      </c>
      <c r="Q270" s="20" t="str">
        <f t="shared" si="40"/>
        <v/>
      </c>
      <c r="R270" s="21" t="str">
        <f t="shared" si="39"/>
        <v/>
      </c>
      <c r="S270" s="21" t="str">
        <f t="shared" si="39"/>
        <v/>
      </c>
      <c r="T270" s="21" t="str">
        <f t="shared" si="39"/>
        <v/>
      </c>
      <c r="U270" s="21" t="str">
        <f t="shared" si="39"/>
        <v/>
      </c>
      <c r="V270" s="21" t="str">
        <f t="shared" si="39"/>
        <v/>
      </c>
      <c r="W270" s="21" t="str">
        <f t="shared" si="39"/>
        <v/>
      </c>
      <c r="X270" s="21" t="str">
        <f t="shared" si="39"/>
        <v/>
      </c>
      <c r="Y270" s="21" t="str">
        <f t="shared" si="39"/>
        <v/>
      </c>
      <c r="Z270" s="21" t="str">
        <f t="shared" si="39"/>
        <v/>
      </c>
      <c r="AA270" s="21" t="str">
        <f t="shared" si="39"/>
        <v/>
      </c>
      <c r="AB270" s="38" t="str">
        <f t="shared" si="39"/>
        <v/>
      </c>
      <c r="AD270" s="36" t="str">
        <f>IF($N270="", "", IFERROR(INDEX(Campaigns!$D$11:$D$380, MATCH($N270, Campaigns!$E$11:$E$380, 0)), ""))</f>
        <v/>
      </c>
      <c r="AE270" s="38" t="str">
        <f>IF(COUNTIF($Q270:$AB270, "X")=0, "", IFERROR(INDEX('Intro &amp; Setup'!$T$17:$T$28, MATCH(INDEX($Q$10:$AB$10, $AC270, MATCH("X", $Q270:$AB270, 0)), 'Intro &amp; Setup'!$AA$17:$AA$28, 0)), ""))</f>
        <v/>
      </c>
      <c r="AG270" s="84" t="str">
        <f t="shared" si="44"/>
        <v/>
      </c>
      <c r="AI270" s="36">
        <f t="shared" si="45"/>
        <v>0</v>
      </c>
      <c r="AK270" s="36" t="str">
        <f t="shared" si="46"/>
        <v/>
      </c>
    </row>
    <row r="271" spans="1:37" x14ac:dyDescent="0.25">
      <c r="A271" s="34"/>
      <c r="B271" s="55"/>
      <c r="C271" s="56"/>
      <c r="D271" s="56"/>
      <c r="E271" s="56"/>
      <c r="F271" s="56"/>
      <c r="G271" s="57"/>
      <c r="H271" s="57"/>
      <c r="I271" s="58"/>
      <c r="J271" s="34"/>
      <c r="L271" s="36" t="str">
        <f>IF($B271="", "", IFERROR(FIND(Campaigns!$Q$4, $B271), ""))</f>
        <v/>
      </c>
      <c r="M271" s="73" t="str">
        <f t="shared" si="41"/>
        <v/>
      </c>
      <c r="N271" s="74" t="str">
        <f t="shared" si="42"/>
        <v/>
      </c>
      <c r="O271" s="22" t="str">
        <f t="shared" si="43"/>
        <v/>
      </c>
      <c r="Q271" s="20" t="str">
        <f t="shared" si="40"/>
        <v/>
      </c>
      <c r="R271" s="21" t="str">
        <f t="shared" si="39"/>
        <v/>
      </c>
      <c r="S271" s="21" t="str">
        <f t="shared" si="39"/>
        <v/>
      </c>
      <c r="T271" s="21" t="str">
        <f t="shared" si="39"/>
        <v/>
      </c>
      <c r="U271" s="21" t="str">
        <f t="shared" si="39"/>
        <v/>
      </c>
      <c r="V271" s="21" t="str">
        <f t="shared" si="39"/>
        <v/>
      </c>
      <c r="W271" s="21" t="str">
        <f t="shared" si="39"/>
        <v/>
      </c>
      <c r="X271" s="21" t="str">
        <f t="shared" si="39"/>
        <v/>
      </c>
      <c r="Y271" s="21" t="str">
        <f t="shared" si="39"/>
        <v/>
      </c>
      <c r="Z271" s="21" t="str">
        <f t="shared" si="39"/>
        <v/>
      </c>
      <c r="AA271" s="21" t="str">
        <f t="shared" si="39"/>
        <v/>
      </c>
      <c r="AB271" s="38" t="str">
        <f t="shared" si="39"/>
        <v/>
      </c>
      <c r="AD271" s="36" t="str">
        <f>IF($N271="", "", IFERROR(INDEX(Campaigns!$D$11:$D$380, MATCH($N271, Campaigns!$E$11:$E$380, 0)), ""))</f>
        <v/>
      </c>
      <c r="AE271" s="38" t="str">
        <f>IF(COUNTIF($Q271:$AB271, "X")=0, "", IFERROR(INDEX('Intro &amp; Setup'!$T$17:$T$28, MATCH(INDEX($Q$10:$AB$10, $AC271, MATCH("X", $Q271:$AB271, 0)), 'Intro &amp; Setup'!$AA$17:$AA$28, 0)), ""))</f>
        <v/>
      </c>
      <c r="AG271" s="84" t="str">
        <f t="shared" si="44"/>
        <v/>
      </c>
      <c r="AI271" s="36">
        <f t="shared" si="45"/>
        <v>0</v>
      </c>
      <c r="AK271" s="36" t="str">
        <f t="shared" si="46"/>
        <v/>
      </c>
    </row>
    <row r="272" spans="1:37" x14ac:dyDescent="0.25">
      <c r="A272" s="34"/>
      <c r="B272" s="55"/>
      <c r="C272" s="56"/>
      <c r="D272" s="56"/>
      <c r="E272" s="56"/>
      <c r="F272" s="56"/>
      <c r="G272" s="57"/>
      <c r="H272" s="57"/>
      <c r="I272" s="58"/>
      <c r="J272" s="34"/>
      <c r="L272" s="36" t="str">
        <f>IF($B272="", "", IFERROR(FIND(Campaigns!$Q$4, $B272), ""))</f>
        <v/>
      </c>
      <c r="M272" s="73" t="str">
        <f t="shared" si="41"/>
        <v/>
      </c>
      <c r="N272" s="74" t="str">
        <f t="shared" si="42"/>
        <v/>
      </c>
      <c r="O272" s="22" t="str">
        <f t="shared" si="43"/>
        <v/>
      </c>
      <c r="Q272" s="20" t="str">
        <f t="shared" si="40"/>
        <v/>
      </c>
      <c r="R272" s="21" t="str">
        <f t="shared" si="39"/>
        <v/>
      </c>
      <c r="S272" s="21" t="str">
        <f t="shared" si="39"/>
        <v/>
      </c>
      <c r="T272" s="21" t="str">
        <f t="shared" si="39"/>
        <v/>
      </c>
      <c r="U272" s="21" t="str">
        <f t="shared" si="39"/>
        <v/>
      </c>
      <c r="V272" s="21" t="str">
        <f t="shared" si="39"/>
        <v/>
      </c>
      <c r="W272" s="21" t="str">
        <f t="shared" si="39"/>
        <v/>
      </c>
      <c r="X272" s="21" t="str">
        <f t="shared" si="39"/>
        <v/>
      </c>
      <c r="Y272" s="21" t="str">
        <f t="shared" si="39"/>
        <v/>
      </c>
      <c r="Z272" s="21" t="str">
        <f t="shared" si="39"/>
        <v/>
      </c>
      <c r="AA272" s="21" t="str">
        <f t="shared" si="39"/>
        <v/>
      </c>
      <c r="AB272" s="38" t="str">
        <f t="shared" si="39"/>
        <v/>
      </c>
      <c r="AD272" s="36" t="str">
        <f>IF($N272="", "", IFERROR(INDEX(Campaigns!$D$11:$D$380, MATCH($N272, Campaigns!$E$11:$E$380, 0)), ""))</f>
        <v/>
      </c>
      <c r="AE272" s="38" t="str">
        <f>IF(COUNTIF($Q272:$AB272, "X")=0, "", IFERROR(INDEX('Intro &amp; Setup'!$T$17:$T$28, MATCH(INDEX($Q$10:$AB$10, $AC272, MATCH("X", $Q272:$AB272, 0)), 'Intro &amp; Setup'!$AA$17:$AA$28, 0)), ""))</f>
        <v/>
      </c>
      <c r="AG272" s="84" t="str">
        <f t="shared" si="44"/>
        <v/>
      </c>
      <c r="AI272" s="36">
        <f t="shared" si="45"/>
        <v>0</v>
      </c>
      <c r="AK272" s="36" t="str">
        <f t="shared" si="46"/>
        <v/>
      </c>
    </row>
    <row r="273" spans="1:37" x14ac:dyDescent="0.25">
      <c r="A273" s="34"/>
      <c r="B273" s="55"/>
      <c r="C273" s="56"/>
      <c r="D273" s="56"/>
      <c r="E273" s="56"/>
      <c r="F273" s="56"/>
      <c r="G273" s="57"/>
      <c r="H273" s="57"/>
      <c r="I273" s="58"/>
      <c r="J273" s="34"/>
      <c r="L273" s="36" t="str">
        <f>IF($B273="", "", IFERROR(FIND(Campaigns!$Q$4, $B273), ""))</f>
        <v/>
      </c>
      <c r="M273" s="73" t="str">
        <f t="shared" si="41"/>
        <v/>
      </c>
      <c r="N273" s="74" t="str">
        <f t="shared" si="42"/>
        <v/>
      </c>
      <c r="O273" s="22" t="str">
        <f t="shared" si="43"/>
        <v/>
      </c>
      <c r="Q273" s="20" t="str">
        <f t="shared" si="40"/>
        <v/>
      </c>
      <c r="R273" s="21" t="str">
        <f t="shared" si="39"/>
        <v/>
      </c>
      <c r="S273" s="21" t="str">
        <f t="shared" si="39"/>
        <v/>
      </c>
      <c r="T273" s="21" t="str">
        <f t="shared" si="39"/>
        <v/>
      </c>
      <c r="U273" s="21" t="str">
        <f t="shared" si="39"/>
        <v/>
      </c>
      <c r="V273" s="21" t="str">
        <f t="shared" si="39"/>
        <v/>
      </c>
      <c r="W273" s="21" t="str">
        <f t="shared" si="39"/>
        <v/>
      </c>
      <c r="X273" s="21" t="str">
        <f t="shared" si="39"/>
        <v/>
      </c>
      <c r="Y273" s="21" t="str">
        <f t="shared" si="39"/>
        <v/>
      </c>
      <c r="Z273" s="21" t="str">
        <f t="shared" si="39"/>
        <v/>
      </c>
      <c r="AA273" s="21" t="str">
        <f t="shared" si="39"/>
        <v/>
      </c>
      <c r="AB273" s="38" t="str">
        <f t="shared" si="39"/>
        <v/>
      </c>
      <c r="AD273" s="36" t="str">
        <f>IF($N273="", "", IFERROR(INDEX(Campaigns!$D$11:$D$380, MATCH($N273, Campaigns!$E$11:$E$380, 0)), ""))</f>
        <v/>
      </c>
      <c r="AE273" s="38" t="str">
        <f>IF(COUNTIF($Q273:$AB273, "X")=0, "", IFERROR(INDEX('Intro &amp; Setup'!$T$17:$T$28, MATCH(INDEX($Q$10:$AB$10, $AC273, MATCH("X", $Q273:$AB273, 0)), 'Intro &amp; Setup'!$AA$17:$AA$28, 0)), ""))</f>
        <v/>
      </c>
      <c r="AG273" s="84" t="str">
        <f t="shared" si="44"/>
        <v/>
      </c>
      <c r="AI273" s="36">
        <f t="shared" si="45"/>
        <v>0</v>
      </c>
      <c r="AK273" s="36" t="str">
        <f t="shared" si="46"/>
        <v/>
      </c>
    </row>
    <row r="274" spans="1:37" x14ac:dyDescent="0.25">
      <c r="A274" s="34"/>
      <c r="B274" s="55"/>
      <c r="C274" s="56"/>
      <c r="D274" s="56"/>
      <c r="E274" s="56"/>
      <c r="F274" s="56"/>
      <c r="G274" s="57"/>
      <c r="H274" s="57"/>
      <c r="I274" s="58"/>
      <c r="J274" s="34"/>
      <c r="L274" s="36" t="str">
        <f>IF($B274="", "", IFERROR(FIND(Campaigns!$Q$4, $B274), ""))</f>
        <v/>
      </c>
      <c r="M274" s="73" t="str">
        <f t="shared" si="41"/>
        <v/>
      </c>
      <c r="N274" s="74" t="str">
        <f t="shared" si="42"/>
        <v/>
      </c>
      <c r="O274" s="22" t="str">
        <f t="shared" si="43"/>
        <v/>
      </c>
      <c r="Q274" s="20" t="str">
        <f t="shared" si="40"/>
        <v/>
      </c>
      <c r="R274" s="21" t="str">
        <f t="shared" si="39"/>
        <v/>
      </c>
      <c r="S274" s="21" t="str">
        <f t="shared" si="39"/>
        <v/>
      </c>
      <c r="T274" s="21" t="str">
        <f t="shared" si="39"/>
        <v/>
      </c>
      <c r="U274" s="21" t="str">
        <f t="shared" si="39"/>
        <v/>
      </c>
      <c r="V274" s="21" t="str">
        <f t="shared" si="39"/>
        <v/>
      </c>
      <c r="W274" s="21" t="str">
        <f t="shared" si="39"/>
        <v/>
      </c>
      <c r="X274" s="21" t="str">
        <f t="shared" si="39"/>
        <v/>
      </c>
      <c r="Y274" s="21" t="str">
        <f t="shared" si="39"/>
        <v/>
      </c>
      <c r="Z274" s="21" t="str">
        <f t="shared" si="39"/>
        <v/>
      </c>
      <c r="AA274" s="21" t="str">
        <f t="shared" si="39"/>
        <v/>
      </c>
      <c r="AB274" s="38" t="str">
        <f t="shared" si="39"/>
        <v/>
      </c>
      <c r="AD274" s="36" t="str">
        <f>IF($N274="", "", IFERROR(INDEX(Campaigns!$D$11:$D$380, MATCH($N274, Campaigns!$E$11:$E$380, 0)), ""))</f>
        <v/>
      </c>
      <c r="AE274" s="38" t="str">
        <f>IF(COUNTIF($Q274:$AB274, "X")=0, "", IFERROR(INDEX('Intro &amp; Setup'!$T$17:$T$28, MATCH(INDEX($Q$10:$AB$10, $AC274, MATCH("X", $Q274:$AB274, 0)), 'Intro &amp; Setup'!$AA$17:$AA$28, 0)), ""))</f>
        <v/>
      </c>
      <c r="AG274" s="84" t="str">
        <f t="shared" si="44"/>
        <v/>
      </c>
      <c r="AI274" s="36">
        <f t="shared" si="45"/>
        <v>0</v>
      </c>
      <c r="AK274" s="36" t="str">
        <f t="shared" si="46"/>
        <v/>
      </c>
    </row>
    <row r="275" spans="1:37" x14ac:dyDescent="0.25">
      <c r="A275" s="34"/>
      <c r="B275" s="55"/>
      <c r="C275" s="56"/>
      <c r="D275" s="56"/>
      <c r="E275" s="56"/>
      <c r="F275" s="56"/>
      <c r="G275" s="57"/>
      <c r="H275" s="57"/>
      <c r="I275" s="58"/>
      <c r="J275" s="34"/>
      <c r="L275" s="36" t="str">
        <f>IF($B275="", "", IFERROR(FIND(Campaigns!$Q$4, $B275), ""))</f>
        <v/>
      </c>
      <c r="M275" s="73" t="str">
        <f t="shared" si="41"/>
        <v/>
      </c>
      <c r="N275" s="74" t="str">
        <f t="shared" si="42"/>
        <v/>
      </c>
      <c r="O275" s="22" t="str">
        <f t="shared" si="43"/>
        <v/>
      </c>
      <c r="Q275" s="20" t="str">
        <f t="shared" si="40"/>
        <v/>
      </c>
      <c r="R275" s="21" t="str">
        <f t="shared" si="39"/>
        <v/>
      </c>
      <c r="S275" s="21" t="str">
        <f t="shared" si="39"/>
        <v/>
      </c>
      <c r="T275" s="21" t="str">
        <f t="shared" si="39"/>
        <v/>
      </c>
      <c r="U275" s="21" t="str">
        <f t="shared" si="39"/>
        <v/>
      </c>
      <c r="V275" s="21" t="str">
        <f t="shared" si="39"/>
        <v/>
      </c>
      <c r="W275" s="21" t="str">
        <f t="shared" si="39"/>
        <v/>
      </c>
      <c r="X275" s="21" t="str">
        <f t="shared" si="39"/>
        <v/>
      </c>
      <c r="Y275" s="21" t="str">
        <f t="shared" si="39"/>
        <v/>
      </c>
      <c r="Z275" s="21" t="str">
        <f t="shared" si="39"/>
        <v/>
      </c>
      <c r="AA275" s="21" t="str">
        <f t="shared" si="39"/>
        <v/>
      </c>
      <c r="AB275" s="38" t="str">
        <f t="shared" si="39"/>
        <v/>
      </c>
      <c r="AD275" s="36" t="str">
        <f>IF($N275="", "", IFERROR(INDEX(Campaigns!$D$11:$D$380, MATCH($N275, Campaigns!$E$11:$E$380, 0)), ""))</f>
        <v/>
      </c>
      <c r="AE275" s="38" t="str">
        <f>IF(COUNTIF($Q275:$AB275, "X")=0, "", IFERROR(INDEX('Intro &amp; Setup'!$T$17:$T$28, MATCH(INDEX($Q$10:$AB$10, $AC275, MATCH("X", $Q275:$AB275, 0)), 'Intro &amp; Setup'!$AA$17:$AA$28, 0)), ""))</f>
        <v/>
      </c>
      <c r="AG275" s="84" t="str">
        <f t="shared" si="44"/>
        <v/>
      </c>
      <c r="AI275" s="36">
        <f t="shared" si="45"/>
        <v>0</v>
      </c>
      <c r="AK275" s="36" t="str">
        <f t="shared" si="46"/>
        <v/>
      </c>
    </row>
    <row r="276" spans="1:37" x14ac:dyDescent="0.25">
      <c r="A276" s="34"/>
      <c r="B276" s="55"/>
      <c r="C276" s="56"/>
      <c r="D276" s="56"/>
      <c r="E276" s="56"/>
      <c r="F276" s="56"/>
      <c r="G276" s="57"/>
      <c r="H276" s="57"/>
      <c r="I276" s="58"/>
      <c r="J276" s="34"/>
      <c r="L276" s="36" t="str">
        <f>IF($B276="", "", IFERROR(FIND(Campaigns!$Q$4, $B276), ""))</f>
        <v/>
      </c>
      <c r="M276" s="73" t="str">
        <f t="shared" si="41"/>
        <v/>
      </c>
      <c r="N276" s="74" t="str">
        <f t="shared" si="42"/>
        <v/>
      </c>
      <c r="O276" s="22" t="str">
        <f t="shared" si="43"/>
        <v/>
      </c>
      <c r="Q276" s="20" t="str">
        <f t="shared" si="40"/>
        <v/>
      </c>
      <c r="R276" s="21" t="str">
        <f t="shared" si="39"/>
        <v/>
      </c>
      <c r="S276" s="21" t="str">
        <f t="shared" si="39"/>
        <v/>
      </c>
      <c r="T276" s="21" t="str">
        <f t="shared" si="39"/>
        <v/>
      </c>
      <c r="U276" s="21" t="str">
        <f t="shared" si="39"/>
        <v/>
      </c>
      <c r="V276" s="21" t="str">
        <f t="shared" si="39"/>
        <v/>
      </c>
      <c r="W276" s="21" t="str">
        <f t="shared" si="39"/>
        <v/>
      </c>
      <c r="X276" s="21" t="str">
        <f t="shared" si="39"/>
        <v/>
      </c>
      <c r="Y276" s="21" t="str">
        <f t="shared" si="39"/>
        <v/>
      </c>
      <c r="Z276" s="21" t="str">
        <f t="shared" si="39"/>
        <v/>
      </c>
      <c r="AA276" s="21" t="str">
        <f t="shared" ref="R276:AB299" si="47">IFERROR(IF(AA$10="", "", IF(LEFT($O276, AA$8)=AA$10, "X", "")), "")</f>
        <v/>
      </c>
      <c r="AB276" s="38" t="str">
        <f t="shared" si="47"/>
        <v/>
      </c>
      <c r="AD276" s="36" t="str">
        <f>IF($N276="", "", IFERROR(INDEX(Campaigns!$D$11:$D$380, MATCH($N276, Campaigns!$E$11:$E$380, 0)), ""))</f>
        <v/>
      </c>
      <c r="AE276" s="38" t="str">
        <f>IF(COUNTIF($Q276:$AB276, "X")=0, "", IFERROR(INDEX('Intro &amp; Setup'!$T$17:$T$28, MATCH(INDEX($Q$10:$AB$10, $AC276, MATCH("X", $Q276:$AB276, 0)), 'Intro &amp; Setup'!$AA$17:$AA$28, 0)), ""))</f>
        <v/>
      </c>
      <c r="AG276" s="84" t="str">
        <f t="shared" si="44"/>
        <v/>
      </c>
      <c r="AI276" s="36">
        <f t="shared" si="45"/>
        <v>0</v>
      </c>
      <c r="AK276" s="36" t="str">
        <f t="shared" si="46"/>
        <v/>
      </c>
    </row>
    <row r="277" spans="1:37" x14ac:dyDescent="0.25">
      <c r="A277" s="34"/>
      <c r="B277" s="55"/>
      <c r="C277" s="56"/>
      <c r="D277" s="56"/>
      <c r="E277" s="56"/>
      <c r="F277" s="56"/>
      <c r="G277" s="57"/>
      <c r="H277" s="57"/>
      <c r="I277" s="58"/>
      <c r="J277" s="34"/>
      <c r="L277" s="36" t="str">
        <f>IF($B277="", "", IFERROR(FIND(Campaigns!$Q$4, $B277), ""))</f>
        <v/>
      </c>
      <c r="M277" s="73" t="str">
        <f t="shared" si="41"/>
        <v/>
      </c>
      <c r="N277" s="74" t="str">
        <f t="shared" si="42"/>
        <v/>
      </c>
      <c r="O277" s="22" t="str">
        <f t="shared" si="43"/>
        <v/>
      </c>
      <c r="Q277" s="20" t="str">
        <f t="shared" si="40"/>
        <v/>
      </c>
      <c r="R277" s="21" t="str">
        <f t="shared" si="47"/>
        <v/>
      </c>
      <c r="S277" s="21" t="str">
        <f t="shared" si="47"/>
        <v/>
      </c>
      <c r="T277" s="21" t="str">
        <f t="shared" si="47"/>
        <v/>
      </c>
      <c r="U277" s="21" t="str">
        <f t="shared" si="47"/>
        <v/>
      </c>
      <c r="V277" s="21" t="str">
        <f t="shared" si="47"/>
        <v/>
      </c>
      <c r="W277" s="21" t="str">
        <f t="shared" si="47"/>
        <v/>
      </c>
      <c r="X277" s="21" t="str">
        <f t="shared" si="47"/>
        <v/>
      </c>
      <c r="Y277" s="21" t="str">
        <f t="shared" si="47"/>
        <v/>
      </c>
      <c r="Z277" s="21" t="str">
        <f t="shared" si="47"/>
        <v/>
      </c>
      <c r="AA277" s="21" t="str">
        <f t="shared" si="47"/>
        <v/>
      </c>
      <c r="AB277" s="38" t="str">
        <f t="shared" si="47"/>
        <v/>
      </c>
      <c r="AD277" s="36" t="str">
        <f>IF($N277="", "", IFERROR(INDEX(Campaigns!$D$11:$D$380, MATCH($N277, Campaigns!$E$11:$E$380, 0)), ""))</f>
        <v/>
      </c>
      <c r="AE277" s="38" t="str">
        <f>IF(COUNTIF($Q277:$AB277, "X")=0, "", IFERROR(INDEX('Intro &amp; Setup'!$T$17:$T$28, MATCH(INDEX($Q$10:$AB$10, $AC277, MATCH("X", $Q277:$AB277, 0)), 'Intro &amp; Setup'!$AA$17:$AA$28, 0)), ""))</f>
        <v/>
      </c>
      <c r="AG277" s="84" t="str">
        <f t="shared" si="44"/>
        <v/>
      </c>
      <c r="AI277" s="36">
        <f t="shared" si="45"/>
        <v>0</v>
      </c>
      <c r="AK277" s="36" t="str">
        <f t="shared" si="46"/>
        <v/>
      </c>
    </row>
    <row r="278" spans="1:37" x14ac:dyDescent="0.25">
      <c r="A278" s="34"/>
      <c r="B278" s="55"/>
      <c r="C278" s="56"/>
      <c r="D278" s="56"/>
      <c r="E278" s="56"/>
      <c r="F278" s="56"/>
      <c r="G278" s="57"/>
      <c r="H278" s="57"/>
      <c r="I278" s="58"/>
      <c r="J278" s="34"/>
      <c r="L278" s="36" t="str">
        <f>IF($B278="", "", IFERROR(FIND(Campaigns!$Q$4, $B278), ""))</f>
        <v/>
      </c>
      <c r="M278" s="73" t="str">
        <f t="shared" si="41"/>
        <v/>
      </c>
      <c r="N278" s="74" t="str">
        <f t="shared" si="42"/>
        <v/>
      </c>
      <c r="O278" s="22" t="str">
        <f t="shared" si="43"/>
        <v/>
      </c>
      <c r="Q278" s="20" t="str">
        <f t="shared" si="40"/>
        <v/>
      </c>
      <c r="R278" s="21" t="str">
        <f t="shared" si="47"/>
        <v/>
      </c>
      <c r="S278" s="21" t="str">
        <f t="shared" si="47"/>
        <v/>
      </c>
      <c r="T278" s="21" t="str">
        <f t="shared" si="47"/>
        <v/>
      </c>
      <c r="U278" s="21" t="str">
        <f t="shared" si="47"/>
        <v/>
      </c>
      <c r="V278" s="21" t="str">
        <f t="shared" si="47"/>
        <v/>
      </c>
      <c r="W278" s="21" t="str">
        <f t="shared" si="47"/>
        <v/>
      </c>
      <c r="X278" s="21" t="str">
        <f t="shared" si="47"/>
        <v/>
      </c>
      <c r="Y278" s="21" t="str">
        <f t="shared" si="47"/>
        <v/>
      </c>
      <c r="Z278" s="21" t="str">
        <f t="shared" si="47"/>
        <v/>
      </c>
      <c r="AA278" s="21" t="str">
        <f t="shared" si="47"/>
        <v/>
      </c>
      <c r="AB278" s="38" t="str">
        <f t="shared" si="47"/>
        <v/>
      </c>
      <c r="AD278" s="36" t="str">
        <f>IF($N278="", "", IFERROR(INDEX(Campaigns!$D$11:$D$380, MATCH($N278, Campaigns!$E$11:$E$380, 0)), ""))</f>
        <v/>
      </c>
      <c r="AE278" s="38" t="str">
        <f>IF(COUNTIF($Q278:$AB278, "X")=0, "", IFERROR(INDEX('Intro &amp; Setup'!$T$17:$T$28, MATCH(INDEX($Q$10:$AB$10, $AC278, MATCH("X", $Q278:$AB278, 0)), 'Intro &amp; Setup'!$AA$17:$AA$28, 0)), ""))</f>
        <v/>
      </c>
      <c r="AG278" s="84" t="str">
        <f t="shared" si="44"/>
        <v/>
      </c>
      <c r="AI278" s="36">
        <f t="shared" si="45"/>
        <v>0</v>
      </c>
      <c r="AK278" s="36" t="str">
        <f t="shared" si="46"/>
        <v/>
      </c>
    </row>
    <row r="279" spans="1:37" x14ac:dyDescent="0.25">
      <c r="A279" s="34"/>
      <c r="B279" s="55"/>
      <c r="C279" s="56"/>
      <c r="D279" s="56"/>
      <c r="E279" s="56"/>
      <c r="F279" s="56"/>
      <c r="G279" s="57"/>
      <c r="H279" s="57"/>
      <c r="I279" s="58"/>
      <c r="J279" s="34"/>
      <c r="L279" s="36" t="str">
        <f>IF($B279="", "", IFERROR(FIND(Campaigns!$Q$4, $B279), ""))</f>
        <v/>
      </c>
      <c r="M279" s="73" t="str">
        <f t="shared" si="41"/>
        <v/>
      </c>
      <c r="N279" s="74" t="str">
        <f t="shared" si="42"/>
        <v/>
      </c>
      <c r="O279" s="22" t="str">
        <f t="shared" si="43"/>
        <v/>
      </c>
      <c r="Q279" s="20" t="str">
        <f t="shared" si="40"/>
        <v/>
      </c>
      <c r="R279" s="21" t="str">
        <f t="shared" si="47"/>
        <v/>
      </c>
      <c r="S279" s="21" t="str">
        <f t="shared" si="47"/>
        <v/>
      </c>
      <c r="T279" s="21" t="str">
        <f t="shared" si="47"/>
        <v/>
      </c>
      <c r="U279" s="21" t="str">
        <f t="shared" si="47"/>
        <v/>
      </c>
      <c r="V279" s="21" t="str">
        <f t="shared" si="47"/>
        <v/>
      </c>
      <c r="W279" s="21" t="str">
        <f t="shared" si="47"/>
        <v/>
      </c>
      <c r="X279" s="21" t="str">
        <f t="shared" si="47"/>
        <v/>
      </c>
      <c r="Y279" s="21" t="str">
        <f t="shared" si="47"/>
        <v/>
      </c>
      <c r="Z279" s="21" t="str">
        <f t="shared" si="47"/>
        <v/>
      </c>
      <c r="AA279" s="21" t="str">
        <f t="shared" si="47"/>
        <v/>
      </c>
      <c r="AB279" s="38" t="str">
        <f t="shared" si="47"/>
        <v/>
      </c>
      <c r="AD279" s="36" t="str">
        <f>IF($N279="", "", IFERROR(INDEX(Campaigns!$D$11:$D$380, MATCH($N279, Campaigns!$E$11:$E$380, 0)), ""))</f>
        <v/>
      </c>
      <c r="AE279" s="38" t="str">
        <f>IF(COUNTIF($Q279:$AB279, "X")=0, "", IFERROR(INDEX('Intro &amp; Setup'!$T$17:$T$28, MATCH(INDEX($Q$10:$AB$10, $AC279, MATCH("X", $Q279:$AB279, 0)), 'Intro &amp; Setup'!$AA$17:$AA$28, 0)), ""))</f>
        <v/>
      </c>
      <c r="AG279" s="84" t="str">
        <f t="shared" si="44"/>
        <v/>
      </c>
      <c r="AI279" s="36">
        <f t="shared" si="45"/>
        <v>0</v>
      </c>
      <c r="AK279" s="36" t="str">
        <f t="shared" si="46"/>
        <v/>
      </c>
    </row>
    <row r="280" spans="1:37" x14ac:dyDescent="0.25">
      <c r="A280" s="34"/>
      <c r="B280" s="55"/>
      <c r="C280" s="56"/>
      <c r="D280" s="56"/>
      <c r="E280" s="56"/>
      <c r="F280" s="56"/>
      <c r="G280" s="57"/>
      <c r="H280" s="57"/>
      <c r="I280" s="58"/>
      <c r="J280" s="34"/>
      <c r="L280" s="36" t="str">
        <f>IF($B280="", "", IFERROR(FIND(Campaigns!$Q$4, $B280), ""))</f>
        <v/>
      </c>
      <c r="M280" s="73" t="str">
        <f t="shared" si="41"/>
        <v/>
      </c>
      <c r="N280" s="74" t="str">
        <f t="shared" si="42"/>
        <v/>
      </c>
      <c r="O280" s="22" t="str">
        <f t="shared" si="43"/>
        <v/>
      </c>
      <c r="Q280" s="20" t="str">
        <f t="shared" si="40"/>
        <v/>
      </c>
      <c r="R280" s="21" t="str">
        <f t="shared" si="47"/>
        <v/>
      </c>
      <c r="S280" s="21" t="str">
        <f t="shared" si="47"/>
        <v/>
      </c>
      <c r="T280" s="21" t="str">
        <f t="shared" si="47"/>
        <v/>
      </c>
      <c r="U280" s="21" t="str">
        <f t="shared" si="47"/>
        <v/>
      </c>
      <c r="V280" s="21" t="str">
        <f t="shared" si="47"/>
        <v/>
      </c>
      <c r="W280" s="21" t="str">
        <f t="shared" si="47"/>
        <v/>
      </c>
      <c r="X280" s="21" t="str">
        <f t="shared" si="47"/>
        <v/>
      </c>
      <c r="Y280" s="21" t="str">
        <f t="shared" si="47"/>
        <v/>
      </c>
      <c r="Z280" s="21" t="str">
        <f t="shared" si="47"/>
        <v/>
      </c>
      <c r="AA280" s="21" t="str">
        <f t="shared" si="47"/>
        <v/>
      </c>
      <c r="AB280" s="38" t="str">
        <f t="shared" si="47"/>
        <v/>
      </c>
      <c r="AD280" s="36" t="str">
        <f>IF($N280="", "", IFERROR(INDEX(Campaigns!$D$11:$D$380, MATCH($N280, Campaigns!$E$11:$E$380, 0)), ""))</f>
        <v/>
      </c>
      <c r="AE280" s="38" t="str">
        <f>IF(COUNTIF($Q280:$AB280, "X")=0, "", IFERROR(INDEX('Intro &amp; Setup'!$T$17:$T$28, MATCH(INDEX($Q$10:$AB$10, $AC280, MATCH("X", $Q280:$AB280, 0)), 'Intro &amp; Setup'!$AA$17:$AA$28, 0)), ""))</f>
        <v/>
      </c>
      <c r="AG280" s="84" t="str">
        <f t="shared" si="44"/>
        <v/>
      </c>
      <c r="AI280" s="36">
        <f t="shared" si="45"/>
        <v>0</v>
      </c>
      <c r="AK280" s="36" t="str">
        <f t="shared" si="46"/>
        <v/>
      </c>
    </row>
    <row r="281" spans="1:37" x14ac:dyDescent="0.25">
      <c r="A281" s="34"/>
      <c r="B281" s="55"/>
      <c r="C281" s="56"/>
      <c r="D281" s="56"/>
      <c r="E281" s="56"/>
      <c r="F281" s="56"/>
      <c r="G281" s="57"/>
      <c r="H281" s="57"/>
      <c r="I281" s="58"/>
      <c r="J281" s="34"/>
      <c r="L281" s="36" t="str">
        <f>IF($B281="", "", IFERROR(FIND(Campaigns!$Q$4, $B281), ""))</f>
        <v/>
      </c>
      <c r="M281" s="73" t="str">
        <f t="shared" si="41"/>
        <v/>
      </c>
      <c r="N281" s="74" t="str">
        <f t="shared" si="42"/>
        <v/>
      </c>
      <c r="O281" s="22" t="str">
        <f t="shared" si="43"/>
        <v/>
      </c>
      <c r="Q281" s="20" t="str">
        <f t="shared" si="40"/>
        <v/>
      </c>
      <c r="R281" s="21" t="str">
        <f t="shared" si="47"/>
        <v/>
      </c>
      <c r="S281" s="21" t="str">
        <f t="shared" si="47"/>
        <v/>
      </c>
      <c r="T281" s="21" t="str">
        <f t="shared" si="47"/>
        <v/>
      </c>
      <c r="U281" s="21" t="str">
        <f t="shared" si="47"/>
        <v/>
      </c>
      <c r="V281" s="21" t="str">
        <f t="shared" si="47"/>
        <v/>
      </c>
      <c r="W281" s="21" t="str">
        <f t="shared" si="47"/>
        <v/>
      </c>
      <c r="X281" s="21" t="str">
        <f t="shared" si="47"/>
        <v/>
      </c>
      <c r="Y281" s="21" t="str">
        <f t="shared" si="47"/>
        <v/>
      </c>
      <c r="Z281" s="21" t="str">
        <f t="shared" si="47"/>
        <v/>
      </c>
      <c r="AA281" s="21" t="str">
        <f t="shared" si="47"/>
        <v/>
      </c>
      <c r="AB281" s="38" t="str">
        <f t="shared" si="47"/>
        <v/>
      </c>
      <c r="AD281" s="36" t="str">
        <f>IF($N281="", "", IFERROR(INDEX(Campaigns!$D$11:$D$380, MATCH($N281, Campaigns!$E$11:$E$380, 0)), ""))</f>
        <v/>
      </c>
      <c r="AE281" s="38" t="str">
        <f>IF(COUNTIF($Q281:$AB281, "X")=0, "", IFERROR(INDEX('Intro &amp; Setup'!$T$17:$T$28, MATCH(INDEX($Q$10:$AB$10, $AC281, MATCH("X", $Q281:$AB281, 0)), 'Intro &amp; Setup'!$AA$17:$AA$28, 0)), ""))</f>
        <v/>
      </c>
      <c r="AG281" s="84" t="str">
        <f t="shared" si="44"/>
        <v/>
      </c>
      <c r="AI281" s="36">
        <f t="shared" si="45"/>
        <v>0</v>
      </c>
      <c r="AK281" s="36" t="str">
        <f t="shared" si="46"/>
        <v/>
      </c>
    </row>
    <row r="282" spans="1:37" x14ac:dyDescent="0.25">
      <c r="A282" s="34"/>
      <c r="B282" s="55"/>
      <c r="C282" s="56"/>
      <c r="D282" s="56"/>
      <c r="E282" s="56"/>
      <c r="F282" s="56"/>
      <c r="G282" s="57"/>
      <c r="H282" s="57"/>
      <c r="I282" s="58"/>
      <c r="J282" s="34"/>
      <c r="L282" s="36" t="str">
        <f>IF($B282="", "", IFERROR(FIND(Campaigns!$Q$4, $B282), ""))</f>
        <v/>
      </c>
      <c r="M282" s="73" t="str">
        <f t="shared" si="41"/>
        <v/>
      </c>
      <c r="N282" s="74" t="str">
        <f t="shared" si="42"/>
        <v/>
      </c>
      <c r="O282" s="22" t="str">
        <f t="shared" si="43"/>
        <v/>
      </c>
      <c r="Q282" s="20" t="str">
        <f t="shared" si="40"/>
        <v/>
      </c>
      <c r="R282" s="21" t="str">
        <f t="shared" si="47"/>
        <v/>
      </c>
      <c r="S282" s="21" t="str">
        <f t="shared" si="47"/>
        <v/>
      </c>
      <c r="T282" s="21" t="str">
        <f t="shared" si="47"/>
        <v/>
      </c>
      <c r="U282" s="21" t="str">
        <f t="shared" si="47"/>
        <v/>
      </c>
      <c r="V282" s="21" t="str">
        <f t="shared" si="47"/>
        <v/>
      </c>
      <c r="W282" s="21" t="str">
        <f t="shared" si="47"/>
        <v/>
      </c>
      <c r="X282" s="21" t="str">
        <f t="shared" si="47"/>
        <v/>
      </c>
      <c r="Y282" s="21" t="str">
        <f t="shared" si="47"/>
        <v/>
      </c>
      <c r="Z282" s="21" t="str">
        <f t="shared" si="47"/>
        <v/>
      </c>
      <c r="AA282" s="21" t="str">
        <f t="shared" si="47"/>
        <v/>
      </c>
      <c r="AB282" s="38" t="str">
        <f t="shared" si="47"/>
        <v/>
      </c>
      <c r="AD282" s="36" t="str">
        <f>IF($N282="", "", IFERROR(INDEX(Campaigns!$D$11:$D$380, MATCH($N282, Campaigns!$E$11:$E$380, 0)), ""))</f>
        <v/>
      </c>
      <c r="AE282" s="38" t="str">
        <f>IF(COUNTIF($Q282:$AB282, "X")=0, "", IFERROR(INDEX('Intro &amp; Setup'!$T$17:$T$28, MATCH(INDEX($Q$10:$AB$10, $AC282, MATCH("X", $Q282:$AB282, 0)), 'Intro &amp; Setup'!$AA$17:$AA$28, 0)), ""))</f>
        <v/>
      </c>
      <c r="AG282" s="84" t="str">
        <f t="shared" si="44"/>
        <v/>
      </c>
      <c r="AI282" s="36">
        <f t="shared" si="45"/>
        <v>0</v>
      </c>
      <c r="AK282" s="36" t="str">
        <f t="shared" si="46"/>
        <v/>
      </c>
    </row>
    <row r="283" spans="1:37" x14ac:dyDescent="0.25">
      <c r="A283" s="34"/>
      <c r="B283" s="55"/>
      <c r="C283" s="56"/>
      <c r="D283" s="56"/>
      <c r="E283" s="56"/>
      <c r="F283" s="56"/>
      <c r="G283" s="57"/>
      <c r="H283" s="57"/>
      <c r="I283" s="58"/>
      <c r="J283" s="34"/>
      <c r="L283" s="36" t="str">
        <f>IF($B283="", "", IFERROR(FIND(Campaigns!$Q$4, $B283), ""))</f>
        <v/>
      </c>
      <c r="M283" s="73" t="str">
        <f t="shared" si="41"/>
        <v/>
      </c>
      <c r="N283" s="74" t="str">
        <f t="shared" si="42"/>
        <v/>
      </c>
      <c r="O283" s="22" t="str">
        <f t="shared" si="43"/>
        <v/>
      </c>
      <c r="Q283" s="20" t="str">
        <f t="shared" si="40"/>
        <v/>
      </c>
      <c r="R283" s="21" t="str">
        <f t="shared" si="47"/>
        <v/>
      </c>
      <c r="S283" s="21" t="str">
        <f t="shared" si="47"/>
        <v/>
      </c>
      <c r="T283" s="21" t="str">
        <f t="shared" si="47"/>
        <v/>
      </c>
      <c r="U283" s="21" t="str">
        <f t="shared" si="47"/>
        <v/>
      </c>
      <c r="V283" s="21" t="str">
        <f t="shared" si="47"/>
        <v/>
      </c>
      <c r="W283" s="21" t="str">
        <f t="shared" si="47"/>
        <v/>
      </c>
      <c r="X283" s="21" t="str">
        <f t="shared" si="47"/>
        <v/>
      </c>
      <c r="Y283" s="21" t="str">
        <f t="shared" si="47"/>
        <v/>
      </c>
      <c r="Z283" s="21" t="str">
        <f t="shared" si="47"/>
        <v/>
      </c>
      <c r="AA283" s="21" t="str">
        <f t="shared" si="47"/>
        <v/>
      </c>
      <c r="AB283" s="38" t="str">
        <f t="shared" si="47"/>
        <v/>
      </c>
      <c r="AD283" s="36" t="str">
        <f>IF($N283="", "", IFERROR(INDEX(Campaigns!$D$11:$D$380, MATCH($N283, Campaigns!$E$11:$E$380, 0)), ""))</f>
        <v/>
      </c>
      <c r="AE283" s="38" t="str">
        <f>IF(COUNTIF($Q283:$AB283, "X")=0, "", IFERROR(INDEX('Intro &amp; Setup'!$T$17:$T$28, MATCH(INDEX($Q$10:$AB$10, $AC283, MATCH("X", $Q283:$AB283, 0)), 'Intro &amp; Setup'!$AA$17:$AA$28, 0)), ""))</f>
        <v/>
      </c>
      <c r="AG283" s="84" t="str">
        <f t="shared" si="44"/>
        <v/>
      </c>
      <c r="AI283" s="36">
        <f t="shared" si="45"/>
        <v>0</v>
      </c>
      <c r="AK283" s="36" t="str">
        <f t="shared" si="46"/>
        <v/>
      </c>
    </row>
    <row r="284" spans="1:37" x14ac:dyDescent="0.25">
      <c r="A284" s="34"/>
      <c r="B284" s="55"/>
      <c r="C284" s="56"/>
      <c r="D284" s="56"/>
      <c r="E284" s="56"/>
      <c r="F284" s="56"/>
      <c r="G284" s="57"/>
      <c r="H284" s="57"/>
      <c r="I284" s="58"/>
      <c r="J284" s="34"/>
      <c r="L284" s="36" t="str">
        <f>IF($B284="", "", IFERROR(FIND(Campaigns!$Q$4, $B284), ""))</f>
        <v/>
      </c>
      <c r="M284" s="73" t="str">
        <f t="shared" si="41"/>
        <v/>
      </c>
      <c r="N284" s="74" t="str">
        <f t="shared" si="42"/>
        <v/>
      </c>
      <c r="O284" s="22" t="str">
        <f t="shared" si="43"/>
        <v/>
      </c>
      <c r="Q284" s="20" t="str">
        <f t="shared" si="40"/>
        <v/>
      </c>
      <c r="R284" s="21" t="str">
        <f t="shared" si="47"/>
        <v/>
      </c>
      <c r="S284" s="21" t="str">
        <f t="shared" si="47"/>
        <v/>
      </c>
      <c r="T284" s="21" t="str">
        <f t="shared" si="47"/>
        <v/>
      </c>
      <c r="U284" s="21" t="str">
        <f t="shared" si="47"/>
        <v/>
      </c>
      <c r="V284" s="21" t="str">
        <f t="shared" si="47"/>
        <v/>
      </c>
      <c r="W284" s="21" t="str">
        <f t="shared" si="47"/>
        <v/>
      </c>
      <c r="X284" s="21" t="str">
        <f t="shared" si="47"/>
        <v/>
      </c>
      <c r="Y284" s="21" t="str">
        <f t="shared" si="47"/>
        <v/>
      </c>
      <c r="Z284" s="21" t="str">
        <f t="shared" si="47"/>
        <v/>
      </c>
      <c r="AA284" s="21" t="str">
        <f t="shared" si="47"/>
        <v/>
      </c>
      <c r="AB284" s="38" t="str">
        <f t="shared" si="47"/>
        <v/>
      </c>
      <c r="AD284" s="36" t="str">
        <f>IF($N284="", "", IFERROR(INDEX(Campaigns!$D$11:$D$380, MATCH($N284, Campaigns!$E$11:$E$380, 0)), ""))</f>
        <v/>
      </c>
      <c r="AE284" s="38" t="str">
        <f>IF(COUNTIF($Q284:$AB284, "X")=0, "", IFERROR(INDEX('Intro &amp; Setup'!$T$17:$T$28, MATCH(INDEX($Q$10:$AB$10, $AC284, MATCH("X", $Q284:$AB284, 0)), 'Intro &amp; Setup'!$AA$17:$AA$28, 0)), ""))</f>
        <v/>
      </c>
      <c r="AG284" s="84" t="str">
        <f t="shared" si="44"/>
        <v/>
      </c>
      <c r="AI284" s="36">
        <f t="shared" si="45"/>
        <v>0</v>
      </c>
      <c r="AK284" s="36" t="str">
        <f t="shared" si="46"/>
        <v/>
      </c>
    </row>
    <row r="285" spans="1:37" x14ac:dyDescent="0.25">
      <c r="A285" s="34"/>
      <c r="B285" s="55"/>
      <c r="C285" s="56"/>
      <c r="D285" s="56"/>
      <c r="E285" s="56"/>
      <c r="F285" s="56"/>
      <c r="G285" s="57"/>
      <c r="H285" s="57"/>
      <c r="I285" s="58"/>
      <c r="J285" s="34"/>
      <c r="L285" s="36" t="str">
        <f>IF($B285="", "", IFERROR(FIND(Campaigns!$Q$4, $B285), ""))</f>
        <v/>
      </c>
      <c r="M285" s="73" t="str">
        <f t="shared" si="41"/>
        <v/>
      </c>
      <c r="N285" s="74" t="str">
        <f t="shared" si="42"/>
        <v/>
      </c>
      <c r="O285" s="22" t="str">
        <f t="shared" si="43"/>
        <v/>
      </c>
      <c r="Q285" s="20" t="str">
        <f t="shared" si="40"/>
        <v/>
      </c>
      <c r="R285" s="21" t="str">
        <f t="shared" si="47"/>
        <v/>
      </c>
      <c r="S285" s="21" t="str">
        <f t="shared" si="47"/>
        <v/>
      </c>
      <c r="T285" s="21" t="str">
        <f t="shared" si="47"/>
        <v/>
      </c>
      <c r="U285" s="21" t="str">
        <f t="shared" si="47"/>
        <v/>
      </c>
      <c r="V285" s="21" t="str">
        <f t="shared" si="47"/>
        <v/>
      </c>
      <c r="W285" s="21" t="str">
        <f t="shared" si="47"/>
        <v/>
      </c>
      <c r="X285" s="21" t="str">
        <f t="shared" si="47"/>
        <v/>
      </c>
      <c r="Y285" s="21" t="str">
        <f t="shared" si="47"/>
        <v/>
      </c>
      <c r="Z285" s="21" t="str">
        <f t="shared" si="47"/>
        <v/>
      </c>
      <c r="AA285" s="21" t="str">
        <f t="shared" si="47"/>
        <v/>
      </c>
      <c r="AB285" s="38" t="str">
        <f t="shared" si="47"/>
        <v/>
      </c>
      <c r="AD285" s="36" t="str">
        <f>IF($N285="", "", IFERROR(INDEX(Campaigns!$D$11:$D$380, MATCH($N285, Campaigns!$E$11:$E$380, 0)), ""))</f>
        <v/>
      </c>
      <c r="AE285" s="38" t="str">
        <f>IF(COUNTIF($Q285:$AB285, "X")=0, "", IFERROR(INDEX('Intro &amp; Setup'!$T$17:$T$28, MATCH(INDEX($Q$10:$AB$10, $AC285, MATCH("X", $Q285:$AB285, 0)), 'Intro &amp; Setup'!$AA$17:$AA$28, 0)), ""))</f>
        <v/>
      </c>
      <c r="AG285" s="84" t="str">
        <f t="shared" si="44"/>
        <v/>
      </c>
      <c r="AI285" s="36">
        <f t="shared" si="45"/>
        <v>0</v>
      </c>
      <c r="AK285" s="36" t="str">
        <f t="shared" si="46"/>
        <v/>
      </c>
    </row>
    <row r="286" spans="1:37" x14ac:dyDescent="0.25">
      <c r="A286" s="34"/>
      <c r="B286" s="55"/>
      <c r="C286" s="56"/>
      <c r="D286" s="56"/>
      <c r="E286" s="56"/>
      <c r="F286" s="56"/>
      <c r="G286" s="57"/>
      <c r="H286" s="57"/>
      <c r="I286" s="58"/>
      <c r="J286" s="34"/>
      <c r="L286" s="36" t="str">
        <f>IF($B286="", "", IFERROR(FIND(Campaigns!$Q$4, $B286), ""))</f>
        <v/>
      </c>
      <c r="M286" s="73" t="str">
        <f t="shared" si="41"/>
        <v/>
      </c>
      <c r="N286" s="74" t="str">
        <f t="shared" si="42"/>
        <v/>
      </c>
      <c r="O286" s="22" t="str">
        <f t="shared" si="43"/>
        <v/>
      </c>
      <c r="Q286" s="20" t="str">
        <f t="shared" si="40"/>
        <v/>
      </c>
      <c r="R286" s="21" t="str">
        <f t="shared" si="47"/>
        <v/>
      </c>
      <c r="S286" s="21" t="str">
        <f t="shared" si="47"/>
        <v/>
      </c>
      <c r="T286" s="21" t="str">
        <f t="shared" si="47"/>
        <v/>
      </c>
      <c r="U286" s="21" t="str">
        <f t="shared" si="47"/>
        <v/>
      </c>
      <c r="V286" s="21" t="str">
        <f t="shared" si="47"/>
        <v/>
      </c>
      <c r="W286" s="21" t="str">
        <f t="shared" si="47"/>
        <v/>
      </c>
      <c r="X286" s="21" t="str">
        <f t="shared" si="47"/>
        <v/>
      </c>
      <c r="Y286" s="21" t="str">
        <f t="shared" si="47"/>
        <v/>
      </c>
      <c r="Z286" s="21" t="str">
        <f t="shared" si="47"/>
        <v/>
      </c>
      <c r="AA286" s="21" t="str">
        <f t="shared" si="47"/>
        <v/>
      </c>
      <c r="AB286" s="38" t="str">
        <f t="shared" si="47"/>
        <v/>
      </c>
      <c r="AD286" s="36" t="str">
        <f>IF($N286="", "", IFERROR(INDEX(Campaigns!$D$11:$D$380, MATCH($N286, Campaigns!$E$11:$E$380, 0)), ""))</f>
        <v/>
      </c>
      <c r="AE286" s="38" t="str">
        <f>IF(COUNTIF($Q286:$AB286, "X")=0, "", IFERROR(INDEX('Intro &amp; Setup'!$T$17:$T$28, MATCH(INDEX($Q$10:$AB$10, $AC286, MATCH("X", $Q286:$AB286, 0)), 'Intro &amp; Setup'!$AA$17:$AA$28, 0)), ""))</f>
        <v/>
      </c>
      <c r="AG286" s="84" t="str">
        <f t="shared" si="44"/>
        <v/>
      </c>
      <c r="AI286" s="36">
        <f t="shared" si="45"/>
        <v>0</v>
      </c>
      <c r="AK286" s="36" t="str">
        <f t="shared" si="46"/>
        <v/>
      </c>
    </row>
    <row r="287" spans="1:37" x14ac:dyDescent="0.25">
      <c r="A287" s="34"/>
      <c r="B287" s="55"/>
      <c r="C287" s="56"/>
      <c r="D287" s="56"/>
      <c r="E287" s="56"/>
      <c r="F287" s="56"/>
      <c r="G287" s="57"/>
      <c r="H287" s="57"/>
      <c r="I287" s="58"/>
      <c r="J287" s="34"/>
      <c r="L287" s="36" t="str">
        <f>IF($B287="", "", IFERROR(FIND(Campaigns!$Q$4, $B287), ""))</f>
        <v/>
      </c>
      <c r="M287" s="73" t="str">
        <f t="shared" si="41"/>
        <v/>
      </c>
      <c r="N287" s="74" t="str">
        <f t="shared" si="42"/>
        <v/>
      </c>
      <c r="O287" s="22" t="str">
        <f t="shared" si="43"/>
        <v/>
      </c>
      <c r="Q287" s="20" t="str">
        <f t="shared" si="40"/>
        <v/>
      </c>
      <c r="R287" s="21" t="str">
        <f t="shared" si="47"/>
        <v/>
      </c>
      <c r="S287" s="21" t="str">
        <f t="shared" si="47"/>
        <v/>
      </c>
      <c r="T287" s="21" t="str">
        <f t="shared" si="47"/>
        <v/>
      </c>
      <c r="U287" s="21" t="str">
        <f t="shared" si="47"/>
        <v/>
      </c>
      <c r="V287" s="21" t="str">
        <f t="shared" si="47"/>
        <v/>
      </c>
      <c r="W287" s="21" t="str">
        <f t="shared" si="47"/>
        <v/>
      </c>
      <c r="X287" s="21" t="str">
        <f t="shared" si="47"/>
        <v/>
      </c>
      <c r="Y287" s="21" t="str">
        <f t="shared" si="47"/>
        <v/>
      </c>
      <c r="Z287" s="21" t="str">
        <f t="shared" si="47"/>
        <v/>
      </c>
      <c r="AA287" s="21" t="str">
        <f t="shared" si="47"/>
        <v/>
      </c>
      <c r="AB287" s="38" t="str">
        <f t="shared" si="47"/>
        <v/>
      </c>
      <c r="AD287" s="36" t="str">
        <f>IF($N287="", "", IFERROR(INDEX(Campaigns!$D$11:$D$380, MATCH($N287, Campaigns!$E$11:$E$380, 0)), ""))</f>
        <v/>
      </c>
      <c r="AE287" s="38" t="str">
        <f>IF(COUNTIF($Q287:$AB287, "X")=0, "", IFERROR(INDEX('Intro &amp; Setup'!$T$17:$T$28, MATCH(INDEX($Q$10:$AB$10, $AC287, MATCH("X", $Q287:$AB287, 0)), 'Intro &amp; Setup'!$AA$17:$AA$28, 0)), ""))</f>
        <v/>
      </c>
      <c r="AG287" s="84" t="str">
        <f t="shared" si="44"/>
        <v/>
      </c>
      <c r="AI287" s="36">
        <f t="shared" si="45"/>
        <v>0</v>
      </c>
      <c r="AK287" s="36" t="str">
        <f t="shared" si="46"/>
        <v/>
      </c>
    </row>
    <row r="288" spans="1:37" x14ac:dyDescent="0.25">
      <c r="A288" s="34"/>
      <c r="B288" s="55"/>
      <c r="C288" s="56"/>
      <c r="D288" s="56"/>
      <c r="E288" s="56"/>
      <c r="F288" s="56"/>
      <c r="G288" s="57"/>
      <c r="H288" s="57"/>
      <c r="I288" s="58"/>
      <c r="J288" s="34"/>
      <c r="L288" s="36" t="str">
        <f>IF($B288="", "", IFERROR(FIND(Campaigns!$Q$4, $B288), ""))</f>
        <v/>
      </c>
      <c r="M288" s="73" t="str">
        <f t="shared" si="41"/>
        <v/>
      </c>
      <c r="N288" s="74" t="str">
        <f t="shared" si="42"/>
        <v/>
      </c>
      <c r="O288" s="22" t="str">
        <f t="shared" si="43"/>
        <v/>
      </c>
      <c r="Q288" s="20" t="str">
        <f t="shared" si="40"/>
        <v/>
      </c>
      <c r="R288" s="21" t="str">
        <f t="shared" si="47"/>
        <v/>
      </c>
      <c r="S288" s="21" t="str">
        <f t="shared" si="47"/>
        <v/>
      </c>
      <c r="T288" s="21" t="str">
        <f t="shared" si="47"/>
        <v/>
      </c>
      <c r="U288" s="21" t="str">
        <f t="shared" si="47"/>
        <v/>
      </c>
      <c r="V288" s="21" t="str">
        <f t="shared" si="47"/>
        <v/>
      </c>
      <c r="W288" s="21" t="str">
        <f t="shared" si="47"/>
        <v/>
      </c>
      <c r="X288" s="21" t="str">
        <f t="shared" si="47"/>
        <v/>
      </c>
      <c r="Y288" s="21" t="str">
        <f t="shared" si="47"/>
        <v/>
      </c>
      <c r="Z288" s="21" t="str">
        <f t="shared" si="47"/>
        <v/>
      </c>
      <c r="AA288" s="21" t="str">
        <f t="shared" si="47"/>
        <v/>
      </c>
      <c r="AB288" s="38" t="str">
        <f t="shared" si="47"/>
        <v/>
      </c>
      <c r="AD288" s="36" t="str">
        <f>IF($N288="", "", IFERROR(INDEX(Campaigns!$D$11:$D$380, MATCH($N288, Campaigns!$E$11:$E$380, 0)), ""))</f>
        <v/>
      </c>
      <c r="AE288" s="38" t="str">
        <f>IF(COUNTIF($Q288:$AB288, "X")=0, "", IFERROR(INDEX('Intro &amp; Setup'!$T$17:$T$28, MATCH(INDEX($Q$10:$AB$10, $AC288, MATCH("X", $Q288:$AB288, 0)), 'Intro &amp; Setup'!$AA$17:$AA$28, 0)), ""))</f>
        <v/>
      </c>
      <c r="AG288" s="84" t="str">
        <f t="shared" si="44"/>
        <v/>
      </c>
      <c r="AI288" s="36">
        <f t="shared" si="45"/>
        <v>0</v>
      </c>
      <c r="AK288" s="36" t="str">
        <f t="shared" si="46"/>
        <v/>
      </c>
    </row>
    <row r="289" spans="1:37" x14ac:dyDescent="0.25">
      <c r="A289" s="34"/>
      <c r="B289" s="55"/>
      <c r="C289" s="56"/>
      <c r="D289" s="56"/>
      <c r="E289" s="56"/>
      <c r="F289" s="56"/>
      <c r="G289" s="57"/>
      <c r="H289" s="57"/>
      <c r="I289" s="58"/>
      <c r="J289" s="34"/>
      <c r="L289" s="36" t="str">
        <f>IF($B289="", "", IFERROR(FIND(Campaigns!$Q$4, $B289), ""))</f>
        <v/>
      </c>
      <c r="M289" s="73" t="str">
        <f t="shared" si="41"/>
        <v/>
      </c>
      <c r="N289" s="74" t="str">
        <f t="shared" si="42"/>
        <v/>
      </c>
      <c r="O289" s="22" t="str">
        <f t="shared" si="43"/>
        <v/>
      </c>
      <c r="Q289" s="20" t="str">
        <f t="shared" si="40"/>
        <v/>
      </c>
      <c r="R289" s="21" t="str">
        <f t="shared" si="47"/>
        <v/>
      </c>
      <c r="S289" s="21" t="str">
        <f t="shared" si="47"/>
        <v/>
      </c>
      <c r="T289" s="21" t="str">
        <f t="shared" si="47"/>
        <v/>
      </c>
      <c r="U289" s="21" t="str">
        <f t="shared" si="47"/>
        <v/>
      </c>
      <c r="V289" s="21" t="str">
        <f t="shared" si="47"/>
        <v/>
      </c>
      <c r="W289" s="21" t="str">
        <f t="shared" si="47"/>
        <v/>
      </c>
      <c r="X289" s="21" t="str">
        <f t="shared" si="47"/>
        <v/>
      </c>
      <c r="Y289" s="21" t="str">
        <f t="shared" si="47"/>
        <v/>
      </c>
      <c r="Z289" s="21" t="str">
        <f t="shared" si="47"/>
        <v/>
      </c>
      <c r="AA289" s="21" t="str">
        <f t="shared" si="47"/>
        <v/>
      </c>
      <c r="AB289" s="38" t="str">
        <f t="shared" si="47"/>
        <v/>
      </c>
      <c r="AD289" s="36" t="str">
        <f>IF($N289="", "", IFERROR(INDEX(Campaigns!$D$11:$D$380, MATCH($N289, Campaigns!$E$11:$E$380, 0)), ""))</f>
        <v/>
      </c>
      <c r="AE289" s="38" t="str">
        <f>IF(COUNTIF($Q289:$AB289, "X")=0, "", IFERROR(INDEX('Intro &amp; Setup'!$T$17:$T$28, MATCH(INDEX($Q$10:$AB$10, $AC289, MATCH("X", $Q289:$AB289, 0)), 'Intro &amp; Setup'!$AA$17:$AA$28, 0)), ""))</f>
        <v/>
      </c>
      <c r="AG289" s="84" t="str">
        <f t="shared" si="44"/>
        <v/>
      </c>
      <c r="AI289" s="36">
        <f t="shared" si="45"/>
        <v>0</v>
      </c>
      <c r="AK289" s="36" t="str">
        <f t="shared" si="46"/>
        <v/>
      </c>
    </row>
    <row r="290" spans="1:37" x14ac:dyDescent="0.25">
      <c r="A290" s="34"/>
      <c r="B290" s="55"/>
      <c r="C290" s="56"/>
      <c r="D290" s="56"/>
      <c r="E290" s="56"/>
      <c r="F290" s="56"/>
      <c r="G290" s="57"/>
      <c r="H290" s="57"/>
      <c r="I290" s="58"/>
      <c r="J290" s="34"/>
      <c r="L290" s="36" t="str">
        <f>IF($B290="", "", IFERROR(FIND(Campaigns!$Q$4, $B290), ""))</f>
        <v/>
      </c>
      <c r="M290" s="73" t="str">
        <f t="shared" si="41"/>
        <v/>
      </c>
      <c r="N290" s="74" t="str">
        <f t="shared" si="42"/>
        <v/>
      </c>
      <c r="O290" s="22" t="str">
        <f t="shared" si="43"/>
        <v/>
      </c>
      <c r="Q290" s="20" t="str">
        <f t="shared" si="40"/>
        <v/>
      </c>
      <c r="R290" s="21" t="str">
        <f t="shared" si="47"/>
        <v/>
      </c>
      <c r="S290" s="21" t="str">
        <f t="shared" si="47"/>
        <v/>
      </c>
      <c r="T290" s="21" t="str">
        <f t="shared" si="47"/>
        <v/>
      </c>
      <c r="U290" s="21" t="str">
        <f t="shared" si="47"/>
        <v/>
      </c>
      <c r="V290" s="21" t="str">
        <f t="shared" si="47"/>
        <v/>
      </c>
      <c r="W290" s="21" t="str">
        <f t="shared" si="47"/>
        <v/>
      </c>
      <c r="X290" s="21" t="str">
        <f t="shared" si="47"/>
        <v/>
      </c>
      <c r="Y290" s="21" t="str">
        <f t="shared" si="47"/>
        <v/>
      </c>
      <c r="Z290" s="21" t="str">
        <f t="shared" si="47"/>
        <v/>
      </c>
      <c r="AA290" s="21" t="str">
        <f t="shared" si="47"/>
        <v/>
      </c>
      <c r="AB290" s="38" t="str">
        <f t="shared" si="47"/>
        <v/>
      </c>
      <c r="AD290" s="36" t="str">
        <f>IF($N290="", "", IFERROR(INDEX(Campaigns!$D$11:$D$380, MATCH($N290, Campaigns!$E$11:$E$380, 0)), ""))</f>
        <v/>
      </c>
      <c r="AE290" s="38" t="str">
        <f>IF(COUNTIF($Q290:$AB290, "X")=0, "", IFERROR(INDEX('Intro &amp; Setup'!$T$17:$T$28, MATCH(INDEX($Q$10:$AB$10, $AC290, MATCH("X", $Q290:$AB290, 0)), 'Intro &amp; Setup'!$AA$17:$AA$28, 0)), ""))</f>
        <v/>
      </c>
      <c r="AG290" s="84" t="str">
        <f t="shared" si="44"/>
        <v/>
      </c>
      <c r="AI290" s="36">
        <f t="shared" si="45"/>
        <v>0</v>
      </c>
      <c r="AK290" s="36" t="str">
        <f t="shared" si="46"/>
        <v/>
      </c>
    </row>
    <row r="291" spans="1:37" x14ac:dyDescent="0.25">
      <c r="A291" s="34"/>
      <c r="B291" s="55"/>
      <c r="C291" s="56"/>
      <c r="D291" s="56"/>
      <c r="E291" s="56"/>
      <c r="F291" s="56"/>
      <c r="G291" s="57"/>
      <c r="H291" s="57"/>
      <c r="I291" s="58"/>
      <c r="J291" s="34"/>
      <c r="L291" s="36" t="str">
        <f>IF($B291="", "", IFERROR(FIND(Campaigns!$Q$4, $B291), ""))</f>
        <v/>
      </c>
      <c r="M291" s="73" t="str">
        <f t="shared" si="41"/>
        <v/>
      </c>
      <c r="N291" s="74" t="str">
        <f t="shared" si="42"/>
        <v/>
      </c>
      <c r="O291" s="22" t="str">
        <f t="shared" si="43"/>
        <v/>
      </c>
      <c r="Q291" s="20" t="str">
        <f t="shared" si="40"/>
        <v/>
      </c>
      <c r="R291" s="21" t="str">
        <f t="shared" si="47"/>
        <v/>
      </c>
      <c r="S291" s="21" t="str">
        <f t="shared" si="47"/>
        <v/>
      </c>
      <c r="T291" s="21" t="str">
        <f t="shared" si="47"/>
        <v/>
      </c>
      <c r="U291" s="21" t="str">
        <f t="shared" si="47"/>
        <v/>
      </c>
      <c r="V291" s="21" t="str">
        <f t="shared" si="47"/>
        <v/>
      </c>
      <c r="W291" s="21" t="str">
        <f t="shared" si="47"/>
        <v/>
      </c>
      <c r="X291" s="21" t="str">
        <f t="shared" si="47"/>
        <v/>
      </c>
      <c r="Y291" s="21" t="str">
        <f t="shared" si="47"/>
        <v/>
      </c>
      <c r="Z291" s="21" t="str">
        <f t="shared" si="47"/>
        <v/>
      </c>
      <c r="AA291" s="21" t="str">
        <f t="shared" si="47"/>
        <v/>
      </c>
      <c r="AB291" s="38" t="str">
        <f t="shared" si="47"/>
        <v/>
      </c>
      <c r="AD291" s="36" t="str">
        <f>IF($N291="", "", IFERROR(INDEX(Campaigns!$D$11:$D$380, MATCH($N291, Campaigns!$E$11:$E$380, 0)), ""))</f>
        <v/>
      </c>
      <c r="AE291" s="38" t="str">
        <f>IF(COUNTIF($Q291:$AB291, "X")=0, "", IFERROR(INDEX('Intro &amp; Setup'!$T$17:$T$28, MATCH(INDEX($Q$10:$AB$10, $AC291, MATCH("X", $Q291:$AB291, 0)), 'Intro &amp; Setup'!$AA$17:$AA$28, 0)), ""))</f>
        <v/>
      </c>
      <c r="AG291" s="84" t="str">
        <f t="shared" si="44"/>
        <v/>
      </c>
      <c r="AI291" s="36">
        <f t="shared" si="45"/>
        <v>0</v>
      </c>
      <c r="AK291" s="36" t="str">
        <f t="shared" si="46"/>
        <v/>
      </c>
    </row>
    <row r="292" spans="1:37" x14ac:dyDescent="0.25">
      <c r="A292" s="34"/>
      <c r="B292" s="55"/>
      <c r="C292" s="56"/>
      <c r="D292" s="56"/>
      <c r="E292" s="56"/>
      <c r="F292" s="56"/>
      <c r="G292" s="57"/>
      <c r="H292" s="57"/>
      <c r="I292" s="58"/>
      <c r="J292" s="34"/>
      <c r="L292" s="36" t="str">
        <f>IF($B292="", "", IFERROR(FIND(Campaigns!$Q$4, $B292), ""))</f>
        <v/>
      </c>
      <c r="M292" s="73" t="str">
        <f t="shared" si="41"/>
        <v/>
      </c>
      <c r="N292" s="74" t="str">
        <f t="shared" si="42"/>
        <v/>
      </c>
      <c r="O292" s="22" t="str">
        <f t="shared" si="43"/>
        <v/>
      </c>
      <c r="Q292" s="20" t="str">
        <f t="shared" si="40"/>
        <v/>
      </c>
      <c r="R292" s="21" t="str">
        <f t="shared" si="47"/>
        <v/>
      </c>
      <c r="S292" s="21" t="str">
        <f t="shared" si="47"/>
        <v/>
      </c>
      <c r="T292" s="21" t="str">
        <f t="shared" si="47"/>
        <v/>
      </c>
      <c r="U292" s="21" t="str">
        <f t="shared" si="47"/>
        <v/>
      </c>
      <c r="V292" s="21" t="str">
        <f t="shared" si="47"/>
        <v/>
      </c>
      <c r="W292" s="21" t="str">
        <f t="shared" si="47"/>
        <v/>
      </c>
      <c r="X292" s="21" t="str">
        <f t="shared" si="47"/>
        <v/>
      </c>
      <c r="Y292" s="21" t="str">
        <f t="shared" si="47"/>
        <v/>
      </c>
      <c r="Z292" s="21" t="str">
        <f t="shared" si="47"/>
        <v/>
      </c>
      <c r="AA292" s="21" t="str">
        <f t="shared" si="47"/>
        <v/>
      </c>
      <c r="AB292" s="38" t="str">
        <f t="shared" si="47"/>
        <v/>
      </c>
      <c r="AD292" s="36" t="str">
        <f>IF($N292="", "", IFERROR(INDEX(Campaigns!$D$11:$D$380, MATCH($N292, Campaigns!$E$11:$E$380, 0)), ""))</f>
        <v/>
      </c>
      <c r="AE292" s="38" t="str">
        <f>IF(COUNTIF($Q292:$AB292, "X")=0, "", IFERROR(INDEX('Intro &amp; Setup'!$T$17:$T$28, MATCH(INDEX($Q$10:$AB$10, $AC292, MATCH("X", $Q292:$AB292, 0)), 'Intro &amp; Setup'!$AA$17:$AA$28, 0)), ""))</f>
        <v/>
      </c>
      <c r="AG292" s="84" t="str">
        <f t="shared" si="44"/>
        <v/>
      </c>
      <c r="AI292" s="36">
        <f t="shared" si="45"/>
        <v>0</v>
      </c>
      <c r="AK292" s="36" t="str">
        <f t="shared" si="46"/>
        <v/>
      </c>
    </row>
    <row r="293" spans="1:37" x14ac:dyDescent="0.25">
      <c r="A293" s="34"/>
      <c r="B293" s="55"/>
      <c r="C293" s="56"/>
      <c r="D293" s="56"/>
      <c r="E293" s="56"/>
      <c r="F293" s="56"/>
      <c r="G293" s="57"/>
      <c r="H293" s="57"/>
      <c r="I293" s="58"/>
      <c r="J293" s="34"/>
      <c r="L293" s="36" t="str">
        <f>IF($B293="", "", IFERROR(FIND(Campaigns!$Q$4, $B293), ""))</f>
        <v/>
      </c>
      <c r="M293" s="73" t="str">
        <f t="shared" si="41"/>
        <v/>
      </c>
      <c r="N293" s="74" t="str">
        <f t="shared" si="42"/>
        <v/>
      </c>
      <c r="O293" s="22" t="str">
        <f t="shared" si="43"/>
        <v/>
      </c>
      <c r="Q293" s="20" t="str">
        <f t="shared" si="40"/>
        <v/>
      </c>
      <c r="R293" s="21" t="str">
        <f t="shared" si="47"/>
        <v/>
      </c>
      <c r="S293" s="21" t="str">
        <f t="shared" si="47"/>
        <v/>
      </c>
      <c r="T293" s="21" t="str">
        <f t="shared" si="47"/>
        <v/>
      </c>
      <c r="U293" s="21" t="str">
        <f t="shared" si="47"/>
        <v/>
      </c>
      <c r="V293" s="21" t="str">
        <f t="shared" si="47"/>
        <v/>
      </c>
      <c r="W293" s="21" t="str">
        <f t="shared" si="47"/>
        <v/>
      </c>
      <c r="X293" s="21" t="str">
        <f t="shared" si="47"/>
        <v/>
      </c>
      <c r="Y293" s="21" t="str">
        <f t="shared" si="47"/>
        <v/>
      </c>
      <c r="Z293" s="21" t="str">
        <f t="shared" si="47"/>
        <v/>
      </c>
      <c r="AA293" s="21" t="str">
        <f t="shared" si="47"/>
        <v/>
      </c>
      <c r="AB293" s="38" t="str">
        <f t="shared" si="47"/>
        <v/>
      </c>
      <c r="AD293" s="36" t="str">
        <f>IF($N293="", "", IFERROR(INDEX(Campaigns!$D$11:$D$380, MATCH($N293, Campaigns!$E$11:$E$380, 0)), ""))</f>
        <v/>
      </c>
      <c r="AE293" s="38" t="str">
        <f>IF(COUNTIF($Q293:$AB293, "X")=0, "", IFERROR(INDEX('Intro &amp; Setup'!$T$17:$T$28, MATCH(INDEX($Q$10:$AB$10, $AC293, MATCH("X", $Q293:$AB293, 0)), 'Intro &amp; Setup'!$AA$17:$AA$28, 0)), ""))</f>
        <v/>
      </c>
      <c r="AG293" s="84" t="str">
        <f t="shared" si="44"/>
        <v/>
      </c>
      <c r="AI293" s="36">
        <f t="shared" si="45"/>
        <v>0</v>
      </c>
      <c r="AK293" s="36" t="str">
        <f t="shared" si="46"/>
        <v/>
      </c>
    </row>
    <row r="294" spans="1:37" x14ac:dyDescent="0.25">
      <c r="A294" s="34"/>
      <c r="B294" s="55"/>
      <c r="C294" s="56"/>
      <c r="D294" s="56"/>
      <c r="E294" s="56"/>
      <c r="F294" s="56"/>
      <c r="G294" s="57"/>
      <c r="H294" s="57"/>
      <c r="I294" s="58"/>
      <c r="J294" s="34"/>
      <c r="L294" s="36" t="str">
        <f>IF($B294="", "", IFERROR(FIND(Campaigns!$Q$4, $B294), ""))</f>
        <v/>
      </c>
      <c r="M294" s="73" t="str">
        <f t="shared" si="41"/>
        <v/>
      </c>
      <c r="N294" s="74" t="str">
        <f t="shared" si="42"/>
        <v/>
      </c>
      <c r="O294" s="22" t="str">
        <f t="shared" si="43"/>
        <v/>
      </c>
      <c r="Q294" s="20" t="str">
        <f t="shared" si="40"/>
        <v/>
      </c>
      <c r="R294" s="21" t="str">
        <f t="shared" si="47"/>
        <v/>
      </c>
      <c r="S294" s="21" t="str">
        <f t="shared" si="47"/>
        <v/>
      </c>
      <c r="T294" s="21" t="str">
        <f t="shared" si="47"/>
        <v/>
      </c>
      <c r="U294" s="21" t="str">
        <f t="shared" si="47"/>
        <v/>
      </c>
      <c r="V294" s="21" t="str">
        <f t="shared" si="47"/>
        <v/>
      </c>
      <c r="W294" s="21" t="str">
        <f t="shared" si="47"/>
        <v/>
      </c>
      <c r="X294" s="21" t="str">
        <f t="shared" si="47"/>
        <v/>
      </c>
      <c r="Y294" s="21" t="str">
        <f t="shared" si="47"/>
        <v/>
      </c>
      <c r="Z294" s="21" t="str">
        <f t="shared" si="47"/>
        <v/>
      </c>
      <c r="AA294" s="21" t="str">
        <f t="shared" si="47"/>
        <v/>
      </c>
      <c r="AB294" s="38" t="str">
        <f t="shared" si="47"/>
        <v/>
      </c>
      <c r="AD294" s="36" t="str">
        <f>IF($N294="", "", IFERROR(INDEX(Campaigns!$D$11:$D$380, MATCH($N294, Campaigns!$E$11:$E$380, 0)), ""))</f>
        <v/>
      </c>
      <c r="AE294" s="38" t="str">
        <f>IF(COUNTIF($Q294:$AB294, "X")=0, "", IFERROR(INDEX('Intro &amp; Setup'!$T$17:$T$28, MATCH(INDEX($Q$10:$AB$10, $AC294, MATCH("X", $Q294:$AB294, 0)), 'Intro &amp; Setup'!$AA$17:$AA$28, 0)), ""))</f>
        <v/>
      </c>
      <c r="AG294" s="84" t="str">
        <f t="shared" si="44"/>
        <v/>
      </c>
      <c r="AI294" s="36">
        <f t="shared" si="45"/>
        <v>0</v>
      </c>
      <c r="AK294" s="36" t="str">
        <f t="shared" si="46"/>
        <v/>
      </c>
    </row>
    <row r="295" spans="1:37" x14ac:dyDescent="0.25">
      <c r="A295" s="34"/>
      <c r="B295" s="55"/>
      <c r="C295" s="56"/>
      <c r="D295" s="56"/>
      <c r="E295" s="56"/>
      <c r="F295" s="56"/>
      <c r="G295" s="57"/>
      <c r="H295" s="57"/>
      <c r="I295" s="58"/>
      <c r="J295" s="34"/>
      <c r="L295" s="36" t="str">
        <f>IF($B295="", "", IFERROR(FIND(Campaigns!$Q$4, $B295), ""))</f>
        <v/>
      </c>
      <c r="M295" s="73" t="str">
        <f t="shared" si="41"/>
        <v/>
      </c>
      <c r="N295" s="74" t="str">
        <f t="shared" si="42"/>
        <v/>
      </c>
      <c r="O295" s="22" t="str">
        <f t="shared" si="43"/>
        <v/>
      </c>
      <c r="Q295" s="20" t="str">
        <f t="shared" si="40"/>
        <v/>
      </c>
      <c r="R295" s="21" t="str">
        <f t="shared" si="47"/>
        <v/>
      </c>
      <c r="S295" s="21" t="str">
        <f t="shared" si="47"/>
        <v/>
      </c>
      <c r="T295" s="21" t="str">
        <f t="shared" si="47"/>
        <v/>
      </c>
      <c r="U295" s="21" t="str">
        <f t="shared" si="47"/>
        <v/>
      </c>
      <c r="V295" s="21" t="str">
        <f t="shared" si="47"/>
        <v/>
      </c>
      <c r="W295" s="21" t="str">
        <f t="shared" si="47"/>
        <v/>
      </c>
      <c r="X295" s="21" t="str">
        <f t="shared" si="47"/>
        <v/>
      </c>
      <c r="Y295" s="21" t="str">
        <f t="shared" si="47"/>
        <v/>
      </c>
      <c r="Z295" s="21" t="str">
        <f t="shared" si="47"/>
        <v/>
      </c>
      <c r="AA295" s="21" t="str">
        <f t="shared" si="47"/>
        <v/>
      </c>
      <c r="AB295" s="38" t="str">
        <f t="shared" si="47"/>
        <v/>
      </c>
      <c r="AD295" s="36" t="str">
        <f>IF($N295="", "", IFERROR(INDEX(Campaigns!$D$11:$D$380, MATCH($N295, Campaigns!$E$11:$E$380, 0)), ""))</f>
        <v/>
      </c>
      <c r="AE295" s="38" t="str">
        <f>IF(COUNTIF($Q295:$AB295, "X")=0, "", IFERROR(INDEX('Intro &amp; Setup'!$T$17:$T$28, MATCH(INDEX($Q$10:$AB$10, $AC295, MATCH("X", $Q295:$AB295, 0)), 'Intro &amp; Setup'!$AA$17:$AA$28, 0)), ""))</f>
        <v/>
      </c>
      <c r="AG295" s="84" t="str">
        <f t="shared" si="44"/>
        <v/>
      </c>
      <c r="AI295" s="36">
        <f t="shared" si="45"/>
        <v>0</v>
      </c>
      <c r="AK295" s="36" t="str">
        <f t="shared" si="46"/>
        <v/>
      </c>
    </row>
    <row r="296" spans="1:37" x14ac:dyDescent="0.25">
      <c r="A296" s="34"/>
      <c r="B296" s="55"/>
      <c r="C296" s="56"/>
      <c r="D296" s="56"/>
      <c r="E296" s="56"/>
      <c r="F296" s="56"/>
      <c r="G296" s="57"/>
      <c r="H296" s="57"/>
      <c r="I296" s="58"/>
      <c r="J296" s="34"/>
      <c r="L296" s="36" t="str">
        <f>IF($B296="", "", IFERROR(FIND(Campaigns!$Q$4, $B296), ""))</f>
        <v/>
      </c>
      <c r="M296" s="73" t="str">
        <f t="shared" si="41"/>
        <v/>
      </c>
      <c r="N296" s="74" t="str">
        <f t="shared" si="42"/>
        <v/>
      </c>
      <c r="O296" s="22" t="str">
        <f t="shared" si="43"/>
        <v/>
      </c>
      <c r="Q296" s="20" t="str">
        <f t="shared" si="40"/>
        <v/>
      </c>
      <c r="R296" s="21" t="str">
        <f t="shared" si="47"/>
        <v/>
      </c>
      <c r="S296" s="21" t="str">
        <f t="shared" si="47"/>
        <v/>
      </c>
      <c r="T296" s="21" t="str">
        <f t="shared" si="47"/>
        <v/>
      </c>
      <c r="U296" s="21" t="str">
        <f t="shared" si="47"/>
        <v/>
      </c>
      <c r="V296" s="21" t="str">
        <f t="shared" si="47"/>
        <v/>
      </c>
      <c r="W296" s="21" t="str">
        <f t="shared" si="47"/>
        <v/>
      </c>
      <c r="X296" s="21" t="str">
        <f t="shared" si="47"/>
        <v/>
      </c>
      <c r="Y296" s="21" t="str">
        <f t="shared" si="47"/>
        <v/>
      </c>
      <c r="Z296" s="21" t="str">
        <f t="shared" si="47"/>
        <v/>
      </c>
      <c r="AA296" s="21" t="str">
        <f t="shared" si="47"/>
        <v/>
      </c>
      <c r="AB296" s="38" t="str">
        <f t="shared" si="47"/>
        <v/>
      </c>
      <c r="AD296" s="36" t="str">
        <f>IF($N296="", "", IFERROR(INDEX(Campaigns!$D$11:$D$380, MATCH($N296, Campaigns!$E$11:$E$380, 0)), ""))</f>
        <v/>
      </c>
      <c r="AE296" s="38" t="str">
        <f>IF(COUNTIF($Q296:$AB296, "X")=0, "", IFERROR(INDEX('Intro &amp; Setup'!$T$17:$T$28, MATCH(INDEX($Q$10:$AB$10, $AC296, MATCH("X", $Q296:$AB296, 0)), 'Intro &amp; Setup'!$AA$17:$AA$28, 0)), ""))</f>
        <v/>
      </c>
      <c r="AG296" s="84" t="str">
        <f t="shared" si="44"/>
        <v/>
      </c>
      <c r="AI296" s="36">
        <f t="shared" si="45"/>
        <v>0</v>
      </c>
      <c r="AK296" s="36" t="str">
        <f t="shared" si="46"/>
        <v/>
      </c>
    </row>
    <row r="297" spans="1:37" x14ac:dyDescent="0.25">
      <c r="A297" s="34"/>
      <c r="B297" s="55"/>
      <c r="C297" s="56"/>
      <c r="D297" s="56"/>
      <c r="E297" s="56"/>
      <c r="F297" s="56"/>
      <c r="G297" s="57"/>
      <c r="H297" s="57"/>
      <c r="I297" s="58"/>
      <c r="J297" s="34"/>
      <c r="L297" s="36" t="str">
        <f>IF($B297="", "", IFERROR(FIND(Campaigns!$Q$4, $B297), ""))</f>
        <v/>
      </c>
      <c r="M297" s="73" t="str">
        <f t="shared" si="41"/>
        <v/>
      </c>
      <c r="N297" s="74" t="str">
        <f t="shared" si="42"/>
        <v/>
      </c>
      <c r="O297" s="22" t="str">
        <f t="shared" si="43"/>
        <v/>
      </c>
      <c r="Q297" s="20" t="str">
        <f t="shared" si="40"/>
        <v/>
      </c>
      <c r="R297" s="21" t="str">
        <f t="shared" si="47"/>
        <v/>
      </c>
      <c r="S297" s="21" t="str">
        <f t="shared" si="47"/>
        <v/>
      </c>
      <c r="T297" s="21" t="str">
        <f t="shared" si="47"/>
        <v/>
      </c>
      <c r="U297" s="21" t="str">
        <f t="shared" si="47"/>
        <v/>
      </c>
      <c r="V297" s="21" t="str">
        <f t="shared" si="47"/>
        <v/>
      </c>
      <c r="W297" s="21" t="str">
        <f t="shared" si="47"/>
        <v/>
      </c>
      <c r="X297" s="21" t="str">
        <f t="shared" si="47"/>
        <v/>
      </c>
      <c r="Y297" s="21" t="str">
        <f t="shared" si="47"/>
        <v/>
      </c>
      <c r="Z297" s="21" t="str">
        <f t="shared" si="47"/>
        <v/>
      </c>
      <c r="AA297" s="21" t="str">
        <f t="shared" si="47"/>
        <v/>
      </c>
      <c r="AB297" s="38" t="str">
        <f t="shared" si="47"/>
        <v/>
      </c>
      <c r="AD297" s="36" t="str">
        <f>IF($N297="", "", IFERROR(INDEX(Campaigns!$D$11:$D$380, MATCH($N297, Campaigns!$E$11:$E$380, 0)), ""))</f>
        <v/>
      </c>
      <c r="AE297" s="38" t="str">
        <f>IF(COUNTIF($Q297:$AB297, "X")=0, "", IFERROR(INDEX('Intro &amp; Setup'!$T$17:$T$28, MATCH(INDEX($Q$10:$AB$10, $AC297, MATCH("X", $Q297:$AB297, 0)), 'Intro &amp; Setup'!$AA$17:$AA$28, 0)), ""))</f>
        <v/>
      </c>
      <c r="AG297" s="84" t="str">
        <f t="shared" si="44"/>
        <v/>
      </c>
      <c r="AI297" s="36">
        <f t="shared" si="45"/>
        <v>0</v>
      </c>
      <c r="AK297" s="36" t="str">
        <f t="shared" si="46"/>
        <v/>
      </c>
    </row>
    <row r="298" spans="1:37" x14ac:dyDescent="0.25">
      <c r="A298" s="34"/>
      <c r="B298" s="55"/>
      <c r="C298" s="56"/>
      <c r="D298" s="56"/>
      <c r="E298" s="56"/>
      <c r="F298" s="56"/>
      <c r="G298" s="57"/>
      <c r="H298" s="57"/>
      <c r="I298" s="58"/>
      <c r="J298" s="34"/>
      <c r="L298" s="36" t="str">
        <f>IF($B298="", "", IFERROR(FIND(Campaigns!$Q$4, $B298), ""))</f>
        <v/>
      </c>
      <c r="M298" s="73" t="str">
        <f t="shared" si="41"/>
        <v/>
      </c>
      <c r="N298" s="74" t="str">
        <f t="shared" si="42"/>
        <v/>
      </c>
      <c r="O298" s="22" t="str">
        <f t="shared" si="43"/>
        <v/>
      </c>
      <c r="Q298" s="20" t="str">
        <f t="shared" si="40"/>
        <v/>
      </c>
      <c r="R298" s="21" t="str">
        <f t="shared" si="47"/>
        <v/>
      </c>
      <c r="S298" s="21" t="str">
        <f t="shared" si="47"/>
        <v/>
      </c>
      <c r="T298" s="21" t="str">
        <f t="shared" si="47"/>
        <v/>
      </c>
      <c r="U298" s="21" t="str">
        <f t="shared" si="47"/>
        <v/>
      </c>
      <c r="V298" s="21" t="str">
        <f t="shared" si="47"/>
        <v/>
      </c>
      <c r="W298" s="21" t="str">
        <f t="shared" si="47"/>
        <v/>
      </c>
      <c r="X298" s="21" t="str">
        <f t="shared" si="47"/>
        <v/>
      </c>
      <c r="Y298" s="21" t="str">
        <f t="shared" si="47"/>
        <v/>
      </c>
      <c r="Z298" s="21" t="str">
        <f t="shared" si="47"/>
        <v/>
      </c>
      <c r="AA298" s="21" t="str">
        <f t="shared" si="47"/>
        <v/>
      </c>
      <c r="AB298" s="38" t="str">
        <f t="shared" si="47"/>
        <v/>
      </c>
      <c r="AD298" s="36" t="str">
        <f>IF($N298="", "", IFERROR(INDEX(Campaigns!$D$11:$D$380, MATCH($N298, Campaigns!$E$11:$E$380, 0)), ""))</f>
        <v/>
      </c>
      <c r="AE298" s="38" t="str">
        <f>IF(COUNTIF($Q298:$AB298, "X")=0, "", IFERROR(INDEX('Intro &amp; Setup'!$T$17:$T$28, MATCH(INDEX($Q$10:$AB$10, $AC298, MATCH("X", $Q298:$AB298, 0)), 'Intro &amp; Setup'!$AA$17:$AA$28, 0)), ""))</f>
        <v/>
      </c>
      <c r="AG298" s="84" t="str">
        <f t="shared" si="44"/>
        <v/>
      </c>
      <c r="AI298" s="36">
        <f t="shared" si="45"/>
        <v>0</v>
      </c>
      <c r="AK298" s="36" t="str">
        <f t="shared" si="46"/>
        <v/>
      </c>
    </row>
    <row r="299" spans="1:37" x14ac:dyDescent="0.25">
      <c r="A299" s="34"/>
      <c r="B299" s="55"/>
      <c r="C299" s="56"/>
      <c r="D299" s="56"/>
      <c r="E299" s="56"/>
      <c r="F299" s="56"/>
      <c r="G299" s="57"/>
      <c r="H299" s="57"/>
      <c r="I299" s="58"/>
      <c r="J299" s="34"/>
      <c r="L299" s="36" t="str">
        <f>IF($B299="", "", IFERROR(FIND(Campaigns!$Q$4, $B299), ""))</f>
        <v/>
      </c>
      <c r="M299" s="73" t="str">
        <f t="shared" si="41"/>
        <v/>
      </c>
      <c r="N299" s="74" t="str">
        <f t="shared" si="42"/>
        <v/>
      </c>
      <c r="O299" s="22" t="str">
        <f t="shared" si="43"/>
        <v/>
      </c>
      <c r="Q299" s="20" t="str">
        <f t="shared" si="40"/>
        <v/>
      </c>
      <c r="R299" s="21" t="str">
        <f t="shared" si="47"/>
        <v/>
      </c>
      <c r="S299" s="21" t="str">
        <f t="shared" si="47"/>
        <v/>
      </c>
      <c r="T299" s="21" t="str">
        <f t="shared" si="47"/>
        <v/>
      </c>
      <c r="U299" s="21" t="str">
        <f t="shared" si="47"/>
        <v/>
      </c>
      <c r="V299" s="21" t="str">
        <f t="shared" si="47"/>
        <v/>
      </c>
      <c r="W299" s="21" t="str">
        <f t="shared" si="47"/>
        <v/>
      </c>
      <c r="X299" s="21" t="str">
        <f t="shared" si="47"/>
        <v/>
      </c>
      <c r="Y299" s="21" t="str">
        <f t="shared" si="47"/>
        <v/>
      </c>
      <c r="Z299" s="21" t="str">
        <f t="shared" si="47"/>
        <v/>
      </c>
      <c r="AA299" s="21" t="str">
        <f t="shared" si="47"/>
        <v/>
      </c>
      <c r="AB299" s="38" t="str">
        <f t="shared" si="47"/>
        <v/>
      </c>
      <c r="AD299" s="36" t="str">
        <f>IF($N299="", "", IFERROR(INDEX(Campaigns!$D$11:$D$380, MATCH($N299, Campaigns!$E$11:$E$380, 0)), ""))</f>
        <v/>
      </c>
      <c r="AE299" s="38" t="str">
        <f>IF(COUNTIF($Q299:$AB299, "X")=0, "", IFERROR(INDEX('Intro &amp; Setup'!$T$17:$T$28, MATCH(INDEX($Q$10:$AB$10, $AC299, MATCH("X", $Q299:$AB299, 0)), 'Intro &amp; Setup'!$AA$17:$AA$28, 0)), ""))</f>
        <v/>
      </c>
      <c r="AG299" s="84" t="str">
        <f t="shared" si="44"/>
        <v/>
      </c>
      <c r="AI299" s="36">
        <f t="shared" si="45"/>
        <v>0</v>
      </c>
      <c r="AK299" s="36" t="str">
        <f t="shared" si="46"/>
        <v/>
      </c>
    </row>
    <row r="300" spans="1:37" x14ac:dyDescent="0.25">
      <c r="A300" s="34"/>
      <c r="B300" s="55"/>
      <c r="C300" s="56"/>
      <c r="D300" s="56"/>
      <c r="E300" s="56"/>
      <c r="F300" s="56"/>
      <c r="G300" s="57"/>
      <c r="H300" s="57"/>
      <c r="I300" s="58"/>
      <c r="J300" s="34"/>
      <c r="L300" s="36" t="str">
        <f>IF($B300="", "", IFERROR(FIND(Campaigns!$Q$4, $B300), ""))</f>
        <v/>
      </c>
      <c r="M300" s="73" t="str">
        <f t="shared" si="41"/>
        <v/>
      </c>
      <c r="N300" s="74" t="str">
        <f t="shared" si="42"/>
        <v/>
      </c>
      <c r="O300" s="22" t="str">
        <f t="shared" si="43"/>
        <v/>
      </c>
      <c r="Q300" s="20" t="str">
        <f t="shared" si="40"/>
        <v/>
      </c>
      <c r="R300" s="21" t="str">
        <f t="shared" si="40"/>
        <v/>
      </c>
      <c r="S300" s="21" t="str">
        <f t="shared" si="40"/>
        <v/>
      </c>
      <c r="T300" s="21" t="str">
        <f t="shared" si="40"/>
        <v/>
      </c>
      <c r="U300" s="21" t="str">
        <f t="shared" si="40"/>
        <v/>
      </c>
      <c r="V300" s="21" t="str">
        <f t="shared" si="40"/>
        <v/>
      </c>
      <c r="W300" s="21" t="str">
        <f t="shared" si="40"/>
        <v/>
      </c>
      <c r="X300" s="21" t="str">
        <f t="shared" si="40"/>
        <v/>
      </c>
      <c r="Y300" s="21" t="str">
        <f t="shared" si="40"/>
        <v/>
      </c>
      <c r="Z300" s="21" t="str">
        <f t="shared" si="40"/>
        <v/>
      </c>
      <c r="AA300" s="21" t="str">
        <f t="shared" si="40"/>
        <v/>
      </c>
      <c r="AB300" s="38" t="str">
        <f t="shared" si="40"/>
        <v/>
      </c>
      <c r="AD300" s="36" t="str">
        <f>IF($N300="", "", IFERROR(INDEX(Campaigns!$D$11:$D$380, MATCH($N300, Campaigns!$E$11:$E$380, 0)), ""))</f>
        <v/>
      </c>
      <c r="AE300" s="38" t="str">
        <f>IF(COUNTIF($Q300:$AB300, "X")=0, "", IFERROR(INDEX('Intro &amp; Setup'!$T$17:$T$28, MATCH(INDEX($Q$10:$AB$10, $AC300, MATCH("X", $Q300:$AB300, 0)), 'Intro &amp; Setup'!$AA$17:$AA$28, 0)), ""))</f>
        <v/>
      </c>
      <c r="AG300" s="84" t="str">
        <f t="shared" si="44"/>
        <v/>
      </c>
      <c r="AI300" s="36">
        <f t="shared" si="45"/>
        <v>0</v>
      </c>
      <c r="AK300" s="36" t="str">
        <f t="shared" si="46"/>
        <v/>
      </c>
    </row>
    <row r="301" spans="1:37" x14ac:dyDescent="0.25">
      <c r="A301" s="34"/>
      <c r="B301" s="55"/>
      <c r="C301" s="56"/>
      <c r="D301" s="56"/>
      <c r="E301" s="56"/>
      <c r="F301" s="56"/>
      <c r="G301" s="57"/>
      <c r="H301" s="57"/>
      <c r="I301" s="58"/>
      <c r="J301" s="34"/>
      <c r="L301" s="36" t="str">
        <f>IF($B301="", "", IFERROR(FIND(Campaigns!$Q$4, $B301), ""))</f>
        <v/>
      </c>
      <c r="M301" s="73" t="str">
        <f t="shared" si="41"/>
        <v/>
      </c>
      <c r="N301" s="74" t="str">
        <f t="shared" si="42"/>
        <v/>
      </c>
      <c r="O301" s="22" t="str">
        <f t="shared" si="43"/>
        <v/>
      </c>
      <c r="Q301" s="20" t="str">
        <f t="shared" si="40"/>
        <v/>
      </c>
      <c r="R301" s="21" t="str">
        <f t="shared" si="40"/>
        <v/>
      </c>
      <c r="S301" s="21" t="str">
        <f t="shared" si="40"/>
        <v/>
      </c>
      <c r="T301" s="21" t="str">
        <f t="shared" si="40"/>
        <v/>
      </c>
      <c r="U301" s="21" t="str">
        <f t="shared" si="40"/>
        <v/>
      </c>
      <c r="V301" s="21" t="str">
        <f t="shared" si="40"/>
        <v/>
      </c>
      <c r="W301" s="21" t="str">
        <f t="shared" si="40"/>
        <v/>
      </c>
      <c r="X301" s="21" t="str">
        <f t="shared" si="40"/>
        <v/>
      </c>
      <c r="Y301" s="21" t="str">
        <f t="shared" si="40"/>
        <v/>
      </c>
      <c r="Z301" s="21" t="str">
        <f t="shared" si="40"/>
        <v/>
      </c>
      <c r="AA301" s="21" t="str">
        <f t="shared" si="40"/>
        <v/>
      </c>
      <c r="AB301" s="38" t="str">
        <f t="shared" si="40"/>
        <v/>
      </c>
      <c r="AD301" s="36" t="str">
        <f>IF($N301="", "", IFERROR(INDEX(Campaigns!$D$11:$D$380, MATCH($N301, Campaigns!$E$11:$E$380, 0)), ""))</f>
        <v/>
      </c>
      <c r="AE301" s="38" t="str">
        <f>IF(COUNTIF($Q301:$AB301, "X")=0, "", IFERROR(INDEX('Intro &amp; Setup'!$T$17:$T$28, MATCH(INDEX($Q$10:$AB$10, $AC301, MATCH("X", $Q301:$AB301, 0)), 'Intro &amp; Setup'!$AA$17:$AA$28, 0)), ""))</f>
        <v/>
      </c>
      <c r="AG301" s="84" t="str">
        <f t="shared" si="44"/>
        <v/>
      </c>
      <c r="AI301" s="36">
        <f t="shared" si="45"/>
        <v>0</v>
      </c>
      <c r="AK301" s="36" t="str">
        <f t="shared" si="46"/>
        <v/>
      </c>
    </row>
    <row r="302" spans="1:37" x14ac:dyDescent="0.25">
      <c r="A302" s="34"/>
      <c r="B302" s="55"/>
      <c r="C302" s="56"/>
      <c r="D302" s="56"/>
      <c r="E302" s="56"/>
      <c r="F302" s="56"/>
      <c r="G302" s="57"/>
      <c r="H302" s="57"/>
      <c r="I302" s="58"/>
      <c r="J302" s="34"/>
      <c r="L302" s="36" t="str">
        <f>IF($B302="", "", IFERROR(FIND(Campaigns!$Q$4, $B302), ""))</f>
        <v/>
      </c>
      <c r="M302" s="73" t="str">
        <f t="shared" si="41"/>
        <v/>
      </c>
      <c r="N302" s="74" t="str">
        <f t="shared" si="42"/>
        <v/>
      </c>
      <c r="O302" s="22" t="str">
        <f t="shared" si="43"/>
        <v/>
      </c>
      <c r="Q302" s="20" t="str">
        <f t="shared" si="40"/>
        <v/>
      </c>
      <c r="R302" s="21" t="str">
        <f t="shared" si="40"/>
        <v/>
      </c>
      <c r="S302" s="21" t="str">
        <f t="shared" si="40"/>
        <v/>
      </c>
      <c r="T302" s="21" t="str">
        <f t="shared" si="40"/>
        <v/>
      </c>
      <c r="U302" s="21" t="str">
        <f t="shared" si="40"/>
        <v/>
      </c>
      <c r="V302" s="21" t="str">
        <f t="shared" si="40"/>
        <v/>
      </c>
      <c r="W302" s="21" t="str">
        <f t="shared" si="40"/>
        <v/>
      </c>
      <c r="X302" s="21" t="str">
        <f t="shared" si="40"/>
        <v/>
      </c>
      <c r="Y302" s="21" t="str">
        <f t="shared" si="40"/>
        <v/>
      </c>
      <c r="Z302" s="21" t="str">
        <f t="shared" si="40"/>
        <v/>
      </c>
      <c r="AA302" s="21" t="str">
        <f t="shared" si="40"/>
        <v/>
      </c>
      <c r="AB302" s="38" t="str">
        <f t="shared" si="40"/>
        <v/>
      </c>
      <c r="AD302" s="36" t="str">
        <f>IF($N302="", "", IFERROR(INDEX(Campaigns!$D$11:$D$380, MATCH($N302, Campaigns!$E$11:$E$380, 0)), ""))</f>
        <v/>
      </c>
      <c r="AE302" s="38" t="str">
        <f>IF(COUNTIF($Q302:$AB302, "X")=0, "", IFERROR(INDEX('Intro &amp; Setup'!$T$17:$T$28, MATCH(INDEX($Q$10:$AB$10, $AC302, MATCH("X", $Q302:$AB302, 0)), 'Intro &amp; Setup'!$AA$17:$AA$28, 0)), ""))</f>
        <v/>
      </c>
      <c r="AG302" s="84" t="str">
        <f t="shared" si="44"/>
        <v/>
      </c>
      <c r="AI302" s="36">
        <f t="shared" si="45"/>
        <v>0</v>
      </c>
      <c r="AK302" s="36" t="str">
        <f t="shared" si="46"/>
        <v/>
      </c>
    </row>
    <row r="303" spans="1:37" x14ac:dyDescent="0.25">
      <c r="A303" s="34"/>
      <c r="B303" s="55"/>
      <c r="C303" s="56"/>
      <c r="D303" s="56"/>
      <c r="E303" s="56"/>
      <c r="F303" s="56"/>
      <c r="G303" s="57"/>
      <c r="H303" s="57"/>
      <c r="I303" s="58"/>
      <c r="J303" s="34"/>
      <c r="L303" s="36" t="str">
        <f>IF($B303="", "", IFERROR(FIND(Campaigns!$Q$4, $B303), ""))</f>
        <v/>
      </c>
      <c r="M303" s="73" t="str">
        <f t="shared" si="41"/>
        <v/>
      </c>
      <c r="N303" s="74" t="str">
        <f t="shared" si="42"/>
        <v/>
      </c>
      <c r="O303" s="22" t="str">
        <f t="shared" si="43"/>
        <v/>
      </c>
      <c r="Q303" s="20" t="str">
        <f t="shared" si="40"/>
        <v/>
      </c>
      <c r="R303" s="21" t="str">
        <f t="shared" si="40"/>
        <v/>
      </c>
      <c r="S303" s="21" t="str">
        <f t="shared" si="40"/>
        <v/>
      </c>
      <c r="T303" s="21" t="str">
        <f t="shared" si="40"/>
        <v/>
      </c>
      <c r="U303" s="21" t="str">
        <f t="shared" si="40"/>
        <v/>
      </c>
      <c r="V303" s="21" t="str">
        <f t="shared" si="40"/>
        <v/>
      </c>
      <c r="W303" s="21" t="str">
        <f t="shared" si="40"/>
        <v/>
      </c>
      <c r="X303" s="21" t="str">
        <f t="shared" si="40"/>
        <v/>
      </c>
      <c r="Y303" s="21" t="str">
        <f t="shared" si="40"/>
        <v/>
      </c>
      <c r="Z303" s="21" t="str">
        <f t="shared" si="40"/>
        <v/>
      </c>
      <c r="AA303" s="21" t="str">
        <f t="shared" si="40"/>
        <v/>
      </c>
      <c r="AB303" s="38" t="str">
        <f t="shared" si="40"/>
        <v/>
      </c>
      <c r="AD303" s="36" t="str">
        <f>IF($N303="", "", IFERROR(INDEX(Campaigns!$D$11:$D$380, MATCH($N303, Campaigns!$E$11:$E$380, 0)), ""))</f>
        <v/>
      </c>
      <c r="AE303" s="38" t="str">
        <f>IF(COUNTIF($Q303:$AB303, "X")=0, "", IFERROR(INDEX('Intro &amp; Setup'!$T$17:$T$28, MATCH(INDEX($Q$10:$AB$10, $AC303, MATCH("X", $Q303:$AB303, 0)), 'Intro &amp; Setup'!$AA$17:$AA$28, 0)), ""))</f>
        <v/>
      </c>
      <c r="AG303" s="84" t="str">
        <f t="shared" si="44"/>
        <v/>
      </c>
      <c r="AI303" s="36">
        <f t="shared" si="45"/>
        <v>0</v>
      </c>
      <c r="AK303" s="36" t="str">
        <f t="shared" si="46"/>
        <v/>
      </c>
    </row>
    <row r="304" spans="1:37" x14ac:dyDescent="0.25">
      <c r="A304" s="34"/>
      <c r="B304" s="55"/>
      <c r="C304" s="56"/>
      <c r="D304" s="56"/>
      <c r="E304" s="56"/>
      <c r="F304" s="56"/>
      <c r="G304" s="57"/>
      <c r="H304" s="57"/>
      <c r="I304" s="58"/>
      <c r="J304" s="34"/>
      <c r="L304" s="36" t="str">
        <f>IF($B304="", "", IFERROR(FIND(Campaigns!$Q$4, $B304), ""))</f>
        <v/>
      </c>
      <c r="M304" s="73" t="str">
        <f t="shared" si="41"/>
        <v/>
      </c>
      <c r="N304" s="74" t="str">
        <f t="shared" si="42"/>
        <v/>
      </c>
      <c r="O304" s="22" t="str">
        <f t="shared" si="43"/>
        <v/>
      </c>
      <c r="Q304" s="20" t="str">
        <f t="shared" si="40"/>
        <v/>
      </c>
      <c r="R304" s="21" t="str">
        <f t="shared" si="40"/>
        <v/>
      </c>
      <c r="S304" s="21" t="str">
        <f t="shared" si="40"/>
        <v/>
      </c>
      <c r="T304" s="21" t="str">
        <f t="shared" si="40"/>
        <v/>
      </c>
      <c r="U304" s="21" t="str">
        <f t="shared" si="40"/>
        <v/>
      </c>
      <c r="V304" s="21" t="str">
        <f t="shared" si="40"/>
        <v/>
      </c>
      <c r="W304" s="21" t="str">
        <f t="shared" si="40"/>
        <v/>
      </c>
      <c r="X304" s="21" t="str">
        <f t="shared" si="40"/>
        <v/>
      </c>
      <c r="Y304" s="21" t="str">
        <f t="shared" si="40"/>
        <v/>
      </c>
      <c r="Z304" s="21" t="str">
        <f t="shared" si="40"/>
        <v/>
      </c>
      <c r="AA304" s="21" t="str">
        <f t="shared" si="40"/>
        <v/>
      </c>
      <c r="AB304" s="38" t="str">
        <f t="shared" si="40"/>
        <v/>
      </c>
      <c r="AD304" s="36" t="str">
        <f>IF($N304="", "", IFERROR(INDEX(Campaigns!$D$11:$D$380, MATCH($N304, Campaigns!$E$11:$E$380, 0)), ""))</f>
        <v/>
      </c>
      <c r="AE304" s="38" t="str">
        <f>IF(COUNTIF($Q304:$AB304, "X")=0, "", IFERROR(INDEX('Intro &amp; Setup'!$T$17:$T$28, MATCH(INDEX($Q$10:$AB$10, $AC304, MATCH("X", $Q304:$AB304, 0)), 'Intro &amp; Setup'!$AA$17:$AA$28, 0)), ""))</f>
        <v/>
      </c>
      <c r="AG304" s="84" t="str">
        <f t="shared" si="44"/>
        <v/>
      </c>
      <c r="AI304" s="36">
        <f t="shared" si="45"/>
        <v>0</v>
      </c>
      <c r="AK304" s="36" t="str">
        <f t="shared" si="46"/>
        <v/>
      </c>
    </row>
    <row r="305" spans="1:37" x14ac:dyDescent="0.25">
      <c r="A305" s="34"/>
      <c r="B305" s="55"/>
      <c r="C305" s="56"/>
      <c r="D305" s="56"/>
      <c r="E305" s="56"/>
      <c r="F305" s="56"/>
      <c r="G305" s="57"/>
      <c r="H305" s="57"/>
      <c r="I305" s="58"/>
      <c r="J305" s="34"/>
      <c r="L305" s="36" t="str">
        <f>IF($B305="", "", IFERROR(FIND(Campaigns!$Q$4, $B305), ""))</f>
        <v/>
      </c>
      <c r="M305" s="73" t="str">
        <f t="shared" si="41"/>
        <v/>
      </c>
      <c r="N305" s="74" t="str">
        <f t="shared" si="42"/>
        <v/>
      </c>
      <c r="O305" s="22" t="str">
        <f t="shared" si="43"/>
        <v/>
      </c>
      <c r="Q305" s="20" t="str">
        <f t="shared" si="40"/>
        <v/>
      </c>
      <c r="R305" s="21" t="str">
        <f t="shared" si="40"/>
        <v/>
      </c>
      <c r="S305" s="21" t="str">
        <f t="shared" si="40"/>
        <v/>
      </c>
      <c r="T305" s="21" t="str">
        <f t="shared" si="40"/>
        <v/>
      </c>
      <c r="U305" s="21" t="str">
        <f t="shared" si="40"/>
        <v/>
      </c>
      <c r="V305" s="21" t="str">
        <f t="shared" si="40"/>
        <v/>
      </c>
      <c r="W305" s="21" t="str">
        <f t="shared" si="40"/>
        <v/>
      </c>
      <c r="X305" s="21" t="str">
        <f t="shared" si="40"/>
        <v/>
      </c>
      <c r="Y305" s="21" t="str">
        <f t="shared" si="40"/>
        <v/>
      </c>
      <c r="Z305" s="21" t="str">
        <f t="shared" si="40"/>
        <v/>
      </c>
      <c r="AA305" s="21" t="str">
        <f t="shared" si="40"/>
        <v/>
      </c>
      <c r="AB305" s="38" t="str">
        <f t="shared" si="40"/>
        <v/>
      </c>
      <c r="AD305" s="36" t="str">
        <f>IF($N305="", "", IFERROR(INDEX(Campaigns!$D$11:$D$380, MATCH($N305, Campaigns!$E$11:$E$380, 0)), ""))</f>
        <v/>
      </c>
      <c r="AE305" s="38" t="str">
        <f>IF(COUNTIF($Q305:$AB305, "X")=0, "", IFERROR(INDEX('Intro &amp; Setup'!$T$17:$T$28, MATCH(INDEX($Q$10:$AB$10, $AC305, MATCH("X", $Q305:$AB305, 0)), 'Intro &amp; Setup'!$AA$17:$AA$28, 0)), ""))</f>
        <v/>
      </c>
      <c r="AG305" s="84" t="str">
        <f t="shared" si="44"/>
        <v/>
      </c>
      <c r="AI305" s="36">
        <f t="shared" si="45"/>
        <v>0</v>
      </c>
      <c r="AK305" s="36" t="str">
        <f t="shared" si="46"/>
        <v/>
      </c>
    </row>
    <row r="306" spans="1:37" x14ac:dyDescent="0.25">
      <c r="A306" s="34"/>
      <c r="B306" s="55"/>
      <c r="C306" s="56"/>
      <c r="D306" s="56"/>
      <c r="E306" s="56"/>
      <c r="F306" s="56"/>
      <c r="G306" s="57"/>
      <c r="H306" s="57"/>
      <c r="I306" s="58"/>
      <c r="J306" s="34"/>
      <c r="L306" s="36" t="str">
        <f>IF($B306="", "", IFERROR(FIND(Campaigns!$Q$4, $B306), ""))</f>
        <v/>
      </c>
      <c r="M306" s="73" t="str">
        <f t="shared" si="41"/>
        <v/>
      </c>
      <c r="N306" s="74" t="str">
        <f t="shared" si="42"/>
        <v/>
      </c>
      <c r="O306" s="22" t="str">
        <f t="shared" si="43"/>
        <v/>
      </c>
      <c r="Q306" s="20" t="str">
        <f t="shared" si="40"/>
        <v/>
      </c>
      <c r="R306" s="21" t="str">
        <f t="shared" si="40"/>
        <v/>
      </c>
      <c r="S306" s="21" t="str">
        <f t="shared" si="40"/>
        <v/>
      </c>
      <c r="T306" s="21" t="str">
        <f t="shared" si="40"/>
        <v/>
      </c>
      <c r="U306" s="21" t="str">
        <f t="shared" si="40"/>
        <v/>
      </c>
      <c r="V306" s="21" t="str">
        <f t="shared" si="40"/>
        <v/>
      </c>
      <c r="W306" s="21" t="str">
        <f t="shared" si="40"/>
        <v/>
      </c>
      <c r="X306" s="21" t="str">
        <f t="shared" si="40"/>
        <v/>
      </c>
      <c r="Y306" s="21" t="str">
        <f t="shared" si="40"/>
        <v/>
      </c>
      <c r="Z306" s="21" t="str">
        <f t="shared" si="40"/>
        <v/>
      </c>
      <c r="AA306" s="21" t="str">
        <f t="shared" si="40"/>
        <v/>
      </c>
      <c r="AB306" s="38" t="str">
        <f t="shared" si="40"/>
        <v/>
      </c>
      <c r="AD306" s="36" t="str">
        <f>IF($N306="", "", IFERROR(INDEX(Campaigns!$D$11:$D$380, MATCH($N306, Campaigns!$E$11:$E$380, 0)), ""))</f>
        <v/>
      </c>
      <c r="AE306" s="38" t="str">
        <f>IF(COUNTIF($Q306:$AB306, "X")=0, "", IFERROR(INDEX('Intro &amp; Setup'!$T$17:$T$28, MATCH(INDEX($Q$10:$AB$10, $AC306, MATCH("X", $Q306:$AB306, 0)), 'Intro &amp; Setup'!$AA$17:$AA$28, 0)), ""))</f>
        <v/>
      </c>
      <c r="AG306" s="84" t="str">
        <f t="shared" si="44"/>
        <v/>
      </c>
      <c r="AI306" s="36">
        <f t="shared" si="45"/>
        <v>0</v>
      </c>
      <c r="AK306" s="36" t="str">
        <f t="shared" si="46"/>
        <v/>
      </c>
    </row>
    <row r="307" spans="1:37" x14ac:dyDescent="0.25">
      <c r="A307" s="34"/>
      <c r="B307" s="55"/>
      <c r="C307" s="56"/>
      <c r="D307" s="56"/>
      <c r="E307" s="56"/>
      <c r="F307" s="56"/>
      <c r="G307" s="57"/>
      <c r="H307" s="57"/>
      <c r="I307" s="58"/>
      <c r="J307" s="34"/>
      <c r="L307" s="36" t="str">
        <f>IF($B307="", "", IFERROR(FIND(Campaigns!$Q$4, $B307), ""))</f>
        <v/>
      </c>
      <c r="M307" s="73" t="str">
        <f t="shared" si="41"/>
        <v/>
      </c>
      <c r="N307" s="74" t="str">
        <f t="shared" si="42"/>
        <v/>
      </c>
      <c r="O307" s="22" t="str">
        <f t="shared" si="43"/>
        <v/>
      </c>
      <c r="Q307" s="20" t="str">
        <f t="shared" si="40"/>
        <v/>
      </c>
      <c r="R307" s="21" t="str">
        <f t="shared" si="40"/>
        <v/>
      </c>
      <c r="S307" s="21" t="str">
        <f t="shared" si="40"/>
        <v/>
      </c>
      <c r="T307" s="21" t="str">
        <f t="shared" si="40"/>
        <v/>
      </c>
      <c r="U307" s="21" t="str">
        <f t="shared" si="40"/>
        <v/>
      </c>
      <c r="V307" s="21" t="str">
        <f t="shared" si="40"/>
        <v/>
      </c>
      <c r="W307" s="21" t="str">
        <f t="shared" si="40"/>
        <v/>
      </c>
      <c r="X307" s="21" t="str">
        <f t="shared" si="40"/>
        <v/>
      </c>
      <c r="Y307" s="21" t="str">
        <f t="shared" si="40"/>
        <v/>
      </c>
      <c r="Z307" s="21" t="str">
        <f t="shared" si="40"/>
        <v/>
      </c>
      <c r="AA307" s="21" t="str">
        <f t="shared" si="40"/>
        <v/>
      </c>
      <c r="AB307" s="38" t="str">
        <f t="shared" si="40"/>
        <v/>
      </c>
      <c r="AD307" s="36" t="str">
        <f>IF($N307="", "", IFERROR(INDEX(Campaigns!$D$11:$D$380, MATCH($N307, Campaigns!$E$11:$E$380, 0)), ""))</f>
        <v/>
      </c>
      <c r="AE307" s="38" t="str">
        <f>IF(COUNTIF($Q307:$AB307, "X")=0, "", IFERROR(INDEX('Intro &amp; Setup'!$T$17:$T$28, MATCH(INDEX($Q$10:$AB$10, $AC307, MATCH("X", $Q307:$AB307, 0)), 'Intro &amp; Setup'!$AA$17:$AA$28, 0)), ""))</f>
        <v/>
      </c>
      <c r="AG307" s="84" t="str">
        <f t="shared" si="44"/>
        <v/>
      </c>
      <c r="AI307" s="36">
        <f t="shared" si="45"/>
        <v>0</v>
      </c>
      <c r="AK307" s="36" t="str">
        <f t="shared" si="46"/>
        <v/>
      </c>
    </row>
    <row r="308" spans="1:37" x14ac:dyDescent="0.25">
      <c r="A308" s="34"/>
      <c r="B308" s="55"/>
      <c r="C308" s="56"/>
      <c r="D308" s="56"/>
      <c r="E308" s="56"/>
      <c r="F308" s="56"/>
      <c r="G308" s="57"/>
      <c r="H308" s="57"/>
      <c r="I308" s="58"/>
      <c r="J308" s="34"/>
      <c r="L308" s="36" t="str">
        <f>IF($B308="", "", IFERROR(FIND(Campaigns!$Q$4, $B308), ""))</f>
        <v/>
      </c>
      <c r="M308" s="73" t="str">
        <f t="shared" si="41"/>
        <v/>
      </c>
      <c r="N308" s="74" t="str">
        <f t="shared" si="42"/>
        <v/>
      </c>
      <c r="O308" s="22" t="str">
        <f t="shared" si="43"/>
        <v/>
      </c>
      <c r="Q308" s="20" t="str">
        <f t="shared" si="40"/>
        <v/>
      </c>
      <c r="R308" s="21" t="str">
        <f t="shared" si="40"/>
        <v/>
      </c>
      <c r="S308" s="21" t="str">
        <f t="shared" si="40"/>
        <v/>
      </c>
      <c r="T308" s="21" t="str">
        <f t="shared" si="40"/>
        <v/>
      </c>
      <c r="U308" s="21" t="str">
        <f t="shared" si="40"/>
        <v/>
      </c>
      <c r="V308" s="21" t="str">
        <f t="shared" si="40"/>
        <v/>
      </c>
      <c r="W308" s="21" t="str">
        <f t="shared" si="40"/>
        <v/>
      </c>
      <c r="X308" s="21" t="str">
        <f t="shared" si="40"/>
        <v/>
      </c>
      <c r="Y308" s="21" t="str">
        <f t="shared" si="40"/>
        <v/>
      </c>
      <c r="Z308" s="21" t="str">
        <f t="shared" si="40"/>
        <v/>
      </c>
      <c r="AA308" s="21" t="str">
        <f t="shared" si="40"/>
        <v/>
      </c>
      <c r="AB308" s="38" t="str">
        <f t="shared" si="40"/>
        <v/>
      </c>
      <c r="AD308" s="36" t="str">
        <f>IF($N308="", "", IFERROR(INDEX(Campaigns!$D$11:$D$380, MATCH($N308, Campaigns!$E$11:$E$380, 0)), ""))</f>
        <v/>
      </c>
      <c r="AE308" s="38" t="str">
        <f>IF(COUNTIF($Q308:$AB308, "X")=0, "", IFERROR(INDEX('Intro &amp; Setup'!$T$17:$T$28, MATCH(INDEX($Q$10:$AB$10, $AC308, MATCH("X", $Q308:$AB308, 0)), 'Intro &amp; Setup'!$AA$17:$AA$28, 0)), ""))</f>
        <v/>
      </c>
      <c r="AG308" s="84" t="str">
        <f t="shared" si="44"/>
        <v/>
      </c>
      <c r="AI308" s="36">
        <f t="shared" si="45"/>
        <v>0</v>
      </c>
      <c r="AK308" s="36" t="str">
        <f t="shared" si="46"/>
        <v/>
      </c>
    </row>
    <row r="309" spans="1:37" x14ac:dyDescent="0.25">
      <c r="A309" s="34"/>
      <c r="B309" s="55"/>
      <c r="C309" s="56"/>
      <c r="D309" s="56"/>
      <c r="E309" s="56"/>
      <c r="F309" s="56"/>
      <c r="G309" s="57"/>
      <c r="H309" s="57"/>
      <c r="I309" s="58"/>
      <c r="J309" s="34"/>
      <c r="L309" s="36" t="str">
        <f>IF($B309="", "", IFERROR(FIND(Campaigns!$Q$4, $B309), ""))</f>
        <v/>
      </c>
      <c r="M309" s="73" t="str">
        <f t="shared" si="41"/>
        <v/>
      </c>
      <c r="N309" s="74" t="str">
        <f t="shared" si="42"/>
        <v/>
      </c>
      <c r="O309" s="22" t="str">
        <f t="shared" si="43"/>
        <v/>
      </c>
      <c r="Q309" s="20" t="str">
        <f t="shared" si="40"/>
        <v/>
      </c>
      <c r="R309" s="21" t="str">
        <f t="shared" si="40"/>
        <v/>
      </c>
      <c r="S309" s="21" t="str">
        <f t="shared" si="40"/>
        <v/>
      </c>
      <c r="T309" s="21" t="str">
        <f t="shared" si="40"/>
        <v/>
      </c>
      <c r="U309" s="21" t="str">
        <f t="shared" si="40"/>
        <v/>
      </c>
      <c r="V309" s="21" t="str">
        <f t="shared" si="40"/>
        <v/>
      </c>
      <c r="W309" s="21" t="str">
        <f t="shared" si="40"/>
        <v/>
      </c>
      <c r="X309" s="21" t="str">
        <f t="shared" si="40"/>
        <v/>
      </c>
      <c r="Y309" s="21" t="str">
        <f t="shared" si="40"/>
        <v/>
      </c>
      <c r="Z309" s="21" t="str">
        <f t="shared" si="40"/>
        <v/>
      </c>
      <c r="AA309" s="21" t="str">
        <f t="shared" si="40"/>
        <v/>
      </c>
      <c r="AB309" s="38" t="str">
        <f t="shared" si="40"/>
        <v/>
      </c>
      <c r="AD309" s="36" t="str">
        <f>IF($N309="", "", IFERROR(INDEX(Campaigns!$D$11:$D$380, MATCH($N309, Campaigns!$E$11:$E$380, 0)), ""))</f>
        <v/>
      </c>
      <c r="AE309" s="38" t="str">
        <f>IF(COUNTIF($Q309:$AB309, "X")=0, "", IFERROR(INDEX('Intro &amp; Setup'!$T$17:$T$28, MATCH(INDEX($Q$10:$AB$10, $AC309, MATCH("X", $Q309:$AB309, 0)), 'Intro &amp; Setup'!$AA$17:$AA$28, 0)), ""))</f>
        <v/>
      </c>
      <c r="AG309" s="84" t="str">
        <f t="shared" si="44"/>
        <v/>
      </c>
      <c r="AI309" s="36">
        <f t="shared" si="45"/>
        <v>0</v>
      </c>
      <c r="AK309" s="36" t="str">
        <f t="shared" si="46"/>
        <v/>
      </c>
    </row>
    <row r="310" spans="1:37" x14ac:dyDescent="0.25">
      <c r="A310" s="34"/>
      <c r="B310" s="55"/>
      <c r="C310" s="56"/>
      <c r="D310" s="56"/>
      <c r="E310" s="56"/>
      <c r="F310" s="56"/>
      <c r="G310" s="57"/>
      <c r="H310" s="57"/>
      <c r="I310" s="58"/>
      <c r="J310" s="34"/>
      <c r="L310" s="36" t="str">
        <f>IF($B310="", "", IFERROR(FIND(Campaigns!$Q$4, $B310), ""))</f>
        <v/>
      </c>
      <c r="M310" s="73" t="str">
        <f t="shared" si="41"/>
        <v/>
      </c>
      <c r="N310" s="74" t="str">
        <f t="shared" si="42"/>
        <v/>
      </c>
      <c r="O310" s="22" t="str">
        <f t="shared" si="43"/>
        <v/>
      </c>
      <c r="Q310" s="20" t="str">
        <f t="shared" si="40"/>
        <v/>
      </c>
      <c r="R310" s="21" t="str">
        <f t="shared" si="40"/>
        <v/>
      </c>
      <c r="S310" s="21" t="str">
        <f t="shared" si="40"/>
        <v/>
      </c>
      <c r="T310" s="21" t="str">
        <f t="shared" si="40"/>
        <v/>
      </c>
      <c r="U310" s="21" t="str">
        <f t="shared" si="40"/>
        <v/>
      </c>
      <c r="V310" s="21" t="str">
        <f t="shared" si="40"/>
        <v/>
      </c>
      <c r="W310" s="21" t="str">
        <f t="shared" si="40"/>
        <v/>
      </c>
      <c r="X310" s="21" t="str">
        <f t="shared" si="40"/>
        <v/>
      </c>
      <c r="Y310" s="21" t="str">
        <f t="shared" si="40"/>
        <v/>
      </c>
      <c r="Z310" s="21" t="str">
        <f t="shared" si="40"/>
        <v/>
      </c>
      <c r="AA310" s="21" t="str">
        <f t="shared" si="40"/>
        <v/>
      </c>
      <c r="AB310" s="38" t="str">
        <f t="shared" si="40"/>
        <v/>
      </c>
      <c r="AD310" s="36" t="str">
        <f>IF($N310="", "", IFERROR(INDEX(Campaigns!$D$11:$D$380, MATCH($N310, Campaigns!$E$11:$E$380, 0)), ""))</f>
        <v/>
      </c>
      <c r="AE310" s="38" t="str">
        <f>IF(COUNTIF($Q310:$AB310, "X")=0, "", IFERROR(INDEX('Intro &amp; Setup'!$T$17:$T$28, MATCH(INDEX($Q$10:$AB$10, $AC310, MATCH("X", $Q310:$AB310, 0)), 'Intro &amp; Setup'!$AA$17:$AA$28, 0)), ""))</f>
        <v/>
      </c>
      <c r="AG310" s="84" t="str">
        <f t="shared" si="44"/>
        <v/>
      </c>
      <c r="AI310" s="36">
        <f t="shared" si="45"/>
        <v>0</v>
      </c>
      <c r="AK310" s="36" t="str">
        <f t="shared" si="46"/>
        <v/>
      </c>
    </row>
    <row r="311" spans="1:37" x14ac:dyDescent="0.25">
      <c r="A311" s="34"/>
      <c r="B311" s="55"/>
      <c r="C311" s="56"/>
      <c r="D311" s="56"/>
      <c r="E311" s="56"/>
      <c r="F311" s="56"/>
      <c r="G311" s="57"/>
      <c r="H311" s="57"/>
      <c r="I311" s="58"/>
      <c r="J311" s="34"/>
      <c r="L311" s="36" t="str">
        <f>IF($B311="", "", IFERROR(FIND(Campaigns!$Q$4, $B311), ""))</f>
        <v/>
      </c>
      <c r="M311" s="73" t="str">
        <f t="shared" si="41"/>
        <v/>
      </c>
      <c r="N311" s="74" t="str">
        <f t="shared" si="42"/>
        <v/>
      </c>
      <c r="O311" s="22" t="str">
        <f t="shared" si="43"/>
        <v/>
      </c>
      <c r="Q311" s="20" t="str">
        <f t="shared" si="40"/>
        <v/>
      </c>
      <c r="R311" s="21" t="str">
        <f t="shared" si="40"/>
        <v/>
      </c>
      <c r="S311" s="21" t="str">
        <f t="shared" si="40"/>
        <v/>
      </c>
      <c r="T311" s="21" t="str">
        <f t="shared" si="40"/>
        <v/>
      </c>
      <c r="U311" s="21" t="str">
        <f t="shared" si="40"/>
        <v/>
      </c>
      <c r="V311" s="21" t="str">
        <f t="shared" si="40"/>
        <v/>
      </c>
      <c r="W311" s="21" t="str">
        <f t="shared" si="40"/>
        <v/>
      </c>
      <c r="X311" s="21" t="str">
        <f t="shared" si="40"/>
        <v/>
      </c>
      <c r="Y311" s="21" t="str">
        <f t="shared" si="40"/>
        <v/>
      </c>
      <c r="Z311" s="21" t="str">
        <f t="shared" si="40"/>
        <v/>
      </c>
      <c r="AA311" s="21" t="str">
        <f t="shared" si="40"/>
        <v/>
      </c>
      <c r="AB311" s="38" t="str">
        <f t="shared" si="40"/>
        <v/>
      </c>
      <c r="AD311" s="36" t="str">
        <f>IF($N311="", "", IFERROR(INDEX(Campaigns!$D$11:$D$380, MATCH($N311, Campaigns!$E$11:$E$380, 0)), ""))</f>
        <v/>
      </c>
      <c r="AE311" s="38" t="str">
        <f>IF(COUNTIF($Q311:$AB311, "X")=0, "", IFERROR(INDEX('Intro &amp; Setup'!$T$17:$T$28, MATCH(INDEX($Q$10:$AB$10, $AC311, MATCH("X", $Q311:$AB311, 0)), 'Intro &amp; Setup'!$AA$17:$AA$28, 0)), ""))</f>
        <v/>
      </c>
      <c r="AG311" s="84" t="str">
        <f t="shared" si="44"/>
        <v/>
      </c>
      <c r="AI311" s="36">
        <f t="shared" si="45"/>
        <v>0</v>
      </c>
      <c r="AK311" s="36" t="str">
        <f t="shared" si="46"/>
        <v/>
      </c>
    </row>
    <row r="312" spans="1:37" x14ac:dyDescent="0.25">
      <c r="A312" s="34"/>
      <c r="B312" s="55"/>
      <c r="C312" s="56"/>
      <c r="D312" s="56"/>
      <c r="E312" s="56"/>
      <c r="F312" s="56"/>
      <c r="G312" s="57"/>
      <c r="H312" s="57"/>
      <c r="I312" s="58"/>
      <c r="J312" s="34"/>
      <c r="L312" s="36" t="str">
        <f>IF($B312="", "", IFERROR(FIND(Campaigns!$Q$4, $B312), ""))</f>
        <v/>
      </c>
      <c r="M312" s="73" t="str">
        <f t="shared" si="41"/>
        <v/>
      </c>
      <c r="N312" s="74" t="str">
        <f t="shared" si="42"/>
        <v/>
      </c>
      <c r="O312" s="22" t="str">
        <f t="shared" si="43"/>
        <v/>
      </c>
      <c r="Q312" s="20" t="str">
        <f t="shared" si="40"/>
        <v/>
      </c>
      <c r="R312" s="21" t="str">
        <f t="shared" si="40"/>
        <v/>
      </c>
      <c r="S312" s="21" t="str">
        <f t="shared" si="40"/>
        <v/>
      </c>
      <c r="T312" s="21" t="str">
        <f t="shared" si="40"/>
        <v/>
      </c>
      <c r="U312" s="21" t="str">
        <f t="shared" si="40"/>
        <v/>
      </c>
      <c r="V312" s="21" t="str">
        <f t="shared" si="40"/>
        <v/>
      </c>
      <c r="W312" s="21" t="str">
        <f t="shared" si="40"/>
        <v/>
      </c>
      <c r="X312" s="21" t="str">
        <f t="shared" si="40"/>
        <v/>
      </c>
      <c r="Y312" s="21" t="str">
        <f t="shared" si="40"/>
        <v/>
      </c>
      <c r="Z312" s="21" t="str">
        <f t="shared" si="40"/>
        <v/>
      </c>
      <c r="AA312" s="21" t="str">
        <f t="shared" si="40"/>
        <v/>
      </c>
      <c r="AB312" s="38" t="str">
        <f t="shared" si="40"/>
        <v/>
      </c>
      <c r="AD312" s="36" t="str">
        <f>IF($N312="", "", IFERROR(INDEX(Campaigns!$D$11:$D$380, MATCH($N312, Campaigns!$E$11:$E$380, 0)), ""))</f>
        <v/>
      </c>
      <c r="AE312" s="38" t="str">
        <f>IF(COUNTIF($Q312:$AB312, "X")=0, "", IFERROR(INDEX('Intro &amp; Setup'!$T$17:$T$28, MATCH(INDEX($Q$10:$AB$10, $AC312, MATCH("X", $Q312:$AB312, 0)), 'Intro &amp; Setup'!$AA$17:$AA$28, 0)), ""))</f>
        <v/>
      </c>
      <c r="AG312" s="84" t="str">
        <f t="shared" si="44"/>
        <v/>
      </c>
      <c r="AI312" s="36">
        <f t="shared" si="45"/>
        <v>0</v>
      </c>
      <c r="AK312" s="36" t="str">
        <f t="shared" si="46"/>
        <v/>
      </c>
    </row>
    <row r="313" spans="1:37" x14ac:dyDescent="0.25">
      <c r="A313" s="34"/>
      <c r="B313" s="55"/>
      <c r="C313" s="56"/>
      <c r="D313" s="56"/>
      <c r="E313" s="56"/>
      <c r="F313" s="56"/>
      <c r="G313" s="57"/>
      <c r="H313" s="57"/>
      <c r="I313" s="58"/>
      <c r="J313" s="34"/>
      <c r="L313" s="36" t="str">
        <f>IF($B313="", "", IFERROR(FIND(Campaigns!$Q$4, $B313), ""))</f>
        <v/>
      </c>
      <c r="M313" s="73" t="str">
        <f t="shared" si="41"/>
        <v/>
      </c>
      <c r="N313" s="74" t="str">
        <f t="shared" si="42"/>
        <v/>
      </c>
      <c r="O313" s="22" t="str">
        <f t="shared" si="43"/>
        <v/>
      </c>
      <c r="Q313" s="20" t="str">
        <f t="shared" si="40"/>
        <v/>
      </c>
      <c r="R313" s="21" t="str">
        <f t="shared" si="40"/>
        <v/>
      </c>
      <c r="S313" s="21" t="str">
        <f t="shared" si="40"/>
        <v/>
      </c>
      <c r="T313" s="21" t="str">
        <f t="shared" si="40"/>
        <v/>
      </c>
      <c r="U313" s="21" t="str">
        <f t="shared" si="40"/>
        <v/>
      </c>
      <c r="V313" s="21" t="str">
        <f t="shared" si="40"/>
        <v/>
      </c>
      <c r="W313" s="21" t="str">
        <f t="shared" si="40"/>
        <v/>
      </c>
      <c r="X313" s="21" t="str">
        <f t="shared" si="40"/>
        <v/>
      </c>
      <c r="Y313" s="21" t="str">
        <f t="shared" si="40"/>
        <v/>
      </c>
      <c r="Z313" s="21" t="str">
        <f t="shared" si="40"/>
        <v/>
      </c>
      <c r="AA313" s="21" t="str">
        <f t="shared" si="40"/>
        <v/>
      </c>
      <c r="AB313" s="38" t="str">
        <f t="shared" si="40"/>
        <v/>
      </c>
      <c r="AD313" s="36" t="str">
        <f>IF($N313="", "", IFERROR(INDEX(Campaigns!$D$11:$D$380, MATCH($N313, Campaigns!$E$11:$E$380, 0)), ""))</f>
        <v/>
      </c>
      <c r="AE313" s="38" t="str">
        <f>IF(COUNTIF($Q313:$AB313, "X")=0, "", IFERROR(INDEX('Intro &amp; Setup'!$T$17:$T$28, MATCH(INDEX($Q$10:$AB$10, $AC313, MATCH("X", $Q313:$AB313, 0)), 'Intro &amp; Setup'!$AA$17:$AA$28, 0)), ""))</f>
        <v/>
      </c>
      <c r="AG313" s="84" t="str">
        <f t="shared" si="44"/>
        <v/>
      </c>
      <c r="AI313" s="36">
        <f t="shared" si="45"/>
        <v>0</v>
      </c>
      <c r="AK313" s="36" t="str">
        <f t="shared" si="46"/>
        <v/>
      </c>
    </row>
    <row r="314" spans="1:37" x14ac:dyDescent="0.25">
      <c r="A314" s="34"/>
      <c r="B314" s="55"/>
      <c r="C314" s="56"/>
      <c r="D314" s="56"/>
      <c r="E314" s="56"/>
      <c r="F314" s="56"/>
      <c r="G314" s="57"/>
      <c r="H314" s="57"/>
      <c r="I314" s="58"/>
      <c r="J314" s="34"/>
      <c r="L314" s="36" t="str">
        <f>IF($B314="", "", IFERROR(FIND(Campaigns!$Q$4, $B314), ""))</f>
        <v/>
      </c>
      <c r="M314" s="73" t="str">
        <f t="shared" si="41"/>
        <v/>
      </c>
      <c r="N314" s="74" t="str">
        <f t="shared" si="42"/>
        <v/>
      </c>
      <c r="O314" s="22" t="str">
        <f t="shared" si="43"/>
        <v/>
      </c>
      <c r="Q314" s="20" t="str">
        <f t="shared" si="40"/>
        <v/>
      </c>
      <c r="R314" s="21" t="str">
        <f t="shared" si="40"/>
        <v/>
      </c>
      <c r="S314" s="21" t="str">
        <f t="shared" si="40"/>
        <v/>
      </c>
      <c r="T314" s="21" t="str">
        <f t="shared" si="40"/>
        <v/>
      </c>
      <c r="U314" s="21" t="str">
        <f t="shared" si="40"/>
        <v/>
      </c>
      <c r="V314" s="21" t="str">
        <f t="shared" si="40"/>
        <v/>
      </c>
      <c r="W314" s="21" t="str">
        <f t="shared" si="40"/>
        <v/>
      </c>
      <c r="X314" s="21" t="str">
        <f t="shared" si="40"/>
        <v/>
      </c>
      <c r="Y314" s="21" t="str">
        <f t="shared" si="40"/>
        <v/>
      </c>
      <c r="Z314" s="21" t="str">
        <f t="shared" si="40"/>
        <v/>
      </c>
      <c r="AA314" s="21" t="str">
        <f t="shared" si="40"/>
        <v/>
      </c>
      <c r="AB314" s="38" t="str">
        <f t="shared" si="40"/>
        <v/>
      </c>
      <c r="AD314" s="36" t="str">
        <f>IF($N314="", "", IFERROR(INDEX(Campaigns!$D$11:$D$380, MATCH($N314, Campaigns!$E$11:$E$380, 0)), ""))</f>
        <v/>
      </c>
      <c r="AE314" s="38" t="str">
        <f>IF(COUNTIF($Q314:$AB314, "X")=0, "", IFERROR(INDEX('Intro &amp; Setup'!$T$17:$T$28, MATCH(INDEX($Q$10:$AB$10, $AC314, MATCH("X", $Q314:$AB314, 0)), 'Intro &amp; Setup'!$AA$17:$AA$28, 0)), ""))</f>
        <v/>
      </c>
      <c r="AG314" s="84" t="str">
        <f t="shared" si="44"/>
        <v/>
      </c>
      <c r="AI314" s="36">
        <f t="shared" si="45"/>
        <v>0</v>
      </c>
      <c r="AK314" s="36" t="str">
        <f t="shared" si="46"/>
        <v/>
      </c>
    </row>
    <row r="315" spans="1:37" x14ac:dyDescent="0.25">
      <c r="A315" s="34"/>
      <c r="B315" s="55"/>
      <c r="C315" s="56"/>
      <c r="D315" s="56"/>
      <c r="E315" s="56"/>
      <c r="F315" s="56"/>
      <c r="G315" s="57"/>
      <c r="H315" s="57"/>
      <c r="I315" s="58"/>
      <c r="J315" s="34"/>
      <c r="L315" s="36" t="str">
        <f>IF($B315="", "", IFERROR(FIND(Campaigns!$Q$4, $B315), ""))</f>
        <v/>
      </c>
      <c r="M315" s="73" t="str">
        <f t="shared" si="41"/>
        <v/>
      </c>
      <c r="N315" s="74" t="str">
        <f t="shared" si="42"/>
        <v/>
      </c>
      <c r="O315" s="22" t="str">
        <f t="shared" si="43"/>
        <v/>
      </c>
      <c r="Q315" s="20" t="str">
        <f t="shared" si="40"/>
        <v/>
      </c>
      <c r="R315" s="21" t="str">
        <f t="shared" si="40"/>
        <v/>
      </c>
      <c r="S315" s="21" t="str">
        <f t="shared" si="40"/>
        <v/>
      </c>
      <c r="T315" s="21" t="str">
        <f t="shared" si="40"/>
        <v/>
      </c>
      <c r="U315" s="21" t="str">
        <f t="shared" si="40"/>
        <v/>
      </c>
      <c r="V315" s="21" t="str">
        <f t="shared" si="40"/>
        <v/>
      </c>
      <c r="W315" s="21" t="str">
        <f t="shared" si="40"/>
        <v/>
      </c>
      <c r="X315" s="21" t="str">
        <f t="shared" si="40"/>
        <v/>
      </c>
      <c r="Y315" s="21" t="str">
        <f t="shared" si="40"/>
        <v/>
      </c>
      <c r="Z315" s="21" t="str">
        <f t="shared" si="40"/>
        <v/>
      </c>
      <c r="AA315" s="21" t="str">
        <f t="shared" si="40"/>
        <v/>
      </c>
      <c r="AB315" s="38" t="str">
        <f t="shared" si="40"/>
        <v/>
      </c>
      <c r="AD315" s="36" t="str">
        <f>IF($N315="", "", IFERROR(INDEX(Campaigns!$D$11:$D$380, MATCH($N315, Campaigns!$E$11:$E$380, 0)), ""))</f>
        <v/>
      </c>
      <c r="AE315" s="38" t="str">
        <f>IF(COUNTIF($Q315:$AB315, "X")=0, "", IFERROR(INDEX('Intro &amp; Setup'!$T$17:$T$28, MATCH(INDEX($Q$10:$AB$10, $AC315, MATCH("X", $Q315:$AB315, 0)), 'Intro &amp; Setup'!$AA$17:$AA$28, 0)), ""))</f>
        <v/>
      </c>
      <c r="AG315" s="84" t="str">
        <f t="shared" si="44"/>
        <v/>
      </c>
      <c r="AI315" s="36">
        <f t="shared" si="45"/>
        <v>0</v>
      </c>
      <c r="AK315" s="36" t="str">
        <f t="shared" si="46"/>
        <v/>
      </c>
    </row>
    <row r="316" spans="1:37" x14ac:dyDescent="0.25">
      <c r="A316" s="34"/>
      <c r="B316" s="55"/>
      <c r="C316" s="56"/>
      <c r="D316" s="56"/>
      <c r="E316" s="56"/>
      <c r="F316" s="56"/>
      <c r="G316" s="57"/>
      <c r="H316" s="57"/>
      <c r="I316" s="58"/>
      <c r="J316" s="34"/>
      <c r="L316" s="36" t="str">
        <f>IF($B316="", "", IFERROR(FIND(Campaigns!$Q$4, $B316), ""))</f>
        <v/>
      </c>
      <c r="M316" s="73" t="str">
        <f t="shared" si="41"/>
        <v/>
      </c>
      <c r="N316" s="74" t="str">
        <f t="shared" si="42"/>
        <v/>
      </c>
      <c r="O316" s="22" t="str">
        <f t="shared" si="43"/>
        <v/>
      </c>
      <c r="Q316" s="20" t="str">
        <f t="shared" si="40"/>
        <v/>
      </c>
      <c r="R316" s="21" t="str">
        <f t="shared" si="40"/>
        <v/>
      </c>
      <c r="S316" s="21" t="str">
        <f t="shared" si="40"/>
        <v/>
      </c>
      <c r="T316" s="21" t="str">
        <f t="shared" si="40"/>
        <v/>
      </c>
      <c r="U316" s="21" t="str">
        <f t="shared" si="40"/>
        <v/>
      </c>
      <c r="V316" s="21" t="str">
        <f t="shared" si="40"/>
        <v/>
      </c>
      <c r="W316" s="21" t="str">
        <f t="shared" si="40"/>
        <v/>
      </c>
      <c r="X316" s="21" t="str">
        <f t="shared" si="40"/>
        <v/>
      </c>
      <c r="Y316" s="21" t="str">
        <f t="shared" si="40"/>
        <v/>
      </c>
      <c r="Z316" s="21" t="str">
        <f t="shared" si="40"/>
        <v/>
      </c>
      <c r="AA316" s="21" t="str">
        <f t="shared" si="40"/>
        <v/>
      </c>
      <c r="AB316" s="38" t="str">
        <f t="shared" si="40"/>
        <v/>
      </c>
      <c r="AD316" s="36" t="str">
        <f>IF($N316="", "", IFERROR(INDEX(Campaigns!$D$11:$D$380, MATCH($N316, Campaigns!$E$11:$E$380, 0)), ""))</f>
        <v/>
      </c>
      <c r="AE316" s="38" t="str">
        <f>IF(COUNTIF($Q316:$AB316, "X")=0, "", IFERROR(INDEX('Intro &amp; Setup'!$T$17:$T$28, MATCH(INDEX($Q$10:$AB$10, $AC316, MATCH("X", $Q316:$AB316, 0)), 'Intro &amp; Setup'!$AA$17:$AA$28, 0)), ""))</f>
        <v/>
      </c>
      <c r="AG316" s="84" t="str">
        <f t="shared" si="44"/>
        <v/>
      </c>
      <c r="AI316" s="36">
        <f t="shared" si="45"/>
        <v>0</v>
      </c>
      <c r="AK316" s="36" t="str">
        <f t="shared" si="46"/>
        <v/>
      </c>
    </row>
    <row r="317" spans="1:37" x14ac:dyDescent="0.25">
      <c r="A317" s="34"/>
      <c r="B317" s="55"/>
      <c r="C317" s="56"/>
      <c r="D317" s="56"/>
      <c r="E317" s="56"/>
      <c r="F317" s="56"/>
      <c r="G317" s="57"/>
      <c r="H317" s="57"/>
      <c r="I317" s="58"/>
      <c r="J317" s="34"/>
      <c r="L317" s="36" t="str">
        <f>IF($B317="", "", IFERROR(FIND(Campaigns!$Q$4, $B317), ""))</f>
        <v/>
      </c>
      <c r="M317" s="73" t="str">
        <f t="shared" si="41"/>
        <v/>
      </c>
      <c r="N317" s="74" t="str">
        <f t="shared" si="42"/>
        <v/>
      </c>
      <c r="O317" s="22" t="str">
        <f t="shared" si="43"/>
        <v/>
      </c>
      <c r="Q317" s="20" t="str">
        <f t="shared" si="40"/>
        <v/>
      </c>
      <c r="R317" s="21" t="str">
        <f t="shared" si="40"/>
        <v/>
      </c>
      <c r="S317" s="21" t="str">
        <f t="shared" si="40"/>
        <v/>
      </c>
      <c r="T317" s="21" t="str">
        <f t="shared" si="40"/>
        <v/>
      </c>
      <c r="U317" s="21" t="str">
        <f t="shared" si="40"/>
        <v/>
      </c>
      <c r="V317" s="21" t="str">
        <f t="shared" si="40"/>
        <v/>
      </c>
      <c r="W317" s="21" t="str">
        <f t="shared" si="40"/>
        <v/>
      </c>
      <c r="X317" s="21" t="str">
        <f t="shared" si="40"/>
        <v/>
      </c>
      <c r="Y317" s="21" t="str">
        <f t="shared" si="40"/>
        <v/>
      </c>
      <c r="Z317" s="21" t="str">
        <f t="shared" si="40"/>
        <v/>
      </c>
      <c r="AA317" s="21" t="str">
        <f t="shared" si="40"/>
        <v/>
      </c>
      <c r="AB317" s="38" t="str">
        <f t="shared" si="40"/>
        <v/>
      </c>
      <c r="AD317" s="36" t="str">
        <f>IF($N317="", "", IFERROR(INDEX(Campaigns!$D$11:$D$380, MATCH($N317, Campaigns!$E$11:$E$380, 0)), ""))</f>
        <v/>
      </c>
      <c r="AE317" s="38" t="str">
        <f>IF(COUNTIF($Q317:$AB317, "X")=0, "", IFERROR(INDEX('Intro &amp; Setup'!$T$17:$T$28, MATCH(INDEX($Q$10:$AB$10, $AC317, MATCH("X", $Q317:$AB317, 0)), 'Intro &amp; Setup'!$AA$17:$AA$28, 0)), ""))</f>
        <v/>
      </c>
      <c r="AG317" s="84" t="str">
        <f t="shared" si="44"/>
        <v/>
      </c>
      <c r="AI317" s="36">
        <f t="shared" si="45"/>
        <v>0</v>
      </c>
      <c r="AK317" s="36" t="str">
        <f t="shared" si="46"/>
        <v/>
      </c>
    </row>
    <row r="318" spans="1:37" x14ac:dyDescent="0.25">
      <c r="A318" s="34"/>
      <c r="B318" s="55"/>
      <c r="C318" s="56"/>
      <c r="D318" s="56"/>
      <c r="E318" s="56"/>
      <c r="F318" s="56"/>
      <c r="G318" s="57"/>
      <c r="H318" s="57"/>
      <c r="I318" s="58"/>
      <c r="J318" s="34"/>
      <c r="L318" s="36" t="str">
        <f>IF($B318="", "", IFERROR(FIND(Campaigns!$Q$4, $B318), ""))</f>
        <v/>
      </c>
      <c r="M318" s="73" t="str">
        <f t="shared" si="41"/>
        <v/>
      </c>
      <c r="N318" s="74" t="str">
        <f t="shared" si="42"/>
        <v/>
      </c>
      <c r="O318" s="22" t="str">
        <f t="shared" si="43"/>
        <v/>
      </c>
      <c r="Q318" s="20" t="str">
        <f t="shared" ref="Q318:AB339" si="48">IFERROR(IF(Q$10="", "", IF(LEFT($O318, Q$8)=Q$10, "X", "")), "")</f>
        <v/>
      </c>
      <c r="R318" s="21" t="str">
        <f t="shared" si="48"/>
        <v/>
      </c>
      <c r="S318" s="21" t="str">
        <f t="shared" si="48"/>
        <v/>
      </c>
      <c r="T318" s="21" t="str">
        <f t="shared" si="48"/>
        <v/>
      </c>
      <c r="U318" s="21" t="str">
        <f t="shared" si="48"/>
        <v/>
      </c>
      <c r="V318" s="21" t="str">
        <f t="shared" si="48"/>
        <v/>
      </c>
      <c r="W318" s="21" t="str">
        <f t="shared" si="48"/>
        <v/>
      </c>
      <c r="X318" s="21" t="str">
        <f t="shared" si="48"/>
        <v/>
      </c>
      <c r="Y318" s="21" t="str">
        <f t="shared" si="48"/>
        <v/>
      </c>
      <c r="Z318" s="21" t="str">
        <f t="shared" si="48"/>
        <v/>
      </c>
      <c r="AA318" s="21" t="str">
        <f t="shared" si="48"/>
        <v/>
      </c>
      <c r="AB318" s="38" t="str">
        <f t="shared" si="48"/>
        <v/>
      </c>
      <c r="AD318" s="36" t="str">
        <f>IF($N318="", "", IFERROR(INDEX(Campaigns!$D$11:$D$380, MATCH($N318, Campaigns!$E$11:$E$380, 0)), ""))</f>
        <v/>
      </c>
      <c r="AE318" s="38" t="str">
        <f>IF(COUNTIF($Q318:$AB318, "X")=0, "", IFERROR(INDEX('Intro &amp; Setup'!$T$17:$T$28, MATCH(INDEX($Q$10:$AB$10, $AC318, MATCH("X", $Q318:$AB318, 0)), 'Intro &amp; Setup'!$AA$17:$AA$28, 0)), ""))</f>
        <v/>
      </c>
      <c r="AG318" s="84" t="str">
        <f t="shared" si="44"/>
        <v/>
      </c>
      <c r="AI318" s="36">
        <f t="shared" si="45"/>
        <v>0</v>
      </c>
      <c r="AK318" s="36" t="str">
        <f t="shared" si="46"/>
        <v/>
      </c>
    </row>
    <row r="319" spans="1:37" x14ac:dyDescent="0.25">
      <c r="A319" s="34"/>
      <c r="B319" s="55"/>
      <c r="C319" s="56"/>
      <c r="D319" s="56"/>
      <c r="E319" s="56"/>
      <c r="F319" s="56"/>
      <c r="G319" s="57"/>
      <c r="H319" s="57"/>
      <c r="I319" s="58"/>
      <c r="J319" s="34"/>
      <c r="L319" s="36" t="str">
        <f>IF($B319="", "", IFERROR(FIND(Campaigns!$Q$4, $B319), ""))</f>
        <v/>
      </c>
      <c r="M319" s="73" t="str">
        <f t="shared" si="41"/>
        <v/>
      </c>
      <c r="N319" s="74" t="str">
        <f t="shared" si="42"/>
        <v/>
      </c>
      <c r="O319" s="22" t="str">
        <f t="shared" si="43"/>
        <v/>
      </c>
      <c r="Q319" s="20" t="str">
        <f t="shared" si="48"/>
        <v/>
      </c>
      <c r="R319" s="21" t="str">
        <f t="shared" si="48"/>
        <v/>
      </c>
      <c r="S319" s="21" t="str">
        <f t="shared" si="48"/>
        <v/>
      </c>
      <c r="T319" s="21" t="str">
        <f t="shared" si="48"/>
        <v/>
      </c>
      <c r="U319" s="21" t="str">
        <f t="shared" si="48"/>
        <v/>
      </c>
      <c r="V319" s="21" t="str">
        <f t="shared" si="48"/>
        <v/>
      </c>
      <c r="W319" s="21" t="str">
        <f t="shared" si="48"/>
        <v/>
      </c>
      <c r="X319" s="21" t="str">
        <f t="shared" si="48"/>
        <v/>
      </c>
      <c r="Y319" s="21" t="str">
        <f t="shared" si="48"/>
        <v/>
      </c>
      <c r="Z319" s="21" t="str">
        <f t="shared" si="48"/>
        <v/>
      </c>
      <c r="AA319" s="21" t="str">
        <f t="shared" si="48"/>
        <v/>
      </c>
      <c r="AB319" s="38" t="str">
        <f t="shared" si="48"/>
        <v/>
      </c>
      <c r="AD319" s="36" t="str">
        <f>IF($N319="", "", IFERROR(INDEX(Campaigns!$D$11:$D$380, MATCH($N319, Campaigns!$E$11:$E$380, 0)), ""))</f>
        <v/>
      </c>
      <c r="AE319" s="38" t="str">
        <f>IF(COUNTIF($Q319:$AB319, "X")=0, "", IFERROR(INDEX('Intro &amp; Setup'!$T$17:$T$28, MATCH(INDEX($Q$10:$AB$10, $AC319, MATCH("X", $Q319:$AB319, 0)), 'Intro &amp; Setup'!$AA$17:$AA$28, 0)), ""))</f>
        <v/>
      </c>
      <c r="AG319" s="84" t="str">
        <f t="shared" si="44"/>
        <v/>
      </c>
      <c r="AI319" s="36">
        <f t="shared" si="45"/>
        <v>0</v>
      </c>
      <c r="AK319" s="36" t="str">
        <f t="shared" si="46"/>
        <v/>
      </c>
    </row>
    <row r="320" spans="1:37" x14ac:dyDescent="0.25">
      <c r="A320" s="34"/>
      <c r="B320" s="55"/>
      <c r="C320" s="56"/>
      <c r="D320" s="56"/>
      <c r="E320" s="56"/>
      <c r="F320" s="56"/>
      <c r="G320" s="57"/>
      <c r="H320" s="57"/>
      <c r="I320" s="58"/>
      <c r="J320" s="34"/>
      <c r="L320" s="36" t="str">
        <f>IF($B320="", "", IFERROR(FIND(Campaigns!$Q$4, $B320), ""))</f>
        <v/>
      </c>
      <c r="M320" s="73" t="str">
        <f t="shared" si="41"/>
        <v/>
      </c>
      <c r="N320" s="74" t="str">
        <f t="shared" si="42"/>
        <v/>
      </c>
      <c r="O320" s="22" t="str">
        <f t="shared" si="43"/>
        <v/>
      </c>
      <c r="Q320" s="20" t="str">
        <f t="shared" si="48"/>
        <v/>
      </c>
      <c r="R320" s="21" t="str">
        <f t="shared" si="48"/>
        <v/>
      </c>
      <c r="S320" s="21" t="str">
        <f t="shared" si="48"/>
        <v/>
      </c>
      <c r="T320" s="21" t="str">
        <f t="shared" si="48"/>
        <v/>
      </c>
      <c r="U320" s="21" t="str">
        <f t="shared" si="48"/>
        <v/>
      </c>
      <c r="V320" s="21" t="str">
        <f t="shared" si="48"/>
        <v/>
      </c>
      <c r="W320" s="21" t="str">
        <f t="shared" si="48"/>
        <v/>
      </c>
      <c r="X320" s="21" t="str">
        <f t="shared" si="48"/>
        <v/>
      </c>
      <c r="Y320" s="21" t="str">
        <f t="shared" si="48"/>
        <v/>
      </c>
      <c r="Z320" s="21" t="str">
        <f t="shared" si="48"/>
        <v/>
      </c>
      <c r="AA320" s="21" t="str">
        <f t="shared" si="48"/>
        <v/>
      </c>
      <c r="AB320" s="38" t="str">
        <f t="shared" si="48"/>
        <v/>
      </c>
      <c r="AD320" s="36" t="str">
        <f>IF($N320="", "", IFERROR(INDEX(Campaigns!$D$11:$D$380, MATCH($N320, Campaigns!$E$11:$E$380, 0)), ""))</f>
        <v/>
      </c>
      <c r="AE320" s="38" t="str">
        <f>IF(COUNTIF($Q320:$AB320, "X")=0, "", IFERROR(INDEX('Intro &amp; Setup'!$T$17:$T$28, MATCH(INDEX($Q$10:$AB$10, $AC320, MATCH("X", $Q320:$AB320, 0)), 'Intro &amp; Setup'!$AA$17:$AA$28, 0)), ""))</f>
        <v/>
      </c>
      <c r="AG320" s="84" t="str">
        <f t="shared" si="44"/>
        <v/>
      </c>
      <c r="AI320" s="36">
        <f t="shared" si="45"/>
        <v>0</v>
      </c>
      <c r="AK320" s="36" t="str">
        <f t="shared" si="46"/>
        <v/>
      </c>
    </row>
    <row r="321" spans="1:37" x14ac:dyDescent="0.25">
      <c r="A321" s="34"/>
      <c r="B321" s="55"/>
      <c r="C321" s="56"/>
      <c r="D321" s="56"/>
      <c r="E321" s="56"/>
      <c r="F321" s="56"/>
      <c r="G321" s="57"/>
      <c r="H321" s="57"/>
      <c r="I321" s="58"/>
      <c r="J321" s="34"/>
      <c r="L321" s="36" t="str">
        <f>IF($B321="", "", IFERROR(FIND(Campaigns!$Q$4, $B321), ""))</f>
        <v/>
      </c>
      <c r="M321" s="73" t="str">
        <f t="shared" si="41"/>
        <v/>
      </c>
      <c r="N321" s="74" t="str">
        <f t="shared" si="42"/>
        <v/>
      </c>
      <c r="O321" s="22" t="str">
        <f t="shared" si="43"/>
        <v/>
      </c>
      <c r="Q321" s="20" t="str">
        <f t="shared" si="48"/>
        <v/>
      </c>
      <c r="R321" s="21" t="str">
        <f t="shared" si="48"/>
        <v/>
      </c>
      <c r="S321" s="21" t="str">
        <f t="shared" si="48"/>
        <v/>
      </c>
      <c r="T321" s="21" t="str">
        <f t="shared" si="48"/>
        <v/>
      </c>
      <c r="U321" s="21" t="str">
        <f t="shared" si="48"/>
        <v/>
      </c>
      <c r="V321" s="21" t="str">
        <f t="shared" si="48"/>
        <v/>
      </c>
      <c r="W321" s="21" t="str">
        <f t="shared" si="48"/>
        <v/>
      </c>
      <c r="X321" s="21" t="str">
        <f t="shared" si="48"/>
        <v/>
      </c>
      <c r="Y321" s="21" t="str">
        <f t="shared" si="48"/>
        <v/>
      </c>
      <c r="Z321" s="21" t="str">
        <f t="shared" si="48"/>
        <v/>
      </c>
      <c r="AA321" s="21" t="str">
        <f t="shared" si="48"/>
        <v/>
      </c>
      <c r="AB321" s="38" t="str">
        <f t="shared" si="48"/>
        <v/>
      </c>
      <c r="AD321" s="36" t="str">
        <f>IF($N321="", "", IFERROR(INDEX(Campaigns!$D$11:$D$380, MATCH($N321, Campaigns!$E$11:$E$380, 0)), ""))</f>
        <v/>
      </c>
      <c r="AE321" s="38" t="str">
        <f>IF(COUNTIF($Q321:$AB321, "X")=0, "", IFERROR(INDEX('Intro &amp; Setup'!$T$17:$T$28, MATCH(INDEX($Q$10:$AB$10, $AC321, MATCH("X", $Q321:$AB321, 0)), 'Intro &amp; Setup'!$AA$17:$AA$28, 0)), ""))</f>
        <v/>
      </c>
      <c r="AG321" s="84" t="str">
        <f t="shared" si="44"/>
        <v/>
      </c>
      <c r="AI321" s="36">
        <f t="shared" si="45"/>
        <v>0</v>
      </c>
      <c r="AK321" s="36" t="str">
        <f t="shared" si="46"/>
        <v/>
      </c>
    </row>
    <row r="322" spans="1:37" x14ac:dyDescent="0.25">
      <c r="A322" s="34"/>
      <c r="B322" s="55"/>
      <c r="C322" s="56"/>
      <c r="D322" s="56"/>
      <c r="E322" s="56"/>
      <c r="F322" s="56"/>
      <c r="G322" s="57"/>
      <c r="H322" s="57"/>
      <c r="I322" s="58"/>
      <c r="J322" s="34"/>
      <c r="L322" s="36" t="str">
        <f>IF($B322="", "", IFERROR(FIND(Campaigns!$Q$4, $B322), ""))</f>
        <v/>
      </c>
      <c r="M322" s="73" t="str">
        <f t="shared" si="41"/>
        <v/>
      </c>
      <c r="N322" s="74" t="str">
        <f t="shared" si="42"/>
        <v/>
      </c>
      <c r="O322" s="22" t="str">
        <f t="shared" si="43"/>
        <v/>
      </c>
      <c r="Q322" s="20" t="str">
        <f t="shared" si="48"/>
        <v/>
      </c>
      <c r="R322" s="21" t="str">
        <f t="shared" si="48"/>
        <v/>
      </c>
      <c r="S322" s="21" t="str">
        <f t="shared" si="48"/>
        <v/>
      </c>
      <c r="T322" s="21" t="str">
        <f t="shared" si="48"/>
        <v/>
      </c>
      <c r="U322" s="21" t="str">
        <f t="shared" si="48"/>
        <v/>
      </c>
      <c r="V322" s="21" t="str">
        <f t="shared" si="48"/>
        <v/>
      </c>
      <c r="W322" s="21" t="str">
        <f t="shared" si="48"/>
        <v/>
      </c>
      <c r="X322" s="21" t="str">
        <f t="shared" si="48"/>
        <v/>
      </c>
      <c r="Y322" s="21" t="str">
        <f t="shared" si="48"/>
        <v/>
      </c>
      <c r="Z322" s="21" t="str">
        <f t="shared" si="48"/>
        <v/>
      </c>
      <c r="AA322" s="21" t="str">
        <f t="shared" si="48"/>
        <v/>
      </c>
      <c r="AB322" s="38" t="str">
        <f t="shared" si="48"/>
        <v/>
      </c>
      <c r="AD322" s="36" t="str">
        <f>IF($N322="", "", IFERROR(INDEX(Campaigns!$D$11:$D$380, MATCH($N322, Campaigns!$E$11:$E$380, 0)), ""))</f>
        <v/>
      </c>
      <c r="AE322" s="38" t="str">
        <f>IF(COUNTIF($Q322:$AB322, "X")=0, "", IFERROR(INDEX('Intro &amp; Setup'!$T$17:$T$28, MATCH(INDEX($Q$10:$AB$10, $AC322, MATCH("X", $Q322:$AB322, 0)), 'Intro &amp; Setup'!$AA$17:$AA$28, 0)), ""))</f>
        <v/>
      </c>
      <c r="AG322" s="84" t="str">
        <f t="shared" si="44"/>
        <v/>
      </c>
      <c r="AI322" s="36">
        <f t="shared" si="45"/>
        <v>0</v>
      </c>
      <c r="AK322" s="36" t="str">
        <f t="shared" si="46"/>
        <v/>
      </c>
    </row>
    <row r="323" spans="1:37" x14ac:dyDescent="0.25">
      <c r="A323" s="34"/>
      <c r="B323" s="55"/>
      <c r="C323" s="56"/>
      <c r="D323" s="56"/>
      <c r="E323" s="56"/>
      <c r="F323" s="56"/>
      <c r="G323" s="57"/>
      <c r="H323" s="57"/>
      <c r="I323" s="58"/>
      <c r="J323" s="34"/>
      <c r="L323" s="36" t="str">
        <f>IF($B323="", "", IFERROR(FIND(Campaigns!$Q$4, $B323), ""))</f>
        <v/>
      </c>
      <c r="M323" s="73" t="str">
        <f t="shared" si="41"/>
        <v/>
      </c>
      <c r="N323" s="74" t="str">
        <f t="shared" si="42"/>
        <v/>
      </c>
      <c r="O323" s="22" t="str">
        <f t="shared" si="43"/>
        <v/>
      </c>
      <c r="Q323" s="20" t="str">
        <f t="shared" si="48"/>
        <v/>
      </c>
      <c r="R323" s="21" t="str">
        <f t="shared" si="48"/>
        <v/>
      </c>
      <c r="S323" s="21" t="str">
        <f t="shared" si="48"/>
        <v/>
      </c>
      <c r="T323" s="21" t="str">
        <f t="shared" si="48"/>
        <v/>
      </c>
      <c r="U323" s="21" t="str">
        <f t="shared" si="48"/>
        <v/>
      </c>
      <c r="V323" s="21" t="str">
        <f t="shared" si="48"/>
        <v/>
      </c>
      <c r="W323" s="21" t="str">
        <f t="shared" si="48"/>
        <v/>
      </c>
      <c r="X323" s="21" t="str">
        <f t="shared" si="48"/>
        <v/>
      </c>
      <c r="Y323" s="21" t="str">
        <f t="shared" si="48"/>
        <v/>
      </c>
      <c r="Z323" s="21" t="str">
        <f t="shared" si="48"/>
        <v/>
      </c>
      <c r="AA323" s="21" t="str">
        <f t="shared" si="48"/>
        <v/>
      </c>
      <c r="AB323" s="38" t="str">
        <f t="shared" si="48"/>
        <v/>
      </c>
      <c r="AD323" s="36" t="str">
        <f>IF($N323="", "", IFERROR(INDEX(Campaigns!$D$11:$D$380, MATCH($N323, Campaigns!$E$11:$E$380, 0)), ""))</f>
        <v/>
      </c>
      <c r="AE323" s="38" t="str">
        <f>IF(COUNTIF($Q323:$AB323, "X")=0, "", IFERROR(INDEX('Intro &amp; Setup'!$T$17:$T$28, MATCH(INDEX($Q$10:$AB$10, $AC323, MATCH("X", $Q323:$AB323, 0)), 'Intro &amp; Setup'!$AA$17:$AA$28, 0)), ""))</f>
        <v/>
      </c>
      <c r="AG323" s="84" t="str">
        <f t="shared" si="44"/>
        <v/>
      </c>
      <c r="AI323" s="36">
        <f t="shared" si="45"/>
        <v>0</v>
      </c>
      <c r="AK323" s="36" t="str">
        <f t="shared" si="46"/>
        <v/>
      </c>
    </row>
    <row r="324" spans="1:37" x14ac:dyDescent="0.25">
      <c r="A324" s="34"/>
      <c r="B324" s="55"/>
      <c r="C324" s="56"/>
      <c r="D324" s="56"/>
      <c r="E324" s="56"/>
      <c r="F324" s="56"/>
      <c r="G324" s="57"/>
      <c r="H324" s="57"/>
      <c r="I324" s="58"/>
      <c r="J324" s="34"/>
      <c r="L324" s="36" t="str">
        <f>IF($B324="", "", IFERROR(FIND(Campaigns!$Q$4, $B324), ""))</f>
        <v/>
      </c>
      <c r="M324" s="73" t="str">
        <f t="shared" si="41"/>
        <v/>
      </c>
      <c r="N324" s="74" t="str">
        <f t="shared" si="42"/>
        <v/>
      </c>
      <c r="O324" s="22" t="str">
        <f t="shared" si="43"/>
        <v/>
      </c>
      <c r="Q324" s="20" t="str">
        <f t="shared" si="48"/>
        <v/>
      </c>
      <c r="R324" s="21" t="str">
        <f t="shared" si="48"/>
        <v/>
      </c>
      <c r="S324" s="21" t="str">
        <f t="shared" si="48"/>
        <v/>
      </c>
      <c r="T324" s="21" t="str">
        <f t="shared" si="48"/>
        <v/>
      </c>
      <c r="U324" s="21" t="str">
        <f t="shared" si="48"/>
        <v/>
      </c>
      <c r="V324" s="21" t="str">
        <f t="shared" si="48"/>
        <v/>
      </c>
      <c r="W324" s="21" t="str">
        <f t="shared" si="48"/>
        <v/>
      </c>
      <c r="X324" s="21" t="str">
        <f t="shared" si="48"/>
        <v/>
      </c>
      <c r="Y324" s="21" t="str">
        <f t="shared" si="48"/>
        <v/>
      </c>
      <c r="Z324" s="21" t="str">
        <f t="shared" si="48"/>
        <v/>
      </c>
      <c r="AA324" s="21" t="str">
        <f t="shared" si="48"/>
        <v/>
      </c>
      <c r="AB324" s="38" t="str">
        <f t="shared" si="48"/>
        <v/>
      </c>
      <c r="AD324" s="36" t="str">
        <f>IF($N324="", "", IFERROR(INDEX(Campaigns!$D$11:$D$380, MATCH($N324, Campaigns!$E$11:$E$380, 0)), ""))</f>
        <v/>
      </c>
      <c r="AE324" s="38" t="str">
        <f>IF(COUNTIF($Q324:$AB324, "X")=0, "", IFERROR(INDEX('Intro &amp; Setup'!$T$17:$T$28, MATCH(INDEX($Q$10:$AB$10, $AC324, MATCH("X", $Q324:$AB324, 0)), 'Intro &amp; Setup'!$AA$17:$AA$28, 0)), ""))</f>
        <v/>
      </c>
      <c r="AG324" s="84" t="str">
        <f t="shared" si="44"/>
        <v/>
      </c>
      <c r="AI324" s="36">
        <f t="shared" si="45"/>
        <v>0</v>
      </c>
      <c r="AK324" s="36" t="str">
        <f t="shared" si="46"/>
        <v/>
      </c>
    </row>
    <row r="325" spans="1:37" x14ac:dyDescent="0.25">
      <c r="A325" s="34"/>
      <c r="B325" s="55"/>
      <c r="C325" s="56"/>
      <c r="D325" s="56"/>
      <c r="E325" s="56"/>
      <c r="F325" s="56"/>
      <c r="G325" s="57"/>
      <c r="H325" s="57"/>
      <c r="I325" s="58"/>
      <c r="J325" s="34"/>
      <c r="L325" s="36" t="str">
        <f>IF($B325="", "", IFERROR(FIND(Campaigns!$Q$4, $B325), ""))</f>
        <v/>
      </c>
      <c r="M325" s="73" t="str">
        <f t="shared" si="41"/>
        <v/>
      </c>
      <c r="N325" s="74" t="str">
        <f t="shared" si="42"/>
        <v/>
      </c>
      <c r="O325" s="22" t="str">
        <f t="shared" si="43"/>
        <v/>
      </c>
      <c r="Q325" s="20" t="str">
        <f t="shared" si="48"/>
        <v/>
      </c>
      <c r="R325" s="21" t="str">
        <f t="shared" si="48"/>
        <v/>
      </c>
      <c r="S325" s="21" t="str">
        <f t="shared" si="48"/>
        <v/>
      </c>
      <c r="T325" s="21" t="str">
        <f t="shared" si="48"/>
        <v/>
      </c>
      <c r="U325" s="21" t="str">
        <f t="shared" si="48"/>
        <v/>
      </c>
      <c r="V325" s="21" t="str">
        <f t="shared" si="48"/>
        <v/>
      </c>
      <c r="W325" s="21" t="str">
        <f t="shared" si="48"/>
        <v/>
      </c>
      <c r="X325" s="21" t="str">
        <f t="shared" si="48"/>
        <v/>
      </c>
      <c r="Y325" s="21" t="str">
        <f t="shared" si="48"/>
        <v/>
      </c>
      <c r="Z325" s="21" t="str">
        <f t="shared" si="48"/>
        <v/>
      </c>
      <c r="AA325" s="21" t="str">
        <f t="shared" si="48"/>
        <v/>
      </c>
      <c r="AB325" s="38" t="str">
        <f t="shared" si="48"/>
        <v/>
      </c>
      <c r="AD325" s="36" t="str">
        <f>IF($N325="", "", IFERROR(INDEX(Campaigns!$D$11:$D$380, MATCH($N325, Campaigns!$E$11:$E$380, 0)), ""))</f>
        <v/>
      </c>
      <c r="AE325" s="38" t="str">
        <f>IF(COUNTIF($Q325:$AB325, "X")=0, "", IFERROR(INDEX('Intro &amp; Setup'!$T$17:$T$28, MATCH(INDEX($Q$10:$AB$10, $AC325, MATCH("X", $Q325:$AB325, 0)), 'Intro &amp; Setup'!$AA$17:$AA$28, 0)), ""))</f>
        <v/>
      </c>
      <c r="AG325" s="84" t="str">
        <f t="shared" si="44"/>
        <v/>
      </c>
      <c r="AI325" s="36">
        <f t="shared" si="45"/>
        <v>0</v>
      </c>
      <c r="AK325" s="36" t="str">
        <f t="shared" si="46"/>
        <v/>
      </c>
    </row>
    <row r="326" spans="1:37" x14ac:dyDescent="0.25">
      <c r="A326" s="34"/>
      <c r="B326" s="55"/>
      <c r="C326" s="56"/>
      <c r="D326" s="56"/>
      <c r="E326" s="56"/>
      <c r="F326" s="56"/>
      <c r="G326" s="57"/>
      <c r="H326" s="57"/>
      <c r="I326" s="58"/>
      <c r="J326" s="34"/>
      <c r="L326" s="36" t="str">
        <f>IF($B326="", "", IFERROR(FIND(Campaigns!$Q$4, $B326), ""))</f>
        <v/>
      </c>
      <c r="M326" s="73" t="str">
        <f t="shared" si="41"/>
        <v/>
      </c>
      <c r="N326" s="74" t="str">
        <f t="shared" si="42"/>
        <v/>
      </c>
      <c r="O326" s="22" t="str">
        <f t="shared" si="43"/>
        <v/>
      </c>
      <c r="Q326" s="20" t="str">
        <f t="shared" si="48"/>
        <v/>
      </c>
      <c r="R326" s="21" t="str">
        <f t="shared" si="48"/>
        <v/>
      </c>
      <c r="S326" s="21" t="str">
        <f t="shared" si="48"/>
        <v/>
      </c>
      <c r="T326" s="21" t="str">
        <f t="shared" si="48"/>
        <v/>
      </c>
      <c r="U326" s="21" t="str">
        <f t="shared" si="48"/>
        <v/>
      </c>
      <c r="V326" s="21" t="str">
        <f t="shared" si="48"/>
        <v/>
      </c>
      <c r="W326" s="21" t="str">
        <f t="shared" si="48"/>
        <v/>
      </c>
      <c r="X326" s="21" t="str">
        <f t="shared" si="48"/>
        <v/>
      </c>
      <c r="Y326" s="21" t="str">
        <f t="shared" si="48"/>
        <v/>
      </c>
      <c r="Z326" s="21" t="str">
        <f t="shared" si="48"/>
        <v/>
      </c>
      <c r="AA326" s="21" t="str">
        <f t="shared" si="48"/>
        <v/>
      </c>
      <c r="AB326" s="38" t="str">
        <f t="shared" si="48"/>
        <v/>
      </c>
      <c r="AD326" s="36" t="str">
        <f>IF($N326="", "", IFERROR(INDEX(Campaigns!$D$11:$D$380, MATCH($N326, Campaigns!$E$11:$E$380, 0)), ""))</f>
        <v/>
      </c>
      <c r="AE326" s="38" t="str">
        <f>IF(COUNTIF($Q326:$AB326, "X")=0, "", IFERROR(INDEX('Intro &amp; Setup'!$T$17:$T$28, MATCH(INDEX($Q$10:$AB$10, $AC326, MATCH("X", $Q326:$AB326, 0)), 'Intro &amp; Setup'!$AA$17:$AA$28, 0)), ""))</f>
        <v/>
      </c>
      <c r="AG326" s="84" t="str">
        <f t="shared" si="44"/>
        <v/>
      </c>
      <c r="AI326" s="36">
        <f t="shared" si="45"/>
        <v>0</v>
      </c>
      <c r="AK326" s="36" t="str">
        <f t="shared" si="46"/>
        <v/>
      </c>
    </row>
    <row r="327" spans="1:37" x14ac:dyDescent="0.25">
      <c r="A327" s="34"/>
      <c r="B327" s="55"/>
      <c r="C327" s="56"/>
      <c r="D327" s="56"/>
      <c r="E327" s="56"/>
      <c r="F327" s="56"/>
      <c r="G327" s="57"/>
      <c r="H327" s="57"/>
      <c r="I327" s="58"/>
      <c r="J327" s="34"/>
      <c r="L327" s="36" t="str">
        <f>IF($B327="", "", IFERROR(FIND(Campaigns!$Q$4, $B327), ""))</f>
        <v/>
      </c>
      <c r="M327" s="73" t="str">
        <f t="shared" si="41"/>
        <v/>
      </c>
      <c r="N327" s="74" t="str">
        <f t="shared" si="42"/>
        <v/>
      </c>
      <c r="O327" s="22" t="str">
        <f t="shared" si="43"/>
        <v/>
      </c>
      <c r="Q327" s="20" t="str">
        <f t="shared" si="48"/>
        <v/>
      </c>
      <c r="R327" s="21" t="str">
        <f t="shared" si="48"/>
        <v/>
      </c>
      <c r="S327" s="21" t="str">
        <f t="shared" si="48"/>
        <v/>
      </c>
      <c r="T327" s="21" t="str">
        <f t="shared" si="48"/>
        <v/>
      </c>
      <c r="U327" s="21" t="str">
        <f t="shared" si="48"/>
        <v/>
      </c>
      <c r="V327" s="21" t="str">
        <f t="shared" si="48"/>
        <v/>
      </c>
      <c r="W327" s="21" t="str">
        <f t="shared" si="48"/>
        <v/>
      </c>
      <c r="X327" s="21" t="str">
        <f t="shared" si="48"/>
        <v/>
      </c>
      <c r="Y327" s="21" t="str">
        <f t="shared" si="48"/>
        <v/>
      </c>
      <c r="Z327" s="21" t="str">
        <f t="shared" si="48"/>
        <v/>
      </c>
      <c r="AA327" s="21" t="str">
        <f t="shared" si="48"/>
        <v/>
      </c>
      <c r="AB327" s="38" t="str">
        <f t="shared" si="48"/>
        <v/>
      </c>
      <c r="AD327" s="36" t="str">
        <f>IF($N327="", "", IFERROR(INDEX(Campaigns!$D$11:$D$380, MATCH($N327, Campaigns!$E$11:$E$380, 0)), ""))</f>
        <v/>
      </c>
      <c r="AE327" s="38" t="str">
        <f>IF(COUNTIF($Q327:$AB327, "X")=0, "", IFERROR(INDEX('Intro &amp; Setup'!$T$17:$T$28, MATCH(INDEX($Q$10:$AB$10, $AC327, MATCH("X", $Q327:$AB327, 0)), 'Intro &amp; Setup'!$AA$17:$AA$28, 0)), ""))</f>
        <v/>
      </c>
      <c r="AG327" s="84" t="str">
        <f t="shared" si="44"/>
        <v/>
      </c>
      <c r="AI327" s="36">
        <f t="shared" si="45"/>
        <v>0</v>
      </c>
      <c r="AK327" s="36" t="str">
        <f t="shared" si="46"/>
        <v/>
      </c>
    </row>
    <row r="328" spans="1:37" x14ac:dyDescent="0.25">
      <c r="A328" s="34"/>
      <c r="B328" s="55"/>
      <c r="C328" s="56"/>
      <c r="D328" s="56"/>
      <c r="E328" s="56"/>
      <c r="F328" s="56"/>
      <c r="G328" s="57"/>
      <c r="H328" s="57"/>
      <c r="I328" s="58"/>
      <c r="J328" s="34"/>
      <c r="L328" s="36" t="str">
        <f>IF($B328="", "", IFERROR(FIND(Campaigns!$Q$4, $B328), ""))</f>
        <v/>
      </c>
      <c r="M328" s="73" t="str">
        <f t="shared" si="41"/>
        <v/>
      </c>
      <c r="N328" s="74" t="str">
        <f t="shared" si="42"/>
        <v/>
      </c>
      <c r="O328" s="22" t="str">
        <f t="shared" si="43"/>
        <v/>
      </c>
      <c r="Q328" s="20" t="str">
        <f t="shared" si="48"/>
        <v/>
      </c>
      <c r="R328" s="21" t="str">
        <f t="shared" si="48"/>
        <v/>
      </c>
      <c r="S328" s="21" t="str">
        <f t="shared" si="48"/>
        <v/>
      </c>
      <c r="T328" s="21" t="str">
        <f t="shared" si="48"/>
        <v/>
      </c>
      <c r="U328" s="21" t="str">
        <f t="shared" si="48"/>
        <v/>
      </c>
      <c r="V328" s="21" t="str">
        <f t="shared" si="48"/>
        <v/>
      </c>
      <c r="W328" s="21" t="str">
        <f t="shared" si="48"/>
        <v/>
      </c>
      <c r="X328" s="21" t="str">
        <f t="shared" si="48"/>
        <v/>
      </c>
      <c r="Y328" s="21" t="str">
        <f t="shared" si="48"/>
        <v/>
      </c>
      <c r="Z328" s="21" t="str">
        <f t="shared" si="48"/>
        <v/>
      </c>
      <c r="AA328" s="21" t="str">
        <f t="shared" si="48"/>
        <v/>
      </c>
      <c r="AB328" s="38" t="str">
        <f t="shared" si="48"/>
        <v/>
      </c>
      <c r="AD328" s="36" t="str">
        <f>IF($N328="", "", IFERROR(INDEX(Campaigns!$D$11:$D$380, MATCH($N328, Campaigns!$E$11:$E$380, 0)), ""))</f>
        <v/>
      </c>
      <c r="AE328" s="38" t="str">
        <f>IF(COUNTIF($Q328:$AB328, "X")=0, "", IFERROR(INDEX('Intro &amp; Setup'!$T$17:$T$28, MATCH(INDEX($Q$10:$AB$10, $AC328, MATCH("X", $Q328:$AB328, 0)), 'Intro &amp; Setup'!$AA$17:$AA$28, 0)), ""))</f>
        <v/>
      </c>
      <c r="AG328" s="84" t="str">
        <f t="shared" si="44"/>
        <v/>
      </c>
      <c r="AI328" s="36">
        <f t="shared" si="45"/>
        <v>0</v>
      </c>
      <c r="AK328" s="36" t="str">
        <f t="shared" si="46"/>
        <v/>
      </c>
    </row>
    <row r="329" spans="1:37" x14ac:dyDescent="0.25">
      <c r="A329" s="34"/>
      <c r="B329" s="55"/>
      <c r="C329" s="56"/>
      <c r="D329" s="56"/>
      <c r="E329" s="56"/>
      <c r="F329" s="56"/>
      <c r="G329" s="57"/>
      <c r="H329" s="57"/>
      <c r="I329" s="58"/>
      <c r="J329" s="34"/>
      <c r="L329" s="36" t="str">
        <f>IF($B329="", "", IFERROR(FIND(Campaigns!$Q$4, $B329), ""))</f>
        <v/>
      </c>
      <c r="M329" s="73" t="str">
        <f t="shared" si="41"/>
        <v/>
      </c>
      <c r="N329" s="74" t="str">
        <f t="shared" si="42"/>
        <v/>
      </c>
      <c r="O329" s="22" t="str">
        <f t="shared" si="43"/>
        <v/>
      </c>
      <c r="Q329" s="20" t="str">
        <f t="shared" si="48"/>
        <v/>
      </c>
      <c r="R329" s="21" t="str">
        <f t="shared" si="48"/>
        <v/>
      </c>
      <c r="S329" s="21" t="str">
        <f t="shared" si="48"/>
        <v/>
      </c>
      <c r="T329" s="21" t="str">
        <f t="shared" si="48"/>
        <v/>
      </c>
      <c r="U329" s="21" t="str">
        <f t="shared" si="48"/>
        <v/>
      </c>
      <c r="V329" s="21" t="str">
        <f t="shared" si="48"/>
        <v/>
      </c>
      <c r="W329" s="21" t="str">
        <f t="shared" si="48"/>
        <v/>
      </c>
      <c r="X329" s="21" t="str">
        <f t="shared" si="48"/>
        <v/>
      </c>
      <c r="Y329" s="21" t="str">
        <f t="shared" si="48"/>
        <v/>
      </c>
      <c r="Z329" s="21" t="str">
        <f t="shared" si="48"/>
        <v/>
      </c>
      <c r="AA329" s="21" t="str">
        <f t="shared" si="48"/>
        <v/>
      </c>
      <c r="AB329" s="38" t="str">
        <f t="shared" si="48"/>
        <v/>
      </c>
      <c r="AD329" s="36" t="str">
        <f>IF($N329="", "", IFERROR(INDEX(Campaigns!$D$11:$D$380, MATCH($N329, Campaigns!$E$11:$E$380, 0)), ""))</f>
        <v/>
      </c>
      <c r="AE329" s="38" t="str">
        <f>IF(COUNTIF($Q329:$AB329, "X")=0, "", IFERROR(INDEX('Intro &amp; Setup'!$T$17:$T$28, MATCH(INDEX($Q$10:$AB$10, $AC329, MATCH("X", $Q329:$AB329, 0)), 'Intro &amp; Setup'!$AA$17:$AA$28, 0)), ""))</f>
        <v/>
      </c>
      <c r="AG329" s="84" t="str">
        <f t="shared" si="44"/>
        <v/>
      </c>
      <c r="AI329" s="36">
        <f t="shared" si="45"/>
        <v>0</v>
      </c>
      <c r="AK329" s="36" t="str">
        <f t="shared" si="46"/>
        <v/>
      </c>
    </row>
    <row r="330" spans="1:37" x14ac:dyDescent="0.25">
      <c r="A330" s="34"/>
      <c r="B330" s="55"/>
      <c r="C330" s="56"/>
      <c r="D330" s="56"/>
      <c r="E330" s="56"/>
      <c r="F330" s="56"/>
      <c r="G330" s="57"/>
      <c r="H330" s="57"/>
      <c r="I330" s="58"/>
      <c r="J330" s="34"/>
      <c r="L330" s="36" t="str">
        <f>IF($B330="", "", IFERROR(FIND(Campaigns!$Q$4, $B330), ""))</f>
        <v/>
      </c>
      <c r="M330" s="73" t="str">
        <f t="shared" si="41"/>
        <v/>
      </c>
      <c r="N330" s="74" t="str">
        <f t="shared" si="42"/>
        <v/>
      </c>
      <c r="O330" s="22" t="str">
        <f t="shared" si="43"/>
        <v/>
      </c>
      <c r="Q330" s="20" t="str">
        <f t="shared" si="48"/>
        <v/>
      </c>
      <c r="R330" s="21" t="str">
        <f t="shared" si="48"/>
        <v/>
      </c>
      <c r="S330" s="21" t="str">
        <f t="shared" si="48"/>
        <v/>
      </c>
      <c r="T330" s="21" t="str">
        <f t="shared" si="48"/>
        <v/>
      </c>
      <c r="U330" s="21" t="str">
        <f t="shared" si="48"/>
        <v/>
      </c>
      <c r="V330" s="21" t="str">
        <f t="shared" si="48"/>
        <v/>
      </c>
      <c r="W330" s="21" t="str">
        <f t="shared" si="48"/>
        <v/>
      </c>
      <c r="X330" s="21" t="str">
        <f t="shared" si="48"/>
        <v/>
      </c>
      <c r="Y330" s="21" t="str">
        <f t="shared" si="48"/>
        <v/>
      </c>
      <c r="Z330" s="21" t="str">
        <f t="shared" si="48"/>
        <v/>
      </c>
      <c r="AA330" s="21" t="str">
        <f t="shared" si="48"/>
        <v/>
      </c>
      <c r="AB330" s="38" t="str">
        <f t="shared" si="48"/>
        <v/>
      </c>
      <c r="AD330" s="36" t="str">
        <f>IF($N330="", "", IFERROR(INDEX(Campaigns!$D$11:$D$380, MATCH($N330, Campaigns!$E$11:$E$380, 0)), ""))</f>
        <v/>
      </c>
      <c r="AE330" s="38" t="str">
        <f>IF(COUNTIF($Q330:$AB330, "X")=0, "", IFERROR(INDEX('Intro &amp; Setup'!$T$17:$T$28, MATCH(INDEX($Q$10:$AB$10, $AC330, MATCH("X", $Q330:$AB330, 0)), 'Intro &amp; Setup'!$AA$17:$AA$28, 0)), ""))</f>
        <v/>
      </c>
      <c r="AG330" s="84" t="str">
        <f t="shared" si="44"/>
        <v/>
      </c>
      <c r="AI330" s="36">
        <f t="shared" si="45"/>
        <v>0</v>
      </c>
      <c r="AK330" s="36" t="str">
        <f t="shared" si="46"/>
        <v/>
      </c>
    </row>
    <row r="331" spans="1:37" x14ac:dyDescent="0.25">
      <c r="A331" s="34"/>
      <c r="B331" s="55"/>
      <c r="C331" s="56"/>
      <c r="D331" s="56"/>
      <c r="E331" s="56"/>
      <c r="F331" s="56"/>
      <c r="G331" s="57"/>
      <c r="H331" s="57"/>
      <c r="I331" s="58"/>
      <c r="J331" s="34"/>
      <c r="L331" s="36" t="str">
        <f>IF($B331="", "", IFERROR(FIND(Campaigns!$Q$4, $B331), ""))</f>
        <v/>
      </c>
      <c r="M331" s="73" t="str">
        <f t="shared" si="41"/>
        <v/>
      </c>
      <c r="N331" s="74" t="str">
        <f t="shared" si="42"/>
        <v/>
      </c>
      <c r="O331" s="22" t="str">
        <f t="shared" si="43"/>
        <v/>
      </c>
      <c r="Q331" s="20" t="str">
        <f t="shared" si="48"/>
        <v/>
      </c>
      <c r="R331" s="21" t="str">
        <f t="shared" si="48"/>
        <v/>
      </c>
      <c r="S331" s="21" t="str">
        <f t="shared" si="48"/>
        <v/>
      </c>
      <c r="T331" s="21" t="str">
        <f t="shared" si="48"/>
        <v/>
      </c>
      <c r="U331" s="21" t="str">
        <f t="shared" si="48"/>
        <v/>
      </c>
      <c r="V331" s="21" t="str">
        <f t="shared" si="48"/>
        <v/>
      </c>
      <c r="W331" s="21" t="str">
        <f t="shared" si="48"/>
        <v/>
      </c>
      <c r="X331" s="21" t="str">
        <f t="shared" si="48"/>
        <v/>
      </c>
      <c r="Y331" s="21" t="str">
        <f t="shared" si="48"/>
        <v/>
      </c>
      <c r="Z331" s="21" t="str">
        <f t="shared" si="48"/>
        <v/>
      </c>
      <c r="AA331" s="21" t="str">
        <f t="shared" si="48"/>
        <v/>
      </c>
      <c r="AB331" s="38" t="str">
        <f t="shared" si="48"/>
        <v/>
      </c>
      <c r="AD331" s="36" t="str">
        <f>IF($N331="", "", IFERROR(INDEX(Campaigns!$D$11:$D$380, MATCH($N331, Campaigns!$E$11:$E$380, 0)), ""))</f>
        <v/>
      </c>
      <c r="AE331" s="38" t="str">
        <f>IF(COUNTIF($Q331:$AB331, "X")=0, "", IFERROR(INDEX('Intro &amp; Setup'!$T$17:$T$28, MATCH(INDEX($Q$10:$AB$10, $AC331, MATCH("X", $Q331:$AB331, 0)), 'Intro &amp; Setup'!$AA$17:$AA$28, 0)), ""))</f>
        <v/>
      </c>
      <c r="AG331" s="84" t="str">
        <f t="shared" si="44"/>
        <v/>
      </c>
      <c r="AI331" s="36">
        <f t="shared" si="45"/>
        <v>0</v>
      </c>
      <c r="AK331" s="36" t="str">
        <f t="shared" si="46"/>
        <v/>
      </c>
    </row>
    <row r="332" spans="1:37" x14ac:dyDescent="0.25">
      <c r="A332" s="34"/>
      <c r="B332" s="55"/>
      <c r="C332" s="56"/>
      <c r="D332" s="56"/>
      <c r="E332" s="56"/>
      <c r="F332" s="56"/>
      <c r="G332" s="57"/>
      <c r="H332" s="57"/>
      <c r="I332" s="58"/>
      <c r="J332" s="34"/>
      <c r="L332" s="36" t="str">
        <f>IF($B332="", "", IFERROR(FIND(Campaigns!$Q$4, $B332), ""))</f>
        <v/>
      </c>
      <c r="M332" s="73" t="str">
        <f t="shared" ref="M332:M395" si="49">IFERROR(REPLACE($B332, 1, $L332+$L$9-1, ""), "")</f>
        <v/>
      </c>
      <c r="N332" s="74" t="str">
        <f t="shared" ref="N332:N395" si="50">IFERROR(LEFT($M332, FIND("-", $M332)-1), "")</f>
        <v/>
      </c>
      <c r="O332" s="22" t="str">
        <f t="shared" ref="O332:O395" si="51">IFERROR(REPLACE($M332, 1, FIND("-", $M332), ""), "")</f>
        <v/>
      </c>
      <c r="Q332" s="20" t="str">
        <f t="shared" si="48"/>
        <v/>
      </c>
      <c r="R332" s="21" t="str">
        <f t="shared" si="48"/>
        <v/>
      </c>
      <c r="S332" s="21" t="str">
        <f t="shared" si="48"/>
        <v/>
      </c>
      <c r="T332" s="21" t="str">
        <f t="shared" si="48"/>
        <v/>
      </c>
      <c r="U332" s="21" t="str">
        <f t="shared" si="48"/>
        <v/>
      </c>
      <c r="V332" s="21" t="str">
        <f t="shared" si="48"/>
        <v/>
      </c>
      <c r="W332" s="21" t="str">
        <f t="shared" si="48"/>
        <v/>
      </c>
      <c r="X332" s="21" t="str">
        <f t="shared" si="48"/>
        <v/>
      </c>
      <c r="Y332" s="21" t="str">
        <f t="shared" si="48"/>
        <v/>
      </c>
      <c r="Z332" s="21" t="str">
        <f t="shared" si="48"/>
        <v/>
      </c>
      <c r="AA332" s="21" t="str">
        <f t="shared" si="48"/>
        <v/>
      </c>
      <c r="AB332" s="38" t="str">
        <f t="shared" si="48"/>
        <v/>
      </c>
      <c r="AD332" s="36" t="str">
        <f>IF($N332="", "", IFERROR(INDEX(Campaigns!$D$11:$D$380, MATCH($N332, Campaigns!$E$11:$E$380, 0)), ""))</f>
        <v/>
      </c>
      <c r="AE332" s="38" t="str">
        <f>IF(COUNTIF($Q332:$AB332, "X")=0, "", IFERROR(INDEX('Intro &amp; Setup'!$T$17:$T$28, MATCH(INDEX($Q$10:$AB$10, $AC332, MATCH("X", $Q332:$AB332, 0)), 'Intro &amp; Setup'!$AA$17:$AA$28, 0)), ""))</f>
        <v/>
      </c>
      <c r="AG332" s="84" t="str">
        <f t="shared" ref="AG332:AG395" si="52">IF(OR($AD332="", $AE332=""), "", _xlfn.CONCAT($AD332, "-", $AE332))</f>
        <v/>
      </c>
      <c r="AI332" s="36">
        <f t="shared" ref="AI332:AI395" si="53">IF($AI$4=$AI$6, $C332, IF($AI$4=$AI$7, $D332, IF($AI$4=$AI$8, $F332, "")))</f>
        <v>0</v>
      </c>
      <c r="AK332" s="36" t="str">
        <f t="shared" ref="AK332:AK395" si="54">IF($AG332="", "", "X")</f>
        <v/>
      </c>
    </row>
    <row r="333" spans="1:37" x14ac:dyDescent="0.25">
      <c r="A333" s="34"/>
      <c r="B333" s="55"/>
      <c r="C333" s="56"/>
      <c r="D333" s="56"/>
      <c r="E333" s="56"/>
      <c r="F333" s="56"/>
      <c r="G333" s="57"/>
      <c r="H333" s="57"/>
      <c r="I333" s="58"/>
      <c r="J333" s="34"/>
      <c r="L333" s="36" t="str">
        <f>IF($B333="", "", IFERROR(FIND(Campaigns!$Q$4, $B333), ""))</f>
        <v/>
      </c>
      <c r="M333" s="73" t="str">
        <f t="shared" si="49"/>
        <v/>
      </c>
      <c r="N333" s="74" t="str">
        <f t="shared" si="50"/>
        <v/>
      </c>
      <c r="O333" s="22" t="str">
        <f t="shared" si="51"/>
        <v/>
      </c>
      <c r="Q333" s="20" t="str">
        <f t="shared" si="48"/>
        <v/>
      </c>
      <c r="R333" s="21" t="str">
        <f t="shared" si="48"/>
        <v/>
      </c>
      <c r="S333" s="21" t="str">
        <f t="shared" si="48"/>
        <v/>
      </c>
      <c r="T333" s="21" t="str">
        <f t="shared" si="48"/>
        <v/>
      </c>
      <c r="U333" s="21" t="str">
        <f t="shared" si="48"/>
        <v/>
      </c>
      <c r="V333" s="21" t="str">
        <f t="shared" si="48"/>
        <v/>
      </c>
      <c r="W333" s="21" t="str">
        <f t="shared" si="48"/>
        <v/>
      </c>
      <c r="X333" s="21" t="str">
        <f t="shared" si="48"/>
        <v/>
      </c>
      <c r="Y333" s="21" t="str">
        <f t="shared" si="48"/>
        <v/>
      </c>
      <c r="Z333" s="21" t="str">
        <f t="shared" si="48"/>
        <v/>
      </c>
      <c r="AA333" s="21" t="str">
        <f t="shared" si="48"/>
        <v/>
      </c>
      <c r="AB333" s="38" t="str">
        <f t="shared" si="48"/>
        <v/>
      </c>
      <c r="AD333" s="36" t="str">
        <f>IF($N333="", "", IFERROR(INDEX(Campaigns!$D$11:$D$380, MATCH($N333, Campaigns!$E$11:$E$380, 0)), ""))</f>
        <v/>
      </c>
      <c r="AE333" s="38" t="str">
        <f>IF(COUNTIF($Q333:$AB333, "X")=0, "", IFERROR(INDEX('Intro &amp; Setup'!$T$17:$T$28, MATCH(INDEX($Q$10:$AB$10, $AC333, MATCH("X", $Q333:$AB333, 0)), 'Intro &amp; Setup'!$AA$17:$AA$28, 0)), ""))</f>
        <v/>
      </c>
      <c r="AG333" s="84" t="str">
        <f t="shared" si="52"/>
        <v/>
      </c>
      <c r="AI333" s="36">
        <f t="shared" si="53"/>
        <v>0</v>
      </c>
      <c r="AK333" s="36" t="str">
        <f t="shared" si="54"/>
        <v/>
      </c>
    </row>
    <row r="334" spans="1:37" x14ac:dyDescent="0.25">
      <c r="A334" s="34"/>
      <c r="B334" s="55"/>
      <c r="C334" s="56"/>
      <c r="D334" s="56"/>
      <c r="E334" s="56"/>
      <c r="F334" s="56"/>
      <c r="G334" s="57"/>
      <c r="H334" s="57"/>
      <c r="I334" s="58"/>
      <c r="J334" s="34"/>
      <c r="L334" s="36" t="str">
        <f>IF($B334="", "", IFERROR(FIND(Campaigns!$Q$4, $B334), ""))</f>
        <v/>
      </c>
      <c r="M334" s="73" t="str">
        <f t="shared" si="49"/>
        <v/>
      </c>
      <c r="N334" s="74" t="str">
        <f t="shared" si="50"/>
        <v/>
      </c>
      <c r="O334" s="22" t="str">
        <f t="shared" si="51"/>
        <v/>
      </c>
      <c r="Q334" s="20" t="str">
        <f t="shared" si="48"/>
        <v/>
      </c>
      <c r="R334" s="21" t="str">
        <f t="shared" si="48"/>
        <v/>
      </c>
      <c r="S334" s="21" t="str">
        <f t="shared" si="48"/>
        <v/>
      </c>
      <c r="T334" s="21" t="str">
        <f t="shared" si="48"/>
        <v/>
      </c>
      <c r="U334" s="21" t="str">
        <f t="shared" si="48"/>
        <v/>
      </c>
      <c r="V334" s="21" t="str">
        <f t="shared" si="48"/>
        <v/>
      </c>
      <c r="W334" s="21" t="str">
        <f t="shared" si="48"/>
        <v/>
      </c>
      <c r="X334" s="21" t="str">
        <f t="shared" si="48"/>
        <v/>
      </c>
      <c r="Y334" s="21" t="str">
        <f t="shared" si="48"/>
        <v/>
      </c>
      <c r="Z334" s="21" t="str">
        <f t="shared" si="48"/>
        <v/>
      </c>
      <c r="AA334" s="21" t="str">
        <f t="shared" si="48"/>
        <v/>
      </c>
      <c r="AB334" s="38" t="str">
        <f t="shared" si="48"/>
        <v/>
      </c>
      <c r="AD334" s="36" t="str">
        <f>IF($N334="", "", IFERROR(INDEX(Campaigns!$D$11:$D$380, MATCH($N334, Campaigns!$E$11:$E$380, 0)), ""))</f>
        <v/>
      </c>
      <c r="AE334" s="38" t="str">
        <f>IF(COUNTIF($Q334:$AB334, "X")=0, "", IFERROR(INDEX('Intro &amp; Setup'!$T$17:$T$28, MATCH(INDEX($Q$10:$AB$10, $AC334, MATCH("X", $Q334:$AB334, 0)), 'Intro &amp; Setup'!$AA$17:$AA$28, 0)), ""))</f>
        <v/>
      </c>
      <c r="AG334" s="84" t="str">
        <f t="shared" si="52"/>
        <v/>
      </c>
      <c r="AI334" s="36">
        <f t="shared" si="53"/>
        <v>0</v>
      </c>
      <c r="AK334" s="36" t="str">
        <f t="shared" si="54"/>
        <v/>
      </c>
    </row>
    <row r="335" spans="1:37" x14ac:dyDescent="0.25">
      <c r="A335" s="34"/>
      <c r="B335" s="55"/>
      <c r="C335" s="56"/>
      <c r="D335" s="56"/>
      <c r="E335" s="56"/>
      <c r="F335" s="56"/>
      <c r="G335" s="57"/>
      <c r="H335" s="57"/>
      <c r="I335" s="58"/>
      <c r="J335" s="34"/>
      <c r="L335" s="36" t="str">
        <f>IF($B335="", "", IFERROR(FIND(Campaigns!$Q$4, $B335), ""))</f>
        <v/>
      </c>
      <c r="M335" s="73" t="str">
        <f t="shared" si="49"/>
        <v/>
      </c>
      <c r="N335" s="74" t="str">
        <f t="shared" si="50"/>
        <v/>
      </c>
      <c r="O335" s="22" t="str">
        <f t="shared" si="51"/>
        <v/>
      </c>
      <c r="Q335" s="20" t="str">
        <f t="shared" si="48"/>
        <v/>
      </c>
      <c r="R335" s="21" t="str">
        <f t="shared" si="48"/>
        <v/>
      </c>
      <c r="S335" s="21" t="str">
        <f t="shared" si="48"/>
        <v/>
      </c>
      <c r="T335" s="21" t="str">
        <f t="shared" si="48"/>
        <v/>
      </c>
      <c r="U335" s="21" t="str">
        <f t="shared" si="48"/>
        <v/>
      </c>
      <c r="V335" s="21" t="str">
        <f t="shared" si="48"/>
        <v/>
      </c>
      <c r="W335" s="21" t="str">
        <f t="shared" si="48"/>
        <v/>
      </c>
      <c r="X335" s="21" t="str">
        <f t="shared" si="48"/>
        <v/>
      </c>
      <c r="Y335" s="21" t="str">
        <f t="shared" si="48"/>
        <v/>
      </c>
      <c r="Z335" s="21" t="str">
        <f t="shared" si="48"/>
        <v/>
      </c>
      <c r="AA335" s="21" t="str">
        <f t="shared" si="48"/>
        <v/>
      </c>
      <c r="AB335" s="38" t="str">
        <f t="shared" si="48"/>
        <v/>
      </c>
      <c r="AD335" s="36" t="str">
        <f>IF($N335="", "", IFERROR(INDEX(Campaigns!$D$11:$D$380, MATCH($N335, Campaigns!$E$11:$E$380, 0)), ""))</f>
        <v/>
      </c>
      <c r="AE335" s="38" t="str">
        <f>IF(COUNTIF($Q335:$AB335, "X")=0, "", IFERROR(INDEX('Intro &amp; Setup'!$T$17:$T$28, MATCH(INDEX($Q$10:$AB$10, $AC335, MATCH("X", $Q335:$AB335, 0)), 'Intro &amp; Setup'!$AA$17:$AA$28, 0)), ""))</f>
        <v/>
      </c>
      <c r="AG335" s="84" t="str">
        <f t="shared" si="52"/>
        <v/>
      </c>
      <c r="AI335" s="36">
        <f t="shared" si="53"/>
        <v>0</v>
      </c>
      <c r="AK335" s="36" t="str">
        <f t="shared" si="54"/>
        <v/>
      </c>
    </row>
    <row r="336" spans="1:37" x14ac:dyDescent="0.25">
      <c r="A336" s="34"/>
      <c r="B336" s="55"/>
      <c r="C336" s="56"/>
      <c r="D336" s="56"/>
      <c r="E336" s="56"/>
      <c r="F336" s="56"/>
      <c r="G336" s="57"/>
      <c r="H336" s="57"/>
      <c r="I336" s="58"/>
      <c r="J336" s="34"/>
      <c r="L336" s="36" t="str">
        <f>IF($B336="", "", IFERROR(FIND(Campaigns!$Q$4, $B336), ""))</f>
        <v/>
      </c>
      <c r="M336" s="73" t="str">
        <f t="shared" si="49"/>
        <v/>
      </c>
      <c r="N336" s="74" t="str">
        <f t="shared" si="50"/>
        <v/>
      </c>
      <c r="O336" s="22" t="str">
        <f t="shared" si="51"/>
        <v/>
      </c>
      <c r="Q336" s="20" t="str">
        <f t="shared" si="48"/>
        <v/>
      </c>
      <c r="R336" s="21" t="str">
        <f t="shared" si="48"/>
        <v/>
      </c>
      <c r="S336" s="21" t="str">
        <f t="shared" si="48"/>
        <v/>
      </c>
      <c r="T336" s="21" t="str">
        <f t="shared" si="48"/>
        <v/>
      </c>
      <c r="U336" s="21" t="str">
        <f t="shared" si="48"/>
        <v/>
      </c>
      <c r="V336" s="21" t="str">
        <f t="shared" si="48"/>
        <v/>
      </c>
      <c r="W336" s="21" t="str">
        <f t="shared" si="48"/>
        <v/>
      </c>
      <c r="X336" s="21" t="str">
        <f t="shared" si="48"/>
        <v/>
      </c>
      <c r="Y336" s="21" t="str">
        <f t="shared" si="48"/>
        <v/>
      </c>
      <c r="Z336" s="21" t="str">
        <f t="shared" si="48"/>
        <v/>
      </c>
      <c r="AA336" s="21" t="str">
        <f t="shared" si="48"/>
        <v/>
      </c>
      <c r="AB336" s="38" t="str">
        <f t="shared" si="48"/>
        <v/>
      </c>
      <c r="AD336" s="36" t="str">
        <f>IF($N336="", "", IFERROR(INDEX(Campaigns!$D$11:$D$380, MATCH($N336, Campaigns!$E$11:$E$380, 0)), ""))</f>
        <v/>
      </c>
      <c r="AE336" s="38" t="str">
        <f>IF(COUNTIF($Q336:$AB336, "X")=0, "", IFERROR(INDEX('Intro &amp; Setup'!$T$17:$T$28, MATCH(INDEX($Q$10:$AB$10, $AC336, MATCH("X", $Q336:$AB336, 0)), 'Intro &amp; Setup'!$AA$17:$AA$28, 0)), ""))</f>
        <v/>
      </c>
      <c r="AG336" s="84" t="str">
        <f t="shared" si="52"/>
        <v/>
      </c>
      <c r="AI336" s="36">
        <f t="shared" si="53"/>
        <v>0</v>
      </c>
      <c r="AK336" s="36" t="str">
        <f t="shared" si="54"/>
        <v/>
      </c>
    </row>
    <row r="337" spans="1:37" x14ac:dyDescent="0.25">
      <c r="A337" s="34"/>
      <c r="B337" s="55"/>
      <c r="C337" s="56"/>
      <c r="D337" s="56"/>
      <c r="E337" s="56"/>
      <c r="F337" s="56"/>
      <c r="G337" s="57"/>
      <c r="H337" s="57"/>
      <c r="I337" s="58"/>
      <c r="J337" s="34"/>
      <c r="L337" s="36" t="str">
        <f>IF($B337="", "", IFERROR(FIND(Campaigns!$Q$4, $B337), ""))</f>
        <v/>
      </c>
      <c r="M337" s="73" t="str">
        <f t="shared" si="49"/>
        <v/>
      </c>
      <c r="N337" s="74" t="str">
        <f t="shared" si="50"/>
        <v/>
      </c>
      <c r="O337" s="22" t="str">
        <f t="shared" si="51"/>
        <v/>
      </c>
      <c r="Q337" s="20" t="str">
        <f t="shared" si="48"/>
        <v/>
      </c>
      <c r="R337" s="21" t="str">
        <f t="shared" si="48"/>
        <v/>
      </c>
      <c r="S337" s="21" t="str">
        <f t="shared" si="48"/>
        <v/>
      </c>
      <c r="T337" s="21" t="str">
        <f t="shared" si="48"/>
        <v/>
      </c>
      <c r="U337" s="21" t="str">
        <f t="shared" si="48"/>
        <v/>
      </c>
      <c r="V337" s="21" t="str">
        <f t="shared" si="48"/>
        <v/>
      </c>
      <c r="W337" s="21" t="str">
        <f t="shared" si="48"/>
        <v/>
      </c>
      <c r="X337" s="21" t="str">
        <f t="shared" si="48"/>
        <v/>
      </c>
      <c r="Y337" s="21" t="str">
        <f t="shared" si="48"/>
        <v/>
      </c>
      <c r="Z337" s="21" t="str">
        <f t="shared" si="48"/>
        <v/>
      </c>
      <c r="AA337" s="21" t="str">
        <f t="shared" si="48"/>
        <v/>
      </c>
      <c r="AB337" s="38" t="str">
        <f t="shared" si="48"/>
        <v/>
      </c>
      <c r="AD337" s="36" t="str">
        <f>IF($N337="", "", IFERROR(INDEX(Campaigns!$D$11:$D$380, MATCH($N337, Campaigns!$E$11:$E$380, 0)), ""))</f>
        <v/>
      </c>
      <c r="AE337" s="38" t="str">
        <f>IF(COUNTIF($Q337:$AB337, "X")=0, "", IFERROR(INDEX('Intro &amp; Setup'!$T$17:$T$28, MATCH(INDEX($Q$10:$AB$10, $AC337, MATCH("X", $Q337:$AB337, 0)), 'Intro &amp; Setup'!$AA$17:$AA$28, 0)), ""))</f>
        <v/>
      </c>
      <c r="AG337" s="84" t="str">
        <f t="shared" si="52"/>
        <v/>
      </c>
      <c r="AI337" s="36">
        <f t="shared" si="53"/>
        <v>0</v>
      </c>
      <c r="AK337" s="36" t="str">
        <f t="shared" si="54"/>
        <v/>
      </c>
    </row>
    <row r="338" spans="1:37" x14ac:dyDescent="0.25">
      <c r="A338" s="34"/>
      <c r="B338" s="55"/>
      <c r="C338" s="56"/>
      <c r="D338" s="56"/>
      <c r="E338" s="56"/>
      <c r="F338" s="56"/>
      <c r="G338" s="57"/>
      <c r="H338" s="57"/>
      <c r="I338" s="58"/>
      <c r="J338" s="34"/>
      <c r="L338" s="36" t="str">
        <f>IF($B338="", "", IFERROR(FIND(Campaigns!$Q$4, $B338), ""))</f>
        <v/>
      </c>
      <c r="M338" s="73" t="str">
        <f t="shared" si="49"/>
        <v/>
      </c>
      <c r="N338" s="74" t="str">
        <f t="shared" si="50"/>
        <v/>
      </c>
      <c r="O338" s="22" t="str">
        <f t="shared" si="51"/>
        <v/>
      </c>
      <c r="Q338" s="20" t="str">
        <f t="shared" si="48"/>
        <v/>
      </c>
      <c r="R338" s="21" t="str">
        <f t="shared" si="48"/>
        <v/>
      </c>
      <c r="S338" s="21" t="str">
        <f t="shared" si="48"/>
        <v/>
      </c>
      <c r="T338" s="21" t="str">
        <f t="shared" si="48"/>
        <v/>
      </c>
      <c r="U338" s="21" t="str">
        <f t="shared" si="48"/>
        <v/>
      </c>
      <c r="V338" s="21" t="str">
        <f t="shared" si="48"/>
        <v/>
      </c>
      <c r="W338" s="21" t="str">
        <f t="shared" si="48"/>
        <v/>
      </c>
      <c r="X338" s="21" t="str">
        <f t="shared" si="48"/>
        <v/>
      </c>
      <c r="Y338" s="21" t="str">
        <f t="shared" si="48"/>
        <v/>
      </c>
      <c r="Z338" s="21" t="str">
        <f t="shared" si="48"/>
        <v/>
      </c>
      <c r="AA338" s="21" t="str">
        <f t="shared" si="48"/>
        <v/>
      </c>
      <c r="AB338" s="38" t="str">
        <f t="shared" si="48"/>
        <v/>
      </c>
      <c r="AD338" s="36" t="str">
        <f>IF($N338="", "", IFERROR(INDEX(Campaigns!$D$11:$D$380, MATCH($N338, Campaigns!$E$11:$E$380, 0)), ""))</f>
        <v/>
      </c>
      <c r="AE338" s="38" t="str">
        <f>IF(COUNTIF($Q338:$AB338, "X")=0, "", IFERROR(INDEX('Intro &amp; Setup'!$T$17:$T$28, MATCH(INDEX($Q$10:$AB$10, $AC338, MATCH("X", $Q338:$AB338, 0)), 'Intro &amp; Setup'!$AA$17:$AA$28, 0)), ""))</f>
        <v/>
      </c>
      <c r="AG338" s="84" t="str">
        <f t="shared" si="52"/>
        <v/>
      </c>
      <c r="AI338" s="36">
        <f t="shared" si="53"/>
        <v>0</v>
      </c>
      <c r="AK338" s="36" t="str">
        <f t="shared" si="54"/>
        <v/>
      </c>
    </row>
    <row r="339" spans="1:37" x14ac:dyDescent="0.25">
      <c r="A339" s="34"/>
      <c r="B339" s="55"/>
      <c r="C339" s="56"/>
      <c r="D339" s="56"/>
      <c r="E339" s="56"/>
      <c r="F339" s="56"/>
      <c r="G339" s="57"/>
      <c r="H339" s="57"/>
      <c r="I339" s="58"/>
      <c r="J339" s="34"/>
      <c r="L339" s="36" t="str">
        <f>IF($B339="", "", IFERROR(FIND(Campaigns!$Q$4, $B339), ""))</f>
        <v/>
      </c>
      <c r="M339" s="73" t="str">
        <f t="shared" si="49"/>
        <v/>
      </c>
      <c r="N339" s="74" t="str">
        <f t="shared" si="50"/>
        <v/>
      </c>
      <c r="O339" s="22" t="str">
        <f t="shared" si="51"/>
        <v/>
      </c>
      <c r="Q339" s="20" t="str">
        <f t="shared" si="48"/>
        <v/>
      </c>
      <c r="R339" s="21" t="str">
        <f t="shared" si="48"/>
        <v/>
      </c>
      <c r="S339" s="21" t="str">
        <f t="shared" si="48"/>
        <v/>
      </c>
      <c r="T339" s="21" t="str">
        <f t="shared" ref="R339:AB362" si="55">IFERROR(IF(T$10="", "", IF(LEFT($O339, T$8)=T$10, "X", "")), "")</f>
        <v/>
      </c>
      <c r="U339" s="21" t="str">
        <f t="shared" si="55"/>
        <v/>
      </c>
      <c r="V339" s="21" t="str">
        <f t="shared" si="55"/>
        <v/>
      </c>
      <c r="W339" s="21" t="str">
        <f t="shared" si="55"/>
        <v/>
      </c>
      <c r="X339" s="21" t="str">
        <f t="shared" si="55"/>
        <v/>
      </c>
      <c r="Y339" s="21" t="str">
        <f t="shared" si="55"/>
        <v/>
      </c>
      <c r="Z339" s="21" t="str">
        <f t="shared" si="55"/>
        <v/>
      </c>
      <c r="AA339" s="21" t="str">
        <f t="shared" si="55"/>
        <v/>
      </c>
      <c r="AB339" s="38" t="str">
        <f t="shared" si="55"/>
        <v/>
      </c>
      <c r="AD339" s="36" t="str">
        <f>IF($N339="", "", IFERROR(INDEX(Campaigns!$D$11:$D$380, MATCH($N339, Campaigns!$E$11:$E$380, 0)), ""))</f>
        <v/>
      </c>
      <c r="AE339" s="38" t="str">
        <f>IF(COUNTIF($Q339:$AB339, "X")=0, "", IFERROR(INDEX('Intro &amp; Setup'!$T$17:$T$28, MATCH(INDEX($Q$10:$AB$10, $AC339, MATCH("X", $Q339:$AB339, 0)), 'Intro &amp; Setup'!$AA$17:$AA$28, 0)), ""))</f>
        <v/>
      </c>
      <c r="AG339" s="84" t="str">
        <f t="shared" si="52"/>
        <v/>
      </c>
      <c r="AI339" s="36">
        <f t="shared" si="53"/>
        <v>0</v>
      </c>
      <c r="AK339" s="36" t="str">
        <f t="shared" si="54"/>
        <v/>
      </c>
    </row>
    <row r="340" spans="1:37" x14ac:dyDescent="0.25">
      <c r="A340" s="34"/>
      <c r="B340" s="55"/>
      <c r="C340" s="56"/>
      <c r="D340" s="56"/>
      <c r="E340" s="56"/>
      <c r="F340" s="56"/>
      <c r="G340" s="57"/>
      <c r="H340" s="57"/>
      <c r="I340" s="58"/>
      <c r="J340" s="34"/>
      <c r="L340" s="36" t="str">
        <f>IF($B340="", "", IFERROR(FIND(Campaigns!$Q$4, $B340), ""))</f>
        <v/>
      </c>
      <c r="M340" s="73" t="str">
        <f t="shared" si="49"/>
        <v/>
      </c>
      <c r="N340" s="74" t="str">
        <f t="shared" si="50"/>
        <v/>
      </c>
      <c r="O340" s="22" t="str">
        <f t="shared" si="51"/>
        <v/>
      </c>
      <c r="Q340" s="20" t="str">
        <f t="shared" ref="Q340:Q403" si="56">IFERROR(IF(Q$10="", "", IF(LEFT($O340, Q$8)=Q$10, "X", "")), "")</f>
        <v/>
      </c>
      <c r="R340" s="21" t="str">
        <f t="shared" si="55"/>
        <v/>
      </c>
      <c r="S340" s="21" t="str">
        <f t="shared" si="55"/>
        <v/>
      </c>
      <c r="T340" s="21" t="str">
        <f t="shared" si="55"/>
        <v/>
      </c>
      <c r="U340" s="21" t="str">
        <f t="shared" si="55"/>
        <v/>
      </c>
      <c r="V340" s="21" t="str">
        <f t="shared" si="55"/>
        <v/>
      </c>
      <c r="W340" s="21" t="str">
        <f t="shared" si="55"/>
        <v/>
      </c>
      <c r="X340" s="21" t="str">
        <f t="shared" si="55"/>
        <v/>
      </c>
      <c r="Y340" s="21" t="str">
        <f t="shared" si="55"/>
        <v/>
      </c>
      <c r="Z340" s="21" t="str">
        <f t="shared" si="55"/>
        <v/>
      </c>
      <c r="AA340" s="21" t="str">
        <f t="shared" si="55"/>
        <v/>
      </c>
      <c r="AB340" s="38" t="str">
        <f t="shared" si="55"/>
        <v/>
      </c>
      <c r="AD340" s="36" t="str">
        <f>IF($N340="", "", IFERROR(INDEX(Campaigns!$D$11:$D$380, MATCH($N340, Campaigns!$E$11:$E$380, 0)), ""))</f>
        <v/>
      </c>
      <c r="AE340" s="38" t="str">
        <f>IF(COUNTIF($Q340:$AB340, "X")=0, "", IFERROR(INDEX('Intro &amp; Setup'!$T$17:$T$28, MATCH(INDEX($Q$10:$AB$10, $AC340, MATCH("X", $Q340:$AB340, 0)), 'Intro &amp; Setup'!$AA$17:$AA$28, 0)), ""))</f>
        <v/>
      </c>
      <c r="AG340" s="84" t="str">
        <f t="shared" si="52"/>
        <v/>
      </c>
      <c r="AI340" s="36">
        <f t="shared" si="53"/>
        <v>0</v>
      </c>
      <c r="AK340" s="36" t="str">
        <f t="shared" si="54"/>
        <v/>
      </c>
    </row>
    <row r="341" spans="1:37" x14ac:dyDescent="0.25">
      <c r="A341" s="34"/>
      <c r="B341" s="55"/>
      <c r="C341" s="56"/>
      <c r="D341" s="56"/>
      <c r="E341" s="56"/>
      <c r="F341" s="56"/>
      <c r="G341" s="57"/>
      <c r="H341" s="57"/>
      <c r="I341" s="58"/>
      <c r="J341" s="34"/>
      <c r="L341" s="36" t="str">
        <f>IF($B341="", "", IFERROR(FIND(Campaigns!$Q$4, $B341), ""))</f>
        <v/>
      </c>
      <c r="M341" s="73" t="str">
        <f t="shared" si="49"/>
        <v/>
      </c>
      <c r="N341" s="74" t="str">
        <f t="shared" si="50"/>
        <v/>
      </c>
      <c r="O341" s="22" t="str">
        <f t="shared" si="51"/>
        <v/>
      </c>
      <c r="Q341" s="20" t="str">
        <f t="shared" si="56"/>
        <v/>
      </c>
      <c r="R341" s="21" t="str">
        <f t="shared" si="55"/>
        <v/>
      </c>
      <c r="S341" s="21" t="str">
        <f t="shared" si="55"/>
        <v/>
      </c>
      <c r="T341" s="21" t="str">
        <f t="shared" si="55"/>
        <v/>
      </c>
      <c r="U341" s="21" t="str">
        <f t="shared" si="55"/>
        <v/>
      </c>
      <c r="V341" s="21" t="str">
        <f t="shared" si="55"/>
        <v/>
      </c>
      <c r="W341" s="21" t="str">
        <f t="shared" si="55"/>
        <v/>
      </c>
      <c r="X341" s="21" t="str">
        <f t="shared" si="55"/>
        <v/>
      </c>
      <c r="Y341" s="21" t="str">
        <f t="shared" si="55"/>
        <v/>
      </c>
      <c r="Z341" s="21" t="str">
        <f t="shared" si="55"/>
        <v/>
      </c>
      <c r="AA341" s="21" t="str">
        <f t="shared" si="55"/>
        <v/>
      </c>
      <c r="AB341" s="38" t="str">
        <f t="shared" si="55"/>
        <v/>
      </c>
      <c r="AD341" s="36" t="str">
        <f>IF($N341="", "", IFERROR(INDEX(Campaigns!$D$11:$D$380, MATCH($N341, Campaigns!$E$11:$E$380, 0)), ""))</f>
        <v/>
      </c>
      <c r="AE341" s="38" t="str">
        <f>IF(COUNTIF($Q341:$AB341, "X")=0, "", IFERROR(INDEX('Intro &amp; Setup'!$T$17:$T$28, MATCH(INDEX($Q$10:$AB$10, $AC341, MATCH("X", $Q341:$AB341, 0)), 'Intro &amp; Setup'!$AA$17:$AA$28, 0)), ""))</f>
        <v/>
      </c>
      <c r="AG341" s="84" t="str">
        <f t="shared" si="52"/>
        <v/>
      </c>
      <c r="AI341" s="36">
        <f t="shared" si="53"/>
        <v>0</v>
      </c>
      <c r="AK341" s="36" t="str">
        <f t="shared" si="54"/>
        <v/>
      </c>
    </row>
    <row r="342" spans="1:37" x14ac:dyDescent="0.25">
      <c r="A342" s="34"/>
      <c r="B342" s="55"/>
      <c r="C342" s="56"/>
      <c r="D342" s="56"/>
      <c r="E342" s="56"/>
      <c r="F342" s="56"/>
      <c r="G342" s="57"/>
      <c r="H342" s="57"/>
      <c r="I342" s="58"/>
      <c r="J342" s="34"/>
      <c r="L342" s="36" t="str">
        <f>IF($B342="", "", IFERROR(FIND(Campaigns!$Q$4, $B342), ""))</f>
        <v/>
      </c>
      <c r="M342" s="73" t="str">
        <f t="shared" si="49"/>
        <v/>
      </c>
      <c r="N342" s="74" t="str">
        <f t="shared" si="50"/>
        <v/>
      </c>
      <c r="O342" s="22" t="str">
        <f t="shared" si="51"/>
        <v/>
      </c>
      <c r="Q342" s="20" t="str">
        <f t="shared" si="56"/>
        <v/>
      </c>
      <c r="R342" s="21" t="str">
        <f t="shared" si="55"/>
        <v/>
      </c>
      <c r="S342" s="21" t="str">
        <f t="shared" si="55"/>
        <v/>
      </c>
      <c r="T342" s="21" t="str">
        <f t="shared" si="55"/>
        <v/>
      </c>
      <c r="U342" s="21" t="str">
        <f t="shared" si="55"/>
        <v/>
      </c>
      <c r="V342" s="21" t="str">
        <f t="shared" si="55"/>
        <v/>
      </c>
      <c r="W342" s="21" t="str">
        <f t="shared" si="55"/>
        <v/>
      </c>
      <c r="X342" s="21" t="str">
        <f t="shared" si="55"/>
        <v/>
      </c>
      <c r="Y342" s="21" t="str">
        <f t="shared" si="55"/>
        <v/>
      </c>
      <c r="Z342" s="21" t="str">
        <f t="shared" si="55"/>
        <v/>
      </c>
      <c r="AA342" s="21" t="str">
        <f t="shared" si="55"/>
        <v/>
      </c>
      <c r="AB342" s="38" t="str">
        <f t="shared" si="55"/>
        <v/>
      </c>
      <c r="AD342" s="36" t="str">
        <f>IF($N342="", "", IFERROR(INDEX(Campaigns!$D$11:$D$380, MATCH($N342, Campaigns!$E$11:$E$380, 0)), ""))</f>
        <v/>
      </c>
      <c r="AE342" s="38" t="str">
        <f>IF(COUNTIF($Q342:$AB342, "X")=0, "", IFERROR(INDEX('Intro &amp; Setup'!$T$17:$T$28, MATCH(INDEX($Q$10:$AB$10, $AC342, MATCH("X", $Q342:$AB342, 0)), 'Intro &amp; Setup'!$AA$17:$AA$28, 0)), ""))</f>
        <v/>
      </c>
      <c r="AG342" s="84" t="str">
        <f t="shared" si="52"/>
        <v/>
      </c>
      <c r="AI342" s="36">
        <f t="shared" si="53"/>
        <v>0</v>
      </c>
      <c r="AK342" s="36" t="str">
        <f t="shared" si="54"/>
        <v/>
      </c>
    </row>
    <row r="343" spans="1:37" x14ac:dyDescent="0.25">
      <c r="A343" s="34"/>
      <c r="B343" s="55"/>
      <c r="C343" s="56"/>
      <c r="D343" s="56"/>
      <c r="E343" s="56"/>
      <c r="F343" s="56"/>
      <c r="G343" s="57"/>
      <c r="H343" s="57"/>
      <c r="I343" s="58"/>
      <c r="J343" s="34"/>
      <c r="L343" s="36" t="str">
        <f>IF($B343="", "", IFERROR(FIND(Campaigns!$Q$4, $B343), ""))</f>
        <v/>
      </c>
      <c r="M343" s="73" t="str">
        <f t="shared" si="49"/>
        <v/>
      </c>
      <c r="N343" s="74" t="str">
        <f t="shared" si="50"/>
        <v/>
      </c>
      <c r="O343" s="22" t="str">
        <f t="shared" si="51"/>
        <v/>
      </c>
      <c r="Q343" s="20" t="str">
        <f t="shared" si="56"/>
        <v/>
      </c>
      <c r="R343" s="21" t="str">
        <f t="shared" si="55"/>
        <v/>
      </c>
      <c r="S343" s="21" t="str">
        <f t="shared" si="55"/>
        <v/>
      </c>
      <c r="T343" s="21" t="str">
        <f t="shared" si="55"/>
        <v/>
      </c>
      <c r="U343" s="21" t="str">
        <f t="shared" si="55"/>
        <v/>
      </c>
      <c r="V343" s="21" t="str">
        <f t="shared" si="55"/>
        <v/>
      </c>
      <c r="W343" s="21" t="str">
        <f t="shared" si="55"/>
        <v/>
      </c>
      <c r="X343" s="21" t="str">
        <f t="shared" si="55"/>
        <v/>
      </c>
      <c r="Y343" s="21" t="str">
        <f t="shared" si="55"/>
        <v/>
      </c>
      <c r="Z343" s="21" t="str">
        <f t="shared" si="55"/>
        <v/>
      </c>
      <c r="AA343" s="21" t="str">
        <f t="shared" si="55"/>
        <v/>
      </c>
      <c r="AB343" s="38" t="str">
        <f t="shared" si="55"/>
        <v/>
      </c>
      <c r="AD343" s="36" t="str">
        <f>IF($N343="", "", IFERROR(INDEX(Campaigns!$D$11:$D$380, MATCH($N343, Campaigns!$E$11:$E$380, 0)), ""))</f>
        <v/>
      </c>
      <c r="AE343" s="38" t="str">
        <f>IF(COUNTIF($Q343:$AB343, "X")=0, "", IFERROR(INDEX('Intro &amp; Setup'!$T$17:$T$28, MATCH(INDEX($Q$10:$AB$10, $AC343, MATCH("X", $Q343:$AB343, 0)), 'Intro &amp; Setup'!$AA$17:$AA$28, 0)), ""))</f>
        <v/>
      </c>
      <c r="AG343" s="84" t="str">
        <f t="shared" si="52"/>
        <v/>
      </c>
      <c r="AI343" s="36">
        <f t="shared" si="53"/>
        <v>0</v>
      </c>
      <c r="AK343" s="36" t="str">
        <f t="shared" si="54"/>
        <v/>
      </c>
    </row>
    <row r="344" spans="1:37" x14ac:dyDescent="0.25">
      <c r="A344" s="34"/>
      <c r="B344" s="55"/>
      <c r="C344" s="56"/>
      <c r="D344" s="56"/>
      <c r="E344" s="56"/>
      <c r="F344" s="56"/>
      <c r="G344" s="57"/>
      <c r="H344" s="57"/>
      <c r="I344" s="58"/>
      <c r="J344" s="34"/>
      <c r="L344" s="36" t="str">
        <f>IF($B344="", "", IFERROR(FIND(Campaigns!$Q$4, $B344), ""))</f>
        <v/>
      </c>
      <c r="M344" s="73" t="str">
        <f t="shared" si="49"/>
        <v/>
      </c>
      <c r="N344" s="74" t="str">
        <f t="shared" si="50"/>
        <v/>
      </c>
      <c r="O344" s="22" t="str">
        <f t="shared" si="51"/>
        <v/>
      </c>
      <c r="Q344" s="20" t="str">
        <f t="shared" si="56"/>
        <v/>
      </c>
      <c r="R344" s="21" t="str">
        <f t="shared" si="55"/>
        <v/>
      </c>
      <c r="S344" s="21" t="str">
        <f t="shared" si="55"/>
        <v/>
      </c>
      <c r="T344" s="21" t="str">
        <f t="shared" si="55"/>
        <v/>
      </c>
      <c r="U344" s="21" t="str">
        <f t="shared" si="55"/>
        <v/>
      </c>
      <c r="V344" s="21" t="str">
        <f t="shared" si="55"/>
        <v/>
      </c>
      <c r="W344" s="21" t="str">
        <f t="shared" si="55"/>
        <v/>
      </c>
      <c r="X344" s="21" t="str">
        <f t="shared" si="55"/>
        <v/>
      </c>
      <c r="Y344" s="21" t="str">
        <f t="shared" si="55"/>
        <v/>
      </c>
      <c r="Z344" s="21" t="str">
        <f t="shared" si="55"/>
        <v/>
      </c>
      <c r="AA344" s="21" t="str">
        <f t="shared" si="55"/>
        <v/>
      </c>
      <c r="AB344" s="38" t="str">
        <f t="shared" si="55"/>
        <v/>
      </c>
      <c r="AD344" s="36" t="str">
        <f>IF($N344="", "", IFERROR(INDEX(Campaigns!$D$11:$D$380, MATCH($N344, Campaigns!$E$11:$E$380, 0)), ""))</f>
        <v/>
      </c>
      <c r="AE344" s="38" t="str">
        <f>IF(COUNTIF($Q344:$AB344, "X")=0, "", IFERROR(INDEX('Intro &amp; Setup'!$T$17:$T$28, MATCH(INDEX($Q$10:$AB$10, $AC344, MATCH("X", $Q344:$AB344, 0)), 'Intro &amp; Setup'!$AA$17:$AA$28, 0)), ""))</f>
        <v/>
      </c>
      <c r="AG344" s="84" t="str">
        <f t="shared" si="52"/>
        <v/>
      </c>
      <c r="AI344" s="36">
        <f t="shared" si="53"/>
        <v>0</v>
      </c>
      <c r="AK344" s="36" t="str">
        <f t="shared" si="54"/>
        <v/>
      </c>
    </row>
    <row r="345" spans="1:37" x14ac:dyDescent="0.25">
      <c r="A345" s="34"/>
      <c r="B345" s="55"/>
      <c r="C345" s="56"/>
      <c r="D345" s="56"/>
      <c r="E345" s="56"/>
      <c r="F345" s="56"/>
      <c r="G345" s="57"/>
      <c r="H345" s="57"/>
      <c r="I345" s="58"/>
      <c r="J345" s="34"/>
      <c r="L345" s="36" t="str">
        <f>IF($B345="", "", IFERROR(FIND(Campaigns!$Q$4, $B345), ""))</f>
        <v/>
      </c>
      <c r="M345" s="73" t="str">
        <f t="shared" si="49"/>
        <v/>
      </c>
      <c r="N345" s="74" t="str">
        <f t="shared" si="50"/>
        <v/>
      </c>
      <c r="O345" s="22" t="str">
        <f t="shared" si="51"/>
        <v/>
      </c>
      <c r="Q345" s="20" t="str">
        <f t="shared" si="56"/>
        <v/>
      </c>
      <c r="R345" s="21" t="str">
        <f t="shared" si="55"/>
        <v/>
      </c>
      <c r="S345" s="21" t="str">
        <f t="shared" si="55"/>
        <v/>
      </c>
      <c r="T345" s="21" t="str">
        <f t="shared" si="55"/>
        <v/>
      </c>
      <c r="U345" s="21" t="str">
        <f t="shared" si="55"/>
        <v/>
      </c>
      <c r="V345" s="21" t="str">
        <f t="shared" si="55"/>
        <v/>
      </c>
      <c r="W345" s="21" t="str">
        <f t="shared" si="55"/>
        <v/>
      </c>
      <c r="X345" s="21" t="str">
        <f t="shared" si="55"/>
        <v/>
      </c>
      <c r="Y345" s="21" t="str">
        <f t="shared" si="55"/>
        <v/>
      </c>
      <c r="Z345" s="21" t="str">
        <f t="shared" si="55"/>
        <v/>
      </c>
      <c r="AA345" s="21" t="str">
        <f t="shared" si="55"/>
        <v/>
      </c>
      <c r="AB345" s="38" t="str">
        <f t="shared" si="55"/>
        <v/>
      </c>
      <c r="AD345" s="36" t="str">
        <f>IF($N345="", "", IFERROR(INDEX(Campaigns!$D$11:$D$380, MATCH($N345, Campaigns!$E$11:$E$380, 0)), ""))</f>
        <v/>
      </c>
      <c r="AE345" s="38" t="str">
        <f>IF(COUNTIF($Q345:$AB345, "X")=0, "", IFERROR(INDEX('Intro &amp; Setup'!$T$17:$T$28, MATCH(INDEX($Q$10:$AB$10, $AC345, MATCH("X", $Q345:$AB345, 0)), 'Intro &amp; Setup'!$AA$17:$AA$28, 0)), ""))</f>
        <v/>
      </c>
      <c r="AG345" s="84" t="str">
        <f t="shared" si="52"/>
        <v/>
      </c>
      <c r="AI345" s="36">
        <f t="shared" si="53"/>
        <v>0</v>
      </c>
      <c r="AK345" s="36" t="str">
        <f t="shared" si="54"/>
        <v/>
      </c>
    </row>
    <row r="346" spans="1:37" x14ac:dyDescent="0.25">
      <c r="A346" s="34"/>
      <c r="B346" s="55"/>
      <c r="C346" s="56"/>
      <c r="D346" s="56"/>
      <c r="E346" s="56"/>
      <c r="F346" s="56"/>
      <c r="G346" s="57"/>
      <c r="H346" s="57"/>
      <c r="I346" s="58"/>
      <c r="J346" s="34"/>
      <c r="L346" s="36" t="str">
        <f>IF($B346="", "", IFERROR(FIND(Campaigns!$Q$4, $B346), ""))</f>
        <v/>
      </c>
      <c r="M346" s="73" t="str">
        <f t="shared" si="49"/>
        <v/>
      </c>
      <c r="N346" s="74" t="str">
        <f t="shared" si="50"/>
        <v/>
      </c>
      <c r="O346" s="22" t="str">
        <f t="shared" si="51"/>
        <v/>
      </c>
      <c r="Q346" s="20" t="str">
        <f t="shared" si="56"/>
        <v/>
      </c>
      <c r="R346" s="21" t="str">
        <f t="shared" si="55"/>
        <v/>
      </c>
      <c r="S346" s="21" t="str">
        <f t="shared" si="55"/>
        <v/>
      </c>
      <c r="T346" s="21" t="str">
        <f t="shared" si="55"/>
        <v/>
      </c>
      <c r="U346" s="21" t="str">
        <f t="shared" si="55"/>
        <v/>
      </c>
      <c r="V346" s="21" t="str">
        <f t="shared" si="55"/>
        <v/>
      </c>
      <c r="W346" s="21" t="str">
        <f t="shared" si="55"/>
        <v/>
      </c>
      <c r="X346" s="21" t="str">
        <f t="shared" si="55"/>
        <v/>
      </c>
      <c r="Y346" s="21" t="str">
        <f t="shared" si="55"/>
        <v/>
      </c>
      <c r="Z346" s="21" t="str">
        <f t="shared" si="55"/>
        <v/>
      </c>
      <c r="AA346" s="21" t="str">
        <f t="shared" si="55"/>
        <v/>
      </c>
      <c r="AB346" s="38" t="str">
        <f t="shared" si="55"/>
        <v/>
      </c>
      <c r="AD346" s="36" t="str">
        <f>IF($N346="", "", IFERROR(INDEX(Campaigns!$D$11:$D$380, MATCH($N346, Campaigns!$E$11:$E$380, 0)), ""))</f>
        <v/>
      </c>
      <c r="AE346" s="38" t="str">
        <f>IF(COUNTIF($Q346:$AB346, "X")=0, "", IFERROR(INDEX('Intro &amp; Setup'!$T$17:$T$28, MATCH(INDEX($Q$10:$AB$10, $AC346, MATCH("X", $Q346:$AB346, 0)), 'Intro &amp; Setup'!$AA$17:$AA$28, 0)), ""))</f>
        <v/>
      </c>
      <c r="AG346" s="84" t="str">
        <f t="shared" si="52"/>
        <v/>
      </c>
      <c r="AI346" s="36">
        <f t="shared" si="53"/>
        <v>0</v>
      </c>
      <c r="AK346" s="36" t="str">
        <f t="shared" si="54"/>
        <v/>
      </c>
    </row>
    <row r="347" spans="1:37" x14ac:dyDescent="0.25">
      <c r="A347" s="34"/>
      <c r="B347" s="55"/>
      <c r="C347" s="56"/>
      <c r="D347" s="56"/>
      <c r="E347" s="56"/>
      <c r="F347" s="56"/>
      <c r="G347" s="57"/>
      <c r="H347" s="57"/>
      <c r="I347" s="58"/>
      <c r="J347" s="34"/>
      <c r="L347" s="36" t="str">
        <f>IF($B347="", "", IFERROR(FIND(Campaigns!$Q$4, $B347), ""))</f>
        <v/>
      </c>
      <c r="M347" s="73" t="str">
        <f t="shared" si="49"/>
        <v/>
      </c>
      <c r="N347" s="74" t="str">
        <f t="shared" si="50"/>
        <v/>
      </c>
      <c r="O347" s="22" t="str">
        <f t="shared" si="51"/>
        <v/>
      </c>
      <c r="Q347" s="20" t="str">
        <f t="shared" si="56"/>
        <v/>
      </c>
      <c r="R347" s="21" t="str">
        <f t="shared" si="55"/>
        <v/>
      </c>
      <c r="S347" s="21" t="str">
        <f t="shared" si="55"/>
        <v/>
      </c>
      <c r="T347" s="21" t="str">
        <f t="shared" si="55"/>
        <v/>
      </c>
      <c r="U347" s="21" t="str">
        <f t="shared" si="55"/>
        <v/>
      </c>
      <c r="V347" s="21" t="str">
        <f t="shared" si="55"/>
        <v/>
      </c>
      <c r="W347" s="21" t="str">
        <f t="shared" si="55"/>
        <v/>
      </c>
      <c r="X347" s="21" t="str">
        <f t="shared" si="55"/>
        <v/>
      </c>
      <c r="Y347" s="21" t="str">
        <f t="shared" si="55"/>
        <v/>
      </c>
      <c r="Z347" s="21" t="str">
        <f t="shared" si="55"/>
        <v/>
      </c>
      <c r="AA347" s="21" t="str">
        <f t="shared" si="55"/>
        <v/>
      </c>
      <c r="AB347" s="38" t="str">
        <f t="shared" si="55"/>
        <v/>
      </c>
      <c r="AD347" s="36" t="str">
        <f>IF($N347="", "", IFERROR(INDEX(Campaigns!$D$11:$D$380, MATCH($N347, Campaigns!$E$11:$E$380, 0)), ""))</f>
        <v/>
      </c>
      <c r="AE347" s="38" t="str">
        <f>IF(COUNTIF($Q347:$AB347, "X")=0, "", IFERROR(INDEX('Intro &amp; Setup'!$T$17:$T$28, MATCH(INDEX($Q$10:$AB$10, $AC347, MATCH("X", $Q347:$AB347, 0)), 'Intro &amp; Setup'!$AA$17:$AA$28, 0)), ""))</f>
        <v/>
      </c>
      <c r="AG347" s="84" t="str">
        <f t="shared" si="52"/>
        <v/>
      </c>
      <c r="AI347" s="36">
        <f t="shared" si="53"/>
        <v>0</v>
      </c>
      <c r="AK347" s="36" t="str">
        <f t="shared" si="54"/>
        <v/>
      </c>
    </row>
    <row r="348" spans="1:37" x14ac:dyDescent="0.25">
      <c r="A348" s="34"/>
      <c r="B348" s="55"/>
      <c r="C348" s="56"/>
      <c r="D348" s="56"/>
      <c r="E348" s="56"/>
      <c r="F348" s="56"/>
      <c r="G348" s="57"/>
      <c r="H348" s="57"/>
      <c r="I348" s="58"/>
      <c r="J348" s="34"/>
      <c r="L348" s="36" t="str">
        <f>IF($B348="", "", IFERROR(FIND(Campaigns!$Q$4, $B348), ""))</f>
        <v/>
      </c>
      <c r="M348" s="73" t="str">
        <f t="shared" si="49"/>
        <v/>
      </c>
      <c r="N348" s="74" t="str">
        <f t="shared" si="50"/>
        <v/>
      </c>
      <c r="O348" s="22" t="str">
        <f t="shared" si="51"/>
        <v/>
      </c>
      <c r="Q348" s="20" t="str">
        <f t="shared" si="56"/>
        <v/>
      </c>
      <c r="R348" s="21" t="str">
        <f t="shared" si="55"/>
        <v/>
      </c>
      <c r="S348" s="21" t="str">
        <f t="shared" si="55"/>
        <v/>
      </c>
      <c r="T348" s="21" t="str">
        <f t="shared" si="55"/>
        <v/>
      </c>
      <c r="U348" s="21" t="str">
        <f t="shared" si="55"/>
        <v/>
      </c>
      <c r="V348" s="21" t="str">
        <f t="shared" si="55"/>
        <v/>
      </c>
      <c r="W348" s="21" t="str">
        <f t="shared" si="55"/>
        <v/>
      </c>
      <c r="X348" s="21" t="str">
        <f t="shared" si="55"/>
        <v/>
      </c>
      <c r="Y348" s="21" t="str">
        <f t="shared" si="55"/>
        <v/>
      </c>
      <c r="Z348" s="21" t="str">
        <f t="shared" si="55"/>
        <v/>
      </c>
      <c r="AA348" s="21" t="str">
        <f t="shared" si="55"/>
        <v/>
      </c>
      <c r="AB348" s="38" t="str">
        <f t="shared" si="55"/>
        <v/>
      </c>
      <c r="AD348" s="36" t="str">
        <f>IF($N348="", "", IFERROR(INDEX(Campaigns!$D$11:$D$380, MATCH($N348, Campaigns!$E$11:$E$380, 0)), ""))</f>
        <v/>
      </c>
      <c r="AE348" s="38" t="str">
        <f>IF(COUNTIF($Q348:$AB348, "X")=0, "", IFERROR(INDEX('Intro &amp; Setup'!$T$17:$T$28, MATCH(INDEX($Q$10:$AB$10, $AC348, MATCH("X", $Q348:$AB348, 0)), 'Intro &amp; Setup'!$AA$17:$AA$28, 0)), ""))</f>
        <v/>
      </c>
      <c r="AG348" s="84" t="str">
        <f t="shared" si="52"/>
        <v/>
      </c>
      <c r="AI348" s="36">
        <f t="shared" si="53"/>
        <v>0</v>
      </c>
      <c r="AK348" s="36" t="str">
        <f t="shared" si="54"/>
        <v/>
      </c>
    </row>
    <row r="349" spans="1:37" x14ac:dyDescent="0.25">
      <c r="A349" s="34"/>
      <c r="B349" s="55"/>
      <c r="C349" s="56"/>
      <c r="D349" s="56"/>
      <c r="E349" s="56"/>
      <c r="F349" s="56"/>
      <c r="G349" s="57"/>
      <c r="H349" s="57"/>
      <c r="I349" s="58"/>
      <c r="J349" s="34"/>
      <c r="L349" s="36" t="str">
        <f>IF($B349="", "", IFERROR(FIND(Campaigns!$Q$4, $B349), ""))</f>
        <v/>
      </c>
      <c r="M349" s="73" t="str">
        <f t="shared" si="49"/>
        <v/>
      </c>
      <c r="N349" s="74" t="str">
        <f t="shared" si="50"/>
        <v/>
      </c>
      <c r="O349" s="22" t="str">
        <f t="shared" si="51"/>
        <v/>
      </c>
      <c r="Q349" s="20" t="str">
        <f t="shared" si="56"/>
        <v/>
      </c>
      <c r="R349" s="21" t="str">
        <f t="shared" si="55"/>
        <v/>
      </c>
      <c r="S349" s="21" t="str">
        <f t="shared" si="55"/>
        <v/>
      </c>
      <c r="T349" s="21" t="str">
        <f t="shared" si="55"/>
        <v/>
      </c>
      <c r="U349" s="21" t="str">
        <f t="shared" si="55"/>
        <v/>
      </c>
      <c r="V349" s="21" t="str">
        <f t="shared" si="55"/>
        <v/>
      </c>
      <c r="W349" s="21" t="str">
        <f t="shared" si="55"/>
        <v/>
      </c>
      <c r="X349" s="21" t="str">
        <f t="shared" si="55"/>
        <v/>
      </c>
      <c r="Y349" s="21" t="str">
        <f t="shared" si="55"/>
        <v/>
      </c>
      <c r="Z349" s="21" t="str">
        <f t="shared" si="55"/>
        <v/>
      </c>
      <c r="AA349" s="21" t="str">
        <f t="shared" si="55"/>
        <v/>
      </c>
      <c r="AB349" s="38" t="str">
        <f t="shared" si="55"/>
        <v/>
      </c>
      <c r="AD349" s="36" t="str">
        <f>IF($N349="", "", IFERROR(INDEX(Campaigns!$D$11:$D$380, MATCH($N349, Campaigns!$E$11:$E$380, 0)), ""))</f>
        <v/>
      </c>
      <c r="AE349" s="38" t="str">
        <f>IF(COUNTIF($Q349:$AB349, "X")=0, "", IFERROR(INDEX('Intro &amp; Setup'!$T$17:$T$28, MATCH(INDEX($Q$10:$AB$10, $AC349, MATCH("X", $Q349:$AB349, 0)), 'Intro &amp; Setup'!$AA$17:$AA$28, 0)), ""))</f>
        <v/>
      </c>
      <c r="AG349" s="84" t="str">
        <f t="shared" si="52"/>
        <v/>
      </c>
      <c r="AI349" s="36">
        <f t="shared" si="53"/>
        <v>0</v>
      </c>
      <c r="AK349" s="36" t="str">
        <f t="shared" si="54"/>
        <v/>
      </c>
    </row>
    <row r="350" spans="1:37" x14ac:dyDescent="0.25">
      <c r="A350" s="34"/>
      <c r="B350" s="55"/>
      <c r="C350" s="56"/>
      <c r="D350" s="56"/>
      <c r="E350" s="56"/>
      <c r="F350" s="56"/>
      <c r="G350" s="57"/>
      <c r="H350" s="57"/>
      <c r="I350" s="58"/>
      <c r="J350" s="34"/>
      <c r="L350" s="36" t="str">
        <f>IF($B350="", "", IFERROR(FIND(Campaigns!$Q$4, $B350), ""))</f>
        <v/>
      </c>
      <c r="M350" s="73" t="str">
        <f t="shared" si="49"/>
        <v/>
      </c>
      <c r="N350" s="74" t="str">
        <f t="shared" si="50"/>
        <v/>
      </c>
      <c r="O350" s="22" t="str">
        <f t="shared" si="51"/>
        <v/>
      </c>
      <c r="Q350" s="20" t="str">
        <f t="shared" si="56"/>
        <v/>
      </c>
      <c r="R350" s="21" t="str">
        <f t="shared" si="55"/>
        <v/>
      </c>
      <c r="S350" s="21" t="str">
        <f t="shared" si="55"/>
        <v/>
      </c>
      <c r="T350" s="21" t="str">
        <f t="shared" si="55"/>
        <v/>
      </c>
      <c r="U350" s="21" t="str">
        <f t="shared" si="55"/>
        <v/>
      </c>
      <c r="V350" s="21" t="str">
        <f t="shared" si="55"/>
        <v/>
      </c>
      <c r="W350" s="21" t="str">
        <f t="shared" si="55"/>
        <v/>
      </c>
      <c r="X350" s="21" t="str">
        <f t="shared" si="55"/>
        <v/>
      </c>
      <c r="Y350" s="21" t="str">
        <f t="shared" si="55"/>
        <v/>
      </c>
      <c r="Z350" s="21" t="str">
        <f t="shared" si="55"/>
        <v/>
      </c>
      <c r="AA350" s="21" t="str">
        <f t="shared" si="55"/>
        <v/>
      </c>
      <c r="AB350" s="38" t="str">
        <f t="shared" si="55"/>
        <v/>
      </c>
      <c r="AD350" s="36" t="str">
        <f>IF($N350="", "", IFERROR(INDEX(Campaigns!$D$11:$D$380, MATCH($N350, Campaigns!$E$11:$E$380, 0)), ""))</f>
        <v/>
      </c>
      <c r="AE350" s="38" t="str">
        <f>IF(COUNTIF($Q350:$AB350, "X")=0, "", IFERROR(INDEX('Intro &amp; Setup'!$T$17:$T$28, MATCH(INDEX($Q$10:$AB$10, $AC350, MATCH("X", $Q350:$AB350, 0)), 'Intro &amp; Setup'!$AA$17:$AA$28, 0)), ""))</f>
        <v/>
      </c>
      <c r="AG350" s="84" t="str">
        <f t="shared" si="52"/>
        <v/>
      </c>
      <c r="AI350" s="36">
        <f t="shared" si="53"/>
        <v>0</v>
      </c>
      <c r="AK350" s="36" t="str">
        <f t="shared" si="54"/>
        <v/>
      </c>
    </row>
    <row r="351" spans="1:37" x14ac:dyDescent="0.25">
      <c r="A351" s="34"/>
      <c r="B351" s="55"/>
      <c r="C351" s="56"/>
      <c r="D351" s="56"/>
      <c r="E351" s="56"/>
      <c r="F351" s="56"/>
      <c r="G351" s="57"/>
      <c r="H351" s="57"/>
      <c r="I351" s="58"/>
      <c r="J351" s="34"/>
      <c r="L351" s="36" t="str">
        <f>IF($B351="", "", IFERROR(FIND(Campaigns!$Q$4, $B351), ""))</f>
        <v/>
      </c>
      <c r="M351" s="73" t="str">
        <f t="shared" si="49"/>
        <v/>
      </c>
      <c r="N351" s="74" t="str">
        <f t="shared" si="50"/>
        <v/>
      </c>
      <c r="O351" s="22" t="str">
        <f t="shared" si="51"/>
        <v/>
      </c>
      <c r="Q351" s="20" t="str">
        <f t="shared" si="56"/>
        <v/>
      </c>
      <c r="R351" s="21" t="str">
        <f t="shared" si="55"/>
        <v/>
      </c>
      <c r="S351" s="21" t="str">
        <f t="shared" si="55"/>
        <v/>
      </c>
      <c r="T351" s="21" t="str">
        <f t="shared" si="55"/>
        <v/>
      </c>
      <c r="U351" s="21" t="str">
        <f t="shared" si="55"/>
        <v/>
      </c>
      <c r="V351" s="21" t="str">
        <f t="shared" si="55"/>
        <v/>
      </c>
      <c r="W351" s="21" t="str">
        <f t="shared" si="55"/>
        <v/>
      </c>
      <c r="X351" s="21" t="str">
        <f t="shared" si="55"/>
        <v/>
      </c>
      <c r="Y351" s="21" t="str">
        <f t="shared" si="55"/>
        <v/>
      </c>
      <c r="Z351" s="21" t="str">
        <f t="shared" si="55"/>
        <v/>
      </c>
      <c r="AA351" s="21" t="str">
        <f t="shared" si="55"/>
        <v/>
      </c>
      <c r="AB351" s="38" t="str">
        <f t="shared" si="55"/>
        <v/>
      </c>
      <c r="AD351" s="36" t="str">
        <f>IF($N351="", "", IFERROR(INDEX(Campaigns!$D$11:$D$380, MATCH($N351, Campaigns!$E$11:$E$380, 0)), ""))</f>
        <v/>
      </c>
      <c r="AE351" s="38" t="str">
        <f>IF(COUNTIF($Q351:$AB351, "X")=0, "", IFERROR(INDEX('Intro &amp; Setup'!$T$17:$T$28, MATCH(INDEX($Q$10:$AB$10, $AC351, MATCH("X", $Q351:$AB351, 0)), 'Intro &amp; Setup'!$AA$17:$AA$28, 0)), ""))</f>
        <v/>
      </c>
      <c r="AG351" s="84" t="str">
        <f t="shared" si="52"/>
        <v/>
      </c>
      <c r="AI351" s="36">
        <f t="shared" si="53"/>
        <v>0</v>
      </c>
      <c r="AK351" s="36" t="str">
        <f t="shared" si="54"/>
        <v/>
      </c>
    </row>
    <row r="352" spans="1:37" x14ac:dyDescent="0.25">
      <c r="A352" s="34"/>
      <c r="B352" s="55"/>
      <c r="C352" s="56"/>
      <c r="D352" s="56"/>
      <c r="E352" s="56"/>
      <c r="F352" s="56"/>
      <c r="G352" s="57"/>
      <c r="H352" s="57"/>
      <c r="I352" s="58"/>
      <c r="J352" s="34"/>
      <c r="L352" s="36" t="str">
        <f>IF($B352="", "", IFERROR(FIND(Campaigns!$Q$4, $B352), ""))</f>
        <v/>
      </c>
      <c r="M352" s="73" t="str">
        <f t="shared" si="49"/>
        <v/>
      </c>
      <c r="N352" s="74" t="str">
        <f t="shared" si="50"/>
        <v/>
      </c>
      <c r="O352" s="22" t="str">
        <f t="shared" si="51"/>
        <v/>
      </c>
      <c r="Q352" s="20" t="str">
        <f t="shared" si="56"/>
        <v/>
      </c>
      <c r="R352" s="21" t="str">
        <f t="shared" si="55"/>
        <v/>
      </c>
      <c r="S352" s="21" t="str">
        <f t="shared" si="55"/>
        <v/>
      </c>
      <c r="T352" s="21" t="str">
        <f t="shared" si="55"/>
        <v/>
      </c>
      <c r="U352" s="21" t="str">
        <f t="shared" si="55"/>
        <v/>
      </c>
      <c r="V352" s="21" t="str">
        <f t="shared" si="55"/>
        <v/>
      </c>
      <c r="W352" s="21" t="str">
        <f t="shared" si="55"/>
        <v/>
      </c>
      <c r="X352" s="21" t="str">
        <f t="shared" si="55"/>
        <v/>
      </c>
      <c r="Y352" s="21" t="str">
        <f t="shared" si="55"/>
        <v/>
      </c>
      <c r="Z352" s="21" t="str">
        <f t="shared" si="55"/>
        <v/>
      </c>
      <c r="AA352" s="21" t="str">
        <f t="shared" si="55"/>
        <v/>
      </c>
      <c r="AB352" s="38" t="str">
        <f t="shared" si="55"/>
        <v/>
      </c>
      <c r="AD352" s="36" t="str">
        <f>IF($N352="", "", IFERROR(INDEX(Campaigns!$D$11:$D$380, MATCH($N352, Campaigns!$E$11:$E$380, 0)), ""))</f>
        <v/>
      </c>
      <c r="AE352" s="38" t="str">
        <f>IF(COUNTIF($Q352:$AB352, "X")=0, "", IFERROR(INDEX('Intro &amp; Setup'!$T$17:$T$28, MATCH(INDEX($Q$10:$AB$10, $AC352, MATCH("X", $Q352:$AB352, 0)), 'Intro &amp; Setup'!$AA$17:$AA$28, 0)), ""))</f>
        <v/>
      </c>
      <c r="AG352" s="84" t="str">
        <f t="shared" si="52"/>
        <v/>
      </c>
      <c r="AI352" s="36">
        <f t="shared" si="53"/>
        <v>0</v>
      </c>
      <c r="AK352" s="36" t="str">
        <f t="shared" si="54"/>
        <v/>
      </c>
    </row>
    <row r="353" spans="1:37" x14ac:dyDescent="0.25">
      <c r="A353" s="34"/>
      <c r="B353" s="55"/>
      <c r="C353" s="56"/>
      <c r="D353" s="56"/>
      <c r="E353" s="56"/>
      <c r="F353" s="56"/>
      <c r="G353" s="57"/>
      <c r="H353" s="57"/>
      <c r="I353" s="58"/>
      <c r="J353" s="34"/>
      <c r="L353" s="36" t="str">
        <f>IF($B353="", "", IFERROR(FIND(Campaigns!$Q$4, $B353), ""))</f>
        <v/>
      </c>
      <c r="M353" s="73" t="str">
        <f t="shared" si="49"/>
        <v/>
      </c>
      <c r="N353" s="74" t="str">
        <f t="shared" si="50"/>
        <v/>
      </c>
      <c r="O353" s="22" t="str">
        <f t="shared" si="51"/>
        <v/>
      </c>
      <c r="Q353" s="20" t="str">
        <f t="shared" si="56"/>
        <v/>
      </c>
      <c r="R353" s="21" t="str">
        <f t="shared" si="55"/>
        <v/>
      </c>
      <c r="S353" s="21" t="str">
        <f t="shared" si="55"/>
        <v/>
      </c>
      <c r="T353" s="21" t="str">
        <f t="shared" si="55"/>
        <v/>
      </c>
      <c r="U353" s="21" t="str">
        <f t="shared" si="55"/>
        <v/>
      </c>
      <c r="V353" s="21" t="str">
        <f t="shared" si="55"/>
        <v/>
      </c>
      <c r="W353" s="21" t="str">
        <f t="shared" si="55"/>
        <v/>
      </c>
      <c r="X353" s="21" t="str">
        <f t="shared" si="55"/>
        <v/>
      </c>
      <c r="Y353" s="21" t="str">
        <f t="shared" si="55"/>
        <v/>
      </c>
      <c r="Z353" s="21" t="str">
        <f t="shared" si="55"/>
        <v/>
      </c>
      <c r="AA353" s="21" t="str">
        <f t="shared" si="55"/>
        <v/>
      </c>
      <c r="AB353" s="38" t="str">
        <f t="shared" si="55"/>
        <v/>
      </c>
      <c r="AD353" s="36" t="str">
        <f>IF($N353="", "", IFERROR(INDEX(Campaigns!$D$11:$D$380, MATCH($N353, Campaigns!$E$11:$E$380, 0)), ""))</f>
        <v/>
      </c>
      <c r="AE353" s="38" t="str">
        <f>IF(COUNTIF($Q353:$AB353, "X")=0, "", IFERROR(INDEX('Intro &amp; Setup'!$T$17:$T$28, MATCH(INDEX($Q$10:$AB$10, $AC353, MATCH("X", $Q353:$AB353, 0)), 'Intro &amp; Setup'!$AA$17:$AA$28, 0)), ""))</f>
        <v/>
      </c>
      <c r="AG353" s="84" t="str">
        <f t="shared" si="52"/>
        <v/>
      </c>
      <c r="AI353" s="36">
        <f t="shared" si="53"/>
        <v>0</v>
      </c>
      <c r="AK353" s="36" t="str">
        <f t="shared" si="54"/>
        <v/>
      </c>
    </row>
    <row r="354" spans="1:37" x14ac:dyDescent="0.25">
      <c r="A354" s="34"/>
      <c r="B354" s="55"/>
      <c r="C354" s="56"/>
      <c r="D354" s="56"/>
      <c r="E354" s="56"/>
      <c r="F354" s="56"/>
      <c r="G354" s="57"/>
      <c r="H354" s="57"/>
      <c r="I354" s="58"/>
      <c r="J354" s="34"/>
      <c r="L354" s="36" t="str">
        <f>IF($B354="", "", IFERROR(FIND(Campaigns!$Q$4, $B354), ""))</f>
        <v/>
      </c>
      <c r="M354" s="73" t="str">
        <f t="shared" si="49"/>
        <v/>
      </c>
      <c r="N354" s="74" t="str">
        <f t="shared" si="50"/>
        <v/>
      </c>
      <c r="O354" s="22" t="str">
        <f t="shared" si="51"/>
        <v/>
      </c>
      <c r="Q354" s="20" t="str">
        <f t="shared" si="56"/>
        <v/>
      </c>
      <c r="R354" s="21" t="str">
        <f t="shared" si="55"/>
        <v/>
      </c>
      <c r="S354" s="21" t="str">
        <f t="shared" si="55"/>
        <v/>
      </c>
      <c r="T354" s="21" t="str">
        <f t="shared" si="55"/>
        <v/>
      </c>
      <c r="U354" s="21" t="str">
        <f t="shared" si="55"/>
        <v/>
      </c>
      <c r="V354" s="21" t="str">
        <f t="shared" si="55"/>
        <v/>
      </c>
      <c r="W354" s="21" t="str">
        <f t="shared" si="55"/>
        <v/>
      </c>
      <c r="X354" s="21" t="str">
        <f t="shared" si="55"/>
        <v/>
      </c>
      <c r="Y354" s="21" t="str">
        <f t="shared" si="55"/>
        <v/>
      </c>
      <c r="Z354" s="21" t="str">
        <f t="shared" si="55"/>
        <v/>
      </c>
      <c r="AA354" s="21" t="str">
        <f t="shared" si="55"/>
        <v/>
      </c>
      <c r="AB354" s="38" t="str">
        <f t="shared" si="55"/>
        <v/>
      </c>
      <c r="AD354" s="36" t="str">
        <f>IF($N354="", "", IFERROR(INDEX(Campaigns!$D$11:$D$380, MATCH($N354, Campaigns!$E$11:$E$380, 0)), ""))</f>
        <v/>
      </c>
      <c r="AE354" s="38" t="str">
        <f>IF(COUNTIF($Q354:$AB354, "X")=0, "", IFERROR(INDEX('Intro &amp; Setup'!$T$17:$T$28, MATCH(INDEX($Q$10:$AB$10, $AC354, MATCH("X", $Q354:$AB354, 0)), 'Intro &amp; Setup'!$AA$17:$AA$28, 0)), ""))</f>
        <v/>
      </c>
      <c r="AG354" s="84" t="str">
        <f t="shared" si="52"/>
        <v/>
      </c>
      <c r="AI354" s="36">
        <f t="shared" si="53"/>
        <v>0</v>
      </c>
      <c r="AK354" s="36" t="str">
        <f t="shared" si="54"/>
        <v/>
      </c>
    </row>
    <row r="355" spans="1:37" x14ac:dyDescent="0.25">
      <c r="A355" s="34"/>
      <c r="B355" s="55"/>
      <c r="C355" s="56"/>
      <c r="D355" s="56"/>
      <c r="E355" s="56"/>
      <c r="F355" s="56"/>
      <c r="G355" s="57"/>
      <c r="H355" s="57"/>
      <c r="I355" s="58"/>
      <c r="J355" s="34"/>
      <c r="L355" s="36" t="str">
        <f>IF($B355="", "", IFERROR(FIND(Campaigns!$Q$4, $B355), ""))</f>
        <v/>
      </c>
      <c r="M355" s="73" t="str">
        <f t="shared" si="49"/>
        <v/>
      </c>
      <c r="N355" s="74" t="str">
        <f t="shared" si="50"/>
        <v/>
      </c>
      <c r="O355" s="22" t="str">
        <f t="shared" si="51"/>
        <v/>
      </c>
      <c r="Q355" s="20" t="str">
        <f t="shared" si="56"/>
        <v/>
      </c>
      <c r="R355" s="21" t="str">
        <f t="shared" si="55"/>
        <v/>
      </c>
      <c r="S355" s="21" t="str">
        <f t="shared" si="55"/>
        <v/>
      </c>
      <c r="T355" s="21" t="str">
        <f t="shared" si="55"/>
        <v/>
      </c>
      <c r="U355" s="21" t="str">
        <f t="shared" si="55"/>
        <v/>
      </c>
      <c r="V355" s="21" t="str">
        <f t="shared" si="55"/>
        <v/>
      </c>
      <c r="W355" s="21" t="str">
        <f t="shared" si="55"/>
        <v/>
      </c>
      <c r="X355" s="21" t="str">
        <f t="shared" si="55"/>
        <v/>
      </c>
      <c r="Y355" s="21" t="str">
        <f t="shared" si="55"/>
        <v/>
      </c>
      <c r="Z355" s="21" t="str">
        <f t="shared" si="55"/>
        <v/>
      </c>
      <c r="AA355" s="21" t="str">
        <f t="shared" si="55"/>
        <v/>
      </c>
      <c r="AB355" s="38" t="str">
        <f t="shared" si="55"/>
        <v/>
      </c>
      <c r="AD355" s="36" t="str">
        <f>IF($N355="", "", IFERROR(INDEX(Campaigns!$D$11:$D$380, MATCH($N355, Campaigns!$E$11:$E$380, 0)), ""))</f>
        <v/>
      </c>
      <c r="AE355" s="38" t="str">
        <f>IF(COUNTIF($Q355:$AB355, "X")=0, "", IFERROR(INDEX('Intro &amp; Setup'!$T$17:$T$28, MATCH(INDEX($Q$10:$AB$10, $AC355, MATCH("X", $Q355:$AB355, 0)), 'Intro &amp; Setup'!$AA$17:$AA$28, 0)), ""))</f>
        <v/>
      </c>
      <c r="AG355" s="84" t="str">
        <f t="shared" si="52"/>
        <v/>
      </c>
      <c r="AI355" s="36">
        <f t="shared" si="53"/>
        <v>0</v>
      </c>
      <c r="AK355" s="36" t="str">
        <f t="shared" si="54"/>
        <v/>
      </c>
    </row>
    <row r="356" spans="1:37" x14ac:dyDescent="0.25">
      <c r="A356" s="34"/>
      <c r="B356" s="55"/>
      <c r="C356" s="56"/>
      <c r="D356" s="56"/>
      <c r="E356" s="56"/>
      <c r="F356" s="56"/>
      <c r="G356" s="57"/>
      <c r="H356" s="57"/>
      <c r="I356" s="58"/>
      <c r="J356" s="34"/>
      <c r="L356" s="36" t="str">
        <f>IF($B356="", "", IFERROR(FIND(Campaigns!$Q$4, $B356), ""))</f>
        <v/>
      </c>
      <c r="M356" s="73" t="str">
        <f t="shared" si="49"/>
        <v/>
      </c>
      <c r="N356" s="74" t="str">
        <f t="shared" si="50"/>
        <v/>
      </c>
      <c r="O356" s="22" t="str">
        <f t="shared" si="51"/>
        <v/>
      </c>
      <c r="Q356" s="20" t="str">
        <f t="shared" si="56"/>
        <v/>
      </c>
      <c r="R356" s="21" t="str">
        <f t="shared" si="55"/>
        <v/>
      </c>
      <c r="S356" s="21" t="str">
        <f t="shared" si="55"/>
        <v/>
      </c>
      <c r="T356" s="21" t="str">
        <f t="shared" si="55"/>
        <v/>
      </c>
      <c r="U356" s="21" t="str">
        <f t="shared" si="55"/>
        <v/>
      </c>
      <c r="V356" s="21" t="str">
        <f t="shared" si="55"/>
        <v/>
      </c>
      <c r="W356" s="21" t="str">
        <f t="shared" si="55"/>
        <v/>
      </c>
      <c r="X356" s="21" t="str">
        <f t="shared" si="55"/>
        <v/>
      </c>
      <c r="Y356" s="21" t="str">
        <f t="shared" si="55"/>
        <v/>
      </c>
      <c r="Z356" s="21" t="str">
        <f t="shared" si="55"/>
        <v/>
      </c>
      <c r="AA356" s="21" t="str">
        <f t="shared" si="55"/>
        <v/>
      </c>
      <c r="AB356" s="38" t="str">
        <f t="shared" si="55"/>
        <v/>
      </c>
      <c r="AD356" s="36" t="str">
        <f>IF($N356="", "", IFERROR(INDEX(Campaigns!$D$11:$D$380, MATCH($N356, Campaigns!$E$11:$E$380, 0)), ""))</f>
        <v/>
      </c>
      <c r="AE356" s="38" t="str">
        <f>IF(COUNTIF($Q356:$AB356, "X")=0, "", IFERROR(INDEX('Intro &amp; Setup'!$T$17:$T$28, MATCH(INDEX($Q$10:$AB$10, $AC356, MATCH("X", $Q356:$AB356, 0)), 'Intro &amp; Setup'!$AA$17:$AA$28, 0)), ""))</f>
        <v/>
      </c>
      <c r="AG356" s="84" t="str">
        <f t="shared" si="52"/>
        <v/>
      </c>
      <c r="AI356" s="36">
        <f t="shared" si="53"/>
        <v>0</v>
      </c>
      <c r="AK356" s="36" t="str">
        <f t="shared" si="54"/>
        <v/>
      </c>
    </row>
    <row r="357" spans="1:37" x14ac:dyDescent="0.25">
      <c r="A357" s="34"/>
      <c r="B357" s="55"/>
      <c r="C357" s="56"/>
      <c r="D357" s="56"/>
      <c r="E357" s="56"/>
      <c r="F357" s="56"/>
      <c r="G357" s="57"/>
      <c r="H357" s="57"/>
      <c r="I357" s="58"/>
      <c r="J357" s="34"/>
      <c r="L357" s="36" t="str">
        <f>IF($B357="", "", IFERROR(FIND(Campaigns!$Q$4, $B357), ""))</f>
        <v/>
      </c>
      <c r="M357" s="73" t="str">
        <f t="shared" si="49"/>
        <v/>
      </c>
      <c r="N357" s="74" t="str">
        <f t="shared" si="50"/>
        <v/>
      </c>
      <c r="O357" s="22" t="str">
        <f t="shared" si="51"/>
        <v/>
      </c>
      <c r="Q357" s="20" t="str">
        <f t="shared" si="56"/>
        <v/>
      </c>
      <c r="R357" s="21" t="str">
        <f t="shared" si="55"/>
        <v/>
      </c>
      <c r="S357" s="21" t="str">
        <f t="shared" si="55"/>
        <v/>
      </c>
      <c r="T357" s="21" t="str">
        <f t="shared" si="55"/>
        <v/>
      </c>
      <c r="U357" s="21" t="str">
        <f t="shared" si="55"/>
        <v/>
      </c>
      <c r="V357" s="21" t="str">
        <f t="shared" si="55"/>
        <v/>
      </c>
      <c r="W357" s="21" t="str">
        <f t="shared" si="55"/>
        <v/>
      </c>
      <c r="X357" s="21" t="str">
        <f t="shared" si="55"/>
        <v/>
      </c>
      <c r="Y357" s="21" t="str">
        <f t="shared" si="55"/>
        <v/>
      </c>
      <c r="Z357" s="21" t="str">
        <f t="shared" si="55"/>
        <v/>
      </c>
      <c r="AA357" s="21" t="str">
        <f t="shared" si="55"/>
        <v/>
      </c>
      <c r="AB357" s="38" t="str">
        <f t="shared" si="55"/>
        <v/>
      </c>
      <c r="AD357" s="36" t="str">
        <f>IF($N357="", "", IFERROR(INDEX(Campaigns!$D$11:$D$380, MATCH($N357, Campaigns!$E$11:$E$380, 0)), ""))</f>
        <v/>
      </c>
      <c r="AE357" s="38" t="str">
        <f>IF(COUNTIF($Q357:$AB357, "X")=0, "", IFERROR(INDEX('Intro &amp; Setup'!$T$17:$T$28, MATCH(INDEX($Q$10:$AB$10, $AC357, MATCH("X", $Q357:$AB357, 0)), 'Intro &amp; Setup'!$AA$17:$AA$28, 0)), ""))</f>
        <v/>
      </c>
      <c r="AG357" s="84" t="str">
        <f t="shared" si="52"/>
        <v/>
      </c>
      <c r="AI357" s="36">
        <f t="shared" si="53"/>
        <v>0</v>
      </c>
      <c r="AK357" s="36" t="str">
        <f t="shared" si="54"/>
        <v/>
      </c>
    </row>
    <row r="358" spans="1:37" x14ac:dyDescent="0.25">
      <c r="A358" s="34"/>
      <c r="B358" s="55"/>
      <c r="C358" s="56"/>
      <c r="D358" s="56"/>
      <c r="E358" s="56"/>
      <c r="F358" s="56"/>
      <c r="G358" s="57"/>
      <c r="H358" s="57"/>
      <c r="I358" s="58"/>
      <c r="J358" s="34"/>
      <c r="L358" s="36" t="str">
        <f>IF($B358="", "", IFERROR(FIND(Campaigns!$Q$4, $B358), ""))</f>
        <v/>
      </c>
      <c r="M358" s="73" t="str">
        <f t="shared" si="49"/>
        <v/>
      </c>
      <c r="N358" s="74" t="str">
        <f t="shared" si="50"/>
        <v/>
      </c>
      <c r="O358" s="22" t="str">
        <f t="shared" si="51"/>
        <v/>
      </c>
      <c r="Q358" s="20" t="str">
        <f t="shared" si="56"/>
        <v/>
      </c>
      <c r="R358" s="21" t="str">
        <f t="shared" si="55"/>
        <v/>
      </c>
      <c r="S358" s="21" t="str">
        <f t="shared" si="55"/>
        <v/>
      </c>
      <c r="T358" s="21" t="str">
        <f t="shared" si="55"/>
        <v/>
      </c>
      <c r="U358" s="21" t="str">
        <f t="shared" si="55"/>
        <v/>
      </c>
      <c r="V358" s="21" t="str">
        <f t="shared" si="55"/>
        <v/>
      </c>
      <c r="W358" s="21" t="str">
        <f t="shared" si="55"/>
        <v/>
      </c>
      <c r="X358" s="21" t="str">
        <f t="shared" si="55"/>
        <v/>
      </c>
      <c r="Y358" s="21" t="str">
        <f t="shared" si="55"/>
        <v/>
      </c>
      <c r="Z358" s="21" t="str">
        <f t="shared" si="55"/>
        <v/>
      </c>
      <c r="AA358" s="21" t="str">
        <f t="shared" si="55"/>
        <v/>
      </c>
      <c r="AB358" s="38" t="str">
        <f t="shared" si="55"/>
        <v/>
      </c>
      <c r="AD358" s="36" t="str">
        <f>IF($N358="", "", IFERROR(INDEX(Campaigns!$D$11:$D$380, MATCH($N358, Campaigns!$E$11:$E$380, 0)), ""))</f>
        <v/>
      </c>
      <c r="AE358" s="38" t="str">
        <f>IF(COUNTIF($Q358:$AB358, "X")=0, "", IFERROR(INDEX('Intro &amp; Setup'!$T$17:$T$28, MATCH(INDEX($Q$10:$AB$10, $AC358, MATCH("X", $Q358:$AB358, 0)), 'Intro &amp; Setup'!$AA$17:$AA$28, 0)), ""))</f>
        <v/>
      </c>
      <c r="AG358" s="84" t="str">
        <f t="shared" si="52"/>
        <v/>
      </c>
      <c r="AI358" s="36">
        <f t="shared" si="53"/>
        <v>0</v>
      </c>
      <c r="AK358" s="36" t="str">
        <f t="shared" si="54"/>
        <v/>
      </c>
    </row>
    <row r="359" spans="1:37" x14ac:dyDescent="0.25">
      <c r="A359" s="34"/>
      <c r="B359" s="55"/>
      <c r="C359" s="56"/>
      <c r="D359" s="56"/>
      <c r="E359" s="56"/>
      <c r="F359" s="56"/>
      <c r="G359" s="57"/>
      <c r="H359" s="57"/>
      <c r="I359" s="58"/>
      <c r="J359" s="34"/>
      <c r="L359" s="36" t="str">
        <f>IF($B359="", "", IFERROR(FIND(Campaigns!$Q$4, $B359), ""))</f>
        <v/>
      </c>
      <c r="M359" s="73" t="str">
        <f t="shared" si="49"/>
        <v/>
      </c>
      <c r="N359" s="74" t="str">
        <f t="shared" si="50"/>
        <v/>
      </c>
      <c r="O359" s="22" t="str">
        <f t="shared" si="51"/>
        <v/>
      </c>
      <c r="Q359" s="20" t="str">
        <f t="shared" si="56"/>
        <v/>
      </c>
      <c r="R359" s="21" t="str">
        <f t="shared" si="55"/>
        <v/>
      </c>
      <c r="S359" s="21" t="str">
        <f t="shared" si="55"/>
        <v/>
      </c>
      <c r="T359" s="21" t="str">
        <f t="shared" si="55"/>
        <v/>
      </c>
      <c r="U359" s="21" t="str">
        <f t="shared" si="55"/>
        <v/>
      </c>
      <c r="V359" s="21" t="str">
        <f t="shared" si="55"/>
        <v/>
      </c>
      <c r="W359" s="21" t="str">
        <f t="shared" si="55"/>
        <v/>
      </c>
      <c r="X359" s="21" t="str">
        <f t="shared" si="55"/>
        <v/>
      </c>
      <c r="Y359" s="21" t="str">
        <f t="shared" si="55"/>
        <v/>
      </c>
      <c r="Z359" s="21" t="str">
        <f t="shared" si="55"/>
        <v/>
      </c>
      <c r="AA359" s="21" t="str">
        <f t="shared" si="55"/>
        <v/>
      </c>
      <c r="AB359" s="38" t="str">
        <f t="shared" si="55"/>
        <v/>
      </c>
      <c r="AD359" s="36" t="str">
        <f>IF($N359="", "", IFERROR(INDEX(Campaigns!$D$11:$D$380, MATCH($N359, Campaigns!$E$11:$E$380, 0)), ""))</f>
        <v/>
      </c>
      <c r="AE359" s="38" t="str">
        <f>IF(COUNTIF($Q359:$AB359, "X")=0, "", IFERROR(INDEX('Intro &amp; Setup'!$T$17:$T$28, MATCH(INDEX($Q$10:$AB$10, $AC359, MATCH("X", $Q359:$AB359, 0)), 'Intro &amp; Setup'!$AA$17:$AA$28, 0)), ""))</f>
        <v/>
      </c>
      <c r="AG359" s="84" t="str">
        <f t="shared" si="52"/>
        <v/>
      </c>
      <c r="AI359" s="36">
        <f t="shared" si="53"/>
        <v>0</v>
      </c>
      <c r="AK359" s="36" t="str">
        <f t="shared" si="54"/>
        <v/>
      </c>
    </row>
    <row r="360" spans="1:37" x14ac:dyDescent="0.25">
      <c r="A360" s="34"/>
      <c r="B360" s="55"/>
      <c r="C360" s="56"/>
      <c r="D360" s="56"/>
      <c r="E360" s="56"/>
      <c r="F360" s="56"/>
      <c r="G360" s="57"/>
      <c r="H360" s="57"/>
      <c r="I360" s="58"/>
      <c r="J360" s="34"/>
      <c r="L360" s="36" t="str">
        <f>IF($B360="", "", IFERROR(FIND(Campaigns!$Q$4, $B360), ""))</f>
        <v/>
      </c>
      <c r="M360" s="73" t="str">
        <f t="shared" si="49"/>
        <v/>
      </c>
      <c r="N360" s="74" t="str">
        <f t="shared" si="50"/>
        <v/>
      </c>
      <c r="O360" s="22" t="str">
        <f t="shared" si="51"/>
        <v/>
      </c>
      <c r="Q360" s="20" t="str">
        <f t="shared" si="56"/>
        <v/>
      </c>
      <c r="R360" s="21" t="str">
        <f t="shared" si="55"/>
        <v/>
      </c>
      <c r="S360" s="21" t="str">
        <f t="shared" si="55"/>
        <v/>
      </c>
      <c r="T360" s="21" t="str">
        <f t="shared" si="55"/>
        <v/>
      </c>
      <c r="U360" s="21" t="str">
        <f t="shared" si="55"/>
        <v/>
      </c>
      <c r="V360" s="21" t="str">
        <f t="shared" si="55"/>
        <v/>
      </c>
      <c r="W360" s="21" t="str">
        <f t="shared" si="55"/>
        <v/>
      </c>
      <c r="X360" s="21" t="str">
        <f t="shared" si="55"/>
        <v/>
      </c>
      <c r="Y360" s="21" t="str">
        <f t="shared" si="55"/>
        <v/>
      </c>
      <c r="Z360" s="21" t="str">
        <f t="shared" si="55"/>
        <v/>
      </c>
      <c r="AA360" s="21" t="str">
        <f t="shared" si="55"/>
        <v/>
      </c>
      <c r="AB360" s="38" t="str">
        <f t="shared" si="55"/>
        <v/>
      </c>
      <c r="AD360" s="36" t="str">
        <f>IF($N360="", "", IFERROR(INDEX(Campaigns!$D$11:$D$380, MATCH($N360, Campaigns!$E$11:$E$380, 0)), ""))</f>
        <v/>
      </c>
      <c r="AE360" s="38" t="str">
        <f>IF(COUNTIF($Q360:$AB360, "X")=0, "", IFERROR(INDEX('Intro &amp; Setup'!$T$17:$T$28, MATCH(INDEX($Q$10:$AB$10, $AC360, MATCH("X", $Q360:$AB360, 0)), 'Intro &amp; Setup'!$AA$17:$AA$28, 0)), ""))</f>
        <v/>
      </c>
      <c r="AG360" s="84" t="str">
        <f t="shared" si="52"/>
        <v/>
      </c>
      <c r="AI360" s="36">
        <f t="shared" si="53"/>
        <v>0</v>
      </c>
      <c r="AK360" s="36" t="str">
        <f t="shared" si="54"/>
        <v/>
      </c>
    </row>
    <row r="361" spans="1:37" x14ac:dyDescent="0.25">
      <c r="A361" s="34"/>
      <c r="B361" s="55"/>
      <c r="C361" s="56"/>
      <c r="D361" s="56"/>
      <c r="E361" s="56"/>
      <c r="F361" s="56"/>
      <c r="G361" s="57"/>
      <c r="H361" s="57"/>
      <c r="I361" s="58"/>
      <c r="J361" s="34"/>
      <c r="L361" s="36" t="str">
        <f>IF($B361="", "", IFERROR(FIND(Campaigns!$Q$4, $B361), ""))</f>
        <v/>
      </c>
      <c r="M361" s="73" t="str">
        <f t="shared" si="49"/>
        <v/>
      </c>
      <c r="N361" s="74" t="str">
        <f t="shared" si="50"/>
        <v/>
      </c>
      <c r="O361" s="22" t="str">
        <f t="shared" si="51"/>
        <v/>
      </c>
      <c r="Q361" s="20" t="str">
        <f t="shared" si="56"/>
        <v/>
      </c>
      <c r="R361" s="21" t="str">
        <f t="shared" si="55"/>
        <v/>
      </c>
      <c r="S361" s="21" t="str">
        <f t="shared" si="55"/>
        <v/>
      </c>
      <c r="T361" s="21" t="str">
        <f t="shared" si="55"/>
        <v/>
      </c>
      <c r="U361" s="21" t="str">
        <f t="shared" si="55"/>
        <v/>
      </c>
      <c r="V361" s="21" t="str">
        <f t="shared" si="55"/>
        <v/>
      </c>
      <c r="W361" s="21" t="str">
        <f t="shared" si="55"/>
        <v/>
      </c>
      <c r="X361" s="21" t="str">
        <f t="shared" si="55"/>
        <v/>
      </c>
      <c r="Y361" s="21" t="str">
        <f t="shared" si="55"/>
        <v/>
      </c>
      <c r="Z361" s="21" t="str">
        <f t="shared" si="55"/>
        <v/>
      </c>
      <c r="AA361" s="21" t="str">
        <f t="shared" si="55"/>
        <v/>
      </c>
      <c r="AB361" s="38" t="str">
        <f t="shared" si="55"/>
        <v/>
      </c>
      <c r="AD361" s="36" t="str">
        <f>IF($N361="", "", IFERROR(INDEX(Campaigns!$D$11:$D$380, MATCH($N361, Campaigns!$E$11:$E$380, 0)), ""))</f>
        <v/>
      </c>
      <c r="AE361" s="38" t="str">
        <f>IF(COUNTIF($Q361:$AB361, "X")=0, "", IFERROR(INDEX('Intro &amp; Setup'!$T$17:$T$28, MATCH(INDEX($Q$10:$AB$10, $AC361, MATCH("X", $Q361:$AB361, 0)), 'Intro &amp; Setup'!$AA$17:$AA$28, 0)), ""))</f>
        <v/>
      </c>
      <c r="AG361" s="84" t="str">
        <f t="shared" si="52"/>
        <v/>
      </c>
      <c r="AI361" s="36">
        <f t="shared" si="53"/>
        <v>0</v>
      </c>
      <c r="AK361" s="36" t="str">
        <f t="shared" si="54"/>
        <v/>
      </c>
    </row>
    <row r="362" spans="1:37" x14ac:dyDescent="0.25">
      <c r="A362" s="34"/>
      <c r="B362" s="55"/>
      <c r="C362" s="56"/>
      <c r="D362" s="56"/>
      <c r="E362" s="56"/>
      <c r="F362" s="56"/>
      <c r="G362" s="57"/>
      <c r="H362" s="57"/>
      <c r="I362" s="58"/>
      <c r="J362" s="34"/>
      <c r="L362" s="36" t="str">
        <f>IF($B362="", "", IFERROR(FIND(Campaigns!$Q$4, $B362), ""))</f>
        <v/>
      </c>
      <c r="M362" s="73" t="str">
        <f t="shared" si="49"/>
        <v/>
      </c>
      <c r="N362" s="74" t="str">
        <f t="shared" si="50"/>
        <v/>
      </c>
      <c r="O362" s="22" t="str">
        <f t="shared" si="51"/>
        <v/>
      </c>
      <c r="Q362" s="20" t="str">
        <f t="shared" si="56"/>
        <v/>
      </c>
      <c r="R362" s="21" t="str">
        <f t="shared" si="55"/>
        <v/>
      </c>
      <c r="S362" s="21" t="str">
        <f t="shared" si="55"/>
        <v/>
      </c>
      <c r="T362" s="21" t="str">
        <f t="shared" si="55"/>
        <v/>
      </c>
      <c r="U362" s="21" t="str">
        <f t="shared" si="55"/>
        <v/>
      </c>
      <c r="V362" s="21" t="str">
        <f t="shared" ref="R362:AB385" si="57">IFERROR(IF(V$10="", "", IF(LEFT($O362, V$8)=V$10, "X", "")), "")</f>
        <v/>
      </c>
      <c r="W362" s="21" t="str">
        <f t="shared" si="57"/>
        <v/>
      </c>
      <c r="X362" s="21" t="str">
        <f t="shared" si="57"/>
        <v/>
      </c>
      <c r="Y362" s="21" t="str">
        <f t="shared" si="57"/>
        <v/>
      </c>
      <c r="Z362" s="21" t="str">
        <f t="shared" si="57"/>
        <v/>
      </c>
      <c r="AA362" s="21" t="str">
        <f t="shared" si="57"/>
        <v/>
      </c>
      <c r="AB362" s="38" t="str">
        <f t="shared" si="57"/>
        <v/>
      </c>
      <c r="AD362" s="36" t="str">
        <f>IF($N362="", "", IFERROR(INDEX(Campaigns!$D$11:$D$380, MATCH($N362, Campaigns!$E$11:$E$380, 0)), ""))</f>
        <v/>
      </c>
      <c r="AE362" s="38" t="str">
        <f>IF(COUNTIF($Q362:$AB362, "X")=0, "", IFERROR(INDEX('Intro &amp; Setup'!$T$17:$T$28, MATCH(INDEX($Q$10:$AB$10, $AC362, MATCH("X", $Q362:$AB362, 0)), 'Intro &amp; Setup'!$AA$17:$AA$28, 0)), ""))</f>
        <v/>
      </c>
      <c r="AG362" s="84" t="str">
        <f t="shared" si="52"/>
        <v/>
      </c>
      <c r="AI362" s="36">
        <f t="shared" si="53"/>
        <v>0</v>
      </c>
      <c r="AK362" s="36" t="str">
        <f t="shared" si="54"/>
        <v/>
      </c>
    </row>
    <row r="363" spans="1:37" x14ac:dyDescent="0.25">
      <c r="A363" s="34"/>
      <c r="B363" s="55"/>
      <c r="C363" s="56"/>
      <c r="D363" s="56"/>
      <c r="E363" s="56"/>
      <c r="F363" s="56"/>
      <c r="G363" s="57"/>
      <c r="H363" s="57"/>
      <c r="I363" s="58"/>
      <c r="J363" s="34"/>
      <c r="L363" s="36" t="str">
        <f>IF($B363="", "", IFERROR(FIND(Campaigns!$Q$4, $B363), ""))</f>
        <v/>
      </c>
      <c r="M363" s="73" t="str">
        <f t="shared" si="49"/>
        <v/>
      </c>
      <c r="N363" s="74" t="str">
        <f t="shared" si="50"/>
        <v/>
      </c>
      <c r="O363" s="22" t="str">
        <f t="shared" si="51"/>
        <v/>
      </c>
      <c r="Q363" s="20" t="str">
        <f t="shared" si="56"/>
        <v/>
      </c>
      <c r="R363" s="21" t="str">
        <f t="shared" si="57"/>
        <v/>
      </c>
      <c r="S363" s="21" t="str">
        <f t="shared" si="57"/>
        <v/>
      </c>
      <c r="T363" s="21" t="str">
        <f t="shared" si="57"/>
        <v/>
      </c>
      <c r="U363" s="21" t="str">
        <f t="shared" si="57"/>
        <v/>
      </c>
      <c r="V363" s="21" t="str">
        <f t="shared" si="57"/>
        <v/>
      </c>
      <c r="W363" s="21" t="str">
        <f t="shared" si="57"/>
        <v/>
      </c>
      <c r="X363" s="21" t="str">
        <f t="shared" si="57"/>
        <v/>
      </c>
      <c r="Y363" s="21" t="str">
        <f t="shared" si="57"/>
        <v/>
      </c>
      <c r="Z363" s="21" t="str">
        <f t="shared" si="57"/>
        <v/>
      </c>
      <c r="AA363" s="21" t="str">
        <f t="shared" si="57"/>
        <v/>
      </c>
      <c r="AB363" s="38" t="str">
        <f t="shared" si="57"/>
        <v/>
      </c>
      <c r="AD363" s="36" t="str">
        <f>IF($N363="", "", IFERROR(INDEX(Campaigns!$D$11:$D$380, MATCH($N363, Campaigns!$E$11:$E$380, 0)), ""))</f>
        <v/>
      </c>
      <c r="AE363" s="38" t="str">
        <f>IF(COUNTIF($Q363:$AB363, "X")=0, "", IFERROR(INDEX('Intro &amp; Setup'!$T$17:$T$28, MATCH(INDEX($Q$10:$AB$10, $AC363, MATCH("X", $Q363:$AB363, 0)), 'Intro &amp; Setup'!$AA$17:$AA$28, 0)), ""))</f>
        <v/>
      </c>
      <c r="AG363" s="84" t="str">
        <f t="shared" si="52"/>
        <v/>
      </c>
      <c r="AI363" s="36">
        <f t="shared" si="53"/>
        <v>0</v>
      </c>
      <c r="AK363" s="36" t="str">
        <f t="shared" si="54"/>
        <v/>
      </c>
    </row>
    <row r="364" spans="1:37" x14ac:dyDescent="0.25">
      <c r="A364" s="34"/>
      <c r="B364" s="55"/>
      <c r="C364" s="56"/>
      <c r="D364" s="56"/>
      <c r="E364" s="56"/>
      <c r="F364" s="56"/>
      <c r="G364" s="57"/>
      <c r="H364" s="57"/>
      <c r="I364" s="58"/>
      <c r="J364" s="34"/>
      <c r="L364" s="36" t="str">
        <f>IF($B364="", "", IFERROR(FIND(Campaigns!$Q$4, $B364), ""))</f>
        <v/>
      </c>
      <c r="M364" s="73" t="str">
        <f t="shared" si="49"/>
        <v/>
      </c>
      <c r="N364" s="74" t="str">
        <f t="shared" si="50"/>
        <v/>
      </c>
      <c r="O364" s="22" t="str">
        <f t="shared" si="51"/>
        <v/>
      </c>
      <c r="Q364" s="20" t="str">
        <f t="shared" si="56"/>
        <v/>
      </c>
      <c r="R364" s="21" t="str">
        <f t="shared" si="57"/>
        <v/>
      </c>
      <c r="S364" s="21" t="str">
        <f t="shared" si="57"/>
        <v/>
      </c>
      <c r="T364" s="21" t="str">
        <f t="shared" si="57"/>
        <v/>
      </c>
      <c r="U364" s="21" t="str">
        <f t="shared" si="57"/>
        <v/>
      </c>
      <c r="V364" s="21" t="str">
        <f t="shared" si="57"/>
        <v/>
      </c>
      <c r="W364" s="21" t="str">
        <f t="shared" si="57"/>
        <v/>
      </c>
      <c r="X364" s="21" t="str">
        <f t="shared" si="57"/>
        <v/>
      </c>
      <c r="Y364" s="21" t="str">
        <f t="shared" si="57"/>
        <v/>
      </c>
      <c r="Z364" s="21" t="str">
        <f t="shared" si="57"/>
        <v/>
      </c>
      <c r="AA364" s="21" t="str">
        <f t="shared" si="57"/>
        <v/>
      </c>
      <c r="AB364" s="38" t="str">
        <f t="shared" si="57"/>
        <v/>
      </c>
      <c r="AD364" s="36" t="str">
        <f>IF($N364="", "", IFERROR(INDEX(Campaigns!$D$11:$D$380, MATCH($N364, Campaigns!$E$11:$E$380, 0)), ""))</f>
        <v/>
      </c>
      <c r="AE364" s="38" t="str">
        <f>IF(COUNTIF($Q364:$AB364, "X")=0, "", IFERROR(INDEX('Intro &amp; Setup'!$T$17:$T$28, MATCH(INDEX($Q$10:$AB$10, $AC364, MATCH("X", $Q364:$AB364, 0)), 'Intro &amp; Setup'!$AA$17:$AA$28, 0)), ""))</f>
        <v/>
      </c>
      <c r="AG364" s="84" t="str">
        <f t="shared" si="52"/>
        <v/>
      </c>
      <c r="AI364" s="36">
        <f t="shared" si="53"/>
        <v>0</v>
      </c>
      <c r="AK364" s="36" t="str">
        <f t="shared" si="54"/>
        <v/>
      </c>
    </row>
    <row r="365" spans="1:37" x14ac:dyDescent="0.25">
      <c r="A365" s="34"/>
      <c r="B365" s="55"/>
      <c r="C365" s="56"/>
      <c r="D365" s="56"/>
      <c r="E365" s="56"/>
      <c r="F365" s="56"/>
      <c r="G365" s="57"/>
      <c r="H365" s="57"/>
      <c r="I365" s="58"/>
      <c r="J365" s="34"/>
      <c r="L365" s="36" t="str">
        <f>IF($B365="", "", IFERROR(FIND(Campaigns!$Q$4, $B365), ""))</f>
        <v/>
      </c>
      <c r="M365" s="73" t="str">
        <f t="shared" si="49"/>
        <v/>
      </c>
      <c r="N365" s="74" t="str">
        <f t="shared" si="50"/>
        <v/>
      </c>
      <c r="O365" s="22" t="str">
        <f t="shared" si="51"/>
        <v/>
      </c>
      <c r="Q365" s="20" t="str">
        <f t="shared" si="56"/>
        <v/>
      </c>
      <c r="R365" s="21" t="str">
        <f t="shared" si="57"/>
        <v/>
      </c>
      <c r="S365" s="21" t="str">
        <f t="shared" si="57"/>
        <v/>
      </c>
      <c r="T365" s="21" t="str">
        <f t="shared" si="57"/>
        <v/>
      </c>
      <c r="U365" s="21" t="str">
        <f t="shared" si="57"/>
        <v/>
      </c>
      <c r="V365" s="21" t="str">
        <f t="shared" si="57"/>
        <v/>
      </c>
      <c r="W365" s="21" t="str">
        <f t="shared" si="57"/>
        <v/>
      </c>
      <c r="X365" s="21" t="str">
        <f t="shared" si="57"/>
        <v/>
      </c>
      <c r="Y365" s="21" t="str">
        <f t="shared" si="57"/>
        <v/>
      </c>
      <c r="Z365" s="21" t="str">
        <f t="shared" si="57"/>
        <v/>
      </c>
      <c r="AA365" s="21" t="str">
        <f t="shared" si="57"/>
        <v/>
      </c>
      <c r="AB365" s="38" t="str">
        <f t="shared" si="57"/>
        <v/>
      </c>
      <c r="AD365" s="36" t="str">
        <f>IF($N365="", "", IFERROR(INDEX(Campaigns!$D$11:$D$380, MATCH($N365, Campaigns!$E$11:$E$380, 0)), ""))</f>
        <v/>
      </c>
      <c r="AE365" s="38" t="str">
        <f>IF(COUNTIF($Q365:$AB365, "X")=0, "", IFERROR(INDEX('Intro &amp; Setup'!$T$17:$T$28, MATCH(INDEX($Q$10:$AB$10, $AC365, MATCH("X", $Q365:$AB365, 0)), 'Intro &amp; Setup'!$AA$17:$AA$28, 0)), ""))</f>
        <v/>
      </c>
      <c r="AG365" s="84" t="str">
        <f t="shared" si="52"/>
        <v/>
      </c>
      <c r="AI365" s="36">
        <f t="shared" si="53"/>
        <v>0</v>
      </c>
      <c r="AK365" s="36" t="str">
        <f t="shared" si="54"/>
        <v/>
      </c>
    </row>
    <row r="366" spans="1:37" x14ac:dyDescent="0.25">
      <c r="A366" s="34"/>
      <c r="B366" s="55"/>
      <c r="C366" s="56"/>
      <c r="D366" s="56"/>
      <c r="E366" s="56"/>
      <c r="F366" s="56"/>
      <c r="G366" s="57"/>
      <c r="H366" s="57"/>
      <c r="I366" s="58"/>
      <c r="J366" s="34"/>
      <c r="L366" s="36" t="str">
        <f>IF($B366="", "", IFERROR(FIND(Campaigns!$Q$4, $B366), ""))</f>
        <v/>
      </c>
      <c r="M366" s="73" t="str">
        <f t="shared" si="49"/>
        <v/>
      </c>
      <c r="N366" s="74" t="str">
        <f t="shared" si="50"/>
        <v/>
      </c>
      <c r="O366" s="22" t="str">
        <f t="shared" si="51"/>
        <v/>
      </c>
      <c r="Q366" s="20" t="str">
        <f t="shared" si="56"/>
        <v/>
      </c>
      <c r="R366" s="21" t="str">
        <f t="shared" si="57"/>
        <v/>
      </c>
      <c r="S366" s="21" t="str">
        <f t="shared" si="57"/>
        <v/>
      </c>
      <c r="T366" s="21" t="str">
        <f t="shared" si="57"/>
        <v/>
      </c>
      <c r="U366" s="21" t="str">
        <f t="shared" si="57"/>
        <v/>
      </c>
      <c r="V366" s="21" t="str">
        <f t="shared" si="57"/>
        <v/>
      </c>
      <c r="W366" s="21" t="str">
        <f t="shared" si="57"/>
        <v/>
      </c>
      <c r="X366" s="21" t="str">
        <f t="shared" si="57"/>
        <v/>
      </c>
      <c r="Y366" s="21" t="str">
        <f t="shared" si="57"/>
        <v/>
      </c>
      <c r="Z366" s="21" t="str">
        <f t="shared" si="57"/>
        <v/>
      </c>
      <c r="AA366" s="21" t="str">
        <f t="shared" si="57"/>
        <v/>
      </c>
      <c r="AB366" s="38" t="str">
        <f t="shared" si="57"/>
        <v/>
      </c>
      <c r="AD366" s="36" t="str">
        <f>IF($N366="", "", IFERROR(INDEX(Campaigns!$D$11:$D$380, MATCH($N366, Campaigns!$E$11:$E$380, 0)), ""))</f>
        <v/>
      </c>
      <c r="AE366" s="38" t="str">
        <f>IF(COUNTIF($Q366:$AB366, "X")=0, "", IFERROR(INDEX('Intro &amp; Setup'!$T$17:$T$28, MATCH(INDEX($Q$10:$AB$10, $AC366, MATCH("X", $Q366:$AB366, 0)), 'Intro &amp; Setup'!$AA$17:$AA$28, 0)), ""))</f>
        <v/>
      </c>
      <c r="AG366" s="84" t="str">
        <f t="shared" si="52"/>
        <v/>
      </c>
      <c r="AI366" s="36">
        <f t="shared" si="53"/>
        <v>0</v>
      </c>
      <c r="AK366" s="36" t="str">
        <f t="shared" si="54"/>
        <v/>
      </c>
    </row>
    <row r="367" spans="1:37" x14ac:dyDescent="0.25">
      <c r="A367" s="34"/>
      <c r="B367" s="55"/>
      <c r="C367" s="56"/>
      <c r="D367" s="56"/>
      <c r="E367" s="56"/>
      <c r="F367" s="56"/>
      <c r="G367" s="57"/>
      <c r="H367" s="57"/>
      <c r="I367" s="58"/>
      <c r="J367" s="34"/>
      <c r="L367" s="36" t="str">
        <f>IF($B367="", "", IFERROR(FIND(Campaigns!$Q$4, $B367), ""))</f>
        <v/>
      </c>
      <c r="M367" s="73" t="str">
        <f t="shared" si="49"/>
        <v/>
      </c>
      <c r="N367" s="74" t="str">
        <f t="shared" si="50"/>
        <v/>
      </c>
      <c r="O367" s="22" t="str">
        <f t="shared" si="51"/>
        <v/>
      </c>
      <c r="Q367" s="20" t="str">
        <f t="shared" si="56"/>
        <v/>
      </c>
      <c r="R367" s="21" t="str">
        <f t="shared" si="57"/>
        <v/>
      </c>
      <c r="S367" s="21" t="str">
        <f t="shared" si="57"/>
        <v/>
      </c>
      <c r="T367" s="21" t="str">
        <f t="shared" si="57"/>
        <v/>
      </c>
      <c r="U367" s="21" t="str">
        <f t="shared" si="57"/>
        <v/>
      </c>
      <c r="V367" s="21" t="str">
        <f t="shared" si="57"/>
        <v/>
      </c>
      <c r="W367" s="21" t="str">
        <f t="shared" si="57"/>
        <v/>
      </c>
      <c r="X367" s="21" t="str">
        <f t="shared" si="57"/>
        <v/>
      </c>
      <c r="Y367" s="21" t="str">
        <f t="shared" si="57"/>
        <v/>
      </c>
      <c r="Z367" s="21" t="str">
        <f t="shared" si="57"/>
        <v/>
      </c>
      <c r="AA367" s="21" t="str">
        <f t="shared" si="57"/>
        <v/>
      </c>
      <c r="AB367" s="38" t="str">
        <f t="shared" si="57"/>
        <v/>
      </c>
      <c r="AD367" s="36" t="str">
        <f>IF($N367="", "", IFERROR(INDEX(Campaigns!$D$11:$D$380, MATCH($N367, Campaigns!$E$11:$E$380, 0)), ""))</f>
        <v/>
      </c>
      <c r="AE367" s="38" t="str">
        <f>IF(COUNTIF($Q367:$AB367, "X")=0, "", IFERROR(INDEX('Intro &amp; Setup'!$T$17:$T$28, MATCH(INDEX($Q$10:$AB$10, $AC367, MATCH("X", $Q367:$AB367, 0)), 'Intro &amp; Setup'!$AA$17:$AA$28, 0)), ""))</f>
        <v/>
      </c>
      <c r="AG367" s="84" t="str">
        <f t="shared" si="52"/>
        <v/>
      </c>
      <c r="AI367" s="36">
        <f t="shared" si="53"/>
        <v>0</v>
      </c>
      <c r="AK367" s="36" t="str">
        <f t="shared" si="54"/>
        <v/>
      </c>
    </row>
    <row r="368" spans="1:37" x14ac:dyDescent="0.25">
      <c r="A368" s="34"/>
      <c r="B368" s="55"/>
      <c r="C368" s="56"/>
      <c r="D368" s="56"/>
      <c r="E368" s="56"/>
      <c r="F368" s="56"/>
      <c r="G368" s="57"/>
      <c r="H368" s="57"/>
      <c r="I368" s="58"/>
      <c r="J368" s="34"/>
      <c r="L368" s="36" t="str">
        <f>IF($B368="", "", IFERROR(FIND(Campaigns!$Q$4, $B368), ""))</f>
        <v/>
      </c>
      <c r="M368" s="73" t="str">
        <f t="shared" si="49"/>
        <v/>
      </c>
      <c r="N368" s="74" t="str">
        <f t="shared" si="50"/>
        <v/>
      </c>
      <c r="O368" s="22" t="str">
        <f t="shared" si="51"/>
        <v/>
      </c>
      <c r="Q368" s="20" t="str">
        <f t="shared" si="56"/>
        <v/>
      </c>
      <c r="R368" s="21" t="str">
        <f t="shared" si="57"/>
        <v/>
      </c>
      <c r="S368" s="21" t="str">
        <f t="shared" si="57"/>
        <v/>
      </c>
      <c r="T368" s="21" t="str">
        <f t="shared" si="57"/>
        <v/>
      </c>
      <c r="U368" s="21" t="str">
        <f t="shared" si="57"/>
        <v/>
      </c>
      <c r="V368" s="21" t="str">
        <f t="shared" si="57"/>
        <v/>
      </c>
      <c r="W368" s="21" t="str">
        <f t="shared" si="57"/>
        <v/>
      </c>
      <c r="X368" s="21" t="str">
        <f t="shared" si="57"/>
        <v/>
      </c>
      <c r="Y368" s="21" t="str">
        <f t="shared" si="57"/>
        <v/>
      </c>
      <c r="Z368" s="21" t="str">
        <f t="shared" si="57"/>
        <v/>
      </c>
      <c r="AA368" s="21" t="str">
        <f t="shared" si="57"/>
        <v/>
      </c>
      <c r="AB368" s="38" t="str">
        <f t="shared" si="57"/>
        <v/>
      </c>
      <c r="AD368" s="36" t="str">
        <f>IF($N368="", "", IFERROR(INDEX(Campaigns!$D$11:$D$380, MATCH($N368, Campaigns!$E$11:$E$380, 0)), ""))</f>
        <v/>
      </c>
      <c r="AE368" s="38" t="str">
        <f>IF(COUNTIF($Q368:$AB368, "X")=0, "", IFERROR(INDEX('Intro &amp; Setup'!$T$17:$T$28, MATCH(INDEX($Q$10:$AB$10, $AC368, MATCH("X", $Q368:$AB368, 0)), 'Intro &amp; Setup'!$AA$17:$AA$28, 0)), ""))</f>
        <v/>
      </c>
      <c r="AG368" s="84" t="str">
        <f t="shared" si="52"/>
        <v/>
      </c>
      <c r="AI368" s="36">
        <f t="shared" si="53"/>
        <v>0</v>
      </c>
      <c r="AK368" s="36" t="str">
        <f t="shared" si="54"/>
        <v/>
      </c>
    </row>
    <row r="369" spans="1:37" x14ac:dyDescent="0.25">
      <c r="A369" s="34"/>
      <c r="B369" s="55"/>
      <c r="C369" s="56"/>
      <c r="D369" s="56"/>
      <c r="E369" s="56"/>
      <c r="F369" s="56"/>
      <c r="G369" s="57"/>
      <c r="H369" s="57"/>
      <c r="I369" s="58"/>
      <c r="J369" s="34"/>
      <c r="L369" s="36" t="str">
        <f>IF($B369="", "", IFERROR(FIND(Campaigns!$Q$4, $B369), ""))</f>
        <v/>
      </c>
      <c r="M369" s="73" t="str">
        <f t="shared" si="49"/>
        <v/>
      </c>
      <c r="N369" s="74" t="str">
        <f t="shared" si="50"/>
        <v/>
      </c>
      <c r="O369" s="22" t="str">
        <f t="shared" si="51"/>
        <v/>
      </c>
      <c r="Q369" s="20" t="str">
        <f t="shared" si="56"/>
        <v/>
      </c>
      <c r="R369" s="21" t="str">
        <f t="shared" si="57"/>
        <v/>
      </c>
      <c r="S369" s="21" t="str">
        <f t="shared" si="57"/>
        <v/>
      </c>
      <c r="T369" s="21" t="str">
        <f t="shared" si="57"/>
        <v/>
      </c>
      <c r="U369" s="21" t="str">
        <f t="shared" si="57"/>
        <v/>
      </c>
      <c r="V369" s="21" t="str">
        <f t="shared" si="57"/>
        <v/>
      </c>
      <c r="W369" s="21" t="str">
        <f t="shared" si="57"/>
        <v/>
      </c>
      <c r="X369" s="21" t="str">
        <f t="shared" si="57"/>
        <v/>
      </c>
      <c r="Y369" s="21" t="str">
        <f t="shared" si="57"/>
        <v/>
      </c>
      <c r="Z369" s="21" t="str">
        <f t="shared" si="57"/>
        <v/>
      </c>
      <c r="AA369" s="21" t="str">
        <f t="shared" si="57"/>
        <v/>
      </c>
      <c r="AB369" s="38" t="str">
        <f t="shared" si="57"/>
        <v/>
      </c>
      <c r="AD369" s="36" t="str">
        <f>IF($N369="", "", IFERROR(INDEX(Campaigns!$D$11:$D$380, MATCH($N369, Campaigns!$E$11:$E$380, 0)), ""))</f>
        <v/>
      </c>
      <c r="AE369" s="38" t="str">
        <f>IF(COUNTIF($Q369:$AB369, "X")=0, "", IFERROR(INDEX('Intro &amp; Setup'!$T$17:$T$28, MATCH(INDEX($Q$10:$AB$10, $AC369, MATCH("X", $Q369:$AB369, 0)), 'Intro &amp; Setup'!$AA$17:$AA$28, 0)), ""))</f>
        <v/>
      </c>
      <c r="AG369" s="84" t="str">
        <f t="shared" si="52"/>
        <v/>
      </c>
      <c r="AI369" s="36">
        <f t="shared" si="53"/>
        <v>0</v>
      </c>
      <c r="AK369" s="36" t="str">
        <f t="shared" si="54"/>
        <v/>
      </c>
    </row>
    <row r="370" spans="1:37" x14ac:dyDescent="0.25">
      <c r="A370" s="34"/>
      <c r="B370" s="55"/>
      <c r="C370" s="56"/>
      <c r="D370" s="56"/>
      <c r="E370" s="56"/>
      <c r="F370" s="56"/>
      <c r="G370" s="57"/>
      <c r="H370" s="57"/>
      <c r="I370" s="58"/>
      <c r="J370" s="34"/>
      <c r="L370" s="36" t="str">
        <f>IF($B370="", "", IFERROR(FIND(Campaigns!$Q$4, $B370), ""))</f>
        <v/>
      </c>
      <c r="M370" s="73" t="str">
        <f t="shared" si="49"/>
        <v/>
      </c>
      <c r="N370" s="74" t="str">
        <f t="shared" si="50"/>
        <v/>
      </c>
      <c r="O370" s="22" t="str">
        <f t="shared" si="51"/>
        <v/>
      </c>
      <c r="Q370" s="20" t="str">
        <f t="shared" si="56"/>
        <v/>
      </c>
      <c r="R370" s="21" t="str">
        <f t="shared" si="57"/>
        <v/>
      </c>
      <c r="S370" s="21" t="str">
        <f t="shared" si="57"/>
        <v/>
      </c>
      <c r="T370" s="21" t="str">
        <f t="shared" si="57"/>
        <v/>
      </c>
      <c r="U370" s="21" t="str">
        <f t="shared" si="57"/>
        <v/>
      </c>
      <c r="V370" s="21" t="str">
        <f t="shared" si="57"/>
        <v/>
      </c>
      <c r="W370" s="21" t="str">
        <f t="shared" si="57"/>
        <v/>
      </c>
      <c r="X370" s="21" t="str">
        <f t="shared" si="57"/>
        <v/>
      </c>
      <c r="Y370" s="21" t="str">
        <f t="shared" si="57"/>
        <v/>
      </c>
      <c r="Z370" s="21" t="str">
        <f t="shared" si="57"/>
        <v/>
      </c>
      <c r="AA370" s="21" t="str">
        <f t="shared" si="57"/>
        <v/>
      </c>
      <c r="AB370" s="38" t="str">
        <f t="shared" si="57"/>
        <v/>
      </c>
      <c r="AD370" s="36" t="str">
        <f>IF($N370="", "", IFERROR(INDEX(Campaigns!$D$11:$D$380, MATCH($N370, Campaigns!$E$11:$E$380, 0)), ""))</f>
        <v/>
      </c>
      <c r="AE370" s="38" t="str">
        <f>IF(COUNTIF($Q370:$AB370, "X")=0, "", IFERROR(INDEX('Intro &amp; Setup'!$T$17:$T$28, MATCH(INDEX($Q$10:$AB$10, $AC370, MATCH("X", $Q370:$AB370, 0)), 'Intro &amp; Setup'!$AA$17:$AA$28, 0)), ""))</f>
        <v/>
      </c>
      <c r="AG370" s="84" t="str">
        <f t="shared" si="52"/>
        <v/>
      </c>
      <c r="AI370" s="36">
        <f t="shared" si="53"/>
        <v>0</v>
      </c>
      <c r="AK370" s="36" t="str">
        <f t="shared" si="54"/>
        <v/>
      </c>
    </row>
    <row r="371" spans="1:37" x14ac:dyDescent="0.25">
      <c r="A371" s="34"/>
      <c r="B371" s="55"/>
      <c r="C371" s="56"/>
      <c r="D371" s="56"/>
      <c r="E371" s="56"/>
      <c r="F371" s="56"/>
      <c r="G371" s="57"/>
      <c r="H371" s="57"/>
      <c r="I371" s="58"/>
      <c r="J371" s="34"/>
      <c r="L371" s="36" t="str">
        <f>IF($B371="", "", IFERROR(FIND(Campaigns!$Q$4, $B371), ""))</f>
        <v/>
      </c>
      <c r="M371" s="73" t="str">
        <f t="shared" si="49"/>
        <v/>
      </c>
      <c r="N371" s="74" t="str">
        <f t="shared" si="50"/>
        <v/>
      </c>
      <c r="O371" s="22" t="str">
        <f t="shared" si="51"/>
        <v/>
      </c>
      <c r="Q371" s="20" t="str">
        <f t="shared" si="56"/>
        <v/>
      </c>
      <c r="R371" s="21" t="str">
        <f t="shared" si="57"/>
        <v/>
      </c>
      <c r="S371" s="21" t="str">
        <f t="shared" si="57"/>
        <v/>
      </c>
      <c r="T371" s="21" t="str">
        <f t="shared" si="57"/>
        <v/>
      </c>
      <c r="U371" s="21" t="str">
        <f t="shared" si="57"/>
        <v/>
      </c>
      <c r="V371" s="21" t="str">
        <f t="shared" si="57"/>
        <v/>
      </c>
      <c r="W371" s="21" t="str">
        <f t="shared" si="57"/>
        <v/>
      </c>
      <c r="X371" s="21" t="str">
        <f t="shared" si="57"/>
        <v/>
      </c>
      <c r="Y371" s="21" t="str">
        <f t="shared" si="57"/>
        <v/>
      </c>
      <c r="Z371" s="21" t="str">
        <f t="shared" si="57"/>
        <v/>
      </c>
      <c r="AA371" s="21" t="str">
        <f t="shared" si="57"/>
        <v/>
      </c>
      <c r="AB371" s="38" t="str">
        <f t="shared" si="57"/>
        <v/>
      </c>
      <c r="AD371" s="36" t="str">
        <f>IF($N371="", "", IFERROR(INDEX(Campaigns!$D$11:$D$380, MATCH($N371, Campaigns!$E$11:$E$380, 0)), ""))</f>
        <v/>
      </c>
      <c r="AE371" s="38" t="str">
        <f>IF(COUNTIF($Q371:$AB371, "X")=0, "", IFERROR(INDEX('Intro &amp; Setup'!$T$17:$T$28, MATCH(INDEX($Q$10:$AB$10, $AC371, MATCH("X", $Q371:$AB371, 0)), 'Intro &amp; Setup'!$AA$17:$AA$28, 0)), ""))</f>
        <v/>
      </c>
      <c r="AG371" s="84" t="str">
        <f t="shared" si="52"/>
        <v/>
      </c>
      <c r="AI371" s="36">
        <f t="shared" si="53"/>
        <v>0</v>
      </c>
      <c r="AK371" s="36" t="str">
        <f t="shared" si="54"/>
        <v/>
      </c>
    </row>
    <row r="372" spans="1:37" x14ac:dyDescent="0.25">
      <c r="A372" s="34"/>
      <c r="B372" s="55"/>
      <c r="C372" s="56"/>
      <c r="D372" s="56"/>
      <c r="E372" s="56"/>
      <c r="F372" s="56"/>
      <c r="G372" s="57"/>
      <c r="H372" s="57"/>
      <c r="I372" s="58"/>
      <c r="J372" s="34"/>
      <c r="L372" s="36" t="str">
        <f>IF($B372="", "", IFERROR(FIND(Campaigns!$Q$4, $B372), ""))</f>
        <v/>
      </c>
      <c r="M372" s="73" t="str">
        <f t="shared" si="49"/>
        <v/>
      </c>
      <c r="N372" s="74" t="str">
        <f t="shared" si="50"/>
        <v/>
      </c>
      <c r="O372" s="22" t="str">
        <f t="shared" si="51"/>
        <v/>
      </c>
      <c r="Q372" s="20" t="str">
        <f t="shared" si="56"/>
        <v/>
      </c>
      <c r="R372" s="21" t="str">
        <f t="shared" si="57"/>
        <v/>
      </c>
      <c r="S372" s="21" t="str">
        <f t="shared" si="57"/>
        <v/>
      </c>
      <c r="T372" s="21" t="str">
        <f t="shared" si="57"/>
        <v/>
      </c>
      <c r="U372" s="21" t="str">
        <f t="shared" si="57"/>
        <v/>
      </c>
      <c r="V372" s="21" t="str">
        <f t="shared" si="57"/>
        <v/>
      </c>
      <c r="W372" s="21" t="str">
        <f t="shared" si="57"/>
        <v/>
      </c>
      <c r="X372" s="21" t="str">
        <f t="shared" si="57"/>
        <v/>
      </c>
      <c r="Y372" s="21" t="str">
        <f t="shared" si="57"/>
        <v/>
      </c>
      <c r="Z372" s="21" t="str">
        <f t="shared" si="57"/>
        <v/>
      </c>
      <c r="AA372" s="21" t="str">
        <f t="shared" si="57"/>
        <v/>
      </c>
      <c r="AB372" s="38" t="str">
        <f t="shared" si="57"/>
        <v/>
      </c>
      <c r="AD372" s="36" t="str">
        <f>IF($N372="", "", IFERROR(INDEX(Campaigns!$D$11:$D$380, MATCH($N372, Campaigns!$E$11:$E$380, 0)), ""))</f>
        <v/>
      </c>
      <c r="AE372" s="38" t="str">
        <f>IF(COUNTIF($Q372:$AB372, "X")=0, "", IFERROR(INDEX('Intro &amp; Setup'!$T$17:$T$28, MATCH(INDEX($Q$10:$AB$10, $AC372, MATCH("X", $Q372:$AB372, 0)), 'Intro &amp; Setup'!$AA$17:$AA$28, 0)), ""))</f>
        <v/>
      </c>
      <c r="AG372" s="84" t="str">
        <f t="shared" si="52"/>
        <v/>
      </c>
      <c r="AI372" s="36">
        <f t="shared" si="53"/>
        <v>0</v>
      </c>
      <c r="AK372" s="36" t="str">
        <f t="shared" si="54"/>
        <v/>
      </c>
    </row>
    <row r="373" spans="1:37" x14ac:dyDescent="0.25">
      <c r="A373" s="34"/>
      <c r="B373" s="55"/>
      <c r="C373" s="56"/>
      <c r="D373" s="56"/>
      <c r="E373" s="56"/>
      <c r="F373" s="56"/>
      <c r="G373" s="57"/>
      <c r="H373" s="57"/>
      <c r="I373" s="58"/>
      <c r="J373" s="34"/>
      <c r="L373" s="36" t="str">
        <f>IF($B373="", "", IFERROR(FIND(Campaigns!$Q$4, $B373), ""))</f>
        <v/>
      </c>
      <c r="M373" s="73" t="str">
        <f t="shared" si="49"/>
        <v/>
      </c>
      <c r="N373" s="74" t="str">
        <f t="shared" si="50"/>
        <v/>
      </c>
      <c r="O373" s="22" t="str">
        <f t="shared" si="51"/>
        <v/>
      </c>
      <c r="Q373" s="20" t="str">
        <f t="shared" si="56"/>
        <v/>
      </c>
      <c r="R373" s="21" t="str">
        <f t="shared" si="57"/>
        <v/>
      </c>
      <c r="S373" s="21" t="str">
        <f t="shared" si="57"/>
        <v/>
      </c>
      <c r="T373" s="21" t="str">
        <f t="shared" si="57"/>
        <v/>
      </c>
      <c r="U373" s="21" t="str">
        <f t="shared" si="57"/>
        <v/>
      </c>
      <c r="V373" s="21" t="str">
        <f t="shared" si="57"/>
        <v/>
      </c>
      <c r="W373" s="21" t="str">
        <f t="shared" si="57"/>
        <v/>
      </c>
      <c r="X373" s="21" t="str">
        <f t="shared" si="57"/>
        <v/>
      </c>
      <c r="Y373" s="21" t="str">
        <f t="shared" si="57"/>
        <v/>
      </c>
      <c r="Z373" s="21" t="str">
        <f t="shared" si="57"/>
        <v/>
      </c>
      <c r="AA373" s="21" t="str">
        <f t="shared" si="57"/>
        <v/>
      </c>
      <c r="AB373" s="38" t="str">
        <f t="shared" si="57"/>
        <v/>
      </c>
      <c r="AD373" s="36" t="str">
        <f>IF($N373="", "", IFERROR(INDEX(Campaigns!$D$11:$D$380, MATCH($N373, Campaigns!$E$11:$E$380, 0)), ""))</f>
        <v/>
      </c>
      <c r="AE373" s="38" t="str">
        <f>IF(COUNTIF($Q373:$AB373, "X")=0, "", IFERROR(INDEX('Intro &amp; Setup'!$T$17:$T$28, MATCH(INDEX($Q$10:$AB$10, $AC373, MATCH("X", $Q373:$AB373, 0)), 'Intro &amp; Setup'!$AA$17:$AA$28, 0)), ""))</f>
        <v/>
      </c>
      <c r="AG373" s="84" t="str">
        <f t="shared" si="52"/>
        <v/>
      </c>
      <c r="AI373" s="36">
        <f t="shared" si="53"/>
        <v>0</v>
      </c>
      <c r="AK373" s="36" t="str">
        <f t="shared" si="54"/>
        <v/>
      </c>
    </row>
    <row r="374" spans="1:37" x14ac:dyDescent="0.25">
      <c r="A374" s="34"/>
      <c r="B374" s="55"/>
      <c r="C374" s="56"/>
      <c r="D374" s="56"/>
      <c r="E374" s="56"/>
      <c r="F374" s="56"/>
      <c r="G374" s="57"/>
      <c r="H374" s="57"/>
      <c r="I374" s="58"/>
      <c r="J374" s="34"/>
      <c r="L374" s="36" t="str">
        <f>IF($B374="", "", IFERROR(FIND(Campaigns!$Q$4, $B374), ""))</f>
        <v/>
      </c>
      <c r="M374" s="73" t="str">
        <f t="shared" si="49"/>
        <v/>
      </c>
      <c r="N374" s="74" t="str">
        <f t="shared" si="50"/>
        <v/>
      </c>
      <c r="O374" s="22" t="str">
        <f t="shared" si="51"/>
        <v/>
      </c>
      <c r="Q374" s="20" t="str">
        <f t="shared" si="56"/>
        <v/>
      </c>
      <c r="R374" s="21" t="str">
        <f t="shared" si="57"/>
        <v/>
      </c>
      <c r="S374" s="21" t="str">
        <f t="shared" si="57"/>
        <v/>
      </c>
      <c r="T374" s="21" t="str">
        <f t="shared" si="57"/>
        <v/>
      </c>
      <c r="U374" s="21" t="str">
        <f t="shared" si="57"/>
        <v/>
      </c>
      <c r="V374" s="21" t="str">
        <f t="shared" si="57"/>
        <v/>
      </c>
      <c r="W374" s="21" t="str">
        <f t="shared" si="57"/>
        <v/>
      </c>
      <c r="X374" s="21" t="str">
        <f t="shared" si="57"/>
        <v/>
      </c>
      <c r="Y374" s="21" t="str">
        <f t="shared" si="57"/>
        <v/>
      </c>
      <c r="Z374" s="21" t="str">
        <f t="shared" si="57"/>
        <v/>
      </c>
      <c r="AA374" s="21" t="str">
        <f t="shared" si="57"/>
        <v/>
      </c>
      <c r="AB374" s="38" t="str">
        <f t="shared" si="57"/>
        <v/>
      </c>
      <c r="AD374" s="36" t="str">
        <f>IF($N374="", "", IFERROR(INDEX(Campaigns!$D$11:$D$380, MATCH($N374, Campaigns!$E$11:$E$380, 0)), ""))</f>
        <v/>
      </c>
      <c r="AE374" s="38" t="str">
        <f>IF(COUNTIF($Q374:$AB374, "X")=0, "", IFERROR(INDEX('Intro &amp; Setup'!$T$17:$T$28, MATCH(INDEX($Q$10:$AB$10, $AC374, MATCH("X", $Q374:$AB374, 0)), 'Intro &amp; Setup'!$AA$17:$AA$28, 0)), ""))</f>
        <v/>
      </c>
      <c r="AG374" s="84" t="str">
        <f t="shared" si="52"/>
        <v/>
      </c>
      <c r="AI374" s="36">
        <f t="shared" si="53"/>
        <v>0</v>
      </c>
      <c r="AK374" s="36" t="str">
        <f t="shared" si="54"/>
        <v/>
      </c>
    </row>
    <row r="375" spans="1:37" x14ac:dyDescent="0.25">
      <c r="A375" s="34"/>
      <c r="B375" s="55"/>
      <c r="C375" s="56"/>
      <c r="D375" s="56"/>
      <c r="E375" s="56"/>
      <c r="F375" s="56"/>
      <c r="G375" s="57"/>
      <c r="H375" s="57"/>
      <c r="I375" s="58"/>
      <c r="J375" s="34"/>
      <c r="L375" s="36" t="str">
        <f>IF($B375="", "", IFERROR(FIND(Campaigns!$Q$4, $B375), ""))</f>
        <v/>
      </c>
      <c r="M375" s="73" t="str">
        <f t="shared" si="49"/>
        <v/>
      </c>
      <c r="N375" s="74" t="str">
        <f t="shared" si="50"/>
        <v/>
      </c>
      <c r="O375" s="22" t="str">
        <f t="shared" si="51"/>
        <v/>
      </c>
      <c r="Q375" s="20" t="str">
        <f t="shared" si="56"/>
        <v/>
      </c>
      <c r="R375" s="21" t="str">
        <f t="shared" si="57"/>
        <v/>
      </c>
      <c r="S375" s="21" t="str">
        <f t="shared" si="57"/>
        <v/>
      </c>
      <c r="T375" s="21" t="str">
        <f t="shared" si="57"/>
        <v/>
      </c>
      <c r="U375" s="21" t="str">
        <f t="shared" si="57"/>
        <v/>
      </c>
      <c r="V375" s="21" t="str">
        <f t="shared" si="57"/>
        <v/>
      </c>
      <c r="W375" s="21" t="str">
        <f t="shared" si="57"/>
        <v/>
      </c>
      <c r="X375" s="21" t="str">
        <f t="shared" si="57"/>
        <v/>
      </c>
      <c r="Y375" s="21" t="str">
        <f t="shared" si="57"/>
        <v/>
      </c>
      <c r="Z375" s="21" t="str">
        <f t="shared" si="57"/>
        <v/>
      </c>
      <c r="AA375" s="21" t="str">
        <f t="shared" si="57"/>
        <v/>
      </c>
      <c r="AB375" s="38" t="str">
        <f t="shared" si="57"/>
        <v/>
      </c>
      <c r="AD375" s="36" t="str">
        <f>IF($N375="", "", IFERROR(INDEX(Campaigns!$D$11:$D$380, MATCH($N375, Campaigns!$E$11:$E$380, 0)), ""))</f>
        <v/>
      </c>
      <c r="AE375" s="38" t="str">
        <f>IF(COUNTIF($Q375:$AB375, "X")=0, "", IFERROR(INDEX('Intro &amp; Setup'!$T$17:$T$28, MATCH(INDEX($Q$10:$AB$10, $AC375, MATCH("X", $Q375:$AB375, 0)), 'Intro &amp; Setup'!$AA$17:$AA$28, 0)), ""))</f>
        <v/>
      </c>
      <c r="AG375" s="84" t="str">
        <f t="shared" si="52"/>
        <v/>
      </c>
      <c r="AI375" s="36">
        <f t="shared" si="53"/>
        <v>0</v>
      </c>
      <c r="AK375" s="36" t="str">
        <f t="shared" si="54"/>
        <v/>
      </c>
    </row>
    <row r="376" spans="1:37" x14ac:dyDescent="0.25">
      <c r="A376" s="34"/>
      <c r="B376" s="55"/>
      <c r="C376" s="56"/>
      <c r="D376" s="56"/>
      <c r="E376" s="56"/>
      <c r="F376" s="56"/>
      <c r="G376" s="57"/>
      <c r="H376" s="57"/>
      <c r="I376" s="58"/>
      <c r="J376" s="34"/>
      <c r="L376" s="36" t="str">
        <f>IF($B376="", "", IFERROR(FIND(Campaigns!$Q$4, $B376), ""))</f>
        <v/>
      </c>
      <c r="M376" s="73" t="str">
        <f t="shared" si="49"/>
        <v/>
      </c>
      <c r="N376" s="74" t="str">
        <f t="shared" si="50"/>
        <v/>
      </c>
      <c r="O376" s="22" t="str">
        <f t="shared" si="51"/>
        <v/>
      </c>
      <c r="Q376" s="20" t="str">
        <f t="shared" si="56"/>
        <v/>
      </c>
      <c r="R376" s="21" t="str">
        <f t="shared" si="57"/>
        <v/>
      </c>
      <c r="S376" s="21" t="str">
        <f t="shared" si="57"/>
        <v/>
      </c>
      <c r="T376" s="21" t="str">
        <f t="shared" si="57"/>
        <v/>
      </c>
      <c r="U376" s="21" t="str">
        <f t="shared" si="57"/>
        <v/>
      </c>
      <c r="V376" s="21" t="str">
        <f t="shared" si="57"/>
        <v/>
      </c>
      <c r="W376" s="21" t="str">
        <f t="shared" si="57"/>
        <v/>
      </c>
      <c r="X376" s="21" t="str">
        <f t="shared" si="57"/>
        <v/>
      </c>
      <c r="Y376" s="21" t="str">
        <f t="shared" si="57"/>
        <v/>
      </c>
      <c r="Z376" s="21" t="str">
        <f t="shared" si="57"/>
        <v/>
      </c>
      <c r="AA376" s="21" t="str">
        <f t="shared" si="57"/>
        <v/>
      </c>
      <c r="AB376" s="38" t="str">
        <f t="shared" si="57"/>
        <v/>
      </c>
      <c r="AD376" s="36" t="str">
        <f>IF($N376="", "", IFERROR(INDEX(Campaigns!$D$11:$D$380, MATCH($N376, Campaigns!$E$11:$E$380, 0)), ""))</f>
        <v/>
      </c>
      <c r="AE376" s="38" t="str">
        <f>IF(COUNTIF($Q376:$AB376, "X")=0, "", IFERROR(INDEX('Intro &amp; Setup'!$T$17:$T$28, MATCH(INDEX($Q$10:$AB$10, $AC376, MATCH("X", $Q376:$AB376, 0)), 'Intro &amp; Setup'!$AA$17:$AA$28, 0)), ""))</f>
        <v/>
      </c>
      <c r="AG376" s="84" t="str">
        <f t="shared" si="52"/>
        <v/>
      </c>
      <c r="AI376" s="36">
        <f t="shared" si="53"/>
        <v>0</v>
      </c>
      <c r="AK376" s="36" t="str">
        <f t="shared" si="54"/>
        <v/>
      </c>
    </row>
    <row r="377" spans="1:37" x14ac:dyDescent="0.25">
      <c r="A377" s="34"/>
      <c r="B377" s="55"/>
      <c r="C377" s="56"/>
      <c r="D377" s="56"/>
      <c r="E377" s="56"/>
      <c r="F377" s="56"/>
      <c r="G377" s="57"/>
      <c r="H377" s="57"/>
      <c r="I377" s="58"/>
      <c r="J377" s="34"/>
      <c r="L377" s="36" t="str">
        <f>IF($B377="", "", IFERROR(FIND(Campaigns!$Q$4, $B377), ""))</f>
        <v/>
      </c>
      <c r="M377" s="73" t="str">
        <f t="shared" si="49"/>
        <v/>
      </c>
      <c r="N377" s="74" t="str">
        <f t="shared" si="50"/>
        <v/>
      </c>
      <c r="O377" s="22" t="str">
        <f t="shared" si="51"/>
        <v/>
      </c>
      <c r="Q377" s="20" t="str">
        <f t="shared" si="56"/>
        <v/>
      </c>
      <c r="R377" s="21" t="str">
        <f t="shared" si="57"/>
        <v/>
      </c>
      <c r="S377" s="21" t="str">
        <f t="shared" si="57"/>
        <v/>
      </c>
      <c r="T377" s="21" t="str">
        <f t="shared" si="57"/>
        <v/>
      </c>
      <c r="U377" s="21" t="str">
        <f t="shared" si="57"/>
        <v/>
      </c>
      <c r="V377" s="21" t="str">
        <f t="shared" si="57"/>
        <v/>
      </c>
      <c r="W377" s="21" t="str">
        <f t="shared" si="57"/>
        <v/>
      </c>
      <c r="X377" s="21" t="str">
        <f t="shared" si="57"/>
        <v/>
      </c>
      <c r="Y377" s="21" t="str">
        <f t="shared" si="57"/>
        <v/>
      </c>
      <c r="Z377" s="21" t="str">
        <f t="shared" si="57"/>
        <v/>
      </c>
      <c r="AA377" s="21" t="str">
        <f t="shared" si="57"/>
        <v/>
      </c>
      <c r="AB377" s="38" t="str">
        <f t="shared" si="57"/>
        <v/>
      </c>
      <c r="AD377" s="36" t="str">
        <f>IF($N377="", "", IFERROR(INDEX(Campaigns!$D$11:$D$380, MATCH($N377, Campaigns!$E$11:$E$380, 0)), ""))</f>
        <v/>
      </c>
      <c r="AE377" s="38" t="str">
        <f>IF(COUNTIF($Q377:$AB377, "X")=0, "", IFERROR(INDEX('Intro &amp; Setup'!$T$17:$T$28, MATCH(INDEX($Q$10:$AB$10, $AC377, MATCH("X", $Q377:$AB377, 0)), 'Intro &amp; Setup'!$AA$17:$AA$28, 0)), ""))</f>
        <v/>
      </c>
      <c r="AG377" s="84" t="str">
        <f t="shared" si="52"/>
        <v/>
      </c>
      <c r="AI377" s="36">
        <f t="shared" si="53"/>
        <v>0</v>
      </c>
      <c r="AK377" s="36" t="str">
        <f t="shared" si="54"/>
        <v/>
      </c>
    </row>
    <row r="378" spans="1:37" x14ac:dyDescent="0.25">
      <c r="A378" s="34"/>
      <c r="B378" s="55"/>
      <c r="C378" s="56"/>
      <c r="D378" s="56"/>
      <c r="E378" s="56"/>
      <c r="F378" s="56"/>
      <c r="G378" s="57"/>
      <c r="H378" s="57"/>
      <c r="I378" s="58"/>
      <c r="J378" s="34"/>
      <c r="L378" s="36" t="str">
        <f>IF($B378="", "", IFERROR(FIND(Campaigns!$Q$4, $B378), ""))</f>
        <v/>
      </c>
      <c r="M378" s="73" t="str">
        <f t="shared" si="49"/>
        <v/>
      </c>
      <c r="N378" s="74" t="str">
        <f t="shared" si="50"/>
        <v/>
      </c>
      <c r="O378" s="22" t="str">
        <f t="shared" si="51"/>
        <v/>
      </c>
      <c r="Q378" s="20" t="str">
        <f t="shared" si="56"/>
        <v/>
      </c>
      <c r="R378" s="21" t="str">
        <f t="shared" si="57"/>
        <v/>
      </c>
      <c r="S378" s="21" t="str">
        <f t="shared" si="57"/>
        <v/>
      </c>
      <c r="T378" s="21" t="str">
        <f t="shared" si="57"/>
        <v/>
      </c>
      <c r="U378" s="21" t="str">
        <f t="shared" si="57"/>
        <v/>
      </c>
      <c r="V378" s="21" t="str">
        <f t="shared" si="57"/>
        <v/>
      </c>
      <c r="W378" s="21" t="str">
        <f t="shared" si="57"/>
        <v/>
      </c>
      <c r="X378" s="21" t="str">
        <f t="shared" si="57"/>
        <v/>
      </c>
      <c r="Y378" s="21" t="str">
        <f t="shared" si="57"/>
        <v/>
      </c>
      <c r="Z378" s="21" t="str">
        <f t="shared" si="57"/>
        <v/>
      </c>
      <c r="AA378" s="21" t="str">
        <f t="shared" si="57"/>
        <v/>
      </c>
      <c r="AB378" s="38" t="str">
        <f t="shared" si="57"/>
        <v/>
      </c>
      <c r="AD378" s="36" t="str">
        <f>IF($N378="", "", IFERROR(INDEX(Campaigns!$D$11:$D$380, MATCH($N378, Campaigns!$E$11:$E$380, 0)), ""))</f>
        <v/>
      </c>
      <c r="AE378" s="38" t="str">
        <f>IF(COUNTIF($Q378:$AB378, "X")=0, "", IFERROR(INDEX('Intro &amp; Setup'!$T$17:$T$28, MATCH(INDEX($Q$10:$AB$10, $AC378, MATCH("X", $Q378:$AB378, 0)), 'Intro &amp; Setup'!$AA$17:$AA$28, 0)), ""))</f>
        <v/>
      </c>
      <c r="AG378" s="84" t="str">
        <f t="shared" si="52"/>
        <v/>
      </c>
      <c r="AI378" s="36">
        <f t="shared" si="53"/>
        <v>0</v>
      </c>
      <c r="AK378" s="36" t="str">
        <f t="shared" si="54"/>
        <v/>
      </c>
    </row>
    <row r="379" spans="1:37" x14ac:dyDescent="0.25">
      <c r="A379" s="34"/>
      <c r="B379" s="55"/>
      <c r="C379" s="56"/>
      <c r="D379" s="56"/>
      <c r="E379" s="56"/>
      <c r="F379" s="56"/>
      <c r="G379" s="57"/>
      <c r="H379" s="57"/>
      <c r="I379" s="58"/>
      <c r="J379" s="34"/>
      <c r="L379" s="36" t="str">
        <f>IF($B379="", "", IFERROR(FIND(Campaigns!$Q$4, $B379), ""))</f>
        <v/>
      </c>
      <c r="M379" s="73" t="str">
        <f t="shared" si="49"/>
        <v/>
      </c>
      <c r="N379" s="74" t="str">
        <f t="shared" si="50"/>
        <v/>
      </c>
      <c r="O379" s="22" t="str">
        <f t="shared" si="51"/>
        <v/>
      </c>
      <c r="Q379" s="20" t="str">
        <f t="shared" si="56"/>
        <v/>
      </c>
      <c r="R379" s="21" t="str">
        <f t="shared" si="57"/>
        <v/>
      </c>
      <c r="S379" s="21" t="str">
        <f t="shared" si="57"/>
        <v/>
      </c>
      <c r="T379" s="21" t="str">
        <f t="shared" si="57"/>
        <v/>
      </c>
      <c r="U379" s="21" t="str">
        <f t="shared" si="57"/>
        <v/>
      </c>
      <c r="V379" s="21" t="str">
        <f t="shared" si="57"/>
        <v/>
      </c>
      <c r="W379" s="21" t="str">
        <f t="shared" si="57"/>
        <v/>
      </c>
      <c r="X379" s="21" t="str">
        <f t="shared" si="57"/>
        <v/>
      </c>
      <c r="Y379" s="21" t="str">
        <f t="shared" si="57"/>
        <v/>
      </c>
      <c r="Z379" s="21" t="str">
        <f t="shared" si="57"/>
        <v/>
      </c>
      <c r="AA379" s="21" t="str">
        <f t="shared" si="57"/>
        <v/>
      </c>
      <c r="AB379" s="38" t="str">
        <f t="shared" si="57"/>
        <v/>
      </c>
      <c r="AD379" s="36" t="str">
        <f>IF($N379="", "", IFERROR(INDEX(Campaigns!$D$11:$D$380, MATCH($N379, Campaigns!$E$11:$E$380, 0)), ""))</f>
        <v/>
      </c>
      <c r="AE379" s="38" t="str">
        <f>IF(COUNTIF($Q379:$AB379, "X")=0, "", IFERROR(INDEX('Intro &amp; Setup'!$T$17:$T$28, MATCH(INDEX($Q$10:$AB$10, $AC379, MATCH("X", $Q379:$AB379, 0)), 'Intro &amp; Setup'!$AA$17:$AA$28, 0)), ""))</f>
        <v/>
      </c>
      <c r="AG379" s="84" t="str">
        <f t="shared" si="52"/>
        <v/>
      </c>
      <c r="AI379" s="36">
        <f t="shared" si="53"/>
        <v>0</v>
      </c>
      <c r="AK379" s="36" t="str">
        <f t="shared" si="54"/>
        <v/>
      </c>
    </row>
    <row r="380" spans="1:37" x14ac:dyDescent="0.25">
      <c r="A380" s="34"/>
      <c r="B380" s="55"/>
      <c r="C380" s="56"/>
      <c r="D380" s="56"/>
      <c r="E380" s="56"/>
      <c r="F380" s="56"/>
      <c r="G380" s="57"/>
      <c r="H380" s="57"/>
      <c r="I380" s="58"/>
      <c r="J380" s="34"/>
      <c r="L380" s="36" t="str">
        <f>IF($B380="", "", IFERROR(FIND(Campaigns!$Q$4, $B380), ""))</f>
        <v/>
      </c>
      <c r="M380" s="73" t="str">
        <f t="shared" si="49"/>
        <v/>
      </c>
      <c r="N380" s="74" t="str">
        <f t="shared" si="50"/>
        <v/>
      </c>
      <c r="O380" s="22" t="str">
        <f t="shared" si="51"/>
        <v/>
      </c>
      <c r="Q380" s="20" t="str">
        <f t="shared" si="56"/>
        <v/>
      </c>
      <c r="R380" s="21" t="str">
        <f t="shared" si="57"/>
        <v/>
      </c>
      <c r="S380" s="21" t="str">
        <f t="shared" si="57"/>
        <v/>
      </c>
      <c r="T380" s="21" t="str">
        <f t="shared" si="57"/>
        <v/>
      </c>
      <c r="U380" s="21" t="str">
        <f t="shared" si="57"/>
        <v/>
      </c>
      <c r="V380" s="21" t="str">
        <f t="shared" si="57"/>
        <v/>
      </c>
      <c r="W380" s="21" t="str">
        <f t="shared" si="57"/>
        <v/>
      </c>
      <c r="X380" s="21" t="str">
        <f t="shared" si="57"/>
        <v/>
      </c>
      <c r="Y380" s="21" t="str">
        <f t="shared" si="57"/>
        <v/>
      </c>
      <c r="Z380" s="21" t="str">
        <f t="shared" si="57"/>
        <v/>
      </c>
      <c r="AA380" s="21" t="str">
        <f t="shared" si="57"/>
        <v/>
      </c>
      <c r="AB380" s="38" t="str">
        <f t="shared" si="57"/>
        <v/>
      </c>
      <c r="AD380" s="36" t="str">
        <f>IF($N380="", "", IFERROR(INDEX(Campaigns!$D$11:$D$380, MATCH($N380, Campaigns!$E$11:$E$380, 0)), ""))</f>
        <v/>
      </c>
      <c r="AE380" s="38" t="str">
        <f>IF(COUNTIF($Q380:$AB380, "X")=0, "", IFERROR(INDEX('Intro &amp; Setup'!$T$17:$T$28, MATCH(INDEX($Q$10:$AB$10, $AC380, MATCH("X", $Q380:$AB380, 0)), 'Intro &amp; Setup'!$AA$17:$AA$28, 0)), ""))</f>
        <v/>
      </c>
      <c r="AG380" s="84" t="str">
        <f t="shared" si="52"/>
        <v/>
      </c>
      <c r="AI380" s="36">
        <f t="shared" si="53"/>
        <v>0</v>
      </c>
      <c r="AK380" s="36" t="str">
        <f t="shared" si="54"/>
        <v/>
      </c>
    </row>
    <row r="381" spans="1:37" x14ac:dyDescent="0.25">
      <c r="A381" s="34"/>
      <c r="B381" s="55"/>
      <c r="C381" s="56"/>
      <c r="D381" s="56"/>
      <c r="E381" s="56"/>
      <c r="F381" s="56"/>
      <c r="G381" s="57"/>
      <c r="H381" s="57"/>
      <c r="I381" s="58"/>
      <c r="J381" s="34"/>
      <c r="L381" s="36" t="str">
        <f>IF($B381="", "", IFERROR(FIND(Campaigns!$Q$4, $B381), ""))</f>
        <v/>
      </c>
      <c r="M381" s="73" t="str">
        <f t="shared" si="49"/>
        <v/>
      </c>
      <c r="N381" s="74" t="str">
        <f t="shared" si="50"/>
        <v/>
      </c>
      <c r="O381" s="22" t="str">
        <f t="shared" si="51"/>
        <v/>
      </c>
      <c r="Q381" s="20" t="str">
        <f t="shared" si="56"/>
        <v/>
      </c>
      <c r="R381" s="21" t="str">
        <f t="shared" si="57"/>
        <v/>
      </c>
      <c r="S381" s="21" t="str">
        <f t="shared" si="57"/>
        <v/>
      </c>
      <c r="T381" s="21" t="str">
        <f t="shared" si="57"/>
        <v/>
      </c>
      <c r="U381" s="21" t="str">
        <f t="shared" si="57"/>
        <v/>
      </c>
      <c r="V381" s="21" t="str">
        <f t="shared" si="57"/>
        <v/>
      </c>
      <c r="W381" s="21" t="str">
        <f t="shared" si="57"/>
        <v/>
      </c>
      <c r="X381" s="21" t="str">
        <f t="shared" si="57"/>
        <v/>
      </c>
      <c r="Y381" s="21" t="str">
        <f t="shared" si="57"/>
        <v/>
      </c>
      <c r="Z381" s="21" t="str">
        <f t="shared" si="57"/>
        <v/>
      </c>
      <c r="AA381" s="21" t="str">
        <f t="shared" si="57"/>
        <v/>
      </c>
      <c r="AB381" s="38" t="str">
        <f t="shared" si="57"/>
        <v/>
      </c>
      <c r="AD381" s="36" t="str">
        <f>IF($N381="", "", IFERROR(INDEX(Campaigns!$D$11:$D$380, MATCH($N381, Campaigns!$E$11:$E$380, 0)), ""))</f>
        <v/>
      </c>
      <c r="AE381" s="38" t="str">
        <f>IF(COUNTIF($Q381:$AB381, "X")=0, "", IFERROR(INDEX('Intro &amp; Setup'!$T$17:$T$28, MATCH(INDEX($Q$10:$AB$10, $AC381, MATCH("X", $Q381:$AB381, 0)), 'Intro &amp; Setup'!$AA$17:$AA$28, 0)), ""))</f>
        <v/>
      </c>
      <c r="AG381" s="84" t="str">
        <f t="shared" si="52"/>
        <v/>
      </c>
      <c r="AI381" s="36">
        <f t="shared" si="53"/>
        <v>0</v>
      </c>
      <c r="AK381" s="36" t="str">
        <f t="shared" si="54"/>
        <v/>
      </c>
    </row>
    <row r="382" spans="1:37" x14ac:dyDescent="0.25">
      <c r="A382" s="34"/>
      <c r="B382" s="55"/>
      <c r="C382" s="56"/>
      <c r="D382" s="56"/>
      <c r="E382" s="56"/>
      <c r="F382" s="56"/>
      <c r="G382" s="57"/>
      <c r="H382" s="57"/>
      <c r="I382" s="58"/>
      <c r="J382" s="34"/>
      <c r="L382" s="36" t="str">
        <f>IF($B382="", "", IFERROR(FIND(Campaigns!$Q$4, $B382), ""))</f>
        <v/>
      </c>
      <c r="M382" s="73" t="str">
        <f t="shared" si="49"/>
        <v/>
      </c>
      <c r="N382" s="74" t="str">
        <f t="shared" si="50"/>
        <v/>
      </c>
      <c r="O382" s="22" t="str">
        <f t="shared" si="51"/>
        <v/>
      </c>
      <c r="Q382" s="20" t="str">
        <f t="shared" si="56"/>
        <v/>
      </c>
      <c r="R382" s="21" t="str">
        <f t="shared" si="57"/>
        <v/>
      </c>
      <c r="S382" s="21" t="str">
        <f t="shared" si="57"/>
        <v/>
      </c>
      <c r="T382" s="21" t="str">
        <f t="shared" si="57"/>
        <v/>
      </c>
      <c r="U382" s="21" t="str">
        <f t="shared" si="57"/>
        <v/>
      </c>
      <c r="V382" s="21" t="str">
        <f t="shared" si="57"/>
        <v/>
      </c>
      <c r="W382" s="21" t="str">
        <f t="shared" si="57"/>
        <v/>
      </c>
      <c r="X382" s="21" t="str">
        <f t="shared" si="57"/>
        <v/>
      </c>
      <c r="Y382" s="21" t="str">
        <f t="shared" si="57"/>
        <v/>
      </c>
      <c r="Z382" s="21" t="str">
        <f t="shared" si="57"/>
        <v/>
      </c>
      <c r="AA382" s="21" t="str">
        <f t="shared" si="57"/>
        <v/>
      </c>
      <c r="AB382" s="38" t="str">
        <f t="shared" si="57"/>
        <v/>
      </c>
      <c r="AD382" s="36" t="str">
        <f>IF($N382="", "", IFERROR(INDEX(Campaigns!$D$11:$D$380, MATCH($N382, Campaigns!$E$11:$E$380, 0)), ""))</f>
        <v/>
      </c>
      <c r="AE382" s="38" t="str">
        <f>IF(COUNTIF($Q382:$AB382, "X")=0, "", IFERROR(INDEX('Intro &amp; Setup'!$T$17:$T$28, MATCH(INDEX($Q$10:$AB$10, $AC382, MATCH("X", $Q382:$AB382, 0)), 'Intro &amp; Setup'!$AA$17:$AA$28, 0)), ""))</f>
        <v/>
      </c>
      <c r="AG382" s="84" t="str">
        <f t="shared" si="52"/>
        <v/>
      </c>
      <c r="AI382" s="36">
        <f t="shared" si="53"/>
        <v>0</v>
      </c>
      <c r="AK382" s="36" t="str">
        <f t="shared" si="54"/>
        <v/>
      </c>
    </row>
    <row r="383" spans="1:37" x14ac:dyDescent="0.25">
      <c r="A383" s="34"/>
      <c r="B383" s="55"/>
      <c r="C383" s="56"/>
      <c r="D383" s="56"/>
      <c r="E383" s="56"/>
      <c r="F383" s="56"/>
      <c r="G383" s="57"/>
      <c r="H383" s="57"/>
      <c r="I383" s="58"/>
      <c r="J383" s="34"/>
      <c r="L383" s="36" t="str">
        <f>IF($B383="", "", IFERROR(FIND(Campaigns!$Q$4, $B383), ""))</f>
        <v/>
      </c>
      <c r="M383" s="73" t="str">
        <f t="shared" si="49"/>
        <v/>
      </c>
      <c r="N383" s="74" t="str">
        <f t="shared" si="50"/>
        <v/>
      </c>
      <c r="O383" s="22" t="str">
        <f t="shared" si="51"/>
        <v/>
      </c>
      <c r="Q383" s="20" t="str">
        <f t="shared" si="56"/>
        <v/>
      </c>
      <c r="R383" s="21" t="str">
        <f t="shared" si="57"/>
        <v/>
      </c>
      <c r="S383" s="21" t="str">
        <f t="shared" si="57"/>
        <v/>
      </c>
      <c r="T383" s="21" t="str">
        <f t="shared" si="57"/>
        <v/>
      </c>
      <c r="U383" s="21" t="str">
        <f t="shared" si="57"/>
        <v/>
      </c>
      <c r="V383" s="21" t="str">
        <f t="shared" si="57"/>
        <v/>
      </c>
      <c r="W383" s="21" t="str">
        <f t="shared" si="57"/>
        <v/>
      </c>
      <c r="X383" s="21" t="str">
        <f t="shared" si="57"/>
        <v/>
      </c>
      <c r="Y383" s="21" t="str">
        <f t="shared" si="57"/>
        <v/>
      </c>
      <c r="Z383" s="21" t="str">
        <f t="shared" si="57"/>
        <v/>
      </c>
      <c r="AA383" s="21" t="str">
        <f t="shared" si="57"/>
        <v/>
      </c>
      <c r="AB383" s="38" t="str">
        <f t="shared" si="57"/>
        <v/>
      </c>
      <c r="AD383" s="36" t="str">
        <f>IF($N383="", "", IFERROR(INDEX(Campaigns!$D$11:$D$380, MATCH($N383, Campaigns!$E$11:$E$380, 0)), ""))</f>
        <v/>
      </c>
      <c r="AE383" s="38" t="str">
        <f>IF(COUNTIF($Q383:$AB383, "X")=0, "", IFERROR(INDEX('Intro &amp; Setup'!$T$17:$T$28, MATCH(INDEX($Q$10:$AB$10, $AC383, MATCH("X", $Q383:$AB383, 0)), 'Intro &amp; Setup'!$AA$17:$AA$28, 0)), ""))</f>
        <v/>
      </c>
      <c r="AG383" s="84" t="str">
        <f t="shared" si="52"/>
        <v/>
      </c>
      <c r="AI383" s="36">
        <f t="shared" si="53"/>
        <v>0</v>
      </c>
      <c r="AK383" s="36" t="str">
        <f t="shared" si="54"/>
        <v/>
      </c>
    </row>
    <row r="384" spans="1:37" x14ac:dyDescent="0.25">
      <c r="A384" s="34"/>
      <c r="B384" s="55"/>
      <c r="C384" s="56"/>
      <c r="D384" s="56"/>
      <c r="E384" s="56"/>
      <c r="F384" s="56"/>
      <c r="G384" s="57"/>
      <c r="H384" s="57"/>
      <c r="I384" s="58"/>
      <c r="J384" s="34"/>
      <c r="L384" s="36" t="str">
        <f>IF($B384="", "", IFERROR(FIND(Campaigns!$Q$4, $B384), ""))</f>
        <v/>
      </c>
      <c r="M384" s="73" t="str">
        <f t="shared" si="49"/>
        <v/>
      </c>
      <c r="N384" s="74" t="str">
        <f t="shared" si="50"/>
        <v/>
      </c>
      <c r="O384" s="22" t="str">
        <f t="shared" si="51"/>
        <v/>
      </c>
      <c r="Q384" s="20" t="str">
        <f t="shared" si="56"/>
        <v/>
      </c>
      <c r="R384" s="21" t="str">
        <f t="shared" si="57"/>
        <v/>
      </c>
      <c r="S384" s="21" t="str">
        <f t="shared" si="57"/>
        <v/>
      </c>
      <c r="T384" s="21" t="str">
        <f t="shared" si="57"/>
        <v/>
      </c>
      <c r="U384" s="21" t="str">
        <f t="shared" si="57"/>
        <v/>
      </c>
      <c r="V384" s="21" t="str">
        <f t="shared" si="57"/>
        <v/>
      </c>
      <c r="W384" s="21" t="str">
        <f t="shared" si="57"/>
        <v/>
      </c>
      <c r="X384" s="21" t="str">
        <f t="shared" si="57"/>
        <v/>
      </c>
      <c r="Y384" s="21" t="str">
        <f t="shared" si="57"/>
        <v/>
      </c>
      <c r="Z384" s="21" t="str">
        <f t="shared" si="57"/>
        <v/>
      </c>
      <c r="AA384" s="21" t="str">
        <f t="shared" si="57"/>
        <v/>
      </c>
      <c r="AB384" s="38" t="str">
        <f t="shared" si="57"/>
        <v/>
      </c>
      <c r="AD384" s="36" t="str">
        <f>IF($N384="", "", IFERROR(INDEX(Campaigns!$D$11:$D$380, MATCH($N384, Campaigns!$E$11:$E$380, 0)), ""))</f>
        <v/>
      </c>
      <c r="AE384" s="38" t="str">
        <f>IF(COUNTIF($Q384:$AB384, "X")=0, "", IFERROR(INDEX('Intro &amp; Setup'!$T$17:$T$28, MATCH(INDEX($Q$10:$AB$10, $AC384, MATCH("X", $Q384:$AB384, 0)), 'Intro &amp; Setup'!$AA$17:$AA$28, 0)), ""))</f>
        <v/>
      </c>
      <c r="AG384" s="84" t="str">
        <f t="shared" si="52"/>
        <v/>
      </c>
      <c r="AI384" s="36">
        <f t="shared" si="53"/>
        <v>0</v>
      </c>
      <c r="AK384" s="36" t="str">
        <f t="shared" si="54"/>
        <v/>
      </c>
    </row>
    <row r="385" spans="1:37" x14ac:dyDescent="0.25">
      <c r="A385" s="34"/>
      <c r="B385" s="55"/>
      <c r="C385" s="56"/>
      <c r="D385" s="56"/>
      <c r="E385" s="56"/>
      <c r="F385" s="56"/>
      <c r="G385" s="57"/>
      <c r="H385" s="57"/>
      <c r="I385" s="58"/>
      <c r="J385" s="34"/>
      <c r="L385" s="36" t="str">
        <f>IF($B385="", "", IFERROR(FIND(Campaigns!$Q$4, $B385), ""))</f>
        <v/>
      </c>
      <c r="M385" s="73" t="str">
        <f t="shared" si="49"/>
        <v/>
      </c>
      <c r="N385" s="74" t="str">
        <f t="shared" si="50"/>
        <v/>
      </c>
      <c r="O385" s="22" t="str">
        <f t="shared" si="51"/>
        <v/>
      </c>
      <c r="Q385" s="20" t="str">
        <f t="shared" si="56"/>
        <v/>
      </c>
      <c r="R385" s="21" t="str">
        <f t="shared" si="57"/>
        <v/>
      </c>
      <c r="S385" s="21" t="str">
        <f t="shared" si="57"/>
        <v/>
      </c>
      <c r="T385" s="21" t="str">
        <f t="shared" si="57"/>
        <v/>
      </c>
      <c r="U385" s="21" t="str">
        <f t="shared" si="57"/>
        <v/>
      </c>
      <c r="V385" s="21" t="str">
        <f t="shared" si="57"/>
        <v/>
      </c>
      <c r="W385" s="21" t="str">
        <f t="shared" si="57"/>
        <v/>
      </c>
      <c r="X385" s="21" t="str">
        <f t="shared" ref="R385:AB408" si="58">IFERROR(IF(X$10="", "", IF(LEFT($O385, X$8)=X$10, "X", "")), "")</f>
        <v/>
      </c>
      <c r="Y385" s="21" t="str">
        <f t="shared" si="58"/>
        <v/>
      </c>
      <c r="Z385" s="21" t="str">
        <f t="shared" si="58"/>
        <v/>
      </c>
      <c r="AA385" s="21" t="str">
        <f t="shared" si="58"/>
        <v/>
      </c>
      <c r="AB385" s="38" t="str">
        <f t="shared" si="58"/>
        <v/>
      </c>
      <c r="AD385" s="36" t="str">
        <f>IF($N385="", "", IFERROR(INDEX(Campaigns!$D$11:$D$380, MATCH($N385, Campaigns!$E$11:$E$380, 0)), ""))</f>
        <v/>
      </c>
      <c r="AE385" s="38" t="str">
        <f>IF(COUNTIF($Q385:$AB385, "X")=0, "", IFERROR(INDEX('Intro &amp; Setup'!$T$17:$T$28, MATCH(INDEX($Q$10:$AB$10, $AC385, MATCH("X", $Q385:$AB385, 0)), 'Intro &amp; Setup'!$AA$17:$AA$28, 0)), ""))</f>
        <v/>
      </c>
      <c r="AG385" s="84" t="str">
        <f t="shared" si="52"/>
        <v/>
      </c>
      <c r="AI385" s="36">
        <f t="shared" si="53"/>
        <v>0</v>
      </c>
      <c r="AK385" s="36" t="str">
        <f t="shared" si="54"/>
        <v/>
      </c>
    </row>
    <row r="386" spans="1:37" x14ac:dyDescent="0.25">
      <c r="A386" s="34"/>
      <c r="B386" s="55"/>
      <c r="C386" s="56"/>
      <c r="D386" s="56"/>
      <c r="E386" s="56"/>
      <c r="F386" s="56"/>
      <c r="G386" s="57"/>
      <c r="H386" s="57"/>
      <c r="I386" s="58"/>
      <c r="J386" s="34"/>
      <c r="L386" s="36" t="str">
        <f>IF($B386="", "", IFERROR(FIND(Campaigns!$Q$4, $B386), ""))</f>
        <v/>
      </c>
      <c r="M386" s="73" t="str">
        <f t="shared" si="49"/>
        <v/>
      </c>
      <c r="N386" s="74" t="str">
        <f t="shared" si="50"/>
        <v/>
      </c>
      <c r="O386" s="22" t="str">
        <f t="shared" si="51"/>
        <v/>
      </c>
      <c r="Q386" s="20" t="str">
        <f t="shared" si="56"/>
        <v/>
      </c>
      <c r="R386" s="21" t="str">
        <f t="shared" si="58"/>
        <v/>
      </c>
      <c r="S386" s="21" t="str">
        <f t="shared" si="58"/>
        <v/>
      </c>
      <c r="T386" s="21" t="str">
        <f t="shared" si="58"/>
        <v/>
      </c>
      <c r="U386" s="21" t="str">
        <f t="shared" si="58"/>
        <v/>
      </c>
      <c r="V386" s="21" t="str">
        <f t="shared" si="58"/>
        <v/>
      </c>
      <c r="W386" s="21" t="str">
        <f t="shared" si="58"/>
        <v/>
      </c>
      <c r="X386" s="21" t="str">
        <f t="shared" si="58"/>
        <v/>
      </c>
      <c r="Y386" s="21" t="str">
        <f t="shared" si="58"/>
        <v/>
      </c>
      <c r="Z386" s="21" t="str">
        <f t="shared" si="58"/>
        <v/>
      </c>
      <c r="AA386" s="21" t="str">
        <f t="shared" si="58"/>
        <v/>
      </c>
      <c r="AB386" s="38" t="str">
        <f t="shared" si="58"/>
        <v/>
      </c>
      <c r="AD386" s="36" t="str">
        <f>IF($N386="", "", IFERROR(INDEX(Campaigns!$D$11:$D$380, MATCH($N386, Campaigns!$E$11:$E$380, 0)), ""))</f>
        <v/>
      </c>
      <c r="AE386" s="38" t="str">
        <f>IF(COUNTIF($Q386:$AB386, "X")=0, "", IFERROR(INDEX('Intro &amp; Setup'!$T$17:$T$28, MATCH(INDEX($Q$10:$AB$10, $AC386, MATCH("X", $Q386:$AB386, 0)), 'Intro &amp; Setup'!$AA$17:$AA$28, 0)), ""))</f>
        <v/>
      </c>
      <c r="AG386" s="84" t="str">
        <f t="shared" si="52"/>
        <v/>
      </c>
      <c r="AI386" s="36">
        <f t="shared" si="53"/>
        <v>0</v>
      </c>
      <c r="AK386" s="36" t="str">
        <f t="shared" si="54"/>
        <v/>
      </c>
    </row>
    <row r="387" spans="1:37" x14ac:dyDescent="0.25">
      <c r="A387" s="34"/>
      <c r="B387" s="55"/>
      <c r="C387" s="56"/>
      <c r="D387" s="56"/>
      <c r="E387" s="56"/>
      <c r="F387" s="56"/>
      <c r="G387" s="57"/>
      <c r="H387" s="57"/>
      <c r="I387" s="58"/>
      <c r="J387" s="34"/>
      <c r="L387" s="36" t="str">
        <f>IF($B387="", "", IFERROR(FIND(Campaigns!$Q$4, $B387), ""))</f>
        <v/>
      </c>
      <c r="M387" s="73" t="str">
        <f t="shared" si="49"/>
        <v/>
      </c>
      <c r="N387" s="74" t="str">
        <f t="shared" si="50"/>
        <v/>
      </c>
      <c r="O387" s="22" t="str">
        <f t="shared" si="51"/>
        <v/>
      </c>
      <c r="Q387" s="20" t="str">
        <f t="shared" si="56"/>
        <v/>
      </c>
      <c r="R387" s="21" t="str">
        <f t="shared" si="58"/>
        <v/>
      </c>
      <c r="S387" s="21" t="str">
        <f t="shared" si="58"/>
        <v/>
      </c>
      <c r="T387" s="21" t="str">
        <f t="shared" si="58"/>
        <v/>
      </c>
      <c r="U387" s="21" t="str">
        <f t="shared" si="58"/>
        <v/>
      </c>
      <c r="V387" s="21" t="str">
        <f t="shared" si="58"/>
        <v/>
      </c>
      <c r="W387" s="21" t="str">
        <f t="shared" si="58"/>
        <v/>
      </c>
      <c r="X387" s="21" t="str">
        <f t="shared" si="58"/>
        <v/>
      </c>
      <c r="Y387" s="21" t="str">
        <f t="shared" si="58"/>
        <v/>
      </c>
      <c r="Z387" s="21" t="str">
        <f t="shared" si="58"/>
        <v/>
      </c>
      <c r="AA387" s="21" t="str">
        <f t="shared" si="58"/>
        <v/>
      </c>
      <c r="AB387" s="38" t="str">
        <f t="shared" si="58"/>
        <v/>
      </c>
      <c r="AD387" s="36" t="str">
        <f>IF($N387="", "", IFERROR(INDEX(Campaigns!$D$11:$D$380, MATCH($N387, Campaigns!$E$11:$E$380, 0)), ""))</f>
        <v/>
      </c>
      <c r="AE387" s="38" t="str">
        <f>IF(COUNTIF($Q387:$AB387, "X")=0, "", IFERROR(INDEX('Intro &amp; Setup'!$T$17:$T$28, MATCH(INDEX($Q$10:$AB$10, $AC387, MATCH("X", $Q387:$AB387, 0)), 'Intro &amp; Setup'!$AA$17:$AA$28, 0)), ""))</f>
        <v/>
      </c>
      <c r="AG387" s="84" t="str">
        <f t="shared" si="52"/>
        <v/>
      </c>
      <c r="AI387" s="36">
        <f t="shared" si="53"/>
        <v>0</v>
      </c>
      <c r="AK387" s="36" t="str">
        <f t="shared" si="54"/>
        <v/>
      </c>
    </row>
    <row r="388" spans="1:37" x14ac:dyDescent="0.25">
      <c r="A388" s="34"/>
      <c r="B388" s="55"/>
      <c r="C388" s="56"/>
      <c r="D388" s="56"/>
      <c r="E388" s="56"/>
      <c r="F388" s="56"/>
      <c r="G388" s="57"/>
      <c r="H388" s="57"/>
      <c r="I388" s="58"/>
      <c r="J388" s="34"/>
      <c r="L388" s="36" t="str">
        <f>IF($B388="", "", IFERROR(FIND(Campaigns!$Q$4, $B388), ""))</f>
        <v/>
      </c>
      <c r="M388" s="73" t="str">
        <f t="shared" si="49"/>
        <v/>
      </c>
      <c r="N388" s="74" t="str">
        <f t="shared" si="50"/>
        <v/>
      </c>
      <c r="O388" s="22" t="str">
        <f t="shared" si="51"/>
        <v/>
      </c>
      <c r="Q388" s="20" t="str">
        <f t="shared" si="56"/>
        <v/>
      </c>
      <c r="R388" s="21" t="str">
        <f t="shared" si="58"/>
        <v/>
      </c>
      <c r="S388" s="21" t="str">
        <f t="shared" si="58"/>
        <v/>
      </c>
      <c r="T388" s="21" t="str">
        <f t="shared" si="58"/>
        <v/>
      </c>
      <c r="U388" s="21" t="str">
        <f t="shared" si="58"/>
        <v/>
      </c>
      <c r="V388" s="21" t="str">
        <f t="shared" si="58"/>
        <v/>
      </c>
      <c r="W388" s="21" t="str">
        <f t="shared" si="58"/>
        <v/>
      </c>
      <c r="X388" s="21" t="str">
        <f t="shared" si="58"/>
        <v/>
      </c>
      <c r="Y388" s="21" t="str">
        <f t="shared" si="58"/>
        <v/>
      </c>
      <c r="Z388" s="21" t="str">
        <f t="shared" si="58"/>
        <v/>
      </c>
      <c r="AA388" s="21" t="str">
        <f t="shared" si="58"/>
        <v/>
      </c>
      <c r="AB388" s="38" t="str">
        <f t="shared" si="58"/>
        <v/>
      </c>
      <c r="AD388" s="36" t="str">
        <f>IF($N388="", "", IFERROR(INDEX(Campaigns!$D$11:$D$380, MATCH($N388, Campaigns!$E$11:$E$380, 0)), ""))</f>
        <v/>
      </c>
      <c r="AE388" s="38" t="str">
        <f>IF(COUNTIF($Q388:$AB388, "X")=0, "", IFERROR(INDEX('Intro &amp; Setup'!$T$17:$T$28, MATCH(INDEX($Q$10:$AB$10, $AC388, MATCH("X", $Q388:$AB388, 0)), 'Intro &amp; Setup'!$AA$17:$AA$28, 0)), ""))</f>
        <v/>
      </c>
      <c r="AG388" s="84" t="str">
        <f t="shared" si="52"/>
        <v/>
      </c>
      <c r="AI388" s="36">
        <f t="shared" si="53"/>
        <v>0</v>
      </c>
      <c r="AK388" s="36" t="str">
        <f t="shared" si="54"/>
        <v/>
      </c>
    </row>
    <row r="389" spans="1:37" x14ac:dyDescent="0.25">
      <c r="A389" s="34"/>
      <c r="B389" s="55"/>
      <c r="C389" s="56"/>
      <c r="D389" s="56"/>
      <c r="E389" s="56"/>
      <c r="F389" s="56"/>
      <c r="G389" s="57"/>
      <c r="H389" s="57"/>
      <c r="I389" s="58"/>
      <c r="J389" s="34"/>
      <c r="L389" s="36" t="str">
        <f>IF($B389="", "", IFERROR(FIND(Campaigns!$Q$4, $B389), ""))</f>
        <v/>
      </c>
      <c r="M389" s="73" t="str">
        <f t="shared" si="49"/>
        <v/>
      </c>
      <c r="N389" s="74" t="str">
        <f t="shared" si="50"/>
        <v/>
      </c>
      <c r="O389" s="22" t="str">
        <f t="shared" si="51"/>
        <v/>
      </c>
      <c r="Q389" s="20" t="str">
        <f t="shared" si="56"/>
        <v/>
      </c>
      <c r="R389" s="21" t="str">
        <f t="shared" si="58"/>
        <v/>
      </c>
      <c r="S389" s="21" t="str">
        <f t="shared" si="58"/>
        <v/>
      </c>
      <c r="T389" s="21" t="str">
        <f t="shared" si="58"/>
        <v/>
      </c>
      <c r="U389" s="21" t="str">
        <f t="shared" si="58"/>
        <v/>
      </c>
      <c r="V389" s="21" t="str">
        <f t="shared" si="58"/>
        <v/>
      </c>
      <c r="W389" s="21" t="str">
        <f t="shared" si="58"/>
        <v/>
      </c>
      <c r="X389" s="21" t="str">
        <f t="shared" si="58"/>
        <v/>
      </c>
      <c r="Y389" s="21" t="str">
        <f t="shared" si="58"/>
        <v/>
      </c>
      <c r="Z389" s="21" t="str">
        <f t="shared" si="58"/>
        <v/>
      </c>
      <c r="AA389" s="21" t="str">
        <f t="shared" si="58"/>
        <v/>
      </c>
      <c r="AB389" s="38" t="str">
        <f t="shared" si="58"/>
        <v/>
      </c>
      <c r="AD389" s="36" t="str">
        <f>IF($N389="", "", IFERROR(INDEX(Campaigns!$D$11:$D$380, MATCH($N389, Campaigns!$E$11:$E$380, 0)), ""))</f>
        <v/>
      </c>
      <c r="AE389" s="38" t="str">
        <f>IF(COUNTIF($Q389:$AB389, "X")=0, "", IFERROR(INDEX('Intro &amp; Setup'!$T$17:$T$28, MATCH(INDEX($Q$10:$AB$10, $AC389, MATCH("X", $Q389:$AB389, 0)), 'Intro &amp; Setup'!$AA$17:$AA$28, 0)), ""))</f>
        <v/>
      </c>
      <c r="AG389" s="84" t="str">
        <f t="shared" si="52"/>
        <v/>
      </c>
      <c r="AI389" s="36">
        <f t="shared" si="53"/>
        <v>0</v>
      </c>
      <c r="AK389" s="36" t="str">
        <f t="shared" si="54"/>
        <v/>
      </c>
    </row>
    <row r="390" spans="1:37" x14ac:dyDescent="0.25">
      <c r="A390" s="34"/>
      <c r="B390" s="55"/>
      <c r="C390" s="56"/>
      <c r="D390" s="56"/>
      <c r="E390" s="56"/>
      <c r="F390" s="56"/>
      <c r="G390" s="57"/>
      <c r="H390" s="57"/>
      <c r="I390" s="58"/>
      <c r="J390" s="34"/>
      <c r="L390" s="36" t="str">
        <f>IF($B390="", "", IFERROR(FIND(Campaigns!$Q$4, $B390), ""))</f>
        <v/>
      </c>
      <c r="M390" s="73" t="str">
        <f t="shared" si="49"/>
        <v/>
      </c>
      <c r="N390" s="74" t="str">
        <f t="shared" si="50"/>
        <v/>
      </c>
      <c r="O390" s="22" t="str">
        <f t="shared" si="51"/>
        <v/>
      </c>
      <c r="Q390" s="20" t="str">
        <f t="shared" si="56"/>
        <v/>
      </c>
      <c r="R390" s="21" t="str">
        <f t="shared" si="58"/>
        <v/>
      </c>
      <c r="S390" s="21" t="str">
        <f t="shared" si="58"/>
        <v/>
      </c>
      <c r="T390" s="21" t="str">
        <f t="shared" si="58"/>
        <v/>
      </c>
      <c r="U390" s="21" t="str">
        <f t="shared" si="58"/>
        <v/>
      </c>
      <c r="V390" s="21" t="str">
        <f t="shared" si="58"/>
        <v/>
      </c>
      <c r="W390" s="21" t="str">
        <f t="shared" si="58"/>
        <v/>
      </c>
      <c r="X390" s="21" t="str">
        <f t="shared" si="58"/>
        <v/>
      </c>
      <c r="Y390" s="21" t="str">
        <f t="shared" si="58"/>
        <v/>
      </c>
      <c r="Z390" s="21" t="str">
        <f t="shared" si="58"/>
        <v/>
      </c>
      <c r="AA390" s="21" t="str">
        <f t="shared" si="58"/>
        <v/>
      </c>
      <c r="AB390" s="38" t="str">
        <f t="shared" si="58"/>
        <v/>
      </c>
      <c r="AD390" s="36" t="str">
        <f>IF($N390="", "", IFERROR(INDEX(Campaigns!$D$11:$D$380, MATCH($N390, Campaigns!$E$11:$E$380, 0)), ""))</f>
        <v/>
      </c>
      <c r="AE390" s="38" t="str">
        <f>IF(COUNTIF($Q390:$AB390, "X")=0, "", IFERROR(INDEX('Intro &amp; Setup'!$T$17:$T$28, MATCH(INDEX($Q$10:$AB$10, $AC390, MATCH("X", $Q390:$AB390, 0)), 'Intro &amp; Setup'!$AA$17:$AA$28, 0)), ""))</f>
        <v/>
      </c>
      <c r="AG390" s="84" t="str">
        <f t="shared" si="52"/>
        <v/>
      </c>
      <c r="AI390" s="36">
        <f t="shared" si="53"/>
        <v>0</v>
      </c>
      <c r="AK390" s="36" t="str">
        <f t="shared" si="54"/>
        <v/>
      </c>
    </row>
    <row r="391" spans="1:37" x14ac:dyDescent="0.25">
      <c r="A391" s="34"/>
      <c r="B391" s="55"/>
      <c r="C391" s="56"/>
      <c r="D391" s="56"/>
      <c r="E391" s="56"/>
      <c r="F391" s="56"/>
      <c r="G391" s="57"/>
      <c r="H391" s="57"/>
      <c r="I391" s="58"/>
      <c r="J391" s="34"/>
      <c r="L391" s="36" t="str">
        <f>IF($B391="", "", IFERROR(FIND(Campaigns!$Q$4, $B391), ""))</f>
        <v/>
      </c>
      <c r="M391" s="73" t="str">
        <f t="shared" si="49"/>
        <v/>
      </c>
      <c r="N391" s="74" t="str">
        <f t="shared" si="50"/>
        <v/>
      </c>
      <c r="O391" s="22" t="str">
        <f t="shared" si="51"/>
        <v/>
      </c>
      <c r="Q391" s="20" t="str">
        <f t="shared" si="56"/>
        <v/>
      </c>
      <c r="R391" s="21" t="str">
        <f t="shared" si="58"/>
        <v/>
      </c>
      <c r="S391" s="21" t="str">
        <f t="shared" si="58"/>
        <v/>
      </c>
      <c r="T391" s="21" t="str">
        <f t="shared" si="58"/>
        <v/>
      </c>
      <c r="U391" s="21" t="str">
        <f t="shared" si="58"/>
        <v/>
      </c>
      <c r="V391" s="21" t="str">
        <f t="shared" si="58"/>
        <v/>
      </c>
      <c r="W391" s="21" t="str">
        <f t="shared" si="58"/>
        <v/>
      </c>
      <c r="X391" s="21" t="str">
        <f t="shared" si="58"/>
        <v/>
      </c>
      <c r="Y391" s="21" t="str">
        <f t="shared" si="58"/>
        <v/>
      </c>
      <c r="Z391" s="21" t="str">
        <f t="shared" si="58"/>
        <v/>
      </c>
      <c r="AA391" s="21" t="str">
        <f t="shared" si="58"/>
        <v/>
      </c>
      <c r="AB391" s="38" t="str">
        <f t="shared" si="58"/>
        <v/>
      </c>
      <c r="AD391" s="36" t="str">
        <f>IF($N391="", "", IFERROR(INDEX(Campaigns!$D$11:$D$380, MATCH($N391, Campaigns!$E$11:$E$380, 0)), ""))</f>
        <v/>
      </c>
      <c r="AE391" s="38" t="str">
        <f>IF(COUNTIF($Q391:$AB391, "X")=0, "", IFERROR(INDEX('Intro &amp; Setup'!$T$17:$T$28, MATCH(INDEX($Q$10:$AB$10, $AC391, MATCH("X", $Q391:$AB391, 0)), 'Intro &amp; Setup'!$AA$17:$AA$28, 0)), ""))</f>
        <v/>
      </c>
      <c r="AG391" s="84" t="str">
        <f t="shared" si="52"/>
        <v/>
      </c>
      <c r="AI391" s="36">
        <f t="shared" si="53"/>
        <v>0</v>
      </c>
      <c r="AK391" s="36" t="str">
        <f t="shared" si="54"/>
        <v/>
      </c>
    </row>
    <row r="392" spans="1:37" x14ac:dyDescent="0.25">
      <c r="A392" s="34"/>
      <c r="B392" s="55"/>
      <c r="C392" s="56"/>
      <c r="D392" s="56"/>
      <c r="E392" s="56"/>
      <c r="F392" s="56"/>
      <c r="G392" s="57"/>
      <c r="H392" s="57"/>
      <c r="I392" s="58"/>
      <c r="J392" s="34"/>
      <c r="L392" s="36" t="str">
        <f>IF($B392="", "", IFERROR(FIND(Campaigns!$Q$4, $B392), ""))</f>
        <v/>
      </c>
      <c r="M392" s="73" t="str">
        <f t="shared" si="49"/>
        <v/>
      </c>
      <c r="N392" s="74" t="str">
        <f t="shared" si="50"/>
        <v/>
      </c>
      <c r="O392" s="22" t="str">
        <f t="shared" si="51"/>
        <v/>
      </c>
      <c r="Q392" s="20" t="str">
        <f t="shared" si="56"/>
        <v/>
      </c>
      <c r="R392" s="21" t="str">
        <f t="shared" si="58"/>
        <v/>
      </c>
      <c r="S392" s="21" t="str">
        <f t="shared" si="58"/>
        <v/>
      </c>
      <c r="T392" s="21" t="str">
        <f t="shared" si="58"/>
        <v/>
      </c>
      <c r="U392" s="21" t="str">
        <f t="shared" si="58"/>
        <v/>
      </c>
      <c r="V392" s="21" t="str">
        <f t="shared" si="58"/>
        <v/>
      </c>
      <c r="W392" s="21" t="str">
        <f t="shared" si="58"/>
        <v/>
      </c>
      <c r="X392" s="21" t="str">
        <f t="shared" si="58"/>
        <v/>
      </c>
      <c r="Y392" s="21" t="str">
        <f t="shared" si="58"/>
        <v/>
      </c>
      <c r="Z392" s="21" t="str">
        <f t="shared" si="58"/>
        <v/>
      </c>
      <c r="AA392" s="21" t="str">
        <f t="shared" si="58"/>
        <v/>
      </c>
      <c r="AB392" s="38" t="str">
        <f t="shared" si="58"/>
        <v/>
      </c>
      <c r="AD392" s="36" t="str">
        <f>IF($N392="", "", IFERROR(INDEX(Campaigns!$D$11:$D$380, MATCH($N392, Campaigns!$E$11:$E$380, 0)), ""))</f>
        <v/>
      </c>
      <c r="AE392" s="38" t="str">
        <f>IF(COUNTIF($Q392:$AB392, "X")=0, "", IFERROR(INDEX('Intro &amp; Setup'!$T$17:$T$28, MATCH(INDEX($Q$10:$AB$10, $AC392, MATCH("X", $Q392:$AB392, 0)), 'Intro &amp; Setup'!$AA$17:$AA$28, 0)), ""))</f>
        <v/>
      </c>
      <c r="AG392" s="84" t="str">
        <f t="shared" si="52"/>
        <v/>
      </c>
      <c r="AI392" s="36">
        <f t="shared" si="53"/>
        <v>0</v>
      </c>
      <c r="AK392" s="36" t="str">
        <f t="shared" si="54"/>
        <v/>
      </c>
    </row>
    <row r="393" spans="1:37" x14ac:dyDescent="0.25">
      <c r="A393" s="34"/>
      <c r="B393" s="55"/>
      <c r="C393" s="56"/>
      <c r="D393" s="56"/>
      <c r="E393" s="56"/>
      <c r="F393" s="56"/>
      <c r="G393" s="57"/>
      <c r="H393" s="57"/>
      <c r="I393" s="58"/>
      <c r="J393" s="34"/>
      <c r="L393" s="36" t="str">
        <f>IF($B393="", "", IFERROR(FIND(Campaigns!$Q$4, $B393), ""))</f>
        <v/>
      </c>
      <c r="M393" s="73" t="str">
        <f t="shared" si="49"/>
        <v/>
      </c>
      <c r="N393" s="74" t="str">
        <f t="shared" si="50"/>
        <v/>
      </c>
      <c r="O393" s="22" t="str">
        <f t="shared" si="51"/>
        <v/>
      </c>
      <c r="Q393" s="20" t="str">
        <f t="shared" si="56"/>
        <v/>
      </c>
      <c r="R393" s="21" t="str">
        <f t="shared" si="58"/>
        <v/>
      </c>
      <c r="S393" s="21" t="str">
        <f t="shared" si="58"/>
        <v/>
      </c>
      <c r="T393" s="21" t="str">
        <f t="shared" si="58"/>
        <v/>
      </c>
      <c r="U393" s="21" t="str">
        <f t="shared" si="58"/>
        <v/>
      </c>
      <c r="V393" s="21" t="str">
        <f t="shared" si="58"/>
        <v/>
      </c>
      <c r="W393" s="21" t="str">
        <f t="shared" si="58"/>
        <v/>
      </c>
      <c r="X393" s="21" t="str">
        <f t="shared" si="58"/>
        <v/>
      </c>
      <c r="Y393" s="21" t="str">
        <f t="shared" si="58"/>
        <v/>
      </c>
      <c r="Z393" s="21" t="str">
        <f t="shared" si="58"/>
        <v/>
      </c>
      <c r="AA393" s="21" t="str">
        <f t="shared" si="58"/>
        <v/>
      </c>
      <c r="AB393" s="38" t="str">
        <f t="shared" si="58"/>
        <v/>
      </c>
      <c r="AD393" s="36" t="str">
        <f>IF($N393="", "", IFERROR(INDEX(Campaigns!$D$11:$D$380, MATCH($N393, Campaigns!$E$11:$E$380, 0)), ""))</f>
        <v/>
      </c>
      <c r="AE393" s="38" t="str">
        <f>IF(COUNTIF($Q393:$AB393, "X")=0, "", IFERROR(INDEX('Intro &amp; Setup'!$T$17:$T$28, MATCH(INDEX($Q$10:$AB$10, $AC393, MATCH("X", $Q393:$AB393, 0)), 'Intro &amp; Setup'!$AA$17:$AA$28, 0)), ""))</f>
        <v/>
      </c>
      <c r="AG393" s="84" t="str">
        <f t="shared" si="52"/>
        <v/>
      </c>
      <c r="AI393" s="36">
        <f t="shared" si="53"/>
        <v>0</v>
      </c>
      <c r="AK393" s="36" t="str">
        <f t="shared" si="54"/>
        <v/>
      </c>
    </row>
    <row r="394" spans="1:37" x14ac:dyDescent="0.25">
      <c r="A394" s="34"/>
      <c r="B394" s="55"/>
      <c r="C394" s="56"/>
      <c r="D394" s="56"/>
      <c r="E394" s="56"/>
      <c r="F394" s="56"/>
      <c r="G394" s="57"/>
      <c r="H394" s="57"/>
      <c r="I394" s="58"/>
      <c r="J394" s="34"/>
      <c r="L394" s="36" t="str">
        <f>IF($B394="", "", IFERROR(FIND(Campaigns!$Q$4, $B394), ""))</f>
        <v/>
      </c>
      <c r="M394" s="73" t="str">
        <f t="shared" si="49"/>
        <v/>
      </c>
      <c r="N394" s="74" t="str">
        <f t="shared" si="50"/>
        <v/>
      </c>
      <c r="O394" s="22" t="str">
        <f t="shared" si="51"/>
        <v/>
      </c>
      <c r="Q394" s="20" t="str">
        <f t="shared" si="56"/>
        <v/>
      </c>
      <c r="R394" s="21" t="str">
        <f t="shared" si="58"/>
        <v/>
      </c>
      <c r="S394" s="21" t="str">
        <f t="shared" si="58"/>
        <v/>
      </c>
      <c r="T394" s="21" t="str">
        <f t="shared" si="58"/>
        <v/>
      </c>
      <c r="U394" s="21" t="str">
        <f t="shared" si="58"/>
        <v/>
      </c>
      <c r="V394" s="21" t="str">
        <f t="shared" si="58"/>
        <v/>
      </c>
      <c r="W394" s="21" t="str">
        <f t="shared" si="58"/>
        <v/>
      </c>
      <c r="X394" s="21" t="str">
        <f t="shared" si="58"/>
        <v/>
      </c>
      <c r="Y394" s="21" t="str">
        <f t="shared" si="58"/>
        <v/>
      </c>
      <c r="Z394" s="21" t="str">
        <f t="shared" si="58"/>
        <v/>
      </c>
      <c r="AA394" s="21" t="str">
        <f t="shared" si="58"/>
        <v/>
      </c>
      <c r="AB394" s="38" t="str">
        <f t="shared" si="58"/>
        <v/>
      </c>
      <c r="AD394" s="36" t="str">
        <f>IF($N394="", "", IFERROR(INDEX(Campaigns!$D$11:$D$380, MATCH($N394, Campaigns!$E$11:$E$380, 0)), ""))</f>
        <v/>
      </c>
      <c r="AE394" s="38" t="str">
        <f>IF(COUNTIF($Q394:$AB394, "X")=0, "", IFERROR(INDEX('Intro &amp; Setup'!$T$17:$T$28, MATCH(INDEX($Q$10:$AB$10, $AC394, MATCH("X", $Q394:$AB394, 0)), 'Intro &amp; Setup'!$AA$17:$AA$28, 0)), ""))</f>
        <v/>
      </c>
      <c r="AG394" s="84" t="str">
        <f t="shared" si="52"/>
        <v/>
      </c>
      <c r="AI394" s="36">
        <f t="shared" si="53"/>
        <v>0</v>
      </c>
      <c r="AK394" s="36" t="str">
        <f t="shared" si="54"/>
        <v/>
      </c>
    </row>
    <row r="395" spans="1:37" x14ac:dyDescent="0.25">
      <c r="A395" s="34"/>
      <c r="B395" s="55"/>
      <c r="C395" s="56"/>
      <c r="D395" s="56"/>
      <c r="E395" s="56"/>
      <c r="F395" s="56"/>
      <c r="G395" s="57"/>
      <c r="H395" s="57"/>
      <c r="I395" s="58"/>
      <c r="J395" s="34"/>
      <c r="L395" s="36" t="str">
        <f>IF($B395="", "", IFERROR(FIND(Campaigns!$Q$4, $B395), ""))</f>
        <v/>
      </c>
      <c r="M395" s="73" t="str">
        <f t="shared" si="49"/>
        <v/>
      </c>
      <c r="N395" s="74" t="str">
        <f t="shared" si="50"/>
        <v/>
      </c>
      <c r="O395" s="22" t="str">
        <f t="shared" si="51"/>
        <v/>
      </c>
      <c r="Q395" s="20" t="str">
        <f t="shared" si="56"/>
        <v/>
      </c>
      <c r="R395" s="21" t="str">
        <f t="shared" si="58"/>
        <v/>
      </c>
      <c r="S395" s="21" t="str">
        <f t="shared" si="58"/>
        <v/>
      </c>
      <c r="T395" s="21" t="str">
        <f t="shared" si="58"/>
        <v/>
      </c>
      <c r="U395" s="21" t="str">
        <f t="shared" si="58"/>
        <v/>
      </c>
      <c r="V395" s="21" t="str">
        <f t="shared" si="58"/>
        <v/>
      </c>
      <c r="W395" s="21" t="str">
        <f t="shared" si="58"/>
        <v/>
      </c>
      <c r="X395" s="21" t="str">
        <f t="shared" si="58"/>
        <v/>
      </c>
      <c r="Y395" s="21" t="str">
        <f t="shared" si="58"/>
        <v/>
      </c>
      <c r="Z395" s="21" t="str">
        <f t="shared" si="58"/>
        <v/>
      </c>
      <c r="AA395" s="21" t="str">
        <f t="shared" si="58"/>
        <v/>
      </c>
      <c r="AB395" s="38" t="str">
        <f t="shared" si="58"/>
        <v/>
      </c>
      <c r="AD395" s="36" t="str">
        <f>IF($N395="", "", IFERROR(INDEX(Campaigns!$D$11:$D$380, MATCH($N395, Campaigns!$E$11:$E$380, 0)), ""))</f>
        <v/>
      </c>
      <c r="AE395" s="38" t="str">
        <f>IF(COUNTIF($Q395:$AB395, "X")=0, "", IFERROR(INDEX('Intro &amp; Setup'!$T$17:$T$28, MATCH(INDEX($Q$10:$AB$10, $AC395, MATCH("X", $Q395:$AB395, 0)), 'Intro &amp; Setup'!$AA$17:$AA$28, 0)), ""))</f>
        <v/>
      </c>
      <c r="AG395" s="84" t="str">
        <f t="shared" si="52"/>
        <v/>
      </c>
      <c r="AI395" s="36">
        <f t="shared" si="53"/>
        <v>0</v>
      </c>
      <c r="AK395" s="36" t="str">
        <f t="shared" si="54"/>
        <v/>
      </c>
    </row>
    <row r="396" spans="1:37" x14ac:dyDescent="0.25">
      <c r="A396" s="34"/>
      <c r="B396" s="55"/>
      <c r="C396" s="56"/>
      <c r="D396" s="56"/>
      <c r="E396" s="56"/>
      <c r="F396" s="56"/>
      <c r="G396" s="57"/>
      <c r="H396" s="57"/>
      <c r="I396" s="58"/>
      <c r="J396" s="34"/>
      <c r="L396" s="36" t="str">
        <f>IF($B396="", "", IFERROR(FIND(Campaigns!$Q$4, $B396), ""))</f>
        <v/>
      </c>
      <c r="M396" s="73" t="str">
        <f t="shared" ref="M396:M459" si="59">IFERROR(REPLACE($B396, 1, $L396+$L$9-1, ""), "")</f>
        <v/>
      </c>
      <c r="N396" s="74" t="str">
        <f t="shared" ref="N396:N459" si="60">IFERROR(LEFT($M396, FIND("-", $M396)-1), "")</f>
        <v/>
      </c>
      <c r="O396" s="22" t="str">
        <f t="shared" ref="O396:O459" si="61">IFERROR(REPLACE($M396, 1, FIND("-", $M396), ""), "")</f>
        <v/>
      </c>
      <c r="Q396" s="20" t="str">
        <f t="shared" si="56"/>
        <v/>
      </c>
      <c r="R396" s="21" t="str">
        <f t="shared" si="58"/>
        <v/>
      </c>
      <c r="S396" s="21" t="str">
        <f t="shared" si="58"/>
        <v/>
      </c>
      <c r="T396" s="21" t="str">
        <f t="shared" si="58"/>
        <v/>
      </c>
      <c r="U396" s="21" t="str">
        <f t="shared" si="58"/>
        <v/>
      </c>
      <c r="V396" s="21" t="str">
        <f t="shared" si="58"/>
        <v/>
      </c>
      <c r="W396" s="21" t="str">
        <f t="shared" si="58"/>
        <v/>
      </c>
      <c r="X396" s="21" t="str">
        <f t="shared" si="58"/>
        <v/>
      </c>
      <c r="Y396" s="21" t="str">
        <f t="shared" si="58"/>
        <v/>
      </c>
      <c r="Z396" s="21" t="str">
        <f t="shared" si="58"/>
        <v/>
      </c>
      <c r="AA396" s="21" t="str">
        <f t="shared" si="58"/>
        <v/>
      </c>
      <c r="AB396" s="38" t="str">
        <f t="shared" si="58"/>
        <v/>
      </c>
      <c r="AD396" s="36" t="str">
        <f>IF($N396="", "", IFERROR(INDEX(Campaigns!$D$11:$D$380, MATCH($N396, Campaigns!$E$11:$E$380, 0)), ""))</f>
        <v/>
      </c>
      <c r="AE396" s="38" t="str">
        <f>IF(COUNTIF($Q396:$AB396, "X")=0, "", IFERROR(INDEX('Intro &amp; Setup'!$T$17:$T$28, MATCH(INDEX($Q$10:$AB$10, $AC396, MATCH("X", $Q396:$AB396, 0)), 'Intro &amp; Setup'!$AA$17:$AA$28, 0)), ""))</f>
        <v/>
      </c>
      <c r="AG396" s="84" t="str">
        <f t="shared" ref="AG396:AG459" si="62">IF(OR($AD396="", $AE396=""), "", _xlfn.CONCAT($AD396, "-", $AE396))</f>
        <v/>
      </c>
      <c r="AI396" s="36">
        <f t="shared" ref="AI396:AI459" si="63">IF($AI$4=$AI$6, $C396, IF($AI$4=$AI$7, $D396, IF($AI$4=$AI$8, $F396, "")))</f>
        <v>0</v>
      </c>
      <c r="AK396" s="36" t="str">
        <f t="shared" ref="AK396:AK459" si="64">IF($AG396="", "", "X")</f>
        <v/>
      </c>
    </row>
    <row r="397" spans="1:37" x14ac:dyDescent="0.25">
      <c r="A397" s="34"/>
      <c r="B397" s="55"/>
      <c r="C397" s="56"/>
      <c r="D397" s="56"/>
      <c r="E397" s="56"/>
      <c r="F397" s="56"/>
      <c r="G397" s="57"/>
      <c r="H397" s="57"/>
      <c r="I397" s="58"/>
      <c r="J397" s="34"/>
      <c r="L397" s="36" t="str">
        <f>IF($B397="", "", IFERROR(FIND(Campaigns!$Q$4, $B397), ""))</f>
        <v/>
      </c>
      <c r="M397" s="73" t="str">
        <f t="shared" si="59"/>
        <v/>
      </c>
      <c r="N397" s="74" t="str">
        <f t="shared" si="60"/>
        <v/>
      </c>
      <c r="O397" s="22" t="str">
        <f t="shared" si="61"/>
        <v/>
      </c>
      <c r="Q397" s="20" t="str">
        <f t="shared" si="56"/>
        <v/>
      </c>
      <c r="R397" s="21" t="str">
        <f t="shared" si="58"/>
        <v/>
      </c>
      <c r="S397" s="21" t="str">
        <f t="shared" si="58"/>
        <v/>
      </c>
      <c r="T397" s="21" t="str">
        <f t="shared" si="58"/>
        <v/>
      </c>
      <c r="U397" s="21" t="str">
        <f t="shared" si="58"/>
        <v/>
      </c>
      <c r="V397" s="21" t="str">
        <f t="shared" si="58"/>
        <v/>
      </c>
      <c r="W397" s="21" t="str">
        <f t="shared" si="58"/>
        <v/>
      </c>
      <c r="X397" s="21" t="str">
        <f t="shared" si="58"/>
        <v/>
      </c>
      <c r="Y397" s="21" t="str">
        <f t="shared" si="58"/>
        <v/>
      </c>
      <c r="Z397" s="21" t="str">
        <f t="shared" si="58"/>
        <v/>
      </c>
      <c r="AA397" s="21" t="str">
        <f t="shared" si="58"/>
        <v/>
      </c>
      <c r="AB397" s="38" t="str">
        <f t="shared" si="58"/>
        <v/>
      </c>
      <c r="AD397" s="36" t="str">
        <f>IF($N397="", "", IFERROR(INDEX(Campaigns!$D$11:$D$380, MATCH($N397, Campaigns!$E$11:$E$380, 0)), ""))</f>
        <v/>
      </c>
      <c r="AE397" s="38" t="str">
        <f>IF(COUNTIF($Q397:$AB397, "X")=0, "", IFERROR(INDEX('Intro &amp; Setup'!$T$17:$T$28, MATCH(INDEX($Q$10:$AB$10, $AC397, MATCH("X", $Q397:$AB397, 0)), 'Intro &amp; Setup'!$AA$17:$AA$28, 0)), ""))</f>
        <v/>
      </c>
      <c r="AG397" s="84" t="str">
        <f t="shared" si="62"/>
        <v/>
      </c>
      <c r="AI397" s="36">
        <f t="shared" si="63"/>
        <v>0</v>
      </c>
      <c r="AK397" s="36" t="str">
        <f t="shared" si="64"/>
        <v/>
      </c>
    </row>
    <row r="398" spans="1:37" x14ac:dyDescent="0.25">
      <c r="A398" s="34"/>
      <c r="B398" s="55"/>
      <c r="C398" s="56"/>
      <c r="D398" s="56"/>
      <c r="E398" s="56"/>
      <c r="F398" s="56"/>
      <c r="G398" s="57"/>
      <c r="H398" s="57"/>
      <c r="I398" s="58"/>
      <c r="J398" s="34"/>
      <c r="L398" s="36" t="str">
        <f>IF($B398="", "", IFERROR(FIND(Campaigns!$Q$4, $B398), ""))</f>
        <v/>
      </c>
      <c r="M398" s="73" t="str">
        <f t="shared" si="59"/>
        <v/>
      </c>
      <c r="N398" s="74" t="str">
        <f t="shared" si="60"/>
        <v/>
      </c>
      <c r="O398" s="22" t="str">
        <f t="shared" si="61"/>
        <v/>
      </c>
      <c r="Q398" s="20" t="str">
        <f t="shared" si="56"/>
        <v/>
      </c>
      <c r="R398" s="21" t="str">
        <f t="shared" si="58"/>
        <v/>
      </c>
      <c r="S398" s="21" t="str">
        <f t="shared" si="58"/>
        <v/>
      </c>
      <c r="T398" s="21" t="str">
        <f t="shared" si="58"/>
        <v/>
      </c>
      <c r="U398" s="21" t="str">
        <f t="shared" si="58"/>
        <v/>
      </c>
      <c r="V398" s="21" t="str">
        <f t="shared" si="58"/>
        <v/>
      </c>
      <c r="W398" s="21" t="str">
        <f t="shared" si="58"/>
        <v/>
      </c>
      <c r="X398" s="21" t="str">
        <f t="shared" si="58"/>
        <v/>
      </c>
      <c r="Y398" s="21" t="str">
        <f t="shared" si="58"/>
        <v/>
      </c>
      <c r="Z398" s="21" t="str">
        <f t="shared" si="58"/>
        <v/>
      </c>
      <c r="AA398" s="21" t="str">
        <f t="shared" si="58"/>
        <v/>
      </c>
      <c r="AB398" s="38" t="str">
        <f t="shared" si="58"/>
        <v/>
      </c>
      <c r="AD398" s="36" t="str">
        <f>IF($N398="", "", IFERROR(INDEX(Campaigns!$D$11:$D$380, MATCH($N398, Campaigns!$E$11:$E$380, 0)), ""))</f>
        <v/>
      </c>
      <c r="AE398" s="38" t="str">
        <f>IF(COUNTIF($Q398:$AB398, "X")=0, "", IFERROR(INDEX('Intro &amp; Setup'!$T$17:$T$28, MATCH(INDEX($Q$10:$AB$10, $AC398, MATCH("X", $Q398:$AB398, 0)), 'Intro &amp; Setup'!$AA$17:$AA$28, 0)), ""))</f>
        <v/>
      </c>
      <c r="AG398" s="84" t="str">
        <f t="shared" si="62"/>
        <v/>
      </c>
      <c r="AI398" s="36">
        <f t="shared" si="63"/>
        <v>0</v>
      </c>
      <c r="AK398" s="36" t="str">
        <f t="shared" si="64"/>
        <v/>
      </c>
    </row>
    <row r="399" spans="1:37" x14ac:dyDescent="0.25">
      <c r="A399" s="34"/>
      <c r="B399" s="55"/>
      <c r="C399" s="56"/>
      <c r="D399" s="56"/>
      <c r="E399" s="56"/>
      <c r="F399" s="56"/>
      <c r="G399" s="57"/>
      <c r="H399" s="57"/>
      <c r="I399" s="58"/>
      <c r="J399" s="34"/>
      <c r="L399" s="36" t="str">
        <f>IF($B399="", "", IFERROR(FIND(Campaigns!$Q$4, $B399), ""))</f>
        <v/>
      </c>
      <c r="M399" s="73" t="str">
        <f t="shared" si="59"/>
        <v/>
      </c>
      <c r="N399" s="74" t="str">
        <f t="shared" si="60"/>
        <v/>
      </c>
      <c r="O399" s="22" t="str">
        <f t="shared" si="61"/>
        <v/>
      </c>
      <c r="Q399" s="20" t="str">
        <f t="shared" si="56"/>
        <v/>
      </c>
      <c r="R399" s="21" t="str">
        <f t="shared" si="58"/>
        <v/>
      </c>
      <c r="S399" s="21" t="str">
        <f t="shared" si="58"/>
        <v/>
      </c>
      <c r="T399" s="21" t="str">
        <f t="shared" si="58"/>
        <v/>
      </c>
      <c r="U399" s="21" t="str">
        <f t="shared" si="58"/>
        <v/>
      </c>
      <c r="V399" s="21" t="str">
        <f t="shared" si="58"/>
        <v/>
      </c>
      <c r="W399" s="21" t="str">
        <f t="shared" si="58"/>
        <v/>
      </c>
      <c r="X399" s="21" t="str">
        <f t="shared" si="58"/>
        <v/>
      </c>
      <c r="Y399" s="21" t="str">
        <f t="shared" si="58"/>
        <v/>
      </c>
      <c r="Z399" s="21" t="str">
        <f t="shared" si="58"/>
        <v/>
      </c>
      <c r="AA399" s="21" t="str">
        <f t="shared" si="58"/>
        <v/>
      </c>
      <c r="AB399" s="38" t="str">
        <f t="shared" si="58"/>
        <v/>
      </c>
      <c r="AD399" s="36" t="str">
        <f>IF($N399="", "", IFERROR(INDEX(Campaigns!$D$11:$D$380, MATCH($N399, Campaigns!$E$11:$E$380, 0)), ""))</f>
        <v/>
      </c>
      <c r="AE399" s="38" t="str">
        <f>IF(COUNTIF($Q399:$AB399, "X")=0, "", IFERROR(INDEX('Intro &amp; Setup'!$T$17:$T$28, MATCH(INDEX($Q$10:$AB$10, $AC399, MATCH("X", $Q399:$AB399, 0)), 'Intro &amp; Setup'!$AA$17:$AA$28, 0)), ""))</f>
        <v/>
      </c>
      <c r="AG399" s="84" t="str">
        <f t="shared" si="62"/>
        <v/>
      </c>
      <c r="AI399" s="36">
        <f t="shared" si="63"/>
        <v>0</v>
      </c>
      <c r="AK399" s="36" t="str">
        <f t="shared" si="64"/>
        <v/>
      </c>
    </row>
    <row r="400" spans="1:37" x14ac:dyDescent="0.25">
      <c r="A400" s="34"/>
      <c r="B400" s="55"/>
      <c r="C400" s="56"/>
      <c r="D400" s="56"/>
      <c r="E400" s="56"/>
      <c r="F400" s="56"/>
      <c r="G400" s="57"/>
      <c r="H400" s="57"/>
      <c r="I400" s="58"/>
      <c r="J400" s="34"/>
      <c r="L400" s="36" t="str">
        <f>IF($B400="", "", IFERROR(FIND(Campaigns!$Q$4, $B400), ""))</f>
        <v/>
      </c>
      <c r="M400" s="73" t="str">
        <f t="shared" si="59"/>
        <v/>
      </c>
      <c r="N400" s="74" t="str">
        <f t="shared" si="60"/>
        <v/>
      </c>
      <c r="O400" s="22" t="str">
        <f t="shared" si="61"/>
        <v/>
      </c>
      <c r="Q400" s="20" t="str">
        <f t="shared" si="56"/>
        <v/>
      </c>
      <c r="R400" s="21" t="str">
        <f t="shared" si="58"/>
        <v/>
      </c>
      <c r="S400" s="21" t="str">
        <f t="shared" si="58"/>
        <v/>
      </c>
      <c r="T400" s="21" t="str">
        <f t="shared" si="58"/>
        <v/>
      </c>
      <c r="U400" s="21" t="str">
        <f t="shared" si="58"/>
        <v/>
      </c>
      <c r="V400" s="21" t="str">
        <f t="shared" si="58"/>
        <v/>
      </c>
      <c r="W400" s="21" t="str">
        <f t="shared" si="58"/>
        <v/>
      </c>
      <c r="X400" s="21" t="str">
        <f t="shared" si="58"/>
        <v/>
      </c>
      <c r="Y400" s="21" t="str">
        <f t="shared" si="58"/>
        <v/>
      </c>
      <c r="Z400" s="21" t="str">
        <f t="shared" si="58"/>
        <v/>
      </c>
      <c r="AA400" s="21" t="str">
        <f t="shared" si="58"/>
        <v/>
      </c>
      <c r="AB400" s="38" t="str">
        <f t="shared" si="58"/>
        <v/>
      </c>
      <c r="AD400" s="36" t="str">
        <f>IF($N400="", "", IFERROR(INDEX(Campaigns!$D$11:$D$380, MATCH($N400, Campaigns!$E$11:$E$380, 0)), ""))</f>
        <v/>
      </c>
      <c r="AE400" s="38" t="str">
        <f>IF(COUNTIF($Q400:$AB400, "X")=0, "", IFERROR(INDEX('Intro &amp; Setup'!$T$17:$T$28, MATCH(INDEX($Q$10:$AB$10, $AC400, MATCH("X", $Q400:$AB400, 0)), 'Intro &amp; Setup'!$AA$17:$AA$28, 0)), ""))</f>
        <v/>
      </c>
      <c r="AG400" s="84" t="str">
        <f t="shared" si="62"/>
        <v/>
      </c>
      <c r="AI400" s="36">
        <f t="shared" si="63"/>
        <v>0</v>
      </c>
      <c r="AK400" s="36" t="str">
        <f t="shared" si="64"/>
        <v/>
      </c>
    </row>
    <row r="401" spans="1:37" x14ac:dyDescent="0.25">
      <c r="A401" s="34"/>
      <c r="B401" s="55"/>
      <c r="C401" s="56"/>
      <c r="D401" s="56"/>
      <c r="E401" s="56"/>
      <c r="F401" s="56"/>
      <c r="G401" s="57"/>
      <c r="H401" s="57"/>
      <c r="I401" s="58"/>
      <c r="J401" s="34"/>
      <c r="L401" s="36" t="str">
        <f>IF($B401="", "", IFERROR(FIND(Campaigns!$Q$4, $B401), ""))</f>
        <v/>
      </c>
      <c r="M401" s="73" t="str">
        <f t="shared" si="59"/>
        <v/>
      </c>
      <c r="N401" s="74" t="str">
        <f t="shared" si="60"/>
        <v/>
      </c>
      <c r="O401" s="22" t="str">
        <f t="shared" si="61"/>
        <v/>
      </c>
      <c r="Q401" s="20" t="str">
        <f t="shared" si="56"/>
        <v/>
      </c>
      <c r="R401" s="21" t="str">
        <f t="shared" si="58"/>
        <v/>
      </c>
      <c r="S401" s="21" t="str">
        <f t="shared" si="58"/>
        <v/>
      </c>
      <c r="T401" s="21" t="str">
        <f t="shared" si="58"/>
        <v/>
      </c>
      <c r="U401" s="21" t="str">
        <f t="shared" si="58"/>
        <v/>
      </c>
      <c r="V401" s="21" t="str">
        <f t="shared" si="58"/>
        <v/>
      </c>
      <c r="W401" s="21" t="str">
        <f t="shared" si="58"/>
        <v/>
      </c>
      <c r="X401" s="21" t="str">
        <f t="shared" si="58"/>
        <v/>
      </c>
      <c r="Y401" s="21" t="str">
        <f t="shared" si="58"/>
        <v/>
      </c>
      <c r="Z401" s="21" t="str">
        <f t="shared" si="58"/>
        <v/>
      </c>
      <c r="AA401" s="21" t="str">
        <f t="shared" si="58"/>
        <v/>
      </c>
      <c r="AB401" s="38" t="str">
        <f t="shared" si="58"/>
        <v/>
      </c>
      <c r="AD401" s="36" t="str">
        <f>IF($N401="", "", IFERROR(INDEX(Campaigns!$D$11:$D$380, MATCH($N401, Campaigns!$E$11:$E$380, 0)), ""))</f>
        <v/>
      </c>
      <c r="AE401" s="38" t="str">
        <f>IF(COUNTIF($Q401:$AB401, "X")=0, "", IFERROR(INDEX('Intro &amp; Setup'!$T$17:$T$28, MATCH(INDEX($Q$10:$AB$10, $AC401, MATCH("X", $Q401:$AB401, 0)), 'Intro &amp; Setup'!$AA$17:$AA$28, 0)), ""))</f>
        <v/>
      </c>
      <c r="AG401" s="84" t="str">
        <f t="shared" si="62"/>
        <v/>
      </c>
      <c r="AI401" s="36">
        <f t="shared" si="63"/>
        <v>0</v>
      </c>
      <c r="AK401" s="36" t="str">
        <f t="shared" si="64"/>
        <v/>
      </c>
    </row>
    <row r="402" spans="1:37" x14ac:dyDescent="0.25">
      <c r="A402" s="34"/>
      <c r="B402" s="55"/>
      <c r="C402" s="56"/>
      <c r="D402" s="56"/>
      <c r="E402" s="56"/>
      <c r="F402" s="56"/>
      <c r="G402" s="57"/>
      <c r="H402" s="57"/>
      <c r="I402" s="58"/>
      <c r="J402" s="34"/>
      <c r="L402" s="36" t="str">
        <f>IF($B402="", "", IFERROR(FIND(Campaigns!$Q$4, $B402), ""))</f>
        <v/>
      </c>
      <c r="M402" s="73" t="str">
        <f t="shared" si="59"/>
        <v/>
      </c>
      <c r="N402" s="74" t="str">
        <f t="shared" si="60"/>
        <v/>
      </c>
      <c r="O402" s="22" t="str">
        <f t="shared" si="61"/>
        <v/>
      </c>
      <c r="Q402" s="20" t="str">
        <f t="shared" si="56"/>
        <v/>
      </c>
      <c r="R402" s="21" t="str">
        <f t="shared" si="58"/>
        <v/>
      </c>
      <c r="S402" s="21" t="str">
        <f t="shared" si="58"/>
        <v/>
      </c>
      <c r="T402" s="21" t="str">
        <f t="shared" si="58"/>
        <v/>
      </c>
      <c r="U402" s="21" t="str">
        <f t="shared" si="58"/>
        <v/>
      </c>
      <c r="V402" s="21" t="str">
        <f t="shared" si="58"/>
        <v/>
      </c>
      <c r="W402" s="21" t="str">
        <f t="shared" si="58"/>
        <v/>
      </c>
      <c r="X402" s="21" t="str">
        <f t="shared" si="58"/>
        <v/>
      </c>
      <c r="Y402" s="21" t="str">
        <f t="shared" si="58"/>
        <v/>
      </c>
      <c r="Z402" s="21" t="str">
        <f t="shared" si="58"/>
        <v/>
      </c>
      <c r="AA402" s="21" t="str">
        <f t="shared" si="58"/>
        <v/>
      </c>
      <c r="AB402" s="38" t="str">
        <f t="shared" si="58"/>
        <v/>
      </c>
      <c r="AD402" s="36" t="str">
        <f>IF($N402="", "", IFERROR(INDEX(Campaigns!$D$11:$D$380, MATCH($N402, Campaigns!$E$11:$E$380, 0)), ""))</f>
        <v/>
      </c>
      <c r="AE402" s="38" t="str">
        <f>IF(COUNTIF($Q402:$AB402, "X")=0, "", IFERROR(INDEX('Intro &amp; Setup'!$T$17:$T$28, MATCH(INDEX($Q$10:$AB$10, $AC402, MATCH("X", $Q402:$AB402, 0)), 'Intro &amp; Setup'!$AA$17:$AA$28, 0)), ""))</f>
        <v/>
      </c>
      <c r="AG402" s="84" t="str">
        <f t="shared" si="62"/>
        <v/>
      </c>
      <c r="AI402" s="36">
        <f t="shared" si="63"/>
        <v>0</v>
      </c>
      <c r="AK402" s="36" t="str">
        <f t="shared" si="64"/>
        <v/>
      </c>
    </row>
    <row r="403" spans="1:37" x14ac:dyDescent="0.25">
      <c r="A403" s="34"/>
      <c r="B403" s="55"/>
      <c r="C403" s="56"/>
      <c r="D403" s="56"/>
      <c r="E403" s="56"/>
      <c r="F403" s="56"/>
      <c r="G403" s="57"/>
      <c r="H403" s="57"/>
      <c r="I403" s="58"/>
      <c r="J403" s="34"/>
      <c r="L403" s="36" t="str">
        <f>IF($B403="", "", IFERROR(FIND(Campaigns!$Q$4, $B403), ""))</f>
        <v/>
      </c>
      <c r="M403" s="73" t="str">
        <f t="shared" si="59"/>
        <v/>
      </c>
      <c r="N403" s="74" t="str">
        <f t="shared" si="60"/>
        <v/>
      </c>
      <c r="O403" s="22" t="str">
        <f t="shared" si="61"/>
        <v/>
      </c>
      <c r="Q403" s="20" t="str">
        <f t="shared" si="56"/>
        <v/>
      </c>
      <c r="R403" s="21" t="str">
        <f t="shared" si="58"/>
        <v/>
      </c>
      <c r="S403" s="21" t="str">
        <f t="shared" si="58"/>
        <v/>
      </c>
      <c r="T403" s="21" t="str">
        <f t="shared" si="58"/>
        <v/>
      </c>
      <c r="U403" s="21" t="str">
        <f t="shared" si="58"/>
        <v/>
      </c>
      <c r="V403" s="21" t="str">
        <f t="shared" si="58"/>
        <v/>
      </c>
      <c r="W403" s="21" t="str">
        <f t="shared" si="58"/>
        <v/>
      </c>
      <c r="X403" s="21" t="str">
        <f t="shared" si="58"/>
        <v/>
      </c>
      <c r="Y403" s="21" t="str">
        <f t="shared" si="58"/>
        <v/>
      </c>
      <c r="Z403" s="21" t="str">
        <f t="shared" si="58"/>
        <v/>
      </c>
      <c r="AA403" s="21" t="str">
        <f t="shared" si="58"/>
        <v/>
      </c>
      <c r="AB403" s="38" t="str">
        <f t="shared" si="58"/>
        <v/>
      </c>
      <c r="AD403" s="36" t="str">
        <f>IF($N403="", "", IFERROR(INDEX(Campaigns!$D$11:$D$380, MATCH($N403, Campaigns!$E$11:$E$380, 0)), ""))</f>
        <v/>
      </c>
      <c r="AE403" s="38" t="str">
        <f>IF(COUNTIF($Q403:$AB403, "X")=0, "", IFERROR(INDEX('Intro &amp; Setup'!$T$17:$T$28, MATCH(INDEX($Q$10:$AB$10, $AC403, MATCH("X", $Q403:$AB403, 0)), 'Intro &amp; Setup'!$AA$17:$AA$28, 0)), ""))</f>
        <v/>
      </c>
      <c r="AG403" s="84" t="str">
        <f t="shared" si="62"/>
        <v/>
      </c>
      <c r="AI403" s="36">
        <f t="shared" si="63"/>
        <v>0</v>
      </c>
      <c r="AK403" s="36" t="str">
        <f t="shared" si="64"/>
        <v/>
      </c>
    </row>
    <row r="404" spans="1:37" x14ac:dyDescent="0.25">
      <c r="A404" s="34"/>
      <c r="B404" s="55"/>
      <c r="C404" s="56"/>
      <c r="D404" s="56"/>
      <c r="E404" s="56"/>
      <c r="F404" s="56"/>
      <c r="G404" s="57"/>
      <c r="H404" s="57"/>
      <c r="I404" s="58"/>
      <c r="J404" s="34"/>
      <c r="L404" s="36" t="str">
        <f>IF($B404="", "", IFERROR(FIND(Campaigns!$Q$4, $B404), ""))</f>
        <v/>
      </c>
      <c r="M404" s="73" t="str">
        <f t="shared" si="59"/>
        <v/>
      </c>
      <c r="N404" s="74" t="str">
        <f t="shared" si="60"/>
        <v/>
      </c>
      <c r="O404" s="22" t="str">
        <f t="shared" si="61"/>
        <v/>
      </c>
      <c r="Q404" s="20" t="str">
        <f t="shared" ref="Q404:Q467" si="65">IFERROR(IF(Q$10="", "", IF(LEFT($O404, Q$8)=Q$10, "X", "")), "")</f>
        <v/>
      </c>
      <c r="R404" s="21" t="str">
        <f t="shared" si="58"/>
        <v/>
      </c>
      <c r="S404" s="21" t="str">
        <f t="shared" si="58"/>
        <v/>
      </c>
      <c r="T404" s="21" t="str">
        <f t="shared" si="58"/>
        <v/>
      </c>
      <c r="U404" s="21" t="str">
        <f t="shared" si="58"/>
        <v/>
      </c>
      <c r="V404" s="21" t="str">
        <f t="shared" si="58"/>
        <v/>
      </c>
      <c r="W404" s="21" t="str">
        <f t="shared" si="58"/>
        <v/>
      </c>
      <c r="X404" s="21" t="str">
        <f t="shared" si="58"/>
        <v/>
      </c>
      <c r="Y404" s="21" t="str">
        <f t="shared" si="58"/>
        <v/>
      </c>
      <c r="Z404" s="21" t="str">
        <f t="shared" si="58"/>
        <v/>
      </c>
      <c r="AA404" s="21" t="str">
        <f t="shared" si="58"/>
        <v/>
      </c>
      <c r="AB404" s="38" t="str">
        <f t="shared" si="58"/>
        <v/>
      </c>
      <c r="AD404" s="36" t="str">
        <f>IF($N404="", "", IFERROR(INDEX(Campaigns!$D$11:$D$380, MATCH($N404, Campaigns!$E$11:$E$380, 0)), ""))</f>
        <v/>
      </c>
      <c r="AE404" s="38" t="str">
        <f>IF(COUNTIF($Q404:$AB404, "X")=0, "", IFERROR(INDEX('Intro &amp; Setup'!$T$17:$T$28, MATCH(INDEX($Q$10:$AB$10, $AC404, MATCH("X", $Q404:$AB404, 0)), 'Intro &amp; Setup'!$AA$17:$AA$28, 0)), ""))</f>
        <v/>
      </c>
      <c r="AG404" s="84" t="str">
        <f t="shared" si="62"/>
        <v/>
      </c>
      <c r="AI404" s="36">
        <f t="shared" si="63"/>
        <v>0</v>
      </c>
      <c r="AK404" s="36" t="str">
        <f t="shared" si="64"/>
        <v/>
      </c>
    </row>
    <row r="405" spans="1:37" x14ac:dyDescent="0.25">
      <c r="A405" s="34"/>
      <c r="B405" s="55"/>
      <c r="C405" s="56"/>
      <c r="D405" s="56"/>
      <c r="E405" s="56"/>
      <c r="F405" s="56"/>
      <c r="G405" s="57"/>
      <c r="H405" s="57"/>
      <c r="I405" s="58"/>
      <c r="J405" s="34"/>
      <c r="L405" s="36" t="str">
        <f>IF($B405="", "", IFERROR(FIND(Campaigns!$Q$4, $B405), ""))</f>
        <v/>
      </c>
      <c r="M405" s="73" t="str">
        <f t="shared" si="59"/>
        <v/>
      </c>
      <c r="N405" s="74" t="str">
        <f t="shared" si="60"/>
        <v/>
      </c>
      <c r="O405" s="22" t="str">
        <f t="shared" si="61"/>
        <v/>
      </c>
      <c r="Q405" s="20" t="str">
        <f t="shared" si="65"/>
        <v/>
      </c>
      <c r="R405" s="21" t="str">
        <f t="shared" si="58"/>
        <v/>
      </c>
      <c r="S405" s="21" t="str">
        <f t="shared" si="58"/>
        <v/>
      </c>
      <c r="T405" s="21" t="str">
        <f t="shared" si="58"/>
        <v/>
      </c>
      <c r="U405" s="21" t="str">
        <f t="shared" si="58"/>
        <v/>
      </c>
      <c r="V405" s="21" t="str">
        <f t="shared" si="58"/>
        <v/>
      </c>
      <c r="W405" s="21" t="str">
        <f t="shared" si="58"/>
        <v/>
      </c>
      <c r="X405" s="21" t="str">
        <f t="shared" si="58"/>
        <v/>
      </c>
      <c r="Y405" s="21" t="str">
        <f t="shared" si="58"/>
        <v/>
      </c>
      <c r="Z405" s="21" t="str">
        <f t="shared" si="58"/>
        <v/>
      </c>
      <c r="AA405" s="21" t="str">
        <f t="shared" si="58"/>
        <v/>
      </c>
      <c r="AB405" s="38" t="str">
        <f t="shared" si="58"/>
        <v/>
      </c>
      <c r="AD405" s="36" t="str">
        <f>IF($N405="", "", IFERROR(INDEX(Campaigns!$D$11:$D$380, MATCH($N405, Campaigns!$E$11:$E$380, 0)), ""))</f>
        <v/>
      </c>
      <c r="AE405" s="38" t="str">
        <f>IF(COUNTIF($Q405:$AB405, "X")=0, "", IFERROR(INDEX('Intro &amp; Setup'!$T$17:$T$28, MATCH(INDEX($Q$10:$AB$10, $AC405, MATCH("X", $Q405:$AB405, 0)), 'Intro &amp; Setup'!$AA$17:$AA$28, 0)), ""))</f>
        <v/>
      </c>
      <c r="AG405" s="84" t="str">
        <f t="shared" si="62"/>
        <v/>
      </c>
      <c r="AI405" s="36">
        <f t="shared" si="63"/>
        <v>0</v>
      </c>
      <c r="AK405" s="36" t="str">
        <f t="shared" si="64"/>
        <v/>
      </c>
    </row>
    <row r="406" spans="1:37" x14ac:dyDescent="0.25">
      <c r="A406" s="34"/>
      <c r="B406" s="55"/>
      <c r="C406" s="56"/>
      <c r="D406" s="56"/>
      <c r="E406" s="56"/>
      <c r="F406" s="56"/>
      <c r="G406" s="57"/>
      <c r="H406" s="57"/>
      <c r="I406" s="58"/>
      <c r="J406" s="34"/>
      <c r="L406" s="36" t="str">
        <f>IF($B406="", "", IFERROR(FIND(Campaigns!$Q$4, $B406), ""))</f>
        <v/>
      </c>
      <c r="M406" s="73" t="str">
        <f t="shared" si="59"/>
        <v/>
      </c>
      <c r="N406" s="74" t="str">
        <f t="shared" si="60"/>
        <v/>
      </c>
      <c r="O406" s="22" t="str">
        <f t="shared" si="61"/>
        <v/>
      </c>
      <c r="Q406" s="20" t="str">
        <f t="shared" si="65"/>
        <v/>
      </c>
      <c r="R406" s="21" t="str">
        <f t="shared" si="58"/>
        <v/>
      </c>
      <c r="S406" s="21" t="str">
        <f t="shared" si="58"/>
        <v/>
      </c>
      <c r="T406" s="21" t="str">
        <f t="shared" si="58"/>
        <v/>
      </c>
      <c r="U406" s="21" t="str">
        <f t="shared" si="58"/>
        <v/>
      </c>
      <c r="V406" s="21" t="str">
        <f t="shared" si="58"/>
        <v/>
      </c>
      <c r="W406" s="21" t="str">
        <f t="shared" si="58"/>
        <v/>
      </c>
      <c r="X406" s="21" t="str">
        <f t="shared" si="58"/>
        <v/>
      </c>
      <c r="Y406" s="21" t="str">
        <f t="shared" si="58"/>
        <v/>
      </c>
      <c r="Z406" s="21" t="str">
        <f t="shared" si="58"/>
        <v/>
      </c>
      <c r="AA406" s="21" t="str">
        <f t="shared" si="58"/>
        <v/>
      </c>
      <c r="AB406" s="38" t="str">
        <f t="shared" si="58"/>
        <v/>
      </c>
      <c r="AD406" s="36" t="str">
        <f>IF($N406="", "", IFERROR(INDEX(Campaigns!$D$11:$D$380, MATCH($N406, Campaigns!$E$11:$E$380, 0)), ""))</f>
        <v/>
      </c>
      <c r="AE406" s="38" t="str">
        <f>IF(COUNTIF($Q406:$AB406, "X")=0, "", IFERROR(INDEX('Intro &amp; Setup'!$T$17:$T$28, MATCH(INDEX($Q$10:$AB$10, $AC406, MATCH("X", $Q406:$AB406, 0)), 'Intro &amp; Setup'!$AA$17:$AA$28, 0)), ""))</f>
        <v/>
      </c>
      <c r="AG406" s="84" t="str">
        <f t="shared" si="62"/>
        <v/>
      </c>
      <c r="AI406" s="36">
        <f t="shared" si="63"/>
        <v>0</v>
      </c>
      <c r="AK406" s="36" t="str">
        <f t="shared" si="64"/>
        <v/>
      </c>
    </row>
    <row r="407" spans="1:37" x14ac:dyDescent="0.25">
      <c r="A407" s="34"/>
      <c r="B407" s="55"/>
      <c r="C407" s="56"/>
      <c r="D407" s="56"/>
      <c r="E407" s="56"/>
      <c r="F407" s="56"/>
      <c r="G407" s="57"/>
      <c r="H407" s="57"/>
      <c r="I407" s="58"/>
      <c r="J407" s="34"/>
      <c r="L407" s="36" t="str">
        <f>IF($B407="", "", IFERROR(FIND(Campaigns!$Q$4, $B407), ""))</f>
        <v/>
      </c>
      <c r="M407" s="73" t="str">
        <f t="shared" si="59"/>
        <v/>
      </c>
      <c r="N407" s="74" t="str">
        <f t="shared" si="60"/>
        <v/>
      </c>
      <c r="O407" s="22" t="str">
        <f t="shared" si="61"/>
        <v/>
      </c>
      <c r="Q407" s="20" t="str">
        <f t="shared" si="65"/>
        <v/>
      </c>
      <c r="R407" s="21" t="str">
        <f t="shared" si="58"/>
        <v/>
      </c>
      <c r="S407" s="21" t="str">
        <f t="shared" si="58"/>
        <v/>
      </c>
      <c r="T407" s="21" t="str">
        <f t="shared" si="58"/>
        <v/>
      </c>
      <c r="U407" s="21" t="str">
        <f t="shared" si="58"/>
        <v/>
      </c>
      <c r="V407" s="21" t="str">
        <f t="shared" si="58"/>
        <v/>
      </c>
      <c r="W407" s="21" t="str">
        <f t="shared" si="58"/>
        <v/>
      </c>
      <c r="X407" s="21" t="str">
        <f t="shared" si="58"/>
        <v/>
      </c>
      <c r="Y407" s="21" t="str">
        <f t="shared" si="58"/>
        <v/>
      </c>
      <c r="Z407" s="21" t="str">
        <f t="shared" si="58"/>
        <v/>
      </c>
      <c r="AA407" s="21" t="str">
        <f t="shared" si="58"/>
        <v/>
      </c>
      <c r="AB407" s="38" t="str">
        <f t="shared" si="58"/>
        <v/>
      </c>
      <c r="AD407" s="36" t="str">
        <f>IF($N407="", "", IFERROR(INDEX(Campaigns!$D$11:$D$380, MATCH($N407, Campaigns!$E$11:$E$380, 0)), ""))</f>
        <v/>
      </c>
      <c r="AE407" s="38" t="str">
        <f>IF(COUNTIF($Q407:$AB407, "X")=0, "", IFERROR(INDEX('Intro &amp; Setup'!$T$17:$T$28, MATCH(INDEX($Q$10:$AB$10, $AC407, MATCH("X", $Q407:$AB407, 0)), 'Intro &amp; Setup'!$AA$17:$AA$28, 0)), ""))</f>
        <v/>
      </c>
      <c r="AG407" s="84" t="str">
        <f t="shared" si="62"/>
        <v/>
      </c>
      <c r="AI407" s="36">
        <f t="shared" si="63"/>
        <v>0</v>
      </c>
      <c r="AK407" s="36" t="str">
        <f t="shared" si="64"/>
        <v/>
      </c>
    </row>
    <row r="408" spans="1:37" x14ac:dyDescent="0.25">
      <c r="A408" s="34"/>
      <c r="B408" s="55"/>
      <c r="C408" s="56"/>
      <c r="D408" s="56"/>
      <c r="E408" s="56"/>
      <c r="F408" s="56"/>
      <c r="G408" s="57"/>
      <c r="H408" s="57"/>
      <c r="I408" s="58"/>
      <c r="J408" s="34"/>
      <c r="L408" s="36" t="str">
        <f>IF($B408="", "", IFERROR(FIND(Campaigns!$Q$4, $B408), ""))</f>
        <v/>
      </c>
      <c r="M408" s="73" t="str">
        <f t="shared" si="59"/>
        <v/>
      </c>
      <c r="N408" s="74" t="str">
        <f t="shared" si="60"/>
        <v/>
      </c>
      <c r="O408" s="22" t="str">
        <f t="shared" si="61"/>
        <v/>
      </c>
      <c r="Q408" s="20" t="str">
        <f t="shared" si="65"/>
        <v/>
      </c>
      <c r="R408" s="21" t="str">
        <f t="shared" si="58"/>
        <v/>
      </c>
      <c r="S408" s="21" t="str">
        <f t="shared" si="58"/>
        <v/>
      </c>
      <c r="T408" s="21" t="str">
        <f t="shared" si="58"/>
        <v/>
      </c>
      <c r="U408" s="21" t="str">
        <f t="shared" si="58"/>
        <v/>
      </c>
      <c r="V408" s="21" t="str">
        <f t="shared" si="58"/>
        <v/>
      </c>
      <c r="W408" s="21" t="str">
        <f t="shared" si="58"/>
        <v/>
      </c>
      <c r="X408" s="21" t="str">
        <f t="shared" si="58"/>
        <v/>
      </c>
      <c r="Y408" s="21" t="str">
        <f t="shared" si="58"/>
        <v/>
      </c>
      <c r="Z408" s="21" t="str">
        <f t="shared" ref="R408:AB431" si="66">IFERROR(IF(Z$10="", "", IF(LEFT($O408, Z$8)=Z$10, "X", "")), "")</f>
        <v/>
      </c>
      <c r="AA408" s="21" t="str">
        <f t="shared" si="66"/>
        <v/>
      </c>
      <c r="AB408" s="38" t="str">
        <f t="shared" si="66"/>
        <v/>
      </c>
      <c r="AD408" s="36" t="str">
        <f>IF($N408="", "", IFERROR(INDEX(Campaigns!$D$11:$D$380, MATCH($N408, Campaigns!$E$11:$E$380, 0)), ""))</f>
        <v/>
      </c>
      <c r="AE408" s="38" t="str">
        <f>IF(COUNTIF($Q408:$AB408, "X")=0, "", IFERROR(INDEX('Intro &amp; Setup'!$T$17:$T$28, MATCH(INDEX($Q$10:$AB$10, $AC408, MATCH("X", $Q408:$AB408, 0)), 'Intro &amp; Setup'!$AA$17:$AA$28, 0)), ""))</f>
        <v/>
      </c>
      <c r="AG408" s="84" t="str">
        <f t="shared" si="62"/>
        <v/>
      </c>
      <c r="AI408" s="36">
        <f t="shared" si="63"/>
        <v>0</v>
      </c>
      <c r="AK408" s="36" t="str">
        <f t="shared" si="64"/>
        <v/>
      </c>
    </row>
    <row r="409" spans="1:37" x14ac:dyDescent="0.25">
      <c r="A409" s="34"/>
      <c r="B409" s="55"/>
      <c r="C409" s="56"/>
      <c r="D409" s="56"/>
      <c r="E409" s="56"/>
      <c r="F409" s="56"/>
      <c r="G409" s="57"/>
      <c r="H409" s="57"/>
      <c r="I409" s="58"/>
      <c r="J409" s="34"/>
      <c r="L409" s="36" t="str">
        <f>IF($B409="", "", IFERROR(FIND(Campaigns!$Q$4, $B409), ""))</f>
        <v/>
      </c>
      <c r="M409" s="73" t="str">
        <f t="shared" si="59"/>
        <v/>
      </c>
      <c r="N409" s="74" t="str">
        <f t="shared" si="60"/>
        <v/>
      </c>
      <c r="O409" s="22" t="str">
        <f t="shared" si="61"/>
        <v/>
      </c>
      <c r="Q409" s="20" t="str">
        <f t="shared" si="65"/>
        <v/>
      </c>
      <c r="R409" s="21" t="str">
        <f t="shared" si="66"/>
        <v/>
      </c>
      <c r="S409" s="21" t="str">
        <f t="shared" si="66"/>
        <v/>
      </c>
      <c r="T409" s="21" t="str">
        <f t="shared" si="66"/>
        <v/>
      </c>
      <c r="U409" s="21" t="str">
        <f t="shared" si="66"/>
        <v/>
      </c>
      <c r="V409" s="21" t="str">
        <f t="shared" si="66"/>
        <v/>
      </c>
      <c r="W409" s="21" t="str">
        <f t="shared" si="66"/>
        <v/>
      </c>
      <c r="X409" s="21" t="str">
        <f t="shared" si="66"/>
        <v/>
      </c>
      <c r="Y409" s="21" t="str">
        <f t="shared" si="66"/>
        <v/>
      </c>
      <c r="Z409" s="21" t="str">
        <f t="shared" si="66"/>
        <v/>
      </c>
      <c r="AA409" s="21" t="str">
        <f t="shared" si="66"/>
        <v/>
      </c>
      <c r="AB409" s="38" t="str">
        <f t="shared" si="66"/>
        <v/>
      </c>
      <c r="AD409" s="36" t="str">
        <f>IF($N409="", "", IFERROR(INDEX(Campaigns!$D$11:$D$380, MATCH($N409, Campaigns!$E$11:$E$380, 0)), ""))</f>
        <v/>
      </c>
      <c r="AE409" s="38" t="str">
        <f>IF(COUNTIF($Q409:$AB409, "X")=0, "", IFERROR(INDEX('Intro &amp; Setup'!$T$17:$T$28, MATCH(INDEX($Q$10:$AB$10, $AC409, MATCH("X", $Q409:$AB409, 0)), 'Intro &amp; Setup'!$AA$17:$AA$28, 0)), ""))</f>
        <v/>
      </c>
      <c r="AG409" s="84" t="str">
        <f t="shared" si="62"/>
        <v/>
      </c>
      <c r="AI409" s="36">
        <f t="shared" si="63"/>
        <v>0</v>
      </c>
      <c r="AK409" s="36" t="str">
        <f t="shared" si="64"/>
        <v/>
      </c>
    </row>
    <row r="410" spans="1:37" x14ac:dyDescent="0.25">
      <c r="A410" s="34"/>
      <c r="B410" s="55"/>
      <c r="C410" s="56"/>
      <c r="D410" s="56"/>
      <c r="E410" s="56"/>
      <c r="F410" s="56"/>
      <c r="G410" s="57"/>
      <c r="H410" s="57"/>
      <c r="I410" s="58"/>
      <c r="J410" s="34"/>
      <c r="L410" s="36" t="str">
        <f>IF($B410="", "", IFERROR(FIND(Campaigns!$Q$4, $B410), ""))</f>
        <v/>
      </c>
      <c r="M410" s="73" t="str">
        <f t="shared" si="59"/>
        <v/>
      </c>
      <c r="N410" s="74" t="str">
        <f t="shared" si="60"/>
        <v/>
      </c>
      <c r="O410" s="22" t="str">
        <f t="shared" si="61"/>
        <v/>
      </c>
      <c r="Q410" s="20" t="str">
        <f t="shared" si="65"/>
        <v/>
      </c>
      <c r="R410" s="21" t="str">
        <f t="shared" si="66"/>
        <v/>
      </c>
      <c r="S410" s="21" t="str">
        <f t="shared" si="66"/>
        <v/>
      </c>
      <c r="T410" s="21" t="str">
        <f t="shared" si="66"/>
        <v/>
      </c>
      <c r="U410" s="21" t="str">
        <f t="shared" si="66"/>
        <v/>
      </c>
      <c r="V410" s="21" t="str">
        <f t="shared" si="66"/>
        <v/>
      </c>
      <c r="W410" s="21" t="str">
        <f t="shared" si="66"/>
        <v/>
      </c>
      <c r="X410" s="21" t="str">
        <f t="shared" si="66"/>
        <v/>
      </c>
      <c r="Y410" s="21" t="str">
        <f t="shared" si="66"/>
        <v/>
      </c>
      <c r="Z410" s="21" t="str">
        <f t="shared" si="66"/>
        <v/>
      </c>
      <c r="AA410" s="21" t="str">
        <f t="shared" si="66"/>
        <v/>
      </c>
      <c r="AB410" s="38" t="str">
        <f t="shared" si="66"/>
        <v/>
      </c>
      <c r="AD410" s="36" t="str">
        <f>IF($N410="", "", IFERROR(INDEX(Campaigns!$D$11:$D$380, MATCH($N410, Campaigns!$E$11:$E$380, 0)), ""))</f>
        <v/>
      </c>
      <c r="AE410" s="38" t="str">
        <f>IF(COUNTIF($Q410:$AB410, "X")=0, "", IFERROR(INDEX('Intro &amp; Setup'!$T$17:$T$28, MATCH(INDEX($Q$10:$AB$10, $AC410, MATCH("X", $Q410:$AB410, 0)), 'Intro &amp; Setup'!$AA$17:$AA$28, 0)), ""))</f>
        <v/>
      </c>
      <c r="AG410" s="84" t="str">
        <f t="shared" si="62"/>
        <v/>
      </c>
      <c r="AI410" s="36">
        <f t="shared" si="63"/>
        <v>0</v>
      </c>
      <c r="AK410" s="36" t="str">
        <f t="shared" si="64"/>
        <v/>
      </c>
    </row>
    <row r="411" spans="1:37" x14ac:dyDescent="0.25">
      <c r="A411" s="34"/>
      <c r="B411" s="55"/>
      <c r="C411" s="56"/>
      <c r="D411" s="56"/>
      <c r="E411" s="56"/>
      <c r="F411" s="56"/>
      <c r="G411" s="57"/>
      <c r="H411" s="57"/>
      <c r="I411" s="58"/>
      <c r="J411" s="34"/>
      <c r="L411" s="36" t="str">
        <f>IF($B411="", "", IFERROR(FIND(Campaigns!$Q$4, $B411), ""))</f>
        <v/>
      </c>
      <c r="M411" s="73" t="str">
        <f t="shared" si="59"/>
        <v/>
      </c>
      <c r="N411" s="74" t="str">
        <f t="shared" si="60"/>
        <v/>
      </c>
      <c r="O411" s="22" t="str">
        <f t="shared" si="61"/>
        <v/>
      </c>
      <c r="Q411" s="20" t="str">
        <f t="shared" si="65"/>
        <v/>
      </c>
      <c r="R411" s="21" t="str">
        <f t="shared" si="66"/>
        <v/>
      </c>
      <c r="S411" s="21" t="str">
        <f t="shared" si="66"/>
        <v/>
      </c>
      <c r="T411" s="21" t="str">
        <f t="shared" si="66"/>
        <v/>
      </c>
      <c r="U411" s="21" t="str">
        <f t="shared" si="66"/>
        <v/>
      </c>
      <c r="V411" s="21" t="str">
        <f t="shared" si="66"/>
        <v/>
      </c>
      <c r="W411" s="21" t="str">
        <f t="shared" si="66"/>
        <v/>
      </c>
      <c r="X411" s="21" t="str">
        <f t="shared" si="66"/>
        <v/>
      </c>
      <c r="Y411" s="21" t="str">
        <f t="shared" si="66"/>
        <v/>
      </c>
      <c r="Z411" s="21" t="str">
        <f t="shared" si="66"/>
        <v/>
      </c>
      <c r="AA411" s="21" t="str">
        <f t="shared" si="66"/>
        <v/>
      </c>
      <c r="AB411" s="38" t="str">
        <f t="shared" si="66"/>
        <v/>
      </c>
      <c r="AD411" s="36" t="str">
        <f>IF($N411="", "", IFERROR(INDEX(Campaigns!$D$11:$D$380, MATCH($N411, Campaigns!$E$11:$E$380, 0)), ""))</f>
        <v/>
      </c>
      <c r="AE411" s="38" t="str">
        <f>IF(COUNTIF($Q411:$AB411, "X")=0, "", IFERROR(INDEX('Intro &amp; Setup'!$T$17:$T$28, MATCH(INDEX($Q$10:$AB$10, $AC411, MATCH("X", $Q411:$AB411, 0)), 'Intro &amp; Setup'!$AA$17:$AA$28, 0)), ""))</f>
        <v/>
      </c>
      <c r="AG411" s="84" t="str">
        <f t="shared" si="62"/>
        <v/>
      </c>
      <c r="AI411" s="36">
        <f t="shared" si="63"/>
        <v>0</v>
      </c>
      <c r="AK411" s="36" t="str">
        <f t="shared" si="64"/>
        <v/>
      </c>
    </row>
    <row r="412" spans="1:37" x14ac:dyDescent="0.25">
      <c r="A412" s="34"/>
      <c r="B412" s="55"/>
      <c r="C412" s="56"/>
      <c r="D412" s="56"/>
      <c r="E412" s="56"/>
      <c r="F412" s="56"/>
      <c r="G412" s="57"/>
      <c r="H412" s="57"/>
      <c r="I412" s="58"/>
      <c r="J412" s="34"/>
      <c r="L412" s="36" t="str">
        <f>IF($B412="", "", IFERROR(FIND(Campaigns!$Q$4, $B412), ""))</f>
        <v/>
      </c>
      <c r="M412" s="73" t="str">
        <f t="shared" si="59"/>
        <v/>
      </c>
      <c r="N412" s="74" t="str">
        <f t="shared" si="60"/>
        <v/>
      </c>
      <c r="O412" s="22" t="str">
        <f t="shared" si="61"/>
        <v/>
      </c>
      <c r="Q412" s="20" t="str">
        <f t="shared" si="65"/>
        <v/>
      </c>
      <c r="R412" s="21" t="str">
        <f t="shared" si="66"/>
        <v/>
      </c>
      <c r="S412" s="21" t="str">
        <f t="shared" si="66"/>
        <v/>
      </c>
      <c r="T412" s="21" t="str">
        <f t="shared" si="66"/>
        <v/>
      </c>
      <c r="U412" s="21" t="str">
        <f t="shared" si="66"/>
        <v/>
      </c>
      <c r="V412" s="21" t="str">
        <f t="shared" si="66"/>
        <v/>
      </c>
      <c r="W412" s="21" t="str">
        <f t="shared" si="66"/>
        <v/>
      </c>
      <c r="X412" s="21" t="str">
        <f t="shared" si="66"/>
        <v/>
      </c>
      <c r="Y412" s="21" t="str">
        <f t="shared" si="66"/>
        <v/>
      </c>
      <c r="Z412" s="21" t="str">
        <f t="shared" si="66"/>
        <v/>
      </c>
      <c r="AA412" s="21" t="str">
        <f t="shared" si="66"/>
        <v/>
      </c>
      <c r="AB412" s="38" t="str">
        <f t="shared" si="66"/>
        <v/>
      </c>
      <c r="AD412" s="36" t="str">
        <f>IF($N412="", "", IFERROR(INDEX(Campaigns!$D$11:$D$380, MATCH($N412, Campaigns!$E$11:$E$380, 0)), ""))</f>
        <v/>
      </c>
      <c r="AE412" s="38" t="str">
        <f>IF(COUNTIF($Q412:$AB412, "X")=0, "", IFERROR(INDEX('Intro &amp; Setup'!$T$17:$T$28, MATCH(INDEX($Q$10:$AB$10, $AC412, MATCH("X", $Q412:$AB412, 0)), 'Intro &amp; Setup'!$AA$17:$AA$28, 0)), ""))</f>
        <v/>
      </c>
      <c r="AG412" s="84" t="str">
        <f t="shared" si="62"/>
        <v/>
      </c>
      <c r="AI412" s="36">
        <f t="shared" si="63"/>
        <v>0</v>
      </c>
      <c r="AK412" s="36" t="str">
        <f t="shared" si="64"/>
        <v/>
      </c>
    </row>
    <row r="413" spans="1:37" x14ac:dyDescent="0.25">
      <c r="A413" s="34"/>
      <c r="B413" s="55"/>
      <c r="C413" s="56"/>
      <c r="D413" s="56"/>
      <c r="E413" s="56"/>
      <c r="F413" s="56"/>
      <c r="G413" s="57"/>
      <c r="H413" s="57"/>
      <c r="I413" s="58"/>
      <c r="J413" s="34"/>
      <c r="L413" s="36" t="str">
        <f>IF($B413="", "", IFERROR(FIND(Campaigns!$Q$4, $B413), ""))</f>
        <v/>
      </c>
      <c r="M413" s="73" t="str">
        <f t="shared" si="59"/>
        <v/>
      </c>
      <c r="N413" s="74" t="str">
        <f t="shared" si="60"/>
        <v/>
      </c>
      <c r="O413" s="22" t="str">
        <f t="shared" si="61"/>
        <v/>
      </c>
      <c r="Q413" s="20" t="str">
        <f t="shared" si="65"/>
        <v/>
      </c>
      <c r="R413" s="21" t="str">
        <f t="shared" si="66"/>
        <v/>
      </c>
      <c r="S413" s="21" t="str">
        <f t="shared" si="66"/>
        <v/>
      </c>
      <c r="T413" s="21" t="str">
        <f t="shared" si="66"/>
        <v/>
      </c>
      <c r="U413" s="21" t="str">
        <f t="shared" si="66"/>
        <v/>
      </c>
      <c r="V413" s="21" t="str">
        <f t="shared" si="66"/>
        <v/>
      </c>
      <c r="W413" s="21" t="str">
        <f t="shared" si="66"/>
        <v/>
      </c>
      <c r="X413" s="21" t="str">
        <f t="shared" si="66"/>
        <v/>
      </c>
      <c r="Y413" s="21" t="str">
        <f t="shared" si="66"/>
        <v/>
      </c>
      <c r="Z413" s="21" t="str">
        <f t="shared" si="66"/>
        <v/>
      </c>
      <c r="AA413" s="21" t="str">
        <f t="shared" si="66"/>
        <v/>
      </c>
      <c r="AB413" s="38" t="str">
        <f t="shared" si="66"/>
        <v/>
      </c>
      <c r="AD413" s="36" t="str">
        <f>IF($N413="", "", IFERROR(INDEX(Campaigns!$D$11:$D$380, MATCH($N413, Campaigns!$E$11:$E$380, 0)), ""))</f>
        <v/>
      </c>
      <c r="AE413" s="38" t="str">
        <f>IF(COUNTIF($Q413:$AB413, "X")=0, "", IFERROR(INDEX('Intro &amp; Setup'!$T$17:$T$28, MATCH(INDEX($Q$10:$AB$10, $AC413, MATCH("X", $Q413:$AB413, 0)), 'Intro &amp; Setup'!$AA$17:$AA$28, 0)), ""))</f>
        <v/>
      </c>
      <c r="AG413" s="84" t="str">
        <f t="shared" si="62"/>
        <v/>
      </c>
      <c r="AI413" s="36">
        <f t="shared" si="63"/>
        <v>0</v>
      </c>
      <c r="AK413" s="36" t="str">
        <f t="shared" si="64"/>
        <v/>
      </c>
    </row>
    <row r="414" spans="1:37" x14ac:dyDescent="0.25">
      <c r="A414" s="34"/>
      <c r="B414" s="55"/>
      <c r="C414" s="56"/>
      <c r="D414" s="56"/>
      <c r="E414" s="56"/>
      <c r="F414" s="56"/>
      <c r="G414" s="57"/>
      <c r="H414" s="57"/>
      <c r="I414" s="58"/>
      <c r="J414" s="34"/>
      <c r="L414" s="36" t="str">
        <f>IF($B414="", "", IFERROR(FIND(Campaigns!$Q$4, $B414), ""))</f>
        <v/>
      </c>
      <c r="M414" s="73" t="str">
        <f t="shared" si="59"/>
        <v/>
      </c>
      <c r="N414" s="74" t="str">
        <f t="shared" si="60"/>
        <v/>
      </c>
      <c r="O414" s="22" t="str">
        <f t="shared" si="61"/>
        <v/>
      </c>
      <c r="Q414" s="20" t="str">
        <f t="shared" si="65"/>
        <v/>
      </c>
      <c r="R414" s="21" t="str">
        <f t="shared" si="66"/>
        <v/>
      </c>
      <c r="S414" s="21" t="str">
        <f t="shared" si="66"/>
        <v/>
      </c>
      <c r="T414" s="21" t="str">
        <f t="shared" si="66"/>
        <v/>
      </c>
      <c r="U414" s="21" t="str">
        <f t="shared" si="66"/>
        <v/>
      </c>
      <c r="V414" s="21" t="str">
        <f t="shared" si="66"/>
        <v/>
      </c>
      <c r="W414" s="21" t="str">
        <f t="shared" si="66"/>
        <v/>
      </c>
      <c r="X414" s="21" t="str">
        <f t="shared" si="66"/>
        <v/>
      </c>
      <c r="Y414" s="21" t="str">
        <f t="shared" si="66"/>
        <v/>
      </c>
      <c r="Z414" s="21" t="str">
        <f t="shared" si="66"/>
        <v/>
      </c>
      <c r="AA414" s="21" t="str">
        <f t="shared" si="66"/>
        <v/>
      </c>
      <c r="AB414" s="38" t="str">
        <f t="shared" si="66"/>
        <v/>
      </c>
      <c r="AD414" s="36" t="str">
        <f>IF($N414="", "", IFERROR(INDEX(Campaigns!$D$11:$D$380, MATCH($N414, Campaigns!$E$11:$E$380, 0)), ""))</f>
        <v/>
      </c>
      <c r="AE414" s="38" t="str">
        <f>IF(COUNTIF($Q414:$AB414, "X")=0, "", IFERROR(INDEX('Intro &amp; Setup'!$T$17:$T$28, MATCH(INDEX($Q$10:$AB$10, $AC414, MATCH("X", $Q414:$AB414, 0)), 'Intro &amp; Setup'!$AA$17:$AA$28, 0)), ""))</f>
        <v/>
      </c>
      <c r="AG414" s="84" t="str">
        <f t="shared" si="62"/>
        <v/>
      </c>
      <c r="AI414" s="36">
        <f t="shared" si="63"/>
        <v>0</v>
      </c>
      <c r="AK414" s="36" t="str">
        <f t="shared" si="64"/>
        <v/>
      </c>
    </row>
    <row r="415" spans="1:37" x14ac:dyDescent="0.25">
      <c r="A415" s="34"/>
      <c r="B415" s="55"/>
      <c r="C415" s="56"/>
      <c r="D415" s="56"/>
      <c r="E415" s="56"/>
      <c r="F415" s="56"/>
      <c r="G415" s="57"/>
      <c r="H415" s="57"/>
      <c r="I415" s="58"/>
      <c r="J415" s="34"/>
      <c r="L415" s="36" t="str">
        <f>IF($B415="", "", IFERROR(FIND(Campaigns!$Q$4, $B415), ""))</f>
        <v/>
      </c>
      <c r="M415" s="73" t="str">
        <f t="shared" si="59"/>
        <v/>
      </c>
      <c r="N415" s="74" t="str">
        <f t="shared" si="60"/>
        <v/>
      </c>
      <c r="O415" s="22" t="str">
        <f t="shared" si="61"/>
        <v/>
      </c>
      <c r="Q415" s="20" t="str">
        <f t="shared" si="65"/>
        <v/>
      </c>
      <c r="R415" s="21" t="str">
        <f t="shared" si="66"/>
        <v/>
      </c>
      <c r="S415" s="21" t="str">
        <f t="shared" si="66"/>
        <v/>
      </c>
      <c r="T415" s="21" t="str">
        <f t="shared" si="66"/>
        <v/>
      </c>
      <c r="U415" s="21" t="str">
        <f t="shared" si="66"/>
        <v/>
      </c>
      <c r="V415" s="21" t="str">
        <f t="shared" si="66"/>
        <v/>
      </c>
      <c r="W415" s="21" t="str">
        <f t="shared" si="66"/>
        <v/>
      </c>
      <c r="X415" s="21" t="str">
        <f t="shared" si="66"/>
        <v/>
      </c>
      <c r="Y415" s="21" t="str">
        <f t="shared" si="66"/>
        <v/>
      </c>
      <c r="Z415" s="21" t="str">
        <f t="shared" si="66"/>
        <v/>
      </c>
      <c r="AA415" s="21" t="str">
        <f t="shared" si="66"/>
        <v/>
      </c>
      <c r="AB415" s="38" t="str">
        <f t="shared" si="66"/>
        <v/>
      </c>
      <c r="AD415" s="36" t="str">
        <f>IF($N415="", "", IFERROR(INDEX(Campaigns!$D$11:$D$380, MATCH($N415, Campaigns!$E$11:$E$380, 0)), ""))</f>
        <v/>
      </c>
      <c r="AE415" s="38" t="str">
        <f>IF(COUNTIF($Q415:$AB415, "X")=0, "", IFERROR(INDEX('Intro &amp; Setup'!$T$17:$T$28, MATCH(INDEX($Q$10:$AB$10, $AC415, MATCH("X", $Q415:$AB415, 0)), 'Intro &amp; Setup'!$AA$17:$AA$28, 0)), ""))</f>
        <v/>
      </c>
      <c r="AG415" s="84" t="str">
        <f t="shared" si="62"/>
        <v/>
      </c>
      <c r="AI415" s="36">
        <f t="shared" si="63"/>
        <v>0</v>
      </c>
      <c r="AK415" s="36" t="str">
        <f t="shared" si="64"/>
        <v/>
      </c>
    </row>
    <row r="416" spans="1:37" x14ac:dyDescent="0.25">
      <c r="A416" s="34"/>
      <c r="B416" s="55"/>
      <c r="C416" s="56"/>
      <c r="D416" s="56"/>
      <c r="E416" s="56"/>
      <c r="F416" s="56"/>
      <c r="G416" s="57"/>
      <c r="H416" s="57"/>
      <c r="I416" s="58"/>
      <c r="J416" s="34"/>
      <c r="L416" s="36" t="str">
        <f>IF($B416="", "", IFERROR(FIND(Campaigns!$Q$4, $B416), ""))</f>
        <v/>
      </c>
      <c r="M416" s="73" t="str">
        <f t="shared" si="59"/>
        <v/>
      </c>
      <c r="N416" s="74" t="str">
        <f t="shared" si="60"/>
        <v/>
      </c>
      <c r="O416" s="22" t="str">
        <f t="shared" si="61"/>
        <v/>
      </c>
      <c r="Q416" s="20" t="str">
        <f t="shared" si="65"/>
        <v/>
      </c>
      <c r="R416" s="21" t="str">
        <f t="shared" si="66"/>
        <v/>
      </c>
      <c r="S416" s="21" t="str">
        <f t="shared" si="66"/>
        <v/>
      </c>
      <c r="T416" s="21" t="str">
        <f t="shared" si="66"/>
        <v/>
      </c>
      <c r="U416" s="21" t="str">
        <f t="shared" si="66"/>
        <v/>
      </c>
      <c r="V416" s="21" t="str">
        <f t="shared" si="66"/>
        <v/>
      </c>
      <c r="W416" s="21" t="str">
        <f t="shared" si="66"/>
        <v/>
      </c>
      <c r="X416" s="21" t="str">
        <f t="shared" si="66"/>
        <v/>
      </c>
      <c r="Y416" s="21" t="str">
        <f t="shared" si="66"/>
        <v/>
      </c>
      <c r="Z416" s="21" t="str">
        <f t="shared" si="66"/>
        <v/>
      </c>
      <c r="AA416" s="21" t="str">
        <f t="shared" si="66"/>
        <v/>
      </c>
      <c r="AB416" s="38" t="str">
        <f t="shared" si="66"/>
        <v/>
      </c>
      <c r="AD416" s="36" t="str">
        <f>IF($N416="", "", IFERROR(INDEX(Campaigns!$D$11:$D$380, MATCH($N416, Campaigns!$E$11:$E$380, 0)), ""))</f>
        <v/>
      </c>
      <c r="AE416" s="38" t="str">
        <f>IF(COUNTIF($Q416:$AB416, "X")=0, "", IFERROR(INDEX('Intro &amp; Setup'!$T$17:$T$28, MATCH(INDEX($Q$10:$AB$10, $AC416, MATCH("X", $Q416:$AB416, 0)), 'Intro &amp; Setup'!$AA$17:$AA$28, 0)), ""))</f>
        <v/>
      </c>
      <c r="AG416" s="84" t="str">
        <f t="shared" si="62"/>
        <v/>
      </c>
      <c r="AI416" s="36">
        <f t="shared" si="63"/>
        <v>0</v>
      </c>
      <c r="AK416" s="36" t="str">
        <f t="shared" si="64"/>
        <v/>
      </c>
    </row>
    <row r="417" spans="1:37" x14ac:dyDescent="0.25">
      <c r="A417" s="34"/>
      <c r="B417" s="55"/>
      <c r="C417" s="56"/>
      <c r="D417" s="56"/>
      <c r="E417" s="56"/>
      <c r="F417" s="56"/>
      <c r="G417" s="57"/>
      <c r="H417" s="57"/>
      <c r="I417" s="58"/>
      <c r="J417" s="34"/>
      <c r="L417" s="36" t="str">
        <f>IF($B417="", "", IFERROR(FIND(Campaigns!$Q$4, $B417), ""))</f>
        <v/>
      </c>
      <c r="M417" s="73" t="str">
        <f t="shared" si="59"/>
        <v/>
      </c>
      <c r="N417" s="74" t="str">
        <f t="shared" si="60"/>
        <v/>
      </c>
      <c r="O417" s="22" t="str">
        <f t="shared" si="61"/>
        <v/>
      </c>
      <c r="Q417" s="20" t="str">
        <f t="shared" si="65"/>
        <v/>
      </c>
      <c r="R417" s="21" t="str">
        <f t="shared" si="66"/>
        <v/>
      </c>
      <c r="S417" s="21" t="str">
        <f t="shared" si="66"/>
        <v/>
      </c>
      <c r="T417" s="21" t="str">
        <f t="shared" si="66"/>
        <v/>
      </c>
      <c r="U417" s="21" t="str">
        <f t="shared" si="66"/>
        <v/>
      </c>
      <c r="V417" s="21" t="str">
        <f t="shared" si="66"/>
        <v/>
      </c>
      <c r="W417" s="21" t="str">
        <f t="shared" si="66"/>
        <v/>
      </c>
      <c r="X417" s="21" t="str">
        <f t="shared" si="66"/>
        <v/>
      </c>
      <c r="Y417" s="21" t="str">
        <f t="shared" si="66"/>
        <v/>
      </c>
      <c r="Z417" s="21" t="str">
        <f t="shared" si="66"/>
        <v/>
      </c>
      <c r="AA417" s="21" t="str">
        <f t="shared" si="66"/>
        <v/>
      </c>
      <c r="AB417" s="38" t="str">
        <f t="shared" si="66"/>
        <v/>
      </c>
      <c r="AD417" s="36" t="str">
        <f>IF($N417="", "", IFERROR(INDEX(Campaigns!$D$11:$D$380, MATCH($N417, Campaigns!$E$11:$E$380, 0)), ""))</f>
        <v/>
      </c>
      <c r="AE417" s="38" t="str">
        <f>IF(COUNTIF($Q417:$AB417, "X")=0, "", IFERROR(INDEX('Intro &amp; Setup'!$T$17:$T$28, MATCH(INDEX($Q$10:$AB$10, $AC417, MATCH("X", $Q417:$AB417, 0)), 'Intro &amp; Setup'!$AA$17:$AA$28, 0)), ""))</f>
        <v/>
      </c>
      <c r="AG417" s="84" t="str">
        <f t="shared" si="62"/>
        <v/>
      </c>
      <c r="AI417" s="36">
        <f t="shared" si="63"/>
        <v>0</v>
      </c>
      <c r="AK417" s="36" t="str">
        <f t="shared" si="64"/>
        <v/>
      </c>
    </row>
    <row r="418" spans="1:37" x14ac:dyDescent="0.25">
      <c r="A418" s="34"/>
      <c r="B418" s="55"/>
      <c r="C418" s="56"/>
      <c r="D418" s="56"/>
      <c r="E418" s="56"/>
      <c r="F418" s="56"/>
      <c r="G418" s="57"/>
      <c r="H418" s="57"/>
      <c r="I418" s="58"/>
      <c r="J418" s="34"/>
      <c r="L418" s="36" t="str">
        <f>IF($B418="", "", IFERROR(FIND(Campaigns!$Q$4, $B418), ""))</f>
        <v/>
      </c>
      <c r="M418" s="73" t="str">
        <f t="shared" si="59"/>
        <v/>
      </c>
      <c r="N418" s="74" t="str">
        <f t="shared" si="60"/>
        <v/>
      </c>
      <c r="O418" s="22" t="str">
        <f t="shared" si="61"/>
        <v/>
      </c>
      <c r="Q418" s="20" t="str">
        <f t="shared" si="65"/>
        <v/>
      </c>
      <c r="R418" s="21" t="str">
        <f t="shared" si="66"/>
        <v/>
      </c>
      <c r="S418" s="21" t="str">
        <f t="shared" si="66"/>
        <v/>
      </c>
      <c r="T418" s="21" t="str">
        <f t="shared" si="66"/>
        <v/>
      </c>
      <c r="U418" s="21" t="str">
        <f t="shared" si="66"/>
        <v/>
      </c>
      <c r="V418" s="21" t="str">
        <f t="shared" si="66"/>
        <v/>
      </c>
      <c r="W418" s="21" t="str">
        <f t="shared" si="66"/>
        <v/>
      </c>
      <c r="X418" s="21" t="str">
        <f t="shared" si="66"/>
        <v/>
      </c>
      <c r="Y418" s="21" t="str">
        <f t="shared" si="66"/>
        <v/>
      </c>
      <c r="Z418" s="21" t="str">
        <f t="shared" si="66"/>
        <v/>
      </c>
      <c r="AA418" s="21" t="str">
        <f t="shared" si="66"/>
        <v/>
      </c>
      <c r="AB418" s="38" t="str">
        <f t="shared" si="66"/>
        <v/>
      </c>
      <c r="AD418" s="36" t="str">
        <f>IF($N418="", "", IFERROR(INDEX(Campaigns!$D$11:$D$380, MATCH($N418, Campaigns!$E$11:$E$380, 0)), ""))</f>
        <v/>
      </c>
      <c r="AE418" s="38" t="str">
        <f>IF(COUNTIF($Q418:$AB418, "X")=0, "", IFERROR(INDEX('Intro &amp; Setup'!$T$17:$T$28, MATCH(INDEX($Q$10:$AB$10, $AC418, MATCH("X", $Q418:$AB418, 0)), 'Intro &amp; Setup'!$AA$17:$AA$28, 0)), ""))</f>
        <v/>
      </c>
      <c r="AG418" s="84" t="str">
        <f t="shared" si="62"/>
        <v/>
      </c>
      <c r="AI418" s="36">
        <f t="shared" si="63"/>
        <v>0</v>
      </c>
      <c r="AK418" s="36" t="str">
        <f t="shared" si="64"/>
        <v/>
      </c>
    </row>
    <row r="419" spans="1:37" x14ac:dyDescent="0.25">
      <c r="A419" s="34"/>
      <c r="B419" s="55"/>
      <c r="C419" s="56"/>
      <c r="D419" s="56"/>
      <c r="E419" s="56"/>
      <c r="F419" s="56"/>
      <c r="G419" s="57"/>
      <c r="H419" s="57"/>
      <c r="I419" s="58"/>
      <c r="J419" s="34"/>
      <c r="L419" s="36" t="str">
        <f>IF($B419="", "", IFERROR(FIND(Campaigns!$Q$4, $B419), ""))</f>
        <v/>
      </c>
      <c r="M419" s="73" t="str">
        <f t="shared" si="59"/>
        <v/>
      </c>
      <c r="N419" s="74" t="str">
        <f t="shared" si="60"/>
        <v/>
      </c>
      <c r="O419" s="22" t="str">
        <f t="shared" si="61"/>
        <v/>
      </c>
      <c r="Q419" s="20" t="str">
        <f t="shared" si="65"/>
        <v/>
      </c>
      <c r="R419" s="21" t="str">
        <f t="shared" si="66"/>
        <v/>
      </c>
      <c r="S419" s="21" t="str">
        <f t="shared" si="66"/>
        <v/>
      </c>
      <c r="T419" s="21" t="str">
        <f t="shared" si="66"/>
        <v/>
      </c>
      <c r="U419" s="21" t="str">
        <f t="shared" si="66"/>
        <v/>
      </c>
      <c r="V419" s="21" t="str">
        <f t="shared" si="66"/>
        <v/>
      </c>
      <c r="W419" s="21" t="str">
        <f t="shared" si="66"/>
        <v/>
      </c>
      <c r="X419" s="21" t="str">
        <f t="shared" si="66"/>
        <v/>
      </c>
      <c r="Y419" s="21" t="str">
        <f t="shared" si="66"/>
        <v/>
      </c>
      <c r="Z419" s="21" t="str">
        <f t="shared" si="66"/>
        <v/>
      </c>
      <c r="AA419" s="21" t="str">
        <f t="shared" si="66"/>
        <v/>
      </c>
      <c r="AB419" s="38" t="str">
        <f t="shared" si="66"/>
        <v/>
      </c>
      <c r="AD419" s="36" t="str">
        <f>IF($N419="", "", IFERROR(INDEX(Campaigns!$D$11:$D$380, MATCH($N419, Campaigns!$E$11:$E$380, 0)), ""))</f>
        <v/>
      </c>
      <c r="AE419" s="38" t="str">
        <f>IF(COUNTIF($Q419:$AB419, "X")=0, "", IFERROR(INDEX('Intro &amp; Setup'!$T$17:$T$28, MATCH(INDEX($Q$10:$AB$10, $AC419, MATCH("X", $Q419:$AB419, 0)), 'Intro &amp; Setup'!$AA$17:$AA$28, 0)), ""))</f>
        <v/>
      </c>
      <c r="AG419" s="84" t="str">
        <f t="shared" si="62"/>
        <v/>
      </c>
      <c r="AI419" s="36">
        <f t="shared" si="63"/>
        <v>0</v>
      </c>
      <c r="AK419" s="36" t="str">
        <f t="shared" si="64"/>
        <v/>
      </c>
    </row>
    <row r="420" spans="1:37" x14ac:dyDescent="0.25">
      <c r="A420" s="34"/>
      <c r="B420" s="55"/>
      <c r="C420" s="56"/>
      <c r="D420" s="56"/>
      <c r="E420" s="56"/>
      <c r="F420" s="56"/>
      <c r="G420" s="57"/>
      <c r="H420" s="57"/>
      <c r="I420" s="58"/>
      <c r="J420" s="34"/>
      <c r="L420" s="36" t="str">
        <f>IF($B420="", "", IFERROR(FIND(Campaigns!$Q$4, $B420), ""))</f>
        <v/>
      </c>
      <c r="M420" s="73" t="str">
        <f t="shared" si="59"/>
        <v/>
      </c>
      <c r="N420" s="74" t="str">
        <f t="shared" si="60"/>
        <v/>
      </c>
      <c r="O420" s="22" t="str">
        <f t="shared" si="61"/>
        <v/>
      </c>
      <c r="Q420" s="20" t="str">
        <f t="shared" si="65"/>
        <v/>
      </c>
      <c r="R420" s="21" t="str">
        <f t="shared" si="66"/>
        <v/>
      </c>
      <c r="S420" s="21" t="str">
        <f t="shared" si="66"/>
        <v/>
      </c>
      <c r="T420" s="21" t="str">
        <f t="shared" si="66"/>
        <v/>
      </c>
      <c r="U420" s="21" t="str">
        <f t="shared" si="66"/>
        <v/>
      </c>
      <c r="V420" s="21" t="str">
        <f t="shared" si="66"/>
        <v/>
      </c>
      <c r="W420" s="21" t="str">
        <f t="shared" si="66"/>
        <v/>
      </c>
      <c r="X420" s="21" t="str">
        <f t="shared" si="66"/>
        <v/>
      </c>
      <c r="Y420" s="21" t="str">
        <f t="shared" si="66"/>
        <v/>
      </c>
      <c r="Z420" s="21" t="str">
        <f t="shared" si="66"/>
        <v/>
      </c>
      <c r="AA420" s="21" t="str">
        <f t="shared" si="66"/>
        <v/>
      </c>
      <c r="AB420" s="38" t="str">
        <f t="shared" si="66"/>
        <v/>
      </c>
      <c r="AD420" s="36" t="str">
        <f>IF($N420="", "", IFERROR(INDEX(Campaigns!$D$11:$D$380, MATCH($N420, Campaigns!$E$11:$E$380, 0)), ""))</f>
        <v/>
      </c>
      <c r="AE420" s="38" t="str">
        <f>IF(COUNTIF($Q420:$AB420, "X")=0, "", IFERROR(INDEX('Intro &amp; Setup'!$T$17:$T$28, MATCH(INDEX($Q$10:$AB$10, $AC420, MATCH("X", $Q420:$AB420, 0)), 'Intro &amp; Setup'!$AA$17:$AA$28, 0)), ""))</f>
        <v/>
      </c>
      <c r="AG420" s="84" t="str">
        <f t="shared" si="62"/>
        <v/>
      </c>
      <c r="AI420" s="36">
        <f t="shared" si="63"/>
        <v>0</v>
      </c>
      <c r="AK420" s="36" t="str">
        <f t="shared" si="64"/>
        <v/>
      </c>
    </row>
    <row r="421" spans="1:37" x14ac:dyDescent="0.25">
      <c r="A421" s="34"/>
      <c r="B421" s="55"/>
      <c r="C421" s="56"/>
      <c r="D421" s="56"/>
      <c r="E421" s="56"/>
      <c r="F421" s="56"/>
      <c r="G421" s="57"/>
      <c r="H421" s="57"/>
      <c r="I421" s="58"/>
      <c r="J421" s="34"/>
      <c r="L421" s="36" t="str">
        <f>IF($B421="", "", IFERROR(FIND(Campaigns!$Q$4, $B421), ""))</f>
        <v/>
      </c>
      <c r="M421" s="73" t="str">
        <f t="shared" si="59"/>
        <v/>
      </c>
      <c r="N421" s="74" t="str">
        <f t="shared" si="60"/>
        <v/>
      </c>
      <c r="O421" s="22" t="str">
        <f t="shared" si="61"/>
        <v/>
      </c>
      <c r="Q421" s="20" t="str">
        <f t="shared" si="65"/>
        <v/>
      </c>
      <c r="R421" s="21" t="str">
        <f t="shared" si="66"/>
        <v/>
      </c>
      <c r="S421" s="21" t="str">
        <f t="shared" si="66"/>
        <v/>
      </c>
      <c r="T421" s="21" t="str">
        <f t="shared" si="66"/>
        <v/>
      </c>
      <c r="U421" s="21" t="str">
        <f t="shared" si="66"/>
        <v/>
      </c>
      <c r="V421" s="21" t="str">
        <f t="shared" si="66"/>
        <v/>
      </c>
      <c r="W421" s="21" t="str">
        <f t="shared" si="66"/>
        <v/>
      </c>
      <c r="X421" s="21" t="str">
        <f t="shared" si="66"/>
        <v/>
      </c>
      <c r="Y421" s="21" t="str">
        <f t="shared" si="66"/>
        <v/>
      </c>
      <c r="Z421" s="21" t="str">
        <f t="shared" si="66"/>
        <v/>
      </c>
      <c r="AA421" s="21" t="str">
        <f t="shared" si="66"/>
        <v/>
      </c>
      <c r="AB421" s="38" t="str">
        <f t="shared" si="66"/>
        <v/>
      </c>
      <c r="AD421" s="36" t="str">
        <f>IF($N421="", "", IFERROR(INDEX(Campaigns!$D$11:$D$380, MATCH($N421, Campaigns!$E$11:$E$380, 0)), ""))</f>
        <v/>
      </c>
      <c r="AE421" s="38" t="str">
        <f>IF(COUNTIF($Q421:$AB421, "X")=0, "", IFERROR(INDEX('Intro &amp; Setup'!$T$17:$T$28, MATCH(INDEX($Q$10:$AB$10, $AC421, MATCH("X", $Q421:$AB421, 0)), 'Intro &amp; Setup'!$AA$17:$AA$28, 0)), ""))</f>
        <v/>
      </c>
      <c r="AG421" s="84" t="str">
        <f t="shared" si="62"/>
        <v/>
      </c>
      <c r="AI421" s="36">
        <f t="shared" si="63"/>
        <v>0</v>
      </c>
      <c r="AK421" s="36" t="str">
        <f t="shared" si="64"/>
        <v/>
      </c>
    </row>
    <row r="422" spans="1:37" x14ac:dyDescent="0.25">
      <c r="A422" s="34"/>
      <c r="B422" s="55"/>
      <c r="C422" s="56"/>
      <c r="D422" s="56"/>
      <c r="E422" s="56"/>
      <c r="F422" s="56"/>
      <c r="G422" s="57"/>
      <c r="H422" s="57"/>
      <c r="I422" s="58"/>
      <c r="J422" s="34"/>
      <c r="L422" s="36" t="str">
        <f>IF($B422="", "", IFERROR(FIND(Campaigns!$Q$4, $B422), ""))</f>
        <v/>
      </c>
      <c r="M422" s="73" t="str">
        <f t="shared" si="59"/>
        <v/>
      </c>
      <c r="N422" s="74" t="str">
        <f t="shared" si="60"/>
        <v/>
      </c>
      <c r="O422" s="22" t="str">
        <f t="shared" si="61"/>
        <v/>
      </c>
      <c r="Q422" s="20" t="str">
        <f t="shared" si="65"/>
        <v/>
      </c>
      <c r="R422" s="21" t="str">
        <f t="shared" si="66"/>
        <v/>
      </c>
      <c r="S422" s="21" t="str">
        <f t="shared" si="66"/>
        <v/>
      </c>
      <c r="T422" s="21" t="str">
        <f t="shared" si="66"/>
        <v/>
      </c>
      <c r="U422" s="21" t="str">
        <f t="shared" si="66"/>
        <v/>
      </c>
      <c r="V422" s="21" t="str">
        <f t="shared" si="66"/>
        <v/>
      </c>
      <c r="W422" s="21" t="str">
        <f t="shared" si="66"/>
        <v/>
      </c>
      <c r="X422" s="21" t="str">
        <f t="shared" si="66"/>
        <v/>
      </c>
      <c r="Y422" s="21" t="str">
        <f t="shared" si="66"/>
        <v/>
      </c>
      <c r="Z422" s="21" t="str">
        <f t="shared" si="66"/>
        <v/>
      </c>
      <c r="AA422" s="21" t="str">
        <f t="shared" si="66"/>
        <v/>
      </c>
      <c r="AB422" s="38" t="str">
        <f t="shared" si="66"/>
        <v/>
      </c>
      <c r="AD422" s="36" t="str">
        <f>IF($N422="", "", IFERROR(INDEX(Campaigns!$D$11:$D$380, MATCH($N422, Campaigns!$E$11:$E$380, 0)), ""))</f>
        <v/>
      </c>
      <c r="AE422" s="38" t="str">
        <f>IF(COUNTIF($Q422:$AB422, "X")=0, "", IFERROR(INDEX('Intro &amp; Setup'!$T$17:$T$28, MATCH(INDEX($Q$10:$AB$10, $AC422, MATCH("X", $Q422:$AB422, 0)), 'Intro &amp; Setup'!$AA$17:$AA$28, 0)), ""))</f>
        <v/>
      </c>
      <c r="AG422" s="84" t="str">
        <f t="shared" si="62"/>
        <v/>
      </c>
      <c r="AI422" s="36">
        <f t="shared" si="63"/>
        <v>0</v>
      </c>
      <c r="AK422" s="36" t="str">
        <f t="shared" si="64"/>
        <v/>
      </c>
    </row>
    <row r="423" spans="1:37" x14ac:dyDescent="0.25">
      <c r="A423" s="34"/>
      <c r="B423" s="55"/>
      <c r="C423" s="56"/>
      <c r="D423" s="56"/>
      <c r="E423" s="56"/>
      <c r="F423" s="56"/>
      <c r="G423" s="57"/>
      <c r="H423" s="57"/>
      <c r="I423" s="58"/>
      <c r="J423" s="34"/>
      <c r="L423" s="36" t="str">
        <f>IF($B423="", "", IFERROR(FIND(Campaigns!$Q$4, $B423), ""))</f>
        <v/>
      </c>
      <c r="M423" s="73" t="str">
        <f t="shared" si="59"/>
        <v/>
      </c>
      <c r="N423" s="74" t="str">
        <f t="shared" si="60"/>
        <v/>
      </c>
      <c r="O423" s="22" t="str">
        <f t="shared" si="61"/>
        <v/>
      </c>
      <c r="Q423" s="20" t="str">
        <f t="shared" si="65"/>
        <v/>
      </c>
      <c r="R423" s="21" t="str">
        <f t="shared" si="66"/>
        <v/>
      </c>
      <c r="S423" s="21" t="str">
        <f t="shared" si="66"/>
        <v/>
      </c>
      <c r="T423" s="21" t="str">
        <f t="shared" si="66"/>
        <v/>
      </c>
      <c r="U423" s="21" t="str">
        <f t="shared" si="66"/>
        <v/>
      </c>
      <c r="V423" s="21" t="str">
        <f t="shared" si="66"/>
        <v/>
      </c>
      <c r="W423" s="21" t="str">
        <f t="shared" si="66"/>
        <v/>
      </c>
      <c r="X423" s="21" t="str">
        <f t="shared" si="66"/>
        <v/>
      </c>
      <c r="Y423" s="21" t="str">
        <f t="shared" si="66"/>
        <v/>
      </c>
      <c r="Z423" s="21" t="str">
        <f t="shared" si="66"/>
        <v/>
      </c>
      <c r="AA423" s="21" t="str">
        <f t="shared" si="66"/>
        <v/>
      </c>
      <c r="AB423" s="38" t="str">
        <f t="shared" si="66"/>
        <v/>
      </c>
      <c r="AD423" s="36" t="str">
        <f>IF($N423="", "", IFERROR(INDEX(Campaigns!$D$11:$D$380, MATCH($N423, Campaigns!$E$11:$E$380, 0)), ""))</f>
        <v/>
      </c>
      <c r="AE423" s="38" t="str">
        <f>IF(COUNTIF($Q423:$AB423, "X")=0, "", IFERROR(INDEX('Intro &amp; Setup'!$T$17:$T$28, MATCH(INDEX($Q$10:$AB$10, $AC423, MATCH("X", $Q423:$AB423, 0)), 'Intro &amp; Setup'!$AA$17:$AA$28, 0)), ""))</f>
        <v/>
      </c>
      <c r="AG423" s="84" t="str">
        <f t="shared" si="62"/>
        <v/>
      </c>
      <c r="AI423" s="36">
        <f t="shared" si="63"/>
        <v>0</v>
      </c>
      <c r="AK423" s="36" t="str">
        <f t="shared" si="64"/>
        <v/>
      </c>
    </row>
    <row r="424" spans="1:37" x14ac:dyDescent="0.25">
      <c r="A424" s="34"/>
      <c r="B424" s="55"/>
      <c r="C424" s="56"/>
      <c r="D424" s="56"/>
      <c r="E424" s="56"/>
      <c r="F424" s="56"/>
      <c r="G424" s="57"/>
      <c r="H424" s="57"/>
      <c r="I424" s="58"/>
      <c r="J424" s="34"/>
      <c r="L424" s="36" t="str">
        <f>IF($B424="", "", IFERROR(FIND(Campaigns!$Q$4, $B424), ""))</f>
        <v/>
      </c>
      <c r="M424" s="73" t="str">
        <f t="shared" si="59"/>
        <v/>
      </c>
      <c r="N424" s="74" t="str">
        <f t="shared" si="60"/>
        <v/>
      </c>
      <c r="O424" s="22" t="str">
        <f t="shared" si="61"/>
        <v/>
      </c>
      <c r="Q424" s="20" t="str">
        <f t="shared" si="65"/>
        <v/>
      </c>
      <c r="R424" s="21" t="str">
        <f t="shared" si="66"/>
        <v/>
      </c>
      <c r="S424" s="21" t="str">
        <f t="shared" si="66"/>
        <v/>
      </c>
      <c r="T424" s="21" t="str">
        <f t="shared" si="66"/>
        <v/>
      </c>
      <c r="U424" s="21" t="str">
        <f t="shared" si="66"/>
        <v/>
      </c>
      <c r="V424" s="21" t="str">
        <f t="shared" si="66"/>
        <v/>
      </c>
      <c r="W424" s="21" t="str">
        <f t="shared" si="66"/>
        <v/>
      </c>
      <c r="X424" s="21" t="str">
        <f t="shared" si="66"/>
        <v/>
      </c>
      <c r="Y424" s="21" t="str">
        <f t="shared" si="66"/>
        <v/>
      </c>
      <c r="Z424" s="21" t="str">
        <f t="shared" si="66"/>
        <v/>
      </c>
      <c r="AA424" s="21" t="str">
        <f t="shared" si="66"/>
        <v/>
      </c>
      <c r="AB424" s="38" t="str">
        <f t="shared" si="66"/>
        <v/>
      </c>
      <c r="AD424" s="36" t="str">
        <f>IF($N424="", "", IFERROR(INDEX(Campaigns!$D$11:$D$380, MATCH($N424, Campaigns!$E$11:$E$380, 0)), ""))</f>
        <v/>
      </c>
      <c r="AE424" s="38" t="str">
        <f>IF(COUNTIF($Q424:$AB424, "X")=0, "", IFERROR(INDEX('Intro &amp; Setup'!$T$17:$T$28, MATCH(INDEX($Q$10:$AB$10, $AC424, MATCH("X", $Q424:$AB424, 0)), 'Intro &amp; Setup'!$AA$17:$AA$28, 0)), ""))</f>
        <v/>
      </c>
      <c r="AG424" s="84" t="str">
        <f t="shared" si="62"/>
        <v/>
      </c>
      <c r="AI424" s="36">
        <f t="shared" si="63"/>
        <v>0</v>
      </c>
      <c r="AK424" s="36" t="str">
        <f t="shared" si="64"/>
        <v/>
      </c>
    </row>
    <row r="425" spans="1:37" x14ac:dyDescent="0.25">
      <c r="A425" s="34"/>
      <c r="B425" s="55"/>
      <c r="C425" s="56"/>
      <c r="D425" s="56"/>
      <c r="E425" s="56"/>
      <c r="F425" s="56"/>
      <c r="G425" s="57"/>
      <c r="H425" s="57"/>
      <c r="I425" s="58"/>
      <c r="J425" s="34"/>
      <c r="L425" s="36" t="str">
        <f>IF($B425="", "", IFERROR(FIND(Campaigns!$Q$4, $B425), ""))</f>
        <v/>
      </c>
      <c r="M425" s="73" t="str">
        <f t="shared" si="59"/>
        <v/>
      </c>
      <c r="N425" s="74" t="str">
        <f t="shared" si="60"/>
        <v/>
      </c>
      <c r="O425" s="22" t="str">
        <f t="shared" si="61"/>
        <v/>
      </c>
      <c r="Q425" s="20" t="str">
        <f t="shared" si="65"/>
        <v/>
      </c>
      <c r="R425" s="21" t="str">
        <f t="shared" si="66"/>
        <v/>
      </c>
      <c r="S425" s="21" t="str">
        <f t="shared" si="66"/>
        <v/>
      </c>
      <c r="T425" s="21" t="str">
        <f t="shared" si="66"/>
        <v/>
      </c>
      <c r="U425" s="21" t="str">
        <f t="shared" si="66"/>
        <v/>
      </c>
      <c r="V425" s="21" t="str">
        <f t="shared" si="66"/>
        <v/>
      </c>
      <c r="W425" s="21" t="str">
        <f t="shared" si="66"/>
        <v/>
      </c>
      <c r="X425" s="21" t="str">
        <f t="shared" si="66"/>
        <v/>
      </c>
      <c r="Y425" s="21" t="str">
        <f t="shared" si="66"/>
        <v/>
      </c>
      <c r="Z425" s="21" t="str">
        <f t="shared" si="66"/>
        <v/>
      </c>
      <c r="AA425" s="21" t="str">
        <f t="shared" si="66"/>
        <v/>
      </c>
      <c r="AB425" s="38" t="str">
        <f t="shared" si="66"/>
        <v/>
      </c>
      <c r="AD425" s="36" t="str">
        <f>IF($N425="", "", IFERROR(INDEX(Campaigns!$D$11:$D$380, MATCH($N425, Campaigns!$E$11:$E$380, 0)), ""))</f>
        <v/>
      </c>
      <c r="AE425" s="38" t="str">
        <f>IF(COUNTIF($Q425:$AB425, "X")=0, "", IFERROR(INDEX('Intro &amp; Setup'!$T$17:$T$28, MATCH(INDEX($Q$10:$AB$10, $AC425, MATCH("X", $Q425:$AB425, 0)), 'Intro &amp; Setup'!$AA$17:$AA$28, 0)), ""))</f>
        <v/>
      </c>
      <c r="AG425" s="84" t="str">
        <f t="shared" si="62"/>
        <v/>
      </c>
      <c r="AI425" s="36">
        <f t="shared" si="63"/>
        <v>0</v>
      </c>
      <c r="AK425" s="36" t="str">
        <f t="shared" si="64"/>
        <v/>
      </c>
    </row>
    <row r="426" spans="1:37" x14ac:dyDescent="0.25">
      <c r="A426" s="34"/>
      <c r="B426" s="55"/>
      <c r="C426" s="56"/>
      <c r="D426" s="56"/>
      <c r="E426" s="56"/>
      <c r="F426" s="56"/>
      <c r="G426" s="57"/>
      <c r="H426" s="57"/>
      <c r="I426" s="58"/>
      <c r="J426" s="34"/>
      <c r="L426" s="36" t="str">
        <f>IF($B426="", "", IFERROR(FIND(Campaigns!$Q$4, $B426), ""))</f>
        <v/>
      </c>
      <c r="M426" s="73" t="str">
        <f t="shared" si="59"/>
        <v/>
      </c>
      <c r="N426" s="74" t="str">
        <f t="shared" si="60"/>
        <v/>
      </c>
      <c r="O426" s="22" t="str">
        <f t="shared" si="61"/>
        <v/>
      </c>
      <c r="Q426" s="20" t="str">
        <f t="shared" si="65"/>
        <v/>
      </c>
      <c r="R426" s="21" t="str">
        <f t="shared" si="66"/>
        <v/>
      </c>
      <c r="S426" s="21" t="str">
        <f t="shared" si="66"/>
        <v/>
      </c>
      <c r="T426" s="21" t="str">
        <f t="shared" si="66"/>
        <v/>
      </c>
      <c r="U426" s="21" t="str">
        <f t="shared" si="66"/>
        <v/>
      </c>
      <c r="V426" s="21" t="str">
        <f t="shared" si="66"/>
        <v/>
      </c>
      <c r="W426" s="21" t="str">
        <f t="shared" si="66"/>
        <v/>
      </c>
      <c r="X426" s="21" t="str">
        <f t="shared" si="66"/>
        <v/>
      </c>
      <c r="Y426" s="21" t="str">
        <f t="shared" si="66"/>
        <v/>
      </c>
      <c r="Z426" s="21" t="str">
        <f t="shared" si="66"/>
        <v/>
      </c>
      <c r="AA426" s="21" t="str">
        <f t="shared" si="66"/>
        <v/>
      </c>
      <c r="AB426" s="38" t="str">
        <f t="shared" si="66"/>
        <v/>
      </c>
      <c r="AD426" s="36" t="str">
        <f>IF($N426="", "", IFERROR(INDEX(Campaigns!$D$11:$D$380, MATCH($N426, Campaigns!$E$11:$E$380, 0)), ""))</f>
        <v/>
      </c>
      <c r="AE426" s="38" t="str">
        <f>IF(COUNTIF($Q426:$AB426, "X")=0, "", IFERROR(INDEX('Intro &amp; Setup'!$T$17:$T$28, MATCH(INDEX($Q$10:$AB$10, $AC426, MATCH("X", $Q426:$AB426, 0)), 'Intro &amp; Setup'!$AA$17:$AA$28, 0)), ""))</f>
        <v/>
      </c>
      <c r="AG426" s="84" t="str">
        <f t="shared" si="62"/>
        <v/>
      </c>
      <c r="AI426" s="36">
        <f t="shared" si="63"/>
        <v>0</v>
      </c>
      <c r="AK426" s="36" t="str">
        <f t="shared" si="64"/>
        <v/>
      </c>
    </row>
    <row r="427" spans="1:37" x14ac:dyDescent="0.25">
      <c r="A427" s="34"/>
      <c r="B427" s="55"/>
      <c r="C427" s="56"/>
      <c r="D427" s="56"/>
      <c r="E427" s="56"/>
      <c r="F427" s="56"/>
      <c r="G427" s="57"/>
      <c r="H427" s="57"/>
      <c r="I427" s="58"/>
      <c r="J427" s="34"/>
      <c r="L427" s="36" t="str">
        <f>IF($B427="", "", IFERROR(FIND(Campaigns!$Q$4, $B427), ""))</f>
        <v/>
      </c>
      <c r="M427" s="73" t="str">
        <f t="shared" si="59"/>
        <v/>
      </c>
      <c r="N427" s="74" t="str">
        <f t="shared" si="60"/>
        <v/>
      </c>
      <c r="O427" s="22" t="str">
        <f t="shared" si="61"/>
        <v/>
      </c>
      <c r="Q427" s="20" t="str">
        <f t="shared" si="65"/>
        <v/>
      </c>
      <c r="R427" s="21" t="str">
        <f t="shared" si="66"/>
        <v/>
      </c>
      <c r="S427" s="21" t="str">
        <f t="shared" si="66"/>
        <v/>
      </c>
      <c r="T427" s="21" t="str">
        <f t="shared" si="66"/>
        <v/>
      </c>
      <c r="U427" s="21" t="str">
        <f t="shared" si="66"/>
        <v/>
      </c>
      <c r="V427" s="21" t="str">
        <f t="shared" si="66"/>
        <v/>
      </c>
      <c r="W427" s="21" t="str">
        <f t="shared" si="66"/>
        <v/>
      </c>
      <c r="X427" s="21" t="str">
        <f t="shared" si="66"/>
        <v/>
      </c>
      <c r="Y427" s="21" t="str">
        <f t="shared" si="66"/>
        <v/>
      </c>
      <c r="Z427" s="21" t="str">
        <f t="shared" si="66"/>
        <v/>
      </c>
      <c r="AA427" s="21" t="str">
        <f t="shared" si="66"/>
        <v/>
      </c>
      <c r="AB427" s="38" t="str">
        <f t="shared" si="66"/>
        <v/>
      </c>
      <c r="AD427" s="36" t="str">
        <f>IF($N427="", "", IFERROR(INDEX(Campaigns!$D$11:$D$380, MATCH($N427, Campaigns!$E$11:$E$380, 0)), ""))</f>
        <v/>
      </c>
      <c r="AE427" s="38" t="str">
        <f>IF(COUNTIF($Q427:$AB427, "X")=0, "", IFERROR(INDEX('Intro &amp; Setup'!$T$17:$T$28, MATCH(INDEX($Q$10:$AB$10, $AC427, MATCH("X", $Q427:$AB427, 0)), 'Intro &amp; Setup'!$AA$17:$AA$28, 0)), ""))</f>
        <v/>
      </c>
      <c r="AG427" s="84" t="str">
        <f t="shared" si="62"/>
        <v/>
      </c>
      <c r="AI427" s="36">
        <f t="shared" si="63"/>
        <v>0</v>
      </c>
      <c r="AK427" s="36" t="str">
        <f t="shared" si="64"/>
        <v/>
      </c>
    </row>
    <row r="428" spans="1:37" x14ac:dyDescent="0.25">
      <c r="A428" s="34"/>
      <c r="B428" s="55"/>
      <c r="C428" s="56"/>
      <c r="D428" s="56"/>
      <c r="E428" s="56"/>
      <c r="F428" s="56"/>
      <c r="G428" s="57"/>
      <c r="H428" s="57"/>
      <c r="I428" s="58"/>
      <c r="J428" s="34"/>
      <c r="L428" s="36" t="str">
        <f>IF($B428="", "", IFERROR(FIND(Campaigns!$Q$4, $B428), ""))</f>
        <v/>
      </c>
      <c r="M428" s="73" t="str">
        <f t="shared" si="59"/>
        <v/>
      </c>
      <c r="N428" s="74" t="str">
        <f t="shared" si="60"/>
        <v/>
      </c>
      <c r="O428" s="22" t="str">
        <f t="shared" si="61"/>
        <v/>
      </c>
      <c r="Q428" s="20" t="str">
        <f t="shared" si="65"/>
        <v/>
      </c>
      <c r="R428" s="21" t="str">
        <f t="shared" si="66"/>
        <v/>
      </c>
      <c r="S428" s="21" t="str">
        <f t="shared" si="66"/>
        <v/>
      </c>
      <c r="T428" s="21" t="str">
        <f t="shared" si="66"/>
        <v/>
      </c>
      <c r="U428" s="21" t="str">
        <f t="shared" si="66"/>
        <v/>
      </c>
      <c r="V428" s="21" t="str">
        <f t="shared" si="66"/>
        <v/>
      </c>
      <c r="W428" s="21" t="str">
        <f t="shared" si="66"/>
        <v/>
      </c>
      <c r="X428" s="21" t="str">
        <f t="shared" si="66"/>
        <v/>
      </c>
      <c r="Y428" s="21" t="str">
        <f t="shared" si="66"/>
        <v/>
      </c>
      <c r="Z428" s="21" t="str">
        <f t="shared" si="66"/>
        <v/>
      </c>
      <c r="AA428" s="21" t="str">
        <f t="shared" si="66"/>
        <v/>
      </c>
      <c r="AB428" s="38" t="str">
        <f t="shared" si="66"/>
        <v/>
      </c>
      <c r="AD428" s="36" t="str">
        <f>IF($N428="", "", IFERROR(INDEX(Campaigns!$D$11:$D$380, MATCH($N428, Campaigns!$E$11:$E$380, 0)), ""))</f>
        <v/>
      </c>
      <c r="AE428" s="38" t="str">
        <f>IF(COUNTIF($Q428:$AB428, "X")=0, "", IFERROR(INDEX('Intro &amp; Setup'!$T$17:$T$28, MATCH(INDEX($Q$10:$AB$10, $AC428, MATCH("X", $Q428:$AB428, 0)), 'Intro &amp; Setup'!$AA$17:$AA$28, 0)), ""))</f>
        <v/>
      </c>
      <c r="AG428" s="84" t="str">
        <f t="shared" si="62"/>
        <v/>
      </c>
      <c r="AI428" s="36">
        <f t="shared" si="63"/>
        <v>0</v>
      </c>
      <c r="AK428" s="36" t="str">
        <f t="shared" si="64"/>
        <v/>
      </c>
    </row>
    <row r="429" spans="1:37" x14ac:dyDescent="0.25">
      <c r="A429" s="34"/>
      <c r="B429" s="55"/>
      <c r="C429" s="56"/>
      <c r="D429" s="56"/>
      <c r="E429" s="56"/>
      <c r="F429" s="56"/>
      <c r="G429" s="57"/>
      <c r="H429" s="57"/>
      <c r="I429" s="58"/>
      <c r="J429" s="34"/>
      <c r="L429" s="36" t="str">
        <f>IF($B429="", "", IFERROR(FIND(Campaigns!$Q$4, $B429), ""))</f>
        <v/>
      </c>
      <c r="M429" s="73" t="str">
        <f t="shared" si="59"/>
        <v/>
      </c>
      <c r="N429" s="74" t="str">
        <f t="shared" si="60"/>
        <v/>
      </c>
      <c r="O429" s="22" t="str">
        <f t="shared" si="61"/>
        <v/>
      </c>
      <c r="Q429" s="20" t="str">
        <f t="shared" si="65"/>
        <v/>
      </c>
      <c r="R429" s="21" t="str">
        <f t="shared" si="66"/>
        <v/>
      </c>
      <c r="S429" s="21" t="str">
        <f t="shared" si="66"/>
        <v/>
      </c>
      <c r="T429" s="21" t="str">
        <f t="shared" si="66"/>
        <v/>
      </c>
      <c r="U429" s="21" t="str">
        <f t="shared" si="66"/>
        <v/>
      </c>
      <c r="V429" s="21" t="str">
        <f t="shared" si="66"/>
        <v/>
      </c>
      <c r="W429" s="21" t="str">
        <f t="shared" si="66"/>
        <v/>
      </c>
      <c r="X429" s="21" t="str">
        <f t="shared" si="66"/>
        <v/>
      </c>
      <c r="Y429" s="21" t="str">
        <f t="shared" si="66"/>
        <v/>
      </c>
      <c r="Z429" s="21" t="str">
        <f t="shared" si="66"/>
        <v/>
      </c>
      <c r="AA429" s="21" t="str">
        <f t="shared" si="66"/>
        <v/>
      </c>
      <c r="AB429" s="38" t="str">
        <f t="shared" si="66"/>
        <v/>
      </c>
      <c r="AD429" s="36" t="str">
        <f>IF($N429="", "", IFERROR(INDEX(Campaigns!$D$11:$D$380, MATCH($N429, Campaigns!$E$11:$E$380, 0)), ""))</f>
        <v/>
      </c>
      <c r="AE429" s="38" t="str">
        <f>IF(COUNTIF($Q429:$AB429, "X")=0, "", IFERROR(INDEX('Intro &amp; Setup'!$T$17:$T$28, MATCH(INDEX($Q$10:$AB$10, $AC429, MATCH("X", $Q429:$AB429, 0)), 'Intro &amp; Setup'!$AA$17:$AA$28, 0)), ""))</f>
        <v/>
      </c>
      <c r="AG429" s="84" t="str">
        <f t="shared" si="62"/>
        <v/>
      </c>
      <c r="AI429" s="36">
        <f t="shared" si="63"/>
        <v>0</v>
      </c>
      <c r="AK429" s="36" t="str">
        <f t="shared" si="64"/>
        <v/>
      </c>
    </row>
    <row r="430" spans="1:37" x14ac:dyDescent="0.25">
      <c r="A430" s="34"/>
      <c r="B430" s="55"/>
      <c r="C430" s="56"/>
      <c r="D430" s="56"/>
      <c r="E430" s="56"/>
      <c r="F430" s="56"/>
      <c r="G430" s="57"/>
      <c r="H430" s="57"/>
      <c r="I430" s="58"/>
      <c r="J430" s="34"/>
      <c r="L430" s="36" t="str">
        <f>IF($B430="", "", IFERROR(FIND(Campaigns!$Q$4, $B430), ""))</f>
        <v/>
      </c>
      <c r="M430" s="73" t="str">
        <f t="shared" si="59"/>
        <v/>
      </c>
      <c r="N430" s="74" t="str">
        <f t="shared" si="60"/>
        <v/>
      </c>
      <c r="O430" s="22" t="str">
        <f t="shared" si="61"/>
        <v/>
      </c>
      <c r="Q430" s="20" t="str">
        <f t="shared" si="65"/>
        <v/>
      </c>
      <c r="R430" s="21" t="str">
        <f t="shared" si="66"/>
        <v/>
      </c>
      <c r="S430" s="21" t="str">
        <f t="shared" si="66"/>
        <v/>
      </c>
      <c r="T430" s="21" t="str">
        <f t="shared" si="66"/>
        <v/>
      </c>
      <c r="U430" s="21" t="str">
        <f t="shared" si="66"/>
        <v/>
      </c>
      <c r="V430" s="21" t="str">
        <f t="shared" si="66"/>
        <v/>
      </c>
      <c r="W430" s="21" t="str">
        <f t="shared" si="66"/>
        <v/>
      </c>
      <c r="X430" s="21" t="str">
        <f t="shared" si="66"/>
        <v/>
      </c>
      <c r="Y430" s="21" t="str">
        <f t="shared" si="66"/>
        <v/>
      </c>
      <c r="Z430" s="21" t="str">
        <f t="shared" si="66"/>
        <v/>
      </c>
      <c r="AA430" s="21" t="str">
        <f t="shared" si="66"/>
        <v/>
      </c>
      <c r="AB430" s="38" t="str">
        <f t="shared" si="66"/>
        <v/>
      </c>
      <c r="AD430" s="36" t="str">
        <f>IF($N430="", "", IFERROR(INDEX(Campaigns!$D$11:$D$380, MATCH($N430, Campaigns!$E$11:$E$380, 0)), ""))</f>
        <v/>
      </c>
      <c r="AE430" s="38" t="str">
        <f>IF(COUNTIF($Q430:$AB430, "X")=0, "", IFERROR(INDEX('Intro &amp; Setup'!$T$17:$T$28, MATCH(INDEX($Q$10:$AB$10, $AC430, MATCH("X", $Q430:$AB430, 0)), 'Intro &amp; Setup'!$AA$17:$AA$28, 0)), ""))</f>
        <v/>
      </c>
      <c r="AG430" s="84" t="str">
        <f t="shared" si="62"/>
        <v/>
      </c>
      <c r="AI430" s="36">
        <f t="shared" si="63"/>
        <v>0</v>
      </c>
      <c r="AK430" s="36" t="str">
        <f t="shared" si="64"/>
        <v/>
      </c>
    </row>
    <row r="431" spans="1:37" x14ac:dyDescent="0.25">
      <c r="A431" s="34"/>
      <c r="B431" s="55"/>
      <c r="C431" s="56"/>
      <c r="D431" s="56"/>
      <c r="E431" s="56"/>
      <c r="F431" s="56"/>
      <c r="G431" s="57"/>
      <c r="H431" s="57"/>
      <c r="I431" s="58"/>
      <c r="J431" s="34"/>
      <c r="L431" s="36" t="str">
        <f>IF($B431="", "", IFERROR(FIND(Campaigns!$Q$4, $B431), ""))</f>
        <v/>
      </c>
      <c r="M431" s="73" t="str">
        <f t="shared" si="59"/>
        <v/>
      </c>
      <c r="N431" s="74" t="str">
        <f t="shared" si="60"/>
        <v/>
      </c>
      <c r="O431" s="22" t="str">
        <f t="shared" si="61"/>
        <v/>
      </c>
      <c r="Q431" s="20" t="str">
        <f t="shared" si="65"/>
        <v/>
      </c>
      <c r="R431" s="21" t="str">
        <f t="shared" si="66"/>
        <v/>
      </c>
      <c r="S431" s="21" t="str">
        <f t="shared" si="66"/>
        <v/>
      </c>
      <c r="T431" s="21" t="str">
        <f t="shared" si="66"/>
        <v/>
      </c>
      <c r="U431" s="21" t="str">
        <f t="shared" si="66"/>
        <v/>
      </c>
      <c r="V431" s="21" t="str">
        <f t="shared" si="66"/>
        <v/>
      </c>
      <c r="W431" s="21" t="str">
        <f t="shared" si="66"/>
        <v/>
      </c>
      <c r="X431" s="21" t="str">
        <f t="shared" si="66"/>
        <v/>
      </c>
      <c r="Y431" s="21" t="str">
        <f t="shared" si="66"/>
        <v/>
      </c>
      <c r="Z431" s="21" t="str">
        <f t="shared" si="66"/>
        <v/>
      </c>
      <c r="AA431" s="21" t="str">
        <f t="shared" si="66"/>
        <v/>
      </c>
      <c r="AB431" s="38" t="str">
        <f t="shared" ref="R431:AB455" si="67">IFERROR(IF(AB$10="", "", IF(LEFT($O431, AB$8)=AB$10, "X", "")), "")</f>
        <v/>
      </c>
      <c r="AD431" s="36" t="str">
        <f>IF($N431="", "", IFERROR(INDEX(Campaigns!$D$11:$D$380, MATCH($N431, Campaigns!$E$11:$E$380, 0)), ""))</f>
        <v/>
      </c>
      <c r="AE431" s="38" t="str">
        <f>IF(COUNTIF($Q431:$AB431, "X")=0, "", IFERROR(INDEX('Intro &amp; Setup'!$T$17:$T$28, MATCH(INDEX($Q$10:$AB$10, $AC431, MATCH("X", $Q431:$AB431, 0)), 'Intro &amp; Setup'!$AA$17:$AA$28, 0)), ""))</f>
        <v/>
      </c>
      <c r="AG431" s="84" t="str">
        <f t="shared" si="62"/>
        <v/>
      </c>
      <c r="AI431" s="36">
        <f t="shared" si="63"/>
        <v>0</v>
      </c>
      <c r="AK431" s="36" t="str">
        <f t="shared" si="64"/>
        <v/>
      </c>
    </row>
    <row r="432" spans="1:37" x14ac:dyDescent="0.25">
      <c r="A432" s="34"/>
      <c r="B432" s="55"/>
      <c r="C432" s="56"/>
      <c r="D432" s="56"/>
      <c r="E432" s="56"/>
      <c r="F432" s="56"/>
      <c r="G432" s="57"/>
      <c r="H432" s="57"/>
      <c r="I432" s="58"/>
      <c r="J432" s="34"/>
      <c r="L432" s="36" t="str">
        <f>IF($B432="", "", IFERROR(FIND(Campaigns!$Q$4, $B432), ""))</f>
        <v/>
      </c>
      <c r="M432" s="73" t="str">
        <f t="shared" si="59"/>
        <v/>
      </c>
      <c r="N432" s="74" t="str">
        <f t="shared" si="60"/>
        <v/>
      </c>
      <c r="O432" s="22" t="str">
        <f t="shared" si="61"/>
        <v/>
      </c>
      <c r="Q432" s="20" t="str">
        <f t="shared" si="65"/>
        <v/>
      </c>
      <c r="R432" s="21" t="str">
        <f t="shared" si="67"/>
        <v/>
      </c>
      <c r="S432" s="21" t="str">
        <f t="shared" si="67"/>
        <v/>
      </c>
      <c r="T432" s="21" t="str">
        <f t="shared" si="67"/>
        <v/>
      </c>
      <c r="U432" s="21" t="str">
        <f t="shared" si="67"/>
        <v/>
      </c>
      <c r="V432" s="21" t="str">
        <f t="shared" si="67"/>
        <v/>
      </c>
      <c r="W432" s="21" t="str">
        <f t="shared" si="67"/>
        <v/>
      </c>
      <c r="X432" s="21" t="str">
        <f t="shared" si="67"/>
        <v/>
      </c>
      <c r="Y432" s="21" t="str">
        <f t="shared" si="67"/>
        <v/>
      </c>
      <c r="Z432" s="21" t="str">
        <f t="shared" si="67"/>
        <v/>
      </c>
      <c r="AA432" s="21" t="str">
        <f t="shared" si="67"/>
        <v/>
      </c>
      <c r="AB432" s="38" t="str">
        <f t="shared" si="67"/>
        <v/>
      </c>
      <c r="AD432" s="36" t="str">
        <f>IF($N432="", "", IFERROR(INDEX(Campaigns!$D$11:$D$380, MATCH($N432, Campaigns!$E$11:$E$380, 0)), ""))</f>
        <v/>
      </c>
      <c r="AE432" s="38" t="str">
        <f>IF(COUNTIF($Q432:$AB432, "X")=0, "", IFERROR(INDEX('Intro &amp; Setup'!$T$17:$T$28, MATCH(INDEX($Q$10:$AB$10, $AC432, MATCH("X", $Q432:$AB432, 0)), 'Intro &amp; Setup'!$AA$17:$AA$28, 0)), ""))</f>
        <v/>
      </c>
      <c r="AG432" s="84" t="str">
        <f t="shared" si="62"/>
        <v/>
      </c>
      <c r="AI432" s="36">
        <f t="shared" si="63"/>
        <v>0</v>
      </c>
      <c r="AK432" s="36" t="str">
        <f t="shared" si="64"/>
        <v/>
      </c>
    </row>
    <row r="433" spans="1:37" x14ac:dyDescent="0.25">
      <c r="A433" s="34"/>
      <c r="B433" s="55"/>
      <c r="C433" s="56"/>
      <c r="D433" s="56"/>
      <c r="E433" s="56"/>
      <c r="F433" s="56"/>
      <c r="G433" s="57"/>
      <c r="H433" s="57"/>
      <c r="I433" s="58"/>
      <c r="J433" s="34"/>
      <c r="L433" s="36" t="str">
        <f>IF($B433="", "", IFERROR(FIND(Campaigns!$Q$4, $B433), ""))</f>
        <v/>
      </c>
      <c r="M433" s="73" t="str">
        <f t="shared" si="59"/>
        <v/>
      </c>
      <c r="N433" s="74" t="str">
        <f t="shared" si="60"/>
        <v/>
      </c>
      <c r="O433" s="22" t="str">
        <f t="shared" si="61"/>
        <v/>
      </c>
      <c r="Q433" s="20" t="str">
        <f t="shared" si="65"/>
        <v/>
      </c>
      <c r="R433" s="21" t="str">
        <f t="shared" si="67"/>
        <v/>
      </c>
      <c r="S433" s="21" t="str">
        <f t="shared" si="67"/>
        <v/>
      </c>
      <c r="T433" s="21" t="str">
        <f t="shared" si="67"/>
        <v/>
      </c>
      <c r="U433" s="21" t="str">
        <f t="shared" si="67"/>
        <v/>
      </c>
      <c r="V433" s="21" t="str">
        <f t="shared" si="67"/>
        <v/>
      </c>
      <c r="W433" s="21" t="str">
        <f t="shared" si="67"/>
        <v/>
      </c>
      <c r="X433" s="21" t="str">
        <f t="shared" si="67"/>
        <v/>
      </c>
      <c r="Y433" s="21" t="str">
        <f t="shared" si="67"/>
        <v/>
      </c>
      <c r="Z433" s="21" t="str">
        <f t="shared" si="67"/>
        <v/>
      </c>
      <c r="AA433" s="21" t="str">
        <f t="shared" si="67"/>
        <v/>
      </c>
      <c r="AB433" s="38" t="str">
        <f t="shared" si="67"/>
        <v/>
      </c>
      <c r="AD433" s="36" t="str">
        <f>IF($N433="", "", IFERROR(INDEX(Campaigns!$D$11:$D$380, MATCH($N433, Campaigns!$E$11:$E$380, 0)), ""))</f>
        <v/>
      </c>
      <c r="AE433" s="38" t="str">
        <f>IF(COUNTIF($Q433:$AB433, "X")=0, "", IFERROR(INDEX('Intro &amp; Setup'!$T$17:$T$28, MATCH(INDEX($Q$10:$AB$10, $AC433, MATCH("X", $Q433:$AB433, 0)), 'Intro &amp; Setup'!$AA$17:$AA$28, 0)), ""))</f>
        <v/>
      </c>
      <c r="AG433" s="84" t="str">
        <f t="shared" si="62"/>
        <v/>
      </c>
      <c r="AI433" s="36">
        <f t="shared" si="63"/>
        <v>0</v>
      </c>
      <c r="AK433" s="36" t="str">
        <f t="shared" si="64"/>
        <v/>
      </c>
    </row>
    <row r="434" spans="1:37" x14ac:dyDescent="0.25">
      <c r="A434" s="34"/>
      <c r="B434" s="55"/>
      <c r="C434" s="56"/>
      <c r="D434" s="56"/>
      <c r="E434" s="56"/>
      <c r="F434" s="56"/>
      <c r="G434" s="57"/>
      <c r="H434" s="57"/>
      <c r="I434" s="58"/>
      <c r="J434" s="34"/>
      <c r="L434" s="36" t="str">
        <f>IF($B434="", "", IFERROR(FIND(Campaigns!$Q$4, $B434), ""))</f>
        <v/>
      </c>
      <c r="M434" s="73" t="str">
        <f t="shared" si="59"/>
        <v/>
      </c>
      <c r="N434" s="74" t="str">
        <f t="shared" si="60"/>
        <v/>
      </c>
      <c r="O434" s="22" t="str">
        <f t="shared" si="61"/>
        <v/>
      </c>
      <c r="Q434" s="20" t="str">
        <f t="shared" si="65"/>
        <v/>
      </c>
      <c r="R434" s="21" t="str">
        <f t="shared" si="67"/>
        <v/>
      </c>
      <c r="S434" s="21" t="str">
        <f t="shared" si="67"/>
        <v/>
      </c>
      <c r="T434" s="21" t="str">
        <f t="shared" si="67"/>
        <v/>
      </c>
      <c r="U434" s="21" t="str">
        <f t="shared" si="67"/>
        <v/>
      </c>
      <c r="V434" s="21" t="str">
        <f t="shared" si="67"/>
        <v/>
      </c>
      <c r="W434" s="21" t="str">
        <f t="shared" si="67"/>
        <v/>
      </c>
      <c r="X434" s="21" t="str">
        <f t="shared" si="67"/>
        <v/>
      </c>
      <c r="Y434" s="21" t="str">
        <f t="shared" si="67"/>
        <v/>
      </c>
      <c r="Z434" s="21" t="str">
        <f t="shared" si="67"/>
        <v/>
      </c>
      <c r="AA434" s="21" t="str">
        <f t="shared" si="67"/>
        <v/>
      </c>
      <c r="AB434" s="38" t="str">
        <f t="shared" si="67"/>
        <v/>
      </c>
      <c r="AD434" s="36" t="str">
        <f>IF($N434="", "", IFERROR(INDEX(Campaigns!$D$11:$D$380, MATCH($N434, Campaigns!$E$11:$E$380, 0)), ""))</f>
        <v/>
      </c>
      <c r="AE434" s="38" t="str">
        <f>IF(COUNTIF($Q434:$AB434, "X")=0, "", IFERROR(INDEX('Intro &amp; Setup'!$T$17:$T$28, MATCH(INDEX($Q$10:$AB$10, $AC434, MATCH("X", $Q434:$AB434, 0)), 'Intro &amp; Setup'!$AA$17:$AA$28, 0)), ""))</f>
        <v/>
      </c>
      <c r="AG434" s="84" t="str">
        <f t="shared" si="62"/>
        <v/>
      </c>
      <c r="AI434" s="36">
        <f t="shared" si="63"/>
        <v>0</v>
      </c>
      <c r="AK434" s="36" t="str">
        <f t="shared" si="64"/>
        <v/>
      </c>
    </row>
    <row r="435" spans="1:37" x14ac:dyDescent="0.25">
      <c r="A435" s="34"/>
      <c r="B435" s="55"/>
      <c r="C435" s="56"/>
      <c r="D435" s="56"/>
      <c r="E435" s="56"/>
      <c r="F435" s="56"/>
      <c r="G435" s="57"/>
      <c r="H435" s="57"/>
      <c r="I435" s="58"/>
      <c r="J435" s="34"/>
      <c r="L435" s="36" t="str">
        <f>IF($B435="", "", IFERROR(FIND(Campaigns!$Q$4, $B435), ""))</f>
        <v/>
      </c>
      <c r="M435" s="73" t="str">
        <f t="shared" si="59"/>
        <v/>
      </c>
      <c r="N435" s="74" t="str">
        <f t="shared" si="60"/>
        <v/>
      </c>
      <c r="O435" s="22" t="str">
        <f t="shared" si="61"/>
        <v/>
      </c>
      <c r="Q435" s="20" t="str">
        <f t="shared" si="65"/>
        <v/>
      </c>
      <c r="R435" s="21" t="str">
        <f t="shared" si="67"/>
        <v/>
      </c>
      <c r="S435" s="21" t="str">
        <f t="shared" si="67"/>
        <v/>
      </c>
      <c r="T435" s="21" t="str">
        <f t="shared" si="67"/>
        <v/>
      </c>
      <c r="U435" s="21" t="str">
        <f t="shared" si="67"/>
        <v/>
      </c>
      <c r="V435" s="21" t="str">
        <f t="shared" si="67"/>
        <v/>
      </c>
      <c r="W435" s="21" t="str">
        <f t="shared" si="67"/>
        <v/>
      </c>
      <c r="X435" s="21" t="str">
        <f t="shared" si="67"/>
        <v/>
      </c>
      <c r="Y435" s="21" t="str">
        <f t="shared" si="67"/>
        <v/>
      </c>
      <c r="Z435" s="21" t="str">
        <f t="shared" si="67"/>
        <v/>
      </c>
      <c r="AA435" s="21" t="str">
        <f t="shared" si="67"/>
        <v/>
      </c>
      <c r="AB435" s="38" t="str">
        <f t="shared" si="67"/>
        <v/>
      </c>
      <c r="AD435" s="36" t="str">
        <f>IF($N435="", "", IFERROR(INDEX(Campaigns!$D$11:$D$380, MATCH($N435, Campaigns!$E$11:$E$380, 0)), ""))</f>
        <v/>
      </c>
      <c r="AE435" s="38" t="str">
        <f>IF(COUNTIF($Q435:$AB435, "X")=0, "", IFERROR(INDEX('Intro &amp; Setup'!$T$17:$T$28, MATCH(INDEX($Q$10:$AB$10, $AC435, MATCH("X", $Q435:$AB435, 0)), 'Intro &amp; Setup'!$AA$17:$AA$28, 0)), ""))</f>
        <v/>
      </c>
      <c r="AG435" s="84" t="str">
        <f t="shared" si="62"/>
        <v/>
      </c>
      <c r="AI435" s="36">
        <f t="shared" si="63"/>
        <v>0</v>
      </c>
      <c r="AK435" s="36" t="str">
        <f t="shared" si="64"/>
        <v/>
      </c>
    </row>
    <row r="436" spans="1:37" x14ac:dyDescent="0.25">
      <c r="A436" s="34"/>
      <c r="B436" s="55"/>
      <c r="C436" s="56"/>
      <c r="D436" s="56"/>
      <c r="E436" s="56"/>
      <c r="F436" s="56"/>
      <c r="G436" s="57"/>
      <c r="H436" s="57"/>
      <c r="I436" s="58"/>
      <c r="J436" s="34"/>
      <c r="L436" s="36" t="str">
        <f>IF($B436="", "", IFERROR(FIND(Campaigns!$Q$4, $B436), ""))</f>
        <v/>
      </c>
      <c r="M436" s="73" t="str">
        <f t="shared" si="59"/>
        <v/>
      </c>
      <c r="N436" s="74" t="str">
        <f t="shared" si="60"/>
        <v/>
      </c>
      <c r="O436" s="22" t="str">
        <f t="shared" si="61"/>
        <v/>
      </c>
      <c r="Q436" s="20" t="str">
        <f t="shared" si="65"/>
        <v/>
      </c>
      <c r="R436" s="21" t="str">
        <f t="shared" si="67"/>
        <v/>
      </c>
      <c r="S436" s="21" t="str">
        <f t="shared" si="67"/>
        <v/>
      </c>
      <c r="T436" s="21" t="str">
        <f t="shared" si="67"/>
        <v/>
      </c>
      <c r="U436" s="21" t="str">
        <f t="shared" si="67"/>
        <v/>
      </c>
      <c r="V436" s="21" t="str">
        <f t="shared" si="67"/>
        <v/>
      </c>
      <c r="W436" s="21" t="str">
        <f t="shared" si="67"/>
        <v/>
      </c>
      <c r="X436" s="21" t="str">
        <f t="shared" si="67"/>
        <v/>
      </c>
      <c r="Y436" s="21" t="str">
        <f t="shared" si="67"/>
        <v/>
      </c>
      <c r="Z436" s="21" t="str">
        <f t="shared" si="67"/>
        <v/>
      </c>
      <c r="AA436" s="21" t="str">
        <f t="shared" si="67"/>
        <v/>
      </c>
      <c r="AB436" s="38" t="str">
        <f t="shared" si="67"/>
        <v/>
      </c>
      <c r="AD436" s="36" t="str">
        <f>IF($N436="", "", IFERROR(INDEX(Campaigns!$D$11:$D$380, MATCH($N436, Campaigns!$E$11:$E$380, 0)), ""))</f>
        <v/>
      </c>
      <c r="AE436" s="38" t="str">
        <f>IF(COUNTIF($Q436:$AB436, "X")=0, "", IFERROR(INDEX('Intro &amp; Setup'!$T$17:$T$28, MATCH(INDEX($Q$10:$AB$10, $AC436, MATCH("X", $Q436:$AB436, 0)), 'Intro &amp; Setup'!$AA$17:$AA$28, 0)), ""))</f>
        <v/>
      </c>
      <c r="AG436" s="84" t="str">
        <f t="shared" si="62"/>
        <v/>
      </c>
      <c r="AI436" s="36">
        <f t="shared" si="63"/>
        <v>0</v>
      </c>
      <c r="AK436" s="36" t="str">
        <f t="shared" si="64"/>
        <v/>
      </c>
    </row>
    <row r="437" spans="1:37" x14ac:dyDescent="0.25">
      <c r="A437" s="34"/>
      <c r="B437" s="55"/>
      <c r="C437" s="56"/>
      <c r="D437" s="56"/>
      <c r="E437" s="56"/>
      <c r="F437" s="56"/>
      <c r="G437" s="57"/>
      <c r="H437" s="57"/>
      <c r="I437" s="58"/>
      <c r="J437" s="34"/>
      <c r="L437" s="36" t="str">
        <f>IF($B437="", "", IFERROR(FIND(Campaigns!$Q$4, $B437), ""))</f>
        <v/>
      </c>
      <c r="M437" s="73" t="str">
        <f t="shared" si="59"/>
        <v/>
      </c>
      <c r="N437" s="74" t="str">
        <f t="shared" si="60"/>
        <v/>
      </c>
      <c r="O437" s="22" t="str">
        <f t="shared" si="61"/>
        <v/>
      </c>
      <c r="Q437" s="20" t="str">
        <f t="shared" si="65"/>
        <v/>
      </c>
      <c r="R437" s="21" t="str">
        <f t="shared" si="67"/>
        <v/>
      </c>
      <c r="S437" s="21" t="str">
        <f t="shared" si="67"/>
        <v/>
      </c>
      <c r="T437" s="21" t="str">
        <f t="shared" si="67"/>
        <v/>
      </c>
      <c r="U437" s="21" t="str">
        <f t="shared" si="67"/>
        <v/>
      </c>
      <c r="V437" s="21" t="str">
        <f t="shared" si="67"/>
        <v/>
      </c>
      <c r="W437" s="21" t="str">
        <f t="shared" si="67"/>
        <v/>
      </c>
      <c r="X437" s="21" t="str">
        <f t="shared" si="67"/>
        <v/>
      </c>
      <c r="Y437" s="21" t="str">
        <f t="shared" si="67"/>
        <v/>
      </c>
      <c r="Z437" s="21" t="str">
        <f t="shared" si="67"/>
        <v/>
      </c>
      <c r="AA437" s="21" t="str">
        <f t="shared" si="67"/>
        <v/>
      </c>
      <c r="AB437" s="38" t="str">
        <f t="shared" si="67"/>
        <v/>
      </c>
      <c r="AD437" s="36" t="str">
        <f>IF($N437="", "", IFERROR(INDEX(Campaigns!$D$11:$D$380, MATCH($N437, Campaigns!$E$11:$E$380, 0)), ""))</f>
        <v/>
      </c>
      <c r="AE437" s="38" t="str">
        <f>IF(COUNTIF($Q437:$AB437, "X")=0, "", IFERROR(INDEX('Intro &amp; Setup'!$T$17:$T$28, MATCH(INDEX($Q$10:$AB$10, $AC437, MATCH("X", $Q437:$AB437, 0)), 'Intro &amp; Setup'!$AA$17:$AA$28, 0)), ""))</f>
        <v/>
      </c>
      <c r="AG437" s="84" t="str">
        <f t="shared" si="62"/>
        <v/>
      </c>
      <c r="AI437" s="36">
        <f t="shared" si="63"/>
        <v>0</v>
      </c>
      <c r="AK437" s="36" t="str">
        <f t="shared" si="64"/>
        <v/>
      </c>
    </row>
    <row r="438" spans="1:37" x14ac:dyDescent="0.25">
      <c r="A438" s="34"/>
      <c r="B438" s="55"/>
      <c r="C438" s="56"/>
      <c r="D438" s="56"/>
      <c r="E438" s="56"/>
      <c r="F438" s="56"/>
      <c r="G438" s="57"/>
      <c r="H438" s="57"/>
      <c r="I438" s="58"/>
      <c r="J438" s="34"/>
      <c r="L438" s="36" t="str">
        <f>IF($B438="", "", IFERROR(FIND(Campaigns!$Q$4, $B438), ""))</f>
        <v/>
      </c>
      <c r="M438" s="73" t="str">
        <f t="shared" si="59"/>
        <v/>
      </c>
      <c r="N438" s="74" t="str">
        <f t="shared" si="60"/>
        <v/>
      </c>
      <c r="O438" s="22" t="str">
        <f t="shared" si="61"/>
        <v/>
      </c>
      <c r="Q438" s="20" t="str">
        <f t="shared" si="65"/>
        <v/>
      </c>
      <c r="R438" s="21" t="str">
        <f t="shared" si="67"/>
        <v/>
      </c>
      <c r="S438" s="21" t="str">
        <f t="shared" si="67"/>
        <v/>
      </c>
      <c r="T438" s="21" t="str">
        <f t="shared" si="67"/>
        <v/>
      </c>
      <c r="U438" s="21" t="str">
        <f t="shared" si="67"/>
        <v/>
      </c>
      <c r="V438" s="21" t="str">
        <f t="shared" si="67"/>
        <v/>
      </c>
      <c r="W438" s="21" t="str">
        <f t="shared" si="67"/>
        <v/>
      </c>
      <c r="X438" s="21" t="str">
        <f t="shared" si="67"/>
        <v/>
      </c>
      <c r="Y438" s="21" t="str">
        <f t="shared" si="67"/>
        <v/>
      </c>
      <c r="Z438" s="21" t="str">
        <f t="shared" si="67"/>
        <v/>
      </c>
      <c r="AA438" s="21" t="str">
        <f t="shared" si="67"/>
        <v/>
      </c>
      <c r="AB438" s="38" t="str">
        <f t="shared" si="67"/>
        <v/>
      </c>
      <c r="AD438" s="36" t="str">
        <f>IF($N438="", "", IFERROR(INDEX(Campaigns!$D$11:$D$380, MATCH($N438, Campaigns!$E$11:$E$380, 0)), ""))</f>
        <v/>
      </c>
      <c r="AE438" s="38" t="str">
        <f>IF(COUNTIF($Q438:$AB438, "X")=0, "", IFERROR(INDEX('Intro &amp; Setup'!$T$17:$T$28, MATCH(INDEX($Q$10:$AB$10, $AC438, MATCH("X", $Q438:$AB438, 0)), 'Intro &amp; Setup'!$AA$17:$AA$28, 0)), ""))</f>
        <v/>
      </c>
      <c r="AG438" s="84" t="str">
        <f t="shared" si="62"/>
        <v/>
      </c>
      <c r="AI438" s="36">
        <f t="shared" si="63"/>
        <v>0</v>
      </c>
      <c r="AK438" s="36" t="str">
        <f t="shared" si="64"/>
        <v/>
      </c>
    </row>
    <row r="439" spans="1:37" x14ac:dyDescent="0.25">
      <c r="A439" s="34"/>
      <c r="B439" s="55"/>
      <c r="C439" s="56"/>
      <c r="D439" s="56"/>
      <c r="E439" s="56"/>
      <c r="F439" s="56"/>
      <c r="G439" s="57"/>
      <c r="H439" s="57"/>
      <c r="I439" s="58"/>
      <c r="J439" s="34"/>
      <c r="L439" s="36" t="str">
        <f>IF($B439="", "", IFERROR(FIND(Campaigns!$Q$4, $B439), ""))</f>
        <v/>
      </c>
      <c r="M439" s="73" t="str">
        <f t="shared" si="59"/>
        <v/>
      </c>
      <c r="N439" s="74" t="str">
        <f t="shared" si="60"/>
        <v/>
      </c>
      <c r="O439" s="22" t="str">
        <f t="shared" si="61"/>
        <v/>
      </c>
      <c r="Q439" s="20" t="str">
        <f t="shared" si="65"/>
        <v/>
      </c>
      <c r="R439" s="21" t="str">
        <f t="shared" si="67"/>
        <v/>
      </c>
      <c r="S439" s="21" t="str">
        <f t="shared" si="67"/>
        <v/>
      </c>
      <c r="T439" s="21" t="str">
        <f t="shared" si="67"/>
        <v/>
      </c>
      <c r="U439" s="21" t="str">
        <f t="shared" si="67"/>
        <v/>
      </c>
      <c r="V439" s="21" t="str">
        <f t="shared" si="67"/>
        <v/>
      </c>
      <c r="W439" s="21" t="str">
        <f t="shared" si="67"/>
        <v/>
      </c>
      <c r="X439" s="21" t="str">
        <f t="shared" si="67"/>
        <v/>
      </c>
      <c r="Y439" s="21" t="str">
        <f t="shared" si="67"/>
        <v/>
      </c>
      <c r="Z439" s="21" t="str">
        <f t="shared" si="67"/>
        <v/>
      </c>
      <c r="AA439" s="21" t="str">
        <f t="shared" si="67"/>
        <v/>
      </c>
      <c r="AB439" s="38" t="str">
        <f t="shared" si="67"/>
        <v/>
      </c>
      <c r="AD439" s="36" t="str">
        <f>IF($N439="", "", IFERROR(INDEX(Campaigns!$D$11:$D$380, MATCH($N439, Campaigns!$E$11:$E$380, 0)), ""))</f>
        <v/>
      </c>
      <c r="AE439" s="38" t="str">
        <f>IF(COUNTIF($Q439:$AB439, "X")=0, "", IFERROR(INDEX('Intro &amp; Setup'!$T$17:$T$28, MATCH(INDEX($Q$10:$AB$10, $AC439, MATCH("X", $Q439:$AB439, 0)), 'Intro &amp; Setup'!$AA$17:$AA$28, 0)), ""))</f>
        <v/>
      </c>
      <c r="AG439" s="84" t="str">
        <f t="shared" si="62"/>
        <v/>
      </c>
      <c r="AI439" s="36">
        <f t="shared" si="63"/>
        <v>0</v>
      </c>
      <c r="AK439" s="36" t="str">
        <f t="shared" si="64"/>
        <v/>
      </c>
    </row>
    <row r="440" spans="1:37" x14ac:dyDescent="0.25">
      <c r="A440" s="34"/>
      <c r="B440" s="55"/>
      <c r="C440" s="56"/>
      <c r="D440" s="56"/>
      <c r="E440" s="56"/>
      <c r="F440" s="56"/>
      <c r="G440" s="57"/>
      <c r="H440" s="57"/>
      <c r="I440" s="58"/>
      <c r="J440" s="34"/>
      <c r="L440" s="36" t="str">
        <f>IF($B440="", "", IFERROR(FIND(Campaigns!$Q$4, $B440), ""))</f>
        <v/>
      </c>
      <c r="M440" s="73" t="str">
        <f t="shared" si="59"/>
        <v/>
      </c>
      <c r="N440" s="74" t="str">
        <f t="shared" si="60"/>
        <v/>
      </c>
      <c r="O440" s="22" t="str">
        <f t="shared" si="61"/>
        <v/>
      </c>
      <c r="Q440" s="20" t="str">
        <f t="shared" si="65"/>
        <v/>
      </c>
      <c r="R440" s="21" t="str">
        <f t="shared" si="67"/>
        <v/>
      </c>
      <c r="S440" s="21" t="str">
        <f t="shared" si="67"/>
        <v/>
      </c>
      <c r="T440" s="21" t="str">
        <f t="shared" si="67"/>
        <v/>
      </c>
      <c r="U440" s="21" t="str">
        <f t="shared" si="67"/>
        <v/>
      </c>
      <c r="V440" s="21" t="str">
        <f t="shared" si="67"/>
        <v/>
      </c>
      <c r="W440" s="21" t="str">
        <f t="shared" si="67"/>
        <v/>
      </c>
      <c r="X440" s="21" t="str">
        <f t="shared" si="67"/>
        <v/>
      </c>
      <c r="Y440" s="21" t="str">
        <f t="shared" si="67"/>
        <v/>
      </c>
      <c r="Z440" s="21" t="str">
        <f t="shared" si="67"/>
        <v/>
      </c>
      <c r="AA440" s="21" t="str">
        <f t="shared" si="67"/>
        <v/>
      </c>
      <c r="AB440" s="38" t="str">
        <f t="shared" si="67"/>
        <v/>
      </c>
      <c r="AD440" s="36" t="str">
        <f>IF($N440="", "", IFERROR(INDEX(Campaigns!$D$11:$D$380, MATCH($N440, Campaigns!$E$11:$E$380, 0)), ""))</f>
        <v/>
      </c>
      <c r="AE440" s="38" t="str">
        <f>IF(COUNTIF($Q440:$AB440, "X")=0, "", IFERROR(INDEX('Intro &amp; Setup'!$T$17:$T$28, MATCH(INDEX($Q$10:$AB$10, $AC440, MATCH("X", $Q440:$AB440, 0)), 'Intro &amp; Setup'!$AA$17:$AA$28, 0)), ""))</f>
        <v/>
      </c>
      <c r="AG440" s="84" t="str">
        <f t="shared" si="62"/>
        <v/>
      </c>
      <c r="AI440" s="36">
        <f t="shared" si="63"/>
        <v>0</v>
      </c>
      <c r="AK440" s="36" t="str">
        <f t="shared" si="64"/>
        <v/>
      </c>
    </row>
    <row r="441" spans="1:37" x14ac:dyDescent="0.25">
      <c r="A441" s="34"/>
      <c r="B441" s="55"/>
      <c r="C441" s="56"/>
      <c r="D441" s="56"/>
      <c r="E441" s="56"/>
      <c r="F441" s="56"/>
      <c r="G441" s="57"/>
      <c r="H441" s="57"/>
      <c r="I441" s="58"/>
      <c r="J441" s="34"/>
      <c r="L441" s="36" t="str">
        <f>IF($B441="", "", IFERROR(FIND(Campaigns!$Q$4, $B441), ""))</f>
        <v/>
      </c>
      <c r="M441" s="73" t="str">
        <f t="shared" si="59"/>
        <v/>
      </c>
      <c r="N441" s="74" t="str">
        <f t="shared" si="60"/>
        <v/>
      </c>
      <c r="O441" s="22" t="str">
        <f t="shared" si="61"/>
        <v/>
      </c>
      <c r="Q441" s="20" t="str">
        <f t="shared" si="65"/>
        <v/>
      </c>
      <c r="R441" s="21" t="str">
        <f t="shared" si="67"/>
        <v/>
      </c>
      <c r="S441" s="21" t="str">
        <f t="shared" si="67"/>
        <v/>
      </c>
      <c r="T441" s="21" t="str">
        <f t="shared" si="67"/>
        <v/>
      </c>
      <c r="U441" s="21" t="str">
        <f t="shared" si="67"/>
        <v/>
      </c>
      <c r="V441" s="21" t="str">
        <f t="shared" si="67"/>
        <v/>
      </c>
      <c r="W441" s="21" t="str">
        <f t="shared" si="67"/>
        <v/>
      </c>
      <c r="X441" s="21" t="str">
        <f t="shared" si="67"/>
        <v/>
      </c>
      <c r="Y441" s="21" t="str">
        <f t="shared" si="67"/>
        <v/>
      </c>
      <c r="Z441" s="21" t="str">
        <f t="shared" si="67"/>
        <v/>
      </c>
      <c r="AA441" s="21" t="str">
        <f t="shared" si="67"/>
        <v/>
      </c>
      <c r="AB441" s="38" t="str">
        <f t="shared" si="67"/>
        <v/>
      </c>
      <c r="AD441" s="36" t="str">
        <f>IF($N441="", "", IFERROR(INDEX(Campaigns!$D$11:$D$380, MATCH($N441, Campaigns!$E$11:$E$380, 0)), ""))</f>
        <v/>
      </c>
      <c r="AE441" s="38" t="str">
        <f>IF(COUNTIF($Q441:$AB441, "X")=0, "", IFERROR(INDEX('Intro &amp; Setup'!$T$17:$T$28, MATCH(INDEX($Q$10:$AB$10, $AC441, MATCH("X", $Q441:$AB441, 0)), 'Intro &amp; Setup'!$AA$17:$AA$28, 0)), ""))</f>
        <v/>
      </c>
      <c r="AG441" s="84" t="str">
        <f t="shared" si="62"/>
        <v/>
      </c>
      <c r="AI441" s="36">
        <f t="shared" si="63"/>
        <v>0</v>
      </c>
      <c r="AK441" s="36" t="str">
        <f t="shared" si="64"/>
        <v/>
      </c>
    </row>
    <row r="442" spans="1:37" x14ac:dyDescent="0.25">
      <c r="A442" s="34"/>
      <c r="B442" s="55"/>
      <c r="C442" s="56"/>
      <c r="D442" s="56"/>
      <c r="E442" s="56"/>
      <c r="F442" s="56"/>
      <c r="G442" s="57"/>
      <c r="H442" s="57"/>
      <c r="I442" s="58"/>
      <c r="J442" s="34"/>
      <c r="L442" s="36" t="str">
        <f>IF($B442="", "", IFERROR(FIND(Campaigns!$Q$4, $B442), ""))</f>
        <v/>
      </c>
      <c r="M442" s="73" t="str">
        <f t="shared" si="59"/>
        <v/>
      </c>
      <c r="N442" s="74" t="str">
        <f t="shared" si="60"/>
        <v/>
      </c>
      <c r="O442" s="22" t="str">
        <f t="shared" si="61"/>
        <v/>
      </c>
      <c r="Q442" s="20" t="str">
        <f t="shared" si="65"/>
        <v/>
      </c>
      <c r="R442" s="21" t="str">
        <f t="shared" si="67"/>
        <v/>
      </c>
      <c r="S442" s="21" t="str">
        <f t="shared" si="67"/>
        <v/>
      </c>
      <c r="T442" s="21" t="str">
        <f t="shared" si="67"/>
        <v/>
      </c>
      <c r="U442" s="21" t="str">
        <f t="shared" si="67"/>
        <v/>
      </c>
      <c r="V442" s="21" t="str">
        <f t="shared" si="67"/>
        <v/>
      </c>
      <c r="W442" s="21" t="str">
        <f t="shared" si="67"/>
        <v/>
      </c>
      <c r="X442" s="21" t="str">
        <f t="shared" si="67"/>
        <v/>
      </c>
      <c r="Y442" s="21" t="str">
        <f t="shared" si="67"/>
        <v/>
      </c>
      <c r="Z442" s="21" t="str">
        <f t="shared" si="67"/>
        <v/>
      </c>
      <c r="AA442" s="21" t="str">
        <f t="shared" si="67"/>
        <v/>
      </c>
      <c r="AB442" s="38" t="str">
        <f t="shared" si="67"/>
        <v/>
      </c>
      <c r="AD442" s="36" t="str">
        <f>IF($N442="", "", IFERROR(INDEX(Campaigns!$D$11:$D$380, MATCH($N442, Campaigns!$E$11:$E$380, 0)), ""))</f>
        <v/>
      </c>
      <c r="AE442" s="38" t="str">
        <f>IF(COUNTIF($Q442:$AB442, "X")=0, "", IFERROR(INDEX('Intro &amp; Setup'!$T$17:$T$28, MATCH(INDEX($Q$10:$AB$10, $AC442, MATCH("X", $Q442:$AB442, 0)), 'Intro &amp; Setup'!$AA$17:$AA$28, 0)), ""))</f>
        <v/>
      </c>
      <c r="AG442" s="84" t="str">
        <f t="shared" si="62"/>
        <v/>
      </c>
      <c r="AI442" s="36">
        <f t="shared" si="63"/>
        <v>0</v>
      </c>
      <c r="AK442" s="36" t="str">
        <f t="shared" si="64"/>
        <v/>
      </c>
    </row>
    <row r="443" spans="1:37" x14ac:dyDescent="0.25">
      <c r="A443" s="34"/>
      <c r="B443" s="55"/>
      <c r="C443" s="56"/>
      <c r="D443" s="56"/>
      <c r="E443" s="56"/>
      <c r="F443" s="56"/>
      <c r="G443" s="57"/>
      <c r="H443" s="57"/>
      <c r="I443" s="58"/>
      <c r="J443" s="34"/>
      <c r="L443" s="36" t="str">
        <f>IF($B443="", "", IFERROR(FIND(Campaigns!$Q$4, $B443), ""))</f>
        <v/>
      </c>
      <c r="M443" s="73" t="str">
        <f t="shared" si="59"/>
        <v/>
      </c>
      <c r="N443" s="74" t="str">
        <f t="shared" si="60"/>
        <v/>
      </c>
      <c r="O443" s="22" t="str">
        <f t="shared" si="61"/>
        <v/>
      </c>
      <c r="Q443" s="20" t="str">
        <f t="shared" si="65"/>
        <v/>
      </c>
      <c r="R443" s="21" t="str">
        <f t="shared" si="67"/>
        <v/>
      </c>
      <c r="S443" s="21" t="str">
        <f t="shared" si="67"/>
        <v/>
      </c>
      <c r="T443" s="21" t="str">
        <f t="shared" si="67"/>
        <v/>
      </c>
      <c r="U443" s="21" t="str">
        <f t="shared" si="67"/>
        <v/>
      </c>
      <c r="V443" s="21" t="str">
        <f t="shared" si="67"/>
        <v/>
      </c>
      <c r="W443" s="21" t="str">
        <f t="shared" si="67"/>
        <v/>
      </c>
      <c r="X443" s="21" t="str">
        <f t="shared" si="67"/>
        <v/>
      </c>
      <c r="Y443" s="21" t="str">
        <f t="shared" si="67"/>
        <v/>
      </c>
      <c r="Z443" s="21" t="str">
        <f t="shared" si="67"/>
        <v/>
      </c>
      <c r="AA443" s="21" t="str">
        <f t="shared" si="67"/>
        <v/>
      </c>
      <c r="AB443" s="38" t="str">
        <f t="shared" si="67"/>
        <v/>
      </c>
      <c r="AD443" s="36" t="str">
        <f>IF($N443="", "", IFERROR(INDEX(Campaigns!$D$11:$D$380, MATCH($N443, Campaigns!$E$11:$E$380, 0)), ""))</f>
        <v/>
      </c>
      <c r="AE443" s="38" t="str">
        <f>IF(COUNTIF($Q443:$AB443, "X")=0, "", IFERROR(INDEX('Intro &amp; Setup'!$T$17:$T$28, MATCH(INDEX($Q$10:$AB$10, $AC443, MATCH("X", $Q443:$AB443, 0)), 'Intro &amp; Setup'!$AA$17:$AA$28, 0)), ""))</f>
        <v/>
      </c>
      <c r="AG443" s="84" t="str">
        <f t="shared" si="62"/>
        <v/>
      </c>
      <c r="AI443" s="36">
        <f t="shared" si="63"/>
        <v>0</v>
      </c>
      <c r="AK443" s="36" t="str">
        <f t="shared" si="64"/>
        <v/>
      </c>
    </row>
    <row r="444" spans="1:37" x14ac:dyDescent="0.25">
      <c r="A444" s="34"/>
      <c r="B444" s="55"/>
      <c r="C444" s="56"/>
      <c r="D444" s="56"/>
      <c r="E444" s="56"/>
      <c r="F444" s="56"/>
      <c r="G444" s="57"/>
      <c r="H444" s="57"/>
      <c r="I444" s="58"/>
      <c r="J444" s="34"/>
      <c r="L444" s="36" t="str">
        <f>IF($B444="", "", IFERROR(FIND(Campaigns!$Q$4, $B444), ""))</f>
        <v/>
      </c>
      <c r="M444" s="73" t="str">
        <f t="shared" si="59"/>
        <v/>
      </c>
      <c r="N444" s="74" t="str">
        <f t="shared" si="60"/>
        <v/>
      </c>
      <c r="O444" s="22" t="str">
        <f t="shared" si="61"/>
        <v/>
      </c>
      <c r="Q444" s="20" t="str">
        <f t="shared" si="65"/>
        <v/>
      </c>
      <c r="R444" s="21" t="str">
        <f t="shared" si="67"/>
        <v/>
      </c>
      <c r="S444" s="21" t="str">
        <f t="shared" si="67"/>
        <v/>
      </c>
      <c r="T444" s="21" t="str">
        <f t="shared" si="67"/>
        <v/>
      </c>
      <c r="U444" s="21" t="str">
        <f t="shared" si="67"/>
        <v/>
      </c>
      <c r="V444" s="21" t="str">
        <f t="shared" si="67"/>
        <v/>
      </c>
      <c r="W444" s="21" t="str">
        <f t="shared" si="67"/>
        <v/>
      </c>
      <c r="X444" s="21" t="str">
        <f t="shared" si="67"/>
        <v/>
      </c>
      <c r="Y444" s="21" t="str">
        <f t="shared" si="67"/>
        <v/>
      </c>
      <c r="Z444" s="21" t="str">
        <f t="shared" si="67"/>
        <v/>
      </c>
      <c r="AA444" s="21" t="str">
        <f t="shared" si="67"/>
        <v/>
      </c>
      <c r="AB444" s="38" t="str">
        <f t="shared" si="67"/>
        <v/>
      </c>
      <c r="AD444" s="36" t="str">
        <f>IF($N444="", "", IFERROR(INDEX(Campaigns!$D$11:$D$380, MATCH($N444, Campaigns!$E$11:$E$380, 0)), ""))</f>
        <v/>
      </c>
      <c r="AE444" s="38" t="str">
        <f>IF(COUNTIF($Q444:$AB444, "X")=0, "", IFERROR(INDEX('Intro &amp; Setup'!$T$17:$T$28, MATCH(INDEX($Q$10:$AB$10, $AC444, MATCH("X", $Q444:$AB444, 0)), 'Intro &amp; Setup'!$AA$17:$AA$28, 0)), ""))</f>
        <v/>
      </c>
      <c r="AG444" s="84" t="str">
        <f t="shared" si="62"/>
        <v/>
      </c>
      <c r="AI444" s="36">
        <f t="shared" si="63"/>
        <v>0</v>
      </c>
      <c r="AK444" s="36" t="str">
        <f t="shared" si="64"/>
        <v/>
      </c>
    </row>
    <row r="445" spans="1:37" x14ac:dyDescent="0.25">
      <c r="A445" s="34"/>
      <c r="B445" s="55"/>
      <c r="C445" s="56"/>
      <c r="D445" s="56"/>
      <c r="E445" s="56"/>
      <c r="F445" s="56"/>
      <c r="G445" s="57"/>
      <c r="H445" s="57"/>
      <c r="I445" s="58"/>
      <c r="J445" s="34"/>
      <c r="L445" s="36" t="str">
        <f>IF($B445="", "", IFERROR(FIND(Campaigns!$Q$4, $B445), ""))</f>
        <v/>
      </c>
      <c r="M445" s="73" t="str">
        <f t="shared" si="59"/>
        <v/>
      </c>
      <c r="N445" s="74" t="str">
        <f t="shared" si="60"/>
        <v/>
      </c>
      <c r="O445" s="22" t="str">
        <f t="shared" si="61"/>
        <v/>
      </c>
      <c r="Q445" s="20" t="str">
        <f t="shared" si="65"/>
        <v/>
      </c>
      <c r="R445" s="21" t="str">
        <f t="shared" si="67"/>
        <v/>
      </c>
      <c r="S445" s="21" t="str">
        <f t="shared" si="67"/>
        <v/>
      </c>
      <c r="T445" s="21" t="str">
        <f t="shared" si="67"/>
        <v/>
      </c>
      <c r="U445" s="21" t="str">
        <f t="shared" si="67"/>
        <v/>
      </c>
      <c r="V445" s="21" t="str">
        <f t="shared" si="67"/>
        <v/>
      </c>
      <c r="W445" s="21" t="str">
        <f t="shared" si="67"/>
        <v/>
      </c>
      <c r="X445" s="21" t="str">
        <f t="shared" si="67"/>
        <v/>
      </c>
      <c r="Y445" s="21" t="str">
        <f t="shared" si="67"/>
        <v/>
      </c>
      <c r="Z445" s="21" t="str">
        <f t="shared" si="67"/>
        <v/>
      </c>
      <c r="AA445" s="21" t="str">
        <f t="shared" si="67"/>
        <v/>
      </c>
      <c r="AB445" s="38" t="str">
        <f t="shared" si="67"/>
        <v/>
      </c>
      <c r="AD445" s="36" t="str">
        <f>IF($N445="", "", IFERROR(INDEX(Campaigns!$D$11:$D$380, MATCH($N445, Campaigns!$E$11:$E$380, 0)), ""))</f>
        <v/>
      </c>
      <c r="AE445" s="38" t="str">
        <f>IF(COUNTIF($Q445:$AB445, "X")=0, "", IFERROR(INDEX('Intro &amp; Setup'!$T$17:$T$28, MATCH(INDEX($Q$10:$AB$10, $AC445, MATCH("X", $Q445:$AB445, 0)), 'Intro &amp; Setup'!$AA$17:$AA$28, 0)), ""))</f>
        <v/>
      </c>
      <c r="AG445" s="84" t="str">
        <f t="shared" si="62"/>
        <v/>
      </c>
      <c r="AI445" s="36">
        <f t="shared" si="63"/>
        <v>0</v>
      </c>
      <c r="AK445" s="36" t="str">
        <f t="shared" si="64"/>
        <v/>
      </c>
    </row>
    <row r="446" spans="1:37" x14ac:dyDescent="0.25">
      <c r="A446" s="34"/>
      <c r="B446" s="55"/>
      <c r="C446" s="56"/>
      <c r="D446" s="56"/>
      <c r="E446" s="56"/>
      <c r="F446" s="56"/>
      <c r="G446" s="57"/>
      <c r="H446" s="57"/>
      <c r="I446" s="58"/>
      <c r="J446" s="34"/>
      <c r="L446" s="36" t="str">
        <f>IF($B446="", "", IFERROR(FIND(Campaigns!$Q$4, $B446), ""))</f>
        <v/>
      </c>
      <c r="M446" s="73" t="str">
        <f t="shared" si="59"/>
        <v/>
      </c>
      <c r="N446" s="74" t="str">
        <f t="shared" si="60"/>
        <v/>
      </c>
      <c r="O446" s="22" t="str">
        <f t="shared" si="61"/>
        <v/>
      </c>
      <c r="Q446" s="20" t="str">
        <f t="shared" si="65"/>
        <v/>
      </c>
      <c r="R446" s="21" t="str">
        <f t="shared" si="67"/>
        <v/>
      </c>
      <c r="S446" s="21" t="str">
        <f t="shared" si="67"/>
        <v/>
      </c>
      <c r="T446" s="21" t="str">
        <f t="shared" si="67"/>
        <v/>
      </c>
      <c r="U446" s="21" t="str">
        <f t="shared" si="67"/>
        <v/>
      </c>
      <c r="V446" s="21" t="str">
        <f t="shared" si="67"/>
        <v/>
      </c>
      <c r="W446" s="21" t="str">
        <f t="shared" si="67"/>
        <v/>
      </c>
      <c r="X446" s="21" t="str">
        <f t="shared" si="67"/>
        <v/>
      </c>
      <c r="Y446" s="21" t="str">
        <f t="shared" si="67"/>
        <v/>
      </c>
      <c r="Z446" s="21" t="str">
        <f t="shared" si="67"/>
        <v/>
      </c>
      <c r="AA446" s="21" t="str">
        <f t="shared" si="67"/>
        <v/>
      </c>
      <c r="AB446" s="38" t="str">
        <f t="shared" si="67"/>
        <v/>
      </c>
      <c r="AD446" s="36" t="str">
        <f>IF($N446="", "", IFERROR(INDEX(Campaigns!$D$11:$D$380, MATCH($N446, Campaigns!$E$11:$E$380, 0)), ""))</f>
        <v/>
      </c>
      <c r="AE446" s="38" t="str">
        <f>IF(COUNTIF($Q446:$AB446, "X")=0, "", IFERROR(INDEX('Intro &amp; Setup'!$T$17:$T$28, MATCH(INDEX($Q$10:$AB$10, $AC446, MATCH("X", $Q446:$AB446, 0)), 'Intro &amp; Setup'!$AA$17:$AA$28, 0)), ""))</f>
        <v/>
      </c>
      <c r="AG446" s="84" t="str">
        <f t="shared" si="62"/>
        <v/>
      </c>
      <c r="AI446" s="36">
        <f t="shared" si="63"/>
        <v>0</v>
      </c>
      <c r="AK446" s="36" t="str">
        <f t="shared" si="64"/>
        <v/>
      </c>
    </row>
    <row r="447" spans="1:37" x14ac:dyDescent="0.25">
      <c r="A447" s="34"/>
      <c r="B447" s="55"/>
      <c r="C447" s="56"/>
      <c r="D447" s="56"/>
      <c r="E447" s="56"/>
      <c r="F447" s="56"/>
      <c r="G447" s="57"/>
      <c r="H447" s="57"/>
      <c r="I447" s="58"/>
      <c r="J447" s="34"/>
      <c r="L447" s="36" t="str">
        <f>IF($B447="", "", IFERROR(FIND(Campaigns!$Q$4, $B447), ""))</f>
        <v/>
      </c>
      <c r="M447" s="73" t="str">
        <f t="shared" si="59"/>
        <v/>
      </c>
      <c r="N447" s="74" t="str">
        <f t="shared" si="60"/>
        <v/>
      </c>
      <c r="O447" s="22" t="str">
        <f t="shared" si="61"/>
        <v/>
      </c>
      <c r="Q447" s="20" t="str">
        <f t="shared" si="65"/>
        <v/>
      </c>
      <c r="R447" s="21" t="str">
        <f t="shared" si="67"/>
        <v/>
      </c>
      <c r="S447" s="21" t="str">
        <f t="shared" si="67"/>
        <v/>
      </c>
      <c r="T447" s="21" t="str">
        <f t="shared" si="67"/>
        <v/>
      </c>
      <c r="U447" s="21" t="str">
        <f t="shared" si="67"/>
        <v/>
      </c>
      <c r="V447" s="21" t="str">
        <f t="shared" si="67"/>
        <v/>
      </c>
      <c r="W447" s="21" t="str">
        <f t="shared" si="67"/>
        <v/>
      </c>
      <c r="X447" s="21" t="str">
        <f t="shared" si="67"/>
        <v/>
      </c>
      <c r="Y447" s="21" t="str">
        <f t="shared" si="67"/>
        <v/>
      </c>
      <c r="Z447" s="21" t="str">
        <f t="shared" si="67"/>
        <v/>
      </c>
      <c r="AA447" s="21" t="str">
        <f t="shared" si="67"/>
        <v/>
      </c>
      <c r="AB447" s="38" t="str">
        <f t="shared" si="67"/>
        <v/>
      </c>
      <c r="AD447" s="36" t="str">
        <f>IF($N447="", "", IFERROR(INDEX(Campaigns!$D$11:$D$380, MATCH($N447, Campaigns!$E$11:$E$380, 0)), ""))</f>
        <v/>
      </c>
      <c r="AE447" s="38" t="str">
        <f>IF(COUNTIF($Q447:$AB447, "X")=0, "", IFERROR(INDEX('Intro &amp; Setup'!$T$17:$T$28, MATCH(INDEX($Q$10:$AB$10, $AC447, MATCH("X", $Q447:$AB447, 0)), 'Intro &amp; Setup'!$AA$17:$AA$28, 0)), ""))</f>
        <v/>
      </c>
      <c r="AG447" s="84" t="str">
        <f t="shared" si="62"/>
        <v/>
      </c>
      <c r="AI447" s="36">
        <f t="shared" si="63"/>
        <v>0</v>
      </c>
      <c r="AK447" s="36" t="str">
        <f t="shared" si="64"/>
        <v/>
      </c>
    </row>
    <row r="448" spans="1:37" x14ac:dyDescent="0.25">
      <c r="A448" s="34"/>
      <c r="B448" s="55"/>
      <c r="C448" s="56"/>
      <c r="D448" s="56"/>
      <c r="E448" s="56"/>
      <c r="F448" s="56"/>
      <c r="G448" s="57"/>
      <c r="H448" s="57"/>
      <c r="I448" s="58"/>
      <c r="J448" s="34"/>
      <c r="L448" s="36" t="str">
        <f>IF($B448="", "", IFERROR(FIND(Campaigns!$Q$4, $B448), ""))</f>
        <v/>
      </c>
      <c r="M448" s="73" t="str">
        <f t="shared" si="59"/>
        <v/>
      </c>
      <c r="N448" s="74" t="str">
        <f t="shared" si="60"/>
        <v/>
      </c>
      <c r="O448" s="22" t="str">
        <f t="shared" si="61"/>
        <v/>
      </c>
      <c r="Q448" s="20" t="str">
        <f t="shared" si="65"/>
        <v/>
      </c>
      <c r="R448" s="21" t="str">
        <f t="shared" si="67"/>
        <v/>
      </c>
      <c r="S448" s="21" t="str">
        <f t="shared" si="67"/>
        <v/>
      </c>
      <c r="T448" s="21" t="str">
        <f t="shared" si="67"/>
        <v/>
      </c>
      <c r="U448" s="21" t="str">
        <f t="shared" si="67"/>
        <v/>
      </c>
      <c r="V448" s="21" t="str">
        <f t="shared" si="67"/>
        <v/>
      </c>
      <c r="W448" s="21" t="str">
        <f t="shared" si="67"/>
        <v/>
      </c>
      <c r="X448" s="21" t="str">
        <f t="shared" si="67"/>
        <v/>
      </c>
      <c r="Y448" s="21" t="str">
        <f t="shared" si="67"/>
        <v/>
      </c>
      <c r="Z448" s="21" t="str">
        <f t="shared" si="67"/>
        <v/>
      </c>
      <c r="AA448" s="21" t="str">
        <f t="shared" si="67"/>
        <v/>
      </c>
      <c r="AB448" s="38" t="str">
        <f t="shared" si="67"/>
        <v/>
      </c>
      <c r="AD448" s="36" t="str">
        <f>IF($N448="", "", IFERROR(INDEX(Campaigns!$D$11:$D$380, MATCH($N448, Campaigns!$E$11:$E$380, 0)), ""))</f>
        <v/>
      </c>
      <c r="AE448" s="38" t="str">
        <f>IF(COUNTIF($Q448:$AB448, "X")=0, "", IFERROR(INDEX('Intro &amp; Setup'!$T$17:$T$28, MATCH(INDEX($Q$10:$AB$10, $AC448, MATCH("X", $Q448:$AB448, 0)), 'Intro &amp; Setup'!$AA$17:$AA$28, 0)), ""))</f>
        <v/>
      </c>
      <c r="AG448" s="84" t="str">
        <f t="shared" si="62"/>
        <v/>
      </c>
      <c r="AI448" s="36">
        <f t="shared" si="63"/>
        <v>0</v>
      </c>
      <c r="AK448" s="36" t="str">
        <f t="shared" si="64"/>
        <v/>
      </c>
    </row>
    <row r="449" spans="1:37" x14ac:dyDescent="0.25">
      <c r="A449" s="34"/>
      <c r="B449" s="55"/>
      <c r="C449" s="56"/>
      <c r="D449" s="56"/>
      <c r="E449" s="56"/>
      <c r="F449" s="56"/>
      <c r="G449" s="57"/>
      <c r="H449" s="57"/>
      <c r="I449" s="58"/>
      <c r="J449" s="34"/>
      <c r="L449" s="36" t="str">
        <f>IF($B449="", "", IFERROR(FIND(Campaigns!$Q$4, $B449), ""))</f>
        <v/>
      </c>
      <c r="M449" s="73" t="str">
        <f t="shared" si="59"/>
        <v/>
      </c>
      <c r="N449" s="74" t="str">
        <f t="shared" si="60"/>
        <v/>
      </c>
      <c r="O449" s="22" t="str">
        <f t="shared" si="61"/>
        <v/>
      </c>
      <c r="Q449" s="20" t="str">
        <f t="shared" si="65"/>
        <v/>
      </c>
      <c r="R449" s="21" t="str">
        <f t="shared" si="67"/>
        <v/>
      </c>
      <c r="S449" s="21" t="str">
        <f t="shared" si="67"/>
        <v/>
      </c>
      <c r="T449" s="21" t="str">
        <f t="shared" si="67"/>
        <v/>
      </c>
      <c r="U449" s="21" t="str">
        <f t="shared" si="67"/>
        <v/>
      </c>
      <c r="V449" s="21" t="str">
        <f t="shared" si="67"/>
        <v/>
      </c>
      <c r="W449" s="21" t="str">
        <f t="shared" si="67"/>
        <v/>
      </c>
      <c r="X449" s="21" t="str">
        <f t="shared" si="67"/>
        <v/>
      </c>
      <c r="Y449" s="21" t="str">
        <f t="shared" si="67"/>
        <v/>
      </c>
      <c r="Z449" s="21" t="str">
        <f t="shared" si="67"/>
        <v/>
      </c>
      <c r="AA449" s="21" t="str">
        <f t="shared" si="67"/>
        <v/>
      </c>
      <c r="AB449" s="38" t="str">
        <f t="shared" si="67"/>
        <v/>
      </c>
      <c r="AD449" s="36" t="str">
        <f>IF($N449="", "", IFERROR(INDEX(Campaigns!$D$11:$D$380, MATCH($N449, Campaigns!$E$11:$E$380, 0)), ""))</f>
        <v/>
      </c>
      <c r="AE449" s="38" t="str">
        <f>IF(COUNTIF($Q449:$AB449, "X")=0, "", IFERROR(INDEX('Intro &amp; Setup'!$T$17:$T$28, MATCH(INDEX($Q$10:$AB$10, $AC449, MATCH("X", $Q449:$AB449, 0)), 'Intro &amp; Setup'!$AA$17:$AA$28, 0)), ""))</f>
        <v/>
      </c>
      <c r="AG449" s="84" t="str">
        <f t="shared" si="62"/>
        <v/>
      </c>
      <c r="AI449" s="36">
        <f t="shared" si="63"/>
        <v>0</v>
      </c>
      <c r="AK449" s="36" t="str">
        <f t="shared" si="64"/>
        <v/>
      </c>
    </row>
    <row r="450" spans="1:37" x14ac:dyDescent="0.25">
      <c r="A450" s="34"/>
      <c r="B450" s="55"/>
      <c r="C450" s="56"/>
      <c r="D450" s="56"/>
      <c r="E450" s="56"/>
      <c r="F450" s="56"/>
      <c r="G450" s="57"/>
      <c r="H450" s="57"/>
      <c r="I450" s="58"/>
      <c r="J450" s="34"/>
      <c r="L450" s="36" t="str">
        <f>IF($B450="", "", IFERROR(FIND(Campaigns!$Q$4, $B450), ""))</f>
        <v/>
      </c>
      <c r="M450" s="73" t="str">
        <f t="shared" si="59"/>
        <v/>
      </c>
      <c r="N450" s="74" t="str">
        <f t="shared" si="60"/>
        <v/>
      </c>
      <c r="O450" s="22" t="str">
        <f t="shared" si="61"/>
        <v/>
      </c>
      <c r="Q450" s="20" t="str">
        <f t="shared" si="65"/>
        <v/>
      </c>
      <c r="R450" s="21" t="str">
        <f t="shared" si="67"/>
        <v/>
      </c>
      <c r="S450" s="21" t="str">
        <f t="shared" si="67"/>
        <v/>
      </c>
      <c r="T450" s="21" t="str">
        <f t="shared" si="67"/>
        <v/>
      </c>
      <c r="U450" s="21" t="str">
        <f t="shared" si="67"/>
        <v/>
      </c>
      <c r="V450" s="21" t="str">
        <f t="shared" si="67"/>
        <v/>
      </c>
      <c r="W450" s="21" t="str">
        <f t="shared" si="67"/>
        <v/>
      </c>
      <c r="X450" s="21" t="str">
        <f t="shared" si="67"/>
        <v/>
      </c>
      <c r="Y450" s="21" t="str">
        <f t="shared" si="67"/>
        <v/>
      </c>
      <c r="Z450" s="21" t="str">
        <f t="shared" si="67"/>
        <v/>
      </c>
      <c r="AA450" s="21" t="str">
        <f t="shared" si="67"/>
        <v/>
      </c>
      <c r="AB450" s="38" t="str">
        <f t="shared" si="67"/>
        <v/>
      </c>
      <c r="AD450" s="36" t="str">
        <f>IF($N450="", "", IFERROR(INDEX(Campaigns!$D$11:$D$380, MATCH($N450, Campaigns!$E$11:$E$380, 0)), ""))</f>
        <v/>
      </c>
      <c r="AE450" s="38" t="str">
        <f>IF(COUNTIF($Q450:$AB450, "X")=0, "", IFERROR(INDEX('Intro &amp; Setup'!$T$17:$T$28, MATCH(INDEX($Q$10:$AB$10, $AC450, MATCH("X", $Q450:$AB450, 0)), 'Intro &amp; Setup'!$AA$17:$AA$28, 0)), ""))</f>
        <v/>
      </c>
      <c r="AG450" s="84" t="str">
        <f t="shared" si="62"/>
        <v/>
      </c>
      <c r="AI450" s="36">
        <f t="shared" si="63"/>
        <v>0</v>
      </c>
      <c r="AK450" s="36" t="str">
        <f t="shared" si="64"/>
        <v/>
      </c>
    </row>
    <row r="451" spans="1:37" x14ac:dyDescent="0.25">
      <c r="A451" s="34"/>
      <c r="B451" s="55"/>
      <c r="C451" s="56"/>
      <c r="D451" s="56"/>
      <c r="E451" s="56"/>
      <c r="F451" s="56"/>
      <c r="G451" s="57"/>
      <c r="H451" s="57"/>
      <c r="I451" s="58"/>
      <c r="J451" s="34"/>
      <c r="L451" s="36" t="str">
        <f>IF($B451="", "", IFERROR(FIND(Campaigns!$Q$4, $B451), ""))</f>
        <v/>
      </c>
      <c r="M451" s="73" t="str">
        <f t="shared" si="59"/>
        <v/>
      </c>
      <c r="N451" s="74" t="str">
        <f t="shared" si="60"/>
        <v/>
      </c>
      <c r="O451" s="22" t="str">
        <f t="shared" si="61"/>
        <v/>
      </c>
      <c r="Q451" s="20" t="str">
        <f t="shared" si="65"/>
        <v/>
      </c>
      <c r="R451" s="21" t="str">
        <f t="shared" si="67"/>
        <v/>
      </c>
      <c r="S451" s="21" t="str">
        <f t="shared" si="67"/>
        <v/>
      </c>
      <c r="T451" s="21" t="str">
        <f t="shared" si="67"/>
        <v/>
      </c>
      <c r="U451" s="21" t="str">
        <f t="shared" si="67"/>
        <v/>
      </c>
      <c r="V451" s="21" t="str">
        <f t="shared" si="67"/>
        <v/>
      </c>
      <c r="W451" s="21" t="str">
        <f t="shared" si="67"/>
        <v/>
      </c>
      <c r="X451" s="21" t="str">
        <f t="shared" si="67"/>
        <v/>
      </c>
      <c r="Y451" s="21" t="str">
        <f t="shared" si="67"/>
        <v/>
      </c>
      <c r="Z451" s="21" t="str">
        <f t="shared" si="67"/>
        <v/>
      </c>
      <c r="AA451" s="21" t="str">
        <f t="shared" si="67"/>
        <v/>
      </c>
      <c r="AB451" s="38" t="str">
        <f t="shared" si="67"/>
        <v/>
      </c>
      <c r="AD451" s="36" t="str">
        <f>IF($N451="", "", IFERROR(INDEX(Campaigns!$D$11:$D$380, MATCH($N451, Campaigns!$E$11:$E$380, 0)), ""))</f>
        <v/>
      </c>
      <c r="AE451" s="38" t="str">
        <f>IF(COUNTIF($Q451:$AB451, "X")=0, "", IFERROR(INDEX('Intro &amp; Setup'!$T$17:$T$28, MATCH(INDEX($Q$10:$AB$10, $AC451, MATCH("X", $Q451:$AB451, 0)), 'Intro &amp; Setup'!$AA$17:$AA$28, 0)), ""))</f>
        <v/>
      </c>
      <c r="AG451" s="84" t="str">
        <f t="shared" si="62"/>
        <v/>
      </c>
      <c r="AI451" s="36">
        <f t="shared" si="63"/>
        <v>0</v>
      </c>
      <c r="AK451" s="36" t="str">
        <f t="shared" si="64"/>
        <v/>
      </c>
    </row>
    <row r="452" spans="1:37" x14ac:dyDescent="0.25">
      <c r="A452" s="34"/>
      <c r="B452" s="55"/>
      <c r="C452" s="56"/>
      <c r="D452" s="56"/>
      <c r="E452" s="56"/>
      <c r="F452" s="56"/>
      <c r="G452" s="57"/>
      <c r="H452" s="57"/>
      <c r="I452" s="58"/>
      <c r="J452" s="34"/>
      <c r="L452" s="36" t="str">
        <f>IF($B452="", "", IFERROR(FIND(Campaigns!$Q$4, $B452), ""))</f>
        <v/>
      </c>
      <c r="M452" s="73" t="str">
        <f t="shared" si="59"/>
        <v/>
      </c>
      <c r="N452" s="74" t="str">
        <f t="shared" si="60"/>
        <v/>
      </c>
      <c r="O452" s="22" t="str">
        <f t="shared" si="61"/>
        <v/>
      </c>
      <c r="Q452" s="20" t="str">
        <f t="shared" si="65"/>
        <v/>
      </c>
      <c r="R452" s="21" t="str">
        <f t="shared" si="67"/>
        <v/>
      </c>
      <c r="S452" s="21" t="str">
        <f t="shared" si="67"/>
        <v/>
      </c>
      <c r="T452" s="21" t="str">
        <f t="shared" si="67"/>
        <v/>
      </c>
      <c r="U452" s="21" t="str">
        <f t="shared" si="67"/>
        <v/>
      </c>
      <c r="V452" s="21" t="str">
        <f t="shared" si="67"/>
        <v/>
      </c>
      <c r="W452" s="21" t="str">
        <f t="shared" si="67"/>
        <v/>
      </c>
      <c r="X452" s="21" t="str">
        <f t="shared" si="67"/>
        <v/>
      </c>
      <c r="Y452" s="21" t="str">
        <f t="shared" si="67"/>
        <v/>
      </c>
      <c r="Z452" s="21" t="str">
        <f t="shared" si="67"/>
        <v/>
      </c>
      <c r="AA452" s="21" t="str">
        <f t="shared" si="67"/>
        <v/>
      </c>
      <c r="AB452" s="38" t="str">
        <f t="shared" si="67"/>
        <v/>
      </c>
      <c r="AD452" s="36" t="str">
        <f>IF($N452="", "", IFERROR(INDEX(Campaigns!$D$11:$D$380, MATCH($N452, Campaigns!$E$11:$E$380, 0)), ""))</f>
        <v/>
      </c>
      <c r="AE452" s="38" t="str">
        <f>IF(COUNTIF($Q452:$AB452, "X")=0, "", IFERROR(INDEX('Intro &amp; Setup'!$T$17:$T$28, MATCH(INDEX($Q$10:$AB$10, $AC452, MATCH("X", $Q452:$AB452, 0)), 'Intro &amp; Setup'!$AA$17:$AA$28, 0)), ""))</f>
        <v/>
      </c>
      <c r="AG452" s="84" t="str">
        <f t="shared" si="62"/>
        <v/>
      </c>
      <c r="AI452" s="36">
        <f t="shared" si="63"/>
        <v>0</v>
      </c>
      <c r="AK452" s="36" t="str">
        <f t="shared" si="64"/>
        <v/>
      </c>
    </row>
    <row r="453" spans="1:37" x14ac:dyDescent="0.25">
      <c r="A453" s="34"/>
      <c r="B453" s="55"/>
      <c r="C453" s="56"/>
      <c r="D453" s="56"/>
      <c r="E453" s="56"/>
      <c r="F453" s="56"/>
      <c r="G453" s="57"/>
      <c r="H453" s="57"/>
      <c r="I453" s="58"/>
      <c r="J453" s="34"/>
      <c r="L453" s="36" t="str">
        <f>IF($B453="", "", IFERROR(FIND(Campaigns!$Q$4, $B453), ""))</f>
        <v/>
      </c>
      <c r="M453" s="73" t="str">
        <f t="shared" si="59"/>
        <v/>
      </c>
      <c r="N453" s="74" t="str">
        <f t="shared" si="60"/>
        <v/>
      </c>
      <c r="O453" s="22" t="str">
        <f t="shared" si="61"/>
        <v/>
      </c>
      <c r="Q453" s="20" t="str">
        <f t="shared" si="65"/>
        <v/>
      </c>
      <c r="R453" s="21" t="str">
        <f t="shared" si="67"/>
        <v/>
      </c>
      <c r="S453" s="21" t="str">
        <f t="shared" si="67"/>
        <v/>
      </c>
      <c r="T453" s="21" t="str">
        <f t="shared" si="67"/>
        <v/>
      </c>
      <c r="U453" s="21" t="str">
        <f t="shared" si="67"/>
        <v/>
      </c>
      <c r="V453" s="21" t="str">
        <f t="shared" si="67"/>
        <v/>
      </c>
      <c r="W453" s="21" t="str">
        <f t="shared" si="67"/>
        <v/>
      </c>
      <c r="X453" s="21" t="str">
        <f t="shared" si="67"/>
        <v/>
      </c>
      <c r="Y453" s="21" t="str">
        <f t="shared" si="67"/>
        <v/>
      </c>
      <c r="Z453" s="21" t="str">
        <f t="shared" si="67"/>
        <v/>
      </c>
      <c r="AA453" s="21" t="str">
        <f t="shared" si="67"/>
        <v/>
      </c>
      <c r="AB453" s="38" t="str">
        <f t="shared" si="67"/>
        <v/>
      </c>
      <c r="AD453" s="36" t="str">
        <f>IF($N453="", "", IFERROR(INDEX(Campaigns!$D$11:$D$380, MATCH($N453, Campaigns!$E$11:$E$380, 0)), ""))</f>
        <v/>
      </c>
      <c r="AE453" s="38" t="str">
        <f>IF(COUNTIF($Q453:$AB453, "X")=0, "", IFERROR(INDEX('Intro &amp; Setup'!$T$17:$T$28, MATCH(INDEX($Q$10:$AB$10, $AC453, MATCH("X", $Q453:$AB453, 0)), 'Intro &amp; Setup'!$AA$17:$AA$28, 0)), ""))</f>
        <v/>
      </c>
      <c r="AG453" s="84" t="str">
        <f t="shared" si="62"/>
        <v/>
      </c>
      <c r="AI453" s="36">
        <f t="shared" si="63"/>
        <v>0</v>
      </c>
      <c r="AK453" s="36" t="str">
        <f t="shared" si="64"/>
        <v/>
      </c>
    </row>
    <row r="454" spans="1:37" x14ac:dyDescent="0.25">
      <c r="A454" s="34"/>
      <c r="B454" s="55"/>
      <c r="C454" s="56"/>
      <c r="D454" s="56"/>
      <c r="E454" s="56"/>
      <c r="F454" s="56"/>
      <c r="G454" s="57"/>
      <c r="H454" s="57"/>
      <c r="I454" s="58"/>
      <c r="J454" s="34"/>
      <c r="L454" s="36" t="str">
        <f>IF($B454="", "", IFERROR(FIND(Campaigns!$Q$4, $B454), ""))</f>
        <v/>
      </c>
      <c r="M454" s="73" t="str">
        <f t="shared" si="59"/>
        <v/>
      </c>
      <c r="N454" s="74" t="str">
        <f t="shared" si="60"/>
        <v/>
      </c>
      <c r="O454" s="22" t="str">
        <f t="shared" si="61"/>
        <v/>
      </c>
      <c r="Q454" s="20" t="str">
        <f t="shared" si="65"/>
        <v/>
      </c>
      <c r="R454" s="21" t="str">
        <f t="shared" si="67"/>
        <v/>
      </c>
      <c r="S454" s="21" t="str">
        <f t="shared" si="67"/>
        <v/>
      </c>
      <c r="T454" s="21" t="str">
        <f t="shared" si="67"/>
        <v/>
      </c>
      <c r="U454" s="21" t="str">
        <f t="shared" si="67"/>
        <v/>
      </c>
      <c r="V454" s="21" t="str">
        <f t="shared" si="67"/>
        <v/>
      </c>
      <c r="W454" s="21" t="str">
        <f t="shared" si="67"/>
        <v/>
      </c>
      <c r="X454" s="21" t="str">
        <f t="shared" si="67"/>
        <v/>
      </c>
      <c r="Y454" s="21" t="str">
        <f t="shared" si="67"/>
        <v/>
      </c>
      <c r="Z454" s="21" t="str">
        <f t="shared" si="67"/>
        <v/>
      </c>
      <c r="AA454" s="21" t="str">
        <f t="shared" si="67"/>
        <v/>
      </c>
      <c r="AB454" s="38" t="str">
        <f t="shared" si="67"/>
        <v/>
      </c>
      <c r="AD454" s="36" t="str">
        <f>IF($N454="", "", IFERROR(INDEX(Campaigns!$D$11:$D$380, MATCH($N454, Campaigns!$E$11:$E$380, 0)), ""))</f>
        <v/>
      </c>
      <c r="AE454" s="38" t="str">
        <f>IF(COUNTIF($Q454:$AB454, "X")=0, "", IFERROR(INDEX('Intro &amp; Setup'!$T$17:$T$28, MATCH(INDEX($Q$10:$AB$10, $AC454, MATCH("X", $Q454:$AB454, 0)), 'Intro &amp; Setup'!$AA$17:$AA$28, 0)), ""))</f>
        <v/>
      </c>
      <c r="AG454" s="84" t="str">
        <f t="shared" si="62"/>
        <v/>
      </c>
      <c r="AI454" s="36">
        <f t="shared" si="63"/>
        <v>0</v>
      </c>
      <c r="AK454" s="36" t="str">
        <f t="shared" si="64"/>
        <v/>
      </c>
    </row>
    <row r="455" spans="1:37" x14ac:dyDescent="0.25">
      <c r="A455" s="34"/>
      <c r="B455" s="55"/>
      <c r="C455" s="56"/>
      <c r="D455" s="56"/>
      <c r="E455" s="56"/>
      <c r="F455" s="56"/>
      <c r="G455" s="57"/>
      <c r="H455" s="57"/>
      <c r="I455" s="58"/>
      <c r="J455" s="34"/>
      <c r="L455" s="36" t="str">
        <f>IF($B455="", "", IFERROR(FIND(Campaigns!$Q$4, $B455), ""))</f>
        <v/>
      </c>
      <c r="M455" s="73" t="str">
        <f t="shared" si="59"/>
        <v/>
      </c>
      <c r="N455" s="74" t="str">
        <f t="shared" si="60"/>
        <v/>
      </c>
      <c r="O455" s="22" t="str">
        <f t="shared" si="61"/>
        <v/>
      </c>
      <c r="Q455" s="20" t="str">
        <f t="shared" si="65"/>
        <v/>
      </c>
      <c r="R455" s="21" t="str">
        <f t="shared" si="67"/>
        <v/>
      </c>
      <c r="S455" s="21" t="str">
        <f t="shared" ref="R455:AB478" si="68">IFERROR(IF(S$10="", "", IF(LEFT($O455, S$8)=S$10, "X", "")), "")</f>
        <v/>
      </c>
      <c r="T455" s="21" t="str">
        <f t="shared" si="68"/>
        <v/>
      </c>
      <c r="U455" s="21" t="str">
        <f t="shared" si="68"/>
        <v/>
      </c>
      <c r="V455" s="21" t="str">
        <f t="shared" si="68"/>
        <v/>
      </c>
      <c r="W455" s="21" t="str">
        <f t="shared" si="68"/>
        <v/>
      </c>
      <c r="X455" s="21" t="str">
        <f t="shared" si="68"/>
        <v/>
      </c>
      <c r="Y455" s="21" t="str">
        <f t="shared" si="68"/>
        <v/>
      </c>
      <c r="Z455" s="21" t="str">
        <f t="shared" si="68"/>
        <v/>
      </c>
      <c r="AA455" s="21" t="str">
        <f t="shared" si="68"/>
        <v/>
      </c>
      <c r="AB455" s="38" t="str">
        <f t="shared" si="68"/>
        <v/>
      </c>
      <c r="AD455" s="36" t="str">
        <f>IF($N455="", "", IFERROR(INDEX(Campaigns!$D$11:$D$380, MATCH($N455, Campaigns!$E$11:$E$380, 0)), ""))</f>
        <v/>
      </c>
      <c r="AE455" s="38" t="str">
        <f>IF(COUNTIF($Q455:$AB455, "X")=0, "", IFERROR(INDEX('Intro &amp; Setup'!$T$17:$T$28, MATCH(INDEX($Q$10:$AB$10, $AC455, MATCH("X", $Q455:$AB455, 0)), 'Intro &amp; Setup'!$AA$17:$AA$28, 0)), ""))</f>
        <v/>
      </c>
      <c r="AG455" s="84" t="str">
        <f t="shared" si="62"/>
        <v/>
      </c>
      <c r="AI455" s="36">
        <f t="shared" si="63"/>
        <v>0</v>
      </c>
      <c r="AK455" s="36" t="str">
        <f t="shared" si="64"/>
        <v/>
      </c>
    </row>
    <row r="456" spans="1:37" x14ac:dyDescent="0.25">
      <c r="A456" s="34"/>
      <c r="B456" s="55"/>
      <c r="C456" s="56"/>
      <c r="D456" s="56"/>
      <c r="E456" s="56"/>
      <c r="F456" s="56"/>
      <c r="G456" s="57"/>
      <c r="H456" s="57"/>
      <c r="I456" s="58"/>
      <c r="J456" s="34"/>
      <c r="L456" s="36" t="str">
        <f>IF($B456="", "", IFERROR(FIND(Campaigns!$Q$4, $B456), ""))</f>
        <v/>
      </c>
      <c r="M456" s="73" t="str">
        <f t="shared" si="59"/>
        <v/>
      </c>
      <c r="N456" s="74" t="str">
        <f t="shared" si="60"/>
        <v/>
      </c>
      <c r="O456" s="22" t="str">
        <f t="shared" si="61"/>
        <v/>
      </c>
      <c r="Q456" s="20" t="str">
        <f t="shared" si="65"/>
        <v/>
      </c>
      <c r="R456" s="21" t="str">
        <f t="shared" si="68"/>
        <v/>
      </c>
      <c r="S456" s="21" t="str">
        <f t="shared" si="68"/>
        <v/>
      </c>
      <c r="T456" s="21" t="str">
        <f t="shared" si="68"/>
        <v/>
      </c>
      <c r="U456" s="21" t="str">
        <f t="shared" si="68"/>
        <v/>
      </c>
      <c r="V456" s="21" t="str">
        <f t="shared" si="68"/>
        <v/>
      </c>
      <c r="W456" s="21" t="str">
        <f t="shared" si="68"/>
        <v/>
      </c>
      <c r="X456" s="21" t="str">
        <f t="shared" si="68"/>
        <v/>
      </c>
      <c r="Y456" s="21" t="str">
        <f t="shared" si="68"/>
        <v/>
      </c>
      <c r="Z456" s="21" t="str">
        <f t="shared" si="68"/>
        <v/>
      </c>
      <c r="AA456" s="21" t="str">
        <f t="shared" si="68"/>
        <v/>
      </c>
      <c r="AB456" s="38" t="str">
        <f t="shared" si="68"/>
        <v/>
      </c>
      <c r="AD456" s="36" t="str">
        <f>IF($N456="", "", IFERROR(INDEX(Campaigns!$D$11:$D$380, MATCH($N456, Campaigns!$E$11:$E$380, 0)), ""))</f>
        <v/>
      </c>
      <c r="AE456" s="38" t="str">
        <f>IF(COUNTIF($Q456:$AB456, "X")=0, "", IFERROR(INDEX('Intro &amp; Setup'!$T$17:$T$28, MATCH(INDEX($Q$10:$AB$10, $AC456, MATCH("X", $Q456:$AB456, 0)), 'Intro &amp; Setup'!$AA$17:$AA$28, 0)), ""))</f>
        <v/>
      </c>
      <c r="AG456" s="84" t="str">
        <f t="shared" si="62"/>
        <v/>
      </c>
      <c r="AI456" s="36">
        <f t="shared" si="63"/>
        <v>0</v>
      </c>
      <c r="AK456" s="36" t="str">
        <f t="shared" si="64"/>
        <v/>
      </c>
    </row>
    <row r="457" spans="1:37" x14ac:dyDescent="0.25">
      <c r="A457" s="34"/>
      <c r="B457" s="55"/>
      <c r="C457" s="56"/>
      <c r="D457" s="56"/>
      <c r="E457" s="56"/>
      <c r="F457" s="56"/>
      <c r="G457" s="57"/>
      <c r="H457" s="57"/>
      <c r="I457" s="58"/>
      <c r="J457" s="34"/>
      <c r="L457" s="36" t="str">
        <f>IF($B457="", "", IFERROR(FIND(Campaigns!$Q$4, $B457), ""))</f>
        <v/>
      </c>
      <c r="M457" s="73" t="str">
        <f t="shared" si="59"/>
        <v/>
      </c>
      <c r="N457" s="74" t="str">
        <f t="shared" si="60"/>
        <v/>
      </c>
      <c r="O457" s="22" t="str">
        <f t="shared" si="61"/>
        <v/>
      </c>
      <c r="Q457" s="20" t="str">
        <f t="shared" si="65"/>
        <v/>
      </c>
      <c r="R457" s="21" t="str">
        <f t="shared" si="68"/>
        <v/>
      </c>
      <c r="S457" s="21" t="str">
        <f t="shared" si="68"/>
        <v/>
      </c>
      <c r="T457" s="21" t="str">
        <f t="shared" si="68"/>
        <v/>
      </c>
      <c r="U457" s="21" t="str">
        <f t="shared" si="68"/>
        <v/>
      </c>
      <c r="V457" s="21" t="str">
        <f t="shared" si="68"/>
        <v/>
      </c>
      <c r="W457" s="21" t="str">
        <f t="shared" si="68"/>
        <v/>
      </c>
      <c r="X457" s="21" t="str">
        <f t="shared" si="68"/>
        <v/>
      </c>
      <c r="Y457" s="21" t="str">
        <f t="shared" si="68"/>
        <v/>
      </c>
      <c r="Z457" s="21" t="str">
        <f t="shared" si="68"/>
        <v/>
      </c>
      <c r="AA457" s="21" t="str">
        <f t="shared" si="68"/>
        <v/>
      </c>
      <c r="AB457" s="38" t="str">
        <f t="shared" si="68"/>
        <v/>
      </c>
      <c r="AD457" s="36" t="str">
        <f>IF($N457="", "", IFERROR(INDEX(Campaigns!$D$11:$D$380, MATCH($N457, Campaigns!$E$11:$E$380, 0)), ""))</f>
        <v/>
      </c>
      <c r="AE457" s="38" t="str">
        <f>IF(COUNTIF($Q457:$AB457, "X")=0, "", IFERROR(INDEX('Intro &amp; Setup'!$T$17:$T$28, MATCH(INDEX($Q$10:$AB$10, $AC457, MATCH("X", $Q457:$AB457, 0)), 'Intro &amp; Setup'!$AA$17:$AA$28, 0)), ""))</f>
        <v/>
      </c>
      <c r="AG457" s="84" t="str">
        <f t="shared" si="62"/>
        <v/>
      </c>
      <c r="AI457" s="36">
        <f t="shared" si="63"/>
        <v>0</v>
      </c>
      <c r="AK457" s="36" t="str">
        <f t="shared" si="64"/>
        <v/>
      </c>
    </row>
    <row r="458" spans="1:37" x14ac:dyDescent="0.25">
      <c r="A458" s="34"/>
      <c r="B458" s="55"/>
      <c r="C458" s="56"/>
      <c r="D458" s="56"/>
      <c r="E458" s="56"/>
      <c r="F458" s="56"/>
      <c r="G458" s="57"/>
      <c r="H458" s="57"/>
      <c r="I458" s="58"/>
      <c r="J458" s="34"/>
      <c r="L458" s="36" t="str">
        <f>IF($B458="", "", IFERROR(FIND(Campaigns!$Q$4, $B458), ""))</f>
        <v/>
      </c>
      <c r="M458" s="73" t="str">
        <f t="shared" si="59"/>
        <v/>
      </c>
      <c r="N458" s="74" t="str">
        <f t="shared" si="60"/>
        <v/>
      </c>
      <c r="O458" s="22" t="str">
        <f t="shared" si="61"/>
        <v/>
      </c>
      <c r="Q458" s="20" t="str">
        <f t="shared" si="65"/>
        <v/>
      </c>
      <c r="R458" s="21" t="str">
        <f t="shared" si="68"/>
        <v/>
      </c>
      <c r="S458" s="21" t="str">
        <f t="shared" si="68"/>
        <v/>
      </c>
      <c r="T458" s="21" t="str">
        <f t="shared" si="68"/>
        <v/>
      </c>
      <c r="U458" s="21" t="str">
        <f t="shared" si="68"/>
        <v/>
      </c>
      <c r="V458" s="21" t="str">
        <f t="shared" si="68"/>
        <v/>
      </c>
      <c r="W458" s="21" t="str">
        <f t="shared" si="68"/>
        <v/>
      </c>
      <c r="X458" s="21" t="str">
        <f t="shared" si="68"/>
        <v/>
      </c>
      <c r="Y458" s="21" t="str">
        <f t="shared" si="68"/>
        <v/>
      </c>
      <c r="Z458" s="21" t="str">
        <f t="shared" si="68"/>
        <v/>
      </c>
      <c r="AA458" s="21" t="str">
        <f t="shared" si="68"/>
        <v/>
      </c>
      <c r="AB458" s="38" t="str">
        <f t="shared" si="68"/>
        <v/>
      </c>
      <c r="AD458" s="36" t="str">
        <f>IF($N458="", "", IFERROR(INDEX(Campaigns!$D$11:$D$380, MATCH($N458, Campaigns!$E$11:$E$380, 0)), ""))</f>
        <v/>
      </c>
      <c r="AE458" s="38" t="str">
        <f>IF(COUNTIF($Q458:$AB458, "X")=0, "", IFERROR(INDEX('Intro &amp; Setup'!$T$17:$T$28, MATCH(INDEX($Q$10:$AB$10, $AC458, MATCH("X", $Q458:$AB458, 0)), 'Intro &amp; Setup'!$AA$17:$AA$28, 0)), ""))</f>
        <v/>
      </c>
      <c r="AG458" s="84" t="str">
        <f t="shared" si="62"/>
        <v/>
      </c>
      <c r="AI458" s="36">
        <f t="shared" si="63"/>
        <v>0</v>
      </c>
      <c r="AK458" s="36" t="str">
        <f t="shared" si="64"/>
        <v/>
      </c>
    </row>
    <row r="459" spans="1:37" x14ac:dyDescent="0.25">
      <c r="A459" s="34"/>
      <c r="B459" s="55"/>
      <c r="C459" s="56"/>
      <c r="D459" s="56"/>
      <c r="E459" s="56"/>
      <c r="F459" s="56"/>
      <c r="G459" s="57"/>
      <c r="H459" s="57"/>
      <c r="I459" s="58"/>
      <c r="J459" s="34"/>
      <c r="L459" s="36" t="str">
        <f>IF($B459="", "", IFERROR(FIND(Campaigns!$Q$4, $B459), ""))</f>
        <v/>
      </c>
      <c r="M459" s="73" t="str">
        <f t="shared" si="59"/>
        <v/>
      </c>
      <c r="N459" s="74" t="str">
        <f t="shared" si="60"/>
        <v/>
      </c>
      <c r="O459" s="22" t="str">
        <f t="shared" si="61"/>
        <v/>
      </c>
      <c r="Q459" s="20" t="str">
        <f t="shared" si="65"/>
        <v/>
      </c>
      <c r="R459" s="21" t="str">
        <f t="shared" si="68"/>
        <v/>
      </c>
      <c r="S459" s="21" t="str">
        <f t="shared" si="68"/>
        <v/>
      </c>
      <c r="T459" s="21" t="str">
        <f t="shared" si="68"/>
        <v/>
      </c>
      <c r="U459" s="21" t="str">
        <f t="shared" si="68"/>
        <v/>
      </c>
      <c r="V459" s="21" t="str">
        <f t="shared" si="68"/>
        <v/>
      </c>
      <c r="W459" s="21" t="str">
        <f t="shared" si="68"/>
        <v/>
      </c>
      <c r="X459" s="21" t="str">
        <f t="shared" si="68"/>
        <v/>
      </c>
      <c r="Y459" s="21" t="str">
        <f t="shared" si="68"/>
        <v/>
      </c>
      <c r="Z459" s="21" t="str">
        <f t="shared" si="68"/>
        <v/>
      </c>
      <c r="AA459" s="21" t="str">
        <f t="shared" si="68"/>
        <v/>
      </c>
      <c r="AB459" s="38" t="str">
        <f t="shared" si="68"/>
        <v/>
      </c>
      <c r="AD459" s="36" t="str">
        <f>IF($N459="", "", IFERROR(INDEX(Campaigns!$D$11:$D$380, MATCH($N459, Campaigns!$E$11:$E$380, 0)), ""))</f>
        <v/>
      </c>
      <c r="AE459" s="38" t="str">
        <f>IF(COUNTIF($Q459:$AB459, "X")=0, "", IFERROR(INDEX('Intro &amp; Setup'!$T$17:$T$28, MATCH(INDEX($Q$10:$AB$10, $AC459, MATCH("X", $Q459:$AB459, 0)), 'Intro &amp; Setup'!$AA$17:$AA$28, 0)), ""))</f>
        <v/>
      </c>
      <c r="AG459" s="84" t="str">
        <f t="shared" si="62"/>
        <v/>
      </c>
      <c r="AI459" s="36">
        <f t="shared" si="63"/>
        <v>0</v>
      </c>
      <c r="AK459" s="36" t="str">
        <f t="shared" si="64"/>
        <v/>
      </c>
    </row>
    <row r="460" spans="1:37" x14ac:dyDescent="0.25">
      <c r="A460" s="34"/>
      <c r="B460" s="55"/>
      <c r="C460" s="56"/>
      <c r="D460" s="56"/>
      <c r="E460" s="56"/>
      <c r="F460" s="56"/>
      <c r="G460" s="57"/>
      <c r="H460" s="57"/>
      <c r="I460" s="58"/>
      <c r="J460" s="34"/>
      <c r="L460" s="36" t="str">
        <f>IF($B460="", "", IFERROR(FIND(Campaigns!$Q$4, $B460), ""))</f>
        <v/>
      </c>
      <c r="M460" s="73" t="str">
        <f t="shared" ref="M460:M523" si="69">IFERROR(REPLACE($B460, 1, $L460+$L$9-1, ""), "")</f>
        <v/>
      </c>
      <c r="N460" s="74" t="str">
        <f t="shared" ref="N460:N523" si="70">IFERROR(LEFT($M460, FIND("-", $M460)-1), "")</f>
        <v/>
      </c>
      <c r="O460" s="22" t="str">
        <f t="shared" ref="O460:O523" si="71">IFERROR(REPLACE($M460, 1, FIND("-", $M460), ""), "")</f>
        <v/>
      </c>
      <c r="Q460" s="20" t="str">
        <f t="shared" si="65"/>
        <v/>
      </c>
      <c r="R460" s="21" t="str">
        <f t="shared" si="68"/>
        <v/>
      </c>
      <c r="S460" s="21" t="str">
        <f t="shared" si="68"/>
        <v/>
      </c>
      <c r="T460" s="21" t="str">
        <f t="shared" si="68"/>
        <v/>
      </c>
      <c r="U460" s="21" t="str">
        <f t="shared" si="68"/>
        <v/>
      </c>
      <c r="V460" s="21" t="str">
        <f t="shared" si="68"/>
        <v/>
      </c>
      <c r="W460" s="21" t="str">
        <f t="shared" si="68"/>
        <v/>
      </c>
      <c r="X460" s="21" t="str">
        <f t="shared" si="68"/>
        <v/>
      </c>
      <c r="Y460" s="21" t="str">
        <f t="shared" si="68"/>
        <v/>
      </c>
      <c r="Z460" s="21" t="str">
        <f t="shared" si="68"/>
        <v/>
      </c>
      <c r="AA460" s="21" t="str">
        <f t="shared" si="68"/>
        <v/>
      </c>
      <c r="AB460" s="38" t="str">
        <f t="shared" si="68"/>
        <v/>
      </c>
      <c r="AD460" s="36" t="str">
        <f>IF($N460="", "", IFERROR(INDEX(Campaigns!$D$11:$D$380, MATCH($N460, Campaigns!$E$11:$E$380, 0)), ""))</f>
        <v/>
      </c>
      <c r="AE460" s="38" t="str">
        <f>IF(COUNTIF($Q460:$AB460, "X")=0, "", IFERROR(INDEX('Intro &amp; Setup'!$T$17:$T$28, MATCH(INDEX($Q$10:$AB$10, $AC460, MATCH("X", $Q460:$AB460, 0)), 'Intro &amp; Setup'!$AA$17:$AA$28, 0)), ""))</f>
        <v/>
      </c>
      <c r="AG460" s="84" t="str">
        <f t="shared" ref="AG460:AG523" si="72">IF(OR($AD460="", $AE460=""), "", _xlfn.CONCAT($AD460, "-", $AE460))</f>
        <v/>
      </c>
      <c r="AI460" s="36">
        <f t="shared" ref="AI460:AI523" si="73">IF($AI$4=$AI$6, $C460, IF($AI$4=$AI$7, $D460, IF($AI$4=$AI$8, $F460, "")))</f>
        <v>0</v>
      </c>
      <c r="AK460" s="36" t="str">
        <f t="shared" ref="AK460:AK523" si="74">IF($AG460="", "", "X")</f>
        <v/>
      </c>
    </row>
    <row r="461" spans="1:37" x14ac:dyDescent="0.25">
      <c r="A461" s="34"/>
      <c r="B461" s="55"/>
      <c r="C461" s="56"/>
      <c r="D461" s="56"/>
      <c r="E461" s="56"/>
      <c r="F461" s="56"/>
      <c r="G461" s="57"/>
      <c r="H461" s="57"/>
      <c r="I461" s="58"/>
      <c r="J461" s="34"/>
      <c r="L461" s="36" t="str">
        <f>IF($B461="", "", IFERROR(FIND(Campaigns!$Q$4, $B461), ""))</f>
        <v/>
      </c>
      <c r="M461" s="73" t="str">
        <f t="shared" si="69"/>
        <v/>
      </c>
      <c r="N461" s="74" t="str">
        <f t="shared" si="70"/>
        <v/>
      </c>
      <c r="O461" s="22" t="str">
        <f t="shared" si="71"/>
        <v/>
      </c>
      <c r="Q461" s="20" t="str">
        <f t="shared" si="65"/>
        <v/>
      </c>
      <c r="R461" s="21" t="str">
        <f t="shared" si="68"/>
        <v/>
      </c>
      <c r="S461" s="21" t="str">
        <f t="shared" si="68"/>
        <v/>
      </c>
      <c r="T461" s="21" t="str">
        <f t="shared" si="68"/>
        <v/>
      </c>
      <c r="U461" s="21" t="str">
        <f t="shared" si="68"/>
        <v/>
      </c>
      <c r="V461" s="21" t="str">
        <f t="shared" si="68"/>
        <v/>
      </c>
      <c r="W461" s="21" t="str">
        <f t="shared" si="68"/>
        <v/>
      </c>
      <c r="X461" s="21" t="str">
        <f t="shared" si="68"/>
        <v/>
      </c>
      <c r="Y461" s="21" t="str">
        <f t="shared" si="68"/>
        <v/>
      </c>
      <c r="Z461" s="21" t="str">
        <f t="shared" si="68"/>
        <v/>
      </c>
      <c r="AA461" s="21" t="str">
        <f t="shared" si="68"/>
        <v/>
      </c>
      <c r="AB461" s="38" t="str">
        <f t="shared" si="68"/>
        <v/>
      </c>
      <c r="AD461" s="36" t="str">
        <f>IF($N461="", "", IFERROR(INDEX(Campaigns!$D$11:$D$380, MATCH($N461, Campaigns!$E$11:$E$380, 0)), ""))</f>
        <v/>
      </c>
      <c r="AE461" s="38" t="str">
        <f>IF(COUNTIF($Q461:$AB461, "X")=0, "", IFERROR(INDEX('Intro &amp; Setup'!$T$17:$T$28, MATCH(INDEX($Q$10:$AB$10, $AC461, MATCH("X", $Q461:$AB461, 0)), 'Intro &amp; Setup'!$AA$17:$AA$28, 0)), ""))</f>
        <v/>
      </c>
      <c r="AG461" s="84" t="str">
        <f t="shared" si="72"/>
        <v/>
      </c>
      <c r="AI461" s="36">
        <f t="shared" si="73"/>
        <v>0</v>
      </c>
      <c r="AK461" s="36" t="str">
        <f t="shared" si="74"/>
        <v/>
      </c>
    </row>
    <row r="462" spans="1:37" x14ac:dyDescent="0.25">
      <c r="A462" s="34"/>
      <c r="B462" s="55"/>
      <c r="C462" s="56"/>
      <c r="D462" s="56"/>
      <c r="E462" s="56"/>
      <c r="F462" s="56"/>
      <c r="G462" s="57"/>
      <c r="H462" s="57"/>
      <c r="I462" s="58"/>
      <c r="J462" s="34"/>
      <c r="L462" s="36" t="str">
        <f>IF($B462="", "", IFERROR(FIND(Campaigns!$Q$4, $B462), ""))</f>
        <v/>
      </c>
      <c r="M462" s="73" t="str">
        <f t="shared" si="69"/>
        <v/>
      </c>
      <c r="N462" s="74" t="str">
        <f t="shared" si="70"/>
        <v/>
      </c>
      <c r="O462" s="22" t="str">
        <f t="shared" si="71"/>
        <v/>
      </c>
      <c r="Q462" s="20" t="str">
        <f t="shared" si="65"/>
        <v/>
      </c>
      <c r="R462" s="21" t="str">
        <f t="shared" si="68"/>
        <v/>
      </c>
      <c r="S462" s="21" t="str">
        <f t="shared" si="68"/>
        <v/>
      </c>
      <c r="T462" s="21" t="str">
        <f t="shared" si="68"/>
        <v/>
      </c>
      <c r="U462" s="21" t="str">
        <f t="shared" si="68"/>
        <v/>
      </c>
      <c r="V462" s="21" t="str">
        <f t="shared" si="68"/>
        <v/>
      </c>
      <c r="W462" s="21" t="str">
        <f t="shared" si="68"/>
        <v/>
      </c>
      <c r="X462" s="21" t="str">
        <f t="shared" si="68"/>
        <v/>
      </c>
      <c r="Y462" s="21" t="str">
        <f t="shared" si="68"/>
        <v/>
      </c>
      <c r="Z462" s="21" t="str">
        <f t="shared" si="68"/>
        <v/>
      </c>
      <c r="AA462" s="21" t="str">
        <f t="shared" si="68"/>
        <v/>
      </c>
      <c r="AB462" s="38" t="str">
        <f t="shared" si="68"/>
        <v/>
      </c>
      <c r="AD462" s="36" t="str">
        <f>IF($N462="", "", IFERROR(INDEX(Campaigns!$D$11:$D$380, MATCH($N462, Campaigns!$E$11:$E$380, 0)), ""))</f>
        <v/>
      </c>
      <c r="AE462" s="38" t="str">
        <f>IF(COUNTIF($Q462:$AB462, "X")=0, "", IFERROR(INDEX('Intro &amp; Setup'!$T$17:$T$28, MATCH(INDEX($Q$10:$AB$10, $AC462, MATCH("X", $Q462:$AB462, 0)), 'Intro &amp; Setup'!$AA$17:$AA$28, 0)), ""))</f>
        <v/>
      </c>
      <c r="AG462" s="84" t="str">
        <f t="shared" si="72"/>
        <v/>
      </c>
      <c r="AI462" s="36">
        <f t="shared" si="73"/>
        <v>0</v>
      </c>
      <c r="AK462" s="36" t="str">
        <f t="shared" si="74"/>
        <v/>
      </c>
    </row>
    <row r="463" spans="1:37" x14ac:dyDescent="0.25">
      <c r="A463" s="34"/>
      <c r="B463" s="55"/>
      <c r="C463" s="56"/>
      <c r="D463" s="56"/>
      <c r="E463" s="56"/>
      <c r="F463" s="56"/>
      <c r="G463" s="57"/>
      <c r="H463" s="57"/>
      <c r="I463" s="58"/>
      <c r="J463" s="34"/>
      <c r="L463" s="36" t="str">
        <f>IF($B463="", "", IFERROR(FIND(Campaigns!$Q$4, $B463), ""))</f>
        <v/>
      </c>
      <c r="M463" s="73" t="str">
        <f t="shared" si="69"/>
        <v/>
      </c>
      <c r="N463" s="74" t="str">
        <f t="shared" si="70"/>
        <v/>
      </c>
      <c r="O463" s="22" t="str">
        <f t="shared" si="71"/>
        <v/>
      </c>
      <c r="Q463" s="20" t="str">
        <f t="shared" si="65"/>
        <v/>
      </c>
      <c r="R463" s="21" t="str">
        <f t="shared" si="68"/>
        <v/>
      </c>
      <c r="S463" s="21" t="str">
        <f t="shared" si="68"/>
        <v/>
      </c>
      <c r="T463" s="21" t="str">
        <f t="shared" si="68"/>
        <v/>
      </c>
      <c r="U463" s="21" t="str">
        <f t="shared" si="68"/>
        <v/>
      </c>
      <c r="V463" s="21" t="str">
        <f t="shared" si="68"/>
        <v/>
      </c>
      <c r="W463" s="21" t="str">
        <f t="shared" si="68"/>
        <v/>
      </c>
      <c r="X463" s="21" t="str">
        <f t="shared" si="68"/>
        <v/>
      </c>
      <c r="Y463" s="21" t="str">
        <f t="shared" si="68"/>
        <v/>
      </c>
      <c r="Z463" s="21" t="str">
        <f t="shared" si="68"/>
        <v/>
      </c>
      <c r="AA463" s="21" t="str">
        <f t="shared" si="68"/>
        <v/>
      </c>
      <c r="AB463" s="38" t="str">
        <f t="shared" si="68"/>
        <v/>
      </c>
      <c r="AD463" s="36" t="str">
        <f>IF($N463="", "", IFERROR(INDEX(Campaigns!$D$11:$D$380, MATCH($N463, Campaigns!$E$11:$E$380, 0)), ""))</f>
        <v/>
      </c>
      <c r="AE463" s="38" t="str">
        <f>IF(COUNTIF($Q463:$AB463, "X")=0, "", IFERROR(INDEX('Intro &amp; Setup'!$T$17:$T$28, MATCH(INDEX($Q$10:$AB$10, $AC463, MATCH("X", $Q463:$AB463, 0)), 'Intro &amp; Setup'!$AA$17:$AA$28, 0)), ""))</f>
        <v/>
      </c>
      <c r="AG463" s="84" t="str">
        <f t="shared" si="72"/>
        <v/>
      </c>
      <c r="AI463" s="36">
        <f t="shared" si="73"/>
        <v>0</v>
      </c>
      <c r="AK463" s="36" t="str">
        <f t="shared" si="74"/>
        <v/>
      </c>
    </row>
    <row r="464" spans="1:37" x14ac:dyDescent="0.25">
      <c r="A464" s="34"/>
      <c r="B464" s="55"/>
      <c r="C464" s="56"/>
      <c r="D464" s="56"/>
      <c r="E464" s="56"/>
      <c r="F464" s="56"/>
      <c r="G464" s="57"/>
      <c r="H464" s="57"/>
      <c r="I464" s="58"/>
      <c r="J464" s="34"/>
      <c r="L464" s="36" t="str">
        <f>IF($B464="", "", IFERROR(FIND(Campaigns!$Q$4, $B464), ""))</f>
        <v/>
      </c>
      <c r="M464" s="73" t="str">
        <f t="shared" si="69"/>
        <v/>
      </c>
      <c r="N464" s="74" t="str">
        <f t="shared" si="70"/>
        <v/>
      </c>
      <c r="O464" s="22" t="str">
        <f t="shared" si="71"/>
        <v/>
      </c>
      <c r="Q464" s="20" t="str">
        <f t="shared" si="65"/>
        <v/>
      </c>
      <c r="R464" s="21" t="str">
        <f t="shared" si="68"/>
        <v/>
      </c>
      <c r="S464" s="21" t="str">
        <f t="shared" si="68"/>
        <v/>
      </c>
      <c r="T464" s="21" t="str">
        <f t="shared" si="68"/>
        <v/>
      </c>
      <c r="U464" s="21" t="str">
        <f t="shared" si="68"/>
        <v/>
      </c>
      <c r="V464" s="21" t="str">
        <f t="shared" si="68"/>
        <v/>
      </c>
      <c r="W464" s="21" t="str">
        <f t="shared" si="68"/>
        <v/>
      </c>
      <c r="X464" s="21" t="str">
        <f t="shared" si="68"/>
        <v/>
      </c>
      <c r="Y464" s="21" t="str">
        <f t="shared" si="68"/>
        <v/>
      </c>
      <c r="Z464" s="21" t="str">
        <f t="shared" si="68"/>
        <v/>
      </c>
      <c r="AA464" s="21" t="str">
        <f t="shared" si="68"/>
        <v/>
      </c>
      <c r="AB464" s="38" t="str">
        <f t="shared" si="68"/>
        <v/>
      </c>
      <c r="AD464" s="36" t="str">
        <f>IF($N464="", "", IFERROR(INDEX(Campaigns!$D$11:$D$380, MATCH($N464, Campaigns!$E$11:$E$380, 0)), ""))</f>
        <v/>
      </c>
      <c r="AE464" s="38" t="str">
        <f>IF(COUNTIF($Q464:$AB464, "X")=0, "", IFERROR(INDEX('Intro &amp; Setup'!$T$17:$T$28, MATCH(INDEX($Q$10:$AB$10, $AC464, MATCH("X", $Q464:$AB464, 0)), 'Intro &amp; Setup'!$AA$17:$AA$28, 0)), ""))</f>
        <v/>
      </c>
      <c r="AG464" s="84" t="str">
        <f t="shared" si="72"/>
        <v/>
      </c>
      <c r="AI464" s="36">
        <f t="shared" si="73"/>
        <v>0</v>
      </c>
      <c r="AK464" s="36" t="str">
        <f t="shared" si="74"/>
        <v/>
      </c>
    </row>
    <row r="465" spans="1:37" x14ac:dyDescent="0.25">
      <c r="A465" s="34"/>
      <c r="B465" s="55"/>
      <c r="C465" s="56"/>
      <c r="D465" s="56"/>
      <c r="E465" s="56"/>
      <c r="F465" s="56"/>
      <c r="G465" s="57"/>
      <c r="H465" s="57"/>
      <c r="I465" s="58"/>
      <c r="J465" s="34"/>
      <c r="L465" s="36" t="str">
        <f>IF($B465="", "", IFERROR(FIND(Campaigns!$Q$4, $B465), ""))</f>
        <v/>
      </c>
      <c r="M465" s="73" t="str">
        <f t="shared" si="69"/>
        <v/>
      </c>
      <c r="N465" s="74" t="str">
        <f t="shared" si="70"/>
        <v/>
      </c>
      <c r="O465" s="22" t="str">
        <f t="shared" si="71"/>
        <v/>
      </c>
      <c r="Q465" s="20" t="str">
        <f t="shared" si="65"/>
        <v/>
      </c>
      <c r="R465" s="21" t="str">
        <f t="shared" si="68"/>
        <v/>
      </c>
      <c r="S465" s="21" t="str">
        <f t="shared" si="68"/>
        <v/>
      </c>
      <c r="T465" s="21" t="str">
        <f t="shared" si="68"/>
        <v/>
      </c>
      <c r="U465" s="21" t="str">
        <f t="shared" si="68"/>
        <v/>
      </c>
      <c r="V465" s="21" t="str">
        <f t="shared" si="68"/>
        <v/>
      </c>
      <c r="W465" s="21" t="str">
        <f t="shared" si="68"/>
        <v/>
      </c>
      <c r="X465" s="21" t="str">
        <f t="shared" si="68"/>
        <v/>
      </c>
      <c r="Y465" s="21" t="str">
        <f t="shared" si="68"/>
        <v/>
      </c>
      <c r="Z465" s="21" t="str">
        <f t="shared" si="68"/>
        <v/>
      </c>
      <c r="AA465" s="21" t="str">
        <f t="shared" si="68"/>
        <v/>
      </c>
      <c r="AB465" s="38" t="str">
        <f t="shared" si="68"/>
        <v/>
      </c>
      <c r="AD465" s="36" t="str">
        <f>IF($N465="", "", IFERROR(INDEX(Campaigns!$D$11:$D$380, MATCH($N465, Campaigns!$E$11:$E$380, 0)), ""))</f>
        <v/>
      </c>
      <c r="AE465" s="38" t="str">
        <f>IF(COUNTIF($Q465:$AB465, "X")=0, "", IFERROR(INDEX('Intro &amp; Setup'!$T$17:$T$28, MATCH(INDEX($Q$10:$AB$10, $AC465, MATCH("X", $Q465:$AB465, 0)), 'Intro &amp; Setup'!$AA$17:$AA$28, 0)), ""))</f>
        <v/>
      </c>
      <c r="AG465" s="84" t="str">
        <f t="shared" si="72"/>
        <v/>
      </c>
      <c r="AI465" s="36">
        <f t="shared" si="73"/>
        <v>0</v>
      </c>
      <c r="AK465" s="36" t="str">
        <f t="shared" si="74"/>
        <v/>
      </c>
    </row>
    <row r="466" spans="1:37" x14ac:dyDescent="0.25">
      <c r="A466" s="34"/>
      <c r="B466" s="55"/>
      <c r="C466" s="56"/>
      <c r="D466" s="56"/>
      <c r="E466" s="56"/>
      <c r="F466" s="56"/>
      <c r="G466" s="57"/>
      <c r="H466" s="57"/>
      <c r="I466" s="58"/>
      <c r="J466" s="34"/>
      <c r="L466" s="36" t="str">
        <f>IF($B466="", "", IFERROR(FIND(Campaigns!$Q$4, $B466), ""))</f>
        <v/>
      </c>
      <c r="M466" s="73" t="str">
        <f t="shared" si="69"/>
        <v/>
      </c>
      <c r="N466" s="74" t="str">
        <f t="shared" si="70"/>
        <v/>
      </c>
      <c r="O466" s="22" t="str">
        <f t="shared" si="71"/>
        <v/>
      </c>
      <c r="Q466" s="20" t="str">
        <f t="shared" si="65"/>
        <v/>
      </c>
      <c r="R466" s="21" t="str">
        <f t="shared" si="68"/>
        <v/>
      </c>
      <c r="S466" s="21" t="str">
        <f t="shared" si="68"/>
        <v/>
      </c>
      <c r="T466" s="21" t="str">
        <f t="shared" si="68"/>
        <v/>
      </c>
      <c r="U466" s="21" t="str">
        <f t="shared" si="68"/>
        <v/>
      </c>
      <c r="V466" s="21" t="str">
        <f t="shared" si="68"/>
        <v/>
      </c>
      <c r="W466" s="21" t="str">
        <f t="shared" si="68"/>
        <v/>
      </c>
      <c r="X466" s="21" t="str">
        <f t="shared" si="68"/>
        <v/>
      </c>
      <c r="Y466" s="21" t="str">
        <f t="shared" si="68"/>
        <v/>
      </c>
      <c r="Z466" s="21" t="str">
        <f t="shared" si="68"/>
        <v/>
      </c>
      <c r="AA466" s="21" t="str">
        <f t="shared" si="68"/>
        <v/>
      </c>
      <c r="AB466" s="38" t="str">
        <f t="shared" si="68"/>
        <v/>
      </c>
      <c r="AD466" s="36" t="str">
        <f>IF($N466="", "", IFERROR(INDEX(Campaigns!$D$11:$D$380, MATCH($N466, Campaigns!$E$11:$E$380, 0)), ""))</f>
        <v/>
      </c>
      <c r="AE466" s="38" t="str">
        <f>IF(COUNTIF($Q466:$AB466, "X")=0, "", IFERROR(INDEX('Intro &amp; Setup'!$T$17:$T$28, MATCH(INDEX($Q$10:$AB$10, $AC466, MATCH("X", $Q466:$AB466, 0)), 'Intro &amp; Setup'!$AA$17:$AA$28, 0)), ""))</f>
        <v/>
      </c>
      <c r="AG466" s="84" t="str">
        <f t="shared" si="72"/>
        <v/>
      </c>
      <c r="AI466" s="36">
        <f t="shared" si="73"/>
        <v>0</v>
      </c>
      <c r="AK466" s="36" t="str">
        <f t="shared" si="74"/>
        <v/>
      </c>
    </row>
    <row r="467" spans="1:37" x14ac:dyDescent="0.25">
      <c r="A467" s="34"/>
      <c r="B467" s="55"/>
      <c r="C467" s="56"/>
      <c r="D467" s="56"/>
      <c r="E467" s="56"/>
      <c r="F467" s="56"/>
      <c r="G467" s="57"/>
      <c r="H467" s="57"/>
      <c r="I467" s="58"/>
      <c r="J467" s="34"/>
      <c r="L467" s="36" t="str">
        <f>IF($B467="", "", IFERROR(FIND(Campaigns!$Q$4, $B467), ""))</f>
        <v/>
      </c>
      <c r="M467" s="73" t="str">
        <f t="shared" si="69"/>
        <v/>
      </c>
      <c r="N467" s="74" t="str">
        <f t="shared" si="70"/>
        <v/>
      </c>
      <c r="O467" s="22" t="str">
        <f t="shared" si="71"/>
        <v/>
      </c>
      <c r="Q467" s="20" t="str">
        <f t="shared" si="65"/>
        <v/>
      </c>
      <c r="R467" s="21" t="str">
        <f t="shared" si="68"/>
        <v/>
      </c>
      <c r="S467" s="21" t="str">
        <f t="shared" si="68"/>
        <v/>
      </c>
      <c r="T467" s="21" t="str">
        <f t="shared" si="68"/>
        <v/>
      </c>
      <c r="U467" s="21" t="str">
        <f t="shared" si="68"/>
        <v/>
      </c>
      <c r="V467" s="21" t="str">
        <f t="shared" si="68"/>
        <v/>
      </c>
      <c r="W467" s="21" t="str">
        <f t="shared" si="68"/>
        <v/>
      </c>
      <c r="X467" s="21" t="str">
        <f t="shared" si="68"/>
        <v/>
      </c>
      <c r="Y467" s="21" t="str">
        <f t="shared" si="68"/>
        <v/>
      </c>
      <c r="Z467" s="21" t="str">
        <f t="shared" si="68"/>
        <v/>
      </c>
      <c r="AA467" s="21" t="str">
        <f t="shared" si="68"/>
        <v/>
      </c>
      <c r="AB467" s="38" t="str">
        <f t="shared" si="68"/>
        <v/>
      </c>
      <c r="AD467" s="36" t="str">
        <f>IF($N467="", "", IFERROR(INDEX(Campaigns!$D$11:$D$380, MATCH($N467, Campaigns!$E$11:$E$380, 0)), ""))</f>
        <v/>
      </c>
      <c r="AE467" s="38" t="str">
        <f>IF(COUNTIF($Q467:$AB467, "X")=0, "", IFERROR(INDEX('Intro &amp; Setup'!$T$17:$T$28, MATCH(INDEX($Q$10:$AB$10, $AC467, MATCH("X", $Q467:$AB467, 0)), 'Intro &amp; Setup'!$AA$17:$AA$28, 0)), ""))</f>
        <v/>
      </c>
      <c r="AG467" s="84" t="str">
        <f t="shared" si="72"/>
        <v/>
      </c>
      <c r="AI467" s="36">
        <f t="shared" si="73"/>
        <v>0</v>
      </c>
      <c r="AK467" s="36" t="str">
        <f t="shared" si="74"/>
        <v/>
      </c>
    </row>
    <row r="468" spans="1:37" x14ac:dyDescent="0.25">
      <c r="A468" s="34"/>
      <c r="B468" s="55"/>
      <c r="C468" s="56"/>
      <c r="D468" s="56"/>
      <c r="E468" s="56"/>
      <c r="F468" s="56"/>
      <c r="G468" s="57"/>
      <c r="H468" s="57"/>
      <c r="I468" s="58"/>
      <c r="J468" s="34"/>
      <c r="L468" s="36" t="str">
        <f>IF($B468="", "", IFERROR(FIND(Campaigns!$Q$4, $B468), ""))</f>
        <v/>
      </c>
      <c r="M468" s="73" t="str">
        <f t="shared" si="69"/>
        <v/>
      </c>
      <c r="N468" s="74" t="str">
        <f t="shared" si="70"/>
        <v/>
      </c>
      <c r="O468" s="22" t="str">
        <f t="shared" si="71"/>
        <v/>
      </c>
      <c r="Q468" s="20" t="str">
        <f t="shared" ref="Q468:Q531" si="75">IFERROR(IF(Q$10="", "", IF(LEFT($O468, Q$8)=Q$10, "X", "")), "")</f>
        <v/>
      </c>
      <c r="R468" s="21" t="str">
        <f t="shared" si="68"/>
        <v/>
      </c>
      <c r="S468" s="21" t="str">
        <f t="shared" si="68"/>
        <v/>
      </c>
      <c r="T468" s="21" t="str">
        <f t="shared" si="68"/>
        <v/>
      </c>
      <c r="U468" s="21" t="str">
        <f t="shared" si="68"/>
        <v/>
      </c>
      <c r="V468" s="21" t="str">
        <f t="shared" si="68"/>
        <v/>
      </c>
      <c r="W468" s="21" t="str">
        <f t="shared" si="68"/>
        <v/>
      </c>
      <c r="X468" s="21" t="str">
        <f t="shared" si="68"/>
        <v/>
      </c>
      <c r="Y468" s="21" t="str">
        <f t="shared" si="68"/>
        <v/>
      </c>
      <c r="Z468" s="21" t="str">
        <f t="shared" si="68"/>
        <v/>
      </c>
      <c r="AA468" s="21" t="str">
        <f t="shared" si="68"/>
        <v/>
      </c>
      <c r="AB468" s="38" t="str">
        <f t="shared" si="68"/>
        <v/>
      </c>
      <c r="AD468" s="36" t="str">
        <f>IF($N468="", "", IFERROR(INDEX(Campaigns!$D$11:$D$380, MATCH($N468, Campaigns!$E$11:$E$380, 0)), ""))</f>
        <v/>
      </c>
      <c r="AE468" s="38" t="str">
        <f>IF(COUNTIF($Q468:$AB468, "X")=0, "", IFERROR(INDEX('Intro &amp; Setup'!$T$17:$T$28, MATCH(INDEX($Q$10:$AB$10, $AC468, MATCH("X", $Q468:$AB468, 0)), 'Intro &amp; Setup'!$AA$17:$AA$28, 0)), ""))</f>
        <v/>
      </c>
      <c r="AG468" s="84" t="str">
        <f t="shared" si="72"/>
        <v/>
      </c>
      <c r="AI468" s="36">
        <f t="shared" si="73"/>
        <v>0</v>
      </c>
      <c r="AK468" s="36" t="str">
        <f t="shared" si="74"/>
        <v/>
      </c>
    </row>
    <row r="469" spans="1:37" x14ac:dyDescent="0.25">
      <c r="A469" s="34"/>
      <c r="B469" s="55"/>
      <c r="C469" s="56"/>
      <c r="D469" s="56"/>
      <c r="E469" s="56"/>
      <c r="F469" s="56"/>
      <c r="G469" s="57"/>
      <c r="H469" s="57"/>
      <c r="I469" s="58"/>
      <c r="J469" s="34"/>
      <c r="L469" s="36" t="str">
        <f>IF($B469="", "", IFERROR(FIND(Campaigns!$Q$4, $B469), ""))</f>
        <v/>
      </c>
      <c r="M469" s="73" t="str">
        <f t="shared" si="69"/>
        <v/>
      </c>
      <c r="N469" s="74" t="str">
        <f t="shared" si="70"/>
        <v/>
      </c>
      <c r="O469" s="22" t="str">
        <f t="shared" si="71"/>
        <v/>
      </c>
      <c r="Q469" s="20" t="str">
        <f t="shared" si="75"/>
        <v/>
      </c>
      <c r="R469" s="21" t="str">
        <f t="shared" si="68"/>
        <v/>
      </c>
      <c r="S469" s="21" t="str">
        <f t="shared" si="68"/>
        <v/>
      </c>
      <c r="T469" s="21" t="str">
        <f t="shared" si="68"/>
        <v/>
      </c>
      <c r="U469" s="21" t="str">
        <f t="shared" si="68"/>
        <v/>
      </c>
      <c r="V469" s="21" t="str">
        <f t="shared" si="68"/>
        <v/>
      </c>
      <c r="W469" s="21" t="str">
        <f t="shared" si="68"/>
        <v/>
      </c>
      <c r="X469" s="21" t="str">
        <f t="shared" si="68"/>
        <v/>
      </c>
      <c r="Y469" s="21" t="str">
        <f t="shared" si="68"/>
        <v/>
      </c>
      <c r="Z469" s="21" t="str">
        <f t="shared" si="68"/>
        <v/>
      </c>
      <c r="AA469" s="21" t="str">
        <f t="shared" si="68"/>
        <v/>
      </c>
      <c r="AB469" s="38" t="str">
        <f t="shared" si="68"/>
        <v/>
      </c>
      <c r="AD469" s="36" t="str">
        <f>IF($N469="", "", IFERROR(INDEX(Campaigns!$D$11:$D$380, MATCH($N469, Campaigns!$E$11:$E$380, 0)), ""))</f>
        <v/>
      </c>
      <c r="AE469" s="38" t="str">
        <f>IF(COUNTIF($Q469:$AB469, "X")=0, "", IFERROR(INDEX('Intro &amp; Setup'!$T$17:$T$28, MATCH(INDEX($Q$10:$AB$10, $AC469, MATCH("X", $Q469:$AB469, 0)), 'Intro &amp; Setup'!$AA$17:$AA$28, 0)), ""))</f>
        <v/>
      </c>
      <c r="AG469" s="84" t="str">
        <f t="shared" si="72"/>
        <v/>
      </c>
      <c r="AI469" s="36">
        <f t="shared" si="73"/>
        <v>0</v>
      </c>
      <c r="AK469" s="36" t="str">
        <f t="shared" si="74"/>
        <v/>
      </c>
    </row>
    <row r="470" spans="1:37" x14ac:dyDescent="0.25">
      <c r="A470" s="34"/>
      <c r="B470" s="55"/>
      <c r="C470" s="56"/>
      <c r="D470" s="56"/>
      <c r="E470" s="56"/>
      <c r="F470" s="56"/>
      <c r="G470" s="57"/>
      <c r="H470" s="57"/>
      <c r="I470" s="58"/>
      <c r="J470" s="34"/>
      <c r="L470" s="36" t="str">
        <f>IF($B470="", "", IFERROR(FIND(Campaigns!$Q$4, $B470), ""))</f>
        <v/>
      </c>
      <c r="M470" s="73" t="str">
        <f t="shared" si="69"/>
        <v/>
      </c>
      <c r="N470" s="74" t="str">
        <f t="shared" si="70"/>
        <v/>
      </c>
      <c r="O470" s="22" t="str">
        <f t="shared" si="71"/>
        <v/>
      </c>
      <c r="Q470" s="20" t="str">
        <f t="shared" si="75"/>
        <v/>
      </c>
      <c r="R470" s="21" t="str">
        <f t="shared" si="68"/>
        <v/>
      </c>
      <c r="S470" s="21" t="str">
        <f t="shared" si="68"/>
        <v/>
      </c>
      <c r="T470" s="21" t="str">
        <f t="shared" si="68"/>
        <v/>
      </c>
      <c r="U470" s="21" t="str">
        <f t="shared" si="68"/>
        <v/>
      </c>
      <c r="V470" s="21" t="str">
        <f t="shared" si="68"/>
        <v/>
      </c>
      <c r="W470" s="21" t="str">
        <f t="shared" si="68"/>
        <v/>
      </c>
      <c r="X470" s="21" t="str">
        <f t="shared" si="68"/>
        <v/>
      </c>
      <c r="Y470" s="21" t="str">
        <f t="shared" si="68"/>
        <v/>
      </c>
      <c r="Z470" s="21" t="str">
        <f t="shared" si="68"/>
        <v/>
      </c>
      <c r="AA470" s="21" t="str">
        <f t="shared" si="68"/>
        <v/>
      </c>
      <c r="AB470" s="38" t="str">
        <f t="shared" si="68"/>
        <v/>
      </c>
      <c r="AD470" s="36" t="str">
        <f>IF($N470="", "", IFERROR(INDEX(Campaigns!$D$11:$D$380, MATCH($N470, Campaigns!$E$11:$E$380, 0)), ""))</f>
        <v/>
      </c>
      <c r="AE470" s="38" t="str">
        <f>IF(COUNTIF($Q470:$AB470, "X")=0, "", IFERROR(INDEX('Intro &amp; Setup'!$T$17:$T$28, MATCH(INDEX($Q$10:$AB$10, $AC470, MATCH("X", $Q470:$AB470, 0)), 'Intro &amp; Setup'!$AA$17:$AA$28, 0)), ""))</f>
        <v/>
      </c>
      <c r="AG470" s="84" t="str">
        <f t="shared" si="72"/>
        <v/>
      </c>
      <c r="AI470" s="36">
        <f t="shared" si="73"/>
        <v>0</v>
      </c>
      <c r="AK470" s="36" t="str">
        <f t="shared" si="74"/>
        <v/>
      </c>
    </row>
    <row r="471" spans="1:37" x14ac:dyDescent="0.25">
      <c r="A471" s="34"/>
      <c r="B471" s="55"/>
      <c r="C471" s="56"/>
      <c r="D471" s="56"/>
      <c r="E471" s="56"/>
      <c r="F471" s="56"/>
      <c r="G471" s="57"/>
      <c r="H471" s="57"/>
      <c r="I471" s="58"/>
      <c r="J471" s="34"/>
      <c r="L471" s="36" t="str">
        <f>IF($B471="", "", IFERROR(FIND(Campaigns!$Q$4, $B471), ""))</f>
        <v/>
      </c>
      <c r="M471" s="73" t="str">
        <f t="shared" si="69"/>
        <v/>
      </c>
      <c r="N471" s="74" t="str">
        <f t="shared" si="70"/>
        <v/>
      </c>
      <c r="O471" s="22" t="str">
        <f t="shared" si="71"/>
        <v/>
      </c>
      <c r="Q471" s="20" t="str">
        <f t="shared" si="75"/>
        <v/>
      </c>
      <c r="R471" s="21" t="str">
        <f t="shared" si="68"/>
        <v/>
      </c>
      <c r="S471" s="21" t="str">
        <f t="shared" si="68"/>
        <v/>
      </c>
      <c r="T471" s="21" t="str">
        <f t="shared" si="68"/>
        <v/>
      </c>
      <c r="U471" s="21" t="str">
        <f t="shared" si="68"/>
        <v/>
      </c>
      <c r="V471" s="21" t="str">
        <f t="shared" si="68"/>
        <v/>
      </c>
      <c r="W471" s="21" t="str">
        <f t="shared" si="68"/>
        <v/>
      </c>
      <c r="X471" s="21" t="str">
        <f t="shared" si="68"/>
        <v/>
      </c>
      <c r="Y471" s="21" t="str">
        <f t="shared" si="68"/>
        <v/>
      </c>
      <c r="Z471" s="21" t="str">
        <f t="shared" si="68"/>
        <v/>
      </c>
      <c r="AA471" s="21" t="str">
        <f t="shared" si="68"/>
        <v/>
      </c>
      <c r="AB471" s="38" t="str">
        <f t="shared" si="68"/>
        <v/>
      </c>
      <c r="AD471" s="36" t="str">
        <f>IF($N471="", "", IFERROR(INDEX(Campaigns!$D$11:$D$380, MATCH($N471, Campaigns!$E$11:$E$380, 0)), ""))</f>
        <v/>
      </c>
      <c r="AE471" s="38" t="str">
        <f>IF(COUNTIF($Q471:$AB471, "X")=0, "", IFERROR(INDEX('Intro &amp; Setup'!$T$17:$T$28, MATCH(INDEX($Q$10:$AB$10, $AC471, MATCH("X", $Q471:$AB471, 0)), 'Intro &amp; Setup'!$AA$17:$AA$28, 0)), ""))</f>
        <v/>
      </c>
      <c r="AG471" s="84" t="str">
        <f t="shared" si="72"/>
        <v/>
      </c>
      <c r="AI471" s="36">
        <f t="shared" si="73"/>
        <v>0</v>
      </c>
      <c r="AK471" s="36" t="str">
        <f t="shared" si="74"/>
        <v/>
      </c>
    </row>
    <row r="472" spans="1:37" x14ac:dyDescent="0.25">
      <c r="A472" s="34"/>
      <c r="B472" s="55"/>
      <c r="C472" s="56"/>
      <c r="D472" s="56"/>
      <c r="E472" s="56"/>
      <c r="F472" s="56"/>
      <c r="G472" s="57"/>
      <c r="H472" s="57"/>
      <c r="I472" s="58"/>
      <c r="J472" s="34"/>
      <c r="L472" s="36" t="str">
        <f>IF($B472="", "", IFERROR(FIND(Campaigns!$Q$4, $B472), ""))</f>
        <v/>
      </c>
      <c r="M472" s="73" t="str">
        <f t="shared" si="69"/>
        <v/>
      </c>
      <c r="N472" s="74" t="str">
        <f t="shared" si="70"/>
        <v/>
      </c>
      <c r="O472" s="22" t="str">
        <f t="shared" si="71"/>
        <v/>
      </c>
      <c r="Q472" s="20" t="str">
        <f t="shared" si="75"/>
        <v/>
      </c>
      <c r="R472" s="21" t="str">
        <f t="shared" si="68"/>
        <v/>
      </c>
      <c r="S472" s="21" t="str">
        <f t="shared" si="68"/>
        <v/>
      </c>
      <c r="T472" s="21" t="str">
        <f t="shared" si="68"/>
        <v/>
      </c>
      <c r="U472" s="21" t="str">
        <f t="shared" si="68"/>
        <v/>
      </c>
      <c r="V472" s="21" t="str">
        <f t="shared" si="68"/>
        <v/>
      </c>
      <c r="W472" s="21" t="str">
        <f t="shared" si="68"/>
        <v/>
      </c>
      <c r="X472" s="21" t="str">
        <f t="shared" si="68"/>
        <v/>
      </c>
      <c r="Y472" s="21" t="str">
        <f t="shared" si="68"/>
        <v/>
      </c>
      <c r="Z472" s="21" t="str">
        <f t="shared" si="68"/>
        <v/>
      </c>
      <c r="AA472" s="21" t="str">
        <f t="shared" si="68"/>
        <v/>
      </c>
      <c r="AB472" s="38" t="str">
        <f t="shared" si="68"/>
        <v/>
      </c>
      <c r="AD472" s="36" t="str">
        <f>IF($N472="", "", IFERROR(INDEX(Campaigns!$D$11:$D$380, MATCH($N472, Campaigns!$E$11:$E$380, 0)), ""))</f>
        <v/>
      </c>
      <c r="AE472" s="38" t="str">
        <f>IF(COUNTIF($Q472:$AB472, "X")=0, "", IFERROR(INDEX('Intro &amp; Setup'!$T$17:$T$28, MATCH(INDEX($Q$10:$AB$10, $AC472, MATCH("X", $Q472:$AB472, 0)), 'Intro &amp; Setup'!$AA$17:$AA$28, 0)), ""))</f>
        <v/>
      </c>
      <c r="AG472" s="84" t="str">
        <f t="shared" si="72"/>
        <v/>
      </c>
      <c r="AI472" s="36">
        <f t="shared" si="73"/>
        <v>0</v>
      </c>
      <c r="AK472" s="36" t="str">
        <f t="shared" si="74"/>
        <v/>
      </c>
    </row>
    <row r="473" spans="1:37" x14ac:dyDescent="0.25">
      <c r="A473" s="34"/>
      <c r="B473" s="55"/>
      <c r="C473" s="56"/>
      <c r="D473" s="56"/>
      <c r="E473" s="56"/>
      <c r="F473" s="56"/>
      <c r="G473" s="57"/>
      <c r="H473" s="57"/>
      <c r="I473" s="58"/>
      <c r="J473" s="34"/>
      <c r="L473" s="36" t="str">
        <f>IF($B473="", "", IFERROR(FIND(Campaigns!$Q$4, $B473), ""))</f>
        <v/>
      </c>
      <c r="M473" s="73" t="str">
        <f t="shared" si="69"/>
        <v/>
      </c>
      <c r="N473" s="74" t="str">
        <f t="shared" si="70"/>
        <v/>
      </c>
      <c r="O473" s="22" t="str">
        <f t="shared" si="71"/>
        <v/>
      </c>
      <c r="Q473" s="20" t="str">
        <f t="shared" si="75"/>
        <v/>
      </c>
      <c r="R473" s="21" t="str">
        <f t="shared" si="68"/>
        <v/>
      </c>
      <c r="S473" s="21" t="str">
        <f t="shared" si="68"/>
        <v/>
      </c>
      <c r="T473" s="21" t="str">
        <f t="shared" si="68"/>
        <v/>
      </c>
      <c r="U473" s="21" t="str">
        <f t="shared" si="68"/>
        <v/>
      </c>
      <c r="V473" s="21" t="str">
        <f t="shared" si="68"/>
        <v/>
      </c>
      <c r="W473" s="21" t="str">
        <f t="shared" si="68"/>
        <v/>
      </c>
      <c r="X473" s="21" t="str">
        <f t="shared" si="68"/>
        <v/>
      </c>
      <c r="Y473" s="21" t="str">
        <f t="shared" si="68"/>
        <v/>
      </c>
      <c r="Z473" s="21" t="str">
        <f t="shared" si="68"/>
        <v/>
      </c>
      <c r="AA473" s="21" t="str">
        <f t="shared" si="68"/>
        <v/>
      </c>
      <c r="AB473" s="38" t="str">
        <f t="shared" si="68"/>
        <v/>
      </c>
      <c r="AD473" s="36" t="str">
        <f>IF($N473="", "", IFERROR(INDEX(Campaigns!$D$11:$D$380, MATCH($N473, Campaigns!$E$11:$E$380, 0)), ""))</f>
        <v/>
      </c>
      <c r="AE473" s="38" t="str">
        <f>IF(COUNTIF($Q473:$AB473, "X")=0, "", IFERROR(INDEX('Intro &amp; Setup'!$T$17:$T$28, MATCH(INDEX($Q$10:$AB$10, $AC473, MATCH("X", $Q473:$AB473, 0)), 'Intro &amp; Setup'!$AA$17:$AA$28, 0)), ""))</f>
        <v/>
      </c>
      <c r="AG473" s="84" t="str">
        <f t="shared" si="72"/>
        <v/>
      </c>
      <c r="AI473" s="36">
        <f t="shared" si="73"/>
        <v>0</v>
      </c>
      <c r="AK473" s="36" t="str">
        <f t="shared" si="74"/>
        <v/>
      </c>
    </row>
    <row r="474" spans="1:37" x14ac:dyDescent="0.25">
      <c r="A474" s="34"/>
      <c r="B474" s="55"/>
      <c r="C474" s="56"/>
      <c r="D474" s="56"/>
      <c r="E474" s="56"/>
      <c r="F474" s="56"/>
      <c r="G474" s="57"/>
      <c r="H474" s="57"/>
      <c r="I474" s="58"/>
      <c r="J474" s="34"/>
      <c r="L474" s="36" t="str">
        <f>IF($B474="", "", IFERROR(FIND(Campaigns!$Q$4, $B474), ""))</f>
        <v/>
      </c>
      <c r="M474" s="73" t="str">
        <f t="shared" si="69"/>
        <v/>
      </c>
      <c r="N474" s="74" t="str">
        <f t="shared" si="70"/>
        <v/>
      </c>
      <c r="O474" s="22" t="str">
        <f t="shared" si="71"/>
        <v/>
      </c>
      <c r="Q474" s="20" t="str">
        <f t="shared" si="75"/>
        <v/>
      </c>
      <c r="R474" s="21" t="str">
        <f t="shared" si="68"/>
        <v/>
      </c>
      <c r="S474" s="21" t="str">
        <f t="shared" si="68"/>
        <v/>
      </c>
      <c r="T474" s="21" t="str">
        <f t="shared" si="68"/>
        <v/>
      </c>
      <c r="U474" s="21" t="str">
        <f t="shared" si="68"/>
        <v/>
      </c>
      <c r="V474" s="21" t="str">
        <f t="shared" si="68"/>
        <v/>
      </c>
      <c r="W474" s="21" t="str">
        <f t="shared" si="68"/>
        <v/>
      </c>
      <c r="X474" s="21" t="str">
        <f t="shared" si="68"/>
        <v/>
      </c>
      <c r="Y474" s="21" t="str">
        <f t="shared" si="68"/>
        <v/>
      </c>
      <c r="Z474" s="21" t="str">
        <f t="shared" si="68"/>
        <v/>
      </c>
      <c r="AA474" s="21" t="str">
        <f t="shared" si="68"/>
        <v/>
      </c>
      <c r="AB474" s="38" t="str">
        <f t="shared" si="68"/>
        <v/>
      </c>
      <c r="AD474" s="36" t="str">
        <f>IF($N474="", "", IFERROR(INDEX(Campaigns!$D$11:$D$380, MATCH($N474, Campaigns!$E$11:$E$380, 0)), ""))</f>
        <v/>
      </c>
      <c r="AE474" s="38" t="str">
        <f>IF(COUNTIF($Q474:$AB474, "X")=0, "", IFERROR(INDEX('Intro &amp; Setup'!$T$17:$T$28, MATCH(INDEX($Q$10:$AB$10, $AC474, MATCH("X", $Q474:$AB474, 0)), 'Intro &amp; Setup'!$AA$17:$AA$28, 0)), ""))</f>
        <v/>
      </c>
      <c r="AG474" s="84" t="str">
        <f t="shared" si="72"/>
        <v/>
      </c>
      <c r="AI474" s="36">
        <f t="shared" si="73"/>
        <v>0</v>
      </c>
      <c r="AK474" s="36" t="str">
        <f t="shared" si="74"/>
        <v/>
      </c>
    </row>
    <row r="475" spans="1:37" x14ac:dyDescent="0.25">
      <c r="A475" s="34"/>
      <c r="B475" s="55"/>
      <c r="C475" s="56"/>
      <c r="D475" s="56"/>
      <c r="E475" s="56"/>
      <c r="F475" s="56"/>
      <c r="G475" s="57"/>
      <c r="H475" s="57"/>
      <c r="I475" s="58"/>
      <c r="J475" s="34"/>
      <c r="L475" s="36" t="str">
        <f>IF($B475="", "", IFERROR(FIND(Campaigns!$Q$4, $B475), ""))</f>
        <v/>
      </c>
      <c r="M475" s="73" t="str">
        <f t="shared" si="69"/>
        <v/>
      </c>
      <c r="N475" s="74" t="str">
        <f t="shared" si="70"/>
        <v/>
      </c>
      <c r="O475" s="22" t="str">
        <f t="shared" si="71"/>
        <v/>
      </c>
      <c r="Q475" s="20" t="str">
        <f t="shared" si="75"/>
        <v/>
      </c>
      <c r="R475" s="21" t="str">
        <f t="shared" si="68"/>
        <v/>
      </c>
      <c r="S475" s="21" t="str">
        <f t="shared" si="68"/>
        <v/>
      </c>
      <c r="T475" s="21" t="str">
        <f t="shared" si="68"/>
        <v/>
      </c>
      <c r="U475" s="21" t="str">
        <f t="shared" si="68"/>
        <v/>
      </c>
      <c r="V475" s="21" t="str">
        <f t="shared" si="68"/>
        <v/>
      </c>
      <c r="W475" s="21" t="str">
        <f t="shared" si="68"/>
        <v/>
      </c>
      <c r="X475" s="21" t="str">
        <f t="shared" si="68"/>
        <v/>
      </c>
      <c r="Y475" s="21" t="str">
        <f t="shared" si="68"/>
        <v/>
      </c>
      <c r="Z475" s="21" t="str">
        <f t="shared" si="68"/>
        <v/>
      </c>
      <c r="AA475" s="21" t="str">
        <f t="shared" si="68"/>
        <v/>
      </c>
      <c r="AB475" s="38" t="str">
        <f t="shared" si="68"/>
        <v/>
      </c>
      <c r="AD475" s="36" t="str">
        <f>IF($N475="", "", IFERROR(INDEX(Campaigns!$D$11:$D$380, MATCH($N475, Campaigns!$E$11:$E$380, 0)), ""))</f>
        <v/>
      </c>
      <c r="AE475" s="38" t="str">
        <f>IF(COUNTIF($Q475:$AB475, "X")=0, "", IFERROR(INDEX('Intro &amp; Setup'!$T$17:$T$28, MATCH(INDEX($Q$10:$AB$10, $AC475, MATCH("X", $Q475:$AB475, 0)), 'Intro &amp; Setup'!$AA$17:$AA$28, 0)), ""))</f>
        <v/>
      </c>
      <c r="AG475" s="84" t="str">
        <f t="shared" si="72"/>
        <v/>
      </c>
      <c r="AI475" s="36">
        <f t="shared" si="73"/>
        <v>0</v>
      </c>
      <c r="AK475" s="36" t="str">
        <f t="shared" si="74"/>
        <v/>
      </c>
    </row>
    <row r="476" spans="1:37" x14ac:dyDescent="0.25">
      <c r="A476" s="34"/>
      <c r="B476" s="55"/>
      <c r="C476" s="56"/>
      <c r="D476" s="56"/>
      <c r="E476" s="56"/>
      <c r="F476" s="56"/>
      <c r="G476" s="57"/>
      <c r="H476" s="57"/>
      <c r="I476" s="58"/>
      <c r="J476" s="34"/>
      <c r="L476" s="36" t="str">
        <f>IF($B476="", "", IFERROR(FIND(Campaigns!$Q$4, $B476), ""))</f>
        <v/>
      </c>
      <c r="M476" s="73" t="str">
        <f t="shared" si="69"/>
        <v/>
      </c>
      <c r="N476" s="74" t="str">
        <f t="shared" si="70"/>
        <v/>
      </c>
      <c r="O476" s="22" t="str">
        <f t="shared" si="71"/>
        <v/>
      </c>
      <c r="Q476" s="20" t="str">
        <f t="shared" si="75"/>
        <v/>
      </c>
      <c r="R476" s="21" t="str">
        <f t="shared" si="68"/>
        <v/>
      </c>
      <c r="S476" s="21" t="str">
        <f t="shared" si="68"/>
        <v/>
      </c>
      <c r="T476" s="21" t="str">
        <f t="shared" si="68"/>
        <v/>
      </c>
      <c r="U476" s="21" t="str">
        <f t="shared" si="68"/>
        <v/>
      </c>
      <c r="V476" s="21" t="str">
        <f t="shared" si="68"/>
        <v/>
      </c>
      <c r="W476" s="21" t="str">
        <f t="shared" si="68"/>
        <v/>
      </c>
      <c r="X476" s="21" t="str">
        <f t="shared" si="68"/>
        <v/>
      </c>
      <c r="Y476" s="21" t="str">
        <f t="shared" si="68"/>
        <v/>
      </c>
      <c r="Z476" s="21" t="str">
        <f t="shared" si="68"/>
        <v/>
      </c>
      <c r="AA476" s="21" t="str">
        <f t="shared" si="68"/>
        <v/>
      </c>
      <c r="AB476" s="38" t="str">
        <f t="shared" si="68"/>
        <v/>
      </c>
      <c r="AD476" s="36" t="str">
        <f>IF($N476="", "", IFERROR(INDEX(Campaigns!$D$11:$D$380, MATCH($N476, Campaigns!$E$11:$E$380, 0)), ""))</f>
        <v/>
      </c>
      <c r="AE476" s="38" t="str">
        <f>IF(COUNTIF($Q476:$AB476, "X")=0, "", IFERROR(INDEX('Intro &amp; Setup'!$T$17:$T$28, MATCH(INDEX($Q$10:$AB$10, $AC476, MATCH("X", $Q476:$AB476, 0)), 'Intro &amp; Setup'!$AA$17:$AA$28, 0)), ""))</f>
        <v/>
      </c>
      <c r="AG476" s="84" t="str">
        <f t="shared" si="72"/>
        <v/>
      </c>
      <c r="AI476" s="36">
        <f t="shared" si="73"/>
        <v>0</v>
      </c>
      <c r="AK476" s="36" t="str">
        <f t="shared" si="74"/>
        <v/>
      </c>
    </row>
    <row r="477" spans="1:37" x14ac:dyDescent="0.25">
      <c r="A477" s="34"/>
      <c r="B477" s="55"/>
      <c r="C477" s="56"/>
      <c r="D477" s="56"/>
      <c r="E477" s="56"/>
      <c r="F477" s="56"/>
      <c r="G477" s="57"/>
      <c r="H477" s="57"/>
      <c r="I477" s="58"/>
      <c r="J477" s="34"/>
      <c r="L477" s="36" t="str">
        <f>IF($B477="", "", IFERROR(FIND(Campaigns!$Q$4, $B477), ""))</f>
        <v/>
      </c>
      <c r="M477" s="73" t="str">
        <f t="shared" si="69"/>
        <v/>
      </c>
      <c r="N477" s="74" t="str">
        <f t="shared" si="70"/>
        <v/>
      </c>
      <c r="O477" s="22" t="str">
        <f t="shared" si="71"/>
        <v/>
      </c>
      <c r="Q477" s="20" t="str">
        <f t="shared" si="75"/>
        <v/>
      </c>
      <c r="R477" s="21" t="str">
        <f t="shared" si="68"/>
        <v/>
      </c>
      <c r="S477" s="21" t="str">
        <f t="shared" si="68"/>
        <v/>
      </c>
      <c r="T477" s="21" t="str">
        <f t="shared" si="68"/>
        <v/>
      </c>
      <c r="U477" s="21" t="str">
        <f t="shared" si="68"/>
        <v/>
      </c>
      <c r="V477" s="21" t="str">
        <f t="shared" si="68"/>
        <v/>
      </c>
      <c r="W477" s="21" t="str">
        <f t="shared" si="68"/>
        <v/>
      </c>
      <c r="X477" s="21" t="str">
        <f t="shared" si="68"/>
        <v/>
      </c>
      <c r="Y477" s="21" t="str">
        <f t="shared" si="68"/>
        <v/>
      </c>
      <c r="Z477" s="21" t="str">
        <f t="shared" si="68"/>
        <v/>
      </c>
      <c r="AA477" s="21" t="str">
        <f t="shared" si="68"/>
        <v/>
      </c>
      <c r="AB477" s="38" t="str">
        <f t="shared" si="68"/>
        <v/>
      </c>
      <c r="AD477" s="36" t="str">
        <f>IF($N477="", "", IFERROR(INDEX(Campaigns!$D$11:$D$380, MATCH($N477, Campaigns!$E$11:$E$380, 0)), ""))</f>
        <v/>
      </c>
      <c r="AE477" s="38" t="str">
        <f>IF(COUNTIF($Q477:$AB477, "X")=0, "", IFERROR(INDEX('Intro &amp; Setup'!$T$17:$T$28, MATCH(INDEX($Q$10:$AB$10, $AC477, MATCH("X", $Q477:$AB477, 0)), 'Intro &amp; Setup'!$AA$17:$AA$28, 0)), ""))</f>
        <v/>
      </c>
      <c r="AG477" s="84" t="str">
        <f t="shared" si="72"/>
        <v/>
      </c>
      <c r="AI477" s="36">
        <f t="shared" si="73"/>
        <v>0</v>
      </c>
      <c r="AK477" s="36" t="str">
        <f t="shared" si="74"/>
        <v/>
      </c>
    </row>
    <row r="478" spans="1:37" x14ac:dyDescent="0.25">
      <c r="A478" s="34"/>
      <c r="B478" s="55"/>
      <c r="C478" s="56"/>
      <c r="D478" s="56"/>
      <c r="E478" s="56"/>
      <c r="F478" s="56"/>
      <c r="G478" s="57"/>
      <c r="H478" s="57"/>
      <c r="I478" s="58"/>
      <c r="J478" s="34"/>
      <c r="L478" s="36" t="str">
        <f>IF($B478="", "", IFERROR(FIND(Campaigns!$Q$4, $B478), ""))</f>
        <v/>
      </c>
      <c r="M478" s="73" t="str">
        <f t="shared" si="69"/>
        <v/>
      </c>
      <c r="N478" s="74" t="str">
        <f t="shared" si="70"/>
        <v/>
      </c>
      <c r="O478" s="22" t="str">
        <f t="shared" si="71"/>
        <v/>
      </c>
      <c r="Q478" s="20" t="str">
        <f t="shared" si="75"/>
        <v/>
      </c>
      <c r="R478" s="21" t="str">
        <f t="shared" si="68"/>
        <v/>
      </c>
      <c r="S478" s="21" t="str">
        <f t="shared" si="68"/>
        <v/>
      </c>
      <c r="T478" s="21" t="str">
        <f t="shared" si="68"/>
        <v/>
      </c>
      <c r="U478" s="21" t="str">
        <f t="shared" ref="R478:AB501" si="76">IFERROR(IF(U$10="", "", IF(LEFT($O478, U$8)=U$10, "X", "")), "")</f>
        <v/>
      </c>
      <c r="V478" s="21" t="str">
        <f t="shared" si="76"/>
        <v/>
      </c>
      <c r="W478" s="21" t="str">
        <f t="shared" si="76"/>
        <v/>
      </c>
      <c r="X478" s="21" t="str">
        <f t="shared" si="76"/>
        <v/>
      </c>
      <c r="Y478" s="21" t="str">
        <f t="shared" si="76"/>
        <v/>
      </c>
      <c r="Z478" s="21" t="str">
        <f t="shared" si="76"/>
        <v/>
      </c>
      <c r="AA478" s="21" t="str">
        <f t="shared" si="76"/>
        <v/>
      </c>
      <c r="AB478" s="38" t="str">
        <f t="shared" si="76"/>
        <v/>
      </c>
      <c r="AD478" s="36" t="str">
        <f>IF($N478="", "", IFERROR(INDEX(Campaigns!$D$11:$D$380, MATCH($N478, Campaigns!$E$11:$E$380, 0)), ""))</f>
        <v/>
      </c>
      <c r="AE478" s="38" t="str">
        <f>IF(COUNTIF($Q478:$AB478, "X")=0, "", IFERROR(INDEX('Intro &amp; Setup'!$T$17:$T$28, MATCH(INDEX($Q$10:$AB$10, $AC478, MATCH("X", $Q478:$AB478, 0)), 'Intro &amp; Setup'!$AA$17:$AA$28, 0)), ""))</f>
        <v/>
      </c>
      <c r="AG478" s="84" t="str">
        <f t="shared" si="72"/>
        <v/>
      </c>
      <c r="AI478" s="36">
        <f t="shared" si="73"/>
        <v>0</v>
      </c>
      <c r="AK478" s="36" t="str">
        <f t="shared" si="74"/>
        <v/>
      </c>
    </row>
    <row r="479" spans="1:37" x14ac:dyDescent="0.25">
      <c r="A479" s="34"/>
      <c r="B479" s="55"/>
      <c r="C479" s="56"/>
      <c r="D479" s="56"/>
      <c r="E479" s="56"/>
      <c r="F479" s="56"/>
      <c r="G479" s="57"/>
      <c r="H479" s="57"/>
      <c r="I479" s="58"/>
      <c r="J479" s="34"/>
      <c r="L479" s="36" t="str">
        <f>IF($B479="", "", IFERROR(FIND(Campaigns!$Q$4, $B479), ""))</f>
        <v/>
      </c>
      <c r="M479" s="73" t="str">
        <f t="shared" si="69"/>
        <v/>
      </c>
      <c r="N479" s="74" t="str">
        <f t="shared" si="70"/>
        <v/>
      </c>
      <c r="O479" s="22" t="str">
        <f t="shared" si="71"/>
        <v/>
      </c>
      <c r="Q479" s="20" t="str">
        <f t="shared" si="75"/>
        <v/>
      </c>
      <c r="R479" s="21" t="str">
        <f t="shared" si="76"/>
        <v/>
      </c>
      <c r="S479" s="21" t="str">
        <f t="shared" si="76"/>
        <v/>
      </c>
      <c r="T479" s="21" t="str">
        <f t="shared" si="76"/>
        <v/>
      </c>
      <c r="U479" s="21" t="str">
        <f t="shared" si="76"/>
        <v/>
      </c>
      <c r="V479" s="21" t="str">
        <f t="shared" si="76"/>
        <v/>
      </c>
      <c r="W479" s="21" t="str">
        <f t="shared" si="76"/>
        <v/>
      </c>
      <c r="X479" s="21" t="str">
        <f t="shared" si="76"/>
        <v/>
      </c>
      <c r="Y479" s="21" t="str">
        <f t="shared" si="76"/>
        <v/>
      </c>
      <c r="Z479" s="21" t="str">
        <f t="shared" si="76"/>
        <v/>
      </c>
      <c r="AA479" s="21" t="str">
        <f t="shared" si="76"/>
        <v/>
      </c>
      <c r="AB479" s="38" t="str">
        <f t="shared" si="76"/>
        <v/>
      </c>
      <c r="AD479" s="36" t="str">
        <f>IF($N479="", "", IFERROR(INDEX(Campaigns!$D$11:$D$380, MATCH($N479, Campaigns!$E$11:$E$380, 0)), ""))</f>
        <v/>
      </c>
      <c r="AE479" s="38" t="str">
        <f>IF(COUNTIF($Q479:$AB479, "X")=0, "", IFERROR(INDEX('Intro &amp; Setup'!$T$17:$T$28, MATCH(INDEX($Q$10:$AB$10, $AC479, MATCH("X", $Q479:$AB479, 0)), 'Intro &amp; Setup'!$AA$17:$AA$28, 0)), ""))</f>
        <v/>
      </c>
      <c r="AG479" s="84" t="str">
        <f t="shared" si="72"/>
        <v/>
      </c>
      <c r="AI479" s="36">
        <f t="shared" si="73"/>
        <v>0</v>
      </c>
      <c r="AK479" s="36" t="str">
        <f t="shared" si="74"/>
        <v/>
      </c>
    </row>
    <row r="480" spans="1:37" x14ac:dyDescent="0.25">
      <c r="A480" s="34"/>
      <c r="B480" s="55"/>
      <c r="C480" s="56"/>
      <c r="D480" s="56"/>
      <c r="E480" s="56"/>
      <c r="F480" s="56"/>
      <c r="G480" s="57"/>
      <c r="H480" s="57"/>
      <c r="I480" s="58"/>
      <c r="J480" s="34"/>
      <c r="L480" s="36" t="str">
        <f>IF($B480="", "", IFERROR(FIND(Campaigns!$Q$4, $B480), ""))</f>
        <v/>
      </c>
      <c r="M480" s="73" t="str">
        <f t="shared" si="69"/>
        <v/>
      </c>
      <c r="N480" s="74" t="str">
        <f t="shared" si="70"/>
        <v/>
      </c>
      <c r="O480" s="22" t="str">
        <f t="shared" si="71"/>
        <v/>
      </c>
      <c r="Q480" s="20" t="str">
        <f t="shared" si="75"/>
        <v/>
      </c>
      <c r="R480" s="21" t="str">
        <f t="shared" si="76"/>
        <v/>
      </c>
      <c r="S480" s="21" t="str">
        <f t="shared" si="76"/>
        <v/>
      </c>
      <c r="T480" s="21" t="str">
        <f t="shared" si="76"/>
        <v/>
      </c>
      <c r="U480" s="21" t="str">
        <f t="shared" si="76"/>
        <v/>
      </c>
      <c r="V480" s="21" t="str">
        <f t="shared" si="76"/>
        <v/>
      </c>
      <c r="W480" s="21" t="str">
        <f t="shared" si="76"/>
        <v/>
      </c>
      <c r="X480" s="21" t="str">
        <f t="shared" si="76"/>
        <v/>
      </c>
      <c r="Y480" s="21" t="str">
        <f t="shared" si="76"/>
        <v/>
      </c>
      <c r="Z480" s="21" t="str">
        <f t="shared" si="76"/>
        <v/>
      </c>
      <c r="AA480" s="21" t="str">
        <f t="shared" si="76"/>
        <v/>
      </c>
      <c r="AB480" s="38" t="str">
        <f t="shared" si="76"/>
        <v/>
      </c>
      <c r="AD480" s="36" t="str">
        <f>IF($N480="", "", IFERROR(INDEX(Campaigns!$D$11:$D$380, MATCH($N480, Campaigns!$E$11:$E$380, 0)), ""))</f>
        <v/>
      </c>
      <c r="AE480" s="38" t="str">
        <f>IF(COUNTIF($Q480:$AB480, "X")=0, "", IFERROR(INDEX('Intro &amp; Setup'!$T$17:$T$28, MATCH(INDEX($Q$10:$AB$10, $AC480, MATCH("X", $Q480:$AB480, 0)), 'Intro &amp; Setup'!$AA$17:$AA$28, 0)), ""))</f>
        <v/>
      </c>
      <c r="AG480" s="84" t="str">
        <f t="shared" si="72"/>
        <v/>
      </c>
      <c r="AI480" s="36">
        <f t="shared" si="73"/>
        <v>0</v>
      </c>
      <c r="AK480" s="36" t="str">
        <f t="shared" si="74"/>
        <v/>
      </c>
    </row>
    <row r="481" spans="1:37" x14ac:dyDescent="0.25">
      <c r="A481" s="34"/>
      <c r="B481" s="55"/>
      <c r="C481" s="56"/>
      <c r="D481" s="56"/>
      <c r="E481" s="56"/>
      <c r="F481" s="56"/>
      <c r="G481" s="57"/>
      <c r="H481" s="57"/>
      <c r="I481" s="58"/>
      <c r="J481" s="34"/>
      <c r="L481" s="36" t="str">
        <f>IF($B481="", "", IFERROR(FIND(Campaigns!$Q$4, $B481), ""))</f>
        <v/>
      </c>
      <c r="M481" s="73" t="str">
        <f t="shared" si="69"/>
        <v/>
      </c>
      <c r="N481" s="74" t="str">
        <f t="shared" si="70"/>
        <v/>
      </c>
      <c r="O481" s="22" t="str">
        <f t="shared" si="71"/>
        <v/>
      </c>
      <c r="Q481" s="20" t="str">
        <f t="shared" si="75"/>
        <v/>
      </c>
      <c r="R481" s="21" t="str">
        <f t="shared" si="76"/>
        <v/>
      </c>
      <c r="S481" s="21" t="str">
        <f t="shared" si="76"/>
        <v/>
      </c>
      <c r="T481" s="21" t="str">
        <f t="shared" si="76"/>
        <v/>
      </c>
      <c r="U481" s="21" t="str">
        <f t="shared" si="76"/>
        <v/>
      </c>
      <c r="V481" s="21" t="str">
        <f t="shared" si="76"/>
        <v/>
      </c>
      <c r="W481" s="21" t="str">
        <f t="shared" si="76"/>
        <v/>
      </c>
      <c r="X481" s="21" t="str">
        <f t="shared" si="76"/>
        <v/>
      </c>
      <c r="Y481" s="21" t="str">
        <f t="shared" si="76"/>
        <v/>
      </c>
      <c r="Z481" s="21" t="str">
        <f t="shared" si="76"/>
        <v/>
      </c>
      <c r="AA481" s="21" t="str">
        <f t="shared" si="76"/>
        <v/>
      </c>
      <c r="AB481" s="38" t="str">
        <f t="shared" si="76"/>
        <v/>
      </c>
      <c r="AD481" s="36" t="str">
        <f>IF($N481="", "", IFERROR(INDEX(Campaigns!$D$11:$D$380, MATCH($N481, Campaigns!$E$11:$E$380, 0)), ""))</f>
        <v/>
      </c>
      <c r="AE481" s="38" t="str">
        <f>IF(COUNTIF($Q481:$AB481, "X")=0, "", IFERROR(INDEX('Intro &amp; Setup'!$T$17:$T$28, MATCH(INDEX($Q$10:$AB$10, $AC481, MATCH("X", $Q481:$AB481, 0)), 'Intro &amp; Setup'!$AA$17:$AA$28, 0)), ""))</f>
        <v/>
      </c>
      <c r="AG481" s="84" t="str">
        <f t="shared" si="72"/>
        <v/>
      </c>
      <c r="AI481" s="36">
        <f t="shared" si="73"/>
        <v>0</v>
      </c>
      <c r="AK481" s="36" t="str">
        <f t="shared" si="74"/>
        <v/>
      </c>
    </row>
    <row r="482" spans="1:37" x14ac:dyDescent="0.25">
      <c r="A482" s="34"/>
      <c r="B482" s="55"/>
      <c r="C482" s="56"/>
      <c r="D482" s="56"/>
      <c r="E482" s="56"/>
      <c r="F482" s="56"/>
      <c r="G482" s="57"/>
      <c r="H482" s="57"/>
      <c r="I482" s="58"/>
      <c r="J482" s="34"/>
      <c r="L482" s="36" t="str">
        <f>IF($B482="", "", IFERROR(FIND(Campaigns!$Q$4, $B482), ""))</f>
        <v/>
      </c>
      <c r="M482" s="73" t="str">
        <f t="shared" si="69"/>
        <v/>
      </c>
      <c r="N482" s="74" t="str">
        <f t="shared" si="70"/>
        <v/>
      </c>
      <c r="O482" s="22" t="str">
        <f t="shared" si="71"/>
        <v/>
      </c>
      <c r="Q482" s="20" t="str">
        <f t="shared" si="75"/>
        <v/>
      </c>
      <c r="R482" s="21" t="str">
        <f t="shared" si="76"/>
        <v/>
      </c>
      <c r="S482" s="21" t="str">
        <f t="shared" si="76"/>
        <v/>
      </c>
      <c r="T482" s="21" t="str">
        <f t="shared" si="76"/>
        <v/>
      </c>
      <c r="U482" s="21" t="str">
        <f t="shared" si="76"/>
        <v/>
      </c>
      <c r="V482" s="21" t="str">
        <f t="shared" si="76"/>
        <v/>
      </c>
      <c r="W482" s="21" t="str">
        <f t="shared" si="76"/>
        <v/>
      </c>
      <c r="X482" s="21" t="str">
        <f t="shared" si="76"/>
        <v/>
      </c>
      <c r="Y482" s="21" t="str">
        <f t="shared" si="76"/>
        <v/>
      </c>
      <c r="Z482" s="21" t="str">
        <f t="shared" si="76"/>
        <v/>
      </c>
      <c r="AA482" s="21" t="str">
        <f t="shared" si="76"/>
        <v/>
      </c>
      <c r="AB482" s="38" t="str">
        <f t="shared" si="76"/>
        <v/>
      </c>
      <c r="AD482" s="36" t="str">
        <f>IF($N482="", "", IFERROR(INDEX(Campaigns!$D$11:$D$380, MATCH($N482, Campaigns!$E$11:$E$380, 0)), ""))</f>
        <v/>
      </c>
      <c r="AE482" s="38" t="str">
        <f>IF(COUNTIF($Q482:$AB482, "X")=0, "", IFERROR(INDEX('Intro &amp; Setup'!$T$17:$T$28, MATCH(INDEX($Q$10:$AB$10, $AC482, MATCH("X", $Q482:$AB482, 0)), 'Intro &amp; Setup'!$AA$17:$AA$28, 0)), ""))</f>
        <v/>
      </c>
      <c r="AG482" s="84" t="str">
        <f t="shared" si="72"/>
        <v/>
      </c>
      <c r="AI482" s="36">
        <f t="shared" si="73"/>
        <v>0</v>
      </c>
      <c r="AK482" s="36" t="str">
        <f t="shared" si="74"/>
        <v/>
      </c>
    </row>
    <row r="483" spans="1:37" x14ac:dyDescent="0.25">
      <c r="A483" s="34"/>
      <c r="B483" s="55"/>
      <c r="C483" s="56"/>
      <c r="D483" s="56"/>
      <c r="E483" s="56"/>
      <c r="F483" s="56"/>
      <c r="G483" s="57"/>
      <c r="H483" s="57"/>
      <c r="I483" s="58"/>
      <c r="J483" s="34"/>
      <c r="L483" s="36" t="str">
        <f>IF($B483="", "", IFERROR(FIND(Campaigns!$Q$4, $B483), ""))</f>
        <v/>
      </c>
      <c r="M483" s="73" t="str">
        <f t="shared" si="69"/>
        <v/>
      </c>
      <c r="N483" s="74" t="str">
        <f t="shared" si="70"/>
        <v/>
      </c>
      <c r="O483" s="22" t="str">
        <f t="shared" si="71"/>
        <v/>
      </c>
      <c r="Q483" s="20" t="str">
        <f t="shared" si="75"/>
        <v/>
      </c>
      <c r="R483" s="21" t="str">
        <f t="shared" si="76"/>
        <v/>
      </c>
      <c r="S483" s="21" t="str">
        <f t="shared" si="76"/>
        <v/>
      </c>
      <c r="T483" s="21" t="str">
        <f t="shared" si="76"/>
        <v/>
      </c>
      <c r="U483" s="21" t="str">
        <f t="shared" si="76"/>
        <v/>
      </c>
      <c r="V483" s="21" t="str">
        <f t="shared" si="76"/>
        <v/>
      </c>
      <c r="W483" s="21" t="str">
        <f t="shared" si="76"/>
        <v/>
      </c>
      <c r="X483" s="21" t="str">
        <f t="shared" si="76"/>
        <v/>
      </c>
      <c r="Y483" s="21" t="str">
        <f t="shared" si="76"/>
        <v/>
      </c>
      <c r="Z483" s="21" t="str">
        <f t="shared" si="76"/>
        <v/>
      </c>
      <c r="AA483" s="21" t="str">
        <f t="shared" si="76"/>
        <v/>
      </c>
      <c r="AB483" s="38" t="str">
        <f t="shared" si="76"/>
        <v/>
      </c>
      <c r="AD483" s="36" t="str">
        <f>IF($N483="", "", IFERROR(INDEX(Campaigns!$D$11:$D$380, MATCH($N483, Campaigns!$E$11:$E$380, 0)), ""))</f>
        <v/>
      </c>
      <c r="AE483" s="38" t="str">
        <f>IF(COUNTIF($Q483:$AB483, "X")=0, "", IFERROR(INDEX('Intro &amp; Setup'!$T$17:$T$28, MATCH(INDEX($Q$10:$AB$10, $AC483, MATCH("X", $Q483:$AB483, 0)), 'Intro &amp; Setup'!$AA$17:$AA$28, 0)), ""))</f>
        <v/>
      </c>
      <c r="AG483" s="84" t="str">
        <f t="shared" si="72"/>
        <v/>
      </c>
      <c r="AI483" s="36">
        <f t="shared" si="73"/>
        <v>0</v>
      </c>
      <c r="AK483" s="36" t="str">
        <f t="shared" si="74"/>
        <v/>
      </c>
    </row>
    <row r="484" spans="1:37" x14ac:dyDescent="0.25">
      <c r="A484" s="34"/>
      <c r="B484" s="55"/>
      <c r="C484" s="56"/>
      <c r="D484" s="56"/>
      <c r="E484" s="56"/>
      <c r="F484" s="56"/>
      <c r="G484" s="57"/>
      <c r="H484" s="57"/>
      <c r="I484" s="58"/>
      <c r="J484" s="34"/>
      <c r="L484" s="36" t="str">
        <f>IF($B484="", "", IFERROR(FIND(Campaigns!$Q$4, $B484), ""))</f>
        <v/>
      </c>
      <c r="M484" s="73" t="str">
        <f t="shared" si="69"/>
        <v/>
      </c>
      <c r="N484" s="74" t="str">
        <f t="shared" si="70"/>
        <v/>
      </c>
      <c r="O484" s="22" t="str">
        <f t="shared" si="71"/>
        <v/>
      </c>
      <c r="Q484" s="20" t="str">
        <f t="shared" si="75"/>
        <v/>
      </c>
      <c r="R484" s="21" t="str">
        <f t="shared" si="76"/>
        <v/>
      </c>
      <c r="S484" s="21" t="str">
        <f t="shared" si="76"/>
        <v/>
      </c>
      <c r="T484" s="21" t="str">
        <f t="shared" si="76"/>
        <v/>
      </c>
      <c r="U484" s="21" t="str">
        <f t="shared" si="76"/>
        <v/>
      </c>
      <c r="V484" s="21" t="str">
        <f t="shared" si="76"/>
        <v/>
      </c>
      <c r="W484" s="21" t="str">
        <f t="shared" si="76"/>
        <v/>
      </c>
      <c r="X484" s="21" t="str">
        <f t="shared" si="76"/>
        <v/>
      </c>
      <c r="Y484" s="21" t="str">
        <f t="shared" si="76"/>
        <v/>
      </c>
      <c r="Z484" s="21" t="str">
        <f t="shared" si="76"/>
        <v/>
      </c>
      <c r="AA484" s="21" t="str">
        <f t="shared" si="76"/>
        <v/>
      </c>
      <c r="AB484" s="38" t="str">
        <f t="shared" si="76"/>
        <v/>
      </c>
      <c r="AD484" s="36" t="str">
        <f>IF($N484="", "", IFERROR(INDEX(Campaigns!$D$11:$D$380, MATCH($N484, Campaigns!$E$11:$E$380, 0)), ""))</f>
        <v/>
      </c>
      <c r="AE484" s="38" t="str">
        <f>IF(COUNTIF($Q484:$AB484, "X")=0, "", IFERROR(INDEX('Intro &amp; Setup'!$T$17:$T$28, MATCH(INDEX($Q$10:$AB$10, $AC484, MATCH("X", $Q484:$AB484, 0)), 'Intro &amp; Setup'!$AA$17:$AA$28, 0)), ""))</f>
        <v/>
      </c>
      <c r="AG484" s="84" t="str">
        <f t="shared" si="72"/>
        <v/>
      </c>
      <c r="AI484" s="36">
        <f t="shared" si="73"/>
        <v>0</v>
      </c>
      <c r="AK484" s="36" t="str">
        <f t="shared" si="74"/>
        <v/>
      </c>
    </row>
    <row r="485" spans="1:37" x14ac:dyDescent="0.25">
      <c r="A485" s="34"/>
      <c r="B485" s="55"/>
      <c r="C485" s="56"/>
      <c r="D485" s="56"/>
      <c r="E485" s="56"/>
      <c r="F485" s="56"/>
      <c r="G485" s="57"/>
      <c r="H485" s="57"/>
      <c r="I485" s="58"/>
      <c r="J485" s="34"/>
      <c r="L485" s="36" t="str">
        <f>IF($B485="", "", IFERROR(FIND(Campaigns!$Q$4, $B485), ""))</f>
        <v/>
      </c>
      <c r="M485" s="73" t="str">
        <f t="shared" si="69"/>
        <v/>
      </c>
      <c r="N485" s="74" t="str">
        <f t="shared" si="70"/>
        <v/>
      </c>
      <c r="O485" s="22" t="str">
        <f t="shared" si="71"/>
        <v/>
      </c>
      <c r="Q485" s="20" t="str">
        <f t="shared" si="75"/>
        <v/>
      </c>
      <c r="R485" s="21" t="str">
        <f t="shared" si="76"/>
        <v/>
      </c>
      <c r="S485" s="21" t="str">
        <f t="shared" si="76"/>
        <v/>
      </c>
      <c r="T485" s="21" t="str">
        <f t="shared" si="76"/>
        <v/>
      </c>
      <c r="U485" s="21" t="str">
        <f t="shared" si="76"/>
        <v/>
      </c>
      <c r="V485" s="21" t="str">
        <f t="shared" si="76"/>
        <v/>
      </c>
      <c r="W485" s="21" t="str">
        <f t="shared" si="76"/>
        <v/>
      </c>
      <c r="X485" s="21" t="str">
        <f t="shared" si="76"/>
        <v/>
      </c>
      <c r="Y485" s="21" t="str">
        <f t="shared" si="76"/>
        <v/>
      </c>
      <c r="Z485" s="21" t="str">
        <f t="shared" si="76"/>
        <v/>
      </c>
      <c r="AA485" s="21" t="str">
        <f t="shared" si="76"/>
        <v/>
      </c>
      <c r="AB485" s="38" t="str">
        <f t="shared" si="76"/>
        <v/>
      </c>
      <c r="AD485" s="36" t="str">
        <f>IF($N485="", "", IFERROR(INDEX(Campaigns!$D$11:$D$380, MATCH($N485, Campaigns!$E$11:$E$380, 0)), ""))</f>
        <v/>
      </c>
      <c r="AE485" s="38" t="str">
        <f>IF(COUNTIF($Q485:$AB485, "X")=0, "", IFERROR(INDEX('Intro &amp; Setup'!$T$17:$T$28, MATCH(INDEX($Q$10:$AB$10, $AC485, MATCH("X", $Q485:$AB485, 0)), 'Intro &amp; Setup'!$AA$17:$AA$28, 0)), ""))</f>
        <v/>
      </c>
      <c r="AG485" s="84" t="str">
        <f t="shared" si="72"/>
        <v/>
      </c>
      <c r="AI485" s="36">
        <f t="shared" si="73"/>
        <v>0</v>
      </c>
      <c r="AK485" s="36" t="str">
        <f t="shared" si="74"/>
        <v/>
      </c>
    </row>
    <row r="486" spans="1:37" x14ac:dyDescent="0.25">
      <c r="A486" s="34"/>
      <c r="B486" s="55"/>
      <c r="C486" s="56"/>
      <c r="D486" s="56"/>
      <c r="E486" s="56"/>
      <c r="F486" s="56"/>
      <c r="G486" s="57"/>
      <c r="H486" s="57"/>
      <c r="I486" s="58"/>
      <c r="J486" s="34"/>
      <c r="L486" s="36" t="str">
        <f>IF($B486="", "", IFERROR(FIND(Campaigns!$Q$4, $B486), ""))</f>
        <v/>
      </c>
      <c r="M486" s="73" t="str">
        <f t="shared" si="69"/>
        <v/>
      </c>
      <c r="N486" s="74" t="str">
        <f t="shared" si="70"/>
        <v/>
      </c>
      <c r="O486" s="22" t="str">
        <f t="shared" si="71"/>
        <v/>
      </c>
      <c r="Q486" s="20" t="str">
        <f t="shared" si="75"/>
        <v/>
      </c>
      <c r="R486" s="21" t="str">
        <f t="shared" si="76"/>
        <v/>
      </c>
      <c r="S486" s="21" t="str">
        <f t="shared" si="76"/>
        <v/>
      </c>
      <c r="T486" s="21" t="str">
        <f t="shared" si="76"/>
        <v/>
      </c>
      <c r="U486" s="21" t="str">
        <f t="shared" si="76"/>
        <v/>
      </c>
      <c r="V486" s="21" t="str">
        <f t="shared" si="76"/>
        <v/>
      </c>
      <c r="W486" s="21" t="str">
        <f t="shared" si="76"/>
        <v/>
      </c>
      <c r="X486" s="21" t="str">
        <f t="shared" si="76"/>
        <v/>
      </c>
      <c r="Y486" s="21" t="str">
        <f t="shared" si="76"/>
        <v/>
      </c>
      <c r="Z486" s="21" t="str">
        <f t="shared" si="76"/>
        <v/>
      </c>
      <c r="AA486" s="21" t="str">
        <f t="shared" si="76"/>
        <v/>
      </c>
      <c r="AB486" s="38" t="str">
        <f t="shared" si="76"/>
        <v/>
      </c>
      <c r="AD486" s="36" t="str">
        <f>IF($N486="", "", IFERROR(INDEX(Campaigns!$D$11:$D$380, MATCH($N486, Campaigns!$E$11:$E$380, 0)), ""))</f>
        <v/>
      </c>
      <c r="AE486" s="38" t="str">
        <f>IF(COUNTIF($Q486:$AB486, "X")=0, "", IFERROR(INDEX('Intro &amp; Setup'!$T$17:$T$28, MATCH(INDEX($Q$10:$AB$10, $AC486, MATCH("X", $Q486:$AB486, 0)), 'Intro &amp; Setup'!$AA$17:$AA$28, 0)), ""))</f>
        <v/>
      </c>
      <c r="AG486" s="84" t="str">
        <f t="shared" si="72"/>
        <v/>
      </c>
      <c r="AI486" s="36">
        <f t="shared" si="73"/>
        <v>0</v>
      </c>
      <c r="AK486" s="36" t="str">
        <f t="shared" si="74"/>
        <v/>
      </c>
    </row>
    <row r="487" spans="1:37" x14ac:dyDescent="0.25">
      <c r="A487" s="34"/>
      <c r="B487" s="55"/>
      <c r="C487" s="56"/>
      <c r="D487" s="56"/>
      <c r="E487" s="56"/>
      <c r="F487" s="56"/>
      <c r="G487" s="57"/>
      <c r="H487" s="57"/>
      <c r="I487" s="58"/>
      <c r="J487" s="34"/>
      <c r="L487" s="36" t="str">
        <f>IF($B487="", "", IFERROR(FIND(Campaigns!$Q$4, $B487), ""))</f>
        <v/>
      </c>
      <c r="M487" s="73" t="str">
        <f t="shared" si="69"/>
        <v/>
      </c>
      <c r="N487" s="74" t="str">
        <f t="shared" si="70"/>
        <v/>
      </c>
      <c r="O487" s="22" t="str">
        <f t="shared" si="71"/>
        <v/>
      </c>
      <c r="Q487" s="20" t="str">
        <f t="shared" si="75"/>
        <v/>
      </c>
      <c r="R487" s="21" t="str">
        <f t="shared" si="76"/>
        <v/>
      </c>
      <c r="S487" s="21" t="str">
        <f t="shared" si="76"/>
        <v/>
      </c>
      <c r="T487" s="21" t="str">
        <f t="shared" si="76"/>
        <v/>
      </c>
      <c r="U487" s="21" t="str">
        <f t="shared" si="76"/>
        <v/>
      </c>
      <c r="V487" s="21" t="str">
        <f t="shared" si="76"/>
        <v/>
      </c>
      <c r="W487" s="21" t="str">
        <f t="shared" si="76"/>
        <v/>
      </c>
      <c r="X487" s="21" t="str">
        <f t="shared" si="76"/>
        <v/>
      </c>
      <c r="Y487" s="21" t="str">
        <f t="shared" si="76"/>
        <v/>
      </c>
      <c r="Z487" s="21" t="str">
        <f t="shared" si="76"/>
        <v/>
      </c>
      <c r="AA487" s="21" t="str">
        <f t="shared" si="76"/>
        <v/>
      </c>
      <c r="AB487" s="38" t="str">
        <f t="shared" si="76"/>
        <v/>
      </c>
      <c r="AD487" s="36" t="str">
        <f>IF($N487="", "", IFERROR(INDEX(Campaigns!$D$11:$D$380, MATCH($N487, Campaigns!$E$11:$E$380, 0)), ""))</f>
        <v/>
      </c>
      <c r="AE487" s="38" t="str">
        <f>IF(COUNTIF($Q487:$AB487, "X")=0, "", IFERROR(INDEX('Intro &amp; Setup'!$T$17:$T$28, MATCH(INDEX($Q$10:$AB$10, $AC487, MATCH("X", $Q487:$AB487, 0)), 'Intro &amp; Setup'!$AA$17:$AA$28, 0)), ""))</f>
        <v/>
      </c>
      <c r="AG487" s="84" t="str">
        <f t="shared" si="72"/>
        <v/>
      </c>
      <c r="AI487" s="36">
        <f t="shared" si="73"/>
        <v>0</v>
      </c>
      <c r="AK487" s="36" t="str">
        <f t="shared" si="74"/>
        <v/>
      </c>
    </row>
    <row r="488" spans="1:37" x14ac:dyDescent="0.25">
      <c r="A488" s="34"/>
      <c r="B488" s="55"/>
      <c r="C488" s="56"/>
      <c r="D488" s="56"/>
      <c r="E488" s="56"/>
      <c r="F488" s="56"/>
      <c r="G488" s="57"/>
      <c r="H488" s="57"/>
      <c r="I488" s="58"/>
      <c r="J488" s="34"/>
      <c r="L488" s="36" t="str">
        <f>IF($B488="", "", IFERROR(FIND(Campaigns!$Q$4, $B488), ""))</f>
        <v/>
      </c>
      <c r="M488" s="73" t="str">
        <f t="shared" si="69"/>
        <v/>
      </c>
      <c r="N488" s="74" t="str">
        <f t="shared" si="70"/>
        <v/>
      </c>
      <c r="O488" s="22" t="str">
        <f t="shared" si="71"/>
        <v/>
      </c>
      <c r="Q488" s="20" t="str">
        <f t="shared" si="75"/>
        <v/>
      </c>
      <c r="R488" s="21" t="str">
        <f t="shared" si="76"/>
        <v/>
      </c>
      <c r="S488" s="21" t="str">
        <f t="shared" si="76"/>
        <v/>
      </c>
      <c r="T488" s="21" t="str">
        <f t="shared" si="76"/>
        <v/>
      </c>
      <c r="U488" s="21" t="str">
        <f t="shared" si="76"/>
        <v/>
      </c>
      <c r="V488" s="21" t="str">
        <f t="shared" si="76"/>
        <v/>
      </c>
      <c r="W488" s="21" t="str">
        <f t="shared" si="76"/>
        <v/>
      </c>
      <c r="X488" s="21" t="str">
        <f t="shared" si="76"/>
        <v/>
      </c>
      <c r="Y488" s="21" t="str">
        <f t="shared" si="76"/>
        <v/>
      </c>
      <c r="Z488" s="21" t="str">
        <f t="shared" si="76"/>
        <v/>
      </c>
      <c r="AA488" s="21" t="str">
        <f t="shared" si="76"/>
        <v/>
      </c>
      <c r="AB488" s="38" t="str">
        <f t="shared" si="76"/>
        <v/>
      </c>
      <c r="AD488" s="36" t="str">
        <f>IF($N488="", "", IFERROR(INDEX(Campaigns!$D$11:$D$380, MATCH($N488, Campaigns!$E$11:$E$380, 0)), ""))</f>
        <v/>
      </c>
      <c r="AE488" s="38" t="str">
        <f>IF(COUNTIF($Q488:$AB488, "X")=0, "", IFERROR(INDEX('Intro &amp; Setup'!$T$17:$T$28, MATCH(INDEX($Q$10:$AB$10, $AC488, MATCH("X", $Q488:$AB488, 0)), 'Intro &amp; Setup'!$AA$17:$AA$28, 0)), ""))</f>
        <v/>
      </c>
      <c r="AG488" s="84" t="str">
        <f t="shared" si="72"/>
        <v/>
      </c>
      <c r="AI488" s="36">
        <f t="shared" si="73"/>
        <v>0</v>
      </c>
      <c r="AK488" s="36" t="str">
        <f t="shared" si="74"/>
        <v/>
      </c>
    </row>
    <row r="489" spans="1:37" x14ac:dyDescent="0.25">
      <c r="A489" s="34"/>
      <c r="B489" s="55"/>
      <c r="C489" s="56"/>
      <c r="D489" s="56"/>
      <c r="E489" s="56"/>
      <c r="F489" s="56"/>
      <c r="G489" s="57"/>
      <c r="H489" s="57"/>
      <c r="I489" s="58"/>
      <c r="J489" s="34"/>
      <c r="L489" s="36" t="str">
        <f>IF($B489="", "", IFERROR(FIND(Campaigns!$Q$4, $B489), ""))</f>
        <v/>
      </c>
      <c r="M489" s="73" t="str">
        <f t="shared" si="69"/>
        <v/>
      </c>
      <c r="N489" s="74" t="str">
        <f t="shared" si="70"/>
        <v/>
      </c>
      <c r="O489" s="22" t="str">
        <f t="shared" si="71"/>
        <v/>
      </c>
      <c r="Q489" s="20" t="str">
        <f t="shared" si="75"/>
        <v/>
      </c>
      <c r="R489" s="21" t="str">
        <f t="shared" si="76"/>
        <v/>
      </c>
      <c r="S489" s="21" t="str">
        <f t="shared" si="76"/>
        <v/>
      </c>
      <c r="T489" s="21" t="str">
        <f t="shared" si="76"/>
        <v/>
      </c>
      <c r="U489" s="21" t="str">
        <f t="shared" si="76"/>
        <v/>
      </c>
      <c r="V489" s="21" t="str">
        <f t="shared" si="76"/>
        <v/>
      </c>
      <c r="W489" s="21" t="str">
        <f t="shared" si="76"/>
        <v/>
      </c>
      <c r="X489" s="21" t="str">
        <f t="shared" si="76"/>
        <v/>
      </c>
      <c r="Y489" s="21" t="str">
        <f t="shared" si="76"/>
        <v/>
      </c>
      <c r="Z489" s="21" t="str">
        <f t="shared" si="76"/>
        <v/>
      </c>
      <c r="AA489" s="21" t="str">
        <f t="shared" si="76"/>
        <v/>
      </c>
      <c r="AB489" s="38" t="str">
        <f t="shared" si="76"/>
        <v/>
      </c>
      <c r="AD489" s="36" t="str">
        <f>IF($N489="", "", IFERROR(INDEX(Campaigns!$D$11:$D$380, MATCH($N489, Campaigns!$E$11:$E$380, 0)), ""))</f>
        <v/>
      </c>
      <c r="AE489" s="38" t="str">
        <f>IF(COUNTIF($Q489:$AB489, "X")=0, "", IFERROR(INDEX('Intro &amp; Setup'!$T$17:$T$28, MATCH(INDEX($Q$10:$AB$10, $AC489, MATCH("X", $Q489:$AB489, 0)), 'Intro &amp; Setup'!$AA$17:$AA$28, 0)), ""))</f>
        <v/>
      </c>
      <c r="AG489" s="84" t="str">
        <f t="shared" si="72"/>
        <v/>
      </c>
      <c r="AI489" s="36">
        <f t="shared" si="73"/>
        <v>0</v>
      </c>
      <c r="AK489" s="36" t="str">
        <f t="shared" si="74"/>
        <v/>
      </c>
    </row>
    <row r="490" spans="1:37" x14ac:dyDescent="0.25">
      <c r="A490" s="34"/>
      <c r="B490" s="55"/>
      <c r="C490" s="56"/>
      <c r="D490" s="56"/>
      <c r="E490" s="56"/>
      <c r="F490" s="56"/>
      <c r="G490" s="57"/>
      <c r="H490" s="57"/>
      <c r="I490" s="58"/>
      <c r="J490" s="34"/>
      <c r="L490" s="36" t="str">
        <f>IF($B490="", "", IFERROR(FIND(Campaigns!$Q$4, $B490), ""))</f>
        <v/>
      </c>
      <c r="M490" s="73" t="str">
        <f t="shared" si="69"/>
        <v/>
      </c>
      <c r="N490" s="74" t="str">
        <f t="shared" si="70"/>
        <v/>
      </c>
      <c r="O490" s="22" t="str">
        <f t="shared" si="71"/>
        <v/>
      </c>
      <c r="Q490" s="20" t="str">
        <f t="shared" si="75"/>
        <v/>
      </c>
      <c r="R490" s="21" t="str">
        <f t="shared" si="76"/>
        <v/>
      </c>
      <c r="S490" s="21" t="str">
        <f t="shared" si="76"/>
        <v/>
      </c>
      <c r="T490" s="21" t="str">
        <f t="shared" si="76"/>
        <v/>
      </c>
      <c r="U490" s="21" t="str">
        <f t="shared" si="76"/>
        <v/>
      </c>
      <c r="V490" s="21" t="str">
        <f t="shared" si="76"/>
        <v/>
      </c>
      <c r="W490" s="21" t="str">
        <f t="shared" si="76"/>
        <v/>
      </c>
      <c r="X490" s="21" t="str">
        <f t="shared" si="76"/>
        <v/>
      </c>
      <c r="Y490" s="21" t="str">
        <f t="shared" si="76"/>
        <v/>
      </c>
      <c r="Z490" s="21" t="str">
        <f t="shared" si="76"/>
        <v/>
      </c>
      <c r="AA490" s="21" t="str">
        <f t="shared" si="76"/>
        <v/>
      </c>
      <c r="AB490" s="38" t="str">
        <f t="shared" si="76"/>
        <v/>
      </c>
      <c r="AD490" s="36" t="str">
        <f>IF($N490="", "", IFERROR(INDEX(Campaigns!$D$11:$D$380, MATCH($N490, Campaigns!$E$11:$E$380, 0)), ""))</f>
        <v/>
      </c>
      <c r="AE490" s="38" t="str">
        <f>IF(COUNTIF($Q490:$AB490, "X")=0, "", IFERROR(INDEX('Intro &amp; Setup'!$T$17:$T$28, MATCH(INDEX($Q$10:$AB$10, $AC490, MATCH("X", $Q490:$AB490, 0)), 'Intro &amp; Setup'!$AA$17:$AA$28, 0)), ""))</f>
        <v/>
      </c>
      <c r="AG490" s="84" t="str">
        <f t="shared" si="72"/>
        <v/>
      </c>
      <c r="AI490" s="36">
        <f t="shared" si="73"/>
        <v>0</v>
      </c>
      <c r="AK490" s="36" t="str">
        <f t="shared" si="74"/>
        <v/>
      </c>
    </row>
    <row r="491" spans="1:37" x14ac:dyDescent="0.25">
      <c r="A491" s="34"/>
      <c r="B491" s="55"/>
      <c r="C491" s="56"/>
      <c r="D491" s="56"/>
      <c r="E491" s="56"/>
      <c r="F491" s="56"/>
      <c r="G491" s="57"/>
      <c r="H491" s="57"/>
      <c r="I491" s="58"/>
      <c r="J491" s="34"/>
      <c r="L491" s="36" t="str">
        <f>IF($B491="", "", IFERROR(FIND(Campaigns!$Q$4, $B491), ""))</f>
        <v/>
      </c>
      <c r="M491" s="73" t="str">
        <f t="shared" si="69"/>
        <v/>
      </c>
      <c r="N491" s="74" t="str">
        <f t="shared" si="70"/>
        <v/>
      </c>
      <c r="O491" s="22" t="str">
        <f t="shared" si="71"/>
        <v/>
      </c>
      <c r="Q491" s="20" t="str">
        <f t="shared" si="75"/>
        <v/>
      </c>
      <c r="R491" s="21" t="str">
        <f t="shared" si="76"/>
        <v/>
      </c>
      <c r="S491" s="21" t="str">
        <f t="shared" si="76"/>
        <v/>
      </c>
      <c r="T491" s="21" t="str">
        <f t="shared" si="76"/>
        <v/>
      </c>
      <c r="U491" s="21" t="str">
        <f t="shared" si="76"/>
        <v/>
      </c>
      <c r="V491" s="21" t="str">
        <f t="shared" si="76"/>
        <v/>
      </c>
      <c r="W491" s="21" t="str">
        <f t="shared" si="76"/>
        <v/>
      </c>
      <c r="X491" s="21" t="str">
        <f t="shared" si="76"/>
        <v/>
      </c>
      <c r="Y491" s="21" t="str">
        <f t="shared" si="76"/>
        <v/>
      </c>
      <c r="Z491" s="21" t="str">
        <f t="shared" si="76"/>
        <v/>
      </c>
      <c r="AA491" s="21" t="str">
        <f t="shared" si="76"/>
        <v/>
      </c>
      <c r="AB491" s="38" t="str">
        <f t="shared" si="76"/>
        <v/>
      </c>
      <c r="AD491" s="36" t="str">
        <f>IF($N491="", "", IFERROR(INDEX(Campaigns!$D$11:$D$380, MATCH($N491, Campaigns!$E$11:$E$380, 0)), ""))</f>
        <v/>
      </c>
      <c r="AE491" s="38" t="str">
        <f>IF(COUNTIF($Q491:$AB491, "X")=0, "", IFERROR(INDEX('Intro &amp; Setup'!$T$17:$T$28, MATCH(INDEX($Q$10:$AB$10, $AC491, MATCH("X", $Q491:$AB491, 0)), 'Intro &amp; Setup'!$AA$17:$AA$28, 0)), ""))</f>
        <v/>
      </c>
      <c r="AG491" s="84" t="str">
        <f t="shared" si="72"/>
        <v/>
      </c>
      <c r="AI491" s="36">
        <f t="shared" si="73"/>
        <v>0</v>
      </c>
      <c r="AK491" s="36" t="str">
        <f t="shared" si="74"/>
        <v/>
      </c>
    </row>
    <row r="492" spans="1:37" x14ac:dyDescent="0.25">
      <c r="A492" s="34"/>
      <c r="B492" s="55"/>
      <c r="C492" s="56"/>
      <c r="D492" s="56"/>
      <c r="E492" s="56"/>
      <c r="F492" s="56"/>
      <c r="G492" s="57"/>
      <c r="H492" s="57"/>
      <c r="I492" s="58"/>
      <c r="J492" s="34"/>
      <c r="L492" s="36" t="str">
        <f>IF($B492="", "", IFERROR(FIND(Campaigns!$Q$4, $B492), ""))</f>
        <v/>
      </c>
      <c r="M492" s="73" t="str">
        <f t="shared" si="69"/>
        <v/>
      </c>
      <c r="N492" s="74" t="str">
        <f t="shared" si="70"/>
        <v/>
      </c>
      <c r="O492" s="22" t="str">
        <f t="shared" si="71"/>
        <v/>
      </c>
      <c r="Q492" s="20" t="str">
        <f t="shared" si="75"/>
        <v/>
      </c>
      <c r="R492" s="21" t="str">
        <f t="shared" si="76"/>
        <v/>
      </c>
      <c r="S492" s="21" t="str">
        <f t="shared" si="76"/>
        <v/>
      </c>
      <c r="T492" s="21" t="str">
        <f t="shared" si="76"/>
        <v/>
      </c>
      <c r="U492" s="21" t="str">
        <f t="shared" si="76"/>
        <v/>
      </c>
      <c r="V492" s="21" t="str">
        <f t="shared" si="76"/>
        <v/>
      </c>
      <c r="W492" s="21" t="str">
        <f t="shared" si="76"/>
        <v/>
      </c>
      <c r="X492" s="21" t="str">
        <f t="shared" si="76"/>
        <v/>
      </c>
      <c r="Y492" s="21" t="str">
        <f t="shared" si="76"/>
        <v/>
      </c>
      <c r="Z492" s="21" t="str">
        <f t="shared" si="76"/>
        <v/>
      </c>
      <c r="AA492" s="21" t="str">
        <f t="shared" si="76"/>
        <v/>
      </c>
      <c r="AB492" s="38" t="str">
        <f t="shared" si="76"/>
        <v/>
      </c>
      <c r="AD492" s="36" t="str">
        <f>IF($N492="", "", IFERROR(INDEX(Campaigns!$D$11:$D$380, MATCH($N492, Campaigns!$E$11:$E$380, 0)), ""))</f>
        <v/>
      </c>
      <c r="AE492" s="38" t="str">
        <f>IF(COUNTIF($Q492:$AB492, "X")=0, "", IFERROR(INDEX('Intro &amp; Setup'!$T$17:$T$28, MATCH(INDEX($Q$10:$AB$10, $AC492, MATCH("X", $Q492:$AB492, 0)), 'Intro &amp; Setup'!$AA$17:$AA$28, 0)), ""))</f>
        <v/>
      </c>
      <c r="AG492" s="84" t="str">
        <f t="shared" si="72"/>
        <v/>
      </c>
      <c r="AI492" s="36">
        <f t="shared" si="73"/>
        <v>0</v>
      </c>
      <c r="AK492" s="36" t="str">
        <f t="shared" si="74"/>
        <v/>
      </c>
    </row>
    <row r="493" spans="1:37" x14ac:dyDescent="0.25">
      <c r="A493" s="34"/>
      <c r="B493" s="55"/>
      <c r="C493" s="56"/>
      <c r="D493" s="56"/>
      <c r="E493" s="56"/>
      <c r="F493" s="56"/>
      <c r="G493" s="57"/>
      <c r="H493" s="57"/>
      <c r="I493" s="58"/>
      <c r="J493" s="34"/>
      <c r="L493" s="36" t="str">
        <f>IF($B493="", "", IFERROR(FIND(Campaigns!$Q$4, $B493), ""))</f>
        <v/>
      </c>
      <c r="M493" s="73" t="str">
        <f t="shared" si="69"/>
        <v/>
      </c>
      <c r="N493" s="74" t="str">
        <f t="shared" si="70"/>
        <v/>
      </c>
      <c r="O493" s="22" t="str">
        <f t="shared" si="71"/>
        <v/>
      </c>
      <c r="Q493" s="20" t="str">
        <f t="shared" si="75"/>
        <v/>
      </c>
      <c r="R493" s="21" t="str">
        <f t="shared" si="76"/>
        <v/>
      </c>
      <c r="S493" s="21" t="str">
        <f t="shared" si="76"/>
        <v/>
      </c>
      <c r="T493" s="21" t="str">
        <f t="shared" si="76"/>
        <v/>
      </c>
      <c r="U493" s="21" t="str">
        <f t="shared" si="76"/>
        <v/>
      </c>
      <c r="V493" s="21" t="str">
        <f t="shared" si="76"/>
        <v/>
      </c>
      <c r="W493" s="21" t="str">
        <f t="shared" si="76"/>
        <v/>
      </c>
      <c r="X493" s="21" t="str">
        <f t="shared" si="76"/>
        <v/>
      </c>
      <c r="Y493" s="21" t="str">
        <f t="shared" si="76"/>
        <v/>
      </c>
      <c r="Z493" s="21" t="str">
        <f t="shared" si="76"/>
        <v/>
      </c>
      <c r="AA493" s="21" t="str">
        <f t="shared" si="76"/>
        <v/>
      </c>
      <c r="AB493" s="38" t="str">
        <f t="shared" si="76"/>
        <v/>
      </c>
      <c r="AD493" s="36" t="str">
        <f>IF($N493="", "", IFERROR(INDEX(Campaigns!$D$11:$D$380, MATCH($N493, Campaigns!$E$11:$E$380, 0)), ""))</f>
        <v/>
      </c>
      <c r="AE493" s="38" t="str">
        <f>IF(COUNTIF($Q493:$AB493, "X")=0, "", IFERROR(INDEX('Intro &amp; Setup'!$T$17:$T$28, MATCH(INDEX($Q$10:$AB$10, $AC493, MATCH("X", $Q493:$AB493, 0)), 'Intro &amp; Setup'!$AA$17:$AA$28, 0)), ""))</f>
        <v/>
      </c>
      <c r="AG493" s="84" t="str">
        <f t="shared" si="72"/>
        <v/>
      </c>
      <c r="AI493" s="36">
        <f t="shared" si="73"/>
        <v>0</v>
      </c>
      <c r="AK493" s="36" t="str">
        <f t="shared" si="74"/>
        <v/>
      </c>
    </row>
    <row r="494" spans="1:37" x14ac:dyDescent="0.25">
      <c r="A494" s="34"/>
      <c r="B494" s="55"/>
      <c r="C494" s="56"/>
      <c r="D494" s="56"/>
      <c r="E494" s="56"/>
      <c r="F494" s="56"/>
      <c r="G494" s="57"/>
      <c r="H494" s="57"/>
      <c r="I494" s="58"/>
      <c r="J494" s="34"/>
      <c r="L494" s="36" t="str">
        <f>IF($B494="", "", IFERROR(FIND(Campaigns!$Q$4, $B494), ""))</f>
        <v/>
      </c>
      <c r="M494" s="73" t="str">
        <f t="shared" si="69"/>
        <v/>
      </c>
      <c r="N494" s="74" t="str">
        <f t="shared" si="70"/>
        <v/>
      </c>
      <c r="O494" s="22" t="str">
        <f t="shared" si="71"/>
        <v/>
      </c>
      <c r="Q494" s="20" t="str">
        <f t="shared" si="75"/>
        <v/>
      </c>
      <c r="R494" s="21" t="str">
        <f t="shared" si="76"/>
        <v/>
      </c>
      <c r="S494" s="21" t="str">
        <f t="shared" si="76"/>
        <v/>
      </c>
      <c r="T494" s="21" t="str">
        <f t="shared" si="76"/>
        <v/>
      </c>
      <c r="U494" s="21" t="str">
        <f t="shared" si="76"/>
        <v/>
      </c>
      <c r="V494" s="21" t="str">
        <f t="shared" si="76"/>
        <v/>
      </c>
      <c r="W494" s="21" t="str">
        <f t="shared" si="76"/>
        <v/>
      </c>
      <c r="X494" s="21" t="str">
        <f t="shared" si="76"/>
        <v/>
      </c>
      <c r="Y494" s="21" t="str">
        <f t="shared" si="76"/>
        <v/>
      </c>
      <c r="Z494" s="21" t="str">
        <f t="shared" si="76"/>
        <v/>
      </c>
      <c r="AA494" s="21" t="str">
        <f t="shared" si="76"/>
        <v/>
      </c>
      <c r="AB494" s="38" t="str">
        <f t="shared" si="76"/>
        <v/>
      </c>
      <c r="AD494" s="36" t="str">
        <f>IF($N494="", "", IFERROR(INDEX(Campaigns!$D$11:$D$380, MATCH($N494, Campaigns!$E$11:$E$380, 0)), ""))</f>
        <v/>
      </c>
      <c r="AE494" s="38" t="str">
        <f>IF(COUNTIF($Q494:$AB494, "X")=0, "", IFERROR(INDEX('Intro &amp; Setup'!$T$17:$T$28, MATCH(INDEX($Q$10:$AB$10, $AC494, MATCH("X", $Q494:$AB494, 0)), 'Intro &amp; Setup'!$AA$17:$AA$28, 0)), ""))</f>
        <v/>
      </c>
      <c r="AG494" s="84" t="str">
        <f t="shared" si="72"/>
        <v/>
      </c>
      <c r="AI494" s="36">
        <f t="shared" si="73"/>
        <v>0</v>
      </c>
      <c r="AK494" s="36" t="str">
        <f t="shared" si="74"/>
        <v/>
      </c>
    </row>
    <row r="495" spans="1:37" x14ac:dyDescent="0.25">
      <c r="A495" s="34"/>
      <c r="B495" s="55"/>
      <c r="C495" s="56"/>
      <c r="D495" s="56"/>
      <c r="E495" s="56"/>
      <c r="F495" s="56"/>
      <c r="G495" s="57"/>
      <c r="H495" s="57"/>
      <c r="I495" s="58"/>
      <c r="J495" s="34"/>
      <c r="L495" s="36" t="str">
        <f>IF($B495="", "", IFERROR(FIND(Campaigns!$Q$4, $B495), ""))</f>
        <v/>
      </c>
      <c r="M495" s="73" t="str">
        <f t="shared" si="69"/>
        <v/>
      </c>
      <c r="N495" s="74" t="str">
        <f t="shared" si="70"/>
        <v/>
      </c>
      <c r="O495" s="22" t="str">
        <f t="shared" si="71"/>
        <v/>
      </c>
      <c r="Q495" s="20" t="str">
        <f t="shared" si="75"/>
        <v/>
      </c>
      <c r="R495" s="21" t="str">
        <f t="shared" si="76"/>
        <v/>
      </c>
      <c r="S495" s="21" t="str">
        <f t="shared" si="76"/>
        <v/>
      </c>
      <c r="T495" s="21" t="str">
        <f t="shared" si="76"/>
        <v/>
      </c>
      <c r="U495" s="21" t="str">
        <f t="shared" si="76"/>
        <v/>
      </c>
      <c r="V495" s="21" t="str">
        <f t="shared" si="76"/>
        <v/>
      </c>
      <c r="W495" s="21" t="str">
        <f t="shared" si="76"/>
        <v/>
      </c>
      <c r="X495" s="21" t="str">
        <f t="shared" si="76"/>
        <v/>
      </c>
      <c r="Y495" s="21" t="str">
        <f t="shared" si="76"/>
        <v/>
      </c>
      <c r="Z495" s="21" t="str">
        <f t="shared" si="76"/>
        <v/>
      </c>
      <c r="AA495" s="21" t="str">
        <f t="shared" si="76"/>
        <v/>
      </c>
      <c r="AB495" s="38" t="str">
        <f t="shared" si="76"/>
        <v/>
      </c>
      <c r="AD495" s="36" t="str">
        <f>IF($N495="", "", IFERROR(INDEX(Campaigns!$D$11:$D$380, MATCH($N495, Campaigns!$E$11:$E$380, 0)), ""))</f>
        <v/>
      </c>
      <c r="AE495" s="38" t="str">
        <f>IF(COUNTIF($Q495:$AB495, "X")=0, "", IFERROR(INDEX('Intro &amp; Setup'!$T$17:$T$28, MATCH(INDEX($Q$10:$AB$10, $AC495, MATCH("X", $Q495:$AB495, 0)), 'Intro &amp; Setup'!$AA$17:$AA$28, 0)), ""))</f>
        <v/>
      </c>
      <c r="AG495" s="84" t="str">
        <f t="shared" si="72"/>
        <v/>
      </c>
      <c r="AI495" s="36">
        <f t="shared" si="73"/>
        <v>0</v>
      </c>
      <c r="AK495" s="36" t="str">
        <f t="shared" si="74"/>
        <v/>
      </c>
    </row>
    <row r="496" spans="1:37" x14ac:dyDescent="0.25">
      <c r="A496" s="34"/>
      <c r="B496" s="55"/>
      <c r="C496" s="56"/>
      <c r="D496" s="56"/>
      <c r="E496" s="56"/>
      <c r="F496" s="56"/>
      <c r="G496" s="57"/>
      <c r="H496" s="57"/>
      <c r="I496" s="58"/>
      <c r="J496" s="34"/>
      <c r="L496" s="36" t="str">
        <f>IF($B496="", "", IFERROR(FIND(Campaigns!$Q$4, $B496), ""))</f>
        <v/>
      </c>
      <c r="M496" s="73" t="str">
        <f t="shared" si="69"/>
        <v/>
      </c>
      <c r="N496" s="74" t="str">
        <f t="shared" si="70"/>
        <v/>
      </c>
      <c r="O496" s="22" t="str">
        <f t="shared" si="71"/>
        <v/>
      </c>
      <c r="Q496" s="20" t="str">
        <f t="shared" si="75"/>
        <v/>
      </c>
      <c r="R496" s="21" t="str">
        <f t="shared" si="76"/>
        <v/>
      </c>
      <c r="S496" s="21" t="str">
        <f t="shared" si="76"/>
        <v/>
      </c>
      <c r="T496" s="21" t="str">
        <f t="shared" si="76"/>
        <v/>
      </c>
      <c r="U496" s="21" t="str">
        <f t="shared" si="76"/>
        <v/>
      </c>
      <c r="V496" s="21" t="str">
        <f t="shared" si="76"/>
        <v/>
      </c>
      <c r="W496" s="21" t="str">
        <f t="shared" si="76"/>
        <v/>
      </c>
      <c r="X496" s="21" t="str">
        <f t="shared" si="76"/>
        <v/>
      </c>
      <c r="Y496" s="21" t="str">
        <f t="shared" si="76"/>
        <v/>
      </c>
      <c r="Z496" s="21" t="str">
        <f t="shared" si="76"/>
        <v/>
      </c>
      <c r="AA496" s="21" t="str">
        <f t="shared" si="76"/>
        <v/>
      </c>
      <c r="AB496" s="38" t="str">
        <f t="shared" si="76"/>
        <v/>
      </c>
      <c r="AD496" s="36" t="str">
        <f>IF($N496="", "", IFERROR(INDEX(Campaigns!$D$11:$D$380, MATCH($N496, Campaigns!$E$11:$E$380, 0)), ""))</f>
        <v/>
      </c>
      <c r="AE496" s="38" t="str">
        <f>IF(COUNTIF($Q496:$AB496, "X")=0, "", IFERROR(INDEX('Intro &amp; Setup'!$T$17:$T$28, MATCH(INDEX($Q$10:$AB$10, $AC496, MATCH("X", $Q496:$AB496, 0)), 'Intro &amp; Setup'!$AA$17:$AA$28, 0)), ""))</f>
        <v/>
      </c>
      <c r="AG496" s="84" t="str">
        <f t="shared" si="72"/>
        <v/>
      </c>
      <c r="AI496" s="36">
        <f t="shared" si="73"/>
        <v>0</v>
      </c>
      <c r="AK496" s="36" t="str">
        <f t="shared" si="74"/>
        <v/>
      </c>
    </row>
    <row r="497" spans="1:37" x14ac:dyDescent="0.25">
      <c r="A497" s="34"/>
      <c r="B497" s="55"/>
      <c r="C497" s="56"/>
      <c r="D497" s="56"/>
      <c r="E497" s="56"/>
      <c r="F497" s="56"/>
      <c r="G497" s="57"/>
      <c r="H497" s="57"/>
      <c r="I497" s="58"/>
      <c r="J497" s="34"/>
      <c r="L497" s="36" t="str">
        <f>IF($B497="", "", IFERROR(FIND(Campaigns!$Q$4, $B497), ""))</f>
        <v/>
      </c>
      <c r="M497" s="73" t="str">
        <f t="shared" si="69"/>
        <v/>
      </c>
      <c r="N497" s="74" t="str">
        <f t="shared" si="70"/>
        <v/>
      </c>
      <c r="O497" s="22" t="str">
        <f t="shared" si="71"/>
        <v/>
      </c>
      <c r="Q497" s="20" t="str">
        <f t="shared" si="75"/>
        <v/>
      </c>
      <c r="R497" s="21" t="str">
        <f t="shared" si="76"/>
        <v/>
      </c>
      <c r="S497" s="21" t="str">
        <f t="shared" si="76"/>
        <v/>
      </c>
      <c r="T497" s="21" t="str">
        <f t="shared" si="76"/>
        <v/>
      </c>
      <c r="U497" s="21" t="str">
        <f t="shared" si="76"/>
        <v/>
      </c>
      <c r="V497" s="21" t="str">
        <f t="shared" si="76"/>
        <v/>
      </c>
      <c r="W497" s="21" t="str">
        <f t="shared" si="76"/>
        <v/>
      </c>
      <c r="X497" s="21" t="str">
        <f t="shared" si="76"/>
        <v/>
      </c>
      <c r="Y497" s="21" t="str">
        <f t="shared" si="76"/>
        <v/>
      </c>
      <c r="Z497" s="21" t="str">
        <f t="shared" si="76"/>
        <v/>
      </c>
      <c r="AA497" s="21" t="str">
        <f t="shared" si="76"/>
        <v/>
      </c>
      <c r="AB497" s="38" t="str">
        <f t="shared" si="76"/>
        <v/>
      </c>
      <c r="AD497" s="36" t="str">
        <f>IF($N497="", "", IFERROR(INDEX(Campaigns!$D$11:$D$380, MATCH($N497, Campaigns!$E$11:$E$380, 0)), ""))</f>
        <v/>
      </c>
      <c r="AE497" s="38" t="str">
        <f>IF(COUNTIF($Q497:$AB497, "X")=0, "", IFERROR(INDEX('Intro &amp; Setup'!$T$17:$T$28, MATCH(INDEX($Q$10:$AB$10, $AC497, MATCH("X", $Q497:$AB497, 0)), 'Intro &amp; Setup'!$AA$17:$AA$28, 0)), ""))</f>
        <v/>
      </c>
      <c r="AG497" s="84" t="str">
        <f t="shared" si="72"/>
        <v/>
      </c>
      <c r="AI497" s="36">
        <f t="shared" si="73"/>
        <v>0</v>
      </c>
      <c r="AK497" s="36" t="str">
        <f t="shared" si="74"/>
        <v/>
      </c>
    </row>
    <row r="498" spans="1:37" x14ac:dyDescent="0.25">
      <c r="A498" s="34"/>
      <c r="B498" s="55"/>
      <c r="C498" s="56"/>
      <c r="D498" s="56"/>
      <c r="E498" s="56"/>
      <c r="F498" s="56"/>
      <c r="G498" s="57"/>
      <c r="H498" s="57"/>
      <c r="I498" s="58"/>
      <c r="J498" s="34"/>
      <c r="L498" s="36" t="str">
        <f>IF($B498="", "", IFERROR(FIND(Campaigns!$Q$4, $B498), ""))</f>
        <v/>
      </c>
      <c r="M498" s="73" t="str">
        <f t="shared" si="69"/>
        <v/>
      </c>
      <c r="N498" s="74" t="str">
        <f t="shared" si="70"/>
        <v/>
      </c>
      <c r="O498" s="22" t="str">
        <f t="shared" si="71"/>
        <v/>
      </c>
      <c r="Q498" s="20" t="str">
        <f t="shared" si="75"/>
        <v/>
      </c>
      <c r="R498" s="21" t="str">
        <f t="shared" si="76"/>
        <v/>
      </c>
      <c r="S498" s="21" t="str">
        <f t="shared" si="76"/>
        <v/>
      </c>
      <c r="T498" s="21" t="str">
        <f t="shared" si="76"/>
        <v/>
      </c>
      <c r="U498" s="21" t="str">
        <f t="shared" si="76"/>
        <v/>
      </c>
      <c r="V498" s="21" t="str">
        <f t="shared" si="76"/>
        <v/>
      </c>
      <c r="W498" s="21" t="str">
        <f t="shared" si="76"/>
        <v/>
      </c>
      <c r="X498" s="21" t="str">
        <f t="shared" si="76"/>
        <v/>
      </c>
      <c r="Y498" s="21" t="str">
        <f t="shared" si="76"/>
        <v/>
      </c>
      <c r="Z498" s="21" t="str">
        <f t="shared" si="76"/>
        <v/>
      </c>
      <c r="AA498" s="21" t="str">
        <f t="shared" si="76"/>
        <v/>
      </c>
      <c r="AB498" s="38" t="str">
        <f t="shared" si="76"/>
        <v/>
      </c>
      <c r="AD498" s="36" t="str">
        <f>IF($N498="", "", IFERROR(INDEX(Campaigns!$D$11:$D$380, MATCH($N498, Campaigns!$E$11:$E$380, 0)), ""))</f>
        <v/>
      </c>
      <c r="AE498" s="38" t="str">
        <f>IF(COUNTIF($Q498:$AB498, "X")=0, "", IFERROR(INDEX('Intro &amp; Setup'!$T$17:$T$28, MATCH(INDEX($Q$10:$AB$10, $AC498, MATCH("X", $Q498:$AB498, 0)), 'Intro &amp; Setup'!$AA$17:$AA$28, 0)), ""))</f>
        <v/>
      </c>
      <c r="AG498" s="84" t="str">
        <f t="shared" si="72"/>
        <v/>
      </c>
      <c r="AI498" s="36">
        <f t="shared" si="73"/>
        <v>0</v>
      </c>
      <c r="AK498" s="36" t="str">
        <f t="shared" si="74"/>
        <v/>
      </c>
    </row>
    <row r="499" spans="1:37" x14ac:dyDescent="0.25">
      <c r="A499" s="34"/>
      <c r="B499" s="55"/>
      <c r="C499" s="56"/>
      <c r="D499" s="56"/>
      <c r="E499" s="56"/>
      <c r="F499" s="56"/>
      <c r="G499" s="57"/>
      <c r="H499" s="57"/>
      <c r="I499" s="58"/>
      <c r="J499" s="34"/>
      <c r="L499" s="36" t="str">
        <f>IF($B499="", "", IFERROR(FIND(Campaigns!$Q$4, $B499), ""))</f>
        <v/>
      </c>
      <c r="M499" s="73" t="str">
        <f t="shared" si="69"/>
        <v/>
      </c>
      <c r="N499" s="74" t="str">
        <f t="shared" si="70"/>
        <v/>
      </c>
      <c r="O499" s="22" t="str">
        <f t="shared" si="71"/>
        <v/>
      </c>
      <c r="Q499" s="20" t="str">
        <f t="shared" si="75"/>
        <v/>
      </c>
      <c r="R499" s="21" t="str">
        <f t="shared" si="76"/>
        <v/>
      </c>
      <c r="S499" s="21" t="str">
        <f t="shared" si="76"/>
        <v/>
      </c>
      <c r="T499" s="21" t="str">
        <f t="shared" si="76"/>
        <v/>
      </c>
      <c r="U499" s="21" t="str">
        <f t="shared" si="76"/>
        <v/>
      </c>
      <c r="V499" s="21" t="str">
        <f t="shared" si="76"/>
        <v/>
      </c>
      <c r="W499" s="21" t="str">
        <f t="shared" si="76"/>
        <v/>
      </c>
      <c r="X499" s="21" t="str">
        <f t="shared" si="76"/>
        <v/>
      </c>
      <c r="Y499" s="21" t="str">
        <f t="shared" si="76"/>
        <v/>
      </c>
      <c r="Z499" s="21" t="str">
        <f t="shared" si="76"/>
        <v/>
      </c>
      <c r="AA499" s="21" t="str">
        <f t="shared" si="76"/>
        <v/>
      </c>
      <c r="AB499" s="38" t="str">
        <f t="shared" si="76"/>
        <v/>
      </c>
      <c r="AD499" s="36" t="str">
        <f>IF($N499="", "", IFERROR(INDEX(Campaigns!$D$11:$D$380, MATCH($N499, Campaigns!$E$11:$E$380, 0)), ""))</f>
        <v/>
      </c>
      <c r="AE499" s="38" t="str">
        <f>IF(COUNTIF($Q499:$AB499, "X")=0, "", IFERROR(INDEX('Intro &amp; Setup'!$T$17:$T$28, MATCH(INDEX($Q$10:$AB$10, $AC499, MATCH("X", $Q499:$AB499, 0)), 'Intro &amp; Setup'!$AA$17:$AA$28, 0)), ""))</f>
        <v/>
      </c>
      <c r="AG499" s="84" t="str">
        <f t="shared" si="72"/>
        <v/>
      </c>
      <c r="AI499" s="36">
        <f t="shared" si="73"/>
        <v>0</v>
      </c>
      <c r="AK499" s="36" t="str">
        <f t="shared" si="74"/>
        <v/>
      </c>
    </row>
    <row r="500" spans="1:37" x14ac:dyDescent="0.25">
      <c r="A500" s="34"/>
      <c r="B500" s="55"/>
      <c r="C500" s="56"/>
      <c r="D500" s="56"/>
      <c r="E500" s="56"/>
      <c r="F500" s="56"/>
      <c r="G500" s="57"/>
      <c r="H500" s="57"/>
      <c r="I500" s="58"/>
      <c r="J500" s="34"/>
      <c r="L500" s="36" t="str">
        <f>IF($B500="", "", IFERROR(FIND(Campaigns!$Q$4, $B500), ""))</f>
        <v/>
      </c>
      <c r="M500" s="73" t="str">
        <f t="shared" si="69"/>
        <v/>
      </c>
      <c r="N500" s="74" t="str">
        <f t="shared" si="70"/>
        <v/>
      </c>
      <c r="O500" s="22" t="str">
        <f t="shared" si="71"/>
        <v/>
      </c>
      <c r="Q500" s="20" t="str">
        <f t="shared" si="75"/>
        <v/>
      </c>
      <c r="R500" s="21" t="str">
        <f t="shared" si="76"/>
        <v/>
      </c>
      <c r="S500" s="21" t="str">
        <f t="shared" si="76"/>
        <v/>
      </c>
      <c r="T500" s="21" t="str">
        <f t="shared" si="76"/>
        <v/>
      </c>
      <c r="U500" s="21" t="str">
        <f t="shared" si="76"/>
        <v/>
      </c>
      <c r="V500" s="21" t="str">
        <f t="shared" si="76"/>
        <v/>
      </c>
      <c r="W500" s="21" t="str">
        <f t="shared" si="76"/>
        <v/>
      </c>
      <c r="X500" s="21" t="str">
        <f t="shared" si="76"/>
        <v/>
      </c>
      <c r="Y500" s="21" t="str">
        <f t="shared" si="76"/>
        <v/>
      </c>
      <c r="Z500" s="21" t="str">
        <f t="shared" si="76"/>
        <v/>
      </c>
      <c r="AA500" s="21" t="str">
        <f t="shared" si="76"/>
        <v/>
      </c>
      <c r="AB500" s="38" t="str">
        <f t="shared" si="76"/>
        <v/>
      </c>
      <c r="AD500" s="36" t="str">
        <f>IF($N500="", "", IFERROR(INDEX(Campaigns!$D$11:$D$380, MATCH($N500, Campaigns!$E$11:$E$380, 0)), ""))</f>
        <v/>
      </c>
      <c r="AE500" s="38" t="str">
        <f>IF(COUNTIF($Q500:$AB500, "X")=0, "", IFERROR(INDEX('Intro &amp; Setup'!$T$17:$T$28, MATCH(INDEX($Q$10:$AB$10, $AC500, MATCH("X", $Q500:$AB500, 0)), 'Intro &amp; Setup'!$AA$17:$AA$28, 0)), ""))</f>
        <v/>
      </c>
      <c r="AG500" s="84" t="str">
        <f t="shared" si="72"/>
        <v/>
      </c>
      <c r="AI500" s="36">
        <f t="shared" si="73"/>
        <v>0</v>
      </c>
      <c r="AK500" s="36" t="str">
        <f t="shared" si="74"/>
        <v/>
      </c>
    </row>
    <row r="501" spans="1:37" x14ac:dyDescent="0.25">
      <c r="A501" s="34"/>
      <c r="B501" s="55"/>
      <c r="C501" s="56"/>
      <c r="D501" s="56"/>
      <c r="E501" s="56"/>
      <c r="F501" s="56"/>
      <c r="G501" s="57"/>
      <c r="H501" s="57"/>
      <c r="I501" s="58"/>
      <c r="J501" s="34"/>
      <c r="L501" s="36" t="str">
        <f>IF($B501="", "", IFERROR(FIND(Campaigns!$Q$4, $B501), ""))</f>
        <v/>
      </c>
      <c r="M501" s="73" t="str">
        <f t="shared" si="69"/>
        <v/>
      </c>
      <c r="N501" s="74" t="str">
        <f t="shared" si="70"/>
        <v/>
      </c>
      <c r="O501" s="22" t="str">
        <f t="shared" si="71"/>
        <v/>
      </c>
      <c r="Q501" s="20" t="str">
        <f t="shared" si="75"/>
        <v/>
      </c>
      <c r="R501" s="21" t="str">
        <f t="shared" si="76"/>
        <v/>
      </c>
      <c r="S501" s="21" t="str">
        <f t="shared" si="76"/>
        <v/>
      </c>
      <c r="T501" s="21" t="str">
        <f t="shared" si="76"/>
        <v/>
      </c>
      <c r="U501" s="21" t="str">
        <f t="shared" si="76"/>
        <v/>
      </c>
      <c r="V501" s="21" t="str">
        <f t="shared" si="76"/>
        <v/>
      </c>
      <c r="W501" s="21" t="str">
        <f t="shared" ref="R501:AB524" si="77">IFERROR(IF(W$10="", "", IF(LEFT($O501, W$8)=W$10, "X", "")), "")</f>
        <v/>
      </c>
      <c r="X501" s="21" t="str">
        <f t="shared" si="77"/>
        <v/>
      </c>
      <c r="Y501" s="21" t="str">
        <f t="shared" si="77"/>
        <v/>
      </c>
      <c r="Z501" s="21" t="str">
        <f t="shared" si="77"/>
        <v/>
      </c>
      <c r="AA501" s="21" t="str">
        <f t="shared" si="77"/>
        <v/>
      </c>
      <c r="AB501" s="38" t="str">
        <f t="shared" si="77"/>
        <v/>
      </c>
      <c r="AD501" s="36" t="str">
        <f>IF($N501="", "", IFERROR(INDEX(Campaigns!$D$11:$D$380, MATCH($N501, Campaigns!$E$11:$E$380, 0)), ""))</f>
        <v/>
      </c>
      <c r="AE501" s="38" t="str">
        <f>IF(COUNTIF($Q501:$AB501, "X")=0, "", IFERROR(INDEX('Intro &amp; Setup'!$T$17:$T$28, MATCH(INDEX($Q$10:$AB$10, $AC501, MATCH("X", $Q501:$AB501, 0)), 'Intro &amp; Setup'!$AA$17:$AA$28, 0)), ""))</f>
        <v/>
      </c>
      <c r="AG501" s="84" t="str">
        <f t="shared" si="72"/>
        <v/>
      </c>
      <c r="AI501" s="36">
        <f t="shared" si="73"/>
        <v>0</v>
      </c>
      <c r="AK501" s="36" t="str">
        <f t="shared" si="74"/>
        <v/>
      </c>
    </row>
    <row r="502" spans="1:37" x14ac:dyDescent="0.25">
      <c r="A502" s="34"/>
      <c r="B502" s="55"/>
      <c r="C502" s="56"/>
      <c r="D502" s="56"/>
      <c r="E502" s="56"/>
      <c r="F502" s="56"/>
      <c r="G502" s="57"/>
      <c r="H502" s="57"/>
      <c r="I502" s="58"/>
      <c r="J502" s="34"/>
      <c r="L502" s="36" t="str">
        <f>IF($B502="", "", IFERROR(FIND(Campaigns!$Q$4, $B502), ""))</f>
        <v/>
      </c>
      <c r="M502" s="73" t="str">
        <f t="shared" si="69"/>
        <v/>
      </c>
      <c r="N502" s="74" t="str">
        <f t="shared" si="70"/>
        <v/>
      </c>
      <c r="O502" s="22" t="str">
        <f t="shared" si="71"/>
        <v/>
      </c>
      <c r="Q502" s="20" t="str">
        <f t="shared" si="75"/>
        <v/>
      </c>
      <c r="R502" s="21" t="str">
        <f t="shared" si="77"/>
        <v/>
      </c>
      <c r="S502" s="21" t="str">
        <f t="shared" si="77"/>
        <v/>
      </c>
      <c r="T502" s="21" t="str">
        <f t="shared" si="77"/>
        <v/>
      </c>
      <c r="U502" s="21" t="str">
        <f t="shared" si="77"/>
        <v/>
      </c>
      <c r="V502" s="21" t="str">
        <f t="shared" si="77"/>
        <v/>
      </c>
      <c r="W502" s="21" t="str">
        <f t="shared" si="77"/>
        <v/>
      </c>
      <c r="X502" s="21" t="str">
        <f t="shared" si="77"/>
        <v/>
      </c>
      <c r="Y502" s="21" t="str">
        <f t="shared" si="77"/>
        <v/>
      </c>
      <c r="Z502" s="21" t="str">
        <f t="shared" si="77"/>
        <v/>
      </c>
      <c r="AA502" s="21" t="str">
        <f t="shared" si="77"/>
        <v/>
      </c>
      <c r="AB502" s="38" t="str">
        <f t="shared" si="77"/>
        <v/>
      </c>
      <c r="AD502" s="36" t="str">
        <f>IF($N502="", "", IFERROR(INDEX(Campaigns!$D$11:$D$380, MATCH($N502, Campaigns!$E$11:$E$380, 0)), ""))</f>
        <v/>
      </c>
      <c r="AE502" s="38" t="str">
        <f>IF(COUNTIF($Q502:$AB502, "X")=0, "", IFERROR(INDEX('Intro &amp; Setup'!$T$17:$T$28, MATCH(INDEX($Q$10:$AB$10, $AC502, MATCH("X", $Q502:$AB502, 0)), 'Intro &amp; Setup'!$AA$17:$AA$28, 0)), ""))</f>
        <v/>
      </c>
      <c r="AG502" s="84" t="str">
        <f t="shared" si="72"/>
        <v/>
      </c>
      <c r="AI502" s="36">
        <f t="shared" si="73"/>
        <v>0</v>
      </c>
      <c r="AK502" s="36" t="str">
        <f t="shared" si="74"/>
        <v/>
      </c>
    </row>
    <row r="503" spans="1:37" x14ac:dyDescent="0.25">
      <c r="A503" s="34"/>
      <c r="B503" s="55"/>
      <c r="C503" s="56"/>
      <c r="D503" s="56"/>
      <c r="E503" s="56"/>
      <c r="F503" s="56"/>
      <c r="G503" s="57"/>
      <c r="H503" s="57"/>
      <c r="I503" s="58"/>
      <c r="J503" s="34"/>
      <c r="L503" s="36" t="str">
        <f>IF($B503="", "", IFERROR(FIND(Campaigns!$Q$4, $B503), ""))</f>
        <v/>
      </c>
      <c r="M503" s="73" t="str">
        <f t="shared" si="69"/>
        <v/>
      </c>
      <c r="N503" s="74" t="str">
        <f t="shared" si="70"/>
        <v/>
      </c>
      <c r="O503" s="22" t="str">
        <f t="shared" si="71"/>
        <v/>
      </c>
      <c r="Q503" s="20" t="str">
        <f t="shared" si="75"/>
        <v/>
      </c>
      <c r="R503" s="21" t="str">
        <f t="shared" si="77"/>
        <v/>
      </c>
      <c r="S503" s="21" t="str">
        <f t="shared" si="77"/>
        <v/>
      </c>
      <c r="T503" s="21" t="str">
        <f t="shared" si="77"/>
        <v/>
      </c>
      <c r="U503" s="21" t="str">
        <f t="shared" si="77"/>
        <v/>
      </c>
      <c r="V503" s="21" t="str">
        <f t="shared" si="77"/>
        <v/>
      </c>
      <c r="W503" s="21" t="str">
        <f t="shared" si="77"/>
        <v/>
      </c>
      <c r="X503" s="21" t="str">
        <f t="shared" si="77"/>
        <v/>
      </c>
      <c r="Y503" s="21" t="str">
        <f t="shared" si="77"/>
        <v/>
      </c>
      <c r="Z503" s="21" t="str">
        <f t="shared" si="77"/>
        <v/>
      </c>
      <c r="AA503" s="21" t="str">
        <f t="shared" si="77"/>
        <v/>
      </c>
      <c r="AB503" s="38" t="str">
        <f t="shared" si="77"/>
        <v/>
      </c>
      <c r="AD503" s="36" t="str">
        <f>IF($N503="", "", IFERROR(INDEX(Campaigns!$D$11:$D$380, MATCH($N503, Campaigns!$E$11:$E$380, 0)), ""))</f>
        <v/>
      </c>
      <c r="AE503" s="38" t="str">
        <f>IF(COUNTIF($Q503:$AB503, "X")=0, "", IFERROR(INDEX('Intro &amp; Setup'!$T$17:$T$28, MATCH(INDEX($Q$10:$AB$10, $AC503, MATCH("X", $Q503:$AB503, 0)), 'Intro &amp; Setup'!$AA$17:$AA$28, 0)), ""))</f>
        <v/>
      </c>
      <c r="AG503" s="84" t="str">
        <f t="shared" si="72"/>
        <v/>
      </c>
      <c r="AI503" s="36">
        <f t="shared" si="73"/>
        <v>0</v>
      </c>
      <c r="AK503" s="36" t="str">
        <f t="shared" si="74"/>
        <v/>
      </c>
    </row>
    <row r="504" spans="1:37" x14ac:dyDescent="0.25">
      <c r="A504" s="34"/>
      <c r="B504" s="55"/>
      <c r="C504" s="56"/>
      <c r="D504" s="56"/>
      <c r="E504" s="56"/>
      <c r="F504" s="56"/>
      <c r="G504" s="57"/>
      <c r="H504" s="57"/>
      <c r="I504" s="58"/>
      <c r="J504" s="34"/>
      <c r="L504" s="36" t="str">
        <f>IF($B504="", "", IFERROR(FIND(Campaigns!$Q$4, $B504), ""))</f>
        <v/>
      </c>
      <c r="M504" s="73" t="str">
        <f t="shared" si="69"/>
        <v/>
      </c>
      <c r="N504" s="74" t="str">
        <f t="shared" si="70"/>
        <v/>
      </c>
      <c r="O504" s="22" t="str">
        <f t="shared" si="71"/>
        <v/>
      </c>
      <c r="Q504" s="20" t="str">
        <f t="shared" si="75"/>
        <v/>
      </c>
      <c r="R504" s="21" t="str">
        <f t="shared" si="77"/>
        <v/>
      </c>
      <c r="S504" s="21" t="str">
        <f t="shared" si="77"/>
        <v/>
      </c>
      <c r="T504" s="21" t="str">
        <f t="shared" si="77"/>
        <v/>
      </c>
      <c r="U504" s="21" t="str">
        <f t="shared" si="77"/>
        <v/>
      </c>
      <c r="V504" s="21" t="str">
        <f t="shared" si="77"/>
        <v/>
      </c>
      <c r="W504" s="21" t="str">
        <f t="shared" si="77"/>
        <v/>
      </c>
      <c r="X504" s="21" t="str">
        <f t="shared" si="77"/>
        <v/>
      </c>
      <c r="Y504" s="21" t="str">
        <f t="shared" si="77"/>
        <v/>
      </c>
      <c r="Z504" s="21" t="str">
        <f t="shared" si="77"/>
        <v/>
      </c>
      <c r="AA504" s="21" t="str">
        <f t="shared" si="77"/>
        <v/>
      </c>
      <c r="AB504" s="38" t="str">
        <f t="shared" si="77"/>
        <v/>
      </c>
      <c r="AD504" s="36" t="str">
        <f>IF($N504="", "", IFERROR(INDEX(Campaigns!$D$11:$D$380, MATCH($N504, Campaigns!$E$11:$E$380, 0)), ""))</f>
        <v/>
      </c>
      <c r="AE504" s="38" t="str">
        <f>IF(COUNTIF($Q504:$AB504, "X")=0, "", IFERROR(INDEX('Intro &amp; Setup'!$T$17:$T$28, MATCH(INDEX($Q$10:$AB$10, $AC504, MATCH("X", $Q504:$AB504, 0)), 'Intro &amp; Setup'!$AA$17:$AA$28, 0)), ""))</f>
        <v/>
      </c>
      <c r="AG504" s="84" t="str">
        <f t="shared" si="72"/>
        <v/>
      </c>
      <c r="AI504" s="36">
        <f t="shared" si="73"/>
        <v>0</v>
      </c>
      <c r="AK504" s="36" t="str">
        <f t="shared" si="74"/>
        <v/>
      </c>
    </row>
    <row r="505" spans="1:37" x14ac:dyDescent="0.25">
      <c r="A505" s="34"/>
      <c r="B505" s="55"/>
      <c r="C505" s="56"/>
      <c r="D505" s="56"/>
      <c r="E505" s="56"/>
      <c r="F505" s="56"/>
      <c r="G505" s="57"/>
      <c r="H505" s="57"/>
      <c r="I505" s="58"/>
      <c r="J505" s="34"/>
      <c r="L505" s="36" t="str">
        <f>IF($B505="", "", IFERROR(FIND(Campaigns!$Q$4, $B505), ""))</f>
        <v/>
      </c>
      <c r="M505" s="73" t="str">
        <f t="shared" si="69"/>
        <v/>
      </c>
      <c r="N505" s="74" t="str">
        <f t="shared" si="70"/>
        <v/>
      </c>
      <c r="O505" s="22" t="str">
        <f t="shared" si="71"/>
        <v/>
      </c>
      <c r="Q505" s="20" t="str">
        <f t="shared" si="75"/>
        <v/>
      </c>
      <c r="R505" s="21" t="str">
        <f t="shared" si="77"/>
        <v/>
      </c>
      <c r="S505" s="21" t="str">
        <f t="shared" si="77"/>
        <v/>
      </c>
      <c r="T505" s="21" t="str">
        <f t="shared" si="77"/>
        <v/>
      </c>
      <c r="U505" s="21" t="str">
        <f t="shared" si="77"/>
        <v/>
      </c>
      <c r="V505" s="21" t="str">
        <f t="shared" si="77"/>
        <v/>
      </c>
      <c r="W505" s="21" t="str">
        <f t="shared" si="77"/>
        <v/>
      </c>
      <c r="X505" s="21" t="str">
        <f t="shared" si="77"/>
        <v/>
      </c>
      <c r="Y505" s="21" t="str">
        <f t="shared" si="77"/>
        <v/>
      </c>
      <c r="Z505" s="21" t="str">
        <f t="shared" si="77"/>
        <v/>
      </c>
      <c r="AA505" s="21" t="str">
        <f t="shared" si="77"/>
        <v/>
      </c>
      <c r="AB505" s="38" t="str">
        <f t="shared" si="77"/>
        <v/>
      </c>
      <c r="AD505" s="36" t="str">
        <f>IF($N505="", "", IFERROR(INDEX(Campaigns!$D$11:$D$380, MATCH($N505, Campaigns!$E$11:$E$380, 0)), ""))</f>
        <v/>
      </c>
      <c r="AE505" s="38" t="str">
        <f>IF(COUNTIF($Q505:$AB505, "X")=0, "", IFERROR(INDEX('Intro &amp; Setup'!$T$17:$T$28, MATCH(INDEX($Q$10:$AB$10, $AC505, MATCH("X", $Q505:$AB505, 0)), 'Intro &amp; Setup'!$AA$17:$AA$28, 0)), ""))</f>
        <v/>
      </c>
      <c r="AG505" s="84" t="str">
        <f t="shared" si="72"/>
        <v/>
      </c>
      <c r="AI505" s="36">
        <f t="shared" si="73"/>
        <v>0</v>
      </c>
      <c r="AK505" s="36" t="str">
        <f t="shared" si="74"/>
        <v/>
      </c>
    </row>
    <row r="506" spans="1:37" x14ac:dyDescent="0.25">
      <c r="A506" s="34"/>
      <c r="B506" s="55"/>
      <c r="C506" s="56"/>
      <c r="D506" s="56"/>
      <c r="E506" s="56"/>
      <c r="F506" s="56"/>
      <c r="G506" s="57"/>
      <c r="H506" s="57"/>
      <c r="I506" s="58"/>
      <c r="J506" s="34"/>
      <c r="L506" s="36" t="str">
        <f>IF($B506="", "", IFERROR(FIND(Campaigns!$Q$4, $B506), ""))</f>
        <v/>
      </c>
      <c r="M506" s="73" t="str">
        <f t="shared" si="69"/>
        <v/>
      </c>
      <c r="N506" s="74" t="str">
        <f t="shared" si="70"/>
        <v/>
      </c>
      <c r="O506" s="22" t="str">
        <f t="shared" si="71"/>
        <v/>
      </c>
      <c r="Q506" s="20" t="str">
        <f t="shared" si="75"/>
        <v/>
      </c>
      <c r="R506" s="21" t="str">
        <f t="shared" si="77"/>
        <v/>
      </c>
      <c r="S506" s="21" t="str">
        <f t="shared" si="77"/>
        <v/>
      </c>
      <c r="T506" s="21" t="str">
        <f t="shared" si="77"/>
        <v/>
      </c>
      <c r="U506" s="21" t="str">
        <f t="shared" si="77"/>
        <v/>
      </c>
      <c r="V506" s="21" t="str">
        <f t="shared" si="77"/>
        <v/>
      </c>
      <c r="W506" s="21" t="str">
        <f t="shared" si="77"/>
        <v/>
      </c>
      <c r="X506" s="21" t="str">
        <f t="shared" si="77"/>
        <v/>
      </c>
      <c r="Y506" s="21" t="str">
        <f t="shared" si="77"/>
        <v/>
      </c>
      <c r="Z506" s="21" t="str">
        <f t="shared" si="77"/>
        <v/>
      </c>
      <c r="AA506" s="21" t="str">
        <f t="shared" si="77"/>
        <v/>
      </c>
      <c r="AB506" s="38" t="str">
        <f t="shared" si="77"/>
        <v/>
      </c>
      <c r="AD506" s="36" t="str">
        <f>IF($N506="", "", IFERROR(INDEX(Campaigns!$D$11:$D$380, MATCH($N506, Campaigns!$E$11:$E$380, 0)), ""))</f>
        <v/>
      </c>
      <c r="AE506" s="38" t="str">
        <f>IF(COUNTIF($Q506:$AB506, "X")=0, "", IFERROR(INDEX('Intro &amp; Setup'!$T$17:$T$28, MATCH(INDEX($Q$10:$AB$10, $AC506, MATCH("X", $Q506:$AB506, 0)), 'Intro &amp; Setup'!$AA$17:$AA$28, 0)), ""))</f>
        <v/>
      </c>
      <c r="AG506" s="84" t="str">
        <f t="shared" si="72"/>
        <v/>
      </c>
      <c r="AI506" s="36">
        <f t="shared" si="73"/>
        <v>0</v>
      </c>
      <c r="AK506" s="36" t="str">
        <f t="shared" si="74"/>
        <v/>
      </c>
    </row>
    <row r="507" spans="1:37" x14ac:dyDescent="0.25">
      <c r="A507" s="34"/>
      <c r="B507" s="55"/>
      <c r="C507" s="56"/>
      <c r="D507" s="56"/>
      <c r="E507" s="56"/>
      <c r="F507" s="56"/>
      <c r="G507" s="57"/>
      <c r="H507" s="57"/>
      <c r="I507" s="58"/>
      <c r="J507" s="34"/>
      <c r="L507" s="36" t="str">
        <f>IF($B507="", "", IFERROR(FIND(Campaigns!$Q$4, $B507), ""))</f>
        <v/>
      </c>
      <c r="M507" s="73" t="str">
        <f t="shared" si="69"/>
        <v/>
      </c>
      <c r="N507" s="74" t="str">
        <f t="shared" si="70"/>
        <v/>
      </c>
      <c r="O507" s="22" t="str">
        <f t="shared" si="71"/>
        <v/>
      </c>
      <c r="Q507" s="20" t="str">
        <f t="shared" si="75"/>
        <v/>
      </c>
      <c r="R507" s="21" t="str">
        <f t="shared" si="77"/>
        <v/>
      </c>
      <c r="S507" s="21" t="str">
        <f t="shared" si="77"/>
        <v/>
      </c>
      <c r="T507" s="21" t="str">
        <f t="shared" si="77"/>
        <v/>
      </c>
      <c r="U507" s="21" t="str">
        <f t="shared" si="77"/>
        <v/>
      </c>
      <c r="V507" s="21" t="str">
        <f t="shared" si="77"/>
        <v/>
      </c>
      <c r="W507" s="21" t="str">
        <f t="shared" si="77"/>
        <v/>
      </c>
      <c r="X507" s="21" t="str">
        <f t="shared" si="77"/>
        <v/>
      </c>
      <c r="Y507" s="21" t="str">
        <f t="shared" si="77"/>
        <v/>
      </c>
      <c r="Z507" s="21" t="str">
        <f t="shared" si="77"/>
        <v/>
      </c>
      <c r="AA507" s="21" t="str">
        <f t="shared" si="77"/>
        <v/>
      </c>
      <c r="AB507" s="38" t="str">
        <f t="shared" si="77"/>
        <v/>
      </c>
      <c r="AD507" s="36" t="str">
        <f>IF($N507="", "", IFERROR(INDEX(Campaigns!$D$11:$D$380, MATCH($N507, Campaigns!$E$11:$E$380, 0)), ""))</f>
        <v/>
      </c>
      <c r="AE507" s="38" t="str">
        <f>IF(COUNTIF($Q507:$AB507, "X")=0, "", IFERROR(INDEX('Intro &amp; Setup'!$T$17:$T$28, MATCH(INDEX($Q$10:$AB$10, $AC507, MATCH("X", $Q507:$AB507, 0)), 'Intro &amp; Setup'!$AA$17:$AA$28, 0)), ""))</f>
        <v/>
      </c>
      <c r="AG507" s="84" t="str">
        <f t="shared" si="72"/>
        <v/>
      </c>
      <c r="AI507" s="36">
        <f t="shared" si="73"/>
        <v>0</v>
      </c>
      <c r="AK507" s="36" t="str">
        <f t="shared" si="74"/>
        <v/>
      </c>
    </row>
    <row r="508" spans="1:37" x14ac:dyDescent="0.25">
      <c r="A508" s="34"/>
      <c r="B508" s="55"/>
      <c r="C508" s="56"/>
      <c r="D508" s="56"/>
      <c r="E508" s="56"/>
      <c r="F508" s="56"/>
      <c r="G508" s="57"/>
      <c r="H508" s="57"/>
      <c r="I508" s="58"/>
      <c r="J508" s="34"/>
      <c r="L508" s="36" t="str">
        <f>IF($B508="", "", IFERROR(FIND(Campaigns!$Q$4, $B508), ""))</f>
        <v/>
      </c>
      <c r="M508" s="73" t="str">
        <f t="shared" si="69"/>
        <v/>
      </c>
      <c r="N508" s="74" t="str">
        <f t="shared" si="70"/>
        <v/>
      </c>
      <c r="O508" s="22" t="str">
        <f t="shared" si="71"/>
        <v/>
      </c>
      <c r="Q508" s="20" t="str">
        <f t="shared" si="75"/>
        <v/>
      </c>
      <c r="R508" s="21" t="str">
        <f t="shared" si="77"/>
        <v/>
      </c>
      <c r="S508" s="21" t="str">
        <f t="shared" si="77"/>
        <v/>
      </c>
      <c r="T508" s="21" t="str">
        <f t="shared" si="77"/>
        <v/>
      </c>
      <c r="U508" s="21" t="str">
        <f t="shared" si="77"/>
        <v/>
      </c>
      <c r="V508" s="21" t="str">
        <f t="shared" si="77"/>
        <v/>
      </c>
      <c r="W508" s="21" t="str">
        <f t="shared" si="77"/>
        <v/>
      </c>
      <c r="X508" s="21" t="str">
        <f t="shared" si="77"/>
        <v/>
      </c>
      <c r="Y508" s="21" t="str">
        <f t="shared" si="77"/>
        <v/>
      </c>
      <c r="Z508" s="21" t="str">
        <f t="shared" si="77"/>
        <v/>
      </c>
      <c r="AA508" s="21" t="str">
        <f t="shared" si="77"/>
        <v/>
      </c>
      <c r="AB508" s="38" t="str">
        <f t="shared" si="77"/>
        <v/>
      </c>
      <c r="AD508" s="36" t="str">
        <f>IF($N508="", "", IFERROR(INDEX(Campaigns!$D$11:$D$380, MATCH($N508, Campaigns!$E$11:$E$380, 0)), ""))</f>
        <v/>
      </c>
      <c r="AE508" s="38" t="str">
        <f>IF(COUNTIF($Q508:$AB508, "X")=0, "", IFERROR(INDEX('Intro &amp; Setup'!$T$17:$T$28, MATCH(INDEX($Q$10:$AB$10, $AC508, MATCH("X", $Q508:$AB508, 0)), 'Intro &amp; Setup'!$AA$17:$AA$28, 0)), ""))</f>
        <v/>
      </c>
      <c r="AG508" s="84" t="str">
        <f t="shared" si="72"/>
        <v/>
      </c>
      <c r="AI508" s="36">
        <f t="shared" si="73"/>
        <v>0</v>
      </c>
      <c r="AK508" s="36" t="str">
        <f t="shared" si="74"/>
        <v/>
      </c>
    </row>
    <row r="509" spans="1:37" x14ac:dyDescent="0.25">
      <c r="A509" s="34"/>
      <c r="B509" s="55"/>
      <c r="C509" s="56"/>
      <c r="D509" s="56"/>
      <c r="E509" s="56"/>
      <c r="F509" s="56"/>
      <c r="G509" s="57"/>
      <c r="H509" s="57"/>
      <c r="I509" s="58"/>
      <c r="J509" s="34"/>
      <c r="L509" s="36" t="str">
        <f>IF($B509="", "", IFERROR(FIND(Campaigns!$Q$4, $B509), ""))</f>
        <v/>
      </c>
      <c r="M509" s="73" t="str">
        <f t="shared" si="69"/>
        <v/>
      </c>
      <c r="N509" s="74" t="str">
        <f t="shared" si="70"/>
        <v/>
      </c>
      <c r="O509" s="22" t="str">
        <f t="shared" si="71"/>
        <v/>
      </c>
      <c r="Q509" s="20" t="str">
        <f t="shared" si="75"/>
        <v/>
      </c>
      <c r="R509" s="21" t="str">
        <f t="shared" si="77"/>
        <v/>
      </c>
      <c r="S509" s="21" t="str">
        <f t="shared" si="77"/>
        <v/>
      </c>
      <c r="T509" s="21" t="str">
        <f t="shared" si="77"/>
        <v/>
      </c>
      <c r="U509" s="21" t="str">
        <f t="shared" si="77"/>
        <v/>
      </c>
      <c r="V509" s="21" t="str">
        <f t="shared" si="77"/>
        <v/>
      </c>
      <c r="W509" s="21" t="str">
        <f t="shared" si="77"/>
        <v/>
      </c>
      <c r="X509" s="21" t="str">
        <f t="shared" si="77"/>
        <v/>
      </c>
      <c r="Y509" s="21" t="str">
        <f t="shared" si="77"/>
        <v/>
      </c>
      <c r="Z509" s="21" t="str">
        <f t="shared" si="77"/>
        <v/>
      </c>
      <c r="AA509" s="21" t="str">
        <f t="shared" si="77"/>
        <v/>
      </c>
      <c r="AB509" s="38" t="str">
        <f t="shared" si="77"/>
        <v/>
      </c>
      <c r="AD509" s="36" t="str">
        <f>IF($N509="", "", IFERROR(INDEX(Campaigns!$D$11:$D$380, MATCH($N509, Campaigns!$E$11:$E$380, 0)), ""))</f>
        <v/>
      </c>
      <c r="AE509" s="38" t="str">
        <f>IF(COUNTIF($Q509:$AB509, "X")=0, "", IFERROR(INDEX('Intro &amp; Setup'!$T$17:$T$28, MATCH(INDEX($Q$10:$AB$10, $AC509, MATCH("X", $Q509:$AB509, 0)), 'Intro &amp; Setup'!$AA$17:$AA$28, 0)), ""))</f>
        <v/>
      </c>
      <c r="AG509" s="84" t="str">
        <f t="shared" si="72"/>
        <v/>
      </c>
      <c r="AI509" s="36">
        <f t="shared" si="73"/>
        <v>0</v>
      </c>
      <c r="AK509" s="36" t="str">
        <f t="shared" si="74"/>
        <v/>
      </c>
    </row>
    <row r="510" spans="1:37" x14ac:dyDescent="0.25">
      <c r="A510" s="34"/>
      <c r="B510" s="55"/>
      <c r="C510" s="56"/>
      <c r="D510" s="56"/>
      <c r="E510" s="56"/>
      <c r="F510" s="56"/>
      <c r="G510" s="57"/>
      <c r="H510" s="57"/>
      <c r="I510" s="58"/>
      <c r="J510" s="34"/>
      <c r="L510" s="36" t="str">
        <f>IF($B510="", "", IFERROR(FIND(Campaigns!$Q$4, $B510), ""))</f>
        <v/>
      </c>
      <c r="M510" s="73" t="str">
        <f t="shared" si="69"/>
        <v/>
      </c>
      <c r="N510" s="74" t="str">
        <f t="shared" si="70"/>
        <v/>
      </c>
      <c r="O510" s="22" t="str">
        <f t="shared" si="71"/>
        <v/>
      </c>
      <c r="Q510" s="20" t="str">
        <f t="shared" si="75"/>
        <v/>
      </c>
      <c r="R510" s="21" t="str">
        <f t="shared" si="77"/>
        <v/>
      </c>
      <c r="S510" s="21" t="str">
        <f t="shared" si="77"/>
        <v/>
      </c>
      <c r="T510" s="21" t="str">
        <f t="shared" si="77"/>
        <v/>
      </c>
      <c r="U510" s="21" t="str">
        <f t="shared" si="77"/>
        <v/>
      </c>
      <c r="V510" s="21" t="str">
        <f t="shared" si="77"/>
        <v/>
      </c>
      <c r="W510" s="21" t="str">
        <f t="shared" si="77"/>
        <v/>
      </c>
      <c r="X510" s="21" t="str">
        <f t="shared" si="77"/>
        <v/>
      </c>
      <c r="Y510" s="21" t="str">
        <f t="shared" si="77"/>
        <v/>
      </c>
      <c r="Z510" s="21" t="str">
        <f t="shared" si="77"/>
        <v/>
      </c>
      <c r="AA510" s="21" t="str">
        <f t="shared" si="77"/>
        <v/>
      </c>
      <c r="AB510" s="38" t="str">
        <f t="shared" si="77"/>
        <v/>
      </c>
      <c r="AD510" s="36" t="str">
        <f>IF($N510="", "", IFERROR(INDEX(Campaigns!$D$11:$D$380, MATCH($N510, Campaigns!$E$11:$E$380, 0)), ""))</f>
        <v/>
      </c>
      <c r="AE510" s="38" t="str">
        <f>IF(COUNTIF($Q510:$AB510, "X")=0, "", IFERROR(INDEX('Intro &amp; Setup'!$T$17:$T$28, MATCH(INDEX($Q$10:$AB$10, $AC510, MATCH("X", $Q510:$AB510, 0)), 'Intro &amp; Setup'!$AA$17:$AA$28, 0)), ""))</f>
        <v/>
      </c>
      <c r="AG510" s="84" t="str">
        <f t="shared" si="72"/>
        <v/>
      </c>
      <c r="AI510" s="36">
        <f t="shared" si="73"/>
        <v>0</v>
      </c>
      <c r="AK510" s="36" t="str">
        <f t="shared" si="74"/>
        <v/>
      </c>
    </row>
    <row r="511" spans="1:37" x14ac:dyDescent="0.25">
      <c r="A511" s="34"/>
      <c r="B511" s="55"/>
      <c r="C511" s="56"/>
      <c r="D511" s="56"/>
      <c r="E511" s="56"/>
      <c r="F511" s="56"/>
      <c r="G511" s="57"/>
      <c r="H511" s="57"/>
      <c r="I511" s="58"/>
      <c r="J511" s="34"/>
      <c r="L511" s="36" t="str">
        <f>IF($B511="", "", IFERROR(FIND(Campaigns!$Q$4, $B511), ""))</f>
        <v/>
      </c>
      <c r="M511" s="73" t="str">
        <f t="shared" si="69"/>
        <v/>
      </c>
      <c r="N511" s="74" t="str">
        <f t="shared" si="70"/>
        <v/>
      </c>
      <c r="O511" s="22" t="str">
        <f t="shared" si="71"/>
        <v/>
      </c>
      <c r="Q511" s="20" t="str">
        <f t="shared" si="75"/>
        <v/>
      </c>
      <c r="R511" s="21" t="str">
        <f t="shared" si="77"/>
        <v/>
      </c>
      <c r="S511" s="21" t="str">
        <f t="shared" si="77"/>
        <v/>
      </c>
      <c r="T511" s="21" t="str">
        <f t="shared" si="77"/>
        <v/>
      </c>
      <c r="U511" s="21" t="str">
        <f t="shared" si="77"/>
        <v/>
      </c>
      <c r="V511" s="21" t="str">
        <f t="shared" si="77"/>
        <v/>
      </c>
      <c r="W511" s="21" t="str">
        <f t="shared" si="77"/>
        <v/>
      </c>
      <c r="X511" s="21" t="str">
        <f t="shared" si="77"/>
        <v/>
      </c>
      <c r="Y511" s="21" t="str">
        <f t="shared" si="77"/>
        <v/>
      </c>
      <c r="Z511" s="21" t="str">
        <f t="shared" si="77"/>
        <v/>
      </c>
      <c r="AA511" s="21" t="str">
        <f t="shared" si="77"/>
        <v/>
      </c>
      <c r="AB511" s="38" t="str">
        <f t="shared" si="77"/>
        <v/>
      </c>
      <c r="AD511" s="36" t="str">
        <f>IF($N511="", "", IFERROR(INDEX(Campaigns!$D$11:$D$380, MATCH($N511, Campaigns!$E$11:$E$380, 0)), ""))</f>
        <v/>
      </c>
      <c r="AE511" s="38" t="str">
        <f>IF(COUNTIF($Q511:$AB511, "X")=0, "", IFERROR(INDEX('Intro &amp; Setup'!$T$17:$T$28, MATCH(INDEX($Q$10:$AB$10, $AC511, MATCH("X", $Q511:$AB511, 0)), 'Intro &amp; Setup'!$AA$17:$AA$28, 0)), ""))</f>
        <v/>
      </c>
      <c r="AG511" s="84" t="str">
        <f t="shared" si="72"/>
        <v/>
      </c>
      <c r="AI511" s="36">
        <f t="shared" si="73"/>
        <v>0</v>
      </c>
      <c r="AK511" s="36" t="str">
        <f t="shared" si="74"/>
        <v/>
      </c>
    </row>
    <row r="512" spans="1:37" x14ac:dyDescent="0.25">
      <c r="A512" s="34"/>
      <c r="B512" s="55"/>
      <c r="C512" s="56"/>
      <c r="D512" s="56"/>
      <c r="E512" s="56"/>
      <c r="F512" s="56"/>
      <c r="G512" s="57"/>
      <c r="H512" s="57"/>
      <c r="I512" s="58"/>
      <c r="J512" s="34"/>
      <c r="L512" s="36" t="str">
        <f>IF($B512="", "", IFERROR(FIND(Campaigns!$Q$4, $B512), ""))</f>
        <v/>
      </c>
      <c r="M512" s="73" t="str">
        <f t="shared" si="69"/>
        <v/>
      </c>
      <c r="N512" s="74" t="str">
        <f t="shared" si="70"/>
        <v/>
      </c>
      <c r="O512" s="22" t="str">
        <f t="shared" si="71"/>
        <v/>
      </c>
      <c r="Q512" s="20" t="str">
        <f t="shared" si="75"/>
        <v/>
      </c>
      <c r="R512" s="21" t="str">
        <f t="shared" si="77"/>
        <v/>
      </c>
      <c r="S512" s="21" t="str">
        <f t="shared" si="77"/>
        <v/>
      </c>
      <c r="T512" s="21" t="str">
        <f t="shared" si="77"/>
        <v/>
      </c>
      <c r="U512" s="21" t="str">
        <f t="shared" si="77"/>
        <v/>
      </c>
      <c r="V512" s="21" t="str">
        <f t="shared" si="77"/>
        <v/>
      </c>
      <c r="W512" s="21" t="str">
        <f t="shared" si="77"/>
        <v/>
      </c>
      <c r="X512" s="21" t="str">
        <f t="shared" si="77"/>
        <v/>
      </c>
      <c r="Y512" s="21" t="str">
        <f t="shared" si="77"/>
        <v/>
      </c>
      <c r="Z512" s="21" t="str">
        <f t="shared" si="77"/>
        <v/>
      </c>
      <c r="AA512" s="21" t="str">
        <f t="shared" si="77"/>
        <v/>
      </c>
      <c r="AB512" s="38" t="str">
        <f t="shared" si="77"/>
        <v/>
      </c>
      <c r="AD512" s="36" t="str">
        <f>IF($N512="", "", IFERROR(INDEX(Campaigns!$D$11:$D$380, MATCH($N512, Campaigns!$E$11:$E$380, 0)), ""))</f>
        <v/>
      </c>
      <c r="AE512" s="38" t="str">
        <f>IF(COUNTIF($Q512:$AB512, "X")=0, "", IFERROR(INDEX('Intro &amp; Setup'!$T$17:$T$28, MATCH(INDEX($Q$10:$AB$10, $AC512, MATCH("X", $Q512:$AB512, 0)), 'Intro &amp; Setup'!$AA$17:$AA$28, 0)), ""))</f>
        <v/>
      </c>
      <c r="AG512" s="84" t="str">
        <f t="shared" si="72"/>
        <v/>
      </c>
      <c r="AI512" s="36">
        <f t="shared" si="73"/>
        <v>0</v>
      </c>
      <c r="AK512" s="36" t="str">
        <f t="shared" si="74"/>
        <v/>
      </c>
    </row>
    <row r="513" spans="1:37" x14ac:dyDescent="0.25">
      <c r="A513" s="34"/>
      <c r="B513" s="55"/>
      <c r="C513" s="56"/>
      <c r="D513" s="56"/>
      <c r="E513" s="56"/>
      <c r="F513" s="56"/>
      <c r="G513" s="57"/>
      <c r="H513" s="57"/>
      <c r="I513" s="58"/>
      <c r="J513" s="34"/>
      <c r="L513" s="36" t="str">
        <f>IF($B513="", "", IFERROR(FIND(Campaigns!$Q$4, $B513), ""))</f>
        <v/>
      </c>
      <c r="M513" s="73" t="str">
        <f t="shared" si="69"/>
        <v/>
      </c>
      <c r="N513" s="74" t="str">
        <f t="shared" si="70"/>
        <v/>
      </c>
      <c r="O513" s="22" t="str">
        <f t="shared" si="71"/>
        <v/>
      </c>
      <c r="Q513" s="20" t="str">
        <f t="shared" si="75"/>
        <v/>
      </c>
      <c r="R513" s="21" t="str">
        <f t="shared" si="77"/>
        <v/>
      </c>
      <c r="S513" s="21" t="str">
        <f t="shared" si="77"/>
        <v/>
      </c>
      <c r="T513" s="21" t="str">
        <f t="shared" si="77"/>
        <v/>
      </c>
      <c r="U513" s="21" t="str">
        <f t="shared" si="77"/>
        <v/>
      </c>
      <c r="V513" s="21" t="str">
        <f t="shared" si="77"/>
        <v/>
      </c>
      <c r="W513" s="21" t="str">
        <f t="shared" si="77"/>
        <v/>
      </c>
      <c r="X513" s="21" t="str">
        <f t="shared" si="77"/>
        <v/>
      </c>
      <c r="Y513" s="21" t="str">
        <f t="shared" si="77"/>
        <v/>
      </c>
      <c r="Z513" s="21" t="str">
        <f t="shared" si="77"/>
        <v/>
      </c>
      <c r="AA513" s="21" t="str">
        <f t="shared" si="77"/>
        <v/>
      </c>
      <c r="AB513" s="38" t="str">
        <f t="shared" si="77"/>
        <v/>
      </c>
      <c r="AD513" s="36" t="str">
        <f>IF($N513="", "", IFERROR(INDEX(Campaigns!$D$11:$D$380, MATCH($N513, Campaigns!$E$11:$E$380, 0)), ""))</f>
        <v/>
      </c>
      <c r="AE513" s="38" t="str">
        <f>IF(COUNTIF($Q513:$AB513, "X")=0, "", IFERROR(INDEX('Intro &amp; Setup'!$T$17:$T$28, MATCH(INDEX($Q$10:$AB$10, $AC513, MATCH("X", $Q513:$AB513, 0)), 'Intro &amp; Setup'!$AA$17:$AA$28, 0)), ""))</f>
        <v/>
      </c>
      <c r="AG513" s="84" t="str">
        <f t="shared" si="72"/>
        <v/>
      </c>
      <c r="AI513" s="36">
        <f t="shared" si="73"/>
        <v>0</v>
      </c>
      <c r="AK513" s="36" t="str">
        <f t="shared" si="74"/>
        <v/>
      </c>
    </row>
    <row r="514" spans="1:37" x14ac:dyDescent="0.25">
      <c r="A514" s="34"/>
      <c r="B514" s="55"/>
      <c r="C514" s="56"/>
      <c r="D514" s="56"/>
      <c r="E514" s="56"/>
      <c r="F514" s="56"/>
      <c r="G514" s="57"/>
      <c r="H514" s="57"/>
      <c r="I514" s="58"/>
      <c r="J514" s="34"/>
      <c r="L514" s="36" t="str">
        <f>IF($B514="", "", IFERROR(FIND(Campaigns!$Q$4, $B514), ""))</f>
        <v/>
      </c>
      <c r="M514" s="73" t="str">
        <f t="shared" si="69"/>
        <v/>
      </c>
      <c r="N514" s="74" t="str">
        <f t="shared" si="70"/>
        <v/>
      </c>
      <c r="O514" s="22" t="str">
        <f t="shared" si="71"/>
        <v/>
      </c>
      <c r="Q514" s="20" t="str">
        <f t="shared" si="75"/>
        <v/>
      </c>
      <c r="R514" s="21" t="str">
        <f t="shared" si="77"/>
        <v/>
      </c>
      <c r="S514" s="21" t="str">
        <f t="shared" si="77"/>
        <v/>
      </c>
      <c r="T514" s="21" t="str">
        <f t="shared" si="77"/>
        <v/>
      </c>
      <c r="U514" s="21" t="str">
        <f t="shared" si="77"/>
        <v/>
      </c>
      <c r="V514" s="21" t="str">
        <f t="shared" si="77"/>
        <v/>
      </c>
      <c r="W514" s="21" t="str">
        <f t="shared" si="77"/>
        <v/>
      </c>
      <c r="X514" s="21" t="str">
        <f t="shared" si="77"/>
        <v/>
      </c>
      <c r="Y514" s="21" t="str">
        <f t="shared" si="77"/>
        <v/>
      </c>
      <c r="Z514" s="21" t="str">
        <f t="shared" si="77"/>
        <v/>
      </c>
      <c r="AA514" s="21" t="str">
        <f t="shared" si="77"/>
        <v/>
      </c>
      <c r="AB514" s="38" t="str">
        <f t="shared" si="77"/>
        <v/>
      </c>
      <c r="AD514" s="36" t="str">
        <f>IF($N514="", "", IFERROR(INDEX(Campaigns!$D$11:$D$380, MATCH($N514, Campaigns!$E$11:$E$380, 0)), ""))</f>
        <v/>
      </c>
      <c r="AE514" s="38" t="str">
        <f>IF(COUNTIF($Q514:$AB514, "X")=0, "", IFERROR(INDEX('Intro &amp; Setup'!$T$17:$T$28, MATCH(INDEX($Q$10:$AB$10, $AC514, MATCH("X", $Q514:$AB514, 0)), 'Intro &amp; Setup'!$AA$17:$AA$28, 0)), ""))</f>
        <v/>
      </c>
      <c r="AG514" s="84" t="str">
        <f t="shared" si="72"/>
        <v/>
      </c>
      <c r="AI514" s="36">
        <f t="shared" si="73"/>
        <v>0</v>
      </c>
      <c r="AK514" s="36" t="str">
        <f t="shared" si="74"/>
        <v/>
      </c>
    </row>
    <row r="515" spans="1:37" x14ac:dyDescent="0.25">
      <c r="A515" s="34"/>
      <c r="B515" s="55"/>
      <c r="C515" s="56"/>
      <c r="D515" s="56"/>
      <c r="E515" s="56"/>
      <c r="F515" s="56"/>
      <c r="G515" s="57"/>
      <c r="H515" s="57"/>
      <c r="I515" s="58"/>
      <c r="J515" s="34"/>
      <c r="L515" s="36" t="str">
        <f>IF($B515="", "", IFERROR(FIND(Campaigns!$Q$4, $B515), ""))</f>
        <v/>
      </c>
      <c r="M515" s="73" t="str">
        <f t="shared" si="69"/>
        <v/>
      </c>
      <c r="N515" s="74" t="str">
        <f t="shared" si="70"/>
        <v/>
      </c>
      <c r="O515" s="22" t="str">
        <f t="shared" si="71"/>
        <v/>
      </c>
      <c r="Q515" s="20" t="str">
        <f t="shared" si="75"/>
        <v/>
      </c>
      <c r="R515" s="21" t="str">
        <f t="shared" si="77"/>
        <v/>
      </c>
      <c r="S515" s="21" t="str">
        <f t="shared" si="77"/>
        <v/>
      </c>
      <c r="T515" s="21" t="str">
        <f t="shared" si="77"/>
        <v/>
      </c>
      <c r="U515" s="21" t="str">
        <f t="shared" si="77"/>
        <v/>
      </c>
      <c r="V515" s="21" t="str">
        <f t="shared" si="77"/>
        <v/>
      </c>
      <c r="W515" s="21" t="str">
        <f t="shared" si="77"/>
        <v/>
      </c>
      <c r="X515" s="21" t="str">
        <f t="shared" si="77"/>
        <v/>
      </c>
      <c r="Y515" s="21" t="str">
        <f t="shared" si="77"/>
        <v/>
      </c>
      <c r="Z515" s="21" t="str">
        <f t="shared" si="77"/>
        <v/>
      </c>
      <c r="AA515" s="21" t="str">
        <f t="shared" si="77"/>
        <v/>
      </c>
      <c r="AB515" s="38" t="str">
        <f t="shared" si="77"/>
        <v/>
      </c>
      <c r="AD515" s="36" t="str">
        <f>IF($N515="", "", IFERROR(INDEX(Campaigns!$D$11:$D$380, MATCH($N515, Campaigns!$E$11:$E$380, 0)), ""))</f>
        <v/>
      </c>
      <c r="AE515" s="38" t="str">
        <f>IF(COUNTIF($Q515:$AB515, "X")=0, "", IFERROR(INDEX('Intro &amp; Setup'!$T$17:$T$28, MATCH(INDEX($Q$10:$AB$10, $AC515, MATCH("X", $Q515:$AB515, 0)), 'Intro &amp; Setup'!$AA$17:$AA$28, 0)), ""))</f>
        <v/>
      </c>
      <c r="AG515" s="84" t="str">
        <f t="shared" si="72"/>
        <v/>
      </c>
      <c r="AI515" s="36">
        <f t="shared" si="73"/>
        <v>0</v>
      </c>
      <c r="AK515" s="36" t="str">
        <f t="shared" si="74"/>
        <v/>
      </c>
    </row>
    <row r="516" spans="1:37" x14ac:dyDescent="0.25">
      <c r="A516" s="34"/>
      <c r="B516" s="55"/>
      <c r="C516" s="56"/>
      <c r="D516" s="56"/>
      <c r="E516" s="56"/>
      <c r="F516" s="56"/>
      <c r="G516" s="57"/>
      <c r="H516" s="57"/>
      <c r="I516" s="58"/>
      <c r="J516" s="34"/>
      <c r="L516" s="36" t="str">
        <f>IF($B516="", "", IFERROR(FIND(Campaigns!$Q$4, $B516), ""))</f>
        <v/>
      </c>
      <c r="M516" s="73" t="str">
        <f t="shared" si="69"/>
        <v/>
      </c>
      <c r="N516" s="74" t="str">
        <f t="shared" si="70"/>
        <v/>
      </c>
      <c r="O516" s="22" t="str">
        <f t="shared" si="71"/>
        <v/>
      </c>
      <c r="Q516" s="20" t="str">
        <f t="shared" si="75"/>
        <v/>
      </c>
      <c r="R516" s="21" t="str">
        <f t="shared" si="77"/>
        <v/>
      </c>
      <c r="S516" s="21" t="str">
        <f t="shared" si="77"/>
        <v/>
      </c>
      <c r="T516" s="21" t="str">
        <f t="shared" si="77"/>
        <v/>
      </c>
      <c r="U516" s="21" t="str">
        <f t="shared" si="77"/>
        <v/>
      </c>
      <c r="V516" s="21" t="str">
        <f t="shared" si="77"/>
        <v/>
      </c>
      <c r="W516" s="21" t="str">
        <f t="shared" si="77"/>
        <v/>
      </c>
      <c r="X516" s="21" t="str">
        <f t="shared" si="77"/>
        <v/>
      </c>
      <c r="Y516" s="21" t="str">
        <f t="shared" si="77"/>
        <v/>
      </c>
      <c r="Z516" s="21" t="str">
        <f t="shared" si="77"/>
        <v/>
      </c>
      <c r="AA516" s="21" t="str">
        <f t="shared" si="77"/>
        <v/>
      </c>
      <c r="AB516" s="38" t="str">
        <f t="shared" si="77"/>
        <v/>
      </c>
      <c r="AD516" s="36" t="str">
        <f>IF($N516="", "", IFERROR(INDEX(Campaigns!$D$11:$D$380, MATCH($N516, Campaigns!$E$11:$E$380, 0)), ""))</f>
        <v/>
      </c>
      <c r="AE516" s="38" t="str">
        <f>IF(COUNTIF($Q516:$AB516, "X")=0, "", IFERROR(INDEX('Intro &amp; Setup'!$T$17:$T$28, MATCH(INDEX($Q$10:$AB$10, $AC516, MATCH("X", $Q516:$AB516, 0)), 'Intro &amp; Setup'!$AA$17:$AA$28, 0)), ""))</f>
        <v/>
      </c>
      <c r="AG516" s="84" t="str">
        <f t="shared" si="72"/>
        <v/>
      </c>
      <c r="AI516" s="36">
        <f t="shared" si="73"/>
        <v>0</v>
      </c>
      <c r="AK516" s="36" t="str">
        <f t="shared" si="74"/>
        <v/>
      </c>
    </row>
    <row r="517" spans="1:37" x14ac:dyDescent="0.25">
      <c r="A517" s="34"/>
      <c r="B517" s="55"/>
      <c r="C517" s="56"/>
      <c r="D517" s="56"/>
      <c r="E517" s="56"/>
      <c r="F517" s="56"/>
      <c r="G517" s="57"/>
      <c r="H517" s="57"/>
      <c r="I517" s="58"/>
      <c r="J517" s="34"/>
      <c r="L517" s="36" t="str">
        <f>IF($B517="", "", IFERROR(FIND(Campaigns!$Q$4, $B517), ""))</f>
        <v/>
      </c>
      <c r="M517" s="73" t="str">
        <f t="shared" si="69"/>
        <v/>
      </c>
      <c r="N517" s="74" t="str">
        <f t="shared" si="70"/>
        <v/>
      </c>
      <c r="O517" s="22" t="str">
        <f t="shared" si="71"/>
        <v/>
      </c>
      <c r="Q517" s="20" t="str">
        <f t="shared" si="75"/>
        <v/>
      </c>
      <c r="R517" s="21" t="str">
        <f t="shared" si="77"/>
        <v/>
      </c>
      <c r="S517" s="21" t="str">
        <f t="shared" si="77"/>
        <v/>
      </c>
      <c r="T517" s="21" t="str">
        <f t="shared" si="77"/>
        <v/>
      </c>
      <c r="U517" s="21" t="str">
        <f t="shared" si="77"/>
        <v/>
      </c>
      <c r="V517" s="21" t="str">
        <f t="shared" si="77"/>
        <v/>
      </c>
      <c r="W517" s="21" t="str">
        <f t="shared" si="77"/>
        <v/>
      </c>
      <c r="X517" s="21" t="str">
        <f t="shared" si="77"/>
        <v/>
      </c>
      <c r="Y517" s="21" t="str">
        <f t="shared" si="77"/>
        <v/>
      </c>
      <c r="Z517" s="21" t="str">
        <f t="shared" si="77"/>
        <v/>
      </c>
      <c r="AA517" s="21" t="str">
        <f t="shared" si="77"/>
        <v/>
      </c>
      <c r="AB517" s="38" t="str">
        <f t="shared" si="77"/>
        <v/>
      </c>
      <c r="AD517" s="36" t="str">
        <f>IF($N517="", "", IFERROR(INDEX(Campaigns!$D$11:$D$380, MATCH($N517, Campaigns!$E$11:$E$380, 0)), ""))</f>
        <v/>
      </c>
      <c r="AE517" s="38" t="str">
        <f>IF(COUNTIF($Q517:$AB517, "X")=0, "", IFERROR(INDEX('Intro &amp; Setup'!$T$17:$T$28, MATCH(INDEX($Q$10:$AB$10, $AC517, MATCH("X", $Q517:$AB517, 0)), 'Intro &amp; Setup'!$AA$17:$AA$28, 0)), ""))</f>
        <v/>
      </c>
      <c r="AG517" s="84" t="str">
        <f t="shared" si="72"/>
        <v/>
      </c>
      <c r="AI517" s="36">
        <f t="shared" si="73"/>
        <v>0</v>
      </c>
      <c r="AK517" s="36" t="str">
        <f t="shared" si="74"/>
        <v/>
      </c>
    </row>
    <row r="518" spans="1:37" x14ac:dyDescent="0.25">
      <c r="A518" s="34"/>
      <c r="B518" s="55"/>
      <c r="C518" s="56"/>
      <c r="D518" s="56"/>
      <c r="E518" s="56"/>
      <c r="F518" s="56"/>
      <c r="G518" s="57"/>
      <c r="H518" s="57"/>
      <c r="I518" s="58"/>
      <c r="J518" s="34"/>
      <c r="L518" s="36" t="str">
        <f>IF($B518="", "", IFERROR(FIND(Campaigns!$Q$4, $B518), ""))</f>
        <v/>
      </c>
      <c r="M518" s="73" t="str">
        <f t="shared" si="69"/>
        <v/>
      </c>
      <c r="N518" s="74" t="str">
        <f t="shared" si="70"/>
        <v/>
      </c>
      <c r="O518" s="22" t="str">
        <f t="shared" si="71"/>
        <v/>
      </c>
      <c r="Q518" s="20" t="str">
        <f t="shared" si="75"/>
        <v/>
      </c>
      <c r="R518" s="21" t="str">
        <f t="shared" si="77"/>
        <v/>
      </c>
      <c r="S518" s="21" t="str">
        <f t="shared" si="77"/>
        <v/>
      </c>
      <c r="T518" s="21" t="str">
        <f t="shared" si="77"/>
        <v/>
      </c>
      <c r="U518" s="21" t="str">
        <f t="shared" si="77"/>
        <v/>
      </c>
      <c r="V518" s="21" t="str">
        <f t="shared" si="77"/>
        <v/>
      </c>
      <c r="W518" s="21" t="str">
        <f t="shared" si="77"/>
        <v/>
      </c>
      <c r="X518" s="21" t="str">
        <f t="shared" si="77"/>
        <v/>
      </c>
      <c r="Y518" s="21" t="str">
        <f t="shared" si="77"/>
        <v/>
      </c>
      <c r="Z518" s="21" t="str">
        <f t="shared" si="77"/>
        <v/>
      </c>
      <c r="AA518" s="21" t="str">
        <f t="shared" si="77"/>
        <v/>
      </c>
      <c r="AB518" s="38" t="str">
        <f t="shared" si="77"/>
        <v/>
      </c>
      <c r="AD518" s="36" t="str">
        <f>IF($N518="", "", IFERROR(INDEX(Campaigns!$D$11:$D$380, MATCH($N518, Campaigns!$E$11:$E$380, 0)), ""))</f>
        <v/>
      </c>
      <c r="AE518" s="38" t="str">
        <f>IF(COUNTIF($Q518:$AB518, "X")=0, "", IFERROR(INDEX('Intro &amp; Setup'!$T$17:$T$28, MATCH(INDEX($Q$10:$AB$10, $AC518, MATCH("X", $Q518:$AB518, 0)), 'Intro &amp; Setup'!$AA$17:$AA$28, 0)), ""))</f>
        <v/>
      </c>
      <c r="AG518" s="84" t="str">
        <f t="shared" si="72"/>
        <v/>
      </c>
      <c r="AI518" s="36">
        <f t="shared" si="73"/>
        <v>0</v>
      </c>
      <c r="AK518" s="36" t="str">
        <f t="shared" si="74"/>
        <v/>
      </c>
    </row>
    <row r="519" spans="1:37" x14ac:dyDescent="0.25">
      <c r="A519" s="34"/>
      <c r="B519" s="55"/>
      <c r="C519" s="56"/>
      <c r="D519" s="56"/>
      <c r="E519" s="56"/>
      <c r="F519" s="56"/>
      <c r="G519" s="57"/>
      <c r="H519" s="57"/>
      <c r="I519" s="58"/>
      <c r="J519" s="34"/>
      <c r="L519" s="36" t="str">
        <f>IF($B519="", "", IFERROR(FIND(Campaigns!$Q$4, $B519), ""))</f>
        <v/>
      </c>
      <c r="M519" s="73" t="str">
        <f t="shared" si="69"/>
        <v/>
      </c>
      <c r="N519" s="74" t="str">
        <f t="shared" si="70"/>
        <v/>
      </c>
      <c r="O519" s="22" t="str">
        <f t="shared" si="71"/>
        <v/>
      </c>
      <c r="Q519" s="20" t="str">
        <f t="shared" si="75"/>
        <v/>
      </c>
      <c r="R519" s="21" t="str">
        <f t="shared" si="77"/>
        <v/>
      </c>
      <c r="S519" s="21" t="str">
        <f t="shared" si="77"/>
        <v/>
      </c>
      <c r="T519" s="21" t="str">
        <f t="shared" si="77"/>
        <v/>
      </c>
      <c r="U519" s="21" t="str">
        <f t="shared" si="77"/>
        <v/>
      </c>
      <c r="V519" s="21" t="str">
        <f t="shared" si="77"/>
        <v/>
      </c>
      <c r="W519" s="21" t="str">
        <f t="shared" si="77"/>
        <v/>
      </c>
      <c r="X519" s="21" t="str">
        <f t="shared" si="77"/>
        <v/>
      </c>
      <c r="Y519" s="21" t="str">
        <f t="shared" si="77"/>
        <v/>
      </c>
      <c r="Z519" s="21" t="str">
        <f t="shared" si="77"/>
        <v/>
      </c>
      <c r="AA519" s="21" t="str">
        <f t="shared" si="77"/>
        <v/>
      </c>
      <c r="AB519" s="38" t="str">
        <f t="shared" si="77"/>
        <v/>
      </c>
      <c r="AD519" s="36" t="str">
        <f>IF($N519="", "", IFERROR(INDEX(Campaigns!$D$11:$D$380, MATCH($N519, Campaigns!$E$11:$E$380, 0)), ""))</f>
        <v/>
      </c>
      <c r="AE519" s="38" t="str">
        <f>IF(COUNTIF($Q519:$AB519, "X")=0, "", IFERROR(INDEX('Intro &amp; Setup'!$T$17:$T$28, MATCH(INDEX($Q$10:$AB$10, $AC519, MATCH("X", $Q519:$AB519, 0)), 'Intro &amp; Setup'!$AA$17:$AA$28, 0)), ""))</f>
        <v/>
      </c>
      <c r="AG519" s="84" t="str">
        <f t="shared" si="72"/>
        <v/>
      </c>
      <c r="AI519" s="36">
        <f t="shared" si="73"/>
        <v>0</v>
      </c>
      <c r="AK519" s="36" t="str">
        <f t="shared" si="74"/>
        <v/>
      </c>
    </row>
    <row r="520" spans="1:37" x14ac:dyDescent="0.25">
      <c r="A520" s="34"/>
      <c r="B520" s="55"/>
      <c r="C520" s="56"/>
      <c r="D520" s="56"/>
      <c r="E520" s="56"/>
      <c r="F520" s="56"/>
      <c r="G520" s="57"/>
      <c r="H520" s="57"/>
      <c r="I520" s="58"/>
      <c r="J520" s="34"/>
      <c r="L520" s="36" t="str">
        <f>IF($B520="", "", IFERROR(FIND(Campaigns!$Q$4, $B520), ""))</f>
        <v/>
      </c>
      <c r="M520" s="73" t="str">
        <f t="shared" si="69"/>
        <v/>
      </c>
      <c r="N520" s="74" t="str">
        <f t="shared" si="70"/>
        <v/>
      </c>
      <c r="O520" s="22" t="str">
        <f t="shared" si="71"/>
        <v/>
      </c>
      <c r="Q520" s="20" t="str">
        <f t="shared" si="75"/>
        <v/>
      </c>
      <c r="R520" s="21" t="str">
        <f t="shared" si="77"/>
        <v/>
      </c>
      <c r="S520" s="21" t="str">
        <f t="shared" si="77"/>
        <v/>
      </c>
      <c r="T520" s="21" t="str">
        <f t="shared" si="77"/>
        <v/>
      </c>
      <c r="U520" s="21" t="str">
        <f t="shared" si="77"/>
        <v/>
      </c>
      <c r="V520" s="21" t="str">
        <f t="shared" si="77"/>
        <v/>
      </c>
      <c r="W520" s="21" t="str">
        <f t="shared" si="77"/>
        <v/>
      </c>
      <c r="X520" s="21" t="str">
        <f t="shared" si="77"/>
        <v/>
      </c>
      <c r="Y520" s="21" t="str">
        <f t="shared" si="77"/>
        <v/>
      </c>
      <c r="Z520" s="21" t="str">
        <f t="shared" si="77"/>
        <v/>
      </c>
      <c r="AA520" s="21" t="str">
        <f t="shared" si="77"/>
        <v/>
      </c>
      <c r="AB520" s="38" t="str">
        <f t="shared" si="77"/>
        <v/>
      </c>
      <c r="AD520" s="36" t="str">
        <f>IF($N520="", "", IFERROR(INDEX(Campaigns!$D$11:$D$380, MATCH($N520, Campaigns!$E$11:$E$380, 0)), ""))</f>
        <v/>
      </c>
      <c r="AE520" s="38" t="str">
        <f>IF(COUNTIF($Q520:$AB520, "X")=0, "", IFERROR(INDEX('Intro &amp; Setup'!$T$17:$T$28, MATCH(INDEX($Q$10:$AB$10, $AC520, MATCH("X", $Q520:$AB520, 0)), 'Intro &amp; Setup'!$AA$17:$AA$28, 0)), ""))</f>
        <v/>
      </c>
      <c r="AG520" s="84" t="str">
        <f t="shared" si="72"/>
        <v/>
      </c>
      <c r="AI520" s="36">
        <f t="shared" si="73"/>
        <v>0</v>
      </c>
      <c r="AK520" s="36" t="str">
        <f t="shared" si="74"/>
        <v/>
      </c>
    </row>
    <row r="521" spans="1:37" x14ac:dyDescent="0.25">
      <c r="A521" s="34"/>
      <c r="B521" s="55"/>
      <c r="C521" s="56"/>
      <c r="D521" s="56"/>
      <c r="E521" s="56"/>
      <c r="F521" s="56"/>
      <c r="G521" s="57"/>
      <c r="H521" s="57"/>
      <c r="I521" s="58"/>
      <c r="J521" s="34"/>
      <c r="L521" s="36" t="str">
        <f>IF($B521="", "", IFERROR(FIND(Campaigns!$Q$4, $B521), ""))</f>
        <v/>
      </c>
      <c r="M521" s="73" t="str">
        <f t="shared" si="69"/>
        <v/>
      </c>
      <c r="N521" s="74" t="str">
        <f t="shared" si="70"/>
        <v/>
      </c>
      <c r="O521" s="22" t="str">
        <f t="shared" si="71"/>
        <v/>
      </c>
      <c r="Q521" s="20" t="str">
        <f t="shared" si="75"/>
        <v/>
      </c>
      <c r="R521" s="21" t="str">
        <f t="shared" si="77"/>
        <v/>
      </c>
      <c r="S521" s="21" t="str">
        <f t="shared" si="77"/>
        <v/>
      </c>
      <c r="T521" s="21" t="str">
        <f t="shared" si="77"/>
        <v/>
      </c>
      <c r="U521" s="21" t="str">
        <f t="shared" si="77"/>
        <v/>
      </c>
      <c r="V521" s="21" t="str">
        <f t="shared" si="77"/>
        <v/>
      </c>
      <c r="W521" s="21" t="str">
        <f t="shared" si="77"/>
        <v/>
      </c>
      <c r="X521" s="21" t="str">
        <f t="shared" si="77"/>
        <v/>
      </c>
      <c r="Y521" s="21" t="str">
        <f t="shared" si="77"/>
        <v/>
      </c>
      <c r="Z521" s="21" t="str">
        <f t="shared" si="77"/>
        <v/>
      </c>
      <c r="AA521" s="21" t="str">
        <f t="shared" si="77"/>
        <v/>
      </c>
      <c r="AB521" s="38" t="str">
        <f t="shared" si="77"/>
        <v/>
      </c>
      <c r="AD521" s="36" t="str">
        <f>IF($N521="", "", IFERROR(INDEX(Campaigns!$D$11:$D$380, MATCH($N521, Campaigns!$E$11:$E$380, 0)), ""))</f>
        <v/>
      </c>
      <c r="AE521" s="38" t="str">
        <f>IF(COUNTIF($Q521:$AB521, "X")=0, "", IFERROR(INDEX('Intro &amp; Setup'!$T$17:$T$28, MATCH(INDEX($Q$10:$AB$10, $AC521, MATCH("X", $Q521:$AB521, 0)), 'Intro &amp; Setup'!$AA$17:$AA$28, 0)), ""))</f>
        <v/>
      </c>
      <c r="AG521" s="84" t="str">
        <f t="shared" si="72"/>
        <v/>
      </c>
      <c r="AI521" s="36">
        <f t="shared" si="73"/>
        <v>0</v>
      </c>
      <c r="AK521" s="36" t="str">
        <f t="shared" si="74"/>
        <v/>
      </c>
    </row>
    <row r="522" spans="1:37" x14ac:dyDescent="0.25">
      <c r="A522" s="34"/>
      <c r="B522" s="55"/>
      <c r="C522" s="56"/>
      <c r="D522" s="56"/>
      <c r="E522" s="56"/>
      <c r="F522" s="56"/>
      <c r="G522" s="57"/>
      <c r="H522" s="57"/>
      <c r="I522" s="58"/>
      <c r="J522" s="34"/>
      <c r="L522" s="36" t="str">
        <f>IF($B522="", "", IFERROR(FIND(Campaigns!$Q$4, $B522), ""))</f>
        <v/>
      </c>
      <c r="M522" s="73" t="str">
        <f t="shared" si="69"/>
        <v/>
      </c>
      <c r="N522" s="74" t="str">
        <f t="shared" si="70"/>
        <v/>
      </c>
      <c r="O522" s="22" t="str">
        <f t="shared" si="71"/>
        <v/>
      </c>
      <c r="Q522" s="20" t="str">
        <f t="shared" si="75"/>
        <v/>
      </c>
      <c r="R522" s="21" t="str">
        <f t="shared" si="77"/>
        <v/>
      </c>
      <c r="S522" s="21" t="str">
        <f t="shared" si="77"/>
        <v/>
      </c>
      <c r="T522" s="21" t="str">
        <f t="shared" si="77"/>
        <v/>
      </c>
      <c r="U522" s="21" t="str">
        <f t="shared" si="77"/>
        <v/>
      </c>
      <c r="V522" s="21" t="str">
        <f t="shared" si="77"/>
        <v/>
      </c>
      <c r="W522" s="21" t="str">
        <f t="shared" si="77"/>
        <v/>
      </c>
      <c r="X522" s="21" t="str">
        <f t="shared" si="77"/>
        <v/>
      </c>
      <c r="Y522" s="21" t="str">
        <f t="shared" si="77"/>
        <v/>
      </c>
      <c r="Z522" s="21" t="str">
        <f t="shared" si="77"/>
        <v/>
      </c>
      <c r="AA522" s="21" t="str">
        <f t="shared" si="77"/>
        <v/>
      </c>
      <c r="AB522" s="38" t="str">
        <f t="shared" si="77"/>
        <v/>
      </c>
      <c r="AD522" s="36" t="str">
        <f>IF($N522="", "", IFERROR(INDEX(Campaigns!$D$11:$D$380, MATCH($N522, Campaigns!$E$11:$E$380, 0)), ""))</f>
        <v/>
      </c>
      <c r="AE522" s="38" t="str">
        <f>IF(COUNTIF($Q522:$AB522, "X")=0, "", IFERROR(INDEX('Intro &amp; Setup'!$T$17:$T$28, MATCH(INDEX($Q$10:$AB$10, $AC522, MATCH("X", $Q522:$AB522, 0)), 'Intro &amp; Setup'!$AA$17:$AA$28, 0)), ""))</f>
        <v/>
      </c>
      <c r="AG522" s="84" t="str">
        <f t="shared" si="72"/>
        <v/>
      </c>
      <c r="AI522" s="36">
        <f t="shared" si="73"/>
        <v>0</v>
      </c>
      <c r="AK522" s="36" t="str">
        <f t="shared" si="74"/>
        <v/>
      </c>
    </row>
    <row r="523" spans="1:37" x14ac:dyDescent="0.25">
      <c r="A523" s="34"/>
      <c r="B523" s="55"/>
      <c r="C523" s="56"/>
      <c r="D523" s="56"/>
      <c r="E523" s="56"/>
      <c r="F523" s="56"/>
      <c r="G523" s="57"/>
      <c r="H523" s="57"/>
      <c r="I523" s="58"/>
      <c r="J523" s="34"/>
      <c r="L523" s="36" t="str">
        <f>IF($B523="", "", IFERROR(FIND(Campaigns!$Q$4, $B523), ""))</f>
        <v/>
      </c>
      <c r="M523" s="73" t="str">
        <f t="shared" si="69"/>
        <v/>
      </c>
      <c r="N523" s="74" t="str">
        <f t="shared" si="70"/>
        <v/>
      </c>
      <c r="O523" s="22" t="str">
        <f t="shared" si="71"/>
        <v/>
      </c>
      <c r="Q523" s="20" t="str">
        <f t="shared" si="75"/>
        <v/>
      </c>
      <c r="R523" s="21" t="str">
        <f t="shared" si="77"/>
        <v/>
      </c>
      <c r="S523" s="21" t="str">
        <f t="shared" si="77"/>
        <v/>
      </c>
      <c r="T523" s="21" t="str">
        <f t="shared" si="77"/>
        <v/>
      </c>
      <c r="U523" s="21" t="str">
        <f t="shared" si="77"/>
        <v/>
      </c>
      <c r="V523" s="21" t="str">
        <f t="shared" si="77"/>
        <v/>
      </c>
      <c r="W523" s="21" t="str">
        <f t="shared" si="77"/>
        <v/>
      </c>
      <c r="X523" s="21" t="str">
        <f t="shared" si="77"/>
        <v/>
      </c>
      <c r="Y523" s="21" t="str">
        <f t="shared" si="77"/>
        <v/>
      </c>
      <c r="Z523" s="21" t="str">
        <f t="shared" si="77"/>
        <v/>
      </c>
      <c r="AA523" s="21" t="str">
        <f t="shared" si="77"/>
        <v/>
      </c>
      <c r="AB523" s="38" t="str">
        <f t="shared" si="77"/>
        <v/>
      </c>
      <c r="AD523" s="36" t="str">
        <f>IF($N523="", "", IFERROR(INDEX(Campaigns!$D$11:$D$380, MATCH($N523, Campaigns!$E$11:$E$380, 0)), ""))</f>
        <v/>
      </c>
      <c r="AE523" s="38" t="str">
        <f>IF(COUNTIF($Q523:$AB523, "X")=0, "", IFERROR(INDEX('Intro &amp; Setup'!$T$17:$T$28, MATCH(INDEX($Q$10:$AB$10, $AC523, MATCH("X", $Q523:$AB523, 0)), 'Intro &amp; Setup'!$AA$17:$AA$28, 0)), ""))</f>
        <v/>
      </c>
      <c r="AG523" s="84" t="str">
        <f t="shared" si="72"/>
        <v/>
      </c>
      <c r="AI523" s="36">
        <f t="shared" si="73"/>
        <v>0</v>
      </c>
      <c r="AK523" s="36" t="str">
        <f t="shared" si="74"/>
        <v/>
      </c>
    </row>
    <row r="524" spans="1:37" x14ac:dyDescent="0.25">
      <c r="A524" s="34"/>
      <c r="B524" s="55"/>
      <c r="C524" s="56"/>
      <c r="D524" s="56"/>
      <c r="E524" s="56"/>
      <c r="F524" s="56"/>
      <c r="G524" s="57"/>
      <c r="H524" s="57"/>
      <c r="I524" s="58"/>
      <c r="J524" s="34"/>
      <c r="L524" s="36" t="str">
        <f>IF($B524="", "", IFERROR(FIND(Campaigns!$Q$4, $B524), ""))</f>
        <v/>
      </c>
      <c r="M524" s="73" t="str">
        <f t="shared" ref="M524:M587" si="78">IFERROR(REPLACE($B524, 1, $L524+$L$9-1, ""), "")</f>
        <v/>
      </c>
      <c r="N524" s="74" t="str">
        <f t="shared" ref="N524:N587" si="79">IFERROR(LEFT($M524, FIND("-", $M524)-1), "")</f>
        <v/>
      </c>
      <c r="O524" s="22" t="str">
        <f t="shared" ref="O524:O587" si="80">IFERROR(REPLACE($M524, 1, FIND("-", $M524), ""), "")</f>
        <v/>
      </c>
      <c r="Q524" s="20" t="str">
        <f t="shared" si="75"/>
        <v/>
      </c>
      <c r="R524" s="21" t="str">
        <f t="shared" si="77"/>
        <v/>
      </c>
      <c r="S524" s="21" t="str">
        <f t="shared" si="77"/>
        <v/>
      </c>
      <c r="T524" s="21" t="str">
        <f t="shared" si="77"/>
        <v/>
      </c>
      <c r="U524" s="21" t="str">
        <f t="shared" si="77"/>
        <v/>
      </c>
      <c r="V524" s="21" t="str">
        <f t="shared" si="77"/>
        <v/>
      </c>
      <c r="W524" s="21" t="str">
        <f t="shared" si="77"/>
        <v/>
      </c>
      <c r="X524" s="21" t="str">
        <f t="shared" si="77"/>
        <v/>
      </c>
      <c r="Y524" s="21" t="str">
        <f t="shared" ref="R524:AB547" si="81">IFERROR(IF(Y$10="", "", IF(LEFT($O524, Y$8)=Y$10, "X", "")), "")</f>
        <v/>
      </c>
      <c r="Z524" s="21" t="str">
        <f t="shared" si="81"/>
        <v/>
      </c>
      <c r="AA524" s="21" t="str">
        <f t="shared" si="81"/>
        <v/>
      </c>
      <c r="AB524" s="38" t="str">
        <f t="shared" si="81"/>
        <v/>
      </c>
      <c r="AD524" s="36" t="str">
        <f>IF($N524="", "", IFERROR(INDEX(Campaigns!$D$11:$D$380, MATCH($N524, Campaigns!$E$11:$E$380, 0)), ""))</f>
        <v/>
      </c>
      <c r="AE524" s="38" t="str">
        <f>IF(COUNTIF($Q524:$AB524, "X")=0, "", IFERROR(INDEX('Intro &amp; Setup'!$T$17:$T$28, MATCH(INDEX($Q$10:$AB$10, $AC524, MATCH("X", $Q524:$AB524, 0)), 'Intro &amp; Setup'!$AA$17:$AA$28, 0)), ""))</f>
        <v/>
      </c>
      <c r="AG524" s="84" t="str">
        <f t="shared" ref="AG524:AG587" si="82">IF(OR($AD524="", $AE524=""), "", _xlfn.CONCAT($AD524, "-", $AE524))</f>
        <v/>
      </c>
      <c r="AI524" s="36">
        <f t="shared" ref="AI524:AI587" si="83">IF($AI$4=$AI$6, $C524, IF($AI$4=$AI$7, $D524, IF($AI$4=$AI$8, $F524, "")))</f>
        <v>0</v>
      </c>
      <c r="AK524" s="36" t="str">
        <f t="shared" ref="AK524:AK587" si="84">IF($AG524="", "", "X")</f>
        <v/>
      </c>
    </row>
    <row r="525" spans="1:37" x14ac:dyDescent="0.25">
      <c r="A525" s="34"/>
      <c r="B525" s="55"/>
      <c r="C525" s="56"/>
      <c r="D525" s="56"/>
      <c r="E525" s="56"/>
      <c r="F525" s="56"/>
      <c r="G525" s="57"/>
      <c r="H525" s="57"/>
      <c r="I525" s="58"/>
      <c r="J525" s="34"/>
      <c r="L525" s="36" t="str">
        <f>IF($B525="", "", IFERROR(FIND(Campaigns!$Q$4, $B525), ""))</f>
        <v/>
      </c>
      <c r="M525" s="73" t="str">
        <f t="shared" si="78"/>
        <v/>
      </c>
      <c r="N525" s="74" t="str">
        <f t="shared" si="79"/>
        <v/>
      </c>
      <c r="O525" s="22" t="str">
        <f t="shared" si="80"/>
        <v/>
      </c>
      <c r="Q525" s="20" t="str">
        <f t="shared" si="75"/>
        <v/>
      </c>
      <c r="R525" s="21" t="str">
        <f t="shared" si="81"/>
        <v/>
      </c>
      <c r="S525" s="21" t="str">
        <f t="shared" si="81"/>
        <v/>
      </c>
      <c r="T525" s="21" t="str">
        <f t="shared" si="81"/>
        <v/>
      </c>
      <c r="U525" s="21" t="str">
        <f t="shared" si="81"/>
        <v/>
      </c>
      <c r="V525" s="21" t="str">
        <f t="shared" si="81"/>
        <v/>
      </c>
      <c r="W525" s="21" t="str">
        <f t="shared" si="81"/>
        <v/>
      </c>
      <c r="X525" s="21" t="str">
        <f t="shared" si="81"/>
        <v/>
      </c>
      <c r="Y525" s="21" t="str">
        <f t="shared" si="81"/>
        <v/>
      </c>
      <c r="Z525" s="21" t="str">
        <f t="shared" si="81"/>
        <v/>
      </c>
      <c r="AA525" s="21" t="str">
        <f t="shared" si="81"/>
        <v/>
      </c>
      <c r="AB525" s="38" t="str">
        <f t="shared" si="81"/>
        <v/>
      </c>
      <c r="AD525" s="36" t="str">
        <f>IF($N525="", "", IFERROR(INDEX(Campaigns!$D$11:$D$380, MATCH($N525, Campaigns!$E$11:$E$380, 0)), ""))</f>
        <v/>
      </c>
      <c r="AE525" s="38" t="str">
        <f>IF(COUNTIF($Q525:$AB525, "X")=0, "", IFERROR(INDEX('Intro &amp; Setup'!$T$17:$T$28, MATCH(INDEX($Q$10:$AB$10, $AC525, MATCH("X", $Q525:$AB525, 0)), 'Intro &amp; Setup'!$AA$17:$AA$28, 0)), ""))</f>
        <v/>
      </c>
      <c r="AG525" s="84" t="str">
        <f t="shared" si="82"/>
        <v/>
      </c>
      <c r="AI525" s="36">
        <f t="shared" si="83"/>
        <v>0</v>
      </c>
      <c r="AK525" s="36" t="str">
        <f t="shared" si="84"/>
        <v/>
      </c>
    </row>
    <row r="526" spans="1:37" x14ac:dyDescent="0.25">
      <c r="A526" s="34"/>
      <c r="B526" s="55"/>
      <c r="C526" s="56"/>
      <c r="D526" s="56"/>
      <c r="E526" s="56"/>
      <c r="F526" s="56"/>
      <c r="G526" s="57"/>
      <c r="H526" s="57"/>
      <c r="I526" s="58"/>
      <c r="J526" s="34"/>
      <c r="L526" s="36" t="str">
        <f>IF($B526="", "", IFERROR(FIND(Campaigns!$Q$4, $B526), ""))</f>
        <v/>
      </c>
      <c r="M526" s="73" t="str">
        <f t="shared" si="78"/>
        <v/>
      </c>
      <c r="N526" s="74" t="str">
        <f t="shared" si="79"/>
        <v/>
      </c>
      <c r="O526" s="22" t="str">
        <f t="shared" si="80"/>
        <v/>
      </c>
      <c r="Q526" s="20" t="str">
        <f t="shared" si="75"/>
        <v/>
      </c>
      <c r="R526" s="21" t="str">
        <f t="shared" si="81"/>
        <v/>
      </c>
      <c r="S526" s="21" t="str">
        <f t="shared" si="81"/>
        <v/>
      </c>
      <c r="T526" s="21" t="str">
        <f t="shared" si="81"/>
        <v/>
      </c>
      <c r="U526" s="21" t="str">
        <f t="shared" si="81"/>
        <v/>
      </c>
      <c r="V526" s="21" t="str">
        <f t="shared" si="81"/>
        <v/>
      </c>
      <c r="W526" s="21" t="str">
        <f t="shared" si="81"/>
        <v/>
      </c>
      <c r="X526" s="21" t="str">
        <f t="shared" si="81"/>
        <v/>
      </c>
      <c r="Y526" s="21" t="str">
        <f t="shared" si="81"/>
        <v/>
      </c>
      <c r="Z526" s="21" t="str">
        <f t="shared" si="81"/>
        <v/>
      </c>
      <c r="AA526" s="21" t="str">
        <f t="shared" si="81"/>
        <v/>
      </c>
      <c r="AB526" s="38" t="str">
        <f t="shared" si="81"/>
        <v/>
      </c>
      <c r="AD526" s="36" t="str">
        <f>IF($N526="", "", IFERROR(INDEX(Campaigns!$D$11:$D$380, MATCH($N526, Campaigns!$E$11:$E$380, 0)), ""))</f>
        <v/>
      </c>
      <c r="AE526" s="38" t="str">
        <f>IF(COUNTIF($Q526:$AB526, "X")=0, "", IFERROR(INDEX('Intro &amp; Setup'!$T$17:$T$28, MATCH(INDEX($Q$10:$AB$10, $AC526, MATCH("X", $Q526:$AB526, 0)), 'Intro &amp; Setup'!$AA$17:$AA$28, 0)), ""))</f>
        <v/>
      </c>
      <c r="AG526" s="84" t="str">
        <f t="shared" si="82"/>
        <v/>
      </c>
      <c r="AI526" s="36">
        <f t="shared" si="83"/>
        <v>0</v>
      </c>
      <c r="AK526" s="36" t="str">
        <f t="shared" si="84"/>
        <v/>
      </c>
    </row>
    <row r="527" spans="1:37" x14ac:dyDescent="0.25">
      <c r="A527" s="34"/>
      <c r="B527" s="55"/>
      <c r="C527" s="56"/>
      <c r="D527" s="56"/>
      <c r="E527" s="56"/>
      <c r="F527" s="56"/>
      <c r="G527" s="57"/>
      <c r="H527" s="57"/>
      <c r="I527" s="58"/>
      <c r="J527" s="34"/>
      <c r="L527" s="36" t="str">
        <f>IF($B527="", "", IFERROR(FIND(Campaigns!$Q$4, $B527), ""))</f>
        <v/>
      </c>
      <c r="M527" s="73" t="str">
        <f t="shared" si="78"/>
        <v/>
      </c>
      <c r="N527" s="74" t="str">
        <f t="shared" si="79"/>
        <v/>
      </c>
      <c r="O527" s="22" t="str">
        <f t="shared" si="80"/>
        <v/>
      </c>
      <c r="Q527" s="20" t="str">
        <f t="shared" si="75"/>
        <v/>
      </c>
      <c r="R527" s="21" t="str">
        <f t="shared" si="81"/>
        <v/>
      </c>
      <c r="S527" s="21" t="str">
        <f t="shared" si="81"/>
        <v/>
      </c>
      <c r="T527" s="21" t="str">
        <f t="shared" si="81"/>
        <v/>
      </c>
      <c r="U527" s="21" t="str">
        <f t="shared" si="81"/>
        <v/>
      </c>
      <c r="V527" s="21" t="str">
        <f t="shared" si="81"/>
        <v/>
      </c>
      <c r="W527" s="21" t="str">
        <f t="shared" si="81"/>
        <v/>
      </c>
      <c r="X527" s="21" t="str">
        <f t="shared" si="81"/>
        <v/>
      </c>
      <c r="Y527" s="21" t="str">
        <f t="shared" si="81"/>
        <v/>
      </c>
      <c r="Z527" s="21" t="str">
        <f t="shared" si="81"/>
        <v/>
      </c>
      <c r="AA527" s="21" t="str">
        <f t="shared" si="81"/>
        <v/>
      </c>
      <c r="AB527" s="38" t="str">
        <f t="shared" si="81"/>
        <v/>
      </c>
      <c r="AD527" s="36" t="str">
        <f>IF($N527="", "", IFERROR(INDEX(Campaigns!$D$11:$D$380, MATCH($N527, Campaigns!$E$11:$E$380, 0)), ""))</f>
        <v/>
      </c>
      <c r="AE527" s="38" t="str">
        <f>IF(COUNTIF($Q527:$AB527, "X")=0, "", IFERROR(INDEX('Intro &amp; Setup'!$T$17:$T$28, MATCH(INDEX($Q$10:$AB$10, $AC527, MATCH("X", $Q527:$AB527, 0)), 'Intro &amp; Setup'!$AA$17:$AA$28, 0)), ""))</f>
        <v/>
      </c>
      <c r="AG527" s="84" t="str">
        <f t="shared" si="82"/>
        <v/>
      </c>
      <c r="AI527" s="36">
        <f t="shared" si="83"/>
        <v>0</v>
      </c>
      <c r="AK527" s="36" t="str">
        <f t="shared" si="84"/>
        <v/>
      </c>
    </row>
    <row r="528" spans="1:37" x14ac:dyDescent="0.25">
      <c r="A528" s="34"/>
      <c r="B528" s="55"/>
      <c r="C528" s="56"/>
      <c r="D528" s="56"/>
      <c r="E528" s="56"/>
      <c r="F528" s="56"/>
      <c r="G528" s="57"/>
      <c r="H528" s="57"/>
      <c r="I528" s="58"/>
      <c r="J528" s="34"/>
      <c r="L528" s="36" t="str">
        <f>IF($B528="", "", IFERROR(FIND(Campaigns!$Q$4, $B528), ""))</f>
        <v/>
      </c>
      <c r="M528" s="73" t="str">
        <f t="shared" si="78"/>
        <v/>
      </c>
      <c r="N528" s="74" t="str">
        <f t="shared" si="79"/>
        <v/>
      </c>
      <c r="O528" s="22" t="str">
        <f t="shared" si="80"/>
        <v/>
      </c>
      <c r="Q528" s="20" t="str">
        <f t="shared" si="75"/>
        <v/>
      </c>
      <c r="R528" s="21" t="str">
        <f t="shared" si="81"/>
        <v/>
      </c>
      <c r="S528" s="21" t="str">
        <f t="shared" si="81"/>
        <v/>
      </c>
      <c r="T528" s="21" t="str">
        <f t="shared" si="81"/>
        <v/>
      </c>
      <c r="U528" s="21" t="str">
        <f t="shared" si="81"/>
        <v/>
      </c>
      <c r="V528" s="21" t="str">
        <f t="shared" si="81"/>
        <v/>
      </c>
      <c r="W528" s="21" t="str">
        <f t="shared" si="81"/>
        <v/>
      </c>
      <c r="X528" s="21" t="str">
        <f t="shared" si="81"/>
        <v/>
      </c>
      <c r="Y528" s="21" t="str">
        <f t="shared" si="81"/>
        <v/>
      </c>
      <c r="Z528" s="21" t="str">
        <f t="shared" si="81"/>
        <v/>
      </c>
      <c r="AA528" s="21" t="str">
        <f t="shared" si="81"/>
        <v/>
      </c>
      <c r="AB528" s="38" t="str">
        <f t="shared" si="81"/>
        <v/>
      </c>
      <c r="AD528" s="36" t="str">
        <f>IF($N528="", "", IFERROR(INDEX(Campaigns!$D$11:$D$380, MATCH($N528, Campaigns!$E$11:$E$380, 0)), ""))</f>
        <v/>
      </c>
      <c r="AE528" s="38" t="str">
        <f>IF(COUNTIF($Q528:$AB528, "X")=0, "", IFERROR(INDEX('Intro &amp; Setup'!$T$17:$T$28, MATCH(INDEX($Q$10:$AB$10, $AC528, MATCH("X", $Q528:$AB528, 0)), 'Intro &amp; Setup'!$AA$17:$AA$28, 0)), ""))</f>
        <v/>
      </c>
      <c r="AG528" s="84" t="str">
        <f t="shared" si="82"/>
        <v/>
      </c>
      <c r="AI528" s="36">
        <f t="shared" si="83"/>
        <v>0</v>
      </c>
      <c r="AK528" s="36" t="str">
        <f t="shared" si="84"/>
        <v/>
      </c>
    </row>
    <row r="529" spans="1:37" x14ac:dyDescent="0.25">
      <c r="A529" s="34"/>
      <c r="B529" s="55"/>
      <c r="C529" s="56"/>
      <c r="D529" s="56"/>
      <c r="E529" s="56"/>
      <c r="F529" s="56"/>
      <c r="G529" s="57"/>
      <c r="H529" s="57"/>
      <c r="I529" s="58"/>
      <c r="J529" s="34"/>
      <c r="L529" s="36" t="str">
        <f>IF($B529="", "", IFERROR(FIND(Campaigns!$Q$4, $B529), ""))</f>
        <v/>
      </c>
      <c r="M529" s="73" t="str">
        <f t="shared" si="78"/>
        <v/>
      </c>
      <c r="N529" s="74" t="str">
        <f t="shared" si="79"/>
        <v/>
      </c>
      <c r="O529" s="22" t="str">
        <f t="shared" si="80"/>
        <v/>
      </c>
      <c r="Q529" s="20" t="str">
        <f t="shared" si="75"/>
        <v/>
      </c>
      <c r="R529" s="21" t="str">
        <f t="shared" si="81"/>
        <v/>
      </c>
      <c r="S529" s="21" t="str">
        <f t="shared" si="81"/>
        <v/>
      </c>
      <c r="T529" s="21" t="str">
        <f t="shared" si="81"/>
        <v/>
      </c>
      <c r="U529" s="21" t="str">
        <f t="shared" si="81"/>
        <v/>
      </c>
      <c r="V529" s="21" t="str">
        <f t="shared" si="81"/>
        <v/>
      </c>
      <c r="W529" s="21" t="str">
        <f t="shared" si="81"/>
        <v/>
      </c>
      <c r="X529" s="21" t="str">
        <f t="shared" si="81"/>
        <v/>
      </c>
      <c r="Y529" s="21" t="str">
        <f t="shared" si="81"/>
        <v/>
      </c>
      <c r="Z529" s="21" t="str">
        <f t="shared" si="81"/>
        <v/>
      </c>
      <c r="AA529" s="21" t="str">
        <f t="shared" si="81"/>
        <v/>
      </c>
      <c r="AB529" s="38" t="str">
        <f t="shared" si="81"/>
        <v/>
      </c>
      <c r="AD529" s="36" t="str">
        <f>IF($N529="", "", IFERROR(INDEX(Campaigns!$D$11:$D$380, MATCH($N529, Campaigns!$E$11:$E$380, 0)), ""))</f>
        <v/>
      </c>
      <c r="AE529" s="38" t="str">
        <f>IF(COUNTIF($Q529:$AB529, "X")=0, "", IFERROR(INDEX('Intro &amp; Setup'!$T$17:$T$28, MATCH(INDEX($Q$10:$AB$10, $AC529, MATCH("X", $Q529:$AB529, 0)), 'Intro &amp; Setup'!$AA$17:$AA$28, 0)), ""))</f>
        <v/>
      </c>
      <c r="AG529" s="84" t="str">
        <f t="shared" si="82"/>
        <v/>
      </c>
      <c r="AI529" s="36">
        <f t="shared" si="83"/>
        <v>0</v>
      </c>
      <c r="AK529" s="36" t="str">
        <f t="shared" si="84"/>
        <v/>
      </c>
    </row>
    <row r="530" spans="1:37" x14ac:dyDescent="0.25">
      <c r="A530" s="34"/>
      <c r="B530" s="55"/>
      <c r="C530" s="56"/>
      <c r="D530" s="56"/>
      <c r="E530" s="56"/>
      <c r="F530" s="56"/>
      <c r="G530" s="57"/>
      <c r="H530" s="57"/>
      <c r="I530" s="58"/>
      <c r="J530" s="34"/>
      <c r="L530" s="36" t="str">
        <f>IF($B530="", "", IFERROR(FIND(Campaigns!$Q$4, $B530), ""))</f>
        <v/>
      </c>
      <c r="M530" s="73" t="str">
        <f t="shared" si="78"/>
        <v/>
      </c>
      <c r="N530" s="74" t="str">
        <f t="shared" si="79"/>
        <v/>
      </c>
      <c r="O530" s="22" t="str">
        <f t="shared" si="80"/>
        <v/>
      </c>
      <c r="Q530" s="20" t="str">
        <f t="shared" si="75"/>
        <v/>
      </c>
      <c r="R530" s="21" t="str">
        <f t="shared" si="81"/>
        <v/>
      </c>
      <c r="S530" s="21" t="str">
        <f t="shared" si="81"/>
        <v/>
      </c>
      <c r="T530" s="21" t="str">
        <f t="shared" si="81"/>
        <v/>
      </c>
      <c r="U530" s="21" t="str">
        <f t="shared" si="81"/>
        <v/>
      </c>
      <c r="V530" s="21" t="str">
        <f t="shared" si="81"/>
        <v/>
      </c>
      <c r="W530" s="21" t="str">
        <f t="shared" si="81"/>
        <v/>
      </c>
      <c r="X530" s="21" t="str">
        <f t="shared" si="81"/>
        <v/>
      </c>
      <c r="Y530" s="21" t="str">
        <f t="shared" si="81"/>
        <v/>
      </c>
      <c r="Z530" s="21" t="str">
        <f t="shared" si="81"/>
        <v/>
      </c>
      <c r="AA530" s="21" t="str">
        <f t="shared" si="81"/>
        <v/>
      </c>
      <c r="AB530" s="38" t="str">
        <f t="shared" si="81"/>
        <v/>
      </c>
      <c r="AD530" s="36" t="str">
        <f>IF($N530="", "", IFERROR(INDEX(Campaigns!$D$11:$D$380, MATCH($N530, Campaigns!$E$11:$E$380, 0)), ""))</f>
        <v/>
      </c>
      <c r="AE530" s="38" t="str">
        <f>IF(COUNTIF($Q530:$AB530, "X")=0, "", IFERROR(INDEX('Intro &amp; Setup'!$T$17:$T$28, MATCH(INDEX($Q$10:$AB$10, $AC530, MATCH("X", $Q530:$AB530, 0)), 'Intro &amp; Setup'!$AA$17:$AA$28, 0)), ""))</f>
        <v/>
      </c>
      <c r="AG530" s="84" t="str">
        <f t="shared" si="82"/>
        <v/>
      </c>
      <c r="AI530" s="36">
        <f t="shared" si="83"/>
        <v>0</v>
      </c>
      <c r="AK530" s="36" t="str">
        <f t="shared" si="84"/>
        <v/>
      </c>
    </row>
    <row r="531" spans="1:37" x14ac:dyDescent="0.25">
      <c r="A531" s="34"/>
      <c r="B531" s="55"/>
      <c r="C531" s="56"/>
      <c r="D531" s="56"/>
      <c r="E531" s="56"/>
      <c r="F531" s="56"/>
      <c r="G531" s="57"/>
      <c r="H531" s="57"/>
      <c r="I531" s="58"/>
      <c r="J531" s="34"/>
      <c r="L531" s="36" t="str">
        <f>IF($B531="", "", IFERROR(FIND(Campaigns!$Q$4, $B531), ""))</f>
        <v/>
      </c>
      <c r="M531" s="73" t="str">
        <f t="shared" si="78"/>
        <v/>
      </c>
      <c r="N531" s="74" t="str">
        <f t="shared" si="79"/>
        <v/>
      </c>
      <c r="O531" s="22" t="str">
        <f t="shared" si="80"/>
        <v/>
      </c>
      <c r="Q531" s="20" t="str">
        <f t="shared" si="75"/>
        <v/>
      </c>
      <c r="R531" s="21" t="str">
        <f t="shared" si="81"/>
        <v/>
      </c>
      <c r="S531" s="21" t="str">
        <f t="shared" si="81"/>
        <v/>
      </c>
      <c r="T531" s="21" t="str">
        <f t="shared" si="81"/>
        <v/>
      </c>
      <c r="U531" s="21" t="str">
        <f t="shared" si="81"/>
        <v/>
      </c>
      <c r="V531" s="21" t="str">
        <f t="shared" si="81"/>
        <v/>
      </c>
      <c r="W531" s="21" t="str">
        <f t="shared" si="81"/>
        <v/>
      </c>
      <c r="X531" s="21" t="str">
        <f t="shared" si="81"/>
        <v/>
      </c>
      <c r="Y531" s="21" t="str">
        <f t="shared" si="81"/>
        <v/>
      </c>
      <c r="Z531" s="21" t="str">
        <f t="shared" si="81"/>
        <v/>
      </c>
      <c r="AA531" s="21" t="str">
        <f t="shared" si="81"/>
        <v/>
      </c>
      <c r="AB531" s="38" t="str">
        <f t="shared" si="81"/>
        <v/>
      </c>
      <c r="AD531" s="36" t="str">
        <f>IF($N531="", "", IFERROR(INDEX(Campaigns!$D$11:$D$380, MATCH($N531, Campaigns!$E$11:$E$380, 0)), ""))</f>
        <v/>
      </c>
      <c r="AE531" s="38" t="str">
        <f>IF(COUNTIF($Q531:$AB531, "X")=0, "", IFERROR(INDEX('Intro &amp; Setup'!$T$17:$T$28, MATCH(INDEX($Q$10:$AB$10, $AC531, MATCH("X", $Q531:$AB531, 0)), 'Intro &amp; Setup'!$AA$17:$AA$28, 0)), ""))</f>
        <v/>
      </c>
      <c r="AG531" s="84" t="str">
        <f t="shared" si="82"/>
        <v/>
      </c>
      <c r="AI531" s="36">
        <f t="shared" si="83"/>
        <v>0</v>
      </c>
      <c r="AK531" s="36" t="str">
        <f t="shared" si="84"/>
        <v/>
      </c>
    </row>
    <row r="532" spans="1:37" x14ac:dyDescent="0.25">
      <c r="A532" s="34"/>
      <c r="B532" s="55"/>
      <c r="C532" s="56"/>
      <c r="D532" s="56"/>
      <c r="E532" s="56"/>
      <c r="F532" s="56"/>
      <c r="G532" s="57"/>
      <c r="H532" s="57"/>
      <c r="I532" s="58"/>
      <c r="J532" s="34"/>
      <c r="L532" s="36" t="str">
        <f>IF($B532="", "", IFERROR(FIND(Campaigns!$Q$4, $B532), ""))</f>
        <v/>
      </c>
      <c r="M532" s="73" t="str">
        <f t="shared" si="78"/>
        <v/>
      </c>
      <c r="N532" s="74" t="str">
        <f t="shared" si="79"/>
        <v/>
      </c>
      <c r="O532" s="22" t="str">
        <f t="shared" si="80"/>
        <v/>
      </c>
      <c r="Q532" s="20" t="str">
        <f t="shared" ref="Q532:AB588" si="85">IFERROR(IF(Q$10="", "", IF(LEFT($O532, Q$8)=Q$10, "X", "")), "")</f>
        <v/>
      </c>
      <c r="R532" s="21" t="str">
        <f t="shared" si="81"/>
        <v/>
      </c>
      <c r="S532" s="21" t="str">
        <f t="shared" si="81"/>
        <v/>
      </c>
      <c r="T532" s="21" t="str">
        <f t="shared" si="81"/>
        <v/>
      </c>
      <c r="U532" s="21" t="str">
        <f t="shared" si="81"/>
        <v/>
      </c>
      <c r="V532" s="21" t="str">
        <f t="shared" si="81"/>
        <v/>
      </c>
      <c r="W532" s="21" t="str">
        <f t="shared" si="81"/>
        <v/>
      </c>
      <c r="X532" s="21" t="str">
        <f t="shared" si="81"/>
        <v/>
      </c>
      <c r="Y532" s="21" t="str">
        <f t="shared" si="81"/>
        <v/>
      </c>
      <c r="Z532" s="21" t="str">
        <f t="shared" si="81"/>
        <v/>
      </c>
      <c r="AA532" s="21" t="str">
        <f t="shared" si="81"/>
        <v/>
      </c>
      <c r="AB532" s="38" t="str">
        <f t="shared" si="81"/>
        <v/>
      </c>
      <c r="AD532" s="36" t="str">
        <f>IF($N532="", "", IFERROR(INDEX(Campaigns!$D$11:$D$380, MATCH($N532, Campaigns!$E$11:$E$380, 0)), ""))</f>
        <v/>
      </c>
      <c r="AE532" s="38" t="str">
        <f>IF(COUNTIF($Q532:$AB532, "X")=0, "", IFERROR(INDEX('Intro &amp; Setup'!$T$17:$T$28, MATCH(INDEX($Q$10:$AB$10, $AC532, MATCH("X", $Q532:$AB532, 0)), 'Intro &amp; Setup'!$AA$17:$AA$28, 0)), ""))</f>
        <v/>
      </c>
      <c r="AG532" s="84" t="str">
        <f t="shared" si="82"/>
        <v/>
      </c>
      <c r="AI532" s="36">
        <f t="shared" si="83"/>
        <v>0</v>
      </c>
      <c r="AK532" s="36" t="str">
        <f t="shared" si="84"/>
        <v/>
      </c>
    </row>
    <row r="533" spans="1:37" x14ac:dyDescent="0.25">
      <c r="A533" s="34"/>
      <c r="B533" s="55"/>
      <c r="C533" s="56"/>
      <c r="D533" s="56"/>
      <c r="E533" s="56"/>
      <c r="F533" s="56"/>
      <c r="G533" s="57"/>
      <c r="H533" s="57"/>
      <c r="I533" s="58"/>
      <c r="J533" s="34"/>
      <c r="L533" s="36" t="str">
        <f>IF($B533="", "", IFERROR(FIND(Campaigns!$Q$4, $B533), ""))</f>
        <v/>
      </c>
      <c r="M533" s="73" t="str">
        <f t="shared" si="78"/>
        <v/>
      </c>
      <c r="N533" s="74" t="str">
        <f t="shared" si="79"/>
        <v/>
      </c>
      <c r="O533" s="22" t="str">
        <f t="shared" si="80"/>
        <v/>
      </c>
      <c r="Q533" s="20" t="str">
        <f t="shared" si="85"/>
        <v/>
      </c>
      <c r="R533" s="21" t="str">
        <f t="shared" si="81"/>
        <v/>
      </c>
      <c r="S533" s="21" t="str">
        <f t="shared" si="81"/>
        <v/>
      </c>
      <c r="T533" s="21" t="str">
        <f t="shared" si="81"/>
        <v/>
      </c>
      <c r="U533" s="21" t="str">
        <f t="shared" si="81"/>
        <v/>
      </c>
      <c r="V533" s="21" t="str">
        <f t="shared" si="81"/>
        <v/>
      </c>
      <c r="W533" s="21" t="str">
        <f t="shared" si="81"/>
        <v/>
      </c>
      <c r="X533" s="21" t="str">
        <f t="shared" si="81"/>
        <v/>
      </c>
      <c r="Y533" s="21" t="str">
        <f t="shared" si="81"/>
        <v/>
      </c>
      <c r="Z533" s="21" t="str">
        <f t="shared" si="81"/>
        <v/>
      </c>
      <c r="AA533" s="21" t="str">
        <f t="shared" si="81"/>
        <v/>
      </c>
      <c r="AB533" s="38" t="str">
        <f t="shared" si="81"/>
        <v/>
      </c>
      <c r="AD533" s="36" t="str">
        <f>IF($N533="", "", IFERROR(INDEX(Campaigns!$D$11:$D$380, MATCH($N533, Campaigns!$E$11:$E$380, 0)), ""))</f>
        <v/>
      </c>
      <c r="AE533" s="38" t="str">
        <f>IF(COUNTIF($Q533:$AB533, "X")=0, "", IFERROR(INDEX('Intro &amp; Setup'!$T$17:$T$28, MATCH(INDEX($Q$10:$AB$10, $AC533, MATCH("X", $Q533:$AB533, 0)), 'Intro &amp; Setup'!$AA$17:$AA$28, 0)), ""))</f>
        <v/>
      </c>
      <c r="AG533" s="84" t="str">
        <f t="shared" si="82"/>
        <v/>
      </c>
      <c r="AI533" s="36">
        <f t="shared" si="83"/>
        <v>0</v>
      </c>
      <c r="AK533" s="36" t="str">
        <f t="shared" si="84"/>
        <v/>
      </c>
    </row>
    <row r="534" spans="1:37" x14ac:dyDescent="0.25">
      <c r="A534" s="34"/>
      <c r="B534" s="55"/>
      <c r="C534" s="56"/>
      <c r="D534" s="56"/>
      <c r="E534" s="56"/>
      <c r="F534" s="56"/>
      <c r="G534" s="57"/>
      <c r="H534" s="57"/>
      <c r="I534" s="58"/>
      <c r="J534" s="34"/>
      <c r="L534" s="36" t="str">
        <f>IF($B534="", "", IFERROR(FIND(Campaigns!$Q$4, $B534), ""))</f>
        <v/>
      </c>
      <c r="M534" s="73" t="str">
        <f t="shared" si="78"/>
        <v/>
      </c>
      <c r="N534" s="74" t="str">
        <f t="shared" si="79"/>
        <v/>
      </c>
      <c r="O534" s="22" t="str">
        <f t="shared" si="80"/>
        <v/>
      </c>
      <c r="Q534" s="20" t="str">
        <f t="shared" si="85"/>
        <v/>
      </c>
      <c r="R534" s="21" t="str">
        <f t="shared" si="81"/>
        <v/>
      </c>
      <c r="S534" s="21" t="str">
        <f t="shared" si="81"/>
        <v/>
      </c>
      <c r="T534" s="21" t="str">
        <f t="shared" si="81"/>
        <v/>
      </c>
      <c r="U534" s="21" t="str">
        <f t="shared" si="81"/>
        <v/>
      </c>
      <c r="V534" s="21" t="str">
        <f t="shared" si="81"/>
        <v/>
      </c>
      <c r="W534" s="21" t="str">
        <f t="shared" si="81"/>
        <v/>
      </c>
      <c r="X534" s="21" t="str">
        <f t="shared" si="81"/>
        <v/>
      </c>
      <c r="Y534" s="21" t="str">
        <f t="shared" si="81"/>
        <v/>
      </c>
      <c r="Z534" s="21" t="str">
        <f t="shared" si="81"/>
        <v/>
      </c>
      <c r="AA534" s="21" t="str">
        <f t="shared" si="81"/>
        <v/>
      </c>
      <c r="AB534" s="38" t="str">
        <f t="shared" si="81"/>
        <v/>
      </c>
      <c r="AD534" s="36" t="str">
        <f>IF($N534="", "", IFERROR(INDEX(Campaigns!$D$11:$D$380, MATCH($N534, Campaigns!$E$11:$E$380, 0)), ""))</f>
        <v/>
      </c>
      <c r="AE534" s="38" t="str">
        <f>IF(COUNTIF($Q534:$AB534, "X")=0, "", IFERROR(INDEX('Intro &amp; Setup'!$T$17:$T$28, MATCH(INDEX($Q$10:$AB$10, $AC534, MATCH("X", $Q534:$AB534, 0)), 'Intro &amp; Setup'!$AA$17:$AA$28, 0)), ""))</f>
        <v/>
      </c>
      <c r="AG534" s="84" t="str">
        <f t="shared" si="82"/>
        <v/>
      </c>
      <c r="AI534" s="36">
        <f t="shared" si="83"/>
        <v>0</v>
      </c>
      <c r="AK534" s="36" t="str">
        <f t="shared" si="84"/>
        <v/>
      </c>
    </row>
    <row r="535" spans="1:37" x14ac:dyDescent="0.25">
      <c r="A535" s="34"/>
      <c r="B535" s="55"/>
      <c r="C535" s="56"/>
      <c r="D535" s="56"/>
      <c r="E535" s="56"/>
      <c r="F535" s="56"/>
      <c r="G535" s="57"/>
      <c r="H535" s="57"/>
      <c r="I535" s="58"/>
      <c r="J535" s="34"/>
      <c r="L535" s="36" t="str">
        <f>IF($B535="", "", IFERROR(FIND(Campaigns!$Q$4, $B535), ""))</f>
        <v/>
      </c>
      <c r="M535" s="73" t="str">
        <f t="shared" si="78"/>
        <v/>
      </c>
      <c r="N535" s="74" t="str">
        <f t="shared" si="79"/>
        <v/>
      </c>
      <c r="O535" s="22" t="str">
        <f t="shared" si="80"/>
        <v/>
      </c>
      <c r="Q535" s="20" t="str">
        <f t="shared" si="85"/>
        <v/>
      </c>
      <c r="R535" s="21" t="str">
        <f t="shared" si="81"/>
        <v/>
      </c>
      <c r="S535" s="21" t="str">
        <f t="shared" si="81"/>
        <v/>
      </c>
      <c r="T535" s="21" t="str">
        <f t="shared" si="81"/>
        <v/>
      </c>
      <c r="U535" s="21" t="str">
        <f t="shared" si="81"/>
        <v/>
      </c>
      <c r="V535" s="21" t="str">
        <f t="shared" si="81"/>
        <v/>
      </c>
      <c r="W535" s="21" t="str">
        <f t="shared" si="81"/>
        <v/>
      </c>
      <c r="X535" s="21" t="str">
        <f t="shared" si="81"/>
        <v/>
      </c>
      <c r="Y535" s="21" t="str">
        <f t="shared" si="81"/>
        <v/>
      </c>
      <c r="Z535" s="21" t="str">
        <f t="shared" si="81"/>
        <v/>
      </c>
      <c r="AA535" s="21" t="str">
        <f t="shared" si="81"/>
        <v/>
      </c>
      <c r="AB535" s="38" t="str">
        <f t="shared" si="81"/>
        <v/>
      </c>
      <c r="AD535" s="36" t="str">
        <f>IF($N535="", "", IFERROR(INDEX(Campaigns!$D$11:$D$380, MATCH($N535, Campaigns!$E$11:$E$380, 0)), ""))</f>
        <v/>
      </c>
      <c r="AE535" s="38" t="str">
        <f>IF(COUNTIF($Q535:$AB535, "X")=0, "", IFERROR(INDEX('Intro &amp; Setup'!$T$17:$T$28, MATCH(INDEX($Q$10:$AB$10, $AC535, MATCH("X", $Q535:$AB535, 0)), 'Intro &amp; Setup'!$AA$17:$AA$28, 0)), ""))</f>
        <v/>
      </c>
      <c r="AG535" s="84" t="str">
        <f t="shared" si="82"/>
        <v/>
      </c>
      <c r="AI535" s="36">
        <f t="shared" si="83"/>
        <v>0</v>
      </c>
      <c r="AK535" s="36" t="str">
        <f t="shared" si="84"/>
        <v/>
      </c>
    </row>
    <row r="536" spans="1:37" x14ac:dyDescent="0.25">
      <c r="A536" s="34"/>
      <c r="B536" s="55"/>
      <c r="C536" s="56"/>
      <c r="D536" s="56"/>
      <c r="E536" s="56"/>
      <c r="F536" s="56"/>
      <c r="G536" s="57"/>
      <c r="H536" s="57"/>
      <c r="I536" s="58"/>
      <c r="J536" s="34"/>
      <c r="L536" s="36" t="str">
        <f>IF($B536="", "", IFERROR(FIND(Campaigns!$Q$4, $B536), ""))</f>
        <v/>
      </c>
      <c r="M536" s="73" t="str">
        <f t="shared" si="78"/>
        <v/>
      </c>
      <c r="N536" s="74" t="str">
        <f t="shared" si="79"/>
        <v/>
      </c>
      <c r="O536" s="22" t="str">
        <f t="shared" si="80"/>
        <v/>
      </c>
      <c r="Q536" s="20" t="str">
        <f t="shared" si="85"/>
        <v/>
      </c>
      <c r="R536" s="21" t="str">
        <f t="shared" si="81"/>
        <v/>
      </c>
      <c r="S536" s="21" t="str">
        <f t="shared" si="81"/>
        <v/>
      </c>
      <c r="T536" s="21" t="str">
        <f t="shared" si="81"/>
        <v/>
      </c>
      <c r="U536" s="21" t="str">
        <f t="shared" si="81"/>
        <v/>
      </c>
      <c r="V536" s="21" t="str">
        <f t="shared" si="81"/>
        <v/>
      </c>
      <c r="W536" s="21" t="str">
        <f t="shared" si="81"/>
        <v/>
      </c>
      <c r="X536" s="21" t="str">
        <f t="shared" si="81"/>
        <v/>
      </c>
      <c r="Y536" s="21" t="str">
        <f t="shared" si="81"/>
        <v/>
      </c>
      <c r="Z536" s="21" t="str">
        <f t="shared" si="81"/>
        <v/>
      </c>
      <c r="AA536" s="21" t="str">
        <f t="shared" si="81"/>
        <v/>
      </c>
      <c r="AB536" s="38" t="str">
        <f t="shared" si="81"/>
        <v/>
      </c>
      <c r="AD536" s="36" t="str">
        <f>IF($N536="", "", IFERROR(INDEX(Campaigns!$D$11:$D$380, MATCH($N536, Campaigns!$E$11:$E$380, 0)), ""))</f>
        <v/>
      </c>
      <c r="AE536" s="38" t="str">
        <f>IF(COUNTIF($Q536:$AB536, "X")=0, "", IFERROR(INDEX('Intro &amp; Setup'!$T$17:$T$28, MATCH(INDEX($Q$10:$AB$10, $AC536, MATCH("X", $Q536:$AB536, 0)), 'Intro &amp; Setup'!$AA$17:$AA$28, 0)), ""))</f>
        <v/>
      </c>
      <c r="AG536" s="84" t="str">
        <f t="shared" si="82"/>
        <v/>
      </c>
      <c r="AI536" s="36">
        <f t="shared" si="83"/>
        <v>0</v>
      </c>
      <c r="AK536" s="36" t="str">
        <f t="shared" si="84"/>
        <v/>
      </c>
    </row>
    <row r="537" spans="1:37" x14ac:dyDescent="0.25">
      <c r="A537" s="34"/>
      <c r="B537" s="55"/>
      <c r="C537" s="56"/>
      <c r="D537" s="56"/>
      <c r="E537" s="56"/>
      <c r="F537" s="56"/>
      <c r="G537" s="57"/>
      <c r="H537" s="57"/>
      <c r="I537" s="58"/>
      <c r="J537" s="34"/>
      <c r="L537" s="36" t="str">
        <f>IF($B537="", "", IFERROR(FIND(Campaigns!$Q$4, $B537), ""))</f>
        <v/>
      </c>
      <c r="M537" s="73" t="str">
        <f t="shared" si="78"/>
        <v/>
      </c>
      <c r="N537" s="74" t="str">
        <f t="shared" si="79"/>
        <v/>
      </c>
      <c r="O537" s="22" t="str">
        <f t="shared" si="80"/>
        <v/>
      </c>
      <c r="Q537" s="20" t="str">
        <f t="shared" si="85"/>
        <v/>
      </c>
      <c r="R537" s="21" t="str">
        <f t="shared" si="81"/>
        <v/>
      </c>
      <c r="S537" s="21" t="str">
        <f t="shared" si="81"/>
        <v/>
      </c>
      <c r="T537" s="21" t="str">
        <f t="shared" si="81"/>
        <v/>
      </c>
      <c r="U537" s="21" t="str">
        <f t="shared" si="81"/>
        <v/>
      </c>
      <c r="V537" s="21" t="str">
        <f t="shared" si="81"/>
        <v/>
      </c>
      <c r="W537" s="21" t="str">
        <f t="shared" si="81"/>
        <v/>
      </c>
      <c r="X537" s="21" t="str">
        <f t="shared" si="81"/>
        <v/>
      </c>
      <c r="Y537" s="21" t="str">
        <f t="shared" si="81"/>
        <v/>
      </c>
      <c r="Z537" s="21" t="str">
        <f t="shared" si="81"/>
        <v/>
      </c>
      <c r="AA537" s="21" t="str">
        <f t="shared" si="81"/>
        <v/>
      </c>
      <c r="AB537" s="38" t="str">
        <f t="shared" si="81"/>
        <v/>
      </c>
      <c r="AD537" s="36" t="str">
        <f>IF($N537="", "", IFERROR(INDEX(Campaigns!$D$11:$D$380, MATCH($N537, Campaigns!$E$11:$E$380, 0)), ""))</f>
        <v/>
      </c>
      <c r="AE537" s="38" t="str">
        <f>IF(COUNTIF($Q537:$AB537, "X")=0, "", IFERROR(INDEX('Intro &amp; Setup'!$T$17:$T$28, MATCH(INDEX($Q$10:$AB$10, $AC537, MATCH("X", $Q537:$AB537, 0)), 'Intro &amp; Setup'!$AA$17:$AA$28, 0)), ""))</f>
        <v/>
      </c>
      <c r="AG537" s="84" t="str">
        <f t="shared" si="82"/>
        <v/>
      </c>
      <c r="AI537" s="36">
        <f t="shared" si="83"/>
        <v>0</v>
      </c>
      <c r="AK537" s="36" t="str">
        <f t="shared" si="84"/>
        <v/>
      </c>
    </row>
    <row r="538" spans="1:37" x14ac:dyDescent="0.25">
      <c r="A538" s="34"/>
      <c r="B538" s="55"/>
      <c r="C538" s="56"/>
      <c r="D538" s="56"/>
      <c r="E538" s="56"/>
      <c r="F538" s="56"/>
      <c r="G538" s="57"/>
      <c r="H538" s="57"/>
      <c r="I538" s="58"/>
      <c r="J538" s="34"/>
      <c r="L538" s="36" t="str">
        <f>IF($B538="", "", IFERROR(FIND(Campaigns!$Q$4, $B538), ""))</f>
        <v/>
      </c>
      <c r="M538" s="73" t="str">
        <f t="shared" si="78"/>
        <v/>
      </c>
      <c r="N538" s="74" t="str">
        <f t="shared" si="79"/>
        <v/>
      </c>
      <c r="O538" s="22" t="str">
        <f t="shared" si="80"/>
        <v/>
      </c>
      <c r="Q538" s="20" t="str">
        <f t="shared" si="85"/>
        <v/>
      </c>
      <c r="R538" s="21" t="str">
        <f t="shared" si="81"/>
        <v/>
      </c>
      <c r="S538" s="21" t="str">
        <f t="shared" si="81"/>
        <v/>
      </c>
      <c r="T538" s="21" t="str">
        <f t="shared" si="81"/>
        <v/>
      </c>
      <c r="U538" s="21" t="str">
        <f t="shared" si="81"/>
        <v/>
      </c>
      <c r="V538" s="21" t="str">
        <f t="shared" si="81"/>
        <v/>
      </c>
      <c r="W538" s="21" t="str">
        <f t="shared" si="81"/>
        <v/>
      </c>
      <c r="X538" s="21" t="str">
        <f t="shared" si="81"/>
        <v/>
      </c>
      <c r="Y538" s="21" t="str">
        <f t="shared" si="81"/>
        <v/>
      </c>
      <c r="Z538" s="21" t="str">
        <f t="shared" si="81"/>
        <v/>
      </c>
      <c r="AA538" s="21" t="str">
        <f t="shared" si="81"/>
        <v/>
      </c>
      <c r="AB538" s="38" t="str">
        <f t="shared" si="81"/>
        <v/>
      </c>
      <c r="AD538" s="36" t="str">
        <f>IF($N538="", "", IFERROR(INDEX(Campaigns!$D$11:$D$380, MATCH($N538, Campaigns!$E$11:$E$380, 0)), ""))</f>
        <v/>
      </c>
      <c r="AE538" s="38" t="str">
        <f>IF(COUNTIF($Q538:$AB538, "X")=0, "", IFERROR(INDEX('Intro &amp; Setup'!$T$17:$T$28, MATCH(INDEX($Q$10:$AB$10, $AC538, MATCH("X", $Q538:$AB538, 0)), 'Intro &amp; Setup'!$AA$17:$AA$28, 0)), ""))</f>
        <v/>
      </c>
      <c r="AG538" s="84" t="str">
        <f t="shared" si="82"/>
        <v/>
      </c>
      <c r="AI538" s="36">
        <f t="shared" si="83"/>
        <v>0</v>
      </c>
      <c r="AK538" s="36" t="str">
        <f t="shared" si="84"/>
        <v/>
      </c>
    </row>
    <row r="539" spans="1:37" x14ac:dyDescent="0.25">
      <c r="A539" s="34"/>
      <c r="B539" s="55"/>
      <c r="C539" s="56"/>
      <c r="D539" s="56"/>
      <c r="E539" s="56"/>
      <c r="F539" s="56"/>
      <c r="G539" s="57"/>
      <c r="H539" s="57"/>
      <c r="I539" s="58"/>
      <c r="J539" s="34"/>
      <c r="L539" s="36" t="str">
        <f>IF($B539="", "", IFERROR(FIND(Campaigns!$Q$4, $B539), ""))</f>
        <v/>
      </c>
      <c r="M539" s="73" t="str">
        <f t="shared" si="78"/>
        <v/>
      </c>
      <c r="N539" s="74" t="str">
        <f t="shared" si="79"/>
        <v/>
      </c>
      <c r="O539" s="22" t="str">
        <f t="shared" si="80"/>
        <v/>
      </c>
      <c r="Q539" s="20" t="str">
        <f t="shared" si="85"/>
        <v/>
      </c>
      <c r="R539" s="21" t="str">
        <f t="shared" si="81"/>
        <v/>
      </c>
      <c r="S539" s="21" t="str">
        <f t="shared" si="81"/>
        <v/>
      </c>
      <c r="T539" s="21" t="str">
        <f t="shared" si="81"/>
        <v/>
      </c>
      <c r="U539" s="21" t="str">
        <f t="shared" si="81"/>
        <v/>
      </c>
      <c r="V539" s="21" t="str">
        <f t="shared" si="81"/>
        <v/>
      </c>
      <c r="W539" s="21" t="str">
        <f t="shared" si="81"/>
        <v/>
      </c>
      <c r="X539" s="21" t="str">
        <f t="shared" si="81"/>
        <v/>
      </c>
      <c r="Y539" s="21" t="str">
        <f t="shared" si="81"/>
        <v/>
      </c>
      <c r="Z539" s="21" t="str">
        <f t="shared" si="81"/>
        <v/>
      </c>
      <c r="AA539" s="21" t="str">
        <f t="shared" si="81"/>
        <v/>
      </c>
      <c r="AB539" s="38" t="str">
        <f t="shared" si="81"/>
        <v/>
      </c>
      <c r="AD539" s="36" t="str">
        <f>IF($N539="", "", IFERROR(INDEX(Campaigns!$D$11:$D$380, MATCH($N539, Campaigns!$E$11:$E$380, 0)), ""))</f>
        <v/>
      </c>
      <c r="AE539" s="38" t="str">
        <f>IF(COUNTIF($Q539:$AB539, "X")=0, "", IFERROR(INDEX('Intro &amp; Setup'!$T$17:$T$28, MATCH(INDEX($Q$10:$AB$10, $AC539, MATCH("X", $Q539:$AB539, 0)), 'Intro &amp; Setup'!$AA$17:$AA$28, 0)), ""))</f>
        <v/>
      </c>
      <c r="AG539" s="84" t="str">
        <f t="shared" si="82"/>
        <v/>
      </c>
      <c r="AI539" s="36">
        <f t="shared" si="83"/>
        <v>0</v>
      </c>
      <c r="AK539" s="36" t="str">
        <f t="shared" si="84"/>
        <v/>
      </c>
    </row>
    <row r="540" spans="1:37" x14ac:dyDescent="0.25">
      <c r="A540" s="34"/>
      <c r="B540" s="55"/>
      <c r="C540" s="56"/>
      <c r="D540" s="56"/>
      <c r="E540" s="56"/>
      <c r="F540" s="56"/>
      <c r="G540" s="57"/>
      <c r="H540" s="57"/>
      <c r="I540" s="58"/>
      <c r="J540" s="34"/>
      <c r="L540" s="36" t="str">
        <f>IF($B540="", "", IFERROR(FIND(Campaigns!$Q$4, $B540), ""))</f>
        <v/>
      </c>
      <c r="M540" s="73" t="str">
        <f t="shared" si="78"/>
        <v/>
      </c>
      <c r="N540" s="74" t="str">
        <f t="shared" si="79"/>
        <v/>
      </c>
      <c r="O540" s="22" t="str">
        <f t="shared" si="80"/>
        <v/>
      </c>
      <c r="Q540" s="20" t="str">
        <f t="shared" si="85"/>
        <v/>
      </c>
      <c r="R540" s="21" t="str">
        <f t="shared" si="81"/>
        <v/>
      </c>
      <c r="S540" s="21" t="str">
        <f t="shared" si="81"/>
        <v/>
      </c>
      <c r="T540" s="21" t="str">
        <f t="shared" si="81"/>
        <v/>
      </c>
      <c r="U540" s="21" t="str">
        <f t="shared" si="81"/>
        <v/>
      </c>
      <c r="V540" s="21" t="str">
        <f t="shared" si="81"/>
        <v/>
      </c>
      <c r="W540" s="21" t="str">
        <f t="shared" si="81"/>
        <v/>
      </c>
      <c r="X540" s="21" t="str">
        <f t="shared" si="81"/>
        <v/>
      </c>
      <c r="Y540" s="21" t="str">
        <f t="shared" si="81"/>
        <v/>
      </c>
      <c r="Z540" s="21" t="str">
        <f t="shared" si="81"/>
        <v/>
      </c>
      <c r="AA540" s="21" t="str">
        <f t="shared" si="81"/>
        <v/>
      </c>
      <c r="AB540" s="38" t="str">
        <f t="shared" si="81"/>
        <v/>
      </c>
      <c r="AD540" s="36" t="str">
        <f>IF($N540="", "", IFERROR(INDEX(Campaigns!$D$11:$D$380, MATCH($N540, Campaigns!$E$11:$E$380, 0)), ""))</f>
        <v/>
      </c>
      <c r="AE540" s="38" t="str">
        <f>IF(COUNTIF($Q540:$AB540, "X")=0, "", IFERROR(INDEX('Intro &amp; Setup'!$T$17:$T$28, MATCH(INDEX($Q$10:$AB$10, $AC540, MATCH("X", $Q540:$AB540, 0)), 'Intro &amp; Setup'!$AA$17:$AA$28, 0)), ""))</f>
        <v/>
      </c>
      <c r="AG540" s="84" t="str">
        <f t="shared" si="82"/>
        <v/>
      </c>
      <c r="AI540" s="36">
        <f t="shared" si="83"/>
        <v>0</v>
      </c>
      <c r="AK540" s="36" t="str">
        <f t="shared" si="84"/>
        <v/>
      </c>
    </row>
    <row r="541" spans="1:37" x14ac:dyDescent="0.25">
      <c r="A541" s="34"/>
      <c r="B541" s="55"/>
      <c r="C541" s="56"/>
      <c r="D541" s="56"/>
      <c r="E541" s="56"/>
      <c r="F541" s="56"/>
      <c r="G541" s="57"/>
      <c r="H541" s="57"/>
      <c r="I541" s="58"/>
      <c r="J541" s="34"/>
      <c r="L541" s="36" t="str">
        <f>IF($B541="", "", IFERROR(FIND(Campaigns!$Q$4, $B541), ""))</f>
        <v/>
      </c>
      <c r="M541" s="73" t="str">
        <f t="shared" si="78"/>
        <v/>
      </c>
      <c r="N541" s="74" t="str">
        <f t="shared" si="79"/>
        <v/>
      </c>
      <c r="O541" s="22" t="str">
        <f t="shared" si="80"/>
        <v/>
      </c>
      <c r="Q541" s="20" t="str">
        <f t="shared" si="85"/>
        <v/>
      </c>
      <c r="R541" s="21" t="str">
        <f t="shared" si="81"/>
        <v/>
      </c>
      <c r="S541" s="21" t="str">
        <f t="shared" si="81"/>
        <v/>
      </c>
      <c r="T541" s="21" t="str">
        <f t="shared" si="81"/>
        <v/>
      </c>
      <c r="U541" s="21" t="str">
        <f t="shared" si="81"/>
        <v/>
      </c>
      <c r="V541" s="21" t="str">
        <f t="shared" si="81"/>
        <v/>
      </c>
      <c r="W541" s="21" t="str">
        <f t="shared" si="81"/>
        <v/>
      </c>
      <c r="X541" s="21" t="str">
        <f t="shared" si="81"/>
        <v/>
      </c>
      <c r="Y541" s="21" t="str">
        <f t="shared" si="81"/>
        <v/>
      </c>
      <c r="Z541" s="21" t="str">
        <f t="shared" si="81"/>
        <v/>
      </c>
      <c r="AA541" s="21" t="str">
        <f t="shared" si="81"/>
        <v/>
      </c>
      <c r="AB541" s="38" t="str">
        <f t="shared" si="81"/>
        <v/>
      </c>
      <c r="AD541" s="36" t="str">
        <f>IF($N541="", "", IFERROR(INDEX(Campaigns!$D$11:$D$380, MATCH($N541, Campaigns!$E$11:$E$380, 0)), ""))</f>
        <v/>
      </c>
      <c r="AE541" s="38" t="str">
        <f>IF(COUNTIF($Q541:$AB541, "X")=0, "", IFERROR(INDEX('Intro &amp; Setup'!$T$17:$T$28, MATCH(INDEX($Q$10:$AB$10, $AC541, MATCH("X", $Q541:$AB541, 0)), 'Intro &amp; Setup'!$AA$17:$AA$28, 0)), ""))</f>
        <v/>
      </c>
      <c r="AG541" s="84" t="str">
        <f t="shared" si="82"/>
        <v/>
      </c>
      <c r="AI541" s="36">
        <f t="shared" si="83"/>
        <v>0</v>
      </c>
      <c r="AK541" s="36" t="str">
        <f t="shared" si="84"/>
        <v/>
      </c>
    </row>
    <row r="542" spans="1:37" x14ac:dyDescent="0.25">
      <c r="A542" s="34"/>
      <c r="B542" s="55"/>
      <c r="C542" s="56"/>
      <c r="D542" s="56"/>
      <c r="E542" s="56"/>
      <c r="F542" s="56"/>
      <c r="G542" s="57"/>
      <c r="H542" s="57"/>
      <c r="I542" s="58"/>
      <c r="J542" s="34"/>
      <c r="L542" s="36" t="str">
        <f>IF($B542="", "", IFERROR(FIND(Campaigns!$Q$4, $B542), ""))</f>
        <v/>
      </c>
      <c r="M542" s="73" t="str">
        <f t="shared" si="78"/>
        <v/>
      </c>
      <c r="N542" s="74" t="str">
        <f t="shared" si="79"/>
        <v/>
      </c>
      <c r="O542" s="22" t="str">
        <f t="shared" si="80"/>
        <v/>
      </c>
      <c r="Q542" s="20" t="str">
        <f t="shared" si="85"/>
        <v/>
      </c>
      <c r="R542" s="21" t="str">
        <f t="shared" si="81"/>
        <v/>
      </c>
      <c r="S542" s="21" t="str">
        <f t="shared" si="81"/>
        <v/>
      </c>
      <c r="T542" s="21" t="str">
        <f t="shared" si="81"/>
        <v/>
      </c>
      <c r="U542" s="21" t="str">
        <f t="shared" si="81"/>
        <v/>
      </c>
      <c r="V542" s="21" t="str">
        <f t="shared" si="81"/>
        <v/>
      </c>
      <c r="W542" s="21" t="str">
        <f t="shared" si="81"/>
        <v/>
      </c>
      <c r="X542" s="21" t="str">
        <f t="shared" si="81"/>
        <v/>
      </c>
      <c r="Y542" s="21" t="str">
        <f t="shared" si="81"/>
        <v/>
      </c>
      <c r="Z542" s="21" t="str">
        <f t="shared" si="81"/>
        <v/>
      </c>
      <c r="AA542" s="21" t="str">
        <f t="shared" si="81"/>
        <v/>
      </c>
      <c r="AB542" s="38" t="str">
        <f t="shared" si="81"/>
        <v/>
      </c>
      <c r="AD542" s="36" t="str">
        <f>IF($N542="", "", IFERROR(INDEX(Campaigns!$D$11:$D$380, MATCH($N542, Campaigns!$E$11:$E$380, 0)), ""))</f>
        <v/>
      </c>
      <c r="AE542" s="38" t="str">
        <f>IF(COUNTIF($Q542:$AB542, "X")=0, "", IFERROR(INDEX('Intro &amp; Setup'!$T$17:$T$28, MATCH(INDEX($Q$10:$AB$10, $AC542, MATCH("X", $Q542:$AB542, 0)), 'Intro &amp; Setup'!$AA$17:$AA$28, 0)), ""))</f>
        <v/>
      </c>
      <c r="AG542" s="84" t="str">
        <f t="shared" si="82"/>
        <v/>
      </c>
      <c r="AI542" s="36">
        <f t="shared" si="83"/>
        <v>0</v>
      </c>
      <c r="AK542" s="36" t="str">
        <f t="shared" si="84"/>
        <v/>
      </c>
    </row>
    <row r="543" spans="1:37" x14ac:dyDescent="0.25">
      <c r="A543" s="34"/>
      <c r="B543" s="55"/>
      <c r="C543" s="56"/>
      <c r="D543" s="56"/>
      <c r="E543" s="56"/>
      <c r="F543" s="56"/>
      <c r="G543" s="57"/>
      <c r="H543" s="57"/>
      <c r="I543" s="58"/>
      <c r="J543" s="34"/>
      <c r="L543" s="36" t="str">
        <f>IF($B543="", "", IFERROR(FIND(Campaigns!$Q$4, $B543), ""))</f>
        <v/>
      </c>
      <c r="M543" s="73" t="str">
        <f t="shared" si="78"/>
        <v/>
      </c>
      <c r="N543" s="74" t="str">
        <f t="shared" si="79"/>
        <v/>
      </c>
      <c r="O543" s="22" t="str">
        <f t="shared" si="80"/>
        <v/>
      </c>
      <c r="Q543" s="20" t="str">
        <f t="shared" si="85"/>
        <v/>
      </c>
      <c r="R543" s="21" t="str">
        <f t="shared" si="81"/>
        <v/>
      </c>
      <c r="S543" s="21" t="str">
        <f t="shared" si="81"/>
        <v/>
      </c>
      <c r="T543" s="21" t="str">
        <f t="shared" si="81"/>
        <v/>
      </c>
      <c r="U543" s="21" t="str">
        <f t="shared" si="81"/>
        <v/>
      </c>
      <c r="V543" s="21" t="str">
        <f t="shared" si="81"/>
        <v/>
      </c>
      <c r="W543" s="21" t="str">
        <f t="shared" si="81"/>
        <v/>
      </c>
      <c r="X543" s="21" t="str">
        <f t="shared" si="81"/>
        <v/>
      </c>
      <c r="Y543" s="21" t="str">
        <f t="shared" si="81"/>
        <v/>
      </c>
      <c r="Z543" s="21" t="str">
        <f t="shared" si="81"/>
        <v/>
      </c>
      <c r="AA543" s="21" t="str">
        <f t="shared" si="81"/>
        <v/>
      </c>
      <c r="AB543" s="38" t="str">
        <f t="shared" si="81"/>
        <v/>
      </c>
      <c r="AD543" s="36" t="str">
        <f>IF($N543="", "", IFERROR(INDEX(Campaigns!$D$11:$D$380, MATCH($N543, Campaigns!$E$11:$E$380, 0)), ""))</f>
        <v/>
      </c>
      <c r="AE543" s="38" t="str">
        <f>IF(COUNTIF($Q543:$AB543, "X")=0, "", IFERROR(INDEX('Intro &amp; Setup'!$T$17:$T$28, MATCH(INDEX($Q$10:$AB$10, $AC543, MATCH("X", $Q543:$AB543, 0)), 'Intro &amp; Setup'!$AA$17:$AA$28, 0)), ""))</f>
        <v/>
      </c>
      <c r="AG543" s="84" t="str">
        <f t="shared" si="82"/>
        <v/>
      </c>
      <c r="AI543" s="36">
        <f t="shared" si="83"/>
        <v>0</v>
      </c>
      <c r="AK543" s="36" t="str">
        <f t="shared" si="84"/>
        <v/>
      </c>
    </row>
    <row r="544" spans="1:37" x14ac:dyDescent="0.25">
      <c r="A544" s="34"/>
      <c r="B544" s="55"/>
      <c r="C544" s="56"/>
      <c r="D544" s="56"/>
      <c r="E544" s="56"/>
      <c r="F544" s="56"/>
      <c r="G544" s="57"/>
      <c r="H544" s="57"/>
      <c r="I544" s="58"/>
      <c r="J544" s="34"/>
      <c r="L544" s="36" t="str">
        <f>IF($B544="", "", IFERROR(FIND(Campaigns!$Q$4, $B544), ""))</f>
        <v/>
      </c>
      <c r="M544" s="73" t="str">
        <f t="shared" si="78"/>
        <v/>
      </c>
      <c r="N544" s="74" t="str">
        <f t="shared" si="79"/>
        <v/>
      </c>
      <c r="O544" s="22" t="str">
        <f t="shared" si="80"/>
        <v/>
      </c>
      <c r="Q544" s="20" t="str">
        <f t="shared" si="85"/>
        <v/>
      </c>
      <c r="R544" s="21" t="str">
        <f t="shared" si="81"/>
        <v/>
      </c>
      <c r="S544" s="21" t="str">
        <f t="shared" si="81"/>
        <v/>
      </c>
      <c r="T544" s="21" t="str">
        <f t="shared" si="81"/>
        <v/>
      </c>
      <c r="U544" s="21" t="str">
        <f t="shared" si="81"/>
        <v/>
      </c>
      <c r="V544" s="21" t="str">
        <f t="shared" si="81"/>
        <v/>
      </c>
      <c r="W544" s="21" t="str">
        <f t="shared" si="81"/>
        <v/>
      </c>
      <c r="X544" s="21" t="str">
        <f t="shared" si="81"/>
        <v/>
      </c>
      <c r="Y544" s="21" t="str">
        <f t="shared" si="81"/>
        <v/>
      </c>
      <c r="Z544" s="21" t="str">
        <f t="shared" si="81"/>
        <v/>
      </c>
      <c r="AA544" s="21" t="str">
        <f t="shared" si="81"/>
        <v/>
      </c>
      <c r="AB544" s="38" t="str">
        <f t="shared" si="81"/>
        <v/>
      </c>
      <c r="AD544" s="36" t="str">
        <f>IF($N544="", "", IFERROR(INDEX(Campaigns!$D$11:$D$380, MATCH($N544, Campaigns!$E$11:$E$380, 0)), ""))</f>
        <v/>
      </c>
      <c r="AE544" s="38" t="str">
        <f>IF(COUNTIF($Q544:$AB544, "X")=0, "", IFERROR(INDEX('Intro &amp; Setup'!$T$17:$T$28, MATCH(INDEX($Q$10:$AB$10, $AC544, MATCH("X", $Q544:$AB544, 0)), 'Intro &amp; Setup'!$AA$17:$AA$28, 0)), ""))</f>
        <v/>
      </c>
      <c r="AG544" s="84" t="str">
        <f t="shared" si="82"/>
        <v/>
      </c>
      <c r="AI544" s="36">
        <f t="shared" si="83"/>
        <v>0</v>
      </c>
      <c r="AK544" s="36" t="str">
        <f t="shared" si="84"/>
        <v/>
      </c>
    </row>
    <row r="545" spans="1:37" x14ac:dyDescent="0.25">
      <c r="A545" s="34"/>
      <c r="B545" s="55"/>
      <c r="C545" s="56"/>
      <c r="D545" s="56"/>
      <c r="E545" s="56"/>
      <c r="F545" s="56"/>
      <c r="G545" s="57"/>
      <c r="H545" s="57"/>
      <c r="I545" s="58"/>
      <c r="J545" s="34"/>
      <c r="L545" s="36" t="str">
        <f>IF($B545="", "", IFERROR(FIND(Campaigns!$Q$4, $B545), ""))</f>
        <v/>
      </c>
      <c r="M545" s="73" t="str">
        <f t="shared" si="78"/>
        <v/>
      </c>
      <c r="N545" s="74" t="str">
        <f t="shared" si="79"/>
        <v/>
      </c>
      <c r="O545" s="22" t="str">
        <f t="shared" si="80"/>
        <v/>
      </c>
      <c r="Q545" s="20" t="str">
        <f t="shared" si="85"/>
        <v/>
      </c>
      <c r="R545" s="21" t="str">
        <f t="shared" si="81"/>
        <v/>
      </c>
      <c r="S545" s="21" t="str">
        <f t="shared" si="81"/>
        <v/>
      </c>
      <c r="T545" s="21" t="str">
        <f t="shared" si="81"/>
        <v/>
      </c>
      <c r="U545" s="21" t="str">
        <f t="shared" si="81"/>
        <v/>
      </c>
      <c r="V545" s="21" t="str">
        <f t="shared" si="81"/>
        <v/>
      </c>
      <c r="W545" s="21" t="str">
        <f t="shared" si="81"/>
        <v/>
      </c>
      <c r="X545" s="21" t="str">
        <f t="shared" si="81"/>
        <v/>
      </c>
      <c r="Y545" s="21" t="str">
        <f t="shared" si="81"/>
        <v/>
      </c>
      <c r="Z545" s="21" t="str">
        <f t="shared" si="81"/>
        <v/>
      </c>
      <c r="AA545" s="21" t="str">
        <f t="shared" si="81"/>
        <v/>
      </c>
      <c r="AB545" s="38" t="str">
        <f t="shared" si="81"/>
        <v/>
      </c>
      <c r="AD545" s="36" t="str">
        <f>IF($N545="", "", IFERROR(INDEX(Campaigns!$D$11:$D$380, MATCH($N545, Campaigns!$E$11:$E$380, 0)), ""))</f>
        <v/>
      </c>
      <c r="AE545" s="38" t="str">
        <f>IF(COUNTIF($Q545:$AB545, "X")=0, "", IFERROR(INDEX('Intro &amp; Setup'!$T$17:$T$28, MATCH(INDEX($Q$10:$AB$10, $AC545, MATCH("X", $Q545:$AB545, 0)), 'Intro &amp; Setup'!$AA$17:$AA$28, 0)), ""))</f>
        <v/>
      </c>
      <c r="AG545" s="84" t="str">
        <f t="shared" si="82"/>
        <v/>
      </c>
      <c r="AI545" s="36">
        <f t="shared" si="83"/>
        <v>0</v>
      </c>
      <c r="AK545" s="36" t="str">
        <f t="shared" si="84"/>
        <v/>
      </c>
    </row>
    <row r="546" spans="1:37" x14ac:dyDescent="0.25">
      <c r="A546" s="34"/>
      <c r="B546" s="55"/>
      <c r="C546" s="56"/>
      <c r="D546" s="56"/>
      <c r="E546" s="56"/>
      <c r="F546" s="56"/>
      <c r="G546" s="57"/>
      <c r="H546" s="57"/>
      <c r="I546" s="58"/>
      <c r="J546" s="34"/>
      <c r="L546" s="36" t="str">
        <f>IF($B546="", "", IFERROR(FIND(Campaigns!$Q$4, $B546), ""))</f>
        <v/>
      </c>
      <c r="M546" s="73" t="str">
        <f t="shared" si="78"/>
        <v/>
      </c>
      <c r="N546" s="74" t="str">
        <f t="shared" si="79"/>
        <v/>
      </c>
      <c r="O546" s="22" t="str">
        <f t="shared" si="80"/>
        <v/>
      </c>
      <c r="Q546" s="20" t="str">
        <f t="shared" si="85"/>
        <v/>
      </c>
      <c r="R546" s="21" t="str">
        <f t="shared" si="81"/>
        <v/>
      </c>
      <c r="S546" s="21" t="str">
        <f t="shared" si="81"/>
        <v/>
      </c>
      <c r="T546" s="21" t="str">
        <f t="shared" si="81"/>
        <v/>
      </c>
      <c r="U546" s="21" t="str">
        <f t="shared" si="81"/>
        <v/>
      </c>
      <c r="V546" s="21" t="str">
        <f t="shared" si="81"/>
        <v/>
      </c>
      <c r="W546" s="21" t="str">
        <f t="shared" si="81"/>
        <v/>
      </c>
      <c r="X546" s="21" t="str">
        <f t="shared" si="81"/>
        <v/>
      </c>
      <c r="Y546" s="21" t="str">
        <f t="shared" si="81"/>
        <v/>
      </c>
      <c r="Z546" s="21" t="str">
        <f t="shared" si="81"/>
        <v/>
      </c>
      <c r="AA546" s="21" t="str">
        <f t="shared" si="81"/>
        <v/>
      </c>
      <c r="AB546" s="38" t="str">
        <f t="shared" si="81"/>
        <v/>
      </c>
      <c r="AD546" s="36" t="str">
        <f>IF($N546="", "", IFERROR(INDEX(Campaigns!$D$11:$D$380, MATCH($N546, Campaigns!$E$11:$E$380, 0)), ""))</f>
        <v/>
      </c>
      <c r="AE546" s="38" t="str">
        <f>IF(COUNTIF($Q546:$AB546, "X")=0, "", IFERROR(INDEX('Intro &amp; Setup'!$T$17:$T$28, MATCH(INDEX($Q$10:$AB$10, $AC546, MATCH("X", $Q546:$AB546, 0)), 'Intro &amp; Setup'!$AA$17:$AA$28, 0)), ""))</f>
        <v/>
      </c>
      <c r="AG546" s="84" t="str">
        <f t="shared" si="82"/>
        <v/>
      </c>
      <c r="AI546" s="36">
        <f t="shared" si="83"/>
        <v>0</v>
      </c>
      <c r="AK546" s="36" t="str">
        <f t="shared" si="84"/>
        <v/>
      </c>
    </row>
    <row r="547" spans="1:37" x14ac:dyDescent="0.25">
      <c r="A547" s="34"/>
      <c r="B547" s="55"/>
      <c r="C547" s="56"/>
      <c r="D547" s="56"/>
      <c r="E547" s="56"/>
      <c r="F547" s="56"/>
      <c r="G547" s="57"/>
      <c r="H547" s="57"/>
      <c r="I547" s="58"/>
      <c r="J547" s="34"/>
      <c r="L547" s="36" t="str">
        <f>IF($B547="", "", IFERROR(FIND(Campaigns!$Q$4, $B547), ""))</f>
        <v/>
      </c>
      <c r="M547" s="73" t="str">
        <f t="shared" si="78"/>
        <v/>
      </c>
      <c r="N547" s="74" t="str">
        <f t="shared" si="79"/>
        <v/>
      </c>
      <c r="O547" s="22" t="str">
        <f t="shared" si="80"/>
        <v/>
      </c>
      <c r="Q547" s="20" t="str">
        <f t="shared" si="85"/>
        <v/>
      </c>
      <c r="R547" s="21" t="str">
        <f t="shared" si="81"/>
        <v/>
      </c>
      <c r="S547" s="21" t="str">
        <f t="shared" si="81"/>
        <v/>
      </c>
      <c r="T547" s="21" t="str">
        <f t="shared" si="81"/>
        <v/>
      </c>
      <c r="U547" s="21" t="str">
        <f t="shared" si="81"/>
        <v/>
      </c>
      <c r="V547" s="21" t="str">
        <f t="shared" si="81"/>
        <v/>
      </c>
      <c r="W547" s="21" t="str">
        <f t="shared" si="81"/>
        <v/>
      </c>
      <c r="X547" s="21" t="str">
        <f t="shared" si="81"/>
        <v/>
      </c>
      <c r="Y547" s="21" t="str">
        <f t="shared" si="81"/>
        <v/>
      </c>
      <c r="Z547" s="21" t="str">
        <f t="shared" si="81"/>
        <v/>
      </c>
      <c r="AA547" s="21" t="str">
        <f t="shared" ref="R547:AB570" si="86">IFERROR(IF(AA$10="", "", IF(LEFT($O547, AA$8)=AA$10, "X", "")), "")</f>
        <v/>
      </c>
      <c r="AB547" s="38" t="str">
        <f t="shared" si="86"/>
        <v/>
      </c>
      <c r="AD547" s="36" t="str">
        <f>IF($N547="", "", IFERROR(INDEX(Campaigns!$D$11:$D$380, MATCH($N547, Campaigns!$E$11:$E$380, 0)), ""))</f>
        <v/>
      </c>
      <c r="AE547" s="38" t="str">
        <f>IF(COUNTIF($Q547:$AB547, "X")=0, "", IFERROR(INDEX('Intro &amp; Setup'!$T$17:$T$28, MATCH(INDEX($Q$10:$AB$10, $AC547, MATCH("X", $Q547:$AB547, 0)), 'Intro &amp; Setup'!$AA$17:$AA$28, 0)), ""))</f>
        <v/>
      </c>
      <c r="AG547" s="84" t="str">
        <f t="shared" si="82"/>
        <v/>
      </c>
      <c r="AI547" s="36">
        <f t="shared" si="83"/>
        <v>0</v>
      </c>
      <c r="AK547" s="36" t="str">
        <f t="shared" si="84"/>
        <v/>
      </c>
    </row>
    <row r="548" spans="1:37" x14ac:dyDescent="0.25">
      <c r="A548" s="34"/>
      <c r="B548" s="55"/>
      <c r="C548" s="56"/>
      <c r="D548" s="56"/>
      <c r="E548" s="56"/>
      <c r="F548" s="56"/>
      <c r="G548" s="57"/>
      <c r="H548" s="57"/>
      <c r="I548" s="58"/>
      <c r="J548" s="34"/>
      <c r="L548" s="36" t="str">
        <f>IF($B548="", "", IFERROR(FIND(Campaigns!$Q$4, $B548), ""))</f>
        <v/>
      </c>
      <c r="M548" s="73" t="str">
        <f t="shared" si="78"/>
        <v/>
      </c>
      <c r="N548" s="74" t="str">
        <f t="shared" si="79"/>
        <v/>
      </c>
      <c r="O548" s="22" t="str">
        <f t="shared" si="80"/>
        <v/>
      </c>
      <c r="Q548" s="20" t="str">
        <f t="shared" si="85"/>
        <v/>
      </c>
      <c r="R548" s="21" t="str">
        <f t="shared" si="86"/>
        <v/>
      </c>
      <c r="S548" s="21" t="str">
        <f t="shared" si="86"/>
        <v/>
      </c>
      <c r="T548" s="21" t="str">
        <f t="shared" si="86"/>
        <v/>
      </c>
      <c r="U548" s="21" t="str">
        <f t="shared" si="86"/>
        <v/>
      </c>
      <c r="V548" s="21" t="str">
        <f t="shared" si="86"/>
        <v/>
      </c>
      <c r="W548" s="21" t="str">
        <f t="shared" si="86"/>
        <v/>
      </c>
      <c r="X548" s="21" t="str">
        <f t="shared" si="86"/>
        <v/>
      </c>
      <c r="Y548" s="21" t="str">
        <f t="shared" si="86"/>
        <v/>
      </c>
      <c r="Z548" s="21" t="str">
        <f t="shared" si="86"/>
        <v/>
      </c>
      <c r="AA548" s="21" t="str">
        <f t="shared" si="86"/>
        <v/>
      </c>
      <c r="AB548" s="38" t="str">
        <f t="shared" si="86"/>
        <v/>
      </c>
      <c r="AD548" s="36" t="str">
        <f>IF($N548="", "", IFERROR(INDEX(Campaigns!$D$11:$D$380, MATCH($N548, Campaigns!$E$11:$E$380, 0)), ""))</f>
        <v/>
      </c>
      <c r="AE548" s="38" t="str">
        <f>IF(COUNTIF($Q548:$AB548, "X")=0, "", IFERROR(INDEX('Intro &amp; Setup'!$T$17:$T$28, MATCH(INDEX($Q$10:$AB$10, $AC548, MATCH("X", $Q548:$AB548, 0)), 'Intro &amp; Setup'!$AA$17:$AA$28, 0)), ""))</f>
        <v/>
      </c>
      <c r="AG548" s="84" t="str">
        <f t="shared" si="82"/>
        <v/>
      </c>
      <c r="AI548" s="36">
        <f t="shared" si="83"/>
        <v>0</v>
      </c>
      <c r="AK548" s="36" t="str">
        <f t="shared" si="84"/>
        <v/>
      </c>
    </row>
    <row r="549" spans="1:37" x14ac:dyDescent="0.25">
      <c r="A549" s="34"/>
      <c r="B549" s="55"/>
      <c r="C549" s="56"/>
      <c r="D549" s="56"/>
      <c r="E549" s="56"/>
      <c r="F549" s="56"/>
      <c r="G549" s="57"/>
      <c r="H549" s="57"/>
      <c r="I549" s="58"/>
      <c r="J549" s="34"/>
      <c r="L549" s="36" t="str">
        <f>IF($B549="", "", IFERROR(FIND(Campaigns!$Q$4, $B549), ""))</f>
        <v/>
      </c>
      <c r="M549" s="73" t="str">
        <f t="shared" si="78"/>
        <v/>
      </c>
      <c r="N549" s="74" t="str">
        <f t="shared" si="79"/>
        <v/>
      </c>
      <c r="O549" s="22" t="str">
        <f t="shared" si="80"/>
        <v/>
      </c>
      <c r="Q549" s="20" t="str">
        <f t="shared" si="85"/>
        <v/>
      </c>
      <c r="R549" s="21" t="str">
        <f t="shared" si="86"/>
        <v/>
      </c>
      <c r="S549" s="21" t="str">
        <f t="shared" si="86"/>
        <v/>
      </c>
      <c r="T549" s="21" t="str">
        <f t="shared" si="86"/>
        <v/>
      </c>
      <c r="U549" s="21" t="str">
        <f t="shared" si="86"/>
        <v/>
      </c>
      <c r="V549" s="21" t="str">
        <f t="shared" si="86"/>
        <v/>
      </c>
      <c r="W549" s="21" t="str">
        <f t="shared" si="86"/>
        <v/>
      </c>
      <c r="X549" s="21" t="str">
        <f t="shared" si="86"/>
        <v/>
      </c>
      <c r="Y549" s="21" t="str">
        <f t="shared" si="86"/>
        <v/>
      </c>
      <c r="Z549" s="21" t="str">
        <f t="shared" si="86"/>
        <v/>
      </c>
      <c r="AA549" s="21" t="str">
        <f t="shared" si="86"/>
        <v/>
      </c>
      <c r="AB549" s="38" t="str">
        <f t="shared" si="86"/>
        <v/>
      </c>
      <c r="AD549" s="36" t="str">
        <f>IF($N549="", "", IFERROR(INDEX(Campaigns!$D$11:$D$380, MATCH($N549, Campaigns!$E$11:$E$380, 0)), ""))</f>
        <v/>
      </c>
      <c r="AE549" s="38" t="str">
        <f>IF(COUNTIF($Q549:$AB549, "X")=0, "", IFERROR(INDEX('Intro &amp; Setup'!$T$17:$T$28, MATCH(INDEX($Q$10:$AB$10, $AC549, MATCH("X", $Q549:$AB549, 0)), 'Intro &amp; Setup'!$AA$17:$AA$28, 0)), ""))</f>
        <v/>
      </c>
      <c r="AG549" s="84" t="str">
        <f t="shared" si="82"/>
        <v/>
      </c>
      <c r="AI549" s="36">
        <f t="shared" si="83"/>
        <v>0</v>
      </c>
      <c r="AK549" s="36" t="str">
        <f t="shared" si="84"/>
        <v/>
      </c>
    </row>
    <row r="550" spans="1:37" x14ac:dyDescent="0.25">
      <c r="A550" s="34"/>
      <c r="B550" s="55"/>
      <c r="C550" s="56"/>
      <c r="D550" s="56"/>
      <c r="E550" s="56"/>
      <c r="F550" s="56"/>
      <c r="G550" s="57"/>
      <c r="H550" s="57"/>
      <c r="I550" s="58"/>
      <c r="J550" s="34"/>
      <c r="L550" s="36" t="str">
        <f>IF($B550="", "", IFERROR(FIND(Campaigns!$Q$4, $B550), ""))</f>
        <v/>
      </c>
      <c r="M550" s="73" t="str">
        <f t="shared" si="78"/>
        <v/>
      </c>
      <c r="N550" s="74" t="str">
        <f t="shared" si="79"/>
        <v/>
      </c>
      <c r="O550" s="22" t="str">
        <f t="shared" si="80"/>
        <v/>
      </c>
      <c r="Q550" s="20" t="str">
        <f t="shared" si="85"/>
        <v/>
      </c>
      <c r="R550" s="21" t="str">
        <f t="shared" si="86"/>
        <v/>
      </c>
      <c r="S550" s="21" t="str">
        <f t="shared" si="86"/>
        <v/>
      </c>
      <c r="T550" s="21" t="str">
        <f t="shared" si="86"/>
        <v/>
      </c>
      <c r="U550" s="21" t="str">
        <f t="shared" si="86"/>
        <v/>
      </c>
      <c r="V550" s="21" t="str">
        <f t="shared" si="86"/>
        <v/>
      </c>
      <c r="W550" s="21" t="str">
        <f t="shared" si="86"/>
        <v/>
      </c>
      <c r="X550" s="21" t="str">
        <f t="shared" si="86"/>
        <v/>
      </c>
      <c r="Y550" s="21" t="str">
        <f t="shared" si="86"/>
        <v/>
      </c>
      <c r="Z550" s="21" t="str">
        <f t="shared" si="86"/>
        <v/>
      </c>
      <c r="AA550" s="21" t="str">
        <f t="shared" si="86"/>
        <v/>
      </c>
      <c r="AB550" s="38" t="str">
        <f t="shared" si="86"/>
        <v/>
      </c>
      <c r="AD550" s="36" t="str">
        <f>IF($N550="", "", IFERROR(INDEX(Campaigns!$D$11:$D$380, MATCH($N550, Campaigns!$E$11:$E$380, 0)), ""))</f>
        <v/>
      </c>
      <c r="AE550" s="38" t="str">
        <f>IF(COUNTIF($Q550:$AB550, "X")=0, "", IFERROR(INDEX('Intro &amp; Setup'!$T$17:$T$28, MATCH(INDEX($Q$10:$AB$10, $AC550, MATCH("X", $Q550:$AB550, 0)), 'Intro &amp; Setup'!$AA$17:$AA$28, 0)), ""))</f>
        <v/>
      </c>
      <c r="AG550" s="84" t="str">
        <f t="shared" si="82"/>
        <v/>
      </c>
      <c r="AI550" s="36">
        <f t="shared" si="83"/>
        <v>0</v>
      </c>
      <c r="AK550" s="36" t="str">
        <f t="shared" si="84"/>
        <v/>
      </c>
    </row>
    <row r="551" spans="1:37" x14ac:dyDescent="0.25">
      <c r="A551" s="34"/>
      <c r="B551" s="55"/>
      <c r="C551" s="56"/>
      <c r="D551" s="56"/>
      <c r="E551" s="56"/>
      <c r="F551" s="56"/>
      <c r="G551" s="57"/>
      <c r="H551" s="57"/>
      <c r="I551" s="58"/>
      <c r="J551" s="34"/>
      <c r="L551" s="36" t="str">
        <f>IF($B551="", "", IFERROR(FIND(Campaigns!$Q$4, $B551), ""))</f>
        <v/>
      </c>
      <c r="M551" s="73" t="str">
        <f t="shared" si="78"/>
        <v/>
      </c>
      <c r="N551" s="74" t="str">
        <f t="shared" si="79"/>
        <v/>
      </c>
      <c r="O551" s="22" t="str">
        <f t="shared" si="80"/>
        <v/>
      </c>
      <c r="Q551" s="20" t="str">
        <f t="shared" si="85"/>
        <v/>
      </c>
      <c r="R551" s="21" t="str">
        <f t="shared" si="86"/>
        <v/>
      </c>
      <c r="S551" s="21" t="str">
        <f t="shared" si="86"/>
        <v/>
      </c>
      <c r="T551" s="21" t="str">
        <f t="shared" si="86"/>
        <v/>
      </c>
      <c r="U551" s="21" t="str">
        <f t="shared" si="86"/>
        <v/>
      </c>
      <c r="V551" s="21" t="str">
        <f t="shared" si="86"/>
        <v/>
      </c>
      <c r="W551" s="21" t="str">
        <f t="shared" si="86"/>
        <v/>
      </c>
      <c r="X551" s="21" t="str">
        <f t="shared" si="86"/>
        <v/>
      </c>
      <c r="Y551" s="21" t="str">
        <f t="shared" si="86"/>
        <v/>
      </c>
      <c r="Z551" s="21" t="str">
        <f t="shared" si="86"/>
        <v/>
      </c>
      <c r="AA551" s="21" t="str">
        <f t="shared" si="86"/>
        <v/>
      </c>
      <c r="AB551" s="38" t="str">
        <f t="shared" si="86"/>
        <v/>
      </c>
      <c r="AD551" s="36" t="str">
        <f>IF($N551="", "", IFERROR(INDEX(Campaigns!$D$11:$D$380, MATCH($N551, Campaigns!$E$11:$E$380, 0)), ""))</f>
        <v/>
      </c>
      <c r="AE551" s="38" t="str">
        <f>IF(COUNTIF($Q551:$AB551, "X")=0, "", IFERROR(INDEX('Intro &amp; Setup'!$T$17:$T$28, MATCH(INDEX($Q$10:$AB$10, $AC551, MATCH("X", $Q551:$AB551, 0)), 'Intro &amp; Setup'!$AA$17:$AA$28, 0)), ""))</f>
        <v/>
      </c>
      <c r="AG551" s="84" t="str">
        <f t="shared" si="82"/>
        <v/>
      </c>
      <c r="AI551" s="36">
        <f t="shared" si="83"/>
        <v>0</v>
      </c>
      <c r="AK551" s="36" t="str">
        <f t="shared" si="84"/>
        <v/>
      </c>
    </row>
    <row r="552" spans="1:37" x14ac:dyDescent="0.25">
      <c r="A552" s="34"/>
      <c r="B552" s="55"/>
      <c r="C552" s="56"/>
      <c r="D552" s="56"/>
      <c r="E552" s="56"/>
      <c r="F552" s="56"/>
      <c r="G552" s="57"/>
      <c r="H552" s="57"/>
      <c r="I552" s="58"/>
      <c r="J552" s="34"/>
      <c r="L552" s="36" t="str">
        <f>IF($B552="", "", IFERROR(FIND(Campaigns!$Q$4, $B552), ""))</f>
        <v/>
      </c>
      <c r="M552" s="73" t="str">
        <f t="shared" si="78"/>
        <v/>
      </c>
      <c r="N552" s="74" t="str">
        <f t="shared" si="79"/>
        <v/>
      </c>
      <c r="O552" s="22" t="str">
        <f t="shared" si="80"/>
        <v/>
      </c>
      <c r="Q552" s="20" t="str">
        <f t="shared" si="85"/>
        <v/>
      </c>
      <c r="R552" s="21" t="str">
        <f t="shared" si="86"/>
        <v/>
      </c>
      <c r="S552" s="21" t="str">
        <f t="shared" si="86"/>
        <v/>
      </c>
      <c r="T552" s="21" t="str">
        <f t="shared" si="86"/>
        <v/>
      </c>
      <c r="U552" s="21" t="str">
        <f t="shared" si="86"/>
        <v/>
      </c>
      <c r="V552" s="21" t="str">
        <f t="shared" si="86"/>
        <v/>
      </c>
      <c r="W552" s="21" t="str">
        <f t="shared" si="86"/>
        <v/>
      </c>
      <c r="X552" s="21" t="str">
        <f t="shared" si="86"/>
        <v/>
      </c>
      <c r="Y552" s="21" t="str">
        <f t="shared" si="86"/>
        <v/>
      </c>
      <c r="Z552" s="21" t="str">
        <f t="shared" si="86"/>
        <v/>
      </c>
      <c r="AA552" s="21" t="str">
        <f t="shared" si="86"/>
        <v/>
      </c>
      <c r="AB552" s="38" t="str">
        <f t="shared" si="86"/>
        <v/>
      </c>
      <c r="AD552" s="36" t="str">
        <f>IF($N552="", "", IFERROR(INDEX(Campaigns!$D$11:$D$380, MATCH($N552, Campaigns!$E$11:$E$380, 0)), ""))</f>
        <v/>
      </c>
      <c r="AE552" s="38" t="str">
        <f>IF(COUNTIF($Q552:$AB552, "X")=0, "", IFERROR(INDEX('Intro &amp; Setup'!$T$17:$T$28, MATCH(INDEX($Q$10:$AB$10, $AC552, MATCH("X", $Q552:$AB552, 0)), 'Intro &amp; Setup'!$AA$17:$AA$28, 0)), ""))</f>
        <v/>
      </c>
      <c r="AG552" s="84" t="str">
        <f t="shared" si="82"/>
        <v/>
      </c>
      <c r="AI552" s="36">
        <f t="shared" si="83"/>
        <v>0</v>
      </c>
      <c r="AK552" s="36" t="str">
        <f t="shared" si="84"/>
        <v/>
      </c>
    </row>
    <row r="553" spans="1:37" x14ac:dyDescent="0.25">
      <c r="A553" s="34"/>
      <c r="B553" s="55"/>
      <c r="C553" s="56"/>
      <c r="D553" s="56"/>
      <c r="E553" s="56"/>
      <c r="F553" s="56"/>
      <c r="G553" s="57"/>
      <c r="H553" s="57"/>
      <c r="I553" s="58"/>
      <c r="J553" s="34"/>
      <c r="L553" s="36" t="str">
        <f>IF($B553="", "", IFERROR(FIND(Campaigns!$Q$4, $B553), ""))</f>
        <v/>
      </c>
      <c r="M553" s="73" t="str">
        <f t="shared" si="78"/>
        <v/>
      </c>
      <c r="N553" s="74" t="str">
        <f t="shared" si="79"/>
        <v/>
      </c>
      <c r="O553" s="22" t="str">
        <f t="shared" si="80"/>
        <v/>
      </c>
      <c r="Q553" s="20" t="str">
        <f t="shared" si="85"/>
        <v/>
      </c>
      <c r="R553" s="21" t="str">
        <f t="shared" si="86"/>
        <v/>
      </c>
      <c r="S553" s="21" t="str">
        <f t="shared" si="86"/>
        <v/>
      </c>
      <c r="T553" s="21" t="str">
        <f t="shared" si="86"/>
        <v/>
      </c>
      <c r="U553" s="21" t="str">
        <f t="shared" si="86"/>
        <v/>
      </c>
      <c r="V553" s="21" t="str">
        <f t="shared" si="86"/>
        <v/>
      </c>
      <c r="W553" s="21" t="str">
        <f t="shared" si="86"/>
        <v/>
      </c>
      <c r="X553" s="21" t="str">
        <f t="shared" si="86"/>
        <v/>
      </c>
      <c r="Y553" s="21" t="str">
        <f t="shared" si="86"/>
        <v/>
      </c>
      <c r="Z553" s="21" t="str">
        <f t="shared" si="86"/>
        <v/>
      </c>
      <c r="AA553" s="21" t="str">
        <f t="shared" si="86"/>
        <v/>
      </c>
      <c r="AB553" s="38" t="str">
        <f t="shared" si="86"/>
        <v/>
      </c>
      <c r="AD553" s="36" t="str">
        <f>IF($N553="", "", IFERROR(INDEX(Campaigns!$D$11:$D$380, MATCH($N553, Campaigns!$E$11:$E$380, 0)), ""))</f>
        <v/>
      </c>
      <c r="AE553" s="38" t="str">
        <f>IF(COUNTIF($Q553:$AB553, "X")=0, "", IFERROR(INDEX('Intro &amp; Setup'!$T$17:$T$28, MATCH(INDEX($Q$10:$AB$10, $AC553, MATCH("X", $Q553:$AB553, 0)), 'Intro &amp; Setup'!$AA$17:$AA$28, 0)), ""))</f>
        <v/>
      </c>
      <c r="AG553" s="84" t="str">
        <f t="shared" si="82"/>
        <v/>
      </c>
      <c r="AI553" s="36">
        <f t="shared" si="83"/>
        <v>0</v>
      </c>
      <c r="AK553" s="36" t="str">
        <f t="shared" si="84"/>
        <v/>
      </c>
    </row>
    <row r="554" spans="1:37" x14ac:dyDescent="0.25">
      <c r="A554" s="34"/>
      <c r="B554" s="55"/>
      <c r="C554" s="56"/>
      <c r="D554" s="56"/>
      <c r="E554" s="56"/>
      <c r="F554" s="56"/>
      <c r="G554" s="57"/>
      <c r="H554" s="57"/>
      <c r="I554" s="58"/>
      <c r="J554" s="34"/>
      <c r="L554" s="36" t="str">
        <f>IF($B554="", "", IFERROR(FIND(Campaigns!$Q$4, $B554), ""))</f>
        <v/>
      </c>
      <c r="M554" s="73" t="str">
        <f t="shared" si="78"/>
        <v/>
      </c>
      <c r="N554" s="74" t="str">
        <f t="shared" si="79"/>
        <v/>
      </c>
      <c r="O554" s="22" t="str">
        <f t="shared" si="80"/>
        <v/>
      </c>
      <c r="Q554" s="20" t="str">
        <f t="shared" si="85"/>
        <v/>
      </c>
      <c r="R554" s="21" t="str">
        <f t="shared" si="86"/>
        <v/>
      </c>
      <c r="S554" s="21" t="str">
        <f t="shared" si="86"/>
        <v/>
      </c>
      <c r="T554" s="21" t="str">
        <f t="shared" si="86"/>
        <v/>
      </c>
      <c r="U554" s="21" t="str">
        <f t="shared" si="86"/>
        <v/>
      </c>
      <c r="V554" s="21" t="str">
        <f t="shared" si="86"/>
        <v/>
      </c>
      <c r="W554" s="21" t="str">
        <f t="shared" si="86"/>
        <v/>
      </c>
      <c r="X554" s="21" t="str">
        <f t="shared" si="86"/>
        <v/>
      </c>
      <c r="Y554" s="21" t="str">
        <f t="shared" si="86"/>
        <v/>
      </c>
      <c r="Z554" s="21" t="str">
        <f t="shared" si="86"/>
        <v/>
      </c>
      <c r="AA554" s="21" t="str">
        <f t="shared" si="86"/>
        <v/>
      </c>
      <c r="AB554" s="38" t="str">
        <f t="shared" si="86"/>
        <v/>
      </c>
      <c r="AD554" s="36" t="str">
        <f>IF($N554="", "", IFERROR(INDEX(Campaigns!$D$11:$D$380, MATCH($N554, Campaigns!$E$11:$E$380, 0)), ""))</f>
        <v/>
      </c>
      <c r="AE554" s="38" t="str">
        <f>IF(COUNTIF($Q554:$AB554, "X")=0, "", IFERROR(INDEX('Intro &amp; Setup'!$T$17:$T$28, MATCH(INDEX($Q$10:$AB$10, $AC554, MATCH("X", $Q554:$AB554, 0)), 'Intro &amp; Setup'!$AA$17:$AA$28, 0)), ""))</f>
        <v/>
      </c>
      <c r="AG554" s="84" t="str">
        <f t="shared" si="82"/>
        <v/>
      </c>
      <c r="AI554" s="36">
        <f t="shared" si="83"/>
        <v>0</v>
      </c>
      <c r="AK554" s="36" t="str">
        <f t="shared" si="84"/>
        <v/>
      </c>
    </row>
    <row r="555" spans="1:37" x14ac:dyDescent="0.25">
      <c r="A555" s="34"/>
      <c r="B555" s="55"/>
      <c r="C555" s="56"/>
      <c r="D555" s="56"/>
      <c r="E555" s="56"/>
      <c r="F555" s="56"/>
      <c r="G555" s="57"/>
      <c r="H555" s="57"/>
      <c r="I555" s="58"/>
      <c r="J555" s="34"/>
      <c r="L555" s="36" t="str">
        <f>IF($B555="", "", IFERROR(FIND(Campaigns!$Q$4, $B555), ""))</f>
        <v/>
      </c>
      <c r="M555" s="73" t="str">
        <f t="shared" si="78"/>
        <v/>
      </c>
      <c r="N555" s="74" t="str">
        <f t="shared" si="79"/>
        <v/>
      </c>
      <c r="O555" s="22" t="str">
        <f t="shared" si="80"/>
        <v/>
      </c>
      <c r="Q555" s="20" t="str">
        <f t="shared" si="85"/>
        <v/>
      </c>
      <c r="R555" s="21" t="str">
        <f t="shared" si="86"/>
        <v/>
      </c>
      <c r="S555" s="21" t="str">
        <f t="shared" si="86"/>
        <v/>
      </c>
      <c r="T555" s="21" t="str">
        <f t="shared" si="86"/>
        <v/>
      </c>
      <c r="U555" s="21" t="str">
        <f t="shared" si="86"/>
        <v/>
      </c>
      <c r="V555" s="21" t="str">
        <f t="shared" si="86"/>
        <v/>
      </c>
      <c r="W555" s="21" t="str">
        <f t="shared" si="86"/>
        <v/>
      </c>
      <c r="X555" s="21" t="str">
        <f t="shared" si="86"/>
        <v/>
      </c>
      <c r="Y555" s="21" t="str">
        <f t="shared" si="86"/>
        <v/>
      </c>
      <c r="Z555" s="21" t="str">
        <f t="shared" si="86"/>
        <v/>
      </c>
      <c r="AA555" s="21" t="str">
        <f t="shared" si="86"/>
        <v/>
      </c>
      <c r="AB555" s="38" t="str">
        <f t="shared" si="86"/>
        <v/>
      </c>
      <c r="AD555" s="36" t="str">
        <f>IF($N555="", "", IFERROR(INDEX(Campaigns!$D$11:$D$380, MATCH($N555, Campaigns!$E$11:$E$380, 0)), ""))</f>
        <v/>
      </c>
      <c r="AE555" s="38" t="str">
        <f>IF(COUNTIF($Q555:$AB555, "X")=0, "", IFERROR(INDEX('Intro &amp; Setup'!$T$17:$T$28, MATCH(INDEX($Q$10:$AB$10, $AC555, MATCH("X", $Q555:$AB555, 0)), 'Intro &amp; Setup'!$AA$17:$AA$28, 0)), ""))</f>
        <v/>
      </c>
      <c r="AG555" s="84" t="str">
        <f t="shared" si="82"/>
        <v/>
      </c>
      <c r="AI555" s="36">
        <f t="shared" si="83"/>
        <v>0</v>
      </c>
      <c r="AK555" s="36" t="str">
        <f t="shared" si="84"/>
        <v/>
      </c>
    </row>
    <row r="556" spans="1:37" x14ac:dyDescent="0.25">
      <c r="A556" s="34"/>
      <c r="B556" s="55"/>
      <c r="C556" s="56"/>
      <c r="D556" s="56"/>
      <c r="E556" s="56"/>
      <c r="F556" s="56"/>
      <c r="G556" s="57"/>
      <c r="H556" s="57"/>
      <c r="I556" s="58"/>
      <c r="J556" s="34"/>
      <c r="L556" s="36" t="str">
        <f>IF($B556="", "", IFERROR(FIND(Campaigns!$Q$4, $B556), ""))</f>
        <v/>
      </c>
      <c r="M556" s="73" t="str">
        <f t="shared" si="78"/>
        <v/>
      </c>
      <c r="N556" s="74" t="str">
        <f t="shared" si="79"/>
        <v/>
      </c>
      <c r="O556" s="22" t="str">
        <f t="shared" si="80"/>
        <v/>
      </c>
      <c r="Q556" s="20" t="str">
        <f t="shared" si="85"/>
        <v/>
      </c>
      <c r="R556" s="21" t="str">
        <f t="shared" si="86"/>
        <v/>
      </c>
      <c r="S556" s="21" t="str">
        <f t="shared" si="86"/>
        <v/>
      </c>
      <c r="T556" s="21" t="str">
        <f t="shared" si="86"/>
        <v/>
      </c>
      <c r="U556" s="21" t="str">
        <f t="shared" si="86"/>
        <v/>
      </c>
      <c r="V556" s="21" t="str">
        <f t="shared" si="86"/>
        <v/>
      </c>
      <c r="W556" s="21" t="str">
        <f t="shared" si="86"/>
        <v/>
      </c>
      <c r="X556" s="21" t="str">
        <f t="shared" si="86"/>
        <v/>
      </c>
      <c r="Y556" s="21" t="str">
        <f t="shared" si="86"/>
        <v/>
      </c>
      <c r="Z556" s="21" t="str">
        <f t="shared" si="86"/>
        <v/>
      </c>
      <c r="AA556" s="21" t="str">
        <f t="shared" si="86"/>
        <v/>
      </c>
      <c r="AB556" s="38" t="str">
        <f t="shared" si="86"/>
        <v/>
      </c>
      <c r="AD556" s="36" t="str">
        <f>IF($N556="", "", IFERROR(INDEX(Campaigns!$D$11:$D$380, MATCH($N556, Campaigns!$E$11:$E$380, 0)), ""))</f>
        <v/>
      </c>
      <c r="AE556" s="38" t="str">
        <f>IF(COUNTIF($Q556:$AB556, "X")=0, "", IFERROR(INDEX('Intro &amp; Setup'!$T$17:$T$28, MATCH(INDEX($Q$10:$AB$10, $AC556, MATCH("X", $Q556:$AB556, 0)), 'Intro &amp; Setup'!$AA$17:$AA$28, 0)), ""))</f>
        <v/>
      </c>
      <c r="AG556" s="84" t="str">
        <f t="shared" si="82"/>
        <v/>
      </c>
      <c r="AI556" s="36">
        <f t="shared" si="83"/>
        <v>0</v>
      </c>
      <c r="AK556" s="36" t="str">
        <f t="shared" si="84"/>
        <v/>
      </c>
    </row>
    <row r="557" spans="1:37" x14ac:dyDescent="0.25">
      <c r="A557" s="34"/>
      <c r="B557" s="55"/>
      <c r="C557" s="56"/>
      <c r="D557" s="56"/>
      <c r="E557" s="56"/>
      <c r="F557" s="56"/>
      <c r="G557" s="57"/>
      <c r="H557" s="57"/>
      <c r="I557" s="58"/>
      <c r="J557" s="34"/>
      <c r="L557" s="36" t="str">
        <f>IF($B557="", "", IFERROR(FIND(Campaigns!$Q$4, $B557), ""))</f>
        <v/>
      </c>
      <c r="M557" s="73" t="str">
        <f t="shared" si="78"/>
        <v/>
      </c>
      <c r="N557" s="74" t="str">
        <f t="shared" si="79"/>
        <v/>
      </c>
      <c r="O557" s="22" t="str">
        <f t="shared" si="80"/>
        <v/>
      </c>
      <c r="Q557" s="20" t="str">
        <f t="shared" si="85"/>
        <v/>
      </c>
      <c r="R557" s="21" t="str">
        <f t="shared" si="86"/>
        <v/>
      </c>
      <c r="S557" s="21" t="str">
        <f t="shared" si="86"/>
        <v/>
      </c>
      <c r="T557" s="21" t="str">
        <f t="shared" si="86"/>
        <v/>
      </c>
      <c r="U557" s="21" t="str">
        <f t="shared" si="86"/>
        <v/>
      </c>
      <c r="V557" s="21" t="str">
        <f t="shared" si="86"/>
        <v/>
      </c>
      <c r="W557" s="21" t="str">
        <f t="shared" si="86"/>
        <v/>
      </c>
      <c r="X557" s="21" t="str">
        <f t="shared" si="86"/>
        <v/>
      </c>
      <c r="Y557" s="21" t="str">
        <f t="shared" si="86"/>
        <v/>
      </c>
      <c r="Z557" s="21" t="str">
        <f t="shared" si="86"/>
        <v/>
      </c>
      <c r="AA557" s="21" t="str">
        <f t="shared" si="86"/>
        <v/>
      </c>
      <c r="AB557" s="38" t="str">
        <f t="shared" si="86"/>
        <v/>
      </c>
      <c r="AD557" s="36" t="str">
        <f>IF($N557="", "", IFERROR(INDEX(Campaigns!$D$11:$D$380, MATCH($N557, Campaigns!$E$11:$E$380, 0)), ""))</f>
        <v/>
      </c>
      <c r="AE557" s="38" t="str">
        <f>IF(COUNTIF($Q557:$AB557, "X")=0, "", IFERROR(INDEX('Intro &amp; Setup'!$T$17:$T$28, MATCH(INDEX($Q$10:$AB$10, $AC557, MATCH("X", $Q557:$AB557, 0)), 'Intro &amp; Setup'!$AA$17:$AA$28, 0)), ""))</f>
        <v/>
      </c>
      <c r="AG557" s="84" t="str">
        <f t="shared" si="82"/>
        <v/>
      </c>
      <c r="AI557" s="36">
        <f t="shared" si="83"/>
        <v>0</v>
      </c>
      <c r="AK557" s="36" t="str">
        <f t="shared" si="84"/>
        <v/>
      </c>
    </row>
    <row r="558" spans="1:37" x14ac:dyDescent="0.25">
      <c r="A558" s="34"/>
      <c r="B558" s="55"/>
      <c r="C558" s="56"/>
      <c r="D558" s="56"/>
      <c r="E558" s="56"/>
      <c r="F558" s="56"/>
      <c r="G558" s="57"/>
      <c r="H558" s="57"/>
      <c r="I558" s="58"/>
      <c r="J558" s="34"/>
      <c r="L558" s="36" t="str">
        <f>IF($B558="", "", IFERROR(FIND(Campaigns!$Q$4, $B558), ""))</f>
        <v/>
      </c>
      <c r="M558" s="73" t="str">
        <f t="shared" si="78"/>
        <v/>
      </c>
      <c r="N558" s="74" t="str">
        <f t="shared" si="79"/>
        <v/>
      </c>
      <c r="O558" s="22" t="str">
        <f t="shared" si="80"/>
        <v/>
      </c>
      <c r="Q558" s="20" t="str">
        <f t="shared" si="85"/>
        <v/>
      </c>
      <c r="R558" s="21" t="str">
        <f t="shared" si="86"/>
        <v/>
      </c>
      <c r="S558" s="21" t="str">
        <f t="shared" si="86"/>
        <v/>
      </c>
      <c r="T558" s="21" t="str">
        <f t="shared" si="86"/>
        <v/>
      </c>
      <c r="U558" s="21" t="str">
        <f t="shared" si="86"/>
        <v/>
      </c>
      <c r="V558" s="21" t="str">
        <f t="shared" si="86"/>
        <v/>
      </c>
      <c r="W558" s="21" t="str">
        <f t="shared" si="86"/>
        <v/>
      </c>
      <c r="X558" s="21" t="str">
        <f t="shared" si="86"/>
        <v/>
      </c>
      <c r="Y558" s="21" t="str">
        <f t="shared" si="86"/>
        <v/>
      </c>
      <c r="Z558" s="21" t="str">
        <f t="shared" si="86"/>
        <v/>
      </c>
      <c r="AA558" s="21" t="str">
        <f t="shared" si="86"/>
        <v/>
      </c>
      <c r="AB558" s="38" t="str">
        <f t="shared" si="86"/>
        <v/>
      </c>
      <c r="AD558" s="36" t="str">
        <f>IF($N558="", "", IFERROR(INDEX(Campaigns!$D$11:$D$380, MATCH($N558, Campaigns!$E$11:$E$380, 0)), ""))</f>
        <v/>
      </c>
      <c r="AE558" s="38" t="str">
        <f>IF(COUNTIF($Q558:$AB558, "X")=0, "", IFERROR(INDEX('Intro &amp; Setup'!$T$17:$T$28, MATCH(INDEX($Q$10:$AB$10, $AC558, MATCH("X", $Q558:$AB558, 0)), 'Intro &amp; Setup'!$AA$17:$AA$28, 0)), ""))</f>
        <v/>
      </c>
      <c r="AG558" s="84" t="str">
        <f t="shared" si="82"/>
        <v/>
      </c>
      <c r="AI558" s="36">
        <f t="shared" si="83"/>
        <v>0</v>
      </c>
      <c r="AK558" s="36" t="str">
        <f t="shared" si="84"/>
        <v/>
      </c>
    </row>
    <row r="559" spans="1:37" x14ac:dyDescent="0.25">
      <c r="A559" s="34"/>
      <c r="B559" s="55"/>
      <c r="C559" s="56"/>
      <c r="D559" s="56"/>
      <c r="E559" s="56"/>
      <c r="F559" s="56"/>
      <c r="G559" s="57"/>
      <c r="H559" s="57"/>
      <c r="I559" s="58"/>
      <c r="J559" s="34"/>
      <c r="L559" s="36" t="str">
        <f>IF($B559="", "", IFERROR(FIND(Campaigns!$Q$4, $B559), ""))</f>
        <v/>
      </c>
      <c r="M559" s="73" t="str">
        <f t="shared" si="78"/>
        <v/>
      </c>
      <c r="N559" s="74" t="str">
        <f t="shared" si="79"/>
        <v/>
      </c>
      <c r="O559" s="22" t="str">
        <f t="shared" si="80"/>
        <v/>
      </c>
      <c r="Q559" s="20" t="str">
        <f t="shared" si="85"/>
        <v/>
      </c>
      <c r="R559" s="21" t="str">
        <f t="shared" si="86"/>
        <v/>
      </c>
      <c r="S559" s="21" t="str">
        <f t="shared" si="86"/>
        <v/>
      </c>
      <c r="T559" s="21" t="str">
        <f t="shared" si="86"/>
        <v/>
      </c>
      <c r="U559" s="21" t="str">
        <f t="shared" si="86"/>
        <v/>
      </c>
      <c r="V559" s="21" t="str">
        <f t="shared" si="86"/>
        <v/>
      </c>
      <c r="W559" s="21" t="str">
        <f t="shared" si="86"/>
        <v/>
      </c>
      <c r="X559" s="21" t="str">
        <f t="shared" si="86"/>
        <v/>
      </c>
      <c r="Y559" s="21" t="str">
        <f t="shared" si="86"/>
        <v/>
      </c>
      <c r="Z559" s="21" t="str">
        <f t="shared" si="86"/>
        <v/>
      </c>
      <c r="AA559" s="21" t="str">
        <f t="shared" si="86"/>
        <v/>
      </c>
      <c r="AB559" s="38" t="str">
        <f t="shared" si="86"/>
        <v/>
      </c>
      <c r="AD559" s="36" t="str">
        <f>IF($N559="", "", IFERROR(INDEX(Campaigns!$D$11:$D$380, MATCH($N559, Campaigns!$E$11:$E$380, 0)), ""))</f>
        <v/>
      </c>
      <c r="AE559" s="38" t="str">
        <f>IF(COUNTIF($Q559:$AB559, "X")=0, "", IFERROR(INDEX('Intro &amp; Setup'!$T$17:$T$28, MATCH(INDEX($Q$10:$AB$10, $AC559, MATCH("X", $Q559:$AB559, 0)), 'Intro &amp; Setup'!$AA$17:$AA$28, 0)), ""))</f>
        <v/>
      </c>
      <c r="AG559" s="84" t="str">
        <f t="shared" si="82"/>
        <v/>
      </c>
      <c r="AI559" s="36">
        <f t="shared" si="83"/>
        <v>0</v>
      </c>
      <c r="AK559" s="36" t="str">
        <f t="shared" si="84"/>
        <v/>
      </c>
    </row>
    <row r="560" spans="1:37" x14ac:dyDescent="0.25">
      <c r="A560" s="34"/>
      <c r="B560" s="55"/>
      <c r="C560" s="56"/>
      <c r="D560" s="56"/>
      <c r="E560" s="56"/>
      <c r="F560" s="56"/>
      <c r="G560" s="57"/>
      <c r="H560" s="57"/>
      <c r="I560" s="58"/>
      <c r="J560" s="34"/>
      <c r="L560" s="36" t="str">
        <f>IF($B560="", "", IFERROR(FIND(Campaigns!$Q$4, $B560), ""))</f>
        <v/>
      </c>
      <c r="M560" s="73" t="str">
        <f t="shared" si="78"/>
        <v/>
      </c>
      <c r="N560" s="74" t="str">
        <f t="shared" si="79"/>
        <v/>
      </c>
      <c r="O560" s="22" t="str">
        <f t="shared" si="80"/>
        <v/>
      </c>
      <c r="Q560" s="20" t="str">
        <f t="shared" si="85"/>
        <v/>
      </c>
      <c r="R560" s="21" t="str">
        <f t="shared" si="86"/>
        <v/>
      </c>
      <c r="S560" s="21" t="str">
        <f t="shared" si="86"/>
        <v/>
      </c>
      <c r="T560" s="21" t="str">
        <f t="shared" si="86"/>
        <v/>
      </c>
      <c r="U560" s="21" t="str">
        <f t="shared" si="86"/>
        <v/>
      </c>
      <c r="V560" s="21" t="str">
        <f t="shared" si="86"/>
        <v/>
      </c>
      <c r="W560" s="21" t="str">
        <f t="shared" si="86"/>
        <v/>
      </c>
      <c r="X560" s="21" t="str">
        <f t="shared" si="86"/>
        <v/>
      </c>
      <c r="Y560" s="21" t="str">
        <f t="shared" si="86"/>
        <v/>
      </c>
      <c r="Z560" s="21" t="str">
        <f t="shared" si="86"/>
        <v/>
      </c>
      <c r="AA560" s="21" t="str">
        <f t="shared" si="86"/>
        <v/>
      </c>
      <c r="AB560" s="38" t="str">
        <f t="shared" si="86"/>
        <v/>
      </c>
      <c r="AD560" s="36" t="str">
        <f>IF($N560="", "", IFERROR(INDEX(Campaigns!$D$11:$D$380, MATCH($N560, Campaigns!$E$11:$E$380, 0)), ""))</f>
        <v/>
      </c>
      <c r="AE560" s="38" t="str">
        <f>IF(COUNTIF($Q560:$AB560, "X")=0, "", IFERROR(INDEX('Intro &amp; Setup'!$T$17:$T$28, MATCH(INDEX($Q$10:$AB$10, $AC560, MATCH("X", $Q560:$AB560, 0)), 'Intro &amp; Setup'!$AA$17:$AA$28, 0)), ""))</f>
        <v/>
      </c>
      <c r="AG560" s="84" t="str">
        <f t="shared" si="82"/>
        <v/>
      </c>
      <c r="AI560" s="36">
        <f t="shared" si="83"/>
        <v>0</v>
      </c>
      <c r="AK560" s="36" t="str">
        <f t="shared" si="84"/>
        <v/>
      </c>
    </row>
    <row r="561" spans="1:37" x14ac:dyDescent="0.25">
      <c r="A561" s="34"/>
      <c r="B561" s="55"/>
      <c r="C561" s="56"/>
      <c r="D561" s="56"/>
      <c r="E561" s="56"/>
      <c r="F561" s="56"/>
      <c r="G561" s="57"/>
      <c r="H561" s="57"/>
      <c r="I561" s="58"/>
      <c r="J561" s="34"/>
      <c r="L561" s="36" t="str">
        <f>IF($B561="", "", IFERROR(FIND(Campaigns!$Q$4, $B561), ""))</f>
        <v/>
      </c>
      <c r="M561" s="73" t="str">
        <f t="shared" si="78"/>
        <v/>
      </c>
      <c r="N561" s="74" t="str">
        <f t="shared" si="79"/>
        <v/>
      </c>
      <c r="O561" s="22" t="str">
        <f t="shared" si="80"/>
        <v/>
      </c>
      <c r="Q561" s="20" t="str">
        <f t="shared" si="85"/>
        <v/>
      </c>
      <c r="R561" s="21" t="str">
        <f t="shared" si="86"/>
        <v/>
      </c>
      <c r="S561" s="21" t="str">
        <f t="shared" si="86"/>
        <v/>
      </c>
      <c r="T561" s="21" t="str">
        <f t="shared" si="86"/>
        <v/>
      </c>
      <c r="U561" s="21" t="str">
        <f t="shared" si="86"/>
        <v/>
      </c>
      <c r="V561" s="21" t="str">
        <f t="shared" si="86"/>
        <v/>
      </c>
      <c r="W561" s="21" t="str">
        <f t="shared" si="86"/>
        <v/>
      </c>
      <c r="X561" s="21" t="str">
        <f t="shared" si="86"/>
        <v/>
      </c>
      <c r="Y561" s="21" t="str">
        <f t="shared" si="86"/>
        <v/>
      </c>
      <c r="Z561" s="21" t="str">
        <f t="shared" si="86"/>
        <v/>
      </c>
      <c r="AA561" s="21" t="str">
        <f t="shared" si="86"/>
        <v/>
      </c>
      <c r="AB561" s="38" t="str">
        <f t="shared" si="86"/>
        <v/>
      </c>
      <c r="AD561" s="36" t="str">
        <f>IF($N561="", "", IFERROR(INDEX(Campaigns!$D$11:$D$380, MATCH($N561, Campaigns!$E$11:$E$380, 0)), ""))</f>
        <v/>
      </c>
      <c r="AE561" s="38" t="str">
        <f>IF(COUNTIF($Q561:$AB561, "X")=0, "", IFERROR(INDEX('Intro &amp; Setup'!$T$17:$T$28, MATCH(INDEX($Q$10:$AB$10, $AC561, MATCH("X", $Q561:$AB561, 0)), 'Intro &amp; Setup'!$AA$17:$AA$28, 0)), ""))</f>
        <v/>
      </c>
      <c r="AG561" s="84" t="str">
        <f t="shared" si="82"/>
        <v/>
      </c>
      <c r="AI561" s="36">
        <f t="shared" si="83"/>
        <v>0</v>
      </c>
      <c r="AK561" s="36" t="str">
        <f t="shared" si="84"/>
        <v/>
      </c>
    </row>
    <row r="562" spans="1:37" x14ac:dyDescent="0.25">
      <c r="A562" s="34"/>
      <c r="B562" s="55"/>
      <c r="C562" s="56"/>
      <c r="D562" s="56"/>
      <c r="E562" s="56"/>
      <c r="F562" s="56"/>
      <c r="G562" s="57"/>
      <c r="H562" s="57"/>
      <c r="I562" s="58"/>
      <c r="J562" s="34"/>
      <c r="L562" s="36" t="str">
        <f>IF($B562="", "", IFERROR(FIND(Campaigns!$Q$4, $B562), ""))</f>
        <v/>
      </c>
      <c r="M562" s="73" t="str">
        <f t="shared" si="78"/>
        <v/>
      </c>
      <c r="N562" s="74" t="str">
        <f t="shared" si="79"/>
        <v/>
      </c>
      <c r="O562" s="22" t="str">
        <f t="shared" si="80"/>
        <v/>
      </c>
      <c r="Q562" s="20" t="str">
        <f t="shared" si="85"/>
        <v/>
      </c>
      <c r="R562" s="21" t="str">
        <f t="shared" si="86"/>
        <v/>
      </c>
      <c r="S562" s="21" t="str">
        <f t="shared" si="86"/>
        <v/>
      </c>
      <c r="T562" s="21" t="str">
        <f t="shared" si="86"/>
        <v/>
      </c>
      <c r="U562" s="21" t="str">
        <f t="shared" si="86"/>
        <v/>
      </c>
      <c r="V562" s="21" t="str">
        <f t="shared" si="86"/>
        <v/>
      </c>
      <c r="W562" s="21" t="str">
        <f t="shared" si="86"/>
        <v/>
      </c>
      <c r="X562" s="21" t="str">
        <f t="shared" si="86"/>
        <v/>
      </c>
      <c r="Y562" s="21" t="str">
        <f t="shared" si="86"/>
        <v/>
      </c>
      <c r="Z562" s="21" t="str">
        <f t="shared" si="86"/>
        <v/>
      </c>
      <c r="AA562" s="21" t="str">
        <f t="shared" si="86"/>
        <v/>
      </c>
      <c r="AB562" s="38" t="str">
        <f t="shared" si="86"/>
        <v/>
      </c>
      <c r="AD562" s="36" t="str">
        <f>IF($N562="", "", IFERROR(INDEX(Campaigns!$D$11:$D$380, MATCH($N562, Campaigns!$E$11:$E$380, 0)), ""))</f>
        <v/>
      </c>
      <c r="AE562" s="38" t="str">
        <f>IF(COUNTIF($Q562:$AB562, "X")=0, "", IFERROR(INDEX('Intro &amp; Setup'!$T$17:$T$28, MATCH(INDEX($Q$10:$AB$10, $AC562, MATCH("X", $Q562:$AB562, 0)), 'Intro &amp; Setup'!$AA$17:$AA$28, 0)), ""))</f>
        <v/>
      </c>
      <c r="AG562" s="84" t="str">
        <f t="shared" si="82"/>
        <v/>
      </c>
      <c r="AI562" s="36">
        <f t="shared" si="83"/>
        <v>0</v>
      </c>
      <c r="AK562" s="36" t="str">
        <f t="shared" si="84"/>
        <v/>
      </c>
    </row>
    <row r="563" spans="1:37" x14ac:dyDescent="0.25">
      <c r="A563" s="34"/>
      <c r="B563" s="55"/>
      <c r="C563" s="56"/>
      <c r="D563" s="56"/>
      <c r="E563" s="56"/>
      <c r="F563" s="56"/>
      <c r="G563" s="57"/>
      <c r="H563" s="57"/>
      <c r="I563" s="58"/>
      <c r="J563" s="34"/>
      <c r="L563" s="36" t="str">
        <f>IF($B563="", "", IFERROR(FIND(Campaigns!$Q$4, $B563), ""))</f>
        <v/>
      </c>
      <c r="M563" s="73" t="str">
        <f t="shared" si="78"/>
        <v/>
      </c>
      <c r="N563" s="74" t="str">
        <f t="shared" si="79"/>
        <v/>
      </c>
      <c r="O563" s="22" t="str">
        <f t="shared" si="80"/>
        <v/>
      </c>
      <c r="Q563" s="20" t="str">
        <f t="shared" si="85"/>
        <v/>
      </c>
      <c r="R563" s="21" t="str">
        <f t="shared" si="86"/>
        <v/>
      </c>
      <c r="S563" s="21" t="str">
        <f t="shared" si="86"/>
        <v/>
      </c>
      <c r="T563" s="21" t="str">
        <f t="shared" si="86"/>
        <v/>
      </c>
      <c r="U563" s="21" t="str">
        <f t="shared" si="86"/>
        <v/>
      </c>
      <c r="V563" s="21" t="str">
        <f t="shared" si="86"/>
        <v/>
      </c>
      <c r="W563" s="21" t="str">
        <f t="shared" si="86"/>
        <v/>
      </c>
      <c r="X563" s="21" t="str">
        <f t="shared" si="86"/>
        <v/>
      </c>
      <c r="Y563" s="21" t="str">
        <f t="shared" si="86"/>
        <v/>
      </c>
      <c r="Z563" s="21" t="str">
        <f t="shared" si="86"/>
        <v/>
      </c>
      <c r="AA563" s="21" t="str">
        <f t="shared" si="86"/>
        <v/>
      </c>
      <c r="AB563" s="38" t="str">
        <f t="shared" si="86"/>
        <v/>
      </c>
      <c r="AD563" s="36" t="str">
        <f>IF($N563="", "", IFERROR(INDEX(Campaigns!$D$11:$D$380, MATCH($N563, Campaigns!$E$11:$E$380, 0)), ""))</f>
        <v/>
      </c>
      <c r="AE563" s="38" t="str">
        <f>IF(COUNTIF($Q563:$AB563, "X")=0, "", IFERROR(INDEX('Intro &amp; Setup'!$T$17:$T$28, MATCH(INDEX($Q$10:$AB$10, $AC563, MATCH("X", $Q563:$AB563, 0)), 'Intro &amp; Setup'!$AA$17:$AA$28, 0)), ""))</f>
        <v/>
      </c>
      <c r="AG563" s="84" t="str">
        <f t="shared" si="82"/>
        <v/>
      </c>
      <c r="AI563" s="36">
        <f t="shared" si="83"/>
        <v>0</v>
      </c>
      <c r="AK563" s="36" t="str">
        <f t="shared" si="84"/>
        <v/>
      </c>
    </row>
    <row r="564" spans="1:37" x14ac:dyDescent="0.25">
      <c r="A564" s="34"/>
      <c r="B564" s="55"/>
      <c r="C564" s="56"/>
      <c r="D564" s="56"/>
      <c r="E564" s="56"/>
      <c r="F564" s="56"/>
      <c r="G564" s="57"/>
      <c r="H564" s="57"/>
      <c r="I564" s="58"/>
      <c r="J564" s="34"/>
      <c r="L564" s="36" t="str">
        <f>IF($B564="", "", IFERROR(FIND(Campaigns!$Q$4, $B564), ""))</f>
        <v/>
      </c>
      <c r="M564" s="73" t="str">
        <f t="shared" si="78"/>
        <v/>
      </c>
      <c r="N564" s="74" t="str">
        <f t="shared" si="79"/>
        <v/>
      </c>
      <c r="O564" s="22" t="str">
        <f t="shared" si="80"/>
        <v/>
      </c>
      <c r="Q564" s="20" t="str">
        <f t="shared" si="85"/>
        <v/>
      </c>
      <c r="R564" s="21" t="str">
        <f t="shared" si="86"/>
        <v/>
      </c>
      <c r="S564" s="21" t="str">
        <f t="shared" si="86"/>
        <v/>
      </c>
      <c r="T564" s="21" t="str">
        <f t="shared" si="86"/>
        <v/>
      </c>
      <c r="U564" s="21" t="str">
        <f t="shared" si="86"/>
        <v/>
      </c>
      <c r="V564" s="21" t="str">
        <f t="shared" si="86"/>
        <v/>
      </c>
      <c r="W564" s="21" t="str">
        <f t="shared" si="86"/>
        <v/>
      </c>
      <c r="X564" s="21" t="str">
        <f t="shared" si="86"/>
        <v/>
      </c>
      <c r="Y564" s="21" t="str">
        <f t="shared" si="86"/>
        <v/>
      </c>
      <c r="Z564" s="21" t="str">
        <f t="shared" si="86"/>
        <v/>
      </c>
      <c r="AA564" s="21" t="str">
        <f t="shared" si="86"/>
        <v/>
      </c>
      <c r="AB564" s="38" t="str">
        <f t="shared" si="86"/>
        <v/>
      </c>
      <c r="AD564" s="36" t="str">
        <f>IF($N564="", "", IFERROR(INDEX(Campaigns!$D$11:$D$380, MATCH($N564, Campaigns!$E$11:$E$380, 0)), ""))</f>
        <v/>
      </c>
      <c r="AE564" s="38" t="str">
        <f>IF(COUNTIF($Q564:$AB564, "X")=0, "", IFERROR(INDEX('Intro &amp; Setup'!$T$17:$T$28, MATCH(INDEX($Q$10:$AB$10, $AC564, MATCH("X", $Q564:$AB564, 0)), 'Intro &amp; Setup'!$AA$17:$AA$28, 0)), ""))</f>
        <v/>
      </c>
      <c r="AG564" s="84" t="str">
        <f t="shared" si="82"/>
        <v/>
      </c>
      <c r="AI564" s="36">
        <f t="shared" si="83"/>
        <v>0</v>
      </c>
      <c r="AK564" s="36" t="str">
        <f t="shared" si="84"/>
        <v/>
      </c>
    </row>
    <row r="565" spans="1:37" x14ac:dyDescent="0.25">
      <c r="A565" s="34"/>
      <c r="B565" s="55"/>
      <c r="C565" s="56"/>
      <c r="D565" s="56"/>
      <c r="E565" s="56"/>
      <c r="F565" s="56"/>
      <c r="G565" s="57"/>
      <c r="H565" s="57"/>
      <c r="I565" s="58"/>
      <c r="J565" s="34"/>
      <c r="L565" s="36" t="str">
        <f>IF($B565="", "", IFERROR(FIND(Campaigns!$Q$4, $B565), ""))</f>
        <v/>
      </c>
      <c r="M565" s="73" t="str">
        <f t="shared" si="78"/>
        <v/>
      </c>
      <c r="N565" s="74" t="str">
        <f t="shared" si="79"/>
        <v/>
      </c>
      <c r="O565" s="22" t="str">
        <f t="shared" si="80"/>
        <v/>
      </c>
      <c r="Q565" s="20" t="str">
        <f t="shared" si="85"/>
        <v/>
      </c>
      <c r="R565" s="21" t="str">
        <f t="shared" si="86"/>
        <v/>
      </c>
      <c r="S565" s="21" t="str">
        <f t="shared" si="86"/>
        <v/>
      </c>
      <c r="T565" s="21" t="str">
        <f t="shared" si="86"/>
        <v/>
      </c>
      <c r="U565" s="21" t="str">
        <f t="shared" si="86"/>
        <v/>
      </c>
      <c r="V565" s="21" t="str">
        <f t="shared" si="86"/>
        <v/>
      </c>
      <c r="W565" s="21" t="str">
        <f t="shared" si="86"/>
        <v/>
      </c>
      <c r="X565" s="21" t="str">
        <f t="shared" si="86"/>
        <v/>
      </c>
      <c r="Y565" s="21" t="str">
        <f t="shared" si="86"/>
        <v/>
      </c>
      <c r="Z565" s="21" t="str">
        <f t="shared" si="86"/>
        <v/>
      </c>
      <c r="AA565" s="21" t="str">
        <f t="shared" si="86"/>
        <v/>
      </c>
      <c r="AB565" s="38" t="str">
        <f t="shared" si="86"/>
        <v/>
      </c>
      <c r="AD565" s="36" t="str">
        <f>IF($N565="", "", IFERROR(INDEX(Campaigns!$D$11:$D$380, MATCH($N565, Campaigns!$E$11:$E$380, 0)), ""))</f>
        <v/>
      </c>
      <c r="AE565" s="38" t="str">
        <f>IF(COUNTIF($Q565:$AB565, "X")=0, "", IFERROR(INDEX('Intro &amp; Setup'!$T$17:$T$28, MATCH(INDEX($Q$10:$AB$10, $AC565, MATCH("X", $Q565:$AB565, 0)), 'Intro &amp; Setup'!$AA$17:$AA$28, 0)), ""))</f>
        <v/>
      </c>
      <c r="AG565" s="84" t="str">
        <f t="shared" si="82"/>
        <v/>
      </c>
      <c r="AI565" s="36">
        <f t="shared" si="83"/>
        <v>0</v>
      </c>
      <c r="AK565" s="36" t="str">
        <f t="shared" si="84"/>
        <v/>
      </c>
    </row>
    <row r="566" spans="1:37" x14ac:dyDescent="0.25">
      <c r="A566" s="34"/>
      <c r="B566" s="55"/>
      <c r="C566" s="56"/>
      <c r="D566" s="56"/>
      <c r="E566" s="56"/>
      <c r="F566" s="56"/>
      <c r="G566" s="57"/>
      <c r="H566" s="57"/>
      <c r="I566" s="58"/>
      <c r="J566" s="34"/>
      <c r="L566" s="36" t="str">
        <f>IF($B566="", "", IFERROR(FIND(Campaigns!$Q$4, $B566), ""))</f>
        <v/>
      </c>
      <c r="M566" s="73" t="str">
        <f t="shared" si="78"/>
        <v/>
      </c>
      <c r="N566" s="74" t="str">
        <f t="shared" si="79"/>
        <v/>
      </c>
      <c r="O566" s="22" t="str">
        <f t="shared" si="80"/>
        <v/>
      </c>
      <c r="Q566" s="20" t="str">
        <f t="shared" si="85"/>
        <v/>
      </c>
      <c r="R566" s="21" t="str">
        <f t="shared" si="86"/>
        <v/>
      </c>
      <c r="S566" s="21" t="str">
        <f t="shared" si="86"/>
        <v/>
      </c>
      <c r="T566" s="21" t="str">
        <f t="shared" si="86"/>
        <v/>
      </c>
      <c r="U566" s="21" t="str">
        <f t="shared" si="86"/>
        <v/>
      </c>
      <c r="V566" s="21" t="str">
        <f t="shared" si="86"/>
        <v/>
      </c>
      <c r="W566" s="21" t="str">
        <f t="shared" si="86"/>
        <v/>
      </c>
      <c r="X566" s="21" t="str">
        <f t="shared" si="86"/>
        <v/>
      </c>
      <c r="Y566" s="21" t="str">
        <f t="shared" si="86"/>
        <v/>
      </c>
      <c r="Z566" s="21" t="str">
        <f t="shared" si="86"/>
        <v/>
      </c>
      <c r="AA566" s="21" t="str">
        <f t="shared" si="86"/>
        <v/>
      </c>
      <c r="AB566" s="38" t="str">
        <f t="shared" si="86"/>
        <v/>
      </c>
      <c r="AD566" s="36" t="str">
        <f>IF($N566="", "", IFERROR(INDEX(Campaigns!$D$11:$D$380, MATCH($N566, Campaigns!$E$11:$E$380, 0)), ""))</f>
        <v/>
      </c>
      <c r="AE566" s="38" t="str">
        <f>IF(COUNTIF($Q566:$AB566, "X")=0, "", IFERROR(INDEX('Intro &amp; Setup'!$T$17:$T$28, MATCH(INDEX($Q$10:$AB$10, $AC566, MATCH("X", $Q566:$AB566, 0)), 'Intro &amp; Setup'!$AA$17:$AA$28, 0)), ""))</f>
        <v/>
      </c>
      <c r="AG566" s="84" t="str">
        <f t="shared" si="82"/>
        <v/>
      </c>
      <c r="AI566" s="36">
        <f t="shared" si="83"/>
        <v>0</v>
      </c>
      <c r="AK566" s="36" t="str">
        <f t="shared" si="84"/>
        <v/>
      </c>
    </row>
    <row r="567" spans="1:37" x14ac:dyDescent="0.25">
      <c r="A567" s="34"/>
      <c r="B567" s="55"/>
      <c r="C567" s="56"/>
      <c r="D567" s="56"/>
      <c r="E567" s="56"/>
      <c r="F567" s="56"/>
      <c r="G567" s="57"/>
      <c r="H567" s="57"/>
      <c r="I567" s="58"/>
      <c r="J567" s="34"/>
      <c r="L567" s="36" t="str">
        <f>IF($B567="", "", IFERROR(FIND(Campaigns!$Q$4, $B567), ""))</f>
        <v/>
      </c>
      <c r="M567" s="73" t="str">
        <f t="shared" si="78"/>
        <v/>
      </c>
      <c r="N567" s="74" t="str">
        <f t="shared" si="79"/>
        <v/>
      </c>
      <c r="O567" s="22" t="str">
        <f t="shared" si="80"/>
        <v/>
      </c>
      <c r="Q567" s="20" t="str">
        <f t="shared" si="85"/>
        <v/>
      </c>
      <c r="R567" s="21" t="str">
        <f t="shared" si="86"/>
        <v/>
      </c>
      <c r="S567" s="21" t="str">
        <f t="shared" si="86"/>
        <v/>
      </c>
      <c r="T567" s="21" t="str">
        <f t="shared" si="86"/>
        <v/>
      </c>
      <c r="U567" s="21" t="str">
        <f t="shared" si="86"/>
        <v/>
      </c>
      <c r="V567" s="21" t="str">
        <f t="shared" si="86"/>
        <v/>
      </c>
      <c r="W567" s="21" t="str">
        <f t="shared" si="86"/>
        <v/>
      </c>
      <c r="X567" s="21" t="str">
        <f t="shared" si="86"/>
        <v/>
      </c>
      <c r="Y567" s="21" t="str">
        <f t="shared" si="86"/>
        <v/>
      </c>
      <c r="Z567" s="21" t="str">
        <f t="shared" si="86"/>
        <v/>
      </c>
      <c r="AA567" s="21" t="str">
        <f t="shared" si="86"/>
        <v/>
      </c>
      <c r="AB567" s="38" t="str">
        <f t="shared" si="86"/>
        <v/>
      </c>
      <c r="AD567" s="36" t="str">
        <f>IF($N567="", "", IFERROR(INDEX(Campaigns!$D$11:$D$380, MATCH($N567, Campaigns!$E$11:$E$380, 0)), ""))</f>
        <v/>
      </c>
      <c r="AE567" s="38" t="str">
        <f>IF(COUNTIF($Q567:$AB567, "X")=0, "", IFERROR(INDEX('Intro &amp; Setup'!$T$17:$T$28, MATCH(INDEX($Q$10:$AB$10, $AC567, MATCH("X", $Q567:$AB567, 0)), 'Intro &amp; Setup'!$AA$17:$AA$28, 0)), ""))</f>
        <v/>
      </c>
      <c r="AG567" s="84" t="str">
        <f t="shared" si="82"/>
        <v/>
      </c>
      <c r="AI567" s="36">
        <f t="shared" si="83"/>
        <v>0</v>
      </c>
      <c r="AK567" s="36" t="str">
        <f t="shared" si="84"/>
        <v/>
      </c>
    </row>
    <row r="568" spans="1:37" x14ac:dyDescent="0.25">
      <c r="A568" s="34"/>
      <c r="B568" s="55"/>
      <c r="C568" s="56"/>
      <c r="D568" s="56"/>
      <c r="E568" s="56"/>
      <c r="F568" s="56"/>
      <c r="G568" s="57"/>
      <c r="H568" s="57"/>
      <c r="I568" s="58"/>
      <c r="J568" s="34"/>
      <c r="L568" s="36" t="str">
        <f>IF($B568="", "", IFERROR(FIND(Campaigns!$Q$4, $B568), ""))</f>
        <v/>
      </c>
      <c r="M568" s="73" t="str">
        <f t="shared" si="78"/>
        <v/>
      </c>
      <c r="N568" s="74" t="str">
        <f t="shared" si="79"/>
        <v/>
      </c>
      <c r="O568" s="22" t="str">
        <f t="shared" si="80"/>
        <v/>
      </c>
      <c r="Q568" s="20" t="str">
        <f t="shared" si="85"/>
        <v/>
      </c>
      <c r="R568" s="21" t="str">
        <f t="shared" si="86"/>
        <v/>
      </c>
      <c r="S568" s="21" t="str">
        <f t="shared" si="86"/>
        <v/>
      </c>
      <c r="T568" s="21" t="str">
        <f t="shared" si="86"/>
        <v/>
      </c>
      <c r="U568" s="21" t="str">
        <f t="shared" si="86"/>
        <v/>
      </c>
      <c r="V568" s="21" t="str">
        <f t="shared" si="86"/>
        <v/>
      </c>
      <c r="W568" s="21" t="str">
        <f t="shared" si="86"/>
        <v/>
      </c>
      <c r="X568" s="21" t="str">
        <f t="shared" si="86"/>
        <v/>
      </c>
      <c r="Y568" s="21" t="str">
        <f t="shared" si="86"/>
        <v/>
      </c>
      <c r="Z568" s="21" t="str">
        <f t="shared" si="86"/>
        <v/>
      </c>
      <c r="AA568" s="21" t="str">
        <f t="shared" si="86"/>
        <v/>
      </c>
      <c r="AB568" s="38" t="str">
        <f t="shared" si="86"/>
        <v/>
      </c>
      <c r="AD568" s="36" t="str">
        <f>IF($N568="", "", IFERROR(INDEX(Campaigns!$D$11:$D$380, MATCH($N568, Campaigns!$E$11:$E$380, 0)), ""))</f>
        <v/>
      </c>
      <c r="AE568" s="38" t="str">
        <f>IF(COUNTIF($Q568:$AB568, "X")=0, "", IFERROR(INDEX('Intro &amp; Setup'!$T$17:$T$28, MATCH(INDEX($Q$10:$AB$10, $AC568, MATCH("X", $Q568:$AB568, 0)), 'Intro &amp; Setup'!$AA$17:$AA$28, 0)), ""))</f>
        <v/>
      </c>
      <c r="AG568" s="84" t="str">
        <f t="shared" si="82"/>
        <v/>
      </c>
      <c r="AI568" s="36">
        <f t="shared" si="83"/>
        <v>0</v>
      </c>
      <c r="AK568" s="36" t="str">
        <f t="shared" si="84"/>
        <v/>
      </c>
    </row>
    <row r="569" spans="1:37" x14ac:dyDescent="0.25">
      <c r="A569" s="34"/>
      <c r="B569" s="55"/>
      <c r="C569" s="56"/>
      <c r="D569" s="56"/>
      <c r="E569" s="56"/>
      <c r="F569" s="56"/>
      <c r="G569" s="57"/>
      <c r="H569" s="57"/>
      <c r="I569" s="58"/>
      <c r="J569" s="34"/>
      <c r="L569" s="36" t="str">
        <f>IF($B569="", "", IFERROR(FIND(Campaigns!$Q$4, $B569), ""))</f>
        <v/>
      </c>
      <c r="M569" s="73" t="str">
        <f t="shared" si="78"/>
        <v/>
      </c>
      <c r="N569" s="74" t="str">
        <f t="shared" si="79"/>
        <v/>
      </c>
      <c r="O569" s="22" t="str">
        <f t="shared" si="80"/>
        <v/>
      </c>
      <c r="Q569" s="20" t="str">
        <f t="shared" si="85"/>
        <v/>
      </c>
      <c r="R569" s="21" t="str">
        <f t="shared" si="86"/>
        <v/>
      </c>
      <c r="S569" s="21" t="str">
        <f t="shared" si="86"/>
        <v/>
      </c>
      <c r="T569" s="21" t="str">
        <f t="shared" si="86"/>
        <v/>
      </c>
      <c r="U569" s="21" t="str">
        <f t="shared" si="86"/>
        <v/>
      </c>
      <c r="V569" s="21" t="str">
        <f t="shared" si="86"/>
        <v/>
      </c>
      <c r="W569" s="21" t="str">
        <f t="shared" si="86"/>
        <v/>
      </c>
      <c r="X569" s="21" t="str">
        <f t="shared" si="86"/>
        <v/>
      </c>
      <c r="Y569" s="21" t="str">
        <f t="shared" si="86"/>
        <v/>
      </c>
      <c r="Z569" s="21" t="str">
        <f t="shared" si="86"/>
        <v/>
      </c>
      <c r="AA569" s="21" t="str">
        <f t="shared" si="86"/>
        <v/>
      </c>
      <c r="AB569" s="38" t="str">
        <f t="shared" si="86"/>
        <v/>
      </c>
      <c r="AD569" s="36" t="str">
        <f>IF($N569="", "", IFERROR(INDEX(Campaigns!$D$11:$D$380, MATCH($N569, Campaigns!$E$11:$E$380, 0)), ""))</f>
        <v/>
      </c>
      <c r="AE569" s="38" t="str">
        <f>IF(COUNTIF($Q569:$AB569, "X")=0, "", IFERROR(INDEX('Intro &amp; Setup'!$T$17:$T$28, MATCH(INDEX($Q$10:$AB$10, $AC569, MATCH("X", $Q569:$AB569, 0)), 'Intro &amp; Setup'!$AA$17:$AA$28, 0)), ""))</f>
        <v/>
      </c>
      <c r="AG569" s="84" t="str">
        <f t="shared" si="82"/>
        <v/>
      </c>
      <c r="AI569" s="36">
        <f t="shared" si="83"/>
        <v>0</v>
      </c>
      <c r="AK569" s="36" t="str">
        <f t="shared" si="84"/>
        <v/>
      </c>
    </row>
    <row r="570" spans="1:37" x14ac:dyDescent="0.25">
      <c r="A570" s="34"/>
      <c r="B570" s="55"/>
      <c r="C570" s="56"/>
      <c r="D570" s="56"/>
      <c r="E570" s="56"/>
      <c r="F570" s="56"/>
      <c r="G570" s="57"/>
      <c r="H570" s="57"/>
      <c r="I570" s="58"/>
      <c r="J570" s="34"/>
      <c r="L570" s="36" t="str">
        <f>IF($B570="", "", IFERROR(FIND(Campaigns!$Q$4, $B570), ""))</f>
        <v/>
      </c>
      <c r="M570" s="73" t="str">
        <f t="shared" si="78"/>
        <v/>
      </c>
      <c r="N570" s="74" t="str">
        <f t="shared" si="79"/>
        <v/>
      </c>
      <c r="O570" s="22" t="str">
        <f t="shared" si="80"/>
        <v/>
      </c>
      <c r="Q570" s="20" t="str">
        <f t="shared" si="85"/>
        <v/>
      </c>
      <c r="R570" s="21" t="str">
        <f t="shared" si="86"/>
        <v/>
      </c>
      <c r="S570" s="21" t="str">
        <f t="shared" si="86"/>
        <v/>
      </c>
      <c r="T570" s="21" t="str">
        <f t="shared" si="86"/>
        <v/>
      </c>
      <c r="U570" s="21" t="str">
        <f t="shared" si="86"/>
        <v/>
      </c>
      <c r="V570" s="21" t="str">
        <f t="shared" si="86"/>
        <v/>
      </c>
      <c r="W570" s="21" t="str">
        <f t="shared" si="86"/>
        <v/>
      </c>
      <c r="X570" s="21" t="str">
        <f t="shared" si="86"/>
        <v/>
      </c>
      <c r="Y570" s="21" t="str">
        <f t="shared" si="86"/>
        <v/>
      </c>
      <c r="Z570" s="21" t="str">
        <f t="shared" si="86"/>
        <v/>
      </c>
      <c r="AA570" s="21" t="str">
        <f t="shared" si="86"/>
        <v/>
      </c>
      <c r="AB570" s="38" t="str">
        <f t="shared" si="86"/>
        <v/>
      </c>
      <c r="AD570" s="36" t="str">
        <f>IF($N570="", "", IFERROR(INDEX(Campaigns!$D$11:$D$380, MATCH($N570, Campaigns!$E$11:$E$380, 0)), ""))</f>
        <v/>
      </c>
      <c r="AE570" s="38" t="str">
        <f>IF(COUNTIF($Q570:$AB570, "X")=0, "", IFERROR(INDEX('Intro &amp; Setup'!$T$17:$T$28, MATCH(INDEX($Q$10:$AB$10, $AC570, MATCH("X", $Q570:$AB570, 0)), 'Intro &amp; Setup'!$AA$17:$AA$28, 0)), ""))</f>
        <v/>
      </c>
      <c r="AG570" s="84" t="str">
        <f t="shared" si="82"/>
        <v/>
      </c>
      <c r="AI570" s="36">
        <f t="shared" si="83"/>
        <v>0</v>
      </c>
      <c r="AK570" s="36" t="str">
        <f t="shared" si="84"/>
        <v/>
      </c>
    </row>
    <row r="571" spans="1:37" x14ac:dyDescent="0.25">
      <c r="A571" s="34"/>
      <c r="B571" s="55"/>
      <c r="C571" s="56"/>
      <c r="D571" s="56"/>
      <c r="E571" s="56"/>
      <c r="F571" s="56"/>
      <c r="G571" s="57"/>
      <c r="H571" s="57"/>
      <c r="I571" s="58"/>
      <c r="J571" s="34"/>
      <c r="L571" s="36" t="str">
        <f>IF($B571="", "", IFERROR(FIND(Campaigns!$Q$4, $B571), ""))</f>
        <v/>
      </c>
      <c r="M571" s="73" t="str">
        <f t="shared" si="78"/>
        <v/>
      </c>
      <c r="N571" s="74" t="str">
        <f t="shared" si="79"/>
        <v/>
      </c>
      <c r="O571" s="22" t="str">
        <f t="shared" si="80"/>
        <v/>
      </c>
      <c r="Q571" s="20" t="str">
        <f t="shared" si="85"/>
        <v/>
      </c>
      <c r="R571" s="21" t="str">
        <f t="shared" si="85"/>
        <v/>
      </c>
      <c r="S571" s="21" t="str">
        <f t="shared" si="85"/>
        <v/>
      </c>
      <c r="T571" s="21" t="str">
        <f t="shared" si="85"/>
        <v/>
      </c>
      <c r="U571" s="21" t="str">
        <f t="shared" si="85"/>
        <v/>
      </c>
      <c r="V571" s="21" t="str">
        <f t="shared" si="85"/>
        <v/>
      </c>
      <c r="W571" s="21" t="str">
        <f t="shared" si="85"/>
        <v/>
      </c>
      <c r="X571" s="21" t="str">
        <f t="shared" si="85"/>
        <v/>
      </c>
      <c r="Y571" s="21" t="str">
        <f t="shared" si="85"/>
        <v/>
      </c>
      <c r="Z571" s="21" t="str">
        <f t="shared" si="85"/>
        <v/>
      </c>
      <c r="AA571" s="21" t="str">
        <f t="shared" si="85"/>
        <v/>
      </c>
      <c r="AB571" s="38" t="str">
        <f t="shared" si="85"/>
        <v/>
      </c>
      <c r="AD571" s="36" t="str">
        <f>IF($N571="", "", IFERROR(INDEX(Campaigns!$D$11:$D$380, MATCH($N571, Campaigns!$E$11:$E$380, 0)), ""))</f>
        <v/>
      </c>
      <c r="AE571" s="38" t="str">
        <f>IF(COUNTIF($Q571:$AB571, "X")=0, "", IFERROR(INDEX('Intro &amp; Setup'!$T$17:$T$28, MATCH(INDEX($Q$10:$AB$10, $AC571, MATCH("X", $Q571:$AB571, 0)), 'Intro &amp; Setup'!$AA$17:$AA$28, 0)), ""))</f>
        <v/>
      </c>
      <c r="AG571" s="84" t="str">
        <f t="shared" si="82"/>
        <v/>
      </c>
      <c r="AI571" s="36">
        <f t="shared" si="83"/>
        <v>0</v>
      </c>
      <c r="AK571" s="36" t="str">
        <f t="shared" si="84"/>
        <v/>
      </c>
    </row>
    <row r="572" spans="1:37" x14ac:dyDescent="0.25">
      <c r="A572" s="34"/>
      <c r="B572" s="55"/>
      <c r="C572" s="56"/>
      <c r="D572" s="56"/>
      <c r="E572" s="56"/>
      <c r="F572" s="56"/>
      <c r="G572" s="57"/>
      <c r="H572" s="57"/>
      <c r="I572" s="58"/>
      <c r="J572" s="34"/>
      <c r="L572" s="36" t="str">
        <f>IF($B572="", "", IFERROR(FIND(Campaigns!$Q$4, $B572), ""))</f>
        <v/>
      </c>
      <c r="M572" s="73" t="str">
        <f t="shared" si="78"/>
        <v/>
      </c>
      <c r="N572" s="74" t="str">
        <f t="shared" si="79"/>
        <v/>
      </c>
      <c r="O572" s="22" t="str">
        <f t="shared" si="80"/>
        <v/>
      </c>
      <c r="Q572" s="20" t="str">
        <f t="shared" si="85"/>
        <v/>
      </c>
      <c r="R572" s="21" t="str">
        <f t="shared" si="85"/>
        <v/>
      </c>
      <c r="S572" s="21" t="str">
        <f t="shared" si="85"/>
        <v/>
      </c>
      <c r="T572" s="21" t="str">
        <f t="shared" si="85"/>
        <v/>
      </c>
      <c r="U572" s="21" t="str">
        <f t="shared" si="85"/>
        <v/>
      </c>
      <c r="V572" s="21" t="str">
        <f t="shared" si="85"/>
        <v/>
      </c>
      <c r="W572" s="21" t="str">
        <f t="shared" si="85"/>
        <v/>
      </c>
      <c r="X572" s="21" t="str">
        <f t="shared" si="85"/>
        <v/>
      </c>
      <c r="Y572" s="21" t="str">
        <f t="shared" si="85"/>
        <v/>
      </c>
      <c r="Z572" s="21" t="str">
        <f t="shared" si="85"/>
        <v/>
      </c>
      <c r="AA572" s="21" t="str">
        <f t="shared" si="85"/>
        <v/>
      </c>
      <c r="AB572" s="38" t="str">
        <f t="shared" si="85"/>
        <v/>
      </c>
      <c r="AD572" s="36" t="str">
        <f>IF($N572="", "", IFERROR(INDEX(Campaigns!$D$11:$D$380, MATCH($N572, Campaigns!$E$11:$E$380, 0)), ""))</f>
        <v/>
      </c>
      <c r="AE572" s="38" t="str">
        <f>IF(COUNTIF($Q572:$AB572, "X")=0, "", IFERROR(INDEX('Intro &amp; Setup'!$T$17:$T$28, MATCH(INDEX($Q$10:$AB$10, $AC572, MATCH("X", $Q572:$AB572, 0)), 'Intro &amp; Setup'!$AA$17:$AA$28, 0)), ""))</f>
        <v/>
      </c>
      <c r="AG572" s="84" t="str">
        <f t="shared" si="82"/>
        <v/>
      </c>
      <c r="AI572" s="36">
        <f t="shared" si="83"/>
        <v>0</v>
      </c>
      <c r="AK572" s="36" t="str">
        <f t="shared" si="84"/>
        <v/>
      </c>
    </row>
    <row r="573" spans="1:37" x14ac:dyDescent="0.25">
      <c r="A573" s="34"/>
      <c r="B573" s="55"/>
      <c r="C573" s="56"/>
      <c r="D573" s="56"/>
      <c r="E573" s="56"/>
      <c r="F573" s="56"/>
      <c r="G573" s="57"/>
      <c r="H573" s="57"/>
      <c r="I573" s="58"/>
      <c r="J573" s="34"/>
      <c r="L573" s="36" t="str">
        <f>IF($B573="", "", IFERROR(FIND(Campaigns!$Q$4, $B573), ""))</f>
        <v/>
      </c>
      <c r="M573" s="73" t="str">
        <f t="shared" si="78"/>
        <v/>
      </c>
      <c r="N573" s="74" t="str">
        <f t="shared" si="79"/>
        <v/>
      </c>
      <c r="O573" s="22" t="str">
        <f t="shared" si="80"/>
        <v/>
      </c>
      <c r="Q573" s="20" t="str">
        <f t="shared" si="85"/>
        <v/>
      </c>
      <c r="R573" s="21" t="str">
        <f t="shared" si="85"/>
        <v/>
      </c>
      <c r="S573" s="21" t="str">
        <f t="shared" si="85"/>
        <v/>
      </c>
      <c r="T573" s="21" t="str">
        <f t="shared" si="85"/>
        <v/>
      </c>
      <c r="U573" s="21" t="str">
        <f t="shared" si="85"/>
        <v/>
      </c>
      <c r="V573" s="21" t="str">
        <f t="shared" si="85"/>
        <v/>
      </c>
      <c r="W573" s="21" t="str">
        <f t="shared" si="85"/>
        <v/>
      </c>
      <c r="X573" s="21" t="str">
        <f t="shared" si="85"/>
        <v/>
      </c>
      <c r="Y573" s="21" t="str">
        <f t="shared" si="85"/>
        <v/>
      </c>
      <c r="Z573" s="21" t="str">
        <f t="shared" si="85"/>
        <v/>
      </c>
      <c r="AA573" s="21" t="str">
        <f t="shared" si="85"/>
        <v/>
      </c>
      <c r="AB573" s="38" t="str">
        <f t="shared" si="85"/>
        <v/>
      </c>
      <c r="AD573" s="36" t="str">
        <f>IF($N573="", "", IFERROR(INDEX(Campaigns!$D$11:$D$380, MATCH($N573, Campaigns!$E$11:$E$380, 0)), ""))</f>
        <v/>
      </c>
      <c r="AE573" s="38" t="str">
        <f>IF(COUNTIF($Q573:$AB573, "X")=0, "", IFERROR(INDEX('Intro &amp; Setup'!$T$17:$T$28, MATCH(INDEX($Q$10:$AB$10, $AC573, MATCH("X", $Q573:$AB573, 0)), 'Intro &amp; Setup'!$AA$17:$AA$28, 0)), ""))</f>
        <v/>
      </c>
      <c r="AG573" s="84" t="str">
        <f t="shared" si="82"/>
        <v/>
      </c>
      <c r="AI573" s="36">
        <f t="shared" si="83"/>
        <v>0</v>
      </c>
      <c r="AK573" s="36" t="str">
        <f t="shared" si="84"/>
        <v/>
      </c>
    </row>
    <row r="574" spans="1:37" x14ac:dyDescent="0.25">
      <c r="A574" s="34"/>
      <c r="B574" s="55"/>
      <c r="C574" s="56"/>
      <c r="D574" s="56"/>
      <c r="E574" s="56"/>
      <c r="F574" s="56"/>
      <c r="G574" s="57"/>
      <c r="H574" s="57"/>
      <c r="I574" s="58"/>
      <c r="J574" s="34"/>
      <c r="L574" s="36" t="str">
        <f>IF($B574="", "", IFERROR(FIND(Campaigns!$Q$4, $B574), ""))</f>
        <v/>
      </c>
      <c r="M574" s="73" t="str">
        <f t="shared" si="78"/>
        <v/>
      </c>
      <c r="N574" s="74" t="str">
        <f t="shared" si="79"/>
        <v/>
      </c>
      <c r="O574" s="22" t="str">
        <f t="shared" si="80"/>
        <v/>
      </c>
      <c r="Q574" s="20" t="str">
        <f t="shared" si="85"/>
        <v/>
      </c>
      <c r="R574" s="21" t="str">
        <f t="shared" si="85"/>
        <v/>
      </c>
      <c r="S574" s="21" t="str">
        <f t="shared" si="85"/>
        <v/>
      </c>
      <c r="T574" s="21" t="str">
        <f t="shared" si="85"/>
        <v/>
      </c>
      <c r="U574" s="21" t="str">
        <f t="shared" si="85"/>
        <v/>
      </c>
      <c r="V574" s="21" t="str">
        <f t="shared" si="85"/>
        <v/>
      </c>
      <c r="W574" s="21" t="str">
        <f t="shared" si="85"/>
        <v/>
      </c>
      <c r="X574" s="21" t="str">
        <f t="shared" si="85"/>
        <v/>
      </c>
      <c r="Y574" s="21" t="str">
        <f t="shared" si="85"/>
        <v/>
      </c>
      <c r="Z574" s="21" t="str">
        <f t="shared" si="85"/>
        <v/>
      </c>
      <c r="AA574" s="21" t="str">
        <f t="shared" si="85"/>
        <v/>
      </c>
      <c r="AB574" s="38" t="str">
        <f t="shared" si="85"/>
        <v/>
      </c>
      <c r="AD574" s="36" t="str">
        <f>IF($N574="", "", IFERROR(INDEX(Campaigns!$D$11:$D$380, MATCH($N574, Campaigns!$E$11:$E$380, 0)), ""))</f>
        <v/>
      </c>
      <c r="AE574" s="38" t="str">
        <f>IF(COUNTIF($Q574:$AB574, "X")=0, "", IFERROR(INDEX('Intro &amp; Setup'!$T$17:$T$28, MATCH(INDEX($Q$10:$AB$10, $AC574, MATCH("X", $Q574:$AB574, 0)), 'Intro &amp; Setup'!$AA$17:$AA$28, 0)), ""))</f>
        <v/>
      </c>
      <c r="AG574" s="84" t="str">
        <f t="shared" si="82"/>
        <v/>
      </c>
      <c r="AI574" s="36">
        <f t="shared" si="83"/>
        <v>0</v>
      </c>
      <c r="AK574" s="36" t="str">
        <f t="shared" si="84"/>
        <v/>
      </c>
    </row>
    <row r="575" spans="1:37" x14ac:dyDescent="0.25">
      <c r="A575" s="34"/>
      <c r="B575" s="55"/>
      <c r="C575" s="56"/>
      <c r="D575" s="56"/>
      <c r="E575" s="56"/>
      <c r="F575" s="56"/>
      <c r="G575" s="57"/>
      <c r="H575" s="57"/>
      <c r="I575" s="58"/>
      <c r="J575" s="34"/>
      <c r="L575" s="36" t="str">
        <f>IF($B575="", "", IFERROR(FIND(Campaigns!$Q$4, $B575), ""))</f>
        <v/>
      </c>
      <c r="M575" s="73" t="str">
        <f t="shared" si="78"/>
        <v/>
      </c>
      <c r="N575" s="74" t="str">
        <f t="shared" si="79"/>
        <v/>
      </c>
      <c r="O575" s="22" t="str">
        <f t="shared" si="80"/>
        <v/>
      </c>
      <c r="Q575" s="20" t="str">
        <f t="shared" si="85"/>
        <v/>
      </c>
      <c r="R575" s="21" t="str">
        <f t="shared" si="85"/>
        <v/>
      </c>
      <c r="S575" s="21" t="str">
        <f t="shared" si="85"/>
        <v/>
      </c>
      <c r="T575" s="21" t="str">
        <f t="shared" si="85"/>
        <v/>
      </c>
      <c r="U575" s="21" t="str">
        <f t="shared" si="85"/>
        <v/>
      </c>
      <c r="V575" s="21" t="str">
        <f t="shared" si="85"/>
        <v/>
      </c>
      <c r="W575" s="21" t="str">
        <f t="shared" si="85"/>
        <v/>
      </c>
      <c r="X575" s="21" t="str">
        <f t="shared" si="85"/>
        <v/>
      </c>
      <c r="Y575" s="21" t="str">
        <f t="shared" si="85"/>
        <v/>
      </c>
      <c r="Z575" s="21" t="str">
        <f t="shared" si="85"/>
        <v/>
      </c>
      <c r="AA575" s="21" t="str">
        <f t="shared" si="85"/>
        <v/>
      </c>
      <c r="AB575" s="38" t="str">
        <f t="shared" si="85"/>
        <v/>
      </c>
      <c r="AD575" s="36" t="str">
        <f>IF($N575="", "", IFERROR(INDEX(Campaigns!$D$11:$D$380, MATCH($N575, Campaigns!$E$11:$E$380, 0)), ""))</f>
        <v/>
      </c>
      <c r="AE575" s="38" t="str">
        <f>IF(COUNTIF($Q575:$AB575, "X")=0, "", IFERROR(INDEX('Intro &amp; Setup'!$T$17:$T$28, MATCH(INDEX($Q$10:$AB$10, $AC575, MATCH("X", $Q575:$AB575, 0)), 'Intro &amp; Setup'!$AA$17:$AA$28, 0)), ""))</f>
        <v/>
      </c>
      <c r="AG575" s="84" t="str">
        <f t="shared" si="82"/>
        <v/>
      </c>
      <c r="AI575" s="36">
        <f t="shared" si="83"/>
        <v>0</v>
      </c>
      <c r="AK575" s="36" t="str">
        <f t="shared" si="84"/>
        <v/>
      </c>
    </row>
    <row r="576" spans="1:37" x14ac:dyDescent="0.25">
      <c r="A576" s="34"/>
      <c r="B576" s="55"/>
      <c r="C576" s="56"/>
      <c r="D576" s="56"/>
      <c r="E576" s="56"/>
      <c r="F576" s="56"/>
      <c r="G576" s="57"/>
      <c r="H576" s="57"/>
      <c r="I576" s="58"/>
      <c r="J576" s="34"/>
      <c r="L576" s="36" t="str">
        <f>IF($B576="", "", IFERROR(FIND(Campaigns!$Q$4, $B576), ""))</f>
        <v/>
      </c>
      <c r="M576" s="73" t="str">
        <f t="shared" si="78"/>
        <v/>
      </c>
      <c r="N576" s="74" t="str">
        <f t="shared" si="79"/>
        <v/>
      </c>
      <c r="O576" s="22" t="str">
        <f t="shared" si="80"/>
        <v/>
      </c>
      <c r="Q576" s="20" t="str">
        <f t="shared" si="85"/>
        <v/>
      </c>
      <c r="R576" s="21" t="str">
        <f t="shared" si="85"/>
        <v/>
      </c>
      <c r="S576" s="21" t="str">
        <f t="shared" si="85"/>
        <v/>
      </c>
      <c r="T576" s="21" t="str">
        <f t="shared" si="85"/>
        <v/>
      </c>
      <c r="U576" s="21" t="str">
        <f t="shared" si="85"/>
        <v/>
      </c>
      <c r="V576" s="21" t="str">
        <f t="shared" si="85"/>
        <v/>
      </c>
      <c r="W576" s="21" t="str">
        <f t="shared" si="85"/>
        <v/>
      </c>
      <c r="X576" s="21" t="str">
        <f t="shared" si="85"/>
        <v/>
      </c>
      <c r="Y576" s="21" t="str">
        <f t="shared" si="85"/>
        <v/>
      </c>
      <c r="Z576" s="21" t="str">
        <f t="shared" si="85"/>
        <v/>
      </c>
      <c r="AA576" s="21" t="str">
        <f t="shared" si="85"/>
        <v/>
      </c>
      <c r="AB576" s="38" t="str">
        <f t="shared" si="85"/>
        <v/>
      </c>
      <c r="AD576" s="36" t="str">
        <f>IF($N576="", "", IFERROR(INDEX(Campaigns!$D$11:$D$380, MATCH($N576, Campaigns!$E$11:$E$380, 0)), ""))</f>
        <v/>
      </c>
      <c r="AE576" s="38" t="str">
        <f>IF(COUNTIF($Q576:$AB576, "X")=0, "", IFERROR(INDEX('Intro &amp; Setup'!$T$17:$T$28, MATCH(INDEX($Q$10:$AB$10, $AC576, MATCH("X", $Q576:$AB576, 0)), 'Intro &amp; Setup'!$AA$17:$AA$28, 0)), ""))</f>
        <v/>
      </c>
      <c r="AG576" s="84" t="str">
        <f t="shared" si="82"/>
        <v/>
      </c>
      <c r="AI576" s="36">
        <f t="shared" si="83"/>
        <v>0</v>
      </c>
      <c r="AK576" s="36" t="str">
        <f t="shared" si="84"/>
        <v/>
      </c>
    </row>
    <row r="577" spans="1:37" x14ac:dyDescent="0.25">
      <c r="A577" s="34"/>
      <c r="B577" s="55"/>
      <c r="C577" s="56"/>
      <c r="D577" s="56"/>
      <c r="E577" s="56"/>
      <c r="F577" s="56"/>
      <c r="G577" s="57"/>
      <c r="H577" s="57"/>
      <c r="I577" s="58"/>
      <c r="J577" s="34"/>
      <c r="L577" s="36" t="str">
        <f>IF($B577="", "", IFERROR(FIND(Campaigns!$Q$4, $B577), ""))</f>
        <v/>
      </c>
      <c r="M577" s="73" t="str">
        <f t="shared" si="78"/>
        <v/>
      </c>
      <c r="N577" s="74" t="str">
        <f t="shared" si="79"/>
        <v/>
      </c>
      <c r="O577" s="22" t="str">
        <f t="shared" si="80"/>
        <v/>
      </c>
      <c r="Q577" s="20" t="str">
        <f t="shared" si="85"/>
        <v/>
      </c>
      <c r="R577" s="21" t="str">
        <f t="shared" si="85"/>
        <v/>
      </c>
      <c r="S577" s="21" t="str">
        <f t="shared" si="85"/>
        <v/>
      </c>
      <c r="T577" s="21" t="str">
        <f t="shared" si="85"/>
        <v/>
      </c>
      <c r="U577" s="21" t="str">
        <f t="shared" si="85"/>
        <v/>
      </c>
      <c r="V577" s="21" t="str">
        <f t="shared" si="85"/>
        <v/>
      </c>
      <c r="W577" s="21" t="str">
        <f t="shared" si="85"/>
        <v/>
      </c>
      <c r="X577" s="21" t="str">
        <f t="shared" si="85"/>
        <v/>
      </c>
      <c r="Y577" s="21" t="str">
        <f t="shared" si="85"/>
        <v/>
      </c>
      <c r="Z577" s="21" t="str">
        <f t="shared" si="85"/>
        <v/>
      </c>
      <c r="AA577" s="21" t="str">
        <f t="shared" si="85"/>
        <v/>
      </c>
      <c r="AB577" s="38" t="str">
        <f t="shared" si="85"/>
        <v/>
      </c>
      <c r="AD577" s="36" t="str">
        <f>IF($N577="", "", IFERROR(INDEX(Campaigns!$D$11:$D$380, MATCH($N577, Campaigns!$E$11:$E$380, 0)), ""))</f>
        <v/>
      </c>
      <c r="AE577" s="38" t="str">
        <f>IF(COUNTIF($Q577:$AB577, "X")=0, "", IFERROR(INDEX('Intro &amp; Setup'!$T$17:$T$28, MATCH(INDEX($Q$10:$AB$10, $AC577, MATCH("X", $Q577:$AB577, 0)), 'Intro &amp; Setup'!$AA$17:$AA$28, 0)), ""))</f>
        <v/>
      </c>
      <c r="AG577" s="84" t="str">
        <f t="shared" si="82"/>
        <v/>
      </c>
      <c r="AI577" s="36">
        <f t="shared" si="83"/>
        <v>0</v>
      </c>
      <c r="AK577" s="36" t="str">
        <f t="shared" si="84"/>
        <v/>
      </c>
    </row>
    <row r="578" spans="1:37" x14ac:dyDescent="0.25">
      <c r="A578" s="34"/>
      <c r="B578" s="55"/>
      <c r="C578" s="56"/>
      <c r="D578" s="56"/>
      <c r="E578" s="56"/>
      <c r="F578" s="56"/>
      <c r="G578" s="57"/>
      <c r="H578" s="57"/>
      <c r="I578" s="58"/>
      <c r="J578" s="34"/>
      <c r="L578" s="36" t="str">
        <f>IF($B578="", "", IFERROR(FIND(Campaigns!$Q$4, $B578), ""))</f>
        <v/>
      </c>
      <c r="M578" s="73" t="str">
        <f t="shared" si="78"/>
        <v/>
      </c>
      <c r="N578" s="74" t="str">
        <f t="shared" si="79"/>
        <v/>
      </c>
      <c r="O578" s="22" t="str">
        <f t="shared" si="80"/>
        <v/>
      </c>
      <c r="Q578" s="20" t="str">
        <f t="shared" si="85"/>
        <v/>
      </c>
      <c r="R578" s="21" t="str">
        <f t="shared" si="85"/>
        <v/>
      </c>
      <c r="S578" s="21" t="str">
        <f t="shared" si="85"/>
        <v/>
      </c>
      <c r="T578" s="21" t="str">
        <f t="shared" si="85"/>
        <v/>
      </c>
      <c r="U578" s="21" t="str">
        <f t="shared" si="85"/>
        <v/>
      </c>
      <c r="V578" s="21" t="str">
        <f t="shared" si="85"/>
        <v/>
      </c>
      <c r="W578" s="21" t="str">
        <f t="shared" si="85"/>
        <v/>
      </c>
      <c r="X578" s="21" t="str">
        <f t="shared" si="85"/>
        <v/>
      </c>
      <c r="Y578" s="21" t="str">
        <f t="shared" si="85"/>
        <v/>
      </c>
      <c r="Z578" s="21" t="str">
        <f t="shared" si="85"/>
        <v/>
      </c>
      <c r="AA578" s="21" t="str">
        <f t="shared" si="85"/>
        <v/>
      </c>
      <c r="AB578" s="38" t="str">
        <f t="shared" si="85"/>
        <v/>
      </c>
      <c r="AD578" s="36" t="str">
        <f>IF($N578="", "", IFERROR(INDEX(Campaigns!$D$11:$D$380, MATCH($N578, Campaigns!$E$11:$E$380, 0)), ""))</f>
        <v/>
      </c>
      <c r="AE578" s="38" t="str">
        <f>IF(COUNTIF($Q578:$AB578, "X")=0, "", IFERROR(INDEX('Intro &amp; Setup'!$T$17:$T$28, MATCH(INDEX($Q$10:$AB$10, $AC578, MATCH("X", $Q578:$AB578, 0)), 'Intro &amp; Setup'!$AA$17:$AA$28, 0)), ""))</f>
        <v/>
      </c>
      <c r="AG578" s="84" t="str">
        <f t="shared" si="82"/>
        <v/>
      </c>
      <c r="AI578" s="36">
        <f t="shared" si="83"/>
        <v>0</v>
      </c>
      <c r="AK578" s="36" t="str">
        <f t="shared" si="84"/>
        <v/>
      </c>
    </row>
    <row r="579" spans="1:37" x14ac:dyDescent="0.25">
      <c r="A579" s="34"/>
      <c r="B579" s="55"/>
      <c r="C579" s="56"/>
      <c r="D579" s="56"/>
      <c r="E579" s="56"/>
      <c r="F579" s="56"/>
      <c r="G579" s="57"/>
      <c r="H579" s="57"/>
      <c r="I579" s="58"/>
      <c r="J579" s="34"/>
      <c r="L579" s="36" t="str">
        <f>IF($B579="", "", IFERROR(FIND(Campaigns!$Q$4, $B579), ""))</f>
        <v/>
      </c>
      <c r="M579" s="73" t="str">
        <f t="shared" si="78"/>
        <v/>
      </c>
      <c r="N579" s="74" t="str">
        <f t="shared" si="79"/>
        <v/>
      </c>
      <c r="O579" s="22" t="str">
        <f t="shared" si="80"/>
        <v/>
      </c>
      <c r="Q579" s="20" t="str">
        <f t="shared" si="85"/>
        <v/>
      </c>
      <c r="R579" s="21" t="str">
        <f t="shared" si="85"/>
        <v/>
      </c>
      <c r="S579" s="21" t="str">
        <f t="shared" si="85"/>
        <v/>
      </c>
      <c r="T579" s="21" t="str">
        <f t="shared" si="85"/>
        <v/>
      </c>
      <c r="U579" s="21" t="str">
        <f t="shared" si="85"/>
        <v/>
      </c>
      <c r="V579" s="21" t="str">
        <f t="shared" si="85"/>
        <v/>
      </c>
      <c r="W579" s="21" t="str">
        <f t="shared" si="85"/>
        <v/>
      </c>
      <c r="X579" s="21" t="str">
        <f t="shared" si="85"/>
        <v/>
      </c>
      <c r="Y579" s="21" t="str">
        <f t="shared" si="85"/>
        <v/>
      </c>
      <c r="Z579" s="21" t="str">
        <f t="shared" si="85"/>
        <v/>
      </c>
      <c r="AA579" s="21" t="str">
        <f t="shared" si="85"/>
        <v/>
      </c>
      <c r="AB579" s="38" t="str">
        <f t="shared" si="85"/>
        <v/>
      </c>
      <c r="AD579" s="36" t="str">
        <f>IF($N579="", "", IFERROR(INDEX(Campaigns!$D$11:$D$380, MATCH($N579, Campaigns!$E$11:$E$380, 0)), ""))</f>
        <v/>
      </c>
      <c r="AE579" s="38" t="str">
        <f>IF(COUNTIF($Q579:$AB579, "X")=0, "", IFERROR(INDEX('Intro &amp; Setup'!$T$17:$T$28, MATCH(INDEX($Q$10:$AB$10, $AC579, MATCH("X", $Q579:$AB579, 0)), 'Intro &amp; Setup'!$AA$17:$AA$28, 0)), ""))</f>
        <v/>
      </c>
      <c r="AG579" s="84" t="str">
        <f t="shared" si="82"/>
        <v/>
      </c>
      <c r="AI579" s="36">
        <f t="shared" si="83"/>
        <v>0</v>
      </c>
      <c r="AK579" s="36" t="str">
        <f t="shared" si="84"/>
        <v/>
      </c>
    </row>
    <row r="580" spans="1:37" x14ac:dyDescent="0.25">
      <c r="A580" s="34"/>
      <c r="B580" s="55"/>
      <c r="C580" s="56"/>
      <c r="D580" s="56"/>
      <c r="E580" s="56"/>
      <c r="F580" s="56"/>
      <c r="G580" s="57"/>
      <c r="H580" s="57"/>
      <c r="I580" s="58"/>
      <c r="J580" s="34"/>
      <c r="L580" s="36" t="str">
        <f>IF($B580="", "", IFERROR(FIND(Campaigns!$Q$4, $B580), ""))</f>
        <v/>
      </c>
      <c r="M580" s="73" t="str">
        <f t="shared" si="78"/>
        <v/>
      </c>
      <c r="N580" s="74" t="str">
        <f t="shared" si="79"/>
        <v/>
      </c>
      <c r="O580" s="22" t="str">
        <f t="shared" si="80"/>
        <v/>
      </c>
      <c r="Q580" s="20" t="str">
        <f t="shared" si="85"/>
        <v/>
      </c>
      <c r="R580" s="21" t="str">
        <f t="shared" si="85"/>
        <v/>
      </c>
      <c r="S580" s="21" t="str">
        <f t="shared" si="85"/>
        <v/>
      </c>
      <c r="T580" s="21" t="str">
        <f t="shared" si="85"/>
        <v/>
      </c>
      <c r="U580" s="21" t="str">
        <f t="shared" si="85"/>
        <v/>
      </c>
      <c r="V580" s="21" t="str">
        <f t="shared" si="85"/>
        <v/>
      </c>
      <c r="W580" s="21" t="str">
        <f t="shared" si="85"/>
        <v/>
      </c>
      <c r="X580" s="21" t="str">
        <f t="shared" si="85"/>
        <v/>
      </c>
      <c r="Y580" s="21" t="str">
        <f t="shared" si="85"/>
        <v/>
      </c>
      <c r="Z580" s="21" t="str">
        <f t="shared" si="85"/>
        <v/>
      </c>
      <c r="AA580" s="21" t="str">
        <f t="shared" si="85"/>
        <v/>
      </c>
      <c r="AB580" s="38" t="str">
        <f t="shared" si="85"/>
        <v/>
      </c>
      <c r="AD580" s="36" t="str">
        <f>IF($N580="", "", IFERROR(INDEX(Campaigns!$D$11:$D$380, MATCH($N580, Campaigns!$E$11:$E$380, 0)), ""))</f>
        <v/>
      </c>
      <c r="AE580" s="38" t="str">
        <f>IF(COUNTIF($Q580:$AB580, "X")=0, "", IFERROR(INDEX('Intro &amp; Setup'!$T$17:$T$28, MATCH(INDEX($Q$10:$AB$10, $AC580, MATCH("X", $Q580:$AB580, 0)), 'Intro &amp; Setup'!$AA$17:$AA$28, 0)), ""))</f>
        <v/>
      </c>
      <c r="AG580" s="84" t="str">
        <f t="shared" si="82"/>
        <v/>
      </c>
      <c r="AI580" s="36">
        <f t="shared" si="83"/>
        <v>0</v>
      </c>
      <c r="AK580" s="36" t="str">
        <f t="shared" si="84"/>
        <v/>
      </c>
    </row>
    <row r="581" spans="1:37" x14ac:dyDescent="0.25">
      <c r="A581" s="34"/>
      <c r="B581" s="55"/>
      <c r="C581" s="56"/>
      <c r="D581" s="56"/>
      <c r="E581" s="56"/>
      <c r="F581" s="56"/>
      <c r="G581" s="57"/>
      <c r="H581" s="57"/>
      <c r="I581" s="58"/>
      <c r="J581" s="34"/>
      <c r="L581" s="36" t="str">
        <f>IF($B581="", "", IFERROR(FIND(Campaigns!$Q$4, $B581), ""))</f>
        <v/>
      </c>
      <c r="M581" s="73" t="str">
        <f t="shared" si="78"/>
        <v/>
      </c>
      <c r="N581" s="74" t="str">
        <f t="shared" si="79"/>
        <v/>
      </c>
      <c r="O581" s="22" t="str">
        <f t="shared" si="80"/>
        <v/>
      </c>
      <c r="Q581" s="20" t="str">
        <f t="shared" si="85"/>
        <v/>
      </c>
      <c r="R581" s="21" t="str">
        <f t="shared" si="85"/>
        <v/>
      </c>
      <c r="S581" s="21" t="str">
        <f t="shared" si="85"/>
        <v/>
      </c>
      <c r="T581" s="21" t="str">
        <f t="shared" si="85"/>
        <v/>
      </c>
      <c r="U581" s="21" t="str">
        <f t="shared" si="85"/>
        <v/>
      </c>
      <c r="V581" s="21" t="str">
        <f t="shared" si="85"/>
        <v/>
      </c>
      <c r="W581" s="21" t="str">
        <f t="shared" si="85"/>
        <v/>
      </c>
      <c r="X581" s="21" t="str">
        <f t="shared" si="85"/>
        <v/>
      </c>
      <c r="Y581" s="21" t="str">
        <f t="shared" si="85"/>
        <v/>
      </c>
      <c r="Z581" s="21" t="str">
        <f t="shared" si="85"/>
        <v/>
      </c>
      <c r="AA581" s="21" t="str">
        <f t="shared" si="85"/>
        <v/>
      </c>
      <c r="AB581" s="38" t="str">
        <f t="shared" si="85"/>
        <v/>
      </c>
      <c r="AD581" s="36" t="str">
        <f>IF($N581="", "", IFERROR(INDEX(Campaigns!$D$11:$D$380, MATCH($N581, Campaigns!$E$11:$E$380, 0)), ""))</f>
        <v/>
      </c>
      <c r="AE581" s="38" t="str">
        <f>IF(COUNTIF($Q581:$AB581, "X")=0, "", IFERROR(INDEX('Intro &amp; Setup'!$T$17:$T$28, MATCH(INDEX($Q$10:$AB$10, $AC581, MATCH("X", $Q581:$AB581, 0)), 'Intro &amp; Setup'!$AA$17:$AA$28, 0)), ""))</f>
        <v/>
      </c>
      <c r="AG581" s="84" t="str">
        <f t="shared" si="82"/>
        <v/>
      </c>
      <c r="AI581" s="36">
        <f t="shared" si="83"/>
        <v>0</v>
      </c>
      <c r="AK581" s="36" t="str">
        <f t="shared" si="84"/>
        <v/>
      </c>
    </row>
    <row r="582" spans="1:37" x14ac:dyDescent="0.25">
      <c r="A582" s="34"/>
      <c r="B582" s="55"/>
      <c r="C582" s="56"/>
      <c r="D582" s="56"/>
      <c r="E582" s="56"/>
      <c r="F582" s="56"/>
      <c r="G582" s="57"/>
      <c r="H582" s="57"/>
      <c r="I582" s="58"/>
      <c r="J582" s="34"/>
      <c r="L582" s="36" t="str">
        <f>IF($B582="", "", IFERROR(FIND(Campaigns!$Q$4, $B582), ""))</f>
        <v/>
      </c>
      <c r="M582" s="73" t="str">
        <f t="shared" si="78"/>
        <v/>
      </c>
      <c r="N582" s="74" t="str">
        <f t="shared" si="79"/>
        <v/>
      </c>
      <c r="O582" s="22" t="str">
        <f t="shared" si="80"/>
        <v/>
      </c>
      <c r="Q582" s="20" t="str">
        <f t="shared" si="85"/>
        <v/>
      </c>
      <c r="R582" s="21" t="str">
        <f t="shared" si="85"/>
        <v/>
      </c>
      <c r="S582" s="21" t="str">
        <f t="shared" si="85"/>
        <v/>
      </c>
      <c r="T582" s="21" t="str">
        <f t="shared" si="85"/>
        <v/>
      </c>
      <c r="U582" s="21" t="str">
        <f t="shared" si="85"/>
        <v/>
      </c>
      <c r="V582" s="21" t="str">
        <f t="shared" si="85"/>
        <v/>
      </c>
      <c r="W582" s="21" t="str">
        <f t="shared" si="85"/>
        <v/>
      </c>
      <c r="X582" s="21" t="str">
        <f t="shared" si="85"/>
        <v/>
      </c>
      <c r="Y582" s="21" t="str">
        <f t="shared" si="85"/>
        <v/>
      </c>
      <c r="Z582" s="21" t="str">
        <f t="shared" si="85"/>
        <v/>
      </c>
      <c r="AA582" s="21" t="str">
        <f t="shared" si="85"/>
        <v/>
      </c>
      <c r="AB582" s="38" t="str">
        <f t="shared" si="85"/>
        <v/>
      </c>
      <c r="AD582" s="36" t="str">
        <f>IF($N582="", "", IFERROR(INDEX(Campaigns!$D$11:$D$380, MATCH($N582, Campaigns!$E$11:$E$380, 0)), ""))</f>
        <v/>
      </c>
      <c r="AE582" s="38" t="str">
        <f>IF(COUNTIF($Q582:$AB582, "X")=0, "", IFERROR(INDEX('Intro &amp; Setup'!$T$17:$T$28, MATCH(INDEX($Q$10:$AB$10, $AC582, MATCH("X", $Q582:$AB582, 0)), 'Intro &amp; Setup'!$AA$17:$AA$28, 0)), ""))</f>
        <v/>
      </c>
      <c r="AG582" s="84" t="str">
        <f t="shared" si="82"/>
        <v/>
      </c>
      <c r="AI582" s="36">
        <f t="shared" si="83"/>
        <v>0</v>
      </c>
      <c r="AK582" s="36" t="str">
        <f t="shared" si="84"/>
        <v/>
      </c>
    </row>
    <row r="583" spans="1:37" x14ac:dyDescent="0.25">
      <c r="A583" s="34"/>
      <c r="B583" s="55"/>
      <c r="C583" s="56"/>
      <c r="D583" s="56"/>
      <c r="E583" s="56"/>
      <c r="F583" s="56"/>
      <c r="G583" s="57"/>
      <c r="H583" s="57"/>
      <c r="I583" s="58"/>
      <c r="J583" s="34"/>
      <c r="L583" s="36" t="str">
        <f>IF($B583="", "", IFERROR(FIND(Campaigns!$Q$4, $B583), ""))</f>
        <v/>
      </c>
      <c r="M583" s="73" t="str">
        <f t="shared" si="78"/>
        <v/>
      </c>
      <c r="N583" s="74" t="str">
        <f t="shared" si="79"/>
        <v/>
      </c>
      <c r="O583" s="22" t="str">
        <f t="shared" si="80"/>
        <v/>
      </c>
      <c r="Q583" s="20" t="str">
        <f t="shared" si="85"/>
        <v/>
      </c>
      <c r="R583" s="21" t="str">
        <f t="shared" si="85"/>
        <v/>
      </c>
      <c r="S583" s="21" t="str">
        <f t="shared" si="85"/>
        <v/>
      </c>
      <c r="T583" s="21" t="str">
        <f t="shared" si="85"/>
        <v/>
      </c>
      <c r="U583" s="21" t="str">
        <f t="shared" si="85"/>
        <v/>
      </c>
      <c r="V583" s="21" t="str">
        <f t="shared" si="85"/>
        <v/>
      </c>
      <c r="W583" s="21" t="str">
        <f t="shared" si="85"/>
        <v/>
      </c>
      <c r="X583" s="21" t="str">
        <f t="shared" si="85"/>
        <v/>
      </c>
      <c r="Y583" s="21" t="str">
        <f t="shared" si="85"/>
        <v/>
      </c>
      <c r="Z583" s="21" t="str">
        <f t="shared" si="85"/>
        <v/>
      </c>
      <c r="AA583" s="21" t="str">
        <f t="shared" si="85"/>
        <v/>
      </c>
      <c r="AB583" s="38" t="str">
        <f t="shared" si="85"/>
        <v/>
      </c>
      <c r="AD583" s="36" t="str">
        <f>IF($N583="", "", IFERROR(INDEX(Campaigns!$D$11:$D$380, MATCH($N583, Campaigns!$E$11:$E$380, 0)), ""))</f>
        <v/>
      </c>
      <c r="AE583" s="38" t="str">
        <f>IF(COUNTIF($Q583:$AB583, "X")=0, "", IFERROR(INDEX('Intro &amp; Setup'!$T$17:$T$28, MATCH(INDEX($Q$10:$AB$10, $AC583, MATCH("X", $Q583:$AB583, 0)), 'Intro &amp; Setup'!$AA$17:$AA$28, 0)), ""))</f>
        <v/>
      </c>
      <c r="AG583" s="84" t="str">
        <f t="shared" si="82"/>
        <v/>
      </c>
      <c r="AI583" s="36">
        <f t="shared" si="83"/>
        <v>0</v>
      </c>
      <c r="AK583" s="36" t="str">
        <f t="shared" si="84"/>
        <v/>
      </c>
    </row>
    <row r="584" spans="1:37" x14ac:dyDescent="0.25">
      <c r="A584" s="34"/>
      <c r="B584" s="55"/>
      <c r="C584" s="56"/>
      <c r="D584" s="56"/>
      <c r="E584" s="56"/>
      <c r="F584" s="56"/>
      <c r="G584" s="57"/>
      <c r="H584" s="57"/>
      <c r="I584" s="58"/>
      <c r="J584" s="34"/>
      <c r="L584" s="36" t="str">
        <f>IF($B584="", "", IFERROR(FIND(Campaigns!$Q$4, $B584), ""))</f>
        <v/>
      </c>
      <c r="M584" s="73" t="str">
        <f t="shared" si="78"/>
        <v/>
      </c>
      <c r="N584" s="74" t="str">
        <f t="shared" si="79"/>
        <v/>
      </c>
      <c r="O584" s="22" t="str">
        <f t="shared" si="80"/>
        <v/>
      </c>
      <c r="Q584" s="20" t="str">
        <f t="shared" si="85"/>
        <v/>
      </c>
      <c r="R584" s="21" t="str">
        <f t="shared" si="85"/>
        <v/>
      </c>
      <c r="S584" s="21" t="str">
        <f t="shared" si="85"/>
        <v/>
      </c>
      <c r="T584" s="21" t="str">
        <f t="shared" si="85"/>
        <v/>
      </c>
      <c r="U584" s="21" t="str">
        <f t="shared" si="85"/>
        <v/>
      </c>
      <c r="V584" s="21" t="str">
        <f t="shared" si="85"/>
        <v/>
      </c>
      <c r="W584" s="21" t="str">
        <f t="shared" si="85"/>
        <v/>
      </c>
      <c r="X584" s="21" t="str">
        <f t="shared" si="85"/>
        <v/>
      </c>
      <c r="Y584" s="21" t="str">
        <f t="shared" si="85"/>
        <v/>
      </c>
      <c r="Z584" s="21" t="str">
        <f t="shared" si="85"/>
        <v/>
      </c>
      <c r="AA584" s="21" t="str">
        <f t="shared" si="85"/>
        <v/>
      </c>
      <c r="AB584" s="38" t="str">
        <f t="shared" si="85"/>
        <v/>
      </c>
      <c r="AD584" s="36" t="str">
        <f>IF($N584="", "", IFERROR(INDEX(Campaigns!$D$11:$D$380, MATCH($N584, Campaigns!$E$11:$E$380, 0)), ""))</f>
        <v/>
      </c>
      <c r="AE584" s="38" t="str">
        <f>IF(COUNTIF($Q584:$AB584, "X")=0, "", IFERROR(INDEX('Intro &amp; Setup'!$T$17:$T$28, MATCH(INDEX($Q$10:$AB$10, $AC584, MATCH("X", $Q584:$AB584, 0)), 'Intro &amp; Setup'!$AA$17:$AA$28, 0)), ""))</f>
        <v/>
      </c>
      <c r="AG584" s="84" t="str">
        <f t="shared" si="82"/>
        <v/>
      </c>
      <c r="AI584" s="36">
        <f t="shared" si="83"/>
        <v>0</v>
      </c>
      <c r="AK584" s="36" t="str">
        <f t="shared" si="84"/>
        <v/>
      </c>
    </row>
    <row r="585" spans="1:37" x14ac:dyDescent="0.25">
      <c r="A585" s="34"/>
      <c r="B585" s="55"/>
      <c r="C585" s="56"/>
      <c r="D585" s="56"/>
      <c r="E585" s="56"/>
      <c r="F585" s="56"/>
      <c r="G585" s="57"/>
      <c r="H585" s="57"/>
      <c r="I585" s="58"/>
      <c r="J585" s="34"/>
      <c r="L585" s="36" t="str">
        <f>IF($B585="", "", IFERROR(FIND(Campaigns!$Q$4, $B585), ""))</f>
        <v/>
      </c>
      <c r="M585" s="73" t="str">
        <f t="shared" si="78"/>
        <v/>
      </c>
      <c r="N585" s="74" t="str">
        <f t="shared" si="79"/>
        <v/>
      </c>
      <c r="O585" s="22" t="str">
        <f t="shared" si="80"/>
        <v/>
      </c>
      <c r="Q585" s="20" t="str">
        <f t="shared" si="85"/>
        <v/>
      </c>
      <c r="R585" s="21" t="str">
        <f t="shared" si="85"/>
        <v/>
      </c>
      <c r="S585" s="21" t="str">
        <f t="shared" si="85"/>
        <v/>
      </c>
      <c r="T585" s="21" t="str">
        <f t="shared" si="85"/>
        <v/>
      </c>
      <c r="U585" s="21" t="str">
        <f t="shared" si="85"/>
        <v/>
      </c>
      <c r="V585" s="21" t="str">
        <f t="shared" si="85"/>
        <v/>
      </c>
      <c r="W585" s="21" t="str">
        <f t="shared" si="85"/>
        <v/>
      </c>
      <c r="X585" s="21" t="str">
        <f t="shared" si="85"/>
        <v/>
      </c>
      <c r="Y585" s="21" t="str">
        <f t="shared" si="85"/>
        <v/>
      </c>
      <c r="Z585" s="21" t="str">
        <f t="shared" si="85"/>
        <v/>
      </c>
      <c r="AA585" s="21" t="str">
        <f t="shared" si="85"/>
        <v/>
      </c>
      <c r="AB585" s="38" t="str">
        <f t="shared" si="85"/>
        <v/>
      </c>
      <c r="AD585" s="36" t="str">
        <f>IF($N585="", "", IFERROR(INDEX(Campaigns!$D$11:$D$380, MATCH($N585, Campaigns!$E$11:$E$380, 0)), ""))</f>
        <v/>
      </c>
      <c r="AE585" s="38" t="str">
        <f>IF(COUNTIF($Q585:$AB585, "X")=0, "", IFERROR(INDEX('Intro &amp; Setup'!$T$17:$T$28, MATCH(INDEX($Q$10:$AB$10, $AC585, MATCH("X", $Q585:$AB585, 0)), 'Intro &amp; Setup'!$AA$17:$AA$28, 0)), ""))</f>
        <v/>
      </c>
      <c r="AG585" s="84" t="str">
        <f t="shared" si="82"/>
        <v/>
      </c>
      <c r="AI585" s="36">
        <f t="shared" si="83"/>
        <v>0</v>
      </c>
      <c r="AK585" s="36" t="str">
        <f t="shared" si="84"/>
        <v/>
      </c>
    </row>
    <row r="586" spans="1:37" x14ac:dyDescent="0.25">
      <c r="A586" s="34"/>
      <c r="B586" s="55"/>
      <c r="C586" s="56"/>
      <c r="D586" s="56"/>
      <c r="E586" s="56"/>
      <c r="F586" s="56"/>
      <c r="G586" s="57"/>
      <c r="H586" s="57"/>
      <c r="I586" s="58"/>
      <c r="J586" s="34"/>
      <c r="L586" s="36" t="str">
        <f>IF($B586="", "", IFERROR(FIND(Campaigns!$Q$4, $B586), ""))</f>
        <v/>
      </c>
      <c r="M586" s="73" t="str">
        <f t="shared" si="78"/>
        <v/>
      </c>
      <c r="N586" s="74" t="str">
        <f t="shared" si="79"/>
        <v/>
      </c>
      <c r="O586" s="22" t="str">
        <f t="shared" si="80"/>
        <v/>
      </c>
      <c r="Q586" s="20" t="str">
        <f t="shared" si="85"/>
        <v/>
      </c>
      <c r="R586" s="21" t="str">
        <f t="shared" si="85"/>
        <v/>
      </c>
      <c r="S586" s="21" t="str">
        <f t="shared" si="85"/>
        <v/>
      </c>
      <c r="T586" s="21" t="str">
        <f t="shared" si="85"/>
        <v/>
      </c>
      <c r="U586" s="21" t="str">
        <f t="shared" si="85"/>
        <v/>
      </c>
      <c r="V586" s="21" t="str">
        <f t="shared" si="85"/>
        <v/>
      </c>
      <c r="W586" s="21" t="str">
        <f t="shared" si="85"/>
        <v/>
      </c>
      <c r="X586" s="21" t="str">
        <f t="shared" si="85"/>
        <v/>
      </c>
      <c r="Y586" s="21" t="str">
        <f t="shared" si="85"/>
        <v/>
      </c>
      <c r="Z586" s="21" t="str">
        <f t="shared" si="85"/>
        <v/>
      </c>
      <c r="AA586" s="21" t="str">
        <f t="shared" si="85"/>
        <v/>
      </c>
      <c r="AB586" s="38" t="str">
        <f t="shared" si="85"/>
        <v/>
      </c>
      <c r="AD586" s="36" t="str">
        <f>IF($N586="", "", IFERROR(INDEX(Campaigns!$D$11:$D$380, MATCH($N586, Campaigns!$E$11:$E$380, 0)), ""))</f>
        <v/>
      </c>
      <c r="AE586" s="38" t="str">
        <f>IF(COUNTIF($Q586:$AB586, "X")=0, "", IFERROR(INDEX('Intro &amp; Setup'!$T$17:$T$28, MATCH(INDEX($Q$10:$AB$10, $AC586, MATCH("X", $Q586:$AB586, 0)), 'Intro &amp; Setup'!$AA$17:$AA$28, 0)), ""))</f>
        <v/>
      </c>
      <c r="AG586" s="84" t="str">
        <f t="shared" si="82"/>
        <v/>
      </c>
      <c r="AI586" s="36">
        <f t="shared" si="83"/>
        <v>0</v>
      </c>
      <c r="AK586" s="36" t="str">
        <f t="shared" si="84"/>
        <v/>
      </c>
    </row>
    <row r="587" spans="1:37" x14ac:dyDescent="0.25">
      <c r="A587" s="34"/>
      <c r="B587" s="55"/>
      <c r="C587" s="56"/>
      <c r="D587" s="56"/>
      <c r="E587" s="56"/>
      <c r="F587" s="56"/>
      <c r="G587" s="57"/>
      <c r="H587" s="57"/>
      <c r="I587" s="58"/>
      <c r="J587" s="34"/>
      <c r="L587" s="36" t="str">
        <f>IF($B587="", "", IFERROR(FIND(Campaigns!$Q$4, $B587), ""))</f>
        <v/>
      </c>
      <c r="M587" s="73" t="str">
        <f t="shared" si="78"/>
        <v/>
      </c>
      <c r="N587" s="74" t="str">
        <f t="shared" si="79"/>
        <v/>
      </c>
      <c r="O587" s="22" t="str">
        <f t="shared" si="80"/>
        <v/>
      </c>
      <c r="Q587" s="20" t="str">
        <f t="shared" si="85"/>
        <v/>
      </c>
      <c r="R587" s="21" t="str">
        <f t="shared" si="85"/>
        <v/>
      </c>
      <c r="S587" s="21" t="str">
        <f t="shared" si="85"/>
        <v/>
      </c>
      <c r="T587" s="21" t="str">
        <f t="shared" si="85"/>
        <v/>
      </c>
      <c r="U587" s="21" t="str">
        <f t="shared" si="85"/>
        <v/>
      </c>
      <c r="V587" s="21" t="str">
        <f t="shared" si="85"/>
        <v/>
      </c>
      <c r="W587" s="21" t="str">
        <f t="shared" si="85"/>
        <v/>
      </c>
      <c r="X587" s="21" t="str">
        <f t="shared" si="85"/>
        <v/>
      </c>
      <c r="Y587" s="21" t="str">
        <f t="shared" si="85"/>
        <v/>
      </c>
      <c r="Z587" s="21" t="str">
        <f t="shared" si="85"/>
        <v/>
      </c>
      <c r="AA587" s="21" t="str">
        <f t="shared" si="85"/>
        <v/>
      </c>
      <c r="AB587" s="38" t="str">
        <f t="shared" si="85"/>
        <v/>
      </c>
      <c r="AD587" s="36" t="str">
        <f>IF($N587="", "", IFERROR(INDEX(Campaigns!$D$11:$D$380, MATCH($N587, Campaigns!$E$11:$E$380, 0)), ""))</f>
        <v/>
      </c>
      <c r="AE587" s="38" t="str">
        <f>IF(COUNTIF($Q587:$AB587, "X")=0, "", IFERROR(INDEX('Intro &amp; Setup'!$T$17:$T$28, MATCH(INDEX($Q$10:$AB$10, $AC587, MATCH("X", $Q587:$AB587, 0)), 'Intro &amp; Setup'!$AA$17:$AA$28, 0)), ""))</f>
        <v/>
      </c>
      <c r="AG587" s="84" t="str">
        <f t="shared" si="82"/>
        <v/>
      </c>
      <c r="AI587" s="36">
        <f t="shared" si="83"/>
        <v>0</v>
      </c>
      <c r="AK587" s="36" t="str">
        <f t="shared" si="84"/>
        <v/>
      </c>
    </row>
    <row r="588" spans="1:37" x14ac:dyDescent="0.25">
      <c r="A588" s="34"/>
      <c r="B588" s="55"/>
      <c r="C588" s="56"/>
      <c r="D588" s="56"/>
      <c r="E588" s="56"/>
      <c r="F588" s="56"/>
      <c r="G588" s="57"/>
      <c r="H588" s="57"/>
      <c r="I588" s="58"/>
      <c r="J588" s="34"/>
      <c r="L588" s="36" t="str">
        <f>IF($B588="", "", IFERROR(FIND(Campaigns!$Q$4, $B588), ""))</f>
        <v/>
      </c>
      <c r="M588" s="73" t="str">
        <f t="shared" ref="M588:M651" si="87">IFERROR(REPLACE($B588, 1, $L588+$L$9-1, ""), "")</f>
        <v/>
      </c>
      <c r="N588" s="74" t="str">
        <f t="shared" ref="N588:N651" si="88">IFERROR(LEFT($M588, FIND("-", $M588)-1), "")</f>
        <v/>
      </c>
      <c r="O588" s="22" t="str">
        <f t="shared" ref="O588:O651" si="89">IFERROR(REPLACE($M588, 1, FIND("-", $M588), ""), "")</f>
        <v/>
      </c>
      <c r="Q588" s="20" t="str">
        <f t="shared" si="85"/>
        <v/>
      </c>
      <c r="R588" s="21" t="str">
        <f t="shared" si="85"/>
        <v/>
      </c>
      <c r="S588" s="21" t="str">
        <f t="shared" si="85"/>
        <v/>
      </c>
      <c r="T588" s="21" t="str">
        <f t="shared" si="85"/>
        <v/>
      </c>
      <c r="U588" s="21" t="str">
        <f t="shared" si="85"/>
        <v/>
      </c>
      <c r="V588" s="21" t="str">
        <f t="shared" si="85"/>
        <v/>
      </c>
      <c r="W588" s="21" t="str">
        <f t="shared" si="85"/>
        <v/>
      </c>
      <c r="X588" s="21" t="str">
        <f t="shared" si="85"/>
        <v/>
      </c>
      <c r="Y588" s="21" t="str">
        <f t="shared" si="85"/>
        <v/>
      </c>
      <c r="Z588" s="21" t="str">
        <f t="shared" si="85"/>
        <v/>
      </c>
      <c r="AA588" s="21" t="str">
        <f t="shared" si="85"/>
        <v/>
      </c>
      <c r="AB588" s="38" t="str">
        <f t="shared" si="85"/>
        <v/>
      </c>
      <c r="AD588" s="36" t="str">
        <f>IF($N588="", "", IFERROR(INDEX(Campaigns!$D$11:$D$380, MATCH($N588, Campaigns!$E$11:$E$380, 0)), ""))</f>
        <v/>
      </c>
      <c r="AE588" s="38" t="str">
        <f>IF(COUNTIF($Q588:$AB588, "X")=0, "", IFERROR(INDEX('Intro &amp; Setup'!$T$17:$T$28, MATCH(INDEX($Q$10:$AB$10, $AC588, MATCH("X", $Q588:$AB588, 0)), 'Intro &amp; Setup'!$AA$17:$AA$28, 0)), ""))</f>
        <v/>
      </c>
      <c r="AG588" s="84" t="str">
        <f t="shared" ref="AG588:AG651" si="90">IF(OR($AD588="", $AE588=""), "", _xlfn.CONCAT($AD588, "-", $AE588))</f>
        <v/>
      </c>
      <c r="AI588" s="36">
        <f t="shared" ref="AI588:AI651" si="91">IF($AI$4=$AI$6, $C588, IF($AI$4=$AI$7, $D588, IF($AI$4=$AI$8, $F588, "")))</f>
        <v>0</v>
      </c>
      <c r="AK588" s="36" t="str">
        <f t="shared" ref="AK588:AK651" si="92">IF($AG588="", "", "X")</f>
        <v/>
      </c>
    </row>
    <row r="589" spans="1:37" x14ac:dyDescent="0.25">
      <c r="A589" s="34"/>
      <c r="B589" s="55"/>
      <c r="C589" s="56"/>
      <c r="D589" s="56"/>
      <c r="E589" s="56"/>
      <c r="F589" s="56"/>
      <c r="G589" s="57"/>
      <c r="H589" s="57"/>
      <c r="I589" s="58"/>
      <c r="J589" s="34"/>
      <c r="L589" s="36" t="str">
        <f>IF($B589="", "", IFERROR(FIND(Campaigns!$Q$4, $B589), ""))</f>
        <v/>
      </c>
      <c r="M589" s="73" t="str">
        <f t="shared" si="87"/>
        <v/>
      </c>
      <c r="N589" s="74" t="str">
        <f t="shared" si="88"/>
        <v/>
      </c>
      <c r="O589" s="22" t="str">
        <f t="shared" si="89"/>
        <v/>
      </c>
      <c r="Q589" s="20" t="str">
        <f t="shared" ref="Q589:AB610" si="93">IFERROR(IF(Q$10="", "", IF(LEFT($O589, Q$8)=Q$10, "X", "")), "")</f>
        <v/>
      </c>
      <c r="R589" s="21" t="str">
        <f t="shared" si="93"/>
        <v/>
      </c>
      <c r="S589" s="21" t="str">
        <f t="shared" si="93"/>
        <v/>
      </c>
      <c r="T589" s="21" t="str">
        <f t="shared" si="93"/>
        <v/>
      </c>
      <c r="U589" s="21" t="str">
        <f t="shared" si="93"/>
        <v/>
      </c>
      <c r="V589" s="21" t="str">
        <f t="shared" si="93"/>
        <v/>
      </c>
      <c r="W589" s="21" t="str">
        <f t="shared" si="93"/>
        <v/>
      </c>
      <c r="X589" s="21" t="str">
        <f t="shared" si="93"/>
        <v/>
      </c>
      <c r="Y589" s="21" t="str">
        <f t="shared" si="93"/>
        <v/>
      </c>
      <c r="Z589" s="21" t="str">
        <f t="shared" si="93"/>
        <v/>
      </c>
      <c r="AA589" s="21" t="str">
        <f t="shared" si="93"/>
        <v/>
      </c>
      <c r="AB589" s="38" t="str">
        <f t="shared" si="93"/>
        <v/>
      </c>
      <c r="AD589" s="36" t="str">
        <f>IF($N589="", "", IFERROR(INDEX(Campaigns!$D$11:$D$380, MATCH($N589, Campaigns!$E$11:$E$380, 0)), ""))</f>
        <v/>
      </c>
      <c r="AE589" s="38" t="str">
        <f>IF(COUNTIF($Q589:$AB589, "X")=0, "", IFERROR(INDEX('Intro &amp; Setup'!$T$17:$T$28, MATCH(INDEX($Q$10:$AB$10, $AC589, MATCH("X", $Q589:$AB589, 0)), 'Intro &amp; Setup'!$AA$17:$AA$28, 0)), ""))</f>
        <v/>
      </c>
      <c r="AG589" s="84" t="str">
        <f t="shared" si="90"/>
        <v/>
      </c>
      <c r="AI589" s="36">
        <f t="shared" si="91"/>
        <v>0</v>
      </c>
      <c r="AK589" s="36" t="str">
        <f t="shared" si="92"/>
        <v/>
      </c>
    </row>
    <row r="590" spans="1:37" x14ac:dyDescent="0.25">
      <c r="A590" s="34"/>
      <c r="B590" s="55"/>
      <c r="C590" s="56"/>
      <c r="D590" s="56"/>
      <c r="E590" s="56"/>
      <c r="F590" s="56"/>
      <c r="G590" s="57"/>
      <c r="H590" s="57"/>
      <c r="I590" s="58"/>
      <c r="J590" s="34"/>
      <c r="L590" s="36" t="str">
        <f>IF($B590="", "", IFERROR(FIND(Campaigns!$Q$4, $B590), ""))</f>
        <v/>
      </c>
      <c r="M590" s="73" t="str">
        <f t="shared" si="87"/>
        <v/>
      </c>
      <c r="N590" s="74" t="str">
        <f t="shared" si="88"/>
        <v/>
      </c>
      <c r="O590" s="22" t="str">
        <f t="shared" si="89"/>
        <v/>
      </c>
      <c r="Q590" s="20" t="str">
        <f t="shared" si="93"/>
        <v/>
      </c>
      <c r="R590" s="21" t="str">
        <f t="shared" si="93"/>
        <v/>
      </c>
      <c r="S590" s="21" t="str">
        <f t="shared" si="93"/>
        <v/>
      </c>
      <c r="T590" s="21" t="str">
        <f t="shared" si="93"/>
        <v/>
      </c>
      <c r="U590" s="21" t="str">
        <f t="shared" si="93"/>
        <v/>
      </c>
      <c r="V590" s="21" t="str">
        <f t="shared" si="93"/>
        <v/>
      </c>
      <c r="W590" s="21" t="str">
        <f t="shared" si="93"/>
        <v/>
      </c>
      <c r="X590" s="21" t="str">
        <f t="shared" si="93"/>
        <v/>
      </c>
      <c r="Y590" s="21" t="str">
        <f t="shared" si="93"/>
        <v/>
      </c>
      <c r="Z590" s="21" t="str">
        <f t="shared" si="93"/>
        <v/>
      </c>
      <c r="AA590" s="21" t="str">
        <f t="shared" si="93"/>
        <v/>
      </c>
      <c r="AB590" s="38" t="str">
        <f t="shared" si="93"/>
        <v/>
      </c>
      <c r="AD590" s="36" t="str">
        <f>IF($N590="", "", IFERROR(INDEX(Campaigns!$D$11:$D$380, MATCH($N590, Campaigns!$E$11:$E$380, 0)), ""))</f>
        <v/>
      </c>
      <c r="AE590" s="38" t="str">
        <f>IF(COUNTIF($Q590:$AB590, "X")=0, "", IFERROR(INDEX('Intro &amp; Setup'!$T$17:$T$28, MATCH(INDEX($Q$10:$AB$10, $AC590, MATCH("X", $Q590:$AB590, 0)), 'Intro &amp; Setup'!$AA$17:$AA$28, 0)), ""))</f>
        <v/>
      </c>
      <c r="AG590" s="84" t="str">
        <f t="shared" si="90"/>
        <v/>
      </c>
      <c r="AI590" s="36">
        <f t="shared" si="91"/>
        <v>0</v>
      </c>
      <c r="AK590" s="36" t="str">
        <f t="shared" si="92"/>
        <v/>
      </c>
    </row>
    <row r="591" spans="1:37" x14ac:dyDescent="0.25">
      <c r="A591" s="34"/>
      <c r="B591" s="55"/>
      <c r="C591" s="56"/>
      <c r="D591" s="56"/>
      <c r="E591" s="56"/>
      <c r="F591" s="56"/>
      <c r="G591" s="57"/>
      <c r="H591" s="57"/>
      <c r="I591" s="58"/>
      <c r="J591" s="34"/>
      <c r="L591" s="36" t="str">
        <f>IF($B591="", "", IFERROR(FIND(Campaigns!$Q$4, $B591), ""))</f>
        <v/>
      </c>
      <c r="M591" s="73" t="str">
        <f t="shared" si="87"/>
        <v/>
      </c>
      <c r="N591" s="74" t="str">
        <f t="shared" si="88"/>
        <v/>
      </c>
      <c r="O591" s="22" t="str">
        <f t="shared" si="89"/>
        <v/>
      </c>
      <c r="Q591" s="20" t="str">
        <f t="shared" si="93"/>
        <v/>
      </c>
      <c r="R591" s="21" t="str">
        <f t="shared" si="93"/>
        <v/>
      </c>
      <c r="S591" s="21" t="str">
        <f t="shared" si="93"/>
        <v/>
      </c>
      <c r="T591" s="21" t="str">
        <f t="shared" si="93"/>
        <v/>
      </c>
      <c r="U591" s="21" t="str">
        <f t="shared" si="93"/>
        <v/>
      </c>
      <c r="V591" s="21" t="str">
        <f t="shared" si="93"/>
        <v/>
      </c>
      <c r="W591" s="21" t="str">
        <f t="shared" si="93"/>
        <v/>
      </c>
      <c r="X591" s="21" t="str">
        <f t="shared" si="93"/>
        <v/>
      </c>
      <c r="Y591" s="21" t="str">
        <f t="shared" si="93"/>
        <v/>
      </c>
      <c r="Z591" s="21" t="str">
        <f t="shared" si="93"/>
        <v/>
      </c>
      <c r="AA591" s="21" t="str">
        <f t="shared" si="93"/>
        <v/>
      </c>
      <c r="AB591" s="38" t="str">
        <f t="shared" si="93"/>
        <v/>
      </c>
      <c r="AD591" s="36" t="str">
        <f>IF($N591="", "", IFERROR(INDEX(Campaigns!$D$11:$D$380, MATCH($N591, Campaigns!$E$11:$E$380, 0)), ""))</f>
        <v/>
      </c>
      <c r="AE591" s="38" t="str">
        <f>IF(COUNTIF($Q591:$AB591, "X")=0, "", IFERROR(INDEX('Intro &amp; Setup'!$T$17:$T$28, MATCH(INDEX($Q$10:$AB$10, $AC591, MATCH("X", $Q591:$AB591, 0)), 'Intro &amp; Setup'!$AA$17:$AA$28, 0)), ""))</f>
        <v/>
      </c>
      <c r="AG591" s="84" t="str">
        <f t="shared" si="90"/>
        <v/>
      </c>
      <c r="AI591" s="36">
        <f t="shared" si="91"/>
        <v>0</v>
      </c>
      <c r="AK591" s="36" t="str">
        <f t="shared" si="92"/>
        <v/>
      </c>
    </row>
    <row r="592" spans="1:37" x14ac:dyDescent="0.25">
      <c r="A592" s="34"/>
      <c r="B592" s="55"/>
      <c r="C592" s="56"/>
      <c r="D592" s="56"/>
      <c r="E592" s="56"/>
      <c r="F592" s="56"/>
      <c r="G592" s="57"/>
      <c r="H592" s="57"/>
      <c r="I592" s="58"/>
      <c r="J592" s="34"/>
      <c r="L592" s="36" t="str">
        <f>IF($B592="", "", IFERROR(FIND(Campaigns!$Q$4, $B592), ""))</f>
        <v/>
      </c>
      <c r="M592" s="73" t="str">
        <f t="shared" si="87"/>
        <v/>
      </c>
      <c r="N592" s="74" t="str">
        <f t="shared" si="88"/>
        <v/>
      </c>
      <c r="O592" s="22" t="str">
        <f t="shared" si="89"/>
        <v/>
      </c>
      <c r="Q592" s="20" t="str">
        <f t="shared" si="93"/>
        <v/>
      </c>
      <c r="R592" s="21" t="str">
        <f t="shared" si="93"/>
        <v/>
      </c>
      <c r="S592" s="21" t="str">
        <f t="shared" si="93"/>
        <v/>
      </c>
      <c r="T592" s="21" t="str">
        <f t="shared" si="93"/>
        <v/>
      </c>
      <c r="U592" s="21" t="str">
        <f t="shared" si="93"/>
        <v/>
      </c>
      <c r="V592" s="21" t="str">
        <f t="shared" si="93"/>
        <v/>
      </c>
      <c r="W592" s="21" t="str">
        <f t="shared" si="93"/>
        <v/>
      </c>
      <c r="X592" s="21" t="str">
        <f t="shared" si="93"/>
        <v/>
      </c>
      <c r="Y592" s="21" t="str">
        <f t="shared" si="93"/>
        <v/>
      </c>
      <c r="Z592" s="21" t="str">
        <f t="shared" si="93"/>
        <v/>
      </c>
      <c r="AA592" s="21" t="str">
        <f t="shared" si="93"/>
        <v/>
      </c>
      <c r="AB592" s="38" t="str">
        <f t="shared" si="93"/>
        <v/>
      </c>
      <c r="AD592" s="36" t="str">
        <f>IF($N592="", "", IFERROR(INDEX(Campaigns!$D$11:$D$380, MATCH($N592, Campaigns!$E$11:$E$380, 0)), ""))</f>
        <v/>
      </c>
      <c r="AE592" s="38" t="str">
        <f>IF(COUNTIF($Q592:$AB592, "X")=0, "", IFERROR(INDEX('Intro &amp; Setup'!$T$17:$T$28, MATCH(INDEX($Q$10:$AB$10, $AC592, MATCH("X", $Q592:$AB592, 0)), 'Intro &amp; Setup'!$AA$17:$AA$28, 0)), ""))</f>
        <v/>
      </c>
      <c r="AG592" s="84" t="str">
        <f t="shared" si="90"/>
        <v/>
      </c>
      <c r="AI592" s="36">
        <f t="shared" si="91"/>
        <v>0</v>
      </c>
      <c r="AK592" s="36" t="str">
        <f t="shared" si="92"/>
        <v/>
      </c>
    </row>
    <row r="593" spans="1:37" x14ac:dyDescent="0.25">
      <c r="A593" s="34"/>
      <c r="B593" s="55"/>
      <c r="C593" s="56"/>
      <c r="D593" s="56"/>
      <c r="E593" s="56"/>
      <c r="F593" s="56"/>
      <c r="G593" s="57"/>
      <c r="H593" s="57"/>
      <c r="I593" s="58"/>
      <c r="J593" s="34"/>
      <c r="L593" s="36" t="str">
        <f>IF($B593="", "", IFERROR(FIND(Campaigns!$Q$4, $B593), ""))</f>
        <v/>
      </c>
      <c r="M593" s="73" t="str">
        <f t="shared" si="87"/>
        <v/>
      </c>
      <c r="N593" s="74" t="str">
        <f t="shared" si="88"/>
        <v/>
      </c>
      <c r="O593" s="22" t="str">
        <f t="shared" si="89"/>
        <v/>
      </c>
      <c r="Q593" s="20" t="str">
        <f t="shared" si="93"/>
        <v/>
      </c>
      <c r="R593" s="21" t="str">
        <f t="shared" si="93"/>
        <v/>
      </c>
      <c r="S593" s="21" t="str">
        <f t="shared" si="93"/>
        <v/>
      </c>
      <c r="T593" s="21" t="str">
        <f t="shared" si="93"/>
        <v/>
      </c>
      <c r="U593" s="21" t="str">
        <f t="shared" si="93"/>
        <v/>
      </c>
      <c r="V593" s="21" t="str">
        <f t="shared" si="93"/>
        <v/>
      </c>
      <c r="W593" s="21" t="str">
        <f t="shared" si="93"/>
        <v/>
      </c>
      <c r="X593" s="21" t="str">
        <f t="shared" si="93"/>
        <v/>
      </c>
      <c r="Y593" s="21" t="str">
        <f t="shared" si="93"/>
        <v/>
      </c>
      <c r="Z593" s="21" t="str">
        <f t="shared" si="93"/>
        <v/>
      </c>
      <c r="AA593" s="21" t="str">
        <f t="shared" si="93"/>
        <v/>
      </c>
      <c r="AB593" s="38" t="str">
        <f t="shared" si="93"/>
        <v/>
      </c>
      <c r="AD593" s="36" t="str">
        <f>IF($N593="", "", IFERROR(INDEX(Campaigns!$D$11:$D$380, MATCH($N593, Campaigns!$E$11:$E$380, 0)), ""))</f>
        <v/>
      </c>
      <c r="AE593" s="38" t="str">
        <f>IF(COUNTIF($Q593:$AB593, "X")=0, "", IFERROR(INDEX('Intro &amp; Setup'!$T$17:$T$28, MATCH(INDEX($Q$10:$AB$10, $AC593, MATCH("X", $Q593:$AB593, 0)), 'Intro &amp; Setup'!$AA$17:$AA$28, 0)), ""))</f>
        <v/>
      </c>
      <c r="AG593" s="84" t="str">
        <f t="shared" si="90"/>
        <v/>
      </c>
      <c r="AI593" s="36">
        <f t="shared" si="91"/>
        <v>0</v>
      </c>
      <c r="AK593" s="36" t="str">
        <f t="shared" si="92"/>
        <v/>
      </c>
    </row>
    <row r="594" spans="1:37" x14ac:dyDescent="0.25">
      <c r="A594" s="34"/>
      <c r="B594" s="55"/>
      <c r="C594" s="56"/>
      <c r="D594" s="56"/>
      <c r="E594" s="56"/>
      <c r="F594" s="56"/>
      <c r="G594" s="57"/>
      <c r="H594" s="57"/>
      <c r="I594" s="58"/>
      <c r="J594" s="34"/>
      <c r="L594" s="36" t="str">
        <f>IF($B594="", "", IFERROR(FIND(Campaigns!$Q$4, $B594), ""))</f>
        <v/>
      </c>
      <c r="M594" s="73" t="str">
        <f t="shared" si="87"/>
        <v/>
      </c>
      <c r="N594" s="74" t="str">
        <f t="shared" si="88"/>
        <v/>
      </c>
      <c r="O594" s="22" t="str">
        <f t="shared" si="89"/>
        <v/>
      </c>
      <c r="Q594" s="20" t="str">
        <f t="shared" si="93"/>
        <v/>
      </c>
      <c r="R594" s="21" t="str">
        <f t="shared" si="93"/>
        <v/>
      </c>
      <c r="S594" s="21" t="str">
        <f t="shared" si="93"/>
        <v/>
      </c>
      <c r="T594" s="21" t="str">
        <f t="shared" si="93"/>
        <v/>
      </c>
      <c r="U594" s="21" t="str">
        <f t="shared" si="93"/>
        <v/>
      </c>
      <c r="V594" s="21" t="str">
        <f t="shared" si="93"/>
        <v/>
      </c>
      <c r="W594" s="21" t="str">
        <f t="shared" si="93"/>
        <v/>
      </c>
      <c r="X594" s="21" t="str">
        <f t="shared" si="93"/>
        <v/>
      </c>
      <c r="Y594" s="21" t="str">
        <f t="shared" si="93"/>
        <v/>
      </c>
      <c r="Z594" s="21" t="str">
        <f t="shared" si="93"/>
        <v/>
      </c>
      <c r="AA594" s="21" t="str">
        <f t="shared" si="93"/>
        <v/>
      </c>
      <c r="AB594" s="38" t="str">
        <f t="shared" si="93"/>
        <v/>
      </c>
      <c r="AD594" s="36" t="str">
        <f>IF($N594="", "", IFERROR(INDEX(Campaigns!$D$11:$D$380, MATCH($N594, Campaigns!$E$11:$E$380, 0)), ""))</f>
        <v/>
      </c>
      <c r="AE594" s="38" t="str">
        <f>IF(COUNTIF($Q594:$AB594, "X")=0, "", IFERROR(INDEX('Intro &amp; Setup'!$T$17:$T$28, MATCH(INDEX($Q$10:$AB$10, $AC594, MATCH("X", $Q594:$AB594, 0)), 'Intro &amp; Setup'!$AA$17:$AA$28, 0)), ""))</f>
        <v/>
      </c>
      <c r="AG594" s="84" t="str">
        <f t="shared" si="90"/>
        <v/>
      </c>
      <c r="AI594" s="36">
        <f t="shared" si="91"/>
        <v>0</v>
      </c>
      <c r="AK594" s="36" t="str">
        <f t="shared" si="92"/>
        <v/>
      </c>
    </row>
    <row r="595" spans="1:37" x14ac:dyDescent="0.25">
      <c r="A595" s="34"/>
      <c r="B595" s="55"/>
      <c r="C595" s="56"/>
      <c r="D595" s="56"/>
      <c r="E595" s="56"/>
      <c r="F595" s="56"/>
      <c r="G595" s="57"/>
      <c r="H595" s="57"/>
      <c r="I595" s="58"/>
      <c r="J595" s="34"/>
      <c r="L595" s="36" t="str">
        <f>IF($B595="", "", IFERROR(FIND(Campaigns!$Q$4, $B595), ""))</f>
        <v/>
      </c>
      <c r="M595" s="73" t="str">
        <f t="shared" si="87"/>
        <v/>
      </c>
      <c r="N595" s="74" t="str">
        <f t="shared" si="88"/>
        <v/>
      </c>
      <c r="O595" s="22" t="str">
        <f t="shared" si="89"/>
        <v/>
      </c>
      <c r="Q595" s="20" t="str">
        <f t="shared" si="93"/>
        <v/>
      </c>
      <c r="R595" s="21" t="str">
        <f t="shared" si="93"/>
        <v/>
      </c>
      <c r="S595" s="21" t="str">
        <f t="shared" si="93"/>
        <v/>
      </c>
      <c r="T595" s="21" t="str">
        <f t="shared" si="93"/>
        <v/>
      </c>
      <c r="U595" s="21" t="str">
        <f t="shared" si="93"/>
        <v/>
      </c>
      <c r="V595" s="21" t="str">
        <f t="shared" si="93"/>
        <v/>
      </c>
      <c r="W595" s="21" t="str">
        <f t="shared" si="93"/>
        <v/>
      </c>
      <c r="X595" s="21" t="str">
        <f t="shared" si="93"/>
        <v/>
      </c>
      <c r="Y595" s="21" t="str">
        <f t="shared" si="93"/>
        <v/>
      </c>
      <c r="Z595" s="21" t="str">
        <f t="shared" si="93"/>
        <v/>
      </c>
      <c r="AA595" s="21" t="str">
        <f t="shared" si="93"/>
        <v/>
      </c>
      <c r="AB595" s="38" t="str">
        <f t="shared" si="93"/>
        <v/>
      </c>
      <c r="AD595" s="36" t="str">
        <f>IF($N595="", "", IFERROR(INDEX(Campaigns!$D$11:$D$380, MATCH($N595, Campaigns!$E$11:$E$380, 0)), ""))</f>
        <v/>
      </c>
      <c r="AE595" s="38" t="str">
        <f>IF(COUNTIF($Q595:$AB595, "X")=0, "", IFERROR(INDEX('Intro &amp; Setup'!$T$17:$T$28, MATCH(INDEX($Q$10:$AB$10, $AC595, MATCH("X", $Q595:$AB595, 0)), 'Intro &amp; Setup'!$AA$17:$AA$28, 0)), ""))</f>
        <v/>
      </c>
      <c r="AG595" s="84" t="str">
        <f t="shared" si="90"/>
        <v/>
      </c>
      <c r="AI595" s="36">
        <f t="shared" si="91"/>
        <v>0</v>
      </c>
      <c r="AK595" s="36" t="str">
        <f t="shared" si="92"/>
        <v/>
      </c>
    </row>
    <row r="596" spans="1:37" x14ac:dyDescent="0.25">
      <c r="A596" s="34"/>
      <c r="B596" s="55"/>
      <c r="C596" s="56"/>
      <c r="D596" s="56"/>
      <c r="E596" s="56"/>
      <c r="F596" s="56"/>
      <c r="G596" s="57"/>
      <c r="H596" s="57"/>
      <c r="I596" s="58"/>
      <c r="J596" s="34"/>
      <c r="L596" s="36" t="str">
        <f>IF($B596="", "", IFERROR(FIND(Campaigns!$Q$4, $B596), ""))</f>
        <v/>
      </c>
      <c r="M596" s="73" t="str">
        <f t="shared" si="87"/>
        <v/>
      </c>
      <c r="N596" s="74" t="str">
        <f t="shared" si="88"/>
        <v/>
      </c>
      <c r="O596" s="22" t="str">
        <f t="shared" si="89"/>
        <v/>
      </c>
      <c r="Q596" s="20" t="str">
        <f t="shared" si="93"/>
        <v/>
      </c>
      <c r="R596" s="21" t="str">
        <f t="shared" si="93"/>
        <v/>
      </c>
      <c r="S596" s="21" t="str">
        <f t="shared" si="93"/>
        <v/>
      </c>
      <c r="T596" s="21" t="str">
        <f t="shared" si="93"/>
        <v/>
      </c>
      <c r="U596" s="21" t="str">
        <f t="shared" si="93"/>
        <v/>
      </c>
      <c r="V596" s="21" t="str">
        <f t="shared" si="93"/>
        <v/>
      </c>
      <c r="W596" s="21" t="str">
        <f t="shared" si="93"/>
        <v/>
      </c>
      <c r="X596" s="21" t="str">
        <f t="shared" si="93"/>
        <v/>
      </c>
      <c r="Y596" s="21" t="str">
        <f t="shared" si="93"/>
        <v/>
      </c>
      <c r="Z596" s="21" t="str">
        <f t="shared" si="93"/>
        <v/>
      </c>
      <c r="AA596" s="21" t="str">
        <f t="shared" si="93"/>
        <v/>
      </c>
      <c r="AB596" s="38" t="str">
        <f t="shared" si="93"/>
        <v/>
      </c>
      <c r="AD596" s="36" t="str">
        <f>IF($N596="", "", IFERROR(INDEX(Campaigns!$D$11:$D$380, MATCH($N596, Campaigns!$E$11:$E$380, 0)), ""))</f>
        <v/>
      </c>
      <c r="AE596" s="38" t="str">
        <f>IF(COUNTIF($Q596:$AB596, "X")=0, "", IFERROR(INDEX('Intro &amp; Setup'!$T$17:$T$28, MATCH(INDEX($Q$10:$AB$10, $AC596, MATCH("X", $Q596:$AB596, 0)), 'Intro &amp; Setup'!$AA$17:$AA$28, 0)), ""))</f>
        <v/>
      </c>
      <c r="AG596" s="84" t="str">
        <f t="shared" si="90"/>
        <v/>
      </c>
      <c r="AI596" s="36">
        <f t="shared" si="91"/>
        <v>0</v>
      </c>
      <c r="AK596" s="36" t="str">
        <f t="shared" si="92"/>
        <v/>
      </c>
    </row>
    <row r="597" spans="1:37" x14ac:dyDescent="0.25">
      <c r="A597" s="34"/>
      <c r="B597" s="55"/>
      <c r="C597" s="56"/>
      <c r="D597" s="56"/>
      <c r="E597" s="56"/>
      <c r="F597" s="56"/>
      <c r="G597" s="57"/>
      <c r="H597" s="57"/>
      <c r="I597" s="58"/>
      <c r="J597" s="34"/>
      <c r="L597" s="36" t="str">
        <f>IF($B597="", "", IFERROR(FIND(Campaigns!$Q$4, $B597), ""))</f>
        <v/>
      </c>
      <c r="M597" s="73" t="str">
        <f t="shared" si="87"/>
        <v/>
      </c>
      <c r="N597" s="74" t="str">
        <f t="shared" si="88"/>
        <v/>
      </c>
      <c r="O597" s="22" t="str">
        <f t="shared" si="89"/>
        <v/>
      </c>
      <c r="Q597" s="20" t="str">
        <f t="shared" si="93"/>
        <v/>
      </c>
      <c r="R597" s="21" t="str">
        <f t="shared" si="93"/>
        <v/>
      </c>
      <c r="S597" s="21" t="str">
        <f t="shared" si="93"/>
        <v/>
      </c>
      <c r="T597" s="21" t="str">
        <f t="shared" si="93"/>
        <v/>
      </c>
      <c r="U597" s="21" t="str">
        <f t="shared" si="93"/>
        <v/>
      </c>
      <c r="V597" s="21" t="str">
        <f t="shared" si="93"/>
        <v/>
      </c>
      <c r="W597" s="21" t="str">
        <f t="shared" si="93"/>
        <v/>
      </c>
      <c r="X597" s="21" t="str">
        <f t="shared" si="93"/>
        <v/>
      </c>
      <c r="Y597" s="21" t="str">
        <f t="shared" si="93"/>
        <v/>
      </c>
      <c r="Z597" s="21" t="str">
        <f t="shared" si="93"/>
        <v/>
      </c>
      <c r="AA597" s="21" t="str">
        <f t="shared" si="93"/>
        <v/>
      </c>
      <c r="AB597" s="38" t="str">
        <f t="shared" si="93"/>
        <v/>
      </c>
      <c r="AD597" s="36" t="str">
        <f>IF($N597="", "", IFERROR(INDEX(Campaigns!$D$11:$D$380, MATCH($N597, Campaigns!$E$11:$E$380, 0)), ""))</f>
        <v/>
      </c>
      <c r="AE597" s="38" t="str">
        <f>IF(COUNTIF($Q597:$AB597, "X")=0, "", IFERROR(INDEX('Intro &amp; Setup'!$T$17:$T$28, MATCH(INDEX($Q$10:$AB$10, $AC597, MATCH("X", $Q597:$AB597, 0)), 'Intro &amp; Setup'!$AA$17:$AA$28, 0)), ""))</f>
        <v/>
      </c>
      <c r="AG597" s="84" t="str">
        <f t="shared" si="90"/>
        <v/>
      </c>
      <c r="AI597" s="36">
        <f t="shared" si="91"/>
        <v>0</v>
      </c>
      <c r="AK597" s="36" t="str">
        <f t="shared" si="92"/>
        <v/>
      </c>
    </row>
    <row r="598" spans="1:37" x14ac:dyDescent="0.25">
      <c r="A598" s="34"/>
      <c r="B598" s="55"/>
      <c r="C598" s="56"/>
      <c r="D598" s="56"/>
      <c r="E598" s="56"/>
      <c r="F598" s="56"/>
      <c r="G598" s="57"/>
      <c r="H598" s="57"/>
      <c r="I598" s="58"/>
      <c r="J598" s="34"/>
      <c r="L598" s="36" t="str">
        <f>IF($B598="", "", IFERROR(FIND(Campaigns!$Q$4, $B598), ""))</f>
        <v/>
      </c>
      <c r="M598" s="73" t="str">
        <f t="shared" si="87"/>
        <v/>
      </c>
      <c r="N598" s="74" t="str">
        <f t="shared" si="88"/>
        <v/>
      </c>
      <c r="O598" s="22" t="str">
        <f t="shared" si="89"/>
        <v/>
      </c>
      <c r="Q598" s="20" t="str">
        <f t="shared" si="93"/>
        <v/>
      </c>
      <c r="R598" s="21" t="str">
        <f t="shared" si="93"/>
        <v/>
      </c>
      <c r="S598" s="21" t="str">
        <f t="shared" si="93"/>
        <v/>
      </c>
      <c r="T598" s="21" t="str">
        <f t="shared" si="93"/>
        <v/>
      </c>
      <c r="U598" s="21" t="str">
        <f t="shared" si="93"/>
        <v/>
      </c>
      <c r="V598" s="21" t="str">
        <f t="shared" si="93"/>
        <v/>
      </c>
      <c r="W598" s="21" t="str">
        <f t="shared" si="93"/>
        <v/>
      </c>
      <c r="X598" s="21" t="str">
        <f t="shared" si="93"/>
        <v/>
      </c>
      <c r="Y598" s="21" t="str">
        <f t="shared" si="93"/>
        <v/>
      </c>
      <c r="Z598" s="21" t="str">
        <f t="shared" si="93"/>
        <v/>
      </c>
      <c r="AA598" s="21" t="str">
        <f t="shared" si="93"/>
        <v/>
      </c>
      <c r="AB598" s="38" t="str">
        <f t="shared" si="93"/>
        <v/>
      </c>
      <c r="AD598" s="36" t="str">
        <f>IF($N598="", "", IFERROR(INDEX(Campaigns!$D$11:$D$380, MATCH($N598, Campaigns!$E$11:$E$380, 0)), ""))</f>
        <v/>
      </c>
      <c r="AE598" s="38" t="str">
        <f>IF(COUNTIF($Q598:$AB598, "X")=0, "", IFERROR(INDEX('Intro &amp; Setup'!$T$17:$T$28, MATCH(INDEX($Q$10:$AB$10, $AC598, MATCH("X", $Q598:$AB598, 0)), 'Intro &amp; Setup'!$AA$17:$AA$28, 0)), ""))</f>
        <v/>
      </c>
      <c r="AG598" s="84" t="str">
        <f t="shared" si="90"/>
        <v/>
      </c>
      <c r="AI598" s="36">
        <f t="shared" si="91"/>
        <v>0</v>
      </c>
      <c r="AK598" s="36" t="str">
        <f t="shared" si="92"/>
        <v/>
      </c>
    </row>
    <row r="599" spans="1:37" x14ac:dyDescent="0.25">
      <c r="A599" s="34"/>
      <c r="B599" s="55"/>
      <c r="C599" s="56"/>
      <c r="D599" s="56"/>
      <c r="E599" s="56"/>
      <c r="F599" s="56"/>
      <c r="G599" s="57"/>
      <c r="H599" s="57"/>
      <c r="I599" s="58"/>
      <c r="J599" s="34"/>
      <c r="L599" s="36" t="str">
        <f>IF($B599="", "", IFERROR(FIND(Campaigns!$Q$4, $B599), ""))</f>
        <v/>
      </c>
      <c r="M599" s="73" t="str">
        <f t="shared" si="87"/>
        <v/>
      </c>
      <c r="N599" s="74" t="str">
        <f t="shared" si="88"/>
        <v/>
      </c>
      <c r="O599" s="22" t="str">
        <f t="shared" si="89"/>
        <v/>
      </c>
      <c r="Q599" s="20" t="str">
        <f t="shared" si="93"/>
        <v/>
      </c>
      <c r="R599" s="21" t="str">
        <f t="shared" si="93"/>
        <v/>
      </c>
      <c r="S599" s="21" t="str">
        <f t="shared" si="93"/>
        <v/>
      </c>
      <c r="T599" s="21" t="str">
        <f t="shared" si="93"/>
        <v/>
      </c>
      <c r="U599" s="21" t="str">
        <f t="shared" si="93"/>
        <v/>
      </c>
      <c r="V599" s="21" t="str">
        <f t="shared" si="93"/>
        <v/>
      </c>
      <c r="W599" s="21" t="str">
        <f t="shared" si="93"/>
        <v/>
      </c>
      <c r="X599" s="21" t="str">
        <f t="shared" si="93"/>
        <v/>
      </c>
      <c r="Y599" s="21" t="str">
        <f t="shared" si="93"/>
        <v/>
      </c>
      <c r="Z599" s="21" t="str">
        <f t="shared" si="93"/>
        <v/>
      </c>
      <c r="AA599" s="21" t="str">
        <f t="shared" si="93"/>
        <v/>
      </c>
      <c r="AB599" s="38" t="str">
        <f t="shared" si="93"/>
        <v/>
      </c>
      <c r="AD599" s="36" t="str">
        <f>IF($N599="", "", IFERROR(INDEX(Campaigns!$D$11:$D$380, MATCH($N599, Campaigns!$E$11:$E$380, 0)), ""))</f>
        <v/>
      </c>
      <c r="AE599" s="38" t="str">
        <f>IF(COUNTIF($Q599:$AB599, "X")=0, "", IFERROR(INDEX('Intro &amp; Setup'!$T$17:$T$28, MATCH(INDEX($Q$10:$AB$10, $AC599, MATCH("X", $Q599:$AB599, 0)), 'Intro &amp; Setup'!$AA$17:$AA$28, 0)), ""))</f>
        <v/>
      </c>
      <c r="AG599" s="84" t="str">
        <f t="shared" si="90"/>
        <v/>
      </c>
      <c r="AI599" s="36">
        <f t="shared" si="91"/>
        <v>0</v>
      </c>
      <c r="AK599" s="36" t="str">
        <f t="shared" si="92"/>
        <v/>
      </c>
    </row>
    <row r="600" spans="1:37" x14ac:dyDescent="0.25">
      <c r="A600" s="34"/>
      <c r="B600" s="55"/>
      <c r="C600" s="56"/>
      <c r="D600" s="56"/>
      <c r="E600" s="56"/>
      <c r="F600" s="56"/>
      <c r="G600" s="57"/>
      <c r="H600" s="57"/>
      <c r="I600" s="58"/>
      <c r="J600" s="34"/>
      <c r="L600" s="36" t="str">
        <f>IF($B600="", "", IFERROR(FIND(Campaigns!$Q$4, $B600), ""))</f>
        <v/>
      </c>
      <c r="M600" s="73" t="str">
        <f t="shared" si="87"/>
        <v/>
      </c>
      <c r="N600" s="74" t="str">
        <f t="shared" si="88"/>
        <v/>
      </c>
      <c r="O600" s="22" t="str">
        <f t="shared" si="89"/>
        <v/>
      </c>
      <c r="Q600" s="20" t="str">
        <f t="shared" si="93"/>
        <v/>
      </c>
      <c r="R600" s="21" t="str">
        <f t="shared" si="93"/>
        <v/>
      </c>
      <c r="S600" s="21" t="str">
        <f t="shared" si="93"/>
        <v/>
      </c>
      <c r="T600" s="21" t="str">
        <f t="shared" si="93"/>
        <v/>
      </c>
      <c r="U600" s="21" t="str">
        <f t="shared" si="93"/>
        <v/>
      </c>
      <c r="V600" s="21" t="str">
        <f t="shared" si="93"/>
        <v/>
      </c>
      <c r="W600" s="21" t="str">
        <f t="shared" si="93"/>
        <v/>
      </c>
      <c r="X600" s="21" t="str">
        <f t="shared" si="93"/>
        <v/>
      </c>
      <c r="Y600" s="21" t="str">
        <f t="shared" si="93"/>
        <v/>
      </c>
      <c r="Z600" s="21" t="str">
        <f t="shared" si="93"/>
        <v/>
      </c>
      <c r="AA600" s="21" t="str">
        <f t="shared" si="93"/>
        <v/>
      </c>
      <c r="AB600" s="38" t="str">
        <f t="shared" si="93"/>
        <v/>
      </c>
      <c r="AD600" s="36" t="str">
        <f>IF($N600="", "", IFERROR(INDEX(Campaigns!$D$11:$D$380, MATCH($N600, Campaigns!$E$11:$E$380, 0)), ""))</f>
        <v/>
      </c>
      <c r="AE600" s="38" t="str">
        <f>IF(COUNTIF($Q600:$AB600, "X")=0, "", IFERROR(INDEX('Intro &amp; Setup'!$T$17:$T$28, MATCH(INDEX($Q$10:$AB$10, $AC600, MATCH("X", $Q600:$AB600, 0)), 'Intro &amp; Setup'!$AA$17:$AA$28, 0)), ""))</f>
        <v/>
      </c>
      <c r="AG600" s="84" t="str">
        <f t="shared" si="90"/>
        <v/>
      </c>
      <c r="AI600" s="36">
        <f t="shared" si="91"/>
        <v>0</v>
      </c>
      <c r="AK600" s="36" t="str">
        <f t="shared" si="92"/>
        <v/>
      </c>
    </row>
    <row r="601" spans="1:37" x14ac:dyDescent="0.25">
      <c r="A601" s="34"/>
      <c r="B601" s="55"/>
      <c r="C601" s="56"/>
      <c r="D601" s="56"/>
      <c r="E601" s="56"/>
      <c r="F601" s="56"/>
      <c r="G601" s="57"/>
      <c r="H601" s="57"/>
      <c r="I601" s="58"/>
      <c r="J601" s="34"/>
      <c r="L601" s="36" t="str">
        <f>IF($B601="", "", IFERROR(FIND(Campaigns!$Q$4, $B601), ""))</f>
        <v/>
      </c>
      <c r="M601" s="73" t="str">
        <f t="shared" si="87"/>
        <v/>
      </c>
      <c r="N601" s="74" t="str">
        <f t="shared" si="88"/>
        <v/>
      </c>
      <c r="O601" s="22" t="str">
        <f t="shared" si="89"/>
        <v/>
      </c>
      <c r="Q601" s="20" t="str">
        <f t="shared" si="93"/>
        <v/>
      </c>
      <c r="R601" s="21" t="str">
        <f t="shared" si="93"/>
        <v/>
      </c>
      <c r="S601" s="21" t="str">
        <f t="shared" si="93"/>
        <v/>
      </c>
      <c r="T601" s="21" t="str">
        <f t="shared" si="93"/>
        <v/>
      </c>
      <c r="U601" s="21" t="str">
        <f t="shared" si="93"/>
        <v/>
      </c>
      <c r="V601" s="21" t="str">
        <f t="shared" si="93"/>
        <v/>
      </c>
      <c r="W601" s="21" t="str">
        <f t="shared" si="93"/>
        <v/>
      </c>
      <c r="X601" s="21" t="str">
        <f t="shared" si="93"/>
        <v/>
      </c>
      <c r="Y601" s="21" t="str">
        <f t="shared" si="93"/>
        <v/>
      </c>
      <c r="Z601" s="21" t="str">
        <f t="shared" si="93"/>
        <v/>
      </c>
      <c r="AA601" s="21" t="str">
        <f t="shared" si="93"/>
        <v/>
      </c>
      <c r="AB601" s="38" t="str">
        <f t="shared" si="93"/>
        <v/>
      </c>
      <c r="AD601" s="36" t="str">
        <f>IF($N601="", "", IFERROR(INDEX(Campaigns!$D$11:$D$380, MATCH($N601, Campaigns!$E$11:$E$380, 0)), ""))</f>
        <v/>
      </c>
      <c r="AE601" s="38" t="str">
        <f>IF(COUNTIF($Q601:$AB601, "X")=0, "", IFERROR(INDEX('Intro &amp; Setup'!$T$17:$T$28, MATCH(INDEX($Q$10:$AB$10, $AC601, MATCH("X", $Q601:$AB601, 0)), 'Intro &amp; Setup'!$AA$17:$AA$28, 0)), ""))</f>
        <v/>
      </c>
      <c r="AG601" s="84" t="str">
        <f t="shared" si="90"/>
        <v/>
      </c>
      <c r="AI601" s="36">
        <f t="shared" si="91"/>
        <v>0</v>
      </c>
      <c r="AK601" s="36" t="str">
        <f t="shared" si="92"/>
        <v/>
      </c>
    </row>
    <row r="602" spans="1:37" x14ac:dyDescent="0.25">
      <c r="A602" s="34"/>
      <c r="B602" s="55"/>
      <c r="C602" s="56"/>
      <c r="D602" s="56"/>
      <c r="E602" s="56"/>
      <c r="F602" s="56"/>
      <c r="G602" s="57"/>
      <c r="H602" s="57"/>
      <c r="I602" s="58"/>
      <c r="J602" s="34"/>
      <c r="L602" s="36" t="str">
        <f>IF($B602="", "", IFERROR(FIND(Campaigns!$Q$4, $B602), ""))</f>
        <v/>
      </c>
      <c r="M602" s="73" t="str">
        <f t="shared" si="87"/>
        <v/>
      </c>
      <c r="N602" s="74" t="str">
        <f t="shared" si="88"/>
        <v/>
      </c>
      <c r="O602" s="22" t="str">
        <f t="shared" si="89"/>
        <v/>
      </c>
      <c r="Q602" s="20" t="str">
        <f t="shared" si="93"/>
        <v/>
      </c>
      <c r="R602" s="21" t="str">
        <f t="shared" si="93"/>
        <v/>
      </c>
      <c r="S602" s="21" t="str">
        <f t="shared" si="93"/>
        <v/>
      </c>
      <c r="T602" s="21" t="str">
        <f t="shared" si="93"/>
        <v/>
      </c>
      <c r="U602" s="21" t="str">
        <f t="shared" si="93"/>
        <v/>
      </c>
      <c r="V602" s="21" t="str">
        <f t="shared" si="93"/>
        <v/>
      </c>
      <c r="W602" s="21" t="str">
        <f t="shared" si="93"/>
        <v/>
      </c>
      <c r="X602" s="21" t="str">
        <f t="shared" si="93"/>
        <v/>
      </c>
      <c r="Y602" s="21" t="str">
        <f t="shared" si="93"/>
        <v/>
      </c>
      <c r="Z602" s="21" t="str">
        <f t="shared" si="93"/>
        <v/>
      </c>
      <c r="AA602" s="21" t="str">
        <f t="shared" si="93"/>
        <v/>
      </c>
      <c r="AB602" s="38" t="str">
        <f t="shared" si="93"/>
        <v/>
      </c>
      <c r="AD602" s="36" t="str">
        <f>IF($N602="", "", IFERROR(INDEX(Campaigns!$D$11:$D$380, MATCH($N602, Campaigns!$E$11:$E$380, 0)), ""))</f>
        <v/>
      </c>
      <c r="AE602" s="38" t="str">
        <f>IF(COUNTIF($Q602:$AB602, "X")=0, "", IFERROR(INDEX('Intro &amp; Setup'!$T$17:$T$28, MATCH(INDEX($Q$10:$AB$10, $AC602, MATCH("X", $Q602:$AB602, 0)), 'Intro &amp; Setup'!$AA$17:$AA$28, 0)), ""))</f>
        <v/>
      </c>
      <c r="AG602" s="84" t="str">
        <f t="shared" si="90"/>
        <v/>
      </c>
      <c r="AI602" s="36">
        <f t="shared" si="91"/>
        <v>0</v>
      </c>
      <c r="AK602" s="36" t="str">
        <f t="shared" si="92"/>
        <v/>
      </c>
    </row>
    <row r="603" spans="1:37" x14ac:dyDescent="0.25">
      <c r="A603" s="34"/>
      <c r="B603" s="55"/>
      <c r="C603" s="56"/>
      <c r="D603" s="56"/>
      <c r="E603" s="56"/>
      <c r="F603" s="56"/>
      <c r="G603" s="57"/>
      <c r="H603" s="57"/>
      <c r="I603" s="58"/>
      <c r="J603" s="34"/>
      <c r="L603" s="36" t="str">
        <f>IF($B603="", "", IFERROR(FIND(Campaigns!$Q$4, $B603), ""))</f>
        <v/>
      </c>
      <c r="M603" s="73" t="str">
        <f t="shared" si="87"/>
        <v/>
      </c>
      <c r="N603" s="74" t="str">
        <f t="shared" si="88"/>
        <v/>
      </c>
      <c r="O603" s="22" t="str">
        <f t="shared" si="89"/>
        <v/>
      </c>
      <c r="Q603" s="20" t="str">
        <f t="shared" si="93"/>
        <v/>
      </c>
      <c r="R603" s="21" t="str">
        <f t="shared" si="93"/>
        <v/>
      </c>
      <c r="S603" s="21" t="str">
        <f t="shared" si="93"/>
        <v/>
      </c>
      <c r="T603" s="21" t="str">
        <f t="shared" si="93"/>
        <v/>
      </c>
      <c r="U603" s="21" t="str">
        <f t="shared" si="93"/>
        <v/>
      </c>
      <c r="V603" s="21" t="str">
        <f t="shared" si="93"/>
        <v/>
      </c>
      <c r="W603" s="21" t="str">
        <f t="shared" si="93"/>
        <v/>
      </c>
      <c r="X603" s="21" t="str">
        <f t="shared" si="93"/>
        <v/>
      </c>
      <c r="Y603" s="21" t="str">
        <f t="shared" si="93"/>
        <v/>
      </c>
      <c r="Z603" s="21" t="str">
        <f t="shared" si="93"/>
        <v/>
      </c>
      <c r="AA603" s="21" t="str">
        <f t="shared" si="93"/>
        <v/>
      </c>
      <c r="AB603" s="38" t="str">
        <f t="shared" si="93"/>
        <v/>
      </c>
      <c r="AD603" s="36" t="str">
        <f>IF($N603="", "", IFERROR(INDEX(Campaigns!$D$11:$D$380, MATCH($N603, Campaigns!$E$11:$E$380, 0)), ""))</f>
        <v/>
      </c>
      <c r="AE603" s="38" t="str">
        <f>IF(COUNTIF($Q603:$AB603, "X")=0, "", IFERROR(INDEX('Intro &amp; Setup'!$T$17:$T$28, MATCH(INDEX($Q$10:$AB$10, $AC603, MATCH("X", $Q603:$AB603, 0)), 'Intro &amp; Setup'!$AA$17:$AA$28, 0)), ""))</f>
        <v/>
      </c>
      <c r="AG603" s="84" t="str">
        <f t="shared" si="90"/>
        <v/>
      </c>
      <c r="AI603" s="36">
        <f t="shared" si="91"/>
        <v>0</v>
      </c>
      <c r="AK603" s="36" t="str">
        <f t="shared" si="92"/>
        <v/>
      </c>
    </row>
    <row r="604" spans="1:37" x14ac:dyDescent="0.25">
      <c r="A604" s="34"/>
      <c r="B604" s="55"/>
      <c r="C604" s="56"/>
      <c r="D604" s="56"/>
      <c r="E604" s="56"/>
      <c r="F604" s="56"/>
      <c r="G604" s="57"/>
      <c r="H604" s="57"/>
      <c r="I604" s="58"/>
      <c r="J604" s="34"/>
      <c r="L604" s="36" t="str">
        <f>IF($B604="", "", IFERROR(FIND(Campaigns!$Q$4, $B604), ""))</f>
        <v/>
      </c>
      <c r="M604" s="73" t="str">
        <f t="shared" si="87"/>
        <v/>
      </c>
      <c r="N604" s="74" t="str">
        <f t="shared" si="88"/>
        <v/>
      </c>
      <c r="O604" s="22" t="str">
        <f t="shared" si="89"/>
        <v/>
      </c>
      <c r="Q604" s="20" t="str">
        <f t="shared" si="93"/>
        <v/>
      </c>
      <c r="R604" s="21" t="str">
        <f t="shared" si="93"/>
        <v/>
      </c>
      <c r="S604" s="21" t="str">
        <f t="shared" si="93"/>
        <v/>
      </c>
      <c r="T604" s="21" t="str">
        <f t="shared" si="93"/>
        <v/>
      </c>
      <c r="U604" s="21" t="str">
        <f t="shared" si="93"/>
        <v/>
      </c>
      <c r="V604" s="21" t="str">
        <f t="shared" si="93"/>
        <v/>
      </c>
      <c r="W604" s="21" t="str">
        <f t="shared" si="93"/>
        <v/>
      </c>
      <c r="X604" s="21" t="str">
        <f t="shared" si="93"/>
        <v/>
      </c>
      <c r="Y604" s="21" t="str">
        <f t="shared" si="93"/>
        <v/>
      </c>
      <c r="Z604" s="21" t="str">
        <f t="shared" si="93"/>
        <v/>
      </c>
      <c r="AA604" s="21" t="str">
        <f t="shared" si="93"/>
        <v/>
      </c>
      <c r="AB604" s="38" t="str">
        <f t="shared" si="93"/>
        <v/>
      </c>
      <c r="AD604" s="36" t="str">
        <f>IF($N604="", "", IFERROR(INDEX(Campaigns!$D$11:$D$380, MATCH($N604, Campaigns!$E$11:$E$380, 0)), ""))</f>
        <v/>
      </c>
      <c r="AE604" s="38" t="str">
        <f>IF(COUNTIF($Q604:$AB604, "X")=0, "", IFERROR(INDEX('Intro &amp; Setup'!$T$17:$T$28, MATCH(INDEX($Q$10:$AB$10, $AC604, MATCH("X", $Q604:$AB604, 0)), 'Intro &amp; Setup'!$AA$17:$AA$28, 0)), ""))</f>
        <v/>
      </c>
      <c r="AG604" s="84" t="str">
        <f t="shared" si="90"/>
        <v/>
      </c>
      <c r="AI604" s="36">
        <f t="shared" si="91"/>
        <v>0</v>
      </c>
      <c r="AK604" s="36" t="str">
        <f t="shared" si="92"/>
        <v/>
      </c>
    </row>
    <row r="605" spans="1:37" x14ac:dyDescent="0.25">
      <c r="A605" s="34"/>
      <c r="B605" s="55"/>
      <c r="C605" s="56"/>
      <c r="D605" s="56"/>
      <c r="E605" s="56"/>
      <c r="F605" s="56"/>
      <c r="G605" s="57"/>
      <c r="H605" s="57"/>
      <c r="I605" s="58"/>
      <c r="J605" s="34"/>
      <c r="L605" s="36" t="str">
        <f>IF($B605="", "", IFERROR(FIND(Campaigns!$Q$4, $B605), ""))</f>
        <v/>
      </c>
      <c r="M605" s="73" t="str">
        <f t="shared" si="87"/>
        <v/>
      </c>
      <c r="N605" s="74" t="str">
        <f t="shared" si="88"/>
        <v/>
      </c>
      <c r="O605" s="22" t="str">
        <f t="shared" si="89"/>
        <v/>
      </c>
      <c r="Q605" s="20" t="str">
        <f t="shared" si="93"/>
        <v/>
      </c>
      <c r="R605" s="21" t="str">
        <f t="shared" si="93"/>
        <v/>
      </c>
      <c r="S605" s="21" t="str">
        <f t="shared" si="93"/>
        <v/>
      </c>
      <c r="T605" s="21" t="str">
        <f t="shared" si="93"/>
        <v/>
      </c>
      <c r="U605" s="21" t="str">
        <f t="shared" si="93"/>
        <v/>
      </c>
      <c r="V605" s="21" t="str">
        <f t="shared" si="93"/>
        <v/>
      </c>
      <c r="W605" s="21" t="str">
        <f t="shared" si="93"/>
        <v/>
      </c>
      <c r="X605" s="21" t="str">
        <f t="shared" si="93"/>
        <v/>
      </c>
      <c r="Y605" s="21" t="str">
        <f t="shared" si="93"/>
        <v/>
      </c>
      <c r="Z605" s="21" t="str">
        <f t="shared" si="93"/>
        <v/>
      </c>
      <c r="AA605" s="21" t="str">
        <f t="shared" si="93"/>
        <v/>
      </c>
      <c r="AB605" s="38" t="str">
        <f t="shared" si="93"/>
        <v/>
      </c>
      <c r="AD605" s="36" t="str">
        <f>IF($N605="", "", IFERROR(INDEX(Campaigns!$D$11:$D$380, MATCH($N605, Campaigns!$E$11:$E$380, 0)), ""))</f>
        <v/>
      </c>
      <c r="AE605" s="38" t="str">
        <f>IF(COUNTIF($Q605:$AB605, "X")=0, "", IFERROR(INDEX('Intro &amp; Setup'!$T$17:$T$28, MATCH(INDEX($Q$10:$AB$10, $AC605, MATCH("X", $Q605:$AB605, 0)), 'Intro &amp; Setup'!$AA$17:$AA$28, 0)), ""))</f>
        <v/>
      </c>
      <c r="AG605" s="84" t="str">
        <f t="shared" si="90"/>
        <v/>
      </c>
      <c r="AI605" s="36">
        <f t="shared" si="91"/>
        <v>0</v>
      </c>
      <c r="AK605" s="36" t="str">
        <f t="shared" si="92"/>
        <v/>
      </c>
    </row>
    <row r="606" spans="1:37" x14ac:dyDescent="0.25">
      <c r="A606" s="34"/>
      <c r="B606" s="55"/>
      <c r="C606" s="56"/>
      <c r="D606" s="56"/>
      <c r="E606" s="56"/>
      <c r="F606" s="56"/>
      <c r="G606" s="57"/>
      <c r="H606" s="57"/>
      <c r="I606" s="58"/>
      <c r="J606" s="34"/>
      <c r="L606" s="36" t="str">
        <f>IF($B606="", "", IFERROR(FIND(Campaigns!$Q$4, $B606), ""))</f>
        <v/>
      </c>
      <c r="M606" s="73" t="str">
        <f t="shared" si="87"/>
        <v/>
      </c>
      <c r="N606" s="74" t="str">
        <f t="shared" si="88"/>
        <v/>
      </c>
      <c r="O606" s="22" t="str">
        <f t="shared" si="89"/>
        <v/>
      </c>
      <c r="Q606" s="20" t="str">
        <f t="shared" si="93"/>
        <v/>
      </c>
      <c r="R606" s="21" t="str">
        <f t="shared" si="93"/>
        <v/>
      </c>
      <c r="S606" s="21" t="str">
        <f t="shared" si="93"/>
        <v/>
      </c>
      <c r="T606" s="21" t="str">
        <f t="shared" si="93"/>
        <v/>
      </c>
      <c r="U606" s="21" t="str">
        <f t="shared" si="93"/>
        <v/>
      </c>
      <c r="V606" s="21" t="str">
        <f t="shared" si="93"/>
        <v/>
      </c>
      <c r="W606" s="21" t="str">
        <f t="shared" si="93"/>
        <v/>
      </c>
      <c r="X606" s="21" t="str">
        <f t="shared" si="93"/>
        <v/>
      </c>
      <c r="Y606" s="21" t="str">
        <f t="shared" si="93"/>
        <v/>
      </c>
      <c r="Z606" s="21" t="str">
        <f t="shared" si="93"/>
        <v/>
      </c>
      <c r="AA606" s="21" t="str">
        <f t="shared" si="93"/>
        <v/>
      </c>
      <c r="AB606" s="38" t="str">
        <f t="shared" si="93"/>
        <v/>
      </c>
      <c r="AD606" s="36" t="str">
        <f>IF($N606="", "", IFERROR(INDEX(Campaigns!$D$11:$D$380, MATCH($N606, Campaigns!$E$11:$E$380, 0)), ""))</f>
        <v/>
      </c>
      <c r="AE606" s="38" t="str">
        <f>IF(COUNTIF($Q606:$AB606, "X")=0, "", IFERROR(INDEX('Intro &amp; Setup'!$T$17:$T$28, MATCH(INDEX($Q$10:$AB$10, $AC606, MATCH("X", $Q606:$AB606, 0)), 'Intro &amp; Setup'!$AA$17:$AA$28, 0)), ""))</f>
        <v/>
      </c>
      <c r="AG606" s="84" t="str">
        <f t="shared" si="90"/>
        <v/>
      </c>
      <c r="AI606" s="36">
        <f t="shared" si="91"/>
        <v>0</v>
      </c>
      <c r="AK606" s="36" t="str">
        <f t="shared" si="92"/>
        <v/>
      </c>
    </row>
    <row r="607" spans="1:37" x14ac:dyDescent="0.25">
      <c r="A607" s="34"/>
      <c r="B607" s="55"/>
      <c r="C607" s="56"/>
      <c r="D607" s="56"/>
      <c r="E607" s="56"/>
      <c r="F607" s="56"/>
      <c r="G607" s="57"/>
      <c r="H607" s="57"/>
      <c r="I607" s="58"/>
      <c r="J607" s="34"/>
      <c r="L607" s="36" t="str">
        <f>IF($B607="", "", IFERROR(FIND(Campaigns!$Q$4, $B607), ""))</f>
        <v/>
      </c>
      <c r="M607" s="73" t="str">
        <f t="shared" si="87"/>
        <v/>
      </c>
      <c r="N607" s="74" t="str">
        <f t="shared" si="88"/>
        <v/>
      </c>
      <c r="O607" s="22" t="str">
        <f t="shared" si="89"/>
        <v/>
      </c>
      <c r="Q607" s="20" t="str">
        <f t="shared" si="93"/>
        <v/>
      </c>
      <c r="R607" s="21" t="str">
        <f t="shared" si="93"/>
        <v/>
      </c>
      <c r="S607" s="21" t="str">
        <f t="shared" si="93"/>
        <v/>
      </c>
      <c r="T607" s="21" t="str">
        <f t="shared" si="93"/>
        <v/>
      </c>
      <c r="U607" s="21" t="str">
        <f t="shared" si="93"/>
        <v/>
      </c>
      <c r="V607" s="21" t="str">
        <f t="shared" si="93"/>
        <v/>
      </c>
      <c r="W607" s="21" t="str">
        <f t="shared" si="93"/>
        <v/>
      </c>
      <c r="X607" s="21" t="str">
        <f t="shared" si="93"/>
        <v/>
      </c>
      <c r="Y607" s="21" t="str">
        <f t="shared" si="93"/>
        <v/>
      </c>
      <c r="Z607" s="21" t="str">
        <f t="shared" si="93"/>
        <v/>
      </c>
      <c r="AA607" s="21" t="str">
        <f t="shared" si="93"/>
        <v/>
      </c>
      <c r="AB607" s="38" t="str">
        <f t="shared" si="93"/>
        <v/>
      </c>
      <c r="AD607" s="36" t="str">
        <f>IF($N607="", "", IFERROR(INDEX(Campaigns!$D$11:$D$380, MATCH($N607, Campaigns!$E$11:$E$380, 0)), ""))</f>
        <v/>
      </c>
      <c r="AE607" s="38" t="str">
        <f>IF(COUNTIF($Q607:$AB607, "X")=0, "", IFERROR(INDEX('Intro &amp; Setup'!$T$17:$T$28, MATCH(INDEX($Q$10:$AB$10, $AC607, MATCH("X", $Q607:$AB607, 0)), 'Intro &amp; Setup'!$AA$17:$AA$28, 0)), ""))</f>
        <v/>
      </c>
      <c r="AG607" s="84" t="str">
        <f t="shared" si="90"/>
        <v/>
      </c>
      <c r="AI607" s="36">
        <f t="shared" si="91"/>
        <v>0</v>
      </c>
      <c r="AK607" s="36" t="str">
        <f t="shared" si="92"/>
        <v/>
      </c>
    </row>
    <row r="608" spans="1:37" x14ac:dyDescent="0.25">
      <c r="A608" s="34"/>
      <c r="B608" s="55"/>
      <c r="C608" s="56"/>
      <c r="D608" s="56"/>
      <c r="E608" s="56"/>
      <c r="F608" s="56"/>
      <c r="G608" s="57"/>
      <c r="H608" s="57"/>
      <c r="I608" s="58"/>
      <c r="J608" s="34"/>
      <c r="L608" s="36" t="str">
        <f>IF($B608="", "", IFERROR(FIND(Campaigns!$Q$4, $B608), ""))</f>
        <v/>
      </c>
      <c r="M608" s="73" t="str">
        <f t="shared" si="87"/>
        <v/>
      </c>
      <c r="N608" s="74" t="str">
        <f t="shared" si="88"/>
        <v/>
      </c>
      <c r="O608" s="22" t="str">
        <f t="shared" si="89"/>
        <v/>
      </c>
      <c r="Q608" s="20" t="str">
        <f t="shared" si="93"/>
        <v/>
      </c>
      <c r="R608" s="21" t="str">
        <f t="shared" si="93"/>
        <v/>
      </c>
      <c r="S608" s="21" t="str">
        <f t="shared" si="93"/>
        <v/>
      </c>
      <c r="T608" s="21" t="str">
        <f t="shared" si="93"/>
        <v/>
      </c>
      <c r="U608" s="21" t="str">
        <f t="shared" si="93"/>
        <v/>
      </c>
      <c r="V608" s="21" t="str">
        <f t="shared" si="93"/>
        <v/>
      </c>
      <c r="W608" s="21" t="str">
        <f t="shared" si="93"/>
        <v/>
      </c>
      <c r="X608" s="21" t="str">
        <f t="shared" si="93"/>
        <v/>
      </c>
      <c r="Y608" s="21" t="str">
        <f t="shared" si="93"/>
        <v/>
      </c>
      <c r="Z608" s="21" t="str">
        <f t="shared" si="93"/>
        <v/>
      </c>
      <c r="AA608" s="21" t="str">
        <f t="shared" si="93"/>
        <v/>
      </c>
      <c r="AB608" s="38" t="str">
        <f t="shared" si="93"/>
        <v/>
      </c>
      <c r="AD608" s="36" t="str">
        <f>IF($N608="", "", IFERROR(INDEX(Campaigns!$D$11:$D$380, MATCH($N608, Campaigns!$E$11:$E$380, 0)), ""))</f>
        <v/>
      </c>
      <c r="AE608" s="38" t="str">
        <f>IF(COUNTIF($Q608:$AB608, "X")=0, "", IFERROR(INDEX('Intro &amp; Setup'!$T$17:$T$28, MATCH(INDEX($Q$10:$AB$10, $AC608, MATCH("X", $Q608:$AB608, 0)), 'Intro &amp; Setup'!$AA$17:$AA$28, 0)), ""))</f>
        <v/>
      </c>
      <c r="AG608" s="84" t="str">
        <f t="shared" si="90"/>
        <v/>
      </c>
      <c r="AI608" s="36">
        <f t="shared" si="91"/>
        <v>0</v>
      </c>
      <c r="AK608" s="36" t="str">
        <f t="shared" si="92"/>
        <v/>
      </c>
    </row>
    <row r="609" spans="1:37" x14ac:dyDescent="0.25">
      <c r="A609" s="34"/>
      <c r="B609" s="55"/>
      <c r="C609" s="56"/>
      <c r="D609" s="56"/>
      <c r="E609" s="56"/>
      <c r="F609" s="56"/>
      <c r="G609" s="57"/>
      <c r="H609" s="57"/>
      <c r="I609" s="58"/>
      <c r="J609" s="34"/>
      <c r="L609" s="36" t="str">
        <f>IF($B609="", "", IFERROR(FIND(Campaigns!$Q$4, $B609), ""))</f>
        <v/>
      </c>
      <c r="M609" s="73" t="str">
        <f t="shared" si="87"/>
        <v/>
      </c>
      <c r="N609" s="74" t="str">
        <f t="shared" si="88"/>
        <v/>
      </c>
      <c r="O609" s="22" t="str">
        <f t="shared" si="89"/>
        <v/>
      </c>
      <c r="Q609" s="20" t="str">
        <f t="shared" si="93"/>
        <v/>
      </c>
      <c r="R609" s="21" t="str">
        <f t="shared" si="93"/>
        <v/>
      </c>
      <c r="S609" s="21" t="str">
        <f t="shared" si="93"/>
        <v/>
      </c>
      <c r="T609" s="21" t="str">
        <f t="shared" si="93"/>
        <v/>
      </c>
      <c r="U609" s="21" t="str">
        <f t="shared" si="93"/>
        <v/>
      </c>
      <c r="V609" s="21" t="str">
        <f t="shared" si="93"/>
        <v/>
      </c>
      <c r="W609" s="21" t="str">
        <f t="shared" si="93"/>
        <v/>
      </c>
      <c r="X609" s="21" t="str">
        <f t="shared" si="93"/>
        <v/>
      </c>
      <c r="Y609" s="21" t="str">
        <f t="shared" si="93"/>
        <v/>
      </c>
      <c r="Z609" s="21" t="str">
        <f t="shared" si="93"/>
        <v/>
      </c>
      <c r="AA609" s="21" t="str">
        <f t="shared" si="93"/>
        <v/>
      </c>
      <c r="AB609" s="38" t="str">
        <f t="shared" si="93"/>
        <v/>
      </c>
      <c r="AD609" s="36" t="str">
        <f>IF($N609="", "", IFERROR(INDEX(Campaigns!$D$11:$D$380, MATCH($N609, Campaigns!$E$11:$E$380, 0)), ""))</f>
        <v/>
      </c>
      <c r="AE609" s="38" t="str">
        <f>IF(COUNTIF($Q609:$AB609, "X")=0, "", IFERROR(INDEX('Intro &amp; Setup'!$T$17:$T$28, MATCH(INDEX($Q$10:$AB$10, $AC609, MATCH("X", $Q609:$AB609, 0)), 'Intro &amp; Setup'!$AA$17:$AA$28, 0)), ""))</f>
        <v/>
      </c>
      <c r="AG609" s="84" t="str">
        <f t="shared" si="90"/>
        <v/>
      </c>
      <c r="AI609" s="36">
        <f t="shared" si="91"/>
        <v>0</v>
      </c>
      <c r="AK609" s="36" t="str">
        <f t="shared" si="92"/>
        <v/>
      </c>
    </row>
    <row r="610" spans="1:37" x14ac:dyDescent="0.25">
      <c r="A610" s="34"/>
      <c r="B610" s="55"/>
      <c r="C610" s="56"/>
      <c r="D610" s="56"/>
      <c r="E610" s="56"/>
      <c r="F610" s="56"/>
      <c r="G610" s="57"/>
      <c r="H610" s="57"/>
      <c r="I610" s="58"/>
      <c r="J610" s="34"/>
      <c r="L610" s="36" t="str">
        <f>IF($B610="", "", IFERROR(FIND(Campaigns!$Q$4, $B610), ""))</f>
        <v/>
      </c>
      <c r="M610" s="73" t="str">
        <f t="shared" si="87"/>
        <v/>
      </c>
      <c r="N610" s="74" t="str">
        <f t="shared" si="88"/>
        <v/>
      </c>
      <c r="O610" s="22" t="str">
        <f t="shared" si="89"/>
        <v/>
      </c>
      <c r="Q610" s="20" t="str">
        <f t="shared" si="93"/>
        <v/>
      </c>
      <c r="R610" s="21" t="str">
        <f t="shared" si="93"/>
        <v/>
      </c>
      <c r="S610" s="21" t="str">
        <f t="shared" si="93"/>
        <v/>
      </c>
      <c r="T610" s="21" t="str">
        <f t="shared" ref="R610:AB633" si="94">IFERROR(IF(T$10="", "", IF(LEFT($O610, T$8)=T$10, "X", "")), "")</f>
        <v/>
      </c>
      <c r="U610" s="21" t="str">
        <f t="shared" si="94"/>
        <v/>
      </c>
      <c r="V610" s="21" t="str">
        <f t="shared" si="94"/>
        <v/>
      </c>
      <c r="W610" s="21" t="str">
        <f t="shared" si="94"/>
        <v/>
      </c>
      <c r="X610" s="21" t="str">
        <f t="shared" si="94"/>
        <v/>
      </c>
      <c r="Y610" s="21" t="str">
        <f t="shared" si="94"/>
        <v/>
      </c>
      <c r="Z610" s="21" t="str">
        <f t="shared" si="94"/>
        <v/>
      </c>
      <c r="AA610" s="21" t="str">
        <f t="shared" si="94"/>
        <v/>
      </c>
      <c r="AB610" s="38" t="str">
        <f t="shared" si="94"/>
        <v/>
      </c>
      <c r="AD610" s="36" t="str">
        <f>IF($N610="", "", IFERROR(INDEX(Campaigns!$D$11:$D$380, MATCH($N610, Campaigns!$E$11:$E$380, 0)), ""))</f>
        <v/>
      </c>
      <c r="AE610" s="38" t="str">
        <f>IF(COUNTIF($Q610:$AB610, "X")=0, "", IFERROR(INDEX('Intro &amp; Setup'!$T$17:$T$28, MATCH(INDEX($Q$10:$AB$10, $AC610, MATCH("X", $Q610:$AB610, 0)), 'Intro &amp; Setup'!$AA$17:$AA$28, 0)), ""))</f>
        <v/>
      </c>
      <c r="AG610" s="84" t="str">
        <f t="shared" si="90"/>
        <v/>
      </c>
      <c r="AI610" s="36">
        <f t="shared" si="91"/>
        <v>0</v>
      </c>
      <c r="AK610" s="36" t="str">
        <f t="shared" si="92"/>
        <v/>
      </c>
    </row>
    <row r="611" spans="1:37" x14ac:dyDescent="0.25">
      <c r="A611" s="34"/>
      <c r="B611" s="55"/>
      <c r="C611" s="56"/>
      <c r="D611" s="56"/>
      <c r="E611" s="56"/>
      <c r="F611" s="56"/>
      <c r="G611" s="57"/>
      <c r="H611" s="57"/>
      <c r="I611" s="58"/>
      <c r="J611" s="34"/>
      <c r="L611" s="36" t="str">
        <f>IF($B611="", "", IFERROR(FIND(Campaigns!$Q$4, $B611), ""))</f>
        <v/>
      </c>
      <c r="M611" s="73" t="str">
        <f t="shared" si="87"/>
        <v/>
      </c>
      <c r="N611" s="74" t="str">
        <f t="shared" si="88"/>
        <v/>
      </c>
      <c r="O611" s="22" t="str">
        <f t="shared" si="89"/>
        <v/>
      </c>
      <c r="Q611" s="20" t="str">
        <f t="shared" ref="Q611:Q674" si="95">IFERROR(IF(Q$10="", "", IF(LEFT($O611, Q$8)=Q$10, "X", "")), "")</f>
        <v/>
      </c>
      <c r="R611" s="21" t="str">
        <f t="shared" si="94"/>
        <v/>
      </c>
      <c r="S611" s="21" t="str">
        <f t="shared" si="94"/>
        <v/>
      </c>
      <c r="T611" s="21" t="str">
        <f t="shared" si="94"/>
        <v/>
      </c>
      <c r="U611" s="21" t="str">
        <f t="shared" si="94"/>
        <v/>
      </c>
      <c r="V611" s="21" t="str">
        <f t="shared" si="94"/>
        <v/>
      </c>
      <c r="W611" s="21" t="str">
        <f t="shared" si="94"/>
        <v/>
      </c>
      <c r="X611" s="21" t="str">
        <f t="shared" si="94"/>
        <v/>
      </c>
      <c r="Y611" s="21" t="str">
        <f t="shared" si="94"/>
        <v/>
      </c>
      <c r="Z611" s="21" t="str">
        <f t="shared" si="94"/>
        <v/>
      </c>
      <c r="AA611" s="21" t="str">
        <f t="shared" si="94"/>
        <v/>
      </c>
      <c r="AB611" s="38" t="str">
        <f t="shared" si="94"/>
        <v/>
      </c>
      <c r="AD611" s="36" t="str">
        <f>IF($N611="", "", IFERROR(INDEX(Campaigns!$D$11:$D$380, MATCH($N611, Campaigns!$E$11:$E$380, 0)), ""))</f>
        <v/>
      </c>
      <c r="AE611" s="38" t="str">
        <f>IF(COUNTIF($Q611:$AB611, "X")=0, "", IFERROR(INDEX('Intro &amp; Setup'!$T$17:$T$28, MATCH(INDEX($Q$10:$AB$10, $AC611, MATCH("X", $Q611:$AB611, 0)), 'Intro &amp; Setup'!$AA$17:$AA$28, 0)), ""))</f>
        <v/>
      </c>
      <c r="AG611" s="84" t="str">
        <f t="shared" si="90"/>
        <v/>
      </c>
      <c r="AI611" s="36">
        <f t="shared" si="91"/>
        <v>0</v>
      </c>
      <c r="AK611" s="36" t="str">
        <f t="shared" si="92"/>
        <v/>
      </c>
    </row>
    <row r="612" spans="1:37" x14ac:dyDescent="0.25">
      <c r="A612" s="34"/>
      <c r="B612" s="55"/>
      <c r="C612" s="56"/>
      <c r="D612" s="56"/>
      <c r="E612" s="56"/>
      <c r="F612" s="56"/>
      <c r="G612" s="57"/>
      <c r="H612" s="57"/>
      <c r="I612" s="58"/>
      <c r="J612" s="34"/>
      <c r="L612" s="36" t="str">
        <f>IF($B612="", "", IFERROR(FIND(Campaigns!$Q$4, $B612), ""))</f>
        <v/>
      </c>
      <c r="M612" s="73" t="str">
        <f t="shared" si="87"/>
        <v/>
      </c>
      <c r="N612" s="74" t="str">
        <f t="shared" si="88"/>
        <v/>
      </c>
      <c r="O612" s="22" t="str">
        <f t="shared" si="89"/>
        <v/>
      </c>
      <c r="Q612" s="20" t="str">
        <f t="shared" si="95"/>
        <v/>
      </c>
      <c r="R612" s="21" t="str">
        <f t="shared" si="94"/>
        <v/>
      </c>
      <c r="S612" s="21" t="str">
        <f t="shared" si="94"/>
        <v/>
      </c>
      <c r="T612" s="21" t="str">
        <f t="shared" si="94"/>
        <v/>
      </c>
      <c r="U612" s="21" t="str">
        <f t="shared" si="94"/>
        <v/>
      </c>
      <c r="V612" s="21" t="str">
        <f t="shared" si="94"/>
        <v/>
      </c>
      <c r="W612" s="21" t="str">
        <f t="shared" si="94"/>
        <v/>
      </c>
      <c r="X612" s="21" t="str">
        <f t="shared" si="94"/>
        <v/>
      </c>
      <c r="Y612" s="21" t="str">
        <f t="shared" si="94"/>
        <v/>
      </c>
      <c r="Z612" s="21" t="str">
        <f t="shared" si="94"/>
        <v/>
      </c>
      <c r="AA612" s="21" t="str">
        <f t="shared" si="94"/>
        <v/>
      </c>
      <c r="AB612" s="38" t="str">
        <f t="shared" si="94"/>
        <v/>
      </c>
      <c r="AD612" s="36" t="str">
        <f>IF($N612="", "", IFERROR(INDEX(Campaigns!$D$11:$D$380, MATCH($N612, Campaigns!$E$11:$E$380, 0)), ""))</f>
        <v/>
      </c>
      <c r="AE612" s="38" t="str">
        <f>IF(COUNTIF($Q612:$AB612, "X")=0, "", IFERROR(INDEX('Intro &amp; Setup'!$T$17:$T$28, MATCH(INDEX($Q$10:$AB$10, $AC612, MATCH("X", $Q612:$AB612, 0)), 'Intro &amp; Setup'!$AA$17:$AA$28, 0)), ""))</f>
        <v/>
      </c>
      <c r="AG612" s="84" t="str">
        <f t="shared" si="90"/>
        <v/>
      </c>
      <c r="AI612" s="36">
        <f t="shared" si="91"/>
        <v>0</v>
      </c>
      <c r="AK612" s="36" t="str">
        <f t="shared" si="92"/>
        <v/>
      </c>
    </row>
    <row r="613" spans="1:37" x14ac:dyDescent="0.25">
      <c r="A613" s="34"/>
      <c r="B613" s="55"/>
      <c r="C613" s="56"/>
      <c r="D613" s="56"/>
      <c r="E613" s="56"/>
      <c r="F613" s="56"/>
      <c r="G613" s="57"/>
      <c r="H613" s="57"/>
      <c r="I613" s="58"/>
      <c r="J613" s="34"/>
      <c r="L613" s="36" t="str">
        <f>IF($B613="", "", IFERROR(FIND(Campaigns!$Q$4, $B613), ""))</f>
        <v/>
      </c>
      <c r="M613" s="73" t="str">
        <f t="shared" si="87"/>
        <v/>
      </c>
      <c r="N613" s="74" t="str">
        <f t="shared" si="88"/>
        <v/>
      </c>
      <c r="O613" s="22" t="str">
        <f t="shared" si="89"/>
        <v/>
      </c>
      <c r="Q613" s="20" t="str">
        <f t="shared" si="95"/>
        <v/>
      </c>
      <c r="R613" s="21" t="str">
        <f t="shared" si="94"/>
        <v/>
      </c>
      <c r="S613" s="21" t="str">
        <f t="shared" si="94"/>
        <v/>
      </c>
      <c r="T613" s="21" t="str">
        <f t="shared" si="94"/>
        <v/>
      </c>
      <c r="U613" s="21" t="str">
        <f t="shared" si="94"/>
        <v/>
      </c>
      <c r="V613" s="21" t="str">
        <f t="shared" si="94"/>
        <v/>
      </c>
      <c r="W613" s="21" t="str">
        <f t="shared" si="94"/>
        <v/>
      </c>
      <c r="X613" s="21" t="str">
        <f t="shared" si="94"/>
        <v/>
      </c>
      <c r="Y613" s="21" t="str">
        <f t="shared" si="94"/>
        <v/>
      </c>
      <c r="Z613" s="21" t="str">
        <f t="shared" si="94"/>
        <v/>
      </c>
      <c r="AA613" s="21" t="str">
        <f t="shared" si="94"/>
        <v/>
      </c>
      <c r="AB613" s="38" t="str">
        <f t="shared" si="94"/>
        <v/>
      </c>
      <c r="AD613" s="36" t="str">
        <f>IF($N613="", "", IFERROR(INDEX(Campaigns!$D$11:$D$380, MATCH($N613, Campaigns!$E$11:$E$380, 0)), ""))</f>
        <v/>
      </c>
      <c r="AE613" s="38" t="str">
        <f>IF(COUNTIF($Q613:$AB613, "X")=0, "", IFERROR(INDEX('Intro &amp; Setup'!$T$17:$T$28, MATCH(INDEX($Q$10:$AB$10, $AC613, MATCH("X", $Q613:$AB613, 0)), 'Intro &amp; Setup'!$AA$17:$AA$28, 0)), ""))</f>
        <v/>
      </c>
      <c r="AG613" s="84" t="str">
        <f t="shared" si="90"/>
        <v/>
      </c>
      <c r="AI613" s="36">
        <f t="shared" si="91"/>
        <v>0</v>
      </c>
      <c r="AK613" s="36" t="str">
        <f t="shared" si="92"/>
        <v/>
      </c>
    </row>
    <row r="614" spans="1:37" x14ac:dyDescent="0.25">
      <c r="A614" s="34"/>
      <c r="B614" s="55"/>
      <c r="C614" s="56"/>
      <c r="D614" s="56"/>
      <c r="E614" s="56"/>
      <c r="F614" s="56"/>
      <c r="G614" s="57"/>
      <c r="H614" s="57"/>
      <c r="I614" s="58"/>
      <c r="J614" s="34"/>
      <c r="L614" s="36" t="str">
        <f>IF($B614="", "", IFERROR(FIND(Campaigns!$Q$4, $B614), ""))</f>
        <v/>
      </c>
      <c r="M614" s="73" t="str">
        <f t="shared" si="87"/>
        <v/>
      </c>
      <c r="N614" s="74" t="str">
        <f t="shared" si="88"/>
        <v/>
      </c>
      <c r="O614" s="22" t="str">
        <f t="shared" si="89"/>
        <v/>
      </c>
      <c r="Q614" s="20" t="str">
        <f t="shared" si="95"/>
        <v/>
      </c>
      <c r="R614" s="21" t="str">
        <f t="shared" si="94"/>
        <v/>
      </c>
      <c r="S614" s="21" t="str">
        <f t="shared" si="94"/>
        <v/>
      </c>
      <c r="T614" s="21" t="str">
        <f t="shared" si="94"/>
        <v/>
      </c>
      <c r="U614" s="21" t="str">
        <f t="shared" si="94"/>
        <v/>
      </c>
      <c r="V614" s="21" t="str">
        <f t="shared" si="94"/>
        <v/>
      </c>
      <c r="W614" s="21" t="str">
        <f t="shared" si="94"/>
        <v/>
      </c>
      <c r="X614" s="21" t="str">
        <f t="shared" si="94"/>
        <v/>
      </c>
      <c r="Y614" s="21" t="str">
        <f t="shared" si="94"/>
        <v/>
      </c>
      <c r="Z614" s="21" t="str">
        <f t="shared" si="94"/>
        <v/>
      </c>
      <c r="AA614" s="21" t="str">
        <f t="shared" si="94"/>
        <v/>
      </c>
      <c r="AB614" s="38" t="str">
        <f t="shared" si="94"/>
        <v/>
      </c>
      <c r="AD614" s="36" t="str">
        <f>IF($N614="", "", IFERROR(INDEX(Campaigns!$D$11:$D$380, MATCH($N614, Campaigns!$E$11:$E$380, 0)), ""))</f>
        <v/>
      </c>
      <c r="AE614" s="38" t="str">
        <f>IF(COUNTIF($Q614:$AB614, "X")=0, "", IFERROR(INDEX('Intro &amp; Setup'!$T$17:$T$28, MATCH(INDEX($Q$10:$AB$10, $AC614, MATCH("X", $Q614:$AB614, 0)), 'Intro &amp; Setup'!$AA$17:$AA$28, 0)), ""))</f>
        <v/>
      </c>
      <c r="AG614" s="84" t="str">
        <f t="shared" si="90"/>
        <v/>
      </c>
      <c r="AI614" s="36">
        <f t="shared" si="91"/>
        <v>0</v>
      </c>
      <c r="AK614" s="36" t="str">
        <f t="shared" si="92"/>
        <v/>
      </c>
    </row>
    <row r="615" spans="1:37" x14ac:dyDescent="0.25">
      <c r="A615" s="34"/>
      <c r="B615" s="55"/>
      <c r="C615" s="56"/>
      <c r="D615" s="56"/>
      <c r="E615" s="56"/>
      <c r="F615" s="56"/>
      <c r="G615" s="57"/>
      <c r="H615" s="57"/>
      <c r="I615" s="58"/>
      <c r="J615" s="34"/>
      <c r="L615" s="36" t="str">
        <f>IF($B615="", "", IFERROR(FIND(Campaigns!$Q$4, $B615), ""))</f>
        <v/>
      </c>
      <c r="M615" s="73" t="str">
        <f t="shared" si="87"/>
        <v/>
      </c>
      <c r="N615" s="74" t="str">
        <f t="shared" si="88"/>
        <v/>
      </c>
      <c r="O615" s="22" t="str">
        <f t="shared" si="89"/>
        <v/>
      </c>
      <c r="Q615" s="20" t="str">
        <f t="shared" si="95"/>
        <v/>
      </c>
      <c r="R615" s="21" t="str">
        <f t="shared" si="94"/>
        <v/>
      </c>
      <c r="S615" s="21" t="str">
        <f t="shared" si="94"/>
        <v/>
      </c>
      <c r="T615" s="21" t="str">
        <f t="shared" si="94"/>
        <v/>
      </c>
      <c r="U615" s="21" t="str">
        <f t="shared" si="94"/>
        <v/>
      </c>
      <c r="V615" s="21" t="str">
        <f t="shared" si="94"/>
        <v/>
      </c>
      <c r="W615" s="21" t="str">
        <f t="shared" si="94"/>
        <v/>
      </c>
      <c r="X615" s="21" t="str">
        <f t="shared" si="94"/>
        <v/>
      </c>
      <c r="Y615" s="21" t="str">
        <f t="shared" si="94"/>
        <v/>
      </c>
      <c r="Z615" s="21" t="str">
        <f t="shared" si="94"/>
        <v/>
      </c>
      <c r="AA615" s="21" t="str">
        <f t="shared" si="94"/>
        <v/>
      </c>
      <c r="AB615" s="38" t="str">
        <f t="shared" si="94"/>
        <v/>
      </c>
      <c r="AD615" s="36" t="str">
        <f>IF($N615="", "", IFERROR(INDEX(Campaigns!$D$11:$D$380, MATCH($N615, Campaigns!$E$11:$E$380, 0)), ""))</f>
        <v/>
      </c>
      <c r="AE615" s="38" t="str">
        <f>IF(COUNTIF($Q615:$AB615, "X")=0, "", IFERROR(INDEX('Intro &amp; Setup'!$T$17:$T$28, MATCH(INDEX($Q$10:$AB$10, $AC615, MATCH("X", $Q615:$AB615, 0)), 'Intro &amp; Setup'!$AA$17:$AA$28, 0)), ""))</f>
        <v/>
      </c>
      <c r="AG615" s="84" t="str">
        <f t="shared" si="90"/>
        <v/>
      </c>
      <c r="AI615" s="36">
        <f t="shared" si="91"/>
        <v>0</v>
      </c>
      <c r="AK615" s="36" t="str">
        <f t="shared" si="92"/>
        <v/>
      </c>
    </row>
    <row r="616" spans="1:37" x14ac:dyDescent="0.25">
      <c r="A616" s="34"/>
      <c r="B616" s="55"/>
      <c r="C616" s="56"/>
      <c r="D616" s="56"/>
      <c r="E616" s="56"/>
      <c r="F616" s="56"/>
      <c r="G616" s="57"/>
      <c r="H616" s="57"/>
      <c r="I616" s="58"/>
      <c r="J616" s="34"/>
      <c r="L616" s="36" t="str">
        <f>IF($B616="", "", IFERROR(FIND(Campaigns!$Q$4, $B616), ""))</f>
        <v/>
      </c>
      <c r="M616" s="73" t="str">
        <f t="shared" si="87"/>
        <v/>
      </c>
      <c r="N616" s="74" t="str">
        <f t="shared" si="88"/>
        <v/>
      </c>
      <c r="O616" s="22" t="str">
        <f t="shared" si="89"/>
        <v/>
      </c>
      <c r="Q616" s="20" t="str">
        <f t="shared" si="95"/>
        <v/>
      </c>
      <c r="R616" s="21" t="str">
        <f t="shared" si="94"/>
        <v/>
      </c>
      <c r="S616" s="21" t="str">
        <f t="shared" si="94"/>
        <v/>
      </c>
      <c r="T616" s="21" t="str">
        <f t="shared" si="94"/>
        <v/>
      </c>
      <c r="U616" s="21" t="str">
        <f t="shared" si="94"/>
        <v/>
      </c>
      <c r="V616" s="21" t="str">
        <f t="shared" si="94"/>
        <v/>
      </c>
      <c r="W616" s="21" t="str">
        <f t="shared" si="94"/>
        <v/>
      </c>
      <c r="X616" s="21" t="str">
        <f t="shared" si="94"/>
        <v/>
      </c>
      <c r="Y616" s="21" t="str">
        <f t="shared" si="94"/>
        <v/>
      </c>
      <c r="Z616" s="21" t="str">
        <f t="shared" si="94"/>
        <v/>
      </c>
      <c r="AA616" s="21" t="str">
        <f t="shared" si="94"/>
        <v/>
      </c>
      <c r="AB616" s="38" t="str">
        <f t="shared" si="94"/>
        <v/>
      </c>
      <c r="AD616" s="36" t="str">
        <f>IF($N616="", "", IFERROR(INDEX(Campaigns!$D$11:$D$380, MATCH($N616, Campaigns!$E$11:$E$380, 0)), ""))</f>
        <v/>
      </c>
      <c r="AE616" s="38" t="str">
        <f>IF(COUNTIF($Q616:$AB616, "X")=0, "", IFERROR(INDEX('Intro &amp; Setup'!$T$17:$T$28, MATCH(INDEX($Q$10:$AB$10, $AC616, MATCH("X", $Q616:$AB616, 0)), 'Intro &amp; Setup'!$AA$17:$AA$28, 0)), ""))</f>
        <v/>
      </c>
      <c r="AG616" s="84" t="str">
        <f t="shared" si="90"/>
        <v/>
      </c>
      <c r="AI616" s="36">
        <f t="shared" si="91"/>
        <v>0</v>
      </c>
      <c r="AK616" s="36" t="str">
        <f t="shared" si="92"/>
        <v/>
      </c>
    </row>
    <row r="617" spans="1:37" x14ac:dyDescent="0.25">
      <c r="A617" s="34"/>
      <c r="B617" s="55"/>
      <c r="C617" s="56"/>
      <c r="D617" s="56"/>
      <c r="E617" s="56"/>
      <c r="F617" s="56"/>
      <c r="G617" s="57"/>
      <c r="H617" s="57"/>
      <c r="I617" s="58"/>
      <c r="J617" s="34"/>
      <c r="L617" s="36" t="str">
        <f>IF($B617="", "", IFERROR(FIND(Campaigns!$Q$4, $B617), ""))</f>
        <v/>
      </c>
      <c r="M617" s="73" t="str">
        <f t="shared" si="87"/>
        <v/>
      </c>
      <c r="N617" s="74" t="str">
        <f t="shared" si="88"/>
        <v/>
      </c>
      <c r="O617" s="22" t="str">
        <f t="shared" si="89"/>
        <v/>
      </c>
      <c r="Q617" s="20" t="str">
        <f t="shared" si="95"/>
        <v/>
      </c>
      <c r="R617" s="21" t="str">
        <f t="shared" si="94"/>
        <v/>
      </c>
      <c r="S617" s="21" t="str">
        <f t="shared" si="94"/>
        <v/>
      </c>
      <c r="T617" s="21" t="str">
        <f t="shared" si="94"/>
        <v/>
      </c>
      <c r="U617" s="21" t="str">
        <f t="shared" si="94"/>
        <v/>
      </c>
      <c r="V617" s="21" t="str">
        <f t="shared" si="94"/>
        <v/>
      </c>
      <c r="W617" s="21" t="str">
        <f t="shared" si="94"/>
        <v/>
      </c>
      <c r="X617" s="21" t="str">
        <f t="shared" si="94"/>
        <v/>
      </c>
      <c r="Y617" s="21" t="str">
        <f t="shared" si="94"/>
        <v/>
      </c>
      <c r="Z617" s="21" t="str">
        <f t="shared" si="94"/>
        <v/>
      </c>
      <c r="AA617" s="21" t="str">
        <f t="shared" si="94"/>
        <v/>
      </c>
      <c r="AB617" s="38" t="str">
        <f t="shared" si="94"/>
        <v/>
      </c>
      <c r="AD617" s="36" t="str">
        <f>IF($N617="", "", IFERROR(INDEX(Campaigns!$D$11:$D$380, MATCH($N617, Campaigns!$E$11:$E$380, 0)), ""))</f>
        <v/>
      </c>
      <c r="AE617" s="38" t="str">
        <f>IF(COUNTIF($Q617:$AB617, "X")=0, "", IFERROR(INDEX('Intro &amp; Setup'!$T$17:$T$28, MATCH(INDEX($Q$10:$AB$10, $AC617, MATCH("X", $Q617:$AB617, 0)), 'Intro &amp; Setup'!$AA$17:$AA$28, 0)), ""))</f>
        <v/>
      </c>
      <c r="AG617" s="84" t="str">
        <f t="shared" si="90"/>
        <v/>
      </c>
      <c r="AI617" s="36">
        <f t="shared" si="91"/>
        <v>0</v>
      </c>
      <c r="AK617" s="36" t="str">
        <f t="shared" si="92"/>
        <v/>
      </c>
    </row>
    <row r="618" spans="1:37" x14ac:dyDescent="0.25">
      <c r="A618" s="34"/>
      <c r="B618" s="55"/>
      <c r="C618" s="56"/>
      <c r="D618" s="56"/>
      <c r="E618" s="56"/>
      <c r="F618" s="56"/>
      <c r="G618" s="57"/>
      <c r="H618" s="57"/>
      <c r="I618" s="58"/>
      <c r="J618" s="34"/>
      <c r="L618" s="36" t="str">
        <f>IF($B618="", "", IFERROR(FIND(Campaigns!$Q$4, $B618), ""))</f>
        <v/>
      </c>
      <c r="M618" s="73" t="str">
        <f t="shared" si="87"/>
        <v/>
      </c>
      <c r="N618" s="74" t="str">
        <f t="shared" si="88"/>
        <v/>
      </c>
      <c r="O618" s="22" t="str">
        <f t="shared" si="89"/>
        <v/>
      </c>
      <c r="Q618" s="20" t="str">
        <f t="shared" si="95"/>
        <v/>
      </c>
      <c r="R618" s="21" t="str">
        <f t="shared" si="94"/>
        <v/>
      </c>
      <c r="S618" s="21" t="str">
        <f t="shared" si="94"/>
        <v/>
      </c>
      <c r="T618" s="21" t="str">
        <f t="shared" si="94"/>
        <v/>
      </c>
      <c r="U618" s="21" t="str">
        <f t="shared" si="94"/>
        <v/>
      </c>
      <c r="V618" s="21" t="str">
        <f t="shared" si="94"/>
        <v/>
      </c>
      <c r="W618" s="21" t="str">
        <f t="shared" si="94"/>
        <v/>
      </c>
      <c r="X618" s="21" t="str">
        <f t="shared" si="94"/>
        <v/>
      </c>
      <c r="Y618" s="21" t="str">
        <f t="shared" si="94"/>
        <v/>
      </c>
      <c r="Z618" s="21" t="str">
        <f t="shared" si="94"/>
        <v/>
      </c>
      <c r="AA618" s="21" t="str">
        <f t="shared" si="94"/>
        <v/>
      </c>
      <c r="AB618" s="38" t="str">
        <f t="shared" si="94"/>
        <v/>
      </c>
      <c r="AD618" s="36" t="str">
        <f>IF($N618="", "", IFERROR(INDEX(Campaigns!$D$11:$D$380, MATCH($N618, Campaigns!$E$11:$E$380, 0)), ""))</f>
        <v/>
      </c>
      <c r="AE618" s="38" t="str">
        <f>IF(COUNTIF($Q618:$AB618, "X")=0, "", IFERROR(INDEX('Intro &amp; Setup'!$T$17:$T$28, MATCH(INDEX($Q$10:$AB$10, $AC618, MATCH("X", $Q618:$AB618, 0)), 'Intro &amp; Setup'!$AA$17:$AA$28, 0)), ""))</f>
        <v/>
      </c>
      <c r="AG618" s="84" t="str">
        <f t="shared" si="90"/>
        <v/>
      </c>
      <c r="AI618" s="36">
        <f t="shared" si="91"/>
        <v>0</v>
      </c>
      <c r="AK618" s="36" t="str">
        <f t="shared" si="92"/>
        <v/>
      </c>
    </row>
    <row r="619" spans="1:37" x14ac:dyDescent="0.25">
      <c r="A619" s="34"/>
      <c r="B619" s="55"/>
      <c r="C619" s="56"/>
      <c r="D619" s="56"/>
      <c r="E619" s="56"/>
      <c r="F619" s="56"/>
      <c r="G619" s="57"/>
      <c r="H619" s="57"/>
      <c r="I619" s="58"/>
      <c r="J619" s="34"/>
      <c r="L619" s="36" t="str">
        <f>IF($B619="", "", IFERROR(FIND(Campaigns!$Q$4, $B619), ""))</f>
        <v/>
      </c>
      <c r="M619" s="73" t="str">
        <f t="shared" si="87"/>
        <v/>
      </c>
      <c r="N619" s="74" t="str">
        <f t="shared" si="88"/>
        <v/>
      </c>
      <c r="O619" s="22" t="str">
        <f t="shared" si="89"/>
        <v/>
      </c>
      <c r="Q619" s="20" t="str">
        <f t="shared" si="95"/>
        <v/>
      </c>
      <c r="R619" s="21" t="str">
        <f t="shared" si="94"/>
        <v/>
      </c>
      <c r="S619" s="21" t="str">
        <f t="shared" si="94"/>
        <v/>
      </c>
      <c r="T619" s="21" t="str">
        <f t="shared" si="94"/>
        <v/>
      </c>
      <c r="U619" s="21" t="str">
        <f t="shared" si="94"/>
        <v/>
      </c>
      <c r="V619" s="21" t="str">
        <f t="shared" si="94"/>
        <v/>
      </c>
      <c r="W619" s="21" t="str">
        <f t="shared" si="94"/>
        <v/>
      </c>
      <c r="X619" s="21" t="str">
        <f t="shared" si="94"/>
        <v/>
      </c>
      <c r="Y619" s="21" t="str">
        <f t="shared" si="94"/>
        <v/>
      </c>
      <c r="Z619" s="21" t="str">
        <f t="shared" si="94"/>
        <v/>
      </c>
      <c r="AA619" s="21" t="str">
        <f t="shared" si="94"/>
        <v/>
      </c>
      <c r="AB619" s="38" t="str">
        <f t="shared" si="94"/>
        <v/>
      </c>
      <c r="AD619" s="36" t="str">
        <f>IF($N619="", "", IFERROR(INDEX(Campaigns!$D$11:$D$380, MATCH($N619, Campaigns!$E$11:$E$380, 0)), ""))</f>
        <v/>
      </c>
      <c r="AE619" s="38" t="str">
        <f>IF(COUNTIF($Q619:$AB619, "X")=0, "", IFERROR(INDEX('Intro &amp; Setup'!$T$17:$T$28, MATCH(INDEX($Q$10:$AB$10, $AC619, MATCH("X", $Q619:$AB619, 0)), 'Intro &amp; Setup'!$AA$17:$AA$28, 0)), ""))</f>
        <v/>
      </c>
      <c r="AG619" s="84" t="str">
        <f t="shared" si="90"/>
        <v/>
      </c>
      <c r="AI619" s="36">
        <f t="shared" si="91"/>
        <v>0</v>
      </c>
      <c r="AK619" s="36" t="str">
        <f t="shared" si="92"/>
        <v/>
      </c>
    </row>
    <row r="620" spans="1:37" x14ac:dyDescent="0.25">
      <c r="A620" s="34"/>
      <c r="B620" s="55"/>
      <c r="C620" s="56"/>
      <c r="D620" s="56"/>
      <c r="E620" s="56"/>
      <c r="F620" s="56"/>
      <c r="G620" s="57"/>
      <c r="H620" s="57"/>
      <c r="I620" s="58"/>
      <c r="J620" s="34"/>
      <c r="L620" s="36" t="str">
        <f>IF($B620="", "", IFERROR(FIND(Campaigns!$Q$4, $B620), ""))</f>
        <v/>
      </c>
      <c r="M620" s="73" t="str">
        <f t="shared" si="87"/>
        <v/>
      </c>
      <c r="N620" s="74" t="str">
        <f t="shared" si="88"/>
        <v/>
      </c>
      <c r="O620" s="22" t="str">
        <f t="shared" si="89"/>
        <v/>
      </c>
      <c r="Q620" s="20" t="str">
        <f t="shared" si="95"/>
        <v/>
      </c>
      <c r="R620" s="21" t="str">
        <f t="shared" si="94"/>
        <v/>
      </c>
      <c r="S620" s="21" t="str">
        <f t="shared" si="94"/>
        <v/>
      </c>
      <c r="T620" s="21" t="str">
        <f t="shared" si="94"/>
        <v/>
      </c>
      <c r="U620" s="21" t="str">
        <f t="shared" si="94"/>
        <v/>
      </c>
      <c r="V620" s="21" t="str">
        <f t="shared" si="94"/>
        <v/>
      </c>
      <c r="W620" s="21" t="str">
        <f t="shared" si="94"/>
        <v/>
      </c>
      <c r="X620" s="21" t="str">
        <f t="shared" si="94"/>
        <v/>
      </c>
      <c r="Y620" s="21" t="str">
        <f t="shared" si="94"/>
        <v/>
      </c>
      <c r="Z620" s="21" t="str">
        <f t="shared" si="94"/>
        <v/>
      </c>
      <c r="AA620" s="21" t="str">
        <f t="shared" si="94"/>
        <v/>
      </c>
      <c r="AB620" s="38" t="str">
        <f t="shared" si="94"/>
        <v/>
      </c>
      <c r="AD620" s="36" t="str">
        <f>IF($N620="", "", IFERROR(INDEX(Campaigns!$D$11:$D$380, MATCH($N620, Campaigns!$E$11:$E$380, 0)), ""))</f>
        <v/>
      </c>
      <c r="AE620" s="38" t="str">
        <f>IF(COUNTIF($Q620:$AB620, "X")=0, "", IFERROR(INDEX('Intro &amp; Setup'!$T$17:$T$28, MATCH(INDEX($Q$10:$AB$10, $AC620, MATCH("X", $Q620:$AB620, 0)), 'Intro &amp; Setup'!$AA$17:$AA$28, 0)), ""))</f>
        <v/>
      </c>
      <c r="AG620" s="84" t="str">
        <f t="shared" si="90"/>
        <v/>
      </c>
      <c r="AI620" s="36">
        <f t="shared" si="91"/>
        <v>0</v>
      </c>
      <c r="AK620" s="36" t="str">
        <f t="shared" si="92"/>
        <v/>
      </c>
    </row>
    <row r="621" spans="1:37" x14ac:dyDescent="0.25">
      <c r="A621" s="34"/>
      <c r="B621" s="55"/>
      <c r="C621" s="56"/>
      <c r="D621" s="56"/>
      <c r="E621" s="56"/>
      <c r="F621" s="56"/>
      <c r="G621" s="57"/>
      <c r="H621" s="57"/>
      <c r="I621" s="58"/>
      <c r="J621" s="34"/>
      <c r="L621" s="36" t="str">
        <f>IF($B621="", "", IFERROR(FIND(Campaigns!$Q$4, $B621), ""))</f>
        <v/>
      </c>
      <c r="M621" s="73" t="str">
        <f t="shared" si="87"/>
        <v/>
      </c>
      <c r="N621" s="74" t="str">
        <f t="shared" si="88"/>
        <v/>
      </c>
      <c r="O621" s="22" t="str">
        <f t="shared" si="89"/>
        <v/>
      </c>
      <c r="Q621" s="20" t="str">
        <f t="shared" si="95"/>
        <v/>
      </c>
      <c r="R621" s="21" t="str">
        <f t="shared" si="94"/>
        <v/>
      </c>
      <c r="S621" s="21" t="str">
        <f t="shared" si="94"/>
        <v/>
      </c>
      <c r="T621" s="21" t="str">
        <f t="shared" si="94"/>
        <v/>
      </c>
      <c r="U621" s="21" t="str">
        <f t="shared" si="94"/>
        <v/>
      </c>
      <c r="V621" s="21" t="str">
        <f t="shared" si="94"/>
        <v/>
      </c>
      <c r="W621" s="21" t="str">
        <f t="shared" si="94"/>
        <v/>
      </c>
      <c r="X621" s="21" t="str">
        <f t="shared" si="94"/>
        <v/>
      </c>
      <c r="Y621" s="21" t="str">
        <f t="shared" si="94"/>
        <v/>
      </c>
      <c r="Z621" s="21" t="str">
        <f t="shared" si="94"/>
        <v/>
      </c>
      <c r="AA621" s="21" t="str">
        <f t="shared" si="94"/>
        <v/>
      </c>
      <c r="AB621" s="38" t="str">
        <f t="shared" si="94"/>
        <v/>
      </c>
      <c r="AD621" s="36" t="str">
        <f>IF($N621="", "", IFERROR(INDEX(Campaigns!$D$11:$D$380, MATCH($N621, Campaigns!$E$11:$E$380, 0)), ""))</f>
        <v/>
      </c>
      <c r="AE621" s="38" t="str">
        <f>IF(COUNTIF($Q621:$AB621, "X")=0, "", IFERROR(INDEX('Intro &amp; Setup'!$T$17:$T$28, MATCH(INDEX($Q$10:$AB$10, $AC621, MATCH("X", $Q621:$AB621, 0)), 'Intro &amp; Setup'!$AA$17:$AA$28, 0)), ""))</f>
        <v/>
      </c>
      <c r="AG621" s="84" t="str">
        <f t="shared" si="90"/>
        <v/>
      </c>
      <c r="AI621" s="36">
        <f t="shared" si="91"/>
        <v>0</v>
      </c>
      <c r="AK621" s="36" t="str">
        <f t="shared" si="92"/>
        <v/>
      </c>
    </row>
    <row r="622" spans="1:37" x14ac:dyDescent="0.25">
      <c r="A622" s="34"/>
      <c r="B622" s="55"/>
      <c r="C622" s="56"/>
      <c r="D622" s="56"/>
      <c r="E622" s="56"/>
      <c r="F622" s="56"/>
      <c r="G622" s="57"/>
      <c r="H622" s="57"/>
      <c r="I622" s="58"/>
      <c r="J622" s="34"/>
      <c r="L622" s="36" t="str">
        <f>IF($B622="", "", IFERROR(FIND(Campaigns!$Q$4, $B622), ""))</f>
        <v/>
      </c>
      <c r="M622" s="73" t="str">
        <f t="shared" si="87"/>
        <v/>
      </c>
      <c r="N622" s="74" t="str">
        <f t="shared" si="88"/>
        <v/>
      </c>
      <c r="O622" s="22" t="str">
        <f t="shared" si="89"/>
        <v/>
      </c>
      <c r="Q622" s="20" t="str">
        <f t="shared" si="95"/>
        <v/>
      </c>
      <c r="R622" s="21" t="str">
        <f t="shared" si="94"/>
        <v/>
      </c>
      <c r="S622" s="21" t="str">
        <f t="shared" si="94"/>
        <v/>
      </c>
      <c r="T622" s="21" t="str">
        <f t="shared" si="94"/>
        <v/>
      </c>
      <c r="U622" s="21" t="str">
        <f t="shared" si="94"/>
        <v/>
      </c>
      <c r="V622" s="21" t="str">
        <f t="shared" si="94"/>
        <v/>
      </c>
      <c r="W622" s="21" t="str">
        <f t="shared" si="94"/>
        <v/>
      </c>
      <c r="X622" s="21" t="str">
        <f t="shared" si="94"/>
        <v/>
      </c>
      <c r="Y622" s="21" t="str">
        <f t="shared" si="94"/>
        <v/>
      </c>
      <c r="Z622" s="21" t="str">
        <f t="shared" si="94"/>
        <v/>
      </c>
      <c r="AA622" s="21" t="str">
        <f t="shared" si="94"/>
        <v/>
      </c>
      <c r="AB622" s="38" t="str">
        <f t="shared" si="94"/>
        <v/>
      </c>
      <c r="AD622" s="36" t="str">
        <f>IF($N622="", "", IFERROR(INDEX(Campaigns!$D$11:$D$380, MATCH($N622, Campaigns!$E$11:$E$380, 0)), ""))</f>
        <v/>
      </c>
      <c r="AE622" s="38" t="str">
        <f>IF(COUNTIF($Q622:$AB622, "X")=0, "", IFERROR(INDEX('Intro &amp; Setup'!$T$17:$T$28, MATCH(INDEX($Q$10:$AB$10, $AC622, MATCH("X", $Q622:$AB622, 0)), 'Intro &amp; Setup'!$AA$17:$AA$28, 0)), ""))</f>
        <v/>
      </c>
      <c r="AG622" s="84" t="str">
        <f t="shared" si="90"/>
        <v/>
      </c>
      <c r="AI622" s="36">
        <f t="shared" si="91"/>
        <v>0</v>
      </c>
      <c r="AK622" s="36" t="str">
        <f t="shared" si="92"/>
        <v/>
      </c>
    </row>
    <row r="623" spans="1:37" x14ac:dyDescent="0.25">
      <c r="A623" s="34"/>
      <c r="B623" s="55"/>
      <c r="C623" s="56"/>
      <c r="D623" s="56"/>
      <c r="E623" s="56"/>
      <c r="F623" s="56"/>
      <c r="G623" s="57"/>
      <c r="H623" s="57"/>
      <c r="I623" s="58"/>
      <c r="J623" s="34"/>
      <c r="L623" s="36" t="str">
        <f>IF($B623="", "", IFERROR(FIND(Campaigns!$Q$4, $B623), ""))</f>
        <v/>
      </c>
      <c r="M623" s="73" t="str">
        <f t="shared" si="87"/>
        <v/>
      </c>
      <c r="N623" s="74" t="str">
        <f t="shared" si="88"/>
        <v/>
      </c>
      <c r="O623" s="22" t="str">
        <f t="shared" si="89"/>
        <v/>
      </c>
      <c r="Q623" s="20" t="str">
        <f t="shared" si="95"/>
        <v/>
      </c>
      <c r="R623" s="21" t="str">
        <f t="shared" si="94"/>
        <v/>
      </c>
      <c r="S623" s="21" t="str">
        <f t="shared" si="94"/>
        <v/>
      </c>
      <c r="T623" s="21" t="str">
        <f t="shared" si="94"/>
        <v/>
      </c>
      <c r="U623" s="21" t="str">
        <f t="shared" si="94"/>
        <v/>
      </c>
      <c r="V623" s="21" t="str">
        <f t="shared" si="94"/>
        <v/>
      </c>
      <c r="W623" s="21" t="str">
        <f t="shared" si="94"/>
        <v/>
      </c>
      <c r="X623" s="21" t="str">
        <f t="shared" si="94"/>
        <v/>
      </c>
      <c r="Y623" s="21" t="str">
        <f t="shared" si="94"/>
        <v/>
      </c>
      <c r="Z623" s="21" t="str">
        <f t="shared" si="94"/>
        <v/>
      </c>
      <c r="AA623" s="21" t="str">
        <f t="shared" si="94"/>
        <v/>
      </c>
      <c r="AB623" s="38" t="str">
        <f t="shared" si="94"/>
        <v/>
      </c>
      <c r="AD623" s="36" t="str">
        <f>IF($N623="", "", IFERROR(INDEX(Campaigns!$D$11:$D$380, MATCH($N623, Campaigns!$E$11:$E$380, 0)), ""))</f>
        <v/>
      </c>
      <c r="AE623" s="38" t="str">
        <f>IF(COUNTIF($Q623:$AB623, "X")=0, "", IFERROR(INDEX('Intro &amp; Setup'!$T$17:$T$28, MATCH(INDEX($Q$10:$AB$10, $AC623, MATCH("X", $Q623:$AB623, 0)), 'Intro &amp; Setup'!$AA$17:$AA$28, 0)), ""))</f>
        <v/>
      </c>
      <c r="AG623" s="84" t="str">
        <f t="shared" si="90"/>
        <v/>
      </c>
      <c r="AI623" s="36">
        <f t="shared" si="91"/>
        <v>0</v>
      </c>
      <c r="AK623" s="36" t="str">
        <f t="shared" si="92"/>
        <v/>
      </c>
    </row>
    <row r="624" spans="1:37" x14ac:dyDescent="0.25">
      <c r="A624" s="34"/>
      <c r="B624" s="55"/>
      <c r="C624" s="56"/>
      <c r="D624" s="56"/>
      <c r="E624" s="56"/>
      <c r="F624" s="56"/>
      <c r="G624" s="57"/>
      <c r="H624" s="57"/>
      <c r="I624" s="58"/>
      <c r="J624" s="34"/>
      <c r="L624" s="36" t="str">
        <f>IF($B624="", "", IFERROR(FIND(Campaigns!$Q$4, $B624), ""))</f>
        <v/>
      </c>
      <c r="M624" s="73" t="str">
        <f t="shared" si="87"/>
        <v/>
      </c>
      <c r="N624" s="74" t="str">
        <f t="shared" si="88"/>
        <v/>
      </c>
      <c r="O624" s="22" t="str">
        <f t="shared" si="89"/>
        <v/>
      </c>
      <c r="Q624" s="20" t="str">
        <f t="shared" si="95"/>
        <v/>
      </c>
      <c r="R624" s="21" t="str">
        <f t="shared" si="94"/>
        <v/>
      </c>
      <c r="S624" s="21" t="str">
        <f t="shared" si="94"/>
        <v/>
      </c>
      <c r="T624" s="21" t="str">
        <f t="shared" si="94"/>
        <v/>
      </c>
      <c r="U624" s="21" t="str">
        <f t="shared" si="94"/>
        <v/>
      </c>
      <c r="V624" s="21" t="str">
        <f t="shared" si="94"/>
        <v/>
      </c>
      <c r="W624" s="21" t="str">
        <f t="shared" si="94"/>
        <v/>
      </c>
      <c r="X624" s="21" t="str">
        <f t="shared" si="94"/>
        <v/>
      </c>
      <c r="Y624" s="21" t="str">
        <f t="shared" si="94"/>
        <v/>
      </c>
      <c r="Z624" s="21" t="str">
        <f t="shared" si="94"/>
        <v/>
      </c>
      <c r="AA624" s="21" t="str">
        <f t="shared" si="94"/>
        <v/>
      </c>
      <c r="AB624" s="38" t="str">
        <f t="shared" si="94"/>
        <v/>
      </c>
      <c r="AD624" s="36" t="str">
        <f>IF($N624="", "", IFERROR(INDEX(Campaigns!$D$11:$D$380, MATCH($N624, Campaigns!$E$11:$E$380, 0)), ""))</f>
        <v/>
      </c>
      <c r="AE624" s="38" t="str">
        <f>IF(COUNTIF($Q624:$AB624, "X")=0, "", IFERROR(INDEX('Intro &amp; Setup'!$T$17:$T$28, MATCH(INDEX($Q$10:$AB$10, $AC624, MATCH("X", $Q624:$AB624, 0)), 'Intro &amp; Setup'!$AA$17:$AA$28, 0)), ""))</f>
        <v/>
      </c>
      <c r="AG624" s="84" t="str">
        <f t="shared" si="90"/>
        <v/>
      </c>
      <c r="AI624" s="36">
        <f t="shared" si="91"/>
        <v>0</v>
      </c>
      <c r="AK624" s="36" t="str">
        <f t="shared" si="92"/>
        <v/>
      </c>
    </row>
    <row r="625" spans="1:37" x14ac:dyDescent="0.25">
      <c r="A625" s="34"/>
      <c r="B625" s="55"/>
      <c r="C625" s="56"/>
      <c r="D625" s="56"/>
      <c r="E625" s="56"/>
      <c r="F625" s="56"/>
      <c r="G625" s="57"/>
      <c r="H625" s="57"/>
      <c r="I625" s="58"/>
      <c r="J625" s="34"/>
      <c r="L625" s="36" t="str">
        <f>IF($B625="", "", IFERROR(FIND(Campaigns!$Q$4, $B625), ""))</f>
        <v/>
      </c>
      <c r="M625" s="73" t="str">
        <f t="shared" si="87"/>
        <v/>
      </c>
      <c r="N625" s="74" t="str">
        <f t="shared" si="88"/>
        <v/>
      </c>
      <c r="O625" s="22" t="str">
        <f t="shared" si="89"/>
        <v/>
      </c>
      <c r="Q625" s="20" t="str">
        <f t="shared" si="95"/>
        <v/>
      </c>
      <c r="R625" s="21" t="str">
        <f t="shared" si="94"/>
        <v/>
      </c>
      <c r="S625" s="21" t="str">
        <f t="shared" si="94"/>
        <v/>
      </c>
      <c r="T625" s="21" t="str">
        <f t="shared" si="94"/>
        <v/>
      </c>
      <c r="U625" s="21" t="str">
        <f t="shared" si="94"/>
        <v/>
      </c>
      <c r="V625" s="21" t="str">
        <f t="shared" si="94"/>
        <v/>
      </c>
      <c r="W625" s="21" t="str">
        <f t="shared" si="94"/>
        <v/>
      </c>
      <c r="X625" s="21" t="str">
        <f t="shared" si="94"/>
        <v/>
      </c>
      <c r="Y625" s="21" t="str">
        <f t="shared" si="94"/>
        <v/>
      </c>
      <c r="Z625" s="21" t="str">
        <f t="shared" si="94"/>
        <v/>
      </c>
      <c r="AA625" s="21" t="str">
        <f t="shared" si="94"/>
        <v/>
      </c>
      <c r="AB625" s="38" t="str">
        <f t="shared" si="94"/>
        <v/>
      </c>
      <c r="AD625" s="36" t="str">
        <f>IF($N625="", "", IFERROR(INDEX(Campaigns!$D$11:$D$380, MATCH($N625, Campaigns!$E$11:$E$380, 0)), ""))</f>
        <v/>
      </c>
      <c r="AE625" s="38" t="str">
        <f>IF(COUNTIF($Q625:$AB625, "X")=0, "", IFERROR(INDEX('Intro &amp; Setup'!$T$17:$T$28, MATCH(INDEX($Q$10:$AB$10, $AC625, MATCH("X", $Q625:$AB625, 0)), 'Intro &amp; Setup'!$AA$17:$AA$28, 0)), ""))</f>
        <v/>
      </c>
      <c r="AG625" s="84" t="str">
        <f t="shared" si="90"/>
        <v/>
      </c>
      <c r="AI625" s="36">
        <f t="shared" si="91"/>
        <v>0</v>
      </c>
      <c r="AK625" s="36" t="str">
        <f t="shared" si="92"/>
        <v/>
      </c>
    </row>
    <row r="626" spans="1:37" x14ac:dyDescent="0.25">
      <c r="A626" s="34"/>
      <c r="B626" s="55"/>
      <c r="C626" s="56"/>
      <c r="D626" s="56"/>
      <c r="E626" s="56"/>
      <c r="F626" s="56"/>
      <c r="G626" s="57"/>
      <c r="H626" s="57"/>
      <c r="I626" s="58"/>
      <c r="J626" s="34"/>
      <c r="L626" s="36" t="str">
        <f>IF($B626="", "", IFERROR(FIND(Campaigns!$Q$4, $B626), ""))</f>
        <v/>
      </c>
      <c r="M626" s="73" t="str">
        <f t="shared" si="87"/>
        <v/>
      </c>
      <c r="N626" s="74" t="str">
        <f t="shared" si="88"/>
        <v/>
      </c>
      <c r="O626" s="22" t="str">
        <f t="shared" si="89"/>
        <v/>
      </c>
      <c r="Q626" s="20" t="str">
        <f t="shared" si="95"/>
        <v/>
      </c>
      <c r="R626" s="21" t="str">
        <f t="shared" si="94"/>
        <v/>
      </c>
      <c r="S626" s="21" t="str">
        <f t="shared" si="94"/>
        <v/>
      </c>
      <c r="T626" s="21" t="str">
        <f t="shared" si="94"/>
        <v/>
      </c>
      <c r="U626" s="21" t="str">
        <f t="shared" si="94"/>
        <v/>
      </c>
      <c r="V626" s="21" t="str">
        <f t="shared" si="94"/>
        <v/>
      </c>
      <c r="W626" s="21" t="str">
        <f t="shared" si="94"/>
        <v/>
      </c>
      <c r="X626" s="21" t="str">
        <f t="shared" si="94"/>
        <v/>
      </c>
      <c r="Y626" s="21" t="str">
        <f t="shared" si="94"/>
        <v/>
      </c>
      <c r="Z626" s="21" t="str">
        <f t="shared" si="94"/>
        <v/>
      </c>
      <c r="AA626" s="21" t="str">
        <f t="shared" si="94"/>
        <v/>
      </c>
      <c r="AB626" s="38" t="str">
        <f t="shared" si="94"/>
        <v/>
      </c>
      <c r="AD626" s="36" t="str">
        <f>IF($N626="", "", IFERROR(INDEX(Campaigns!$D$11:$D$380, MATCH($N626, Campaigns!$E$11:$E$380, 0)), ""))</f>
        <v/>
      </c>
      <c r="AE626" s="38" t="str">
        <f>IF(COUNTIF($Q626:$AB626, "X")=0, "", IFERROR(INDEX('Intro &amp; Setup'!$T$17:$T$28, MATCH(INDEX($Q$10:$AB$10, $AC626, MATCH("X", $Q626:$AB626, 0)), 'Intro &amp; Setup'!$AA$17:$AA$28, 0)), ""))</f>
        <v/>
      </c>
      <c r="AG626" s="84" t="str">
        <f t="shared" si="90"/>
        <v/>
      </c>
      <c r="AI626" s="36">
        <f t="shared" si="91"/>
        <v>0</v>
      </c>
      <c r="AK626" s="36" t="str">
        <f t="shared" si="92"/>
        <v/>
      </c>
    </row>
    <row r="627" spans="1:37" x14ac:dyDescent="0.25">
      <c r="A627" s="34"/>
      <c r="B627" s="55"/>
      <c r="C627" s="56"/>
      <c r="D627" s="56"/>
      <c r="E627" s="56"/>
      <c r="F627" s="56"/>
      <c r="G627" s="57"/>
      <c r="H627" s="57"/>
      <c r="I627" s="58"/>
      <c r="J627" s="34"/>
      <c r="L627" s="36" t="str">
        <f>IF($B627="", "", IFERROR(FIND(Campaigns!$Q$4, $B627), ""))</f>
        <v/>
      </c>
      <c r="M627" s="73" t="str">
        <f t="shared" si="87"/>
        <v/>
      </c>
      <c r="N627" s="74" t="str">
        <f t="shared" si="88"/>
        <v/>
      </c>
      <c r="O627" s="22" t="str">
        <f t="shared" si="89"/>
        <v/>
      </c>
      <c r="Q627" s="20" t="str">
        <f t="shared" si="95"/>
        <v/>
      </c>
      <c r="R627" s="21" t="str">
        <f t="shared" si="94"/>
        <v/>
      </c>
      <c r="S627" s="21" t="str">
        <f t="shared" si="94"/>
        <v/>
      </c>
      <c r="T627" s="21" t="str">
        <f t="shared" si="94"/>
        <v/>
      </c>
      <c r="U627" s="21" t="str">
        <f t="shared" si="94"/>
        <v/>
      </c>
      <c r="V627" s="21" t="str">
        <f t="shared" si="94"/>
        <v/>
      </c>
      <c r="W627" s="21" t="str">
        <f t="shared" si="94"/>
        <v/>
      </c>
      <c r="X627" s="21" t="str">
        <f t="shared" si="94"/>
        <v/>
      </c>
      <c r="Y627" s="21" t="str">
        <f t="shared" si="94"/>
        <v/>
      </c>
      <c r="Z627" s="21" t="str">
        <f t="shared" si="94"/>
        <v/>
      </c>
      <c r="AA627" s="21" t="str">
        <f t="shared" si="94"/>
        <v/>
      </c>
      <c r="AB627" s="38" t="str">
        <f t="shared" si="94"/>
        <v/>
      </c>
      <c r="AD627" s="36" t="str">
        <f>IF($N627="", "", IFERROR(INDEX(Campaigns!$D$11:$D$380, MATCH($N627, Campaigns!$E$11:$E$380, 0)), ""))</f>
        <v/>
      </c>
      <c r="AE627" s="38" t="str">
        <f>IF(COUNTIF($Q627:$AB627, "X")=0, "", IFERROR(INDEX('Intro &amp; Setup'!$T$17:$T$28, MATCH(INDEX($Q$10:$AB$10, $AC627, MATCH("X", $Q627:$AB627, 0)), 'Intro &amp; Setup'!$AA$17:$AA$28, 0)), ""))</f>
        <v/>
      </c>
      <c r="AG627" s="84" t="str">
        <f t="shared" si="90"/>
        <v/>
      </c>
      <c r="AI627" s="36">
        <f t="shared" si="91"/>
        <v>0</v>
      </c>
      <c r="AK627" s="36" t="str">
        <f t="shared" si="92"/>
        <v/>
      </c>
    </row>
    <row r="628" spans="1:37" x14ac:dyDescent="0.25">
      <c r="A628" s="34"/>
      <c r="B628" s="55"/>
      <c r="C628" s="56"/>
      <c r="D628" s="56"/>
      <c r="E628" s="56"/>
      <c r="F628" s="56"/>
      <c r="G628" s="57"/>
      <c r="H628" s="57"/>
      <c r="I628" s="58"/>
      <c r="J628" s="34"/>
      <c r="L628" s="36" t="str">
        <f>IF($B628="", "", IFERROR(FIND(Campaigns!$Q$4, $B628), ""))</f>
        <v/>
      </c>
      <c r="M628" s="73" t="str">
        <f t="shared" si="87"/>
        <v/>
      </c>
      <c r="N628" s="74" t="str">
        <f t="shared" si="88"/>
        <v/>
      </c>
      <c r="O628" s="22" t="str">
        <f t="shared" si="89"/>
        <v/>
      </c>
      <c r="Q628" s="20" t="str">
        <f t="shared" si="95"/>
        <v/>
      </c>
      <c r="R628" s="21" t="str">
        <f t="shared" si="94"/>
        <v/>
      </c>
      <c r="S628" s="21" t="str">
        <f t="shared" si="94"/>
        <v/>
      </c>
      <c r="T628" s="21" t="str">
        <f t="shared" si="94"/>
        <v/>
      </c>
      <c r="U628" s="21" t="str">
        <f t="shared" si="94"/>
        <v/>
      </c>
      <c r="V628" s="21" t="str">
        <f t="shared" si="94"/>
        <v/>
      </c>
      <c r="W628" s="21" t="str">
        <f t="shared" si="94"/>
        <v/>
      </c>
      <c r="X628" s="21" t="str">
        <f t="shared" si="94"/>
        <v/>
      </c>
      <c r="Y628" s="21" t="str">
        <f t="shared" si="94"/>
        <v/>
      </c>
      <c r="Z628" s="21" t="str">
        <f t="shared" si="94"/>
        <v/>
      </c>
      <c r="AA628" s="21" t="str">
        <f t="shared" si="94"/>
        <v/>
      </c>
      <c r="AB628" s="38" t="str">
        <f t="shared" si="94"/>
        <v/>
      </c>
      <c r="AD628" s="36" t="str">
        <f>IF($N628="", "", IFERROR(INDEX(Campaigns!$D$11:$D$380, MATCH($N628, Campaigns!$E$11:$E$380, 0)), ""))</f>
        <v/>
      </c>
      <c r="AE628" s="38" t="str">
        <f>IF(COUNTIF($Q628:$AB628, "X")=0, "", IFERROR(INDEX('Intro &amp; Setup'!$T$17:$T$28, MATCH(INDEX($Q$10:$AB$10, $AC628, MATCH("X", $Q628:$AB628, 0)), 'Intro &amp; Setup'!$AA$17:$AA$28, 0)), ""))</f>
        <v/>
      </c>
      <c r="AG628" s="84" t="str">
        <f t="shared" si="90"/>
        <v/>
      </c>
      <c r="AI628" s="36">
        <f t="shared" si="91"/>
        <v>0</v>
      </c>
      <c r="AK628" s="36" t="str">
        <f t="shared" si="92"/>
        <v/>
      </c>
    </row>
    <row r="629" spans="1:37" x14ac:dyDescent="0.25">
      <c r="A629" s="34"/>
      <c r="B629" s="55"/>
      <c r="C629" s="56"/>
      <c r="D629" s="56"/>
      <c r="E629" s="56"/>
      <c r="F629" s="56"/>
      <c r="G629" s="57"/>
      <c r="H629" s="57"/>
      <c r="I629" s="58"/>
      <c r="J629" s="34"/>
      <c r="L629" s="36" t="str">
        <f>IF($B629="", "", IFERROR(FIND(Campaigns!$Q$4, $B629), ""))</f>
        <v/>
      </c>
      <c r="M629" s="73" t="str">
        <f t="shared" si="87"/>
        <v/>
      </c>
      <c r="N629" s="74" t="str">
        <f t="shared" si="88"/>
        <v/>
      </c>
      <c r="O629" s="22" t="str">
        <f t="shared" si="89"/>
        <v/>
      </c>
      <c r="Q629" s="20" t="str">
        <f t="shared" si="95"/>
        <v/>
      </c>
      <c r="R629" s="21" t="str">
        <f t="shared" si="94"/>
        <v/>
      </c>
      <c r="S629" s="21" t="str">
        <f t="shared" si="94"/>
        <v/>
      </c>
      <c r="T629" s="21" t="str">
        <f t="shared" si="94"/>
        <v/>
      </c>
      <c r="U629" s="21" t="str">
        <f t="shared" si="94"/>
        <v/>
      </c>
      <c r="V629" s="21" t="str">
        <f t="shared" si="94"/>
        <v/>
      </c>
      <c r="W629" s="21" t="str">
        <f t="shared" si="94"/>
        <v/>
      </c>
      <c r="X629" s="21" t="str">
        <f t="shared" si="94"/>
        <v/>
      </c>
      <c r="Y629" s="21" t="str">
        <f t="shared" si="94"/>
        <v/>
      </c>
      <c r="Z629" s="21" t="str">
        <f t="shared" si="94"/>
        <v/>
      </c>
      <c r="AA629" s="21" t="str">
        <f t="shared" si="94"/>
        <v/>
      </c>
      <c r="AB629" s="38" t="str">
        <f t="shared" si="94"/>
        <v/>
      </c>
      <c r="AD629" s="36" t="str">
        <f>IF($N629="", "", IFERROR(INDEX(Campaigns!$D$11:$D$380, MATCH($N629, Campaigns!$E$11:$E$380, 0)), ""))</f>
        <v/>
      </c>
      <c r="AE629" s="38" t="str">
        <f>IF(COUNTIF($Q629:$AB629, "X")=0, "", IFERROR(INDEX('Intro &amp; Setup'!$T$17:$T$28, MATCH(INDEX($Q$10:$AB$10, $AC629, MATCH("X", $Q629:$AB629, 0)), 'Intro &amp; Setup'!$AA$17:$AA$28, 0)), ""))</f>
        <v/>
      </c>
      <c r="AG629" s="84" t="str">
        <f t="shared" si="90"/>
        <v/>
      </c>
      <c r="AI629" s="36">
        <f t="shared" si="91"/>
        <v>0</v>
      </c>
      <c r="AK629" s="36" t="str">
        <f t="shared" si="92"/>
        <v/>
      </c>
    </row>
    <row r="630" spans="1:37" x14ac:dyDescent="0.25">
      <c r="A630" s="34"/>
      <c r="B630" s="55"/>
      <c r="C630" s="56"/>
      <c r="D630" s="56"/>
      <c r="E630" s="56"/>
      <c r="F630" s="56"/>
      <c r="G630" s="57"/>
      <c r="H630" s="57"/>
      <c r="I630" s="58"/>
      <c r="J630" s="34"/>
      <c r="L630" s="36" t="str">
        <f>IF($B630="", "", IFERROR(FIND(Campaigns!$Q$4, $B630), ""))</f>
        <v/>
      </c>
      <c r="M630" s="73" t="str">
        <f t="shared" si="87"/>
        <v/>
      </c>
      <c r="N630" s="74" t="str">
        <f t="shared" si="88"/>
        <v/>
      </c>
      <c r="O630" s="22" t="str">
        <f t="shared" si="89"/>
        <v/>
      </c>
      <c r="Q630" s="20" t="str">
        <f t="shared" si="95"/>
        <v/>
      </c>
      <c r="R630" s="21" t="str">
        <f t="shared" si="94"/>
        <v/>
      </c>
      <c r="S630" s="21" t="str">
        <f t="shared" si="94"/>
        <v/>
      </c>
      <c r="T630" s="21" t="str">
        <f t="shared" si="94"/>
        <v/>
      </c>
      <c r="U630" s="21" t="str">
        <f t="shared" si="94"/>
        <v/>
      </c>
      <c r="V630" s="21" t="str">
        <f t="shared" si="94"/>
        <v/>
      </c>
      <c r="W630" s="21" t="str">
        <f t="shared" si="94"/>
        <v/>
      </c>
      <c r="X630" s="21" t="str">
        <f t="shared" si="94"/>
        <v/>
      </c>
      <c r="Y630" s="21" t="str">
        <f t="shared" si="94"/>
        <v/>
      </c>
      <c r="Z630" s="21" t="str">
        <f t="shared" si="94"/>
        <v/>
      </c>
      <c r="AA630" s="21" t="str">
        <f t="shared" si="94"/>
        <v/>
      </c>
      <c r="AB630" s="38" t="str">
        <f t="shared" si="94"/>
        <v/>
      </c>
      <c r="AD630" s="36" t="str">
        <f>IF($N630="", "", IFERROR(INDEX(Campaigns!$D$11:$D$380, MATCH($N630, Campaigns!$E$11:$E$380, 0)), ""))</f>
        <v/>
      </c>
      <c r="AE630" s="38" t="str">
        <f>IF(COUNTIF($Q630:$AB630, "X")=0, "", IFERROR(INDEX('Intro &amp; Setup'!$T$17:$T$28, MATCH(INDEX($Q$10:$AB$10, $AC630, MATCH("X", $Q630:$AB630, 0)), 'Intro &amp; Setup'!$AA$17:$AA$28, 0)), ""))</f>
        <v/>
      </c>
      <c r="AG630" s="84" t="str">
        <f t="shared" si="90"/>
        <v/>
      </c>
      <c r="AI630" s="36">
        <f t="shared" si="91"/>
        <v>0</v>
      </c>
      <c r="AK630" s="36" t="str">
        <f t="shared" si="92"/>
        <v/>
      </c>
    </row>
    <row r="631" spans="1:37" x14ac:dyDescent="0.25">
      <c r="A631" s="34"/>
      <c r="B631" s="55"/>
      <c r="C631" s="56"/>
      <c r="D631" s="56"/>
      <c r="E631" s="56"/>
      <c r="F631" s="56"/>
      <c r="G631" s="57"/>
      <c r="H631" s="57"/>
      <c r="I631" s="58"/>
      <c r="J631" s="34"/>
      <c r="L631" s="36" t="str">
        <f>IF($B631="", "", IFERROR(FIND(Campaigns!$Q$4, $B631), ""))</f>
        <v/>
      </c>
      <c r="M631" s="73" t="str">
        <f t="shared" si="87"/>
        <v/>
      </c>
      <c r="N631" s="74" t="str">
        <f t="shared" si="88"/>
        <v/>
      </c>
      <c r="O631" s="22" t="str">
        <f t="shared" si="89"/>
        <v/>
      </c>
      <c r="Q631" s="20" t="str">
        <f t="shared" si="95"/>
        <v/>
      </c>
      <c r="R631" s="21" t="str">
        <f t="shared" si="94"/>
        <v/>
      </c>
      <c r="S631" s="21" t="str">
        <f t="shared" si="94"/>
        <v/>
      </c>
      <c r="T631" s="21" t="str">
        <f t="shared" si="94"/>
        <v/>
      </c>
      <c r="U631" s="21" t="str">
        <f t="shared" si="94"/>
        <v/>
      </c>
      <c r="V631" s="21" t="str">
        <f t="shared" si="94"/>
        <v/>
      </c>
      <c r="W631" s="21" t="str">
        <f t="shared" si="94"/>
        <v/>
      </c>
      <c r="X631" s="21" t="str">
        <f t="shared" si="94"/>
        <v/>
      </c>
      <c r="Y631" s="21" t="str">
        <f t="shared" si="94"/>
        <v/>
      </c>
      <c r="Z631" s="21" t="str">
        <f t="shared" si="94"/>
        <v/>
      </c>
      <c r="AA631" s="21" t="str">
        <f t="shared" si="94"/>
        <v/>
      </c>
      <c r="AB631" s="38" t="str">
        <f t="shared" si="94"/>
        <v/>
      </c>
      <c r="AD631" s="36" t="str">
        <f>IF($N631="", "", IFERROR(INDEX(Campaigns!$D$11:$D$380, MATCH($N631, Campaigns!$E$11:$E$380, 0)), ""))</f>
        <v/>
      </c>
      <c r="AE631" s="38" t="str">
        <f>IF(COUNTIF($Q631:$AB631, "X")=0, "", IFERROR(INDEX('Intro &amp; Setup'!$T$17:$T$28, MATCH(INDEX($Q$10:$AB$10, $AC631, MATCH("X", $Q631:$AB631, 0)), 'Intro &amp; Setup'!$AA$17:$AA$28, 0)), ""))</f>
        <v/>
      </c>
      <c r="AG631" s="84" t="str">
        <f t="shared" si="90"/>
        <v/>
      </c>
      <c r="AI631" s="36">
        <f t="shared" si="91"/>
        <v>0</v>
      </c>
      <c r="AK631" s="36" t="str">
        <f t="shared" si="92"/>
        <v/>
      </c>
    </row>
    <row r="632" spans="1:37" x14ac:dyDescent="0.25">
      <c r="A632" s="34"/>
      <c r="B632" s="55"/>
      <c r="C632" s="56"/>
      <c r="D632" s="56"/>
      <c r="E632" s="56"/>
      <c r="F632" s="56"/>
      <c r="G632" s="57"/>
      <c r="H632" s="57"/>
      <c r="I632" s="58"/>
      <c r="J632" s="34"/>
      <c r="L632" s="36" t="str">
        <f>IF($B632="", "", IFERROR(FIND(Campaigns!$Q$4, $B632), ""))</f>
        <v/>
      </c>
      <c r="M632" s="73" t="str">
        <f t="shared" si="87"/>
        <v/>
      </c>
      <c r="N632" s="74" t="str">
        <f t="shared" si="88"/>
        <v/>
      </c>
      <c r="O632" s="22" t="str">
        <f t="shared" si="89"/>
        <v/>
      </c>
      <c r="Q632" s="20" t="str">
        <f t="shared" si="95"/>
        <v/>
      </c>
      <c r="R632" s="21" t="str">
        <f t="shared" si="94"/>
        <v/>
      </c>
      <c r="S632" s="21" t="str">
        <f t="shared" si="94"/>
        <v/>
      </c>
      <c r="T632" s="21" t="str">
        <f t="shared" si="94"/>
        <v/>
      </c>
      <c r="U632" s="21" t="str">
        <f t="shared" si="94"/>
        <v/>
      </c>
      <c r="V632" s="21" t="str">
        <f t="shared" si="94"/>
        <v/>
      </c>
      <c r="W632" s="21" t="str">
        <f t="shared" si="94"/>
        <v/>
      </c>
      <c r="X632" s="21" t="str">
        <f t="shared" si="94"/>
        <v/>
      </c>
      <c r="Y632" s="21" t="str">
        <f t="shared" si="94"/>
        <v/>
      </c>
      <c r="Z632" s="21" t="str">
        <f t="shared" si="94"/>
        <v/>
      </c>
      <c r="AA632" s="21" t="str">
        <f t="shared" si="94"/>
        <v/>
      </c>
      <c r="AB632" s="38" t="str">
        <f t="shared" si="94"/>
        <v/>
      </c>
      <c r="AD632" s="36" t="str">
        <f>IF($N632="", "", IFERROR(INDEX(Campaigns!$D$11:$D$380, MATCH($N632, Campaigns!$E$11:$E$380, 0)), ""))</f>
        <v/>
      </c>
      <c r="AE632" s="38" t="str">
        <f>IF(COUNTIF($Q632:$AB632, "X")=0, "", IFERROR(INDEX('Intro &amp; Setup'!$T$17:$T$28, MATCH(INDEX($Q$10:$AB$10, $AC632, MATCH("X", $Q632:$AB632, 0)), 'Intro &amp; Setup'!$AA$17:$AA$28, 0)), ""))</f>
        <v/>
      </c>
      <c r="AG632" s="84" t="str">
        <f t="shared" si="90"/>
        <v/>
      </c>
      <c r="AI632" s="36">
        <f t="shared" si="91"/>
        <v>0</v>
      </c>
      <c r="AK632" s="36" t="str">
        <f t="shared" si="92"/>
        <v/>
      </c>
    </row>
    <row r="633" spans="1:37" x14ac:dyDescent="0.25">
      <c r="A633" s="34"/>
      <c r="B633" s="55"/>
      <c r="C633" s="56"/>
      <c r="D633" s="56"/>
      <c r="E633" s="56"/>
      <c r="F633" s="56"/>
      <c r="G633" s="57"/>
      <c r="H633" s="57"/>
      <c r="I633" s="58"/>
      <c r="J633" s="34"/>
      <c r="L633" s="36" t="str">
        <f>IF($B633="", "", IFERROR(FIND(Campaigns!$Q$4, $B633), ""))</f>
        <v/>
      </c>
      <c r="M633" s="73" t="str">
        <f t="shared" si="87"/>
        <v/>
      </c>
      <c r="N633" s="74" t="str">
        <f t="shared" si="88"/>
        <v/>
      </c>
      <c r="O633" s="22" t="str">
        <f t="shared" si="89"/>
        <v/>
      </c>
      <c r="Q633" s="20" t="str">
        <f t="shared" si="95"/>
        <v/>
      </c>
      <c r="R633" s="21" t="str">
        <f t="shared" si="94"/>
        <v/>
      </c>
      <c r="S633" s="21" t="str">
        <f t="shared" si="94"/>
        <v/>
      </c>
      <c r="T633" s="21" t="str">
        <f t="shared" si="94"/>
        <v/>
      </c>
      <c r="U633" s="21" t="str">
        <f t="shared" si="94"/>
        <v/>
      </c>
      <c r="V633" s="21" t="str">
        <f t="shared" ref="R633:AB656" si="96">IFERROR(IF(V$10="", "", IF(LEFT($O633, V$8)=V$10, "X", "")), "")</f>
        <v/>
      </c>
      <c r="W633" s="21" t="str">
        <f t="shared" si="96"/>
        <v/>
      </c>
      <c r="X633" s="21" t="str">
        <f t="shared" si="96"/>
        <v/>
      </c>
      <c r="Y633" s="21" t="str">
        <f t="shared" si="96"/>
        <v/>
      </c>
      <c r="Z633" s="21" t="str">
        <f t="shared" si="96"/>
        <v/>
      </c>
      <c r="AA633" s="21" t="str">
        <f t="shared" si="96"/>
        <v/>
      </c>
      <c r="AB633" s="38" t="str">
        <f t="shared" si="96"/>
        <v/>
      </c>
      <c r="AD633" s="36" t="str">
        <f>IF($N633="", "", IFERROR(INDEX(Campaigns!$D$11:$D$380, MATCH($N633, Campaigns!$E$11:$E$380, 0)), ""))</f>
        <v/>
      </c>
      <c r="AE633" s="38" t="str">
        <f>IF(COUNTIF($Q633:$AB633, "X")=0, "", IFERROR(INDEX('Intro &amp; Setup'!$T$17:$T$28, MATCH(INDEX($Q$10:$AB$10, $AC633, MATCH("X", $Q633:$AB633, 0)), 'Intro &amp; Setup'!$AA$17:$AA$28, 0)), ""))</f>
        <v/>
      </c>
      <c r="AG633" s="84" t="str">
        <f t="shared" si="90"/>
        <v/>
      </c>
      <c r="AI633" s="36">
        <f t="shared" si="91"/>
        <v>0</v>
      </c>
      <c r="AK633" s="36" t="str">
        <f t="shared" si="92"/>
        <v/>
      </c>
    </row>
    <row r="634" spans="1:37" x14ac:dyDescent="0.25">
      <c r="A634" s="34"/>
      <c r="B634" s="55"/>
      <c r="C634" s="56"/>
      <c r="D634" s="56"/>
      <c r="E634" s="56"/>
      <c r="F634" s="56"/>
      <c r="G634" s="57"/>
      <c r="H634" s="57"/>
      <c r="I634" s="58"/>
      <c r="J634" s="34"/>
      <c r="L634" s="36" t="str">
        <f>IF($B634="", "", IFERROR(FIND(Campaigns!$Q$4, $B634), ""))</f>
        <v/>
      </c>
      <c r="M634" s="73" t="str">
        <f t="shared" si="87"/>
        <v/>
      </c>
      <c r="N634" s="74" t="str">
        <f t="shared" si="88"/>
        <v/>
      </c>
      <c r="O634" s="22" t="str">
        <f t="shared" si="89"/>
        <v/>
      </c>
      <c r="Q634" s="20" t="str">
        <f t="shared" si="95"/>
        <v/>
      </c>
      <c r="R634" s="21" t="str">
        <f t="shared" si="96"/>
        <v/>
      </c>
      <c r="S634" s="21" t="str">
        <f t="shared" si="96"/>
        <v/>
      </c>
      <c r="T634" s="21" t="str">
        <f t="shared" si="96"/>
        <v/>
      </c>
      <c r="U634" s="21" t="str">
        <f t="shared" si="96"/>
        <v/>
      </c>
      <c r="V634" s="21" t="str">
        <f t="shared" si="96"/>
        <v/>
      </c>
      <c r="W634" s="21" t="str">
        <f t="shared" si="96"/>
        <v/>
      </c>
      <c r="X634" s="21" t="str">
        <f t="shared" si="96"/>
        <v/>
      </c>
      <c r="Y634" s="21" t="str">
        <f t="shared" si="96"/>
        <v/>
      </c>
      <c r="Z634" s="21" t="str">
        <f t="shared" si="96"/>
        <v/>
      </c>
      <c r="AA634" s="21" t="str">
        <f t="shared" si="96"/>
        <v/>
      </c>
      <c r="AB634" s="38" t="str">
        <f t="shared" si="96"/>
        <v/>
      </c>
      <c r="AD634" s="36" t="str">
        <f>IF($N634="", "", IFERROR(INDEX(Campaigns!$D$11:$D$380, MATCH($N634, Campaigns!$E$11:$E$380, 0)), ""))</f>
        <v/>
      </c>
      <c r="AE634" s="38" t="str">
        <f>IF(COUNTIF($Q634:$AB634, "X")=0, "", IFERROR(INDEX('Intro &amp; Setup'!$T$17:$T$28, MATCH(INDEX($Q$10:$AB$10, $AC634, MATCH("X", $Q634:$AB634, 0)), 'Intro &amp; Setup'!$AA$17:$AA$28, 0)), ""))</f>
        <v/>
      </c>
      <c r="AG634" s="84" t="str">
        <f t="shared" si="90"/>
        <v/>
      </c>
      <c r="AI634" s="36">
        <f t="shared" si="91"/>
        <v>0</v>
      </c>
      <c r="AK634" s="36" t="str">
        <f t="shared" si="92"/>
        <v/>
      </c>
    </row>
    <row r="635" spans="1:37" x14ac:dyDescent="0.25">
      <c r="A635" s="34"/>
      <c r="B635" s="55"/>
      <c r="C635" s="56"/>
      <c r="D635" s="56"/>
      <c r="E635" s="56"/>
      <c r="F635" s="56"/>
      <c r="G635" s="57"/>
      <c r="H635" s="57"/>
      <c r="I635" s="58"/>
      <c r="J635" s="34"/>
      <c r="L635" s="36" t="str">
        <f>IF($B635="", "", IFERROR(FIND(Campaigns!$Q$4, $B635), ""))</f>
        <v/>
      </c>
      <c r="M635" s="73" t="str">
        <f t="shared" si="87"/>
        <v/>
      </c>
      <c r="N635" s="74" t="str">
        <f t="shared" si="88"/>
        <v/>
      </c>
      <c r="O635" s="22" t="str">
        <f t="shared" si="89"/>
        <v/>
      </c>
      <c r="Q635" s="20" t="str">
        <f t="shared" si="95"/>
        <v/>
      </c>
      <c r="R635" s="21" t="str">
        <f t="shared" si="96"/>
        <v/>
      </c>
      <c r="S635" s="21" t="str">
        <f t="shared" si="96"/>
        <v/>
      </c>
      <c r="T635" s="21" t="str">
        <f t="shared" si="96"/>
        <v/>
      </c>
      <c r="U635" s="21" t="str">
        <f t="shared" si="96"/>
        <v/>
      </c>
      <c r="V635" s="21" t="str">
        <f t="shared" si="96"/>
        <v/>
      </c>
      <c r="W635" s="21" t="str">
        <f t="shared" si="96"/>
        <v/>
      </c>
      <c r="X635" s="21" t="str">
        <f t="shared" si="96"/>
        <v/>
      </c>
      <c r="Y635" s="21" t="str">
        <f t="shared" si="96"/>
        <v/>
      </c>
      <c r="Z635" s="21" t="str">
        <f t="shared" si="96"/>
        <v/>
      </c>
      <c r="AA635" s="21" t="str">
        <f t="shared" si="96"/>
        <v/>
      </c>
      <c r="AB635" s="38" t="str">
        <f t="shared" si="96"/>
        <v/>
      </c>
      <c r="AD635" s="36" t="str">
        <f>IF($N635="", "", IFERROR(INDEX(Campaigns!$D$11:$D$380, MATCH($N635, Campaigns!$E$11:$E$380, 0)), ""))</f>
        <v/>
      </c>
      <c r="AE635" s="38" t="str">
        <f>IF(COUNTIF($Q635:$AB635, "X")=0, "", IFERROR(INDEX('Intro &amp; Setup'!$T$17:$T$28, MATCH(INDEX($Q$10:$AB$10, $AC635, MATCH("X", $Q635:$AB635, 0)), 'Intro &amp; Setup'!$AA$17:$AA$28, 0)), ""))</f>
        <v/>
      </c>
      <c r="AG635" s="84" t="str">
        <f t="shared" si="90"/>
        <v/>
      </c>
      <c r="AI635" s="36">
        <f t="shared" si="91"/>
        <v>0</v>
      </c>
      <c r="AK635" s="36" t="str">
        <f t="shared" si="92"/>
        <v/>
      </c>
    </row>
    <row r="636" spans="1:37" x14ac:dyDescent="0.25">
      <c r="A636" s="34"/>
      <c r="B636" s="55"/>
      <c r="C636" s="56"/>
      <c r="D636" s="56"/>
      <c r="E636" s="56"/>
      <c r="F636" s="56"/>
      <c r="G636" s="57"/>
      <c r="H636" s="57"/>
      <c r="I636" s="58"/>
      <c r="J636" s="34"/>
      <c r="L636" s="36" t="str">
        <f>IF($B636="", "", IFERROR(FIND(Campaigns!$Q$4, $B636), ""))</f>
        <v/>
      </c>
      <c r="M636" s="73" t="str">
        <f t="shared" si="87"/>
        <v/>
      </c>
      <c r="N636" s="74" t="str">
        <f t="shared" si="88"/>
        <v/>
      </c>
      <c r="O636" s="22" t="str">
        <f t="shared" si="89"/>
        <v/>
      </c>
      <c r="Q636" s="20" t="str">
        <f t="shared" si="95"/>
        <v/>
      </c>
      <c r="R636" s="21" t="str">
        <f t="shared" si="96"/>
        <v/>
      </c>
      <c r="S636" s="21" t="str">
        <f t="shared" si="96"/>
        <v/>
      </c>
      <c r="T636" s="21" t="str">
        <f t="shared" si="96"/>
        <v/>
      </c>
      <c r="U636" s="21" t="str">
        <f t="shared" si="96"/>
        <v/>
      </c>
      <c r="V636" s="21" t="str">
        <f t="shared" si="96"/>
        <v/>
      </c>
      <c r="W636" s="21" t="str">
        <f t="shared" si="96"/>
        <v/>
      </c>
      <c r="X636" s="21" t="str">
        <f t="shared" si="96"/>
        <v/>
      </c>
      <c r="Y636" s="21" t="str">
        <f t="shared" si="96"/>
        <v/>
      </c>
      <c r="Z636" s="21" t="str">
        <f t="shared" si="96"/>
        <v/>
      </c>
      <c r="AA636" s="21" t="str">
        <f t="shared" si="96"/>
        <v/>
      </c>
      <c r="AB636" s="38" t="str">
        <f t="shared" si="96"/>
        <v/>
      </c>
      <c r="AD636" s="36" t="str">
        <f>IF($N636="", "", IFERROR(INDEX(Campaigns!$D$11:$D$380, MATCH($N636, Campaigns!$E$11:$E$380, 0)), ""))</f>
        <v/>
      </c>
      <c r="AE636" s="38" t="str">
        <f>IF(COUNTIF($Q636:$AB636, "X")=0, "", IFERROR(INDEX('Intro &amp; Setup'!$T$17:$T$28, MATCH(INDEX($Q$10:$AB$10, $AC636, MATCH("X", $Q636:$AB636, 0)), 'Intro &amp; Setup'!$AA$17:$AA$28, 0)), ""))</f>
        <v/>
      </c>
      <c r="AG636" s="84" t="str">
        <f t="shared" si="90"/>
        <v/>
      </c>
      <c r="AI636" s="36">
        <f t="shared" si="91"/>
        <v>0</v>
      </c>
      <c r="AK636" s="36" t="str">
        <f t="shared" si="92"/>
        <v/>
      </c>
    </row>
    <row r="637" spans="1:37" x14ac:dyDescent="0.25">
      <c r="A637" s="34"/>
      <c r="B637" s="55"/>
      <c r="C637" s="56"/>
      <c r="D637" s="56"/>
      <c r="E637" s="56"/>
      <c r="F637" s="56"/>
      <c r="G637" s="57"/>
      <c r="H637" s="57"/>
      <c r="I637" s="58"/>
      <c r="J637" s="34"/>
      <c r="L637" s="36" t="str">
        <f>IF($B637="", "", IFERROR(FIND(Campaigns!$Q$4, $B637), ""))</f>
        <v/>
      </c>
      <c r="M637" s="73" t="str">
        <f t="shared" si="87"/>
        <v/>
      </c>
      <c r="N637" s="74" t="str">
        <f t="shared" si="88"/>
        <v/>
      </c>
      <c r="O637" s="22" t="str">
        <f t="shared" si="89"/>
        <v/>
      </c>
      <c r="Q637" s="20" t="str">
        <f t="shared" si="95"/>
        <v/>
      </c>
      <c r="R637" s="21" t="str">
        <f t="shared" si="96"/>
        <v/>
      </c>
      <c r="S637" s="21" t="str">
        <f t="shared" si="96"/>
        <v/>
      </c>
      <c r="T637" s="21" t="str">
        <f t="shared" si="96"/>
        <v/>
      </c>
      <c r="U637" s="21" t="str">
        <f t="shared" si="96"/>
        <v/>
      </c>
      <c r="V637" s="21" t="str">
        <f t="shared" si="96"/>
        <v/>
      </c>
      <c r="W637" s="21" t="str">
        <f t="shared" si="96"/>
        <v/>
      </c>
      <c r="X637" s="21" t="str">
        <f t="shared" si="96"/>
        <v/>
      </c>
      <c r="Y637" s="21" t="str">
        <f t="shared" si="96"/>
        <v/>
      </c>
      <c r="Z637" s="21" t="str">
        <f t="shared" si="96"/>
        <v/>
      </c>
      <c r="AA637" s="21" t="str">
        <f t="shared" si="96"/>
        <v/>
      </c>
      <c r="AB637" s="38" t="str">
        <f t="shared" si="96"/>
        <v/>
      </c>
      <c r="AD637" s="36" t="str">
        <f>IF($N637="", "", IFERROR(INDEX(Campaigns!$D$11:$D$380, MATCH($N637, Campaigns!$E$11:$E$380, 0)), ""))</f>
        <v/>
      </c>
      <c r="AE637" s="38" t="str">
        <f>IF(COUNTIF($Q637:$AB637, "X")=0, "", IFERROR(INDEX('Intro &amp; Setup'!$T$17:$T$28, MATCH(INDEX($Q$10:$AB$10, $AC637, MATCH("X", $Q637:$AB637, 0)), 'Intro &amp; Setup'!$AA$17:$AA$28, 0)), ""))</f>
        <v/>
      </c>
      <c r="AG637" s="84" t="str">
        <f t="shared" si="90"/>
        <v/>
      </c>
      <c r="AI637" s="36">
        <f t="shared" si="91"/>
        <v>0</v>
      </c>
      <c r="AK637" s="36" t="str">
        <f t="shared" si="92"/>
        <v/>
      </c>
    </row>
    <row r="638" spans="1:37" x14ac:dyDescent="0.25">
      <c r="A638" s="34"/>
      <c r="B638" s="55"/>
      <c r="C638" s="56"/>
      <c r="D638" s="56"/>
      <c r="E638" s="56"/>
      <c r="F638" s="56"/>
      <c r="G638" s="57"/>
      <c r="H638" s="57"/>
      <c r="I638" s="58"/>
      <c r="J638" s="34"/>
      <c r="L638" s="36" t="str">
        <f>IF($B638="", "", IFERROR(FIND(Campaigns!$Q$4, $B638), ""))</f>
        <v/>
      </c>
      <c r="M638" s="73" t="str">
        <f t="shared" si="87"/>
        <v/>
      </c>
      <c r="N638" s="74" t="str">
        <f t="shared" si="88"/>
        <v/>
      </c>
      <c r="O638" s="22" t="str">
        <f t="shared" si="89"/>
        <v/>
      </c>
      <c r="Q638" s="20" t="str">
        <f t="shared" si="95"/>
        <v/>
      </c>
      <c r="R638" s="21" t="str">
        <f t="shared" si="96"/>
        <v/>
      </c>
      <c r="S638" s="21" t="str">
        <f t="shared" si="96"/>
        <v/>
      </c>
      <c r="T638" s="21" t="str">
        <f t="shared" si="96"/>
        <v/>
      </c>
      <c r="U638" s="21" t="str">
        <f t="shared" si="96"/>
        <v/>
      </c>
      <c r="V638" s="21" t="str">
        <f t="shared" si="96"/>
        <v/>
      </c>
      <c r="W638" s="21" t="str">
        <f t="shared" si="96"/>
        <v/>
      </c>
      <c r="X638" s="21" t="str">
        <f t="shared" si="96"/>
        <v/>
      </c>
      <c r="Y638" s="21" t="str">
        <f t="shared" si="96"/>
        <v/>
      </c>
      <c r="Z638" s="21" t="str">
        <f t="shared" si="96"/>
        <v/>
      </c>
      <c r="AA638" s="21" t="str">
        <f t="shared" si="96"/>
        <v/>
      </c>
      <c r="AB638" s="38" t="str">
        <f t="shared" si="96"/>
        <v/>
      </c>
      <c r="AD638" s="36" t="str">
        <f>IF($N638="", "", IFERROR(INDEX(Campaigns!$D$11:$D$380, MATCH($N638, Campaigns!$E$11:$E$380, 0)), ""))</f>
        <v/>
      </c>
      <c r="AE638" s="38" t="str">
        <f>IF(COUNTIF($Q638:$AB638, "X")=0, "", IFERROR(INDEX('Intro &amp; Setup'!$T$17:$T$28, MATCH(INDEX($Q$10:$AB$10, $AC638, MATCH("X", $Q638:$AB638, 0)), 'Intro &amp; Setup'!$AA$17:$AA$28, 0)), ""))</f>
        <v/>
      </c>
      <c r="AG638" s="84" t="str">
        <f t="shared" si="90"/>
        <v/>
      </c>
      <c r="AI638" s="36">
        <f t="shared" si="91"/>
        <v>0</v>
      </c>
      <c r="AK638" s="36" t="str">
        <f t="shared" si="92"/>
        <v/>
      </c>
    </row>
    <row r="639" spans="1:37" x14ac:dyDescent="0.25">
      <c r="A639" s="34"/>
      <c r="B639" s="55"/>
      <c r="C639" s="56"/>
      <c r="D639" s="56"/>
      <c r="E639" s="56"/>
      <c r="F639" s="56"/>
      <c r="G639" s="57"/>
      <c r="H639" s="57"/>
      <c r="I639" s="58"/>
      <c r="J639" s="34"/>
      <c r="L639" s="36" t="str">
        <f>IF($B639="", "", IFERROR(FIND(Campaigns!$Q$4, $B639), ""))</f>
        <v/>
      </c>
      <c r="M639" s="73" t="str">
        <f t="shared" si="87"/>
        <v/>
      </c>
      <c r="N639" s="74" t="str">
        <f t="shared" si="88"/>
        <v/>
      </c>
      <c r="O639" s="22" t="str">
        <f t="shared" si="89"/>
        <v/>
      </c>
      <c r="Q639" s="20" t="str">
        <f t="shared" si="95"/>
        <v/>
      </c>
      <c r="R639" s="21" t="str">
        <f t="shared" si="96"/>
        <v/>
      </c>
      <c r="S639" s="21" t="str">
        <f t="shared" si="96"/>
        <v/>
      </c>
      <c r="T639" s="21" t="str">
        <f t="shared" si="96"/>
        <v/>
      </c>
      <c r="U639" s="21" t="str">
        <f t="shared" si="96"/>
        <v/>
      </c>
      <c r="V639" s="21" t="str">
        <f t="shared" si="96"/>
        <v/>
      </c>
      <c r="W639" s="21" t="str">
        <f t="shared" si="96"/>
        <v/>
      </c>
      <c r="X639" s="21" t="str">
        <f t="shared" si="96"/>
        <v/>
      </c>
      <c r="Y639" s="21" t="str">
        <f t="shared" si="96"/>
        <v/>
      </c>
      <c r="Z639" s="21" t="str">
        <f t="shared" si="96"/>
        <v/>
      </c>
      <c r="AA639" s="21" t="str">
        <f t="shared" si="96"/>
        <v/>
      </c>
      <c r="AB639" s="38" t="str">
        <f t="shared" si="96"/>
        <v/>
      </c>
      <c r="AD639" s="36" t="str">
        <f>IF($N639="", "", IFERROR(INDEX(Campaigns!$D$11:$D$380, MATCH($N639, Campaigns!$E$11:$E$380, 0)), ""))</f>
        <v/>
      </c>
      <c r="AE639" s="38" t="str">
        <f>IF(COUNTIF($Q639:$AB639, "X")=0, "", IFERROR(INDEX('Intro &amp; Setup'!$T$17:$T$28, MATCH(INDEX($Q$10:$AB$10, $AC639, MATCH("X", $Q639:$AB639, 0)), 'Intro &amp; Setup'!$AA$17:$AA$28, 0)), ""))</f>
        <v/>
      </c>
      <c r="AG639" s="84" t="str">
        <f t="shared" si="90"/>
        <v/>
      </c>
      <c r="AI639" s="36">
        <f t="shared" si="91"/>
        <v>0</v>
      </c>
      <c r="AK639" s="36" t="str">
        <f t="shared" si="92"/>
        <v/>
      </c>
    </row>
    <row r="640" spans="1:37" x14ac:dyDescent="0.25">
      <c r="A640" s="34"/>
      <c r="B640" s="55"/>
      <c r="C640" s="56"/>
      <c r="D640" s="56"/>
      <c r="E640" s="56"/>
      <c r="F640" s="56"/>
      <c r="G640" s="57"/>
      <c r="H640" s="57"/>
      <c r="I640" s="58"/>
      <c r="J640" s="34"/>
      <c r="L640" s="36" t="str">
        <f>IF($B640="", "", IFERROR(FIND(Campaigns!$Q$4, $B640), ""))</f>
        <v/>
      </c>
      <c r="M640" s="73" t="str">
        <f t="shared" si="87"/>
        <v/>
      </c>
      <c r="N640" s="74" t="str">
        <f t="shared" si="88"/>
        <v/>
      </c>
      <c r="O640" s="22" t="str">
        <f t="shared" si="89"/>
        <v/>
      </c>
      <c r="Q640" s="20" t="str">
        <f t="shared" si="95"/>
        <v/>
      </c>
      <c r="R640" s="21" t="str">
        <f t="shared" si="96"/>
        <v/>
      </c>
      <c r="S640" s="21" t="str">
        <f t="shared" si="96"/>
        <v/>
      </c>
      <c r="T640" s="21" t="str">
        <f t="shared" si="96"/>
        <v/>
      </c>
      <c r="U640" s="21" t="str">
        <f t="shared" si="96"/>
        <v/>
      </c>
      <c r="V640" s="21" t="str">
        <f t="shared" si="96"/>
        <v/>
      </c>
      <c r="W640" s="21" t="str">
        <f t="shared" si="96"/>
        <v/>
      </c>
      <c r="X640" s="21" t="str">
        <f t="shared" si="96"/>
        <v/>
      </c>
      <c r="Y640" s="21" t="str">
        <f t="shared" si="96"/>
        <v/>
      </c>
      <c r="Z640" s="21" t="str">
        <f t="shared" si="96"/>
        <v/>
      </c>
      <c r="AA640" s="21" t="str">
        <f t="shared" si="96"/>
        <v/>
      </c>
      <c r="AB640" s="38" t="str">
        <f t="shared" si="96"/>
        <v/>
      </c>
      <c r="AD640" s="36" t="str">
        <f>IF($N640="", "", IFERROR(INDEX(Campaigns!$D$11:$D$380, MATCH($N640, Campaigns!$E$11:$E$380, 0)), ""))</f>
        <v/>
      </c>
      <c r="AE640" s="38" t="str">
        <f>IF(COUNTIF($Q640:$AB640, "X")=0, "", IFERROR(INDEX('Intro &amp; Setup'!$T$17:$T$28, MATCH(INDEX($Q$10:$AB$10, $AC640, MATCH("X", $Q640:$AB640, 0)), 'Intro &amp; Setup'!$AA$17:$AA$28, 0)), ""))</f>
        <v/>
      </c>
      <c r="AG640" s="84" t="str">
        <f t="shared" si="90"/>
        <v/>
      </c>
      <c r="AI640" s="36">
        <f t="shared" si="91"/>
        <v>0</v>
      </c>
      <c r="AK640" s="36" t="str">
        <f t="shared" si="92"/>
        <v/>
      </c>
    </row>
    <row r="641" spans="1:37" x14ac:dyDescent="0.25">
      <c r="A641" s="34"/>
      <c r="B641" s="55"/>
      <c r="C641" s="56"/>
      <c r="D641" s="56"/>
      <c r="E641" s="56"/>
      <c r="F641" s="56"/>
      <c r="G641" s="57"/>
      <c r="H641" s="57"/>
      <c r="I641" s="58"/>
      <c r="J641" s="34"/>
      <c r="L641" s="36" t="str">
        <f>IF($B641="", "", IFERROR(FIND(Campaigns!$Q$4, $B641), ""))</f>
        <v/>
      </c>
      <c r="M641" s="73" t="str">
        <f t="shared" si="87"/>
        <v/>
      </c>
      <c r="N641" s="74" t="str">
        <f t="shared" si="88"/>
        <v/>
      </c>
      <c r="O641" s="22" t="str">
        <f t="shared" si="89"/>
        <v/>
      </c>
      <c r="Q641" s="20" t="str">
        <f t="shared" si="95"/>
        <v/>
      </c>
      <c r="R641" s="21" t="str">
        <f t="shared" si="96"/>
        <v/>
      </c>
      <c r="S641" s="21" t="str">
        <f t="shared" si="96"/>
        <v/>
      </c>
      <c r="T641" s="21" t="str">
        <f t="shared" si="96"/>
        <v/>
      </c>
      <c r="U641" s="21" t="str">
        <f t="shared" si="96"/>
        <v/>
      </c>
      <c r="V641" s="21" t="str">
        <f t="shared" si="96"/>
        <v/>
      </c>
      <c r="W641" s="21" t="str">
        <f t="shared" si="96"/>
        <v/>
      </c>
      <c r="X641" s="21" t="str">
        <f t="shared" si="96"/>
        <v/>
      </c>
      <c r="Y641" s="21" t="str">
        <f t="shared" si="96"/>
        <v/>
      </c>
      <c r="Z641" s="21" t="str">
        <f t="shared" si="96"/>
        <v/>
      </c>
      <c r="AA641" s="21" t="str">
        <f t="shared" si="96"/>
        <v/>
      </c>
      <c r="AB641" s="38" t="str">
        <f t="shared" si="96"/>
        <v/>
      </c>
      <c r="AD641" s="36" t="str">
        <f>IF($N641="", "", IFERROR(INDEX(Campaigns!$D$11:$D$380, MATCH($N641, Campaigns!$E$11:$E$380, 0)), ""))</f>
        <v/>
      </c>
      <c r="AE641" s="38" t="str">
        <f>IF(COUNTIF($Q641:$AB641, "X")=0, "", IFERROR(INDEX('Intro &amp; Setup'!$T$17:$T$28, MATCH(INDEX($Q$10:$AB$10, $AC641, MATCH("X", $Q641:$AB641, 0)), 'Intro &amp; Setup'!$AA$17:$AA$28, 0)), ""))</f>
        <v/>
      </c>
      <c r="AG641" s="84" t="str">
        <f t="shared" si="90"/>
        <v/>
      </c>
      <c r="AI641" s="36">
        <f t="shared" si="91"/>
        <v>0</v>
      </c>
      <c r="AK641" s="36" t="str">
        <f t="shared" si="92"/>
        <v/>
      </c>
    </row>
    <row r="642" spans="1:37" x14ac:dyDescent="0.25">
      <c r="A642" s="34"/>
      <c r="B642" s="55"/>
      <c r="C642" s="56"/>
      <c r="D642" s="56"/>
      <c r="E642" s="56"/>
      <c r="F642" s="56"/>
      <c r="G642" s="57"/>
      <c r="H642" s="57"/>
      <c r="I642" s="58"/>
      <c r="J642" s="34"/>
      <c r="L642" s="36" t="str">
        <f>IF($B642="", "", IFERROR(FIND(Campaigns!$Q$4, $B642), ""))</f>
        <v/>
      </c>
      <c r="M642" s="73" t="str">
        <f t="shared" si="87"/>
        <v/>
      </c>
      <c r="N642" s="74" t="str">
        <f t="shared" si="88"/>
        <v/>
      </c>
      <c r="O642" s="22" t="str">
        <f t="shared" si="89"/>
        <v/>
      </c>
      <c r="Q642" s="20" t="str">
        <f t="shared" si="95"/>
        <v/>
      </c>
      <c r="R642" s="21" t="str">
        <f t="shared" si="96"/>
        <v/>
      </c>
      <c r="S642" s="21" t="str">
        <f t="shared" si="96"/>
        <v/>
      </c>
      <c r="T642" s="21" t="str">
        <f t="shared" si="96"/>
        <v/>
      </c>
      <c r="U642" s="21" t="str">
        <f t="shared" si="96"/>
        <v/>
      </c>
      <c r="V642" s="21" t="str">
        <f t="shared" si="96"/>
        <v/>
      </c>
      <c r="W642" s="21" t="str">
        <f t="shared" si="96"/>
        <v/>
      </c>
      <c r="X642" s="21" t="str">
        <f t="shared" si="96"/>
        <v/>
      </c>
      <c r="Y642" s="21" t="str">
        <f t="shared" si="96"/>
        <v/>
      </c>
      <c r="Z642" s="21" t="str">
        <f t="shared" si="96"/>
        <v/>
      </c>
      <c r="AA642" s="21" t="str">
        <f t="shared" si="96"/>
        <v/>
      </c>
      <c r="AB642" s="38" t="str">
        <f t="shared" si="96"/>
        <v/>
      </c>
      <c r="AD642" s="36" t="str">
        <f>IF($N642="", "", IFERROR(INDEX(Campaigns!$D$11:$D$380, MATCH($N642, Campaigns!$E$11:$E$380, 0)), ""))</f>
        <v/>
      </c>
      <c r="AE642" s="38" t="str">
        <f>IF(COUNTIF($Q642:$AB642, "X")=0, "", IFERROR(INDEX('Intro &amp; Setup'!$T$17:$T$28, MATCH(INDEX($Q$10:$AB$10, $AC642, MATCH("X", $Q642:$AB642, 0)), 'Intro &amp; Setup'!$AA$17:$AA$28, 0)), ""))</f>
        <v/>
      </c>
      <c r="AG642" s="84" t="str">
        <f t="shared" si="90"/>
        <v/>
      </c>
      <c r="AI642" s="36">
        <f t="shared" si="91"/>
        <v>0</v>
      </c>
      <c r="AK642" s="36" t="str">
        <f t="shared" si="92"/>
        <v/>
      </c>
    </row>
    <row r="643" spans="1:37" x14ac:dyDescent="0.25">
      <c r="A643" s="34"/>
      <c r="B643" s="55"/>
      <c r="C643" s="56"/>
      <c r="D643" s="56"/>
      <c r="E643" s="56"/>
      <c r="F643" s="56"/>
      <c r="G643" s="57"/>
      <c r="H643" s="57"/>
      <c r="I643" s="58"/>
      <c r="J643" s="34"/>
      <c r="L643" s="36" t="str">
        <f>IF($B643="", "", IFERROR(FIND(Campaigns!$Q$4, $B643), ""))</f>
        <v/>
      </c>
      <c r="M643" s="73" t="str">
        <f t="shared" si="87"/>
        <v/>
      </c>
      <c r="N643" s="74" t="str">
        <f t="shared" si="88"/>
        <v/>
      </c>
      <c r="O643" s="22" t="str">
        <f t="shared" si="89"/>
        <v/>
      </c>
      <c r="Q643" s="20" t="str">
        <f t="shared" si="95"/>
        <v/>
      </c>
      <c r="R643" s="21" t="str">
        <f t="shared" si="96"/>
        <v/>
      </c>
      <c r="S643" s="21" t="str">
        <f t="shared" si="96"/>
        <v/>
      </c>
      <c r="T643" s="21" t="str">
        <f t="shared" si="96"/>
        <v/>
      </c>
      <c r="U643" s="21" t="str">
        <f t="shared" si="96"/>
        <v/>
      </c>
      <c r="V643" s="21" t="str">
        <f t="shared" si="96"/>
        <v/>
      </c>
      <c r="W643" s="21" t="str">
        <f t="shared" si="96"/>
        <v/>
      </c>
      <c r="X643" s="21" t="str">
        <f t="shared" si="96"/>
        <v/>
      </c>
      <c r="Y643" s="21" t="str">
        <f t="shared" si="96"/>
        <v/>
      </c>
      <c r="Z643" s="21" t="str">
        <f t="shared" si="96"/>
        <v/>
      </c>
      <c r="AA643" s="21" t="str">
        <f t="shared" si="96"/>
        <v/>
      </c>
      <c r="AB643" s="38" t="str">
        <f t="shared" si="96"/>
        <v/>
      </c>
      <c r="AD643" s="36" t="str">
        <f>IF($N643="", "", IFERROR(INDEX(Campaigns!$D$11:$D$380, MATCH($N643, Campaigns!$E$11:$E$380, 0)), ""))</f>
        <v/>
      </c>
      <c r="AE643" s="38" t="str">
        <f>IF(COUNTIF($Q643:$AB643, "X")=0, "", IFERROR(INDEX('Intro &amp; Setup'!$T$17:$T$28, MATCH(INDEX($Q$10:$AB$10, $AC643, MATCH("X", $Q643:$AB643, 0)), 'Intro &amp; Setup'!$AA$17:$AA$28, 0)), ""))</f>
        <v/>
      </c>
      <c r="AG643" s="84" t="str">
        <f t="shared" si="90"/>
        <v/>
      </c>
      <c r="AI643" s="36">
        <f t="shared" si="91"/>
        <v>0</v>
      </c>
      <c r="AK643" s="36" t="str">
        <f t="shared" si="92"/>
        <v/>
      </c>
    </row>
    <row r="644" spans="1:37" x14ac:dyDescent="0.25">
      <c r="A644" s="34"/>
      <c r="B644" s="55"/>
      <c r="C644" s="56"/>
      <c r="D644" s="56"/>
      <c r="E644" s="56"/>
      <c r="F644" s="56"/>
      <c r="G644" s="57"/>
      <c r="H644" s="57"/>
      <c r="I644" s="58"/>
      <c r="J644" s="34"/>
      <c r="L644" s="36" t="str">
        <f>IF($B644="", "", IFERROR(FIND(Campaigns!$Q$4, $B644), ""))</f>
        <v/>
      </c>
      <c r="M644" s="73" t="str">
        <f t="shared" si="87"/>
        <v/>
      </c>
      <c r="N644" s="74" t="str">
        <f t="shared" si="88"/>
        <v/>
      </c>
      <c r="O644" s="22" t="str">
        <f t="shared" si="89"/>
        <v/>
      </c>
      <c r="Q644" s="20" t="str">
        <f t="shared" si="95"/>
        <v/>
      </c>
      <c r="R644" s="21" t="str">
        <f t="shared" si="96"/>
        <v/>
      </c>
      <c r="S644" s="21" t="str">
        <f t="shared" si="96"/>
        <v/>
      </c>
      <c r="T644" s="21" t="str">
        <f t="shared" si="96"/>
        <v/>
      </c>
      <c r="U644" s="21" t="str">
        <f t="shared" si="96"/>
        <v/>
      </c>
      <c r="V644" s="21" t="str">
        <f t="shared" si="96"/>
        <v/>
      </c>
      <c r="W644" s="21" t="str">
        <f t="shared" si="96"/>
        <v/>
      </c>
      <c r="X644" s="21" t="str">
        <f t="shared" si="96"/>
        <v/>
      </c>
      <c r="Y644" s="21" t="str">
        <f t="shared" si="96"/>
        <v/>
      </c>
      <c r="Z644" s="21" t="str">
        <f t="shared" si="96"/>
        <v/>
      </c>
      <c r="AA644" s="21" t="str">
        <f t="shared" si="96"/>
        <v/>
      </c>
      <c r="AB644" s="38" t="str">
        <f t="shared" si="96"/>
        <v/>
      </c>
      <c r="AD644" s="36" t="str">
        <f>IF($N644="", "", IFERROR(INDEX(Campaigns!$D$11:$D$380, MATCH($N644, Campaigns!$E$11:$E$380, 0)), ""))</f>
        <v/>
      </c>
      <c r="AE644" s="38" t="str">
        <f>IF(COUNTIF($Q644:$AB644, "X")=0, "", IFERROR(INDEX('Intro &amp; Setup'!$T$17:$T$28, MATCH(INDEX($Q$10:$AB$10, $AC644, MATCH("X", $Q644:$AB644, 0)), 'Intro &amp; Setup'!$AA$17:$AA$28, 0)), ""))</f>
        <v/>
      </c>
      <c r="AG644" s="84" t="str">
        <f t="shared" si="90"/>
        <v/>
      </c>
      <c r="AI644" s="36">
        <f t="shared" si="91"/>
        <v>0</v>
      </c>
      <c r="AK644" s="36" t="str">
        <f t="shared" si="92"/>
        <v/>
      </c>
    </row>
    <row r="645" spans="1:37" x14ac:dyDescent="0.25">
      <c r="A645" s="34"/>
      <c r="B645" s="55"/>
      <c r="C645" s="56"/>
      <c r="D645" s="56"/>
      <c r="E645" s="56"/>
      <c r="F645" s="56"/>
      <c r="G645" s="57"/>
      <c r="H645" s="57"/>
      <c r="I645" s="58"/>
      <c r="J645" s="34"/>
      <c r="L645" s="36" t="str">
        <f>IF($B645="", "", IFERROR(FIND(Campaigns!$Q$4, $B645), ""))</f>
        <v/>
      </c>
      <c r="M645" s="73" t="str">
        <f t="shared" si="87"/>
        <v/>
      </c>
      <c r="N645" s="74" t="str">
        <f t="shared" si="88"/>
        <v/>
      </c>
      <c r="O645" s="22" t="str">
        <f t="shared" si="89"/>
        <v/>
      </c>
      <c r="Q645" s="20" t="str">
        <f t="shared" si="95"/>
        <v/>
      </c>
      <c r="R645" s="21" t="str">
        <f t="shared" si="96"/>
        <v/>
      </c>
      <c r="S645" s="21" t="str">
        <f t="shared" si="96"/>
        <v/>
      </c>
      <c r="T645" s="21" t="str">
        <f t="shared" si="96"/>
        <v/>
      </c>
      <c r="U645" s="21" t="str">
        <f t="shared" si="96"/>
        <v/>
      </c>
      <c r="V645" s="21" t="str">
        <f t="shared" si="96"/>
        <v/>
      </c>
      <c r="W645" s="21" t="str">
        <f t="shared" si="96"/>
        <v/>
      </c>
      <c r="X645" s="21" t="str">
        <f t="shared" si="96"/>
        <v/>
      </c>
      <c r="Y645" s="21" t="str">
        <f t="shared" si="96"/>
        <v/>
      </c>
      <c r="Z645" s="21" t="str">
        <f t="shared" si="96"/>
        <v/>
      </c>
      <c r="AA645" s="21" t="str">
        <f t="shared" si="96"/>
        <v/>
      </c>
      <c r="AB645" s="38" t="str">
        <f t="shared" si="96"/>
        <v/>
      </c>
      <c r="AD645" s="36" t="str">
        <f>IF($N645="", "", IFERROR(INDEX(Campaigns!$D$11:$D$380, MATCH($N645, Campaigns!$E$11:$E$380, 0)), ""))</f>
        <v/>
      </c>
      <c r="AE645" s="38" t="str">
        <f>IF(COUNTIF($Q645:$AB645, "X")=0, "", IFERROR(INDEX('Intro &amp; Setup'!$T$17:$T$28, MATCH(INDEX($Q$10:$AB$10, $AC645, MATCH("X", $Q645:$AB645, 0)), 'Intro &amp; Setup'!$AA$17:$AA$28, 0)), ""))</f>
        <v/>
      </c>
      <c r="AG645" s="84" t="str">
        <f t="shared" si="90"/>
        <v/>
      </c>
      <c r="AI645" s="36">
        <f t="shared" si="91"/>
        <v>0</v>
      </c>
      <c r="AK645" s="36" t="str">
        <f t="shared" si="92"/>
        <v/>
      </c>
    </row>
    <row r="646" spans="1:37" x14ac:dyDescent="0.25">
      <c r="A646" s="34"/>
      <c r="B646" s="55"/>
      <c r="C646" s="56"/>
      <c r="D646" s="56"/>
      <c r="E646" s="56"/>
      <c r="F646" s="56"/>
      <c r="G646" s="57"/>
      <c r="H646" s="57"/>
      <c r="I646" s="58"/>
      <c r="J646" s="34"/>
      <c r="L646" s="36" t="str">
        <f>IF($B646="", "", IFERROR(FIND(Campaigns!$Q$4, $B646), ""))</f>
        <v/>
      </c>
      <c r="M646" s="73" t="str">
        <f t="shared" si="87"/>
        <v/>
      </c>
      <c r="N646" s="74" t="str">
        <f t="shared" si="88"/>
        <v/>
      </c>
      <c r="O646" s="22" t="str">
        <f t="shared" si="89"/>
        <v/>
      </c>
      <c r="Q646" s="20" t="str">
        <f t="shared" si="95"/>
        <v/>
      </c>
      <c r="R646" s="21" t="str">
        <f t="shared" si="96"/>
        <v/>
      </c>
      <c r="S646" s="21" t="str">
        <f t="shared" si="96"/>
        <v/>
      </c>
      <c r="T646" s="21" t="str">
        <f t="shared" si="96"/>
        <v/>
      </c>
      <c r="U646" s="21" t="str">
        <f t="shared" si="96"/>
        <v/>
      </c>
      <c r="V646" s="21" t="str">
        <f t="shared" si="96"/>
        <v/>
      </c>
      <c r="W646" s="21" t="str">
        <f t="shared" si="96"/>
        <v/>
      </c>
      <c r="X646" s="21" t="str">
        <f t="shared" si="96"/>
        <v/>
      </c>
      <c r="Y646" s="21" t="str">
        <f t="shared" si="96"/>
        <v/>
      </c>
      <c r="Z646" s="21" t="str">
        <f t="shared" si="96"/>
        <v/>
      </c>
      <c r="AA646" s="21" t="str">
        <f t="shared" si="96"/>
        <v/>
      </c>
      <c r="AB646" s="38" t="str">
        <f t="shared" si="96"/>
        <v/>
      </c>
      <c r="AD646" s="36" t="str">
        <f>IF($N646="", "", IFERROR(INDEX(Campaigns!$D$11:$D$380, MATCH($N646, Campaigns!$E$11:$E$380, 0)), ""))</f>
        <v/>
      </c>
      <c r="AE646" s="38" t="str">
        <f>IF(COUNTIF($Q646:$AB646, "X")=0, "", IFERROR(INDEX('Intro &amp; Setup'!$T$17:$T$28, MATCH(INDEX($Q$10:$AB$10, $AC646, MATCH("X", $Q646:$AB646, 0)), 'Intro &amp; Setup'!$AA$17:$AA$28, 0)), ""))</f>
        <v/>
      </c>
      <c r="AG646" s="84" t="str">
        <f t="shared" si="90"/>
        <v/>
      </c>
      <c r="AI646" s="36">
        <f t="shared" si="91"/>
        <v>0</v>
      </c>
      <c r="AK646" s="36" t="str">
        <f t="shared" si="92"/>
        <v/>
      </c>
    </row>
    <row r="647" spans="1:37" x14ac:dyDescent="0.25">
      <c r="A647" s="34"/>
      <c r="B647" s="55"/>
      <c r="C647" s="56"/>
      <c r="D647" s="56"/>
      <c r="E647" s="56"/>
      <c r="F647" s="56"/>
      <c r="G647" s="57"/>
      <c r="H647" s="57"/>
      <c r="I647" s="58"/>
      <c r="J647" s="34"/>
      <c r="L647" s="36" t="str">
        <f>IF($B647="", "", IFERROR(FIND(Campaigns!$Q$4, $B647), ""))</f>
        <v/>
      </c>
      <c r="M647" s="73" t="str">
        <f t="shared" si="87"/>
        <v/>
      </c>
      <c r="N647" s="74" t="str">
        <f t="shared" si="88"/>
        <v/>
      </c>
      <c r="O647" s="22" t="str">
        <f t="shared" si="89"/>
        <v/>
      </c>
      <c r="Q647" s="20" t="str">
        <f t="shared" si="95"/>
        <v/>
      </c>
      <c r="R647" s="21" t="str">
        <f t="shared" si="96"/>
        <v/>
      </c>
      <c r="S647" s="21" t="str">
        <f t="shared" si="96"/>
        <v/>
      </c>
      <c r="T647" s="21" t="str">
        <f t="shared" si="96"/>
        <v/>
      </c>
      <c r="U647" s="21" t="str">
        <f t="shared" si="96"/>
        <v/>
      </c>
      <c r="V647" s="21" t="str">
        <f t="shared" si="96"/>
        <v/>
      </c>
      <c r="W647" s="21" t="str">
        <f t="shared" si="96"/>
        <v/>
      </c>
      <c r="X647" s="21" t="str">
        <f t="shared" si="96"/>
        <v/>
      </c>
      <c r="Y647" s="21" t="str">
        <f t="shared" si="96"/>
        <v/>
      </c>
      <c r="Z647" s="21" t="str">
        <f t="shared" si="96"/>
        <v/>
      </c>
      <c r="AA647" s="21" t="str">
        <f t="shared" si="96"/>
        <v/>
      </c>
      <c r="AB647" s="38" t="str">
        <f t="shared" si="96"/>
        <v/>
      </c>
      <c r="AD647" s="36" t="str">
        <f>IF($N647="", "", IFERROR(INDEX(Campaigns!$D$11:$D$380, MATCH($N647, Campaigns!$E$11:$E$380, 0)), ""))</f>
        <v/>
      </c>
      <c r="AE647" s="38" t="str">
        <f>IF(COUNTIF($Q647:$AB647, "X")=0, "", IFERROR(INDEX('Intro &amp; Setup'!$T$17:$T$28, MATCH(INDEX($Q$10:$AB$10, $AC647, MATCH("X", $Q647:$AB647, 0)), 'Intro &amp; Setup'!$AA$17:$AA$28, 0)), ""))</f>
        <v/>
      </c>
      <c r="AG647" s="84" t="str">
        <f t="shared" si="90"/>
        <v/>
      </c>
      <c r="AI647" s="36">
        <f t="shared" si="91"/>
        <v>0</v>
      </c>
      <c r="AK647" s="36" t="str">
        <f t="shared" si="92"/>
        <v/>
      </c>
    </row>
    <row r="648" spans="1:37" x14ac:dyDescent="0.25">
      <c r="A648" s="34"/>
      <c r="B648" s="55"/>
      <c r="C648" s="56"/>
      <c r="D648" s="56"/>
      <c r="E648" s="56"/>
      <c r="F648" s="56"/>
      <c r="G648" s="57"/>
      <c r="H648" s="57"/>
      <c r="I648" s="58"/>
      <c r="J648" s="34"/>
      <c r="L648" s="36" t="str">
        <f>IF($B648="", "", IFERROR(FIND(Campaigns!$Q$4, $B648), ""))</f>
        <v/>
      </c>
      <c r="M648" s="73" t="str">
        <f t="shared" si="87"/>
        <v/>
      </c>
      <c r="N648" s="74" t="str">
        <f t="shared" si="88"/>
        <v/>
      </c>
      <c r="O648" s="22" t="str">
        <f t="shared" si="89"/>
        <v/>
      </c>
      <c r="Q648" s="20" t="str">
        <f t="shared" si="95"/>
        <v/>
      </c>
      <c r="R648" s="21" t="str">
        <f t="shared" si="96"/>
        <v/>
      </c>
      <c r="S648" s="21" t="str">
        <f t="shared" si="96"/>
        <v/>
      </c>
      <c r="T648" s="21" t="str">
        <f t="shared" si="96"/>
        <v/>
      </c>
      <c r="U648" s="21" t="str">
        <f t="shared" si="96"/>
        <v/>
      </c>
      <c r="V648" s="21" t="str">
        <f t="shared" si="96"/>
        <v/>
      </c>
      <c r="W648" s="21" t="str">
        <f t="shared" si="96"/>
        <v/>
      </c>
      <c r="X648" s="21" t="str">
        <f t="shared" si="96"/>
        <v/>
      </c>
      <c r="Y648" s="21" t="str">
        <f t="shared" si="96"/>
        <v/>
      </c>
      <c r="Z648" s="21" t="str">
        <f t="shared" si="96"/>
        <v/>
      </c>
      <c r="AA648" s="21" t="str">
        <f t="shared" si="96"/>
        <v/>
      </c>
      <c r="AB648" s="38" t="str">
        <f t="shared" si="96"/>
        <v/>
      </c>
      <c r="AD648" s="36" t="str">
        <f>IF($N648="", "", IFERROR(INDEX(Campaigns!$D$11:$D$380, MATCH($N648, Campaigns!$E$11:$E$380, 0)), ""))</f>
        <v/>
      </c>
      <c r="AE648" s="38" t="str">
        <f>IF(COUNTIF($Q648:$AB648, "X")=0, "", IFERROR(INDEX('Intro &amp; Setup'!$T$17:$T$28, MATCH(INDEX($Q$10:$AB$10, $AC648, MATCH("X", $Q648:$AB648, 0)), 'Intro &amp; Setup'!$AA$17:$AA$28, 0)), ""))</f>
        <v/>
      </c>
      <c r="AG648" s="84" t="str">
        <f t="shared" si="90"/>
        <v/>
      </c>
      <c r="AI648" s="36">
        <f t="shared" si="91"/>
        <v>0</v>
      </c>
      <c r="AK648" s="36" t="str">
        <f t="shared" si="92"/>
        <v/>
      </c>
    </row>
    <row r="649" spans="1:37" x14ac:dyDescent="0.25">
      <c r="A649" s="34"/>
      <c r="B649" s="55"/>
      <c r="C649" s="56"/>
      <c r="D649" s="56"/>
      <c r="E649" s="56"/>
      <c r="F649" s="56"/>
      <c r="G649" s="57"/>
      <c r="H649" s="57"/>
      <c r="I649" s="58"/>
      <c r="J649" s="34"/>
      <c r="L649" s="36" t="str">
        <f>IF($B649="", "", IFERROR(FIND(Campaigns!$Q$4, $B649), ""))</f>
        <v/>
      </c>
      <c r="M649" s="73" t="str">
        <f t="shared" si="87"/>
        <v/>
      </c>
      <c r="N649" s="74" t="str">
        <f t="shared" si="88"/>
        <v/>
      </c>
      <c r="O649" s="22" t="str">
        <f t="shared" si="89"/>
        <v/>
      </c>
      <c r="Q649" s="20" t="str">
        <f t="shared" si="95"/>
        <v/>
      </c>
      <c r="R649" s="21" t="str">
        <f t="shared" si="96"/>
        <v/>
      </c>
      <c r="S649" s="21" t="str">
        <f t="shared" si="96"/>
        <v/>
      </c>
      <c r="T649" s="21" t="str">
        <f t="shared" si="96"/>
        <v/>
      </c>
      <c r="U649" s="21" t="str">
        <f t="shared" si="96"/>
        <v/>
      </c>
      <c r="V649" s="21" t="str">
        <f t="shared" si="96"/>
        <v/>
      </c>
      <c r="W649" s="21" t="str">
        <f t="shared" si="96"/>
        <v/>
      </c>
      <c r="X649" s="21" t="str">
        <f t="shared" si="96"/>
        <v/>
      </c>
      <c r="Y649" s="21" t="str">
        <f t="shared" si="96"/>
        <v/>
      </c>
      <c r="Z649" s="21" t="str">
        <f t="shared" si="96"/>
        <v/>
      </c>
      <c r="AA649" s="21" t="str">
        <f t="shared" si="96"/>
        <v/>
      </c>
      <c r="AB649" s="38" t="str">
        <f t="shared" si="96"/>
        <v/>
      </c>
      <c r="AD649" s="36" t="str">
        <f>IF($N649="", "", IFERROR(INDEX(Campaigns!$D$11:$D$380, MATCH($N649, Campaigns!$E$11:$E$380, 0)), ""))</f>
        <v/>
      </c>
      <c r="AE649" s="38" t="str">
        <f>IF(COUNTIF($Q649:$AB649, "X")=0, "", IFERROR(INDEX('Intro &amp; Setup'!$T$17:$T$28, MATCH(INDEX($Q$10:$AB$10, $AC649, MATCH("X", $Q649:$AB649, 0)), 'Intro &amp; Setup'!$AA$17:$AA$28, 0)), ""))</f>
        <v/>
      </c>
      <c r="AG649" s="84" t="str">
        <f t="shared" si="90"/>
        <v/>
      </c>
      <c r="AI649" s="36">
        <f t="shared" si="91"/>
        <v>0</v>
      </c>
      <c r="AK649" s="36" t="str">
        <f t="shared" si="92"/>
        <v/>
      </c>
    </row>
    <row r="650" spans="1:37" x14ac:dyDescent="0.25">
      <c r="A650" s="34"/>
      <c r="B650" s="55"/>
      <c r="C650" s="56"/>
      <c r="D650" s="56"/>
      <c r="E650" s="56"/>
      <c r="F650" s="56"/>
      <c r="G650" s="57"/>
      <c r="H650" s="57"/>
      <c r="I650" s="58"/>
      <c r="J650" s="34"/>
      <c r="L650" s="36" t="str">
        <f>IF($B650="", "", IFERROR(FIND(Campaigns!$Q$4, $B650), ""))</f>
        <v/>
      </c>
      <c r="M650" s="73" t="str">
        <f t="shared" si="87"/>
        <v/>
      </c>
      <c r="N650" s="74" t="str">
        <f t="shared" si="88"/>
        <v/>
      </c>
      <c r="O650" s="22" t="str">
        <f t="shared" si="89"/>
        <v/>
      </c>
      <c r="Q650" s="20" t="str">
        <f t="shared" si="95"/>
        <v/>
      </c>
      <c r="R650" s="21" t="str">
        <f t="shared" si="96"/>
        <v/>
      </c>
      <c r="S650" s="21" t="str">
        <f t="shared" si="96"/>
        <v/>
      </c>
      <c r="T650" s="21" t="str">
        <f t="shared" si="96"/>
        <v/>
      </c>
      <c r="U650" s="21" t="str">
        <f t="shared" si="96"/>
        <v/>
      </c>
      <c r="V650" s="21" t="str">
        <f t="shared" si="96"/>
        <v/>
      </c>
      <c r="W650" s="21" t="str">
        <f t="shared" si="96"/>
        <v/>
      </c>
      <c r="X650" s="21" t="str">
        <f t="shared" si="96"/>
        <v/>
      </c>
      <c r="Y650" s="21" t="str">
        <f t="shared" si="96"/>
        <v/>
      </c>
      <c r="Z650" s="21" t="str">
        <f t="shared" si="96"/>
        <v/>
      </c>
      <c r="AA650" s="21" t="str">
        <f t="shared" si="96"/>
        <v/>
      </c>
      <c r="AB650" s="38" t="str">
        <f t="shared" si="96"/>
        <v/>
      </c>
      <c r="AD650" s="36" t="str">
        <f>IF($N650="", "", IFERROR(INDEX(Campaigns!$D$11:$D$380, MATCH($N650, Campaigns!$E$11:$E$380, 0)), ""))</f>
        <v/>
      </c>
      <c r="AE650" s="38" t="str">
        <f>IF(COUNTIF($Q650:$AB650, "X")=0, "", IFERROR(INDEX('Intro &amp; Setup'!$T$17:$T$28, MATCH(INDEX($Q$10:$AB$10, $AC650, MATCH("X", $Q650:$AB650, 0)), 'Intro &amp; Setup'!$AA$17:$AA$28, 0)), ""))</f>
        <v/>
      </c>
      <c r="AG650" s="84" t="str">
        <f t="shared" si="90"/>
        <v/>
      </c>
      <c r="AI650" s="36">
        <f t="shared" si="91"/>
        <v>0</v>
      </c>
      <c r="AK650" s="36" t="str">
        <f t="shared" si="92"/>
        <v/>
      </c>
    </row>
    <row r="651" spans="1:37" x14ac:dyDescent="0.25">
      <c r="A651" s="34"/>
      <c r="B651" s="55"/>
      <c r="C651" s="56"/>
      <c r="D651" s="56"/>
      <c r="E651" s="56"/>
      <c r="F651" s="56"/>
      <c r="G651" s="57"/>
      <c r="H651" s="57"/>
      <c r="I651" s="58"/>
      <c r="J651" s="34"/>
      <c r="L651" s="36" t="str">
        <f>IF($B651="", "", IFERROR(FIND(Campaigns!$Q$4, $B651), ""))</f>
        <v/>
      </c>
      <c r="M651" s="73" t="str">
        <f t="shared" si="87"/>
        <v/>
      </c>
      <c r="N651" s="74" t="str">
        <f t="shared" si="88"/>
        <v/>
      </c>
      <c r="O651" s="22" t="str">
        <f t="shared" si="89"/>
        <v/>
      </c>
      <c r="Q651" s="20" t="str">
        <f t="shared" si="95"/>
        <v/>
      </c>
      <c r="R651" s="21" t="str">
        <f t="shared" si="96"/>
        <v/>
      </c>
      <c r="S651" s="21" t="str">
        <f t="shared" si="96"/>
        <v/>
      </c>
      <c r="T651" s="21" t="str">
        <f t="shared" si="96"/>
        <v/>
      </c>
      <c r="U651" s="21" t="str">
        <f t="shared" si="96"/>
        <v/>
      </c>
      <c r="V651" s="21" t="str">
        <f t="shared" si="96"/>
        <v/>
      </c>
      <c r="W651" s="21" t="str">
        <f t="shared" si="96"/>
        <v/>
      </c>
      <c r="X651" s="21" t="str">
        <f t="shared" si="96"/>
        <v/>
      </c>
      <c r="Y651" s="21" t="str">
        <f t="shared" si="96"/>
        <v/>
      </c>
      <c r="Z651" s="21" t="str">
        <f t="shared" si="96"/>
        <v/>
      </c>
      <c r="AA651" s="21" t="str">
        <f t="shared" si="96"/>
        <v/>
      </c>
      <c r="AB651" s="38" t="str">
        <f t="shared" si="96"/>
        <v/>
      </c>
      <c r="AD651" s="36" t="str">
        <f>IF($N651="", "", IFERROR(INDEX(Campaigns!$D$11:$D$380, MATCH($N651, Campaigns!$E$11:$E$380, 0)), ""))</f>
        <v/>
      </c>
      <c r="AE651" s="38" t="str">
        <f>IF(COUNTIF($Q651:$AB651, "X")=0, "", IFERROR(INDEX('Intro &amp; Setup'!$T$17:$T$28, MATCH(INDEX($Q$10:$AB$10, $AC651, MATCH("X", $Q651:$AB651, 0)), 'Intro &amp; Setup'!$AA$17:$AA$28, 0)), ""))</f>
        <v/>
      </c>
      <c r="AG651" s="84" t="str">
        <f t="shared" si="90"/>
        <v/>
      </c>
      <c r="AI651" s="36">
        <f t="shared" si="91"/>
        <v>0</v>
      </c>
      <c r="AK651" s="36" t="str">
        <f t="shared" si="92"/>
        <v/>
      </c>
    </row>
    <row r="652" spans="1:37" x14ac:dyDescent="0.25">
      <c r="A652" s="34"/>
      <c r="B652" s="55"/>
      <c r="C652" s="56"/>
      <c r="D652" s="56"/>
      <c r="E652" s="56"/>
      <c r="F652" s="56"/>
      <c r="G652" s="57"/>
      <c r="H652" s="57"/>
      <c r="I652" s="58"/>
      <c r="J652" s="34"/>
      <c r="L652" s="36" t="str">
        <f>IF($B652="", "", IFERROR(FIND(Campaigns!$Q$4, $B652), ""))</f>
        <v/>
      </c>
      <c r="M652" s="73" t="str">
        <f t="shared" ref="M652:M715" si="97">IFERROR(REPLACE($B652, 1, $L652+$L$9-1, ""), "")</f>
        <v/>
      </c>
      <c r="N652" s="74" t="str">
        <f t="shared" ref="N652:N715" si="98">IFERROR(LEFT($M652, FIND("-", $M652)-1), "")</f>
        <v/>
      </c>
      <c r="O652" s="22" t="str">
        <f t="shared" ref="O652:O715" si="99">IFERROR(REPLACE($M652, 1, FIND("-", $M652), ""), "")</f>
        <v/>
      </c>
      <c r="Q652" s="20" t="str">
        <f t="shared" si="95"/>
        <v/>
      </c>
      <c r="R652" s="21" t="str">
        <f t="shared" si="96"/>
        <v/>
      </c>
      <c r="S652" s="21" t="str">
        <f t="shared" si="96"/>
        <v/>
      </c>
      <c r="T652" s="21" t="str">
        <f t="shared" si="96"/>
        <v/>
      </c>
      <c r="U652" s="21" t="str">
        <f t="shared" si="96"/>
        <v/>
      </c>
      <c r="V652" s="21" t="str">
        <f t="shared" si="96"/>
        <v/>
      </c>
      <c r="W652" s="21" t="str">
        <f t="shared" si="96"/>
        <v/>
      </c>
      <c r="X652" s="21" t="str">
        <f t="shared" si="96"/>
        <v/>
      </c>
      <c r="Y652" s="21" t="str">
        <f t="shared" si="96"/>
        <v/>
      </c>
      <c r="Z652" s="21" t="str">
        <f t="shared" si="96"/>
        <v/>
      </c>
      <c r="AA652" s="21" t="str">
        <f t="shared" si="96"/>
        <v/>
      </c>
      <c r="AB652" s="38" t="str">
        <f t="shared" si="96"/>
        <v/>
      </c>
      <c r="AD652" s="36" t="str">
        <f>IF($N652="", "", IFERROR(INDEX(Campaigns!$D$11:$D$380, MATCH($N652, Campaigns!$E$11:$E$380, 0)), ""))</f>
        <v/>
      </c>
      <c r="AE652" s="38" t="str">
        <f>IF(COUNTIF($Q652:$AB652, "X")=0, "", IFERROR(INDEX('Intro &amp; Setup'!$T$17:$T$28, MATCH(INDEX($Q$10:$AB$10, $AC652, MATCH("X", $Q652:$AB652, 0)), 'Intro &amp; Setup'!$AA$17:$AA$28, 0)), ""))</f>
        <v/>
      </c>
      <c r="AG652" s="84" t="str">
        <f t="shared" ref="AG652:AG715" si="100">IF(OR($AD652="", $AE652=""), "", _xlfn.CONCAT($AD652, "-", $AE652))</f>
        <v/>
      </c>
      <c r="AI652" s="36">
        <f t="shared" ref="AI652:AI715" si="101">IF($AI$4=$AI$6, $C652, IF($AI$4=$AI$7, $D652, IF($AI$4=$AI$8, $F652, "")))</f>
        <v>0</v>
      </c>
      <c r="AK652" s="36" t="str">
        <f t="shared" ref="AK652:AK715" si="102">IF($AG652="", "", "X")</f>
        <v/>
      </c>
    </row>
    <row r="653" spans="1:37" x14ac:dyDescent="0.25">
      <c r="A653" s="34"/>
      <c r="B653" s="55"/>
      <c r="C653" s="56"/>
      <c r="D653" s="56"/>
      <c r="E653" s="56"/>
      <c r="F653" s="56"/>
      <c r="G653" s="57"/>
      <c r="H653" s="57"/>
      <c r="I653" s="58"/>
      <c r="J653" s="34"/>
      <c r="L653" s="36" t="str">
        <f>IF($B653="", "", IFERROR(FIND(Campaigns!$Q$4, $B653), ""))</f>
        <v/>
      </c>
      <c r="M653" s="73" t="str">
        <f t="shared" si="97"/>
        <v/>
      </c>
      <c r="N653" s="74" t="str">
        <f t="shared" si="98"/>
        <v/>
      </c>
      <c r="O653" s="22" t="str">
        <f t="shared" si="99"/>
        <v/>
      </c>
      <c r="Q653" s="20" t="str">
        <f t="shared" si="95"/>
        <v/>
      </c>
      <c r="R653" s="21" t="str">
        <f t="shared" si="96"/>
        <v/>
      </c>
      <c r="S653" s="21" t="str">
        <f t="shared" si="96"/>
        <v/>
      </c>
      <c r="T653" s="21" t="str">
        <f t="shared" si="96"/>
        <v/>
      </c>
      <c r="U653" s="21" t="str">
        <f t="shared" si="96"/>
        <v/>
      </c>
      <c r="V653" s="21" t="str">
        <f t="shared" si="96"/>
        <v/>
      </c>
      <c r="W653" s="21" t="str">
        <f t="shared" si="96"/>
        <v/>
      </c>
      <c r="X653" s="21" t="str">
        <f t="shared" si="96"/>
        <v/>
      </c>
      <c r="Y653" s="21" t="str">
        <f t="shared" si="96"/>
        <v/>
      </c>
      <c r="Z653" s="21" t="str">
        <f t="shared" si="96"/>
        <v/>
      </c>
      <c r="AA653" s="21" t="str">
        <f t="shared" si="96"/>
        <v/>
      </c>
      <c r="AB653" s="38" t="str">
        <f t="shared" si="96"/>
        <v/>
      </c>
      <c r="AD653" s="36" t="str">
        <f>IF($N653="", "", IFERROR(INDEX(Campaigns!$D$11:$D$380, MATCH($N653, Campaigns!$E$11:$E$380, 0)), ""))</f>
        <v/>
      </c>
      <c r="AE653" s="38" t="str">
        <f>IF(COUNTIF($Q653:$AB653, "X")=0, "", IFERROR(INDEX('Intro &amp; Setup'!$T$17:$T$28, MATCH(INDEX($Q$10:$AB$10, $AC653, MATCH("X", $Q653:$AB653, 0)), 'Intro &amp; Setup'!$AA$17:$AA$28, 0)), ""))</f>
        <v/>
      </c>
      <c r="AG653" s="84" t="str">
        <f t="shared" si="100"/>
        <v/>
      </c>
      <c r="AI653" s="36">
        <f t="shared" si="101"/>
        <v>0</v>
      </c>
      <c r="AK653" s="36" t="str">
        <f t="shared" si="102"/>
        <v/>
      </c>
    </row>
    <row r="654" spans="1:37" x14ac:dyDescent="0.25">
      <c r="A654" s="34"/>
      <c r="B654" s="55"/>
      <c r="C654" s="56"/>
      <c r="D654" s="56"/>
      <c r="E654" s="56"/>
      <c r="F654" s="56"/>
      <c r="G654" s="57"/>
      <c r="H654" s="57"/>
      <c r="I654" s="58"/>
      <c r="J654" s="34"/>
      <c r="L654" s="36" t="str">
        <f>IF($B654="", "", IFERROR(FIND(Campaigns!$Q$4, $B654), ""))</f>
        <v/>
      </c>
      <c r="M654" s="73" t="str">
        <f t="shared" si="97"/>
        <v/>
      </c>
      <c r="N654" s="74" t="str">
        <f t="shared" si="98"/>
        <v/>
      </c>
      <c r="O654" s="22" t="str">
        <f t="shared" si="99"/>
        <v/>
      </c>
      <c r="Q654" s="20" t="str">
        <f t="shared" si="95"/>
        <v/>
      </c>
      <c r="R654" s="21" t="str">
        <f t="shared" si="96"/>
        <v/>
      </c>
      <c r="S654" s="21" t="str">
        <f t="shared" si="96"/>
        <v/>
      </c>
      <c r="T654" s="21" t="str">
        <f t="shared" si="96"/>
        <v/>
      </c>
      <c r="U654" s="21" t="str">
        <f t="shared" si="96"/>
        <v/>
      </c>
      <c r="V654" s="21" t="str">
        <f t="shared" si="96"/>
        <v/>
      </c>
      <c r="W654" s="21" t="str">
        <f t="shared" si="96"/>
        <v/>
      </c>
      <c r="X654" s="21" t="str">
        <f t="shared" si="96"/>
        <v/>
      </c>
      <c r="Y654" s="21" t="str">
        <f t="shared" si="96"/>
        <v/>
      </c>
      <c r="Z654" s="21" t="str">
        <f t="shared" si="96"/>
        <v/>
      </c>
      <c r="AA654" s="21" t="str">
        <f t="shared" si="96"/>
        <v/>
      </c>
      <c r="AB654" s="38" t="str">
        <f t="shared" si="96"/>
        <v/>
      </c>
      <c r="AD654" s="36" t="str">
        <f>IF($N654="", "", IFERROR(INDEX(Campaigns!$D$11:$D$380, MATCH($N654, Campaigns!$E$11:$E$380, 0)), ""))</f>
        <v/>
      </c>
      <c r="AE654" s="38" t="str">
        <f>IF(COUNTIF($Q654:$AB654, "X")=0, "", IFERROR(INDEX('Intro &amp; Setup'!$T$17:$T$28, MATCH(INDEX($Q$10:$AB$10, $AC654, MATCH("X", $Q654:$AB654, 0)), 'Intro &amp; Setup'!$AA$17:$AA$28, 0)), ""))</f>
        <v/>
      </c>
      <c r="AG654" s="84" t="str">
        <f t="shared" si="100"/>
        <v/>
      </c>
      <c r="AI654" s="36">
        <f t="shared" si="101"/>
        <v>0</v>
      </c>
      <c r="AK654" s="36" t="str">
        <f t="shared" si="102"/>
        <v/>
      </c>
    </row>
    <row r="655" spans="1:37" x14ac:dyDescent="0.25">
      <c r="A655" s="34"/>
      <c r="B655" s="55"/>
      <c r="C655" s="56"/>
      <c r="D655" s="56"/>
      <c r="E655" s="56"/>
      <c r="F655" s="56"/>
      <c r="G655" s="57"/>
      <c r="H655" s="57"/>
      <c r="I655" s="58"/>
      <c r="J655" s="34"/>
      <c r="L655" s="36" t="str">
        <f>IF($B655="", "", IFERROR(FIND(Campaigns!$Q$4, $B655), ""))</f>
        <v/>
      </c>
      <c r="M655" s="73" t="str">
        <f t="shared" si="97"/>
        <v/>
      </c>
      <c r="N655" s="74" t="str">
        <f t="shared" si="98"/>
        <v/>
      </c>
      <c r="O655" s="22" t="str">
        <f t="shared" si="99"/>
        <v/>
      </c>
      <c r="Q655" s="20" t="str">
        <f t="shared" si="95"/>
        <v/>
      </c>
      <c r="R655" s="21" t="str">
        <f t="shared" si="96"/>
        <v/>
      </c>
      <c r="S655" s="21" t="str">
        <f t="shared" si="96"/>
        <v/>
      </c>
      <c r="T655" s="21" t="str">
        <f t="shared" si="96"/>
        <v/>
      </c>
      <c r="U655" s="21" t="str">
        <f t="shared" si="96"/>
        <v/>
      </c>
      <c r="V655" s="21" t="str">
        <f t="shared" si="96"/>
        <v/>
      </c>
      <c r="W655" s="21" t="str">
        <f t="shared" si="96"/>
        <v/>
      </c>
      <c r="X655" s="21" t="str">
        <f t="shared" si="96"/>
        <v/>
      </c>
      <c r="Y655" s="21" t="str">
        <f t="shared" si="96"/>
        <v/>
      </c>
      <c r="Z655" s="21" t="str">
        <f t="shared" si="96"/>
        <v/>
      </c>
      <c r="AA655" s="21" t="str">
        <f t="shared" si="96"/>
        <v/>
      </c>
      <c r="AB655" s="38" t="str">
        <f t="shared" si="96"/>
        <v/>
      </c>
      <c r="AD655" s="36" t="str">
        <f>IF($N655="", "", IFERROR(INDEX(Campaigns!$D$11:$D$380, MATCH($N655, Campaigns!$E$11:$E$380, 0)), ""))</f>
        <v/>
      </c>
      <c r="AE655" s="38" t="str">
        <f>IF(COUNTIF($Q655:$AB655, "X")=0, "", IFERROR(INDEX('Intro &amp; Setup'!$T$17:$T$28, MATCH(INDEX($Q$10:$AB$10, $AC655, MATCH("X", $Q655:$AB655, 0)), 'Intro &amp; Setup'!$AA$17:$AA$28, 0)), ""))</f>
        <v/>
      </c>
      <c r="AG655" s="84" t="str">
        <f t="shared" si="100"/>
        <v/>
      </c>
      <c r="AI655" s="36">
        <f t="shared" si="101"/>
        <v>0</v>
      </c>
      <c r="AK655" s="36" t="str">
        <f t="shared" si="102"/>
        <v/>
      </c>
    </row>
    <row r="656" spans="1:37" x14ac:dyDescent="0.25">
      <c r="A656" s="34"/>
      <c r="B656" s="55"/>
      <c r="C656" s="56"/>
      <c r="D656" s="56"/>
      <c r="E656" s="56"/>
      <c r="F656" s="56"/>
      <c r="G656" s="57"/>
      <c r="H656" s="57"/>
      <c r="I656" s="58"/>
      <c r="J656" s="34"/>
      <c r="L656" s="36" t="str">
        <f>IF($B656="", "", IFERROR(FIND(Campaigns!$Q$4, $B656), ""))</f>
        <v/>
      </c>
      <c r="M656" s="73" t="str">
        <f t="shared" si="97"/>
        <v/>
      </c>
      <c r="N656" s="74" t="str">
        <f t="shared" si="98"/>
        <v/>
      </c>
      <c r="O656" s="22" t="str">
        <f t="shared" si="99"/>
        <v/>
      </c>
      <c r="Q656" s="20" t="str">
        <f t="shared" si="95"/>
        <v/>
      </c>
      <c r="R656" s="21" t="str">
        <f t="shared" si="96"/>
        <v/>
      </c>
      <c r="S656" s="21" t="str">
        <f t="shared" si="96"/>
        <v/>
      </c>
      <c r="T656" s="21" t="str">
        <f t="shared" si="96"/>
        <v/>
      </c>
      <c r="U656" s="21" t="str">
        <f t="shared" si="96"/>
        <v/>
      </c>
      <c r="V656" s="21" t="str">
        <f t="shared" si="96"/>
        <v/>
      </c>
      <c r="W656" s="21" t="str">
        <f t="shared" si="96"/>
        <v/>
      </c>
      <c r="X656" s="21" t="str">
        <f t="shared" ref="R656:AB679" si="103">IFERROR(IF(X$10="", "", IF(LEFT($O656, X$8)=X$10, "X", "")), "")</f>
        <v/>
      </c>
      <c r="Y656" s="21" t="str">
        <f t="shared" si="103"/>
        <v/>
      </c>
      <c r="Z656" s="21" t="str">
        <f t="shared" si="103"/>
        <v/>
      </c>
      <c r="AA656" s="21" t="str">
        <f t="shared" si="103"/>
        <v/>
      </c>
      <c r="AB656" s="38" t="str">
        <f t="shared" si="103"/>
        <v/>
      </c>
      <c r="AD656" s="36" t="str">
        <f>IF($N656="", "", IFERROR(INDEX(Campaigns!$D$11:$D$380, MATCH($N656, Campaigns!$E$11:$E$380, 0)), ""))</f>
        <v/>
      </c>
      <c r="AE656" s="38" t="str">
        <f>IF(COUNTIF($Q656:$AB656, "X")=0, "", IFERROR(INDEX('Intro &amp; Setup'!$T$17:$T$28, MATCH(INDEX($Q$10:$AB$10, $AC656, MATCH("X", $Q656:$AB656, 0)), 'Intro &amp; Setup'!$AA$17:$AA$28, 0)), ""))</f>
        <v/>
      </c>
      <c r="AG656" s="84" t="str">
        <f t="shared" si="100"/>
        <v/>
      </c>
      <c r="AI656" s="36">
        <f t="shared" si="101"/>
        <v>0</v>
      </c>
      <c r="AK656" s="36" t="str">
        <f t="shared" si="102"/>
        <v/>
      </c>
    </row>
    <row r="657" spans="1:37" x14ac:dyDescent="0.25">
      <c r="A657" s="34"/>
      <c r="B657" s="55"/>
      <c r="C657" s="56"/>
      <c r="D657" s="56"/>
      <c r="E657" s="56"/>
      <c r="F657" s="56"/>
      <c r="G657" s="57"/>
      <c r="H657" s="57"/>
      <c r="I657" s="58"/>
      <c r="J657" s="34"/>
      <c r="L657" s="36" t="str">
        <f>IF($B657="", "", IFERROR(FIND(Campaigns!$Q$4, $B657), ""))</f>
        <v/>
      </c>
      <c r="M657" s="73" t="str">
        <f t="shared" si="97"/>
        <v/>
      </c>
      <c r="N657" s="74" t="str">
        <f t="shared" si="98"/>
        <v/>
      </c>
      <c r="O657" s="22" t="str">
        <f t="shared" si="99"/>
        <v/>
      </c>
      <c r="Q657" s="20" t="str">
        <f t="shared" si="95"/>
        <v/>
      </c>
      <c r="R657" s="21" t="str">
        <f t="shared" si="103"/>
        <v/>
      </c>
      <c r="S657" s="21" t="str">
        <f t="shared" si="103"/>
        <v/>
      </c>
      <c r="T657" s="21" t="str">
        <f t="shared" si="103"/>
        <v/>
      </c>
      <c r="U657" s="21" t="str">
        <f t="shared" si="103"/>
        <v/>
      </c>
      <c r="V657" s="21" t="str">
        <f t="shared" si="103"/>
        <v/>
      </c>
      <c r="W657" s="21" t="str">
        <f t="shared" si="103"/>
        <v/>
      </c>
      <c r="X657" s="21" t="str">
        <f t="shared" si="103"/>
        <v/>
      </c>
      <c r="Y657" s="21" t="str">
        <f t="shared" si="103"/>
        <v/>
      </c>
      <c r="Z657" s="21" t="str">
        <f t="shared" si="103"/>
        <v/>
      </c>
      <c r="AA657" s="21" t="str">
        <f t="shared" si="103"/>
        <v/>
      </c>
      <c r="AB657" s="38" t="str">
        <f t="shared" si="103"/>
        <v/>
      </c>
      <c r="AD657" s="36" t="str">
        <f>IF($N657="", "", IFERROR(INDEX(Campaigns!$D$11:$D$380, MATCH($N657, Campaigns!$E$11:$E$380, 0)), ""))</f>
        <v/>
      </c>
      <c r="AE657" s="38" t="str">
        <f>IF(COUNTIF($Q657:$AB657, "X")=0, "", IFERROR(INDEX('Intro &amp; Setup'!$T$17:$T$28, MATCH(INDEX($Q$10:$AB$10, $AC657, MATCH("X", $Q657:$AB657, 0)), 'Intro &amp; Setup'!$AA$17:$AA$28, 0)), ""))</f>
        <v/>
      </c>
      <c r="AG657" s="84" t="str">
        <f t="shared" si="100"/>
        <v/>
      </c>
      <c r="AI657" s="36">
        <f t="shared" si="101"/>
        <v>0</v>
      </c>
      <c r="AK657" s="36" t="str">
        <f t="shared" si="102"/>
        <v/>
      </c>
    </row>
    <row r="658" spans="1:37" x14ac:dyDescent="0.25">
      <c r="A658" s="34"/>
      <c r="B658" s="55"/>
      <c r="C658" s="56"/>
      <c r="D658" s="56"/>
      <c r="E658" s="56"/>
      <c r="F658" s="56"/>
      <c r="G658" s="57"/>
      <c r="H658" s="57"/>
      <c r="I658" s="58"/>
      <c r="J658" s="34"/>
      <c r="L658" s="36" t="str">
        <f>IF($B658="", "", IFERROR(FIND(Campaigns!$Q$4, $B658), ""))</f>
        <v/>
      </c>
      <c r="M658" s="73" t="str">
        <f t="shared" si="97"/>
        <v/>
      </c>
      <c r="N658" s="74" t="str">
        <f t="shared" si="98"/>
        <v/>
      </c>
      <c r="O658" s="22" t="str">
        <f t="shared" si="99"/>
        <v/>
      </c>
      <c r="Q658" s="20" t="str">
        <f t="shared" si="95"/>
        <v/>
      </c>
      <c r="R658" s="21" t="str">
        <f t="shared" si="103"/>
        <v/>
      </c>
      <c r="S658" s="21" t="str">
        <f t="shared" si="103"/>
        <v/>
      </c>
      <c r="T658" s="21" t="str">
        <f t="shared" si="103"/>
        <v/>
      </c>
      <c r="U658" s="21" t="str">
        <f t="shared" si="103"/>
        <v/>
      </c>
      <c r="V658" s="21" t="str">
        <f t="shared" si="103"/>
        <v/>
      </c>
      <c r="W658" s="21" t="str">
        <f t="shared" si="103"/>
        <v/>
      </c>
      <c r="X658" s="21" t="str">
        <f t="shared" si="103"/>
        <v/>
      </c>
      <c r="Y658" s="21" t="str">
        <f t="shared" si="103"/>
        <v/>
      </c>
      <c r="Z658" s="21" t="str">
        <f t="shared" si="103"/>
        <v/>
      </c>
      <c r="AA658" s="21" t="str">
        <f t="shared" si="103"/>
        <v/>
      </c>
      <c r="AB658" s="38" t="str">
        <f t="shared" si="103"/>
        <v/>
      </c>
      <c r="AD658" s="36" t="str">
        <f>IF($N658="", "", IFERROR(INDEX(Campaigns!$D$11:$D$380, MATCH($N658, Campaigns!$E$11:$E$380, 0)), ""))</f>
        <v/>
      </c>
      <c r="AE658" s="38" t="str">
        <f>IF(COUNTIF($Q658:$AB658, "X")=0, "", IFERROR(INDEX('Intro &amp; Setup'!$T$17:$T$28, MATCH(INDEX($Q$10:$AB$10, $AC658, MATCH("X", $Q658:$AB658, 0)), 'Intro &amp; Setup'!$AA$17:$AA$28, 0)), ""))</f>
        <v/>
      </c>
      <c r="AG658" s="84" t="str">
        <f t="shared" si="100"/>
        <v/>
      </c>
      <c r="AI658" s="36">
        <f t="shared" si="101"/>
        <v>0</v>
      </c>
      <c r="AK658" s="36" t="str">
        <f t="shared" si="102"/>
        <v/>
      </c>
    </row>
    <row r="659" spans="1:37" x14ac:dyDescent="0.25">
      <c r="A659" s="34"/>
      <c r="B659" s="55"/>
      <c r="C659" s="56"/>
      <c r="D659" s="56"/>
      <c r="E659" s="56"/>
      <c r="F659" s="56"/>
      <c r="G659" s="57"/>
      <c r="H659" s="57"/>
      <c r="I659" s="58"/>
      <c r="J659" s="34"/>
      <c r="L659" s="36" t="str">
        <f>IF($B659="", "", IFERROR(FIND(Campaigns!$Q$4, $B659), ""))</f>
        <v/>
      </c>
      <c r="M659" s="73" t="str">
        <f t="shared" si="97"/>
        <v/>
      </c>
      <c r="N659" s="74" t="str">
        <f t="shared" si="98"/>
        <v/>
      </c>
      <c r="O659" s="22" t="str">
        <f t="shared" si="99"/>
        <v/>
      </c>
      <c r="Q659" s="20" t="str">
        <f t="shared" si="95"/>
        <v/>
      </c>
      <c r="R659" s="21" t="str">
        <f t="shared" si="103"/>
        <v/>
      </c>
      <c r="S659" s="21" t="str">
        <f t="shared" si="103"/>
        <v/>
      </c>
      <c r="T659" s="21" t="str">
        <f t="shared" si="103"/>
        <v/>
      </c>
      <c r="U659" s="21" t="str">
        <f t="shared" si="103"/>
        <v/>
      </c>
      <c r="V659" s="21" t="str">
        <f t="shared" si="103"/>
        <v/>
      </c>
      <c r="W659" s="21" t="str">
        <f t="shared" si="103"/>
        <v/>
      </c>
      <c r="X659" s="21" t="str">
        <f t="shared" si="103"/>
        <v/>
      </c>
      <c r="Y659" s="21" t="str">
        <f t="shared" si="103"/>
        <v/>
      </c>
      <c r="Z659" s="21" t="str">
        <f t="shared" si="103"/>
        <v/>
      </c>
      <c r="AA659" s="21" t="str">
        <f t="shared" si="103"/>
        <v/>
      </c>
      <c r="AB659" s="38" t="str">
        <f t="shared" si="103"/>
        <v/>
      </c>
      <c r="AD659" s="36" t="str">
        <f>IF($N659="", "", IFERROR(INDEX(Campaigns!$D$11:$D$380, MATCH($N659, Campaigns!$E$11:$E$380, 0)), ""))</f>
        <v/>
      </c>
      <c r="AE659" s="38" t="str">
        <f>IF(COUNTIF($Q659:$AB659, "X")=0, "", IFERROR(INDEX('Intro &amp; Setup'!$T$17:$T$28, MATCH(INDEX($Q$10:$AB$10, $AC659, MATCH("X", $Q659:$AB659, 0)), 'Intro &amp; Setup'!$AA$17:$AA$28, 0)), ""))</f>
        <v/>
      </c>
      <c r="AG659" s="84" t="str">
        <f t="shared" si="100"/>
        <v/>
      </c>
      <c r="AI659" s="36">
        <f t="shared" si="101"/>
        <v>0</v>
      </c>
      <c r="AK659" s="36" t="str">
        <f t="shared" si="102"/>
        <v/>
      </c>
    </row>
    <row r="660" spans="1:37" x14ac:dyDescent="0.25">
      <c r="A660" s="34"/>
      <c r="B660" s="55"/>
      <c r="C660" s="56"/>
      <c r="D660" s="56"/>
      <c r="E660" s="56"/>
      <c r="F660" s="56"/>
      <c r="G660" s="57"/>
      <c r="H660" s="57"/>
      <c r="I660" s="58"/>
      <c r="J660" s="34"/>
      <c r="L660" s="36" t="str">
        <f>IF($B660="", "", IFERROR(FIND(Campaigns!$Q$4, $B660), ""))</f>
        <v/>
      </c>
      <c r="M660" s="73" t="str">
        <f t="shared" si="97"/>
        <v/>
      </c>
      <c r="N660" s="74" t="str">
        <f t="shared" si="98"/>
        <v/>
      </c>
      <c r="O660" s="22" t="str">
        <f t="shared" si="99"/>
        <v/>
      </c>
      <c r="Q660" s="20" t="str">
        <f t="shared" si="95"/>
        <v/>
      </c>
      <c r="R660" s="21" t="str">
        <f t="shared" si="103"/>
        <v/>
      </c>
      <c r="S660" s="21" t="str">
        <f t="shared" si="103"/>
        <v/>
      </c>
      <c r="T660" s="21" t="str">
        <f t="shared" si="103"/>
        <v/>
      </c>
      <c r="U660" s="21" t="str">
        <f t="shared" si="103"/>
        <v/>
      </c>
      <c r="V660" s="21" t="str">
        <f t="shared" si="103"/>
        <v/>
      </c>
      <c r="W660" s="21" t="str">
        <f t="shared" si="103"/>
        <v/>
      </c>
      <c r="X660" s="21" t="str">
        <f t="shared" si="103"/>
        <v/>
      </c>
      <c r="Y660" s="21" t="str">
        <f t="shared" si="103"/>
        <v/>
      </c>
      <c r="Z660" s="21" t="str">
        <f t="shared" si="103"/>
        <v/>
      </c>
      <c r="AA660" s="21" t="str">
        <f t="shared" si="103"/>
        <v/>
      </c>
      <c r="AB660" s="38" t="str">
        <f t="shared" si="103"/>
        <v/>
      </c>
      <c r="AD660" s="36" t="str">
        <f>IF($N660="", "", IFERROR(INDEX(Campaigns!$D$11:$D$380, MATCH($N660, Campaigns!$E$11:$E$380, 0)), ""))</f>
        <v/>
      </c>
      <c r="AE660" s="38" t="str">
        <f>IF(COUNTIF($Q660:$AB660, "X")=0, "", IFERROR(INDEX('Intro &amp; Setup'!$T$17:$T$28, MATCH(INDEX($Q$10:$AB$10, $AC660, MATCH("X", $Q660:$AB660, 0)), 'Intro &amp; Setup'!$AA$17:$AA$28, 0)), ""))</f>
        <v/>
      </c>
      <c r="AG660" s="84" t="str">
        <f t="shared" si="100"/>
        <v/>
      </c>
      <c r="AI660" s="36">
        <f t="shared" si="101"/>
        <v>0</v>
      </c>
      <c r="AK660" s="36" t="str">
        <f t="shared" si="102"/>
        <v/>
      </c>
    </row>
    <row r="661" spans="1:37" x14ac:dyDescent="0.25">
      <c r="A661" s="34"/>
      <c r="B661" s="55"/>
      <c r="C661" s="56"/>
      <c r="D661" s="56"/>
      <c r="E661" s="56"/>
      <c r="F661" s="56"/>
      <c r="G661" s="57"/>
      <c r="H661" s="57"/>
      <c r="I661" s="58"/>
      <c r="J661" s="34"/>
      <c r="L661" s="36" t="str">
        <f>IF($B661="", "", IFERROR(FIND(Campaigns!$Q$4, $B661), ""))</f>
        <v/>
      </c>
      <c r="M661" s="73" t="str">
        <f t="shared" si="97"/>
        <v/>
      </c>
      <c r="N661" s="74" t="str">
        <f t="shared" si="98"/>
        <v/>
      </c>
      <c r="O661" s="22" t="str">
        <f t="shared" si="99"/>
        <v/>
      </c>
      <c r="Q661" s="20" t="str">
        <f t="shared" si="95"/>
        <v/>
      </c>
      <c r="R661" s="21" t="str">
        <f t="shared" si="103"/>
        <v/>
      </c>
      <c r="S661" s="21" t="str">
        <f t="shared" si="103"/>
        <v/>
      </c>
      <c r="T661" s="21" t="str">
        <f t="shared" si="103"/>
        <v/>
      </c>
      <c r="U661" s="21" t="str">
        <f t="shared" si="103"/>
        <v/>
      </c>
      <c r="V661" s="21" t="str">
        <f t="shared" si="103"/>
        <v/>
      </c>
      <c r="W661" s="21" t="str">
        <f t="shared" si="103"/>
        <v/>
      </c>
      <c r="X661" s="21" t="str">
        <f t="shared" si="103"/>
        <v/>
      </c>
      <c r="Y661" s="21" t="str">
        <f t="shared" si="103"/>
        <v/>
      </c>
      <c r="Z661" s="21" t="str">
        <f t="shared" si="103"/>
        <v/>
      </c>
      <c r="AA661" s="21" t="str">
        <f t="shared" si="103"/>
        <v/>
      </c>
      <c r="AB661" s="38" t="str">
        <f t="shared" si="103"/>
        <v/>
      </c>
      <c r="AD661" s="36" t="str">
        <f>IF($N661="", "", IFERROR(INDEX(Campaigns!$D$11:$D$380, MATCH($N661, Campaigns!$E$11:$E$380, 0)), ""))</f>
        <v/>
      </c>
      <c r="AE661" s="38" t="str">
        <f>IF(COUNTIF($Q661:$AB661, "X")=0, "", IFERROR(INDEX('Intro &amp; Setup'!$T$17:$T$28, MATCH(INDEX($Q$10:$AB$10, $AC661, MATCH("X", $Q661:$AB661, 0)), 'Intro &amp; Setup'!$AA$17:$AA$28, 0)), ""))</f>
        <v/>
      </c>
      <c r="AG661" s="84" t="str">
        <f t="shared" si="100"/>
        <v/>
      </c>
      <c r="AI661" s="36">
        <f t="shared" si="101"/>
        <v>0</v>
      </c>
      <c r="AK661" s="36" t="str">
        <f t="shared" si="102"/>
        <v/>
      </c>
    </row>
    <row r="662" spans="1:37" x14ac:dyDescent="0.25">
      <c r="A662" s="34"/>
      <c r="B662" s="55"/>
      <c r="C662" s="56"/>
      <c r="D662" s="56"/>
      <c r="E662" s="56"/>
      <c r="F662" s="56"/>
      <c r="G662" s="57"/>
      <c r="H662" s="57"/>
      <c r="I662" s="58"/>
      <c r="J662" s="34"/>
      <c r="L662" s="36" t="str">
        <f>IF($B662="", "", IFERROR(FIND(Campaigns!$Q$4, $B662), ""))</f>
        <v/>
      </c>
      <c r="M662" s="73" t="str">
        <f t="shared" si="97"/>
        <v/>
      </c>
      <c r="N662" s="74" t="str">
        <f t="shared" si="98"/>
        <v/>
      </c>
      <c r="O662" s="22" t="str">
        <f t="shared" si="99"/>
        <v/>
      </c>
      <c r="Q662" s="20" t="str">
        <f t="shared" si="95"/>
        <v/>
      </c>
      <c r="R662" s="21" t="str">
        <f t="shared" si="103"/>
        <v/>
      </c>
      <c r="S662" s="21" t="str">
        <f t="shared" si="103"/>
        <v/>
      </c>
      <c r="T662" s="21" t="str">
        <f t="shared" si="103"/>
        <v/>
      </c>
      <c r="U662" s="21" t="str">
        <f t="shared" si="103"/>
        <v/>
      </c>
      <c r="V662" s="21" t="str">
        <f t="shared" si="103"/>
        <v/>
      </c>
      <c r="W662" s="21" t="str">
        <f t="shared" si="103"/>
        <v/>
      </c>
      <c r="X662" s="21" t="str">
        <f t="shared" si="103"/>
        <v/>
      </c>
      <c r="Y662" s="21" t="str">
        <f t="shared" si="103"/>
        <v/>
      </c>
      <c r="Z662" s="21" t="str">
        <f t="shared" si="103"/>
        <v/>
      </c>
      <c r="AA662" s="21" t="str">
        <f t="shared" si="103"/>
        <v/>
      </c>
      <c r="AB662" s="38" t="str">
        <f t="shared" si="103"/>
        <v/>
      </c>
      <c r="AD662" s="36" t="str">
        <f>IF($N662="", "", IFERROR(INDEX(Campaigns!$D$11:$D$380, MATCH($N662, Campaigns!$E$11:$E$380, 0)), ""))</f>
        <v/>
      </c>
      <c r="AE662" s="38" t="str">
        <f>IF(COUNTIF($Q662:$AB662, "X")=0, "", IFERROR(INDEX('Intro &amp; Setup'!$T$17:$T$28, MATCH(INDEX($Q$10:$AB$10, $AC662, MATCH("X", $Q662:$AB662, 0)), 'Intro &amp; Setup'!$AA$17:$AA$28, 0)), ""))</f>
        <v/>
      </c>
      <c r="AG662" s="84" t="str">
        <f t="shared" si="100"/>
        <v/>
      </c>
      <c r="AI662" s="36">
        <f t="shared" si="101"/>
        <v>0</v>
      </c>
      <c r="AK662" s="36" t="str">
        <f t="shared" si="102"/>
        <v/>
      </c>
    </row>
    <row r="663" spans="1:37" x14ac:dyDescent="0.25">
      <c r="A663" s="34"/>
      <c r="B663" s="55"/>
      <c r="C663" s="56"/>
      <c r="D663" s="56"/>
      <c r="E663" s="56"/>
      <c r="F663" s="56"/>
      <c r="G663" s="57"/>
      <c r="H663" s="57"/>
      <c r="I663" s="58"/>
      <c r="J663" s="34"/>
      <c r="L663" s="36" t="str">
        <f>IF($B663="", "", IFERROR(FIND(Campaigns!$Q$4, $B663), ""))</f>
        <v/>
      </c>
      <c r="M663" s="73" t="str">
        <f t="shared" si="97"/>
        <v/>
      </c>
      <c r="N663" s="74" t="str">
        <f t="shared" si="98"/>
        <v/>
      </c>
      <c r="O663" s="22" t="str">
        <f t="shared" si="99"/>
        <v/>
      </c>
      <c r="Q663" s="20" t="str">
        <f t="shared" si="95"/>
        <v/>
      </c>
      <c r="R663" s="21" t="str">
        <f t="shared" si="103"/>
        <v/>
      </c>
      <c r="S663" s="21" t="str">
        <f t="shared" si="103"/>
        <v/>
      </c>
      <c r="T663" s="21" t="str">
        <f t="shared" si="103"/>
        <v/>
      </c>
      <c r="U663" s="21" t="str">
        <f t="shared" si="103"/>
        <v/>
      </c>
      <c r="V663" s="21" t="str">
        <f t="shared" si="103"/>
        <v/>
      </c>
      <c r="W663" s="21" t="str">
        <f t="shared" si="103"/>
        <v/>
      </c>
      <c r="X663" s="21" t="str">
        <f t="shared" si="103"/>
        <v/>
      </c>
      <c r="Y663" s="21" t="str">
        <f t="shared" si="103"/>
        <v/>
      </c>
      <c r="Z663" s="21" t="str">
        <f t="shared" si="103"/>
        <v/>
      </c>
      <c r="AA663" s="21" t="str">
        <f t="shared" si="103"/>
        <v/>
      </c>
      <c r="AB663" s="38" t="str">
        <f t="shared" si="103"/>
        <v/>
      </c>
      <c r="AD663" s="36" t="str">
        <f>IF($N663="", "", IFERROR(INDEX(Campaigns!$D$11:$D$380, MATCH($N663, Campaigns!$E$11:$E$380, 0)), ""))</f>
        <v/>
      </c>
      <c r="AE663" s="38" t="str">
        <f>IF(COUNTIF($Q663:$AB663, "X")=0, "", IFERROR(INDEX('Intro &amp; Setup'!$T$17:$T$28, MATCH(INDEX($Q$10:$AB$10, $AC663, MATCH("X", $Q663:$AB663, 0)), 'Intro &amp; Setup'!$AA$17:$AA$28, 0)), ""))</f>
        <v/>
      </c>
      <c r="AG663" s="84" t="str">
        <f t="shared" si="100"/>
        <v/>
      </c>
      <c r="AI663" s="36">
        <f t="shared" si="101"/>
        <v>0</v>
      </c>
      <c r="AK663" s="36" t="str">
        <f t="shared" si="102"/>
        <v/>
      </c>
    </row>
    <row r="664" spans="1:37" x14ac:dyDescent="0.25">
      <c r="A664" s="34"/>
      <c r="B664" s="55"/>
      <c r="C664" s="56"/>
      <c r="D664" s="56"/>
      <c r="E664" s="56"/>
      <c r="F664" s="56"/>
      <c r="G664" s="57"/>
      <c r="H664" s="57"/>
      <c r="I664" s="58"/>
      <c r="J664" s="34"/>
      <c r="L664" s="36" t="str">
        <f>IF($B664="", "", IFERROR(FIND(Campaigns!$Q$4, $B664), ""))</f>
        <v/>
      </c>
      <c r="M664" s="73" t="str">
        <f t="shared" si="97"/>
        <v/>
      </c>
      <c r="N664" s="74" t="str">
        <f t="shared" si="98"/>
        <v/>
      </c>
      <c r="O664" s="22" t="str">
        <f t="shared" si="99"/>
        <v/>
      </c>
      <c r="Q664" s="20" t="str">
        <f t="shared" si="95"/>
        <v/>
      </c>
      <c r="R664" s="21" t="str">
        <f t="shared" si="103"/>
        <v/>
      </c>
      <c r="S664" s="21" t="str">
        <f t="shared" si="103"/>
        <v/>
      </c>
      <c r="T664" s="21" t="str">
        <f t="shared" si="103"/>
        <v/>
      </c>
      <c r="U664" s="21" t="str">
        <f t="shared" si="103"/>
        <v/>
      </c>
      <c r="V664" s="21" t="str">
        <f t="shared" si="103"/>
        <v/>
      </c>
      <c r="W664" s="21" t="str">
        <f t="shared" si="103"/>
        <v/>
      </c>
      <c r="X664" s="21" t="str">
        <f t="shared" si="103"/>
        <v/>
      </c>
      <c r="Y664" s="21" t="str">
        <f t="shared" si="103"/>
        <v/>
      </c>
      <c r="Z664" s="21" t="str">
        <f t="shared" si="103"/>
        <v/>
      </c>
      <c r="AA664" s="21" t="str">
        <f t="shared" si="103"/>
        <v/>
      </c>
      <c r="AB664" s="38" t="str">
        <f t="shared" si="103"/>
        <v/>
      </c>
      <c r="AD664" s="36" t="str">
        <f>IF($N664="", "", IFERROR(INDEX(Campaigns!$D$11:$D$380, MATCH($N664, Campaigns!$E$11:$E$380, 0)), ""))</f>
        <v/>
      </c>
      <c r="AE664" s="38" t="str">
        <f>IF(COUNTIF($Q664:$AB664, "X")=0, "", IFERROR(INDEX('Intro &amp; Setup'!$T$17:$T$28, MATCH(INDEX($Q$10:$AB$10, $AC664, MATCH("X", $Q664:$AB664, 0)), 'Intro &amp; Setup'!$AA$17:$AA$28, 0)), ""))</f>
        <v/>
      </c>
      <c r="AG664" s="84" t="str">
        <f t="shared" si="100"/>
        <v/>
      </c>
      <c r="AI664" s="36">
        <f t="shared" si="101"/>
        <v>0</v>
      </c>
      <c r="AK664" s="36" t="str">
        <f t="shared" si="102"/>
        <v/>
      </c>
    </row>
    <row r="665" spans="1:37" x14ac:dyDescent="0.25">
      <c r="A665" s="34"/>
      <c r="B665" s="55"/>
      <c r="C665" s="56"/>
      <c r="D665" s="56"/>
      <c r="E665" s="56"/>
      <c r="F665" s="56"/>
      <c r="G665" s="57"/>
      <c r="H665" s="57"/>
      <c r="I665" s="58"/>
      <c r="J665" s="34"/>
      <c r="L665" s="36" t="str">
        <f>IF($B665="", "", IFERROR(FIND(Campaigns!$Q$4, $B665), ""))</f>
        <v/>
      </c>
      <c r="M665" s="73" t="str">
        <f t="shared" si="97"/>
        <v/>
      </c>
      <c r="N665" s="74" t="str">
        <f t="shared" si="98"/>
        <v/>
      </c>
      <c r="O665" s="22" t="str">
        <f t="shared" si="99"/>
        <v/>
      </c>
      <c r="Q665" s="20" t="str">
        <f t="shared" si="95"/>
        <v/>
      </c>
      <c r="R665" s="21" t="str">
        <f t="shared" si="103"/>
        <v/>
      </c>
      <c r="S665" s="21" t="str">
        <f t="shared" si="103"/>
        <v/>
      </c>
      <c r="T665" s="21" t="str">
        <f t="shared" si="103"/>
        <v/>
      </c>
      <c r="U665" s="21" t="str">
        <f t="shared" si="103"/>
        <v/>
      </c>
      <c r="V665" s="21" t="str">
        <f t="shared" si="103"/>
        <v/>
      </c>
      <c r="W665" s="21" t="str">
        <f t="shared" si="103"/>
        <v/>
      </c>
      <c r="X665" s="21" t="str">
        <f t="shared" si="103"/>
        <v/>
      </c>
      <c r="Y665" s="21" t="str">
        <f t="shared" si="103"/>
        <v/>
      </c>
      <c r="Z665" s="21" t="str">
        <f t="shared" si="103"/>
        <v/>
      </c>
      <c r="AA665" s="21" t="str">
        <f t="shared" si="103"/>
        <v/>
      </c>
      <c r="AB665" s="38" t="str">
        <f t="shared" si="103"/>
        <v/>
      </c>
      <c r="AD665" s="36" t="str">
        <f>IF($N665="", "", IFERROR(INDEX(Campaigns!$D$11:$D$380, MATCH($N665, Campaigns!$E$11:$E$380, 0)), ""))</f>
        <v/>
      </c>
      <c r="AE665" s="38" t="str">
        <f>IF(COUNTIF($Q665:$AB665, "X")=0, "", IFERROR(INDEX('Intro &amp; Setup'!$T$17:$T$28, MATCH(INDEX($Q$10:$AB$10, $AC665, MATCH("X", $Q665:$AB665, 0)), 'Intro &amp; Setup'!$AA$17:$AA$28, 0)), ""))</f>
        <v/>
      </c>
      <c r="AG665" s="84" t="str">
        <f t="shared" si="100"/>
        <v/>
      </c>
      <c r="AI665" s="36">
        <f t="shared" si="101"/>
        <v>0</v>
      </c>
      <c r="AK665" s="36" t="str">
        <f t="shared" si="102"/>
        <v/>
      </c>
    </row>
    <row r="666" spans="1:37" x14ac:dyDescent="0.25">
      <c r="A666" s="34"/>
      <c r="B666" s="55"/>
      <c r="C666" s="56"/>
      <c r="D666" s="56"/>
      <c r="E666" s="56"/>
      <c r="F666" s="56"/>
      <c r="G666" s="57"/>
      <c r="H666" s="57"/>
      <c r="I666" s="58"/>
      <c r="J666" s="34"/>
      <c r="L666" s="36" t="str">
        <f>IF($B666="", "", IFERROR(FIND(Campaigns!$Q$4, $B666), ""))</f>
        <v/>
      </c>
      <c r="M666" s="73" t="str">
        <f t="shared" si="97"/>
        <v/>
      </c>
      <c r="N666" s="74" t="str">
        <f t="shared" si="98"/>
        <v/>
      </c>
      <c r="O666" s="22" t="str">
        <f t="shared" si="99"/>
        <v/>
      </c>
      <c r="Q666" s="20" t="str">
        <f t="shared" si="95"/>
        <v/>
      </c>
      <c r="R666" s="21" t="str">
        <f t="shared" si="103"/>
        <v/>
      </c>
      <c r="S666" s="21" t="str">
        <f t="shared" si="103"/>
        <v/>
      </c>
      <c r="T666" s="21" t="str">
        <f t="shared" si="103"/>
        <v/>
      </c>
      <c r="U666" s="21" t="str">
        <f t="shared" si="103"/>
        <v/>
      </c>
      <c r="V666" s="21" t="str">
        <f t="shared" si="103"/>
        <v/>
      </c>
      <c r="W666" s="21" t="str">
        <f t="shared" si="103"/>
        <v/>
      </c>
      <c r="X666" s="21" t="str">
        <f t="shared" si="103"/>
        <v/>
      </c>
      <c r="Y666" s="21" t="str">
        <f t="shared" si="103"/>
        <v/>
      </c>
      <c r="Z666" s="21" t="str">
        <f t="shared" si="103"/>
        <v/>
      </c>
      <c r="AA666" s="21" t="str">
        <f t="shared" si="103"/>
        <v/>
      </c>
      <c r="AB666" s="38" t="str">
        <f t="shared" si="103"/>
        <v/>
      </c>
      <c r="AD666" s="36" t="str">
        <f>IF($N666="", "", IFERROR(INDEX(Campaigns!$D$11:$D$380, MATCH($N666, Campaigns!$E$11:$E$380, 0)), ""))</f>
        <v/>
      </c>
      <c r="AE666" s="38" t="str">
        <f>IF(COUNTIF($Q666:$AB666, "X")=0, "", IFERROR(INDEX('Intro &amp; Setup'!$T$17:$T$28, MATCH(INDEX($Q$10:$AB$10, $AC666, MATCH("X", $Q666:$AB666, 0)), 'Intro &amp; Setup'!$AA$17:$AA$28, 0)), ""))</f>
        <v/>
      </c>
      <c r="AG666" s="84" t="str">
        <f t="shared" si="100"/>
        <v/>
      </c>
      <c r="AI666" s="36">
        <f t="shared" si="101"/>
        <v>0</v>
      </c>
      <c r="AK666" s="36" t="str">
        <f t="shared" si="102"/>
        <v/>
      </c>
    </row>
    <row r="667" spans="1:37" x14ac:dyDescent="0.25">
      <c r="A667" s="34"/>
      <c r="B667" s="55"/>
      <c r="C667" s="56"/>
      <c r="D667" s="56"/>
      <c r="E667" s="56"/>
      <c r="F667" s="56"/>
      <c r="G667" s="57"/>
      <c r="H667" s="57"/>
      <c r="I667" s="58"/>
      <c r="J667" s="34"/>
      <c r="L667" s="36" t="str">
        <f>IF($B667="", "", IFERROR(FIND(Campaigns!$Q$4, $B667), ""))</f>
        <v/>
      </c>
      <c r="M667" s="73" t="str">
        <f t="shared" si="97"/>
        <v/>
      </c>
      <c r="N667" s="74" t="str">
        <f t="shared" si="98"/>
        <v/>
      </c>
      <c r="O667" s="22" t="str">
        <f t="shared" si="99"/>
        <v/>
      </c>
      <c r="Q667" s="20" t="str">
        <f t="shared" si="95"/>
        <v/>
      </c>
      <c r="R667" s="21" t="str">
        <f t="shared" si="103"/>
        <v/>
      </c>
      <c r="S667" s="21" t="str">
        <f t="shared" si="103"/>
        <v/>
      </c>
      <c r="T667" s="21" t="str">
        <f t="shared" si="103"/>
        <v/>
      </c>
      <c r="U667" s="21" t="str">
        <f t="shared" si="103"/>
        <v/>
      </c>
      <c r="V667" s="21" t="str">
        <f t="shared" si="103"/>
        <v/>
      </c>
      <c r="W667" s="21" t="str">
        <f t="shared" si="103"/>
        <v/>
      </c>
      <c r="X667" s="21" t="str">
        <f t="shared" si="103"/>
        <v/>
      </c>
      <c r="Y667" s="21" t="str">
        <f t="shared" si="103"/>
        <v/>
      </c>
      <c r="Z667" s="21" t="str">
        <f t="shared" si="103"/>
        <v/>
      </c>
      <c r="AA667" s="21" t="str">
        <f t="shared" si="103"/>
        <v/>
      </c>
      <c r="AB667" s="38" t="str">
        <f t="shared" si="103"/>
        <v/>
      </c>
      <c r="AD667" s="36" t="str">
        <f>IF($N667="", "", IFERROR(INDEX(Campaigns!$D$11:$D$380, MATCH($N667, Campaigns!$E$11:$E$380, 0)), ""))</f>
        <v/>
      </c>
      <c r="AE667" s="38" t="str">
        <f>IF(COUNTIF($Q667:$AB667, "X")=0, "", IFERROR(INDEX('Intro &amp; Setup'!$T$17:$T$28, MATCH(INDEX($Q$10:$AB$10, $AC667, MATCH("X", $Q667:$AB667, 0)), 'Intro &amp; Setup'!$AA$17:$AA$28, 0)), ""))</f>
        <v/>
      </c>
      <c r="AG667" s="84" t="str">
        <f t="shared" si="100"/>
        <v/>
      </c>
      <c r="AI667" s="36">
        <f t="shared" si="101"/>
        <v>0</v>
      </c>
      <c r="AK667" s="36" t="str">
        <f t="shared" si="102"/>
        <v/>
      </c>
    </row>
    <row r="668" spans="1:37" x14ac:dyDescent="0.25">
      <c r="A668" s="34"/>
      <c r="B668" s="55"/>
      <c r="C668" s="56"/>
      <c r="D668" s="56"/>
      <c r="E668" s="56"/>
      <c r="F668" s="56"/>
      <c r="G668" s="57"/>
      <c r="H668" s="57"/>
      <c r="I668" s="58"/>
      <c r="J668" s="34"/>
      <c r="L668" s="36" t="str">
        <f>IF($B668="", "", IFERROR(FIND(Campaigns!$Q$4, $B668), ""))</f>
        <v/>
      </c>
      <c r="M668" s="73" t="str">
        <f t="shared" si="97"/>
        <v/>
      </c>
      <c r="N668" s="74" t="str">
        <f t="shared" si="98"/>
        <v/>
      </c>
      <c r="O668" s="22" t="str">
        <f t="shared" si="99"/>
        <v/>
      </c>
      <c r="Q668" s="20" t="str">
        <f t="shared" si="95"/>
        <v/>
      </c>
      <c r="R668" s="21" t="str">
        <f t="shared" si="103"/>
        <v/>
      </c>
      <c r="S668" s="21" t="str">
        <f t="shared" si="103"/>
        <v/>
      </c>
      <c r="T668" s="21" t="str">
        <f t="shared" si="103"/>
        <v/>
      </c>
      <c r="U668" s="21" t="str">
        <f t="shared" si="103"/>
        <v/>
      </c>
      <c r="V668" s="21" t="str">
        <f t="shared" si="103"/>
        <v/>
      </c>
      <c r="W668" s="21" t="str">
        <f t="shared" si="103"/>
        <v/>
      </c>
      <c r="X668" s="21" t="str">
        <f t="shared" si="103"/>
        <v/>
      </c>
      <c r="Y668" s="21" t="str">
        <f t="shared" si="103"/>
        <v/>
      </c>
      <c r="Z668" s="21" t="str">
        <f t="shared" si="103"/>
        <v/>
      </c>
      <c r="AA668" s="21" t="str">
        <f t="shared" si="103"/>
        <v/>
      </c>
      <c r="AB668" s="38" t="str">
        <f t="shared" si="103"/>
        <v/>
      </c>
      <c r="AD668" s="36" t="str">
        <f>IF($N668="", "", IFERROR(INDEX(Campaigns!$D$11:$D$380, MATCH($N668, Campaigns!$E$11:$E$380, 0)), ""))</f>
        <v/>
      </c>
      <c r="AE668" s="38" t="str">
        <f>IF(COUNTIF($Q668:$AB668, "X")=0, "", IFERROR(INDEX('Intro &amp; Setup'!$T$17:$T$28, MATCH(INDEX($Q$10:$AB$10, $AC668, MATCH("X", $Q668:$AB668, 0)), 'Intro &amp; Setup'!$AA$17:$AA$28, 0)), ""))</f>
        <v/>
      </c>
      <c r="AG668" s="84" t="str">
        <f t="shared" si="100"/>
        <v/>
      </c>
      <c r="AI668" s="36">
        <f t="shared" si="101"/>
        <v>0</v>
      </c>
      <c r="AK668" s="36" t="str">
        <f t="shared" si="102"/>
        <v/>
      </c>
    </row>
    <row r="669" spans="1:37" x14ac:dyDescent="0.25">
      <c r="A669" s="34"/>
      <c r="B669" s="55"/>
      <c r="C669" s="56"/>
      <c r="D669" s="56"/>
      <c r="E669" s="56"/>
      <c r="F669" s="56"/>
      <c r="G669" s="57"/>
      <c r="H669" s="57"/>
      <c r="I669" s="58"/>
      <c r="J669" s="34"/>
      <c r="L669" s="36" t="str">
        <f>IF($B669="", "", IFERROR(FIND(Campaigns!$Q$4, $B669), ""))</f>
        <v/>
      </c>
      <c r="M669" s="73" t="str">
        <f t="shared" si="97"/>
        <v/>
      </c>
      <c r="N669" s="74" t="str">
        <f t="shared" si="98"/>
        <v/>
      </c>
      <c r="O669" s="22" t="str">
        <f t="shared" si="99"/>
        <v/>
      </c>
      <c r="Q669" s="20" t="str">
        <f t="shared" si="95"/>
        <v/>
      </c>
      <c r="R669" s="21" t="str">
        <f t="shared" si="103"/>
        <v/>
      </c>
      <c r="S669" s="21" t="str">
        <f t="shared" si="103"/>
        <v/>
      </c>
      <c r="T669" s="21" t="str">
        <f t="shared" si="103"/>
        <v/>
      </c>
      <c r="U669" s="21" t="str">
        <f t="shared" si="103"/>
        <v/>
      </c>
      <c r="V669" s="21" t="str">
        <f t="shared" si="103"/>
        <v/>
      </c>
      <c r="W669" s="21" t="str">
        <f t="shared" si="103"/>
        <v/>
      </c>
      <c r="X669" s="21" t="str">
        <f t="shared" si="103"/>
        <v/>
      </c>
      <c r="Y669" s="21" t="str">
        <f t="shared" si="103"/>
        <v/>
      </c>
      <c r="Z669" s="21" t="str">
        <f t="shared" si="103"/>
        <v/>
      </c>
      <c r="AA669" s="21" t="str">
        <f t="shared" si="103"/>
        <v/>
      </c>
      <c r="AB669" s="38" t="str">
        <f t="shared" si="103"/>
        <v/>
      </c>
      <c r="AD669" s="36" t="str">
        <f>IF($N669="", "", IFERROR(INDEX(Campaigns!$D$11:$D$380, MATCH($N669, Campaigns!$E$11:$E$380, 0)), ""))</f>
        <v/>
      </c>
      <c r="AE669" s="38" t="str">
        <f>IF(COUNTIF($Q669:$AB669, "X")=0, "", IFERROR(INDEX('Intro &amp; Setup'!$T$17:$T$28, MATCH(INDEX($Q$10:$AB$10, $AC669, MATCH("X", $Q669:$AB669, 0)), 'Intro &amp; Setup'!$AA$17:$AA$28, 0)), ""))</f>
        <v/>
      </c>
      <c r="AG669" s="84" t="str">
        <f t="shared" si="100"/>
        <v/>
      </c>
      <c r="AI669" s="36">
        <f t="shared" si="101"/>
        <v>0</v>
      </c>
      <c r="AK669" s="36" t="str">
        <f t="shared" si="102"/>
        <v/>
      </c>
    </row>
    <row r="670" spans="1:37" x14ac:dyDescent="0.25">
      <c r="A670" s="34"/>
      <c r="B670" s="55"/>
      <c r="C670" s="56"/>
      <c r="D670" s="56"/>
      <c r="E670" s="56"/>
      <c r="F670" s="56"/>
      <c r="G670" s="57"/>
      <c r="H670" s="57"/>
      <c r="I670" s="58"/>
      <c r="J670" s="34"/>
      <c r="L670" s="36" t="str">
        <f>IF($B670="", "", IFERROR(FIND(Campaigns!$Q$4, $B670), ""))</f>
        <v/>
      </c>
      <c r="M670" s="73" t="str">
        <f t="shared" si="97"/>
        <v/>
      </c>
      <c r="N670" s="74" t="str">
        <f t="shared" si="98"/>
        <v/>
      </c>
      <c r="O670" s="22" t="str">
        <f t="shared" si="99"/>
        <v/>
      </c>
      <c r="Q670" s="20" t="str">
        <f t="shared" si="95"/>
        <v/>
      </c>
      <c r="R670" s="21" t="str">
        <f t="shared" si="103"/>
        <v/>
      </c>
      <c r="S670" s="21" t="str">
        <f t="shared" si="103"/>
        <v/>
      </c>
      <c r="T670" s="21" t="str">
        <f t="shared" si="103"/>
        <v/>
      </c>
      <c r="U670" s="21" t="str">
        <f t="shared" si="103"/>
        <v/>
      </c>
      <c r="V670" s="21" t="str">
        <f t="shared" si="103"/>
        <v/>
      </c>
      <c r="W670" s="21" t="str">
        <f t="shared" si="103"/>
        <v/>
      </c>
      <c r="X670" s="21" t="str">
        <f t="shared" si="103"/>
        <v/>
      </c>
      <c r="Y670" s="21" t="str">
        <f t="shared" si="103"/>
        <v/>
      </c>
      <c r="Z670" s="21" t="str">
        <f t="shared" si="103"/>
        <v/>
      </c>
      <c r="AA670" s="21" t="str">
        <f t="shared" si="103"/>
        <v/>
      </c>
      <c r="AB670" s="38" t="str">
        <f t="shared" si="103"/>
        <v/>
      </c>
      <c r="AD670" s="36" t="str">
        <f>IF($N670="", "", IFERROR(INDEX(Campaigns!$D$11:$D$380, MATCH($N670, Campaigns!$E$11:$E$380, 0)), ""))</f>
        <v/>
      </c>
      <c r="AE670" s="38" t="str">
        <f>IF(COUNTIF($Q670:$AB670, "X")=0, "", IFERROR(INDEX('Intro &amp; Setup'!$T$17:$T$28, MATCH(INDEX($Q$10:$AB$10, $AC670, MATCH("X", $Q670:$AB670, 0)), 'Intro &amp; Setup'!$AA$17:$AA$28, 0)), ""))</f>
        <v/>
      </c>
      <c r="AG670" s="84" t="str">
        <f t="shared" si="100"/>
        <v/>
      </c>
      <c r="AI670" s="36">
        <f t="shared" si="101"/>
        <v>0</v>
      </c>
      <c r="AK670" s="36" t="str">
        <f t="shared" si="102"/>
        <v/>
      </c>
    </row>
    <row r="671" spans="1:37" x14ac:dyDescent="0.25">
      <c r="A671" s="34"/>
      <c r="B671" s="55"/>
      <c r="C671" s="56"/>
      <c r="D671" s="56"/>
      <c r="E671" s="56"/>
      <c r="F671" s="56"/>
      <c r="G671" s="57"/>
      <c r="H671" s="57"/>
      <c r="I671" s="58"/>
      <c r="J671" s="34"/>
      <c r="L671" s="36" t="str">
        <f>IF($B671="", "", IFERROR(FIND(Campaigns!$Q$4, $B671), ""))</f>
        <v/>
      </c>
      <c r="M671" s="73" t="str">
        <f t="shared" si="97"/>
        <v/>
      </c>
      <c r="N671" s="74" t="str">
        <f t="shared" si="98"/>
        <v/>
      </c>
      <c r="O671" s="22" t="str">
        <f t="shared" si="99"/>
        <v/>
      </c>
      <c r="Q671" s="20" t="str">
        <f t="shared" si="95"/>
        <v/>
      </c>
      <c r="R671" s="21" t="str">
        <f t="shared" si="103"/>
        <v/>
      </c>
      <c r="S671" s="21" t="str">
        <f t="shared" si="103"/>
        <v/>
      </c>
      <c r="T671" s="21" t="str">
        <f t="shared" si="103"/>
        <v/>
      </c>
      <c r="U671" s="21" t="str">
        <f t="shared" si="103"/>
        <v/>
      </c>
      <c r="V671" s="21" t="str">
        <f t="shared" si="103"/>
        <v/>
      </c>
      <c r="W671" s="21" t="str">
        <f t="shared" si="103"/>
        <v/>
      </c>
      <c r="X671" s="21" t="str">
        <f t="shared" si="103"/>
        <v/>
      </c>
      <c r="Y671" s="21" t="str">
        <f t="shared" si="103"/>
        <v/>
      </c>
      <c r="Z671" s="21" t="str">
        <f t="shared" si="103"/>
        <v/>
      </c>
      <c r="AA671" s="21" t="str">
        <f t="shared" si="103"/>
        <v/>
      </c>
      <c r="AB671" s="38" t="str">
        <f t="shared" si="103"/>
        <v/>
      </c>
      <c r="AD671" s="36" t="str">
        <f>IF($N671="", "", IFERROR(INDEX(Campaigns!$D$11:$D$380, MATCH($N671, Campaigns!$E$11:$E$380, 0)), ""))</f>
        <v/>
      </c>
      <c r="AE671" s="38" t="str">
        <f>IF(COUNTIF($Q671:$AB671, "X")=0, "", IFERROR(INDEX('Intro &amp; Setup'!$T$17:$T$28, MATCH(INDEX($Q$10:$AB$10, $AC671, MATCH("X", $Q671:$AB671, 0)), 'Intro &amp; Setup'!$AA$17:$AA$28, 0)), ""))</f>
        <v/>
      </c>
      <c r="AG671" s="84" t="str">
        <f t="shared" si="100"/>
        <v/>
      </c>
      <c r="AI671" s="36">
        <f t="shared" si="101"/>
        <v>0</v>
      </c>
      <c r="AK671" s="36" t="str">
        <f t="shared" si="102"/>
        <v/>
      </c>
    </row>
    <row r="672" spans="1:37" x14ac:dyDescent="0.25">
      <c r="A672" s="34"/>
      <c r="B672" s="55"/>
      <c r="C672" s="56"/>
      <c r="D672" s="56"/>
      <c r="E672" s="56"/>
      <c r="F672" s="56"/>
      <c r="G672" s="57"/>
      <c r="H672" s="57"/>
      <c r="I672" s="58"/>
      <c r="J672" s="34"/>
      <c r="L672" s="36" t="str">
        <f>IF($B672="", "", IFERROR(FIND(Campaigns!$Q$4, $B672), ""))</f>
        <v/>
      </c>
      <c r="M672" s="73" t="str">
        <f t="shared" si="97"/>
        <v/>
      </c>
      <c r="N672" s="74" t="str">
        <f t="shared" si="98"/>
        <v/>
      </c>
      <c r="O672" s="22" t="str">
        <f t="shared" si="99"/>
        <v/>
      </c>
      <c r="Q672" s="20" t="str">
        <f t="shared" si="95"/>
        <v/>
      </c>
      <c r="R672" s="21" t="str">
        <f t="shared" si="103"/>
        <v/>
      </c>
      <c r="S672" s="21" t="str">
        <f t="shared" si="103"/>
        <v/>
      </c>
      <c r="T672" s="21" t="str">
        <f t="shared" si="103"/>
        <v/>
      </c>
      <c r="U672" s="21" t="str">
        <f t="shared" si="103"/>
        <v/>
      </c>
      <c r="V672" s="21" t="str">
        <f t="shared" si="103"/>
        <v/>
      </c>
      <c r="W672" s="21" t="str">
        <f t="shared" si="103"/>
        <v/>
      </c>
      <c r="X672" s="21" t="str">
        <f t="shared" si="103"/>
        <v/>
      </c>
      <c r="Y672" s="21" t="str">
        <f t="shared" si="103"/>
        <v/>
      </c>
      <c r="Z672" s="21" t="str">
        <f t="shared" si="103"/>
        <v/>
      </c>
      <c r="AA672" s="21" t="str">
        <f t="shared" si="103"/>
        <v/>
      </c>
      <c r="AB672" s="38" t="str">
        <f t="shared" si="103"/>
        <v/>
      </c>
      <c r="AD672" s="36" t="str">
        <f>IF($N672="", "", IFERROR(INDEX(Campaigns!$D$11:$D$380, MATCH($N672, Campaigns!$E$11:$E$380, 0)), ""))</f>
        <v/>
      </c>
      <c r="AE672" s="38" t="str">
        <f>IF(COUNTIF($Q672:$AB672, "X")=0, "", IFERROR(INDEX('Intro &amp; Setup'!$T$17:$T$28, MATCH(INDEX($Q$10:$AB$10, $AC672, MATCH("X", $Q672:$AB672, 0)), 'Intro &amp; Setup'!$AA$17:$AA$28, 0)), ""))</f>
        <v/>
      </c>
      <c r="AG672" s="84" t="str">
        <f t="shared" si="100"/>
        <v/>
      </c>
      <c r="AI672" s="36">
        <f t="shared" si="101"/>
        <v>0</v>
      </c>
      <c r="AK672" s="36" t="str">
        <f t="shared" si="102"/>
        <v/>
      </c>
    </row>
    <row r="673" spans="1:37" x14ac:dyDescent="0.25">
      <c r="A673" s="34"/>
      <c r="B673" s="55"/>
      <c r="C673" s="56"/>
      <c r="D673" s="56"/>
      <c r="E673" s="56"/>
      <c r="F673" s="56"/>
      <c r="G673" s="57"/>
      <c r="H673" s="57"/>
      <c r="I673" s="58"/>
      <c r="J673" s="34"/>
      <c r="L673" s="36" t="str">
        <f>IF($B673="", "", IFERROR(FIND(Campaigns!$Q$4, $B673), ""))</f>
        <v/>
      </c>
      <c r="M673" s="73" t="str">
        <f t="shared" si="97"/>
        <v/>
      </c>
      <c r="N673" s="74" t="str">
        <f t="shared" si="98"/>
        <v/>
      </c>
      <c r="O673" s="22" t="str">
        <f t="shared" si="99"/>
        <v/>
      </c>
      <c r="Q673" s="20" t="str">
        <f t="shared" si="95"/>
        <v/>
      </c>
      <c r="R673" s="21" t="str">
        <f t="shared" si="103"/>
        <v/>
      </c>
      <c r="S673" s="21" t="str">
        <f t="shared" si="103"/>
        <v/>
      </c>
      <c r="T673" s="21" t="str">
        <f t="shared" si="103"/>
        <v/>
      </c>
      <c r="U673" s="21" t="str">
        <f t="shared" si="103"/>
        <v/>
      </c>
      <c r="V673" s="21" t="str">
        <f t="shared" si="103"/>
        <v/>
      </c>
      <c r="W673" s="21" t="str">
        <f t="shared" si="103"/>
        <v/>
      </c>
      <c r="X673" s="21" t="str">
        <f t="shared" si="103"/>
        <v/>
      </c>
      <c r="Y673" s="21" t="str">
        <f t="shared" si="103"/>
        <v/>
      </c>
      <c r="Z673" s="21" t="str">
        <f t="shared" si="103"/>
        <v/>
      </c>
      <c r="AA673" s="21" t="str">
        <f t="shared" si="103"/>
        <v/>
      </c>
      <c r="AB673" s="38" t="str">
        <f t="shared" si="103"/>
        <v/>
      </c>
      <c r="AD673" s="36" t="str">
        <f>IF($N673="", "", IFERROR(INDEX(Campaigns!$D$11:$D$380, MATCH($N673, Campaigns!$E$11:$E$380, 0)), ""))</f>
        <v/>
      </c>
      <c r="AE673" s="38" t="str">
        <f>IF(COUNTIF($Q673:$AB673, "X")=0, "", IFERROR(INDEX('Intro &amp; Setup'!$T$17:$T$28, MATCH(INDEX($Q$10:$AB$10, $AC673, MATCH("X", $Q673:$AB673, 0)), 'Intro &amp; Setup'!$AA$17:$AA$28, 0)), ""))</f>
        <v/>
      </c>
      <c r="AG673" s="84" t="str">
        <f t="shared" si="100"/>
        <v/>
      </c>
      <c r="AI673" s="36">
        <f t="shared" si="101"/>
        <v>0</v>
      </c>
      <c r="AK673" s="36" t="str">
        <f t="shared" si="102"/>
        <v/>
      </c>
    </row>
    <row r="674" spans="1:37" x14ac:dyDescent="0.25">
      <c r="A674" s="34"/>
      <c r="B674" s="55"/>
      <c r="C674" s="56"/>
      <c r="D674" s="56"/>
      <c r="E674" s="56"/>
      <c r="F674" s="56"/>
      <c r="G674" s="57"/>
      <c r="H674" s="57"/>
      <c r="I674" s="58"/>
      <c r="J674" s="34"/>
      <c r="L674" s="36" t="str">
        <f>IF($B674="", "", IFERROR(FIND(Campaigns!$Q$4, $B674), ""))</f>
        <v/>
      </c>
      <c r="M674" s="73" t="str">
        <f t="shared" si="97"/>
        <v/>
      </c>
      <c r="N674" s="74" t="str">
        <f t="shared" si="98"/>
        <v/>
      </c>
      <c r="O674" s="22" t="str">
        <f t="shared" si="99"/>
        <v/>
      </c>
      <c r="Q674" s="20" t="str">
        <f t="shared" si="95"/>
        <v/>
      </c>
      <c r="R674" s="21" t="str">
        <f t="shared" si="103"/>
        <v/>
      </c>
      <c r="S674" s="21" t="str">
        <f t="shared" si="103"/>
        <v/>
      </c>
      <c r="T674" s="21" t="str">
        <f t="shared" si="103"/>
        <v/>
      </c>
      <c r="U674" s="21" t="str">
        <f t="shared" si="103"/>
        <v/>
      </c>
      <c r="V674" s="21" t="str">
        <f t="shared" si="103"/>
        <v/>
      </c>
      <c r="W674" s="21" t="str">
        <f t="shared" si="103"/>
        <v/>
      </c>
      <c r="X674" s="21" t="str">
        <f t="shared" si="103"/>
        <v/>
      </c>
      <c r="Y674" s="21" t="str">
        <f t="shared" si="103"/>
        <v/>
      </c>
      <c r="Z674" s="21" t="str">
        <f t="shared" si="103"/>
        <v/>
      </c>
      <c r="AA674" s="21" t="str">
        <f t="shared" si="103"/>
        <v/>
      </c>
      <c r="AB674" s="38" t="str">
        <f t="shared" si="103"/>
        <v/>
      </c>
      <c r="AD674" s="36" t="str">
        <f>IF($N674="", "", IFERROR(INDEX(Campaigns!$D$11:$D$380, MATCH($N674, Campaigns!$E$11:$E$380, 0)), ""))</f>
        <v/>
      </c>
      <c r="AE674" s="38" t="str">
        <f>IF(COUNTIF($Q674:$AB674, "X")=0, "", IFERROR(INDEX('Intro &amp; Setup'!$T$17:$T$28, MATCH(INDEX($Q$10:$AB$10, $AC674, MATCH("X", $Q674:$AB674, 0)), 'Intro &amp; Setup'!$AA$17:$AA$28, 0)), ""))</f>
        <v/>
      </c>
      <c r="AG674" s="84" t="str">
        <f t="shared" si="100"/>
        <v/>
      </c>
      <c r="AI674" s="36">
        <f t="shared" si="101"/>
        <v>0</v>
      </c>
      <c r="AK674" s="36" t="str">
        <f t="shared" si="102"/>
        <v/>
      </c>
    </row>
    <row r="675" spans="1:37" x14ac:dyDescent="0.25">
      <c r="A675" s="34"/>
      <c r="B675" s="55"/>
      <c r="C675" s="56"/>
      <c r="D675" s="56"/>
      <c r="E675" s="56"/>
      <c r="F675" s="56"/>
      <c r="G675" s="57"/>
      <c r="H675" s="57"/>
      <c r="I675" s="58"/>
      <c r="J675" s="34"/>
      <c r="L675" s="36" t="str">
        <f>IF($B675="", "", IFERROR(FIND(Campaigns!$Q$4, $B675), ""))</f>
        <v/>
      </c>
      <c r="M675" s="73" t="str">
        <f t="shared" si="97"/>
        <v/>
      </c>
      <c r="N675" s="74" t="str">
        <f t="shared" si="98"/>
        <v/>
      </c>
      <c r="O675" s="22" t="str">
        <f t="shared" si="99"/>
        <v/>
      </c>
      <c r="Q675" s="20" t="str">
        <f t="shared" ref="Q675:Q738" si="104">IFERROR(IF(Q$10="", "", IF(LEFT($O675, Q$8)=Q$10, "X", "")), "")</f>
        <v/>
      </c>
      <c r="R675" s="21" t="str">
        <f t="shared" si="103"/>
        <v/>
      </c>
      <c r="S675" s="21" t="str">
        <f t="shared" si="103"/>
        <v/>
      </c>
      <c r="T675" s="21" t="str">
        <f t="shared" si="103"/>
        <v/>
      </c>
      <c r="U675" s="21" t="str">
        <f t="shared" si="103"/>
        <v/>
      </c>
      <c r="V675" s="21" t="str">
        <f t="shared" si="103"/>
        <v/>
      </c>
      <c r="W675" s="21" t="str">
        <f t="shared" si="103"/>
        <v/>
      </c>
      <c r="X675" s="21" t="str">
        <f t="shared" si="103"/>
        <v/>
      </c>
      <c r="Y675" s="21" t="str">
        <f t="shared" si="103"/>
        <v/>
      </c>
      <c r="Z675" s="21" t="str">
        <f t="shared" si="103"/>
        <v/>
      </c>
      <c r="AA675" s="21" t="str">
        <f t="shared" si="103"/>
        <v/>
      </c>
      <c r="AB675" s="38" t="str">
        <f t="shared" si="103"/>
        <v/>
      </c>
      <c r="AD675" s="36" t="str">
        <f>IF($N675="", "", IFERROR(INDEX(Campaigns!$D$11:$D$380, MATCH($N675, Campaigns!$E$11:$E$380, 0)), ""))</f>
        <v/>
      </c>
      <c r="AE675" s="38" t="str">
        <f>IF(COUNTIF($Q675:$AB675, "X")=0, "", IFERROR(INDEX('Intro &amp; Setup'!$T$17:$T$28, MATCH(INDEX($Q$10:$AB$10, $AC675, MATCH("X", $Q675:$AB675, 0)), 'Intro &amp; Setup'!$AA$17:$AA$28, 0)), ""))</f>
        <v/>
      </c>
      <c r="AG675" s="84" t="str">
        <f t="shared" si="100"/>
        <v/>
      </c>
      <c r="AI675" s="36">
        <f t="shared" si="101"/>
        <v>0</v>
      </c>
      <c r="AK675" s="36" t="str">
        <f t="shared" si="102"/>
        <v/>
      </c>
    </row>
    <row r="676" spans="1:37" x14ac:dyDescent="0.25">
      <c r="A676" s="34"/>
      <c r="B676" s="55"/>
      <c r="C676" s="56"/>
      <c r="D676" s="56"/>
      <c r="E676" s="56"/>
      <c r="F676" s="56"/>
      <c r="G676" s="57"/>
      <c r="H676" s="57"/>
      <c r="I676" s="58"/>
      <c r="J676" s="34"/>
      <c r="L676" s="36" t="str">
        <f>IF($B676="", "", IFERROR(FIND(Campaigns!$Q$4, $B676), ""))</f>
        <v/>
      </c>
      <c r="M676" s="73" t="str">
        <f t="shared" si="97"/>
        <v/>
      </c>
      <c r="N676" s="74" t="str">
        <f t="shared" si="98"/>
        <v/>
      </c>
      <c r="O676" s="22" t="str">
        <f t="shared" si="99"/>
        <v/>
      </c>
      <c r="Q676" s="20" t="str">
        <f t="shared" si="104"/>
        <v/>
      </c>
      <c r="R676" s="21" t="str">
        <f t="shared" si="103"/>
        <v/>
      </c>
      <c r="S676" s="21" t="str">
        <f t="shared" si="103"/>
        <v/>
      </c>
      <c r="T676" s="21" t="str">
        <f t="shared" si="103"/>
        <v/>
      </c>
      <c r="U676" s="21" t="str">
        <f t="shared" si="103"/>
        <v/>
      </c>
      <c r="V676" s="21" t="str">
        <f t="shared" si="103"/>
        <v/>
      </c>
      <c r="W676" s="21" t="str">
        <f t="shared" si="103"/>
        <v/>
      </c>
      <c r="X676" s="21" t="str">
        <f t="shared" si="103"/>
        <v/>
      </c>
      <c r="Y676" s="21" t="str">
        <f t="shared" si="103"/>
        <v/>
      </c>
      <c r="Z676" s="21" t="str">
        <f t="shared" si="103"/>
        <v/>
      </c>
      <c r="AA676" s="21" t="str">
        <f t="shared" si="103"/>
        <v/>
      </c>
      <c r="AB676" s="38" t="str">
        <f t="shared" si="103"/>
        <v/>
      </c>
      <c r="AD676" s="36" t="str">
        <f>IF($N676="", "", IFERROR(INDEX(Campaigns!$D$11:$D$380, MATCH($N676, Campaigns!$E$11:$E$380, 0)), ""))</f>
        <v/>
      </c>
      <c r="AE676" s="38" t="str">
        <f>IF(COUNTIF($Q676:$AB676, "X")=0, "", IFERROR(INDEX('Intro &amp; Setup'!$T$17:$T$28, MATCH(INDEX($Q$10:$AB$10, $AC676, MATCH("X", $Q676:$AB676, 0)), 'Intro &amp; Setup'!$AA$17:$AA$28, 0)), ""))</f>
        <v/>
      </c>
      <c r="AG676" s="84" t="str">
        <f t="shared" si="100"/>
        <v/>
      </c>
      <c r="AI676" s="36">
        <f t="shared" si="101"/>
        <v>0</v>
      </c>
      <c r="AK676" s="36" t="str">
        <f t="shared" si="102"/>
        <v/>
      </c>
    </row>
    <row r="677" spans="1:37" x14ac:dyDescent="0.25">
      <c r="A677" s="34"/>
      <c r="B677" s="55"/>
      <c r="C677" s="56"/>
      <c r="D677" s="56"/>
      <c r="E677" s="56"/>
      <c r="F677" s="56"/>
      <c r="G677" s="57"/>
      <c r="H677" s="57"/>
      <c r="I677" s="58"/>
      <c r="J677" s="34"/>
      <c r="L677" s="36" t="str">
        <f>IF($B677="", "", IFERROR(FIND(Campaigns!$Q$4, $B677), ""))</f>
        <v/>
      </c>
      <c r="M677" s="73" t="str">
        <f t="shared" si="97"/>
        <v/>
      </c>
      <c r="N677" s="74" t="str">
        <f t="shared" si="98"/>
        <v/>
      </c>
      <c r="O677" s="22" t="str">
        <f t="shared" si="99"/>
        <v/>
      </c>
      <c r="Q677" s="20" t="str">
        <f t="shared" si="104"/>
        <v/>
      </c>
      <c r="R677" s="21" t="str">
        <f t="shared" si="103"/>
        <v/>
      </c>
      <c r="S677" s="21" t="str">
        <f t="shared" si="103"/>
        <v/>
      </c>
      <c r="T677" s="21" t="str">
        <f t="shared" si="103"/>
        <v/>
      </c>
      <c r="U677" s="21" t="str">
        <f t="shared" si="103"/>
        <v/>
      </c>
      <c r="V677" s="21" t="str">
        <f t="shared" si="103"/>
        <v/>
      </c>
      <c r="W677" s="21" t="str">
        <f t="shared" si="103"/>
        <v/>
      </c>
      <c r="X677" s="21" t="str">
        <f t="shared" si="103"/>
        <v/>
      </c>
      <c r="Y677" s="21" t="str">
        <f t="shared" si="103"/>
        <v/>
      </c>
      <c r="Z677" s="21" t="str">
        <f t="shared" si="103"/>
        <v/>
      </c>
      <c r="AA677" s="21" t="str">
        <f t="shared" si="103"/>
        <v/>
      </c>
      <c r="AB677" s="38" t="str">
        <f t="shared" si="103"/>
        <v/>
      </c>
      <c r="AD677" s="36" t="str">
        <f>IF($N677="", "", IFERROR(INDEX(Campaigns!$D$11:$D$380, MATCH($N677, Campaigns!$E$11:$E$380, 0)), ""))</f>
        <v/>
      </c>
      <c r="AE677" s="38" t="str">
        <f>IF(COUNTIF($Q677:$AB677, "X")=0, "", IFERROR(INDEX('Intro &amp; Setup'!$T$17:$T$28, MATCH(INDEX($Q$10:$AB$10, $AC677, MATCH("X", $Q677:$AB677, 0)), 'Intro &amp; Setup'!$AA$17:$AA$28, 0)), ""))</f>
        <v/>
      </c>
      <c r="AG677" s="84" t="str">
        <f t="shared" si="100"/>
        <v/>
      </c>
      <c r="AI677" s="36">
        <f t="shared" si="101"/>
        <v>0</v>
      </c>
      <c r="AK677" s="36" t="str">
        <f t="shared" si="102"/>
        <v/>
      </c>
    </row>
    <row r="678" spans="1:37" x14ac:dyDescent="0.25">
      <c r="A678" s="34"/>
      <c r="B678" s="55"/>
      <c r="C678" s="56"/>
      <c r="D678" s="56"/>
      <c r="E678" s="56"/>
      <c r="F678" s="56"/>
      <c r="G678" s="57"/>
      <c r="H678" s="57"/>
      <c r="I678" s="58"/>
      <c r="J678" s="34"/>
      <c r="L678" s="36" t="str">
        <f>IF($B678="", "", IFERROR(FIND(Campaigns!$Q$4, $B678), ""))</f>
        <v/>
      </c>
      <c r="M678" s="73" t="str">
        <f t="shared" si="97"/>
        <v/>
      </c>
      <c r="N678" s="74" t="str">
        <f t="shared" si="98"/>
        <v/>
      </c>
      <c r="O678" s="22" t="str">
        <f t="shared" si="99"/>
        <v/>
      </c>
      <c r="Q678" s="20" t="str">
        <f t="shared" si="104"/>
        <v/>
      </c>
      <c r="R678" s="21" t="str">
        <f t="shared" si="103"/>
        <v/>
      </c>
      <c r="S678" s="21" t="str">
        <f t="shared" si="103"/>
        <v/>
      </c>
      <c r="T678" s="21" t="str">
        <f t="shared" si="103"/>
        <v/>
      </c>
      <c r="U678" s="21" t="str">
        <f t="shared" si="103"/>
        <v/>
      </c>
      <c r="V678" s="21" t="str">
        <f t="shared" si="103"/>
        <v/>
      </c>
      <c r="W678" s="21" t="str">
        <f t="shared" si="103"/>
        <v/>
      </c>
      <c r="X678" s="21" t="str">
        <f t="shared" si="103"/>
        <v/>
      </c>
      <c r="Y678" s="21" t="str">
        <f t="shared" si="103"/>
        <v/>
      </c>
      <c r="Z678" s="21" t="str">
        <f t="shared" si="103"/>
        <v/>
      </c>
      <c r="AA678" s="21" t="str">
        <f t="shared" si="103"/>
        <v/>
      </c>
      <c r="AB678" s="38" t="str">
        <f t="shared" si="103"/>
        <v/>
      </c>
      <c r="AD678" s="36" t="str">
        <f>IF($N678="", "", IFERROR(INDEX(Campaigns!$D$11:$D$380, MATCH($N678, Campaigns!$E$11:$E$380, 0)), ""))</f>
        <v/>
      </c>
      <c r="AE678" s="38" t="str">
        <f>IF(COUNTIF($Q678:$AB678, "X")=0, "", IFERROR(INDEX('Intro &amp; Setup'!$T$17:$T$28, MATCH(INDEX($Q$10:$AB$10, $AC678, MATCH("X", $Q678:$AB678, 0)), 'Intro &amp; Setup'!$AA$17:$AA$28, 0)), ""))</f>
        <v/>
      </c>
      <c r="AG678" s="84" t="str">
        <f t="shared" si="100"/>
        <v/>
      </c>
      <c r="AI678" s="36">
        <f t="shared" si="101"/>
        <v>0</v>
      </c>
      <c r="AK678" s="36" t="str">
        <f t="shared" si="102"/>
        <v/>
      </c>
    </row>
    <row r="679" spans="1:37" x14ac:dyDescent="0.25">
      <c r="A679" s="34"/>
      <c r="B679" s="55"/>
      <c r="C679" s="56"/>
      <c r="D679" s="56"/>
      <c r="E679" s="56"/>
      <c r="F679" s="56"/>
      <c r="G679" s="57"/>
      <c r="H679" s="57"/>
      <c r="I679" s="58"/>
      <c r="J679" s="34"/>
      <c r="L679" s="36" t="str">
        <f>IF($B679="", "", IFERROR(FIND(Campaigns!$Q$4, $B679), ""))</f>
        <v/>
      </c>
      <c r="M679" s="73" t="str">
        <f t="shared" si="97"/>
        <v/>
      </c>
      <c r="N679" s="74" t="str">
        <f t="shared" si="98"/>
        <v/>
      </c>
      <c r="O679" s="22" t="str">
        <f t="shared" si="99"/>
        <v/>
      </c>
      <c r="Q679" s="20" t="str">
        <f t="shared" si="104"/>
        <v/>
      </c>
      <c r="R679" s="21" t="str">
        <f t="shared" si="103"/>
        <v/>
      </c>
      <c r="S679" s="21" t="str">
        <f t="shared" si="103"/>
        <v/>
      </c>
      <c r="T679" s="21" t="str">
        <f t="shared" si="103"/>
        <v/>
      </c>
      <c r="U679" s="21" t="str">
        <f t="shared" si="103"/>
        <v/>
      </c>
      <c r="V679" s="21" t="str">
        <f t="shared" si="103"/>
        <v/>
      </c>
      <c r="W679" s="21" t="str">
        <f t="shared" si="103"/>
        <v/>
      </c>
      <c r="X679" s="21" t="str">
        <f t="shared" si="103"/>
        <v/>
      </c>
      <c r="Y679" s="21" t="str">
        <f t="shared" si="103"/>
        <v/>
      </c>
      <c r="Z679" s="21" t="str">
        <f t="shared" ref="R679:AB702" si="105">IFERROR(IF(Z$10="", "", IF(LEFT($O679, Z$8)=Z$10, "X", "")), "")</f>
        <v/>
      </c>
      <c r="AA679" s="21" t="str">
        <f t="shared" si="105"/>
        <v/>
      </c>
      <c r="AB679" s="38" t="str">
        <f t="shared" si="105"/>
        <v/>
      </c>
      <c r="AD679" s="36" t="str">
        <f>IF($N679="", "", IFERROR(INDEX(Campaigns!$D$11:$D$380, MATCH($N679, Campaigns!$E$11:$E$380, 0)), ""))</f>
        <v/>
      </c>
      <c r="AE679" s="38" t="str">
        <f>IF(COUNTIF($Q679:$AB679, "X")=0, "", IFERROR(INDEX('Intro &amp; Setup'!$T$17:$T$28, MATCH(INDEX($Q$10:$AB$10, $AC679, MATCH("X", $Q679:$AB679, 0)), 'Intro &amp; Setup'!$AA$17:$AA$28, 0)), ""))</f>
        <v/>
      </c>
      <c r="AG679" s="84" t="str">
        <f t="shared" si="100"/>
        <v/>
      </c>
      <c r="AI679" s="36">
        <f t="shared" si="101"/>
        <v>0</v>
      </c>
      <c r="AK679" s="36" t="str">
        <f t="shared" si="102"/>
        <v/>
      </c>
    </row>
    <row r="680" spans="1:37" x14ac:dyDescent="0.25">
      <c r="A680" s="34"/>
      <c r="B680" s="55"/>
      <c r="C680" s="56"/>
      <c r="D680" s="56"/>
      <c r="E680" s="56"/>
      <c r="F680" s="56"/>
      <c r="G680" s="57"/>
      <c r="H680" s="57"/>
      <c r="I680" s="58"/>
      <c r="J680" s="34"/>
      <c r="L680" s="36" t="str">
        <f>IF($B680="", "", IFERROR(FIND(Campaigns!$Q$4, $B680), ""))</f>
        <v/>
      </c>
      <c r="M680" s="73" t="str">
        <f t="shared" si="97"/>
        <v/>
      </c>
      <c r="N680" s="74" t="str">
        <f t="shared" si="98"/>
        <v/>
      </c>
      <c r="O680" s="22" t="str">
        <f t="shared" si="99"/>
        <v/>
      </c>
      <c r="Q680" s="20" t="str">
        <f t="shared" si="104"/>
        <v/>
      </c>
      <c r="R680" s="21" t="str">
        <f t="shared" si="105"/>
        <v/>
      </c>
      <c r="S680" s="21" t="str">
        <f t="shared" si="105"/>
        <v/>
      </c>
      <c r="T680" s="21" t="str">
        <f t="shared" si="105"/>
        <v/>
      </c>
      <c r="U680" s="21" t="str">
        <f t="shared" si="105"/>
        <v/>
      </c>
      <c r="V680" s="21" t="str">
        <f t="shared" si="105"/>
        <v/>
      </c>
      <c r="W680" s="21" t="str">
        <f t="shared" si="105"/>
        <v/>
      </c>
      <c r="X680" s="21" t="str">
        <f t="shared" si="105"/>
        <v/>
      </c>
      <c r="Y680" s="21" t="str">
        <f t="shared" si="105"/>
        <v/>
      </c>
      <c r="Z680" s="21" t="str">
        <f t="shared" si="105"/>
        <v/>
      </c>
      <c r="AA680" s="21" t="str">
        <f t="shared" si="105"/>
        <v/>
      </c>
      <c r="AB680" s="38" t="str">
        <f t="shared" si="105"/>
        <v/>
      </c>
      <c r="AD680" s="36" t="str">
        <f>IF($N680="", "", IFERROR(INDEX(Campaigns!$D$11:$D$380, MATCH($N680, Campaigns!$E$11:$E$380, 0)), ""))</f>
        <v/>
      </c>
      <c r="AE680" s="38" t="str">
        <f>IF(COUNTIF($Q680:$AB680, "X")=0, "", IFERROR(INDEX('Intro &amp; Setup'!$T$17:$T$28, MATCH(INDEX($Q$10:$AB$10, $AC680, MATCH("X", $Q680:$AB680, 0)), 'Intro &amp; Setup'!$AA$17:$AA$28, 0)), ""))</f>
        <v/>
      </c>
      <c r="AG680" s="84" t="str">
        <f t="shared" si="100"/>
        <v/>
      </c>
      <c r="AI680" s="36">
        <f t="shared" si="101"/>
        <v>0</v>
      </c>
      <c r="AK680" s="36" t="str">
        <f t="shared" si="102"/>
        <v/>
      </c>
    </row>
    <row r="681" spans="1:37" x14ac:dyDescent="0.25">
      <c r="A681" s="34"/>
      <c r="B681" s="55"/>
      <c r="C681" s="56"/>
      <c r="D681" s="56"/>
      <c r="E681" s="56"/>
      <c r="F681" s="56"/>
      <c r="G681" s="57"/>
      <c r="H681" s="57"/>
      <c r="I681" s="58"/>
      <c r="J681" s="34"/>
      <c r="L681" s="36" t="str">
        <f>IF($B681="", "", IFERROR(FIND(Campaigns!$Q$4, $B681), ""))</f>
        <v/>
      </c>
      <c r="M681" s="73" t="str">
        <f t="shared" si="97"/>
        <v/>
      </c>
      <c r="N681" s="74" t="str">
        <f t="shared" si="98"/>
        <v/>
      </c>
      <c r="O681" s="22" t="str">
        <f t="shared" si="99"/>
        <v/>
      </c>
      <c r="Q681" s="20" t="str">
        <f t="shared" si="104"/>
        <v/>
      </c>
      <c r="R681" s="21" t="str">
        <f t="shared" si="105"/>
        <v/>
      </c>
      <c r="S681" s="21" t="str">
        <f t="shared" si="105"/>
        <v/>
      </c>
      <c r="T681" s="21" t="str">
        <f t="shared" si="105"/>
        <v/>
      </c>
      <c r="U681" s="21" t="str">
        <f t="shared" si="105"/>
        <v/>
      </c>
      <c r="V681" s="21" t="str">
        <f t="shared" si="105"/>
        <v/>
      </c>
      <c r="W681" s="21" t="str">
        <f t="shared" si="105"/>
        <v/>
      </c>
      <c r="X681" s="21" t="str">
        <f t="shared" si="105"/>
        <v/>
      </c>
      <c r="Y681" s="21" t="str">
        <f t="shared" si="105"/>
        <v/>
      </c>
      <c r="Z681" s="21" t="str">
        <f t="shared" si="105"/>
        <v/>
      </c>
      <c r="AA681" s="21" t="str">
        <f t="shared" si="105"/>
        <v/>
      </c>
      <c r="AB681" s="38" t="str">
        <f t="shared" si="105"/>
        <v/>
      </c>
      <c r="AD681" s="36" t="str">
        <f>IF($N681="", "", IFERROR(INDEX(Campaigns!$D$11:$D$380, MATCH($N681, Campaigns!$E$11:$E$380, 0)), ""))</f>
        <v/>
      </c>
      <c r="AE681" s="38" t="str">
        <f>IF(COUNTIF($Q681:$AB681, "X")=0, "", IFERROR(INDEX('Intro &amp; Setup'!$T$17:$T$28, MATCH(INDEX($Q$10:$AB$10, $AC681, MATCH("X", $Q681:$AB681, 0)), 'Intro &amp; Setup'!$AA$17:$AA$28, 0)), ""))</f>
        <v/>
      </c>
      <c r="AG681" s="84" t="str">
        <f t="shared" si="100"/>
        <v/>
      </c>
      <c r="AI681" s="36">
        <f t="shared" si="101"/>
        <v>0</v>
      </c>
      <c r="AK681" s="36" t="str">
        <f t="shared" si="102"/>
        <v/>
      </c>
    </row>
    <row r="682" spans="1:37" x14ac:dyDescent="0.25">
      <c r="A682" s="34"/>
      <c r="B682" s="55"/>
      <c r="C682" s="56"/>
      <c r="D682" s="56"/>
      <c r="E682" s="56"/>
      <c r="F682" s="56"/>
      <c r="G682" s="57"/>
      <c r="H682" s="57"/>
      <c r="I682" s="58"/>
      <c r="J682" s="34"/>
      <c r="L682" s="36" t="str">
        <f>IF($B682="", "", IFERROR(FIND(Campaigns!$Q$4, $B682), ""))</f>
        <v/>
      </c>
      <c r="M682" s="73" t="str">
        <f t="shared" si="97"/>
        <v/>
      </c>
      <c r="N682" s="74" t="str">
        <f t="shared" si="98"/>
        <v/>
      </c>
      <c r="O682" s="22" t="str">
        <f t="shared" si="99"/>
        <v/>
      </c>
      <c r="Q682" s="20" t="str">
        <f t="shared" si="104"/>
        <v/>
      </c>
      <c r="R682" s="21" t="str">
        <f t="shared" si="105"/>
        <v/>
      </c>
      <c r="S682" s="21" t="str">
        <f t="shared" si="105"/>
        <v/>
      </c>
      <c r="T682" s="21" t="str">
        <f t="shared" si="105"/>
        <v/>
      </c>
      <c r="U682" s="21" t="str">
        <f t="shared" si="105"/>
        <v/>
      </c>
      <c r="V682" s="21" t="str">
        <f t="shared" si="105"/>
        <v/>
      </c>
      <c r="W682" s="21" t="str">
        <f t="shared" si="105"/>
        <v/>
      </c>
      <c r="X682" s="21" t="str">
        <f t="shared" si="105"/>
        <v/>
      </c>
      <c r="Y682" s="21" t="str">
        <f t="shared" si="105"/>
        <v/>
      </c>
      <c r="Z682" s="21" t="str">
        <f t="shared" si="105"/>
        <v/>
      </c>
      <c r="AA682" s="21" t="str">
        <f t="shared" si="105"/>
        <v/>
      </c>
      <c r="AB682" s="38" t="str">
        <f t="shared" si="105"/>
        <v/>
      </c>
      <c r="AD682" s="36" t="str">
        <f>IF($N682="", "", IFERROR(INDEX(Campaigns!$D$11:$D$380, MATCH($N682, Campaigns!$E$11:$E$380, 0)), ""))</f>
        <v/>
      </c>
      <c r="AE682" s="38" t="str">
        <f>IF(COUNTIF($Q682:$AB682, "X")=0, "", IFERROR(INDEX('Intro &amp; Setup'!$T$17:$T$28, MATCH(INDEX($Q$10:$AB$10, $AC682, MATCH("X", $Q682:$AB682, 0)), 'Intro &amp; Setup'!$AA$17:$AA$28, 0)), ""))</f>
        <v/>
      </c>
      <c r="AG682" s="84" t="str">
        <f t="shared" si="100"/>
        <v/>
      </c>
      <c r="AI682" s="36">
        <f t="shared" si="101"/>
        <v>0</v>
      </c>
      <c r="AK682" s="36" t="str">
        <f t="shared" si="102"/>
        <v/>
      </c>
    </row>
    <row r="683" spans="1:37" x14ac:dyDescent="0.25">
      <c r="A683" s="34"/>
      <c r="B683" s="55"/>
      <c r="C683" s="56"/>
      <c r="D683" s="56"/>
      <c r="E683" s="56"/>
      <c r="F683" s="56"/>
      <c r="G683" s="57"/>
      <c r="H683" s="57"/>
      <c r="I683" s="58"/>
      <c r="J683" s="34"/>
      <c r="L683" s="36" t="str">
        <f>IF($B683="", "", IFERROR(FIND(Campaigns!$Q$4, $B683), ""))</f>
        <v/>
      </c>
      <c r="M683" s="73" t="str">
        <f t="shared" si="97"/>
        <v/>
      </c>
      <c r="N683" s="74" t="str">
        <f t="shared" si="98"/>
        <v/>
      </c>
      <c r="O683" s="22" t="str">
        <f t="shared" si="99"/>
        <v/>
      </c>
      <c r="Q683" s="20" t="str">
        <f t="shared" si="104"/>
        <v/>
      </c>
      <c r="R683" s="21" t="str">
        <f t="shared" si="105"/>
        <v/>
      </c>
      <c r="S683" s="21" t="str">
        <f t="shared" si="105"/>
        <v/>
      </c>
      <c r="T683" s="21" t="str">
        <f t="shared" si="105"/>
        <v/>
      </c>
      <c r="U683" s="21" t="str">
        <f t="shared" si="105"/>
        <v/>
      </c>
      <c r="V683" s="21" t="str">
        <f t="shared" si="105"/>
        <v/>
      </c>
      <c r="W683" s="21" t="str">
        <f t="shared" si="105"/>
        <v/>
      </c>
      <c r="X683" s="21" t="str">
        <f t="shared" si="105"/>
        <v/>
      </c>
      <c r="Y683" s="21" t="str">
        <f t="shared" si="105"/>
        <v/>
      </c>
      <c r="Z683" s="21" t="str">
        <f t="shared" si="105"/>
        <v/>
      </c>
      <c r="AA683" s="21" t="str">
        <f t="shared" si="105"/>
        <v/>
      </c>
      <c r="AB683" s="38" t="str">
        <f t="shared" si="105"/>
        <v/>
      </c>
      <c r="AD683" s="36" t="str">
        <f>IF($N683="", "", IFERROR(INDEX(Campaigns!$D$11:$D$380, MATCH($N683, Campaigns!$E$11:$E$380, 0)), ""))</f>
        <v/>
      </c>
      <c r="AE683" s="38" t="str">
        <f>IF(COUNTIF($Q683:$AB683, "X")=0, "", IFERROR(INDEX('Intro &amp; Setup'!$T$17:$T$28, MATCH(INDEX($Q$10:$AB$10, $AC683, MATCH("X", $Q683:$AB683, 0)), 'Intro &amp; Setup'!$AA$17:$AA$28, 0)), ""))</f>
        <v/>
      </c>
      <c r="AG683" s="84" t="str">
        <f t="shared" si="100"/>
        <v/>
      </c>
      <c r="AI683" s="36">
        <f t="shared" si="101"/>
        <v>0</v>
      </c>
      <c r="AK683" s="36" t="str">
        <f t="shared" si="102"/>
        <v/>
      </c>
    </row>
    <row r="684" spans="1:37" x14ac:dyDescent="0.25">
      <c r="A684" s="34"/>
      <c r="B684" s="55"/>
      <c r="C684" s="56"/>
      <c r="D684" s="56"/>
      <c r="E684" s="56"/>
      <c r="F684" s="56"/>
      <c r="G684" s="57"/>
      <c r="H684" s="57"/>
      <c r="I684" s="58"/>
      <c r="J684" s="34"/>
      <c r="L684" s="36" t="str">
        <f>IF($B684="", "", IFERROR(FIND(Campaigns!$Q$4, $B684), ""))</f>
        <v/>
      </c>
      <c r="M684" s="73" t="str">
        <f t="shared" si="97"/>
        <v/>
      </c>
      <c r="N684" s="74" t="str">
        <f t="shared" si="98"/>
        <v/>
      </c>
      <c r="O684" s="22" t="str">
        <f t="shared" si="99"/>
        <v/>
      </c>
      <c r="Q684" s="20" t="str">
        <f t="shared" si="104"/>
        <v/>
      </c>
      <c r="R684" s="21" t="str">
        <f t="shared" si="105"/>
        <v/>
      </c>
      <c r="S684" s="21" t="str">
        <f t="shared" si="105"/>
        <v/>
      </c>
      <c r="T684" s="21" t="str">
        <f t="shared" si="105"/>
        <v/>
      </c>
      <c r="U684" s="21" t="str">
        <f t="shared" si="105"/>
        <v/>
      </c>
      <c r="V684" s="21" t="str">
        <f t="shared" si="105"/>
        <v/>
      </c>
      <c r="W684" s="21" t="str">
        <f t="shared" si="105"/>
        <v/>
      </c>
      <c r="X684" s="21" t="str">
        <f t="shared" si="105"/>
        <v/>
      </c>
      <c r="Y684" s="21" t="str">
        <f t="shared" si="105"/>
        <v/>
      </c>
      <c r="Z684" s="21" t="str">
        <f t="shared" si="105"/>
        <v/>
      </c>
      <c r="AA684" s="21" t="str">
        <f t="shared" si="105"/>
        <v/>
      </c>
      <c r="AB684" s="38" t="str">
        <f t="shared" si="105"/>
        <v/>
      </c>
      <c r="AD684" s="36" t="str">
        <f>IF($N684="", "", IFERROR(INDEX(Campaigns!$D$11:$D$380, MATCH($N684, Campaigns!$E$11:$E$380, 0)), ""))</f>
        <v/>
      </c>
      <c r="AE684" s="38" t="str">
        <f>IF(COUNTIF($Q684:$AB684, "X")=0, "", IFERROR(INDEX('Intro &amp; Setup'!$T$17:$T$28, MATCH(INDEX($Q$10:$AB$10, $AC684, MATCH("X", $Q684:$AB684, 0)), 'Intro &amp; Setup'!$AA$17:$AA$28, 0)), ""))</f>
        <v/>
      </c>
      <c r="AG684" s="84" t="str">
        <f t="shared" si="100"/>
        <v/>
      </c>
      <c r="AI684" s="36">
        <f t="shared" si="101"/>
        <v>0</v>
      </c>
      <c r="AK684" s="36" t="str">
        <f t="shared" si="102"/>
        <v/>
      </c>
    </row>
    <row r="685" spans="1:37" x14ac:dyDescent="0.25">
      <c r="A685" s="34"/>
      <c r="B685" s="55"/>
      <c r="C685" s="56"/>
      <c r="D685" s="56"/>
      <c r="E685" s="56"/>
      <c r="F685" s="56"/>
      <c r="G685" s="57"/>
      <c r="H685" s="57"/>
      <c r="I685" s="58"/>
      <c r="J685" s="34"/>
      <c r="L685" s="36" t="str">
        <f>IF($B685="", "", IFERROR(FIND(Campaigns!$Q$4, $B685), ""))</f>
        <v/>
      </c>
      <c r="M685" s="73" t="str">
        <f t="shared" si="97"/>
        <v/>
      </c>
      <c r="N685" s="74" t="str">
        <f t="shared" si="98"/>
        <v/>
      </c>
      <c r="O685" s="22" t="str">
        <f t="shared" si="99"/>
        <v/>
      </c>
      <c r="Q685" s="20" t="str">
        <f t="shared" si="104"/>
        <v/>
      </c>
      <c r="R685" s="21" t="str">
        <f t="shared" si="105"/>
        <v/>
      </c>
      <c r="S685" s="21" t="str">
        <f t="shared" si="105"/>
        <v/>
      </c>
      <c r="T685" s="21" t="str">
        <f t="shared" si="105"/>
        <v/>
      </c>
      <c r="U685" s="21" t="str">
        <f t="shared" si="105"/>
        <v/>
      </c>
      <c r="V685" s="21" t="str">
        <f t="shared" si="105"/>
        <v/>
      </c>
      <c r="W685" s="21" t="str">
        <f t="shared" si="105"/>
        <v/>
      </c>
      <c r="X685" s="21" t="str">
        <f t="shared" si="105"/>
        <v/>
      </c>
      <c r="Y685" s="21" t="str">
        <f t="shared" si="105"/>
        <v/>
      </c>
      <c r="Z685" s="21" t="str">
        <f t="shared" si="105"/>
        <v/>
      </c>
      <c r="AA685" s="21" t="str">
        <f t="shared" si="105"/>
        <v/>
      </c>
      <c r="AB685" s="38" t="str">
        <f t="shared" si="105"/>
        <v/>
      </c>
      <c r="AD685" s="36" t="str">
        <f>IF($N685="", "", IFERROR(INDEX(Campaigns!$D$11:$D$380, MATCH($N685, Campaigns!$E$11:$E$380, 0)), ""))</f>
        <v/>
      </c>
      <c r="AE685" s="38" t="str">
        <f>IF(COUNTIF($Q685:$AB685, "X")=0, "", IFERROR(INDEX('Intro &amp; Setup'!$T$17:$T$28, MATCH(INDEX($Q$10:$AB$10, $AC685, MATCH("X", $Q685:$AB685, 0)), 'Intro &amp; Setup'!$AA$17:$AA$28, 0)), ""))</f>
        <v/>
      </c>
      <c r="AG685" s="84" t="str">
        <f t="shared" si="100"/>
        <v/>
      </c>
      <c r="AI685" s="36">
        <f t="shared" si="101"/>
        <v>0</v>
      </c>
      <c r="AK685" s="36" t="str">
        <f t="shared" si="102"/>
        <v/>
      </c>
    </row>
    <row r="686" spans="1:37" x14ac:dyDescent="0.25">
      <c r="A686" s="34"/>
      <c r="B686" s="55"/>
      <c r="C686" s="56"/>
      <c r="D686" s="56"/>
      <c r="E686" s="56"/>
      <c r="F686" s="56"/>
      <c r="G686" s="57"/>
      <c r="H686" s="57"/>
      <c r="I686" s="58"/>
      <c r="J686" s="34"/>
      <c r="L686" s="36" t="str">
        <f>IF($B686="", "", IFERROR(FIND(Campaigns!$Q$4, $B686), ""))</f>
        <v/>
      </c>
      <c r="M686" s="73" t="str">
        <f t="shared" si="97"/>
        <v/>
      </c>
      <c r="N686" s="74" t="str">
        <f t="shared" si="98"/>
        <v/>
      </c>
      <c r="O686" s="22" t="str">
        <f t="shared" si="99"/>
        <v/>
      </c>
      <c r="Q686" s="20" t="str">
        <f t="shared" si="104"/>
        <v/>
      </c>
      <c r="R686" s="21" t="str">
        <f t="shared" si="105"/>
        <v/>
      </c>
      <c r="S686" s="21" t="str">
        <f t="shared" si="105"/>
        <v/>
      </c>
      <c r="T686" s="21" t="str">
        <f t="shared" si="105"/>
        <v/>
      </c>
      <c r="U686" s="21" t="str">
        <f t="shared" si="105"/>
        <v/>
      </c>
      <c r="V686" s="21" t="str">
        <f t="shared" si="105"/>
        <v/>
      </c>
      <c r="W686" s="21" t="str">
        <f t="shared" si="105"/>
        <v/>
      </c>
      <c r="X686" s="21" t="str">
        <f t="shared" si="105"/>
        <v/>
      </c>
      <c r="Y686" s="21" t="str">
        <f t="shared" si="105"/>
        <v/>
      </c>
      <c r="Z686" s="21" t="str">
        <f t="shared" si="105"/>
        <v/>
      </c>
      <c r="AA686" s="21" t="str">
        <f t="shared" si="105"/>
        <v/>
      </c>
      <c r="AB686" s="38" t="str">
        <f t="shared" si="105"/>
        <v/>
      </c>
      <c r="AD686" s="36" t="str">
        <f>IF($N686="", "", IFERROR(INDEX(Campaigns!$D$11:$D$380, MATCH($N686, Campaigns!$E$11:$E$380, 0)), ""))</f>
        <v/>
      </c>
      <c r="AE686" s="38" t="str">
        <f>IF(COUNTIF($Q686:$AB686, "X")=0, "", IFERROR(INDEX('Intro &amp; Setup'!$T$17:$T$28, MATCH(INDEX($Q$10:$AB$10, $AC686, MATCH("X", $Q686:$AB686, 0)), 'Intro &amp; Setup'!$AA$17:$AA$28, 0)), ""))</f>
        <v/>
      </c>
      <c r="AG686" s="84" t="str">
        <f t="shared" si="100"/>
        <v/>
      </c>
      <c r="AI686" s="36">
        <f t="shared" si="101"/>
        <v>0</v>
      </c>
      <c r="AK686" s="36" t="str">
        <f t="shared" si="102"/>
        <v/>
      </c>
    </row>
    <row r="687" spans="1:37" x14ac:dyDescent="0.25">
      <c r="A687" s="34"/>
      <c r="B687" s="55"/>
      <c r="C687" s="56"/>
      <c r="D687" s="56"/>
      <c r="E687" s="56"/>
      <c r="F687" s="56"/>
      <c r="G687" s="57"/>
      <c r="H687" s="57"/>
      <c r="I687" s="58"/>
      <c r="J687" s="34"/>
      <c r="L687" s="36" t="str">
        <f>IF($B687="", "", IFERROR(FIND(Campaigns!$Q$4, $B687), ""))</f>
        <v/>
      </c>
      <c r="M687" s="73" t="str">
        <f t="shared" si="97"/>
        <v/>
      </c>
      <c r="N687" s="74" t="str">
        <f t="shared" si="98"/>
        <v/>
      </c>
      <c r="O687" s="22" t="str">
        <f t="shared" si="99"/>
        <v/>
      </c>
      <c r="Q687" s="20" t="str">
        <f t="shared" si="104"/>
        <v/>
      </c>
      <c r="R687" s="21" t="str">
        <f t="shared" si="105"/>
        <v/>
      </c>
      <c r="S687" s="21" t="str">
        <f t="shared" si="105"/>
        <v/>
      </c>
      <c r="T687" s="21" t="str">
        <f t="shared" si="105"/>
        <v/>
      </c>
      <c r="U687" s="21" t="str">
        <f t="shared" si="105"/>
        <v/>
      </c>
      <c r="V687" s="21" t="str">
        <f t="shared" si="105"/>
        <v/>
      </c>
      <c r="W687" s="21" t="str">
        <f t="shared" si="105"/>
        <v/>
      </c>
      <c r="X687" s="21" t="str">
        <f t="shared" si="105"/>
        <v/>
      </c>
      <c r="Y687" s="21" t="str">
        <f t="shared" si="105"/>
        <v/>
      </c>
      <c r="Z687" s="21" t="str">
        <f t="shared" si="105"/>
        <v/>
      </c>
      <c r="AA687" s="21" t="str">
        <f t="shared" si="105"/>
        <v/>
      </c>
      <c r="AB687" s="38" t="str">
        <f t="shared" si="105"/>
        <v/>
      </c>
      <c r="AD687" s="36" t="str">
        <f>IF($N687="", "", IFERROR(INDEX(Campaigns!$D$11:$D$380, MATCH($N687, Campaigns!$E$11:$E$380, 0)), ""))</f>
        <v/>
      </c>
      <c r="AE687" s="38" t="str">
        <f>IF(COUNTIF($Q687:$AB687, "X")=0, "", IFERROR(INDEX('Intro &amp; Setup'!$T$17:$T$28, MATCH(INDEX($Q$10:$AB$10, $AC687, MATCH("X", $Q687:$AB687, 0)), 'Intro &amp; Setup'!$AA$17:$AA$28, 0)), ""))</f>
        <v/>
      </c>
      <c r="AG687" s="84" t="str">
        <f t="shared" si="100"/>
        <v/>
      </c>
      <c r="AI687" s="36">
        <f t="shared" si="101"/>
        <v>0</v>
      </c>
      <c r="AK687" s="36" t="str">
        <f t="shared" si="102"/>
        <v/>
      </c>
    </row>
    <row r="688" spans="1:37" x14ac:dyDescent="0.25">
      <c r="A688" s="34"/>
      <c r="B688" s="55"/>
      <c r="C688" s="56"/>
      <c r="D688" s="56"/>
      <c r="E688" s="56"/>
      <c r="F688" s="56"/>
      <c r="G688" s="57"/>
      <c r="H688" s="57"/>
      <c r="I688" s="58"/>
      <c r="J688" s="34"/>
      <c r="L688" s="36" t="str">
        <f>IF($B688="", "", IFERROR(FIND(Campaigns!$Q$4, $B688), ""))</f>
        <v/>
      </c>
      <c r="M688" s="73" t="str">
        <f t="shared" si="97"/>
        <v/>
      </c>
      <c r="N688" s="74" t="str">
        <f t="shared" si="98"/>
        <v/>
      </c>
      <c r="O688" s="22" t="str">
        <f t="shared" si="99"/>
        <v/>
      </c>
      <c r="Q688" s="20" t="str">
        <f t="shared" si="104"/>
        <v/>
      </c>
      <c r="R688" s="21" t="str">
        <f t="shared" si="105"/>
        <v/>
      </c>
      <c r="S688" s="21" t="str">
        <f t="shared" si="105"/>
        <v/>
      </c>
      <c r="T688" s="21" t="str">
        <f t="shared" si="105"/>
        <v/>
      </c>
      <c r="U688" s="21" t="str">
        <f t="shared" si="105"/>
        <v/>
      </c>
      <c r="V688" s="21" t="str">
        <f t="shared" si="105"/>
        <v/>
      </c>
      <c r="W688" s="21" t="str">
        <f t="shared" si="105"/>
        <v/>
      </c>
      <c r="X688" s="21" t="str">
        <f t="shared" si="105"/>
        <v/>
      </c>
      <c r="Y688" s="21" t="str">
        <f t="shared" si="105"/>
        <v/>
      </c>
      <c r="Z688" s="21" t="str">
        <f t="shared" si="105"/>
        <v/>
      </c>
      <c r="AA688" s="21" t="str">
        <f t="shared" si="105"/>
        <v/>
      </c>
      <c r="AB688" s="38" t="str">
        <f t="shared" si="105"/>
        <v/>
      </c>
      <c r="AD688" s="36" t="str">
        <f>IF($N688="", "", IFERROR(INDEX(Campaigns!$D$11:$D$380, MATCH($N688, Campaigns!$E$11:$E$380, 0)), ""))</f>
        <v/>
      </c>
      <c r="AE688" s="38" t="str">
        <f>IF(COUNTIF($Q688:$AB688, "X")=0, "", IFERROR(INDEX('Intro &amp; Setup'!$T$17:$T$28, MATCH(INDEX($Q$10:$AB$10, $AC688, MATCH("X", $Q688:$AB688, 0)), 'Intro &amp; Setup'!$AA$17:$AA$28, 0)), ""))</f>
        <v/>
      </c>
      <c r="AG688" s="84" t="str">
        <f t="shared" si="100"/>
        <v/>
      </c>
      <c r="AI688" s="36">
        <f t="shared" si="101"/>
        <v>0</v>
      </c>
      <c r="AK688" s="36" t="str">
        <f t="shared" si="102"/>
        <v/>
      </c>
    </row>
    <row r="689" spans="1:37" x14ac:dyDescent="0.25">
      <c r="A689" s="34"/>
      <c r="B689" s="55"/>
      <c r="C689" s="56"/>
      <c r="D689" s="56"/>
      <c r="E689" s="56"/>
      <c r="F689" s="56"/>
      <c r="G689" s="57"/>
      <c r="H689" s="57"/>
      <c r="I689" s="58"/>
      <c r="J689" s="34"/>
      <c r="L689" s="36" t="str">
        <f>IF($B689="", "", IFERROR(FIND(Campaigns!$Q$4, $B689), ""))</f>
        <v/>
      </c>
      <c r="M689" s="73" t="str">
        <f t="shared" si="97"/>
        <v/>
      </c>
      <c r="N689" s="74" t="str">
        <f t="shared" si="98"/>
        <v/>
      </c>
      <c r="O689" s="22" t="str">
        <f t="shared" si="99"/>
        <v/>
      </c>
      <c r="Q689" s="20" t="str">
        <f t="shared" si="104"/>
        <v/>
      </c>
      <c r="R689" s="21" t="str">
        <f t="shared" si="105"/>
        <v/>
      </c>
      <c r="S689" s="21" t="str">
        <f t="shared" si="105"/>
        <v/>
      </c>
      <c r="T689" s="21" t="str">
        <f t="shared" si="105"/>
        <v/>
      </c>
      <c r="U689" s="21" t="str">
        <f t="shared" si="105"/>
        <v/>
      </c>
      <c r="V689" s="21" t="str">
        <f t="shared" si="105"/>
        <v/>
      </c>
      <c r="W689" s="21" t="str">
        <f t="shared" si="105"/>
        <v/>
      </c>
      <c r="X689" s="21" t="str">
        <f t="shared" si="105"/>
        <v/>
      </c>
      <c r="Y689" s="21" t="str">
        <f t="shared" si="105"/>
        <v/>
      </c>
      <c r="Z689" s="21" t="str">
        <f t="shared" si="105"/>
        <v/>
      </c>
      <c r="AA689" s="21" t="str">
        <f t="shared" si="105"/>
        <v/>
      </c>
      <c r="AB689" s="38" t="str">
        <f t="shared" si="105"/>
        <v/>
      </c>
      <c r="AD689" s="36" t="str">
        <f>IF($N689="", "", IFERROR(INDEX(Campaigns!$D$11:$D$380, MATCH($N689, Campaigns!$E$11:$E$380, 0)), ""))</f>
        <v/>
      </c>
      <c r="AE689" s="38" t="str">
        <f>IF(COUNTIF($Q689:$AB689, "X")=0, "", IFERROR(INDEX('Intro &amp; Setup'!$T$17:$T$28, MATCH(INDEX($Q$10:$AB$10, $AC689, MATCH("X", $Q689:$AB689, 0)), 'Intro &amp; Setup'!$AA$17:$AA$28, 0)), ""))</f>
        <v/>
      </c>
      <c r="AG689" s="84" t="str">
        <f t="shared" si="100"/>
        <v/>
      </c>
      <c r="AI689" s="36">
        <f t="shared" si="101"/>
        <v>0</v>
      </c>
      <c r="AK689" s="36" t="str">
        <f t="shared" si="102"/>
        <v/>
      </c>
    </row>
    <row r="690" spans="1:37" x14ac:dyDescent="0.25">
      <c r="A690" s="34"/>
      <c r="B690" s="55"/>
      <c r="C690" s="56"/>
      <c r="D690" s="56"/>
      <c r="E690" s="56"/>
      <c r="F690" s="56"/>
      <c r="G690" s="57"/>
      <c r="H690" s="57"/>
      <c r="I690" s="58"/>
      <c r="J690" s="34"/>
      <c r="L690" s="36" t="str">
        <f>IF($B690="", "", IFERROR(FIND(Campaigns!$Q$4, $B690), ""))</f>
        <v/>
      </c>
      <c r="M690" s="73" t="str">
        <f t="shared" si="97"/>
        <v/>
      </c>
      <c r="N690" s="74" t="str">
        <f t="shared" si="98"/>
        <v/>
      </c>
      <c r="O690" s="22" t="str">
        <f t="shared" si="99"/>
        <v/>
      </c>
      <c r="Q690" s="20" t="str">
        <f t="shared" si="104"/>
        <v/>
      </c>
      <c r="R690" s="21" t="str">
        <f t="shared" si="105"/>
        <v/>
      </c>
      <c r="S690" s="21" t="str">
        <f t="shared" si="105"/>
        <v/>
      </c>
      <c r="T690" s="21" t="str">
        <f t="shared" si="105"/>
        <v/>
      </c>
      <c r="U690" s="21" t="str">
        <f t="shared" si="105"/>
        <v/>
      </c>
      <c r="V690" s="21" t="str">
        <f t="shared" si="105"/>
        <v/>
      </c>
      <c r="W690" s="21" t="str">
        <f t="shared" si="105"/>
        <v/>
      </c>
      <c r="X690" s="21" t="str">
        <f t="shared" si="105"/>
        <v/>
      </c>
      <c r="Y690" s="21" t="str">
        <f t="shared" si="105"/>
        <v/>
      </c>
      <c r="Z690" s="21" t="str">
        <f t="shared" si="105"/>
        <v/>
      </c>
      <c r="AA690" s="21" t="str">
        <f t="shared" si="105"/>
        <v/>
      </c>
      <c r="AB690" s="38" t="str">
        <f t="shared" si="105"/>
        <v/>
      </c>
      <c r="AD690" s="36" t="str">
        <f>IF($N690="", "", IFERROR(INDEX(Campaigns!$D$11:$D$380, MATCH($N690, Campaigns!$E$11:$E$380, 0)), ""))</f>
        <v/>
      </c>
      <c r="AE690" s="38" t="str">
        <f>IF(COUNTIF($Q690:$AB690, "X")=0, "", IFERROR(INDEX('Intro &amp; Setup'!$T$17:$T$28, MATCH(INDEX($Q$10:$AB$10, $AC690, MATCH("X", $Q690:$AB690, 0)), 'Intro &amp; Setup'!$AA$17:$AA$28, 0)), ""))</f>
        <v/>
      </c>
      <c r="AG690" s="84" t="str">
        <f t="shared" si="100"/>
        <v/>
      </c>
      <c r="AI690" s="36">
        <f t="shared" si="101"/>
        <v>0</v>
      </c>
      <c r="AK690" s="36" t="str">
        <f t="shared" si="102"/>
        <v/>
      </c>
    </row>
    <row r="691" spans="1:37" x14ac:dyDescent="0.25">
      <c r="A691" s="34"/>
      <c r="B691" s="55"/>
      <c r="C691" s="56"/>
      <c r="D691" s="56"/>
      <c r="E691" s="56"/>
      <c r="F691" s="56"/>
      <c r="G691" s="57"/>
      <c r="H691" s="57"/>
      <c r="I691" s="58"/>
      <c r="J691" s="34"/>
      <c r="L691" s="36" t="str">
        <f>IF($B691="", "", IFERROR(FIND(Campaigns!$Q$4, $B691), ""))</f>
        <v/>
      </c>
      <c r="M691" s="73" t="str">
        <f t="shared" si="97"/>
        <v/>
      </c>
      <c r="N691" s="74" t="str">
        <f t="shared" si="98"/>
        <v/>
      </c>
      <c r="O691" s="22" t="str">
        <f t="shared" si="99"/>
        <v/>
      </c>
      <c r="Q691" s="20" t="str">
        <f t="shared" si="104"/>
        <v/>
      </c>
      <c r="R691" s="21" t="str">
        <f t="shared" si="105"/>
        <v/>
      </c>
      <c r="S691" s="21" t="str">
        <f t="shared" si="105"/>
        <v/>
      </c>
      <c r="T691" s="21" t="str">
        <f t="shared" si="105"/>
        <v/>
      </c>
      <c r="U691" s="21" t="str">
        <f t="shared" si="105"/>
        <v/>
      </c>
      <c r="V691" s="21" t="str">
        <f t="shared" si="105"/>
        <v/>
      </c>
      <c r="W691" s="21" t="str">
        <f t="shared" si="105"/>
        <v/>
      </c>
      <c r="X691" s="21" t="str">
        <f t="shared" si="105"/>
        <v/>
      </c>
      <c r="Y691" s="21" t="str">
        <f t="shared" si="105"/>
        <v/>
      </c>
      <c r="Z691" s="21" t="str">
        <f t="shared" si="105"/>
        <v/>
      </c>
      <c r="AA691" s="21" t="str">
        <f t="shared" si="105"/>
        <v/>
      </c>
      <c r="AB691" s="38" t="str">
        <f t="shared" si="105"/>
        <v/>
      </c>
      <c r="AD691" s="36" t="str">
        <f>IF($N691="", "", IFERROR(INDEX(Campaigns!$D$11:$D$380, MATCH($N691, Campaigns!$E$11:$E$380, 0)), ""))</f>
        <v/>
      </c>
      <c r="AE691" s="38" t="str">
        <f>IF(COUNTIF($Q691:$AB691, "X")=0, "", IFERROR(INDEX('Intro &amp; Setup'!$T$17:$T$28, MATCH(INDEX($Q$10:$AB$10, $AC691, MATCH("X", $Q691:$AB691, 0)), 'Intro &amp; Setup'!$AA$17:$AA$28, 0)), ""))</f>
        <v/>
      </c>
      <c r="AG691" s="84" t="str">
        <f t="shared" si="100"/>
        <v/>
      </c>
      <c r="AI691" s="36">
        <f t="shared" si="101"/>
        <v>0</v>
      </c>
      <c r="AK691" s="36" t="str">
        <f t="shared" si="102"/>
        <v/>
      </c>
    </row>
    <row r="692" spans="1:37" x14ac:dyDescent="0.25">
      <c r="A692" s="34"/>
      <c r="B692" s="55"/>
      <c r="C692" s="56"/>
      <c r="D692" s="56"/>
      <c r="E692" s="56"/>
      <c r="F692" s="56"/>
      <c r="G692" s="57"/>
      <c r="H692" s="57"/>
      <c r="I692" s="58"/>
      <c r="J692" s="34"/>
      <c r="L692" s="36" t="str">
        <f>IF($B692="", "", IFERROR(FIND(Campaigns!$Q$4, $B692), ""))</f>
        <v/>
      </c>
      <c r="M692" s="73" t="str">
        <f t="shared" si="97"/>
        <v/>
      </c>
      <c r="N692" s="74" t="str">
        <f t="shared" si="98"/>
        <v/>
      </c>
      <c r="O692" s="22" t="str">
        <f t="shared" si="99"/>
        <v/>
      </c>
      <c r="Q692" s="20" t="str">
        <f t="shared" si="104"/>
        <v/>
      </c>
      <c r="R692" s="21" t="str">
        <f t="shared" si="105"/>
        <v/>
      </c>
      <c r="S692" s="21" t="str">
        <f t="shared" si="105"/>
        <v/>
      </c>
      <c r="T692" s="21" t="str">
        <f t="shared" si="105"/>
        <v/>
      </c>
      <c r="U692" s="21" t="str">
        <f t="shared" si="105"/>
        <v/>
      </c>
      <c r="V692" s="21" t="str">
        <f t="shared" si="105"/>
        <v/>
      </c>
      <c r="W692" s="21" t="str">
        <f t="shared" si="105"/>
        <v/>
      </c>
      <c r="X692" s="21" t="str">
        <f t="shared" si="105"/>
        <v/>
      </c>
      <c r="Y692" s="21" t="str">
        <f t="shared" si="105"/>
        <v/>
      </c>
      <c r="Z692" s="21" t="str">
        <f t="shared" si="105"/>
        <v/>
      </c>
      <c r="AA692" s="21" t="str">
        <f t="shared" si="105"/>
        <v/>
      </c>
      <c r="AB692" s="38" t="str">
        <f t="shared" si="105"/>
        <v/>
      </c>
      <c r="AD692" s="36" t="str">
        <f>IF($N692="", "", IFERROR(INDEX(Campaigns!$D$11:$D$380, MATCH($N692, Campaigns!$E$11:$E$380, 0)), ""))</f>
        <v/>
      </c>
      <c r="AE692" s="38" t="str">
        <f>IF(COUNTIF($Q692:$AB692, "X")=0, "", IFERROR(INDEX('Intro &amp; Setup'!$T$17:$T$28, MATCH(INDEX($Q$10:$AB$10, $AC692, MATCH("X", $Q692:$AB692, 0)), 'Intro &amp; Setup'!$AA$17:$AA$28, 0)), ""))</f>
        <v/>
      </c>
      <c r="AG692" s="84" t="str">
        <f t="shared" si="100"/>
        <v/>
      </c>
      <c r="AI692" s="36">
        <f t="shared" si="101"/>
        <v>0</v>
      </c>
      <c r="AK692" s="36" t="str">
        <f t="shared" si="102"/>
        <v/>
      </c>
    </row>
    <row r="693" spans="1:37" x14ac:dyDescent="0.25">
      <c r="A693" s="34"/>
      <c r="B693" s="55"/>
      <c r="C693" s="56"/>
      <c r="D693" s="56"/>
      <c r="E693" s="56"/>
      <c r="F693" s="56"/>
      <c r="G693" s="57"/>
      <c r="H693" s="57"/>
      <c r="I693" s="58"/>
      <c r="J693" s="34"/>
      <c r="L693" s="36" t="str">
        <f>IF($B693="", "", IFERROR(FIND(Campaigns!$Q$4, $B693), ""))</f>
        <v/>
      </c>
      <c r="M693" s="73" t="str">
        <f t="shared" si="97"/>
        <v/>
      </c>
      <c r="N693" s="74" t="str">
        <f t="shared" si="98"/>
        <v/>
      </c>
      <c r="O693" s="22" t="str">
        <f t="shared" si="99"/>
        <v/>
      </c>
      <c r="Q693" s="20" t="str">
        <f t="shared" si="104"/>
        <v/>
      </c>
      <c r="R693" s="21" t="str">
        <f t="shared" si="105"/>
        <v/>
      </c>
      <c r="S693" s="21" t="str">
        <f t="shared" si="105"/>
        <v/>
      </c>
      <c r="T693" s="21" t="str">
        <f t="shared" si="105"/>
        <v/>
      </c>
      <c r="U693" s="21" t="str">
        <f t="shared" si="105"/>
        <v/>
      </c>
      <c r="V693" s="21" t="str">
        <f t="shared" si="105"/>
        <v/>
      </c>
      <c r="W693" s="21" t="str">
        <f t="shared" si="105"/>
        <v/>
      </c>
      <c r="X693" s="21" t="str">
        <f t="shared" si="105"/>
        <v/>
      </c>
      <c r="Y693" s="21" t="str">
        <f t="shared" si="105"/>
        <v/>
      </c>
      <c r="Z693" s="21" t="str">
        <f t="shared" si="105"/>
        <v/>
      </c>
      <c r="AA693" s="21" t="str">
        <f t="shared" si="105"/>
        <v/>
      </c>
      <c r="AB693" s="38" t="str">
        <f t="shared" si="105"/>
        <v/>
      </c>
      <c r="AD693" s="36" t="str">
        <f>IF($N693="", "", IFERROR(INDEX(Campaigns!$D$11:$D$380, MATCH($N693, Campaigns!$E$11:$E$380, 0)), ""))</f>
        <v/>
      </c>
      <c r="AE693" s="38" t="str">
        <f>IF(COUNTIF($Q693:$AB693, "X")=0, "", IFERROR(INDEX('Intro &amp; Setup'!$T$17:$T$28, MATCH(INDEX($Q$10:$AB$10, $AC693, MATCH("X", $Q693:$AB693, 0)), 'Intro &amp; Setup'!$AA$17:$AA$28, 0)), ""))</f>
        <v/>
      </c>
      <c r="AG693" s="84" t="str">
        <f t="shared" si="100"/>
        <v/>
      </c>
      <c r="AI693" s="36">
        <f t="shared" si="101"/>
        <v>0</v>
      </c>
      <c r="AK693" s="36" t="str">
        <f t="shared" si="102"/>
        <v/>
      </c>
    </row>
    <row r="694" spans="1:37" x14ac:dyDescent="0.25">
      <c r="A694" s="34"/>
      <c r="B694" s="55"/>
      <c r="C694" s="56"/>
      <c r="D694" s="56"/>
      <c r="E694" s="56"/>
      <c r="F694" s="56"/>
      <c r="G694" s="57"/>
      <c r="H694" s="57"/>
      <c r="I694" s="58"/>
      <c r="J694" s="34"/>
      <c r="L694" s="36" t="str">
        <f>IF($B694="", "", IFERROR(FIND(Campaigns!$Q$4, $B694), ""))</f>
        <v/>
      </c>
      <c r="M694" s="73" t="str">
        <f t="shared" si="97"/>
        <v/>
      </c>
      <c r="N694" s="74" t="str">
        <f t="shared" si="98"/>
        <v/>
      </c>
      <c r="O694" s="22" t="str">
        <f t="shared" si="99"/>
        <v/>
      </c>
      <c r="Q694" s="20" t="str">
        <f t="shared" si="104"/>
        <v/>
      </c>
      <c r="R694" s="21" t="str">
        <f t="shared" si="105"/>
        <v/>
      </c>
      <c r="S694" s="21" t="str">
        <f t="shared" si="105"/>
        <v/>
      </c>
      <c r="T694" s="21" t="str">
        <f t="shared" si="105"/>
        <v/>
      </c>
      <c r="U694" s="21" t="str">
        <f t="shared" si="105"/>
        <v/>
      </c>
      <c r="V694" s="21" t="str">
        <f t="shared" si="105"/>
        <v/>
      </c>
      <c r="W694" s="21" t="str">
        <f t="shared" si="105"/>
        <v/>
      </c>
      <c r="X694" s="21" t="str">
        <f t="shared" si="105"/>
        <v/>
      </c>
      <c r="Y694" s="21" t="str">
        <f t="shared" si="105"/>
        <v/>
      </c>
      <c r="Z694" s="21" t="str">
        <f t="shared" si="105"/>
        <v/>
      </c>
      <c r="AA694" s="21" t="str">
        <f t="shared" si="105"/>
        <v/>
      </c>
      <c r="AB694" s="38" t="str">
        <f t="shared" si="105"/>
        <v/>
      </c>
      <c r="AD694" s="36" t="str">
        <f>IF($N694="", "", IFERROR(INDEX(Campaigns!$D$11:$D$380, MATCH($N694, Campaigns!$E$11:$E$380, 0)), ""))</f>
        <v/>
      </c>
      <c r="AE694" s="38" t="str">
        <f>IF(COUNTIF($Q694:$AB694, "X")=0, "", IFERROR(INDEX('Intro &amp; Setup'!$T$17:$T$28, MATCH(INDEX($Q$10:$AB$10, $AC694, MATCH("X", $Q694:$AB694, 0)), 'Intro &amp; Setup'!$AA$17:$AA$28, 0)), ""))</f>
        <v/>
      </c>
      <c r="AG694" s="84" t="str">
        <f t="shared" si="100"/>
        <v/>
      </c>
      <c r="AI694" s="36">
        <f t="shared" si="101"/>
        <v>0</v>
      </c>
      <c r="AK694" s="36" t="str">
        <f t="shared" si="102"/>
        <v/>
      </c>
    </row>
    <row r="695" spans="1:37" x14ac:dyDescent="0.25">
      <c r="A695" s="34"/>
      <c r="B695" s="55"/>
      <c r="C695" s="56"/>
      <c r="D695" s="56"/>
      <c r="E695" s="56"/>
      <c r="F695" s="56"/>
      <c r="G695" s="57"/>
      <c r="H695" s="57"/>
      <c r="I695" s="58"/>
      <c r="J695" s="34"/>
      <c r="L695" s="36" t="str">
        <f>IF($B695="", "", IFERROR(FIND(Campaigns!$Q$4, $B695), ""))</f>
        <v/>
      </c>
      <c r="M695" s="73" t="str">
        <f t="shared" si="97"/>
        <v/>
      </c>
      <c r="N695" s="74" t="str">
        <f t="shared" si="98"/>
        <v/>
      </c>
      <c r="O695" s="22" t="str">
        <f t="shared" si="99"/>
        <v/>
      </c>
      <c r="Q695" s="20" t="str">
        <f t="shared" si="104"/>
        <v/>
      </c>
      <c r="R695" s="21" t="str">
        <f t="shared" si="105"/>
        <v/>
      </c>
      <c r="S695" s="21" t="str">
        <f t="shared" si="105"/>
        <v/>
      </c>
      <c r="T695" s="21" t="str">
        <f t="shared" si="105"/>
        <v/>
      </c>
      <c r="U695" s="21" t="str">
        <f t="shared" si="105"/>
        <v/>
      </c>
      <c r="V695" s="21" t="str">
        <f t="shared" si="105"/>
        <v/>
      </c>
      <c r="W695" s="21" t="str">
        <f t="shared" si="105"/>
        <v/>
      </c>
      <c r="X695" s="21" t="str">
        <f t="shared" si="105"/>
        <v/>
      </c>
      <c r="Y695" s="21" t="str">
        <f t="shared" si="105"/>
        <v/>
      </c>
      <c r="Z695" s="21" t="str">
        <f t="shared" si="105"/>
        <v/>
      </c>
      <c r="AA695" s="21" t="str">
        <f t="shared" si="105"/>
        <v/>
      </c>
      <c r="AB695" s="38" t="str">
        <f t="shared" si="105"/>
        <v/>
      </c>
      <c r="AD695" s="36" t="str">
        <f>IF($N695="", "", IFERROR(INDEX(Campaigns!$D$11:$D$380, MATCH($N695, Campaigns!$E$11:$E$380, 0)), ""))</f>
        <v/>
      </c>
      <c r="AE695" s="38" t="str">
        <f>IF(COUNTIF($Q695:$AB695, "X")=0, "", IFERROR(INDEX('Intro &amp; Setup'!$T$17:$T$28, MATCH(INDEX($Q$10:$AB$10, $AC695, MATCH("X", $Q695:$AB695, 0)), 'Intro &amp; Setup'!$AA$17:$AA$28, 0)), ""))</f>
        <v/>
      </c>
      <c r="AG695" s="84" t="str">
        <f t="shared" si="100"/>
        <v/>
      </c>
      <c r="AI695" s="36">
        <f t="shared" si="101"/>
        <v>0</v>
      </c>
      <c r="AK695" s="36" t="str">
        <f t="shared" si="102"/>
        <v/>
      </c>
    </row>
    <row r="696" spans="1:37" x14ac:dyDescent="0.25">
      <c r="A696" s="34"/>
      <c r="B696" s="55"/>
      <c r="C696" s="56"/>
      <c r="D696" s="56"/>
      <c r="E696" s="56"/>
      <c r="F696" s="56"/>
      <c r="G696" s="57"/>
      <c r="H696" s="57"/>
      <c r="I696" s="58"/>
      <c r="J696" s="34"/>
      <c r="L696" s="36" t="str">
        <f>IF($B696="", "", IFERROR(FIND(Campaigns!$Q$4, $B696), ""))</f>
        <v/>
      </c>
      <c r="M696" s="73" t="str">
        <f t="shared" si="97"/>
        <v/>
      </c>
      <c r="N696" s="74" t="str">
        <f t="shared" si="98"/>
        <v/>
      </c>
      <c r="O696" s="22" t="str">
        <f t="shared" si="99"/>
        <v/>
      </c>
      <c r="Q696" s="20" t="str">
        <f t="shared" si="104"/>
        <v/>
      </c>
      <c r="R696" s="21" t="str">
        <f t="shared" si="105"/>
        <v/>
      </c>
      <c r="S696" s="21" t="str">
        <f t="shared" si="105"/>
        <v/>
      </c>
      <c r="T696" s="21" t="str">
        <f t="shared" si="105"/>
        <v/>
      </c>
      <c r="U696" s="21" t="str">
        <f t="shared" si="105"/>
        <v/>
      </c>
      <c r="V696" s="21" t="str">
        <f t="shared" si="105"/>
        <v/>
      </c>
      <c r="W696" s="21" t="str">
        <f t="shared" si="105"/>
        <v/>
      </c>
      <c r="X696" s="21" t="str">
        <f t="shared" si="105"/>
        <v/>
      </c>
      <c r="Y696" s="21" t="str">
        <f t="shared" si="105"/>
        <v/>
      </c>
      <c r="Z696" s="21" t="str">
        <f t="shared" si="105"/>
        <v/>
      </c>
      <c r="AA696" s="21" t="str">
        <f t="shared" si="105"/>
        <v/>
      </c>
      <c r="AB696" s="38" t="str">
        <f t="shared" si="105"/>
        <v/>
      </c>
      <c r="AD696" s="36" t="str">
        <f>IF($N696="", "", IFERROR(INDEX(Campaigns!$D$11:$D$380, MATCH($N696, Campaigns!$E$11:$E$380, 0)), ""))</f>
        <v/>
      </c>
      <c r="AE696" s="38" t="str">
        <f>IF(COUNTIF($Q696:$AB696, "X")=0, "", IFERROR(INDEX('Intro &amp; Setup'!$T$17:$T$28, MATCH(INDEX($Q$10:$AB$10, $AC696, MATCH("X", $Q696:$AB696, 0)), 'Intro &amp; Setup'!$AA$17:$AA$28, 0)), ""))</f>
        <v/>
      </c>
      <c r="AG696" s="84" t="str">
        <f t="shared" si="100"/>
        <v/>
      </c>
      <c r="AI696" s="36">
        <f t="shared" si="101"/>
        <v>0</v>
      </c>
      <c r="AK696" s="36" t="str">
        <f t="shared" si="102"/>
        <v/>
      </c>
    </row>
    <row r="697" spans="1:37" x14ac:dyDescent="0.25">
      <c r="A697" s="34"/>
      <c r="B697" s="55"/>
      <c r="C697" s="56"/>
      <c r="D697" s="56"/>
      <c r="E697" s="56"/>
      <c r="F697" s="56"/>
      <c r="G697" s="57"/>
      <c r="H697" s="57"/>
      <c r="I697" s="58"/>
      <c r="J697" s="34"/>
      <c r="L697" s="36" t="str">
        <f>IF($B697="", "", IFERROR(FIND(Campaigns!$Q$4, $B697), ""))</f>
        <v/>
      </c>
      <c r="M697" s="73" t="str">
        <f t="shared" si="97"/>
        <v/>
      </c>
      <c r="N697" s="74" t="str">
        <f t="shared" si="98"/>
        <v/>
      </c>
      <c r="O697" s="22" t="str">
        <f t="shared" si="99"/>
        <v/>
      </c>
      <c r="Q697" s="20" t="str">
        <f t="shared" si="104"/>
        <v/>
      </c>
      <c r="R697" s="21" t="str">
        <f t="shared" si="105"/>
        <v/>
      </c>
      <c r="S697" s="21" t="str">
        <f t="shared" si="105"/>
        <v/>
      </c>
      <c r="T697" s="21" t="str">
        <f t="shared" si="105"/>
        <v/>
      </c>
      <c r="U697" s="21" t="str">
        <f t="shared" si="105"/>
        <v/>
      </c>
      <c r="V697" s="21" t="str">
        <f t="shared" si="105"/>
        <v/>
      </c>
      <c r="W697" s="21" t="str">
        <f t="shared" si="105"/>
        <v/>
      </c>
      <c r="X697" s="21" t="str">
        <f t="shared" si="105"/>
        <v/>
      </c>
      <c r="Y697" s="21" t="str">
        <f t="shared" si="105"/>
        <v/>
      </c>
      <c r="Z697" s="21" t="str">
        <f t="shared" si="105"/>
        <v/>
      </c>
      <c r="AA697" s="21" t="str">
        <f t="shared" si="105"/>
        <v/>
      </c>
      <c r="AB697" s="38" t="str">
        <f t="shared" si="105"/>
        <v/>
      </c>
      <c r="AD697" s="36" t="str">
        <f>IF($N697="", "", IFERROR(INDEX(Campaigns!$D$11:$D$380, MATCH($N697, Campaigns!$E$11:$E$380, 0)), ""))</f>
        <v/>
      </c>
      <c r="AE697" s="38" t="str">
        <f>IF(COUNTIF($Q697:$AB697, "X")=0, "", IFERROR(INDEX('Intro &amp; Setup'!$T$17:$T$28, MATCH(INDEX($Q$10:$AB$10, $AC697, MATCH("X", $Q697:$AB697, 0)), 'Intro &amp; Setup'!$AA$17:$AA$28, 0)), ""))</f>
        <v/>
      </c>
      <c r="AG697" s="84" t="str">
        <f t="shared" si="100"/>
        <v/>
      </c>
      <c r="AI697" s="36">
        <f t="shared" si="101"/>
        <v>0</v>
      </c>
      <c r="AK697" s="36" t="str">
        <f t="shared" si="102"/>
        <v/>
      </c>
    </row>
    <row r="698" spans="1:37" x14ac:dyDescent="0.25">
      <c r="A698" s="34"/>
      <c r="B698" s="55"/>
      <c r="C698" s="56"/>
      <c r="D698" s="56"/>
      <c r="E698" s="56"/>
      <c r="F698" s="56"/>
      <c r="G698" s="57"/>
      <c r="H698" s="57"/>
      <c r="I698" s="58"/>
      <c r="J698" s="34"/>
      <c r="L698" s="36" t="str">
        <f>IF($B698="", "", IFERROR(FIND(Campaigns!$Q$4, $B698), ""))</f>
        <v/>
      </c>
      <c r="M698" s="73" t="str">
        <f t="shared" si="97"/>
        <v/>
      </c>
      <c r="N698" s="74" t="str">
        <f t="shared" si="98"/>
        <v/>
      </c>
      <c r="O698" s="22" t="str">
        <f t="shared" si="99"/>
        <v/>
      </c>
      <c r="Q698" s="20" t="str">
        <f t="shared" si="104"/>
        <v/>
      </c>
      <c r="R698" s="21" t="str">
        <f t="shared" si="105"/>
        <v/>
      </c>
      <c r="S698" s="21" t="str">
        <f t="shared" si="105"/>
        <v/>
      </c>
      <c r="T698" s="21" t="str">
        <f t="shared" si="105"/>
        <v/>
      </c>
      <c r="U698" s="21" t="str">
        <f t="shared" si="105"/>
        <v/>
      </c>
      <c r="V698" s="21" t="str">
        <f t="shared" si="105"/>
        <v/>
      </c>
      <c r="W698" s="21" t="str">
        <f t="shared" si="105"/>
        <v/>
      </c>
      <c r="X698" s="21" t="str">
        <f t="shared" si="105"/>
        <v/>
      </c>
      <c r="Y698" s="21" t="str">
        <f t="shared" si="105"/>
        <v/>
      </c>
      <c r="Z698" s="21" t="str">
        <f t="shared" si="105"/>
        <v/>
      </c>
      <c r="AA698" s="21" t="str">
        <f t="shared" si="105"/>
        <v/>
      </c>
      <c r="AB698" s="38" t="str">
        <f t="shared" si="105"/>
        <v/>
      </c>
      <c r="AD698" s="36" t="str">
        <f>IF($N698="", "", IFERROR(INDEX(Campaigns!$D$11:$D$380, MATCH($N698, Campaigns!$E$11:$E$380, 0)), ""))</f>
        <v/>
      </c>
      <c r="AE698" s="38" t="str">
        <f>IF(COUNTIF($Q698:$AB698, "X")=0, "", IFERROR(INDEX('Intro &amp; Setup'!$T$17:$T$28, MATCH(INDEX($Q$10:$AB$10, $AC698, MATCH("X", $Q698:$AB698, 0)), 'Intro &amp; Setup'!$AA$17:$AA$28, 0)), ""))</f>
        <v/>
      </c>
      <c r="AG698" s="84" t="str">
        <f t="shared" si="100"/>
        <v/>
      </c>
      <c r="AI698" s="36">
        <f t="shared" si="101"/>
        <v>0</v>
      </c>
      <c r="AK698" s="36" t="str">
        <f t="shared" si="102"/>
        <v/>
      </c>
    </row>
    <row r="699" spans="1:37" x14ac:dyDescent="0.25">
      <c r="A699" s="34"/>
      <c r="B699" s="55"/>
      <c r="C699" s="56"/>
      <c r="D699" s="56"/>
      <c r="E699" s="56"/>
      <c r="F699" s="56"/>
      <c r="G699" s="57"/>
      <c r="H699" s="57"/>
      <c r="I699" s="58"/>
      <c r="J699" s="34"/>
      <c r="L699" s="36" t="str">
        <f>IF($B699="", "", IFERROR(FIND(Campaigns!$Q$4, $B699), ""))</f>
        <v/>
      </c>
      <c r="M699" s="73" t="str">
        <f t="shared" si="97"/>
        <v/>
      </c>
      <c r="N699" s="74" t="str">
        <f t="shared" si="98"/>
        <v/>
      </c>
      <c r="O699" s="22" t="str">
        <f t="shared" si="99"/>
        <v/>
      </c>
      <c r="Q699" s="20" t="str">
        <f t="shared" si="104"/>
        <v/>
      </c>
      <c r="R699" s="21" t="str">
        <f t="shared" si="105"/>
        <v/>
      </c>
      <c r="S699" s="21" t="str">
        <f t="shared" si="105"/>
        <v/>
      </c>
      <c r="T699" s="21" t="str">
        <f t="shared" si="105"/>
        <v/>
      </c>
      <c r="U699" s="21" t="str">
        <f t="shared" si="105"/>
        <v/>
      </c>
      <c r="V699" s="21" t="str">
        <f t="shared" si="105"/>
        <v/>
      </c>
      <c r="W699" s="21" t="str">
        <f t="shared" si="105"/>
        <v/>
      </c>
      <c r="X699" s="21" t="str">
        <f t="shared" si="105"/>
        <v/>
      </c>
      <c r="Y699" s="21" t="str">
        <f t="shared" si="105"/>
        <v/>
      </c>
      <c r="Z699" s="21" t="str">
        <f t="shared" si="105"/>
        <v/>
      </c>
      <c r="AA699" s="21" t="str">
        <f t="shared" si="105"/>
        <v/>
      </c>
      <c r="AB699" s="38" t="str">
        <f t="shared" si="105"/>
        <v/>
      </c>
      <c r="AD699" s="36" t="str">
        <f>IF($N699="", "", IFERROR(INDEX(Campaigns!$D$11:$D$380, MATCH($N699, Campaigns!$E$11:$E$380, 0)), ""))</f>
        <v/>
      </c>
      <c r="AE699" s="38" t="str">
        <f>IF(COUNTIF($Q699:$AB699, "X")=0, "", IFERROR(INDEX('Intro &amp; Setup'!$T$17:$T$28, MATCH(INDEX($Q$10:$AB$10, $AC699, MATCH("X", $Q699:$AB699, 0)), 'Intro &amp; Setup'!$AA$17:$AA$28, 0)), ""))</f>
        <v/>
      </c>
      <c r="AG699" s="84" t="str">
        <f t="shared" si="100"/>
        <v/>
      </c>
      <c r="AI699" s="36">
        <f t="shared" si="101"/>
        <v>0</v>
      </c>
      <c r="AK699" s="36" t="str">
        <f t="shared" si="102"/>
        <v/>
      </c>
    </row>
    <row r="700" spans="1:37" x14ac:dyDescent="0.25">
      <c r="A700" s="34"/>
      <c r="B700" s="55"/>
      <c r="C700" s="56"/>
      <c r="D700" s="56"/>
      <c r="E700" s="56"/>
      <c r="F700" s="56"/>
      <c r="G700" s="57"/>
      <c r="H700" s="57"/>
      <c r="I700" s="58"/>
      <c r="J700" s="34"/>
      <c r="L700" s="36" t="str">
        <f>IF($B700="", "", IFERROR(FIND(Campaigns!$Q$4, $B700), ""))</f>
        <v/>
      </c>
      <c r="M700" s="73" t="str">
        <f t="shared" si="97"/>
        <v/>
      </c>
      <c r="N700" s="74" t="str">
        <f t="shared" si="98"/>
        <v/>
      </c>
      <c r="O700" s="22" t="str">
        <f t="shared" si="99"/>
        <v/>
      </c>
      <c r="Q700" s="20" t="str">
        <f t="shared" si="104"/>
        <v/>
      </c>
      <c r="R700" s="21" t="str">
        <f t="shared" si="105"/>
        <v/>
      </c>
      <c r="S700" s="21" t="str">
        <f t="shared" si="105"/>
        <v/>
      </c>
      <c r="T700" s="21" t="str">
        <f t="shared" si="105"/>
        <v/>
      </c>
      <c r="U700" s="21" t="str">
        <f t="shared" si="105"/>
        <v/>
      </c>
      <c r="V700" s="21" t="str">
        <f t="shared" si="105"/>
        <v/>
      </c>
      <c r="W700" s="21" t="str">
        <f t="shared" si="105"/>
        <v/>
      </c>
      <c r="X700" s="21" t="str">
        <f t="shared" si="105"/>
        <v/>
      </c>
      <c r="Y700" s="21" t="str">
        <f t="shared" si="105"/>
        <v/>
      </c>
      <c r="Z700" s="21" t="str">
        <f t="shared" si="105"/>
        <v/>
      </c>
      <c r="AA700" s="21" t="str">
        <f t="shared" si="105"/>
        <v/>
      </c>
      <c r="AB700" s="38" t="str">
        <f t="shared" si="105"/>
        <v/>
      </c>
      <c r="AD700" s="36" t="str">
        <f>IF($N700="", "", IFERROR(INDEX(Campaigns!$D$11:$D$380, MATCH($N700, Campaigns!$E$11:$E$380, 0)), ""))</f>
        <v/>
      </c>
      <c r="AE700" s="38" t="str">
        <f>IF(COUNTIF($Q700:$AB700, "X")=0, "", IFERROR(INDEX('Intro &amp; Setup'!$T$17:$T$28, MATCH(INDEX($Q$10:$AB$10, $AC700, MATCH("X", $Q700:$AB700, 0)), 'Intro &amp; Setup'!$AA$17:$AA$28, 0)), ""))</f>
        <v/>
      </c>
      <c r="AG700" s="84" t="str">
        <f t="shared" si="100"/>
        <v/>
      </c>
      <c r="AI700" s="36">
        <f t="shared" si="101"/>
        <v>0</v>
      </c>
      <c r="AK700" s="36" t="str">
        <f t="shared" si="102"/>
        <v/>
      </c>
    </row>
    <row r="701" spans="1:37" x14ac:dyDescent="0.25">
      <c r="A701" s="34"/>
      <c r="B701" s="55"/>
      <c r="C701" s="56"/>
      <c r="D701" s="56"/>
      <c r="E701" s="56"/>
      <c r="F701" s="56"/>
      <c r="G701" s="57"/>
      <c r="H701" s="57"/>
      <c r="I701" s="58"/>
      <c r="J701" s="34"/>
      <c r="L701" s="36" t="str">
        <f>IF($B701="", "", IFERROR(FIND(Campaigns!$Q$4, $B701), ""))</f>
        <v/>
      </c>
      <c r="M701" s="73" t="str">
        <f t="shared" si="97"/>
        <v/>
      </c>
      <c r="N701" s="74" t="str">
        <f t="shared" si="98"/>
        <v/>
      </c>
      <c r="O701" s="22" t="str">
        <f t="shared" si="99"/>
        <v/>
      </c>
      <c r="Q701" s="20" t="str">
        <f t="shared" si="104"/>
        <v/>
      </c>
      <c r="R701" s="21" t="str">
        <f t="shared" si="105"/>
        <v/>
      </c>
      <c r="S701" s="21" t="str">
        <f t="shared" si="105"/>
        <v/>
      </c>
      <c r="T701" s="21" t="str">
        <f t="shared" si="105"/>
        <v/>
      </c>
      <c r="U701" s="21" t="str">
        <f t="shared" si="105"/>
        <v/>
      </c>
      <c r="V701" s="21" t="str">
        <f t="shared" si="105"/>
        <v/>
      </c>
      <c r="W701" s="21" t="str">
        <f t="shared" si="105"/>
        <v/>
      </c>
      <c r="X701" s="21" t="str">
        <f t="shared" si="105"/>
        <v/>
      </c>
      <c r="Y701" s="21" t="str">
        <f t="shared" si="105"/>
        <v/>
      </c>
      <c r="Z701" s="21" t="str">
        <f t="shared" si="105"/>
        <v/>
      </c>
      <c r="AA701" s="21" t="str">
        <f t="shared" si="105"/>
        <v/>
      </c>
      <c r="AB701" s="38" t="str">
        <f t="shared" si="105"/>
        <v/>
      </c>
      <c r="AD701" s="36" t="str">
        <f>IF($N701="", "", IFERROR(INDEX(Campaigns!$D$11:$D$380, MATCH($N701, Campaigns!$E$11:$E$380, 0)), ""))</f>
        <v/>
      </c>
      <c r="AE701" s="38" t="str">
        <f>IF(COUNTIF($Q701:$AB701, "X")=0, "", IFERROR(INDEX('Intro &amp; Setup'!$T$17:$T$28, MATCH(INDEX($Q$10:$AB$10, $AC701, MATCH("X", $Q701:$AB701, 0)), 'Intro &amp; Setup'!$AA$17:$AA$28, 0)), ""))</f>
        <v/>
      </c>
      <c r="AG701" s="84" t="str">
        <f t="shared" si="100"/>
        <v/>
      </c>
      <c r="AI701" s="36">
        <f t="shared" si="101"/>
        <v>0</v>
      </c>
      <c r="AK701" s="36" t="str">
        <f t="shared" si="102"/>
        <v/>
      </c>
    </row>
    <row r="702" spans="1:37" x14ac:dyDescent="0.25">
      <c r="A702" s="34"/>
      <c r="B702" s="55"/>
      <c r="C702" s="56"/>
      <c r="D702" s="56"/>
      <c r="E702" s="56"/>
      <c r="F702" s="56"/>
      <c r="G702" s="57"/>
      <c r="H702" s="57"/>
      <c r="I702" s="58"/>
      <c r="J702" s="34"/>
      <c r="L702" s="36" t="str">
        <f>IF($B702="", "", IFERROR(FIND(Campaigns!$Q$4, $B702), ""))</f>
        <v/>
      </c>
      <c r="M702" s="73" t="str">
        <f t="shared" si="97"/>
        <v/>
      </c>
      <c r="N702" s="74" t="str">
        <f t="shared" si="98"/>
        <v/>
      </c>
      <c r="O702" s="22" t="str">
        <f t="shared" si="99"/>
        <v/>
      </c>
      <c r="Q702" s="20" t="str">
        <f t="shared" si="104"/>
        <v/>
      </c>
      <c r="R702" s="21" t="str">
        <f t="shared" si="105"/>
        <v/>
      </c>
      <c r="S702" s="21" t="str">
        <f t="shared" si="105"/>
        <v/>
      </c>
      <c r="T702" s="21" t="str">
        <f t="shared" si="105"/>
        <v/>
      </c>
      <c r="U702" s="21" t="str">
        <f t="shared" si="105"/>
        <v/>
      </c>
      <c r="V702" s="21" t="str">
        <f t="shared" si="105"/>
        <v/>
      </c>
      <c r="W702" s="21" t="str">
        <f t="shared" si="105"/>
        <v/>
      </c>
      <c r="X702" s="21" t="str">
        <f t="shared" si="105"/>
        <v/>
      </c>
      <c r="Y702" s="21" t="str">
        <f t="shared" si="105"/>
        <v/>
      </c>
      <c r="Z702" s="21" t="str">
        <f t="shared" si="105"/>
        <v/>
      </c>
      <c r="AA702" s="21" t="str">
        <f t="shared" si="105"/>
        <v/>
      </c>
      <c r="AB702" s="38" t="str">
        <f t="shared" ref="R702:AB726" si="106">IFERROR(IF(AB$10="", "", IF(LEFT($O702, AB$8)=AB$10, "X", "")), "")</f>
        <v/>
      </c>
      <c r="AD702" s="36" t="str">
        <f>IF($N702="", "", IFERROR(INDEX(Campaigns!$D$11:$D$380, MATCH($N702, Campaigns!$E$11:$E$380, 0)), ""))</f>
        <v/>
      </c>
      <c r="AE702" s="38" t="str">
        <f>IF(COUNTIF($Q702:$AB702, "X")=0, "", IFERROR(INDEX('Intro &amp; Setup'!$T$17:$T$28, MATCH(INDEX($Q$10:$AB$10, $AC702, MATCH("X", $Q702:$AB702, 0)), 'Intro &amp; Setup'!$AA$17:$AA$28, 0)), ""))</f>
        <v/>
      </c>
      <c r="AG702" s="84" t="str">
        <f t="shared" si="100"/>
        <v/>
      </c>
      <c r="AI702" s="36">
        <f t="shared" si="101"/>
        <v>0</v>
      </c>
      <c r="AK702" s="36" t="str">
        <f t="shared" si="102"/>
        <v/>
      </c>
    </row>
    <row r="703" spans="1:37" x14ac:dyDescent="0.25">
      <c r="A703" s="34"/>
      <c r="B703" s="55"/>
      <c r="C703" s="56"/>
      <c r="D703" s="56"/>
      <c r="E703" s="56"/>
      <c r="F703" s="56"/>
      <c r="G703" s="57"/>
      <c r="H703" s="57"/>
      <c r="I703" s="58"/>
      <c r="J703" s="34"/>
      <c r="L703" s="36" t="str">
        <f>IF($B703="", "", IFERROR(FIND(Campaigns!$Q$4, $B703), ""))</f>
        <v/>
      </c>
      <c r="M703" s="73" t="str">
        <f t="shared" si="97"/>
        <v/>
      </c>
      <c r="N703" s="74" t="str">
        <f t="shared" si="98"/>
        <v/>
      </c>
      <c r="O703" s="22" t="str">
        <f t="shared" si="99"/>
        <v/>
      </c>
      <c r="Q703" s="20" t="str">
        <f t="shared" si="104"/>
        <v/>
      </c>
      <c r="R703" s="21" t="str">
        <f t="shared" si="106"/>
        <v/>
      </c>
      <c r="S703" s="21" t="str">
        <f t="shared" si="106"/>
        <v/>
      </c>
      <c r="T703" s="21" t="str">
        <f t="shared" si="106"/>
        <v/>
      </c>
      <c r="U703" s="21" t="str">
        <f t="shared" si="106"/>
        <v/>
      </c>
      <c r="V703" s="21" t="str">
        <f t="shared" si="106"/>
        <v/>
      </c>
      <c r="W703" s="21" t="str">
        <f t="shared" si="106"/>
        <v/>
      </c>
      <c r="X703" s="21" t="str">
        <f t="shared" si="106"/>
        <v/>
      </c>
      <c r="Y703" s="21" t="str">
        <f t="shared" si="106"/>
        <v/>
      </c>
      <c r="Z703" s="21" t="str">
        <f t="shared" si="106"/>
        <v/>
      </c>
      <c r="AA703" s="21" t="str">
        <f t="shared" si="106"/>
        <v/>
      </c>
      <c r="AB703" s="38" t="str">
        <f t="shared" si="106"/>
        <v/>
      </c>
      <c r="AD703" s="36" t="str">
        <f>IF($N703="", "", IFERROR(INDEX(Campaigns!$D$11:$D$380, MATCH($N703, Campaigns!$E$11:$E$380, 0)), ""))</f>
        <v/>
      </c>
      <c r="AE703" s="38" t="str">
        <f>IF(COUNTIF($Q703:$AB703, "X")=0, "", IFERROR(INDEX('Intro &amp; Setup'!$T$17:$T$28, MATCH(INDEX($Q$10:$AB$10, $AC703, MATCH("X", $Q703:$AB703, 0)), 'Intro &amp; Setup'!$AA$17:$AA$28, 0)), ""))</f>
        <v/>
      </c>
      <c r="AG703" s="84" t="str">
        <f t="shared" si="100"/>
        <v/>
      </c>
      <c r="AI703" s="36">
        <f t="shared" si="101"/>
        <v>0</v>
      </c>
      <c r="AK703" s="36" t="str">
        <f t="shared" si="102"/>
        <v/>
      </c>
    </row>
    <row r="704" spans="1:37" x14ac:dyDescent="0.25">
      <c r="A704" s="34"/>
      <c r="B704" s="55"/>
      <c r="C704" s="56"/>
      <c r="D704" s="56"/>
      <c r="E704" s="56"/>
      <c r="F704" s="56"/>
      <c r="G704" s="57"/>
      <c r="H704" s="57"/>
      <c r="I704" s="58"/>
      <c r="J704" s="34"/>
      <c r="L704" s="36" t="str">
        <f>IF($B704="", "", IFERROR(FIND(Campaigns!$Q$4, $B704), ""))</f>
        <v/>
      </c>
      <c r="M704" s="73" t="str">
        <f t="shared" si="97"/>
        <v/>
      </c>
      <c r="N704" s="74" t="str">
        <f t="shared" si="98"/>
        <v/>
      </c>
      <c r="O704" s="22" t="str">
        <f t="shared" si="99"/>
        <v/>
      </c>
      <c r="Q704" s="20" t="str">
        <f t="shared" si="104"/>
        <v/>
      </c>
      <c r="R704" s="21" t="str">
        <f t="shared" si="106"/>
        <v/>
      </c>
      <c r="S704" s="21" t="str">
        <f t="shared" si="106"/>
        <v/>
      </c>
      <c r="T704" s="21" t="str">
        <f t="shared" si="106"/>
        <v/>
      </c>
      <c r="U704" s="21" t="str">
        <f t="shared" si="106"/>
        <v/>
      </c>
      <c r="V704" s="21" t="str">
        <f t="shared" si="106"/>
        <v/>
      </c>
      <c r="W704" s="21" t="str">
        <f t="shared" si="106"/>
        <v/>
      </c>
      <c r="X704" s="21" t="str">
        <f t="shared" si="106"/>
        <v/>
      </c>
      <c r="Y704" s="21" t="str">
        <f t="shared" si="106"/>
        <v/>
      </c>
      <c r="Z704" s="21" t="str">
        <f t="shared" si="106"/>
        <v/>
      </c>
      <c r="AA704" s="21" t="str">
        <f t="shared" si="106"/>
        <v/>
      </c>
      <c r="AB704" s="38" t="str">
        <f t="shared" si="106"/>
        <v/>
      </c>
      <c r="AD704" s="36" t="str">
        <f>IF($N704="", "", IFERROR(INDEX(Campaigns!$D$11:$D$380, MATCH($N704, Campaigns!$E$11:$E$380, 0)), ""))</f>
        <v/>
      </c>
      <c r="AE704" s="38" t="str">
        <f>IF(COUNTIF($Q704:$AB704, "X")=0, "", IFERROR(INDEX('Intro &amp; Setup'!$T$17:$T$28, MATCH(INDEX($Q$10:$AB$10, $AC704, MATCH("X", $Q704:$AB704, 0)), 'Intro &amp; Setup'!$AA$17:$AA$28, 0)), ""))</f>
        <v/>
      </c>
      <c r="AG704" s="84" t="str">
        <f t="shared" si="100"/>
        <v/>
      </c>
      <c r="AI704" s="36">
        <f t="shared" si="101"/>
        <v>0</v>
      </c>
      <c r="AK704" s="36" t="str">
        <f t="shared" si="102"/>
        <v/>
      </c>
    </row>
    <row r="705" spans="1:37" x14ac:dyDescent="0.25">
      <c r="A705" s="34"/>
      <c r="B705" s="55"/>
      <c r="C705" s="56"/>
      <c r="D705" s="56"/>
      <c r="E705" s="56"/>
      <c r="F705" s="56"/>
      <c r="G705" s="57"/>
      <c r="H705" s="57"/>
      <c r="I705" s="58"/>
      <c r="J705" s="34"/>
      <c r="L705" s="36" t="str">
        <f>IF($B705="", "", IFERROR(FIND(Campaigns!$Q$4, $B705), ""))</f>
        <v/>
      </c>
      <c r="M705" s="73" t="str">
        <f t="shared" si="97"/>
        <v/>
      </c>
      <c r="N705" s="74" t="str">
        <f t="shared" si="98"/>
        <v/>
      </c>
      <c r="O705" s="22" t="str">
        <f t="shared" si="99"/>
        <v/>
      </c>
      <c r="Q705" s="20" t="str">
        <f t="shared" si="104"/>
        <v/>
      </c>
      <c r="R705" s="21" t="str">
        <f t="shared" si="106"/>
        <v/>
      </c>
      <c r="S705" s="21" t="str">
        <f t="shared" si="106"/>
        <v/>
      </c>
      <c r="T705" s="21" t="str">
        <f t="shared" si="106"/>
        <v/>
      </c>
      <c r="U705" s="21" t="str">
        <f t="shared" si="106"/>
        <v/>
      </c>
      <c r="V705" s="21" t="str">
        <f t="shared" si="106"/>
        <v/>
      </c>
      <c r="W705" s="21" t="str">
        <f t="shared" si="106"/>
        <v/>
      </c>
      <c r="X705" s="21" t="str">
        <f t="shared" si="106"/>
        <v/>
      </c>
      <c r="Y705" s="21" t="str">
        <f t="shared" si="106"/>
        <v/>
      </c>
      <c r="Z705" s="21" t="str">
        <f t="shared" si="106"/>
        <v/>
      </c>
      <c r="AA705" s="21" t="str">
        <f t="shared" si="106"/>
        <v/>
      </c>
      <c r="AB705" s="38" t="str">
        <f t="shared" si="106"/>
        <v/>
      </c>
      <c r="AD705" s="36" t="str">
        <f>IF($N705="", "", IFERROR(INDEX(Campaigns!$D$11:$D$380, MATCH($N705, Campaigns!$E$11:$E$380, 0)), ""))</f>
        <v/>
      </c>
      <c r="AE705" s="38" t="str">
        <f>IF(COUNTIF($Q705:$AB705, "X")=0, "", IFERROR(INDEX('Intro &amp; Setup'!$T$17:$T$28, MATCH(INDEX($Q$10:$AB$10, $AC705, MATCH("X", $Q705:$AB705, 0)), 'Intro &amp; Setup'!$AA$17:$AA$28, 0)), ""))</f>
        <v/>
      </c>
      <c r="AG705" s="84" t="str">
        <f t="shared" si="100"/>
        <v/>
      </c>
      <c r="AI705" s="36">
        <f t="shared" si="101"/>
        <v>0</v>
      </c>
      <c r="AK705" s="36" t="str">
        <f t="shared" si="102"/>
        <v/>
      </c>
    </row>
    <row r="706" spans="1:37" x14ac:dyDescent="0.25">
      <c r="A706" s="34"/>
      <c r="B706" s="55"/>
      <c r="C706" s="56"/>
      <c r="D706" s="56"/>
      <c r="E706" s="56"/>
      <c r="F706" s="56"/>
      <c r="G706" s="57"/>
      <c r="H706" s="57"/>
      <c r="I706" s="58"/>
      <c r="J706" s="34"/>
      <c r="L706" s="36" t="str">
        <f>IF($B706="", "", IFERROR(FIND(Campaigns!$Q$4, $B706), ""))</f>
        <v/>
      </c>
      <c r="M706" s="73" t="str">
        <f t="shared" si="97"/>
        <v/>
      </c>
      <c r="N706" s="74" t="str">
        <f t="shared" si="98"/>
        <v/>
      </c>
      <c r="O706" s="22" t="str">
        <f t="shared" si="99"/>
        <v/>
      </c>
      <c r="Q706" s="20" t="str">
        <f t="shared" si="104"/>
        <v/>
      </c>
      <c r="R706" s="21" t="str">
        <f t="shared" si="106"/>
        <v/>
      </c>
      <c r="S706" s="21" t="str">
        <f t="shared" si="106"/>
        <v/>
      </c>
      <c r="T706" s="21" t="str">
        <f t="shared" si="106"/>
        <v/>
      </c>
      <c r="U706" s="21" t="str">
        <f t="shared" si="106"/>
        <v/>
      </c>
      <c r="V706" s="21" t="str">
        <f t="shared" si="106"/>
        <v/>
      </c>
      <c r="W706" s="21" t="str">
        <f t="shared" si="106"/>
        <v/>
      </c>
      <c r="X706" s="21" t="str">
        <f t="shared" si="106"/>
        <v/>
      </c>
      <c r="Y706" s="21" t="str">
        <f t="shared" si="106"/>
        <v/>
      </c>
      <c r="Z706" s="21" t="str">
        <f t="shared" si="106"/>
        <v/>
      </c>
      <c r="AA706" s="21" t="str">
        <f t="shared" si="106"/>
        <v/>
      </c>
      <c r="AB706" s="38" t="str">
        <f t="shared" si="106"/>
        <v/>
      </c>
      <c r="AD706" s="36" t="str">
        <f>IF($N706="", "", IFERROR(INDEX(Campaigns!$D$11:$D$380, MATCH($N706, Campaigns!$E$11:$E$380, 0)), ""))</f>
        <v/>
      </c>
      <c r="AE706" s="38" t="str">
        <f>IF(COUNTIF($Q706:$AB706, "X")=0, "", IFERROR(INDEX('Intro &amp; Setup'!$T$17:$T$28, MATCH(INDEX($Q$10:$AB$10, $AC706, MATCH("X", $Q706:$AB706, 0)), 'Intro &amp; Setup'!$AA$17:$AA$28, 0)), ""))</f>
        <v/>
      </c>
      <c r="AG706" s="84" t="str">
        <f t="shared" si="100"/>
        <v/>
      </c>
      <c r="AI706" s="36">
        <f t="shared" si="101"/>
        <v>0</v>
      </c>
      <c r="AK706" s="36" t="str">
        <f t="shared" si="102"/>
        <v/>
      </c>
    </row>
    <row r="707" spans="1:37" x14ac:dyDescent="0.25">
      <c r="A707" s="34"/>
      <c r="B707" s="55"/>
      <c r="C707" s="56"/>
      <c r="D707" s="56"/>
      <c r="E707" s="56"/>
      <c r="F707" s="56"/>
      <c r="G707" s="57"/>
      <c r="H707" s="57"/>
      <c r="I707" s="58"/>
      <c r="J707" s="34"/>
      <c r="L707" s="36" t="str">
        <f>IF($B707="", "", IFERROR(FIND(Campaigns!$Q$4, $B707), ""))</f>
        <v/>
      </c>
      <c r="M707" s="73" t="str">
        <f t="shared" si="97"/>
        <v/>
      </c>
      <c r="N707" s="74" t="str">
        <f t="shared" si="98"/>
        <v/>
      </c>
      <c r="O707" s="22" t="str">
        <f t="shared" si="99"/>
        <v/>
      </c>
      <c r="Q707" s="20" t="str">
        <f t="shared" si="104"/>
        <v/>
      </c>
      <c r="R707" s="21" t="str">
        <f t="shared" si="106"/>
        <v/>
      </c>
      <c r="S707" s="21" t="str">
        <f t="shared" si="106"/>
        <v/>
      </c>
      <c r="T707" s="21" t="str">
        <f t="shared" si="106"/>
        <v/>
      </c>
      <c r="U707" s="21" t="str">
        <f t="shared" si="106"/>
        <v/>
      </c>
      <c r="V707" s="21" t="str">
        <f t="shared" si="106"/>
        <v/>
      </c>
      <c r="W707" s="21" t="str">
        <f t="shared" si="106"/>
        <v/>
      </c>
      <c r="X707" s="21" t="str">
        <f t="shared" si="106"/>
        <v/>
      </c>
      <c r="Y707" s="21" t="str">
        <f t="shared" si="106"/>
        <v/>
      </c>
      <c r="Z707" s="21" t="str">
        <f t="shared" si="106"/>
        <v/>
      </c>
      <c r="AA707" s="21" t="str">
        <f t="shared" si="106"/>
        <v/>
      </c>
      <c r="AB707" s="38" t="str">
        <f t="shared" si="106"/>
        <v/>
      </c>
      <c r="AD707" s="36" t="str">
        <f>IF($N707="", "", IFERROR(INDEX(Campaigns!$D$11:$D$380, MATCH($N707, Campaigns!$E$11:$E$380, 0)), ""))</f>
        <v/>
      </c>
      <c r="AE707" s="38" t="str">
        <f>IF(COUNTIF($Q707:$AB707, "X")=0, "", IFERROR(INDEX('Intro &amp; Setup'!$T$17:$T$28, MATCH(INDEX($Q$10:$AB$10, $AC707, MATCH("X", $Q707:$AB707, 0)), 'Intro &amp; Setup'!$AA$17:$AA$28, 0)), ""))</f>
        <v/>
      </c>
      <c r="AG707" s="84" t="str">
        <f t="shared" si="100"/>
        <v/>
      </c>
      <c r="AI707" s="36">
        <f t="shared" si="101"/>
        <v>0</v>
      </c>
      <c r="AK707" s="36" t="str">
        <f t="shared" si="102"/>
        <v/>
      </c>
    </row>
    <row r="708" spans="1:37" x14ac:dyDescent="0.25">
      <c r="A708" s="34"/>
      <c r="B708" s="55"/>
      <c r="C708" s="56"/>
      <c r="D708" s="56"/>
      <c r="E708" s="56"/>
      <c r="F708" s="56"/>
      <c r="G708" s="57"/>
      <c r="H708" s="57"/>
      <c r="I708" s="58"/>
      <c r="J708" s="34"/>
      <c r="L708" s="36" t="str">
        <f>IF($B708="", "", IFERROR(FIND(Campaigns!$Q$4, $B708), ""))</f>
        <v/>
      </c>
      <c r="M708" s="73" t="str">
        <f t="shared" si="97"/>
        <v/>
      </c>
      <c r="N708" s="74" t="str">
        <f t="shared" si="98"/>
        <v/>
      </c>
      <c r="O708" s="22" t="str">
        <f t="shared" si="99"/>
        <v/>
      </c>
      <c r="Q708" s="20" t="str">
        <f t="shared" si="104"/>
        <v/>
      </c>
      <c r="R708" s="21" t="str">
        <f t="shared" si="106"/>
        <v/>
      </c>
      <c r="S708" s="21" t="str">
        <f t="shared" si="106"/>
        <v/>
      </c>
      <c r="T708" s="21" t="str">
        <f t="shared" si="106"/>
        <v/>
      </c>
      <c r="U708" s="21" t="str">
        <f t="shared" si="106"/>
        <v/>
      </c>
      <c r="V708" s="21" t="str">
        <f t="shared" si="106"/>
        <v/>
      </c>
      <c r="W708" s="21" t="str">
        <f t="shared" si="106"/>
        <v/>
      </c>
      <c r="X708" s="21" t="str">
        <f t="shared" si="106"/>
        <v/>
      </c>
      <c r="Y708" s="21" t="str">
        <f t="shared" si="106"/>
        <v/>
      </c>
      <c r="Z708" s="21" t="str">
        <f t="shared" si="106"/>
        <v/>
      </c>
      <c r="AA708" s="21" t="str">
        <f t="shared" si="106"/>
        <v/>
      </c>
      <c r="AB708" s="38" t="str">
        <f t="shared" si="106"/>
        <v/>
      </c>
      <c r="AD708" s="36" t="str">
        <f>IF($N708="", "", IFERROR(INDEX(Campaigns!$D$11:$D$380, MATCH($N708, Campaigns!$E$11:$E$380, 0)), ""))</f>
        <v/>
      </c>
      <c r="AE708" s="38" t="str">
        <f>IF(COUNTIF($Q708:$AB708, "X")=0, "", IFERROR(INDEX('Intro &amp; Setup'!$T$17:$T$28, MATCH(INDEX($Q$10:$AB$10, $AC708, MATCH("X", $Q708:$AB708, 0)), 'Intro &amp; Setup'!$AA$17:$AA$28, 0)), ""))</f>
        <v/>
      </c>
      <c r="AG708" s="84" t="str">
        <f t="shared" si="100"/>
        <v/>
      </c>
      <c r="AI708" s="36">
        <f t="shared" si="101"/>
        <v>0</v>
      </c>
      <c r="AK708" s="36" t="str">
        <f t="shared" si="102"/>
        <v/>
      </c>
    </row>
    <row r="709" spans="1:37" x14ac:dyDescent="0.25">
      <c r="A709" s="34"/>
      <c r="B709" s="55"/>
      <c r="C709" s="56"/>
      <c r="D709" s="56"/>
      <c r="E709" s="56"/>
      <c r="F709" s="56"/>
      <c r="G709" s="57"/>
      <c r="H709" s="57"/>
      <c r="I709" s="58"/>
      <c r="J709" s="34"/>
      <c r="L709" s="36" t="str">
        <f>IF($B709="", "", IFERROR(FIND(Campaigns!$Q$4, $B709), ""))</f>
        <v/>
      </c>
      <c r="M709" s="73" t="str">
        <f t="shared" si="97"/>
        <v/>
      </c>
      <c r="N709" s="74" t="str">
        <f t="shared" si="98"/>
        <v/>
      </c>
      <c r="O709" s="22" t="str">
        <f t="shared" si="99"/>
        <v/>
      </c>
      <c r="Q709" s="20" t="str">
        <f t="shared" si="104"/>
        <v/>
      </c>
      <c r="R709" s="21" t="str">
        <f t="shared" si="106"/>
        <v/>
      </c>
      <c r="S709" s="21" t="str">
        <f t="shared" si="106"/>
        <v/>
      </c>
      <c r="T709" s="21" t="str">
        <f t="shared" si="106"/>
        <v/>
      </c>
      <c r="U709" s="21" t="str">
        <f t="shared" si="106"/>
        <v/>
      </c>
      <c r="V709" s="21" t="str">
        <f t="shared" si="106"/>
        <v/>
      </c>
      <c r="W709" s="21" t="str">
        <f t="shared" si="106"/>
        <v/>
      </c>
      <c r="X709" s="21" t="str">
        <f t="shared" si="106"/>
        <v/>
      </c>
      <c r="Y709" s="21" t="str">
        <f t="shared" si="106"/>
        <v/>
      </c>
      <c r="Z709" s="21" t="str">
        <f t="shared" si="106"/>
        <v/>
      </c>
      <c r="AA709" s="21" t="str">
        <f t="shared" si="106"/>
        <v/>
      </c>
      <c r="AB709" s="38" t="str">
        <f t="shared" si="106"/>
        <v/>
      </c>
      <c r="AD709" s="36" t="str">
        <f>IF($N709="", "", IFERROR(INDEX(Campaigns!$D$11:$D$380, MATCH($N709, Campaigns!$E$11:$E$380, 0)), ""))</f>
        <v/>
      </c>
      <c r="AE709" s="38" t="str">
        <f>IF(COUNTIF($Q709:$AB709, "X")=0, "", IFERROR(INDEX('Intro &amp; Setup'!$T$17:$T$28, MATCH(INDEX($Q$10:$AB$10, $AC709, MATCH("X", $Q709:$AB709, 0)), 'Intro &amp; Setup'!$AA$17:$AA$28, 0)), ""))</f>
        <v/>
      </c>
      <c r="AG709" s="84" t="str">
        <f t="shared" si="100"/>
        <v/>
      </c>
      <c r="AI709" s="36">
        <f t="shared" si="101"/>
        <v>0</v>
      </c>
      <c r="AK709" s="36" t="str">
        <f t="shared" si="102"/>
        <v/>
      </c>
    </row>
    <row r="710" spans="1:37" x14ac:dyDescent="0.25">
      <c r="A710" s="34"/>
      <c r="B710" s="55"/>
      <c r="C710" s="56"/>
      <c r="D710" s="56"/>
      <c r="E710" s="56"/>
      <c r="F710" s="56"/>
      <c r="G710" s="57"/>
      <c r="H710" s="57"/>
      <c r="I710" s="58"/>
      <c r="J710" s="34"/>
      <c r="L710" s="36" t="str">
        <f>IF($B710="", "", IFERROR(FIND(Campaigns!$Q$4, $B710), ""))</f>
        <v/>
      </c>
      <c r="M710" s="73" t="str">
        <f t="shared" si="97"/>
        <v/>
      </c>
      <c r="N710" s="74" t="str">
        <f t="shared" si="98"/>
        <v/>
      </c>
      <c r="O710" s="22" t="str">
        <f t="shared" si="99"/>
        <v/>
      </c>
      <c r="Q710" s="20" t="str">
        <f t="shared" si="104"/>
        <v/>
      </c>
      <c r="R710" s="21" t="str">
        <f t="shared" si="106"/>
        <v/>
      </c>
      <c r="S710" s="21" t="str">
        <f t="shared" si="106"/>
        <v/>
      </c>
      <c r="T710" s="21" t="str">
        <f t="shared" si="106"/>
        <v/>
      </c>
      <c r="U710" s="21" t="str">
        <f t="shared" si="106"/>
        <v/>
      </c>
      <c r="V710" s="21" t="str">
        <f t="shared" si="106"/>
        <v/>
      </c>
      <c r="W710" s="21" t="str">
        <f t="shared" si="106"/>
        <v/>
      </c>
      <c r="X710" s="21" t="str">
        <f t="shared" si="106"/>
        <v/>
      </c>
      <c r="Y710" s="21" t="str">
        <f t="shared" si="106"/>
        <v/>
      </c>
      <c r="Z710" s="21" t="str">
        <f t="shared" si="106"/>
        <v/>
      </c>
      <c r="AA710" s="21" t="str">
        <f t="shared" si="106"/>
        <v/>
      </c>
      <c r="AB710" s="38" t="str">
        <f t="shared" si="106"/>
        <v/>
      </c>
      <c r="AD710" s="36" t="str">
        <f>IF($N710="", "", IFERROR(INDEX(Campaigns!$D$11:$D$380, MATCH($N710, Campaigns!$E$11:$E$380, 0)), ""))</f>
        <v/>
      </c>
      <c r="AE710" s="38" t="str">
        <f>IF(COUNTIF($Q710:$AB710, "X")=0, "", IFERROR(INDEX('Intro &amp; Setup'!$T$17:$T$28, MATCH(INDEX($Q$10:$AB$10, $AC710, MATCH("X", $Q710:$AB710, 0)), 'Intro &amp; Setup'!$AA$17:$AA$28, 0)), ""))</f>
        <v/>
      </c>
      <c r="AG710" s="84" t="str">
        <f t="shared" si="100"/>
        <v/>
      </c>
      <c r="AI710" s="36">
        <f t="shared" si="101"/>
        <v>0</v>
      </c>
      <c r="AK710" s="36" t="str">
        <f t="shared" si="102"/>
        <v/>
      </c>
    </row>
    <row r="711" spans="1:37" x14ac:dyDescent="0.25">
      <c r="A711" s="34"/>
      <c r="B711" s="55"/>
      <c r="C711" s="56"/>
      <c r="D711" s="56"/>
      <c r="E711" s="56"/>
      <c r="F711" s="56"/>
      <c r="G711" s="57"/>
      <c r="H711" s="57"/>
      <c r="I711" s="58"/>
      <c r="J711" s="34"/>
      <c r="L711" s="36" t="str">
        <f>IF($B711="", "", IFERROR(FIND(Campaigns!$Q$4, $B711), ""))</f>
        <v/>
      </c>
      <c r="M711" s="73" t="str">
        <f t="shared" si="97"/>
        <v/>
      </c>
      <c r="N711" s="74" t="str">
        <f t="shared" si="98"/>
        <v/>
      </c>
      <c r="O711" s="22" t="str">
        <f t="shared" si="99"/>
        <v/>
      </c>
      <c r="Q711" s="20" t="str">
        <f t="shared" si="104"/>
        <v/>
      </c>
      <c r="R711" s="21" t="str">
        <f t="shared" si="106"/>
        <v/>
      </c>
      <c r="S711" s="21" t="str">
        <f t="shared" si="106"/>
        <v/>
      </c>
      <c r="T711" s="21" t="str">
        <f t="shared" si="106"/>
        <v/>
      </c>
      <c r="U711" s="21" t="str">
        <f t="shared" si="106"/>
        <v/>
      </c>
      <c r="V711" s="21" t="str">
        <f t="shared" si="106"/>
        <v/>
      </c>
      <c r="W711" s="21" t="str">
        <f t="shared" si="106"/>
        <v/>
      </c>
      <c r="X711" s="21" t="str">
        <f t="shared" si="106"/>
        <v/>
      </c>
      <c r="Y711" s="21" t="str">
        <f t="shared" si="106"/>
        <v/>
      </c>
      <c r="Z711" s="21" t="str">
        <f t="shared" si="106"/>
        <v/>
      </c>
      <c r="AA711" s="21" t="str">
        <f t="shared" si="106"/>
        <v/>
      </c>
      <c r="AB711" s="38" t="str">
        <f t="shared" si="106"/>
        <v/>
      </c>
      <c r="AD711" s="36" t="str">
        <f>IF($N711="", "", IFERROR(INDEX(Campaigns!$D$11:$D$380, MATCH($N711, Campaigns!$E$11:$E$380, 0)), ""))</f>
        <v/>
      </c>
      <c r="AE711" s="38" t="str">
        <f>IF(COUNTIF($Q711:$AB711, "X")=0, "", IFERROR(INDEX('Intro &amp; Setup'!$T$17:$T$28, MATCH(INDEX($Q$10:$AB$10, $AC711, MATCH("X", $Q711:$AB711, 0)), 'Intro &amp; Setup'!$AA$17:$AA$28, 0)), ""))</f>
        <v/>
      </c>
      <c r="AG711" s="84" t="str">
        <f t="shared" si="100"/>
        <v/>
      </c>
      <c r="AI711" s="36">
        <f t="shared" si="101"/>
        <v>0</v>
      </c>
      <c r="AK711" s="36" t="str">
        <f t="shared" si="102"/>
        <v/>
      </c>
    </row>
    <row r="712" spans="1:37" x14ac:dyDescent="0.25">
      <c r="A712" s="34"/>
      <c r="B712" s="55"/>
      <c r="C712" s="56"/>
      <c r="D712" s="56"/>
      <c r="E712" s="56"/>
      <c r="F712" s="56"/>
      <c r="G712" s="57"/>
      <c r="H712" s="57"/>
      <c r="I712" s="58"/>
      <c r="J712" s="34"/>
      <c r="L712" s="36" t="str">
        <f>IF($B712="", "", IFERROR(FIND(Campaigns!$Q$4, $B712), ""))</f>
        <v/>
      </c>
      <c r="M712" s="73" t="str">
        <f t="shared" si="97"/>
        <v/>
      </c>
      <c r="N712" s="74" t="str">
        <f t="shared" si="98"/>
        <v/>
      </c>
      <c r="O712" s="22" t="str">
        <f t="shared" si="99"/>
        <v/>
      </c>
      <c r="Q712" s="20" t="str">
        <f t="shared" si="104"/>
        <v/>
      </c>
      <c r="R712" s="21" t="str">
        <f t="shared" si="106"/>
        <v/>
      </c>
      <c r="S712" s="21" t="str">
        <f t="shared" si="106"/>
        <v/>
      </c>
      <c r="T712" s="21" t="str">
        <f t="shared" si="106"/>
        <v/>
      </c>
      <c r="U712" s="21" t="str">
        <f t="shared" si="106"/>
        <v/>
      </c>
      <c r="V712" s="21" t="str">
        <f t="shared" si="106"/>
        <v/>
      </c>
      <c r="W712" s="21" t="str">
        <f t="shared" si="106"/>
        <v/>
      </c>
      <c r="X712" s="21" t="str">
        <f t="shared" si="106"/>
        <v/>
      </c>
      <c r="Y712" s="21" t="str">
        <f t="shared" si="106"/>
        <v/>
      </c>
      <c r="Z712" s="21" t="str">
        <f t="shared" si="106"/>
        <v/>
      </c>
      <c r="AA712" s="21" t="str">
        <f t="shared" si="106"/>
        <v/>
      </c>
      <c r="AB712" s="38" t="str">
        <f t="shared" si="106"/>
        <v/>
      </c>
      <c r="AD712" s="36" t="str">
        <f>IF($N712="", "", IFERROR(INDEX(Campaigns!$D$11:$D$380, MATCH($N712, Campaigns!$E$11:$E$380, 0)), ""))</f>
        <v/>
      </c>
      <c r="AE712" s="38" t="str">
        <f>IF(COUNTIF($Q712:$AB712, "X")=0, "", IFERROR(INDEX('Intro &amp; Setup'!$T$17:$T$28, MATCH(INDEX($Q$10:$AB$10, $AC712, MATCH("X", $Q712:$AB712, 0)), 'Intro &amp; Setup'!$AA$17:$AA$28, 0)), ""))</f>
        <v/>
      </c>
      <c r="AG712" s="84" t="str">
        <f t="shared" si="100"/>
        <v/>
      </c>
      <c r="AI712" s="36">
        <f t="shared" si="101"/>
        <v>0</v>
      </c>
      <c r="AK712" s="36" t="str">
        <f t="shared" si="102"/>
        <v/>
      </c>
    </row>
    <row r="713" spans="1:37" x14ac:dyDescent="0.25">
      <c r="A713" s="34"/>
      <c r="B713" s="55"/>
      <c r="C713" s="56"/>
      <c r="D713" s="56"/>
      <c r="E713" s="56"/>
      <c r="F713" s="56"/>
      <c r="G713" s="57"/>
      <c r="H713" s="57"/>
      <c r="I713" s="58"/>
      <c r="J713" s="34"/>
      <c r="L713" s="36" t="str">
        <f>IF($B713="", "", IFERROR(FIND(Campaigns!$Q$4, $B713), ""))</f>
        <v/>
      </c>
      <c r="M713" s="73" t="str">
        <f t="shared" si="97"/>
        <v/>
      </c>
      <c r="N713" s="74" t="str">
        <f t="shared" si="98"/>
        <v/>
      </c>
      <c r="O713" s="22" t="str">
        <f t="shared" si="99"/>
        <v/>
      </c>
      <c r="Q713" s="20" t="str">
        <f t="shared" si="104"/>
        <v/>
      </c>
      <c r="R713" s="21" t="str">
        <f t="shared" si="106"/>
        <v/>
      </c>
      <c r="S713" s="21" t="str">
        <f t="shared" si="106"/>
        <v/>
      </c>
      <c r="T713" s="21" t="str">
        <f t="shared" si="106"/>
        <v/>
      </c>
      <c r="U713" s="21" t="str">
        <f t="shared" si="106"/>
        <v/>
      </c>
      <c r="V713" s="21" t="str">
        <f t="shared" si="106"/>
        <v/>
      </c>
      <c r="W713" s="21" t="str">
        <f t="shared" si="106"/>
        <v/>
      </c>
      <c r="X713" s="21" t="str">
        <f t="shared" si="106"/>
        <v/>
      </c>
      <c r="Y713" s="21" t="str">
        <f t="shared" si="106"/>
        <v/>
      </c>
      <c r="Z713" s="21" t="str">
        <f t="shared" si="106"/>
        <v/>
      </c>
      <c r="AA713" s="21" t="str">
        <f t="shared" si="106"/>
        <v/>
      </c>
      <c r="AB713" s="38" t="str">
        <f t="shared" si="106"/>
        <v/>
      </c>
      <c r="AD713" s="36" t="str">
        <f>IF($N713="", "", IFERROR(INDEX(Campaigns!$D$11:$D$380, MATCH($N713, Campaigns!$E$11:$E$380, 0)), ""))</f>
        <v/>
      </c>
      <c r="AE713" s="38" t="str">
        <f>IF(COUNTIF($Q713:$AB713, "X")=0, "", IFERROR(INDEX('Intro &amp; Setup'!$T$17:$T$28, MATCH(INDEX($Q$10:$AB$10, $AC713, MATCH("X", $Q713:$AB713, 0)), 'Intro &amp; Setup'!$AA$17:$AA$28, 0)), ""))</f>
        <v/>
      </c>
      <c r="AG713" s="84" t="str">
        <f t="shared" si="100"/>
        <v/>
      </c>
      <c r="AI713" s="36">
        <f t="shared" si="101"/>
        <v>0</v>
      </c>
      <c r="AK713" s="36" t="str">
        <f t="shared" si="102"/>
        <v/>
      </c>
    </row>
    <row r="714" spans="1:37" x14ac:dyDescent="0.25">
      <c r="A714" s="34"/>
      <c r="B714" s="55"/>
      <c r="C714" s="56"/>
      <c r="D714" s="56"/>
      <c r="E714" s="56"/>
      <c r="F714" s="56"/>
      <c r="G714" s="57"/>
      <c r="H714" s="57"/>
      <c r="I714" s="58"/>
      <c r="J714" s="34"/>
      <c r="L714" s="36" t="str">
        <f>IF($B714="", "", IFERROR(FIND(Campaigns!$Q$4, $B714), ""))</f>
        <v/>
      </c>
      <c r="M714" s="73" t="str">
        <f t="shared" si="97"/>
        <v/>
      </c>
      <c r="N714" s="74" t="str">
        <f t="shared" si="98"/>
        <v/>
      </c>
      <c r="O714" s="22" t="str">
        <f t="shared" si="99"/>
        <v/>
      </c>
      <c r="Q714" s="20" t="str">
        <f t="shared" si="104"/>
        <v/>
      </c>
      <c r="R714" s="21" t="str">
        <f t="shared" si="106"/>
        <v/>
      </c>
      <c r="S714" s="21" t="str">
        <f t="shared" si="106"/>
        <v/>
      </c>
      <c r="T714" s="21" t="str">
        <f t="shared" si="106"/>
        <v/>
      </c>
      <c r="U714" s="21" t="str">
        <f t="shared" si="106"/>
        <v/>
      </c>
      <c r="V714" s="21" t="str">
        <f t="shared" si="106"/>
        <v/>
      </c>
      <c r="W714" s="21" t="str">
        <f t="shared" si="106"/>
        <v/>
      </c>
      <c r="X714" s="21" t="str">
        <f t="shared" si="106"/>
        <v/>
      </c>
      <c r="Y714" s="21" t="str">
        <f t="shared" si="106"/>
        <v/>
      </c>
      <c r="Z714" s="21" t="str">
        <f t="shared" si="106"/>
        <v/>
      </c>
      <c r="AA714" s="21" t="str">
        <f t="shared" si="106"/>
        <v/>
      </c>
      <c r="AB714" s="38" t="str">
        <f t="shared" si="106"/>
        <v/>
      </c>
      <c r="AD714" s="36" t="str">
        <f>IF($N714="", "", IFERROR(INDEX(Campaigns!$D$11:$D$380, MATCH($N714, Campaigns!$E$11:$E$380, 0)), ""))</f>
        <v/>
      </c>
      <c r="AE714" s="38" t="str">
        <f>IF(COUNTIF($Q714:$AB714, "X")=0, "", IFERROR(INDEX('Intro &amp; Setup'!$T$17:$T$28, MATCH(INDEX($Q$10:$AB$10, $AC714, MATCH("X", $Q714:$AB714, 0)), 'Intro &amp; Setup'!$AA$17:$AA$28, 0)), ""))</f>
        <v/>
      </c>
      <c r="AG714" s="84" t="str">
        <f t="shared" si="100"/>
        <v/>
      </c>
      <c r="AI714" s="36">
        <f t="shared" si="101"/>
        <v>0</v>
      </c>
      <c r="AK714" s="36" t="str">
        <f t="shared" si="102"/>
        <v/>
      </c>
    </row>
    <row r="715" spans="1:37" x14ac:dyDescent="0.25">
      <c r="A715" s="34"/>
      <c r="B715" s="55"/>
      <c r="C715" s="56"/>
      <c r="D715" s="56"/>
      <c r="E715" s="56"/>
      <c r="F715" s="56"/>
      <c r="G715" s="57"/>
      <c r="H715" s="57"/>
      <c r="I715" s="58"/>
      <c r="J715" s="34"/>
      <c r="L715" s="36" t="str">
        <f>IF($B715="", "", IFERROR(FIND(Campaigns!$Q$4, $B715), ""))</f>
        <v/>
      </c>
      <c r="M715" s="73" t="str">
        <f t="shared" si="97"/>
        <v/>
      </c>
      <c r="N715" s="74" t="str">
        <f t="shared" si="98"/>
        <v/>
      </c>
      <c r="O715" s="22" t="str">
        <f t="shared" si="99"/>
        <v/>
      </c>
      <c r="Q715" s="20" t="str">
        <f t="shared" si="104"/>
        <v/>
      </c>
      <c r="R715" s="21" t="str">
        <f t="shared" si="106"/>
        <v/>
      </c>
      <c r="S715" s="21" t="str">
        <f t="shared" si="106"/>
        <v/>
      </c>
      <c r="T715" s="21" t="str">
        <f t="shared" si="106"/>
        <v/>
      </c>
      <c r="U715" s="21" t="str">
        <f t="shared" si="106"/>
        <v/>
      </c>
      <c r="V715" s="21" t="str">
        <f t="shared" si="106"/>
        <v/>
      </c>
      <c r="W715" s="21" t="str">
        <f t="shared" si="106"/>
        <v/>
      </c>
      <c r="X715" s="21" t="str">
        <f t="shared" si="106"/>
        <v/>
      </c>
      <c r="Y715" s="21" t="str">
        <f t="shared" si="106"/>
        <v/>
      </c>
      <c r="Z715" s="21" t="str">
        <f t="shared" si="106"/>
        <v/>
      </c>
      <c r="AA715" s="21" t="str">
        <f t="shared" si="106"/>
        <v/>
      </c>
      <c r="AB715" s="38" t="str">
        <f t="shared" si="106"/>
        <v/>
      </c>
      <c r="AD715" s="36" t="str">
        <f>IF($N715="", "", IFERROR(INDEX(Campaigns!$D$11:$D$380, MATCH($N715, Campaigns!$E$11:$E$380, 0)), ""))</f>
        <v/>
      </c>
      <c r="AE715" s="38" t="str">
        <f>IF(COUNTIF($Q715:$AB715, "X")=0, "", IFERROR(INDEX('Intro &amp; Setup'!$T$17:$T$28, MATCH(INDEX($Q$10:$AB$10, $AC715, MATCH("X", $Q715:$AB715, 0)), 'Intro &amp; Setup'!$AA$17:$AA$28, 0)), ""))</f>
        <v/>
      </c>
      <c r="AG715" s="84" t="str">
        <f t="shared" si="100"/>
        <v/>
      </c>
      <c r="AI715" s="36">
        <f t="shared" si="101"/>
        <v>0</v>
      </c>
      <c r="AK715" s="36" t="str">
        <f t="shared" si="102"/>
        <v/>
      </c>
    </row>
    <row r="716" spans="1:37" x14ac:dyDescent="0.25">
      <c r="A716" s="34"/>
      <c r="B716" s="55"/>
      <c r="C716" s="56"/>
      <c r="D716" s="56"/>
      <c r="E716" s="56"/>
      <c r="F716" s="56"/>
      <c r="G716" s="57"/>
      <c r="H716" s="57"/>
      <c r="I716" s="58"/>
      <c r="J716" s="34"/>
      <c r="L716" s="36" t="str">
        <f>IF($B716="", "", IFERROR(FIND(Campaigns!$Q$4, $B716), ""))</f>
        <v/>
      </c>
      <c r="M716" s="73" t="str">
        <f t="shared" ref="M716:M779" si="107">IFERROR(REPLACE($B716, 1, $L716+$L$9-1, ""), "")</f>
        <v/>
      </c>
      <c r="N716" s="74" t="str">
        <f t="shared" ref="N716:N779" si="108">IFERROR(LEFT($M716, FIND("-", $M716)-1), "")</f>
        <v/>
      </c>
      <c r="O716" s="22" t="str">
        <f t="shared" ref="O716:O779" si="109">IFERROR(REPLACE($M716, 1, FIND("-", $M716), ""), "")</f>
        <v/>
      </c>
      <c r="Q716" s="20" t="str">
        <f t="shared" si="104"/>
        <v/>
      </c>
      <c r="R716" s="21" t="str">
        <f t="shared" si="106"/>
        <v/>
      </c>
      <c r="S716" s="21" t="str">
        <f t="shared" si="106"/>
        <v/>
      </c>
      <c r="T716" s="21" t="str">
        <f t="shared" si="106"/>
        <v/>
      </c>
      <c r="U716" s="21" t="str">
        <f t="shared" si="106"/>
        <v/>
      </c>
      <c r="V716" s="21" t="str">
        <f t="shared" si="106"/>
        <v/>
      </c>
      <c r="W716" s="21" t="str">
        <f t="shared" si="106"/>
        <v/>
      </c>
      <c r="X716" s="21" t="str">
        <f t="shared" si="106"/>
        <v/>
      </c>
      <c r="Y716" s="21" t="str">
        <f t="shared" si="106"/>
        <v/>
      </c>
      <c r="Z716" s="21" t="str">
        <f t="shared" si="106"/>
        <v/>
      </c>
      <c r="AA716" s="21" t="str">
        <f t="shared" si="106"/>
        <v/>
      </c>
      <c r="AB716" s="38" t="str">
        <f t="shared" si="106"/>
        <v/>
      </c>
      <c r="AD716" s="36" t="str">
        <f>IF($N716="", "", IFERROR(INDEX(Campaigns!$D$11:$D$380, MATCH($N716, Campaigns!$E$11:$E$380, 0)), ""))</f>
        <v/>
      </c>
      <c r="AE716" s="38" t="str">
        <f>IF(COUNTIF($Q716:$AB716, "X")=0, "", IFERROR(INDEX('Intro &amp; Setup'!$T$17:$T$28, MATCH(INDEX($Q$10:$AB$10, $AC716, MATCH("X", $Q716:$AB716, 0)), 'Intro &amp; Setup'!$AA$17:$AA$28, 0)), ""))</f>
        <v/>
      </c>
      <c r="AG716" s="84" t="str">
        <f t="shared" ref="AG716:AG779" si="110">IF(OR($AD716="", $AE716=""), "", _xlfn.CONCAT($AD716, "-", $AE716))</f>
        <v/>
      </c>
      <c r="AI716" s="36">
        <f t="shared" ref="AI716:AI779" si="111">IF($AI$4=$AI$6, $C716, IF($AI$4=$AI$7, $D716, IF($AI$4=$AI$8, $F716, "")))</f>
        <v>0</v>
      </c>
      <c r="AK716" s="36" t="str">
        <f t="shared" ref="AK716:AK779" si="112">IF($AG716="", "", "X")</f>
        <v/>
      </c>
    </row>
    <row r="717" spans="1:37" x14ac:dyDescent="0.25">
      <c r="A717" s="34"/>
      <c r="B717" s="55"/>
      <c r="C717" s="56"/>
      <c r="D717" s="56"/>
      <c r="E717" s="56"/>
      <c r="F717" s="56"/>
      <c r="G717" s="57"/>
      <c r="H717" s="57"/>
      <c r="I717" s="58"/>
      <c r="J717" s="34"/>
      <c r="L717" s="36" t="str">
        <f>IF($B717="", "", IFERROR(FIND(Campaigns!$Q$4, $B717), ""))</f>
        <v/>
      </c>
      <c r="M717" s="73" t="str">
        <f t="shared" si="107"/>
        <v/>
      </c>
      <c r="N717" s="74" t="str">
        <f t="shared" si="108"/>
        <v/>
      </c>
      <c r="O717" s="22" t="str">
        <f t="shared" si="109"/>
        <v/>
      </c>
      <c r="Q717" s="20" t="str">
        <f t="shared" si="104"/>
        <v/>
      </c>
      <c r="R717" s="21" t="str">
        <f t="shared" si="106"/>
        <v/>
      </c>
      <c r="S717" s="21" t="str">
        <f t="shared" si="106"/>
        <v/>
      </c>
      <c r="T717" s="21" t="str">
        <f t="shared" si="106"/>
        <v/>
      </c>
      <c r="U717" s="21" t="str">
        <f t="shared" si="106"/>
        <v/>
      </c>
      <c r="V717" s="21" t="str">
        <f t="shared" si="106"/>
        <v/>
      </c>
      <c r="W717" s="21" t="str">
        <f t="shared" si="106"/>
        <v/>
      </c>
      <c r="X717" s="21" t="str">
        <f t="shared" si="106"/>
        <v/>
      </c>
      <c r="Y717" s="21" t="str">
        <f t="shared" si="106"/>
        <v/>
      </c>
      <c r="Z717" s="21" t="str">
        <f t="shared" si="106"/>
        <v/>
      </c>
      <c r="AA717" s="21" t="str">
        <f t="shared" si="106"/>
        <v/>
      </c>
      <c r="AB717" s="38" t="str">
        <f t="shared" si="106"/>
        <v/>
      </c>
      <c r="AD717" s="36" t="str">
        <f>IF($N717="", "", IFERROR(INDEX(Campaigns!$D$11:$D$380, MATCH($N717, Campaigns!$E$11:$E$380, 0)), ""))</f>
        <v/>
      </c>
      <c r="AE717" s="38" t="str">
        <f>IF(COUNTIF($Q717:$AB717, "X")=0, "", IFERROR(INDEX('Intro &amp; Setup'!$T$17:$T$28, MATCH(INDEX($Q$10:$AB$10, $AC717, MATCH("X", $Q717:$AB717, 0)), 'Intro &amp; Setup'!$AA$17:$AA$28, 0)), ""))</f>
        <v/>
      </c>
      <c r="AG717" s="84" t="str">
        <f t="shared" si="110"/>
        <v/>
      </c>
      <c r="AI717" s="36">
        <f t="shared" si="111"/>
        <v>0</v>
      </c>
      <c r="AK717" s="36" t="str">
        <f t="shared" si="112"/>
        <v/>
      </c>
    </row>
    <row r="718" spans="1:37" x14ac:dyDescent="0.25">
      <c r="A718" s="34"/>
      <c r="B718" s="55"/>
      <c r="C718" s="56"/>
      <c r="D718" s="56"/>
      <c r="E718" s="56"/>
      <c r="F718" s="56"/>
      <c r="G718" s="57"/>
      <c r="H718" s="57"/>
      <c r="I718" s="58"/>
      <c r="J718" s="34"/>
      <c r="L718" s="36" t="str">
        <f>IF($B718="", "", IFERROR(FIND(Campaigns!$Q$4, $B718), ""))</f>
        <v/>
      </c>
      <c r="M718" s="73" t="str">
        <f t="shared" si="107"/>
        <v/>
      </c>
      <c r="N718" s="74" t="str">
        <f t="shared" si="108"/>
        <v/>
      </c>
      <c r="O718" s="22" t="str">
        <f t="shared" si="109"/>
        <v/>
      </c>
      <c r="Q718" s="20" t="str">
        <f t="shared" si="104"/>
        <v/>
      </c>
      <c r="R718" s="21" t="str">
        <f t="shared" si="106"/>
        <v/>
      </c>
      <c r="S718" s="21" t="str">
        <f t="shared" si="106"/>
        <v/>
      </c>
      <c r="T718" s="21" t="str">
        <f t="shared" si="106"/>
        <v/>
      </c>
      <c r="U718" s="21" t="str">
        <f t="shared" si="106"/>
        <v/>
      </c>
      <c r="V718" s="21" t="str">
        <f t="shared" si="106"/>
        <v/>
      </c>
      <c r="W718" s="21" t="str">
        <f t="shared" si="106"/>
        <v/>
      </c>
      <c r="X718" s="21" t="str">
        <f t="shared" si="106"/>
        <v/>
      </c>
      <c r="Y718" s="21" t="str">
        <f t="shared" si="106"/>
        <v/>
      </c>
      <c r="Z718" s="21" t="str">
        <f t="shared" si="106"/>
        <v/>
      </c>
      <c r="AA718" s="21" t="str">
        <f t="shared" si="106"/>
        <v/>
      </c>
      <c r="AB718" s="38" t="str">
        <f t="shared" si="106"/>
        <v/>
      </c>
      <c r="AD718" s="36" t="str">
        <f>IF($N718="", "", IFERROR(INDEX(Campaigns!$D$11:$D$380, MATCH($N718, Campaigns!$E$11:$E$380, 0)), ""))</f>
        <v/>
      </c>
      <c r="AE718" s="38" t="str">
        <f>IF(COUNTIF($Q718:$AB718, "X")=0, "", IFERROR(INDEX('Intro &amp; Setup'!$T$17:$T$28, MATCH(INDEX($Q$10:$AB$10, $AC718, MATCH("X", $Q718:$AB718, 0)), 'Intro &amp; Setup'!$AA$17:$AA$28, 0)), ""))</f>
        <v/>
      </c>
      <c r="AG718" s="84" t="str">
        <f t="shared" si="110"/>
        <v/>
      </c>
      <c r="AI718" s="36">
        <f t="shared" si="111"/>
        <v>0</v>
      </c>
      <c r="AK718" s="36" t="str">
        <f t="shared" si="112"/>
        <v/>
      </c>
    </row>
    <row r="719" spans="1:37" x14ac:dyDescent="0.25">
      <c r="A719" s="34"/>
      <c r="B719" s="55"/>
      <c r="C719" s="56"/>
      <c r="D719" s="56"/>
      <c r="E719" s="56"/>
      <c r="F719" s="56"/>
      <c r="G719" s="57"/>
      <c r="H719" s="57"/>
      <c r="I719" s="58"/>
      <c r="J719" s="34"/>
      <c r="L719" s="36" t="str">
        <f>IF($B719="", "", IFERROR(FIND(Campaigns!$Q$4, $B719), ""))</f>
        <v/>
      </c>
      <c r="M719" s="73" t="str">
        <f t="shared" si="107"/>
        <v/>
      </c>
      <c r="N719" s="74" t="str">
        <f t="shared" si="108"/>
        <v/>
      </c>
      <c r="O719" s="22" t="str">
        <f t="shared" si="109"/>
        <v/>
      </c>
      <c r="Q719" s="20" t="str">
        <f t="shared" si="104"/>
        <v/>
      </c>
      <c r="R719" s="21" t="str">
        <f t="shared" si="106"/>
        <v/>
      </c>
      <c r="S719" s="21" t="str">
        <f t="shared" si="106"/>
        <v/>
      </c>
      <c r="T719" s="21" t="str">
        <f t="shared" si="106"/>
        <v/>
      </c>
      <c r="U719" s="21" t="str">
        <f t="shared" si="106"/>
        <v/>
      </c>
      <c r="V719" s="21" t="str">
        <f t="shared" si="106"/>
        <v/>
      </c>
      <c r="W719" s="21" t="str">
        <f t="shared" si="106"/>
        <v/>
      </c>
      <c r="X719" s="21" t="str">
        <f t="shared" si="106"/>
        <v/>
      </c>
      <c r="Y719" s="21" t="str">
        <f t="shared" si="106"/>
        <v/>
      </c>
      <c r="Z719" s="21" t="str">
        <f t="shared" si="106"/>
        <v/>
      </c>
      <c r="AA719" s="21" t="str">
        <f t="shared" si="106"/>
        <v/>
      </c>
      <c r="AB719" s="38" t="str">
        <f t="shared" si="106"/>
        <v/>
      </c>
      <c r="AD719" s="36" t="str">
        <f>IF($N719="", "", IFERROR(INDEX(Campaigns!$D$11:$D$380, MATCH($N719, Campaigns!$E$11:$E$380, 0)), ""))</f>
        <v/>
      </c>
      <c r="AE719" s="38" t="str">
        <f>IF(COUNTIF($Q719:$AB719, "X")=0, "", IFERROR(INDEX('Intro &amp; Setup'!$T$17:$T$28, MATCH(INDEX($Q$10:$AB$10, $AC719, MATCH("X", $Q719:$AB719, 0)), 'Intro &amp; Setup'!$AA$17:$AA$28, 0)), ""))</f>
        <v/>
      </c>
      <c r="AG719" s="84" t="str">
        <f t="shared" si="110"/>
        <v/>
      </c>
      <c r="AI719" s="36">
        <f t="shared" si="111"/>
        <v>0</v>
      </c>
      <c r="AK719" s="36" t="str">
        <f t="shared" si="112"/>
        <v/>
      </c>
    </row>
    <row r="720" spans="1:37" x14ac:dyDescent="0.25">
      <c r="A720" s="34"/>
      <c r="B720" s="55"/>
      <c r="C720" s="56"/>
      <c r="D720" s="56"/>
      <c r="E720" s="56"/>
      <c r="F720" s="56"/>
      <c r="G720" s="57"/>
      <c r="H720" s="57"/>
      <c r="I720" s="58"/>
      <c r="J720" s="34"/>
      <c r="L720" s="36" t="str">
        <f>IF($B720="", "", IFERROR(FIND(Campaigns!$Q$4, $B720), ""))</f>
        <v/>
      </c>
      <c r="M720" s="73" t="str">
        <f t="shared" si="107"/>
        <v/>
      </c>
      <c r="N720" s="74" t="str">
        <f t="shared" si="108"/>
        <v/>
      </c>
      <c r="O720" s="22" t="str">
        <f t="shared" si="109"/>
        <v/>
      </c>
      <c r="Q720" s="20" t="str">
        <f t="shared" si="104"/>
        <v/>
      </c>
      <c r="R720" s="21" t="str">
        <f t="shared" si="106"/>
        <v/>
      </c>
      <c r="S720" s="21" t="str">
        <f t="shared" si="106"/>
        <v/>
      </c>
      <c r="T720" s="21" t="str">
        <f t="shared" si="106"/>
        <v/>
      </c>
      <c r="U720" s="21" t="str">
        <f t="shared" si="106"/>
        <v/>
      </c>
      <c r="V720" s="21" t="str">
        <f t="shared" si="106"/>
        <v/>
      </c>
      <c r="W720" s="21" t="str">
        <f t="shared" si="106"/>
        <v/>
      </c>
      <c r="X720" s="21" t="str">
        <f t="shared" si="106"/>
        <v/>
      </c>
      <c r="Y720" s="21" t="str">
        <f t="shared" si="106"/>
        <v/>
      </c>
      <c r="Z720" s="21" t="str">
        <f t="shared" si="106"/>
        <v/>
      </c>
      <c r="AA720" s="21" t="str">
        <f t="shared" si="106"/>
        <v/>
      </c>
      <c r="AB720" s="38" t="str">
        <f t="shared" si="106"/>
        <v/>
      </c>
      <c r="AD720" s="36" t="str">
        <f>IF($N720="", "", IFERROR(INDEX(Campaigns!$D$11:$D$380, MATCH($N720, Campaigns!$E$11:$E$380, 0)), ""))</f>
        <v/>
      </c>
      <c r="AE720" s="38" t="str">
        <f>IF(COUNTIF($Q720:$AB720, "X")=0, "", IFERROR(INDEX('Intro &amp; Setup'!$T$17:$T$28, MATCH(INDEX($Q$10:$AB$10, $AC720, MATCH("X", $Q720:$AB720, 0)), 'Intro &amp; Setup'!$AA$17:$AA$28, 0)), ""))</f>
        <v/>
      </c>
      <c r="AG720" s="84" t="str">
        <f t="shared" si="110"/>
        <v/>
      </c>
      <c r="AI720" s="36">
        <f t="shared" si="111"/>
        <v>0</v>
      </c>
      <c r="AK720" s="36" t="str">
        <f t="shared" si="112"/>
        <v/>
      </c>
    </row>
    <row r="721" spans="1:37" x14ac:dyDescent="0.25">
      <c r="A721" s="34"/>
      <c r="B721" s="55"/>
      <c r="C721" s="56"/>
      <c r="D721" s="56"/>
      <c r="E721" s="56"/>
      <c r="F721" s="56"/>
      <c r="G721" s="57"/>
      <c r="H721" s="57"/>
      <c r="I721" s="58"/>
      <c r="J721" s="34"/>
      <c r="L721" s="36" t="str">
        <f>IF($B721="", "", IFERROR(FIND(Campaigns!$Q$4, $B721), ""))</f>
        <v/>
      </c>
      <c r="M721" s="73" t="str">
        <f t="shared" si="107"/>
        <v/>
      </c>
      <c r="N721" s="74" t="str">
        <f t="shared" si="108"/>
        <v/>
      </c>
      <c r="O721" s="22" t="str">
        <f t="shared" si="109"/>
        <v/>
      </c>
      <c r="Q721" s="20" t="str">
        <f t="shared" si="104"/>
        <v/>
      </c>
      <c r="R721" s="21" t="str">
        <f t="shared" si="106"/>
        <v/>
      </c>
      <c r="S721" s="21" t="str">
        <f t="shared" si="106"/>
        <v/>
      </c>
      <c r="T721" s="21" t="str">
        <f t="shared" si="106"/>
        <v/>
      </c>
      <c r="U721" s="21" t="str">
        <f t="shared" si="106"/>
        <v/>
      </c>
      <c r="V721" s="21" t="str">
        <f t="shared" si="106"/>
        <v/>
      </c>
      <c r="W721" s="21" t="str">
        <f t="shared" si="106"/>
        <v/>
      </c>
      <c r="X721" s="21" t="str">
        <f t="shared" si="106"/>
        <v/>
      </c>
      <c r="Y721" s="21" t="str">
        <f t="shared" si="106"/>
        <v/>
      </c>
      <c r="Z721" s="21" t="str">
        <f t="shared" si="106"/>
        <v/>
      </c>
      <c r="AA721" s="21" t="str">
        <f t="shared" si="106"/>
        <v/>
      </c>
      <c r="AB721" s="38" t="str">
        <f t="shared" si="106"/>
        <v/>
      </c>
      <c r="AD721" s="36" t="str">
        <f>IF($N721="", "", IFERROR(INDEX(Campaigns!$D$11:$D$380, MATCH($N721, Campaigns!$E$11:$E$380, 0)), ""))</f>
        <v/>
      </c>
      <c r="AE721" s="38" t="str">
        <f>IF(COUNTIF($Q721:$AB721, "X")=0, "", IFERROR(INDEX('Intro &amp; Setup'!$T$17:$T$28, MATCH(INDEX($Q$10:$AB$10, $AC721, MATCH("X", $Q721:$AB721, 0)), 'Intro &amp; Setup'!$AA$17:$AA$28, 0)), ""))</f>
        <v/>
      </c>
      <c r="AG721" s="84" t="str">
        <f t="shared" si="110"/>
        <v/>
      </c>
      <c r="AI721" s="36">
        <f t="shared" si="111"/>
        <v>0</v>
      </c>
      <c r="AK721" s="36" t="str">
        <f t="shared" si="112"/>
        <v/>
      </c>
    </row>
    <row r="722" spans="1:37" x14ac:dyDescent="0.25">
      <c r="A722" s="34"/>
      <c r="B722" s="55"/>
      <c r="C722" s="56"/>
      <c r="D722" s="56"/>
      <c r="E722" s="56"/>
      <c r="F722" s="56"/>
      <c r="G722" s="57"/>
      <c r="H722" s="57"/>
      <c r="I722" s="58"/>
      <c r="J722" s="34"/>
      <c r="L722" s="36" t="str">
        <f>IF($B722="", "", IFERROR(FIND(Campaigns!$Q$4, $B722), ""))</f>
        <v/>
      </c>
      <c r="M722" s="73" t="str">
        <f t="shared" si="107"/>
        <v/>
      </c>
      <c r="N722" s="74" t="str">
        <f t="shared" si="108"/>
        <v/>
      </c>
      <c r="O722" s="22" t="str">
        <f t="shared" si="109"/>
        <v/>
      </c>
      <c r="Q722" s="20" t="str">
        <f t="shared" si="104"/>
        <v/>
      </c>
      <c r="R722" s="21" t="str">
        <f t="shared" si="106"/>
        <v/>
      </c>
      <c r="S722" s="21" t="str">
        <f t="shared" si="106"/>
        <v/>
      </c>
      <c r="T722" s="21" t="str">
        <f t="shared" si="106"/>
        <v/>
      </c>
      <c r="U722" s="21" t="str">
        <f t="shared" si="106"/>
        <v/>
      </c>
      <c r="V722" s="21" t="str">
        <f t="shared" si="106"/>
        <v/>
      </c>
      <c r="W722" s="21" t="str">
        <f t="shared" si="106"/>
        <v/>
      </c>
      <c r="X722" s="21" t="str">
        <f t="shared" si="106"/>
        <v/>
      </c>
      <c r="Y722" s="21" t="str">
        <f t="shared" si="106"/>
        <v/>
      </c>
      <c r="Z722" s="21" t="str">
        <f t="shared" si="106"/>
        <v/>
      </c>
      <c r="AA722" s="21" t="str">
        <f t="shared" si="106"/>
        <v/>
      </c>
      <c r="AB722" s="38" t="str">
        <f t="shared" si="106"/>
        <v/>
      </c>
      <c r="AD722" s="36" t="str">
        <f>IF($N722="", "", IFERROR(INDEX(Campaigns!$D$11:$D$380, MATCH($N722, Campaigns!$E$11:$E$380, 0)), ""))</f>
        <v/>
      </c>
      <c r="AE722" s="38" t="str">
        <f>IF(COUNTIF($Q722:$AB722, "X")=0, "", IFERROR(INDEX('Intro &amp; Setup'!$T$17:$T$28, MATCH(INDEX($Q$10:$AB$10, $AC722, MATCH("X", $Q722:$AB722, 0)), 'Intro &amp; Setup'!$AA$17:$AA$28, 0)), ""))</f>
        <v/>
      </c>
      <c r="AG722" s="84" t="str">
        <f t="shared" si="110"/>
        <v/>
      </c>
      <c r="AI722" s="36">
        <f t="shared" si="111"/>
        <v>0</v>
      </c>
      <c r="AK722" s="36" t="str">
        <f t="shared" si="112"/>
        <v/>
      </c>
    </row>
    <row r="723" spans="1:37" x14ac:dyDescent="0.25">
      <c r="A723" s="34"/>
      <c r="B723" s="55"/>
      <c r="C723" s="56"/>
      <c r="D723" s="56"/>
      <c r="E723" s="56"/>
      <c r="F723" s="56"/>
      <c r="G723" s="57"/>
      <c r="H723" s="57"/>
      <c r="I723" s="58"/>
      <c r="J723" s="34"/>
      <c r="L723" s="36" t="str">
        <f>IF($B723="", "", IFERROR(FIND(Campaigns!$Q$4, $B723), ""))</f>
        <v/>
      </c>
      <c r="M723" s="73" t="str">
        <f t="shared" si="107"/>
        <v/>
      </c>
      <c r="N723" s="74" t="str">
        <f t="shared" si="108"/>
        <v/>
      </c>
      <c r="O723" s="22" t="str">
        <f t="shared" si="109"/>
        <v/>
      </c>
      <c r="Q723" s="20" t="str">
        <f t="shared" si="104"/>
        <v/>
      </c>
      <c r="R723" s="21" t="str">
        <f t="shared" si="106"/>
        <v/>
      </c>
      <c r="S723" s="21" t="str">
        <f t="shared" si="106"/>
        <v/>
      </c>
      <c r="T723" s="21" t="str">
        <f t="shared" si="106"/>
        <v/>
      </c>
      <c r="U723" s="21" t="str">
        <f t="shared" si="106"/>
        <v/>
      </c>
      <c r="V723" s="21" t="str">
        <f t="shared" si="106"/>
        <v/>
      </c>
      <c r="W723" s="21" t="str">
        <f t="shared" si="106"/>
        <v/>
      </c>
      <c r="X723" s="21" t="str">
        <f t="shared" si="106"/>
        <v/>
      </c>
      <c r="Y723" s="21" t="str">
        <f t="shared" si="106"/>
        <v/>
      </c>
      <c r="Z723" s="21" t="str">
        <f t="shared" si="106"/>
        <v/>
      </c>
      <c r="AA723" s="21" t="str">
        <f t="shared" si="106"/>
        <v/>
      </c>
      <c r="AB723" s="38" t="str">
        <f t="shared" si="106"/>
        <v/>
      </c>
      <c r="AD723" s="36" t="str">
        <f>IF($N723="", "", IFERROR(INDEX(Campaigns!$D$11:$D$380, MATCH($N723, Campaigns!$E$11:$E$380, 0)), ""))</f>
        <v/>
      </c>
      <c r="AE723" s="38" t="str">
        <f>IF(COUNTIF($Q723:$AB723, "X")=0, "", IFERROR(INDEX('Intro &amp; Setup'!$T$17:$T$28, MATCH(INDEX($Q$10:$AB$10, $AC723, MATCH("X", $Q723:$AB723, 0)), 'Intro &amp; Setup'!$AA$17:$AA$28, 0)), ""))</f>
        <v/>
      </c>
      <c r="AG723" s="84" t="str">
        <f t="shared" si="110"/>
        <v/>
      </c>
      <c r="AI723" s="36">
        <f t="shared" si="111"/>
        <v>0</v>
      </c>
      <c r="AK723" s="36" t="str">
        <f t="shared" si="112"/>
        <v/>
      </c>
    </row>
    <row r="724" spans="1:37" x14ac:dyDescent="0.25">
      <c r="A724" s="34"/>
      <c r="B724" s="55"/>
      <c r="C724" s="56"/>
      <c r="D724" s="56"/>
      <c r="E724" s="56"/>
      <c r="F724" s="56"/>
      <c r="G724" s="57"/>
      <c r="H724" s="57"/>
      <c r="I724" s="58"/>
      <c r="J724" s="34"/>
      <c r="L724" s="36" t="str">
        <f>IF($B724="", "", IFERROR(FIND(Campaigns!$Q$4, $B724), ""))</f>
        <v/>
      </c>
      <c r="M724" s="73" t="str">
        <f t="shared" si="107"/>
        <v/>
      </c>
      <c r="N724" s="74" t="str">
        <f t="shared" si="108"/>
        <v/>
      </c>
      <c r="O724" s="22" t="str">
        <f t="shared" si="109"/>
        <v/>
      </c>
      <c r="Q724" s="20" t="str">
        <f t="shared" si="104"/>
        <v/>
      </c>
      <c r="R724" s="21" t="str">
        <f t="shared" si="106"/>
        <v/>
      </c>
      <c r="S724" s="21" t="str">
        <f t="shared" si="106"/>
        <v/>
      </c>
      <c r="T724" s="21" t="str">
        <f t="shared" si="106"/>
        <v/>
      </c>
      <c r="U724" s="21" t="str">
        <f t="shared" si="106"/>
        <v/>
      </c>
      <c r="V724" s="21" t="str">
        <f t="shared" si="106"/>
        <v/>
      </c>
      <c r="W724" s="21" t="str">
        <f t="shared" si="106"/>
        <v/>
      </c>
      <c r="X724" s="21" t="str">
        <f t="shared" si="106"/>
        <v/>
      </c>
      <c r="Y724" s="21" t="str">
        <f t="shared" si="106"/>
        <v/>
      </c>
      <c r="Z724" s="21" t="str">
        <f t="shared" si="106"/>
        <v/>
      </c>
      <c r="AA724" s="21" t="str">
        <f t="shared" si="106"/>
        <v/>
      </c>
      <c r="AB724" s="38" t="str">
        <f t="shared" si="106"/>
        <v/>
      </c>
      <c r="AD724" s="36" t="str">
        <f>IF($N724="", "", IFERROR(INDEX(Campaigns!$D$11:$D$380, MATCH($N724, Campaigns!$E$11:$E$380, 0)), ""))</f>
        <v/>
      </c>
      <c r="AE724" s="38" t="str">
        <f>IF(COUNTIF($Q724:$AB724, "X")=0, "", IFERROR(INDEX('Intro &amp; Setup'!$T$17:$T$28, MATCH(INDEX($Q$10:$AB$10, $AC724, MATCH("X", $Q724:$AB724, 0)), 'Intro &amp; Setup'!$AA$17:$AA$28, 0)), ""))</f>
        <v/>
      </c>
      <c r="AG724" s="84" t="str">
        <f t="shared" si="110"/>
        <v/>
      </c>
      <c r="AI724" s="36">
        <f t="shared" si="111"/>
        <v>0</v>
      </c>
      <c r="AK724" s="36" t="str">
        <f t="shared" si="112"/>
        <v/>
      </c>
    </row>
    <row r="725" spans="1:37" x14ac:dyDescent="0.25">
      <c r="A725" s="34"/>
      <c r="B725" s="55"/>
      <c r="C725" s="56"/>
      <c r="D725" s="56"/>
      <c r="E725" s="56"/>
      <c r="F725" s="56"/>
      <c r="G725" s="57"/>
      <c r="H725" s="57"/>
      <c r="I725" s="58"/>
      <c r="J725" s="34"/>
      <c r="L725" s="36" t="str">
        <f>IF($B725="", "", IFERROR(FIND(Campaigns!$Q$4, $B725), ""))</f>
        <v/>
      </c>
      <c r="M725" s="73" t="str">
        <f t="shared" si="107"/>
        <v/>
      </c>
      <c r="N725" s="74" t="str">
        <f t="shared" si="108"/>
        <v/>
      </c>
      <c r="O725" s="22" t="str">
        <f t="shared" si="109"/>
        <v/>
      </c>
      <c r="Q725" s="20" t="str">
        <f t="shared" si="104"/>
        <v/>
      </c>
      <c r="R725" s="21" t="str">
        <f t="shared" si="106"/>
        <v/>
      </c>
      <c r="S725" s="21" t="str">
        <f t="shared" si="106"/>
        <v/>
      </c>
      <c r="T725" s="21" t="str">
        <f t="shared" si="106"/>
        <v/>
      </c>
      <c r="U725" s="21" t="str">
        <f t="shared" si="106"/>
        <v/>
      </c>
      <c r="V725" s="21" t="str">
        <f t="shared" si="106"/>
        <v/>
      </c>
      <c r="W725" s="21" t="str">
        <f t="shared" si="106"/>
        <v/>
      </c>
      <c r="X725" s="21" t="str">
        <f t="shared" si="106"/>
        <v/>
      </c>
      <c r="Y725" s="21" t="str">
        <f t="shared" si="106"/>
        <v/>
      </c>
      <c r="Z725" s="21" t="str">
        <f t="shared" si="106"/>
        <v/>
      </c>
      <c r="AA725" s="21" t="str">
        <f t="shared" si="106"/>
        <v/>
      </c>
      <c r="AB725" s="38" t="str">
        <f t="shared" si="106"/>
        <v/>
      </c>
      <c r="AD725" s="36" t="str">
        <f>IF($N725="", "", IFERROR(INDEX(Campaigns!$D$11:$D$380, MATCH($N725, Campaigns!$E$11:$E$380, 0)), ""))</f>
        <v/>
      </c>
      <c r="AE725" s="38" t="str">
        <f>IF(COUNTIF($Q725:$AB725, "X")=0, "", IFERROR(INDEX('Intro &amp; Setup'!$T$17:$T$28, MATCH(INDEX($Q$10:$AB$10, $AC725, MATCH("X", $Q725:$AB725, 0)), 'Intro &amp; Setup'!$AA$17:$AA$28, 0)), ""))</f>
        <v/>
      </c>
      <c r="AG725" s="84" t="str">
        <f t="shared" si="110"/>
        <v/>
      </c>
      <c r="AI725" s="36">
        <f t="shared" si="111"/>
        <v>0</v>
      </c>
      <c r="AK725" s="36" t="str">
        <f t="shared" si="112"/>
        <v/>
      </c>
    </row>
    <row r="726" spans="1:37" x14ac:dyDescent="0.25">
      <c r="A726" s="34"/>
      <c r="B726" s="55"/>
      <c r="C726" s="56"/>
      <c r="D726" s="56"/>
      <c r="E726" s="56"/>
      <c r="F726" s="56"/>
      <c r="G726" s="57"/>
      <c r="H726" s="57"/>
      <c r="I726" s="58"/>
      <c r="J726" s="34"/>
      <c r="L726" s="36" t="str">
        <f>IF($B726="", "", IFERROR(FIND(Campaigns!$Q$4, $B726), ""))</f>
        <v/>
      </c>
      <c r="M726" s="73" t="str">
        <f t="shared" si="107"/>
        <v/>
      </c>
      <c r="N726" s="74" t="str">
        <f t="shared" si="108"/>
        <v/>
      </c>
      <c r="O726" s="22" t="str">
        <f t="shared" si="109"/>
        <v/>
      </c>
      <c r="Q726" s="20" t="str">
        <f t="shared" si="104"/>
        <v/>
      </c>
      <c r="R726" s="21" t="str">
        <f t="shared" si="106"/>
        <v/>
      </c>
      <c r="S726" s="21" t="str">
        <f t="shared" ref="R726:AB749" si="113">IFERROR(IF(S$10="", "", IF(LEFT($O726, S$8)=S$10, "X", "")), "")</f>
        <v/>
      </c>
      <c r="T726" s="21" t="str">
        <f t="shared" si="113"/>
        <v/>
      </c>
      <c r="U726" s="21" t="str">
        <f t="shared" si="113"/>
        <v/>
      </c>
      <c r="V726" s="21" t="str">
        <f t="shared" si="113"/>
        <v/>
      </c>
      <c r="W726" s="21" t="str">
        <f t="shared" si="113"/>
        <v/>
      </c>
      <c r="X726" s="21" t="str">
        <f t="shared" si="113"/>
        <v/>
      </c>
      <c r="Y726" s="21" t="str">
        <f t="shared" si="113"/>
        <v/>
      </c>
      <c r="Z726" s="21" t="str">
        <f t="shared" si="113"/>
        <v/>
      </c>
      <c r="AA726" s="21" t="str">
        <f t="shared" si="113"/>
        <v/>
      </c>
      <c r="AB726" s="38" t="str">
        <f t="shared" si="113"/>
        <v/>
      </c>
      <c r="AD726" s="36" t="str">
        <f>IF($N726="", "", IFERROR(INDEX(Campaigns!$D$11:$D$380, MATCH($N726, Campaigns!$E$11:$E$380, 0)), ""))</f>
        <v/>
      </c>
      <c r="AE726" s="38" t="str">
        <f>IF(COUNTIF($Q726:$AB726, "X")=0, "", IFERROR(INDEX('Intro &amp; Setup'!$T$17:$T$28, MATCH(INDEX($Q$10:$AB$10, $AC726, MATCH("X", $Q726:$AB726, 0)), 'Intro &amp; Setup'!$AA$17:$AA$28, 0)), ""))</f>
        <v/>
      </c>
      <c r="AG726" s="84" t="str">
        <f t="shared" si="110"/>
        <v/>
      </c>
      <c r="AI726" s="36">
        <f t="shared" si="111"/>
        <v>0</v>
      </c>
      <c r="AK726" s="36" t="str">
        <f t="shared" si="112"/>
        <v/>
      </c>
    </row>
    <row r="727" spans="1:37" x14ac:dyDescent="0.25">
      <c r="A727" s="34"/>
      <c r="B727" s="55"/>
      <c r="C727" s="56"/>
      <c r="D727" s="56"/>
      <c r="E727" s="56"/>
      <c r="F727" s="56"/>
      <c r="G727" s="57"/>
      <c r="H727" s="57"/>
      <c r="I727" s="58"/>
      <c r="J727" s="34"/>
      <c r="L727" s="36" t="str">
        <f>IF($B727="", "", IFERROR(FIND(Campaigns!$Q$4, $B727), ""))</f>
        <v/>
      </c>
      <c r="M727" s="73" t="str">
        <f t="shared" si="107"/>
        <v/>
      </c>
      <c r="N727" s="74" t="str">
        <f t="shared" si="108"/>
        <v/>
      </c>
      <c r="O727" s="22" t="str">
        <f t="shared" si="109"/>
        <v/>
      </c>
      <c r="Q727" s="20" t="str">
        <f t="shared" si="104"/>
        <v/>
      </c>
      <c r="R727" s="21" t="str">
        <f t="shared" si="113"/>
        <v/>
      </c>
      <c r="S727" s="21" t="str">
        <f t="shared" si="113"/>
        <v/>
      </c>
      <c r="T727" s="21" t="str">
        <f t="shared" si="113"/>
        <v/>
      </c>
      <c r="U727" s="21" t="str">
        <f t="shared" si="113"/>
        <v/>
      </c>
      <c r="V727" s="21" t="str">
        <f t="shared" si="113"/>
        <v/>
      </c>
      <c r="W727" s="21" t="str">
        <f t="shared" si="113"/>
        <v/>
      </c>
      <c r="X727" s="21" t="str">
        <f t="shared" si="113"/>
        <v/>
      </c>
      <c r="Y727" s="21" t="str">
        <f t="shared" si="113"/>
        <v/>
      </c>
      <c r="Z727" s="21" t="str">
        <f t="shared" si="113"/>
        <v/>
      </c>
      <c r="AA727" s="21" t="str">
        <f t="shared" si="113"/>
        <v/>
      </c>
      <c r="AB727" s="38" t="str">
        <f t="shared" si="113"/>
        <v/>
      </c>
      <c r="AD727" s="36" t="str">
        <f>IF($N727="", "", IFERROR(INDEX(Campaigns!$D$11:$D$380, MATCH($N727, Campaigns!$E$11:$E$380, 0)), ""))</f>
        <v/>
      </c>
      <c r="AE727" s="38" t="str">
        <f>IF(COUNTIF($Q727:$AB727, "X")=0, "", IFERROR(INDEX('Intro &amp; Setup'!$T$17:$T$28, MATCH(INDEX($Q$10:$AB$10, $AC727, MATCH("X", $Q727:$AB727, 0)), 'Intro &amp; Setup'!$AA$17:$AA$28, 0)), ""))</f>
        <v/>
      </c>
      <c r="AG727" s="84" t="str">
        <f t="shared" si="110"/>
        <v/>
      </c>
      <c r="AI727" s="36">
        <f t="shared" si="111"/>
        <v>0</v>
      </c>
      <c r="AK727" s="36" t="str">
        <f t="shared" si="112"/>
        <v/>
      </c>
    </row>
    <row r="728" spans="1:37" x14ac:dyDescent="0.25">
      <c r="A728" s="34"/>
      <c r="B728" s="55"/>
      <c r="C728" s="56"/>
      <c r="D728" s="56"/>
      <c r="E728" s="56"/>
      <c r="F728" s="56"/>
      <c r="G728" s="57"/>
      <c r="H728" s="57"/>
      <c r="I728" s="58"/>
      <c r="J728" s="34"/>
      <c r="L728" s="36" t="str">
        <f>IF($B728="", "", IFERROR(FIND(Campaigns!$Q$4, $B728), ""))</f>
        <v/>
      </c>
      <c r="M728" s="73" t="str">
        <f t="shared" si="107"/>
        <v/>
      </c>
      <c r="N728" s="74" t="str">
        <f t="shared" si="108"/>
        <v/>
      </c>
      <c r="O728" s="22" t="str">
        <f t="shared" si="109"/>
        <v/>
      </c>
      <c r="Q728" s="20" t="str">
        <f t="shared" si="104"/>
        <v/>
      </c>
      <c r="R728" s="21" t="str">
        <f t="shared" si="113"/>
        <v/>
      </c>
      <c r="S728" s="21" t="str">
        <f t="shared" si="113"/>
        <v/>
      </c>
      <c r="T728" s="21" t="str">
        <f t="shared" si="113"/>
        <v/>
      </c>
      <c r="U728" s="21" t="str">
        <f t="shared" si="113"/>
        <v/>
      </c>
      <c r="V728" s="21" t="str">
        <f t="shared" si="113"/>
        <v/>
      </c>
      <c r="W728" s="21" t="str">
        <f t="shared" si="113"/>
        <v/>
      </c>
      <c r="X728" s="21" t="str">
        <f t="shared" si="113"/>
        <v/>
      </c>
      <c r="Y728" s="21" t="str">
        <f t="shared" si="113"/>
        <v/>
      </c>
      <c r="Z728" s="21" t="str">
        <f t="shared" si="113"/>
        <v/>
      </c>
      <c r="AA728" s="21" t="str">
        <f t="shared" si="113"/>
        <v/>
      </c>
      <c r="AB728" s="38" t="str">
        <f t="shared" si="113"/>
        <v/>
      </c>
      <c r="AD728" s="36" t="str">
        <f>IF($N728="", "", IFERROR(INDEX(Campaigns!$D$11:$D$380, MATCH($N728, Campaigns!$E$11:$E$380, 0)), ""))</f>
        <v/>
      </c>
      <c r="AE728" s="38" t="str">
        <f>IF(COUNTIF($Q728:$AB728, "X")=0, "", IFERROR(INDEX('Intro &amp; Setup'!$T$17:$T$28, MATCH(INDEX($Q$10:$AB$10, $AC728, MATCH("X", $Q728:$AB728, 0)), 'Intro &amp; Setup'!$AA$17:$AA$28, 0)), ""))</f>
        <v/>
      </c>
      <c r="AG728" s="84" t="str">
        <f t="shared" si="110"/>
        <v/>
      </c>
      <c r="AI728" s="36">
        <f t="shared" si="111"/>
        <v>0</v>
      </c>
      <c r="AK728" s="36" t="str">
        <f t="shared" si="112"/>
        <v/>
      </c>
    </row>
    <row r="729" spans="1:37" x14ac:dyDescent="0.25">
      <c r="A729" s="34"/>
      <c r="B729" s="55"/>
      <c r="C729" s="56"/>
      <c r="D729" s="56"/>
      <c r="E729" s="56"/>
      <c r="F729" s="56"/>
      <c r="G729" s="57"/>
      <c r="H729" s="57"/>
      <c r="I729" s="58"/>
      <c r="J729" s="34"/>
      <c r="L729" s="36" t="str">
        <f>IF($B729="", "", IFERROR(FIND(Campaigns!$Q$4, $B729), ""))</f>
        <v/>
      </c>
      <c r="M729" s="73" t="str">
        <f t="shared" si="107"/>
        <v/>
      </c>
      <c r="N729" s="74" t="str">
        <f t="shared" si="108"/>
        <v/>
      </c>
      <c r="O729" s="22" t="str">
        <f t="shared" si="109"/>
        <v/>
      </c>
      <c r="Q729" s="20" t="str">
        <f t="shared" si="104"/>
        <v/>
      </c>
      <c r="R729" s="21" t="str">
        <f t="shared" si="113"/>
        <v/>
      </c>
      <c r="S729" s="21" t="str">
        <f t="shared" si="113"/>
        <v/>
      </c>
      <c r="T729" s="21" t="str">
        <f t="shared" si="113"/>
        <v/>
      </c>
      <c r="U729" s="21" t="str">
        <f t="shared" si="113"/>
        <v/>
      </c>
      <c r="V729" s="21" t="str">
        <f t="shared" si="113"/>
        <v/>
      </c>
      <c r="W729" s="21" t="str">
        <f t="shared" si="113"/>
        <v/>
      </c>
      <c r="X729" s="21" t="str">
        <f t="shared" si="113"/>
        <v/>
      </c>
      <c r="Y729" s="21" t="str">
        <f t="shared" si="113"/>
        <v/>
      </c>
      <c r="Z729" s="21" t="str">
        <f t="shared" si="113"/>
        <v/>
      </c>
      <c r="AA729" s="21" t="str">
        <f t="shared" si="113"/>
        <v/>
      </c>
      <c r="AB729" s="38" t="str">
        <f t="shared" si="113"/>
        <v/>
      </c>
      <c r="AD729" s="36" t="str">
        <f>IF($N729="", "", IFERROR(INDEX(Campaigns!$D$11:$D$380, MATCH($N729, Campaigns!$E$11:$E$380, 0)), ""))</f>
        <v/>
      </c>
      <c r="AE729" s="38" t="str">
        <f>IF(COUNTIF($Q729:$AB729, "X")=0, "", IFERROR(INDEX('Intro &amp; Setup'!$T$17:$T$28, MATCH(INDEX($Q$10:$AB$10, $AC729, MATCH("X", $Q729:$AB729, 0)), 'Intro &amp; Setup'!$AA$17:$AA$28, 0)), ""))</f>
        <v/>
      </c>
      <c r="AG729" s="84" t="str">
        <f t="shared" si="110"/>
        <v/>
      </c>
      <c r="AI729" s="36">
        <f t="shared" si="111"/>
        <v>0</v>
      </c>
      <c r="AK729" s="36" t="str">
        <f t="shared" si="112"/>
        <v/>
      </c>
    </row>
    <row r="730" spans="1:37" x14ac:dyDescent="0.25">
      <c r="A730" s="34"/>
      <c r="B730" s="55"/>
      <c r="C730" s="56"/>
      <c r="D730" s="56"/>
      <c r="E730" s="56"/>
      <c r="F730" s="56"/>
      <c r="G730" s="57"/>
      <c r="H730" s="57"/>
      <c r="I730" s="58"/>
      <c r="J730" s="34"/>
      <c r="L730" s="36" t="str">
        <f>IF($B730="", "", IFERROR(FIND(Campaigns!$Q$4, $B730), ""))</f>
        <v/>
      </c>
      <c r="M730" s="73" t="str">
        <f t="shared" si="107"/>
        <v/>
      </c>
      <c r="N730" s="74" t="str">
        <f t="shared" si="108"/>
        <v/>
      </c>
      <c r="O730" s="22" t="str">
        <f t="shared" si="109"/>
        <v/>
      </c>
      <c r="Q730" s="20" t="str">
        <f t="shared" si="104"/>
        <v/>
      </c>
      <c r="R730" s="21" t="str">
        <f t="shared" si="113"/>
        <v/>
      </c>
      <c r="S730" s="21" t="str">
        <f t="shared" si="113"/>
        <v/>
      </c>
      <c r="T730" s="21" t="str">
        <f t="shared" si="113"/>
        <v/>
      </c>
      <c r="U730" s="21" t="str">
        <f t="shared" si="113"/>
        <v/>
      </c>
      <c r="V730" s="21" t="str">
        <f t="shared" si="113"/>
        <v/>
      </c>
      <c r="W730" s="21" t="str">
        <f t="shared" si="113"/>
        <v/>
      </c>
      <c r="X730" s="21" t="str">
        <f t="shared" si="113"/>
        <v/>
      </c>
      <c r="Y730" s="21" t="str">
        <f t="shared" si="113"/>
        <v/>
      </c>
      <c r="Z730" s="21" t="str">
        <f t="shared" si="113"/>
        <v/>
      </c>
      <c r="AA730" s="21" t="str">
        <f t="shared" si="113"/>
        <v/>
      </c>
      <c r="AB730" s="38" t="str">
        <f t="shared" si="113"/>
        <v/>
      </c>
      <c r="AD730" s="36" t="str">
        <f>IF($N730="", "", IFERROR(INDEX(Campaigns!$D$11:$D$380, MATCH($N730, Campaigns!$E$11:$E$380, 0)), ""))</f>
        <v/>
      </c>
      <c r="AE730" s="38" t="str">
        <f>IF(COUNTIF($Q730:$AB730, "X")=0, "", IFERROR(INDEX('Intro &amp; Setup'!$T$17:$T$28, MATCH(INDEX($Q$10:$AB$10, $AC730, MATCH("X", $Q730:$AB730, 0)), 'Intro &amp; Setup'!$AA$17:$AA$28, 0)), ""))</f>
        <v/>
      </c>
      <c r="AG730" s="84" t="str">
        <f t="shared" si="110"/>
        <v/>
      </c>
      <c r="AI730" s="36">
        <f t="shared" si="111"/>
        <v>0</v>
      </c>
      <c r="AK730" s="36" t="str">
        <f t="shared" si="112"/>
        <v/>
      </c>
    </row>
    <row r="731" spans="1:37" x14ac:dyDescent="0.25">
      <c r="A731" s="34"/>
      <c r="B731" s="55"/>
      <c r="C731" s="56"/>
      <c r="D731" s="56"/>
      <c r="E731" s="56"/>
      <c r="F731" s="56"/>
      <c r="G731" s="57"/>
      <c r="H731" s="57"/>
      <c r="I731" s="58"/>
      <c r="J731" s="34"/>
      <c r="L731" s="36" t="str">
        <f>IF($B731="", "", IFERROR(FIND(Campaigns!$Q$4, $B731), ""))</f>
        <v/>
      </c>
      <c r="M731" s="73" t="str">
        <f t="shared" si="107"/>
        <v/>
      </c>
      <c r="N731" s="74" t="str">
        <f t="shared" si="108"/>
        <v/>
      </c>
      <c r="O731" s="22" t="str">
        <f t="shared" si="109"/>
        <v/>
      </c>
      <c r="Q731" s="20" t="str">
        <f t="shared" si="104"/>
        <v/>
      </c>
      <c r="R731" s="21" t="str">
        <f t="shared" si="113"/>
        <v/>
      </c>
      <c r="S731" s="21" t="str">
        <f t="shared" si="113"/>
        <v/>
      </c>
      <c r="T731" s="21" t="str">
        <f t="shared" si="113"/>
        <v/>
      </c>
      <c r="U731" s="21" t="str">
        <f t="shared" si="113"/>
        <v/>
      </c>
      <c r="V731" s="21" t="str">
        <f t="shared" si="113"/>
        <v/>
      </c>
      <c r="W731" s="21" t="str">
        <f t="shared" si="113"/>
        <v/>
      </c>
      <c r="X731" s="21" t="str">
        <f t="shared" si="113"/>
        <v/>
      </c>
      <c r="Y731" s="21" t="str">
        <f t="shared" si="113"/>
        <v/>
      </c>
      <c r="Z731" s="21" t="str">
        <f t="shared" si="113"/>
        <v/>
      </c>
      <c r="AA731" s="21" t="str">
        <f t="shared" si="113"/>
        <v/>
      </c>
      <c r="AB731" s="38" t="str">
        <f t="shared" si="113"/>
        <v/>
      </c>
      <c r="AD731" s="36" t="str">
        <f>IF($N731="", "", IFERROR(INDEX(Campaigns!$D$11:$D$380, MATCH($N731, Campaigns!$E$11:$E$380, 0)), ""))</f>
        <v/>
      </c>
      <c r="AE731" s="38" t="str">
        <f>IF(COUNTIF($Q731:$AB731, "X")=0, "", IFERROR(INDEX('Intro &amp; Setup'!$T$17:$T$28, MATCH(INDEX($Q$10:$AB$10, $AC731, MATCH("X", $Q731:$AB731, 0)), 'Intro &amp; Setup'!$AA$17:$AA$28, 0)), ""))</f>
        <v/>
      </c>
      <c r="AG731" s="84" t="str">
        <f t="shared" si="110"/>
        <v/>
      </c>
      <c r="AI731" s="36">
        <f t="shared" si="111"/>
        <v>0</v>
      </c>
      <c r="AK731" s="36" t="str">
        <f t="shared" si="112"/>
        <v/>
      </c>
    </row>
    <row r="732" spans="1:37" x14ac:dyDescent="0.25">
      <c r="A732" s="34"/>
      <c r="B732" s="55"/>
      <c r="C732" s="56"/>
      <c r="D732" s="56"/>
      <c r="E732" s="56"/>
      <c r="F732" s="56"/>
      <c r="G732" s="57"/>
      <c r="H732" s="57"/>
      <c r="I732" s="58"/>
      <c r="J732" s="34"/>
      <c r="L732" s="36" t="str">
        <f>IF($B732="", "", IFERROR(FIND(Campaigns!$Q$4, $B732), ""))</f>
        <v/>
      </c>
      <c r="M732" s="73" t="str">
        <f t="shared" si="107"/>
        <v/>
      </c>
      <c r="N732" s="74" t="str">
        <f t="shared" si="108"/>
        <v/>
      </c>
      <c r="O732" s="22" t="str">
        <f t="shared" si="109"/>
        <v/>
      </c>
      <c r="Q732" s="20" t="str">
        <f t="shared" si="104"/>
        <v/>
      </c>
      <c r="R732" s="21" t="str">
        <f t="shared" si="113"/>
        <v/>
      </c>
      <c r="S732" s="21" t="str">
        <f t="shared" si="113"/>
        <v/>
      </c>
      <c r="T732" s="21" t="str">
        <f t="shared" si="113"/>
        <v/>
      </c>
      <c r="U732" s="21" t="str">
        <f t="shared" si="113"/>
        <v/>
      </c>
      <c r="V732" s="21" t="str">
        <f t="shared" si="113"/>
        <v/>
      </c>
      <c r="W732" s="21" t="str">
        <f t="shared" si="113"/>
        <v/>
      </c>
      <c r="X732" s="21" t="str">
        <f t="shared" si="113"/>
        <v/>
      </c>
      <c r="Y732" s="21" t="str">
        <f t="shared" si="113"/>
        <v/>
      </c>
      <c r="Z732" s="21" t="str">
        <f t="shared" si="113"/>
        <v/>
      </c>
      <c r="AA732" s="21" t="str">
        <f t="shared" si="113"/>
        <v/>
      </c>
      <c r="AB732" s="38" t="str">
        <f t="shared" si="113"/>
        <v/>
      </c>
      <c r="AD732" s="36" t="str">
        <f>IF($N732="", "", IFERROR(INDEX(Campaigns!$D$11:$D$380, MATCH($N732, Campaigns!$E$11:$E$380, 0)), ""))</f>
        <v/>
      </c>
      <c r="AE732" s="38" t="str">
        <f>IF(COUNTIF($Q732:$AB732, "X")=0, "", IFERROR(INDEX('Intro &amp; Setup'!$T$17:$T$28, MATCH(INDEX($Q$10:$AB$10, $AC732, MATCH("X", $Q732:$AB732, 0)), 'Intro &amp; Setup'!$AA$17:$AA$28, 0)), ""))</f>
        <v/>
      </c>
      <c r="AG732" s="84" t="str">
        <f t="shared" si="110"/>
        <v/>
      </c>
      <c r="AI732" s="36">
        <f t="shared" si="111"/>
        <v>0</v>
      </c>
      <c r="AK732" s="36" t="str">
        <f t="shared" si="112"/>
        <v/>
      </c>
    </row>
    <row r="733" spans="1:37" x14ac:dyDescent="0.25">
      <c r="A733" s="34"/>
      <c r="B733" s="55"/>
      <c r="C733" s="56"/>
      <c r="D733" s="56"/>
      <c r="E733" s="56"/>
      <c r="F733" s="56"/>
      <c r="G733" s="57"/>
      <c r="H733" s="57"/>
      <c r="I733" s="58"/>
      <c r="J733" s="34"/>
      <c r="L733" s="36" t="str">
        <f>IF($B733="", "", IFERROR(FIND(Campaigns!$Q$4, $B733), ""))</f>
        <v/>
      </c>
      <c r="M733" s="73" t="str">
        <f t="shared" si="107"/>
        <v/>
      </c>
      <c r="N733" s="74" t="str">
        <f t="shared" si="108"/>
        <v/>
      </c>
      <c r="O733" s="22" t="str">
        <f t="shared" si="109"/>
        <v/>
      </c>
      <c r="Q733" s="20" t="str">
        <f t="shared" si="104"/>
        <v/>
      </c>
      <c r="R733" s="21" t="str">
        <f t="shared" si="113"/>
        <v/>
      </c>
      <c r="S733" s="21" t="str">
        <f t="shared" si="113"/>
        <v/>
      </c>
      <c r="T733" s="21" t="str">
        <f t="shared" si="113"/>
        <v/>
      </c>
      <c r="U733" s="21" t="str">
        <f t="shared" si="113"/>
        <v/>
      </c>
      <c r="V733" s="21" t="str">
        <f t="shared" si="113"/>
        <v/>
      </c>
      <c r="W733" s="21" t="str">
        <f t="shared" si="113"/>
        <v/>
      </c>
      <c r="X733" s="21" t="str">
        <f t="shared" si="113"/>
        <v/>
      </c>
      <c r="Y733" s="21" t="str">
        <f t="shared" si="113"/>
        <v/>
      </c>
      <c r="Z733" s="21" t="str">
        <f t="shared" si="113"/>
        <v/>
      </c>
      <c r="AA733" s="21" t="str">
        <f t="shared" si="113"/>
        <v/>
      </c>
      <c r="AB733" s="38" t="str">
        <f t="shared" si="113"/>
        <v/>
      </c>
      <c r="AD733" s="36" t="str">
        <f>IF($N733="", "", IFERROR(INDEX(Campaigns!$D$11:$D$380, MATCH($N733, Campaigns!$E$11:$E$380, 0)), ""))</f>
        <v/>
      </c>
      <c r="AE733" s="38" t="str">
        <f>IF(COUNTIF($Q733:$AB733, "X")=0, "", IFERROR(INDEX('Intro &amp; Setup'!$T$17:$T$28, MATCH(INDEX($Q$10:$AB$10, $AC733, MATCH("X", $Q733:$AB733, 0)), 'Intro &amp; Setup'!$AA$17:$AA$28, 0)), ""))</f>
        <v/>
      </c>
      <c r="AG733" s="84" t="str">
        <f t="shared" si="110"/>
        <v/>
      </c>
      <c r="AI733" s="36">
        <f t="shared" si="111"/>
        <v>0</v>
      </c>
      <c r="AK733" s="36" t="str">
        <f t="shared" si="112"/>
        <v/>
      </c>
    </row>
    <row r="734" spans="1:37" x14ac:dyDescent="0.25">
      <c r="A734" s="34"/>
      <c r="B734" s="55"/>
      <c r="C734" s="56"/>
      <c r="D734" s="56"/>
      <c r="E734" s="56"/>
      <c r="F734" s="56"/>
      <c r="G734" s="57"/>
      <c r="H734" s="57"/>
      <c r="I734" s="58"/>
      <c r="J734" s="34"/>
      <c r="L734" s="36" t="str">
        <f>IF($B734="", "", IFERROR(FIND(Campaigns!$Q$4, $B734), ""))</f>
        <v/>
      </c>
      <c r="M734" s="73" t="str">
        <f t="shared" si="107"/>
        <v/>
      </c>
      <c r="N734" s="74" t="str">
        <f t="shared" si="108"/>
        <v/>
      </c>
      <c r="O734" s="22" t="str">
        <f t="shared" si="109"/>
        <v/>
      </c>
      <c r="Q734" s="20" t="str">
        <f t="shared" si="104"/>
        <v/>
      </c>
      <c r="R734" s="21" t="str">
        <f t="shared" si="113"/>
        <v/>
      </c>
      <c r="S734" s="21" t="str">
        <f t="shared" si="113"/>
        <v/>
      </c>
      <c r="T734" s="21" t="str">
        <f t="shared" si="113"/>
        <v/>
      </c>
      <c r="U734" s="21" t="str">
        <f t="shared" si="113"/>
        <v/>
      </c>
      <c r="V734" s="21" t="str">
        <f t="shared" si="113"/>
        <v/>
      </c>
      <c r="W734" s="21" t="str">
        <f t="shared" si="113"/>
        <v/>
      </c>
      <c r="X734" s="21" t="str">
        <f t="shared" si="113"/>
        <v/>
      </c>
      <c r="Y734" s="21" t="str">
        <f t="shared" si="113"/>
        <v/>
      </c>
      <c r="Z734" s="21" t="str">
        <f t="shared" si="113"/>
        <v/>
      </c>
      <c r="AA734" s="21" t="str">
        <f t="shared" si="113"/>
        <v/>
      </c>
      <c r="AB734" s="38" t="str">
        <f t="shared" si="113"/>
        <v/>
      </c>
      <c r="AD734" s="36" t="str">
        <f>IF($N734="", "", IFERROR(INDEX(Campaigns!$D$11:$D$380, MATCH($N734, Campaigns!$E$11:$E$380, 0)), ""))</f>
        <v/>
      </c>
      <c r="AE734" s="38" t="str">
        <f>IF(COUNTIF($Q734:$AB734, "X")=0, "", IFERROR(INDEX('Intro &amp; Setup'!$T$17:$T$28, MATCH(INDEX($Q$10:$AB$10, $AC734, MATCH("X", $Q734:$AB734, 0)), 'Intro &amp; Setup'!$AA$17:$AA$28, 0)), ""))</f>
        <v/>
      </c>
      <c r="AG734" s="84" t="str">
        <f t="shared" si="110"/>
        <v/>
      </c>
      <c r="AI734" s="36">
        <f t="shared" si="111"/>
        <v>0</v>
      </c>
      <c r="AK734" s="36" t="str">
        <f t="shared" si="112"/>
        <v/>
      </c>
    </row>
    <row r="735" spans="1:37" x14ac:dyDescent="0.25">
      <c r="A735" s="34"/>
      <c r="B735" s="55"/>
      <c r="C735" s="56"/>
      <c r="D735" s="56"/>
      <c r="E735" s="56"/>
      <c r="F735" s="56"/>
      <c r="G735" s="57"/>
      <c r="H735" s="57"/>
      <c r="I735" s="58"/>
      <c r="J735" s="34"/>
      <c r="L735" s="36" t="str">
        <f>IF($B735="", "", IFERROR(FIND(Campaigns!$Q$4, $B735), ""))</f>
        <v/>
      </c>
      <c r="M735" s="73" t="str">
        <f t="shared" si="107"/>
        <v/>
      </c>
      <c r="N735" s="74" t="str">
        <f t="shared" si="108"/>
        <v/>
      </c>
      <c r="O735" s="22" t="str">
        <f t="shared" si="109"/>
        <v/>
      </c>
      <c r="Q735" s="20" t="str">
        <f t="shared" si="104"/>
        <v/>
      </c>
      <c r="R735" s="21" t="str">
        <f t="shared" si="113"/>
        <v/>
      </c>
      <c r="S735" s="21" t="str">
        <f t="shared" si="113"/>
        <v/>
      </c>
      <c r="T735" s="21" t="str">
        <f t="shared" si="113"/>
        <v/>
      </c>
      <c r="U735" s="21" t="str">
        <f t="shared" si="113"/>
        <v/>
      </c>
      <c r="V735" s="21" t="str">
        <f t="shared" si="113"/>
        <v/>
      </c>
      <c r="W735" s="21" t="str">
        <f t="shared" si="113"/>
        <v/>
      </c>
      <c r="X735" s="21" t="str">
        <f t="shared" si="113"/>
        <v/>
      </c>
      <c r="Y735" s="21" t="str">
        <f t="shared" si="113"/>
        <v/>
      </c>
      <c r="Z735" s="21" t="str">
        <f t="shared" si="113"/>
        <v/>
      </c>
      <c r="AA735" s="21" t="str">
        <f t="shared" si="113"/>
        <v/>
      </c>
      <c r="AB735" s="38" t="str">
        <f t="shared" si="113"/>
        <v/>
      </c>
      <c r="AD735" s="36" t="str">
        <f>IF($N735="", "", IFERROR(INDEX(Campaigns!$D$11:$D$380, MATCH($N735, Campaigns!$E$11:$E$380, 0)), ""))</f>
        <v/>
      </c>
      <c r="AE735" s="38" t="str">
        <f>IF(COUNTIF($Q735:$AB735, "X")=0, "", IFERROR(INDEX('Intro &amp; Setup'!$T$17:$T$28, MATCH(INDEX($Q$10:$AB$10, $AC735, MATCH("X", $Q735:$AB735, 0)), 'Intro &amp; Setup'!$AA$17:$AA$28, 0)), ""))</f>
        <v/>
      </c>
      <c r="AG735" s="84" t="str">
        <f t="shared" si="110"/>
        <v/>
      </c>
      <c r="AI735" s="36">
        <f t="shared" si="111"/>
        <v>0</v>
      </c>
      <c r="AK735" s="36" t="str">
        <f t="shared" si="112"/>
        <v/>
      </c>
    </row>
    <row r="736" spans="1:37" x14ac:dyDescent="0.25">
      <c r="A736" s="34"/>
      <c r="B736" s="55"/>
      <c r="C736" s="56"/>
      <c r="D736" s="56"/>
      <c r="E736" s="56"/>
      <c r="F736" s="56"/>
      <c r="G736" s="57"/>
      <c r="H736" s="57"/>
      <c r="I736" s="58"/>
      <c r="J736" s="34"/>
      <c r="L736" s="36" t="str">
        <f>IF($B736="", "", IFERROR(FIND(Campaigns!$Q$4, $B736), ""))</f>
        <v/>
      </c>
      <c r="M736" s="73" t="str">
        <f t="shared" si="107"/>
        <v/>
      </c>
      <c r="N736" s="74" t="str">
        <f t="shared" si="108"/>
        <v/>
      </c>
      <c r="O736" s="22" t="str">
        <f t="shared" si="109"/>
        <v/>
      </c>
      <c r="Q736" s="20" t="str">
        <f t="shared" si="104"/>
        <v/>
      </c>
      <c r="R736" s="21" t="str">
        <f t="shared" si="113"/>
        <v/>
      </c>
      <c r="S736" s="21" t="str">
        <f t="shared" si="113"/>
        <v/>
      </c>
      <c r="T736" s="21" t="str">
        <f t="shared" si="113"/>
        <v/>
      </c>
      <c r="U736" s="21" t="str">
        <f t="shared" si="113"/>
        <v/>
      </c>
      <c r="V736" s="21" t="str">
        <f t="shared" si="113"/>
        <v/>
      </c>
      <c r="W736" s="21" t="str">
        <f t="shared" si="113"/>
        <v/>
      </c>
      <c r="X736" s="21" t="str">
        <f t="shared" si="113"/>
        <v/>
      </c>
      <c r="Y736" s="21" t="str">
        <f t="shared" si="113"/>
        <v/>
      </c>
      <c r="Z736" s="21" t="str">
        <f t="shared" si="113"/>
        <v/>
      </c>
      <c r="AA736" s="21" t="str">
        <f t="shared" si="113"/>
        <v/>
      </c>
      <c r="AB736" s="38" t="str">
        <f t="shared" si="113"/>
        <v/>
      </c>
      <c r="AD736" s="36" t="str">
        <f>IF($N736="", "", IFERROR(INDEX(Campaigns!$D$11:$D$380, MATCH($N736, Campaigns!$E$11:$E$380, 0)), ""))</f>
        <v/>
      </c>
      <c r="AE736" s="38" t="str">
        <f>IF(COUNTIF($Q736:$AB736, "X")=0, "", IFERROR(INDEX('Intro &amp; Setup'!$T$17:$T$28, MATCH(INDEX($Q$10:$AB$10, $AC736, MATCH("X", $Q736:$AB736, 0)), 'Intro &amp; Setup'!$AA$17:$AA$28, 0)), ""))</f>
        <v/>
      </c>
      <c r="AG736" s="84" t="str">
        <f t="shared" si="110"/>
        <v/>
      </c>
      <c r="AI736" s="36">
        <f t="shared" si="111"/>
        <v>0</v>
      </c>
      <c r="AK736" s="36" t="str">
        <f t="shared" si="112"/>
        <v/>
      </c>
    </row>
    <row r="737" spans="1:37" x14ac:dyDescent="0.25">
      <c r="A737" s="34"/>
      <c r="B737" s="55"/>
      <c r="C737" s="56"/>
      <c r="D737" s="56"/>
      <c r="E737" s="56"/>
      <c r="F737" s="56"/>
      <c r="G737" s="57"/>
      <c r="H737" s="57"/>
      <c r="I737" s="58"/>
      <c r="J737" s="34"/>
      <c r="L737" s="36" t="str">
        <f>IF($B737="", "", IFERROR(FIND(Campaigns!$Q$4, $B737), ""))</f>
        <v/>
      </c>
      <c r="M737" s="73" t="str">
        <f t="shared" si="107"/>
        <v/>
      </c>
      <c r="N737" s="74" t="str">
        <f t="shared" si="108"/>
        <v/>
      </c>
      <c r="O737" s="22" t="str">
        <f t="shared" si="109"/>
        <v/>
      </c>
      <c r="Q737" s="20" t="str">
        <f t="shared" si="104"/>
        <v/>
      </c>
      <c r="R737" s="21" t="str">
        <f t="shared" si="113"/>
        <v/>
      </c>
      <c r="S737" s="21" t="str">
        <f t="shared" si="113"/>
        <v/>
      </c>
      <c r="T737" s="21" t="str">
        <f t="shared" si="113"/>
        <v/>
      </c>
      <c r="U737" s="21" t="str">
        <f t="shared" si="113"/>
        <v/>
      </c>
      <c r="V737" s="21" t="str">
        <f t="shared" si="113"/>
        <v/>
      </c>
      <c r="W737" s="21" t="str">
        <f t="shared" si="113"/>
        <v/>
      </c>
      <c r="X737" s="21" t="str">
        <f t="shared" si="113"/>
        <v/>
      </c>
      <c r="Y737" s="21" t="str">
        <f t="shared" si="113"/>
        <v/>
      </c>
      <c r="Z737" s="21" t="str">
        <f t="shared" si="113"/>
        <v/>
      </c>
      <c r="AA737" s="21" t="str">
        <f t="shared" si="113"/>
        <v/>
      </c>
      <c r="AB737" s="38" t="str">
        <f t="shared" si="113"/>
        <v/>
      </c>
      <c r="AD737" s="36" t="str">
        <f>IF($N737="", "", IFERROR(INDEX(Campaigns!$D$11:$D$380, MATCH($N737, Campaigns!$E$11:$E$380, 0)), ""))</f>
        <v/>
      </c>
      <c r="AE737" s="38" t="str">
        <f>IF(COUNTIF($Q737:$AB737, "X")=0, "", IFERROR(INDEX('Intro &amp; Setup'!$T$17:$T$28, MATCH(INDEX($Q$10:$AB$10, $AC737, MATCH("X", $Q737:$AB737, 0)), 'Intro &amp; Setup'!$AA$17:$AA$28, 0)), ""))</f>
        <v/>
      </c>
      <c r="AG737" s="84" t="str">
        <f t="shared" si="110"/>
        <v/>
      </c>
      <c r="AI737" s="36">
        <f t="shared" si="111"/>
        <v>0</v>
      </c>
      <c r="AK737" s="36" t="str">
        <f t="shared" si="112"/>
        <v/>
      </c>
    </row>
    <row r="738" spans="1:37" x14ac:dyDescent="0.25">
      <c r="A738" s="34"/>
      <c r="B738" s="55"/>
      <c r="C738" s="56"/>
      <c r="D738" s="56"/>
      <c r="E738" s="56"/>
      <c r="F738" s="56"/>
      <c r="G738" s="57"/>
      <c r="H738" s="57"/>
      <c r="I738" s="58"/>
      <c r="J738" s="34"/>
      <c r="L738" s="36" t="str">
        <f>IF($B738="", "", IFERROR(FIND(Campaigns!$Q$4, $B738), ""))</f>
        <v/>
      </c>
      <c r="M738" s="73" t="str">
        <f t="shared" si="107"/>
        <v/>
      </c>
      <c r="N738" s="74" t="str">
        <f t="shared" si="108"/>
        <v/>
      </c>
      <c r="O738" s="22" t="str">
        <f t="shared" si="109"/>
        <v/>
      </c>
      <c r="Q738" s="20" t="str">
        <f t="shared" si="104"/>
        <v/>
      </c>
      <c r="R738" s="21" t="str">
        <f t="shared" si="113"/>
        <v/>
      </c>
      <c r="S738" s="21" t="str">
        <f t="shared" si="113"/>
        <v/>
      </c>
      <c r="T738" s="21" t="str">
        <f t="shared" si="113"/>
        <v/>
      </c>
      <c r="U738" s="21" t="str">
        <f t="shared" si="113"/>
        <v/>
      </c>
      <c r="V738" s="21" t="str">
        <f t="shared" si="113"/>
        <v/>
      </c>
      <c r="W738" s="21" t="str">
        <f t="shared" si="113"/>
        <v/>
      </c>
      <c r="X738" s="21" t="str">
        <f t="shared" si="113"/>
        <v/>
      </c>
      <c r="Y738" s="21" t="str">
        <f t="shared" si="113"/>
        <v/>
      </c>
      <c r="Z738" s="21" t="str">
        <f t="shared" si="113"/>
        <v/>
      </c>
      <c r="AA738" s="21" t="str">
        <f t="shared" si="113"/>
        <v/>
      </c>
      <c r="AB738" s="38" t="str">
        <f t="shared" si="113"/>
        <v/>
      </c>
      <c r="AD738" s="36" t="str">
        <f>IF($N738="", "", IFERROR(INDEX(Campaigns!$D$11:$D$380, MATCH($N738, Campaigns!$E$11:$E$380, 0)), ""))</f>
        <v/>
      </c>
      <c r="AE738" s="38" t="str">
        <f>IF(COUNTIF($Q738:$AB738, "X")=0, "", IFERROR(INDEX('Intro &amp; Setup'!$T$17:$T$28, MATCH(INDEX($Q$10:$AB$10, $AC738, MATCH("X", $Q738:$AB738, 0)), 'Intro &amp; Setup'!$AA$17:$AA$28, 0)), ""))</f>
        <v/>
      </c>
      <c r="AG738" s="84" t="str">
        <f t="shared" si="110"/>
        <v/>
      </c>
      <c r="AI738" s="36">
        <f t="shared" si="111"/>
        <v>0</v>
      </c>
      <c r="AK738" s="36" t="str">
        <f t="shared" si="112"/>
        <v/>
      </c>
    </row>
    <row r="739" spans="1:37" x14ac:dyDescent="0.25">
      <c r="A739" s="34"/>
      <c r="B739" s="55"/>
      <c r="C739" s="56"/>
      <c r="D739" s="56"/>
      <c r="E739" s="56"/>
      <c r="F739" s="56"/>
      <c r="G739" s="57"/>
      <c r="H739" s="57"/>
      <c r="I739" s="58"/>
      <c r="J739" s="34"/>
      <c r="L739" s="36" t="str">
        <f>IF($B739="", "", IFERROR(FIND(Campaigns!$Q$4, $B739), ""))</f>
        <v/>
      </c>
      <c r="M739" s="73" t="str">
        <f t="shared" si="107"/>
        <v/>
      </c>
      <c r="N739" s="74" t="str">
        <f t="shared" si="108"/>
        <v/>
      </c>
      <c r="O739" s="22" t="str">
        <f t="shared" si="109"/>
        <v/>
      </c>
      <c r="Q739" s="20" t="str">
        <f t="shared" ref="Q739:Q802" si="114">IFERROR(IF(Q$10="", "", IF(LEFT($O739, Q$8)=Q$10, "X", "")), "")</f>
        <v/>
      </c>
      <c r="R739" s="21" t="str">
        <f t="shared" si="113"/>
        <v/>
      </c>
      <c r="S739" s="21" t="str">
        <f t="shared" si="113"/>
        <v/>
      </c>
      <c r="T739" s="21" t="str">
        <f t="shared" si="113"/>
        <v/>
      </c>
      <c r="U739" s="21" t="str">
        <f t="shared" si="113"/>
        <v/>
      </c>
      <c r="V739" s="21" t="str">
        <f t="shared" si="113"/>
        <v/>
      </c>
      <c r="W739" s="21" t="str">
        <f t="shared" si="113"/>
        <v/>
      </c>
      <c r="X739" s="21" t="str">
        <f t="shared" si="113"/>
        <v/>
      </c>
      <c r="Y739" s="21" t="str">
        <f t="shared" si="113"/>
        <v/>
      </c>
      <c r="Z739" s="21" t="str">
        <f t="shared" si="113"/>
        <v/>
      </c>
      <c r="AA739" s="21" t="str">
        <f t="shared" si="113"/>
        <v/>
      </c>
      <c r="AB739" s="38" t="str">
        <f t="shared" si="113"/>
        <v/>
      </c>
      <c r="AD739" s="36" t="str">
        <f>IF($N739="", "", IFERROR(INDEX(Campaigns!$D$11:$D$380, MATCH($N739, Campaigns!$E$11:$E$380, 0)), ""))</f>
        <v/>
      </c>
      <c r="AE739" s="38" t="str">
        <f>IF(COUNTIF($Q739:$AB739, "X")=0, "", IFERROR(INDEX('Intro &amp; Setup'!$T$17:$T$28, MATCH(INDEX($Q$10:$AB$10, $AC739, MATCH("X", $Q739:$AB739, 0)), 'Intro &amp; Setup'!$AA$17:$AA$28, 0)), ""))</f>
        <v/>
      </c>
      <c r="AG739" s="84" t="str">
        <f t="shared" si="110"/>
        <v/>
      </c>
      <c r="AI739" s="36">
        <f t="shared" si="111"/>
        <v>0</v>
      </c>
      <c r="AK739" s="36" t="str">
        <f t="shared" si="112"/>
        <v/>
      </c>
    </row>
    <row r="740" spans="1:37" x14ac:dyDescent="0.25">
      <c r="A740" s="34"/>
      <c r="B740" s="55"/>
      <c r="C740" s="56"/>
      <c r="D740" s="56"/>
      <c r="E740" s="56"/>
      <c r="F740" s="56"/>
      <c r="G740" s="57"/>
      <c r="H740" s="57"/>
      <c r="I740" s="58"/>
      <c r="J740" s="34"/>
      <c r="L740" s="36" t="str">
        <f>IF($B740="", "", IFERROR(FIND(Campaigns!$Q$4, $B740), ""))</f>
        <v/>
      </c>
      <c r="M740" s="73" t="str">
        <f t="shared" si="107"/>
        <v/>
      </c>
      <c r="N740" s="74" t="str">
        <f t="shared" si="108"/>
        <v/>
      </c>
      <c r="O740" s="22" t="str">
        <f t="shared" si="109"/>
        <v/>
      </c>
      <c r="Q740" s="20" t="str">
        <f t="shared" si="114"/>
        <v/>
      </c>
      <c r="R740" s="21" t="str">
        <f t="shared" si="113"/>
        <v/>
      </c>
      <c r="S740" s="21" t="str">
        <f t="shared" si="113"/>
        <v/>
      </c>
      <c r="T740" s="21" t="str">
        <f t="shared" si="113"/>
        <v/>
      </c>
      <c r="U740" s="21" t="str">
        <f t="shared" si="113"/>
        <v/>
      </c>
      <c r="V740" s="21" t="str">
        <f t="shared" si="113"/>
        <v/>
      </c>
      <c r="W740" s="21" t="str">
        <f t="shared" si="113"/>
        <v/>
      </c>
      <c r="X740" s="21" t="str">
        <f t="shared" si="113"/>
        <v/>
      </c>
      <c r="Y740" s="21" t="str">
        <f t="shared" si="113"/>
        <v/>
      </c>
      <c r="Z740" s="21" t="str">
        <f t="shared" si="113"/>
        <v/>
      </c>
      <c r="AA740" s="21" t="str">
        <f t="shared" si="113"/>
        <v/>
      </c>
      <c r="AB740" s="38" t="str">
        <f t="shared" si="113"/>
        <v/>
      </c>
      <c r="AD740" s="36" t="str">
        <f>IF($N740="", "", IFERROR(INDEX(Campaigns!$D$11:$D$380, MATCH($N740, Campaigns!$E$11:$E$380, 0)), ""))</f>
        <v/>
      </c>
      <c r="AE740" s="38" t="str">
        <f>IF(COUNTIF($Q740:$AB740, "X")=0, "", IFERROR(INDEX('Intro &amp; Setup'!$T$17:$T$28, MATCH(INDEX($Q$10:$AB$10, $AC740, MATCH("X", $Q740:$AB740, 0)), 'Intro &amp; Setup'!$AA$17:$AA$28, 0)), ""))</f>
        <v/>
      </c>
      <c r="AG740" s="84" t="str">
        <f t="shared" si="110"/>
        <v/>
      </c>
      <c r="AI740" s="36">
        <f t="shared" si="111"/>
        <v>0</v>
      </c>
      <c r="AK740" s="36" t="str">
        <f t="shared" si="112"/>
        <v/>
      </c>
    </row>
    <row r="741" spans="1:37" x14ac:dyDescent="0.25">
      <c r="A741" s="34"/>
      <c r="B741" s="55"/>
      <c r="C741" s="56"/>
      <c r="D741" s="56"/>
      <c r="E741" s="56"/>
      <c r="F741" s="56"/>
      <c r="G741" s="57"/>
      <c r="H741" s="57"/>
      <c r="I741" s="58"/>
      <c r="J741" s="34"/>
      <c r="L741" s="36" t="str">
        <f>IF($B741="", "", IFERROR(FIND(Campaigns!$Q$4, $B741), ""))</f>
        <v/>
      </c>
      <c r="M741" s="73" t="str">
        <f t="shared" si="107"/>
        <v/>
      </c>
      <c r="N741" s="74" t="str">
        <f t="shared" si="108"/>
        <v/>
      </c>
      <c r="O741" s="22" t="str">
        <f t="shared" si="109"/>
        <v/>
      </c>
      <c r="Q741" s="20" t="str">
        <f t="shared" si="114"/>
        <v/>
      </c>
      <c r="R741" s="21" t="str">
        <f t="shared" si="113"/>
        <v/>
      </c>
      <c r="S741" s="21" t="str">
        <f t="shared" si="113"/>
        <v/>
      </c>
      <c r="T741" s="21" t="str">
        <f t="shared" si="113"/>
        <v/>
      </c>
      <c r="U741" s="21" t="str">
        <f t="shared" si="113"/>
        <v/>
      </c>
      <c r="V741" s="21" t="str">
        <f t="shared" si="113"/>
        <v/>
      </c>
      <c r="W741" s="21" t="str">
        <f t="shared" si="113"/>
        <v/>
      </c>
      <c r="X741" s="21" t="str">
        <f t="shared" si="113"/>
        <v/>
      </c>
      <c r="Y741" s="21" t="str">
        <f t="shared" si="113"/>
        <v/>
      </c>
      <c r="Z741" s="21" t="str">
        <f t="shared" si="113"/>
        <v/>
      </c>
      <c r="AA741" s="21" t="str">
        <f t="shared" si="113"/>
        <v/>
      </c>
      <c r="AB741" s="38" t="str">
        <f t="shared" si="113"/>
        <v/>
      </c>
      <c r="AD741" s="36" t="str">
        <f>IF($N741="", "", IFERROR(INDEX(Campaigns!$D$11:$D$380, MATCH($N741, Campaigns!$E$11:$E$380, 0)), ""))</f>
        <v/>
      </c>
      <c r="AE741" s="38" t="str">
        <f>IF(COUNTIF($Q741:$AB741, "X")=0, "", IFERROR(INDEX('Intro &amp; Setup'!$T$17:$T$28, MATCH(INDEX($Q$10:$AB$10, $AC741, MATCH("X", $Q741:$AB741, 0)), 'Intro &amp; Setup'!$AA$17:$AA$28, 0)), ""))</f>
        <v/>
      </c>
      <c r="AG741" s="84" t="str">
        <f t="shared" si="110"/>
        <v/>
      </c>
      <c r="AI741" s="36">
        <f t="shared" si="111"/>
        <v>0</v>
      </c>
      <c r="AK741" s="36" t="str">
        <f t="shared" si="112"/>
        <v/>
      </c>
    </row>
    <row r="742" spans="1:37" x14ac:dyDescent="0.25">
      <c r="A742" s="34"/>
      <c r="B742" s="55"/>
      <c r="C742" s="56"/>
      <c r="D742" s="56"/>
      <c r="E742" s="56"/>
      <c r="F742" s="56"/>
      <c r="G742" s="57"/>
      <c r="H742" s="57"/>
      <c r="I742" s="58"/>
      <c r="J742" s="34"/>
      <c r="L742" s="36" t="str">
        <f>IF($B742="", "", IFERROR(FIND(Campaigns!$Q$4, $B742), ""))</f>
        <v/>
      </c>
      <c r="M742" s="73" t="str">
        <f t="shared" si="107"/>
        <v/>
      </c>
      <c r="N742" s="74" t="str">
        <f t="shared" si="108"/>
        <v/>
      </c>
      <c r="O742" s="22" t="str">
        <f t="shared" si="109"/>
        <v/>
      </c>
      <c r="Q742" s="20" t="str">
        <f t="shared" si="114"/>
        <v/>
      </c>
      <c r="R742" s="21" t="str">
        <f t="shared" si="113"/>
        <v/>
      </c>
      <c r="S742" s="21" t="str">
        <f t="shared" si="113"/>
        <v/>
      </c>
      <c r="T742" s="21" t="str">
        <f t="shared" si="113"/>
        <v/>
      </c>
      <c r="U742" s="21" t="str">
        <f t="shared" si="113"/>
        <v/>
      </c>
      <c r="V742" s="21" t="str">
        <f t="shared" si="113"/>
        <v/>
      </c>
      <c r="W742" s="21" t="str">
        <f t="shared" si="113"/>
        <v/>
      </c>
      <c r="X742" s="21" t="str">
        <f t="shared" si="113"/>
        <v/>
      </c>
      <c r="Y742" s="21" t="str">
        <f t="shared" si="113"/>
        <v/>
      </c>
      <c r="Z742" s="21" t="str">
        <f t="shared" si="113"/>
        <v/>
      </c>
      <c r="AA742" s="21" t="str">
        <f t="shared" si="113"/>
        <v/>
      </c>
      <c r="AB742" s="38" t="str">
        <f t="shared" si="113"/>
        <v/>
      </c>
      <c r="AD742" s="36" t="str">
        <f>IF($N742="", "", IFERROR(INDEX(Campaigns!$D$11:$D$380, MATCH($N742, Campaigns!$E$11:$E$380, 0)), ""))</f>
        <v/>
      </c>
      <c r="AE742" s="38" t="str">
        <f>IF(COUNTIF($Q742:$AB742, "X")=0, "", IFERROR(INDEX('Intro &amp; Setup'!$T$17:$T$28, MATCH(INDEX($Q$10:$AB$10, $AC742, MATCH("X", $Q742:$AB742, 0)), 'Intro &amp; Setup'!$AA$17:$AA$28, 0)), ""))</f>
        <v/>
      </c>
      <c r="AG742" s="84" t="str">
        <f t="shared" si="110"/>
        <v/>
      </c>
      <c r="AI742" s="36">
        <f t="shared" si="111"/>
        <v>0</v>
      </c>
      <c r="AK742" s="36" t="str">
        <f t="shared" si="112"/>
        <v/>
      </c>
    </row>
    <row r="743" spans="1:37" x14ac:dyDescent="0.25">
      <c r="A743" s="34"/>
      <c r="B743" s="55"/>
      <c r="C743" s="56"/>
      <c r="D743" s="56"/>
      <c r="E743" s="56"/>
      <c r="F743" s="56"/>
      <c r="G743" s="57"/>
      <c r="H743" s="57"/>
      <c r="I743" s="58"/>
      <c r="J743" s="34"/>
      <c r="L743" s="36" t="str">
        <f>IF($B743="", "", IFERROR(FIND(Campaigns!$Q$4, $B743), ""))</f>
        <v/>
      </c>
      <c r="M743" s="73" t="str">
        <f t="shared" si="107"/>
        <v/>
      </c>
      <c r="N743" s="74" t="str">
        <f t="shared" si="108"/>
        <v/>
      </c>
      <c r="O743" s="22" t="str">
        <f t="shared" si="109"/>
        <v/>
      </c>
      <c r="Q743" s="20" t="str">
        <f t="shared" si="114"/>
        <v/>
      </c>
      <c r="R743" s="21" t="str">
        <f t="shared" si="113"/>
        <v/>
      </c>
      <c r="S743" s="21" t="str">
        <f t="shared" si="113"/>
        <v/>
      </c>
      <c r="T743" s="21" t="str">
        <f t="shared" si="113"/>
        <v/>
      </c>
      <c r="U743" s="21" t="str">
        <f t="shared" si="113"/>
        <v/>
      </c>
      <c r="V743" s="21" t="str">
        <f t="shared" si="113"/>
        <v/>
      </c>
      <c r="W743" s="21" t="str">
        <f t="shared" si="113"/>
        <v/>
      </c>
      <c r="X743" s="21" t="str">
        <f t="shared" si="113"/>
        <v/>
      </c>
      <c r="Y743" s="21" t="str">
        <f t="shared" si="113"/>
        <v/>
      </c>
      <c r="Z743" s="21" t="str">
        <f t="shared" si="113"/>
        <v/>
      </c>
      <c r="AA743" s="21" t="str">
        <f t="shared" si="113"/>
        <v/>
      </c>
      <c r="AB743" s="38" t="str">
        <f t="shared" si="113"/>
        <v/>
      </c>
      <c r="AD743" s="36" t="str">
        <f>IF($N743="", "", IFERROR(INDEX(Campaigns!$D$11:$D$380, MATCH($N743, Campaigns!$E$11:$E$380, 0)), ""))</f>
        <v/>
      </c>
      <c r="AE743" s="38" t="str">
        <f>IF(COUNTIF($Q743:$AB743, "X")=0, "", IFERROR(INDEX('Intro &amp; Setup'!$T$17:$T$28, MATCH(INDEX($Q$10:$AB$10, $AC743, MATCH("X", $Q743:$AB743, 0)), 'Intro &amp; Setup'!$AA$17:$AA$28, 0)), ""))</f>
        <v/>
      </c>
      <c r="AG743" s="84" t="str">
        <f t="shared" si="110"/>
        <v/>
      </c>
      <c r="AI743" s="36">
        <f t="shared" si="111"/>
        <v>0</v>
      </c>
      <c r="AK743" s="36" t="str">
        <f t="shared" si="112"/>
        <v/>
      </c>
    </row>
    <row r="744" spans="1:37" x14ac:dyDescent="0.25">
      <c r="A744" s="34"/>
      <c r="B744" s="55"/>
      <c r="C744" s="56"/>
      <c r="D744" s="56"/>
      <c r="E744" s="56"/>
      <c r="F744" s="56"/>
      <c r="G744" s="57"/>
      <c r="H744" s="57"/>
      <c r="I744" s="58"/>
      <c r="J744" s="34"/>
      <c r="L744" s="36" t="str">
        <f>IF($B744="", "", IFERROR(FIND(Campaigns!$Q$4, $B744), ""))</f>
        <v/>
      </c>
      <c r="M744" s="73" t="str">
        <f t="shared" si="107"/>
        <v/>
      </c>
      <c r="N744" s="74" t="str">
        <f t="shared" si="108"/>
        <v/>
      </c>
      <c r="O744" s="22" t="str">
        <f t="shared" si="109"/>
        <v/>
      </c>
      <c r="Q744" s="20" t="str">
        <f t="shared" si="114"/>
        <v/>
      </c>
      <c r="R744" s="21" t="str">
        <f t="shared" si="113"/>
        <v/>
      </c>
      <c r="S744" s="21" t="str">
        <f t="shared" si="113"/>
        <v/>
      </c>
      <c r="T744" s="21" t="str">
        <f t="shared" si="113"/>
        <v/>
      </c>
      <c r="U744" s="21" t="str">
        <f t="shared" si="113"/>
        <v/>
      </c>
      <c r="V744" s="21" t="str">
        <f t="shared" si="113"/>
        <v/>
      </c>
      <c r="W744" s="21" t="str">
        <f t="shared" si="113"/>
        <v/>
      </c>
      <c r="X744" s="21" t="str">
        <f t="shared" si="113"/>
        <v/>
      </c>
      <c r="Y744" s="21" t="str">
        <f t="shared" si="113"/>
        <v/>
      </c>
      <c r="Z744" s="21" t="str">
        <f t="shared" si="113"/>
        <v/>
      </c>
      <c r="AA744" s="21" t="str">
        <f t="shared" si="113"/>
        <v/>
      </c>
      <c r="AB744" s="38" t="str">
        <f t="shared" si="113"/>
        <v/>
      </c>
      <c r="AD744" s="36" t="str">
        <f>IF($N744="", "", IFERROR(INDEX(Campaigns!$D$11:$D$380, MATCH($N744, Campaigns!$E$11:$E$380, 0)), ""))</f>
        <v/>
      </c>
      <c r="AE744" s="38" t="str">
        <f>IF(COUNTIF($Q744:$AB744, "X")=0, "", IFERROR(INDEX('Intro &amp; Setup'!$T$17:$T$28, MATCH(INDEX($Q$10:$AB$10, $AC744, MATCH("X", $Q744:$AB744, 0)), 'Intro &amp; Setup'!$AA$17:$AA$28, 0)), ""))</f>
        <v/>
      </c>
      <c r="AG744" s="84" t="str">
        <f t="shared" si="110"/>
        <v/>
      </c>
      <c r="AI744" s="36">
        <f t="shared" si="111"/>
        <v>0</v>
      </c>
      <c r="AK744" s="36" t="str">
        <f t="shared" si="112"/>
        <v/>
      </c>
    </row>
    <row r="745" spans="1:37" x14ac:dyDescent="0.25">
      <c r="A745" s="34"/>
      <c r="B745" s="55"/>
      <c r="C745" s="56"/>
      <c r="D745" s="56"/>
      <c r="E745" s="56"/>
      <c r="F745" s="56"/>
      <c r="G745" s="57"/>
      <c r="H745" s="57"/>
      <c r="I745" s="58"/>
      <c r="J745" s="34"/>
      <c r="L745" s="36" t="str">
        <f>IF($B745="", "", IFERROR(FIND(Campaigns!$Q$4, $B745), ""))</f>
        <v/>
      </c>
      <c r="M745" s="73" t="str">
        <f t="shared" si="107"/>
        <v/>
      </c>
      <c r="N745" s="74" t="str">
        <f t="shared" si="108"/>
        <v/>
      </c>
      <c r="O745" s="22" t="str">
        <f t="shared" si="109"/>
        <v/>
      </c>
      <c r="Q745" s="20" t="str">
        <f t="shared" si="114"/>
        <v/>
      </c>
      <c r="R745" s="21" t="str">
        <f t="shared" si="113"/>
        <v/>
      </c>
      <c r="S745" s="21" t="str">
        <f t="shared" si="113"/>
        <v/>
      </c>
      <c r="T745" s="21" t="str">
        <f t="shared" si="113"/>
        <v/>
      </c>
      <c r="U745" s="21" t="str">
        <f t="shared" si="113"/>
        <v/>
      </c>
      <c r="V745" s="21" t="str">
        <f t="shared" si="113"/>
        <v/>
      </c>
      <c r="W745" s="21" t="str">
        <f t="shared" si="113"/>
        <v/>
      </c>
      <c r="X745" s="21" t="str">
        <f t="shared" si="113"/>
        <v/>
      </c>
      <c r="Y745" s="21" t="str">
        <f t="shared" si="113"/>
        <v/>
      </c>
      <c r="Z745" s="21" t="str">
        <f t="shared" si="113"/>
        <v/>
      </c>
      <c r="AA745" s="21" t="str">
        <f t="shared" si="113"/>
        <v/>
      </c>
      <c r="AB745" s="38" t="str">
        <f t="shared" si="113"/>
        <v/>
      </c>
      <c r="AD745" s="36" t="str">
        <f>IF($N745="", "", IFERROR(INDEX(Campaigns!$D$11:$D$380, MATCH($N745, Campaigns!$E$11:$E$380, 0)), ""))</f>
        <v/>
      </c>
      <c r="AE745" s="38" t="str">
        <f>IF(COUNTIF($Q745:$AB745, "X")=0, "", IFERROR(INDEX('Intro &amp; Setup'!$T$17:$T$28, MATCH(INDEX($Q$10:$AB$10, $AC745, MATCH("X", $Q745:$AB745, 0)), 'Intro &amp; Setup'!$AA$17:$AA$28, 0)), ""))</f>
        <v/>
      </c>
      <c r="AG745" s="84" t="str">
        <f t="shared" si="110"/>
        <v/>
      </c>
      <c r="AI745" s="36">
        <f t="shared" si="111"/>
        <v>0</v>
      </c>
      <c r="AK745" s="36" t="str">
        <f t="shared" si="112"/>
        <v/>
      </c>
    </row>
    <row r="746" spans="1:37" x14ac:dyDescent="0.25">
      <c r="A746" s="34"/>
      <c r="B746" s="55"/>
      <c r="C746" s="56"/>
      <c r="D746" s="56"/>
      <c r="E746" s="56"/>
      <c r="F746" s="56"/>
      <c r="G746" s="57"/>
      <c r="H746" s="57"/>
      <c r="I746" s="58"/>
      <c r="J746" s="34"/>
      <c r="L746" s="36" t="str">
        <f>IF($B746="", "", IFERROR(FIND(Campaigns!$Q$4, $B746), ""))</f>
        <v/>
      </c>
      <c r="M746" s="73" t="str">
        <f t="shared" si="107"/>
        <v/>
      </c>
      <c r="N746" s="74" t="str">
        <f t="shared" si="108"/>
        <v/>
      </c>
      <c r="O746" s="22" t="str">
        <f t="shared" si="109"/>
        <v/>
      </c>
      <c r="Q746" s="20" t="str">
        <f t="shared" si="114"/>
        <v/>
      </c>
      <c r="R746" s="21" t="str">
        <f t="shared" si="113"/>
        <v/>
      </c>
      <c r="S746" s="21" t="str">
        <f t="shared" si="113"/>
        <v/>
      </c>
      <c r="T746" s="21" t="str">
        <f t="shared" si="113"/>
        <v/>
      </c>
      <c r="U746" s="21" t="str">
        <f t="shared" si="113"/>
        <v/>
      </c>
      <c r="V746" s="21" t="str">
        <f t="shared" si="113"/>
        <v/>
      </c>
      <c r="W746" s="21" t="str">
        <f t="shared" si="113"/>
        <v/>
      </c>
      <c r="X746" s="21" t="str">
        <f t="shared" si="113"/>
        <v/>
      </c>
      <c r="Y746" s="21" t="str">
        <f t="shared" si="113"/>
        <v/>
      </c>
      <c r="Z746" s="21" t="str">
        <f t="shared" si="113"/>
        <v/>
      </c>
      <c r="AA746" s="21" t="str">
        <f t="shared" si="113"/>
        <v/>
      </c>
      <c r="AB746" s="38" t="str">
        <f t="shared" si="113"/>
        <v/>
      </c>
      <c r="AD746" s="36" t="str">
        <f>IF($N746="", "", IFERROR(INDEX(Campaigns!$D$11:$D$380, MATCH($N746, Campaigns!$E$11:$E$380, 0)), ""))</f>
        <v/>
      </c>
      <c r="AE746" s="38" t="str">
        <f>IF(COUNTIF($Q746:$AB746, "X")=0, "", IFERROR(INDEX('Intro &amp; Setup'!$T$17:$T$28, MATCH(INDEX($Q$10:$AB$10, $AC746, MATCH("X", $Q746:$AB746, 0)), 'Intro &amp; Setup'!$AA$17:$AA$28, 0)), ""))</f>
        <v/>
      </c>
      <c r="AG746" s="84" t="str">
        <f t="shared" si="110"/>
        <v/>
      </c>
      <c r="AI746" s="36">
        <f t="shared" si="111"/>
        <v>0</v>
      </c>
      <c r="AK746" s="36" t="str">
        <f t="shared" si="112"/>
        <v/>
      </c>
    </row>
    <row r="747" spans="1:37" x14ac:dyDescent="0.25">
      <c r="A747" s="34"/>
      <c r="B747" s="55"/>
      <c r="C747" s="56"/>
      <c r="D747" s="56"/>
      <c r="E747" s="56"/>
      <c r="F747" s="56"/>
      <c r="G747" s="57"/>
      <c r="H747" s="57"/>
      <c r="I747" s="58"/>
      <c r="J747" s="34"/>
      <c r="L747" s="36" t="str">
        <f>IF($B747="", "", IFERROR(FIND(Campaigns!$Q$4, $B747), ""))</f>
        <v/>
      </c>
      <c r="M747" s="73" t="str">
        <f t="shared" si="107"/>
        <v/>
      </c>
      <c r="N747" s="74" t="str">
        <f t="shared" si="108"/>
        <v/>
      </c>
      <c r="O747" s="22" t="str">
        <f t="shared" si="109"/>
        <v/>
      </c>
      <c r="Q747" s="20" t="str">
        <f t="shared" si="114"/>
        <v/>
      </c>
      <c r="R747" s="21" t="str">
        <f t="shared" si="113"/>
        <v/>
      </c>
      <c r="S747" s="21" t="str">
        <f t="shared" si="113"/>
        <v/>
      </c>
      <c r="T747" s="21" t="str">
        <f t="shared" si="113"/>
        <v/>
      </c>
      <c r="U747" s="21" t="str">
        <f t="shared" si="113"/>
        <v/>
      </c>
      <c r="V747" s="21" t="str">
        <f t="shared" si="113"/>
        <v/>
      </c>
      <c r="W747" s="21" t="str">
        <f t="shared" si="113"/>
        <v/>
      </c>
      <c r="X747" s="21" t="str">
        <f t="shared" si="113"/>
        <v/>
      </c>
      <c r="Y747" s="21" t="str">
        <f t="shared" si="113"/>
        <v/>
      </c>
      <c r="Z747" s="21" t="str">
        <f t="shared" si="113"/>
        <v/>
      </c>
      <c r="AA747" s="21" t="str">
        <f t="shared" si="113"/>
        <v/>
      </c>
      <c r="AB747" s="38" t="str">
        <f t="shared" si="113"/>
        <v/>
      </c>
      <c r="AD747" s="36" t="str">
        <f>IF($N747="", "", IFERROR(INDEX(Campaigns!$D$11:$D$380, MATCH($N747, Campaigns!$E$11:$E$380, 0)), ""))</f>
        <v/>
      </c>
      <c r="AE747" s="38" t="str">
        <f>IF(COUNTIF($Q747:$AB747, "X")=0, "", IFERROR(INDEX('Intro &amp; Setup'!$T$17:$T$28, MATCH(INDEX($Q$10:$AB$10, $AC747, MATCH("X", $Q747:$AB747, 0)), 'Intro &amp; Setup'!$AA$17:$AA$28, 0)), ""))</f>
        <v/>
      </c>
      <c r="AG747" s="84" t="str">
        <f t="shared" si="110"/>
        <v/>
      </c>
      <c r="AI747" s="36">
        <f t="shared" si="111"/>
        <v>0</v>
      </c>
      <c r="AK747" s="36" t="str">
        <f t="shared" si="112"/>
        <v/>
      </c>
    </row>
    <row r="748" spans="1:37" x14ac:dyDescent="0.25">
      <c r="A748" s="34"/>
      <c r="B748" s="55"/>
      <c r="C748" s="56"/>
      <c r="D748" s="56"/>
      <c r="E748" s="56"/>
      <c r="F748" s="56"/>
      <c r="G748" s="57"/>
      <c r="H748" s="57"/>
      <c r="I748" s="58"/>
      <c r="J748" s="34"/>
      <c r="L748" s="36" t="str">
        <f>IF($B748="", "", IFERROR(FIND(Campaigns!$Q$4, $B748), ""))</f>
        <v/>
      </c>
      <c r="M748" s="73" t="str">
        <f t="shared" si="107"/>
        <v/>
      </c>
      <c r="N748" s="74" t="str">
        <f t="shared" si="108"/>
        <v/>
      </c>
      <c r="O748" s="22" t="str">
        <f t="shared" si="109"/>
        <v/>
      </c>
      <c r="Q748" s="20" t="str">
        <f t="shared" si="114"/>
        <v/>
      </c>
      <c r="R748" s="21" t="str">
        <f t="shared" si="113"/>
        <v/>
      </c>
      <c r="S748" s="21" t="str">
        <f t="shared" si="113"/>
        <v/>
      </c>
      <c r="T748" s="21" t="str">
        <f t="shared" si="113"/>
        <v/>
      </c>
      <c r="U748" s="21" t="str">
        <f t="shared" si="113"/>
        <v/>
      </c>
      <c r="V748" s="21" t="str">
        <f t="shared" si="113"/>
        <v/>
      </c>
      <c r="W748" s="21" t="str">
        <f t="shared" si="113"/>
        <v/>
      </c>
      <c r="X748" s="21" t="str">
        <f t="shared" si="113"/>
        <v/>
      </c>
      <c r="Y748" s="21" t="str">
        <f t="shared" si="113"/>
        <v/>
      </c>
      <c r="Z748" s="21" t="str">
        <f t="shared" si="113"/>
        <v/>
      </c>
      <c r="AA748" s="21" t="str">
        <f t="shared" si="113"/>
        <v/>
      </c>
      <c r="AB748" s="38" t="str">
        <f t="shared" si="113"/>
        <v/>
      </c>
      <c r="AD748" s="36" t="str">
        <f>IF($N748="", "", IFERROR(INDEX(Campaigns!$D$11:$D$380, MATCH($N748, Campaigns!$E$11:$E$380, 0)), ""))</f>
        <v/>
      </c>
      <c r="AE748" s="38" t="str">
        <f>IF(COUNTIF($Q748:$AB748, "X")=0, "", IFERROR(INDEX('Intro &amp; Setup'!$T$17:$T$28, MATCH(INDEX($Q$10:$AB$10, $AC748, MATCH("X", $Q748:$AB748, 0)), 'Intro &amp; Setup'!$AA$17:$AA$28, 0)), ""))</f>
        <v/>
      </c>
      <c r="AG748" s="84" t="str">
        <f t="shared" si="110"/>
        <v/>
      </c>
      <c r="AI748" s="36">
        <f t="shared" si="111"/>
        <v>0</v>
      </c>
      <c r="AK748" s="36" t="str">
        <f t="shared" si="112"/>
        <v/>
      </c>
    </row>
    <row r="749" spans="1:37" x14ac:dyDescent="0.25">
      <c r="A749" s="34"/>
      <c r="B749" s="55"/>
      <c r="C749" s="56"/>
      <c r="D749" s="56"/>
      <c r="E749" s="56"/>
      <c r="F749" s="56"/>
      <c r="G749" s="57"/>
      <c r="H749" s="57"/>
      <c r="I749" s="58"/>
      <c r="J749" s="34"/>
      <c r="L749" s="36" t="str">
        <f>IF($B749="", "", IFERROR(FIND(Campaigns!$Q$4, $B749), ""))</f>
        <v/>
      </c>
      <c r="M749" s="73" t="str">
        <f t="shared" si="107"/>
        <v/>
      </c>
      <c r="N749" s="74" t="str">
        <f t="shared" si="108"/>
        <v/>
      </c>
      <c r="O749" s="22" t="str">
        <f t="shared" si="109"/>
        <v/>
      </c>
      <c r="Q749" s="20" t="str">
        <f t="shared" si="114"/>
        <v/>
      </c>
      <c r="R749" s="21" t="str">
        <f t="shared" si="113"/>
        <v/>
      </c>
      <c r="S749" s="21" t="str">
        <f t="shared" si="113"/>
        <v/>
      </c>
      <c r="T749" s="21" t="str">
        <f t="shared" si="113"/>
        <v/>
      </c>
      <c r="U749" s="21" t="str">
        <f t="shared" ref="R749:AB772" si="115">IFERROR(IF(U$10="", "", IF(LEFT($O749, U$8)=U$10, "X", "")), "")</f>
        <v/>
      </c>
      <c r="V749" s="21" t="str">
        <f t="shared" si="115"/>
        <v/>
      </c>
      <c r="W749" s="21" t="str">
        <f t="shared" si="115"/>
        <v/>
      </c>
      <c r="X749" s="21" t="str">
        <f t="shared" si="115"/>
        <v/>
      </c>
      <c r="Y749" s="21" t="str">
        <f t="shared" si="115"/>
        <v/>
      </c>
      <c r="Z749" s="21" t="str">
        <f t="shared" si="115"/>
        <v/>
      </c>
      <c r="AA749" s="21" t="str">
        <f t="shared" si="115"/>
        <v/>
      </c>
      <c r="AB749" s="38" t="str">
        <f t="shared" si="115"/>
        <v/>
      </c>
      <c r="AD749" s="36" t="str">
        <f>IF($N749="", "", IFERROR(INDEX(Campaigns!$D$11:$D$380, MATCH($N749, Campaigns!$E$11:$E$380, 0)), ""))</f>
        <v/>
      </c>
      <c r="AE749" s="38" t="str">
        <f>IF(COUNTIF($Q749:$AB749, "X")=0, "", IFERROR(INDEX('Intro &amp; Setup'!$T$17:$T$28, MATCH(INDEX($Q$10:$AB$10, $AC749, MATCH("X", $Q749:$AB749, 0)), 'Intro &amp; Setup'!$AA$17:$AA$28, 0)), ""))</f>
        <v/>
      </c>
      <c r="AG749" s="84" t="str">
        <f t="shared" si="110"/>
        <v/>
      </c>
      <c r="AI749" s="36">
        <f t="shared" si="111"/>
        <v>0</v>
      </c>
      <c r="AK749" s="36" t="str">
        <f t="shared" si="112"/>
        <v/>
      </c>
    </row>
    <row r="750" spans="1:37" x14ac:dyDescent="0.25">
      <c r="A750" s="34"/>
      <c r="B750" s="55"/>
      <c r="C750" s="56"/>
      <c r="D750" s="56"/>
      <c r="E750" s="56"/>
      <c r="F750" s="56"/>
      <c r="G750" s="57"/>
      <c r="H750" s="57"/>
      <c r="I750" s="58"/>
      <c r="J750" s="34"/>
      <c r="L750" s="36" t="str">
        <f>IF($B750="", "", IFERROR(FIND(Campaigns!$Q$4, $B750), ""))</f>
        <v/>
      </c>
      <c r="M750" s="73" t="str">
        <f t="shared" si="107"/>
        <v/>
      </c>
      <c r="N750" s="74" t="str">
        <f t="shared" si="108"/>
        <v/>
      </c>
      <c r="O750" s="22" t="str">
        <f t="shared" si="109"/>
        <v/>
      </c>
      <c r="Q750" s="20" t="str">
        <f t="shared" si="114"/>
        <v/>
      </c>
      <c r="R750" s="21" t="str">
        <f t="shared" si="115"/>
        <v/>
      </c>
      <c r="S750" s="21" t="str">
        <f t="shared" si="115"/>
        <v/>
      </c>
      <c r="T750" s="21" t="str">
        <f t="shared" si="115"/>
        <v/>
      </c>
      <c r="U750" s="21" t="str">
        <f t="shared" si="115"/>
        <v/>
      </c>
      <c r="V750" s="21" t="str">
        <f t="shared" si="115"/>
        <v/>
      </c>
      <c r="W750" s="21" t="str">
        <f t="shared" si="115"/>
        <v/>
      </c>
      <c r="X750" s="21" t="str">
        <f t="shared" si="115"/>
        <v/>
      </c>
      <c r="Y750" s="21" t="str">
        <f t="shared" si="115"/>
        <v/>
      </c>
      <c r="Z750" s="21" t="str">
        <f t="shared" si="115"/>
        <v/>
      </c>
      <c r="AA750" s="21" t="str">
        <f t="shared" si="115"/>
        <v/>
      </c>
      <c r="AB750" s="38" t="str">
        <f t="shared" si="115"/>
        <v/>
      </c>
      <c r="AD750" s="36" t="str">
        <f>IF($N750="", "", IFERROR(INDEX(Campaigns!$D$11:$D$380, MATCH($N750, Campaigns!$E$11:$E$380, 0)), ""))</f>
        <v/>
      </c>
      <c r="AE750" s="38" t="str">
        <f>IF(COUNTIF($Q750:$AB750, "X")=0, "", IFERROR(INDEX('Intro &amp; Setup'!$T$17:$T$28, MATCH(INDEX($Q$10:$AB$10, $AC750, MATCH("X", $Q750:$AB750, 0)), 'Intro &amp; Setup'!$AA$17:$AA$28, 0)), ""))</f>
        <v/>
      </c>
      <c r="AG750" s="84" t="str">
        <f t="shared" si="110"/>
        <v/>
      </c>
      <c r="AI750" s="36">
        <f t="shared" si="111"/>
        <v>0</v>
      </c>
      <c r="AK750" s="36" t="str">
        <f t="shared" si="112"/>
        <v/>
      </c>
    </row>
    <row r="751" spans="1:37" x14ac:dyDescent="0.25">
      <c r="A751" s="34"/>
      <c r="B751" s="55"/>
      <c r="C751" s="56"/>
      <c r="D751" s="56"/>
      <c r="E751" s="56"/>
      <c r="F751" s="56"/>
      <c r="G751" s="57"/>
      <c r="H751" s="57"/>
      <c r="I751" s="58"/>
      <c r="J751" s="34"/>
      <c r="L751" s="36" t="str">
        <f>IF($B751="", "", IFERROR(FIND(Campaigns!$Q$4, $B751), ""))</f>
        <v/>
      </c>
      <c r="M751" s="73" t="str">
        <f t="shared" si="107"/>
        <v/>
      </c>
      <c r="N751" s="74" t="str">
        <f t="shared" si="108"/>
        <v/>
      </c>
      <c r="O751" s="22" t="str">
        <f t="shared" si="109"/>
        <v/>
      </c>
      <c r="Q751" s="20" t="str">
        <f t="shared" si="114"/>
        <v/>
      </c>
      <c r="R751" s="21" t="str">
        <f t="shared" si="115"/>
        <v/>
      </c>
      <c r="S751" s="21" t="str">
        <f t="shared" si="115"/>
        <v/>
      </c>
      <c r="T751" s="21" t="str">
        <f t="shared" si="115"/>
        <v/>
      </c>
      <c r="U751" s="21" t="str">
        <f t="shared" si="115"/>
        <v/>
      </c>
      <c r="V751" s="21" t="str">
        <f t="shared" si="115"/>
        <v/>
      </c>
      <c r="W751" s="21" t="str">
        <f t="shared" si="115"/>
        <v/>
      </c>
      <c r="X751" s="21" t="str">
        <f t="shared" si="115"/>
        <v/>
      </c>
      <c r="Y751" s="21" t="str">
        <f t="shared" si="115"/>
        <v/>
      </c>
      <c r="Z751" s="21" t="str">
        <f t="shared" si="115"/>
        <v/>
      </c>
      <c r="AA751" s="21" t="str">
        <f t="shared" si="115"/>
        <v/>
      </c>
      <c r="AB751" s="38" t="str">
        <f t="shared" si="115"/>
        <v/>
      </c>
      <c r="AD751" s="36" t="str">
        <f>IF($N751="", "", IFERROR(INDEX(Campaigns!$D$11:$D$380, MATCH($N751, Campaigns!$E$11:$E$380, 0)), ""))</f>
        <v/>
      </c>
      <c r="AE751" s="38" t="str">
        <f>IF(COUNTIF($Q751:$AB751, "X")=0, "", IFERROR(INDEX('Intro &amp; Setup'!$T$17:$T$28, MATCH(INDEX($Q$10:$AB$10, $AC751, MATCH("X", $Q751:$AB751, 0)), 'Intro &amp; Setup'!$AA$17:$AA$28, 0)), ""))</f>
        <v/>
      </c>
      <c r="AG751" s="84" t="str">
        <f t="shared" si="110"/>
        <v/>
      </c>
      <c r="AI751" s="36">
        <f t="shared" si="111"/>
        <v>0</v>
      </c>
      <c r="AK751" s="36" t="str">
        <f t="shared" si="112"/>
        <v/>
      </c>
    </row>
    <row r="752" spans="1:37" x14ac:dyDescent="0.25">
      <c r="A752" s="34"/>
      <c r="B752" s="55"/>
      <c r="C752" s="56"/>
      <c r="D752" s="56"/>
      <c r="E752" s="56"/>
      <c r="F752" s="56"/>
      <c r="G752" s="57"/>
      <c r="H752" s="57"/>
      <c r="I752" s="58"/>
      <c r="J752" s="34"/>
      <c r="L752" s="36" t="str">
        <f>IF($B752="", "", IFERROR(FIND(Campaigns!$Q$4, $B752), ""))</f>
        <v/>
      </c>
      <c r="M752" s="73" t="str">
        <f t="shared" si="107"/>
        <v/>
      </c>
      <c r="N752" s="74" t="str">
        <f t="shared" si="108"/>
        <v/>
      </c>
      <c r="O752" s="22" t="str">
        <f t="shared" si="109"/>
        <v/>
      </c>
      <c r="Q752" s="20" t="str">
        <f t="shared" si="114"/>
        <v/>
      </c>
      <c r="R752" s="21" t="str">
        <f t="shared" si="115"/>
        <v/>
      </c>
      <c r="S752" s="21" t="str">
        <f t="shared" si="115"/>
        <v/>
      </c>
      <c r="T752" s="21" t="str">
        <f t="shared" si="115"/>
        <v/>
      </c>
      <c r="U752" s="21" t="str">
        <f t="shared" si="115"/>
        <v/>
      </c>
      <c r="V752" s="21" t="str">
        <f t="shared" si="115"/>
        <v/>
      </c>
      <c r="W752" s="21" t="str">
        <f t="shared" si="115"/>
        <v/>
      </c>
      <c r="X752" s="21" t="str">
        <f t="shared" si="115"/>
        <v/>
      </c>
      <c r="Y752" s="21" t="str">
        <f t="shared" si="115"/>
        <v/>
      </c>
      <c r="Z752" s="21" t="str">
        <f t="shared" si="115"/>
        <v/>
      </c>
      <c r="AA752" s="21" t="str">
        <f t="shared" si="115"/>
        <v/>
      </c>
      <c r="AB752" s="38" t="str">
        <f t="shared" si="115"/>
        <v/>
      </c>
      <c r="AD752" s="36" t="str">
        <f>IF($N752="", "", IFERROR(INDEX(Campaigns!$D$11:$D$380, MATCH($N752, Campaigns!$E$11:$E$380, 0)), ""))</f>
        <v/>
      </c>
      <c r="AE752" s="38" t="str">
        <f>IF(COUNTIF($Q752:$AB752, "X")=0, "", IFERROR(INDEX('Intro &amp; Setup'!$T$17:$T$28, MATCH(INDEX($Q$10:$AB$10, $AC752, MATCH("X", $Q752:$AB752, 0)), 'Intro &amp; Setup'!$AA$17:$AA$28, 0)), ""))</f>
        <v/>
      </c>
      <c r="AG752" s="84" t="str">
        <f t="shared" si="110"/>
        <v/>
      </c>
      <c r="AI752" s="36">
        <f t="shared" si="111"/>
        <v>0</v>
      </c>
      <c r="AK752" s="36" t="str">
        <f t="shared" si="112"/>
        <v/>
      </c>
    </row>
    <row r="753" spans="1:37" x14ac:dyDescent="0.25">
      <c r="A753" s="34"/>
      <c r="B753" s="55"/>
      <c r="C753" s="56"/>
      <c r="D753" s="56"/>
      <c r="E753" s="56"/>
      <c r="F753" s="56"/>
      <c r="G753" s="57"/>
      <c r="H753" s="57"/>
      <c r="I753" s="58"/>
      <c r="J753" s="34"/>
      <c r="L753" s="36" t="str">
        <f>IF($B753="", "", IFERROR(FIND(Campaigns!$Q$4, $B753), ""))</f>
        <v/>
      </c>
      <c r="M753" s="73" t="str">
        <f t="shared" si="107"/>
        <v/>
      </c>
      <c r="N753" s="74" t="str">
        <f t="shared" si="108"/>
        <v/>
      </c>
      <c r="O753" s="22" t="str">
        <f t="shared" si="109"/>
        <v/>
      </c>
      <c r="Q753" s="20" t="str">
        <f t="shared" si="114"/>
        <v/>
      </c>
      <c r="R753" s="21" t="str">
        <f t="shared" si="115"/>
        <v/>
      </c>
      <c r="S753" s="21" t="str">
        <f t="shared" si="115"/>
        <v/>
      </c>
      <c r="T753" s="21" t="str">
        <f t="shared" si="115"/>
        <v/>
      </c>
      <c r="U753" s="21" t="str">
        <f t="shared" si="115"/>
        <v/>
      </c>
      <c r="V753" s="21" t="str">
        <f t="shared" si="115"/>
        <v/>
      </c>
      <c r="W753" s="21" t="str">
        <f t="shared" si="115"/>
        <v/>
      </c>
      <c r="X753" s="21" t="str">
        <f t="shared" si="115"/>
        <v/>
      </c>
      <c r="Y753" s="21" t="str">
        <f t="shared" si="115"/>
        <v/>
      </c>
      <c r="Z753" s="21" t="str">
        <f t="shared" si="115"/>
        <v/>
      </c>
      <c r="AA753" s="21" t="str">
        <f t="shared" si="115"/>
        <v/>
      </c>
      <c r="AB753" s="38" t="str">
        <f t="shared" si="115"/>
        <v/>
      </c>
      <c r="AD753" s="36" t="str">
        <f>IF($N753="", "", IFERROR(INDEX(Campaigns!$D$11:$D$380, MATCH($N753, Campaigns!$E$11:$E$380, 0)), ""))</f>
        <v/>
      </c>
      <c r="AE753" s="38" t="str">
        <f>IF(COUNTIF($Q753:$AB753, "X")=0, "", IFERROR(INDEX('Intro &amp; Setup'!$T$17:$T$28, MATCH(INDEX($Q$10:$AB$10, $AC753, MATCH("X", $Q753:$AB753, 0)), 'Intro &amp; Setup'!$AA$17:$AA$28, 0)), ""))</f>
        <v/>
      </c>
      <c r="AG753" s="84" t="str">
        <f t="shared" si="110"/>
        <v/>
      </c>
      <c r="AI753" s="36">
        <f t="shared" si="111"/>
        <v>0</v>
      </c>
      <c r="AK753" s="36" t="str">
        <f t="shared" si="112"/>
        <v/>
      </c>
    </row>
    <row r="754" spans="1:37" x14ac:dyDescent="0.25">
      <c r="A754" s="34"/>
      <c r="B754" s="55"/>
      <c r="C754" s="56"/>
      <c r="D754" s="56"/>
      <c r="E754" s="56"/>
      <c r="F754" s="56"/>
      <c r="G754" s="57"/>
      <c r="H754" s="57"/>
      <c r="I754" s="58"/>
      <c r="J754" s="34"/>
      <c r="L754" s="36" t="str">
        <f>IF($B754="", "", IFERROR(FIND(Campaigns!$Q$4, $B754), ""))</f>
        <v/>
      </c>
      <c r="M754" s="73" t="str">
        <f t="shared" si="107"/>
        <v/>
      </c>
      <c r="N754" s="74" t="str">
        <f t="shared" si="108"/>
        <v/>
      </c>
      <c r="O754" s="22" t="str">
        <f t="shared" si="109"/>
        <v/>
      </c>
      <c r="Q754" s="20" t="str">
        <f t="shared" si="114"/>
        <v/>
      </c>
      <c r="R754" s="21" t="str">
        <f t="shared" si="115"/>
        <v/>
      </c>
      <c r="S754" s="21" t="str">
        <f t="shared" si="115"/>
        <v/>
      </c>
      <c r="T754" s="21" t="str">
        <f t="shared" si="115"/>
        <v/>
      </c>
      <c r="U754" s="21" t="str">
        <f t="shared" si="115"/>
        <v/>
      </c>
      <c r="V754" s="21" t="str">
        <f t="shared" si="115"/>
        <v/>
      </c>
      <c r="W754" s="21" t="str">
        <f t="shared" si="115"/>
        <v/>
      </c>
      <c r="X754" s="21" t="str">
        <f t="shared" si="115"/>
        <v/>
      </c>
      <c r="Y754" s="21" t="str">
        <f t="shared" si="115"/>
        <v/>
      </c>
      <c r="Z754" s="21" t="str">
        <f t="shared" si="115"/>
        <v/>
      </c>
      <c r="AA754" s="21" t="str">
        <f t="shared" si="115"/>
        <v/>
      </c>
      <c r="AB754" s="38" t="str">
        <f t="shared" si="115"/>
        <v/>
      </c>
      <c r="AD754" s="36" t="str">
        <f>IF($N754="", "", IFERROR(INDEX(Campaigns!$D$11:$D$380, MATCH($N754, Campaigns!$E$11:$E$380, 0)), ""))</f>
        <v/>
      </c>
      <c r="AE754" s="38" t="str">
        <f>IF(COUNTIF($Q754:$AB754, "X")=0, "", IFERROR(INDEX('Intro &amp; Setup'!$T$17:$T$28, MATCH(INDEX($Q$10:$AB$10, $AC754, MATCH("X", $Q754:$AB754, 0)), 'Intro &amp; Setup'!$AA$17:$AA$28, 0)), ""))</f>
        <v/>
      </c>
      <c r="AG754" s="84" t="str">
        <f t="shared" si="110"/>
        <v/>
      </c>
      <c r="AI754" s="36">
        <f t="shared" si="111"/>
        <v>0</v>
      </c>
      <c r="AK754" s="36" t="str">
        <f t="shared" si="112"/>
        <v/>
      </c>
    </row>
    <row r="755" spans="1:37" x14ac:dyDescent="0.25">
      <c r="A755" s="34"/>
      <c r="B755" s="55"/>
      <c r="C755" s="56"/>
      <c r="D755" s="56"/>
      <c r="E755" s="56"/>
      <c r="F755" s="56"/>
      <c r="G755" s="57"/>
      <c r="H755" s="57"/>
      <c r="I755" s="58"/>
      <c r="J755" s="34"/>
      <c r="L755" s="36" t="str">
        <f>IF($B755="", "", IFERROR(FIND(Campaigns!$Q$4, $B755), ""))</f>
        <v/>
      </c>
      <c r="M755" s="73" t="str">
        <f t="shared" si="107"/>
        <v/>
      </c>
      <c r="N755" s="74" t="str">
        <f t="shared" si="108"/>
        <v/>
      </c>
      <c r="O755" s="22" t="str">
        <f t="shared" si="109"/>
        <v/>
      </c>
      <c r="Q755" s="20" t="str">
        <f t="shared" si="114"/>
        <v/>
      </c>
      <c r="R755" s="21" t="str">
        <f t="shared" si="115"/>
        <v/>
      </c>
      <c r="S755" s="21" t="str">
        <f t="shared" si="115"/>
        <v/>
      </c>
      <c r="T755" s="21" t="str">
        <f t="shared" si="115"/>
        <v/>
      </c>
      <c r="U755" s="21" t="str">
        <f t="shared" si="115"/>
        <v/>
      </c>
      <c r="V755" s="21" t="str">
        <f t="shared" si="115"/>
        <v/>
      </c>
      <c r="W755" s="21" t="str">
        <f t="shared" si="115"/>
        <v/>
      </c>
      <c r="X755" s="21" t="str">
        <f t="shared" si="115"/>
        <v/>
      </c>
      <c r="Y755" s="21" t="str">
        <f t="shared" si="115"/>
        <v/>
      </c>
      <c r="Z755" s="21" t="str">
        <f t="shared" si="115"/>
        <v/>
      </c>
      <c r="AA755" s="21" t="str">
        <f t="shared" si="115"/>
        <v/>
      </c>
      <c r="AB755" s="38" t="str">
        <f t="shared" si="115"/>
        <v/>
      </c>
      <c r="AD755" s="36" t="str">
        <f>IF($N755="", "", IFERROR(INDEX(Campaigns!$D$11:$D$380, MATCH($N755, Campaigns!$E$11:$E$380, 0)), ""))</f>
        <v/>
      </c>
      <c r="AE755" s="38" t="str">
        <f>IF(COUNTIF($Q755:$AB755, "X")=0, "", IFERROR(INDEX('Intro &amp; Setup'!$T$17:$T$28, MATCH(INDEX($Q$10:$AB$10, $AC755, MATCH("X", $Q755:$AB755, 0)), 'Intro &amp; Setup'!$AA$17:$AA$28, 0)), ""))</f>
        <v/>
      </c>
      <c r="AG755" s="84" t="str">
        <f t="shared" si="110"/>
        <v/>
      </c>
      <c r="AI755" s="36">
        <f t="shared" si="111"/>
        <v>0</v>
      </c>
      <c r="AK755" s="36" t="str">
        <f t="shared" si="112"/>
        <v/>
      </c>
    </row>
    <row r="756" spans="1:37" x14ac:dyDescent="0.25">
      <c r="A756" s="34"/>
      <c r="B756" s="55"/>
      <c r="C756" s="56"/>
      <c r="D756" s="56"/>
      <c r="E756" s="56"/>
      <c r="F756" s="56"/>
      <c r="G756" s="57"/>
      <c r="H756" s="57"/>
      <c r="I756" s="58"/>
      <c r="J756" s="34"/>
      <c r="L756" s="36" t="str">
        <f>IF($B756="", "", IFERROR(FIND(Campaigns!$Q$4, $B756), ""))</f>
        <v/>
      </c>
      <c r="M756" s="73" t="str">
        <f t="shared" si="107"/>
        <v/>
      </c>
      <c r="N756" s="74" t="str">
        <f t="shared" si="108"/>
        <v/>
      </c>
      <c r="O756" s="22" t="str">
        <f t="shared" si="109"/>
        <v/>
      </c>
      <c r="Q756" s="20" t="str">
        <f t="shared" si="114"/>
        <v/>
      </c>
      <c r="R756" s="21" t="str">
        <f t="shared" si="115"/>
        <v/>
      </c>
      <c r="S756" s="21" t="str">
        <f t="shared" si="115"/>
        <v/>
      </c>
      <c r="T756" s="21" t="str">
        <f t="shared" si="115"/>
        <v/>
      </c>
      <c r="U756" s="21" t="str">
        <f t="shared" si="115"/>
        <v/>
      </c>
      <c r="V756" s="21" t="str">
        <f t="shared" si="115"/>
        <v/>
      </c>
      <c r="W756" s="21" t="str">
        <f t="shared" si="115"/>
        <v/>
      </c>
      <c r="X756" s="21" t="str">
        <f t="shared" si="115"/>
        <v/>
      </c>
      <c r="Y756" s="21" t="str">
        <f t="shared" si="115"/>
        <v/>
      </c>
      <c r="Z756" s="21" t="str">
        <f t="shared" si="115"/>
        <v/>
      </c>
      <c r="AA756" s="21" t="str">
        <f t="shared" si="115"/>
        <v/>
      </c>
      <c r="AB756" s="38" t="str">
        <f t="shared" si="115"/>
        <v/>
      </c>
      <c r="AD756" s="36" t="str">
        <f>IF($N756="", "", IFERROR(INDEX(Campaigns!$D$11:$D$380, MATCH($N756, Campaigns!$E$11:$E$380, 0)), ""))</f>
        <v/>
      </c>
      <c r="AE756" s="38" t="str">
        <f>IF(COUNTIF($Q756:$AB756, "X")=0, "", IFERROR(INDEX('Intro &amp; Setup'!$T$17:$T$28, MATCH(INDEX($Q$10:$AB$10, $AC756, MATCH("X", $Q756:$AB756, 0)), 'Intro &amp; Setup'!$AA$17:$AA$28, 0)), ""))</f>
        <v/>
      </c>
      <c r="AG756" s="84" t="str">
        <f t="shared" si="110"/>
        <v/>
      </c>
      <c r="AI756" s="36">
        <f t="shared" si="111"/>
        <v>0</v>
      </c>
      <c r="AK756" s="36" t="str">
        <f t="shared" si="112"/>
        <v/>
      </c>
    </row>
    <row r="757" spans="1:37" x14ac:dyDescent="0.25">
      <c r="A757" s="34"/>
      <c r="B757" s="55"/>
      <c r="C757" s="56"/>
      <c r="D757" s="56"/>
      <c r="E757" s="56"/>
      <c r="F757" s="56"/>
      <c r="G757" s="57"/>
      <c r="H757" s="57"/>
      <c r="I757" s="58"/>
      <c r="J757" s="34"/>
      <c r="L757" s="36" t="str">
        <f>IF($B757="", "", IFERROR(FIND(Campaigns!$Q$4, $B757), ""))</f>
        <v/>
      </c>
      <c r="M757" s="73" t="str">
        <f t="shared" si="107"/>
        <v/>
      </c>
      <c r="N757" s="74" t="str">
        <f t="shared" si="108"/>
        <v/>
      </c>
      <c r="O757" s="22" t="str">
        <f t="shared" si="109"/>
        <v/>
      </c>
      <c r="Q757" s="20" t="str">
        <f t="shared" si="114"/>
        <v/>
      </c>
      <c r="R757" s="21" t="str">
        <f t="shared" si="115"/>
        <v/>
      </c>
      <c r="S757" s="21" t="str">
        <f t="shared" si="115"/>
        <v/>
      </c>
      <c r="T757" s="21" t="str">
        <f t="shared" si="115"/>
        <v/>
      </c>
      <c r="U757" s="21" t="str">
        <f t="shared" si="115"/>
        <v/>
      </c>
      <c r="V757" s="21" t="str">
        <f t="shared" si="115"/>
        <v/>
      </c>
      <c r="W757" s="21" t="str">
        <f t="shared" si="115"/>
        <v/>
      </c>
      <c r="X757" s="21" t="str">
        <f t="shared" si="115"/>
        <v/>
      </c>
      <c r="Y757" s="21" t="str">
        <f t="shared" si="115"/>
        <v/>
      </c>
      <c r="Z757" s="21" t="str">
        <f t="shared" si="115"/>
        <v/>
      </c>
      <c r="AA757" s="21" t="str">
        <f t="shared" si="115"/>
        <v/>
      </c>
      <c r="AB757" s="38" t="str">
        <f t="shared" si="115"/>
        <v/>
      </c>
      <c r="AD757" s="36" t="str">
        <f>IF($N757="", "", IFERROR(INDEX(Campaigns!$D$11:$D$380, MATCH($N757, Campaigns!$E$11:$E$380, 0)), ""))</f>
        <v/>
      </c>
      <c r="AE757" s="38" t="str">
        <f>IF(COUNTIF($Q757:$AB757, "X")=0, "", IFERROR(INDEX('Intro &amp; Setup'!$T$17:$T$28, MATCH(INDEX($Q$10:$AB$10, $AC757, MATCH("X", $Q757:$AB757, 0)), 'Intro &amp; Setup'!$AA$17:$AA$28, 0)), ""))</f>
        <v/>
      </c>
      <c r="AG757" s="84" t="str">
        <f t="shared" si="110"/>
        <v/>
      </c>
      <c r="AI757" s="36">
        <f t="shared" si="111"/>
        <v>0</v>
      </c>
      <c r="AK757" s="36" t="str">
        <f t="shared" si="112"/>
        <v/>
      </c>
    </row>
    <row r="758" spans="1:37" x14ac:dyDescent="0.25">
      <c r="A758" s="34"/>
      <c r="B758" s="55"/>
      <c r="C758" s="56"/>
      <c r="D758" s="56"/>
      <c r="E758" s="56"/>
      <c r="F758" s="56"/>
      <c r="G758" s="57"/>
      <c r="H758" s="57"/>
      <c r="I758" s="58"/>
      <c r="J758" s="34"/>
      <c r="L758" s="36" t="str">
        <f>IF($B758="", "", IFERROR(FIND(Campaigns!$Q$4, $B758), ""))</f>
        <v/>
      </c>
      <c r="M758" s="73" t="str">
        <f t="shared" si="107"/>
        <v/>
      </c>
      <c r="N758" s="74" t="str">
        <f t="shared" si="108"/>
        <v/>
      </c>
      <c r="O758" s="22" t="str">
        <f t="shared" si="109"/>
        <v/>
      </c>
      <c r="Q758" s="20" t="str">
        <f t="shared" si="114"/>
        <v/>
      </c>
      <c r="R758" s="21" t="str">
        <f t="shared" si="115"/>
        <v/>
      </c>
      <c r="S758" s="21" t="str">
        <f t="shared" si="115"/>
        <v/>
      </c>
      <c r="T758" s="21" t="str">
        <f t="shared" si="115"/>
        <v/>
      </c>
      <c r="U758" s="21" t="str">
        <f t="shared" si="115"/>
        <v/>
      </c>
      <c r="V758" s="21" t="str">
        <f t="shared" si="115"/>
        <v/>
      </c>
      <c r="W758" s="21" t="str">
        <f t="shared" si="115"/>
        <v/>
      </c>
      <c r="X758" s="21" t="str">
        <f t="shared" si="115"/>
        <v/>
      </c>
      <c r="Y758" s="21" t="str">
        <f t="shared" si="115"/>
        <v/>
      </c>
      <c r="Z758" s="21" t="str">
        <f t="shared" si="115"/>
        <v/>
      </c>
      <c r="AA758" s="21" t="str">
        <f t="shared" si="115"/>
        <v/>
      </c>
      <c r="AB758" s="38" t="str">
        <f t="shared" si="115"/>
        <v/>
      </c>
      <c r="AD758" s="36" t="str">
        <f>IF($N758="", "", IFERROR(INDEX(Campaigns!$D$11:$D$380, MATCH($N758, Campaigns!$E$11:$E$380, 0)), ""))</f>
        <v/>
      </c>
      <c r="AE758" s="38" t="str">
        <f>IF(COUNTIF($Q758:$AB758, "X")=0, "", IFERROR(INDEX('Intro &amp; Setup'!$T$17:$T$28, MATCH(INDEX($Q$10:$AB$10, $AC758, MATCH("X", $Q758:$AB758, 0)), 'Intro &amp; Setup'!$AA$17:$AA$28, 0)), ""))</f>
        <v/>
      </c>
      <c r="AG758" s="84" t="str">
        <f t="shared" si="110"/>
        <v/>
      </c>
      <c r="AI758" s="36">
        <f t="shared" si="111"/>
        <v>0</v>
      </c>
      <c r="AK758" s="36" t="str">
        <f t="shared" si="112"/>
        <v/>
      </c>
    </row>
    <row r="759" spans="1:37" x14ac:dyDescent="0.25">
      <c r="A759" s="34"/>
      <c r="B759" s="55"/>
      <c r="C759" s="56"/>
      <c r="D759" s="56"/>
      <c r="E759" s="56"/>
      <c r="F759" s="56"/>
      <c r="G759" s="57"/>
      <c r="H759" s="57"/>
      <c r="I759" s="58"/>
      <c r="J759" s="34"/>
      <c r="L759" s="36" t="str">
        <f>IF($B759="", "", IFERROR(FIND(Campaigns!$Q$4, $B759), ""))</f>
        <v/>
      </c>
      <c r="M759" s="73" t="str">
        <f t="shared" si="107"/>
        <v/>
      </c>
      <c r="N759" s="74" t="str">
        <f t="shared" si="108"/>
        <v/>
      </c>
      <c r="O759" s="22" t="str">
        <f t="shared" si="109"/>
        <v/>
      </c>
      <c r="Q759" s="20" t="str">
        <f t="shared" si="114"/>
        <v/>
      </c>
      <c r="R759" s="21" t="str">
        <f t="shared" si="115"/>
        <v/>
      </c>
      <c r="S759" s="21" t="str">
        <f t="shared" si="115"/>
        <v/>
      </c>
      <c r="T759" s="21" t="str">
        <f t="shared" si="115"/>
        <v/>
      </c>
      <c r="U759" s="21" t="str">
        <f t="shared" si="115"/>
        <v/>
      </c>
      <c r="V759" s="21" t="str">
        <f t="shared" si="115"/>
        <v/>
      </c>
      <c r="W759" s="21" t="str">
        <f t="shared" si="115"/>
        <v/>
      </c>
      <c r="X759" s="21" t="str">
        <f t="shared" si="115"/>
        <v/>
      </c>
      <c r="Y759" s="21" t="str">
        <f t="shared" si="115"/>
        <v/>
      </c>
      <c r="Z759" s="21" t="str">
        <f t="shared" si="115"/>
        <v/>
      </c>
      <c r="AA759" s="21" t="str">
        <f t="shared" si="115"/>
        <v/>
      </c>
      <c r="AB759" s="38" t="str">
        <f t="shared" si="115"/>
        <v/>
      </c>
      <c r="AD759" s="36" t="str">
        <f>IF($N759="", "", IFERROR(INDEX(Campaigns!$D$11:$D$380, MATCH($N759, Campaigns!$E$11:$E$380, 0)), ""))</f>
        <v/>
      </c>
      <c r="AE759" s="38" t="str">
        <f>IF(COUNTIF($Q759:$AB759, "X")=0, "", IFERROR(INDEX('Intro &amp; Setup'!$T$17:$T$28, MATCH(INDEX($Q$10:$AB$10, $AC759, MATCH("X", $Q759:$AB759, 0)), 'Intro &amp; Setup'!$AA$17:$AA$28, 0)), ""))</f>
        <v/>
      </c>
      <c r="AG759" s="84" t="str">
        <f t="shared" si="110"/>
        <v/>
      </c>
      <c r="AI759" s="36">
        <f t="shared" si="111"/>
        <v>0</v>
      </c>
      <c r="AK759" s="36" t="str">
        <f t="shared" si="112"/>
        <v/>
      </c>
    </row>
    <row r="760" spans="1:37" x14ac:dyDescent="0.25">
      <c r="A760" s="34"/>
      <c r="B760" s="55"/>
      <c r="C760" s="56"/>
      <c r="D760" s="56"/>
      <c r="E760" s="56"/>
      <c r="F760" s="56"/>
      <c r="G760" s="57"/>
      <c r="H760" s="57"/>
      <c r="I760" s="58"/>
      <c r="J760" s="34"/>
      <c r="L760" s="36" t="str">
        <f>IF($B760="", "", IFERROR(FIND(Campaigns!$Q$4, $B760), ""))</f>
        <v/>
      </c>
      <c r="M760" s="73" t="str">
        <f t="shared" si="107"/>
        <v/>
      </c>
      <c r="N760" s="74" t="str">
        <f t="shared" si="108"/>
        <v/>
      </c>
      <c r="O760" s="22" t="str">
        <f t="shared" si="109"/>
        <v/>
      </c>
      <c r="Q760" s="20" t="str">
        <f t="shared" si="114"/>
        <v/>
      </c>
      <c r="R760" s="21" t="str">
        <f t="shared" si="115"/>
        <v/>
      </c>
      <c r="S760" s="21" t="str">
        <f t="shared" si="115"/>
        <v/>
      </c>
      <c r="T760" s="21" t="str">
        <f t="shared" si="115"/>
        <v/>
      </c>
      <c r="U760" s="21" t="str">
        <f t="shared" si="115"/>
        <v/>
      </c>
      <c r="V760" s="21" t="str">
        <f t="shared" si="115"/>
        <v/>
      </c>
      <c r="W760" s="21" t="str">
        <f t="shared" si="115"/>
        <v/>
      </c>
      <c r="X760" s="21" t="str">
        <f t="shared" si="115"/>
        <v/>
      </c>
      <c r="Y760" s="21" t="str">
        <f t="shared" si="115"/>
        <v/>
      </c>
      <c r="Z760" s="21" t="str">
        <f t="shared" si="115"/>
        <v/>
      </c>
      <c r="AA760" s="21" t="str">
        <f t="shared" si="115"/>
        <v/>
      </c>
      <c r="AB760" s="38" t="str">
        <f t="shared" si="115"/>
        <v/>
      </c>
      <c r="AD760" s="36" t="str">
        <f>IF($N760="", "", IFERROR(INDEX(Campaigns!$D$11:$D$380, MATCH($N760, Campaigns!$E$11:$E$380, 0)), ""))</f>
        <v/>
      </c>
      <c r="AE760" s="38" t="str">
        <f>IF(COUNTIF($Q760:$AB760, "X")=0, "", IFERROR(INDEX('Intro &amp; Setup'!$T$17:$T$28, MATCH(INDEX($Q$10:$AB$10, $AC760, MATCH("X", $Q760:$AB760, 0)), 'Intro &amp; Setup'!$AA$17:$AA$28, 0)), ""))</f>
        <v/>
      </c>
      <c r="AG760" s="84" t="str">
        <f t="shared" si="110"/>
        <v/>
      </c>
      <c r="AI760" s="36">
        <f t="shared" si="111"/>
        <v>0</v>
      </c>
      <c r="AK760" s="36" t="str">
        <f t="shared" si="112"/>
        <v/>
      </c>
    </row>
    <row r="761" spans="1:37" x14ac:dyDescent="0.25">
      <c r="A761" s="34"/>
      <c r="B761" s="55"/>
      <c r="C761" s="56"/>
      <c r="D761" s="56"/>
      <c r="E761" s="56"/>
      <c r="F761" s="56"/>
      <c r="G761" s="57"/>
      <c r="H761" s="57"/>
      <c r="I761" s="58"/>
      <c r="J761" s="34"/>
      <c r="L761" s="36" t="str">
        <f>IF($B761="", "", IFERROR(FIND(Campaigns!$Q$4, $B761), ""))</f>
        <v/>
      </c>
      <c r="M761" s="73" t="str">
        <f t="shared" si="107"/>
        <v/>
      </c>
      <c r="N761" s="74" t="str">
        <f t="shared" si="108"/>
        <v/>
      </c>
      <c r="O761" s="22" t="str">
        <f t="shared" si="109"/>
        <v/>
      </c>
      <c r="Q761" s="20" t="str">
        <f t="shared" si="114"/>
        <v/>
      </c>
      <c r="R761" s="21" t="str">
        <f t="shared" si="115"/>
        <v/>
      </c>
      <c r="S761" s="21" t="str">
        <f t="shared" si="115"/>
        <v/>
      </c>
      <c r="T761" s="21" t="str">
        <f t="shared" si="115"/>
        <v/>
      </c>
      <c r="U761" s="21" t="str">
        <f t="shared" si="115"/>
        <v/>
      </c>
      <c r="V761" s="21" t="str">
        <f t="shared" si="115"/>
        <v/>
      </c>
      <c r="W761" s="21" t="str">
        <f t="shared" si="115"/>
        <v/>
      </c>
      <c r="X761" s="21" t="str">
        <f t="shared" si="115"/>
        <v/>
      </c>
      <c r="Y761" s="21" t="str">
        <f t="shared" si="115"/>
        <v/>
      </c>
      <c r="Z761" s="21" t="str">
        <f t="shared" si="115"/>
        <v/>
      </c>
      <c r="AA761" s="21" t="str">
        <f t="shared" si="115"/>
        <v/>
      </c>
      <c r="AB761" s="38" t="str">
        <f t="shared" si="115"/>
        <v/>
      </c>
      <c r="AD761" s="36" t="str">
        <f>IF($N761="", "", IFERROR(INDEX(Campaigns!$D$11:$D$380, MATCH($N761, Campaigns!$E$11:$E$380, 0)), ""))</f>
        <v/>
      </c>
      <c r="AE761" s="38" t="str">
        <f>IF(COUNTIF($Q761:$AB761, "X")=0, "", IFERROR(INDEX('Intro &amp; Setup'!$T$17:$T$28, MATCH(INDEX($Q$10:$AB$10, $AC761, MATCH("X", $Q761:$AB761, 0)), 'Intro &amp; Setup'!$AA$17:$AA$28, 0)), ""))</f>
        <v/>
      </c>
      <c r="AG761" s="84" t="str">
        <f t="shared" si="110"/>
        <v/>
      </c>
      <c r="AI761" s="36">
        <f t="shared" si="111"/>
        <v>0</v>
      </c>
      <c r="AK761" s="36" t="str">
        <f t="shared" si="112"/>
        <v/>
      </c>
    </row>
    <row r="762" spans="1:37" x14ac:dyDescent="0.25">
      <c r="A762" s="34"/>
      <c r="B762" s="55"/>
      <c r="C762" s="56"/>
      <c r="D762" s="56"/>
      <c r="E762" s="56"/>
      <c r="F762" s="56"/>
      <c r="G762" s="57"/>
      <c r="H762" s="57"/>
      <c r="I762" s="58"/>
      <c r="J762" s="34"/>
      <c r="L762" s="36" t="str">
        <f>IF($B762="", "", IFERROR(FIND(Campaigns!$Q$4, $B762), ""))</f>
        <v/>
      </c>
      <c r="M762" s="73" t="str">
        <f t="shared" si="107"/>
        <v/>
      </c>
      <c r="N762" s="74" t="str">
        <f t="shared" si="108"/>
        <v/>
      </c>
      <c r="O762" s="22" t="str">
        <f t="shared" si="109"/>
        <v/>
      </c>
      <c r="Q762" s="20" t="str">
        <f t="shared" si="114"/>
        <v/>
      </c>
      <c r="R762" s="21" t="str">
        <f t="shared" si="115"/>
        <v/>
      </c>
      <c r="S762" s="21" t="str">
        <f t="shared" si="115"/>
        <v/>
      </c>
      <c r="T762" s="21" t="str">
        <f t="shared" si="115"/>
        <v/>
      </c>
      <c r="U762" s="21" t="str">
        <f t="shared" si="115"/>
        <v/>
      </c>
      <c r="V762" s="21" t="str">
        <f t="shared" si="115"/>
        <v/>
      </c>
      <c r="W762" s="21" t="str">
        <f t="shared" si="115"/>
        <v/>
      </c>
      <c r="X762" s="21" t="str">
        <f t="shared" si="115"/>
        <v/>
      </c>
      <c r="Y762" s="21" t="str">
        <f t="shared" si="115"/>
        <v/>
      </c>
      <c r="Z762" s="21" t="str">
        <f t="shared" si="115"/>
        <v/>
      </c>
      <c r="AA762" s="21" t="str">
        <f t="shared" si="115"/>
        <v/>
      </c>
      <c r="AB762" s="38" t="str">
        <f t="shared" si="115"/>
        <v/>
      </c>
      <c r="AD762" s="36" t="str">
        <f>IF($N762="", "", IFERROR(INDEX(Campaigns!$D$11:$D$380, MATCH($N762, Campaigns!$E$11:$E$380, 0)), ""))</f>
        <v/>
      </c>
      <c r="AE762" s="38" t="str">
        <f>IF(COUNTIF($Q762:$AB762, "X")=0, "", IFERROR(INDEX('Intro &amp; Setup'!$T$17:$T$28, MATCH(INDEX($Q$10:$AB$10, $AC762, MATCH("X", $Q762:$AB762, 0)), 'Intro &amp; Setup'!$AA$17:$AA$28, 0)), ""))</f>
        <v/>
      </c>
      <c r="AG762" s="84" t="str">
        <f t="shared" si="110"/>
        <v/>
      </c>
      <c r="AI762" s="36">
        <f t="shared" si="111"/>
        <v>0</v>
      </c>
      <c r="AK762" s="36" t="str">
        <f t="shared" si="112"/>
        <v/>
      </c>
    </row>
    <row r="763" spans="1:37" x14ac:dyDescent="0.25">
      <c r="A763" s="34"/>
      <c r="B763" s="55"/>
      <c r="C763" s="56"/>
      <c r="D763" s="56"/>
      <c r="E763" s="56"/>
      <c r="F763" s="56"/>
      <c r="G763" s="57"/>
      <c r="H763" s="57"/>
      <c r="I763" s="58"/>
      <c r="J763" s="34"/>
      <c r="L763" s="36" t="str">
        <f>IF($B763="", "", IFERROR(FIND(Campaigns!$Q$4, $B763), ""))</f>
        <v/>
      </c>
      <c r="M763" s="73" t="str">
        <f t="shared" si="107"/>
        <v/>
      </c>
      <c r="N763" s="74" t="str">
        <f t="shared" si="108"/>
        <v/>
      </c>
      <c r="O763" s="22" t="str">
        <f t="shared" si="109"/>
        <v/>
      </c>
      <c r="Q763" s="20" t="str">
        <f t="shared" si="114"/>
        <v/>
      </c>
      <c r="R763" s="21" t="str">
        <f t="shared" si="115"/>
        <v/>
      </c>
      <c r="S763" s="21" t="str">
        <f t="shared" si="115"/>
        <v/>
      </c>
      <c r="T763" s="21" t="str">
        <f t="shared" si="115"/>
        <v/>
      </c>
      <c r="U763" s="21" t="str">
        <f t="shared" si="115"/>
        <v/>
      </c>
      <c r="V763" s="21" t="str">
        <f t="shared" si="115"/>
        <v/>
      </c>
      <c r="W763" s="21" t="str">
        <f t="shared" si="115"/>
        <v/>
      </c>
      <c r="X763" s="21" t="str">
        <f t="shared" si="115"/>
        <v/>
      </c>
      <c r="Y763" s="21" t="str">
        <f t="shared" si="115"/>
        <v/>
      </c>
      <c r="Z763" s="21" t="str">
        <f t="shared" si="115"/>
        <v/>
      </c>
      <c r="AA763" s="21" t="str">
        <f t="shared" si="115"/>
        <v/>
      </c>
      <c r="AB763" s="38" t="str">
        <f t="shared" si="115"/>
        <v/>
      </c>
      <c r="AD763" s="36" t="str">
        <f>IF($N763="", "", IFERROR(INDEX(Campaigns!$D$11:$D$380, MATCH($N763, Campaigns!$E$11:$E$380, 0)), ""))</f>
        <v/>
      </c>
      <c r="AE763" s="38" t="str">
        <f>IF(COUNTIF($Q763:$AB763, "X")=0, "", IFERROR(INDEX('Intro &amp; Setup'!$T$17:$T$28, MATCH(INDEX($Q$10:$AB$10, $AC763, MATCH("X", $Q763:$AB763, 0)), 'Intro &amp; Setup'!$AA$17:$AA$28, 0)), ""))</f>
        <v/>
      </c>
      <c r="AG763" s="84" t="str">
        <f t="shared" si="110"/>
        <v/>
      </c>
      <c r="AI763" s="36">
        <f t="shared" si="111"/>
        <v>0</v>
      </c>
      <c r="AK763" s="36" t="str">
        <f t="shared" si="112"/>
        <v/>
      </c>
    </row>
    <row r="764" spans="1:37" x14ac:dyDescent="0.25">
      <c r="A764" s="34"/>
      <c r="B764" s="55"/>
      <c r="C764" s="56"/>
      <c r="D764" s="56"/>
      <c r="E764" s="56"/>
      <c r="F764" s="56"/>
      <c r="G764" s="57"/>
      <c r="H764" s="57"/>
      <c r="I764" s="58"/>
      <c r="J764" s="34"/>
      <c r="L764" s="36" t="str">
        <f>IF($B764="", "", IFERROR(FIND(Campaigns!$Q$4, $B764), ""))</f>
        <v/>
      </c>
      <c r="M764" s="73" t="str">
        <f t="shared" si="107"/>
        <v/>
      </c>
      <c r="N764" s="74" t="str">
        <f t="shared" si="108"/>
        <v/>
      </c>
      <c r="O764" s="22" t="str">
        <f t="shared" si="109"/>
        <v/>
      </c>
      <c r="Q764" s="20" t="str">
        <f t="shared" si="114"/>
        <v/>
      </c>
      <c r="R764" s="21" t="str">
        <f t="shared" si="115"/>
        <v/>
      </c>
      <c r="S764" s="21" t="str">
        <f t="shared" si="115"/>
        <v/>
      </c>
      <c r="T764" s="21" t="str">
        <f t="shared" si="115"/>
        <v/>
      </c>
      <c r="U764" s="21" t="str">
        <f t="shared" si="115"/>
        <v/>
      </c>
      <c r="V764" s="21" t="str">
        <f t="shared" si="115"/>
        <v/>
      </c>
      <c r="W764" s="21" t="str">
        <f t="shared" si="115"/>
        <v/>
      </c>
      <c r="X764" s="21" t="str">
        <f t="shared" si="115"/>
        <v/>
      </c>
      <c r="Y764" s="21" t="str">
        <f t="shared" si="115"/>
        <v/>
      </c>
      <c r="Z764" s="21" t="str">
        <f t="shared" si="115"/>
        <v/>
      </c>
      <c r="AA764" s="21" t="str">
        <f t="shared" si="115"/>
        <v/>
      </c>
      <c r="AB764" s="38" t="str">
        <f t="shared" si="115"/>
        <v/>
      </c>
      <c r="AD764" s="36" t="str">
        <f>IF($N764="", "", IFERROR(INDEX(Campaigns!$D$11:$D$380, MATCH($N764, Campaigns!$E$11:$E$380, 0)), ""))</f>
        <v/>
      </c>
      <c r="AE764" s="38" t="str">
        <f>IF(COUNTIF($Q764:$AB764, "X")=0, "", IFERROR(INDEX('Intro &amp; Setup'!$T$17:$T$28, MATCH(INDEX($Q$10:$AB$10, $AC764, MATCH("X", $Q764:$AB764, 0)), 'Intro &amp; Setup'!$AA$17:$AA$28, 0)), ""))</f>
        <v/>
      </c>
      <c r="AG764" s="84" t="str">
        <f t="shared" si="110"/>
        <v/>
      </c>
      <c r="AI764" s="36">
        <f t="shared" si="111"/>
        <v>0</v>
      </c>
      <c r="AK764" s="36" t="str">
        <f t="shared" si="112"/>
        <v/>
      </c>
    </row>
    <row r="765" spans="1:37" x14ac:dyDescent="0.25">
      <c r="A765" s="34"/>
      <c r="B765" s="55"/>
      <c r="C765" s="56"/>
      <c r="D765" s="56"/>
      <c r="E765" s="56"/>
      <c r="F765" s="56"/>
      <c r="G765" s="57"/>
      <c r="H765" s="57"/>
      <c r="I765" s="58"/>
      <c r="J765" s="34"/>
      <c r="L765" s="36" t="str">
        <f>IF($B765="", "", IFERROR(FIND(Campaigns!$Q$4, $B765), ""))</f>
        <v/>
      </c>
      <c r="M765" s="73" t="str">
        <f t="shared" si="107"/>
        <v/>
      </c>
      <c r="N765" s="74" t="str">
        <f t="shared" si="108"/>
        <v/>
      </c>
      <c r="O765" s="22" t="str">
        <f t="shared" si="109"/>
        <v/>
      </c>
      <c r="Q765" s="20" t="str">
        <f t="shared" si="114"/>
        <v/>
      </c>
      <c r="R765" s="21" t="str">
        <f t="shared" si="115"/>
        <v/>
      </c>
      <c r="S765" s="21" t="str">
        <f t="shared" si="115"/>
        <v/>
      </c>
      <c r="T765" s="21" t="str">
        <f t="shared" si="115"/>
        <v/>
      </c>
      <c r="U765" s="21" t="str">
        <f t="shared" si="115"/>
        <v/>
      </c>
      <c r="V765" s="21" t="str">
        <f t="shared" si="115"/>
        <v/>
      </c>
      <c r="W765" s="21" t="str">
        <f t="shared" si="115"/>
        <v/>
      </c>
      <c r="X765" s="21" t="str">
        <f t="shared" si="115"/>
        <v/>
      </c>
      <c r="Y765" s="21" t="str">
        <f t="shared" si="115"/>
        <v/>
      </c>
      <c r="Z765" s="21" t="str">
        <f t="shared" si="115"/>
        <v/>
      </c>
      <c r="AA765" s="21" t="str">
        <f t="shared" si="115"/>
        <v/>
      </c>
      <c r="AB765" s="38" t="str">
        <f t="shared" si="115"/>
        <v/>
      </c>
      <c r="AD765" s="36" t="str">
        <f>IF($N765="", "", IFERROR(INDEX(Campaigns!$D$11:$D$380, MATCH($N765, Campaigns!$E$11:$E$380, 0)), ""))</f>
        <v/>
      </c>
      <c r="AE765" s="38" t="str">
        <f>IF(COUNTIF($Q765:$AB765, "X")=0, "", IFERROR(INDEX('Intro &amp; Setup'!$T$17:$T$28, MATCH(INDEX($Q$10:$AB$10, $AC765, MATCH("X", $Q765:$AB765, 0)), 'Intro &amp; Setup'!$AA$17:$AA$28, 0)), ""))</f>
        <v/>
      </c>
      <c r="AG765" s="84" t="str">
        <f t="shared" si="110"/>
        <v/>
      </c>
      <c r="AI765" s="36">
        <f t="shared" si="111"/>
        <v>0</v>
      </c>
      <c r="AK765" s="36" t="str">
        <f t="shared" si="112"/>
        <v/>
      </c>
    </row>
    <row r="766" spans="1:37" x14ac:dyDescent="0.25">
      <c r="A766" s="34"/>
      <c r="B766" s="55"/>
      <c r="C766" s="56"/>
      <c r="D766" s="56"/>
      <c r="E766" s="56"/>
      <c r="F766" s="56"/>
      <c r="G766" s="57"/>
      <c r="H766" s="57"/>
      <c r="I766" s="58"/>
      <c r="J766" s="34"/>
      <c r="L766" s="36" t="str">
        <f>IF($B766="", "", IFERROR(FIND(Campaigns!$Q$4, $B766), ""))</f>
        <v/>
      </c>
      <c r="M766" s="73" t="str">
        <f t="shared" si="107"/>
        <v/>
      </c>
      <c r="N766" s="74" t="str">
        <f t="shared" si="108"/>
        <v/>
      </c>
      <c r="O766" s="22" t="str">
        <f t="shared" si="109"/>
        <v/>
      </c>
      <c r="Q766" s="20" t="str">
        <f t="shared" si="114"/>
        <v/>
      </c>
      <c r="R766" s="21" t="str">
        <f t="shared" si="115"/>
        <v/>
      </c>
      <c r="S766" s="21" t="str">
        <f t="shared" si="115"/>
        <v/>
      </c>
      <c r="T766" s="21" t="str">
        <f t="shared" si="115"/>
        <v/>
      </c>
      <c r="U766" s="21" t="str">
        <f t="shared" si="115"/>
        <v/>
      </c>
      <c r="V766" s="21" t="str">
        <f t="shared" si="115"/>
        <v/>
      </c>
      <c r="W766" s="21" t="str">
        <f t="shared" si="115"/>
        <v/>
      </c>
      <c r="X766" s="21" t="str">
        <f t="shared" si="115"/>
        <v/>
      </c>
      <c r="Y766" s="21" t="str">
        <f t="shared" si="115"/>
        <v/>
      </c>
      <c r="Z766" s="21" t="str">
        <f t="shared" si="115"/>
        <v/>
      </c>
      <c r="AA766" s="21" t="str">
        <f t="shared" si="115"/>
        <v/>
      </c>
      <c r="AB766" s="38" t="str">
        <f t="shared" si="115"/>
        <v/>
      </c>
      <c r="AD766" s="36" t="str">
        <f>IF($N766="", "", IFERROR(INDEX(Campaigns!$D$11:$D$380, MATCH($N766, Campaigns!$E$11:$E$380, 0)), ""))</f>
        <v/>
      </c>
      <c r="AE766" s="38" t="str">
        <f>IF(COUNTIF($Q766:$AB766, "X")=0, "", IFERROR(INDEX('Intro &amp; Setup'!$T$17:$T$28, MATCH(INDEX($Q$10:$AB$10, $AC766, MATCH("X", $Q766:$AB766, 0)), 'Intro &amp; Setup'!$AA$17:$AA$28, 0)), ""))</f>
        <v/>
      </c>
      <c r="AG766" s="84" t="str">
        <f t="shared" si="110"/>
        <v/>
      </c>
      <c r="AI766" s="36">
        <f t="shared" si="111"/>
        <v>0</v>
      </c>
      <c r="AK766" s="36" t="str">
        <f t="shared" si="112"/>
        <v/>
      </c>
    </row>
    <row r="767" spans="1:37" x14ac:dyDescent="0.25">
      <c r="A767" s="34"/>
      <c r="B767" s="55"/>
      <c r="C767" s="56"/>
      <c r="D767" s="56"/>
      <c r="E767" s="56"/>
      <c r="F767" s="56"/>
      <c r="G767" s="57"/>
      <c r="H767" s="57"/>
      <c r="I767" s="58"/>
      <c r="J767" s="34"/>
      <c r="L767" s="36" t="str">
        <f>IF($B767="", "", IFERROR(FIND(Campaigns!$Q$4, $B767), ""))</f>
        <v/>
      </c>
      <c r="M767" s="73" t="str">
        <f t="shared" si="107"/>
        <v/>
      </c>
      <c r="N767" s="74" t="str">
        <f t="shared" si="108"/>
        <v/>
      </c>
      <c r="O767" s="22" t="str">
        <f t="shared" si="109"/>
        <v/>
      </c>
      <c r="Q767" s="20" t="str">
        <f t="shared" si="114"/>
        <v/>
      </c>
      <c r="R767" s="21" t="str">
        <f t="shared" si="115"/>
        <v/>
      </c>
      <c r="S767" s="21" t="str">
        <f t="shared" si="115"/>
        <v/>
      </c>
      <c r="T767" s="21" t="str">
        <f t="shared" si="115"/>
        <v/>
      </c>
      <c r="U767" s="21" t="str">
        <f t="shared" si="115"/>
        <v/>
      </c>
      <c r="V767" s="21" t="str">
        <f t="shared" si="115"/>
        <v/>
      </c>
      <c r="W767" s="21" t="str">
        <f t="shared" si="115"/>
        <v/>
      </c>
      <c r="X767" s="21" t="str">
        <f t="shared" si="115"/>
        <v/>
      </c>
      <c r="Y767" s="21" t="str">
        <f t="shared" si="115"/>
        <v/>
      </c>
      <c r="Z767" s="21" t="str">
        <f t="shared" si="115"/>
        <v/>
      </c>
      <c r="AA767" s="21" t="str">
        <f t="shared" si="115"/>
        <v/>
      </c>
      <c r="AB767" s="38" t="str">
        <f t="shared" si="115"/>
        <v/>
      </c>
      <c r="AD767" s="36" t="str">
        <f>IF($N767="", "", IFERROR(INDEX(Campaigns!$D$11:$D$380, MATCH($N767, Campaigns!$E$11:$E$380, 0)), ""))</f>
        <v/>
      </c>
      <c r="AE767" s="38" t="str">
        <f>IF(COUNTIF($Q767:$AB767, "X")=0, "", IFERROR(INDEX('Intro &amp; Setup'!$T$17:$T$28, MATCH(INDEX($Q$10:$AB$10, $AC767, MATCH("X", $Q767:$AB767, 0)), 'Intro &amp; Setup'!$AA$17:$AA$28, 0)), ""))</f>
        <v/>
      </c>
      <c r="AG767" s="84" t="str">
        <f t="shared" si="110"/>
        <v/>
      </c>
      <c r="AI767" s="36">
        <f t="shared" si="111"/>
        <v>0</v>
      </c>
      <c r="AK767" s="36" t="str">
        <f t="shared" si="112"/>
        <v/>
      </c>
    </row>
    <row r="768" spans="1:37" x14ac:dyDescent="0.25">
      <c r="A768" s="34"/>
      <c r="B768" s="55"/>
      <c r="C768" s="56"/>
      <c r="D768" s="56"/>
      <c r="E768" s="56"/>
      <c r="F768" s="56"/>
      <c r="G768" s="57"/>
      <c r="H768" s="57"/>
      <c r="I768" s="58"/>
      <c r="J768" s="34"/>
      <c r="L768" s="36" t="str">
        <f>IF($B768="", "", IFERROR(FIND(Campaigns!$Q$4, $B768), ""))</f>
        <v/>
      </c>
      <c r="M768" s="73" t="str">
        <f t="shared" si="107"/>
        <v/>
      </c>
      <c r="N768" s="74" t="str">
        <f t="shared" si="108"/>
        <v/>
      </c>
      <c r="O768" s="22" t="str">
        <f t="shared" si="109"/>
        <v/>
      </c>
      <c r="Q768" s="20" t="str">
        <f t="shared" si="114"/>
        <v/>
      </c>
      <c r="R768" s="21" t="str">
        <f t="shared" si="115"/>
        <v/>
      </c>
      <c r="S768" s="21" t="str">
        <f t="shared" si="115"/>
        <v/>
      </c>
      <c r="T768" s="21" t="str">
        <f t="shared" si="115"/>
        <v/>
      </c>
      <c r="U768" s="21" t="str">
        <f t="shared" si="115"/>
        <v/>
      </c>
      <c r="V768" s="21" t="str">
        <f t="shared" si="115"/>
        <v/>
      </c>
      <c r="W768" s="21" t="str">
        <f t="shared" si="115"/>
        <v/>
      </c>
      <c r="X768" s="21" t="str">
        <f t="shared" si="115"/>
        <v/>
      </c>
      <c r="Y768" s="21" t="str">
        <f t="shared" si="115"/>
        <v/>
      </c>
      <c r="Z768" s="21" t="str">
        <f t="shared" si="115"/>
        <v/>
      </c>
      <c r="AA768" s="21" t="str">
        <f t="shared" si="115"/>
        <v/>
      </c>
      <c r="AB768" s="38" t="str">
        <f t="shared" si="115"/>
        <v/>
      </c>
      <c r="AD768" s="36" t="str">
        <f>IF($N768="", "", IFERROR(INDEX(Campaigns!$D$11:$D$380, MATCH($N768, Campaigns!$E$11:$E$380, 0)), ""))</f>
        <v/>
      </c>
      <c r="AE768" s="38" t="str">
        <f>IF(COUNTIF($Q768:$AB768, "X")=0, "", IFERROR(INDEX('Intro &amp; Setup'!$T$17:$T$28, MATCH(INDEX($Q$10:$AB$10, $AC768, MATCH("X", $Q768:$AB768, 0)), 'Intro &amp; Setup'!$AA$17:$AA$28, 0)), ""))</f>
        <v/>
      </c>
      <c r="AG768" s="84" t="str">
        <f t="shared" si="110"/>
        <v/>
      </c>
      <c r="AI768" s="36">
        <f t="shared" si="111"/>
        <v>0</v>
      </c>
      <c r="AK768" s="36" t="str">
        <f t="shared" si="112"/>
        <v/>
      </c>
    </row>
    <row r="769" spans="1:37" x14ac:dyDescent="0.25">
      <c r="A769" s="34"/>
      <c r="B769" s="55"/>
      <c r="C769" s="56"/>
      <c r="D769" s="56"/>
      <c r="E769" s="56"/>
      <c r="F769" s="56"/>
      <c r="G769" s="57"/>
      <c r="H769" s="57"/>
      <c r="I769" s="58"/>
      <c r="J769" s="34"/>
      <c r="L769" s="36" t="str">
        <f>IF($B769="", "", IFERROR(FIND(Campaigns!$Q$4, $B769), ""))</f>
        <v/>
      </c>
      <c r="M769" s="73" t="str">
        <f t="shared" si="107"/>
        <v/>
      </c>
      <c r="N769" s="74" t="str">
        <f t="shared" si="108"/>
        <v/>
      </c>
      <c r="O769" s="22" t="str">
        <f t="shared" si="109"/>
        <v/>
      </c>
      <c r="Q769" s="20" t="str">
        <f t="shared" si="114"/>
        <v/>
      </c>
      <c r="R769" s="21" t="str">
        <f t="shared" si="115"/>
        <v/>
      </c>
      <c r="S769" s="21" t="str">
        <f t="shared" si="115"/>
        <v/>
      </c>
      <c r="T769" s="21" t="str">
        <f t="shared" si="115"/>
        <v/>
      </c>
      <c r="U769" s="21" t="str">
        <f t="shared" si="115"/>
        <v/>
      </c>
      <c r="V769" s="21" t="str">
        <f t="shared" si="115"/>
        <v/>
      </c>
      <c r="W769" s="21" t="str">
        <f t="shared" si="115"/>
        <v/>
      </c>
      <c r="X769" s="21" t="str">
        <f t="shared" si="115"/>
        <v/>
      </c>
      <c r="Y769" s="21" t="str">
        <f t="shared" si="115"/>
        <v/>
      </c>
      <c r="Z769" s="21" t="str">
        <f t="shared" si="115"/>
        <v/>
      </c>
      <c r="AA769" s="21" t="str">
        <f t="shared" si="115"/>
        <v/>
      </c>
      <c r="AB769" s="38" t="str">
        <f t="shared" si="115"/>
        <v/>
      </c>
      <c r="AD769" s="36" t="str">
        <f>IF($N769="", "", IFERROR(INDEX(Campaigns!$D$11:$D$380, MATCH($N769, Campaigns!$E$11:$E$380, 0)), ""))</f>
        <v/>
      </c>
      <c r="AE769" s="38" t="str">
        <f>IF(COUNTIF($Q769:$AB769, "X")=0, "", IFERROR(INDEX('Intro &amp; Setup'!$T$17:$T$28, MATCH(INDEX($Q$10:$AB$10, $AC769, MATCH("X", $Q769:$AB769, 0)), 'Intro &amp; Setup'!$AA$17:$AA$28, 0)), ""))</f>
        <v/>
      </c>
      <c r="AG769" s="84" t="str">
        <f t="shared" si="110"/>
        <v/>
      </c>
      <c r="AI769" s="36">
        <f t="shared" si="111"/>
        <v>0</v>
      </c>
      <c r="AK769" s="36" t="str">
        <f t="shared" si="112"/>
        <v/>
      </c>
    </row>
    <row r="770" spans="1:37" x14ac:dyDescent="0.25">
      <c r="A770" s="34"/>
      <c r="B770" s="55"/>
      <c r="C770" s="56"/>
      <c r="D770" s="56"/>
      <c r="E770" s="56"/>
      <c r="F770" s="56"/>
      <c r="G770" s="57"/>
      <c r="H770" s="57"/>
      <c r="I770" s="58"/>
      <c r="J770" s="34"/>
      <c r="L770" s="36" t="str">
        <f>IF($B770="", "", IFERROR(FIND(Campaigns!$Q$4, $B770), ""))</f>
        <v/>
      </c>
      <c r="M770" s="73" t="str">
        <f t="shared" si="107"/>
        <v/>
      </c>
      <c r="N770" s="74" t="str">
        <f t="shared" si="108"/>
        <v/>
      </c>
      <c r="O770" s="22" t="str">
        <f t="shared" si="109"/>
        <v/>
      </c>
      <c r="Q770" s="20" t="str">
        <f t="shared" si="114"/>
        <v/>
      </c>
      <c r="R770" s="21" t="str">
        <f t="shared" si="115"/>
        <v/>
      </c>
      <c r="S770" s="21" t="str">
        <f t="shared" si="115"/>
        <v/>
      </c>
      <c r="T770" s="21" t="str">
        <f t="shared" si="115"/>
        <v/>
      </c>
      <c r="U770" s="21" t="str">
        <f t="shared" si="115"/>
        <v/>
      </c>
      <c r="V770" s="21" t="str">
        <f t="shared" si="115"/>
        <v/>
      </c>
      <c r="W770" s="21" t="str">
        <f t="shared" si="115"/>
        <v/>
      </c>
      <c r="X770" s="21" t="str">
        <f t="shared" si="115"/>
        <v/>
      </c>
      <c r="Y770" s="21" t="str">
        <f t="shared" si="115"/>
        <v/>
      </c>
      <c r="Z770" s="21" t="str">
        <f t="shared" si="115"/>
        <v/>
      </c>
      <c r="AA770" s="21" t="str">
        <f t="shared" si="115"/>
        <v/>
      </c>
      <c r="AB770" s="38" t="str">
        <f t="shared" si="115"/>
        <v/>
      </c>
      <c r="AD770" s="36" t="str">
        <f>IF($N770="", "", IFERROR(INDEX(Campaigns!$D$11:$D$380, MATCH($N770, Campaigns!$E$11:$E$380, 0)), ""))</f>
        <v/>
      </c>
      <c r="AE770" s="38" t="str">
        <f>IF(COUNTIF($Q770:$AB770, "X")=0, "", IFERROR(INDEX('Intro &amp; Setup'!$T$17:$T$28, MATCH(INDEX($Q$10:$AB$10, $AC770, MATCH("X", $Q770:$AB770, 0)), 'Intro &amp; Setup'!$AA$17:$AA$28, 0)), ""))</f>
        <v/>
      </c>
      <c r="AG770" s="84" t="str">
        <f t="shared" si="110"/>
        <v/>
      </c>
      <c r="AI770" s="36">
        <f t="shared" si="111"/>
        <v>0</v>
      </c>
      <c r="AK770" s="36" t="str">
        <f t="shared" si="112"/>
        <v/>
      </c>
    </row>
    <row r="771" spans="1:37" x14ac:dyDescent="0.25">
      <c r="A771" s="34"/>
      <c r="B771" s="55"/>
      <c r="C771" s="56"/>
      <c r="D771" s="56"/>
      <c r="E771" s="56"/>
      <c r="F771" s="56"/>
      <c r="G771" s="57"/>
      <c r="H771" s="57"/>
      <c r="I771" s="58"/>
      <c r="J771" s="34"/>
      <c r="L771" s="36" t="str">
        <f>IF($B771="", "", IFERROR(FIND(Campaigns!$Q$4, $B771), ""))</f>
        <v/>
      </c>
      <c r="M771" s="73" t="str">
        <f t="shared" si="107"/>
        <v/>
      </c>
      <c r="N771" s="74" t="str">
        <f t="shared" si="108"/>
        <v/>
      </c>
      <c r="O771" s="22" t="str">
        <f t="shared" si="109"/>
        <v/>
      </c>
      <c r="Q771" s="20" t="str">
        <f t="shared" si="114"/>
        <v/>
      </c>
      <c r="R771" s="21" t="str">
        <f t="shared" si="115"/>
        <v/>
      </c>
      <c r="S771" s="21" t="str">
        <f t="shared" si="115"/>
        <v/>
      </c>
      <c r="T771" s="21" t="str">
        <f t="shared" si="115"/>
        <v/>
      </c>
      <c r="U771" s="21" t="str">
        <f t="shared" si="115"/>
        <v/>
      </c>
      <c r="V771" s="21" t="str">
        <f t="shared" si="115"/>
        <v/>
      </c>
      <c r="W771" s="21" t="str">
        <f t="shared" si="115"/>
        <v/>
      </c>
      <c r="X771" s="21" t="str">
        <f t="shared" si="115"/>
        <v/>
      </c>
      <c r="Y771" s="21" t="str">
        <f t="shared" si="115"/>
        <v/>
      </c>
      <c r="Z771" s="21" t="str">
        <f t="shared" si="115"/>
        <v/>
      </c>
      <c r="AA771" s="21" t="str">
        <f t="shared" si="115"/>
        <v/>
      </c>
      <c r="AB771" s="38" t="str">
        <f t="shared" si="115"/>
        <v/>
      </c>
      <c r="AD771" s="36" t="str">
        <f>IF($N771="", "", IFERROR(INDEX(Campaigns!$D$11:$D$380, MATCH($N771, Campaigns!$E$11:$E$380, 0)), ""))</f>
        <v/>
      </c>
      <c r="AE771" s="38" t="str">
        <f>IF(COUNTIF($Q771:$AB771, "X")=0, "", IFERROR(INDEX('Intro &amp; Setup'!$T$17:$T$28, MATCH(INDEX($Q$10:$AB$10, $AC771, MATCH("X", $Q771:$AB771, 0)), 'Intro &amp; Setup'!$AA$17:$AA$28, 0)), ""))</f>
        <v/>
      </c>
      <c r="AG771" s="84" t="str">
        <f t="shared" si="110"/>
        <v/>
      </c>
      <c r="AI771" s="36">
        <f t="shared" si="111"/>
        <v>0</v>
      </c>
      <c r="AK771" s="36" t="str">
        <f t="shared" si="112"/>
        <v/>
      </c>
    </row>
    <row r="772" spans="1:37" x14ac:dyDescent="0.25">
      <c r="A772" s="34"/>
      <c r="B772" s="55"/>
      <c r="C772" s="56"/>
      <c r="D772" s="56"/>
      <c r="E772" s="56"/>
      <c r="F772" s="56"/>
      <c r="G772" s="57"/>
      <c r="H772" s="57"/>
      <c r="I772" s="58"/>
      <c r="J772" s="34"/>
      <c r="L772" s="36" t="str">
        <f>IF($B772="", "", IFERROR(FIND(Campaigns!$Q$4, $B772), ""))</f>
        <v/>
      </c>
      <c r="M772" s="73" t="str">
        <f t="shared" si="107"/>
        <v/>
      </c>
      <c r="N772" s="74" t="str">
        <f t="shared" si="108"/>
        <v/>
      </c>
      <c r="O772" s="22" t="str">
        <f t="shared" si="109"/>
        <v/>
      </c>
      <c r="Q772" s="20" t="str">
        <f t="shared" si="114"/>
        <v/>
      </c>
      <c r="R772" s="21" t="str">
        <f t="shared" si="115"/>
        <v/>
      </c>
      <c r="S772" s="21" t="str">
        <f t="shared" si="115"/>
        <v/>
      </c>
      <c r="T772" s="21" t="str">
        <f t="shared" si="115"/>
        <v/>
      </c>
      <c r="U772" s="21" t="str">
        <f t="shared" si="115"/>
        <v/>
      </c>
      <c r="V772" s="21" t="str">
        <f t="shared" si="115"/>
        <v/>
      </c>
      <c r="W772" s="21" t="str">
        <f t="shared" ref="R772:AB795" si="116">IFERROR(IF(W$10="", "", IF(LEFT($O772, W$8)=W$10, "X", "")), "")</f>
        <v/>
      </c>
      <c r="X772" s="21" t="str">
        <f t="shared" si="116"/>
        <v/>
      </c>
      <c r="Y772" s="21" t="str">
        <f t="shared" si="116"/>
        <v/>
      </c>
      <c r="Z772" s="21" t="str">
        <f t="shared" si="116"/>
        <v/>
      </c>
      <c r="AA772" s="21" t="str">
        <f t="shared" si="116"/>
        <v/>
      </c>
      <c r="AB772" s="38" t="str">
        <f t="shared" si="116"/>
        <v/>
      </c>
      <c r="AD772" s="36" t="str">
        <f>IF($N772="", "", IFERROR(INDEX(Campaigns!$D$11:$D$380, MATCH($N772, Campaigns!$E$11:$E$380, 0)), ""))</f>
        <v/>
      </c>
      <c r="AE772" s="38" t="str">
        <f>IF(COUNTIF($Q772:$AB772, "X")=0, "", IFERROR(INDEX('Intro &amp; Setup'!$T$17:$T$28, MATCH(INDEX($Q$10:$AB$10, $AC772, MATCH("X", $Q772:$AB772, 0)), 'Intro &amp; Setup'!$AA$17:$AA$28, 0)), ""))</f>
        <v/>
      </c>
      <c r="AG772" s="84" t="str">
        <f t="shared" si="110"/>
        <v/>
      </c>
      <c r="AI772" s="36">
        <f t="shared" si="111"/>
        <v>0</v>
      </c>
      <c r="AK772" s="36" t="str">
        <f t="shared" si="112"/>
        <v/>
      </c>
    </row>
    <row r="773" spans="1:37" x14ac:dyDescent="0.25">
      <c r="A773" s="34"/>
      <c r="B773" s="55"/>
      <c r="C773" s="56"/>
      <c r="D773" s="56"/>
      <c r="E773" s="56"/>
      <c r="F773" s="56"/>
      <c r="G773" s="57"/>
      <c r="H773" s="57"/>
      <c r="I773" s="58"/>
      <c r="J773" s="34"/>
      <c r="L773" s="36" t="str">
        <f>IF($B773="", "", IFERROR(FIND(Campaigns!$Q$4, $B773), ""))</f>
        <v/>
      </c>
      <c r="M773" s="73" t="str">
        <f t="shared" si="107"/>
        <v/>
      </c>
      <c r="N773" s="74" t="str">
        <f t="shared" si="108"/>
        <v/>
      </c>
      <c r="O773" s="22" t="str">
        <f t="shared" si="109"/>
        <v/>
      </c>
      <c r="Q773" s="20" t="str">
        <f t="shared" si="114"/>
        <v/>
      </c>
      <c r="R773" s="21" t="str">
        <f t="shared" si="116"/>
        <v/>
      </c>
      <c r="S773" s="21" t="str">
        <f t="shared" si="116"/>
        <v/>
      </c>
      <c r="T773" s="21" t="str">
        <f t="shared" si="116"/>
        <v/>
      </c>
      <c r="U773" s="21" t="str">
        <f t="shared" si="116"/>
        <v/>
      </c>
      <c r="V773" s="21" t="str">
        <f t="shared" si="116"/>
        <v/>
      </c>
      <c r="W773" s="21" t="str">
        <f t="shared" si="116"/>
        <v/>
      </c>
      <c r="X773" s="21" t="str">
        <f t="shared" si="116"/>
        <v/>
      </c>
      <c r="Y773" s="21" t="str">
        <f t="shared" si="116"/>
        <v/>
      </c>
      <c r="Z773" s="21" t="str">
        <f t="shared" si="116"/>
        <v/>
      </c>
      <c r="AA773" s="21" t="str">
        <f t="shared" si="116"/>
        <v/>
      </c>
      <c r="AB773" s="38" t="str">
        <f t="shared" si="116"/>
        <v/>
      </c>
      <c r="AD773" s="36" t="str">
        <f>IF($N773="", "", IFERROR(INDEX(Campaigns!$D$11:$D$380, MATCH($N773, Campaigns!$E$11:$E$380, 0)), ""))</f>
        <v/>
      </c>
      <c r="AE773" s="38" t="str">
        <f>IF(COUNTIF($Q773:$AB773, "X")=0, "", IFERROR(INDEX('Intro &amp; Setup'!$T$17:$T$28, MATCH(INDEX($Q$10:$AB$10, $AC773, MATCH("X", $Q773:$AB773, 0)), 'Intro &amp; Setup'!$AA$17:$AA$28, 0)), ""))</f>
        <v/>
      </c>
      <c r="AG773" s="84" t="str">
        <f t="shared" si="110"/>
        <v/>
      </c>
      <c r="AI773" s="36">
        <f t="shared" si="111"/>
        <v>0</v>
      </c>
      <c r="AK773" s="36" t="str">
        <f t="shared" si="112"/>
        <v/>
      </c>
    </row>
    <row r="774" spans="1:37" x14ac:dyDescent="0.25">
      <c r="A774" s="34"/>
      <c r="B774" s="55"/>
      <c r="C774" s="56"/>
      <c r="D774" s="56"/>
      <c r="E774" s="56"/>
      <c r="F774" s="56"/>
      <c r="G774" s="57"/>
      <c r="H774" s="57"/>
      <c r="I774" s="58"/>
      <c r="J774" s="34"/>
      <c r="L774" s="36" t="str">
        <f>IF($B774="", "", IFERROR(FIND(Campaigns!$Q$4, $B774), ""))</f>
        <v/>
      </c>
      <c r="M774" s="73" t="str">
        <f t="shared" si="107"/>
        <v/>
      </c>
      <c r="N774" s="74" t="str">
        <f t="shared" si="108"/>
        <v/>
      </c>
      <c r="O774" s="22" t="str">
        <f t="shared" si="109"/>
        <v/>
      </c>
      <c r="Q774" s="20" t="str">
        <f t="shared" si="114"/>
        <v/>
      </c>
      <c r="R774" s="21" t="str">
        <f t="shared" si="116"/>
        <v/>
      </c>
      <c r="S774" s="21" t="str">
        <f t="shared" si="116"/>
        <v/>
      </c>
      <c r="T774" s="21" t="str">
        <f t="shared" si="116"/>
        <v/>
      </c>
      <c r="U774" s="21" t="str">
        <f t="shared" si="116"/>
        <v/>
      </c>
      <c r="V774" s="21" t="str">
        <f t="shared" si="116"/>
        <v/>
      </c>
      <c r="W774" s="21" t="str">
        <f t="shared" si="116"/>
        <v/>
      </c>
      <c r="X774" s="21" t="str">
        <f t="shared" si="116"/>
        <v/>
      </c>
      <c r="Y774" s="21" t="str">
        <f t="shared" si="116"/>
        <v/>
      </c>
      <c r="Z774" s="21" t="str">
        <f t="shared" si="116"/>
        <v/>
      </c>
      <c r="AA774" s="21" t="str">
        <f t="shared" si="116"/>
        <v/>
      </c>
      <c r="AB774" s="38" t="str">
        <f t="shared" si="116"/>
        <v/>
      </c>
      <c r="AD774" s="36" t="str">
        <f>IF($N774="", "", IFERROR(INDEX(Campaigns!$D$11:$D$380, MATCH($N774, Campaigns!$E$11:$E$380, 0)), ""))</f>
        <v/>
      </c>
      <c r="AE774" s="38" t="str">
        <f>IF(COUNTIF($Q774:$AB774, "X")=0, "", IFERROR(INDEX('Intro &amp; Setup'!$T$17:$T$28, MATCH(INDEX($Q$10:$AB$10, $AC774, MATCH("X", $Q774:$AB774, 0)), 'Intro &amp; Setup'!$AA$17:$AA$28, 0)), ""))</f>
        <v/>
      </c>
      <c r="AG774" s="84" t="str">
        <f t="shared" si="110"/>
        <v/>
      </c>
      <c r="AI774" s="36">
        <f t="shared" si="111"/>
        <v>0</v>
      </c>
      <c r="AK774" s="36" t="str">
        <f t="shared" si="112"/>
        <v/>
      </c>
    </row>
    <row r="775" spans="1:37" x14ac:dyDescent="0.25">
      <c r="A775" s="34"/>
      <c r="B775" s="55"/>
      <c r="C775" s="56"/>
      <c r="D775" s="56"/>
      <c r="E775" s="56"/>
      <c r="F775" s="56"/>
      <c r="G775" s="57"/>
      <c r="H775" s="57"/>
      <c r="I775" s="58"/>
      <c r="J775" s="34"/>
      <c r="L775" s="36" t="str">
        <f>IF($B775="", "", IFERROR(FIND(Campaigns!$Q$4, $B775), ""))</f>
        <v/>
      </c>
      <c r="M775" s="73" t="str">
        <f t="shared" si="107"/>
        <v/>
      </c>
      <c r="N775" s="74" t="str">
        <f t="shared" si="108"/>
        <v/>
      </c>
      <c r="O775" s="22" t="str">
        <f t="shared" si="109"/>
        <v/>
      </c>
      <c r="Q775" s="20" t="str">
        <f t="shared" si="114"/>
        <v/>
      </c>
      <c r="R775" s="21" t="str">
        <f t="shared" si="116"/>
        <v/>
      </c>
      <c r="S775" s="21" t="str">
        <f t="shared" si="116"/>
        <v/>
      </c>
      <c r="T775" s="21" t="str">
        <f t="shared" si="116"/>
        <v/>
      </c>
      <c r="U775" s="21" t="str">
        <f t="shared" si="116"/>
        <v/>
      </c>
      <c r="V775" s="21" t="str">
        <f t="shared" si="116"/>
        <v/>
      </c>
      <c r="W775" s="21" t="str">
        <f t="shared" si="116"/>
        <v/>
      </c>
      <c r="X775" s="21" t="str">
        <f t="shared" si="116"/>
        <v/>
      </c>
      <c r="Y775" s="21" t="str">
        <f t="shared" si="116"/>
        <v/>
      </c>
      <c r="Z775" s="21" t="str">
        <f t="shared" si="116"/>
        <v/>
      </c>
      <c r="AA775" s="21" t="str">
        <f t="shared" si="116"/>
        <v/>
      </c>
      <c r="AB775" s="38" t="str">
        <f t="shared" si="116"/>
        <v/>
      </c>
      <c r="AD775" s="36" t="str">
        <f>IF($N775="", "", IFERROR(INDEX(Campaigns!$D$11:$D$380, MATCH($N775, Campaigns!$E$11:$E$380, 0)), ""))</f>
        <v/>
      </c>
      <c r="AE775" s="38" t="str">
        <f>IF(COUNTIF($Q775:$AB775, "X")=0, "", IFERROR(INDEX('Intro &amp; Setup'!$T$17:$T$28, MATCH(INDEX($Q$10:$AB$10, $AC775, MATCH("X", $Q775:$AB775, 0)), 'Intro &amp; Setup'!$AA$17:$AA$28, 0)), ""))</f>
        <v/>
      </c>
      <c r="AG775" s="84" t="str">
        <f t="shared" si="110"/>
        <v/>
      </c>
      <c r="AI775" s="36">
        <f t="shared" si="111"/>
        <v>0</v>
      </c>
      <c r="AK775" s="36" t="str">
        <f t="shared" si="112"/>
        <v/>
      </c>
    </row>
    <row r="776" spans="1:37" x14ac:dyDescent="0.25">
      <c r="A776" s="34"/>
      <c r="B776" s="55"/>
      <c r="C776" s="56"/>
      <c r="D776" s="56"/>
      <c r="E776" s="56"/>
      <c r="F776" s="56"/>
      <c r="G776" s="57"/>
      <c r="H776" s="57"/>
      <c r="I776" s="58"/>
      <c r="J776" s="34"/>
      <c r="L776" s="36" t="str">
        <f>IF($B776="", "", IFERROR(FIND(Campaigns!$Q$4, $B776), ""))</f>
        <v/>
      </c>
      <c r="M776" s="73" t="str">
        <f t="shared" si="107"/>
        <v/>
      </c>
      <c r="N776" s="74" t="str">
        <f t="shared" si="108"/>
        <v/>
      </c>
      <c r="O776" s="22" t="str">
        <f t="shared" si="109"/>
        <v/>
      </c>
      <c r="Q776" s="20" t="str">
        <f t="shared" si="114"/>
        <v/>
      </c>
      <c r="R776" s="21" t="str">
        <f t="shared" si="116"/>
        <v/>
      </c>
      <c r="S776" s="21" t="str">
        <f t="shared" si="116"/>
        <v/>
      </c>
      <c r="T776" s="21" t="str">
        <f t="shared" si="116"/>
        <v/>
      </c>
      <c r="U776" s="21" t="str">
        <f t="shared" si="116"/>
        <v/>
      </c>
      <c r="V776" s="21" t="str">
        <f t="shared" si="116"/>
        <v/>
      </c>
      <c r="W776" s="21" t="str">
        <f t="shared" si="116"/>
        <v/>
      </c>
      <c r="X776" s="21" t="str">
        <f t="shared" si="116"/>
        <v/>
      </c>
      <c r="Y776" s="21" t="str">
        <f t="shared" si="116"/>
        <v/>
      </c>
      <c r="Z776" s="21" t="str">
        <f t="shared" si="116"/>
        <v/>
      </c>
      <c r="AA776" s="21" t="str">
        <f t="shared" si="116"/>
        <v/>
      </c>
      <c r="AB776" s="38" t="str">
        <f t="shared" si="116"/>
        <v/>
      </c>
      <c r="AD776" s="36" t="str">
        <f>IF($N776="", "", IFERROR(INDEX(Campaigns!$D$11:$D$380, MATCH($N776, Campaigns!$E$11:$E$380, 0)), ""))</f>
        <v/>
      </c>
      <c r="AE776" s="38" t="str">
        <f>IF(COUNTIF($Q776:$AB776, "X")=0, "", IFERROR(INDEX('Intro &amp; Setup'!$T$17:$T$28, MATCH(INDEX($Q$10:$AB$10, $AC776, MATCH("X", $Q776:$AB776, 0)), 'Intro &amp; Setup'!$AA$17:$AA$28, 0)), ""))</f>
        <v/>
      </c>
      <c r="AG776" s="84" t="str">
        <f t="shared" si="110"/>
        <v/>
      </c>
      <c r="AI776" s="36">
        <f t="shared" si="111"/>
        <v>0</v>
      </c>
      <c r="AK776" s="36" t="str">
        <f t="shared" si="112"/>
        <v/>
      </c>
    </row>
    <row r="777" spans="1:37" x14ac:dyDescent="0.25">
      <c r="A777" s="34"/>
      <c r="B777" s="55"/>
      <c r="C777" s="56"/>
      <c r="D777" s="56"/>
      <c r="E777" s="56"/>
      <c r="F777" s="56"/>
      <c r="G777" s="57"/>
      <c r="H777" s="57"/>
      <c r="I777" s="58"/>
      <c r="J777" s="34"/>
      <c r="L777" s="36" t="str">
        <f>IF($B777="", "", IFERROR(FIND(Campaigns!$Q$4, $B777), ""))</f>
        <v/>
      </c>
      <c r="M777" s="73" t="str">
        <f t="shared" si="107"/>
        <v/>
      </c>
      <c r="N777" s="74" t="str">
        <f t="shared" si="108"/>
        <v/>
      </c>
      <c r="O777" s="22" t="str">
        <f t="shared" si="109"/>
        <v/>
      </c>
      <c r="Q777" s="20" t="str">
        <f t="shared" si="114"/>
        <v/>
      </c>
      <c r="R777" s="21" t="str">
        <f t="shared" si="116"/>
        <v/>
      </c>
      <c r="S777" s="21" t="str">
        <f t="shared" si="116"/>
        <v/>
      </c>
      <c r="T777" s="21" t="str">
        <f t="shared" si="116"/>
        <v/>
      </c>
      <c r="U777" s="21" t="str">
        <f t="shared" si="116"/>
        <v/>
      </c>
      <c r="V777" s="21" t="str">
        <f t="shared" si="116"/>
        <v/>
      </c>
      <c r="W777" s="21" t="str">
        <f t="shared" si="116"/>
        <v/>
      </c>
      <c r="X777" s="21" t="str">
        <f t="shared" si="116"/>
        <v/>
      </c>
      <c r="Y777" s="21" t="str">
        <f t="shared" si="116"/>
        <v/>
      </c>
      <c r="Z777" s="21" t="str">
        <f t="shared" si="116"/>
        <v/>
      </c>
      <c r="AA777" s="21" t="str">
        <f t="shared" si="116"/>
        <v/>
      </c>
      <c r="AB777" s="38" t="str">
        <f t="shared" si="116"/>
        <v/>
      </c>
      <c r="AD777" s="36" t="str">
        <f>IF($N777="", "", IFERROR(INDEX(Campaigns!$D$11:$D$380, MATCH($N777, Campaigns!$E$11:$E$380, 0)), ""))</f>
        <v/>
      </c>
      <c r="AE777" s="38" t="str">
        <f>IF(COUNTIF($Q777:$AB777, "X")=0, "", IFERROR(INDEX('Intro &amp; Setup'!$T$17:$T$28, MATCH(INDEX($Q$10:$AB$10, $AC777, MATCH("X", $Q777:$AB777, 0)), 'Intro &amp; Setup'!$AA$17:$AA$28, 0)), ""))</f>
        <v/>
      </c>
      <c r="AG777" s="84" t="str">
        <f t="shared" si="110"/>
        <v/>
      </c>
      <c r="AI777" s="36">
        <f t="shared" si="111"/>
        <v>0</v>
      </c>
      <c r="AK777" s="36" t="str">
        <f t="shared" si="112"/>
        <v/>
      </c>
    </row>
    <row r="778" spans="1:37" x14ac:dyDescent="0.25">
      <c r="A778" s="34"/>
      <c r="B778" s="55"/>
      <c r="C778" s="56"/>
      <c r="D778" s="56"/>
      <c r="E778" s="56"/>
      <c r="F778" s="56"/>
      <c r="G778" s="57"/>
      <c r="H778" s="57"/>
      <c r="I778" s="58"/>
      <c r="J778" s="34"/>
      <c r="L778" s="36" t="str">
        <f>IF($B778="", "", IFERROR(FIND(Campaigns!$Q$4, $B778), ""))</f>
        <v/>
      </c>
      <c r="M778" s="73" t="str">
        <f t="shared" si="107"/>
        <v/>
      </c>
      <c r="N778" s="74" t="str">
        <f t="shared" si="108"/>
        <v/>
      </c>
      <c r="O778" s="22" t="str">
        <f t="shared" si="109"/>
        <v/>
      </c>
      <c r="Q778" s="20" t="str">
        <f t="shared" si="114"/>
        <v/>
      </c>
      <c r="R778" s="21" t="str">
        <f t="shared" si="116"/>
        <v/>
      </c>
      <c r="S778" s="21" t="str">
        <f t="shared" si="116"/>
        <v/>
      </c>
      <c r="T778" s="21" t="str">
        <f t="shared" si="116"/>
        <v/>
      </c>
      <c r="U778" s="21" t="str">
        <f t="shared" si="116"/>
        <v/>
      </c>
      <c r="V778" s="21" t="str">
        <f t="shared" si="116"/>
        <v/>
      </c>
      <c r="W778" s="21" t="str">
        <f t="shared" si="116"/>
        <v/>
      </c>
      <c r="X778" s="21" t="str">
        <f t="shared" si="116"/>
        <v/>
      </c>
      <c r="Y778" s="21" t="str">
        <f t="shared" si="116"/>
        <v/>
      </c>
      <c r="Z778" s="21" t="str">
        <f t="shared" si="116"/>
        <v/>
      </c>
      <c r="AA778" s="21" t="str">
        <f t="shared" si="116"/>
        <v/>
      </c>
      <c r="AB778" s="38" t="str">
        <f t="shared" si="116"/>
        <v/>
      </c>
      <c r="AD778" s="36" t="str">
        <f>IF($N778="", "", IFERROR(INDEX(Campaigns!$D$11:$D$380, MATCH($N778, Campaigns!$E$11:$E$380, 0)), ""))</f>
        <v/>
      </c>
      <c r="AE778" s="38" t="str">
        <f>IF(COUNTIF($Q778:$AB778, "X")=0, "", IFERROR(INDEX('Intro &amp; Setup'!$T$17:$T$28, MATCH(INDEX($Q$10:$AB$10, $AC778, MATCH("X", $Q778:$AB778, 0)), 'Intro &amp; Setup'!$AA$17:$AA$28, 0)), ""))</f>
        <v/>
      </c>
      <c r="AG778" s="84" t="str">
        <f t="shared" si="110"/>
        <v/>
      </c>
      <c r="AI778" s="36">
        <f t="shared" si="111"/>
        <v>0</v>
      </c>
      <c r="AK778" s="36" t="str">
        <f t="shared" si="112"/>
        <v/>
      </c>
    </row>
    <row r="779" spans="1:37" x14ac:dyDescent="0.25">
      <c r="A779" s="34"/>
      <c r="B779" s="55"/>
      <c r="C779" s="56"/>
      <c r="D779" s="56"/>
      <c r="E779" s="56"/>
      <c r="F779" s="56"/>
      <c r="G779" s="57"/>
      <c r="H779" s="57"/>
      <c r="I779" s="58"/>
      <c r="J779" s="34"/>
      <c r="L779" s="36" t="str">
        <f>IF($B779="", "", IFERROR(FIND(Campaigns!$Q$4, $B779), ""))</f>
        <v/>
      </c>
      <c r="M779" s="73" t="str">
        <f t="shared" si="107"/>
        <v/>
      </c>
      <c r="N779" s="74" t="str">
        <f t="shared" si="108"/>
        <v/>
      </c>
      <c r="O779" s="22" t="str">
        <f t="shared" si="109"/>
        <v/>
      </c>
      <c r="Q779" s="20" t="str">
        <f t="shared" si="114"/>
        <v/>
      </c>
      <c r="R779" s="21" t="str">
        <f t="shared" si="116"/>
        <v/>
      </c>
      <c r="S779" s="21" t="str">
        <f t="shared" si="116"/>
        <v/>
      </c>
      <c r="T779" s="21" t="str">
        <f t="shared" si="116"/>
        <v/>
      </c>
      <c r="U779" s="21" t="str">
        <f t="shared" si="116"/>
        <v/>
      </c>
      <c r="V779" s="21" t="str">
        <f t="shared" si="116"/>
        <v/>
      </c>
      <c r="W779" s="21" t="str">
        <f t="shared" si="116"/>
        <v/>
      </c>
      <c r="X779" s="21" t="str">
        <f t="shared" si="116"/>
        <v/>
      </c>
      <c r="Y779" s="21" t="str">
        <f t="shared" si="116"/>
        <v/>
      </c>
      <c r="Z779" s="21" t="str">
        <f t="shared" si="116"/>
        <v/>
      </c>
      <c r="AA779" s="21" t="str">
        <f t="shared" si="116"/>
        <v/>
      </c>
      <c r="AB779" s="38" t="str">
        <f t="shared" si="116"/>
        <v/>
      </c>
      <c r="AD779" s="36" t="str">
        <f>IF($N779="", "", IFERROR(INDEX(Campaigns!$D$11:$D$380, MATCH($N779, Campaigns!$E$11:$E$380, 0)), ""))</f>
        <v/>
      </c>
      <c r="AE779" s="38" t="str">
        <f>IF(COUNTIF($Q779:$AB779, "X")=0, "", IFERROR(INDEX('Intro &amp; Setup'!$T$17:$T$28, MATCH(INDEX($Q$10:$AB$10, $AC779, MATCH("X", $Q779:$AB779, 0)), 'Intro &amp; Setup'!$AA$17:$AA$28, 0)), ""))</f>
        <v/>
      </c>
      <c r="AG779" s="84" t="str">
        <f t="shared" si="110"/>
        <v/>
      </c>
      <c r="AI779" s="36">
        <f t="shared" si="111"/>
        <v>0</v>
      </c>
      <c r="AK779" s="36" t="str">
        <f t="shared" si="112"/>
        <v/>
      </c>
    </row>
    <row r="780" spans="1:37" x14ac:dyDescent="0.25">
      <c r="A780" s="34"/>
      <c r="B780" s="55"/>
      <c r="C780" s="56"/>
      <c r="D780" s="56"/>
      <c r="E780" s="56"/>
      <c r="F780" s="56"/>
      <c r="G780" s="57"/>
      <c r="H780" s="57"/>
      <c r="I780" s="58"/>
      <c r="J780" s="34"/>
      <c r="L780" s="36" t="str">
        <f>IF($B780="", "", IFERROR(FIND(Campaigns!$Q$4, $B780), ""))</f>
        <v/>
      </c>
      <c r="M780" s="73" t="str">
        <f t="shared" ref="M780:M843" si="117">IFERROR(REPLACE($B780, 1, $L780+$L$9-1, ""), "")</f>
        <v/>
      </c>
      <c r="N780" s="74" t="str">
        <f t="shared" ref="N780:N843" si="118">IFERROR(LEFT($M780, FIND("-", $M780)-1), "")</f>
        <v/>
      </c>
      <c r="O780" s="22" t="str">
        <f t="shared" ref="O780:O843" si="119">IFERROR(REPLACE($M780, 1, FIND("-", $M780), ""), "")</f>
        <v/>
      </c>
      <c r="Q780" s="20" t="str">
        <f t="shared" si="114"/>
        <v/>
      </c>
      <c r="R780" s="21" t="str">
        <f t="shared" si="116"/>
        <v/>
      </c>
      <c r="S780" s="21" t="str">
        <f t="shared" si="116"/>
        <v/>
      </c>
      <c r="T780" s="21" t="str">
        <f t="shared" si="116"/>
        <v/>
      </c>
      <c r="U780" s="21" t="str">
        <f t="shared" si="116"/>
        <v/>
      </c>
      <c r="V780" s="21" t="str">
        <f t="shared" si="116"/>
        <v/>
      </c>
      <c r="W780" s="21" t="str">
        <f t="shared" si="116"/>
        <v/>
      </c>
      <c r="X780" s="21" t="str">
        <f t="shared" si="116"/>
        <v/>
      </c>
      <c r="Y780" s="21" t="str">
        <f t="shared" si="116"/>
        <v/>
      </c>
      <c r="Z780" s="21" t="str">
        <f t="shared" si="116"/>
        <v/>
      </c>
      <c r="AA780" s="21" t="str">
        <f t="shared" si="116"/>
        <v/>
      </c>
      <c r="AB780" s="38" t="str">
        <f t="shared" si="116"/>
        <v/>
      </c>
      <c r="AD780" s="36" t="str">
        <f>IF($N780="", "", IFERROR(INDEX(Campaigns!$D$11:$D$380, MATCH($N780, Campaigns!$E$11:$E$380, 0)), ""))</f>
        <v/>
      </c>
      <c r="AE780" s="38" t="str">
        <f>IF(COUNTIF($Q780:$AB780, "X")=0, "", IFERROR(INDEX('Intro &amp; Setup'!$T$17:$T$28, MATCH(INDEX($Q$10:$AB$10, $AC780, MATCH("X", $Q780:$AB780, 0)), 'Intro &amp; Setup'!$AA$17:$AA$28, 0)), ""))</f>
        <v/>
      </c>
      <c r="AG780" s="84" t="str">
        <f t="shared" ref="AG780:AG843" si="120">IF(OR($AD780="", $AE780=""), "", _xlfn.CONCAT($AD780, "-", $AE780))</f>
        <v/>
      </c>
      <c r="AI780" s="36">
        <f t="shared" ref="AI780:AI843" si="121">IF($AI$4=$AI$6, $C780, IF($AI$4=$AI$7, $D780, IF($AI$4=$AI$8, $F780, "")))</f>
        <v>0</v>
      </c>
      <c r="AK780" s="36" t="str">
        <f t="shared" ref="AK780:AK843" si="122">IF($AG780="", "", "X")</f>
        <v/>
      </c>
    </row>
    <row r="781" spans="1:37" x14ac:dyDescent="0.25">
      <c r="A781" s="34"/>
      <c r="B781" s="55"/>
      <c r="C781" s="56"/>
      <c r="D781" s="56"/>
      <c r="E781" s="56"/>
      <c r="F781" s="56"/>
      <c r="G781" s="57"/>
      <c r="H781" s="57"/>
      <c r="I781" s="58"/>
      <c r="J781" s="34"/>
      <c r="L781" s="36" t="str">
        <f>IF($B781="", "", IFERROR(FIND(Campaigns!$Q$4, $B781), ""))</f>
        <v/>
      </c>
      <c r="M781" s="73" t="str">
        <f t="shared" si="117"/>
        <v/>
      </c>
      <c r="N781" s="74" t="str">
        <f t="shared" si="118"/>
        <v/>
      </c>
      <c r="O781" s="22" t="str">
        <f t="shared" si="119"/>
        <v/>
      </c>
      <c r="Q781" s="20" t="str">
        <f t="shared" si="114"/>
        <v/>
      </c>
      <c r="R781" s="21" t="str">
        <f t="shared" si="116"/>
        <v/>
      </c>
      <c r="S781" s="21" t="str">
        <f t="shared" si="116"/>
        <v/>
      </c>
      <c r="T781" s="21" t="str">
        <f t="shared" si="116"/>
        <v/>
      </c>
      <c r="U781" s="21" t="str">
        <f t="shared" si="116"/>
        <v/>
      </c>
      <c r="V781" s="21" t="str">
        <f t="shared" si="116"/>
        <v/>
      </c>
      <c r="W781" s="21" t="str">
        <f t="shared" si="116"/>
        <v/>
      </c>
      <c r="X781" s="21" t="str">
        <f t="shared" si="116"/>
        <v/>
      </c>
      <c r="Y781" s="21" t="str">
        <f t="shared" si="116"/>
        <v/>
      </c>
      <c r="Z781" s="21" t="str">
        <f t="shared" si="116"/>
        <v/>
      </c>
      <c r="AA781" s="21" t="str">
        <f t="shared" si="116"/>
        <v/>
      </c>
      <c r="AB781" s="38" t="str">
        <f t="shared" si="116"/>
        <v/>
      </c>
      <c r="AD781" s="36" t="str">
        <f>IF($N781="", "", IFERROR(INDEX(Campaigns!$D$11:$D$380, MATCH($N781, Campaigns!$E$11:$E$380, 0)), ""))</f>
        <v/>
      </c>
      <c r="AE781" s="38" t="str">
        <f>IF(COUNTIF($Q781:$AB781, "X")=0, "", IFERROR(INDEX('Intro &amp; Setup'!$T$17:$T$28, MATCH(INDEX($Q$10:$AB$10, $AC781, MATCH("X", $Q781:$AB781, 0)), 'Intro &amp; Setup'!$AA$17:$AA$28, 0)), ""))</f>
        <v/>
      </c>
      <c r="AG781" s="84" t="str">
        <f t="shared" si="120"/>
        <v/>
      </c>
      <c r="AI781" s="36">
        <f t="shared" si="121"/>
        <v>0</v>
      </c>
      <c r="AK781" s="36" t="str">
        <f t="shared" si="122"/>
        <v/>
      </c>
    </row>
    <row r="782" spans="1:37" x14ac:dyDescent="0.25">
      <c r="A782" s="34"/>
      <c r="B782" s="55"/>
      <c r="C782" s="56"/>
      <c r="D782" s="56"/>
      <c r="E782" s="56"/>
      <c r="F782" s="56"/>
      <c r="G782" s="57"/>
      <c r="H782" s="57"/>
      <c r="I782" s="58"/>
      <c r="J782" s="34"/>
      <c r="L782" s="36" t="str">
        <f>IF($B782="", "", IFERROR(FIND(Campaigns!$Q$4, $B782), ""))</f>
        <v/>
      </c>
      <c r="M782" s="73" t="str">
        <f t="shared" si="117"/>
        <v/>
      </c>
      <c r="N782" s="74" t="str">
        <f t="shared" si="118"/>
        <v/>
      </c>
      <c r="O782" s="22" t="str">
        <f t="shared" si="119"/>
        <v/>
      </c>
      <c r="Q782" s="20" t="str">
        <f t="shared" si="114"/>
        <v/>
      </c>
      <c r="R782" s="21" t="str">
        <f t="shared" si="116"/>
        <v/>
      </c>
      <c r="S782" s="21" t="str">
        <f t="shared" si="116"/>
        <v/>
      </c>
      <c r="T782" s="21" t="str">
        <f t="shared" si="116"/>
        <v/>
      </c>
      <c r="U782" s="21" t="str">
        <f t="shared" si="116"/>
        <v/>
      </c>
      <c r="V782" s="21" t="str">
        <f t="shared" si="116"/>
        <v/>
      </c>
      <c r="W782" s="21" t="str">
        <f t="shared" si="116"/>
        <v/>
      </c>
      <c r="X782" s="21" t="str">
        <f t="shared" si="116"/>
        <v/>
      </c>
      <c r="Y782" s="21" t="str">
        <f t="shared" si="116"/>
        <v/>
      </c>
      <c r="Z782" s="21" t="str">
        <f t="shared" si="116"/>
        <v/>
      </c>
      <c r="AA782" s="21" t="str">
        <f t="shared" si="116"/>
        <v/>
      </c>
      <c r="AB782" s="38" t="str">
        <f t="shared" si="116"/>
        <v/>
      </c>
      <c r="AD782" s="36" t="str">
        <f>IF($N782="", "", IFERROR(INDEX(Campaigns!$D$11:$D$380, MATCH($N782, Campaigns!$E$11:$E$380, 0)), ""))</f>
        <v/>
      </c>
      <c r="AE782" s="38" t="str">
        <f>IF(COUNTIF($Q782:$AB782, "X")=0, "", IFERROR(INDEX('Intro &amp; Setup'!$T$17:$T$28, MATCH(INDEX($Q$10:$AB$10, $AC782, MATCH("X", $Q782:$AB782, 0)), 'Intro &amp; Setup'!$AA$17:$AA$28, 0)), ""))</f>
        <v/>
      </c>
      <c r="AG782" s="84" t="str">
        <f t="shared" si="120"/>
        <v/>
      </c>
      <c r="AI782" s="36">
        <f t="shared" si="121"/>
        <v>0</v>
      </c>
      <c r="AK782" s="36" t="str">
        <f t="shared" si="122"/>
        <v/>
      </c>
    </row>
    <row r="783" spans="1:37" x14ac:dyDescent="0.25">
      <c r="A783" s="34"/>
      <c r="B783" s="55"/>
      <c r="C783" s="56"/>
      <c r="D783" s="56"/>
      <c r="E783" s="56"/>
      <c r="F783" s="56"/>
      <c r="G783" s="57"/>
      <c r="H783" s="57"/>
      <c r="I783" s="58"/>
      <c r="J783" s="34"/>
      <c r="L783" s="36" t="str">
        <f>IF($B783="", "", IFERROR(FIND(Campaigns!$Q$4, $B783), ""))</f>
        <v/>
      </c>
      <c r="M783" s="73" t="str">
        <f t="shared" si="117"/>
        <v/>
      </c>
      <c r="N783" s="74" t="str">
        <f t="shared" si="118"/>
        <v/>
      </c>
      <c r="O783" s="22" t="str">
        <f t="shared" si="119"/>
        <v/>
      </c>
      <c r="Q783" s="20" t="str">
        <f t="shared" si="114"/>
        <v/>
      </c>
      <c r="R783" s="21" t="str">
        <f t="shared" si="116"/>
        <v/>
      </c>
      <c r="S783" s="21" t="str">
        <f t="shared" si="116"/>
        <v/>
      </c>
      <c r="T783" s="21" t="str">
        <f t="shared" si="116"/>
        <v/>
      </c>
      <c r="U783" s="21" t="str">
        <f t="shared" si="116"/>
        <v/>
      </c>
      <c r="V783" s="21" t="str">
        <f t="shared" si="116"/>
        <v/>
      </c>
      <c r="W783" s="21" t="str">
        <f t="shared" si="116"/>
        <v/>
      </c>
      <c r="X783" s="21" t="str">
        <f t="shared" si="116"/>
        <v/>
      </c>
      <c r="Y783" s="21" t="str">
        <f t="shared" si="116"/>
        <v/>
      </c>
      <c r="Z783" s="21" t="str">
        <f t="shared" si="116"/>
        <v/>
      </c>
      <c r="AA783" s="21" t="str">
        <f t="shared" si="116"/>
        <v/>
      </c>
      <c r="AB783" s="38" t="str">
        <f t="shared" si="116"/>
        <v/>
      </c>
      <c r="AD783" s="36" t="str">
        <f>IF($N783="", "", IFERROR(INDEX(Campaigns!$D$11:$D$380, MATCH($N783, Campaigns!$E$11:$E$380, 0)), ""))</f>
        <v/>
      </c>
      <c r="AE783" s="38" t="str">
        <f>IF(COUNTIF($Q783:$AB783, "X")=0, "", IFERROR(INDEX('Intro &amp; Setup'!$T$17:$T$28, MATCH(INDEX($Q$10:$AB$10, $AC783, MATCH("X", $Q783:$AB783, 0)), 'Intro &amp; Setup'!$AA$17:$AA$28, 0)), ""))</f>
        <v/>
      </c>
      <c r="AG783" s="84" t="str">
        <f t="shared" si="120"/>
        <v/>
      </c>
      <c r="AI783" s="36">
        <f t="shared" si="121"/>
        <v>0</v>
      </c>
      <c r="AK783" s="36" t="str">
        <f t="shared" si="122"/>
        <v/>
      </c>
    </row>
    <row r="784" spans="1:37" x14ac:dyDescent="0.25">
      <c r="A784" s="34"/>
      <c r="B784" s="55"/>
      <c r="C784" s="56"/>
      <c r="D784" s="56"/>
      <c r="E784" s="56"/>
      <c r="F784" s="56"/>
      <c r="G784" s="57"/>
      <c r="H784" s="57"/>
      <c r="I784" s="58"/>
      <c r="J784" s="34"/>
      <c r="L784" s="36" t="str">
        <f>IF($B784="", "", IFERROR(FIND(Campaigns!$Q$4, $B784), ""))</f>
        <v/>
      </c>
      <c r="M784" s="73" t="str">
        <f t="shared" si="117"/>
        <v/>
      </c>
      <c r="N784" s="74" t="str">
        <f t="shared" si="118"/>
        <v/>
      </c>
      <c r="O784" s="22" t="str">
        <f t="shared" si="119"/>
        <v/>
      </c>
      <c r="Q784" s="20" t="str">
        <f t="shared" si="114"/>
        <v/>
      </c>
      <c r="R784" s="21" t="str">
        <f t="shared" si="116"/>
        <v/>
      </c>
      <c r="S784" s="21" t="str">
        <f t="shared" si="116"/>
        <v/>
      </c>
      <c r="T784" s="21" t="str">
        <f t="shared" si="116"/>
        <v/>
      </c>
      <c r="U784" s="21" t="str">
        <f t="shared" si="116"/>
        <v/>
      </c>
      <c r="V784" s="21" t="str">
        <f t="shared" si="116"/>
        <v/>
      </c>
      <c r="W784" s="21" t="str">
        <f t="shared" si="116"/>
        <v/>
      </c>
      <c r="X784" s="21" t="str">
        <f t="shared" si="116"/>
        <v/>
      </c>
      <c r="Y784" s="21" t="str">
        <f t="shared" si="116"/>
        <v/>
      </c>
      <c r="Z784" s="21" t="str">
        <f t="shared" si="116"/>
        <v/>
      </c>
      <c r="AA784" s="21" t="str">
        <f t="shared" si="116"/>
        <v/>
      </c>
      <c r="AB784" s="38" t="str">
        <f t="shared" si="116"/>
        <v/>
      </c>
      <c r="AD784" s="36" t="str">
        <f>IF($N784="", "", IFERROR(INDEX(Campaigns!$D$11:$D$380, MATCH($N784, Campaigns!$E$11:$E$380, 0)), ""))</f>
        <v/>
      </c>
      <c r="AE784" s="38" t="str">
        <f>IF(COUNTIF($Q784:$AB784, "X")=0, "", IFERROR(INDEX('Intro &amp; Setup'!$T$17:$T$28, MATCH(INDEX($Q$10:$AB$10, $AC784, MATCH("X", $Q784:$AB784, 0)), 'Intro &amp; Setup'!$AA$17:$AA$28, 0)), ""))</f>
        <v/>
      </c>
      <c r="AG784" s="84" t="str">
        <f t="shared" si="120"/>
        <v/>
      </c>
      <c r="AI784" s="36">
        <f t="shared" si="121"/>
        <v>0</v>
      </c>
      <c r="AK784" s="36" t="str">
        <f t="shared" si="122"/>
        <v/>
      </c>
    </row>
    <row r="785" spans="1:37" x14ac:dyDescent="0.25">
      <c r="A785" s="34"/>
      <c r="B785" s="55"/>
      <c r="C785" s="56"/>
      <c r="D785" s="56"/>
      <c r="E785" s="56"/>
      <c r="F785" s="56"/>
      <c r="G785" s="57"/>
      <c r="H785" s="57"/>
      <c r="I785" s="58"/>
      <c r="J785" s="34"/>
      <c r="L785" s="36" t="str">
        <f>IF($B785="", "", IFERROR(FIND(Campaigns!$Q$4, $B785), ""))</f>
        <v/>
      </c>
      <c r="M785" s="73" t="str">
        <f t="shared" si="117"/>
        <v/>
      </c>
      <c r="N785" s="74" t="str">
        <f t="shared" si="118"/>
        <v/>
      </c>
      <c r="O785" s="22" t="str">
        <f t="shared" si="119"/>
        <v/>
      </c>
      <c r="Q785" s="20" t="str">
        <f t="shared" si="114"/>
        <v/>
      </c>
      <c r="R785" s="21" t="str">
        <f t="shared" si="116"/>
        <v/>
      </c>
      <c r="S785" s="21" t="str">
        <f t="shared" si="116"/>
        <v/>
      </c>
      <c r="T785" s="21" t="str">
        <f t="shared" si="116"/>
        <v/>
      </c>
      <c r="U785" s="21" t="str">
        <f t="shared" si="116"/>
        <v/>
      </c>
      <c r="V785" s="21" t="str">
        <f t="shared" si="116"/>
        <v/>
      </c>
      <c r="W785" s="21" t="str">
        <f t="shared" si="116"/>
        <v/>
      </c>
      <c r="X785" s="21" t="str">
        <f t="shared" si="116"/>
        <v/>
      </c>
      <c r="Y785" s="21" t="str">
        <f t="shared" si="116"/>
        <v/>
      </c>
      <c r="Z785" s="21" t="str">
        <f t="shared" si="116"/>
        <v/>
      </c>
      <c r="AA785" s="21" t="str">
        <f t="shared" si="116"/>
        <v/>
      </c>
      <c r="AB785" s="38" t="str">
        <f t="shared" si="116"/>
        <v/>
      </c>
      <c r="AD785" s="36" t="str">
        <f>IF($N785="", "", IFERROR(INDEX(Campaigns!$D$11:$D$380, MATCH($N785, Campaigns!$E$11:$E$380, 0)), ""))</f>
        <v/>
      </c>
      <c r="AE785" s="38" t="str">
        <f>IF(COUNTIF($Q785:$AB785, "X")=0, "", IFERROR(INDEX('Intro &amp; Setup'!$T$17:$T$28, MATCH(INDEX($Q$10:$AB$10, $AC785, MATCH("X", $Q785:$AB785, 0)), 'Intro &amp; Setup'!$AA$17:$AA$28, 0)), ""))</f>
        <v/>
      </c>
      <c r="AG785" s="84" t="str">
        <f t="shared" si="120"/>
        <v/>
      </c>
      <c r="AI785" s="36">
        <f t="shared" si="121"/>
        <v>0</v>
      </c>
      <c r="AK785" s="36" t="str">
        <f t="shared" si="122"/>
        <v/>
      </c>
    </row>
    <row r="786" spans="1:37" x14ac:dyDescent="0.25">
      <c r="A786" s="34"/>
      <c r="B786" s="55"/>
      <c r="C786" s="56"/>
      <c r="D786" s="56"/>
      <c r="E786" s="56"/>
      <c r="F786" s="56"/>
      <c r="G786" s="57"/>
      <c r="H786" s="57"/>
      <c r="I786" s="58"/>
      <c r="J786" s="34"/>
      <c r="L786" s="36" t="str">
        <f>IF($B786="", "", IFERROR(FIND(Campaigns!$Q$4, $B786), ""))</f>
        <v/>
      </c>
      <c r="M786" s="73" t="str">
        <f t="shared" si="117"/>
        <v/>
      </c>
      <c r="N786" s="74" t="str">
        <f t="shared" si="118"/>
        <v/>
      </c>
      <c r="O786" s="22" t="str">
        <f t="shared" si="119"/>
        <v/>
      </c>
      <c r="Q786" s="20" t="str">
        <f t="shared" si="114"/>
        <v/>
      </c>
      <c r="R786" s="21" t="str">
        <f t="shared" si="116"/>
        <v/>
      </c>
      <c r="S786" s="21" t="str">
        <f t="shared" si="116"/>
        <v/>
      </c>
      <c r="T786" s="21" t="str">
        <f t="shared" si="116"/>
        <v/>
      </c>
      <c r="U786" s="21" t="str">
        <f t="shared" si="116"/>
        <v/>
      </c>
      <c r="V786" s="21" t="str">
        <f t="shared" si="116"/>
        <v/>
      </c>
      <c r="W786" s="21" t="str">
        <f t="shared" si="116"/>
        <v/>
      </c>
      <c r="X786" s="21" t="str">
        <f t="shared" si="116"/>
        <v/>
      </c>
      <c r="Y786" s="21" t="str">
        <f t="shared" si="116"/>
        <v/>
      </c>
      <c r="Z786" s="21" t="str">
        <f t="shared" si="116"/>
        <v/>
      </c>
      <c r="AA786" s="21" t="str">
        <f t="shared" si="116"/>
        <v/>
      </c>
      <c r="AB786" s="38" t="str">
        <f t="shared" si="116"/>
        <v/>
      </c>
      <c r="AD786" s="36" t="str">
        <f>IF($N786="", "", IFERROR(INDEX(Campaigns!$D$11:$D$380, MATCH($N786, Campaigns!$E$11:$E$380, 0)), ""))</f>
        <v/>
      </c>
      <c r="AE786" s="38" t="str">
        <f>IF(COUNTIF($Q786:$AB786, "X")=0, "", IFERROR(INDEX('Intro &amp; Setup'!$T$17:$T$28, MATCH(INDEX($Q$10:$AB$10, $AC786, MATCH("X", $Q786:$AB786, 0)), 'Intro &amp; Setup'!$AA$17:$AA$28, 0)), ""))</f>
        <v/>
      </c>
      <c r="AG786" s="84" t="str">
        <f t="shared" si="120"/>
        <v/>
      </c>
      <c r="AI786" s="36">
        <f t="shared" si="121"/>
        <v>0</v>
      </c>
      <c r="AK786" s="36" t="str">
        <f t="shared" si="122"/>
        <v/>
      </c>
    </row>
    <row r="787" spans="1:37" x14ac:dyDescent="0.25">
      <c r="A787" s="34"/>
      <c r="B787" s="55"/>
      <c r="C787" s="56"/>
      <c r="D787" s="56"/>
      <c r="E787" s="56"/>
      <c r="F787" s="56"/>
      <c r="G787" s="57"/>
      <c r="H787" s="57"/>
      <c r="I787" s="58"/>
      <c r="J787" s="34"/>
      <c r="L787" s="36" t="str">
        <f>IF($B787="", "", IFERROR(FIND(Campaigns!$Q$4, $B787), ""))</f>
        <v/>
      </c>
      <c r="M787" s="73" t="str">
        <f t="shared" si="117"/>
        <v/>
      </c>
      <c r="N787" s="74" t="str">
        <f t="shared" si="118"/>
        <v/>
      </c>
      <c r="O787" s="22" t="str">
        <f t="shared" si="119"/>
        <v/>
      </c>
      <c r="Q787" s="20" t="str">
        <f t="shared" si="114"/>
        <v/>
      </c>
      <c r="R787" s="21" t="str">
        <f t="shared" si="116"/>
        <v/>
      </c>
      <c r="S787" s="21" t="str">
        <f t="shared" si="116"/>
        <v/>
      </c>
      <c r="T787" s="21" t="str">
        <f t="shared" si="116"/>
        <v/>
      </c>
      <c r="U787" s="21" t="str">
        <f t="shared" si="116"/>
        <v/>
      </c>
      <c r="V787" s="21" t="str">
        <f t="shared" si="116"/>
        <v/>
      </c>
      <c r="W787" s="21" t="str">
        <f t="shared" si="116"/>
        <v/>
      </c>
      <c r="X787" s="21" t="str">
        <f t="shared" si="116"/>
        <v/>
      </c>
      <c r="Y787" s="21" t="str">
        <f t="shared" si="116"/>
        <v/>
      </c>
      <c r="Z787" s="21" t="str">
        <f t="shared" si="116"/>
        <v/>
      </c>
      <c r="AA787" s="21" t="str">
        <f t="shared" si="116"/>
        <v/>
      </c>
      <c r="AB787" s="38" t="str">
        <f t="shared" si="116"/>
        <v/>
      </c>
      <c r="AD787" s="36" t="str">
        <f>IF($N787="", "", IFERROR(INDEX(Campaigns!$D$11:$D$380, MATCH($N787, Campaigns!$E$11:$E$380, 0)), ""))</f>
        <v/>
      </c>
      <c r="AE787" s="38" t="str">
        <f>IF(COUNTIF($Q787:$AB787, "X")=0, "", IFERROR(INDEX('Intro &amp; Setup'!$T$17:$T$28, MATCH(INDEX($Q$10:$AB$10, $AC787, MATCH("X", $Q787:$AB787, 0)), 'Intro &amp; Setup'!$AA$17:$AA$28, 0)), ""))</f>
        <v/>
      </c>
      <c r="AG787" s="84" t="str">
        <f t="shared" si="120"/>
        <v/>
      </c>
      <c r="AI787" s="36">
        <f t="shared" si="121"/>
        <v>0</v>
      </c>
      <c r="AK787" s="36" t="str">
        <f t="shared" si="122"/>
        <v/>
      </c>
    </row>
    <row r="788" spans="1:37" x14ac:dyDescent="0.25">
      <c r="A788" s="34"/>
      <c r="B788" s="55"/>
      <c r="C788" s="56"/>
      <c r="D788" s="56"/>
      <c r="E788" s="56"/>
      <c r="F788" s="56"/>
      <c r="G788" s="57"/>
      <c r="H788" s="57"/>
      <c r="I788" s="58"/>
      <c r="J788" s="34"/>
      <c r="L788" s="36" t="str">
        <f>IF($B788="", "", IFERROR(FIND(Campaigns!$Q$4, $B788), ""))</f>
        <v/>
      </c>
      <c r="M788" s="73" t="str">
        <f t="shared" si="117"/>
        <v/>
      </c>
      <c r="N788" s="74" t="str">
        <f t="shared" si="118"/>
        <v/>
      </c>
      <c r="O788" s="22" t="str">
        <f t="shared" si="119"/>
        <v/>
      </c>
      <c r="Q788" s="20" t="str">
        <f t="shared" si="114"/>
        <v/>
      </c>
      <c r="R788" s="21" t="str">
        <f t="shared" si="116"/>
        <v/>
      </c>
      <c r="S788" s="21" t="str">
        <f t="shared" si="116"/>
        <v/>
      </c>
      <c r="T788" s="21" t="str">
        <f t="shared" si="116"/>
        <v/>
      </c>
      <c r="U788" s="21" t="str">
        <f t="shared" si="116"/>
        <v/>
      </c>
      <c r="V788" s="21" t="str">
        <f t="shared" si="116"/>
        <v/>
      </c>
      <c r="W788" s="21" t="str">
        <f t="shared" si="116"/>
        <v/>
      </c>
      <c r="X788" s="21" t="str">
        <f t="shared" si="116"/>
        <v/>
      </c>
      <c r="Y788" s="21" t="str">
        <f t="shared" si="116"/>
        <v/>
      </c>
      <c r="Z788" s="21" t="str">
        <f t="shared" si="116"/>
        <v/>
      </c>
      <c r="AA788" s="21" t="str">
        <f t="shared" si="116"/>
        <v/>
      </c>
      <c r="AB788" s="38" t="str">
        <f t="shared" si="116"/>
        <v/>
      </c>
      <c r="AD788" s="36" t="str">
        <f>IF($N788="", "", IFERROR(INDEX(Campaigns!$D$11:$D$380, MATCH($N788, Campaigns!$E$11:$E$380, 0)), ""))</f>
        <v/>
      </c>
      <c r="AE788" s="38" t="str">
        <f>IF(COUNTIF($Q788:$AB788, "X")=0, "", IFERROR(INDEX('Intro &amp; Setup'!$T$17:$T$28, MATCH(INDEX($Q$10:$AB$10, $AC788, MATCH("X", $Q788:$AB788, 0)), 'Intro &amp; Setup'!$AA$17:$AA$28, 0)), ""))</f>
        <v/>
      </c>
      <c r="AG788" s="84" t="str">
        <f t="shared" si="120"/>
        <v/>
      </c>
      <c r="AI788" s="36">
        <f t="shared" si="121"/>
        <v>0</v>
      </c>
      <c r="AK788" s="36" t="str">
        <f t="shared" si="122"/>
        <v/>
      </c>
    </row>
    <row r="789" spans="1:37" x14ac:dyDescent="0.25">
      <c r="A789" s="34"/>
      <c r="B789" s="55"/>
      <c r="C789" s="56"/>
      <c r="D789" s="56"/>
      <c r="E789" s="56"/>
      <c r="F789" s="56"/>
      <c r="G789" s="57"/>
      <c r="H789" s="57"/>
      <c r="I789" s="58"/>
      <c r="J789" s="34"/>
      <c r="L789" s="36" t="str">
        <f>IF($B789="", "", IFERROR(FIND(Campaigns!$Q$4, $B789), ""))</f>
        <v/>
      </c>
      <c r="M789" s="73" t="str">
        <f t="shared" si="117"/>
        <v/>
      </c>
      <c r="N789" s="74" t="str">
        <f t="shared" si="118"/>
        <v/>
      </c>
      <c r="O789" s="22" t="str">
        <f t="shared" si="119"/>
        <v/>
      </c>
      <c r="Q789" s="20" t="str">
        <f t="shared" si="114"/>
        <v/>
      </c>
      <c r="R789" s="21" t="str">
        <f t="shared" si="116"/>
        <v/>
      </c>
      <c r="S789" s="21" t="str">
        <f t="shared" si="116"/>
        <v/>
      </c>
      <c r="T789" s="21" t="str">
        <f t="shared" si="116"/>
        <v/>
      </c>
      <c r="U789" s="21" t="str">
        <f t="shared" si="116"/>
        <v/>
      </c>
      <c r="V789" s="21" t="str">
        <f t="shared" si="116"/>
        <v/>
      </c>
      <c r="W789" s="21" t="str">
        <f t="shared" si="116"/>
        <v/>
      </c>
      <c r="X789" s="21" t="str">
        <f t="shared" si="116"/>
        <v/>
      </c>
      <c r="Y789" s="21" t="str">
        <f t="shared" si="116"/>
        <v/>
      </c>
      <c r="Z789" s="21" t="str">
        <f t="shared" si="116"/>
        <v/>
      </c>
      <c r="AA789" s="21" t="str">
        <f t="shared" si="116"/>
        <v/>
      </c>
      <c r="AB789" s="38" t="str">
        <f t="shared" si="116"/>
        <v/>
      </c>
      <c r="AD789" s="36" t="str">
        <f>IF($N789="", "", IFERROR(INDEX(Campaigns!$D$11:$D$380, MATCH($N789, Campaigns!$E$11:$E$380, 0)), ""))</f>
        <v/>
      </c>
      <c r="AE789" s="38" t="str">
        <f>IF(COUNTIF($Q789:$AB789, "X")=0, "", IFERROR(INDEX('Intro &amp; Setup'!$T$17:$T$28, MATCH(INDEX($Q$10:$AB$10, $AC789, MATCH("X", $Q789:$AB789, 0)), 'Intro &amp; Setup'!$AA$17:$AA$28, 0)), ""))</f>
        <v/>
      </c>
      <c r="AG789" s="84" t="str">
        <f t="shared" si="120"/>
        <v/>
      </c>
      <c r="AI789" s="36">
        <f t="shared" si="121"/>
        <v>0</v>
      </c>
      <c r="AK789" s="36" t="str">
        <f t="shared" si="122"/>
        <v/>
      </c>
    </row>
    <row r="790" spans="1:37" x14ac:dyDescent="0.25">
      <c r="A790" s="34"/>
      <c r="B790" s="55"/>
      <c r="C790" s="56"/>
      <c r="D790" s="56"/>
      <c r="E790" s="56"/>
      <c r="F790" s="56"/>
      <c r="G790" s="57"/>
      <c r="H790" s="57"/>
      <c r="I790" s="58"/>
      <c r="J790" s="34"/>
      <c r="L790" s="36" t="str">
        <f>IF($B790="", "", IFERROR(FIND(Campaigns!$Q$4, $B790), ""))</f>
        <v/>
      </c>
      <c r="M790" s="73" t="str">
        <f t="shared" si="117"/>
        <v/>
      </c>
      <c r="N790" s="74" t="str">
        <f t="shared" si="118"/>
        <v/>
      </c>
      <c r="O790" s="22" t="str">
        <f t="shared" si="119"/>
        <v/>
      </c>
      <c r="Q790" s="20" t="str">
        <f t="shared" si="114"/>
        <v/>
      </c>
      <c r="R790" s="21" t="str">
        <f t="shared" si="116"/>
        <v/>
      </c>
      <c r="S790" s="21" t="str">
        <f t="shared" si="116"/>
        <v/>
      </c>
      <c r="T790" s="21" t="str">
        <f t="shared" si="116"/>
        <v/>
      </c>
      <c r="U790" s="21" t="str">
        <f t="shared" si="116"/>
        <v/>
      </c>
      <c r="V790" s="21" t="str">
        <f t="shared" si="116"/>
        <v/>
      </c>
      <c r="W790" s="21" t="str">
        <f t="shared" si="116"/>
        <v/>
      </c>
      <c r="X790" s="21" t="str">
        <f t="shared" si="116"/>
        <v/>
      </c>
      <c r="Y790" s="21" t="str">
        <f t="shared" si="116"/>
        <v/>
      </c>
      <c r="Z790" s="21" t="str">
        <f t="shared" si="116"/>
        <v/>
      </c>
      <c r="AA790" s="21" t="str">
        <f t="shared" si="116"/>
        <v/>
      </c>
      <c r="AB790" s="38" t="str">
        <f t="shared" si="116"/>
        <v/>
      </c>
      <c r="AD790" s="36" t="str">
        <f>IF($N790="", "", IFERROR(INDEX(Campaigns!$D$11:$D$380, MATCH($N790, Campaigns!$E$11:$E$380, 0)), ""))</f>
        <v/>
      </c>
      <c r="AE790" s="38" t="str">
        <f>IF(COUNTIF($Q790:$AB790, "X")=0, "", IFERROR(INDEX('Intro &amp; Setup'!$T$17:$T$28, MATCH(INDEX($Q$10:$AB$10, $AC790, MATCH("X", $Q790:$AB790, 0)), 'Intro &amp; Setup'!$AA$17:$AA$28, 0)), ""))</f>
        <v/>
      </c>
      <c r="AG790" s="84" t="str">
        <f t="shared" si="120"/>
        <v/>
      </c>
      <c r="AI790" s="36">
        <f t="shared" si="121"/>
        <v>0</v>
      </c>
      <c r="AK790" s="36" t="str">
        <f t="shared" si="122"/>
        <v/>
      </c>
    </row>
    <row r="791" spans="1:37" x14ac:dyDescent="0.25">
      <c r="A791" s="34"/>
      <c r="B791" s="55"/>
      <c r="C791" s="56"/>
      <c r="D791" s="56"/>
      <c r="E791" s="56"/>
      <c r="F791" s="56"/>
      <c r="G791" s="57"/>
      <c r="H791" s="57"/>
      <c r="I791" s="58"/>
      <c r="J791" s="34"/>
      <c r="L791" s="36" t="str">
        <f>IF($B791="", "", IFERROR(FIND(Campaigns!$Q$4, $B791), ""))</f>
        <v/>
      </c>
      <c r="M791" s="73" t="str">
        <f t="shared" si="117"/>
        <v/>
      </c>
      <c r="N791" s="74" t="str">
        <f t="shared" si="118"/>
        <v/>
      </c>
      <c r="O791" s="22" t="str">
        <f t="shared" si="119"/>
        <v/>
      </c>
      <c r="Q791" s="20" t="str">
        <f t="shared" si="114"/>
        <v/>
      </c>
      <c r="R791" s="21" t="str">
        <f t="shared" si="116"/>
        <v/>
      </c>
      <c r="S791" s="21" t="str">
        <f t="shared" si="116"/>
        <v/>
      </c>
      <c r="T791" s="21" t="str">
        <f t="shared" si="116"/>
        <v/>
      </c>
      <c r="U791" s="21" t="str">
        <f t="shared" si="116"/>
        <v/>
      </c>
      <c r="V791" s="21" t="str">
        <f t="shared" si="116"/>
        <v/>
      </c>
      <c r="W791" s="21" t="str">
        <f t="shared" si="116"/>
        <v/>
      </c>
      <c r="X791" s="21" t="str">
        <f t="shared" si="116"/>
        <v/>
      </c>
      <c r="Y791" s="21" t="str">
        <f t="shared" si="116"/>
        <v/>
      </c>
      <c r="Z791" s="21" t="str">
        <f t="shared" si="116"/>
        <v/>
      </c>
      <c r="AA791" s="21" t="str">
        <f t="shared" si="116"/>
        <v/>
      </c>
      <c r="AB791" s="38" t="str">
        <f t="shared" si="116"/>
        <v/>
      </c>
      <c r="AD791" s="36" t="str">
        <f>IF($N791="", "", IFERROR(INDEX(Campaigns!$D$11:$D$380, MATCH($N791, Campaigns!$E$11:$E$380, 0)), ""))</f>
        <v/>
      </c>
      <c r="AE791" s="38" t="str">
        <f>IF(COUNTIF($Q791:$AB791, "X")=0, "", IFERROR(INDEX('Intro &amp; Setup'!$T$17:$T$28, MATCH(INDEX($Q$10:$AB$10, $AC791, MATCH("X", $Q791:$AB791, 0)), 'Intro &amp; Setup'!$AA$17:$AA$28, 0)), ""))</f>
        <v/>
      </c>
      <c r="AG791" s="84" t="str">
        <f t="shared" si="120"/>
        <v/>
      </c>
      <c r="AI791" s="36">
        <f t="shared" si="121"/>
        <v>0</v>
      </c>
      <c r="AK791" s="36" t="str">
        <f t="shared" si="122"/>
        <v/>
      </c>
    </row>
    <row r="792" spans="1:37" x14ac:dyDescent="0.25">
      <c r="A792" s="34"/>
      <c r="B792" s="55"/>
      <c r="C792" s="56"/>
      <c r="D792" s="56"/>
      <c r="E792" s="56"/>
      <c r="F792" s="56"/>
      <c r="G792" s="57"/>
      <c r="H792" s="57"/>
      <c r="I792" s="58"/>
      <c r="J792" s="34"/>
      <c r="L792" s="36" t="str">
        <f>IF($B792="", "", IFERROR(FIND(Campaigns!$Q$4, $B792), ""))</f>
        <v/>
      </c>
      <c r="M792" s="73" t="str">
        <f t="shared" si="117"/>
        <v/>
      </c>
      <c r="N792" s="74" t="str">
        <f t="shared" si="118"/>
        <v/>
      </c>
      <c r="O792" s="22" t="str">
        <f t="shared" si="119"/>
        <v/>
      </c>
      <c r="Q792" s="20" t="str">
        <f t="shared" si="114"/>
        <v/>
      </c>
      <c r="R792" s="21" t="str">
        <f t="shared" si="116"/>
        <v/>
      </c>
      <c r="S792" s="21" t="str">
        <f t="shared" si="116"/>
        <v/>
      </c>
      <c r="T792" s="21" t="str">
        <f t="shared" si="116"/>
        <v/>
      </c>
      <c r="U792" s="21" t="str">
        <f t="shared" si="116"/>
        <v/>
      </c>
      <c r="V792" s="21" t="str">
        <f t="shared" si="116"/>
        <v/>
      </c>
      <c r="W792" s="21" t="str">
        <f t="shared" si="116"/>
        <v/>
      </c>
      <c r="X792" s="21" t="str">
        <f t="shared" si="116"/>
        <v/>
      </c>
      <c r="Y792" s="21" t="str">
        <f t="shared" si="116"/>
        <v/>
      </c>
      <c r="Z792" s="21" t="str">
        <f t="shared" si="116"/>
        <v/>
      </c>
      <c r="AA792" s="21" t="str">
        <f t="shared" si="116"/>
        <v/>
      </c>
      <c r="AB792" s="38" t="str">
        <f t="shared" si="116"/>
        <v/>
      </c>
      <c r="AD792" s="36" t="str">
        <f>IF($N792="", "", IFERROR(INDEX(Campaigns!$D$11:$D$380, MATCH($N792, Campaigns!$E$11:$E$380, 0)), ""))</f>
        <v/>
      </c>
      <c r="AE792" s="38" t="str">
        <f>IF(COUNTIF($Q792:$AB792, "X")=0, "", IFERROR(INDEX('Intro &amp; Setup'!$T$17:$T$28, MATCH(INDEX($Q$10:$AB$10, $AC792, MATCH("X", $Q792:$AB792, 0)), 'Intro &amp; Setup'!$AA$17:$AA$28, 0)), ""))</f>
        <v/>
      </c>
      <c r="AG792" s="84" t="str">
        <f t="shared" si="120"/>
        <v/>
      </c>
      <c r="AI792" s="36">
        <f t="shared" si="121"/>
        <v>0</v>
      </c>
      <c r="AK792" s="36" t="str">
        <f t="shared" si="122"/>
        <v/>
      </c>
    </row>
    <row r="793" spans="1:37" x14ac:dyDescent="0.25">
      <c r="A793" s="34"/>
      <c r="B793" s="55"/>
      <c r="C793" s="56"/>
      <c r="D793" s="56"/>
      <c r="E793" s="56"/>
      <c r="F793" s="56"/>
      <c r="G793" s="57"/>
      <c r="H793" s="57"/>
      <c r="I793" s="58"/>
      <c r="J793" s="34"/>
      <c r="L793" s="36" t="str">
        <f>IF($B793="", "", IFERROR(FIND(Campaigns!$Q$4, $B793), ""))</f>
        <v/>
      </c>
      <c r="M793" s="73" t="str">
        <f t="shared" si="117"/>
        <v/>
      </c>
      <c r="N793" s="74" t="str">
        <f t="shared" si="118"/>
        <v/>
      </c>
      <c r="O793" s="22" t="str">
        <f t="shared" si="119"/>
        <v/>
      </c>
      <c r="Q793" s="20" t="str">
        <f t="shared" si="114"/>
        <v/>
      </c>
      <c r="R793" s="21" t="str">
        <f t="shared" si="116"/>
        <v/>
      </c>
      <c r="S793" s="21" t="str">
        <f t="shared" si="116"/>
        <v/>
      </c>
      <c r="T793" s="21" t="str">
        <f t="shared" si="116"/>
        <v/>
      </c>
      <c r="U793" s="21" t="str">
        <f t="shared" si="116"/>
        <v/>
      </c>
      <c r="V793" s="21" t="str">
        <f t="shared" si="116"/>
        <v/>
      </c>
      <c r="W793" s="21" t="str">
        <f t="shared" si="116"/>
        <v/>
      </c>
      <c r="X793" s="21" t="str">
        <f t="shared" si="116"/>
        <v/>
      </c>
      <c r="Y793" s="21" t="str">
        <f t="shared" si="116"/>
        <v/>
      </c>
      <c r="Z793" s="21" t="str">
        <f t="shared" si="116"/>
        <v/>
      </c>
      <c r="AA793" s="21" t="str">
        <f t="shared" si="116"/>
        <v/>
      </c>
      <c r="AB793" s="38" t="str">
        <f t="shared" si="116"/>
        <v/>
      </c>
      <c r="AD793" s="36" t="str">
        <f>IF($N793="", "", IFERROR(INDEX(Campaigns!$D$11:$D$380, MATCH($N793, Campaigns!$E$11:$E$380, 0)), ""))</f>
        <v/>
      </c>
      <c r="AE793" s="38" t="str">
        <f>IF(COUNTIF($Q793:$AB793, "X")=0, "", IFERROR(INDEX('Intro &amp; Setup'!$T$17:$T$28, MATCH(INDEX($Q$10:$AB$10, $AC793, MATCH("X", $Q793:$AB793, 0)), 'Intro &amp; Setup'!$AA$17:$AA$28, 0)), ""))</f>
        <v/>
      </c>
      <c r="AG793" s="84" t="str">
        <f t="shared" si="120"/>
        <v/>
      </c>
      <c r="AI793" s="36">
        <f t="shared" si="121"/>
        <v>0</v>
      </c>
      <c r="AK793" s="36" t="str">
        <f t="shared" si="122"/>
        <v/>
      </c>
    </row>
    <row r="794" spans="1:37" x14ac:dyDescent="0.25">
      <c r="A794" s="34"/>
      <c r="B794" s="55"/>
      <c r="C794" s="56"/>
      <c r="D794" s="56"/>
      <c r="E794" s="56"/>
      <c r="F794" s="56"/>
      <c r="G794" s="57"/>
      <c r="H794" s="57"/>
      <c r="I794" s="58"/>
      <c r="J794" s="34"/>
      <c r="L794" s="36" t="str">
        <f>IF($B794="", "", IFERROR(FIND(Campaigns!$Q$4, $B794), ""))</f>
        <v/>
      </c>
      <c r="M794" s="73" t="str">
        <f t="shared" si="117"/>
        <v/>
      </c>
      <c r="N794" s="74" t="str">
        <f t="shared" si="118"/>
        <v/>
      </c>
      <c r="O794" s="22" t="str">
        <f t="shared" si="119"/>
        <v/>
      </c>
      <c r="Q794" s="20" t="str">
        <f t="shared" si="114"/>
        <v/>
      </c>
      <c r="R794" s="21" t="str">
        <f t="shared" si="116"/>
        <v/>
      </c>
      <c r="S794" s="21" t="str">
        <f t="shared" si="116"/>
        <v/>
      </c>
      <c r="T794" s="21" t="str">
        <f t="shared" si="116"/>
        <v/>
      </c>
      <c r="U794" s="21" t="str">
        <f t="shared" si="116"/>
        <v/>
      </c>
      <c r="V794" s="21" t="str">
        <f t="shared" si="116"/>
        <v/>
      </c>
      <c r="W794" s="21" t="str">
        <f t="shared" si="116"/>
        <v/>
      </c>
      <c r="X794" s="21" t="str">
        <f t="shared" si="116"/>
        <v/>
      </c>
      <c r="Y794" s="21" t="str">
        <f t="shared" si="116"/>
        <v/>
      </c>
      <c r="Z794" s="21" t="str">
        <f t="shared" si="116"/>
        <v/>
      </c>
      <c r="AA794" s="21" t="str">
        <f t="shared" si="116"/>
        <v/>
      </c>
      <c r="AB794" s="38" t="str">
        <f t="shared" si="116"/>
        <v/>
      </c>
      <c r="AD794" s="36" t="str">
        <f>IF($N794="", "", IFERROR(INDEX(Campaigns!$D$11:$D$380, MATCH($N794, Campaigns!$E$11:$E$380, 0)), ""))</f>
        <v/>
      </c>
      <c r="AE794" s="38" t="str">
        <f>IF(COUNTIF($Q794:$AB794, "X")=0, "", IFERROR(INDEX('Intro &amp; Setup'!$T$17:$T$28, MATCH(INDEX($Q$10:$AB$10, $AC794, MATCH("X", $Q794:$AB794, 0)), 'Intro &amp; Setup'!$AA$17:$AA$28, 0)), ""))</f>
        <v/>
      </c>
      <c r="AG794" s="84" t="str">
        <f t="shared" si="120"/>
        <v/>
      </c>
      <c r="AI794" s="36">
        <f t="shared" si="121"/>
        <v>0</v>
      </c>
      <c r="AK794" s="36" t="str">
        <f t="shared" si="122"/>
        <v/>
      </c>
    </row>
    <row r="795" spans="1:37" x14ac:dyDescent="0.25">
      <c r="A795" s="34"/>
      <c r="B795" s="55"/>
      <c r="C795" s="56"/>
      <c r="D795" s="56"/>
      <c r="E795" s="56"/>
      <c r="F795" s="56"/>
      <c r="G795" s="57"/>
      <c r="H795" s="57"/>
      <c r="I795" s="58"/>
      <c r="J795" s="34"/>
      <c r="L795" s="36" t="str">
        <f>IF($B795="", "", IFERROR(FIND(Campaigns!$Q$4, $B795), ""))</f>
        <v/>
      </c>
      <c r="M795" s="73" t="str">
        <f t="shared" si="117"/>
        <v/>
      </c>
      <c r="N795" s="74" t="str">
        <f t="shared" si="118"/>
        <v/>
      </c>
      <c r="O795" s="22" t="str">
        <f t="shared" si="119"/>
        <v/>
      </c>
      <c r="Q795" s="20" t="str">
        <f t="shared" si="114"/>
        <v/>
      </c>
      <c r="R795" s="21" t="str">
        <f t="shared" si="116"/>
        <v/>
      </c>
      <c r="S795" s="21" t="str">
        <f t="shared" si="116"/>
        <v/>
      </c>
      <c r="T795" s="21" t="str">
        <f t="shared" si="116"/>
        <v/>
      </c>
      <c r="U795" s="21" t="str">
        <f t="shared" si="116"/>
        <v/>
      </c>
      <c r="V795" s="21" t="str">
        <f t="shared" si="116"/>
        <v/>
      </c>
      <c r="W795" s="21" t="str">
        <f t="shared" si="116"/>
        <v/>
      </c>
      <c r="X795" s="21" t="str">
        <f t="shared" si="116"/>
        <v/>
      </c>
      <c r="Y795" s="21" t="str">
        <f t="shared" ref="R795:AB818" si="123">IFERROR(IF(Y$10="", "", IF(LEFT($O795, Y$8)=Y$10, "X", "")), "")</f>
        <v/>
      </c>
      <c r="Z795" s="21" t="str">
        <f t="shared" si="123"/>
        <v/>
      </c>
      <c r="AA795" s="21" t="str">
        <f t="shared" si="123"/>
        <v/>
      </c>
      <c r="AB795" s="38" t="str">
        <f t="shared" si="123"/>
        <v/>
      </c>
      <c r="AD795" s="36" t="str">
        <f>IF($N795="", "", IFERROR(INDEX(Campaigns!$D$11:$D$380, MATCH($N795, Campaigns!$E$11:$E$380, 0)), ""))</f>
        <v/>
      </c>
      <c r="AE795" s="38" t="str">
        <f>IF(COUNTIF($Q795:$AB795, "X")=0, "", IFERROR(INDEX('Intro &amp; Setup'!$T$17:$T$28, MATCH(INDEX($Q$10:$AB$10, $AC795, MATCH("X", $Q795:$AB795, 0)), 'Intro &amp; Setup'!$AA$17:$AA$28, 0)), ""))</f>
        <v/>
      </c>
      <c r="AG795" s="84" t="str">
        <f t="shared" si="120"/>
        <v/>
      </c>
      <c r="AI795" s="36">
        <f t="shared" si="121"/>
        <v>0</v>
      </c>
      <c r="AK795" s="36" t="str">
        <f t="shared" si="122"/>
        <v/>
      </c>
    </row>
    <row r="796" spans="1:37" x14ac:dyDescent="0.25">
      <c r="A796" s="34"/>
      <c r="B796" s="55"/>
      <c r="C796" s="56"/>
      <c r="D796" s="56"/>
      <c r="E796" s="56"/>
      <c r="F796" s="56"/>
      <c r="G796" s="57"/>
      <c r="H796" s="57"/>
      <c r="I796" s="58"/>
      <c r="J796" s="34"/>
      <c r="L796" s="36" t="str">
        <f>IF($B796="", "", IFERROR(FIND(Campaigns!$Q$4, $B796), ""))</f>
        <v/>
      </c>
      <c r="M796" s="73" t="str">
        <f t="shared" si="117"/>
        <v/>
      </c>
      <c r="N796" s="74" t="str">
        <f t="shared" si="118"/>
        <v/>
      </c>
      <c r="O796" s="22" t="str">
        <f t="shared" si="119"/>
        <v/>
      </c>
      <c r="Q796" s="20" t="str">
        <f t="shared" si="114"/>
        <v/>
      </c>
      <c r="R796" s="21" t="str">
        <f t="shared" si="123"/>
        <v/>
      </c>
      <c r="S796" s="21" t="str">
        <f t="shared" si="123"/>
        <v/>
      </c>
      <c r="T796" s="21" t="str">
        <f t="shared" si="123"/>
        <v/>
      </c>
      <c r="U796" s="21" t="str">
        <f t="shared" si="123"/>
        <v/>
      </c>
      <c r="V796" s="21" t="str">
        <f t="shared" si="123"/>
        <v/>
      </c>
      <c r="W796" s="21" t="str">
        <f t="shared" si="123"/>
        <v/>
      </c>
      <c r="X796" s="21" t="str">
        <f t="shared" si="123"/>
        <v/>
      </c>
      <c r="Y796" s="21" t="str">
        <f t="shared" si="123"/>
        <v/>
      </c>
      <c r="Z796" s="21" t="str">
        <f t="shared" si="123"/>
        <v/>
      </c>
      <c r="AA796" s="21" t="str">
        <f t="shared" si="123"/>
        <v/>
      </c>
      <c r="AB796" s="38" t="str">
        <f t="shared" si="123"/>
        <v/>
      </c>
      <c r="AD796" s="36" t="str">
        <f>IF($N796="", "", IFERROR(INDEX(Campaigns!$D$11:$D$380, MATCH($N796, Campaigns!$E$11:$E$380, 0)), ""))</f>
        <v/>
      </c>
      <c r="AE796" s="38" t="str">
        <f>IF(COUNTIF($Q796:$AB796, "X")=0, "", IFERROR(INDEX('Intro &amp; Setup'!$T$17:$T$28, MATCH(INDEX($Q$10:$AB$10, $AC796, MATCH("X", $Q796:$AB796, 0)), 'Intro &amp; Setup'!$AA$17:$AA$28, 0)), ""))</f>
        <v/>
      </c>
      <c r="AG796" s="84" t="str">
        <f t="shared" si="120"/>
        <v/>
      </c>
      <c r="AI796" s="36">
        <f t="shared" si="121"/>
        <v>0</v>
      </c>
      <c r="AK796" s="36" t="str">
        <f t="shared" si="122"/>
        <v/>
      </c>
    </row>
    <row r="797" spans="1:37" x14ac:dyDescent="0.25">
      <c r="A797" s="34"/>
      <c r="B797" s="55"/>
      <c r="C797" s="56"/>
      <c r="D797" s="56"/>
      <c r="E797" s="56"/>
      <c r="F797" s="56"/>
      <c r="G797" s="57"/>
      <c r="H797" s="57"/>
      <c r="I797" s="58"/>
      <c r="J797" s="34"/>
      <c r="L797" s="36" t="str">
        <f>IF($B797="", "", IFERROR(FIND(Campaigns!$Q$4, $B797), ""))</f>
        <v/>
      </c>
      <c r="M797" s="73" t="str">
        <f t="shared" si="117"/>
        <v/>
      </c>
      <c r="N797" s="74" t="str">
        <f t="shared" si="118"/>
        <v/>
      </c>
      <c r="O797" s="22" t="str">
        <f t="shared" si="119"/>
        <v/>
      </c>
      <c r="Q797" s="20" t="str">
        <f t="shared" si="114"/>
        <v/>
      </c>
      <c r="R797" s="21" t="str">
        <f t="shared" si="123"/>
        <v/>
      </c>
      <c r="S797" s="21" t="str">
        <f t="shared" si="123"/>
        <v/>
      </c>
      <c r="T797" s="21" t="str">
        <f t="shared" si="123"/>
        <v/>
      </c>
      <c r="U797" s="21" t="str">
        <f t="shared" si="123"/>
        <v/>
      </c>
      <c r="V797" s="21" t="str">
        <f t="shared" si="123"/>
        <v/>
      </c>
      <c r="W797" s="21" t="str">
        <f t="shared" si="123"/>
        <v/>
      </c>
      <c r="X797" s="21" t="str">
        <f t="shared" si="123"/>
        <v/>
      </c>
      <c r="Y797" s="21" t="str">
        <f t="shared" si="123"/>
        <v/>
      </c>
      <c r="Z797" s="21" t="str">
        <f t="shared" si="123"/>
        <v/>
      </c>
      <c r="AA797" s="21" t="str">
        <f t="shared" si="123"/>
        <v/>
      </c>
      <c r="AB797" s="38" t="str">
        <f t="shared" si="123"/>
        <v/>
      </c>
      <c r="AD797" s="36" t="str">
        <f>IF($N797="", "", IFERROR(INDEX(Campaigns!$D$11:$D$380, MATCH($N797, Campaigns!$E$11:$E$380, 0)), ""))</f>
        <v/>
      </c>
      <c r="AE797" s="38" t="str">
        <f>IF(COUNTIF($Q797:$AB797, "X")=0, "", IFERROR(INDEX('Intro &amp; Setup'!$T$17:$T$28, MATCH(INDEX($Q$10:$AB$10, $AC797, MATCH("X", $Q797:$AB797, 0)), 'Intro &amp; Setup'!$AA$17:$AA$28, 0)), ""))</f>
        <v/>
      </c>
      <c r="AG797" s="84" t="str">
        <f t="shared" si="120"/>
        <v/>
      </c>
      <c r="AI797" s="36">
        <f t="shared" si="121"/>
        <v>0</v>
      </c>
      <c r="AK797" s="36" t="str">
        <f t="shared" si="122"/>
        <v/>
      </c>
    </row>
    <row r="798" spans="1:37" x14ac:dyDescent="0.25">
      <c r="A798" s="34"/>
      <c r="B798" s="55"/>
      <c r="C798" s="56"/>
      <c r="D798" s="56"/>
      <c r="E798" s="56"/>
      <c r="F798" s="56"/>
      <c r="G798" s="57"/>
      <c r="H798" s="57"/>
      <c r="I798" s="58"/>
      <c r="J798" s="34"/>
      <c r="L798" s="36" t="str">
        <f>IF($B798="", "", IFERROR(FIND(Campaigns!$Q$4, $B798), ""))</f>
        <v/>
      </c>
      <c r="M798" s="73" t="str">
        <f t="shared" si="117"/>
        <v/>
      </c>
      <c r="N798" s="74" t="str">
        <f t="shared" si="118"/>
        <v/>
      </c>
      <c r="O798" s="22" t="str">
        <f t="shared" si="119"/>
        <v/>
      </c>
      <c r="Q798" s="20" t="str">
        <f t="shared" si="114"/>
        <v/>
      </c>
      <c r="R798" s="21" t="str">
        <f t="shared" si="123"/>
        <v/>
      </c>
      <c r="S798" s="21" t="str">
        <f t="shared" si="123"/>
        <v/>
      </c>
      <c r="T798" s="21" t="str">
        <f t="shared" si="123"/>
        <v/>
      </c>
      <c r="U798" s="21" t="str">
        <f t="shared" si="123"/>
        <v/>
      </c>
      <c r="V798" s="21" t="str">
        <f t="shared" si="123"/>
        <v/>
      </c>
      <c r="W798" s="21" t="str">
        <f t="shared" si="123"/>
        <v/>
      </c>
      <c r="X798" s="21" t="str">
        <f t="shared" si="123"/>
        <v/>
      </c>
      <c r="Y798" s="21" t="str">
        <f t="shared" si="123"/>
        <v/>
      </c>
      <c r="Z798" s="21" t="str">
        <f t="shared" si="123"/>
        <v/>
      </c>
      <c r="AA798" s="21" t="str">
        <f t="shared" si="123"/>
        <v/>
      </c>
      <c r="AB798" s="38" t="str">
        <f t="shared" si="123"/>
        <v/>
      </c>
      <c r="AD798" s="36" t="str">
        <f>IF($N798="", "", IFERROR(INDEX(Campaigns!$D$11:$D$380, MATCH($N798, Campaigns!$E$11:$E$380, 0)), ""))</f>
        <v/>
      </c>
      <c r="AE798" s="38" t="str">
        <f>IF(COUNTIF($Q798:$AB798, "X")=0, "", IFERROR(INDEX('Intro &amp; Setup'!$T$17:$T$28, MATCH(INDEX($Q$10:$AB$10, $AC798, MATCH("X", $Q798:$AB798, 0)), 'Intro &amp; Setup'!$AA$17:$AA$28, 0)), ""))</f>
        <v/>
      </c>
      <c r="AG798" s="84" t="str">
        <f t="shared" si="120"/>
        <v/>
      </c>
      <c r="AI798" s="36">
        <f t="shared" si="121"/>
        <v>0</v>
      </c>
      <c r="AK798" s="36" t="str">
        <f t="shared" si="122"/>
        <v/>
      </c>
    </row>
    <row r="799" spans="1:37" x14ac:dyDescent="0.25">
      <c r="A799" s="34"/>
      <c r="B799" s="55"/>
      <c r="C799" s="56"/>
      <c r="D799" s="56"/>
      <c r="E799" s="56"/>
      <c r="F799" s="56"/>
      <c r="G799" s="57"/>
      <c r="H799" s="57"/>
      <c r="I799" s="58"/>
      <c r="J799" s="34"/>
      <c r="L799" s="36" t="str">
        <f>IF($B799="", "", IFERROR(FIND(Campaigns!$Q$4, $B799), ""))</f>
        <v/>
      </c>
      <c r="M799" s="73" t="str">
        <f t="shared" si="117"/>
        <v/>
      </c>
      <c r="N799" s="74" t="str">
        <f t="shared" si="118"/>
        <v/>
      </c>
      <c r="O799" s="22" t="str">
        <f t="shared" si="119"/>
        <v/>
      </c>
      <c r="Q799" s="20" t="str">
        <f t="shared" si="114"/>
        <v/>
      </c>
      <c r="R799" s="21" t="str">
        <f t="shared" si="123"/>
        <v/>
      </c>
      <c r="S799" s="21" t="str">
        <f t="shared" si="123"/>
        <v/>
      </c>
      <c r="T799" s="21" t="str">
        <f t="shared" si="123"/>
        <v/>
      </c>
      <c r="U799" s="21" t="str">
        <f t="shared" si="123"/>
        <v/>
      </c>
      <c r="V799" s="21" t="str">
        <f t="shared" si="123"/>
        <v/>
      </c>
      <c r="W799" s="21" t="str">
        <f t="shared" si="123"/>
        <v/>
      </c>
      <c r="X799" s="21" t="str">
        <f t="shared" si="123"/>
        <v/>
      </c>
      <c r="Y799" s="21" t="str">
        <f t="shared" si="123"/>
        <v/>
      </c>
      <c r="Z799" s="21" t="str">
        <f t="shared" si="123"/>
        <v/>
      </c>
      <c r="AA799" s="21" t="str">
        <f t="shared" si="123"/>
        <v/>
      </c>
      <c r="AB799" s="38" t="str">
        <f t="shared" si="123"/>
        <v/>
      </c>
      <c r="AD799" s="36" t="str">
        <f>IF($N799="", "", IFERROR(INDEX(Campaigns!$D$11:$D$380, MATCH($N799, Campaigns!$E$11:$E$380, 0)), ""))</f>
        <v/>
      </c>
      <c r="AE799" s="38" t="str">
        <f>IF(COUNTIF($Q799:$AB799, "X")=0, "", IFERROR(INDEX('Intro &amp; Setup'!$T$17:$T$28, MATCH(INDEX($Q$10:$AB$10, $AC799, MATCH("X", $Q799:$AB799, 0)), 'Intro &amp; Setup'!$AA$17:$AA$28, 0)), ""))</f>
        <v/>
      </c>
      <c r="AG799" s="84" t="str">
        <f t="shared" si="120"/>
        <v/>
      </c>
      <c r="AI799" s="36">
        <f t="shared" si="121"/>
        <v>0</v>
      </c>
      <c r="AK799" s="36" t="str">
        <f t="shared" si="122"/>
        <v/>
      </c>
    </row>
    <row r="800" spans="1:37" x14ac:dyDescent="0.25">
      <c r="A800" s="34"/>
      <c r="B800" s="55"/>
      <c r="C800" s="56"/>
      <c r="D800" s="56"/>
      <c r="E800" s="56"/>
      <c r="F800" s="56"/>
      <c r="G800" s="57"/>
      <c r="H800" s="57"/>
      <c r="I800" s="58"/>
      <c r="J800" s="34"/>
      <c r="L800" s="36" t="str">
        <f>IF($B800="", "", IFERROR(FIND(Campaigns!$Q$4, $B800), ""))</f>
        <v/>
      </c>
      <c r="M800" s="73" t="str">
        <f t="shared" si="117"/>
        <v/>
      </c>
      <c r="N800" s="74" t="str">
        <f t="shared" si="118"/>
        <v/>
      </c>
      <c r="O800" s="22" t="str">
        <f t="shared" si="119"/>
        <v/>
      </c>
      <c r="Q800" s="20" t="str">
        <f t="shared" si="114"/>
        <v/>
      </c>
      <c r="R800" s="21" t="str">
        <f t="shared" si="123"/>
        <v/>
      </c>
      <c r="S800" s="21" t="str">
        <f t="shared" si="123"/>
        <v/>
      </c>
      <c r="T800" s="21" t="str">
        <f t="shared" si="123"/>
        <v/>
      </c>
      <c r="U800" s="21" t="str">
        <f t="shared" si="123"/>
        <v/>
      </c>
      <c r="V800" s="21" t="str">
        <f t="shared" si="123"/>
        <v/>
      </c>
      <c r="W800" s="21" t="str">
        <f t="shared" si="123"/>
        <v/>
      </c>
      <c r="X800" s="21" t="str">
        <f t="shared" si="123"/>
        <v/>
      </c>
      <c r="Y800" s="21" t="str">
        <f t="shared" si="123"/>
        <v/>
      </c>
      <c r="Z800" s="21" t="str">
        <f t="shared" si="123"/>
        <v/>
      </c>
      <c r="AA800" s="21" t="str">
        <f t="shared" si="123"/>
        <v/>
      </c>
      <c r="AB800" s="38" t="str">
        <f t="shared" si="123"/>
        <v/>
      </c>
      <c r="AD800" s="36" t="str">
        <f>IF($N800="", "", IFERROR(INDEX(Campaigns!$D$11:$D$380, MATCH($N800, Campaigns!$E$11:$E$380, 0)), ""))</f>
        <v/>
      </c>
      <c r="AE800" s="38" t="str">
        <f>IF(COUNTIF($Q800:$AB800, "X")=0, "", IFERROR(INDEX('Intro &amp; Setup'!$T$17:$T$28, MATCH(INDEX($Q$10:$AB$10, $AC800, MATCH("X", $Q800:$AB800, 0)), 'Intro &amp; Setup'!$AA$17:$AA$28, 0)), ""))</f>
        <v/>
      </c>
      <c r="AG800" s="84" t="str">
        <f t="shared" si="120"/>
        <v/>
      </c>
      <c r="AI800" s="36">
        <f t="shared" si="121"/>
        <v>0</v>
      </c>
      <c r="AK800" s="36" t="str">
        <f t="shared" si="122"/>
        <v/>
      </c>
    </row>
    <row r="801" spans="1:37" x14ac:dyDescent="0.25">
      <c r="A801" s="34"/>
      <c r="B801" s="55"/>
      <c r="C801" s="56"/>
      <c r="D801" s="56"/>
      <c r="E801" s="56"/>
      <c r="F801" s="56"/>
      <c r="G801" s="57"/>
      <c r="H801" s="57"/>
      <c r="I801" s="58"/>
      <c r="J801" s="34"/>
      <c r="L801" s="36" t="str">
        <f>IF($B801="", "", IFERROR(FIND(Campaigns!$Q$4, $B801), ""))</f>
        <v/>
      </c>
      <c r="M801" s="73" t="str">
        <f t="shared" si="117"/>
        <v/>
      </c>
      <c r="N801" s="74" t="str">
        <f t="shared" si="118"/>
        <v/>
      </c>
      <c r="O801" s="22" t="str">
        <f t="shared" si="119"/>
        <v/>
      </c>
      <c r="Q801" s="20" t="str">
        <f t="shared" si="114"/>
        <v/>
      </c>
      <c r="R801" s="21" t="str">
        <f t="shared" si="123"/>
        <v/>
      </c>
      <c r="S801" s="21" t="str">
        <f t="shared" si="123"/>
        <v/>
      </c>
      <c r="T801" s="21" t="str">
        <f t="shared" si="123"/>
        <v/>
      </c>
      <c r="U801" s="21" t="str">
        <f t="shared" si="123"/>
        <v/>
      </c>
      <c r="V801" s="21" t="str">
        <f t="shared" si="123"/>
        <v/>
      </c>
      <c r="W801" s="21" t="str">
        <f t="shared" si="123"/>
        <v/>
      </c>
      <c r="X801" s="21" t="str">
        <f t="shared" si="123"/>
        <v/>
      </c>
      <c r="Y801" s="21" t="str">
        <f t="shared" si="123"/>
        <v/>
      </c>
      <c r="Z801" s="21" t="str">
        <f t="shared" si="123"/>
        <v/>
      </c>
      <c r="AA801" s="21" t="str">
        <f t="shared" si="123"/>
        <v/>
      </c>
      <c r="AB801" s="38" t="str">
        <f t="shared" si="123"/>
        <v/>
      </c>
      <c r="AD801" s="36" t="str">
        <f>IF($N801="", "", IFERROR(INDEX(Campaigns!$D$11:$D$380, MATCH($N801, Campaigns!$E$11:$E$380, 0)), ""))</f>
        <v/>
      </c>
      <c r="AE801" s="38" t="str">
        <f>IF(COUNTIF($Q801:$AB801, "X")=0, "", IFERROR(INDEX('Intro &amp; Setup'!$T$17:$T$28, MATCH(INDEX($Q$10:$AB$10, $AC801, MATCH("X", $Q801:$AB801, 0)), 'Intro &amp; Setup'!$AA$17:$AA$28, 0)), ""))</f>
        <v/>
      </c>
      <c r="AG801" s="84" t="str">
        <f t="shared" si="120"/>
        <v/>
      </c>
      <c r="AI801" s="36">
        <f t="shared" si="121"/>
        <v>0</v>
      </c>
      <c r="AK801" s="36" t="str">
        <f t="shared" si="122"/>
        <v/>
      </c>
    </row>
    <row r="802" spans="1:37" x14ac:dyDescent="0.25">
      <c r="A802" s="34"/>
      <c r="B802" s="55"/>
      <c r="C802" s="56"/>
      <c r="D802" s="56"/>
      <c r="E802" s="56"/>
      <c r="F802" s="56"/>
      <c r="G802" s="57"/>
      <c r="H802" s="57"/>
      <c r="I802" s="58"/>
      <c r="J802" s="34"/>
      <c r="L802" s="36" t="str">
        <f>IF($B802="", "", IFERROR(FIND(Campaigns!$Q$4, $B802), ""))</f>
        <v/>
      </c>
      <c r="M802" s="73" t="str">
        <f t="shared" si="117"/>
        <v/>
      </c>
      <c r="N802" s="74" t="str">
        <f t="shared" si="118"/>
        <v/>
      </c>
      <c r="O802" s="22" t="str">
        <f t="shared" si="119"/>
        <v/>
      </c>
      <c r="Q802" s="20" t="str">
        <f t="shared" si="114"/>
        <v/>
      </c>
      <c r="R802" s="21" t="str">
        <f t="shared" si="123"/>
        <v/>
      </c>
      <c r="S802" s="21" t="str">
        <f t="shared" si="123"/>
        <v/>
      </c>
      <c r="T802" s="21" t="str">
        <f t="shared" si="123"/>
        <v/>
      </c>
      <c r="U802" s="21" t="str">
        <f t="shared" si="123"/>
        <v/>
      </c>
      <c r="V802" s="21" t="str">
        <f t="shared" si="123"/>
        <v/>
      </c>
      <c r="W802" s="21" t="str">
        <f t="shared" si="123"/>
        <v/>
      </c>
      <c r="X802" s="21" t="str">
        <f t="shared" si="123"/>
        <v/>
      </c>
      <c r="Y802" s="21" t="str">
        <f t="shared" si="123"/>
        <v/>
      </c>
      <c r="Z802" s="21" t="str">
        <f t="shared" si="123"/>
        <v/>
      </c>
      <c r="AA802" s="21" t="str">
        <f t="shared" si="123"/>
        <v/>
      </c>
      <c r="AB802" s="38" t="str">
        <f t="shared" si="123"/>
        <v/>
      </c>
      <c r="AD802" s="36" t="str">
        <f>IF($N802="", "", IFERROR(INDEX(Campaigns!$D$11:$D$380, MATCH($N802, Campaigns!$E$11:$E$380, 0)), ""))</f>
        <v/>
      </c>
      <c r="AE802" s="38" t="str">
        <f>IF(COUNTIF($Q802:$AB802, "X")=0, "", IFERROR(INDEX('Intro &amp; Setup'!$T$17:$T$28, MATCH(INDEX($Q$10:$AB$10, $AC802, MATCH("X", $Q802:$AB802, 0)), 'Intro &amp; Setup'!$AA$17:$AA$28, 0)), ""))</f>
        <v/>
      </c>
      <c r="AG802" s="84" t="str">
        <f t="shared" si="120"/>
        <v/>
      </c>
      <c r="AI802" s="36">
        <f t="shared" si="121"/>
        <v>0</v>
      </c>
      <c r="AK802" s="36" t="str">
        <f t="shared" si="122"/>
        <v/>
      </c>
    </row>
    <row r="803" spans="1:37" x14ac:dyDescent="0.25">
      <c r="A803" s="34"/>
      <c r="B803" s="55"/>
      <c r="C803" s="56"/>
      <c r="D803" s="56"/>
      <c r="E803" s="56"/>
      <c r="F803" s="56"/>
      <c r="G803" s="57"/>
      <c r="H803" s="57"/>
      <c r="I803" s="58"/>
      <c r="J803" s="34"/>
      <c r="L803" s="36" t="str">
        <f>IF($B803="", "", IFERROR(FIND(Campaigns!$Q$4, $B803), ""))</f>
        <v/>
      </c>
      <c r="M803" s="73" t="str">
        <f t="shared" si="117"/>
        <v/>
      </c>
      <c r="N803" s="74" t="str">
        <f t="shared" si="118"/>
        <v/>
      </c>
      <c r="O803" s="22" t="str">
        <f t="shared" si="119"/>
        <v/>
      </c>
      <c r="Q803" s="20" t="str">
        <f t="shared" ref="Q803:AB859" si="124">IFERROR(IF(Q$10="", "", IF(LEFT($O803, Q$8)=Q$10, "X", "")), "")</f>
        <v/>
      </c>
      <c r="R803" s="21" t="str">
        <f t="shared" si="123"/>
        <v/>
      </c>
      <c r="S803" s="21" t="str">
        <f t="shared" si="123"/>
        <v/>
      </c>
      <c r="T803" s="21" t="str">
        <f t="shared" si="123"/>
        <v/>
      </c>
      <c r="U803" s="21" t="str">
        <f t="shared" si="123"/>
        <v/>
      </c>
      <c r="V803" s="21" t="str">
        <f t="shared" si="123"/>
        <v/>
      </c>
      <c r="W803" s="21" t="str">
        <f t="shared" si="123"/>
        <v/>
      </c>
      <c r="X803" s="21" t="str">
        <f t="shared" si="123"/>
        <v/>
      </c>
      <c r="Y803" s="21" t="str">
        <f t="shared" si="123"/>
        <v/>
      </c>
      <c r="Z803" s="21" t="str">
        <f t="shared" si="123"/>
        <v/>
      </c>
      <c r="AA803" s="21" t="str">
        <f t="shared" si="123"/>
        <v/>
      </c>
      <c r="AB803" s="38" t="str">
        <f t="shared" si="123"/>
        <v/>
      </c>
      <c r="AD803" s="36" t="str">
        <f>IF($N803="", "", IFERROR(INDEX(Campaigns!$D$11:$D$380, MATCH($N803, Campaigns!$E$11:$E$380, 0)), ""))</f>
        <v/>
      </c>
      <c r="AE803" s="38" t="str">
        <f>IF(COUNTIF($Q803:$AB803, "X")=0, "", IFERROR(INDEX('Intro &amp; Setup'!$T$17:$T$28, MATCH(INDEX($Q$10:$AB$10, $AC803, MATCH("X", $Q803:$AB803, 0)), 'Intro &amp; Setup'!$AA$17:$AA$28, 0)), ""))</f>
        <v/>
      </c>
      <c r="AG803" s="84" t="str">
        <f t="shared" si="120"/>
        <v/>
      </c>
      <c r="AI803" s="36">
        <f t="shared" si="121"/>
        <v>0</v>
      </c>
      <c r="AK803" s="36" t="str">
        <f t="shared" si="122"/>
        <v/>
      </c>
    </row>
    <row r="804" spans="1:37" x14ac:dyDescent="0.25">
      <c r="A804" s="34"/>
      <c r="B804" s="55"/>
      <c r="C804" s="56"/>
      <c r="D804" s="56"/>
      <c r="E804" s="56"/>
      <c r="F804" s="56"/>
      <c r="G804" s="57"/>
      <c r="H804" s="57"/>
      <c r="I804" s="58"/>
      <c r="J804" s="34"/>
      <c r="L804" s="36" t="str">
        <f>IF($B804="", "", IFERROR(FIND(Campaigns!$Q$4, $B804), ""))</f>
        <v/>
      </c>
      <c r="M804" s="73" t="str">
        <f t="shared" si="117"/>
        <v/>
      </c>
      <c r="N804" s="74" t="str">
        <f t="shared" si="118"/>
        <v/>
      </c>
      <c r="O804" s="22" t="str">
        <f t="shared" si="119"/>
        <v/>
      </c>
      <c r="Q804" s="20" t="str">
        <f t="shared" si="124"/>
        <v/>
      </c>
      <c r="R804" s="21" t="str">
        <f t="shared" si="123"/>
        <v/>
      </c>
      <c r="S804" s="21" t="str">
        <f t="shared" si="123"/>
        <v/>
      </c>
      <c r="T804" s="21" t="str">
        <f t="shared" si="123"/>
        <v/>
      </c>
      <c r="U804" s="21" t="str">
        <f t="shared" si="123"/>
        <v/>
      </c>
      <c r="V804" s="21" t="str">
        <f t="shared" si="123"/>
        <v/>
      </c>
      <c r="W804" s="21" t="str">
        <f t="shared" si="123"/>
        <v/>
      </c>
      <c r="X804" s="21" t="str">
        <f t="shared" si="123"/>
        <v/>
      </c>
      <c r="Y804" s="21" t="str">
        <f t="shared" si="123"/>
        <v/>
      </c>
      <c r="Z804" s="21" t="str">
        <f t="shared" si="123"/>
        <v/>
      </c>
      <c r="AA804" s="21" t="str">
        <f t="shared" si="123"/>
        <v/>
      </c>
      <c r="AB804" s="38" t="str">
        <f t="shared" si="123"/>
        <v/>
      </c>
      <c r="AD804" s="36" t="str">
        <f>IF($N804="", "", IFERROR(INDEX(Campaigns!$D$11:$D$380, MATCH($N804, Campaigns!$E$11:$E$380, 0)), ""))</f>
        <v/>
      </c>
      <c r="AE804" s="38" t="str">
        <f>IF(COUNTIF($Q804:$AB804, "X")=0, "", IFERROR(INDEX('Intro &amp; Setup'!$T$17:$T$28, MATCH(INDEX($Q$10:$AB$10, $AC804, MATCH("X", $Q804:$AB804, 0)), 'Intro &amp; Setup'!$AA$17:$AA$28, 0)), ""))</f>
        <v/>
      </c>
      <c r="AG804" s="84" t="str">
        <f t="shared" si="120"/>
        <v/>
      </c>
      <c r="AI804" s="36">
        <f t="shared" si="121"/>
        <v>0</v>
      </c>
      <c r="AK804" s="36" t="str">
        <f t="shared" si="122"/>
        <v/>
      </c>
    </row>
    <row r="805" spans="1:37" x14ac:dyDescent="0.25">
      <c r="A805" s="34"/>
      <c r="B805" s="55"/>
      <c r="C805" s="56"/>
      <c r="D805" s="56"/>
      <c r="E805" s="56"/>
      <c r="F805" s="56"/>
      <c r="G805" s="57"/>
      <c r="H805" s="57"/>
      <c r="I805" s="58"/>
      <c r="J805" s="34"/>
      <c r="L805" s="36" t="str">
        <f>IF($B805="", "", IFERROR(FIND(Campaigns!$Q$4, $B805), ""))</f>
        <v/>
      </c>
      <c r="M805" s="73" t="str">
        <f t="shared" si="117"/>
        <v/>
      </c>
      <c r="N805" s="74" t="str">
        <f t="shared" si="118"/>
        <v/>
      </c>
      <c r="O805" s="22" t="str">
        <f t="shared" si="119"/>
        <v/>
      </c>
      <c r="Q805" s="20" t="str">
        <f t="shared" si="124"/>
        <v/>
      </c>
      <c r="R805" s="21" t="str">
        <f t="shared" si="123"/>
        <v/>
      </c>
      <c r="S805" s="21" t="str">
        <f t="shared" si="123"/>
        <v/>
      </c>
      <c r="T805" s="21" t="str">
        <f t="shared" si="123"/>
        <v/>
      </c>
      <c r="U805" s="21" t="str">
        <f t="shared" si="123"/>
        <v/>
      </c>
      <c r="V805" s="21" t="str">
        <f t="shared" si="123"/>
        <v/>
      </c>
      <c r="W805" s="21" t="str">
        <f t="shared" si="123"/>
        <v/>
      </c>
      <c r="X805" s="21" t="str">
        <f t="shared" si="123"/>
        <v/>
      </c>
      <c r="Y805" s="21" t="str">
        <f t="shared" si="123"/>
        <v/>
      </c>
      <c r="Z805" s="21" t="str">
        <f t="shared" si="123"/>
        <v/>
      </c>
      <c r="AA805" s="21" t="str">
        <f t="shared" si="123"/>
        <v/>
      </c>
      <c r="AB805" s="38" t="str">
        <f t="shared" si="123"/>
        <v/>
      </c>
      <c r="AD805" s="36" t="str">
        <f>IF($N805="", "", IFERROR(INDEX(Campaigns!$D$11:$D$380, MATCH($N805, Campaigns!$E$11:$E$380, 0)), ""))</f>
        <v/>
      </c>
      <c r="AE805" s="38" t="str">
        <f>IF(COUNTIF($Q805:$AB805, "X")=0, "", IFERROR(INDEX('Intro &amp; Setup'!$T$17:$T$28, MATCH(INDEX($Q$10:$AB$10, $AC805, MATCH("X", $Q805:$AB805, 0)), 'Intro &amp; Setup'!$AA$17:$AA$28, 0)), ""))</f>
        <v/>
      </c>
      <c r="AG805" s="84" t="str">
        <f t="shared" si="120"/>
        <v/>
      </c>
      <c r="AI805" s="36">
        <f t="shared" si="121"/>
        <v>0</v>
      </c>
      <c r="AK805" s="36" t="str">
        <f t="shared" si="122"/>
        <v/>
      </c>
    </row>
    <row r="806" spans="1:37" x14ac:dyDescent="0.25">
      <c r="A806" s="34"/>
      <c r="B806" s="55"/>
      <c r="C806" s="56"/>
      <c r="D806" s="56"/>
      <c r="E806" s="56"/>
      <c r="F806" s="56"/>
      <c r="G806" s="57"/>
      <c r="H806" s="57"/>
      <c r="I806" s="58"/>
      <c r="J806" s="34"/>
      <c r="L806" s="36" t="str">
        <f>IF($B806="", "", IFERROR(FIND(Campaigns!$Q$4, $B806), ""))</f>
        <v/>
      </c>
      <c r="M806" s="73" t="str">
        <f t="shared" si="117"/>
        <v/>
      </c>
      <c r="N806" s="74" t="str">
        <f t="shared" si="118"/>
        <v/>
      </c>
      <c r="O806" s="22" t="str">
        <f t="shared" si="119"/>
        <v/>
      </c>
      <c r="Q806" s="20" t="str">
        <f t="shared" si="124"/>
        <v/>
      </c>
      <c r="R806" s="21" t="str">
        <f t="shared" si="123"/>
        <v/>
      </c>
      <c r="S806" s="21" t="str">
        <f t="shared" si="123"/>
        <v/>
      </c>
      <c r="T806" s="21" t="str">
        <f t="shared" si="123"/>
        <v/>
      </c>
      <c r="U806" s="21" t="str">
        <f t="shared" si="123"/>
        <v/>
      </c>
      <c r="V806" s="21" t="str">
        <f t="shared" si="123"/>
        <v/>
      </c>
      <c r="W806" s="21" t="str">
        <f t="shared" si="123"/>
        <v/>
      </c>
      <c r="X806" s="21" t="str">
        <f t="shared" si="123"/>
        <v/>
      </c>
      <c r="Y806" s="21" t="str">
        <f t="shared" si="123"/>
        <v/>
      </c>
      <c r="Z806" s="21" t="str">
        <f t="shared" si="123"/>
        <v/>
      </c>
      <c r="AA806" s="21" t="str">
        <f t="shared" si="123"/>
        <v/>
      </c>
      <c r="AB806" s="38" t="str">
        <f t="shared" si="123"/>
        <v/>
      </c>
      <c r="AD806" s="36" t="str">
        <f>IF($N806="", "", IFERROR(INDEX(Campaigns!$D$11:$D$380, MATCH($N806, Campaigns!$E$11:$E$380, 0)), ""))</f>
        <v/>
      </c>
      <c r="AE806" s="38" t="str">
        <f>IF(COUNTIF($Q806:$AB806, "X")=0, "", IFERROR(INDEX('Intro &amp; Setup'!$T$17:$T$28, MATCH(INDEX($Q$10:$AB$10, $AC806, MATCH("X", $Q806:$AB806, 0)), 'Intro &amp; Setup'!$AA$17:$AA$28, 0)), ""))</f>
        <v/>
      </c>
      <c r="AG806" s="84" t="str">
        <f t="shared" si="120"/>
        <v/>
      </c>
      <c r="AI806" s="36">
        <f t="shared" si="121"/>
        <v>0</v>
      </c>
      <c r="AK806" s="36" t="str">
        <f t="shared" si="122"/>
        <v/>
      </c>
    </row>
    <row r="807" spans="1:37" x14ac:dyDescent="0.25">
      <c r="A807" s="34"/>
      <c r="B807" s="55"/>
      <c r="C807" s="56"/>
      <c r="D807" s="56"/>
      <c r="E807" s="56"/>
      <c r="F807" s="56"/>
      <c r="G807" s="57"/>
      <c r="H807" s="57"/>
      <c r="I807" s="58"/>
      <c r="J807" s="34"/>
      <c r="L807" s="36" t="str">
        <f>IF($B807="", "", IFERROR(FIND(Campaigns!$Q$4, $B807), ""))</f>
        <v/>
      </c>
      <c r="M807" s="73" t="str">
        <f t="shared" si="117"/>
        <v/>
      </c>
      <c r="N807" s="74" t="str">
        <f t="shared" si="118"/>
        <v/>
      </c>
      <c r="O807" s="22" t="str">
        <f t="shared" si="119"/>
        <v/>
      </c>
      <c r="Q807" s="20" t="str">
        <f t="shared" si="124"/>
        <v/>
      </c>
      <c r="R807" s="21" t="str">
        <f t="shared" si="123"/>
        <v/>
      </c>
      <c r="S807" s="21" t="str">
        <f t="shared" si="123"/>
        <v/>
      </c>
      <c r="T807" s="21" t="str">
        <f t="shared" si="123"/>
        <v/>
      </c>
      <c r="U807" s="21" t="str">
        <f t="shared" si="123"/>
        <v/>
      </c>
      <c r="V807" s="21" t="str">
        <f t="shared" si="123"/>
        <v/>
      </c>
      <c r="W807" s="21" t="str">
        <f t="shared" si="123"/>
        <v/>
      </c>
      <c r="X807" s="21" t="str">
        <f t="shared" si="123"/>
        <v/>
      </c>
      <c r="Y807" s="21" t="str">
        <f t="shared" si="123"/>
        <v/>
      </c>
      <c r="Z807" s="21" t="str">
        <f t="shared" si="123"/>
        <v/>
      </c>
      <c r="AA807" s="21" t="str">
        <f t="shared" si="123"/>
        <v/>
      </c>
      <c r="AB807" s="38" t="str">
        <f t="shared" si="123"/>
        <v/>
      </c>
      <c r="AD807" s="36" t="str">
        <f>IF($N807="", "", IFERROR(INDEX(Campaigns!$D$11:$D$380, MATCH($N807, Campaigns!$E$11:$E$380, 0)), ""))</f>
        <v/>
      </c>
      <c r="AE807" s="38" t="str">
        <f>IF(COUNTIF($Q807:$AB807, "X")=0, "", IFERROR(INDEX('Intro &amp; Setup'!$T$17:$T$28, MATCH(INDEX($Q$10:$AB$10, $AC807, MATCH("X", $Q807:$AB807, 0)), 'Intro &amp; Setup'!$AA$17:$AA$28, 0)), ""))</f>
        <v/>
      </c>
      <c r="AG807" s="84" t="str">
        <f t="shared" si="120"/>
        <v/>
      </c>
      <c r="AI807" s="36">
        <f t="shared" si="121"/>
        <v>0</v>
      </c>
      <c r="AK807" s="36" t="str">
        <f t="shared" si="122"/>
        <v/>
      </c>
    </row>
    <row r="808" spans="1:37" x14ac:dyDescent="0.25">
      <c r="A808" s="34"/>
      <c r="B808" s="55"/>
      <c r="C808" s="56"/>
      <c r="D808" s="56"/>
      <c r="E808" s="56"/>
      <c r="F808" s="56"/>
      <c r="G808" s="57"/>
      <c r="H808" s="57"/>
      <c r="I808" s="58"/>
      <c r="J808" s="34"/>
      <c r="L808" s="36" t="str">
        <f>IF($B808="", "", IFERROR(FIND(Campaigns!$Q$4, $B808), ""))</f>
        <v/>
      </c>
      <c r="M808" s="73" t="str">
        <f t="shared" si="117"/>
        <v/>
      </c>
      <c r="N808" s="74" t="str">
        <f t="shared" si="118"/>
        <v/>
      </c>
      <c r="O808" s="22" t="str">
        <f t="shared" si="119"/>
        <v/>
      </c>
      <c r="Q808" s="20" t="str">
        <f t="shared" si="124"/>
        <v/>
      </c>
      <c r="R808" s="21" t="str">
        <f t="shared" si="123"/>
        <v/>
      </c>
      <c r="S808" s="21" t="str">
        <f t="shared" si="123"/>
        <v/>
      </c>
      <c r="T808" s="21" t="str">
        <f t="shared" si="123"/>
        <v/>
      </c>
      <c r="U808" s="21" t="str">
        <f t="shared" si="123"/>
        <v/>
      </c>
      <c r="V808" s="21" t="str">
        <f t="shared" si="123"/>
        <v/>
      </c>
      <c r="W808" s="21" t="str">
        <f t="shared" si="123"/>
        <v/>
      </c>
      <c r="X808" s="21" t="str">
        <f t="shared" si="123"/>
        <v/>
      </c>
      <c r="Y808" s="21" t="str">
        <f t="shared" si="123"/>
        <v/>
      </c>
      <c r="Z808" s="21" t="str">
        <f t="shared" si="123"/>
        <v/>
      </c>
      <c r="AA808" s="21" t="str">
        <f t="shared" si="123"/>
        <v/>
      </c>
      <c r="AB808" s="38" t="str">
        <f t="shared" si="123"/>
        <v/>
      </c>
      <c r="AD808" s="36" t="str">
        <f>IF($N808="", "", IFERROR(INDEX(Campaigns!$D$11:$D$380, MATCH($N808, Campaigns!$E$11:$E$380, 0)), ""))</f>
        <v/>
      </c>
      <c r="AE808" s="38" t="str">
        <f>IF(COUNTIF($Q808:$AB808, "X")=0, "", IFERROR(INDEX('Intro &amp; Setup'!$T$17:$T$28, MATCH(INDEX($Q$10:$AB$10, $AC808, MATCH("X", $Q808:$AB808, 0)), 'Intro &amp; Setup'!$AA$17:$AA$28, 0)), ""))</f>
        <v/>
      </c>
      <c r="AG808" s="84" t="str">
        <f t="shared" si="120"/>
        <v/>
      </c>
      <c r="AI808" s="36">
        <f t="shared" si="121"/>
        <v>0</v>
      </c>
      <c r="AK808" s="36" t="str">
        <f t="shared" si="122"/>
        <v/>
      </c>
    </row>
    <row r="809" spans="1:37" x14ac:dyDescent="0.25">
      <c r="A809" s="34"/>
      <c r="B809" s="55"/>
      <c r="C809" s="56"/>
      <c r="D809" s="56"/>
      <c r="E809" s="56"/>
      <c r="F809" s="56"/>
      <c r="G809" s="57"/>
      <c r="H809" s="57"/>
      <c r="I809" s="58"/>
      <c r="J809" s="34"/>
      <c r="L809" s="36" t="str">
        <f>IF($B809="", "", IFERROR(FIND(Campaigns!$Q$4, $B809), ""))</f>
        <v/>
      </c>
      <c r="M809" s="73" t="str">
        <f t="shared" si="117"/>
        <v/>
      </c>
      <c r="N809" s="74" t="str">
        <f t="shared" si="118"/>
        <v/>
      </c>
      <c r="O809" s="22" t="str">
        <f t="shared" si="119"/>
        <v/>
      </c>
      <c r="Q809" s="20" t="str">
        <f t="shared" si="124"/>
        <v/>
      </c>
      <c r="R809" s="21" t="str">
        <f t="shared" si="123"/>
        <v/>
      </c>
      <c r="S809" s="21" t="str">
        <f t="shared" si="123"/>
        <v/>
      </c>
      <c r="T809" s="21" t="str">
        <f t="shared" si="123"/>
        <v/>
      </c>
      <c r="U809" s="21" t="str">
        <f t="shared" si="123"/>
        <v/>
      </c>
      <c r="V809" s="21" t="str">
        <f t="shared" si="123"/>
        <v/>
      </c>
      <c r="W809" s="21" t="str">
        <f t="shared" si="123"/>
        <v/>
      </c>
      <c r="X809" s="21" t="str">
        <f t="shared" si="123"/>
        <v/>
      </c>
      <c r="Y809" s="21" t="str">
        <f t="shared" si="123"/>
        <v/>
      </c>
      <c r="Z809" s="21" t="str">
        <f t="shared" si="123"/>
        <v/>
      </c>
      <c r="AA809" s="21" t="str">
        <f t="shared" si="123"/>
        <v/>
      </c>
      <c r="AB809" s="38" t="str">
        <f t="shared" si="123"/>
        <v/>
      </c>
      <c r="AD809" s="36" t="str">
        <f>IF($N809="", "", IFERROR(INDEX(Campaigns!$D$11:$D$380, MATCH($N809, Campaigns!$E$11:$E$380, 0)), ""))</f>
        <v/>
      </c>
      <c r="AE809" s="38" t="str">
        <f>IF(COUNTIF($Q809:$AB809, "X")=0, "", IFERROR(INDEX('Intro &amp; Setup'!$T$17:$T$28, MATCH(INDEX($Q$10:$AB$10, $AC809, MATCH("X", $Q809:$AB809, 0)), 'Intro &amp; Setup'!$AA$17:$AA$28, 0)), ""))</f>
        <v/>
      </c>
      <c r="AG809" s="84" t="str">
        <f t="shared" si="120"/>
        <v/>
      </c>
      <c r="AI809" s="36">
        <f t="shared" si="121"/>
        <v>0</v>
      </c>
      <c r="AK809" s="36" t="str">
        <f t="shared" si="122"/>
        <v/>
      </c>
    </row>
    <row r="810" spans="1:37" x14ac:dyDescent="0.25">
      <c r="A810" s="34"/>
      <c r="B810" s="55"/>
      <c r="C810" s="56"/>
      <c r="D810" s="56"/>
      <c r="E810" s="56"/>
      <c r="F810" s="56"/>
      <c r="G810" s="57"/>
      <c r="H810" s="57"/>
      <c r="I810" s="58"/>
      <c r="J810" s="34"/>
      <c r="L810" s="36" t="str">
        <f>IF($B810="", "", IFERROR(FIND(Campaigns!$Q$4, $B810), ""))</f>
        <v/>
      </c>
      <c r="M810" s="73" t="str">
        <f t="shared" si="117"/>
        <v/>
      </c>
      <c r="N810" s="74" t="str">
        <f t="shared" si="118"/>
        <v/>
      </c>
      <c r="O810" s="22" t="str">
        <f t="shared" si="119"/>
        <v/>
      </c>
      <c r="Q810" s="20" t="str">
        <f t="shared" si="124"/>
        <v/>
      </c>
      <c r="R810" s="21" t="str">
        <f t="shared" si="123"/>
        <v/>
      </c>
      <c r="S810" s="21" t="str">
        <f t="shared" si="123"/>
        <v/>
      </c>
      <c r="T810" s="21" t="str">
        <f t="shared" si="123"/>
        <v/>
      </c>
      <c r="U810" s="21" t="str">
        <f t="shared" si="123"/>
        <v/>
      </c>
      <c r="V810" s="21" t="str">
        <f t="shared" si="123"/>
        <v/>
      </c>
      <c r="W810" s="21" t="str">
        <f t="shared" si="123"/>
        <v/>
      </c>
      <c r="X810" s="21" t="str">
        <f t="shared" si="123"/>
        <v/>
      </c>
      <c r="Y810" s="21" t="str">
        <f t="shared" si="123"/>
        <v/>
      </c>
      <c r="Z810" s="21" t="str">
        <f t="shared" si="123"/>
        <v/>
      </c>
      <c r="AA810" s="21" t="str">
        <f t="shared" si="123"/>
        <v/>
      </c>
      <c r="AB810" s="38" t="str">
        <f t="shared" si="123"/>
        <v/>
      </c>
      <c r="AD810" s="36" t="str">
        <f>IF($N810="", "", IFERROR(INDEX(Campaigns!$D$11:$D$380, MATCH($N810, Campaigns!$E$11:$E$380, 0)), ""))</f>
        <v/>
      </c>
      <c r="AE810" s="38" t="str">
        <f>IF(COUNTIF($Q810:$AB810, "X")=0, "", IFERROR(INDEX('Intro &amp; Setup'!$T$17:$T$28, MATCH(INDEX($Q$10:$AB$10, $AC810, MATCH("X", $Q810:$AB810, 0)), 'Intro &amp; Setup'!$AA$17:$AA$28, 0)), ""))</f>
        <v/>
      </c>
      <c r="AG810" s="84" t="str">
        <f t="shared" si="120"/>
        <v/>
      </c>
      <c r="AI810" s="36">
        <f t="shared" si="121"/>
        <v>0</v>
      </c>
      <c r="AK810" s="36" t="str">
        <f t="shared" si="122"/>
        <v/>
      </c>
    </row>
    <row r="811" spans="1:37" x14ac:dyDescent="0.25">
      <c r="A811" s="34"/>
      <c r="B811" s="55"/>
      <c r="C811" s="56"/>
      <c r="D811" s="56"/>
      <c r="E811" s="56"/>
      <c r="F811" s="56"/>
      <c r="G811" s="57"/>
      <c r="H811" s="57"/>
      <c r="I811" s="58"/>
      <c r="J811" s="34"/>
      <c r="L811" s="36" t="str">
        <f>IF($B811="", "", IFERROR(FIND(Campaigns!$Q$4, $B811), ""))</f>
        <v/>
      </c>
      <c r="M811" s="73" t="str">
        <f t="shared" si="117"/>
        <v/>
      </c>
      <c r="N811" s="74" t="str">
        <f t="shared" si="118"/>
        <v/>
      </c>
      <c r="O811" s="22" t="str">
        <f t="shared" si="119"/>
        <v/>
      </c>
      <c r="Q811" s="20" t="str">
        <f t="shared" si="124"/>
        <v/>
      </c>
      <c r="R811" s="21" t="str">
        <f t="shared" si="123"/>
        <v/>
      </c>
      <c r="S811" s="21" t="str">
        <f t="shared" si="123"/>
        <v/>
      </c>
      <c r="T811" s="21" t="str">
        <f t="shared" si="123"/>
        <v/>
      </c>
      <c r="U811" s="21" t="str">
        <f t="shared" si="123"/>
        <v/>
      </c>
      <c r="V811" s="21" t="str">
        <f t="shared" si="123"/>
        <v/>
      </c>
      <c r="W811" s="21" t="str">
        <f t="shared" si="123"/>
        <v/>
      </c>
      <c r="X811" s="21" t="str">
        <f t="shared" si="123"/>
        <v/>
      </c>
      <c r="Y811" s="21" t="str">
        <f t="shared" si="123"/>
        <v/>
      </c>
      <c r="Z811" s="21" t="str">
        <f t="shared" si="123"/>
        <v/>
      </c>
      <c r="AA811" s="21" t="str">
        <f t="shared" si="123"/>
        <v/>
      </c>
      <c r="AB811" s="38" t="str">
        <f t="shared" si="123"/>
        <v/>
      </c>
      <c r="AD811" s="36" t="str">
        <f>IF($N811="", "", IFERROR(INDEX(Campaigns!$D$11:$D$380, MATCH($N811, Campaigns!$E$11:$E$380, 0)), ""))</f>
        <v/>
      </c>
      <c r="AE811" s="38" t="str">
        <f>IF(COUNTIF($Q811:$AB811, "X")=0, "", IFERROR(INDEX('Intro &amp; Setup'!$T$17:$T$28, MATCH(INDEX($Q$10:$AB$10, $AC811, MATCH("X", $Q811:$AB811, 0)), 'Intro &amp; Setup'!$AA$17:$AA$28, 0)), ""))</f>
        <v/>
      </c>
      <c r="AG811" s="84" t="str">
        <f t="shared" si="120"/>
        <v/>
      </c>
      <c r="AI811" s="36">
        <f t="shared" si="121"/>
        <v>0</v>
      </c>
      <c r="AK811" s="36" t="str">
        <f t="shared" si="122"/>
        <v/>
      </c>
    </row>
    <row r="812" spans="1:37" x14ac:dyDescent="0.25">
      <c r="A812" s="34"/>
      <c r="B812" s="55"/>
      <c r="C812" s="56"/>
      <c r="D812" s="56"/>
      <c r="E812" s="56"/>
      <c r="F812" s="56"/>
      <c r="G812" s="57"/>
      <c r="H812" s="57"/>
      <c r="I812" s="58"/>
      <c r="J812" s="34"/>
      <c r="L812" s="36" t="str">
        <f>IF($B812="", "", IFERROR(FIND(Campaigns!$Q$4, $B812), ""))</f>
        <v/>
      </c>
      <c r="M812" s="73" t="str">
        <f t="shared" si="117"/>
        <v/>
      </c>
      <c r="N812" s="74" t="str">
        <f t="shared" si="118"/>
        <v/>
      </c>
      <c r="O812" s="22" t="str">
        <f t="shared" si="119"/>
        <v/>
      </c>
      <c r="Q812" s="20" t="str">
        <f t="shared" si="124"/>
        <v/>
      </c>
      <c r="R812" s="21" t="str">
        <f t="shared" si="123"/>
        <v/>
      </c>
      <c r="S812" s="21" t="str">
        <f t="shared" si="123"/>
        <v/>
      </c>
      <c r="T812" s="21" t="str">
        <f t="shared" si="123"/>
        <v/>
      </c>
      <c r="U812" s="21" t="str">
        <f t="shared" si="123"/>
        <v/>
      </c>
      <c r="V812" s="21" t="str">
        <f t="shared" si="123"/>
        <v/>
      </c>
      <c r="W812" s="21" t="str">
        <f t="shared" si="123"/>
        <v/>
      </c>
      <c r="X812" s="21" t="str">
        <f t="shared" si="123"/>
        <v/>
      </c>
      <c r="Y812" s="21" t="str">
        <f t="shared" si="123"/>
        <v/>
      </c>
      <c r="Z812" s="21" t="str">
        <f t="shared" si="123"/>
        <v/>
      </c>
      <c r="AA812" s="21" t="str">
        <f t="shared" si="123"/>
        <v/>
      </c>
      <c r="AB812" s="38" t="str">
        <f t="shared" si="123"/>
        <v/>
      </c>
      <c r="AD812" s="36" t="str">
        <f>IF($N812="", "", IFERROR(INDEX(Campaigns!$D$11:$D$380, MATCH($N812, Campaigns!$E$11:$E$380, 0)), ""))</f>
        <v/>
      </c>
      <c r="AE812" s="38" t="str">
        <f>IF(COUNTIF($Q812:$AB812, "X")=0, "", IFERROR(INDEX('Intro &amp; Setup'!$T$17:$T$28, MATCH(INDEX($Q$10:$AB$10, $AC812, MATCH("X", $Q812:$AB812, 0)), 'Intro &amp; Setup'!$AA$17:$AA$28, 0)), ""))</f>
        <v/>
      </c>
      <c r="AG812" s="84" t="str">
        <f t="shared" si="120"/>
        <v/>
      </c>
      <c r="AI812" s="36">
        <f t="shared" si="121"/>
        <v>0</v>
      </c>
      <c r="AK812" s="36" t="str">
        <f t="shared" si="122"/>
        <v/>
      </c>
    </row>
    <row r="813" spans="1:37" x14ac:dyDescent="0.25">
      <c r="A813" s="34"/>
      <c r="B813" s="55"/>
      <c r="C813" s="56"/>
      <c r="D813" s="56"/>
      <c r="E813" s="56"/>
      <c r="F813" s="56"/>
      <c r="G813" s="57"/>
      <c r="H813" s="57"/>
      <c r="I813" s="58"/>
      <c r="J813" s="34"/>
      <c r="L813" s="36" t="str">
        <f>IF($B813="", "", IFERROR(FIND(Campaigns!$Q$4, $B813), ""))</f>
        <v/>
      </c>
      <c r="M813" s="73" t="str">
        <f t="shared" si="117"/>
        <v/>
      </c>
      <c r="N813" s="74" t="str">
        <f t="shared" si="118"/>
        <v/>
      </c>
      <c r="O813" s="22" t="str">
        <f t="shared" si="119"/>
        <v/>
      </c>
      <c r="Q813" s="20" t="str">
        <f t="shared" si="124"/>
        <v/>
      </c>
      <c r="R813" s="21" t="str">
        <f t="shared" si="123"/>
        <v/>
      </c>
      <c r="S813" s="21" t="str">
        <f t="shared" si="123"/>
        <v/>
      </c>
      <c r="T813" s="21" t="str">
        <f t="shared" si="123"/>
        <v/>
      </c>
      <c r="U813" s="21" t="str">
        <f t="shared" si="123"/>
        <v/>
      </c>
      <c r="V813" s="21" t="str">
        <f t="shared" si="123"/>
        <v/>
      </c>
      <c r="W813" s="21" t="str">
        <f t="shared" si="123"/>
        <v/>
      </c>
      <c r="X813" s="21" t="str">
        <f t="shared" si="123"/>
        <v/>
      </c>
      <c r="Y813" s="21" t="str">
        <f t="shared" si="123"/>
        <v/>
      </c>
      <c r="Z813" s="21" t="str">
        <f t="shared" si="123"/>
        <v/>
      </c>
      <c r="AA813" s="21" t="str">
        <f t="shared" si="123"/>
        <v/>
      </c>
      <c r="AB813" s="38" t="str">
        <f t="shared" si="123"/>
        <v/>
      </c>
      <c r="AD813" s="36" t="str">
        <f>IF($N813="", "", IFERROR(INDEX(Campaigns!$D$11:$D$380, MATCH($N813, Campaigns!$E$11:$E$380, 0)), ""))</f>
        <v/>
      </c>
      <c r="AE813" s="38" t="str">
        <f>IF(COUNTIF($Q813:$AB813, "X")=0, "", IFERROR(INDEX('Intro &amp; Setup'!$T$17:$T$28, MATCH(INDEX($Q$10:$AB$10, $AC813, MATCH("X", $Q813:$AB813, 0)), 'Intro &amp; Setup'!$AA$17:$AA$28, 0)), ""))</f>
        <v/>
      </c>
      <c r="AG813" s="84" t="str">
        <f t="shared" si="120"/>
        <v/>
      </c>
      <c r="AI813" s="36">
        <f t="shared" si="121"/>
        <v>0</v>
      </c>
      <c r="AK813" s="36" t="str">
        <f t="shared" si="122"/>
        <v/>
      </c>
    </row>
    <row r="814" spans="1:37" x14ac:dyDescent="0.25">
      <c r="A814" s="34"/>
      <c r="B814" s="55"/>
      <c r="C814" s="56"/>
      <c r="D814" s="56"/>
      <c r="E814" s="56"/>
      <c r="F814" s="56"/>
      <c r="G814" s="57"/>
      <c r="H814" s="57"/>
      <c r="I814" s="58"/>
      <c r="J814" s="34"/>
      <c r="L814" s="36" t="str">
        <f>IF($B814="", "", IFERROR(FIND(Campaigns!$Q$4, $B814), ""))</f>
        <v/>
      </c>
      <c r="M814" s="73" t="str">
        <f t="shared" si="117"/>
        <v/>
      </c>
      <c r="N814" s="74" t="str">
        <f t="shared" si="118"/>
        <v/>
      </c>
      <c r="O814" s="22" t="str">
        <f t="shared" si="119"/>
        <v/>
      </c>
      <c r="Q814" s="20" t="str">
        <f t="shared" si="124"/>
        <v/>
      </c>
      <c r="R814" s="21" t="str">
        <f t="shared" si="123"/>
        <v/>
      </c>
      <c r="S814" s="21" t="str">
        <f t="shared" si="123"/>
        <v/>
      </c>
      <c r="T814" s="21" t="str">
        <f t="shared" si="123"/>
        <v/>
      </c>
      <c r="U814" s="21" t="str">
        <f t="shared" si="123"/>
        <v/>
      </c>
      <c r="V814" s="21" t="str">
        <f t="shared" si="123"/>
        <v/>
      </c>
      <c r="W814" s="21" t="str">
        <f t="shared" si="123"/>
        <v/>
      </c>
      <c r="X814" s="21" t="str">
        <f t="shared" si="123"/>
        <v/>
      </c>
      <c r="Y814" s="21" t="str">
        <f t="shared" si="123"/>
        <v/>
      </c>
      <c r="Z814" s="21" t="str">
        <f t="shared" si="123"/>
        <v/>
      </c>
      <c r="AA814" s="21" t="str">
        <f t="shared" si="123"/>
        <v/>
      </c>
      <c r="AB814" s="38" t="str">
        <f t="shared" si="123"/>
        <v/>
      </c>
      <c r="AD814" s="36" t="str">
        <f>IF($N814="", "", IFERROR(INDEX(Campaigns!$D$11:$D$380, MATCH($N814, Campaigns!$E$11:$E$380, 0)), ""))</f>
        <v/>
      </c>
      <c r="AE814" s="38" t="str">
        <f>IF(COUNTIF($Q814:$AB814, "X")=0, "", IFERROR(INDEX('Intro &amp; Setup'!$T$17:$T$28, MATCH(INDEX($Q$10:$AB$10, $AC814, MATCH("X", $Q814:$AB814, 0)), 'Intro &amp; Setup'!$AA$17:$AA$28, 0)), ""))</f>
        <v/>
      </c>
      <c r="AG814" s="84" t="str">
        <f t="shared" si="120"/>
        <v/>
      </c>
      <c r="AI814" s="36">
        <f t="shared" si="121"/>
        <v>0</v>
      </c>
      <c r="AK814" s="36" t="str">
        <f t="shared" si="122"/>
        <v/>
      </c>
    </row>
    <row r="815" spans="1:37" x14ac:dyDescent="0.25">
      <c r="A815" s="34"/>
      <c r="B815" s="55"/>
      <c r="C815" s="56"/>
      <c r="D815" s="56"/>
      <c r="E815" s="56"/>
      <c r="F815" s="56"/>
      <c r="G815" s="57"/>
      <c r="H815" s="57"/>
      <c r="I815" s="58"/>
      <c r="J815" s="34"/>
      <c r="L815" s="36" t="str">
        <f>IF($B815="", "", IFERROR(FIND(Campaigns!$Q$4, $B815), ""))</f>
        <v/>
      </c>
      <c r="M815" s="73" t="str">
        <f t="shared" si="117"/>
        <v/>
      </c>
      <c r="N815" s="74" t="str">
        <f t="shared" si="118"/>
        <v/>
      </c>
      <c r="O815" s="22" t="str">
        <f t="shared" si="119"/>
        <v/>
      </c>
      <c r="Q815" s="20" t="str">
        <f t="shared" si="124"/>
        <v/>
      </c>
      <c r="R815" s="21" t="str">
        <f t="shared" si="123"/>
        <v/>
      </c>
      <c r="S815" s="21" t="str">
        <f t="shared" si="123"/>
        <v/>
      </c>
      <c r="T815" s="21" t="str">
        <f t="shared" si="123"/>
        <v/>
      </c>
      <c r="U815" s="21" t="str">
        <f t="shared" si="123"/>
        <v/>
      </c>
      <c r="V815" s="21" t="str">
        <f t="shared" si="123"/>
        <v/>
      </c>
      <c r="W815" s="21" t="str">
        <f t="shared" si="123"/>
        <v/>
      </c>
      <c r="X815" s="21" t="str">
        <f t="shared" si="123"/>
        <v/>
      </c>
      <c r="Y815" s="21" t="str">
        <f t="shared" si="123"/>
        <v/>
      </c>
      <c r="Z815" s="21" t="str">
        <f t="shared" si="123"/>
        <v/>
      </c>
      <c r="AA815" s="21" t="str">
        <f t="shared" si="123"/>
        <v/>
      </c>
      <c r="AB815" s="38" t="str">
        <f t="shared" si="123"/>
        <v/>
      </c>
      <c r="AD815" s="36" t="str">
        <f>IF($N815="", "", IFERROR(INDEX(Campaigns!$D$11:$D$380, MATCH($N815, Campaigns!$E$11:$E$380, 0)), ""))</f>
        <v/>
      </c>
      <c r="AE815" s="38" t="str">
        <f>IF(COUNTIF($Q815:$AB815, "X")=0, "", IFERROR(INDEX('Intro &amp; Setup'!$T$17:$T$28, MATCH(INDEX($Q$10:$AB$10, $AC815, MATCH("X", $Q815:$AB815, 0)), 'Intro &amp; Setup'!$AA$17:$AA$28, 0)), ""))</f>
        <v/>
      </c>
      <c r="AG815" s="84" t="str">
        <f t="shared" si="120"/>
        <v/>
      </c>
      <c r="AI815" s="36">
        <f t="shared" si="121"/>
        <v>0</v>
      </c>
      <c r="AK815" s="36" t="str">
        <f t="shared" si="122"/>
        <v/>
      </c>
    </row>
    <row r="816" spans="1:37" x14ac:dyDescent="0.25">
      <c r="A816" s="34"/>
      <c r="B816" s="55"/>
      <c r="C816" s="56"/>
      <c r="D816" s="56"/>
      <c r="E816" s="56"/>
      <c r="F816" s="56"/>
      <c r="G816" s="57"/>
      <c r="H816" s="57"/>
      <c r="I816" s="58"/>
      <c r="J816" s="34"/>
      <c r="L816" s="36" t="str">
        <f>IF($B816="", "", IFERROR(FIND(Campaigns!$Q$4, $B816), ""))</f>
        <v/>
      </c>
      <c r="M816" s="73" t="str">
        <f t="shared" si="117"/>
        <v/>
      </c>
      <c r="N816" s="74" t="str">
        <f t="shared" si="118"/>
        <v/>
      </c>
      <c r="O816" s="22" t="str">
        <f t="shared" si="119"/>
        <v/>
      </c>
      <c r="Q816" s="20" t="str">
        <f t="shared" si="124"/>
        <v/>
      </c>
      <c r="R816" s="21" t="str">
        <f t="shared" si="123"/>
        <v/>
      </c>
      <c r="S816" s="21" t="str">
        <f t="shared" si="123"/>
        <v/>
      </c>
      <c r="T816" s="21" t="str">
        <f t="shared" si="123"/>
        <v/>
      </c>
      <c r="U816" s="21" t="str">
        <f t="shared" si="123"/>
        <v/>
      </c>
      <c r="V816" s="21" t="str">
        <f t="shared" si="123"/>
        <v/>
      </c>
      <c r="W816" s="21" t="str">
        <f t="shared" si="123"/>
        <v/>
      </c>
      <c r="X816" s="21" t="str">
        <f t="shared" si="123"/>
        <v/>
      </c>
      <c r="Y816" s="21" t="str">
        <f t="shared" si="123"/>
        <v/>
      </c>
      <c r="Z816" s="21" t="str">
        <f t="shared" si="123"/>
        <v/>
      </c>
      <c r="AA816" s="21" t="str">
        <f t="shared" si="123"/>
        <v/>
      </c>
      <c r="AB816" s="38" t="str">
        <f t="shared" si="123"/>
        <v/>
      </c>
      <c r="AD816" s="36" t="str">
        <f>IF($N816="", "", IFERROR(INDEX(Campaigns!$D$11:$D$380, MATCH($N816, Campaigns!$E$11:$E$380, 0)), ""))</f>
        <v/>
      </c>
      <c r="AE816" s="38" t="str">
        <f>IF(COUNTIF($Q816:$AB816, "X")=0, "", IFERROR(INDEX('Intro &amp; Setup'!$T$17:$T$28, MATCH(INDEX($Q$10:$AB$10, $AC816, MATCH("X", $Q816:$AB816, 0)), 'Intro &amp; Setup'!$AA$17:$AA$28, 0)), ""))</f>
        <v/>
      </c>
      <c r="AG816" s="84" t="str">
        <f t="shared" si="120"/>
        <v/>
      </c>
      <c r="AI816" s="36">
        <f t="shared" si="121"/>
        <v>0</v>
      </c>
      <c r="AK816" s="36" t="str">
        <f t="shared" si="122"/>
        <v/>
      </c>
    </row>
    <row r="817" spans="1:37" x14ac:dyDescent="0.25">
      <c r="A817" s="34"/>
      <c r="B817" s="55"/>
      <c r="C817" s="56"/>
      <c r="D817" s="56"/>
      <c r="E817" s="56"/>
      <c r="F817" s="56"/>
      <c r="G817" s="57"/>
      <c r="H817" s="57"/>
      <c r="I817" s="58"/>
      <c r="J817" s="34"/>
      <c r="L817" s="36" t="str">
        <f>IF($B817="", "", IFERROR(FIND(Campaigns!$Q$4, $B817), ""))</f>
        <v/>
      </c>
      <c r="M817" s="73" t="str">
        <f t="shared" si="117"/>
        <v/>
      </c>
      <c r="N817" s="74" t="str">
        <f t="shared" si="118"/>
        <v/>
      </c>
      <c r="O817" s="22" t="str">
        <f t="shared" si="119"/>
        <v/>
      </c>
      <c r="Q817" s="20" t="str">
        <f t="shared" si="124"/>
        <v/>
      </c>
      <c r="R817" s="21" t="str">
        <f t="shared" si="123"/>
        <v/>
      </c>
      <c r="S817" s="21" t="str">
        <f t="shared" si="123"/>
        <v/>
      </c>
      <c r="T817" s="21" t="str">
        <f t="shared" si="123"/>
        <v/>
      </c>
      <c r="U817" s="21" t="str">
        <f t="shared" si="123"/>
        <v/>
      </c>
      <c r="V817" s="21" t="str">
        <f t="shared" si="123"/>
        <v/>
      </c>
      <c r="W817" s="21" t="str">
        <f t="shared" si="123"/>
        <v/>
      </c>
      <c r="X817" s="21" t="str">
        <f t="shared" si="123"/>
        <v/>
      </c>
      <c r="Y817" s="21" t="str">
        <f t="shared" si="123"/>
        <v/>
      </c>
      <c r="Z817" s="21" t="str">
        <f t="shared" si="123"/>
        <v/>
      </c>
      <c r="AA817" s="21" t="str">
        <f t="shared" si="123"/>
        <v/>
      </c>
      <c r="AB817" s="38" t="str">
        <f t="shared" si="123"/>
        <v/>
      </c>
      <c r="AD817" s="36" t="str">
        <f>IF($N817="", "", IFERROR(INDEX(Campaigns!$D$11:$D$380, MATCH($N817, Campaigns!$E$11:$E$380, 0)), ""))</f>
        <v/>
      </c>
      <c r="AE817" s="38" t="str">
        <f>IF(COUNTIF($Q817:$AB817, "X")=0, "", IFERROR(INDEX('Intro &amp; Setup'!$T$17:$T$28, MATCH(INDEX($Q$10:$AB$10, $AC817, MATCH("X", $Q817:$AB817, 0)), 'Intro &amp; Setup'!$AA$17:$AA$28, 0)), ""))</f>
        <v/>
      </c>
      <c r="AG817" s="84" t="str">
        <f t="shared" si="120"/>
        <v/>
      </c>
      <c r="AI817" s="36">
        <f t="shared" si="121"/>
        <v>0</v>
      </c>
      <c r="AK817" s="36" t="str">
        <f t="shared" si="122"/>
        <v/>
      </c>
    </row>
    <row r="818" spans="1:37" x14ac:dyDescent="0.25">
      <c r="A818" s="34"/>
      <c r="B818" s="55"/>
      <c r="C818" s="56"/>
      <c r="D818" s="56"/>
      <c r="E818" s="56"/>
      <c r="F818" s="56"/>
      <c r="G818" s="57"/>
      <c r="H818" s="57"/>
      <c r="I818" s="58"/>
      <c r="J818" s="34"/>
      <c r="L818" s="36" t="str">
        <f>IF($B818="", "", IFERROR(FIND(Campaigns!$Q$4, $B818), ""))</f>
        <v/>
      </c>
      <c r="M818" s="73" t="str">
        <f t="shared" si="117"/>
        <v/>
      </c>
      <c r="N818" s="74" t="str">
        <f t="shared" si="118"/>
        <v/>
      </c>
      <c r="O818" s="22" t="str">
        <f t="shared" si="119"/>
        <v/>
      </c>
      <c r="Q818" s="20" t="str">
        <f t="shared" si="124"/>
        <v/>
      </c>
      <c r="R818" s="21" t="str">
        <f t="shared" si="123"/>
        <v/>
      </c>
      <c r="S818" s="21" t="str">
        <f t="shared" si="123"/>
        <v/>
      </c>
      <c r="T818" s="21" t="str">
        <f t="shared" si="123"/>
        <v/>
      </c>
      <c r="U818" s="21" t="str">
        <f t="shared" si="123"/>
        <v/>
      </c>
      <c r="V818" s="21" t="str">
        <f t="shared" si="123"/>
        <v/>
      </c>
      <c r="W818" s="21" t="str">
        <f t="shared" si="123"/>
        <v/>
      </c>
      <c r="X818" s="21" t="str">
        <f t="shared" si="123"/>
        <v/>
      </c>
      <c r="Y818" s="21" t="str">
        <f t="shared" si="123"/>
        <v/>
      </c>
      <c r="Z818" s="21" t="str">
        <f t="shared" si="123"/>
        <v/>
      </c>
      <c r="AA818" s="21" t="str">
        <f t="shared" ref="R818:AB841" si="125">IFERROR(IF(AA$10="", "", IF(LEFT($O818, AA$8)=AA$10, "X", "")), "")</f>
        <v/>
      </c>
      <c r="AB818" s="38" t="str">
        <f t="shared" si="125"/>
        <v/>
      </c>
      <c r="AD818" s="36" t="str">
        <f>IF($N818="", "", IFERROR(INDEX(Campaigns!$D$11:$D$380, MATCH($N818, Campaigns!$E$11:$E$380, 0)), ""))</f>
        <v/>
      </c>
      <c r="AE818" s="38" t="str">
        <f>IF(COUNTIF($Q818:$AB818, "X")=0, "", IFERROR(INDEX('Intro &amp; Setup'!$T$17:$T$28, MATCH(INDEX($Q$10:$AB$10, $AC818, MATCH("X", $Q818:$AB818, 0)), 'Intro &amp; Setup'!$AA$17:$AA$28, 0)), ""))</f>
        <v/>
      </c>
      <c r="AG818" s="84" t="str">
        <f t="shared" si="120"/>
        <v/>
      </c>
      <c r="AI818" s="36">
        <f t="shared" si="121"/>
        <v>0</v>
      </c>
      <c r="AK818" s="36" t="str">
        <f t="shared" si="122"/>
        <v/>
      </c>
    </row>
    <row r="819" spans="1:37" x14ac:dyDescent="0.25">
      <c r="A819" s="34"/>
      <c r="B819" s="55"/>
      <c r="C819" s="56"/>
      <c r="D819" s="56"/>
      <c r="E819" s="56"/>
      <c r="F819" s="56"/>
      <c r="G819" s="57"/>
      <c r="H819" s="57"/>
      <c r="I819" s="58"/>
      <c r="J819" s="34"/>
      <c r="L819" s="36" t="str">
        <f>IF($B819="", "", IFERROR(FIND(Campaigns!$Q$4, $B819), ""))</f>
        <v/>
      </c>
      <c r="M819" s="73" t="str">
        <f t="shared" si="117"/>
        <v/>
      </c>
      <c r="N819" s="74" t="str">
        <f t="shared" si="118"/>
        <v/>
      </c>
      <c r="O819" s="22" t="str">
        <f t="shared" si="119"/>
        <v/>
      </c>
      <c r="Q819" s="20" t="str">
        <f t="shared" si="124"/>
        <v/>
      </c>
      <c r="R819" s="21" t="str">
        <f t="shared" si="125"/>
        <v/>
      </c>
      <c r="S819" s="21" t="str">
        <f t="shared" si="125"/>
        <v/>
      </c>
      <c r="T819" s="21" t="str">
        <f t="shared" si="125"/>
        <v/>
      </c>
      <c r="U819" s="21" t="str">
        <f t="shared" si="125"/>
        <v/>
      </c>
      <c r="V819" s="21" t="str">
        <f t="shared" si="125"/>
        <v/>
      </c>
      <c r="W819" s="21" t="str">
        <f t="shared" si="125"/>
        <v/>
      </c>
      <c r="X819" s="21" t="str">
        <f t="shared" si="125"/>
        <v/>
      </c>
      <c r="Y819" s="21" t="str">
        <f t="shared" si="125"/>
        <v/>
      </c>
      <c r="Z819" s="21" t="str">
        <f t="shared" si="125"/>
        <v/>
      </c>
      <c r="AA819" s="21" t="str">
        <f t="shared" si="125"/>
        <v/>
      </c>
      <c r="AB819" s="38" t="str">
        <f t="shared" si="125"/>
        <v/>
      </c>
      <c r="AD819" s="36" t="str">
        <f>IF($N819="", "", IFERROR(INDEX(Campaigns!$D$11:$D$380, MATCH($N819, Campaigns!$E$11:$E$380, 0)), ""))</f>
        <v/>
      </c>
      <c r="AE819" s="38" t="str">
        <f>IF(COUNTIF($Q819:$AB819, "X")=0, "", IFERROR(INDEX('Intro &amp; Setup'!$T$17:$T$28, MATCH(INDEX($Q$10:$AB$10, $AC819, MATCH("X", $Q819:$AB819, 0)), 'Intro &amp; Setup'!$AA$17:$AA$28, 0)), ""))</f>
        <v/>
      </c>
      <c r="AG819" s="84" t="str">
        <f t="shared" si="120"/>
        <v/>
      </c>
      <c r="AI819" s="36">
        <f t="shared" si="121"/>
        <v>0</v>
      </c>
      <c r="AK819" s="36" t="str">
        <f t="shared" si="122"/>
        <v/>
      </c>
    </row>
    <row r="820" spans="1:37" x14ac:dyDescent="0.25">
      <c r="A820" s="34"/>
      <c r="B820" s="55"/>
      <c r="C820" s="56"/>
      <c r="D820" s="56"/>
      <c r="E820" s="56"/>
      <c r="F820" s="56"/>
      <c r="G820" s="57"/>
      <c r="H820" s="57"/>
      <c r="I820" s="58"/>
      <c r="J820" s="34"/>
      <c r="L820" s="36" t="str">
        <f>IF($B820="", "", IFERROR(FIND(Campaigns!$Q$4, $B820), ""))</f>
        <v/>
      </c>
      <c r="M820" s="73" t="str">
        <f t="shared" si="117"/>
        <v/>
      </c>
      <c r="N820" s="74" t="str">
        <f t="shared" si="118"/>
        <v/>
      </c>
      <c r="O820" s="22" t="str">
        <f t="shared" si="119"/>
        <v/>
      </c>
      <c r="Q820" s="20" t="str">
        <f t="shared" si="124"/>
        <v/>
      </c>
      <c r="R820" s="21" t="str">
        <f t="shared" si="125"/>
        <v/>
      </c>
      <c r="S820" s="21" t="str">
        <f t="shared" si="125"/>
        <v/>
      </c>
      <c r="T820" s="21" t="str">
        <f t="shared" si="125"/>
        <v/>
      </c>
      <c r="U820" s="21" t="str">
        <f t="shared" si="125"/>
        <v/>
      </c>
      <c r="V820" s="21" t="str">
        <f t="shared" si="125"/>
        <v/>
      </c>
      <c r="W820" s="21" t="str">
        <f t="shared" si="125"/>
        <v/>
      </c>
      <c r="X820" s="21" t="str">
        <f t="shared" si="125"/>
        <v/>
      </c>
      <c r="Y820" s="21" t="str">
        <f t="shared" si="125"/>
        <v/>
      </c>
      <c r="Z820" s="21" t="str">
        <f t="shared" si="125"/>
        <v/>
      </c>
      <c r="AA820" s="21" t="str">
        <f t="shared" si="125"/>
        <v/>
      </c>
      <c r="AB820" s="38" t="str">
        <f t="shared" si="125"/>
        <v/>
      </c>
      <c r="AD820" s="36" t="str">
        <f>IF($N820="", "", IFERROR(INDEX(Campaigns!$D$11:$D$380, MATCH($N820, Campaigns!$E$11:$E$380, 0)), ""))</f>
        <v/>
      </c>
      <c r="AE820" s="38" t="str">
        <f>IF(COUNTIF($Q820:$AB820, "X")=0, "", IFERROR(INDEX('Intro &amp; Setup'!$T$17:$T$28, MATCH(INDEX($Q$10:$AB$10, $AC820, MATCH("X", $Q820:$AB820, 0)), 'Intro &amp; Setup'!$AA$17:$AA$28, 0)), ""))</f>
        <v/>
      </c>
      <c r="AG820" s="84" t="str">
        <f t="shared" si="120"/>
        <v/>
      </c>
      <c r="AI820" s="36">
        <f t="shared" si="121"/>
        <v>0</v>
      </c>
      <c r="AK820" s="36" t="str">
        <f t="shared" si="122"/>
        <v/>
      </c>
    </row>
    <row r="821" spans="1:37" x14ac:dyDescent="0.25">
      <c r="A821" s="34"/>
      <c r="B821" s="55"/>
      <c r="C821" s="56"/>
      <c r="D821" s="56"/>
      <c r="E821" s="56"/>
      <c r="F821" s="56"/>
      <c r="G821" s="57"/>
      <c r="H821" s="57"/>
      <c r="I821" s="58"/>
      <c r="J821" s="34"/>
      <c r="L821" s="36" t="str">
        <f>IF($B821="", "", IFERROR(FIND(Campaigns!$Q$4, $B821), ""))</f>
        <v/>
      </c>
      <c r="M821" s="73" t="str">
        <f t="shared" si="117"/>
        <v/>
      </c>
      <c r="N821" s="74" t="str">
        <f t="shared" si="118"/>
        <v/>
      </c>
      <c r="O821" s="22" t="str">
        <f t="shared" si="119"/>
        <v/>
      </c>
      <c r="Q821" s="20" t="str">
        <f t="shared" si="124"/>
        <v/>
      </c>
      <c r="R821" s="21" t="str">
        <f t="shared" si="125"/>
        <v/>
      </c>
      <c r="S821" s="21" t="str">
        <f t="shared" si="125"/>
        <v/>
      </c>
      <c r="T821" s="21" t="str">
        <f t="shared" si="125"/>
        <v/>
      </c>
      <c r="U821" s="21" t="str">
        <f t="shared" si="125"/>
        <v/>
      </c>
      <c r="V821" s="21" t="str">
        <f t="shared" si="125"/>
        <v/>
      </c>
      <c r="W821" s="21" t="str">
        <f t="shared" si="125"/>
        <v/>
      </c>
      <c r="X821" s="21" t="str">
        <f t="shared" si="125"/>
        <v/>
      </c>
      <c r="Y821" s="21" t="str">
        <f t="shared" si="125"/>
        <v/>
      </c>
      <c r="Z821" s="21" t="str">
        <f t="shared" si="125"/>
        <v/>
      </c>
      <c r="AA821" s="21" t="str">
        <f t="shared" si="125"/>
        <v/>
      </c>
      <c r="AB821" s="38" t="str">
        <f t="shared" si="125"/>
        <v/>
      </c>
      <c r="AD821" s="36" t="str">
        <f>IF($N821="", "", IFERROR(INDEX(Campaigns!$D$11:$D$380, MATCH($N821, Campaigns!$E$11:$E$380, 0)), ""))</f>
        <v/>
      </c>
      <c r="AE821" s="38" t="str">
        <f>IF(COUNTIF($Q821:$AB821, "X")=0, "", IFERROR(INDEX('Intro &amp; Setup'!$T$17:$T$28, MATCH(INDEX($Q$10:$AB$10, $AC821, MATCH("X", $Q821:$AB821, 0)), 'Intro &amp; Setup'!$AA$17:$AA$28, 0)), ""))</f>
        <v/>
      </c>
      <c r="AG821" s="84" t="str">
        <f t="shared" si="120"/>
        <v/>
      </c>
      <c r="AI821" s="36">
        <f t="shared" si="121"/>
        <v>0</v>
      </c>
      <c r="AK821" s="36" t="str">
        <f t="shared" si="122"/>
        <v/>
      </c>
    </row>
    <row r="822" spans="1:37" x14ac:dyDescent="0.25">
      <c r="A822" s="34"/>
      <c r="B822" s="55"/>
      <c r="C822" s="56"/>
      <c r="D822" s="56"/>
      <c r="E822" s="56"/>
      <c r="F822" s="56"/>
      <c r="G822" s="57"/>
      <c r="H822" s="57"/>
      <c r="I822" s="58"/>
      <c r="J822" s="34"/>
      <c r="L822" s="36" t="str">
        <f>IF($B822="", "", IFERROR(FIND(Campaigns!$Q$4, $B822), ""))</f>
        <v/>
      </c>
      <c r="M822" s="73" t="str">
        <f t="shared" si="117"/>
        <v/>
      </c>
      <c r="N822" s="74" t="str">
        <f t="shared" si="118"/>
        <v/>
      </c>
      <c r="O822" s="22" t="str">
        <f t="shared" si="119"/>
        <v/>
      </c>
      <c r="Q822" s="20" t="str">
        <f t="shared" si="124"/>
        <v/>
      </c>
      <c r="R822" s="21" t="str">
        <f t="shared" si="125"/>
        <v/>
      </c>
      <c r="S822" s="21" t="str">
        <f t="shared" si="125"/>
        <v/>
      </c>
      <c r="T822" s="21" t="str">
        <f t="shared" si="125"/>
        <v/>
      </c>
      <c r="U822" s="21" t="str">
        <f t="shared" si="125"/>
        <v/>
      </c>
      <c r="V822" s="21" t="str">
        <f t="shared" si="125"/>
        <v/>
      </c>
      <c r="W822" s="21" t="str">
        <f t="shared" si="125"/>
        <v/>
      </c>
      <c r="X822" s="21" t="str">
        <f t="shared" si="125"/>
        <v/>
      </c>
      <c r="Y822" s="21" t="str">
        <f t="shared" si="125"/>
        <v/>
      </c>
      <c r="Z822" s="21" t="str">
        <f t="shared" si="125"/>
        <v/>
      </c>
      <c r="AA822" s="21" t="str">
        <f t="shared" si="125"/>
        <v/>
      </c>
      <c r="AB822" s="38" t="str">
        <f t="shared" si="125"/>
        <v/>
      </c>
      <c r="AD822" s="36" t="str">
        <f>IF($N822="", "", IFERROR(INDEX(Campaigns!$D$11:$D$380, MATCH($N822, Campaigns!$E$11:$E$380, 0)), ""))</f>
        <v/>
      </c>
      <c r="AE822" s="38" t="str">
        <f>IF(COUNTIF($Q822:$AB822, "X")=0, "", IFERROR(INDEX('Intro &amp; Setup'!$T$17:$T$28, MATCH(INDEX($Q$10:$AB$10, $AC822, MATCH("X", $Q822:$AB822, 0)), 'Intro &amp; Setup'!$AA$17:$AA$28, 0)), ""))</f>
        <v/>
      </c>
      <c r="AG822" s="84" t="str">
        <f t="shared" si="120"/>
        <v/>
      </c>
      <c r="AI822" s="36">
        <f t="shared" si="121"/>
        <v>0</v>
      </c>
      <c r="AK822" s="36" t="str">
        <f t="shared" si="122"/>
        <v/>
      </c>
    </row>
    <row r="823" spans="1:37" x14ac:dyDescent="0.25">
      <c r="A823" s="34"/>
      <c r="B823" s="55"/>
      <c r="C823" s="56"/>
      <c r="D823" s="56"/>
      <c r="E823" s="56"/>
      <c r="F823" s="56"/>
      <c r="G823" s="57"/>
      <c r="H823" s="57"/>
      <c r="I823" s="58"/>
      <c r="J823" s="34"/>
      <c r="L823" s="36" t="str">
        <f>IF($B823="", "", IFERROR(FIND(Campaigns!$Q$4, $B823), ""))</f>
        <v/>
      </c>
      <c r="M823" s="73" t="str">
        <f t="shared" si="117"/>
        <v/>
      </c>
      <c r="N823" s="74" t="str">
        <f t="shared" si="118"/>
        <v/>
      </c>
      <c r="O823" s="22" t="str">
        <f t="shared" si="119"/>
        <v/>
      </c>
      <c r="Q823" s="20" t="str">
        <f t="shared" si="124"/>
        <v/>
      </c>
      <c r="R823" s="21" t="str">
        <f t="shared" si="125"/>
        <v/>
      </c>
      <c r="S823" s="21" t="str">
        <f t="shared" si="125"/>
        <v/>
      </c>
      <c r="T823" s="21" t="str">
        <f t="shared" si="125"/>
        <v/>
      </c>
      <c r="U823" s="21" t="str">
        <f t="shared" si="125"/>
        <v/>
      </c>
      <c r="V823" s="21" t="str">
        <f t="shared" si="125"/>
        <v/>
      </c>
      <c r="W823" s="21" t="str">
        <f t="shared" si="125"/>
        <v/>
      </c>
      <c r="X823" s="21" t="str">
        <f t="shared" si="125"/>
        <v/>
      </c>
      <c r="Y823" s="21" t="str">
        <f t="shared" si="125"/>
        <v/>
      </c>
      <c r="Z823" s="21" t="str">
        <f t="shared" si="125"/>
        <v/>
      </c>
      <c r="AA823" s="21" t="str">
        <f t="shared" si="125"/>
        <v/>
      </c>
      <c r="AB823" s="38" t="str">
        <f t="shared" si="125"/>
        <v/>
      </c>
      <c r="AD823" s="36" t="str">
        <f>IF($N823="", "", IFERROR(INDEX(Campaigns!$D$11:$D$380, MATCH($N823, Campaigns!$E$11:$E$380, 0)), ""))</f>
        <v/>
      </c>
      <c r="AE823" s="38" t="str">
        <f>IF(COUNTIF($Q823:$AB823, "X")=0, "", IFERROR(INDEX('Intro &amp; Setup'!$T$17:$T$28, MATCH(INDEX($Q$10:$AB$10, $AC823, MATCH("X", $Q823:$AB823, 0)), 'Intro &amp; Setup'!$AA$17:$AA$28, 0)), ""))</f>
        <v/>
      </c>
      <c r="AG823" s="84" t="str">
        <f t="shared" si="120"/>
        <v/>
      </c>
      <c r="AI823" s="36">
        <f t="shared" si="121"/>
        <v>0</v>
      </c>
      <c r="AK823" s="36" t="str">
        <f t="shared" si="122"/>
        <v/>
      </c>
    </row>
    <row r="824" spans="1:37" x14ac:dyDescent="0.25">
      <c r="A824" s="34"/>
      <c r="B824" s="55"/>
      <c r="C824" s="56"/>
      <c r="D824" s="56"/>
      <c r="E824" s="56"/>
      <c r="F824" s="56"/>
      <c r="G824" s="57"/>
      <c r="H824" s="57"/>
      <c r="I824" s="58"/>
      <c r="J824" s="34"/>
      <c r="L824" s="36" t="str">
        <f>IF($B824="", "", IFERROR(FIND(Campaigns!$Q$4, $B824), ""))</f>
        <v/>
      </c>
      <c r="M824" s="73" t="str">
        <f t="shared" si="117"/>
        <v/>
      </c>
      <c r="N824" s="74" t="str">
        <f t="shared" si="118"/>
        <v/>
      </c>
      <c r="O824" s="22" t="str">
        <f t="shared" si="119"/>
        <v/>
      </c>
      <c r="Q824" s="20" t="str">
        <f t="shared" si="124"/>
        <v/>
      </c>
      <c r="R824" s="21" t="str">
        <f t="shared" si="125"/>
        <v/>
      </c>
      <c r="S824" s="21" t="str">
        <f t="shared" si="125"/>
        <v/>
      </c>
      <c r="T824" s="21" t="str">
        <f t="shared" si="125"/>
        <v/>
      </c>
      <c r="U824" s="21" t="str">
        <f t="shared" si="125"/>
        <v/>
      </c>
      <c r="V824" s="21" t="str">
        <f t="shared" si="125"/>
        <v/>
      </c>
      <c r="W824" s="21" t="str">
        <f t="shared" si="125"/>
        <v/>
      </c>
      <c r="X824" s="21" t="str">
        <f t="shared" si="125"/>
        <v/>
      </c>
      <c r="Y824" s="21" t="str">
        <f t="shared" si="125"/>
        <v/>
      </c>
      <c r="Z824" s="21" t="str">
        <f t="shared" si="125"/>
        <v/>
      </c>
      <c r="AA824" s="21" t="str">
        <f t="shared" si="125"/>
        <v/>
      </c>
      <c r="AB824" s="38" t="str">
        <f t="shared" si="125"/>
        <v/>
      </c>
      <c r="AD824" s="36" t="str">
        <f>IF($N824="", "", IFERROR(INDEX(Campaigns!$D$11:$D$380, MATCH($N824, Campaigns!$E$11:$E$380, 0)), ""))</f>
        <v/>
      </c>
      <c r="AE824" s="38" t="str">
        <f>IF(COUNTIF($Q824:$AB824, "X")=0, "", IFERROR(INDEX('Intro &amp; Setup'!$T$17:$T$28, MATCH(INDEX($Q$10:$AB$10, $AC824, MATCH("X", $Q824:$AB824, 0)), 'Intro &amp; Setup'!$AA$17:$AA$28, 0)), ""))</f>
        <v/>
      </c>
      <c r="AG824" s="84" t="str">
        <f t="shared" si="120"/>
        <v/>
      </c>
      <c r="AI824" s="36">
        <f t="shared" si="121"/>
        <v>0</v>
      </c>
      <c r="AK824" s="36" t="str">
        <f t="shared" si="122"/>
        <v/>
      </c>
    </row>
    <row r="825" spans="1:37" x14ac:dyDescent="0.25">
      <c r="A825" s="34"/>
      <c r="B825" s="55"/>
      <c r="C825" s="56"/>
      <c r="D825" s="56"/>
      <c r="E825" s="56"/>
      <c r="F825" s="56"/>
      <c r="G825" s="57"/>
      <c r="H825" s="57"/>
      <c r="I825" s="58"/>
      <c r="J825" s="34"/>
      <c r="L825" s="36" t="str">
        <f>IF($B825="", "", IFERROR(FIND(Campaigns!$Q$4, $B825), ""))</f>
        <v/>
      </c>
      <c r="M825" s="73" t="str">
        <f t="shared" si="117"/>
        <v/>
      </c>
      <c r="N825" s="74" t="str">
        <f t="shared" si="118"/>
        <v/>
      </c>
      <c r="O825" s="22" t="str">
        <f t="shared" si="119"/>
        <v/>
      </c>
      <c r="Q825" s="20" t="str">
        <f t="shared" si="124"/>
        <v/>
      </c>
      <c r="R825" s="21" t="str">
        <f t="shared" si="125"/>
        <v/>
      </c>
      <c r="S825" s="21" t="str">
        <f t="shared" si="125"/>
        <v/>
      </c>
      <c r="T825" s="21" t="str">
        <f t="shared" si="125"/>
        <v/>
      </c>
      <c r="U825" s="21" t="str">
        <f t="shared" si="125"/>
        <v/>
      </c>
      <c r="V825" s="21" t="str">
        <f t="shared" si="125"/>
        <v/>
      </c>
      <c r="W825" s="21" t="str">
        <f t="shared" si="125"/>
        <v/>
      </c>
      <c r="X825" s="21" t="str">
        <f t="shared" si="125"/>
        <v/>
      </c>
      <c r="Y825" s="21" t="str">
        <f t="shared" si="125"/>
        <v/>
      </c>
      <c r="Z825" s="21" t="str">
        <f t="shared" si="125"/>
        <v/>
      </c>
      <c r="AA825" s="21" t="str">
        <f t="shared" si="125"/>
        <v/>
      </c>
      <c r="AB825" s="38" t="str">
        <f t="shared" si="125"/>
        <v/>
      </c>
      <c r="AD825" s="36" t="str">
        <f>IF($N825="", "", IFERROR(INDEX(Campaigns!$D$11:$D$380, MATCH($N825, Campaigns!$E$11:$E$380, 0)), ""))</f>
        <v/>
      </c>
      <c r="AE825" s="38" t="str">
        <f>IF(COUNTIF($Q825:$AB825, "X")=0, "", IFERROR(INDEX('Intro &amp; Setup'!$T$17:$T$28, MATCH(INDEX($Q$10:$AB$10, $AC825, MATCH("X", $Q825:$AB825, 0)), 'Intro &amp; Setup'!$AA$17:$AA$28, 0)), ""))</f>
        <v/>
      </c>
      <c r="AG825" s="84" t="str">
        <f t="shared" si="120"/>
        <v/>
      </c>
      <c r="AI825" s="36">
        <f t="shared" si="121"/>
        <v>0</v>
      </c>
      <c r="AK825" s="36" t="str">
        <f t="shared" si="122"/>
        <v/>
      </c>
    </row>
    <row r="826" spans="1:37" x14ac:dyDescent="0.25">
      <c r="A826" s="34"/>
      <c r="B826" s="55"/>
      <c r="C826" s="56"/>
      <c r="D826" s="56"/>
      <c r="E826" s="56"/>
      <c r="F826" s="56"/>
      <c r="G826" s="57"/>
      <c r="H826" s="57"/>
      <c r="I826" s="58"/>
      <c r="J826" s="34"/>
      <c r="L826" s="36" t="str">
        <f>IF($B826="", "", IFERROR(FIND(Campaigns!$Q$4, $B826), ""))</f>
        <v/>
      </c>
      <c r="M826" s="73" t="str">
        <f t="shared" si="117"/>
        <v/>
      </c>
      <c r="N826" s="74" t="str">
        <f t="shared" si="118"/>
        <v/>
      </c>
      <c r="O826" s="22" t="str">
        <f t="shared" si="119"/>
        <v/>
      </c>
      <c r="Q826" s="20" t="str">
        <f t="shared" si="124"/>
        <v/>
      </c>
      <c r="R826" s="21" t="str">
        <f t="shared" si="125"/>
        <v/>
      </c>
      <c r="S826" s="21" t="str">
        <f t="shared" si="125"/>
        <v/>
      </c>
      <c r="T826" s="21" t="str">
        <f t="shared" si="125"/>
        <v/>
      </c>
      <c r="U826" s="21" t="str">
        <f t="shared" si="125"/>
        <v/>
      </c>
      <c r="V826" s="21" t="str">
        <f t="shared" si="125"/>
        <v/>
      </c>
      <c r="W826" s="21" t="str">
        <f t="shared" si="125"/>
        <v/>
      </c>
      <c r="X826" s="21" t="str">
        <f t="shared" si="125"/>
        <v/>
      </c>
      <c r="Y826" s="21" t="str">
        <f t="shared" si="125"/>
        <v/>
      </c>
      <c r="Z826" s="21" t="str">
        <f t="shared" si="125"/>
        <v/>
      </c>
      <c r="AA826" s="21" t="str">
        <f t="shared" si="125"/>
        <v/>
      </c>
      <c r="AB826" s="38" t="str">
        <f t="shared" si="125"/>
        <v/>
      </c>
      <c r="AD826" s="36" t="str">
        <f>IF($N826="", "", IFERROR(INDEX(Campaigns!$D$11:$D$380, MATCH($N826, Campaigns!$E$11:$E$380, 0)), ""))</f>
        <v/>
      </c>
      <c r="AE826" s="38" t="str">
        <f>IF(COUNTIF($Q826:$AB826, "X")=0, "", IFERROR(INDEX('Intro &amp; Setup'!$T$17:$T$28, MATCH(INDEX($Q$10:$AB$10, $AC826, MATCH("X", $Q826:$AB826, 0)), 'Intro &amp; Setup'!$AA$17:$AA$28, 0)), ""))</f>
        <v/>
      </c>
      <c r="AG826" s="84" t="str">
        <f t="shared" si="120"/>
        <v/>
      </c>
      <c r="AI826" s="36">
        <f t="shared" si="121"/>
        <v>0</v>
      </c>
      <c r="AK826" s="36" t="str">
        <f t="shared" si="122"/>
        <v/>
      </c>
    </row>
    <row r="827" spans="1:37" x14ac:dyDescent="0.25">
      <c r="A827" s="34"/>
      <c r="B827" s="55"/>
      <c r="C827" s="56"/>
      <c r="D827" s="56"/>
      <c r="E827" s="56"/>
      <c r="F827" s="56"/>
      <c r="G827" s="57"/>
      <c r="H827" s="57"/>
      <c r="I827" s="58"/>
      <c r="J827" s="34"/>
      <c r="L827" s="36" t="str">
        <f>IF($B827="", "", IFERROR(FIND(Campaigns!$Q$4, $B827), ""))</f>
        <v/>
      </c>
      <c r="M827" s="73" t="str">
        <f t="shared" si="117"/>
        <v/>
      </c>
      <c r="N827" s="74" t="str">
        <f t="shared" si="118"/>
        <v/>
      </c>
      <c r="O827" s="22" t="str">
        <f t="shared" si="119"/>
        <v/>
      </c>
      <c r="Q827" s="20" t="str">
        <f t="shared" si="124"/>
        <v/>
      </c>
      <c r="R827" s="21" t="str">
        <f t="shared" si="125"/>
        <v/>
      </c>
      <c r="S827" s="21" t="str">
        <f t="shared" si="125"/>
        <v/>
      </c>
      <c r="T827" s="21" t="str">
        <f t="shared" si="125"/>
        <v/>
      </c>
      <c r="U827" s="21" t="str">
        <f t="shared" si="125"/>
        <v/>
      </c>
      <c r="V827" s="21" t="str">
        <f t="shared" si="125"/>
        <v/>
      </c>
      <c r="W827" s="21" t="str">
        <f t="shared" si="125"/>
        <v/>
      </c>
      <c r="X827" s="21" t="str">
        <f t="shared" si="125"/>
        <v/>
      </c>
      <c r="Y827" s="21" t="str">
        <f t="shared" si="125"/>
        <v/>
      </c>
      <c r="Z827" s="21" t="str">
        <f t="shared" si="125"/>
        <v/>
      </c>
      <c r="AA827" s="21" t="str">
        <f t="shared" si="125"/>
        <v/>
      </c>
      <c r="AB827" s="38" t="str">
        <f t="shared" si="125"/>
        <v/>
      </c>
      <c r="AD827" s="36" t="str">
        <f>IF($N827="", "", IFERROR(INDEX(Campaigns!$D$11:$D$380, MATCH($N827, Campaigns!$E$11:$E$380, 0)), ""))</f>
        <v/>
      </c>
      <c r="AE827" s="38" t="str">
        <f>IF(COUNTIF($Q827:$AB827, "X")=0, "", IFERROR(INDEX('Intro &amp; Setup'!$T$17:$T$28, MATCH(INDEX($Q$10:$AB$10, $AC827, MATCH("X", $Q827:$AB827, 0)), 'Intro &amp; Setup'!$AA$17:$AA$28, 0)), ""))</f>
        <v/>
      </c>
      <c r="AG827" s="84" t="str">
        <f t="shared" si="120"/>
        <v/>
      </c>
      <c r="AI827" s="36">
        <f t="shared" si="121"/>
        <v>0</v>
      </c>
      <c r="AK827" s="36" t="str">
        <f t="shared" si="122"/>
        <v/>
      </c>
    </row>
    <row r="828" spans="1:37" x14ac:dyDescent="0.25">
      <c r="A828" s="34"/>
      <c r="B828" s="55"/>
      <c r="C828" s="56"/>
      <c r="D828" s="56"/>
      <c r="E828" s="56"/>
      <c r="F828" s="56"/>
      <c r="G828" s="57"/>
      <c r="H828" s="57"/>
      <c r="I828" s="58"/>
      <c r="J828" s="34"/>
      <c r="L828" s="36" t="str">
        <f>IF($B828="", "", IFERROR(FIND(Campaigns!$Q$4, $B828), ""))</f>
        <v/>
      </c>
      <c r="M828" s="73" t="str">
        <f t="shared" si="117"/>
        <v/>
      </c>
      <c r="N828" s="74" t="str">
        <f t="shared" si="118"/>
        <v/>
      </c>
      <c r="O828" s="22" t="str">
        <f t="shared" si="119"/>
        <v/>
      </c>
      <c r="Q828" s="20" t="str">
        <f t="shared" si="124"/>
        <v/>
      </c>
      <c r="R828" s="21" t="str">
        <f t="shared" si="125"/>
        <v/>
      </c>
      <c r="S828" s="21" t="str">
        <f t="shared" si="125"/>
        <v/>
      </c>
      <c r="T828" s="21" t="str">
        <f t="shared" si="125"/>
        <v/>
      </c>
      <c r="U828" s="21" t="str">
        <f t="shared" si="125"/>
        <v/>
      </c>
      <c r="V828" s="21" t="str">
        <f t="shared" si="125"/>
        <v/>
      </c>
      <c r="W828" s="21" t="str">
        <f t="shared" si="125"/>
        <v/>
      </c>
      <c r="X828" s="21" t="str">
        <f t="shared" si="125"/>
        <v/>
      </c>
      <c r="Y828" s="21" t="str">
        <f t="shared" si="125"/>
        <v/>
      </c>
      <c r="Z828" s="21" t="str">
        <f t="shared" si="125"/>
        <v/>
      </c>
      <c r="AA828" s="21" t="str">
        <f t="shared" si="125"/>
        <v/>
      </c>
      <c r="AB828" s="38" t="str">
        <f t="shared" si="125"/>
        <v/>
      </c>
      <c r="AD828" s="36" t="str">
        <f>IF($N828="", "", IFERROR(INDEX(Campaigns!$D$11:$D$380, MATCH($N828, Campaigns!$E$11:$E$380, 0)), ""))</f>
        <v/>
      </c>
      <c r="AE828" s="38" t="str">
        <f>IF(COUNTIF($Q828:$AB828, "X")=0, "", IFERROR(INDEX('Intro &amp; Setup'!$T$17:$T$28, MATCH(INDEX($Q$10:$AB$10, $AC828, MATCH("X", $Q828:$AB828, 0)), 'Intro &amp; Setup'!$AA$17:$AA$28, 0)), ""))</f>
        <v/>
      </c>
      <c r="AG828" s="84" t="str">
        <f t="shared" si="120"/>
        <v/>
      </c>
      <c r="AI828" s="36">
        <f t="shared" si="121"/>
        <v>0</v>
      </c>
      <c r="AK828" s="36" t="str">
        <f t="shared" si="122"/>
        <v/>
      </c>
    </row>
    <row r="829" spans="1:37" x14ac:dyDescent="0.25">
      <c r="A829" s="34"/>
      <c r="B829" s="55"/>
      <c r="C829" s="56"/>
      <c r="D829" s="56"/>
      <c r="E829" s="56"/>
      <c r="F829" s="56"/>
      <c r="G829" s="57"/>
      <c r="H829" s="57"/>
      <c r="I829" s="58"/>
      <c r="J829" s="34"/>
      <c r="L829" s="36" t="str">
        <f>IF($B829="", "", IFERROR(FIND(Campaigns!$Q$4, $B829), ""))</f>
        <v/>
      </c>
      <c r="M829" s="73" t="str">
        <f t="shared" si="117"/>
        <v/>
      </c>
      <c r="N829" s="74" t="str">
        <f t="shared" si="118"/>
        <v/>
      </c>
      <c r="O829" s="22" t="str">
        <f t="shared" si="119"/>
        <v/>
      </c>
      <c r="Q829" s="20" t="str">
        <f t="shared" si="124"/>
        <v/>
      </c>
      <c r="R829" s="21" t="str">
        <f t="shared" si="125"/>
        <v/>
      </c>
      <c r="S829" s="21" t="str">
        <f t="shared" si="125"/>
        <v/>
      </c>
      <c r="T829" s="21" t="str">
        <f t="shared" si="125"/>
        <v/>
      </c>
      <c r="U829" s="21" t="str">
        <f t="shared" si="125"/>
        <v/>
      </c>
      <c r="V829" s="21" t="str">
        <f t="shared" si="125"/>
        <v/>
      </c>
      <c r="W829" s="21" t="str">
        <f t="shared" si="125"/>
        <v/>
      </c>
      <c r="X829" s="21" t="str">
        <f t="shared" si="125"/>
        <v/>
      </c>
      <c r="Y829" s="21" t="str">
        <f t="shared" si="125"/>
        <v/>
      </c>
      <c r="Z829" s="21" t="str">
        <f t="shared" si="125"/>
        <v/>
      </c>
      <c r="AA829" s="21" t="str">
        <f t="shared" si="125"/>
        <v/>
      </c>
      <c r="AB829" s="38" t="str">
        <f t="shared" si="125"/>
        <v/>
      </c>
      <c r="AD829" s="36" t="str">
        <f>IF($N829="", "", IFERROR(INDEX(Campaigns!$D$11:$D$380, MATCH($N829, Campaigns!$E$11:$E$380, 0)), ""))</f>
        <v/>
      </c>
      <c r="AE829" s="38" t="str">
        <f>IF(COUNTIF($Q829:$AB829, "X")=0, "", IFERROR(INDEX('Intro &amp; Setup'!$T$17:$T$28, MATCH(INDEX($Q$10:$AB$10, $AC829, MATCH("X", $Q829:$AB829, 0)), 'Intro &amp; Setup'!$AA$17:$AA$28, 0)), ""))</f>
        <v/>
      </c>
      <c r="AG829" s="84" t="str">
        <f t="shared" si="120"/>
        <v/>
      </c>
      <c r="AI829" s="36">
        <f t="shared" si="121"/>
        <v>0</v>
      </c>
      <c r="AK829" s="36" t="str">
        <f t="shared" si="122"/>
        <v/>
      </c>
    </row>
    <row r="830" spans="1:37" x14ac:dyDescent="0.25">
      <c r="A830" s="34"/>
      <c r="B830" s="55"/>
      <c r="C830" s="56"/>
      <c r="D830" s="56"/>
      <c r="E830" s="56"/>
      <c r="F830" s="56"/>
      <c r="G830" s="57"/>
      <c r="H830" s="57"/>
      <c r="I830" s="58"/>
      <c r="J830" s="34"/>
      <c r="L830" s="36" t="str">
        <f>IF($B830="", "", IFERROR(FIND(Campaigns!$Q$4, $B830), ""))</f>
        <v/>
      </c>
      <c r="M830" s="73" t="str">
        <f t="shared" si="117"/>
        <v/>
      </c>
      <c r="N830" s="74" t="str">
        <f t="shared" si="118"/>
        <v/>
      </c>
      <c r="O830" s="22" t="str">
        <f t="shared" si="119"/>
        <v/>
      </c>
      <c r="Q830" s="20" t="str">
        <f t="shared" si="124"/>
        <v/>
      </c>
      <c r="R830" s="21" t="str">
        <f t="shared" si="125"/>
        <v/>
      </c>
      <c r="S830" s="21" t="str">
        <f t="shared" si="125"/>
        <v/>
      </c>
      <c r="T830" s="21" t="str">
        <f t="shared" si="125"/>
        <v/>
      </c>
      <c r="U830" s="21" t="str">
        <f t="shared" si="125"/>
        <v/>
      </c>
      <c r="V830" s="21" t="str">
        <f t="shared" si="125"/>
        <v/>
      </c>
      <c r="W830" s="21" t="str">
        <f t="shared" si="125"/>
        <v/>
      </c>
      <c r="X830" s="21" t="str">
        <f t="shared" si="125"/>
        <v/>
      </c>
      <c r="Y830" s="21" t="str">
        <f t="shared" si="125"/>
        <v/>
      </c>
      <c r="Z830" s="21" t="str">
        <f t="shared" si="125"/>
        <v/>
      </c>
      <c r="AA830" s="21" t="str">
        <f t="shared" si="125"/>
        <v/>
      </c>
      <c r="AB830" s="38" t="str">
        <f t="shared" si="125"/>
        <v/>
      </c>
      <c r="AD830" s="36" t="str">
        <f>IF($N830="", "", IFERROR(INDEX(Campaigns!$D$11:$D$380, MATCH($N830, Campaigns!$E$11:$E$380, 0)), ""))</f>
        <v/>
      </c>
      <c r="AE830" s="38" t="str">
        <f>IF(COUNTIF($Q830:$AB830, "X")=0, "", IFERROR(INDEX('Intro &amp; Setup'!$T$17:$T$28, MATCH(INDEX($Q$10:$AB$10, $AC830, MATCH("X", $Q830:$AB830, 0)), 'Intro &amp; Setup'!$AA$17:$AA$28, 0)), ""))</f>
        <v/>
      </c>
      <c r="AG830" s="84" t="str">
        <f t="shared" si="120"/>
        <v/>
      </c>
      <c r="AI830" s="36">
        <f t="shared" si="121"/>
        <v>0</v>
      </c>
      <c r="AK830" s="36" t="str">
        <f t="shared" si="122"/>
        <v/>
      </c>
    </row>
    <row r="831" spans="1:37" x14ac:dyDescent="0.25">
      <c r="A831" s="34"/>
      <c r="B831" s="55"/>
      <c r="C831" s="56"/>
      <c r="D831" s="56"/>
      <c r="E831" s="56"/>
      <c r="F831" s="56"/>
      <c r="G831" s="57"/>
      <c r="H831" s="57"/>
      <c r="I831" s="58"/>
      <c r="J831" s="34"/>
      <c r="L831" s="36" t="str">
        <f>IF($B831="", "", IFERROR(FIND(Campaigns!$Q$4, $B831), ""))</f>
        <v/>
      </c>
      <c r="M831" s="73" t="str">
        <f t="shared" si="117"/>
        <v/>
      </c>
      <c r="N831" s="74" t="str">
        <f t="shared" si="118"/>
        <v/>
      </c>
      <c r="O831" s="22" t="str">
        <f t="shared" si="119"/>
        <v/>
      </c>
      <c r="Q831" s="20" t="str">
        <f t="shared" si="124"/>
        <v/>
      </c>
      <c r="R831" s="21" t="str">
        <f t="shared" si="125"/>
        <v/>
      </c>
      <c r="S831" s="21" t="str">
        <f t="shared" si="125"/>
        <v/>
      </c>
      <c r="T831" s="21" t="str">
        <f t="shared" si="125"/>
        <v/>
      </c>
      <c r="U831" s="21" t="str">
        <f t="shared" si="125"/>
        <v/>
      </c>
      <c r="V831" s="21" t="str">
        <f t="shared" si="125"/>
        <v/>
      </c>
      <c r="W831" s="21" t="str">
        <f t="shared" si="125"/>
        <v/>
      </c>
      <c r="X831" s="21" t="str">
        <f t="shared" si="125"/>
        <v/>
      </c>
      <c r="Y831" s="21" t="str">
        <f t="shared" si="125"/>
        <v/>
      </c>
      <c r="Z831" s="21" t="str">
        <f t="shared" si="125"/>
        <v/>
      </c>
      <c r="AA831" s="21" t="str">
        <f t="shared" si="125"/>
        <v/>
      </c>
      <c r="AB831" s="38" t="str">
        <f t="shared" si="125"/>
        <v/>
      </c>
      <c r="AD831" s="36" t="str">
        <f>IF($N831="", "", IFERROR(INDEX(Campaigns!$D$11:$D$380, MATCH($N831, Campaigns!$E$11:$E$380, 0)), ""))</f>
        <v/>
      </c>
      <c r="AE831" s="38" t="str">
        <f>IF(COUNTIF($Q831:$AB831, "X")=0, "", IFERROR(INDEX('Intro &amp; Setup'!$T$17:$T$28, MATCH(INDEX($Q$10:$AB$10, $AC831, MATCH("X", $Q831:$AB831, 0)), 'Intro &amp; Setup'!$AA$17:$AA$28, 0)), ""))</f>
        <v/>
      </c>
      <c r="AG831" s="84" t="str">
        <f t="shared" si="120"/>
        <v/>
      </c>
      <c r="AI831" s="36">
        <f t="shared" si="121"/>
        <v>0</v>
      </c>
      <c r="AK831" s="36" t="str">
        <f t="shared" si="122"/>
        <v/>
      </c>
    </row>
    <row r="832" spans="1:37" x14ac:dyDescent="0.25">
      <c r="A832" s="34"/>
      <c r="B832" s="55"/>
      <c r="C832" s="56"/>
      <c r="D832" s="56"/>
      <c r="E832" s="56"/>
      <c r="F832" s="56"/>
      <c r="G832" s="57"/>
      <c r="H832" s="57"/>
      <c r="I832" s="58"/>
      <c r="J832" s="34"/>
      <c r="L832" s="36" t="str">
        <f>IF($B832="", "", IFERROR(FIND(Campaigns!$Q$4, $B832), ""))</f>
        <v/>
      </c>
      <c r="M832" s="73" t="str">
        <f t="shared" si="117"/>
        <v/>
      </c>
      <c r="N832" s="74" t="str">
        <f t="shared" si="118"/>
        <v/>
      </c>
      <c r="O832" s="22" t="str">
        <f t="shared" si="119"/>
        <v/>
      </c>
      <c r="Q832" s="20" t="str">
        <f t="shared" si="124"/>
        <v/>
      </c>
      <c r="R832" s="21" t="str">
        <f t="shared" si="125"/>
        <v/>
      </c>
      <c r="S832" s="21" t="str">
        <f t="shared" si="125"/>
        <v/>
      </c>
      <c r="T832" s="21" t="str">
        <f t="shared" si="125"/>
        <v/>
      </c>
      <c r="U832" s="21" t="str">
        <f t="shared" si="125"/>
        <v/>
      </c>
      <c r="V832" s="21" t="str">
        <f t="shared" si="125"/>
        <v/>
      </c>
      <c r="W832" s="21" t="str">
        <f t="shared" si="125"/>
        <v/>
      </c>
      <c r="X832" s="21" t="str">
        <f t="shared" si="125"/>
        <v/>
      </c>
      <c r="Y832" s="21" t="str">
        <f t="shared" si="125"/>
        <v/>
      </c>
      <c r="Z832" s="21" t="str">
        <f t="shared" si="125"/>
        <v/>
      </c>
      <c r="AA832" s="21" t="str">
        <f t="shared" si="125"/>
        <v/>
      </c>
      <c r="AB832" s="38" t="str">
        <f t="shared" si="125"/>
        <v/>
      </c>
      <c r="AD832" s="36" t="str">
        <f>IF($N832="", "", IFERROR(INDEX(Campaigns!$D$11:$D$380, MATCH($N832, Campaigns!$E$11:$E$380, 0)), ""))</f>
        <v/>
      </c>
      <c r="AE832" s="38" t="str">
        <f>IF(COUNTIF($Q832:$AB832, "X")=0, "", IFERROR(INDEX('Intro &amp; Setup'!$T$17:$T$28, MATCH(INDEX($Q$10:$AB$10, $AC832, MATCH("X", $Q832:$AB832, 0)), 'Intro &amp; Setup'!$AA$17:$AA$28, 0)), ""))</f>
        <v/>
      </c>
      <c r="AG832" s="84" t="str">
        <f t="shared" si="120"/>
        <v/>
      </c>
      <c r="AI832" s="36">
        <f t="shared" si="121"/>
        <v>0</v>
      </c>
      <c r="AK832" s="36" t="str">
        <f t="shared" si="122"/>
        <v/>
      </c>
    </row>
    <row r="833" spans="1:37" x14ac:dyDescent="0.25">
      <c r="A833" s="34"/>
      <c r="B833" s="55"/>
      <c r="C833" s="56"/>
      <c r="D833" s="56"/>
      <c r="E833" s="56"/>
      <c r="F833" s="56"/>
      <c r="G833" s="57"/>
      <c r="H833" s="57"/>
      <c r="I833" s="58"/>
      <c r="J833" s="34"/>
      <c r="L833" s="36" t="str">
        <f>IF($B833="", "", IFERROR(FIND(Campaigns!$Q$4, $B833), ""))</f>
        <v/>
      </c>
      <c r="M833" s="73" t="str">
        <f t="shared" si="117"/>
        <v/>
      </c>
      <c r="N833" s="74" t="str">
        <f t="shared" si="118"/>
        <v/>
      </c>
      <c r="O833" s="22" t="str">
        <f t="shared" si="119"/>
        <v/>
      </c>
      <c r="Q833" s="20" t="str">
        <f t="shared" si="124"/>
        <v/>
      </c>
      <c r="R833" s="21" t="str">
        <f t="shared" si="125"/>
        <v/>
      </c>
      <c r="S833" s="21" t="str">
        <f t="shared" si="125"/>
        <v/>
      </c>
      <c r="T833" s="21" t="str">
        <f t="shared" si="125"/>
        <v/>
      </c>
      <c r="U833" s="21" t="str">
        <f t="shared" si="125"/>
        <v/>
      </c>
      <c r="V833" s="21" t="str">
        <f t="shared" si="125"/>
        <v/>
      </c>
      <c r="W833" s="21" t="str">
        <f t="shared" si="125"/>
        <v/>
      </c>
      <c r="X833" s="21" t="str">
        <f t="shared" si="125"/>
        <v/>
      </c>
      <c r="Y833" s="21" t="str">
        <f t="shared" si="125"/>
        <v/>
      </c>
      <c r="Z833" s="21" t="str">
        <f t="shared" si="125"/>
        <v/>
      </c>
      <c r="AA833" s="21" t="str">
        <f t="shared" si="125"/>
        <v/>
      </c>
      <c r="AB833" s="38" t="str">
        <f t="shared" si="125"/>
        <v/>
      </c>
      <c r="AD833" s="36" t="str">
        <f>IF($N833="", "", IFERROR(INDEX(Campaigns!$D$11:$D$380, MATCH($N833, Campaigns!$E$11:$E$380, 0)), ""))</f>
        <v/>
      </c>
      <c r="AE833" s="38" t="str">
        <f>IF(COUNTIF($Q833:$AB833, "X")=0, "", IFERROR(INDEX('Intro &amp; Setup'!$T$17:$T$28, MATCH(INDEX($Q$10:$AB$10, $AC833, MATCH("X", $Q833:$AB833, 0)), 'Intro &amp; Setup'!$AA$17:$AA$28, 0)), ""))</f>
        <v/>
      </c>
      <c r="AG833" s="84" t="str">
        <f t="shared" si="120"/>
        <v/>
      </c>
      <c r="AI833" s="36">
        <f t="shared" si="121"/>
        <v>0</v>
      </c>
      <c r="AK833" s="36" t="str">
        <f t="shared" si="122"/>
        <v/>
      </c>
    </row>
    <row r="834" spans="1:37" x14ac:dyDescent="0.25">
      <c r="A834" s="34"/>
      <c r="B834" s="55"/>
      <c r="C834" s="56"/>
      <c r="D834" s="56"/>
      <c r="E834" s="56"/>
      <c r="F834" s="56"/>
      <c r="G834" s="57"/>
      <c r="H834" s="57"/>
      <c r="I834" s="58"/>
      <c r="J834" s="34"/>
      <c r="L834" s="36" t="str">
        <f>IF($B834="", "", IFERROR(FIND(Campaigns!$Q$4, $B834), ""))</f>
        <v/>
      </c>
      <c r="M834" s="73" t="str">
        <f t="shared" si="117"/>
        <v/>
      </c>
      <c r="N834" s="74" t="str">
        <f t="shared" si="118"/>
        <v/>
      </c>
      <c r="O834" s="22" t="str">
        <f t="shared" si="119"/>
        <v/>
      </c>
      <c r="Q834" s="20" t="str">
        <f t="shared" si="124"/>
        <v/>
      </c>
      <c r="R834" s="21" t="str">
        <f t="shared" si="125"/>
        <v/>
      </c>
      <c r="S834" s="21" t="str">
        <f t="shared" si="125"/>
        <v/>
      </c>
      <c r="T834" s="21" t="str">
        <f t="shared" si="125"/>
        <v/>
      </c>
      <c r="U834" s="21" t="str">
        <f t="shared" si="125"/>
        <v/>
      </c>
      <c r="V834" s="21" t="str">
        <f t="shared" si="125"/>
        <v/>
      </c>
      <c r="W834" s="21" t="str">
        <f t="shared" si="125"/>
        <v/>
      </c>
      <c r="X834" s="21" t="str">
        <f t="shared" si="125"/>
        <v/>
      </c>
      <c r="Y834" s="21" t="str">
        <f t="shared" si="125"/>
        <v/>
      </c>
      <c r="Z834" s="21" t="str">
        <f t="shared" si="125"/>
        <v/>
      </c>
      <c r="AA834" s="21" t="str">
        <f t="shared" si="125"/>
        <v/>
      </c>
      <c r="AB834" s="38" t="str">
        <f t="shared" si="125"/>
        <v/>
      </c>
      <c r="AD834" s="36" t="str">
        <f>IF($N834="", "", IFERROR(INDEX(Campaigns!$D$11:$D$380, MATCH($N834, Campaigns!$E$11:$E$380, 0)), ""))</f>
        <v/>
      </c>
      <c r="AE834" s="38" t="str">
        <f>IF(COUNTIF($Q834:$AB834, "X")=0, "", IFERROR(INDEX('Intro &amp; Setup'!$T$17:$T$28, MATCH(INDEX($Q$10:$AB$10, $AC834, MATCH("X", $Q834:$AB834, 0)), 'Intro &amp; Setup'!$AA$17:$AA$28, 0)), ""))</f>
        <v/>
      </c>
      <c r="AG834" s="84" t="str">
        <f t="shared" si="120"/>
        <v/>
      </c>
      <c r="AI834" s="36">
        <f t="shared" si="121"/>
        <v>0</v>
      </c>
      <c r="AK834" s="36" t="str">
        <f t="shared" si="122"/>
        <v/>
      </c>
    </row>
    <row r="835" spans="1:37" x14ac:dyDescent="0.25">
      <c r="A835" s="34"/>
      <c r="B835" s="55"/>
      <c r="C835" s="56"/>
      <c r="D835" s="56"/>
      <c r="E835" s="56"/>
      <c r="F835" s="56"/>
      <c r="G835" s="57"/>
      <c r="H835" s="57"/>
      <c r="I835" s="58"/>
      <c r="J835" s="34"/>
      <c r="L835" s="36" t="str">
        <f>IF($B835="", "", IFERROR(FIND(Campaigns!$Q$4, $B835), ""))</f>
        <v/>
      </c>
      <c r="M835" s="73" t="str">
        <f t="shared" si="117"/>
        <v/>
      </c>
      <c r="N835" s="74" t="str">
        <f t="shared" si="118"/>
        <v/>
      </c>
      <c r="O835" s="22" t="str">
        <f t="shared" si="119"/>
        <v/>
      </c>
      <c r="Q835" s="20" t="str">
        <f t="shared" si="124"/>
        <v/>
      </c>
      <c r="R835" s="21" t="str">
        <f t="shared" si="125"/>
        <v/>
      </c>
      <c r="S835" s="21" t="str">
        <f t="shared" si="125"/>
        <v/>
      </c>
      <c r="T835" s="21" t="str">
        <f t="shared" si="125"/>
        <v/>
      </c>
      <c r="U835" s="21" t="str">
        <f t="shared" si="125"/>
        <v/>
      </c>
      <c r="V835" s="21" t="str">
        <f t="shared" si="125"/>
        <v/>
      </c>
      <c r="W835" s="21" t="str">
        <f t="shared" si="125"/>
        <v/>
      </c>
      <c r="X835" s="21" t="str">
        <f t="shared" si="125"/>
        <v/>
      </c>
      <c r="Y835" s="21" t="str">
        <f t="shared" si="125"/>
        <v/>
      </c>
      <c r="Z835" s="21" t="str">
        <f t="shared" si="125"/>
        <v/>
      </c>
      <c r="AA835" s="21" t="str">
        <f t="shared" si="125"/>
        <v/>
      </c>
      <c r="AB835" s="38" t="str">
        <f t="shared" si="125"/>
        <v/>
      </c>
      <c r="AD835" s="36" t="str">
        <f>IF($N835="", "", IFERROR(INDEX(Campaigns!$D$11:$D$380, MATCH($N835, Campaigns!$E$11:$E$380, 0)), ""))</f>
        <v/>
      </c>
      <c r="AE835" s="38" t="str">
        <f>IF(COUNTIF($Q835:$AB835, "X")=0, "", IFERROR(INDEX('Intro &amp; Setup'!$T$17:$T$28, MATCH(INDEX($Q$10:$AB$10, $AC835, MATCH("X", $Q835:$AB835, 0)), 'Intro &amp; Setup'!$AA$17:$AA$28, 0)), ""))</f>
        <v/>
      </c>
      <c r="AG835" s="84" t="str">
        <f t="shared" si="120"/>
        <v/>
      </c>
      <c r="AI835" s="36">
        <f t="shared" si="121"/>
        <v>0</v>
      </c>
      <c r="AK835" s="36" t="str">
        <f t="shared" si="122"/>
        <v/>
      </c>
    </row>
    <row r="836" spans="1:37" x14ac:dyDescent="0.25">
      <c r="A836" s="34"/>
      <c r="B836" s="55"/>
      <c r="C836" s="56"/>
      <c r="D836" s="56"/>
      <c r="E836" s="56"/>
      <c r="F836" s="56"/>
      <c r="G836" s="57"/>
      <c r="H836" s="57"/>
      <c r="I836" s="58"/>
      <c r="J836" s="34"/>
      <c r="L836" s="36" t="str">
        <f>IF($B836="", "", IFERROR(FIND(Campaigns!$Q$4, $B836), ""))</f>
        <v/>
      </c>
      <c r="M836" s="73" t="str">
        <f t="shared" si="117"/>
        <v/>
      </c>
      <c r="N836" s="74" t="str">
        <f t="shared" si="118"/>
        <v/>
      </c>
      <c r="O836" s="22" t="str">
        <f t="shared" si="119"/>
        <v/>
      </c>
      <c r="Q836" s="20" t="str">
        <f t="shared" si="124"/>
        <v/>
      </c>
      <c r="R836" s="21" t="str">
        <f t="shared" si="125"/>
        <v/>
      </c>
      <c r="S836" s="21" t="str">
        <f t="shared" si="125"/>
        <v/>
      </c>
      <c r="T836" s="21" t="str">
        <f t="shared" si="125"/>
        <v/>
      </c>
      <c r="U836" s="21" t="str">
        <f t="shared" si="125"/>
        <v/>
      </c>
      <c r="V836" s="21" t="str">
        <f t="shared" si="125"/>
        <v/>
      </c>
      <c r="W836" s="21" t="str">
        <f t="shared" si="125"/>
        <v/>
      </c>
      <c r="X836" s="21" t="str">
        <f t="shared" si="125"/>
        <v/>
      </c>
      <c r="Y836" s="21" t="str">
        <f t="shared" si="125"/>
        <v/>
      </c>
      <c r="Z836" s="21" t="str">
        <f t="shared" si="125"/>
        <v/>
      </c>
      <c r="AA836" s="21" t="str">
        <f t="shared" si="125"/>
        <v/>
      </c>
      <c r="AB836" s="38" t="str">
        <f t="shared" si="125"/>
        <v/>
      </c>
      <c r="AD836" s="36" t="str">
        <f>IF($N836="", "", IFERROR(INDEX(Campaigns!$D$11:$D$380, MATCH($N836, Campaigns!$E$11:$E$380, 0)), ""))</f>
        <v/>
      </c>
      <c r="AE836" s="38" t="str">
        <f>IF(COUNTIF($Q836:$AB836, "X")=0, "", IFERROR(INDEX('Intro &amp; Setup'!$T$17:$T$28, MATCH(INDEX($Q$10:$AB$10, $AC836, MATCH("X", $Q836:$AB836, 0)), 'Intro &amp; Setup'!$AA$17:$AA$28, 0)), ""))</f>
        <v/>
      </c>
      <c r="AG836" s="84" t="str">
        <f t="shared" si="120"/>
        <v/>
      </c>
      <c r="AI836" s="36">
        <f t="shared" si="121"/>
        <v>0</v>
      </c>
      <c r="AK836" s="36" t="str">
        <f t="shared" si="122"/>
        <v/>
      </c>
    </row>
    <row r="837" spans="1:37" x14ac:dyDescent="0.25">
      <c r="A837" s="34"/>
      <c r="B837" s="55"/>
      <c r="C837" s="56"/>
      <c r="D837" s="56"/>
      <c r="E837" s="56"/>
      <c r="F837" s="56"/>
      <c r="G837" s="57"/>
      <c r="H837" s="57"/>
      <c r="I837" s="58"/>
      <c r="J837" s="34"/>
      <c r="L837" s="36" t="str">
        <f>IF($B837="", "", IFERROR(FIND(Campaigns!$Q$4, $B837), ""))</f>
        <v/>
      </c>
      <c r="M837" s="73" t="str">
        <f t="shared" si="117"/>
        <v/>
      </c>
      <c r="N837" s="74" t="str">
        <f t="shared" si="118"/>
        <v/>
      </c>
      <c r="O837" s="22" t="str">
        <f t="shared" si="119"/>
        <v/>
      </c>
      <c r="Q837" s="20" t="str">
        <f t="shared" si="124"/>
        <v/>
      </c>
      <c r="R837" s="21" t="str">
        <f t="shared" si="125"/>
        <v/>
      </c>
      <c r="S837" s="21" t="str">
        <f t="shared" si="125"/>
        <v/>
      </c>
      <c r="T837" s="21" t="str">
        <f t="shared" si="125"/>
        <v/>
      </c>
      <c r="U837" s="21" t="str">
        <f t="shared" si="125"/>
        <v/>
      </c>
      <c r="V837" s="21" t="str">
        <f t="shared" si="125"/>
        <v/>
      </c>
      <c r="W837" s="21" t="str">
        <f t="shared" si="125"/>
        <v/>
      </c>
      <c r="X837" s="21" t="str">
        <f t="shared" si="125"/>
        <v/>
      </c>
      <c r="Y837" s="21" t="str">
        <f t="shared" si="125"/>
        <v/>
      </c>
      <c r="Z837" s="21" t="str">
        <f t="shared" si="125"/>
        <v/>
      </c>
      <c r="AA837" s="21" t="str">
        <f t="shared" si="125"/>
        <v/>
      </c>
      <c r="AB837" s="38" t="str">
        <f t="shared" si="125"/>
        <v/>
      </c>
      <c r="AD837" s="36" t="str">
        <f>IF($N837="", "", IFERROR(INDEX(Campaigns!$D$11:$D$380, MATCH($N837, Campaigns!$E$11:$E$380, 0)), ""))</f>
        <v/>
      </c>
      <c r="AE837" s="38" t="str">
        <f>IF(COUNTIF($Q837:$AB837, "X")=0, "", IFERROR(INDEX('Intro &amp; Setup'!$T$17:$T$28, MATCH(INDEX($Q$10:$AB$10, $AC837, MATCH("X", $Q837:$AB837, 0)), 'Intro &amp; Setup'!$AA$17:$AA$28, 0)), ""))</f>
        <v/>
      </c>
      <c r="AG837" s="84" t="str">
        <f t="shared" si="120"/>
        <v/>
      </c>
      <c r="AI837" s="36">
        <f t="shared" si="121"/>
        <v>0</v>
      </c>
      <c r="AK837" s="36" t="str">
        <f t="shared" si="122"/>
        <v/>
      </c>
    </row>
    <row r="838" spans="1:37" x14ac:dyDescent="0.25">
      <c r="A838" s="34"/>
      <c r="B838" s="55"/>
      <c r="C838" s="56"/>
      <c r="D838" s="56"/>
      <c r="E838" s="56"/>
      <c r="F838" s="56"/>
      <c r="G838" s="57"/>
      <c r="H838" s="57"/>
      <c r="I838" s="58"/>
      <c r="J838" s="34"/>
      <c r="L838" s="36" t="str">
        <f>IF($B838="", "", IFERROR(FIND(Campaigns!$Q$4, $B838), ""))</f>
        <v/>
      </c>
      <c r="M838" s="73" t="str">
        <f t="shared" si="117"/>
        <v/>
      </c>
      <c r="N838" s="74" t="str">
        <f t="shared" si="118"/>
        <v/>
      </c>
      <c r="O838" s="22" t="str">
        <f t="shared" si="119"/>
        <v/>
      </c>
      <c r="Q838" s="20" t="str">
        <f t="shared" si="124"/>
        <v/>
      </c>
      <c r="R838" s="21" t="str">
        <f t="shared" si="125"/>
        <v/>
      </c>
      <c r="S838" s="21" t="str">
        <f t="shared" si="125"/>
        <v/>
      </c>
      <c r="T838" s="21" t="str">
        <f t="shared" si="125"/>
        <v/>
      </c>
      <c r="U838" s="21" t="str">
        <f t="shared" si="125"/>
        <v/>
      </c>
      <c r="V838" s="21" t="str">
        <f t="shared" si="125"/>
        <v/>
      </c>
      <c r="W838" s="21" t="str">
        <f t="shared" si="125"/>
        <v/>
      </c>
      <c r="X838" s="21" t="str">
        <f t="shared" si="125"/>
        <v/>
      </c>
      <c r="Y838" s="21" t="str">
        <f t="shared" si="125"/>
        <v/>
      </c>
      <c r="Z838" s="21" t="str">
        <f t="shared" si="125"/>
        <v/>
      </c>
      <c r="AA838" s="21" t="str">
        <f t="shared" si="125"/>
        <v/>
      </c>
      <c r="AB838" s="38" t="str">
        <f t="shared" si="125"/>
        <v/>
      </c>
      <c r="AD838" s="36" t="str">
        <f>IF($N838="", "", IFERROR(INDEX(Campaigns!$D$11:$D$380, MATCH($N838, Campaigns!$E$11:$E$380, 0)), ""))</f>
        <v/>
      </c>
      <c r="AE838" s="38" t="str">
        <f>IF(COUNTIF($Q838:$AB838, "X")=0, "", IFERROR(INDEX('Intro &amp; Setup'!$T$17:$T$28, MATCH(INDEX($Q$10:$AB$10, $AC838, MATCH("X", $Q838:$AB838, 0)), 'Intro &amp; Setup'!$AA$17:$AA$28, 0)), ""))</f>
        <v/>
      </c>
      <c r="AG838" s="84" t="str">
        <f t="shared" si="120"/>
        <v/>
      </c>
      <c r="AI838" s="36">
        <f t="shared" si="121"/>
        <v>0</v>
      </c>
      <c r="AK838" s="36" t="str">
        <f t="shared" si="122"/>
        <v/>
      </c>
    </row>
    <row r="839" spans="1:37" x14ac:dyDescent="0.25">
      <c r="A839" s="34"/>
      <c r="B839" s="55"/>
      <c r="C839" s="56"/>
      <c r="D839" s="56"/>
      <c r="E839" s="56"/>
      <c r="F839" s="56"/>
      <c r="G839" s="57"/>
      <c r="H839" s="57"/>
      <c r="I839" s="58"/>
      <c r="J839" s="34"/>
      <c r="L839" s="36" t="str">
        <f>IF($B839="", "", IFERROR(FIND(Campaigns!$Q$4, $B839), ""))</f>
        <v/>
      </c>
      <c r="M839" s="73" t="str">
        <f t="shared" si="117"/>
        <v/>
      </c>
      <c r="N839" s="74" t="str">
        <f t="shared" si="118"/>
        <v/>
      </c>
      <c r="O839" s="22" t="str">
        <f t="shared" si="119"/>
        <v/>
      </c>
      <c r="Q839" s="20" t="str">
        <f t="shared" si="124"/>
        <v/>
      </c>
      <c r="R839" s="21" t="str">
        <f t="shared" si="125"/>
        <v/>
      </c>
      <c r="S839" s="21" t="str">
        <f t="shared" si="125"/>
        <v/>
      </c>
      <c r="T839" s="21" t="str">
        <f t="shared" si="125"/>
        <v/>
      </c>
      <c r="U839" s="21" t="str">
        <f t="shared" si="125"/>
        <v/>
      </c>
      <c r="V839" s="21" t="str">
        <f t="shared" si="125"/>
        <v/>
      </c>
      <c r="W839" s="21" t="str">
        <f t="shared" si="125"/>
        <v/>
      </c>
      <c r="X839" s="21" t="str">
        <f t="shared" si="125"/>
        <v/>
      </c>
      <c r="Y839" s="21" t="str">
        <f t="shared" si="125"/>
        <v/>
      </c>
      <c r="Z839" s="21" t="str">
        <f t="shared" si="125"/>
        <v/>
      </c>
      <c r="AA839" s="21" t="str">
        <f t="shared" si="125"/>
        <v/>
      </c>
      <c r="AB839" s="38" t="str">
        <f t="shared" si="125"/>
        <v/>
      </c>
      <c r="AD839" s="36" t="str">
        <f>IF($N839="", "", IFERROR(INDEX(Campaigns!$D$11:$D$380, MATCH($N839, Campaigns!$E$11:$E$380, 0)), ""))</f>
        <v/>
      </c>
      <c r="AE839" s="38" t="str">
        <f>IF(COUNTIF($Q839:$AB839, "X")=0, "", IFERROR(INDEX('Intro &amp; Setup'!$T$17:$T$28, MATCH(INDEX($Q$10:$AB$10, $AC839, MATCH("X", $Q839:$AB839, 0)), 'Intro &amp; Setup'!$AA$17:$AA$28, 0)), ""))</f>
        <v/>
      </c>
      <c r="AG839" s="84" t="str">
        <f t="shared" si="120"/>
        <v/>
      </c>
      <c r="AI839" s="36">
        <f t="shared" si="121"/>
        <v>0</v>
      </c>
      <c r="AK839" s="36" t="str">
        <f t="shared" si="122"/>
        <v/>
      </c>
    </row>
    <row r="840" spans="1:37" x14ac:dyDescent="0.25">
      <c r="A840" s="34"/>
      <c r="B840" s="55"/>
      <c r="C840" s="56"/>
      <c r="D840" s="56"/>
      <c r="E840" s="56"/>
      <c r="F840" s="56"/>
      <c r="G840" s="57"/>
      <c r="H840" s="57"/>
      <c r="I840" s="58"/>
      <c r="J840" s="34"/>
      <c r="L840" s="36" t="str">
        <f>IF($B840="", "", IFERROR(FIND(Campaigns!$Q$4, $B840), ""))</f>
        <v/>
      </c>
      <c r="M840" s="73" t="str">
        <f t="shared" si="117"/>
        <v/>
      </c>
      <c r="N840" s="74" t="str">
        <f t="shared" si="118"/>
        <v/>
      </c>
      <c r="O840" s="22" t="str">
        <f t="shared" si="119"/>
        <v/>
      </c>
      <c r="Q840" s="20" t="str">
        <f t="shared" si="124"/>
        <v/>
      </c>
      <c r="R840" s="21" t="str">
        <f t="shared" si="125"/>
        <v/>
      </c>
      <c r="S840" s="21" t="str">
        <f t="shared" si="125"/>
        <v/>
      </c>
      <c r="T840" s="21" t="str">
        <f t="shared" si="125"/>
        <v/>
      </c>
      <c r="U840" s="21" t="str">
        <f t="shared" si="125"/>
        <v/>
      </c>
      <c r="V840" s="21" t="str">
        <f t="shared" si="125"/>
        <v/>
      </c>
      <c r="W840" s="21" t="str">
        <f t="shared" si="125"/>
        <v/>
      </c>
      <c r="X840" s="21" t="str">
        <f t="shared" si="125"/>
        <v/>
      </c>
      <c r="Y840" s="21" t="str">
        <f t="shared" si="125"/>
        <v/>
      </c>
      <c r="Z840" s="21" t="str">
        <f t="shared" si="125"/>
        <v/>
      </c>
      <c r="AA840" s="21" t="str">
        <f t="shared" si="125"/>
        <v/>
      </c>
      <c r="AB840" s="38" t="str">
        <f t="shared" si="125"/>
        <v/>
      </c>
      <c r="AD840" s="36" t="str">
        <f>IF($N840="", "", IFERROR(INDEX(Campaigns!$D$11:$D$380, MATCH($N840, Campaigns!$E$11:$E$380, 0)), ""))</f>
        <v/>
      </c>
      <c r="AE840" s="38" t="str">
        <f>IF(COUNTIF($Q840:$AB840, "X")=0, "", IFERROR(INDEX('Intro &amp; Setup'!$T$17:$T$28, MATCH(INDEX($Q$10:$AB$10, $AC840, MATCH("X", $Q840:$AB840, 0)), 'Intro &amp; Setup'!$AA$17:$AA$28, 0)), ""))</f>
        <v/>
      </c>
      <c r="AG840" s="84" t="str">
        <f t="shared" si="120"/>
        <v/>
      </c>
      <c r="AI840" s="36">
        <f t="shared" si="121"/>
        <v>0</v>
      </c>
      <c r="AK840" s="36" t="str">
        <f t="shared" si="122"/>
        <v/>
      </c>
    </row>
    <row r="841" spans="1:37" x14ac:dyDescent="0.25">
      <c r="A841" s="34"/>
      <c r="B841" s="55"/>
      <c r="C841" s="56"/>
      <c r="D841" s="56"/>
      <c r="E841" s="56"/>
      <c r="F841" s="56"/>
      <c r="G841" s="57"/>
      <c r="H841" s="57"/>
      <c r="I841" s="58"/>
      <c r="J841" s="34"/>
      <c r="L841" s="36" t="str">
        <f>IF($B841="", "", IFERROR(FIND(Campaigns!$Q$4, $B841), ""))</f>
        <v/>
      </c>
      <c r="M841" s="73" t="str">
        <f t="shared" si="117"/>
        <v/>
      </c>
      <c r="N841" s="74" t="str">
        <f t="shared" si="118"/>
        <v/>
      </c>
      <c r="O841" s="22" t="str">
        <f t="shared" si="119"/>
        <v/>
      </c>
      <c r="Q841" s="20" t="str">
        <f t="shared" si="124"/>
        <v/>
      </c>
      <c r="R841" s="21" t="str">
        <f t="shared" si="125"/>
        <v/>
      </c>
      <c r="S841" s="21" t="str">
        <f t="shared" si="125"/>
        <v/>
      </c>
      <c r="T841" s="21" t="str">
        <f t="shared" si="125"/>
        <v/>
      </c>
      <c r="U841" s="21" t="str">
        <f t="shared" si="125"/>
        <v/>
      </c>
      <c r="V841" s="21" t="str">
        <f t="shared" si="125"/>
        <v/>
      </c>
      <c r="W841" s="21" t="str">
        <f t="shared" si="125"/>
        <v/>
      </c>
      <c r="X841" s="21" t="str">
        <f t="shared" si="125"/>
        <v/>
      </c>
      <c r="Y841" s="21" t="str">
        <f t="shared" si="125"/>
        <v/>
      </c>
      <c r="Z841" s="21" t="str">
        <f t="shared" si="125"/>
        <v/>
      </c>
      <c r="AA841" s="21" t="str">
        <f t="shared" si="125"/>
        <v/>
      </c>
      <c r="AB841" s="38" t="str">
        <f t="shared" si="125"/>
        <v/>
      </c>
      <c r="AD841" s="36" t="str">
        <f>IF($N841="", "", IFERROR(INDEX(Campaigns!$D$11:$D$380, MATCH($N841, Campaigns!$E$11:$E$380, 0)), ""))</f>
        <v/>
      </c>
      <c r="AE841" s="38" t="str">
        <f>IF(COUNTIF($Q841:$AB841, "X")=0, "", IFERROR(INDEX('Intro &amp; Setup'!$T$17:$T$28, MATCH(INDEX($Q$10:$AB$10, $AC841, MATCH("X", $Q841:$AB841, 0)), 'Intro &amp; Setup'!$AA$17:$AA$28, 0)), ""))</f>
        <v/>
      </c>
      <c r="AG841" s="84" t="str">
        <f t="shared" si="120"/>
        <v/>
      </c>
      <c r="AI841" s="36">
        <f t="shared" si="121"/>
        <v>0</v>
      </c>
      <c r="AK841" s="36" t="str">
        <f t="shared" si="122"/>
        <v/>
      </c>
    </row>
    <row r="842" spans="1:37" x14ac:dyDescent="0.25">
      <c r="A842" s="34"/>
      <c r="B842" s="55"/>
      <c r="C842" s="56"/>
      <c r="D842" s="56"/>
      <c r="E842" s="56"/>
      <c r="F842" s="56"/>
      <c r="G842" s="57"/>
      <c r="H842" s="57"/>
      <c r="I842" s="58"/>
      <c r="J842" s="34"/>
      <c r="L842" s="36" t="str">
        <f>IF($B842="", "", IFERROR(FIND(Campaigns!$Q$4, $B842), ""))</f>
        <v/>
      </c>
      <c r="M842" s="73" t="str">
        <f t="shared" si="117"/>
        <v/>
      </c>
      <c r="N842" s="74" t="str">
        <f t="shared" si="118"/>
        <v/>
      </c>
      <c r="O842" s="22" t="str">
        <f t="shared" si="119"/>
        <v/>
      </c>
      <c r="Q842" s="20" t="str">
        <f t="shared" si="124"/>
        <v/>
      </c>
      <c r="R842" s="21" t="str">
        <f t="shared" si="124"/>
        <v/>
      </c>
      <c r="S842" s="21" t="str">
        <f t="shared" si="124"/>
        <v/>
      </c>
      <c r="T842" s="21" t="str">
        <f t="shared" si="124"/>
        <v/>
      </c>
      <c r="U842" s="21" t="str">
        <f t="shared" si="124"/>
        <v/>
      </c>
      <c r="V842" s="21" t="str">
        <f t="shared" si="124"/>
        <v/>
      </c>
      <c r="W842" s="21" t="str">
        <f t="shared" si="124"/>
        <v/>
      </c>
      <c r="X842" s="21" t="str">
        <f t="shared" si="124"/>
        <v/>
      </c>
      <c r="Y842" s="21" t="str">
        <f t="shared" si="124"/>
        <v/>
      </c>
      <c r="Z842" s="21" t="str">
        <f t="shared" si="124"/>
        <v/>
      </c>
      <c r="AA842" s="21" t="str">
        <f t="shared" si="124"/>
        <v/>
      </c>
      <c r="AB842" s="38" t="str">
        <f t="shared" si="124"/>
        <v/>
      </c>
      <c r="AD842" s="36" t="str">
        <f>IF($N842="", "", IFERROR(INDEX(Campaigns!$D$11:$D$380, MATCH($N842, Campaigns!$E$11:$E$380, 0)), ""))</f>
        <v/>
      </c>
      <c r="AE842" s="38" t="str">
        <f>IF(COUNTIF($Q842:$AB842, "X")=0, "", IFERROR(INDEX('Intro &amp; Setup'!$T$17:$T$28, MATCH(INDEX($Q$10:$AB$10, $AC842, MATCH("X", $Q842:$AB842, 0)), 'Intro &amp; Setup'!$AA$17:$AA$28, 0)), ""))</f>
        <v/>
      </c>
      <c r="AG842" s="84" t="str">
        <f t="shared" si="120"/>
        <v/>
      </c>
      <c r="AI842" s="36">
        <f t="shared" si="121"/>
        <v>0</v>
      </c>
      <c r="AK842" s="36" t="str">
        <f t="shared" si="122"/>
        <v/>
      </c>
    </row>
    <row r="843" spans="1:37" x14ac:dyDescent="0.25">
      <c r="A843" s="34"/>
      <c r="B843" s="55"/>
      <c r="C843" s="56"/>
      <c r="D843" s="56"/>
      <c r="E843" s="56"/>
      <c r="F843" s="56"/>
      <c r="G843" s="57"/>
      <c r="H843" s="57"/>
      <c r="I843" s="58"/>
      <c r="J843" s="34"/>
      <c r="L843" s="36" t="str">
        <f>IF($B843="", "", IFERROR(FIND(Campaigns!$Q$4, $B843), ""))</f>
        <v/>
      </c>
      <c r="M843" s="73" t="str">
        <f t="shared" si="117"/>
        <v/>
      </c>
      <c r="N843" s="74" t="str">
        <f t="shared" si="118"/>
        <v/>
      </c>
      <c r="O843" s="22" t="str">
        <f t="shared" si="119"/>
        <v/>
      </c>
      <c r="Q843" s="20" t="str">
        <f t="shared" si="124"/>
        <v/>
      </c>
      <c r="R843" s="21" t="str">
        <f t="shared" si="124"/>
        <v/>
      </c>
      <c r="S843" s="21" t="str">
        <f t="shared" si="124"/>
        <v/>
      </c>
      <c r="T843" s="21" t="str">
        <f t="shared" si="124"/>
        <v/>
      </c>
      <c r="U843" s="21" t="str">
        <f t="shared" si="124"/>
        <v/>
      </c>
      <c r="V843" s="21" t="str">
        <f t="shared" si="124"/>
        <v/>
      </c>
      <c r="W843" s="21" t="str">
        <f t="shared" si="124"/>
        <v/>
      </c>
      <c r="X843" s="21" t="str">
        <f t="shared" si="124"/>
        <v/>
      </c>
      <c r="Y843" s="21" t="str">
        <f t="shared" si="124"/>
        <v/>
      </c>
      <c r="Z843" s="21" t="str">
        <f t="shared" si="124"/>
        <v/>
      </c>
      <c r="AA843" s="21" t="str">
        <f t="shared" si="124"/>
        <v/>
      </c>
      <c r="AB843" s="38" t="str">
        <f t="shared" si="124"/>
        <v/>
      </c>
      <c r="AD843" s="36" t="str">
        <f>IF($N843="", "", IFERROR(INDEX(Campaigns!$D$11:$D$380, MATCH($N843, Campaigns!$E$11:$E$380, 0)), ""))</f>
        <v/>
      </c>
      <c r="AE843" s="38" t="str">
        <f>IF(COUNTIF($Q843:$AB843, "X")=0, "", IFERROR(INDEX('Intro &amp; Setup'!$T$17:$T$28, MATCH(INDEX($Q$10:$AB$10, $AC843, MATCH("X", $Q843:$AB843, 0)), 'Intro &amp; Setup'!$AA$17:$AA$28, 0)), ""))</f>
        <v/>
      </c>
      <c r="AG843" s="84" t="str">
        <f t="shared" si="120"/>
        <v/>
      </c>
      <c r="AI843" s="36">
        <f t="shared" si="121"/>
        <v>0</v>
      </c>
      <c r="AK843" s="36" t="str">
        <f t="shared" si="122"/>
        <v/>
      </c>
    </row>
    <row r="844" spans="1:37" x14ac:dyDescent="0.25">
      <c r="A844" s="34"/>
      <c r="B844" s="55"/>
      <c r="C844" s="56"/>
      <c r="D844" s="56"/>
      <c r="E844" s="56"/>
      <c r="F844" s="56"/>
      <c r="G844" s="57"/>
      <c r="H844" s="57"/>
      <c r="I844" s="58"/>
      <c r="J844" s="34"/>
      <c r="L844" s="36" t="str">
        <f>IF($B844="", "", IFERROR(FIND(Campaigns!$Q$4, $B844), ""))</f>
        <v/>
      </c>
      <c r="M844" s="73" t="str">
        <f t="shared" ref="M844:M907" si="126">IFERROR(REPLACE($B844, 1, $L844+$L$9-1, ""), "")</f>
        <v/>
      </c>
      <c r="N844" s="74" t="str">
        <f t="shared" ref="N844:N907" si="127">IFERROR(LEFT($M844, FIND("-", $M844)-1), "")</f>
        <v/>
      </c>
      <c r="O844" s="22" t="str">
        <f t="shared" ref="O844:O907" si="128">IFERROR(REPLACE($M844, 1, FIND("-", $M844), ""), "")</f>
        <v/>
      </c>
      <c r="Q844" s="20" t="str">
        <f t="shared" si="124"/>
        <v/>
      </c>
      <c r="R844" s="21" t="str">
        <f t="shared" si="124"/>
        <v/>
      </c>
      <c r="S844" s="21" t="str">
        <f t="shared" si="124"/>
        <v/>
      </c>
      <c r="T844" s="21" t="str">
        <f t="shared" si="124"/>
        <v/>
      </c>
      <c r="U844" s="21" t="str">
        <f t="shared" si="124"/>
        <v/>
      </c>
      <c r="V844" s="21" t="str">
        <f t="shared" si="124"/>
        <v/>
      </c>
      <c r="W844" s="21" t="str">
        <f t="shared" si="124"/>
        <v/>
      </c>
      <c r="X844" s="21" t="str">
        <f t="shared" si="124"/>
        <v/>
      </c>
      <c r="Y844" s="21" t="str">
        <f t="shared" si="124"/>
        <v/>
      </c>
      <c r="Z844" s="21" t="str">
        <f t="shared" si="124"/>
        <v/>
      </c>
      <c r="AA844" s="21" t="str">
        <f t="shared" si="124"/>
        <v/>
      </c>
      <c r="AB844" s="38" t="str">
        <f t="shared" si="124"/>
        <v/>
      </c>
      <c r="AD844" s="36" t="str">
        <f>IF($N844="", "", IFERROR(INDEX(Campaigns!$D$11:$D$380, MATCH($N844, Campaigns!$E$11:$E$380, 0)), ""))</f>
        <v/>
      </c>
      <c r="AE844" s="38" t="str">
        <f>IF(COUNTIF($Q844:$AB844, "X")=0, "", IFERROR(INDEX('Intro &amp; Setup'!$T$17:$T$28, MATCH(INDEX($Q$10:$AB$10, $AC844, MATCH("X", $Q844:$AB844, 0)), 'Intro &amp; Setup'!$AA$17:$AA$28, 0)), ""))</f>
        <v/>
      </c>
      <c r="AG844" s="84" t="str">
        <f t="shared" ref="AG844:AG907" si="129">IF(OR($AD844="", $AE844=""), "", _xlfn.CONCAT($AD844, "-", $AE844))</f>
        <v/>
      </c>
      <c r="AI844" s="36">
        <f t="shared" ref="AI844:AI907" si="130">IF($AI$4=$AI$6, $C844, IF($AI$4=$AI$7, $D844, IF($AI$4=$AI$8, $F844, "")))</f>
        <v>0</v>
      </c>
      <c r="AK844" s="36" t="str">
        <f t="shared" ref="AK844:AK907" si="131">IF($AG844="", "", "X")</f>
        <v/>
      </c>
    </row>
    <row r="845" spans="1:37" x14ac:dyDescent="0.25">
      <c r="A845" s="34"/>
      <c r="B845" s="55"/>
      <c r="C845" s="56"/>
      <c r="D845" s="56"/>
      <c r="E845" s="56"/>
      <c r="F845" s="56"/>
      <c r="G845" s="57"/>
      <c r="H845" s="57"/>
      <c r="I845" s="58"/>
      <c r="J845" s="34"/>
      <c r="L845" s="36" t="str">
        <f>IF($B845="", "", IFERROR(FIND(Campaigns!$Q$4, $B845), ""))</f>
        <v/>
      </c>
      <c r="M845" s="73" t="str">
        <f t="shared" si="126"/>
        <v/>
      </c>
      <c r="N845" s="74" t="str">
        <f t="shared" si="127"/>
        <v/>
      </c>
      <c r="O845" s="22" t="str">
        <f t="shared" si="128"/>
        <v/>
      </c>
      <c r="Q845" s="20" t="str">
        <f t="shared" si="124"/>
        <v/>
      </c>
      <c r="R845" s="21" t="str">
        <f t="shared" si="124"/>
        <v/>
      </c>
      <c r="S845" s="21" t="str">
        <f t="shared" si="124"/>
        <v/>
      </c>
      <c r="T845" s="21" t="str">
        <f t="shared" si="124"/>
        <v/>
      </c>
      <c r="U845" s="21" t="str">
        <f t="shared" si="124"/>
        <v/>
      </c>
      <c r="V845" s="21" t="str">
        <f t="shared" si="124"/>
        <v/>
      </c>
      <c r="W845" s="21" t="str">
        <f t="shared" si="124"/>
        <v/>
      </c>
      <c r="X845" s="21" t="str">
        <f t="shared" si="124"/>
        <v/>
      </c>
      <c r="Y845" s="21" t="str">
        <f t="shared" si="124"/>
        <v/>
      </c>
      <c r="Z845" s="21" t="str">
        <f t="shared" si="124"/>
        <v/>
      </c>
      <c r="AA845" s="21" t="str">
        <f t="shared" si="124"/>
        <v/>
      </c>
      <c r="AB845" s="38" t="str">
        <f t="shared" si="124"/>
        <v/>
      </c>
      <c r="AD845" s="36" t="str">
        <f>IF($N845="", "", IFERROR(INDEX(Campaigns!$D$11:$D$380, MATCH($N845, Campaigns!$E$11:$E$380, 0)), ""))</f>
        <v/>
      </c>
      <c r="AE845" s="38" t="str">
        <f>IF(COUNTIF($Q845:$AB845, "X")=0, "", IFERROR(INDEX('Intro &amp; Setup'!$T$17:$T$28, MATCH(INDEX($Q$10:$AB$10, $AC845, MATCH("X", $Q845:$AB845, 0)), 'Intro &amp; Setup'!$AA$17:$AA$28, 0)), ""))</f>
        <v/>
      </c>
      <c r="AG845" s="84" t="str">
        <f t="shared" si="129"/>
        <v/>
      </c>
      <c r="AI845" s="36">
        <f t="shared" si="130"/>
        <v>0</v>
      </c>
      <c r="AK845" s="36" t="str">
        <f t="shared" si="131"/>
        <v/>
      </c>
    </row>
    <row r="846" spans="1:37" x14ac:dyDescent="0.25">
      <c r="A846" s="34"/>
      <c r="B846" s="55"/>
      <c r="C846" s="56"/>
      <c r="D846" s="56"/>
      <c r="E846" s="56"/>
      <c r="F846" s="56"/>
      <c r="G846" s="57"/>
      <c r="H846" s="57"/>
      <c r="I846" s="58"/>
      <c r="J846" s="34"/>
      <c r="L846" s="36" t="str">
        <f>IF($B846="", "", IFERROR(FIND(Campaigns!$Q$4, $B846), ""))</f>
        <v/>
      </c>
      <c r="M846" s="73" t="str">
        <f t="shared" si="126"/>
        <v/>
      </c>
      <c r="N846" s="74" t="str">
        <f t="shared" si="127"/>
        <v/>
      </c>
      <c r="O846" s="22" t="str">
        <f t="shared" si="128"/>
        <v/>
      </c>
      <c r="Q846" s="20" t="str">
        <f t="shared" si="124"/>
        <v/>
      </c>
      <c r="R846" s="21" t="str">
        <f t="shared" si="124"/>
        <v/>
      </c>
      <c r="S846" s="21" t="str">
        <f t="shared" si="124"/>
        <v/>
      </c>
      <c r="T846" s="21" t="str">
        <f t="shared" si="124"/>
        <v/>
      </c>
      <c r="U846" s="21" t="str">
        <f t="shared" si="124"/>
        <v/>
      </c>
      <c r="V846" s="21" t="str">
        <f t="shared" si="124"/>
        <v/>
      </c>
      <c r="W846" s="21" t="str">
        <f t="shared" si="124"/>
        <v/>
      </c>
      <c r="X846" s="21" t="str">
        <f t="shared" si="124"/>
        <v/>
      </c>
      <c r="Y846" s="21" t="str">
        <f t="shared" si="124"/>
        <v/>
      </c>
      <c r="Z846" s="21" t="str">
        <f t="shared" si="124"/>
        <v/>
      </c>
      <c r="AA846" s="21" t="str">
        <f t="shared" si="124"/>
        <v/>
      </c>
      <c r="AB846" s="38" t="str">
        <f t="shared" si="124"/>
        <v/>
      </c>
      <c r="AD846" s="36" t="str">
        <f>IF($N846="", "", IFERROR(INDEX(Campaigns!$D$11:$D$380, MATCH($N846, Campaigns!$E$11:$E$380, 0)), ""))</f>
        <v/>
      </c>
      <c r="AE846" s="38" t="str">
        <f>IF(COUNTIF($Q846:$AB846, "X")=0, "", IFERROR(INDEX('Intro &amp; Setup'!$T$17:$T$28, MATCH(INDEX($Q$10:$AB$10, $AC846, MATCH("X", $Q846:$AB846, 0)), 'Intro &amp; Setup'!$AA$17:$AA$28, 0)), ""))</f>
        <v/>
      </c>
      <c r="AG846" s="84" t="str">
        <f t="shared" si="129"/>
        <v/>
      </c>
      <c r="AI846" s="36">
        <f t="shared" si="130"/>
        <v>0</v>
      </c>
      <c r="AK846" s="36" t="str">
        <f t="shared" si="131"/>
        <v/>
      </c>
    </row>
    <row r="847" spans="1:37" x14ac:dyDescent="0.25">
      <c r="A847" s="34"/>
      <c r="B847" s="55"/>
      <c r="C847" s="56"/>
      <c r="D847" s="56"/>
      <c r="E847" s="56"/>
      <c r="F847" s="56"/>
      <c r="G847" s="57"/>
      <c r="H847" s="57"/>
      <c r="I847" s="58"/>
      <c r="J847" s="34"/>
      <c r="L847" s="36" t="str">
        <f>IF($B847="", "", IFERROR(FIND(Campaigns!$Q$4, $B847), ""))</f>
        <v/>
      </c>
      <c r="M847" s="73" t="str">
        <f t="shared" si="126"/>
        <v/>
      </c>
      <c r="N847" s="74" t="str">
        <f t="shared" si="127"/>
        <v/>
      </c>
      <c r="O847" s="22" t="str">
        <f t="shared" si="128"/>
        <v/>
      </c>
      <c r="Q847" s="20" t="str">
        <f t="shared" si="124"/>
        <v/>
      </c>
      <c r="R847" s="21" t="str">
        <f t="shared" si="124"/>
        <v/>
      </c>
      <c r="S847" s="21" t="str">
        <f t="shared" si="124"/>
        <v/>
      </c>
      <c r="T847" s="21" t="str">
        <f t="shared" si="124"/>
        <v/>
      </c>
      <c r="U847" s="21" t="str">
        <f t="shared" si="124"/>
        <v/>
      </c>
      <c r="V847" s="21" t="str">
        <f t="shared" si="124"/>
        <v/>
      </c>
      <c r="W847" s="21" t="str">
        <f t="shared" si="124"/>
        <v/>
      </c>
      <c r="X847" s="21" t="str">
        <f t="shared" si="124"/>
        <v/>
      </c>
      <c r="Y847" s="21" t="str">
        <f t="shared" si="124"/>
        <v/>
      </c>
      <c r="Z847" s="21" t="str">
        <f t="shared" si="124"/>
        <v/>
      </c>
      <c r="AA847" s="21" t="str">
        <f t="shared" si="124"/>
        <v/>
      </c>
      <c r="AB847" s="38" t="str">
        <f t="shared" si="124"/>
        <v/>
      </c>
      <c r="AD847" s="36" t="str">
        <f>IF($N847="", "", IFERROR(INDEX(Campaigns!$D$11:$D$380, MATCH($N847, Campaigns!$E$11:$E$380, 0)), ""))</f>
        <v/>
      </c>
      <c r="AE847" s="38" t="str">
        <f>IF(COUNTIF($Q847:$AB847, "X")=0, "", IFERROR(INDEX('Intro &amp; Setup'!$T$17:$T$28, MATCH(INDEX($Q$10:$AB$10, $AC847, MATCH("X", $Q847:$AB847, 0)), 'Intro &amp; Setup'!$AA$17:$AA$28, 0)), ""))</f>
        <v/>
      </c>
      <c r="AG847" s="84" t="str">
        <f t="shared" si="129"/>
        <v/>
      </c>
      <c r="AI847" s="36">
        <f t="shared" si="130"/>
        <v>0</v>
      </c>
      <c r="AK847" s="36" t="str">
        <f t="shared" si="131"/>
        <v/>
      </c>
    </row>
    <row r="848" spans="1:37" x14ac:dyDescent="0.25">
      <c r="A848" s="34"/>
      <c r="B848" s="55"/>
      <c r="C848" s="56"/>
      <c r="D848" s="56"/>
      <c r="E848" s="56"/>
      <c r="F848" s="56"/>
      <c r="G848" s="57"/>
      <c r="H848" s="57"/>
      <c r="I848" s="58"/>
      <c r="J848" s="34"/>
      <c r="L848" s="36" t="str">
        <f>IF($B848="", "", IFERROR(FIND(Campaigns!$Q$4, $B848), ""))</f>
        <v/>
      </c>
      <c r="M848" s="73" t="str">
        <f t="shared" si="126"/>
        <v/>
      </c>
      <c r="N848" s="74" t="str">
        <f t="shared" si="127"/>
        <v/>
      </c>
      <c r="O848" s="22" t="str">
        <f t="shared" si="128"/>
        <v/>
      </c>
      <c r="Q848" s="20" t="str">
        <f t="shared" si="124"/>
        <v/>
      </c>
      <c r="R848" s="21" t="str">
        <f t="shared" si="124"/>
        <v/>
      </c>
      <c r="S848" s="21" t="str">
        <f t="shared" si="124"/>
        <v/>
      </c>
      <c r="T848" s="21" t="str">
        <f t="shared" si="124"/>
        <v/>
      </c>
      <c r="U848" s="21" t="str">
        <f t="shared" si="124"/>
        <v/>
      </c>
      <c r="V848" s="21" t="str">
        <f t="shared" si="124"/>
        <v/>
      </c>
      <c r="W848" s="21" t="str">
        <f t="shared" si="124"/>
        <v/>
      </c>
      <c r="X848" s="21" t="str">
        <f t="shared" si="124"/>
        <v/>
      </c>
      <c r="Y848" s="21" t="str">
        <f t="shared" si="124"/>
        <v/>
      </c>
      <c r="Z848" s="21" t="str">
        <f t="shared" si="124"/>
        <v/>
      </c>
      <c r="AA848" s="21" t="str">
        <f t="shared" si="124"/>
        <v/>
      </c>
      <c r="AB848" s="38" t="str">
        <f t="shared" si="124"/>
        <v/>
      </c>
      <c r="AD848" s="36" t="str">
        <f>IF($N848="", "", IFERROR(INDEX(Campaigns!$D$11:$D$380, MATCH($N848, Campaigns!$E$11:$E$380, 0)), ""))</f>
        <v/>
      </c>
      <c r="AE848" s="38" t="str">
        <f>IF(COUNTIF($Q848:$AB848, "X")=0, "", IFERROR(INDEX('Intro &amp; Setup'!$T$17:$T$28, MATCH(INDEX($Q$10:$AB$10, $AC848, MATCH("X", $Q848:$AB848, 0)), 'Intro &amp; Setup'!$AA$17:$AA$28, 0)), ""))</f>
        <v/>
      </c>
      <c r="AG848" s="84" t="str">
        <f t="shared" si="129"/>
        <v/>
      </c>
      <c r="AI848" s="36">
        <f t="shared" si="130"/>
        <v>0</v>
      </c>
      <c r="AK848" s="36" t="str">
        <f t="shared" si="131"/>
        <v/>
      </c>
    </row>
    <row r="849" spans="1:37" x14ac:dyDescent="0.25">
      <c r="A849" s="34"/>
      <c r="B849" s="55"/>
      <c r="C849" s="56"/>
      <c r="D849" s="56"/>
      <c r="E849" s="56"/>
      <c r="F849" s="56"/>
      <c r="G849" s="57"/>
      <c r="H849" s="57"/>
      <c r="I849" s="58"/>
      <c r="J849" s="34"/>
      <c r="L849" s="36" t="str">
        <f>IF($B849="", "", IFERROR(FIND(Campaigns!$Q$4, $B849), ""))</f>
        <v/>
      </c>
      <c r="M849" s="73" t="str">
        <f t="shared" si="126"/>
        <v/>
      </c>
      <c r="N849" s="74" t="str">
        <f t="shared" si="127"/>
        <v/>
      </c>
      <c r="O849" s="22" t="str">
        <f t="shared" si="128"/>
        <v/>
      </c>
      <c r="Q849" s="20" t="str">
        <f t="shared" si="124"/>
        <v/>
      </c>
      <c r="R849" s="21" t="str">
        <f t="shared" si="124"/>
        <v/>
      </c>
      <c r="S849" s="21" t="str">
        <f t="shared" si="124"/>
        <v/>
      </c>
      <c r="T849" s="21" t="str">
        <f t="shared" si="124"/>
        <v/>
      </c>
      <c r="U849" s="21" t="str">
        <f t="shared" si="124"/>
        <v/>
      </c>
      <c r="V849" s="21" t="str">
        <f t="shared" si="124"/>
        <v/>
      </c>
      <c r="W849" s="21" t="str">
        <f t="shared" si="124"/>
        <v/>
      </c>
      <c r="X849" s="21" t="str">
        <f t="shared" si="124"/>
        <v/>
      </c>
      <c r="Y849" s="21" t="str">
        <f t="shared" si="124"/>
        <v/>
      </c>
      <c r="Z849" s="21" t="str">
        <f t="shared" si="124"/>
        <v/>
      </c>
      <c r="AA849" s="21" t="str">
        <f t="shared" si="124"/>
        <v/>
      </c>
      <c r="AB849" s="38" t="str">
        <f t="shared" si="124"/>
        <v/>
      </c>
      <c r="AD849" s="36" t="str">
        <f>IF($N849="", "", IFERROR(INDEX(Campaigns!$D$11:$D$380, MATCH($N849, Campaigns!$E$11:$E$380, 0)), ""))</f>
        <v/>
      </c>
      <c r="AE849" s="38" t="str">
        <f>IF(COUNTIF($Q849:$AB849, "X")=0, "", IFERROR(INDEX('Intro &amp; Setup'!$T$17:$T$28, MATCH(INDEX($Q$10:$AB$10, $AC849, MATCH("X", $Q849:$AB849, 0)), 'Intro &amp; Setup'!$AA$17:$AA$28, 0)), ""))</f>
        <v/>
      </c>
      <c r="AG849" s="84" t="str">
        <f t="shared" si="129"/>
        <v/>
      </c>
      <c r="AI849" s="36">
        <f t="shared" si="130"/>
        <v>0</v>
      </c>
      <c r="AK849" s="36" t="str">
        <f t="shared" si="131"/>
        <v/>
      </c>
    </row>
    <row r="850" spans="1:37" x14ac:dyDescent="0.25">
      <c r="A850" s="34"/>
      <c r="B850" s="55"/>
      <c r="C850" s="56"/>
      <c r="D850" s="56"/>
      <c r="E850" s="56"/>
      <c r="F850" s="56"/>
      <c r="G850" s="57"/>
      <c r="H850" s="57"/>
      <c r="I850" s="58"/>
      <c r="J850" s="34"/>
      <c r="L850" s="36" t="str">
        <f>IF($B850="", "", IFERROR(FIND(Campaigns!$Q$4, $B850), ""))</f>
        <v/>
      </c>
      <c r="M850" s="73" t="str">
        <f t="shared" si="126"/>
        <v/>
      </c>
      <c r="N850" s="74" t="str">
        <f t="shared" si="127"/>
        <v/>
      </c>
      <c r="O850" s="22" t="str">
        <f t="shared" si="128"/>
        <v/>
      </c>
      <c r="Q850" s="20" t="str">
        <f t="shared" si="124"/>
        <v/>
      </c>
      <c r="R850" s="21" t="str">
        <f t="shared" si="124"/>
        <v/>
      </c>
      <c r="S850" s="21" t="str">
        <f t="shared" si="124"/>
        <v/>
      </c>
      <c r="T850" s="21" t="str">
        <f t="shared" si="124"/>
        <v/>
      </c>
      <c r="U850" s="21" t="str">
        <f t="shared" si="124"/>
        <v/>
      </c>
      <c r="V850" s="21" t="str">
        <f t="shared" si="124"/>
        <v/>
      </c>
      <c r="W850" s="21" t="str">
        <f t="shared" si="124"/>
        <v/>
      </c>
      <c r="X850" s="21" t="str">
        <f t="shared" si="124"/>
        <v/>
      </c>
      <c r="Y850" s="21" t="str">
        <f t="shared" si="124"/>
        <v/>
      </c>
      <c r="Z850" s="21" t="str">
        <f t="shared" si="124"/>
        <v/>
      </c>
      <c r="AA850" s="21" t="str">
        <f t="shared" si="124"/>
        <v/>
      </c>
      <c r="AB850" s="38" t="str">
        <f t="shared" si="124"/>
        <v/>
      </c>
      <c r="AD850" s="36" t="str">
        <f>IF($N850="", "", IFERROR(INDEX(Campaigns!$D$11:$D$380, MATCH($N850, Campaigns!$E$11:$E$380, 0)), ""))</f>
        <v/>
      </c>
      <c r="AE850" s="38" t="str">
        <f>IF(COUNTIF($Q850:$AB850, "X")=0, "", IFERROR(INDEX('Intro &amp; Setup'!$T$17:$T$28, MATCH(INDEX($Q$10:$AB$10, $AC850, MATCH("X", $Q850:$AB850, 0)), 'Intro &amp; Setup'!$AA$17:$AA$28, 0)), ""))</f>
        <v/>
      </c>
      <c r="AG850" s="84" t="str">
        <f t="shared" si="129"/>
        <v/>
      </c>
      <c r="AI850" s="36">
        <f t="shared" si="130"/>
        <v>0</v>
      </c>
      <c r="AK850" s="36" t="str">
        <f t="shared" si="131"/>
        <v/>
      </c>
    </row>
    <row r="851" spans="1:37" x14ac:dyDescent="0.25">
      <c r="A851" s="34"/>
      <c r="B851" s="55"/>
      <c r="C851" s="56"/>
      <c r="D851" s="56"/>
      <c r="E851" s="56"/>
      <c r="F851" s="56"/>
      <c r="G851" s="57"/>
      <c r="H851" s="57"/>
      <c r="I851" s="58"/>
      <c r="J851" s="34"/>
      <c r="L851" s="36" t="str">
        <f>IF($B851="", "", IFERROR(FIND(Campaigns!$Q$4, $B851), ""))</f>
        <v/>
      </c>
      <c r="M851" s="73" t="str">
        <f t="shared" si="126"/>
        <v/>
      </c>
      <c r="N851" s="74" t="str">
        <f t="shared" si="127"/>
        <v/>
      </c>
      <c r="O851" s="22" t="str">
        <f t="shared" si="128"/>
        <v/>
      </c>
      <c r="Q851" s="20" t="str">
        <f t="shared" si="124"/>
        <v/>
      </c>
      <c r="R851" s="21" t="str">
        <f t="shared" si="124"/>
        <v/>
      </c>
      <c r="S851" s="21" t="str">
        <f t="shared" si="124"/>
        <v/>
      </c>
      <c r="T851" s="21" t="str">
        <f t="shared" si="124"/>
        <v/>
      </c>
      <c r="U851" s="21" t="str">
        <f t="shared" si="124"/>
        <v/>
      </c>
      <c r="V851" s="21" t="str">
        <f t="shared" si="124"/>
        <v/>
      </c>
      <c r="W851" s="21" t="str">
        <f t="shared" si="124"/>
        <v/>
      </c>
      <c r="X851" s="21" t="str">
        <f t="shared" si="124"/>
        <v/>
      </c>
      <c r="Y851" s="21" t="str">
        <f t="shared" si="124"/>
        <v/>
      </c>
      <c r="Z851" s="21" t="str">
        <f t="shared" si="124"/>
        <v/>
      </c>
      <c r="AA851" s="21" t="str">
        <f t="shared" si="124"/>
        <v/>
      </c>
      <c r="AB851" s="38" t="str">
        <f t="shared" si="124"/>
        <v/>
      </c>
      <c r="AD851" s="36" t="str">
        <f>IF($N851="", "", IFERROR(INDEX(Campaigns!$D$11:$D$380, MATCH($N851, Campaigns!$E$11:$E$380, 0)), ""))</f>
        <v/>
      </c>
      <c r="AE851" s="38" t="str">
        <f>IF(COUNTIF($Q851:$AB851, "X")=0, "", IFERROR(INDEX('Intro &amp; Setup'!$T$17:$T$28, MATCH(INDEX($Q$10:$AB$10, $AC851, MATCH("X", $Q851:$AB851, 0)), 'Intro &amp; Setup'!$AA$17:$AA$28, 0)), ""))</f>
        <v/>
      </c>
      <c r="AG851" s="84" t="str">
        <f t="shared" si="129"/>
        <v/>
      </c>
      <c r="AI851" s="36">
        <f t="shared" si="130"/>
        <v>0</v>
      </c>
      <c r="AK851" s="36" t="str">
        <f t="shared" si="131"/>
        <v/>
      </c>
    </row>
    <row r="852" spans="1:37" x14ac:dyDescent="0.25">
      <c r="A852" s="34"/>
      <c r="B852" s="55"/>
      <c r="C852" s="56"/>
      <c r="D852" s="56"/>
      <c r="E852" s="56"/>
      <c r="F852" s="56"/>
      <c r="G852" s="57"/>
      <c r="H852" s="57"/>
      <c r="I852" s="58"/>
      <c r="J852" s="34"/>
      <c r="L852" s="36" t="str">
        <f>IF($B852="", "", IFERROR(FIND(Campaigns!$Q$4, $B852), ""))</f>
        <v/>
      </c>
      <c r="M852" s="73" t="str">
        <f t="shared" si="126"/>
        <v/>
      </c>
      <c r="N852" s="74" t="str">
        <f t="shared" si="127"/>
        <v/>
      </c>
      <c r="O852" s="22" t="str">
        <f t="shared" si="128"/>
        <v/>
      </c>
      <c r="Q852" s="20" t="str">
        <f t="shared" si="124"/>
        <v/>
      </c>
      <c r="R852" s="21" t="str">
        <f t="shared" si="124"/>
        <v/>
      </c>
      <c r="S852" s="21" t="str">
        <f t="shared" si="124"/>
        <v/>
      </c>
      <c r="T852" s="21" t="str">
        <f t="shared" si="124"/>
        <v/>
      </c>
      <c r="U852" s="21" t="str">
        <f t="shared" si="124"/>
        <v/>
      </c>
      <c r="V852" s="21" t="str">
        <f t="shared" si="124"/>
        <v/>
      </c>
      <c r="W852" s="21" t="str">
        <f t="shared" si="124"/>
        <v/>
      </c>
      <c r="X852" s="21" t="str">
        <f t="shared" si="124"/>
        <v/>
      </c>
      <c r="Y852" s="21" t="str">
        <f t="shared" si="124"/>
        <v/>
      </c>
      <c r="Z852" s="21" t="str">
        <f t="shared" si="124"/>
        <v/>
      </c>
      <c r="AA852" s="21" t="str">
        <f t="shared" si="124"/>
        <v/>
      </c>
      <c r="AB852" s="38" t="str">
        <f t="shared" si="124"/>
        <v/>
      </c>
      <c r="AD852" s="36" t="str">
        <f>IF($N852="", "", IFERROR(INDEX(Campaigns!$D$11:$D$380, MATCH($N852, Campaigns!$E$11:$E$380, 0)), ""))</f>
        <v/>
      </c>
      <c r="AE852" s="38" t="str">
        <f>IF(COUNTIF($Q852:$AB852, "X")=0, "", IFERROR(INDEX('Intro &amp; Setup'!$T$17:$T$28, MATCH(INDEX($Q$10:$AB$10, $AC852, MATCH("X", $Q852:$AB852, 0)), 'Intro &amp; Setup'!$AA$17:$AA$28, 0)), ""))</f>
        <v/>
      </c>
      <c r="AG852" s="84" t="str">
        <f t="shared" si="129"/>
        <v/>
      </c>
      <c r="AI852" s="36">
        <f t="shared" si="130"/>
        <v>0</v>
      </c>
      <c r="AK852" s="36" t="str">
        <f t="shared" si="131"/>
        <v/>
      </c>
    </row>
    <row r="853" spans="1:37" x14ac:dyDescent="0.25">
      <c r="A853" s="34"/>
      <c r="B853" s="55"/>
      <c r="C853" s="56"/>
      <c r="D853" s="56"/>
      <c r="E853" s="56"/>
      <c r="F853" s="56"/>
      <c r="G853" s="57"/>
      <c r="H853" s="57"/>
      <c r="I853" s="58"/>
      <c r="J853" s="34"/>
      <c r="L853" s="36" t="str">
        <f>IF($B853="", "", IFERROR(FIND(Campaigns!$Q$4, $B853), ""))</f>
        <v/>
      </c>
      <c r="M853" s="73" t="str">
        <f t="shared" si="126"/>
        <v/>
      </c>
      <c r="N853" s="74" t="str">
        <f t="shared" si="127"/>
        <v/>
      </c>
      <c r="O853" s="22" t="str">
        <f t="shared" si="128"/>
        <v/>
      </c>
      <c r="Q853" s="20" t="str">
        <f t="shared" si="124"/>
        <v/>
      </c>
      <c r="R853" s="21" t="str">
        <f t="shared" si="124"/>
        <v/>
      </c>
      <c r="S853" s="21" t="str">
        <f t="shared" si="124"/>
        <v/>
      </c>
      <c r="T853" s="21" t="str">
        <f t="shared" si="124"/>
        <v/>
      </c>
      <c r="U853" s="21" t="str">
        <f t="shared" si="124"/>
        <v/>
      </c>
      <c r="V853" s="21" t="str">
        <f t="shared" si="124"/>
        <v/>
      </c>
      <c r="W853" s="21" t="str">
        <f t="shared" si="124"/>
        <v/>
      </c>
      <c r="X853" s="21" t="str">
        <f t="shared" si="124"/>
        <v/>
      </c>
      <c r="Y853" s="21" t="str">
        <f t="shared" si="124"/>
        <v/>
      </c>
      <c r="Z853" s="21" t="str">
        <f t="shared" si="124"/>
        <v/>
      </c>
      <c r="AA853" s="21" t="str">
        <f t="shared" si="124"/>
        <v/>
      </c>
      <c r="AB853" s="38" t="str">
        <f t="shared" si="124"/>
        <v/>
      </c>
      <c r="AD853" s="36" t="str">
        <f>IF($N853="", "", IFERROR(INDEX(Campaigns!$D$11:$D$380, MATCH($N853, Campaigns!$E$11:$E$380, 0)), ""))</f>
        <v/>
      </c>
      <c r="AE853" s="38" t="str">
        <f>IF(COUNTIF($Q853:$AB853, "X")=0, "", IFERROR(INDEX('Intro &amp; Setup'!$T$17:$T$28, MATCH(INDEX($Q$10:$AB$10, $AC853, MATCH("X", $Q853:$AB853, 0)), 'Intro &amp; Setup'!$AA$17:$AA$28, 0)), ""))</f>
        <v/>
      </c>
      <c r="AG853" s="84" t="str">
        <f t="shared" si="129"/>
        <v/>
      </c>
      <c r="AI853" s="36">
        <f t="shared" si="130"/>
        <v>0</v>
      </c>
      <c r="AK853" s="36" t="str">
        <f t="shared" si="131"/>
        <v/>
      </c>
    </row>
    <row r="854" spans="1:37" x14ac:dyDescent="0.25">
      <c r="A854" s="34"/>
      <c r="B854" s="55"/>
      <c r="C854" s="56"/>
      <c r="D854" s="56"/>
      <c r="E854" s="56"/>
      <c r="F854" s="56"/>
      <c r="G854" s="57"/>
      <c r="H854" s="57"/>
      <c r="I854" s="58"/>
      <c r="J854" s="34"/>
      <c r="L854" s="36" t="str">
        <f>IF($B854="", "", IFERROR(FIND(Campaigns!$Q$4, $B854), ""))</f>
        <v/>
      </c>
      <c r="M854" s="73" t="str">
        <f t="shared" si="126"/>
        <v/>
      </c>
      <c r="N854" s="74" t="str">
        <f t="shared" si="127"/>
        <v/>
      </c>
      <c r="O854" s="22" t="str">
        <f t="shared" si="128"/>
        <v/>
      </c>
      <c r="Q854" s="20" t="str">
        <f t="shared" si="124"/>
        <v/>
      </c>
      <c r="R854" s="21" t="str">
        <f t="shared" si="124"/>
        <v/>
      </c>
      <c r="S854" s="21" t="str">
        <f t="shared" si="124"/>
        <v/>
      </c>
      <c r="T854" s="21" t="str">
        <f t="shared" si="124"/>
        <v/>
      </c>
      <c r="U854" s="21" t="str">
        <f t="shared" si="124"/>
        <v/>
      </c>
      <c r="V854" s="21" t="str">
        <f t="shared" si="124"/>
        <v/>
      </c>
      <c r="W854" s="21" t="str">
        <f t="shared" si="124"/>
        <v/>
      </c>
      <c r="X854" s="21" t="str">
        <f t="shared" si="124"/>
        <v/>
      </c>
      <c r="Y854" s="21" t="str">
        <f t="shared" si="124"/>
        <v/>
      </c>
      <c r="Z854" s="21" t="str">
        <f t="shared" si="124"/>
        <v/>
      </c>
      <c r="AA854" s="21" t="str">
        <f t="shared" si="124"/>
        <v/>
      </c>
      <c r="AB854" s="38" t="str">
        <f t="shared" si="124"/>
        <v/>
      </c>
      <c r="AD854" s="36" t="str">
        <f>IF($N854="", "", IFERROR(INDEX(Campaigns!$D$11:$D$380, MATCH($N854, Campaigns!$E$11:$E$380, 0)), ""))</f>
        <v/>
      </c>
      <c r="AE854" s="38" t="str">
        <f>IF(COUNTIF($Q854:$AB854, "X")=0, "", IFERROR(INDEX('Intro &amp; Setup'!$T$17:$T$28, MATCH(INDEX($Q$10:$AB$10, $AC854, MATCH("X", $Q854:$AB854, 0)), 'Intro &amp; Setup'!$AA$17:$AA$28, 0)), ""))</f>
        <v/>
      </c>
      <c r="AG854" s="84" t="str">
        <f t="shared" si="129"/>
        <v/>
      </c>
      <c r="AI854" s="36">
        <f t="shared" si="130"/>
        <v>0</v>
      </c>
      <c r="AK854" s="36" t="str">
        <f t="shared" si="131"/>
        <v/>
      </c>
    </row>
    <row r="855" spans="1:37" x14ac:dyDescent="0.25">
      <c r="A855" s="34"/>
      <c r="B855" s="55"/>
      <c r="C855" s="56"/>
      <c r="D855" s="56"/>
      <c r="E855" s="56"/>
      <c r="F855" s="56"/>
      <c r="G855" s="57"/>
      <c r="H855" s="57"/>
      <c r="I855" s="58"/>
      <c r="J855" s="34"/>
      <c r="L855" s="36" t="str">
        <f>IF($B855="", "", IFERROR(FIND(Campaigns!$Q$4, $B855), ""))</f>
        <v/>
      </c>
      <c r="M855" s="73" t="str">
        <f t="shared" si="126"/>
        <v/>
      </c>
      <c r="N855" s="74" t="str">
        <f t="shared" si="127"/>
        <v/>
      </c>
      <c r="O855" s="22" t="str">
        <f t="shared" si="128"/>
        <v/>
      </c>
      <c r="Q855" s="20" t="str">
        <f t="shared" si="124"/>
        <v/>
      </c>
      <c r="R855" s="21" t="str">
        <f t="shared" si="124"/>
        <v/>
      </c>
      <c r="S855" s="21" t="str">
        <f t="shared" si="124"/>
        <v/>
      </c>
      <c r="T855" s="21" t="str">
        <f t="shared" si="124"/>
        <v/>
      </c>
      <c r="U855" s="21" t="str">
        <f t="shared" si="124"/>
        <v/>
      </c>
      <c r="V855" s="21" t="str">
        <f t="shared" si="124"/>
        <v/>
      </c>
      <c r="W855" s="21" t="str">
        <f t="shared" si="124"/>
        <v/>
      </c>
      <c r="X855" s="21" t="str">
        <f t="shared" si="124"/>
        <v/>
      </c>
      <c r="Y855" s="21" t="str">
        <f t="shared" si="124"/>
        <v/>
      </c>
      <c r="Z855" s="21" t="str">
        <f t="shared" si="124"/>
        <v/>
      </c>
      <c r="AA855" s="21" t="str">
        <f t="shared" si="124"/>
        <v/>
      </c>
      <c r="AB855" s="38" t="str">
        <f t="shared" si="124"/>
        <v/>
      </c>
      <c r="AD855" s="36" t="str">
        <f>IF($N855="", "", IFERROR(INDEX(Campaigns!$D$11:$D$380, MATCH($N855, Campaigns!$E$11:$E$380, 0)), ""))</f>
        <v/>
      </c>
      <c r="AE855" s="38" t="str">
        <f>IF(COUNTIF($Q855:$AB855, "X")=0, "", IFERROR(INDEX('Intro &amp; Setup'!$T$17:$T$28, MATCH(INDEX($Q$10:$AB$10, $AC855, MATCH("X", $Q855:$AB855, 0)), 'Intro &amp; Setup'!$AA$17:$AA$28, 0)), ""))</f>
        <v/>
      </c>
      <c r="AG855" s="84" t="str">
        <f t="shared" si="129"/>
        <v/>
      </c>
      <c r="AI855" s="36">
        <f t="shared" si="130"/>
        <v>0</v>
      </c>
      <c r="AK855" s="36" t="str">
        <f t="shared" si="131"/>
        <v/>
      </c>
    </row>
    <row r="856" spans="1:37" x14ac:dyDescent="0.25">
      <c r="A856" s="34"/>
      <c r="B856" s="55"/>
      <c r="C856" s="56"/>
      <c r="D856" s="56"/>
      <c r="E856" s="56"/>
      <c r="F856" s="56"/>
      <c r="G856" s="57"/>
      <c r="H856" s="57"/>
      <c r="I856" s="58"/>
      <c r="J856" s="34"/>
      <c r="L856" s="36" t="str">
        <f>IF($B856="", "", IFERROR(FIND(Campaigns!$Q$4, $B856), ""))</f>
        <v/>
      </c>
      <c r="M856" s="73" t="str">
        <f t="shared" si="126"/>
        <v/>
      </c>
      <c r="N856" s="74" t="str">
        <f t="shared" si="127"/>
        <v/>
      </c>
      <c r="O856" s="22" t="str">
        <f t="shared" si="128"/>
        <v/>
      </c>
      <c r="Q856" s="20" t="str">
        <f t="shared" si="124"/>
        <v/>
      </c>
      <c r="R856" s="21" t="str">
        <f t="shared" si="124"/>
        <v/>
      </c>
      <c r="S856" s="21" t="str">
        <f t="shared" si="124"/>
        <v/>
      </c>
      <c r="T856" s="21" t="str">
        <f t="shared" si="124"/>
        <v/>
      </c>
      <c r="U856" s="21" t="str">
        <f t="shared" si="124"/>
        <v/>
      </c>
      <c r="V856" s="21" t="str">
        <f t="shared" si="124"/>
        <v/>
      </c>
      <c r="W856" s="21" t="str">
        <f t="shared" si="124"/>
        <v/>
      </c>
      <c r="X856" s="21" t="str">
        <f t="shared" si="124"/>
        <v/>
      </c>
      <c r="Y856" s="21" t="str">
        <f t="shared" si="124"/>
        <v/>
      </c>
      <c r="Z856" s="21" t="str">
        <f t="shared" si="124"/>
        <v/>
      </c>
      <c r="AA856" s="21" t="str">
        <f t="shared" si="124"/>
        <v/>
      </c>
      <c r="AB856" s="38" t="str">
        <f t="shared" si="124"/>
        <v/>
      </c>
      <c r="AD856" s="36" t="str">
        <f>IF($N856="", "", IFERROR(INDEX(Campaigns!$D$11:$D$380, MATCH($N856, Campaigns!$E$11:$E$380, 0)), ""))</f>
        <v/>
      </c>
      <c r="AE856" s="38" t="str">
        <f>IF(COUNTIF($Q856:$AB856, "X")=0, "", IFERROR(INDEX('Intro &amp; Setup'!$T$17:$T$28, MATCH(INDEX($Q$10:$AB$10, $AC856, MATCH("X", $Q856:$AB856, 0)), 'Intro &amp; Setup'!$AA$17:$AA$28, 0)), ""))</f>
        <v/>
      </c>
      <c r="AG856" s="84" t="str">
        <f t="shared" si="129"/>
        <v/>
      </c>
      <c r="AI856" s="36">
        <f t="shared" si="130"/>
        <v>0</v>
      </c>
      <c r="AK856" s="36" t="str">
        <f t="shared" si="131"/>
        <v/>
      </c>
    </row>
    <row r="857" spans="1:37" x14ac:dyDescent="0.25">
      <c r="A857" s="34"/>
      <c r="B857" s="55"/>
      <c r="C857" s="56"/>
      <c r="D857" s="56"/>
      <c r="E857" s="56"/>
      <c r="F857" s="56"/>
      <c r="G857" s="57"/>
      <c r="H857" s="57"/>
      <c r="I857" s="58"/>
      <c r="J857" s="34"/>
      <c r="L857" s="36" t="str">
        <f>IF($B857="", "", IFERROR(FIND(Campaigns!$Q$4, $B857), ""))</f>
        <v/>
      </c>
      <c r="M857" s="73" t="str">
        <f t="shared" si="126"/>
        <v/>
      </c>
      <c r="N857" s="74" t="str">
        <f t="shared" si="127"/>
        <v/>
      </c>
      <c r="O857" s="22" t="str">
        <f t="shared" si="128"/>
        <v/>
      </c>
      <c r="Q857" s="20" t="str">
        <f t="shared" si="124"/>
        <v/>
      </c>
      <c r="R857" s="21" t="str">
        <f t="shared" si="124"/>
        <v/>
      </c>
      <c r="S857" s="21" t="str">
        <f t="shared" si="124"/>
        <v/>
      </c>
      <c r="T857" s="21" t="str">
        <f t="shared" si="124"/>
        <v/>
      </c>
      <c r="U857" s="21" t="str">
        <f t="shared" si="124"/>
        <v/>
      </c>
      <c r="V857" s="21" t="str">
        <f t="shared" si="124"/>
        <v/>
      </c>
      <c r="W857" s="21" t="str">
        <f t="shared" si="124"/>
        <v/>
      </c>
      <c r="X857" s="21" t="str">
        <f t="shared" si="124"/>
        <v/>
      </c>
      <c r="Y857" s="21" t="str">
        <f t="shared" si="124"/>
        <v/>
      </c>
      <c r="Z857" s="21" t="str">
        <f t="shared" si="124"/>
        <v/>
      </c>
      <c r="AA857" s="21" t="str">
        <f t="shared" si="124"/>
        <v/>
      </c>
      <c r="AB857" s="38" t="str">
        <f t="shared" si="124"/>
        <v/>
      </c>
      <c r="AD857" s="36" t="str">
        <f>IF($N857="", "", IFERROR(INDEX(Campaigns!$D$11:$D$380, MATCH($N857, Campaigns!$E$11:$E$380, 0)), ""))</f>
        <v/>
      </c>
      <c r="AE857" s="38" t="str">
        <f>IF(COUNTIF($Q857:$AB857, "X")=0, "", IFERROR(INDEX('Intro &amp; Setup'!$T$17:$T$28, MATCH(INDEX($Q$10:$AB$10, $AC857, MATCH("X", $Q857:$AB857, 0)), 'Intro &amp; Setup'!$AA$17:$AA$28, 0)), ""))</f>
        <v/>
      </c>
      <c r="AG857" s="84" t="str">
        <f t="shared" si="129"/>
        <v/>
      </c>
      <c r="AI857" s="36">
        <f t="shared" si="130"/>
        <v>0</v>
      </c>
      <c r="AK857" s="36" t="str">
        <f t="shared" si="131"/>
        <v/>
      </c>
    </row>
    <row r="858" spans="1:37" x14ac:dyDescent="0.25">
      <c r="A858" s="34"/>
      <c r="B858" s="55"/>
      <c r="C858" s="56"/>
      <c r="D858" s="56"/>
      <c r="E858" s="56"/>
      <c r="F858" s="56"/>
      <c r="G858" s="57"/>
      <c r="H858" s="57"/>
      <c r="I858" s="58"/>
      <c r="J858" s="34"/>
      <c r="L858" s="36" t="str">
        <f>IF($B858="", "", IFERROR(FIND(Campaigns!$Q$4, $B858), ""))</f>
        <v/>
      </c>
      <c r="M858" s="73" t="str">
        <f t="shared" si="126"/>
        <v/>
      </c>
      <c r="N858" s="74" t="str">
        <f t="shared" si="127"/>
        <v/>
      </c>
      <c r="O858" s="22" t="str">
        <f t="shared" si="128"/>
        <v/>
      </c>
      <c r="Q858" s="20" t="str">
        <f t="shared" si="124"/>
        <v/>
      </c>
      <c r="R858" s="21" t="str">
        <f t="shared" si="124"/>
        <v/>
      </c>
      <c r="S858" s="21" t="str">
        <f t="shared" si="124"/>
        <v/>
      </c>
      <c r="T858" s="21" t="str">
        <f t="shared" si="124"/>
        <v/>
      </c>
      <c r="U858" s="21" t="str">
        <f t="shared" si="124"/>
        <v/>
      </c>
      <c r="V858" s="21" t="str">
        <f t="shared" si="124"/>
        <v/>
      </c>
      <c r="W858" s="21" t="str">
        <f t="shared" si="124"/>
        <v/>
      </c>
      <c r="X858" s="21" t="str">
        <f t="shared" si="124"/>
        <v/>
      </c>
      <c r="Y858" s="21" t="str">
        <f t="shared" si="124"/>
        <v/>
      </c>
      <c r="Z858" s="21" t="str">
        <f t="shared" si="124"/>
        <v/>
      </c>
      <c r="AA858" s="21" t="str">
        <f t="shared" si="124"/>
        <v/>
      </c>
      <c r="AB858" s="38" t="str">
        <f t="shared" si="124"/>
        <v/>
      </c>
      <c r="AD858" s="36" t="str">
        <f>IF($N858="", "", IFERROR(INDEX(Campaigns!$D$11:$D$380, MATCH($N858, Campaigns!$E$11:$E$380, 0)), ""))</f>
        <v/>
      </c>
      <c r="AE858" s="38" t="str">
        <f>IF(COUNTIF($Q858:$AB858, "X")=0, "", IFERROR(INDEX('Intro &amp; Setup'!$T$17:$T$28, MATCH(INDEX($Q$10:$AB$10, $AC858, MATCH("X", $Q858:$AB858, 0)), 'Intro &amp; Setup'!$AA$17:$AA$28, 0)), ""))</f>
        <v/>
      </c>
      <c r="AG858" s="84" t="str">
        <f t="shared" si="129"/>
        <v/>
      </c>
      <c r="AI858" s="36">
        <f t="shared" si="130"/>
        <v>0</v>
      </c>
      <c r="AK858" s="36" t="str">
        <f t="shared" si="131"/>
        <v/>
      </c>
    </row>
    <row r="859" spans="1:37" x14ac:dyDescent="0.25">
      <c r="A859" s="34"/>
      <c r="B859" s="55"/>
      <c r="C859" s="56"/>
      <c r="D859" s="56"/>
      <c r="E859" s="56"/>
      <c r="F859" s="56"/>
      <c r="G859" s="57"/>
      <c r="H859" s="57"/>
      <c r="I859" s="58"/>
      <c r="J859" s="34"/>
      <c r="L859" s="36" t="str">
        <f>IF($B859="", "", IFERROR(FIND(Campaigns!$Q$4, $B859), ""))</f>
        <v/>
      </c>
      <c r="M859" s="73" t="str">
        <f t="shared" si="126"/>
        <v/>
      </c>
      <c r="N859" s="74" t="str">
        <f t="shared" si="127"/>
        <v/>
      </c>
      <c r="O859" s="22" t="str">
        <f t="shared" si="128"/>
        <v/>
      </c>
      <c r="Q859" s="20" t="str">
        <f t="shared" si="124"/>
        <v/>
      </c>
      <c r="R859" s="21" t="str">
        <f t="shared" si="124"/>
        <v/>
      </c>
      <c r="S859" s="21" t="str">
        <f t="shared" si="124"/>
        <v/>
      </c>
      <c r="T859" s="21" t="str">
        <f t="shared" si="124"/>
        <v/>
      </c>
      <c r="U859" s="21" t="str">
        <f t="shared" si="124"/>
        <v/>
      </c>
      <c r="V859" s="21" t="str">
        <f t="shared" si="124"/>
        <v/>
      </c>
      <c r="W859" s="21" t="str">
        <f t="shared" si="124"/>
        <v/>
      </c>
      <c r="X859" s="21" t="str">
        <f t="shared" si="124"/>
        <v/>
      </c>
      <c r="Y859" s="21" t="str">
        <f t="shared" si="124"/>
        <v/>
      </c>
      <c r="Z859" s="21" t="str">
        <f t="shared" si="124"/>
        <v/>
      </c>
      <c r="AA859" s="21" t="str">
        <f t="shared" si="124"/>
        <v/>
      </c>
      <c r="AB859" s="38" t="str">
        <f t="shared" si="124"/>
        <v/>
      </c>
      <c r="AD859" s="36" t="str">
        <f>IF($N859="", "", IFERROR(INDEX(Campaigns!$D$11:$D$380, MATCH($N859, Campaigns!$E$11:$E$380, 0)), ""))</f>
        <v/>
      </c>
      <c r="AE859" s="38" t="str">
        <f>IF(COUNTIF($Q859:$AB859, "X")=0, "", IFERROR(INDEX('Intro &amp; Setup'!$T$17:$T$28, MATCH(INDEX($Q$10:$AB$10, $AC859, MATCH("X", $Q859:$AB859, 0)), 'Intro &amp; Setup'!$AA$17:$AA$28, 0)), ""))</f>
        <v/>
      </c>
      <c r="AG859" s="84" t="str">
        <f t="shared" si="129"/>
        <v/>
      </c>
      <c r="AI859" s="36">
        <f t="shared" si="130"/>
        <v>0</v>
      </c>
      <c r="AK859" s="36" t="str">
        <f t="shared" si="131"/>
        <v/>
      </c>
    </row>
    <row r="860" spans="1:37" x14ac:dyDescent="0.25">
      <c r="A860" s="34"/>
      <c r="B860" s="55"/>
      <c r="C860" s="56"/>
      <c r="D860" s="56"/>
      <c r="E860" s="56"/>
      <c r="F860" s="56"/>
      <c r="G860" s="57"/>
      <c r="H860" s="57"/>
      <c r="I860" s="58"/>
      <c r="J860" s="34"/>
      <c r="L860" s="36" t="str">
        <f>IF($B860="", "", IFERROR(FIND(Campaigns!$Q$4, $B860), ""))</f>
        <v/>
      </c>
      <c r="M860" s="73" t="str">
        <f t="shared" si="126"/>
        <v/>
      </c>
      <c r="N860" s="74" t="str">
        <f t="shared" si="127"/>
        <v/>
      </c>
      <c r="O860" s="22" t="str">
        <f t="shared" si="128"/>
        <v/>
      </c>
      <c r="Q860" s="20" t="str">
        <f t="shared" ref="Q860:AB881" si="132">IFERROR(IF(Q$10="", "", IF(LEFT($O860, Q$8)=Q$10, "X", "")), "")</f>
        <v/>
      </c>
      <c r="R860" s="21" t="str">
        <f t="shared" si="132"/>
        <v/>
      </c>
      <c r="S860" s="21" t="str">
        <f t="shared" si="132"/>
        <v/>
      </c>
      <c r="T860" s="21" t="str">
        <f t="shared" si="132"/>
        <v/>
      </c>
      <c r="U860" s="21" t="str">
        <f t="shared" si="132"/>
        <v/>
      </c>
      <c r="V860" s="21" t="str">
        <f t="shared" si="132"/>
        <v/>
      </c>
      <c r="W860" s="21" t="str">
        <f t="shared" si="132"/>
        <v/>
      </c>
      <c r="X860" s="21" t="str">
        <f t="shared" si="132"/>
        <v/>
      </c>
      <c r="Y860" s="21" t="str">
        <f t="shared" si="132"/>
        <v/>
      </c>
      <c r="Z860" s="21" t="str">
        <f t="shared" si="132"/>
        <v/>
      </c>
      <c r="AA860" s="21" t="str">
        <f t="shared" si="132"/>
        <v/>
      </c>
      <c r="AB860" s="38" t="str">
        <f t="shared" si="132"/>
        <v/>
      </c>
      <c r="AD860" s="36" t="str">
        <f>IF($N860="", "", IFERROR(INDEX(Campaigns!$D$11:$D$380, MATCH($N860, Campaigns!$E$11:$E$380, 0)), ""))</f>
        <v/>
      </c>
      <c r="AE860" s="38" t="str">
        <f>IF(COUNTIF($Q860:$AB860, "X")=0, "", IFERROR(INDEX('Intro &amp; Setup'!$T$17:$T$28, MATCH(INDEX($Q$10:$AB$10, $AC860, MATCH("X", $Q860:$AB860, 0)), 'Intro &amp; Setup'!$AA$17:$AA$28, 0)), ""))</f>
        <v/>
      </c>
      <c r="AG860" s="84" t="str">
        <f t="shared" si="129"/>
        <v/>
      </c>
      <c r="AI860" s="36">
        <f t="shared" si="130"/>
        <v>0</v>
      </c>
      <c r="AK860" s="36" t="str">
        <f t="shared" si="131"/>
        <v/>
      </c>
    </row>
    <row r="861" spans="1:37" x14ac:dyDescent="0.25">
      <c r="A861" s="34"/>
      <c r="B861" s="55"/>
      <c r="C861" s="56"/>
      <c r="D861" s="56"/>
      <c r="E861" s="56"/>
      <c r="F861" s="56"/>
      <c r="G861" s="57"/>
      <c r="H861" s="57"/>
      <c r="I861" s="58"/>
      <c r="J861" s="34"/>
      <c r="L861" s="36" t="str">
        <f>IF($B861="", "", IFERROR(FIND(Campaigns!$Q$4, $B861), ""))</f>
        <v/>
      </c>
      <c r="M861" s="73" t="str">
        <f t="shared" si="126"/>
        <v/>
      </c>
      <c r="N861" s="74" t="str">
        <f t="shared" si="127"/>
        <v/>
      </c>
      <c r="O861" s="22" t="str">
        <f t="shared" si="128"/>
        <v/>
      </c>
      <c r="Q861" s="20" t="str">
        <f t="shared" si="132"/>
        <v/>
      </c>
      <c r="R861" s="21" t="str">
        <f t="shared" si="132"/>
        <v/>
      </c>
      <c r="S861" s="21" t="str">
        <f t="shared" si="132"/>
        <v/>
      </c>
      <c r="T861" s="21" t="str">
        <f t="shared" si="132"/>
        <v/>
      </c>
      <c r="U861" s="21" t="str">
        <f t="shared" si="132"/>
        <v/>
      </c>
      <c r="V861" s="21" t="str">
        <f t="shared" si="132"/>
        <v/>
      </c>
      <c r="W861" s="21" t="str">
        <f t="shared" si="132"/>
        <v/>
      </c>
      <c r="X861" s="21" t="str">
        <f t="shared" si="132"/>
        <v/>
      </c>
      <c r="Y861" s="21" t="str">
        <f t="shared" si="132"/>
        <v/>
      </c>
      <c r="Z861" s="21" t="str">
        <f t="shared" si="132"/>
        <v/>
      </c>
      <c r="AA861" s="21" t="str">
        <f t="shared" si="132"/>
        <v/>
      </c>
      <c r="AB861" s="38" t="str">
        <f t="shared" si="132"/>
        <v/>
      </c>
      <c r="AD861" s="36" t="str">
        <f>IF($N861="", "", IFERROR(INDEX(Campaigns!$D$11:$D$380, MATCH($N861, Campaigns!$E$11:$E$380, 0)), ""))</f>
        <v/>
      </c>
      <c r="AE861" s="38" t="str">
        <f>IF(COUNTIF($Q861:$AB861, "X")=0, "", IFERROR(INDEX('Intro &amp; Setup'!$T$17:$T$28, MATCH(INDEX($Q$10:$AB$10, $AC861, MATCH("X", $Q861:$AB861, 0)), 'Intro &amp; Setup'!$AA$17:$AA$28, 0)), ""))</f>
        <v/>
      </c>
      <c r="AG861" s="84" t="str">
        <f t="shared" si="129"/>
        <v/>
      </c>
      <c r="AI861" s="36">
        <f t="shared" si="130"/>
        <v>0</v>
      </c>
      <c r="AK861" s="36" t="str">
        <f t="shared" si="131"/>
        <v/>
      </c>
    </row>
    <row r="862" spans="1:37" x14ac:dyDescent="0.25">
      <c r="A862" s="34"/>
      <c r="B862" s="55"/>
      <c r="C862" s="56"/>
      <c r="D862" s="56"/>
      <c r="E862" s="56"/>
      <c r="F862" s="56"/>
      <c r="G862" s="57"/>
      <c r="H862" s="57"/>
      <c r="I862" s="58"/>
      <c r="J862" s="34"/>
      <c r="L862" s="36" t="str">
        <f>IF($B862="", "", IFERROR(FIND(Campaigns!$Q$4, $B862), ""))</f>
        <v/>
      </c>
      <c r="M862" s="73" t="str">
        <f t="shared" si="126"/>
        <v/>
      </c>
      <c r="N862" s="74" t="str">
        <f t="shared" si="127"/>
        <v/>
      </c>
      <c r="O862" s="22" t="str">
        <f t="shared" si="128"/>
        <v/>
      </c>
      <c r="Q862" s="20" t="str">
        <f t="shared" si="132"/>
        <v/>
      </c>
      <c r="R862" s="21" t="str">
        <f t="shared" si="132"/>
        <v/>
      </c>
      <c r="S862" s="21" t="str">
        <f t="shared" si="132"/>
        <v/>
      </c>
      <c r="T862" s="21" t="str">
        <f t="shared" si="132"/>
        <v/>
      </c>
      <c r="U862" s="21" t="str">
        <f t="shared" si="132"/>
        <v/>
      </c>
      <c r="V862" s="21" t="str">
        <f t="shared" si="132"/>
        <v/>
      </c>
      <c r="W862" s="21" t="str">
        <f t="shared" si="132"/>
        <v/>
      </c>
      <c r="X862" s="21" t="str">
        <f t="shared" si="132"/>
        <v/>
      </c>
      <c r="Y862" s="21" t="str">
        <f t="shared" si="132"/>
        <v/>
      </c>
      <c r="Z862" s="21" t="str">
        <f t="shared" si="132"/>
        <v/>
      </c>
      <c r="AA862" s="21" t="str">
        <f t="shared" si="132"/>
        <v/>
      </c>
      <c r="AB862" s="38" t="str">
        <f t="shared" si="132"/>
        <v/>
      </c>
      <c r="AD862" s="36" t="str">
        <f>IF($N862="", "", IFERROR(INDEX(Campaigns!$D$11:$D$380, MATCH($N862, Campaigns!$E$11:$E$380, 0)), ""))</f>
        <v/>
      </c>
      <c r="AE862" s="38" t="str">
        <f>IF(COUNTIF($Q862:$AB862, "X")=0, "", IFERROR(INDEX('Intro &amp; Setup'!$T$17:$T$28, MATCH(INDEX($Q$10:$AB$10, $AC862, MATCH("X", $Q862:$AB862, 0)), 'Intro &amp; Setup'!$AA$17:$AA$28, 0)), ""))</f>
        <v/>
      </c>
      <c r="AG862" s="84" t="str">
        <f t="shared" si="129"/>
        <v/>
      </c>
      <c r="AI862" s="36">
        <f t="shared" si="130"/>
        <v>0</v>
      </c>
      <c r="AK862" s="36" t="str">
        <f t="shared" si="131"/>
        <v/>
      </c>
    </row>
    <row r="863" spans="1:37" x14ac:dyDescent="0.25">
      <c r="A863" s="34"/>
      <c r="B863" s="55"/>
      <c r="C863" s="56"/>
      <c r="D863" s="56"/>
      <c r="E863" s="56"/>
      <c r="F863" s="56"/>
      <c r="G863" s="57"/>
      <c r="H863" s="57"/>
      <c r="I863" s="58"/>
      <c r="J863" s="34"/>
      <c r="L863" s="36" t="str">
        <f>IF($B863="", "", IFERROR(FIND(Campaigns!$Q$4, $B863), ""))</f>
        <v/>
      </c>
      <c r="M863" s="73" t="str">
        <f t="shared" si="126"/>
        <v/>
      </c>
      <c r="N863" s="74" t="str">
        <f t="shared" si="127"/>
        <v/>
      </c>
      <c r="O863" s="22" t="str">
        <f t="shared" si="128"/>
        <v/>
      </c>
      <c r="Q863" s="20" t="str">
        <f t="shared" si="132"/>
        <v/>
      </c>
      <c r="R863" s="21" t="str">
        <f t="shared" si="132"/>
        <v/>
      </c>
      <c r="S863" s="21" t="str">
        <f t="shared" si="132"/>
        <v/>
      </c>
      <c r="T863" s="21" t="str">
        <f t="shared" si="132"/>
        <v/>
      </c>
      <c r="U863" s="21" t="str">
        <f t="shared" si="132"/>
        <v/>
      </c>
      <c r="V863" s="21" t="str">
        <f t="shared" si="132"/>
        <v/>
      </c>
      <c r="W863" s="21" t="str">
        <f t="shared" si="132"/>
        <v/>
      </c>
      <c r="X863" s="21" t="str">
        <f t="shared" si="132"/>
        <v/>
      </c>
      <c r="Y863" s="21" t="str">
        <f t="shared" si="132"/>
        <v/>
      </c>
      <c r="Z863" s="21" t="str">
        <f t="shared" si="132"/>
        <v/>
      </c>
      <c r="AA863" s="21" t="str">
        <f t="shared" si="132"/>
        <v/>
      </c>
      <c r="AB863" s="38" t="str">
        <f t="shared" si="132"/>
        <v/>
      </c>
      <c r="AD863" s="36" t="str">
        <f>IF($N863="", "", IFERROR(INDEX(Campaigns!$D$11:$D$380, MATCH($N863, Campaigns!$E$11:$E$380, 0)), ""))</f>
        <v/>
      </c>
      <c r="AE863" s="38" t="str">
        <f>IF(COUNTIF($Q863:$AB863, "X")=0, "", IFERROR(INDEX('Intro &amp; Setup'!$T$17:$T$28, MATCH(INDEX($Q$10:$AB$10, $AC863, MATCH("X", $Q863:$AB863, 0)), 'Intro &amp; Setup'!$AA$17:$AA$28, 0)), ""))</f>
        <v/>
      </c>
      <c r="AG863" s="84" t="str">
        <f t="shared" si="129"/>
        <v/>
      </c>
      <c r="AI863" s="36">
        <f t="shared" si="130"/>
        <v>0</v>
      </c>
      <c r="AK863" s="36" t="str">
        <f t="shared" si="131"/>
        <v/>
      </c>
    </row>
    <row r="864" spans="1:37" x14ac:dyDescent="0.25">
      <c r="A864" s="34"/>
      <c r="B864" s="55"/>
      <c r="C864" s="56"/>
      <c r="D864" s="56"/>
      <c r="E864" s="56"/>
      <c r="F864" s="56"/>
      <c r="G864" s="57"/>
      <c r="H864" s="57"/>
      <c r="I864" s="58"/>
      <c r="J864" s="34"/>
      <c r="L864" s="36" t="str">
        <f>IF($B864="", "", IFERROR(FIND(Campaigns!$Q$4, $B864), ""))</f>
        <v/>
      </c>
      <c r="M864" s="73" t="str">
        <f t="shared" si="126"/>
        <v/>
      </c>
      <c r="N864" s="74" t="str">
        <f t="shared" si="127"/>
        <v/>
      </c>
      <c r="O864" s="22" t="str">
        <f t="shared" si="128"/>
        <v/>
      </c>
      <c r="Q864" s="20" t="str">
        <f t="shared" si="132"/>
        <v/>
      </c>
      <c r="R864" s="21" t="str">
        <f t="shared" si="132"/>
        <v/>
      </c>
      <c r="S864" s="21" t="str">
        <f t="shared" si="132"/>
        <v/>
      </c>
      <c r="T864" s="21" t="str">
        <f t="shared" si="132"/>
        <v/>
      </c>
      <c r="U864" s="21" t="str">
        <f t="shared" si="132"/>
        <v/>
      </c>
      <c r="V864" s="21" t="str">
        <f t="shared" si="132"/>
        <v/>
      </c>
      <c r="W864" s="21" t="str">
        <f t="shared" si="132"/>
        <v/>
      </c>
      <c r="X864" s="21" t="str">
        <f t="shared" si="132"/>
        <v/>
      </c>
      <c r="Y864" s="21" t="str">
        <f t="shared" si="132"/>
        <v/>
      </c>
      <c r="Z864" s="21" t="str">
        <f t="shared" si="132"/>
        <v/>
      </c>
      <c r="AA864" s="21" t="str">
        <f t="shared" si="132"/>
        <v/>
      </c>
      <c r="AB864" s="38" t="str">
        <f t="shared" si="132"/>
        <v/>
      </c>
      <c r="AD864" s="36" t="str">
        <f>IF($N864="", "", IFERROR(INDEX(Campaigns!$D$11:$D$380, MATCH($N864, Campaigns!$E$11:$E$380, 0)), ""))</f>
        <v/>
      </c>
      <c r="AE864" s="38" t="str">
        <f>IF(COUNTIF($Q864:$AB864, "X")=0, "", IFERROR(INDEX('Intro &amp; Setup'!$T$17:$T$28, MATCH(INDEX($Q$10:$AB$10, $AC864, MATCH("X", $Q864:$AB864, 0)), 'Intro &amp; Setup'!$AA$17:$AA$28, 0)), ""))</f>
        <v/>
      </c>
      <c r="AG864" s="84" t="str">
        <f t="shared" si="129"/>
        <v/>
      </c>
      <c r="AI864" s="36">
        <f t="shared" si="130"/>
        <v>0</v>
      </c>
      <c r="AK864" s="36" t="str">
        <f t="shared" si="131"/>
        <v/>
      </c>
    </row>
    <row r="865" spans="1:37" x14ac:dyDescent="0.25">
      <c r="A865" s="34"/>
      <c r="B865" s="55"/>
      <c r="C865" s="56"/>
      <c r="D865" s="56"/>
      <c r="E865" s="56"/>
      <c r="F865" s="56"/>
      <c r="G865" s="57"/>
      <c r="H865" s="57"/>
      <c r="I865" s="58"/>
      <c r="J865" s="34"/>
      <c r="L865" s="36" t="str">
        <f>IF($B865="", "", IFERROR(FIND(Campaigns!$Q$4, $B865), ""))</f>
        <v/>
      </c>
      <c r="M865" s="73" t="str">
        <f t="shared" si="126"/>
        <v/>
      </c>
      <c r="N865" s="74" t="str">
        <f t="shared" si="127"/>
        <v/>
      </c>
      <c r="O865" s="22" t="str">
        <f t="shared" si="128"/>
        <v/>
      </c>
      <c r="Q865" s="20" t="str">
        <f t="shared" si="132"/>
        <v/>
      </c>
      <c r="R865" s="21" t="str">
        <f t="shared" si="132"/>
        <v/>
      </c>
      <c r="S865" s="21" t="str">
        <f t="shared" si="132"/>
        <v/>
      </c>
      <c r="T865" s="21" t="str">
        <f t="shared" si="132"/>
        <v/>
      </c>
      <c r="U865" s="21" t="str">
        <f t="shared" si="132"/>
        <v/>
      </c>
      <c r="V865" s="21" t="str">
        <f t="shared" si="132"/>
        <v/>
      </c>
      <c r="W865" s="21" t="str">
        <f t="shared" si="132"/>
        <v/>
      </c>
      <c r="X865" s="21" t="str">
        <f t="shared" si="132"/>
        <v/>
      </c>
      <c r="Y865" s="21" t="str">
        <f t="shared" si="132"/>
        <v/>
      </c>
      <c r="Z865" s="21" t="str">
        <f t="shared" si="132"/>
        <v/>
      </c>
      <c r="AA865" s="21" t="str">
        <f t="shared" si="132"/>
        <v/>
      </c>
      <c r="AB865" s="38" t="str">
        <f t="shared" si="132"/>
        <v/>
      </c>
      <c r="AD865" s="36" t="str">
        <f>IF($N865="", "", IFERROR(INDEX(Campaigns!$D$11:$D$380, MATCH($N865, Campaigns!$E$11:$E$380, 0)), ""))</f>
        <v/>
      </c>
      <c r="AE865" s="38" t="str">
        <f>IF(COUNTIF($Q865:$AB865, "X")=0, "", IFERROR(INDEX('Intro &amp; Setup'!$T$17:$T$28, MATCH(INDEX($Q$10:$AB$10, $AC865, MATCH("X", $Q865:$AB865, 0)), 'Intro &amp; Setup'!$AA$17:$AA$28, 0)), ""))</f>
        <v/>
      </c>
      <c r="AG865" s="84" t="str">
        <f t="shared" si="129"/>
        <v/>
      </c>
      <c r="AI865" s="36">
        <f t="shared" si="130"/>
        <v>0</v>
      </c>
      <c r="AK865" s="36" t="str">
        <f t="shared" si="131"/>
        <v/>
      </c>
    </row>
    <row r="866" spans="1:37" x14ac:dyDescent="0.25">
      <c r="A866" s="34"/>
      <c r="B866" s="55"/>
      <c r="C866" s="56"/>
      <c r="D866" s="56"/>
      <c r="E866" s="56"/>
      <c r="F866" s="56"/>
      <c r="G866" s="57"/>
      <c r="H866" s="57"/>
      <c r="I866" s="58"/>
      <c r="J866" s="34"/>
      <c r="L866" s="36" t="str">
        <f>IF($B866="", "", IFERROR(FIND(Campaigns!$Q$4, $B866), ""))</f>
        <v/>
      </c>
      <c r="M866" s="73" t="str">
        <f t="shared" si="126"/>
        <v/>
      </c>
      <c r="N866" s="74" t="str">
        <f t="shared" si="127"/>
        <v/>
      </c>
      <c r="O866" s="22" t="str">
        <f t="shared" si="128"/>
        <v/>
      </c>
      <c r="Q866" s="20" t="str">
        <f t="shared" si="132"/>
        <v/>
      </c>
      <c r="R866" s="21" t="str">
        <f t="shared" si="132"/>
        <v/>
      </c>
      <c r="S866" s="21" t="str">
        <f t="shared" si="132"/>
        <v/>
      </c>
      <c r="T866" s="21" t="str">
        <f t="shared" si="132"/>
        <v/>
      </c>
      <c r="U866" s="21" t="str">
        <f t="shared" si="132"/>
        <v/>
      </c>
      <c r="V866" s="21" t="str">
        <f t="shared" si="132"/>
        <v/>
      </c>
      <c r="W866" s="21" t="str">
        <f t="shared" si="132"/>
        <v/>
      </c>
      <c r="X866" s="21" t="str">
        <f t="shared" si="132"/>
        <v/>
      </c>
      <c r="Y866" s="21" t="str">
        <f t="shared" si="132"/>
        <v/>
      </c>
      <c r="Z866" s="21" t="str">
        <f t="shared" si="132"/>
        <v/>
      </c>
      <c r="AA866" s="21" t="str">
        <f t="shared" si="132"/>
        <v/>
      </c>
      <c r="AB866" s="38" t="str">
        <f t="shared" si="132"/>
        <v/>
      </c>
      <c r="AD866" s="36" t="str">
        <f>IF($N866="", "", IFERROR(INDEX(Campaigns!$D$11:$D$380, MATCH($N866, Campaigns!$E$11:$E$380, 0)), ""))</f>
        <v/>
      </c>
      <c r="AE866" s="38" t="str">
        <f>IF(COUNTIF($Q866:$AB866, "X")=0, "", IFERROR(INDEX('Intro &amp; Setup'!$T$17:$T$28, MATCH(INDEX($Q$10:$AB$10, $AC866, MATCH("X", $Q866:$AB866, 0)), 'Intro &amp; Setup'!$AA$17:$AA$28, 0)), ""))</f>
        <v/>
      </c>
      <c r="AG866" s="84" t="str">
        <f t="shared" si="129"/>
        <v/>
      </c>
      <c r="AI866" s="36">
        <f t="shared" si="130"/>
        <v>0</v>
      </c>
      <c r="AK866" s="36" t="str">
        <f t="shared" si="131"/>
        <v/>
      </c>
    </row>
    <row r="867" spans="1:37" x14ac:dyDescent="0.25">
      <c r="A867" s="34"/>
      <c r="B867" s="55"/>
      <c r="C867" s="56"/>
      <c r="D867" s="56"/>
      <c r="E867" s="56"/>
      <c r="F867" s="56"/>
      <c r="G867" s="57"/>
      <c r="H867" s="57"/>
      <c r="I867" s="58"/>
      <c r="J867" s="34"/>
      <c r="L867" s="36" t="str">
        <f>IF($B867="", "", IFERROR(FIND(Campaigns!$Q$4, $B867), ""))</f>
        <v/>
      </c>
      <c r="M867" s="73" t="str">
        <f t="shared" si="126"/>
        <v/>
      </c>
      <c r="N867" s="74" t="str">
        <f t="shared" si="127"/>
        <v/>
      </c>
      <c r="O867" s="22" t="str">
        <f t="shared" si="128"/>
        <v/>
      </c>
      <c r="Q867" s="20" t="str">
        <f t="shared" si="132"/>
        <v/>
      </c>
      <c r="R867" s="21" t="str">
        <f t="shared" si="132"/>
        <v/>
      </c>
      <c r="S867" s="21" t="str">
        <f t="shared" si="132"/>
        <v/>
      </c>
      <c r="T867" s="21" t="str">
        <f t="shared" si="132"/>
        <v/>
      </c>
      <c r="U867" s="21" t="str">
        <f t="shared" si="132"/>
        <v/>
      </c>
      <c r="V867" s="21" t="str">
        <f t="shared" si="132"/>
        <v/>
      </c>
      <c r="W867" s="21" t="str">
        <f t="shared" si="132"/>
        <v/>
      </c>
      <c r="X867" s="21" t="str">
        <f t="shared" si="132"/>
        <v/>
      </c>
      <c r="Y867" s="21" t="str">
        <f t="shared" si="132"/>
        <v/>
      </c>
      <c r="Z867" s="21" t="str">
        <f t="shared" si="132"/>
        <v/>
      </c>
      <c r="AA867" s="21" t="str">
        <f t="shared" si="132"/>
        <v/>
      </c>
      <c r="AB867" s="38" t="str">
        <f t="shared" si="132"/>
        <v/>
      </c>
      <c r="AD867" s="36" t="str">
        <f>IF($N867="", "", IFERROR(INDEX(Campaigns!$D$11:$D$380, MATCH($N867, Campaigns!$E$11:$E$380, 0)), ""))</f>
        <v/>
      </c>
      <c r="AE867" s="38" t="str">
        <f>IF(COUNTIF($Q867:$AB867, "X")=0, "", IFERROR(INDEX('Intro &amp; Setup'!$T$17:$T$28, MATCH(INDEX($Q$10:$AB$10, $AC867, MATCH("X", $Q867:$AB867, 0)), 'Intro &amp; Setup'!$AA$17:$AA$28, 0)), ""))</f>
        <v/>
      </c>
      <c r="AG867" s="84" t="str">
        <f t="shared" si="129"/>
        <v/>
      </c>
      <c r="AI867" s="36">
        <f t="shared" si="130"/>
        <v>0</v>
      </c>
      <c r="AK867" s="36" t="str">
        <f t="shared" si="131"/>
        <v/>
      </c>
    </row>
    <row r="868" spans="1:37" x14ac:dyDescent="0.25">
      <c r="A868" s="34"/>
      <c r="B868" s="55"/>
      <c r="C868" s="56"/>
      <c r="D868" s="56"/>
      <c r="E868" s="56"/>
      <c r="F868" s="56"/>
      <c r="G868" s="57"/>
      <c r="H868" s="57"/>
      <c r="I868" s="58"/>
      <c r="J868" s="34"/>
      <c r="L868" s="36" t="str">
        <f>IF($B868="", "", IFERROR(FIND(Campaigns!$Q$4, $B868), ""))</f>
        <v/>
      </c>
      <c r="M868" s="73" t="str">
        <f t="shared" si="126"/>
        <v/>
      </c>
      <c r="N868" s="74" t="str">
        <f t="shared" si="127"/>
        <v/>
      </c>
      <c r="O868" s="22" t="str">
        <f t="shared" si="128"/>
        <v/>
      </c>
      <c r="Q868" s="20" t="str">
        <f t="shared" si="132"/>
        <v/>
      </c>
      <c r="R868" s="21" t="str">
        <f t="shared" si="132"/>
        <v/>
      </c>
      <c r="S868" s="21" t="str">
        <f t="shared" si="132"/>
        <v/>
      </c>
      <c r="T868" s="21" t="str">
        <f t="shared" si="132"/>
        <v/>
      </c>
      <c r="U868" s="21" t="str">
        <f t="shared" si="132"/>
        <v/>
      </c>
      <c r="V868" s="21" t="str">
        <f t="shared" si="132"/>
        <v/>
      </c>
      <c r="W868" s="21" t="str">
        <f t="shared" si="132"/>
        <v/>
      </c>
      <c r="X868" s="21" t="str">
        <f t="shared" si="132"/>
        <v/>
      </c>
      <c r="Y868" s="21" t="str">
        <f t="shared" si="132"/>
        <v/>
      </c>
      <c r="Z868" s="21" t="str">
        <f t="shared" si="132"/>
        <v/>
      </c>
      <c r="AA868" s="21" t="str">
        <f t="shared" si="132"/>
        <v/>
      </c>
      <c r="AB868" s="38" t="str">
        <f t="shared" si="132"/>
        <v/>
      </c>
      <c r="AD868" s="36" t="str">
        <f>IF($N868="", "", IFERROR(INDEX(Campaigns!$D$11:$D$380, MATCH($N868, Campaigns!$E$11:$E$380, 0)), ""))</f>
        <v/>
      </c>
      <c r="AE868" s="38" t="str">
        <f>IF(COUNTIF($Q868:$AB868, "X")=0, "", IFERROR(INDEX('Intro &amp; Setup'!$T$17:$T$28, MATCH(INDEX($Q$10:$AB$10, $AC868, MATCH("X", $Q868:$AB868, 0)), 'Intro &amp; Setup'!$AA$17:$AA$28, 0)), ""))</f>
        <v/>
      </c>
      <c r="AG868" s="84" t="str">
        <f t="shared" si="129"/>
        <v/>
      </c>
      <c r="AI868" s="36">
        <f t="shared" si="130"/>
        <v>0</v>
      </c>
      <c r="AK868" s="36" t="str">
        <f t="shared" si="131"/>
        <v/>
      </c>
    </row>
    <row r="869" spans="1:37" x14ac:dyDescent="0.25">
      <c r="A869" s="34"/>
      <c r="B869" s="55"/>
      <c r="C869" s="56"/>
      <c r="D869" s="56"/>
      <c r="E869" s="56"/>
      <c r="F869" s="56"/>
      <c r="G869" s="57"/>
      <c r="H869" s="57"/>
      <c r="I869" s="58"/>
      <c r="J869" s="34"/>
      <c r="L869" s="36" t="str">
        <f>IF($B869="", "", IFERROR(FIND(Campaigns!$Q$4, $B869), ""))</f>
        <v/>
      </c>
      <c r="M869" s="73" t="str">
        <f t="shared" si="126"/>
        <v/>
      </c>
      <c r="N869" s="74" t="str">
        <f t="shared" si="127"/>
        <v/>
      </c>
      <c r="O869" s="22" t="str">
        <f t="shared" si="128"/>
        <v/>
      </c>
      <c r="Q869" s="20" t="str">
        <f t="shared" si="132"/>
        <v/>
      </c>
      <c r="R869" s="21" t="str">
        <f t="shared" si="132"/>
        <v/>
      </c>
      <c r="S869" s="21" t="str">
        <f t="shared" si="132"/>
        <v/>
      </c>
      <c r="T869" s="21" t="str">
        <f t="shared" si="132"/>
        <v/>
      </c>
      <c r="U869" s="21" t="str">
        <f t="shared" si="132"/>
        <v/>
      </c>
      <c r="V869" s="21" t="str">
        <f t="shared" si="132"/>
        <v/>
      </c>
      <c r="W869" s="21" t="str">
        <f t="shared" si="132"/>
        <v/>
      </c>
      <c r="X869" s="21" t="str">
        <f t="shared" si="132"/>
        <v/>
      </c>
      <c r="Y869" s="21" t="str">
        <f t="shared" si="132"/>
        <v/>
      </c>
      <c r="Z869" s="21" t="str">
        <f t="shared" si="132"/>
        <v/>
      </c>
      <c r="AA869" s="21" t="str">
        <f t="shared" si="132"/>
        <v/>
      </c>
      <c r="AB869" s="38" t="str">
        <f t="shared" si="132"/>
        <v/>
      </c>
      <c r="AD869" s="36" t="str">
        <f>IF($N869="", "", IFERROR(INDEX(Campaigns!$D$11:$D$380, MATCH($N869, Campaigns!$E$11:$E$380, 0)), ""))</f>
        <v/>
      </c>
      <c r="AE869" s="38" t="str">
        <f>IF(COUNTIF($Q869:$AB869, "X")=0, "", IFERROR(INDEX('Intro &amp; Setup'!$T$17:$T$28, MATCH(INDEX($Q$10:$AB$10, $AC869, MATCH("X", $Q869:$AB869, 0)), 'Intro &amp; Setup'!$AA$17:$AA$28, 0)), ""))</f>
        <v/>
      </c>
      <c r="AG869" s="84" t="str">
        <f t="shared" si="129"/>
        <v/>
      </c>
      <c r="AI869" s="36">
        <f t="shared" si="130"/>
        <v>0</v>
      </c>
      <c r="AK869" s="36" t="str">
        <f t="shared" si="131"/>
        <v/>
      </c>
    </row>
    <row r="870" spans="1:37" x14ac:dyDescent="0.25">
      <c r="A870" s="34"/>
      <c r="B870" s="55"/>
      <c r="C870" s="56"/>
      <c r="D870" s="56"/>
      <c r="E870" s="56"/>
      <c r="F870" s="56"/>
      <c r="G870" s="57"/>
      <c r="H870" s="57"/>
      <c r="I870" s="58"/>
      <c r="J870" s="34"/>
      <c r="L870" s="36" t="str">
        <f>IF($B870="", "", IFERROR(FIND(Campaigns!$Q$4, $B870), ""))</f>
        <v/>
      </c>
      <c r="M870" s="73" t="str">
        <f t="shared" si="126"/>
        <v/>
      </c>
      <c r="N870" s="74" t="str">
        <f t="shared" si="127"/>
        <v/>
      </c>
      <c r="O870" s="22" t="str">
        <f t="shared" si="128"/>
        <v/>
      </c>
      <c r="Q870" s="20" t="str">
        <f t="shared" si="132"/>
        <v/>
      </c>
      <c r="R870" s="21" t="str">
        <f t="shared" si="132"/>
        <v/>
      </c>
      <c r="S870" s="21" t="str">
        <f t="shared" si="132"/>
        <v/>
      </c>
      <c r="T870" s="21" t="str">
        <f t="shared" si="132"/>
        <v/>
      </c>
      <c r="U870" s="21" t="str">
        <f t="shared" si="132"/>
        <v/>
      </c>
      <c r="V870" s="21" t="str">
        <f t="shared" si="132"/>
        <v/>
      </c>
      <c r="W870" s="21" t="str">
        <f t="shared" si="132"/>
        <v/>
      </c>
      <c r="X870" s="21" t="str">
        <f t="shared" si="132"/>
        <v/>
      </c>
      <c r="Y870" s="21" t="str">
        <f t="shared" si="132"/>
        <v/>
      </c>
      <c r="Z870" s="21" t="str">
        <f t="shared" si="132"/>
        <v/>
      </c>
      <c r="AA870" s="21" t="str">
        <f t="shared" si="132"/>
        <v/>
      </c>
      <c r="AB870" s="38" t="str">
        <f t="shared" si="132"/>
        <v/>
      </c>
      <c r="AD870" s="36" t="str">
        <f>IF($N870="", "", IFERROR(INDEX(Campaigns!$D$11:$D$380, MATCH($N870, Campaigns!$E$11:$E$380, 0)), ""))</f>
        <v/>
      </c>
      <c r="AE870" s="38" t="str">
        <f>IF(COUNTIF($Q870:$AB870, "X")=0, "", IFERROR(INDEX('Intro &amp; Setup'!$T$17:$T$28, MATCH(INDEX($Q$10:$AB$10, $AC870, MATCH("X", $Q870:$AB870, 0)), 'Intro &amp; Setup'!$AA$17:$AA$28, 0)), ""))</f>
        <v/>
      </c>
      <c r="AG870" s="84" t="str">
        <f t="shared" si="129"/>
        <v/>
      </c>
      <c r="AI870" s="36">
        <f t="shared" si="130"/>
        <v>0</v>
      </c>
      <c r="AK870" s="36" t="str">
        <f t="shared" si="131"/>
        <v/>
      </c>
    </row>
    <row r="871" spans="1:37" x14ac:dyDescent="0.25">
      <c r="A871" s="34"/>
      <c r="B871" s="55"/>
      <c r="C871" s="56"/>
      <c r="D871" s="56"/>
      <c r="E871" s="56"/>
      <c r="F871" s="56"/>
      <c r="G871" s="57"/>
      <c r="H871" s="57"/>
      <c r="I871" s="58"/>
      <c r="J871" s="34"/>
      <c r="L871" s="36" t="str">
        <f>IF($B871="", "", IFERROR(FIND(Campaigns!$Q$4, $B871), ""))</f>
        <v/>
      </c>
      <c r="M871" s="73" t="str">
        <f t="shared" si="126"/>
        <v/>
      </c>
      <c r="N871" s="74" t="str">
        <f t="shared" si="127"/>
        <v/>
      </c>
      <c r="O871" s="22" t="str">
        <f t="shared" si="128"/>
        <v/>
      </c>
      <c r="Q871" s="20" t="str">
        <f t="shared" si="132"/>
        <v/>
      </c>
      <c r="R871" s="21" t="str">
        <f t="shared" si="132"/>
        <v/>
      </c>
      <c r="S871" s="21" t="str">
        <f t="shared" si="132"/>
        <v/>
      </c>
      <c r="T871" s="21" t="str">
        <f t="shared" si="132"/>
        <v/>
      </c>
      <c r="U871" s="21" t="str">
        <f t="shared" si="132"/>
        <v/>
      </c>
      <c r="V871" s="21" t="str">
        <f t="shared" si="132"/>
        <v/>
      </c>
      <c r="W871" s="21" t="str">
        <f t="shared" si="132"/>
        <v/>
      </c>
      <c r="X871" s="21" t="str">
        <f t="shared" si="132"/>
        <v/>
      </c>
      <c r="Y871" s="21" t="str">
        <f t="shared" si="132"/>
        <v/>
      </c>
      <c r="Z871" s="21" t="str">
        <f t="shared" si="132"/>
        <v/>
      </c>
      <c r="AA871" s="21" t="str">
        <f t="shared" si="132"/>
        <v/>
      </c>
      <c r="AB871" s="38" t="str">
        <f t="shared" si="132"/>
        <v/>
      </c>
      <c r="AD871" s="36" t="str">
        <f>IF($N871="", "", IFERROR(INDEX(Campaigns!$D$11:$D$380, MATCH($N871, Campaigns!$E$11:$E$380, 0)), ""))</f>
        <v/>
      </c>
      <c r="AE871" s="38" t="str">
        <f>IF(COUNTIF($Q871:$AB871, "X")=0, "", IFERROR(INDEX('Intro &amp; Setup'!$T$17:$T$28, MATCH(INDEX($Q$10:$AB$10, $AC871, MATCH("X", $Q871:$AB871, 0)), 'Intro &amp; Setup'!$AA$17:$AA$28, 0)), ""))</f>
        <v/>
      </c>
      <c r="AG871" s="84" t="str">
        <f t="shared" si="129"/>
        <v/>
      </c>
      <c r="AI871" s="36">
        <f t="shared" si="130"/>
        <v>0</v>
      </c>
      <c r="AK871" s="36" t="str">
        <f t="shared" si="131"/>
        <v/>
      </c>
    </row>
    <row r="872" spans="1:37" x14ac:dyDescent="0.25">
      <c r="A872" s="34"/>
      <c r="B872" s="55"/>
      <c r="C872" s="56"/>
      <c r="D872" s="56"/>
      <c r="E872" s="56"/>
      <c r="F872" s="56"/>
      <c r="G872" s="57"/>
      <c r="H872" s="57"/>
      <c r="I872" s="58"/>
      <c r="J872" s="34"/>
      <c r="L872" s="36" t="str">
        <f>IF($B872="", "", IFERROR(FIND(Campaigns!$Q$4, $B872), ""))</f>
        <v/>
      </c>
      <c r="M872" s="73" t="str">
        <f t="shared" si="126"/>
        <v/>
      </c>
      <c r="N872" s="74" t="str">
        <f t="shared" si="127"/>
        <v/>
      </c>
      <c r="O872" s="22" t="str">
        <f t="shared" si="128"/>
        <v/>
      </c>
      <c r="Q872" s="20" t="str">
        <f t="shared" si="132"/>
        <v/>
      </c>
      <c r="R872" s="21" t="str">
        <f t="shared" si="132"/>
        <v/>
      </c>
      <c r="S872" s="21" t="str">
        <f t="shared" si="132"/>
        <v/>
      </c>
      <c r="T872" s="21" t="str">
        <f t="shared" si="132"/>
        <v/>
      </c>
      <c r="U872" s="21" t="str">
        <f t="shared" si="132"/>
        <v/>
      </c>
      <c r="V872" s="21" t="str">
        <f t="shared" si="132"/>
        <v/>
      </c>
      <c r="W872" s="21" t="str">
        <f t="shared" si="132"/>
        <v/>
      </c>
      <c r="X872" s="21" t="str">
        <f t="shared" si="132"/>
        <v/>
      </c>
      <c r="Y872" s="21" t="str">
        <f t="shared" si="132"/>
        <v/>
      </c>
      <c r="Z872" s="21" t="str">
        <f t="shared" si="132"/>
        <v/>
      </c>
      <c r="AA872" s="21" t="str">
        <f t="shared" si="132"/>
        <v/>
      </c>
      <c r="AB872" s="38" t="str">
        <f t="shared" si="132"/>
        <v/>
      </c>
      <c r="AD872" s="36" t="str">
        <f>IF($N872="", "", IFERROR(INDEX(Campaigns!$D$11:$D$380, MATCH($N872, Campaigns!$E$11:$E$380, 0)), ""))</f>
        <v/>
      </c>
      <c r="AE872" s="38" t="str">
        <f>IF(COUNTIF($Q872:$AB872, "X")=0, "", IFERROR(INDEX('Intro &amp; Setup'!$T$17:$T$28, MATCH(INDEX($Q$10:$AB$10, $AC872, MATCH("X", $Q872:$AB872, 0)), 'Intro &amp; Setup'!$AA$17:$AA$28, 0)), ""))</f>
        <v/>
      </c>
      <c r="AG872" s="84" t="str">
        <f t="shared" si="129"/>
        <v/>
      </c>
      <c r="AI872" s="36">
        <f t="shared" si="130"/>
        <v>0</v>
      </c>
      <c r="AK872" s="36" t="str">
        <f t="shared" si="131"/>
        <v/>
      </c>
    </row>
    <row r="873" spans="1:37" x14ac:dyDescent="0.25">
      <c r="A873" s="34"/>
      <c r="B873" s="55"/>
      <c r="C873" s="56"/>
      <c r="D873" s="56"/>
      <c r="E873" s="56"/>
      <c r="F873" s="56"/>
      <c r="G873" s="57"/>
      <c r="H873" s="57"/>
      <c r="I873" s="58"/>
      <c r="J873" s="34"/>
      <c r="L873" s="36" t="str">
        <f>IF($B873="", "", IFERROR(FIND(Campaigns!$Q$4, $B873), ""))</f>
        <v/>
      </c>
      <c r="M873" s="73" t="str">
        <f t="shared" si="126"/>
        <v/>
      </c>
      <c r="N873" s="74" t="str">
        <f t="shared" si="127"/>
        <v/>
      </c>
      <c r="O873" s="22" t="str">
        <f t="shared" si="128"/>
        <v/>
      </c>
      <c r="Q873" s="20" t="str">
        <f t="shared" si="132"/>
        <v/>
      </c>
      <c r="R873" s="21" t="str">
        <f t="shared" si="132"/>
        <v/>
      </c>
      <c r="S873" s="21" t="str">
        <f t="shared" si="132"/>
        <v/>
      </c>
      <c r="T873" s="21" t="str">
        <f t="shared" si="132"/>
        <v/>
      </c>
      <c r="U873" s="21" t="str">
        <f t="shared" si="132"/>
        <v/>
      </c>
      <c r="V873" s="21" t="str">
        <f t="shared" si="132"/>
        <v/>
      </c>
      <c r="W873" s="21" t="str">
        <f t="shared" si="132"/>
        <v/>
      </c>
      <c r="X873" s="21" t="str">
        <f t="shared" si="132"/>
        <v/>
      </c>
      <c r="Y873" s="21" t="str">
        <f t="shared" si="132"/>
        <v/>
      </c>
      <c r="Z873" s="21" t="str">
        <f t="shared" si="132"/>
        <v/>
      </c>
      <c r="AA873" s="21" t="str">
        <f t="shared" si="132"/>
        <v/>
      </c>
      <c r="AB873" s="38" t="str">
        <f t="shared" si="132"/>
        <v/>
      </c>
      <c r="AD873" s="36" t="str">
        <f>IF($N873="", "", IFERROR(INDEX(Campaigns!$D$11:$D$380, MATCH($N873, Campaigns!$E$11:$E$380, 0)), ""))</f>
        <v/>
      </c>
      <c r="AE873" s="38" t="str">
        <f>IF(COUNTIF($Q873:$AB873, "X")=0, "", IFERROR(INDEX('Intro &amp; Setup'!$T$17:$T$28, MATCH(INDEX($Q$10:$AB$10, $AC873, MATCH("X", $Q873:$AB873, 0)), 'Intro &amp; Setup'!$AA$17:$AA$28, 0)), ""))</f>
        <v/>
      </c>
      <c r="AG873" s="84" t="str">
        <f t="shared" si="129"/>
        <v/>
      </c>
      <c r="AI873" s="36">
        <f t="shared" si="130"/>
        <v>0</v>
      </c>
      <c r="AK873" s="36" t="str">
        <f t="shared" si="131"/>
        <v/>
      </c>
    </row>
    <row r="874" spans="1:37" x14ac:dyDescent="0.25">
      <c r="A874" s="34"/>
      <c r="B874" s="55"/>
      <c r="C874" s="56"/>
      <c r="D874" s="56"/>
      <c r="E874" s="56"/>
      <c r="F874" s="56"/>
      <c r="G874" s="57"/>
      <c r="H874" s="57"/>
      <c r="I874" s="58"/>
      <c r="J874" s="34"/>
      <c r="L874" s="36" t="str">
        <f>IF($B874="", "", IFERROR(FIND(Campaigns!$Q$4, $B874), ""))</f>
        <v/>
      </c>
      <c r="M874" s="73" t="str">
        <f t="shared" si="126"/>
        <v/>
      </c>
      <c r="N874" s="74" t="str">
        <f t="shared" si="127"/>
        <v/>
      </c>
      <c r="O874" s="22" t="str">
        <f t="shared" si="128"/>
        <v/>
      </c>
      <c r="Q874" s="20" t="str">
        <f t="shared" si="132"/>
        <v/>
      </c>
      <c r="R874" s="21" t="str">
        <f t="shared" si="132"/>
        <v/>
      </c>
      <c r="S874" s="21" t="str">
        <f t="shared" si="132"/>
        <v/>
      </c>
      <c r="T874" s="21" t="str">
        <f t="shared" si="132"/>
        <v/>
      </c>
      <c r="U874" s="21" t="str">
        <f t="shared" si="132"/>
        <v/>
      </c>
      <c r="V874" s="21" t="str">
        <f t="shared" si="132"/>
        <v/>
      </c>
      <c r="W874" s="21" t="str">
        <f t="shared" si="132"/>
        <v/>
      </c>
      <c r="X874" s="21" t="str">
        <f t="shared" si="132"/>
        <v/>
      </c>
      <c r="Y874" s="21" t="str">
        <f t="shared" si="132"/>
        <v/>
      </c>
      <c r="Z874" s="21" t="str">
        <f t="shared" si="132"/>
        <v/>
      </c>
      <c r="AA874" s="21" t="str">
        <f t="shared" si="132"/>
        <v/>
      </c>
      <c r="AB874" s="38" t="str">
        <f t="shared" si="132"/>
        <v/>
      </c>
      <c r="AD874" s="36" t="str">
        <f>IF($N874="", "", IFERROR(INDEX(Campaigns!$D$11:$D$380, MATCH($N874, Campaigns!$E$11:$E$380, 0)), ""))</f>
        <v/>
      </c>
      <c r="AE874" s="38" t="str">
        <f>IF(COUNTIF($Q874:$AB874, "X")=0, "", IFERROR(INDEX('Intro &amp; Setup'!$T$17:$T$28, MATCH(INDEX($Q$10:$AB$10, $AC874, MATCH("X", $Q874:$AB874, 0)), 'Intro &amp; Setup'!$AA$17:$AA$28, 0)), ""))</f>
        <v/>
      </c>
      <c r="AG874" s="84" t="str">
        <f t="shared" si="129"/>
        <v/>
      </c>
      <c r="AI874" s="36">
        <f t="shared" si="130"/>
        <v>0</v>
      </c>
      <c r="AK874" s="36" t="str">
        <f t="shared" si="131"/>
        <v/>
      </c>
    </row>
    <row r="875" spans="1:37" x14ac:dyDescent="0.25">
      <c r="A875" s="34"/>
      <c r="B875" s="55"/>
      <c r="C875" s="56"/>
      <c r="D875" s="56"/>
      <c r="E875" s="56"/>
      <c r="F875" s="56"/>
      <c r="G875" s="57"/>
      <c r="H875" s="57"/>
      <c r="I875" s="58"/>
      <c r="J875" s="34"/>
      <c r="L875" s="36" t="str">
        <f>IF($B875="", "", IFERROR(FIND(Campaigns!$Q$4, $B875), ""))</f>
        <v/>
      </c>
      <c r="M875" s="73" t="str">
        <f t="shared" si="126"/>
        <v/>
      </c>
      <c r="N875" s="74" t="str">
        <f t="shared" si="127"/>
        <v/>
      </c>
      <c r="O875" s="22" t="str">
        <f t="shared" si="128"/>
        <v/>
      </c>
      <c r="Q875" s="20" t="str">
        <f t="shared" si="132"/>
        <v/>
      </c>
      <c r="R875" s="21" t="str">
        <f t="shared" si="132"/>
        <v/>
      </c>
      <c r="S875" s="21" t="str">
        <f t="shared" si="132"/>
        <v/>
      </c>
      <c r="T875" s="21" t="str">
        <f t="shared" si="132"/>
        <v/>
      </c>
      <c r="U875" s="21" t="str">
        <f t="shared" si="132"/>
        <v/>
      </c>
      <c r="V875" s="21" t="str">
        <f t="shared" si="132"/>
        <v/>
      </c>
      <c r="W875" s="21" t="str">
        <f t="shared" si="132"/>
        <v/>
      </c>
      <c r="X875" s="21" t="str">
        <f t="shared" si="132"/>
        <v/>
      </c>
      <c r="Y875" s="21" t="str">
        <f t="shared" si="132"/>
        <v/>
      </c>
      <c r="Z875" s="21" t="str">
        <f t="shared" si="132"/>
        <v/>
      </c>
      <c r="AA875" s="21" t="str">
        <f t="shared" si="132"/>
        <v/>
      </c>
      <c r="AB875" s="38" t="str">
        <f t="shared" si="132"/>
        <v/>
      </c>
      <c r="AD875" s="36" t="str">
        <f>IF($N875="", "", IFERROR(INDEX(Campaigns!$D$11:$D$380, MATCH($N875, Campaigns!$E$11:$E$380, 0)), ""))</f>
        <v/>
      </c>
      <c r="AE875" s="38" t="str">
        <f>IF(COUNTIF($Q875:$AB875, "X")=0, "", IFERROR(INDEX('Intro &amp; Setup'!$T$17:$T$28, MATCH(INDEX($Q$10:$AB$10, $AC875, MATCH("X", $Q875:$AB875, 0)), 'Intro &amp; Setup'!$AA$17:$AA$28, 0)), ""))</f>
        <v/>
      </c>
      <c r="AG875" s="84" t="str">
        <f t="shared" si="129"/>
        <v/>
      </c>
      <c r="AI875" s="36">
        <f t="shared" si="130"/>
        <v>0</v>
      </c>
      <c r="AK875" s="36" t="str">
        <f t="shared" si="131"/>
        <v/>
      </c>
    </row>
    <row r="876" spans="1:37" x14ac:dyDescent="0.25">
      <c r="A876" s="34"/>
      <c r="B876" s="55"/>
      <c r="C876" s="56"/>
      <c r="D876" s="56"/>
      <c r="E876" s="56"/>
      <c r="F876" s="56"/>
      <c r="G876" s="57"/>
      <c r="H876" s="57"/>
      <c r="I876" s="58"/>
      <c r="J876" s="34"/>
      <c r="L876" s="36" t="str">
        <f>IF($B876="", "", IFERROR(FIND(Campaigns!$Q$4, $B876), ""))</f>
        <v/>
      </c>
      <c r="M876" s="73" t="str">
        <f t="shared" si="126"/>
        <v/>
      </c>
      <c r="N876" s="74" t="str">
        <f t="shared" si="127"/>
        <v/>
      </c>
      <c r="O876" s="22" t="str">
        <f t="shared" si="128"/>
        <v/>
      </c>
      <c r="Q876" s="20" t="str">
        <f t="shared" si="132"/>
        <v/>
      </c>
      <c r="R876" s="21" t="str">
        <f t="shared" si="132"/>
        <v/>
      </c>
      <c r="S876" s="21" t="str">
        <f t="shared" si="132"/>
        <v/>
      </c>
      <c r="T876" s="21" t="str">
        <f t="shared" si="132"/>
        <v/>
      </c>
      <c r="U876" s="21" t="str">
        <f t="shared" si="132"/>
        <v/>
      </c>
      <c r="V876" s="21" t="str">
        <f t="shared" si="132"/>
        <v/>
      </c>
      <c r="W876" s="21" t="str">
        <f t="shared" si="132"/>
        <v/>
      </c>
      <c r="X876" s="21" t="str">
        <f t="shared" si="132"/>
        <v/>
      </c>
      <c r="Y876" s="21" t="str">
        <f t="shared" si="132"/>
        <v/>
      </c>
      <c r="Z876" s="21" t="str">
        <f t="shared" si="132"/>
        <v/>
      </c>
      <c r="AA876" s="21" t="str">
        <f t="shared" si="132"/>
        <v/>
      </c>
      <c r="AB876" s="38" t="str">
        <f t="shared" si="132"/>
        <v/>
      </c>
      <c r="AD876" s="36" t="str">
        <f>IF($N876="", "", IFERROR(INDEX(Campaigns!$D$11:$D$380, MATCH($N876, Campaigns!$E$11:$E$380, 0)), ""))</f>
        <v/>
      </c>
      <c r="AE876" s="38" t="str">
        <f>IF(COUNTIF($Q876:$AB876, "X")=0, "", IFERROR(INDEX('Intro &amp; Setup'!$T$17:$T$28, MATCH(INDEX($Q$10:$AB$10, $AC876, MATCH("X", $Q876:$AB876, 0)), 'Intro &amp; Setup'!$AA$17:$AA$28, 0)), ""))</f>
        <v/>
      </c>
      <c r="AG876" s="84" t="str">
        <f t="shared" si="129"/>
        <v/>
      </c>
      <c r="AI876" s="36">
        <f t="shared" si="130"/>
        <v>0</v>
      </c>
      <c r="AK876" s="36" t="str">
        <f t="shared" si="131"/>
        <v/>
      </c>
    </row>
    <row r="877" spans="1:37" x14ac:dyDescent="0.25">
      <c r="A877" s="34"/>
      <c r="B877" s="55"/>
      <c r="C877" s="56"/>
      <c r="D877" s="56"/>
      <c r="E877" s="56"/>
      <c r="F877" s="56"/>
      <c r="G877" s="57"/>
      <c r="H877" s="57"/>
      <c r="I877" s="58"/>
      <c r="J877" s="34"/>
      <c r="L877" s="36" t="str">
        <f>IF($B877="", "", IFERROR(FIND(Campaigns!$Q$4, $B877), ""))</f>
        <v/>
      </c>
      <c r="M877" s="73" t="str">
        <f t="shared" si="126"/>
        <v/>
      </c>
      <c r="N877" s="74" t="str">
        <f t="shared" si="127"/>
        <v/>
      </c>
      <c r="O877" s="22" t="str">
        <f t="shared" si="128"/>
        <v/>
      </c>
      <c r="Q877" s="20" t="str">
        <f t="shared" si="132"/>
        <v/>
      </c>
      <c r="R877" s="21" t="str">
        <f t="shared" si="132"/>
        <v/>
      </c>
      <c r="S877" s="21" t="str">
        <f t="shared" si="132"/>
        <v/>
      </c>
      <c r="T877" s="21" t="str">
        <f t="shared" si="132"/>
        <v/>
      </c>
      <c r="U877" s="21" t="str">
        <f t="shared" si="132"/>
        <v/>
      </c>
      <c r="V877" s="21" t="str">
        <f t="shared" si="132"/>
        <v/>
      </c>
      <c r="W877" s="21" t="str">
        <f t="shared" si="132"/>
        <v/>
      </c>
      <c r="X877" s="21" t="str">
        <f t="shared" si="132"/>
        <v/>
      </c>
      <c r="Y877" s="21" t="str">
        <f t="shared" si="132"/>
        <v/>
      </c>
      <c r="Z877" s="21" t="str">
        <f t="shared" si="132"/>
        <v/>
      </c>
      <c r="AA877" s="21" t="str">
        <f t="shared" si="132"/>
        <v/>
      </c>
      <c r="AB877" s="38" t="str">
        <f t="shared" si="132"/>
        <v/>
      </c>
      <c r="AD877" s="36" t="str">
        <f>IF($N877="", "", IFERROR(INDEX(Campaigns!$D$11:$D$380, MATCH($N877, Campaigns!$E$11:$E$380, 0)), ""))</f>
        <v/>
      </c>
      <c r="AE877" s="38" t="str">
        <f>IF(COUNTIF($Q877:$AB877, "X")=0, "", IFERROR(INDEX('Intro &amp; Setup'!$T$17:$T$28, MATCH(INDEX($Q$10:$AB$10, $AC877, MATCH("X", $Q877:$AB877, 0)), 'Intro &amp; Setup'!$AA$17:$AA$28, 0)), ""))</f>
        <v/>
      </c>
      <c r="AG877" s="84" t="str">
        <f t="shared" si="129"/>
        <v/>
      </c>
      <c r="AI877" s="36">
        <f t="shared" si="130"/>
        <v>0</v>
      </c>
      <c r="AK877" s="36" t="str">
        <f t="shared" si="131"/>
        <v/>
      </c>
    </row>
    <row r="878" spans="1:37" x14ac:dyDescent="0.25">
      <c r="A878" s="34"/>
      <c r="B878" s="55"/>
      <c r="C878" s="56"/>
      <c r="D878" s="56"/>
      <c r="E878" s="56"/>
      <c r="F878" s="56"/>
      <c r="G878" s="57"/>
      <c r="H878" s="57"/>
      <c r="I878" s="58"/>
      <c r="J878" s="34"/>
      <c r="L878" s="36" t="str">
        <f>IF($B878="", "", IFERROR(FIND(Campaigns!$Q$4, $B878), ""))</f>
        <v/>
      </c>
      <c r="M878" s="73" t="str">
        <f t="shared" si="126"/>
        <v/>
      </c>
      <c r="N878" s="74" t="str">
        <f t="shared" si="127"/>
        <v/>
      </c>
      <c r="O878" s="22" t="str">
        <f t="shared" si="128"/>
        <v/>
      </c>
      <c r="Q878" s="20" t="str">
        <f t="shared" si="132"/>
        <v/>
      </c>
      <c r="R878" s="21" t="str">
        <f t="shared" si="132"/>
        <v/>
      </c>
      <c r="S878" s="21" t="str">
        <f t="shared" si="132"/>
        <v/>
      </c>
      <c r="T878" s="21" t="str">
        <f t="shared" si="132"/>
        <v/>
      </c>
      <c r="U878" s="21" t="str">
        <f t="shared" si="132"/>
        <v/>
      </c>
      <c r="V878" s="21" t="str">
        <f t="shared" si="132"/>
        <v/>
      </c>
      <c r="W878" s="21" t="str">
        <f t="shared" si="132"/>
        <v/>
      </c>
      <c r="X878" s="21" t="str">
        <f t="shared" si="132"/>
        <v/>
      </c>
      <c r="Y878" s="21" t="str">
        <f t="shared" si="132"/>
        <v/>
      </c>
      <c r="Z878" s="21" t="str">
        <f t="shared" si="132"/>
        <v/>
      </c>
      <c r="AA878" s="21" t="str">
        <f t="shared" si="132"/>
        <v/>
      </c>
      <c r="AB878" s="38" t="str">
        <f t="shared" si="132"/>
        <v/>
      </c>
      <c r="AD878" s="36" t="str">
        <f>IF($N878="", "", IFERROR(INDEX(Campaigns!$D$11:$D$380, MATCH($N878, Campaigns!$E$11:$E$380, 0)), ""))</f>
        <v/>
      </c>
      <c r="AE878" s="38" t="str">
        <f>IF(COUNTIF($Q878:$AB878, "X")=0, "", IFERROR(INDEX('Intro &amp; Setup'!$T$17:$T$28, MATCH(INDEX($Q$10:$AB$10, $AC878, MATCH("X", $Q878:$AB878, 0)), 'Intro &amp; Setup'!$AA$17:$AA$28, 0)), ""))</f>
        <v/>
      </c>
      <c r="AG878" s="84" t="str">
        <f t="shared" si="129"/>
        <v/>
      </c>
      <c r="AI878" s="36">
        <f t="shared" si="130"/>
        <v>0</v>
      </c>
      <c r="AK878" s="36" t="str">
        <f t="shared" si="131"/>
        <v/>
      </c>
    </row>
    <row r="879" spans="1:37" x14ac:dyDescent="0.25">
      <c r="A879" s="34"/>
      <c r="B879" s="55"/>
      <c r="C879" s="56"/>
      <c r="D879" s="56"/>
      <c r="E879" s="56"/>
      <c r="F879" s="56"/>
      <c r="G879" s="57"/>
      <c r="H879" s="57"/>
      <c r="I879" s="58"/>
      <c r="J879" s="34"/>
      <c r="L879" s="36" t="str">
        <f>IF($B879="", "", IFERROR(FIND(Campaigns!$Q$4, $B879), ""))</f>
        <v/>
      </c>
      <c r="M879" s="73" t="str">
        <f t="shared" si="126"/>
        <v/>
      </c>
      <c r="N879" s="74" t="str">
        <f t="shared" si="127"/>
        <v/>
      </c>
      <c r="O879" s="22" t="str">
        <f t="shared" si="128"/>
        <v/>
      </c>
      <c r="Q879" s="20" t="str">
        <f t="shared" si="132"/>
        <v/>
      </c>
      <c r="R879" s="21" t="str">
        <f t="shared" si="132"/>
        <v/>
      </c>
      <c r="S879" s="21" t="str">
        <f t="shared" si="132"/>
        <v/>
      </c>
      <c r="T879" s="21" t="str">
        <f t="shared" si="132"/>
        <v/>
      </c>
      <c r="U879" s="21" t="str">
        <f t="shared" si="132"/>
        <v/>
      </c>
      <c r="V879" s="21" t="str">
        <f t="shared" si="132"/>
        <v/>
      </c>
      <c r="W879" s="21" t="str">
        <f t="shared" si="132"/>
        <v/>
      </c>
      <c r="X879" s="21" t="str">
        <f t="shared" si="132"/>
        <v/>
      </c>
      <c r="Y879" s="21" t="str">
        <f t="shared" si="132"/>
        <v/>
      </c>
      <c r="Z879" s="21" t="str">
        <f t="shared" si="132"/>
        <v/>
      </c>
      <c r="AA879" s="21" t="str">
        <f t="shared" si="132"/>
        <v/>
      </c>
      <c r="AB879" s="38" t="str">
        <f t="shared" si="132"/>
        <v/>
      </c>
      <c r="AD879" s="36" t="str">
        <f>IF($N879="", "", IFERROR(INDEX(Campaigns!$D$11:$D$380, MATCH($N879, Campaigns!$E$11:$E$380, 0)), ""))</f>
        <v/>
      </c>
      <c r="AE879" s="38" t="str">
        <f>IF(COUNTIF($Q879:$AB879, "X")=0, "", IFERROR(INDEX('Intro &amp; Setup'!$T$17:$T$28, MATCH(INDEX($Q$10:$AB$10, $AC879, MATCH("X", $Q879:$AB879, 0)), 'Intro &amp; Setup'!$AA$17:$AA$28, 0)), ""))</f>
        <v/>
      </c>
      <c r="AG879" s="84" t="str">
        <f t="shared" si="129"/>
        <v/>
      </c>
      <c r="AI879" s="36">
        <f t="shared" si="130"/>
        <v>0</v>
      </c>
      <c r="AK879" s="36" t="str">
        <f t="shared" si="131"/>
        <v/>
      </c>
    </row>
    <row r="880" spans="1:37" x14ac:dyDescent="0.25">
      <c r="A880" s="34"/>
      <c r="B880" s="55"/>
      <c r="C880" s="56"/>
      <c r="D880" s="56"/>
      <c r="E880" s="56"/>
      <c r="F880" s="56"/>
      <c r="G880" s="57"/>
      <c r="H880" s="57"/>
      <c r="I880" s="58"/>
      <c r="J880" s="34"/>
      <c r="L880" s="36" t="str">
        <f>IF($B880="", "", IFERROR(FIND(Campaigns!$Q$4, $B880), ""))</f>
        <v/>
      </c>
      <c r="M880" s="73" t="str">
        <f t="shared" si="126"/>
        <v/>
      </c>
      <c r="N880" s="74" t="str">
        <f t="shared" si="127"/>
        <v/>
      </c>
      <c r="O880" s="22" t="str">
        <f t="shared" si="128"/>
        <v/>
      </c>
      <c r="Q880" s="20" t="str">
        <f t="shared" si="132"/>
        <v/>
      </c>
      <c r="R880" s="21" t="str">
        <f t="shared" si="132"/>
        <v/>
      </c>
      <c r="S880" s="21" t="str">
        <f t="shared" si="132"/>
        <v/>
      </c>
      <c r="T880" s="21" t="str">
        <f t="shared" si="132"/>
        <v/>
      </c>
      <c r="U880" s="21" t="str">
        <f t="shared" si="132"/>
        <v/>
      </c>
      <c r="V880" s="21" t="str">
        <f t="shared" si="132"/>
        <v/>
      </c>
      <c r="W880" s="21" t="str">
        <f t="shared" si="132"/>
        <v/>
      </c>
      <c r="X880" s="21" t="str">
        <f t="shared" si="132"/>
        <v/>
      </c>
      <c r="Y880" s="21" t="str">
        <f t="shared" si="132"/>
        <v/>
      </c>
      <c r="Z880" s="21" t="str">
        <f t="shared" si="132"/>
        <v/>
      </c>
      <c r="AA880" s="21" t="str">
        <f t="shared" si="132"/>
        <v/>
      </c>
      <c r="AB880" s="38" t="str">
        <f t="shared" si="132"/>
        <v/>
      </c>
      <c r="AD880" s="36" t="str">
        <f>IF($N880="", "", IFERROR(INDEX(Campaigns!$D$11:$D$380, MATCH($N880, Campaigns!$E$11:$E$380, 0)), ""))</f>
        <v/>
      </c>
      <c r="AE880" s="38" t="str">
        <f>IF(COUNTIF($Q880:$AB880, "X")=0, "", IFERROR(INDEX('Intro &amp; Setup'!$T$17:$T$28, MATCH(INDEX($Q$10:$AB$10, $AC880, MATCH("X", $Q880:$AB880, 0)), 'Intro &amp; Setup'!$AA$17:$AA$28, 0)), ""))</f>
        <v/>
      </c>
      <c r="AG880" s="84" t="str">
        <f t="shared" si="129"/>
        <v/>
      </c>
      <c r="AI880" s="36">
        <f t="shared" si="130"/>
        <v>0</v>
      </c>
      <c r="AK880" s="36" t="str">
        <f t="shared" si="131"/>
        <v/>
      </c>
    </row>
    <row r="881" spans="1:37" x14ac:dyDescent="0.25">
      <c r="A881" s="34"/>
      <c r="B881" s="55"/>
      <c r="C881" s="56"/>
      <c r="D881" s="56"/>
      <c r="E881" s="56"/>
      <c r="F881" s="56"/>
      <c r="G881" s="57"/>
      <c r="H881" s="57"/>
      <c r="I881" s="58"/>
      <c r="J881" s="34"/>
      <c r="L881" s="36" t="str">
        <f>IF($B881="", "", IFERROR(FIND(Campaigns!$Q$4, $B881), ""))</f>
        <v/>
      </c>
      <c r="M881" s="73" t="str">
        <f t="shared" si="126"/>
        <v/>
      </c>
      <c r="N881" s="74" t="str">
        <f t="shared" si="127"/>
        <v/>
      </c>
      <c r="O881" s="22" t="str">
        <f t="shared" si="128"/>
        <v/>
      </c>
      <c r="Q881" s="20" t="str">
        <f t="shared" si="132"/>
        <v/>
      </c>
      <c r="R881" s="21" t="str">
        <f t="shared" si="132"/>
        <v/>
      </c>
      <c r="S881" s="21" t="str">
        <f t="shared" si="132"/>
        <v/>
      </c>
      <c r="T881" s="21" t="str">
        <f t="shared" ref="R881:AB904" si="133">IFERROR(IF(T$10="", "", IF(LEFT($O881, T$8)=T$10, "X", "")), "")</f>
        <v/>
      </c>
      <c r="U881" s="21" t="str">
        <f t="shared" si="133"/>
        <v/>
      </c>
      <c r="V881" s="21" t="str">
        <f t="shared" si="133"/>
        <v/>
      </c>
      <c r="W881" s="21" t="str">
        <f t="shared" si="133"/>
        <v/>
      </c>
      <c r="X881" s="21" t="str">
        <f t="shared" si="133"/>
        <v/>
      </c>
      <c r="Y881" s="21" t="str">
        <f t="shared" si="133"/>
        <v/>
      </c>
      <c r="Z881" s="21" t="str">
        <f t="shared" si="133"/>
        <v/>
      </c>
      <c r="AA881" s="21" t="str">
        <f t="shared" si="133"/>
        <v/>
      </c>
      <c r="AB881" s="38" t="str">
        <f t="shared" si="133"/>
        <v/>
      </c>
      <c r="AD881" s="36" t="str">
        <f>IF($N881="", "", IFERROR(INDEX(Campaigns!$D$11:$D$380, MATCH($N881, Campaigns!$E$11:$E$380, 0)), ""))</f>
        <v/>
      </c>
      <c r="AE881" s="38" t="str">
        <f>IF(COUNTIF($Q881:$AB881, "X")=0, "", IFERROR(INDEX('Intro &amp; Setup'!$T$17:$T$28, MATCH(INDEX($Q$10:$AB$10, $AC881, MATCH("X", $Q881:$AB881, 0)), 'Intro &amp; Setup'!$AA$17:$AA$28, 0)), ""))</f>
        <v/>
      </c>
      <c r="AG881" s="84" t="str">
        <f t="shared" si="129"/>
        <v/>
      </c>
      <c r="AI881" s="36">
        <f t="shared" si="130"/>
        <v>0</v>
      </c>
      <c r="AK881" s="36" t="str">
        <f t="shared" si="131"/>
        <v/>
      </c>
    </row>
    <row r="882" spans="1:37" x14ac:dyDescent="0.25">
      <c r="A882" s="34"/>
      <c r="B882" s="55"/>
      <c r="C882" s="56"/>
      <c r="D882" s="56"/>
      <c r="E882" s="56"/>
      <c r="F882" s="56"/>
      <c r="G882" s="57"/>
      <c r="H882" s="57"/>
      <c r="I882" s="58"/>
      <c r="J882" s="34"/>
      <c r="L882" s="36" t="str">
        <f>IF($B882="", "", IFERROR(FIND(Campaigns!$Q$4, $B882), ""))</f>
        <v/>
      </c>
      <c r="M882" s="73" t="str">
        <f t="shared" si="126"/>
        <v/>
      </c>
      <c r="N882" s="74" t="str">
        <f t="shared" si="127"/>
        <v/>
      </c>
      <c r="O882" s="22" t="str">
        <f t="shared" si="128"/>
        <v/>
      </c>
      <c r="Q882" s="20" t="str">
        <f t="shared" ref="Q882:Q945" si="134">IFERROR(IF(Q$10="", "", IF(LEFT($O882, Q$8)=Q$10, "X", "")), "")</f>
        <v/>
      </c>
      <c r="R882" s="21" t="str">
        <f t="shared" si="133"/>
        <v/>
      </c>
      <c r="S882" s="21" t="str">
        <f t="shared" si="133"/>
        <v/>
      </c>
      <c r="T882" s="21" t="str">
        <f t="shared" si="133"/>
        <v/>
      </c>
      <c r="U882" s="21" t="str">
        <f t="shared" si="133"/>
        <v/>
      </c>
      <c r="V882" s="21" t="str">
        <f t="shared" si="133"/>
        <v/>
      </c>
      <c r="W882" s="21" t="str">
        <f t="shared" si="133"/>
        <v/>
      </c>
      <c r="X882" s="21" t="str">
        <f t="shared" si="133"/>
        <v/>
      </c>
      <c r="Y882" s="21" t="str">
        <f t="shared" si="133"/>
        <v/>
      </c>
      <c r="Z882" s="21" t="str">
        <f t="shared" si="133"/>
        <v/>
      </c>
      <c r="AA882" s="21" t="str">
        <f t="shared" si="133"/>
        <v/>
      </c>
      <c r="AB882" s="38" t="str">
        <f t="shared" si="133"/>
        <v/>
      </c>
      <c r="AD882" s="36" t="str">
        <f>IF($N882="", "", IFERROR(INDEX(Campaigns!$D$11:$D$380, MATCH($N882, Campaigns!$E$11:$E$380, 0)), ""))</f>
        <v/>
      </c>
      <c r="AE882" s="38" t="str">
        <f>IF(COUNTIF($Q882:$AB882, "X")=0, "", IFERROR(INDEX('Intro &amp; Setup'!$T$17:$T$28, MATCH(INDEX($Q$10:$AB$10, $AC882, MATCH("X", $Q882:$AB882, 0)), 'Intro &amp; Setup'!$AA$17:$AA$28, 0)), ""))</f>
        <v/>
      </c>
      <c r="AG882" s="84" t="str">
        <f t="shared" si="129"/>
        <v/>
      </c>
      <c r="AI882" s="36">
        <f t="shared" si="130"/>
        <v>0</v>
      </c>
      <c r="AK882" s="36" t="str">
        <f t="shared" si="131"/>
        <v/>
      </c>
    </row>
    <row r="883" spans="1:37" x14ac:dyDescent="0.25">
      <c r="A883" s="34"/>
      <c r="B883" s="55"/>
      <c r="C883" s="56"/>
      <c r="D883" s="56"/>
      <c r="E883" s="56"/>
      <c r="F883" s="56"/>
      <c r="G883" s="57"/>
      <c r="H883" s="57"/>
      <c r="I883" s="58"/>
      <c r="J883" s="34"/>
      <c r="L883" s="36" t="str">
        <f>IF($B883="", "", IFERROR(FIND(Campaigns!$Q$4, $B883), ""))</f>
        <v/>
      </c>
      <c r="M883" s="73" t="str">
        <f t="shared" si="126"/>
        <v/>
      </c>
      <c r="N883" s="74" t="str">
        <f t="shared" si="127"/>
        <v/>
      </c>
      <c r="O883" s="22" t="str">
        <f t="shared" si="128"/>
        <v/>
      </c>
      <c r="Q883" s="20" t="str">
        <f t="shared" si="134"/>
        <v/>
      </c>
      <c r="R883" s="21" t="str">
        <f t="shared" si="133"/>
        <v/>
      </c>
      <c r="S883" s="21" t="str">
        <f t="shared" si="133"/>
        <v/>
      </c>
      <c r="T883" s="21" t="str">
        <f t="shared" si="133"/>
        <v/>
      </c>
      <c r="U883" s="21" t="str">
        <f t="shared" si="133"/>
        <v/>
      </c>
      <c r="V883" s="21" t="str">
        <f t="shared" si="133"/>
        <v/>
      </c>
      <c r="W883" s="21" t="str">
        <f t="shared" si="133"/>
        <v/>
      </c>
      <c r="X883" s="21" t="str">
        <f t="shared" si="133"/>
        <v/>
      </c>
      <c r="Y883" s="21" t="str">
        <f t="shared" si="133"/>
        <v/>
      </c>
      <c r="Z883" s="21" t="str">
        <f t="shared" si="133"/>
        <v/>
      </c>
      <c r="AA883" s="21" t="str">
        <f t="shared" si="133"/>
        <v/>
      </c>
      <c r="AB883" s="38" t="str">
        <f t="shared" si="133"/>
        <v/>
      </c>
      <c r="AD883" s="36" t="str">
        <f>IF($N883="", "", IFERROR(INDEX(Campaigns!$D$11:$D$380, MATCH($N883, Campaigns!$E$11:$E$380, 0)), ""))</f>
        <v/>
      </c>
      <c r="AE883" s="38" t="str">
        <f>IF(COUNTIF($Q883:$AB883, "X")=0, "", IFERROR(INDEX('Intro &amp; Setup'!$T$17:$T$28, MATCH(INDEX($Q$10:$AB$10, $AC883, MATCH("X", $Q883:$AB883, 0)), 'Intro &amp; Setup'!$AA$17:$AA$28, 0)), ""))</f>
        <v/>
      </c>
      <c r="AG883" s="84" t="str">
        <f t="shared" si="129"/>
        <v/>
      </c>
      <c r="AI883" s="36">
        <f t="shared" si="130"/>
        <v>0</v>
      </c>
      <c r="AK883" s="36" t="str">
        <f t="shared" si="131"/>
        <v/>
      </c>
    </row>
    <row r="884" spans="1:37" x14ac:dyDescent="0.25">
      <c r="A884" s="34"/>
      <c r="B884" s="55"/>
      <c r="C884" s="56"/>
      <c r="D884" s="56"/>
      <c r="E884" s="56"/>
      <c r="F884" s="56"/>
      <c r="G884" s="57"/>
      <c r="H884" s="57"/>
      <c r="I884" s="58"/>
      <c r="J884" s="34"/>
      <c r="L884" s="36" t="str">
        <f>IF($B884="", "", IFERROR(FIND(Campaigns!$Q$4, $B884), ""))</f>
        <v/>
      </c>
      <c r="M884" s="73" t="str">
        <f t="shared" si="126"/>
        <v/>
      </c>
      <c r="N884" s="74" t="str">
        <f t="shared" si="127"/>
        <v/>
      </c>
      <c r="O884" s="22" t="str">
        <f t="shared" si="128"/>
        <v/>
      </c>
      <c r="Q884" s="20" t="str">
        <f t="shared" si="134"/>
        <v/>
      </c>
      <c r="R884" s="21" t="str">
        <f t="shared" si="133"/>
        <v/>
      </c>
      <c r="S884" s="21" t="str">
        <f t="shared" si="133"/>
        <v/>
      </c>
      <c r="T884" s="21" t="str">
        <f t="shared" si="133"/>
        <v/>
      </c>
      <c r="U884" s="21" t="str">
        <f t="shared" si="133"/>
        <v/>
      </c>
      <c r="V884" s="21" t="str">
        <f t="shared" si="133"/>
        <v/>
      </c>
      <c r="W884" s="21" t="str">
        <f t="shared" si="133"/>
        <v/>
      </c>
      <c r="X884" s="21" t="str">
        <f t="shared" si="133"/>
        <v/>
      </c>
      <c r="Y884" s="21" t="str">
        <f t="shared" si="133"/>
        <v/>
      </c>
      <c r="Z884" s="21" t="str">
        <f t="shared" si="133"/>
        <v/>
      </c>
      <c r="AA884" s="21" t="str">
        <f t="shared" si="133"/>
        <v/>
      </c>
      <c r="AB884" s="38" t="str">
        <f t="shared" si="133"/>
        <v/>
      </c>
      <c r="AD884" s="36" t="str">
        <f>IF($N884="", "", IFERROR(INDEX(Campaigns!$D$11:$D$380, MATCH($N884, Campaigns!$E$11:$E$380, 0)), ""))</f>
        <v/>
      </c>
      <c r="AE884" s="38" t="str">
        <f>IF(COUNTIF($Q884:$AB884, "X")=0, "", IFERROR(INDEX('Intro &amp; Setup'!$T$17:$T$28, MATCH(INDEX($Q$10:$AB$10, $AC884, MATCH("X", $Q884:$AB884, 0)), 'Intro &amp; Setup'!$AA$17:$AA$28, 0)), ""))</f>
        <v/>
      </c>
      <c r="AG884" s="84" t="str">
        <f t="shared" si="129"/>
        <v/>
      </c>
      <c r="AI884" s="36">
        <f t="shared" si="130"/>
        <v>0</v>
      </c>
      <c r="AK884" s="36" t="str">
        <f t="shared" si="131"/>
        <v/>
      </c>
    </row>
    <row r="885" spans="1:37" x14ac:dyDescent="0.25">
      <c r="A885" s="34"/>
      <c r="B885" s="55"/>
      <c r="C885" s="56"/>
      <c r="D885" s="56"/>
      <c r="E885" s="56"/>
      <c r="F885" s="56"/>
      <c r="G885" s="57"/>
      <c r="H885" s="57"/>
      <c r="I885" s="58"/>
      <c r="J885" s="34"/>
      <c r="L885" s="36" t="str">
        <f>IF($B885="", "", IFERROR(FIND(Campaigns!$Q$4, $B885), ""))</f>
        <v/>
      </c>
      <c r="M885" s="73" t="str">
        <f t="shared" si="126"/>
        <v/>
      </c>
      <c r="N885" s="74" t="str">
        <f t="shared" si="127"/>
        <v/>
      </c>
      <c r="O885" s="22" t="str">
        <f t="shared" si="128"/>
        <v/>
      </c>
      <c r="Q885" s="20" t="str">
        <f t="shared" si="134"/>
        <v/>
      </c>
      <c r="R885" s="21" t="str">
        <f t="shared" si="133"/>
        <v/>
      </c>
      <c r="S885" s="21" t="str">
        <f t="shared" si="133"/>
        <v/>
      </c>
      <c r="T885" s="21" t="str">
        <f t="shared" si="133"/>
        <v/>
      </c>
      <c r="U885" s="21" t="str">
        <f t="shared" si="133"/>
        <v/>
      </c>
      <c r="V885" s="21" t="str">
        <f t="shared" si="133"/>
        <v/>
      </c>
      <c r="W885" s="21" t="str">
        <f t="shared" si="133"/>
        <v/>
      </c>
      <c r="X885" s="21" t="str">
        <f t="shared" si="133"/>
        <v/>
      </c>
      <c r="Y885" s="21" t="str">
        <f t="shared" si="133"/>
        <v/>
      </c>
      <c r="Z885" s="21" t="str">
        <f t="shared" si="133"/>
        <v/>
      </c>
      <c r="AA885" s="21" t="str">
        <f t="shared" si="133"/>
        <v/>
      </c>
      <c r="AB885" s="38" t="str">
        <f t="shared" si="133"/>
        <v/>
      </c>
      <c r="AD885" s="36" t="str">
        <f>IF($N885="", "", IFERROR(INDEX(Campaigns!$D$11:$D$380, MATCH($N885, Campaigns!$E$11:$E$380, 0)), ""))</f>
        <v/>
      </c>
      <c r="AE885" s="38" t="str">
        <f>IF(COUNTIF($Q885:$AB885, "X")=0, "", IFERROR(INDEX('Intro &amp; Setup'!$T$17:$T$28, MATCH(INDEX($Q$10:$AB$10, $AC885, MATCH("X", $Q885:$AB885, 0)), 'Intro &amp; Setup'!$AA$17:$AA$28, 0)), ""))</f>
        <v/>
      </c>
      <c r="AG885" s="84" t="str">
        <f t="shared" si="129"/>
        <v/>
      </c>
      <c r="AI885" s="36">
        <f t="shared" si="130"/>
        <v>0</v>
      </c>
      <c r="AK885" s="36" t="str">
        <f t="shared" si="131"/>
        <v/>
      </c>
    </row>
    <row r="886" spans="1:37" x14ac:dyDescent="0.25">
      <c r="A886" s="34"/>
      <c r="B886" s="55"/>
      <c r="C886" s="56"/>
      <c r="D886" s="56"/>
      <c r="E886" s="56"/>
      <c r="F886" s="56"/>
      <c r="G886" s="57"/>
      <c r="H886" s="57"/>
      <c r="I886" s="58"/>
      <c r="J886" s="34"/>
      <c r="L886" s="36" t="str">
        <f>IF($B886="", "", IFERROR(FIND(Campaigns!$Q$4, $B886), ""))</f>
        <v/>
      </c>
      <c r="M886" s="73" t="str">
        <f t="shared" si="126"/>
        <v/>
      </c>
      <c r="N886" s="74" t="str">
        <f t="shared" si="127"/>
        <v/>
      </c>
      <c r="O886" s="22" t="str">
        <f t="shared" si="128"/>
        <v/>
      </c>
      <c r="Q886" s="20" t="str">
        <f t="shared" si="134"/>
        <v/>
      </c>
      <c r="R886" s="21" t="str">
        <f t="shared" si="133"/>
        <v/>
      </c>
      <c r="S886" s="21" t="str">
        <f t="shared" si="133"/>
        <v/>
      </c>
      <c r="T886" s="21" t="str">
        <f t="shared" si="133"/>
        <v/>
      </c>
      <c r="U886" s="21" t="str">
        <f t="shared" si="133"/>
        <v/>
      </c>
      <c r="V886" s="21" t="str">
        <f t="shared" si="133"/>
        <v/>
      </c>
      <c r="W886" s="21" t="str">
        <f t="shared" si="133"/>
        <v/>
      </c>
      <c r="X886" s="21" t="str">
        <f t="shared" si="133"/>
        <v/>
      </c>
      <c r="Y886" s="21" t="str">
        <f t="shared" si="133"/>
        <v/>
      </c>
      <c r="Z886" s="21" t="str">
        <f t="shared" si="133"/>
        <v/>
      </c>
      <c r="AA886" s="21" t="str">
        <f t="shared" si="133"/>
        <v/>
      </c>
      <c r="AB886" s="38" t="str">
        <f t="shared" si="133"/>
        <v/>
      </c>
      <c r="AD886" s="36" t="str">
        <f>IF($N886="", "", IFERROR(INDEX(Campaigns!$D$11:$D$380, MATCH($N886, Campaigns!$E$11:$E$380, 0)), ""))</f>
        <v/>
      </c>
      <c r="AE886" s="38" t="str">
        <f>IF(COUNTIF($Q886:$AB886, "X")=0, "", IFERROR(INDEX('Intro &amp; Setup'!$T$17:$T$28, MATCH(INDEX($Q$10:$AB$10, $AC886, MATCH("X", $Q886:$AB886, 0)), 'Intro &amp; Setup'!$AA$17:$AA$28, 0)), ""))</f>
        <v/>
      </c>
      <c r="AG886" s="84" t="str">
        <f t="shared" si="129"/>
        <v/>
      </c>
      <c r="AI886" s="36">
        <f t="shared" si="130"/>
        <v>0</v>
      </c>
      <c r="AK886" s="36" t="str">
        <f t="shared" si="131"/>
        <v/>
      </c>
    </row>
    <row r="887" spans="1:37" x14ac:dyDescent="0.25">
      <c r="A887" s="34"/>
      <c r="B887" s="55"/>
      <c r="C887" s="56"/>
      <c r="D887" s="56"/>
      <c r="E887" s="56"/>
      <c r="F887" s="56"/>
      <c r="G887" s="57"/>
      <c r="H887" s="57"/>
      <c r="I887" s="58"/>
      <c r="J887" s="34"/>
      <c r="L887" s="36" t="str">
        <f>IF($B887="", "", IFERROR(FIND(Campaigns!$Q$4, $B887), ""))</f>
        <v/>
      </c>
      <c r="M887" s="73" t="str">
        <f t="shared" si="126"/>
        <v/>
      </c>
      <c r="N887" s="74" t="str">
        <f t="shared" si="127"/>
        <v/>
      </c>
      <c r="O887" s="22" t="str">
        <f t="shared" si="128"/>
        <v/>
      </c>
      <c r="Q887" s="20" t="str">
        <f t="shared" si="134"/>
        <v/>
      </c>
      <c r="R887" s="21" t="str">
        <f t="shared" si="133"/>
        <v/>
      </c>
      <c r="S887" s="21" t="str">
        <f t="shared" si="133"/>
        <v/>
      </c>
      <c r="T887" s="21" t="str">
        <f t="shared" si="133"/>
        <v/>
      </c>
      <c r="U887" s="21" t="str">
        <f t="shared" si="133"/>
        <v/>
      </c>
      <c r="V887" s="21" t="str">
        <f t="shared" si="133"/>
        <v/>
      </c>
      <c r="W887" s="21" t="str">
        <f t="shared" si="133"/>
        <v/>
      </c>
      <c r="X887" s="21" t="str">
        <f t="shared" si="133"/>
        <v/>
      </c>
      <c r="Y887" s="21" t="str">
        <f t="shared" si="133"/>
        <v/>
      </c>
      <c r="Z887" s="21" t="str">
        <f t="shared" si="133"/>
        <v/>
      </c>
      <c r="AA887" s="21" t="str">
        <f t="shared" si="133"/>
        <v/>
      </c>
      <c r="AB887" s="38" t="str">
        <f t="shared" si="133"/>
        <v/>
      </c>
      <c r="AD887" s="36" t="str">
        <f>IF($N887="", "", IFERROR(INDEX(Campaigns!$D$11:$D$380, MATCH($N887, Campaigns!$E$11:$E$380, 0)), ""))</f>
        <v/>
      </c>
      <c r="AE887" s="38" t="str">
        <f>IF(COUNTIF($Q887:$AB887, "X")=0, "", IFERROR(INDEX('Intro &amp; Setup'!$T$17:$T$28, MATCH(INDEX($Q$10:$AB$10, $AC887, MATCH("X", $Q887:$AB887, 0)), 'Intro &amp; Setup'!$AA$17:$AA$28, 0)), ""))</f>
        <v/>
      </c>
      <c r="AG887" s="84" t="str">
        <f t="shared" si="129"/>
        <v/>
      </c>
      <c r="AI887" s="36">
        <f t="shared" si="130"/>
        <v>0</v>
      </c>
      <c r="AK887" s="36" t="str">
        <f t="shared" si="131"/>
        <v/>
      </c>
    </row>
    <row r="888" spans="1:37" x14ac:dyDescent="0.25">
      <c r="A888" s="34"/>
      <c r="B888" s="55"/>
      <c r="C888" s="56"/>
      <c r="D888" s="56"/>
      <c r="E888" s="56"/>
      <c r="F888" s="56"/>
      <c r="G888" s="57"/>
      <c r="H888" s="57"/>
      <c r="I888" s="58"/>
      <c r="J888" s="34"/>
      <c r="L888" s="36" t="str">
        <f>IF($B888="", "", IFERROR(FIND(Campaigns!$Q$4, $B888), ""))</f>
        <v/>
      </c>
      <c r="M888" s="73" t="str">
        <f t="shared" si="126"/>
        <v/>
      </c>
      <c r="N888" s="74" t="str">
        <f t="shared" si="127"/>
        <v/>
      </c>
      <c r="O888" s="22" t="str">
        <f t="shared" si="128"/>
        <v/>
      </c>
      <c r="Q888" s="20" t="str">
        <f t="shared" si="134"/>
        <v/>
      </c>
      <c r="R888" s="21" t="str">
        <f t="shared" si="133"/>
        <v/>
      </c>
      <c r="S888" s="21" t="str">
        <f t="shared" si="133"/>
        <v/>
      </c>
      <c r="T888" s="21" t="str">
        <f t="shared" si="133"/>
        <v/>
      </c>
      <c r="U888" s="21" t="str">
        <f t="shared" si="133"/>
        <v/>
      </c>
      <c r="V888" s="21" t="str">
        <f t="shared" si="133"/>
        <v/>
      </c>
      <c r="W888" s="21" t="str">
        <f t="shared" si="133"/>
        <v/>
      </c>
      <c r="X888" s="21" t="str">
        <f t="shared" si="133"/>
        <v/>
      </c>
      <c r="Y888" s="21" t="str">
        <f t="shared" si="133"/>
        <v/>
      </c>
      <c r="Z888" s="21" t="str">
        <f t="shared" si="133"/>
        <v/>
      </c>
      <c r="AA888" s="21" t="str">
        <f t="shared" si="133"/>
        <v/>
      </c>
      <c r="AB888" s="38" t="str">
        <f t="shared" si="133"/>
        <v/>
      </c>
      <c r="AD888" s="36" t="str">
        <f>IF($N888="", "", IFERROR(INDEX(Campaigns!$D$11:$D$380, MATCH($N888, Campaigns!$E$11:$E$380, 0)), ""))</f>
        <v/>
      </c>
      <c r="AE888" s="38" t="str">
        <f>IF(COUNTIF($Q888:$AB888, "X")=0, "", IFERROR(INDEX('Intro &amp; Setup'!$T$17:$T$28, MATCH(INDEX($Q$10:$AB$10, $AC888, MATCH("X", $Q888:$AB888, 0)), 'Intro &amp; Setup'!$AA$17:$AA$28, 0)), ""))</f>
        <v/>
      </c>
      <c r="AG888" s="84" t="str">
        <f t="shared" si="129"/>
        <v/>
      </c>
      <c r="AI888" s="36">
        <f t="shared" si="130"/>
        <v>0</v>
      </c>
      <c r="AK888" s="36" t="str">
        <f t="shared" si="131"/>
        <v/>
      </c>
    </row>
    <row r="889" spans="1:37" x14ac:dyDescent="0.25">
      <c r="A889" s="34"/>
      <c r="B889" s="55"/>
      <c r="C889" s="56"/>
      <c r="D889" s="56"/>
      <c r="E889" s="56"/>
      <c r="F889" s="56"/>
      <c r="G889" s="57"/>
      <c r="H889" s="57"/>
      <c r="I889" s="58"/>
      <c r="J889" s="34"/>
      <c r="L889" s="36" t="str">
        <f>IF($B889="", "", IFERROR(FIND(Campaigns!$Q$4, $B889), ""))</f>
        <v/>
      </c>
      <c r="M889" s="73" t="str">
        <f t="shared" si="126"/>
        <v/>
      </c>
      <c r="N889" s="74" t="str">
        <f t="shared" si="127"/>
        <v/>
      </c>
      <c r="O889" s="22" t="str">
        <f t="shared" si="128"/>
        <v/>
      </c>
      <c r="Q889" s="20" t="str">
        <f t="shared" si="134"/>
        <v/>
      </c>
      <c r="R889" s="21" t="str">
        <f t="shared" si="133"/>
        <v/>
      </c>
      <c r="S889" s="21" t="str">
        <f t="shared" si="133"/>
        <v/>
      </c>
      <c r="T889" s="21" t="str">
        <f t="shared" si="133"/>
        <v/>
      </c>
      <c r="U889" s="21" t="str">
        <f t="shared" si="133"/>
        <v/>
      </c>
      <c r="V889" s="21" t="str">
        <f t="shared" si="133"/>
        <v/>
      </c>
      <c r="W889" s="21" t="str">
        <f t="shared" si="133"/>
        <v/>
      </c>
      <c r="X889" s="21" t="str">
        <f t="shared" si="133"/>
        <v/>
      </c>
      <c r="Y889" s="21" t="str">
        <f t="shared" si="133"/>
        <v/>
      </c>
      <c r="Z889" s="21" t="str">
        <f t="shared" si="133"/>
        <v/>
      </c>
      <c r="AA889" s="21" t="str">
        <f t="shared" si="133"/>
        <v/>
      </c>
      <c r="AB889" s="38" t="str">
        <f t="shared" si="133"/>
        <v/>
      </c>
      <c r="AD889" s="36" t="str">
        <f>IF($N889="", "", IFERROR(INDEX(Campaigns!$D$11:$D$380, MATCH($N889, Campaigns!$E$11:$E$380, 0)), ""))</f>
        <v/>
      </c>
      <c r="AE889" s="38" t="str">
        <f>IF(COUNTIF($Q889:$AB889, "X")=0, "", IFERROR(INDEX('Intro &amp; Setup'!$T$17:$T$28, MATCH(INDEX($Q$10:$AB$10, $AC889, MATCH("X", $Q889:$AB889, 0)), 'Intro &amp; Setup'!$AA$17:$AA$28, 0)), ""))</f>
        <v/>
      </c>
      <c r="AG889" s="84" t="str">
        <f t="shared" si="129"/>
        <v/>
      </c>
      <c r="AI889" s="36">
        <f t="shared" si="130"/>
        <v>0</v>
      </c>
      <c r="AK889" s="36" t="str">
        <f t="shared" si="131"/>
        <v/>
      </c>
    </row>
    <row r="890" spans="1:37" x14ac:dyDescent="0.25">
      <c r="A890" s="34"/>
      <c r="B890" s="55"/>
      <c r="C890" s="56"/>
      <c r="D890" s="56"/>
      <c r="E890" s="56"/>
      <c r="F890" s="56"/>
      <c r="G890" s="57"/>
      <c r="H890" s="57"/>
      <c r="I890" s="58"/>
      <c r="J890" s="34"/>
      <c r="L890" s="36" t="str">
        <f>IF($B890="", "", IFERROR(FIND(Campaigns!$Q$4, $B890), ""))</f>
        <v/>
      </c>
      <c r="M890" s="73" t="str">
        <f t="shared" si="126"/>
        <v/>
      </c>
      <c r="N890" s="74" t="str">
        <f t="shared" si="127"/>
        <v/>
      </c>
      <c r="O890" s="22" t="str">
        <f t="shared" si="128"/>
        <v/>
      </c>
      <c r="Q890" s="20" t="str">
        <f t="shared" si="134"/>
        <v/>
      </c>
      <c r="R890" s="21" t="str">
        <f t="shared" si="133"/>
        <v/>
      </c>
      <c r="S890" s="21" t="str">
        <f t="shared" si="133"/>
        <v/>
      </c>
      <c r="T890" s="21" t="str">
        <f t="shared" si="133"/>
        <v/>
      </c>
      <c r="U890" s="21" t="str">
        <f t="shared" si="133"/>
        <v/>
      </c>
      <c r="V890" s="21" t="str">
        <f t="shared" si="133"/>
        <v/>
      </c>
      <c r="W890" s="21" t="str">
        <f t="shared" si="133"/>
        <v/>
      </c>
      <c r="X890" s="21" t="str">
        <f t="shared" si="133"/>
        <v/>
      </c>
      <c r="Y890" s="21" t="str">
        <f t="shared" si="133"/>
        <v/>
      </c>
      <c r="Z890" s="21" t="str">
        <f t="shared" si="133"/>
        <v/>
      </c>
      <c r="AA890" s="21" t="str">
        <f t="shared" si="133"/>
        <v/>
      </c>
      <c r="AB890" s="38" t="str">
        <f t="shared" si="133"/>
        <v/>
      </c>
      <c r="AD890" s="36" t="str">
        <f>IF($N890="", "", IFERROR(INDEX(Campaigns!$D$11:$D$380, MATCH($N890, Campaigns!$E$11:$E$380, 0)), ""))</f>
        <v/>
      </c>
      <c r="AE890" s="38" t="str">
        <f>IF(COUNTIF($Q890:$AB890, "X")=0, "", IFERROR(INDEX('Intro &amp; Setup'!$T$17:$T$28, MATCH(INDEX($Q$10:$AB$10, $AC890, MATCH("X", $Q890:$AB890, 0)), 'Intro &amp; Setup'!$AA$17:$AA$28, 0)), ""))</f>
        <v/>
      </c>
      <c r="AG890" s="84" t="str">
        <f t="shared" si="129"/>
        <v/>
      </c>
      <c r="AI890" s="36">
        <f t="shared" si="130"/>
        <v>0</v>
      </c>
      <c r="AK890" s="36" t="str">
        <f t="shared" si="131"/>
        <v/>
      </c>
    </row>
    <row r="891" spans="1:37" x14ac:dyDescent="0.25">
      <c r="A891" s="34"/>
      <c r="B891" s="55"/>
      <c r="C891" s="56"/>
      <c r="D891" s="56"/>
      <c r="E891" s="56"/>
      <c r="F891" s="56"/>
      <c r="G891" s="57"/>
      <c r="H891" s="57"/>
      <c r="I891" s="58"/>
      <c r="J891" s="34"/>
      <c r="L891" s="36" t="str">
        <f>IF($B891="", "", IFERROR(FIND(Campaigns!$Q$4, $B891), ""))</f>
        <v/>
      </c>
      <c r="M891" s="73" t="str">
        <f t="shared" si="126"/>
        <v/>
      </c>
      <c r="N891" s="74" t="str">
        <f t="shared" si="127"/>
        <v/>
      </c>
      <c r="O891" s="22" t="str">
        <f t="shared" si="128"/>
        <v/>
      </c>
      <c r="Q891" s="20" t="str">
        <f t="shared" si="134"/>
        <v/>
      </c>
      <c r="R891" s="21" t="str">
        <f t="shared" si="133"/>
        <v/>
      </c>
      <c r="S891" s="21" t="str">
        <f t="shared" si="133"/>
        <v/>
      </c>
      <c r="T891" s="21" t="str">
        <f t="shared" si="133"/>
        <v/>
      </c>
      <c r="U891" s="21" t="str">
        <f t="shared" si="133"/>
        <v/>
      </c>
      <c r="V891" s="21" t="str">
        <f t="shared" si="133"/>
        <v/>
      </c>
      <c r="W891" s="21" t="str">
        <f t="shared" si="133"/>
        <v/>
      </c>
      <c r="X891" s="21" t="str">
        <f t="shared" si="133"/>
        <v/>
      </c>
      <c r="Y891" s="21" t="str">
        <f t="shared" si="133"/>
        <v/>
      </c>
      <c r="Z891" s="21" t="str">
        <f t="shared" si="133"/>
        <v/>
      </c>
      <c r="AA891" s="21" t="str">
        <f t="shared" si="133"/>
        <v/>
      </c>
      <c r="AB891" s="38" t="str">
        <f t="shared" si="133"/>
        <v/>
      </c>
      <c r="AD891" s="36" t="str">
        <f>IF($N891="", "", IFERROR(INDEX(Campaigns!$D$11:$D$380, MATCH($N891, Campaigns!$E$11:$E$380, 0)), ""))</f>
        <v/>
      </c>
      <c r="AE891" s="38" t="str">
        <f>IF(COUNTIF($Q891:$AB891, "X")=0, "", IFERROR(INDEX('Intro &amp; Setup'!$T$17:$T$28, MATCH(INDEX($Q$10:$AB$10, $AC891, MATCH("X", $Q891:$AB891, 0)), 'Intro &amp; Setup'!$AA$17:$AA$28, 0)), ""))</f>
        <v/>
      </c>
      <c r="AG891" s="84" t="str">
        <f t="shared" si="129"/>
        <v/>
      </c>
      <c r="AI891" s="36">
        <f t="shared" si="130"/>
        <v>0</v>
      </c>
      <c r="AK891" s="36" t="str">
        <f t="shared" si="131"/>
        <v/>
      </c>
    </row>
    <row r="892" spans="1:37" x14ac:dyDescent="0.25">
      <c r="A892" s="34"/>
      <c r="B892" s="55"/>
      <c r="C892" s="56"/>
      <c r="D892" s="56"/>
      <c r="E892" s="56"/>
      <c r="F892" s="56"/>
      <c r="G892" s="57"/>
      <c r="H892" s="57"/>
      <c r="I892" s="58"/>
      <c r="J892" s="34"/>
      <c r="L892" s="36" t="str">
        <f>IF($B892="", "", IFERROR(FIND(Campaigns!$Q$4, $B892), ""))</f>
        <v/>
      </c>
      <c r="M892" s="73" t="str">
        <f t="shared" si="126"/>
        <v/>
      </c>
      <c r="N892" s="74" t="str">
        <f t="shared" si="127"/>
        <v/>
      </c>
      <c r="O892" s="22" t="str">
        <f t="shared" si="128"/>
        <v/>
      </c>
      <c r="Q892" s="20" t="str">
        <f t="shared" si="134"/>
        <v/>
      </c>
      <c r="R892" s="21" t="str">
        <f t="shared" si="133"/>
        <v/>
      </c>
      <c r="S892" s="21" t="str">
        <f t="shared" si="133"/>
        <v/>
      </c>
      <c r="T892" s="21" t="str">
        <f t="shared" si="133"/>
        <v/>
      </c>
      <c r="U892" s="21" t="str">
        <f t="shared" si="133"/>
        <v/>
      </c>
      <c r="V892" s="21" t="str">
        <f t="shared" si="133"/>
        <v/>
      </c>
      <c r="W892" s="21" t="str">
        <f t="shared" si="133"/>
        <v/>
      </c>
      <c r="X892" s="21" t="str">
        <f t="shared" si="133"/>
        <v/>
      </c>
      <c r="Y892" s="21" t="str">
        <f t="shared" si="133"/>
        <v/>
      </c>
      <c r="Z892" s="21" t="str">
        <f t="shared" si="133"/>
        <v/>
      </c>
      <c r="AA892" s="21" t="str">
        <f t="shared" si="133"/>
        <v/>
      </c>
      <c r="AB892" s="38" t="str">
        <f t="shared" si="133"/>
        <v/>
      </c>
      <c r="AD892" s="36" t="str">
        <f>IF($N892="", "", IFERROR(INDEX(Campaigns!$D$11:$D$380, MATCH($N892, Campaigns!$E$11:$E$380, 0)), ""))</f>
        <v/>
      </c>
      <c r="AE892" s="38" t="str">
        <f>IF(COUNTIF($Q892:$AB892, "X")=0, "", IFERROR(INDEX('Intro &amp; Setup'!$T$17:$T$28, MATCH(INDEX($Q$10:$AB$10, $AC892, MATCH("X", $Q892:$AB892, 0)), 'Intro &amp; Setup'!$AA$17:$AA$28, 0)), ""))</f>
        <v/>
      </c>
      <c r="AG892" s="84" t="str">
        <f t="shared" si="129"/>
        <v/>
      </c>
      <c r="AI892" s="36">
        <f t="shared" si="130"/>
        <v>0</v>
      </c>
      <c r="AK892" s="36" t="str">
        <f t="shared" si="131"/>
        <v/>
      </c>
    </row>
    <row r="893" spans="1:37" x14ac:dyDescent="0.25">
      <c r="A893" s="34"/>
      <c r="B893" s="55"/>
      <c r="C893" s="56"/>
      <c r="D893" s="56"/>
      <c r="E893" s="56"/>
      <c r="F893" s="56"/>
      <c r="G893" s="57"/>
      <c r="H893" s="57"/>
      <c r="I893" s="58"/>
      <c r="J893" s="34"/>
      <c r="L893" s="36" t="str">
        <f>IF($B893="", "", IFERROR(FIND(Campaigns!$Q$4, $B893), ""))</f>
        <v/>
      </c>
      <c r="M893" s="73" t="str">
        <f t="shared" si="126"/>
        <v/>
      </c>
      <c r="N893" s="74" t="str">
        <f t="shared" si="127"/>
        <v/>
      </c>
      <c r="O893" s="22" t="str">
        <f t="shared" si="128"/>
        <v/>
      </c>
      <c r="Q893" s="20" t="str">
        <f t="shared" si="134"/>
        <v/>
      </c>
      <c r="R893" s="21" t="str">
        <f t="shared" si="133"/>
        <v/>
      </c>
      <c r="S893" s="21" t="str">
        <f t="shared" si="133"/>
        <v/>
      </c>
      <c r="T893" s="21" t="str">
        <f t="shared" si="133"/>
        <v/>
      </c>
      <c r="U893" s="21" t="str">
        <f t="shared" si="133"/>
        <v/>
      </c>
      <c r="V893" s="21" t="str">
        <f t="shared" si="133"/>
        <v/>
      </c>
      <c r="W893" s="21" t="str">
        <f t="shared" si="133"/>
        <v/>
      </c>
      <c r="X893" s="21" t="str">
        <f t="shared" si="133"/>
        <v/>
      </c>
      <c r="Y893" s="21" t="str">
        <f t="shared" si="133"/>
        <v/>
      </c>
      <c r="Z893" s="21" t="str">
        <f t="shared" si="133"/>
        <v/>
      </c>
      <c r="AA893" s="21" t="str">
        <f t="shared" si="133"/>
        <v/>
      </c>
      <c r="AB893" s="38" t="str">
        <f t="shared" si="133"/>
        <v/>
      </c>
      <c r="AD893" s="36" t="str">
        <f>IF($N893="", "", IFERROR(INDEX(Campaigns!$D$11:$D$380, MATCH($N893, Campaigns!$E$11:$E$380, 0)), ""))</f>
        <v/>
      </c>
      <c r="AE893" s="38" t="str">
        <f>IF(COUNTIF($Q893:$AB893, "X")=0, "", IFERROR(INDEX('Intro &amp; Setup'!$T$17:$T$28, MATCH(INDEX($Q$10:$AB$10, $AC893, MATCH("X", $Q893:$AB893, 0)), 'Intro &amp; Setup'!$AA$17:$AA$28, 0)), ""))</f>
        <v/>
      </c>
      <c r="AG893" s="84" t="str">
        <f t="shared" si="129"/>
        <v/>
      </c>
      <c r="AI893" s="36">
        <f t="shared" si="130"/>
        <v>0</v>
      </c>
      <c r="AK893" s="36" t="str">
        <f t="shared" si="131"/>
        <v/>
      </c>
    </row>
    <row r="894" spans="1:37" x14ac:dyDescent="0.25">
      <c r="A894" s="34"/>
      <c r="B894" s="55"/>
      <c r="C894" s="56"/>
      <c r="D894" s="56"/>
      <c r="E894" s="56"/>
      <c r="F894" s="56"/>
      <c r="G894" s="57"/>
      <c r="H894" s="57"/>
      <c r="I894" s="58"/>
      <c r="J894" s="34"/>
      <c r="L894" s="36" t="str">
        <f>IF($B894="", "", IFERROR(FIND(Campaigns!$Q$4, $B894), ""))</f>
        <v/>
      </c>
      <c r="M894" s="73" t="str">
        <f t="shared" si="126"/>
        <v/>
      </c>
      <c r="N894" s="74" t="str">
        <f t="shared" si="127"/>
        <v/>
      </c>
      <c r="O894" s="22" t="str">
        <f t="shared" si="128"/>
        <v/>
      </c>
      <c r="Q894" s="20" t="str">
        <f t="shared" si="134"/>
        <v/>
      </c>
      <c r="R894" s="21" t="str">
        <f t="shared" si="133"/>
        <v/>
      </c>
      <c r="S894" s="21" t="str">
        <f t="shared" si="133"/>
        <v/>
      </c>
      <c r="T894" s="21" t="str">
        <f t="shared" si="133"/>
        <v/>
      </c>
      <c r="U894" s="21" t="str">
        <f t="shared" si="133"/>
        <v/>
      </c>
      <c r="V894" s="21" t="str">
        <f t="shared" si="133"/>
        <v/>
      </c>
      <c r="W894" s="21" t="str">
        <f t="shared" si="133"/>
        <v/>
      </c>
      <c r="X894" s="21" t="str">
        <f t="shared" si="133"/>
        <v/>
      </c>
      <c r="Y894" s="21" t="str">
        <f t="shared" si="133"/>
        <v/>
      </c>
      <c r="Z894" s="21" t="str">
        <f t="shared" si="133"/>
        <v/>
      </c>
      <c r="AA894" s="21" t="str">
        <f t="shared" si="133"/>
        <v/>
      </c>
      <c r="AB894" s="38" t="str">
        <f t="shared" si="133"/>
        <v/>
      </c>
      <c r="AD894" s="36" t="str">
        <f>IF($N894="", "", IFERROR(INDEX(Campaigns!$D$11:$D$380, MATCH($N894, Campaigns!$E$11:$E$380, 0)), ""))</f>
        <v/>
      </c>
      <c r="AE894" s="38" t="str">
        <f>IF(COUNTIF($Q894:$AB894, "X")=0, "", IFERROR(INDEX('Intro &amp; Setup'!$T$17:$T$28, MATCH(INDEX($Q$10:$AB$10, $AC894, MATCH("X", $Q894:$AB894, 0)), 'Intro &amp; Setup'!$AA$17:$AA$28, 0)), ""))</f>
        <v/>
      </c>
      <c r="AG894" s="84" t="str">
        <f t="shared" si="129"/>
        <v/>
      </c>
      <c r="AI894" s="36">
        <f t="shared" si="130"/>
        <v>0</v>
      </c>
      <c r="AK894" s="36" t="str">
        <f t="shared" si="131"/>
        <v/>
      </c>
    </row>
    <row r="895" spans="1:37" x14ac:dyDescent="0.25">
      <c r="A895" s="34"/>
      <c r="B895" s="55"/>
      <c r="C895" s="56"/>
      <c r="D895" s="56"/>
      <c r="E895" s="56"/>
      <c r="F895" s="56"/>
      <c r="G895" s="57"/>
      <c r="H895" s="57"/>
      <c r="I895" s="58"/>
      <c r="J895" s="34"/>
      <c r="L895" s="36" t="str">
        <f>IF($B895="", "", IFERROR(FIND(Campaigns!$Q$4, $B895), ""))</f>
        <v/>
      </c>
      <c r="M895" s="73" t="str">
        <f t="shared" si="126"/>
        <v/>
      </c>
      <c r="N895" s="74" t="str">
        <f t="shared" si="127"/>
        <v/>
      </c>
      <c r="O895" s="22" t="str">
        <f t="shared" si="128"/>
        <v/>
      </c>
      <c r="Q895" s="20" t="str">
        <f t="shared" si="134"/>
        <v/>
      </c>
      <c r="R895" s="21" t="str">
        <f t="shared" si="133"/>
        <v/>
      </c>
      <c r="S895" s="21" t="str">
        <f t="shared" si="133"/>
        <v/>
      </c>
      <c r="T895" s="21" t="str">
        <f t="shared" si="133"/>
        <v/>
      </c>
      <c r="U895" s="21" t="str">
        <f t="shared" si="133"/>
        <v/>
      </c>
      <c r="V895" s="21" t="str">
        <f t="shared" si="133"/>
        <v/>
      </c>
      <c r="W895" s="21" t="str">
        <f t="shared" si="133"/>
        <v/>
      </c>
      <c r="X895" s="21" t="str">
        <f t="shared" si="133"/>
        <v/>
      </c>
      <c r="Y895" s="21" t="str">
        <f t="shared" si="133"/>
        <v/>
      </c>
      <c r="Z895" s="21" t="str">
        <f t="shared" si="133"/>
        <v/>
      </c>
      <c r="AA895" s="21" t="str">
        <f t="shared" si="133"/>
        <v/>
      </c>
      <c r="AB895" s="38" t="str">
        <f t="shared" si="133"/>
        <v/>
      </c>
      <c r="AD895" s="36" t="str">
        <f>IF($N895="", "", IFERROR(INDEX(Campaigns!$D$11:$D$380, MATCH($N895, Campaigns!$E$11:$E$380, 0)), ""))</f>
        <v/>
      </c>
      <c r="AE895" s="38" t="str">
        <f>IF(COUNTIF($Q895:$AB895, "X")=0, "", IFERROR(INDEX('Intro &amp; Setup'!$T$17:$T$28, MATCH(INDEX($Q$10:$AB$10, $AC895, MATCH("X", $Q895:$AB895, 0)), 'Intro &amp; Setup'!$AA$17:$AA$28, 0)), ""))</f>
        <v/>
      </c>
      <c r="AG895" s="84" t="str">
        <f t="shared" si="129"/>
        <v/>
      </c>
      <c r="AI895" s="36">
        <f t="shared" si="130"/>
        <v>0</v>
      </c>
      <c r="AK895" s="36" t="str">
        <f t="shared" si="131"/>
        <v/>
      </c>
    </row>
    <row r="896" spans="1:37" x14ac:dyDescent="0.25">
      <c r="A896" s="34"/>
      <c r="B896" s="55"/>
      <c r="C896" s="56"/>
      <c r="D896" s="56"/>
      <c r="E896" s="56"/>
      <c r="F896" s="56"/>
      <c r="G896" s="57"/>
      <c r="H896" s="57"/>
      <c r="I896" s="58"/>
      <c r="J896" s="34"/>
      <c r="L896" s="36" t="str">
        <f>IF($B896="", "", IFERROR(FIND(Campaigns!$Q$4, $B896), ""))</f>
        <v/>
      </c>
      <c r="M896" s="73" t="str">
        <f t="shared" si="126"/>
        <v/>
      </c>
      <c r="N896" s="74" t="str">
        <f t="shared" si="127"/>
        <v/>
      </c>
      <c r="O896" s="22" t="str">
        <f t="shared" si="128"/>
        <v/>
      </c>
      <c r="Q896" s="20" t="str">
        <f t="shared" si="134"/>
        <v/>
      </c>
      <c r="R896" s="21" t="str">
        <f t="shared" si="133"/>
        <v/>
      </c>
      <c r="S896" s="21" t="str">
        <f t="shared" si="133"/>
        <v/>
      </c>
      <c r="T896" s="21" t="str">
        <f t="shared" si="133"/>
        <v/>
      </c>
      <c r="U896" s="21" t="str">
        <f t="shared" si="133"/>
        <v/>
      </c>
      <c r="V896" s="21" t="str">
        <f t="shared" si="133"/>
        <v/>
      </c>
      <c r="W896" s="21" t="str">
        <f t="shared" si="133"/>
        <v/>
      </c>
      <c r="X896" s="21" t="str">
        <f t="shared" si="133"/>
        <v/>
      </c>
      <c r="Y896" s="21" t="str">
        <f t="shared" si="133"/>
        <v/>
      </c>
      <c r="Z896" s="21" t="str">
        <f t="shared" si="133"/>
        <v/>
      </c>
      <c r="AA896" s="21" t="str">
        <f t="shared" si="133"/>
        <v/>
      </c>
      <c r="AB896" s="38" t="str">
        <f t="shared" si="133"/>
        <v/>
      </c>
      <c r="AD896" s="36" t="str">
        <f>IF($N896="", "", IFERROR(INDEX(Campaigns!$D$11:$D$380, MATCH($N896, Campaigns!$E$11:$E$380, 0)), ""))</f>
        <v/>
      </c>
      <c r="AE896" s="38" t="str">
        <f>IF(COUNTIF($Q896:$AB896, "X")=0, "", IFERROR(INDEX('Intro &amp; Setup'!$T$17:$T$28, MATCH(INDEX($Q$10:$AB$10, $AC896, MATCH("X", $Q896:$AB896, 0)), 'Intro &amp; Setup'!$AA$17:$AA$28, 0)), ""))</f>
        <v/>
      </c>
      <c r="AG896" s="84" t="str">
        <f t="shared" si="129"/>
        <v/>
      </c>
      <c r="AI896" s="36">
        <f t="shared" si="130"/>
        <v>0</v>
      </c>
      <c r="AK896" s="36" t="str">
        <f t="shared" si="131"/>
        <v/>
      </c>
    </row>
    <row r="897" spans="1:37" x14ac:dyDescent="0.25">
      <c r="A897" s="34"/>
      <c r="B897" s="55"/>
      <c r="C897" s="56"/>
      <c r="D897" s="56"/>
      <c r="E897" s="56"/>
      <c r="F897" s="56"/>
      <c r="G897" s="57"/>
      <c r="H897" s="57"/>
      <c r="I897" s="58"/>
      <c r="J897" s="34"/>
      <c r="L897" s="36" t="str">
        <f>IF($B897="", "", IFERROR(FIND(Campaigns!$Q$4, $B897), ""))</f>
        <v/>
      </c>
      <c r="M897" s="73" t="str">
        <f t="shared" si="126"/>
        <v/>
      </c>
      <c r="N897" s="74" t="str">
        <f t="shared" si="127"/>
        <v/>
      </c>
      <c r="O897" s="22" t="str">
        <f t="shared" si="128"/>
        <v/>
      </c>
      <c r="Q897" s="20" t="str">
        <f t="shared" si="134"/>
        <v/>
      </c>
      <c r="R897" s="21" t="str">
        <f t="shared" si="133"/>
        <v/>
      </c>
      <c r="S897" s="21" t="str">
        <f t="shared" si="133"/>
        <v/>
      </c>
      <c r="T897" s="21" t="str">
        <f t="shared" si="133"/>
        <v/>
      </c>
      <c r="U897" s="21" t="str">
        <f t="shared" si="133"/>
        <v/>
      </c>
      <c r="V897" s="21" t="str">
        <f t="shared" si="133"/>
        <v/>
      </c>
      <c r="W897" s="21" t="str">
        <f t="shared" si="133"/>
        <v/>
      </c>
      <c r="X897" s="21" t="str">
        <f t="shared" si="133"/>
        <v/>
      </c>
      <c r="Y897" s="21" t="str">
        <f t="shared" si="133"/>
        <v/>
      </c>
      <c r="Z897" s="21" t="str">
        <f t="shared" si="133"/>
        <v/>
      </c>
      <c r="AA897" s="21" t="str">
        <f t="shared" si="133"/>
        <v/>
      </c>
      <c r="AB897" s="38" t="str">
        <f t="shared" si="133"/>
        <v/>
      </c>
      <c r="AD897" s="36" t="str">
        <f>IF($N897="", "", IFERROR(INDEX(Campaigns!$D$11:$D$380, MATCH($N897, Campaigns!$E$11:$E$380, 0)), ""))</f>
        <v/>
      </c>
      <c r="AE897" s="38" t="str">
        <f>IF(COUNTIF($Q897:$AB897, "X")=0, "", IFERROR(INDEX('Intro &amp; Setup'!$T$17:$T$28, MATCH(INDEX($Q$10:$AB$10, $AC897, MATCH("X", $Q897:$AB897, 0)), 'Intro &amp; Setup'!$AA$17:$AA$28, 0)), ""))</f>
        <v/>
      </c>
      <c r="AG897" s="84" t="str">
        <f t="shared" si="129"/>
        <v/>
      </c>
      <c r="AI897" s="36">
        <f t="shared" si="130"/>
        <v>0</v>
      </c>
      <c r="AK897" s="36" t="str">
        <f t="shared" si="131"/>
        <v/>
      </c>
    </row>
    <row r="898" spans="1:37" x14ac:dyDescent="0.25">
      <c r="A898" s="34"/>
      <c r="B898" s="55"/>
      <c r="C898" s="56"/>
      <c r="D898" s="56"/>
      <c r="E898" s="56"/>
      <c r="F898" s="56"/>
      <c r="G898" s="57"/>
      <c r="H898" s="57"/>
      <c r="I898" s="58"/>
      <c r="J898" s="34"/>
      <c r="L898" s="36" t="str">
        <f>IF($B898="", "", IFERROR(FIND(Campaigns!$Q$4, $B898), ""))</f>
        <v/>
      </c>
      <c r="M898" s="73" t="str">
        <f t="shared" si="126"/>
        <v/>
      </c>
      <c r="N898" s="74" t="str">
        <f t="shared" si="127"/>
        <v/>
      </c>
      <c r="O898" s="22" t="str">
        <f t="shared" si="128"/>
        <v/>
      </c>
      <c r="Q898" s="20" t="str">
        <f t="shared" si="134"/>
        <v/>
      </c>
      <c r="R898" s="21" t="str">
        <f t="shared" si="133"/>
        <v/>
      </c>
      <c r="S898" s="21" t="str">
        <f t="shared" si="133"/>
        <v/>
      </c>
      <c r="T898" s="21" t="str">
        <f t="shared" si="133"/>
        <v/>
      </c>
      <c r="U898" s="21" t="str">
        <f t="shared" si="133"/>
        <v/>
      </c>
      <c r="V898" s="21" t="str">
        <f t="shared" si="133"/>
        <v/>
      </c>
      <c r="W898" s="21" t="str">
        <f t="shared" si="133"/>
        <v/>
      </c>
      <c r="X898" s="21" t="str">
        <f t="shared" si="133"/>
        <v/>
      </c>
      <c r="Y898" s="21" t="str">
        <f t="shared" si="133"/>
        <v/>
      </c>
      <c r="Z898" s="21" t="str">
        <f t="shared" si="133"/>
        <v/>
      </c>
      <c r="AA898" s="21" t="str">
        <f t="shared" si="133"/>
        <v/>
      </c>
      <c r="AB898" s="38" t="str">
        <f t="shared" si="133"/>
        <v/>
      </c>
      <c r="AD898" s="36" t="str">
        <f>IF($N898="", "", IFERROR(INDEX(Campaigns!$D$11:$D$380, MATCH($N898, Campaigns!$E$11:$E$380, 0)), ""))</f>
        <v/>
      </c>
      <c r="AE898" s="38" t="str">
        <f>IF(COUNTIF($Q898:$AB898, "X")=0, "", IFERROR(INDEX('Intro &amp; Setup'!$T$17:$T$28, MATCH(INDEX($Q$10:$AB$10, $AC898, MATCH("X", $Q898:$AB898, 0)), 'Intro &amp; Setup'!$AA$17:$AA$28, 0)), ""))</f>
        <v/>
      </c>
      <c r="AG898" s="84" t="str">
        <f t="shared" si="129"/>
        <v/>
      </c>
      <c r="AI898" s="36">
        <f t="shared" si="130"/>
        <v>0</v>
      </c>
      <c r="AK898" s="36" t="str">
        <f t="shared" si="131"/>
        <v/>
      </c>
    </row>
    <row r="899" spans="1:37" x14ac:dyDescent="0.25">
      <c r="A899" s="34"/>
      <c r="B899" s="55"/>
      <c r="C899" s="56"/>
      <c r="D899" s="56"/>
      <c r="E899" s="56"/>
      <c r="F899" s="56"/>
      <c r="G899" s="57"/>
      <c r="H899" s="57"/>
      <c r="I899" s="58"/>
      <c r="J899" s="34"/>
      <c r="L899" s="36" t="str">
        <f>IF($B899="", "", IFERROR(FIND(Campaigns!$Q$4, $B899), ""))</f>
        <v/>
      </c>
      <c r="M899" s="73" t="str">
        <f t="shared" si="126"/>
        <v/>
      </c>
      <c r="N899" s="74" t="str">
        <f t="shared" si="127"/>
        <v/>
      </c>
      <c r="O899" s="22" t="str">
        <f t="shared" si="128"/>
        <v/>
      </c>
      <c r="Q899" s="20" t="str">
        <f t="shared" si="134"/>
        <v/>
      </c>
      <c r="R899" s="21" t="str">
        <f t="shared" si="133"/>
        <v/>
      </c>
      <c r="S899" s="21" t="str">
        <f t="shared" si="133"/>
        <v/>
      </c>
      <c r="T899" s="21" t="str">
        <f t="shared" si="133"/>
        <v/>
      </c>
      <c r="U899" s="21" t="str">
        <f t="shared" si="133"/>
        <v/>
      </c>
      <c r="V899" s="21" t="str">
        <f t="shared" si="133"/>
        <v/>
      </c>
      <c r="W899" s="21" t="str">
        <f t="shared" si="133"/>
        <v/>
      </c>
      <c r="X899" s="21" t="str">
        <f t="shared" si="133"/>
        <v/>
      </c>
      <c r="Y899" s="21" t="str">
        <f t="shared" si="133"/>
        <v/>
      </c>
      <c r="Z899" s="21" t="str">
        <f t="shared" si="133"/>
        <v/>
      </c>
      <c r="AA899" s="21" t="str">
        <f t="shared" si="133"/>
        <v/>
      </c>
      <c r="AB899" s="38" t="str">
        <f t="shared" si="133"/>
        <v/>
      </c>
      <c r="AD899" s="36" t="str">
        <f>IF($N899="", "", IFERROR(INDEX(Campaigns!$D$11:$D$380, MATCH($N899, Campaigns!$E$11:$E$380, 0)), ""))</f>
        <v/>
      </c>
      <c r="AE899" s="38" t="str">
        <f>IF(COUNTIF($Q899:$AB899, "X")=0, "", IFERROR(INDEX('Intro &amp; Setup'!$T$17:$T$28, MATCH(INDEX($Q$10:$AB$10, $AC899, MATCH("X", $Q899:$AB899, 0)), 'Intro &amp; Setup'!$AA$17:$AA$28, 0)), ""))</f>
        <v/>
      </c>
      <c r="AG899" s="84" t="str">
        <f t="shared" si="129"/>
        <v/>
      </c>
      <c r="AI899" s="36">
        <f t="shared" si="130"/>
        <v>0</v>
      </c>
      <c r="AK899" s="36" t="str">
        <f t="shared" si="131"/>
        <v/>
      </c>
    </row>
    <row r="900" spans="1:37" x14ac:dyDescent="0.25">
      <c r="A900" s="34"/>
      <c r="B900" s="55"/>
      <c r="C900" s="56"/>
      <c r="D900" s="56"/>
      <c r="E900" s="56"/>
      <c r="F900" s="56"/>
      <c r="G900" s="57"/>
      <c r="H900" s="57"/>
      <c r="I900" s="58"/>
      <c r="J900" s="34"/>
      <c r="L900" s="36" t="str">
        <f>IF($B900="", "", IFERROR(FIND(Campaigns!$Q$4, $B900), ""))</f>
        <v/>
      </c>
      <c r="M900" s="73" t="str">
        <f t="shared" si="126"/>
        <v/>
      </c>
      <c r="N900" s="74" t="str">
        <f t="shared" si="127"/>
        <v/>
      </c>
      <c r="O900" s="22" t="str">
        <f t="shared" si="128"/>
        <v/>
      </c>
      <c r="Q900" s="20" t="str">
        <f t="shared" si="134"/>
        <v/>
      </c>
      <c r="R900" s="21" t="str">
        <f t="shared" si="133"/>
        <v/>
      </c>
      <c r="S900" s="21" t="str">
        <f t="shared" si="133"/>
        <v/>
      </c>
      <c r="T900" s="21" t="str">
        <f t="shared" si="133"/>
        <v/>
      </c>
      <c r="U900" s="21" t="str">
        <f t="shared" si="133"/>
        <v/>
      </c>
      <c r="V900" s="21" t="str">
        <f t="shared" si="133"/>
        <v/>
      </c>
      <c r="W900" s="21" t="str">
        <f t="shared" si="133"/>
        <v/>
      </c>
      <c r="X900" s="21" t="str">
        <f t="shared" si="133"/>
        <v/>
      </c>
      <c r="Y900" s="21" t="str">
        <f t="shared" si="133"/>
        <v/>
      </c>
      <c r="Z900" s="21" t="str">
        <f t="shared" si="133"/>
        <v/>
      </c>
      <c r="AA900" s="21" t="str">
        <f t="shared" si="133"/>
        <v/>
      </c>
      <c r="AB900" s="38" t="str">
        <f t="shared" si="133"/>
        <v/>
      </c>
      <c r="AD900" s="36" t="str">
        <f>IF($N900="", "", IFERROR(INDEX(Campaigns!$D$11:$D$380, MATCH($N900, Campaigns!$E$11:$E$380, 0)), ""))</f>
        <v/>
      </c>
      <c r="AE900" s="38" t="str">
        <f>IF(COUNTIF($Q900:$AB900, "X")=0, "", IFERROR(INDEX('Intro &amp; Setup'!$T$17:$T$28, MATCH(INDEX($Q$10:$AB$10, $AC900, MATCH("X", $Q900:$AB900, 0)), 'Intro &amp; Setup'!$AA$17:$AA$28, 0)), ""))</f>
        <v/>
      </c>
      <c r="AG900" s="84" t="str">
        <f t="shared" si="129"/>
        <v/>
      </c>
      <c r="AI900" s="36">
        <f t="shared" si="130"/>
        <v>0</v>
      </c>
      <c r="AK900" s="36" t="str">
        <f t="shared" si="131"/>
        <v/>
      </c>
    </row>
    <row r="901" spans="1:37" x14ac:dyDescent="0.25">
      <c r="A901" s="34"/>
      <c r="B901" s="55"/>
      <c r="C901" s="56"/>
      <c r="D901" s="56"/>
      <c r="E901" s="56"/>
      <c r="F901" s="56"/>
      <c r="G901" s="57"/>
      <c r="H901" s="57"/>
      <c r="I901" s="58"/>
      <c r="J901" s="34"/>
      <c r="L901" s="36" t="str">
        <f>IF($B901="", "", IFERROR(FIND(Campaigns!$Q$4, $B901), ""))</f>
        <v/>
      </c>
      <c r="M901" s="73" t="str">
        <f t="shared" si="126"/>
        <v/>
      </c>
      <c r="N901" s="74" t="str">
        <f t="shared" si="127"/>
        <v/>
      </c>
      <c r="O901" s="22" t="str">
        <f t="shared" si="128"/>
        <v/>
      </c>
      <c r="Q901" s="20" t="str">
        <f t="shared" si="134"/>
        <v/>
      </c>
      <c r="R901" s="21" t="str">
        <f t="shared" si="133"/>
        <v/>
      </c>
      <c r="S901" s="21" t="str">
        <f t="shared" si="133"/>
        <v/>
      </c>
      <c r="T901" s="21" t="str">
        <f t="shared" si="133"/>
        <v/>
      </c>
      <c r="U901" s="21" t="str">
        <f t="shared" si="133"/>
        <v/>
      </c>
      <c r="V901" s="21" t="str">
        <f t="shared" si="133"/>
        <v/>
      </c>
      <c r="W901" s="21" t="str">
        <f t="shared" si="133"/>
        <v/>
      </c>
      <c r="X901" s="21" t="str">
        <f t="shared" si="133"/>
        <v/>
      </c>
      <c r="Y901" s="21" t="str">
        <f t="shared" si="133"/>
        <v/>
      </c>
      <c r="Z901" s="21" t="str">
        <f t="shared" si="133"/>
        <v/>
      </c>
      <c r="AA901" s="21" t="str">
        <f t="shared" si="133"/>
        <v/>
      </c>
      <c r="AB901" s="38" t="str">
        <f t="shared" si="133"/>
        <v/>
      </c>
      <c r="AD901" s="36" t="str">
        <f>IF($N901="", "", IFERROR(INDEX(Campaigns!$D$11:$D$380, MATCH($N901, Campaigns!$E$11:$E$380, 0)), ""))</f>
        <v/>
      </c>
      <c r="AE901" s="38" t="str">
        <f>IF(COUNTIF($Q901:$AB901, "X")=0, "", IFERROR(INDEX('Intro &amp; Setup'!$T$17:$T$28, MATCH(INDEX($Q$10:$AB$10, $AC901, MATCH("X", $Q901:$AB901, 0)), 'Intro &amp; Setup'!$AA$17:$AA$28, 0)), ""))</f>
        <v/>
      </c>
      <c r="AG901" s="84" t="str">
        <f t="shared" si="129"/>
        <v/>
      </c>
      <c r="AI901" s="36">
        <f t="shared" si="130"/>
        <v>0</v>
      </c>
      <c r="AK901" s="36" t="str">
        <f t="shared" si="131"/>
        <v/>
      </c>
    </row>
    <row r="902" spans="1:37" x14ac:dyDescent="0.25">
      <c r="A902" s="34"/>
      <c r="B902" s="55"/>
      <c r="C902" s="56"/>
      <c r="D902" s="56"/>
      <c r="E902" s="56"/>
      <c r="F902" s="56"/>
      <c r="G902" s="57"/>
      <c r="H902" s="57"/>
      <c r="I902" s="58"/>
      <c r="J902" s="34"/>
      <c r="L902" s="36" t="str">
        <f>IF($B902="", "", IFERROR(FIND(Campaigns!$Q$4, $B902), ""))</f>
        <v/>
      </c>
      <c r="M902" s="73" t="str">
        <f t="shared" si="126"/>
        <v/>
      </c>
      <c r="N902" s="74" t="str">
        <f t="shared" si="127"/>
        <v/>
      </c>
      <c r="O902" s="22" t="str">
        <f t="shared" si="128"/>
        <v/>
      </c>
      <c r="Q902" s="20" t="str">
        <f t="shared" si="134"/>
        <v/>
      </c>
      <c r="R902" s="21" t="str">
        <f t="shared" si="133"/>
        <v/>
      </c>
      <c r="S902" s="21" t="str">
        <f t="shared" si="133"/>
        <v/>
      </c>
      <c r="T902" s="21" t="str">
        <f t="shared" si="133"/>
        <v/>
      </c>
      <c r="U902" s="21" t="str">
        <f t="shared" si="133"/>
        <v/>
      </c>
      <c r="V902" s="21" t="str">
        <f t="shared" si="133"/>
        <v/>
      </c>
      <c r="W902" s="21" t="str">
        <f t="shared" si="133"/>
        <v/>
      </c>
      <c r="X902" s="21" t="str">
        <f t="shared" si="133"/>
        <v/>
      </c>
      <c r="Y902" s="21" t="str">
        <f t="shared" si="133"/>
        <v/>
      </c>
      <c r="Z902" s="21" t="str">
        <f t="shared" si="133"/>
        <v/>
      </c>
      <c r="AA902" s="21" t="str">
        <f t="shared" si="133"/>
        <v/>
      </c>
      <c r="AB902" s="38" t="str">
        <f t="shared" si="133"/>
        <v/>
      </c>
      <c r="AD902" s="36" t="str">
        <f>IF($N902="", "", IFERROR(INDEX(Campaigns!$D$11:$D$380, MATCH($N902, Campaigns!$E$11:$E$380, 0)), ""))</f>
        <v/>
      </c>
      <c r="AE902" s="38" t="str">
        <f>IF(COUNTIF($Q902:$AB902, "X")=0, "", IFERROR(INDEX('Intro &amp; Setup'!$T$17:$T$28, MATCH(INDEX($Q$10:$AB$10, $AC902, MATCH("X", $Q902:$AB902, 0)), 'Intro &amp; Setup'!$AA$17:$AA$28, 0)), ""))</f>
        <v/>
      </c>
      <c r="AG902" s="84" t="str">
        <f t="shared" si="129"/>
        <v/>
      </c>
      <c r="AI902" s="36">
        <f t="shared" si="130"/>
        <v>0</v>
      </c>
      <c r="AK902" s="36" t="str">
        <f t="shared" si="131"/>
        <v/>
      </c>
    </row>
    <row r="903" spans="1:37" x14ac:dyDescent="0.25">
      <c r="A903" s="34"/>
      <c r="B903" s="55"/>
      <c r="C903" s="56"/>
      <c r="D903" s="56"/>
      <c r="E903" s="56"/>
      <c r="F903" s="56"/>
      <c r="G903" s="57"/>
      <c r="H903" s="57"/>
      <c r="I903" s="58"/>
      <c r="J903" s="34"/>
      <c r="L903" s="36" t="str">
        <f>IF($B903="", "", IFERROR(FIND(Campaigns!$Q$4, $B903), ""))</f>
        <v/>
      </c>
      <c r="M903" s="73" t="str">
        <f t="shared" si="126"/>
        <v/>
      </c>
      <c r="N903" s="74" t="str">
        <f t="shared" si="127"/>
        <v/>
      </c>
      <c r="O903" s="22" t="str">
        <f t="shared" si="128"/>
        <v/>
      </c>
      <c r="Q903" s="20" t="str">
        <f t="shared" si="134"/>
        <v/>
      </c>
      <c r="R903" s="21" t="str">
        <f t="shared" si="133"/>
        <v/>
      </c>
      <c r="S903" s="21" t="str">
        <f t="shared" si="133"/>
        <v/>
      </c>
      <c r="T903" s="21" t="str">
        <f t="shared" si="133"/>
        <v/>
      </c>
      <c r="U903" s="21" t="str">
        <f t="shared" si="133"/>
        <v/>
      </c>
      <c r="V903" s="21" t="str">
        <f t="shared" si="133"/>
        <v/>
      </c>
      <c r="W903" s="21" t="str">
        <f t="shared" si="133"/>
        <v/>
      </c>
      <c r="X903" s="21" t="str">
        <f t="shared" si="133"/>
        <v/>
      </c>
      <c r="Y903" s="21" t="str">
        <f t="shared" si="133"/>
        <v/>
      </c>
      <c r="Z903" s="21" t="str">
        <f t="shared" si="133"/>
        <v/>
      </c>
      <c r="AA903" s="21" t="str">
        <f t="shared" si="133"/>
        <v/>
      </c>
      <c r="AB903" s="38" t="str">
        <f t="shared" si="133"/>
        <v/>
      </c>
      <c r="AD903" s="36" t="str">
        <f>IF($N903="", "", IFERROR(INDEX(Campaigns!$D$11:$D$380, MATCH($N903, Campaigns!$E$11:$E$380, 0)), ""))</f>
        <v/>
      </c>
      <c r="AE903" s="38" t="str">
        <f>IF(COUNTIF($Q903:$AB903, "X")=0, "", IFERROR(INDEX('Intro &amp; Setup'!$T$17:$T$28, MATCH(INDEX($Q$10:$AB$10, $AC903, MATCH("X", $Q903:$AB903, 0)), 'Intro &amp; Setup'!$AA$17:$AA$28, 0)), ""))</f>
        <v/>
      </c>
      <c r="AG903" s="84" t="str">
        <f t="shared" si="129"/>
        <v/>
      </c>
      <c r="AI903" s="36">
        <f t="shared" si="130"/>
        <v>0</v>
      </c>
      <c r="AK903" s="36" t="str">
        <f t="shared" si="131"/>
        <v/>
      </c>
    </row>
    <row r="904" spans="1:37" x14ac:dyDescent="0.25">
      <c r="A904" s="34"/>
      <c r="B904" s="55"/>
      <c r="C904" s="56"/>
      <c r="D904" s="56"/>
      <c r="E904" s="56"/>
      <c r="F904" s="56"/>
      <c r="G904" s="57"/>
      <c r="H904" s="57"/>
      <c r="I904" s="58"/>
      <c r="J904" s="34"/>
      <c r="L904" s="36" t="str">
        <f>IF($B904="", "", IFERROR(FIND(Campaigns!$Q$4, $B904), ""))</f>
        <v/>
      </c>
      <c r="M904" s="73" t="str">
        <f t="shared" si="126"/>
        <v/>
      </c>
      <c r="N904" s="74" t="str">
        <f t="shared" si="127"/>
        <v/>
      </c>
      <c r="O904" s="22" t="str">
        <f t="shared" si="128"/>
        <v/>
      </c>
      <c r="Q904" s="20" t="str">
        <f t="shared" si="134"/>
        <v/>
      </c>
      <c r="R904" s="21" t="str">
        <f t="shared" si="133"/>
        <v/>
      </c>
      <c r="S904" s="21" t="str">
        <f t="shared" si="133"/>
        <v/>
      </c>
      <c r="T904" s="21" t="str">
        <f t="shared" si="133"/>
        <v/>
      </c>
      <c r="U904" s="21" t="str">
        <f t="shared" si="133"/>
        <v/>
      </c>
      <c r="V904" s="21" t="str">
        <f t="shared" ref="R904:AB927" si="135">IFERROR(IF(V$10="", "", IF(LEFT($O904, V$8)=V$10, "X", "")), "")</f>
        <v/>
      </c>
      <c r="W904" s="21" t="str">
        <f t="shared" si="135"/>
        <v/>
      </c>
      <c r="X904" s="21" t="str">
        <f t="shared" si="135"/>
        <v/>
      </c>
      <c r="Y904" s="21" t="str">
        <f t="shared" si="135"/>
        <v/>
      </c>
      <c r="Z904" s="21" t="str">
        <f t="shared" si="135"/>
        <v/>
      </c>
      <c r="AA904" s="21" t="str">
        <f t="shared" si="135"/>
        <v/>
      </c>
      <c r="AB904" s="38" t="str">
        <f t="shared" si="135"/>
        <v/>
      </c>
      <c r="AD904" s="36" t="str">
        <f>IF($N904="", "", IFERROR(INDEX(Campaigns!$D$11:$D$380, MATCH($N904, Campaigns!$E$11:$E$380, 0)), ""))</f>
        <v/>
      </c>
      <c r="AE904" s="38" t="str">
        <f>IF(COUNTIF($Q904:$AB904, "X")=0, "", IFERROR(INDEX('Intro &amp; Setup'!$T$17:$T$28, MATCH(INDEX($Q$10:$AB$10, $AC904, MATCH("X", $Q904:$AB904, 0)), 'Intro &amp; Setup'!$AA$17:$AA$28, 0)), ""))</f>
        <v/>
      </c>
      <c r="AG904" s="84" t="str">
        <f t="shared" si="129"/>
        <v/>
      </c>
      <c r="AI904" s="36">
        <f t="shared" si="130"/>
        <v>0</v>
      </c>
      <c r="AK904" s="36" t="str">
        <f t="shared" si="131"/>
        <v/>
      </c>
    </row>
    <row r="905" spans="1:37" x14ac:dyDescent="0.25">
      <c r="A905" s="34"/>
      <c r="B905" s="55"/>
      <c r="C905" s="56"/>
      <c r="D905" s="56"/>
      <c r="E905" s="56"/>
      <c r="F905" s="56"/>
      <c r="G905" s="57"/>
      <c r="H905" s="57"/>
      <c r="I905" s="58"/>
      <c r="J905" s="34"/>
      <c r="L905" s="36" t="str">
        <f>IF($B905="", "", IFERROR(FIND(Campaigns!$Q$4, $B905), ""))</f>
        <v/>
      </c>
      <c r="M905" s="73" t="str">
        <f t="shared" si="126"/>
        <v/>
      </c>
      <c r="N905" s="74" t="str">
        <f t="shared" si="127"/>
        <v/>
      </c>
      <c r="O905" s="22" t="str">
        <f t="shared" si="128"/>
        <v/>
      </c>
      <c r="Q905" s="20" t="str">
        <f t="shared" si="134"/>
        <v/>
      </c>
      <c r="R905" s="21" t="str">
        <f t="shared" si="135"/>
        <v/>
      </c>
      <c r="S905" s="21" t="str">
        <f t="shared" si="135"/>
        <v/>
      </c>
      <c r="T905" s="21" t="str">
        <f t="shared" si="135"/>
        <v/>
      </c>
      <c r="U905" s="21" t="str">
        <f t="shared" si="135"/>
        <v/>
      </c>
      <c r="V905" s="21" t="str">
        <f t="shared" si="135"/>
        <v/>
      </c>
      <c r="W905" s="21" t="str">
        <f t="shared" si="135"/>
        <v/>
      </c>
      <c r="X905" s="21" t="str">
        <f t="shared" si="135"/>
        <v/>
      </c>
      <c r="Y905" s="21" t="str">
        <f t="shared" si="135"/>
        <v/>
      </c>
      <c r="Z905" s="21" t="str">
        <f t="shared" si="135"/>
        <v/>
      </c>
      <c r="AA905" s="21" t="str">
        <f t="shared" si="135"/>
        <v/>
      </c>
      <c r="AB905" s="38" t="str">
        <f t="shared" si="135"/>
        <v/>
      </c>
      <c r="AD905" s="36" t="str">
        <f>IF($N905="", "", IFERROR(INDEX(Campaigns!$D$11:$D$380, MATCH($N905, Campaigns!$E$11:$E$380, 0)), ""))</f>
        <v/>
      </c>
      <c r="AE905" s="38" t="str">
        <f>IF(COUNTIF($Q905:$AB905, "X")=0, "", IFERROR(INDEX('Intro &amp; Setup'!$T$17:$T$28, MATCH(INDEX($Q$10:$AB$10, $AC905, MATCH("X", $Q905:$AB905, 0)), 'Intro &amp; Setup'!$AA$17:$AA$28, 0)), ""))</f>
        <v/>
      </c>
      <c r="AG905" s="84" t="str">
        <f t="shared" si="129"/>
        <v/>
      </c>
      <c r="AI905" s="36">
        <f t="shared" si="130"/>
        <v>0</v>
      </c>
      <c r="AK905" s="36" t="str">
        <f t="shared" si="131"/>
        <v/>
      </c>
    </row>
    <row r="906" spans="1:37" x14ac:dyDescent="0.25">
      <c r="A906" s="34"/>
      <c r="B906" s="55"/>
      <c r="C906" s="56"/>
      <c r="D906" s="56"/>
      <c r="E906" s="56"/>
      <c r="F906" s="56"/>
      <c r="G906" s="57"/>
      <c r="H906" s="57"/>
      <c r="I906" s="58"/>
      <c r="J906" s="34"/>
      <c r="L906" s="36" t="str">
        <f>IF($B906="", "", IFERROR(FIND(Campaigns!$Q$4, $B906), ""))</f>
        <v/>
      </c>
      <c r="M906" s="73" t="str">
        <f t="shared" si="126"/>
        <v/>
      </c>
      <c r="N906" s="74" t="str">
        <f t="shared" si="127"/>
        <v/>
      </c>
      <c r="O906" s="22" t="str">
        <f t="shared" si="128"/>
        <v/>
      </c>
      <c r="Q906" s="20" t="str">
        <f t="shared" si="134"/>
        <v/>
      </c>
      <c r="R906" s="21" t="str">
        <f t="shared" si="135"/>
        <v/>
      </c>
      <c r="S906" s="21" t="str">
        <f t="shared" si="135"/>
        <v/>
      </c>
      <c r="T906" s="21" t="str">
        <f t="shared" si="135"/>
        <v/>
      </c>
      <c r="U906" s="21" t="str">
        <f t="shared" si="135"/>
        <v/>
      </c>
      <c r="V906" s="21" t="str">
        <f t="shared" si="135"/>
        <v/>
      </c>
      <c r="W906" s="21" t="str">
        <f t="shared" si="135"/>
        <v/>
      </c>
      <c r="X906" s="21" t="str">
        <f t="shared" si="135"/>
        <v/>
      </c>
      <c r="Y906" s="21" t="str">
        <f t="shared" si="135"/>
        <v/>
      </c>
      <c r="Z906" s="21" t="str">
        <f t="shared" si="135"/>
        <v/>
      </c>
      <c r="AA906" s="21" t="str">
        <f t="shared" si="135"/>
        <v/>
      </c>
      <c r="AB906" s="38" t="str">
        <f t="shared" si="135"/>
        <v/>
      </c>
      <c r="AD906" s="36" t="str">
        <f>IF($N906="", "", IFERROR(INDEX(Campaigns!$D$11:$D$380, MATCH($N906, Campaigns!$E$11:$E$380, 0)), ""))</f>
        <v/>
      </c>
      <c r="AE906" s="38" t="str">
        <f>IF(COUNTIF($Q906:$AB906, "X")=0, "", IFERROR(INDEX('Intro &amp; Setup'!$T$17:$T$28, MATCH(INDEX($Q$10:$AB$10, $AC906, MATCH("X", $Q906:$AB906, 0)), 'Intro &amp; Setup'!$AA$17:$AA$28, 0)), ""))</f>
        <v/>
      </c>
      <c r="AG906" s="84" t="str">
        <f t="shared" si="129"/>
        <v/>
      </c>
      <c r="AI906" s="36">
        <f t="shared" si="130"/>
        <v>0</v>
      </c>
      <c r="AK906" s="36" t="str">
        <f t="shared" si="131"/>
        <v/>
      </c>
    </row>
    <row r="907" spans="1:37" x14ac:dyDescent="0.25">
      <c r="A907" s="34"/>
      <c r="B907" s="55"/>
      <c r="C907" s="56"/>
      <c r="D907" s="56"/>
      <c r="E907" s="56"/>
      <c r="F907" s="56"/>
      <c r="G907" s="57"/>
      <c r="H907" s="57"/>
      <c r="I907" s="58"/>
      <c r="J907" s="34"/>
      <c r="L907" s="36" t="str">
        <f>IF($B907="", "", IFERROR(FIND(Campaigns!$Q$4, $B907), ""))</f>
        <v/>
      </c>
      <c r="M907" s="73" t="str">
        <f t="shared" si="126"/>
        <v/>
      </c>
      <c r="N907" s="74" t="str">
        <f t="shared" si="127"/>
        <v/>
      </c>
      <c r="O907" s="22" t="str">
        <f t="shared" si="128"/>
        <v/>
      </c>
      <c r="Q907" s="20" t="str">
        <f t="shared" si="134"/>
        <v/>
      </c>
      <c r="R907" s="21" t="str">
        <f t="shared" si="135"/>
        <v/>
      </c>
      <c r="S907" s="21" t="str">
        <f t="shared" si="135"/>
        <v/>
      </c>
      <c r="T907" s="21" t="str">
        <f t="shared" si="135"/>
        <v/>
      </c>
      <c r="U907" s="21" t="str">
        <f t="shared" si="135"/>
        <v/>
      </c>
      <c r="V907" s="21" t="str">
        <f t="shared" si="135"/>
        <v/>
      </c>
      <c r="W907" s="21" t="str">
        <f t="shared" si="135"/>
        <v/>
      </c>
      <c r="X907" s="21" t="str">
        <f t="shared" si="135"/>
        <v/>
      </c>
      <c r="Y907" s="21" t="str">
        <f t="shared" si="135"/>
        <v/>
      </c>
      <c r="Z907" s="21" t="str">
        <f t="shared" si="135"/>
        <v/>
      </c>
      <c r="AA907" s="21" t="str">
        <f t="shared" si="135"/>
        <v/>
      </c>
      <c r="AB907" s="38" t="str">
        <f t="shared" si="135"/>
        <v/>
      </c>
      <c r="AD907" s="36" t="str">
        <f>IF($N907="", "", IFERROR(INDEX(Campaigns!$D$11:$D$380, MATCH($N907, Campaigns!$E$11:$E$380, 0)), ""))</f>
        <v/>
      </c>
      <c r="AE907" s="38" t="str">
        <f>IF(COUNTIF($Q907:$AB907, "X")=0, "", IFERROR(INDEX('Intro &amp; Setup'!$T$17:$T$28, MATCH(INDEX($Q$10:$AB$10, $AC907, MATCH("X", $Q907:$AB907, 0)), 'Intro &amp; Setup'!$AA$17:$AA$28, 0)), ""))</f>
        <v/>
      </c>
      <c r="AG907" s="84" t="str">
        <f t="shared" si="129"/>
        <v/>
      </c>
      <c r="AI907" s="36">
        <f t="shared" si="130"/>
        <v>0</v>
      </c>
      <c r="AK907" s="36" t="str">
        <f t="shared" si="131"/>
        <v/>
      </c>
    </row>
    <row r="908" spans="1:37" x14ac:dyDescent="0.25">
      <c r="A908" s="34"/>
      <c r="B908" s="55"/>
      <c r="C908" s="56"/>
      <c r="D908" s="56"/>
      <c r="E908" s="56"/>
      <c r="F908" s="56"/>
      <c r="G908" s="57"/>
      <c r="H908" s="57"/>
      <c r="I908" s="58"/>
      <c r="J908" s="34"/>
      <c r="L908" s="36" t="str">
        <f>IF($B908="", "", IFERROR(FIND(Campaigns!$Q$4, $B908), ""))</f>
        <v/>
      </c>
      <c r="M908" s="73" t="str">
        <f t="shared" ref="M908:M971" si="136">IFERROR(REPLACE($B908, 1, $L908+$L$9-1, ""), "")</f>
        <v/>
      </c>
      <c r="N908" s="74" t="str">
        <f t="shared" ref="N908:N971" si="137">IFERROR(LEFT($M908, FIND("-", $M908)-1), "")</f>
        <v/>
      </c>
      <c r="O908" s="22" t="str">
        <f t="shared" ref="O908:O971" si="138">IFERROR(REPLACE($M908, 1, FIND("-", $M908), ""), "")</f>
        <v/>
      </c>
      <c r="Q908" s="20" t="str">
        <f t="shared" si="134"/>
        <v/>
      </c>
      <c r="R908" s="21" t="str">
        <f t="shared" si="135"/>
        <v/>
      </c>
      <c r="S908" s="21" t="str">
        <f t="shared" si="135"/>
        <v/>
      </c>
      <c r="T908" s="21" t="str">
        <f t="shared" si="135"/>
        <v/>
      </c>
      <c r="U908" s="21" t="str">
        <f t="shared" si="135"/>
        <v/>
      </c>
      <c r="V908" s="21" t="str">
        <f t="shared" si="135"/>
        <v/>
      </c>
      <c r="W908" s="21" t="str">
        <f t="shared" si="135"/>
        <v/>
      </c>
      <c r="X908" s="21" t="str">
        <f t="shared" si="135"/>
        <v/>
      </c>
      <c r="Y908" s="21" t="str">
        <f t="shared" si="135"/>
        <v/>
      </c>
      <c r="Z908" s="21" t="str">
        <f t="shared" si="135"/>
        <v/>
      </c>
      <c r="AA908" s="21" t="str">
        <f t="shared" si="135"/>
        <v/>
      </c>
      <c r="AB908" s="38" t="str">
        <f t="shared" si="135"/>
        <v/>
      </c>
      <c r="AD908" s="36" t="str">
        <f>IF($N908="", "", IFERROR(INDEX(Campaigns!$D$11:$D$380, MATCH($N908, Campaigns!$E$11:$E$380, 0)), ""))</f>
        <v/>
      </c>
      <c r="AE908" s="38" t="str">
        <f>IF(COUNTIF($Q908:$AB908, "X")=0, "", IFERROR(INDEX('Intro &amp; Setup'!$T$17:$T$28, MATCH(INDEX($Q$10:$AB$10, $AC908, MATCH("X", $Q908:$AB908, 0)), 'Intro &amp; Setup'!$AA$17:$AA$28, 0)), ""))</f>
        <v/>
      </c>
      <c r="AG908" s="84" t="str">
        <f t="shared" ref="AG908:AG971" si="139">IF(OR($AD908="", $AE908=""), "", _xlfn.CONCAT($AD908, "-", $AE908))</f>
        <v/>
      </c>
      <c r="AI908" s="36">
        <f t="shared" ref="AI908:AI971" si="140">IF($AI$4=$AI$6, $C908, IF($AI$4=$AI$7, $D908, IF($AI$4=$AI$8, $F908, "")))</f>
        <v>0</v>
      </c>
      <c r="AK908" s="36" t="str">
        <f t="shared" ref="AK908:AK971" si="141">IF($AG908="", "", "X")</f>
        <v/>
      </c>
    </row>
    <row r="909" spans="1:37" x14ac:dyDescent="0.25">
      <c r="A909" s="34"/>
      <c r="B909" s="55"/>
      <c r="C909" s="56"/>
      <c r="D909" s="56"/>
      <c r="E909" s="56"/>
      <c r="F909" s="56"/>
      <c r="G909" s="57"/>
      <c r="H909" s="57"/>
      <c r="I909" s="58"/>
      <c r="J909" s="34"/>
      <c r="L909" s="36" t="str">
        <f>IF($B909="", "", IFERROR(FIND(Campaigns!$Q$4, $B909), ""))</f>
        <v/>
      </c>
      <c r="M909" s="73" t="str">
        <f t="shared" si="136"/>
        <v/>
      </c>
      <c r="N909" s="74" t="str">
        <f t="shared" si="137"/>
        <v/>
      </c>
      <c r="O909" s="22" t="str">
        <f t="shared" si="138"/>
        <v/>
      </c>
      <c r="Q909" s="20" t="str">
        <f t="shared" si="134"/>
        <v/>
      </c>
      <c r="R909" s="21" t="str">
        <f t="shared" si="135"/>
        <v/>
      </c>
      <c r="S909" s="21" t="str">
        <f t="shared" si="135"/>
        <v/>
      </c>
      <c r="T909" s="21" t="str">
        <f t="shared" si="135"/>
        <v/>
      </c>
      <c r="U909" s="21" t="str">
        <f t="shared" si="135"/>
        <v/>
      </c>
      <c r="V909" s="21" t="str">
        <f t="shared" si="135"/>
        <v/>
      </c>
      <c r="W909" s="21" t="str">
        <f t="shared" si="135"/>
        <v/>
      </c>
      <c r="X909" s="21" t="str">
        <f t="shared" si="135"/>
        <v/>
      </c>
      <c r="Y909" s="21" t="str">
        <f t="shared" si="135"/>
        <v/>
      </c>
      <c r="Z909" s="21" t="str">
        <f t="shared" si="135"/>
        <v/>
      </c>
      <c r="AA909" s="21" t="str">
        <f t="shared" si="135"/>
        <v/>
      </c>
      <c r="AB909" s="38" t="str">
        <f t="shared" si="135"/>
        <v/>
      </c>
      <c r="AD909" s="36" t="str">
        <f>IF($N909="", "", IFERROR(INDEX(Campaigns!$D$11:$D$380, MATCH($N909, Campaigns!$E$11:$E$380, 0)), ""))</f>
        <v/>
      </c>
      <c r="AE909" s="38" t="str">
        <f>IF(COUNTIF($Q909:$AB909, "X")=0, "", IFERROR(INDEX('Intro &amp; Setup'!$T$17:$T$28, MATCH(INDEX($Q$10:$AB$10, $AC909, MATCH("X", $Q909:$AB909, 0)), 'Intro &amp; Setup'!$AA$17:$AA$28, 0)), ""))</f>
        <v/>
      </c>
      <c r="AG909" s="84" t="str">
        <f t="shared" si="139"/>
        <v/>
      </c>
      <c r="AI909" s="36">
        <f t="shared" si="140"/>
        <v>0</v>
      </c>
      <c r="AK909" s="36" t="str">
        <f t="shared" si="141"/>
        <v/>
      </c>
    </row>
    <row r="910" spans="1:37" x14ac:dyDescent="0.25">
      <c r="A910" s="34"/>
      <c r="B910" s="55"/>
      <c r="C910" s="56"/>
      <c r="D910" s="56"/>
      <c r="E910" s="56"/>
      <c r="F910" s="56"/>
      <c r="G910" s="57"/>
      <c r="H910" s="57"/>
      <c r="I910" s="58"/>
      <c r="J910" s="34"/>
      <c r="L910" s="36" t="str">
        <f>IF($B910="", "", IFERROR(FIND(Campaigns!$Q$4, $B910), ""))</f>
        <v/>
      </c>
      <c r="M910" s="73" t="str">
        <f t="shared" si="136"/>
        <v/>
      </c>
      <c r="N910" s="74" t="str">
        <f t="shared" si="137"/>
        <v/>
      </c>
      <c r="O910" s="22" t="str">
        <f t="shared" si="138"/>
        <v/>
      </c>
      <c r="Q910" s="20" t="str">
        <f t="shared" si="134"/>
        <v/>
      </c>
      <c r="R910" s="21" t="str">
        <f t="shared" si="135"/>
        <v/>
      </c>
      <c r="S910" s="21" t="str">
        <f t="shared" si="135"/>
        <v/>
      </c>
      <c r="T910" s="21" t="str">
        <f t="shared" si="135"/>
        <v/>
      </c>
      <c r="U910" s="21" t="str">
        <f t="shared" si="135"/>
        <v/>
      </c>
      <c r="V910" s="21" t="str">
        <f t="shared" si="135"/>
        <v/>
      </c>
      <c r="W910" s="21" t="str">
        <f t="shared" si="135"/>
        <v/>
      </c>
      <c r="X910" s="21" t="str">
        <f t="shared" si="135"/>
        <v/>
      </c>
      <c r="Y910" s="21" t="str">
        <f t="shared" si="135"/>
        <v/>
      </c>
      <c r="Z910" s="21" t="str">
        <f t="shared" si="135"/>
        <v/>
      </c>
      <c r="AA910" s="21" t="str">
        <f t="shared" si="135"/>
        <v/>
      </c>
      <c r="AB910" s="38" t="str">
        <f t="shared" si="135"/>
        <v/>
      </c>
      <c r="AD910" s="36" t="str">
        <f>IF($N910="", "", IFERROR(INDEX(Campaigns!$D$11:$D$380, MATCH($N910, Campaigns!$E$11:$E$380, 0)), ""))</f>
        <v/>
      </c>
      <c r="AE910" s="38" t="str">
        <f>IF(COUNTIF($Q910:$AB910, "X")=0, "", IFERROR(INDEX('Intro &amp; Setup'!$T$17:$T$28, MATCH(INDEX($Q$10:$AB$10, $AC910, MATCH("X", $Q910:$AB910, 0)), 'Intro &amp; Setup'!$AA$17:$AA$28, 0)), ""))</f>
        <v/>
      </c>
      <c r="AG910" s="84" t="str">
        <f t="shared" si="139"/>
        <v/>
      </c>
      <c r="AI910" s="36">
        <f t="shared" si="140"/>
        <v>0</v>
      </c>
      <c r="AK910" s="36" t="str">
        <f t="shared" si="141"/>
        <v/>
      </c>
    </row>
    <row r="911" spans="1:37" x14ac:dyDescent="0.25">
      <c r="A911" s="34"/>
      <c r="B911" s="55"/>
      <c r="C911" s="56"/>
      <c r="D911" s="56"/>
      <c r="E911" s="56"/>
      <c r="F911" s="56"/>
      <c r="G911" s="57"/>
      <c r="H911" s="57"/>
      <c r="I911" s="58"/>
      <c r="J911" s="34"/>
      <c r="L911" s="36" t="str">
        <f>IF($B911="", "", IFERROR(FIND(Campaigns!$Q$4, $B911), ""))</f>
        <v/>
      </c>
      <c r="M911" s="73" t="str">
        <f t="shared" si="136"/>
        <v/>
      </c>
      <c r="N911" s="74" t="str">
        <f t="shared" si="137"/>
        <v/>
      </c>
      <c r="O911" s="22" t="str">
        <f t="shared" si="138"/>
        <v/>
      </c>
      <c r="Q911" s="20" t="str">
        <f t="shared" si="134"/>
        <v/>
      </c>
      <c r="R911" s="21" t="str">
        <f t="shared" si="135"/>
        <v/>
      </c>
      <c r="S911" s="21" t="str">
        <f t="shared" si="135"/>
        <v/>
      </c>
      <c r="T911" s="21" t="str">
        <f t="shared" si="135"/>
        <v/>
      </c>
      <c r="U911" s="21" t="str">
        <f t="shared" si="135"/>
        <v/>
      </c>
      <c r="V911" s="21" t="str">
        <f t="shared" si="135"/>
        <v/>
      </c>
      <c r="W911" s="21" t="str">
        <f t="shared" si="135"/>
        <v/>
      </c>
      <c r="X911" s="21" t="str">
        <f t="shared" si="135"/>
        <v/>
      </c>
      <c r="Y911" s="21" t="str">
        <f t="shared" si="135"/>
        <v/>
      </c>
      <c r="Z911" s="21" t="str">
        <f t="shared" si="135"/>
        <v/>
      </c>
      <c r="AA911" s="21" t="str">
        <f t="shared" si="135"/>
        <v/>
      </c>
      <c r="AB911" s="38" t="str">
        <f t="shared" si="135"/>
        <v/>
      </c>
      <c r="AD911" s="36" t="str">
        <f>IF($N911="", "", IFERROR(INDEX(Campaigns!$D$11:$D$380, MATCH($N911, Campaigns!$E$11:$E$380, 0)), ""))</f>
        <v/>
      </c>
      <c r="AE911" s="38" t="str">
        <f>IF(COUNTIF($Q911:$AB911, "X")=0, "", IFERROR(INDEX('Intro &amp; Setup'!$T$17:$T$28, MATCH(INDEX($Q$10:$AB$10, $AC911, MATCH("X", $Q911:$AB911, 0)), 'Intro &amp; Setup'!$AA$17:$AA$28, 0)), ""))</f>
        <v/>
      </c>
      <c r="AG911" s="84" t="str">
        <f t="shared" si="139"/>
        <v/>
      </c>
      <c r="AI911" s="36">
        <f t="shared" si="140"/>
        <v>0</v>
      </c>
      <c r="AK911" s="36" t="str">
        <f t="shared" si="141"/>
        <v/>
      </c>
    </row>
    <row r="912" spans="1:37" x14ac:dyDescent="0.25">
      <c r="A912" s="34"/>
      <c r="B912" s="55"/>
      <c r="C912" s="56"/>
      <c r="D912" s="56"/>
      <c r="E912" s="56"/>
      <c r="F912" s="56"/>
      <c r="G912" s="57"/>
      <c r="H912" s="57"/>
      <c r="I912" s="58"/>
      <c r="J912" s="34"/>
      <c r="L912" s="36" t="str">
        <f>IF($B912="", "", IFERROR(FIND(Campaigns!$Q$4, $B912), ""))</f>
        <v/>
      </c>
      <c r="M912" s="73" t="str">
        <f t="shared" si="136"/>
        <v/>
      </c>
      <c r="N912" s="74" t="str">
        <f t="shared" si="137"/>
        <v/>
      </c>
      <c r="O912" s="22" t="str">
        <f t="shared" si="138"/>
        <v/>
      </c>
      <c r="Q912" s="20" t="str">
        <f t="shared" si="134"/>
        <v/>
      </c>
      <c r="R912" s="21" t="str">
        <f t="shared" si="135"/>
        <v/>
      </c>
      <c r="S912" s="21" t="str">
        <f t="shared" si="135"/>
        <v/>
      </c>
      <c r="T912" s="21" t="str">
        <f t="shared" si="135"/>
        <v/>
      </c>
      <c r="U912" s="21" t="str">
        <f t="shared" si="135"/>
        <v/>
      </c>
      <c r="V912" s="21" t="str">
        <f t="shared" si="135"/>
        <v/>
      </c>
      <c r="W912" s="21" t="str">
        <f t="shared" si="135"/>
        <v/>
      </c>
      <c r="X912" s="21" t="str">
        <f t="shared" si="135"/>
        <v/>
      </c>
      <c r="Y912" s="21" t="str">
        <f t="shared" si="135"/>
        <v/>
      </c>
      <c r="Z912" s="21" t="str">
        <f t="shared" si="135"/>
        <v/>
      </c>
      <c r="AA912" s="21" t="str">
        <f t="shared" si="135"/>
        <v/>
      </c>
      <c r="AB912" s="38" t="str">
        <f t="shared" si="135"/>
        <v/>
      </c>
      <c r="AD912" s="36" t="str">
        <f>IF($N912="", "", IFERROR(INDEX(Campaigns!$D$11:$D$380, MATCH($N912, Campaigns!$E$11:$E$380, 0)), ""))</f>
        <v/>
      </c>
      <c r="AE912" s="38" t="str">
        <f>IF(COUNTIF($Q912:$AB912, "X")=0, "", IFERROR(INDEX('Intro &amp; Setup'!$T$17:$T$28, MATCH(INDEX($Q$10:$AB$10, $AC912, MATCH("X", $Q912:$AB912, 0)), 'Intro &amp; Setup'!$AA$17:$AA$28, 0)), ""))</f>
        <v/>
      </c>
      <c r="AG912" s="84" t="str">
        <f t="shared" si="139"/>
        <v/>
      </c>
      <c r="AI912" s="36">
        <f t="shared" si="140"/>
        <v>0</v>
      </c>
      <c r="AK912" s="36" t="str">
        <f t="shared" si="141"/>
        <v/>
      </c>
    </row>
    <row r="913" spans="1:37" x14ac:dyDescent="0.25">
      <c r="A913" s="34"/>
      <c r="B913" s="55"/>
      <c r="C913" s="56"/>
      <c r="D913" s="56"/>
      <c r="E913" s="56"/>
      <c r="F913" s="56"/>
      <c r="G913" s="57"/>
      <c r="H913" s="57"/>
      <c r="I913" s="58"/>
      <c r="J913" s="34"/>
      <c r="L913" s="36" t="str">
        <f>IF($B913="", "", IFERROR(FIND(Campaigns!$Q$4, $B913), ""))</f>
        <v/>
      </c>
      <c r="M913" s="73" t="str">
        <f t="shared" si="136"/>
        <v/>
      </c>
      <c r="N913" s="74" t="str">
        <f t="shared" si="137"/>
        <v/>
      </c>
      <c r="O913" s="22" t="str">
        <f t="shared" si="138"/>
        <v/>
      </c>
      <c r="Q913" s="20" t="str">
        <f t="shared" si="134"/>
        <v/>
      </c>
      <c r="R913" s="21" t="str">
        <f t="shared" si="135"/>
        <v/>
      </c>
      <c r="S913" s="21" t="str">
        <f t="shared" si="135"/>
        <v/>
      </c>
      <c r="T913" s="21" t="str">
        <f t="shared" si="135"/>
        <v/>
      </c>
      <c r="U913" s="21" t="str">
        <f t="shared" si="135"/>
        <v/>
      </c>
      <c r="V913" s="21" t="str">
        <f t="shared" si="135"/>
        <v/>
      </c>
      <c r="W913" s="21" t="str">
        <f t="shared" si="135"/>
        <v/>
      </c>
      <c r="X913" s="21" t="str">
        <f t="shared" si="135"/>
        <v/>
      </c>
      <c r="Y913" s="21" t="str">
        <f t="shared" si="135"/>
        <v/>
      </c>
      <c r="Z913" s="21" t="str">
        <f t="shared" si="135"/>
        <v/>
      </c>
      <c r="AA913" s="21" t="str">
        <f t="shared" si="135"/>
        <v/>
      </c>
      <c r="AB913" s="38" t="str">
        <f t="shared" si="135"/>
        <v/>
      </c>
      <c r="AD913" s="36" t="str">
        <f>IF($N913="", "", IFERROR(INDEX(Campaigns!$D$11:$D$380, MATCH($N913, Campaigns!$E$11:$E$380, 0)), ""))</f>
        <v/>
      </c>
      <c r="AE913" s="38" t="str">
        <f>IF(COUNTIF($Q913:$AB913, "X")=0, "", IFERROR(INDEX('Intro &amp; Setup'!$T$17:$T$28, MATCH(INDEX($Q$10:$AB$10, $AC913, MATCH("X", $Q913:$AB913, 0)), 'Intro &amp; Setup'!$AA$17:$AA$28, 0)), ""))</f>
        <v/>
      </c>
      <c r="AG913" s="84" t="str">
        <f t="shared" si="139"/>
        <v/>
      </c>
      <c r="AI913" s="36">
        <f t="shared" si="140"/>
        <v>0</v>
      </c>
      <c r="AK913" s="36" t="str">
        <f t="shared" si="141"/>
        <v/>
      </c>
    </row>
    <row r="914" spans="1:37" x14ac:dyDescent="0.25">
      <c r="A914" s="34"/>
      <c r="B914" s="55"/>
      <c r="C914" s="56"/>
      <c r="D914" s="56"/>
      <c r="E914" s="56"/>
      <c r="F914" s="56"/>
      <c r="G914" s="57"/>
      <c r="H914" s="57"/>
      <c r="I914" s="58"/>
      <c r="J914" s="34"/>
      <c r="L914" s="36" t="str">
        <f>IF($B914="", "", IFERROR(FIND(Campaigns!$Q$4, $B914), ""))</f>
        <v/>
      </c>
      <c r="M914" s="73" t="str">
        <f t="shared" si="136"/>
        <v/>
      </c>
      <c r="N914" s="74" t="str">
        <f t="shared" si="137"/>
        <v/>
      </c>
      <c r="O914" s="22" t="str">
        <f t="shared" si="138"/>
        <v/>
      </c>
      <c r="Q914" s="20" t="str">
        <f t="shared" si="134"/>
        <v/>
      </c>
      <c r="R914" s="21" t="str">
        <f t="shared" si="135"/>
        <v/>
      </c>
      <c r="S914" s="21" t="str">
        <f t="shared" si="135"/>
        <v/>
      </c>
      <c r="T914" s="21" t="str">
        <f t="shared" si="135"/>
        <v/>
      </c>
      <c r="U914" s="21" t="str">
        <f t="shared" si="135"/>
        <v/>
      </c>
      <c r="V914" s="21" t="str">
        <f t="shared" si="135"/>
        <v/>
      </c>
      <c r="W914" s="21" t="str">
        <f t="shared" si="135"/>
        <v/>
      </c>
      <c r="X914" s="21" t="str">
        <f t="shared" si="135"/>
        <v/>
      </c>
      <c r="Y914" s="21" t="str">
        <f t="shared" si="135"/>
        <v/>
      </c>
      <c r="Z914" s="21" t="str">
        <f t="shared" si="135"/>
        <v/>
      </c>
      <c r="AA914" s="21" t="str">
        <f t="shared" si="135"/>
        <v/>
      </c>
      <c r="AB914" s="38" t="str">
        <f t="shared" si="135"/>
        <v/>
      </c>
      <c r="AD914" s="36" t="str">
        <f>IF($N914="", "", IFERROR(INDEX(Campaigns!$D$11:$D$380, MATCH($N914, Campaigns!$E$11:$E$380, 0)), ""))</f>
        <v/>
      </c>
      <c r="AE914" s="38" t="str">
        <f>IF(COUNTIF($Q914:$AB914, "X")=0, "", IFERROR(INDEX('Intro &amp; Setup'!$T$17:$T$28, MATCH(INDEX($Q$10:$AB$10, $AC914, MATCH("X", $Q914:$AB914, 0)), 'Intro &amp; Setup'!$AA$17:$AA$28, 0)), ""))</f>
        <v/>
      </c>
      <c r="AG914" s="84" t="str">
        <f t="shared" si="139"/>
        <v/>
      </c>
      <c r="AI914" s="36">
        <f t="shared" si="140"/>
        <v>0</v>
      </c>
      <c r="AK914" s="36" t="str">
        <f t="shared" si="141"/>
        <v/>
      </c>
    </row>
    <row r="915" spans="1:37" x14ac:dyDescent="0.25">
      <c r="A915" s="34"/>
      <c r="B915" s="55"/>
      <c r="C915" s="56"/>
      <c r="D915" s="56"/>
      <c r="E915" s="56"/>
      <c r="F915" s="56"/>
      <c r="G915" s="57"/>
      <c r="H915" s="57"/>
      <c r="I915" s="58"/>
      <c r="J915" s="34"/>
      <c r="L915" s="36" t="str">
        <f>IF($B915="", "", IFERROR(FIND(Campaigns!$Q$4, $B915), ""))</f>
        <v/>
      </c>
      <c r="M915" s="73" t="str">
        <f t="shared" si="136"/>
        <v/>
      </c>
      <c r="N915" s="74" t="str">
        <f t="shared" si="137"/>
        <v/>
      </c>
      <c r="O915" s="22" t="str">
        <f t="shared" si="138"/>
        <v/>
      </c>
      <c r="Q915" s="20" t="str">
        <f t="shared" si="134"/>
        <v/>
      </c>
      <c r="R915" s="21" t="str">
        <f t="shared" si="135"/>
        <v/>
      </c>
      <c r="S915" s="21" t="str">
        <f t="shared" si="135"/>
        <v/>
      </c>
      <c r="T915" s="21" t="str">
        <f t="shared" si="135"/>
        <v/>
      </c>
      <c r="U915" s="21" t="str">
        <f t="shared" si="135"/>
        <v/>
      </c>
      <c r="V915" s="21" t="str">
        <f t="shared" si="135"/>
        <v/>
      </c>
      <c r="W915" s="21" t="str">
        <f t="shared" si="135"/>
        <v/>
      </c>
      <c r="X915" s="21" t="str">
        <f t="shared" si="135"/>
        <v/>
      </c>
      <c r="Y915" s="21" t="str">
        <f t="shared" si="135"/>
        <v/>
      </c>
      <c r="Z915" s="21" t="str">
        <f t="shared" si="135"/>
        <v/>
      </c>
      <c r="AA915" s="21" t="str">
        <f t="shared" si="135"/>
        <v/>
      </c>
      <c r="AB915" s="38" t="str">
        <f t="shared" si="135"/>
        <v/>
      </c>
      <c r="AD915" s="36" t="str">
        <f>IF($N915="", "", IFERROR(INDEX(Campaigns!$D$11:$D$380, MATCH($N915, Campaigns!$E$11:$E$380, 0)), ""))</f>
        <v/>
      </c>
      <c r="AE915" s="38" t="str">
        <f>IF(COUNTIF($Q915:$AB915, "X")=0, "", IFERROR(INDEX('Intro &amp; Setup'!$T$17:$T$28, MATCH(INDEX($Q$10:$AB$10, $AC915, MATCH("X", $Q915:$AB915, 0)), 'Intro &amp; Setup'!$AA$17:$AA$28, 0)), ""))</f>
        <v/>
      </c>
      <c r="AG915" s="84" t="str">
        <f t="shared" si="139"/>
        <v/>
      </c>
      <c r="AI915" s="36">
        <f t="shared" si="140"/>
        <v>0</v>
      </c>
      <c r="AK915" s="36" t="str">
        <f t="shared" si="141"/>
        <v/>
      </c>
    </row>
    <row r="916" spans="1:37" x14ac:dyDescent="0.25">
      <c r="A916" s="34"/>
      <c r="B916" s="55"/>
      <c r="C916" s="56"/>
      <c r="D916" s="56"/>
      <c r="E916" s="56"/>
      <c r="F916" s="56"/>
      <c r="G916" s="57"/>
      <c r="H916" s="57"/>
      <c r="I916" s="58"/>
      <c r="J916" s="34"/>
      <c r="L916" s="36" t="str">
        <f>IF($B916="", "", IFERROR(FIND(Campaigns!$Q$4, $B916), ""))</f>
        <v/>
      </c>
      <c r="M916" s="73" t="str">
        <f t="shared" si="136"/>
        <v/>
      </c>
      <c r="N916" s="74" t="str">
        <f t="shared" si="137"/>
        <v/>
      </c>
      <c r="O916" s="22" t="str">
        <f t="shared" si="138"/>
        <v/>
      </c>
      <c r="Q916" s="20" t="str">
        <f t="shared" si="134"/>
        <v/>
      </c>
      <c r="R916" s="21" t="str">
        <f t="shared" si="135"/>
        <v/>
      </c>
      <c r="S916" s="21" t="str">
        <f t="shared" si="135"/>
        <v/>
      </c>
      <c r="T916" s="21" t="str">
        <f t="shared" si="135"/>
        <v/>
      </c>
      <c r="U916" s="21" t="str">
        <f t="shared" si="135"/>
        <v/>
      </c>
      <c r="V916" s="21" t="str">
        <f t="shared" si="135"/>
        <v/>
      </c>
      <c r="W916" s="21" t="str">
        <f t="shared" si="135"/>
        <v/>
      </c>
      <c r="X916" s="21" t="str">
        <f t="shared" si="135"/>
        <v/>
      </c>
      <c r="Y916" s="21" t="str">
        <f t="shared" si="135"/>
        <v/>
      </c>
      <c r="Z916" s="21" t="str">
        <f t="shared" si="135"/>
        <v/>
      </c>
      <c r="AA916" s="21" t="str">
        <f t="shared" si="135"/>
        <v/>
      </c>
      <c r="AB916" s="38" t="str">
        <f t="shared" si="135"/>
        <v/>
      </c>
      <c r="AD916" s="36" t="str">
        <f>IF($N916="", "", IFERROR(INDEX(Campaigns!$D$11:$D$380, MATCH($N916, Campaigns!$E$11:$E$380, 0)), ""))</f>
        <v/>
      </c>
      <c r="AE916" s="38" t="str">
        <f>IF(COUNTIF($Q916:$AB916, "X")=0, "", IFERROR(INDEX('Intro &amp; Setup'!$T$17:$T$28, MATCH(INDEX($Q$10:$AB$10, $AC916, MATCH("X", $Q916:$AB916, 0)), 'Intro &amp; Setup'!$AA$17:$AA$28, 0)), ""))</f>
        <v/>
      </c>
      <c r="AG916" s="84" t="str">
        <f t="shared" si="139"/>
        <v/>
      </c>
      <c r="AI916" s="36">
        <f t="shared" si="140"/>
        <v>0</v>
      </c>
      <c r="AK916" s="36" t="str">
        <f t="shared" si="141"/>
        <v/>
      </c>
    </row>
    <row r="917" spans="1:37" x14ac:dyDescent="0.25">
      <c r="A917" s="34"/>
      <c r="B917" s="55"/>
      <c r="C917" s="56"/>
      <c r="D917" s="56"/>
      <c r="E917" s="56"/>
      <c r="F917" s="56"/>
      <c r="G917" s="57"/>
      <c r="H917" s="57"/>
      <c r="I917" s="58"/>
      <c r="J917" s="34"/>
      <c r="L917" s="36" t="str">
        <f>IF($B917="", "", IFERROR(FIND(Campaigns!$Q$4, $B917), ""))</f>
        <v/>
      </c>
      <c r="M917" s="73" t="str">
        <f t="shared" si="136"/>
        <v/>
      </c>
      <c r="N917" s="74" t="str">
        <f t="shared" si="137"/>
        <v/>
      </c>
      <c r="O917" s="22" t="str">
        <f t="shared" si="138"/>
        <v/>
      </c>
      <c r="Q917" s="20" t="str">
        <f t="shared" si="134"/>
        <v/>
      </c>
      <c r="R917" s="21" t="str">
        <f t="shared" si="135"/>
        <v/>
      </c>
      <c r="S917" s="21" t="str">
        <f t="shared" si="135"/>
        <v/>
      </c>
      <c r="T917" s="21" t="str">
        <f t="shared" si="135"/>
        <v/>
      </c>
      <c r="U917" s="21" t="str">
        <f t="shared" si="135"/>
        <v/>
      </c>
      <c r="V917" s="21" t="str">
        <f t="shared" si="135"/>
        <v/>
      </c>
      <c r="W917" s="21" t="str">
        <f t="shared" si="135"/>
        <v/>
      </c>
      <c r="X917" s="21" t="str">
        <f t="shared" si="135"/>
        <v/>
      </c>
      <c r="Y917" s="21" t="str">
        <f t="shared" si="135"/>
        <v/>
      </c>
      <c r="Z917" s="21" t="str">
        <f t="shared" si="135"/>
        <v/>
      </c>
      <c r="AA917" s="21" t="str">
        <f t="shared" si="135"/>
        <v/>
      </c>
      <c r="AB917" s="38" t="str">
        <f t="shared" si="135"/>
        <v/>
      </c>
      <c r="AD917" s="36" t="str">
        <f>IF($N917="", "", IFERROR(INDEX(Campaigns!$D$11:$D$380, MATCH($N917, Campaigns!$E$11:$E$380, 0)), ""))</f>
        <v/>
      </c>
      <c r="AE917" s="38" t="str">
        <f>IF(COUNTIF($Q917:$AB917, "X")=0, "", IFERROR(INDEX('Intro &amp; Setup'!$T$17:$T$28, MATCH(INDEX($Q$10:$AB$10, $AC917, MATCH("X", $Q917:$AB917, 0)), 'Intro &amp; Setup'!$AA$17:$AA$28, 0)), ""))</f>
        <v/>
      </c>
      <c r="AG917" s="84" t="str">
        <f t="shared" si="139"/>
        <v/>
      </c>
      <c r="AI917" s="36">
        <f t="shared" si="140"/>
        <v>0</v>
      </c>
      <c r="AK917" s="36" t="str">
        <f t="shared" si="141"/>
        <v/>
      </c>
    </row>
    <row r="918" spans="1:37" x14ac:dyDescent="0.25">
      <c r="A918" s="34"/>
      <c r="B918" s="55"/>
      <c r="C918" s="56"/>
      <c r="D918" s="56"/>
      <c r="E918" s="56"/>
      <c r="F918" s="56"/>
      <c r="G918" s="57"/>
      <c r="H918" s="57"/>
      <c r="I918" s="58"/>
      <c r="J918" s="34"/>
      <c r="L918" s="36" t="str">
        <f>IF($B918="", "", IFERROR(FIND(Campaigns!$Q$4, $B918), ""))</f>
        <v/>
      </c>
      <c r="M918" s="73" t="str">
        <f t="shared" si="136"/>
        <v/>
      </c>
      <c r="N918" s="74" t="str">
        <f t="shared" si="137"/>
        <v/>
      </c>
      <c r="O918" s="22" t="str">
        <f t="shared" si="138"/>
        <v/>
      </c>
      <c r="Q918" s="20" t="str">
        <f t="shared" si="134"/>
        <v/>
      </c>
      <c r="R918" s="21" t="str">
        <f t="shared" si="135"/>
        <v/>
      </c>
      <c r="S918" s="21" t="str">
        <f t="shared" si="135"/>
        <v/>
      </c>
      <c r="T918" s="21" t="str">
        <f t="shared" si="135"/>
        <v/>
      </c>
      <c r="U918" s="21" t="str">
        <f t="shared" si="135"/>
        <v/>
      </c>
      <c r="V918" s="21" t="str">
        <f t="shared" si="135"/>
        <v/>
      </c>
      <c r="W918" s="21" t="str">
        <f t="shared" si="135"/>
        <v/>
      </c>
      <c r="X918" s="21" t="str">
        <f t="shared" si="135"/>
        <v/>
      </c>
      <c r="Y918" s="21" t="str">
        <f t="shared" si="135"/>
        <v/>
      </c>
      <c r="Z918" s="21" t="str">
        <f t="shared" si="135"/>
        <v/>
      </c>
      <c r="AA918" s="21" t="str">
        <f t="shared" si="135"/>
        <v/>
      </c>
      <c r="AB918" s="38" t="str">
        <f t="shared" si="135"/>
        <v/>
      </c>
      <c r="AD918" s="36" t="str">
        <f>IF($N918="", "", IFERROR(INDEX(Campaigns!$D$11:$D$380, MATCH($N918, Campaigns!$E$11:$E$380, 0)), ""))</f>
        <v/>
      </c>
      <c r="AE918" s="38" t="str">
        <f>IF(COUNTIF($Q918:$AB918, "X")=0, "", IFERROR(INDEX('Intro &amp; Setup'!$T$17:$T$28, MATCH(INDEX($Q$10:$AB$10, $AC918, MATCH("X", $Q918:$AB918, 0)), 'Intro &amp; Setup'!$AA$17:$AA$28, 0)), ""))</f>
        <v/>
      </c>
      <c r="AG918" s="84" t="str">
        <f t="shared" si="139"/>
        <v/>
      </c>
      <c r="AI918" s="36">
        <f t="shared" si="140"/>
        <v>0</v>
      </c>
      <c r="AK918" s="36" t="str">
        <f t="shared" si="141"/>
        <v/>
      </c>
    </row>
    <row r="919" spans="1:37" x14ac:dyDescent="0.25">
      <c r="A919" s="34"/>
      <c r="B919" s="55"/>
      <c r="C919" s="56"/>
      <c r="D919" s="56"/>
      <c r="E919" s="56"/>
      <c r="F919" s="56"/>
      <c r="G919" s="57"/>
      <c r="H919" s="57"/>
      <c r="I919" s="58"/>
      <c r="J919" s="34"/>
      <c r="L919" s="36" t="str">
        <f>IF($B919="", "", IFERROR(FIND(Campaigns!$Q$4, $B919), ""))</f>
        <v/>
      </c>
      <c r="M919" s="73" t="str">
        <f t="shared" si="136"/>
        <v/>
      </c>
      <c r="N919" s="74" t="str">
        <f t="shared" si="137"/>
        <v/>
      </c>
      <c r="O919" s="22" t="str">
        <f t="shared" si="138"/>
        <v/>
      </c>
      <c r="Q919" s="20" t="str">
        <f t="shared" si="134"/>
        <v/>
      </c>
      <c r="R919" s="21" t="str">
        <f t="shared" si="135"/>
        <v/>
      </c>
      <c r="S919" s="21" t="str">
        <f t="shared" si="135"/>
        <v/>
      </c>
      <c r="T919" s="21" t="str">
        <f t="shared" si="135"/>
        <v/>
      </c>
      <c r="U919" s="21" t="str">
        <f t="shared" si="135"/>
        <v/>
      </c>
      <c r="V919" s="21" t="str">
        <f t="shared" si="135"/>
        <v/>
      </c>
      <c r="W919" s="21" t="str">
        <f t="shared" si="135"/>
        <v/>
      </c>
      <c r="X919" s="21" t="str">
        <f t="shared" si="135"/>
        <v/>
      </c>
      <c r="Y919" s="21" t="str">
        <f t="shared" si="135"/>
        <v/>
      </c>
      <c r="Z919" s="21" t="str">
        <f t="shared" si="135"/>
        <v/>
      </c>
      <c r="AA919" s="21" t="str">
        <f t="shared" si="135"/>
        <v/>
      </c>
      <c r="AB919" s="38" t="str">
        <f t="shared" si="135"/>
        <v/>
      </c>
      <c r="AD919" s="36" t="str">
        <f>IF($N919="", "", IFERROR(INDEX(Campaigns!$D$11:$D$380, MATCH($N919, Campaigns!$E$11:$E$380, 0)), ""))</f>
        <v/>
      </c>
      <c r="AE919" s="38" t="str">
        <f>IF(COUNTIF($Q919:$AB919, "X")=0, "", IFERROR(INDEX('Intro &amp; Setup'!$T$17:$T$28, MATCH(INDEX($Q$10:$AB$10, $AC919, MATCH("X", $Q919:$AB919, 0)), 'Intro &amp; Setup'!$AA$17:$AA$28, 0)), ""))</f>
        <v/>
      </c>
      <c r="AG919" s="84" t="str">
        <f t="shared" si="139"/>
        <v/>
      </c>
      <c r="AI919" s="36">
        <f t="shared" si="140"/>
        <v>0</v>
      </c>
      <c r="AK919" s="36" t="str">
        <f t="shared" si="141"/>
        <v/>
      </c>
    </row>
    <row r="920" spans="1:37" x14ac:dyDescent="0.25">
      <c r="A920" s="34"/>
      <c r="B920" s="55"/>
      <c r="C920" s="56"/>
      <c r="D920" s="56"/>
      <c r="E920" s="56"/>
      <c r="F920" s="56"/>
      <c r="G920" s="57"/>
      <c r="H920" s="57"/>
      <c r="I920" s="58"/>
      <c r="J920" s="34"/>
      <c r="L920" s="36" t="str">
        <f>IF($B920="", "", IFERROR(FIND(Campaigns!$Q$4, $B920), ""))</f>
        <v/>
      </c>
      <c r="M920" s="73" t="str">
        <f t="shared" si="136"/>
        <v/>
      </c>
      <c r="N920" s="74" t="str">
        <f t="shared" si="137"/>
        <v/>
      </c>
      <c r="O920" s="22" t="str">
        <f t="shared" si="138"/>
        <v/>
      </c>
      <c r="Q920" s="20" t="str">
        <f t="shared" si="134"/>
        <v/>
      </c>
      <c r="R920" s="21" t="str">
        <f t="shared" si="135"/>
        <v/>
      </c>
      <c r="S920" s="21" t="str">
        <f t="shared" si="135"/>
        <v/>
      </c>
      <c r="T920" s="21" t="str">
        <f t="shared" si="135"/>
        <v/>
      </c>
      <c r="U920" s="21" t="str">
        <f t="shared" si="135"/>
        <v/>
      </c>
      <c r="V920" s="21" t="str">
        <f t="shared" si="135"/>
        <v/>
      </c>
      <c r="W920" s="21" t="str">
        <f t="shared" si="135"/>
        <v/>
      </c>
      <c r="X920" s="21" t="str">
        <f t="shared" si="135"/>
        <v/>
      </c>
      <c r="Y920" s="21" t="str">
        <f t="shared" si="135"/>
        <v/>
      </c>
      <c r="Z920" s="21" t="str">
        <f t="shared" si="135"/>
        <v/>
      </c>
      <c r="AA920" s="21" t="str">
        <f t="shared" si="135"/>
        <v/>
      </c>
      <c r="AB920" s="38" t="str">
        <f t="shared" si="135"/>
        <v/>
      </c>
      <c r="AD920" s="36" t="str">
        <f>IF($N920="", "", IFERROR(INDEX(Campaigns!$D$11:$D$380, MATCH($N920, Campaigns!$E$11:$E$380, 0)), ""))</f>
        <v/>
      </c>
      <c r="AE920" s="38" t="str">
        <f>IF(COUNTIF($Q920:$AB920, "X")=0, "", IFERROR(INDEX('Intro &amp; Setup'!$T$17:$T$28, MATCH(INDEX($Q$10:$AB$10, $AC920, MATCH("X", $Q920:$AB920, 0)), 'Intro &amp; Setup'!$AA$17:$AA$28, 0)), ""))</f>
        <v/>
      </c>
      <c r="AG920" s="84" t="str">
        <f t="shared" si="139"/>
        <v/>
      </c>
      <c r="AI920" s="36">
        <f t="shared" si="140"/>
        <v>0</v>
      </c>
      <c r="AK920" s="36" t="str">
        <f t="shared" si="141"/>
        <v/>
      </c>
    </row>
    <row r="921" spans="1:37" x14ac:dyDescent="0.25">
      <c r="A921" s="34"/>
      <c r="B921" s="55"/>
      <c r="C921" s="56"/>
      <c r="D921" s="56"/>
      <c r="E921" s="56"/>
      <c r="F921" s="56"/>
      <c r="G921" s="57"/>
      <c r="H921" s="57"/>
      <c r="I921" s="58"/>
      <c r="J921" s="34"/>
      <c r="L921" s="36" t="str">
        <f>IF($B921="", "", IFERROR(FIND(Campaigns!$Q$4, $B921), ""))</f>
        <v/>
      </c>
      <c r="M921" s="73" t="str">
        <f t="shared" si="136"/>
        <v/>
      </c>
      <c r="N921" s="74" t="str">
        <f t="shared" si="137"/>
        <v/>
      </c>
      <c r="O921" s="22" t="str">
        <f t="shared" si="138"/>
        <v/>
      </c>
      <c r="Q921" s="20" t="str">
        <f t="shared" si="134"/>
        <v/>
      </c>
      <c r="R921" s="21" t="str">
        <f t="shared" si="135"/>
        <v/>
      </c>
      <c r="S921" s="21" t="str">
        <f t="shared" si="135"/>
        <v/>
      </c>
      <c r="T921" s="21" t="str">
        <f t="shared" si="135"/>
        <v/>
      </c>
      <c r="U921" s="21" t="str">
        <f t="shared" si="135"/>
        <v/>
      </c>
      <c r="V921" s="21" t="str">
        <f t="shared" si="135"/>
        <v/>
      </c>
      <c r="W921" s="21" t="str">
        <f t="shared" si="135"/>
        <v/>
      </c>
      <c r="X921" s="21" t="str">
        <f t="shared" si="135"/>
        <v/>
      </c>
      <c r="Y921" s="21" t="str">
        <f t="shared" si="135"/>
        <v/>
      </c>
      <c r="Z921" s="21" t="str">
        <f t="shared" si="135"/>
        <v/>
      </c>
      <c r="AA921" s="21" t="str">
        <f t="shared" si="135"/>
        <v/>
      </c>
      <c r="AB921" s="38" t="str">
        <f t="shared" si="135"/>
        <v/>
      </c>
      <c r="AD921" s="36" t="str">
        <f>IF($N921="", "", IFERROR(INDEX(Campaigns!$D$11:$D$380, MATCH($N921, Campaigns!$E$11:$E$380, 0)), ""))</f>
        <v/>
      </c>
      <c r="AE921" s="38" t="str">
        <f>IF(COUNTIF($Q921:$AB921, "X")=0, "", IFERROR(INDEX('Intro &amp; Setup'!$T$17:$T$28, MATCH(INDEX($Q$10:$AB$10, $AC921, MATCH("X", $Q921:$AB921, 0)), 'Intro &amp; Setup'!$AA$17:$AA$28, 0)), ""))</f>
        <v/>
      </c>
      <c r="AG921" s="84" t="str">
        <f t="shared" si="139"/>
        <v/>
      </c>
      <c r="AI921" s="36">
        <f t="shared" si="140"/>
        <v>0</v>
      </c>
      <c r="AK921" s="36" t="str">
        <f t="shared" si="141"/>
        <v/>
      </c>
    </row>
    <row r="922" spans="1:37" x14ac:dyDescent="0.25">
      <c r="A922" s="34"/>
      <c r="B922" s="55"/>
      <c r="C922" s="56"/>
      <c r="D922" s="56"/>
      <c r="E922" s="56"/>
      <c r="F922" s="56"/>
      <c r="G922" s="57"/>
      <c r="H922" s="57"/>
      <c r="I922" s="58"/>
      <c r="J922" s="34"/>
      <c r="L922" s="36" t="str">
        <f>IF($B922="", "", IFERROR(FIND(Campaigns!$Q$4, $B922), ""))</f>
        <v/>
      </c>
      <c r="M922" s="73" t="str">
        <f t="shared" si="136"/>
        <v/>
      </c>
      <c r="N922" s="74" t="str">
        <f t="shared" si="137"/>
        <v/>
      </c>
      <c r="O922" s="22" t="str">
        <f t="shared" si="138"/>
        <v/>
      </c>
      <c r="Q922" s="20" t="str">
        <f t="shared" si="134"/>
        <v/>
      </c>
      <c r="R922" s="21" t="str">
        <f t="shared" si="135"/>
        <v/>
      </c>
      <c r="S922" s="21" t="str">
        <f t="shared" si="135"/>
        <v/>
      </c>
      <c r="T922" s="21" t="str">
        <f t="shared" si="135"/>
        <v/>
      </c>
      <c r="U922" s="21" t="str">
        <f t="shared" si="135"/>
        <v/>
      </c>
      <c r="V922" s="21" t="str">
        <f t="shared" si="135"/>
        <v/>
      </c>
      <c r="W922" s="21" t="str">
        <f t="shared" si="135"/>
        <v/>
      </c>
      <c r="X922" s="21" t="str">
        <f t="shared" si="135"/>
        <v/>
      </c>
      <c r="Y922" s="21" t="str">
        <f t="shared" si="135"/>
        <v/>
      </c>
      <c r="Z922" s="21" t="str">
        <f t="shared" si="135"/>
        <v/>
      </c>
      <c r="AA922" s="21" t="str">
        <f t="shared" si="135"/>
        <v/>
      </c>
      <c r="AB922" s="38" t="str">
        <f t="shared" si="135"/>
        <v/>
      </c>
      <c r="AD922" s="36" t="str">
        <f>IF($N922="", "", IFERROR(INDEX(Campaigns!$D$11:$D$380, MATCH($N922, Campaigns!$E$11:$E$380, 0)), ""))</f>
        <v/>
      </c>
      <c r="AE922" s="38" t="str">
        <f>IF(COUNTIF($Q922:$AB922, "X")=0, "", IFERROR(INDEX('Intro &amp; Setup'!$T$17:$T$28, MATCH(INDEX($Q$10:$AB$10, $AC922, MATCH("X", $Q922:$AB922, 0)), 'Intro &amp; Setup'!$AA$17:$AA$28, 0)), ""))</f>
        <v/>
      </c>
      <c r="AG922" s="84" t="str">
        <f t="shared" si="139"/>
        <v/>
      </c>
      <c r="AI922" s="36">
        <f t="shared" si="140"/>
        <v>0</v>
      </c>
      <c r="AK922" s="36" t="str">
        <f t="shared" si="141"/>
        <v/>
      </c>
    </row>
    <row r="923" spans="1:37" x14ac:dyDescent="0.25">
      <c r="A923" s="34"/>
      <c r="B923" s="55"/>
      <c r="C923" s="56"/>
      <c r="D923" s="56"/>
      <c r="E923" s="56"/>
      <c r="F923" s="56"/>
      <c r="G923" s="57"/>
      <c r="H923" s="57"/>
      <c r="I923" s="58"/>
      <c r="J923" s="34"/>
      <c r="L923" s="36" t="str">
        <f>IF($B923="", "", IFERROR(FIND(Campaigns!$Q$4, $B923), ""))</f>
        <v/>
      </c>
      <c r="M923" s="73" t="str">
        <f t="shared" si="136"/>
        <v/>
      </c>
      <c r="N923" s="74" t="str">
        <f t="shared" si="137"/>
        <v/>
      </c>
      <c r="O923" s="22" t="str">
        <f t="shared" si="138"/>
        <v/>
      </c>
      <c r="Q923" s="20" t="str">
        <f t="shared" si="134"/>
        <v/>
      </c>
      <c r="R923" s="21" t="str">
        <f t="shared" si="135"/>
        <v/>
      </c>
      <c r="S923" s="21" t="str">
        <f t="shared" si="135"/>
        <v/>
      </c>
      <c r="T923" s="21" t="str">
        <f t="shared" si="135"/>
        <v/>
      </c>
      <c r="U923" s="21" t="str">
        <f t="shared" si="135"/>
        <v/>
      </c>
      <c r="V923" s="21" t="str">
        <f t="shared" si="135"/>
        <v/>
      </c>
      <c r="W923" s="21" t="str">
        <f t="shared" si="135"/>
        <v/>
      </c>
      <c r="X923" s="21" t="str">
        <f t="shared" si="135"/>
        <v/>
      </c>
      <c r="Y923" s="21" t="str">
        <f t="shared" si="135"/>
        <v/>
      </c>
      <c r="Z923" s="21" t="str">
        <f t="shared" si="135"/>
        <v/>
      </c>
      <c r="AA923" s="21" t="str">
        <f t="shared" si="135"/>
        <v/>
      </c>
      <c r="AB923" s="38" t="str">
        <f t="shared" si="135"/>
        <v/>
      </c>
      <c r="AD923" s="36" t="str">
        <f>IF($N923="", "", IFERROR(INDEX(Campaigns!$D$11:$D$380, MATCH($N923, Campaigns!$E$11:$E$380, 0)), ""))</f>
        <v/>
      </c>
      <c r="AE923" s="38" t="str">
        <f>IF(COUNTIF($Q923:$AB923, "X")=0, "", IFERROR(INDEX('Intro &amp; Setup'!$T$17:$T$28, MATCH(INDEX($Q$10:$AB$10, $AC923, MATCH("X", $Q923:$AB923, 0)), 'Intro &amp; Setup'!$AA$17:$AA$28, 0)), ""))</f>
        <v/>
      </c>
      <c r="AG923" s="84" t="str">
        <f t="shared" si="139"/>
        <v/>
      </c>
      <c r="AI923" s="36">
        <f t="shared" si="140"/>
        <v>0</v>
      </c>
      <c r="AK923" s="36" t="str">
        <f t="shared" si="141"/>
        <v/>
      </c>
    </row>
    <row r="924" spans="1:37" x14ac:dyDescent="0.25">
      <c r="A924" s="34"/>
      <c r="B924" s="55"/>
      <c r="C924" s="56"/>
      <c r="D924" s="56"/>
      <c r="E924" s="56"/>
      <c r="F924" s="56"/>
      <c r="G924" s="57"/>
      <c r="H924" s="57"/>
      <c r="I924" s="58"/>
      <c r="J924" s="34"/>
      <c r="L924" s="36" t="str">
        <f>IF($B924="", "", IFERROR(FIND(Campaigns!$Q$4, $B924), ""))</f>
        <v/>
      </c>
      <c r="M924" s="73" t="str">
        <f t="shared" si="136"/>
        <v/>
      </c>
      <c r="N924" s="74" t="str">
        <f t="shared" si="137"/>
        <v/>
      </c>
      <c r="O924" s="22" t="str">
        <f t="shared" si="138"/>
        <v/>
      </c>
      <c r="Q924" s="20" t="str">
        <f t="shared" si="134"/>
        <v/>
      </c>
      <c r="R924" s="21" t="str">
        <f t="shared" si="135"/>
        <v/>
      </c>
      <c r="S924" s="21" t="str">
        <f t="shared" si="135"/>
        <v/>
      </c>
      <c r="T924" s="21" t="str">
        <f t="shared" si="135"/>
        <v/>
      </c>
      <c r="U924" s="21" t="str">
        <f t="shared" si="135"/>
        <v/>
      </c>
      <c r="V924" s="21" t="str">
        <f t="shared" si="135"/>
        <v/>
      </c>
      <c r="W924" s="21" t="str">
        <f t="shared" si="135"/>
        <v/>
      </c>
      <c r="X924" s="21" t="str">
        <f t="shared" si="135"/>
        <v/>
      </c>
      <c r="Y924" s="21" t="str">
        <f t="shared" si="135"/>
        <v/>
      </c>
      <c r="Z924" s="21" t="str">
        <f t="shared" si="135"/>
        <v/>
      </c>
      <c r="AA924" s="21" t="str">
        <f t="shared" si="135"/>
        <v/>
      </c>
      <c r="AB924" s="38" t="str">
        <f t="shared" si="135"/>
        <v/>
      </c>
      <c r="AD924" s="36" t="str">
        <f>IF($N924="", "", IFERROR(INDEX(Campaigns!$D$11:$D$380, MATCH($N924, Campaigns!$E$11:$E$380, 0)), ""))</f>
        <v/>
      </c>
      <c r="AE924" s="38" t="str">
        <f>IF(COUNTIF($Q924:$AB924, "X")=0, "", IFERROR(INDEX('Intro &amp; Setup'!$T$17:$T$28, MATCH(INDEX($Q$10:$AB$10, $AC924, MATCH("X", $Q924:$AB924, 0)), 'Intro &amp; Setup'!$AA$17:$AA$28, 0)), ""))</f>
        <v/>
      </c>
      <c r="AG924" s="84" t="str">
        <f t="shared" si="139"/>
        <v/>
      </c>
      <c r="AI924" s="36">
        <f t="shared" si="140"/>
        <v>0</v>
      </c>
      <c r="AK924" s="36" t="str">
        <f t="shared" si="141"/>
        <v/>
      </c>
    </row>
    <row r="925" spans="1:37" x14ac:dyDescent="0.25">
      <c r="A925" s="34"/>
      <c r="B925" s="55"/>
      <c r="C925" s="56"/>
      <c r="D925" s="56"/>
      <c r="E925" s="56"/>
      <c r="F925" s="56"/>
      <c r="G925" s="57"/>
      <c r="H925" s="57"/>
      <c r="I925" s="58"/>
      <c r="J925" s="34"/>
      <c r="L925" s="36" t="str">
        <f>IF($B925="", "", IFERROR(FIND(Campaigns!$Q$4, $B925), ""))</f>
        <v/>
      </c>
      <c r="M925" s="73" t="str">
        <f t="shared" si="136"/>
        <v/>
      </c>
      <c r="N925" s="74" t="str">
        <f t="shared" si="137"/>
        <v/>
      </c>
      <c r="O925" s="22" t="str">
        <f t="shared" si="138"/>
        <v/>
      </c>
      <c r="Q925" s="20" t="str">
        <f t="shared" si="134"/>
        <v/>
      </c>
      <c r="R925" s="21" t="str">
        <f t="shared" si="135"/>
        <v/>
      </c>
      <c r="S925" s="21" t="str">
        <f t="shared" si="135"/>
        <v/>
      </c>
      <c r="T925" s="21" t="str">
        <f t="shared" si="135"/>
        <v/>
      </c>
      <c r="U925" s="21" t="str">
        <f t="shared" si="135"/>
        <v/>
      </c>
      <c r="V925" s="21" t="str">
        <f t="shared" si="135"/>
        <v/>
      </c>
      <c r="W925" s="21" t="str">
        <f t="shared" si="135"/>
        <v/>
      </c>
      <c r="X925" s="21" t="str">
        <f t="shared" si="135"/>
        <v/>
      </c>
      <c r="Y925" s="21" t="str">
        <f t="shared" si="135"/>
        <v/>
      </c>
      <c r="Z925" s="21" t="str">
        <f t="shared" si="135"/>
        <v/>
      </c>
      <c r="AA925" s="21" t="str">
        <f t="shared" si="135"/>
        <v/>
      </c>
      <c r="AB925" s="38" t="str">
        <f t="shared" si="135"/>
        <v/>
      </c>
      <c r="AD925" s="36" t="str">
        <f>IF($N925="", "", IFERROR(INDEX(Campaigns!$D$11:$D$380, MATCH($N925, Campaigns!$E$11:$E$380, 0)), ""))</f>
        <v/>
      </c>
      <c r="AE925" s="38" t="str">
        <f>IF(COUNTIF($Q925:$AB925, "X")=0, "", IFERROR(INDEX('Intro &amp; Setup'!$T$17:$T$28, MATCH(INDEX($Q$10:$AB$10, $AC925, MATCH("X", $Q925:$AB925, 0)), 'Intro &amp; Setup'!$AA$17:$AA$28, 0)), ""))</f>
        <v/>
      </c>
      <c r="AG925" s="84" t="str">
        <f t="shared" si="139"/>
        <v/>
      </c>
      <c r="AI925" s="36">
        <f t="shared" si="140"/>
        <v>0</v>
      </c>
      <c r="AK925" s="36" t="str">
        <f t="shared" si="141"/>
        <v/>
      </c>
    </row>
    <row r="926" spans="1:37" x14ac:dyDescent="0.25">
      <c r="A926" s="34"/>
      <c r="B926" s="55"/>
      <c r="C926" s="56"/>
      <c r="D926" s="56"/>
      <c r="E926" s="56"/>
      <c r="F926" s="56"/>
      <c r="G926" s="57"/>
      <c r="H926" s="57"/>
      <c r="I926" s="58"/>
      <c r="J926" s="34"/>
      <c r="L926" s="36" t="str">
        <f>IF($B926="", "", IFERROR(FIND(Campaigns!$Q$4, $B926), ""))</f>
        <v/>
      </c>
      <c r="M926" s="73" t="str">
        <f t="shared" si="136"/>
        <v/>
      </c>
      <c r="N926" s="74" t="str">
        <f t="shared" si="137"/>
        <v/>
      </c>
      <c r="O926" s="22" t="str">
        <f t="shared" si="138"/>
        <v/>
      </c>
      <c r="Q926" s="20" t="str">
        <f t="shared" si="134"/>
        <v/>
      </c>
      <c r="R926" s="21" t="str">
        <f t="shared" si="135"/>
        <v/>
      </c>
      <c r="S926" s="21" t="str">
        <f t="shared" si="135"/>
        <v/>
      </c>
      <c r="T926" s="21" t="str">
        <f t="shared" si="135"/>
        <v/>
      </c>
      <c r="U926" s="21" t="str">
        <f t="shared" si="135"/>
        <v/>
      </c>
      <c r="V926" s="21" t="str">
        <f t="shared" si="135"/>
        <v/>
      </c>
      <c r="W926" s="21" t="str">
        <f t="shared" si="135"/>
        <v/>
      </c>
      <c r="X926" s="21" t="str">
        <f t="shared" si="135"/>
        <v/>
      </c>
      <c r="Y926" s="21" t="str">
        <f t="shared" si="135"/>
        <v/>
      </c>
      <c r="Z926" s="21" t="str">
        <f t="shared" si="135"/>
        <v/>
      </c>
      <c r="AA926" s="21" t="str">
        <f t="shared" si="135"/>
        <v/>
      </c>
      <c r="AB926" s="38" t="str">
        <f t="shared" si="135"/>
        <v/>
      </c>
      <c r="AD926" s="36" t="str">
        <f>IF($N926="", "", IFERROR(INDEX(Campaigns!$D$11:$D$380, MATCH($N926, Campaigns!$E$11:$E$380, 0)), ""))</f>
        <v/>
      </c>
      <c r="AE926" s="38" t="str">
        <f>IF(COUNTIF($Q926:$AB926, "X")=0, "", IFERROR(INDEX('Intro &amp; Setup'!$T$17:$T$28, MATCH(INDEX($Q$10:$AB$10, $AC926, MATCH("X", $Q926:$AB926, 0)), 'Intro &amp; Setup'!$AA$17:$AA$28, 0)), ""))</f>
        <v/>
      </c>
      <c r="AG926" s="84" t="str">
        <f t="shared" si="139"/>
        <v/>
      </c>
      <c r="AI926" s="36">
        <f t="shared" si="140"/>
        <v>0</v>
      </c>
      <c r="AK926" s="36" t="str">
        <f t="shared" si="141"/>
        <v/>
      </c>
    </row>
    <row r="927" spans="1:37" x14ac:dyDescent="0.25">
      <c r="A927" s="34"/>
      <c r="B927" s="55"/>
      <c r="C927" s="56"/>
      <c r="D927" s="56"/>
      <c r="E927" s="56"/>
      <c r="F927" s="56"/>
      <c r="G927" s="57"/>
      <c r="H927" s="57"/>
      <c r="I927" s="58"/>
      <c r="J927" s="34"/>
      <c r="L927" s="36" t="str">
        <f>IF($B927="", "", IFERROR(FIND(Campaigns!$Q$4, $B927), ""))</f>
        <v/>
      </c>
      <c r="M927" s="73" t="str">
        <f t="shared" si="136"/>
        <v/>
      </c>
      <c r="N927" s="74" t="str">
        <f t="shared" si="137"/>
        <v/>
      </c>
      <c r="O927" s="22" t="str">
        <f t="shared" si="138"/>
        <v/>
      </c>
      <c r="Q927" s="20" t="str">
        <f t="shared" si="134"/>
        <v/>
      </c>
      <c r="R927" s="21" t="str">
        <f t="shared" si="135"/>
        <v/>
      </c>
      <c r="S927" s="21" t="str">
        <f t="shared" si="135"/>
        <v/>
      </c>
      <c r="T927" s="21" t="str">
        <f t="shared" si="135"/>
        <v/>
      </c>
      <c r="U927" s="21" t="str">
        <f t="shared" si="135"/>
        <v/>
      </c>
      <c r="V927" s="21" t="str">
        <f t="shared" si="135"/>
        <v/>
      </c>
      <c r="W927" s="21" t="str">
        <f t="shared" si="135"/>
        <v/>
      </c>
      <c r="X927" s="21" t="str">
        <f t="shared" ref="R927:AB950" si="142">IFERROR(IF(X$10="", "", IF(LEFT($O927, X$8)=X$10, "X", "")), "")</f>
        <v/>
      </c>
      <c r="Y927" s="21" t="str">
        <f t="shared" si="142"/>
        <v/>
      </c>
      <c r="Z927" s="21" t="str">
        <f t="shared" si="142"/>
        <v/>
      </c>
      <c r="AA927" s="21" t="str">
        <f t="shared" si="142"/>
        <v/>
      </c>
      <c r="AB927" s="38" t="str">
        <f t="shared" si="142"/>
        <v/>
      </c>
      <c r="AD927" s="36" t="str">
        <f>IF($N927="", "", IFERROR(INDEX(Campaigns!$D$11:$D$380, MATCH($N927, Campaigns!$E$11:$E$380, 0)), ""))</f>
        <v/>
      </c>
      <c r="AE927" s="38" t="str">
        <f>IF(COUNTIF($Q927:$AB927, "X")=0, "", IFERROR(INDEX('Intro &amp; Setup'!$T$17:$T$28, MATCH(INDEX($Q$10:$AB$10, $AC927, MATCH("X", $Q927:$AB927, 0)), 'Intro &amp; Setup'!$AA$17:$AA$28, 0)), ""))</f>
        <v/>
      </c>
      <c r="AG927" s="84" t="str">
        <f t="shared" si="139"/>
        <v/>
      </c>
      <c r="AI927" s="36">
        <f t="shared" si="140"/>
        <v>0</v>
      </c>
      <c r="AK927" s="36" t="str">
        <f t="shared" si="141"/>
        <v/>
      </c>
    </row>
    <row r="928" spans="1:37" x14ac:dyDescent="0.25">
      <c r="A928" s="34"/>
      <c r="B928" s="55"/>
      <c r="C928" s="56"/>
      <c r="D928" s="56"/>
      <c r="E928" s="56"/>
      <c r="F928" s="56"/>
      <c r="G928" s="57"/>
      <c r="H928" s="57"/>
      <c r="I928" s="58"/>
      <c r="J928" s="34"/>
      <c r="L928" s="36" t="str">
        <f>IF($B928="", "", IFERROR(FIND(Campaigns!$Q$4, $B928), ""))</f>
        <v/>
      </c>
      <c r="M928" s="73" t="str">
        <f t="shared" si="136"/>
        <v/>
      </c>
      <c r="N928" s="74" t="str">
        <f t="shared" si="137"/>
        <v/>
      </c>
      <c r="O928" s="22" t="str">
        <f t="shared" si="138"/>
        <v/>
      </c>
      <c r="Q928" s="20" t="str">
        <f t="shared" si="134"/>
        <v/>
      </c>
      <c r="R928" s="21" t="str">
        <f t="shared" si="142"/>
        <v/>
      </c>
      <c r="S928" s="21" t="str">
        <f t="shared" si="142"/>
        <v/>
      </c>
      <c r="T928" s="21" t="str">
        <f t="shared" si="142"/>
        <v/>
      </c>
      <c r="U928" s="21" t="str">
        <f t="shared" si="142"/>
        <v/>
      </c>
      <c r="V928" s="21" t="str">
        <f t="shared" si="142"/>
        <v/>
      </c>
      <c r="W928" s="21" t="str">
        <f t="shared" si="142"/>
        <v/>
      </c>
      <c r="X928" s="21" t="str">
        <f t="shared" si="142"/>
        <v/>
      </c>
      <c r="Y928" s="21" t="str">
        <f t="shared" si="142"/>
        <v/>
      </c>
      <c r="Z928" s="21" t="str">
        <f t="shared" si="142"/>
        <v/>
      </c>
      <c r="AA928" s="21" t="str">
        <f t="shared" si="142"/>
        <v/>
      </c>
      <c r="AB928" s="38" t="str">
        <f t="shared" si="142"/>
        <v/>
      </c>
      <c r="AD928" s="36" t="str">
        <f>IF($N928="", "", IFERROR(INDEX(Campaigns!$D$11:$D$380, MATCH($N928, Campaigns!$E$11:$E$380, 0)), ""))</f>
        <v/>
      </c>
      <c r="AE928" s="38" t="str">
        <f>IF(COUNTIF($Q928:$AB928, "X")=0, "", IFERROR(INDEX('Intro &amp; Setup'!$T$17:$T$28, MATCH(INDEX($Q$10:$AB$10, $AC928, MATCH("X", $Q928:$AB928, 0)), 'Intro &amp; Setup'!$AA$17:$AA$28, 0)), ""))</f>
        <v/>
      </c>
      <c r="AG928" s="84" t="str">
        <f t="shared" si="139"/>
        <v/>
      </c>
      <c r="AI928" s="36">
        <f t="shared" si="140"/>
        <v>0</v>
      </c>
      <c r="AK928" s="36" t="str">
        <f t="shared" si="141"/>
        <v/>
      </c>
    </row>
    <row r="929" spans="1:37" x14ac:dyDescent="0.25">
      <c r="A929" s="34"/>
      <c r="B929" s="55"/>
      <c r="C929" s="56"/>
      <c r="D929" s="56"/>
      <c r="E929" s="56"/>
      <c r="F929" s="56"/>
      <c r="G929" s="57"/>
      <c r="H929" s="57"/>
      <c r="I929" s="58"/>
      <c r="J929" s="34"/>
      <c r="L929" s="36" t="str">
        <f>IF($B929="", "", IFERROR(FIND(Campaigns!$Q$4, $B929), ""))</f>
        <v/>
      </c>
      <c r="M929" s="73" t="str">
        <f t="shared" si="136"/>
        <v/>
      </c>
      <c r="N929" s="74" t="str">
        <f t="shared" si="137"/>
        <v/>
      </c>
      <c r="O929" s="22" t="str">
        <f t="shared" si="138"/>
        <v/>
      </c>
      <c r="Q929" s="20" t="str">
        <f t="shared" si="134"/>
        <v/>
      </c>
      <c r="R929" s="21" t="str">
        <f t="shared" si="142"/>
        <v/>
      </c>
      <c r="S929" s="21" t="str">
        <f t="shared" si="142"/>
        <v/>
      </c>
      <c r="T929" s="21" t="str">
        <f t="shared" si="142"/>
        <v/>
      </c>
      <c r="U929" s="21" t="str">
        <f t="shared" si="142"/>
        <v/>
      </c>
      <c r="V929" s="21" t="str">
        <f t="shared" si="142"/>
        <v/>
      </c>
      <c r="W929" s="21" t="str">
        <f t="shared" si="142"/>
        <v/>
      </c>
      <c r="X929" s="21" t="str">
        <f t="shared" si="142"/>
        <v/>
      </c>
      <c r="Y929" s="21" t="str">
        <f t="shared" si="142"/>
        <v/>
      </c>
      <c r="Z929" s="21" t="str">
        <f t="shared" si="142"/>
        <v/>
      </c>
      <c r="AA929" s="21" t="str">
        <f t="shared" si="142"/>
        <v/>
      </c>
      <c r="AB929" s="38" t="str">
        <f t="shared" si="142"/>
        <v/>
      </c>
      <c r="AD929" s="36" t="str">
        <f>IF($N929="", "", IFERROR(INDEX(Campaigns!$D$11:$D$380, MATCH($N929, Campaigns!$E$11:$E$380, 0)), ""))</f>
        <v/>
      </c>
      <c r="AE929" s="38" t="str">
        <f>IF(COUNTIF($Q929:$AB929, "X")=0, "", IFERROR(INDEX('Intro &amp; Setup'!$T$17:$T$28, MATCH(INDEX($Q$10:$AB$10, $AC929, MATCH("X", $Q929:$AB929, 0)), 'Intro &amp; Setup'!$AA$17:$AA$28, 0)), ""))</f>
        <v/>
      </c>
      <c r="AG929" s="84" t="str">
        <f t="shared" si="139"/>
        <v/>
      </c>
      <c r="AI929" s="36">
        <f t="shared" si="140"/>
        <v>0</v>
      </c>
      <c r="AK929" s="36" t="str">
        <f t="shared" si="141"/>
        <v/>
      </c>
    </row>
    <row r="930" spans="1:37" x14ac:dyDescent="0.25">
      <c r="A930" s="34"/>
      <c r="B930" s="55"/>
      <c r="C930" s="56"/>
      <c r="D930" s="56"/>
      <c r="E930" s="56"/>
      <c r="F930" s="56"/>
      <c r="G930" s="57"/>
      <c r="H930" s="57"/>
      <c r="I930" s="58"/>
      <c r="J930" s="34"/>
      <c r="L930" s="36" t="str">
        <f>IF($B930="", "", IFERROR(FIND(Campaigns!$Q$4, $B930), ""))</f>
        <v/>
      </c>
      <c r="M930" s="73" t="str">
        <f t="shared" si="136"/>
        <v/>
      </c>
      <c r="N930" s="74" t="str">
        <f t="shared" si="137"/>
        <v/>
      </c>
      <c r="O930" s="22" t="str">
        <f t="shared" si="138"/>
        <v/>
      </c>
      <c r="Q930" s="20" t="str">
        <f t="shared" si="134"/>
        <v/>
      </c>
      <c r="R930" s="21" t="str">
        <f t="shared" si="142"/>
        <v/>
      </c>
      <c r="S930" s="21" t="str">
        <f t="shared" si="142"/>
        <v/>
      </c>
      <c r="T930" s="21" t="str">
        <f t="shared" si="142"/>
        <v/>
      </c>
      <c r="U930" s="21" t="str">
        <f t="shared" si="142"/>
        <v/>
      </c>
      <c r="V930" s="21" t="str">
        <f t="shared" si="142"/>
        <v/>
      </c>
      <c r="W930" s="21" t="str">
        <f t="shared" si="142"/>
        <v/>
      </c>
      <c r="X930" s="21" t="str">
        <f t="shared" si="142"/>
        <v/>
      </c>
      <c r="Y930" s="21" t="str">
        <f t="shared" si="142"/>
        <v/>
      </c>
      <c r="Z930" s="21" t="str">
        <f t="shared" si="142"/>
        <v/>
      </c>
      <c r="AA930" s="21" t="str">
        <f t="shared" si="142"/>
        <v/>
      </c>
      <c r="AB930" s="38" t="str">
        <f t="shared" si="142"/>
        <v/>
      </c>
      <c r="AD930" s="36" t="str">
        <f>IF($N930="", "", IFERROR(INDEX(Campaigns!$D$11:$D$380, MATCH($N930, Campaigns!$E$11:$E$380, 0)), ""))</f>
        <v/>
      </c>
      <c r="AE930" s="38" t="str">
        <f>IF(COUNTIF($Q930:$AB930, "X")=0, "", IFERROR(INDEX('Intro &amp; Setup'!$T$17:$T$28, MATCH(INDEX($Q$10:$AB$10, $AC930, MATCH("X", $Q930:$AB930, 0)), 'Intro &amp; Setup'!$AA$17:$AA$28, 0)), ""))</f>
        <v/>
      </c>
      <c r="AG930" s="84" t="str">
        <f t="shared" si="139"/>
        <v/>
      </c>
      <c r="AI930" s="36">
        <f t="shared" si="140"/>
        <v>0</v>
      </c>
      <c r="AK930" s="36" t="str">
        <f t="shared" si="141"/>
        <v/>
      </c>
    </row>
    <row r="931" spans="1:37" x14ac:dyDescent="0.25">
      <c r="A931" s="34"/>
      <c r="B931" s="55"/>
      <c r="C931" s="56"/>
      <c r="D931" s="56"/>
      <c r="E931" s="56"/>
      <c r="F931" s="56"/>
      <c r="G931" s="57"/>
      <c r="H931" s="57"/>
      <c r="I931" s="58"/>
      <c r="J931" s="34"/>
      <c r="L931" s="36" t="str">
        <f>IF($B931="", "", IFERROR(FIND(Campaigns!$Q$4, $B931), ""))</f>
        <v/>
      </c>
      <c r="M931" s="73" t="str">
        <f t="shared" si="136"/>
        <v/>
      </c>
      <c r="N931" s="74" t="str">
        <f t="shared" si="137"/>
        <v/>
      </c>
      <c r="O931" s="22" t="str">
        <f t="shared" si="138"/>
        <v/>
      </c>
      <c r="Q931" s="20" t="str">
        <f t="shared" si="134"/>
        <v/>
      </c>
      <c r="R931" s="21" t="str">
        <f t="shared" si="142"/>
        <v/>
      </c>
      <c r="S931" s="21" t="str">
        <f t="shared" si="142"/>
        <v/>
      </c>
      <c r="T931" s="21" t="str">
        <f t="shared" si="142"/>
        <v/>
      </c>
      <c r="U931" s="21" t="str">
        <f t="shared" si="142"/>
        <v/>
      </c>
      <c r="V931" s="21" t="str">
        <f t="shared" si="142"/>
        <v/>
      </c>
      <c r="W931" s="21" t="str">
        <f t="shared" si="142"/>
        <v/>
      </c>
      <c r="X931" s="21" t="str">
        <f t="shared" si="142"/>
        <v/>
      </c>
      <c r="Y931" s="21" t="str">
        <f t="shared" si="142"/>
        <v/>
      </c>
      <c r="Z931" s="21" t="str">
        <f t="shared" si="142"/>
        <v/>
      </c>
      <c r="AA931" s="21" t="str">
        <f t="shared" si="142"/>
        <v/>
      </c>
      <c r="AB931" s="38" t="str">
        <f t="shared" si="142"/>
        <v/>
      </c>
      <c r="AD931" s="36" t="str">
        <f>IF($N931="", "", IFERROR(INDEX(Campaigns!$D$11:$D$380, MATCH($N931, Campaigns!$E$11:$E$380, 0)), ""))</f>
        <v/>
      </c>
      <c r="AE931" s="38" t="str">
        <f>IF(COUNTIF($Q931:$AB931, "X")=0, "", IFERROR(INDEX('Intro &amp; Setup'!$T$17:$T$28, MATCH(INDEX($Q$10:$AB$10, $AC931, MATCH("X", $Q931:$AB931, 0)), 'Intro &amp; Setup'!$AA$17:$AA$28, 0)), ""))</f>
        <v/>
      </c>
      <c r="AG931" s="84" t="str">
        <f t="shared" si="139"/>
        <v/>
      </c>
      <c r="AI931" s="36">
        <f t="shared" si="140"/>
        <v>0</v>
      </c>
      <c r="AK931" s="36" t="str">
        <f t="shared" si="141"/>
        <v/>
      </c>
    </row>
    <row r="932" spans="1:37" x14ac:dyDescent="0.25">
      <c r="A932" s="34"/>
      <c r="B932" s="55"/>
      <c r="C932" s="56"/>
      <c r="D932" s="56"/>
      <c r="E932" s="56"/>
      <c r="F932" s="56"/>
      <c r="G932" s="57"/>
      <c r="H932" s="57"/>
      <c r="I932" s="58"/>
      <c r="J932" s="34"/>
      <c r="L932" s="36" t="str">
        <f>IF($B932="", "", IFERROR(FIND(Campaigns!$Q$4, $B932), ""))</f>
        <v/>
      </c>
      <c r="M932" s="73" t="str">
        <f t="shared" si="136"/>
        <v/>
      </c>
      <c r="N932" s="74" t="str">
        <f t="shared" si="137"/>
        <v/>
      </c>
      <c r="O932" s="22" t="str">
        <f t="shared" si="138"/>
        <v/>
      </c>
      <c r="Q932" s="20" t="str">
        <f t="shared" si="134"/>
        <v/>
      </c>
      <c r="R932" s="21" t="str">
        <f t="shared" si="142"/>
        <v/>
      </c>
      <c r="S932" s="21" t="str">
        <f t="shared" si="142"/>
        <v/>
      </c>
      <c r="T932" s="21" t="str">
        <f t="shared" si="142"/>
        <v/>
      </c>
      <c r="U932" s="21" t="str">
        <f t="shared" si="142"/>
        <v/>
      </c>
      <c r="V932" s="21" t="str">
        <f t="shared" si="142"/>
        <v/>
      </c>
      <c r="W932" s="21" t="str">
        <f t="shared" si="142"/>
        <v/>
      </c>
      <c r="X932" s="21" t="str">
        <f t="shared" si="142"/>
        <v/>
      </c>
      <c r="Y932" s="21" t="str">
        <f t="shared" si="142"/>
        <v/>
      </c>
      <c r="Z932" s="21" t="str">
        <f t="shared" si="142"/>
        <v/>
      </c>
      <c r="AA932" s="21" t="str">
        <f t="shared" si="142"/>
        <v/>
      </c>
      <c r="AB932" s="38" t="str">
        <f t="shared" si="142"/>
        <v/>
      </c>
      <c r="AD932" s="36" t="str">
        <f>IF($N932="", "", IFERROR(INDEX(Campaigns!$D$11:$D$380, MATCH($N932, Campaigns!$E$11:$E$380, 0)), ""))</f>
        <v/>
      </c>
      <c r="AE932" s="38" t="str">
        <f>IF(COUNTIF($Q932:$AB932, "X")=0, "", IFERROR(INDEX('Intro &amp; Setup'!$T$17:$T$28, MATCH(INDEX($Q$10:$AB$10, $AC932, MATCH("X", $Q932:$AB932, 0)), 'Intro &amp; Setup'!$AA$17:$AA$28, 0)), ""))</f>
        <v/>
      </c>
      <c r="AG932" s="84" t="str">
        <f t="shared" si="139"/>
        <v/>
      </c>
      <c r="AI932" s="36">
        <f t="shared" si="140"/>
        <v>0</v>
      </c>
      <c r="AK932" s="36" t="str">
        <f t="shared" si="141"/>
        <v/>
      </c>
    </row>
    <row r="933" spans="1:37" x14ac:dyDescent="0.25">
      <c r="A933" s="34"/>
      <c r="B933" s="55"/>
      <c r="C933" s="56"/>
      <c r="D933" s="56"/>
      <c r="E933" s="56"/>
      <c r="F933" s="56"/>
      <c r="G933" s="57"/>
      <c r="H933" s="57"/>
      <c r="I933" s="58"/>
      <c r="J933" s="34"/>
      <c r="L933" s="36" t="str">
        <f>IF($B933="", "", IFERROR(FIND(Campaigns!$Q$4, $B933), ""))</f>
        <v/>
      </c>
      <c r="M933" s="73" t="str">
        <f t="shared" si="136"/>
        <v/>
      </c>
      <c r="N933" s="74" t="str">
        <f t="shared" si="137"/>
        <v/>
      </c>
      <c r="O933" s="22" t="str">
        <f t="shared" si="138"/>
        <v/>
      </c>
      <c r="Q933" s="20" t="str">
        <f t="shared" si="134"/>
        <v/>
      </c>
      <c r="R933" s="21" t="str">
        <f t="shared" si="142"/>
        <v/>
      </c>
      <c r="S933" s="21" t="str">
        <f t="shared" si="142"/>
        <v/>
      </c>
      <c r="T933" s="21" t="str">
        <f t="shared" si="142"/>
        <v/>
      </c>
      <c r="U933" s="21" t="str">
        <f t="shared" si="142"/>
        <v/>
      </c>
      <c r="V933" s="21" t="str">
        <f t="shared" si="142"/>
        <v/>
      </c>
      <c r="W933" s="21" t="str">
        <f t="shared" si="142"/>
        <v/>
      </c>
      <c r="X933" s="21" t="str">
        <f t="shared" si="142"/>
        <v/>
      </c>
      <c r="Y933" s="21" t="str">
        <f t="shared" si="142"/>
        <v/>
      </c>
      <c r="Z933" s="21" t="str">
        <f t="shared" si="142"/>
        <v/>
      </c>
      <c r="AA933" s="21" t="str">
        <f t="shared" si="142"/>
        <v/>
      </c>
      <c r="AB933" s="38" t="str">
        <f t="shared" si="142"/>
        <v/>
      </c>
      <c r="AD933" s="36" t="str">
        <f>IF($N933="", "", IFERROR(INDEX(Campaigns!$D$11:$D$380, MATCH($N933, Campaigns!$E$11:$E$380, 0)), ""))</f>
        <v/>
      </c>
      <c r="AE933" s="38" t="str">
        <f>IF(COUNTIF($Q933:$AB933, "X")=0, "", IFERROR(INDEX('Intro &amp; Setup'!$T$17:$T$28, MATCH(INDEX($Q$10:$AB$10, $AC933, MATCH("X", $Q933:$AB933, 0)), 'Intro &amp; Setup'!$AA$17:$AA$28, 0)), ""))</f>
        <v/>
      </c>
      <c r="AG933" s="84" t="str">
        <f t="shared" si="139"/>
        <v/>
      </c>
      <c r="AI933" s="36">
        <f t="shared" si="140"/>
        <v>0</v>
      </c>
      <c r="AK933" s="36" t="str">
        <f t="shared" si="141"/>
        <v/>
      </c>
    </row>
    <row r="934" spans="1:37" x14ac:dyDescent="0.25">
      <c r="A934" s="34"/>
      <c r="B934" s="55"/>
      <c r="C934" s="56"/>
      <c r="D934" s="56"/>
      <c r="E934" s="56"/>
      <c r="F934" s="56"/>
      <c r="G934" s="57"/>
      <c r="H934" s="57"/>
      <c r="I934" s="58"/>
      <c r="J934" s="34"/>
      <c r="L934" s="36" t="str">
        <f>IF($B934="", "", IFERROR(FIND(Campaigns!$Q$4, $B934), ""))</f>
        <v/>
      </c>
      <c r="M934" s="73" t="str">
        <f t="shared" si="136"/>
        <v/>
      </c>
      <c r="N934" s="74" t="str">
        <f t="shared" si="137"/>
        <v/>
      </c>
      <c r="O934" s="22" t="str">
        <f t="shared" si="138"/>
        <v/>
      </c>
      <c r="Q934" s="20" t="str">
        <f t="shared" si="134"/>
        <v/>
      </c>
      <c r="R934" s="21" t="str">
        <f t="shared" si="142"/>
        <v/>
      </c>
      <c r="S934" s="21" t="str">
        <f t="shared" si="142"/>
        <v/>
      </c>
      <c r="T934" s="21" t="str">
        <f t="shared" si="142"/>
        <v/>
      </c>
      <c r="U934" s="21" t="str">
        <f t="shared" si="142"/>
        <v/>
      </c>
      <c r="V934" s="21" t="str">
        <f t="shared" si="142"/>
        <v/>
      </c>
      <c r="W934" s="21" t="str">
        <f t="shared" si="142"/>
        <v/>
      </c>
      <c r="X934" s="21" t="str">
        <f t="shared" si="142"/>
        <v/>
      </c>
      <c r="Y934" s="21" t="str">
        <f t="shared" si="142"/>
        <v/>
      </c>
      <c r="Z934" s="21" t="str">
        <f t="shared" si="142"/>
        <v/>
      </c>
      <c r="AA934" s="21" t="str">
        <f t="shared" si="142"/>
        <v/>
      </c>
      <c r="AB934" s="38" t="str">
        <f t="shared" si="142"/>
        <v/>
      </c>
      <c r="AD934" s="36" t="str">
        <f>IF($N934="", "", IFERROR(INDEX(Campaigns!$D$11:$D$380, MATCH($N934, Campaigns!$E$11:$E$380, 0)), ""))</f>
        <v/>
      </c>
      <c r="AE934" s="38" t="str">
        <f>IF(COUNTIF($Q934:$AB934, "X")=0, "", IFERROR(INDEX('Intro &amp; Setup'!$T$17:$T$28, MATCH(INDEX($Q$10:$AB$10, $AC934, MATCH("X", $Q934:$AB934, 0)), 'Intro &amp; Setup'!$AA$17:$AA$28, 0)), ""))</f>
        <v/>
      </c>
      <c r="AG934" s="84" t="str">
        <f t="shared" si="139"/>
        <v/>
      </c>
      <c r="AI934" s="36">
        <f t="shared" si="140"/>
        <v>0</v>
      </c>
      <c r="AK934" s="36" t="str">
        <f t="shared" si="141"/>
        <v/>
      </c>
    </row>
    <row r="935" spans="1:37" x14ac:dyDescent="0.25">
      <c r="A935" s="34"/>
      <c r="B935" s="55"/>
      <c r="C935" s="56"/>
      <c r="D935" s="56"/>
      <c r="E935" s="56"/>
      <c r="F935" s="56"/>
      <c r="G935" s="57"/>
      <c r="H935" s="57"/>
      <c r="I935" s="58"/>
      <c r="J935" s="34"/>
      <c r="L935" s="36" t="str">
        <f>IF($B935="", "", IFERROR(FIND(Campaigns!$Q$4, $B935), ""))</f>
        <v/>
      </c>
      <c r="M935" s="73" t="str">
        <f t="shared" si="136"/>
        <v/>
      </c>
      <c r="N935" s="74" t="str">
        <f t="shared" si="137"/>
        <v/>
      </c>
      <c r="O935" s="22" t="str">
        <f t="shared" si="138"/>
        <v/>
      </c>
      <c r="Q935" s="20" t="str">
        <f t="shared" si="134"/>
        <v/>
      </c>
      <c r="R935" s="21" t="str">
        <f t="shared" si="142"/>
        <v/>
      </c>
      <c r="S935" s="21" t="str">
        <f t="shared" si="142"/>
        <v/>
      </c>
      <c r="T935" s="21" t="str">
        <f t="shared" si="142"/>
        <v/>
      </c>
      <c r="U935" s="21" t="str">
        <f t="shared" si="142"/>
        <v/>
      </c>
      <c r="V935" s="21" t="str">
        <f t="shared" si="142"/>
        <v/>
      </c>
      <c r="W935" s="21" t="str">
        <f t="shared" si="142"/>
        <v/>
      </c>
      <c r="X935" s="21" t="str">
        <f t="shared" si="142"/>
        <v/>
      </c>
      <c r="Y935" s="21" t="str">
        <f t="shared" si="142"/>
        <v/>
      </c>
      <c r="Z935" s="21" t="str">
        <f t="shared" si="142"/>
        <v/>
      </c>
      <c r="AA935" s="21" t="str">
        <f t="shared" si="142"/>
        <v/>
      </c>
      <c r="AB935" s="38" t="str">
        <f t="shared" si="142"/>
        <v/>
      </c>
      <c r="AD935" s="36" t="str">
        <f>IF($N935="", "", IFERROR(INDEX(Campaigns!$D$11:$D$380, MATCH($N935, Campaigns!$E$11:$E$380, 0)), ""))</f>
        <v/>
      </c>
      <c r="AE935" s="38" t="str">
        <f>IF(COUNTIF($Q935:$AB935, "X")=0, "", IFERROR(INDEX('Intro &amp; Setup'!$T$17:$T$28, MATCH(INDEX($Q$10:$AB$10, $AC935, MATCH("X", $Q935:$AB935, 0)), 'Intro &amp; Setup'!$AA$17:$AA$28, 0)), ""))</f>
        <v/>
      </c>
      <c r="AG935" s="84" t="str">
        <f t="shared" si="139"/>
        <v/>
      </c>
      <c r="AI935" s="36">
        <f t="shared" si="140"/>
        <v>0</v>
      </c>
      <c r="AK935" s="36" t="str">
        <f t="shared" si="141"/>
        <v/>
      </c>
    </row>
    <row r="936" spans="1:37" x14ac:dyDescent="0.25">
      <c r="A936" s="34"/>
      <c r="B936" s="55"/>
      <c r="C936" s="56"/>
      <c r="D936" s="56"/>
      <c r="E936" s="56"/>
      <c r="F936" s="56"/>
      <c r="G936" s="57"/>
      <c r="H936" s="57"/>
      <c r="I936" s="58"/>
      <c r="J936" s="34"/>
      <c r="L936" s="36" t="str">
        <f>IF($B936="", "", IFERROR(FIND(Campaigns!$Q$4, $B936), ""))</f>
        <v/>
      </c>
      <c r="M936" s="73" t="str">
        <f t="shared" si="136"/>
        <v/>
      </c>
      <c r="N936" s="74" t="str">
        <f t="shared" si="137"/>
        <v/>
      </c>
      <c r="O936" s="22" t="str">
        <f t="shared" si="138"/>
        <v/>
      </c>
      <c r="Q936" s="20" t="str">
        <f t="shared" si="134"/>
        <v/>
      </c>
      <c r="R936" s="21" t="str">
        <f t="shared" si="142"/>
        <v/>
      </c>
      <c r="S936" s="21" t="str">
        <f t="shared" si="142"/>
        <v/>
      </c>
      <c r="T936" s="21" t="str">
        <f t="shared" si="142"/>
        <v/>
      </c>
      <c r="U936" s="21" t="str">
        <f t="shared" si="142"/>
        <v/>
      </c>
      <c r="V936" s="21" t="str">
        <f t="shared" si="142"/>
        <v/>
      </c>
      <c r="W936" s="21" t="str">
        <f t="shared" si="142"/>
        <v/>
      </c>
      <c r="X936" s="21" t="str">
        <f t="shared" si="142"/>
        <v/>
      </c>
      <c r="Y936" s="21" t="str">
        <f t="shared" si="142"/>
        <v/>
      </c>
      <c r="Z936" s="21" t="str">
        <f t="shared" si="142"/>
        <v/>
      </c>
      <c r="AA936" s="21" t="str">
        <f t="shared" si="142"/>
        <v/>
      </c>
      <c r="AB936" s="38" t="str">
        <f t="shared" si="142"/>
        <v/>
      </c>
      <c r="AD936" s="36" t="str">
        <f>IF($N936="", "", IFERROR(INDEX(Campaigns!$D$11:$D$380, MATCH($N936, Campaigns!$E$11:$E$380, 0)), ""))</f>
        <v/>
      </c>
      <c r="AE936" s="38" t="str">
        <f>IF(COUNTIF($Q936:$AB936, "X")=0, "", IFERROR(INDEX('Intro &amp; Setup'!$T$17:$T$28, MATCH(INDEX($Q$10:$AB$10, $AC936, MATCH("X", $Q936:$AB936, 0)), 'Intro &amp; Setup'!$AA$17:$AA$28, 0)), ""))</f>
        <v/>
      </c>
      <c r="AG936" s="84" t="str">
        <f t="shared" si="139"/>
        <v/>
      </c>
      <c r="AI936" s="36">
        <f t="shared" si="140"/>
        <v>0</v>
      </c>
      <c r="AK936" s="36" t="str">
        <f t="shared" si="141"/>
        <v/>
      </c>
    </row>
    <row r="937" spans="1:37" x14ac:dyDescent="0.25">
      <c r="A937" s="34"/>
      <c r="B937" s="55"/>
      <c r="C937" s="56"/>
      <c r="D937" s="56"/>
      <c r="E937" s="56"/>
      <c r="F937" s="56"/>
      <c r="G937" s="57"/>
      <c r="H937" s="57"/>
      <c r="I937" s="58"/>
      <c r="J937" s="34"/>
      <c r="L937" s="36" t="str">
        <f>IF($B937="", "", IFERROR(FIND(Campaigns!$Q$4, $B937), ""))</f>
        <v/>
      </c>
      <c r="M937" s="73" t="str">
        <f t="shared" si="136"/>
        <v/>
      </c>
      <c r="N937" s="74" t="str">
        <f t="shared" si="137"/>
        <v/>
      </c>
      <c r="O937" s="22" t="str">
        <f t="shared" si="138"/>
        <v/>
      </c>
      <c r="Q937" s="20" t="str">
        <f t="shared" si="134"/>
        <v/>
      </c>
      <c r="R937" s="21" t="str">
        <f t="shared" si="142"/>
        <v/>
      </c>
      <c r="S937" s="21" t="str">
        <f t="shared" si="142"/>
        <v/>
      </c>
      <c r="T937" s="21" t="str">
        <f t="shared" si="142"/>
        <v/>
      </c>
      <c r="U937" s="21" t="str">
        <f t="shared" si="142"/>
        <v/>
      </c>
      <c r="V937" s="21" t="str">
        <f t="shared" si="142"/>
        <v/>
      </c>
      <c r="W937" s="21" t="str">
        <f t="shared" si="142"/>
        <v/>
      </c>
      <c r="X937" s="21" t="str">
        <f t="shared" si="142"/>
        <v/>
      </c>
      <c r="Y937" s="21" t="str">
        <f t="shared" si="142"/>
        <v/>
      </c>
      <c r="Z937" s="21" t="str">
        <f t="shared" si="142"/>
        <v/>
      </c>
      <c r="AA937" s="21" t="str">
        <f t="shared" si="142"/>
        <v/>
      </c>
      <c r="AB937" s="38" t="str">
        <f t="shared" si="142"/>
        <v/>
      </c>
      <c r="AD937" s="36" t="str">
        <f>IF($N937="", "", IFERROR(INDEX(Campaigns!$D$11:$D$380, MATCH($N937, Campaigns!$E$11:$E$380, 0)), ""))</f>
        <v/>
      </c>
      <c r="AE937" s="38" t="str">
        <f>IF(COUNTIF($Q937:$AB937, "X")=0, "", IFERROR(INDEX('Intro &amp; Setup'!$T$17:$T$28, MATCH(INDEX($Q$10:$AB$10, $AC937, MATCH("X", $Q937:$AB937, 0)), 'Intro &amp; Setup'!$AA$17:$AA$28, 0)), ""))</f>
        <v/>
      </c>
      <c r="AG937" s="84" t="str">
        <f t="shared" si="139"/>
        <v/>
      </c>
      <c r="AI937" s="36">
        <f t="shared" si="140"/>
        <v>0</v>
      </c>
      <c r="AK937" s="36" t="str">
        <f t="shared" si="141"/>
        <v/>
      </c>
    </row>
    <row r="938" spans="1:37" x14ac:dyDescent="0.25">
      <c r="A938" s="34"/>
      <c r="B938" s="55"/>
      <c r="C938" s="56"/>
      <c r="D938" s="56"/>
      <c r="E938" s="56"/>
      <c r="F938" s="56"/>
      <c r="G938" s="57"/>
      <c r="H938" s="57"/>
      <c r="I938" s="58"/>
      <c r="J938" s="34"/>
      <c r="L938" s="36" t="str">
        <f>IF($B938="", "", IFERROR(FIND(Campaigns!$Q$4, $B938), ""))</f>
        <v/>
      </c>
      <c r="M938" s="73" t="str">
        <f t="shared" si="136"/>
        <v/>
      </c>
      <c r="N938" s="74" t="str">
        <f t="shared" si="137"/>
        <v/>
      </c>
      <c r="O938" s="22" t="str">
        <f t="shared" si="138"/>
        <v/>
      </c>
      <c r="Q938" s="20" t="str">
        <f t="shared" si="134"/>
        <v/>
      </c>
      <c r="R938" s="21" t="str">
        <f t="shared" si="142"/>
        <v/>
      </c>
      <c r="S938" s="21" t="str">
        <f t="shared" si="142"/>
        <v/>
      </c>
      <c r="T938" s="21" t="str">
        <f t="shared" si="142"/>
        <v/>
      </c>
      <c r="U938" s="21" t="str">
        <f t="shared" si="142"/>
        <v/>
      </c>
      <c r="V938" s="21" t="str">
        <f t="shared" si="142"/>
        <v/>
      </c>
      <c r="W938" s="21" t="str">
        <f t="shared" si="142"/>
        <v/>
      </c>
      <c r="X938" s="21" t="str">
        <f t="shared" si="142"/>
        <v/>
      </c>
      <c r="Y938" s="21" t="str">
        <f t="shared" si="142"/>
        <v/>
      </c>
      <c r="Z938" s="21" t="str">
        <f t="shared" si="142"/>
        <v/>
      </c>
      <c r="AA938" s="21" t="str">
        <f t="shared" si="142"/>
        <v/>
      </c>
      <c r="AB938" s="38" t="str">
        <f t="shared" si="142"/>
        <v/>
      </c>
      <c r="AD938" s="36" t="str">
        <f>IF($N938="", "", IFERROR(INDEX(Campaigns!$D$11:$D$380, MATCH($N938, Campaigns!$E$11:$E$380, 0)), ""))</f>
        <v/>
      </c>
      <c r="AE938" s="38" t="str">
        <f>IF(COUNTIF($Q938:$AB938, "X")=0, "", IFERROR(INDEX('Intro &amp; Setup'!$T$17:$T$28, MATCH(INDEX($Q$10:$AB$10, $AC938, MATCH("X", $Q938:$AB938, 0)), 'Intro &amp; Setup'!$AA$17:$AA$28, 0)), ""))</f>
        <v/>
      </c>
      <c r="AG938" s="84" t="str">
        <f t="shared" si="139"/>
        <v/>
      </c>
      <c r="AI938" s="36">
        <f t="shared" si="140"/>
        <v>0</v>
      </c>
      <c r="AK938" s="36" t="str">
        <f t="shared" si="141"/>
        <v/>
      </c>
    </row>
    <row r="939" spans="1:37" x14ac:dyDescent="0.25">
      <c r="A939" s="34"/>
      <c r="B939" s="55"/>
      <c r="C939" s="56"/>
      <c r="D939" s="56"/>
      <c r="E939" s="56"/>
      <c r="F939" s="56"/>
      <c r="G939" s="57"/>
      <c r="H939" s="57"/>
      <c r="I939" s="58"/>
      <c r="J939" s="34"/>
      <c r="L939" s="36" t="str">
        <f>IF($B939="", "", IFERROR(FIND(Campaigns!$Q$4, $B939), ""))</f>
        <v/>
      </c>
      <c r="M939" s="73" t="str">
        <f t="shared" si="136"/>
        <v/>
      </c>
      <c r="N939" s="74" t="str">
        <f t="shared" si="137"/>
        <v/>
      </c>
      <c r="O939" s="22" t="str">
        <f t="shared" si="138"/>
        <v/>
      </c>
      <c r="Q939" s="20" t="str">
        <f t="shared" si="134"/>
        <v/>
      </c>
      <c r="R939" s="21" t="str">
        <f t="shared" si="142"/>
        <v/>
      </c>
      <c r="S939" s="21" t="str">
        <f t="shared" si="142"/>
        <v/>
      </c>
      <c r="T939" s="21" t="str">
        <f t="shared" si="142"/>
        <v/>
      </c>
      <c r="U939" s="21" t="str">
        <f t="shared" si="142"/>
        <v/>
      </c>
      <c r="V939" s="21" t="str">
        <f t="shared" si="142"/>
        <v/>
      </c>
      <c r="W939" s="21" t="str">
        <f t="shared" si="142"/>
        <v/>
      </c>
      <c r="X939" s="21" t="str">
        <f t="shared" si="142"/>
        <v/>
      </c>
      <c r="Y939" s="21" t="str">
        <f t="shared" si="142"/>
        <v/>
      </c>
      <c r="Z939" s="21" t="str">
        <f t="shared" si="142"/>
        <v/>
      </c>
      <c r="AA939" s="21" t="str">
        <f t="shared" si="142"/>
        <v/>
      </c>
      <c r="AB939" s="38" t="str">
        <f t="shared" si="142"/>
        <v/>
      </c>
      <c r="AD939" s="36" t="str">
        <f>IF($N939="", "", IFERROR(INDEX(Campaigns!$D$11:$D$380, MATCH($N939, Campaigns!$E$11:$E$380, 0)), ""))</f>
        <v/>
      </c>
      <c r="AE939" s="38" t="str">
        <f>IF(COUNTIF($Q939:$AB939, "X")=0, "", IFERROR(INDEX('Intro &amp; Setup'!$T$17:$T$28, MATCH(INDEX($Q$10:$AB$10, $AC939, MATCH("X", $Q939:$AB939, 0)), 'Intro &amp; Setup'!$AA$17:$AA$28, 0)), ""))</f>
        <v/>
      </c>
      <c r="AG939" s="84" t="str">
        <f t="shared" si="139"/>
        <v/>
      </c>
      <c r="AI939" s="36">
        <f t="shared" si="140"/>
        <v>0</v>
      </c>
      <c r="AK939" s="36" t="str">
        <f t="shared" si="141"/>
        <v/>
      </c>
    </row>
    <row r="940" spans="1:37" x14ac:dyDescent="0.25">
      <c r="A940" s="34"/>
      <c r="B940" s="55"/>
      <c r="C940" s="56"/>
      <c r="D940" s="56"/>
      <c r="E940" s="56"/>
      <c r="F940" s="56"/>
      <c r="G940" s="57"/>
      <c r="H940" s="57"/>
      <c r="I940" s="58"/>
      <c r="J940" s="34"/>
      <c r="L940" s="36" t="str">
        <f>IF($B940="", "", IFERROR(FIND(Campaigns!$Q$4, $B940), ""))</f>
        <v/>
      </c>
      <c r="M940" s="73" t="str">
        <f t="shared" si="136"/>
        <v/>
      </c>
      <c r="N940" s="74" t="str">
        <f t="shared" si="137"/>
        <v/>
      </c>
      <c r="O940" s="22" t="str">
        <f t="shared" si="138"/>
        <v/>
      </c>
      <c r="Q940" s="20" t="str">
        <f t="shared" si="134"/>
        <v/>
      </c>
      <c r="R940" s="21" t="str">
        <f t="shared" si="142"/>
        <v/>
      </c>
      <c r="S940" s="21" t="str">
        <f t="shared" si="142"/>
        <v/>
      </c>
      <c r="T940" s="21" t="str">
        <f t="shared" si="142"/>
        <v/>
      </c>
      <c r="U940" s="21" t="str">
        <f t="shared" si="142"/>
        <v/>
      </c>
      <c r="V940" s="21" t="str">
        <f t="shared" si="142"/>
        <v/>
      </c>
      <c r="W940" s="21" t="str">
        <f t="shared" si="142"/>
        <v/>
      </c>
      <c r="X940" s="21" t="str">
        <f t="shared" si="142"/>
        <v/>
      </c>
      <c r="Y940" s="21" t="str">
        <f t="shared" si="142"/>
        <v/>
      </c>
      <c r="Z940" s="21" t="str">
        <f t="shared" si="142"/>
        <v/>
      </c>
      <c r="AA940" s="21" t="str">
        <f t="shared" si="142"/>
        <v/>
      </c>
      <c r="AB940" s="38" t="str">
        <f t="shared" si="142"/>
        <v/>
      </c>
      <c r="AD940" s="36" t="str">
        <f>IF($N940="", "", IFERROR(INDEX(Campaigns!$D$11:$D$380, MATCH($N940, Campaigns!$E$11:$E$380, 0)), ""))</f>
        <v/>
      </c>
      <c r="AE940" s="38" t="str">
        <f>IF(COUNTIF($Q940:$AB940, "X")=0, "", IFERROR(INDEX('Intro &amp; Setup'!$T$17:$T$28, MATCH(INDEX($Q$10:$AB$10, $AC940, MATCH("X", $Q940:$AB940, 0)), 'Intro &amp; Setup'!$AA$17:$AA$28, 0)), ""))</f>
        <v/>
      </c>
      <c r="AG940" s="84" t="str">
        <f t="shared" si="139"/>
        <v/>
      </c>
      <c r="AI940" s="36">
        <f t="shared" si="140"/>
        <v>0</v>
      </c>
      <c r="AK940" s="36" t="str">
        <f t="shared" si="141"/>
        <v/>
      </c>
    </row>
    <row r="941" spans="1:37" x14ac:dyDescent="0.25">
      <c r="A941" s="34"/>
      <c r="B941" s="55"/>
      <c r="C941" s="56"/>
      <c r="D941" s="56"/>
      <c r="E941" s="56"/>
      <c r="F941" s="56"/>
      <c r="G941" s="57"/>
      <c r="H941" s="57"/>
      <c r="I941" s="58"/>
      <c r="J941" s="34"/>
      <c r="L941" s="36" t="str">
        <f>IF($B941="", "", IFERROR(FIND(Campaigns!$Q$4, $B941), ""))</f>
        <v/>
      </c>
      <c r="M941" s="73" t="str">
        <f t="shared" si="136"/>
        <v/>
      </c>
      <c r="N941" s="74" t="str">
        <f t="shared" si="137"/>
        <v/>
      </c>
      <c r="O941" s="22" t="str">
        <f t="shared" si="138"/>
        <v/>
      </c>
      <c r="Q941" s="20" t="str">
        <f t="shared" si="134"/>
        <v/>
      </c>
      <c r="R941" s="21" t="str">
        <f t="shared" si="142"/>
        <v/>
      </c>
      <c r="S941" s="21" t="str">
        <f t="shared" si="142"/>
        <v/>
      </c>
      <c r="T941" s="21" t="str">
        <f t="shared" si="142"/>
        <v/>
      </c>
      <c r="U941" s="21" t="str">
        <f t="shared" si="142"/>
        <v/>
      </c>
      <c r="V941" s="21" t="str">
        <f t="shared" si="142"/>
        <v/>
      </c>
      <c r="W941" s="21" t="str">
        <f t="shared" si="142"/>
        <v/>
      </c>
      <c r="X941" s="21" t="str">
        <f t="shared" si="142"/>
        <v/>
      </c>
      <c r="Y941" s="21" t="str">
        <f t="shared" si="142"/>
        <v/>
      </c>
      <c r="Z941" s="21" t="str">
        <f t="shared" si="142"/>
        <v/>
      </c>
      <c r="AA941" s="21" t="str">
        <f t="shared" si="142"/>
        <v/>
      </c>
      <c r="AB941" s="38" t="str">
        <f t="shared" si="142"/>
        <v/>
      </c>
      <c r="AD941" s="36" t="str">
        <f>IF($N941="", "", IFERROR(INDEX(Campaigns!$D$11:$D$380, MATCH($N941, Campaigns!$E$11:$E$380, 0)), ""))</f>
        <v/>
      </c>
      <c r="AE941" s="38" t="str">
        <f>IF(COUNTIF($Q941:$AB941, "X")=0, "", IFERROR(INDEX('Intro &amp; Setup'!$T$17:$T$28, MATCH(INDEX($Q$10:$AB$10, $AC941, MATCH("X", $Q941:$AB941, 0)), 'Intro &amp; Setup'!$AA$17:$AA$28, 0)), ""))</f>
        <v/>
      </c>
      <c r="AG941" s="84" t="str">
        <f t="shared" si="139"/>
        <v/>
      </c>
      <c r="AI941" s="36">
        <f t="shared" si="140"/>
        <v>0</v>
      </c>
      <c r="AK941" s="36" t="str">
        <f t="shared" si="141"/>
        <v/>
      </c>
    </row>
    <row r="942" spans="1:37" x14ac:dyDescent="0.25">
      <c r="A942" s="34"/>
      <c r="B942" s="55"/>
      <c r="C942" s="56"/>
      <c r="D942" s="56"/>
      <c r="E942" s="56"/>
      <c r="F942" s="56"/>
      <c r="G942" s="57"/>
      <c r="H942" s="57"/>
      <c r="I942" s="58"/>
      <c r="J942" s="34"/>
      <c r="L942" s="36" t="str">
        <f>IF($B942="", "", IFERROR(FIND(Campaigns!$Q$4, $B942), ""))</f>
        <v/>
      </c>
      <c r="M942" s="73" t="str">
        <f t="shared" si="136"/>
        <v/>
      </c>
      <c r="N942" s="74" t="str">
        <f t="shared" si="137"/>
        <v/>
      </c>
      <c r="O942" s="22" t="str">
        <f t="shared" si="138"/>
        <v/>
      </c>
      <c r="Q942" s="20" t="str">
        <f t="shared" si="134"/>
        <v/>
      </c>
      <c r="R942" s="21" t="str">
        <f t="shared" si="142"/>
        <v/>
      </c>
      <c r="S942" s="21" t="str">
        <f t="shared" si="142"/>
        <v/>
      </c>
      <c r="T942" s="21" t="str">
        <f t="shared" si="142"/>
        <v/>
      </c>
      <c r="U942" s="21" t="str">
        <f t="shared" si="142"/>
        <v/>
      </c>
      <c r="V942" s="21" t="str">
        <f t="shared" si="142"/>
        <v/>
      </c>
      <c r="W942" s="21" t="str">
        <f t="shared" si="142"/>
        <v/>
      </c>
      <c r="X942" s="21" t="str">
        <f t="shared" si="142"/>
        <v/>
      </c>
      <c r="Y942" s="21" t="str">
        <f t="shared" si="142"/>
        <v/>
      </c>
      <c r="Z942" s="21" t="str">
        <f t="shared" si="142"/>
        <v/>
      </c>
      <c r="AA942" s="21" t="str">
        <f t="shared" si="142"/>
        <v/>
      </c>
      <c r="AB942" s="38" t="str">
        <f t="shared" si="142"/>
        <v/>
      </c>
      <c r="AD942" s="36" t="str">
        <f>IF($N942="", "", IFERROR(INDEX(Campaigns!$D$11:$D$380, MATCH($N942, Campaigns!$E$11:$E$380, 0)), ""))</f>
        <v/>
      </c>
      <c r="AE942" s="38" t="str">
        <f>IF(COUNTIF($Q942:$AB942, "X")=0, "", IFERROR(INDEX('Intro &amp; Setup'!$T$17:$T$28, MATCH(INDEX($Q$10:$AB$10, $AC942, MATCH("X", $Q942:$AB942, 0)), 'Intro &amp; Setup'!$AA$17:$AA$28, 0)), ""))</f>
        <v/>
      </c>
      <c r="AG942" s="84" t="str">
        <f t="shared" si="139"/>
        <v/>
      </c>
      <c r="AI942" s="36">
        <f t="shared" si="140"/>
        <v>0</v>
      </c>
      <c r="AK942" s="36" t="str">
        <f t="shared" si="141"/>
        <v/>
      </c>
    </row>
    <row r="943" spans="1:37" x14ac:dyDescent="0.25">
      <c r="A943" s="34"/>
      <c r="B943" s="55"/>
      <c r="C943" s="56"/>
      <c r="D943" s="56"/>
      <c r="E943" s="56"/>
      <c r="F943" s="56"/>
      <c r="G943" s="57"/>
      <c r="H943" s="57"/>
      <c r="I943" s="58"/>
      <c r="J943" s="34"/>
      <c r="L943" s="36" t="str">
        <f>IF($B943="", "", IFERROR(FIND(Campaigns!$Q$4, $B943), ""))</f>
        <v/>
      </c>
      <c r="M943" s="73" t="str">
        <f t="shared" si="136"/>
        <v/>
      </c>
      <c r="N943" s="74" t="str">
        <f t="shared" si="137"/>
        <v/>
      </c>
      <c r="O943" s="22" t="str">
        <f t="shared" si="138"/>
        <v/>
      </c>
      <c r="Q943" s="20" t="str">
        <f t="shared" si="134"/>
        <v/>
      </c>
      <c r="R943" s="21" t="str">
        <f t="shared" si="142"/>
        <v/>
      </c>
      <c r="S943" s="21" t="str">
        <f t="shared" si="142"/>
        <v/>
      </c>
      <c r="T943" s="21" t="str">
        <f t="shared" si="142"/>
        <v/>
      </c>
      <c r="U943" s="21" t="str">
        <f t="shared" si="142"/>
        <v/>
      </c>
      <c r="V943" s="21" t="str">
        <f t="shared" si="142"/>
        <v/>
      </c>
      <c r="W943" s="21" t="str">
        <f t="shared" si="142"/>
        <v/>
      </c>
      <c r="X943" s="21" t="str">
        <f t="shared" si="142"/>
        <v/>
      </c>
      <c r="Y943" s="21" t="str">
        <f t="shared" si="142"/>
        <v/>
      </c>
      <c r="Z943" s="21" t="str">
        <f t="shared" si="142"/>
        <v/>
      </c>
      <c r="AA943" s="21" t="str">
        <f t="shared" si="142"/>
        <v/>
      </c>
      <c r="AB943" s="38" t="str">
        <f t="shared" si="142"/>
        <v/>
      </c>
      <c r="AD943" s="36" t="str">
        <f>IF($N943="", "", IFERROR(INDEX(Campaigns!$D$11:$D$380, MATCH($N943, Campaigns!$E$11:$E$380, 0)), ""))</f>
        <v/>
      </c>
      <c r="AE943" s="38" t="str">
        <f>IF(COUNTIF($Q943:$AB943, "X")=0, "", IFERROR(INDEX('Intro &amp; Setup'!$T$17:$T$28, MATCH(INDEX($Q$10:$AB$10, $AC943, MATCH("X", $Q943:$AB943, 0)), 'Intro &amp; Setup'!$AA$17:$AA$28, 0)), ""))</f>
        <v/>
      </c>
      <c r="AG943" s="84" t="str">
        <f t="shared" si="139"/>
        <v/>
      </c>
      <c r="AI943" s="36">
        <f t="shared" si="140"/>
        <v>0</v>
      </c>
      <c r="AK943" s="36" t="str">
        <f t="shared" si="141"/>
        <v/>
      </c>
    </row>
    <row r="944" spans="1:37" x14ac:dyDescent="0.25">
      <c r="A944" s="34"/>
      <c r="B944" s="55"/>
      <c r="C944" s="56"/>
      <c r="D944" s="56"/>
      <c r="E944" s="56"/>
      <c r="F944" s="56"/>
      <c r="G944" s="57"/>
      <c r="H944" s="57"/>
      <c r="I944" s="58"/>
      <c r="J944" s="34"/>
      <c r="L944" s="36" t="str">
        <f>IF($B944="", "", IFERROR(FIND(Campaigns!$Q$4, $B944), ""))</f>
        <v/>
      </c>
      <c r="M944" s="73" t="str">
        <f t="shared" si="136"/>
        <v/>
      </c>
      <c r="N944" s="74" t="str">
        <f t="shared" si="137"/>
        <v/>
      </c>
      <c r="O944" s="22" t="str">
        <f t="shared" si="138"/>
        <v/>
      </c>
      <c r="Q944" s="20" t="str">
        <f t="shared" si="134"/>
        <v/>
      </c>
      <c r="R944" s="21" t="str">
        <f t="shared" si="142"/>
        <v/>
      </c>
      <c r="S944" s="21" t="str">
        <f t="shared" si="142"/>
        <v/>
      </c>
      <c r="T944" s="21" t="str">
        <f t="shared" si="142"/>
        <v/>
      </c>
      <c r="U944" s="21" t="str">
        <f t="shared" si="142"/>
        <v/>
      </c>
      <c r="V944" s="21" t="str">
        <f t="shared" si="142"/>
        <v/>
      </c>
      <c r="W944" s="21" t="str">
        <f t="shared" si="142"/>
        <v/>
      </c>
      <c r="X944" s="21" t="str">
        <f t="shared" si="142"/>
        <v/>
      </c>
      <c r="Y944" s="21" t="str">
        <f t="shared" si="142"/>
        <v/>
      </c>
      <c r="Z944" s="21" t="str">
        <f t="shared" si="142"/>
        <v/>
      </c>
      <c r="AA944" s="21" t="str">
        <f t="shared" si="142"/>
        <v/>
      </c>
      <c r="AB944" s="38" t="str">
        <f t="shared" si="142"/>
        <v/>
      </c>
      <c r="AD944" s="36" t="str">
        <f>IF($N944="", "", IFERROR(INDEX(Campaigns!$D$11:$D$380, MATCH($N944, Campaigns!$E$11:$E$380, 0)), ""))</f>
        <v/>
      </c>
      <c r="AE944" s="38" t="str">
        <f>IF(COUNTIF($Q944:$AB944, "X")=0, "", IFERROR(INDEX('Intro &amp; Setup'!$T$17:$T$28, MATCH(INDEX($Q$10:$AB$10, $AC944, MATCH("X", $Q944:$AB944, 0)), 'Intro &amp; Setup'!$AA$17:$AA$28, 0)), ""))</f>
        <v/>
      </c>
      <c r="AG944" s="84" t="str">
        <f t="shared" si="139"/>
        <v/>
      </c>
      <c r="AI944" s="36">
        <f t="shared" si="140"/>
        <v>0</v>
      </c>
      <c r="AK944" s="36" t="str">
        <f t="shared" si="141"/>
        <v/>
      </c>
    </row>
    <row r="945" spans="1:37" x14ac:dyDescent="0.25">
      <c r="A945" s="34"/>
      <c r="B945" s="55"/>
      <c r="C945" s="56"/>
      <c r="D945" s="56"/>
      <c r="E945" s="56"/>
      <c r="F945" s="56"/>
      <c r="G945" s="57"/>
      <c r="H945" s="57"/>
      <c r="I945" s="58"/>
      <c r="J945" s="34"/>
      <c r="L945" s="36" t="str">
        <f>IF($B945="", "", IFERROR(FIND(Campaigns!$Q$4, $B945), ""))</f>
        <v/>
      </c>
      <c r="M945" s="73" t="str">
        <f t="shared" si="136"/>
        <v/>
      </c>
      <c r="N945" s="74" t="str">
        <f t="shared" si="137"/>
        <v/>
      </c>
      <c r="O945" s="22" t="str">
        <f t="shared" si="138"/>
        <v/>
      </c>
      <c r="Q945" s="20" t="str">
        <f t="shared" si="134"/>
        <v/>
      </c>
      <c r="R945" s="21" t="str">
        <f t="shared" si="142"/>
        <v/>
      </c>
      <c r="S945" s="21" t="str">
        <f t="shared" si="142"/>
        <v/>
      </c>
      <c r="T945" s="21" t="str">
        <f t="shared" si="142"/>
        <v/>
      </c>
      <c r="U945" s="21" t="str">
        <f t="shared" si="142"/>
        <v/>
      </c>
      <c r="V945" s="21" t="str">
        <f t="shared" si="142"/>
        <v/>
      </c>
      <c r="W945" s="21" t="str">
        <f t="shared" si="142"/>
        <v/>
      </c>
      <c r="X945" s="21" t="str">
        <f t="shared" si="142"/>
        <v/>
      </c>
      <c r="Y945" s="21" t="str">
        <f t="shared" si="142"/>
        <v/>
      </c>
      <c r="Z945" s="21" t="str">
        <f t="shared" si="142"/>
        <v/>
      </c>
      <c r="AA945" s="21" t="str">
        <f t="shared" si="142"/>
        <v/>
      </c>
      <c r="AB945" s="38" t="str">
        <f t="shared" si="142"/>
        <v/>
      </c>
      <c r="AD945" s="36" t="str">
        <f>IF($N945="", "", IFERROR(INDEX(Campaigns!$D$11:$D$380, MATCH($N945, Campaigns!$E$11:$E$380, 0)), ""))</f>
        <v/>
      </c>
      <c r="AE945" s="38" t="str">
        <f>IF(COUNTIF($Q945:$AB945, "X")=0, "", IFERROR(INDEX('Intro &amp; Setup'!$T$17:$T$28, MATCH(INDEX($Q$10:$AB$10, $AC945, MATCH("X", $Q945:$AB945, 0)), 'Intro &amp; Setup'!$AA$17:$AA$28, 0)), ""))</f>
        <v/>
      </c>
      <c r="AG945" s="84" t="str">
        <f t="shared" si="139"/>
        <v/>
      </c>
      <c r="AI945" s="36">
        <f t="shared" si="140"/>
        <v>0</v>
      </c>
      <c r="AK945" s="36" t="str">
        <f t="shared" si="141"/>
        <v/>
      </c>
    </row>
    <row r="946" spans="1:37" x14ac:dyDescent="0.25">
      <c r="A946" s="34"/>
      <c r="B946" s="55"/>
      <c r="C946" s="56"/>
      <c r="D946" s="56"/>
      <c r="E946" s="56"/>
      <c r="F946" s="56"/>
      <c r="G946" s="57"/>
      <c r="H946" s="57"/>
      <c r="I946" s="58"/>
      <c r="J946" s="34"/>
      <c r="L946" s="36" t="str">
        <f>IF($B946="", "", IFERROR(FIND(Campaigns!$Q$4, $B946), ""))</f>
        <v/>
      </c>
      <c r="M946" s="73" t="str">
        <f t="shared" si="136"/>
        <v/>
      </c>
      <c r="N946" s="74" t="str">
        <f t="shared" si="137"/>
        <v/>
      </c>
      <c r="O946" s="22" t="str">
        <f t="shared" si="138"/>
        <v/>
      </c>
      <c r="Q946" s="20" t="str">
        <f t="shared" ref="Q946:Q1009" si="143">IFERROR(IF(Q$10="", "", IF(LEFT($O946, Q$8)=Q$10, "X", "")), "")</f>
        <v/>
      </c>
      <c r="R946" s="21" t="str">
        <f t="shared" si="142"/>
        <v/>
      </c>
      <c r="S946" s="21" t="str">
        <f t="shared" si="142"/>
        <v/>
      </c>
      <c r="T946" s="21" t="str">
        <f t="shared" si="142"/>
        <v/>
      </c>
      <c r="U946" s="21" t="str">
        <f t="shared" si="142"/>
        <v/>
      </c>
      <c r="V946" s="21" t="str">
        <f t="shared" si="142"/>
        <v/>
      </c>
      <c r="W946" s="21" t="str">
        <f t="shared" si="142"/>
        <v/>
      </c>
      <c r="X946" s="21" t="str">
        <f t="shared" si="142"/>
        <v/>
      </c>
      <c r="Y946" s="21" t="str">
        <f t="shared" si="142"/>
        <v/>
      </c>
      <c r="Z946" s="21" t="str">
        <f t="shared" si="142"/>
        <v/>
      </c>
      <c r="AA946" s="21" t="str">
        <f t="shared" si="142"/>
        <v/>
      </c>
      <c r="AB946" s="38" t="str">
        <f t="shared" si="142"/>
        <v/>
      </c>
      <c r="AD946" s="36" t="str">
        <f>IF($N946="", "", IFERROR(INDEX(Campaigns!$D$11:$D$380, MATCH($N946, Campaigns!$E$11:$E$380, 0)), ""))</f>
        <v/>
      </c>
      <c r="AE946" s="38" t="str">
        <f>IF(COUNTIF($Q946:$AB946, "X")=0, "", IFERROR(INDEX('Intro &amp; Setup'!$T$17:$T$28, MATCH(INDEX($Q$10:$AB$10, $AC946, MATCH("X", $Q946:$AB946, 0)), 'Intro &amp; Setup'!$AA$17:$AA$28, 0)), ""))</f>
        <v/>
      </c>
      <c r="AG946" s="84" t="str">
        <f t="shared" si="139"/>
        <v/>
      </c>
      <c r="AI946" s="36">
        <f t="shared" si="140"/>
        <v>0</v>
      </c>
      <c r="AK946" s="36" t="str">
        <f t="shared" si="141"/>
        <v/>
      </c>
    </row>
    <row r="947" spans="1:37" x14ac:dyDescent="0.25">
      <c r="A947" s="34"/>
      <c r="B947" s="55"/>
      <c r="C947" s="56"/>
      <c r="D947" s="56"/>
      <c r="E947" s="56"/>
      <c r="F947" s="56"/>
      <c r="G947" s="57"/>
      <c r="H947" s="57"/>
      <c r="I947" s="58"/>
      <c r="J947" s="34"/>
      <c r="L947" s="36" t="str">
        <f>IF($B947="", "", IFERROR(FIND(Campaigns!$Q$4, $B947), ""))</f>
        <v/>
      </c>
      <c r="M947" s="73" t="str">
        <f t="shared" si="136"/>
        <v/>
      </c>
      <c r="N947" s="74" t="str">
        <f t="shared" si="137"/>
        <v/>
      </c>
      <c r="O947" s="22" t="str">
        <f t="shared" si="138"/>
        <v/>
      </c>
      <c r="Q947" s="20" t="str">
        <f t="shared" si="143"/>
        <v/>
      </c>
      <c r="R947" s="21" t="str">
        <f t="shared" si="142"/>
        <v/>
      </c>
      <c r="S947" s="21" t="str">
        <f t="shared" si="142"/>
        <v/>
      </c>
      <c r="T947" s="21" t="str">
        <f t="shared" si="142"/>
        <v/>
      </c>
      <c r="U947" s="21" t="str">
        <f t="shared" si="142"/>
        <v/>
      </c>
      <c r="V947" s="21" t="str">
        <f t="shared" si="142"/>
        <v/>
      </c>
      <c r="W947" s="21" t="str">
        <f t="shared" si="142"/>
        <v/>
      </c>
      <c r="X947" s="21" t="str">
        <f t="shared" si="142"/>
        <v/>
      </c>
      <c r="Y947" s="21" t="str">
        <f t="shared" si="142"/>
        <v/>
      </c>
      <c r="Z947" s="21" t="str">
        <f t="shared" si="142"/>
        <v/>
      </c>
      <c r="AA947" s="21" t="str">
        <f t="shared" si="142"/>
        <v/>
      </c>
      <c r="AB947" s="38" t="str">
        <f t="shared" si="142"/>
        <v/>
      </c>
      <c r="AD947" s="36" t="str">
        <f>IF($N947="", "", IFERROR(INDEX(Campaigns!$D$11:$D$380, MATCH($N947, Campaigns!$E$11:$E$380, 0)), ""))</f>
        <v/>
      </c>
      <c r="AE947" s="38" t="str">
        <f>IF(COUNTIF($Q947:$AB947, "X")=0, "", IFERROR(INDEX('Intro &amp; Setup'!$T$17:$T$28, MATCH(INDEX($Q$10:$AB$10, $AC947, MATCH("X", $Q947:$AB947, 0)), 'Intro &amp; Setup'!$AA$17:$AA$28, 0)), ""))</f>
        <v/>
      </c>
      <c r="AG947" s="84" t="str">
        <f t="shared" si="139"/>
        <v/>
      </c>
      <c r="AI947" s="36">
        <f t="shared" si="140"/>
        <v>0</v>
      </c>
      <c r="AK947" s="36" t="str">
        <f t="shared" si="141"/>
        <v/>
      </c>
    </row>
    <row r="948" spans="1:37" x14ac:dyDescent="0.25">
      <c r="A948" s="34"/>
      <c r="B948" s="55"/>
      <c r="C948" s="56"/>
      <c r="D948" s="56"/>
      <c r="E948" s="56"/>
      <c r="F948" s="56"/>
      <c r="G948" s="57"/>
      <c r="H948" s="57"/>
      <c r="I948" s="58"/>
      <c r="J948" s="34"/>
      <c r="L948" s="36" t="str">
        <f>IF($B948="", "", IFERROR(FIND(Campaigns!$Q$4, $B948), ""))</f>
        <v/>
      </c>
      <c r="M948" s="73" t="str">
        <f t="shared" si="136"/>
        <v/>
      </c>
      <c r="N948" s="74" t="str">
        <f t="shared" si="137"/>
        <v/>
      </c>
      <c r="O948" s="22" t="str">
        <f t="shared" si="138"/>
        <v/>
      </c>
      <c r="Q948" s="20" t="str">
        <f t="shared" si="143"/>
        <v/>
      </c>
      <c r="R948" s="21" t="str">
        <f t="shared" si="142"/>
        <v/>
      </c>
      <c r="S948" s="21" t="str">
        <f t="shared" si="142"/>
        <v/>
      </c>
      <c r="T948" s="21" t="str">
        <f t="shared" si="142"/>
        <v/>
      </c>
      <c r="U948" s="21" t="str">
        <f t="shared" si="142"/>
        <v/>
      </c>
      <c r="V948" s="21" t="str">
        <f t="shared" si="142"/>
        <v/>
      </c>
      <c r="W948" s="21" t="str">
        <f t="shared" si="142"/>
        <v/>
      </c>
      <c r="X948" s="21" t="str">
        <f t="shared" si="142"/>
        <v/>
      </c>
      <c r="Y948" s="21" t="str">
        <f t="shared" si="142"/>
        <v/>
      </c>
      <c r="Z948" s="21" t="str">
        <f t="shared" si="142"/>
        <v/>
      </c>
      <c r="AA948" s="21" t="str">
        <f t="shared" si="142"/>
        <v/>
      </c>
      <c r="AB948" s="38" t="str">
        <f t="shared" si="142"/>
        <v/>
      </c>
      <c r="AD948" s="36" t="str">
        <f>IF($N948="", "", IFERROR(INDEX(Campaigns!$D$11:$D$380, MATCH($N948, Campaigns!$E$11:$E$380, 0)), ""))</f>
        <v/>
      </c>
      <c r="AE948" s="38" t="str">
        <f>IF(COUNTIF($Q948:$AB948, "X")=0, "", IFERROR(INDEX('Intro &amp; Setup'!$T$17:$T$28, MATCH(INDEX($Q$10:$AB$10, $AC948, MATCH("X", $Q948:$AB948, 0)), 'Intro &amp; Setup'!$AA$17:$AA$28, 0)), ""))</f>
        <v/>
      </c>
      <c r="AG948" s="84" t="str">
        <f t="shared" si="139"/>
        <v/>
      </c>
      <c r="AI948" s="36">
        <f t="shared" si="140"/>
        <v>0</v>
      </c>
      <c r="AK948" s="36" t="str">
        <f t="shared" si="141"/>
        <v/>
      </c>
    </row>
    <row r="949" spans="1:37" x14ac:dyDescent="0.25">
      <c r="A949" s="34"/>
      <c r="B949" s="55"/>
      <c r="C949" s="56"/>
      <c r="D949" s="56"/>
      <c r="E949" s="56"/>
      <c r="F949" s="56"/>
      <c r="G949" s="57"/>
      <c r="H949" s="57"/>
      <c r="I949" s="58"/>
      <c r="J949" s="34"/>
      <c r="L949" s="36" t="str">
        <f>IF($B949="", "", IFERROR(FIND(Campaigns!$Q$4, $B949), ""))</f>
        <v/>
      </c>
      <c r="M949" s="73" t="str">
        <f t="shared" si="136"/>
        <v/>
      </c>
      <c r="N949" s="74" t="str">
        <f t="shared" si="137"/>
        <v/>
      </c>
      <c r="O949" s="22" t="str">
        <f t="shared" si="138"/>
        <v/>
      </c>
      <c r="Q949" s="20" t="str">
        <f t="shared" si="143"/>
        <v/>
      </c>
      <c r="R949" s="21" t="str">
        <f t="shared" si="142"/>
        <v/>
      </c>
      <c r="S949" s="21" t="str">
        <f t="shared" si="142"/>
        <v/>
      </c>
      <c r="T949" s="21" t="str">
        <f t="shared" si="142"/>
        <v/>
      </c>
      <c r="U949" s="21" t="str">
        <f t="shared" si="142"/>
        <v/>
      </c>
      <c r="V949" s="21" t="str">
        <f t="shared" si="142"/>
        <v/>
      </c>
      <c r="W949" s="21" t="str">
        <f t="shared" si="142"/>
        <v/>
      </c>
      <c r="X949" s="21" t="str">
        <f t="shared" si="142"/>
        <v/>
      </c>
      <c r="Y949" s="21" t="str">
        <f t="shared" si="142"/>
        <v/>
      </c>
      <c r="Z949" s="21" t="str">
        <f t="shared" si="142"/>
        <v/>
      </c>
      <c r="AA949" s="21" t="str">
        <f t="shared" si="142"/>
        <v/>
      </c>
      <c r="AB949" s="38" t="str">
        <f t="shared" si="142"/>
        <v/>
      </c>
      <c r="AD949" s="36" t="str">
        <f>IF($N949="", "", IFERROR(INDEX(Campaigns!$D$11:$D$380, MATCH($N949, Campaigns!$E$11:$E$380, 0)), ""))</f>
        <v/>
      </c>
      <c r="AE949" s="38" t="str">
        <f>IF(COUNTIF($Q949:$AB949, "X")=0, "", IFERROR(INDEX('Intro &amp; Setup'!$T$17:$T$28, MATCH(INDEX($Q$10:$AB$10, $AC949, MATCH("X", $Q949:$AB949, 0)), 'Intro &amp; Setup'!$AA$17:$AA$28, 0)), ""))</f>
        <v/>
      </c>
      <c r="AG949" s="84" t="str">
        <f t="shared" si="139"/>
        <v/>
      </c>
      <c r="AI949" s="36">
        <f t="shared" si="140"/>
        <v>0</v>
      </c>
      <c r="AK949" s="36" t="str">
        <f t="shared" si="141"/>
        <v/>
      </c>
    </row>
    <row r="950" spans="1:37" x14ac:dyDescent="0.25">
      <c r="A950" s="34"/>
      <c r="B950" s="55"/>
      <c r="C950" s="56"/>
      <c r="D950" s="56"/>
      <c r="E950" s="56"/>
      <c r="F950" s="56"/>
      <c r="G950" s="57"/>
      <c r="H950" s="57"/>
      <c r="I950" s="58"/>
      <c r="J950" s="34"/>
      <c r="L950" s="36" t="str">
        <f>IF($B950="", "", IFERROR(FIND(Campaigns!$Q$4, $B950), ""))</f>
        <v/>
      </c>
      <c r="M950" s="73" t="str">
        <f t="shared" si="136"/>
        <v/>
      </c>
      <c r="N950" s="74" t="str">
        <f t="shared" si="137"/>
        <v/>
      </c>
      <c r="O950" s="22" t="str">
        <f t="shared" si="138"/>
        <v/>
      </c>
      <c r="Q950" s="20" t="str">
        <f t="shared" si="143"/>
        <v/>
      </c>
      <c r="R950" s="21" t="str">
        <f t="shared" si="142"/>
        <v/>
      </c>
      <c r="S950" s="21" t="str">
        <f t="shared" si="142"/>
        <v/>
      </c>
      <c r="T950" s="21" t="str">
        <f t="shared" si="142"/>
        <v/>
      </c>
      <c r="U950" s="21" t="str">
        <f t="shared" si="142"/>
        <v/>
      </c>
      <c r="V950" s="21" t="str">
        <f t="shared" si="142"/>
        <v/>
      </c>
      <c r="W950" s="21" t="str">
        <f t="shared" si="142"/>
        <v/>
      </c>
      <c r="X950" s="21" t="str">
        <f t="shared" si="142"/>
        <v/>
      </c>
      <c r="Y950" s="21" t="str">
        <f t="shared" si="142"/>
        <v/>
      </c>
      <c r="Z950" s="21" t="str">
        <f t="shared" ref="R950:AB973" si="144">IFERROR(IF(Z$10="", "", IF(LEFT($O950, Z$8)=Z$10, "X", "")), "")</f>
        <v/>
      </c>
      <c r="AA950" s="21" t="str">
        <f t="shared" si="144"/>
        <v/>
      </c>
      <c r="AB950" s="38" t="str">
        <f t="shared" si="144"/>
        <v/>
      </c>
      <c r="AD950" s="36" t="str">
        <f>IF($N950="", "", IFERROR(INDEX(Campaigns!$D$11:$D$380, MATCH($N950, Campaigns!$E$11:$E$380, 0)), ""))</f>
        <v/>
      </c>
      <c r="AE950" s="38" t="str">
        <f>IF(COUNTIF($Q950:$AB950, "X")=0, "", IFERROR(INDEX('Intro &amp; Setup'!$T$17:$T$28, MATCH(INDEX($Q$10:$AB$10, $AC950, MATCH("X", $Q950:$AB950, 0)), 'Intro &amp; Setup'!$AA$17:$AA$28, 0)), ""))</f>
        <v/>
      </c>
      <c r="AG950" s="84" t="str">
        <f t="shared" si="139"/>
        <v/>
      </c>
      <c r="AI950" s="36">
        <f t="shared" si="140"/>
        <v>0</v>
      </c>
      <c r="AK950" s="36" t="str">
        <f t="shared" si="141"/>
        <v/>
      </c>
    </row>
    <row r="951" spans="1:37" x14ac:dyDescent="0.25">
      <c r="A951" s="34"/>
      <c r="B951" s="55"/>
      <c r="C951" s="56"/>
      <c r="D951" s="56"/>
      <c r="E951" s="56"/>
      <c r="F951" s="56"/>
      <c r="G951" s="57"/>
      <c r="H951" s="57"/>
      <c r="I951" s="58"/>
      <c r="J951" s="34"/>
      <c r="L951" s="36" t="str">
        <f>IF($B951="", "", IFERROR(FIND(Campaigns!$Q$4, $B951), ""))</f>
        <v/>
      </c>
      <c r="M951" s="73" t="str">
        <f t="shared" si="136"/>
        <v/>
      </c>
      <c r="N951" s="74" t="str">
        <f t="shared" si="137"/>
        <v/>
      </c>
      <c r="O951" s="22" t="str">
        <f t="shared" si="138"/>
        <v/>
      </c>
      <c r="Q951" s="20" t="str">
        <f t="shared" si="143"/>
        <v/>
      </c>
      <c r="R951" s="21" t="str">
        <f t="shared" si="144"/>
        <v/>
      </c>
      <c r="S951" s="21" t="str">
        <f t="shared" si="144"/>
        <v/>
      </c>
      <c r="T951" s="21" t="str">
        <f t="shared" si="144"/>
        <v/>
      </c>
      <c r="U951" s="21" t="str">
        <f t="shared" si="144"/>
        <v/>
      </c>
      <c r="V951" s="21" t="str">
        <f t="shared" si="144"/>
        <v/>
      </c>
      <c r="W951" s="21" t="str">
        <f t="shared" si="144"/>
        <v/>
      </c>
      <c r="X951" s="21" t="str">
        <f t="shared" si="144"/>
        <v/>
      </c>
      <c r="Y951" s="21" t="str">
        <f t="shared" si="144"/>
        <v/>
      </c>
      <c r="Z951" s="21" t="str">
        <f t="shared" si="144"/>
        <v/>
      </c>
      <c r="AA951" s="21" t="str">
        <f t="shared" si="144"/>
        <v/>
      </c>
      <c r="AB951" s="38" t="str">
        <f t="shared" si="144"/>
        <v/>
      </c>
      <c r="AD951" s="36" t="str">
        <f>IF($N951="", "", IFERROR(INDEX(Campaigns!$D$11:$D$380, MATCH($N951, Campaigns!$E$11:$E$380, 0)), ""))</f>
        <v/>
      </c>
      <c r="AE951" s="38" t="str">
        <f>IF(COUNTIF($Q951:$AB951, "X")=0, "", IFERROR(INDEX('Intro &amp; Setup'!$T$17:$T$28, MATCH(INDEX($Q$10:$AB$10, $AC951, MATCH("X", $Q951:$AB951, 0)), 'Intro &amp; Setup'!$AA$17:$AA$28, 0)), ""))</f>
        <v/>
      </c>
      <c r="AG951" s="84" t="str">
        <f t="shared" si="139"/>
        <v/>
      </c>
      <c r="AI951" s="36">
        <f t="shared" si="140"/>
        <v>0</v>
      </c>
      <c r="AK951" s="36" t="str">
        <f t="shared" si="141"/>
        <v/>
      </c>
    </row>
    <row r="952" spans="1:37" x14ac:dyDescent="0.25">
      <c r="A952" s="34"/>
      <c r="B952" s="55"/>
      <c r="C952" s="56"/>
      <c r="D952" s="56"/>
      <c r="E952" s="56"/>
      <c r="F952" s="56"/>
      <c r="G952" s="57"/>
      <c r="H952" s="57"/>
      <c r="I952" s="58"/>
      <c r="J952" s="34"/>
      <c r="L952" s="36" t="str">
        <f>IF($B952="", "", IFERROR(FIND(Campaigns!$Q$4, $B952), ""))</f>
        <v/>
      </c>
      <c r="M952" s="73" t="str">
        <f t="shared" si="136"/>
        <v/>
      </c>
      <c r="N952" s="74" t="str">
        <f t="shared" si="137"/>
        <v/>
      </c>
      <c r="O952" s="22" t="str">
        <f t="shared" si="138"/>
        <v/>
      </c>
      <c r="Q952" s="20" t="str">
        <f t="shared" si="143"/>
        <v/>
      </c>
      <c r="R952" s="21" t="str">
        <f t="shared" si="144"/>
        <v/>
      </c>
      <c r="S952" s="21" t="str">
        <f t="shared" si="144"/>
        <v/>
      </c>
      <c r="T952" s="21" t="str">
        <f t="shared" si="144"/>
        <v/>
      </c>
      <c r="U952" s="21" t="str">
        <f t="shared" si="144"/>
        <v/>
      </c>
      <c r="V952" s="21" t="str">
        <f t="shared" si="144"/>
        <v/>
      </c>
      <c r="W952" s="21" t="str">
        <f t="shared" si="144"/>
        <v/>
      </c>
      <c r="X952" s="21" t="str">
        <f t="shared" si="144"/>
        <v/>
      </c>
      <c r="Y952" s="21" t="str">
        <f t="shared" si="144"/>
        <v/>
      </c>
      <c r="Z952" s="21" t="str">
        <f t="shared" si="144"/>
        <v/>
      </c>
      <c r="AA952" s="21" t="str">
        <f t="shared" si="144"/>
        <v/>
      </c>
      <c r="AB952" s="38" t="str">
        <f t="shared" si="144"/>
        <v/>
      </c>
      <c r="AD952" s="36" t="str">
        <f>IF($N952="", "", IFERROR(INDEX(Campaigns!$D$11:$D$380, MATCH($N952, Campaigns!$E$11:$E$380, 0)), ""))</f>
        <v/>
      </c>
      <c r="AE952" s="38" t="str">
        <f>IF(COUNTIF($Q952:$AB952, "X")=0, "", IFERROR(INDEX('Intro &amp; Setup'!$T$17:$T$28, MATCH(INDEX($Q$10:$AB$10, $AC952, MATCH("X", $Q952:$AB952, 0)), 'Intro &amp; Setup'!$AA$17:$AA$28, 0)), ""))</f>
        <v/>
      </c>
      <c r="AG952" s="84" t="str">
        <f t="shared" si="139"/>
        <v/>
      </c>
      <c r="AI952" s="36">
        <f t="shared" si="140"/>
        <v>0</v>
      </c>
      <c r="AK952" s="36" t="str">
        <f t="shared" si="141"/>
        <v/>
      </c>
    </row>
    <row r="953" spans="1:37" x14ac:dyDescent="0.25">
      <c r="A953" s="34"/>
      <c r="B953" s="55"/>
      <c r="C953" s="56"/>
      <c r="D953" s="56"/>
      <c r="E953" s="56"/>
      <c r="F953" s="56"/>
      <c r="G953" s="57"/>
      <c r="H953" s="57"/>
      <c r="I953" s="58"/>
      <c r="J953" s="34"/>
      <c r="L953" s="36" t="str">
        <f>IF($B953="", "", IFERROR(FIND(Campaigns!$Q$4, $B953), ""))</f>
        <v/>
      </c>
      <c r="M953" s="73" t="str">
        <f t="shared" si="136"/>
        <v/>
      </c>
      <c r="N953" s="74" t="str">
        <f t="shared" si="137"/>
        <v/>
      </c>
      <c r="O953" s="22" t="str">
        <f t="shared" si="138"/>
        <v/>
      </c>
      <c r="Q953" s="20" t="str">
        <f t="shared" si="143"/>
        <v/>
      </c>
      <c r="R953" s="21" t="str">
        <f t="shared" si="144"/>
        <v/>
      </c>
      <c r="S953" s="21" t="str">
        <f t="shared" si="144"/>
        <v/>
      </c>
      <c r="T953" s="21" t="str">
        <f t="shared" si="144"/>
        <v/>
      </c>
      <c r="U953" s="21" t="str">
        <f t="shared" si="144"/>
        <v/>
      </c>
      <c r="V953" s="21" t="str">
        <f t="shared" si="144"/>
        <v/>
      </c>
      <c r="W953" s="21" t="str">
        <f t="shared" si="144"/>
        <v/>
      </c>
      <c r="X953" s="21" t="str">
        <f t="shared" si="144"/>
        <v/>
      </c>
      <c r="Y953" s="21" t="str">
        <f t="shared" si="144"/>
        <v/>
      </c>
      <c r="Z953" s="21" t="str">
        <f t="shared" si="144"/>
        <v/>
      </c>
      <c r="AA953" s="21" t="str">
        <f t="shared" si="144"/>
        <v/>
      </c>
      <c r="AB953" s="38" t="str">
        <f t="shared" si="144"/>
        <v/>
      </c>
      <c r="AD953" s="36" t="str">
        <f>IF($N953="", "", IFERROR(INDEX(Campaigns!$D$11:$D$380, MATCH($N953, Campaigns!$E$11:$E$380, 0)), ""))</f>
        <v/>
      </c>
      <c r="AE953" s="38" t="str">
        <f>IF(COUNTIF($Q953:$AB953, "X")=0, "", IFERROR(INDEX('Intro &amp; Setup'!$T$17:$T$28, MATCH(INDEX($Q$10:$AB$10, $AC953, MATCH("X", $Q953:$AB953, 0)), 'Intro &amp; Setup'!$AA$17:$AA$28, 0)), ""))</f>
        <v/>
      </c>
      <c r="AG953" s="84" t="str">
        <f t="shared" si="139"/>
        <v/>
      </c>
      <c r="AI953" s="36">
        <f t="shared" si="140"/>
        <v>0</v>
      </c>
      <c r="AK953" s="36" t="str">
        <f t="shared" si="141"/>
        <v/>
      </c>
    </row>
    <row r="954" spans="1:37" x14ac:dyDescent="0.25">
      <c r="A954" s="34"/>
      <c r="B954" s="55"/>
      <c r="C954" s="56"/>
      <c r="D954" s="56"/>
      <c r="E954" s="56"/>
      <c r="F954" s="56"/>
      <c r="G954" s="57"/>
      <c r="H954" s="57"/>
      <c r="I954" s="58"/>
      <c r="J954" s="34"/>
      <c r="L954" s="36" t="str">
        <f>IF($B954="", "", IFERROR(FIND(Campaigns!$Q$4, $B954), ""))</f>
        <v/>
      </c>
      <c r="M954" s="73" t="str">
        <f t="shared" si="136"/>
        <v/>
      </c>
      <c r="N954" s="74" t="str">
        <f t="shared" si="137"/>
        <v/>
      </c>
      <c r="O954" s="22" t="str">
        <f t="shared" si="138"/>
        <v/>
      </c>
      <c r="Q954" s="20" t="str">
        <f t="shared" si="143"/>
        <v/>
      </c>
      <c r="R954" s="21" t="str">
        <f t="shared" si="144"/>
        <v/>
      </c>
      <c r="S954" s="21" t="str">
        <f t="shared" si="144"/>
        <v/>
      </c>
      <c r="T954" s="21" t="str">
        <f t="shared" si="144"/>
        <v/>
      </c>
      <c r="U954" s="21" t="str">
        <f t="shared" si="144"/>
        <v/>
      </c>
      <c r="V954" s="21" t="str">
        <f t="shared" si="144"/>
        <v/>
      </c>
      <c r="W954" s="21" t="str">
        <f t="shared" si="144"/>
        <v/>
      </c>
      <c r="X954" s="21" t="str">
        <f t="shared" si="144"/>
        <v/>
      </c>
      <c r="Y954" s="21" t="str">
        <f t="shared" si="144"/>
        <v/>
      </c>
      <c r="Z954" s="21" t="str">
        <f t="shared" si="144"/>
        <v/>
      </c>
      <c r="AA954" s="21" t="str">
        <f t="shared" si="144"/>
        <v/>
      </c>
      <c r="AB954" s="38" t="str">
        <f t="shared" si="144"/>
        <v/>
      </c>
      <c r="AD954" s="36" t="str">
        <f>IF($N954="", "", IFERROR(INDEX(Campaigns!$D$11:$D$380, MATCH($N954, Campaigns!$E$11:$E$380, 0)), ""))</f>
        <v/>
      </c>
      <c r="AE954" s="38" t="str">
        <f>IF(COUNTIF($Q954:$AB954, "X")=0, "", IFERROR(INDEX('Intro &amp; Setup'!$T$17:$T$28, MATCH(INDEX($Q$10:$AB$10, $AC954, MATCH("X", $Q954:$AB954, 0)), 'Intro &amp; Setup'!$AA$17:$AA$28, 0)), ""))</f>
        <v/>
      </c>
      <c r="AG954" s="84" t="str">
        <f t="shared" si="139"/>
        <v/>
      </c>
      <c r="AI954" s="36">
        <f t="shared" si="140"/>
        <v>0</v>
      </c>
      <c r="AK954" s="36" t="str">
        <f t="shared" si="141"/>
        <v/>
      </c>
    </row>
    <row r="955" spans="1:37" x14ac:dyDescent="0.25">
      <c r="A955" s="34"/>
      <c r="B955" s="55"/>
      <c r="C955" s="56"/>
      <c r="D955" s="56"/>
      <c r="E955" s="56"/>
      <c r="F955" s="56"/>
      <c r="G955" s="57"/>
      <c r="H955" s="57"/>
      <c r="I955" s="58"/>
      <c r="J955" s="34"/>
      <c r="L955" s="36" t="str">
        <f>IF($B955="", "", IFERROR(FIND(Campaigns!$Q$4, $B955), ""))</f>
        <v/>
      </c>
      <c r="M955" s="73" t="str">
        <f t="shared" si="136"/>
        <v/>
      </c>
      <c r="N955" s="74" t="str">
        <f t="shared" si="137"/>
        <v/>
      </c>
      <c r="O955" s="22" t="str">
        <f t="shared" si="138"/>
        <v/>
      </c>
      <c r="Q955" s="20" t="str">
        <f t="shared" si="143"/>
        <v/>
      </c>
      <c r="R955" s="21" t="str">
        <f t="shared" si="144"/>
        <v/>
      </c>
      <c r="S955" s="21" t="str">
        <f t="shared" si="144"/>
        <v/>
      </c>
      <c r="T955" s="21" t="str">
        <f t="shared" si="144"/>
        <v/>
      </c>
      <c r="U955" s="21" t="str">
        <f t="shared" si="144"/>
        <v/>
      </c>
      <c r="V955" s="21" t="str">
        <f t="shared" si="144"/>
        <v/>
      </c>
      <c r="W955" s="21" t="str">
        <f t="shared" si="144"/>
        <v/>
      </c>
      <c r="X955" s="21" t="str">
        <f t="shared" si="144"/>
        <v/>
      </c>
      <c r="Y955" s="21" t="str">
        <f t="shared" si="144"/>
        <v/>
      </c>
      <c r="Z955" s="21" t="str">
        <f t="shared" si="144"/>
        <v/>
      </c>
      <c r="AA955" s="21" t="str">
        <f t="shared" si="144"/>
        <v/>
      </c>
      <c r="AB955" s="38" t="str">
        <f t="shared" si="144"/>
        <v/>
      </c>
      <c r="AD955" s="36" t="str">
        <f>IF($N955="", "", IFERROR(INDEX(Campaigns!$D$11:$D$380, MATCH($N955, Campaigns!$E$11:$E$380, 0)), ""))</f>
        <v/>
      </c>
      <c r="AE955" s="38" t="str">
        <f>IF(COUNTIF($Q955:$AB955, "X")=0, "", IFERROR(INDEX('Intro &amp; Setup'!$T$17:$T$28, MATCH(INDEX($Q$10:$AB$10, $AC955, MATCH("X", $Q955:$AB955, 0)), 'Intro &amp; Setup'!$AA$17:$AA$28, 0)), ""))</f>
        <v/>
      </c>
      <c r="AG955" s="84" t="str">
        <f t="shared" si="139"/>
        <v/>
      </c>
      <c r="AI955" s="36">
        <f t="shared" si="140"/>
        <v>0</v>
      </c>
      <c r="AK955" s="36" t="str">
        <f t="shared" si="141"/>
        <v/>
      </c>
    </row>
    <row r="956" spans="1:37" x14ac:dyDescent="0.25">
      <c r="A956" s="34"/>
      <c r="B956" s="55"/>
      <c r="C956" s="56"/>
      <c r="D956" s="56"/>
      <c r="E956" s="56"/>
      <c r="F956" s="56"/>
      <c r="G956" s="57"/>
      <c r="H956" s="57"/>
      <c r="I956" s="58"/>
      <c r="J956" s="34"/>
      <c r="L956" s="36" t="str">
        <f>IF($B956="", "", IFERROR(FIND(Campaigns!$Q$4, $B956), ""))</f>
        <v/>
      </c>
      <c r="M956" s="73" t="str">
        <f t="shared" si="136"/>
        <v/>
      </c>
      <c r="N956" s="74" t="str">
        <f t="shared" si="137"/>
        <v/>
      </c>
      <c r="O956" s="22" t="str">
        <f t="shared" si="138"/>
        <v/>
      </c>
      <c r="Q956" s="20" t="str">
        <f t="shared" si="143"/>
        <v/>
      </c>
      <c r="R956" s="21" t="str">
        <f t="shared" si="144"/>
        <v/>
      </c>
      <c r="S956" s="21" t="str">
        <f t="shared" si="144"/>
        <v/>
      </c>
      <c r="T956" s="21" t="str">
        <f t="shared" si="144"/>
        <v/>
      </c>
      <c r="U956" s="21" t="str">
        <f t="shared" si="144"/>
        <v/>
      </c>
      <c r="V956" s="21" t="str">
        <f t="shared" si="144"/>
        <v/>
      </c>
      <c r="W956" s="21" t="str">
        <f t="shared" si="144"/>
        <v/>
      </c>
      <c r="X956" s="21" t="str">
        <f t="shared" si="144"/>
        <v/>
      </c>
      <c r="Y956" s="21" t="str">
        <f t="shared" si="144"/>
        <v/>
      </c>
      <c r="Z956" s="21" t="str">
        <f t="shared" si="144"/>
        <v/>
      </c>
      <c r="AA956" s="21" t="str">
        <f t="shared" si="144"/>
        <v/>
      </c>
      <c r="AB956" s="38" t="str">
        <f t="shared" si="144"/>
        <v/>
      </c>
      <c r="AD956" s="36" t="str">
        <f>IF($N956="", "", IFERROR(INDEX(Campaigns!$D$11:$D$380, MATCH($N956, Campaigns!$E$11:$E$380, 0)), ""))</f>
        <v/>
      </c>
      <c r="AE956" s="38" t="str">
        <f>IF(COUNTIF($Q956:$AB956, "X")=0, "", IFERROR(INDEX('Intro &amp; Setup'!$T$17:$T$28, MATCH(INDEX($Q$10:$AB$10, $AC956, MATCH("X", $Q956:$AB956, 0)), 'Intro &amp; Setup'!$AA$17:$AA$28, 0)), ""))</f>
        <v/>
      </c>
      <c r="AG956" s="84" t="str">
        <f t="shared" si="139"/>
        <v/>
      </c>
      <c r="AI956" s="36">
        <f t="shared" si="140"/>
        <v>0</v>
      </c>
      <c r="AK956" s="36" t="str">
        <f t="shared" si="141"/>
        <v/>
      </c>
    </row>
    <row r="957" spans="1:37" x14ac:dyDescent="0.25">
      <c r="A957" s="34"/>
      <c r="B957" s="55"/>
      <c r="C957" s="56"/>
      <c r="D957" s="56"/>
      <c r="E957" s="56"/>
      <c r="F957" s="56"/>
      <c r="G957" s="57"/>
      <c r="H957" s="57"/>
      <c r="I957" s="58"/>
      <c r="J957" s="34"/>
      <c r="L957" s="36" t="str">
        <f>IF($B957="", "", IFERROR(FIND(Campaigns!$Q$4, $B957), ""))</f>
        <v/>
      </c>
      <c r="M957" s="73" t="str">
        <f t="shared" si="136"/>
        <v/>
      </c>
      <c r="N957" s="74" t="str">
        <f t="shared" si="137"/>
        <v/>
      </c>
      <c r="O957" s="22" t="str">
        <f t="shared" si="138"/>
        <v/>
      </c>
      <c r="Q957" s="20" t="str">
        <f t="shared" si="143"/>
        <v/>
      </c>
      <c r="R957" s="21" t="str">
        <f t="shared" si="144"/>
        <v/>
      </c>
      <c r="S957" s="21" t="str">
        <f t="shared" si="144"/>
        <v/>
      </c>
      <c r="T957" s="21" t="str">
        <f t="shared" si="144"/>
        <v/>
      </c>
      <c r="U957" s="21" t="str">
        <f t="shared" si="144"/>
        <v/>
      </c>
      <c r="V957" s="21" t="str">
        <f t="shared" si="144"/>
        <v/>
      </c>
      <c r="W957" s="21" t="str">
        <f t="shared" si="144"/>
        <v/>
      </c>
      <c r="X957" s="21" t="str">
        <f t="shared" si="144"/>
        <v/>
      </c>
      <c r="Y957" s="21" t="str">
        <f t="shared" si="144"/>
        <v/>
      </c>
      <c r="Z957" s="21" t="str">
        <f t="shared" si="144"/>
        <v/>
      </c>
      <c r="AA957" s="21" t="str">
        <f t="shared" si="144"/>
        <v/>
      </c>
      <c r="AB957" s="38" t="str">
        <f t="shared" si="144"/>
        <v/>
      </c>
      <c r="AD957" s="36" t="str">
        <f>IF($N957="", "", IFERROR(INDEX(Campaigns!$D$11:$D$380, MATCH($N957, Campaigns!$E$11:$E$380, 0)), ""))</f>
        <v/>
      </c>
      <c r="AE957" s="38" t="str">
        <f>IF(COUNTIF($Q957:$AB957, "X")=0, "", IFERROR(INDEX('Intro &amp; Setup'!$T$17:$T$28, MATCH(INDEX($Q$10:$AB$10, $AC957, MATCH("X", $Q957:$AB957, 0)), 'Intro &amp; Setup'!$AA$17:$AA$28, 0)), ""))</f>
        <v/>
      </c>
      <c r="AG957" s="84" t="str">
        <f t="shared" si="139"/>
        <v/>
      </c>
      <c r="AI957" s="36">
        <f t="shared" si="140"/>
        <v>0</v>
      </c>
      <c r="AK957" s="36" t="str">
        <f t="shared" si="141"/>
        <v/>
      </c>
    </row>
    <row r="958" spans="1:37" x14ac:dyDescent="0.25">
      <c r="A958" s="34"/>
      <c r="B958" s="55"/>
      <c r="C958" s="56"/>
      <c r="D958" s="56"/>
      <c r="E958" s="56"/>
      <c r="F958" s="56"/>
      <c r="G958" s="57"/>
      <c r="H958" s="57"/>
      <c r="I958" s="58"/>
      <c r="J958" s="34"/>
      <c r="L958" s="36" t="str">
        <f>IF($B958="", "", IFERROR(FIND(Campaigns!$Q$4, $B958), ""))</f>
        <v/>
      </c>
      <c r="M958" s="73" t="str">
        <f t="shared" si="136"/>
        <v/>
      </c>
      <c r="N958" s="74" t="str">
        <f t="shared" si="137"/>
        <v/>
      </c>
      <c r="O958" s="22" t="str">
        <f t="shared" si="138"/>
        <v/>
      </c>
      <c r="Q958" s="20" t="str">
        <f t="shared" si="143"/>
        <v/>
      </c>
      <c r="R958" s="21" t="str">
        <f t="shared" si="144"/>
        <v/>
      </c>
      <c r="S958" s="21" t="str">
        <f t="shared" si="144"/>
        <v/>
      </c>
      <c r="T958" s="21" t="str">
        <f t="shared" si="144"/>
        <v/>
      </c>
      <c r="U958" s="21" t="str">
        <f t="shared" si="144"/>
        <v/>
      </c>
      <c r="V958" s="21" t="str">
        <f t="shared" si="144"/>
        <v/>
      </c>
      <c r="W958" s="21" t="str">
        <f t="shared" si="144"/>
        <v/>
      </c>
      <c r="X958" s="21" t="str">
        <f t="shared" si="144"/>
        <v/>
      </c>
      <c r="Y958" s="21" t="str">
        <f t="shared" si="144"/>
        <v/>
      </c>
      <c r="Z958" s="21" t="str">
        <f t="shared" si="144"/>
        <v/>
      </c>
      <c r="AA958" s="21" t="str">
        <f t="shared" si="144"/>
        <v/>
      </c>
      <c r="AB958" s="38" t="str">
        <f t="shared" si="144"/>
        <v/>
      </c>
      <c r="AD958" s="36" t="str">
        <f>IF($N958="", "", IFERROR(INDEX(Campaigns!$D$11:$D$380, MATCH($N958, Campaigns!$E$11:$E$380, 0)), ""))</f>
        <v/>
      </c>
      <c r="AE958" s="38" t="str">
        <f>IF(COUNTIF($Q958:$AB958, "X")=0, "", IFERROR(INDEX('Intro &amp; Setup'!$T$17:$T$28, MATCH(INDEX($Q$10:$AB$10, $AC958, MATCH("X", $Q958:$AB958, 0)), 'Intro &amp; Setup'!$AA$17:$AA$28, 0)), ""))</f>
        <v/>
      </c>
      <c r="AG958" s="84" t="str">
        <f t="shared" si="139"/>
        <v/>
      </c>
      <c r="AI958" s="36">
        <f t="shared" si="140"/>
        <v>0</v>
      </c>
      <c r="AK958" s="36" t="str">
        <f t="shared" si="141"/>
        <v/>
      </c>
    </row>
    <row r="959" spans="1:37" x14ac:dyDescent="0.25">
      <c r="A959" s="34"/>
      <c r="B959" s="55"/>
      <c r="C959" s="56"/>
      <c r="D959" s="56"/>
      <c r="E959" s="56"/>
      <c r="F959" s="56"/>
      <c r="G959" s="57"/>
      <c r="H959" s="57"/>
      <c r="I959" s="58"/>
      <c r="J959" s="34"/>
      <c r="L959" s="36" t="str">
        <f>IF($B959="", "", IFERROR(FIND(Campaigns!$Q$4, $B959), ""))</f>
        <v/>
      </c>
      <c r="M959" s="73" t="str">
        <f t="shared" si="136"/>
        <v/>
      </c>
      <c r="N959" s="74" t="str">
        <f t="shared" si="137"/>
        <v/>
      </c>
      <c r="O959" s="22" t="str">
        <f t="shared" si="138"/>
        <v/>
      </c>
      <c r="Q959" s="20" t="str">
        <f t="shared" si="143"/>
        <v/>
      </c>
      <c r="R959" s="21" t="str">
        <f t="shared" si="144"/>
        <v/>
      </c>
      <c r="S959" s="21" t="str">
        <f t="shared" si="144"/>
        <v/>
      </c>
      <c r="T959" s="21" t="str">
        <f t="shared" si="144"/>
        <v/>
      </c>
      <c r="U959" s="21" t="str">
        <f t="shared" si="144"/>
        <v/>
      </c>
      <c r="V959" s="21" t="str">
        <f t="shared" si="144"/>
        <v/>
      </c>
      <c r="W959" s="21" t="str">
        <f t="shared" si="144"/>
        <v/>
      </c>
      <c r="X959" s="21" t="str">
        <f t="shared" si="144"/>
        <v/>
      </c>
      <c r="Y959" s="21" t="str">
        <f t="shared" si="144"/>
        <v/>
      </c>
      <c r="Z959" s="21" t="str">
        <f t="shared" si="144"/>
        <v/>
      </c>
      <c r="AA959" s="21" t="str">
        <f t="shared" si="144"/>
        <v/>
      </c>
      <c r="AB959" s="38" t="str">
        <f t="shared" si="144"/>
        <v/>
      </c>
      <c r="AD959" s="36" t="str">
        <f>IF($N959="", "", IFERROR(INDEX(Campaigns!$D$11:$D$380, MATCH($N959, Campaigns!$E$11:$E$380, 0)), ""))</f>
        <v/>
      </c>
      <c r="AE959" s="38" t="str">
        <f>IF(COUNTIF($Q959:$AB959, "X")=0, "", IFERROR(INDEX('Intro &amp; Setup'!$T$17:$T$28, MATCH(INDEX($Q$10:$AB$10, $AC959, MATCH("X", $Q959:$AB959, 0)), 'Intro &amp; Setup'!$AA$17:$AA$28, 0)), ""))</f>
        <v/>
      </c>
      <c r="AG959" s="84" t="str">
        <f t="shared" si="139"/>
        <v/>
      </c>
      <c r="AI959" s="36">
        <f t="shared" si="140"/>
        <v>0</v>
      </c>
      <c r="AK959" s="36" t="str">
        <f t="shared" si="141"/>
        <v/>
      </c>
    </row>
    <row r="960" spans="1:37" x14ac:dyDescent="0.25">
      <c r="A960" s="34"/>
      <c r="B960" s="55"/>
      <c r="C960" s="56"/>
      <c r="D960" s="56"/>
      <c r="E960" s="56"/>
      <c r="F960" s="56"/>
      <c r="G960" s="57"/>
      <c r="H960" s="57"/>
      <c r="I960" s="58"/>
      <c r="J960" s="34"/>
      <c r="L960" s="36" t="str">
        <f>IF($B960="", "", IFERROR(FIND(Campaigns!$Q$4, $B960), ""))</f>
        <v/>
      </c>
      <c r="M960" s="73" t="str">
        <f t="shared" si="136"/>
        <v/>
      </c>
      <c r="N960" s="74" t="str">
        <f t="shared" si="137"/>
        <v/>
      </c>
      <c r="O960" s="22" t="str">
        <f t="shared" si="138"/>
        <v/>
      </c>
      <c r="Q960" s="20" t="str">
        <f t="shared" si="143"/>
        <v/>
      </c>
      <c r="R960" s="21" t="str">
        <f t="shared" si="144"/>
        <v/>
      </c>
      <c r="S960" s="21" t="str">
        <f t="shared" si="144"/>
        <v/>
      </c>
      <c r="T960" s="21" t="str">
        <f t="shared" si="144"/>
        <v/>
      </c>
      <c r="U960" s="21" t="str">
        <f t="shared" si="144"/>
        <v/>
      </c>
      <c r="V960" s="21" t="str">
        <f t="shared" si="144"/>
        <v/>
      </c>
      <c r="W960" s="21" t="str">
        <f t="shared" si="144"/>
        <v/>
      </c>
      <c r="X960" s="21" t="str">
        <f t="shared" si="144"/>
        <v/>
      </c>
      <c r="Y960" s="21" t="str">
        <f t="shared" si="144"/>
        <v/>
      </c>
      <c r="Z960" s="21" t="str">
        <f t="shared" si="144"/>
        <v/>
      </c>
      <c r="AA960" s="21" t="str">
        <f t="shared" si="144"/>
        <v/>
      </c>
      <c r="AB960" s="38" t="str">
        <f t="shared" si="144"/>
        <v/>
      </c>
      <c r="AD960" s="36" t="str">
        <f>IF($N960="", "", IFERROR(INDEX(Campaigns!$D$11:$D$380, MATCH($N960, Campaigns!$E$11:$E$380, 0)), ""))</f>
        <v/>
      </c>
      <c r="AE960" s="38" t="str">
        <f>IF(COUNTIF($Q960:$AB960, "X")=0, "", IFERROR(INDEX('Intro &amp; Setup'!$T$17:$T$28, MATCH(INDEX($Q$10:$AB$10, $AC960, MATCH("X", $Q960:$AB960, 0)), 'Intro &amp; Setup'!$AA$17:$AA$28, 0)), ""))</f>
        <v/>
      </c>
      <c r="AG960" s="84" t="str">
        <f t="shared" si="139"/>
        <v/>
      </c>
      <c r="AI960" s="36">
        <f t="shared" si="140"/>
        <v>0</v>
      </c>
      <c r="AK960" s="36" t="str">
        <f t="shared" si="141"/>
        <v/>
      </c>
    </row>
    <row r="961" spans="1:37" x14ac:dyDescent="0.25">
      <c r="A961" s="34"/>
      <c r="B961" s="55"/>
      <c r="C961" s="56"/>
      <c r="D961" s="56"/>
      <c r="E961" s="56"/>
      <c r="F961" s="56"/>
      <c r="G961" s="57"/>
      <c r="H961" s="57"/>
      <c r="I961" s="58"/>
      <c r="J961" s="34"/>
      <c r="L961" s="36" t="str">
        <f>IF($B961="", "", IFERROR(FIND(Campaigns!$Q$4, $B961), ""))</f>
        <v/>
      </c>
      <c r="M961" s="73" t="str">
        <f t="shared" si="136"/>
        <v/>
      </c>
      <c r="N961" s="74" t="str">
        <f t="shared" si="137"/>
        <v/>
      </c>
      <c r="O961" s="22" t="str">
        <f t="shared" si="138"/>
        <v/>
      </c>
      <c r="Q961" s="20" t="str">
        <f t="shared" si="143"/>
        <v/>
      </c>
      <c r="R961" s="21" t="str">
        <f t="shared" si="144"/>
        <v/>
      </c>
      <c r="S961" s="21" t="str">
        <f t="shared" si="144"/>
        <v/>
      </c>
      <c r="T961" s="21" t="str">
        <f t="shared" si="144"/>
        <v/>
      </c>
      <c r="U961" s="21" t="str">
        <f t="shared" si="144"/>
        <v/>
      </c>
      <c r="V961" s="21" t="str">
        <f t="shared" si="144"/>
        <v/>
      </c>
      <c r="W961" s="21" t="str">
        <f t="shared" si="144"/>
        <v/>
      </c>
      <c r="X961" s="21" t="str">
        <f t="shared" si="144"/>
        <v/>
      </c>
      <c r="Y961" s="21" t="str">
        <f t="shared" si="144"/>
        <v/>
      </c>
      <c r="Z961" s="21" t="str">
        <f t="shared" si="144"/>
        <v/>
      </c>
      <c r="AA961" s="21" t="str">
        <f t="shared" si="144"/>
        <v/>
      </c>
      <c r="AB961" s="38" t="str">
        <f t="shared" si="144"/>
        <v/>
      </c>
      <c r="AD961" s="36" t="str">
        <f>IF($N961="", "", IFERROR(INDEX(Campaigns!$D$11:$D$380, MATCH($N961, Campaigns!$E$11:$E$380, 0)), ""))</f>
        <v/>
      </c>
      <c r="AE961" s="38" t="str">
        <f>IF(COUNTIF($Q961:$AB961, "X")=0, "", IFERROR(INDEX('Intro &amp; Setup'!$T$17:$T$28, MATCH(INDEX($Q$10:$AB$10, $AC961, MATCH("X", $Q961:$AB961, 0)), 'Intro &amp; Setup'!$AA$17:$AA$28, 0)), ""))</f>
        <v/>
      </c>
      <c r="AG961" s="84" t="str">
        <f t="shared" si="139"/>
        <v/>
      </c>
      <c r="AI961" s="36">
        <f t="shared" si="140"/>
        <v>0</v>
      </c>
      <c r="AK961" s="36" t="str">
        <f t="shared" si="141"/>
        <v/>
      </c>
    </row>
    <row r="962" spans="1:37" x14ac:dyDescent="0.25">
      <c r="A962" s="34"/>
      <c r="B962" s="55"/>
      <c r="C962" s="56"/>
      <c r="D962" s="56"/>
      <c r="E962" s="56"/>
      <c r="F962" s="56"/>
      <c r="G962" s="57"/>
      <c r="H962" s="57"/>
      <c r="I962" s="58"/>
      <c r="J962" s="34"/>
      <c r="L962" s="36" t="str">
        <f>IF($B962="", "", IFERROR(FIND(Campaigns!$Q$4, $B962), ""))</f>
        <v/>
      </c>
      <c r="M962" s="73" t="str">
        <f t="shared" si="136"/>
        <v/>
      </c>
      <c r="N962" s="74" t="str">
        <f t="shared" si="137"/>
        <v/>
      </c>
      <c r="O962" s="22" t="str">
        <f t="shared" si="138"/>
        <v/>
      </c>
      <c r="Q962" s="20" t="str">
        <f t="shared" si="143"/>
        <v/>
      </c>
      <c r="R962" s="21" t="str">
        <f t="shared" si="144"/>
        <v/>
      </c>
      <c r="S962" s="21" t="str">
        <f t="shared" si="144"/>
        <v/>
      </c>
      <c r="T962" s="21" t="str">
        <f t="shared" si="144"/>
        <v/>
      </c>
      <c r="U962" s="21" t="str">
        <f t="shared" si="144"/>
        <v/>
      </c>
      <c r="V962" s="21" t="str">
        <f t="shared" si="144"/>
        <v/>
      </c>
      <c r="W962" s="21" t="str">
        <f t="shared" si="144"/>
        <v/>
      </c>
      <c r="X962" s="21" t="str">
        <f t="shared" si="144"/>
        <v/>
      </c>
      <c r="Y962" s="21" t="str">
        <f t="shared" si="144"/>
        <v/>
      </c>
      <c r="Z962" s="21" t="str">
        <f t="shared" si="144"/>
        <v/>
      </c>
      <c r="AA962" s="21" t="str">
        <f t="shared" si="144"/>
        <v/>
      </c>
      <c r="AB962" s="38" t="str">
        <f t="shared" si="144"/>
        <v/>
      </c>
      <c r="AD962" s="36" t="str">
        <f>IF($N962="", "", IFERROR(INDEX(Campaigns!$D$11:$D$380, MATCH($N962, Campaigns!$E$11:$E$380, 0)), ""))</f>
        <v/>
      </c>
      <c r="AE962" s="38" t="str">
        <f>IF(COUNTIF($Q962:$AB962, "X")=0, "", IFERROR(INDEX('Intro &amp; Setup'!$T$17:$T$28, MATCH(INDEX($Q$10:$AB$10, $AC962, MATCH("X", $Q962:$AB962, 0)), 'Intro &amp; Setup'!$AA$17:$AA$28, 0)), ""))</f>
        <v/>
      </c>
      <c r="AG962" s="84" t="str">
        <f t="shared" si="139"/>
        <v/>
      </c>
      <c r="AI962" s="36">
        <f t="shared" si="140"/>
        <v>0</v>
      </c>
      <c r="AK962" s="36" t="str">
        <f t="shared" si="141"/>
        <v/>
      </c>
    </row>
    <row r="963" spans="1:37" x14ac:dyDescent="0.25">
      <c r="A963" s="34"/>
      <c r="B963" s="55"/>
      <c r="C963" s="56"/>
      <c r="D963" s="56"/>
      <c r="E963" s="56"/>
      <c r="F963" s="56"/>
      <c r="G963" s="57"/>
      <c r="H963" s="57"/>
      <c r="I963" s="58"/>
      <c r="J963" s="34"/>
      <c r="L963" s="36" t="str">
        <f>IF($B963="", "", IFERROR(FIND(Campaigns!$Q$4, $B963), ""))</f>
        <v/>
      </c>
      <c r="M963" s="73" t="str">
        <f t="shared" si="136"/>
        <v/>
      </c>
      <c r="N963" s="74" t="str">
        <f t="shared" si="137"/>
        <v/>
      </c>
      <c r="O963" s="22" t="str">
        <f t="shared" si="138"/>
        <v/>
      </c>
      <c r="Q963" s="20" t="str">
        <f t="shared" si="143"/>
        <v/>
      </c>
      <c r="R963" s="21" t="str">
        <f t="shared" si="144"/>
        <v/>
      </c>
      <c r="S963" s="21" t="str">
        <f t="shared" si="144"/>
        <v/>
      </c>
      <c r="T963" s="21" t="str">
        <f t="shared" si="144"/>
        <v/>
      </c>
      <c r="U963" s="21" t="str">
        <f t="shared" si="144"/>
        <v/>
      </c>
      <c r="V963" s="21" t="str">
        <f t="shared" si="144"/>
        <v/>
      </c>
      <c r="W963" s="21" t="str">
        <f t="shared" si="144"/>
        <v/>
      </c>
      <c r="X963" s="21" t="str">
        <f t="shared" si="144"/>
        <v/>
      </c>
      <c r="Y963" s="21" t="str">
        <f t="shared" si="144"/>
        <v/>
      </c>
      <c r="Z963" s="21" t="str">
        <f t="shared" si="144"/>
        <v/>
      </c>
      <c r="AA963" s="21" t="str">
        <f t="shared" si="144"/>
        <v/>
      </c>
      <c r="AB963" s="38" t="str">
        <f t="shared" si="144"/>
        <v/>
      </c>
      <c r="AD963" s="36" t="str">
        <f>IF($N963="", "", IFERROR(INDEX(Campaigns!$D$11:$D$380, MATCH($N963, Campaigns!$E$11:$E$380, 0)), ""))</f>
        <v/>
      </c>
      <c r="AE963" s="38" t="str">
        <f>IF(COUNTIF($Q963:$AB963, "X")=0, "", IFERROR(INDEX('Intro &amp; Setup'!$T$17:$T$28, MATCH(INDEX($Q$10:$AB$10, $AC963, MATCH("X", $Q963:$AB963, 0)), 'Intro &amp; Setup'!$AA$17:$AA$28, 0)), ""))</f>
        <v/>
      </c>
      <c r="AG963" s="84" t="str">
        <f t="shared" si="139"/>
        <v/>
      </c>
      <c r="AI963" s="36">
        <f t="shared" si="140"/>
        <v>0</v>
      </c>
      <c r="AK963" s="36" t="str">
        <f t="shared" si="141"/>
        <v/>
      </c>
    </row>
    <row r="964" spans="1:37" x14ac:dyDescent="0.25">
      <c r="A964" s="34"/>
      <c r="B964" s="55"/>
      <c r="C964" s="56"/>
      <c r="D964" s="56"/>
      <c r="E964" s="56"/>
      <c r="F964" s="56"/>
      <c r="G964" s="57"/>
      <c r="H964" s="57"/>
      <c r="I964" s="58"/>
      <c r="J964" s="34"/>
      <c r="L964" s="36" t="str">
        <f>IF($B964="", "", IFERROR(FIND(Campaigns!$Q$4, $B964), ""))</f>
        <v/>
      </c>
      <c r="M964" s="73" t="str">
        <f t="shared" si="136"/>
        <v/>
      </c>
      <c r="N964" s="74" t="str">
        <f t="shared" si="137"/>
        <v/>
      </c>
      <c r="O964" s="22" t="str">
        <f t="shared" si="138"/>
        <v/>
      </c>
      <c r="Q964" s="20" t="str">
        <f t="shared" si="143"/>
        <v/>
      </c>
      <c r="R964" s="21" t="str">
        <f t="shared" si="144"/>
        <v/>
      </c>
      <c r="S964" s="21" t="str">
        <f t="shared" si="144"/>
        <v/>
      </c>
      <c r="T964" s="21" t="str">
        <f t="shared" si="144"/>
        <v/>
      </c>
      <c r="U964" s="21" t="str">
        <f t="shared" si="144"/>
        <v/>
      </c>
      <c r="V964" s="21" t="str">
        <f t="shared" si="144"/>
        <v/>
      </c>
      <c r="W964" s="21" t="str">
        <f t="shared" si="144"/>
        <v/>
      </c>
      <c r="X964" s="21" t="str">
        <f t="shared" si="144"/>
        <v/>
      </c>
      <c r="Y964" s="21" t="str">
        <f t="shared" si="144"/>
        <v/>
      </c>
      <c r="Z964" s="21" t="str">
        <f t="shared" si="144"/>
        <v/>
      </c>
      <c r="AA964" s="21" t="str">
        <f t="shared" si="144"/>
        <v/>
      </c>
      <c r="AB964" s="38" t="str">
        <f t="shared" si="144"/>
        <v/>
      </c>
      <c r="AD964" s="36" t="str">
        <f>IF($N964="", "", IFERROR(INDEX(Campaigns!$D$11:$D$380, MATCH($N964, Campaigns!$E$11:$E$380, 0)), ""))</f>
        <v/>
      </c>
      <c r="AE964" s="38" t="str">
        <f>IF(COUNTIF($Q964:$AB964, "X")=0, "", IFERROR(INDEX('Intro &amp; Setup'!$T$17:$T$28, MATCH(INDEX($Q$10:$AB$10, $AC964, MATCH("X", $Q964:$AB964, 0)), 'Intro &amp; Setup'!$AA$17:$AA$28, 0)), ""))</f>
        <v/>
      </c>
      <c r="AG964" s="84" t="str">
        <f t="shared" si="139"/>
        <v/>
      </c>
      <c r="AI964" s="36">
        <f t="shared" si="140"/>
        <v>0</v>
      </c>
      <c r="AK964" s="36" t="str">
        <f t="shared" si="141"/>
        <v/>
      </c>
    </row>
    <row r="965" spans="1:37" x14ac:dyDescent="0.25">
      <c r="A965" s="34"/>
      <c r="B965" s="55"/>
      <c r="C965" s="56"/>
      <c r="D965" s="56"/>
      <c r="E965" s="56"/>
      <c r="F965" s="56"/>
      <c r="G965" s="57"/>
      <c r="H965" s="57"/>
      <c r="I965" s="58"/>
      <c r="J965" s="34"/>
      <c r="L965" s="36" t="str">
        <f>IF($B965="", "", IFERROR(FIND(Campaigns!$Q$4, $B965), ""))</f>
        <v/>
      </c>
      <c r="M965" s="73" t="str">
        <f t="shared" si="136"/>
        <v/>
      </c>
      <c r="N965" s="74" t="str">
        <f t="shared" si="137"/>
        <v/>
      </c>
      <c r="O965" s="22" t="str">
        <f t="shared" si="138"/>
        <v/>
      </c>
      <c r="Q965" s="20" t="str">
        <f t="shared" si="143"/>
        <v/>
      </c>
      <c r="R965" s="21" t="str">
        <f t="shared" si="144"/>
        <v/>
      </c>
      <c r="S965" s="21" t="str">
        <f t="shared" si="144"/>
        <v/>
      </c>
      <c r="T965" s="21" t="str">
        <f t="shared" si="144"/>
        <v/>
      </c>
      <c r="U965" s="21" t="str">
        <f t="shared" si="144"/>
        <v/>
      </c>
      <c r="V965" s="21" t="str">
        <f t="shared" si="144"/>
        <v/>
      </c>
      <c r="W965" s="21" t="str">
        <f t="shared" si="144"/>
        <v/>
      </c>
      <c r="X965" s="21" t="str">
        <f t="shared" si="144"/>
        <v/>
      </c>
      <c r="Y965" s="21" t="str">
        <f t="shared" si="144"/>
        <v/>
      </c>
      <c r="Z965" s="21" t="str">
        <f t="shared" si="144"/>
        <v/>
      </c>
      <c r="AA965" s="21" t="str">
        <f t="shared" si="144"/>
        <v/>
      </c>
      <c r="AB965" s="38" t="str">
        <f t="shared" si="144"/>
        <v/>
      </c>
      <c r="AD965" s="36" t="str">
        <f>IF($N965="", "", IFERROR(INDEX(Campaigns!$D$11:$D$380, MATCH($N965, Campaigns!$E$11:$E$380, 0)), ""))</f>
        <v/>
      </c>
      <c r="AE965" s="38" t="str">
        <f>IF(COUNTIF($Q965:$AB965, "X")=0, "", IFERROR(INDEX('Intro &amp; Setup'!$T$17:$T$28, MATCH(INDEX($Q$10:$AB$10, $AC965, MATCH("X", $Q965:$AB965, 0)), 'Intro &amp; Setup'!$AA$17:$AA$28, 0)), ""))</f>
        <v/>
      </c>
      <c r="AG965" s="84" t="str">
        <f t="shared" si="139"/>
        <v/>
      </c>
      <c r="AI965" s="36">
        <f t="shared" si="140"/>
        <v>0</v>
      </c>
      <c r="AK965" s="36" t="str">
        <f t="shared" si="141"/>
        <v/>
      </c>
    </row>
    <row r="966" spans="1:37" x14ac:dyDescent="0.25">
      <c r="A966" s="34"/>
      <c r="B966" s="55"/>
      <c r="C966" s="56"/>
      <c r="D966" s="56"/>
      <c r="E966" s="56"/>
      <c r="F966" s="56"/>
      <c r="G966" s="57"/>
      <c r="H966" s="57"/>
      <c r="I966" s="58"/>
      <c r="J966" s="34"/>
      <c r="L966" s="36" t="str">
        <f>IF($B966="", "", IFERROR(FIND(Campaigns!$Q$4, $B966), ""))</f>
        <v/>
      </c>
      <c r="M966" s="73" t="str">
        <f t="shared" si="136"/>
        <v/>
      </c>
      <c r="N966" s="74" t="str">
        <f t="shared" si="137"/>
        <v/>
      </c>
      <c r="O966" s="22" t="str">
        <f t="shared" si="138"/>
        <v/>
      </c>
      <c r="Q966" s="20" t="str">
        <f t="shared" si="143"/>
        <v/>
      </c>
      <c r="R966" s="21" t="str">
        <f t="shared" si="144"/>
        <v/>
      </c>
      <c r="S966" s="21" t="str">
        <f t="shared" si="144"/>
        <v/>
      </c>
      <c r="T966" s="21" t="str">
        <f t="shared" si="144"/>
        <v/>
      </c>
      <c r="U966" s="21" t="str">
        <f t="shared" si="144"/>
        <v/>
      </c>
      <c r="V966" s="21" t="str">
        <f t="shared" si="144"/>
        <v/>
      </c>
      <c r="W966" s="21" t="str">
        <f t="shared" si="144"/>
        <v/>
      </c>
      <c r="X966" s="21" t="str">
        <f t="shared" si="144"/>
        <v/>
      </c>
      <c r="Y966" s="21" t="str">
        <f t="shared" si="144"/>
        <v/>
      </c>
      <c r="Z966" s="21" t="str">
        <f t="shared" si="144"/>
        <v/>
      </c>
      <c r="AA966" s="21" t="str">
        <f t="shared" si="144"/>
        <v/>
      </c>
      <c r="AB966" s="38" t="str">
        <f t="shared" si="144"/>
        <v/>
      </c>
      <c r="AD966" s="36" t="str">
        <f>IF($N966="", "", IFERROR(INDEX(Campaigns!$D$11:$D$380, MATCH($N966, Campaigns!$E$11:$E$380, 0)), ""))</f>
        <v/>
      </c>
      <c r="AE966" s="38" t="str">
        <f>IF(COUNTIF($Q966:$AB966, "X")=0, "", IFERROR(INDEX('Intro &amp; Setup'!$T$17:$T$28, MATCH(INDEX($Q$10:$AB$10, $AC966, MATCH("X", $Q966:$AB966, 0)), 'Intro &amp; Setup'!$AA$17:$AA$28, 0)), ""))</f>
        <v/>
      </c>
      <c r="AG966" s="84" t="str">
        <f t="shared" si="139"/>
        <v/>
      </c>
      <c r="AI966" s="36">
        <f t="shared" si="140"/>
        <v>0</v>
      </c>
      <c r="AK966" s="36" t="str">
        <f t="shared" si="141"/>
        <v/>
      </c>
    </row>
    <row r="967" spans="1:37" x14ac:dyDescent="0.25">
      <c r="A967" s="34"/>
      <c r="B967" s="55"/>
      <c r="C967" s="56"/>
      <c r="D967" s="56"/>
      <c r="E967" s="56"/>
      <c r="F967" s="56"/>
      <c r="G967" s="57"/>
      <c r="H967" s="57"/>
      <c r="I967" s="58"/>
      <c r="J967" s="34"/>
      <c r="L967" s="36" t="str">
        <f>IF($B967="", "", IFERROR(FIND(Campaigns!$Q$4, $B967), ""))</f>
        <v/>
      </c>
      <c r="M967" s="73" t="str">
        <f t="shared" si="136"/>
        <v/>
      </c>
      <c r="N967" s="74" t="str">
        <f t="shared" si="137"/>
        <v/>
      </c>
      <c r="O967" s="22" t="str">
        <f t="shared" si="138"/>
        <v/>
      </c>
      <c r="Q967" s="20" t="str">
        <f t="shared" si="143"/>
        <v/>
      </c>
      <c r="R967" s="21" t="str">
        <f t="shared" si="144"/>
        <v/>
      </c>
      <c r="S967" s="21" t="str">
        <f t="shared" si="144"/>
        <v/>
      </c>
      <c r="T967" s="21" t="str">
        <f t="shared" si="144"/>
        <v/>
      </c>
      <c r="U967" s="21" t="str">
        <f t="shared" si="144"/>
        <v/>
      </c>
      <c r="V967" s="21" t="str">
        <f t="shared" si="144"/>
        <v/>
      </c>
      <c r="W967" s="21" t="str">
        <f t="shared" si="144"/>
        <v/>
      </c>
      <c r="X967" s="21" t="str">
        <f t="shared" si="144"/>
        <v/>
      </c>
      <c r="Y967" s="21" t="str">
        <f t="shared" si="144"/>
        <v/>
      </c>
      <c r="Z967" s="21" t="str">
        <f t="shared" si="144"/>
        <v/>
      </c>
      <c r="AA967" s="21" t="str">
        <f t="shared" si="144"/>
        <v/>
      </c>
      <c r="AB967" s="38" t="str">
        <f t="shared" si="144"/>
        <v/>
      </c>
      <c r="AD967" s="36" t="str">
        <f>IF($N967="", "", IFERROR(INDEX(Campaigns!$D$11:$D$380, MATCH($N967, Campaigns!$E$11:$E$380, 0)), ""))</f>
        <v/>
      </c>
      <c r="AE967" s="38" t="str">
        <f>IF(COUNTIF($Q967:$AB967, "X")=0, "", IFERROR(INDEX('Intro &amp; Setup'!$T$17:$T$28, MATCH(INDEX($Q$10:$AB$10, $AC967, MATCH("X", $Q967:$AB967, 0)), 'Intro &amp; Setup'!$AA$17:$AA$28, 0)), ""))</f>
        <v/>
      </c>
      <c r="AG967" s="84" t="str">
        <f t="shared" si="139"/>
        <v/>
      </c>
      <c r="AI967" s="36">
        <f t="shared" si="140"/>
        <v>0</v>
      </c>
      <c r="AK967" s="36" t="str">
        <f t="shared" si="141"/>
        <v/>
      </c>
    </row>
    <row r="968" spans="1:37" x14ac:dyDescent="0.25">
      <c r="A968" s="34"/>
      <c r="B968" s="55"/>
      <c r="C968" s="56"/>
      <c r="D968" s="56"/>
      <c r="E968" s="56"/>
      <c r="F968" s="56"/>
      <c r="G968" s="57"/>
      <c r="H968" s="57"/>
      <c r="I968" s="58"/>
      <c r="J968" s="34"/>
      <c r="L968" s="36" t="str">
        <f>IF($B968="", "", IFERROR(FIND(Campaigns!$Q$4, $B968), ""))</f>
        <v/>
      </c>
      <c r="M968" s="73" t="str">
        <f t="shared" si="136"/>
        <v/>
      </c>
      <c r="N968" s="74" t="str">
        <f t="shared" si="137"/>
        <v/>
      </c>
      <c r="O968" s="22" t="str">
        <f t="shared" si="138"/>
        <v/>
      </c>
      <c r="Q968" s="20" t="str">
        <f t="shared" si="143"/>
        <v/>
      </c>
      <c r="R968" s="21" t="str">
        <f t="shared" si="144"/>
        <v/>
      </c>
      <c r="S968" s="21" t="str">
        <f t="shared" si="144"/>
        <v/>
      </c>
      <c r="T968" s="21" t="str">
        <f t="shared" si="144"/>
        <v/>
      </c>
      <c r="U968" s="21" t="str">
        <f t="shared" si="144"/>
        <v/>
      </c>
      <c r="V968" s="21" t="str">
        <f t="shared" si="144"/>
        <v/>
      </c>
      <c r="W968" s="21" t="str">
        <f t="shared" si="144"/>
        <v/>
      </c>
      <c r="X968" s="21" t="str">
        <f t="shared" si="144"/>
        <v/>
      </c>
      <c r="Y968" s="21" t="str">
        <f t="shared" si="144"/>
        <v/>
      </c>
      <c r="Z968" s="21" t="str">
        <f t="shared" si="144"/>
        <v/>
      </c>
      <c r="AA968" s="21" t="str">
        <f t="shared" si="144"/>
        <v/>
      </c>
      <c r="AB968" s="38" t="str">
        <f t="shared" si="144"/>
        <v/>
      </c>
      <c r="AD968" s="36" t="str">
        <f>IF($N968="", "", IFERROR(INDEX(Campaigns!$D$11:$D$380, MATCH($N968, Campaigns!$E$11:$E$380, 0)), ""))</f>
        <v/>
      </c>
      <c r="AE968" s="38" t="str">
        <f>IF(COUNTIF($Q968:$AB968, "X")=0, "", IFERROR(INDEX('Intro &amp; Setup'!$T$17:$T$28, MATCH(INDEX($Q$10:$AB$10, $AC968, MATCH("X", $Q968:$AB968, 0)), 'Intro &amp; Setup'!$AA$17:$AA$28, 0)), ""))</f>
        <v/>
      </c>
      <c r="AG968" s="84" t="str">
        <f t="shared" si="139"/>
        <v/>
      </c>
      <c r="AI968" s="36">
        <f t="shared" si="140"/>
        <v>0</v>
      </c>
      <c r="AK968" s="36" t="str">
        <f t="shared" si="141"/>
        <v/>
      </c>
    </row>
    <row r="969" spans="1:37" x14ac:dyDescent="0.25">
      <c r="A969" s="34"/>
      <c r="B969" s="55"/>
      <c r="C969" s="56"/>
      <c r="D969" s="56"/>
      <c r="E969" s="56"/>
      <c r="F969" s="56"/>
      <c r="G969" s="57"/>
      <c r="H969" s="57"/>
      <c r="I969" s="58"/>
      <c r="J969" s="34"/>
      <c r="L969" s="36" t="str">
        <f>IF($B969="", "", IFERROR(FIND(Campaigns!$Q$4, $B969), ""))</f>
        <v/>
      </c>
      <c r="M969" s="73" t="str">
        <f t="shared" si="136"/>
        <v/>
      </c>
      <c r="N969" s="74" t="str">
        <f t="shared" si="137"/>
        <v/>
      </c>
      <c r="O969" s="22" t="str">
        <f t="shared" si="138"/>
        <v/>
      </c>
      <c r="Q969" s="20" t="str">
        <f t="shared" si="143"/>
        <v/>
      </c>
      <c r="R969" s="21" t="str">
        <f t="shared" si="144"/>
        <v/>
      </c>
      <c r="S969" s="21" t="str">
        <f t="shared" si="144"/>
        <v/>
      </c>
      <c r="T969" s="21" t="str">
        <f t="shared" si="144"/>
        <v/>
      </c>
      <c r="U969" s="21" t="str">
        <f t="shared" si="144"/>
        <v/>
      </c>
      <c r="V969" s="21" t="str">
        <f t="shared" si="144"/>
        <v/>
      </c>
      <c r="W969" s="21" t="str">
        <f t="shared" si="144"/>
        <v/>
      </c>
      <c r="X969" s="21" t="str">
        <f t="shared" si="144"/>
        <v/>
      </c>
      <c r="Y969" s="21" t="str">
        <f t="shared" si="144"/>
        <v/>
      </c>
      <c r="Z969" s="21" t="str">
        <f t="shared" si="144"/>
        <v/>
      </c>
      <c r="AA969" s="21" t="str">
        <f t="shared" si="144"/>
        <v/>
      </c>
      <c r="AB969" s="38" t="str">
        <f t="shared" si="144"/>
        <v/>
      </c>
      <c r="AD969" s="36" t="str">
        <f>IF($N969="", "", IFERROR(INDEX(Campaigns!$D$11:$D$380, MATCH($N969, Campaigns!$E$11:$E$380, 0)), ""))</f>
        <v/>
      </c>
      <c r="AE969" s="38" t="str">
        <f>IF(COUNTIF($Q969:$AB969, "X")=0, "", IFERROR(INDEX('Intro &amp; Setup'!$T$17:$T$28, MATCH(INDEX($Q$10:$AB$10, $AC969, MATCH("X", $Q969:$AB969, 0)), 'Intro &amp; Setup'!$AA$17:$AA$28, 0)), ""))</f>
        <v/>
      </c>
      <c r="AG969" s="84" t="str">
        <f t="shared" si="139"/>
        <v/>
      </c>
      <c r="AI969" s="36">
        <f t="shared" si="140"/>
        <v>0</v>
      </c>
      <c r="AK969" s="36" t="str">
        <f t="shared" si="141"/>
        <v/>
      </c>
    </row>
    <row r="970" spans="1:37" x14ac:dyDescent="0.25">
      <c r="A970" s="34"/>
      <c r="B970" s="55"/>
      <c r="C970" s="56"/>
      <c r="D970" s="56"/>
      <c r="E970" s="56"/>
      <c r="F970" s="56"/>
      <c r="G970" s="57"/>
      <c r="H970" s="57"/>
      <c r="I970" s="58"/>
      <c r="J970" s="34"/>
      <c r="L970" s="36" t="str">
        <f>IF($B970="", "", IFERROR(FIND(Campaigns!$Q$4, $B970), ""))</f>
        <v/>
      </c>
      <c r="M970" s="73" t="str">
        <f t="shared" si="136"/>
        <v/>
      </c>
      <c r="N970" s="74" t="str">
        <f t="shared" si="137"/>
        <v/>
      </c>
      <c r="O970" s="22" t="str">
        <f t="shared" si="138"/>
        <v/>
      </c>
      <c r="Q970" s="20" t="str">
        <f t="shared" si="143"/>
        <v/>
      </c>
      <c r="R970" s="21" t="str">
        <f t="shared" si="144"/>
        <v/>
      </c>
      <c r="S970" s="21" t="str">
        <f t="shared" si="144"/>
        <v/>
      </c>
      <c r="T970" s="21" t="str">
        <f t="shared" si="144"/>
        <v/>
      </c>
      <c r="U970" s="21" t="str">
        <f t="shared" si="144"/>
        <v/>
      </c>
      <c r="V970" s="21" t="str">
        <f t="shared" si="144"/>
        <v/>
      </c>
      <c r="W970" s="21" t="str">
        <f t="shared" si="144"/>
        <v/>
      </c>
      <c r="X970" s="21" t="str">
        <f t="shared" si="144"/>
        <v/>
      </c>
      <c r="Y970" s="21" t="str">
        <f t="shared" si="144"/>
        <v/>
      </c>
      <c r="Z970" s="21" t="str">
        <f t="shared" si="144"/>
        <v/>
      </c>
      <c r="AA970" s="21" t="str">
        <f t="shared" si="144"/>
        <v/>
      </c>
      <c r="AB970" s="38" t="str">
        <f t="shared" si="144"/>
        <v/>
      </c>
      <c r="AD970" s="36" t="str">
        <f>IF($N970="", "", IFERROR(INDEX(Campaigns!$D$11:$D$380, MATCH($N970, Campaigns!$E$11:$E$380, 0)), ""))</f>
        <v/>
      </c>
      <c r="AE970" s="38" t="str">
        <f>IF(COUNTIF($Q970:$AB970, "X")=0, "", IFERROR(INDEX('Intro &amp; Setup'!$T$17:$T$28, MATCH(INDEX($Q$10:$AB$10, $AC970, MATCH("X", $Q970:$AB970, 0)), 'Intro &amp; Setup'!$AA$17:$AA$28, 0)), ""))</f>
        <v/>
      </c>
      <c r="AG970" s="84" t="str">
        <f t="shared" si="139"/>
        <v/>
      </c>
      <c r="AI970" s="36">
        <f t="shared" si="140"/>
        <v>0</v>
      </c>
      <c r="AK970" s="36" t="str">
        <f t="shared" si="141"/>
        <v/>
      </c>
    </row>
    <row r="971" spans="1:37" x14ac:dyDescent="0.25">
      <c r="A971" s="34"/>
      <c r="B971" s="55"/>
      <c r="C971" s="56"/>
      <c r="D971" s="56"/>
      <c r="E971" s="56"/>
      <c r="F971" s="56"/>
      <c r="G971" s="57"/>
      <c r="H971" s="57"/>
      <c r="I971" s="58"/>
      <c r="J971" s="34"/>
      <c r="L971" s="36" t="str">
        <f>IF($B971="", "", IFERROR(FIND(Campaigns!$Q$4, $B971), ""))</f>
        <v/>
      </c>
      <c r="M971" s="73" t="str">
        <f t="shared" si="136"/>
        <v/>
      </c>
      <c r="N971" s="74" t="str">
        <f t="shared" si="137"/>
        <v/>
      </c>
      <c r="O971" s="22" t="str">
        <f t="shared" si="138"/>
        <v/>
      </c>
      <c r="Q971" s="20" t="str">
        <f t="shared" si="143"/>
        <v/>
      </c>
      <c r="R971" s="21" t="str">
        <f t="shared" si="144"/>
        <v/>
      </c>
      <c r="S971" s="21" t="str">
        <f t="shared" si="144"/>
        <v/>
      </c>
      <c r="T971" s="21" t="str">
        <f t="shared" si="144"/>
        <v/>
      </c>
      <c r="U971" s="21" t="str">
        <f t="shared" si="144"/>
        <v/>
      </c>
      <c r="V971" s="21" t="str">
        <f t="shared" si="144"/>
        <v/>
      </c>
      <c r="W971" s="21" t="str">
        <f t="shared" si="144"/>
        <v/>
      </c>
      <c r="X971" s="21" t="str">
        <f t="shared" si="144"/>
        <v/>
      </c>
      <c r="Y971" s="21" t="str">
        <f t="shared" si="144"/>
        <v/>
      </c>
      <c r="Z971" s="21" t="str">
        <f t="shared" si="144"/>
        <v/>
      </c>
      <c r="AA971" s="21" t="str">
        <f t="shared" si="144"/>
        <v/>
      </c>
      <c r="AB971" s="38" t="str">
        <f t="shared" si="144"/>
        <v/>
      </c>
      <c r="AD971" s="36" t="str">
        <f>IF($N971="", "", IFERROR(INDEX(Campaigns!$D$11:$D$380, MATCH($N971, Campaigns!$E$11:$E$380, 0)), ""))</f>
        <v/>
      </c>
      <c r="AE971" s="38" t="str">
        <f>IF(COUNTIF($Q971:$AB971, "X")=0, "", IFERROR(INDEX('Intro &amp; Setup'!$T$17:$T$28, MATCH(INDEX($Q$10:$AB$10, $AC971, MATCH("X", $Q971:$AB971, 0)), 'Intro &amp; Setup'!$AA$17:$AA$28, 0)), ""))</f>
        <v/>
      </c>
      <c r="AG971" s="84" t="str">
        <f t="shared" si="139"/>
        <v/>
      </c>
      <c r="AI971" s="36">
        <f t="shared" si="140"/>
        <v>0</v>
      </c>
      <c r="AK971" s="36" t="str">
        <f t="shared" si="141"/>
        <v/>
      </c>
    </row>
    <row r="972" spans="1:37" x14ac:dyDescent="0.25">
      <c r="A972" s="34"/>
      <c r="B972" s="55"/>
      <c r="C972" s="56"/>
      <c r="D972" s="56"/>
      <c r="E972" s="56"/>
      <c r="F972" s="56"/>
      <c r="G972" s="57"/>
      <c r="H972" s="57"/>
      <c r="I972" s="58"/>
      <c r="J972" s="34"/>
      <c r="L972" s="36" t="str">
        <f>IF($B972="", "", IFERROR(FIND(Campaigns!$Q$4, $B972), ""))</f>
        <v/>
      </c>
      <c r="M972" s="73" t="str">
        <f t="shared" ref="M972:M1035" si="145">IFERROR(REPLACE($B972, 1, $L972+$L$9-1, ""), "")</f>
        <v/>
      </c>
      <c r="N972" s="74" t="str">
        <f t="shared" ref="N972:N1035" si="146">IFERROR(LEFT($M972, FIND("-", $M972)-1), "")</f>
        <v/>
      </c>
      <c r="O972" s="22" t="str">
        <f t="shared" ref="O972:O1035" si="147">IFERROR(REPLACE($M972, 1, FIND("-", $M972), ""), "")</f>
        <v/>
      </c>
      <c r="Q972" s="20" t="str">
        <f t="shared" si="143"/>
        <v/>
      </c>
      <c r="R972" s="21" t="str">
        <f t="shared" si="144"/>
        <v/>
      </c>
      <c r="S972" s="21" t="str">
        <f t="shared" si="144"/>
        <v/>
      </c>
      <c r="T972" s="21" t="str">
        <f t="shared" si="144"/>
        <v/>
      </c>
      <c r="U972" s="21" t="str">
        <f t="shared" si="144"/>
        <v/>
      </c>
      <c r="V972" s="21" t="str">
        <f t="shared" si="144"/>
        <v/>
      </c>
      <c r="W972" s="21" t="str">
        <f t="shared" si="144"/>
        <v/>
      </c>
      <c r="X972" s="21" t="str">
        <f t="shared" si="144"/>
        <v/>
      </c>
      <c r="Y972" s="21" t="str">
        <f t="shared" si="144"/>
        <v/>
      </c>
      <c r="Z972" s="21" t="str">
        <f t="shared" si="144"/>
        <v/>
      </c>
      <c r="AA972" s="21" t="str">
        <f t="shared" si="144"/>
        <v/>
      </c>
      <c r="AB972" s="38" t="str">
        <f t="shared" si="144"/>
        <v/>
      </c>
      <c r="AD972" s="36" t="str">
        <f>IF($N972="", "", IFERROR(INDEX(Campaigns!$D$11:$D$380, MATCH($N972, Campaigns!$E$11:$E$380, 0)), ""))</f>
        <v/>
      </c>
      <c r="AE972" s="38" t="str">
        <f>IF(COUNTIF($Q972:$AB972, "X")=0, "", IFERROR(INDEX('Intro &amp; Setup'!$T$17:$T$28, MATCH(INDEX($Q$10:$AB$10, $AC972, MATCH("X", $Q972:$AB972, 0)), 'Intro &amp; Setup'!$AA$17:$AA$28, 0)), ""))</f>
        <v/>
      </c>
      <c r="AG972" s="84" t="str">
        <f t="shared" ref="AG972:AG1035" si="148">IF(OR($AD972="", $AE972=""), "", _xlfn.CONCAT($AD972, "-", $AE972))</f>
        <v/>
      </c>
      <c r="AI972" s="36">
        <f t="shared" ref="AI972:AI1035" si="149">IF($AI$4=$AI$6, $C972, IF($AI$4=$AI$7, $D972, IF($AI$4=$AI$8, $F972, "")))</f>
        <v>0</v>
      </c>
      <c r="AK972" s="36" t="str">
        <f t="shared" ref="AK972:AK1035" si="150">IF($AG972="", "", "X")</f>
        <v/>
      </c>
    </row>
    <row r="973" spans="1:37" x14ac:dyDescent="0.25">
      <c r="A973" s="34"/>
      <c r="B973" s="55"/>
      <c r="C973" s="56"/>
      <c r="D973" s="56"/>
      <c r="E973" s="56"/>
      <c r="F973" s="56"/>
      <c r="G973" s="57"/>
      <c r="H973" s="57"/>
      <c r="I973" s="58"/>
      <c r="J973" s="34"/>
      <c r="L973" s="36" t="str">
        <f>IF($B973="", "", IFERROR(FIND(Campaigns!$Q$4, $B973), ""))</f>
        <v/>
      </c>
      <c r="M973" s="73" t="str">
        <f t="shared" si="145"/>
        <v/>
      </c>
      <c r="N973" s="74" t="str">
        <f t="shared" si="146"/>
        <v/>
      </c>
      <c r="O973" s="22" t="str">
        <f t="shared" si="147"/>
        <v/>
      </c>
      <c r="Q973" s="20" t="str">
        <f t="shared" si="143"/>
        <v/>
      </c>
      <c r="R973" s="21" t="str">
        <f t="shared" si="144"/>
        <v/>
      </c>
      <c r="S973" s="21" t="str">
        <f t="shared" si="144"/>
        <v/>
      </c>
      <c r="T973" s="21" t="str">
        <f t="shared" si="144"/>
        <v/>
      </c>
      <c r="U973" s="21" t="str">
        <f t="shared" si="144"/>
        <v/>
      </c>
      <c r="V973" s="21" t="str">
        <f t="shared" si="144"/>
        <v/>
      </c>
      <c r="W973" s="21" t="str">
        <f t="shared" si="144"/>
        <v/>
      </c>
      <c r="X973" s="21" t="str">
        <f t="shared" si="144"/>
        <v/>
      </c>
      <c r="Y973" s="21" t="str">
        <f t="shared" si="144"/>
        <v/>
      </c>
      <c r="Z973" s="21" t="str">
        <f t="shared" si="144"/>
        <v/>
      </c>
      <c r="AA973" s="21" t="str">
        <f t="shared" si="144"/>
        <v/>
      </c>
      <c r="AB973" s="38" t="str">
        <f t="shared" ref="R973:AB997" si="151">IFERROR(IF(AB$10="", "", IF(LEFT($O973, AB$8)=AB$10, "X", "")), "")</f>
        <v/>
      </c>
      <c r="AD973" s="36" t="str">
        <f>IF($N973="", "", IFERROR(INDEX(Campaigns!$D$11:$D$380, MATCH($N973, Campaigns!$E$11:$E$380, 0)), ""))</f>
        <v/>
      </c>
      <c r="AE973" s="38" t="str">
        <f>IF(COUNTIF($Q973:$AB973, "X")=0, "", IFERROR(INDEX('Intro &amp; Setup'!$T$17:$T$28, MATCH(INDEX($Q$10:$AB$10, $AC973, MATCH("X", $Q973:$AB973, 0)), 'Intro &amp; Setup'!$AA$17:$AA$28, 0)), ""))</f>
        <v/>
      </c>
      <c r="AG973" s="84" t="str">
        <f t="shared" si="148"/>
        <v/>
      </c>
      <c r="AI973" s="36">
        <f t="shared" si="149"/>
        <v>0</v>
      </c>
      <c r="AK973" s="36" t="str">
        <f t="shared" si="150"/>
        <v/>
      </c>
    </row>
    <row r="974" spans="1:37" x14ac:dyDescent="0.25">
      <c r="A974" s="34"/>
      <c r="B974" s="55"/>
      <c r="C974" s="56"/>
      <c r="D974" s="56"/>
      <c r="E974" s="56"/>
      <c r="F974" s="56"/>
      <c r="G974" s="57"/>
      <c r="H974" s="57"/>
      <c r="I974" s="58"/>
      <c r="J974" s="34"/>
      <c r="L974" s="36" t="str">
        <f>IF($B974="", "", IFERROR(FIND(Campaigns!$Q$4, $B974), ""))</f>
        <v/>
      </c>
      <c r="M974" s="73" t="str">
        <f t="shared" si="145"/>
        <v/>
      </c>
      <c r="N974" s="74" t="str">
        <f t="shared" si="146"/>
        <v/>
      </c>
      <c r="O974" s="22" t="str">
        <f t="shared" si="147"/>
        <v/>
      </c>
      <c r="Q974" s="20" t="str">
        <f t="shared" si="143"/>
        <v/>
      </c>
      <c r="R974" s="21" t="str">
        <f t="shared" si="151"/>
        <v/>
      </c>
      <c r="S974" s="21" t="str">
        <f t="shared" si="151"/>
        <v/>
      </c>
      <c r="T974" s="21" t="str">
        <f t="shared" si="151"/>
        <v/>
      </c>
      <c r="U974" s="21" t="str">
        <f t="shared" si="151"/>
        <v/>
      </c>
      <c r="V974" s="21" t="str">
        <f t="shared" si="151"/>
        <v/>
      </c>
      <c r="W974" s="21" t="str">
        <f t="shared" si="151"/>
        <v/>
      </c>
      <c r="X974" s="21" t="str">
        <f t="shared" si="151"/>
        <v/>
      </c>
      <c r="Y974" s="21" t="str">
        <f t="shared" si="151"/>
        <v/>
      </c>
      <c r="Z974" s="21" t="str">
        <f t="shared" si="151"/>
        <v/>
      </c>
      <c r="AA974" s="21" t="str">
        <f t="shared" si="151"/>
        <v/>
      </c>
      <c r="AB974" s="38" t="str">
        <f t="shared" si="151"/>
        <v/>
      </c>
      <c r="AD974" s="36" t="str">
        <f>IF($N974="", "", IFERROR(INDEX(Campaigns!$D$11:$D$380, MATCH($N974, Campaigns!$E$11:$E$380, 0)), ""))</f>
        <v/>
      </c>
      <c r="AE974" s="38" t="str">
        <f>IF(COUNTIF($Q974:$AB974, "X")=0, "", IFERROR(INDEX('Intro &amp; Setup'!$T$17:$T$28, MATCH(INDEX($Q$10:$AB$10, $AC974, MATCH("X", $Q974:$AB974, 0)), 'Intro &amp; Setup'!$AA$17:$AA$28, 0)), ""))</f>
        <v/>
      </c>
      <c r="AG974" s="84" t="str">
        <f t="shared" si="148"/>
        <v/>
      </c>
      <c r="AI974" s="36">
        <f t="shared" si="149"/>
        <v>0</v>
      </c>
      <c r="AK974" s="36" t="str">
        <f t="shared" si="150"/>
        <v/>
      </c>
    </row>
    <row r="975" spans="1:37" x14ac:dyDescent="0.25">
      <c r="A975" s="34"/>
      <c r="B975" s="55"/>
      <c r="C975" s="56"/>
      <c r="D975" s="56"/>
      <c r="E975" s="56"/>
      <c r="F975" s="56"/>
      <c r="G975" s="57"/>
      <c r="H975" s="57"/>
      <c r="I975" s="58"/>
      <c r="J975" s="34"/>
      <c r="L975" s="36" t="str">
        <f>IF($B975="", "", IFERROR(FIND(Campaigns!$Q$4, $B975), ""))</f>
        <v/>
      </c>
      <c r="M975" s="73" t="str">
        <f t="shared" si="145"/>
        <v/>
      </c>
      <c r="N975" s="74" t="str">
        <f t="shared" si="146"/>
        <v/>
      </c>
      <c r="O975" s="22" t="str">
        <f t="shared" si="147"/>
        <v/>
      </c>
      <c r="Q975" s="20" t="str">
        <f t="shared" si="143"/>
        <v/>
      </c>
      <c r="R975" s="21" t="str">
        <f t="shared" si="151"/>
        <v/>
      </c>
      <c r="S975" s="21" t="str">
        <f t="shared" si="151"/>
        <v/>
      </c>
      <c r="T975" s="21" t="str">
        <f t="shared" si="151"/>
        <v/>
      </c>
      <c r="U975" s="21" t="str">
        <f t="shared" si="151"/>
        <v/>
      </c>
      <c r="V975" s="21" t="str">
        <f t="shared" si="151"/>
        <v/>
      </c>
      <c r="W975" s="21" t="str">
        <f t="shared" si="151"/>
        <v/>
      </c>
      <c r="X975" s="21" t="str">
        <f t="shared" si="151"/>
        <v/>
      </c>
      <c r="Y975" s="21" t="str">
        <f t="shared" si="151"/>
        <v/>
      </c>
      <c r="Z975" s="21" t="str">
        <f t="shared" si="151"/>
        <v/>
      </c>
      <c r="AA975" s="21" t="str">
        <f t="shared" si="151"/>
        <v/>
      </c>
      <c r="AB975" s="38" t="str">
        <f t="shared" si="151"/>
        <v/>
      </c>
      <c r="AD975" s="36" t="str">
        <f>IF($N975="", "", IFERROR(INDEX(Campaigns!$D$11:$D$380, MATCH($N975, Campaigns!$E$11:$E$380, 0)), ""))</f>
        <v/>
      </c>
      <c r="AE975" s="38" t="str">
        <f>IF(COUNTIF($Q975:$AB975, "X")=0, "", IFERROR(INDEX('Intro &amp; Setup'!$T$17:$T$28, MATCH(INDEX($Q$10:$AB$10, $AC975, MATCH("X", $Q975:$AB975, 0)), 'Intro &amp; Setup'!$AA$17:$AA$28, 0)), ""))</f>
        <v/>
      </c>
      <c r="AG975" s="84" t="str">
        <f t="shared" si="148"/>
        <v/>
      </c>
      <c r="AI975" s="36">
        <f t="shared" si="149"/>
        <v>0</v>
      </c>
      <c r="AK975" s="36" t="str">
        <f t="shared" si="150"/>
        <v/>
      </c>
    </row>
    <row r="976" spans="1:37" x14ac:dyDescent="0.25">
      <c r="A976" s="34"/>
      <c r="B976" s="55"/>
      <c r="C976" s="56"/>
      <c r="D976" s="56"/>
      <c r="E976" s="56"/>
      <c r="F976" s="56"/>
      <c r="G976" s="57"/>
      <c r="H976" s="57"/>
      <c r="I976" s="58"/>
      <c r="J976" s="34"/>
      <c r="L976" s="36" t="str">
        <f>IF($B976="", "", IFERROR(FIND(Campaigns!$Q$4, $B976), ""))</f>
        <v/>
      </c>
      <c r="M976" s="73" t="str">
        <f t="shared" si="145"/>
        <v/>
      </c>
      <c r="N976" s="74" t="str">
        <f t="shared" si="146"/>
        <v/>
      </c>
      <c r="O976" s="22" t="str">
        <f t="shared" si="147"/>
        <v/>
      </c>
      <c r="Q976" s="20" t="str">
        <f t="shared" si="143"/>
        <v/>
      </c>
      <c r="R976" s="21" t="str">
        <f t="shared" si="151"/>
        <v/>
      </c>
      <c r="S976" s="21" t="str">
        <f t="shared" si="151"/>
        <v/>
      </c>
      <c r="T976" s="21" t="str">
        <f t="shared" si="151"/>
        <v/>
      </c>
      <c r="U976" s="21" t="str">
        <f t="shared" si="151"/>
        <v/>
      </c>
      <c r="V976" s="21" t="str">
        <f t="shared" si="151"/>
        <v/>
      </c>
      <c r="W976" s="21" t="str">
        <f t="shared" si="151"/>
        <v/>
      </c>
      <c r="X976" s="21" t="str">
        <f t="shared" si="151"/>
        <v/>
      </c>
      <c r="Y976" s="21" t="str">
        <f t="shared" si="151"/>
        <v/>
      </c>
      <c r="Z976" s="21" t="str">
        <f t="shared" si="151"/>
        <v/>
      </c>
      <c r="AA976" s="21" t="str">
        <f t="shared" si="151"/>
        <v/>
      </c>
      <c r="AB976" s="38" t="str">
        <f t="shared" si="151"/>
        <v/>
      </c>
      <c r="AD976" s="36" t="str">
        <f>IF($N976="", "", IFERROR(INDEX(Campaigns!$D$11:$D$380, MATCH($N976, Campaigns!$E$11:$E$380, 0)), ""))</f>
        <v/>
      </c>
      <c r="AE976" s="38" t="str">
        <f>IF(COUNTIF($Q976:$AB976, "X")=0, "", IFERROR(INDEX('Intro &amp; Setup'!$T$17:$T$28, MATCH(INDEX($Q$10:$AB$10, $AC976, MATCH("X", $Q976:$AB976, 0)), 'Intro &amp; Setup'!$AA$17:$AA$28, 0)), ""))</f>
        <v/>
      </c>
      <c r="AG976" s="84" t="str">
        <f t="shared" si="148"/>
        <v/>
      </c>
      <c r="AI976" s="36">
        <f t="shared" si="149"/>
        <v>0</v>
      </c>
      <c r="AK976" s="36" t="str">
        <f t="shared" si="150"/>
        <v/>
      </c>
    </row>
    <row r="977" spans="1:37" x14ac:dyDescent="0.25">
      <c r="A977" s="34"/>
      <c r="B977" s="55"/>
      <c r="C977" s="56"/>
      <c r="D977" s="56"/>
      <c r="E977" s="56"/>
      <c r="F977" s="56"/>
      <c r="G977" s="57"/>
      <c r="H977" s="57"/>
      <c r="I977" s="58"/>
      <c r="J977" s="34"/>
      <c r="L977" s="36" t="str">
        <f>IF($B977="", "", IFERROR(FIND(Campaigns!$Q$4, $B977), ""))</f>
        <v/>
      </c>
      <c r="M977" s="73" t="str">
        <f t="shared" si="145"/>
        <v/>
      </c>
      <c r="N977" s="74" t="str">
        <f t="shared" si="146"/>
        <v/>
      </c>
      <c r="O977" s="22" t="str">
        <f t="shared" si="147"/>
        <v/>
      </c>
      <c r="Q977" s="20" t="str">
        <f t="shared" si="143"/>
        <v/>
      </c>
      <c r="R977" s="21" t="str">
        <f t="shared" si="151"/>
        <v/>
      </c>
      <c r="S977" s="21" t="str">
        <f t="shared" si="151"/>
        <v/>
      </c>
      <c r="T977" s="21" t="str">
        <f t="shared" si="151"/>
        <v/>
      </c>
      <c r="U977" s="21" t="str">
        <f t="shared" si="151"/>
        <v/>
      </c>
      <c r="V977" s="21" t="str">
        <f t="shared" si="151"/>
        <v/>
      </c>
      <c r="W977" s="21" t="str">
        <f t="shared" si="151"/>
        <v/>
      </c>
      <c r="X977" s="21" t="str">
        <f t="shared" si="151"/>
        <v/>
      </c>
      <c r="Y977" s="21" t="str">
        <f t="shared" si="151"/>
        <v/>
      </c>
      <c r="Z977" s="21" t="str">
        <f t="shared" si="151"/>
        <v/>
      </c>
      <c r="AA977" s="21" t="str">
        <f t="shared" si="151"/>
        <v/>
      </c>
      <c r="AB977" s="38" t="str">
        <f t="shared" si="151"/>
        <v/>
      </c>
      <c r="AD977" s="36" t="str">
        <f>IF($N977="", "", IFERROR(INDEX(Campaigns!$D$11:$D$380, MATCH($N977, Campaigns!$E$11:$E$380, 0)), ""))</f>
        <v/>
      </c>
      <c r="AE977" s="38" t="str">
        <f>IF(COUNTIF($Q977:$AB977, "X")=0, "", IFERROR(INDEX('Intro &amp; Setup'!$T$17:$T$28, MATCH(INDEX($Q$10:$AB$10, $AC977, MATCH("X", $Q977:$AB977, 0)), 'Intro &amp; Setup'!$AA$17:$AA$28, 0)), ""))</f>
        <v/>
      </c>
      <c r="AG977" s="84" t="str">
        <f t="shared" si="148"/>
        <v/>
      </c>
      <c r="AI977" s="36">
        <f t="shared" si="149"/>
        <v>0</v>
      </c>
      <c r="AK977" s="36" t="str">
        <f t="shared" si="150"/>
        <v/>
      </c>
    </row>
    <row r="978" spans="1:37" x14ac:dyDescent="0.25">
      <c r="A978" s="34"/>
      <c r="B978" s="55"/>
      <c r="C978" s="56"/>
      <c r="D978" s="56"/>
      <c r="E978" s="56"/>
      <c r="F978" s="56"/>
      <c r="G978" s="57"/>
      <c r="H978" s="57"/>
      <c r="I978" s="58"/>
      <c r="J978" s="34"/>
      <c r="L978" s="36" t="str">
        <f>IF($B978="", "", IFERROR(FIND(Campaigns!$Q$4, $B978), ""))</f>
        <v/>
      </c>
      <c r="M978" s="73" t="str">
        <f t="shared" si="145"/>
        <v/>
      </c>
      <c r="N978" s="74" t="str">
        <f t="shared" si="146"/>
        <v/>
      </c>
      <c r="O978" s="22" t="str">
        <f t="shared" si="147"/>
        <v/>
      </c>
      <c r="Q978" s="20" t="str">
        <f t="shared" si="143"/>
        <v/>
      </c>
      <c r="R978" s="21" t="str">
        <f t="shared" si="151"/>
        <v/>
      </c>
      <c r="S978" s="21" t="str">
        <f t="shared" si="151"/>
        <v/>
      </c>
      <c r="T978" s="21" t="str">
        <f t="shared" si="151"/>
        <v/>
      </c>
      <c r="U978" s="21" t="str">
        <f t="shared" si="151"/>
        <v/>
      </c>
      <c r="V978" s="21" t="str">
        <f t="shared" si="151"/>
        <v/>
      </c>
      <c r="W978" s="21" t="str">
        <f t="shared" si="151"/>
        <v/>
      </c>
      <c r="X978" s="21" t="str">
        <f t="shared" si="151"/>
        <v/>
      </c>
      <c r="Y978" s="21" t="str">
        <f t="shared" si="151"/>
        <v/>
      </c>
      <c r="Z978" s="21" t="str">
        <f t="shared" si="151"/>
        <v/>
      </c>
      <c r="AA978" s="21" t="str">
        <f t="shared" si="151"/>
        <v/>
      </c>
      <c r="AB978" s="38" t="str">
        <f t="shared" si="151"/>
        <v/>
      </c>
      <c r="AD978" s="36" t="str">
        <f>IF($N978="", "", IFERROR(INDEX(Campaigns!$D$11:$D$380, MATCH($N978, Campaigns!$E$11:$E$380, 0)), ""))</f>
        <v/>
      </c>
      <c r="AE978" s="38" t="str">
        <f>IF(COUNTIF($Q978:$AB978, "X")=0, "", IFERROR(INDEX('Intro &amp; Setup'!$T$17:$T$28, MATCH(INDEX($Q$10:$AB$10, $AC978, MATCH("X", $Q978:$AB978, 0)), 'Intro &amp; Setup'!$AA$17:$AA$28, 0)), ""))</f>
        <v/>
      </c>
      <c r="AG978" s="84" t="str">
        <f t="shared" si="148"/>
        <v/>
      </c>
      <c r="AI978" s="36">
        <f t="shared" si="149"/>
        <v>0</v>
      </c>
      <c r="AK978" s="36" t="str">
        <f t="shared" si="150"/>
        <v/>
      </c>
    </row>
    <row r="979" spans="1:37" x14ac:dyDescent="0.25">
      <c r="A979" s="34"/>
      <c r="B979" s="55"/>
      <c r="C979" s="56"/>
      <c r="D979" s="56"/>
      <c r="E979" s="56"/>
      <c r="F979" s="56"/>
      <c r="G979" s="57"/>
      <c r="H979" s="57"/>
      <c r="I979" s="58"/>
      <c r="J979" s="34"/>
      <c r="L979" s="36" t="str">
        <f>IF($B979="", "", IFERROR(FIND(Campaigns!$Q$4, $B979), ""))</f>
        <v/>
      </c>
      <c r="M979" s="73" t="str">
        <f t="shared" si="145"/>
        <v/>
      </c>
      <c r="N979" s="74" t="str">
        <f t="shared" si="146"/>
        <v/>
      </c>
      <c r="O979" s="22" t="str">
        <f t="shared" si="147"/>
        <v/>
      </c>
      <c r="Q979" s="20" t="str">
        <f t="shared" si="143"/>
        <v/>
      </c>
      <c r="R979" s="21" t="str">
        <f t="shared" si="151"/>
        <v/>
      </c>
      <c r="S979" s="21" t="str">
        <f t="shared" si="151"/>
        <v/>
      </c>
      <c r="T979" s="21" t="str">
        <f t="shared" si="151"/>
        <v/>
      </c>
      <c r="U979" s="21" t="str">
        <f t="shared" si="151"/>
        <v/>
      </c>
      <c r="V979" s="21" t="str">
        <f t="shared" si="151"/>
        <v/>
      </c>
      <c r="W979" s="21" t="str">
        <f t="shared" si="151"/>
        <v/>
      </c>
      <c r="X979" s="21" t="str">
        <f t="shared" si="151"/>
        <v/>
      </c>
      <c r="Y979" s="21" t="str">
        <f t="shared" si="151"/>
        <v/>
      </c>
      <c r="Z979" s="21" t="str">
        <f t="shared" si="151"/>
        <v/>
      </c>
      <c r="AA979" s="21" t="str">
        <f t="shared" si="151"/>
        <v/>
      </c>
      <c r="AB979" s="38" t="str">
        <f t="shared" si="151"/>
        <v/>
      </c>
      <c r="AD979" s="36" t="str">
        <f>IF($N979="", "", IFERROR(INDEX(Campaigns!$D$11:$D$380, MATCH($N979, Campaigns!$E$11:$E$380, 0)), ""))</f>
        <v/>
      </c>
      <c r="AE979" s="38" t="str">
        <f>IF(COUNTIF($Q979:$AB979, "X")=0, "", IFERROR(INDEX('Intro &amp; Setup'!$T$17:$T$28, MATCH(INDEX($Q$10:$AB$10, $AC979, MATCH("X", $Q979:$AB979, 0)), 'Intro &amp; Setup'!$AA$17:$AA$28, 0)), ""))</f>
        <v/>
      </c>
      <c r="AG979" s="84" t="str">
        <f t="shared" si="148"/>
        <v/>
      </c>
      <c r="AI979" s="36">
        <f t="shared" si="149"/>
        <v>0</v>
      </c>
      <c r="AK979" s="36" t="str">
        <f t="shared" si="150"/>
        <v/>
      </c>
    </row>
    <row r="980" spans="1:37" x14ac:dyDescent="0.25">
      <c r="A980" s="34"/>
      <c r="B980" s="55"/>
      <c r="C980" s="56"/>
      <c r="D980" s="56"/>
      <c r="E980" s="56"/>
      <c r="F980" s="56"/>
      <c r="G980" s="57"/>
      <c r="H980" s="57"/>
      <c r="I980" s="58"/>
      <c r="J980" s="34"/>
      <c r="L980" s="36" t="str">
        <f>IF($B980="", "", IFERROR(FIND(Campaigns!$Q$4, $B980), ""))</f>
        <v/>
      </c>
      <c r="M980" s="73" t="str">
        <f t="shared" si="145"/>
        <v/>
      </c>
      <c r="N980" s="74" t="str">
        <f t="shared" si="146"/>
        <v/>
      </c>
      <c r="O980" s="22" t="str">
        <f t="shared" si="147"/>
        <v/>
      </c>
      <c r="Q980" s="20" t="str">
        <f t="shared" si="143"/>
        <v/>
      </c>
      <c r="R980" s="21" t="str">
        <f t="shared" si="151"/>
        <v/>
      </c>
      <c r="S980" s="21" t="str">
        <f t="shared" si="151"/>
        <v/>
      </c>
      <c r="T980" s="21" t="str">
        <f t="shared" si="151"/>
        <v/>
      </c>
      <c r="U980" s="21" t="str">
        <f t="shared" si="151"/>
        <v/>
      </c>
      <c r="V980" s="21" t="str">
        <f t="shared" si="151"/>
        <v/>
      </c>
      <c r="W980" s="21" t="str">
        <f t="shared" si="151"/>
        <v/>
      </c>
      <c r="X980" s="21" t="str">
        <f t="shared" si="151"/>
        <v/>
      </c>
      <c r="Y980" s="21" t="str">
        <f t="shared" si="151"/>
        <v/>
      </c>
      <c r="Z980" s="21" t="str">
        <f t="shared" si="151"/>
        <v/>
      </c>
      <c r="AA980" s="21" t="str">
        <f t="shared" si="151"/>
        <v/>
      </c>
      <c r="AB980" s="38" t="str">
        <f t="shared" si="151"/>
        <v/>
      </c>
      <c r="AD980" s="36" t="str">
        <f>IF($N980="", "", IFERROR(INDEX(Campaigns!$D$11:$D$380, MATCH($N980, Campaigns!$E$11:$E$380, 0)), ""))</f>
        <v/>
      </c>
      <c r="AE980" s="38" t="str">
        <f>IF(COUNTIF($Q980:$AB980, "X")=0, "", IFERROR(INDEX('Intro &amp; Setup'!$T$17:$T$28, MATCH(INDEX($Q$10:$AB$10, $AC980, MATCH("X", $Q980:$AB980, 0)), 'Intro &amp; Setup'!$AA$17:$AA$28, 0)), ""))</f>
        <v/>
      </c>
      <c r="AG980" s="84" t="str">
        <f t="shared" si="148"/>
        <v/>
      </c>
      <c r="AI980" s="36">
        <f t="shared" si="149"/>
        <v>0</v>
      </c>
      <c r="AK980" s="36" t="str">
        <f t="shared" si="150"/>
        <v/>
      </c>
    </row>
    <row r="981" spans="1:37" x14ac:dyDescent="0.25">
      <c r="A981" s="34"/>
      <c r="B981" s="55"/>
      <c r="C981" s="56"/>
      <c r="D981" s="56"/>
      <c r="E981" s="56"/>
      <c r="F981" s="56"/>
      <c r="G981" s="57"/>
      <c r="H981" s="57"/>
      <c r="I981" s="58"/>
      <c r="J981" s="34"/>
      <c r="L981" s="36" t="str">
        <f>IF($B981="", "", IFERROR(FIND(Campaigns!$Q$4, $B981), ""))</f>
        <v/>
      </c>
      <c r="M981" s="73" t="str">
        <f t="shared" si="145"/>
        <v/>
      </c>
      <c r="N981" s="74" t="str">
        <f t="shared" si="146"/>
        <v/>
      </c>
      <c r="O981" s="22" t="str">
        <f t="shared" si="147"/>
        <v/>
      </c>
      <c r="Q981" s="20" t="str">
        <f t="shared" si="143"/>
        <v/>
      </c>
      <c r="R981" s="21" t="str">
        <f t="shared" si="151"/>
        <v/>
      </c>
      <c r="S981" s="21" t="str">
        <f t="shared" si="151"/>
        <v/>
      </c>
      <c r="T981" s="21" t="str">
        <f t="shared" si="151"/>
        <v/>
      </c>
      <c r="U981" s="21" t="str">
        <f t="shared" si="151"/>
        <v/>
      </c>
      <c r="V981" s="21" t="str">
        <f t="shared" si="151"/>
        <v/>
      </c>
      <c r="W981" s="21" t="str">
        <f t="shared" si="151"/>
        <v/>
      </c>
      <c r="X981" s="21" t="str">
        <f t="shared" si="151"/>
        <v/>
      </c>
      <c r="Y981" s="21" t="str">
        <f t="shared" si="151"/>
        <v/>
      </c>
      <c r="Z981" s="21" t="str">
        <f t="shared" si="151"/>
        <v/>
      </c>
      <c r="AA981" s="21" t="str">
        <f t="shared" si="151"/>
        <v/>
      </c>
      <c r="AB981" s="38" t="str">
        <f t="shared" si="151"/>
        <v/>
      </c>
      <c r="AD981" s="36" t="str">
        <f>IF($N981="", "", IFERROR(INDEX(Campaigns!$D$11:$D$380, MATCH($N981, Campaigns!$E$11:$E$380, 0)), ""))</f>
        <v/>
      </c>
      <c r="AE981" s="38" t="str">
        <f>IF(COUNTIF($Q981:$AB981, "X")=0, "", IFERROR(INDEX('Intro &amp; Setup'!$T$17:$T$28, MATCH(INDEX($Q$10:$AB$10, $AC981, MATCH("X", $Q981:$AB981, 0)), 'Intro &amp; Setup'!$AA$17:$AA$28, 0)), ""))</f>
        <v/>
      </c>
      <c r="AG981" s="84" t="str">
        <f t="shared" si="148"/>
        <v/>
      </c>
      <c r="AI981" s="36">
        <f t="shared" si="149"/>
        <v>0</v>
      </c>
      <c r="AK981" s="36" t="str">
        <f t="shared" si="150"/>
        <v/>
      </c>
    </row>
    <row r="982" spans="1:37" x14ac:dyDescent="0.25">
      <c r="A982" s="34"/>
      <c r="B982" s="55"/>
      <c r="C982" s="56"/>
      <c r="D982" s="56"/>
      <c r="E982" s="56"/>
      <c r="F982" s="56"/>
      <c r="G982" s="57"/>
      <c r="H982" s="57"/>
      <c r="I982" s="58"/>
      <c r="J982" s="34"/>
      <c r="L982" s="36" t="str">
        <f>IF($B982="", "", IFERROR(FIND(Campaigns!$Q$4, $B982), ""))</f>
        <v/>
      </c>
      <c r="M982" s="73" t="str">
        <f t="shared" si="145"/>
        <v/>
      </c>
      <c r="N982" s="74" t="str">
        <f t="shared" si="146"/>
        <v/>
      </c>
      <c r="O982" s="22" t="str">
        <f t="shared" si="147"/>
        <v/>
      </c>
      <c r="Q982" s="20" t="str">
        <f t="shared" si="143"/>
        <v/>
      </c>
      <c r="R982" s="21" t="str">
        <f t="shared" si="151"/>
        <v/>
      </c>
      <c r="S982" s="21" t="str">
        <f t="shared" si="151"/>
        <v/>
      </c>
      <c r="T982" s="21" t="str">
        <f t="shared" si="151"/>
        <v/>
      </c>
      <c r="U982" s="21" t="str">
        <f t="shared" si="151"/>
        <v/>
      </c>
      <c r="V982" s="21" t="str">
        <f t="shared" si="151"/>
        <v/>
      </c>
      <c r="W982" s="21" t="str">
        <f t="shared" si="151"/>
        <v/>
      </c>
      <c r="X982" s="21" t="str">
        <f t="shared" si="151"/>
        <v/>
      </c>
      <c r="Y982" s="21" t="str">
        <f t="shared" si="151"/>
        <v/>
      </c>
      <c r="Z982" s="21" t="str">
        <f t="shared" si="151"/>
        <v/>
      </c>
      <c r="AA982" s="21" t="str">
        <f t="shared" si="151"/>
        <v/>
      </c>
      <c r="AB982" s="38" t="str">
        <f t="shared" si="151"/>
        <v/>
      </c>
      <c r="AD982" s="36" t="str">
        <f>IF($N982="", "", IFERROR(INDEX(Campaigns!$D$11:$D$380, MATCH($N982, Campaigns!$E$11:$E$380, 0)), ""))</f>
        <v/>
      </c>
      <c r="AE982" s="38" t="str">
        <f>IF(COUNTIF($Q982:$AB982, "X")=0, "", IFERROR(INDEX('Intro &amp; Setup'!$T$17:$T$28, MATCH(INDEX($Q$10:$AB$10, $AC982, MATCH("X", $Q982:$AB982, 0)), 'Intro &amp; Setup'!$AA$17:$AA$28, 0)), ""))</f>
        <v/>
      </c>
      <c r="AG982" s="84" t="str">
        <f t="shared" si="148"/>
        <v/>
      </c>
      <c r="AI982" s="36">
        <f t="shared" si="149"/>
        <v>0</v>
      </c>
      <c r="AK982" s="36" t="str">
        <f t="shared" si="150"/>
        <v/>
      </c>
    </row>
    <row r="983" spans="1:37" x14ac:dyDescent="0.25">
      <c r="A983" s="34"/>
      <c r="B983" s="55"/>
      <c r="C983" s="56"/>
      <c r="D983" s="56"/>
      <c r="E983" s="56"/>
      <c r="F983" s="56"/>
      <c r="G983" s="57"/>
      <c r="H983" s="57"/>
      <c r="I983" s="58"/>
      <c r="J983" s="34"/>
      <c r="L983" s="36" t="str">
        <f>IF($B983="", "", IFERROR(FIND(Campaigns!$Q$4, $B983), ""))</f>
        <v/>
      </c>
      <c r="M983" s="73" t="str">
        <f t="shared" si="145"/>
        <v/>
      </c>
      <c r="N983" s="74" t="str">
        <f t="shared" si="146"/>
        <v/>
      </c>
      <c r="O983" s="22" t="str">
        <f t="shared" si="147"/>
        <v/>
      </c>
      <c r="Q983" s="20" t="str">
        <f t="shared" si="143"/>
        <v/>
      </c>
      <c r="R983" s="21" t="str">
        <f t="shared" si="151"/>
        <v/>
      </c>
      <c r="S983" s="21" t="str">
        <f t="shared" si="151"/>
        <v/>
      </c>
      <c r="T983" s="21" t="str">
        <f t="shared" si="151"/>
        <v/>
      </c>
      <c r="U983" s="21" t="str">
        <f t="shared" si="151"/>
        <v/>
      </c>
      <c r="V983" s="21" t="str">
        <f t="shared" si="151"/>
        <v/>
      </c>
      <c r="W983" s="21" t="str">
        <f t="shared" si="151"/>
        <v/>
      </c>
      <c r="X983" s="21" t="str">
        <f t="shared" si="151"/>
        <v/>
      </c>
      <c r="Y983" s="21" t="str">
        <f t="shared" si="151"/>
        <v/>
      </c>
      <c r="Z983" s="21" t="str">
        <f t="shared" si="151"/>
        <v/>
      </c>
      <c r="AA983" s="21" t="str">
        <f t="shared" si="151"/>
        <v/>
      </c>
      <c r="AB983" s="38" t="str">
        <f t="shared" si="151"/>
        <v/>
      </c>
      <c r="AD983" s="36" t="str">
        <f>IF($N983="", "", IFERROR(INDEX(Campaigns!$D$11:$D$380, MATCH($N983, Campaigns!$E$11:$E$380, 0)), ""))</f>
        <v/>
      </c>
      <c r="AE983" s="38" t="str">
        <f>IF(COUNTIF($Q983:$AB983, "X")=0, "", IFERROR(INDEX('Intro &amp; Setup'!$T$17:$T$28, MATCH(INDEX($Q$10:$AB$10, $AC983, MATCH("X", $Q983:$AB983, 0)), 'Intro &amp; Setup'!$AA$17:$AA$28, 0)), ""))</f>
        <v/>
      </c>
      <c r="AG983" s="84" t="str">
        <f t="shared" si="148"/>
        <v/>
      </c>
      <c r="AI983" s="36">
        <f t="shared" si="149"/>
        <v>0</v>
      </c>
      <c r="AK983" s="36" t="str">
        <f t="shared" si="150"/>
        <v/>
      </c>
    </row>
    <row r="984" spans="1:37" x14ac:dyDescent="0.25">
      <c r="A984" s="34"/>
      <c r="B984" s="55"/>
      <c r="C984" s="56"/>
      <c r="D984" s="56"/>
      <c r="E984" s="56"/>
      <c r="F984" s="56"/>
      <c r="G984" s="57"/>
      <c r="H984" s="57"/>
      <c r="I984" s="58"/>
      <c r="J984" s="34"/>
      <c r="L984" s="36" t="str">
        <f>IF($B984="", "", IFERROR(FIND(Campaigns!$Q$4, $B984), ""))</f>
        <v/>
      </c>
      <c r="M984" s="73" t="str">
        <f t="shared" si="145"/>
        <v/>
      </c>
      <c r="N984" s="74" t="str">
        <f t="shared" si="146"/>
        <v/>
      </c>
      <c r="O984" s="22" t="str">
        <f t="shared" si="147"/>
        <v/>
      </c>
      <c r="Q984" s="20" t="str">
        <f t="shared" si="143"/>
        <v/>
      </c>
      <c r="R984" s="21" t="str">
        <f t="shared" si="151"/>
        <v/>
      </c>
      <c r="S984" s="21" t="str">
        <f t="shared" si="151"/>
        <v/>
      </c>
      <c r="T984" s="21" t="str">
        <f t="shared" si="151"/>
        <v/>
      </c>
      <c r="U984" s="21" t="str">
        <f t="shared" si="151"/>
        <v/>
      </c>
      <c r="V984" s="21" t="str">
        <f t="shared" si="151"/>
        <v/>
      </c>
      <c r="W984" s="21" t="str">
        <f t="shared" si="151"/>
        <v/>
      </c>
      <c r="X984" s="21" t="str">
        <f t="shared" si="151"/>
        <v/>
      </c>
      <c r="Y984" s="21" t="str">
        <f t="shared" si="151"/>
        <v/>
      </c>
      <c r="Z984" s="21" t="str">
        <f t="shared" si="151"/>
        <v/>
      </c>
      <c r="AA984" s="21" t="str">
        <f t="shared" si="151"/>
        <v/>
      </c>
      <c r="AB984" s="38" t="str">
        <f t="shared" si="151"/>
        <v/>
      </c>
      <c r="AD984" s="36" t="str">
        <f>IF($N984="", "", IFERROR(INDEX(Campaigns!$D$11:$D$380, MATCH($N984, Campaigns!$E$11:$E$380, 0)), ""))</f>
        <v/>
      </c>
      <c r="AE984" s="38" t="str">
        <f>IF(COUNTIF($Q984:$AB984, "X")=0, "", IFERROR(INDEX('Intro &amp; Setup'!$T$17:$T$28, MATCH(INDEX($Q$10:$AB$10, $AC984, MATCH("X", $Q984:$AB984, 0)), 'Intro &amp; Setup'!$AA$17:$AA$28, 0)), ""))</f>
        <v/>
      </c>
      <c r="AG984" s="84" t="str">
        <f t="shared" si="148"/>
        <v/>
      </c>
      <c r="AI984" s="36">
        <f t="shared" si="149"/>
        <v>0</v>
      </c>
      <c r="AK984" s="36" t="str">
        <f t="shared" si="150"/>
        <v/>
      </c>
    </row>
    <row r="985" spans="1:37" x14ac:dyDescent="0.25">
      <c r="A985" s="34"/>
      <c r="B985" s="55"/>
      <c r="C985" s="56"/>
      <c r="D985" s="56"/>
      <c r="E985" s="56"/>
      <c r="F985" s="56"/>
      <c r="G985" s="57"/>
      <c r="H985" s="57"/>
      <c r="I985" s="58"/>
      <c r="J985" s="34"/>
      <c r="L985" s="36" t="str">
        <f>IF($B985="", "", IFERROR(FIND(Campaigns!$Q$4, $B985), ""))</f>
        <v/>
      </c>
      <c r="M985" s="73" t="str">
        <f t="shared" si="145"/>
        <v/>
      </c>
      <c r="N985" s="74" t="str">
        <f t="shared" si="146"/>
        <v/>
      </c>
      <c r="O985" s="22" t="str">
        <f t="shared" si="147"/>
        <v/>
      </c>
      <c r="Q985" s="20" t="str">
        <f t="shared" si="143"/>
        <v/>
      </c>
      <c r="R985" s="21" t="str">
        <f t="shared" si="151"/>
        <v/>
      </c>
      <c r="S985" s="21" t="str">
        <f t="shared" si="151"/>
        <v/>
      </c>
      <c r="T985" s="21" t="str">
        <f t="shared" si="151"/>
        <v/>
      </c>
      <c r="U985" s="21" t="str">
        <f t="shared" si="151"/>
        <v/>
      </c>
      <c r="V985" s="21" t="str">
        <f t="shared" si="151"/>
        <v/>
      </c>
      <c r="W985" s="21" t="str">
        <f t="shared" si="151"/>
        <v/>
      </c>
      <c r="X985" s="21" t="str">
        <f t="shared" si="151"/>
        <v/>
      </c>
      <c r="Y985" s="21" t="str">
        <f t="shared" si="151"/>
        <v/>
      </c>
      <c r="Z985" s="21" t="str">
        <f t="shared" si="151"/>
        <v/>
      </c>
      <c r="AA985" s="21" t="str">
        <f t="shared" si="151"/>
        <v/>
      </c>
      <c r="AB985" s="38" t="str">
        <f t="shared" si="151"/>
        <v/>
      </c>
      <c r="AD985" s="36" t="str">
        <f>IF($N985="", "", IFERROR(INDEX(Campaigns!$D$11:$D$380, MATCH($N985, Campaigns!$E$11:$E$380, 0)), ""))</f>
        <v/>
      </c>
      <c r="AE985" s="38" t="str">
        <f>IF(COUNTIF($Q985:$AB985, "X")=0, "", IFERROR(INDEX('Intro &amp; Setup'!$T$17:$T$28, MATCH(INDEX($Q$10:$AB$10, $AC985, MATCH("X", $Q985:$AB985, 0)), 'Intro &amp; Setup'!$AA$17:$AA$28, 0)), ""))</f>
        <v/>
      </c>
      <c r="AG985" s="84" t="str">
        <f t="shared" si="148"/>
        <v/>
      </c>
      <c r="AI985" s="36">
        <f t="shared" si="149"/>
        <v>0</v>
      </c>
      <c r="AK985" s="36" t="str">
        <f t="shared" si="150"/>
        <v/>
      </c>
    </row>
    <row r="986" spans="1:37" x14ac:dyDescent="0.25">
      <c r="A986" s="34"/>
      <c r="B986" s="55"/>
      <c r="C986" s="56"/>
      <c r="D986" s="56"/>
      <c r="E986" s="56"/>
      <c r="F986" s="56"/>
      <c r="G986" s="57"/>
      <c r="H986" s="57"/>
      <c r="I986" s="58"/>
      <c r="J986" s="34"/>
      <c r="L986" s="36" t="str">
        <f>IF($B986="", "", IFERROR(FIND(Campaigns!$Q$4, $B986), ""))</f>
        <v/>
      </c>
      <c r="M986" s="73" t="str">
        <f t="shared" si="145"/>
        <v/>
      </c>
      <c r="N986" s="74" t="str">
        <f t="shared" si="146"/>
        <v/>
      </c>
      <c r="O986" s="22" t="str">
        <f t="shared" si="147"/>
        <v/>
      </c>
      <c r="Q986" s="20" t="str">
        <f t="shared" si="143"/>
        <v/>
      </c>
      <c r="R986" s="21" t="str">
        <f t="shared" si="151"/>
        <v/>
      </c>
      <c r="S986" s="21" t="str">
        <f t="shared" si="151"/>
        <v/>
      </c>
      <c r="T986" s="21" t="str">
        <f t="shared" si="151"/>
        <v/>
      </c>
      <c r="U986" s="21" t="str">
        <f t="shared" si="151"/>
        <v/>
      </c>
      <c r="V986" s="21" t="str">
        <f t="shared" si="151"/>
        <v/>
      </c>
      <c r="W986" s="21" t="str">
        <f t="shared" si="151"/>
        <v/>
      </c>
      <c r="X986" s="21" t="str">
        <f t="shared" si="151"/>
        <v/>
      </c>
      <c r="Y986" s="21" t="str">
        <f t="shared" si="151"/>
        <v/>
      </c>
      <c r="Z986" s="21" t="str">
        <f t="shared" si="151"/>
        <v/>
      </c>
      <c r="AA986" s="21" t="str">
        <f t="shared" si="151"/>
        <v/>
      </c>
      <c r="AB986" s="38" t="str">
        <f t="shared" si="151"/>
        <v/>
      </c>
      <c r="AD986" s="36" t="str">
        <f>IF($N986="", "", IFERROR(INDEX(Campaigns!$D$11:$D$380, MATCH($N986, Campaigns!$E$11:$E$380, 0)), ""))</f>
        <v/>
      </c>
      <c r="AE986" s="38" t="str">
        <f>IF(COUNTIF($Q986:$AB986, "X")=0, "", IFERROR(INDEX('Intro &amp; Setup'!$T$17:$T$28, MATCH(INDEX($Q$10:$AB$10, $AC986, MATCH("X", $Q986:$AB986, 0)), 'Intro &amp; Setup'!$AA$17:$AA$28, 0)), ""))</f>
        <v/>
      </c>
      <c r="AG986" s="84" t="str">
        <f t="shared" si="148"/>
        <v/>
      </c>
      <c r="AI986" s="36">
        <f t="shared" si="149"/>
        <v>0</v>
      </c>
      <c r="AK986" s="36" t="str">
        <f t="shared" si="150"/>
        <v/>
      </c>
    </row>
    <row r="987" spans="1:37" x14ac:dyDescent="0.25">
      <c r="A987" s="34"/>
      <c r="B987" s="55"/>
      <c r="C987" s="56"/>
      <c r="D987" s="56"/>
      <c r="E987" s="56"/>
      <c r="F987" s="56"/>
      <c r="G987" s="57"/>
      <c r="H987" s="57"/>
      <c r="I987" s="58"/>
      <c r="J987" s="34"/>
      <c r="L987" s="36" t="str">
        <f>IF($B987="", "", IFERROR(FIND(Campaigns!$Q$4, $B987), ""))</f>
        <v/>
      </c>
      <c r="M987" s="73" t="str">
        <f t="shared" si="145"/>
        <v/>
      </c>
      <c r="N987" s="74" t="str">
        <f t="shared" si="146"/>
        <v/>
      </c>
      <c r="O987" s="22" t="str">
        <f t="shared" si="147"/>
        <v/>
      </c>
      <c r="Q987" s="20" t="str">
        <f t="shared" si="143"/>
        <v/>
      </c>
      <c r="R987" s="21" t="str">
        <f t="shared" si="151"/>
        <v/>
      </c>
      <c r="S987" s="21" t="str">
        <f t="shared" si="151"/>
        <v/>
      </c>
      <c r="T987" s="21" t="str">
        <f t="shared" si="151"/>
        <v/>
      </c>
      <c r="U987" s="21" t="str">
        <f t="shared" si="151"/>
        <v/>
      </c>
      <c r="V987" s="21" t="str">
        <f t="shared" si="151"/>
        <v/>
      </c>
      <c r="W987" s="21" t="str">
        <f t="shared" si="151"/>
        <v/>
      </c>
      <c r="X987" s="21" t="str">
        <f t="shared" si="151"/>
        <v/>
      </c>
      <c r="Y987" s="21" t="str">
        <f t="shared" si="151"/>
        <v/>
      </c>
      <c r="Z987" s="21" t="str">
        <f t="shared" si="151"/>
        <v/>
      </c>
      <c r="AA987" s="21" t="str">
        <f t="shared" si="151"/>
        <v/>
      </c>
      <c r="AB987" s="38" t="str">
        <f t="shared" si="151"/>
        <v/>
      </c>
      <c r="AD987" s="36" t="str">
        <f>IF($N987="", "", IFERROR(INDEX(Campaigns!$D$11:$D$380, MATCH($N987, Campaigns!$E$11:$E$380, 0)), ""))</f>
        <v/>
      </c>
      <c r="AE987" s="38" t="str">
        <f>IF(COUNTIF($Q987:$AB987, "X")=0, "", IFERROR(INDEX('Intro &amp; Setup'!$T$17:$T$28, MATCH(INDEX($Q$10:$AB$10, $AC987, MATCH("X", $Q987:$AB987, 0)), 'Intro &amp; Setup'!$AA$17:$AA$28, 0)), ""))</f>
        <v/>
      </c>
      <c r="AG987" s="84" t="str">
        <f t="shared" si="148"/>
        <v/>
      </c>
      <c r="AI987" s="36">
        <f t="shared" si="149"/>
        <v>0</v>
      </c>
      <c r="AK987" s="36" t="str">
        <f t="shared" si="150"/>
        <v/>
      </c>
    </row>
    <row r="988" spans="1:37" x14ac:dyDescent="0.25">
      <c r="A988" s="34"/>
      <c r="B988" s="55"/>
      <c r="C988" s="56"/>
      <c r="D988" s="56"/>
      <c r="E988" s="56"/>
      <c r="F988" s="56"/>
      <c r="G988" s="57"/>
      <c r="H988" s="57"/>
      <c r="I988" s="58"/>
      <c r="J988" s="34"/>
      <c r="L988" s="36" t="str">
        <f>IF($B988="", "", IFERROR(FIND(Campaigns!$Q$4, $B988), ""))</f>
        <v/>
      </c>
      <c r="M988" s="73" t="str">
        <f t="shared" si="145"/>
        <v/>
      </c>
      <c r="N988" s="74" t="str">
        <f t="shared" si="146"/>
        <v/>
      </c>
      <c r="O988" s="22" t="str">
        <f t="shared" si="147"/>
        <v/>
      </c>
      <c r="Q988" s="20" t="str">
        <f t="shared" si="143"/>
        <v/>
      </c>
      <c r="R988" s="21" t="str">
        <f t="shared" si="151"/>
        <v/>
      </c>
      <c r="S988" s="21" t="str">
        <f t="shared" si="151"/>
        <v/>
      </c>
      <c r="T988" s="21" t="str">
        <f t="shared" si="151"/>
        <v/>
      </c>
      <c r="U988" s="21" t="str">
        <f t="shared" si="151"/>
        <v/>
      </c>
      <c r="V988" s="21" t="str">
        <f t="shared" si="151"/>
        <v/>
      </c>
      <c r="W988" s="21" t="str">
        <f t="shared" si="151"/>
        <v/>
      </c>
      <c r="X988" s="21" t="str">
        <f t="shared" si="151"/>
        <v/>
      </c>
      <c r="Y988" s="21" t="str">
        <f t="shared" si="151"/>
        <v/>
      </c>
      <c r="Z988" s="21" t="str">
        <f t="shared" si="151"/>
        <v/>
      </c>
      <c r="AA988" s="21" t="str">
        <f t="shared" si="151"/>
        <v/>
      </c>
      <c r="AB988" s="38" t="str">
        <f t="shared" si="151"/>
        <v/>
      </c>
      <c r="AD988" s="36" t="str">
        <f>IF($N988="", "", IFERROR(INDEX(Campaigns!$D$11:$D$380, MATCH($N988, Campaigns!$E$11:$E$380, 0)), ""))</f>
        <v/>
      </c>
      <c r="AE988" s="38" t="str">
        <f>IF(COUNTIF($Q988:$AB988, "X")=0, "", IFERROR(INDEX('Intro &amp; Setup'!$T$17:$T$28, MATCH(INDEX($Q$10:$AB$10, $AC988, MATCH("X", $Q988:$AB988, 0)), 'Intro &amp; Setup'!$AA$17:$AA$28, 0)), ""))</f>
        <v/>
      </c>
      <c r="AG988" s="84" t="str">
        <f t="shared" si="148"/>
        <v/>
      </c>
      <c r="AI988" s="36">
        <f t="shared" si="149"/>
        <v>0</v>
      </c>
      <c r="AK988" s="36" t="str">
        <f t="shared" si="150"/>
        <v/>
      </c>
    </row>
    <row r="989" spans="1:37" x14ac:dyDescent="0.25">
      <c r="A989" s="34"/>
      <c r="B989" s="55"/>
      <c r="C989" s="56"/>
      <c r="D989" s="56"/>
      <c r="E989" s="56"/>
      <c r="F989" s="56"/>
      <c r="G989" s="57"/>
      <c r="H989" s="57"/>
      <c r="I989" s="58"/>
      <c r="J989" s="34"/>
      <c r="L989" s="36" t="str">
        <f>IF($B989="", "", IFERROR(FIND(Campaigns!$Q$4, $B989), ""))</f>
        <v/>
      </c>
      <c r="M989" s="73" t="str">
        <f t="shared" si="145"/>
        <v/>
      </c>
      <c r="N989" s="74" t="str">
        <f t="shared" si="146"/>
        <v/>
      </c>
      <c r="O989" s="22" t="str">
        <f t="shared" si="147"/>
        <v/>
      </c>
      <c r="Q989" s="20" t="str">
        <f t="shared" si="143"/>
        <v/>
      </c>
      <c r="R989" s="21" t="str">
        <f t="shared" si="151"/>
        <v/>
      </c>
      <c r="S989" s="21" t="str">
        <f t="shared" si="151"/>
        <v/>
      </c>
      <c r="T989" s="21" t="str">
        <f t="shared" si="151"/>
        <v/>
      </c>
      <c r="U989" s="21" t="str">
        <f t="shared" si="151"/>
        <v/>
      </c>
      <c r="V989" s="21" t="str">
        <f t="shared" si="151"/>
        <v/>
      </c>
      <c r="W989" s="21" t="str">
        <f t="shared" si="151"/>
        <v/>
      </c>
      <c r="X989" s="21" t="str">
        <f t="shared" si="151"/>
        <v/>
      </c>
      <c r="Y989" s="21" t="str">
        <f t="shared" si="151"/>
        <v/>
      </c>
      <c r="Z989" s="21" t="str">
        <f t="shared" si="151"/>
        <v/>
      </c>
      <c r="AA989" s="21" t="str">
        <f t="shared" si="151"/>
        <v/>
      </c>
      <c r="AB989" s="38" t="str">
        <f t="shared" si="151"/>
        <v/>
      </c>
      <c r="AD989" s="36" t="str">
        <f>IF($N989="", "", IFERROR(INDEX(Campaigns!$D$11:$D$380, MATCH($N989, Campaigns!$E$11:$E$380, 0)), ""))</f>
        <v/>
      </c>
      <c r="AE989" s="38" t="str">
        <f>IF(COUNTIF($Q989:$AB989, "X")=0, "", IFERROR(INDEX('Intro &amp; Setup'!$T$17:$T$28, MATCH(INDEX($Q$10:$AB$10, $AC989, MATCH("X", $Q989:$AB989, 0)), 'Intro &amp; Setup'!$AA$17:$AA$28, 0)), ""))</f>
        <v/>
      </c>
      <c r="AG989" s="84" t="str">
        <f t="shared" si="148"/>
        <v/>
      </c>
      <c r="AI989" s="36">
        <f t="shared" si="149"/>
        <v>0</v>
      </c>
      <c r="AK989" s="36" t="str">
        <f t="shared" si="150"/>
        <v/>
      </c>
    </row>
    <row r="990" spans="1:37" x14ac:dyDescent="0.25">
      <c r="A990" s="34"/>
      <c r="B990" s="55"/>
      <c r="C990" s="56"/>
      <c r="D990" s="56"/>
      <c r="E990" s="56"/>
      <c r="F990" s="56"/>
      <c r="G990" s="57"/>
      <c r="H990" s="57"/>
      <c r="I990" s="58"/>
      <c r="J990" s="34"/>
      <c r="L990" s="36" t="str">
        <f>IF($B990="", "", IFERROR(FIND(Campaigns!$Q$4, $B990), ""))</f>
        <v/>
      </c>
      <c r="M990" s="73" t="str">
        <f t="shared" si="145"/>
        <v/>
      </c>
      <c r="N990" s="74" t="str">
        <f t="shared" si="146"/>
        <v/>
      </c>
      <c r="O990" s="22" t="str">
        <f t="shared" si="147"/>
        <v/>
      </c>
      <c r="Q990" s="20" t="str">
        <f t="shared" si="143"/>
        <v/>
      </c>
      <c r="R990" s="21" t="str">
        <f t="shared" si="151"/>
        <v/>
      </c>
      <c r="S990" s="21" t="str">
        <f t="shared" si="151"/>
        <v/>
      </c>
      <c r="T990" s="21" t="str">
        <f t="shared" si="151"/>
        <v/>
      </c>
      <c r="U990" s="21" t="str">
        <f t="shared" si="151"/>
        <v/>
      </c>
      <c r="V990" s="21" t="str">
        <f t="shared" si="151"/>
        <v/>
      </c>
      <c r="W990" s="21" t="str">
        <f t="shared" si="151"/>
        <v/>
      </c>
      <c r="X990" s="21" t="str">
        <f t="shared" si="151"/>
        <v/>
      </c>
      <c r="Y990" s="21" t="str">
        <f t="shared" si="151"/>
        <v/>
      </c>
      <c r="Z990" s="21" t="str">
        <f t="shared" si="151"/>
        <v/>
      </c>
      <c r="AA990" s="21" t="str">
        <f t="shared" si="151"/>
        <v/>
      </c>
      <c r="AB990" s="38" t="str">
        <f t="shared" si="151"/>
        <v/>
      </c>
      <c r="AD990" s="36" t="str">
        <f>IF($N990="", "", IFERROR(INDEX(Campaigns!$D$11:$D$380, MATCH($N990, Campaigns!$E$11:$E$380, 0)), ""))</f>
        <v/>
      </c>
      <c r="AE990" s="38" t="str">
        <f>IF(COUNTIF($Q990:$AB990, "X")=0, "", IFERROR(INDEX('Intro &amp; Setup'!$T$17:$T$28, MATCH(INDEX($Q$10:$AB$10, $AC990, MATCH("X", $Q990:$AB990, 0)), 'Intro &amp; Setup'!$AA$17:$AA$28, 0)), ""))</f>
        <v/>
      </c>
      <c r="AG990" s="84" t="str">
        <f t="shared" si="148"/>
        <v/>
      </c>
      <c r="AI990" s="36">
        <f t="shared" si="149"/>
        <v>0</v>
      </c>
      <c r="AK990" s="36" t="str">
        <f t="shared" si="150"/>
        <v/>
      </c>
    </row>
    <row r="991" spans="1:37" x14ac:dyDescent="0.25">
      <c r="A991" s="34"/>
      <c r="B991" s="55"/>
      <c r="C991" s="56"/>
      <c r="D991" s="56"/>
      <c r="E991" s="56"/>
      <c r="F991" s="56"/>
      <c r="G991" s="57"/>
      <c r="H991" s="57"/>
      <c r="I991" s="58"/>
      <c r="J991" s="34"/>
      <c r="L991" s="36" t="str">
        <f>IF($B991="", "", IFERROR(FIND(Campaigns!$Q$4, $B991), ""))</f>
        <v/>
      </c>
      <c r="M991" s="73" t="str">
        <f t="shared" si="145"/>
        <v/>
      </c>
      <c r="N991" s="74" t="str">
        <f t="shared" si="146"/>
        <v/>
      </c>
      <c r="O991" s="22" t="str">
        <f t="shared" si="147"/>
        <v/>
      </c>
      <c r="Q991" s="20" t="str">
        <f t="shared" si="143"/>
        <v/>
      </c>
      <c r="R991" s="21" t="str">
        <f t="shared" si="151"/>
        <v/>
      </c>
      <c r="S991" s="21" t="str">
        <f t="shared" si="151"/>
        <v/>
      </c>
      <c r="T991" s="21" t="str">
        <f t="shared" si="151"/>
        <v/>
      </c>
      <c r="U991" s="21" t="str">
        <f t="shared" si="151"/>
        <v/>
      </c>
      <c r="V991" s="21" t="str">
        <f t="shared" si="151"/>
        <v/>
      </c>
      <c r="W991" s="21" t="str">
        <f t="shared" si="151"/>
        <v/>
      </c>
      <c r="X991" s="21" t="str">
        <f t="shared" si="151"/>
        <v/>
      </c>
      <c r="Y991" s="21" t="str">
        <f t="shared" si="151"/>
        <v/>
      </c>
      <c r="Z991" s="21" t="str">
        <f t="shared" si="151"/>
        <v/>
      </c>
      <c r="AA991" s="21" t="str">
        <f t="shared" si="151"/>
        <v/>
      </c>
      <c r="AB991" s="38" t="str">
        <f t="shared" si="151"/>
        <v/>
      </c>
      <c r="AD991" s="36" t="str">
        <f>IF($N991="", "", IFERROR(INDEX(Campaigns!$D$11:$D$380, MATCH($N991, Campaigns!$E$11:$E$380, 0)), ""))</f>
        <v/>
      </c>
      <c r="AE991" s="38" t="str">
        <f>IF(COUNTIF($Q991:$AB991, "X")=0, "", IFERROR(INDEX('Intro &amp; Setup'!$T$17:$T$28, MATCH(INDEX($Q$10:$AB$10, $AC991, MATCH("X", $Q991:$AB991, 0)), 'Intro &amp; Setup'!$AA$17:$AA$28, 0)), ""))</f>
        <v/>
      </c>
      <c r="AG991" s="84" t="str">
        <f t="shared" si="148"/>
        <v/>
      </c>
      <c r="AI991" s="36">
        <f t="shared" si="149"/>
        <v>0</v>
      </c>
      <c r="AK991" s="36" t="str">
        <f t="shared" si="150"/>
        <v/>
      </c>
    </row>
    <row r="992" spans="1:37" x14ac:dyDescent="0.25">
      <c r="A992" s="34"/>
      <c r="B992" s="55"/>
      <c r="C992" s="56"/>
      <c r="D992" s="56"/>
      <c r="E992" s="56"/>
      <c r="F992" s="56"/>
      <c r="G992" s="57"/>
      <c r="H992" s="57"/>
      <c r="I992" s="58"/>
      <c r="J992" s="34"/>
      <c r="L992" s="36" t="str">
        <f>IF($B992="", "", IFERROR(FIND(Campaigns!$Q$4, $B992), ""))</f>
        <v/>
      </c>
      <c r="M992" s="73" t="str">
        <f t="shared" si="145"/>
        <v/>
      </c>
      <c r="N992" s="74" t="str">
        <f t="shared" si="146"/>
        <v/>
      </c>
      <c r="O992" s="22" t="str">
        <f t="shared" si="147"/>
        <v/>
      </c>
      <c r="Q992" s="20" t="str">
        <f t="shared" si="143"/>
        <v/>
      </c>
      <c r="R992" s="21" t="str">
        <f t="shared" si="151"/>
        <v/>
      </c>
      <c r="S992" s="21" t="str">
        <f t="shared" si="151"/>
        <v/>
      </c>
      <c r="T992" s="21" t="str">
        <f t="shared" si="151"/>
        <v/>
      </c>
      <c r="U992" s="21" t="str">
        <f t="shared" si="151"/>
        <v/>
      </c>
      <c r="V992" s="21" t="str">
        <f t="shared" si="151"/>
        <v/>
      </c>
      <c r="W992" s="21" t="str">
        <f t="shared" si="151"/>
        <v/>
      </c>
      <c r="X992" s="21" t="str">
        <f t="shared" si="151"/>
        <v/>
      </c>
      <c r="Y992" s="21" t="str">
        <f t="shared" si="151"/>
        <v/>
      </c>
      <c r="Z992" s="21" t="str">
        <f t="shared" si="151"/>
        <v/>
      </c>
      <c r="AA992" s="21" t="str">
        <f t="shared" si="151"/>
        <v/>
      </c>
      <c r="AB992" s="38" t="str">
        <f t="shared" si="151"/>
        <v/>
      </c>
      <c r="AD992" s="36" t="str">
        <f>IF($N992="", "", IFERROR(INDEX(Campaigns!$D$11:$D$380, MATCH($N992, Campaigns!$E$11:$E$380, 0)), ""))</f>
        <v/>
      </c>
      <c r="AE992" s="38" t="str">
        <f>IF(COUNTIF($Q992:$AB992, "X")=0, "", IFERROR(INDEX('Intro &amp; Setup'!$T$17:$T$28, MATCH(INDEX($Q$10:$AB$10, $AC992, MATCH("X", $Q992:$AB992, 0)), 'Intro &amp; Setup'!$AA$17:$AA$28, 0)), ""))</f>
        <v/>
      </c>
      <c r="AG992" s="84" t="str">
        <f t="shared" si="148"/>
        <v/>
      </c>
      <c r="AI992" s="36">
        <f t="shared" si="149"/>
        <v>0</v>
      </c>
      <c r="AK992" s="36" t="str">
        <f t="shared" si="150"/>
        <v/>
      </c>
    </row>
    <row r="993" spans="1:37" x14ac:dyDescent="0.25">
      <c r="A993" s="34"/>
      <c r="B993" s="55"/>
      <c r="C993" s="56"/>
      <c r="D993" s="56"/>
      <c r="E993" s="56"/>
      <c r="F993" s="56"/>
      <c r="G993" s="57"/>
      <c r="H993" s="57"/>
      <c r="I993" s="58"/>
      <c r="J993" s="34"/>
      <c r="L993" s="36" t="str">
        <f>IF($B993="", "", IFERROR(FIND(Campaigns!$Q$4, $B993), ""))</f>
        <v/>
      </c>
      <c r="M993" s="73" t="str">
        <f t="shared" si="145"/>
        <v/>
      </c>
      <c r="N993" s="74" t="str">
        <f t="shared" si="146"/>
        <v/>
      </c>
      <c r="O993" s="22" t="str">
        <f t="shared" si="147"/>
        <v/>
      </c>
      <c r="Q993" s="20" t="str">
        <f t="shared" si="143"/>
        <v/>
      </c>
      <c r="R993" s="21" t="str">
        <f t="shared" si="151"/>
        <v/>
      </c>
      <c r="S993" s="21" t="str">
        <f t="shared" si="151"/>
        <v/>
      </c>
      <c r="T993" s="21" t="str">
        <f t="shared" si="151"/>
        <v/>
      </c>
      <c r="U993" s="21" t="str">
        <f t="shared" si="151"/>
        <v/>
      </c>
      <c r="V993" s="21" t="str">
        <f t="shared" si="151"/>
        <v/>
      </c>
      <c r="W993" s="21" t="str">
        <f t="shared" si="151"/>
        <v/>
      </c>
      <c r="X993" s="21" t="str">
        <f t="shared" si="151"/>
        <v/>
      </c>
      <c r="Y993" s="21" t="str">
        <f t="shared" si="151"/>
        <v/>
      </c>
      <c r="Z993" s="21" t="str">
        <f t="shared" si="151"/>
        <v/>
      </c>
      <c r="AA993" s="21" t="str">
        <f t="shared" si="151"/>
        <v/>
      </c>
      <c r="AB993" s="38" t="str">
        <f t="shared" si="151"/>
        <v/>
      </c>
      <c r="AD993" s="36" t="str">
        <f>IF($N993="", "", IFERROR(INDEX(Campaigns!$D$11:$D$380, MATCH($N993, Campaigns!$E$11:$E$380, 0)), ""))</f>
        <v/>
      </c>
      <c r="AE993" s="38" t="str">
        <f>IF(COUNTIF($Q993:$AB993, "X")=0, "", IFERROR(INDEX('Intro &amp; Setup'!$T$17:$T$28, MATCH(INDEX($Q$10:$AB$10, $AC993, MATCH("X", $Q993:$AB993, 0)), 'Intro &amp; Setup'!$AA$17:$AA$28, 0)), ""))</f>
        <v/>
      </c>
      <c r="AG993" s="84" t="str">
        <f t="shared" si="148"/>
        <v/>
      </c>
      <c r="AI993" s="36">
        <f t="shared" si="149"/>
        <v>0</v>
      </c>
      <c r="AK993" s="36" t="str">
        <f t="shared" si="150"/>
        <v/>
      </c>
    </row>
    <row r="994" spans="1:37" x14ac:dyDescent="0.25">
      <c r="A994" s="34"/>
      <c r="B994" s="55"/>
      <c r="C994" s="56"/>
      <c r="D994" s="56"/>
      <c r="E994" s="56"/>
      <c r="F994" s="56"/>
      <c r="G994" s="57"/>
      <c r="H994" s="57"/>
      <c r="I994" s="58"/>
      <c r="J994" s="34"/>
      <c r="L994" s="36" t="str">
        <f>IF($B994="", "", IFERROR(FIND(Campaigns!$Q$4, $B994), ""))</f>
        <v/>
      </c>
      <c r="M994" s="73" t="str">
        <f t="shared" si="145"/>
        <v/>
      </c>
      <c r="N994" s="74" t="str">
        <f t="shared" si="146"/>
        <v/>
      </c>
      <c r="O994" s="22" t="str">
        <f t="shared" si="147"/>
        <v/>
      </c>
      <c r="Q994" s="20" t="str">
        <f t="shared" si="143"/>
        <v/>
      </c>
      <c r="R994" s="21" t="str">
        <f t="shared" si="151"/>
        <v/>
      </c>
      <c r="S994" s="21" t="str">
        <f t="shared" si="151"/>
        <v/>
      </c>
      <c r="T994" s="21" t="str">
        <f t="shared" si="151"/>
        <v/>
      </c>
      <c r="U994" s="21" t="str">
        <f t="shared" si="151"/>
        <v/>
      </c>
      <c r="V994" s="21" t="str">
        <f t="shared" si="151"/>
        <v/>
      </c>
      <c r="W994" s="21" t="str">
        <f t="shared" si="151"/>
        <v/>
      </c>
      <c r="X994" s="21" t="str">
        <f t="shared" si="151"/>
        <v/>
      </c>
      <c r="Y994" s="21" t="str">
        <f t="shared" si="151"/>
        <v/>
      </c>
      <c r="Z994" s="21" t="str">
        <f t="shared" si="151"/>
        <v/>
      </c>
      <c r="AA994" s="21" t="str">
        <f t="shared" si="151"/>
        <v/>
      </c>
      <c r="AB994" s="38" t="str">
        <f t="shared" si="151"/>
        <v/>
      </c>
      <c r="AD994" s="36" t="str">
        <f>IF($N994="", "", IFERROR(INDEX(Campaigns!$D$11:$D$380, MATCH($N994, Campaigns!$E$11:$E$380, 0)), ""))</f>
        <v/>
      </c>
      <c r="AE994" s="38" t="str">
        <f>IF(COUNTIF($Q994:$AB994, "X")=0, "", IFERROR(INDEX('Intro &amp; Setup'!$T$17:$T$28, MATCH(INDEX($Q$10:$AB$10, $AC994, MATCH("X", $Q994:$AB994, 0)), 'Intro &amp; Setup'!$AA$17:$AA$28, 0)), ""))</f>
        <v/>
      </c>
      <c r="AG994" s="84" t="str">
        <f t="shared" si="148"/>
        <v/>
      </c>
      <c r="AI994" s="36">
        <f t="shared" si="149"/>
        <v>0</v>
      </c>
      <c r="AK994" s="36" t="str">
        <f t="shared" si="150"/>
        <v/>
      </c>
    </row>
    <row r="995" spans="1:37" x14ac:dyDescent="0.25">
      <c r="A995" s="34"/>
      <c r="B995" s="55"/>
      <c r="C995" s="56"/>
      <c r="D995" s="56"/>
      <c r="E995" s="56"/>
      <c r="F995" s="56"/>
      <c r="G995" s="57"/>
      <c r="H995" s="57"/>
      <c r="I995" s="58"/>
      <c r="J995" s="34"/>
      <c r="L995" s="36" t="str">
        <f>IF($B995="", "", IFERROR(FIND(Campaigns!$Q$4, $B995), ""))</f>
        <v/>
      </c>
      <c r="M995" s="73" t="str">
        <f t="shared" si="145"/>
        <v/>
      </c>
      <c r="N995" s="74" t="str">
        <f t="shared" si="146"/>
        <v/>
      </c>
      <c r="O995" s="22" t="str">
        <f t="shared" si="147"/>
        <v/>
      </c>
      <c r="Q995" s="20" t="str">
        <f t="shared" si="143"/>
        <v/>
      </c>
      <c r="R995" s="21" t="str">
        <f t="shared" si="151"/>
        <v/>
      </c>
      <c r="S995" s="21" t="str">
        <f t="shared" si="151"/>
        <v/>
      </c>
      <c r="T995" s="21" t="str">
        <f t="shared" si="151"/>
        <v/>
      </c>
      <c r="U995" s="21" t="str">
        <f t="shared" si="151"/>
        <v/>
      </c>
      <c r="V995" s="21" t="str">
        <f t="shared" si="151"/>
        <v/>
      </c>
      <c r="W995" s="21" t="str">
        <f t="shared" si="151"/>
        <v/>
      </c>
      <c r="X995" s="21" t="str">
        <f t="shared" si="151"/>
        <v/>
      </c>
      <c r="Y995" s="21" t="str">
        <f t="shared" si="151"/>
        <v/>
      </c>
      <c r="Z995" s="21" t="str">
        <f t="shared" si="151"/>
        <v/>
      </c>
      <c r="AA995" s="21" t="str">
        <f t="shared" si="151"/>
        <v/>
      </c>
      <c r="AB995" s="38" t="str">
        <f t="shared" si="151"/>
        <v/>
      </c>
      <c r="AD995" s="36" t="str">
        <f>IF($N995="", "", IFERROR(INDEX(Campaigns!$D$11:$D$380, MATCH($N995, Campaigns!$E$11:$E$380, 0)), ""))</f>
        <v/>
      </c>
      <c r="AE995" s="38" t="str">
        <f>IF(COUNTIF($Q995:$AB995, "X")=0, "", IFERROR(INDEX('Intro &amp; Setup'!$T$17:$T$28, MATCH(INDEX($Q$10:$AB$10, $AC995, MATCH("X", $Q995:$AB995, 0)), 'Intro &amp; Setup'!$AA$17:$AA$28, 0)), ""))</f>
        <v/>
      </c>
      <c r="AG995" s="84" t="str">
        <f t="shared" si="148"/>
        <v/>
      </c>
      <c r="AI995" s="36">
        <f t="shared" si="149"/>
        <v>0</v>
      </c>
      <c r="AK995" s="36" t="str">
        <f t="shared" si="150"/>
        <v/>
      </c>
    </row>
    <row r="996" spans="1:37" x14ac:dyDescent="0.25">
      <c r="A996" s="34"/>
      <c r="B996" s="55"/>
      <c r="C996" s="56"/>
      <c r="D996" s="56"/>
      <c r="E996" s="56"/>
      <c r="F996" s="56"/>
      <c r="G996" s="57"/>
      <c r="H996" s="57"/>
      <c r="I996" s="58"/>
      <c r="J996" s="34"/>
      <c r="L996" s="36" t="str">
        <f>IF($B996="", "", IFERROR(FIND(Campaigns!$Q$4, $B996), ""))</f>
        <v/>
      </c>
      <c r="M996" s="73" t="str">
        <f t="shared" si="145"/>
        <v/>
      </c>
      <c r="N996" s="74" t="str">
        <f t="shared" si="146"/>
        <v/>
      </c>
      <c r="O996" s="22" t="str">
        <f t="shared" si="147"/>
        <v/>
      </c>
      <c r="Q996" s="20" t="str">
        <f t="shared" si="143"/>
        <v/>
      </c>
      <c r="R996" s="21" t="str">
        <f t="shared" si="151"/>
        <v/>
      </c>
      <c r="S996" s="21" t="str">
        <f t="shared" si="151"/>
        <v/>
      </c>
      <c r="T996" s="21" t="str">
        <f t="shared" si="151"/>
        <v/>
      </c>
      <c r="U996" s="21" t="str">
        <f t="shared" si="151"/>
        <v/>
      </c>
      <c r="V996" s="21" t="str">
        <f t="shared" si="151"/>
        <v/>
      </c>
      <c r="W996" s="21" t="str">
        <f t="shared" si="151"/>
        <v/>
      </c>
      <c r="X996" s="21" t="str">
        <f t="shared" si="151"/>
        <v/>
      </c>
      <c r="Y996" s="21" t="str">
        <f t="shared" si="151"/>
        <v/>
      </c>
      <c r="Z996" s="21" t="str">
        <f t="shared" si="151"/>
        <v/>
      </c>
      <c r="AA996" s="21" t="str">
        <f t="shared" si="151"/>
        <v/>
      </c>
      <c r="AB996" s="38" t="str">
        <f t="shared" si="151"/>
        <v/>
      </c>
      <c r="AD996" s="36" t="str">
        <f>IF($N996="", "", IFERROR(INDEX(Campaigns!$D$11:$D$380, MATCH($N996, Campaigns!$E$11:$E$380, 0)), ""))</f>
        <v/>
      </c>
      <c r="AE996" s="38" t="str">
        <f>IF(COUNTIF($Q996:$AB996, "X")=0, "", IFERROR(INDEX('Intro &amp; Setup'!$T$17:$T$28, MATCH(INDEX($Q$10:$AB$10, $AC996, MATCH("X", $Q996:$AB996, 0)), 'Intro &amp; Setup'!$AA$17:$AA$28, 0)), ""))</f>
        <v/>
      </c>
      <c r="AG996" s="84" t="str">
        <f t="shared" si="148"/>
        <v/>
      </c>
      <c r="AI996" s="36">
        <f t="shared" si="149"/>
        <v>0</v>
      </c>
      <c r="AK996" s="36" t="str">
        <f t="shared" si="150"/>
        <v/>
      </c>
    </row>
    <row r="997" spans="1:37" x14ac:dyDescent="0.25">
      <c r="A997" s="34"/>
      <c r="B997" s="55"/>
      <c r="C997" s="56"/>
      <c r="D997" s="56"/>
      <c r="E997" s="56"/>
      <c r="F997" s="56"/>
      <c r="G997" s="57"/>
      <c r="H997" s="57"/>
      <c r="I997" s="58"/>
      <c r="J997" s="34"/>
      <c r="L997" s="36" t="str">
        <f>IF($B997="", "", IFERROR(FIND(Campaigns!$Q$4, $B997), ""))</f>
        <v/>
      </c>
      <c r="M997" s="73" t="str">
        <f t="shared" si="145"/>
        <v/>
      </c>
      <c r="N997" s="74" t="str">
        <f t="shared" si="146"/>
        <v/>
      </c>
      <c r="O997" s="22" t="str">
        <f t="shared" si="147"/>
        <v/>
      </c>
      <c r="Q997" s="20" t="str">
        <f t="shared" si="143"/>
        <v/>
      </c>
      <c r="R997" s="21" t="str">
        <f t="shared" si="151"/>
        <v/>
      </c>
      <c r="S997" s="21" t="str">
        <f t="shared" ref="R997:AB1020" si="152">IFERROR(IF(S$10="", "", IF(LEFT($O997, S$8)=S$10, "X", "")), "")</f>
        <v/>
      </c>
      <c r="T997" s="21" t="str">
        <f t="shared" si="152"/>
        <v/>
      </c>
      <c r="U997" s="21" t="str">
        <f t="shared" si="152"/>
        <v/>
      </c>
      <c r="V997" s="21" t="str">
        <f t="shared" si="152"/>
        <v/>
      </c>
      <c r="W997" s="21" t="str">
        <f t="shared" si="152"/>
        <v/>
      </c>
      <c r="X997" s="21" t="str">
        <f t="shared" si="152"/>
        <v/>
      </c>
      <c r="Y997" s="21" t="str">
        <f t="shared" si="152"/>
        <v/>
      </c>
      <c r="Z997" s="21" t="str">
        <f t="shared" si="152"/>
        <v/>
      </c>
      <c r="AA997" s="21" t="str">
        <f t="shared" si="152"/>
        <v/>
      </c>
      <c r="AB997" s="38" t="str">
        <f t="shared" si="152"/>
        <v/>
      </c>
      <c r="AD997" s="36" t="str">
        <f>IF($N997="", "", IFERROR(INDEX(Campaigns!$D$11:$D$380, MATCH($N997, Campaigns!$E$11:$E$380, 0)), ""))</f>
        <v/>
      </c>
      <c r="AE997" s="38" t="str">
        <f>IF(COUNTIF($Q997:$AB997, "X")=0, "", IFERROR(INDEX('Intro &amp; Setup'!$T$17:$T$28, MATCH(INDEX($Q$10:$AB$10, $AC997, MATCH("X", $Q997:$AB997, 0)), 'Intro &amp; Setup'!$AA$17:$AA$28, 0)), ""))</f>
        <v/>
      </c>
      <c r="AG997" s="84" t="str">
        <f t="shared" si="148"/>
        <v/>
      </c>
      <c r="AI997" s="36">
        <f t="shared" si="149"/>
        <v>0</v>
      </c>
      <c r="AK997" s="36" t="str">
        <f t="shared" si="150"/>
        <v/>
      </c>
    </row>
    <row r="998" spans="1:37" x14ac:dyDescent="0.25">
      <c r="A998" s="34"/>
      <c r="B998" s="55"/>
      <c r="C998" s="56"/>
      <c r="D998" s="56"/>
      <c r="E998" s="56"/>
      <c r="F998" s="56"/>
      <c r="G998" s="57"/>
      <c r="H998" s="57"/>
      <c r="I998" s="58"/>
      <c r="J998" s="34"/>
      <c r="L998" s="36" t="str">
        <f>IF($B998="", "", IFERROR(FIND(Campaigns!$Q$4, $B998), ""))</f>
        <v/>
      </c>
      <c r="M998" s="73" t="str">
        <f t="shared" si="145"/>
        <v/>
      </c>
      <c r="N998" s="74" t="str">
        <f t="shared" si="146"/>
        <v/>
      </c>
      <c r="O998" s="22" t="str">
        <f t="shared" si="147"/>
        <v/>
      </c>
      <c r="Q998" s="20" t="str">
        <f t="shared" si="143"/>
        <v/>
      </c>
      <c r="R998" s="21" t="str">
        <f t="shared" si="152"/>
        <v/>
      </c>
      <c r="S998" s="21" t="str">
        <f t="shared" si="152"/>
        <v/>
      </c>
      <c r="T998" s="21" t="str">
        <f t="shared" si="152"/>
        <v/>
      </c>
      <c r="U998" s="21" t="str">
        <f t="shared" si="152"/>
        <v/>
      </c>
      <c r="V998" s="21" t="str">
        <f t="shared" si="152"/>
        <v/>
      </c>
      <c r="W998" s="21" t="str">
        <f t="shared" si="152"/>
        <v/>
      </c>
      <c r="X998" s="21" t="str">
        <f t="shared" si="152"/>
        <v/>
      </c>
      <c r="Y998" s="21" t="str">
        <f t="shared" si="152"/>
        <v/>
      </c>
      <c r="Z998" s="21" t="str">
        <f t="shared" si="152"/>
        <v/>
      </c>
      <c r="AA998" s="21" t="str">
        <f t="shared" si="152"/>
        <v/>
      </c>
      <c r="AB998" s="38" t="str">
        <f t="shared" si="152"/>
        <v/>
      </c>
      <c r="AD998" s="36" t="str">
        <f>IF($N998="", "", IFERROR(INDEX(Campaigns!$D$11:$D$380, MATCH($N998, Campaigns!$E$11:$E$380, 0)), ""))</f>
        <v/>
      </c>
      <c r="AE998" s="38" t="str">
        <f>IF(COUNTIF($Q998:$AB998, "X")=0, "", IFERROR(INDEX('Intro &amp; Setup'!$T$17:$T$28, MATCH(INDEX($Q$10:$AB$10, $AC998, MATCH("X", $Q998:$AB998, 0)), 'Intro &amp; Setup'!$AA$17:$AA$28, 0)), ""))</f>
        <v/>
      </c>
      <c r="AG998" s="84" t="str">
        <f t="shared" si="148"/>
        <v/>
      </c>
      <c r="AI998" s="36">
        <f t="shared" si="149"/>
        <v>0</v>
      </c>
      <c r="AK998" s="36" t="str">
        <f t="shared" si="150"/>
        <v/>
      </c>
    </row>
    <row r="999" spans="1:37" x14ac:dyDescent="0.25">
      <c r="A999" s="34"/>
      <c r="B999" s="55"/>
      <c r="C999" s="56"/>
      <c r="D999" s="56"/>
      <c r="E999" s="56"/>
      <c r="F999" s="56"/>
      <c r="G999" s="57"/>
      <c r="H999" s="57"/>
      <c r="I999" s="58"/>
      <c r="J999" s="34"/>
      <c r="L999" s="36" t="str">
        <f>IF($B999="", "", IFERROR(FIND(Campaigns!$Q$4, $B999), ""))</f>
        <v/>
      </c>
      <c r="M999" s="73" t="str">
        <f t="shared" si="145"/>
        <v/>
      </c>
      <c r="N999" s="74" t="str">
        <f t="shared" si="146"/>
        <v/>
      </c>
      <c r="O999" s="22" t="str">
        <f t="shared" si="147"/>
        <v/>
      </c>
      <c r="Q999" s="20" t="str">
        <f t="shared" si="143"/>
        <v/>
      </c>
      <c r="R999" s="21" t="str">
        <f t="shared" si="152"/>
        <v/>
      </c>
      <c r="S999" s="21" t="str">
        <f t="shared" si="152"/>
        <v/>
      </c>
      <c r="T999" s="21" t="str">
        <f t="shared" si="152"/>
        <v/>
      </c>
      <c r="U999" s="21" t="str">
        <f t="shared" si="152"/>
        <v/>
      </c>
      <c r="V999" s="21" t="str">
        <f t="shared" si="152"/>
        <v/>
      </c>
      <c r="W999" s="21" t="str">
        <f t="shared" si="152"/>
        <v/>
      </c>
      <c r="X999" s="21" t="str">
        <f t="shared" si="152"/>
        <v/>
      </c>
      <c r="Y999" s="21" t="str">
        <f t="shared" si="152"/>
        <v/>
      </c>
      <c r="Z999" s="21" t="str">
        <f t="shared" si="152"/>
        <v/>
      </c>
      <c r="AA999" s="21" t="str">
        <f t="shared" si="152"/>
        <v/>
      </c>
      <c r="AB999" s="38" t="str">
        <f t="shared" si="152"/>
        <v/>
      </c>
      <c r="AD999" s="36" t="str">
        <f>IF($N999="", "", IFERROR(INDEX(Campaigns!$D$11:$D$380, MATCH($N999, Campaigns!$E$11:$E$380, 0)), ""))</f>
        <v/>
      </c>
      <c r="AE999" s="38" t="str">
        <f>IF(COUNTIF($Q999:$AB999, "X")=0, "", IFERROR(INDEX('Intro &amp; Setup'!$T$17:$T$28, MATCH(INDEX($Q$10:$AB$10, $AC999, MATCH("X", $Q999:$AB999, 0)), 'Intro &amp; Setup'!$AA$17:$AA$28, 0)), ""))</f>
        <v/>
      </c>
      <c r="AG999" s="84" t="str">
        <f t="shared" si="148"/>
        <v/>
      </c>
      <c r="AI999" s="36">
        <f t="shared" si="149"/>
        <v>0</v>
      </c>
      <c r="AK999" s="36" t="str">
        <f t="shared" si="150"/>
        <v/>
      </c>
    </row>
    <row r="1000" spans="1:37" x14ac:dyDescent="0.25">
      <c r="A1000" s="34"/>
      <c r="B1000" s="55"/>
      <c r="C1000" s="56"/>
      <c r="D1000" s="56"/>
      <c r="E1000" s="56"/>
      <c r="F1000" s="56"/>
      <c r="G1000" s="57"/>
      <c r="H1000" s="57"/>
      <c r="I1000" s="58"/>
      <c r="J1000" s="34"/>
      <c r="L1000" s="36" t="str">
        <f>IF($B1000="", "", IFERROR(FIND(Campaigns!$Q$4, $B1000), ""))</f>
        <v/>
      </c>
      <c r="M1000" s="73" t="str">
        <f t="shared" si="145"/>
        <v/>
      </c>
      <c r="N1000" s="74" t="str">
        <f t="shared" si="146"/>
        <v/>
      </c>
      <c r="O1000" s="22" t="str">
        <f t="shared" si="147"/>
        <v/>
      </c>
      <c r="Q1000" s="20" t="str">
        <f t="shared" si="143"/>
        <v/>
      </c>
      <c r="R1000" s="21" t="str">
        <f t="shared" si="152"/>
        <v/>
      </c>
      <c r="S1000" s="21" t="str">
        <f t="shared" si="152"/>
        <v/>
      </c>
      <c r="T1000" s="21" t="str">
        <f t="shared" si="152"/>
        <v/>
      </c>
      <c r="U1000" s="21" t="str">
        <f t="shared" si="152"/>
        <v/>
      </c>
      <c r="V1000" s="21" t="str">
        <f t="shared" si="152"/>
        <v/>
      </c>
      <c r="W1000" s="21" t="str">
        <f t="shared" si="152"/>
        <v/>
      </c>
      <c r="X1000" s="21" t="str">
        <f t="shared" si="152"/>
        <v/>
      </c>
      <c r="Y1000" s="21" t="str">
        <f t="shared" si="152"/>
        <v/>
      </c>
      <c r="Z1000" s="21" t="str">
        <f t="shared" si="152"/>
        <v/>
      </c>
      <c r="AA1000" s="21" t="str">
        <f t="shared" si="152"/>
        <v/>
      </c>
      <c r="AB1000" s="38" t="str">
        <f t="shared" si="152"/>
        <v/>
      </c>
      <c r="AD1000" s="36" t="str">
        <f>IF($N1000="", "", IFERROR(INDEX(Campaigns!$D$11:$D$380, MATCH($N1000, Campaigns!$E$11:$E$380, 0)), ""))</f>
        <v/>
      </c>
      <c r="AE1000" s="38" t="str">
        <f>IF(COUNTIF($Q1000:$AB1000, "X")=0, "", IFERROR(INDEX('Intro &amp; Setup'!$T$17:$T$28, MATCH(INDEX($Q$10:$AB$10, $AC1000, MATCH("X", $Q1000:$AB1000, 0)), 'Intro &amp; Setup'!$AA$17:$AA$28, 0)), ""))</f>
        <v/>
      </c>
      <c r="AG1000" s="84" t="str">
        <f t="shared" si="148"/>
        <v/>
      </c>
      <c r="AI1000" s="36">
        <f t="shared" si="149"/>
        <v>0</v>
      </c>
      <c r="AK1000" s="36" t="str">
        <f t="shared" si="150"/>
        <v/>
      </c>
    </row>
    <row r="1001" spans="1:37" x14ac:dyDescent="0.25">
      <c r="A1001" s="34"/>
      <c r="B1001" s="55"/>
      <c r="C1001" s="56"/>
      <c r="D1001" s="56"/>
      <c r="E1001" s="56"/>
      <c r="F1001" s="56"/>
      <c r="G1001" s="57"/>
      <c r="H1001" s="57"/>
      <c r="I1001" s="58"/>
      <c r="J1001" s="34"/>
      <c r="L1001" s="36" t="str">
        <f>IF($B1001="", "", IFERROR(FIND(Campaigns!$Q$4, $B1001), ""))</f>
        <v/>
      </c>
      <c r="M1001" s="73" t="str">
        <f t="shared" si="145"/>
        <v/>
      </c>
      <c r="N1001" s="74" t="str">
        <f t="shared" si="146"/>
        <v/>
      </c>
      <c r="O1001" s="22" t="str">
        <f t="shared" si="147"/>
        <v/>
      </c>
      <c r="Q1001" s="20" t="str">
        <f t="shared" si="143"/>
        <v/>
      </c>
      <c r="R1001" s="21" t="str">
        <f t="shared" si="152"/>
        <v/>
      </c>
      <c r="S1001" s="21" t="str">
        <f t="shared" si="152"/>
        <v/>
      </c>
      <c r="T1001" s="21" t="str">
        <f t="shared" si="152"/>
        <v/>
      </c>
      <c r="U1001" s="21" t="str">
        <f t="shared" si="152"/>
        <v/>
      </c>
      <c r="V1001" s="21" t="str">
        <f t="shared" si="152"/>
        <v/>
      </c>
      <c r="W1001" s="21" t="str">
        <f t="shared" si="152"/>
        <v/>
      </c>
      <c r="X1001" s="21" t="str">
        <f t="shared" si="152"/>
        <v/>
      </c>
      <c r="Y1001" s="21" t="str">
        <f t="shared" si="152"/>
        <v/>
      </c>
      <c r="Z1001" s="21" t="str">
        <f t="shared" si="152"/>
        <v/>
      </c>
      <c r="AA1001" s="21" t="str">
        <f t="shared" si="152"/>
        <v/>
      </c>
      <c r="AB1001" s="38" t="str">
        <f t="shared" si="152"/>
        <v/>
      </c>
      <c r="AD1001" s="36" t="str">
        <f>IF($N1001="", "", IFERROR(INDEX(Campaigns!$D$11:$D$380, MATCH($N1001, Campaigns!$E$11:$E$380, 0)), ""))</f>
        <v/>
      </c>
      <c r="AE1001" s="38" t="str">
        <f>IF(COUNTIF($Q1001:$AB1001, "X")=0, "", IFERROR(INDEX('Intro &amp; Setup'!$T$17:$T$28, MATCH(INDEX($Q$10:$AB$10, $AC1001, MATCH("X", $Q1001:$AB1001, 0)), 'Intro &amp; Setup'!$AA$17:$AA$28, 0)), ""))</f>
        <v/>
      </c>
      <c r="AG1001" s="84" t="str">
        <f t="shared" si="148"/>
        <v/>
      </c>
      <c r="AI1001" s="36">
        <f t="shared" si="149"/>
        <v>0</v>
      </c>
      <c r="AK1001" s="36" t="str">
        <f t="shared" si="150"/>
        <v/>
      </c>
    </row>
    <row r="1002" spans="1:37" x14ac:dyDescent="0.25">
      <c r="A1002" s="34"/>
      <c r="B1002" s="55"/>
      <c r="C1002" s="56"/>
      <c r="D1002" s="56"/>
      <c r="E1002" s="56"/>
      <c r="F1002" s="56"/>
      <c r="G1002" s="57"/>
      <c r="H1002" s="57"/>
      <c r="I1002" s="58"/>
      <c r="J1002" s="34"/>
      <c r="L1002" s="36" t="str">
        <f>IF($B1002="", "", IFERROR(FIND(Campaigns!$Q$4, $B1002), ""))</f>
        <v/>
      </c>
      <c r="M1002" s="73" t="str">
        <f t="shared" si="145"/>
        <v/>
      </c>
      <c r="N1002" s="74" t="str">
        <f t="shared" si="146"/>
        <v/>
      </c>
      <c r="O1002" s="22" t="str">
        <f t="shared" si="147"/>
        <v/>
      </c>
      <c r="Q1002" s="20" t="str">
        <f t="shared" si="143"/>
        <v/>
      </c>
      <c r="R1002" s="21" t="str">
        <f t="shared" si="152"/>
        <v/>
      </c>
      <c r="S1002" s="21" t="str">
        <f t="shared" si="152"/>
        <v/>
      </c>
      <c r="T1002" s="21" t="str">
        <f t="shared" si="152"/>
        <v/>
      </c>
      <c r="U1002" s="21" t="str">
        <f t="shared" si="152"/>
        <v/>
      </c>
      <c r="V1002" s="21" t="str">
        <f t="shared" si="152"/>
        <v/>
      </c>
      <c r="W1002" s="21" t="str">
        <f t="shared" si="152"/>
        <v/>
      </c>
      <c r="X1002" s="21" t="str">
        <f t="shared" si="152"/>
        <v/>
      </c>
      <c r="Y1002" s="21" t="str">
        <f t="shared" si="152"/>
        <v/>
      </c>
      <c r="Z1002" s="21" t="str">
        <f t="shared" si="152"/>
        <v/>
      </c>
      <c r="AA1002" s="21" t="str">
        <f t="shared" si="152"/>
        <v/>
      </c>
      <c r="AB1002" s="38" t="str">
        <f t="shared" si="152"/>
        <v/>
      </c>
      <c r="AD1002" s="36" t="str">
        <f>IF($N1002="", "", IFERROR(INDEX(Campaigns!$D$11:$D$380, MATCH($N1002, Campaigns!$E$11:$E$380, 0)), ""))</f>
        <v/>
      </c>
      <c r="AE1002" s="38" t="str">
        <f>IF(COUNTIF($Q1002:$AB1002, "X")=0, "", IFERROR(INDEX('Intro &amp; Setup'!$T$17:$T$28, MATCH(INDEX($Q$10:$AB$10, $AC1002, MATCH("X", $Q1002:$AB1002, 0)), 'Intro &amp; Setup'!$AA$17:$AA$28, 0)), ""))</f>
        <v/>
      </c>
      <c r="AG1002" s="84" t="str">
        <f t="shared" si="148"/>
        <v/>
      </c>
      <c r="AI1002" s="36">
        <f t="shared" si="149"/>
        <v>0</v>
      </c>
      <c r="AK1002" s="36" t="str">
        <f t="shared" si="150"/>
        <v/>
      </c>
    </row>
    <row r="1003" spans="1:37" x14ac:dyDescent="0.25">
      <c r="A1003" s="34"/>
      <c r="B1003" s="55"/>
      <c r="C1003" s="56"/>
      <c r="D1003" s="56"/>
      <c r="E1003" s="56"/>
      <c r="F1003" s="56"/>
      <c r="G1003" s="57"/>
      <c r="H1003" s="57"/>
      <c r="I1003" s="58"/>
      <c r="J1003" s="34"/>
      <c r="L1003" s="36" t="str">
        <f>IF($B1003="", "", IFERROR(FIND(Campaigns!$Q$4, $B1003), ""))</f>
        <v/>
      </c>
      <c r="M1003" s="73" t="str">
        <f t="shared" si="145"/>
        <v/>
      </c>
      <c r="N1003" s="74" t="str">
        <f t="shared" si="146"/>
        <v/>
      </c>
      <c r="O1003" s="22" t="str">
        <f t="shared" si="147"/>
        <v/>
      </c>
      <c r="Q1003" s="20" t="str">
        <f t="shared" si="143"/>
        <v/>
      </c>
      <c r="R1003" s="21" t="str">
        <f t="shared" si="152"/>
        <v/>
      </c>
      <c r="S1003" s="21" t="str">
        <f t="shared" si="152"/>
        <v/>
      </c>
      <c r="T1003" s="21" t="str">
        <f t="shared" si="152"/>
        <v/>
      </c>
      <c r="U1003" s="21" t="str">
        <f t="shared" si="152"/>
        <v/>
      </c>
      <c r="V1003" s="21" t="str">
        <f t="shared" si="152"/>
        <v/>
      </c>
      <c r="W1003" s="21" t="str">
        <f t="shared" si="152"/>
        <v/>
      </c>
      <c r="X1003" s="21" t="str">
        <f t="shared" si="152"/>
        <v/>
      </c>
      <c r="Y1003" s="21" t="str">
        <f t="shared" si="152"/>
        <v/>
      </c>
      <c r="Z1003" s="21" t="str">
        <f t="shared" si="152"/>
        <v/>
      </c>
      <c r="AA1003" s="21" t="str">
        <f t="shared" si="152"/>
        <v/>
      </c>
      <c r="AB1003" s="38" t="str">
        <f t="shared" si="152"/>
        <v/>
      </c>
      <c r="AD1003" s="36" t="str">
        <f>IF($N1003="", "", IFERROR(INDEX(Campaigns!$D$11:$D$380, MATCH($N1003, Campaigns!$E$11:$E$380, 0)), ""))</f>
        <v/>
      </c>
      <c r="AE1003" s="38" t="str">
        <f>IF(COUNTIF($Q1003:$AB1003, "X")=0, "", IFERROR(INDEX('Intro &amp; Setup'!$T$17:$T$28, MATCH(INDEX($Q$10:$AB$10, $AC1003, MATCH("X", $Q1003:$AB1003, 0)), 'Intro &amp; Setup'!$AA$17:$AA$28, 0)), ""))</f>
        <v/>
      </c>
      <c r="AG1003" s="84" t="str">
        <f t="shared" si="148"/>
        <v/>
      </c>
      <c r="AI1003" s="36">
        <f t="shared" si="149"/>
        <v>0</v>
      </c>
      <c r="AK1003" s="36" t="str">
        <f t="shared" si="150"/>
        <v/>
      </c>
    </row>
    <row r="1004" spans="1:37" x14ac:dyDescent="0.25">
      <c r="A1004" s="34"/>
      <c r="B1004" s="55"/>
      <c r="C1004" s="56"/>
      <c r="D1004" s="56"/>
      <c r="E1004" s="56"/>
      <c r="F1004" s="56"/>
      <c r="G1004" s="57"/>
      <c r="H1004" s="57"/>
      <c r="I1004" s="58"/>
      <c r="J1004" s="34"/>
      <c r="L1004" s="36" t="str">
        <f>IF($B1004="", "", IFERROR(FIND(Campaigns!$Q$4, $B1004), ""))</f>
        <v/>
      </c>
      <c r="M1004" s="73" t="str">
        <f t="shared" si="145"/>
        <v/>
      </c>
      <c r="N1004" s="74" t="str">
        <f t="shared" si="146"/>
        <v/>
      </c>
      <c r="O1004" s="22" t="str">
        <f t="shared" si="147"/>
        <v/>
      </c>
      <c r="Q1004" s="20" t="str">
        <f t="shared" si="143"/>
        <v/>
      </c>
      <c r="R1004" s="21" t="str">
        <f t="shared" si="152"/>
        <v/>
      </c>
      <c r="S1004" s="21" t="str">
        <f t="shared" si="152"/>
        <v/>
      </c>
      <c r="T1004" s="21" t="str">
        <f t="shared" si="152"/>
        <v/>
      </c>
      <c r="U1004" s="21" t="str">
        <f t="shared" si="152"/>
        <v/>
      </c>
      <c r="V1004" s="21" t="str">
        <f t="shared" si="152"/>
        <v/>
      </c>
      <c r="W1004" s="21" t="str">
        <f t="shared" si="152"/>
        <v/>
      </c>
      <c r="X1004" s="21" t="str">
        <f t="shared" si="152"/>
        <v/>
      </c>
      <c r="Y1004" s="21" t="str">
        <f t="shared" si="152"/>
        <v/>
      </c>
      <c r="Z1004" s="21" t="str">
        <f t="shared" si="152"/>
        <v/>
      </c>
      <c r="AA1004" s="21" t="str">
        <f t="shared" si="152"/>
        <v/>
      </c>
      <c r="AB1004" s="38" t="str">
        <f t="shared" si="152"/>
        <v/>
      </c>
      <c r="AD1004" s="36" t="str">
        <f>IF($N1004="", "", IFERROR(INDEX(Campaigns!$D$11:$D$380, MATCH($N1004, Campaigns!$E$11:$E$380, 0)), ""))</f>
        <v/>
      </c>
      <c r="AE1004" s="38" t="str">
        <f>IF(COUNTIF($Q1004:$AB1004, "X")=0, "", IFERROR(INDEX('Intro &amp; Setup'!$T$17:$T$28, MATCH(INDEX($Q$10:$AB$10, $AC1004, MATCH("X", $Q1004:$AB1004, 0)), 'Intro &amp; Setup'!$AA$17:$AA$28, 0)), ""))</f>
        <v/>
      </c>
      <c r="AG1004" s="84" t="str">
        <f t="shared" si="148"/>
        <v/>
      </c>
      <c r="AI1004" s="36">
        <f t="shared" si="149"/>
        <v>0</v>
      </c>
      <c r="AK1004" s="36" t="str">
        <f t="shared" si="150"/>
        <v/>
      </c>
    </row>
    <row r="1005" spans="1:37" x14ac:dyDescent="0.25">
      <c r="A1005" s="34"/>
      <c r="B1005" s="55"/>
      <c r="C1005" s="56"/>
      <c r="D1005" s="56"/>
      <c r="E1005" s="56"/>
      <c r="F1005" s="56"/>
      <c r="G1005" s="57"/>
      <c r="H1005" s="57"/>
      <c r="I1005" s="58"/>
      <c r="J1005" s="34"/>
      <c r="L1005" s="36" t="str">
        <f>IF($B1005="", "", IFERROR(FIND(Campaigns!$Q$4, $B1005), ""))</f>
        <v/>
      </c>
      <c r="M1005" s="73" t="str">
        <f t="shared" si="145"/>
        <v/>
      </c>
      <c r="N1005" s="74" t="str">
        <f t="shared" si="146"/>
        <v/>
      </c>
      <c r="O1005" s="22" t="str">
        <f t="shared" si="147"/>
        <v/>
      </c>
      <c r="Q1005" s="20" t="str">
        <f t="shared" si="143"/>
        <v/>
      </c>
      <c r="R1005" s="21" t="str">
        <f t="shared" si="152"/>
        <v/>
      </c>
      <c r="S1005" s="21" t="str">
        <f t="shared" si="152"/>
        <v/>
      </c>
      <c r="T1005" s="21" t="str">
        <f t="shared" si="152"/>
        <v/>
      </c>
      <c r="U1005" s="21" t="str">
        <f t="shared" si="152"/>
        <v/>
      </c>
      <c r="V1005" s="21" t="str">
        <f t="shared" si="152"/>
        <v/>
      </c>
      <c r="W1005" s="21" t="str">
        <f t="shared" si="152"/>
        <v/>
      </c>
      <c r="X1005" s="21" t="str">
        <f t="shared" si="152"/>
        <v/>
      </c>
      <c r="Y1005" s="21" t="str">
        <f t="shared" si="152"/>
        <v/>
      </c>
      <c r="Z1005" s="21" t="str">
        <f t="shared" si="152"/>
        <v/>
      </c>
      <c r="AA1005" s="21" t="str">
        <f t="shared" si="152"/>
        <v/>
      </c>
      <c r="AB1005" s="38" t="str">
        <f t="shared" si="152"/>
        <v/>
      </c>
      <c r="AD1005" s="36" t="str">
        <f>IF($N1005="", "", IFERROR(INDEX(Campaigns!$D$11:$D$380, MATCH($N1005, Campaigns!$E$11:$E$380, 0)), ""))</f>
        <v/>
      </c>
      <c r="AE1005" s="38" t="str">
        <f>IF(COUNTIF($Q1005:$AB1005, "X")=0, "", IFERROR(INDEX('Intro &amp; Setup'!$T$17:$T$28, MATCH(INDEX($Q$10:$AB$10, $AC1005, MATCH("X", $Q1005:$AB1005, 0)), 'Intro &amp; Setup'!$AA$17:$AA$28, 0)), ""))</f>
        <v/>
      </c>
      <c r="AG1005" s="84" t="str">
        <f t="shared" si="148"/>
        <v/>
      </c>
      <c r="AI1005" s="36">
        <f t="shared" si="149"/>
        <v>0</v>
      </c>
      <c r="AK1005" s="36" t="str">
        <f t="shared" si="150"/>
        <v/>
      </c>
    </row>
    <row r="1006" spans="1:37" x14ac:dyDescent="0.25">
      <c r="A1006" s="34"/>
      <c r="B1006" s="55"/>
      <c r="C1006" s="56"/>
      <c r="D1006" s="56"/>
      <c r="E1006" s="56"/>
      <c r="F1006" s="56"/>
      <c r="G1006" s="57"/>
      <c r="H1006" s="57"/>
      <c r="I1006" s="58"/>
      <c r="J1006" s="34"/>
      <c r="L1006" s="36" t="str">
        <f>IF($B1006="", "", IFERROR(FIND(Campaigns!$Q$4, $B1006), ""))</f>
        <v/>
      </c>
      <c r="M1006" s="73" t="str">
        <f t="shared" si="145"/>
        <v/>
      </c>
      <c r="N1006" s="74" t="str">
        <f t="shared" si="146"/>
        <v/>
      </c>
      <c r="O1006" s="22" t="str">
        <f t="shared" si="147"/>
        <v/>
      </c>
      <c r="Q1006" s="20" t="str">
        <f t="shared" si="143"/>
        <v/>
      </c>
      <c r="R1006" s="21" t="str">
        <f t="shared" si="152"/>
        <v/>
      </c>
      <c r="S1006" s="21" t="str">
        <f t="shared" si="152"/>
        <v/>
      </c>
      <c r="T1006" s="21" t="str">
        <f t="shared" si="152"/>
        <v/>
      </c>
      <c r="U1006" s="21" t="str">
        <f t="shared" si="152"/>
        <v/>
      </c>
      <c r="V1006" s="21" t="str">
        <f t="shared" si="152"/>
        <v/>
      </c>
      <c r="W1006" s="21" t="str">
        <f t="shared" si="152"/>
        <v/>
      </c>
      <c r="X1006" s="21" t="str">
        <f t="shared" si="152"/>
        <v/>
      </c>
      <c r="Y1006" s="21" t="str">
        <f t="shared" si="152"/>
        <v/>
      </c>
      <c r="Z1006" s="21" t="str">
        <f t="shared" si="152"/>
        <v/>
      </c>
      <c r="AA1006" s="21" t="str">
        <f t="shared" si="152"/>
        <v/>
      </c>
      <c r="AB1006" s="38" t="str">
        <f t="shared" si="152"/>
        <v/>
      </c>
      <c r="AD1006" s="36" t="str">
        <f>IF($N1006="", "", IFERROR(INDEX(Campaigns!$D$11:$D$380, MATCH($N1006, Campaigns!$E$11:$E$380, 0)), ""))</f>
        <v/>
      </c>
      <c r="AE1006" s="38" t="str">
        <f>IF(COUNTIF($Q1006:$AB1006, "X")=0, "", IFERROR(INDEX('Intro &amp; Setup'!$T$17:$T$28, MATCH(INDEX($Q$10:$AB$10, $AC1006, MATCH("X", $Q1006:$AB1006, 0)), 'Intro &amp; Setup'!$AA$17:$AA$28, 0)), ""))</f>
        <v/>
      </c>
      <c r="AG1006" s="84" t="str">
        <f t="shared" si="148"/>
        <v/>
      </c>
      <c r="AI1006" s="36">
        <f t="shared" si="149"/>
        <v>0</v>
      </c>
      <c r="AK1006" s="36" t="str">
        <f t="shared" si="150"/>
        <v/>
      </c>
    </row>
    <row r="1007" spans="1:37" x14ac:dyDescent="0.25">
      <c r="A1007" s="34"/>
      <c r="B1007" s="55"/>
      <c r="C1007" s="56"/>
      <c r="D1007" s="56"/>
      <c r="E1007" s="56"/>
      <c r="F1007" s="56"/>
      <c r="G1007" s="57"/>
      <c r="H1007" s="57"/>
      <c r="I1007" s="58"/>
      <c r="J1007" s="34"/>
      <c r="L1007" s="36" t="str">
        <f>IF($B1007="", "", IFERROR(FIND(Campaigns!$Q$4, $B1007), ""))</f>
        <v/>
      </c>
      <c r="M1007" s="73" t="str">
        <f t="shared" si="145"/>
        <v/>
      </c>
      <c r="N1007" s="74" t="str">
        <f t="shared" si="146"/>
        <v/>
      </c>
      <c r="O1007" s="22" t="str">
        <f t="shared" si="147"/>
        <v/>
      </c>
      <c r="Q1007" s="20" t="str">
        <f t="shared" si="143"/>
        <v/>
      </c>
      <c r="R1007" s="21" t="str">
        <f t="shared" si="152"/>
        <v/>
      </c>
      <c r="S1007" s="21" t="str">
        <f t="shared" si="152"/>
        <v/>
      </c>
      <c r="T1007" s="21" t="str">
        <f t="shared" si="152"/>
        <v/>
      </c>
      <c r="U1007" s="21" t="str">
        <f t="shared" si="152"/>
        <v/>
      </c>
      <c r="V1007" s="21" t="str">
        <f t="shared" si="152"/>
        <v/>
      </c>
      <c r="W1007" s="21" t="str">
        <f t="shared" si="152"/>
        <v/>
      </c>
      <c r="X1007" s="21" t="str">
        <f t="shared" si="152"/>
        <v/>
      </c>
      <c r="Y1007" s="21" t="str">
        <f t="shared" si="152"/>
        <v/>
      </c>
      <c r="Z1007" s="21" t="str">
        <f t="shared" si="152"/>
        <v/>
      </c>
      <c r="AA1007" s="21" t="str">
        <f t="shared" si="152"/>
        <v/>
      </c>
      <c r="AB1007" s="38" t="str">
        <f t="shared" si="152"/>
        <v/>
      </c>
      <c r="AD1007" s="36" t="str">
        <f>IF($N1007="", "", IFERROR(INDEX(Campaigns!$D$11:$D$380, MATCH($N1007, Campaigns!$E$11:$E$380, 0)), ""))</f>
        <v/>
      </c>
      <c r="AE1007" s="38" t="str">
        <f>IF(COUNTIF($Q1007:$AB1007, "X")=0, "", IFERROR(INDEX('Intro &amp; Setup'!$T$17:$T$28, MATCH(INDEX($Q$10:$AB$10, $AC1007, MATCH("X", $Q1007:$AB1007, 0)), 'Intro &amp; Setup'!$AA$17:$AA$28, 0)), ""))</f>
        <v/>
      </c>
      <c r="AG1007" s="84" t="str">
        <f t="shared" si="148"/>
        <v/>
      </c>
      <c r="AI1007" s="36">
        <f t="shared" si="149"/>
        <v>0</v>
      </c>
      <c r="AK1007" s="36" t="str">
        <f t="shared" si="150"/>
        <v/>
      </c>
    </row>
    <row r="1008" spans="1:37" x14ac:dyDescent="0.25">
      <c r="A1008" s="34"/>
      <c r="B1008" s="55"/>
      <c r="C1008" s="56"/>
      <c r="D1008" s="56"/>
      <c r="E1008" s="56"/>
      <c r="F1008" s="56"/>
      <c r="G1008" s="57"/>
      <c r="H1008" s="57"/>
      <c r="I1008" s="58"/>
      <c r="J1008" s="34"/>
      <c r="L1008" s="36" t="str">
        <f>IF($B1008="", "", IFERROR(FIND(Campaigns!$Q$4, $B1008), ""))</f>
        <v/>
      </c>
      <c r="M1008" s="73" t="str">
        <f t="shared" si="145"/>
        <v/>
      </c>
      <c r="N1008" s="74" t="str">
        <f t="shared" si="146"/>
        <v/>
      </c>
      <c r="O1008" s="22" t="str">
        <f t="shared" si="147"/>
        <v/>
      </c>
      <c r="Q1008" s="20" t="str">
        <f t="shared" si="143"/>
        <v/>
      </c>
      <c r="R1008" s="21" t="str">
        <f t="shared" si="152"/>
        <v/>
      </c>
      <c r="S1008" s="21" t="str">
        <f t="shared" si="152"/>
        <v/>
      </c>
      <c r="T1008" s="21" t="str">
        <f t="shared" si="152"/>
        <v/>
      </c>
      <c r="U1008" s="21" t="str">
        <f t="shared" si="152"/>
        <v/>
      </c>
      <c r="V1008" s="21" t="str">
        <f t="shared" si="152"/>
        <v/>
      </c>
      <c r="W1008" s="21" t="str">
        <f t="shared" si="152"/>
        <v/>
      </c>
      <c r="X1008" s="21" t="str">
        <f t="shared" si="152"/>
        <v/>
      </c>
      <c r="Y1008" s="21" t="str">
        <f t="shared" si="152"/>
        <v/>
      </c>
      <c r="Z1008" s="21" t="str">
        <f t="shared" si="152"/>
        <v/>
      </c>
      <c r="AA1008" s="21" t="str">
        <f t="shared" si="152"/>
        <v/>
      </c>
      <c r="AB1008" s="38" t="str">
        <f t="shared" si="152"/>
        <v/>
      </c>
      <c r="AD1008" s="36" t="str">
        <f>IF($N1008="", "", IFERROR(INDEX(Campaigns!$D$11:$D$380, MATCH($N1008, Campaigns!$E$11:$E$380, 0)), ""))</f>
        <v/>
      </c>
      <c r="AE1008" s="38" t="str">
        <f>IF(COUNTIF($Q1008:$AB1008, "X")=0, "", IFERROR(INDEX('Intro &amp; Setup'!$T$17:$T$28, MATCH(INDEX($Q$10:$AB$10, $AC1008, MATCH("X", $Q1008:$AB1008, 0)), 'Intro &amp; Setup'!$AA$17:$AA$28, 0)), ""))</f>
        <v/>
      </c>
      <c r="AG1008" s="84" t="str">
        <f t="shared" si="148"/>
        <v/>
      </c>
      <c r="AI1008" s="36">
        <f t="shared" si="149"/>
        <v>0</v>
      </c>
      <c r="AK1008" s="36" t="str">
        <f t="shared" si="150"/>
        <v/>
      </c>
    </row>
    <row r="1009" spans="1:37" x14ac:dyDescent="0.25">
      <c r="A1009" s="34"/>
      <c r="B1009" s="55"/>
      <c r="C1009" s="56"/>
      <c r="D1009" s="56"/>
      <c r="E1009" s="56"/>
      <c r="F1009" s="56"/>
      <c r="G1009" s="57"/>
      <c r="H1009" s="57"/>
      <c r="I1009" s="58"/>
      <c r="J1009" s="34"/>
      <c r="L1009" s="36" t="str">
        <f>IF($B1009="", "", IFERROR(FIND(Campaigns!$Q$4, $B1009), ""))</f>
        <v/>
      </c>
      <c r="M1009" s="73" t="str">
        <f t="shared" si="145"/>
        <v/>
      </c>
      <c r="N1009" s="74" t="str">
        <f t="shared" si="146"/>
        <v/>
      </c>
      <c r="O1009" s="22" t="str">
        <f t="shared" si="147"/>
        <v/>
      </c>
      <c r="Q1009" s="20" t="str">
        <f t="shared" si="143"/>
        <v/>
      </c>
      <c r="R1009" s="21" t="str">
        <f t="shared" si="152"/>
        <v/>
      </c>
      <c r="S1009" s="21" t="str">
        <f t="shared" si="152"/>
        <v/>
      </c>
      <c r="T1009" s="21" t="str">
        <f t="shared" si="152"/>
        <v/>
      </c>
      <c r="U1009" s="21" t="str">
        <f t="shared" si="152"/>
        <v/>
      </c>
      <c r="V1009" s="21" t="str">
        <f t="shared" si="152"/>
        <v/>
      </c>
      <c r="W1009" s="21" t="str">
        <f t="shared" si="152"/>
        <v/>
      </c>
      <c r="X1009" s="21" t="str">
        <f t="shared" si="152"/>
        <v/>
      </c>
      <c r="Y1009" s="21" t="str">
        <f t="shared" si="152"/>
        <v/>
      </c>
      <c r="Z1009" s="21" t="str">
        <f t="shared" si="152"/>
        <v/>
      </c>
      <c r="AA1009" s="21" t="str">
        <f t="shared" si="152"/>
        <v/>
      </c>
      <c r="AB1009" s="38" t="str">
        <f t="shared" si="152"/>
        <v/>
      </c>
      <c r="AD1009" s="36" t="str">
        <f>IF($N1009="", "", IFERROR(INDEX(Campaigns!$D$11:$D$380, MATCH($N1009, Campaigns!$E$11:$E$380, 0)), ""))</f>
        <v/>
      </c>
      <c r="AE1009" s="38" t="str">
        <f>IF(COUNTIF($Q1009:$AB1009, "X")=0, "", IFERROR(INDEX('Intro &amp; Setup'!$T$17:$T$28, MATCH(INDEX($Q$10:$AB$10, $AC1009, MATCH("X", $Q1009:$AB1009, 0)), 'Intro &amp; Setup'!$AA$17:$AA$28, 0)), ""))</f>
        <v/>
      </c>
      <c r="AG1009" s="84" t="str">
        <f t="shared" si="148"/>
        <v/>
      </c>
      <c r="AI1009" s="36">
        <f t="shared" si="149"/>
        <v>0</v>
      </c>
      <c r="AK1009" s="36" t="str">
        <f t="shared" si="150"/>
        <v/>
      </c>
    </row>
    <row r="1010" spans="1:37" x14ac:dyDescent="0.25">
      <c r="A1010" s="34"/>
      <c r="B1010" s="55"/>
      <c r="C1010" s="56"/>
      <c r="D1010" s="56"/>
      <c r="E1010" s="56"/>
      <c r="F1010" s="56"/>
      <c r="G1010" s="57"/>
      <c r="H1010" s="57"/>
      <c r="I1010" s="58"/>
      <c r="J1010" s="34"/>
      <c r="L1010" s="36" t="str">
        <f>IF($B1010="", "", IFERROR(FIND(Campaigns!$Q$4, $B1010), ""))</f>
        <v/>
      </c>
      <c r="M1010" s="73" t="str">
        <f t="shared" si="145"/>
        <v/>
      </c>
      <c r="N1010" s="74" t="str">
        <f t="shared" si="146"/>
        <v/>
      </c>
      <c r="O1010" s="22" t="str">
        <f t="shared" si="147"/>
        <v/>
      </c>
      <c r="Q1010" s="20" t="str">
        <f t="shared" ref="Q1010:Q1073" si="153">IFERROR(IF(Q$10="", "", IF(LEFT($O1010, Q$8)=Q$10, "X", "")), "")</f>
        <v/>
      </c>
      <c r="R1010" s="21" t="str">
        <f t="shared" si="152"/>
        <v/>
      </c>
      <c r="S1010" s="21" t="str">
        <f t="shared" si="152"/>
        <v/>
      </c>
      <c r="T1010" s="21" t="str">
        <f t="shared" si="152"/>
        <v/>
      </c>
      <c r="U1010" s="21" t="str">
        <f t="shared" si="152"/>
        <v/>
      </c>
      <c r="V1010" s="21" t="str">
        <f t="shared" si="152"/>
        <v/>
      </c>
      <c r="W1010" s="21" t="str">
        <f t="shared" si="152"/>
        <v/>
      </c>
      <c r="X1010" s="21" t="str">
        <f t="shared" si="152"/>
        <v/>
      </c>
      <c r="Y1010" s="21" t="str">
        <f t="shared" si="152"/>
        <v/>
      </c>
      <c r="Z1010" s="21" t="str">
        <f t="shared" si="152"/>
        <v/>
      </c>
      <c r="AA1010" s="21" t="str">
        <f t="shared" si="152"/>
        <v/>
      </c>
      <c r="AB1010" s="38" t="str">
        <f t="shared" si="152"/>
        <v/>
      </c>
      <c r="AD1010" s="36" t="str">
        <f>IF($N1010="", "", IFERROR(INDEX(Campaigns!$D$11:$D$380, MATCH($N1010, Campaigns!$E$11:$E$380, 0)), ""))</f>
        <v/>
      </c>
      <c r="AE1010" s="38" t="str">
        <f>IF(COUNTIF($Q1010:$AB1010, "X")=0, "", IFERROR(INDEX('Intro &amp; Setup'!$T$17:$T$28, MATCH(INDEX($Q$10:$AB$10, $AC1010, MATCH("X", $Q1010:$AB1010, 0)), 'Intro &amp; Setup'!$AA$17:$AA$28, 0)), ""))</f>
        <v/>
      </c>
      <c r="AG1010" s="84" t="str">
        <f t="shared" si="148"/>
        <v/>
      </c>
      <c r="AI1010" s="36">
        <f t="shared" si="149"/>
        <v>0</v>
      </c>
      <c r="AK1010" s="36" t="str">
        <f t="shared" si="150"/>
        <v/>
      </c>
    </row>
    <row r="1011" spans="1:37" x14ac:dyDescent="0.25">
      <c r="A1011" s="34"/>
      <c r="B1011" s="55"/>
      <c r="C1011" s="56"/>
      <c r="D1011" s="56"/>
      <c r="E1011" s="56"/>
      <c r="F1011" s="56"/>
      <c r="G1011" s="57"/>
      <c r="H1011" s="57"/>
      <c r="I1011" s="58"/>
      <c r="J1011" s="34"/>
      <c r="L1011" s="36" t="str">
        <f>IF($B1011="", "", IFERROR(FIND(Campaigns!$Q$4, $B1011), ""))</f>
        <v/>
      </c>
      <c r="M1011" s="73" t="str">
        <f t="shared" si="145"/>
        <v/>
      </c>
      <c r="N1011" s="74" t="str">
        <f t="shared" si="146"/>
        <v/>
      </c>
      <c r="O1011" s="22" t="str">
        <f t="shared" si="147"/>
        <v/>
      </c>
      <c r="Q1011" s="20" t="str">
        <f t="shared" si="153"/>
        <v/>
      </c>
      <c r="R1011" s="21" t="str">
        <f t="shared" si="152"/>
        <v/>
      </c>
      <c r="S1011" s="21" t="str">
        <f t="shared" si="152"/>
        <v/>
      </c>
      <c r="T1011" s="21" t="str">
        <f t="shared" si="152"/>
        <v/>
      </c>
      <c r="U1011" s="21" t="str">
        <f t="shared" si="152"/>
        <v/>
      </c>
      <c r="V1011" s="21" t="str">
        <f t="shared" si="152"/>
        <v/>
      </c>
      <c r="W1011" s="21" t="str">
        <f t="shared" si="152"/>
        <v/>
      </c>
      <c r="X1011" s="21" t="str">
        <f t="shared" si="152"/>
        <v/>
      </c>
      <c r="Y1011" s="21" t="str">
        <f t="shared" si="152"/>
        <v/>
      </c>
      <c r="Z1011" s="21" t="str">
        <f t="shared" si="152"/>
        <v/>
      </c>
      <c r="AA1011" s="21" t="str">
        <f t="shared" si="152"/>
        <v/>
      </c>
      <c r="AB1011" s="38" t="str">
        <f t="shared" si="152"/>
        <v/>
      </c>
      <c r="AD1011" s="36" t="str">
        <f>IF($N1011="", "", IFERROR(INDEX(Campaigns!$D$11:$D$380, MATCH($N1011, Campaigns!$E$11:$E$380, 0)), ""))</f>
        <v/>
      </c>
      <c r="AE1011" s="38" t="str">
        <f>IF(COUNTIF($Q1011:$AB1011, "X")=0, "", IFERROR(INDEX('Intro &amp; Setup'!$T$17:$T$28, MATCH(INDEX($Q$10:$AB$10, $AC1011, MATCH("X", $Q1011:$AB1011, 0)), 'Intro &amp; Setup'!$AA$17:$AA$28, 0)), ""))</f>
        <v/>
      </c>
      <c r="AG1011" s="84" t="str">
        <f t="shared" si="148"/>
        <v/>
      </c>
      <c r="AI1011" s="36">
        <f t="shared" si="149"/>
        <v>0</v>
      </c>
      <c r="AK1011" s="36" t="str">
        <f t="shared" si="150"/>
        <v/>
      </c>
    </row>
    <row r="1012" spans="1:37" x14ac:dyDescent="0.25">
      <c r="A1012" s="34"/>
      <c r="B1012" s="55"/>
      <c r="C1012" s="56"/>
      <c r="D1012" s="56"/>
      <c r="E1012" s="56"/>
      <c r="F1012" s="56"/>
      <c r="G1012" s="57"/>
      <c r="H1012" s="57"/>
      <c r="I1012" s="58"/>
      <c r="J1012" s="34"/>
      <c r="L1012" s="36" t="str">
        <f>IF($B1012="", "", IFERROR(FIND(Campaigns!$Q$4, $B1012), ""))</f>
        <v/>
      </c>
      <c r="M1012" s="73" t="str">
        <f t="shared" si="145"/>
        <v/>
      </c>
      <c r="N1012" s="74" t="str">
        <f t="shared" si="146"/>
        <v/>
      </c>
      <c r="O1012" s="22" t="str">
        <f t="shared" si="147"/>
        <v/>
      </c>
      <c r="Q1012" s="20" t="str">
        <f t="shared" si="153"/>
        <v/>
      </c>
      <c r="R1012" s="21" t="str">
        <f t="shared" si="152"/>
        <v/>
      </c>
      <c r="S1012" s="21" t="str">
        <f t="shared" si="152"/>
        <v/>
      </c>
      <c r="T1012" s="21" t="str">
        <f t="shared" si="152"/>
        <v/>
      </c>
      <c r="U1012" s="21" t="str">
        <f t="shared" si="152"/>
        <v/>
      </c>
      <c r="V1012" s="21" t="str">
        <f t="shared" si="152"/>
        <v/>
      </c>
      <c r="W1012" s="21" t="str">
        <f t="shared" si="152"/>
        <v/>
      </c>
      <c r="X1012" s="21" t="str">
        <f t="shared" si="152"/>
        <v/>
      </c>
      <c r="Y1012" s="21" t="str">
        <f t="shared" si="152"/>
        <v/>
      </c>
      <c r="Z1012" s="21" t="str">
        <f t="shared" si="152"/>
        <v/>
      </c>
      <c r="AA1012" s="21" t="str">
        <f t="shared" si="152"/>
        <v/>
      </c>
      <c r="AB1012" s="38" t="str">
        <f t="shared" si="152"/>
        <v/>
      </c>
      <c r="AD1012" s="36" t="str">
        <f>IF($N1012="", "", IFERROR(INDEX(Campaigns!$D$11:$D$380, MATCH($N1012, Campaigns!$E$11:$E$380, 0)), ""))</f>
        <v/>
      </c>
      <c r="AE1012" s="38" t="str">
        <f>IF(COUNTIF($Q1012:$AB1012, "X")=0, "", IFERROR(INDEX('Intro &amp; Setup'!$T$17:$T$28, MATCH(INDEX($Q$10:$AB$10, $AC1012, MATCH("X", $Q1012:$AB1012, 0)), 'Intro &amp; Setup'!$AA$17:$AA$28, 0)), ""))</f>
        <v/>
      </c>
      <c r="AG1012" s="84" t="str">
        <f t="shared" si="148"/>
        <v/>
      </c>
      <c r="AI1012" s="36">
        <f t="shared" si="149"/>
        <v>0</v>
      </c>
      <c r="AK1012" s="36" t="str">
        <f t="shared" si="150"/>
        <v/>
      </c>
    </row>
    <row r="1013" spans="1:37" x14ac:dyDescent="0.25">
      <c r="A1013" s="34"/>
      <c r="B1013" s="55"/>
      <c r="C1013" s="56"/>
      <c r="D1013" s="56"/>
      <c r="E1013" s="56"/>
      <c r="F1013" s="56"/>
      <c r="G1013" s="57"/>
      <c r="H1013" s="57"/>
      <c r="I1013" s="58"/>
      <c r="J1013" s="34"/>
      <c r="L1013" s="36" t="str">
        <f>IF($B1013="", "", IFERROR(FIND(Campaigns!$Q$4, $B1013), ""))</f>
        <v/>
      </c>
      <c r="M1013" s="73" t="str">
        <f t="shared" si="145"/>
        <v/>
      </c>
      <c r="N1013" s="74" t="str">
        <f t="shared" si="146"/>
        <v/>
      </c>
      <c r="O1013" s="22" t="str">
        <f t="shared" si="147"/>
        <v/>
      </c>
      <c r="Q1013" s="20" t="str">
        <f t="shared" si="153"/>
        <v/>
      </c>
      <c r="R1013" s="21" t="str">
        <f t="shared" si="152"/>
        <v/>
      </c>
      <c r="S1013" s="21" t="str">
        <f t="shared" si="152"/>
        <v/>
      </c>
      <c r="T1013" s="21" t="str">
        <f t="shared" si="152"/>
        <v/>
      </c>
      <c r="U1013" s="21" t="str">
        <f t="shared" si="152"/>
        <v/>
      </c>
      <c r="V1013" s="21" t="str">
        <f t="shared" si="152"/>
        <v/>
      </c>
      <c r="W1013" s="21" t="str">
        <f t="shared" si="152"/>
        <v/>
      </c>
      <c r="X1013" s="21" t="str">
        <f t="shared" si="152"/>
        <v/>
      </c>
      <c r="Y1013" s="21" t="str">
        <f t="shared" si="152"/>
        <v/>
      </c>
      <c r="Z1013" s="21" t="str">
        <f t="shared" si="152"/>
        <v/>
      </c>
      <c r="AA1013" s="21" t="str">
        <f t="shared" si="152"/>
        <v/>
      </c>
      <c r="AB1013" s="38" t="str">
        <f t="shared" si="152"/>
        <v/>
      </c>
      <c r="AD1013" s="36" t="str">
        <f>IF($N1013="", "", IFERROR(INDEX(Campaigns!$D$11:$D$380, MATCH($N1013, Campaigns!$E$11:$E$380, 0)), ""))</f>
        <v/>
      </c>
      <c r="AE1013" s="38" t="str">
        <f>IF(COUNTIF($Q1013:$AB1013, "X")=0, "", IFERROR(INDEX('Intro &amp; Setup'!$T$17:$T$28, MATCH(INDEX($Q$10:$AB$10, $AC1013, MATCH("X", $Q1013:$AB1013, 0)), 'Intro &amp; Setup'!$AA$17:$AA$28, 0)), ""))</f>
        <v/>
      </c>
      <c r="AG1013" s="84" t="str">
        <f t="shared" si="148"/>
        <v/>
      </c>
      <c r="AI1013" s="36">
        <f t="shared" si="149"/>
        <v>0</v>
      </c>
      <c r="AK1013" s="36" t="str">
        <f t="shared" si="150"/>
        <v/>
      </c>
    </row>
    <row r="1014" spans="1:37" x14ac:dyDescent="0.25">
      <c r="A1014" s="34"/>
      <c r="B1014" s="55"/>
      <c r="C1014" s="56"/>
      <c r="D1014" s="56"/>
      <c r="E1014" s="56"/>
      <c r="F1014" s="56"/>
      <c r="G1014" s="57"/>
      <c r="H1014" s="57"/>
      <c r="I1014" s="58"/>
      <c r="J1014" s="34"/>
      <c r="L1014" s="36" t="str">
        <f>IF($B1014="", "", IFERROR(FIND(Campaigns!$Q$4, $B1014), ""))</f>
        <v/>
      </c>
      <c r="M1014" s="73" t="str">
        <f t="shared" si="145"/>
        <v/>
      </c>
      <c r="N1014" s="74" t="str">
        <f t="shared" si="146"/>
        <v/>
      </c>
      <c r="O1014" s="22" t="str">
        <f t="shared" si="147"/>
        <v/>
      </c>
      <c r="Q1014" s="20" t="str">
        <f t="shared" si="153"/>
        <v/>
      </c>
      <c r="R1014" s="21" t="str">
        <f t="shared" si="152"/>
        <v/>
      </c>
      <c r="S1014" s="21" t="str">
        <f t="shared" si="152"/>
        <v/>
      </c>
      <c r="T1014" s="21" t="str">
        <f t="shared" si="152"/>
        <v/>
      </c>
      <c r="U1014" s="21" t="str">
        <f t="shared" si="152"/>
        <v/>
      </c>
      <c r="V1014" s="21" t="str">
        <f t="shared" si="152"/>
        <v/>
      </c>
      <c r="W1014" s="21" t="str">
        <f t="shared" si="152"/>
        <v/>
      </c>
      <c r="X1014" s="21" t="str">
        <f t="shared" si="152"/>
        <v/>
      </c>
      <c r="Y1014" s="21" t="str">
        <f t="shared" si="152"/>
        <v/>
      </c>
      <c r="Z1014" s="21" t="str">
        <f t="shared" si="152"/>
        <v/>
      </c>
      <c r="AA1014" s="21" t="str">
        <f t="shared" si="152"/>
        <v/>
      </c>
      <c r="AB1014" s="38" t="str">
        <f t="shared" si="152"/>
        <v/>
      </c>
      <c r="AD1014" s="36" t="str">
        <f>IF($N1014="", "", IFERROR(INDEX(Campaigns!$D$11:$D$380, MATCH($N1014, Campaigns!$E$11:$E$380, 0)), ""))</f>
        <v/>
      </c>
      <c r="AE1014" s="38" t="str">
        <f>IF(COUNTIF($Q1014:$AB1014, "X")=0, "", IFERROR(INDEX('Intro &amp; Setup'!$T$17:$T$28, MATCH(INDEX($Q$10:$AB$10, $AC1014, MATCH("X", $Q1014:$AB1014, 0)), 'Intro &amp; Setup'!$AA$17:$AA$28, 0)), ""))</f>
        <v/>
      </c>
      <c r="AG1014" s="84" t="str">
        <f t="shared" si="148"/>
        <v/>
      </c>
      <c r="AI1014" s="36">
        <f t="shared" si="149"/>
        <v>0</v>
      </c>
      <c r="AK1014" s="36" t="str">
        <f t="shared" si="150"/>
        <v/>
      </c>
    </row>
    <row r="1015" spans="1:37" x14ac:dyDescent="0.25">
      <c r="A1015" s="34"/>
      <c r="B1015" s="55"/>
      <c r="C1015" s="56"/>
      <c r="D1015" s="56"/>
      <c r="E1015" s="56"/>
      <c r="F1015" s="56"/>
      <c r="G1015" s="57"/>
      <c r="H1015" s="57"/>
      <c r="I1015" s="58"/>
      <c r="J1015" s="34"/>
      <c r="L1015" s="36" t="str">
        <f>IF($B1015="", "", IFERROR(FIND(Campaigns!$Q$4, $B1015), ""))</f>
        <v/>
      </c>
      <c r="M1015" s="73" t="str">
        <f t="shared" si="145"/>
        <v/>
      </c>
      <c r="N1015" s="74" t="str">
        <f t="shared" si="146"/>
        <v/>
      </c>
      <c r="O1015" s="22" t="str">
        <f t="shared" si="147"/>
        <v/>
      </c>
      <c r="Q1015" s="20" t="str">
        <f t="shared" si="153"/>
        <v/>
      </c>
      <c r="R1015" s="21" t="str">
        <f t="shared" si="152"/>
        <v/>
      </c>
      <c r="S1015" s="21" t="str">
        <f t="shared" si="152"/>
        <v/>
      </c>
      <c r="T1015" s="21" t="str">
        <f t="shared" si="152"/>
        <v/>
      </c>
      <c r="U1015" s="21" t="str">
        <f t="shared" si="152"/>
        <v/>
      </c>
      <c r="V1015" s="21" t="str">
        <f t="shared" si="152"/>
        <v/>
      </c>
      <c r="W1015" s="21" t="str">
        <f t="shared" si="152"/>
        <v/>
      </c>
      <c r="X1015" s="21" t="str">
        <f t="shared" si="152"/>
        <v/>
      </c>
      <c r="Y1015" s="21" t="str">
        <f t="shared" si="152"/>
        <v/>
      </c>
      <c r="Z1015" s="21" t="str">
        <f t="shared" si="152"/>
        <v/>
      </c>
      <c r="AA1015" s="21" t="str">
        <f t="shared" si="152"/>
        <v/>
      </c>
      <c r="AB1015" s="38" t="str">
        <f t="shared" si="152"/>
        <v/>
      </c>
      <c r="AD1015" s="36" t="str">
        <f>IF($N1015="", "", IFERROR(INDEX(Campaigns!$D$11:$D$380, MATCH($N1015, Campaigns!$E$11:$E$380, 0)), ""))</f>
        <v/>
      </c>
      <c r="AE1015" s="38" t="str">
        <f>IF(COUNTIF($Q1015:$AB1015, "X")=0, "", IFERROR(INDEX('Intro &amp; Setup'!$T$17:$T$28, MATCH(INDEX($Q$10:$AB$10, $AC1015, MATCH("X", $Q1015:$AB1015, 0)), 'Intro &amp; Setup'!$AA$17:$AA$28, 0)), ""))</f>
        <v/>
      </c>
      <c r="AG1015" s="84" t="str">
        <f t="shared" si="148"/>
        <v/>
      </c>
      <c r="AI1015" s="36">
        <f t="shared" si="149"/>
        <v>0</v>
      </c>
      <c r="AK1015" s="36" t="str">
        <f t="shared" si="150"/>
        <v/>
      </c>
    </row>
    <row r="1016" spans="1:37" x14ac:dyDescent="0.25">
      <c r="A1016" s="34"/>
      <c r="B1016" s="55"/>
      <c r="C1016" s="56"/>
      <c r="D1016" s="56"/>
      <c r="E1016" s="56"/>
      <c r="F1016" s="56"/>
      <c r="G1016" s="57"/>
      <c r="H1016" s="57"/>
      <c r="I1016" s="58"/>
      <c r="J1016" s="34"/>
      <c r="L1016" s="36" t="str">
        <f>IF($B1016="", "", IFERROR(FIND(Campaigns!$Q$4, $B1016), ""))</f>
        <v/>
      </c>
      <c r="M1016" s="73" t="str">
        <f t="shared" si="145"/>
        <v/>
      </c>
      <c r="N1016" s="74" t="str">
        <f t="shared" si="146"/>
        <v/>
      </c>
      <c r="O1016" s="22" t="str">
        <f t="shared" si="147"/>
        <v/>
      </c>
      <c r="Q1016" s="20" t="str">
        <f t="shared" si="153"/>
        <v/>
      </c>
      <c r="R1016" s="21" t="str">
        <f t="shared" si="152"/>
        <v/>
      </c>
      <c r="S1016" s="21" t="str">
        <f t="shared" si="152"/>
        <v/>
      </c>
      <c r="T1016" s="21" t="str">
        <f t="shared" si="152"/>
        <v/>
      </c>
      <c r="U1016" s="21" t="str">
        <f t="shared" si="152"/>
        <v/>
      </c>
      <c r="V1016" s="21" t="str">
        <f t="shared" si="152"/>
        <v/>
      </c>
      <c r="W1016" s="21" t="str">
        <f t="shared" si="152"/>
        <v/>
      </c>
      <c r="X1016" s="21" t="str">
        <f t="shared" si="152"/>
        <v/>
      </c>
      <c r="Y1016" s="21" t="str">
        <f t="shared" si="152"/>
        <v/>
      </c>
      <c r="Z1016" s="21" t="str">
        <f t="shared" si="152"/>
        <v/>
      </c>
      <c r="AA1016" s="21" t="str">
        <f t="shared" si="152"/>
        <v/>
      </c>
      <c r="AB1016" s="38" t="str">
        <f t="shared" si="152"/>
        <v/>
      </c>
      <c r="AD1016" s="36" t="str">
        <f>IF($N1016="", "", IFERROR(INDEX(Campaigns!$D$11:$D$380, MATCH($N1016, Campaigns!$E$11:$E$380, 0)), ""))</f>
        <v/>
      </c>
      <c r="AE1016" s="38" t="str">
        <f>IF(COUNTIF($Q1016:$AB1016, "X")=0, "", IFERROR(INDEX('Intro &amp; Setup'!$T$17:$T$28, MATCH(INDEX($Q$10:$AB$10, $AC1016, MATCH("X", $Q1016:$AB1016, 0)), 'Intro &amp; Setup'!$AA$17:$AA$28, 0)), ""))</f>
        <v/>
      </c>
      <c r="AG1016" s="84" t="str">
        <f t="shared" si="148"/>
        <v/>
      </c>
      <c r="AI1016" s="36">
        <f t="shared" si="149"/>
        <v>0</v>
      </c>
      <c r="AK1016" s="36" t="str">
        <f t="shared" si="150"/>
        <v/>
      </c>
    </row>
    <row r="1017" spans="1:37" x14ac:dyDescent="0.25">
      <c r="A1017" s="34"/>
      <c r="B1017" s="55"/>
      <c r="C1017" s="56"/>
      <c r="D1017" s="56"/>
      <c r="E1017" s="56"/>
      <c r="F1017" s="56"/>
      <c r="G1017" s="57"/>
      <c r="H1017" s="57"/>
      <c r="I1017" s="58"/>
      <c r="J1017" s="34"/>
      <c r="L1017" s="36" t="str">
        <f>IF($B1017="", "", IFERROR(FIND(Campaigns!$Q$4, $B1017), ""))</f>
        <v/>
      </c>
      <c r="M1017" s="73" t="str">
        <f t="shared" si="145"/>
        <v/>
      </c>
      <c r="N1017" s="74" t="str">
        <f t="shared" si="146"/>
        <v/>
      </c>
      <c r="O1017" s="22" t="str">
        <f t="shared" si="147"/>
        <v/>
      </c>
      <c r="Q1017" s="20" t="str">
        <f t="shared" si="153"/>
        <v/>
      </c>
      <c r="R1017" s="21" t="str">
        <f t="shared" si="152"/>
        <v/>
      </c>
      <c r="S1017" s="21" t="str">
        <f t="shared" si="152"/>
        <v/>
      </c>
      <c r="T1017" s="21" t="str">
        <f t="shared" si="152"/>
        <v/>
      </c>
      <c r="U1017" s="21" t="str">
        <f t="shared" si="152"/>
        <v/>
      </c>
      <c r="V1017" s="21" t="str">
        <f t="shared" si="152"/>
        <v/>
      </c>
      <c r="W1017" s="21" t="str">
        <f t="shared" si="152"/>
        <v/>
      </c>
      <c r="X1017" s="21" t="str">
        <f t="shared" si="152"/>
        <v/>
      </c>
      <c r="Y1017" s="21" t="str">
        <f t="shared" si="152"/>
        <v/>
      </c>
      <c r="Z1017" s="21" t="str">
        <f t="shared" si="152"/>
        <v/>
      </c>
      <c r="AA1017" s="21" t="str">
        <f t="shared" si="152"/>
        <v/>
      </c>
      <c r="AB1017" s="38" t="str">
        <f t="shared" si="152"/>
        <v/>
      </c>
      <c r="AD1017" s="36" t="str">
        <f>IF($N1017="", "", IFERROR(INDEX(Campaigns!$D$11:$D$380, MATCH($N1017, Campaigns!$E$11:$E$380, 0)), ""))</f>
        <v/>
      </c>
      <c r="AE1017" s="38" t="str">
        <f>IF(COUNTIF($Q1017:$AB1017, "X")=0, "", IFERROR(INDEX('Intro &amp; Setup'!$T$17:$T$28, MATCH(INDEX($Q$10:$AB$10, $AC1017, MATCH("X", $Q1017:$AB1017, 0)), 'Intro &amp; Setup'!$AA$17:$AA$28, 0)), ""))</f>
        <v/>
      </c>
      <c r="AG1017" s="84" t="str">
        <f t="shared" si="148"/>
        <v/>
      </c>
      <c r="AI1017" s="36">
        <f t="shared" si="149"/>
        <v>0</v>
      </c>
      <c r="AK1017" s="36" t="str">
        <f t="shared" si="150"/>
        <v/>
      </c>
    </row>
    <row r="1018" spans="1:37" x14ac:dyDescent="0.25">
      <c r="A1018" s="34"/>
      <c r="B1018" s="55"/>
      <c r="C1018" s="56"/>
      <c r="D1018" s="56"/>
      <c r="E1018" s="56"/>
      <c r="F1018" s="56"/>
      <c r="G1018" s="57"/>
      <c r="H1018" s="57"/>
      <c r="I1018" s="58"/>
      <c r="J1018" s="34"/>
      <c r="L1018" s="36" t="str">
        <f>IF($B1018="", "", IFERROR(FIND(Campaigns!$Q$4, $B1018), ""))</f>
        <v/>
      </c>
      <c r="M1018" s="73" t="str">
        <f t="shared" si="145"/>
        <v/>
      </c>
      <c r="N1018" s="74" t="str">
        <f t="shared" si="146"/>
        <v/>
      </c>
      <c r="O1018" s="22" t="str">
        <f t="shared" si="147"/>
        <v/>
      </c>
      <c r="Q1018" s="20" t="str">
        <f t="shared" si="153"/>
        <v/>
      </c>
      <c r="R1018" s="21" t="str">
        <f t="shared" si="152"/>
        <v/>
      </c>
      <c r="S1018" s="21" t="str">
        <f t="shared" si="152"/>
        <v/>
      </c>
      <c r="T1018" s="21" t="str">
        <f t="shared" si="152"/>
        <v/>
      </c>
      <c r="U1018" s="21" t="str">
        <f t="shared" si="152"/>
        <v/>
      </c>
      <c r="V1018" s="21" t="str">
        <f t="shared" si="152"/>
        <v/>
      </c>
      <c r="W1018" s="21" t="str">
        <f t="shared" si="152"/>
        <v/>
      </c>
      <c r="X1018" s="21" t="str">
        <f t="shared" si="152"/>
        <v/>
      </c>
      <c r="Y1018" s="21" t="str">
        <f t="shared" si="152"/>
        <v/>
      </c>
      <c r="Z1018" s="21" t="str">
        <f t="shared" si="152"/>
        <v/>
      </c>
      <c r="AA1018" s="21" t="str">
        <f t="shared" si="152"/>
        <v/>
      </c>
      <c r="AB1018" s="38" t="str">
        <f t="shared" si="152"/>
        <v/>
      </c>
      <c r="AD1018" s="36" t="str">
        <f>IF($N1018="", "", IFERROR(INDEX(Campaigns!$D$11:$D$380, MATCH($N1018, Campaigns!$E$11:$E$380, 0)), ""))</f>
        <v/>
      </c>
      <c r="AE1018" s="38" t="str">
        <f>IF(COUNTIF($Q1018:$AB1018, "X")=0, "", IFERROR(INDEX('Intro &amp; Setup'!$T$17:$T$28, MATCH(INDEX($Q$10:$AB$10, $AC1018, MATCH("X", $Q1018:$AB1018, 0)), 'Intro &amp; Setup'!$AA$17:$AA$28, 0)), ""))</f>
        <v/>
      </c>
      <c r="AG1018" s="84" t="str">
        <f t="shared" si="148"/>
        <v/>
      </c>
      <c r="AI1018" s="36">
        <f t="shared" si="149"/>
        <v>0</v>
      </c>
      <c r="AK1018" s="36" t="str">
        <f t="shared" si="150"/>
        <v/>
      </c>
    </row>
    <row r="1019" spans="1:37" x14ac:dyDescent="0.25">
      <c r="A1019" s="34"/>
      <c r="B1019" s="55"/>
      <c r="C1019" s="56"/>
      <c r="D1019" s="56"/>
      <c r="E1019" s="56"/>
      <c r="F1019" s="56"/>
      <c r="G1019" s="57"/>
      <c r="H1019" s="57"/>
      <c r="I1019" s="58"/>
      <c r="J1019" s="34"/>
      <c r="L1019" s="36" t="str">
        <f>IF($B1019="", "", IFERROR(FIND(Campaigns!$Q$4, $B1019), ""))</f>
        <v/>
      </c>
      <c r="M1019" s="73" t="str">
        <f t="shared" si="145"/>
        <v/>
      </c>
      <c r="N1019" s="74" t="str">
        <f t="shared" si="146"/>
        <v/>
      </c>
      <c r="O1019" s="22" t="str">
        <f t="shared" si="147"/>
        <v/>
      </c>
      <c r="Q1019" s="20" t="str">
        <f t="shared" si="153"/>
        <v/>
      </c>
      <c r="R1019" s="21" t="str">
        <f t="shared" si="152"/>
        <v/>
      </c>
      <c r="S1019" s="21" t="str">
        <f t="shared" si="152"/>
        <v/>
      </c>
      <c r="T1019" s="21" t="str">
        <f t="shared" si="152"/>
        <v/>
      </c>
      <c r="U1019" s="21" t="str">
        <f t="shared" si="152"/>
        <v/>
      </c>
      <c r="V1019" s="21" t="str">
        <f t="shared" si="152"/>
        <v/>
      </c>
      <c r="W1019" s="21" t="str">
        <f t="shared" si="152"/>
        <v/>
      </c>
      <c r="X1019" s="21" t="str">
        <f t="shared" si="152"/>
        <v/>
      </c>
      <c r="Y1019" s="21" t="str">
        <f t="shared" si="152"/>
        <v/>
      </c>
      <c r="Z1019" s="21" t="str">
        <f t="shared" si="152"/>
        <v/>
      </c>
      <c r="AA1019" s="21" t="str">
        <f t="shared" si="152"/>
        <v/>
      </c>
      <c r="AB1019" s="38" t="str">
        <f t="shared" si="152"/>
        <v/>
      </c>
      <c r="AD1019" s="36" t="str">
        <f>IF($N1019="", "", IFERROR(INDEX(Campaigns!$D$11:$D$380, MATCH($N1019, Campaigns!$E$11:$E$380, 0)), ""))</f>
        <v/>
      </c>
      <c r="AE1019" s="38" t="str">
        <f>IF(COUNTIF($Q1019:$AB1019, "X")=0, "", IFERROR(INDEX('Intro &amp; Setup'!$T$17:$T$28, MATCH(INDEX($Q$10:$AB$10, $AC1019, MATCH("X", $Q1019:$AB1019, 0)), 'Intro &amp; Setup'!$AA$17:$AA$28, 0)), ""))</f>
        <v/>
      </c>
      <c r="AG1019" s="84" t="str">
        <f t="shared" si="148"/>
        <v/>
      </c>
      <c r="AI1019" s="36">
        <f t="shared" si="149"/>
        <v>0</v>
      </c>
      <c r="AK1019" s="36" t="str">
        <f t="shared" si="150"/>
        <v/>
      </c>
    </row>
    <row r="1020" spans="1:37" x14ac:dyDescent="0.25">
      <c r="A1020" s="34"/>
      <c r="B1020" s="55"/>
      <c r="C1020" s="56"/>
      <c r="D1020" s="56"/>
      <c r="E1020" s="56"/>
      <c r="F1020" s="56"/>
      <c r="G1020" s="57"/>
      <c r="H1020" s="57"/>
      <c r="I1020" s="58"/>
      <c r="J1020" s="34"/>
      <c r="L1020" s="36" t="str">
        <f>IF($B1020="", "", IFERROR(FIND(Campaigns!$Q$4, $B1020), ""))</f>
        <v/>
      </c>
      <c r="M1020" s="73" t="str">
        <f t="shared" si="145"/>
        <v/>
      </c>
      <c r="N1020" s="74" t="str">
        <f t="shared" si="146"/>
        <v/>
      </c>
      <c r="O1020" s="22" t="str">
        <f t="shared" si="147"/>
        <v/>
      </c>
      <c r="Q1020" s="20" t="str">
        <f t="shared" si="153"/>
        <v/>
      </c>
      <c r="R1020" s="21" t="str">
        <f t="shared" si="152"/>
        <v/>
      </c>
      <c r="S1020" s="21" t="str">
        <f t="shared" si="152"/>
        <v/>
      </c>
      <c r="T1020" s="21" t="str">
        <f t="shared" si="152"/>
        <v/>
      </c>
      <c r="U1020" s="21" t="str">
        <f t="shared" ref="R1020:AB1043" si="154">IFERROR(IF(U$10="", "", IF(LEFT($O1020, U$8)=U$10, "X", "")), "")</f>
        <v/>
      </c>
      <c r="V1020" s="21" t="str">
        <f t="shared" si="154"/>
        <v/>
      </c>
      <c r="W1020" s="21" t="str">
        <f t="shared" si="154"/>
        <v/>
      </c>
      <c r="X1020" s="21" t="str">
        <f t="shared" si="154"/>
        <v/>
      </c>
      <c r="Y1020" s="21" t="str">
        <f t="shared" si="154"/>
        <v/>
      </c>
      <c r="Z1020" s="21" t="str">
        <f t="shared" si="154"/>
        <v/>
      </c>
      <c r="AA1020" s="21" t="str">
        <f t="shared" si="154"/>
        <v/>
      </c>
      <c r="AB1020" s="38" t="str">
        <f t="shared" si="154"/>
        <v/>
      </c>
      <c r="AD1020" s="36" t="str">
        <f>IF($N1020="", "", IFERROR(INDEX(Campaigns!$D$11:$D$380, MATCH($N1020, Campaigns!$E$11:$E$380, 0)), ""))</f>
        <v/>
      </c>
      <c r="AE1020" s="38" t="str">
        <f>IF(COUNTIF($Q1020:$AB1020, "X")=0, "", IFERROR(INDEX('Intro &amp; Setup'!$T$17:$T$28, MATCH(INDEX($Q$10:$AB$10, $AC1020, MATCH("X", $Q1020:$AB1020, 0)), 'Intro &amp; Setup'!$AA$17:$AA$28, 0)), ""))</f>
        <v/>
      </c>
      <c r="AG1020" s="84" t="str">
        <f t="shared" si="148"/>
        <v/>
      </c>
      <c r="AI1020" s="36">
        <f t="shared" si="149"/>
        <v>0</v>
      </c>
      <c r="AK1020" s="36" t="str">
        <f t="shared" si="150"/>
        <v/>
      </c>
    </row>
    <row r="1021" spans="1:37" x14ac:dyDescent="0.25">
      <c r="A1021" s="34"/>
      <c r="B1021" s="55"/>
      <c r="C1021" s="56"/>
      <c r="D1021" s="56"/>
      <c r="E1021" s="56"/>
      <c r="F1021" s="56"/>
      <c r="G1021" s="57"/>
      <c r="H1021" s="57"/>
      <c r="I1021" s="58"/>
      <c r="J1021" s="34"/>
      <c r="L1021" s="36" t="str">
        <f>IF($B1021="", "", IFERROR(FIND(Campaigns!$Q$4, $B1021), ""))</f>
        <v/>
      </c>
      <c r="M1021" s="73" t="str">
        <f t="shared" si="145"/>
        <v/>
      </c>
      <c r="N1021" s="74" t="str">
        <f t="shared" si="146"/>
        <v/>
      </c>
      <c r="O1021" s="22" t="str">
        <f t="shared" si="147"/>
        <v/>
      </c>
      <c r="Q1021" s="20" t="str">
        <f t="shared" si="153"/>
        <v/>
      </c>
      <c r="R1021" s="21" t="str">
        <f t="shared" si="154"/>
        <v/>
      </c>
      <c r="S1021" s="21" t="str">
        <f t="shared" si="154"/>
        <v/>
      </c>
      <c r="T1021" s="21" t="str">
        <f t="shared" si="154"/>
        <v/>
      </c>
      <c r="U1021" s="21" t="str">
        <f t="shared" si="154"/>
        <v/>
      </c>
      <c r="V1021" s="21" t="str">
        <f t="shared" si="154"/>
        <v/>
      </c>
      <c r="W1021" s="21" t="str">
        <f t="shared" si="154"/>
        <v/>
      </c>
      <c r="X1021" s="21" t="str">
        <f t="shared" si="154"/>
        <v/>
      </c>
      <c r="Y1021" s="21" t="str">
        <f t="shared" si="154"/>
        <v/>
      </c>
      <c r="Z1021" s="21" t="str">
        <f t="shared" si="154"/>
        <v/>
      </c>
      <c r="AA1021" s="21" t="str">
        <f t="shared" si="154"/>
        <v/>
      </c>
      <c r="AB1021" s="38" t="str">
        <f t="shared" si="154"/>
        <v/>
      </c>
      <c r="AD1021" s="36" t="str">
        <f>IF($N1021="", "", IFERROR(INDEX(Campaigns!$D$11:$D$380, MATCH($N1021, Campaigns!$E$11:$E$380, 0)), ""))</f>
        <v/>
      </c>
      <c r="AE1021" s="38" t="str">
        <f>IF(COUNTIF($Q1021:$AB1021, "X")=0, "", IFERROR(INDEX('Intro &amp; Setup'!$T$17:$T$28, MATCH(INDEX($Q$10:$AB$10, $AC1021, MATCH("X", $Q1021:$AB1021, 0)), 'Intro &amp; Setup'!$AA$17:$AA$28, 0)), ""))</f>
        <v/>
      </c>
      <c r="AG1021" s="84" t="str">
        <f t="shared" si="148"/>
        <v/>
      </c>
      <c r="AI1021" s="36">
        <f t="shared" si="149"/>
        <v>0</v>
      </c>
      <c r="AK1021" s="36" t="str">
        <f t="shared" si="150"/>
        <v/>
      </c>
    </row>
    <row r="1022" spans="1:37" x14ac:dyDescent="0.25">
      <c r="A1022" s="34"/>
      <c r="B1022" s="55"/>
      <c r="C1022" s="56"/>
      <c r="D1022" s="56"/>
      <c r="E1022" s="56"/>
      <c r="F1022" s="56"/>
      <c r="G1022" s="57"/>
      <c r="H1022" s="57"/>
      <c r="I1022" s="58"/>
      <c r="J1022" s="34"/>
      <c r="L1022" s="36" t="str">
        <f>IF($B1022="", "", IFERROR(FIND(Campaigns!$Q$4, $B1022), ""))</f>
        <v/>
      </c>
      <c r="M1022" s="73" t="str">
        <f t="shared" si="145"/>
        <v/>
      </c>
      <c r="N1022" s="74" t="str">
        <f t="shared" si="146"/>
        <v/>
      </c>
      <c r="O1022" s="22" t="str">
        <f t="shared" si="147"/>
        <v/>
      </c>
      <c r="Q1022" s="20" t="str">
        <f t="shared" si="153"/>
        <v/>
      </c>
      <c r="R1022" s="21" t="str">
        <f t="shared" si="154"/>
        <v/>
      </c>
      <c r="S1022" s="21" t="str">
        <f t="shared" si="154"/>
        <v/>
      </c>
      <c r="T1022" s="21" t="str">
        <f t="shared" si="154"/>
        <v/>
      </c>
      <c r="U1022" s="21" t="str">
        <f t="shared" si="154"/>
        <v/>
      </c>
      <c r="V1022" s="21" t="str">
        <f t="shared" si="154"/>
        <v/>
      </c>
      <c r="W1022" s="21" t="str">
        <f t="shared" si="154"/>
        <v/>
      </c>
      <c r="X1022" s="21" t="str">
        <f t="shared" si="154"/>
        <v/>
      </c>
      <c r="Y1022" s="21" t="str">
        <f t="shared" si="154"/>
        <v/>
      </c>
      <c r="Z1022" s="21" t="str">
        <f t="shared" si="154"/>
        <v/>
      </c>
      <c r="AA1022" s="21" t="str">
        <f t="shared" si="154"/>
        <v/>
      </c>
      <c r="AB1022" s="38" t="str">
        <f t="shared" si="154"/>
        <v/>
      </c>
      <c r="AD1022" s="36" t="str">
        <f>IF($N1022="", "", IFERROR(INDEX(Campaigns!$D$11:$D$380, MATCH($N1022, Campaigns!$E$11:$E$380, 0)), ""))</f>
        <v/>
      </c>
      <c r="AE1022" s="38" t="str">
        <f>IF(COUNTIF($Q1022:$AB1022, "X")=0, "", IFERROR(INDEX('Intro &amp; Setup'!$T$17:$T$28, MATCH(INDEX($Q$10:$AB$10, $AC1022, MATCH("X", $Q1022:$AB1022, 0)), 'Intro &amp; Setup'!$AA$17:$AA$28, 0)), ""))</f>
        <v/>
      </c>
      <c r="AG1022" s="84" t="str">
        <f t="shared" si="148"/>
        <v/>
      </c>
      <c r="AI1022" s="36">
        <f t="shared" si="149"/>
        <v>0</v>
      </c>
      <c r="AK1022" s="36" t="str">
        <f t="shared" si="150"/>
        <v/>
      </c>
    </row>
    <row r="1023" spans="1:37" x14ac:dyDescent="0.25">
      <c r="A1023" s="34"/>
      <c r="B1023" s="55"/>
      <c r="C1023" s="56"/>
      <c r="D1023" s="56"/>
      <c r="E1023" s="56"/>
      <c r="F1023" s="56"/>
      <c r="G1023" s="57"/>
      <c r="H1023" s="57"/>
      <c r="I1023" s="58"/>
      <c r="J1023" s="34"/>
      <c r="L1023" s="36" t="str">
        <f>IF($B1023="", "", IFERROR(FIND(Campaigns!$Q$4, $B1023), ""))</f>
        <v/>
      </c>
      <c r="M1023" s="73" t="str">
        <f t="shared" si="145"/>
        <v/>
      </c>
      <c r="N1023" s="74" t="str">
        <f t="shared" si="146"/>
        <v/>
      </c>
      <c r="O1023" s="22" t="str">
        <f t="shared" si="147"/>
        <v/>
      </c>
      <c r="Q1023" s="20" t="str">
        <f t="shared" si="153"/>
        <v/>
      </c>
      <c r="R1023" s="21" t="str">
        <f t="shared" si="154"/>
        <v/>
      </c>
      <c r="S1023" s="21" t="str">
        <f t="shared" si="154"/>
        <v/>
      </c>
      <c r="T1023" s="21" t="str">
        <f t="shared" si="154"/>
        <v/>
      </c>
      <c r="U1023" s="21" t="str">
        <f t="shared" si="154"/>
        <v/>
      </c>
      <c r="V1023" s="21" t="str">
        <f t="shared" si="154"/>
        <v/>
      </c>
      <c r="W1023" s="21" t="str">
        <f t="shared" si="154"/>
        <v/>
      </c>
      <c r="X1023" s="21" t="str">
        <f t="shared" si="154"/>
        <v/>
      </c>
      <c r="Y1023" s="21" t="str">
        <f t="shared" si="154"/>
        <v/>
      </c>
      <c r="Z1023" s="21" t="str">
        <f t="shared" si="154"/>
        <v/>
      </c>
      <c r="AA1023" s="21" t="str">
        <f t="shared" si="154"/>
        <v/>
      </c>
      <c r="AB1023" s="38" t="str">
        <f t="shared" si="154"/>
        <v/>
      </c>
      <c r="AD1023" s="36" t="str">
        <f>IF($N1023="", "", IFERROR(INDEX(Campaigns!$D$11:$D$380, MATCH($N1023, Campaigns!$E$11:$E$380, 0)), ""))</f>
        <v/>
      </c>
      <c r="AE1023" s="38" t="str">
        <f>IF(COUNTIF($Q1023:$AB1023, "X")=0, "", IFERROR(INDEX('Intro &amp; Setup'!$T$17:$T$28, MATCH(INDEX($Q$10:$AB$10, $AC1023, MATCH("X", $Q1023:$AB1023, 0)), 'Intro &amp; Setup'!$AA$17:$AA$28, 0)), ""))</f>
        <v/>
      </c>
      <c r="AG1023" s="84" t="str">
        <f t="shared" si="148"/>
        <v/>
      </c>
      <c r="AI1023" s="36">
        <f t="shared" si="149"/>
        <v>0</v>
      </c>
      <c r="AK1023" s="36" t="str">
        <f t="shared" si="150"/>
        <v/>
      </c>
    </row>
    <row r="1024" spans="1:37" x14ac:dyDescent="0.25">
      <c r="A1024" s="34"/>
      <c r="B1024" s="55"/>
      <c r="C1024" s="56"/>
      <c r="D1024" s="56"/>
      <c r="E1024" s="56"/>
      <c r="F1024" s="56"/>
      <c r="G1024" s="57"/>
      <c r="H1024" s="57"/>
      <c r="I1024" s="58"/>
      <c r="J1024" s="34"/>
      <c r="L1024" s="36" t="str">
        <f>IF($B1024="", "", IFERROR(FIND(Campaigns!$Q$4, $B1024), ""))</f>
        <v/>
      </c>
      <c r="M1024" s="73" t="str">
        <f t="shared" si="145"/>
        <v/>
      </c>
      <c r="N1024" s="74" t="str">
        <f t="shared" si="146"/>
        <v/>
      </c>
      <c r="O1024" s="22" t="str">
        <f t="shared" si="147"/>
        <v/>
      </c>
      <c r="Q1024" s="20" t="str">
        <f t="shared" si="153"/>
        <v/>
      </c>
      <c r="R1024" s="21" t="str">
        <f t="shared" si="154"/>
        <v/>
      </c>
      <c r="S1024" s="21" t="str">
        <f t="shared" si="154"/>
        <v/>
      </c>
      <c r="T1024" s="21" t="str">
        <f t="shared" si="154"/>
        <v/>
      </c>
      <c r="U1024" s="21" t="str">
        <f t="shared" si="154"/>
        <v/>
      </c>
      <c r="V1024" s="21" t="str">
        <f t="shared" si="154"/>
        <v/>
      </c>
      <c r="W1024" s="21" t="str">
        <f t="shared" si="154"/>
        <v/>
      </c>
      <c r="X1024" s="21" t="str">
        <f t="shared" si="154"/>
        <v/>
      </c>
      <c r="Y1024" s="21" t="str">
        <f t="shared" si="154"/>
        <v/>
      </c>
      <c r="Z1024" s="21" t="str">
        <f t="shared" si="154"/>
        <v/>
      </c>
      <c r="AA1024" s="21" t="str">
        <f t="shared" si="154"/>
        <v/>
      </c>
      <c r="AB1024" s="38" t="str">
        <f t="shared" si="154"/>
        <v/>
      </c>
      <c r="AD1024" s="36" t="str">
        <f>IF($N1024="", "", IFERROR(INDEX(Campaigns!$D$11:$D$380, MATCH($N1024, Campaigns!$E$11:$E$380, 0)), ""))</f>
        <v/>
      </c>
      <c r="AE1024" s="38" t="str">
        <f>IF(COUNTIF($Q1024:$AB1024, "X")=0, "", IFERROR(INDEX('Intro &amp; Setup'!$T$17:$T$28, MATCH(INDEX($Q$10:$AB$10, $AC1024, MATCH("X", $Q1024:$AB1024, 0)), 'Intro &amp; Setup'!$AA$17:$AA$28, 0)), ""))</f>
        <v/>
      </c>
      <c r="AG1024" s="84" t="str">
        <f t="shared" si="148"/>
        <v/>
      </c>
      <c r="AI1024" s="36">
        <f t="shared" si="149"/>
        <v>0</v>
      </c>
      <c r="AK1024" s="36" t="str">
        <f t="shared" si="150"/>
        <v/>
      </c>
    </row>
    <row r="1025" spans="1:37" x14ac:dyDescent="0.25">
      <c r="A1025" s="34"/>
      <c r="B1025" s="55"/>
      <c r="C1025" s="56"/>
      <c r="D1025" s="56"/>
      <c r="E1025" s="56"/>
      <c r="F1025" s="56"/>
      <c r="G1025" s="57"/>
      <c r="H1025" s="57"/>
      <c r="I1025" s="58"/>
      <c r="J1025" s="34"/>
      <c r="L1025" s="36" t="str">
        <f>IF($B1025="", "", IFERROR(FIND(Campaigns!$Q$4, $B1025), ""))</f>
        <v/>
      </c>
      <c r="M1025" s="73" t="str">
        <f t="shared" si="145"/>
        <v/>
      </c>
      <c r="N1025" s="74" t="str">
        <f t="shared" si="146"/>
        <v/>
      </c>
      <c r="O1025" s="22" t="str">
        <f t="shared" si="147"/>
        <v/>
      </c>
      <c r="Q1025" s="20" t="str">
        <f t="shared" si="153"/>
        <v/>
      </c>
      <c r="R1025" s="21" t="str">
        <f t="shared" si="154"/>
        <v/>
      </c>
      <c r="S1025" s="21" t="str">
        <f t="shared" si="154"/>
        <v/>
      </c>
      <c r="T1025" s="21" t="str">
        <f t="shared" si="154"/>
        <v/>
      </c>
      <c r="U1025" s="21" t="str">
        <f t="shared" si="154"/>
        <v/>
      </c>
      <c r="V1025" s="21" t="str">
        <f t="shared" si="154"/>
        <v/>
      </c>
      <c r="W1025" s="21" t="str">
        <f t="shared" si="154"/>
        <v/>
      </c>
      <c r="X1025" s="21" t="str">
        <f t="shared" si="154"/>
        <v/>
      </c>
      <c r="Y1025" s="21" t="str">
        <f t="shared" si="154"/>
        <v/>
      </c>
      <c r="Z1025" s="21" t="str">
        <f t="shared" si="154"/>
        <v/>
      </c>
      <c r="AA1025" s="21" t="str">
        <f t="shared" si="154"/>
        <v/>
      </c>
      <c r="AB1025" s="38" t="str">
        <f t="shared" si="154"/>
        <v/>
      </c>
      <c r="AD1025" s="36" t="str">
        <f>IF($N1025="", "", IFERROR(INDEX(Campaigns!$D$11:$D$380, MATCH($N1025, Campaigns!$E$11:$E$380, 0)), ""))</f>
        <v/>
      </c>
      <c r="AE1025" s="38" t="str">
        <f>IF(COUNTIF($Q1025:$AB1025, "X")=0, "", IFERROR(INDEX('Intro &amp; Setup'!$T$17:$T$28, MATCH(INDEX($Q$10:$AB$10, $AC1025, MATCH("X", $Q1025:$AB1025, 0)), 'Intro &amp; Setup'!$AA$17:$AA$28, 0)), ""))</f>
        <v/>
      </c>
      <c r="AG1025" s="84" t="str">
        <f t="shared" si="148"/>
        <v/>
      </c>
      <c r="AI1025" s="36">
        <f t="shared" si="149"/>
        <v>0</v>
      </c>
      <c r="AK1025" s="36" t="str">
        <f t="shared" si="150"/>
        <v/>
      </c>
    </row>
    <row r="1026" spans="1:37" x14ac:dyDescent="0.25">
      <c r="A1026" s="34"/>
      <c r="B1026" s="55"/>
      <c r="C1026" s="56"/>
      <c r="D1026" s="56"/>
      <c r="E1026" s="56"/>
      <c r="F1026" s="56"/>
      <c r="G1026" s="57"/>
      <c r="H1026" s="57"/>
      <c r="I1026" s="58"/>
      <c r="J1026" s="34"/>
      <c r="L1026" s="36" t="str">
        <f>IF($B1026="", "", IFERROR(FIND(Campaigns!$Q$4, $B1026), ""))</f>
        <v/>
      </c>
      <c r="M1026" s="73" t="str">
        <f t="shared" si="145"/>
        <v/>
      </c>
      <c r="N1026" s="74" t="str">
        <f t="shared" si="146"/>
        <v/>
      </c>
      <c r="O1026" s="22" t="str">
        <f t="shared" si="147"/>
        <v/>
      </c>
      <c r="Q1026" s="20" t="str">
        <f t="shared" si="153"/>
        <v/>
      </c>
      <c r="R1026" s="21" t="str">
        <f t="shared" si="154"/>
        <v/>
      </c>
      <c r="S1026" s="21" t="str">
        <f t="shared" si="154"/>
        <v/>
      </c>
      <c r="T1026" s="21" t="str">
        <f t="shared" si="154"/>
        <v/>
      </c>
      <c r="U1026" s="21" t="str">
        <f t="shared" si="154"/>
        <v/>
      </c>
      <c r="V1026" s="21" t="str">
        <f t="shared" si="154"/>
        <v/>
      </c>
      <c r="W1026" s="21" t="str">
        <f t="shared" si="154"/>
        <v/>
      </c>
      <c r="X1026" s="21" t="str">
        <f t="shared" si="154"/>
        <v/>
      </c>
      <c r="Y1026" s="21" t="str">
        <f t="shared" si="154"/>
        <v/>
      </c>
      <c r="Z1026" s="21" t="str">
        <f t="shared" si="154"/>
        <v/>
      </c>
      <c r="AA1026" s="21" t="str">
        <f t="shared" si="154"/>
        <v/>
      </c>
      <c r="AB1026" s="38" t="str">
        <f t="shared" si="154"/>
        <v/>
      </c>
      <c r="AD1026" s="36" t="str">
        <f>IF($N1026="", "", IFERROR(INDEX(Campaigns!$D$11:$D$380, MATCH($N1026, Campaigns!$E$11:$E$380, 0)), ""))</f>
        <v/>
      </c>
      <c r="AE1026" s="38" t="str">
        <f>IF(COUNTIF($Q1026:$AB1026, "X")=0, "", IFERROR(INDEX('Intro &amp; Setup'!$T$17:$T$28, MATCH(INDEX($Q$10:$AB$10, $AC1026, MATCH("X", $Q1026:$AB1026, 0)), 'Intro &amp; Setup'!$AA$17:$AA$28, 0)), ""))</f>
        <v/>
      </c>
      <c r="AG1026" s="84" t="str">
        <f t="shared" si="148"/>
        <v/>
      </c>
      <c r="AI1026" s="36">
        <f t="shared" si="149"/>
        <v>0</v>
      </c>
      <c r="AK1026" s="36" t="str">
        <f t="shared" si="150"/>
        <v/>
      </c>
    </row>
    <row r="1027" spans="1:37" x14ac:dyDescent="0.25">
      <c r="A1027" s="34"/>
      <c r="B1027" s="55"/>
      <c r="C1027" s="56"/>
      <c r="D1027" s="56"/>
      <c r="E1027" s="56"/>
      <c r="F1027" s="56"/>
      <c r="G1027" s="57"/>
      <c r="H1027" s="57"/>
      <c r="I1027" s="58"/>
      <c r="J1027" s="34"/>
      <c r="L1027" s="36" t="str">
        <f>IF($B1027="", "", IFERROR(FIND(Campaigns!$Q$4, $B1027), ""))</f>
        <v/>
      </c>
      <c r="M1027" s="73" t="str">
        <f t="shared" si="145"/>
        <v/>
      </c>
      <c r="N1027" s="74" t="str">
        <f t="shared" si="146"/>
        <v/>
      </c>
      <c r="O1027" s="22" t="str">
        <f t="shared" si="147"/>
        <v/>
      </c>
      <c r="Q1027" s="20" t="str">
        <f t="shared" si="153"/>
        <v/>
      </c>
      <c r="R1027" s="21" t="str">
        <f t="shared" si="154"/>
        <v/>
      </c>
      <c r="S1027" s="21" t="str">
        <f t="shared" si="154"/>
        <v/>
      </c>
      <c r="T1027" s="21" t="str">
        <f t="shared" si="154"/>
        <v/>
      </c>
      <c r="U1027" s="21" t="str">
        <f t="shared" si="154"/>
        <v/>
      </c>
      <c r="V1027" s="21" t="str">
        <f t="shared" si="154"/>
        <v/>
      </c>
      <c r="W1027" s="21" t="str">
        <f t="shared" si="154"/>
        <v/>
      </c>
      <c r="X1027" s="21" t="str">
        <f t="shared" si="154"/>
        <v/>
      </c>
      <c r="Y1027" s="21" t="str">
        <f t="shared" si="154"/>
        <v/>
      </c>
      <c r="Z1027" s="21" t="str">
        <f t="shared" si="154"/>
        <v/>
      </c>
      <c r="AA1027" s="21" t="str">
        <f t="shared" si="154"/>
        <v/>
      </c>
      <c r="AB1027" s="38" t="str">
        <f t="shared" si="154"/>
        <v/>
      </c>
      <c r="AD1027" s="36" t="str">
        <f>IF($N1027="", "", IFERROR(INDEX(Campaigns!$D$11:$D$380, MATCH($N1027, Campaigns!$E$11:$E$380, 0)), ""))</f>
        <v/>
      </c>
      <c r="AE1027" s="38" t="str">
        <f>IF(COUNTIF($Q1027:$AB1027, "X")=0, "", IFERROR(INDEX('Intro &amp; Setup'!$T$17:$T$28, MATCH(INDEX($Q$10:$AB$10, $AC1027, MATCH("X", $Q1027:$AB1027, 0)), 'Intro &amp; Setup'!$AA$17:$AA$28, 0)), ""))</f>
        <v/>
      </c>
      <c r="AG1027" s="84" t="str">
        <f t="shared" si="148"/>
        <v/>
      </c>
      <c r="AI1027" s="36">
        <f t="shared" si="149"/>
        <v>0</v>
      </c>
      <c r="AK1027" s="36" t="str">
        <f t="shared" si="150"/>
        <v/>
      </c>
    </row>
    <row r="1028" spans="1:37" x14ac:dyDescent="0.25">
      <c r="A1028" s="34"/>
      <c r="B1028" s="55"/>
      <c r="C1028" s="56"/>
      <c r="D1028" s="56"/>
      <c r="E1028" s="56"/>
      <c r="F1028" s="56"/>
      <c r="G1028" s="57"/>
      <c r="H1028" s="57"/>
      <c r="I1028" s="58"/>
      <c r="J1028" s="34"/>
      <c r="L1028" s="36" t="str">
        <f>IF($B1028="", "", IFERROR(FIND(Campaigns!$Q$4, $B1028), ""))</f>
        <v/>
      </c>
      <c r="M1028" s="73" t="str">
        <f t="shared" si="145"/>
        <v/>
      </c>
      <c r="N1028" s="74" t="str">
        <f t="shared" si="146"/>
        <v/>
      </c>
      <c r="O1028" s="22" t="str">
        <f t="shared" si="147"/>
        <v/>
      </c>
      <c r="Q1028" s="20" t="str">
        <f t="shared" si="153"/>
        <v/>
      </c>
      <c r="R1028" s="21" t="str">
        <f t="shared" si="154"/>
        <v/>
      </c>
      <c r="S1028" s="21" t="str">
        <f t="shared" si="154"/>
        <v/>
      </c>
      <c r="T1028" s="21" t="str">
        <f t="shared" si="154"/>
        <v/>
      </c>
      <c r="U1028" s="21" t="str">
        <f t="shared" si="154"/>
        <v/>
      </c>
      <c r="V1028" s="21" t="str">
        <f t="shared" si="154"/>
        <v/>
      </c>
      <c r="W1028" s="21" t="str">
        <f t="shared" si="154"/>
        <v/>
      </c>
      <c r="X1028" s="21" t="str">
        <f t="shared" si="154"/>
        <v/>
      </c>
      <c r="Y1028" s="21" t="str">
        <f t="shared" si="154"/>
        <v/>
      </c>
      <c r="Z1028" s="21" t="str">
        <f t="shared" si="154"/>
        <v/>
      </c>
      <c r="AA1028" s="21" t="str">
        <f t="shared" si="154"/>
        <v/>
      </c>
      <c r="AB1028" s="38" t="str">
        <f t="shared" si="154"/>
        <v/>
      </c>
      <c r="AD1028" s="36" t="str">
        <f>IF($N1028="", "", IFERROR(INDEX(Campaigns!$D$11:$D$380, MATCH($N1028, Campaigns!$E$11:$E$380, 0)), ""))</f>
        <v/>
      </c>
      <c r="AE1028" s="38" t="str">
        <f>IF(COUNTIF($Q1028:$AB1028, "X")=0, "", IFERROR(INDEX('Intro &amp; Setup'!$T$17:$T$28, MATCH(INDEX($Q$10:$AB$10, $AC1028, MATCH("X", $Q1028:$AB1028, 0)), 'Intro &amp; Setup'!$AA$17:$AA$28, 0)), ""))</f>
        <v/>
      </c>
      <c r="AG1028" s="84" t="str">
        <f t="shared" si="148"/>
        <v/>
      </c>
      <c r="AI1028" s="36">
        <f t="shared" si="149"/>
        <v>0</v>
      </c>
      <c r="AK1028" s="36" t="str">
        <f t="shared" si="150"/>
        <v/>
      </c>
    </row>
    <row r="1029" spans="1:37" x14ac:dyDescent="0.25">
      <c r="A1029" s="34"/>
      <c r="B1029" s="55"/>
      <c r="C1029" s="56"/>
      <c r="D1029" s="56"/>
      <c r="E1029" s="56"/>
      <c r="F1029" s="56"/>
      <c r="G1029" s="57"/>
      <c r="H1029" s="57"/>
      <c r="I1029" s="58"/>
      <c r="J1029" s="34"/>
      <c r="L1029" s="36" t="str">
        <f>IF($B1029="", "", IFERROR(FIND(Campaigns!$Q$4, $B1029), ""))</f>
        <v/>
      </c>
      <c r="M1029" s="73" t="str">
        <f t="shared" si="145"/>
        <v/>
      </c>
      <c r="N1029" s="74" t="str">
        <f t="shared" si="146"/>
        <v/>
      </c>
      <c r="O1029" s="22" t="str">
        <f t="shared" si="147"/>
        <v/>
      </c>
      <c r="Q1029" s="20" t="str">
        <f t="shared" si="153"/>
        <v/>
      </c>
      <c r="R1029" s="21" t="str">
        <f t="shared" si="154"/>
        <v/>
      </c>
      <c r="S1029" s="21" t="str">
        <f t="shared" si="154"/>
        <v/>
      </c>
      <c r="T1029" s="21" t="str">
        <f t="shared" si="154"/>
        <v/>
      </c>
      <c r="U1029" s="21" t="str">
        <f t="shared" si="154"/>
        <v/>
      </c>
      <c r="V1029" s="21" t="str">
        <f t="shared" si="154"/>
        <v/>
      </c>
      <c r="W1029" s="21" t="str">
        <f t="shared" si="154"/>
        <v/>
      </c>
      <c r="X1029" s="21" t="str">
        <f t="shared" si="154"/>
        <v/>
      </c>
      <c r="Y1029" s="21" t="str">
        <f t="shared" si="154"/>
        <v/>
      </c>
      <c r="Z1029" s="21" t="str">
        <f t="shared" si="154"/>
        <v/>
      </c>
      <c r="AA1029" s="21" t="str">
        <f t="shared" si="154"/>
        <v/>
      </c>
      <c r="AB1029" s="38" t="str">
        <f t="shared" si="154"/>
        <v/>
      </c>
      <c r="AD1029" s="36" t="str">
        <f>IF($N1029="", "", IFERROR(INDEX(Campaigns!$D$11:$D$380, MATCH($N1029, Campaigns!$E$11:$E$380, 0)), ""))</f>
        <v/>
      </c>
      <c r="AE1029" s="38" t="str">
        <f>IF(COUNTIF($Q1029:$AB1029, "X")=0, "", IFERROR(INDEX('Intro &amp; Setup'!$T$17:$T$28, MATCH(INDEX($Q$10:$AB$10, $AC1029, MATCH("X", $Q1029:$AB1029, 0)), 'Intro &amp; Setup'!$AA$17:$AA$28, 0)), ""))</f>
        <v/>
      </c>
      <c r="AG1029" s="84" t="str">
        <f t="shared" si="148"/>
        <v/>
      </c>
      <c r="AI1029" s="36">
        <f t="shared" si="149"/>
        <v>0</v>
      </c>
      <c r="AK1029" s="36" t="str">
        <f t="shared" si="150"/>
        <v/>
      </c>
    </row>
    <row r="1030" spans="1:37" x14ac:dyDescent="0.25">
      <c r="A1030" s="34"/>
      <c r="B1030" s="55"/>
      <c r="C1030" s="56"/>
      <c r="D1030" s="56"/>
      <c r="E1030" s="56"/>
      <c r="F1030" s="56"/>
      <c r="G1030" s="57"/>
      <c r="H1030" s="57"/>
      <c r="I1030" s="58"/>
      <c r="J1030" s="34"/>
      <c r="L1030" s="36" t="str">
        <f>IF($B1030="", "", IFERROR(FIND(Campaigns!$Q$4, $B1030), ""))</f>
        <v/>
      </c>
      <c r="M1030" s="73" t="str">
        <f t="shared" si="145"/>
        <v/>
      </c>
      <c r="N1030" s="74" t="str">
        <f t="shared" si="146"/>
        <v/>
      </c>
      <c r="O1030" s="22" t="str">
        <f t="shared" si="147"/>
        <v/>
      </c>
      <c r="Q1030" s="20" t="str">
        <f t="shared" si="153"/>
        <v/>
      </c>
      <c r="R1030" s="21" t="str">
        <f t="shared" si="154"/>
        <v/>
      </c>
      <c r="S1030" s="21" t="str">
        <f t="shared" si="154"/>
        <v/>
      </c>
      <c r="T1030" s="21" t="str">
        <f t="shared" si="154"/>
        <v/>
      </c>
      <c r="U1030" s="21" t="str">
        <f t="shared" si="154"/>
        <v/>
      </c>
      <c r="V1030" s="21" t="str">
        <f t="shared" si="154"/>
        <v/>
      </c>
      <c r="W1030" s="21" t="str">
        <f t="shared" si="154"/>
        <v/>
      </c>
      <c r="X1030" s="21" t="str">
        <f t="shared" si="154"/>
        <v/>
      </c>
      <c r="Y1030" s="21" t="str">
        <f t="shared" si="154"/>
        <v/>
      </c>
      <c r="Z1030" s="21" t="str">
        <f t="shared" si="154"/>
        <v/>
      </c>
      <c r="AA1030" s="21" t="str">
        <f t="shared" si="154"/>
        <v/>
      </c>
      <c r="AB1030" s="38" t="str">
        <f t="shared" si="154"/>
        <v/>
      </c>
      <c r="AD1030" s="36" t="str">
        <f>IF($N1030="", "", IFERROR(INDEX(Campaigns!$D$11:$D$380, MATCH($N1030, Campaigns!$E$11:$E$380, 0)), ""))</f>
        <v/>
      </c>
      <c r="AE1030" s="38" t="str">
        <f>IF(COUNTIF($Q1030:$AB1030, "X")=0, "", IFERROR(INDEX('Intro &amp; Setup'!$T$17:$T$28, MATCH(INDEX($Q$10:$AB$10, $AC1030, MATCH("X", $Q1030:$AB1030, 0)), 'Intro &amp; Setup'!$AA$17:$AA$28, 0)), ""))</f>
        <v/>
      </c>
      <c r="AG1030" s="84" t="str">
        <f t="shared" si="148"/>
        <v/>
      </c>
      <c r="AI1030" s="36">
        <f t="shared" si="149"/>
        <v>0</v>
      </c>
      <c r="AK1030" s="36" t="str">
        <f t="shared" si="150"/>
        <v/>
      </c>
    </row>
    <row r="1031" spans="1:37" x14ac:dyDescent="0.25">
      <c r="A1031" s="34"/>
      <c r="B1031" s="55"/>
      <c r="C1031" s="56"/>
      <c r="D1031" s="56"/>
      <c r="E1031" s="56"/>
      <c r="F1031" s="56"/>
      <c r="G1031" s="57"/>
      <c r="H1031" s="57"/>
      <c r="I1031" s="58"/>
      <c r="J1031" s="34"/>
      <c r="L1031" s="36" t="str">
        <f>IF($B1031="", "", IFERROR(FIND(Campaigns!$Q$4, $B1031), ""))</f>
        <v/>
      </c>
      <c r="M1031" s="73" t="str">
        <f t="shared" si="145"/>
        <v/>
      </c>
      <c r="N1031" s="74" t="str">
        <f t="shared" si="146"/>
        <v/>
      </c>
      <c r="O1031" s="22" t="str">
        <f t="shared" si="147"/>
        <v/>
      </c>
      <c r="Q1031" s="20" t="str">
        <f t="shared" si="153"/>
        <v/>
      </c>
      <c r="R1031" s="21" t="str">
        <f t="shared" si="154"/>
        <v/>
      </c>
      <c r="S1031" s="21" t="str">
        <f t="shared" si="154"/>
        <v/>
      </c>
      <c r="T1031" s="21" t="str">
        <f t="shared" si="154"/>
        <v/>
      </c>
      <c r="U1031" s="21" t="str">
        <f t="shared" si="154"/>
        <v/>
      </c>
      <c r="V1031" s="21" t="str">
        <f t="shared" si="154"/>
        <v/>
      </c>
      <c r="W1031" s="21" t="str">
        <f t="shared" si="154"/>
        <v/>
      </c>
      <c r="X1031" s="21" t="str">
        <f t="shared" si="154"/>
        <v/>
      </c>
      <c r="Y1031" s="21" t="str">
        <f t="shared" si="154"/>
        <v/>
      </c>
      <c r="Z1031" s="21" t="str">
        <f t="shared" si="154"/>
        <v/>
      </c>
      <c r="AA1031" s="21" t="str">
        <f t="shared" si="154"/>
        <v/>
      </c>
      <c r="AB1031" s="38" t="str">
        <f t="shared" si="154"/>
        <v/>
      </c>
      <c r="AD1031" s="36" t="str">
        <f>IF($N1031="", "", IFERROR(INDEX(Campaigns!$D$11:$D$380, MATCH($N1031, Campaigns!$E$11:$E$380, 0)), ""))</f>
        <v/>
      </c>
      <c r="AE1031" s="38" t="str">
        <f>IF(COUNTIF($Q1031:$AB1031, "X")=0, "", IFERROR(INDEX('Intro &amp; Setup'!$T$17:$T$28, MATCH(INDEX($Q$10:$AB$10, $AC1031, MATCH("X", $Q1031:$AB1031, 0)), 'Intro &amp; Setup'!$AA$17:$AA$28, 0)), ""))</f>
        <v/>
      </c>
      <c r="AG1031" s="84" t="str">
        <f t="shared" si="148"/>
        <v/>
      </c>
      <c r="AI1031" s="36">
        <f t="shared" si="149"/>
        <v>0</v>
      </c>
      <c r="AK1031" s="36" t="str">
        <f t="shared" si="150"/>
        <v/>
      </c>
    </row>
    <row r="1032" spans="1:37" x14ac:dyDescent="0.25">
      <c r="A1032" s="34"/>
      <c r="B1032" s="55"/>
      <c r="C1032" s="56"/>
      <c r="D1032" s="56"/>
      <c r="E1032" s="56"/>
      <c r="F1032" s="56"/>
      <c r="G1032" s="57"/>
      <c r="H1032" s="57"/>
      <c r="I1032" s="58"/>
      <c r="J1032" s="34"/>
      <c r="L1032" s="36" t="str">
        <f>IF($B1032="", "", IFERROR(FIND(Campaigns!$Q$4, $B1032), ""))</f>
        <v/>
      </c>
      <c r="M1032" s="73" t="str">
        <f t="shared" si="145"/>
        <v/>
      </c>
      <c r="N1032" s="74" t="str">
        <f t="shared" si="146"/>
        <v/>
      </c>
      <c r="O1032" s="22" t="str">
        <f t="shared" si="147"/>
        <v/>
      </c>
      <c r="Q1032" s="20" t="str">
        <f t="shared" si="153"/>
        <v/>
      </c>
      <c r="R1032" s="21" t="str">
        <f t="shared" si="154"/>
        <v/>
      </c>
      <c r="S1032" s="21" t="str">
        <f t="shared" si="154"/>
        <v/>
      </c>
      <c r="T1032" s="21" t="str">
        <f t="shared" si="154"/>
        <v/>
      </c>
      <c r="U1032" s="21" t="str">
        <f t="shared" si="154"/>
        <v/>
      </c>
      <c r="V1032" s="21" t="str">
        <f t="shared" si="154"/>
        <v/>
      </c>
      <c r="W1032" s="21" t="str">
        <f t="shared" si="154"/>
        <v/>
      </c>
      <c r="X1032" s="21" t="str">
        <f t="shared" si="154"/>
        <v/>
      </c>
      <c r="Y1032" s="21" t="str">
        <f t="shared" si="154"/>
        <v/>
      </c>
      <c r="Z1032" s="21" t="str">
        <f t="shared" si="154"/>
        <v/>
      </c>
      <c r="AA1032" s="21" t="str">
        <f t="shared" si="154"/>
        <v/>
      </c>
      <c r="AB1032" s="38" t="str">
        <f t="shared" si="154"/>
        <v/>
      </c>
      <c r="AD1032" s="36" t="str">
        <f>IF($N1032="", "", IFERROR(INDEX(Campaigns!$D$11:$D$380, MATCH($N1032, Campaigns!$E$11:$E$380, 0)), ""))</f>
        <v/>
      </c>
      <c r="AE1032" s="38" t="str">
        <f>IF(COUNTIF($Q1032:$AB1032, "X")=0, "", IFERROR(INDEX('Intro &amp; Setup'!$T$17:$T$28, MATCH(INDEX($Q$10:$AB$10, $AC1032, MATCH("X", $Q1032:$AB1032, 0)), 'Intro &amp; Setup'!$AA$17:$AA$28, 0)), ""))</f>
        <v/>
      </c>
      <c r="AG1032" s="84" t="str">
        <f t="shared" si="148"/>
        <v/>
      </c>
      <c r="AI1032" s="36">
        <f t="shared" si="149"/>
        <v>0</v>
      </c>
      <c r="AK1032" s="36" t="str">
        <f t="shared" si="150"/>
        <v/>
      </c>
    </row>
    <row r="1033" spans="1:37" x14ac:dyDescent="0.25">
      <c r="A1033" s="34"/>
      <c r="B1033" s="55"/>
      <c r="C1033" s="56"/>
      <c r="D1033" s="56"/>
      <c r="E1033" s="56"/>
      <c r="F1033" s="56"/>
      <c r="G1033" s="57"/>
      <c r="H1033" s="57"/>
      <c r="I1033" s="58"/>
      <c r="J1033" s="34"/>
      <c r="L1033" s="36" t="str">
        <f>IF($B1033="", "", IFERROR(FIND(Campaigns!$Q$4, $B1033), ""))</f>
        <v/>
      </c>
      <c r="M1033" s="73" t="str">
        <f t="shared" si="145"/>
        <v/>
      </c>
      <c r="N1033" s="74" t="str">
        <f t="shared" si="146"/>
        <v/>
      </c>
      <c r="O1033" s="22" t="str">
        <f t="shared" si="147"/>
        <v/>
      </c>
      <c r="Q1033" s="20" t="str">
        <f t="shared" si="153"/>
        <v/>
      </c>
      <c r="R1033" s="21" t="str">
        <f t="shared" si="154"/>
        <v/>
      </c>
      <c r="S1033" s="21" t="str">
        <f t="shared" si="154"/>
        <v/>
      </c>
      <c r="T1033" s="21" t="str">
        <f t="shared" si="154"/>
        <v/>
      </c>
      <c r="U1033" s="21" t="str">
        <f t="shared" si="154"/>
        <v/>
      </c>
      <c r="V1033" s="21" t="str">
        <f t="shared" si="154"/>
        <v/>
      </c>
      <c r="W1033" s="21" t="str">
        <f t="shared" si="154"/>
        <v/>
      </c>
      <c r="X1033" s="21" t="str">
        <f t="shared" si="154"/>
        <v/>
      </c>
      <c r="Y1033" s="21" t="str">
        <f t="shared" si="154"/>
        <v/>
      </c>
      <c r="Z1033" s="21" t="str">
        <f t="shared" si="154"/>
        <v/>
      </c>
      <c r="AA1033" s="21" t="str">
        <f t="shared" si="154"/>
        <v/>
      </c>
      <c r="AB1033" s="38" t="str">
        <f t="shared" si="154"/>
        <v/>
      </c>
      <c r="AD1033" s="36" t="str">
        <f>IF($N1033="", "", IFERROR(INDEX(Campaigns!$D$11:$D$380, MATCH($N1033, Campaigns!$E$11:$E$380, 0)), ""))</f>
        <v/>
      </c>
      <c r="AE1033" s="38" t="str">
        <f>IF(COUNTIF($Q1033:$AB1033, "X")=0, "", IFERROR(INDEX('Intro &amp; Setup'!$T$17:$T$28, MATCH(INDEX($Q$10:$AB$10, $AC1033, MATCH("X", $Q1033:$AB1033, 0)), 'Intro &amp; Setup'!$AA$17:$AA$28, 0)), ""))</f>
        <v/>
      </c>
      <c r="AG1033" s="84" t="str">
        <f t="shared" si="148"/>
        <v/>
      </c>
      <c r="AI1033" s="36">
        <f t="shared" si="149"/>
        <v>0</v>
      </c>
      <c r="AK1033" s="36" t="str">
        <f t="shared" si="150"/>
        <v/>
      </c>
    </row>
    <row r="1034" spans="1:37" x14ac:dyDescent="0.25">
      <c r="A1034" s="34"/>
      <c r="B1034" s="55"/>
      <c r="C1034" s="56"/>
      <c r="D1034" s="56"/>
      <c r="E1034" s="56"/>
      <c r="F1034" s="56"/>
      <c r="G1034" s="57"/>
      <c r="H1034" s="57"/>
      <c r="I1034" s="58"/>
      <c r="J1034" s="34"/>
      <c r="L1034" s="36" t="str">
        <f>IF($B1034="", "", IFERROR(FIND(Campaigns!$Q$4, $B1034), ""))</f>
        <v/>
      </c>
      <c r="M1034" s="73" t="str">
        <f t="shared" si="145"/>
        <v/>
      </c>
      <c r="N1034" s="74" t="str">
        <f t="shared" si="146"/>
        <v/>
      </c>
      <c r="O1034" s="22" t="str">
        <f t="shared" si="147"/>
        <v/>
      </c>
      <c r="Q1034" s="20" t="str">
        <f t="shared" si="153"/>
        <v/>
      </c>
      <c r="R1034" s="21" t="str">
        <f t="shared" si="154"/>
        <v/>
      </c>
      <c r="S1034" s="21" t="str">
        <f t="shared" si="154"/>
        <v/>
      </c>
      <c r="T1034" s="21" t="str">
        <f t="shared" si="154"/>
        <v/>
      </c>
      <c r="U1034" s="21" t="str">
        <f t="shared" si="154"/>
        <v/>
      </c>
      <c r="V1034" s="21" t="str">
        <f t="shared" si="154"/>
        <v/>
      </c>
      <c r="W1034" s="21" t="str">
        <f t="shared" si="154"/>
        <v/>
      </c>
      <c r="X1034" s="21" t="str">
        <f t="shared" si="154"/>
        <v/>
      </c>
      <c r="Y1034" s="21" t="str">
        <f t="shared" si="154"/>
        <v/>
      </c>
      <c r="Z1034" s="21" t="str">
        <f t="shared" si="154"/>
        <v/>
      </c>
      <c r="AA1034" s="21" t="str">
        <f t="shared" si="154"/>
        <v/>
      </c>
      <c r="AB1034" s="38" t="str">
        <f t="shared" si="154"/>
        <v/>
      </c>
      <c r="AD1034" s="36" t="str">
        <f>IF($N1034="", "", IFERROR(INDEX(Campaigns!$D$11:$D$380, MATCH($N1034, Campaigns!$E$11:$E$380, 0)), ""))</f>
        <v/>
      </c>
      <c r="AE1034" s="38" t="str">
        <f>IF(COUNTIF($Q1034:$AB1034, "X")=0, "", IFERROR(INDEX('Intro &amp; Setup'!$T$17:$T$28, MATCH(INDEX($Q$10:$AB$10, $AC1034, MATCH("X", $Q1034:$AB1034, 0)), 'Intro &amp; Setup'!$AA$17:$AA$28, 0)), ""))</f>
        <v/>
      </c>
      <c r="AG1034" s="84" t="str">
        <f t="shared" si="148"/>
        <v/>
      </c>
      <c r="AI1034" s="36">
        <f t="shared" si="149"/>
        <v>0</v>
      </c>
      <c r="AK1034" s="36" t="str">
        <f t="shared" si="150"/>
        <v/>
      </c>
    </row>
    <row r="1035" spans="1:37" x14ac:dyDescent="0.25">
      <c r="A1035" s="34"/>
      <c r="B1035" s="55"/>
      <c r="C1035" s="56"/>
      <c r="D1035" s="56"/>
      <c r="E1035" s="56"/>
      <c r="F1035" s="56"/>
      <c r="G1035" s="57"/>
      <c r="H1035" s="57"/>
      <c r="I1035" s="58"/>
      <c r="J1035" s="34"/>
      <c r="L1035" s="36" t="str">
        <f>IF($B1035="", "", IFERROR(FIND(Campaigns!$Q$4, $B1035), ""))</f>
        <v/>
      </c>
      <c r="M1035" s="73" t="str">
        <f t="shared" si="145"/>
        <v/>
      </c>
      <c r="N1035" s="74" t="str">
        <f t="shared" si="146"/>
        <v/>
      </c>
      <c r="O1035" s="22" t="str">
        <f t="shared" si="147"/>
        <v/>
      </c>
      <c r="Q1035" s="20" t="str">
        <f t="shared" si="153"/>
        <v/>
      </c>
      <c r="R1035" s="21" t="str">
        <f t="shared" si="154"/>
        <v/>
      </c>
      <c r="S1035" s="21" t="str">
        <f t="shared" si="154"/>
        <v/>
      </c>
      <c r="T1035" s="21" t="str">
        <f t="shared" si="154"/>
        <v/>
      </c>
      <c r="U1035" s="21" t="str">
        <f t="shared" si="154"/>
        <v/>
      </c>
      <c r="V1035" s="21" t="str">
        <f t="shared" si="154"/>
        <v/>
      </c>
      <c r="W1035" s="21" t="str">
        <f t="shared" si="154"/>
        <v/>
      </c>
      <c r="X1035" s="21" t="str">
        <f t="shared" si="154"/>
        <v/>
      </c>
      <c r="Y1035" s="21" t="str">
        <f t="shared" si="154"/>
        <v/>
      </c>
      <c r="Z1035" s="21" t="str">
        <f t="shared" si="154"/>
        <v/>
      </c>
      <c r="AA1035" s="21" t="str">
        <f t="shared" si="154"/>
        <v/>
      </c>
      <c r="AB1035" s="38" t="str">
        <f t="shared" si="154"/>
        <v/>
      </c>
      <c r="AD1035" s="36" t="str">
        <f>IF($N1035="", "", IFERROR(INDEX(Campaigns!$D$11:$D$380, MATCH($N1035, Campaigns!$E$11:$E$380, 0)), ""))</f>
        <v/>
      </c>
      <c r="AE1035" s="38" t="str">
        <f>IF(COUNTIF($Q1035:$AB1035, "X")=0, "", IFERROR(INDEX('Intro &amp; Setup'!$T$17:$T$28, MATCH(INDEX($Q$10:$AB$10, $AC1035, MATCH("X", $Q1035:$AB1035, 0)), 'Intro &amp; Setup'!$AA$17:$AA$28, 0)), ""))</f>
        <v/>
      </c>
      <c r="AG1035" s="84" t="str">
        <f t="shared" si="148"/>
        <v/>
      </c>
      <c r="AI1035" s="36">
        <f t="shared" si="149"/>
        <v>0</v>
      </c>
      <c r="AK1035" s="36" t="str">
        <f t="shared" si="150"/>
        <v/>
      </c>
    </row>
    <row r="1036" spans="1:37" x14ac:dyDescent="0.25">
      <c r="A1036" s="34"/>
      <c r="B1036" s="55"/>
      <c r="C1036" s="56"/>
      <c r="D1036" s="56"/>
      <c r="E1036" s="56"/>
      <c r="F1036" s="56"/>
      <c r="G1036" s="57"/>
      <c r="H1036" s="57"/>
      <c r="I1036" s="58"/>
      <c r="J1036" s="34"/>
      <c r="L1036" s="36" t="str">
        <f>IF($B1036="", "", IFERROR(FIND(Campaigns!$Q$4, $B1036), ""))</f>
        <v/>
      </c>
      <c r="M1036" s="73" t="str">
        <f t="shared" ref="M1036:M1099" si="155">IFERROR(REPLACE($B1036, 1, $L1036+$L$9-1, ""), "")</f>
        <v/>
      </c>
      <c r="N1036" s="74" t="str">
        <f t="shared" ref="N1036:N1099" si="156">IFERROR(LEFT($M1036, FIND("-", $M1036)-1), "")</f>
        <v/>
      </c>
      <c r="O1036" s="22" t="str">
        <f t="shared" ref="O1036:O1099" si="157">IFERROR(REPLACE($M1036, 1, FIND("-", $M1036), ""), "")</f>
        <v/>
      </c>
      <c r="Q1036" s="20" t="str">
        <f t="shared" si="153"/>
        <v/>
      </c>
      <c r="R1036" s="21" t="str">
        <f t="shared" si="154"/>
        <v/>
      </c>
      <c r="S1036" s="21" t="str">
        <f t="shared" si="154"/>
        <v/>
      </c>
      <c r="T1036" s="21" t="str">
        <f t="shared" si="154"/>
        <v/>
      </c>
      <c r="U1036" s="21" t="str">
        <f t="shared" si="154"/>
        <v/>
      </c>
      <c r="V1036" s="21" t="str">
        <f t="shared" si="154"/>
        <v/>
      </c>
      <c r="W1036" s="21" t="str">
        <f t="shared" si="154"/>
        <v/>
      </c>
      <c r="X1036" s="21" t="str">
        <f t="shared" si="154"/>
        <v/>
      </c>
      <c r="Y1036" s="21" t="str">
        <f t="shared" si="154"/>
        <v/>
      </c>
      <c r="Z1036" s="21" t="str">
        <f t="shared" si="154"/>
        <v/>
      </c>
      <c r="AA1036" s="21" t="str">
        <f t="shared" si="154"/>
        <v/>
      </c>
      <c r="AB1036" s="38" t="str">
        <f t="shared" si="154"/>
        <v/>
      </c>
      <c r="AD1036" s="36" t="str">
        <f>IF($N1036="", "", IFERROR(INDEX(Campaigns!$D$11:$D$380, MATCH($N1036, Campaigns!$E$11:$E$380, 0)), ""))</f>
        <v/>
      </c>
      <c r="AE1036" s="38" t="str">
        <f>IF(COUNTIF($Q1036:$AB1036, "X")=0, "", IFERROR(INDEX('Intro &amp; Setup'!$T$17:$T$28, MATCH(INDEX($Q$10:$AB$10, $AC1036, MATCH("X", $Q1036:$AB1036, 0)), 'Intro &amp; Setup'!$AA$17:$AA$28, 0)), ""))</f>
        <v/>
      </c>
      <c r="AG1036" s="84" t="str">
        <f t="shared" ref="AG1036:AG1099" si="158">IF(OR($AD1036="", $AE1036=""), "", _xlfn.CONCAT($AD1036, "-", $AE1036))</f>
        <v/>
      </c>
      <c r="AI1036" s="36">
        <f t="shared" ref="AI1036:AI1099" si="159">IF($AI$4=$AI$6, $C1036, IF($AI$4=$AI$7, $D1036, IF($AI$4=$AI$8, $F1036, "")))</f>
        <v>0</v>
      </c>
      <c r="AK1036" s="36" t="str">
        <f t="shared" ref="AK1036:AK1099" si="160">IF($AG1036="", "", "X")</f>
        <v/>
      </c>
    </row>
    <row r="1037" spans="1:37" x14ac:dyDescent="0.25">
      <c r="A1037" s="34"/>
      <c r="B1037" s="55"/>
      <c r="C1037" s="56"/>
      <c r="D1037" s="56"/>
      <c r="E1037" s="56"/>
      <c r="F1037" s="56"/>
      <c r="G1037" s="57"/>
      <c r="H1037" s="57"/>
      <c r="I1037" s="58"/>
      <c r="J1037" s="34"/>
      <c r="L1037" s="36" t="str">
        <f>IF($B1037="", "", IFERROR(FIND(Campaigns!$Q$4, $B1037), ""))</f>
        <v/>
      </c>
      <c r="M1037" s="73" t="str">
        <f t="shared" si="155"/>
        <v/>
      </c>
      <c r="N1037" s="74" t="str">
        <f t="shared" si="156"/>
        <v/>
      </c>
      <c r="O1037" s="22" t="str">
        <f t="shared" si="157"/>
        <v/>
      </c>
      <c r="Q1037" s="20" t="str">
        <f t="shared" si="153"/>
        <v/>
      </c>
      <c r="R1037" s="21" t="str">
        <f t="shared" si="154"/>
        <v/>
      </c>
      <c r="S1037" s="21" t="str">
        <f t="shared" si="154"/>
        <v/>
      </c>
      <c r="T1037" s="21" t="str">
        <f t="shared" si="154"/>
        <v/>
      </c>
      <c r="U1037" s="21" t="str">
        <f t="shared" si="154"/>
        <v/>
      </c>
      <c r="V1037" s="21" t="str">
        <f t="shared" si="154"/>
        <v/>
      </c>
      <c r="W1037" s="21" t="str">
        <f t="shared" si="154"/>
        <v/>
      </c>
      <c r="X1037" s="21" t="str">
        <f t="shared" si="154"/>
        <v/>
      </c>
      <c r="Y1037" s="21" t="str">
        <f t="shared" si="154"/>
        <v/>
      </c>
      <c r="Z1037" s="21" t="str">
        <f t="shared" si="154"/>
        <v/>
      </c>
      <c r="AA1037" s="21" t="str">
        <f t="shared" si="154"/>
        <v/>
      </c>
      <c r="AB1037" s="38" t="str">
        <f t="shared" si="154"/>
        <v/>
      </c>
      <c r="AD1037" s="36" t="str">
        <f>IF($N1037="", "", IFERROR(INDEX(Campaigns!$D$11:$D$380, MATCH($N1037, Campaigns!$E$11:$E$380, 0)), ""))</f>
        <v/>
      </c>
      <c r="AE1037" s="38" t="str">
        <f>IF(COUNTIF($Q1037:$AB1037, "X")=0, "", IFERROR(INDEX('Intro &amp; Setup'!$T$17:$T$28, MATCH(INDEX($Q$10:$AB$10, $AC1037, MATCH("X", $Q1037:$AB1037, 0)), 'Intro &amp; Setup'!$AA$17:$AA$28, 0)), ""))</f>
        <v/>
      </c>
      <c r="AG1037" s="84" t="str">
        <f t="shared" si="158"/>
        <v/>
      </c>
      <c r="AI1037" s="36">
        <f t="shared" si="159"/>
        <v>0</v>
      </c>
      <c r="AK1037" s="36" t="str">
        <f t="shared" si="160"/>
        <v/>
      </c>
    </row>
    <row r="1038" spans="1:37" x14ac:dyDescent="0.25">
      <c r="A1038" s="34"/>
      <c r="B1038" s="55"/>
      <c r="C1038" s="56"/>
      <c r="D1038" s="56"/>
      <c r="E1038" s="56"/>
      <c r="F1038" s="56"/>
      <c r="G1038" s="57"/>
      <c r="H1038" s="57"/>
      <c r="I1038" s="58"/>
      <c r="J1038" s="34"/>
      <c r="L1038" s="36" t="str">
        <f>IF($B1038="", "", IFERROR(FIND(Campaigns!$Q$4, $B1038), ""))</f>
        <v/>
      </c>
      <c r="M1038" s="73" t="str">
        <f t="shared" si="155"/>
        <v/>
      </c>
      <c r="N1038" s="74" t="str">
        <f t="shared" si="156"/>
        <v/>
      </c>
      <c r="O1038" s="22" t="str">
        <f t="shared" si="157"/>
        <v/>
      </c>
      <c r="Q1038" s="20" t="str">
        <f t="shared" si="153"/>
        <v/>
      </c>
      <c r="R1038" s="21" t="str">
        <f t="shared" si="154"/>
        <v/>
      </c>
      <c r="S1038" s="21" t="str">
        <f t="shared" si="154"/>
        <v/>
      </c>
      <c r="T1038" s="21" t="str">
        <f t="shared" si="154"/>
        <v/>
      </c>
      <c r="U1038" s="21" t="str">
        <f t="shared" si="154"/>
        <v/>
      </c>
      <c r="V1038" s="21" t="str">
        <f t="shared" si="154"/>
        <v/>
      </c>
      <c r="W1038" s="21" t="str">
        <f t="shared" si="154"/>
        <v/>
      </c>
      <c r="X1038" s="21" t="str">
        <f t="shared" si="154"/>
        <v/>
      </c>
      <c r="Y1038" s="21" t="str">
        <f t="shared" si="154"/>
        <v/>
      </c>
      <c r="Z1038" s="21" t="str">
        <f t="shared" si="154"/>
        <v/>
      </c>
      <c r="AA1038" s="21" t="str">
        <f t="shared" si="154"/>
        <v/>
      </c>
      <c r="AB1038" s="38" t="str">
        <f t="shared" si="154"/>
        <v/>
      </c>
      <c r="AD1038" s="36" t="str">
        <f>IF($N1038="", "", IFERROR(INDEX(Campaigns!$D$11:$D$380, MATCH($N1038, Campaigns!$E$11:$E$380, 0)), ""))</f>
        <v/>
      </c>
      <c r="AE1038" s="38" t="str">
        <f>IF(COUNTIF($Q1038:$AB1038, "X")=0, "", IFERROR(INDEX('Intro &amp; Setup'!$T$17:$T$28, MATCH(INDEX($Q$10:$AB$10, $AC1038, MATCH("X", $Q1038:$AB1038, 0)), 'Intro &amp; Setup'!$AA$17:$AA$28, 0)), ""))</f>
        <v/>
      </c>
      <c r="AG1038" s="84" t="str">
        <f t="shared" si="158"/>
        <v/>
      </c>
      <c r="AI1038" s="36">
        <f t="shared" si="159"/>
        <v>0</v>
      </c>
      <c r="AK1038" s="36" t="str">
        <f t="shared" si="160"/>
        <v/>
      </c>
    </row>
    <row r="1039" spans="1:37" x14ac:dyDescent="0.25">
      <c r="A1039" s="34"/>
      <c r="B1039" s="55"/>
      <c r="C1039" s="56"/>
      <c r="D1039" s="56"/>
      <c r="E1039" s="56"/>
      <c r="F1039" s="56"/>
      <c r="G1039" s="57"/>
      <c r="H1039" s="57"/>
      <c r="I1039" s="58"/>
      <c r="J1039" s="34"/>
      <c r="L1039" s="36" t="str">
        <f>IF($B1039="", "", IFERROR(FIND(Campaigns!$Q$4, $B1039), ""))</f>
        <v/>
      </c>
      <c r="M1039" s="73" t="str">
        <f t="shared" si="155"/>
        <v/>
      </c>
      <c r="N1039" s="74" t="str">
        <f t="shared" si="156"/>
        <v/>
      </c>
      <c r="O1039" s="22" t="str">
        <f t="shared" si="157"/>
        <v/>
      </c>
      <c r="Q1039" s="20" t="str">
        <f t="shared" si="153"/>
        <v/>
      </c>
      <c r="R1039" s="21" t="str">
        <f t="shared" si="154"/>
        <v/>
      </c>
      <c r="S1039" s="21" t="str">
        <f t="shared" si="154"/>
        <v/>
      </c>
      <c r="T1039" s="21" t="str">
        <f t="shared" si="154"/>
        <v/>
      </c>
      <c r="U1039" s="21" t="str">
        <f t="shared" si="154"/>
        <v/>
      </c>
      <c r="V1039" s="21" t="str">
        <f t="shared" si="154"/>
        <v/>
      </c>
      <c r="W1039" s="21" t="str">
        <f t="shared" si="154"/>
        <v/>
      </c>
      <c r="X1039" s="21" t="str">
        <f t="shared" si="154"/>
        <v/>
      </c>
      <c r="Y1039" s="21" t="str">
        <f t="shared" si="154"/>
        <v/>
      </c>
      <c r="Z1039" s="21" t="str">
        <f t="shared" si="154"/>
        <v/>
      </c>
      <c r="AA1039" s="21" t="str">
        <f t="shared" si="154"/>
        <v/>
      </c>
      <c r="AB1039" s="38" t="str">
        <f t="shared" si="154"/>
        <v/>
      </c>
      <c r="AD1039" s="36" t="str">
        <f>IF($N1039="", "", IFERROR(INDEX(Campaigns!$D$11:$D$380, MATCH($N1039, Campaigns!$E$11:$E$380, 0)), ""))</f>
        <v/>
      </c>
      <c r="AE1039" s="38" t="str">
        <f>IF(COUNTIF($Q1039:$AB1039, "X")=0, "", IFERROR(INDEX('Intro &amp; Setup'!$T$17:$T$28, MATCH(INDEX($Q$10:$AB$10, $AC1039, MATCH("X", $Q1039:$AB1039, 0)), 'Intro &amp; Setup'!$AA$17:$AA$28, 0)), ""))</f>
        <v/>
      </c>
      <c r="AG1039" s="84" t="str">
        <f t="shared" si="158"/>
        <v/>
      </c>
      <c r="AI1039" s="36">
        <f t="shared" si="159"/>
        <v>0</v>
      </c>
      <c r="AK1039" s="36" t="str">
        <f t="shared" si="160"/>
        <v/>
      </c>
    </row>
    <row r="1040" spans="1:37" x14ac:dyDescent="0.25">
      <c r="A1040" s="34"/>
      <c r="B1040" s="55"/>
      <c r="C1040" s="56"/>
      <c r="D1040" s="56"/>
      <c r="E1040" s="56"/>
      <c r="F1040" s="56"/>
      <c r="G1040" s="57"/>
      <c r="H1040" s="57"/>
      <c r="I1040" s="58"/>
      <c r="J1040" s="34"/>
      <c r="L1040" s="36" t="str">
        <f>IF($B1040="", "", IFERROR(FIND(Campaigns!$Q$4, $B1040), ""))</f>
        <v/>
      </c>
      <c r="M1040" s="73" t="str">
        <f t="shared" si="155"/>
        <v/>
      </c>
      <c r="N1040" s="74" t="str">
        <f t="shared" si="156"/>
        <v/>
      </c>
      <c r="O1040" s="22" t="str">
        <f t="shared" si="157"/>
        <v/>
      </c>
      <c r="Q1040" s="20" t="str">
        <f t="shared" si="153"/>
        <v/>
      </c>
      <c r="R1040" s="21" t="str">
        <f t="shared" si="154"/>
        <v/>
      </c>
      <c r="S1040" s="21" t="str">
        <f t="shared" si="154"/>
        <v/>
      </c>
      <c r="T1040" s="21" t="str">
        <f t="shared" si="154"/>
        <v/>
      </c>
      <c r="U1040" s="21" t="str">
        <f t="shared" si="154"/>
        <v/>
      </c>
      <c r="V1040" s="21" t="str">
        <f t="shared" si="154"/>
        <v/>
      </c>
      <c r="W1040" s="21" t="str">
        <f t="shared" si="154"/>
        <v/>
      </c>
      <c r="X1040" s="21" t="str">
        <f t="shared" si="154"/>
        <v/>
      </c>
      <c r="Y1040" s="21" t="str">
        <f t="shared" si="154"/>
        <v/>
      </c>
      <c r="Z1040" s="21" t="str">
        <f t="shared" si="154"/>
        <v/>
      </c>
      <c r="AA1040" s="21" t="str">
        <f t="shared" si="154"/>
        <v/>
      </c>
      <c r="AB1040" s="38" t="str">
        <f t="shared" si="154"/>
        <v/>
      </c>
      <c r="AD1040" s="36" t="str">
        <f>IF($N1040="", "", IFERROR(INDEX(Campaigns!$D$11:$D$380, MATCH($N1040, Campaigns!$E$11:$E$380, 0)), ""))</f>
        <v/>
      </c>
      <c r="AE1040" s="38" t="str">
        <f>IF(COUNTIF($Q1040:$AB1040, "X")=0, "", IFERROR(INDEX('Intro &amp; Setup'!$T$17:$T$28, MATCH(INDEX($Q$10:$AB$10, $AC1040, MATCH("X", $Q1040:$AB1040, 0)), 'Intro &amp; Setup'!$AA$17:$AA$28, 0)), ""))</f>
        <v/>
      </c>
      <c r="AG1040" s="84" t="str">
        <f t="shared" si="158"/>
        <v/>
      </c>
      <c r="AI1040" s="36">
        <f t="shared" si="159"/>
        <v>0</v>
      </c>
      <c r="AK1040" s="36" t="str">
        <f t="shared" si="160"/>
        <v/>
      </c>
    </row>
    <row r="1041" spans="1:37" x14ac:dyDescent="0.25">
      <c r="A1041" s="34"/>
      <c r="B1041" s="55"/>
      <c r="C1041" s="56"/>
      <c r="D1041" s="56"/>
      <c r="E1041" s="56"/>
      <c r="F1041" s="56"/>
      <c r="G1041" s="57"/>
      <c r="H1041" s="57"/>
      <c r="I1041" s="58"/>
      <c r="J1041" s="34"/>
      <c r="L1041" s="36" t="str">
        <f>IF($B1041="", "", IFERROR(FIND(Campaigns!$Q$4, $B1041), ""))</f>
        <v/>
      </c>
      <c r="M1041" s="73" t="str">
        <f t="shared" si="155"/>
        <v/>
      </c>
      <c r="N1041" s="74" t="str">
        <f t="shared" si="156"/>
        <v/>
      </c>
      <c r="O1041" s="22" t="str">
        <f t="shared" si="157"/>
        <v/>
      </c>
      <c r="Q1041" s="20" t="str">
        <f t="shared" si="153"/>
        <v/>
      </c>
      <c r="R1041" s="21" t="str">
        <f t="shared" si="154"/>
        <v/>
      </c>
      <c r="S1041" s="21" t="str">
        <f t="shared" si="154"/>
        <v/>
      </c>
      <c r="T1041" s="21" t="str">
        <f t="shared" si="154"/>
        <v/>
      </c>
      <c r="U1041" s="21" t="str">
        <f t="shared" si="154"/>
        <v/>
      </c>
      <c r="V1041" s="21" t="str">
        <f t="shared" si="154"/>
        <v/>
      </c>
      <c r="W1041" s="21" t="str">
        <f t="shared" si="154"/>
        <v/>
      </c>
      <c r="X1041" s="21" t="str">
        <f t="shared" si="154"/>
        <v/>
      </c>
      <c r="Y1041" s="21" t="str">
        <f t="shared" si="154"/>
        <v/>
      </c>
      <c r="Z1041" s="21" t="str">
        <f t="shared" si="154"/>
        <v/>
      </c>
      <c r="AA1041" s="21" t="str">
        <f t="shared" si="154"/>
        <v/>
      </c>
      <c r="AB1041" s="38" t="str">
        <f t="shared" si="154"/>
        <v/>
      </c>
      <c r="AD1041" s="36" t="str">
        <f>IF($N1041="", "", IFERROR(INDEX(Campaigns!$D$11:$D$380, MATCH($N1041, Campaigns!$E$11:$E$380, 0)), ""))</f>
        <v/>
      </c>
      <c r="AE1041" s="38" t="str">
        <f>IF(COUNTIF($Q1041:$AB1041, "X")=0, "", IFERROR(INDEX('Intro &amp; Setup'!$T$17:$T$28, MATCH(INDEX($Q$10:$AB$10, $AC1041, MATCH("X", $Q1041:$AB1041, 0)), 'Intro &amp; Setup'!$AA$17:$AA$28, 0)), ""))</f>
        <v/>
      </c>
      <c r="AG1041" s="84" t="str">
        <f t="shared" si="158"/>
        <v/>
      </c>
      <c r="AI1041" s="36">
        <f t="shared" si="159"/>
        <v>0</v>
      </c>
      <c r="AK1041" s="36" t="str">
        <f t="shared" si="160"/>
        <v/>
      </c>
    </row>
    <row r="1042" spans="1:37" x14ac:dyDescent="0.25">
      <c r="A1042" s="34"/>
      <c r="B1042" s="55"/>
      <c r="C1042" s="56"/>
      <c r="D1042" s="56"/>
      <c r="E1042" s="56"/>
      <c r="F1042" s="56"/>
      <c r="G1042" s="57"/>
      <c r="H1042" s="57"/>
      <c r="I1042" s="58"/>
      <c r="J1042" s="34"/>
      <c r="L1042" s="36" t="str">
        <f>IF($B1042="", "", IFERROR(FIND(Campaigns!$Q$4, $B1042), ""))</f>
        <v/>
      </c>
      <c r="M1042" s="73" t="str">
        <f t="shared" si="155"/>
        <v/>
      </c>
      <c r="N1042" s="74" t="str">
        <f t="shared" si="156"/>
        <v/>
      </c>
      <c r="O1042" s="22" t="str">
        <f t="shared" si="157"/>
        <v/>
      </c>
      <c r="Q1042" s="20" t="str">
        <f t="shared" si="153"/>
        <v/>
      </c>
      <c r="R1042" s="21" t="str">
        <f t="shared" si="154"/>
        <v/>
      </c>
      <c r="S1042" s="21" t="str">
        <f t="shared" si="154"/>
        <v/>
      </c>
      <c r="T1042" s="21" t="str">
        <f t="shared" si="154"/>
        <v/>
      </c>
      <c r="U1042" s="21" t="str">
        <f t="shared" si="154"/>
        <v/>
      </c>
      <c r="V1042" s="21" t="str">
        <f t="shared" si="154"/>
        <v/>
      </c>
      <c r="W1042" s="21" t="str">
        <f t="shared" si="154"/>
        <v/>
      </c>
      <c r="X1042" s="21" t="str">
        <f t="shared" si="154"/>
        <v/>
      </c>
      <c r="Y1042" s="21" t="str">
        <f t="shared" si="154"/>
        <v/>
      </c>
      <c r="Z1042" s="21" t="str">
        <f t="shared" si="154"/>
        <v/>
      </c>
      <c r="AA1042" s="21" t="str">
        <f t="shared" si="154"/>
        <v/>
      </c>
      <c r="AB1042" s="38" t="str">
        <f t="shared" si="154"/>
        <v/>
      </c>
      <c r="AD1042" s="36" t="str">
        <f>IF($N1042="", "", IFERROR(INDEX(Campaigns!$D$11:$D$380, MATCH($N1042, Campaigns!$E$11:$E$380, 0)), ""))</f>
        <v/>
      </c>
      <c r="AE1042" s="38" t="str">
        <f>IF(COUNTIF($Q1042:$AB1042, "X")=0, "", IFERROR(INDEX('Intro &amp; Setup'!$T$17:$T$28, MATCH(INDEX($Q$10:$AB$10, $AC1042, MATCH("X", $Q1042:$AB1042, 0)), 'Intro &amp; Setup'!$AA$17:$AA$28, 0)), ""))</f>
        <v/>
      </c>
      <c r="AG1042" s="84" t="str">
        <f t="shared" si="158"/>
        <v/>
      </c>
      <c r="AI1042" s="36">
        <f t="shared" si="159"/>
        <v>0</v>
      </c>
      <c r="AK1042" s="36" t="str">
        <f t="shared" si="160"/>
        <v/>
      </c>
    </row>
    <row r="1043" spans="1:37" x14ac:dyDescent="0.25">
      <c r="A1043" s="34"/>
      <c r="B1043" s="55"/>
      <c r="C1043" s="56"/>
      <c r="D1043" s="56"/>
      <c r="E1043" s="56"/>
      <c r="F1043" s="56"/>
      <c r="G1043" s="57"/>
      <c r="H1043" s="57"/>
      <c r="I1043" s="58"/>
      <c r="J1043" s="34"/>
      <c r="L1043" s="36" t="str">
        <f>IF($B1043="", "", IFERROR(FIND(Campaigns!$Q$4, $B1043), ""))</f>
        <v/>
      </c>
      <c r="M1043" s="73" t="str">
        <f t="shared" si="155"/>
        <v/>
      </c>
      <c r="N1043" s="74" t="str">
        <f t="shared" si="156"/>
        <v/>
      </c>
      <c r="O1043" s="22" t="str">
        <f t="shared" si="157"/>
        <v/>
      </c>
      <c r="Q1043" s="20" t="str">
        <f t="shared" si="153"/>
        <v/>
      </c>
      <c r="R1043" s="21" t="str">
        <f t="shared" si="154"/>
        <v/>
      </c>
      <c r="S1043" s="21" t="str">
        <f t="shared" si="154"/>
        <v/>
      </c>
      <c r="T1043" s="21" t="str">
        <f t="shared" si="154"/>
        <v/>
      </c>
      <c r="U1043" s="21" t="str">
        <f t="shared" si="154"/>
        <v/>
      </c>
      <c r="V1043" s="21" t="str">
        <f t="shared" si="154"/>
        <v/>
      </c>
      <c r="W1043" s="21" t="str">
        <f t="shared" ref="R1043:AB1066" si="161">IFERROR(IF(W$10="", "", IF(LEFT($O1043, W$8)=W$10, "X", "")), "")</f>
        <v/>
      </c>
      <c r="X1043" s="21" t="str">
        <f t="shared" si="161"/>
        <v/>
      </c>
      <c r="Y1043" s="21" t="str">
        <f t="shared" si="161"/>
        <v/>
      </c>
      <c r="Z1043" s="21" t="str">
        <f t="shared" si="161"/>
        <v/>
      </c>
      <c r="AA1043" s="21" t="str">
        <f t="shared" si="161"/>
        <v/>
      </c>
      <c r="AB1043" s="38" t="str">
        <f t="shared" si="161"/>
        <v/>
      </c>
      <c r="AD1043" s="36" t="str">
        <f>IF($N1043="", "", IFERROR(INDEX(Campaigns!$D$11:$D$380, MATCH($N1043, Campaigns!$E$11:$E$380, 0)), ""))</f>
        <v/>
      </c>
      <c r="AE1043" s="38" t="str">
        <f>IF(COUNTIF($Q1043:$AB1043, "X")=0, "", IFERROR(INDEX('Intro &amp; Setup'!$T$17:$T$28, MATCH(INDEX($Q$10:$AB$10, $AC1043, MATCH("X", $Q1043:$AB1043, 0)), 'Intro &amp; Setup'!$AA$17:$AA$28, 0)), ""))</f>
        <v/>
      </c>
      <c r="AG1043" s="84" t="str">
        <f t="shared" si="158"/>
        <v/>
      </c>
      <c r="AI1043" s="36">
        <f t="shared" si="159"/>
        <v>0</v>
      </c>
      <c r="AK1043" s="36" t="str">
        <f t="shared" si="160"/>
        <v/>
      </c>
    </row>
    <row r="1044" spans="1:37" x14ac:dyDescent="0.25">
      <c r="A1044" s="34"/>
      <c r="B1044" s="55"/>
      <c r="C1044" s="56"/>
      <c r="D1044" s="56"/>
      <c r="E1044" s="56"/>
      <c r="F1044" s="56"/>
      <c r="G1044" s="57"/>
      <c r="H1044" s="57"/>
      <c r="I1044" s="58"/>
      <c r="J1044" s="34"/>
      <c r="L1044" s="36" t="str">
        <f>IF($B1044="", "", IFERROR(FIND(Campaigns!$Q$4, $B1044), ""))</f>
        <v/>
      </c>
      <c r="M1044" s="73" t="str">
        <f t="shared" si="155"/>
        <v/>
      </c>
      <c r="N1044" s="74" t="str">
        <f t="shared" si="156"/>
        <v/>
      </c>
      <c r="O1044" s="22" t="str">
        <f t="shared" si="157"/>
        <v/>
      </c>
      <c r="Q1044" s="20" t="str">
        <f t="shared" si="153"/>
        <v/>
      </c>
      <c r="R1044" s="21" t="str">
        <f t="shared" si="161"/>
        <v/>
      </c>
      <c r="S1044" s="21" t="str">
        <f t="shared" si="161"/>
        <v/>
      </c>
      <c r="T1044" s="21" t="str">
        <f t="shared" si="161"/>
        <v/>
      </c>
      <c r="U1044" s="21" t="str">
        <f t="shared" si="161"/>
        <v/>
      </c>
      <c r="V1044" s="21" t="str">
        <f t="shared" si="161"/>
        <v/>
      </c>
      <c r="W1044" s="21" t="str">
        <f t="shared" si="161"/>
        <v/>
      </c>
      <c r="X1044" s="21" t="str">
        <f t="shared" si="161"/>
        <v/>
      </c>
      <c r="Y1044" s="21" t="str">
        <f t="shared" si="161"/>
        <v/>
      </c>
      <c r="Z1044" s="21" t="str">
        <f t="shared" si="161"/>
        <v/>
      </c>
      <c r="AA1044" s="21" t="str">
        <f t="shared" si="161"/>
        <v/>
      </c>
      <c r="AB1044" s="38" t="str">
        <f t="shared" si="161"/>
        <v/>
      </c>
      <c r="AD1044" s="36" t="str">
        <f>IF($N1044="", "", IFERROR(INDEX(Campaigns!$D$11:$D$380, MATCH($N1044, Campaigns!$E$11:$E$380, 0)), ""))</f>
        <v/>
      </c>
      <c r="AE1044" s="38" t="str">
        <f>IF(COUNTIF($Q1044:$AB1044, "X")=0, "", IFERROR(INDEX('Intro &amp; Setup'!$T$17:$T$28, MATCH(INDEX($Q$10:$AB$10, $AC1044, MATCH("X", $Q1044:$AB1044, 0)), 'Intro &amp; Setup'!$AA$17:$AA$28, 0)), ""))</f>
        <v/>
      </c>
      <c r="AG1044" s="84" t="str">
        <f t="shared" si="158"/>
        <v/>
      </c>
      <c r="AI1044" s="36">
        <f t="shared" si="159"/>
        <v>0</v>
      </c>
      <c r="AK1044" s="36" t="str">
        <f t="shared" si="160"/>
        <v/>
      </c>
    </row>
    <row r="1045" spans="1:37" x14ac:dyDescent="0.25">
      <c r="A1045" s="34"/>
      <c r="B1045" s="55"/>
      <c r="C1045" s="56"/>
      <c r="D1045" s="56"/>
      <c r="E1045" s="56"/>
      <c r="F1045" s="56"/>
      <c r="G1045" s="57"/>
      <c r="H1045" s="57"/>
      <c r="I1045" s="58"/>
      <c r="J1045" s="34"/>
      <c r="L1045" s="36" t="str">
        <f>IF($B1045="", "", IFERROR(FIND(Campaigns!$Q$4, $B1045), ""))</f>
        <v/>
      </c>
      <c r="M1045" s="73" t="str">
        <f t="shared" si="155"/>
        <v/>
      </c>
      <c r="N1045" s="74" t="str">
        <f t="shared" si="156"/>
        <v/>
      </c>
      <c r="O1045" s="22" t="str">
        <f t="shared" si="157"/>
        <v/>
      </c>
      <c r="Q1045" s="20" t="str">
        <f t="shared" si="153"/>
        <v/>
      </c>
      <c r="R1045" s="21" t="str">
        <f t="shared" si="161"/>
        <v/>
      </c>
      <c r="S1045" s="21" t="str">
        <f t="shared" si="161"/>
        <v/>
      </c>
      <c r="T1045" s="21" t="str">
        <f t="shared" si="161"/>
        <v/>
      </c>
      <c r="U1045" s="21" t="str">
        <f t="shared" si="161"/>
        <v/>
      </c>
      <c r="V1045" s="21" t="str">
        <f t="shared" si="161"/>
        <v/>
      </c>
      <c r="W1045" s="21" t="str">
        <f t="shared" si="161"/>
        <v/>
      </c>
      <c r="X1045" s="21" t="str">
        <f t="shared" si="161"/>
        <v/>
      </c>
      <c r="Y1045" s="21" t="str">
        <f t="shared" si="161"/>
        <v/>
      </c>
      <c r="Z1045" s="21" t="str">
        <f t="shared" si="161"/>
        <v/>
      </c>
      <c r="AA1045" s="21" t="str">
        <f t="shared" si="161"/>
        <v/>
      </c>
      <c r="AB1045" s="38" t="str">
        <f t="shared" si="161"/>
        <v/>
      </c>
      <c r="AD1045" s="36" t="str">
        <f>IF($N1045="", "", IFERROR(INDEX(Campaigns!$D$11:$D$380, MATCH($N1045, Campaigns!$E$11:$E$380, 0)), ""))</f>
        <v/>
      </c>
      <c r="AE1045" s="38" t="str">
        <f>IF(COUNTIF($Q1045:$AB1045, "X")=0, "", IFERROR(INDEX('Intro &amp; Setup'!$T$17:$T$28, MATCH(INDEX($Q$10:$AB$10, $AC1045, MATCH("X", $Q1045:$AB1045, 0)), 'Intro &amp; Setup'!$AA$17:$AA$28, 0)), ""))</f>
        <v/>
      </c>
      <c r="AG1045" s="84" t="str">
        <f t="shared" si="158"/>
        <v/>
      </c>
      <c r="AI1045" s="36">
        <f t="shared" si="159"/>
        <v>0</v>
      </c>
      <c r="AK1045" s="36" t="str">
        <f t="shared" si="160"/>
        <v/>
      </c>
    </row>
    <row r="1046" spans="1:37" x14ac:dyDescent="0.25">
      <c r="A1046" s="34"/>
      <c r="B1046" s="55"/>
      <c r="C1046" s="56"/>
      <c r="D1046" s="56"/>
      <c r="E1046" s="56"/>
      <c r="F1046" s="56"/>
      <c r="G1046" s="57"/>
      <c r="H1046" s="57"/>
      <c r="I1046" s="58"/>
      <c r="J1046" s="34"/>
      <c r="L1046" s="36" t="str">
        <f>IF($B1046="", "", IFERROR(FIND(Campaigns!$Q$4, $B1046), ""))</f>
        <v/>
      </c>
      <c r="M1046" s="73" t="str">
        <f t="shared" si="155"/>
        <v/>
      </c>
      <c r="N1046" s="74" t="str">
        <f t="shared" si="156"/>
        <v/>
      </c>
      <c r="O1046" s="22" t="str">
        <f t="shared" si="157"/>
        <v/>
      </c>
      <c r="Q1046" s="20" t="str">
        <f t="shared" si="153"/>
        <v/>
      </c>
      <c r="R1046" s="21" t="str">
        <f t="shared" si="161"/>
        <v/>
      </c>
      <c r="S1046" s="21" t="str">
        <f t="shared" si="161"/>
        <v/>
      </c>
      <c r="T1046" s="21" t="str">
        <f t="shared" si="161"/>
        <v/>
      </c>
      <c r="U1046" s="21" t="str">
        <f t="shared" si="161"/>
        <v/>
      </c>
      <c r="V1046" s="21" t="str">
        <f t="shared" si="161"/>
        <v/>
      </c>
      <c r="W1046" s="21" t="str">
        <f t="shared" si="161"/>
        <v/>
      </c>
      <c r="X1046" s="21" t="str">
        <f t="shared" si="161"/>
        <v/>
      </c>
      <c r="Y1046" s="21" t="str">
        <f t="shared" si="161"/>
        <v/>
      </c>
      <c r="Z1046" s="21" t="str">
        <f t="shared" si="161"/>
        <v/>
      </c>
      <c r="AA1046" s="21" t="str">
        <f t="shared" si="161"/>
        <v/>
      </c>
      <c r="AB1046" s="38" t="str">
        <f t="shared" si="161"/>
        <v/>
      </c>
      <c r="AD1046" s="36" t="str">
        <f>IF($N1046="", "", IFERROR(INDEX(Campaigns!$D$11:$D$380, MATCH($N1046, Campaigns!$E$11:$E$380, 0)), ""))</f>
        <v/>
      </c>
      <c r="AE1046" s="38" t="str">
        <f>IF(COUNTIF($Q1046:$AB1046, "X")=0, "", IFERROR(INDEX('Intro &amp; Setup'!$T$17:$T$28, MATCH(INDEX($Q$10:$AB$10, $AC1046, MATCH("X", $Q1046:$AB1046, 0)), 'Intro &amp; Setup'!$AA$17:$AA$28, 0)), ""))</f>
        <v/>
      </c>
      <c r="AG1046" s="84" t="str">
        <f t="shared" si="158"/>
        <v/>
      </c>
      <c r="AI1046" s="36">
        <f t="shared" si="159"/>
        <v>0</v>
      </c>
      <c r="AK1046" s="36" t="str">
        <f t="shared" si="160"/>
        <v/>
      </c>
    </row>
    <row r="1047" spans="1:37" x14ac:dyDescent="0.25">
      <c r="A1047" s="34"/>
      <c r="B1047" s="55"/>
      <c r="C1047" s="56"/>
      <c r="D1047" s="56"/>
      <c r="E1047" s="56"/>
      <c r="F1047" s="56"/>
      <c r="G1047" s="57"/>
      <c r="H1047" s="57"/>
      <c r="I1047" s="58"/>
      <c r="J1047" s="34"/>
      <c r="L1047" s="36" t="str">
        <f>IF($B1047="", "", IFERROR(FIND(Campaigns!$Q$4, $B1047), ""))</f>
        <v/>
      </c>
      <c r="M1047" s="73" t="str">
        <f t="shared" si="155"/>
        <v/>
      </c>
      <c r="N1047" s="74" t="str">
        <f t="shared" si="156"/>
        <v/>
      </c>
      <c r="O1047" s="22" t="str">
        <f t="shared" si="157"/>
        <v/>
      </c>
      <c r="Q1047" s="20" t="str">
        <f t="shared" si="153"/>
        <v/>
      </c>
      <c r="R1047" s="21" t="str">
        <f t="shared" si="161"/>
        <v/>
      </c>
      <c r="S1047" s="21" t="str">
        <f t="shared" si="161"/>
        <v/>
      </c>
      <c r="T1047" s="21" t="str">
        <f t="shared" si="161"/>
        <v/>
      </c>
      <c r="U1047" s="21" t="str">
        <f t="shared" si="161"/>
        <v/>
      </c>
      <c r="V1047" s="21" t="str">
        <f t="shared" si="161"/>
        <v/>
      </c>
      <c r="W1047" s="21" t="str">
        <f t="shared" si="161"/>
        <v/>
      </c>
      <c r="X1047" s="21" t="str">
        <f t="shared" si="161"/>
        <v/>
      </c>
      <c r="Y1047" s="21" t="str">
        <f t="shared" si="161"/>
        <v/>
      </c>
      <c r="Z1047" s="21" t="str">
        <f t="shared" si="161"/>
        <v/>
      </c>
      <c r="AA1047" s="21" t="str">
        <f t="shared" si="161"/>
        <v/>
      </c>
      <c r="AB1047" s="38" t="str">
        <f t="shared" si="161"/>
        <v/>
      </c>
      <c r="AD1047" s="36" t="str">
        <f>IF($N1047="", "", IFERROR(INDEX(Campaigns!$D$11:$D$380, MATCH($N1047, Campaigns!$E$11:$E$380, 0)), ""))</f>
        <v/>
      </c>
      <c r="AE1047" s="38" t="str">
        <f>IF(COUNTIF($Q1047:$AB1047, "X")=0, "", IFERROR(INDEX('Intro &amp; Setup'!$T$17:$T$28, MATCH(INDEX($Q$10:$AB$10, $AC1047, MATCH("X", $Q1047:$AB1047, 0)), 'Intro &amp; Setup'!$AA$17:$AA$28, 0)), ""))</f>
        <v/>
      </c>
      <c r="AG1047" s="84" t="str">
        <f t="shared" si="158"/>
        <v/>
      </c>
      <c r="AI1047" s="36">
        <f t="shared" si="159"/>
        <v>0</v>
      </c>
      <c r="AK1047" s="36" t="str">
        <f t="shared" si="160"/>
        <v/>
      </c>
    </row>
    <row r="1048" spans="1:37" x14ac:dyDescent="0.25">
      <c r="A1048" s="34"/>
      <c r="B1048" s="55"/>
      <c r="C1048" s="56"/>
      <c r="D1048" s="56"/>
      <c r="E1048" s="56"/>
      <c r="F1048" s="56"/>
      <c r="G1048" s="57"/>
      <c r="H1048" s="57"/>
      <c r="I1048" s="58"/>
      <c r="J1048" s="34"/>
      <c r="L1048" s="36" t="str">
        <f>IF($B1048="", "", IFERROR(FIND(Campaigns!$Q$4, $B1048), ""))</f>
        <v/>
      </c>
      <c r="M1048" s="73" t="str">
        <f t="shared" si="155"/>
        <v/>
      </c>
      <c r="N1048" s="74" t="str">
        <f t="shared" si="156"/>
        <v/>
      </c>
      <c r="O1048" s="22" t="str">
        <f t="shared" si="157"/>
        <v/>
      </c>
      <c r="Q1048" s="20" t="str">
        <f t="shared" si="153"/>
        <v/>
      </c>
      <c r="R1048" s="21" t="str">
        <f t="shared" si="161"/>
        <v/>
      </c>
      <c r="S1048" s="21" t="str">
        <f t="shared" si="161"/>
        <v/>
      </c>
      <c r="T1048" s="21" t="str">
        <f t="shared" si="161"/>
        <v/>
      </c>
      <c r="U1048" s="21" t="str">
        <f t="shared" si="161"/>
        <v/>
      </c>
      <c r="V1048" s="21" t="str">
        <f t="shared" si="161"/>
        <v/>
      </c>
      <c r="W1048" s="21" t="str">
        <f t="shared" si="161"/>
        <v/>
      </c>
      <c r="X1048" s="21" t="str">
        <f t="shared" si="161"/>
        <v/>
      </c>
      <c r="Y1048" s="21" t="str">
        <f t="shared" si="161"/>
        <v/>
      </c>
      <c r="Z1048" s="21" t="str">
        <f t="shared" si="161"/>
        <v/>
      </c>
      <c r="AA1048" s="21" t="str">
        <f t="shared" si="161"/>
        <v/>
      </c>
      <c r="AB1048" s="38" t="str">
        <f t="shared" si="161"/>
        <v/>
      </c>
      <c r="AD1048" s="36" t="str">
        <f>IF($N1048="", "", IFERROR(INDEX(Campaigns!$D$11:$D$380, MATCH($N1048, Campaigns!$E$11:$E$380, 0)), ""))</f>
        <v/>
      </c>
      <c r="AE1048" s="38" t="str">
        <f>IF(COUNTIF($Q1048:$AB1048, "X")=0, "", IFERROR(INDEX('Intro &amp; Setup'!$T$17:$T$28, MATCH(INDEX($Q$10:$AB$10, $AC1048, MATCH("X", $Q1048:$AB1048, 0)), 'Intro &amp; Setup'!$AA$17:$AA$28, 0)), ""))</f>
        <v/>
      </c>
      <c r="AG1048" s="84" t="str">
        <f t="shared" si="158"/>
        <v/>
      </c>
      <c r="AI1048" s="36">
        <f t="shared" si="159"/>
        <v>0</v>
      </c>
      <c r="AK1048" s="36" t="str">
        <f t="shared" si="160"/>
        <v/>
      </c>
    </row>
    <row r="1049" spans="1:37" x14ac:dyDescent="0.25">
      <c r="A1049" s="34"/>
      <c r="B1049" s="55"/>
      <c r="C1049" s="56"/>
      <c r="D1049" s="56"/>
      <c r="E1049" s="56"/>
      <c r="F1049" s="56"/>
      <c r="G1049" s="57"/>
      <c r="H1049" s="57"/>
      <c r="I1049" s="58"/>
      <c r="J1049" s="34"/>
      <c r="L1049" s="36" t="str">
        <f>IF($B1049="", "", IFERROR(FIND(Campaigns!$Q$4, $B1049), ""))</f>
        <v/>
      </c>
      <c r="M1049" s="73" t="str">
        <f t="shared" si="155"/>
        <v/>
      </c>
      <c r="N1049" s="74" t="str">
        <f t="shared" si="156"/>
        <v/>
      </c>
      <c r="O1049" s="22" t="str">
        <f t="shared" si="157"/>
        <v/>
      </c>
      <c r="Q1049" s="20" t="str">
        <f t="shared" si="153"/>
        <v/>
      </c>
      <c r="R1049" s="21" t="str">
        <f t="shared" si="161"/>
        <v/>
      </c>
      <c r="S1049" s="21" t="str">
        <f t="shared" si="161"/>
        <v/>
      </c>
      <c r="T1049" s="21" t="str">
        <f t="shared" si="161"/>
        <v/>
      </c>
      <c r="U1049" s="21" t="str">
        <f t="shared" si="161"/>
        <v/>
      </c>
      <c r="V1049" s="21" t="str">
        <f t="shared" si="161"/>
        <v/>
      </c>
      <c r="W1049" s="21" t="str">
        <f t="shared" si="161"/>
        <v/>
      </c>
      <c r="X1049" s="21" t="str">
        <f t="shared" si="161"/>
        <v/>
      </c>
      <c r="Y1049" s="21" t="str">
        <f t="shared" si="161"/>
        <v/>
      </c>
      <c r="Z1049" s="21" t="str">
        <f t="shared" si="161"/>
        <v/>
      </c>
      <c r="AA1049" s="21" t="str">
        <f t="shared" si="161"/>
        <v/>
      </c>
      <c r="AB1049" s="38" t="str">
        <f t="shared" si="161"/>
        <v/>
      </c>
      <c r="AD1049" s="36" t="str">
        <f>IF($N1049="", "", IFERROR(INDEX(Campaigns!$D$11:$D$380, MATCH($N1049, Campaigns!$E$11:$E$380, 0)), ""))</f>
        <v/>
      </c>
      <c r="AE1049" s="38" t="str">
        <f>IF(COUNTIF($Q1049:$AB1049, "X")=0, "", IFERROR(INDEX('Intro &amp; Setup'!$T$17:$T$28, MATCH(INDEX($Q$10:$AB$10, $AC1049, MATCH("X", $Q1049:$AB1049, 0)), 'Intro &amp; Setup'!$AA$17:$AA$28, 0)), ""))</f>
        <v/>
      </c>
      <c r="AG1049" s="84" t="str">
        <f t="shared" si="158"/>
        <v/>
      </c>
      <c r="AI1049" s="36">
        <f t="shared" si="159"/>
        <v>0</v>
      </c>
      <c r="AK1049" s="36" t="str">
        <f t="shared" si="160"/>
        <v/>
      </c>
    </row>
    <row r="1050" spans="1:37" x14ac:dyDescent="0.25">
      <c r="A1050" s="34"/>
      <c r="B1050" s="55"/>
      <c r="C1050" s="56"/>
      <c r="D1050" s="56"/>
      <c r="E1050" s="56"/>
      <c r="F1050" s="56"/>
      <c r="G1050" s="57"/>
      <c r="H1050" s="57"/>
      <c r="I1050" s="58"/>
      <c r="J1050" s="34"/>
      <c r="L1050" s="36" t="str">
        <f>IF($B1050="", "", IFERROR(FIND(Campaigns!$Q$4, $B1050), ""))</f>
        <v/>
      </c>
      <c r="M1050" s="73" t="str">
        <f t="shared" si="155"/>
        <v/>
      </c>
      <c r="N1050" s="74" t="str">
        <f t="shared" si="156"/>
        <v/>
      </c>
      <c r="O1050" s="22" t="str">
        <f t="shared" si="157"/>
        <v/>
      </c>
      <c r="Q1050" s="20" t="str">
        <f t="shared" si="153"/>
        <v/>
      </c>
      <c r="R1050" s="21" t="str">
        <f t="shared" si="161"/>
        <v/>
      </c>
      <c r="S1050" s="21" t="str">
        <f t="shared" si="161"/>
        <v/>
      </c>
      <c r="T1050" s="21" t="str">
        <f t="shared" si="161"/>
        <v/>
      </c>
      <c r="U1050" s="21" t="str">
        <f t="shared" si="161"/>
        <v/>
      </c>
      <c r="V1050" s="21" t="str">
        <f t="shared" si="161"/>
        <v/>
      </c>
      <c r="W1050" s="21" t="str">
        <f t="shared" si="161"/>
        <v/>
      </c>
      <c r="X1050" s="21" t="str">
        <f t="shared" si="161"/>
        <v/>
      </c>
      <c r="Y1050" s="21" t="str">
        <f t="shared" si="161"/>
        <v/>
      </c>
      <c r="Z1050" s="21" t="str">
        <f t="shared" si="161"/>
        <v/>
      </c>
      <c r="AA1050" s="21" t="str">
        <f t="shared" si="161"/>
        <v/>
      </c>
      <c r="AB1050" s="38" t="str">
        <f t="shared" si="161"/>
        <v/>
      </c>
      <c r="AD1050" s="36" t="str">
        <f>IF($N1050="", "", IFERROR(INDEX(Campaigns!$D$11:$D$380, MATCH($N1050, Campaigns!$E$11:$E$380, 0)), ""))</f>
        <v/>
      </c>
      <c r="AE1050" s="38" t="str">
        <f>IF(COUNTIF($Q1050:$AB1050, "X")=0, "", IFERROR(INDEX('Intro &amp; Setup'!$T$17:$T$28, MATCH(INDEX($Q$10:$AB$10, $AC1050, MATCH("X", $Q1050:$AB1050, 0)), 'Intro &amp; Setup'!$AA$17:$AA$28, 0)), ""))</f>
        <v/>
      </c>
      <c r="AG1050" s="84" t="str">
        <f t="shared" si="158"/>
        <v/>
      </c>
      <c r="AI1050" s="36">
        <f t="shared" si="159"/>
        <v>0</v>
      </c>
      <c r="AK1050" s="36" t="str">
        <f t="shared" si="160"/>
        <v/>
      </c>
    </row>
    <row r="1051" spans="1:37" x14ac:dyDescent="0.25">
      <c r="A1051" s="34"/>
      <c r="B1051" s="55"/>
      <c r="C1051" s="56"/>
      <c r="D1051" s="56"/>
      <c r="E1051" s="56"/>
      <c r="F1051" s="56"/>
      <c r="G1051" s="57"/>
      <c r="H1051" s="57"/>
      <c r="I1051" s="58"/>
      <c r="J1051" s="34"/>
      <c r="L1051" s="36" t="str">
        <f>IF($B1051="", "", IFERROR(FIND(Campaigns!$Q$4, $B1051), ""))</f>
        <v/>
      </c>
      <c r="M1051" s="73" t="str">
        <f t="shared" si="155"/>
        <v/>
      </c>
      <c r="N1051" s="74" t="str">
        <f t="shared" si="156"/>
        <v/>
      </c>
      <c r="O1051" s="22" t="str">
        <f t="shared" si="157"/>
        <v/>
      </c>
      <c r="Q1051" s="20" t="str">
        <f t="shared" si="153"/>
        <v/>
      </c>
      <c r="R1051" s="21" t="str">
        <f t="shared" si="161"/>
        <v/>
      </c>
      <c r="S1051" s="21" t="str">
        <f t="shared" si="161"/>
        <v/>
      </c>
      <c r="T1051" s="21" t="str">
        <f t="shared" si="161"/>
        <v/>
      </c>
      <c r="U1051" s="21" t="str">
        <f t="shared" si="161"/>
        <v/>
      </c>
      <c r="V1051" s="21" t="str">
        <f t="shared" si="161"/>
        <v/>
      </c>
      <c r="W1051" s="21" t="str">
        <f t="shared" si="161"/>
        <v/>
      </c>
      <c r="X1051" s="21" t="str">
        <f t="shared" si="161"/>
        <v/>
      </c>
      <c r="Y1051" s="21" t="str">
        <f t="shared" si="161"/>
        <v/>
      </c>
      <c r="Z1051" s="21" t="str">
        <f t="shared" si="161"/>
        <v/>
      </c>
      <c r="AA1051" s="21" t="str">
        <f t="shared" si="161"/>
        <v/>
      </c>
      <c r="AB1051" s="38" t="str">
        <f t="shared" si="161"/>
        <v/>
      </c>
      <c r="AD1051" s="36" t="str">
        <f>IF($N1051="", "", IFERROR(INDEX(Campaigns!$D$11:$D$380, MATCH($N1051, Campaigns!$E$11:$E$380, 0)), ""))</f>
        <v/>
      </c>
      <c r="AE1051" s="38" t="str">
        <f>IF(COUNTIF($Q1051:$AB1051, "X")=0, "", IFERROR(INDEX('Intro &amp; Setup'!$T$17:$T$28, MATCH(INDEX($Q$10:$AB$10, $AC1051, MATCH("X", $Q1051:$AB1051, 0)), 'Intro &amp; Setup'!$AA$17:$AA$28, 0)), ""))</f>
        <v/>
      </c>
      <c r="AG1051" s="84" t="str">
        <f t="shared" si="158"/>
        <v/>
      </c>
      <c r="AI1051" s="36">
        <f t="shared" si="159"/>
        <v>0</v>
      </c>
      <c r="AK1051" s="36" t="str">
        <f t="shared" si="160"/>
        <v/>
      </c>
    </row>
    <row r="1052" spans="1:37" x14ac:dyDescent="0.25">
      <c r="A1052" s="34"/>
      <c r="B1052" s="55"/>
      <c r="C1052" s="56"/>
      <c r="D1052" s="56"/>
      <c r="E1052" s="56"/>
      <c r="F1052" s="56"/>
      <c r="G1052" s="57"/>
      <c r="H1052" s="57"/>
      <c r="I1052" s="58"/>
      <c r="J1052" s="34"/>
      <c r="L1052" s="36" t="str">
        <f>IF($B1052="", "", IFERROR(FIND(Campaigns!$Q$4, $B1052), ""))</f>
        <v/>
      </c>
      <c r="M1052" s="73" t="str">
        <f t="shared" si="155"/>
        <v/>
      </c>
      <c r="N1052" s="74" t="str">
        <f t="shared" si="156"/>
        <v/>
      </c>
      <c r="O1052" s="22" t="str">
        <f t="shared" si="157"/>
        <v/>
      </c>
      <c r="Q1052" s="20" t="str">
        <f t="shared" si="153"/>
        <v/>
      </c>
      <c r="R1052" s="21" t="str">
        <f t="shared" si="161"/>
        <v/>
      </c>
      <c r="S1052" s="21" t="str">
        <f t="shared" si="161"/>
        <v/>
      </c>
      <c r="T1052" s="21" t="str">
        <f t="shared" si="161"/>
        <v/>
      </c>
      <c r="U1052" s="21" t="str">
        <f t="shared" si="161"/>
        <v/>
      </c>
      <c r="V1052" s="21" t="str">
        <f t="shared" si="161"/>
        <v/>
      </c>
      <c r="W1052" s="21" t="str">
        <f t="shared" si="161"/>
        <v/>
      </c>
      <c r="X1052" s="21" t="str">
        <f t="shared" si="161"/>
        <v/>
      </c>
      <c r="Y1052" s="21" t="str">
        <f t="shared" si="161"/>
        <v/>
      </c>
      <c r="Z1052" s="21" t="str">
        <f t="shared" si="161"/>
        <v/>
      </c>
      <c r="AA1052" s="21" t="str">
        <f t="shared" si="161"/>
        <v/>
      </c>
      <c r="AB1052" s="38" t="str">
        <f t="shared" si="161"/>
        <v/>
      </c>
      <c r="AD1052" s="36" t="str">
        <f>IF($N1052="", "", IFERROR(INDEX(Campaigns!$D$11:$D$380, MATCH($N1052, Campaigns!$E$11:$E$380, 0)), ""))</f>
        <v/>
      </c>
      <c r="AE1052" s="38" t="str">
        <f>IF(COUNTIF($Q1052:$AB1052, "X")=0, "", IFERROR(INDEX('Intro &amp; Setup'!$T$17:$T$28, MATCH(INDEX($Q$10:$AB$10, $AC1052, MATCH("X", $Q1052:$AB1052, 0)), 'Intro &amp; Setup'!$AA$17:$AA$28, 0)), ""))</f>
        <v/>
      </c>
      <c r="AG1052" s="84" t="str">
        <f t="shared" si="158"/>
        <v/>
      </c>
      <c r="AI1052" s="36">
        <f t="shared" si="159"/>
        <v>0</v>
      </c>
      <c r="AK1052" s="36" t="str">
        <f t="shared" si="160"/>
        <v/>
      </c>
    </row>
    <row r="1053" spans="1:37" x14ac:dyDescent="0.25">
      <c r="A1053" s="34"/>
      <c r="B1053" s="55"/>
      <c r="C1053" s="56"/>
      <c r="D1053" s="56"/>
      <c r="E1053" s="56"/>
      <c r="F1053" s="56"/>
      <c r="G1053" s="57"/>
      <c r="H1053" s="57"/>
      <c r="I1053" s="58"/>
      <c r="J1053" s="34"/>
      <c r="L1053" s="36" t="str">
        <f>IF($B1053="", "", IFERROR(FIND(Campaigns!$Q$4, $B1053), ""))</f>
        <v/>
      </c>
      <c r="M1053" s="73" t="str">
        <f t="shared" si="155"/>
        <v/>
      </c>
      <c r="N1053" s="74" t="str">
        <f t="shared" si="156"/>
        <v/>
      </c>
      <c r="O1053" s="22" t="str">
        <f t="shared" si="157"/>
        <v/>
      </c>
      <c r="Q1053" s="20" t="str">
        <f t="shared" si="153"/>
        <v/>
      </c>
      <c r="R1053" s="21" t="str">
        <f t="shared" si="161"/>
        <v/>
      </c>
      <c r="S1053" s="21" t="str">
        <f t="shared" si="161"/>
        <v/>
      </c>
      <c r="T1053" s="21" t="str">
        <f t="shared" si="161"/>
        <v/>
      </c>
      <c r="U1053" s="21" t="str">
        <f t="shared" si="161"/>
        <v/>
      </c>
      <c r="V1053" s="21" t="str">
        <f t="shared" si="161"/>
        <v/>
      </c>
      <c r="W1053" s="21" t="str">
        <f t="shared" si="161"/>
        <v/>
      </c>
      <c r="X1053" s="21" t="str">
        <f t="shared" si="161"/>
        <v/>
      </c>
      <c r="Y1053" s="21" t="str">
        <f t="shared" si="161"/>
        <v/>
      </c>
      <c r="Z1053" s="21" t="str">
        <f t="shared" si="161"/>
        <v/>
      </c>
      <c r="AA1053" s="21" t="str">
        <f t="shared" si="161"/>
        <v/>
      </c>
      <c r="AB1053" s="38" t="str">
        <f t="shared" si="161"/>
        <v/>
      </c>
      <c r="AD1053" s="36" t="str">
        <f>IF($N1053="", "", IFERROR(INDEX(Campaigns!$D$11:$D$380, MATCH($N1053, Campaigns!$E$11:$E$380, 0)), ""))</f>
        <v/>
      </c>
      <c r="AE1053" s="38" t="str">
        <f>IF(COUNTIF($Q1053:$AB1053, "X")=0, "", IFERROR(INDEX('Intro &amp; Setup'!$T$17:$T$28, MATCH(INDEX($Q$10:$AB$10, $AC1053, MATCH("X", $Q1053:$AB1053, 0)), 'Intro &amp; Setup'!$AA$17:$AA$28, 0)), ""))</f>
        <v/>
      </c>
      <c r="AG1053" s="84" t="str">
        <f t="shared" si="158"/>
        <v/>
      </c>
      <c r="AI1053" s="36">
        <f t="shared" si="159"/>
        <v>0</v>
      </c>
      <c r="AK1053" s="36" t="str">
        <f t="shared" si="160"/>
        <v/>
      </c>
    </row>
    <row r="1054" spans="1:37" x14ac:dyDescent="0.25">
      <c r="A1054" s="34"/>
      <c r="B1054" s="55"/>
      <c r="C1054" s="56"/>
      <c r="D1054" s="56"/>
      <c r="E1054" s="56"/>
      <c r="F1054" s="56"/>
      <c r="G1054" s="57"/>
      <c r="H1054" s="57"/>
      <c r="I1054" s="58"/>
      <c r="J1054" s="34"/>
      <c r="L1054" s="36" t="str">
        <f>IF($B1054="", "", IFERROR(FIND(Campaigns!$Q$4, $B1054), ""))</f>
        <v/>
      </c>
      <c r="M1054" s="73" t="str">
        <f t="shared" si="155"/>
        <v/>
      </c>
      <c r="N1054" s="74" t="str">
        <f t="shared" si="156"/>
        <v/>
      </c>
      <c r="O1054" s="22" t="str">
        <f t="shared" si="157"/>
        <v/>
      </c>
      <c r="Q1054" s="20" t="str">
        <f t="shared" si="153"/>
        <v/>
      </c>
      <c r="R1054" s="21" t="str">
        <f t="shared" si="161"/>
        <v/>
      </c>
      <c r="S1054" s="21" t="str">
        <f t="shared" si="161"/>
        <v/>
      </c>
      <c r="T1054" s="21" t="str">
        <f t="shared" si="161"/>
        <v/>
      </c>
      <c r="U1054" s="21" t="str">
        <f t="shared" si="161"/>
        <v/>
      </c>
      <c r="V1054" s="21" t="str">
        <f t="shared" si="161"/>
        <v/>
      </c>
      <c r="W1054" s="21" t="str">
        <f t="shared" si="161"/>
        <v/>
      </c>
      <c r="X1054" s="21" t="str">
        <f t="shared" si="161"/>
        <v/>
      </c>
      <c r="Y1054" s="21" t="str">
        <f t="shared" si="161"/>
        <v/>
      </c>
      <c r="Z1054" s="21" t="str">
        <f t="shared" si="161"/>
        <v/>
      </c>
      <c r="AA1054" s="21" t="str">
        <f t="shared" si="161"/>
        <v/>
      </c>
      <c r="AB1054" s="38" t="str">
        <f t="shared" si="161"/>
        <v/>
      </c>
      <c r="AD1054" s="36" t="str">
        <f>IF($N1054="", "", IFERROR(INDEX(Campaigns!$D$11:$D$380, MATCH($N1054, Campaigns!$E$11:$E$380, 0)), ""))</f>
        <v/>
      </c>
      <c r="AE1054" s="38" t="str">
        <f>IF(COUNTIF($Q1054:$AB1054, "X")=0, "", IFERROR(INDEX('Intro &amp; Setup'!$T$17:$T$28, MATCH(INDEX($Q$10:$AB$10, $AC1054, MATCH("X", $Q1054:$AB1054, 0)), 'Intro &amp; Setup'!$AA$17:$AA$28, 0)), ""))</f>
        <v/>
      </c>
      <c r="AG1054" s="84" t="str">
        <f t="shared" si="158"/>
        <v/>
      </c>
      <c r="AI1054" s="36">
        <f t="shared" si="159"/>
        <v>0</v>
      </c>
      <c r="AK1054" s="36" t="str">
        <f t="shared" si="160"/>
        <v/>
      </c>
    </row>
    <row r="1055" spans="1:37" x14ac:dyDescent="0.25">
      <c r="A1055" s="34"/>
      <c r="B1055" s="55"/>
      <c r="C1055" s="56"/>
      <c r="D1055" s="56"/>
      <c r="E1055" s="56"/>
      <c r="F1055" s="56"/>
      <c r="G1055" s="57"/>
      <c r="H1055" s="57"/>
      <c r="I1055" s="58"/>
      <c r="J1055" s="34"/>
      <c r="L1055" s="36" t="str">
        <f>IF($B1055="", "", IFERROR(FIND(Campaigns!$Q$4, $B1055), ""))</f>
        <v/>
      </c>
      <c r="M1055" s="73" t="str">
        <f t="shared" si="155"/>
        <v/>
      </c>
      <c r="N1055" s="74" t="str">
        <f t="shared" si="156"/>
        <v/>
      </c>
      <c r="O1055" s="22" t="str">
        <f t="shared" si="157"/>
        <v/>
      </c>
      <c r="Q1055" s="20" t="str">
        <f t="shared" si="153"/>
        <v/>
      </c>
      <c r="R1055" s="21" t="str">
        <f t="shared" si="161"/>
        <v/>
      </c>
      <c r="S1055" s="21" t="str">
        <f t="shared" si="161"/>
        <v/>
      </c>
      <c r="T1055" s="21" t="str">
        <f t="shared" si="161"/>
        <v/>
      </c>
      <c r="U1055" s="21" t="str">
        <f t="shared" si="161"/>
        <v/>
      </c>
      <c r="V1055" s="21" t="str">
        <f t="shared" si="161"/>
        <v/>
      </c>
      <c r="W1055" s="21" t="str">
        <f t="shared" si="161"/>
        <v/>
      </c>
      <c r="X1055" s="21" t="str">
        <f t="shared" si="161"/>
        <v/>
      </c>
      <c r="Y1055" s="21" t="str">
        <f t="shared" si="161"/>
        <v/>
      </c>
      <c r="Z1055" s="21" t="str">
        <f t="shared" si="161"/>
        <v/>
      </c>
      <c r="AA1055" s="21" t="str">
        <f t="shared" si="161"/>
        <v/>
      </c>
      <c r="AB1055" s="38" t="str">
        <f t="shared" si="161"/>
        <v/>
      </c>
      <c r="AD1055" s="36" t="str">
        <f>IF($N1055="", "", IFERROR(INDEX(Campaigns!$D$11:$D$380, MATCH($N1055, Campaigns!$E$11:$E$380, 0)), ""))</f>
        <v/>
      </c>
      <c r="AE1055" s="38" t="str">
        <f>IF(COUNTIF($Q1055:$AB1055, "X")=0, "", IFERROR(INDEX('Intro &amp; Setup'!$T$17:$T$28, MATCH(INDEX($Q$10:$AB$10, $AC1055, MATCH("X", $Q1055:$AB1055, 0)), 'Intro &amp; Setup'!$AA$17:$AA$28, 0)), ""))</f>
        <v/>
      </c>
      <c r="AG1055" s="84" t="str">
        <f t="shared" si="158"/>
        <v/>
      </c>
      <c r="AI1055" s="36">
        <f t="shared" si="159"/>
        <v>0</v>
      </c>
      <c r="AK1055" s="36" t="str">
        <f t="shared" si="160"/>
        <v/>
      </c>
    </row>
    <row r="1056" spans="1:37" x14ac:dyDescent="0.25">
      <c r="A1056" s="34"/>
      <c r="B1056" s="55"/>
      <c r="C1056" s="56"/>
      <c r="D1056" s="56"/>
      <c r="E1056" s="56"/>
      <c r="F1056" s="56"/>
      <c r="G1056" s="57"/>
      <c r="H1056" s="57"/>
      <c r="I1056" s="58"/>
      <c r="J1056" s="34"/>
      <c r="L1056" s="36" t="str">
        <f>IF($B1056="", "", IFERROR(FIND(Campaigns!$Q$4, $B1056), ""))</f>
        <v/>
      </c>
      <c r="M1056" s="73" t="str">
        <f t="shared" si="155"/>
        <v/>
      </c>
      <c r="N1056" s="74" t="str">
        <f t="shared" si="156"/>
        <v/>
      </c>
      <c r="O1056" s="22" t="str">
        <f t="shared" si="157"/>
        <v/>
      </c>
      <c r="Q1056" s="20" t="str">
        <f t="shared" si="153"/>
        <v/>
      </c>
      <c r="R1056" s="21" t="str">
        <f t="shared" si="161"/>
        <v/>
      </c>
      <c r="S1056" s="21" t="str">
        <f t="shared" si="161"/>
        <v/>
      </c>
      <c r="T1056" s="21" t="str">
        <f t="shared" si="161"/>
        <v/>
      </c>
      <c r="U1056" s="21" t="str">
        <f t="shared" si="161"/>
        <v/>
      </c>
      <c r="V1056" s="21" t="str">
        <f t="shared" si="161"/>
        <v/>
      </c>
      <c r="W1056" s="21" t="str">
        <f t="shared" si="161"/>
        <v/>
      </c>
      <c r="X1056" s="21" t="str">
        <f t="shared" si="161"/>
        <v/>
      </c>
      <c r="Y1056" s="21" t="str">
        <f t="shared" si="161"/>
        <v/>
      </c>
      <c r="Z1056" s="21" t="str">
        <f t="shared" si="161"/>
        <v/>
      </c>
      <c r="AA1056" s="21" t="str">
        <f t="shared" si="161"/>
        <v/>
      </c>
      <c r="AB1056" s="38" t="str">
        <f t="shared" si="161"/>
        <v/>
      </c>
      <c r="AD1056" s="36" t="str">
        <f>IF($N1056="", "", IFERROR(INDEX(Campaigns!$D$11:$D$380, MATCH($N1056, Campaigns!$E$11:$E$380, 0)), ""))</f>
        <v/>
      </c>
      <c r="AE1056" s="38" t="str">
        <f>IF(COUNTIF($Q1056:$AB1056, "X")=0, "", IFERROR(INDEX('Intro &amp; Setup'!$T$17:$T$28, MATCH(INDEX($Q$10:$AB$10, $AC1056, MATCH("X", $Q1056:$AB1056, 0)), 'Intro &amp; Setup'!$AA$17:$AA$28, 0)), ""))</f>
        <v/>
      </c>
      <c r="AG1056" s="84" t="str">
        <f t="shared" si="158"/>
        <v/>
      </c>
      <c r="AI1056" s="36">
        <f t="shared" si="159"/>
        <v>0</v>
      </c>
      <c r="AK1056" s="36" t="str">
        <f t="shared" si="160"/>
        <v/>
      </c>
    </row>
    <row r="1057" spans="1:37" x14ac:dyDescent="0.25">
      <c r="A1057" s="34"/>
      <c r="B1057" s="55"/>
      <c r="C1057" s="56"/>
      <c r="D1057" s="56"/>
      <c r="E1057" s="56"/>
      <c r="F1057" s="56"/>
      <c r="G1057" s="57"/>
      <c r="H1057" s="57"/>
      <c r="I1057" s="58"/>
      <c r="J1057" s="34"/>
      <c r="L1057" s="36" t="str">
        <f>IF($B1057="", "", IFERROR(FIND(Campaigns!$Q$4, $B1057), ""))</f>
        <v/>
      </c>
      <c r="M1057" s="73" t="str">
        <f t="shared" si="155"/>
        <v/>
      </c>
      <c r="N1057" s="74" t="str">
        <f t="shared" si="156"/>
        <v/>
      </c>
      <c r="O1057" s="22" t="str">
        <f t="shared" si="157"/>
        <v/>
      </c>
      <c r="Q1057" s="20" t="str">
        <f t="shared" si="153"/>
        <v/>
      </c>
      <c r="R1057" s="21" t="str">
        <f t="shared" si="161"/>
        <v/>
      </c>
      <c r="S1057" s="21" t="str">
        <f t="shared" si="161"/>
        <v/>
      </c>
      <c r="T1057" s="21" t="str">
        <f t="shared" si="161"/>
        <v/>
      </c>
      <c r="U1057" s="21" t="str">
        <f t="shared" si="161"/>
        <v/>
      </c>
      <c r="V1057" s="21" t="str">
        <f t="shared" si="161"/>
        <v/>
      </c>
      <c r="W1057" s="21" t="str">
        <f t="shared" si="161"/>
        <v/>
      </c>
      <c r="X1057" s="21" t="str">
        <f t="shared" si="161"/>
        <v/>
      </c>
      <c r="Y1057" s="21" t="str">
        <f t="shared" si="161"/>
        <v/>
      </c>
      <c r="Z1057" s="21" t="str">
        <f t="shared" si="161"/>
        <v/>
      </c>
      <c r="AA1057" s="21" t="str">
        <f t="shared" si="161"/>
        <v/>
      </c>
      <c r="AB1057" s="38" t="str">
        <f t="shared" si="161"/>
        <v/>
      </c>
      <c r="AD1057" s="36" t="str">
        <f>IF($N1057="", "", IFERROR(INDEX(Campaigns!$D$11:$D$380, MATCH($N1057, Campaigns!$E$11:$E$380, 0)), ""))</f>
        <v/>
      </c>
      <c r="AE1057" s="38" t="str">
        <f>IF(COUNTIF($Q1057:$AB1057, "X")=0, "", IFERROR(INDEX('Intro &amp; Setup'!$T$17:$T$28, MATCH(INDEX($Q$10:$AB$10, $AC1057, MATCH("X", $Q1057:$AB1057, 0)), 'Intro &amp; Setup'!$AA$17:$AA$28, 0)), ""))</f>
        <v/>
      </c>
      <c r="AG1057" s="84" t="str">
        <f t="shared" si="158"/>
        <v/>
      </c>
      <c r="AI1057" s="36">
        <f t="shared" si="159"/>
        <v>0</v>
      </c>
      <c r="AK1057" s="36" t="str">
        <f t="shared" si="160"/>
        <v/>
      </c>
    </row>
    <row r="1058" spans="1:37" x14ac:dyDescent="0.25">
      <c r="A1058" s="34"/>
      <c r="B1058" s="55"/>
      <c r="C1058" s="56"/>
      <c r="D1058" s="56"/>
      <c r="E1058" s="56"/>
      <c r="F1058" s="56"/>
      <c r="G1058" s="57"/>
      <c r="H1058" s="57"/>
      <c r="I1058" s="58"/>
      <c r="J1058" s="34"/>
      <c r="L1058" s="36" t="str">
        <f>IF($B1058="", "", IFERROR(FIND(Campaigns!$Q$4, $B1058), ""))</f>
        <v/>
      </c>
      <c r="M1058" s="73" t="str">
        <f t="shared" si="155"/>
        <v/>
      </c>
      <c r="N1058" s="74" t="str">
        <f t="shared" si="156"/>
        <v/>
      </c>
      <c r="O1058" s="22" t="str">
        <f t="shared" si="157"/>
        <v/>
      </c>
      <c r="Q1058" s="20" t="str">
        <f t="shared" si="153"/>
        <v/>
      </c>
      <c r="R1058" s="21" t="str">
        <f t="shared" si="161"/>
        <v/>
      </c>
      <c r="S1058" s="21" t="str">
        <f t="shared" si="161"/>
        <v/>
      </c>
      <c r="T1058" s="21" t="str">
        <f t="shared" si="161"/>
        <v/>
      </c>
      <c r="U1058" s="21" t="str">
        <f t="shared" si="161"/>
        <v/>
      </c>
      <c r="V1058" s="21" t="str">
        <f t="shared" si="161"/>
        <v/>
      </c>
      <c r="W1058" s="21" t="str">
        <f t="shared" si="161"/>
        <v/>
      </c>
      <c r="X1058" s="21" t="str">
        <f t="shared" si="161"/>
        <v/>
      </c>
      <c r="Y1058" s="21" t="str">
        <f t="shared" si="161"/>
        <v/>
      </c>
      <c r="Z1058" s="21" t="str">
        <f t="shared" si="161"/>
        <v/>
      </c>
      <c r="AA1058" s="21" t="str">
        <f t="shared" si="161"/>
        <v/>
      </c>
      <c r="AB1058" s="38" t="str">
        <f t="shared" si="161"/>
        <v/>
      </c>
      <c r="AD1058" s="36" t="str">
        <f>IF($N1058="", "", IFERROR(INDEX(Campaigns!$D$11:$D$380, MATCH($N1058, Campaigns!$E$11:$E$380, 0)), ""))</f>
        <v/>
      </c>
      <c r="AE1058" s="38" t="str">
        <f>IF(COUNTIF($Q1058:$AB1058, "X")=0, "", IFERROR(INDEX('Intro &amp; Setup'!$T$17:$T$28, MATCH(INDEX($Q$10:$AB$10, $AC1058, MATCH("X", $Q1058:$AB1058, 0)), 'Intro &amp; Setup'!$AA$17:$AA$28, 0)), ""))</f>
        <v/>
      </c>
      <c r="AG1058" s="84" t="str">
        <f t="shared" si="158"/>
        <v/>
      </c>
      <c r="AI1058" s="36">
        <f t="shared" si="159"/>
        <v>0</v>
      </c>
      <c r="AK1058" s="36" t="str">
        <f t="shared" si="160"/>
        <v/>
      </c>
    </row>
    <row r="1059" spans="1:37" x14ac:dyDescent="0.25">
      <c r="A1059" s="34"/>
      <c r="B1059" s="55"/>
      <c r="C1059" s="56"/>
      <c r="D1059" s="56"/>
      <c r="E1059" s="56"/>
      <c r="F1059" s="56"/>
      <c r="G1059" s="57"/>
      <c r="H1059" s="57"/>
      <c r="I1059" s="58"/>
      <c r="J1059" s="34"/>
      <c r="L1059" s="36" t="str">
        <f>IF($B1059="", "", IFERROR(FIND(Campaigns!$Q$4, $B1059), ""))</f>
        <v/>
      </c>
      <c r="M1059" s="73" t="str">
        <f t="shared" si="155"/>
        <v/>
      </c>
      <c r="N1059" s="74" t="str">
        <f t="shared" si="156"/>
        <v/>
      </c>
      <c r="O1059" s="22" t="str">
        <f t="shared" si="157"/>
        <v/>
      </c>
      <c r="Q1059" s="20" t="str">
        <f t="shared" si="153"/>
        <v/>
      </c>
      <c r="R1059" s="21" t="str">
        <f t="shared" si="161"/>
        <v/>
      </c>
      <c r="S1059" s="21" t="str">
        <f t="shared" si="161"/>
        <v/>
      </c>
      <c r="T1059" s="21" t="str">
        <f t="shared" si="161"/>
        <v/>
      </c>
      <c r="U1059" s="21" t="str">
        <f t="shared" si="161"/>
        <v/>
      </c>
      <c r="V1059" s="21" t="str">
        <f t="shared" si="161"/>
        <v/>
      </c>
      <c r="W1059" s="21" t="str">
        <f t="shared" si="161"/>
        <v/>
      </c>
      <c r="X1059" s="21" t="str">
        <f t="shared" si="161"/>
        <v/>
      </c>
      <c r="Y1059" s="21" t="str">
        <f t="shared" si="161"/>
        <v/>
      </c>
      <c r="Z1059" s="21" t="str">
        <f t="shared" si="161"/>
        <v/>
      </c>
      <c r="AA1059" s="21" t="str">
        <f t="shared" si="161"/>
        <v/>
      </c>
      <c r="AB1059" s="38" t="str">
        <f t="shared" si="161"/>
        <v/>
      </c>
      <c r="AD1059" s="36" t="str">
        <f>IF($N1059="", "", IFERROR(INDEX(Campaigns!$D$11:$D$380, MATCH($N1059, Campaigns!$E$11:$E$380, 0)), ""))</f>
        <v/>
      </c>
      <c r="AE1059" s="38" t="str">
        <f>IF(COUNTIF($Q1059:$AB1059, "X")=0, "", IFERROR(INDEX('Intro &amp; Setup'!$T$17:$T$28, MATCH(INDEX($Q$10:$AB$10, $AC1059, MATCH("X", $Q1059:$AB1059, 0)), 'Intro &amp; Setup'!$AA$17:$AA$28, 0)), ""))</f>
        <v/>
      </c>
      <c r="AG1059" s="84" t="str">
        <f t="shared" si="158"/>
        <v/>
      </c>
      <c r="AI1059" s="36">
        <f t="shared" si="159"/>
        <v>0</v>
      </c>
      <c r="AK1059" s="36" t="str">
        <f t="shared" si="160"/>
        <v/>
      </c>
    </row>
    <row r="1060" spans="1:37" x14ac:dyDescent="0.25">
      <c r="A1060" s="34"/>
      <c r="B1060" s="55"/>
      <c r="C1060" s="56"/>
      <c r="D1060" s="56"/>
      <c r="E1060" s="56"/>
      <c r="F1060" s="56"/>
      <c r="G1060" s="57"/>
      <c r="H1060" s="57"/>
      <c r="I1060" s="58"/>
      <c r="J1060" s="34"/>
      <c r="L1060" s="36" t="str">
        <f>IF($B1060="", "", IFERROR(FIND(Campaigns!$Q$4, $B1060), ""))</f>
        <v/>
      </c>
      <c r="M1060" s="73" t="str">
        <f t="shared" si="155"/>
        <v/>
      </c>
      <c r="N1060" s="74" t="str">
        <f t="shared" si="156"/>
        <v/>
      </c>
      <c r="O1060" s="22" t="str">
        <f t="shared" si="157"/>
        <v/>
      </c>
      <c r="Q1060" s="20" t="str">
        <f t="shared" si="153"/>
        <v/>
      </c>
      <c r="R1060" s="21" t="str">
        <f t="shared" si="161"/>
        <v/>
      </c>
      <c r="S1060" s="21" t="str">
        <f t="shared" si="161"/>
        <v/>
      </c>
      <c r="T1060" s="21" t="str">
        <f t="shared" si="161"/>
        <v/>
      </c>
      <c r="U1060" s="21" t="str">
        <f t="shared" si="161"/>
        <v/>
      </c>
      <c r="V1060" s="21" t="str">
        <f t="shared" si="161"/>
        <v/>
      </c>
      <c r="W1060" s="21" t="str">
        <f t="shared" si="161"/>
        <v/>
      </c>
      <c r="X1060" s="21" t="str">
        <f t="shared" si="161"/>
        <v/>
      </c>
      <c r="Y1060" s="21" t="str">
        <f t="shared" si="161"/>
        <v/>
      </c>
      <c r="Z1060" s="21" t="str">
        <f t="shared" si="161"/>
        <v/>
      </c>
      <c r="AA1060" s="21" t="str">
        <f t="shared" si="161"/>
        <v/>
      </c>
      <c r="AB1060" s="38" t="str">
        <f t="shared" si="161"/>
        <v/>
      </c>
      <c r="AD1060" s="36" t="str">
        <f>IF($N1060="", "", IFERROR(INDEX(Campaigns!$D$11:$D$380, MATCH($N1060, Campaigns!$E$11:$E$380, 0)), ""))</f>
        <v/>
      </c>
      <c r="AE1060" s="38" t="str">
        <f>IF(COUNTIF($Q1060:$AB1060, "X")=0, "", IFERROR(INDEX('Intro &amp; Setup'!$T$17:$T$28, MATCH(INDEX($Q$10:$AB$10, $AC1060, MATCH("X", $Q1060:$AB1060, 0)), 'Intro &amp; Setup'!$AA$17:$AA$28, 0)), ""))</f>
        <v/>
      </c>
      <c r="AG1060" s="84" t="str">
        <f t="shared" si="158"/>
        <v/>
      </c>
      <c r="AI1060" s="36">
        <f t="shared" si="159"/>
        <v>0</v>
      </c>
      <c r="AK1060" s="36" t="str">
        <f t="shared" si="160"/>
        <v/>
      </c>
    </row>
    <row r="1061" spans="1:37" x14ac:dyDescent="0.25">
      <c r="A1061" s="34"/>
      <c r="B1061" s="55"/>
      <c r="C1061" s="56"/>
      <c r="D1061" s="56"/>
      <c r="E1061" s="56"/>
      <c r="F1061" s="56"/>
      <c r="G1061" s="57"/>
      <c r="H1061" s="57"/>
      <c r="I1061" s="58"/>
      <c r="J1061" s="34"/>
      <c r="L1061" s="36" t="str">
        <f>IF($B1061="", "", IFERROR(FIND(Campaigns!$Q$4, $B1061), ""))</f>
        <v/>
      </c>
      <c r="M1061" s="73" t="str">
        <f t="shared" si="155"/>
        <v/>
      </c>
      <c r="N1061" s="74" t="str">
        <f t="shared" si="156"/>
        <v/>
      </c>
      <c r="O1061" s="22" t="str">
        <f t="shared" si="157"/>
        <v/>
      </c>
      <c r="Q1061" s="20" t="str">
        <f t="shared" si="153"/>
        <v/>
      </c>
      <c r="R1061" s="21" t="str">
        <f t="shared" si="161"/>
        <v/>
      </c>
      <c r="S1061" s="21" t="str">
        <f t="shared" si="161"/>
        <v/>
      </c>
      <c r="T1061" s="21" t="str">
        <f t="shared" si="161"/>
        <v/>
      </c>
      <c r="U1061" s="21" t="str">
        <f t="shared" si="161"/>
        <v/>
      </c>
      <c r="V1061" s="21" t="str">
        <f t="shared" si="161"/>
        <v/>
      </c>
      <c r="W1061" s="21" t="str">
        <f t="shared" si="161"/>
        <v/>
      </c>
      <c r="X1061" s="21" t="str">
        <f t="shared" si="161"/>
        <v/>
      </c>
      <c r="Y1061" s="21" t="str">
        <f t="shared" si="161"/>
        <v/>
      </c>
      <c r="Z1061" s="21" t="str">
        <f t="shared" si="161"/>
        <v/>
      </c>
      <c r="AA1061" s="21" t="str">
        <f t="shared" si="161"/>
        <v/>
      </c>
      <c r="AB1061" s="38" t="str">
        <f t="shared" si="161"/>
        <v/>
      </c>
      <c r="AD1061" s="36" t="str">
        <f>IF($N1061="", "", IFERROR(INDEX(Campaigns!$D$11:$D$380, MATCH($N1061, Campaigns!$E$11:$E$380, 0)), ""))</f>
        <v/>
      </c>
      <c r="AE1061" s="38" t="str">
        <f>IF(COUNTIF($Q1061:$AB1061, "X")=0, "", IFERROR(INDEX('Intro &amp; Setup'!$T$17:$T$28, MATCH(INDEX($Q$10:$AB$10, $AC1061, MATCH("X", $Q1061:$AB1061, 0)), 'Intro &amp; Setup'!$AA$17:$AA$28, 0)), ""))</f>
        <v/>
      </c>
      <c r="AG1061" s="84" t="str">
        <f t="shared" si="158"/>
        <v/>
      </c>
      <c r="AI1061" s="36">
        <f t="shared" si="159"/>
        <v>0</v>
      </c>
      <c r="AK1061" s="36" t="str">
        <f t="shared" si="160"/>
        <v/>
      </c>
    </row>
    <row r="1062" spans="1:37" x14ac:dyDescent="0.25">
      <c r="A1062" s="34"/>
      <c r="B1062" s="55"/>
      <c r="C1062" s="56"/>
      <c r="D1062" s="56"/>
      <c r="E1062" s="56"/>
      <c r="F1062" s="56"/>
      <c r="G1062" s="57"/>
      <c r="H1062" s="57"/>
      <c r="I1062" s="58"/>
      <c r="J1062" s="34"/>
      <c r="L1062" s="36" t="str">
        <f>IF($B1062="", "", IFERROR(FIND(Campaigns!$Q$4, $B1062), ""))</f>
        <v/>
      </c>
      <c r="M1062" s="73" t="str">
        <f t="shared" si="155"/>
        <v/>
      </c>
      <c r="N1062" s="74" t="str">
        <f t="shared" si="156"/>
        <v/>
      </c>
      <c r="O1062" s="22" t="str">
        <f t="shared" si="157"/>
        <v/>
      </c>
      <c r="Q1062" s="20" t="str">
        <f t="shared" si="153"/>
        <v/>
      </c>
      <c r="R1062" s="21" t="str">
        <f t="shared" si="161"/>
        <v/>
      </c>
      <c r="S1062" s="21" t="str">
        <f t="shared" si="161"/>
        <v/>
      </c>
      <c r="T1062" s="21" t="str">
        <f t="shared" si="161"/>
        <v/>
      </c>
      <c r="U1062" s="21" t="str">
        <f t="shared" si="161"/>
        <v/>
      </c>
      <c r="V1062" s="21" t="str">
        <f t="shared" si="161"/>
        <v/>
      </c>
      <c r="W1062" s="21" t="str">
        <f t="shared" si="161"/>
        <v/>
      </c>
      <c r="X1062" s="21" t="str">
        <f t="shared" si="161"/>
        <v/>
      </c>
      <c r="Y1062" s="21" t="str">
        <f t="shared" si="161"/>
        <v/>
      </c>
      <c r="Z1062" s="21" t="str">
        <f t="shared" si="161"/>
        <v/>
      </c>
      <c r="AA1062" s="21" t="str">
        <f t="shared" si="161"/>
        <v/>
      </c>
      <c r="AB1062" s="38" t="str">
        <f t="shared" si="161"/>
        <v/>
      </c>
      <c r="AD1062" s="36" t="str">
        <f>IF($N1062="", "", IFERROR(INDEX(Campaigns!$D$11:$D$380, MATCH($N1062, Campaigns!$E$11:$E$380, 0)), ""))</f>
        <v/>
      </c>
      <c r="AE1062" s="38" t="str">
        <f>IF(COUNTIF($Q1062:$AB1062, "X")=0, "", IFERROR(INDEX('Intro &amp; Setup'!$T$17:$T$28, MATCH(INDEX($Q$10:$AB$10, $AC1062, MATCH("X", $Q1062:$AB1062, 0)), 'Intro &amp; Setup'!$AA$17:$AA$28, 0)), ""))</f>
        <v/>
      </c>
      <c r="AG1062" s="84" t="str">
        <f t="shared" si="158"/>
        <v/>
      </c>
      <c r="AI1062" s="36">
        <f t="shared" si="159"/>
        <v>0</v>
      </c>
      <c r="AK1062" s="36" t="str">
        <f t="shared" si="160"/>
        <v/>
      </c>
    </row>
    <row r="1063" spans="1:37" x14ac:dyDescent="0.25">
      <c r="A1063" s="34"/>
      <c r="B1063" s="55"/>
      <c r="C1063" s="56"/>
      <c r="D1063" s="56"/>
      <c r="E1063" s="56"/>
      <c r="F1063" s="56"/>
      <c r="G1063" s="57"/>
      <c r="H1063" s="57"/>
      <c r="I1063" s="58"/>
      <c r="J1063" s="34"/>
      <c r="L1063" s="36" t="str">
        <f>IF($B1063="", "", IFERROR(FIND(Campaigns!$Q$4, $B1063), ""))</f>
        <v/>
      </c>
      <c r="M1063" s="73" t="str">
        <f t="shared" si="155"/>
        <v/>
      </c>
      <c r="N1063" s="74" t="str">
        <f t="shared" si="156"/>
        <v/>
      </c>
      <c r="O1063" s="22" t="str">
        <f t="shared" si="157"/>
        <v/>
      </c>
      <c r="Q1063" s="20" t="str">
        <f t="shared" si="153"/>
        <v/>
      </c>
      <c r="R1063" s="21" t="str">
        <f t="shared" si="161"/>
        <v/>
      </c>
      <c r="S1063" s="21" t="str">
        <f t="shared" si="161"/>
        <v/>
      </c>
      <c r="T1063" s="21" t="str">
        <f t="shared" si="161"/>
        <v/>
      </c>
      <c r="U1063" s="21" t="str">
        <f t="shared" si="161"/>
        <v/>
      </c>
      <c r="V1063" s="21" t="str">
        <f t="shared" si="161"/>
        <v/>
      </c>
      <c r="W1063" s="21" t="str">
        <f t="shared" si="161"/>
        <v/>
      </c>
      <c r="X1063" s="21" t="str">
        <f t="shared" si="161"/>
        <v/>
      </c>
      <c r="Y1063" s="21" t="str">
        <f t="shared" si="161"/>
        <v/>
      </c>
      <c r="Z1063" s="21" t="str">
        <f t="shared" si="161"/>
        <v/>
      </c>
      <c r="AA1063" s="21" t="str">
        <f t="shared" si="161"/>
        <v/>
      </c>
      <c r="AB1063" s="38" t="str">
        <f t="shared" si="161"/>
        <v/>
      </c>
      <c r="AD1063" s="36" t="str">
        <f>IF($N1063="", "", IFERROR(INDEX(Campaigns!$D$11:$D$380, MATCH($N1063, Campaigns!$E$11:$E$380, 0)), ""))</f>
        <v/>
      </c>
      <c r="AE1063" s="38" t="str">
        <f>IF(COUNTIF($Q1063:$AB1063, "X")=0, "", IFERROR(INDEX('Intro &amp; Setup'!$T$17:$T$28, MATCH(INDEX($Q$10:$AB$10, $AC1063, MATCH("X", $Q1063:$AB1063, 0)), 'Intro &amp; Setup'!$AA$17:$AA$28, 0)), ""))</f>
        <v/>
      </c>
      <c r="AG1063" s="84" t="str">
        <f t="shared" si="158"/>
        <v/>
      </c>
      <c r="AI1063" s="36">
        <f t="shared" si="159"/>
        <v>0</v>
      </c>
      <c r="AK1063" s="36" t="str">
        <f t="shared" si="160"/>
        <v/>
      </c>
    </row>
    <row r="1064" spans="1:37" x14ac:dyDescent="0.25">
      <c r="A1064" s="34"/>
      <c r="B1064" s="55"/>
      <c r="C1064" s="56"/>
      <c r="D1064" s="56"/>
      <c r="E1064" s="56"/>
      <c r="F1064" s="56"/>
      <c r="G1064" s="57"/>
      <c r="H1064" s="57"/>
      <c r="I1064" s="58"/>
      <c r="J1064" s="34"/>
      <c r="L1064" s="36" t="str">
        <f>IF($B1064="", "", IFERROR(FIND(Campaigns!$Q$4, $B1064), ""))</f>
        <v/>
      </c>
      <c r="M1064" s="73" t="str">
        <f t="shared" si="155"/>
        <v/>
      </c>
      <c r="N1064" s="74" t="str">
        <f t="shared" si="156"/>
        <v/>
      </c>
      <c r="O1064" s="22" t="str">
        <f t="shared" si="157"/>
        <v/>
      </c>
      <c r="Q1064" s="20" t="str">
        <f t="shared" si="153"/>
        <v/>
      </c>
      <c r="R1064" s="21" t="str">
        <f t="shared" si="161"/>
        <v/>
      </c>
      <c r="S1064" s="21" t="str">
        <f t="shared" si="161"/>
        <v/>
      </c>
      <c r="T1064" s="21" t="str">
        <f t="shared" si="161"/>
        <v/>
      </c>
      <c r="U1064" s="21" t="str">
        <f t="shared" si="161"/>
        <v/>
      </c>
      <c r="V1064" s="21" t="str">
        <f t="shared" si="161"/>
        <v/>
      </c>
      <c r="W1064" s="21" t="str">
        <f t="shared" si="161"/>
        <v/>
      </c>
      <c r="X1064" s="21" t="str">
        <f t="shared" si="161"/>
        <v/>
      </c>
      <c r="Y1064" s="21" t="str">
        <f t="shared" si="161"/>
        <v/>
      </c>
      <c r="Z1064" s="21" t="str">
        <f t="shared" si="161"/>
        <v/>
      </c>
      <c r="AA1064" s="21" t="str">
        <f t="shared" si="161"/>
        <v/>
      </c>
      <c r="AB1064" s="38" t="str">
        <f t="shared" si="161"/>
        <v/>
      </c>
      <c r="AD1064" s="36" t="str">
        <f>IF($N1064="", "", IFERROR(INDEX(Campaigns!$D$11:$D$380, MATCH($N1064, Campaigns!$E$11:$E$380, 0)), ""))</f>
        <v/>
      </c>
      <c r="AE1064" s="38" t="str">
        <f>IF(COUNTIF($Q1064:$AB1064, "X")=0, "", IFERROR(INDEX('Intro &amp; Setup'!$T$17:$T$28, MATCH(INDEX($Q$10:$AB$10, $AC1064, MATCH("X", $Q1064:$AB1064, 0)), 'Intro &amp; Setup'!$AA$17:$AA$28, 0)), ""))</f>
        <v/>
      </c>
      <c r="AG1064" s="84" t="str">
        <f t="shared" si="158"/>
        <v/>
      </c>
      <c r="AI1064" s="36">
        <f t="shared" si="159"/>
        <v>0</v>
      </c>
      <c r="AK1064" s="36" t="str">
        <f t="shared" si="160"/>
        <v/>
      </c>
    </row>
    <row r="1065" spans="1:37" x14ac:dyDescent="0.25">
      <c r="A1065" s="34"/>
      <c r="B1065" s="55"/>
      <c r="C1065" s="56"/>
      <c r="D1065" s="56"/>
      <c r="E1065" s="56"/>
      <c r="F1065" s="56"/>
      <c r="G1065" s="57"/>
      <c r="H1065" s="57"/>
      <c r="I1065" s="58"/>
      <c r="J1065" s="34"/>
      <c r="L1065" s="36" t="str">
        <f>IF($B1065="", "", IFERROR(FIND(Campaigns!$Q$4, $B1065), ""))</f>
        <v/>
      </c>
      <c r="M1065" s="73" t="str">
        <f t="shared" si="155"/>
        <v/>
      </c>
      <c r="N1065" s="74" t="str">
        <f t="shared" si="156"/>
        <v/>
      </c>
      <c r="O1065" s="22" t="str">
        <f t="shared" si="157"/>
        <v/>
      </c>
      <c r="Q1065" s="20" t="str">
        <f t="shared" si="153"/>
        <v/>
      </c>
      <c r="R1065" s="21" t="str">
        <f t="shared" si="161"/>
        <v/>
      </c>
      <c r="S1065" s="21" t="str">
        <f t="shared" si="161"/>
        <v/>
      </c>
      <c r="T1065" s="21" t="str">
        <f t="shared" si="161"/>
        <v/>
      </c>
      <c r="U1065" s="21" t="str">
        <f t="shared" si="161"/>
        <v/>
      </c>
      <c r="V1065" s="21" t="str">
        <f t="shared" si="161"/>
        <v/>
      </c>
      <c r="W1065" s="21" t="str">
        <f t="shared" si="161"/>
        <v/>
      </c>
      <c r="X1065" s="21" t="str">
        <f t="shared" si="161"/>
        <v/>
      </c>
      <c r="Y1065" s="21" t="str">
        <f t="shared" si="161"/>
        <v/>
      </c>
      <c r="Z1065" s="21" t="str">
        <f t="shared" si="161"/>
        <v/>
      </c>
      <c r="AA1065" s="21" t="str">
        <f t="shared" si="161"/>
        <v/>
      </c>
      <c r="AB1065" s="38" t="str">
        <f t="shared" si="161"/>
        <v/>
      </c>
      <c r="AD1065" s="36" t="str">
        <f>IF($N1065="", "", IFERROR(INDEX(Campaigns!$D$11:$D$380, MATCH($N1065, Campaigns!$E$11:$E$380, 0)), ""))</f>
        <v/>
      </c>
      <c r="AE1065" s="38" t="str">
        <f>IF(COUNTIF($Q1065:$AB1065, "X")=0, "", IFERROR(INDEX('Intro &amp; Setup'!$T$17:$T$28, MATCH(INDEX($Q$10:$AB$10, $AC1065, MATCH("X", $Q1065:$AB1065, 0)), 'Intro &amp; Setup'!$AA$17:$AA$28, 0)), ""))</f>
        <v/>
      </c>
      <c r="AG1065" s="84" t="str">
        <f t="shared" si="158"/>
        <v/>
      </c>
      <c r="AI1065" s="36">
        <f t="shared" si="159"/>
        <v>0</v>
      </c>
      <c r="AK1065" s="36" t="str">
        <f t="shared" si="160"/>
        <v/>
      </c>
    </row>
    <row r="1066" spans="1:37" x14ac:dyDescent="0.25">
      <c r="A1066" s="34"/>
      <c r="B1066" s="55"/>
      <c r="C1066" s="56"/>
      <c r="D1066" s="56"/>
      <c r="E1066" s="56"/>
      <c r="F1066" s="56"/>
      <c r="G1066" s="57"/>
      <c r="H1066" s="57"/>
      <c r="I1066" s="58"/>
      <c r="J1066" s="34"/>
      <c r="L1066" s="36" t="str">
        <f>IF($B1066="", "", IFERROR(FIND(Campaigns!$Q$4, $B1066), ""))</f>
        <v/>
      </c>
      <c r="M1066" s="73" t="str">
        <f t="shared" si="155"/>
        <v/>
      </c>
      <c r="N1066" s="74" t="str">
        <f t="shared" si="156"/>
        <v/>
      </c>
      <c r="O1066" s="22" t="str">
        <f t="shared" si="157"/>
        <v/>
      </c>
      <c r="Q1066" s="20" t="str">
        <f t="shared" si="153"/>
        <v/>
      </c>
      <c r="R1066" s="21" t="str">
        <f t="shared" si="161"/>
        <v/>
      </c>
      <c r="S1066" s="21" t="str">
        <f t="shared" si="161"/>
        <v/>
      </c>
      <c r="T1066" s="21" t="str">
        <f t="shared" si="161"/>
        <v/>
      </c>
      <c r="U1066" s="21" t="str">
        <f t="shared" si="161"/>
        <v/>
      </c>
      <c r="V1066" s="21" t="str">
        <f t="shared" si="161"/>
        <v/>
      </c>
      <c r="W1066" s="21" t="str">
        <f t="shared" si="161"/>
        <v/>
      </c>
      <c r="X1066" s="21" t="str">
        <f t="shared" si="161"/>
        <v/>
      </c>
      <c r="Y1066" s="21" t="str">
        <f t="shared" ref="R1066:AB1089" si="162">IFERROR(IF(Y$10="", "", IF(LEFT($O1066, Y$8)=Y$10, "X", "")), "")</f>
        <v/>
      </c>
      <c r="Z1066" s="21" t="str">
        <f t="shared" si="162"/>
        <v/>
      </c>
      <c r="AA1066" s="21" t="str">
        <f t="shared" si="162"/>
        <v/>
      </c>
      <c r="AB1066" s="38" t="str">
        <f t="shared" si="162"/>
        <v/>
      </c>
      <c r="AD1066" s="36" t="str">
        <f>IF($N1066="", "", IFERROR(INDEX(Campaigns!$D$11:$D$380, MATCH($N1066, Campaigns!$E$11:$E$380, 0)), ""))</f>
        <v/>
      </c>
      <c r="AE1066" s="38" t="str">
        <f>IF(COUNTIF($Q1066:$AB1066, "X")=0, "", IFERROR(INDEX('Intro &amp; Setup'!$T$17:$T$28, MATCH(INDEX($Q$10:$AB$10, $AC1066, MATCH("X", $Q1066:$AB1066, 0)), 'Intro &amp; Setup'!$AA$17:$AA$28, 0)), ""))</f>
        <v/>
      </c>
      <c r="AG1066" s="84" t="str">
        <f t="shared" si="158"/>
        <v/>
      </c>
      <c r="AI1066" s="36">
        <f t="shared" si="159"/>
        <v>0</v>
      </c>
      <c r="AK1066" s="36" t="str">
        <f t="shared" si="160"/>
        <v/>
      </c>
    </row>
    <row r="1067" spans="1:37" x14ac:dyDescent="0.25">
      <c r="A1067" s="34"/>
      <c r="B1067" s="55"/>
      <c r="C1067" s="56"/>
      <c r="D1067" s="56"/>
      <c r="E1067" s="56"/>
      <c r="F1067" s="56"/>
      <c r="G1067" s="57"/>
      <c r="H1067" s="57"/>
      <c r="I1067" s="58"/>
      <c r="J1067" s="34"/>
      <c r="L1067" s="36" t="str">
        <f>IF($B1067="", "", IFERROR(FIND(Campaigns!$Q$4, $B1067), ""))</f>
        <v/>
      </c>
      <c r="M1067" s="73" t="str">
        <f t="shared" si="155"/>
        <v/>
      </c>
      <c r="N1067" s="74" t="str">
        <f t="shared" si="156"/>
        <v/>
      </c>
      <c r="O1067" s="22" t="str">
        <f t="shared" si="157"/>
        <v/>
      </c>
      <c r="Q1067" s="20" t="str">
        <f t="shared" si="153"/>
        <v/>
      </c>
      <c r="R1067" s="21" t="str">
        <f t="shared" si="162"/>
        <v/>
      </c>
      <c r="S1067" s="21" t="str">
        <f t="shared" si="162"/>
        <v/>
      </c>
      <c r="T1067" s="21" t="str">
        <f t="shared" si="162"/>
        <v/>
      </c>
      <c r="U1067" s="21" t="str">
        <f t="shared" si="162"/>
        <v/>
      </c>
      <c r="V1067" s="21" t="str">
        <f t="shared" si="162"/>
        <v/>
      </c>
      <c r="W1067" s="21" t="str">
        <f t="shared" si="162"/>
        <v/>
      </c>
      <c r="X1067" s="21" t="str">
        <f t="shared" si="162"/>
        <v/>
      </c>
      <c r="Y1067" s="21" t="str">
        <f t="shared" si="162"/>
        <v/>
      </c>
      <c r="Z1067" s="21" t="str">
        <f t="shared" si="162"/>
        <v/>
      </c>
      <c r="AA1067" s="21" t="str">
        <f t="shared" si="162"/>
        <v/>
      </c>
      <c r="AB1067" s="38" t="str">
        <f t="shared" si="162"/>
        <v/>
      </c>
      <c r="AD1067" s="36" t="str">
        <f>IF($N1067="", "", IFERROR(INDEX(Campaigns!$D$11:$D$380, MATCH($N1067, Campaigns!$E$11:$E$380, 0)), ""))</f>
        <v/>
      </c>
      <c r="AE1067" s="38" t="str">
        <f>IF(COUNTIF($Q1067:$AB1067, "X")=0, "", IFERROR(INDEX('Intro &amp; Setup'!$T$17:$T$28, MATCH(INDEX($Q$10:$AB$10, $AC1067, MATCH("X", $Q1067:$AB1067, 0)), 'Intro &amp; Setup'!$AA$17:$AA$28, 0)), ""))</f>
        <v/>
      </c>
      <c r="AG1067" s="84" t="str">
        <f t="shared" si="158"/>
        <v/>
      </c>
      <c r="AI1067" s="36">
        <f t="shared" si="159"/>
        <v>0</v>
      </c>
      <c r="AK1067" s="36" t="str">
        <f t="shared" si="160"/>
        <v/>
      </c>
    </row>
    <row r="1068" spans="1:37" x14ac:dyDescent="0.25">
      <c r="A1068" s="34"/>
      <c r="B1068" s="55"/>
      <c r="C1068" s="56"/>
      <c r="D1068" s="56"/>
      <c r="E1068" s="56"/>
      <c r="F1068" s="56"/>
      <c r="G1068" s="57"/>
      <c r="H1068" s="57"/>
      <c r="I1068" s="58"/>
      <c r="J1068" s="34"/>
      <c r="L1068" s="36" t="str">
        <f>IF($B1068="", "", IFERROR(FIND(Campaigns!$Q$4, $B1068), ""))</f>
        <v/>
      </c>
      <c r="M1068" s="73" t="str">
        <f t="shared" si="155"/>
        <v/>
      </c>
      <c r="N1068" s="74" t="str">
        <f t="shared" si="156"/>
        <v/>
      </c>
      <c r="O1068" s="22" t="str">
        <f t="shared" si="157"/>
        <v/>
      </c>
      <c r="Q1068" s="20" t="str">
        <f t="shared" si="153"/>
        <v/>
      </c>
      <c r="R1068" s="21" t="str">
        <f t="shared" si="162"/>
        <v/>
      </c>
      <c r="S1068" s="21" t="str">
        <f t="shared" si="162"/>
        <v/>
      </c>
      <c r="T1068" s="21" t="str">
        <f t="shared" si="162"/>
        <v/>
      </c>
      <c r="U1068" s="21" t="str">
        <f t="shared" si="162"/>
        <v/>
      </c>
      <c r="V1068" s="21" t="str">
        <f t="shared" si="162"/>
        <v/>
      </c>
      <c r="W1068" s="21" t="str">
        <f t="shared" si="162"/>
        <v/>
      </c>
      <c r="X1068" s="21" t="str">
        <f t="shared" si="162"/>
        <v/>
      </c>
      <c r="Y1068" s="21" t="str">
        <f t="shared" si="162"/>
        <v/>
      </c>
      <c r="Z1068" s="21" t="str">
        <f t="shared" si="162"/>
        <v/>
      </c>
      <c r="AA1068" s="21" t="str">
        <f t="shared" si="162"/>
        <v/>
      </c>
      <c r="AB1068" s="38" t="str">
        <f t="shared" si="162"/>
        <v/>
      </c>
      <c r="AD1068" s="36" t="str">
        <f>IF($N1068="", "", IFERROR(INDEX(Campaigns!$D$11:$D$380, MATCH($N1068, Campaigns!$E$11:$E$380, 0)), ""))</f>
        <v/>
      </c>
      <c r="AE1068" s="38" t="str">
        <f>IF(COUNTIF($Q1068:$AB1068, "X")=0, "", IFERROR(INDEX('Intro &amp; Setup'!$T$17:$T$28, MATCH(INDEX($Q$10:$AB$10, $AC1068, MATCH("X", $Q1068:$AB1068, 0)), 'Intro &amp; Setup'!$AA$17:$AA$28, 0)), ""))</f>
        <v/>
      </c>
      <c r="AG1068" s="84" t="str">
        <f t="shared" si="158"/>
        <v/>
      </c>
      <c r="AI1068" s="36">
        <f t="shared" si="159"/>
        <v>0</v>
      </c>
      <c r="AK1068" s="36" t="str">
        <f t="shared" si="160"/>
        <v/>
      </c>
    </row>
    <row r="1069" spans="1:37" x14ac:dyDescent="0.25">
      <c r="A1069" s="34"/>
      <c r="B1069" s="55"/>
      <c r="C1069" s="56"/>
      <c r="D1069" s="56"/>
      <c r="E1069" s="56"/>
      <c r="F1069" s="56"/>
      <c r="G1069" s="57"/>
      <c r="H1069" s="57"/>
      <c r="I1069" s="58"/>
      <c r="J1069" s="34"/>
      <c r="L1069" s="36" t="str">
        <f>IF($B1069="", "", IFERROR(FIND(Campaigns!$Q$4, $B1069), ""))</f>
        <v/>
      </c>
      <c r="M1069" s="73" t="str">
        <f t="shared" si="155"/>
        <v/>
      </c>
      <c r="N1069" s="74" t="str">
        <f t="shared" si="156"/>
        <v/>
      </c>
      <c r="O1069" s="22" t="str">
        <f t="shared" si="157"/>
        <v/>
      </c>
      <c r="Q1069" s="20" t="str">
        <f t="shared" si="153"/>
        <v/>
      </c>
      <c r="R1069" s="21" t="str">
        <f t="shared" si="162"/>
        <v/>
      </c>
      <c r="S1069" s="21" t="str">
        <f t="shared" si="162"/>
        <v/>
      </c>
      <c r="T1069" s="21" t="str">
        <f t="shared" si="162"/>
        <v/>
      </c>
      <c r="U1069" s="21" t="str">
        <f t="shared" si="162"/>
        <v/>
      </c>
      <c r="V1069" s="21" t="str">
        <f t="shared" si="162"/>
        <v/>
      </c>
      <c r="W1069" s="21" t="str">
        <f t="shared" si="162"/>
        <v/>
      </c>
      <c r="X1069" s="21" t="str">
        <f t="shared" si="162"/>
        <v/>
      </c>
      <c r="Y1069" s="21" t="str">
        <f t="shared" si="162"/>
        <v/>
      </c>
      <c r="Z1069" s="21" t="str">
        <f t="shared" si="162"/>
        <v/>
      </c>
      <c r="AA1069" s="21" t="str">
        <f t="shared" si="162"/>
        <v/>
      </c>
      <c r="AB1069" s="38" t="str">
        <f t="shared" si="162"/>
        <v/>
      </c>
      <c r="AD1069" s="36" t="str">
        <f>IF($N1069="", "", IFERROR(INDEX(Campaigns!$D$11:$D$380, MATCH($N1069, Campaigns!$E$11:$E$380, 0)), ""))</f>
        <v/>
      </c>
      <c r="AE1069" s="38" t="str">
        <f>IF(COUNTIF($Q1069:$AB1069, "X")=0, "", IFERROR(INDEX('Intro &amp; Setup'!$T$17:$T$28, MATCH(INDEX($Q$10:$AB$10, $AC1069, MATCH("X", $Q1069:$AB1069, 0)), 'Intro &amp; Setup'!$AA$17:$AA$28, 0)), ""))</f>
        <v/>
      </c>
      <c r="AG1069" s="84" t="str">
        <f t="shared" si="158"/>
        <v/>
      </c>
      <c r="AI1069" s="36">
        <f t="shared" si="159"/>
        <v>0</v>
      </c>
      <c r="AK1069" s="36" t="str">
        <f t="shared" si="160"/>
        <v/>
      </c>
    </row>
    <row r="1070" spans="1:37" x14ac:dyDescent="0.25">
      <c r="A1070" s="34"/>
      <c r="B1070" s="55"/>
      <c r="C1070" s="56"/>
      <c r="D1070" s="56"/>
      <c r="E1070" s="56"/>
      <c r="F1070" s="56"/>
      <c r="G1070" s="57"/>
      <c r="H1070" s="57"/>
      <c r="I1070" s="58"/>
      <c r="J1070" s="34"/>
      <c r="L1070" s="36" t="str">
        <f>IF($B1070="", "", IFERROR(FIND(Campaigns!$Q$4, $B1070), ""))</f>
        <v/>
      </c>
      <c r="M1070" s="73" t="str">
        <f t="shared" si="155"/>
        <v/>
      </c>
      <c r="N1070" s="74" t="str">
        <f t="shared" si="156"/>
        <v/>
      </c>
      <c r="O1070" s="22" t="str">
        <f t="shared" si="157"/>
        <v/>
      </c>
      <c r="Q1070" s="20" t="str">
        <f t="shared" si="153"/>
        <v/>
      </c>
      <c r="R1070" s="21" t="str">
        <f t="shared" si="162"/>
        <v/>
      </c>
      <c r="S1070" s="21" t="str">
        <f t="shared" si="162"/>
        <v/>
      </c>
      <c r="T1070" s="21" t="str">
        <f t="shared" si="162"/>
        <v/>
      </c>
      <c r="U1070" s="21" t="str">
        <f t="shared" si="162"/>
        <v/>
      </c>
      <c r="V1070" s="21" t="str">
        <f t="shared" si="162"/>
        <v/>
      </c>
      <c r="W1070" s="21" t="str">
        <f t="shared" si="162"/>
        <v/>
      </c>
      <c r="X1070" s="21" t="str">
        <f t="shared" si="162"/>
        <v/>
      </c>
      <c r="Y1070" s="21" t="str">
        <f t="shared" si="162"/>
        <v/>
      </c>
      <c r="Z1070" s="21" t="str">
        <f t="shared" si="162"/>
        <v/>
      </c>
      <c r="AA1070" s="21" t="str">
        <f t="shared" si="162"/>
        <v/>
      </c>
      <c r="AB1070" s="38" t="str">
        <f t="shared" si="162"/>
        <v/>
      </c>
      <c r="AD1070" s="36" t="str">
        <f>IF($N1070="", "", IFERROR(INDEX(Campaigns!$D$11:$D$380, MATCH($N1070, Campaigns!$E$11:$E$380, 0)), ""))</f>
        <v/>
      </c>
      <c r="AE1070" s="38" t="str">
        <f>IF(COUNTIF($Q1070:$AB1070, "X")=0, "", IFERROR(INDEX('Intro &amp; Setup'!$T$17:$T$28, MATCH(INDEX($Q$10:$AB$10, $AC1070, MATCH("X", $Q1070:$AB1070, 0)), 'Intro &amp; Setup'!$AA$17:$AA$28, 0)), ""))</f>
        <v/>
      </c>
      <c r="AG1070" s="84" t="str">
        <f t="shared" si="158"/>
        <v/>
      </c>
      <c r="AI1070" s="36">
        <f t="shared" si="159"/>
        <v>0</v>
      </c>
      <c r="AK1070" s="36" t="str">
        <f t="shared" si="160"/>
        <v/>
      </c>
    </row>
    <row r="1071" spans="1:37" x14ac:dyDescent="0.25">
      <c r="A1071" s="34"/>
      <c r="B1071" s="55"/>
      <c r="C1071" s="56"/>
      <c r="D1071" s="56"/>
      <c r="E1071" s="56"/>
      <c r="F1071" s="56"/>
      <c r="G1071" s="57"/>
      <c r="H1071" s="57"/>
      <c r="I1071" s="58"/>
      <c r="J1071" s="34"/>
      <c r="L1071" s="36" t="str">
        <f>IF($B1071="", "", IFERROR(FIND(Campaigns!$Q$4, $B1071), ""))</f>
        <v/>
      </c>
      <c r="M1071" s="73" t="str">
        <f t="shared" si="155"/>
        <v/>
      </c>
      <c r="N1071" s="74" t="str">
        <f t="shared" si="156"/>
        <v/>
      </c>
      <c r="O1071" s="22" t="str">
        <f t="shared" si="157"/>
        <v/>
      </c>
      <c r="Q1071" s="20" t="str">
        <f t="shared" si="153"/>
        <v/>
      </c>
      <c r="R1071" s="21" t="str">
        <f t="shared" si="162"/>
        <v/>
      </c>
      <c r="S1071" s="21" t="str">
        <f t="shared" si="162"/>
        <v/>
      </c>
      <c r="T1071" s="21" t="str">
        <f t="shared" si="162"/>
        <v/>
      </c>
      <c r="U1071" s="21" t="str">
        <f t="shared" si="162"/>
        <v/>
      </c>
      <c r="V1071" s="21" t="str">
        <f t="shared" si="162"/>
        <v/>
      </c>
      <c r="W1071" s="21" t="str">
        <f t="shared" si="162"/>
        <v/>
      </c>
      <c r="X1071" s="21" t="str">
        <f t="shared" si="162"/>
        <v/>
      </c>
      <c r="Y1071" s="21" t="str">
        <f t="shared" si="162"/>
        <v/>
      </c>
      <c r="Z1071" s="21" t="str">
        <f t="shared" si="162"/>
        <v/>
      </c>
      <c r="AA1071" s="21" t="str">
        <f t="shared" si="162"/>
        <v/>
      </c>
      <c r="AB1071" s="38" t="str">
        <f t="shared" si="162"/>
        <v/>
      </c>
      <c r="AD1071" s="36" t="str">
        <f>IF($N1071="", "", IFERROR(INDEX(Campaigns!$D$11:$D$380, MATCH($N1071, Campaigns!$E$11:$E$380, 0)), ""))</f>
        <v/>
      </c>
      <c r="AE1071" s="38" t="str">
        <f>IF(COUNTIF($Q1071:$AB1071, "X")=0, "", IFERROR(INDEX('Intro &amp; Setup'!$T$17:$T$28, MATCH(INDEX($Q$10:$AB$10, $AC1071, MATCH("X", $Q1071:$AB1071, 0)), 'Intro &amp; Setup'!$AA$17:$AA$28, 0)), ""))</f>
        <v/>
      </c>
      <c r="AG1071" s="84" t="str">
        <f t="shared" si="158"/>
        <v/>
      </c>
      <c r="AI1071" s="36">
        <f t="shared" si="159"/>
        <v>0</v>
      </c>
      <c r="AK1071" s="36" t="str">
        <f t="shared" si="160"/>
        <v/>
      </c>
    </row>
    <row r="1072" spans="1:37" x14ac:dyDescent="0.25">
      <c r="A1072" s="34"/>
      <c r="B1072" s="55"/>
      <c r="C1072" s="56"/>
      <c r="D1072" s="56"/>
      <c r="E1072" s="56"/>
      <c r="F1072" s="56"/>
      <c r="G1072" s="57"/>
      <c r="H1072" s="57"/>
      <c r="I1072" s="58"/>
      <c r="J1072" s="34"/>
      <c r="L1072" s="36" t="str">
        <f>IF($B1072="", "", IFERROR(FIND(Campaigns!$Q$4, $B1072), ""))</f>
        <v/>
      </c>
      <c r="M1072" s="73" t="str">
        <f t="shared" si="155"/>
        <v/>
      </c>
      <c r="N1072" s="74" t="str">
        <f t="shared" si="156"/>
        <v/>
      </c>
      <c r="O1072" s="22" t="str">
        <f t="shared" si="157"/>
        <v/>
      </c>
      <c r="Q1072" s="20" t="str">
        <f t="shared" si="153"/>
        <v/>
      </c>
      <c r="R1072" s="21" t="str">
        <f t="shared" si="162"/>
        <v/>
      </c>
      <c r="S1072" s="21" t="str">
        <f t="shared" si="162"/>
        <v/>
      </c>
      <c r="T1072" s="21" t="str">
        <f t="shared" si="162"/>
        <v/>
      </c>
      <c r="U1072" s="21" t="str">
        <f t="shared" si="162"/>
        <v/>
      </c>
      <c r="V1072" s="21" t="str">
        <f t="shared" si="162"/>
        <v/>
      </c>
      <c r="W1072" s="21" t="str">
        <f t="shared" si="162"/>
        <v/>
      </c>
      <c r="X1072" s="21" t="str">
        <f t="shared" si="162"/>
        <v/>
      </c>
      <c r="Y1072" s="21" t="str">
        <f t="shared" si="162"/>
        <v/>
      </c>
      <c r="Z1072" s="21" t="str">
        <f t="shared" si="162"/>
        <v/>
      </c>
      <c r="AA1072" s="21" t="str">
        <f t="shared" si="162"/>
        <v/>
      </c>
      <c r="AB1072" s="38" t="str">
        <f t="shared" si="162"/>
        <v/>
      </c>
      <c r="AD1072" s="36" t="str">
        <f>IF($N1072="", "", IFERROR(INDEX(Campaigns!$D$11:$D$380, MATCH($N1072, Campaigns!$E$11:$E$380, 0)), ""))</f>
        <v/>
      </c>
      <c r="AE1072" s="38" t="str">
        <f>IF(COUNTIF($Q1072:$AB1072, "X")=0, "", IFERROR(INDEX('Intro &amp; Setup'!$T$17:$T$28, MATCH(INDEX($Q$10:$AB$10, $AC1072, MATCH("X", $Q1072:$AB1072, 0)), 'Intro &amp; Setup'!$AA$17:$AA$28, 0)), ""))</f>
        <v/>
      </c>
      <c r="AG1072" s="84" t="str">
        <f t="shared" si="158"/>
        <v/>
      </c>
      <c r="AI1072" s="36">
        <f t="shared" si="159"/>
        <v>0</v>
      </c>
      <c r="AK1072" s="36" t="str">
        <f t="shared" si="160"/>
        <v/>
      </c>
    </row>
    <row r="1073" spans="1:37" x14ac:dyDescent="0.25">
      <c r="A1073" s="34"/>
      <c r="B1073" s="55"/>
      <c r="C1073" s="56"/>
      <c r="D1073" s="56"/>
      <c r="E1073" s="56"/>
      <c r="F1073" s="56"/>
      <c r="G1073" s="57"/>
      <c r="H1073" s="57"/>
      <c r="I1073" s="58"/>
      <c r="J1073" s="34"/>
      <c r="L1073" s="36" t="str">
        <f>IF($B1073="", "", IFERROR(FIND(Campaigns!$Q$4, $B1073), ""))</f>
        <v/>
      </c>
      <c r="M1073" s="73" t="str">
        <f t="shared" si="155"/>
        <v/>
      </c>
      <c r="N1073" s="74" t="str">
        <f t="shared" si="156"/>
        <v/>
      </c>
      <c r="O1073" s="22" t="str">
        <f t="shared" si="157"/>
        <v/>
      </c>
      <c r="Q1073" s="20" t="str">
        <f t="shared" si="153"/>
        <v/>
      </c>
      <c r="R1073" s="21" t="str">
        <f t="shared" si="162"/>
        <v/>
      </c>
      <c r="S1073" s="21" t="str">
        <f t="shared" si="162"/>
        <v/>
      </c>
      <c r="T1073" s="21" t="str">
        <f t="shared" si="162"/>
        <v/>
      </c>
      <c r="U1073" s="21" t="str">
        <f t="shared" si="162"/>
        <v/>
      </c>
      <c r="V1073" s="21" t="str">
        <f t="shared" si="162"/>
        <v/>
      </c>
      <c r="W1073" s="21" t="str">
        <f t="shared" si="162"/>
        <v/>
      </c>
      <c r="X1073" s="21" t="str">
        <f t="shared" si="162"/>
        <v/>
      </c>
      <c r="Y1073" s="21" t="str">
        <f t="shared" si="162"/>
        <v/>
      </c>
      <c r="Z1073" s="21" t="str">
        <f t="shared" si="162"/>
        <v/>
      </c>
      <c r="AA1073" s="21" t="str">
        <f t="shared" si="162"/>
        <v/>
      </c>
      <c r="AB1073" s="38" t="str">
        <f t="shared" si="162"/>
        <v/>
      </c>
      <c r="AD1073" s="36" t="str">
        <f>IF($N1073="", "", IFERROR(INDEX(Campaigns!$D$11:$D$380, MATCH($N1073, Campaigns!$E$11:$E$380, 0)), ""))</f>
        <v/>
      </c>
      <c r="AE1073" s="38" t="str">
        <f>IF(COUNTIF($Q1073:$AB1073, "X")=0, "", IFERROR(INDEX('Intro &amp; Setup'!$T$17:$T$28, MATCH(INDEX($Q$10:$AB$10, $AC1073, MATCH("X", $Q1073:$AB1073, 0)), 'Intro &amp; Setup'!$AA$17:$AA$28, 0)), ""))</f>
        <v/>
      </c>
      <c r="AG1073" s="84" t="str">
        <f t="shared" si="158"/>
        <v/>
      </c>
      <c r="AI1073" s="36">
        <f t="shared" si="159"/>
        <v>0</v>
      </c>
      <c r="AK1073" s="36" t="str">
        <f t="shared" si="160"/>
        <v/>
      </c>
    </row>
    <row r="1074" spans="1:37" x14ac:dyDescent="0.25">
      <c r="A1074" s="34"/>
      <c r="B1074" s="55"/>
      <c r="C1074" s="56"/>
      <c r="D1074" s="56"/>
      <c r="E1074" s="56"/>
      <c r="F1074" s="56"/>
      <c r="G1074" s="57"/>
      <c r="H1074" s="57"/>
      <c r="I1074" s="58"/>
      <c r="J1074" s="34"/>
      <c r="L1074" s="36" t="str">
        <f>IF($B1074="", "", IFERROR(FIND(Campaigns!$Q$4, $B1074), ""))</f>
        <v/>
      </c>
      <c r="M1074" s="73" t="str">
        <f t="shared" si="155"/>
        <v/>
      </c>
      <c r="N1074" s="74" t="str">
        <f t="shared" si="156"/>
        <v/>
      </c>
      <c r="O1074" s="22" t="str">
        <f t="shared" si="157"/>
        <v/>
      </c>
      <c r="Q1074" s="20" t="str">
        <f t="shared" ref="Q1074:AB1130" si="163">IFERROR(IF(Q$10="", "", IF(LEFT($O1074, Q$8)=Q$10, "X", "")), "")</f>
        <v/>
      </c>
      <c r="R1074" s="21" t="str">
        <f t="shared" si="162"/>
        <v/>
      </c>
      <c r="S1074" s="21" t="str">
        <f t="shared" si="162"/>
        <v/>
      </c>
      <c r="T1074" s="21" t="str">
        <f t="shared" si="162"/>
        <v/>
      </c>
      <c r="U1074" s="21" t="str">
        <f t="shared" si="162"/>
        <v/>
      </c>
      <c r="V1074" s="21" t="str">
        <f t="shared" si="162"/>
        <v/>
      </c>
      <c r="W1074" s="21" t="str">
        <f t="shared" si="162"/>
        <v/>
      </c>
      <c r="X1074" s="21" t="str">
        <f t="shared" si="162"/>
        <v/>
      </c>
      <c r="Y1074" s="21" t="str">
        <f t="shared" si="162"/>
        <v/>
      </c>
      <c r="Z1074" s="21" t="str">
        <f t="shared" si="162"/>
        <v/>
      </c>
      <c r="AA1074" s="21" t="str">
        <f t="shared" si="162"/>
        <v/>
      </c>
      <c r="AB1074" s="38" t="str">
        <f t="shared" si="162"/>
        <v/>
      </c>
      <c r="AD1074" s="36" t="str">
        <f>IF($N1074="", "", IFERROR(INDEX(Campaigns!$D$11:$D$380, MATCH($N1074, Campaigns!$E$11:$E$380, 0)), ""))</f>
        <v/>
      </c>
      <c r="AE1074" s="38" t="str">
        <f>IF(COUNTIF($Q1074:$AB1074, "X")=0, "", IFERROR(INDEX('Intro &amp; Setup'!$T$17:$T$28, MATCH(INDEX($Q$10:$AB$10, $AC1074, MATCH("X", $Q1074:$AB1074, 0)), 'Intro &amp; Setup'!$AA$17:$AA$28, 0)), ""))</f>
        <v/>
      </c>
      <c r="AG1074" s="84" t="str">
        <f t="shared" si="158"/>
        <v/>
      </c>
      <c r="AI1074" s="36">
        <f t="shared" si="159"/>
        <v>0</v>
      </c>
      <c r="AK1074" s="36" t="str">
        <f t="shared" si="160"/>
        <v/>
      </c>
    </row>
    <row r="1075" spans="1:37" x14ac:dyDescent="0.25">
      <c r="A1075" s="34"/>
      <c r="B1075" s="55"/>
      <c r="C1075" s="56"/>
      <c r="D1075" s="56"/>
      <c r="E1075" s="56"/>
      <c r="F1075" s="56"/>
      <c r="G1075" s="57"/>
      <c r="H1075" s="57"/>
      <c r="I1075" s="58"/>
      <c r="J1075" s="34"/>
      <c r="L1075" s="36" t="str">
        <f>IF($B1075="", "", IFERROR(FIND(Campaigns!$Q$4, $B1075), ""))</f>
        <v/>
      </c>
      <c r="M1075" s="73" t="str">
        <f t="shared" si="155"/>
        <v/>
      </c>
      <c r="N1075" s="74" t="str">
        <f t="shared" si="156"/>
        <v/>
      </c>
      <c r="O1075" s="22" t="str">
        <f t="shared" si="157"/>
        <v/>
      </c>
      <c r="Q1075" s="20" t="str">
        <f t="shared" si="163"/>
        <v/>
      </c>
      <c r="R1075" s="21" t="str">
        <f t="shared" si="162"/>
        <v/>
      </c>
      <c r="S1075" s="21" t="str">
        <f t="shared" si="162"/>
        <v/>
      </c>
      <c r="T1075" s="21" t="str">
        <f t="shared" si="162"/>
        <v/>
      </c>
      <c r="U1075" s="21" t="str">
        <f t="shared" si="162"/>
        <v/>
      </c>
      <c r="V1075" s="21" t="str">
        <f t="shared" si="162"/>
        <v/>
      </c>
      <c r="W1075" s="21" t="str">
        <f t="shared" si="162"/>
        <v/>
      </c>
      <c r="X1075" s="21" t="str">
        <f t="shared" si="162"/>
        <v/>
      </c>
      <c r="Y1075" s="21" t="str">
        <f t="shared" si="162"/>
        <v/>
      </c>
      <c r="Z1075" s="21" t="str">
        <f t="shared" si="162"/>
        <v/>
      </c>
      <c r="AA1075" s="21" t="str">
        <f t="shared" si="162"/>
        <v/>
      </c>
      <c r="AB1075" s="38" t="str">
        <f t="shared" si="162"/>
        <v/>
      </c>
      <c r="AD1075" s="36" t="str">
        <f>IF($N1075="", "", IFERROR(INDEX(Campaigns!$D$11:$D$380, MATCH($N1075, Campaigns!$E$11:$E$380, 0)), ""))</f>
        <v/>
      </c>
      <c r="AE1075" s="38" t="str">
        <f>IF(COUNTIF($Q1075:$AB1075, "X")=0, "", IFERROR(INDEX('Intro &amp; Setup'!$T$17:$T$28, MATCH(INDEX($Q$10:$AB$10, $AC1075, MATCH("X", $Q1075:$AB1075, 0)), 'Intro &amp; Setup'!$AA$17:$AA$28, 0)), ""))</f>
        <v/>
      </c>
      <c r="AG1075" s="84" t="str">
        <f t="shared" si="158"/>
        <v/>
      </c>
      <c r="AI1075" s="36">
        <f t="shared" si="159"/>
        <v>0</v>
      </c>
      <c r="AK1075" s="36" t="str">
        <f t="shared" si="160"/>
        <v/>
      </c>
    </row>
    <row r="1076" spans="1:37" x14ac:dyDescent="0.25">
      <c r="A1076" s="34"/>
      <c r="B1076" s="55"/>
      <c r="C1076" s="56"/>
      <c r="D1076" s="56"/>
      <c r="E1076" s="56"/>
      <c r="F1076" s="56"/>
      <c r="G1076" s="57"/>
      <c r="H1076" s="57"/>
      <c r="I1076" s="58"/>
      <c r="J1076" s="34"/>
      <c r="L1076" s="36" t="str">
        <f>IF($B1076="", "", IFERROR(FIND(Campaigns!$Q$4, $B1076), ""))</f>
        <v/>
      </c>
      <c r="M1076" s="73" t="str">
        <f t="shared" si="155"/>
        <v/>
      </c>
      <c r="N1076" s="74" t="str">
        <f t="shared" si="156"/>
        <v/>
      </c>
      <c r="O1076" s="22" t="str">
        <f t="shared" si="157"/>
        <v/>
      </c>
      <c r="Q1076" s="20" t="str">
        <f t="shared" si="163"/>
        <v/>
      </c>
      <c r="R1076" s="21" t="str">
        <f t="shared" si="162"/>
        <v/>
      </c>
      <c r="S1076" s="21" t="str">
        <f t="shared" si="162"/>
        <v/>
      </c>
      <c r="T1076" s="21" t="str">
        <f t="shared" si="162"/>
        <v/>
      </c>
      <c r="U1076" s="21" t="str">
        <f t="shared" si="162"/>
        <v/>
      </c>
      <c r="V1076" s="21" t="str">
        <f t="shared" si="162"/>
        <v/>
      </c>
      <c r="W1076" s="21" t="str">
        <f t="shared" si="162"/>
        <v/>
      </c>
      <c r="X1076" s="21" t="str">
        <f t="shared" si="162"/>
        <v/>
      </c>
      <c r="Y1076" s="21" t="str">
        <f t="shared" si="162"/>
        <v/>
      </c>
      <c r="Z1076" s="21" t="str">
        <f t="shared" si="162"/>
        <v/>
      </c>
      <c r="AA1076" s="21" t="str">
        <f t="shared" si="162"/>
        <v/>
      </c>
      <c r="AB1076" s="38" t="str">
        <f t="shared" si="162"/>
        <v/>
      </c>
      <c r="AD1076" s="36" t="str">
        <f>IF($N1076="", "", IFERROR(INDEX(Campaigns!$D$11:$D$380, MATCH($N1076, Campaigns!$E$11:$E$380, 0)), ""))</f>
        <v/>
      </c>
      <c r="AE1076" s="38" t="str">
        <f>IF(COUNTIF($Q1076:$AB1076, "X")=0, "", IFERROR(INDEX('Intro &amp; Setup'!$T$17:$T$28, MATCH(INDEX($Q$10:$AB$10, $AC1076, MATCH("X", $Q1076:$AB1076, 0)), 'Intro &amp; Setup'!$AA$17:$AA$28, 0)), ""))</f>
        <v/>
      </c>
      <c r="AG1076" s="84" t="str">
        <f t="shared" si="158"/>
        <v/>
      </c>
      <c r="AI1076" s="36">
        <f t="shared" si="159"/>
        <v>0</v>
      </c>
      <c r="AK1076" s="36" t="str">
        <f t="shared" si="160"/>
        <v/>
      </c>
    </row>
    <row r="1077" spans="1:37" x14ac:dyDescent="0.25">
      <c r="A1077" s="34"/>
      <c r="B1077" s="55"/>
      <c r="C1077" s="56"/>
      <c r="D1077" s="56"/>
      <c r="E1077" s="56"/>
      <c r="F1077" s="56"/>
      <c r="G1077" s="57"/>
      <c r="H1077" s="57"/>
      <c r="I1077" s="58"/>
      <c r="J1077" s="34"/>
      <c r="L1077" s="36" t="str">
        <f>IF($B1077="", "", IFERROR(FIND(Campaigns!$Q$4, $B1077), ""))</f>
        <v/>
      </c>
      <c r="M1077" s="73" t="str">
        <f t="shared" si="155"/>
        <v/>
      </c>
      <c r="N1077" s="74" t="str">
        <f t="shared" si="156"/>
        <v/>
      </c>
      <c r="O1077" s="22" t="str">
        <f t="shared" si="157"/>
        <v/>
      </c>
      <c r="Q1077" s="20" t="str">
        <f t="shared" si="163"/>
        <v/>
      </c>
      <c r="R1077" s="21" t="str">
        <f t="shared" si="162"/>
        <v/>
      </c>
      <c r="S1077" s="21" t="str">
        <f t="shared" si="162"/>
        <v/>
      </c>
      <c r="T1077" s="21" t="str">
        <f t="shared" si="162"/>
        <v/>
      </c>
      <c r="U1077" s="21" t="str">
        <f t="shared" si="162"/>
        <v/>
      </c>
      <c r="V1077" s="21" t="str">
        <f t="shared" si="162"/>
        <v/>
      </c>
      <c r="W1077" s="21" t="str">
        <f t="shared" si="162"/>
        <v/>
      </c>
      <c r="X1077" s="21" t="str">
        <f t="shared" si="162"/>
        <v/>
      </c>
      <c r="Y1077" s="21" t="str">
        <f t="shared" si="162"/>
        <v/>
      </c>
      <c r="Z1077" s="21" t="str">
        <f t="shared" si="162"/>
        <v/>
      </c>
      <c r="AA1077" s="21" t="str">
        <f t="shared" si="162"/>
        <v/>
      </c>
      <c r="AB1077" s="38" t="str">
        <f t="shared" si="162"/>
        <v/>
      </c>
      <c r="AD1077" s="36" t="str">
        <f>IF($N1077="", "", IFERROR(INDEX(Campaigns!$D$11:$D$380, MATCH($N1077, Campaigns!$E$11:$E$380, 0)), ""))</f>
        <v/>
      </c>
      <c r="AE1077" s="38" t="str">
        <f>IF(COUNTIF($Q1077:$AB1077, "X")=0, "", IFERROR(INDEX('Intro &amp; Setup'!$T$17:$T$28, MATCH(INDEX($Q$10:$AB$10, $AC1077, MATCH("X", $Q1077:$AB1077, 0)), 'Intro &amp; Setup'!$AA$17:$AA$28, 0)), ""))</f>
        <v/>
      </c>
      <c r="AG1077" s="84" t="str">
        <f t="shared" si="158"/>
        <v/>
      </c>
      <c r="AI1077" s="36">
        <f t="shared" si="159"/>
        <v>0</v>
      </c>
      <c r="AK1077" s="36" t="str">
        <f t="shared" si="160"/>
        <v/>
      </c>
    </row>
    <row r="1078" spans="1:37" x14ac:dyDescent="0.25">
      <c r="A1078" s="34"/>
      <c r="B1078" s="55"/>
      <c r="C1078" s="56"/>
      <c r="D1078" s="56"/>
      <c r="E1078" s="56"/>
      <c r="F1078" s="56"/>
      <c r="G1078" s="57"/>
      <c r="H1078" s="57"/>
      <c r="I1078" s="58"/>
      <c r="J1078" s="34"/>
      <c r="L1078" s="36" t="str">
        <f>IF($B1078="", "", IFERROR(FIND(Campaigns!$Q$4, $B1078), ""))</f>
        <v/>
      </c>
      <c r="M1078" s="73" t="str">
        <f t="shared" si="155"/>
        <v/>
      </c>
      <c r="N1078" s="74" t="str">
        <f t="shared" si="156"/>
        <v/>
      </c>
      <c r="O1078" s="22" t="str">
        <f t="shared" si="157"/>
        <v/>
      </c>
      <c r="Q1078" s="20" t="str">
        <f t="shared" si="163"/>
        <v/>
      </c>
      <c r="R1078" s="21" t="str">
        <f t="shared" si="162"/>
        <v/>
      </c>
      <c r="S1078" s="21" t="str">
        <f t="shared" si="162"/>
        <v/>
      </c>
      <c r="T1078" s="21" t="str">
        <f t="shared" si="162"/>
        <v/>
      </c>
      <c r="U1078" s="21" t="str">
        <f t="shared" si="162"/>
        <v/>
      </c>
      <c r="V1078" s="21" t="str">
        <f t="shared" si="162"/>
        <v/>
      </c>
      <c r="W1078" s="21" t="str">
        <f t="shared" si="162"/>
        <v/>
      </c>
      <c r="X1078" s="21" t="str">
        <f t="shared" si="162"/>
        <v/>
      </c>
      <c r="Y1078" s="21" t="str">
        <f t="shared" si="162"/>
        <v/>
      </c>
      <c r="Z1078" s="21" t="str">
        <f t="shared" si="162"/>
        <v/>
      </c>
      <c r="AA1078" s="21" t="str">
        <f t="shared" si="162"/>
        <v/>
      </c>
      <c r="AB1078" s="38" t="str">
        <f t="shared" si="162"/>
        <v/>
      </c>
      <c r="AD1078" s="36" t="str">
        <f>IF($N1078="", "", IFERROR(INDEX(Campaigns!$D$11:$D$380, MATCH($N1078, Campaigns!$E$11:$E$380, 0)), ""))</f>
        <v/>
      </c>
      <c r="AE1078" s="38" t="str">
        <f>IF(COUNTIF($Q1078:$AB1078, "X")=0, "", IFERROR(INDEX('Intro &amp; Setup'!$T$17:$T$28, MATCH(INDEX($Q$10:$AB$10, $AC1078, MATCH("X", $Q1078:$AB1078, 0)), 'Intro &amp; Setup'!$AA$17:$AA$28, 0)), ""))</f>
        <v/>
      </c>
      <c r="AG1078" s="84" t="str">
        <f t="shared" si="158"/>
        <v/>
      </c>
      <c r="AI1078" s="36">
        <f t="shared" si="159"/>
        <v>0</v>
      </c>
      <c r="AK1078" s="36" t="str">
        <f t="shared" si="160"/>
        <v/>
      </c>
    </row>
    <row r="1079" spans="1:37" x14ac:dyDescent="0.25">
      <c r="A1079" s="34"/>
      <c r="B1079" s="55"/>
      <c r="C1079" s="56"/>
      <c r="D1079" s="56"/>
      <c r="E1079" s="56"/>
      <c r="F1079" s="56"/>
      <c r="G1079" s="57"/>
      <c r="H1079" s="57"/>
      <c r="I1079" s="58"/>
      <c r="J1079" s="34"/>
      <c r="L1079" s="36" t="str">
        <f>IF($B1079="", "", IFERROR(FIND(Campaigns!$Q$4, $B1079), ""))</f>
        <v/>
      </c>
      <c r="M1079" s="73" t="str">
        <f t="shared" si="155"/>
        <v/>
      </c>
      <c r="N1079" s="74" t="str">
        <f t="shared" si="156"/>
        <v/>
      </c>
      <c r="O1079" s="22" t="str">
        <f t="shared" si="157"/>
        <v/>
      </c>
      <c r="Q1079" s="20" t="str">
        <f t="shared" si="163"/>
        <v/>
      </c>
      <c r="R1079" s="21" t="str">
        <f t="shared" si="162"/>
        <v/>
      </c>
      <c r="S1079" s="21" t="str">
        <f t="shared" si="162"/>
        <v/>
      </c>
      <c r="T1079" s="21" t="str">
        <f t="shared" si="162"/>
        <v/>
      </c>
      <c r="U1079" s="21" t="str">
        <f t="shared" si="162"/>
        <v/>
      </c>
      <c r="V1079" s="21" t="str">
        <f t="shared" si="162"/>
        <v/>
      </c>
      <c r="W1079" s="21" t="str">
        <f t="shared" si="162"/>
        <v/>
      </c>
      <c r="X1079" s="21" t="str">
        <f t="shared" si="162"/>
        <v/>
      </c>
      <c r="Y1079" s="21" t="str">
        <f t="shared" si="162"/>
        <v/>
      </c>
      <c r="Z1079" s="21" t="str">
        <f t="shared" si="162"/>
        <v/>
      </c>
      <c r="AA1079" s="21" t="str">
        <f t="shared" si="162"/>
        <v/>
      </c>
      <c r="AB1079" s="38" t="str">
        <f t="shared" si="162"/>
        <v/>
      </c>
      <c r="AD1079" s="36" t="str">
        <f>IF($N1079="", "", IFERROR(INDEX(Campaigns!$D$11:$D$380, MATCH($N1079, Campaigns!$E$11:$E$380, 0)), ""))</f>
        <v/>
      </c>
      <c r="AE1079" s="38" t="str">
        <f>IF(COUNTIF($Q1079:$AB1079, "X")=0, "", IFERROR(INDEX('Intro &amp; Setup'!$T$17:$T$28, MATCH(INDEX($Q$10:$AB$10, $AC1079, MATCH("X", $Q1079:$AB1079, 0)), 'Intro &amp; Setup'!$AA$17:$AA$28, 0)), ""))</f>
        <v/>
      </c>
      <c r="AG1079" s="84" t="str">
        <f t="shared" si="158"/>
        <v/>
      </c>
      <c r="AI1079" s="36">
        <f t="shared" si="159"/>
        <v>0</v>
      </c>
      <c r="AK1079" s="36" t="str">
        <f t="shared" si="160"/>
        <v/>
      </c>
    </row>
    <row r="1080" spans="1:37" x14ac:dyDescent="0.25">
      <c r="A1080" s="34"/>
      <c r="B1080" s="55"/>
      <c r="C1080" s="56"/>
      <c r="D1080" s="56"/>
      <c r="E1080" s="56"/>
      <c r="F1080" s="56"/>
      <c r="G1080" s="57"/>
      <c r="H1080" s="57"/>
      <c r="I1080" s="58"/>
      <c r="J1080" s="34"/>
      <c r="L1080" s="36" t="str">
        <f>IF($B1080="", "", IFERROR(FIND(Campaigns!$Q$4, $B1080), ""))</f>
        <v/>
      </c>
      <c r="M1080" s="73" t="str">
        <f t="shared" si="155"/>
        <v/>
      </c>
      <c r="N1080" s="74" t="str">
        <f t="shared" si="156"/>
        <v/>
      </c>
      <c r="O1080" s="22" t="str">
        <f t="shared" si="157"/>
        <v/>
      </c>
      <c r="Q1080" s="20" t="str">
        <f t="shared" si="163"/>
        <v/>
      </c>
      <c r="R1080" s="21" t="str">
        <f t="shared" si="162"/>
        <v/>
      </c>
      <c r="S1080" s="21" t="str">
        <f t="shared" si="162"/>
        <v/>
      </c>
      <c r="T1080" s="21" t="str">
        <f t="shared" si="162"/>
        <v/>
      </c>
      <c r="U1080" s="21" t="str">
        <f t="shared" si="162"/>
        <v/>
      </c>
      <c r="V1080" s="21" t="str">
        <f t="shared" si="162"/>
        <v/>
      </c>
      <c r="W1080" s="21" t="str">
        <f t="shared" si="162"/>
        <v/>
      </c>
      <c r="X1080" s="21" t="str">
        <f t="shared" si="162"/>
        <v/>
      </c>
      <c r="Y1080" s="21" t="str">
        <f t="shared" si="162"/>
        <v/>
      </c>
      <c r="Z1080" s="21" t="str">
        <f t="shared" si="162"/>
        <v/>
      </c>
      <c r="AA1080" s="21" t="str">
        <f t="shared" si="162"/>
        <v/>
      </c>
      <c r="AB1080" s="38" t="str">
        <f t="shared" si="162"/>
        <v/>
      </c>
      <c r="AD1080" s="36" t="str">
        <f>IF($N1080="", "", IFERROR(INDEX(Campaigns!$D$11:$D$380, MATCH($N1080, Campaigns!$E$11:$E$380, 0)), ""))</f>
        <v/>
      </c>
      <c r="AE1080" s="38" t="str">
        <f>IF(COUNTIF($Q1080:$AB1080, "X")=0, "", IFERROR(INDEX('Intro &amp; Setup'!$T$17:$T$28, MATCH(INDEX($Q$10:$AB$10, $AC1080, MATCH("X", $Q1080:$AB1080, 0)), 'Intro &amp; Setup'!$AA$17:$AA$28, 0)), ""))</f>
        <v/>
      </c>
      <c r="AG1080" s="84" t="str">
        <f t="shared" si="158"/>
        <v/>
      </c>
      <c r="AI1080" s="36">
        <f t="shared" si="159"/>
        <v>0</v>
      </c>
      <c r="AK1080" s="36" t="str">
        <f t="shared" si="160"/>
        <v/>
      </c>
    </row>
    <row r="1081" spans="1:37" x14ac:dyDescent="0.25">
      <c r="A1081" s="34"/>
      <c r="B1081" s="55"/>
      <c r="C1081" s="56"/>
      <c r="D1081" s="56"/>
      <c r="E1081" s="56"/>
      <c r="F1081" s="56"/>
      <c r="G1081" s="57"/>
      <c r="H1081" s="57"/>
      <c r="I1081" s="58"/>
      <c r="J1081" s="34"/>
      <c r="L1081" s="36" t="str">
        <f>IF($B1081="", "", IFERROR(FIND(Campaigns!$Q$4, $B1081), ""))</f>
        <v/>
      </c>
      <c r="M1081" s="73" t="str">
        <f t="shared" si="155"/>
        <v/>
      </c>
      <c r="N1081" s="74" t="str">
        <f t="shared" si="156"/>
        <v/>
      </c>
      <c r="O1081" s="22" t="str">
        <f t="shared" si="157"/>
        <v/>
      </c>
      <c r="Q1081" s="20" t="str">
        <f t="shared" si="163"/>
        <v/>
      </c>
      <c r="R1081" s="21" t="str">
        <f t="shared" si="162"/>
        <v/>
      </c>
      <c r="S1081" s="21" t="str">
        <f t="shared" si="162"/>
        <v/>
      </c>
      <c r="T1081" s="21" t="str">
        <f t="shared" si="162"/>
        <v/>
      </c>
      <c r="U1081" s="21" t="str">
        <f t="shared" si="162"/>
        <v/>
      </c>
      <c r="V1081" s="21" t="str">
        <f t="shared" si="162"/>
        <v/>
      </c>
      <c r="W1081" s="21" t="str">
        <f t="shared" si="162"/>
        <v/>
      </c>
      <c r="X1081" s="21" t="str">
        <f t="shared" si="162"/>
        <v/>
      </c>
      <c r="Y1081" s="21" t="str">
        <f t="shared" si="162"/>
        <v/>
      </c>
      <c r="Z1081" s="21" t="str">
        <f t="shared" si="162"/>
        <v/>
      </c>
      <c r="AA1081" s="21" t="str">
        <f t="shared" si="162"/>
        <v/>
      </c>
      <c r="AB1081" s="38" t="str">
        <f t="shared" si="162"/>
        <v/>
      </c>
      <c r="AD1081" s="36" t="str">
        <f>IF($N1081="", "", IFERROR(INDEX(Campaigns!$D$11:$D$380, MATCH($N1081, Campaigns!$E$11:$E$380, 0)), ""))</f>
        <v/>
      </c>
      <c r="AE1081" s="38" t="str">
        <f>IF(COUNTIF($Q1081:$AB1081, "X")=0, "", IFERROR(INDEX('Intro &amp; Setup'!$T$17:$T$28, MATCH(INDEX($Q$10:$AB$10, $AC1081, MATCH("X", $Q1081:$AB1081, 0)), 'Intro &amp; Setup'!$AA$17:$AA$28, 0)), ""))</f>
        <v/>
      </c>
      <c r="AG1081" s="84" t="str">
        <f t="shared" si="158"/>
        <v/>
      </c>
      <c r="AI1081" s="36">
        <f t="shared" si="159"/>
        <v>0</v>
      </c>
      <c r="AK1081" s="36" t="str">
        <f t="shared" si="160"/>
        <v/>
      </c>
    </row>
    <row r="1082" spans="1:37" x14ac:dyDescent="0.25">
      <c r="A1082" s="34"/>
      <c r="B1082" s="55"/>
      <c r="C1082" s="56"/>
      <c r="D1082" s="56"/>
      <c r="E1082" s="56"/>
      <c r="F1082" s="56"/>
      <c r="G1082" s="57"/>
      <c r="H1082" s="57"/>
      <c r="I1082" s="58"/>
      <c r="J1082" s="34"/>
      <c r="L1082" s="36" t="str">
        <f>IF($B1082="", "", IFERROR(FIND(Campaigns!$Q$4, $B1082), ""))</f>
        <v/>
      </c>
      <c r="M1082" s="73" t="str">
        <f t="shared" si="155"/>
        <v/>
      </c>
      <c r="N1082" s="74" t="str">
        <f t="shared" si="156"/>
        <v/>
      </c>
      <c r="O1082" s="22" t="str">
        <f t="shared" si="157"/>
        <v/>
      </c>
      <c r="Q1082" s="20" t="str">
        <f t="shared" si="163"/>
        <v/>
      </c>
      <c r="R1082" s="21" t="str">
        <f t="shared" si="162"/>
        <v/>
      </c>
      <c r="S1082" s="21" t="str">
        <f t="shared" si="162"/>
        <v/>
      </c>
      <c r="T1082" s="21" t="str">
        <f t="shared" si="162"/>
        <v/>
      </c>
      <c r="U1082" s="21" t="str">
        <f t="shared" si="162"/>
        <v/>
      </c>
      <c r="V1082" s="21" t="str">
        <f t="shared" si="162"/>
        <v/>
      </c>
      <c r="W1082" s="21" t="str">
        <f t="shared" si="162"/>
        <v/>
      </c>
      <c r="X1082" s="21" t="str">
        <f t="shared" si="162"/>
        <v/>
      </c>
      <c r="Y1082" s="21" t="str">
        <f t="shared" si="162"/>
        <v/>
      </c>
      <c r="Z1082" s="21" t="str">
        <f t="shared" si="162"/>
        <v/>
      </c>
      <c r="AA1082" s="21" t="str">
        <f t="shared" si="162"/>
        <v/>
      </c>
      <c r="AB1082" s="38" t="str">
        <f t="shared" si="162"/>
        <v/>
      </c>
      <c r="AD1082" s="36" t="str">
        <f>IF($N1082="", "", IFERROR(INDEX(Campaigns!$D$11:$D$380, MATCH($N1082, Campaigns!$E$11:$E$380, 0)), ""))</f>
        <v/>
      </c>
      <c r="AE1082" s="38" t="str">
        <f>IF(COUNTIF($Q1082:$AB1082, "X")=0, "", IFERROR(INDEX('Intro &amp; Setup'!$T$17:$T$28, MATCH(INDEX($Q$10:$AB$10, $AC1082, MATCH("X", $Q1082:$AB1082, 0)), 'Intro &amp; Setup'!$AA$17:$AA$28, 0)), ""))</f>
        <v/>
      </c>
      <c r="AG1082" s="84" t="str">
        <f t="shared" si="158"/>
        <v/>
      </c>
      <c r="AI1082" s="36">
        <f t="shared" si="159"/>
        <v>0</v>
      </c>
      <c r="AK1082" s="36" t="str">
        <f t="shared" si="160"/>
        <v/>
      </c>
    </row>
    <row r="1083" spans="1:37" x14ac:dyDescent="0.25">
      <c r="A1083" s="34"/>
      <c r="B1083" s="55"/>
      <c r="C1083" s="56"/>
      <c r="D1083" s="56"/>
      <c r="E1083" s="56"/>
      <c r="F1083" s="56"/>
      <c r="G1083" s="57"/>
      <c r="H1083" s="57"/>
      <c r="I1083" s="58"/>
      <c r="J1083" s="34"/>
      <c r="L1083" s="36" t="str">
        <f>IF($B1083="", "", IFERROR(FIND(Campaigns!$Q$4, $B1083), ""))</f>
        <v/>
      </c>
      <c r="M1083" s="73" t="str">
        <f t="shared" si="155"/>
        <v/>
      </c>
      <c r="N1083" s="74" t="str">
        <f t="shared" si="156"/>
        <v/>
      </c>
      <c r="O1083" s="22" t="str">
        <f t="shared" si="157"/>
        <v/>
      </c>
      <c r="Q1083" s="20" t="str">
        <f t="shared" si="163"/>
        <v/>
      </c>
      <c r="R1083" s="21" t="str">
        <f t="shared" si="162"/>
        <v/>
      </c>
      <c r="S1083" s="21" t="str">
        <f t="shared" si="162"/>
        <v/>
      </c>
      <c r="T1083" s="21" t="str">
        <f t="shared" si="162"/>
        <v/>
      </c>
      <c r="U1083" s="21" t="str">
        <f t="shared" si="162"/>
        <v/>
      </c>
      <c r="V1083" s="21" t="str">
        <f t="shared" si="162"/>
        <v/>
      </c>
      <c r="W1083" s="21" t="str">
        <f t="shared" si="162"/>
        <v/>
      </c>
      <c r="X1083" s="21" t="str">
        <f t="shared" si="162"/>
        <v/>
      </c>
      <c r="Y1083" s="21" t="str">
        <f t="shared" si="162"/>
        <v/>
      </c>
      <c r="Z1083" s="21" t="str">
        <f t="shared" si="162"/>
        <v/>
      </c>
      <c r="AA1083" s="21" t="str">
        <f t="shared" si="162"/>
        <v/>
      </c>
      <c r="AB1083" s="38" t="str">
        <f t="shared" si="162"/>
        <v/>
      </c>
      <c r="AD1083" s="36" t="str">
        <f>IF($N1083="", "", IFERROR(INDEX(Campaigns!$D$11:$D$380, MATCH($N1083, Campaigns!$E$11:$E$380, 0)), ""))</f>
        <v/>
      </c>
      <c r="AE1083" s="38" t="str">
        <f>IF(COUNTIF($Q1083:$AB1083, "X")=0, "", IFERROR(INDEX('Intro &amp; Setup'!$T$17:$T$28, MATCH(INDEX($Q$10:$AB$10, $AC1083, MATCH("X", $Q1083:$AB1083, 0)), 'Intro &amp; Setup'!$AA$17:$AA$28, 0)), ""))</f>
        <v/>
      </c>
      <c r="AG1083" s="84" t="str">
        <f t="shared" si="158"/>
        <v/>
      </c>
      <c r="AI1083" s="36">
        <f t="shared" si="159"/>
        <v>0</v>
      </c>
      <c r="AK1083" s="36" t="str">
        <f t="shared" si="160"/>
        <v/>
      </c>
    </row>
    <row r="1084" spans="1:37" x14ac:dyDescent="0.25">
      <c r="A1084" s="34"/>
      <c r="B1084" s="55"/>
      <c r="C1084" s="56"/>
      <c r="D1084" s="56"/>
      <c r="E1084" s="56"/>
      <c r="F1084" s="56"/>
      <c r="G1084" s="57"/>
      <c r="H1084" s="57"/>
      <c r="I1084" s="58"/>
      <c r="J1084" s="34"/>
      <c r="L1084" s="36" t="str">
        <f>IF($B1084="", "", IFERROR(FIND(Campaigns!$Q$4, $B1084), ""))</f>
        <v/>
      </c>
      <c r="M1084" s="73" t="str">
        <f t="shared" si="155"/>
        <v/>
      </c>
      <c r="N1084" s="74" t="str">
        <f t="shared" si="156"/>
        <v/>
      </c>
      <c r="O1084" s="22" t="str">
        <f t="shared" si="157"/>
        <v/>
      </c>
      <c r="Q1084" s="20" t="str">
        <f t="shared" si="163"/>
        <v/>
      </c>
      <c r="R1084" s="21" t="str">
        <f t="shared" si="162"/>
        <v/>
      </c>
      <c r="S1084" s="21" t="str">
        <f t="shared" si="162"/>
        <v/>
      </c>
      <c r="T1084" s="21" t="str">
        <f t="shared" si="162"/>
        <v/>
      </c>
      <c r="U1084" s="21" t="str">
        <f t="shared" si="162"/>
        <v/>
      </c>
      <c r="V1084" s="21" t="str">
        <f t="shared" si="162"/>
        <v/>
      </c>
      <c r="W1084" s="21" t="str">
        <f t="shared" si="162"/>
        <v/>
      </c>
      <c r="X1084" s="21" t="str">
        <f t="shared" si="162"/>
        <v/>
      </c>
      <c r="Y1084" s="21" t="str">
        <f t="shared" si="162"/>
        <v/>
      </c>
      <c r="Z1084" s="21" t="str">
        <f t="shared" si="162"/>
        <v/>
      </c>
      <c r="AA1084" s="21" t="str">
        <f t="shared" si="162"/>
        <v/>
      </c>
      <c r="AB1084" s="38" t="str">
        <f t="shared" si="162"/>
        <v/>
      </c>
      <c r="AD1084" s="36" t="str">
        <f>IF($N1084="", "", IFERROR(INDEX(Campaigns!$D$11:$D$380, MATCH($N1084, Campaigns!$E$11:$E$380, 0)), ""))</f>
        <v/>
      </c>
      <c r="AE1084" s="38" t="str">
        <f>IF(COUNTIF($Q1084:$AB1084, "X")=0, "", IFERROR(INDEX('Intro &amp; Setup'!$T$17:$T$28, MATCH(INDEX($Q$10:$AB$10, $AC1084, MATCH("X", $Q1084:$AB1084, 0)), 'Intro &amp; Setup'!$AA$17:$AA$28, 0)), ""))</f>
        <v/>
      </c>
      <c r="AG1084" s="84" t="str">
        <f t="shared" si="158"/>
        <v/>
      </c>
      <c r="AI1084" s="36">
        <f t="shared" si="159"/>
        <v>0</v>
      </c>
      <c r="AK1084" s="36" t="str">
        <f t="shared" si="160"/>
        <v/>
      </c>
    </row>
    <row r="1085" spans="1:37" x14ac:dyDescent="0.25">
      <c r="A1085" s="34"/>
      <c r="B1085" s="55"/>
      <c r="C1085" s="56"/>
      <c r="D1085" s="56"/>
      <c r="E1085" s="56"/>
      <c r="F1085" s="56"/>
      <c r="G1085" s="57"/>
      <c r="H1085" s="57"/>
      <c r="I1085" s="58"/>
      <c r="J1085" s="34"/>
      <c r="L1085" s="36" t="str">
        <f>IF($B1085="", "", IFERROR(FIND(Campaigns!$Q$4, $B1085), ""))</f>
        <v/>
      </c>
      <c r="M1085" s="73" t="str">
        <f t="shared" si="155"/>
        <v/>
      </c>
      <c r="N1085" s="74" t="str">
        <f t="shared" si="156"/>
        <v/>
      </c>
      <c r="O1085" s="22" t="str">
        <f t="shared" si="157"/>
        <v/>
      </c>
      <c r="Q1085" s="20" t="str">
        <f t="shared" si="163"/>
        <v/>
      </c>
      <c r="R1085" s="21" t="str">
        <f t="shared" si="162"/>
        <v/>
      </c>
      <c r="S1085" s="21" t="str">
        <f t="shared" si="162"/>
        <v/>
      </c>
      <c r="T1085" s="21" t="str">
        <f t="shared" si="162"/>
        <v/>
      </c>
      <c r="U1085" s="21" t="str">
        <f t="shared" si="162"/>
        <v/>
      </c>
      <c r="V1085" s="21" t="str">
        <f t="shared" si="162"/>
        <v/>
      </c>
      <c r="W1085" s="21" t="str">
        <f t="shared" si="162"/>
        <v/>
      </c>
      <c r="X1085" s="21" t="str">
        <f t="shared" si="162"/>
        <v/>
      </c>
      <c r="Y1085" s="21" t="str">
        <f t="shared" si="162"/>
        <v/>
      </c>
      <c r="Z1085" s="21" t="str">
        <f t="shared" si="162"/>
        <v/>
      </c>
      <c r="AA1085" s="21" t="str">
        <f t="shared" si="162"/>
        <v/>
      </c>
      <c r="AB1085" s="38" t="str">
        <f t="shared" si="162"/>
        <v/>
      </c>
      <c r="AD1085" s="36" t="str">
        <f>IF($N1085="", "", IFERROR(INDEX(Campaigns!$D$11:$D$380, MATCH($N1085, Campaigns!$E$11:$E$380, 0)), ""))</f>
        <v/>
      </c>
      <c r="AE1085" s="38" t="str">
        <f>IF(COUNTIF($Q1085:$AB1085, "X")=0, "", IFERROR(INDEX('Intro &amp; Setup'!$T$17:$T$28, MATCH(INDEX($Q$10:$AB$10, $AC1085, MATCH("X", $Q1085:$AB1085, 0)), 'Intro &amp; Setup'!$AA$17:$AA$28, 0)), ""))</f>
        <v/>
      </c>
      <c r="AG1085" s="84" t="str">
        <f t="shared" si="158"/>
        <v/>
      </c>
      <c r="AI1085" s="36">
        <f t="shared" si="159"/>
        <v>0</v>
      </c>
      <c r="AK1085" s="36" t="str">
        <f t="shared" si="160"/>
        <v/>
      </c>
    </row>
    <row r="1086" spans="1:37" x14ac:dyDescent="0.25">
      <c r="A1086" s="34"/>
      <c r="B1086" s="55"/>
      <c r="C1086" s="56"/>
      <c r="D1086" s="56"/>
      <c r="E1086" s="56"/>
      <c r="F1086" s="56"/>
      <c r="G1086" s="57"/>
      <c r="H1086" s="57"/>
      <c r="I1086" s="58"/>
      <c r="J1086" s="34"/>
      <c r="L1086" s="36" t="str">
        <f>IF($B1086="", "", IFERROR(FIND(Campaigns!$Q$4, $B1086), ""))</f>
        <v/>
      </c>
      <c r="M1086" s="73" t="str">
        <f t="shared" si="155"/>
        <v/>
      </c>
      <c r="N1086" s="74" t="str">
        <f t="shared" si="156"/>
        <v/>
      </c>
      <c r="O1086" s="22" t="str">
        <f t="shared" si="157"/>
        <v/>
      </c>
      <c r="Q1086" s="20" t="str">
        <f t="shared" si="163"/>
        <v/>
      </c>
      <c r="R1086" s="21" t="str">
        <f t="shared" si="162"/>
        <v/>
      </c>
      <c r="S1086" s="21" t="str">
        <f t="shared" si="162"/>
        <v/>
      </c>
      <c r="T1086" s="21" t="str">
        <f t="shared" si="162"/>
        <v/>
      </c>
      <c r="U1086" s="21" t="str">
        <f t="shared" si="162"/>
        <v/>
      </c>
      <c r="V1086" s="21" t="str">
        <f t="shared" si="162"/>
        <v/>
      </c>
      <c r="W1086" s="21" t="str">
        <f t="shared" si="162"/>
        <v/>
      </c>
      <c r="X1086" s="21" t="str">
        <f t="shared" si="162"/>
        <v/>
      </c>
      <c r="Y1086" s="21" t="str">
        <f t="shared" si="162"/>
        <v/>
      </c>
      <c r="Z1086" s="21" t="str">
        <f t="shared" si="162"/>
        <v/>
      </c>
      <c r="AA1086" s="21" t="str">
        <f t="shared" si="162"/>
        <v/>
      </c>
      <c r="AB1086" s="38" t="str">
        <f t="shared" si="162"/>
        <v/>
      </c>
      <c r="AD1086" s="36" t="str">
        <f>IF($N1086="", "", IFERROR(INDEX(Campaigns!$D$11:$D$380, MATCH($N1086, Campaigns!$E$11:$E$380, 0)), ""))</f>
        <v/>
      </c>
      <c r="AE1086" s="38" t="str">
        <f>IF(COUNTIF($Q1086:$AB1086, "X")=0, "", IFERROR(INDEX('Intro &amp; Setup'!$T$17:$T$28, MATCH(INDEX($Q$10:$AB$10, $AC1086, MATCH("X", $Q1086:$AB1086, 0)), 'Intro &amp; Setup'!$AA$17:$AA$28, 0)), ""))</f>
        <v/>
      </c>
      <c r="AG1086" s="84" t="str">
        <f t="shared" si="158"/>
        <v/>
      </c>
      <c r="AI1086" s="36">
        <f t="shared" si="159"/>
        <v>0</v>
      </c>
      <c r="AK1086" s="36" t="str">
        <f t="shared" si="160"/>
        <v/>
      </c>
    </row>
    <row r="1087" spans="1:37" x14ac:dyDescent="0.25">
      <c r="A1087" s="34"/>
      <c r="B1087" s="55"/>
      <c r="C1087" s="56"/>
      <c r="D1087" s="56"/>
      <c r="E1087" s="56"/>
      <c r="F1087" s="56"/>
      <c r="G1087" s="57"/>
      <c r="H1087" s="57"/>
      <c r="I1087" s="58"/>
      <c r="J1087" s="34"/>
      <c r="L1087" s="36" t="str">
        <f>IF($B1087="", "", IFERROR(FIND(Campaigns!$Q$4, $B1087), ""))</f>
        <v/>
      </c>
      <c r="M1087" s="73" t="str">
        <f t="shared" si="155"/>
        <v/>
      </c>
      <c r="N1087" s="74" t="str">
        <f t="shared" si="156"/>
        <v/>
      </c>
      <c r="O1087" s="22" t="str">
        <f t="shared" si="157"/>
        <v/>
      </c>
      <c r="Q1087" s="20" t="str">
        <f t="shared" si="163"/>
        <v/>
      </c>
      <c r="R1087" s="21" t="str">
        <f t="shared" si="162"/>
        <v/>
      </c>
      <c r="S1087" s="21" t="str">
        <f t="shared" si="162"/>
        <v/>
      </c>
      <c r="T1087" s="21" t="str">
        <f t="shared" si="162"/>
        <v/>
      </c>
      <c r="U1087" s="21" t="str">
        <f t="shared" si="162"/>
        <v/>
      </c>
      <c r="V1087" s="21" t="str">
        <f t="shared" si="162"/>
        <v/>
      </c>
      <c r="W1087" s="21" t="str">
        <f t="shared" si="162"/>
        <v/>
      </c>
      <c r="X1087" s="21" t="str">
        <f t="shared" si="162"/>
        <v/>
      </c>
      <c r="Y1087" s="21" t="str">
        <f t="shared" si="162"/>
        <v/>
      </c>
      <c r="Z1087" s="21" t="str">
        <f t="shared" si="162"/>
        <v/>
      </c>
      <c r="AA1087" s="21" t="str">
        <f t="shared" si="162"/>
        <v/>
      </c>
      <c r="AB1087" s="38" t="str">
        <f t="shared" si="162"/>
        <v/>
      </c>
      <c r="AD1087" s="36" t="str">
        <f>IF($N1087="", "", IFERROR(INDEX(Campaigns!$D$11:$D$380, MATCH($N1087, Campaigns!$E$11:$E$380, 0)), ""))</f>
        <v/>
      </c>
      <c r="AE1087" s="38" t="str">
        <f>IF(COUNTIF($Q1087:$AB1087, "X")=0, "", IFERROR(INDEX('Intro &amp; Setup'!$T$17:$T$28, MATCH(INDEX($Q$10:$AB$10, $AC1087, MATCH("X", $Q1087:$AB1087, 0)), 'Intro &amp; Setup'!$AA$17:$AA$28, 0)), ""))</f>
        <v/>
      </c>
      <c r="AG1087" s="84" t="str">
        <f t="shared" si="158"/>
        <v/>
      </c>
      <c r="AI1087" s="36">
        <f t="shared" si="159"/>
        <v>0</v>
      </c>
      <c r="AK1087" s="36" t="str">
        <f t="shared" si="160"/>
        <v/>
      </c>
    </row>
    <row r="1088" spans="1:37" x14ac:dyDescent="0.25">
      <c r="A1088" s="34"/>
      <c r="B1088" s="55"/>
      <c r="C1088" s="56"/>
      <c r="D1088" s="56"/>
      <c r="E1088" s="56"/>
      <c r="F1088" s="56"/>
      <c r="G1088" s="57"/>
      <c r="H1088" s="57"/>
      <c r="I1088" s="58"/>
      <c r="J1088" s="34"/>
      <c r="L1088" s="36" t="str">
        <f>IF($B1088="", "", IFERROR(FIND(Campaigns!$Q$4, $B1088), ""))</f>
        <v/>
      </c>
      <c r="M1088" s="73" t="str">
        <f t="shared" si="155"/>
        <v/>
      </c>
      <c r="N1088" s="74" t="str">
        <f t="shared" si="156"/>
        <v/>
      </c>
      <c r="O1088" s="22" t="str">
        <f t="shared" si="157"/>
        <v/>
      </c>
      <c r="Q1088" s="20" t="str">
        <f t="shared" si="163"/>
        <v/>
      </c>
      <c r="R1088" s="21" t="str">
        <f t="shared" si="162"/>
        <v/>
      </c>
      <c r="S1088" s="21" t="str">
        <f t="shared" si="162"/>
        <v/>
      </c>
      <c r="T1088" s="21" t="str">
        <f t="shared" si="162"/>
        <v/>
      </c>
      <c r="U1088" s="21" t="str">
        <f t="shared" si="162"/>
        <v/>
      </c>
      <c r="V1088" s="21" t="str">
        <f t="shared" si="162"/>
        <v/>
      </c>
      <c r="W1088" s="21" t="str">
        <f t="shared" si="162"/>
        <v/>
      </c>
      <c r="X1088" s="21" t="str">
        <f t="shared" si="162"/>
        <v/>
      </c>
      <c r="Y1088" s="21" t="str">
        <f t="shared" si="162"/>
        <v/>
      </c>
      <c r="Z1088" s="21" t="str">
        <f t="shared" si="162"/>
        <v/>
      </c>
      <c r="AA1088" s="21" t="str">
        <f t="shared" si="162"/>
        <v/>
      </c>
      <c r="AB1088" s="38" t="str">
        <f t="shared" si="162"/>
        <v/>
      </c>
      <c r="AD1088" s="36" t="str">
        <f>IF($N1088="", "", IFERROR(INDEX(Campaigns!$D$11:$D$380, MATCH($N1088, Campaigns!$E$11:$E$380, 0)), ""))</f>
        <v/>
      </c>
      <c r="AE1088" s="38" t="str">
        <f>IF(COUNTIF($Q1088:$AB1088, "X")=0, "", IFERROR(INDEX('Intro &amp; Setup'!$T$17:$T$28, MATCH(INDEX($Q$10:$AB$10, $AC1088, MATCH("X", $Q1088:$AB1088, 0)), 'Intro &amp; Setup'!$AA$17:$AA$28, 0)), ""))</f>
        <v/>
      </c>
      <c r="AG1088" s="84" t="str">
        <f t="shared" si="158"/>
        <v/>
      </c>
      <c r="AI1088" s="36">
        <f t="shared" si="159"/>
        <v>0</v>
      </c>
      <c r="AK1088" s="36" t="str">
        <f t="shared" si="160"/>
        <v/>
      </c>
    </row>
    <row r="1089" spans="1:37" x14ac:dyDescent="0.25">
      <c r="A1089" s="34"/>
      <c r="B1089" s="55"/>
      <c r="C1089" s="56"/>
      <c r="D1089" s="56"/>
      <c r="E1089" s="56"/>
      <c r="F1089" s="56"/>
      <c r="G1089" s="57"/>
      <c r="H1089" s="57"/>
      <c r="I1089" s="58"/>
      <c r="J1089" s="34"/>
      <c r="L1089" s="36" t="str">
        <f>IF($B1089="", "", IFERROR(FIND(Campaigns!$Q$4, $B1089), ""))</f>
        <v/>
      </c>
      <c r="M1089" s="73" t="str">
        <f t="shared" si="155"/>
        <v/>
      </c>
      <c r="N1089" s="74" t="str">
        <f t="shared" si="156"/>
        <v/>
      </c>
      <c r="O1089" s="22" t="str">
        <f t="shared" si="157"/>
        <v/>
      </c>
      <c r="Q1089" s="20" t="str">
        <f t="shared" si="163"/>
        <v/>
      </c>
      <c r="R1089" s="21" t="str">
        <f t="shared" si="162"/>
        <v/>
      </c>
      <c r="S1089" s="21" t="str">
        <f t="shared" si="162"/>
        <v/>
      </c>
      <c r="T1089" s="21" t="str">
        <f t="shared" si="162"/>
        <v/>
      </c>
      <c r="U1089" s="21" t="str">
        <f t="shared" si="162"/>
        <v/>
      </c>
      <c r="V1089" s="21" t="str">
        <f t="shared" si="162"/>
        <v/>
      </c>
      <c r="W1089" s="21" t="str">
        <f t="shared" si="162"/>
        <v/>
      </c>
      <c r="X1089" s="21" t="str">
        <f t="shared" si="162"/>
        <v/>
      </c>
      <c r="Y1089" s="21" t="str">
        <f t="shared" si="162"/>
        <v/>
      </c>
      <c r="Z1089" s="21" t="str">
        <f t="shared" si="162"/>
        <v/>
      </c>
      <c r="AA1089" s="21" t="str">
        <f t="shared" ref="R1089:AB1112" si="164">IFERROR(IF(AA$10="", "", IF(LEFT($O1089, AA$8)=AA$10, "X", "")), "")</f>
        <v/>
      </c>
      <c r="AB1089" s="38" t="str">
        <f t="shared" si="164"/>
        <v/>
      </c>
      <c r="AD1089" s="36" t="str">
        <f>IF($N1089="", "", IFERROR(INDEX(Campaigns!$D$11:$D$380, MATCH($N1089, Campaigns!$E$11:$E$380, 0)), ""))</f>
        <v/>
      </c>
      <c r="AE1089" s="38" t="str">
        <f>IF(COUNTIF($Q1089:$AB1089, "X")=0, "", IFERROR(INDEX('Intro &amp; Setup'!$T$17:$T$28, MATCH(INDEX($Q$10:$AB$10, $AC1089, MATCH("X", $Q1089:$AB1089, 0)), 'Intro &amp; Setup'!$AA$17:$AA$28, 0)), ""))</f>
        <v/>
      </c>
      <c r="AG1089" s="84" t="str">
        <f t="shared" si="158"/>
        <v/>
      </c>
      <c r="AI1089" s="36">
        <f t="shared" si="159"/>
        <v>0</v>
      </c>
      <c r="AK1089" s="36" t="str">
        <f t="shared" si="160"/>
        <v/>
      </c>
    </row>
    <row r="1090" spans="1:37" x14ac:dyDescent="0.25">
      <c r="A1090" s="34"/>
      <c r="B1090" s="55"/>
      <c r="C1090" s="56"/>
      <c r="D1090" s="56"/>
      <c r="E1090" s="56"/>
      <c r="F1090" s="56"/>
      <c r="G1090" s="57"/>
      <c r="H1090" s="57"/>
      <c r="I1090" s="58"/>
      <c r="J1090" s="34"/>
      <c r="L1090" s="36" t="str">
        <f>IF($B1090="", "", IFERROR(FIND(Campaigns!$Q$4, $B1090), ""))</f>
        <v/>
      </c>
      <c r="M1090" s="73" t="str">
        <f t="shared" si="155"/>
        <v/>
      </c>
      <c r="N1090" s="74" t="str">
        <f t="shared" si="156"/>
        <v/>
      </c>
      <c r="O1090" s="22" t="str">
        <f t="shared" si="157"/>
        <v/>
      </c>
      <c r="Q1090" s="20" t="str">
        <f t="shared" si="163"/>
        <v/>
      </c>
      <c r="R1090" s="21" t="str">
        <f t="shared" si="164"/>
        <v/>
      </c>
      <c r="S1090" s="21" t="str">
        <f t="shared" si="164"/>
        <v/>
      </c>
      <c r="T1090" s="21" t="str">
        <f t="shared" si="164"/>
        <v/>
      </c>
      <c r="U1090" s="21" t="str">
        <f t="shared" si="164"/>
        <v/>
      </c>
      <c r="V1090" s="21" t="str">
        <f t="shared" si="164"/>
        <v/>
      </c>
      <c r="W1090" s="21" t="str">
        <f t="shared" si="164"/>
        <v/>
      </c>
      <c r="X1090" s="21" t="str">
        <f t="shared" si="164"/>
        <v/>
      </c>
      <c r="Y1090" s="21" t="str">
        <f t="shared" si="164"/>
        <v/>
      </c>
      <c r="Z1090" s="21" t="str">
        <f t="shared" si="164"/>
        <v/>
      </c>
      <c r="AA1090" s="21" t="str">
        <f t="shared" si="164"/>
        <v/>
      </c>
      <c r="AB1090" s="38" t="str">
        <f t="shared" si="164"/>
        <v/>
      </c>
      <c r="AD1090" s="36" t="str">
        <f>IF($N1090="", "", IFERROR(INDEX(Campaigns!$D$11:$D$380, MATCH($N1090, Campaigns!$E$11:$E$380, 0)), ""))</f>
        <v/>
      </c>
      <c r="AE1090" s="38" t="str">
        <f>IF(COUNTIF($Q1090:$AB1090, "X")=0, "", IFERROR(INDEX('Intro &amp; Setup'!$T$17:$T$28, MATCH(INDEX($Q$10:$AB$10, $AC1090, MATCH("X", $Q1090:$AB1090, 0)), 'Intro &amp; Setup'!$AA$17:$AA$28, 0)), ""))</f>
        <v/>
      </c>
      <c r="AG1090" s="84" t="str">
        <f t="shared" si="158"/>
        <v/>
      </c>
      <c r="AI1090" s="36">
        <f t="shared" si="159"/>
        <v>0</v>
      </c>
      <c r="AK1090" s="36" t="str">
        <f t="shared" si="160"/>
        <v/>
      </c>
    </row>
    <row r="1091" spans="1:37" x14ac:dyDescent="0.25">
      <c r="A1091" s="34"/>
      <c r="B1091" s="55"/>
      <c r="C1091" s="56"/>
      <c r="D1091" s="56"/>
      <c r="E1091" s="56"/>
      <c r="F1091" s="56"/>
      <c r="G1091" s="57"/>
      <c r="H1091" s="57"/>
      <c r="I1091" s="58"/>
      <c r="J1091" s="34"/>
      <c r="L1091" s="36" t="str">
        <f>IF($B1091="", "", IFERROR(FIND(Campaigns!$Q$4, $B1091), ""))</f>
        <v/>
      </c>
      <c r="M1091" s="73" t="str">
        <f t="shared" si="155"/>
        <v/>
      </c>
      <c r="N1091" s="74" t="str">
        <f t="shared" si="156"/>
        <v/>
      </c>
      <c r="O1091" s="22" t="str">
        <f t="shared" si="157"/>
        <v/>
      </c>
      <c r="Q1091" s="20" t="str">
        <f t="shared" si="163"/>
        <v/>
      </c>
      <c r="R1091" s="21" t="str">
        <f t="shared" si="164"/>
        <v/>
      </c>
      <c r="S1091" s="21" t="str">
        <f t="shared" si="164"/>
        <v/>
      </c>
      <c r="T1091" s="21" t="str">
        <f t="shared" si="164"/>
        <v/>
      </c>
      <c r="U1091" s="21" t="str">
        <f t="shared" si="164"/>
        <v/>
      </c>
      <c r="V1091" s="21" t="str">
        <f t="shared" si="164"/>
        <v/>
      </c>
      <c r="W1091" s="21" t="str">
        <f t="shared" si="164"/>
        <v/>
      </c>
      <c r="X1091" s="21" t="str">
        <f t="shared" si="164"/>
        <v/>
      </c>
      <c r="Y1091" s="21" t="str">
        <f t="shared" si="164"/>
        <v/>
      </c>
      <c r="Z1091" s="21" t="str">
        <f t="shared" si="164"/>
        <v/>
      </c>
      <c r="AA1091" s="21" t="str">
        <f t="shared" si="164"/>
        <v/>
      </c>
      <c r="AB1091" s="38" t="str">
        <f t="shared" si="164"/>
        <v/>
      </c>
      <c r="AD1091" s="36" t="str">
        <f>IF($N1091="", "", IFERROR(INDEX(Campaigns!$D$11:$D$380, MATCH($N1091, Campaigns!$E$11:$E$380, 0)), ""))</f>
        <v/>
      </c>
      <c r="AE1091" s="38" t="str">
        <f>IF(COUNTIF($Q1091:$AB1091, "X")=0, "", IFERROR(INDEX('Intro &amp; Setup'!$T$17:$T$28, MATCH(INDEX($Q$10:$AB$10, $AC1091, MATCH("X", $Q1091:$AB1091, 0)), 'Intro &amp; Setup'!$AA$17:$AA$28, 0)), ""))</f>
        <v/>
      </c>
      <c r="AG1091" s="84" t="str">
        <f t="shared" si="158"/>
        <v/>
      </c>
      <c r="AI1091" s="36">
        <f t="shared" si="159"/>
        <v>0</v>
      </c>
      <c r="AK1091" s="36" t="str">
        <f t="shared" si="160"/>
        <v/>
      </c>
    </row>
    <row r="1092" spans="1:37" x14ac:dyDescent="0.25">
      <c r="A1092" s="34"/>
      <c r="B1092" s="55"/>
      <c r="C1092" s="56"/>
      <c r="D1092" s="56"/>
      <c r="E1092" s="56"/>
      <c r="F1092" s="56"/>
      <c r="G1092" s="57"/>
      <c r="H1092" s="57"/>
      <c r="I1092" s="58"/>
      <c r="J1092" s="34"/>
      <c r="L1092" s="36" t="str">
        <f>IF($B1092="", "", IFERROR(FIND(Campaigns!$Q$4, $B1092), ""))</f>
        <v/>
      </c>
      <c r="M1092" s="73" t="str">
        <f t="shared" si="155"/>
        <v/>
      </c>
      <c r="N1092" s="74" t="str">
        <f t="shared" si="156"/>
        <v/>
      </c>
      <c r="O1092" s="22" t="str">
        <f t="shared" si="157"/>
        <v/>
      </c>
      <c r="Q1092" s="20" t="str">
        <f t="shared" si="163"/>
        <v/>
      </c>
      <c r="R1092" s="21" t="str">
        <f t="shared" si="164"/>
        <v/>
      </c>
      <c r="S1092" s="21" t="str">
        <f t="shared" si="164"/>
        <v/>
      </c>
      <c r="T1092" s="21" t="str">
        <f t="shared" si="164"/>
        <v/>
      </c>
      <c r="U1092" s="21" t="str">
        <f t="shared" si="164"/>
        <v/>
      </c>
      <c r="V1092" s="21" t="str">
        <f t="shared" si="164"/>
        <v/>
      </c>
      <c r="W1092" s="21" t="str">
        <f t="shared" si="164"/>
        <v/>
      </c>
      <c r="X1092" s="21" t="str">
        <f t="shared" si="164"/>
        <v/>
      </c>
      <c r="Y1092" s="21" t="str">
        <f t="shared" si="164"/>
        <v/>
      </c>
      <c r="Z1092" s="21" t="str">
        <f t="shared" si="164"/>
        <v/>
      </c>
      <c r="AA1092" s="21" t="str">
        <f t="shared" si="164"/>
        <v/>
      </c>
      <c r="AB1092" s="38" t="str">
        <f t="shared" si="164"/>
        <v/>
      </c>
      <c r="AD1092" s="36" t="str">
        <f>IF($N1092="", "", IFERROR(INDEX(Campaigns!$D$11:$D$380, MATCH($N1092, Campaigns!$E$11:$E$380, 0)), ""))</f>
        <v/>
      </c>
      <c r="AE1092" s="38" t="str">
        <f>IF(COUNTIF($Q1092:$AB1092, "X")=0, "", IFERROR(INDEX('Intro &amp; Setup'!$T$17:$T$28, MATCH(INDEX($Q$10:$AB$10, $AC1092, MATCH("X", $Q1092:$AB1092, 0)), 'Intro &amp; Setup'!$AA$17:$AA$28, 0)), ""))</f>
        <v/>
      </c>
      <c r="AG1092" s="84" t="str">
        <f t="shared" si="158"/>
        <v/>
      </c>
      <c r="AI1092" s="36">
        <f t="shared" si="159"/>
        <v>0</v>
      </c>
      <c r="AK1092" s="36" t="str">
        <f t="shared" si="160"/>
        <v/>
      </c>
    </row>
    <row r="1093" spans="1:37" x14ac:dyDescent="0.25">
      <c r="A1093" s="34"/>
      <c r="B1093" s="55"/>
      <c r="C1093" s="56"/>
      <c r="D1093" s="56"/>
      <c r="E1093" s="56"/>
      <c r="F1093" s="56"/>
      <c r="G1093" s="57"/>
      <c r="H1093" s="57"/>
      <c r="I1093" s="58"/>
      <c r="J1093" s="34"/>
      <c r="L1093" s="36" t="str">
        <f>IF($B1093="", "", IFERROR(FIND(Campaigns!$Q$4, $B1093), ""))</f>
        <v/>
      </c>
      <c r="M1093" s="73" t="str">
        <f t="shared" si="155"/>
        <v/>
      </c>
      <c r="N1093" s="74" t="str">
        <f t="shared" si="156"/>
        <v/>
      </c>
      <c r="O1093" s="22" t="str">
        <f t="shared" si="157"/>
        <v/>
      </c>
      <c r="Q1093" s="20" t="str">
        <f t="shared" si="163"/>
        <v/>
      </c>
      <c r="R1093" s="21" t="str">
        <f t="shared" si="164"/>
        <v/>
      </c>
      <c r="S1093" s="21" t="str">
        <f t="shared" si="164"/>
        <v/>
      </c>
      <c r="T1093" s="21" t="str">
        <f t="shared" si="164"/>
        <v/>
      </c>
      <c r="U1093" s="21" t="str">
        <f t="shared" si="164"/>
        <v/>
      </c>
      <c r="V1093" s="21" t="str">
        <f t="shared" si="164"/>
        <v/>
      </c>
      <c r="W1093" s="21" t="str">
        <f t="shared" si="164"/>
        <v/>
      </c>
      <c r="X1093" s="21" t="str">
        <f t="shared" si="164"/>
        <v/>
      </c>
      <c r="Y1093" s="21" t="str">
        <f t="shared" si="164"/>
        <v/>
      </c>
      <c r="Z1093" s="21" t="str">
        <f t="shared" si="164"/>
        <v/>
      </c>
      <c r="AA1093" s="21" t="str">
        <f t="shared" si="164"/>
        <v/>
      </c>
      <c r="AB1093" s="38" t="str">
        <f t="shared" si="164"/>
        <v/>
      </c>
      <c r="AD1093" s="36" t="str">
        <f>IF($N1093="", "", IFERROR(INDEX(Campaigns!$D$11:$D$380, MATCH($N1093, Campaigns!$E$11:$E$380, 0)), ""))</f>
        <v/>
      </c>
      <c r="AE1093" s="38" t="str">
        <f>IF(COUNTIF($Q1093:$AB1093, "X")=0, "", IFERROR(INDEX('Intro &amp; Setup'!$T$17:$T$28, MATCH(INDEX($Q$10:$AB$10, $AC1093, MATCH("X", $Q1093:$AB1093, 0)), 'Intro &amp; Setup'!$AA$17:$AA$28, 0)), ""))</f>
        <v/>
      </c>
      <c r="AG1093" s="84" t="str">
        <f t="shared" si="158"/>
        <v/>
      </c>
      <c r="AI1093" s="36">
        <f t="shared" si="159"/>
        <v>0</v>
      </c>
      <c r="AK1093" s="36" t="str">
        <f t="shared" si="160"/>
        <v/>
      </c>
    </row>
    <row r="1094" spans="1:37" x14ac:dyDescent="0.25">
      <c r="A1094" s="34"/>
      <c r="B1094" s="55"/>
      <c r="C1094" s="56"/>
      <c r="D1094" s="56"/>
      <c r="E1094" s="56"/>
      <c r="F1094" s="56"/>
      <c r="G1094" s="57"/>
      <c r="H1094" s="57"/>
      <c r="I1094" s="58"/>
      <c r="J1094" s="34"/>
      <c r="L1094" s="36" t="str">
        <f>IF($B1094="", "", IFERROR(FIND(Campaigns!$Q$4, $B1094), ""))</f>
        <v/>
      </c>
      <c r="M1094" s="73" t="str">
        <f t="shared" si="155"/>
        <v/>
      </c>
      <c r="N1094" s="74" t="str">
        <f t="shared" si="156"/>
        <v/>
      </c>
      <c r="O1094" s="22" t="str">
        <f t="shared" si="157"/>
        <v/>
      </c>
      <c r="Q1094" s="20" t="str">
        <f t="shared" si="163"/>
        <v/>
      </c>
      <c r="R1094" s="21" t="str">
        <f t="shared" si="164"/>
        <v/>
      </c>
      <c r="S1094" s="21" t="str">
        <f t="shared" si="164"/>
        <v/>
      </c>
      <c r="T1094" s="21" t="str">
        <f t="shared" si="164"/>
        <v/>
      </c>
      <c r="U1094" s="21" t="str">
        <f t="shared" si="164"/>
        <v/>
      </c>
      <c r="V1094" s="21" t="str">
        <f t="shared" si="164"/>
        <v/>
      </c>
      <c r="W1094" s="21" t="str">
        <f t="shared" si="164"/>
        <v/>
      </c>
      <c r="X1094" s="21" t="str">
        <f t="shared" si="164"/>
        <v/>
      </c>
      <c r="Y1094" s="21" t="str">
        <f t="shared" si="164"/>
        <v/>
      </c>
      <c r="Z1094" s="21" t="str">
        <f t="shared" si="164"/>
        <v/>
      </c>
      <c r="AA1094" s="21" t="str">
        <f t="shared" si="164"/>
        <v/>
      </c>
      <c r="AB1094" s="38" t="str">
        <f t="shared" si="164"/>
        <v/>
      </c>
      <c r="AD1094" s="36" t="str">
        <f>IF($N1094="", "", IFERROR(INDEX(Campaigns!$D$11:$D$380, MATCH($N1094, Campaigns!$E$11:$E$380, 0)), ""))</f>
        <v/>
      </c>
      <c r="AE1094" s="38" t="str">
        <f>IF(COUNTIF($Q1094:$AB1094, "X")=0, "", IFERROR(INDEX('Intro &amp; Setup'!$T$17:$T$28, MATCH(INDEX($Q$10:$AB$10, $AC1094, MATCH("X", $Q1094:$AB1094, 0)), 'Intro &amp; Setup'!$AA$17:$AA$28, 0)), ""))</f>
        <v/>
      </c>
      <c r="AG1094" s="84" t="str">
        <f t="shared" si="158"/>
        <v/>
      </c>
      <c r="AI1094" s="36">
        <f t="shared" si="159"/>
        <v>0</v>
      </c>
      <c r="AK1094" s="36" t="str">
        <f t="shared" si="160"/>
        <v/>
      </c>
    </row>
    <row r="1095" spans="1:37" x14ac:dyDescent="0.25">
      <c r="A1095" s="34"/>
      <c r="B1095" s="55"/>
      <c r="C1095" s="56"/>
      <c r="D1095" s="56"/>
      <c r="E1095" s="56"/>
      <c r="F1095" s="56"/>
      <c r="G1095" s="57"/>
      <c r="H1095" s="57"/>
      <c r="I1095" s="58"/>
      <c r="J1095" s="34"/>
      <c r="L1095" s="36" t="str">
        <f>IF($B1095="", "", IFERROR(FIND(Campaigns!$Q$4, $B1095), ""))</f>
        <v/>
      </c>
      <c r="M1095" s="73" t="str">
        <f t="shared" si="155"/>
        <v/>
      </c>
      <c r="N1095" s="74" t="str">
        <f t="shared" si="156"/>
        <v/>
      </c>
      <c r="O1095" s="22" t="str">
        <f t="shared" si="157"/>
        <v/>
      </c>
      <c r="Q1095" s="20" t="str">
        <f t="shared" si="163"/>
        <v/>
      </c>
      <c r="R1095" s="21" t="str">
        <f t="shared" si="164"/>
        <v/>
      </c>
      <c r="S1095" s="21" t="str">
        <f t="shared" si="164"/>
        <v/>
      </c>
      <c r="T1095" s="21" t="str">
        <f t="shared" si="164"/>
        <v/>
      </c>
      <c r="U1095" s="21" t="str">
        <f t="shared" si="164"/>
        <v/>
      </c>
      <c r="V1095" s="21" t="str">
        <f t="shared" si="164"/>
        <v/>
      </c>
      <c r="W1095" s="21" t="str">
        <f t="shared" si="164"/>
        <v/>
      </c>
      <c r="X1095" s="21" t="str">
        <f t="shared" si="164"/>
        <v/>
      </c>
      <c r="Y1095" s="21" t="str">
        <f t="shared" si="164"/>
        <v/>
      </c>
      <c r="Z1095" s="21" t="str">
        <f t="shared" si="164"/>
        <v/>
      </c>
      <c r="AA1095" s="21" t="str">
        <f t="shared" si="164"/>
        <v/>
      </c>
      <c r="AB1095" s="38" t="str">
        <f t="shared" si="164"/>
        <v/>
      </c>
      <c r="AD1095" s="36" t="str">
        <f>IF($N1095="", "", IFERROR(INDEX(Campaigns!$D$11:$D$380, MATCH($N1095, Campaigns!$E$11:$E$380, 0)), ""))</f>
        <v/>
      </c>
      <c r="AE1095" s="38" t="str">
        <f>IF(COUNTIF($Q1095:$AB1095, "X")=0, "", IFERROR(INDEX('Intro &amp; Setup'!$T$17:$T$28, MATCH(INDEX($Q$10:$AB$10, $AC1095, MATCH("X", $Q1095:$AB1095, 0)), 'Intro &amp; Setup'!$AA$17:$AA$28, 0)), ""))</f>
        <v/>
      </c>
      <c r="AG1095" s="84" t="str">
        <f t="shared" si="158"/>
        <v/>
      </c>
      <c r="AI1095" s="36">
        <f t="shared" si="159"/>
        <v>0</v>
      </c>
      <c r="AK1095" s="36" t="str">
        <f t="shared" si="160"/>
        <v/>
      </c>
    </row>
    <row r="1096" spans="1:37" x14ac:dyDescent="0.25">
      <c r="A1096" s="34"/>
      <c r="B1096" s="55"/>
      <c r="C1096" s="56"/>
      <c r="D1096" s="56"/>
      <c r="E1096" s="56"/>
      <c r="F1096" s="56"/>
      <c r="G1096" s="57"/>
      <c r="H1096" s="57"/>
      <c r="I1096" s="58"/>
      <c r="J1096" s="34"/>
      <c r="L1096" s="36" t="str">
        <f>IF($B1096="", "", IFERROR(FIND(Campaigns!$Q$4, $B1096), ""))</f>
        <v/>
      </c>
      <c r="M1096" s="73" t="str">
        <f t="shared" si="155"/>
        <v/>
      </c>
      <c r="N1096" s="74" t="str">
        <f t="shared" si="156"/>
        <v/>
      </c>
      <c r="O1096" s="22" t="str">
        <f t="shared" si="157"/>
        <v/>
      </c>
      <c r="Q1096" s="20" t="str">
        <f t="shared" si="163"/>
        <v/>
      </c>
      <c r="R1096" s="21" t="str">
        <f t="shared" si="164"/>
        <v/>
      </c>
      <c r="S1096" s="21" t="str">
        <f t="shared" si="164"/>
        <v/>
      </c>
      <c r="T1096" s="21" t="str">
        <f t="shared" si="164"/>
        <v/>
      </c>
      <c r="U1096" s="21" t="str">
        <f t="shared" si="164"/>
        <v/>
      </c>
      <c r="V1096" s="21" t="str">
        <f t="shared" si="164"/>
        <v/>
      </c>
      <c r="W1096" s="21" t="str">
        <f t="shared" si="164"/>
        <v/>
      </c>
      <c r="X1096" s="21" t="str">
        <f t="shared" si="164"/>
        <v/>
      </c>
      <c r="Y1096" s="21" t="str">
        <f t="shared" si="164"/>
        <v/>
      </c>
      <c r="Z1096" s="21" t="str">
        <f t="shared" si="164"/>
        <v/>
      </c>
      <c r="AA1096" s="21" t="str">
        <f t="shared" si="164"/>
        <v/>
      </c>
      <c r="AB1096" s="38" t="str">
        <f t="shared" si="164"/>
        <v/>
      </c>
      <c r="AD1096" s="36" t="str">
        <f>IF($N1096="", "", IFERROR(INDEX(Campaigns!$D$11:$D$380, MATCH($N1096, Campaigns!$E$11:$E$380, 0)), ""))</f>
        <v/>
      </c>
      <c r="AE1096" s="38" t="str">
        <f>IF(COUNTIF($Q1096:$AB1096, "X")=0, "", IFERROR(INDEX('Intro &amp; Setup'!$T$17:$T$28, MATCH(INDEX($Q$10:$AB$10, $AC1096, MATCH("X", $Q1096:$AB1096, 0)), 'Intro &amp; Setup'!$AA$17:$AA$28, 0)), ""))</f>
        <v/>
      </c>
      <c r="AG1096" s="84" t="str">
        <f t="shared" si="158"/>
        <v/>
      </c>
      <c r="AI1096" s="36">
        <f t="shared" si="159"/>
        <v>0</v>
      </c>
      <c r="AK1096" s="36" t="str">
        <f t="shared" si="160"/>
        <v/>
      </c>
    </row>
    <row r="1097" spans="1:37" x14ac:dyDescent="0.25">
      <c r="A1097" s="34"/>
      <c r="B1097" s="55"/>
      <c r="C1097" s="56"/>
      <c r="D1097" s="56"/>
      <c r="E1097" s="56"/>
      <c r="F1097" s="56"/>
      <c r="G1097" s="57"/>
      <c r="H1097" s="57"/>
      <c r="I1097" s="58"/>
      <c r="J1097" s="34"/>
      <c r="L1097" s="36" t="str">
        <f>IF($B1097="", "", IFERROR(FIND(Campaigns!$Q$4, $B1097), ""))</f>
        <v/>
      </c>
      <c r="M1097" s="73" t="str">
        <f t="shared" si="155"/>
        <v/>
      </c>
      <c r="N1097" s="74" t="str">
        <f t="shared" si="156"/>
        <v/>
      </c>
      <c r="O1097" s="22" t="str">
        <f t="shared" si="157"/>
        <v/>
      </c>
      <c r="Q1097" s="20" t="str">
        <f t="shared" si="163"/>
        <v/>
      </c>
      <c r="R1097" s="21" t="str">
        <f t="shared" si="164"/>
        <v/>
      </c>
      <c r="S1097" s="21" t="str">
        <f t="shared" si="164"/>
        <v/>
      </c>
      <c r="T1097" s="21" t="str">
        <f t="shared" si="164"/>
        <v/>
      </c>
      <c r="U1097" s="21" t="str">
        <f t="shared" si="164"/>
        <v/>
      </c>
      <c r="V1097" s="21" t="str">
        <f t="shared" si="164"/>
        <v/>
      </c>
      <c r="W1097" s="21" t="str">
        <f t="shared" si="164"/>
        <v/>
      </c>
      <c r="X1097" s="21" t="str">
        <f t="shared" si="164"/>
        <v/>
      </c>
      <c r="Y1097" s="21" t="str">
        <f t="shared" si="164"/>
        <v/>
      </c>
      <c r="Z1097" s="21" t="str">
        <f t="shared" si="164"/>
        <v/>
      </c>
      <c r="AA1097" s="21" t="str">
        <f t="shared" si="164"/>
        <v/>
      </c>
      <c r="AB1097" s="38" t="str">
        <f t="shared" si="164"/>
        <v/>
      </c>
      <c r="AD1097" s="36" t="str">
        <f>IF($N1097="", "", IFERROR(INDEX(Campaigns!$D$11:$D$380, MATCH($N1097, Campaigns!$E$11:$E$380, 0)), ""))</f>
        <v/>
      </c>
      <c r="AE1097" s="38" t="str">
        <f>IF(COUNTIF($Q1097:$AB1097, "X")=0, "", IFERROR(INDEX('Intro &amp; Setup'!$T$17:$T$28, MATCH(INDEX($Q$10:$AB$10, $AC1097, MATCH("X", $Q1097:$AB1097, 0)), 'Intro &amp; Setup'!$AA$17:$AA$28, 0)), ""))</f>
        <v/>
      </c>
      <c r="AG1097" s="84" t="str">
        <f t="shared" si="158"/>
        <v/>
      </c>
      <c r="AI1097" s="36">
        <f t="shared" si="159"/>
        <v>0</v>
      </c>
      <c r="AK1097" s="36" t="str">
        <f t="shared" si="160"/>
        <v/>
      </c>
    </row>
    <row r="1098" spans="1:37" x14ac:dyDescent="0.25">
      <c r="A1098" s="34"/>
      <c r="B1098" s="55"/>
      <c r="C1098" s="56"/>
      <c r="D1098" s="56"/>
      <c r="E1098" s="56"/>
      <c r="F1098" s="56"/>
      <c r="G1098" s="57"/>
      <c r="H1098" s="57"/>
      <c r="I1098" s="58"/>
      <c r="J1098" s="34"/>
      <c r="L1098" s="36" t="str">
        <f>IF($B1098="", "", IFERROR(FIND(Campaigns!$Q$4, $B1098), ""))</f>
        <v/>
      </c>
      <c r="M1098" s="73" t="str">
        <f t="shared" si="155"/>
        <v/>
      </c>
      <c r="N1098" s="74" t="str">
        <f t="shared" si="156"/>
        <v/>
      </c>
      <c r="O1098" s="22" t="str">
        <f t="shared" si="157"/>
        <v/>
      </c>
      <c r="Q1098" s="20" t="str">
        <f t="shared" si="163"/>
        <v/>
      </c>
      <c r="R1098" s="21" t="str">
        <f t="shared" si="164"/>
        <v/>
      </c>
      <c r="S1098" s="21" t="str">
        <f t="shared" si="164"/>
        <v/>
      </c>
      <c r="T1098" s="21" t="str">
        <f t="shared" si="164"/>
        <v/>
      </c>
      <c r="U1098" s="21" t="str">
        <f t="shared" si="164"/>
        <v/>
      </c>
      <c r="V1098" s="21" t="str">
        <f t="shared" si="164"/>
        <v/>
      </c>
      <c r="W1098" s="21" t="str">
        <f t="shared" si="164"/>
        <v/>
      </c>
      <c r="X1098" s="21" t="str">
        <f t="shared" si="164"/>
        <v/>
      </c>
      <c r="Y1098" s="21" t="str">
        <f t="shared" si="164"/>
        <v/>
      </c>
      <c r="Z1098" s="21" t="str">
        <f t="shared" si="164"/>
        <v/>
      </c>
      <c r="AA1098" s="21" t="str">
        <f t="shared" si="164"/>
        <v/>
      </c>
      <c r="AB1098" s="38" t="str">
        <f t="shared" si="164"/>
        <v/>
      </c>
      <c r="AD1098" s="36" t="str">
        <f>IF($N1098="", "", IFERROR(INDEX(Campaigns!$D$11:$D$380, MATCH($N1098, Campaigns!$E$11:$E$380, 0)), ""))</f>
        <v/>
      </c>
      <c r="AE1098" s="38" t="str">
        <f>IF(COUNTIF($Q1098:$AB1098, "X")=0, "", IFERROR(INDEX('Intro &amp; Setup'!$T$17:$T$28, MATCH(INDEX($Q$10:$AB$10, $AC1098, MATCH("X", $Q1098:$AB1098, 0)), 'Intro &amp; Setup'!$AA$17:$AA$28, 0)), ""))</f>
        <v/>
      </c>
      <c r="AG1098" s="84" t="str">
        <f t="shared" si="158"/>
        <v/>
      </c>
      <c r="AI1098" s="36">
        <f t="shared" si="159"/>
        <v>0</v>
      </c>
      <c r="AK1098" s="36" t="str">
        <f t="shared" si="160"/>
        <v/>
      </c>
    </row>
    <row r="1099" spans="1:37" x14ac:dyDescent="0.25">
      <c r="A1099" s="34"/>
      <c r="B1099" s="55"/>
      <c r="C1099" s="56"/>
      <c r="D1099" s="56"/>
      <c r="E1099" s="56"/>
      <c r="F1099" s="56"/>
      <c r="G1099" s="57"/>
      <c r="H1099" s="57"/>
      <c r="I1099" s="58"/>
      <c r="J1099" s="34"/>
      <c r="L1099" s="36" t="str">
        <f>IF($B1099="", "", IFERROR(FIND(Campaigns!$Q$4, $B1099), ""))</f>
        <v/>
      </c>
      <c r="M1099" s="73" t="str">
        <f t="shared" si="155"/>
        <v/>
      </c>
      <c r="N1099" s="74" t="str">
        <f t="shared" si="156"/>
        <v/>
      </c>
      <c r="O1099" s="22" t="str">
        <f t="shared" si="157"/>
        <v/>
      </c>
      <c r="Q1099" s="20" t="str">
        <f t="shared" si="163"/>
        <v/>
      </c>
      <c r="R1099" s="21" t="str">
        <f t="shared" si="164"/>
        <v/>
      </c>
      <c r="S1099" s="21" t="str">
        <f t="shared" si="164"/>
        <v/>
      </c>
      <c r="T1099" s="21" t="str">
        <f t="shared" si="164"/>
        <v/>
      </c>
      <c r="U1099" s="21" t="str">
        <f t="shared" si="164"/>
        <v/>
      </c>
      <c r="V1099" s="21" t="str">
        <f t="shared" si="164"/>
        <v/>
      </c>
      <c r="W1099" s="21" t="str">
        <f t="shared" si="164"/>
        <v/>
      </c>
      <c r="X1099" s="21" t="str">
        <f t="shared" si="164"/>
        <v/>
      </c>
      <c r="Y1099" s="21" t="str">
        <f t="shared" si="164"/>
        <v/>
      </c>
      <c r="Z1099" s="21" t="str">
        <f t="shared" si="164"/>
        <v/>
      </c>
      <c r="AA1099" s="21" t="str">
        <f t="shared" si="164"/>
        <v/>
      </c>
      <c r="AB1099" s="38" t="str">
        <f t="shared" si="164"/>
        <v/>
      </c>
      <c r="AD1099" s="36" t="str">
        <f>IF($N1099="", "", IFERROR(INDEX(Campaigns!$D$11:$D$380, MATCH($N1099, Campaigns!$E$11:$E$380, 0)), ""))</f>
        <v/>
      </c>
      <c r="AE1099" s="38" t="str">
        <f>IF(COUNTIF($Q1099:$AB1099, "X")=0, "", IFERROR(INDEX('Intro &amp; Setup'!$T$17:$T$28, MATCH(INDEX($Q$10:$AB$10, $AC1099, MATCH("X", $Q1099:$AB1099, 0)), 'Intro &amp; Setup'!$AA$17:$AA$28, 0)), ""))</f>
        <v/>
      </c>
      <c r="AG1099" s="84" t="str">
        <f t="shared" si="158"/>
        <v/>
      </c>
      <c r="AI1099" s="36">
        <f t="shared" si="159"/>
        <v>0</v>
      </c>
      <c r="AK1099" s="36" t="str">
        <f t="shared" si="160"/>
        <v/>
      </c>
    </row>
    <row r="1100" spans="1:37" x14ac:dyDescent="0.25">
      <c r="A1100" s="34"/>
      <c r="B1100" s="55"/>
      <c r="C1100" s="56"/>
      <c r="D1100" s="56"/>
      <c r="E1100" s="56"/>
      <c r="F1100" s="56"/>
      <c r="G1100" s="57"/>
      <c r="H1100" s="57"/>
      <c r="I1100" s="58"/>
      <c r="J1100" s="34"/>
      <c r="L1100" s="36" t="str">
        <f>IF($B1100="", "", IFERROR(FIND(Campaigns!$Q$4, $B1100), ""))</f>
        <v/>
      </c>
      <c r="M1100" s="73" t="str">
        <f t="shared" ref="M1100:M1163" si="165">IFERROR(REPLACE($B1100, 1, $L1100+$L$9-1, ""), "")</f>
        <v/>
      </c>
      <c r="N1100" s="74" t="str">
        <f t="shared" ref="N1100:N1163" si="166">IFERROR(LEFT($M1100, FIND("-", $M1100)-1), "")</f>
        <v/>
      </c>
      <c r="O1100" s="22" t="str">
        <f t="shared" ref="O1100:O1163" si="167">IFERROR(REPLACE($M1100, 1, FIND("-", $M1100), ""), "")</f>
        <v/>
      </c>
      <c r="Q1100" s="20" t="str">
        <f t="shared" si="163"/>
        <v/>
      </c>
      <c r="R1100" s="21" t="str">
        <f t="shared" si="164"/>
        <v/>
      </c>
      <c r="S1100" s="21" t="str">
        <f t="shared" si="164"/>
        <v/>
      </c>
      <c r="T1100" s="21" t="str">
        <f t="shared" si="164"/>
        <v/>
      </c>
      <c r="U1100" s="21" t="str">
        <f t="shared" si="164"/>
        <v/>
      </c>
      <c r="V1100" s="21" t="str">
        <f t="shared" si="164"/>
        <v/>
      </c>
      <c r="W1100" s="21" t="str">
        <f t="shared" si="164"/>
        <v/>
      </c>
      <c r="X1100" s="21" t="str">
        <f t="shared" si="164"/>
        <v/>
      </c>
      <c r="Y1100" s="21" t="str">
        <f t="shared" si="164"/>
        <v/>
      </c>
      <c r="Z1100" s="21" t="str">
        <f t="shared" si="164"/>
        <v/>
      </c>
      <c r="AA1100" s="21" t="str">
        <f t="shared" si="164"/>
        <v/>
      </c>
      <c r="AB1100" s="38" t="str">
        <f t="shared" si="164"/>
        <v/>
      </c>
      <c r="AD1100" s="36" t="str">
        <f>IF($N1100="", "", IFERROR(INDEX(Campaigns!$D$11:$D$380, MATCH($N1100, Campaigns!$E$11:$E$380, 0)), ""))</f>
        <v/>
      </c>
      <c r="AE1100" s="38" t="str">
        <f>IF(COUNTIF($Q1100:$AB1100, "X")=0, "", IFERROR(INDEX('Intro &amp; Setup'!$T$17:$T$28, MATCH(INDEX($Q$10:$AB$10, $AC1100, MATCH("X", $Q1100:$AB1100, 0)), 'Intro &amp; Setup'!$AA$17:$AA$28, 0)), ""))</f>
        <v/>
      </c>
      <c r="AG1100" s="84" t="str">
        <f t="shared" ref="AG1100:AG1163" si="168">IF(OR($AD1100="", $AE1100=""), "", _xlfn.CONCAT($AD1100, "-", $AE1100))</f>
        <v/>
      </c>
      <c r="AI1100" s="36">
        <f t="shared" ref="AI1100:AI1163" si="169">IF($AI$4=$AI$6, $C1100, IF($AI$4=$AI$7, $D1100, IF($AI$4=$AI$8, $F1100, "")))</f>
        <v>0</v>
      </c>
      <c r="AK1100" s="36" t="str">
        <f t="shared" ref="AK1100:AK1163" si="170">IF($AG1100="", "", "X")</f>
        <v/>
      </c>
    </row>
    <row r="1101" spans="1:37" x14ac:dyDescent="0.25">
      <c r="A1101" s="34"/>
      <c r="B1101" s="55"/>
      <c r="C1101" s="56"/>
      <c r="D1101" s="56"/>
      <c r="E1101" s="56"/>
      <c r="F1101" s="56"/>
      <c r="G1101" s="57"/>
      <c r="H1101" s="57"/>
      <c r="I1101" s="58"/>
      <c r="J1101" s="34"/>
      <c r="L1101" s="36" t="str">
        <f>IF($B1101="", "", IFERROR(FIND(Campaigns!$Q$4, $B1101), ""))</f>
        <v/>
      </c>
      <c r="M1101" s="73" t="str">
        <f t="shared" si="165"/>
        <v/>
      </c>
      <c r="N1101" s="74" t="str">
        <f t="shared" si="166"/>
        <v/>
      </c>
      <c r="O1101" s="22" t="str">
        <f t="shared" si="167"/>
        <v/>
      </c>
      <c r="Q1101" s="20" t="str">
        <f t="shared" si="163"/>
        <v/>
      </c>
      <c r="R1101" s="21" t="str">
        <f t="shared" si="164"/>
        <v/>
      </c>
      <c r="S1101" s="21" t="str">
        <f t="shared" si="164"/>
        <v/>
      </c>
      <c r="T1101" s="21" t="str">
        <f t="shared" si="164"/>
        <v/>
      </c>
      <c r="U1101" s="21" t="str">
        <f t="shared" si="164"/>
        <v/>
      </c>
      <c r="V1101" s="21" t="str">
        <f t="shared" si="164"/>
        <v/>
      </c>
      <c r="W1101" s="21" t="str">
        <f t="shared" si="164"/>
        <v/>
      </c>
      <c r="X1101" s="21" t="str">
        <f t="shared" si="164"/>
        <v/>
      </c>
      <c r="Y1101" s="21" t="str">
        <f t="shared" si="164"/>
        <v/>
      </c>
      <c r="Z1101" s="21" t="str">
        <f t="shared" si="164"/>
        <v/>
      </c>
      <c r="AA1101" s="21" t="str">
        <f t="shared" si="164"/>
        <v/>
      </c>
      <c r="AB1101" s="38" t="str">
        <f t="shared" si="164"/>
        <v/>
      </c>
      <c r="AD1101" s="36" t="str">
        <f>IF($N1101="", "", IFERROR(INDEX(Campaigns!$D$11:$D$380, MATCH($N1101, Campaigns!$E$11:$E$380, 0)), ""))</f>
        <v/>
      </c>
      <c r="AE1101" s="38" t="str">
        <f>IF(COUNTIF($Q1101:$AB1101, "X")=0, "", IFERROR(INDEX('Intro &amp; Setup'!$T$17:$T$28, MATCH(INDEX($Q$10:$AB$10, $AC1101, MATCH("X", $Q1101:$AB1101, 0)), 'Intro &amp; Setup'!$AA$17:$AA$28, 0)), ""))</f>
        <v/>
      </c>
      <c r="AG1101" s="84" t="str">
        <f t="shared" si="168"/>
        <v/>
      </c>
      <c r="AI1101" s="36">
        <f t="shared" si="169"/>
        <v>0</v>
      </c>
      <c r="AK1101" s="36" t="str">
        <f t="shared" si="170"/>
        <v/>
      </c>
    </row>
    <row r="1102" spans="1:37" x14ac:dyDescent="0.25">
      <c r="A1102" s="34"/>
      <c r="B1102" s="55"/>
      <c r="C1102" s="56"/>
      <c r="D1102" s="56"/>
      <c r="E1102" s="56"/>
      <c r="F1102" s="56"/>
      <c r="G1102" s="57"/>
      <c r="H1102" s="57"/>
      <c r="I1102" s="58"/>
      <c r="J1102" s="34"/>
      <c r="L1102" s="36" t="str">
        <f>IF($B1102="", "", IFERROR(FIND(Campaigns!$Q$4, $B1102), ""))</f>
        <v/>
      </c>
      <c r="M1102" s="73" t="str">
        <f t="shared" si="165"/>
        <v/>
      </c>
      <c r="N1102" s="74" t="str">
        <f t="shared" si="166"/>
        <v/>
      </c>
      <c r="O1102" s="22" t="str">
        <f t="shared" si="167"/>
        <v/>
      </c>
      <c r="Q1102" s="20" t="str">
        <f t="shared" si="163"/>
        <v/>
      </c>
      <c r="R1102" s="21" t="str">
        <f t="shared" si="164"/>
        <v/>
      </c>
      <c r="S1102" s="21" t="str">
        <f t="shared" si="164"/>
        <v/>
      </c>
      <c r="T1102" s="21" t="str">
        <f t="shared" si="164"/>
        <v/>
      </c>
      <c r="U1102" s="21" t="str">
        <f t="shared" si="164"/>
        <v/>
      </c>
      <c r="V1102" s="21" t="str">
        <f t="shared" si="164"/>
        <v/>
      </c>
      <c r="W1102" s="21" t="str">
        <f t="shared" si="164"/>
        <v/>
      </c>
      <c r="X1102" s="21" t="str">
        <f t="shared" si="164"/>
        <v/>
      </c>
      <c r="Y1102" s="21" t="str">
        <f t="shared" si="164"/>
        <v/>
      </c>
      <c r="Z1102" s="21" t="str">
        <f t="shared" si="164"/>
        <v/>
      </c>
      <c r="AA1102" s="21" t="str">
        <f t="shared" si="164"/>
        <v/>
      </c>
      <c r="AB1102" s="38" t="str">
        <f t="shared" si="164"/>
        <v/>
      </c>
      <c r="AD1102" s="36" t="str">
        <f>IF($N1102="", "", IFERROR(INDEX(Campaigns!$D$11:$D$380, MATCH($N1102, Campaigns!$E$11:$E$380, 0)), ""))</f>
        <v/>
      </c>
      <c r="AE1102" s="38" t="str">
        <f>IF(COUNTIF($Q1102:$AB1102, "X")=0, "", IFERROR(INDEX('Intro &amp; Setup'!$T$17:$T$28, MATCH(INDEX($Q$10:$AB$10, $AC1102, MATCH("X", $Q1102:$AB1102, 0)), 'Intro &amp; Setup'!$AA$17:$AA$28, 0)), ""))</f>
        <v/>
      </c>
      <c r="AG1102" s="84" t="str">
        <f t="shared" si="168"/>
        <v/>
      </c>
      <c r="AI1102" s="36">
        <f t="shared" si="169"/>
        <v>0</v>
      </c>
      <c r="AK1102" s="36" t="str">
        <f t="shared" si="170"/>
        <v/>
      </c>
    </row>
    <row r="1103" spans="1:37" x14ac:dyDescent="0.25">
      <c r="A1103" s="34"/>
      <c r="B1103" s="55"/>
      <c r="C1103" s="56"/>
      <c r="D1103" s="56"/>
      <c r="E1103" s="56"/>
      <c r="F1103" s="56"/>
      <c r="G1103" s="57"/>
      <c r="H1103" s="57"/>
      <c r="I1103" s="58"/>
      <c r="J1103" s="34"/>
      <c r="L1103" s="36" t="str">
        <f>IF($B1103="", "", IFERROR(FIND(Campaigns!$Q$4, $B1103), ""))</f>
        <v/>
      </c>
      <c r="M1103" s="73" t="str">
        <f t="shared" si="165"/>
        <v/>
      </c>
      <c r="N1103" s="74" t="str">
        <f t="shared" si="166"/>
        <v/>
      </c>
      <c r="O1103" s="22" t="str">
        <f t="shared" si="167"/>
        <v/>
      </c>
      <c r="Q1103" s="20" t="str">
        <f t="shared" si="163"/>
        <v/>
      </c>
      <c r="R1103" s="21" t="str">
        <f t="shared" si="164"/>
        <v/>
      </c>
      <c r="S1103" s="21" t="str">
        <f t="shared" si="164"/>
        <v/>
      </c>
      <c r="T1103" s="21" t="str">
        <f t="shared" si="164"/>
        <v/>
      </c>
      <c r="U1103" s="21" t="str">
        <f t="shared" si="164"/>
        <v/>
      </c>
      <c r="V1103" s="21" t="str">
        <f t="shared" si="164"/>
        <v/>
      </c>
      <c r="W1103" s="21" t="str">
        <f t="shared" si="164"/>
        <v/>
      </c>
      <c r="X1103" s="21" t="str">
        <f t="shared" si="164"/>
        <v/>
      </c>
      <c r="Y1103" s="21" t="str">
        <f t="shared" si="164"/>
        <v/>
      </c>
      <c r="Z1103" s="21" t="str">
        <f t="shared" si="164"/>
        <v/>
      </c>
      <c r="AA1103" s="21" t="str">
        <f t="shared" si="164"/>
        <v/>
      </c>
      <c r="AB1103" s="38" t="str">
        <f t="shared" si="164"/>
        <v/>
      </c>
      <c r="AD1103" s="36" t="str">
        <f>IF($N1103="", "", IFERROR(INDEX(Campaigns!$D$11:$D$380, MATCH($N1103, Campaigns!$E$11:$E$380, 0)), ""))</f>
        <v/>
      </c>
      <c r="AE1103" s="38" t="str">
        <f>IF(COUNTIF($Q1103:$AB1103, "X")=0, "", IFERROR(INDEX('Intro &amp; Setup'!$T$17:$T$28, MATCH(INDEX($Q$10:$AB$10, $AC1103, MATCH("X", $Q1103:$AB1103, 0)), 'Intro &amp; Setup'!$AA$17:$AA$28, 0)), ""))</f>
        <v/>
      </c>
      <c r="AG1103" s="84" t="str">
        <f t="shared" si="168"/>
        <v/>
      </c>
      <c r="AI1103" s="36">
        <f t="shared" si="169"/>
        <v>0</v>
      </c>
      <c r="AK1103" s="36" t="str">
        <f t="shared" si="170"/>
        <v/>
      </c>
    </row>
    <row r="1104" spans="1:37" x14ac:dyDescent="0.25">
      <c r="A1104" s="34"/>
      <c r="B1104" s="55"/>
      <c r="C1104" s="56"/>
      <c r="D1104" s="56"/>
      <c r="E1104" s="56"/>
      <c r="F1104" s="56"/>
      <c r="G1104" s="57"/>
      <c r="H1104" s="57"/>
      <c r="I1104" s="58"/>
      <c r="J1104" s="34"/>
      <c r="L1104" s="36" t="str">
        <f>IF($B1104="", "", IFERROR(FIND(Campaigns!$Q$4, $B1104), ""))</f>
        <v/>
      </c>
      <c r="M1104" s="73" t="str">
        <f t="shared" si="165"/>
        <v/>
      </c>
      <c r="N1104" s="74" t="str">
        <f t="shared" si="166"/>
        <v/>
      </c>
      <c r="O1104" s="22" t="str">
        <f t="shared" si="167"/>
        <v/>
      </c>
      <c r="Q1104" s="20" t="str">
        <f t="shared" si="163"/>
        <v/>
      </c>
      <c r="R1104" s="21" t="str">
        <f t="shared" si="164"/>
        <v/>
      </c>
      <c r="S1104" s="21" t="str">
        <f t="shared" si="164"/>
        <v/>
      </c>
      <c r="T1104" s="21" t="str">
        <f t="shared" si="164"/>
        <v/>
      </c>
      <c r="U1104" s="21" t="str">
        <f t="shared" si="164"/>
        <v/>
      </c>
      <c r="V1104" s="21" t="str">
        <f t="shared" si="164"/>
        <v/>
      </c>
      <c r="W1104" s="21" t="str">
        <f t="shared" si="164"/>
        <v/>
      </c>
      <c r="X1104" s="21" t="str">
        <f t="shared" si="164"/>
        <v/>
      </c>
      <c r="Y1104" s="21" t="str">
        <f t="shared" si="164"/>
        <v/>
      </c>
      <c r="Z1104" s="21" t="str">
        <f t="shared" si="164"/>
        <v/>
      </c>
      <c r="AA1104" s="21" t="str">
        <f t="shared" si="164"/>
        <v/>
      </c>
      <c r="AB1104" s="38" t="str">
        <f t="shared" si="164"/>
        <v/>
      </c>
      <c r="AD1104" s="36" t="str">
        <f>IF($N1104="", "", IFERROR(INDEX(Campaigns!$D$11:$D$380, MATCH($N1104, Campaigns!$E$11:$E$380, 0)), ""))</f>
        <v/>
      </c>
      <c r="AE1104" s="38" t="str">
        <f>IF(COUNTIF($Q1104:$AB1104, "X")=0, "", IFERROR(INDEX('Intro &amp; Setup'!$T$17:$T$28, MATCH(INDEX($Q$10:$AB$10, $AC1104, MATCH("X", $Q1104:$AB1104, 0)), 'Intro &amp; Setup'!$AA$17:$AA$28, 0)), ""))</f>
        <v/>
      </c>
      <c r="AG1104" s="84" t="str">
        <f t="shared" si="168"/>
        <v/>
      </c>
      <c r="AI1104" s="36">
        <f t="shared" si="169"/>
        <v>0</v>
      </c>
      <c r="AK1104" s="36" t="str">
        <f t="shared" si="170"/>
        <v/>
      </c>
    </row>
    <row r="1105" spans="1:37" x14ac:dyDescent="0.25">
      <c r="A1105" s="34"/>
      <c r="B1105" s="55"/>
      <c r="C1105" s="56"/>
      <c r="D1105" s="56"/>
      <c r="E1105" s="56"/>
      <c r="F1105" s="56"/>
      <c r="G1105" s="57"/>
      <c r="H1105" s="57"/>
      <c r="I1105" s="58"/>
      <c r="J1105" s="34"/>
      <c r="L1105" s="36" t="str">
        <f>IF($B1105="", "", IFERROR(FIND(Campaigns!$Q$4, $B1105), ""))</f>
        <v/>
      </c>
      <c r="M1105" s="73" t="str">
        <f t="shared" si="165"/>
        <v/>
      </c>
      <c r="N1105" s="74" t="str">
        <f t="shared" si="166"/>
        <v/>
      </c>
      <c r="O1105" s="22" t="str">
        <f t="shared" si="167"/>
        <v/>
      </c>
      <c r="Q1105" s="20" t="str">
        <f t="shared" si="163"/>
        <v/>
      </c>
      <c r="R1105" s="21" t="str">
        <f t="shared" si="164"/>
        <v/>
      </c>
      <c r="S1105" s="21" t="str">
        <f t="shared" si="164"/>
        <v/>
      </c>
      <c r="T1105" s="21" t="str">
        <f t="shared" si="164"/>
        <v/>
      </c>
      <c r="U1105" s="21" t="str">
        <f t="shared" si="164"/>
        <v/>
      </c>
      <c r="V1105" s="21" t="str">
        <f t="shared" si="164"/>
        <v/>
      </c>
      <c r="W1105" s="21" t="str">
        <f t="shared" si="164"/>
        <v/>
      </c>
      <c r="X1105" s="21" t="str">
        <f t="shared" si="164"/>
        <v/>
      </c>
      <c r="Y1105" s="21" t="str">
        <f t="shared" si="164"/>
        <v/>
      </c>
      <c r="Z1105" s="21" t="str">
        <f t="shared" si="164"/>
        <v/>
      </c>
      <c r="AA1105" s="21" t="str">
        <f t="shared" si="164"/>
        <v/>
      </c>
      <c r="AB1105" s="38" t="str">
        <f t="shared" si="164"/>
        <v/>
      </c>
      <c r="AD1105" s="36" t="str">
        <f>IF($N1105="", "", IFERROR(INDEX(Campaigns!$D$11:$D$380, MATCH($N1105, Campaigns!$E$11:$E$380, 0)), ""))</f>
        <v/>
      </c>
      <c r="AE1105" s="38" t="str">
        <f>IF(COUNTIF($Q1105:$AB1105, "X")=0, "", IFERROR(INDEX('Intro &amp; Setup'!$T$17:$T$28, MATCH(INDEX($Q$10:$AB$10, $AC1105, MATCH("X", $Q1105:$AB1105, 0)), 'Intro &amp; Setup'!$AA$17:$AA$28, 0)), ""))</f>
        <v/>
      </c>
      <c r="AG1105" s="84" t="str">
        <f t="shared" si="168"/>
        <v/>
      </c>
      <c r="AI1105" s="36">
        <f t="shared" si="169"/>
        <v>0</v>
      </c>
      <c r="AK1105" s="36" t="str">
        <f t="shared" si="170"/>
        <v/>
      </c>
    </row>
    <row r="1106" spans="1:37" x14ac:dyDescent="0.25">
      <c r="A1106" s="34"/>
      <c r="B1106" s="55"/>
      <c r="C1106" s="56"/>
      <c r="D1106" s="56"/>
      <c r="E1106" s="56"/>
      <c r="F1106" s="56"/>
      <c r="G1106" s="57"/>
      <c r="H1106" s="57"/>
      <c r="I1106" s="58"/>
      <c r="J1106" s="34"/>
      <c r="L1106" s="36" t="str">
        <f>IF($B1106="", "", IFERROR(FIND(Campaigns!$Q$4, $B1106), ""))</f>
        <v/>
      </c>
      <c r="M1106" s="73" t="str">
        <f t="shared" si="165"/>
        <v/>
      </c>
      <c r="N1106" s="74" t="str">
        <f t="shared" si="166"/>
        <v/>
      </c>
      <c r="O1106" s="22" t="str">
        <f t="shared" si="167"/>
        <v/>
      </c>
      <c r="Q1106" s="20" t="str">
        <f t="shared" si="163"/>
        <v/>
      </c>
      <c r="R1106" s="21" t="str">
        <f t="shared" si="164"/>
        <v/>
      </c>
      <c r="S1106" s="21" t="str">
        <f t="shared" si="164"/>
        <v/>
      </c>
      <c r="T1106" s="21" t="str">
        <f t="shared" si="164"/>
        <v/>
      </c>
      <c r="U1106" s="21" t="str">
        <f t="shared" si="164"/>
        <v/>
      </c>
      <c r="V1106" s="21" t="str">
        <f t="shared" si="164"/>
        <v/>
      </c>
      <c r="W1106" s="21" t="str">
        <f t="shared" si="164"/>
        <v/>
      </c>
      <c r="X1106" s="21" t="str">
        <f t="shared" si="164"/>
        <v/>
      </c>
      <c r="Y1106" s="21" t="str">
        <f t="shared" si="164"/>
        <v/>
      </c>
      <c r="Z1106" s="21" t="str">
        <f t="shared" si="164"/>
        <v/>
      </c>
      <c r="AA1106" s="21" t="str">
        <f t="shared" si="164"/>
        <v/>
      </c>
      <c r="AB1106" s="38" t="str">
        <f t="shared" si="164"/>
        <v/>
      </c>
      <c r="AD1106" s="36" t="str">
        <f>IF($N1106="", "", IFERROR(INDEX(Campaigns!$D$11:$D$380, MATCH($N1106, Campaigns!$E$11:$E$380, 0)), ""))</f>
        <v/>
      </c>
      <c r="AE1106" s="38" t="str">
        <f>IF(COUNTIF($Q1106:$AB1106, "X")=0, "", IFERROR(INDEX('Intro &amp; Setup'!$T$17:$T$28, MATCH(INDEX($Q$10:$AB$10, $AC1106, MATCH("X", $Q1106:$AB1106, 0)), 'Intro &amp; Setup'!$AA$17:$AA$28, 0)), ""))</f>
        <v/>
      </c>
      <c r="AG1106" s="84" t="str">
        <f t="shared" si="168"/>
        <v/>
      </c>
      <c r="AI1106" s="36">
        <f t="shared" si="169"/>
        <v>0</v>
      </c>
      <c r="AK1106" s="36" t="str">
        <f t="shared" si="170"/>
        <v/>
      </c>
    </row>
    <row r="1107" spans="1:37" x14ac:dyDescent="0.25">
      <c r="A1107" s="34"/>
      <c r="B1107" s="55"/>
      <c r="C1107" s="56"/>
      <c r="D1107" s="56"/>
      <c r="E1107" s="56"/>
      <c r="F1107" s="56"/>
      <c r="G1107" s="57"/>
      <c r="H1107" s="57"/>
      <c r="I1107" s="58"/>
      <c r="J1107" s="34"/>
      <c r="L1107" s="36" t="str">
        <f>IF($B1107="", "", IFERROR(FIND(Campaigns!$Q$4, $B1107), ""))</f>
        <v/>
      </c>
      <c r="M1107" s="73" t="str">
        <f t="shared" si="165"/>
        <v/>
      </c>
      <c r="N1107" s="74" t="str">
        <f t="shared" si="166"/>
        <v/>
      </c>
      <c r="O1107" s="22" t="str">
        <f t="shared" si="167"/>
        <v/>
      </c>
      <c r="Q1107" s="20" t="str">
        <f t="shared" si="163"/>
        <v/>
      </c>
      <c r="R1107" s="21" t="str">
        <f t="shared" si="164"/>
        <v/>
      </c>
      <c r="S1107" s="21" t="str">
        <f t="shared" si="164"/>
        <v/>
      </c>
      <c r="T1107" s="21" t="str">
        <f t="shared" si="164"/>
        <v/>
      </c>
      <c r="U1107" s="21" t="str">
        <f t="shared" si="164"/>
        <v/>
      </c>
      <c r="V1107" s="21" t="str">
        <f t="shared" si="164"/>
        <v/>
      </c>
      <c r="W1107" s="21" t="str">
        <f t="shared" si="164"/>
        <v/>
      </c>
      <c r="X1107" s="21" t="str">
        <f t="shared" si="164"/>
        <v/>
      </c>
      <c r="Y1107" s="21" t="str">
        <f t="shared" si="164"/>
        <v/>
      </c>
      <c r="Z1107" s="21" t="str">
        <f t="shared" si="164"/>
        <v/>
      </c>
      <c r="AA1107" s="21" t="str">
        <f t="shared" si="164"/>
        <v/>
      </c>
      <c r="AB1107" s="38" t="str">
        <f t="shared" si="164"/>
        <v/>
      </c>
      <c r="AD1107" s="36" t="str">
        <f>IF($N1107="", "", IFERROR(INDEX(Campaigns!$D$11:$D$380, MATCH($N1107, Campaigns!$E$11:$E$380, 0)), ""))</f>
        <v/>
      </c>
      <c r="AE1107" s="38" t="str">
        <f>IF(COUNTIF($Q1107:$AB1107, "X")=0, "", IFERROR(INDEX('Intro &amp; Setup'!$T$17:$T$28, MATCH(INDEX($Q$10:$AB$10, $AC1107, MATCH("X", $Q1107:$AB1107, 0)), 'Intro &amp; Setup'!$AA$17:$AA$28, 0)), ""))</f>
        <v/>
      </c>
      <c r="AG1107" s="84" t="str">
        <f t="shared" si="168"/>
        <v/>
      </c>
      <c r="AI1107" s="36">
        <f t="shared" si="169"/>
        <v>0</v>
      </c>
      <c r="AK1107" s="36" t="str">
        <f t="shared" si="170"/>
        <v/>
      </c>
    </row>
    <row r="1108" spans="1:37" x14ac:dyDescent="0.25">
      <c r="A1108" s="34"/>
      <c r="B1108" s="55"/>
      <c r="C1108" s="56"/>
      <c r="D1108" s="56"/>
      <c r="E1108" s="56"/>
      <c r="F1108" s="56"/>
      <c r="G1108" s="57"/>
      <c r="H1108" s="57"/>
      <c r="I1108" s="58"/>
      <c r="J1108" s="34"/>
      <c r="L1108" s="36" t="str">
        <f>IF($B1108="", "", IFERROR(FIND(Campaigns!$Q$4, $B1108), ""))</f>
        <v/>
      </c>
      <c r="M1108" s="73" t="str">
        <f t="shared" si="165"/>
        <v/>
      </c>
      <c r="N1108" s="74" t="str">
        <f t="shared" si="166"/>
        <v/>
      </c>
      <c r="O1108" s="22" t="str">
        <f t="shared" si="167"/>
        <v/>
      </c>
      <c r="Q1108" s="20" t="str">
        <f t="shared" si="163"/>
        <v/>
      </c>
      <c r="R1108" s="21" t="str">
        <f t="shared" si="164"/>
        <v/>
      </c>
      <c r="S1108" s="21" t="str">
        <f t="shared" si="164"/>
        <v/>
      </c>
      <c r="T1108" s="21" t="str">
        <f t="shared" si="164"/>
        <v/>
      </c>
      <c r="U1108" s="21" t="str">
        <f t="shared" si="164"/>
        <v/>
      </c>
      <c r="V1108" s="21" t="str">
        <f t="shared" si="164"/>
        <v/>
      </c>
      <c r="W1108" s="21" t="str">
        <f t="shared" si="164"/>
        <v/>
      </c>
      <c r="X1108" s="21" t="str">
        <f t="shared" si="164"/>
        <v/>
      </c>
      <c r="Y1108" s="21" t="str">
        <f t="shared" si="164"/>
        <v/>
      </c>
      <c r="Z1108" s="21" t="str">
        <f t="shared" si="164"/>
        <v/>
      </c>
      <c r="AA1108" s="21" t="str">
        <f t="shared" si="164"/>
        <v/>
      </c>
      <c r="AB1108" s="38" t="str">
        <f t="shared" si="164"/>
        <v/>
      </c>
      <c r="AD1108" s="36" t="str">
        <f>IF($N1108="", "", IFERROR(INDEX(Campaigns!$D$11:$D$380, MATCH($N1108, Campaigns!$E$11:$E$380, 0)), ""))</f>
        <v/>
      </c>
      <c r="AE1108" s="38" t="str">
        <f>IF(COUNTIF($Q1108:$AB1108, "X")=0, "", IFERROR(INDEX('Intro &amp; Setup'!$T$17:$T$28, MATCH(INDEX($Q$10:$AB$10, $AC1108, MATCH("X", $Q1108:$AB1108, 0)), 'Intro &amp; Setup'!$AA$17:$AA$28, 0)), ""))</f>
        <v/>
      </c>
      <c r="AG1108" s="84" t="str">
        <f t="shared" si="168"/>
        <v/>
      </c>
      <c r="AI1108" s="36">
        <f t="shared" si="169"/>
        <v>0</v>
      </c>
      <c r="AK1108" s="36" t="str">
        <f t="shared" si="170"/>
        <v/>
      </c>
    </row>
    <row r="1109" spans="1:37" x14ac:dyDescent="0.25">
      <c r="A1109" s="34"/>
      <c r="B1109" s="55"/>
      <c r="C1109" s="56"/>
      <c r="D1109" s="56"/>
      <c r="E1109" s="56"/>
      <c r="F1109" s="56"/>
      <c r="G1109" s="57"/>
      <c r="H1109" s="57"/>
      <c r="I1109" s="58"/>
      <c r="J1109" s="34"/>
      <c r="L1109" s="36" t="str">
        <f>IF($B1109="", "", IFERROR(FIND(Campaigns!$Q$4, $B1109), ""))</f>
        <v/>
      </c>
      <c r="M1109" s="73" t="str">
        <f t="shared" si="165"/>
        <v/>
      </c>
      <c r="N1109" s="74" t="str">
        <f t="shared" si="166"/>
        <v/>
      </c>
      <c r="O1109" s="22" t="str">
        <f t="shared" si="167"/>
        <v/>
      </c>
      <c r="Q1109" s="20" t="str">
        <f t="shared" si="163"/>
        <v/>
      </c>
      <c r="R1109" s="21" t="str">
        <f t="shared" si="164"/>
        <v/>
      </c>
      <c r="S1109" s="21" t="str">
        <f t="shared" si="164"/>
        <v/>
      </c>
      <c r="T1109" s="21" t="str">
        <f t="shared" si="164"/>
        <v/>
      </c>
      <c r="U1109" s="21" t="str">
        <f t="shared" si="164"/>
        <v/>
      </c>
      <c r="V1109" s="21" t="str">
        <f t="shared" si="164"/>
        <v/>
      </c>
      <c r="W1109" s="21" t="str">
        <f t="shared" si="164"/>
        <v/>
      </c>
      <c r="X1109" s="21" t="str">
        <f t="shared" si="164"/>
        <v/>
      </c>
      <c r="Y1109" s="21" t="str">
        <f t="shared" si="164"/>
        <v/>
      </c>
      <c r="Z1109" s="21" t="str">
        <f t="shared" si="164"/>
        <v/>
      </c>
      <c r="AA1109" s="21" t="str">
        <f t="shared" si="164"/>
        <v/>
      </c>
      <c r="AB1109" s="38" t="str">
        <f t="shared" si="164"/>
        <v/>
      </c>
      <c r="AD1109" s="36" t="str">
        <f>IF($N1109="", "", IFERROR(INDEX(Campaigns!$D$11:$D$380, MATCH($N1109, Campaigns!$E$11:$E$380, 0)), ""))</f>
        <v/>
      </c>
      <c r="AE1109" s="38" t="str">
        <f>IF(COUNTIF($Q1109:$AB1109, "X")=0, "", IFERROR(INDEX('Intro &amp; Setup'!$T$17:$T$28, MATCH(INDEX($Q$10:$AB$10, $AC1109, MATCH("X", $Q1109:$AB1109, 0)), 'Intro &amp; Setup'!$AA$17:$AA$28, 0)), ""))</f>
        <v/>
      </c>
      <c r="AG1109" s="84" t="str">
        <f t="shared" si="168"/>
        <v/>
      </c>
      <c r="AI1109" s="36">
        <f t="shared" si="169"/>
        <v>0</v>
      </c>
      <c r="AK1109" s="36" t="str">
        <f t="shared" si="170"/>
        <v/>
      </c>
    </row>
    <row r="1110" spans="1:37" x14ac:dyDescent="0.25">
      <c r="A1110" s="34"/>
      <c r="B1110" s="55"/>
      <c r="C1110" s="56"/>
      <c r="D1110" s="56"/>
      <c r="E1110" s="56"/>
      <c r="F1110" s="56"/>
      <c r="G1110" s="57"/>
      <c r="H1110" s="57"/>
      <c r="I1110" s="58"/>
      <c r="J1110" s="34"/>
      <c r="L1110" s="36" t="str">
        <f>IF($B1110="", "", IFERROR(FIND(Campaigns!$Q$4, $B1110), ""))</f>
        <v/>
      </c>
      <c r="M1110" s="73" t="str">
        <f t="shared" si="165"/>
        <v/>
      </c>
      <c r="N1110" s="74" t="str">
        <f t="shared" si="166"/>
        <v/>
      </c>
      <c r="O1110" s="22" t="str">
        <f t="shared" si="167"/>
        <v/>
      </c>
      <c r="Q1110" s="20" t="str">
        <f t="shared" si="163"/>
        <v/>
      </c>
      <c r="R1110" s="21" t="str">
        <f t="shared" si="164"/>
        <v/>
      </c>
      <c r="S1110" s="21" t="str">
        <f t="shared" si="164"/>
        <v/>
      </c>
      <c r="T1110" s="21" t="str">
        <f t="shared" si="164"/>
        <v/>
      </c>
      <c r="U1110" s="21" t="str">
        <f t="shared" si="164"/>
        <v/>
      </c>
      <c r="V1110" s="21" t="str">
        <f t="shared" si="164"/>
        <v/>
      </c>
      <c r="W1110" s="21" t="str">
        <f t="shared" si="164"/>
        <v/>
      </c>
      <c r="X1110" s="21" t="str">
        <f t="shared" si="164"/>
        <v/>
      </c>
      <c r="Y1110" s="21" t="str">
        <f t="shared" si="164"/>
        <v/>
      </c>
      <c r="Z1110" s="21" t="str">
        <f t="shared" si="164"/>
        <v/>
      </c>
      <c r="AA1110" s="21" t="str">
        <f t="shared" si="164"/>
        <v/>
      </c>
      <c r="AB1110" s="38" t="str">
        <f t="shared" si="164"/>
        <v/>
      </c>
      <c r="AD1110" s="36" t="str">
        <f>IF($N1110="", "", IFERROR(INDEX(Campaigns!$D$11:$D$380, MATCH($N1110, Campaigns!$E$11:$E$380, 0)), ""))</f>
        <v/>
      </c>
      <c r="AE1110" s="38" t="str">
        <f>IF(COUNTIF($Q1110:$AB1110, "X")=0, "", IFERROR(INDEX('Intro &amp; Setup'!$T$17:$T$28, MATCH(INDEX($Q$10:$AB$10, $AC1110, MATCH("X", $Q1110:$AB1110, 0)), 'Intro &amp; Setup'!$AA$17:$AA$28, 0)), ""))</f>
        <v/>
      </c>
      <c r="AG1110" s="84" t="str">
        <f t="shared" si="168"/>
        <v/>
      </c>
      <c r="AI1110" s="36">
        <f t="shared" si="169"/>
        <v>0</v>
      </c>
      <c r="AK1110" s="36" t="str">
        <f t="shared" si="170"/>
        <v/>
      </c>
    </row>
    <row r="1111" spans="1:37" x14ac:dyDescent="0.25">
      <c r="A1111" s="34"/>
      <c r="B1111" s="55"/>
      <c r="C1111" s="56"/>
      <c r="D1111" s="56"/>
      <c r="E1111" s="56"/>
      <c r="F1111" s="56"/>
      <c r="G1111" s="57"/>
      <c r="H1111" s="57"/>
      <c r="I1111" s="58"/>
      <c r="J1111" s="34"/>
      <c r="L1111" s="36" t="str">
        <f>IF($B1111="", "", IFERROR(FIND(Campaigns!$Q$4, $B1111), ""))</f>
        <v/>
      </c>
      <c r="M1111" s="73" t="str">
        <f t="shared" si="165"/>
        <v/>
      </c>
      <c r="N1111" s="74" t="str">
        <f t="shared" si="166"/>
        <v/>
      </c>
      <c r="O1111" s="22" t="str">
        <f t="shared" si="167"/>
        <v/>
      </c>
      <c r="Q1111" s="20" t="str">
        <f t="shared" si="163"/>
        <v/>
      </c>
      <c r="R1111" s="21" t="str">
        <f t="shared" si="164"/>
        <v/>
      </c>
      <c r="S1111" s="21" t="str">
        <f t="shared" si="164"/>
        <v/>
      </c>
      <c r="T1111" s="21" t="str">
        <f t="shared" si="164"/>
        <v/>
      </c>
      <c r="U1111" s="21" t="str">
        <f t="shared" si="164"/>
        <v/>
      </c>
      <c r="V1111" s="21" t="str">
        <f t="shared" si="164"/>
        <v/>
      </c>
      <c r="W1111" s="21" t="str">
        <f t="shared" si="164"/>
        <v/>
      </c>
      <c r="X1111" s="21" t="str">
        <f t="shared" si="164"/>
        <v/>
      </c>
      <c r="Y1111" s="21" t="str">
        <f t="shared" si="164"/>
        <v/>
      </c>
      <c r="Z1111" s="21" t="str">
        <f t="shared" si="164"/>
        <v/>
      </c>
      <c r="AA1111" s="21" t="str">
        <f t="shared" si="164"/>
        <v/>
      </c>
      <c r="AB1111" s="38" t="str">
        <f t="shared" si="164"/>
        <v/>
      </c>
      <c r="AD1111" s="36" t="str">
        <f>IF($N1111="", "", IFERROR(INDEX(Campaigns!$D$11:$D$380, MATCH($N1111, Campaigns!$E$11:$E$380, 0)), ""))</f>
        <v/>
      </c>
      <c r="AE1111" s="38" t="str">
        <f>IF(COUNTIF($Q1111:$AB1111, "X")=0, "", IFERROR(INDEX('Intro &amp; Setup'!$T$17:$T$28, MATCH(INDEX($Q$10:$AB$10, $AC1111, MATCH("X", $Q1111:$AB1111, 0)), 'Intro &amp; Setup'!$AA$17:$AA$28, 0)), ""))</f>
        <v/>
      </c>
      <c r="AG1111" s="84" t="str">
        <f t="shared" si="168"/>
        <v/>
      </c>
      <c r="AI1111" s="36">
        <f t="shared" si="169"/>
        <v>0</v>
      </c>
      <c r="AK1111" s="36" t="str">
        <f t="shared" si="170"/>
        <v/>
      </c>
    </row>
    <row r="1112" spans="1:37" x14ac:dyDescent="0.25">
      <c r="A1112" s="34"/>
      <c r="B1112" s="55"/>
      <c r="C1112" s="56"/>
      <c r="D1112" s="56"/>
      <c r="E1112" s="56"/>
      <c r="F1112" s="56"/>
      <c r="G1112" s="57"/>
      <c r="H1112" s="57"/>
      <c r="I1112" s="58"/>
      <c r="J1112" s="34"/>
      <c r="L1112" s="36" t="str">
        <f>IF($B1112="", "", IFERROR(FIND(Campaigns!$Q$4, $B1112), ""))</f>
        <v/>
      </c>
      <c r="M1112" s="73" t="str">
        <f t="shared" si="165"/>
        <v/>
      </c>
      <c r="N1112" s="74" t="str">
        <f t="shared" si="166"/>
        <v/>
      </c>
      <c r="O1112" s="22" t="str">
        <f t="shared" si="167"/>
        <v/>
      </c>
      <c r="Q1112" s="20" t="str">
        <f t="shared" si="163"/>
        <v/>
      </c>
      <c r="R1112" s="21" t="str">
        <f t="shared" si="164"/>
        <v/>
      </c>
      <c r="S1112" s="21" t="str">
        <f t="shared" si="164"/>
        <v/>
      </c>
      <c r="T1112" s="21" t="str">
        <f t="shared" si="164"/>
        <v/>
      </c>
      <c r="U1112" s="21" t="str">
        <f t="shared" si="164"/>
        <v/>
      </c>
      <c r="V1112" s="21" t="str">
        <f t="shared" si="164"/>
        <v/>
      </c>
      <c r="W1112" s="21" t="str">
        <f t="shared" si="164"/>
        <v/>
      </c>
      <c r="X1112" s="21" t="str">
        <f t="shared" si="164"/>
        <v/>
      </c>
      <c r="Y1112" s="21" t="str">
        <f t="shared" si="164"/>
        <v/>
      </c>
      <c r="Z1112" s="21" t="str">
        <f t="shared" si="164"/>
        <v/>
      </c>
      <c r="AA1112" s="21" t="str">
        <f t="shared" si="164"/>
        <v/>
      </c>
      <c r="AB1112" s="38" t="str">
        <f t="shared" si="164"/>
        <v/>
      </c>
      <c r="AD1112" s="36" t="str">
        <f>IF($N1112="", "", IFERROR(INDEX(Campaigns!$D$11:$D$380, MATCH($N1112, Campaigns!$E$11:$E$380, 0)), ""))</f>
        <v/>
      </c>
      <c r="AE1112" s="38" t="str">
        <f>IF(COUNTIF($Q1112:$AB1112, "X")=0, "", IFERROR(INDEX('Intro &amp; Setup'!$T$17:$T$28, MATCH(INDEX($Q$10:$AB$10, $AC1112, MATCH("X", $Q1112:$AB1112, 0)), 'Intro &amp; Setup'!$AA$17:$AA$28, 0)), ""))</f>
        <v/>
      </c>
      <c r="AG1112" s="84" t="str">
        <f t="shared" si="168"/>
        <v/>
      </c>
      <c r="AI1112" s="36">
        <f t="shared" si="169"/>
        <v>0</v>
      </c>
      <c r="AK1112" s="36" t="str">
        <f t="shared" si="170"/>
        <v/>
      </c>
    </row>
    <row r="1113" spans="1:37" x14ac:dyDescent="0.25">
      <c r="A1113" s="34"/>
      <c r="B1113" s="55"/>
      <c r="C1113" s="56"/>
      <c r="D1113" s="56"/>
      <c r="E1113" s="56"/>
      <c r="F1113" s="56"/>
      <c r="G1113" s="57"/>
      <c r="H1113" s="57"/>
      <c r="I1113" s="58"/>
      <c r="J1113" s="34"/>
      <c r="L1113" s="36" t="str">
        <f>IF($B1113="", "", IFERROR(FIND(Campaigns!$Q$4, $B1113), ""))</f>
        <v/>
      </c>
      <c r="M1113" s="73" t="str">
        <f t="shared" si="165"/>
        <v/>
      </c>
      <c r="N1113" s="74" t="str">
        <f t="shared" si="166"/>
        <v/>
      </c>
      <c r="O1113" s="22" t="str">
        <f t="shared" si="167"/>
        <v/>
      </c>
      <c r="Q1113" s="20" t="str">
        <f t="shared" si="163"/>
        <v/>
      </c>
      <c r="R1113" s="21" t="str">
        <f t="shared" si="163"/>
        <v/>
      </c>
      <c r="S1113" s="21" t="str">
        <f t="shared" si="163"/>
        <v/>
      </c>
      <c r="T1113" s="21" t="str">
        <f t="shared" si="163"/>
        <v/>
      </c>
      <c r="U1113" s="21" t="str">
        <f t="shared" si="163"/>
        <v/>
      </c>
      <c r="V1113" s="21" t="str">
        <f t="shared" si="163"/>
        <v/>
      </c>
      <c r="W1113" s="21" t="str">
        <f t="shared" si="163"/>
        <v/>
      </c>
      <c r="X1113" s="21" t="str">
        <f t="shared" si="163"/>
        <v/>
      </c>
      <c r="Y1113" s="21" t="str">
        <f t="shared" si="163"/>
        <v/>
      </c>
      <c r="Z1113" s="21" t="str">
        <f t="shared" si="163"/>
        <v/>
      </c>
      <c r="AA1113" s="21" t="str">
        <f t="shared" si="163"/>
        <v/>
      </c>
      <c r="AB1113" s="38" t="str">
        <f t="shared" si="163"/>
        <v/>
      </c>
      <c r="AD1113" s="36" t="str">
        <f>IF($N1113="", "", IFERROR(INDEX(Campaigns!$D$11:$D$380, MATCH($N1113, Campaigns!$E$11:$E$380, 0)), ""))</f>
        <v/>
      </c>
      <c r="AE1113" s="38" t="str">
        <f>IF(COUNTIF($Q1113:$AB1113, "X")=0, "", IFERROR(INDEX('Intro &amp; Setup'!$T$17:$T$28, MATCH(INDEX($Q$10:$AB$10, $AC1113, MATCH("X", $Q1113:$AB1113, 0)), 'Intro &amp; Setup'!$AA$17:$AA$28, 0)), ""))</f>
        <v/>
      </c>
      <c r="AG1113" s="84" t="str">
        <f t="shared" si="168"/>
        <v/>
      </c>
      <c r="AI1113" s="36">
        <f t="shared" si="169"/>
        <v>0</v>
      </c>
      <c r="AK1113" s="36" t="str">
        <f t="shared" si="170"/>
        <v/>
      </c>
    </row>
    <row r="1114" spans="1:37" x14ac:dyDescent="0.25">
      <c r="A1114" s="34"/>
      <c r="B1114" s="55"/>
      <c r="C1114" s="56"/>
      <c r="D1114" s="56"/>
      <c r="E1114" s="56"/>
      <c r="F1114" s="56"/>
      <c r="G1114" s="57"/>
      <c r="H1114" s="57"/>
      <c r="I1114" s="58"/>
      <c r="J1114" s="34"/>
      <c r="L1114" s="36" t="str">
        <f>IF($B1114="", "", IFERROR(FIND(Campaigns!$Q$4, $B1114), ""))</f>
        <v/>
      </c>
      <c r="M1114" s="73" t="str">
        <f t="shared" si="165"/>
        <v/>
      </c>
      <c r="N1114" s="74" t="str">
        <f t="shared" si="166"/>
        <v/>
      </c>
      <c r="O1114" s="22" t="str">
        <f t="shared" si="167"/>
        <v/>
      </c>
      <c r="Q1114" s="20" t="str">
        <f t="shared" si="163"/>
        <v/>
      </c>
      <c r="R1114" s="21" t="str">
        <f t="shared" si="163"/>
        <v/>
      </c>
      <c r="S1114" s="21" t="str">
        <f t="shared" si="163"/>
        <v/>
      </c>
      <c r="T1114" s="21" t="str">
        <f t="shared" si="163"/>
        <v/>
      </c>
      <c r="U1114" s="21" t="str">
        <f t="shared" si="163"/>
        <v/>
      </c>
      <c r="V1114" s="21" t="str">
        <f t="shared" si="163"/>
        <v/>
      </c>
      <c r="W1114" s="21" t="str">
        <f t="shared" si="163"/>
        <v/>
      </c>
      <c r="X1114" s="21" t="str">
        <f t="shared" si="163"/>
        <v/>
      </c>
      <c r="Y1114" s="21" t="str">
        <f t="shared" si="163"/>
        <v/>
      </c>
      <c r="Z1114" s="21" t="str">
        <f t="shared" si="163"/>
        <v/>
      </c>
      <c r="AA1114" s="21" t="str">
        <f t="shared" si="163"/>
        <v/>
      </c>
      <c r="AB1114" s="38" t="str">
        <f t="shared" si="163"/>
        <v/>
      </c>
      <c r="AD1114" s="36" t="str">
        <f>IF($N1114="", "", IFERROR(INDEX(Campaigns!$D$11:$D$380, MATCH($N1114, Campaigns!$E$11:$E$380, 0)), ""))</f>
        <v/>
      </c>
      <c r="AE1114" s="38" t="str">
        <f>IF(COUNTIF($Q1114:$AB1114, "X")=0, "", IFERROR(INDEX('Intro &amp; Setup'!$T$17:$T$28, MATCH(INDEX($Q$10:$AB$10, $AC1114, MATCH("X", $Q1114:$AB1114, 0)), 'Intro &amp; Setup'!$AA$17:$AA$28, 0)), ""))</f>
        <v/>
      </c>
      <c r="AG1114" s="84" t="str">
        <f t="shared" si="168"/>
        <v/>
      </c>
      <c r="AI1114" s="36">
        <f t="shared" si="169"/>
        <v>0</v>
      </c>
      <c r="AK1114" s="36" t="str">
        <f t="shared" si="170"/>
        <v/>
      </c>
    </row>
    <row r="1115" spans="1:37" x14ac:dyDescent="0.25">
      <c r="A1115" s="34"/>
      <c r="B1115" s="55"/>
      <c r="C1115" s="56"/>
      <c r="D1115" s="56"/>
      <c r="E1115" s="56"/>
      <c r="F1115" s="56"/>
      <c r="G1115" s="57"/>
      <c r="H1115" s="57"/>
      <c r="I1115" s="58"/>
      <c r="J1115" s="34"/>
      <c r="L1115" s="36" t="str">
        <f>IF($B1115="", "", IFERROR(FIND(Campaigns!$Q$4, $B1115), ""))</f>
        <v/>
      </c>
      <c r="M1115" s="73" t="str">
        <f t="shared" si="165"/>
        <v/>
      </c>
      <c r="N1115" s="74" t="str">
        <f t="shared" si="166"/>
        <v/>
      </c>
      <c r="O1115" s="22" t="str">
        <f t="shared" si="167"/>
        <v/>
      </c>
      <c r="Q1115" s="20" t="str">
        <f t="shared" si="163"/>
        <v/>
      </c>
      <c r="R1115" s="21" t="str">
        <f t="shared" si="163"/>
        <v/>
      </c>
      <c r="S1115" s="21" t="str">
        <f t="shared" si="163"/>
        <v/>
      </c>
      <c r="T1115" s="21" t="str">
        <f t="shared" si="163"/>
        <v/>
      </c>
      <c r="U1115" s="21" t="str">
        <f t="shared" si="163"/>
        <v/>
      </c>
      <c r="V1115" s="21" t="str">
        <f t="shared" si="163"/>
        <v/>
      </c>
      <c r="W1115" s="21" t="str">
        <f t="shared" si="163"/>
        <v/>
      </c>
      <c r="X1115" s="21" t="str">
        <f t="shared" si="163"/>
        <v/>
      </c>
      <c r="Y1115" s="21" t="str">
        <f t="shared" si="163"/>
        <v/>
      </c>
      <c r="Z1115" s="21" t="str">
        <f t="shared" si="163"/>
        <v/>
      </c>
      <c r="AA1115" s="21" t="str">
        <f t="shared" si="163"/>
        <v/>
      </c>
      <c r="AB1115" s="38" t="str">
        <f t="shared" si="163"/>
        <v/>
      </c>
      <c r="AD1115" s="36" t="str">
        <f>IF($N1115="", "", IFERROR(INDEX(Campaigns!$D$11:$D$380, MATCH($N1115, Campaigns!$E$11:$E$380, 0)), ""))</f>
        <v/>
      </c>
      <c r="AE1115" s="38" t="str">
        <f>IF(COUNTIF($Q1115:$AB1115, "X")=0, "", IFERROR(INDEX('Intro &amp; Setup'!$T$17:$T$28, MATCH(INDEX($Q$10:$AB$10, $AC1115, MATCH("X", $Q1115:$AB1115, 0)), 'Intro &amp; Setup'!$AA$17:$AA$28, 0)), ""))</f>
        <v/>
      </c>
      <c r="AG1115" s="84" t="str">
        <f t="shared" si="168"/>
        <v/>
      </c>
      <c r="AI1115" s="36">
        <f t="shared" si="169"/>
        <v>0</v>
      </c>
      <c r="AK1115" s="36" t="str">
        <f t="shared" si="170"/>
        <v/>
      </c>
    </row>
    <row r="1116" spans="1:37" x14ac:dyDescent="0.25">
      <c r="A1116" s="34"/>
      <c r="B1116" s="55"/>
      <c r="C1116" s="56"/>
      <c r="D1116" s="56"/>
      <c r="E1116" s="56"/>
      <c r="F1116" s="56"/>
      <c r="G1116" s="57"/>
      <c r="H1116" s="57"/>
      <c r="I1116" s="58"/>
      <c r="J1116" s="34"/>
      <c r="L1116" s="36" t="str">
        <f>IF($B1116="", "", IFERROR(FIND(Campaigns!$Q$4, $B1116), ""))</f>
        <v/>
      </c>
      <c r="M1116" s="73" t="str">
        <f t="shared" si="165"/>
        <v/>
      </c>
      <c r="N1116" s="74" t="str">
        <f t="shared" si="166"/>
        <v/>
      </c>
      <c r="O1116" s="22" t="str">
        <f t="shared" si="167"/>
        <v/>
      </c>
      <c r="Q1116" s="20" t="str">
        <f t="shared" si="163"/>
        <v/>
      </c>
      <c r="R1116" s="21" t="str">
        <f t="shared" si="163"/>
        <v/>
      </c>
      <c r="S1116" s="21" t="str">
        <f t="shared" si="163"/>
        <v/>
      </c>
      <c r="T1116" s="21" t="str">
        <f t="shared" si="163"/>
        <v/>
      </c>
      <c r="U1116" s="21" t="str">
        <f t="shared" si="163"/>
        <v/>
      </c>
      <c r="V1116" s="21" t="str">
        <f t="shared" si="163"/>
        <v/>
      </c>
      <c r="W1116" s="21" t="str">
        <f t="shared" si="163"/>
        <v/>
      </c>
      <c r="X1116" s="21" t="str">
        <f t="shared" si="163"/>
        <v/>
      </c>
      <c r="Y1116" s="21" t="str">
        <f t="shared" si="163"/>
        <v/>
      </c>
      <c r="Z1116" s="21" t="str">
        <f t="shared" si="163"/>
        <v/>
      </c>
      <c r="AA1116" s="21" t="str">
        <f t="shared" si="163"/>
        <v/>
      </c>
      <c r="AB1116" s="38" t="str">
        <f t="shared" si="163"/>
        <v/>
      </c>
      <c r="AD1116" s="36" t="str">
        <f>IF($N1116="", "", IFERROR(INDEX(Campaigns!$D$11:$D$380, MATCH($N1116, Campaigns!$E$11:$E$380, 0)), ""))</f>
        <v/>
      </c>
      <c r="AE1116" s="38" t="str">
        <f>IF(COUNTIF($Q1116:$AB1116, "X")=0, "", IFERROR(INDEX('Intro &amp; Setup'!$T$17:$T$28, MATCH(INDEX($Q$10:$AB$10, $AC1116, MATCH("X", $Q1116:$AB1116, 0)), 'Intro &amp; Setup'!$AA$17:$AA$28, 0)), ""))</f>
        <v/>
      </c>
      <c r="AG1116" s="84" t="str">
        <f t="shared" si="168"/>
        <v/>
      </c>
      <c r="AI1116" s="36">
        <f t="shared" si="169"/>
        <v>0</v>
      </c>
      <c r="AK1116" s="36" t="str">
        <f t="shared" si="170"/>
        <v/>
      </c>
    </row>
    <row r="1117" spans="1:37" x14ac:dyDescent="0.25">
      <c r="A1117" s="34"/>
      <c r="B1117" s="55"/>
      <c r="C1117" s="56"/>
      <c r="D1117" s="56"/>
      <c r="E1117" s="56"/>
      <c r="F1117" s="56"/>
      <c r="G1117" s="57"/>
      <c r="H1117" s="57"/>
      <c r="I1117" s="58"/>
      <c r="J1117" s="34"/>
      <c r="L1117" s="36" t="str">
        <f>IF($B1117="", "", IFERROR(FIND(Campaigns!$Q$4, $B1117), ""))</f>
        <v/>
      </c>
      <c r="M1117" s="73" t="str">
        <f t="shared" si="165"/>
        <v/>
      </c>
      <c r="N1117" s="74" t="str">
        <f t="shared" si="166"/>
        <v/>
      </c>
      <c r="O1117" s="22" t="str">
        <f t="shared" si="167"/>
        <v/>
      </c>
      <c r="Q1117" s="20" t="str">
        <f t="shared" si="163"/>
        <v/>
      </c>
      <c r="R1117" s="21" t="str">
        <f t="shared" si="163"/>
        <v/>
      </c>
      <c r="S1117" s="21" t="str">
        <f t="shared" si="163"/>
        <v/>
      </c>
      <c r="T1117" s="21" t="str">
        <f t="shared" si="163"/>
        <v/>
      </c>
      <c r="U1117" s="21" t="str">
        <f t="shared" si="163"/>
        <v/>
      </c>
      <c r="V1117" s="21" t="str">
        <f t="shared" si="163"/>
        <v/>
      </c>
      <c r="W1117" s="21" t="str">
        <f t="shared" si="163"/>
        <v/>
      </c>
      <c r="X1117" s="21" t="str">
        <f t="shared" si="163"/>
        <v/>
      </c>
      <c r="Y1117" s="21" t="str">
        <f t="shared" si="163"/>
        <v/>
      </c>
      <c r="Z1117" s="21" t="str">
        <f t="shared" si="163"/>
        <v/>
      </c>
      <c r="AA1117" s="21" t="str">
        <f t="shared" si="163"/>
        <v/>
      </c>
      <c r="AB1117" s="38" t="str">
        <f t="shared" si="163"/>
        <v/>
      </c>
      <c r="AD1117" s="36" t="str">
        <f>IF($N1117="", "", IFERROR(INDEX(Campaigns!$D$11:$D$380, MATCH($N1117, Campaigns!$E$11:$E$380, 0)), ""))</f>
        <v/>
      </c>
      <c r="AE1117" s="38" t="str">
        <f>IF(COUNTIF($Q1117:$AB1117, "X")=0, "", IFERROR(INDEX('Intro &amp; Setup'!$T$17:$T$28, MATCH(INDEX($Q$10:$AB$10, $AC1117, MATCH("X", $Q1117:$AB1117, 0)), 'Intro &amp; Setup'!$AA$17:$AA$28, 0)), ""))</f>
        <v/>
      </c>
      <c r="AG1117" s="84" t="str">
        <f t="shared" si="168"/>
        <v/>
      </c>
      <c r="AI1117" s="36">
        <f t="shared" si="169"/>
        <v>0</v>
      </c>
      <c r="AK1117" s="36" t="str">
        <f t="shared" si="170"/>
        <v/>
      </c>
    </row>
    <row r="1118" spans="1:37" x14ac:dyDescent="0.25">
      <c r="A1118" s="34"/>
      <c r="B1118" s="55"/>
      <c r="C1118" s="56"/>
      <c r="D1118" s="56"/>
      <c r="E1118" s="56"/>
      <c r="F1118" s="56"/>
      <c r="G1118" s="57"/>
      <c r="H1118" s="57"/>
      <c r="I1118" s="58"/>
      <c r="J1118" s="34"/>
      <c r="L1118" s="36" t="str">
        <f>IF($B1118="", "", IFERROR(FIND(Campaigns!$Q$4, $B1118), ""))</f>
        <v/>
      </c>
      <c r="M1118" s="73" t="str">
        <f t="shared" si="165"/>
        <v/>
      </c>
      <c r="N1118" s="74" t="str">
        <f t="shared" si="166"/>
        <v/>
      </c>
      <c r="O1118" s="22" t="str">
        <f t="shared" si="167"/>
        <v/>
      </c>
      <c r="Q1118" s="20" t="str">
        <f t="shared" si="163"/>
        <v/>
      </c>
      <c r="R1118" s="21" t="str">
        <f t="shared" si="163"/>
        <v/>
      </c>
      <c r="S1118" s="21" t="str">
        <f t="shared" si="163"/>
        <v/>
      </c>
      <c r="T1118" s="21" t="str">
        <f t="shared" si="163"/>
        <v/>
      </c>
      <c r="U1118" s="21" t="str">
        <f t="shared" si="163"/>
        <v/>
      </c>
      <c r="V1118" s="21" t="str">
        <f t="shared" si="163"/>
        <v/>
      </c>
      <c r="W1118" s="21" t="str">
        <f t="shared" si="163"/>
        <v/>
      </c>
      <c r="X1118" s="21" t="str">
        <f t="shared" si="163"/>
        <v/>
      </c>
      <c r="Y1118" s="21" t="str">
        <f t="shared" si="163"/>
        <v/>
      </c>
      <c r="Z1118" s="21" t="str">
        <f t="shared" si="163"/>
        <v/>
      </c>
      <c r="AA1118" s="21" t="str">
        <f t="shared" si="163"/>
        <v/>
      </c>
      <c r="AB1118" s="38" t="str">
        <f t="shared" si="163"/>
        <v/>
      </c>
      <c r="AD1118" s="36" t="str">
        <f>IF($N1118="", "", IFERROR(INDEX(Campaigns!$D$11:$D$380, MATCH($N1118, Campaigns!$E$11:$E$380, 0)), ""))</f>
        <v/>
      </c>
      <c r="AE1118" s="38" t="str">
        <f>IF(COUNTIF($Q1118:$AB1118, "X")=0, "", IFERROR(INDEX('Intro &amp; Setup'!$T$17:$T$28, MATCH(INDEX($Q$10:$AB$10, $AC1118, MATCH("X", $Q1118:$AB1118, 0)), 'Intro &amp; Setup'!$AA$17:$AA$28, 0)), ""))</f>
        <v/>
      </c>
      <c r="AG1118" s="84" t="str">
        <f t="shared" si="168"/>
        <v/>
      </c>
      <c r="AI1118" s="36">
        <f t="shared" si="169"/>
        <v>0</v>
      </c>
      <c r="AK1118" s="36" t="str">
        <f t="shared" si="170"/>
        <v/>
      </c>
    </row>
    <row r="1119" spans="1:37" x14ac:dyDescent="0.25">
      <c r="A1119" s="34"/>
      <c r="B1119" s="55"/>
      <c r="C1119" s="56"/>
      <c r="D1119" s="56"/>
      <c r="E1119" s="56"/>
      <c r="F1119" s="56"/>
      <c r="G1119" s="57"/>
      <c r="H1119" s="57"/>
      <c r="I1119" s="58"/>
      <c r="J1119" s="34"/>
      <c r="L1119" s="36" t="str">
        <f>IF($B1119="", "", IFERROR(FIND(Campaigns!$Q$4, $B1119), ""))</f>
        <v/>
      </c>
      <c r="M1119" s="73" t="str">
        <f t="shared" si="165"/>
        <v/>
      </c>
      <c r="N1119" s="74" t="str">
        <f t="shared" si="166"/>
        <v/>
      </c>
      <c r="O1119" s="22" t="str">
        <f t="shared" si="167"/>
        <v/>
      </c>
      <c r="Q1119" s="20" t="str">
        <f t="shared" si="163"/>
        <v/>
      </c>
      <c r="R1119" s="21" t="str">
        <f t="shared" si="163"/>
        <v/>
      </c>
      <c r="S1119" s="21" t="str">
        <f t="shared" si="163"/>
        <v/>
      </c>
      <c r="T1119" s="21" t="str">
        <f t="shared" si="163"/>
        <v/>
      </c>
      <c r="U1119" s="21" t="str">
        <f t="shared" si="163"/>
        <v/>
      </c>
      <c r="V1119" s="21" t="str">
        <f t="shared" si="163"/>
        <v/>
      </c>
      <c r="W1119" s="21" t="str">
        <f t="shared" si="163"/>
        <v/>
      </c>
      <c r="X1119" s="21" t="str">
        <f t="shared" si="163"/>
        <v/>
      </c>
      <c r="Y1119" s="21" t="str">
        <f t="shared" si="163"/>
        <v/>
      </c>
      <c r="Z1119" s="21" t="str">
        <f t="shared" si="163"/>
        <v/>
      </c>
      <c r="AA1119" s="21" t="str">
        <f t="shared" si="163"/>
        <v/>
      </c>
      <c r="AB1119" s="38" t="str">
        <f t="shared" si="163"/>
        <v/>
      </c>
      <c r="AD1119" s="36" t="str">
        <f>IF($N1119="", "", IFERROR(INDEX(Campaigns!$D$11:$D$380, MATCH($N1119, Campaigns!$E$11:$E$380, 0)), ""))</f>
        <v/>
      </c>
      <c r="AE1119" s="38" t="str">
        <f>IF(COUNTIF($Q1119:$AB1119, "X")=0, "", IFERROR(INDEX('Intro &amp; Setup'!$T$17:$T$28, MATCH(INDEX($Q$10:$AB$10, $AC1119, MATCH("X", $Q1119:$AB1119, 0)), 'Intro &amp; Setup'!$AA$17:$AA$28, 0)), ""))</f>
        <v/>
      </c>
      <c r="AG1119" s="84" t="str">
        <f t="shared" si="168"/>
        <v/>
      </c>
      <c r="AI1119" s="36">
        <f t="shared" si="169"/>
        <v>0</v>
      </c>
      <c r="AK1119" s="36" t="str">
        <f t="shared" si="170"/>
        <v/>
      </c>
    </row>
    <row r="1120" spans="1:37" x14ac:dyDescent="0.25">
      <c r="A1120" s="34"/>
      <c r="B1120" s="55"/>
      <c r="C1120" s="56"/>
      <c r="D1120" s="56"/>
      <c r="E1120" s="56"/>
      <c r="F1120" s="56"/>
      <c r="G1120" s="57"/>
      <c r="H1120" s="57"/>
      <c r="I1120" s="58"/>
      <c r="J1120" s="34"/>
      <c r="L1120" s="36" t="str">
        <f>IF($B1120="", "", IFERROR(FIND(Campaigns!$Q$4, $B1120), ""))</f>
        <v/>
      </c>
      <c r="M1120" s="73" t="str">
        <f t="shared" si="165"/>
        <v/>
      </c>
      <c r="N1120" s="74" t="str">
        <f t="shared" si="166"/>
        <v/>
      </c>
      <c r="O1120" s="22" t="str">
        <f t="shared" si="167"/>
        <v/>
      </c>
      <c r="Q1120" s="20" t="str">
        <f t="shared" si="163"/>
        <v/>
      </c>
      <c r="R1120" s="21" t="str">
        <f t="shared" si="163"/>
        <v/>
      </c>
      <c r="S1120" s="21" t="str">
        <f t="shared" si="163"/>
        <v/>
      </c>
      <c r="T1120" s="21" t="str">
        <f t="shared" si="163"/>
        <v/>
      </c>
      <c r="U1120" s="21" t="str">
        <f t="shared" si="163"/>
        <v/>
      </c>
      <c r="V1120" s="21" t="str">
        <f t="shared" si="163"/>
        <v/>
      </c>
      <c r="W1120" s="21" t="str">
        <f t="shared" si="163"/>
        <v/>
      </c>
      <c r="X1120" s="21" t="str">
        <f t="shared" si="163"/>
        <v/>
      </c>
      <c r="Y1120" s="21" t="str">
        <f t="shared" si="163"/>
        <v/>
      </c>
      <c r="Z1120" s="21" t="str">
        <f t="shared" si="163"/>
        <v/>
      </c>
      <c r="AA1120" s="21" t="str">
        <f t="shared" si="163"/>
        <v/>
      </c>
      <c r="AB1120" s="38" t="str">
        <f t="shared" si="163"/>
        <v/>
      </c>
      <c r="AD1120" s="36" t="str">
        <f>IF($N1120="", "", IFERROR(INDEX(Campaigns!$D$11:$D$380, MATCH($N1120, Campaigns!$E$11:$E$380, 0)), ""))</f>
        <v/>
      </c>
      <c r="AE1120" s="38" t="str">
        <f>IF(COUNTIF($Q1120:$AB1120, "X")=0, "", IFERROR(INDEX('Intro &amp; Setup'!$T$17:$T$28, MATCH(INDEX($Q$10:$AB$10, $AC1120, MATCH("X", $Q1120:$AB1120, 0)), 'Intro &amp; Setup'!$AA$17:$AA$28, 0)), ""))</f>
        <v/>
      </c>
      <c r="AG1120" s="84" t="str">
        <f t="shared" si="168"/>
        <v/>
      </c>
      <c r="AI1120" s="36">
        <f t="shared" si="169"/>
        <v>0</v>
      </c>
      <c r="AK1120" s="36" t="str">
        <f t="shared" si="170"/>
        <v/>
      </c>
    </row>
    <row r="1121" spans="1:37" x14ac:dyDescent="0.25">
      <c r="A1121" s="34"/>
      <c r="B1121" s="55"/>
      <c r="C1121" s="56"/>
      <c r="D1121" s="56"/>
      <c r="E1121" s="56"/>
      <c r="F1121" s="56"/>
      <c r="G1121" s="57"/>
      <c r="H1121" s="57"/>
      <c r="I1121" s="58"/>
      <c r="J1121" s="34"/>
      <c r="L1121" s="36" t="str">
        <f>IF($B1121="", "", IFERROR(FIND(Campaigns!$Q$4, $B1121), ""))</f>
        <v/>
      </c>
      <c r="M1121" s="73" t="str">
        <f t="shared" si="165"/>
        <v/>
      </c>
      <c r="N1121" s="74" t="str">
        <f t="shared" si="166"/>
        <v/>
      </c>
      <c r="O1121" s="22" t="str">
        <f t="shared" si="167"/>
        <v/>
      </c>
      <c r="Q1121" s="20" t="str">
        <f t="shared" si="163"/>
        <v/>
      </c>
      <c r="R1121" s="21" t="str">
        <f t="shared" si="163"/>
        <v/>
      </c>
      <c r="S1121" s="21" t="str">
        <f t="shared" si="163"/>
        <v/>
      </c>
      <c r="T1121" s="21" t="str">
        <f t="shared" si="163"/>
        <v/>
      </c>
      <c r="U1121" s="21" t="str">
        <f t="shared" si="163"/>
        <v/>
      </c>
      <c r="V1121" s="21" t="str">
        <f t="shared" si="163"/>
        <v/>
      </c>
      <c r="W1121" s="21" t="str">
        <f t="shared" si="163"/>
        <v/>
      </c>
      <c r="X1121" s="21" t="str">
        <f t="shared" si="163"/>
        <v/>
      </c>
      <c r="Y1121" s="21" t="str">
        <f t="shared" si="163"/>
        <v/>
      </c>
      <c r="Z1121" s="21" t="str">
        <f t="shared" si="163"/>
        <v/>
      </c>
      <c r="AA1121" s="21" t="str">
        <f t="shared" si="163"/>
        <v/>
      </c>
      <c r="AB1121" s="38" t="str">
        <f t="shared" si="163"/>
        <v/>
      </c>
      <c r="AD1121" s="36" t="str">
        <f>IF($N1121="", "", IFERROR(INDEX(Campaigns!$D$11:$D$380, MATCH($N1121, Campaigns!$E$11:$E$380, 0)), ""))</f>
        <v/>
      </c>
      <c r="AE1121" s="38" t="str">
        <f>IF(COUNTIF($Q1121:$AB1121, "X")=0, "", IFERROR(INDEX('Intro &amp; Setup'!$T$17:$T$28, MATCH(INDEX($Q$10:$AB$10, $AC1121, MATCH("X", $Q1121:$AB1121, 0)), 'Intro &amp; Setup'!$AA$17:$AA$28, 0)), ""))</f>
        <v/>
      </c>
      <c r="AG1121" s="84" t="str">
        <f t="shared" si="168"/>
        <v/>
      </c>
      <c r="AI1121" s="36">
        <f t="shared" si="169"/>
        <v>0</v>
      </c>
      <c r="AK1121" s="36" t="str">
        <f t="shared" si="170"/>
        <v/>
      </c>
    </row>
    <row r="1122" spans="1:37" x14ac:dyDescent="0.25">
      <c r="A1122" s="34"/>
      <c r="B1122" s="55"/>
      <c r="C1122" s="56"/>
      <c r="D1122" s="56"/>
      <c r="E1122" s="56"/>
      <c r="F1122" s="56"/>
      <c r="G1122" s="57"/>
      <c r="H1122" s="57"/>
      <c r="I1122" s="58"/>
      <c r="J1122" s="34"/>
      <c r="L1122" s="36" t="str">
        <f>IF($B1122="", "", IFERROR(FIND(Campaigns!$Q$4, $B1122), ""))</f>
        <v/>
      </c>
      <c r="M1122" s="73" t="str">
        <f t="shared" si="165"/>
        <v/>
      </c>
      <c r="N1122" s="74" t="str">
        <f t="shared" si="166"/>
        <v/>
      </c>
      <c r="O1122" s="22" t="str">
        <f t="shared" si="167"/>
        <v/>
      </c>
      <c r="Q1122" s="20" t="str">
        <f t="shared" si="163"/>
        <v/>
      </c>
      <c r="R1122" s="21" t="str">
        <f t="shared" si="163"/>
        <v/>
      </c>
      <c r="S1122" s="21" t="str">
        <f t="shared" si="163"/>
        <v/>
      </c>
      <c r="T1122" s="21" t="str">
        <f t="shared" si="163"/>
        <v/>
      </c>
      <c r="U1122" s="21" t="str">
        <f t="shared" si="163"/>
        <v/>
      </c>
      <c r="V1122" s="21" t="str">
        <f t="shared" si="163"/>
        <v/>
      </c>
      <c r="W1122" s="21" t="str">
        <f t="shared" si="163"/>
        <v/>
      </c>
      <c r="X1122" s="21" t="str">
        <f t="shared" si="163"/>
        <v/>
      </c>
      <c r="Y1122" s="21" t="str">
        <f t="shared" si="163"/>
        <v/>
      </c>
      <c r="Z1122" s="21" t="str">
        <f t="shared" si="163"/>
        <v/>
      </c>
      <c r="AA1122" s="21" t="str">
        <f t="shared" si="163"/>
        <v/>
      </c>
      <c r="AB1122" s="38" t="str">
        <f t="shared" si="163"/>
        <v/>
      </c>
      <c r="AD1122" s="36" t="str">
        <f>IF($N1122="", "", IFERROR(INDEX(Campaigns!$D$11:$D$380, MATCH($N1122, Campaigns!$E$11:$E$380, 0)), ""))</f>
        <v/>
      </c>
      <c r="AE1122" s="38" t="str">
        <f>IF(COUNTIF($Q1122:$AB1122, "X")=0, "", IFERROR(INDEX('Intro &amp; Setup'!$T$17:$T$28, MATCH(INDEX($Q$10:$AB$10, $AC1122, MATCH("X", $Q1122:$AB1122, 0)), 'Intro &amp; Setup'!$AA$17:$AA$28, 0)), ""))</f>
        <v/>
      </c>
      <c r="AG1122" s="84" t="str">
        <f t="shared" si="168"/>
        <v/>
      </c>
      <c r="AI1122" s="36">
        <f t="shared" si="169"/>
        <v>0</v>
      </c>
      <c r="AK1122" s="36" t="str">
        <f t="shared" si="170"/>
        <v/>
      </c>
    </row>
    <row r="1123" spans="1:37" x14ac:dyDescent="0.25">
      <c r="A1123" s="34"/>
      <c r="B1123" s="55"/>
      <c r="C1123" s="56"/>
      <c r="D1123" s="56"/>
      <c r="E1123" s="56"/>
      <c r="F1123" s="56"/>
      <c r="G1123" s="57"/>
      <c r="H1123" s="57"/>
      <c r="I1123" s="58"/>
      <c r="J1123" s="34"/>
      <c r="L1123" s="36" t="str">
        <f>IF($B1123="", "", IFERROR(FIND(Campaigns!$Q$4, $B1123), ""))</f>
        <v/>
      </c>
      <c r="M1123" s="73" t="str">
        <f t="shared" si="165"/>
        <v/>
      </c>
      <c r="N1123" s="74" t="str">
        <f t="shared" si="166"/>
        <v/>
      </c>
      <c r="O1123" s="22" t="str">
        <f t="shared" si="167"/>
        <v/>
      </c>
      <c r="Q1123" s="20" t="str">
        <f t="shared" si="163"/>
        <v/>
      </c>
      <c r="R1123" s="21" t="str">
        <f t="shared" si="163"/>
        <v/>
      </c>
      <c r="S1123" s="21" t="str">
        <f t="shared" si="163"/>
        <v/>
      </c>
      <c r="T1123" s="21" t="str">
        <f t="shared" si="163"/>
        <v/>
      </c>
      <c r="U1123" s="21" t="str">
        <f t="shared" si="163"/>
        <v/>
      </c>
      <c r="V1123" s="21" t="str">
        <f t="shared" si="163"/>
        <v/>
      </c>
      <c r="W1123" s="21" t="str">
        <f t="shared" si="163"/>
        <v/>
      </c>
      <c r="X1123" s="21" t="str">
        <f t="shared" si="163"/>
        <v/>
      </c>
      <c r="Y1123" s="21" t="str">
        <f t="shared" si="163"/>
        <v/>
      </c>
      <c r="Z1123" s="21" t="str">
        <f t="shared" si="163"/>
        <v/>
      </c>
      <c r="AA1123" s="21" t="str">
        <f t="shared" si="163"/>
        <v/>
      </c>
      <c r="AB1123" s="38" t="str">
        <f t="shared" si="163"/>
        <v/>
      </c>
      <c r="AD1123" s="36" t="str">
        <f>IF($N1123="", "", IFERROR(INDEX(Campaigns!$D$11:$D$380, MATCH($N1123, Campaigns!$E$11:$E$380, 0)), ""))</f>
        <v/>
      </c>
      <c r="AE1123" s="38" t="str">
        <f>IF(COUNTIF($Q1123:$AB1123, "X")=0, "", IFERROR(INDEX('Intro &amp; Setup'!$T$17:$T$28, MATCH(INDEX($Q$10:$AB$10, $AC1123, MATCH("X", $Q1123:$AB1123, 0)), 'Intro &amp; Setup'!$AA$17:$AA$28, 0)), ""))</f>
        <v/>
      </c>
      <c r="AG1123" s="84" t="str">
        <f t="shared" si="168"/>
        <v/>
      </c>
      <c r="AI1123" s="36">
        <f t="shared" si="169"/>
        <v>0</v>
      </c>
      <c r="AK1123" s="36" t="str">
        <f t="shared" si="170"/>
        <v/>
      </c>
    </row>
    <row r="1124" spans="1:37" x14ac:dyDescent="0.25">
      <c r="A1124" s="34"/>
      <c r="B1124" s="55"/>
      <c r="C1124" s="56"/>
      <c r="D1124" s="56"/>
      <c r="E1124" s="56"/>
      <c r="F1124" s="56"/>
      <c r="G1124" s="57"/>
      <c r="H1124" s="57"/>
      <c r="I1124" s="58"/>
      <c r="J1124" s="34"/>
      <c r="L1124" s="36" t="str">
        <f>IF($B1124="", "", IFERROR(FIND(Campaigns!$Q$4, $B1124), ""))</f>
        <v/>
      </c>
      <c r="M1124" s="73" t="str">
        <f t="shared" si="165"/>
        <v/>
      </c>
      <c r="N1124" s="74" t="str">
        <f t="shared" si="166"/>
        <v/>
      </c>
      <c r="O1124" s="22" t="str">
        <f t="shared" si="167"/>
        <v/>
      </c>
      <c r="Q1124" s="20" t="str">
        <f t="shared" si="163"/>
        <v/>
      </c>
      <c r="R1124" s="21" t="str">
        <f t="shared" si="163"/>
        <v/>
      </c>
      <c r="S1124" s="21" t="str">
        <f t="shared" si="163"/>
        <v/>
      </c>
      <c r="T1124" s="21" t="str">
        <f t="shared" si="163"/>
        <v/>
      </c>
      <c r="U1124" s="21" t="str">
        <f t="shared" si="163"/>
        <v/>
      </c>
      <c r="V1124" s="21" t="str">
        <f t="shared" si="163"/>
        <v/>
      </c>
      <c r="W1124" s="21" t="str">
        <f t="shared" si="163"/>
        <v/>
      </c>
      <c r="X1124" s="21" t="str">
        <f t="shared" si="163"/>
        <v/>
      </c>
      <c r="Y1124" s="21" t="str">
        <f t="shared" si="163"/>
        <v/>
      </c>
      <c r="Z1124" s="21" t="str">
        <f t="shared" si="163"/>
        <v/>
      </c>
      <c r="AA1124" s="21" t="str">
        <f t="shared" si="163"/>
        <v/>
      </c>
      <c r="AB1124" s="38" t="str">
        <f t="shared" si="163"/>
        <v/>
      </c>
      <c r="AD1124" s="36" t="str">
        <f>IF($N1124="", "", IFERROR(INDEX(Campaigns!$D$11:$D$380, MATCH($N1124, Campaigns!$E$11:$E$380, 0)), ""))</f>
        <v/>
      </c>
      <c r="AE1124" s="38" t="str">
        <f>IF(COUNTIF($Q1124:$AB1124, "X")=0, "", IFERROR(INDEX('Intro &amp; Setup'!$T$17:$T$28, MATCH(INDEX($Q$10:$AB$10, $AC1124, MATCH("X", $Q1124:$AB1124, 0)), 'Intro &amp; Setup'!$AA$17:$AA$28, 0)), ""))</f>
        <v/>
      </c>
      <c r="AG1124" s="84" t="str">
        <f t="shared" si="168"/>
        <v/>
      </c>
      <c r="AI1124" s="36">
        <f t="shared" si="169"/>
        <v>0</v>
      </c>
      <c r="AK1124" s="36" t="str">
        <f t="shared" si="170"/>
        <v/>
      </c>
    </row>
    <row r="1125" spans="1:37" x14ac:dyDescent="0.25">
      <c r="A1125" s="34"/>
      <c r="B1125" s="55"/>
      <c r="C1125" s="56"/>
      <c r="D1125" s="56"/>
      <c r="E1125" s="56"/>
      <c r="F1125" s="56"/>
      <c r="G1125" s="57"/>
      <c r="H1125" s="57"/>
      <c r="I1125" s="58"/>
      <c r="J1125" s="34"/>
      <c r="L1125" s="36" t="str">
        <f>IF($B1125="", "", IFERROR(FIND(Campaigns!$Q$4, $B1125), ""))</f>
        <v/>
      </c>
      <c r="M1125" s="73" t="str">
        <f t="shared" si="165"/>
        <v/>
      </c>
      <c r="N1125" s="74" t="str">
        <f t="shared" si="166"/>
        <v/>
      </c>
      <c r="O1125" s="22" t="str">
        <f t="shared" si="167"/>
        <v/>
      </c>
      <c r="Q1125" s="20" t="str">
        <f t="shared" si="163"/>
        <v/>
      </c>
      <c r="R1125" s="21" t="str">
        <f t="shared" si="163"/>
        <v/>
      </c>
      <c r="S1125" s="21" t="str">
        <f t="shared" si="163"/>
        <v/>
      </c>
      <c r="T1125" s="21" t="str">
        <f t="shared" si="163"/>
        <v/>
      </c>
      <c r="U1125" s="21" t="str">
        <f t="shared" si="163"/>
        <v/>
      </c>
      <c r="V1125" s="21" t="str">
        <f t="shared" si="163"/>
        <v/>
      </c>
      <c r="W1125" s="21" t="str">
        <f t="shared" si="163"/>
        <v/>
      </c>
      <c r="X1125" s="21" t="str">
        <f t="shared" si="163"/>
        <v/>
      </c>
      <c r="Y1125" s="21" t="str">
        <f t="shared" si="163"/>
        <v/>
      </c>
      <c r="Z1125" s="21" t="str">
        <f t="shared" si="163"/>
        <v/>
      </c>
      <c r="AA1125" s="21" t="str">
        <f t="shared" si="163"/>
        <v/>
      </c>
      <c r="AB1125" s="38" t="str">
        <f t="shared" si="163"/>
        <v/>
      </c>
      <c r="AD1125" s="36" t="str">
        <f>IF($N1125="", "", IFERROR(INDEX(Campaigns!$D$11:$D$380, MATCH($N1125, Campaigns!$E$11:$E$380, 0)), ""))</f>
        <v/>
      </c>
      <c r="AE1125" s="38" t="str">
        <f>IF(COUNTIF($Q1125:$AB1125, "X")=0, "", IFERROR(INDEX('Intro &amp; Setup'!$T$17:$T$28, MATCH(INDEX($Q$10:$AB$10, $AC1125, MATCH("X", $Q1125:$AB1125, 0)), 'Intro &amp; Setup'!$AA$17:$AA$28, 0)), ""))</f>
        <v/>
      </c>
      <c r="AG1125" s="84" t="str">
        <f t="shared" si="168"/>
        <v/>
      </c>
      <c r="AI1125" s="36">
        <f t="shared" si="169"/>
        <v>0</v>
      </c>
      <c r="AK1125" s="36" t="str">
        <f t="shared" si="170"/>
        <v/>
      </c>
    </row>
    <row r="1126" spans="1:37" x14ac:dyDescent="0.25">
      <c r="A1126" s="34"/>
      <c r="B1126" s="55"/>
      <c r="C1126" s="56"/>
      <c r="D1126" s="56"/>
      <c r="E1126" s="56"/>
      <c r="F1126" s="56"/>
      <c r="G1126" s="57"/>
      <c r="H1126" s="57"/>
      <c r="I1126" s="58"/>
      <c r="J1126" s="34"/>
      <c r="L1126" s="36" t="str">
        <f>IF($B1126="", "", IFERROR(FIND(Campaigns!$Q$4, $B1126), ""))</f>
        <v/>
      </c>
      <c r="M1126" s="73" t="str">
        <f t="shared" si="165"/>
        <v/>
      </c>
      <c r="N1126" s="74" t="str">
        <f t="shared" si="166"/>
        <v/>
      </c>
      <c r="O1126" s="22" t="str">
        <f t="shared" si="167"/>
        <v/>
      </c>
      <c r="Q1126" s="20" t="str">
        <f t="shared" si="163"/>
        <v/>
      </c>
      <c r="R1126" s="21" t="str">
        <f t="shared" si="163"/>
        <v/>
      </c>
      <c r="S1126" s="21" t="str">
        <f t="shared" si="163"/>
        <v/>
      </c>
      <c r="T1126" s="21" t="str">
        <f t="shared" si="163"/>
        <v/>
      </c>
      <c r="U1126" s="21" t="str">
        <f t="shared" si="163"/>
        <v/>
      </c>
      <c r="V1126" s="21" t="str">
        <f t="shared" si="163"/>
        <v/>
      </c>
      <c r="W1126" s="21" t="str">
        <f t="shared" si="163"/>
        <v/>
      </c>
      <c r="X1126" s="21" t="str">
        <f t="shared" si="163"/>
        <v/>
      </c>
      <c r="Y1126" s="21" t="str">
        <f t="shared" si="163"/>
        <v/>
      </c>
      <c r="Z1126" s="21" t="str">
        <f t="shared" si="163"/>
        <v/>
      </c>
      <c r="AA1126" s="21" t="str">
        <f t="shared" si="163"/>
        <v/>
      </c>
      <c r="AB1126" s="38" t="str">
        <f t="shared" si="163"/>
        <v/>
      </c>
      <c r="AD1126" s="36" t="str">
        <f>IF($N1126="", "", IFERROR(INDEX(Campaigns!$D$11:$D$380, MATCH($N1126, Campaigns!$E$11:$E$380, 0)), ""))</f>
        <v/>
      </c>
      <c r="AE1126" s="38" t="str">
        <f>IF(COUNTIF($Q1126:$AB1126, "X")=0, "", IFERROR(INDEX('Intro &amp; Setup'!$T$17:$T$28, MATCH(INDEX($Q$10:$AB$10, $AC1126, MATCH("X", $Q1126:$AB1126, 0)), 'Intro &amp; Setup'!$AA$17:$AA$28, 0)), ""))</f>
        <v/>
      </c>
      <c r="AG1126" s="84" t="str">
        <f t="shared" si="168"/>
        <v/>
      </c>
      <c r="AI1126" s="36">
        <f t="shared" si="169"/>
        <v>0</v>
      </c>
      <c r="AK1126" s="36" t="str">
        <f t="shared" si="170"/>
        <v/>
      </c>
    </row>
    <row r="1127" spans="1:37" x14ac:dyDescent="0.25">
      <c r="A1127" s="34"/>
      <c r="B1127" s="55"/>
      <c r="C1127" s="56"/>
      <c r="D1127" s="56"/>
      <c r="E1127" s="56"/>
      <c r="F1127" s="56"/>
      <c r="G1127" s="57"/>
      <c r="H1127" s="57"/>
      <c r="I1127" s="58"/>
      <c r="J1127" s="34"/>
      <c r="L1127" s="36" t="str">
        <f>IF($B1127="", "", IFERROR(FIND(Campaigns!$Q$4, $B1127), ""))</f>
        <v/>
      </c>
      <c r="M1127" s="73" t="str">
        <f t="shared" si="165"/>
        <v/>
      </c>
      <c r="N1127" s="74" t="str">
        <f t="shared" si="166"/>
        <v/>
      </c>
      <c r="O1127" s="22" t="str">
        <f t="shared" si="167"/>
        <v/>
      </c>
      <c r="Q1127" s="20" t="str">
        <f t="shared" si="163"/>
        <v/>
      </c>
      <c r="R1127" s="21" t="str">
        <f t="shared" si="163"/>
        <v/>
      </c>
      <c r="S1127" s="21" t="str">
        <f t="shared" si="163"/>
        <v/>
      </c>
      <c r="T1127" s="21" t="str">
        <f t="shared" si="163"/>
        <v/>
      </c>
      <c r="U1127" s="21" t="str">
        <f t="shared" si="163"/>
        <v/>
      </c>
      <c r="V1127" s="21" t="str">
        <f t="shared" si="163"/>
        <v/>
      </c>
      <c r="W1127" s="21" t="str">
        <f t="shared" si="163"/>
        <v/>
      </c>
      <c r="X1127" s="21" t="str">
        <f t="shared" si="163"/>
        <v/>
      </c>
      <c r="Y1127" s="21" t="str">
        <f t="shared" si="163"/>
        <v/>
      </c>
      <c r="Z1127" s="21" t="str">
        <f t="shared" si="163"/>
        <v/>
      </c>
      <c r="AA1127" s="21" t="str">
        <f t="shared" si="163"/>
        <v/>
      </c>
      <c r="AB1127" s="38" t="str">
        <f t="shared" si="163"/>
        <v/>
      </c>
      <c r="AD1127" s="36" t="str">
        <f>IF($N1127="", "", IFERROR(INDEX(Campaigns!$D$11:$D$380, MATCH($N1127, Campaigns!$E$11:$E$380, 0)), ""))</f>
        <v/>
      </c>
      <c r="AE1127" s="38" t="str">
        <f>IF(COUNTIF($Q1127:$AB1127, "X")=0, "", IFERROR(INDEX('Intro &amp; Setup'!$T$17:$T$28, MATCH(INDEX($Q$10:$AB$10, $AC1127, MATCH("X", $Q1127:$AB1127, 0)), 'Intro &amp; Setup'!$AA$17:$AA$28, 0)), ""))</f>
        <v/>
      </c>
      <c r="AG1127" s="84" t="str">
        <f t="shared" si="168"/>
        <v/>
      </c>
      <c r="AI1127" s="36">
        <f t="shared" si="169"/>
        <v>0</v>
      </c>
      <c r="AK1127" s="36" t="str">
        <f t="shared" si="170"/>
        <v/>
      </c>
    </row>
    <row r="1128" spans="1:37" x14ac:dyDescent="0.25">
      <c r="A1128" s="34"/>
      <c r="B1128" s="55"/>
      <c r="C1128" s="56"/>
      <c r="D1128" s="56"/>
      <c r="E1128" s="56"/>
      <c r="F1128" s="56"/>
      <c r="G1128" s="57"/>
      <c r="H1128" s="57"/>
      <c r="I1128" s="58"/>
      <c r="J1128" s="34"/>
      <c r="L1128" s="36" t="str">
        <f>IF($B1128="", "", IFERROR(FIND(Campaigns!$Q$4, $B1128), ""))</f>
        <v/>
      </c>
      <c r="M1128" s="73" t="str">
        <f t="shared" si="165"/>
        <v/>
      </c>
      <c r="N1128" s="74" t="str">
        <f t="shared" si="166"/>
        <v/>
      </c>
      <c r="O1128" s="22" t="str">
        <f t="shared" si="167"/>
        <v/>
      </c>
      <c r="Q1128" s="20" t="str">
        <f t="shared" si="163"/>
        <v/>
      </c>
      <c r="R1128" s="21" t="str">
        <f t="shared" si="163"/>
        <v/>
      </c>
      <c r="S1128" s="21" t="str">
        <f t="shared" si="163"/>
        <v/>
      </c>
      <c r="T1128" s="21" t="str">
        <f t="shared" si="163"/>
        <v/>
      </c>
      <c r="U1128" s="21" t="str">
        <f t="shared" si="163"/>
        <v/>
      </c>
      <c r="V1128" s="21" t="str">
        <f t="shared" si="163"/>
        <v/>
      </c>
      <c r="W1128" s="21" t="str">
        <f t="shared" si="163"/>
        <v/>
      </c>
      <c r="X1128" s="21" t="str">
        <f t="shared" si="163"/>
        <v/>
      </c>
      <c r="Y1128" s="21" t="str">
        <f t="shared" si="163"/>
        <v/>
      </c>
      <c r="Z1128" s="21" t="str">
        <f t="shared" si="163"/>
        <v/>
      </c>
      <c r="AA1128" s="21" t="str">
        <f t="shared" si="163"/>
        <v/>
      </c>
      <c r="AB1128" s="38" t="str">
        <f t="shared" si="163"/>
        <v/>
      </c>
      <c r="AD1128" s="36" t="str">
        <f>IF($N1128="", "", IFERROR(INDEX(Campaigns!$D$11:$D$380, MATCH($N1128, Campaigns!$E$11:$E$380, 0)), ""))</f>
        <v/>
      </c>
      <c r="AE1128" s="38" t="str">
        <f>IF(COUNTIF($Q1128:$AB1128, "X")=0, "", IFERROR(INDEX('Intro &amp; Setup'!$T$17:$T$28, MATCH(INDEX($Q$10:$AB$10, $AC1128, MATCH("X", $Q1128:$AB1128, 0)), 'Intro &amp; Setup'!$AA$17:$AA$28, 0)), ""))</f>
        <v/>
      </c>
      <c r="AG1128" s="84" t="str">
        <f t="shared" si="168"/>
        <v/>
      </c>
      <c r="AI1128" s="36">
        <f t="shared" si="169"/>
        <v>0</v>
      </c>
      <c r="AK1128" s="36" t="str">
        <f t="shared" si="170"/>
        <v/>
      </c>
    </row>
    <row r="1129" spans="1:37" x14ac:dyDescent="0.25">
      <c r="A1129" s="34"/>
      <c r="B1129" s="55"/>
      <c r="C1129" s="56"/>
      <c r="D1129" s="56"/>
      <c r="E1129" s="56"/>
      <c r="F1129" s="56"/>
      <c r="G1129" s="57"/>
      <c r="H1129" s="57"/>
      <c r="I1129" s="58"/>
      <c r="J1129" s="34"/>
      <c r="L1129" s="36" t="str">
        <f>IF($B1129="", "", IFERROR(FIND(Campaigns!$Q$4, $B1129), ""))</f>
        <v/>
      </c>
      <c r="M1129" s="73" t="str">
        <f t="shared" si="165"/>
        <v/>
      </c>
      <c r="N1129" s="74" t="str">
        <f t="shared" si="166"/>
        <v/>
      </c>
      <c r="O1129" s="22" t="str">
        <f t="shared" si="167"/>
        <v/>
      </c>
      <c r="Q1129" s="20" t="str">
        <f t="shared" si="163"/>
        <v/>
      </c>
      <c r="R1129" s="21" t="str">
        <f t="shared" si="163"/>
        <v/>
      </c>
      <c r="S1129" s="21" t="str">
        <f t="shared" si="163"/>
        <v/>
      </c>
      <c r="T1129" s="21" t="str">
        <f t="shared" si="163"/>
        <v/>
      </c>
      <c r="U1129" s="21" t="str">
        <f t="shared" si="163"/>
        <v/>
      </c>
      <c r="V1129" s="21" t="str">
        <f t="shared" si="163"/>
        <v/>
      </c>
      <c r="W1129" s="21" t="str">
        <f t="shared" si="163"/>
        <v/>
      </c>
      <c r="X1129" s="21" t="str">
        <f t="shared" si="163"/>
        <v/>
      </c>
      <c r="Y1129" s="21" t="str">
        <f t="shared" si="163"/>
        <v/>
      </c>
      <c r="Z1129" s="21" t="str">
        <f t="shared" si="163"/>
        <v/>
      </c>
      <c r="AA1129" s="21" t="str">
        <f t="shared" si="163"/>
        <v/>
      </c>
      <c r="AB1129" s="38" t="str">
        <f t="shared" si="163"/>
        <v/>
      </c>
      <c r="AD1129" s="36" t="str">
        <f>IF($N1129="", "", IFERROR(INDEX(Campaigns!$D$11:$D$380, MATCH($N1129, Campaigns!$E$11:$E$380, 0)), ""))</f>
        <v/>
      </c>
      <c r="AE1129" s="38" t="str">
        <f>IF(COUNTIF($Q1129:$AB1129, "X")=0, "", IFERROR(INDEX('Intro &amp; Setup'!$T$17:$T$28, MATCH(INDEX($Q$10:$AB$10, $AC1129, MATCH("X", $Q1129:$AB1129, 0)), 'Intro &amp; Setup'!$AA$17:$AA$28, 0)), ""))</f>
        <v/>
      </c>
      <c r="AG1129" s="84" t="str">
        <f t="shared" si="168"/>
        <v/>
      </c>
      <c r="AI1129" s="36">
        <f t="shared" si="169"/>
        <v>0</v>
      </c>
      <c r="AK1129" s="36" t="str">
        <f t="shared" si="170"/>
        <v/>
      </c>
    </row>
    <row r="1130" spans="1:37" x14ac:dyDescent="0.25">
      <c r="A1130" s="34"/>
      <c r="B1130" s="55"/>
      <c r="C1130" s="56"/>
      <c r="D1130" s="56"/>
      <c r="E1130" s="56"/>
      <c r="F1130" s="56"/>
      <c r="G1130" s="57"/>
      <c r="H1130" s="57"/>
      <c r="I1130" s="58"/>
      <c r="J1130" s="34"/>
      <c r="L1130" s="36" t="str">
        <f>IF($B1130="", "", IFERROR(FIND(Campaigns!$Q$4, $B1130), ""))</f>
        <v/>
      </c>
      <c r="M1130" s="73" t="str">
        <f t="shared" si="165"/>
        <v/>
      </c>
      <c r="N1130" s="74" t="str">
        <f t="shared" si="166"/>
        <v/>
      </c>
      <c r="O1130" s="22" t="str">
        <f t="shared" si="167"/>
        <v/>
      </c>
      <c r="Q1130" s="20" t="str">
        <f t="shared" si="163"/>
        <v/>
      </c>
      <c r="R1130" s="21" t="str">
        <f t="shared" si="163"/>
        <v/>
      </c>
      <c r="S1130" s="21" t="str">
        <f t="shared" si="163"/>
        <v/>
      </c>
      <c r="T1130" s="21" t="str">
        <f t="shared" si="163"/>
        <v/>
      </c>
      <c r="U1130" s="21" t="str">
        <f t="shared" si="163"/>
        <v/>
      </c>
      <c r="V1130" s="21" t="str">
        <f t="shared" si="163"/>
        <v/>
      </c>
      <c r="W1130" s="21" t="str">
        <f t="shared" si="163"/>
        <v/>
      </c>
      <c r="X1130" s="21" t="str">
        <f t="shared" si="163"/>
        <v/>
      </c>
      <c r="Y1130" s="21" t="str">
        <f t="shared" si="163"/>
        <v/>
      </c>
      <c r="Z1130" s="21" t="str">
        <f t="shared" si="163"/>
        <v/>
      </c>
      <c r="AA1130" s="21" t="str">
        <f t="shared" si="163"/>
        <v/>
      </c>
      <c r="AB1130" s="38" t="str">
        <f t="shared" si="163"/>
        <v/>
      </c>
      <c r="AD1130" s="36" t="str">
        <f>IF($N1130="", "", IFERROR(INDEX(Campaigns!$D$11:$D$380, MATCH($N1130, Campaigns!$E$11:$E$380, 0)), ""))</f>
        <v/>
      </c>
      <c r="AE1130" s="38" t="str">
        <f>IF(COUNTIF($Q1130:$AB1130, "X")=0, "", IFERROR(INDEX('Intro &amp; Setup'!$T$17:$T$28, MATCH(INDEX($Q$10:$AB$10, $AC1130, MATCH("X", $Q1130:$AB1130, 0)), 'Intro &amp; Setup'!$AA$17:$AA$28, 0)), ""))</f>
        <v/>
      </c>
      <c r="AG1130" s="84" t="str">
        <f t="shared" si="168"/>
        <v/>
      </c>
      <c r="AI1130" s="36">
        <f t="shared" si="169"/>
        <v>0</v>
      </c>
      <c r="AK1130" s="36" t="str">
        <f t="shared" si="170"/>
        <v/>
      </c>
    </row>
    <row r="1131" spans="1:37" x14ac:dyDescent="0.25">
      <c r="A1131" s="34"/>
      <c r="B1131" s="55"/>
      <c r="C1131" s="56"/>
      <c r="D1131" s="56"/>
      <c r="E1131" s="56"/>
      <c r="F1131" s="56"/>
      <c r="G1131" s="57"/>
      <c r="H1131" s="57"/>
      <c r="I1131" s="58"/>
      <c r="J1131" s="34"/>
      <c r="L1131" s="36" t="str">
        <f>IF($B1131="", "", IFERROR(FIND(Campaigns!$Q$4, $B1131), ""))</f>
        <v/>
      </c>
      <c r="M1131" s="73" t="str">
        <f t="shared" si="165"/>
        <v/>
      </c>
      <c r="N1131" s="74" t="str">
        <f t="shared" si="166"/>
        <v/>
      </c>
      <c r="O1131" s="22" t="str">
        <f t="shared" si="167"/>
        <v/>
      </c>
      <c r="Q1131" s="20" t="str">
        <f t="shared" ref="Q1131:AB1152" si="171">IFERROR(IF(Q$10="", "", IF(LEFT($O1131, Q$8)=Q$10, "X", "")), "")</f>
        <v/>
      </c>
      <c r="R1131" s="21" t="str">
        <f t="shared" si="171"/>
        <v/>
      </c>
      <c r="S1131" s="21" t="str">
        <f t="shared" si="171"/>
        <v/>
      </c>
      <c r="T1131" s="21" t="str">
        <f t="shared" si="171"/>
        <v/>
      </c>
      <c r="U1131" s="21" t="str">
        <f t="shared" si="171"/>
        <v/>
      </c>
      <c r="V1131" s="21" t="str">
        <f t="shared" si="171"/>
        <v/>
      </c>
      <c r="W1131" s="21" t="str">
        <f t="shared" si="171"/>
        <v/>
      </c>
      <c r="X1131" s="21" t="str">
        <f t="shared" si="171"/>
        <v/>
      </c>
      <c r="Y1131" s="21" t="str">
        <f t="shared" si="171"/>
        <v/>
      </c>
      <c r="Z1131" s="21" t="str">
        <f t="shared" si="171"/>
        <v/>
      </c>
      <c r="AA1131" s="21" t="str">
        <f t="shared" si="171"/>
        <v/>
      </c>
      <c r="AB1131" s="38" t="str">
        <f t="shared" si="171"/>
        <v/>
      </c>
      <c r="AD1131" s="36" t="str">
        <f>IF($N1131="", "", IFERROR(INDEX(Campaigns!$D$11:$D$380, MATCH($N1131, Campaigns!$E$11:$E$380, 0)), ""))</f>
        <v/>
      </c>
      <c r="AE1131" s="38" t="str">
        <f>IF(COUNTIF($Q1131:$AB1131, "X")=0, "", IFERROR(INDEX('Intro &amp; Setup'!$T$17:$T$28, MATCH(INDEX($Q$10:$AB$10, $AC1131, MATCH("X", $Q1131:$AB1131, 0)), 'Intro &amp; Setup'!$AA$17:$AA$28, 0)), ""))</f>
        <v/>
      </c>
      <c r="AG1131" s="84" t="str">
        <f t="shared" si="168"/>
        <v/>
      </c>
      <c r="AI1131" s="36">
        <f t="shared" si="169"/>
        <v>0</v>
      </c>
      <c r="AK1131" s="36" t="str">
        <f t="shared" si="170"/>
        <v/>
      </c>
    </row>
    <row r="1132" spans="1:37" x14ac:dyDescent="0.25">
      <c r="A1132" s="34"/>
      <c r="B1132" s="55"/>
      <c r="C1132" s="56"/>
      <c r="D1132" s="56"/>
      <c r="E1132" s="56"/>
      <c r="F1132" s="56"/>
      <c r="G1132" s="57"/>
      <c r="H1132" s="57"/>
      <c r="I1132" s="58"/>
      <c r="J1132" s="34"/>
      <c r="L1132" s="36" t="str">
        <f>IF($B1132="", "", IFERROR(FIND(Campaigns!$Q$4, $B1132), ""))</f>
        <v/>
      </c>
      <c r="M1132" s="73" t="str">
        <f t="shared" si="165"/>
        <v/>
      </c>
      <c r="N1132" s="74" t="str">
        <f t="shared" si="166"/>
        <v/>
      </c>
      <c r="O1132" s="22" t="str">
        <f t="shared" si="167"/>
        <v/>
      </c>
      <c r="Q1132" s="20" t="str">
        <f t="shared" si="171"/>
        <v/>
      </c>
      <c r="R1132" s="21" t="str">
        <f t="shared" si="171"/>
        <v/>
      </c>
      <c r="S1132" s="21" t="str">
        <f t="shared" si="171"/>
        <v/>
      </c>
      <c r="T1132" s="21" t="str">
        <f t="shared" si="171"/>
        <v/>
      </c>
      <c r="U1132" s="21" t="str">
        <f t="shared" si="171"/>
        <v/>
      </c>
      <c r="V1132" s="21" t="str">
        <f t="shared" si="171"/>
        <v/>
      </c>
      <c r="W1132" s="21" t="str">
        <f t="shared" si="171"/>
        <v/>
      </c>
      <c r="X1132" s="21" t="str">
        <f t="shared" si="171"/>
        <v/>
      </c>
      <c r="Y1132" s="21" t="str">
        <f t="shared" si="171"/>
        <v/>
      </c>
      <c r="Z1132" s="21" t="str">
        <f t="shared" si="171"/>
        <v/>
      </c>
      <c r="AA1132" s="21" t="str">
        <f t="shared" si="171"/>
        <v/>
      </c>
      <c r="AB1132" s="38" t="str">
        <f t="shared" si="171"/>
        <v/>
      </c>
      <c r="AD1132" s="36" t="str">
        <f>IF($N1132="", "", IFERROR(INDEX(Campaigns!$D$11:$D$380, MATCH($N1132, Campaigns!$E$11:$E$380, 0)), ""))</f>
        <v/>
      </c>
      <c r="AE1132" s="38" t="str">
        <f>IF(COUNTIF($Q1132:$AB1132, "X")=0, "", IFERROR(INDEX('Intro &amp; Setup'!$T$17:$T$28, MATCH(INDEX($Q$10:$AB$10, $AC1132, MATCH("X", $Q1132:$AB1132, 0)), 'Intro &amp; Setup'!$AA$17:$AA$28, 0)), ""))</f>
        <v/>
      </c>
      <c r="AG1132" s="84" t="str">
        <f t="shared" si="168"/>
        <v/>
      </c>
      <c r="AI1132" s="36">
        <f t="shared" si="169"/>
        <v>0</v>
      </c>
      <c r="AK1132" s="36" t="str">
        <f t="shared" si="170"/>
        <v/>
      </c>
    </row>
    <row r="1133" spans="1:37" x14ac:dyDescent="0.25">
      <c r="A1133" s="34"/>
      <c r="B1133" s="55"/>
      <c r="C1133" s="56"/>
      <c r="D1133" s="56"/>
      <c r="E1133" s="56"/>
      <c r="F1133" s="56"/>
      <c r="G1133" s="57"/>
      <c r="H1133" s="57"/>
      <c r="I1133" s="58"/>
      <c r="J1133" s="34"/>
      <c r="L1133" s="36" t="str">
        <f>IF($B1133="", "", IFERROR(FIND(Campaigns!$Q$4, $B1133), ""))</f>
        <v/>
      </c>
      <c r="M1133" s="73" t="str">
        <f t="shared" si="165"/>
        <v/>
      </c>
      <c r="N1133" s="74" t="str">
        <f t="shared" si="166"/>
        <v/>
      </c>
      <c r="O1133" s="22" t="str">
        <f t="shared" si="167"/>
        <v/>
      </c>
      <c r="Q1133" s="20" t="str">
        <f t="shared" si="171"/>
        <v/>
      </c>
      <c r="R1133" s="21" t="str">
        <f t="shared" si="171"/>
        <v/>
      </c>
      <c r="S1133" s="21" t="str">
        <f t="shared" si="171"/>
        <v/>
      </c>
      <c r="T1133" s="21" t="str">
        <f t="shared" si="171"/>
        <v/>
      </c>
      <c r="U1133" s="21" t="str">
        <f t="shared" si="171"/>
        <v/>
      </c>
      <c r="V1133" s="21" t="str">
        <f t="shared" si="171"/>
        <v/>
      </c>
      <c r="W1133" s="21" t="str">
        <f t="shared" si="171"/>
        <v/>
      </c>
      <c r="X1133" s="21" t="str">
        <f t="shared" si="171"/>
        <v/>
      </c>
      <c r="Y1133" s="21" t="str">
        <f t="shared" si="171"/>
        <v/>
      </c>
      <c r="Z1133" s="21" t="str">
        <f t="shared" si="171"/>
        <v/>
      </c>
      <c r="AA1133" s="21" t="str">
        <f t="shared" si="171"/>
        <v/>
      </c>
      <c r="AB1133" s="38" t="str">
        <f t="shared" si="171"/>
        <v/>
      </c>
      <c r="AD1133" s="36" t="str">
        <f>IF($N1133="", "", IFERROR(INDEX(Campaigns!$D$11:$D$380, MATCH($N1133, Campaigns!$E$11:$E$380, 0)), ""))</f>
        <v/>
      </c>
      <c r="AE1133" s="38" t="str">
        <f>IF(COUNTIF($Q1133:$AB1133, "X")=0, "", IFERROR(INDEX('Intro &amp; Setup'!$T$17:$T$28, MATCH(INDEX($Q$10:$AB$10, $AC1133, MATCH("X", $Q1133:$AB1133, 0)), 'Intro &amp; Setup'!$AA$17:$AA$28, 0)), ""))</f>
        <v/>
      </c>
      <c r="AG1133" s="84" t="str">
        <f t="shared" si="168"/>
        <v/>
      </c>
      <c r="AI1133" s="36">
        <f t="shared" si="169"/>
        <v>0</v>
      </c>
      <c r="AK1133" s="36" t="str">
        <f t="shared" si="170"/>
        <v/>
      </c>
    </row>
    <row r="1134" spans="1:37" x14ac:dyDescent="0.25">
      <c r="A1134" s="34"/>
      <c r="B1134" s="55"/>
      <c r="C1134" s="56"/>
      <c r="D1134" s="56"/>
      <c r="E1134" s="56"/>
      <c r="F1134" s="56"/>
      <c r="G1134" s="57"/>
      <c r="H1134" s="57"/>
      <c r="I1134" s="58"/>
      <c r="J1134" s="34"/>
      <c r="L1134" s="36" t="str">
        <f>IF($B1134="", "", IFERROR(FIND(Campaigns!$Q$4, $B1134), ""))</f>
        <v/>
      </c>
      <c r="M1134" s="73" t="str">
        <f t="shared" si="165"/>
        <v/>
      </c>
      <c r="N1134" s="74" t="str">
        <f t="shared" si="166"/>
        <v/>
      </c>
      <c r="O1134" s="22" t="str">
        <f t="shared" si="167"/>
        <v/>
      </c>
      <c r="Q1134" s="20" t="str">
        <f t="shared" si="171"/>
        <v/>
      </c>
      <c r="R1134" s="21" t="str">
        <f t="shared" si="171"/>
        <v/>
      </c>
      <c r="S1134" s="21" t="str">
        <f t="shared" si="171"/>
        <v/>
      </c>
      <c r="T1134" s="21" t="str">
        <f t="shared" si="171"/>
        <v/>
      </c>
      <c r="U1134" s="21" t="str">
        <f t="shared" si="171"/>
        <v/>
      </c>
      <c r="V1134" s="21" t="str">
        <f t="shared" si="171"/>
        <v/>
      </c>
      <c r="W1134" s="21" t="str">
        <f t="shared" si="171"/>
        <v/>
      </c>
      <c r="X1134" s="21" t="str">
        <f t="shared" si="171"/>
        <v/>
      </c>
      <c r="Y1134" s="21" t="str">
        <f t="shared" si="171"/>
        <v/>
      </c>
      <c r="Z1134" s="21" t="str">
        <f t="shared" si="171"/>
        <v/>
      </c>
      <c r="AA1134" s="21" t="str">
        <f t="shared" si="171"/>
        <v/>
      </c>
      <c r="AB1134" s="38" t="str">
        <f t="shared" si="171"/>
        <v/>
      </c>
      <c r="AD1134" s="36" t="str">
        <f>IF($N1134="", "", IFERROR(INDEX(Campaigns!$D$11:$D$380, MATCH($N1134, Campaigns!$E$11:$E$380, 0)), ""))</f>
        <v/>
      </c>
      <c r="AE1134" s="38" t="str">
        <f>IF(COUNTIF($Q1134:$AB1134, "X")=0, "", IFERROR(INDEX('Intro &amp; Setup'!$T$17:$T$28, MATCH(INDEX($Q$10:$AB$10, $AC1134, MATCH("X", $Q1134:$AB1134, 0)), 'Intro &amp; Setup'!$AA$17:$AA$28, 0)), ""))</f>
        <v/>
      </c>
      <c r="AG1134" s="84" t="str">
        <f t="shared" si="168"/>
        <v/>
      </c>
      <c r="AI1134" s="36">
        <f t="shared" si="169"/>
        <v>0</v>
      </c>
      <c r="AK1134" s="36" t="str">
        <f t="shared" si="170"/>
        <v/>
      </c>
    </row>
    <row r="1135" spans="1:37" x14ac:dyDescent="0.25">
      <c r="A1135" s="34"/>
      <c r="B1135" s="55"/>
      <c r="C1135" s="56"/>
      <c r="D1135" s="56"/>
      <c r="E1135" s="56"/>
      <c r="F1135" s="56"/>
      <c r="G1135" s="57"/>
      <c r="H1135" s="57"/>
      <c r="I1135" s="58"/>
      <c r="J1135" s="34"/>
      <c r="L1135" s="36" t="str">
        <f>IF($B1135="", "", IFERROR(FIND(Campaigns!$Q$4, $B1135), ""))</f>
        <v/>
      </c>
      <c r="M1135" s="73" t="str">
        <f t="shared" si="165"/>
        <v/>
      </c>
      <c r="N1135" s="74" t="str">
        <f t="shared" si="166"/>
        <v/>
      </c>
      <c r="O1135" s="22" t="str">
        <f t="shared" si="167"/>
        <v/>
      </c>
      <c r="Q1135" s="20" t="str">
        <f t="shared" si="171"/>
        <v/>
      </c>
      <c r="R1135" s="21" t="str">
        <f t="shared" si="171"/>
        <v/>
      </c>
      <c r="S1135" s="21" t="str">
        <f t="shared" si="171"/>
        <v/>
      </c>
      <c r="T1135" s="21" t="str">
        <f t="shared" si="171"/>
        <v/>
      </c>
      <c r="U1135" s="21" t="str">
        <f t="shared" si="171"/>
        <v/>
      </c>
      <c r="V1135" s="21" t="str">
        <f t="shared" si="171"/>
        <v/>
      </c>
      <c r="W1135" s="21" t="str">
        <f t="shared" si="171"/>
        <v/>
      </c>
      <c r="X1135" s="21" t="str">
        <f t="shared" si="171"/>
        <v/>
      </c>
      <c r="Y1135" s="21" t="str">
        <f t="shared" si="171"/>
        <v/>
      </c>
      <c r="Z1135" s="21" t="str">
        <f t="shared" si="171"/>
        <v/>
      </c>
      <c r="AA1135" s="21" t="str">
        <f t="shared" si="171"/>
        <v/>
      </c>
      <c r="AB1135" s="38" t="str">
        <f t="shared" si="171"/>
        <v/>
      </c>
      <c r="AD1135" s="36" t="str">
        <f>IF($N1135="", "", IFERROR(INDEX(Campaigns!$D$11:$D$380, MATCH($N1135, Campaigns!$E$11:$E$380, 0)), ""))</f>
        <v/>
      </c>
      <c r="AE1135" s="38" t="str">
        <f>IF(COUNTIF($Q1135:$AB1135, "X")=0, "", IFERROR(INDEX('Intro &amp; Setup'!$T$17:$T$28, MATCH(INDEX($Q$10:$AB$10, $AC1135, MATCH("X", $Q1135:$AB1135, 0)), 'Intro &amp; Setup'!$AA$17:$AA$28, 0)), ""))</f>
        <v/>
      </c>
      <c r="AG1135" s="84" t="str">
        <f t="shared" si="168"/>
        <v/>
      </c>
      <c r="AI1135" s="36">
        <f t="shared" si="169"/>
        <v>0</v>
      </c>
      <c r="AK1135" s="36" t="str">
        <f t="shared" si="170"/>
        <v/>
      </c>
    </row>
    <row r="1136" spans="1:37" x14ac:dyDescent="0.25">
      <c r="A1136" s="34"/>
      <c r="B1136" s="55"/>
      <c r="C1136" s="56"/>
      <c r="D1136" s="56"/>
      <c r="E1136" s="56"/>
      <c r="F1136" s="56"/>
      <c r="G1136" s="57"/>
      <c r="H1136" s="57"/>
      <c r="I1136" s="58"/>
      <c r="J1136" s="34"/>
      <c r="L1136" s="36" t="str">
        <f>IF($B1136="", "", IFERROR(FIND(Campaigns!$Q$4, $B1136), ""))</f>
        <v/>
      </c>
      <c r="M1136" s="73" t="str">
        <f t="shared" si="165"/>
        <v/>
      </c>
      <c r="N1136" s="74" t="str">
        <f t="shared" si="166"/>
        <v/>
      </c>
      <c r="O1136" s="22" t="str">
        <f t="shared" si="167"/>
        <v/>
      </c>
      <c r="Q1136" s="20" t="str">
        <f t="shared" si="171"/>
        <v/>
      </c>
      <c r="R1136" s="21" t="str">
        <f t="shared" si="171"/>
        <v/>
      </c>
      <c r="S1136" s="21" t="str">
        <f t="shared" si="171"/>
        <v/>
      </c>
      <c r="T1136" s="21" t="str">
        <f t="shared" si="171"/>
        <v/>
      </c>
      <c r="U1136" s="21" t="str">
        <f t="shared" si="171"/>
        <v/>
      </c>
      <c r="V1136" s="21" t="str">
        <f t="shared" si="171"/>
        <v/>
      </c>
      <c r="W1136" s="21" t="str">
        <f t="shared" si="171"/>
        <v/>
      </c>
      <c r="X1136" s="21" t="str">
        <f t="shared" si="171"/>
        <v/>
      </c>
      <c r="Y1136" s="21" t="str">
        <f t="shared" si="171"/>
        <v/>
      </c>
      <c r="Z1136" s="21" t="str">
        <f t="shared" si="171"/>
        <v/>
      </c>
      <c r="AA1136" s="21" t="str">
        <f t="shared" si="171"/>
        <v/>
      </c>
      <c r="AB1136" s="38" t="str">
        <f t="shared" si="171"/>
        <v/>
      </c>
      <c r="AD1136" s="36" t="str">
        <f>IF($N1136="", "", IFERROR(INDEX(Campaigns!$D$11:$D$380, MATCH($N1136, Campaigns!$E$11:$E$380, 0)), ""))</f>
        <v/>
      </c>
      <c r="AE1136" s="38" t="str">
        <f>IF(COUNTIF($Q1136:$AB1136, "X")=0, "", IFERROR(INDEX('Intro &amp; Setup'!$T$17:$T$28, MATCH(INDEX($Q$10:$AB$10, $AC1136, MATCH("X", $Q1136:$AB1136, 0)), 'Intro &amp; Setup'!$AA$17:$AA$28, 0)), ""))</f>
        <v/>
      </c>
      <c r="AG1136" s="84" t="str">
        <f t="shared" si="168"/>
        <v/>
      </c>
      <c r="AI1136" s="36">
        <f t="shared" si="169"/>
        <v>0</v>
      </c>
      <c r="AK1136" s="36" t="str">
        <f t="shared" si="170"/>
        <v/>
      </c>
    </row>
    <row r="1137" spans="1:37" x14ac:dyDescent="0.25">
      <c r="A1137" s="34"/>
      <c r="B1137" s="55"/>
      <c r="C1137" s="56"/>
      <c r="D1137" s="56"/>
      <c r="E1137" s="56"/>
      <c r="F1137" s="56"/>
      <c r="G1137" s="57"/>
      <c r="H1137" s="57"/>
      <c r="I1137" s="58"/>
      <c r="J1137" s="34"/>
      <c r="L1137" s="36" t="str">
        <f>IF($B1137="", "", IFERROR(FIND(Campaigns!$Q$4, $B1137), ""))</f>
        <v/>
      </c>
      <c r="M1137" s="73" t="str">
        <f t="shared" si="165"/>
        <v/>
      </c>
      <c r="N1137" s="74" t="str">
        <f t="shared" si="166"/>
        <v/>
      </c>
      <c r="O1137" s="22" t="str">
        <f t="shared" si="167"/>
        <v/>
      </c>
      <c r="Q1137" s="20" t="str">
        <f t="shared" si="171"/>
        <v/>
      </c>
      <c r="R1137" s="21" t="str">
        <f t="shared" si="171"/>
        <v/>
      </c>
      <c r="S1137" s="21" t="str">
        <f t="shared" si="171"/>
        <v/>
      </c>
      <c r="T1137" s="21" t="str">
        <f t="shared" si="171"/>
        <v/>
      </c>
      <c r="U1137" s="21" t="str">
        <f t="shared" si="171"/>
        <v/>
      </c>
      <c r="V1137" s="21" t="str">
        <f t="shared" si="171"/>
        <v/>
      </c>
      <c r="W1137" s="21" t="str">
        <f t="shared" si="171"/>
        <v/>
      </c>
      <c r="X1137" s="21" t="str">
        <f t="shared" si="171"/>
        <v/>
      </c>
      <c r="Y1137" s="21" t="str">
        <f t="shared" si="171"/>
        <v/>
      </c>
      <c r="Z1137" s="21" t="str">
        <f t="shared" si="171"/>
        <v/>
      </c>
      <c r="AA1137" s="21" t="str">
        <f t="shared" si="171"/>
        <v/>
      </c>
      <c r="AB1137" s="38" t="str">
        <f t="shared" si="171"/>
        <v/>
      </c>
      <c r="AD1137" s="36" t="str">
        <f>IF($N1137="", "", IFERROR(INDEX(Campaigns!$D$11:$D$380, MATCH($N1137, Campaigns!$E$11:$E$380, 0)), ""))</f>
        <v/>
      </c>
      <c r="AE1137" s="38" t="str">
        <f>IF(COUNTIF($Q1137:$AB1137, "X")=0, "", IFERROR(INDEX('Intro &amp; Setup'!$T$17:$T$28, MATCH(INDEX($Q$10:$AB$10, $AC1137, MATCH("X", $Q1137:$AB1137, 0)), 'Intro &amp; Setup'!$AA$17:$AA$28, 0)), ""))</f>
        <v/>
      </c>
      <c r="AG1137" s="84" t="str">
        <f t="shared" si="168"/>
        <v/>
      </c>
      <c r="AI1137" s="36">
        <f t="shared" si="169"/>
        <v>0</v>
      </c>
      <c r="AK1137" s="36" t="str">
        <f t="shared" si="170"/>
        <v/>
      </c>
    </row>
    <row r="1138" spans="1:37" x14ac:dyDescent="0.25">
      <c r="A1138" s="34"/>
      <c r="B1138" s="55"/>
      <c r="C1138" s="56"/>
      <c r="D1138" s="56"/>
      <c r="E1138" s="56"/>
      <c r="F1138" s="56"/>
      <c r="G1138" s="57"/>
      <c r="H1138" s="57"/>
      <c r="I1138" s="58"/>
      <c r="J1138" s="34"/>
      <c r="L1138" s="36" t="str">
        <f>IF($B1138="", "", IFERROR(FIND(Campaigns!$Q$4, $B1138), ""))</f>
        <v/>
      </c>
      <c r="M1138" s="73" t="str">
        <f t="shared" si="165"/>
        <v/>
      </c>
      <c r="N1138" s="74" t="str">
        <f t="shared" si="166"/>
        <v/>
      </c>
      <c r="O1138" s="22" t="str">
        <f t="shared" si="167"/>
        <v/>
      </c>
      <c r="Q1138" s="20" t="str">
        <f t="shared" si="171"/>
        <v/>
      </c>
      <c r="R1138" s="21" t="str">
        <f t="shared" si="171"/>
        <v/>
      </c>
      <c r="S1138" s="21" t="str">
        <f t="shared" si="171"/>
        <v/>
      </c>
      <c r="T1138" s="21" t="str">
        <f t="shared" si="171"/>
        <v/>
      </c>
      <c r="U1138" s="21" t="str">
        <f t="shared" si="171"/>
        <v/>
      </c>
      <c r="V1138" s="21" t="str">
        <f t="shared" si="171"/>
        <v/>
      </c>
      <c r="W1138" s="21" t="str">
        <f t="shared" si="171"/>
        <v/>
      </c>
      <c r="X1138" s="21" t="str">
        <f t="shared" si="171"/>
        <v/>
      </c>
      <c r="Y1138" s="21" t="str">
        <f t="shared" si="171"/>
        <v/>
      </c>
      <c r="Z1138" s="21" t="str">
        <f t="shared" si="171"/>
        <v/>
      </c>
      <c r="AA1138" s="21" t="str">
        <f t="shared" si="171"/>
        <v/>
      </c>
      <c r="AB1138" s="38" t="str">
        <f t="shared" si="171"/>
        <v/>
      </c>
      <c r="AD1138" s="36" t="str">
        <f>IF($N1138="", "", IFERROR(INDEX(Campaigns!$D$11:$D$380, MATCH($N1138, Campaigns!$E$11:$E$380, 0)), ""))</f>
        <v/>
      </c>
      <c r="AE1138" s="38" t="str">
        <f>IF(COUNTIF($Q1138:$AB1138, "X")=0, "", IFERROR(INDEX('Intro &amp; Setup'!$T$17:$T$28, MATCH(INDEX($Q$10:$AB$10, $AC1138, MATCH("X", $Q1138:$AB1138, 0)), 'Intro &amp; Setup'!$AA$17:$AA$28, 0)), ""))</f>
        <v/>
      </c>
      <c r="AG1138" s="84" t="str">
        <f t="shared" si="168"/>
        <v/>
      </c>
      <c r="AI1138" s="36">
        <f t="shared" si="169"/>
        <v>0</v>
      </c>
      <c r="AK1138" s="36" t="str">
        <f t="shared" si="170"/>
        <v/>
      </c>
    </row>
    <row r="1139" spans="1:37" x14ac:dyDescent="0.25">
      <c r="A1139" s="34"/>
      <c r="B1139" s="55"/>
      <c r="C1139" s="56"/>
      <c r="D1139" s="56"/>
      <c r="E1139" s="56"/>
      <c r="F1139" s="56"/>
      <c r="G1139" s="57"/>
      <c r="H1139" s="57"/>
      <c r="I1139" s="58"/>
      <c r="J1139" s="34"/>
      <c r="L1139" s="36" t="str">
        <f>IF($B1139="", "", IFERROR(FIND(Campaigns!$Q$4, $B1139), ""))</f>
        <v/>
      </c>
      <c r="M1139" s="73" t="str">
        <f t="shared" si="165"/>
        <v/>
      </c>
      <c r="N1139" s="74" t="str">
        <f t="shared" si="166"/>
        <v/>
      </c>
      <c r="O1139" s="22" t="str">
        <f t="shared" si="167"/>
        <v/>
      </c>
      <c r="Q1139" s="20" t="str">
        <f t="shared" si="171"/>
        <v/>
      </c>
      <c r="R1139" s="21" t="str">
        <f t="shared" si="171"/>
        <v/>
      </c>
      <c r="S1139" s="21" t="str">
        <f t="shared" si="171"/>
        <v/>
      </c>
      <c r="T1139" s="21" t="str">
        <f t="shared" si="171"/>
        <v/>
      </c>
      <c r="U1139" s="21" t="str">
        <f t="shared" si="171"/>
        <v/>
      </c>
      <c r="V1139" s="21" t="str">
        <f t="shared" si="171"/>
        <v/>
      </c>
      <c r="W1139" s="21" t="str">
        <f t="shared" si="171"/>
        <v/>
      </c>
      <c r="X1139" s="21" t="str">
        <f t="shared" si="171"/>
        <v/>
      </c>
      <c r="Y1139" s="21" t="str">
        <f t="shared" si="171"/>
        <v/>
      </c>
      <c r="Z1139" s="21" t="str">
        <f t="shared" si="171"/>
        <v/>
      </c>
      <c r="AA1139" s="21" t="str">
        <f t="shared" si="171"/>
        <v/>
      </c>
      <c r="AB1139" s="38" t="str">
        <f t="shared" si="171"/>
        <v/>
      </c>
      <c r="AD1139" s="36" t="str">
        <f>IF($N1139="", "", IFERROR(INDEX(Campaigns!$D$11:$D$380, MATCH($N1139, Campaigns!$E$11:$E$380, 0)), ""))</f>
        <v/>
      </c>
      <c r="AE1139" s="38" t="str">
        <f>IF(COUNTIF($Q1139:$AB1139, "X")=0, "", IFERROR(INDEX('Intro &amp; Setup'!$T$17:$T$28, MATCH(INDEX($Q$10:$AB$10, $AC1139, MATCH("X", $Q1139:$AB1139, 0)), 'Intro &amp; Setup'!$AA$17:$AA$28, 0)), ""))</f>
        <v/>
      </c>
      <c r="AG1139" s="84" t="str">
        <f t="shared" si="168"/>
        <v/>
      </c>
      <c r="AI1139" s="36">
        <f t="shared" si="169"/>
        <v>0</v>
      </c>
      <c r="AK1139" s="36" t="str">
        <f t="shared" si="170"/>
        <v/>
      </c>
    </row>
    <row r="1140" spans="1:37" x14ac:dyDescent="0.25">
      <c r="A1140" s="34"/>
      <c r="B1140" s="55"/>
      <c r="C1140" s="56"/>
      <c r="D1140" s="56"/>
      <c r="E1140" s="56"/>
      <c r="F1140" s="56"/>
      <c r="G1140" s="57"/>
      <c r="H1140" s="57"/>
      <c r="I1140" s="58"/>
      <c r="J1140" s="34"/>
      <c r="L1140" s="36" t="str">
        <f>IF($B1140="", "", IFERROR(FIND(Campaigns!$Q$4, $B1140), ""))</f>
        <v/>
      </c>
      <c r="M1140" s="73" t="str">
        <f t="shared" si="165"/>
        <v/>
      </c>
      <c r="N1140" s="74" t="str">
        <f t="shared" si="166"/>
        <v/>
      </c>
      <c r="O1140" s="22" t="str">
        <f t="shared" si="167"/>
        <v/>
      </c>
      <c r="Q1140" s="20" t="str">
        <f t="shared" si="171"/>
        <v/>
      </c>
      <c r="R1140" s="21" t="str">
        <f t="shared" si="171"/>
        <v/>
      </c>
      <c r="S1140" s="21" t="str">
        <f t="shared" si="171"/>
        <v/>
      </c>
      <c r="T1140" s="21" t="str">
        <f t="shared" si="171"/>
        <v/>
      </c>
      <c r="U1140" s="21" t="str">
        <f t="shared" si="171"/>
        <v/>
      </c>
      <c r="V1140" s="21" t="str">
        <f t="shared" si="171"/>
        <v/>
      </c>
      <c r="W1140" s="21" t="str">
        <f t="shared" si="171"/>
        <v/>
      </c>
      <c r="X1140" s="21" t="str">
        <f t="shared" si="171"/>
        <v/>
      </c>
      <c r="Y1140" s="21" t="str">
        <f t="shared" si="171"/>
        <v/>
      </c>
      <c r="Z1140" s="21" t="str">
        <f t="shared" si="171"/>
        <v/>
      </c>
      <c r="AA1140" s="21" t="str">
        <f t="shared" si="171"/>
        <v/>
      </c>
      <c r="AB1140" s="38" t="str">
        <f t="shared" si="171"/>
        <v/>
      </c>
      <c r="AD1140" s="36" t="str">
        <f>IF($N1140="", "", IFERROR(INDEX(Campaigns!$D$11:$D$380, MATCH($N1140, Campaigns!$E$11:$E$380, 0)), ""))</f>
        <v/>
      </c>
      <c r="AE1140" s="38" t="str">
        <f>IF(COUNTIF($Q1140:$AB1140, "X")=0, "", IFERROR(INDEX('Intro &amp; Setup'!$T$17:$T$28, MATCH(INDEX($Q$10:$AB$10, $AC1140, MATCH("X", $Q1140:$AB1140, 0)), 'Intro &amp; Setup'!$AA$17:$AA$28, 0)), ""))</f>
        <v/>
      </c>
      <c r="AG1140" s="84" t="str">
        <f t="shared" si="168"/>
        <v/>
      </c>
      <c r="AI1140" s="36">
        <f t="shared" si="169"/>
        <v>0</v>
      </c>
      <c r="AK1140" s="36" t="str">
        <f t="shared" si="170"/>
        <v/>
      </c>
    </row>
    <row r="1141" spans="1:37" x14ac:dyDescent="0.25">
      <c r="A1141" s="34"/>
      <c r="B1141" s="55"/>
      <c r="C1141" s="56"/>
      <c r="D1141" s="56"/>
      <c r="E1141" s="56"/>
      <c r="F1141" s="56"/>
      <c r="G1141" s="57"/>
      <c r="H1141" s="57"/>
      <c r="I1141" s="58"/>
      <c r="J1141" s="34"/>
      <c r="L1141" s="36" t="str">
        <f>IF($B1141="", "", IFERROR(FIND(Campaigns!$Q$4, $B1141), ""))</f>
        <v/>
      </c>
      <c r="M1141" s="73" t="str">
        <f t="shared" si="165"/>
        <v/>
      </c>
      <c r="N1141" s="74" t="str">
        <f t="shared" si="166"/>
        <v/>
      </c>
      <c r="O1141" s="22" t="str">
        <f t="shared" si="167"/>
        <v/>
      </c>
      <c r="Q1141" s="20" t="str">
        <f t="shared" si="171"/>
        <v/>
      </c>
      <c r="R1141" s="21" t="str">
        <f t="shared" si="171"/>
        <v/>
      </c>
      <c r="S1141" s="21" t="str">
        <f t="shared" si="171"/>
        <v/>
      </c>
      <c r="T1141" s="21" t="str">
        <f t="shared" si="171"/>
        <v/>
      </c>
      <c r="U1141" s="21" t="str">
        <f t="shared" si="171"/>
        <v/>
      </c>
      <c r="V1141" s="21" t="str">
        <f t="shared" si="171"/>
        <v/>
      </c>
      <c r="W1141" s="21" t="str">
        <f t="shared" si="171"/>
        <v/>
      </c>
      <c r="X1141" s="21" t="str">
        <f t="shared" si="171"/>
        <v/>
      </c>
      <c r="Y1141" s="21" t="str">
        <f t="shared" si="171"/>
        <v/>
      </c>
      <c r="Z1141" s="21" t="str">
        <f t="shared" si="171"/>
        <v/>
      </c>
      <c r="AA1141" s="21" t="str">
        <f t="shared" si="171"/>
        <v/>
      </c>
      <c r="AB1141" s="38" t="str">
        <f t="shared" si="171"/>
        <v/>
      </c>
      <c r="AD1141" s="36" t="str">
        <f>IF($N1141="", "", IFERROR(INDEX(Campaigns!$D$11:$D$380, MATCH($N1141, Campaigns!$E$11:$E$380, 0)), ""))</f>
        <v/>
      </c>
      <c r="AE1141" s="38" t="str">
        <f>IF(COUNTIF($Q1141:$AB1141, "X")=0, "", IFERROR(INDEX('Intro &amp; Setup'!$T$17:$T$28, MATCH(INDEX($Q$10:$AB$10, $AC1141, MATCH("X", $Q1141:$AB1141, 0)), 'Intro &amp; Setup'!$AA$17:$AA$28, 0)), ""))</f>
        <v/>
      </c>
      <c r="AG1141" s="84" t="str">
        <f t="shared" si="168"/>
        <v/>
      </c>
      <c r="AI1141" s="36">
        <f t="shared" si="169"/>
        <v>0</v>
      </c>
      <c r="AK1141" s="36" t="str">
        <f t="shared" si="170"/>
        <v/>
      </c>
    </row>
    <row r="1142" spans="1:37" x14ac:dyDescent="0.25">
      <c r="A1142" s="34"/>
      <c r="B1142" s="55"/>
      <c r="C1142" s="56"/>
      <c r="D1142" s="56"/>
      <c r="E1142" s="56"/>
      <c r="F1142" s="56"/>
      <c r="G1142" s="57"/>
      <c r="H1142" s="57"/>
      <c r="I1142" s="58"/>
      <c r="J1142" s="34"/>
      <c r="L1142" s="36" t="str">
        <f>IF($B1142="", "", IFERROR(FIND(Campaigns!$Q$4, $B1142), ""))</f>
        <v/>
      </c>
      <c r="M1142" s="73" t="str">
        <f t="shared" si="165"/>
        <v/>
      </c>
      <c r="N1142" s="74" t="str">
        <f t="shared" si="166"/>
        <v/>
      </c>
      <c r="O1142" s="22" t="str">
        <f t="shared" si="167"/>
        <v/>
      </c>
      <c r="Q1142" s="20" t="str">
        <f t="shared" si="171"/>
        <v/>
      </c>
      <c r="R1142" s="21" t="str">
        <f t="shared" si="171"/>
        <v/>
      </c>
      <c r="S1142" s="21" t="str">
        <f t="shared" si="171"/>
        <v/>
      </c>
      <c r="T1142" s="21" t="str">
        <f t="shared" si="171"/>
        <v/>
      </c>
      <c r="U1142" s="21" t="str">
        <f t="shared" si="171"/>
        <v/>
      </c>
      <c r="V1142" s="21" t="str">
        <f t="shared" si="171"/>
        <v/>
      </c>
      <c r="W1142" s="21" t="str">
        <f t="shared" si="171"/>
        <v/>
      </c>
      <c r="X1142" s="21" t="str">
        <f t="shared" si="171"/>
        <v/>
      </c>
      <c r="Y1142" s="21" t="str">
        <f t="shared" si="171"/>
        <v/>
      </c>
      <c r="Z1142" s="21" t="str">
        <f t="shared" si="171"/>
        <v/>
      </c>
      <c r="AA1142" s="21" t="str">
        <f t="shared" si="171"/>
        <v/>
      </c>
      <c r="AB1142" s="38" t="str">
        <f t="shared" si="171"/>
        <v/>
      </c>
      <c r="AD1142" s="36" t="str">
        <f>IF($N1142="", "", IFERROR(INDEX(Campaigns!$D$11:$D$380, MATCH($N1142, Campaigns!$E$11:$E$380, 0)), ""))</f>
        <v/>
      </c>
      <c r="AE1142" s="38" t="str">
        <f>IF(COUNTIF($Q1142:$AB1142, "X")=0, "", IFERROR(INDEX('Intro &amp; Setup'!$T$17:$T$28, MATCH(INDEX($Q$10:$AB$10, $AC1142, MATCH("X", $Q1142:$AB1142, 0)), 'Intro &amp; Setup'!$AA$17:$AA$28, 0)), ""))</f>
        <v/>
      </c>
      <c r="AG1142" s="84" t="str">
        <f t="shared" si="168"/>
        <v/>
      </c>
      <c r="AI1142" s="36">
        <f t="shared" si="169"/>
        <v>0</v>
      </c>
      <c r="AK1142" s="36" t="str">
        <f t="shared" si="170"/>
        <v/>
      </c>
    </row>
    <row r="1143" spans="1:37" x14ac:dyDescent="0.25">
      <c r="A1143" s="34"/>
      <c r="B1143" s="55"/>
      <c r="C1143" s="56"/>
      <c r="D1143" s="56"/>
      <c r="E1143" s="56"/>
      <c r="F1143" s="56"/>
      <c r="G1143" s="57"/>
      <c r="H1143" s="57"/>
      <c r="I1143" s="58"/>
      <c r="J1143" s="34"/>
      <c r="L1143" s="36" t="str">
        <f>IF($B1143="", "", IFERROR(FIND(Campaigns!$Q$4, $B1143), ""))</f>
        <v/>
      </c>
      <c r="M1143" s="73" t="str">
        <f t="shared" si="165"/>
        <v/>
      </c>
      <c r="N1143" s="74" t="str">
        <f t="shared" si="166"/>
        <v/>
      </c>
      <c r="O1143" s="22" t="str">
        <f t="shared" si="167"/>
        <v/>
      </c>
      <c r="Q1143" s="20" t="str">
        <f t="shared" si="171"/>
        <v/>
      </c>
      <c r="R1143" s="21" t="str">
        <f t="shared" si="171"/>
        <v/>
      </c>
      <c r="S1143" s="21" t="str">
        <f t="shared" si="171"/>
        <v/>
      </c>
      <c r="T1143" s="21" t="str">
        <f t="shared" si="171"/>
        <v/>
      </c>
      <c r="U1143" s="21" t="str">
        <f t="shared" si="171"/>
        <v/>
      </c>
      <c r="V1143" s="21" t="str">
        <f t="shared" si="171"/>
        <v/>
      </c>
      <c r="W1143" s="21" t="str">
        <f t="shared" si="171"/>
        <v/>
      </c>
      <c r="X1143" s="21" t="str">
        <f t="shared" si="171"/>
        <v/>
      </c>
      <c r="Y1143" s="21" t="str">
        <f t="shared" si="171"/>
        <v/>
      </c>
      <c r="Z1143" s="21" t="str">
        <f t="shared" si="171"/>
        <v/>
      </c>
      <c r="AA1143" s="21" t="str">
        <f t="shared" si="171"/>
        <v/>
      </c>
      <c r="AB1143" s="38" t="str">
        <f t="shared" si="171"/>
        <v/>
      </c>
      <c r="AD1143" s="36" t="str">
        <f>IF($N1143="", "", IFERROR(INDEX(Campaigns!$D$11:$D$380, MATCH($N1143, Campaigns!$E$11:$E$380, 0)), ""))</f>
        <v/>
      </c>
      <c r="AE1143" s="38" t="str">
        <f>IF(COUNTIF($Q1143:$AB1143, "X")=0, "", IFERROR(INDEX('Intro &amp; Setup'!$T$17:$T$28, MATCH(INDEX($Q$10:$AB$10, $AC1143, MATCH("X", $Q1143:$AB1143, 0)), 'Intro &amp; Setup'!$AA$17:$AA$28, 0)), ""))</f>
        <v/>
      </c>
      <c r="AG1143" s="84" t="str">
        <f t="shared" si="168"/>
        <v/>
      </c>
      <c r="AI1143" s="36">
        <f t="shared" si="169"/>
        <v>0</v>
      </c>
      <c r="AK1143" s="36" t="str">
        <f t="shared" si="170"/>
        <v/>
      </c>
    </row>
    <row r="1144" spans="1:37" x14ac:dyDescent="0.25">
      <c r="A1144" s="34"/>
      <c r="B1144" s="55"/>
      <c r="C1144" s="56"/>
      <c r="D1144" s="56"/>
      <c r="E1144" s="56"/>
      <c r="F1144" s="56"/>
      <c r="G1144" s="57"/>
      <c r="H1144" s="57"/>
      <c r="I1144" s="58"/>
      <c r="J1144" s="34"/>
      <c r="L1144" s="36" t="str">
        <f>IF($B1144="", "", IFERROR(FIND(Campaigns!$Q$4, $B1144), ""))</f>
        <v/>
      </c>
      <c r="M1144" s="73" t="str">
        <f t="shared" si="165"/>
        <v/>
      </c>
      <c r="N1144" s="74" t="str">
        <f t="shared" si="166"/>
        <v/>
      </c>
      <c r="O1144" s="22" t="str">
        <f t="shared" si="167"/>
        <v/>
      </c>
      <c r="Q1144" s="20" t="str">
        <f t="shared" si="171"/>
        <v/>
      </c>
      <c r="R1144" s="21" t="str">
        <f t="shared" si="171"/>
        <v/>
      </c>
      <c r="S1144" s="21" t="str">
        <f t="shared" si="171"/>
        <v/>
      </c>
      <c r="T1144" s="21" t="str">
        <f t="shared" si="171"/>
        <v/>
      </c>
      <c r="U1144" s="21" t="str">
        <f t="shared" si="171"/>
        <v/>
      </c>
      <c r="V1144" s="21" t="str">
        <f t="shared" si="171"/>
        <v/>
      </c>
      <c r="W1144" s="21" t="str">
        <f t="shared" si="171"/>
        <v/>
      </c>
      <c r="X1144" s="21" t="str">
        <f t="shared" si="171"/>
        <v/>
      </c>
      <c r="Y1144" s="21" t="str">
        <f t="shared" si="171"/>
        <v/>
      </c>
      <c r="Z1144" s="21" t="str">
        <f t="shared" si="171"/>
        <v/>
      </c>
      <c r="AA1144" s="21" t="str">
        <f t="shared" si="171"/>
        <v/>
      </c>
      <c r="AB1144" s="38" t="str">
        <f t="shared" si="171"/>
        <v/>
      </c>
      <c r="AD1144" s="36" t="str">
        <f>IF($N1144="", "", IFERROR(INDEX(Campaigns!$D$11:$D$380, MATCH($N1144, Campaigns!$E$11:$E$380, 0)), ""))</f>
        <v/>
      </c>
      <c r="AE1144" s="38" t="str">
        <f>IF(COUNTIF($Q1144:$AB1144, "X")=0, "", IFERROR(INDEX('Intro &amp; Setup'!$T$17:$T$28, MATCH(INDEX($Q$10:$AB$10, $AC1144, MATCH("X", $Q1144:$AB1144, 0)), 'Intro &amp; Setup'!$AA$17:$AA$28, 0)), ""))</f>
        <v/>
      </c>
      <c r="AG1144" s="84" t="str">
        <f t="shared" si="168"/>
        <v/>
      </c>
      <c r="AI1144" s="36">
        <f t="shared" si="169"/>
        <v>0</v>
      </c>
      <c r="AK1144" s="36" t="str">
        <f t="shared" si="170"/>
        <v/>
      </c>
    </row>
    <row r="1145" spans="1:37" x14ac:dyDescent="0.25">
      <c r="A1145" s="34"/>
      <c r="B1145" s="55"/>
      <c r="C1145" s="56"/>
      <c r="D1145" s="56"/>
      <c r="E1145" s="56"/>
      <c r="F1145" s="56"/>
      <c r="G1145" s="57"/>
      <c r="H1145" s="57"/>
      <c r="I1145" s="58"/>
      <c r="J1145" s="34"/>
      <c r="L1145" s="36" t="str">
        <f>IF($B1145="", "", IFERROR(FIND(Campaigns!$Q$4, $B1145), ""))</f>
        <v/>
      </c>
      <c r="M1145" s="73" t="str">
        <f t="shared" si="165"/>
        <v/>
      </c>
      <c r="N1145" s="74" t="str">
        <f t="shared" si="166"/>
        <v/>
      </c>
      <c r="O1145" s="22" t="str">
        <f t="shared" si="167"/>
        <v/>
      </c>
      <c r="Q1145" s="20" t="str">
        <f t="shared" si="171"/>
        <v/>
      </c>
      <c r="R1145" s="21" t="str">
        <f t="shared" si="171"/>
        <v/>
      </c>
      <c r="S1145" s="21" t="str">
        <f t="shared" si="171"/>
        <v/>
      </c>
      <c r="T1145" s="21" t="str">
        <f t="shared" si="171"/>
        <v/>
      </c>
      <c r="U1145" s="21" t="str">
        <f t="shared" si="171"/>
        <v/>
      </c>
      <c r="V1145" s="21" t="str">
        <f t="shared" si="171"/>
        <v/>
      </c>
      <c r="W1145" s="21" t="str">
        <f t="shared" si="171"/>
        <v/>
      </c>
      <c r="X1145" s="21" t="str">
        <f t="shared" si="171"/>
        <v/>
      </c>
      <c r="Y1145" s="21" t="str">
        <f t="shared" si="171"/>
        <v/>
      </c>
      <c r="Z1145" s="21" t="str">
        <f t="shared" si="171"/>
        <v/>
      </c>
      <c r="AA1145" s="21" t="str">
        <f t="shared" si="171"/>
        <v/>
      </c>
      <c r="AB1145" s="38" t="str">
        <f t="shared" si="171"/>
        <v/>
      </c>
      <c r="AD1145" s="36" t="str">
        <f>IF($N1145="", "", IFERROR(INDEX(Campaigns!$D$11:$D$380, MATCH($N1145, Campaigns!$E$11:$E$380, 0)), ""))</f>
        <v/>
      </c>
      <c r="AE1145" s="38" t="str">
        <f>IF(COUNTIF($Q1145:$AB1145, "X")=0, "", IFERROR(INDEX('Intro &amp; Setup'!$T$17:$T$28, MATCH(INDEX($Q$10:$AB$10, $AC1145, MATCH("X", $Q1145:$AB1145, 0)), 'Intro &amp; Setup'!$AA$17:$AA$28, 0)), ""))</f>
        <v/>
      </c>
      <c r="AG1145" s="84" t="str">
        <f t="shared" si="168"/>
        <v/>
      </c>
      <c r="AI1145" s="36">
        <f t="shared" si="169"/>
        <v>0</v>
      </c>
      <c r="AK1145" s="36" t="str">
        <f t="shared" si="170"/>
        <v/>
      </c>
    </row>
    <row r="1146" spans="1:37" x14ac:dyDescent="0.25">
      <c r="A1146" s="34"/>
      <c r="B1146" s="55"/>
      <c r="C1146" s="56"/>
      <c r="D1146" s="56"/>
      <c r="E1146" s="56"/>
      <c r="F1146" s="56"/>
      <c r="G1146" s="57"/>
      <c r="H1146" s="57"/>
      <c r="I1146" s="58"/>
      <c r="J1146" s="34"/>
      <c r="L1146" s="36" t="str">
        <f>IF($B1146="", "", IFERROR(FIND(Campaigns!$Q$4, $B1146), ""))</f>
        <v/>
      </c>
      <c r="M1146" s="73" t="str">
        <f t="shared" si="165"/>
        <v/>
      </c>
      <c r="N1146" s="74" t="str">
        <f t="shared" si="166"/>
        <v/>
      </c>
      <c r="O1146" s="22" t="str">
        <f t="shared" si="167"/>
        <v/>
      </c>
      <c r="Q1146" s="20" t="str">
        <f t="shared" si="171"/>
        <v/>
      </c>
      <c r="R1146" s="21" t="str">
        <f t="shared" si="171"/>
        <v/>
      </c>
      <c r="S1146" s="21" t="str">
        <f t="shared" si="171"/>
        <v/>
      </c>
      <c r="T1146" s="21" t="str">
        <f t="shared" si="171"/>
        <v/>
      </c>
      <c r="U1146" s="21" t="str">
        <f t="shared" si="171"/>
        <v/>
      </c>
      <c r="V1146" s="21" t="str">
        <f t="shared" si="171"/>
        <v/>
      </c>
      <c r="W1146" s="21" t="str">
        <f t="shared" si="171"/>
        <v/>
      </c>
      <c r="X1146" s="21" t="str">
        <f t="shared" si="171"/>
        <v/>
      </c>
      <c r="Y1146" s="21" t="str">
        <f t="shared" si="171"/>
        <v/>
      </c>
      <c r="Z1146" s="21" t="str">
        <f t="shared" si="171"/>
        <v/>
      </c>
      <c r="AA1146" s="21" t="str">
        <f t="shared" si="171"/>
        <v/>
      </c>
      <c r="AB1146" s="38" t="str">
        <f t="shared" si="171"/>
        <v/>
      </c>
      <c r="AD1146" s="36" t="str">
        <f>IF($N1146="", "", IFERROR(INDEX(Campaigns!$D$11:$D$380, MATCH($N1146, Campaigns!$E$11:$E$380, 0)), ""))</f>
        <v/>
      </c>
      <c r="AE1146" s="38" t="str">
        <f>IF(COUNTIF($Q1146:$AB1146, "X")=0, "", IFERROR(INDEX('Intro &amp; Setup'!$T$17:$T$28, MATCH(INDEX($Q$10:$AB$10, $AC1146, MATCH("X", $Q1146:$AB1146, 0)), 'Intro &amp; Setup'!$AA$17:$AA$28, 0)), ""))</f>
        <v/>
      </c>
      <c r="AG1146" s="84" t="str">
        <f t="shared" si="168"/>
        <v/>
      </c>
      <c r="AI1146" s="36">
        <f t="shared" si="169"/>
        <v>0</v>
      </c>
      <c r="AK1146" s="36" t="str">
        <f t="shared" si="170"/>
        <v/>
      </c>
    </row>
    <row r="1147" spans="1:37" x14ac:dyDescent="0.25">
      <c r="A1147" s="34"/>
      <c r="B1147" s="55"/>
      <c r="C1147" s="56"/>
      <c r="D1147" s="56"/>
      <c r="E1147" s="56"/>
      <c r="F1147" s="56"/>
      <c r="G1147" s="57"/>
      <c r="H1147" s="57"/>
      <c r="I1147" s="58"/>
      <c r="J1147" s="34"/>
      <c r="L1147" s="36" t="str">
        <f>IF($B1147="", "", IFERROR(FIND(Campaigns!$Q$4, $B1147), ""))</f>
        <v/>
      </c>
      <c r="M1147" s="73" t="str">
        <f t="shared" si="165"/>
        <v/>
      </c>
      <c r="N1147" s="74" t="str">
        <f t="shared" si="166"/>
        <v/>
      </c>
      <c r="O1147" s="22" t="str">
        <f t="shared" si="167"/>
        <v/>
      </c>
      <c r="Q1147" s="20" t="str">
        <f t="shared" si="171"/>
        <v/>
      </c>
      <c r="R1147" s="21" t="str">
        <f t="shared" si="171"/>
        <v/>
      </c>
      <c r="S1147" s="21" t="str">
        <f t="shared" si="171"/>
        <v/>
      </c>
      <c r="T1147" s="21" t="str">
        <f t="shared" si="171"/>
        <v/>
      </c>
      <c r="U1147" s="21" t="str">
        <f t="shared" si="171"/>
        <v/>
      </c>
      <c r="V1147" s="21" t="str">
        <f t="shared" si="171"/>
        <v/>
      </c>
      <c r="W1147" s="21" t="str">
        <f t="shared" si="171"/>
        <v/>
      </c>
      <c r="X1147" s="21" t="str">
        <f t="shared" si="171"/>
        <v/>
      </c>
      <c r="Y1147" s="21" t="str">
        <f t="shared" si="171"/>
        <v/>
      </c>
      <c r="Z1147" s="21" t="str">
        <f t="shared" si="171"/>
        <v/>
      </c>
      <c r="AA1147" s="21" t="str">
        <f t="shared" si="171"/>
        <v/>
      </c>
      <c r="AB1147" s="38" t="str">
        <f t="shared" si="171"/>
        <v/>
      </c>
      <c r="AD1147" s="36" t="str">
        <f>IF($N1147="", "", IFERROR(INDEX(Campaigns!$D$11:$D$380, MATCH($N1147, Campaigns!$E$11:$E$380, 0)), ""))</f>
        <v/>
      </c>
      <c r="AE1147" s="38" t="str">
        <f>IF(COUNTIF($Q1147:$AB1147, "X")=0, "", IFERROR(INDEX('Intro &amp; Setup'!$T$17:$T$28, MATCH(INDEX($Q$10:$AB$10, $AC1147, MATCH("X", $Q1147:$AB1147, 0)), 'Intro &amp; Setup'!$AA$17:$AA$28, 0)), ""))</f>
        <v/>
      </c>
      <c r="AG1147" s="84" t="str">
        <f t="shared" si="168"/>
        <v/>
      </c>
      <c r="AI1147" s="36">
        <f t="shared" si="169"/>
        <v>0</v>
      </c>
      <c r="AK1147" s="36" t="str">
        <f t="shared" si="170"/>
        <v/>
      </c>
    </row>
    <row r="1148" spans="1:37" x14ac:dyDescent="0.25">
      <c r="A1148" s="34"/>
      <c r="B1148" s="55"/>
      <c r="C1148" s="56"/>
      <c r="D1148" s="56"/>
      <c r="E1148" s="56"/>
      <c r="F1148" s="56"/>
      <c r="G1148" s="57"/>
      <c r="H1148" s="57"/>
      <c r="I1148" s="58"/>
      <c r="J1148" s="34"/>
      <c r="L1148" s="36" t="str">
        <f>IF($B1148="", "", IFERROR(FIND(Campaigns!$Q$4, $B1148), ""))</f>
        <v/>
      </c>
      <c r="M1148" s="73" t="str">
        <f t="shared" si="165"/>
        <v/>
      </c>
      <c r="N1148" s="74" t="str">
        <f t="shared" si="166"/>
        <v/>
      </c>
      <c r="O1148" s="22" t="str">
        <f t="shared" si="167"/>
        <v/>
      </c>
      <c r="Q1148" s="20" t="str">
        <f t="shared" si="171"/>
        <v/>
      </c>
      <c r="R1148" s="21" t="str">
        <f t="shared" si="171"/>
        <v/>
      </c>
      <c r="S1148" s="21" t="str">
        <f t="shared" si="171"/>
        <v/>
      </c>
      <c r="T1148" s="21" t="str">
        <f t="shared" si="171"/>
        <v/>
      </c>
      <c r="U1148" s="21" t="str">
        <f t="shared" si="171"/>
        <v/>
      </c>
      <c r="V1148" s="21" t="str">
        <f t="shared" si="171"/>
        <v/>
      </c>
      <c r="W1148" s="21" t="str">
        <f t="shared" si="171"/>
        <v/>
      </c>
      <c r="X1148" s="21" t="str">
        <f t="shared" si="171"/>
        <v/>
      </c>
      <c r="Y1148" s="21" t="str">
        <f t="shared" si="171"/>
        <v/>
      </c>
      <c r="Z1148" s="21" t="str">
        <f t="shared" si="171"/>
        <v/>
      </c>
      <c r="AA1148" s="21" t="str">
        <f t="shared" si="171"/>
        <v/>
      </c>
      <c r="AB1148" s="38" t="str">
        <f t="shared" si="171"/>
        <v/>
      </c>
      <c r="AD1148" s="36" t="str">
        <f>IF($N1148="", "", IFERROR(INDEX(Campaigns!$D$11:$D$380, MATCH($N1148, Campaigns!$E$11:$E$380, 0)), ""))</f>
        <v/>
      </c>
      <c r="AE1148" s="38" t="str">
        <f>IF(COUNTIF($Q1148:$AB1148, "X")=0, "", IFERROR(INDEX('Intro &amp; Setup'!$T$17:$T$28, MATCH(INDEX($Q$10:$AB$10, $AC1148, MATCH("X", $Q1148:$AB1148, 0)), 'Intro &amp; Setup'!$AA$17:$AA$28, 0)), ""))</f>
        <v/>
      </c>
      <c r="AG1148" s="84" t="str">
        <f t="shared" si="168"/>
        <v/>
      </c>
      <c r="AI1148" s="36">
        <f t="shared" si="169"/>
        <v>0</v>
      </c>
      <c r="AK1148" s="36" t="str">
        <f t="shared" si="170"/>
        <v/>
      </c>
    </row>
    <row r="1149" spans="1:37" x14ac:dyDescent="0.25">
      <c r="A1149" s="34"/>
      <c r="B1149" s="55"/>
      <c r="C1149" s="56"/>
      <c r="D1149" s="56"/>
      <c r="E1149" s="56"/>
      <c r="F1149" s="56"/>
      <c r="G1149" s="57"/>
      <c r="H1149" s="57"/>
      <c r="I1149" s="58"/>
      <c r="J1149" s="34"/>
      <c r="L1149" s="36" t="str">
        <f>IF($B1149="", "", IFERROR(FIND(Campaigns!$Q$4, $B1149), ""))</f>
        <v/>
      </c>
      <c r="M1149" s="73" t="str">
        <f t="shared" si="165"/>
        <v/>
      </c>
      <c r="N1149" s="74" t="str">
        <f t="shared" si="166"/>
        <v/>
      </c>
      <c r="O1149" s="22" t="str">
        <f t="shared" si="167"/>
        <v/>
      </c>
      <c r="Q1149" s="20" t="str">
        <f t="shared" si="171"/>
        <v/>
      </c>
      <c r="R1149" s="21" t="str">
        <f t="shared" si="171"/>
        <v/>
      </c>
      <c r="S1149" s="21" t="str">
        <f t="shared" si="171"/>
        <v/>
      </c>
      <c r="T1149" s="21" t="str">
        <f t="shared" si="171"/>
        <v/>
      </c>
      <c r="U1149" s="21" t="str">
        <f t="shared" si="171"/>
        <v/>
      </c>
      <c r="V1149" s="21" t="str">
        <f t="shared" si="171"/>
        <v/>
      </c>
      <c r="W1149" s="21" t="str">
        <f t="shared" si="171"/>
        <v/>
      </c>
      <c r="X1149" s="21" t="str">
        <f t="shared" si="171"/>
        <v/>
      </c>
      <c r="Y1149" s="21" t="str">
        <f t="shared" si="171"/>
        <v/>
      </c>
      <c r="Z1149" s="21" t="str">
        <f t="shared" si="171"/>
        <v/>
      </c>
      <c r="AA1149" s="21" t="str">
        <f t="shared" si="171"/>
        <v/>
      </c>
      <c r="AB1149" s="38" t="str">
        <f t="shared" si="171"/>
        <v/>
      </c>
      <c r="AD1149" s="36" t="str">
        <f>IF($N1149="", "", IFERROR(INDEX(Campaigns!$D$11:$D$380, MATCH($N1149, Campaigns!$E$11:$E$380, 0)), ""))</f>
        <v/>
      </c>
      <c r="AE1149" s="38" t="str">
        <f>IF(COUNTIF($Q1149:$AB1149, "X")=0, "", IFERROR(INDEX('Intro &amp; Setup'!$T$17:$T$28, MATCH(INDEX($Q$10:$AB$10, $AC1149, MATCH("X", $Q1149:$AB1149, 0)), 'Intro &amp; Setup'!$AA$17:$AA$28, 0)), ""))</f>
        <v/>
      </c>
      <c r="AG1149" s="84" t="str">
        <f t="shared" si="168"/>
        <v/>
      </c>
      <c r="AI1149" s="36">
        <f t="shared" si="169"/>
        <v>0</v>
      </c>
      <c r="AK1149" s="36" t="str">
        <f t="shared" si="170"/>
        <v/>
      </c>
    </row>
    <row r="1150" spans="1:37" x14ac:dyDescent="0.25">
      <c r="A1150" s="34"/>
      <c r="B1150" s="55"/>
      <c r="C1150" s="56"/>
      <c r="D1150" s="56"/>
      <c r="E1150" s="56"/>
      <c r="F1150" s="56"/>
      <c r="G1150" s="57"/>
      <c r="H1150" s="57"/>
      <c r="I1150" s="58"/>
      <c r="J1150" s="34"/>
      <c r="L1150" s="36" t="str">
        <f>IF($B1150="", "", IFERROR(FIND(Campaigns!$Q$4, $B1150), ""))</f>
        <v/>
      </c>
      <c r="M1150" s="73" t="str">
        <f t="shared" si="165"/>
        <v/>
      </c>
      <c r="N1150" s="74" t="str">
        <f t="shared" si="166"/>
        <v/>
      </c>
      <c r="O1150" s="22" t="str">
        <f t="shared" si="167"/>
        <v/>
      </c>
      <c r="Q1150" s="20" t="str">
        <f t="shared" si="171"/>
        <v/>
      </c>
      <c r="R1150" s="21" t="str">
        <f t="shared" si="171"/>
        <v/>
      </c>
      <c r="S1150" s="21" t="str">
        <f t="shared" si="171"/>
        <v/>
      </c>
      <c r="T1150" s="21" t="str">
        <f t="shared" si="171"/>
        <v/>
      </c>
      <c r="U1150" s="21" t="str">
        <f t="shared" si="171"/>
        <v/>
      </c>
      <c r="V1150" s="21" t="str">
        <f t="shared" si="171"/>
        <v/>
      </c>
      <c r="W1150" s="21" t="str">
        <f t="shared" si="171"/>
        <v/>
      </c>
      <c r="X1150" s="21" t="str">
        <f t="shared" si="171"/>
        <v/>
      </c>
      <c r="Y1150" s="21" t="str">
        <f t="shared" si="171"/>
        <v/>
      </c>
      <c r="Z1150" s="21" t="str">
        <f t="shared" si="171"/>
        <v/>
      </c>
      <c r="AA1150" s="21" t="str">
        <f t="shared" si="171"/>
        <v/>
      </c>
      <c r="AB1150" s="38" t="str">
        <f t="shared" si="171"/>
        <v/>
      </c>
      <c r="AD1150" s="36" t="str">
        <f>IF($N1150="", "", IFERROR(INDEX(Campaigns!$D$11:$D$380, MATCH($N1150, Campaigns!$E$11:$E$380, 0)), ""))</f>
        <v/>
      </c>
      <c r="AE1150" s="38" t="str">
        <f>IF(COUNTIF($Q1150:$AB1150, "X")=0, "", IFERROR(INDEX('Intro &amp; Setup'!$T$17:$T$28, MATCH(INDEX($Q$10:$AB$10, $AC1150, MATCH("X", $Q1150:$AB1150, 0)), 'Intro &amp; Setup'!$AA$17:$AA$28, 0)), ""))</f>
        <v/>
      </c>
      <c r="AG1150" s="84" t="str">
        <f t="shared" si="168"/>
        <v/>
      </c>
      <c r="AI1150" s="36">
        <f t="shared" si="169"/>
        <v>0</v>
      </c>
      <c r="AK1150" s="36" t="str">
        <f t="shared" si="170"/>
        <v/>
      </c>
    </row>
    <row r="1151" spans="1:37" x14ac:dyDescent="0.25">
      <c r="A1151" s="34"/>
      <c r="B1151" s="55"/>
      <c r="C1151" s="56"/>
      <c r="D1151" s="56"/>
      <c r="E1151" s="56"/>
      <c r="F1151" s="56"/>
      <c r="G1151" s="57"/>
      <c r="H1151" s="57"/>
      <c r="I1151" s="58"/>
      <c r="J1151" s="34"/>
      <c r="L1151" s="36" t="str">
        <f>IF($B1151="", "", IFERROR(FIND(Campaigns!$Q$4, $B1151), ""))</f>
        <v/>
      </c>
      <c r="M1151" s="73" t="str">
        <f t="shared" si="165"/>
        <v/>
      </c>
      <c r="N1151" s="74" t="str">
        <f t="shared" si="166"/>
        <v/>
      </c>
      <c r="O1151" s="22" t="str">
        <f t="shared" si="167"/>
        <v/>
      </c>
      <c r="Q1151" s="20" t="str">
        <f t="shared" si="171"/>
        <v/>
      </c>
      <c r="R1151" s="21" t="str">
        <f t="shared" si="171"/>
        <v/>
      </c>
      <c r="S1151" s="21" t="str">
        <f t="shared" si="171"/>
        <v/>
      </c>
      <c r="T1151" s="21" t="str">
        <f t="shared" si="171"/>
        <v/>
      </c>
      <c r="U1151" s="21" t="str">
        <f t="shared" si="171"/>
        <v/>
      </c>
      <c r="V1151" s="21" t="str">
        <f t="shared" si="171"/>
        <v/>
      </c>
      <c r="W1151" s="21" t="str">
        <f t="shared" si="171"/>
        <v/>
      </c>
      <c r="X1151" s="21" t="str">
        <f t="shared" si="171"/>
        <v/>
      </c>
      <c r="Y1151" s="21" t="str">
        <f t="shared" si="171"/>
        <v/>
      </c>
      <c r="Z1151" s="21" t="str">
        <f t="shared" si="171"/>
        <v/>
      </c>
      <c r="AA1151" s="21" t="str">
        <f t="shared" si="171"/>
        <v/>
      </c>
      <c r="AB1151" s="38" t="str">
        <f t="shared" si="171"/>
        <v/>
      </c>
      <c r="AD1151" s="36" t="str">
        <f>IF($N1151="", "", IFERROR(INDEX(Campaigns!$D$11:$D$380, MATCH($N1151, Campaigns!$E$11:$E$380, 0)), ""))</f>
        <v/>
      </c>
      <c r="AE1151" s="38" t="str">
        <f>IF(COUNTIF($Q1151:$AB1151, "X")=0, "", IFERROR(INDEX('Intro &amp; Setup'!$T$17:$T$28, MATCH(INDEX($Q$10:$AB$10, $AC1151, MATCH("X", $Q1151:$AB1151, 0)), 'Intro &amp; Setup'!$AA$17:$AA$28, 0)), ""))</f>
        <v/>
      </c>
      <c r="AG1151" s="84" t="str">
        <f t="shared" si="168"/>
        <v/>
      </c>
      <c r="AI1151" s="36">
        <f t="shared" si="169"/>
        <v>0</v>
      </c>
      <c r="AK1151" s="36" t="str">
        <f t="shared" si="170"/>
        <v/>
      </c>
    </row>
    <row r="1152" spans="1:37" x14ac:dyDescent="0.25">
      <c r="A1152" s="34"/>
      <c r="B1152" s="55"/>
      <c r="C1152" s="56"/>
      <c r="D1152" s="56"/>
      <c r="E1152" s="56"/>
      <c r="F1152" s="56"/>
      <c r="G1152" s="57"/>
      <c r="H1152" s="57"/>
      <c r="I1152" s="58"/>
      <c r="J1152" s="34"/>
      <c r="L1152" s="36" t="str">
        <f>IF($B1152="", "", IFERROR(FIND(Campaigns!$Q$4, $B1152), ""))</f>
        <v/>
      </c>
      <c r="M1152" s="73" t="str">
        <f t="shared" si="165"/>
        <v/>
      </c>
      <c r="N1152" s="74" t="str">
        <f t="shared" si="166"/>
        <v/>
      </c>
      <c r="O1152" s="22" t="str">
        <f t="shared" si="167"/>
        <v/>
      </c>
      <c r="Q1152" s="20" t="str">
        <f t="shared" si="171"/>
        <v/>
      </c>
      <c r="R1152" s="21" t="str">
        <f t="shared" si="171"/>
        <v/>
      </c>
      <c r="S1152" s="21" t="str">
        <f t="shared" si="171"/>
        <v/>
      </c>
      <c r="T1152" s="21" t="str">
        <f t="shared" ref="R1152:AB1175" si="172">IFERROR(IF(T$10="", "", IF(LEFT($O1152, T$8)=T$10, "X", "")), "")</f>
        <v/>
      </c>
      <c r="U1152" s="21" t="str">
        <f t="shared" si="172"/>
        <v/>
      </c>
      <c r="V1152" s="21" t="str">
        <f t="shared" si="172"/>
        <v/>
      </c>
      <c r="W1152" s="21" t="str">
        <f t="shared" si="172"/>
        <v/>
      </c>
      <c r="X1152" s="21" t="str">
        <f t="shared" si="172"/>
        <v/>
      </c>
      <c r="Y1152" s="21" t="str">
        <f t="shared" si="172"/>
        <v/>
      </c>
      <c r="Z1152" s="21" t="str">
        <f t="shared" si="172"/>
        <v/>
      </c>
      <c r="AA1152" s="21" t="str">
        <f t="shared" si="172"/>
        <v/>
      </c>
      <c r="AB1152" s="38" t="str">
        <f t="shared" si="172"/>
        <v/>
      </c>
      <c r="AD1152" s="36" t="str">
        <f>IF($N1152="", "", IFERROR(INDEX(Campaigns!$D$11:$D$380, MATCH($N1152, Campaigns!$E$11:$E$380, 0)), ""))</f>
        <v/>
      </c>
      <c r="AE1152" s="38" t="str">
        <f>IF(COUNTIF($Q1152:$AB1152, "X")=0, "", IFERROR(INDEX('Intro &amp; Setup'!$T$17:$T$28, MATCH(INDEX($Q$10:$AB$10, $AC1152, MATCH("X", $Q1152:$AB1152, 0)), 'Intro &amp; Setup'!$AA$17:$AA$28, 0)), ""))</f>
        <v/>
      </c>
      <c r="AG1152" s="84" t="str">
        <f t="shared" si="168"/>
        <v/>
      </c>
      <c r="AI1152" s="36">
        <f t="shared" si="169"/>
        <v>0</v>
      </c>
      <c r="AK1152" s="36" t="str">
        <f t="shared" si="170"/>
        <v/>
      </c>
    </row>
    <row r="1153" spans="1:37" x14ac:dyDescent="0.25">
      <c r="A1153" s="34"/>
      <c r="B1153" s="55"/>
      <c r="C1153" s="56"/>
      <c r="D1153" s="56"/>
      <c r="E1153" s="56"/>
      <c r="F1153" s="56"/>
      <c r="G1153" s="57"/>
      <c r="H1153" s="57"/>
      <c r="I1153" s="58"/>
      <c r="J1153" s="34"/>
      <c r="L1153" s="36" t="str">
        <f>IF($B1153="", "", IFERROR(FIND(Campaigns!$Q$4, $B1153), ""))</f>
        <v/>
      </c>
      <c r="M1153" s="73" t="str">
        <f t="shared" si="165"/>
        <v/>
      </c>
      <c r="N1153" s="74" t="str">
        <f t="shared" si="166"/>
        <v/>
      </c>
      <c r="O1153" s="22" t="str">
        <f t="shared" si="167"/>
        <v/>
      </c>
      <c r="Q1153" s="20" t="str">
        <f t="shared" ref="Q1153:Q1216" si="173">IFERROR(IF(Q$10="", "", IF(LEFT($O1153, Q$8)=Q$10, "X", "")), "")</f>
        <v/>
      </c>
      <c r="R1153" s="21" t="str">
        <f t="shared" si="172"/>
        <v/>
      </c>
      <c r="S1153" s="21" t="str">
        <f t="shared" si="172"/>
        <v/>
      </c>
      <c r="T1153" s="21" t="str">
        <f t="shared" si="172"/>
        <v/>
      </c>
      <c r="U1153" s="21" t="str">
        <f t="shared" si="172"/>
        <v/>
      </c>
      <c r="V1153" s="21" t="str">
        <f t="shared" si="172"/>
        <v/>
      </c>
      <c r="W1153" s="21" t="str">
        <f t="shared" si="172"/>
        <v/>
      </c>
      <c r="X1153" s="21" t="str">
        <f t="shared" si="172"/>
        <v/>
      </c>
      <c r="Y1153" s="21" t="str">
        <f t="shared" si="172"/>
        <v/>
      </c>
      <c r="Z1153" s="21" t="str">
        <f t="shared" si="172"/>
        <v/>
      </c>
      <c r="AA1153" s="21" t="str">
        <f t="shared" si="172"/>
        <v/>
      </c>
      <c r="AB1153" s="38" t="str">
        <f t="shared" si="172"/>
        <v/>
      </c>
      <c r="AD1153" s="36" t="str">
        <f>IF($N1153="", "", IFERROR(INDEX(Campaigns!$D$11:$D$380, MATCH($N1153, Campaigns!$E$11:$E$380, 0)), ""))</f>
        <v/>
      </c>
      <c r="AE1153" s="38" t="str">
        <f>IF(COUNTIF($Q1153:$AB1153, "X")=0, "", IFERROR(INDEX('Intro &amp; Setup'!$T$17:$T$28, MATCH(INDEX($Q$10:$AB$10, $AC1153, MATCH("X", $Q1153:$AB1153, 0)), 'Intro &amp; Setup'!$AA$17:$AA$28, 0)), ""))</f>
        <v/>
      </c>
      <c r="AG1153" s="84" t="str">
        <f t="shared" si="168"/>
        <v/>
      </c>
      <c r="AI1153" s="36">
        <f t="shared" si="169"/>
        <v>0</v>
      </c>
      <c r="AK1153" s="36" t="str">
        <f t="shared" si="170"/>
        <v/>
      </c>
    </row>
    <row r="1154" spans="1:37" x14ac:dyDescent="0.25">
      <c r="A1154" s="34"/>
      <c r="B1154" s="55"/>
      <c r="C1154" s="56"/>
      <c r="D1154" s="56"/>
      <c r="E1154" s="56"/>
      <c r="F1154" s="56"/>
      <c r="G1154" s="57"/>
      <c r="H1154" s="57"/>
      <c r="I1154" s="58"/>
      <c r="J1154" s="34"/>
      <c r="L1154" s="36" t="str">
        <f>IF($B1154="", "", IFERROR(FIND(Campaigns!$Q$4, $B1154), ""))</f>
        <v/>
      </c>
      <c r="M1154" s="73" t="str">
        <f t="shared" si="165"/>
        <v/>
      </c>
      <c r="N1154" s="74" t="str">
        <f t="shared" si="166"/>
        <v/>
      </c>
      <c r="O1154" s="22" t="str">
        <f t="shared" si="167"/>
        <v/>
      </c>
      <c r="Q1154" s="20" t="str">
        <f t="shared" si="173"/>
        <v/>
      </c>
      <c r="R1154" s="21" t="str">
        <f t="shared" si="172"/>
        <v/>
      </c>
      <c r="S1154" s="21" t="str">
        <f t="shared" si="172"/>
        <v/>
      </c>
      <c r="T1154" s="21" t="str">
        <f t="shared" si="172"/>
        <v/>
      </c>
      <c r="U1154" s="21" t="str">
        <f t="shared" si="172"/>
        <v/>
      </c>
      <c r="V1154" s="21" t="str">
        <f t="shared" si="172"/>
        <v/>
      </c>
      <c r="W1154" s="21" t="str">
        <f t="shared" si="172"/>
        <v/>
      </c>
      <c r="X1154" s="21" t="str">
        <f t="shared" si="172"/>
        <v/>
      </c>
      <c r="Y1154" s="21" t="str">
        <f t="shared" si="172"/>
        <v/>
      </c>
      <c r="Z1154" s="21" t="str">
        <f t="shared" si="172"/>
        <v/>
      </c>
      <c r="AA1154" s="21" t="str">
        <f t="shared" si="172"/>
        <v/>
      </c>
      <c r="AB1154" s="38" t="str">
        <f t="shared" si="172"/>
        <v/>
      </c>
      <c r="AD1154" s="36" t="str">
        <f>IF($N1154="", "", IFERROR(INDEX(Campaigns!$D$11:$D$380, MATCH($N1154, Campaigns!$E$11:$E$380, 0)), ""))</f>
        <v/>
      </c>
      <c r="AE1154" s="38" t="str">
        <f>IF(COUNTIF($Q1154:$AB1154, "X")=0, "", IFERROR(INDEX('Intro &amp; Setup'!$T$17:$T$28, MATCH(INDEX($Q$10:$AB$10, $AC1154, MATCH("X", $Q1154:$AB1154, 0)), 'Intro &amp; Setup'!$AA$17:$AA$28, 0)), ""))</f>
        <v/>
      </c>
      <c r="AG1154" s="84" t="str">
        <f t="shared" si="168"/>
        <v/>
      </c>
      <c r="AI1154" s="36">
        <f t="shared" si="169"/>
        <v>0</v>
      </c>
      <c r="AK1154" s="36" t="str">
        <f t="shared" si="170"/>
        <v/>
      </c>
    </row>
    <row r="1155" spans="1:37" x14ac:dyDescent="0.25">
      <c r="A1155" s="34"/>
      <c r="B1155" s="55"/>
      <c r="C1155" s="56"/>
      <c r="D1155" s="56"/>
      <c r="E1155" s="56"/>
      <c r="F1155" s="56"/>
      <c r="G1155" s="57"/>
      <c r="H1155" s="57"/>
      <c r="I1155" s="58"/>
      <c r="J1155" s="34"/>
      <c r="L1155" s="36" t="str">
        <f>IF($B1155="", "", IFERROR(FIND(Campaigns!$Q$4, $B1155), ""))</f>
        <v/>
      </c>
      <c r="M1155" s="73" t="str">
        <f t="shared" si="165"/>
        <v/>
      </c>
      <c r="N1155" s="74" t="str">
        <f t="shared" si="166"/>
        <v/>
      </c>
      <c r="O1155" s="22" t="str">
        <f t="shared" si="167"/>
        <v/>
      </c>
      <c r="Q1155" s="20" t="str">
        <f t="shared" si="173"/>
        <v/>
      </c>
      <c r="R1155" s="21" t="str">
        <f t="shared" si="172"/>
        <v/>
      </c>
      <c r="S1155" s="21" t="str">
        <f t="shared" si="172"/>
        <v/>
      </c>
      <c r="T1155" s="21" t="str">
        <f t="shared" si="172"/>
        <v/>
      </c>
      <c r="U1155" s="21" t="str">
        <f t="shared" si="172"/>
        <v/>
      </c>
      <c r="V1155" s="21" t="str">
        <f t="shared" si="172"/>
        <v/>
      </c>
      <c r="W1155" s="21" t="str">
        <f t="shared" si="172"/>
        <v/>
      </c>
      <c r="X1155" s="21" t="str">
        <f t="shared" si="172"/>
        <v/>
      </c>
      <c r="Y1155" s="21" t="str">
        <f t="shared" si="172"/>
        <v/>
      </c>
      <c r="Z1155" s="21" t="str">
        <f t="shared" si="172"/>
        <v/>
      </c>
      <c r="AA1155" s="21" t="str">
        <f t="shared" si="172"/>
        <v/>
      </c>
      <c r="AB1155" s="38" t="str">
        <f t="shared" si="172"/>
        <v/>
      </c>
      <c r="AD1155" s="36" t="str">
        <f>IF($N1155="", "", IFERROR(INDEX(Campaigns!$D$11:$D$380, MATCH($N1155, Campaigns!$E$11:$E$380, 0)), ""))</f>
        <v/>
      </c>
      <c r="AE1155" s="38" t="str">
        <f>IF(COUNTIF($Q1155:$AB1155, "X")=0, "", IFERROR(INDEX('Intro &amp; Setup'!$T$17:$T$28, MATCH(INDEX($Q$10:$AB$10, $AC1155, MATCH("X", $Q1155:$AB1155, 0)), 'Intro &amp; Setup'!$AA$17:$AA$28, 0)), ""))</f>
        <v/>
      </c>
      <c r="AG1155" s="84" t="str">
        <f t="shared" si="168"/>
        <v/>
      </c>
      <c r="AI1155" s="36">
        <f t="shared" si="169"/>
        <v>0</v>
      </c>
      <c r="AK1155" s="36" t="str">
        <f t="shared" si="170"/>
        <v/>
      </c>
    </row>
    <row r="1156" spans="1:37" x14ac:dyDescent="0.25">
      <c r="A1156" s="34"/>
      <c r="B1156" s="55"/>
      <c r="C1156" s="56"/>
      <c r="D1156" s="56"/>
      <c r="E1156" s="56"/>
      <c r="F1156" s="56"/>
      <c r="G1156" s="57"/>
      <c r="H1156" s="57"/>
      <c r="I1156" s="58"/>
      <c r="J1156" s="34"/>
      <c r="L1156" s="36" t="str">
        <f>IF($B1156="", "", IFERROR(FIND(Campaigns!$Q$4, $B1156), ""))</f>
        <v/>
      </c>
      <c r="M1156" s="73" t="str">
        <f t="shared" si="165"/>
        <v/>
      </c>
      <c r="N1156" s="74" t="str">
        <f t="shared" si="166"/>
        <v/>
      </c>
      <c r="O1156" s="22" t="str">
        <f t="shared" si="167"/>
        <v/>
      </c>
      <c r="Q1156" s="20" t="str">
        <f t="shared" si="173"/>
        <v/>
      </c>
      <c r="R1156" s="21" t="str">
        <f t="shared" si="172"/>
        <v/>
      </c>
      <c r="S1156" s="21" t="str">
        <f t="shared" si="172"/>
        <v/>
      </c>
      <c r="T1156" s="21" t="str">
        <f t="shared" si="172"/>
        <v/>
      </c>
      <c r="U1156" s="21" t="str">
        <f t="shared" si="172"/>
        <v/>
      </c>
      <c r="V1156" s="21" t="str">
        <f t="shared" si="172"/>
        <v/>
      </c>
      <c r="W1156" s="21" t="str">
        <f t="shared" si="172"/>
        <v/>
      </c>
      <c r="X1156" s="21" t="str">
        <f t="shared" si="172"/>
        <v/>
      </c>
      <c r="Y1156" s="21" t="str">
        <f t="shared" si="172"/>
        <v/>
      </c>
      <c r="Z1156" s="21" t="str">
        <f t="shared" si="172"/>
        <v/>
      </c>
      <c r="AA1156" s="21" t="str">
        <f t="shared" si="172"/>
        <v/>
      </c>
      <c r="AB1156" s="38" t="str">
        <f t="shared" si="172"/>
        <v/>
      </c>
      <c r="AD1156" s="36" t="str">
        <f>IF($N1156="", "", IFERROR(INDEX(Campaigns!$D$11:$D$380, MATCH($N1156, Campaigns!$E$11:$E$380, 0)), ""))</f>
        <v/>
      </c>
      <c r="AE1156" s="38" t="str">
        <f>IF(COUNTIF($Q1156:$AB1156, "X")=0, "", IFERROR(INDEX('Intro &amp; Setup'!$T$17:$T$28, MATCH(INDEX($Q$10:$AB$10, $AC1156, MATCH("X", $Q1156:$AB1156, 0)), 'Intro &amp; Setup'!$AA$17:$AA$28, 0)), ""))</f>
        <v/>
      </c>
      <c r="AG1156" s="84" t="str">
        <f t="shared" si="168"/>
        <v/>
      </c>
      <c r="AI1156" s="36">
        <f t="shared" si="169"/>
        <v>0</v>
      </c>
      <c r="AK1156" s="36" t="str">
        <f t="shared" si="170"/>
        <v/>
      </c>
    </row>
    <row r="1157" spans="1:37" x14ac:dyDescent="0.25">
      <c r="A1157" s="34"/>
      <c r="B1157" s="55"/>
      <c r="C1157" s="56"/>
      <c r="D1157" s="56"/>
      <c r="E1157" s="56"/>
      <c r="F1157" s="56"/>
      <c r="G1157" s="57"/>
      <c r="H1157" s="57"/>
      <c r="I1157" s="58"/>
      <c r="J1157" s="34"/>
      <c r="L1157" s="36" t="str">
        <f>IF($B1157="", "", IFERROR(FIND(Campaigns!$Q$4, $B1157), ""))</f>
        <v/>
      </c>
      <c r="M1157" s="73" t="str">
        <f t="shared" si="165"/>
        <v/>
      </c>
      <c r="N1157" s="74" t="str">
        <f t="shared" si="166"/>
        <v/>
      </c>
      <c r="O1157" s="22" t="str">
        <f t="shared" si="167"/>
        <v/>
      </c>
      <c r="Q1157" s="20" t="str">
        <f t="shared" si="173"/>
        <v/>
      </c>
      <c r="R1157" s="21" t="str">
        <f t="shared" si="172"/>
        <v/>
      </c>
      <c r="S1157" s="21" t="str">
        <f t="shared" si="172"/>
        <v/>
      </c>
      <c r="T1157" s="21" t="str">
        <f t="shared" si="172"/>
        <v/>
      </c>
      <c r="U1157" s="21" t="str">
        <f t="shared" si="172"/>
        <v/>
      </c>
      <c r="V1157" s="21" t="str">
        <f t="shared" si="172"/>
        <v/>
      </c>
      <c r="W1157" s="21" t="str">
        <f t="shared" si="172"/>
        <v/>
      </c>
      <c r="X1157" s="21" t="str">
        <f t="shared" si="172"/>
        <v/>
      </c>
      <c r="Y1157" s="21" t="str">
        <f t="shared" si="172"/>
        <v/>
      </c>
      <c r="Z1157" s="21" t="str">
        <f t="shared" si="172"/>
        <v/>
      </c>
      <c r="AA1157" s="21" t="str">
        <f t="shared" si="172"/>
        <v/>
      </c>
      <c r="AB1157" s="38" t="str">
        <f t="shared" si="172"/>
        <v/>
      </c>
      <c r="AD1157" s="36" t="str">
        <f>IF($N1157="", "", IFERROR(INDEX(Campaigns!$D$11:$D$380, MATCH($N1157, Campaigns!$E$11:$E$380, 0)), ""))</f>
        <v/>
      </c>
      <c r="AE1157" s="38" t="str">
        <f>IF(COUNTIF($Q1157:$AB1157, "X")=0, "", IFERROR(INDEX('Intro &amp; Setup'!$T$17:$T$28, MATCH(INDEX($Q$10:$AB$10, $AC1157, MATCH("X", $Q1157:$AB1157, 0)), 'Intro &amp; Setup'!$AA$17:$AA$28, 0)), ""))</f>
        <v/>
      </c>
      <c r="AG1157" s="84" t="str">
        <f t="shared" si="168"/>
        <v/>
      </c>
      <c r="AI1157" s="36">
        <f t="shared" si="169"/>
        <v>0</v>
      </c>
      <c r="AK1157" s="36" t="str">
        <f t="shared" si="170"/>
        <v/>
      </c>
    </row>
    <row r="1158" spans="1:37" x14ac:dyDescent="0.25">
      <c r="A1158" s="34"/>
      <c r="B1158" s="55"/>
      <c r="C1158" s="56"/>
      <c r="D1158" s="56"/>
      <c r="E1158" s="56"/>
      <c r="F1158" s="56"/>
      <c r="G1158" s="57"/>
      <c r="H1158" s="57"/>
      <c r="I1158" s="58"/>
      <c r="J1158" s="34"/>
      <c r="L1158" s="36" t="str">
        <f>IF($B1158="", "", IFERROR(FIND(Campaigns!$Q$4, $B1158), ""))</f>
        <v/>
      </c>
      <c r="M1158" s="73" t="str">
        <f t="shared" si="165"/>
        <v/>
      </c>
      <c r="N1158" s="74" t="str">
        <f t="shared" si="166"/>
        <v/>
      </c>
      <c r="O1158" s="22" t="str">
        <f t="shared" si="167"/>
        <v/>
      </c>
      <c r="Q1158" s="20" t="str">
        <f t="shared" si="173"/>
        <v/>
      </c>
      <c r="R1158" s="21" t="str">
        <f t="shared" si="172"/>
        <v/>
      </c>
      <c r="S1158" s="21" t="str">
        <f t="shared" si="172"/>
        <v/>
      </c>
      <c r="T1158" s="21" t="str">
        <f t="shared" si="172"/>
        <v/>
      </c>
      <c r="U1158" s="21" t="str">
        <f t="shared" si="172"/>
        <v/>
      </c>
      <c r="V1158" s="21" t="str">
        <f t="shared" si="172"/>
        <v/>
      </c>
      <c r="W1158" s="21" t="str">
        <f t="shared" si="172"/>
        <v/>
      </c>
      <c r="X1158" s="21" t="str">
        <f t="shared" si="172"/>
        <v/>
      </c>
      <c r="Y1158" s="21" t="str">
        <f t="shared" si="172"/>
        <v/>
      </c>
      <c r="Z1158" s="21" t="str">
        <f t="shared" si="172"/>
        <v/>
      </c>
      <c r="AA1158" s="21" t="str">
        <f t="shared" si="172"/>
        <v/>
      </c>
      <c r="AB1158" s="38" t="str">
        <f t="shared" si="172"/>
        <v/>
      </c>
      <c r="AD1158" s="36" t="str">
        <f>IF($N1158="", "", IFERROR(INDEX(Campaigns!$D$11:$D$380, MATCH($N1158, Campaigns!$E$11:$E$380, 0)), ""))</f>
        <v/>
      </c>
      <c r="AE1158" s="38" t="str">
        <f>IF(COUNTIF($Q1158:$AB1158, "X")=0, "", IFERROR(INDEX('Intro &amp; Setup'!$T$17:$T$28, MATCH(INDEX($Q$10:$AB$10, $AC1158, MATCH("X", $Q1158:$AB1158, 0)), 'Intro &amp; Setup'!$AA$17:$AA$28, 0)), ""))</f>
        <v/>
      </c>
      <c r="AG1158" s="84" t="str">
        <f t="shared" si="168"/>
        <v/>
      </c>
      <c r="AI1158" s="36">
        <f t="shared" si="169"/>
        <v>0</v>
      </c>
      <c r="AK1158" s="36" t="str">
        <f t="shared" si="170"/>
        <v/>
      </c>
    </row>
    <row r="1159" spans="1:37" x14ac:dyDescent="0.25">
      <c r="A1159" s="34"/>
      <c r="B1159" s="55"/>
      <c r="C1159" s="56"/>
      <c r="D1159" s="56"/>
      <c r="E1159" s="56"/>
      <c r="F1159" s="56"/>
      <c r="G1159" s="57"/>
      <c r="H1159" s="57"/>
      <c r="I1159" s="58"/>
      <c r="J1159" s="34"/>
      <c r="L1159" s="36" t="str">
        <f>IF($B1159="", "", IFERROR(FIND(Campaigns!$Q$4, $B1159), ""))</f>
        <v/>
      </c>
      <c r="M1159" s="73" t="str">
        <f t="shared" si="165"/>
        <v/>
      </c>
      <c r="N1159" s="74" t="str">
        <f t="shared" si="166"/>
        <v/>
      </c>
      <c r="O1159" s="22" t="str">
        <f t="shared" si="167"/>
        <v/>
      </c>
      <c r="Q1159" s="20" t="str">
        <f t="shared" si="173"/>
        <v/>
      </c>
      <c r="R1159" s="21" t="str">
        <f t="shared" si="172"/>
        <v/>
      </c>
      <c r="S1159" s="21" t="str">
        <f t="shared" si="172"/>
        <v/>
      </c>
      <c r="T1159" s="21" t="str">
        <f t="shared" si="172"/>
        <v/>
      </c>
      <c r="U1159" s="21" t="str">
        <f t="shared" si="172"/>
        <v/>
      </c>
      <c r="V1159" s="21" t="str">
        <f t="shared" si="172"/>
        <v/>
      </c>
      <c r="W1159" s="21" t="str">
        <f t="shared" si="172"/>
        <v/>
      </c>
      <c r="X1159" s="21" t="str">
        <f t="shared" si="172"/>
        <v/>
      </c>
      <c r="Y1159" s="21" t="str">
        <f t="shared" si="172"/>
        <v/>
      </c>
      <c r="Z1159" s="21" t="str">
        <f t="shared" si="172"/>
        <v/>
      </c>
      <c r="AA1159" s="21" t="str">
        <f t="shared" si="172"/>
        <v/>
      </c>
      <c r="AB1159" s="38" t="str">
        <f t="shared" si="172"/>
        <v/>
      </c>
      <c r="AD1159" s="36" t="str">
        <f>IF($N1159="", "", IFERROR(INDEX(Campaigns!$D$11:$D$380, MATCH($N1159, Campaigns!$E$11:$E$380, 0)), ""))</f>
        <v/>
      </c>
      <c r="AE1159" s="38" t="str">
        <f>IF(COUNTIF($Q1159:$AB1159, "X")=0, "", IFERROR(INDEX('Intro &amp; Setup'!$T$17:$T$28, MATCH(INDEX($Q$10:$AB$10, $AC1159, MATCH("X", $Q1159:$AB1159, 0)), 'Intro &amp; Setup'!$AA$17:$AA$28, 0)), ""))</f>
        <v/>
      </c>
      <c r="AG1159" s="84" t="str">
        <f t="shared" si="168"/>
        <v/>
      </c>
      <c r="AI1159" s="36">
        <f t="shared" si="169"/>
        <v>0</v>
      </c>
      <c r="AK1159" s="36" t="str">
        <f t="shared" si="170"/>
        <v/>
      </c>
    </row>
    <row r="1160" spans="1:37" x14ac:dyDescent="0.25">
      <c r="A1160" s="34"/>
      <c r="B1160" s="55"/>
      <c r="C1160" s="56"/>
      <c r="D1160" s="56"/>
      <c r="E1160" s="56"/>
      <c r="F1160" s="56"/>
      <c r="G1160" s="57"/>
      <c r="H1160" s="57"/>
      <c r="I1160" s="58"/>
      <c r="J1160" s="34"/>
      <c r="L1160" s="36" t="str">
        <f>IF($B1160="", "", IFERROR(FIND(Campaigns!$Q$4, $B1160), ""))</f>
        <v/>
      </c>
      <c r="M1160" s="73" t="str">
        <f t="shared" si="165"/>
        <v/>
      </c>
      <c r="N1160" s="74" t="str">
        <f t="shared" si="166"/>
        <v/>
      </c>
      <c r="O1160" s="22" t="str">
        <f t="shared" si="167"/>
        <v/>
      </c>
      <c r="Q1160" s="20" t="str">
        <f t="shared" si="173"/>
        <v/>
      </c>
      <c r="R1160" s="21" t="str">
        <f t="shared" si="172"/>
        <v/>
      </c>
      <c r="S1160" s="21" t="str">
        <f t="shared" si="172"/>
        <v/>
      </c>
      <c r="T1160" s="21" t="str">
        <f t="shared" si="172"/>
        <v/>
      </c>
      <c r="U1160" s="21" t="str">
        <f t="shared" si="172"/>
        <v/>
      </c>
      <c r="V1160" s="21" t="str">
        <f t="shared" si="172"/>
        <v/>
      </c>
      <c r="W1160" s="21" t="str">
        <f t="shared" si="172"/>
        <v/>
      </c>
      <c r="X1160" s="21" t="str">
        <f t="shared" si="172"/>
        <v/>
      </c>
      <c r="Y1160" s="21" t="str">
        <f t="shared" si="172"/>
        <v/>
      </c>
      <c r="Z1160" s="21" t="str">
        <f t="shared" si="172"/>
        <v/>
      </c>
      <c r="AA1160" s="21" t="str">
        <f t="shared" si="172"/>
        <v/>
      </c>
      <c r="AB1160" s="38" t="str">
        <f t="shared" si="172"/>
        <v/>
      </c>
      <c r="AD1160" s="36" t="str">
        <f>IF($N1160="", "", IFERROR(INDEX(Campaigns!$D$11:$D$380, MATCH($N1160, Campaigns!$E$11:$E$380, 0)), ""))</f>
        <v/>
      </c>
      <c r="AE1160" s="38" t="str">
        <f>IF(COUNTIF($Q1160:$AB1160, "X")=0, "", IFERROR(INDEX('Intro &amp; Setup'!$T$17:$T$28, MATCH(INDEX($Q$10:$AB$10, $AC1160, MATCH("X", $Q1160:$AB1160, 0)), 'Intro &amp; Setup'!$AA$17:$AA$28, 0)), ""))</f>
        <v/>
      </c>
      <c r="AG1160" s="84" t="str">
        <f t="shared" si="168"/>
        <v/>
      </c>
      <c r="AI1160" s="36">
        <f t="shared" si="169"/>
        <v>0</v>
      </c>
      <c r="AK1160" s="36" t="str">
        <f t="shared" si="170"/>
        <v/>
      </c>
    </row>
    <row r="1161" spans="1:37" x14ac:dyDescent="0.25">
      <c r="A1161" s="34"/>
      <c r="B1161" s="55"/>
      <c r="C1161" s="56"/>
      <c r="D1161" s="56"/>
      <c r="E1161" s="56"/>
      <c r="F1161" s="56"/>
      <c r="G1161" s="57"/>
      <c r="H1161" s="57"/>
      <c r="I1161" s="58"/>
      <c r="J1161" s="34"/>
      <c r="L1161" s="36" t="str">
        <f>IF($B1161="", "", IFERROR(FIND(Campaigns!$Q$4, $B1161), ""))</f>
        <v/>
      </c>
      <c r="M1161" s="73" t="str">
        <f t="shared" si="165"/>
        <v/>
      </c>
      <c r="N1161" s="74" t="str">
        <f t="shared" si="166"/>
        <v/>
      </c>
      <c r="O1161" s="22" t="str">
        <f t="shared" si="167"/>
        <v/>
      </c>
      <c r="Q1161" s="20" t="str">
        <f t="shared" si="173"/>
        <v/>
      </c>
      <c r="R1161" s="21" t="str">
        <f t="shared" si="172"/>
        <v/>
      </c>
      <c r="S1161" s="21" t="str">
        <f t="shared" si="172"/>
        <v/>
      </c>
      <c r="T1161" s="21" t="str">
        <f t="shared" si="172"/>
        <v/>
      </c>
      <c r="U1161" s="21" t="str">
        <f t="shared" si="172"/>
        <v/>
      </c>
      <c r="V1161" s="21" t="str">
        <f t="shared" si="172"/>
        <v/>
      </c>
      <c r="W1161" s="21" t="str">
        <f t="shared" si="172"/>
        <v/>
      </c>
      <c r="X1161" s="21" t="str">
        <f t="shared" si="172"/>
        <v/>
      </c>
      <c r="Y1161" s="21" t="str">
        <f t="shared" si="172"/>
        <v/>
      </c>
      <c r="Z1161" s="21" t="str">
        <f t="shared" si="172"/>
        <v/>
      </c>
      <c r="AA1161" s="21" t="str">
        <f t="shared" si="172"/>
        <v/>
      </c>
      <c r="AB1161" s="38" t="str">
        <f t="shared" si="172"/>
        <v/>
      </c>
      <c r="AD1161" s="36" t="str">
        <f>IF($N1161="", "", IFERROR(INDEX(Campaigns!$D$11:$D$380, MATCH($N1161, Campaigns!$E$11:$E$380, 0)), ""))</f>
        <v/>
      </c>
      <c r="AE1161" s="38" t="str">
        <f>IF(COUNTIF($Q1161:$AB1161, "X")=0, "", IFERROR(INDEX('Intro &amp; Setup'!$T$17:$T$28, MATCH(INDEX($Q$10:$AB$10, $AC1161, MATCH("X", $Q1161:$AB1161, 0)), 'Intro &amp; Setup'!$AA$17:$AA$28, 0)), ""))</f>
        <v/>
      </c>
      <c r="AG1161" s="84" t="str">
        <f t="shared" si="168"/>
        <v/>
      </c>
      <c r="AI1161" s="36">
        <f t="shared" si="169"/>
        <v>0</v>
      </c>
      <c r="AK1161" s="36" t="str">
        <f t="shared" si="170"/>
        <v/>
      </c>
    </row>
    <row r="1162" spans="1:37" x14ac:dyDescent="0.25">
      <c r="A1162" s="34"/>
      <c r="B1162" s="55"/>
      <c r="C1162" s="56"/>
      <c r="D1162" s="56"/>
      <c r="E1162" s="56"/>
      <c r="F1162" s="56"/>
      <c r="G1162" s="57"/>
      <c r="H1162" s="57"/>
      <c r="I1162" s="58"/>
      <c r="J1162" s="34"/>
      <c r="L1162" s="36" t="str">
        <f>IF($B1162="", "", IFERROR(FIND(Campaigns!$Q$4, $B1162), ""))</f>
        <v/>
      </c>
      <c r="M1162" s="73" t="str">
        <f t="shared" si="165"/>
        <v/>
      </c>
      <c r="N1162" s="74" t="str">
        <f t="shared" si="166"/>
        <v/>
      </c>
      <c r="O1162" s="22" t="str">
        <f t="shared" si="167"/>
        <v/>
      </c>
      <c r="Q1162" s="20" t="str">
        <f t="shared" si="173"/>
        <v/>
      </c>
      <c r="R1162" s="21" t="str">
        <f t="shared" si="172"/>
        <v/>
      </c>
      <c r="S1162" s="21" t="str">
        <f t="shared" si="172"/>
        <v/>
      </c>
      <c r="T1162" s="21" t="str">
        <f t="shared" si="172"/>
        <v/>
      </c>
      <c r="U1162" s="21" t="str">
        <f t="shared" si="172"/>
        <v/>
      </c>
      <c r="V1162" s="21" t="str">
        <f t="shared" si="172"/>
        <v/>
      </c>
      <c r="W1162" s="21" t="str">
        <f t="shared" si="172"/>
        <v/>
      </c>
      <c r="X1162" s="21" t="str">
        <f t="shared" si="172"/>
        <v/>
      </c>
      <c r="Y1162" s="21" t="str">
        <f t="shared" si="172"/>
        <v/>
      </c>
      <c r="Z1162" s="21" t="str">
        <f t="shared" si="172"/>
        <v/>
      </c>
      <c r="AA1162" s="21" t="str">
        <f t="shared" si="172"/>
        <v/>
      </c>
      <c r="AB1162" s="38" t="str">
        <f t="shared" si="172"/>
        <v/>
      </c>
      <c r="AD1162" s="36" t="str">
        <f>IF($N1162="", "", IFERROR(INDEX(Campaigns!$D$11:$D$380, MATCH($N1162, Campaigns!$E$11:$E$380, 0)), ""))</f>
        <v/>
      </c>
      <c r="AE1162" s="38" t="str">
        <f>IF(COUNTIF($Q1162:$AB1162, "X")=0, "", IFERROR(INDEX('Intro &amp; Setup'!$T$17:$T$28, MATCH(INDEX($Q$10:$AB$10, $AC1162, MATCH("X", $Q1162:$AB1162, 0)), 'Intro &amp; Setup'!$AA$17:$AA$28, 0)), ""))</f>
        <v/>
      </c>
      <c r="AG1162" s="84" t="str">
        <f t="shared" si="168"/>
        <v/>
      </c>
      <c r="AI1162" s="36">
        <f t="shared" si="169"/>
        <v>0</v>
      </c>
      <c r="AK1162" s="36" t="str">
        <f t="shared" si="170"/>
        <v/>
      </c>
    </row>
    <row r="1163" spans="1:37" x14ac:dyDescent="0.25">
      <c r="A1163" s="34"/>
      <c r="B1163" s="55"/>
      <c r="C1163" s="56"/>
      <c r="D1163" s="56"/>
      <c r="E1163" s="56"/>
      <c r="F1163" s="56"/>
      <c r="G1163" s="57"/>
      <c r="H1163" s="57"/>
      <c r="I1163" s="58"/>
      <c r="J1163" s="34"/>
      <c r="L1163" s="36" t="str">
        <f>IF($B1163="", "", IFERROR(FIND(Campaigns!$Q$4, $B1163), ""))</f>
        <v/>
      </c>
      <c r="M1163" s="73" t="str">
        <f t="shared" si="165"/>
        <v/>
      </c>
      <c r="N1163" s="74" t="str">
        <f t="shared" si="166"/>
        <v/>
      </c>
      <c r="O1163" s="22" t="str">
        <f t="shared" si="167"/>
        <v/>
      </c>
      <c r="Q1163" s="20" t="str">
        <f t="shared" si="173"/>
        <v/>
      </c>
      <c r="R1163" s="21" t="str">
        <f t="shared" si="172"/>
        <v/>
      </c>
      <c r="S1163" s="21" t="str">
        <f t="shared" si="172"/>
        <v/>
      </c>
      <c r="T1163" s="21" t="str">
        <f t="shared" si="172"/>
        <v/>
      </c>
      <c r="U1163" s="21" t="str">
        <f t="shared" si="172"/>
        <v/>
      </c>
      <c r="V1163" s="21" t="str">
        <f t="shared" si="172"/>
        <v/>
      </c>
      <c r="W1163" s="21" t="str">
        <f t="shared" si="172"/>
        <v/>
      </c>
      <c r="X1163" s="21" t="str">
        <f t="shared" si="172"/>
        <v/>
      </c>
      <c r="Y1163" s="21" t="str">
        <f t="shared" si="172"/>
        <v/>
      </c>
      <c r="Z1163" s="21" t="str">
        <f t="shared" si="172"/>
        <v/>
      </c>
      <c r="AA1163" s="21" t="str">
        <f t="shared" si="172"/>
        <v/>
      </c>
      <c r="AB1163" s="38" t="str">
        <f t="shared" si="172"/>
        <v/>
      </c>
      <c r="AD1163" s="36" t="str">
        <f>IF($N1163="", "", IFERROR(INDEX(Campaigns!$D$11:$D$380, MATCH($N1163, Campaigns!$E$11:$E$380, 0)), ""))</f>
        <v/>
      </c>
      <c r="AE1163" s="38" t="str">
        <f>IF(COUNTIF($Q1163:$AB1163, "X")=0, "", IFERROR(INDEX('Intro &amp; Setup'!$T$17:$T$28, MATCH(INDEX($Q$10:$AB$10, $AC1163, MATCH("X", $Q1163:$AB1163, 0)), 'Intro &amp; Setup'!$AA$17:$AA$28, 0)), ""))</f>
        <v/>
      </c>
      <c r="AG1163" s="84" t="str">
        <f t="shared" si="168"/>
        <v/>
      </c>
      <c r="AI1163" s="36">
        <f t="shared" si="169"/>
        <v>0</v>
      </c>
      <c r="AK1163" s="36" t="str">
        <f t="shared" si="170"/>
        <v/>
      </c>
    </row>
    <row r="1164" spans="1:37" x14ac:dyDescent="0.25">
      <c r="A1164" s="34"/>
      <c r="B1164" s="55"/>
      <c r="C1164" s="56"/>
      <c r="D1164" s="56"/>
      <c r="E1164" s="56"/>
      <c r="F1164" s="56"/>
      <c r="G1164" s="57"/>
      <c r="H1164" s="57"/>
      <c r="I1164" s="58"/>
      <c r="J1164" s="34"/>
      <c r="L1164" s="36" t="str">
        <f>IF($B1164="", "", IFERROR(FIND(Campaigns!$Q$4, $B1164), ""))</f>
        <v/>
      </c>
      <c r="M1164" s="73" t="str">
        <f t="shared" ref="M1164:M1227" si="174">IFERROR(REPLACE($B1164, 1, $L1164+$L$9-1, ""), "")</f>
        <v/>
      </c>
      <c r="N1164" s="74" t="str">
        <f t="shared" ref="N1164:N1227" si="175">IFERROR(LEFT($M1164, FIND("-", $M1164)-1), "")</f>
        <v/>
      </c>
      <c r="O1164" s="22" t="str">
        <f t="shared" ref="O1164:O1227" si="176">IFERROR(REPLACE($M1164, 1, FIND("-", $M1164), ""), "")</f>
        <v/>
      </c>
      <c r="Q1164" s="20" t="str">
        <f t="shared" si="173"/>
        <v/>
      </c>
      <c r="R1164" s="21" t="str">
        <f t="shared" si="172"/>
        <v/>
      </c>
      <c r="S1164" s="21" t="str">
        <f t="shared" si="172"/>
        <v/>
      </c>
      <c r="T1164" s="21" t="str">
        <f t="shared" si="172"/>
        <v/>
      </c>
      <c r="U1164" s="21" t="str">
        <f t="shared" si="172"/>
        <v/>
      </c>
      <c r="V1164" s="21" t="str">
        <f t="shared" si="172"/>
        <v/>
      </c>
      <c r="W1164" s="21" t="str">
        <f t="shared" si="172"/>
        <v/>
      </c>
      <c r="X1164" s="21" t="str">
        <f t="shared" si="172"/>
        <v/>
      </c>
      <c r="Y1164" s="21" t="str">
        <f t="shared" si="172"/>
        <v/>
      </c>
      <c r="Z1164" s="21" t="str">
        <f t="shared" si="172"/>
        <v/>
      </c>
      <c r="AA1164" s="21" t="str">
        <f t="shared" si="172"/>
        <v/>
      </c>
      <c r="AB1164" s="38" t="str">
        <f t="shared" si="172"/>
        <v/>
      </c>
      <c r="AD1164" s="36" t="str">
        <f>IF($N1164="", "", IFERROR(INDEX(Campaigns!$D$11:$D$380, MATCH($N1164, Campaigns!$E$11:$E$380, 0)), ""))</f>
        <v/>
      </c>
      <c r="AE1164" s="38" t="str">
        <f>IF(COUNTIF($Q1164:$AB1164, "X")=0, "", IFERROR(INDEX('Intro &amp; Setup'!$T$17:$T$28, MATCH(INDEX($Q$10:$AB$10, $AC1164, MATCH("X", $Q1164:$AB1164, 0)), 'Intro &amp; Setup'!$AA$17:$AA$28, 0)), ""))</f>
        <v/>
      </c>
      <c r="AG1164" s="84" t="str">
        <f t="shared" ref="AG1164:AG1227" si="177">IF(OR($AD1164="", $AE1164=""), "", _xlfn.CONCAT($AD1164, "-", $AE1164))</f>
        <v/>
      </c>
      <c r="AI1164" s="36">
        <f t="shared" ref="AI1164:AI1227" si="178">IF($AI$4=$AI$6, $C1164, IF($AI$4=$AI$7, $D1164, IF($AI$4=$AI$8, $F1164, "")))</f>
        <v>0</v>
      </c>
      <c r="AK1164" s="36" t="str">
        <f t="shared" ref="AK1164:AK1227" si="179">IF($AG1164="", "", "X")</f>
        <v/>
      </c>
    </row>
    <row r="1165" spans="1:37" x14ac:dyDescent="0.25">
      <c r="A1165" s="34"/>
      <c r="B1165" s="55"/>
      <c r="C1165" s="56"/>
      <c r="D1165" s="56"/>
      <c r="E1165" s="56"/>
      <c r="F1165" s="56"/>
      <c r="G1165" s="57"/>
      <c r="H1165" s="57"/>
      <c r="I1165" s="58"/>
      <c r="J1165" s="34"/>
      <c r="L1165" s="36" t="str">
        <f>IF($B1165="", "", IFERROR(FIND(Campaigns!$Q$4, $B1165), ""))</f>
        <v/>
      </c>
      <c r="M1165" s="73" t="str">
        <f t="shared" si="174"/>
        <v/>
      </c>
      <c r="N1165" s="74" t="str">
        <f t="shared" si="175"/>
        <v/>
      </c>
      <c r="O1165" s="22" t="str">
        <f t="shared" si="176"/>
        <v/>
      </c>
      <c r="Q1165" s="20" t="str">
        <f t="shared" si="173"/>
        <v/>
      </c>
      <c r="R1165" s="21" t="str">
        <f t="shared" si="172"/>
        <v/>
      </c>
      <c r="S1165" s="21" t="str">
        <f t="shared" si="172"/>
        <v/>
      </c>
      <c r="T1165" s="21" t="str">
        <f t="shared" si="172"/>
        <v/>
      </c>
      <c r="U1165" s="21" t="str">
        <f t="shared" si="172"/>
        <v/>
      </c>
      <c r="V1165" s="21" t="str">
        <f t="shared" si="172"/>
        <v/>
      </c>
      <c r="W1165" s="21" t="str">
        <f t="shared" si="172"/>
        <v/>
      </c>
      <c r="X1165" s="21" t="str">
        <f t="shared" si="172"/>
        <v/>
      </c>
      <c r="Y1165" s="21" t="str">
        <f t="shared" si="172"/>
        <v/>
      </c>
      <c r="Z1165" s="21" t="str">
        <f t="shared" si="172"/>
        <v/>
      </c>
      <c r="AA1165" s="21" t="str">
        <f t="shared" si="172"/>
        <v/>
      </c>
      <c r="AB1165" s="38" t="str">
        <f t="shared" si="172"/>
        <v/>
      </c>
      <c r="AD1165" s="36" t="str">
        <f>IF($N1165="", "", IFERROR(INDEX(Campaigns!$D$11:$D$380, MATCH($N1165, Campaigns!$E$11:$E$380, 0)), ""))</f>
        <v/>
      </c>
      <c r="AE1165" s="38" t="str">
        <f>IF(COUNTIF($Q1165:$AB1165, "X")=0, "", IFERROR(INDEX('Intro &amp; Setup'!$T$17:$T$28, MATCH(INDEX($Q$10:$AB$10, $AC1165, MATCH("X", $Q1165:$AB1165, 0)), 'Intro &amp; Setup'!$AA$17:$AA$28, 0)), ""))</f>
        <v/>
      </c>
      <c r="AG1165" s="84" t="str">
        <f t="shared" si="177"/>
        <v/>
      </c>
      <c r="AI1165" s="36">
        <f t="shared" si="178"/>
        <v>0</v>
      </c>
      <c r="AK1165" s="36" t="str">
        <f t="shared" si="179"/>
        <v/>
      </c>
    </row>
    <row r="1166" spans="1:37" x14ac:dyDescent="0.25">
      <c r="A1166" s="34"/>
      <c r="B1166" s="55"/>
      <c r="C1166" s="56"/>
      <c r="D1166" s="56"/>
      <c r="E1166" s="56"/>
      <c r="F1166" s="56"/>
      <c r="G1166" s="57"/>
      <c r="H1166" s="57"/>
      <c r="I1166" s="58"/>
      <c r="J1166" s="34"/>
      <c r="L1166" s="36" t="str">
        <f>IF($B1166="", "", IFERROR(FIND(Campaigns!$Q$4, $B1166), ""))</f>
        <v/>
      </c>
      <c r="M1166" s="73" t="str">
        <f t="shared" si="174"/>
        <v/>
      </c>
      <c r="N1166" s="74" t="str">
        <f t="shared" si="175"/>
        <v/>
      </c>
      <c r="O1166" s="22" t="str">
        <f t="shared" si="176"/>
        <v/>
      </c>
      <c r="Q1166" s="20" t="str">
        <f t="shared" si="173"/>
        <v/>
      </c>
      <c r="R1166" s="21" t="str">
        <f t="shared" si="172"/>
        <v/>
      </c>
      <c r="S1166" s="21" t="str">
        <f t="shared" si="172"/>
        <v/>
      </c>
      <c r="T1166" s="21" t="str">
        <f t="shared" si="172"/>
        <v/>
      </c>
      <c r="U1166" s="21" t="str">
        <f t="shared" si="172"/>
        <v/>
      </c>
      <c r="V1166" s="21" t="str">
        <f t="shared" si="172"/>
        <v/>
      </c>
      <c r="W1166" s="21" t="str">
        <f t="shared" si="172"/>
        <v/>
      </c>
      <c r="X1166" s="21" t="str">
        <f t="shared" si="172"/>
        <v/>
      </c>
      <c r="Y1166" s="21" t="str">
        <f t="shared" si="172"/>
        <v/>
      </c>
      <c r="Z1166" s="21" t="str">
        <f t="shared" si="172"/>
        <v/>
      </c>
      <c r="AA1166" s="21" t="str">
        <f t="shared" si="172"/>
        <v/>
      </c>
      <c r="AB1166" s="38" t="str">
        <f t="shared" si="172"/>
        <v/>
      </c>
      <c r="AD1166" s="36" t="str">
        <f>IF($N1166="", "", IFERROR(INDEX(Campaigns!$D$11:$D$380, MATCH($N1166, Campaigns!$E$11:$E$380, 0)), ""))</f>
        <v/>
      </c>
      <c r="AE1166" s="38" t="str">
        <f>IF(COUNTIF($Q1166:$AB1166, "X")=0, "", IFERROR(INDEX('Intro &amp; Setup'!$T$17:$T$28, MATCH(INDEX($Q$10:$AB$10, $AC1166, MATCH("X", $Q1166:$AB1166, 0)), 'Intro &amp; Setup'!$AA$17:$AA$28, 0)), ""))</f>
        <v/>
      </c>
      <c r="AG1166" s="84" t="str">
        <f t="shared" si="177"/>
        <v/>
      </c>
      <c r="AI1166" s="36">
        <f t="shared" si="178"/>
        <v>0</v>
      </c>
      <c r="AK1166" s="36" t="str">
        <f t="shared" si="179"/>
        <v/>
      </c>
    </row>
    <row r="1167" spans="1:37" x14ac:dyDescent="0.25">
      <c r="A1167" s="34"/>
      <c r="B1167" s="55"/>
      <c r="C1167" s="56"/>
      <c r="D1167" s="56"/>
      <c r="E1167" s="56"/>
      <c r="F1167" s="56"/>
      <c r="G1167" s="57"/>
      <c r="H1167" s="57"/>
      <c r="I1167" s="58"/>
      <c r="J1167" s="34"/>
      <c r="L1167" s="36" t="str">
        <f>IF($B1167="", "", IFERROR(FIND(Campaigns!$Q$4, $B1167), ""))</f>
        <v/>
      </c>
      <c r="M1167" s="73" t="str">
        <f t="shared" si="174"/>
        <v/>
      </c>
      <c r="N1167" s="74" t="str">
        <f t="shared" si="175"/>
        <v/>
      </c>
      <c r="O1167" s="22" t="str">
        <f t="shared" si="176"/>
        <v/>
      </c>
      <c r="Q1167" s="20" t="str">
        <f t="shared" si="173"/>
        <v/>
      </c>
      <c r="R1167" s="21" t="str">
        <f t="shared" si="172"/>
        <v/>
      </c>
      <c r="S1167" s="21" t="str">
        <f t="shared" si="172"/>
        <v/>
      </c>
      <c r="T1167" s="21" t="str">
        <f t="shared" si="172"/>
        <v/>
      </c>
      <c r="U1167" s="21" t="str">
        <f t="shared" si="172"/>
        <v/>
      </c>
      <c r="V1167" s="21" t="str">
        <f t="shared" si="172"/>
        <v/>
      </c>
      <c r="W1167" s="21" t="str">
        <f t="shared" si="172"/>
        <v/>
      </c>
      <c r="X1167" s="21" t="str">
        <f t="shared" si="172"/>
        <v/>
      </c>
      <c r="Y1167" s="21" t="str">
        <f t="shared" si="172"/>
        <v/>
      </c>
      <c r="Z1167" s="21" t="str">
        <f t="shared" si="172"/>
        <v/>
      </c>
      <c r="AA1167" s="21" t="str">
        <f t="shared" si="172"/>
        <v/>
      </c>
      <c r="AB1167" s="38" t="str">
        <f t="shared" si="172"/>
        <v/>
      </c>
      <c r="AD1167" s="36" t="str">
        <f>IF($N1167="", "", IFERROR(INDEX(Campaigns!$D$11:$D$380, MATCH($N1167, Campaigns!$E$11:$E$380, 0)), ""))</f>
        <v/>
      </c>
      <c r="AE1167" s="38" t="str">
        <f>IF(COUNTIF($Q1167:$AB1167, "X")=0, "", IFERROR(INDEX('Intro &amp; Setup'!$T$17:$T$28, MATCH(INDEX($Q$10:$AB$10, $AC1167, MATCH("X", $Q1167:$AB1167, 0)), 'Intro &amp; Setup'!$AA$17:$AA$28, 0)), ""))</f>
        <v/>
      </c>
      <c r="AG1167" s="84" t="str">
        <f t="shared" si="177"/>
        <v/>
      </c>
      <c r="AI1167" s="36">
        <f t="shared" si="178"/>
        <v>0</v>
      </c>
      <c r="AK1167" s="36" t="str">
        <f t="shared" si="179"/>
        <v/>
      </c>
    </row>
    <row r="1168" spans="1:37" x14ac:dyDescent="0.25">
      <c r="A1168" s="34"/>
      <c r="B1168" s="55"/>
      <c r="C1168" s="56"/>
      <c r="D1168" s="56"/>
      <c r="E1168" s="56"/>
      <c r="F1168" s="56"/>
      <c r="G1168" s="57"/>
      <c r="H1168" s="57"/>
      <c r="I1168" s="58"/>
      <c r="J1168" s="34"/>
      <c r="L1168" s="36" t="str">
        <f>IF($B1168="", "", IFERROR(FIND(Campaigns!$Q$4, $B1168), ""))</f>
        <v/>
      </c>
      <c r="M1168" s="73" t="str">
        <f t="shared" si="174"/>
        <v/>
      </c>
      <c r="N1168" s="74" t="str">
        <f t="shared" si="175"/>
        <v/>
      </c>
      <c r="O1168" s="22" t="str">
        <f t="shared" si="176"/>
        <v/>
      </c>
      <c r="Q1168" s="20" t="str">
        <f t="shared" si="173"/>
        <v/>
      </c>
      <c r="R1168" s="21" t="str">
        <f t="shared" si="172"/>
        <v/>
      </c>
      <c r="S1168" s="21" t="str">
        <f t="shared" si="172"/>
        <v/>
      </c>
      <c r="T1168" s="21" t="str">
        <f t="shared" si="172"/>
        <v/>
      </c>
      <c r="U1168" s="21" t="str">
        <f t="shared" si="172"/>
        <v/>
      </c>
      <c r="V1168" s="21" t="str">
        <f t="shared" si="172"/>
        <v/>
      </c>
      <c r="W1168" s="21" t="str">
        <f t="shared" si="172"/>
        <v/>
      </c>
      <c r="X1168" s="21" t="str">
        <f t="shared" si="172"/>
        <v/>
      </c>
      <c r="Y1168" s="21" t="str">
        <f t="shared" si="172"/>
        <v/>
      </c>
      <c r="Z1168" s="21" t="str">
        <f t="shared" si="172"/>
        <v/>
      </c>
      <c r="AA1168" s="21" t="str">
        <f t="shared" si="172"/>
        <v/>
      </c>
      <c r="AB1168" s="38" t="str">
        <f t="shared" si="172"/>
        <v/>
      </c>
      <c r="AD1168" s="36" t="str">
        <f>IF($N1168="", "", IFERROR(INDEX(Campaigns!$D$11:$D$380, MATCH($N1168, Campaigns!$E$11:$E$380, 0)), ""))</f>
        <v/>
      </c>
      <c r="AE1168" s="38" t="str">
        <f>IF(COUNTIF($Q1168:$AB1168, "X")=0, "", IFERROR(INDEX('Intro &amp; Setup'!$T$17:$T$28, MATCH(INDEX($Q$10:$AB$10, $AC1168, MATCH("X", $Q1168:$AB1168, 0)), 'Intro &amp; Setup'!$AA$17:$AA$28, 0)), ""))</f>
        <v/>
      </c>
      <c r="AG1168" s="84" t="str">
        <f t="shared" si="177"/>
        <v/>
      </c>
      <c r="AI1168" s="36">
        <f t="shared" si="178"/>
        <v>0</v>
      </c>
      <c r="AK1168" s="36" t="str">
        <f t="shared" si="179"/>
        <v/>
      </c>
    </row>
    <row r="1169" spans="1:37" x14ac:dyDescent="0.25">
      <c r="A1169" s="34"/>
      <c r="B1169" s="55"/>
      <c r="C1169" s="56"/>
      <c r="D1169" s="56"/>
      <c r="E1169" s="56"/>
      <c r="F1169" s="56"/>
      <c r="G1169" s="57"/>
      <c r="H1169" s="57"/>
      <c r="I1169" s="58"/>
      <c r="J1169" s="34"/>
      <c r="L1169" s="36" t="str">
        <f>IF($B1169="", "", IFERROR(FIND(Campaigns!$Q$4, $B1169), ""))</f>
        <v/>
      </c>
      <c r="M1169" s="73" t="str">
        <f t="shared" si="174"/>
        <v/>
      </c>
      <c r="N1169" s="74" t="str">
        <f t="shared" si="175"/>
        <v/>
      </c>
      <c r="O1169" s="22" t="str">
        <f t="shared" si="176"/>
        <v/>
      </c>
      <c r="Q1169" s="20" t="str">
        <f t="shared" si="173"/>
        <v/>
      </c>
      <c r="R1169" s="21" t="str">
        <f t="shared" si="172"/>
        <v/>
      </c>
      <c r="S1169" s="21" t="str">
        <f t="shared" si="172"/>
        <v/>
      </c>
      <c r="T1169" s="21" t="str">
        <f t="shared" si="172"/>
        <v/>
      </c>
      <c r="U1169" s="21" t="str">
        <f t="shared" si="172"/>
        <v/>
      </c>
      <c r="V1169" s="21" t="str">
        <f t="shared" si="172"/>
        <v/>
      </c>
      <c r="W1169" s="21" t="str">
        <f t="shared" si="172"/>
        <v/>
      </c>
      <c r="X1169" s="21" t="str">
        <f t="shared" si="172"/>
        <v/>
      </c>
      <c r="Y1169" s="21" t="str">
        <f t="shared" si="172"/>
        <v/>
      </c>
      <c r="Z1169" s="21" t="str">
        <f t="shared" si="172"/>
        <v/>
      </c>
      <c r="AA1169" s="21" t="str">
        <f t="shared" si="172"/>
        <v/>
      </c>
      <c r="AB1169" s="38" t="str">
        <f t="shared" si="172"/>
        <v/>
      </c>
      <c r="AD1169" s="36" t="str">
        <f>IF($N1169="", "", IFERROR(INDEX(Campaigns!$D$11:$D$380, MATCH($N1169, Campaigns!$E$11:$E$380, 0)), ""))</f>
        <v/>
      </c>
      <c r="AE1169" s="38" t="str">
        <f>IF(COUNTIF($Q1169:$AB1169, "X")=0, "", IFERROR(INDEX('Intro &amp; Setup'!$T$17:$T$28, MATCH(INDEX($Q$10:$AB$10, $AC1169, MATCH("X", $Q1169:$AB1169, 0)), 'Intro &amp; Setup'!$AA$17:$AA$28, 0)), ""))</f>
        <v/>
      </c>
      <c r="AG1169" s="84" t="str">
        <f t="shared" si="177"/>
        <v/>
      </c>
      <c r="AI1169" s="36">
        <f t="shared" si="178"/>
        <v>0</v>
      </c>
      <c r="AK1169" s="36" t="str">
        <f t="shared" si="179"/>
        <v/>
      </c>
    </row>
    <row r="1170" spans="1:37" x14ac:dyDescent="0.25">
      <c r="A1170" s="34"/>
      <c r="B1170" s="55"/>
      <c r="C1170" s="56"/>
      <c r="D1170" s="56"/>
      <c r="E1170" s="56"/>
      <c r="F1170" s="56"/>
      <c r="G1170" s="57"/>
      <c r="H1170" s="57"/>
      <c r="I1170" s="58"/>
      <c r="J1170" s="34"/>
      <c r="L1170" s="36" t="str">
        <f>IF($B1170="", "", IFERROR(FIND(Campaigns!$Q$4, $B1170), ""))</f>
        <v/>
      </c>
      <c r="M1170" s="73" t="str">
        <f t="shared" si="174"/>
        <v/>
      </c>
      <c r="N1170" s="74" t="str">
        <f t="shared" si="175"/>
        <v/>
      </c>
      <c r="O1170" s="22" t="str">
        <f t="shared" si="176"/>
        <v/>
      </c>
      <c r="Q1170" s="20" t="str">
        <f t="shared" si="173"/>
        <v/>
      </c>
      <c r="R1170" s="21" t="str">
        <f t="shared" si="172"/>
        <v/>
      </c>
      <c r="S1170" s="21" t="str">
        <f t="shared" si="172"/>
        <v/>
      </c>
      <c r="T1170" s="21" t="str">
        <f t="shared" si="172"/>
        <v/>
      </c>
      <c r="U1170" s="21" t="str">
        <f t="shared" si="172"/>
        <v/>
      </c>
      <c r="V1170" s="21" t="str">
        <f t="shared" si="172"/>
        <v/>
      </c>
      <c r="W1170" s="21" t="str">
        <f t="shared" si="172"/>
        <v/>
      </c>
      <c r="X1170" s="21" t="str">
        <f t="shared" si="172"/>
        <v/>
      </c>
      <c r="Y1170" s="21" t="str">
        <f t="shared" si="172"/>
        <v/>
      </c>
      <c r="Z1170" s="21" t="str">
        <f t="shared" si="172"/>
        <v/>
      </c>
      <c r="AA1170" s="21" t="str">
        <f t="shared" si="172"/>
        <v/>
      </c>
      <c r="AB1170" s="38" t="str">
        <f t="shared" si="172"/>
        <v/>
      </c>
      <c r="AD1170" s="36" t="str">
        <f>IF($N1170="", "", IFERROR(INDEX(Campaigns!$D$11:$D$380, MATCH($N1170, Campaigns!$E$11:$E$380, 0)), ""))</f>
        <v/>
      </c>
      <c r="AE1170" s="38" t="str">
        <f>IF(COUNTIF($Q1170:$AB1170, "X")=0, "", IFERROR(INDEX('Intro &amp; Setup'!$T$17:$T$28, MATCH(INDEX($Q$10:$AB$10, $AC1170, MATCH("X", $Q1170:$AB1170, 0)), 'Intro &amp; Setup'!$AA$17:$AA$28, 0)), ""))</f>
        <v/>
      </c>
      <c r="AG1170" s="84" t="str">
        <f t="shared" si="177"/>
        <v/>
      </c>
      <c r="AI1170" s="36">
        <f t="shared" si="178"/>
        <v>0</v>
      </c>
      <c r="AK1170" s="36" t="str">
        <f t="shared" si="179"/>
        <v/>
      </c>
    </row>
    <row r="1171" spans="1:37" x14ac:dyDescent="0.25">
      <c r="A1171" s="34"/>
      <c r="B1171" s="55"/>
      <c r="C1171" s="56"/>
      <c r="D1171" s="56"/>
      <c r="E1171" s="56"/>
      <c r="F1171" s="56"/>
      <c r="G1171" s="57"/>
      <c r="H1171" s="57"/>
      <c r="I1171" s="58"/>
      <c r="J1171" s="34"/>
      <c r="L1171" s="36" t="str">
        <f>IF($B1171="", "", IFERROR(FIND(Campaigns!$Q$4, $B1171), ""))</f>
        <v/>
      </c>
      <c r="M1171" s="73" t="str">
        <f t="shared" si="174"/>
        <v/>
      </c>
      <c r="N1171" s="74" t="str">
        <f t="shared" si="175"/>
        <v/>
      </c>
      <c r="O1171" s="22" t="str">
        <f t="shared" si="176"/>
        <v/>
      </c>
      <c r="Q1171" s="20" t="str">
        <f t="shared" si="173"/>
        <v/>
      </c>
      <c r="R1171" s="21" t="str">
        <f t="shared" si="172"/>
        <v/>
      </c>
      <c r="S1171" s="21" t="str">
        <f t="shared" si="172"/>
        <v/>
      </c>
      <c r="T1171" s="21" t="str">
        <f t="shared" si="172"/>
        <v/>
      </c>
      <c r="U1171" s="21" t="str">
        <f t="shared" si="172"/>
        <v/>
      </c>
      <c r="V1171" s="21" t="str">
        <f t="shared" si="172"/>
        <v/>
      </c>
      <c r="W1171" s="21" t="str">
        <f t="shared" si="172"/>
        <v/>
      </c>
      <c r="X1171" s="21" t="str">
        <f t="shared" si="172"/>
        <v/>
      </c>
      <c r="Y1171" s="21" t="str">
        <f t="shared" si="172"/>
        <v/>
      </c>
      <c r="Z1171" s="21" t="str">
        <f t="shared" si="172"/>
        <v/>
      </c>
      <c r="AA1171" s="21" t="str">
        <f t="shared" si="172"/>
        <v/>
      </c>
      <c r="AB1171" s="38" t="str">
        <f t="shared" si="172"/>
        <v/>
      </c>
      <c r="AD1171" s="36" t="str">
        <f>IF($N1171="", "", IFERROR(INDEX(Campaigns!$D$11:$D$380, MATCH($N1171, Campaigns!$E$11:$E$380, 0)), ""))</f>
        <v/>
      </c>
      <c r="AE1171" s="38" t="str">
        <f>IF(COUNTIF($Q1171:$AB1171, "X")=0, "", IFERROR(INDEX('Intro &amp; Setup'!$T$17:$T$28, MATCH(INDEX($Q$10:$AB$10, $AC1171, MATCH("X", $Q1171:$AB1171, 0)), 'Intro &amp; Setup'!$AA$17:$AA$28, 0)), ""))</f>
        <v/>
      </c>
      <c r="AG1171" s="84" t="str">
        <f t="shared" si="177"/>
        <v/>
      </c>
      <c r="AI1171" s="36">
        <f t="shared" si="178"/>
        <v>0</v>
      </c>
      <c r="AK1171" s="36" t="str">
        <f t="shared" si="179"/>
        <v/>
      </c>
    </row>
    <row r="1172" spans="1:37" x14ac:dyDescent="0.25">
      <c r="A1172" s="34"/>
      <c r="B1172" s="55"/>
      <c r="C1172" s="56"/>
      <c r="D1172" s="56"/>
      <c r="E1172" s="56"/>
      <c r="F1172" s="56"/>
      <c r="G1172" s="57"/>
      <c r="H1172" s="57"/>
      <c r="I1172" s="58"/>
      <c r="J1172" s="34"/>
      <c r="L1172" s="36" t="str">
        <f>IF($B1172="", "", IFERROR(FIND(Campaigns!$Q$4, $B1172), ""))</f>
        <v/>
      </c>
      <c r="M1172" s="73" t="str">
        <f t="shared" si="174"/>
        <v/>
      </c>
      <c r="N1172" s="74" t="str">
        <f t="shared" si="175"/>
        <v/>
      </c>
      <c r="O1172" s="22" t="str">
        <f t="shared" si="176"/>
        <v/>
      </c>
      <c r="Q1172" s="20" t="str">
        <f t="shared" si="173"/>
        <v/>
      </c>
      <c r="R1172" s="21" t="str">
        <f t="shared" si="172"/>
        <v/>
      </c>
      <c r="S1172" s="21" t="str">
        <f t="shared" si="172"/>
        <v/>
      </c>
      <c r="T1172" s="21" t="str">
        <f t="shared" si="172"/>
        <v/>
      </c>
      <c r="U1172" s="21" t="str">
        <f t="shared" si="172"/>
        <v/>
      </c>
      <c r="V1172" s="21" t="str">
        <f t="shared" si="172"/>
        <v/>
      </c>
      <c r="W1172" s="21" t="str">
        <f t="shared" si="172"/>
        <v/>
      </c>
      <c r="X1172" s="21" t="str">
        <f t="shared" si="172"/>
        <v/>
      </c>
      <c r="Y1172" s="21" t="str">
        <f t="shared" si="172"/>
        <v/>
      </c>
      <c r="Z1172" s="21" t="str">
        <f t="shared" si="172"/>
        <v/>
      </c>
      <c r="AA1172" s="21" t="str">
        <f t="shared" si="172"/>
        <v/>
      </c>
      <c r="AB1172" s="38" t="str">
        <f t="shared" si="172"/>
        <v/>
      </c>
      <c r="AD1172" s="36" t="str">
        <f>IF($N1172="", "", IFERROR(INDEX(Campaigns!$D$11:$D$380, MATCH($N1172, Campaigns!$E$11:$E$380, 0)), ""))</f>
        <v/>
      </c>
      <c r="AE1172" s="38" t="str">
        <f>IF(COUNTIF($Q1172:$AB1172, "X")=0, "", IFERROR(INDEX('Intro &amp; Setup'!$T$17:$T$28, MATCH(INDEX($Q$10:$AB$10, $AC1172, MATCH("X", $Q1172:$AB1172, 0)), 'Intro &amp; Setup'!$AA$17:$AA$28, 0)), ""))</f>
        <v/>
      </c>
      <c r="AG1172" s="84" t="str">
        <f t="shared" si="177"/>
        <v/>
      </c>
      <c r="AI1172" s="36">
        <f t="shared" si="178"/>
        <v>0</v>
      </c>
      <c r="AK1172" s="36" t="str">
        <f t="shared" si="179"/>
        <v/>
      </c>
    </row>
    <row r="1173" spans="1:37" x14ac:dyDescent="0.25">
      <c r="A1173" s="34"/>
      <c r="B1173" s="55"/>
      <c r="C1173" s="56"/>
      <c r="D1173" s="56"/>
      <c r="E1173" s="56"/>
      <c r="F1173" s="56"/>
      <c r="G1173" s="57"/>
      <c r="H1173" s="57"/>
      <c r="I1173" s="58"/>
      <c r="J1173" s="34"/>
      <c r="L1173" s="36" t="str">
        <f>IF($B1173="", "", IFERROR(FIND(Campaigns!$Q$4, $B1173), ""))</f>
        <v/>
      </c>
      <c r="M1173" s="73" t="str">
        <f t="shared" si="174"/>
        <v/>
      </c>
      <c r="N1173" s="74" t="str">
        <f t="shared" si="175"/>
        <v/>
      </c>
      <c r="O1173" s="22" t="str">
        <f t="shared" si="176"/>
        <v/>
      </c>
      <c r="Q1173" s="20" t="str">
        <f t="shared" si="173"/>
        <v/>
      </c>
      <c r="R1173" s="21" t="str">
        <f t="shared" si="172"/>
        <v/>
      </c>
      <c r="S1173" s="21" t="str">
        <f t="shared" si="172"/>
        <v/>
      </c>
      <c r="T1173" s="21" t="str">
        <f t="shared" si="172"/>
        <v/>
      </c>
      <c r="U1173" s="21" t="str">
        <f t="shared" si="172"/>
        <v/>
      </c>
      <c r="V1173" s="21" t="str">
        <f t="shared" si="172"/>
        <v/>
      </c>
      <c r="W1173" s="21" t="str">
        <f t="shared" si="172"/>
        <v/>
      </c>
      <c r="X1173" s="21" t="str">
        <f t="shared" si="172"/>
        <v/>
      </c>
      <c r="Y1173" s="21" t="str">
        <f t="shared" si="172"/>
        <v/>
      </c>
      <c r="Z1173" s="21" t="str">
        <f t="shared" si="172"/>
        <v/>
      </c>
      <c r="AA1173" s="21" t="str">
        <f t="shared" si="172"/>
        <v/>
      </c>
      <c r="AB1173" s="38" t="str">
        <f t="shared" si="172"/>
        <v/>
      </c>
      <c r="AD1173" s="36" t="str">
        <f>IF($N1173="", "", IFERROR(INDEX(Campaigns!$D$11:$D$380, MATCH($N1173, Campaigns!$E$11:$E$380, 0)), ""))</f>
        <v/>
      </c>
      <c r="AE1173" s="38" t="str">
        <f>IF(COUNTIF($Q1173:$AB1173, "X")=0, "", IFERROR(INDEX('Intro &amp; Setup'!$T$17:$T$28, MATCH(INDEX($Q$10:$AB$10, $AC1173, MATCH("X", $Q1173:$AB1173, 0)), 'Intro &amp; Setup'!$AA$17:$AA$28, 0)), ""))</f>
        <v/>
      </c>
      <c r="AG1173" s="84" t="str">
        <f t="shared" si="177"/>
        <v/>
      </c>
      <c r="AI1173" s="36">
        <f t="shared" si="178"/>
        <v>0</v>
      </c>
      <c r="AK1173" s="36" t="str">
        <f t="shared" si="179"/>
        <v/>
      </c>
    </row>
    <row r="1174" spans="1:37" x14ac:dyDescent="0.25">
      <c r="A1174" s="34"/>
      <c r="B1174" s="55"/>
      <c r="C1174" s="56"/>
      <c r="D1174" s="56"/>
      <c r="E1174" s="56"/>
      <c r="F1174" s="56"/>
      <c r="G1174" s="57"/>
      <c r="H1174" s="57"/>
      <c r="I1174" s="58"/>
      <c r="J1174" s="34"/>
      <c r="L1174" s="36" t="str">
        <f>IF($B1174="", "", IFERROR(FIND(Campaigns!$Q$4, $B1174), ""))</f>
        <v/>
      </c>
      <c r="M1174" s="73" t="str">
        <f t="shared" si="174"/>
        <v/>
      </c>
      <c r="N1174" s="74" t="str">
        <f t="shared" si="175"/>
        <v/>
      </c>
      <c r="O1174" s="22" t="str">
        <f t="shared" si="176"/>
        <v/>
      </c>
      <c r="Q1174" s="20" t="str">
        <f t="shared" si="173"/>
        <v/>
      </c>
      <c r="R1174" s="21" t="str">
        <f t="shared" si="172"/>
        <v/>
      </c>
      <c r="S1174" s="21" t="str">
        <f t="shared" si="172"/>
        <v/>
      </c>
      <c r="T1174" s="21" t="str">
        <f t="shared" si="172"/>
        <v/>
      </c>
      <c r="U1174" s="21" t="str">
        <f t="shared" si="172"/>
        <v/>
      </c>
      <c r="V1174" s="21" t="str">
        <f t="shared" si="172"/>
        <v/>
      </c>
      <c r="W1174" s="21" t="str">
        <f t="shared" si="172"/>
        <v/>
      </c>
      <c r="X1174" s="21" t="str">
        <f t="shared" si="172"/>
        <v/>
      </c>
      <c r="Y1174" s="21" t="str">
        <f t="shared" si="172"/>
        <v/>
      </c>
      <c r="Z1174" s="21" t="str">
        <f t="shared" si="172"/>
        <v/>
      </c>
      <c r="AA1174" s="21" t="str">
        <f t="shared" si="172"/>
        <v/>
      </c>
      <c r="AB1174" s="38" t="str">
        <f t="shared" si="172"/>
        <v/>
      </c>
      <c r="AD1174" s="36" t="str">
        <f>IF($N1174="", "", IFERROR(INDEX(Campaigns!$D$11:$D$380, MATCH($N1174, Campaigns!$E$11:$E$380, 0)), ""))</f>
        <v/>
      </c>
      <c r="AE1174" s="38" t="str">
        <f>IF(COUNTIF($Q1174:$AB1174, "X")=0, "", IFERROR(INDEX('Intro &amp; Setup'!$T$17:$T$28, MATCH(INDEX($Q$10:$AB$10, $AC1174, MATCH("X", $Q1174:$AB1174, 0)), 'Intro &amp; Setup'!$AA$17:$AA$28, 0)), ""))</f>
        <v/>
      </c>
      <c r="AG1174" s="84" t="str">
        <f t="shared" si="177"/>
        <v/>
      </c>
      <c r="AI1174" s="36">
        <f t="shared" si="178"/>
        <v>0</v>
      </c>
      <c r="AK1174" s="36" t="str">
        <f t="shared" si="179"/>
        <v/>
      </c>
    </row>
    <row r="1175" spans="1:37" x14ac:dyDescent="0.25">
      <c r="A1175" s="34"/>
      <c r="B1175" s="55"/>
      <c r="C1175" s="56"/>
      <c r="D1175" s="56"/>
      <c r="E1175" s="56"/>
      <c r="F1175" s="56"/>
      <c r="G1175" s="57"/>
      <c r="H1175" s="57"/>
      <c r="I1175" s="58"/>
      <c r="J1175" s="34"/>
      <c r="L1175" s="36" t="str">
        <f>IF($B1175="", "", IFERROR(FIND(Campaigns!$Q$4, $B1175), ""))</f>
        <v/>
      </c>
      <c r="M1175" s="73" t="str">
        <f t="shared" si="174"/>
        <v/>
      </c>
      <c r="N1175" s="74" t="str">
        <f t="shared" si="175"/>
        <v/>
      </c>
      <c r="O1175" s="22" t="str">
        <f t="shared" si="176"/>
        <v/>
      </c>
      <c r="Q1175" s="20" t="str">
        <f t="shared" si="173"/>
        <v/>
      </c>
      <c r="R1175" s="21" t="str">
        <f t="shared" si="172"/>
        <v/>
      </c>
      <c r="S1175" s="21" t="str">
        <f t="shared" si="172"/>
        <v/>
      </c>
      <c r="T1175" s="21" t="str">
        <f t="shared" si="172"/>
        <v/>
      </c>
      <c r="U1175" s="21" t="str">
        <f t="shared" si="172"/>
        <v/>
      </c>
      <c r="V1175" s="21" t="str">
        <f t="shared" ref="R1175:AB1198" si="180">IFERROR(IF(V$10="", "", IF(LEFT($O1175, V$8)=V$10, "X", "")), "")</f>
        <v/>
      </c>
      <c r="W1175" s="21" t="str">
        <f t="shared" si="180"/>
        <v/>
      </c>
      <c r="X1175" s="21" t="str">
        <f t="shared" si="180"/>
        <v/>
      </c>
      <c r="Y1175" s="21" t="str">
        <f t="shared" si="180"/>
        <v/>
      </c>
      <c r="Z1175" s="21" t="str">
        <f t="shared" si="180"/>
        <v/>
      </c>
      <c r="AA1175" s="21" t="str">
        <f t="shared" si="180"/>
        <v/>
      </c>
      <c r="AB1175" s="38" t="str">
        <f t="shared" si="180"/>
        <v/>
      </c>
      <c r="AD1175" s="36" t="str">
        <f>IF($N1175="", "", IFERROR(INDEX(Campaigns!$D$11:$D$380, MATCH($N1175, Campaigns!$E$11:$E$380, 0)), ""))</f>
        <v/>
      </c>
      <c r="AE1175" s="38" t="str">
        <f>IF(COUNTIF($Q1175:$AB1175, "X")=0, "", IFERROR(INDEX('Intro &amp; Setup'!$T$17:$T$28, MATCH(INDEX($Q$10:$AB$10, $AC1175, MATCH("X", $Q1175:$AB1175, 0)), 'Intro &amp; Setup'!$AA$17:$AA$28, 0)), ""))</f>
        <v/>
      </c>
      <c r="AG1175" s="84" t="str">
        <f t="shared" si="177"/>
        <v/>
      </c>
      <c r="AI1175" s="36">
        <f t="shared" si="178"/>
        <v>0</v>
      </c>
      <c r="AK1175" s="36" t="str">
        <f t="shared" si="179"/>
        <v/>
      </c>
    </row>
    <row r="1176" spans="1:37" x14ac:dyDescent="0.25">
      <c r="A1176" s="34"/>
      <c r="B1176" s="55"/>
      <c r="C1176" s="56"/>
      <c r="D1176" s="56"/>
      <c r="E1176" s="56"/>
      <c r="F1176" s="56"/>
      <c r="G1176" s="57"/>
      <c r="H1176" s="57"/>
      <c r="I1176" s="58"/>
      <c r="J1176" s="34"/>
      <c r="L1176" s="36" t="str">
        <f>IF($B1176="", "", IFERROR(FIND(Campaigns!$Q$4, $B1176), ""))</f>
        <v/>
      </c>
      <c r="M1176" s="73" t="str">
        <f t="shared" si="174"/>
        <v/>
      </c>
      <c r="N1176" s="74" t="str">
        <f t="shared" si="175"/>
        <v/>
      </c>
      <c r="O1176" s="22" t="str">
        <f t="shared" si="176"/>
        <v/>
      </c>
      <c r="Q1176" s="20" t="str">
        <f t="shared" si="173"/>
        <v/>
      </c>
      <c r="R1176" s="21" t="str">
        <f t="shared" si="180"/>
        <v/>
      </c>
      <c r="S1176" s="21" t="str">
        <f t="shared" si="180"/>
        <v/>
      </c>
      <c r="T1176" s="21" t="str">
        <f t="shared" si="180"/>
        <v/>
      </c>
      <c r="U1176" s="21" t="str">
        <f t="shared" si="180"/>
        <v/>
      </c>
      <c r="V1176" s="21" t="str">
        <f t="shared" si="180"/>
        <v/>
      </c>
      <c r="W1176" s="21" t="str">
        <f t="shared" si="180"/>
        <v/>
      </c>
      <c r="X1176" s="21" t="str">
        <f t="shared" si="180"/>
        <v/>
      </c>
      <c r="Y1176" s="21" t="str">
        <f t="shared" si="180"/>
        <v/>
      </c>
      <c r="Z1176" s="21" t="str">
        <f t="shared" si="180"/>
        <v/>
      </c>
      <c r="AA1176" s="21" t="str">
        <f t="shared" si="180"/>
        <v/>
      </c>
      <c r="AB1176" s="38" t="str">
        <f t="shared" si="180"/>
        <v/>
      </c>
      <c r="AD1176" s="36" t="str">
        <f>IF($N1176="", "", IFERROR(INDEX(Campaigns!$D$11:$D$380, MATCH($N1176, Campaigns!$E$11:$E$380, 0)), ""))</f>
        <v/>
      </c>
      <c r="AE1176" s="38" t="str">
        <f>IF(COUNTIF($Q1176:$AB1176, "X")=0, "", IFERROR(INDEX('Intro &amp; Setup'!$T$17:$T$28, MATCH(INDEX($Q$10:$AB$10, $AC1176, MATCH("X", $Q1176:$AB1176, 0)), 'Intro &amp; Setup'!$AA$17:$AA$28, 0)), ""))</f>
        <v/>
      </c>
      <c r="AG1176" s="84" t="str">
        <f t="shared" si="177"/>
        <v/>
      </c>
      <c r="AI1176" s="36">
        <f t="shared" si="178"/>
        <v>0</v>
      </c>
      <c r="AK1176" s="36" t="str">
        <f t="shared" si="179"/>
        <v/>
      </c>
    </row>
    <row r="1177" spans="1:37" x14ac:dyDescent="0.25">
      <c r="A1177" s="34"/>
      <c r="B1177" s="55"/>
      <c r="C1177" s="56"/>
      <c r="D1177" s="56"/>
      <c r="E1177" s="56"/>
      <c r="F1177" s="56"/>
      <c r="G1177" s="57"/>
      <c r="H1177" s="57"/>
      <c r="I1177" s="58"/>
      <c r="J1177" s="34"/>
      <c r="L1177" s="36" t="str">
        <f>IF($B1177="", "", IFERROR(FIND(Campaigns!$Q$4, $B1177), ""))</f>
        <v/>
      </c>
      <c r="M1177" s="73" t="str">
        <f t="shared" si="174"/>
        <v/>
      </c>
      <c r="N1177" s="74" t="str">
        <f t="shared" si="175"/>
        <v/>
      </c>
      <c r="O1177" s="22" t="str">
        <f t="shared" si="176"/>
        <v/>
      </c>
      <c r="Q1177" s="20" t="str">
        <f t="shared" si="173"/>
        <v/>
      </c>
      <c r="R1177" s="21" t="str">
        <f t="shared" si="180"/>
        <v/>
      </c>
      <c r="S1177" s="21" t="str">
        <f t="shared" si="180"/>
        <v/>
      </c>
      <c r="T1177" s="21" t="str">
        <f t="shared" si="180"/>
        <v/>
      </c>
      <c r="U1177" s="21" t="str">
        <f t="shared" si="180"/>
        <v/>
      </c>
      <c r="V1177" s="21" t="str">
        <f t="shared" si="180"/>
        <v/>
      </c>
      <c r="W1177" s="21" t="str">
        <f t="shared" si="180"/>
        <v/>
      </c>
      <c r="X1177" s="21" t="str">
        <f t="shared" si="180"/>
        <v/>
      </c>
      <c r="Y1177" s="21" t="str">
        <f t="shared" si="180"/>
        <v/>
      </c>
      <c r="Z1177" s="21" t="str">
        <f t="shared" si="180"/>
        <v/>
      </c>
      <c r="AA1177" s="21" t="str">
        <f t="shared" si="180"/>
        <v/>
      </c>
      <c r="AB1177" s="38" t="str">
        <f t="shared" si="180"/>
        <v/>
      </c>
      <c r="AD1177" s="36" t="str">
        <f>IF($N1177="", "", IFERROR(INDEX(Campaigns!$D$11:$D$380, MATCH($N1177, Campaigns!$E$11:$E$380, 0)), ""))</f>
        <v/>
      </c>
      <c r="AE1177" s="38" t="str">
        <f>IF(COUNTIF($Q1177:$AB1177, "X")=0, "", IFERROR(INDEX('Intro &amp; Setup'!$T$17:$T$28, MATCH(INDEX($Q$10:$AB$10, $AC1177, MATCH("X", $Q1177:$AB1177, 0)), 'Intro &amp; Setup'!$AA$17:$AA$28, 0)), ""))</f>
        <v/>
      </c>
      <c r="AG1177" s="84" t="str">
        <f t="shared" si="177"/>
        <v/>
      </c>
      <c r="AI1177" s="36">
        <f t="shared" si="178"/>
        <v>0</v>
      </c>
      <c r="AK1177" s="36" t="str">
        <f t="shared" si="179"/>
        <v/>
      </c>
    </row>
    <row r="1178" spans="1:37" x14ac:dyDescent="0.25">
      <c r="A1178" s="34"/>
      <c r="B1178" s="55"/>
      <c r="C1178" s="56"/>
      <c r="D1178" s="56"/>
      <c r="E1178" s="56"/>
      <c r="F1178" s="56"/>
      <c r="G1178" s="57"/>
      <c r="H1178" s="57"/>
      <c r="I1178" s="58"/>
      <c r="J1178" s="34"/>
      <c r="L1178" s="36" t="str">
        <f>IF($B1178="", "", IFERROR(FIND(Campaigns!$Q$4, $B1178), ""))</f>
        <v/>
      </c>
      <c r="M1178" s="73" t="str">
        <f t="shared" si="174"/>
        <v/>
      </c>
      <c r="N1178" s="74" t="str">
        <f t="shared" si="175"/>
        <v/>
      </c>
      <c r="O1178" s="22" t="str">
        <f t="shared" si="176"/>
        <v/>
      </c>
      <c r="Q1178" s="20" t="str">
        <f t="shared" si="173"/>
        <v/>
      </c>
      <c r="R1178" s="21" t="str">
        <f t="shared" si="180"/>
        <v/>
      </c>
      <c r="S1178" s="21" t="str">
        <f t="shared" si="180"/>
        <v/>
      </c>
      <c r="T1178" s="21" t="str">
        <f t="shared" si="180"/>
        <v/>
      </c>
      <c r="U1178" s="21" t="str">
        <f t="shared" si="180"/>
        <v/>
      </c>
      <c r="V1178" s="21" t="str">
        <f t="shared" si="180"/>
        <v/>
      </c>
      <c r="W1178" s="21" t="str">
        <f t="shared" si="180"/>
        <v/>
      </c>
      <c r="X1178" s="21" t="str">
        <f t="shared" si="180"/>
        <v/>
      </c>
      <c r="Y1178" s="21" t="str">
        <f t="shared" si="180"/>
        <v/>
      </c>
      <c r="Z1178" s="21" t="str">
        <f t="shared" si="180"/>
        <v/>
      </c>
      <c r="AA1178" s="21" t="str">
        <f t="shared" si="180"/>
        <v/>
      </c>
      <c r="AB1178" s="38" t="str">
        <f t="shared" si="180"/>
        <v/>
      </c>
      <c r="AD1178" s="36" t="str">
        <f>IF($N1178="", "", IFERROR(INDEX(Campaigns!$D$11:$D$380, MATCH($N1178, Campaigns!$E$11:$E$380, 0)), ""))</f>
        <v/>
      </c>
      <c r="AE1178" s="38" t="str">
        <f>IF(COUNTIF($Q1178:$AB1178, "X")=0, "", IFERROR(INDEX('Intro &amp; Setup'!$T$17:$T$28, MATCH(INDEX($Q$10:$AB$10, $AC1178, MATCH("X", $Q1178:$AB1178, 0)), 'Intro &amp; Setup'!$AA$17:$AA$28, 0)), ""))</f>
        <v/>
      </c>
      <c r="AG1178" s="84" t="str">
        <f t="shared" si="177"/>
        <v/>
      </c>
      <c r="AI1178" s="36">
        <f t="shared" si="178"/>
        <v>0</v>
      </c>
      <c r="AK1178" s="36" t="str">
        <f t="shared" si="179"/>
        <v/>
      </c>
    </row>
    <row r="1179" spans="1:37" x14ac:dyDescent="0.25">
      <c r="A1179" s="34"/>
      <c r="B1179" s="55"/>
      <c r="C1179" s="56"/>
      <c r="D1179" s="56"/>
      <c r="E1179" s="56"/>
      <c r="F1179" s="56"/>
      <c r="G1179" s="57"/>
      <c r="H1179" s="57"/>
      <c r="I1179" s="58"/>
      <c r="J1179" s="34"/>
      <c r="L1179" s="36" t="str">
        <f>IF($B1179="", "", IFERROR(FIND(Campaigns!$Q$4, $B1179), ""))</f>
        <v/>
      </c>
      <c r="M1179" s="73" t="str">
        <f t="shared" si="174"/>
        <v/>
      </c>
      <c r="N1179" s="74" t="str">
        <f t="shared" si="175"/>
        <v/>
      </c>
      <c r="O1179" s="22" t="str">
        <f t="shared" si="176"/>
        <v/>
      </c>
      <c r="Q1179" s="20" t="str">
        <f t="shared" si="173"/>
        <v/>
      </c>
      <c r="R1179" s="21" t="str">
        <f t="shared" si="180"/>
        <v/>
      </c>
      <c r="S1179" s="21" t="str">
        <f t="shared" si="180"/>
        <v/>
      </c>
      <c r="T1179" s="21" t="str">
        <f t="shared" si="180"/>
        <v/>
      </c>
      <c r="U1179" s="21" t="str">
        <f t="shared" si="180"/>
        <v/>
      </c>
      <c r="V1179" s="21" t="str">
        <f t="shared" si="180"/>
        <v/>
      </c>
      <c r="W1179" s="21" t="str">
        <f t="shared" si="180"/>
        <v/>
      </c>
      <c r="X1179" s="21" t="str">
        <f t="shared" si="180"/>
        <v/>
      </c>
      <c r="Y1179" s="21" t="str">
        <f t="shared" si="180"/>
        <v/>
      </c>
      <c r="Z1179" s="21" t="str">
        <f t="shared" si="180"/>
        <v/>
      </c>
      <c r="AA1179" s="21" t="str">
        <f t="shared" si="180"/>
        <v/>
      </c>
      <c r="AB1179" s="38" t="str">
        <f t="shared" si="180"/>
        <v/>
      </c>
      <c r="AD1179" s="36" t="str">
        <f>IF($N1179="", "", IFERROR(INDEX(Campaigns!$D$11:$D$380, MATCH($N1179, Campaigns!$E$11:$E$380, 0)), ""))</f>
        <v/>
      </c>
      <c r="AE1179" s="38" t="str">
        <f>IF(COUNTIF($Q1179:$AB1179, "X")=0, "", IFERROR(INDEX('Intro &amp; Setup'!$T$17:$T$28, MATCH(INDEX($Q$10:$AB$10, $AC1179, MATCH("X", $Q1179:$AB1179, 0)), 'Intro &amp; Setup'!$AA$17:$AA$28, 0)), ""))</f>
        <v/>
      </c>
      <c r="AG1179" s="84" t="str">
        <f t="shared" si="177"/>
        <v/>
      </c>
      <c r="AI1179" s="36">
        <f t="shared" si="178"/>
        <v>0</v>
      </c>
      <c r="AK1179" s="36" t="str">
        <f t="shared" si="179"/>
        <v/>
      </c>
    </row>
    <row r="1180" spans="1:37" x14ac:dyDescent="0.25">
      <c r="A1180" s="34"/>
      <c r="B1180" s="55"/>
      <c r="C1180" s="56"/>
      <c r="D1180" s="56"/>
      <c r="E1180" s="56"/>
      <c r="F1180" s="56"/>
      <c r="G1180" s="57"/>
      <c r="H1180" s="57"/>
      <c r="I1180" s="58"/>
      <c r="J1180" s="34"/>
      <c r="L1180" s="36" t="str">
        <f>IF($B1180="", "", IFERROR(FIND(Campaigns!$Q$4, $B1180), ""))</f>
        <v/>
      </c>
      <c r="M1180" s="73" t="str">
        <f t="shared" si="174"/>
        <v/>
      </c>
      <c r="N1180" s="74" t="str">
        <f t="shared" si="175"/>
        <v/>
      </c>
      <c r="O1180" s="22" t="str">
        <f t="shared" si="176"/>
        <v/>
      </c>
      <c r="Q1180" s="20" t="str">
        <f t="shared" si="173"/>
        <v/>
      </c>
      <c r="R1180" s="21" t="str">
        <f t="shared" si="180"/>
        <v/>
      </c>
      <c r="S1180" s="21" t="str">
        <f t="shared" si="180"/>
        <v/>
      </c>
      <c r="T1180" s="21" t="str">
        <f t="shared" si="180"/>
        <v/>
      </c>
      <c r="U1180" s="21" t="str">
        <f t="shared" si="180"/>
        <v/>
      </c>
      <c r="V1180" s="21" t="str">
        <f t="shared" si="180"/>
        <v/>
      </c>
      <c r="W1180" s="21" t="str">
        <f t="shared" si="180"/>
        <v/>
      </c>
      <c r="X1180" s="21" t="str">
        <f t="shared" si="180"/>
        <v/>
      </c>
      <c r="Y1180" s="21" t="str">
        <f t="shared" si="180"/>
        <v/>
      </c>
      <c r="Z1180" s="21" t="str">
        <f t="shared" si="180"/>
        <v/>
      </c>
      <c r="AA1180" s="21" t="str">
        <f t="shared" si="180"/>
        <v/>
      </c>
      <c r="AB1180" s="38" t="str">
        <f t="shared" si="180"/>
        <v/>
      </c>
      <c r="AD1180" s="36" t="str">
        <f>IF($N1180="", "", IFERROR(INDEX(Campaigns!$D$11:$D$380, MATCH($N1180, Campaigns!$E$11:$E$380, 0)), ""))</f>
        <v/>
      </c>
      <c r="AE1180" s="38" t="str">
        <f>IF(COUNTIF($Q1180:$AB1180, "X")=0, "", IFERROR(INDEX('Intro &amp; Setup'!$T$17:$T$28, MATCH(INDEX($Q$10:$AB$10, $AC1180, MATCH("X", $Q1180:$AB1180, 0)), 'Intro &amp; Setup'!$AA$17:$AA$28, 0)), ""))</f>
        <v/>
      </c>
      <c r="AG1180" s="84" t="str">
        <f t="shared" si="177"/>
        <v/>
      </c>
      <c r="AI1180" s="36">
        <f t="shared" si="178"/>
        <v>0</v>
      </c>
      <c r="AK1180" s="36" t="str">
        <f t="shared" si="179"/>
        <v/>
      </c>
    </row>
    <row r="1181" spans="1:37" x14ac:dyDescent="0.25">
      <c r="A1181" s="34"/>
      <c r="B1181" s="55"/>
      <c r="C1181" s="56"/>
      <c r="D1181" s="56"/>
      <c r="E1181" s="56"/>
      <c r="F1181" s="56"/>
      <c r="G1181" s="57"/>
      <c r="H1181" s="57"/>
      <c r="I1181" s="58"/>
      <c r="J1181" s="34"/>
      <c r="L1181" s="36" t="str">
        <f>IF($B1181="", "", IFERROR(FIND(Campaigns!$Q$4, $B1181), ""))</f>
        <v/>
      </c>
      <c r="M1181" s="73" t="str">
        <f t="shared" si="174"/>
        <v/>
      </c>
      <c r="N1181" s="74" t="str">
        <f t="shared" si="175"/>
        <v/>
      </c>
      <c r="O1181" s="22" t="str">
        <f t="shared" si="176"/>
        <v/>
      </c>
      <c r="Q1181" s="20" t="str">
        <f t="shared" si="173"/>
        <v/>
      </c>
      <c r="R1181" s="21" t="str">
        <f t="shared" si="180"/>
        <v/>
      </c>
      <c r="S1181" s="21" t="str">
        <f t="shared" si="180"/>
        <v/>
      </c>
      <c r="T1181" s="21" t="str">
        <f t="shared" si="180"/>
        <v/>
      </c>
      <c r="U1181" s="21" t="str">
        <f t="shared" si="180"/>
        <v/>
      </c>
      <c r="V1181" s="21" t="str">
        <f t="shared" si="180"/>
        <v/>
      </c>
      <c r="W1181" s="21" t="str">
        <f t="shared" si="180"/>
        <v/>
      </c>
      <c r="X1181" s="21" t="str">
        <f t="shared" si="180"/>
        <v/>
      </c>
      <c r="Y1181" s="21" t="str">
        <f t="shared" si="180"/>
        <v/>
      </c>
      <c r="Z1181" s="21" t="str">
        <f t="shared" si="180"/>
        <v/>
      </c>
      <c r="AA1181" s="21" t="str">
        <f t="shared" si="180"/>
        <v/>
      </c>
      <c r="AB1181" s="38" t="str">
        <f t="shared" si="180"/>
        <v/>
      </c>
      <c r="AD1181" s="36" t="str">
        <f>IF($N1181="", "", IFERROR(INDEX(Campaigns!$D$11:$D$380, MATCH($N1181, Campaigns!$E$11:$E$380, 0)), ""))</f>
        <v/>
      </c>
      <c r="AE1181" s="38" t="str">
        <f>IF(COUNTIF($Q1181:$AB1181, "X")=0, "", IFERROR(INDEX('Intro &amp; Setup'!$T$17:$T$28, MATCH(INDEX($Q$10:$AB$10, $AC1181, MATCH("X", $Q1181:$AB1181, 0)), 'Intro &amp; Setup'!$AA$17:$AA$28, 0)), ""))</f>
        <v/>
      </c>
      <c r="AG1181" s="84" t="str">
        <f t="shared" si="177"/>
        <v/>
      </c>
      <c r="AI1181" s="36">
        <f t="shared" si="178"/>
        <v>0</v>
      </c>
      <c r="AK1181" s="36" t="str">
        <f t="shared" si="179"/>
        <v/>
      </c>
    </row>
    <row r="1182" spans="1:37" x14ac:dyDescent="0.25">
      <c r="A1182" s="34"/>
      <c r="B1182" s="55"/>
      <c r="C1182" s="56"/>
      <c r="D1182" s="56"/>
      <c r="E1182" s="56"/>
      <c r="F1182" s="56"/>
      <c r="G1182" s="57"/>
      <c r="H1182" s="57"/>
      <c r="I1182" s="58"/>
      <c r="J1182" s="34"/>
      <c r="L1182" s="36" t="str">
        <f>IF($B1182="", "", IFERROR(FIND(Campaigns!$Q$4, $B1182), ""))</f>
        <v/>
      </c>
      <c r="M1182" s="73" t="str">
        <f t="shared" si="174"/>
        <v/>
      </c>
      <c r="N1182" s="74" t="str">
        <f t="shared" si="175"/>
        <v/>
      </c>
      <c r="O1182" s="22" t="str">
        <f t="shared" si="176"/>
        <v/>
      </c>
      <c r="Q1182" s="20" t="str">
        <f t="shared" si="173"/>
        <v/>
      </c>
      <c r="R1182" s="21" t="str">
        <f t="shared" si="180"/>
        <v/>
      </c>
      <c r="S1182" s="21" t="str">
        <f t="shared" si="180"/>
        <v/>
      </c>
      <c r="T1182" s="21" t="str">
        <f t="shared" si="180"/>
        <v/>
      </c>
      <c r="U1182" s="21" t="str">
        <f t="shared" si="180"/>
        <v/>
      </c>
      <c r="V1182" s="21" t="str">
        <f t="shared" si="180"/>
        <v/>
      </c>
      <c r="W1182" s="21" t="str">
        <f t="shared" si="180"/>
        <v/>
      </c>
      <c r="X1182" s="21" t="str">
        <f t="shared" si="180"/>
        <v/>
      </c>
      <c r="Y1182" s="21" t="str">
        <f t="shared" si="180"/>
        <v/>
      </c>
      <c r="Z1182" s="21" t="str">
        <f t="shared" si="180"/>
        <v/>
      </c>
      <c r="AA1182" s="21" t="str">
        <f t="shared" si="180"/>
        <v/>
      </c>
      <c r="AB1182" s="38" t="str">
        <f t="shared" si="180"/>
        <v/>
      </c>
      <c r="AD1182" s="36" t="str">
        <f>IF($N1182="", "", IFERROR(INDEX(Campaigns!$D$11:$D$380, MATCH($N1182, Campaigns!$E$11:$E$380, 0)), ""))</f>
        <v/>
      </c>
      <c r="AE1182" s="38" t="str">
        <f>IF(COUNTIF($Q1182:$AB1182, "X")=0, "", IFERROR(INDEX('Intro &amp; Setup'!$T$17:$T$28, MATCH(INDEX($Q$10:$AB$10, $AC1182, MATCH("X", $Q1182:$AB1182, 0)), 'Intro &amp; Setup'!$AA$17:$AA$28, 0)), ""))</f>
        <v/>
      </c>
      <c r="AG1182" s="84" t="str">
        <f t="shared" si="177"/>
        <v/>
      </c>
      <c r="AI1182" s="36">
        <f t="shared" si="178"/>
        <v>0</v>
      </c>
      <c r="AK1182" s="36" t="str">
        <f t="shared" si="179"/>
        <v/>
      </c>
    </row>
    <row r="1183" spans="1:37" x14ac:dyDescent="0.25">
      <c r="A1183" s="34"/>
      <c r="B1183" s="55"/>
      <c r="C1183" s="56"/>
      <c r="D1183" s="56"/>
      <c r="E1183" s="56"/>
      <c r="F1183" s="56"/>
      <c r="G1183" s="57"/>
      <c r="H1183" s="57"/>
      <c r="I1183" s="58"/>
      <c r="J1183" s="34"/>
      <c r="L1183" s="36" t="str">
        <f>IF($B1183="", "", IFERROR(FIND(Campaigns!$Q$4, $B1183), ""))</f>
        <v/>
      </c>
      <c r="M1183" s="73" t="str">
        <f t="shared" si="174"/>
        <v/>
      </c>
      <c r="N1183" s="74" t="str">
        <f t="shared" si="175"/>
        <v/>
      </c>
      <c r="O1183" s="22" t="str">
        <f t="shared" si="176"/>
        <v/>
      </c>
      <c r="Q1183" s="20" t="str">
        <f t="shared" si="173"/>
        <v/>
      </c>
      <c r="R1183" s="21" t="str">
        <f t="shared" si="180"/>
        <v/>
      </c>
      <c r="S1183" s="21" t="str">
        <f t="shared" si="180"/>
        <v/>
      </c>
      <c r="T1183" s="21" t="str">
        <f t="shared" si="180"/>
        <v/>
      </c>
      <c r="U1183" s="21" t="str">
        <f t="shared" si="180"/>
        <v/>
      </c>
      <c r="V1183" s="21" t="str">
        <f t="shared" si="180"/>
        <v/>
      </c>
      <c r="W1183" s="21" t="str">
        <f t="shared" si="180"/>
        <v/>
      </c>
      <c r="X1183" s="21" t="str">
        <f t="shared" si="180"/>
        <v/>
      </c>
      <c r="Y1183" s="21" t="str">
        <f t="shared" si="180"/>
        <v/>
      </c>
      <c r="Z1183" s="21" t="str">
        <f t="shared" si="180"/>
        <v/>
      </c>
      <c r="AA1183" s="21" t="str">
        <f t="shared" si="180"/>
        <v/>
      </c>
      <c r="AB1183" s="38" t="str">
        <f t="shared" si="180"/>
        <v/>
      </c>
      <c r="AD1183" s="36" t="str">
        <f>IF($N1183="", "", IFERROR(INDEX(Campaigns!$D$11:$D$380, MATCH($N1183, Campaigns!$E$11:$E$380, 0)), ""))</f>
        <v/>
      </c>
      <c r="AE1183" s="38" t="str">
        <f>IF(COUNTIF($Q1183:$AB1183, "X")=0, "", IFERROR(INDEX('Intro &amp; Setup'!$T$17:$T$28, MATCH(INDEX($Q$10:$AB$10, $AC1183, MATCH("X", $Q1183:$AB1183, 0)), 'Intro &amp; Setup'!$AA$17:$AA$28, 0)), ""))</f>
        <v/>
      </c>
      <c r="AG1183" s="84" t="str">
        <f t="shared" si="177"/>
        <v/>
      </c>
      <c r="AI1183" s="36">
        <f t="shared" si="178"/>
        <v>0</v>
      </c>
      <c r="AK1183" s="36" t="str">
        <f t="shared" si="179"/>
        <v/>
      </c>
    </row>
    <row r="1184" spans="1:37" x14ac:dyDescent="0.25">
      <c r="A1184" s="34"/>
      <c r="B1184" s="55"/>
      <c r="C1184" s="56"/>
      <c r="D1184" s="56"/>
      <c r="E1184" s="56"/>
      <c r="F1184" s="56"/>
      <c r="G1184" s="57"/>
      <c r="H1184" s="57"/>
      <c r="I1184" s="58"/>
      <c r="J1184" s="34"/>
      <c r="L1184" s="36" t="str">
        <f>IF($B1184="", "", IFERROR(FIND(Campaigns!$Q$4, $B1184), ""))</f>
        <v/>
      </c>
      <c r="M1184" s="73" t="str">
        <f t="shared" si="174"/>
        <v/>
      </c>
      <c r="N1184" s="74" t="str">
        <f t="shared" si="175"/>
        <v/>
      </c>
      <c r="O1184" s="22" t="str">
        <f t="shared" si="176"/>
        <v/>
      </c>
      <c r="Q1184" s="20" t="str">
        <f t="shared" si="173"/>
        <v/>
      </c>
      <c r="R1184" s="21" t="str">
        <f t="shared" si="180"/>
        <v/>
      </c>
      <c r="S1184" s="21" t="str">
        <f t="shared" si="180"/>
        <v/>
      </c>
      <c r="T1184" s="21" t="str">
        <f t="shared" si="180"/>
        <v/>
      </c>
      <c r="U1184" s="21" t="str">
        <f t="shared" si="180"/>
        <v/>
      </c>
      <c r="V1184" s="21" t="str">
        <f t="shared" si="180"/>
        <v/>
      </c>
      <c r="W1184" s="21" t="str">
        <f t="shared" si="180"/>
        <v/>
      </c>
      <c r="X1184" s="21" t="str">
        <f t="shared" si="180"/>
        <v/>
      </c>
      <c r="Y1184" s="21" t="str">
        <f t="shared" si="180"/>
        <v/>
      </c>
      <c r="Z1184" s="21" t="str">
        <f t="shared" si="180"/>
        <v/>
      </c>
      <c r="AA1184" s="21" t="str">
        <f t="shared" si="180"/>
        <v/>
      </c>
      <c r="AB1184" s="38" t="str">
        <f t="shared" si="180"/>
        <v/>
      </c>
      <c r="AD1184" s="36" t="str">
        <f>IF($N1184="", "", IFERROR(INDEX(Campaigns!$D$11:$D$380, MATCH($N1184, Campaigns!$E$11:$E$380, 0)), ""))</f>
        <v/>
      </c>
      <c r="AE1184" s="38" t="str">
        <f>IF(COUNTIF($Q1184:$AB1184, "X")=0, "", IFERROR(INDEX('Intro &amp; Setup'!$T$17:$T$28, MATCH(INDEX($Q$10:$AB$10, $AC1184, MATCH("X", $Q1184:$AB1184, 0)), 'Intro &amp; Setup'!$AA$17:$AA$28, 0)), ""))</f>
        <v/>
      </c>
      <c r="AG1184" s="84" t="str">
        <f t="shared" si="177"/>
        <v/>
      </c>
      <c r="AI1184" s="36">
        <f t="shared" si="178"/>
        <v>0</v>
      </c>
      <c r="AK1184" s="36" t="str">
        <f t="shared" si="179"/>
        <v/>
      </c>
    </row>
    <row r="1185" spans="1:37" x14ac:dyDescent="0.25">
      <c r="A1185" s="34"/>
      <c r="B1185" s="55"/>
      <c r="C1185" s="56"/>
      <c r="D1185" s="56"/>
      <c r="E1185" s="56"/>
      <c r="F1185" s="56"/>
      <c r="G1185" s="57"/>
      <c r="H1185" s="57"/>
      <c r="I1185" s="58"/>
      <c r="J1185" s="34"/>
      <c r="L1185" s="36" t="str">
        <f>IF($B1185="", "", IFERROR(FIND(Campaigns!$Q$4, $B1185), ""))</f>
        <v/>
      </c>
      <c r="M1185" s="73" t="str">
        <f t="shared" si="174"/>
        <v/>
      </c>
      <c r="N1185" s="74" t="str">
        <f t="shared" si="175"/>
        <v/>
      </c>
      <c r="O1185" s="22" t="str">
        <f t="shared" si="176"/>
        <v/>
      </c>
      <c r="Q1185" s="20" t="str">
        <f t="shared" si="173"/>
        <v/>
      </c>
      <c r="R1185" s="21" t="str">
        <f t="shared" si="180"/>
        <v/>
      </c>
      <c r="S1185" s="21" t="str">
        <f t="shared" si="180"/>
        <v/>
      </c>
      <c r="T1185" s="21" t="str">
        <f t="shared" si="180"/>
        <v/>
      </c>
      <c r="U1185" s="21" t="str">
        <f t="shared" si="180"/>
        <v/>
      </c>
      <c r="V1185" s="21" t="str">
        <f t="shared" si="180"/>
        <v/>
      </c>
      <c r="W1185" s="21" t="str">
        <f t="shared" si="180"/>
        <v/>
      </c>
      <c r="X1185" s="21" t="str">
        <f t="shared" si="180"/>
        <v/>
      </c>
      <c r="Y1185" s="21" t="str">
        <f t="shared" si="180"/>
        <v/>
      </c>
      <c r="Z1185" s="21" t="str">
        <f t="shared" si="180"/>
        <v/>
      </c>
      <c r="AA1185" s="21" t="str">
        <f t="shared" si="180"/>
        <v/>
      </c>
      <c r="AB1185" s="38" t="str">
        <f t="shared" si="180"/>
        <v/>
      </c>
      <c r="AD1185" s="36" t="str">
        <f>IF($N1185="", "", IFERROR(INDEX(Campaigns!$D$11:$D$380, MATCH($N1185, Campaigns!$E$11:$E$380, 0)), ""))</f>
        <v/>
      </c>
      <c r="AE1185" s="38" t="str">
        <f>IF(COUNTIF($Q1185:$AB1185, "X")=0, "", IFERROR(INDEX('Intro &amp; Setup'!$T$17:$T$28, MATCH(INDEX($Q$10:$AB$10, $AC1185, MATCH("X", $Q1185:$AB1185, 0)), 'Intro &amp; Setup'!$AA$17:$AA$28, 0)), ""))</f>
        <v/>
      </c>
      <c r="AG1185" s="84" t="str">
        <f t="shared" si="177"/>
        <v/>
      </c>
      <c r="AI1185" s="36">
        <f t="shared" si="178"/>
        <v>0</v>
      </c>
      <c r="AK1185" s="36" t="str">
        <f t="shared" si="179"/>
        <v/>
      </c>
    </row>
    <row r="1186" spans="1:37" x14ac:dyDescent="0.25">
      <c r="A1186" s="34"/>
      <c r="B1186" s="55"/>
      <c r="C1186" s="56"/>
      <c r="D1186" s="56"/>
      <c r="E1186" s="56"/>
      <c r="F1186" s="56"/>
      <c r="G1186" s="57"/>
      <c r="H1186" s="57"/>
      <c r="I1186" s="58"/>
      <c r="J1186" s="34"/>
      <c r="L1186" s="36" t="str">
        <f>IF($B1186="", "", IFERROR(FIND(Campaigns!$Q$4, $B1186), ""))</f>
        <v/>
      </c>
      <c r="M1186" s="73" t="str">
        <f t="shared" si="174"/>
        <v/>
      </c>
      <c r="N1186" s="74" t="str">
        <f t="shared" si="175"/>
        <v/>
      </c>
      <c r="O1186" s="22" t="str">
        <f t="shared" si="176"/>
        <v/>
      </c>
      <c r="Q1186" s="20" t="str">
        <f t="shared" si="173"/>
        <v/>
      </c>
      <c r="R1186" s="21" t="str">
        <f t="shared" si="180"/>
        <v/>
      </c>
      <c r="S1186" s="21" t="str">
        <f t="shared" si="180"/>
        <v/>
      </c>
      <c r="T1186" s="21" t="str">
        <f t="shared" si="180"/>
        <v/>
      </c>
      <c r="U1186" s="21" t="str">
        <f t="shared" si="180"/>
        <v/>
      </c>
      <c r="V1186" s="21" t="str">
        <f t="shared" si="180"/>
        <v/>
      </c>
      <c r="W1186" s="21" t="str">
        <f t="shared" si="180"/>
        <v/>
      </c>
      <c r="X1186" s="21" t="str">
        <f t="shared" si="180"/>
        <v/>
      </c>
      <c r="Y1186" s="21" t="str">
        <f t="shared" si="180"/>
        <v/>
      </c>
      <c r="Z1186" s="21" t="str">
        <f t="shared" si="180"/>
        <v/>
      </c>
      <c r="AA1186" s="21" t="str">
        <f t="shared" si="180"/>
        <v/>
      </c>
      <c r="AB1186" s="38" t="str">
        <f t="shared" si="180"/>
        <v/>
      </c>
      <c r="AD1186" s="36" t="str">
        <f>IF($N1186="", "", IFERROR(INDEX(Campaigns!$D$11:$D$380, MATCH($N1186, Campaigns!$E$11:$E$380, 0)), ""))</f>
        <v/>
      </c>
      <c r="AE1186" s="38" t="str">
        <f>IF(COUNTIF($Q1186:$AB1186, "X")=0, "", IFERROR(INDEX('Intro &amp; Setup'!$T$17:$T$28, MATCH(INDEX($Q$10:$AB$10, $AC1186, MATCH("X", $Q1186:$AB1186, 0)), 'Intro &amp; Setup'!$AA$17:$AA$28, 0)), ""))</f>
        <v/>
      </c>
      <c r="AG1186" s="84" t="str">
        <f t="shared" si="177"/>
        <v/>
      </c>
      <c r="AI1186" s="36">
        <f t="shared" si="178"/>
        <v>0</v>
      </c>
      <c r="AK1186" s="36" t="str">
        <f t="shared" si="179"/>
        <v/>
      </c>
    </row>
    <row r="1187" spans="1:37" x14ac:dyDescent="0.25">
      <c r="A1187" s="34"/>
      <c r="B1187" s="55"/>
      <c r="C1187" s="56"/>
      <c r="D1187" s="56"/>
      <c r="E1187" s="56"/>
      <c r="F1187" s="56"/>
      <c r="G1187" s="57"/>
      <c r="H1187" s="57"/>
      <c r="I1187" s="58"/>
      <c r="J1187" s="34"/>
      <c r="L1187" s="36" t="str">
        <f>IF($B1187="", "", IFERROR(FIND(Campaigns!$Q$4, $B1187), ""))</f>
        <v/>
      </c>
      <c r="M1187" s="73" t="str">
        <f t="shared" si="174"/>
        <v/>
      </c>
      <c r="N1187" s="74" t="str">
        <f t="shared" si="175"/>
        <v/>
      </c>
      <c r="O1187" s="22" t="str">
        <f t="shared" si="176"/>
        <v/>
      </c>
      <c r="Q1187" s="20" t="str">
        <f t="shared" si="173"/>
        <v/>
      </c>
      <c r="R1187" s="21" t="str">
        <f t="shared" si="180"/>
        <v/>
      </c>
      <c r="S1187" s="21" t="str">
        <f t="shared" si="180"/>
        <v/>
      </c>
      <c r="T1187" s="21" t="str">
        <f t="shared" si="180"/>
        <v/>
      </c>
      <c r="U1187" s="21" t="str">
        <f t="shared" si="180"/>
        <v/>
      </c>
      <c r="V1187" s="21" t="str">
        <f t="shared" si="180"/>
        <v/>
      </c>
      <c r="W1187" s="21" t="str">
        <f t="shared" si="180"/>
        <v/>
      </c>
      <c r="X1187" s="21" t="str">
        <f t="shared" si="180"/>
        <v/>
      </c>
      <c r="Y1187" s="21" t="str">
        <f t="shared" si="180"/>
        <v/>
      </c>
      <c r="Z1187" s="21" t="str">
        <f t="shared" si="180"/>
        <v/>
      </c>
      <c r="AA1187" s="21" t="str">
        <f t="shared" si="180"/>
        <v/>
      </c>
      <c r="AB1187" s="38" t="str">
        <f t="shared" si="180"/>
        <v/>
      </c>
      <c r="AD1187" s="36" t="str">
        <f>IF($N1187="", "", IFERROR(INDEX(Campaigns!$D$11:$D$380, MATCH($N1187, Campaigns!$E$11:$E$380, 0)), ""))</f>
        <v/>
      </c>
      <c r="AE1187" s="38" t="str">
        <f>IF(COUNTIF($Q1187:$AB1187, "X")=0, "", IFERROR(INDEX('Intro &amp; Setup'!$T$17:$T$28, MATCH(INDEX($Q$10:$AB$10, $AC1187, MATCH("X", $Q1187:$AB1187, 0)), 'Intro &amp; Setup'!$AA$17:$AA$28, 0)), ""))</f>
        <v/>
      </c>
      <c r="AG1187" s="84" t="str">
        <f t="shared" si="177"/>
        <v/>
      </c>
      <c r="AI1187" s="36">
        <f t="shared" si="178"/>
        <v>0</v>
      </c>
      <c r="AK1187" s="36" t="str">
        <f t="shared" si="179"/>
        <v/>
      </c>
    </row>
    <row r="1188" spans="1:37" x14ac:dyDescent="0.25">
      <c r="A1188" s="34"/>
      <c r="B1188" s="55"/>
      <c r="C1188" s="56"/>
      <c r="D1188" s="56"/>
      <c r="E1188" s="56"/>
      <c r="F1188" s="56"/>
      <c r="G1188" s="57"/>
      <c r="H1188" s="57"/>
      <c r="I1188" s="58"/>
      <c r="J1188" s="34"/>
      <c r="L1188" s="36" t="str">
        <f>IF($B1188="", "", IFERROR(FIND(Campaigns!$Q$4, $B1188), ""))</f>
        <v/>
      </c>
      <c r="M1188" s="73" t="str">
        <f t="shared" si="174"/>
        <v/>
      </c>
      <c r="N1188" s="74" t="str">
        <f t="shared" si="175"/>
        <v/>
      </c>
      <c r="O1188" s="22" t="str">
        <f t="shared" si="176"/>
        <v/>
      </c>
      <c r="Q1188" s="20" t="str">
        <f t="shared" si="173"/>
        <v/>
      </c>
      <c r="R1188" s="21" t="str">
        <f t="shared" si="180"/>
        <v/>
      </c>
      <c r="S1188" s="21" t="str">
        <f t="shared" si="180"/>
        <v/>
      </c>
      <c r="T1188" s="21" t="str">
        <f t="shared" si="180"/>
        <v/>
      </c>
      <c r="U1188" s="21" t="str">
        <f t="shared" si="180"/>
        <v/>
      </c>
      <c r="V1188" s="21" t="str">
        <f t="shared" si="180"/>
        <v/>
      </c>
      <c r="W1188" s="21" t="str">
        <f t="shared" si="180"/>
        <v/>
      </c>
      <c r="X1188" s="21" t="str">
        <f t="shared" si="180"/>
        <v/>
      </c>
      <c r="Y1188" s="21" t="str">
        <f t="shared" si="180"/>
        <v/>
      </c>
      <c r="Z1188" s="21" t="str">
        <f t="shared" si="180"/>
        <v/>
      </c>
      <c r="AA1188" s="21" t="str">
        <f t="shared" si="180"/>
        <v/>
      </c>
      <c r="AB1188" s="38" t="str">
        <f t="shared" si="180"/>
        <v/>
      </c>
      <c r="AD1188" s="36" t="str">
        <f>IF($N1188="", "", IFERROR(INDEX(Campaigns!$D$11:$D$380, MATCH($N1188, Campaigns!$E$11:$E$380, 0)), ""))</f>
        <v/>
      </c>
      <c r="AE1188" s="38" t="str">
        <f>IF(COUNTIF($Q1188:$AB1188, "X")=0, "", IFERROR(INDEX('Intro &amp; Setup'!$T$17:$T$28, MATCH(INDEX($Q$10:$AB$10, $AC1188, MATCH("X", $Q1188:$AB1188, 0)), 'Intro &amp; Setup'!$AA$17:$AA$28, 0)), ""))</f>
        <v/>
      </c>
      <c r="AG1188" s="84" t="str">
        <f t="shared" si="177"/>
        <v/>
      </c>
      <c r="AI1188" s="36">
        <f t="shared" si="178"/>
        <v>0</v>
      </c>
      <c r="AK1188" s="36" t="str">
        <f t="shared" si="179"/>
        <v/>
      </c>
    </row>
    <row r="1189" spans="1:37" x14ac:dyDescent="0.25">
      <c r="A1189" s="34"/>
      <c r="B1189" s="55"/>
      <c r="C1189" s="56"/>
      <c r="D1189" s="56"/>
      <c r="E1189" s="56"/>
      <c r="F1189" s="56"/>
      <c r="G1189" s="57"/>
      <c r="H1189" s="57"/>
      <c r="I1189" s="58"/>
      <c r="J1189" s="34"/>
      <c r="L1189" s="36" t="str">
        <f>IF($B1189="", "", IFERROR(FIND(Campaigns!$Q$4, $B1189), ""))</f>
        <v/>
      </c>
      <c r="M1189" s="73" t="str">
        <f t="shared" si="174"/>
        <v/>
      </c>
      <c r="N1189" s="74" t="str">
        <f t="shared" si="175"/>
        <v/>
      </c>
      <c r="O1189" s="22" t="str">
        <f t="shared" si="176"/>
        <v/>
      </c>
      <c r="Q1189" s="20" t="str">
        <f t="shared" si="173"/>
        <v/>
      </c>
      <c r="R1189" s="21" t="str">
        <f t="shared" si="180"/>
        <v/>
      </c>
      <c r="S1189" s="21" t="str">
        <f t="shared" si="180"/>
        <v/>
      </c>
      <c r="T1189" s="21" t="str">
        <f t="shared" si="180"/>
        <v/>
      </c>
      <c r="U1189" s="21" t="str">
        <f t="shared" si="180"/>
        <v/>
      </c>
      <c r="V1189" s="21" t="str">
        <f t="shared" si="180"/>
        <v/>
      </c>
      <c r="W1189" s="21" t="str">
        <f t="shared" si="180"/>
        <v/>
      </c>
      <c r="X1189" s="21" t="str">
        <f t="shared" si="180"/>
        <v/>
      </c>
      <c r="Y1189" s="21" t="str">
        <f t="shared" si="180"/>
        <v/>
      </c>
      <c r="Z1189" s="21" t="str">
        <f t="shared" si="180"/>
        <v/>
      </c>
      <c r="AA1189" s="21" t="str">
        <f t="shared" si="180"/>
        <v/>
      </c>
      <c r="AB1189" s="38" t="str">
        <f t="shared" si="180"/>
        <v/>
      </c>
      <c r="AD1189" s="36" t="str">
        <f>IF($N1189="", "", IFERROR(INDEX(Campaigns!$D$11:$D$380, MATCH($N1189, Campaigns!$E$11:$E$380, 0)), ""))</f>
        <v/>
      </c>
      <c r="AE1189" s="38" t="str">
        <f>IF(COUNTIF($Q1189:$AB1189, "X")=0, "", IFERROR(INDEX('Intro &amp; Setup'!$T$17:$T$28, MATCH(INDEX($Q$10:$AB$10, $AC1189, MATCH("X", $Q1189:$AB1189, 0)), 'Intro &amp; Setup'!$AA$17:$AA$28, 0)), ""))</f>
        <v/>
      </c>
      <c r="AG1189" s="84" t="str">
        <f t="shared" si="177"/>
        <v/>
      </c>
      <c r="AI1189" s="36">
        <f t="shared" si="178"/>
        <v>0</v>
      </c>
      <c r="AK1189" s="36" t="str">
        <f t="shared" si="179"/>
        <v/>
      </c>
    </row>
    <row r="1190" spans="1:37" x14ac:dyDescent="0.25">
      <c r="A1190" s="34"/>
      <c r="B1190" s="55"/>
      <c r="C1190" s="56"/>
      <c r="D1190" s="56"/>
      <c r="E1190" s="56"/>
      <c r="F1190" s="56"/>
      <c r="G1190" s="57"/>
      <c r="H1190" s="57"/>
      <c r="I1190" s="58"/>
      <c r="J1190" s="34"/>
      <c r="L1190" s="36" t="str">
        <f>IF($B1190="", "", IFERROR(FIND(Campaigns!$Q$4, $B1190), ""))</f>
        <v/>
      </c>
      <c r="M1190" s="73" t="str">
        <f t="shared" si="174"/>
        <v/>
      </c>
      <c r="N1190" s="74" t="str">
        <f t="shared" si="175"/>
        <v/>
      </c>
      <c r="O1190" s="22" t="str">
        <f t="shared" si="176"/>
        <v/>
      </c>
      <c r="Q1190" s="20" t="str">
        <f t="shared" si="173"/>
        <v/>
      </c>
      <c r="R1190" s="21" t="str">
        <f t="shared" si="180"/>
        <v/>
      </c>
      <c r="S1190" s="21" t="str">
        <f t="shared" si="180"/>
        <v/>
      </c>
      <c r="T1190" s="21" t="str">
        <f t="shared" si="180"/>
        <v/>
      </c>
      <c r="U1190" s="21" t="str">
        <f t="shared" si="180"/>
        <v/>
      </c>
      <c r="V1190" s="21" t="str">
        <f t="shared" si="180"/>
        <v/>
      </c>
      <c r="W1190" s="21" t="str">
        <f t="shared" si="180"/>
        <v/>
      </c>
      <c r="X1190" s="21" t="str">
        <f t="shared" si="180"/>
        <v/>
      </c>
      <c r="Y1190" s="21" t="str">
        <f t="shared" si="180"/>
        <v/>
      </c>
      <c r="Z1190" s="21" t="str">
        <f t="shared" si="180"/>
        <v/>
      </c>
      <c r="AA1190" s="21" t="str">
        <f t="shared" si="180"/>
        <v/>
      </c>
      <c r="AB1190" s="38" t="str">
        <f t="shared" si="180"/>
        <v/>
      </c>
      <c r="AD1190" s="36" t="str">
        <f>IF($N1190="", "", IFERROR(INDEX(Campaigns!$D$11:$D$380, MATCH($N1190, Campaigns!$E$11:$E$380, 0)), ""))</f>
        <v/>
      </c>
      <c r="AE1190" s="38" t="str">
        <f>IF(COUNTIF($Q1190:$AB1190, "X")=0, "", IFERROR(INDEX('Intro &amp; Setup'!$T$17:$T$28, MATCH(INDEX($Q$10:$AB$10, $AC1190, MATCH("X", $Q1190:$AB1190, 0)), 'Intro &amp; Setup'!$AA$17:$AA$28, 0)), ""))</f>
        <v/>
      </c>
      <c r="AG1190" s="84" t="str">
        <f t="shared" si="177"/>
        <v/>
      </c>
      <c r="AI1190" s="36">
        <f t="shared" si="178"/>
        <v>0</v>
      </c>
      <c r="AK1190" s="36" t="str">
        <f t="shared" si="179"/>
        <v/>
      </c>
    </row>
    <row r="1191" spans="1:37" x14ac:dyDescent="0.25">
      <c r="A1191" s="34"/>
      <c r="B1191" s="55"/>
      <c r="C1191" s="56"/>
      <c r="D1191" s="56"/>
      <c r="E1191" s="56"/>
      <c r="F1191" s="56"/>
      <c r="G1191" s="57"/>
      <c r="H1191" s="57"/>
      <c r="I1191" s="58"/>
      <c r="J1191" s="34"/>
      <c r="L1191" s="36" t="str">
        <f>IF($B1191="", "", IFERROR(FIND(Campaigns!$Q$4, $B1191), ""))</f>
        <v/>
      </c>
      <c r="M1191" s="73" t="str">
        <f t="shared" si="174"/>
        <v/>
      </c>
      <c r="N1191" s="74" t="str">
        <f t="shared" si="175"/>
        <v/>
      </c>
      <c r="O1191" s="22" t="str">
        <f t="shared" si="176"/>
        <v/>
      </c>
      <c r="Q1191" s="20" t="str">
        <f t="shared" si="173"/>
        <v/>
      </c>
      <c r="R1191" s="21" t="str">
        <f t="shared" si="180"/>
        <v/>
      </c>
      <c r="S1191" s="21" t="str">
        <f t="shared" si="180"/>
        <v/>
      </c>
      <c r="T1191" s="21" t="str">
        <f t="shared" si="180"/>
        <v/>
      </c>
      <c r="U1191" s="21" t="str">
        <f t="shared" si="180"/>
        <v/>
      </c>
      <c r="V1191" s="21" t="str">
        <f t="shared" si="180"/>
        <v/>
      </c>
      <c r="W1191" s="21" t="str">
        <f t="shared" si="180"/>
        <v/>
      </c>
      <c r="X1191" s="21" t="str">
        <f t="shared" si="180"/>
        <v/>
      </c>
      <c r="Y1191" s="21" t="str">
        <f t="shared" si="180"/>
        <v/>
      </c>
      <c r="Z1191" s="21" t="str">
        <f t="shared" si="180"/>
        <v/>
      </c>
      <c r="AA1191" s="21" t="str">
        <f t="shared" si="180"/>
        <v/>
      </c>
      <c r="AB1191" s="38" t="str">
        <f t="shared" si="180"/>
        <v/>
      </c>
      <c r="AD1191" s="36" t="str">
        <f>IF($N1191="", "", IFERROR(INDEX(Campaigns!$D$11:$D$380, MATCH($N1191, Campaigns!$E$11:$E$380, 0)), ""))</f>
        <v/>
      </c>
      <c r="AE1191" s="38" t="str">
        <f>IF(COUNTIF($Q1191:$AB1191, "X")=0, "", IFERROR(INDEX('Intro &amp; Setup'!$T$17:$T$28, MATCH(INDEX($Q$10:$AB$10, $AC1191, MATCH("X", $Q1191:$AB1191, 0)), 'Intro &amp; Setup'!$AA$17:$AA$28, 0)), ""))</f>
        <v/>
      </c>
      <c r="AG1191" s="84" t="str">
        <f t="shared" si="177"/>
        <v/>
      </c>
      <c r="AI1191" s="36">
        <f t="shared" si="178"/>
        <v>0</v>
      </c>
      <c r="AK1191" s="36" t="str">
        <f t="shared" si="179"/>
        <v/>
      </c>
    </row>
    <row r="1192" spans="1:37" x14ac:dyDescent="0.25">
      <c r="A1192" s="34"/>
      <c r="B1192" s="55"/>
      <c r="C1192" s="56"/>
      <c r="D1192" s="56"/>
      <c r="E1192" s="56"/>
      <c r="F1192" s="56"/>
      <c r="G1192" s="57"/>
      <c r="H1192" s="57"/>
      <c r="I1192" s="58"/>
      <c r="J1192" s="34"/>
      <c r="L1192" s="36" t="str">
        <f>IF($B1192="", "", IFERROR(FIND(Campaigns!$Q$4, $B1192), ""))</f>
        <v/>
      </c>
      <c r="M1192" s="73" t="str">
        <f t="shared" si="174"/>
        <v/>
      </c>
      <c r="N1192" s="74" t="str">
        <f t="shared" si="175"/>
        <v/>
      </c>
      <c r="O1192" s="22" t="str">
        <f t="shared" si="176"/>
        <v/>
      </c>
      <c r="Q1192" s="20" t="str">
        <f t="shared" si="173"/>
        <v/>
      </c>
      <c r="R1192" s="21" t="str">
        <f t="shared" si="180"/>
        <v/>
      </c>
      <c r="S1192" s="21" t="str">
        <f t="shared" si="180"/>
        <v/>
      </c>
      <c r="T1192" s="21" t="str">
        <f t="shared" si="180"/>
        <v/>
      </c>
      <c r="U1192" s="21" t="str">
        <f t="shared" si="180"/>
        <v/>
      </c>
      <c r="V1192" s="21" t="str">
        <f t="shared" si="180"/>
        <v/>
      </c>
      <c r="W1192" s="21" t="str">
        <f t="shared" si="180"/>
        <v/>
      </c>
      <c r="X1192" s="21" t="str">
        <f t="shared" si="180"/>
        <v/>
      </c>
      <c r="Y1192" s="21" t="str">
        <f t="shared" si="180"/>
        <v/>
      </c>
      <c r="Z1192" s="21" t="str">
        <f t="shared" si="180"/>
        <v/>
      </c>
      <c r="AA1192" s="21" t="str">
        <f t="shared" si="180"/>
        <v/>
      </c>
      <c r="AB1192" s="38" t="str">
        <f t="shared" si="180"/>
        <v/>
      </c>
      <c r="AD1192" s="36" t="str">
        <f>IF($N1192="", "", IFERROR(INDEX(Campaigns!$D$11:$D$380, MATCH($N1192, Campaigns!$E$11:$E$380, 0)), ""))</f>
        <v/>
      </c>
      <c r="AE1192" s="38" t="str">
        <f>IF(COUNTIF($Q1192:$AB1192, "X")=0, "", IFERROR(INDEX('Intro &amp; Setup'!$T$17:$T$28, MATCH(INDEX($Q$10:$AB$10, $AC1192, MATCH("X", $Q1192:$AB1192, 0)), 'Intro &amp; Setup'!$AA$17:$AA$28, 0)), ""))</f>
        <v/>
      </c>
      <c r="AG1192" s="84" t="str">
        <f t="shared" si="177"/>
        <v/>
      </c>
      <c r="AI1192" s="36">
        <f t="shared" si="178"/>
        <v>0</v>
      </c>
      <c r="AK1192" s="36" t="str">
        <f t="shared" si="179"/>
        <v/>
      </c>
    </row>
    <row r="1193" spans="1:37" x14ac:dyDescent="0.25">
      <c r="A1193" s="34"/>
      <c r="B1193" s="55"/>
      <c r="C1193" s="56"/>
      <c r="D1193" s="56"/>
      <c r="E1193" s="56"/>
      <c r="F1193" s="56"/>
      <c r="G1193" s="57"/>
      <c r="H1193" s="57"/>
      <c r="I1193" s="58"/>
      <c r="J1193" s="34"/>
      <c r="L1193" s="36" t="str">
        <f>IF($B1193="", "", IFERROR(FIND(Campaigns!$Q$4, $B1193), ""))</f>
        <v/>
      </c>
      <c r="M1193" s="73" t="str">
        <f t="shared" si="174"/>
        <v/>
      </c>
      <c r="N1193" s="74" t="str">
        <f t="shared" si="175"/>
        <v/>
      </c>
      <c r="O1193" s="22" t="str">
        <f t="shared" si="176"/>
        <v/>
      </c>
      <c r="Q1193" s="20" t="str">
        <f t="shared" si="173"/>
        <v/>
      </c>
      <c r="R1193" s="21" t="str">
        <f t="shared" si="180"/>
        <v/>
      </c>
      <c r="S1193" s="21" t="str">
        <f t="shared" si="180"/>
        <v/>
      </c>
      <c r="T1193" s="21" t="str">
        <f t="shared" si="180"/>
        <v/>
      </c>
      <c r="U1193" s="21" t="str">
        <f t="shared" si="180"/>
        <v/>
      </c>
      <c r="V1193" s="21" t="str">
        <f t="shared" si="180"/>
        <v/>
      </c>
      <c r="W1193" s="21" t="str">
        <f t="shared" si="180"/>
        <v/>
      </c>
      <c r="X1193" s="21" t="str">
        <f t="shared" si="180"/>
        <v/>
      </c>
      <c r="Y1193" s="21" t="str">
        <f t="shared" si="180"/>
        <v/>
      </c>
      <c r="Z1193" s="21" t="str">
        <f t="shared" si="180"/>
        <v/>
      </c>
      <c r="AA1193" s="21" t="str">
        <f t="shared" si="180"/>
        <v/>
      </c>
      <c r="AB1193" s="38" t="str">
        <f t="shared" si="180"/>
        <v/>
      </c>
      <c r="AD1193" s="36" t="str">
        <f>IF($N1193="", "", IFERROR(INDEX(Campaigns!$D$11:$D$380, MATCH($N1193, Campaigns!$E$11:$E$380, 0)), ""))</f>
        <v/>
      </c>
      <c r="AE1193" s="38" t="str">
        <f>IF(COUNTIF($Q1193:$AB1193, "X")=0, "", IFERROR(INDEX('Intro &amp; Setup'!$T$17:$T$28, MATCH(INDEX($Q$10:$AB$10, $AC1193, MATCH("X", $Q1193:$AB1193, 0)), 'Intro &amp; Setup'!$AA$17:$AA$28, 0)), ""))</f>
        <v/>
      </c>
      <c r="AG1193" s="84" t="str">
        <f t="shared" si="177"/>
        <v/>
      </c>
      <c r="AI1193" s="36">
        <f t="shared" si="178"/>
        <v>0</v>
      </c>
      <c r="AK1193" s="36" t="str">
        <f t="shared" si="179"/>
        <v/>
      </c>
    </row>
    <row r="1194" spans="1:37" x14ac:dyDescent="0.25">
      <c r="A1194" s="34"/>
      <c r="B1194" s="55"/>
      <c r="C1194" s="56"/>
      <c r="D1194" s="56"/>
      <c r="E1194" s="56"/>
      <c r="F1194" s="56"/>
      <c r="G1194" s="57"/>
      <c r="H1194" s="57"/>
      <c r="I1194" s="58"/>
      <c r="J1194" s="34"/>
      <c r="L1194" s="36" t="str">
        <f>IF($B1194="", "", IFERROR(FIND(Campaigns!$Q$4, $B1194), ""))</f>
        <v/>
      </c>
      <c r="M1194" s="73" t="str">
        <f t="shared" si="174"/>
        <v/>
      </c>
      <c r="N1194" s="74" t="str">
        <f t="shared" si="175"/>
        <v/>
      </c>
      <c r="O1194" s="22" t="str">
        <f t="shared" si="176"/>
        <v/>
      </c>
      <c r="Q1194" s="20" t="str">
        <f t="shared" si="173"/>
        <v/>
      </c>
      <c r="R1194" s="21" t="str">
        <f t="shared" si="180"/>
        <v/>
      </c>
      <c r="S1194" s="21" t="str">
        <f t="shared" si="180"/>
        <v/>
      </c>
      <c r="T1194" s="21" t="str">
        <f t="shared" si="180"/>
        <v/>
      </c>
      <c r="U1194" s="21" t="str">
        <f t="shared" si="180"/>
        <v/>
      </c>
      <c r="V1194" s="21" t="str">
        <f t="shared" si="180"/>
        <v/>
      </c>
      <c r="W1194" s="21" t="str">
        <f t="shared" si="180"/>
        <v/>
      </c>
      <c r="X1194" s="21" t="str">
        <f t="shared" si="180"/>
        <v/>
      </c>
      <c r="Y1194" s="21" t="str">
        <f t="shared" si="180"/>
        <v/>
      </c>
      <c r="Z1194" s="21" t="str">
        <f t="shared" si="180"/>
        <v/>
      </c>
      <c r="AA1194" s="21" t="str">
        <f t="shared" si="180"/>
        <v/>
      </c>
      <c r="AB1194" s="38" t="str">
        <f t="shared" si="180"/>
        <v/>
      </c>
      <c r="AD1194" s="36" t="str">
        <f>IF($N1194="", "", IFERROR(INDEX(Campaigns!$D$11:$D$380, MATCH($N1194, Campaigns!$E$11:$E$380, 0)), ""))</f>
        <v/>
      </c>
      <c r="AE1194" s="38" t="str">
        <f>IF(COUNTIF($Q1194:$AB1194, "X")=0, "", IFERROR(INDEX('Intro &amp; Setup'!$T$17:$T$28, MATCH(INDEX($Q$10:$AB$10, $AC1194, MATCH("X", $Q1194:$AB1194, 0)), 'Intro &amp; Setup'!$AA$17:$AA$28, 0)), ""))</f>
        <v/>
      </c>
      <c r="AG1194" s="84" t="str">
        <f t="shared" si="177"/>
        <v/>
      </c>
      <c r="AI1194" s="36">
        <f t="shared" si="178"/>
        <v>0</v>
      </c>
      <c r="AK1194" s="36" t="str">
        <f t="shared" si="179"/>
        <v/>
      </c>
    </row>
    <row r="1195" spans="1:37" x14ac:dyDescent="0.25">
      <c r="A1195" s="34"/>
      <c r="B1195" s="55"/>
      <c r="C1195" s="56"/>
      <c r="D1195" s="56"/>
      <c r="E1195" s="56"/>
      <c r="F1195" s="56"/>
      <c r="G1195" s="57"/>
      <c r="H1195" s="57"/>
      <c r="I1195" s="58"/>
      <c r="J1195" s="34"/>
      <c r="L1195" s="36" t="str">
        <f>IF($B1195="", "", IFERROR(FIND(Campaigns!$Q$4, $B1195), ""))</f>
        <v/>
      </c>
      <c r="M1195" s="73" t="str">
        <f t="shared" si="174"/>
        <v/>
      </c>
      <c r="N1195" s="74" t="str">
        <f t="shared" si="175"/>
        <v/>
      </c>
      <c r="O1195" s="22" t="str">
        <f t="shared" si="176"/>
        <v/>
      </c>
      <c r="Q1195" s="20" t="str">
        <f t="shared" si="173"/>
        <v/>
      </c>
      <c r="R1195" s="21" t="str">
        <f t="shared" si="180"/>
        <v/>
      </c>
      <c r="S1195" s="21" t="str">
        <f t="shared" si="180"/>
        <v/>
      </c>
      <c r="T1195" s="21" t="str">
        <f t="shared" si="180"/>
        <v/>
      </c>
      <c r="U1195" s="21" t="str">
        <f t="shared" si="180"/>
        <v/>
      </c>
      <c r="V1195" s="21" t="str">
        <f t="shared" si="180"/>
        <v/>
      </c>
      <c r="W1195" s="21" t="str">
        <f t="shared" si="180"/>
        <v/>
      </c>
      <c r="X1195" s="21" t="str">
        <f t="shared" si="180"/>
        <v/>
      </c>
      <c r="Y1195" s="21" t="str">
        <f t="shared" si="180"/>
        <v/>
      </c>
      <c r="Z1195" s="21" t="str">
        <f t="shared" si="180"/>
        <v/>
      </c>
      <c r="AA1195" s="21" t="str">
        <f t="shared" si="180"/>
        <v/>
      </c>
      <c r="AB1195" s="38" t="str">
        <f t="shared" si="180"/>
        <v/>
      </c>
      <c r="AD1195" s="36" t="str">
        <f>IF($N1195="", "", IFERROR(INDEX(Campaigns!$D$11:$D$380, MATCH($N1195, Campaigns!$E$11:$E$380, 0)), ""))</f>
        <v/>
      </c>
      <c r="AE1195" s="38" t="str">
        <f>IF(COUNTIF($Q1195:$AB1195, "X")=0, "", IFERROR(INDEX('Intro &amp; Setup'!$T$17:$T$28, MATCH(INDEX($Q$10:$AB$10, $AC1195, MATCH("X", $Q1195:$AB1195, 0)), 'Intro &amp; Setup'!$AA$17:$AA$28, 0)), ""))</f>
        <v/>
      </c>
      <c r="AG1195" s="84" t="str">
        <f t="shared" si="177"/>
        <v/>
      </c>
      <c r="AI1195" s="36">
        <f t="shared" si="178"/>
        <v>0</v>
      </c>
      <c r="AK1195" s="36" t="str">
        <f t="shared" si="179"/>
        <v/>
      </c>
    </row>
    <row r="1196" spans="1:37" x14ac:dyDescent="0.25">
      <c r="A1196" s="34"/>
      <c r="B1196" s="55"/>
      <c r="C1196" s="56"/>
      <c r="D1196" s="56"/>
      <c r="E1196" s="56"/>
      <c r="F1196" s="56"/>
      <c r="G1196" s="57"/>
      <c r="H1196" s="57"/>
      <c r="I1196" s="58"/>
      <c r="J1196" s="34"/>
      <c r="L1196" s="36" t="str">
        <f>IF($B1196="", "", IFERROR(FIND(Campaigns!$Q$4, $B1196), ""))</f>
        <v/>
      </c>
      <c r="M1196" s="73" t="str">
        <f t="shared" si="174"/>
        <v/>
      </c>
      <c r="N1196" s="74" t="str">
        <f t="shared" si="175"/>
        <v/>
      </c>
      <c r="O1196" s="22" t="str">
        <f t="shared" si="176"/>
        <v/>
      </c>
      <c r="Q1196" s="20" t="str">
        <f t="shared" si="173"/>
        <v/>
      </c>
      <c r="R1196" s="21" t="str">
        <f t="shared" si="180"/>
        <v/>
      </c>
      <c r="S1196" s="21" t="str">
        <f t="shared" si="180"/>
        <v/>
      </c>
      <c r="T1196" s="21" t="str">
        <f t="shared" si="180"/>
        <v/>
      </c>
      <c r="U1196" s="21" t="str">
        <f t="shared" si="180"/>
        <v/>
      </c>
      <c r="V1196" s="21" t="str">
        <f t="shared" si="180"/>
        <v/>
      </c>
      <c r="W1196" s="21" t="str">
        <f t="shared" si="180"/>
        <v/>
      </c>
      <c r="X1196" s="21" t="str">
        <f t="shared" si="180"/>
        <v/>
      </c>
      <c r="Y1196" s="21" t="str">
        <f t="shared" si="180"/>
        <v/>
      </c>
      <c r="Z1196" s="21" t="str">
        <f t="shared" si="180"/>
        <v/>
      </c>
      <c r="AA1196" s="21" t="str">
        <f t="shared" si="180"/>
        <v/>
      </c>
      <c r="AB1196" s="38" t="str">
        <f t="shared" si="180"/>
        <v/>
      </c>
      <c r="AD1196" s="36" t="str">
        <f>IF($N1196="", "", IFERROR(INDEX(Campaigns!$D$11:$D$380, MATCH($N1196, Campaigns!$E$11:$E$380, 0)), ""))</f>
        <v/>
      </c>
      <c r="AE1196" s="38" t="str">
        <f>IF(COUNTIF($Q1196:$AB1196, "X")=0, "", IFERROR(INDEX('Intro &amp; Setup'!$T$17:$T$28, MATCH(INDEX($Q$10:$AB$10, $AC1196, MATCH("X", $Q1196:$AB1196, 0)), 'Intro &amp; Setup'!$AA$17:$AA$28, 0)), ""))</f>
        <v/>
      </c>
      <c r="AG1196" s="84" t="str">
        <f t="shared" si="177"/>
        <v/>
      </c>
      <c r="AI1196" s="36">
        <f t="shared" si="178"/>
        <v>0</v>
      </c>
      <c r="AK1196" s="36" t="str">
        <f t="shared" si="179"/>
        <v/>
      </c>
    </row>
    <row r="1197" spans="1:37" x14ac:dyDescent="0.25">
      <c r="A1197" s="34"/>
      <c r="B1197" s="55"/>
      <c r="C1197" s="56"/>
      <c r="D1197" s="56"/>
      <c r="E1197" s="56"/>
      <c r="F1197" s="56"/>
      <c r="G1197" s="57"/>
      <c r="H1197" s="57"/>
      <c r="I1197" s="58"/>
      <c r="J1197" s="34"/>
      <c r="L1197" s="36" t="str">
        <f>IF($B1197="", "", IFERROR(FIND(Campaigns!$Q$4, $B1197), ""))</f>
        <v/>
      </c>
      <c r="M1197" s="73" t="str">
        <f t="shared" si="174"/>
        <v/>
      </c>
      <c r="N1197" s="74" t="str">
        <f t="shared" si="175"/>
        <v/>
      </c>
      <c r="O1197" s="22" t="str">
        <f t="shared" si="176"/>
        <v/>
      </c>
      <c r="Q1197" s="20" t="str">
        <f t="shared" si="173"/>
        <v/>
      </c>
      <c r="R1197" s="21" t="str">
        <f t="shared" si="180"/>
        <v/>
      </c>
      <c r="S1197" s="21" t="str">
        <f t="shared" si="180"/>
        <v/>
      </c>
      <c r="T1197" s="21" t="str">
        <f t="shared" si="180"/>
        <v/>
      </c>
      <c r="U1197" s="21" t="str">
        <f t="shared" si="180"/>
        <v/>
      </c>
      <c r="V1197" s="21" t="str">
        <f t="shared" si="180"/>
        <v/>
      </c>
      <c r="W1197" s="21" t="str">
        <f t="shared" si="180"/>
        <v/>
      </c>
      <c r="X1197" s="21" t="str">
        <f t="shared" si="180"/>
        <v/>
      </c>
      <c r="Y1197" s="21" t="str">
        <f t="shared" si="180"/>
        <v/>
      </c>
      <c r="Z1197" s="21" t="str">
        <f t="shared" si="180"/>
        <v/>
      </c>
      <c r="AA1197" s="21" t="str">
        <f t="shared" si="180"/>
        <v/>
      </c>
      <c r="AB1197" s="38" t="str">
        <f t="shared" si="180"/>
        <v/>
      </c>
      <c r="AD1197" s="36" t="str">
        <f>IF($N1197="", "", IFERROR(INDEX(Campaigns!$D$11:$D$380, MATCH($N1197, Campaigns!$E$11:$E$380, 0)), ""))</f>
        <v/>
      </c>
      <c r="AE1197" s="38" t="str">
        <f>IF(COUNTIF($Q1197:$AB1197, "X")=0, "", IFERROR(INDEX('Intro &amp; Setup'!$T$17:$T$28, MATCH(INDEX($Q$10:$AB$10, $AC1197, MATCH("X", $Q1197:$AB1197, 0)), 'Intro &amp; Setup'!$AA$17:$AA$28, 0)), ""))</f>
        <v/>
      </c>
      <c r="AG1197" s="84" t="str">
        <f t="shared" si="177"/>
        <v/>
      </c>
      <c r="AI1197" s="36">
        <f t="shared" si="178"/>
        <v>0</v>
      </c>
      <c r="AK1197" s="36" t="str">
        <f t="shared" si="179"/>
        <v/>
      </c>
    </row>
    <row r="1198" spans="1:37" x14ac:dyDescent="0.25">
      <c r="A1198" s="34"/>
      <c r="B1198" s="55"/>
      <c r="C1198" s="56"/>
      <c r="D1198" s="56"/>
      <c r="E1198" s="56"/>
      <c r="F1198" s="56"/>
      <c r="G1198" s="57"/>
      <c r="H1198" s="57"/>
      <c r="I1198" s="58"/>
      <c r="J1198" s="34"/>
      <c r="L1198" s="36" t="str">
        <f>IF($B1198="", "", IFERROR(FIND(Campaigns!$Q$4, $B1198), ""))</f>
        <v/>
      </c>
      <c r="M1198" s="73" t="str">
        <f t="shared" si="174"/>
        <v/>
      </c>
      <c r="N1198" s="74" t="str">
        <f t="shared" si="175"/>
        <v/>
      </c>
      <c r="O1198" s="22" t="str">
        <f t="shared" si="176"/>
        <v/>
      </c>
      <c r="Q1198" s="20" t="str">
        <f t="shared" si="173"/>
        <v/>
      </c>
      <c r="R1198" s="21" t="str">
        <f t="shared" si="180"/>
        <v/>
      </c>
      <c r="S1198" s="21" t="str">
        <f t="shared" si="180"/>
        <v/>
      </c>
      <c r="T1198" s="21" t="str">
        <f t="shared" si="180"/>
        <v/>
      </c>
      <c r="U1198" s="21" t="str">
        <f t="shared" si="180"/>
        <v/>
      </c>
      <c r="V1198" s="21" t="str">
        <f t="shared" si="180"/>
        <v/>
      </c>
      <c r="W1198" s="21" t="str">
        <f t="shared" si="180"/>
        <v/>
      </c>
      <c r="X1198" s="21" t="str">
        <f t="shared" ref="R1198:AB1221" si="181">IFERROR(IF(X$10="", "", IF(LEFT($O1198, X$8)=X$10, "X", "")), "")</f>
        <v/>
      </c>
      <c r="Y1198" s="21" t="str">
        <f t="shared" si="181"/>
        <v/>
      </c>
      <c r="Z1198" s="21" t="str">
        <f t="shared" si="181"/>
        <v/>
      </c>
      <c r="AA1198" s="21" t="str">
        <f t="shared" si="181"/>
        <v/>
      </c>
      <c r="AB1198" s="38" t="str">
        <f t="shared" si="181"/>
        <v/>
      </c>
      <c r="AD1198" s="36" t="str">
        <f>IF($N1198="", "", IFERROR(INDEX(Campaigns!$D$11:$D$380, MATCH($N1198, Campaigns!$E$11:$E$380, 0)), ""))</f>
        <v/>
      </c>
      <c r="AE1198" s="38" t="str">
        <f>IF(COUNTIF($Q1198:$AB1198, "X")=0, "", IFERROR(INDEX('Intro &amp; Setup'!$T$17:$T$28, MATCH(INDEX($Q$10:$AB$10, $AC1198, MATCH("X", $Q1198:$AB1198, 0)), 'Intro &amp; Setup'!$AA$17:$AA$28, 0)), ""))</f>
        <v/>
      </c>
      <c r="AG1198" s="84" t="str">
        <f t="shared" si="177"/>
        <v/>
      </c>
      <c r="AI1198" s="36">
        <f t="shared" si="178"/>
        <v>0</v>
      </c>
      <c r="AK1198" s="36" t="str">
        <f t="shared" si="179"/>
        <v/>
      </c>
    </row>
    <row r="1199" spans="1:37" x14ac:dyDescent="0.25">
      <c r="A1199" s="34"/>
      <c r="B1199" s="55"/>
      <c r="C1199" s="56"/>
      <c r="D1199" s="56"/>
      <c r="E1199" s="56"/>
      <c r="F1199" s="56"/>
      <c r="G1199" s="57"/>
      <c r="H1199" s="57"/>
      <c r="I1199" s="58"/>
      <c r="J1199" s="34"/>
      <c r="L1199" s="36" t="str">
        <f>IF($B1199="", "", IFERROR(FIND(Campaigns!$Q$4, $B1199), ""))</f>
        <v/>
      </c>
      <c r="M1199" s="73" t="str">
        <f t="shared" si="174"/>
        <v/>
      </c>
      <c r="N1199" s="74" t="str">
        <f t="shared" si="175"/>
        <v/>
      </c>
      <c r="O1199" s="22" t="str">
        <f t="shared" si="176"/>
        <v/>
      </c>
      <c r="Q1199" s="20" t="str">
        <f t="shared" si="173"/>
        <v/>
      </c>
      <c r="R1199" s="21" t="str">
        <f t="shared" si="181"/>
        <v/>
      </c>
      <c r="S1199" s="21" t="str">
        <f t="shared" si="181"/>
        <v/>
      </c>
      <c r="T1199" s="21" t="str">
        <f t="shared" si="181"/>
        <v/>
      </c>
      <c r="U1199" s="21" t="str">
        <f t="shared" si="181"/>
        <v/>
      </c>
      <c r="V1199" s="21" t="str">
        <f t="shared" si="181"/>
        <v/>
      </c>
      <c r="W1199" s="21" t="str">
        <f t="shared" si="181"/>
        <v/>
      </c>
      <c r="X1199" s="21" t="str">
        <f t="shared" si="181"/>
        <v/>
      </c>
      <c r="Y1199" s="21" t="str">
        <f t="shared" si="181"/>
        <v/>
      </c>
      <c r="Z1199" s="21" t="str">
        <f t="shared" si="181"/>
        <v/>
      </c>
      <c r="AA1199" s="21" t="str">
        <f t="shared" si="181"/>
        <v/>
      </c>
      <c r="AB1199" s="38" t="str">
        <f t="shared" si="181"/>
        <v/>
      </c>
      <c r="AD1199" s="36" t="str">
        <f>IF($N1199="", "", IFERROR(INDEX(Campaigns!$D$11:$D$380, MATCH($N1199, Campaigns!$E$11:$E$380, 0)), ""))</f>
        <v/>
      </c>
      <c r="AE1199" s="38" t="str">
        <f>IF(COUNTIF($Q1199:$AB1199, "X")=0, "", IFERROR(INDEX('Intro &amp; Setup'!$T$17:$T$28, MATCH(INDEX($Q$10:$AB$10, $AC1199, MATCH("X", $Q1199:$AB1199, 0)), 'Intro &amp; Setup'!$AA$17:$AA$28, 0)), ""))</f>
        <v/>
      </c>
      <c r="AG1199" s="84" t="str">
        <f t="shared" si="177"/>
        <v/>
      </c>
      <c r="AI1199" s="36">
        <f t="shared" si="178"/>
        <v>0</v>
      </c>
      <c r="AK1199" s="36" t="str">
        <f t="shared" si="179"/>
        <v/>
      </c>
    </row>
    <row r="1200" spans="1:37" x14ac:dyDescent="0.25">
      <c r="A1200" s="34"/>
      <c r="B1200" s="55"/>
      <c r="C1200" s="56"/>
      <c r="D1200" s="56"/>
      <c r="E1200" s="56"/>
      <c r="F1200" s="56"/>
      <c r="G1200" s="57"/>
      <c r="H1200" s="57"/>
      <c r="I1200" s="58"/>
      <c r="J1200" s="34"/>
      <c r="L1200" s="36" t="str">
        <f>IF($B1200="", "", IFERROR(FIND(Campaigns!$Q$4, $B1200), ""))</f>
        <v/>
      </c>
      <c r="M1200" s="73" t="str">
        <f t="shared" si="174"/>
        <v/>
      </c>
      <c r="N1200" s="74" t="str">
        <f t="shared" si="175"/>
        <v/>
      </c>
      <c r="O1200" s="22" t="str">
        <f t="shared" si="176"/>
        <v/>
      </c>
      <c r="Q1200" s="20" t="str">
        <f t="shared" si="173"/>
        <v/>
      </c>
      <c r="R1200" s="21" t="str">
        <f t="shared" si="181"/>
        <v/>
      </c>
      <c r="S1200" s="21" t="str">
        <f t="shared" si="181"/>
        <v/>
      </c>
      <c r="T1200" s="21" t="str">
        <f t="shared" si="181"/>
        <v/>
      </c>
      <c r="U1200" s="21" t="str">
        <f t="shared" si="181"/>
        <v/>
      </c>
      <c r="V1200" s="21" t="str">
        <f t="shared" si="181"/>
        <v/>
      </c>
      <c r="W1200" s="21" t="str">
        <f t="shared" si="181"/>
        <v/>
      </c>
      <c r="X1200" s="21" t="str">
        <f t="shared" si="181"/>
        <v/>
      </c>
      <c r="Y1200" s="21" t="str">
        <f t="shared" si="181"/>
        <v/>
      </c>
      <c r="Z1200" s="21" t="str">
        <f t="shared" si="181"/>
        <v/>
      </c>
      <c r="AA1200" s="21" t="str">
        <f t="shared" si="181"/>
        <v/>
      </c>
      <c r="AB1200" s="38" t="str">
        <f t="shared" si="181"/>
        <v/>
      </c>
      <c r="AD1200" s="36" t="str">
        <f>IF($N1200="", "", IFERROR(INDEX(Campaigns!$D$11:$D$380, MATCH($N1200, Campaigns!$E$11:$E$380, 0)), ""))</f>
        <v/>
      </c>
      <c r="AE1200" s="38" t="str">
        <f>IF(COUNTIF($Q1200:$AB1200, "X")=0, "", IFERROR(INDEX('Intro &amp; Setup'!$T$17:$T$28, MATCH(INDEX($Q$10:$AB$10, $AC1200, MATCH("X", $Q1200:$AB1200, 0)), 'Intro &amp; Setup'!$AA$17:$AA$28, 0)), ""))</f>
        <v/>
      </c>
      <c r="AG1200" s="84" t="str">
        <f t="shared" si="177"/>
        <v/>
      </c>
      <c r="AI1200" s="36">
        <f t="shared" si="178"/>
        <v>0</v>
      </c>
      <c r="AK1200" s="36" t="str">
        <f t="shared" si="179"/>
        <v/>
      </c>
    </row>
    <row r="1201" spans="1:37" x14ac:dyDescent="0.25">
      <c r="A1201" s="34"/>
      <c r="B1201" s="55"/>
      <c r="C1201" s="56"/>
      <c r="D1201" s="56"/>
      <c r="E1201" s="56"/>
      <c r="F1201" s="56"/>
      <c r="G1201" s="57"/>
      <c r="H1201" s="57"/>
      <c r="I1201" s="58"/>
      <c r="J1201" s="34"/>
      <c r="L1201" s="36" t="str">
        <f>IF($B1201="", "", IFERROR(FIND(Campaigns!$Q$4, $B1201), ""))</f>
        <v/>
      </c>
      <c r="M1201" s="73" t="str">
        <f t="shared" si="174"/>
        <v/>
      </c>
      <c r="N1201" s="74" t="str">
        <f t="shared" si="175"/>
        <v/>
      </c>
      <c r="O1201" s="22" t="str">
        <f t="shared" si="176"/>
        <v/>
      </c>
      <c r="Q1201" s="20" t="str">
        <f t="shared" si="173"/>
        <v/>
      </c>
      <c r="R1201" s="21" t="str">
        <f t="shared" si="181"/>
        <v/>
      </c>
      <c r="S1201" s="21" t="str">
        <f t="shared" si="181"/>
        <v/>
      </c>
      <c r="T1201" s="21" t="str">
        <f t="shared" si="181"/>
        <v/>
      </c>
      <c r="U1201" s="21" t="str">
        <f t="shared" si="181"/>
        <v/>
      </c>
      <c r="V1201" s="21" t="str">
        <f t="shared" si="181"/>
        <v/>
      </c>
      <c r="W1201" s="21" t="str">
        <f t="shared" si="181"/>
        <v/>
      </c>
      <c r="X1201" s="21" t="str">
        <f t="shared" si="181"/>
        <v/>
      </c>
      <c r="Y1201" s="21" t="str">
        <f t="shared" si="181"/>
        <v/>
      </c>
      <c r="Z1201" s="21" t="str">
        <f t="shared" si="181"/>
        <v/>
      </c>
      <c r="AA1201" s="21" t="str">
        <f t="shared" si="181"/>
        <v/>
      </c>
      <c r="AB1201" s="38" t="str">
        <f t="shared" si="181"/>
        <v/>
      </c>
      <c r="AD1201" s="36" t="str">
        <f>IF($N1201="", "", IFERROR(INDEX(Campaigns!$D$11:$D$380, MATCH($N1201, Campaigns!$E$11:$E$380, 0)), ""))</f>
        <v/>
      </c>
      <c r="AE1201" s="38" t="str">
        <f>IF(COUNTIF($Q1201:$AB1201, "X")=0, "", IFERROR(INDEX('Intro &amp; Setup'!$T$17:$T$28, MATCH(INDEX($Q$10:$AB$10, $AC1201, MATCH("X", $Q1201:$AB1201, 0)), 'Intro &amp; Setup'!$AA$17:$AA$28, 0)), ""))</f>
        <v/>
      </c>
      <c r="AG1201" s="84" t="str">
        <f t="shared" si="177"/>
        <v/>
      </c>
      <c r="AI1201" s="36">
        <f t="shared" si="178"/>
        <v>0</v>
      </c>
      <c r="AK1201" s="36" t="str">
        <f t="shared" si="179"/>
        <v/>
      </c>
    </row>
    <row r="1202" spans="1:37" x14ac:dyDescent="0.25">
      <c r="A1202" s="34"/>
      <c r="B1202" s="55"/>
      <c r="C1202" s="56"/>
      <c r="D1202" s="56"/>
      <c r="E1202" s="56"/>
      <c r="F1202" s="56"/>
      <c r="G1202" s="57"/>
      <c r="H1202" s="57"/>
      <c r="I1202" s="58"/>
      <c r="J1202" s="34"/>
      <c r="L1202" s="36" t="str">
        <f>IF($B1202="", "", IFERROR(FIND(Campaigns!$Q$4, $B1202), ""))</f>
        <v/>
      </c>
      <c r="M1202" s="73" t="str">
        <f t="shared" si="174"/>
        <v/>
      </c>
      <c r="N1202" s="74" t="str">
        <f t="shared" si="175"/>
        <v/>
      </c>
      <c r="O1202" s="22" t="str">
        <f t="shared" si="176"/>
        <v/>
      </c>
      <c r="Q1202" s="20" t="str">
        <f t="shared" si="173"/>
        <v/>
      </c>
      <c r="R1202" s="21" t="str">
        <f t="shared" si="181"/>
        <v/>
      </c>
      <c r="S1202" s="21" t="str">
        <f t="shared" si="181"/>
        <v/>
      </c>
      <c r="T1202" s="21" t="str">
        <f t="shared" si="181"/>
        <v/>
      </c>
      <c r="U1202" s="21" t="str">
        <f t="shared" si="181"/>
        <v/>
      </c>
      <c r="V1202" s="21" t="str">
        <f t="shared" si="181"/>
        <v/>
      </c>
      <c r="W1202" s="21" t="str">
        <f t="shared" si="181"/>
        <v/>
      </c>
      <c r="X1202" s="21" t="str">
        <f t="shared" si="181"/>
        <v/>
      </c>
      <c r="Y1202" s="21" t="str">
        <f t="shared" si="181"/>
        <v/>
      </c>
      <c r="Z1202" s="21" t="str">
        <f t="shared" si="181"/>
        <v/>
      </c>
      <c r="AA1202" s="21" t="str">
        <f t="shared" si="181"/>
        <v/>
      </c>
      <c r="AB1202" s="38" t="str">
        <f t="shared" si="181"/>
        <v/>
      </c>
      <c r="AD1202" s="36" t="str">
        <f>IF($N1202="", "", IFERROR(INDEX(Campaigns!$D$11:$D$380, MATCH($N1202, Campaigns!$E$11:$E$380, 0)), ""))</f>
        <v/>
      </c>
      <c r="AE1202" s="38" t="str">
        <f>IF(COUNTIF($Q1202:$AB1202, "X")=0, "", IFERROR(INDEX('Intro &amp; Setup'!$T$17:$T$28, MATCH(INDEX($Q$10:$AB$10, $AC1202, MATCH("X", $Q1202:$AB1202, 0)), 'Intro &amp; Setup'!$AA$17:$AA$28, 0)), ""))</f>
        <v/>
      </c>
      <c r="AG1202" s="84" t="str">
        <f t="shared" si="177"/>
        <v/>
      </c>
      <c r="AI1202" s="36">
        <f t="shared" si="178"/>
        <v>0</v>
      </c>
      <c r="AK1202" s="36" t="str">
        <f t="shared" si="179"/>
        <v/>
      </c>
    </row>
    <row r="1203" spans="1:37" x14ac:dyDescent="0.25">
      <c r="A1203" s="34"/>
      <c r="B1203" s="55"/>
      <c r="C1203" s="56"/>
      <c r="D1203" s="56"/>
      <c r="E1203" s="56"/>
      <c r="F1203" s="56"/>
      <c r="G1203" s="57"/>
      <c r="H1203" s="57"/>
      <c r="I1203" s="58"/>
      <c r="J1203" s="34"/>
      <c r="L1203" s="36" t="str">
        <f>IF($B1203="", "", IFERROR(FIND(Campaigns!$Q$4, $B1203), ""))</f>
        <v/>
      </c>
      <c r="M1203" s="73" t="str">
        <f t="shared" si="174"/>
        <v/>
      </c>
      <c r="N1203" s="74" t="str">
        <f t="shared" si="175"/>
        <v/>
      </c>
      <c r="O1203" s="22" t="str">
        <f t="shared" si="176"/>
        <v/>
      </c>
      <c r="Q1203" s="20" t="str">
        <f t="shared" si="173"/>
        <v/>
      </c>
      <c r="R1203" s="21" t="str">
        <f t="shared" si="181"/>
        <v/>
      </c>
      <c r="S1203" s="21" t="str">
        <f t="shared" si="181"/>
        <v/>
      </c>
      <c r="T1203" s="21" t="str">
        <f t="shared" si="181"/>
        <v/>
      </c>
      <c r="U1203" s="21" t="str">
        <f t="shared" si="181"/>
        <v/>
      </c>
      <c r="V1203" s="21" t="str">
        <f t="shared" si="181"/>
        <v/>
      </c>
      <c r="W1203" s="21" t="str">
        <f t="shared" si="181"/>
        <v/>
      </c>
      <c r="X1203" s="21" t="str">
        <f t="shared" si="181"/>
        <v/>
      </c>
      <c r="Y1203" s="21" t="str">
        <f t="shared" si="181"/>
        <v/>
      </c>
      <c r="Z1203" s="21" t="str">
        <f t="shared" si="181"/>
        <v/>
      </c>
      <c r="AA1203" s="21" t="str">
        <f t="shared" si="181"/>
        <v/>
      </c>
      <c r="AB1203" s="38" t="str">
        <f t="shared" si="181"/>
        <v/>
      </c>
      <c r="AD1203" s="36" t="str">
        <f>IF($N1203="", "", IFERROR(INDEX(Campaigns!$D$11:$D$380, MATCH($N1203, Campaigns!$E$11:$E$380, 0)), ""))</f>
        <v/>
      </c>
      <c r="AE1203" s="38" t="str">
        <f>IF(COUNTIF($Q1203:$AB1203, "X")=0, "", IFERROR(INDEX('Intro &amp; Setup'!$T$17:$T$28, MATCH(INDEX($Q$10:$AB$10, $AC1203, MATCH("X", $Q1203:$AB1203, 0)), 'Intro &amp; Setup'!$AA$17:$AA$28, 0)), ""))</f>
        <v/>
      </c>
      <c r="AG1203" s="84" t="str">
        <f t="shared" si="177"/>
        <v/>
      </c>
      <c r="AI1203" s="36">
        <f t="shared" si="178"/>
        <v>0</v>
      </c>
      <c r="AK1203" s="36" t="str">
        <f t="shared" si="179"/>
        <v/>
      </c>
    </row>
    <row r="1204" spans="1:37" x14ac:dyDescent="0.25">
      <c r="A1204" s="34"/>
      <c r="B1204" s="55"/>
      <c r="C1204" s="56"/>
      <c r="D1204" s="56"/>
      <c r="E1204" s="56"/>
      <c r="F1204" s="56"/>
      <c r="G1204" s="57"/>
      <c r="H1204" s="57"/>
      <c r="I1204" s="58"/>
      <c r="J1204" s="34"/>
      <c r="L1204" s="36" t="str">
        <f>IF($B1204="", "", IFERROR(FIND(Campaigns!$Q$4, $B1204), ""))</f>
        <v/>
      </c>
      <c r="M1204" s="73" t="str">
        <f t="shared" si="174"/>
        <v/>
      </c>
      <c r="N1204" s="74" t="str">
        <f t="shared" si="175"/>
        <v/>
      </c>
      <c r="O1204" s="22" t="str">
        <f t="shared" si="176"/>
        <v/>
      </c>
      <c r="Q1204" s="20" t="str">
        <f t="shared" si="173"/>
        <v/>
      </c>
      <c r="R1204" s="21" t="str">
        <f t="shared" si="181"/>
        <v/>
      </c>
      <c r="S1204" s="21" t="str">
        <f t="shared" si="181"/>
        <v/>
      </c>
      <c r="T1204" s="21" t="str">
        <f t="shared" si="181"/>
        <v/>
      </c>
      <c r="U1204" s="21" t="str">
        <f t="shared" si="181"/>
        <v/>
      </c>
      <c r="V1204" s="21" t="str">
        <f t="shared" si="181"/>
        <v/>
      </c>
      <c r="W1204" s="21" t="str">
        <f t="shared" si="181"/>
        <v/>
      </c>
      <c r="X1204" s="21" t="str">
        <f t="shared" si="181"/>
        <v/>
      </c>
      <c r="Y1204" s="21" t="str">
        <f t="shared" si="181"/>
        <v/>
      </c>
      <c r="Z1204" s="21" t="str">
        <f t="shared" si="181"/>
        <v/>
      </c>
      <c r="AA1204" s="21" t="str">
        <f t="shared" si="181"/>
        <v/>
      </c>
      <c r="AB1204" s="38" t="str">
        <f t="shared" si="181"/>
        <v/>
      </c>
      <c r="AD1204" s="36" t="str">
        <f>IF($N1204="", "", IFERROR(INDEX(Campaigns!$D$11:$D$380, MATCH($N1204, Campaigns!$E$11:$E$380, 0)), ""))</f>
        <v/>
      </c>
      <c r="AE1204" s="38" t="str">
        <f>IF(COUNTIF($Q1204:$AB1204, "X")=0, "", IFERROR(INDEX('Intro &amp; Setup'!$T$17:$T$28, MATCH(INDEX($Q$10:$AB$10, $AC1204, MATCH("X", $Q1204:$AB1204, 0)), 'Intro &amp; Setup'!$AA$17:$AA$28, 0)), ""))</f>
        <v/>
      </c>
      <c r="AG1204" s="84" t="str">
        <f t="shared" si="177"/>
        <v/>
      </c>
      <c r="AI1204" s="36">
        <f t="shared" si="178"/>
        <v>0</v>
      </c>
      <c r="AK1204" s="36" t="str">
        <f t="shared" si="179"/>
        <v/>
      </c>
    </row>
    <row r="1205" spans="1:37" x14ac:dyDescent="0.25">
      <c r="A1205" s="34"/>
      <c r="B1205" s="55"/>
      <c r="C1205" s="56"/>
      <c r="D1205" s="56"/>
      <c r="E1205" s="56"/>
      <c r="F1205" s="56"/>
      <c r="G1205" s="57"/>
      <c r="H1205" s="57"/>
      <c r="I1205" s="58"/>
      <c r="J1205" s="34"/>
      <c r="L1205" s="36" t="str">
        <f>IF($B1205="", "", IFERROR(FIND(Campaigns!$Q$4, $B1205), ""))</f>
        <v/>
      </c>
      <c r="M1205" s="73" t="str">
        <f t="shared" si="174"/>
        <v/>
      </c>
      <c r="N1205" s="74" t="str">
        <f t="shared" si="175"/>
        <v/>
      </c>
      <c r="O1205" s="22" t="str">
        <f t="shared" si="176"/>
        <v/>
      </c>
      <c r="Q1205" s="20" t="str">
        <f t="shared" si="173"/>
        <v/>
      </c>
      <c r="R1205" s="21" t="str">
        <f t="shared" si="181"/>
        <v/>
      </c>
      <c r="S1205" s="21" t="str">
        <f t="shared" si="181"/>
        <v/>
      </c>
      <c r="T1205" s="21" t="str">
        <f t="shared" si="181"/>
        <v/>
      </c>
      <c r="U1205" s="21" t="str">
        <f t="shared" si="181"/>
        <v/>
      </c>
      <c r="V1205" s="21" t="str">
        <f t="shared" si="181"/>
        <v/>
      </c>
      <c r="W1205" s="21" t="str">
        <f t="shared" si="181"/>
        <v/>
      </c>
      <c r="X1205" s="21" t="str">
        <f t="shared" si="181"/>
        <v/>
      </c>
      <c r="Y1205" s="21" t="str">
        <f t="shared" si="181"/>
        <v/>
      </c>
      <c r="Z1205" s="21" t="str">
        <f t="shared" si="181"/>
        <v/>
      </c>
      <c r="AA1205" s="21" t="str">
        <f t="shared" si="181"/>
        <v/>
      </c>
      <c r="AB1205" s="38" t="str">
        <f t="shared" si="181"/>
        <v/>
      </c>
      <c r="AD1205" s="36" t="str">
        <f>IF($N1205="", "", IFERROR(INDEX(Campaigns!$D$11:$D$380, MATCH($N1205, Campaigns!$E$11:$E$380, 0)), ""))</f>
        <v/>
      </c>
      <c r="AE1205" s="38" t="str">
        <f>IF(COUNTIF($Q1205:$AB1205, "X")=0, "", IFERROR(INDEX('Intro &amp; Setup'!$T$17:$T$28, MATCH(INDEX($Q$10:$AB$10, $AC1205, MATCH("X", $Q1205:$AB1205, 0)), 'Intro &amp; Setup'!$AA$17:$AA$28, 0)), ""))</f>
        <v/>
      </c>
      <c r="AG1205" s="84" t="str">
        <f t="shared" si="177"/>
        <v/>
      </c>
      <c r="AI1205" s="36">
        <f t="shared" si="178"/>
        <v>0</v>
      </c>
      <c r="AK1205" s="36" t="str">
        <f t="shared" si="179"/>
        <v/>
      </c>
    </row>
    <row r="1206" spans="1:37" x14ac:dyDescent="0.25">
      <c r="A1206" s="34"/>
      <c r="B1206" s="55"/>
      <c r="C1206" s="56"/>
      <c r="D1206" s="56"/>
      <c r="E1206" s="56"/>
      <c r="F1206" s="56"/>
      <c r="G1206" s="57"/>
      <c r="H1206" s="57"/>
      <c r="I1206" s="58"/>
      <c r="J1206" s="34"/>
      <c r="L1206" s="36" t="str">
        <f>IF($B1206="", "", IFERROR(FIND(Campaigns!$Q$4, $B1206), ""))</f>
        <v/>
      </c>
      <c r="M1206" s="73" t="str">
        <f t="shared" si="174"/>
        <v/>
      </c>
      <c r="N1206" s="74" t="str">
        <f t="shared" si="175"/>
        <v/>
      </c>
      <c r="O1206" s="22" t="str">
        <f t="shared" si="176"/>
        <v/>
      </c>
      <c r="Q1206" s="20" t="str">
        <f t="shared" si="173"/>
        <v/>
      </c>
      <c r="R1206" s="21" t="str">
        <f t="shared" si="181"/>
        <v/>
      </c>
      <c r="S1206" s="21" t="str">
        <f t="shared" si="181"/>
        <v/>
      </c>
      <c r="T1206" s="21" t="str">
        <f t="shared" si="181"/>
        <v/>
      </c>
      <c r="U1206" s="21" t="str">
        <f t="shared" si="181"/>
        <v/>
      </c>
      <c r="V1206" s="21" t="str">
        <f t="shared" si="181"/>
        <v/>
      </c>
      <c r="W1206" s="21" t="str">
        <f t="shared" si="181"/>
        <v/>
      </c>
      <c r="X1206" s="21" t="str">
        <f t="shared" si="181"/>
        <v/>
      </c>
      <c r="Y1206" s="21" t="str">
        <f t="shared" si="181"/>
        <v/>
      </c>
      <c r="Z1206" s="21" t="str">
        <f t="shared" si="181"/>
        <v/>
      </c>
      <c r="AA1206" s="21" t="str">
        <f t="shared" si="181"/>
        <v/>
      </c>
      <c r="AB1206" s="38" t="str">
        <f t="shared" si="181"/>
        <v/>
      </c>
      <c r="AD1206" s="36" t="str">
        <f>IF($N1206="", "", IFERROR(INDEX(Campaigns!$D$11:$D$380, MATCH($N1206, Campaigns!$E$11:$E$380, 0)), ""))</f>
        <v/>
      </c>
      <c r="AE1206" s="38" t="str">
        <f>IF(COUNTIF($Q1206:$AB1206, "X")=0, "", IFERROR(INDEX('Intro &amp; Setup'!$T$17:$T$28, MATCH(INDEX($Q$10:$AB$10, $AC1206, MATCH("X", $Q1206:$AB1206, 0)), 'Intro &amp; Setup'!$AA$17:$AA$28, 0)), ""))</f>
        <v/>
      </c>
      <c r="AG1206" s="84" t="str">
        <f t="shared" si="177"/>
        <v/>
      </c>
      <c r="AI1206" s="36">
        <f t="shared" si="178"/>
        <v>0</v>
      </c>
      <c r="AK1206" s="36" t="str">
        <f t="shared" si="179"/>
        <v/>
      </c>
    </row>
    <row r="1207" spans="1:37" x14ac:dyDescent="0.25">
      <c r="A1207" s="34"/>
      <c r="B1207" s="55"/>
      <c r="C1207" s="56"/>
      <c r="D1207" s="56"/>
      <c r="E1207" s="56"/>
      <c r="F1207" s="56"/>
      <c r="G1207" s="57"/>
      <c r="H1207" s="57"/>
      <c r="I1207" s="58"/>
      <c r="J1207" s="34"/>
      <c r="L1207" s="36" t="str">
        <f>IF($B1207="", "", IFERROR(FIND(Campaigns!$Q$4, $B1207), ""))</f>
        <v/>
      </c>
      <c r="M1207" s="73" t="str">
        <f t="shared" si="174"/>
        <v/>
      </c>
      <c r="N1207" s="74" t="str">
        <f t="shared" si="175"/>
        <v/>
      </c>
      <c r="O1207" s="22" t="str">
        <f t="shared" si="176"/>
        <v/>
      </c>
      <c r="Q1207" s="20" t="str">
        <f t="shared" si="173"/>
        <v/>
      </c>
      <c r="R1207" s="21" t="str">
        <f t="shared" si="181"/>
        <v/>
      </c>
      <c r="S1207" s="21" t="str">
        <f t="shared" si="181"/>
        <v/>
      </c>
      <c r="T1207" s="21" t="str">
        <f t="shared" si="181"/>
        <v/>
      </c>
      <c r="U1207" s="21" t="str">
        <f t="shared" si="181"/>
        <v/>
      </c>
      <c r="V1207" s="21" t="str">
        <f t="shared" si="181"/>
        <v/>
      </c>
      <c r="W1207" s="21" t="str">
        <f t="shared" si="181"/>
        <v/>
      </c>
      <c r="X1207" s="21" t="str">
        <f t="shared" si="181"/>
        <v/>
      </c>
      <c r="Y1207" s="21" t="str">
        <f t="shared" si="181"/>
        <v/>
      </c>
      <c r="Z1207" s="21" t="str">
        <f t="shared" si="181"/>
        <v/>
      </c>
      <c r="AA1207" s="21" t="str">
        <f t="shared" si="181"/>
        <v/>
      </c>
      <c r="AB1207" s="38" t="str">
        <f t="shared" si="181"/>
        <v/>
      </c>
      <c r="AD1207" s="36" t="str">
        <f>IF($N1207="", "", IFERROR(INDEX(Campaigns!$D$11:$D$380, MATCH($N1207, Campaigns!$E$11:$E$380, 0)), ""))</f>
        <v/>
      </c>
      <c r="AE1207" s="38" t="str">
        <f>IF(COUNTIF($Q1207:$AB1207, "X")=0, "", IFERROR(INDEX('Intro &amp; Setup'!$T$17:$T$28, MATCH(INDEX($Q$10:$AB$10, $AC1207, MATCH("X", $Q1207:$AB1207, 0)), 'Intro &amp; Setup'!$AA$17:$AA$28, 0)), ""))</f>
        <v/>
      </c>
      <c r="AG1207" s="84" t="str">
        <f t="shared" si="177"/>
        <v/>
      </c>
      <c r="AI1207" s="36">
        <f t="shared" si="178"/>
        <v>0</v>
      </c>
      <c r="AK1207" s="36" t="str">
        <f t="shared" si="179"/>
        <v/>
      </c>
    </row>
    <row r="1208" spans="1:37" x14ac:dyDescent="0.25">
      <c r="A1208" s="34"/>
      <c r="B1208" s="55"/>
      <c r="C1208" s="56"/>
      <c r="D1208" s="56"/>
      <c r="E1208" s="56"/>
      <c r="F1208" s="56"/>
      <c r="G1208" s="57"/>
      <c r="H1208" s="57"/>
      <c r="I1208" s="58"/>
      <c r="J1208" s="34"/>
      <c r="L1208" s="36" t="str">
        <f>IF($B1208="", "", IFERROR(FIND(Campaigns!$Q$4, $B1208), ""))</f>
        <v/>
      </c>
      <c r="M1208" s="73" t="str">
        <f t="shared" si="174"/>
        <v/>
      </c>
      <c r="N1208" s="74" t="str">
        <f t="shared" si="175"/>
        <v/>
      </c>
      <c r="O1208" s="22" t="str">
        <f t="shared" si="176"/>
        <v/>
      </c>
      <c r="Q1208" s="20" t="str">
        <f t="shared" si="173"/>
        <v/>
      </c>
      <c r="R1208" s="21" t="str">
        <f t="shared" si="181"/>
        <v/>
      </c>
      <c r="S1208" s="21" t="str">
        <f t="shared" si="181"/>
        <v/>
      </c>
      <c r="T1208" s="21" t="str">
        <f t="shared" si="181"/>
        <v/>
      </c>
      <c r="U1208" s="21" t="str">
        <f t="shared" si="181"/>
        <v/>
      </c>
      <c r="V1208" s="21" t="str">
        <f t="shared" si="181"/>
        <v/>
      </c>
      <c r="W1208" s="21" t="str">
        <f t="shared" si="181"/>
        <v/>
      </c>
      <c r="X1208" s="21" t="str">
        <f t="shared" si="181"/>
        <v/>
      </c>
      <c r="Y1208" s="21" t="str">
        <f t="shared" si="181"/>
        <v/>
      </c>
      <c r="Z1208" s="21" t="str">
        <f t="shared" si="181"/>
        <v/>
      </c>
      <c r="AA1208" s="21" t="str">
        <f t="shared" si="181"/>
        <v/>
      </c>
      <c r="AB1208" s="38" t="str">
        <f t="shared" si="181"/>
        <v/>
      </c>
      <c r="AD1208" s="36" t="str">
        <f>IF($N1208="", "", IFERROR(INDEX(Campaigns!$D$11:$D$380, MATCH($N1208, Campaigns!$E$11:$E$380, 0)), ""))</f>
        <v/>
      </c>
      <c r="AE1208" s="38" t="str">
        <f>IF(COUNTIF($Q1208:$AB1208, "X")=0, "", IFERROR(INDEX('Intro &amp; Setup'!$T$17:$T$28, MATCH(INDEX($Q$10:$AB$10, $AC1208, MATCH("X", $Q1208:$AB1208, 0)), 'Intro &amp; Setup'!$AA$17:$AA$28, 0)), ""))</f>
        <v/>
      </c>
      <c r="AG1208" s="84" t="str">
        <f t="shared" si="177"/>
        <v/>
      </c>
      <c r="AI1208" s="36">
        <f t="shared" si="178"/>
        <v>0</v>
      </c>
      <c r="AK1208" s="36" t="str">
        <f t="shared" si="179"/>
        <v/>
      </c>
    </row>
    <row r="1209" spans="1:37" x14ac:dyDescent="0.25">
      <c r="A1209" s="34"/>
      <c r="B1209" s="55"/>
      <c r="C1209" s="56"/>
      <c r="D1209" s="56"/>
      <c r="E1209" s="56"/>
      <c r="F1209" s="56"/>
      <c r="G1209" s="57"/>
      <c r="H1209" s="57"/>
      <c r="I1209" s="58"/>
      <c r="J1209" s="34"/>
      <c r="L1209" s="36" t="str">
        <f>IF($B1209="", "", IFERROR(FIND(Campaigns!$Q$4, $B1209), ""))</f>
        <v/>
      </c>
      <c r="M1209" s="73" t="str">
        <f t="shared" si="174"/>
        <v/>
      </c>
      <c r="N1209" s="74" t="str">
        <f t="shared" si="175"/>
        <v/>
      </c>
      <c r="O1209" s="22" t="str">
        <f t="shared" si="176"/>
        <v/>
      </c>
      <c r="Q1209" s="20" t="str">
        <f t="shared" si="173"/>
        <v/>
      </c>
      <c r="R1209" s="21" t="str">
        <f t="shared" si="181"/>
        <v/>
      </c>
      <c r="S1209" s="21" t="str">
        <f t="shared" si="181"/>
        <v/>
      </c>
      <c r="T1209" s="21" t="str">
        <f t="shared" si="181"/>
        <v/>
      </c>
      <c r="U1209" s="21" t="str">
        <f t="shared" si="181"/>
        <v/>
      </c>
      <c r="V1209" s="21" t="str">
        <f t="shared" si="181"/>
        <v/>
      </c>
      <c r="W1209" s="21" t="str">
        <f t="shared" si="181"/>
        <v/>
      </c>
      <c r="X1209" s="21" t="str">
        <f t="shared" si="181"/>
        <v/>
      </c>
      <c r="Y1209" s="21" t="str">
        <f t="shared" si="181"/>
        <v/>
      </c>
      <c r="Z1209" s="21" t="str">
        <f t="shared" si="181"/>
        <v/>
      </c>
      <c r="AA1209" s="21" t="str">
        <f t="shared" si="181"/>
        <v/>
      </c>
      <c r="AB1209" s="38" t="str">
        <f t="shared" si="181"/>
        <v/>
      </c>
      <c r="AD1209" s="36" t="str">
        <f>IF($N1209="", "", IFERROR(INDEX(Campaigns!$D$11:$D$380, MATCH($N1209, Campaigns!$E$11:$E$380, 0)), ""))</f>
        <v/>
      </c>
      <c r="AE1209" s="38" t="str">
        <f>IF(COUNTIF($Q1209:$AB1209, "X")=0, "", IFERROR(INDEX('Intro &amp; Setup'!$T$17:$T$28, MATCH(INDEX($Q$10:$AB$10, $AC1209, MATCH("X", $Q1209:$AB1209, 0)), 'Intro &amp; Setup'!$AA$17:$AA$28, 0)), ""))</f>
        <v/>
      </c>
      <c r="AG1209" s="84" t="str">
        <f t="shared" si="177"/>
        <v/>
      </c>
      <c r="AI1209" s="36">
        <f t="shared" si="178"/>
        <v>0</v>
      </c>
      <c r="AK1209" s="36" t="str">
        <f t="shared" si="179"/>
        <v/>
      </c>
    </row>
    <row r="1210" spans="1:37" x14ac:dyDescent="0.25">
      <c r="A1210" s="34"/>
      <c r="B1210" s="55"/>
      <c r="C1210" s="56"/>
      <c r="D1210" s="56"/>
      <c r="E1210" s="56"/>
      <c r="F1210" s="56"/>
      <c r="G1210" s="57"/>
      <c r="H1210" s="57"/>
      <c r="I1210" s="58"/>
      <c r="J1210" s="34"/>
      <c r="L1210" s="36" t="str">
        <f>IF($B1210="", "", IFERROR(FIND(Campaigns!$Q$4, $B1210), ""))</f>
        <v/>
      </c>
      <c r="M1210" s="73" t="str">
        <f t="shared" si="174"/>
        <v/>
      </c>
      <c r="N1210" s="74" t="str">
        <f t="shared" si="175"/>
        <v/>
      </c>
      <c r="O1210" s="22" t="str">
        <f t="shared" si="176"/>
        <v/>
      </c>
      <c r="Q1210" s="20" t="str">
        <f t="shared" si="173"/>
        <v/>
      </c>
      <c r="R1210" s="21" t="str">
        <f t="shared" si="181"/>
        <v/>
      </c>
      <c r="S1210" s="21" t="str">
        <f t="shared" si="181"/>
        <v/>
      </c>
      <c r="T1210" s="21" t="str">
        <f t="shared" si="181"/>
        <v/>
      </c>
      <c r="U1210" s="21" t="str">
        <f t="shared" si="181"/>
        <v/>
      </c>
      <c r="V1210" s="21" t="str">
        <f t="shared" si="181"/>
        <v/>
      </c>
      <c r="W1210" s="21" t="str">
        <f t="shared" si="181"/>
        <v/>
      </c>
      <c r="X1210" s="21" t="str">
        <f t="shared" si="181"/>
        <v/>
      </c>
      <c r="Y1210" s="21" t="str">
        <f t="shared" si="181"/>
        <v/>
      </c>
      <c r="Z1210" s="21" t="str">
        <f t="shared" si="181"/>
        <v/>
      </c>
      <c r="AA1210" s="21" t="str">
        <f t="shared" si="181"/>
        <v/>
      </c>
      <c r="AB1210" s="38" t="str">
        <f t="shared" si="181"/>
        <v/>
      </c>
      <c r="AD1210" s="36" t="str">
        <f>IF($N1210="", "", IFERROR(INDEX(Campaigns!$D$11:$D$380, MATCH($N1210, Campaigns!$E$11:$E$380, 0)), ""))</f>
        <v/>
      </c>
      <c r="AE1210" s="38" t="str">
        <f>IF(COUNTIF($Q1210:$AB1210, "X")=0, "", IFERROR(INDEX('Intro &amp; Setup'!$T$17:$T$28, MATCH(INDEX($Q$10:$AB$10, $AC1210, MATCH("X", $Q1210:$AB1210, 0)), 'Intro &amp; Setup'!$AA$17:$AA$28, 0)), ""))</f>
        <v/>
      </c>
      <c r="AG1210" s="84" t="str">
        <f t="shared" si="177"/>
        <v/>
      </c>
      <c r="AI1210" s="36">
        <f t="shared" si="178"/>
        <v>0</v>
      </c>
      <c r="AK1210" s="36" t="str">
        <f t="shared" si="179"/>
        <v/>
      </c>
    </row>
    <row r="1211" spans="1:37" x14ac:dyDescent="0.25">
      <c r="A1211" s="34"/>
      <c r="B1211" s="55"/>
      <c r="C1211" s="56"/>
      <c r="D1211" s="56"/>
      <c r="E1211" s="56"/>
      <c r="F1211" s="56"/>
      <c r="G1211" s="57"/>
      <c r="H1211" s="57"/>
      <c r="I1211" s="58"/>
      <c r="J1211" s="34"/>
      <c r="L1211" s="36" t="str">
        <f>IF($B1211="", "", IFERROR(FIND(Campaigns!$Q$4, $B1211), ""))</f>
        <v/>
      </c>
      <c r="M1211" s="73" t="str">
        <f t="shared" si="174"/>
        <v/>
      </c>
      <c r="N1211" s="74" t="str">
        <f t="shared" si="175"/>
        <v/>
      </c>
      <c r="O1211" s="22" t="str">
        <f t="shared" si="176"/>
        <v/>
      </c>
      <c r="Q1211" s="20" t="str">
        <f t="shared" si="173"/>
        <v/>
      </c>
      <c r="R1211" s="21" t="str">
        <f t="shared" si="181"/>
        <v/>
      </c>
      <c r="S1211" s="21" t="str">
        <f t="shared" si="181"/>
        <v/>
      </c>
      <c r="T1211" s="21" t="str">
        <f t="shared" si="181"/>
        <v/>
      </c>
      <c r="U1211" s="21" t="str">
        <f t="shared" si="181"/>
        <v/>
      </c>
      <c r="V1211" s="21" t="str">
        <f t="shared" si="181"/>
        <v/>
      </c>
      <c r="W1211" s="21" t="str">
        <f t="shared" si="181"/>
        <v/>
      </c>
      <c r="X1211" s="21" t="str">
        <f t="shared" si="181"/>
        <v/>
      </c>
      <c r="Y1211" s="21" t="str">
        <f t="shared" si="181"/>
        <v/>
      </c>
      <c r="Z1211" s="21" t="str">
        <f t="shared" si="181"/>
        <v/>
      </c>
      <c r="AA1211" s="21" t="str">
        <f t="shared" si="181"/>
        <v/>
      </c>
      <c r="AB1211" s="38" t="str">
        <f t="shared" si="181"/>
        <v/>
      </c>
      <c r="AD1211" s="36" t="str">
        <f>IF($N1211="", "", IFERROR(INDEX(Campaigns!$D$11:$D$380, MATCH($N1211, Campaigns!$E$11:$E$380, 0)), ""))</f>
        <v/>
      </c>
      <c r="AE1211" s="38" t="str">
        <f>IF(COUNTIF($Q1211:$AB1211, "X")=0, "", IFERROR(INDEX('Intro &amp; Setup'!$T$17:$T$28, MATCH(INDEX($Q$10:$AB$10, $AC1211, MATCH("X", $Q1211:$AB1211, 0)), 'Intro &amp; Setup'!$AA$17:$AA$28, 0)), ""))</f>
        <v/>
      </c>
      <c r="AG1211" s="84" t="str">
        <f t="shared" si="177"/>
        <v/>
      </c>
      <c r="AI1211" s="36">
        <f t="shared" si="178"/>
        <v>0</v>
      </c>
      <c r="AK1211" s="36" t="str">
        <f t="shared" si="179"/>
        <v/>
      </c>
    </row>
    <row r="1212" spans="1:37" x14ac:dyDescent="0.25">
      <c r="A1212" s="34"/>
      <c r="B1212" s="55"/>
      <c r="C1212" s="56"/>
      <c r="D1212" s="56"/>
      <c r="E1212" s="56"/>
      <c r="F1212" s="56"/>
      <c r="G1212" s="57"/>
      <c r="H1212" s="57"/>
      <c r="I1212" s="58"/>
      <c r="J1212" s="34"/>
      <c r="L1212" s="36" t="str">
        <f>IF($B1212="", "", IFERROR(FIND(Campaigns!$Q$4, $B1212), ""))</f>
        <v/>
      </c>
      <c r="M1212" s="73" t="str">
        <f t="shared" si="174"/>
        <v/>
      </c>
      <c r="N1212" s="74" t="str">
        <f t="shared" si="175"/>
        <v/>
      </c>
      <c r="O1212" s="22" t="str">
        <f t="shared" si="176"/>
        <v/>
      </c>
      <c r="Q1212" s="20" t="str">
        <f t="shared" si="173"/>
        <v/>
      </c>
      <c r="R1212" s="21" t="str">
        <f t="shared" si="181"/>
        <v/>
      </c>
      <c r="S1212" s="21" t="str">
        <f t="shared" si="181"/>
        <v/>
      </c>
      <c r="T1212" s="21" t="str">
        <f t="shared" si="181"/>
        <v/>
      </c>
      <c r="U1212" s="21" t="str">
        <f t="shared" si="181"/>
        <v/>
      </c>
      <c r="V1212" s="21" t="str">
        <f t="shared" si="181"/>
        <v/>
      </c>
      <c r="W1212" s="21" t="str">
        <f t="shared" si="181"/>
        <v/>
      </c>
      <c r="X1212" s="21" t="str">
        <f t="shared" si="181"/>
        <v/>
      </c>
      <c r="Y1212" s="21" t="str">
        <f t="shared" si="181"/>
        <v/>
      </c>
      <c r="Z1212" s="21" t="str">
        <f t="shared" si="181"/>
        <v/>
      </c>
      <c r="AA1212" s="21" t="str">
        <f t="shared" si="181"/>
        <v/>
      </c>
      <c r="AB1212" s="38" t="str">
        <f t="shared" si="181"/>
        <v/>
      </c>
      <c r="AD1212" s="36" t="str">
        <f>IF($N1212="", "", IFERROR(INDEX(Campaigns!$D$11:$D$380, MATCH($N1212, Campaigns!$E$11:$E$380, 0)), ""))</f>
        <v/>
      </c>
      <c r="AE1212" s="38" t="str">
        <f>IF(COUNTIF($Q1212:$AB1212, "X")=0, "", IFERROR(INDEX('Intro &amp; Setup'!$T$17:$T$28, MATCH(INDEX($Q$10:$AB$10, $AC1212, MATCH("X", $Q1212:$AB1212, 0)), 'Intro &amp; Setup'!$AA$17:$AA$28, 0)), ""))</f>
        <v/>
      </c>
      <c r="AG1212" s="84" t="str">
        <f t="shared" si="177"/>
        <v/>
      </c>
      <c r="AI1212" s="36">
        <f t="shared" si="178"/>
        <v>0</v>
      </c>
      <c r="AK1212" s="36" t="str">
        <f t="shared" si="179"/>
        <v/>
      </c>
    </row>
    <row r="1213" spans="1:37" x14ac:dyDescent="0.25">
      <c r="A1213" s="34"/>
      <c r="B1213" s="55"/>
      <c r="C1213" s="56"/>
      <c r="D1213" s="56"/>
      <c r="E1213" s="56"/>
      <c r="F1213" s="56"/>
      <c r="G1213" s="57"/>
      <c r="H1213" s="57"/>
      <c r="I1213" s="58"/>
      <c r="J1213" s="34"/>
      <c r="L1213" s="36" t="str">
        <f>IF($B1213="", "", IFERROR(FIND(Campaigns!$Q$4, $B1213), ""))</f>
        <v/>
      </c>
      <c r="M1213" s="73" t="str">
        <f t="shared" si="174"/>
        <v/>
      </c>
      <c r="N1213" s="74" t="str">
        <f t="shared" si="175"/>
        <v/>
      </c>
      <c r="O1213" s="22" t="str">
        <f t="shared" si="176"/>
        <v/>
      </c>
      <c r="Q1213" s="20" t="str">
        <f t="shared" si="173"/>
        <v/>
      </c>
      <c r="R1213" s="21" t="str">
        <f t="shared" si="181"/>
        <v/>
      </c>
      <c r="S1213" s="21" t="str">
        <f t="shared" si="181"/>
        <v/>
      </c>
      <c r="T1213" s="21" t="str">
        <f t="shared" si="181"/>
        <v/>
      </c>
      <c r="U1213" s="21" t="str">
        <f t="shared" si="181"/>
        <v/>
      </c>
      <c r="V1213" s="21" t="str">
        <f t="shared" si="181"/>
        <v/>
      </c>
      <c r="W1213" s="21" t="str">
        <f t="shared" si="181"/>
        <v/>
      </c>
      <c r="X1213" s="21" t="str">
        <f t="shared" si="181"/>
        <v/>
      </c>
      <c r="Y1213" s="21" t="str">
        <f t="shared" si="181"/>
        <v/>
      </c>
      <c r="Z1213" s="21" t="str">
        <f t="shared" si="181"/>
        <v/>
      </c>
      <c r="AA1213" s="21" t="str">
        <f t="shared" si="181"/>
        <v/>
      </c>
      <c r="AB1213" s="38" t="str">
        <f t="shared" si="181"/>
        <v/>
      </c>
      <c r="AD1213" s="36" t="str">
        <f>IF($N1213="", "", IFERROR(INDEX(Campaigns!$D$11:$D$380, MATCH($N1213, Campaigns!$E$11:$E$380, 0)), ""))</f>
        <v/>
      </c>
      <c r="AE1213" s="38" t="str">
        <f>IF(COUNTIF($Q1213:$AB1213, "X")=0, "", IFERROR(INDEX('Intro &amp; Setup'!$T$17:$T$28, MATCH(INDEX($Q$10:$AB$10, $AC1213, MATCH("X", $Q1213:$AB1213, 0)), 'Intro &amp; Setup'!$AA$17:$AA$28, 0)), ""))</f>
        <v/>
      </c>
      <c r="AG1213" s="84" t="str">
        <f t="shared" si="177"/>
        <v/>
      </c>
      <c r="AI1213" s="36">
        <f t="shared" si="178"/>
        <v>0</v>
      </c>
      <c r="AK1213" s="36" t="str">
        <f t="shared" si="179"/>
        <v/>
      </c>
    </row>
    <row r="1214" spans="1:37" x14ac:dyDescent="0.25">
      <c r="A1214" s="34"/>
      <c r="B1214" s="55"/>
      <c r="C1214" s="56"/>
      <c r="D1214" s="56"/>
      <c r="E1214" s="56"/>
      <c r="F1214" s="56"/>
      <c r="G1214" s="57"/>
      <c r="H1214" s="57"/>
      <c r="I1214" s="58"/>
      <c r="J1214" s="34"/>
      <c r="L1214" s="36" t="str">
        <f>IF($B1214="", "", IFERROR(FIND(Campaigns!$Q$4, $B1214), ""))</f>
        <v/>
      </c>
      <c r="M1214" s="73" t="str">
        <f t="shared" si="174"/>
        <v/>
      </c>
      <c r="N1214" s="74" t="str">
        <f t="shared" si="175"/>
        <v/>
      </c>
      <c r="O1214" s="22" t="str">
        <f t="shared" si="176"/>
        <v/>
      </c>
      <c r="Q1214" s="20" t="str">
        <f t="shared" si="173"/>
        <v/>
      </c>
      <c r="R1214" s="21" t="str">
        <f t="shared" si="181"/>
        <v/>
      </c>
      <c r="S1214" s="21" t="str">
        <f t="shared" si="181"/>
        <v/>
      </c>
      <c r="T1214" s="21" t="str">
        <f t="shared" si="181"/>
        <v/>
      </c>
      <c r="U1214" s="21" t="str">
        <f t="shared" si="181"/>
        <v/>
      </c>
      <c r="V1214" s="21" t="str">
        <f t="shared" si="181"/>
        <v/>
      </c>
      <c r="W1214" s="21" t="str">
        <f t="shared" si="181"/>
        <v/>
      </c>
      <c r="X1214" s="21" t="str">
        <f t="shared" si="181"/>
        <v/>
      </c>
      <c r="Y1214" s="21" t="str">
        <f t="shared" si="181"/>
        <v/>
      </c>
      <c r="Z1214" s="21" t="str">
        <f t="shared" si="181"/>
        <v/>
      </c>
      <c r="AA1214" s="21" t="str">
        <f t="shared" si="181"/>
        <v/>
      </c>
      <c r="AB1214" s="38" t="str">
        <f t="shared" si="181"/>
        <v/>
      </c>
      <c r="AD1214" s="36" t="str">
        <f>IF($N1214="", "", IFERROR(INDEX(Campaigns!$D$11:$D$380, MATCH($N1214, Campaigns!$E$11:$E$380, 0)), ""))</f>
        <v/>
      </c>
      <c r="AE1214" s="38" t="str">
        <f>IF(COUNTIF($Q1214:$AB1214, "X")=0, "", IFERROR(INDEX('Intro &amp; Setup'!$T$17:$T$28, MATCH(INDEX($Q$10:$AB$10, $AC1214, MATCH("X", $Q1214:$AB1214, 0)), 'Intro &amp; Setup'!$AA$17:$AA$28, 0)), ""))</f>
        <v/>
      </c>
      <c r="AG1214" s="84" t="str">
        <f t="shared" si="177"/>
        <v/>
      </c>
      <c r="AI1214" s="36">
        <f t="shared" si="178"/>
        <v>0</v>
      </c>
      <c r="AK1214" s="36" t="str">
        <f t="shared" si="179"/>
        <v/>
      </c>
    </row>
    <row r="1215" spans="1:37" x14ac:dyDescent="0.25">
      <c r="A1215" s="34"/>
      <c r="B1215" s="55"/>
      <c r="C1215" s="56"/>
      <c r="D1215" s="56"/>
      <c r="E1215" s="56"/>
      <c r="F1215" s="56"/>
      <c r="G1215" s="57"/>
      <c r="H1215" s="57"/>
      <c r="I1215" s="58"/>
      <c r="J1215" s="34"/>
      <c r="L1215" s="36" t="str">
        <f>IF($B1215="", "", IFERROR(FIND(Campaigns!$Q$4, $B1215), ""))</f>
        <v/>
      </c>
      <c r="M1215" s="73" t="str">
        <f t="shared" si="174"/>
        <v/>
      </c>
      <c r="N1215" s="74" t="str">
        <f t="shared" si="175"/>
        <v/>
      </c>
      <c r="O1215" s="22" t="str">
        <f t="shared" si="176"/>
        <v/>
      </c>
      <c r="Q1215" s="20" t="str">
        <f t="shared" si="173"/>
        <v/>
      </c>
      <c r="R1215" s="21" t="str">
        <f t="shared" si="181"/>
        <v/>
      </c>
      <c r="S1215" s="21" t="str">
        <f t="shared" si="181"/>
        <v/>
      </c>
      <c r="T1215" s="21" t="str">
        <f t="shared" si="181"/>
        <v/>
      </c>
      <c r="U1215" s="21" t="str">
        <f t="shared" si="181"/>
        <v/>
      </c>
      <c r="V1215" s="21" t="str">
        <f t="shared" si="181"/>
        <v/>
      </c>
      <c r="W1215" s="21" t="str">
        <f t="shared" si="181"/>
        <v/>
      </c>
      <c r="X1215" s="21" t="str">
        <f t="shared" si="181"/>
        <v/>
      </c>
      <c r="Y1215" s="21" t="str">
        <f t="shared" si="181"/>
        <v/>
      </c>
      <c r="Z1215" s="21" t="str">
        <f t="shared" si="181"/>
        <v/>
      </c>
      <c r="AA1215" s="21" t="str">
        <f t="shared" si="181"/>
        <v/>
      </c>
      <c r="AB1215" s="38" t="str">
        <f t="shared" si="181"/>
        <v/>
      </c>
      <c r="AD1215" s="36" t="str">
        <f>IF($N1215="", "", IFERROR(INDEX(Campaigns!$D$11:$D$380, MATCH($N1215, Campaigns!$E$11:$E$380, 0)), ""))</f>
        <v/>
      </c>
      <c r="AE1215" s="38" t="str">
        <f>IF(COUNTIF($Q1215:$AB1215, "X")=0, "", IFERROR(INDEX('Intro &amp; Setup'!$T$17:$T$28, MATCH(INDEX($Q$10:$AB$10, $AC1215, MATCH("X", $Q1215:$AB1215, 0)), 'Intro &amp; Setup'!$AA$17:$AA$28, 0)), ""))</f>
        <v/>
      </c>
      <c r="AG1215" s="84" t="str">
        <f t="shared" si="177"/>
        <v/>
      </c>
      <c r="AI1215" s="36">
        <f t="shared" si="178"/>
        <v>0</v>
      </c>
      <c r="AK1215" s="36" t="str">
        <f t="shared" si="179"/>
        <v/>
      </c>
    </row>
    <row r="1216" spans="1:37" x14ac:dyDescent="0.25">
      <c r="A1216" s="34"/>
      <c r="B1216" s="55"/>
      <c r="C1216" s="56"/>
      <c r="D1216" s="56"/>
      <c r="E1216" s="56"/>
      <c r="F1216" s="56"/>
      <c r="G1216" s="57"/>
      <c r="H1216" s="57"/>
      <c r="I1216" s="58"/>
      <c r="J1216" s="34"/>
      <c r="L1216" s="36" t="str">
        <f>IF($B1216="", "", IFERROR(FIND(Campaigns!$Q$4, $B1216), ""))</f>
        <v/>
      </c>
      <c r="M1216" s="73" t="str">
        <f t="shared" si="174"/>
        <v/>
      </c>
      <c r="N1216" s="74" t="str">
        <f t="shared" si="175"/>
        <v/>
      </c>
      <c r="O1216" s="22" t="str">
        <f t="shared" si="176"/>
        <v/>
      </c>
      <c r="Q1216" s="20" t="str">
        <f t="shared" si="173"/>
        <v/>
      </c>
      <c r="R1216" s="21" t="str">
        <f t="shared" si="181"/>
        <v/>
      </c>
      <c r="S1216" s="21" t="str">
        <f t="shared" si="181"/>
        <v/>
      </c>
      <c r="T1216" s="21" t="str">
        <f t="shared" si="181"/>
        <v/>
      </c>
      <c r="U1216" s="21" t="str">
        <f t="shared" si="181"/>
        <v/>
      </c>
      <c r="V1216" s="21" t="str">
        <f t="shared" si="181"/>
        <v/>
      </c>
      <c r="W1216" s="21" t="str">
        <f t="shared" si="181"/>
        <v/>
      </c>
      <c r="X1216" s="21" t="str">
        <f t="shared" si="181"/>
        <v/>
      </c>
      <c r="Y1216" s="21" t="str">
        <f t="shared" si="181"/>
        <v/>
      </c>
      <c r="Z1216" s="21" t="str">
        <f t="shared" si="181"/>
        <v/>
      </c>
      <c r="AA1216" s="21" t="str">
        <f t="shared" si="181"/>
        <v/>
      </c>
      <c r="AB1216" s="38" t="str">
        <f t="shared" si="181"/>
        <v/>
      </c>
      <c r="AD1216" s="36" t="str">
        <f>IF($N1216="", "", IFERROR(INDEX(Campaigns!$D$11:$D$380, MATCH($N1216, Campaigns!$E$11:$E$380, 0)), ""))</f>
        <v/>
      </c>
      <c r="AE1216" s="38" t="str">
        <f>IF(COUNTIF($Q1216:$AB1216, "X")=0, "", IFERROR(INDEX('Intro &amp; Setup'!$T$17:$T$28, MATCH(INDEX($Q$10:$AB$10, $AC1216, MATCH("X", $Q1216:$AB1216, 0)), 'Intro &amp; Setup'!$AA$17:$AA$28, 0)), ""))</f>
        <v/>
      </c>
      <c r="AG1216" s="84" t="str">
        <f t="shared" si="177"/>
        <v/>
      </c>
      <c r="AI1216" s="36">
        <f t="shared" si="178"/>
        <v>0</v>
      </c>
      <c r="AK1216" s="36" t="str">
        <f t="shared" si="179"/>
        <v/>
      </c>
    </row>
    <row r="1217" spans="1:37" x14ac:dyDescent="0.25">
      <c r="A1217" s="34"/>
      <c r="B1217" s="55"/>
      <c r="C1217" s="56"/>
      <c r="D1217" s="56"/>
      <c r="E1217" s="56"/>
      <c r="F1217" s="56"/>
      <c r="G1217" s="57"/>
      <c r="H1217" s="57"/>
      <c r="I1217" s="58"/>
      <c r="J1217" s="34"/>
      <c r="L1217" s="36" t="str">
        <f>IF($B1217="", "", IFERROR(FIND(Campaigns!$Q$4, $B1217), ""))</f>
        <v/>
      </c>
      <c r="M1217" s="73" t="str">
        <f t="shared" si="174"/>
        <v/>
      </c>
      <c r="N1217" s="74" t="str">
        <f t="shared" si="175"/>
        <v/>
      </c>
      <c r="O1217" s="22" t="str">
        <f t="shared" si="176"/>
        <v/>
      </c>
      <c r="Q1217" s="20" t="str">
        <f t="shared" ref="Q1217:Q1280" si="182">IFERROR(IF(Q$10="", "", IF(LEFT($O1217, Q$8)=Q$10, "X", "")), "")</f>
        <v/>
      </c>
      <c r="R1217" s="21" t="str">
        <f t="shared" si="181"/>
        <v/>
      </c>
      <c r="S1217" s="21" t="str">
        <f t="shared" si="181"/>
        <v/>
      </c>
      <c r="T1217" s="21" t="str">
        <f t="shared" si="181"/>
        <v/>
      </c>
      <c r="U1217" s="21" t="str">
        <f t="shared" si="181"/>
        <v/>
      </c>
      <c r="V1217" s="21" t="str">
        <f t="shared" si="181"/>
        <v/>
      </c>
      <c r="W1217" s="21" t="str">
        <f t="shared" si="181"/>
        <v/>
      </c>
      <c r="X1217" s="21" t="str">
        <f t="shared" si="181"/>
        <v/>
      </c>
      <c r="Y1217" s="21" t="str">
        <f t="shared" si="181"/>
        <v/>
      </c>
      <c r="Z1217" s="21" t="str">
        <f t="shared" si="181"/>
        <v/>
      </c>
      <c r="AA1217" s="21" t="str">
        <f t="shared" si="181"/>
        <v/>
      </c>
      <c r="AB1217" s="38" t="str">
        <f t="shared" si="181"/>
        <v/>
      </c>
      <c r="AD1217" s="36" t="str">
        <f>IF($N1217="", "", IFERROR(INDEX(Campaigns!$D$11:$D$380, MATCH($N1217, Campaigns!$E$11:$E$380, 0)), ""))</f>
        <v/>
      </c>
      <c r="AE1217" s="38" t="str">
        <f>IF(COUNTIF($Q1217:$AB1217, "X")=0, "", IFERROR(INDEX('Intro &amp; Setup'!$T$17:$T$28, MATCH(INDEX($Q$10:$AB$10, $AC1217, MATCH("X", $Q1217:$AB1217, 0)), 'Intro &amp; Setup'!$AA$17:$AA$28, 0)), ""))</f>
        <v/>
      </c>
      <c r="AG1217" s="84" t="str">
        <f t="shared" si="177"/>
        <v/>
      </c>
      <c r="AI1217" s="36">
        <f t="shared" si="178"/>
        <v>0</v>
      </c>
      <c r="AK1217" s="36" t="str">
        <f t="shared" si="179"/>
        <v/>
      </c>
    </row>
    <row r="1218" spans="1:37" x14ac:dyDescent="0.25">
      <c r="A1218" s="34"/>
      <c r="B1218" s="55"/>
      <c r="C1218" s="56"/>
      <c r="D1218" s="56"/>
      <c r="E1218" s="56"/>
      <c r="F1218" s="56"/>
      <c r="G1218" s="57"/>
      <c r="H1218" s="57"/>
      <c r="I1218" s="58"/>
      <c r="J1218" s="34"/>
      <c r="L1218" s="36" t="str">
        <f>IF($B1218="", "", IFERROR(FIND(Campaigns!$Q$4, $B1218), ""))</f>
        <v/>
      </c>
      <c r="M1218" s="73" t="str">
        <f t="shared" si="174"/>
        <v/>
      </c>
      <c r="N1218" s="74" t="str">
        <f t="shared" si="175"/>
        <v/>
      </c>
      <c r="O1218" s="22" t="str">
        <f t="shared" si="176"/>
        <v/>
      </c>
      <c r="Q1218" s="20" t="str">
        <f t="shared" si="182"/>
        <v/>
      </c>
      <c r="R1218" s="21" t="str">
        <f t="shared" si="181"/>
        <v/>
      </c>
      <c r="S1218" s="21" t="str">
        <f t="shared" si="181"/>
        <v/>
      </c>
      <c r="T1218" s="21" t="str">
        <f t="shared" si="181"/>
        <v/>
      </c>
      <c r="U1218" s="21" t="str">
        <f t="shared" si="181"/>
        <v/>
      </c>
      <c r="V1218" s="21" t="str">
        <f t="shared" si="181"/>
        <v/>
      </c>
      <c r="W1218" s="21" t="str">
        <f t="shared" si="181"/>
        <v/>
      </c>
      <c r="X1218" s="21" t="str">
        <f t="shared" si="181"/>
        <v/>
      </c>
      <c r="Y1218" s="21" t="str">
        <f t="shared" si="181"/>
        <v/>
      </c>
      <c r="Z1218" s="21" t="str">
        <f t="shared" si="181"/>
        <v/>
      </c>
      <c r="AA1218" s="21" t="str">
        <f t="shared" si="181"/>
        <v/>
      </c>
      <c r="AB1218" s="38" t="str">
        <f t="shared" si="181"/>
        <v/>
      </c>
      <c r="AD1218" s="36" t="str">
        <f>IF($N1218="", "", IFERROR(INDEX(Campaigns!$D$11:$D$380, MATCH($N1218, Campaigns!$E$11:$E$380, 0)), ""))</f>
        <v/>
      </c>
      <c r="AE1218" s="38" t="str">
        <f>IF(COUNTIF($Q1218:$AB1218, "X")=0, "", IFERROR(INDEX('Intro &amp; Setup'!$T$17:$T$28, MATCH(INDEX($Q$10:$AB$10, $AC1218, MATCH("X", $Q1218:$AB1218, 0)), 'Intro &amp; Setup'!$AA$17:$AA$28, 0)), ""))</f>
        <v/>
      </c>
      <c r="AG1218" s="84" t="str">
        <f t="shared" si="177"/>
        <v/>
      </c>
      <c r="AI1218" s="36">
        <f t="shared" si="178"/>
        <v>0</v>
      </c>
      <c r="AK1218" s="36" t="str">
        <f t="shared" si="179"/>
        <v/>
      </c>
    </row>
    <row r="1219" spans="1:37" x14ac:dyDescent="0.25">
      <c r="A1219" s="34"/>
      <c r="B1219" s="55"/>
      <c r="C1219" s="56"/>
      <c r="D1219" s="56"/>
      <c r="E1219" s="56"/>
      <c r="F1219" s="56"/>
      <c r="G1219" s="57"/>
      <c r="H1219" s="57"/>
      <c r="I1219" s="58"/>
      <c r="J1219" s="34"/>
      <c r="L1219" s="36" t="str">
        <f>IF($B1219="", "", IFERROR(FIND(Campaigns!$Q$4, $B1219), ""))</f>
        <v/>
      </c>
      <c r="M1219" s="73" t="str">
        <f t="shared" si="174"/>
        <v/>
      </c>
      <c r="N1219" s="74" t="str">
        <f t="shared" si="175"/>
        <v/>
      </c>
      <c r="O1219" s="22" t="str">
        <f t="shared" si="176"/>
        <v/>
      </c>
      <c r="Q1219" s="20" t="str">
        <f t="shared" si="182"/>
        <v/>
      </c>
      <c r="R1219" s="21" t="str">
        <f t="shared" si="181"/>
        <v/>
      </c>
      <c r="S1219" s="21" t="str">
        <f t="shared" si="181"/>
        <v/>
      </c>
      <c r="T1219" s="21" t="str">
        <f t="shared" si="181"/>
        <v/>
      </c>
      <c r="U1219" s="21" t="str">
        <f t="shared" si="181"/>
        <v/>
      </c>
      <c r="V1219" s="21" t="str">
        <f t="shared" si="181"/>
        <v/>
      </c>
      <c r="W1219" s="21" t="str">
        <f t="shared" si="181"/>
        <v/>
      </c>
      <c r="X1219" s="21" t="str">
        <f t="shared" si="181"/>
        <v/>
      </c>
      <c r="Y1219" s="21" t="str">
        <f t="shared" si="181"/>
        <v/>
      </c>
      <c r="Z1219" s="21" t="str">
        <f t="shared" si="181"/>
        <v/>
      </c>
      <c r="AA1219" s="21" t="str">
        <f t="shared" si="181"/>
        <v/>
      </c>
      <c r="AB1219" s="38" t="str">
        <f t="shared" si="181"/>
        <v/>
      </c>
      <c r="AD1219" s="36" t="str">
        <f>IF($N1219="", "", IFERROR(INDEX(Campaigns!$D$11:$D$380, MATCH($N1219, Campaigns!$E$11:$E$380, 0)), ""))</f>
        <v/>
      </c>
      <c r="AE1219" s="38" t="str">
        <f>IF(COUNTIF($Q1219:$AB1219, "X")=0, "", IFERROR(INDEX('Intro &amp; Setup'!$T$17:$T$28, MATCH(INDEX($Q$10:$AB$10, $AC1219, MATCH("X", $Q1219:$AB1219, 0)), 'Intro &amp; Setup'!$AA$17:$AA$28, 0)), ""))</f>
        <v/>
      </c>
      <c r="AG1219" s="84" t="str">
        <f t="shared" si="177"/>
        <v/>
      </c>
      <c r="AI1219" s="36">
        <f t="shared" si="178"/>
        <v>0</v>
      </c>
      <c r="AK1219" s="36" t="str">
        <f t="shared" si="179"/>
        <v/>
      </c>
    </row>
    <row r="1220" spans="1:37" x14ac:dyDescent="0.25">
      <c r="A1220" s="34"/>
      <c r="B1220" s="55"/>
      <c r="C1220" s="56"/>
      <c r="D1220" s="56"/>
      <c r="E1220" s="56"/>
      <c r="F1220" s="56"/>
      <c r="G1220" s="57"/>
      <c r="H1220" s="57"/>
      <c r="I1220" s="58"/>
      <c r="J1220" s="34"/>
      <c r="L1220" s="36" t="str">
        <f>IF($B1220="", "", IFERROR(FIND(Campaigns!$Q$4, $B1220), ""))</f>
        <v/>
      </c>
      <c r="M1220" s="73" t="str">
        <f t="shared" si="174"/>
        <v/>
      </c>
      <c r="N1220" s="74" t="str">
        <f t="shared" si="175"/>
        <v/>
      </c>
      <c r="O1220" s="22" t="str">
        <f t="shared" si="176"/>
        <v/>
      </c>
      <c r="Q1220" s="20" t="str">
        <f t="shared" si="182"/>
        <v/>
      </c>
      <c r="R1220" s="21" t="str">
        <f t="shared" si="181"/>
        <v/>
      </c>
      <c r="S1220" s="21" t="str">
        <f t="shared" si="181"/>
        <v/>
      </c>
      <c r="T1220" s="21" t="str">
        <f t="shared" si="181"/>
        <v/>
      </c>
      <c r="U1220" s="21" t="str">
        <f t="shared" si="181"/>
        <v/>
      </c>
      <c r="V1220" s="21" t="str">
        <f t="shared" si="181"/>
        <v/>
      </c>
      <c r="W1220" s="21" t="str">
        <f t="shared" si="181"/>
        <v/>
      </c>
      <c r="X1220" s="21" t="str">
        <f t="shared" si="181"/>
        <v/>
      </c>
      <c r="Y1220" s="21" t="str">
        <f t="shared" si="181"/>
        <v/>
      </c>
      <c r="Z1220" s="21" t="str">
        <f t="shared" si="181"/>
        <v/>
      </c>
      <c r="AA1220" s="21" t="str">
        <f t="shared" si="181"/>
        <v/>
      </c>
      <c r="AB1220" s="38" t="str">
        <f t="shared" si="181"/>
        <v/>
      </c>
      <c r="AD1220" s="36" t="str">
        <f>IF($N1220="", "", IFERROR(INDEX(Campaigns!$D$11:$D$380, MATCH($N1220, Campaigns!$E$11:$E$380, 0)), ""))</f>
        <v/>
      </c>
      <c r="AE1220" s="38" t="str">
        <f>IF(COUNTIF($Q1220:$AB1220, "X")=0, "", IFERROR(INDEX('Intro &amp; Setup'!$T$17:$T$28, MATCH(INDEX($Q$10:$AB$10, $AC1220, MATCH("X", $Q1220:$AB1220, 0)), 'Intro &amp; Setup'!$AA$17:$AA$28, 0)), ""))</f>
        <v/>
      </c>
      <c r="AG1220" s="84" t="str">
        <f t="shared" si="177"/>
        <v/>
      </c>
      <c r="AI1220" s="36">
        <f t="shared" si="178"/>
        <v>0</v>
      </c>
      <c r="AK1220" s="36" t="str">
        <f t="shared" si="179"/>
        <v/>
      </c>
    </row>
    <row r="1221" spans="1:37" x14ac:dyDescent="0.25">
      <c r="A1221" s="34"/>
      <c r="B1221" s="55"/>
      <c r="C1221" s="56"/>
      <c r="D1221" s="56"/>
      <c r="E1221" s="56"/>
      <c r="F1221" s="56"/>
      <c r="G1221" s="57"/>
      <c r="H1221" s="57"/>
      <c r="I1221" s="58"/>
      <c r="J1221" s="34"/>
      <c r="L1221" s="36" t="str">
        <f>IF($B1221="", "", IFERROR(FIND(Campaigns!$Q$4, $B1221), ""))</f>
        <v/>
      </c>
      <c r="M1221" s="73" t="str">
        <f t="shared" si="174"/>
        <v/>
      </c>
      <c r="N1221" s="74" t="str">
        <f t="shared" si="175"/>
        <v/>
      </c>
      <c r="O1221" s="22" t="str">
        <f t="shared" si="176"/>
        <v/>
      </c>
      <c r="Q1221" s="20" t="str">
        <f t="shared" si="182"/>
        <v/>
      </c>
      <c r="R1221" s="21" t="str">
        <f t="shared" si="181"/>
        <v/>
      </c>
      <c r="S1221" s="21" t="str">
        <f t="shared" si="181"/>
        <v/>
      </c>
      <c r="T1221" s="21" t="str">
        <f t="shared" si="181"/>
        <v/>
      </c>
      <c r="U1221" s="21" t="str">
        <f t="shared" si="181"/>
        <v/>
      </c>
      <c r="V1221" s="21" t="str">
        <f t="shared" si="181"/>
        <v/>
      </c>
      <c r="W1221" s="21" t="str">
        <f t="shared" si="181"/>
        <v/>
      </c>
      <c r="X1221" s="21" t="str">
        <f t="shared" si="181"/>
        <v/>
      </c>
      <c r="Y1221" s="21" t="str">
        <f t="shared" si="181"/>
        <v/>
      </c>
      <c r="Z1221" s="21" t="str">
        <f t="shared" ref="R1221:AB1244" si="183">IFERROR(IF(Z$10="", "", IF(LEFT($O1221, Z$8)=Z$10, "X", "")), "")</f>
        <v/>
      </c>
      <c r="AA1221" s="21" t="str">
        <f t="shared" si="183"/>
        <v/>
      </c>
      <c r="AB1221" s="38" t="str">
        <f t="shared" si="183"/>
        <v/>
      </c>
      <c r="AD1221" s="36" t="str">
        <f>IF($N1221="", "", IFERROR(INDEX(Campaigns!$D$11:$D$380, MATCH($N1221, Campaigns!$E$11:$E$380, 0)), ""))</f>
        <v/>
      </c>
      <c r="AE1221" s="38" t="str">
        <f>IF(COUNTIF($Q1221:$AB1221, "X")=0, "", IFERROR(INDEX('Intro &amp; Setup'!$T$17:$T$28, MATCH(INDEX($Q$10:$AB$10, $AC1221, MATCH("X", $Q1221:$AB1221, 0)), 'Intro &amp; Setup'!$AA$17:$AA$28, 0)), ""))</f>
        <v/>
      </c>
      <c r="AG1221" s="84" t="str">
        <f t="shared" si="177"/>
        <v/>
      </c>
      <c r="AI1221" s="36">
        <f t="shared" si="178"/>
        <v>0</v>
      </c>
      <c r="AK1221" s="36" t="str">
        <f t="shared" si="179"/>
        <v/>
      </c>
    </row>
    <row r="1222" spans="1:37" x14ac:dyDescent="0.25">
      <c r="A1222" s="34"/>
      <c r="B1222" s="55"/>
      <c r="C1222" s="56"/>
      <c r="D1222" s="56"/>
      <c r="E1222" s="56"/>
      <c r="F1222" s="56"/>
      <c r="G1222" s="57"/>
      <c r="H1222" s="57"/>
      <c r="I1222" s="58"/>
      <c r="J1222" s="34"/>
      <c r="L1222" s="36" t="str">
        <f>IF($B1222="", "", IFERROR(FIND(Campaigns!$Q$4, $B1222), ""))</f>
        <v/>
      </c>
      <c r="M1222" s="73" t="str">
        <f t="shared" si="174"/>
        <v/>
      </c>
      <c r="N1222" s="74" t="str">
        <f t="shared" si="175"/>
        <v/>
      </c>
      <c r="O1222" s="22" t="str">
        <f t="shared" si="176"/>
        <v/>
      </c>
      <c r="Q1222" s="20" t="str">
        <f t="shared" si="182"/>
        <v/>
      </c>
      <c r="R1222" s="21" t="str">
        <f t="shared" si="183"/>
        <v/>
      </c>
      <c r="S1222" s="21" t="str">
        <f t="shared" si="183"/>
        <v/>
      </c>
      <c r="T1222" s="21" t="str">
        <f t="shared" si="183"/>
        <v/>
      </c>
      <c r="U1222" s="21" t="str">
        <f t="shared" si="183"/>
        <v/>
      </c>
      <c r="V1222" s="21" t="str">
        <f t="shared" si="183"/>
        <v/>
      </c>
      <c r="W1222" s="21" t="str">
        <f t="shared" si="183"/>
        <v/>
      </c>
      <c r="X1222" s="21" t="str">
        <f t="shared" si="183"/>
        <v/>
      </c>
      <c r="Y1222" s="21" t="str">
        <f t="shared" si="183"/>
        <v/>
      </c>
      <c r="Z1222" s="21" t="str">
        <f t="shared" si="183"/>
        <v/>
      </c>
      <c r="AA1222" s="21" t="str">
        <f t="shared" si="183"/>
        <v/>
      </c>
      <c r="AB1222" s="38" t="str">
        <f t="shared" si="183"/>
        <v/>
      </c>
      <c r="AD1222" s="36" t="str">
        <f>IF($N1222="", "", IFERROR(INDEX(Campaigns!$D$11:$D$380, MATCH($N1222, Campaigns!$E$11:$E$380, 0)), ""))</f>
        <v/>
      </c>
      <c r="AE1222" s="38" t="str">
        <f>IF(COUNTIF($Q1222:$AB1222, "X")=0, "", IFERROR(INDEX('Intro &amp; Setup'!$T$17:$T$28, MATCH(INDEX($Q$10:$AB$10, $AC1222, MATCH("X", $Q1222:$AB1222, 0)), 'Intro &amp; Setup'!$AA$17:$AA$28, 0)), ""))</f>
        <v/>
      </c>
      <c r="AG1222" s="84" t="str">
        <f t="shared" si="177"/>
        <v/>
      </c>
      <c r="AI1222" s="36">
        <f t="shared" si="178"/>
        <v>0</v>
      </c>
      <c r="AK1222" s="36" t="str">
        <f t="shared" si="179"/>
        <v/>
      </c>
    </row>
    <row r="1223" spans="1:37" x14ac:dyDescent="0.25">
      <c r="A1223" s="34"/>
      <c r="B1223" s="55"/>
      <c r="C1223" s="56"/>
      <c r="D1223" s="56"/>
      <c r="E1223" s="56"/>
      <c r="F1223" s="56"/>
      <c r="G1223" s="57"/>
      <c r="H1223" s="57"/>
      <c r="I1223" s="58"/>
      <c r="J1223" s="34"/>
      <c r="L1223" s="36" t="str">
        <f>IF($B1223="", "", IFERROR(FIND(Campaigns!$Q$4, $B1223), ""))</f>
        <v/>
      </c>
      <c r="M1223" s="73" t="str">
        <f t="shared" si="174"/>
        <v/>
      </c>
      <c r="N1223" s="74" t="str">
        <f t="shared" si="175"/>
        <v/>
      </c>
      <c r="O1223" s="22" t="str">
        <f t="shared" si="176"/>
        <v/>
      </c>
      <c r="Q1223" s="20" t="str">
        <f t="shared" si="182"/>
        <v/>
      </c>
      <c r="R1223" s="21" t="str">
        <f t="shared" si="183"/>
        <v/>
      </c>
      <c r="S1223" s="21" t="str">
        <f t="shared" si="183"/>
        <v/>
      </c>
      <c r="T1223" s="21" t="str">
        <f t="shared" si="183"/>
        <v/>
      </c>
      <c r="U1223" s="21" t="str">
        <f t="shared" si="183"/>
        <v/>
      </c>
      <c r="V1223" s="21" t="str">
        <f t="shared" si="183"/>
        <v/>
      </c>
      <c r="W1223" s="21" t="str">
        <f t="shared" si="183"/>
        <v/>
      </c>
      <c r="X1223" s="21" t="str">
        <f t="shared" si="183"/>
        <v/>
      </c>
      <c r="Y1223" s="21" t="str">
        <f t="shared" si="183"/>
        <v/>
      </c>
      <c r="Z1223" s="21" t="str">
        <f t="shared" si="183"/>
        <v/>
      </c>
      <c r="AA1223" s="21" t="str">
        <f t="shared" si="183"/>
        <v/>
      </c>
      <c r="AB1223" s="38" t="str">
        <f t="shared" si="183"/>
        <v/>
      </c>
      <c r="AD1223" s="36" t="str">
        <f>IF($N1223="", "", IFERROR(INDEX(Campaigns!$D$11:$D$380, MATCH($N1223, Campaigns!$E$11:$E$380, 0)), ""))</f>
        <v/>
      </c>
      <c r="AE1223" s="38" t="str">
        <f>IF(COUNTIF($Q1223:$AB1223, "X")=0, "", IFERROR(INDEX('Intro &amp; Setup'!$T$17:$T$28, MATCH(INDEX($Q$10:$AB$10, $AC1223, MATCH("X", $Q1223:$AB1223, 0)), 'Intro &amp; Setup'!$AA$17:$AA$28, 0)), ""))</f>
        <v/>
      </c>
      <c r="AG1223" s="84" t="str">
        <f t="shared" si="177"/>
        <v/>
      </c>
      <c r="AI1223" s="36">
        <f t="shared" si="178"/>
        <v>0</v>
      </c>
      <c r="AK1223" s="36" t="str">
        <f t="shared" si="179"/>
        <v/>
      </c>
    </row>
    <row r="1224" spans="1:37" x14ac:dyDescent="0.25">
      <c r="A1224" s="34"/>
      <c r="B1224" s="55"/>
      <c r="C1224" s="56"/>
      <c r="D1224" s="56"/>
      <c r="E1224" s="56"/>
      <c r="F1224" s="56"/>
      <c r="G1224" s="57"/>
      <c r="H1224" s="57"/>
      <c r="I1224" s="58"/>
      <c r="J1224" s="34"/>
      <c r="L1224" s="36" t="str">
        <f>IF($B1224="", "", IFERROR(FIND(Campaigns!$Q$4, $B1224), ""))</f>
        <v/>
      </c>
      <c r="M1224" s="73" t="str">
        <f t="shared" si="174"/>
        <v/>
      </c>
      <c r="N1224" s="74" t="str">
        <f t="shared" si="175"/>
        <v/>
      </c>
      <c r="O1224" s="22" t="str">
        <f t="shared" si="176"/>
        <v/>
      </c>
      <c r="Q1224" s="20" t="str">
        <f t="shared" si="182"/>
        <v/>
      </c>
      <c r="R1224" s="21" t="str">
        <f t="shared" si="183"/>
        <v/>
      </c>
      <c r="S1224" s="21" t="str">
        <f t="shared" si="183"/>
        <v/>
      </c>
      <c r="T1224" s="21" t="str">
        <f t="shared" si="183"/>
        <v/>
      </c>
      <c r="U1224" s="21" t="str">
        <f t="shared" si="183"/>
        <v/>
      </c>
      <c r="V1224" s="21" t="str">
        <f t="shared" si="183"/>
        <v/>
      </c>
      <c r="W1224" s="21" t="str">
        <f t="shared" si="183"/>
        <v/>
      </c>
      <c r="X1224" s="21" t="str">
        <f t="shared" si="183"/>
        <v/>
      </c>
      <c r="Y1224" s="21" t="str">
        <f t="shared" si="183"/>
        <v/>
      </c>
      <c r="Z1224" s="21" t="str">
        <f t="shared" si="183"/>
        <v/>
      </c>
      <c r="AA1224" s="21" t="str">
        <f t="shared" si="183"/>
        <v/>
      </c>
      <c r="AB1224" s="38" t="str">
        <f t="shared" si="183"/>
        <v/>
      </c>
      <c r="AD1224" s="36" t="str">
        <f>IF($N1224="", "", IFERROR(INDEX(Campaigns!$D$11:$D$380, MATCH($N1224, Campaigns!$E$11:$E$380, 0)), ""))</f>
        <v/>
      </c>
      <c r="AE1224" s="38" t="str">
        <f>IF(COUNTIF($Q1224:$AB1224, "X")=0, "", IFERROR(INDEX('Intro &amp; Setup'!$T$17:$T$28, MATCH(INDEX($Q$10:$AB$10, $AC1224, MATCH("X", $Q1224:$AB1224, 0)), 'Intro &amp; Setup'!$AA$17:$AA$28, 0)), ""))</f>
        <v/>
      </c>
      <c r="AG1224" s="84" t="str">
        <f t="shared" si="177"/>
        <v/>
      </c>
      <c r="AI1224" s="36">
        <f t="shared" si="178"/>
        <v>0</v>
      </c>
      <c r="AK1224" s="36" t="str">
        <f t="shared" si="179"/>
        <v/>
      </c>
    </row>
    <row r="1225" spans="1:37" x14ac:dyDescent="0.25">
      <c r="A1225" s="34"/>
      <c r="B1225" s="55"/>
      <c r="C1225" s="56"/>
      <c r="D1225" s="56"/>
      <c r="E1225" s="56"/>
      <c r="F1225" s="56"/>
      <c r="G1225" s="57"/>
      <c r="H1225" s="57"/>
      <c r="I1225" s="58"/>
      <c r="J1225" s="34"/>
      <c r="L1225" s="36" t="str">
        <f>IF($B1225="", "", IFERROR(FIND(Campaigns!$Q$4, $B1225), ""))</f>
        <v/>
      </c>
      <c r="M1225" s="73" t="str">
        <f t="shared" si="174"/>
        <v/>
      </c>
      <c r="N1225" s="74" t="str">
        <f t="shared" si="175"/>
        <v/>
      </c>
      <c r="O1225" s="22" t="str">
        <f t="shared" si="176"/>
        <v/>
      </c>
      <c r="Q1225" s="20" t="str">
        <f t="shared" si="182"/>
        <v/>
      </c>
      <c r="R1225" s="21" t="str">
        <f t="shared" si="183"/>
        <v/>
      </c>
      <c r="S1225" s="21" t="str">
        <f t="shared" si="183"/>
        <v/>
      </c>
      <c r="T1225" s="21" t="str">
        <f t="shared" si="183"/>
        <v/>
      </c>
      <c r="U1225" s="21" t="str">
        <f t="shared" si="183"/>
        <v/>
      </c>
      <c r="V1225" s="21" t="str">
        <f t="shared" si="183"/>
        <v/>
      </c>
      <c r="W1225" s="21" t="str">
        <f t="shared" si="183"/>
        <v/>
      </c>
      <c r="X1225" s="21" t="str">
        <f t="shared" si="183"/>
        <v/>
      </c>
      <c r="Y1225" s="21" t="str">
        <f t="shared" si="183"/>
        <v/>
      </c>
      <c r="Z1225" s="21" t="str">
        <f t="shared" si="183"/>
        <v/>
      </c>
      <c r="AA1225" s="21" t="str">
        <f t="shared" si="183"/>
        <v/>
      </c>
      <c r="AB1225" s="38" t="str">
        <f t="shared" si="183"/>
        <v/>
      </c>
      <c r="AD1225" s="36" t="str">
        <f>IF($N1225="", "", IFERROR(INDEX(Campaigns!$D$11:$D$380, MATCH($N1225, Campaigns!$E$11:$E$380, 0)), ""))</f>
        <v/>
      </c>
      <c r="AE1225" s="38" t="str">
        <f>IF(COUNTIF($Q1225:$AB1225, "X")=0, "", IFERROR(INDEX('Intro &amp; Setup'!$T$17:$T$28, MATCH(INDEX($Q$10:$AB$10, $AC1225, MATCH("X", $Q1225:$AB1225, 0)), 'Intro &amp; Setup'!$AA$17:$AA$28, 0)), ""))</f>
        <v/>
      </c>
      <c r="AG1225" s="84" t="str">
        <f t="shared" si="177"/>
        <v/>
      </c>
      <c r="AI1225" s="36">
        <f t="shared" si="178"/>
        <v>0</v>
      </c>
      <c r="AK1225" s="36" t="str">
        <f t="shared" si="179"/>
        <v/>
      </c>
    </row>
    <row r="1226" spans="1:37" x14ac:dyDescent="0.25">
      <c r="A1226" s="34"/>
      <c r="B1226" s="55"/>
      <c r="C1226" s="56"/>
      <c r="D1226" s="56"/>
      <c r="E1226" s="56"/>
      <c r="F1226" s="56"/>
      <c r="G1226" s="57"/>
      <c r="H1226" s="57"/>
      <c r="I1226" s="58"/>
      <c r="J1226" s="34"/>
      <c r="L1226" s="36" t="str">
        <f>IF($B1226="", "", IFERROR(FIND(Campaigns!$Q$4, $B1226), ""))</f>
        <v/>
      </c>
      <c r="M1226" s="73" t="str">
        <f t="shared" si="174"/>
        <v/>
      </c>
      <c r="N1226" s="74" t="str">
        <f t="shared" si="175"/>
        <v/>
      </c>
      <c r="O1226" s="22" t="str">
        <f t="shared" si="176"/>
        <v/>
      </c>
      <c r="Q1226" s="20" t="str">
        <f t="shared" si="182"/>
        <v/>
      </c>
      <c r="R1226" s="21" t="str">
        <f t="shared" si="183"/>
        <v/>
      </c>
      <c r="S1226" s="21" t="str">
        <f t="shared" si="183"/>
        <v/>
      </c>
      <c r="T1226" s="21" t="str">
        <f t="shared" si="183"/>
        <v/>
      </c>
      <c r="U1226" s="21" t="str">
        <f t="shared" si="183"/>
        <v/>
      </c>
      <c r="V1226" s="21" t="str">
        <f t="shared" si="183"/>
        <v/>
      </c>
      <c r="W1226" s="21" t="str">
        <f t="shared" si="183"/>
        <v/>
      </c>
      <c r="X1226" s="21" t="str">
        <f t="shared" si="183"/>
        <v/>
      </c>
      <c r="Y1226" s="21" t="str">
        <f t="shared" si="183"/>
        <v/>
      </c>
      <c r="Z1226" s="21" t="str">
        <f t="shared" si="183"/>
        <v/>
      </c>
      <c r="AA1226" s="21" t="str">
        <f t="shared" si="183"/>
        <v/>
      </c>
      <c r="AB1226" s="38" t="str">
        <f t="shared" si="183"/>
        <v/>
      </c>
      <c r="AD1226" s="36" t="str">
        <f>IF($N1226="", "", IFERROR(INDEX(Campaigns!$D$11:$D$380, MATCH($N1226, Campaigns!$E$11:$E$380, 0)), ""))</f>
        <v/>
      </c>
      <c r="AE1226" s="38" t="str">
        <f>IF(COUNTIF($Q1226:$AB1226, "X")=0, "", IFERROR(INDEX('Intro &amp; Setup'!$T$17:$T$28, MATCH(INDEX($Q$10:$AB$10, $AC1226, MATCH("X", $Q1226:$AB1226, 0)), 'Intro &amp; Setup'!$AA$17:$AA$28, 0)), ""))</f>
        <v/>
      </c>
      <c r="AG1226" s="84" t="str">
        <f t="shared" si="177"/>
        <v/>
      </c>
      <c r="AI1226" s="36">
        <f t="shared" si="178"/>
        <v>0</v>
      </c>
      <c r="AK1226" s="36" t="str">
        <f t="shared" si="179"/>
        <v/>
      </c>
    </row>
    <row r="1227" spans="1:37" x14ac:dyDescent="0.25">
      <c r="A1227" s="34"/>
      <c r="B1227" s="55"/>
      <c r="C1227" s="56"/>
      <c r="D1227" s="56"/>
      <c r="E1227" s="56"/>
      <c r="F1227" s="56"/>
      <c r="G1227" s="57"/>
      <c r="H1227" s="57"/>
      <c r="I1227" s="58"/>
      <c r="J1227" s="34"/>
      <c r="L1227" s="36" t="str">
        <f>IF($B1227="", "", IFERROR(FIND(Campaigns!$Q$4, $B1227), ""))</f>
        <v/>
      </c>
      <c r="M1227" s="73" t="str">
        <f t="shared" si="174"/>
        <v/>
      </c>
      <c r="N1227" s="74" t="str">
        <f t="shared" si="175"/>
        <v/>
      </c>
      <c r="O1227" s="22" t="str">
        <f t="shared" si="176"/>
        <v/>
      </c>
      <c r="Q1227" s="20" t="str">
        <f t="shared" si="182"/>
        <v/>
      </c>
      <c r="R1227" s="21" t="str">
        <f t="shared" si="183"/>
        <v/>
      </c>
      <c r="S1227" s="21" t="str">
        <f t="shared" si="183"/>
        <v/>
      </c>
      <c r="T1227" s="21" t="str">
        <f t="shared" si="183"/>
        <v/>
      </c>
      <c r="U1227" s="21" t="str">
        <f t="shared" si="183"/>
        <v/>
      </c>
      <c r="V1227" s="21" t="str">
        <f t="shared" si="183"/>
        <v/>
      </c>
      <c r="W1227" s="21" t="str">
        <f t="shared" si="183"/>
        <v/>
      </c>
      <c r="X1227" s="21" t="str">
        <f t="shared" si="183"/>
        <v/>
      </c>
      <c r="Y1227" s="21" t="str">
        <f t="shared" si="183"/>
        <v/>
      </c>
      <c r="Z1227" s="21" t="str">
        <f t="shared" si="183"/>
        <v/>
      </c>
      <c r="AA1227" s="21" t="str">
        <f t="shared" si="183"/>
        <v/>
      </c>
      <c r="AB1227" s="38" t="str">
        <f t="shared" si="183"/>
        <v/>
      </c>
      <c r="AD1227" s="36" t="str">
        <f>IF($N1227="", "", IFERROR(INDEX(Campaigns!$D$11:$D$380, MATCH($N1227, Campaigns!$E$11:$E$380, 0)), ""))</f>
        <v/>
      </c>
      <c r="AE1227" s="38" t="str">
        <f>IF(COUNTIF($Q1227:$AB1227, "X")=0, "", IFERROR(INDEX('Intro &amp; Setup'!$T$17:$T$28, MATCH(INDEX($Q$10:$AB$10, $AC1227, MATCH("X", $Q1227:$AB1227, 0)), 'Intro &amp; Setup'!$AA$17:$AA$28, 0)), ""))</f>
        <v/>
      </c>
      <c r="AG1227" s="84" t="str">
        <f t="shared" si="177"/>
        <v/>
      </c>
      <c r="AI1227" s="36">
        <f t="shared" si="178"/>
        <v>0</v>
      </c>
      <c r="AK1227" s="36" t="str">
        <f t="shared" si="179"/>
        <v/>
      </c>
    </row>
    <row r="1228" spans="1:37" x14ac:dyDescent="0.25">
      <c r="A1228" s="34"/>
      <c r="B1228" s="55"/>
      <c r="C1228" s="56"/>
      <c r="D1228" s="56"/>
      <c r="E1228" s="56"/>
      <c r="F1228" s="56"/>
      <c r="G1228" s="57"/>
      <c r="H1228" s="57"/>
      <c r="I1228" s="58"/>
      <c r="J1228" s="34"/>
      <c r="L1228" s="36" t="str">
        <f>IF($B1228="", "", IFERROR(FIND(Campaigns!$Q$4, $B1228), ""))</f>
        <v/>
      </c>
      <c r="M1228" s="73" t="str">
        <f t="shared" ref="M1228:M1291" si="184">IFERROR(REPLACE($B1228, 1, $L1228+$L$9-1, ""), "")</f>
        <v/>
      </c>
      <c r="N1228" s="74" t="str">
        <f t="shared" ref="N1228:N1291" si="185">IFERROR(LEFT($M1228, FIND("-", $M1228)-1), "")</f>
        <v/>
      </c>
      <c r="O1228" s="22" t="str">
        <f t="shared" ref="O1228:O1291" si="186">IFERROR(REPLACE($M1228, 1, FIND("-", $M1228), ""), "")</f>
        <v/>
      </c>
      <c r="Q1228" s="20" t="str">
        <f t="shared" si="182"/>
        <v/>
      </c>
      <c r="R1228" s="21" t="str">
        <f t="shared" si="183"/>
        <v/>
      </c>
      <c r="S1228" s="21" t="str">
        <f t="shared" si="183"/>
        <v/>
      </c>
      <c r="T1228" s="21" t="str">
        <f t="shared" si="183"/>
        <v/>
      </c>
      <c r="U1228" s="21" t="str">
        <f t="shared" si="183"/>
        <v/>
      </c>
      <c r="V1228" s="21" t="str">
        <f t="shared" si="183"/>
        <v/>
      </c>
      <c r="W1228" s="21" t="str">
        <f t="shared" si="183"/>
        <v/>
      </c>
      <c r="X1228" s="21" t="str">
        <f t="shared" si="183"/>
        <v/>
      </c>
      <c r="Y1228" s="21" t="str">
        <f t="shared" si="183"/>
        <v/>
      </c>
      <c r="Z1228" s="21" t="str">
        <f t="shared" si="183"/>
        <v/>
      </c>
      <c r="AA1228" s="21" t="str">
        <f t="shared" si="183"/>
        <v/>
      </c>
      <c r="AB1228" s="38" t="str">
        <f t="shared" si="183"/>
        <v/>
      </c>
      <c r="AD1228" s="36" t="str">
        <f>IF($N1228="", "", IFERROR(INDEX(Campaigns!$D$11:$D$380, MATCH($N1228, Campaigns!$E$11:$E$380, 0)), ""))</f>
        <v/>
      </c>
      <c r="AE1228" s="38" t="str">
        <f>IF(COUNTIF($Q1228:$AB1228, "X")=0, "", IFERROR(INDEX('Intro &amp; Setup'!$T$17:$T$28, MATCH(INDEX($Q$10:$AB$10, $AC1228, MATCH("X", $Q1228:$AB1228, 0)), 'Intro &amp; Setup'!$AA$17:$AA$28, 0)), ""))</f>
        <v/>
      </c>
      <c r="AG1228" s="84" t="str">
        <f t="shared" ref="AG1228:AG1291" si="187">IF(OR($AD1228="", $AE1228=""), "", _xlfn.CONCAT($AD1228, "-", $AE1228))</f>
        <v/>
      </c>
      <c r="AI1228" s="36">
        <f t="shared" ref="AI1228:AI1291" si="188">IF($AI$4=$AI$6, $C1228, IF($AI$4=$AI$7, $D1228, IF($AI$4=$AI$8, $F1228, "")))</f>
        <v>0</v>
      </c>
      <c r="AK1228" s="36" t="str">
        <f t="shared" ref="AK1228:AK1291" si="189">IF($AG1228="", "", "X")</f>
        <v/>
      </c>
    </row>
    <row r="1229" spans="1:37" x14ac:dyDescent="0.25">
      <c r="A1229" s="34"/>
      <c r="B1229" s="55"/>
      <c r="C1229" s="56"/>
      <c r="D1229" s="56"/>
      <c r="E1229" s="56"/>
      <c r="F1229" s="56"/>
      <c r="G1229" s="57"/>
      <c r="H1229" s="57"/>
      <c r="I1229" s="58"/>
      <c r="J1229" s="34"/>
      <c r="L1229" s="36" t="str">
        <f>IF($B1229="", "", IFERROR(FIND(Campaigns!$Q$4, $B1229), ""))</f>
        <v/>
      </c>
      <c r="M1229" s="73" t="str">
        <f t="shared" si="184"/>
        <v/>
      </c>
      <c r="N1229" s="74" t="str">
        <f t="shared" si="185"/>
        <v/>
      </c>
      <c r="O1229" s="22" t="str">
        <f t="shared" si="186"/>
        <v/>
      </c>
      <c r="Q1229" s="20" t="str">
        <f t="shared" si="182"/>
        <v/>
      </c>
      <c r="R1229" s="21" t="str">
        <f t="shared" si="183"/>
        <v/>
      </c>
      <c r="S1229" s="21" t="str">
        <f t="shared" si="183"/>
        <v/>
      </c>
      <c r="T1229" s="21" t="str">
        <f t="shared" si="183"/>
        <v/>
      </c>
      <c r="U1229" s="21" t="str">
        <f t="shared" si="183"/>
        <v/>
      </c>
      <c r="V1229" s="21" t="str">
        <f t="shared" si="183"/>
        <v/>
      </c>
      <c r="W1229" s="21" t="str">
        <f t="shared" si="183"/>
        <v/>
      </c>
      <c r="X1229" s="21" t="str">
        <f t="shared" si="183"/>
        <v/>
      </c>
      <c r="Y1229" s="21" t="str">
        <f t="shared" si="183"/>
        <v/>
      </c>
      <c r="Z1229" s="21" t="str">
        <f t="shared" si="183"/>
        <v/>
      </c>
      <c r="AA1229" s="21" t="str">
        <f t="shared" si="183"/>
        <v/>
      </c>
      <c r="AB1229" s="38" t="str">
        <f t="shared" si="183"/>
        <v/>
      </c>
      <c r="AD1229" s="36" t="str">
        <f>IF($N1229="", "", IFERROR(INDEX(Campaigns!$D$11:$D$380, MATCH($N1229, Campaigns!$E$11:$E$380, 0)), ""))</f>
        <v/>
      </c>
      <c r="AE1229" s="38" t="str">
        <f>IF(COUNTIF($Q1229:$AB1229, "X")=0, "", IFERROR(INDEX('Intro &amp; Setup'!$T$17:$T$28, MATCH(INDEX($Q$10:$AB$10, $AC1229, MATCH("X", $Q1229:$AB1229, 0)), 'Intro &amp; Setup'!$AA$17:$AA$28, 0)), ""))</f>
        <v/>
      </c>
      <c r="AG1229" s="84" t="str">
        <f t="shared" si="187"/>
        <v/>
      </c>
      <c r="AI1229" s="36">
        <f t="shared" si="188"/>
        <v>0</v>
      </c>
      <c r="AK1229" s="36" t="str">
        <f t="shared" si="189"/>
        <v/>
      </c>
    </row>
    <row r="1230" spans="1:37" x14ac:dyDescent="0.25">
      <c r="A1230" s="34"/>
      <c r="B1230" s="55"/>
      <c r="C1230" s="56"/>
      <c r="D1230" s="56"/>
      <c r="E1230" s="56"/>
      <c r="F1230" s="56"/>
      <c r="G1230" s="57"/>
      <c r="H1230" s="57"/>
      <c r="I1230" s="58"/>
      <c r="J1230" s="34"/>
      <c r="L1230" s="36" t="str">
        <f>IF($B1230="", "", IFERROR(FIND(Campaigns!$Q$4, $B1230), ""))</f>
        <v/>
      </c>
      <c r="M1230" s="73" t="str">
        <f t="shared" si="184"/>
        <v/>
      </c>
      <c r="N1230" s="74" t="str">
        <f t="shared" si="185"/>
        <v/>
      </c>
      <c r="O1230" s="22" t="str">
        <f t="shared" si="186"/>
        <v/>
      </c>
      <c r="Q1230" s="20" t="str">
        <f t="shared" si="182"/>
        <v/>
      </c>
      <c r="R1230" s="21" t="str">
        <f t="shared" si="183"/>
        <v/>
      </c>
      <c r="S1230" s="21" t="str">
        <f t="shared" si="183"/>
        <v/>
      </c>
      <c r="T1230" s="21" t="str">
        <f t="shared" si="183"/>
        <v/>
      </c>
      <c r="U1230" s="21" t="str">
        <f t="shared" si="183"/>
        <v/>
      </c>
      <c r="V1230" s="21" t="str">
        <f t="shared" si="183"/>
        <v/>
      </c>
      <c r="W1230" s="21" t="str">
        <f t="shared" si="183"/>
        <v/>
      </c>
      <c r="X1230" s="21" t="str">
        <f t="shared" si="183"/>
        <v/>
      </c>
      <c r="Y1230" s="21" t="str">
        <f t="shared" si="183"/>
        <v/>
      </c>
      <c r="Z1230" s="21" t="str">
        <f t="shared" si="183"/>
        <v/>
      </c>
      <c r="AA1230" s="21" t="str">
        <f t="shared" si="183"/>
        <v/>
      </c>
      <c r="AB1230" s="38" t="str">
        <f t="shared" si="183"/>
        <v/>
      </c>
      <c r="AD1230" s="36" t="str">
        <f>IF($N1230="", "", IFERROR(INDEX(Campaigns!$D$11:$D$380, MATCH($N1230, Campaigns!$E$11:$E$380, 0)), ""))</f>
        <v/>
      </c>
      <c r="AE1230" s="38" t="str">
        <f>IF(COUNTIF($Q1230:$AB1230, "X")=0, "", IFERROR(INDEX('Intro &amp; Setup'!$T$17:$T$28, MATCH(INDEX($Q$10:$AB$10, $AC1230, MATCH("X", $Q1230:$AB1230, 0)), 'Intro &amp; Setup'!$AA$17:$AA$28, 0)), ""))</f>
        <v/>
      </c>
      <c r="AG1230" s="84" t="str">
        <f t="shared" si="187"/>
        <v/>
      </c>
      <c r="AI1230" s="36">
        <f t="shared" si="188"/>
        <v>0</v>
      </c>
      <c r="AK1230" s="36" t="str">
        <f t="shared" si="189"/>
        <v/>
      </c>
    </row>
    <row r="1231" spans="1:37" x14ac:dyDescent="0.25">
      <c r="A1231" s="34"/>
      <c r="B1231" s="55"/>
      <c r="C1231" s="56"/>
      <c r="D1231" s="56"/>
      <c r="E1231" s="56"/>
      <c r="F1231" s="56"/>
      <c r="G1231" s="57"/>
      <c r="H1231" s="57"/>
      <c r="I1231" s="58"/>
      <c r="J1231" s="34"/>
      <c r="L1231" s="36" t="str">
        <f>IF($B1231="", "", IFERROR(FIND(Campaigns!$Q$4, $B1231), ""))</f>
        <v/>
      </c>
      <c r="M1231" s="73" t="str">
        <f t="shared" si="184"/>
        <v/>
      </c>
      <c r="N1231" s="74" t="str">
        <f t="shared" si="185"/>
        <v/>
      </c>
      <c r="O1231" s="22" t="str">
        <f t="shared" si="186"/>
        <v/>
      </c>
      <c r="Q1231" s="20" t="str">
        <f t="shared" si="182"/>
        <v/>
      </c>
      <c r="R1231" s="21" t="str">
        <f t="shared" si="183"/>
        <v/>
      </c>
      <c r="S1231" s="21" t="str">
        <f t="shared" si="183"/>
        <v/>
      </c>
      <c r="T1231" s="21" t="str">
        <f t="shared" si="183"/>
        <v/>
      </c>
      <c r="U1231" s="21" t="str">
        <f t="shared" si="183"/>
        <v/>
      </c>
      <c r="V1231" s="21" t="str">
        <f t="shared" si="183"/>
        <v/>
      </c>
      <c r="W1231" s="21" t="str">
        <f t="shared" si="183"/>
        <v/>
      </c>
      <c r="X1231" s="21" t="str">
        <f t="shared" si="183"/>
        <v/>
      </c>
      <c r="Y1231" s="21" t="str">
        <f t="shared" si="183"/>
        <v/>
      </c>
      <c r="Z1231" s="21" t="str">
        <f t="shared" si="183"/>
        <v/>
      </c>
      <c r="AA1231" s="21" t="str">
        <f t="shared" si="183"/>
        <v/>
      </c>
      <c r="AB1231" s="38" t="str">
        <f t="shared" si="183"/>
        <v/>
      </c>
      <c r="AD1231" s="36" t="str">
        <f>IF($N1231="", "", IFERROR(INDEX(Campaigns!$D$11:$D$380, MATCH($N1231, Campaigns!$E$11:$E$380, 0)), ""))</f>
        <v/>
      </c>
      <c r="AE1231" s="38" t="str">
        <f>IF(COUNTIF($Q1231:$AB1231, "X")=0, "", IFERROR(INDEX('Intro &amp; Setup'!$T$17:$T$28, MATCH(INDEX($Q$10:$AB$10, $AC1231, MATCH("X", $Q1231:$AB1231, 0)), 'Intro &amp; Setup'!$AA$17:$AA$28, 0)), ""))</f>
        <v/>
      </c>
      <c r="AG1231" s="84" t="str">
        <f t="shared" si="187"/>
        <v/>
      </c>
      <c r="AI1231" s="36">
        <f t="shared" si="188"/>
        <v>0</v>
      </c>
      <c r="AK1231" s="36" t="str">
        <f t="shared" si="189"/>
        <v/>
      </c>
    </row>
    <row r="1232" spans="1:37" x14ac:dyDescent="0.25">
      <c r="A1232" s="34"/>
      <c r="B1232" s="55"/>
      <c r="C1232" s="56"/>
      <c r="D1232" s="56"/>
      <c r="E1232" s="56"/>
      <c r="F1232" s="56"/>
      <c r="G1232" s="57"/>
      <c r="H1232" s="57"/>
      <c r="I1232" s="58"/>
      <c r="J1232" s="34"/>
      <c r="L1232" s="36" t="str">
        <f>IF($B1232="", "", IFERROR(FIND(Campaigns!$Q$4, $B1232), ""))</f>
        <v/>
      </c>
      <c r="M1232" s="73" t="str">
        <f t="shared" si="184"/>
        <v/>
      </c>
      <c r="N1232" s="74" t="str">
        <f t="shared" si="185"/>
        <v/>
      </c>
      <c r="O1232" s="22" t="str">
        <f t="shared" si="186"/>
        <v/>
      </c>
      <c r="Q1232" s="20" t="str">
        <f t="shared" si="182"/>
        <v/>
      </c>
      <c r="R1232" s="21" t="str">
        <f t="shared" si="183"/>
        <v/>
      </c>
      <c r="S1232" s="21" t="str">
        <f t="shared" si="183"/>
        <v/>
      </c>
      <c r="T1232" s="21" t="str">
        <f t="shared" si="183"/>
        <v/>
      </c>
      <c r="U1232" s="21" t="str">
        <f t="shared" si="183"/>
        <v/>
      </c>
      <c r="V1232" s="21" t="str">
        <f t="shared" si="183"/>
        <v/>
      </c>
      <c r="W1232" s="21" t="str">
        <f t="shared" si="183"/>
        <v/>
      </c>
      <c r="X1232" s="21" t="str">
        <f t="shared" si="183"/>
        <v/>
      </c>
      <c r="Y1232" s="21" t="str">
        <f t="shared" si="183"/>
        <v/>
      </c>
      <c r="Z1232" s="21" t="str">
        <f t="shared" si="183"/>
        <v/>
      </c>
      <c r="AA1232" s="21" t="str">
        <f t="shared" si="183"/>
        <v/>
      </c>
      <c r="AB1232" s="38" t="str">
        <f t="shared" si="183"/>
        <v/>
      </c>
      <c r="AD1232" s="36" t="str">
        <f>IF($N1232="", "", IFERROR(INDEX(Campaigns!$D$11:$D$380, MATCH($N1232, Campaigns!$E$11:$E$380, 0)), ""))</f>
        <v/>
      </c>
      <c r="AE1232" s="38" t="str">
        <f>IF(COUNTIF($Q1232:$AB1232, "X")=0, "", IFERROR(INDEX('Intro &amp; Setup'!$T$17:$T$28, MATCH(INDEX($Q$10:$AB$10, $AC1232, MATCH("X", $Q1232:$AB1232, 0)), 'Intro &amp; Setup'!$AA$17:$AA$28, 0)), ""))</f>
        <v/>
      </c>
      <c r="AG1232" s="84" t="str">
        <f t="shared" si="187"/>
        <v/>
      </c>
      <c r="AI1232" s="36">
        <f t="shared" si="188"/>
        <v>0</v>
      </c>
      <c r="AK1232" s="36" t="str">
        <f t="shared" si="189"/>
        <v/>
      </c>
    </row>
    <row r="1233" spans="1:37" x14ac:dyDescent="0.25">
      <c r="A1233" s="34"/>
      <c r="B1233" s="55"/>
      <c r="C1233" s="56"/>
      <c r="D1233" s="56"/>
      <c r="E1233" s="56"/>
      <c r="F1233" s="56"/>
      <c r="G1233" s="57"/>
      <c r="H1233" s="57"/>
      <c r="I1233" s="58"/>
      <c r="J1233" s="34"/>
      <c r="L1233" s="36" t="str">
        <f>IF($B1233="", "", IFERROR(FIND(Campaigns!$Q$4, $B1233), ""))</f>
        <v/>
      </c>
      <c r="M1233" s="73" t="str">
        <f t="shared" si="184"/>
        <v/>
      </c>
      <c r="N1233" s="74" t="str">
        <f t="shared" si="185"/>
        <v/>
      </c>
      <c r="O1233" s="22" t="str">
        <f t="shared" si="186"/>
        <v/>
      </c>
      <c r="Q1233" s="20" t="str">
        <f t="shared" si="182"/>
        <v/>
      </c>
      <c r="R1233" s="21" t="str">
        <f t="shared" si="183"/>
        <v/>
      </c>
      <c r="S1233" s="21" t="str">
        <f t="shared" si="183"/>
        <v/>
      </c>
      <c r="T1233" s="21" t="str">
        <f t="shared" si="183"/>
        <v/>
      </c>
      <c r="U1233" s="21" t="str">
        <f t="shared" si="183"/>
        <v/>
      </c>
      <c r="V1233" s="21" t="str">
        <f t="shared" si="183"/>
        <v/>
      </c>
      <c r="W1233" s="21" t="str">
        <f t="shared" si="183"/>
        <v/>
      </c>
      <c r="X1233" s="21" t="str">
        <f t="shared" si="183"/>
        <v/>
      </c>
      <c r="Y1233" s="21" t="str">
        <f t="shared" si="183"/>
        <v/>
      </c>
      <c r="Z1233" s="21" t="str">
        <f t="shared" si="183"/>
        <v/>
      </c>
      <c r="AA1233" s="21" t="str">
        <f t="shared" si="183"/>
        <v/>
      </c>
      <c r="AB1233" s="38" t="str">
        <f t="shared" si="183"/>
        <v/>
      </c>
      <c r="AD1233" s="36" t="str">
        <f>IF($N1233="", "", IFERROR(INDEX(Campaigns!$D$11:$D$380, MATCH($N1233, Campaigns!$E$11:$E$380, 0)), ""))</f>
        <v/>
      </c>
      <c r="AE1233" s="38" t="str">
        <f>IF(COUNTIF($Q1233:$AB1233, "X")=0, "", IFERROR(INDEX('Intro &amp; Setup'!$T$17:$T$28, MATCH(INDEX($Q$10:$AB$10, $AC1233, MATCH("X", $Q1233:$AB1233, 0)), 'Intro &amp; Setup'!$AA$17:$AA$28, 0)), ""))</f>
        <v/>
      </c>
      <c r="AG1233" s="84" t="str">
        <f t="shared" si="187"/>
        <v/>
      </c>
      <c r="AI1233" s="36">
        <f t="shared" si="188"/>
        <v>0</v>
      </c>
      <c r="AK1233" s="36" t="str">
        <f t="shared" si="189"/>
        <v/>
      </c>
    </row>
    <row r="1234" spans="1:37" x14ac:dyDescent="0.25">
      <c r="A1234" s="34"/>
      <c r="B1234" s="55"/>
      <c r="C1234" s="56"/>
      <c r="D1234" s="56"/>
      <c r="E1234" s="56"/>
      <c r="F1234" s="56"/>
      <c r="G1234" s="57"/>
      <c r="H1234" s="57"/>
      <c r="I1234" s="58"/>
      <c r="J1234" s="34"/>
      <c r="L1234" s="36" t="str">
        <f>IF($B1234="", "", IFERROR(FIND(Campaigns!$Q$4, $B1234), ""))</f>
        <v/>
      </c>
      <c r="M1234" s="73" t="str">
        <f t="shared" si="184"/>
        <v/>
      </c>
      <c r="N1234" s="74" t="str">
        <f t="shared" si="185"/>
        <v/>
      </c>
      <c r="O1234" s="22" t="str">
        <f t="shared" si="186"/>
        <v/>
      </c>
      <c r="Q1234" s="20" t="str">
        <f t="shared" si="182"/>
        <v/>
      </c>
      <c r="R1234" s="21" t="str">
        <f t="shared" si="183"/>
        <v/>
      </c>
      <c r="S1234" s="21" t="str">
        <f t="shared" si="183"/>
        <v/>
      </c>
      <c r="T1234" s="21" t="str">
        <f t="shared" si="183"/>
        <v/>
      </c>
      <c r="U1234" s="21" t="str">
        <f t="shared" si="183"/>
        <v/>
      </c>
      <c r="V1234" s="21" t="str">
        <f t="shared" si="183"/>
        <v/>
      </c>
      <c r="W1234" s="21" t="str">
        <f t="shared" si="183"/>
        <v/>
      </c>
      <c r="X1234" s="21" t="str">
        <f t="shared" si="183"/>
        <v/>
      </c>
      <c r="Y1234" s="21" t="str">
        <f t="shared" si="183"/>
        <v/>
      </c>
      <c r="Z1234" s="21" t="str">
        <f t="shared" si="183"/>
        <v/>
      </c>
      <c r="AA1234" s="21" t="str">
        <f t="shared" si="183"/>
        <v/>
      </c>
      <c r="AB1234" s="38" t="str">
        <f t="shared" si="183"/>
        <v/>
      </c>
      <c r="AD1234" s="36" t="str">
        <f>IF($N1234="", "", IFERROR(INDEX(Campaigns!$D$11:$D$380, MATCH($N1234, Campaigns!$E$11:$E$380, 0)), ""))</f>
        <v/>
      </c>
      <c r="AE1234" s="38" t="str">
        <f>IF(COUNTIF($Q1234:$AB1234, "X")=0, "", IFERROR(INDEX('Intro &amp; Setup'!$T$17:$T$28, MATCH(INDEX($Q$10:$AB$10, $AC1234, MATCH("X", $Q1234:$AB1234, 0)), 'Intro &amp; Setup'!$AA$17:$AA$28, 0)), ""))</f>
        <v/>
      </c>
      <c r="AG1234" s="84" t="str">
        <f t="shared" si="187"/>
        <v/>
      </c>
      <c r="AI1234" s="36">
        <f t="shared" si="188"/>
        <v>0</v>
      </c>
      <c r="AK1234" s="36" t="str">
        <f t="shared" si="189"/>
        <v/>
      </c>
    </row>
    <row r="1235" spans="1:37" x14ac:dyDescent="0.25">
      <c r="A1235" s="34"/>
      <c r="B1235" s="55"/>
      <c r="C1235" s="56"/>
      <c r="D1235" s="56"/>
      <c r="E1235" s="56"/>
      <c r="F1235" s="56"/>
      <c r="G1235" s="57"/>
      <c r="H1235" s="57"/>
      <c r="I1235" s="58"/>
      <c r="J1235" s="34"/>
      <c r="L1235" s="36" t="str">
        <f>IF($B1235="", "", IFERROR(FIND(Campaigns!$Q$4, $B1235), ""))</f>
        <v/>
      </c>
      <c r="M1235" s="73" t="str">
        <f t="shared" si="184"/>
        <v/>
      </c>
      <c r="N1235" s="74" t="str">
        <f t="shared" si="185"/>
        <v/>
      </c>
      <c r="O1235" s="22" t="str">
        <f t="shared" si="186"/>
        <v/>
      </c>
      <c r="Q1235" s="20" t="str">
        <f t="shared" si="182"/>
        <v/>
      </c>
      <c r="R1235" s="21" t="str">
        <f t="shared" si="183"/>
        <v/>
      </c>
      <c r="S1235" s="21" t="str">
        <f t="shared" si="183"/>
        <v/>
      </c>
      <c r="T1235" s="21" t="str">
        <f t="shared" si="183"/>
        <v/>
      </c>
      <c r="U1235" s="21" t="str">
        <f t="shared" si="183"/>
        <v/>
      </c>
      <c r="V1235" s="21" t="str">
        <f t="shared" si="183"/>
        <v/>
      </c>
      <c r="W1235" s="21" t="str">
        <f t="shared" si="183"/>
        <v/>
      </c>
      <c r="X1235" s="21" t="str">
        <f t="shared" si="183"/>
        <v/>
      </c>
      <c r="Y1235" s="21" t="str">
        <f t="shared" si="183"/>
        <v/>
      </c>
      <c r="Z1235" s="21" t="str">
        <f t="shared" si="183"/>
        <v/>
      </c>
      <c r="AA1235" s="21" t="str">
        <f t="shared" si="183"/>
        <v/>
      </c>
      <c r="AB1235" s="38" t="str">
        <f t="shared" si="183"/>
        <v/>
      </c>
      <c r="AD1235" s="36" t="str">
        <f>IF($N1235="", "", IFERROR(INDEX(Campaigns!$D$11:$D$380, MATCH($N1235, Campaigns!$E$11:$E$380, 0)), ""))</f>
        <v/>
      </c>
      <c r="AE1235" s="38" t="str">
        <f>IF(COUNTIF($Q1235:$AB1235, "X")=0, "", IFERROR(INDEX('Intro &amp; Setup'!$T$17:$T$28, MATCH(INDEX($Q$10:$AB$10, $AC1235, MATCH("X", $Q1235:$AB1235, 0)), 'Intro &amp; Setup'!$AA$17:$AA$28, 0)), ""))</f>
        <v/>
      </c>
      <c r="AG1235" s="84" t="str">
        <f t="shared" si="187"/>
        <v/>
      </c>
      <c r="AI1235" s="36">
        <f t="shared" si="188"/>
        <v>0</v>
      </c>
      <c r="AK1235" s="36" t="str">
        <f t="shared" si="189"/>
        <v/>
      </c>
    </row>
    <row r="1236" spans="1:37" x14ac:dyDescent="0.25">
      <c r="A1236" s="34"/>
      <c r="B1236" s="55"/>
      <c r="C1236" s="56"/>
      <c r="D1236" s="56"/>
      <c r="E1236" s="56"/>
      <c r="F1236" s="56"/>
      <c r="G1236" s="57"/>
      <c r="H1236" s="57"/>
      <c r="I1236" s="58"/>
      <c r="J1236" s="34"/>
      <c r="L1236" s="36" t="str">
        <f>IF($B1236="", "", IFERROR(FIND(Campaigns!$Q$4, $B1236), ""))</f>
        <v/>
      </c>
      <c r="M1236" s="73" t="str">
        <f t="shared" si="184"/>
        <v/>
      </c>
      <c r="N1236" s="74" t="str">
        <f t="shared" si="185"/>
        <v/>
      </c>
      <c r="O1236" s="22" t="str">
        <f t="shared" si="186"/>
        <v/>
      </c>
      <c r="Q1236" s="20" t="str">
        <f t="shared" si="182"/>
        <v/>
      </c>
      <c r="R1236" s="21" t="str">
        <f t="shared" si="183"/>
        <v/>
      </c>
      <c r="S1236" s="21" t="str">
        <f t="shared" si="183"/>
        <v/>
      </c>
      <c r="T1236" s="21" t="str">
        <f t="shared" si="183"/>
        <v/>
      </c>
      <c r="U1236" s="21" t="str">
        <f t="shared" si="183"/>
        <v/>
      </c>
      <c r="V1236" s="21" t="str">
        <f t="shared" si="183"/>
        <v/>
      </c>
      <c r="W1236" s="21" t="str">
        <f t="shared" si="183"/>
        <v/>
      </c>
      <c r="X1236" s="21" t="str">
        <f t="shared" si="183"/>
        <v/>
      </c>
      <c r="Y1236" s="21" t="str">
        <f t="shared" si="183"/>
        <v/>
      </c>
      <c r="Z1236" s="21" t="str">
        <f t="shared" si="183"/>
        <v/>
      </c>
      <c r="AA1236" s="21" t="str">
        <f t="shared" si="183"/>
        <v/>
      </c>
      <c r="AB1236" s="38" t="str">
        <f t="shared" si="183"/>
        <v/>
      </c>
      <c r="AD1236" s="36" t="str">
        <f>IF($N1236="", "", IFERROR(INDEX(Campaigns!$D$11:$D$380, MATCH($N1236, Campaigns!$E$11:$E$380, 0)), ""))</f>
        <v/>
      </c>
      <c r="AE1236" s="38" t="str">
        <f>IF(COUNTIF($Q1236:$AB1236, "X")=0, "", IFERROR(INDEX('Intro &amp; Setup'!$T$17:$T$28, MATCH(INDEX($Q$10:$AB$10, $AC1236, MATCH("X", $Q1236:$AB1236, 0)), 'Intro &amp; Setup'!$AA$17:$AA$28, 0)), ""))</f>
        <v/>
      </c>
      <c r="AG1236" s="84" t="str">
        <f t="shared" si="187"/>
        <v/>
      </c>
      <c r="AI1236" s="36">
        <f t="shared" si="188"/>
        <v>0</v>
      </c>
      <c r="AK1236" s="36" t="str">
        <f t="shared" si="189"/>
        <v/>
      </c>
    </row>
    <row r="1237" spans="1:37" x14ac:dyDescent="0.25">
      <c r="A1237" s="34"/>
      <c r="B1237" s="55"/>
      <c r="C1237" s="56"/>
      <c r="D1237" s="56"/>
      <c r="E1237" s="56"/>
      <c r="F1237" s="56"/>
      <c r="G1237" s="57"/>
      <c r="H1237" s="57"/>
      <c r="I1237" s="58"/>
      <c r="J1237" s="34"/>
      <c r="L1237" s="36" t="str">
        <f>IF($B1237="", "", IFERROR(FIND(Campaigns!$Q$4, $B1237), ""))</f>
        <v/>
      </c>
      <c r="M1237" s="73" t="str">
        <f t="shared" si="184"/>
        <v/>
      </c>
      <c r="N1237" s="74" t="str">
        <f t="shared" si="185"/>
        <v/>
      </c>
      <c r="O1237" s="22" t="str">
        <f t="shared" si="186"/>
        <v/>
      </c>
      <c r="Q1237" s="20" t="str">
        <f t="shared" si="182"/>
        <v/>
      </c>
      <c r="R1237" s="21" t="str">
        <f t="shared" si="183"/>
        <v/>
      </c>
      <c r="S1237" s="21" t="str">
        <f t="shared" si="183"/>
        <v/>
      </c>
      <c r="T1237" s="21" t="str">
        <f t="shared" si="183"/>
        <v/>
      </c>
      <c r="U1237" s="21" t="str">
        <f t="shared" si="183"/>
        <v/>
      </c>
      <c r="V1237" s="21" t="str">
        <f t="shared" si="183"/>
        <v/>
      </c>
      <c r="W1237" s="21" t="str">
        <f t="shared" si="183"/>
        <v/>
      </c>
      <c r="X1237" s="21" t="str">
        <f t="shared" si="183"/>
        <v/>
      </c>
      <c r="Y1237" s="21" t="str">
        <f t="shared" si="183"/>
        <v/>
      </c>
      <c r="Z1237" s="21" t="str">
        <f t="shared" si="183"/>
        <v/>
      </c>
      <c r="AA1237" s="21" t="str">
        <f t="shared" si="183"/>
        <v/>
      </c>
      <c r="AB1237" s="38" t="str">
        <f t="shared" si="183"/>
        <v/>
      </c>
      <c r="AD1237" s="36" t="str">
        <f>IF($N1237="", "", IFERROR(INDEX(Campaigns!$D$11:$D$380, MATCH($N1237, Campaigns!$E$11:$E$380, 0)), ""))</f>
        <v/>
      </c>
      <c r="AE1237" s="38" t="str">
        <f>IF(COUNTIF($Q1237:$AB1237, "X")=0, "", IFERROR(INDEX('Intro &amp; Setup'!$T$17:$T$28, MATCH(INDEX($Q$10:$AB$10, $AC1237, MATCH("X", $Q1237:$AB1237, 0)), 'Intro &amp; Setup'!$AA$17:$AA$28, 0)), ""))</f>
        <v/>
      </c>
      <c r="AG1237" s="84" t="str">
        <f t="shared" si="187"/>
        <v/>
      </c>
      <c r="AI1237" s="36">
        <f t="shared" si="188"/>
        <v>0</v>
      </c>
      <c r="AK1237" s="36" t="str">
        <f t="shared" si="189"/>
        <v/>
      </c>
    </row>
    <row r="1238" spans="1:37" x14ac:dyDescent="0.25">
      <c r="A1238" s="34"/>
      <c r="B1238" s="55"/>
      <c r="C1238" s="56"/>
      <c r="D1238" s="56"/>
      <c r="E1238" s="56"/>
      <c r="F1238" s="56"/>
      <c r="G1238" s="57"/>
      <c r="H1238" s="57"/>
      <c r="I1238" s="58"/>
      <c r="J1238" s="34"/>
      <c r="L1238" s="36" t="str">
        <f>IF($B1238="", "", IFERROR(FIND(Campaigns!$Q$4, $B1238), ""))</f>
        <v/>
      </c>
      <c r="M1238" s="73" t="str">
        <f t="shared" si="184"/>
        <v/>
      </c>
      <c r="N1238" s="74" t="str">
        <f t="shared" si="185"/>
        <v/>
      </c>
      <c r="O1238" s="22" t="str">
        <f t="shared" si="186"/>
        <v/>
      </c>
      <c r="Q1238" s="20" t="str">
        <f t="shared" si="182"/>
        <v/>
      </c>
      <c r="R1238" s="21" t="str">
        <f t="shared" si="183"/>
        <v/>
      </c>
      <c r="S1238" s="21" t="str">
        <f t="shared" si="183"/>
        <v/>
      </c>
      <c r="T1238" s="21" t="str">
        <f t="shared" si="183"/>
        <v/>
      </c>
      <c r="U1238" s="21" t="str">
        <f t="shared" si="183"/>
        <v/>
      </c>
      <c r="V1238" s="21" t="str">
        <f t="shared" si="183"/>
        <v/>
      </c>
      <c r="W1238" s="21" t="str">
        <f t="shared" si="183"/>
        <v/>
      </c>
      <c r="X1238" s="21" t="str">
        <f t="shared" si="183"/>
        <v/>
      </c>
      <c r="Y1238" s="21" t="str">
        <f t="shared" si="183"/>
        <v/>
      </c>
      <c r="Z1238" s="21" t="str">
        <f t="shared" si="183"/>
        <v/>
      </c>
      <c r="AA1238" s="21" t="str">
        <f t="shared" si="183"/>
        <v/>
      </c>
      <c r="AB1238" s="38" t="str">
        <f t="shared" si="183"/>
        <v/>
      </c>
      <c r="AD1238" s="36" t="str">
        <f>IF($N1238="", "", IFERROR(INDEX(Campaigns!$D$11:$D$380, MATCH($N1238, Campaigns!$E$11:$E$380, 0)), ""))</f>
        <v/>
      </c>
      <c r="AE1238" s="38" t="str">
        <f>IF(COUNTIF($Q1238:$AB1238, "X")=0, "", IFERROR(INDEX('Intro &amp; Setup'!$T$17:$T$28, MATCH(INDEX($Q$10:$AB$10, $AC1238, MATCH("X", $Q1238:$AB1238, 0)), 'Intro &amp; Setup'!$AA$17:$AA$28, 0)), ""))</f>
        <v/>
      </c>
      <c r="AG1238" s="84" t="str">
        <f t="shared" si="187"/>
        <v/>
      </c>
      <c r="AI1238" s="36">
        <f t="shared" si="188"/>
        <v>0</v>
      </c>
      <c r="AK1238" s="36" t="str">
        <f t="shared" si="189"/>
        <v/>
      </c>
    </row>
    <row r="1239" spans="1:37" x14ac:dyDescent="0.25">
      <c r="A1239" s="34"/>
      <c r="B1239" s="55"/>
      <c r="C1239" s="56"/>
      <c r="D1239" s="56"/>
      <c r="E1239" s="56"/>
      <c r="F1239" s="56"/>
      <c r="G1239" s="57"/>
      <c r="H1239" s="57"/>
      <c r="I1239" s="58"/>
      <c r="J1239" s="34"/>
      <c r="L1239" s="36" t="str">
        <f>IF($B1239="", "", IFERROR(FIND(Campaigns!$Q$4, $B1239), ""))</f>
        <v/>
      </c>
      <c r="M1239" s="73" t="str">
        <f t="shared" si="184"/>
        <v/>
      </c>
      <c r="N1239" s="74" t="str">
        <f t="shared" si="185"/>
        <v/>
      </c>
      <c r="O1239" s="22" t="str">
        <f t="shared" si="186"/>
        <v/>
      </c>
      <c r="Q1239" s="20" t="str">
        <f t="shared" si="182"/>
        <v/>
      </c>
      <c r="R1239" s="21" t="str">
        <f t="shared" si="183"/>
        <v/>
      </c>
      <c r="S1239" s="21" t="str">
        <f t="shared" si="183"/>
        <v/>
      </c>
      <c r="T1239" s="21" t="str">
        <f t="shared" si="183"/>
        <v/>
      </c>
      <c r="U1239" s="21" t="str">
        <f t="shared" si="183"/>
        <v/>
      </c>
      <c r="V1239" s="21" t="str">
        <f t="shared" si="183"/>
        <v/>
      </c>
      <c r="W1239" s="21" t="str">
        <f t="shared" si="183"/>
        <v/>
      </c>
      <c r="X1239" s="21" t="str">
        <f t="shared" si="183"/>
        <v/>
      </c>
      <c r="Y1239" s="21" t="str">
        <f t="shared" si="183"/>
        <v/>
      </c>
      <c r="Z1239" s="21" t="str">
        <f t="shared" si="183"/>
        <v/>
      </c>
      <c r="AA1239" s="21" t="str">
        <f t="shared" si="183"/>
        <v/>
      </c>
      <c r="AB1239" s="38" t="str">
        <f t="shared" si="183"/>
        <v/>
      </c>
      <c r="AD1239" s="36" t="str">
        <f>IF($N1239="", "", IFERROR(INDEX(Campaigns!$D$11:$D$380, MATCH($N1239, Campaigns!$E$11:$E$380, 0)), ""))</f>
        <v/>
      </c>
      <c r="AE1239" s="38" t="str">
        <f>IF(COUNTIF($Q1239:$AB1239, "X")=0, "", IFERROR(INDEX('Intro &amp; Setup'!$T$17:$T$28, MATCH(INDEX($Q$10:$AB$10, $AC1239, MATCH("X", $Q1239:$AB1239, 0)), 'Intro &amp; Setup'!$AA$17:$AA$28, 0)), ""))</f>
        <v/>
      </c>
      <c r="AG1239" s="84" t="str">
        <f t="shared" si="187"/>
        <v/>
      </c>
      <c r="AI1239" s="36">
        <f t="shared" si="188"/>
        <v>0</v>
      </c>
      <c r="AK1239" s="36" t="str">
        <f t="shared" si="189"/>
        <v/>
      </c>
    </row>
    <row r="1240" spans="1:37" x14ac:dyDescent="0.25">
      <c r="A1240" s="34"/>
      <c r="B1240" s="55"/>
      <c r="C1240" s="56"/>
      <c r="D1240" s="56"/>
      <c r="E1240" s="56"/>
      <c r="F1240" s="56"/>
      <c r="G1240" s="57"/>
      <c r="H1240" s="57"/>
      <c r="I1240" s="58"/>
      <c r="J1240" s="34"/>
      <c r="L1240" s="36" t="str">
        <f>IF($B1240="", "", IFERROR(FIND(Campaigns!$Q$4, $B1240), ""))</f>
        <v/>
      </c>
      <c r="M1240" s="73" t="str">
        <f t="shared" si="184"/>
        <v/>
      </c>
      <c r="N1240" s="74" t="str">
        <f t="shared" si="185"/>
        <v/>
      </c>
      <c r="O1240" s="22" t="str">
        <f t="shared" si="186"/>
        <v/>
      </c>
      <c r="Q1240" s="20" t="str">
        <f t="shared" si="182"/>
        <v/>
      </c>
      <c r="R1240" s="21" t="str">
        <f t="shared" si="183"/>
        <v/>
      </c>
      <c r="S1240" s="21" t="str">
        <f t="shared" si="183"/>
        <v/>
      </c>
      <c r="T1240" s="21" t="str">
        <f t="shared" si="183"/>
        <v/>
      </c>
      <c r="U1240" s="21" t="str">
        <f t="shared" si="183"/>
        <v/>
      </c>
      <c r="V1240" s="21" t="str">
        <f t="shared" si="183"/>
        <v/>
      </c>
      <c r="W1240" s="21" t="str">
        <f t="shared" si="183"/>
        <v/>
      </c>
      <c r="X1240" s="21" t="str">
        <f t="shared" si="183"/>
        <v/>
      </c>
      <c r="Y1240" s="21" t="str">
        <f t="shared" si="183"/>
        <v/>
      </c>
      <c r="Z1240" s="21" t="str">
        <f t="shared" si="183"/>
        <v/>
      </c>
      <c r="AA1240" s="21" t="str">
        <f t="shared" si="183"/>
        <v/>
      </c>
      <c r="AB1240" s="38" t="str">
        <f t="shared" si="183"/>
        <v/>
      </c>
      <c r="AD1240" s="36" t="str">
        <f>IF($N1240="", "", IFERROR(INDEX(Campaigns!$D$11:$D$380, MATCH($N1240, Campaigns!$E$11:$E$380, 0)), ""))</f>
        <v/>
      </c>
      <c r="AE1240" s="38" t="str">
        <f>IF(COUNTIF($Q1240:$AB1240, "X")=0, "", IFERROR(INDEX('Intro &amp; Setup'!$T$17:$T$28, MATCH(INDEX($Q$10:$AB$10, $AC1240, MATCH("X", $Q1240:$AB1240, 0)), 'Intro &amp; Setup'!$AA$17:$AA$28, 0)), ""))</f>
        <v/>
      </c>
      <c r="AG1240" s="84" t="str">
        <f t="shared" si="187"/>
        <v/>
      </c>
      <c r="AI1240" s="36">
        <f t="shared" si="188"/>
        <v>0</v>
      </c>
      <c r="AK1240" s="36" t="str">
        <f t="shared" si="189"/>
        <v/>
      </c>
    </row>
    <row r="1241" spans="1:37" x14ac:dyDescent="0.25">
      <c r="A1241" s="34"/>
      <c r="B1241" s="55"/>
      <c r="C1241" s="56"/>
      <c r="D1241" s="56"/>
      <c r="E1241" s="56"/>
      <c r="F1241" s="56"/>
      <c r="G1241" s="57"/>
      <c r="H1241" s="57"/>
      <c r="I1241" s="58"/>
      <c r="J1241" s="34"/>
      <c r="L1241" s="36" t="str">
        <f>IF($B1241="", "", IFERROR(FIND(Campaigns!$Q$4, $B1241), ""))</f>
        <v/>
      </c>
      <c r="M1241" s="73" t="str">
        <f t="shared" si="184"/>
        <v/>
      </c>
      <c r="N1241" s="74" t="str">
        <f t="shared" si="185"/>
        <v/>
      </c>
      <c r="O1241" s="22" t="str">
        <f t="shared" si="186"/>
        <v/>
      </c>
      <c r="Q1241" s="20" t="str">
        <f t="shared" si="182"/>
        <v/>
      </c>
      <c r="R1241" s="21" t="str">
        <f t="shared" si="183"/>
        <v/>
      </c>
      <c r="S1241" s="21" t="str">
        <f t="shared" si="183"/>
        <v/>
      </c>
      <c r="T1241" s="21" t="str">
        <f t="shared" si="183"/>
        <v/>
      </c>
      <c r="U1241" s="21" t="str">
        <f t="shared" si="183"/>
        <v/>
      </c>
      <c r="V1241" s="21" t="str">
        <f t="shared" si="183"/>
        <v/>
      </c>
      <c r="W1241" s="21" t="str">
        <f t="shared" si="183"/>
        <v/>
      </c>
      <c r="X1241" s="21" t="str">
        <f t="shared" si="183"/>
        <v/>
      </c>
      <c r="Y1241" s="21" t="str">
        <f t="shared" si="183"/>
        <v/>
      </c>
      <c r="Z1241" s="21" t="str">
        <f t="shared" si="183"/>
        <v/>
      </c>
      <c r="AA1241" s="21" t="str">
        <f t="shared" si="183"/>
        <v/>
      </c>
      <c r="AB1241" s="38" t="str">
        <f t="shared" si="183"/>
        <v/>
      </c>
      <c r="AD1241" s="36" t="str">
        <f>IF($N1241="", "", IFERROR(INDEX(Campaigns!$D$11:$D$380, MATCH($N1241, Campaigns!$E$11:$E$380, 0)), ""))</f>
        <v/>
      </c>
      <c r="AE1241" s="38" t="str">
        <f>IF(COUNTIF($Q1241:$AB1241, "X")=0, "", IFERROR(INDEX('Intro &amp; Setup'!$T$17:$T$28, MATCH(INDEX($Q$10:$AB$10, $AC1241, MATCH("X", $Q1241:$AB1241, 0)), 'Intro &amp; Setup'!$AA$17:$AA$28, 0)), ""))</f>
        <v/>
      </c>
      <c r="AG1241" s="84" t="str">
        <f t="shared" si="187"/>
        <v/>
      </c>
      <c r="AI1241" s="36">
        <f t="shared" si="188"/>
        <v>0</v>
      </c>
      <c r="AK1241" s="36" t="str">
        <f t="shared" si="189"/>
        <v/>
      </c>
    </row>
    <row r="1242" spans="1:37" x14ac:dyDescent="0.25">
      <c r="A1242" s="34"/>
      <c r="B1242" s="55"/>
      <c r="C1242" s="56"/>
      <c r="D1242" s="56"/>
      <c r="E1242" s="56"/>
      <c r="F1242" s="56"/>
      <c r="G1242" s="57"/>
      <c r="H1242" s="57"/>
      <c r="I1242" s="58"/>
      <c r="J1242" s="34"/>
      <c r="L1242" s="36" t="str">
        <f>IF($B1242="", "", IFERROR(FIND(Campaigns!$Q$4, $B1242), ""))</f>
        <v/>
      </c>
      <c r="M1242" s="73" t="str">
        <f t="shared" si="184"/>
        <v/>
      </c>
      <c r="N1242" s="74" t="str">
        <f t="shared" si="185"/>
        <v/>
      </c>
      <c r="O1242" s="22" t="str">
        <f t="shared" si="186"/>
        <v/>
      </c>
      <c r="Q1242" s="20" t="str">
        <f t="shared" si="182"/>
        <v/>
      </c>
      <c r="R1242" s="21" t="str">
        <f t="shared" si="183"/>
        <v/>
      </c>
      <c r="S1242" s="21" t="str">
        <f t="shared" si="183"/>
        <v/>
      </c>
      <c r="T1242" s="21" t="str">
        <f t="shared" si="183"/>
        <v/>
      </c>
      <c r="U1242" s="21" t="str">
        <f t="shared" si="183"/>
        <v/>
      </c>
      <c r="V1242" s="21" t="str">
        <f t="shared" si="183"/>
        <v/>
      </c>
      <c r="W1242" s="21" t="str">
        <f t="shared" si="183"/>
        <v/>
      </c>
      <c r="X1242" s="21" t="str">
        <f t="shared" si="183"/>
        <v/>
      </c>
      <c r="Y1242" s="21" t="str">
        <f t="shared" si="183"/>
        <v/>
      </c>
      <c r="Z1242" s="21" t="str">
        <f t="shared" si="183"/>
        <v/>
      </c>
      <c r="AA1242" s="21" t="str">
        <f t="shared" si="183"/>
        <v/>
      </c>
      <c r="AB1242" s="38" t="str">
        <f t="shared" si="183"/>
        <v/>
      </c>
      <c r="AD1242" s="36" t="str">
        <f>IF($N1242="", "", IFERROR(INDEX(Campaigns!$D$11:$D$380, MATCH($N1242, Campaigns!$E$11:$E$380, 0)), ""))</f>
        <v/>
      </c>
      <c r="AE1242" s="38" t="str">
        <f>IF(COUNTIF($Q1242:$AB1242, "X")=0, "", IFERROR(INDEX('Intro &amp; Setup'!$T$17:$T$28, MATCH(INDEX($Q$10:$AB$10, $AC1242, MATCH("X", $Q1242:$AB1242, 0)), 'Intro &amp; Setup'!$AA$17:$AA$28, 0)), ""))</f>
        <v/>
      </c>
      <c r="AG1242" s="84" t="str">
        <f t="shared" si="187"/>
        <v/>
      </c>
      <c r="AI1242" s="36">
        <f t="shared" si="188"/>
        <v>0</v>
      </c>
      <c r="AK1242" s="36" t="str">
        <f t="shared" si="189"/>
        <v/>
      </c>
    </row>
    <row r="1243" spans="1:37" x14ac:dyDescent="0.25">
      <c r="A1243" s="34"/>
      <c r="B1243" s="55"/>
      <c r="C1243" s="56"/>
      <c r="D1243" s="56"/>
      <c r="E1243" s="56"/>
      <c r="F1243" s="56"/>
      <c r="G1243" s="57"/>
      <c r="H1243" s="57"/>
      <c r="I1243" s="58"/>
      <c r="J1243" s="34"/>
      <c r="L1243" s="36" t="str">
        <f>IF($B1243="", "", IFERROR(FIND(Campaigns!$Q$4, $B1243), ""))</f>
        <v/>
      </c>
      <c r="M1243" s="73" t="str">
        <f t="shared" si="184"/>
        <v/>
      </c>
      <c r="N1243" s="74" t="str">
        <f t="shared" si="185"/>
        <v/>
      </c>
      <c r="O1243" s="22" t="str">
        <f t="shared" si="186"/>
        <v/>
      </c>
      <c r="Q1243" s="20" t="str">
        <f t="shared" si="182"/>
        <v/>
      </c>
      <c r="R1243" s="21" t="str">
        <f t="shared" si="183"/>
        <v/>
      </c>
      <c r="S1243" s="21" t="str">
        <f t="shared" si="183"/>
        <v/>
      </c>
      <c r="T1243" s="21" t="str">
        <f t="shared" si="183"/>
        <v/>
      </c>
      <c r="U1243" s="21" t="str">
        <f t="shared" si="183"/>
        <v/>
      </c>
      <c r="V1243" s="21" t="str">
        <f t="shared" si="183"/>
        <v/>
      </c>
      <c r="W1243" s="21" t="str">
        <f t="shared" si="183"/>
        <v/>
      </c>
      <c r="X1243" s="21" t="str">
        <f t="shared" si="183"/>
        <v/>
      </c>
      <c r="Y1243" s="21" t="str">
        <f t="shared" si="183"/>
        <v/>
      </c>
      <c r="Z1243" s="21" t="str">
        <f t="shared" si="183"/>
        <v/>
      </c>
      <c r="AA1243" s="21" t="str">
        <f t="shared" si="183"/>
        <v/>
      </c>
      <c r="AB1243" s="38" t="str">
        <f t="shared" si="183"/>
        <v/>
      </c>
      <c r="AD1243" s="36" t="str">
        <f>IF($N1243="", "", IFERROR(INDEX(Campaigns!$D$11:$D$380, MATCH($N1243, Campaigns!$E$11:$E$380, 0)), ""))</f>
        <v/>
      </c>
      <c r="AE1243" s="38" t="str">
        <f>IF(COUNTIF($Q1243:$AB1243, "X")=0, "", IFERROR(INDEX('Intro &amp; Setup'!$T$17:$T$28, MATCH(INDEX($Q$10:$AB$10, $AC1243, MATCH("X", $Q1243:$AB1243, 0)), 'Intro &amp; Setup'!$AA$17:$AA$28, 0)), ""))</f>
        <v/>
      </c>
      <c r="AG1243" s="84" t="str">
        <f t="shared" si="187"/>
        <v/>
      </c>
      <c r="AI1243" s="36">
        <f t="shared" si="188"/>
        <v>0</v>
      </c>
      <c r="AK1243" s="36" t="str">
        <f t="shared" si="189"/>
        <v/>
      </c>
    </row>
    <row r="1244" spans="1:37" x14ac:dyDescent="0.25">
      <c r="A1244" s="34"/>
      <c r="B1244" s="55"/>
      <c r="C1244" s="56"/>
      <c r="D1244" s="56"/>
      <c r="E1244" s="56"/>
      <c r="F1244" s="56"/>
      <c r="G1244" s="57"/>
      <c r="H1244" s="57"/>
      <c r="I1244" s="58"/>
      <c r="J1244" s="34"/>
      <c r="L1244" s="36" t="str">
        <f>IF($B1244="", "", IFERROR(FIND(Campaigns!$Q$4, $B1244), ""))</f>
        <v/>
      </c>
      <c r="M1244" s="73" t="str">
        <f t="shared" si="184"/>
        <v/>
      </c>
      <c r="N1244" s="74" t="str">
        <f t="shared" si="185"/>
        <v/>
      </c>
      <c r="O1244" s="22" t="str">
        <f t="shared" si="186"/>
        <v/>
      </c>
      <c r="Q1244" s="20" t="str">
        <f t="shared" si="182"/>
        <v/>
      </c>
      <c r="R1244" s="21" t="str">
        <f t="shared" si="183"/>
        <v/>
      </c>
      <c r="S1244" s="21" t="str">
        <f t="shared" si="183"/>
        <v/>
      </c>
      <c r="T1244" s="21" t="str">
        <f t="shared" si="183"/>
        <v/>
      </c>
      <c r="U1244" s="21" t="str">
        <f t="shared" si="183"/>
        <v/>
      </c>
      <c r="V1244" s="21" t="str">
        <f t="shared" si="183"/>
        <v/>
      </c>
      <c r="W1244" s="21" t="str">
        <f t="shared" si="183"/>
        <v/>
      </c>
      <c r="X1244" s="21" t="str">
        <f t="shared" si="183"/>
        <v/>
      </c>
      <c r="Y1244" s="21" t="str">
        <f t="shared" si="183"/>
        <v/>
      </c>
      <c r="Z1244" s="21" t="str">
        <f t="shared" si="183"/>
        <v/>
      </c>
      <c r="AA1244" s="21" t="str">
        <f t="shared" si="183"/>
        <v/>
      </c>
      <c r="AB1244" s="38" t="str">
        <f t="shared" ref="R1244:AB1268" si="190">IFERROR(IF(AB$10="", "", IF(LEFT($O1244, AB$8)=AB$10, "X", "")), "")</f>
        <v/>
      </c>
      <c r="AD1244" s="36" t="str">
        <f>IF($N1244="", "", IFERROR(INDEX(Campaigns!$D$11:$D$380, MATCH($N1244, Campaigns!$E$11:$E$380, 0)), ""))</f>
        <v/>
      </c>
      <c r="AE1244" s="38" t="str">
        <f>IF(COUNTIF($Q1244:$AB1244, "X")=0, "", IFERROR(INDEX('Intro &amp; Setup'!$T$17:$T$28, MATCH(INDEX($Q$10:$AB$10, $AC1244, MATCH("X", $Q1244:$AB1244, 0)), 'Intro &amp; Setup'!$AA$17:$AA$28, 0)), ""))</f>
        <v/>
      </c>
      <c r="AG1244" s="84" t="str">
        <f t="shared" si="187"/>
        <v/>
      </c>
      <c r="AI1244" s="36">
        <f t="shared" si="188"/>
        <v>0</v>
      </c>
      <c r="AK1244" s="36" t="str">
        <f t="shared" si="189"/>
        <v/>
      </c>
    </row>
    <row r="1245" spans="1:37" x14ac:dyDescent="0.25">
      <c r="A1245" s="34"/>
      <c r="B1245" s="55"/>
      <c r="C1245" s="56"/>
      <c r="D1245" s="56"/>
      <c r="E1245" s="56"/>
      <c r="F1245" s="56"/>
      <c r="G1245" s="57"/>
      <c r="H1245" s="57"/>
      <c r="I1245" s="58"/>
      <c r="J1245" s="34"/>
      <c r="L1245" s="36" t="str">
        <f>IF($B1245="", "", IFERROR(FIND(Campaigns!$Q$4, $B1245), ""))</f>
        <v/>
      </c>
      <c r="M1245" s="73" t="str">
        <f t="shared" si="184"/>
        <v/>
      </c>
      <c r="N1245" s="74" t="str">
        <f t="shared" si="185"/>
        <v/>
      </c>
      <c r="O1245" s="22" t="str">
        <f t="shared" si="186"/>
        <v/>
      </c>
      <c r="Q1245" s="20" t="str">
        <f t="shared" si="182"/>
        <v/>
      </c>
      <c r="R1245" s="21" t="str">
        <f t="shared" si="190"/>
        <v/>
      </c>
      <c r="S1245" s="21" t="str">
        <f t="shared" si="190"/>
        <v/>
      </c>
      <c r="T1245" s="21" t="str">
        <f t="shared" si="190"/>
        <v/>
      </c>
      <c r="U1245" s="21" t="str">
        <f t="shared" si="190"/>
        <v/>
      </c>
      <c r="V1245" s="21" t="str">
        <f t="shared" si="190"/>
        <v/>
      </c>
      <c r="W1245" s="21" t="str">
        <f t="shared" si="190"/>
        <v/>
      </c>
      <c r="X1245" s="21" t="str">
        <f t="shared" si="190"/>
        <v/>
      </c>
      <c r="Y1245" s="21" t="str">
        <f t="shared" si="190"/>
        <v/>
      </c>
      <c r="Z1245" s="21" t="str">
        <f t="shared" si="190"/>
        <v/>
      </c>
      <c r="AA1245" s="21" t="str">
        <f t="shared" si="190"/>
        <v/>
      </c>
      <c r="AB1245" s="38" t="str">
        <f t="shared" si="190"/>
        <v/>
      </c>
      <c r="AD1245" s="36" t="str">
        <f>IF($N1245="", "", IFERROR(INDEX(Campaigns!$D$11:$D$380, MATCH($N1245, Campaigns!$E$11:$E$380, 0)), ""))</f>
        <v/>
      </c>
      <c r="AE1245" s="38" t="str">
        <f>IF(COUNTIF($Q1245:$AB1245, "X")=0, "", IFERROR(INDEX('Intro &amp; Setup'!$T$17:$T$28, MATCH(INDEX($Q$10:$AB$10, $AC1245, MATCH("X", $Q1245:$AB1245, 0)), 'Intro &amp; Setup'!$AA$17:$AA$28, 0)), ""))</f>
        <v/>
      </c>
      <c r="AG1245" s="84" t="str">
        <f t="shared" si="187"/>
        <v/>
      </c>
      <c r="AI1245" s="36">
        <f t="shared" si="188"/>
        <v>0</v>
      </c>
      <c r="AK1245" s="36" t="str">
        <f t="shared" si="189"/>
        <v/>
      </c>
    </row>
    <row r="1246" spans="1:37" x14ac:dyDescent="0.25">
      <c r="A1246" s="34"/>
      <c r="B1246" s="55"/>
      <c r="C1246" s="56"/>
      <c r="D1246" s="56"/>
      <c r="E1246" s="56"/>
      <c r="F1246" s="56"/>
      <c r="G1246" s="57"/>
      <c r="H1246" s="57"/>
      <c r="I1246" s="58"/>
      <c r="J1246" s="34"/>
      <c r="L1246" s="36" t="str">
        <f>IF($B1246="", "", IFERROR(FIND(Campaigns!$Q$4, $B1246), ""))</f>
        <v/>
      </c>
      <c r="M1246" s="73" t="str">
        <f t="shared" si="184"/>
        <v/>
      </c>
      <c r="N1246" s="74" t="str">
        <f t="shared" si="185"/>
        <v/>
      </c>
      <c r="O1246" s="22" t="str">
        <f t="shared" si="186"/>
        <v/>
      </c>
      <c r="Q1246" s="20" t="str">
        <f t="shared" si="182"/>
        <v/>
      </c>
      <c r="R1246" s="21" t="str">
        <f t="shared" si="190"/>
        <v/>
      </c>
      <c r="S1246" s="21" t="str">
        <f t="shared" si="190"/>
        <v/>
      </c>
      <c r="T1246" s="21" t="str">
        <f t="shared" si="190"/>
        <v/>
      </c>
      <c r="U1246" s="21" t="str">
        <f t="shared" si="190"/>
        <v/>
      </c>
      <c r="V1246" s="21" t="str">
        <f t="shared" si="190"/>
        <v/>
      </c>
      <c r="W1246" s="21" t="str">
        <f t="shared" si="190"/>
        <v/>
      </c>
      <c r="X1246" s="21" t="str">
        <f t="shared" si="190"/>
        <v/>
      </c>
      <c r="Y1246" s="21" t="str">
        <f t="shared" si="190"/>
        <v/>
      </c>
      <c r="Z1246" s="21" t="str">
        <f t="shared" si="190"/>
        <v/>
      </c>
      <c r="AA1246" s="21" t="str">
        <f t="shared" si="190"/>
        <v/>
      </c>
      <c r="AB1246" s="38" t="str">
        <f t="shared" si="190"/>
        <v/>
      </c>
      <c r="AD1246" s="36" t="str">
        <f>IF($N1246="", "", IFERROR(INDEX(Campaigns!$D$11:$D$380, MATCH($N1246, Campaigns!$E$11:$E$380, 0)), ""))</f>
        <v/>
      </c>
      <c r="AE1246" s="38" t="str">
        <f>IF(COUNTIF($Q1246:$AB1246, "X")=0, "", IFERROR(INDEX('Intro &amp; Setup'!$T$17:$T$28, MATCH(INDEX($Q$10:$AB$10, $AC1246, MATCH("X", $Q1246:$AB1246, 0)), 'Intro &amp; Setup'!$AA$17:$AA$28, 0)), ""))</f>
        <v/>
      </c>
      <c r="AG1246" s="84" t="str">
        <f t="shared" si="187"/>
        <v/>
      </c>
      <c r="AI1246" s="36">
        <f t="shared" si="188"/>
        <v>0</v>
      </c>
      <c r="AK1246" s="36" t="str">
        <f t="shared" si="189"/>
        <v/>
      </c>
    </row>
    <row r="1247" spans="1:37" x14ac:dyDescent="0.25">
      <c r="A1247" s="34"/>
      <c r="B1247" s="55"/>
      <c r="C1247" s="56"/>
      <c r="D1247" s="56"/>
      <c r="E1247" s="56"/>
      <c r="F1247" s="56"/>
      <c r="G1247" s="57"/>
      <c r="H1247" s="57"/>
      <c r="I1247" s="58"/>
      <c r="J1247" s="34"/>
      <c r="L1247" s="36" t="str">
        <f>IF($B1247="", "", IFERROR(FIND(Campaigns!$Q$4, $B1247), ""))</f>
        <v/>
      </c>
      <c r="M1247" s="73" t="str">
        <f t="shared" si="184"/>
        <v/>
      </c>
      <c r="N1247" s="74" t="str">
        <f t="shared" si="185"/>
        <v/>
      </c>
      <c r="O1247" s="22" t="str">
        <f t="shared" si="186"/>
        <v/>
      </c>
      <c r="Q1247" s="20" t="str">
        <f t="shared" si="182"/>
        <v/>
      </c>
      <c r="R1247" s="21" t="str">
        <f t="shared" si="190"/>
        <v/>
      </c>
      <c r="S1247" s="21" t="str">
        <f t="shared" si="190"/>
        <v/>
      </c>
      <c r="T1247" s="21" t="str">
        <f t="shared" si="190"/>
        <v/>
      </c>
      <c r="U1247" s="21" t="str">
        <f t="shared" si="190"/>
        <v/>
      </c>
      <c r="V1247" s="21" t="str">
        <f t="shared" si="190"/>
        <v/>
      </c>
      <c r="W1247" s="21" t="str">
        <f t="shared" si="190"/>
        <v/>
      </c>
      <c r="X1247" s="21" t="str">
        <f t="shared" si="190"/>
        <v/>
      </c>
      <c r="Y1247" s="21" t="str">
        <f t="shared" si="190"/>
        <v/>
      </c>
      <c r="Z1247" s="21" t="str">
        <f t="shared" si="190"/>
        <v/>
      </c>
      <c r="AA1247" s="21" t="str">
        <f t="shared" si="190"/>
        <v/>
      </c>
      <c r="AB1247" s="38" t="str">
        <f t="shared" si="190"/>
        <v/>
      </c>
      <c r="AD1247" s="36" t="str">
        <f>IF($N1247="", "", IFERROR(INDEX(Campaigns!$D$11:$D$380, MATCH($N1247, Campaigns!$E$11:$E$380, 0)), ""))</f>
        <v/>
      </c>
      <c r="AE1247" s="38" t="str">
        <f>IF(COUNTIF($Q1247:$AB1247, "X")=0, "", IFERROR(INDEX('Intro &amp; Setup'!$T$17:$T$28, MATCH(INDEX($Q$10:$AB$10, $AC1247, MATCH("X", $Q1247:$AB1247, 0)), 'Intro &amp; Setup'!$AA$17:$AA$28, 0)), ""))</f>
        <v/>
      </c>
      <c r="AG1247" s="84" t="str">
        <f t="shared" si="187"/>
        <v/>
      </c>
      <c r="AI1247" s="36">
        <f t="shared" si="188"/>
        <v>0</v>
      </c>
      <c r="AK1247" s="36" t="str">
        <f t="shared" si="189"/>
        <v/>
      </c>
    </row>
    <row r="1248" spans="1:37" x14ac:dyDescent="0.25">
      <c r="A1248" s="34"/>
      <c r="B1248" s="55"/>
      <c r="C1248" s="56"/>
      <c r="D1248" s="56"/>
      <c r="E1248" s="56"/>
      <c r="F1248" s="56"/>
      <c r="G1248" s="57"/>
      <c r="H1248" s="57"/>
      <c r="I1248" s="58"/>
      <c r="J1248" s="34"/>
      <c r="L1248" s="36" t="str">
        <f>IF($B1248="", "", IFERROR(FIND(Campaigns!$Q$4, $B1248), ""))</f>
        <v/>
      </c>
      <c r="M1248" s="73" t="str">
        <f t="shared" si="184"/>
        <v/>
      </c>
      <c r="N1248" s="74" t="str">
        <f t="shared" si="185"/>
        <v/>
      </c>
      <c r="O1248" s="22" t="str">
        <f t="shared" si="186"/>
        <v/>
      </c>
      <c r="Q1248" s="20" t="str">
        <f t="shared" si="182"/>
        <v/>
      </c>
      <c r="R1248" s="21" t="str">
        <f t="shared" si="190"/>
        <v/>
      </c>
      <c r="S1248" s="21" t="str">
        <f t="shared" si="190"/>
        <v/>
      </c>
      <c r="T1248" s="21" t="str">
        <f t="shared" si="190"/>
        <v/>
      </c>
      <c r="U1248" s="21" t="str">
        <f t="shared" si="190"/>
        <v/>
      </c>
      <c r="V1248" s="21" t="str">
        <f t="shared" si="190"/>
        <v/>
      </c>
      <c r="W1248" s="21" t="str">
        <f t="shared" si="190"/>
        <v/>
      </c>
      <c r="X1248" s="21" t="str">
        <f t="shared" si="190"/>
        <v/>
      </c>
      <c r="Y1248" s="21" t="str">
        <f t="shared" si="190"/>
        <v/>
      </c>
      <c r="Z1248" s="21" t="str">
        <f t="shared" si="190"/>
        <v/>
      </c>
      <c r="AA1248" s="21" t="str">
        <f t="shared" si="190"/>
        <v/>
      </c>
      <c r="AB1248" s="38" t="str">
        <f t="shared" si="190"/>
        <v/>
      </c>
      <c r="AD1248" s="36" t="str">
        <f>IF($N1248="", "", IFERROR(INDEX(Campaigns!$D$11:$D$380, MATCH($N1248, Campaigns!$E$11:$E$380, 0)), ""))</f>
        <v/>
      </c>
      <c r="AE1248" s="38" t="str">
        <f>IF(COUNTIF($Q1248:$AB1248, "X")=0, "", IFERROR(INDEX('Intro &amp; Setup'!$T$17:$T$28, MATCH(INDEX($Q$10:$AB$10, $AC1248, MATCH("X", $Q1248:$AB1248, 0)), 'Intro &amp; Setup'!$AA$17:$AA$28, 0)), ""))</f>
        <v/>
      </c>
      <c r="AG1248" s="84" t="str">
        <f t="shared" si="187"/>
        <v/>
      </c>
      <c r="AI1248" s="36">
        <f t="shared" si="188"/>
        <v>0</v>
      </c>
      <c r="AK1248" s="36" t="str">
        <f t="shared" si="189"/>
        <v/>
      </c>
    </row>
    <row r="1249" spans="1:37" x14ac:dyDescent="0.25">
      <c r="A1249" s="34"/>
      <c r="B1249" s="55"/>
      <c r="C1249" s="56"/>
      <c r="D1249" s="56"/>
      <c r="E1249" s="56"/>
      <c r="F1249" s="56"/>
      <c r="G1249" s="57"/>
      <c r="H1249" s="57"/>
      <c r="I1249" s="58"/>
      <c r="J1249" s="34"/>
      <c r="L1249" s="36" t="str">
        <f>IF($B1249="", "", IFERROR(FIND(Campaigns!$Q$4, $B1249), ""))</f>
        <v/>
      </c>
      <c r="M1249" s="73" t="str">
        <f t="shared" si="184"/>
        <v/>
      </c>
      <c r="N1249" s="74" t="str">
        <f t="shared" si="185"/>
        <v/>
      </c>
      <c r="O1249" s="22" t="str">
        <f t="shared" si="186"/>
        <v/>
      </c>
      <c r="Q1249" s="20" t="str">
        <f t="shared" si="182"/>
        <v/>
      </c>
      <c r="R1249" s="21" t="str">
        <f t="shared" si="190"/>
        <v/>
      </c>
      <c r="S1249" s="21" t="str">
        <f t="shared" si="190"/>
        <v/>
      </c>
      <c r="T1249" s="21" t="str">
        <f t="shared" si="190"/>
        <v/>
      </c>
      <c r="U1249" s="21" t="str">
        <f t="shared" si="190"/>
        <v/>
      </c>
      <c r="V1249" s="21" t="str">
        <f t="shared" si="190"/>
        <v/>
      </c>
      <c r="W1249" s="21" t="str">
        <f t="shared" si="190"/>
        <v/>
      </c>
      <c r="X1249" s="21" t="str">
        <f t="shared" si="190"/>
        <v/>
      </c>
      <c r="Y1249" s="21" t="str">
        <f t="shared" si="190"/>
        <v/>
      </c>
      <c r="Z1249" s="21" t="str">
        <f t="shared" si="190"/>
        <v/>
      </c>
      <c r="AA1249" s="21" t="str">
        <f t="shared" si="190"/>
        <v/>
      </c>
      <c r="AB1249" s="38" t="str">
        <f t="shared" si="190"/>
        <v/>
      </c>
      <c r="AD1249" s="36" t="str">
        <f>IF($N1249="", "", IFERROR(INDEX(Campaigns!$D$11:$D$380, MATCH($N1249, Campaigns!$E$11:$E$380, 0)), ""))</f>
        <v/>
      </c>
      <c r="AE1249" s="38" t="str">
        <f>IF(COUNTIF($Q1249:$AB1249, "X")=0, "", IFERROR(INDEX('Intro &amp; Setup'!$T$17:$T$28, MATCH(INDEX($Q$10:$AB$10, $AC1249, MATCH("X", $Q1249:$AB1249, 0)), 'Intro &amp; Setup'!$AA$17:$AA$28, 0)), ""))</f>
        <v/>
      </c>
      <c r="AG1249" s="84" t="str">
        <f t="shared" si="187"/>
        <v/>
      </c>
      <c r="AI1249" s="36">
        <f t="shared" si="188"/>
        <v>0</v>
      </c>
      <c r="AK1249" s="36" t="str">
        <f t="shared" si="189"/>
        <v/>
      </c>
    </row>
    <row r="1250" spans="1:37" x14ac:dyDescent="0.25">
      <c r="A1250" s="34"/>
      <c r="B1250" s="55"/>
      <c r="C1250" s="56"/>
      <c r="D1250" s="56"/>
      <c r="E1250" s="56"/>
      <c r="F1250" s="56"/>
      <c r="G1250" s="57"/>
      <c r="H1250" s="57"/>
      <c r="I1250" s="58"/>
      <c r="J1250" s="34"/>
      <c r="L1250" s="36" t="str">
        <f>IF($B1250="", "", IFERROR(FIND(Campaigns!$Q$4, $B1250), ""))</f>
        <v/>
      </c>
      <c r="M1250" s="73" t="str">
        <f t="shared" si="184"/>
        <v/>
      </c>
      <c r="N1250" s="74" t="str">
        <f t="shared" si="185"/>
        <v/>
      </c>
      <c r="O1250" s="22" t="str">
        <f t="shared" si="186"/>
        <v/>
      </c>
      <c r="Q1250" s="20" t="str">
        <f t="shared" si="182"/>
        <v/>
      </c>
      <c r="R1250" s="21" t="str">
        <f t="shared" si="190"/>
        <v/>
      </c>
      <c r="S1250" s="21" t="str">
        <f t="shared" si="190"/>
        <v/>
      </c>
      <c r="T1250" s="21" t="str">
        <f t="shared" si="190"/>
        <v/>
      </c>
      <c r="U1250" s="21" t="str">
        <f t="shared" si="190"/>
        <v/>
      </c>
      <c r="V1250" s="21" t="str">
        <f t="shared" si="190"/>
        <v/>
      </c>
      <c r="W1250" s="21" t="str">
        <f t="shared" si="190"/>
        <v/>
      </c>
      <c r="X1250" s="21" t="str">
        <f t="shared" si="190"/>
        <v/>
      </c>
      <c r="Y1250" s="21" t="str">
        <f t="shared" si="190"/>
        <v/>
      </c>
      <c r="Z1250" s="21" t="str">
        <f t="shared" si="190"/>
        <v/>
      </c>
      <c r="AA1250" s="21" t="str">
        <f t="shared" si="190"/>
        <v/>
      </c>
      <c r="AB1250" s="38" t="str">
        <f t="shared" si="190"/>
        <v/>
      </c>
      <c r="AD1250" s="36" t="str">
        <f>IF($N1250="", "", IFERROR(INDEX(Campaigns!$D$11:$D$380, MATCH($N1250, Campaigns!$E$11:$E$380, 0)), ""))</f>
        <v/>
      </c>
      <c r="AE1250" s="38" t="str">
        <f>IF(COUNTIF($Q1250:$AB1250, "X")=0, "", IFERROR(INDEX('Intro &amp; Setup'!$T$17:$T$28, MATCH(INDEX($Q$10:$AB$10, $AC1250, MATCH("X", $Q1250:$AB1250, 0)), 'Intro &amp; Setup'!$AA$17:$AA$28, 0)), ""))</f>
        <v/>
      </c>
      <c r="AG1250" s="84" t="str">
        <f t="shared" si="187"/>
        <v/>
      </c>
      <c r="AI1250" s="36">
        <f t="shared" si="188"/>
        <v>0</v>
      </c>
      <c r="AK1250" s="36" t="str">
        <f t="shared" si="189"/>
        <v/>
      </c>
    </row>
    <row r="1251" spans="1:37" x14ac:dyDescent="0.25">
      <c r="A1251" s="34"/>
      <c r="B1251" s="55"/>
      <c r="C1251" s="56"/>
      <c r="D1251" s="56"/>
      <c r="E1251" s="56"/>
      <c r="F1251" s="56"/>
      <c r="G1251" s="57"/>
      <c r="H1251" s="57"/>
      <c r="I1251" s="58"/>
      <c r="J1251" s="34"/>
      <c r="L1251" s="36" t="str">
        <f>IF($B1251="", "", IFERROR(FIND(Campaigns!$Q$4, $B1251), ""))</f>
        <v/>
      </c>
      <c r="M1251" s="73" t="str">
        <f t="shared" si="184"/>
        <v/>
      </c>
      <c r="N1251" s="74" t="str">
        <f t="shared" si="185"/>
        <v/>
      </c>
      <c r="O1251" s="22" t="str">
        <f t="shared" si="186"/>
        <v/>
      </c>
      <c r="Q1251" s="20" t="str">
        <f t="shared" si="182"/>
        <v/>
      </c>
      <c r="R1251" s="21" t="str">
        <f t="shared" si="190"/>
        <v/>
      </c>
      <c r="S1251" s="21" t="str">
        <f t="shared" si="190"/>
        <v/>
      </c>
      <c r="T1251" s="21" t="str">
        <f t="shared" si="190"/>
        <v/>
      </c>
      <c r="U1251" s="21" t="str">
        <f t="shared" si="190"/>
        <v/>
      </c>
      <c r="V1251" s="21" t="str">
        <f t="shared" si="190"/>
        <v/>
      </c>
      <c r="W1251" s="21" t="str">
        <f t="shared" si="190"/>
        <v/>
      </c>
      <c r="X1251" s="21" t="str">
        <f t="shared" si="190"/>
        <v/>
      </c>
      <c r="Y1251" s="21" t="str">
        <f t="shared" si="190"/>
        <v/>
      </c>
      <c r="Z1251" s="21" t="str">
        <f t="shared" si="190"/>
        <v/>
      </c>
      <c r="AA1251" s="21" t="str">
        <f t="shared" si="190"/>
        <v/>
      </c>
      <c r="AB1251" s="38" t="str">
        <f t="shared" si="190"/>
        <v/>
      </c>
      <c r="AD1251" s="36" t="str">
        <f>IF($N1251="", "", IFERROR(INDEX(Campaigns!$D$11:$D$380, MATCH($N1251, Campaigns!$E$11:$E$380, 0)), ""))</f>
        <v/>
      </c>
      <c r="AE1251" s="38" t="str">
        <f>IF(COUNTIF($Q1251:$AB1251, "X")=0, "", IFERROR(INDEX('Intro &amp; Setup'!$T$17:$T$28, MATCH(INDEX($Q$10:$AB$10, $AC1251, MATCH("X", $Q1251:$AB1251, 0)), 'Intro &amp; Setup'!$AA$17:$AA$28, 0)), ""))</f>
        <v/>
      </c>
      <c r="AG1251" s="84" t="str">
        <f t="shared" si="187"/>
        <v/>
      </c>
      <c r="AI1251" s="36">
        <f t="shared" si="188"/>
        <v>0</v>
      </c>
      <c r="AK1251" s="36" t="str">
        <f t="shared" si="189"/>
        <v/>
      </c>
    </row>
    <row r="1252" spans="1:37" x14ac:dyDescent="0.25">
      <c r="A1252" s="34"/>
      <c r="B1252" s="55"/>
      <c r="C1252" s="56"/>
      <c r="D1252" s="56"/>
      <c r="E1252" s="56"/>
      <c r="F1252" s="56"/>
      <c r="G1252" s="57"/>
      <c r="H1252" s="57"/>
      <c r="I1252" s="58"/>
      <c r="J1252" s="34"/>
      <c r="L1252" s="36" t="str">
        <f>IF($B1252="", "", IFERROR(FIND(Campaigns!$Q$4, $B1252), ""))</f>
        <v/>
      </c>
      <c r="M1252" s="73" t="str">
        <f t="shared" si="184"/>
        <v/>
      </c>
      <c r="N1252" s="74" t="str">
        <f t="shared" si="185"/>
        <v/>
      </c>
      <c r="O1252" s="22" t="str">
        <f t="shared" si="186"/>
        <v/>
      </c>
      <c r="Q1252" s="20" t="str">
        <f t="shared" si="182"/>
        <v/>
      </c>
      <c r="R1252" s="21" t="str">
        <f t="shared" si="190"/>
        <v/>
      </c>
      <c r="S1252" s="21" t="str">
        <f t="shared" si="190"/>
        <v/>
      </c>
      <c r="T1252" s="21" t="str">
        <f t="shared" si="190"/>
        <v/>
      </c>
      <c r="U1252" s="21" t="str">
        <f t="shared" si="190"/>
        <v/>
      </c>
      <c r="V1252" s="21" t="str">
        <f t="shared" si="190"/>
        <v/>
      </c>
      <c r="W1252" s="21" t="str">
        <f t="shared" si="190"/>
        <v/>
      </c>
      <c r="X1252" s="21" t="str">
        <f t="shared" si="190"/>
        <v/>
      </c>
      <c r="Y1252" s="21" t="str">
        <f t="shared" si="190"/>
        <v/>
      </c>
      <c r="Z1252" s="21" t="str">
        <f t="shared" si="190"/>
        <v/>
      </c>
      <c r="AA1252" s="21" t="str">
        <f t="shared" si="190"/>
        <v/>
      </c>
      <c r="AB1252" s="38" t="str">
        <f t="shared" si="190"/>
        <v/>
      </c>
      <c r="AD1252" s="36" t="str">
        <f>IF($N1252="", "", IFERROR(INDEX(Campaigns!$D$11:$D$380, MATCH($N1252, Campaigns!$E$11:$E$380, 0)), ""))</f>
        <v/>
      </c>
      <c r="AE1252" s="38" t="str">
        <f>IF(COUNTIF($Q1252:$AB1252, "X")=0, "", IFERROR(INDEX('Intro &amp; Setup'!$T$17:$T$28, MATCH(INDEX($Q$10:$AB$10, $AC1252, MATCH("X", $Q1252:$AB1252, 0)), 'Intro &amp; Setup'!$AA$17:$AA$28, 0)), ""))</f>
        <v/>
      </c>
      <c r="AG1252" s="84" t="str">
        <f t="shared" si="187"/>
        <v/>
      </c>
      <c r="AI1252" s="36">
        <f t="shared" si="188"/>
        <v>0</v>
      </c>
      <c r="AK1252" s="36" t="str">
        <f t="shared" si="189"/>
        <v/>
      </c>
    </row>
    <row r="1253" spans="1:37" x14ac:dyDescent="0.25">
      <c r="A1253" s="34"/>
      <c r="B1253" s="55"/>
      <c r="C1253" s="56"/>
      <c r="D1253" s="56"/>
      <c r="E1253" s="56"/>
      <c r="F1253" s="56"/>
      <c r="G1253" s="57"/>
      <c r="H1253" s="57"/>
      <c r="I1253" s="58"/>
      <c r="J1253" s="34"/>
      <c r="L1253" s="36" t="str">
        <f>IF($B1253="", "", IFERROR(FIND(Campaigns!$Q$4, $B1253), ""))</f>
        <v/>
      </c>
      <c r="M1253" s="73" t="str">
        <f t="shared" si="184"/>
        <v/>
      </c>
      <c r="N1253" s="74" t="str">
        <f t="shared" si="185"/>
        <v/>
      </c>
      <c r="O1253" s="22" t="str">
        <f t="shared" si="186"/>
        <v/>
      </c>
      <c r="Q1253" s="20" t="str">
        <f t="shared" si="182"/>
        <v/>
      </c>
      <c r="R1253" s="21" t="str">
        <f t="shared" si="190"/>
        <v/>
      </c>
      <c r="S1253" s="21" t="str">
        <f t="shared" si="190"/>
        <v/>
      </c>
      <c r="T1253" s="21" t="str">
        <f t="shared" si="190"/>
        <v/>
      </c>
      <c r="U1253" s="21" t="str">
        <f t="shared" si="190"/>
        <v/>
      </c>
      <c r="V1253" s="21" t="str">
        <f t="shared" si="190"/>
        <v/>
      </c>
      <c r="W1253" s="21" t="str">
        <f t="shared" si="190"/>
        <v/>
      </c>
      <c r="X1253" s="21" t="str">
        <f t="shared" si="190"/>
        <v/>
      </c>
      <c r="Y1253" s="21" t="str">
        <f t="shared" si="190"/>
        <v/>
      </c>
      <c r="Z1253" s="21" t="str">
        <f t="shared" si="190"/>
        <v/>
      </c>
      <c r="AA1253" s="21" t="str">
        <f t="shared" si="190"/>
        <v/>
      </c>
      <c r="AB1253" s="38" t="str">
        <f t="shared" si="190"/>
        <v/>
      </c>
      <c r="AD1253" s="36" t="str">
        <f>IF($N1253="", "", IFERROR(INDEX(Campaigns!$D$11:$D$380, MATCH($N1253, Campaigns!$E$11:$E$380, 0)), ""))</f>
        <v/>
      </c>
      <c r="AE1253" s="38" t="str">
        <f>IF(COUNTIF($Q1253:$AB1253, "X")=0, "", IFERROR(INDEX('Intro &amp; Setup'!$T$17:$T$28, MATCH(INDEX($Q$10:$AB$10, $AC1253, MATCH("X", $Q1253:$AB1253, 0)), 'Intro &amp; Setup'!$AA$17:$AA$28, 0)), ""))</f>
        <v/>
      </c>
      <c r="AG1253" s="84" t="str">
        <f t="shared" si="187"/>
        <v/>
      </c>
      <c r="AI1253" s="36">
        <f t="shared" si="188"/>
        <v>0</v>
      </c>
      <c r="AK1253" s="36" t="str">
        <f t="shared" si="189"/>
        <v/>
      </c>
    </row>
    <row r="1254" spans="1:37" x14ac:dyDescent="0.25">
      <c r="A1254" s="34"/>
      <c r="B1254" s="55"/>
      <c r="C1254" s="56"/>
      <c r="D1254" s="56"/>
      <c r="E1254" s="56"/>
      <c r="F1254" s="56"/>
      <c r="G1254" s="57"/>
      <c r="H1254" s="57"/>
      <c r="I1254" s="58"/>
      <c r="J1254" s="34"/>
      <c r="L1254" s="36" t="str">
        <f>IF($B1254="", "", IFERROR(FIND(Campaigns!$Q$4, $B1254), ""))</f>
        <v/>
      </c>
      <c r="M1254" s="73" t="str">
        <f t="shared" si="184"/>
        <v/>
      </c>
      <c r="N1254" s="74" t="str">
        <f t="shared" si="185"/>
        <v/>
      </c>
      <c r="O1254" s="22" t="str">
        <f t="shared" si="186"/>
        <v/>
      </c>
      <c r="Q1254" s="20" t="str">
        <f t="shared" si="182"/>
        <v/>
      </c>
      <c r="R1254" s="21" t="str">
        <f t="shared" si="190"/>
        <v/>
      </c>
      <c r="S1254" s="21" t="str">
        <f t="shared" si="190"/>
        <v/>
      </c>
      <c r="T1254" s="21" t="str">
        <f t="shared" si="190"/>
        <v/>
      </c>
      <c r="U1254" s="21" t="str">
        <f t="shared" si="190"/>
        <v/>
      </c>
      <c r="V1254" s="21" t="str">
        <f t="shared" si="190"/>
        <v/>
      </c>
      <c r="W1254" s="21" t="str">
        <f t="shared" si="190"/>
        <v/>
      </c>
      <c r="X1254" s="21" t="str">
        <f t="shared" si="190"/>
        <v/>
      </c>
      <c r="Y1254" s="21" t="str">
        <f t="shared" si="190"/>
        <v/>
      </c>
      <c r="Z1254" s="21" t="str">
        <f t="shared" si="190"/>
        <v/>
      </c>
      <c r="AA1254" s="21" t="str">
        <f t="shared" si="190"/>
        <v/>
      </c>
      <c r="AB1254" s="38" t="str">
        <f t="shared" si="190"/>
        <v/>
      </c>
      <c r="AD1254" s="36" t="str">
        <f>IF($N1254="", "", IFERROR(INDEX(Campaigns!$D$11:$D$380, MATCH($N1254, Campaigns!$E$11:$E$380, 0)), ""))</f>
        <v/>
      </c>
      <c r="AE1254" s="38" t="str">
        <f>IF(COUNTIF($Q1254:$AB1254, "X")=0, "", IFERROR(INDEX('Intro &amp; Setup'!$T$17:$T$28, MATCH(INDEX($Q$10:$AB$10, $AC1254, MATCH("X", $Q1254:$AB1254, 0)), 'Intro &amp; Setup'!$AA$17:$AA$28, 0)), ""))</f>
        <v/>
      </c>
      <c r="AG1254" s="84" t="str">
        <f t="shared" si="187"/>
        <v/>
      </c>
      <c r="AI1254" s="36">
        <f t="shared" si="188"/>
        <v>0</v>
      </c>
      <c r="AK1254" s="36" t="str">
        <f t="shared" si="189"/>
        <v/>
      </c>
    </row>
    <row r="1255" spans="1:37" x14ac:dyDescent="0.25">
      <c r="A1255" s="34"/>
      <c r="B1255" s="55"/>
      <c r="C1255" s="56"/>
      <c r="D1255" s="56"/>
      <c r="E1255" s="56"/>
      <c r="F1255" s="56"/>
      <c r="G1255" s="57"/>
      <c r="H1255" s="57"/>
      <c r="I1255" s="58"/>
      <c r="J1255" s="34"/>
      <c r="L1255" s="36" t="str">
        <f>IF($B1255="", "", IFERROR(FIND(Campaigns!$Q$4, $B1255), ""))</f>
        <v/>
      </c>
      <c r="M1255" s="73" t="str">
        <f t="shared" si="184"/>
        <v/>
      </c>
      <c r="N1255" s="74" t="str">
        <f t="shared" si="185"/>
        <v/>
      </c>
      <c r="O1255" s="22" t="str">
        <f t="shared" si="186"/>
        <v/>
      </c>
      <c r="Q1255" s="20" t="str">
        <f t="shared" si="182"/>
        <v/>
      </c>
      <c r="R1255" s="21" t="str">
        <f t="shared" si="190"/>
        <v/>
      </c>
      <c r="S1255" s="21" t="str">
        <f t="shared" si="190"/>
        <v/>
      </c>
      <c r="T1255" s="21" t="str">
        <f t="shared" si="190"/>
        <v/>
      </c>
      <c r="U1255" s="21" t="str">
        <f t="shared" si="190"/>
        <v/>
      </c>
      <c r="V1255" s="21" t="str">
        <f t="shared" si="190"/>
        <v/>
      </c>
      <c r="W1255" s="21" t="str">
        <f t="shared" si="190"/>
        <v/>
      </c>
      <c r="X1255" s="21" t="str">
        <f t="shared" si="190"/>
        <v/>
      </c>
      <c r="Y1255" s="21" t="str">
        <f t="shared" si="190"/>
        <v/>
      </c>
      <c r="Z1255" s="21" t="str">
        <f t="shared" si="190"/>
        <v/>
      </c>
      <c r="AA1255" s="21" t="str">
        <f t="shared" si="190"/>
        <v/>
      </c>
      <c r="AB1255" s="38" t="str">
        <f t="shared" si="190"/>
        <v/>
      </c>
      <c r="AD1255" s="36" t="str">
        <f>IF($N1255="", "", IFERROR(INDEX(Campaigns!$D$11:$D$380, MATCH($N1255, Campaigns!$E$11:$E$380, 0)), ""))</f>
        <v/>
      </c>
      <c r="AE1255" s="38" t="str">
        <f>IF(COUNTIF($Q1255:$AB1255, "X")=0, "", IFERROR(INDEX('Intro &amp; Setup'!$T$17:$T$28, MATCH(INDEX($Q$10:$AB$10, $AC1255, MATCH("X", $Q1255:$AB1255, 0)), 'Intro &amp; Setup'!$AA$17:$AA$28, 0)), ""))</f>
        <v/>
      </c>
      <c r="AG1255" s="84" t="str">
        <f t="shared" si="187"/>
        <v/>
      </c>
      <c r="AI1255" s="36">
        <f t="shared" si="188"/>
        <v>0</v>
      </c>
      <c r="AK1255" s="36" t="str">
        <f t="shared" si="189"/>
        <v/>
      </c>
    </row>
    <row r="1256" spans="1:37" x14ac:dyDescent="0.25">
      <c r="A1256" s="34"/>
      <c r="B1256" s="55"/>
      <c r="C1256" s="56"/>
      <c r="D1256" s="56"/>
      <c r="E1256" s="56"/>
      <c r="F1256" s="56"/>
      <c r="G1256" s="57"/>
      <c r="H1256" s="57"/>
      <c r="I1256" s="58"/>
      <c r="J1256" s="34"/>
      <c r="L1256" s="36" t="str">
        <f>IF($B1256="", "", IFERROR(FIND(Campaigns!$Q$4, $B1256), ""))</f>
        <v/>
      </c>
      <c r="M1256" s="73" t="str">
        <f t="shared" si="184"/>
        <v/>
      </c>
      <c r="N1256" s="74" t="str">
        <f t="shared" si="185"/>
        <v/>
      </c>
      <c r="O1256" s="22" t="str">
        <f t="shared" si="186"/>
        <v/>
      </c>
      <c r="Q1256" s="20" t="str">
        <f t="shared" si="182"/>
        <v/>
      </c>
      <c r="R1256" s="21" t="str">
        <f t="shared" si="190"/>
        <v/>
      </c>
      <c r="S1256" s="21" t="str">
        <f t="shared" si="190"/>
        <v/>
      </c>
      <c r="T1256" s="21" t="str">
        <f t="shared" si="190"/>
        <v/>
      </c>
      <c r="U1256" s="21" t="str">
        <f t="shared" si="190"/>
        <v/>
      </c>
      <c r="V1256" s="21" t="str">
        <f t="shared" si="190"/>
        <v/>
      </c>
      <c r="W1256" s="21" t="str">
        <f t="shared" si="190"/>
        <v/>
      </c>
      <c r="X1256" s="21" t="str">
        <f t="shared" si="190"/>
        <v/>
      </c>
      <c r="Y1256" s="21" t="str">
        <f t="shared" si="190"/>
        <v/>
      </c>
      <c r="Z1256" s="21" t="str">
        <f t="shared" si="190"/>
        <v/>
      </c>
      <c r="AA1256" s="21" t="str">
        <f t="shared" si="190"/>
        <v/>
      </c>
      <c r="AB1256" s="38" t="str">
        <f t="shared" si="190"/>
        <v/>
      </c>
      <c r="AD1256" s="36" t="str">
        <f>IF($N1256="", "", IFERROR(INDEX(Campaigns!$D$11:$D$380, MATCH($N1256, Campaigns!$E$11:$E$380, 0)), ""))</f>
        <v/>
      </c>
      <c r="AE1256" s="38" t="str">
        <f>IF(COUNTIF($Q1256:$AB1256, "X")=0, "", IFERROR(INDEX('Intro &amp; Setup'!$T$17:$T$28, MATCH(INDEX($Q$10:$AB$10, $AC1256, MATCH("X", $Q1256:$AB1256, 0)), 'Intro &amp; Setup'!$AA$17:$AA$28, 0)), ""))</f>
        <v/>
      </c>
      <c r="AG1256" s="84" t="str">
        <f t="shared" si="187"/>
        <v/>
      </c>
      <c r="AI1256" s="36">
        <f t="shared" si="188"/>
        <v>0</v>
      </c>
      <c r="AK1256" s="36" t="str">
        <f t="shared" si="189"/>
        <v/>
      </c>
    </row>
    <row r="1257" spans="1:37" x14ac:dyDescent="0.25">
      <c r="A1257" s="34"/>
      <c r="B1257" s="55"/>
      <c r="C1257" s="56"/>
      <c r="D1257" s="56"/>
      <c r="E1257" s="56"/>
      <c r="F1257" s="56"/>
      <c r="G1257" s="57"/>
      <c r="H1257" s="57"/>
      <c r="I1257" s="58"/>
      <c r="J1257" s="34"/>
      <c r="L1257" s="36" t="str">
        <f>IF($B1257="", "", IFERROR(FIND(Campaigns!$Q$4, $B1257), ""))</f>
        <v/>
      </c>
      <c r="M1257" s="73" t="str">
        <f t="shared" si="184"/>
        <v/>
      </c>
      <c r="N1257" s="74" t="str">
        <f t="shared" si="185"/>
        <v/>
      </c>
      <c r="O1257" s="22" t="str">
        <f t="shared" si="186"/>
        <v/>
      </c>
      <c r="Q1257" s="20" t="str">
        <f t="shared" si="182"/>
        <v/>
      </c>
      <c r="R1257" s="21" t="str">
        <f t="shared" si="190"/>
        <v/>
      </c>
      <c r="S1257" s="21" t="str">
        <f t="shared" si="190"/>
        <v/>
      </c>
      <c r="T1257" s="21" t="str">
        <f t="shared" si="190"/>
        <v/>
      </c>
      <c r="U1257" s="21" t="str">
        <f t="shared" si="190"/>
        <v/>
      </c>
      <c r="V1257" s="21" t="str">
        <f t="shared" si="190"/>
        <v/>
      </c>
      <c r="W1257" s="21" t="str">
        <f t="shared" si="190"/>
        <v/>
      </c>
      <c r="X1257" s="21" t="str">
        <f t="shared" si="190"/>
        <v/>
      </c>
      <c r="Y1257" s="21" t="str">
        <f t="shared" si="190"/>
        <v/>
      </c>
      <c r="Z1257" s="21" t="str">
        <f t="shared" si="190"/>
        <v/>
      </c>
      <c r="AA1257" s="21" t="str">
        <f t="shared" si="190"/>
        <v/>
      </c>
      <c r="AB1257" s="38" t="str">
        <f t="shared" si="190"/>
        <v/>
      </c>
      <c r="AD1257" s="36" t="str">
        <f>IF($N1257="", "", IFERROR(INDEX(Campaigns!$D$11:$D$380, MATCH($N1257, Campaigns!$E$11:$E$380, 0)), ""))</f>
        <v/>
      </c>
      <c r="AE1257" s="38" t="str">
        <f>IF(COUNTIF($Q1257:$AB1257, "X")=0, "", IFERROR(INDEX('Intro &amp; Setup'!$T$17:$T$28, MATCH(INDEX($Q$10:$AB$10, $AC1257, MATCH("X", $Q1257:$AB1257, 0)), 'Intro &amp; Setup'!$AA$17:$AA$28, 0)), ""))</f>
        <v/>
      </c>
      <c r="AG1257" s="84" t="str">
        <f t="shared" si="187"/>
        <v/>
      </c>
      <c r="AI1257" s="36">
        <f t="shared" si="188"/>
        <v>0</v>
      </c>
      <c r="AK1257" s="36" t="str">
        <f t="shared" si="189"/>
        <v/>
      </c>
    </row>
    <row r="1258" spans="1:37" x14ac:dyDescent="0.25">
      <c r="A1258" s="34"/>
      <c r="B1258" s="55"/>
      <c r="C1258" s="56"/>
      <c r="D1258" s="56"/>
      <c r="E1258" s="56"/>
      <c r="F1258" s="56"/>
      <c r="G1258" s="57"/>
      <c r="H1258" s="57"/>
      <c r="I1258" s="58"/>
      <c r="J1258" s="34"/>
      <c r="L1258" s="36" t="str">
        <f>IF($B1258="", "", IFERROR(FIND(Campaigns!$Q$4, $B1258), ""))</f>
        <v/>
      </c>
      <c r="M1258" s="73" t="str">
        <f t="shared" si="184"/>
        <v/>
      </c>
      <c r="N1258" s="74" t="str">
        <f t="shared" si="185"/>
        <v/>
      </c>
      <c r="O1258" s="22" t="str">
        <f t="shared" si="186"/>
        <v/>
      </c>
      <c r="Q1258" s="20" t="str">
        <f t="shared" si="182"/>
        <v/>
      </c>
      <c r="R1258" s="21" t="str">
        <f t="shared" si="190"/>
        <v/>
      </c>
      <c r="S1258" s="21" t="str">
        <f t="shared" si="190"/>
        <v/>
      </c>
      <c r="T1258" s="21" t="str">
        <f t="shared" si="190"/>
        <v/>
      </c>
      <c r="U1258" s="21" t="str">
        <f t="shared" si="190"/>
        <v/>
      </c>
      <c r="V1258" s="21" t="str">
        <f t="shared" si="190"/>
        <v/>
      </c>
      <c r="W1258" s="21" t="str">
        <f t="shared" si="190"/>
        <v/>
      </c>
      <c r="X1258" s="21" t="str">
        <f t="shared" si="190"/>
        <v/>
      </c>
      <c r="Y1258" s="21" t="str">
        <f t="shared" si="190"/>
        <v/>
      </c>
      <c r="Z1258" s="21" t="str">
        <f t="shared" si="190"/>
        <v/>
      </c>
      <c r="AA1258" s="21" t="str">
        <f t="shared" si="190"/>
        <v/>
      </c>
      <c r="AB1258" s="38" t="str">
        <f t="shared" si="190"/>
        <v/>
      </c>
      <c r="AD1258" s="36" t="str">
        <f>IF($N1258="", "", IFERROR(INDEX(Campaigns!$D$11:$D$380, MATCH($N1258, Campaigns!$E$11:$E$380, 0)), ""))</f>
        <v/>
      </c>
      <c r="AE1258" s="38" t="str">
        <f>IF(COUNTIF($Q1258:$AB1258, "X")=0, "", IFERROR(INDEX('Intro &amp; Setup'!$T$17:$T$28, MATCH(INDEX($Q$10:$AB$10, $AC1258, MATCH("X", $Q1258:$AB1258, 0)), 'Intro &amp; Setup'!$AA$17:$AA$28, 0)), ""))</f>
        <v/>
      </c>
      <c r="AG1258" s="84" t="str">
        <f t="shared" si="187"/>
        <v/>
      </c>
      <c r="AI1258" s="36">
        <f t="shared" si="188"/>
        <v>0</v>
      </c>
      <c r="AK1258" s="36" t="str">
        <f t="shared" si="189"/>
        <v/>
      </c>
    </row>
    <row r="1259" spans="1:37" x14ac:dyDescent="0.25">
      <c r="A1259" s="34"/>
      <c r="B1259" s="55"/>
      <c r="C1259" s="56"/>
      <c r="D1259" s="56"/>
      <c r="E1259" s="56"/>
      <c r="F1259" s="56"/>
      <c r="G1259" s="57"/>
      <c r="H1259" s="57"/>
      <c r="I1259" s="58"/>
      <c r="J1259" s="34"/>
      <c r="L1259" s="36" t="str">
        <f>IF($B1259="", "", IFERROR(FIND(Campaigns!$Q$4, $B1259), ""))</f>
        <v/>
      </c>
      <c r="M1259" s="73" t="str">
        <f t="shared" si="184"/>
        <v/>
      </c>
      <c r="N1259" s="74" t="str">
        <f t="shared" si="185"/>
        <v/>
      </c>
      <c r="O1259" s="22" t="str">
        <f t="shared" si="186"/>
        <v/>
      </c>
      <c r="Q1259" s="20" t="str">
        <f t="shared" si="182"/>
        <v/>
      </c>
      <c r="R1259" s="21" t="str">
        <f t="shared" si="190"/>
        <v/>
      </c>
      <c r="S1259" s="21" t="str">
        <f t="shared" si="190"/>
        <v/>
      </c>
      <c r="T1259" s="21" t="str">
        <f t="shared" si="190"/>
        <v/>
      </c>
      <c r="U1259" s="21" t="str">
        <f t="shared" si="190"/>
        <v/>
      </c>
      <c r="V1259" s="21" t="str">
        <f t="shared" si="190"/>
        <v/>
      </c>
      <c r="W1259" s="21" t="str">
        <f t="shared" si="190"/>
        <v/>
      </c>
      <c r="X1259" s="21" t="str">
        <f t="shared" si="190"/>
        <v/>
      </c>
      <c r="Y1259" s="21" t="str">
        <f t="shared" si="190"/>
        <v/>
      </c>
      <c r="Z1259" s="21" t="str">
        <f t="shared" si="190"/>
        <v/>
      </c>
      <c r="AA1259" s="21" t="str">
        <f t="shared" si="190"/>
        <v/>
      </c>
      <c r="AB1259" s="38" t="str">
        <f t="shared" si="190"/>
        <v/>
      </c>
      <c r="AD1259" s="36" t="str">
        <f>IF($N1259="", "", IFERROR(INDEX(Campaigns!$D$11:$D$380, MATCH($N1259, Campaigns!$E$11:$E$380, 0)), ""))</f>
        <v/>
      </c>
      <c r="AE1259" s="38" t="str">
        <f>IF(COUNTIF($Q1259:$AB1259, "X")=0, "", IFERROR(INDEX('Intro &amp; Setup'!$T$17:$T$28, MATCH(INDEX($Q$10:$AB$10, $AC1259, MATCH("X", $Q1259:$AB1259, 0)), 'Intro &amp; Setup'!$AA$17:$AA$28, 0)), ""))</f>
        <v/>
      </c>
      <c r="AG1259" s="84" t="str">
        <f t="shared" si="187"/>
        <v/>
      </c>
      <c r="AI1259" s="36">
        <f t="shared" si="188"/>
        <v>0</v>
      </c>
      <c r="AK1259" s="36" t="str">
        <f t="shared" si="189"/>
        <v/>
      </c>
    </row>
    <row r="1260" spans="1:37" x14ac:dyDescent="0.25">
      <c r="A1260" s="34"/>
      <c r="B1260" s="55"/>
      <c r="C1260" s="56"/>
      <c r="D1260" s="56"/>
      <c r="E1260" s="56"/>
      <c r="F1260" s="56"/>
      <c r="G1260" s="57"/>
      <c r="H1260" s="57"/>
      <c r="I1260" s="58"/>
      <c r="J1260" s="34"/>
      <c r="L1260" s="36" t="str">
        <f>IF($B1260="", "", IFERROR(FIND(Campaigns!$Q$4, $B1260), ""))</f>
        <v/>
      </c>
      <c r="M1260" s="73" t="str">
        <f t="shared" si="184"/>
        <v/>
      </c>
      <c r="N1260" s="74" t="str">
        <f t="shared" si="185"/>
        <v/>
      </c>
      <c r="O1260" s="22" t="str">
        <f t="shared" si="186"/>
        <v/>
      </c>
      <c r="Q1260" s="20" t="str">
        <f t="shared" si="182"/>
        <v/>
      </c>
      <c r="R1260" s="21" t="str">
        <f t="shared" si="190"/>
        <v/>
      </c>
      <c r="S1260" s="21" t="str">
        <f t="shared" si="190"/>
        <v/>
      </c>
      <c r="T1260" s="21" t="str">
        <f t="shared" si="190"/>
        <v/>
      </c>
      <c r="U1260" s="21" t="str">
        <f t="shared" si="190"/>
        <v/>
      </c>
      <c r="V1260" s="21" t="str">
        <f t="shared" si="190"/>
        <v/>
      </c>
      <c r="W1260" s="21" t="str">
        <f t="shared" si="190"/>
        <v/>
      </c>
      <c r="X1260" s="21" t="str">
        <f t="shared" si="190"/>
        <v/>
      </c>
      <c r="Y1260" s="21" t="str">
        <f t="shared" si="190"/>
        <v/>
      </c>
      <c r="Z1260" s="21" t="str">
        <f t="shared" si="190"/>
        <v/>
      </c>
      <c r="AA1260" s="21" t="str">
        <f t="shared" si="190"/>
        <v/>
      </c>
      <c r="AB1260" s="38" t="str">
        <f t="shared" si="190"/>
        <v/>
      </c>
      <c r="AD1260" s="36" t="str">
        <f>IF($N1260="", "", IFERROR(INDEX(Campaigns!$D$11:$D$380, MATCH($N1260, Campaigns!$E$11:$E$380, 0)), ""))</f>
        <v/>
      </c>
      <c r="AE1260" s="38" t="str">
        <f>IF(COUNTIF($Q1260:$AB1260, "X")=0, "", IFERROR(INDEX('Intro &amp; Setup'!$T$17:$T$28, MATCH(INDEX($Q$10:$AB$10, $AC1260, MATCH("X", $Q1260:$AB1260, 0)), 'Intro &amp; Setup'!$AA$17:$AA$28, 0)), ""))</f>
        <v/>
      </c>
      <c r="AG1260" s="84" t="str">
        <f t="shared" si="187"/>
        <v/>
      </c>
      <c r="AI1260" s="36">
        <f t="shared" si="188"/>
        <v>0</v>
      </c>
      <c r="AK1260" s="36" t="str">
        <f t="shared" si="189"/>
        <v/>
      </c>
    </row>
    <row r="1261" spans="1:37" x14ac:dyDescent="0.25">
      <c r="A1261" s="34"/>
      <c r="B1261" s="55"/>
      <c r="C1261" s="56"/>
      <c r="D1261" s="56"/>
      <c r="E1261" s="56"/>
      <c r="F1261" s="56"/>
      <c r="G1261" s="57"/>
      <c r="H1261" s="57"/>
      <c r="I1261" s="58"/>
      <c r="J1261" s="34"/>
      <c r="L1261" s="36" t="str">
        <f>IF($B1261="", "", IFERROR(FIND(Campaigns!$Q$4, $B1261), ""))</f>
        <v/>
      </c>
      <c r="M1261" s="73" t="str">
        <f t="shared" si="184"/>
        <v/>
      </c>
      <c r="N1261" s="74" t="str">
        <f t="shared" si="185"/>
        <v/>
      </c>
      <c r="O1261" s="22" t="str">
        <f t="shared" si="186"/>
        <v/>
      </c>
      <c r="Q1261" s="20" t="str">
        <f t="shared" si="182"/>
        <v/>
      </c>
      <c r="R1261" s="21" t="str">
        <f t="shared" si="190"/>
        <v/>
      </c>
      <c r="S1261" s="21" t="str">
        <f t="shared" si="190"/>
        <v/>
      </c>
      <c r="T1261" s="21" t="str">
        <f t="shared" si="190"/>
        <v/>
      </c>
      <c r="U1261" s="21" t="str">
        <f t="shared" si="190"/>
        <v/>
      </c>
      <c r="V1261" s="21" t="str">
        <f t="shared" si="190"/>
        <v/>
      </c>
      <c r="W1261" s="21" t="str">
        <f t="shared" si="190"/>
        <v/>
      </c>
      <c r="X1261" s="21" t="str">
        <f t="shared" si="190"/>
        <v/>
      </c>
      <c r="Y1261" s="21" t="str">
        <f t="shared" si="190"/>
        <v/>
      </c>
      <c r="Z1261" s="21" t="str">
        <f t="shared" si="190"/>
        <v/>
      </c>
      <c r="AA1261" s="21" t="str">
        <f t="shared" si="190"/>
        <v/>
      </c>
      <c r="AB1261" s="38" t="str">
        <f t="shared" si="190"/>
        <v/>
      </c>
      <c r="AD1261" s="36" t="str">
        <f>IF($N1261="", "", IFERROR(INDEX(Campaigns!$D$11:$D$380, MATCH($N1261, Campaigns!$E$11:$E$380, 0)), ""))</f>
        <v/>
      </c>
      <c r="AE1261" s="38" t="str">
        <f>IF(COUNTIF($Q1261:$AB1261, "X")=0, "", IFERROR(INDEX('Intro &amp; Setup'!$T$17:$T$28, MATCH(INDEX($Q$10:$AB$10, $AC1261, MATCH("X", $Q1261:$AB1261, 0)), 'Intro &amp; Setup'!$AA$17:$AA$28, 0)), ""))</f>
        <v/>
      </c>
      <c r="AG1261" s="84" t="str">
        <f t="shared" si="187"/>
        <v/>
      </c>
      <c r="AI1261" s="36">
        <f t="shared" si="188"/>
        <v>0</v>
      </c>
      <c r="AK1261" s="36" t="str">
        <f t="shared" si="189"/>
        <v/>
      </c>
    </row>
    <row r="1262" spans="1:37" x14ac:dyDescent="0.25">
      <c r="A1262" s="34"/>
      <c r="B1262" s="55"/>
      <c r="C1262" s="56"/>
      <c r="D1262" s="56"/>
      <c r="E1262" s="56"/>
      <c r="F1262" s="56"/>
      <c r="G1262" s="57"/>
      <c r="H1262" s="57"/>
      <c r="I1262" s="58"/>
      <c r="J1262" s="34"/>
      <c r="L1262" s="36" t="str">
        <f>IF($B1262="", "", IFERROR(FIND(Campaigns!$Q$4, $B1262), ""))</f>
        <v/>
      </c>
      <c r="M1262" s="73" t="str">
        <f t="shared" si="184"/>
        <v/>
      </c>
      <c r="N1262" s="74" t="str">
        <f t="shared" si="185"/>
        <v/>
      </c>
      <c r="O1262" s="22" t="str">
        <f t="shared" si="186"/>
        <v/>
      </c>
      <c r="Q1262" s="20" t="str">
        <f t="shared" si="182"/>
        <v/>
      </c>
      <c r="R1262" s="21" t="str">
        <f t="shared" si="190"/>
        <v/>
      </c>
      <c r="S1262" s="21" t="str">
        <f t="shared" si="190"/>
        <v/>
      </c>
      <c r="T1262" s="21" t="str">
        <f t="shared" si="190"/>
        <v/>
      </c>
      <c r="U1262" s="21" t="str">
        <f t="shared" si="190"/>
        <v/>
      </c>
      <c r="V1262" s="21" t="str">
        <f t="shared" si="190"/>
        <v/>
      </c>
      <c r="W1262" s="21" t="str">
        <f t="shared" si="190"/>
        <v/>
      </c>
      <c r="X1262" s="21" t="str">
        <f t="shared" si="190"/>
        <v/>
      </c>
      <c r="Y1262" s="21" t="str">
        <f t="shared" si="190"/>
        <v/>
      </c>
      <c r="Z1262" s="21" t="str">
        <f t="shared" si="190"/>
        <v/>
      </c>
      <c r="AA1262" s="21" t="str">
        <f t="shared" si="190"/>
        <v/>
      </c>
      <c r="AB1262" s="38" t="str">
        <f t="shared" si="190"/>
        <v/>
      </c>
      <c r="AD1262" s="36" t="str">
        <f>IF($N1262="", "", IFERROR(INDEX(Campaigns!$D$11:$D$380, MATCH($N1262, Campaigns!$E$11:$E$380, 0)), ""))</f>
        <v/>
      </c>
      <c r="AE1262" s="38" t="str">
        <f>IF(COUNTIF($Q1262:$AB1262, "X")=0, "", IFERROR(INDEX('Intro &amp; Setup'!$T$17:$T$28, MATCH(INDEX($Q$10:$AB$10, $AC1262, MATCH("X", $Q1262:$AB1262, 0)), 'Intro &amp; Setup'!$AA$17:$AA$28, 0)), ""))</f>
        <v/>
      </c>
      <c r="AG1262" s="84" t="str">
        <f t="shared" si="187"/>
        <v/>
      </c>
      <c r="AI1262" s="36">
        <f t="shared" si="188"/>
        <v>0</v>
      </c>
      <c r="AK1262" s="36" t="str">
        <f t="shared" si="189"/>
        <v/>
      </c>
    </row>
    <row r="1263" spans="1:37" x14ac:dyDescent="0.25">
      <c r="A1263" s="34"/>
      <c r="B1263" s="55"/>
      <c r="C1263" s="56"/>
      <c r="D1263" s="56"/>
      <c r="E1263" s="56"/>
      <c r="F1263" s="56"/>
      <c r="G1263" s="57"/>
      <c r="H1263" s="57"/>
      <c r="I1263" s="58"/>
      <c r="J1263" s="34"/>
      <c r="L1263" s="36" t="str">
        <f>IF($B1263="", "", IFERROR(FIND(Campaigns!$Q$4, $B1263), ""))</f>
        <v/>
      </c>
      <c r="M1263" s="73" t="str">
        <f t="shared" si="184"/>
        <v/>
      </c>
      <c r="N1263" s="74" t="str">
        <f t="shared" si="185"/>
        <v/>
      </c>
      <c r="O1263" s="22" t="str">
        <f t="shared" si="186"/>
        <v/>
      </c>
      <c r="Q1263" s="20" t="str">
        <f t="shared" si="182"/>
        <v/>
      </c>
      <c r="R1263" s="21" t="str">
        <f t="shared" si="190"/>
        <v/>
      </c>
      <c r="S1263" s="21" t="str">
        <f t="shared" si="190"/>
        <v/>
      </c>
      <c r="T1263" s="21" t="str">
        <f t="shared" si="190"/>
        <v/>
      </c>
      <c r="U1263" s="21" t="str">
        <f t="shared" si="190"/>
        <v/>
      </c>
      <c r="V1263" s="21" t="str">
        <f t="shared" si="190"/>
        <v/>
      </c>
      <c r="W1263" s="21" t="str">
        <f t="shared" si="190"/>
        <v/>
      </c>
      <c r="X1263" s="21" t="str">
        <f t="shared" si="190"/>
        <v/>
      </c>
      <c r="Y1263" s="21" t="str">
        <f t="shared" si="190"/>
        <v/>
      </c>
      <c r="Z1263" s="21" t="str">
        <f t="shared" si="190"/>
        <v/>
      </c>
      <c r="AA1263" s="21" t="str">
        <f t="shared" si="190"/>
        <v/>
      </c>
      <c r="AB1263" s="38" t="str">
        <f t="shared" si="190"/>
        <v/>
      </c>
      <c r="AD1263" s="36" t="str">
        <f>IF($N1263="", "", IFERROR(INDEX(Campaigns!$D$11:$D$380, MATCH($N1263, Campaigns!$E$11:$E$380, 0)), ""))</f>
        <v/>
      </c>
      <c r="AE1263" s="38" t="str">
        <f>IF(COUNTIF($Q1263:$AB1263, "X")=0, "", IFERROR(INDEX('Intro &amp; Setup'!$T$17:$T$28, MATCH(INDEX($Q$10:$AB$10, $AC1263, MATCH("X", $Q1263:$AB1263, 0)), 'Intro &amp; Setup'!$AA$17:$AA$28, 0)), ""))</f>
        <v/>
      </c>
      <c r="AG1263" s="84" t="str">
        <f t="shared" si="187"/>
        <v/>
      </c>
      <c r="AI1263" s="36">
        <f t="shared" si="188"/>
        <v>0</v>
      </c>
      <c r="AK1263" s="36" t="str">
        <f t="shared" si="189"/>
        <v/>
      </c>
    </row>
    <row r="1264" spans="1:37" x14ac:dyDescent="0.25">
      <c r="A1264" s="34"/>
      <c r="B1264" s="55"/>
      <c r="C1264" s="56"/>
      <c r="D1264" s="56"/>
      <c r="E1264" s="56"/>
      <c r="F1264" s="56"/>
      <c r="G1264" s="57"/>
      <c r="H1264" s="57"/>
      <c r="I1264" s="58"/>
      <c r="J1264" s="34"/>
      <c r="L1264" s="36" t="str">
        <f>IF($B1264="", "", IFERROR(FIND(Campaigns!$Q$4, $B1264), ""))</f>
        <v/>
      </c>
      <c r="M1264" s="73" t="str">
        <f t="shared" si="184"/>
        <v/>
      </c>
      <c r="N1264" s="74" t="str">
        <f t="shared" si="185"/>
        <v/>
      </c>
      <c r="O1264" s="22" t="str">
        <f t="shared" si="186"/>
        <v/>
      </c>
      <c r="Q1264" s="20" t="str">
        <f t="shared" si="182"/>
        <v/>
      </c>
      <c r="R1264" s="21" t="str">
        <f t="shared" si="190"/>
        <v/>
      </c>
      <c r="S1264" s="21" t="str">
        <f t="shared" si="190"/>
        <v/>
      </c>
      <c r="T1264" s="21" t="str">
        <f t="shared" si="190"/>
        <v/>
      </c>
      <c r="U1264" s="21" t="str">
        <f t="shared" si="190"/>
        <v/>
      </c>
      <c r="V1264" s="21" t="str">
        <f t="shared" si="190"/>
        <v/>
      </c>
      <c r="W1264" s="21" t="str">
        <f t="shared" si="190"/>
        <v/>
      </c>
      <c r="X1264" s="21" t="str">
        <f t="shared" si="190"/>
        <v/>
      </c>
      <c r="Y1264" s="21" t="str">
        <f t="shared" si="190"/>
        <v/>
      </c>
      <c r="Z1264" s="21" t="str">
        <f t="shared" si="190"/>
        <v/>
      </c>
      <c r="AA1264" s="21" t="str">
        <f t="shared" si="190"/>
        <v/>
      </c>
      <c r="AB1264" s="38" t="str">
        <f t="shared" si="190"/>
        <v/>
      </c>
      <c r="AD1264" s="36" t="str">
        <f>IF($N1264="", "", IFERROR(INDEX(Campaigns!$D$11:$D$380, MATCH($N1264, Campaigns!$E$11:$E$380, 0)), ""))</f>
        <v/>
      </c>
      <c r="AE1264" s="38" t="str">
        <f>IF(COUNTIF($Q1264:$AB1264, "X")=0, "", IFERROR(INDEX('Intro &amp; Setup'!$T$17:$T$28, MATCH(INDEX($Q$10:$AB$10, $AC1264, MATCH("X", $Q1264:$AB1264, 0)), 'Intro &amp; Setup'!$AA$17:$AA$28, 0)), ""))</f>
        <v/>
      </c>
      <c r="AG1264" s="84" t="str">
        <f t="shared" si="187"/>
        <v/>
      </c>
      <c r="AI1264" s="36">
        <f t="shared" si="188"/>
        <v>0</v>
      </c>
      <c r="AK1264" s="36" t="str">
        <f t="shared" si="189"/>
        <v/>
      </c>
    </row>
    <row r="1265" spans="1:37" x14ac:dyDescent="0.25">
      <c r="A1265" s="34"/>
      <c r="B1265" s="55"/>
      <c r="C1265" s="56"/>
      <c r="D1265" s="56"/>
      <c r="E1265" s="56"/>
      <c r="F1265" s="56"/>
      <c r="G1265" s="57"/>
      <c r="H1265" s="57"/>
      <c r="I1265" s="58"/>
      <c r="J1265" s="34"/>
      <c r="L1265" s="36" t="str">
        <f>IF($B1265="", "", IFERROR(FIND(Campaigns!$Q$4, $B1265), ""))</f>
        <v/>
      </c>
      <c r="M1265" s="73" t="str">
        <f t="shared" si="184"/>
        <v/>
      </c>
      <c r="N1265" s="74" t="str">
        <f t="shared" si="185"/>
        <v/>
      </c>
      <c r="O1265" s="22" t="str">
        <f t="shared" si="186"/>
        <v/>
      </c>
      <c r="Q1265" s="20" t="str">
        <f t="shared" si="182"/>
        <v/>
      </c>
      <c r="R1265" s="21" t="str">
        <f t="shared" si="190"/>
        <v/>
      </c>
      <c r="S1265" s="21" t="str">
        <f t="shared" si="190"/>
        <v/>
      </c>
      <c r="T1265" s="21" t="str">
        <f t="shared" si="190"/>
        <v/>
      </c>
      <c r="U1265" s="21" t="str">
        <f t="shared" si="190"/>
        <v/>
      </c>
      <c r="V1265" s="21" t="str">
        <f t="shared" si="190"/>
        <v/>
      </c>
      <c r="W1265" s="21" t="str">
        <f t="shared" si="190"/>
        <v/>
      </c>
      <c r="X1265" s="21" t="str">
        <f t="shared" si="190"/>
        <v/>
      </c>
      <c r="Y1265" s="21" t="str">
        <f t="shared" si="190"/>
        <v/>
      </c>
      <c r="Z1265" s="21" t="str">
        <f t="shared" si="190"/>
        <v/>
      </c>
      <c r="AA1265" s="21" t="str">
        <f t="shared" si="190"/>
        <v/>
      </c>
      <c r="AB1265" s="38" t="str">
        <f t="shared" si="190"/>
        <v/>
      </c>
      <c r="AD1265" s="36" t="str">
        <f>IF($N1265="", "", IFERROR(INDEX(Campaigns!$D$11:$D$380, MATCH($N1265, Campaigns!$E$11:$E$380, 0)), ""))</f>
        <v/>
      </c>
      <c r="AE1265" s="38" t="str">
        <f>IF(COUNTIF($Q1265:$AB1265, "X")=0, "", IFERROR(INDEX('Intro &amp; Setup'!$T$17:$T$28, MATCH(INDEX($Q$10:$AB$10, $AC1265, MATCH("X", $Q1265:$AB1265, 0)), 'Intro &amp; Setup'!$AA$17:$AA$28, 0)), ""))</f>
        <v/>
      </c>
      <c r="AG1265" s="84" t="str">
        <f t="shared" si="187"/>
        <v/>
      </c>
      <c r="AI1265" s="36">
        <f t="shared" si="188"/>
        <v>0</v>
      </c>
      <c r="AK1265" s="36" t="str">
        <f t="shared" si="189"/>
        <v/>
      </c>
    </row>
    <row r="1266" spans="1:37" x14ac:dyDescent="0.25">
      <c r="A1266" s="34"/>
      <c r="B1266" s="55"/>
      <c r="C1266" s="56"/>
      <c r="D1266" s="56"/>
      <c r="E1266" s="56"/>
      <c r="F1266" s="56"/>
      <c r="G1266" s="57"/>
      <c r="H1266" s="57"/>
      <c r="I1266" s="58"/>
      <c r="J1266" s="34"/>
      <c r="L1266" s="36" t="str">
        <f>IF($B1266="", "", IFERROR(FIND(Campaigns!$Q$4, $B1266), ""))</f>
        <v/>
      </c>
      <c r="M1266" s="73" t="str">
        <f t="shared" si="184"/>
        <v/>
      </c>
      <c r="N1266" s="74" t="str">
        <f t="shared" si="185"/>
        <v/>
      </c>
      <c r="O1266" s="22" t="str">
        <f t="shared" si="186"/>
        <v/>
      </c>
      <c r="Q1266" s="20" t="str">
        <f t="shared" si="182"/>
        <v/>
      </c>
      <c r="R1266" s="21" t="str">
        <f t="shared" si="190"/>
        <v/>
      </c>
      <c r="S1266" s="21" t="str">
        <f t="shared" si="190"/>
        <v/>
      </c>
      <c r="T1266" s="21" t="str">
        <f t="shared" si="190"/>
        <v/>
      </c>
      <c r="U1266" s="21" t="str">
        <f t="shared" si="190"/>
        <v/>
      </c>
      <c r="V1266" s="21" t="str">
        <f t="shared" si="190"/>
        <v/>
      </c>
      <c r="W1266" s="21" t="str">
        <f t="shared" si="190"/>
        <v/>
      </c>
      <c r="X1266" s="21" t="str">
        <f t="shared" si="190"/>
        <v/>
      </c>
      <c r="Y1266" s="21" t="str">
        <f t="shared" si="190"/>
        <v/>
      </c>
      <c r="Z1266" s="21" t="str">
        <f t="shared" si="190"/>
        <v/>
      </c>
      <c r="AA1266" s="21" t="str">
        <f t="shared" si="190"/>
        <v/>
      </c>
      <c r="AB1266" s="38" t="str">
        <f t="shared" si="190"/>
        <v/>
      </c>
      <c r="AD1266" s="36" t="str">
        <f>IF($N1266="", "", IFERROR(INDEX(Campaigns!$D$11:$D$380, MATCH($N1266, Campaigns!$E$11:$E$380, 0)), ""))</f>
        <v/>
      </c>
      <c r="AE1266" s="38" t="str">
        <f>IF(COUNTIF($Q1266:$AB1266, "X")=0, "", IFERROR(INDEX('Intro &amp; Setup'!$T$17:$T$28, MATCH(INDEX($Q$10:$AB$10, $AC1266, MATCH("X", $Q1266:$AB1266, 0)), 'Intro &amp; Setup'!$AA$17:$AA$28, 0)), ""))</f>
        <v/>
      </c>
      <c r="AG1266" s="84" t="str">
        <f t="shared" si="187"/>
        <v/>
      </c>
      <c r="AI1266" s="36">
        <f t="shared" si="188"/>
        <v>0</v>
      </c>
      <c r="AK1266" s="36" t="str">
        <f t="shared" si="189"/>
        <v/>
      </c>
    </row>
    <row r="1267" spans="1:37" x14ac:dyDescent="0.25">
      <c r="A1267" s="34"/>
      <c r="B1267" s="55"/>
      <c r="C1267" s="56"/>
      <c r="D1267" s="56"/>
      <c r="E1267" s="56"/>
      <c r="F1267" s="56"/>
      <c r="G1267" s="57"/>
      <c r="H1267" s="57"/>
      <c r="I1267" s="58"/>
      <c r="J1267" s="34"/>
      <c r="L1267" s="36" t="str">
        <f>IF($B1267="", "", IFERROR(FIND(Campaigns!$Q$4, $B1267), ""))</f>
        <v/>
      </c>
      <c r="M1267" s="73" t="str">
        <f t="shared" si="184"/>
        <v/>
      </c>
      <c r="N1267" s="74" t="str">
        <f t="shared" si="185"/>
        <v/>
      </c>
      <c r="O1267" s="22" t="str">
        <f t="shared" si="186"/>
        <v/>
      </c>
      <c r="Q1267" s="20" t="str">
        <f t="shared" si="182"/>
        <v/>
      </c>
      <c r="R1267" s="21" t="str">
        <f t="shared" si="190"/>
        <v/>
      </c>
      <c r="S1267" s="21" t="str">
        <f t="shared" si="190"/>
        <v/>
      </c>
      <c r="T1267" s="21" t="str">
        <f t="shared" si="190"/>
        <v/>
      </c>
      <c r="U1267" s="21" t="str">
        <f t="shared" si="190"/>
        <v/>
      </c>
      <c r="V1267" s="21" t="str">
        <f t="shared" si="190"/>
        <v/>
      </c>
      <c r="W1267" s="21" t="str">
        <f t="shared" si="190"/>
        <v/>
      </c>
      <c r="X1267" s="21" t="str">
        <f t="shared" si="190"/>
        <v/>
      </c>
      <c r="Y1267" s="21" t="str">
        <f t="shared" si="190"/>
        <v/>
      </c>
      <c r="Z1267" s="21" t="str">
        <f t="shared" si="190"/>
        <v/>
      </c>
      <c r="AA1267" s="21" t="str">
        <f t="shared" si="190"/>
        <v/>
      </c>
      <c r="AB1267" s="38" t="str">
        <f t="shared" si="190"/>
        <v/>
      </c>
      <c r="AD1267" s="36" t="str">
        <f>IF($N1267="", "", IFERROR(INDEX(Campaigns!$D$11:$D$380, MATCH($N1267, Campaigns!$E$11:$E$380, 0)), ""))</f>
        <v/>
      </c>
      <c r="AE1267" s="38" t="str">
        <f>IF(COUNTIF($Q1267:$AB1267, "X")=0, "", IFERROR(INDEX('Intro &amp; Setup'!$T$17:$T$28, MATCH(INDEX($Q$10:$AB$10, $AC1267, MATCH("X", $Q1267:$AB1267, 0)), 'Intro &amp; Setup'!$AA$17:$AA$28, 0)), ""))</f>
        <v/>
      </c>
      <c r="AG1267" s="84" t="str">
        <f t="shared" si="187"/>
        <v/>
      </c>
      <c r="AI1267" s="36">
        <f t="shared" si="188"/>
        <v>0</v>
      </c>
      <c r="AK1267" s="36" t="str">
        <f t="shared" si="189"/>
        <v/>
      </c>
    </row>
    <row r="1268" spans="1:37" x14ac:dyDescent="0.25">
      <c r="A1268" s="34"/>
      <c r="B1268" s="55"/>
      <c r="C1268" s="56"/>
      <c r="D1268" s="56"/>
      <c r="E1268" s="56"/>
      <c r="F1268" s="56"/>
      <c r="G1268" s="57"/>
      <c r="H1268" s="57"/>
      <c r="I1268" s="58"/>
      <c r="J1268" s="34"/>
      <c r="L1268" s="36" t="str">
        <f>IF($B1268="", "", IFERROR(FIND(Campaigns!$Q$4, $B1268), ""))</f>
        <v/>
      </c>
      <c r="M1268" s="73" t="str">
        <f t="shared" si="184"/>
        <v/>
      </c>
      <c r="N1268" s="74" t="str">
        <f t="shared" si="185"/>
        <v/>
      </c>
      <c r="O1268" s="22" t="str">
        <f t="shared" si="186"/>
        <v/>
      </c>
      <c r="Q1268" s="20" t="str">
        <f t="shared" si="182"/>
        <v/>
      </c>
      <c r="R1268" s="21" t="str">
        <f t="shared" si="190"/>
        <v/>
      </c>
      <c r="S1268" s="21" t="str">
        <f t="shared" ref="R1268:AB1291" si="191">IFERROR(IF(S$10="", "", IF(LEFT($O1268, S$8)=S$10, "X", "")), "")</f>
        <v/>
      </c>
      <c r="T1268" s="21" t="str">
        <f t="shared" si="191"/>
        <v/>
      </c>
      <c r="U1268" s="21" t="str">
        <f t="shared" si="191"/>
        <v/>
      </c>
      <c r="V1268" s="21" t="str">
        <f t="shared" si="191"/>
        <v/>
      </c>
      <c r="W1268" s="21" t="str">
        <f t="shared" si="191"/>
        <v/>
      </c>
      <c r="X1268" s="21" t="str">
        <f t="shared" si="191"/>
        <v/>
      </c>
      <c r="Y1268" s="21" t="str">
        <f t="shared" si="191"/>
        <v/>
      </c>
      <c r="Z1268" s="21" t="str">
        <f t="shared" si="191"/>
        <v/>
      </c>
      <c r="AA1268" s="21" t="str">
        <f t="shared" si="191"/>
        <v/>
      </c>
      <c r="AB1268" s="38" t="str">
        <f t="shared" si="191"/>
        <v/>
      </c>
      <c r="AD1268" s="36" t="str">
        <f>IF($N1268="", "", IFERROR(INDEX(Campaigns!$D$11:$D$380, MATCH($N1268, Campaigns!$E$11:$E$380, 0)), ""))</f>
        <v/>
      </c>
      <c r="AE1268" s="38" t="str">
        <f>IF(COUNTIF($Q1268:$AB1268, "X")=0, "", IFERROR(INDEX('Intro &amp; Setup'!$T$17:$T$28, MATCH(INDEX($Q$10:$AB$10, $AC1268, MATCH("X", $Q1268:$AB1268, 0)), 'Intro &amp; Setup'!$AA$17:$AA$28, 0)), ""))</f>
        <v/>
      </c>
      <c r="AG1268" s="84" t="str">
        <f t="shared" si="187"/>
        <v/>
      </c>
      <c r="AI1268" s="36">
        <f t="shared" si="188"/>
        <v>0</v>
      </c>
      <c r="AK1268" s="36" t="str">
        <f t="shared" si="189"/>
        <v/>
      </c>
    </row>
    <row r="1269" spans="1:37" x14ac:dyDescent="0.25">
      <c r="A1269" s="34"/>
      <c r="B1269" s="55"/>
      <c r="C1269" s="56"/>
      <c r="D1269" s="56"/>
      <c r="E1269" s="56"/>
      <c r="F1269" s="56"/>
      <c r="G1269" s="57"/>
      <c r="H1269" s="57"/>
      <c r="I1269" s="58"/>
      <c r="J1269" s="34"/>
      <c r="L1269" s="36" t="str">
        <f>IF($B1269="", "", IFERROR(FIND(Campaigns!$Q$4, $B1269), ""))</f>
        <v/>
      </c>
      <c r="M1269" s="73" t="str">
        <f t="shared" si="184"/>
        <v/>
      </c>
      <c r="N1269" s="74" t="str">
        <f t="shared" si="185"/>
        <v/>
      </c>
      <c r="O1269" s="22" t="str">
        <f t="shared" si="186"/>
        <v/>
      </c>
      <c r="Q1269" s="20" t="str">
        <f t="shared" si="182"/>
        <v/>
      </c>
      <c r="R1269" s="21" t="str">
        <f t="shared" si="191"/>
        <v/>
      </c>
      <c r="S1269" s="21" t="str">
        <f t="shared" si="191"/>
        <v/>
      </c>
      <c r="T1269" s="21" t="str">
        <f t="shared" si="191"/>
        <v/>
      </c>
      <c r="U1269" s="21" t="str">
        <f t="shared" si="191"/>
        <v/>
      </c>
      <c r="V1269" s="21" t="str">
        <f t="shared" si="191"/>
        <v/>
      </c>
      <c r="W1269" s="21" t="str">
        <f t="shared" si="191"/>
        <v/>
      </c>
      <c r="X1269" s="21" t="str">
        <f t="shared" si="191"/>
        <v/>
      </c>
      <c r="Y1269" s="21" t="str">
        <f t="shared" si="191"/>
        <v/>
      </c>
      <c r="Z1269" s="21" t="str">
        <f t="shared" si="191"/>
        <v/>
      </c>
      <c r="AA1269" s="21" t="str">
        <f t="shared" si="191"/>
        <v/>
      </c>
      <c r="AB1269" s="38" t="str">
        <f t="shared" si="191"/>
        <v/>
      </c>
      <c r="AD1269" s="36" t="str">
        <f>IF($N1269="", "", IFERROR(INDEX(Campaigns!$D$11:$D$380, MATCH($N1269, Campaigns!$E$11:$E$380, 0)), ""))</f>
        <v/>
      </c>
      <c r="AE1269" s="38" t="str">
        <f>IF(COUNTIF($Q1269:$AB1269, "X")=0, "", IFERROR(INDEX('Intro &amp; Setup'!$T$17:$T$28, MATCH(INDEX($Q$10:$AB$10, $AC1269, MATCH("X", $Q1269:$AB1269, 0)), 'Intro &amp; Setup'!$AA$17:$AA$28, 0)), ""))</f>
        <v/>
      </c>
      <c r="AG1269" s="84" t="str">
        <f t="shared" si="187"/>
        <v/>
      </c>
      <c r="AI1269" s="36">
        <f t="shared" si="188"/>
        <v>0</v>
      </c>
      <c r="AK1269" s="36" t="str">
        <f t="shared" si="189"/>
        <v/>
      </c>
    </row>
    <row r="1270" spans="1:37" x14ac:dyDescent="0.25">
      <c r="A1270" s="34"/>
      <c r="B1270" s="55"/>
      <c r="C1270" s="56"/>
      <c r="D1270" s="56"/>
      <c r="E1270" s="56"/>
      <c r="F1270" s="56"/>
      <c r="G1270" s="57"/>
      <c r="H1270" s="57"/>
      <c r="I1270" s="58"/>
      <c r="J1270" s="34"/>
      <c r="L1270" s="36" t="str">
        <f>IF($B1270="", "", IFERROR(FIND(Campaigns!$Q$4, $B1270), ""))</f>
        <v/>
      </c>
      <c r="M1270" s="73" t="str">
        <f t="shared" si="184"/>
        <v/>
      </c>
      <c r="N1270" s="74" t="str">
        <f t="shared" si="185"/>
        <v/>
      </c>
      <c r="O1270" s="22" t="str">
        <f t="shared" si="186"/>
        <v/>
      </c>
      <c r="Q1270" s="20" t="str">
        <f t="shared" si="182"/>
        <v/>
      </c>
      <c r="R1270" s="21" t="str">
        <f t="shared" si="191"/>
        <v/>
      </c>
      <c r="S1270" s="21" t="str">
        <f t="shared" si="191"/>
        <v/>
      </c>
      <c r="T1270" s="21" t="str">
        <f t="shared" si="191"/>
        <v/>
      </c>
      <c r="U1270" s="21" t="str">
        <f t="shared" si="191"/>
        <v/>
      </c>
      <c r="V1270" s="21" t="str">
        <f t="shared" si="191"/>
        <v/>
      </c>
      <c r="W1270" s="21" t="str">
        <f t="shared" si="191"/>
        <v/>
      </c>
      <c r="X1270" s="21" t="str">
        <f t="shared" si="191"/>
        <v/>
      </c>
      <c r="Y1270" s="21" t="str">
        <f t="shared" si="191"/>
        <v/>
      </c>
      <c r="Z1270" s="21" t="str">
        <f t="shared" si="191"/>
        <v/>
      </c>
      <c r="AA1270" s="21" t="str">
        <f t="shared" si="191"/>
        <v/>
      </c>
      <c r="AB1270" s="38" t="str">
        <f t="shared" si="191"/>
        <v/>
      </c>
      <c r="AD1270" s="36" t="str">
        <f>IF($N1270="", "", IFERROR(INDEX(Campaigns!$D$11:$D$380, MATCH($N1270, Campaigns!$E$11:$E$380, 0)), ""))</f>
        <v/>
      </c>
      <c r="AE1270" s="38" t="str">
        <f>IF(COUNTIF($Q1270:$AB1270, "X")=0, "", IFERROR(INDEX('Intro &amp; Setup'!$T$17:$T$28, MATCH(INDEX($Q$10:$AB$10, $AC1270, MATCH("X", $Q1270:$AB1270, 0)), 'Intro &amp; Setup'!$AA$17:$AA$28, 0)), ""))</f>
        <v/>
      </c>
      <c r="AG1270" s="84" t="str">
        <f t="shared" si="187"/>
        <v/>
      </c>
      <c r="AI1270" s="36">
        <f t="shared" si="188"/>
        <v>0</v>
      </c>
      <c r="AK1270" s="36" t="str">
        <f t="shared" si="189"/>
        <v/>
      </c>
    </row>
    <row r="1271" spans="1:37" x14ac:dyDescent="0.25">
      <c r="A1271" s="34"/>
      <c r="B1271" s="55"/>
      <c r="C1271" s="56"/>
      <c r="D1271" s="56"/>
      <c r="E1271" s="56"/>
      <c r="F1271" s="56"/>
      <c r="G1271" s="57"/>
      <c r="H1271" s="57"/>
      <c r="I1271" s="58"/>
      <c r="J1271" s="34"/>
      <c r="L1271" s="36" t="str">
        <f>IF($B1271="", "", IFERROR(FIND(Campaigns!$Q$4, $B1271), ""))</f>
        <v/>
      </c>
      <c r="M1271" s="73" t="str">
        <f t="shared" si="184"/>
        <v/>
      </c>
      <c r="N1271" s="74" t="str">
        <f t="shared" si="185"/>
        <v/>
      </c>
      <c r="O1271" s="22" t="str">
        <f t="shared" si="186"/>
        <v/>
      </c>
      <c r="Q1271" s="20" t="str">
        <f t="shared" si="182"/>
        <v/>
      </c>
      <c r="R1271" s="21" t="str">
        <f t="shared" si="191"/>
        <v/>
      </c>
      <c r="S1271" s="21" t="str">
        <f t="shared" si="191"/>
        <v/>
      </c>
      <c r="T1271" s="21" t="str">
        <f t="shared" si="191"/>
        <v/>
      </c>
      <c r="U1271" s="21" t="str">
        <f t="shared" si="191"/>
        <v/>
      </c>
      <c r="V1271" s="21" t="str">
        <f t="shared" si="191"/>
        <v/>
      </c>
      <c r="W1271" s="21" t="str">
        <f t="shared" si="191"/>
        <v/>
      </c>
      <c r="X1271" s="21" t="str">
        <f t="shared" si="191"/>
        <v/>
      </c>
      <c r="Y1271" s="21" t="str">
        <f t="shared" si="191"/>
        <v/>
      </c>
      <c r="Z1271" s="21" t="str">
        <f t="shared" si="191"/>
        <v/>
      </c>
      <c r="AA1271" s="21" t="str">
        <f t="shared" si="191"/>
        <v/>
      </c>
      <c r="AB1271" s="38" t="str">
        <f t="shared" si="191"/>
        <v/>
      </c>
      <c r="AD1271" s="36" t="str">
        <f>IF($N1271="", "", IFERROR(INDEX(Campaigns!$D$11:$D$380, MATCH($N1271, Campaigns!$E$11:$E$380, 0)), ""))</f>
        <v/>
      </c>
      <c r="AE1271" s="38" t="str">
        <f>IF(COUNTIF($Q1271:$AB1271, "X")=0, "", IFERROR(INDEX('Intro &amp; Setup'!$T$17:$T$28, MATCH(INDEX($Q$10:$AB$10, $AC1271, MATCH("X", $Q1271:$AB1271, 0)), 'Intro &amp; Setup'!$AA$17:$AA$28, 0)), ""))</f>
        <v/>
      </c>
      <c r="AG1271" s="84" t="str">
        <f t="shared" si="187"/>
        <v/>
      </c>
      <c r="AI1271" s="36">
        <f t="shared" si="188"/>
        <v>0</v>
      </c>
      <c r="AK1271" s="36" t="str">
        <f t="shared" si="189"/>
        <v/>
      </c>
    </row>
    <row r="1272" spans="1:37" x14ac:dyDescent="0.25">
      <c r="A1272" s="34"/>
      <c r="B1272" s="55"/>
      <c r="C1272" s="56"/>
      <c r="D1272" s="56"/>
      <c r="E1272" s="56"/>
      <c r="F1272" s="56"/>
      <c r="G1272" s="57"/>
      <c r="H1272" s="57"/>
      <c r="I1272" s="58"/>
      <c r="J1272" s="34"/>
      <c r="L1272" s="36" t="str">
        <f>IF($B1272="", "", IFERROR(FIND(Campaigns!$Q$4, $B1272), ""))</f>
        <v/>
      </c>
      <c r="M1272" s="73" t="str">
        <f t="shared" si="184"/>
        <v/>
      </c>
      <c r="N1272" s="74" t="str">
        <f t="shared" si="185"/>
        <v/>
      </c>
      <c r="O1272" s="22" t="str">
        <f t="shared" si="186"/>
        <v/>
      </c>
      <c r="Q1272" s="20" t="str">
        <f t="shared" si="182"/>
        <v/>
      </c>
      <c r="R1272" s="21" t="str">
        <f t="shared" si="191"/>
        <v/>
      </c>
      <c r="S1272" s="21" t="str">
        <f t="shared" si="191"/>
        <v/>
      </c>
      <c r="T1272" s="21" t="str">
        <f t="shared" si="191"/>
        <v/>
      </c>
      <c r="U1272" s="21" t="str">
        <f t="shared" si="191"/>
        <v/>
      </c>
      <c r="V1272" s="21" t="str">
        <f t="shared" si="191"/>
        <v/>
      </c>
      <c r="W1272" s="21" t="str">
        <f t="shared" si="191"/>
        <v/>
      </c>
      <c r="X1272" s="21" t="str">
        <f t="shared" si="191"/>
        <v/>
      </c>
      <c r="Y1272" s="21" t="str">
        <f t="shared" si="191"/>
        <v/>
      </c>
      <c r="Z1272" s="21" t="str">
        <f t="shared" si="191"/>
        <v/>
      </c>
      <c r="AA1272" s="21" t="str">
        <f t="shared" si="191"/>
        <v/>
      </c>
      <c r="AB1272" s="38" t="str">
        <f t="shared" si="191"/>
        <v/>
      </c>
      <c r="AD1272" s="36" t="str">
        <f>IF($N1272="", "", IFERROR(INDEX(Campaigns!$D$11:$D$380, MATCH($N1272, Campaigns!$E$11:$E$380, 0)), ""))</f>
        <v/>
      </c>
      <c r="AE1272" s="38" t="str">
        <f>IF(COUNTIF($Q1272:$AB1272, "X")=0, "", IFERROR(INDEX('Intro &amp; Setup'!$T$17:$T$28, MATCH(INDEX($Q$10:$AB$10, $AC1272, MATCH("X", $Q1272:$AB1272, 0)), 'Intro &amp; Setup'!$AA$17:$AA$28, 0)), ""))</f>
        <v/>
      </c>
      <c r="AG1272" s="84" t="str">
        <f t="shared" si="187"/>
        <v/>
      </c>
      <c r="AI1272" s="36">
        <f t="shared" si="188"/>
        <v>0</v>
      </c>
      <c r="AK1272" s="36" t="str">
        <f t="shared" si="189"/>
        <v/>
      </c>
    </row>
    <row r="1273" spans="1:37" x14ac:dyDescent="0.25">
      <c r="A1273" s="34"/>
      <c r="B1273" s="55"/>
      <c r="C1273" s="56"/>
      <c r="D1273" s="56"/>
      <c r="E1273" s="56"/>
      <c r="F1273" s="56"/>
      <c r="G1273" s="57"/>
      <c r="H1273" s="57"/>
      <c r="I1273" s="58"/>
      <c r="J1273" s="34"/>
      <c r="L1273" s="36" t="str">
        <f>IF($B1273="", "", IFERROR(FIND(Campaigns!$Q$4, $B1273), ""))</f>
        <v/>
      </c>
      <c r="M1273" s="73" t="str">
        <f t="shared" si="184"/>
        <v/>
      </c>
      <c r="N1273" s="74" t="str">
        <f t="shared" si="185"/>
        <v/>
      </c>
      <c r="O1273" s="22" t="str">
        <f t="shared" si="186"/>
        <v/>
      </c>
      <c r="Q1273" s="20" t="str">
        <f t="shared" si="182"/>
        <v/>
      </c>
      <c r="R1273" s="21" t="str">
        <f t="shared" si="191"/>
        <v/>
      </c>
      <c r="S1273" s="21" t="str">
        <f t="shared" si="191"/>
        <v/>
      </c>
      <c r="T1273" s="21" t="str">
        <f t="shared" si="191"/>
        <v/>
      </c>
      <c r="U1273" s="21" t="str">
        <f t="shared" si="191"/>
        <v/>
      </c>
      <c r="V1273" s="21" t="str">
        <f t="shared" si="191"/>
        <v/>
      </c>
      <c r="W1273" s="21" t="str">
        <f t="shared" si="191"/>
        <v/>
      </c>
      <c r="X1273" s="21" t="str">
        <f t="shared" si="191"/>
        <v/>
      </c>
      <c r="Y1273" s="21" t="str">
        <f t="shared" si="191"/>
        <v/>
      </c>
      <c r="Z1273" s="21" t="str">
        <f t="shared" si="191"/>
        <v/>
      </c>
      <c r="AA1273" s="21" t="str">
        <f t="shared" si="191"/>
        <v/>
      </c>
      <c r="AB1273" s="38" t="str">
        <f t="shared" si="191"/>
        <v/>
      </c>
      <c r="AD1273" s="36" t="str">
        <f>IF($N1273="", "", IFERROR(INDEX(Campaigns!$D$11:$D$380, MATCH($N1273, Campaigns!$E$11:$E$380, 0)), ""))</f>
        <v/>
      </c>
      <c r="AE1273" s="38" t="str">
        <f>IF(COUNTIF($Q1273:$AB1273, "X")=0, "", IFERROR(INDEX('Intro &amp; Setup'!$T$17:$T$28, MATCH(INDEX($Q$10:$AB$10, $AC1273, MATCH("X", $Q1273:$AB1273, 0)), 'Intro &amp; Setup'!$AA$17:$AA$28, 0)), ""))</f>
        <v/>
      </c>
      <c r="AG1273" s="84" t="str">
        <f t="shared" si="187"/>
        <v/>
      </c>
      <c r="AI1273" s="36">
        <f t="shared" si="188"/>
        <v>0</v>
      </c>
      <c r="AK1273" s="36" t="str">
        <f t="shared" si="189"/>
        <v/>
      </c>
    </row>
    <row r="1274" spans="1:37" x14ac:dyDescent="0.25">
      <c r="A1274" s="34"/>
      <c r="B1274" s="55"/>
      <c r="C1274" s="56"/>
      <c r="D1274" s="56"/>
      <c r="E1274" s="56"/>
      <c r="F1274" s="56"/>
      <c r="G1274" s="57"/>
      <c r="H1274" s="57"/>
      <c r="I1274" s="58"/>
      <c r="J1274" s="34"/>
      <c r="L1274" s="36" t="str">
        <f>IF($B1274="", "", IFERROR(FIND(Campaigns!$Q$4, $B1274), ""))</f>
        <v/>
      </c>
      <c r="M1274" s="73" t="str">
        <f t="shared" si="184"/>
        <v/>
      </c>
      <c r="N1274" s="74" t="str">
        <f t="shared" si="185"/>
        <v/>
      </c>
      <c r="O1274" s="22" t="str">
        <f t="shared" si="186"/>
        <v/>
      </c>
      <c r="Q1274" s="20" t="str">
        <f t="shared" si="182"/>
        <v/>
      </c>
      <c r="R1274" s="21" t="str">
        <f t="shared" si="191"/>
        <v/>
      </c>
      <c r="S1274" s="21" t="str">
        <f t="shared" si="191"/>
        <v/>
      </c>
      <c r="T1274" s="21" t="str">
        <f t="shared" si="191"/>
        <v/>
      </c>
      <c r="U1274" s="21" t="str">
        <f t="shared" si="191"/>
        <v/>
      </c>
      <c r="V1274" s="21" t="str">
        <f t="shared" si="191"/>
        <v/>
      </c>
      <c r="W1274" s="21" t="str">
        <f t="shared" si="191"/>
        <v/>
      </c>
      <c r="X1274" s="21" t="str">
        <f t="shared" si="191"/>
        <v/>
      </c>
      <c r="Y1274" s="21" t="str">
        <f t="shared" si="191"/>
        <v/>
      </c>
      <c r="Z1274" s="21" t="str">
        <f t="shared" si="191"/>
        <v/>
      </c>
      <c r="AA1274" s="21" t="str">
        <f t="shared" si="191"/>
        <v/>
      </c>
      <c r="AB1274" s="38" t="str">
        <f t="shared" si="191"/>
        <v/>
      </c>
      <c r="AD1274" s="36" t="str">
        <f>IF($N1274="", "", IFERROR(INDEX(Campaigns!$D$11:$D$380, MATCH($N1274, Campaigns!$E$11:$E$380, 0)), ""))</f>
        <v/>
      </c>
      <c r="AE1274" s="38" t="str">
        <f>IF(COUNTIF($Q1274:$AB1274, "X")=0, "", IFERROR(INDEX('Intro &amp; Setup'!$T$17:$T$28, MATCH(INDEX($Q$10:$AB$10, $AC1274, MATCH("X", $Q1274:$AB1274, 0)), 'Intro &amp; Setup'!$AA$17:$AA$28, 0)), ""))</f>
        <v/>
      </c>
      <c r="AG1274" s="84" t="str">
        <f t="shared" si="187"/>
        <v/>
      </c>
      <c r="AI1274" s="36">
        <f t="shared" si="188"/>
        <v>0</v>
      </c>
      <c r="AK1274" s="36" t="str">
        <f t="shared" si="189"/>
        <v/>
      </c>
    </row>
    <row r="1275" spans="1:37" x14ac:dyDescent="0.25">
      <c r="A1275" s="34"/>
      <c r="B1275" s="55"/>
      <c r="C1275" s="56"/>
      <c r="D1275" s="56"/>
      <c r="E1275" s="56"/>
      <c r="F1275" s="56"/>
      <c r="G1275" s="57"/>
      <c r="H1275" s="57"/>
      <c r="I1275" s="58"/>
      <c r="J1275" s="34"/>
      <c r="L1275" s="36" t="str">
        <f>IF($B1275="", "", IFERROR(FIND(Campaigns!$Q$4, $B1275), ""))</f>
        <v/>
      </c>
      <c r="M1275" s="73" t="str">
        <f t="shared" si="184"/>
        <v/>
      </c>
      <c r="N1275" s="74" t="str">
        <f t="shared" si="185"/>
        <v/>
      </c>
      <c r="O1275" s="22" t="str">
        <f t="shared" si="186"/>
        <v/>
      </c>
      <c r="Q1275" s="20" t="str">
        <f t="shared" si="182"/>
        <v/>
      </c>
      <c r="R1275" s="21" t="str">
        <f t="shared" si="191"/>
        <v/>
      </c>
      <c r="S1275" s="21" t="str">
        <f t="shared" si="191"/>
        <v/>
      </c>
      <c r="T1275" s="21" t="str">
        <f t="shared" si="191"/>
        <v/>
      </c>
      <c r="U1275" s="21" t="str">
        <f t="shared" si="191"/>
        <v/>
      </c>
      <c r="V1275" s="21" t="str">
        <f t="shared" si="191"/>
        <v/>
      </c>
      <c r="W1275" s="21" t="str">
        <f t="shared" si="191"/>
        <v/>
      </c>
      <c r="X1275" s="21" t="str">
        <f t="shared" si="191"/>
        <v/>
      </c>
      <c r="Y1275" s="21" t="str">
        <f t="shared" si="191"/>
        <v/>
      </c>
      <c r="Z1275" s="21" t="str">
        <f t="shared" si="191"/>
        <v/>
      </c>
      <c r="AA1275" s="21" t="str">
        <f t="shared" si="191"/>
        <v/>
      </c>
      <c r="AB1275" s="38" t="str">
        <f t="shared" si="191"/>
        <v/>
      </c>
      <c r="AD1275" s="36" t="str">
        <f>IF($N1275="", "", IFERROR(INDEX(Campaigns!$D$11:$D$380, MATCH($N1275, Campaigns!$E$11:$E$380, 0)), ""))</f>
        <v/>
      </c>
      <c r="AE1275" s="38" t="str">
        <f>IF(COUNTIF($Q1275:$AB1275, "X")=0, "", IFERROR(INDEX('Intro &amp; Setup'!$T$17:$T$28, MATCH(INDEX($Q$10:$AB$10, $AC1275, MATCH("X", $Q1275:$AB1275, 0)), 'Intro &amp; Setup'!$AA$17:$AA$28, 0)), ""))</f>
        <v/>
      </c>
      <c r="AG1275" s="84" t="str">
        <f t="shared" si="187"/>
        <v/>
      </c>
      <c r="AI1275" s="36">
        <f t="shared" si="188"/>
        <v>0</v>
      </c>
      <c r="AK1275" s="36" t="str">
        <f t="shared" si="189"/>
        <v/>
      </c>
    </row>
    <row r="1276" spans="1:37" x14ac:dyDescent="0.25">
      <c r="A1276" s="34"/>
      <c r="B1276" s="55"/>
      <c r="C1276" s="56"/>
      <c r="D1276" s="56"/>
      <c r="E1276" s="56"/>
      <c r="F1276" s="56"/>
      <c r="G1276" s="57"/>
      <c r="H1276" s="57"/>
      <c r="I1276" s="58"/>
      <c r="J1276" s="34"/>
      <c r="L1276" s="36" t="str">
        <f>IF($B1276="", "", IFERROR(FIND(Campaigns!$Q$4, $B1276), ""))</f>
        <v/>
      </c>
      <c r="M1276" s="73" t="str">
        <f t="shared" si="184"/>
        <v/>
      </c>
      <c r="N1276" s="74" t="str">
        <f t="shared" si="185"/>
        <v/>
      </c>
      <c r="O1276" s="22" t="str">
        <f t="shared" si="186"/>
        <v/>
      </c>
      <c r="Q1276" s="20" t="str">
        <f t="shared" si="182"/>
        <v/>
      </c>
      <c r="R1276" s="21" t="str">
        <f t="shared" si="191"/>
        <v/>
      </c>
      <c r="S1276" s="21" t="str">
        <f t="shared" si="191"/>
        <v/>
      </c>
      <c r="T1276" s="21" t="str">
        <f t="shared" si="191"/>
        <v/>
      </c>
      <c r="U1276" s="21" t="str">
        <f t="shared" si="191"/>
        <v/>
      </c>
      <c r="V1276" s="21" t="str">
        <f t="shared" si="191"/>
        <v/>
      </c>
      <c r="W1276" s="21" t="str">
        <f t="shared" si="191"/>
        <v/>
      </c>
      <c r="X1276" s="21" t="str">
        <f t="shared" si="191"/>
        <v/>
      </c>
      <c r="Y1276" s="21" t="str">
        <f t="shared" si="191"/>
        <v/>
      </c>
      <c r="Z1276" s="21" t="str">
        <f t="shared" si="191"/>
        <v/>
      </c>
      <c r="AA1276" s="21" t="str">
        <f t="shared" si="191"/>
        <v/>
      </c>
      <c r="AB1276" s="38" t="str">
        <f t="shared" si="191"/>
        <v/>
      </c>
      <c r="AD1276" s="36" t="str">
        <f>IF($N1276="", "", IFERROR(INDEX(Campaigns!$D$11:$D$380, MATCH($N1276, Campaigns!$E$11:$E$380, 0)), ""))</f>
        <v/>
      </c>
      <c r="AE1276" s="38" t="str">
        <f>IF(COUNTIF($Q1276:$AB1276, "X")=0, "", IFERROR(INDEX('Intro &amp; Setup'!$T$17:$T$28, MATCH(INDEX($Q$10:$AB$10, $AC1276, MATCH("X", $Q1276:$AB1276, 0)), 'Intro &amp; Setup'!$AA$17:$AA$28, 0)), ""))</f>
        <v/>
      </c>
      <c r="AG1276" s="84" t="str">
        <f t="shared" si="187"/>
        <v/>
      </c>
      <c r="AI1276" s="36">
        <f t="shared" si="188"/>
        <v>0</v>
      </c>
      <c r="AK1276" s="36" t="str">
        <f t="shared" si="189"/>
        <v/>
      </c>
    </row>
    <row r="1277" spans="1:37" x14ac:dyDescent="0.25">
      <c r="A1277" s="34"/>
      <c r="B1277" s="55"/>
      <c r="C1277" s="56"/>
      <c r="D1277" s="56"/>
      <c r="E1277" s="56"/>
      <c r="F1277" s="56"/>
      <c r="G1277" s="57"/>
      <c r="H1277" s="57"/>
      <c r="I1277" s="58"/>
      <c r="J1277" s="34"/>
      <c r="L1277" s="36" t="str">
        <f>IF($B1277="", "", IFERROR(FIND(Campaigns!$Q$4, $B1277), ""))</f>
        <v/>
      </c>
      <c r="M1277" s="73" t="str">
        <f t="shared" si="184"/>
        <v/>
      </c>
      <c r="N1277" s="74" t="str">
        <f t="shared" si="185"/>
        <v/>
      </c>
      <c r="O1277" s="22" t="str">
        <f t="shared" si="186"/>
        <v/>
      </c>
      <c r="Q1277" s="20" t="str">
        <f t="shared" si="182"/>
        <v/>
      </c>
      <c r="R1277" s="21" t="str">
        <f t="shared" si="191"/>
        <v/>
      </c>
      <c r="S1277" s="21" t="str">
        <f t="shared" si="191"/>
        <v/>
      </c>
      <c r="T1277" s="21" t="str">
        <f t="shared" si="191"/>
        <v/>
      </c>
      <c r="U1277" s="21" t="str">
        <f t="shared" si="191"/>
        <v/>
      </c>
      <c r="V1277" s="21" t="str">
        <f t="shared" si="191"/>
        <v/>
      </c>
      <c r="W1277" s="21" t="str">
        <f t="shared" si="191"/>
        <v/>
      </c>
      <c r="X1277" s="21" t="str">
        <f t="shared" si="191"/>
        <v/>
      </c>
      <c r="Y1277" s="21" t="str">
        <f t="shared" si="191"/>
        <v/>
      </c>
      <c r="Z1277" s="21" t="str">
        <f t="shared" si="191"/>
        <v/>
      </c>
      <c r="AA1277" s="21" t="str">
        <f t="shared" si="191"/>
        <v/>
      </c>
      <c r="AB1277" s="38" t="str">
        <f t="shared" si="191"/>
        <v/>
      </c>
      <c r="AD1277" s="36" t="str">
        <f>IF($N1277="", "", IFERROR(INDEX(Campaigns!$D$11:$D$380, MATCH($N1277, Campaigns!$E$11:$E$380, 0)), ""))</f>
        <v/>
      </c>
      <c r="AE1277" s="38" t="str">
        <f>IF(COUNTIF($Q1277:$AB1277, "X")=0, "", IFERROR(INDEX('Intro &amp; Setup'!$T$17:$T$28, MATCH(INDEX($Q$10:$AB$10, $AC1277, MATCH("X", $Q1277:$AB1277, 0)), 'Intro &amp; Setup'!$AA$17:$AA$28, 0)), ""))</f>
        <v/>
      </c>
      <c r="AG1277" s="84" t="str">
        <f t="shared" si="187"/>
        <v/>
      </c>
      <c r="AI1277" s="36">
        <f t="shared" si="188"/>
        <v>0</v>
      </c>
      <c r="AK1277" s="36" t="str">
        <f t="shared" si="189"/>
        <v/>
      </c>
    </row>
    <row r="1278" spans="1:37" x14ac:dyDescent="0.25">
      <c r="A1278" s="34"/>
      <c r="B1278" s="55"/>
      <c r="C1278" s="56"/>
      <c r="D1278" s="56"/>
      <c r="E1278" s="56"/>
      <c r="F1278" s="56"/>
      <c r="G1278" s="57"/>
      <c r="H1278" s="57"/>
      <c r="I1278" s="58"/>
      <c r="J1278" s="34"/>
      <c r="L1278" s="36" t="str">
        <f>IF($B1278="", "", IFERROR(FIND(Campaigns!$Q$4, $B1278), ""))</f>
        <v/>
      </c>
      <c r="M1278" s="73" t="str">
        <f t="shared" si="184"/>
        <v/>
      </c>
      <c r="N1278" s="74" t="str">
        <f t="shared" si="185"/>
        <v/>
      </c>
      <c r="O1278" s="22" t="str">
        <f t="shared" si="186"/>
        <v/>
      </c>
      <c r="Q1278" s="20" t="str">
        <f t="shared" si="182"/>
        <v/>
      </c>
      <c r="R1278" s="21" t="str">
        <f t="shared" si="191"/>
        <v/>
      </c>
      <c r="S1278" s="21" t="str">
        <f t="shared" si="191"/>
        <v/>
      </c>
      <c r="T1278" s="21" t="str">
        <f t="shared" si="191"/>
        <v/>
      </c>
      <c r="U1278" s="21" t="str">
        <f t="shared" si="191"/>
        <v/>
      </c>
      <c r="V1278" s="21" t="str">
        <f t="shared" si="191"/>
        <v/>
      </c>
      <c r="W1278" s="21" t="str">
        <f t="shared" si="191"/>
        <v/>
      </c>
      <c r="X1278" s="21" t="str">
        <f t="shared" si="191"/>
        <v/>
      </c>
      <c r="Y1278" s="21" t="str">
        <f t="shared" si="191"/>
        <v/>
      </c>
      <c r="Z1278" s="21" t="str">
        <f t="shared" si="191"/>
        <v/>
      </c>
      <c r="AA1278" s="21" t="str">
        <f t="shared" si="191"/>
        <v/>
      </c>
      <c r="AB1278" s="38" t="str">
        <f t="shared" si="191"/>
        <v/>
      </c>
      <c r="AD1278" s="36" t="str">
        <f>IF($N1278="", "", IFERROR(INDEX(Campaigns!$D$11:$D$380, MATCH($N1278, Campaigns!$E$11:$E$380, 0)), ""))</f>
        <v/>
      </c>
      <c r="AE1278" s="38" t="str">
        <f>IF(COUNTIF($Q1278:$AB1278, "X")=0, "", IFERROR(INDEX('Intro &amp; Setup'!$T$17:$T$28, MATCH(INDEX($Q$10:$AB$10, $AC1278, MATCH("X", $Q1278:$AB1278, 0)), 'Intro &amp; Setup'!$AA$17:$AA$28, 0)), ""))</f>
        <v/>
      </c>
      <c r="AG1278" s="84" t="str">
        <f t="shared" si="187"/>
        <v/>
      </c>
      <c r="AI1278" s="36">
        <f t="shared" si="188"/>
        <v>0</v>
      </c>
      <c r="AK1278" s="36" t="str">
        <f t="shared" si="189"/>
        <v/>
      </c>
    </row>
    <row r="1279" spans="1:37" x14ac:dyDescent="0.25">
      <c r="A1279" s="34"/>
      <c r="B1279" s="55"/>
      <c r="C1279" s="56"/>
      <c r="D1279" s="56"/>
      <c r="E1279" s="56"/>
      <c r="F1279" s="56"/>
      <c r="G1279" s="57"/>
      <c r="H1279" s="57"/>
      <c r="I1279" s="58"/>
      <c r="J1279" s="34"/>
      <c r="L1279" s="36" t="str">
        <f>IF($B1279="", "", IFERROR(FIND(Campaigns!$Q$4, $B1279), ""))</f>
        <v/>
      </c>
      <c r="M1279" s="73" t="str">
        <f t="shared" si="184"/>
        <v/>
      </c>
      <c r="N1279" s="74" t="str">
        <f t="shared" si="185"/>
        <v/>
      </c>
      <c r="O1279" s="22" t="str">
        <f t="shared" si="186"/>
        <v/>
      </c>
      <c r="Q1279" s="20" t="str">
        <f t="shared" si="182"/>
        <v/>
      </c>
      <c r="R1279" s="21" t="str">
        <f t="shared" si="191"/>
        <v/>
      </c>
      <c r="S1279" s="21" t="str">
        <f t="shared" si="191"/>
        <v/>
      </c>
      <c r="T1279" s="21" t="str">
        <f t="shared" si="191"/>
        <v/>
      </c>
      <c r="U1279" s="21" t="str">
        <f t="shared" si="191"/>
        <v/>
      </c>
      <c r="V1279" s="21" t="str">
        <f t="shared" si="191"/>
        <v/>
      </c>
      <c r="W1279" s="21" t="str">
        <f t="shared" si="191"/>
        <v/>
      </c>
      <c r="X1279" s="21" t="str">
        <f t="shared" si="191"/>
        <v/>
      </c>
      <c r="Y1279" s="21" t="str">
        <f t="shared" si="191"/>
        <v/>
      </c>
      <c r="Z1279" s="21" t="str">
        <f t="shared" si="191"/>
        <v/>
      </c>
      <c r="AA1279" s="21" t="str">
        <f t="shared" si="191"/>
        <v/>
      </c>
      <c r="AB1279" s="38" t="str">
        <f t="shared" si="191"/>
        <v/>
      </c>
      <c r="AD1279" s="36" t="str">
        <f>IF($N1279="", "", IFERROR(INDEX(Campaigns!$D$11:$D$380, MATCH($N1279, Campaigns!$E$11:$E$380, 0)), ""))</f>
        <v/>
      </c>
      <c r="AE1279" s="38" t="str">
        <f>IF(COUNTIF($Q1279:$AB1279, "X")=0, "", IFERROR(INDEX('Intro &amp; Setup'!$T$17:$T$28, MATCH(INDEX($Q$10:$AB$10, $AC1279, MATCH("X", $Q1279:$AB1279, 0)), 'Intro &amp; Setup'!$AA$17:$AA$28, 0)), ""))</f>
        <v/>
      </c>
      <c r="AG1279" s="84" t="str">
        <f t="shared" si="187"/>
        <v/>
      </c>
      <c r="AI1279" s="36">
        <f t="shared" si="188"/>
        <v>0</v>
      </c>
      <c r="AK1279" s="36" t="str">
        <f t="shared" si="189"/>
        <v/>
      </c>
    </row>
    <row r="1280" spans="1:37" x14ac:dyDescent="0.25">
      <c r="A1280" s="34"/>
      <c r="B1280" s="55"/>
      <c r="C1280" s="56"/>
      <c r="D1280" s="56"/>
      <c r="E1280" s="56"/>
      <c r="F1280" s="56"/>
      <c r="G1280" s="57"/>
      <c r="H1280" s="57"/>
      <c r="I1280" s="58"/>
      <c r="J1280" s="34"/>
      <c r="L1280" s="36" t="str">
        <f>IF($B1280="", "", IFERROR(FIND(Campaigns!$Q$4, $B1280), ""))</f>
        <v/>
      </c>
      <c r="M1280" s="73" t="str">
        <f t="shared" si="184"/>
        <v/>
      </c>
      <c r="N1280" s="74" t="str">
        <f t="shared" si="185"/>
        <v/>
      </c>
      <c r="O1280" s="22" t="str">
        <f t="shared" si="186"/>
        <v/>
      </c>
      <c r="Q1280" s="20" t="str">
        <f t="shared" si="182"/>
        <v/>
      </c>
      <c r="R1280" s="21" t="str">
        <f t="shared" si="191"/>
        <v/>
      </c>
      <c r="S1280" s="21" t="str">
        <f t="shared" si="191"/>
        <v/>
      </c>
      <c r="T1280" s="21" t="str">
        <f t="shared" si="191"/>
        <v/>
      </c>
      <c r="U1280" s="21" t="str">
        <f t="shared" si="191"/>
        <v/>
      </c>
      <c r="V1280" s="21" t="str">
        <f t="shared" si="191"/>
        <v/>
      </c>
      <c r="W1280" s="21" t="str">
        <f t="shared" si="191"/>
        <v/>
      </c>
      <c r="X1280" s="21" t="str">
        <f t="shared" si="191"/>
        <v/>
      </c>
      <c r="Y1280" s="21" t="str">
        <f t="shared" si="191"/>
        <v/>
      </c>
      <c r="Z1280" s="21" t="str">
        <f t="shared" si="191"/>
        <v/>
      </c>
      <c r="AA1280" s="21" t="str">
        <f t="shared" si="191"/>
        <v/>
      </c>
      <c r="AB1280" s="38" t="str">
        <f t="shared" si="191"/>
        <v/>
      </c>
      <c r="AD1280" s="36" t="str">
        <f>IF($N1280="", "", IFERROR(INDEX(Campaigns!$D$11:$D$380, MATCH($N1280, Campaigns!$E$11:$E$380, 0)), ""))</f>
        <v/>
      </c>
      <c r="AE1280" s="38" t="str">
        <f>IF(COUNTIF($Q1280:$AB1280, "X")=0, "", IFERROR(INDEX('Intro &amp; Setup'!$T$17:$T$28, MATCH(INDEX($Q$10:$AB$10, $AC1280, MATCH("X", $Q1280:$AB1280, 0)), 'Intro &amp; Setup'!$AA$17:$AA$28, 0)), ""))</f>
        <v/>
      </c>
      <c r="AG1280" s="84" t="str">
        <f t="shared" si="187"/>
        <v/>
      </c>
      <c r="AI1280" s="36">
        <f t="shared" si="188"/>
        <v>0</v>
      </c>
      <c r="AK1280" s="36" t="str">
        <f t="shared" si="189"/>
        <v/>
      </c>
    </row>
    <row r="1281" spans="1:37" x14ac:dyDescent="0.25">
      <c r="A1281" s="34"/>
      <c r="B1281" s="55"/>
      <c r="C1281" s="56"/>
      <c r="D1281" s="56"/>
      <c r="E1281" s="56"/>
      <c r="F1281" s="56"/>
      <c r="G1281" s="57"/>
      <c r="H1281" s="57"/>
      <c r="I1281" s="58"/>
      <c r="J1281" s="34"/>
      <c r="L1281" s="36" t="str">
        <f>IF($B1281="", "", IFERROR(FIND(Campaigns!$Q$4, $B1281), ""))</f>
        <v/>
      </c>
      <c r="M1281" s="73" t="str">
        <f t="shared" si="184"/>
        <v/>
      </c>
      <c r="N1281" s="74" t="str">
        <f t="shared" si="185"/>
        <v/>
      </c>
      <c r="O1281" s="22" t="str">
        <f t="shared" si="186"/>
        <v/>
      </c>
      <c r="Q1281" s="20" t="str">
        <f t="shared" ref="Q1281:Q1344" si="192">IFERROR(IF(Q$10="", "", IF(LEFT($O1281, Q$8)=Q$10, "X", "")), "")</f>
        <v/>
      </c>
      <c r="R1281" s="21" t="str">
        <f t="shared" si="191"/>
        <v/>
      </c>
      <c r="S1281" s="21" t="str">
        <f t="shared" si="191"/>
        <v/>
      </c>
      <c r="T1281" s="21" t="str">
        <f t="shared" si="191"/>
        <v/>
      </c>
      <c r="U1281" s="21" t="str">
        <f t="shared" si="191"/>
        <v/>
      </c>
      <c r="V1281" s="21" t="str">
        <f t="shared" si="191"/>
        <v/>
      </c>
      <c r="W1281" s="21" t="str">
        <f t="shared" si="191"/>
        <v/>
      </c>
      <c r="X1281" s="21" t="str">
        <f t="shared" si="191"/>
        <v/>
      </c>
      <c r="Y1281" s="21" t="str">
        <f t="shared" si="191"/>
        <v/>
      </c>
      <c r="Z1281" s="21" t="str">
        <f t="shared" si="191"/>
        <v/>
      </c>
      <c r="AA1281" s="21" t="str">
        <f t="shared" si="191"/>
        <v/>
      </c>
      <c r="AB1281" s="38" t="str">
        <f t="shared" si="191"/>
        <v/>
      </c>
      <c r="AD1281" s="36" t="str">
        <f>IF($N1281="", "", IFERROR(INDEX(Campaigns!$D$11:$D$380, MATCH($N1281, Campaigns!$E$11:$E$380, 0)), ""))</f>
        <v/>
      </c>
      <c r="AE1281" s="38" t="str">
        <f>IF(COUNTIF($Q1281:$AB1281, "X")=0, "", IFERROR(INDEX('Intro &amp; Setup'!$T$17:$T$28, MATCH(INDEX($Q$10:$AB$10, $AC1281, MATCH("X", $Q1281:$AB1281, 0)), 'Intro &amp; Setup'!$AA$17:$AA$28, 0)), ""))</f>
        <v/>
      </c>
      <c r="AG1281" s="84" t="str">
        <f t="shared" si="187"/>
        <v/>
      </c>
      <c r="AI1281" s="36">
        <f t="shared" si="188"/>
        <v>0</v>
      </c>
      <c r="AK1281" s="36" t="str">
        <f t="shared" si="189"/>
        <v/>
      </c>
    </row>
    <row r="1282" spans="1:37" x14ac:dyDescent="0.25">
      <c r="A1282" s="34"/>
      <c r="B1282" s="55"/>
      <c r="C1282" s="56"/>
      <c r="D1282" s="56"/>
      <c r="E1282" s="56"/>
      <c r="F1282" s="56"/>
      <c r="G1282" s="57"/>
      <c r="H1282" s="57"/>
      <c r="I1282" s="58"/>
      <c r="J1282" s="34"/>
      <c r="L1282" s="36" t="str">
        <f>IF($B1282="", "", IFERROR(FIND(Campaigns!$Q$4, $B1282), ""))</f>
        <v/>
      </c>
      <c r="M1282" s="73" t="str">
        <f t="shared" si="184"/>
        <v/>
      </c>
      <c r="N1282" s="74" t="str">
        <f t="shared" si="185"/>
        <v/>
      </c>
      <c r="O1282" s="22" t="str">
        <f t="shared" si="186"/>
        <v/>
      </c>
      <c r="Q1282" s="20" t="str">
        <f t="shared" si="192"/>
        <v/>
      </c>
      <c r="R1282" s="21" t="str">
        <f t="shared" si="191"/>
        <v/>
      </c>
      <c r="S1282" s="21" t="str">
        <f t="shared" si="191"/>
        <v/>
      </c>
      <c r="T1282" s="21" t="str">
        <f t="shared" si="191"/>
        <v/>
      </c>
      <c r="U1282" s="21" t="str">
        <f t="shared" si="191"/>
        <v/>
      </c>
      <c r="V1282" s="21" t="str">
        <f t="shared" si="191"/>
        <v/>
      </c>
      <c r="W1282" s="21" t="str">
        <f t="shared" si="191"/>
        <v/>
      </c>
      <c r="X1282" s="21" t="str">
        <f t="shared" si="191"/>
        <v/>
      </c>
      <c r="Y1282" s="21" t="str">
        <f t="shared" si="191"/>
        <v/>
      </c>
      <c r="Z1282" s="21" t="str">
        <f t="shared" si="191"/>
        <v/>
      </c>
      <c r="AA1282" s="21" t="str">
        <f t="shared" si="191"/>
        <v/>
      </c>
      <c r="AB1282" s="38" t="str">
        <f t="shared" si="191"/>
        <v/>
      </c>
      <c r="AD1282" s="36" t="str">
        <f>IF($N1282="", "", IFERROR(INDEX(Campaigns!$D$11:$D$380, MATCH($N1282, Campaigns!$E$11:$E$380, 0)), ""))</f>
        <v/>
      </c>
      <c r="AE1282" s="38" t="str">
        <f>IF(COUNTIF($Q1282:$AB1282, "X")=0, "", IFERROR(INDEX('Intro &amp; Setup'!$T$17:$T$28, MATCH(INDEX($Q$10:$AB$10, $AC1282, MATCH("X", $Q1282:$AB1282, 0)), 'Intro &amp; Setup'!$AA$17:$AA$28, 0)), ""))</f>
        <v/>
      </c>
      <c r="AG1282" s="84" t="str">
        <f t="shared" si="187"/>
        <v/>
      </c>
      <c r="AI1282" s="36">
        <f t="shared" si="188"/>
        <v>0</v>
      </c>
      <c r="AK1282" s="36" t="str">
        <f t="shared" si="189"/>
        <v/>
      </c>
    </row>
    <row r="1283" spans="1:37" x14ac:dyDescent="0.25">
      <c r="A1283" s="34"/>
      <c r="B1283" s="55"/>
      <c r="C1283" s="56"/>
      <c r="D1283" s="56"/>
      <c r="E1283" s="56"/>
      <c r="F1283" s="56"/>
      <c r="G1283" s="57"/>
      <c r="H1283" s="57"/>
      <c r="I1283" s="58"/>
      <c r="J1283" s="34"/>
      <c r="L1283" s="36" t="str">
        <f>IF($B1283="", "", IFERROR(FIND(Campaigns!$Q$4, $B1283), ""))</f>
        <v/>
      </c>
      <c r="M1283" s="73" t="str">
        <f t="shared" si="184"/>
        <v/>
      </c>
      <c r="N1283" s="74" t="str">
        <f t="shared" si="185"/>
        <v/>
      </c>
      <c r="O1283" s="22" t="str">
        <f t="shared" si="186"/>
        <v/>
      </c>
      <c r="Q1283" s="20" t="str">
        <f t="shared" si="192"/>
        <v/>
      </c>
      <c r="R1283" s="21" t="str">
        <f t="shared" si="191"/>
        <v/>
      </c>
      <c r="S1283" s="21" t="str">
        <f t="shared" si="191"/>
        <v/>
      </c>
      <c r="T1283" s="21" t="str">
        <f t="shared" si="191"/>
        <v/>
      </c>
      <c r="U1283" s="21" t="str">
        <f t="shared" si="191"/>
        <v/>
      </c>
      <c r="V1283" s="21" t="str">
        <f t="shared" si="191"/>
        <v/>
      </c>
      <c r="W1283" s="21" t="str">
        <f t="shared" si="191"/>
        <v/>
      </c>
      <c r="X1283" s="21" t="str">
        <f t="shared" si="191"/>
        <v/>
      </c>
      <c r="Y1283" s="21" t="str">
        <f t="shared" si="191"/>
        <v/>
      </c>
      <c r="Z1283" s="21" t="str">
        <f t="shared" si="191"/>
        <v/>
      </c>
      <c r="AA1283" s="21" t="str">
        <f t="shared" si="191"/>
        <v/>
      </c>
      <c r="AB1283" s="38" t="str">
        <f t="shared" si="191"/>
        <v/>
      </c>
      <c r="AD1283" s="36" t="str">
        <f>IF($N1283="", "", IFERROR(INDEX(Campaigns!$D$11:$D$380, MATCH($N1283, Campaigns!$E$11:$E$380, 0)), ""))</f>
        <v/>
      </c>
      <c r="AE1283" s="38" t="str">
        <f>IF(COUNTIF($Q1283:$AB1283, "X")=0, "", IFERROR(INDEX('Intro &amp; Setup'!$T$17:$T$28, MATCH(INDEX($Q$10:$AB$10, $AC1283, MATCH("X", $Q1283:$AB1283, 0)), 'Intro &amp; Setup'!$AA$17:$AA$28, 0)), ""))</f>
        <v/>
      </c>
      <c r="AG1283" s="84" t="str">
        <f t="shared" si="187"/>
        <v/>
      </c>
      <c r="AI1283" s="36">
        <f t="shared" si="188"/>
        <v>0</v>
      </c>
      <c r="AK1283" s="36" t="str">
        <f t="shared" si="189"/>
        <v/>
      </c>
    </row>
    <row r="1284" spans="1:37" x14ac:dyDescent="0.25">
      <c r="A1284" s="34"/>
      <c r="B1284" s="55"/>
      <c r="C1284" s="56"/>
      <c r="D1284" s="56"/>
      <c r="E1284" s="56"/>
      <c r="F1284" s="56"/>
      <c r="G1284" s="57"/>
      <c r="H1284" s="57"/>
      <c r="I1284" s="58"/>
      <c r="J1284" s="34"/>
      <c r="L1284" s="36" t="str">
        <f>IF($B1284="", "", IFERROR(FIND(Campaigns!$Q$4, $B1284), ""))</f>
        <v/>
      </c>
      <c r="M1284" s="73" t="str">
        <f t="shared" si="184"/>
        <v/>
      </c>
      <c r="N1284" s="74" t="str">
        <f t="shared" si="185"/>
        <v/>
      </c>
      <c r="O1284" s="22" t="str">
        <f t="shared" si="186"/>
        <v/>
      </c>
      <c r="Q1284" s="20" t="str">
        <f t="shared" si="192"/>
        <v/>
      </c>
      <c r="R1284" s="21" t="str">
        <f t="shared" si="191"/>
        <v/>
      </c>
      <c r="S1284" s="21" t="str">
        <f t="shared" si="191"/>
        <v/>
      </c>
      <c r="T1284" s="21" t="str">
        <f t="shared" si="191"/>
        <v/>
      </c>
      <c r="U1284" s="21" t="str">
        <f t="shared" si="191"/>
        <v/>
      </c>
      <c r="V1284" s="21" t="str">
        <f t="shared" si="191"/>
        <v/>
      </c>
      <c r="W1284" s="21" t="str">
        <f t="shared" si="191"/>
        <v/>
      </c>
      <c r="X1284" s="21" t="str">
        <f t="shared" si="191"/>
        <v/>
      </c>
      <c r="Y1284" s="21" t="str">
        <f t="shared" si="191"/>
        <v/>
      </c>
      <c r="Z1284" s="21" t="str">
        <f t="shared" si="191"/>
        <v/>
      </c>
      <c r="AA1284" s="21" t="str">
        <f t="shared" si="191"/>
        <v/>
      </c>
      <c r="AB1284" s="38" t="str">
        <f t="shared" si="191"/>
        <v/>
      </c>
      <c r="AD1284" s="36" t="str">
        <f>IF($N1284="", "", IFERROR(INDEX(Campaigns!$D$11:$D$380, MATCH($N1284, Campaigns!$E$11:$E$380, 0)), ""))</f>
        <v/>
      </c>
      <c r="AE1284" s="38" t="str">
        <f>IF(COUNTIF($Q1284:$AB1284, "X")=0, "", IFERROR(INDEX('Intro &amp; Setup'!$T$17:$T$28, MATCH(INDEX($Q$10:$AB$10, $AC1284, MATCH("X", $Q1284:$AB1284, 0)), 'Intro &amp; Setup'!$AA$17:$AA$28, 0)), ""))</f>
        <v/>
      </c>
      <c r="AG1284" s="84" t="str">
        <f t="shared" si="187"/>
        <v/>
      </c>
      <c r="AI1284" s="36">
        <f t="shared" si="188"/>
        <v>0</v>
      </c>
      <c r="AK1284" s="36" t="str">
        <f t="shared" si="189"/>
        <v/>
      </c>
    </row>
    <row r="1285" spans="1:37" x14ac:dyDescent="0.25">
      <c r="A1285" s="34"/>
      <c r="B1285" s="55"/>
      <c r="C1285" s="56"/>
      <c r="D1285" s="56"/>
      <c r="E1285" s="56"/>
      <c r="F1285" s="56"/>
      <c r="G1285" s="57"/>
      <c r="H1285" s="57"/>
      <c r="I1285" s="58"/>
      <c r="J1285" s="34"/>
      <c r="L1285" s="36" t="str">
        <f>IF($B1285="", "", IFERROR(FIND(Campaigns!$Q$4, $B1285), ""))</f>
        <v/>
      </c>
      <c r="M1285" s="73" t="str">
        <f t="shared" si="184"/>
        <v/>
      </c>
      <c r="N1285" s="74" t="str">
        <f t="shared" si="185"/>
        <v/>
      </c>
      <c r="O1285" s="22" t="str">
        <f t="shared" si="186"/>
        <v/>
      </c>
      <c r="Q1285" s="20" t="str">
        <f t="shared" si="192"/>
        <v/>
      </c>
      <c r="R1285" s="21" t="str">
        <f t="shared" si="191"/>
        <v/>
      </c>
      <c r="S1285" s="21" t="str">
        <f t="shared" si="191"/>
        <v/>
      </c>
      <c r="T1285" s="21" t="str">
        <f t="shared" si="191"/>
        <v/>
      </c>
      <c r="U1285" s="21" t="str">
        <f t="shared" si="191"/>
        <v/>
      </c>
      <c r="V1285" s="21" t="str">
        <f t="shared" si="191"/>
        <v/>
      </c>
      <c r="W1285" s="21" t="str">
        <f t="shared" si="191"/>
        <v/>
      </c>
      <c r="X1285" s="21" t="str">
        <f t="shared" si="191"/>
        <v/>
      </c>
      <c r="Y1285" s="21" t="str">
        <f t="shared" si="191"/>
        <v/>
      </c>
      <c r="Z1285" s="21" t="str">
        <f t="shared" si="191"/>
        <v/>
      </c>
      <c r="AA1285" s="21" t="str">
        <f t="shared" si="191"/>
        <v/>
      </c>
      <c r="AB1285" s="38" t="str">
        <f t="shared" si="191"/>
        <v/>
      </c>
      <c r="AD1285" s="36" t="str">
        <f>IF($N1285="", "", IFERROR(INDEX(Campaigns!$D$11:$D$380, MATCH($N1285, Campaigns!$E$11:$E$380, 0)), ""))</f>
        <v/>
      </c>
      <c r="AE1285" s="38" t="str">
        <f>IF(COUNTIF($Q1285:$AB1285, "X")=0, "", IFERROR(INDEX('Intro &amp; Setup'!$T$17:$T$28, MATCH(INDEX($Q$10:$AB$10, $AC1285, MATCH("X", $Q1285:$AB1285, 0)), 'Intro &amp; Setup'!$AA$17:$AA$28, 0)), ""))</f>
        <v/>
      </c>
      <c r="AG1285" s="84" t="str">
        <f t="shared" si="187"/>
        <v/>
      </c>
      <c r="AI1285" s="36">
        <f t="shared" si="188"/>
        <v>0</v>
      </c>
      <c r="AK1285" s="36" t="str">
        <f t="shared" si="189"/>
        <v/>
      </c>
    </row>
    <row r="1286" spans="1:37" x14ac:dyDescent="0.25">
      <c r="A1286" s="34"/>
      <c r="B1286" s="55"/>
      <c r="C1286" s="56"/>
      <c r="D1286" s="56"/>
      <c r="E1286" s="56"/>
      <c r="F1286" s="56"/>
      <c r="G1286" s="57"/>
      <c r="H1286" s="57"/>
      <c r="I1286" s="58"/>
      <c r="J1286" s="34"/>
      <c r="L1286" s="36" t="str">
        <f>IF($B1286="", "", IFERROR(FIND(Campaigns!$Q$4, $B1286), ""))</f>
        <v/>
      </c>
      <c r="M1286" s="73" t="str">
        <f t="shared" si="184"/>
        <v/>
      </c>
      <c r="N1286" s="74" t="str">
        <f t="shared" si="185"/>
        <v/>
      </c>
      <c r="O1286" s="22" t="str">
        <f t="shared" si="186"/>
        <v/>
      </c>
      <c r="Q1286" s="20" t="str">
        <f t="shared" si="192"/>
        <v/>
      </c>
      <c r="R1286" s="21" t="str">
        <f t="shared" si="191"/>
        <v/>
      </c>
      <c r="S1286" s="21" t="str">
        <f t="shared" si="191"/>
        <v/>
      </c>
      <c r="T1286" s="21" t="str">
        <f t="shared" si="191"/>
        <v/>
      </c>
      <c r="U1286" s="21" t="str">
        <f t="shared" si="191"/>
        <v/>
      </c>
      <c r="V1286" s="21" t="str">
        <f t="shared" si="191"/>
        <v/>
      </c>
      <c r="W1286" s="21" t="str">
        <f t="shared" si="191"/>
        <v/>
      </c>
      <c r="X1286" s="21" t="str">
        <f t="shared" si="191"/>
        <v/>
      </c>
      <c r="Y1286" s="21" t="str">
        <f t="shared" si="191"/>
        <v/>
      </c>
      <c r="Z1286" s="21" t="str">
        <f t="shared" si="191"/>
        <v/>
      </c>
      <c r="AA1286" s="21" t="str">
        <f t="shared" si="191"/>
        <v/>
      </c>
      <c r="AB1286" s="38" t="str">
        <f t="shared" si="191"/>
        <v/>
      </c>
      <c r="AD1286" s="36" t="str">
        <f>IF($N1286="", "", IFERROR(INDEX(Campaigns!$D$11:$D$380, MATCH($N1286, Campaigns!$E$11:$E$380, 0)), ""))</f>
        <v/>
      </c>
      <c r="AE1286" s="38" t="str">
        <f>IF(COUNTIF($Q1286:$AB1286, "X")=0, "", IFERROR(INDEX('Intro &amp; Setup'!$T$17:$T$28, MATCH(INDEX($Q$10:$AB$10, $AC1286, MATCH("X", $Q1286:$AB1286, 0)), 'Intro &amp; Setup'!$AA$17:$AA$28, 0)), ""))</f>
        <v/>
      </c>
      <c r="AG1286" s="84" t="str">
        <f t="shared" si="187"/>
        <v/>
      </c>
      <c r="AI1286" s="36">
        <f t="shared" si="188"/>
        <v>0</v>
      </c>
      <c r="AK1286" s="36" t="str">
        <f t="shared" si="189"/>
        <v/>
      </c>
    </row>
    <row r="1287" spans="1:37" x14ac:dyDescent="0.25">
      <c r="A1287" s="34"/>
      <c r="B1287" s="55"/>
      <c r="C1287" s="56"/>
      <c r="D1287" s="56"/>
      <c r="E1287" s="56"/>
      <c r="F1287" s="56"/>
      <c r="G1287" s="57"/>
      <c r="H1287" s="57"/>
      <c r="I1287" s="58"/>
      <c r="J1287" s="34"/>
      <c r="L1287" s="36" t="str">
        <f>IF($B1287="", "", IFERROR(FIND(Campaigns!$Q$4, $B1287), ""))</f>
        <v/>
      </c>
      <c r="M1287" s="73" t="str">
        <f t="shared" si="184"/>
        <v/>
      </c>
      <c r="N1287" s="74" t="str">
        <f t="shared" si="185"/>
        <v/>
      </c>
      <c r="O1287" s="22" t="str">
        <f t="shared" si="186"/>
        <v/>
      </c>
      <c r="Q1287" s="20" t="str">
        <f t="shared" si="192"/>
        <v/>
      </c>
      <c r="R1287" s="21" t="str">
        <f t="shared" si="191"/>
        <v/>
      </c>
      <c r="S1287" s="21" t="str">
        <f t="shared" si="191"/>
        <v/>
      </c>
      <c r="T1287" s="21" t="str">
        <f t="shared" si="191"/>
        <v/>
      </c>
      <c r="U1287" s="21" t="str">
        <f t="shared" si="191"/>
        <v/>
      </c>
      <c r="V1287" s="21" t="str">
        <f t="shared" si="191"/>
        <v/>
      </c>
      <c r="W1287" s="21" t="str">
        <f t="shared" si="191"/>
        <v/>
      </c>
      <c r="X1287" s="21" t="str">
        <f t="shared" si="191"/>
        <v/>
      </c>
      <c r="Y1287" s="21" t="str">
        <f t="shared" si="191"/>
        <v/>
      </c>
      <c r="Z1287" s="21" t="str">
        <f t="shared" si="191"/>
        <v/>
      </c>
      <c r="AA1287" s="21" t="str">
        <f t="shared" si="191"/>
        <v/>
      </c>
      <c r="AB1287" s="38" t="str">
        <f t="shared" si="191"/>
        <v/>
      </c>
      <c r="AD1287" s="36" t="str">
        <f>IF($N1287="", "", IFERROR(INDEX(Campaigns!$D$11:$D$380, MATCH($N1287, Campaigns!$E$11:$E$380, 0)), ""))</f>
        <v/>
      </c>
      <c r="AE1287" s="38" t="str">
        <f>IF(COUNTIF($Q1287:$AB1287, "X")=0, "", IFERROR(INDEX('Intro &amp; Setup'!$T$17:$T$28, MATCH(INDEX($Q$10:$AB$10, $AC1287, MATCH("X", $Q1287:$AB1287, 0)), 'Intro &amp; Setup'!$AA$17:$AA$28, 0)), ""))</f>
        <v/>
      </c>
      <c r="AG1287" s="84" t="str">
        <f t="shared" si="187"/>
        <v/>
      </c>
      <c r="AI1287" s="36">
        <f t="shared" si="188"/>
        <v>0</v>
      </c>
      <c r="AK1287" s="36" t="str">
        <f t="shared" si="189"/>
        <v/>
      </c>
    </row>
    <row r="1288" spans="1:37" x14ac:dyDescent="0.25">
      <c r="A1288" s="34"/>
      <c r="B1288" s="55"/>
      <c r="C1288" s="56"/>
      <c r="D1288" s="56"/>
      <c r="E1288" s="56"/>
      <c r="F1288" s="56"/>
      <c r="G1288" s="57"/>
      <c r="H1288" s="57"/>
      <c r="I1288" s="58"/>
      <c r="J1288" s="34"/>
      <c r="L1288" s="36" t="str">
        <f>IF($B1288="", "", IFERROR(FIND(Campaigns!$Q$4, $B1288), ""))</f>
        <v/>
      </c>
      <c r="M1288" s="73" t="str">
        <f t="shared" si="184"/>
        <v/>
      </c>
      <c r="N1288" s="74" t="str">
        <f t="shared" si="185"/>
        <v/>
      </c>
      <c r="O1288" s="22" t="str">
        <f t="shared" si="186"/>
        <v/>
      </c>
      <c r="Q1288" s="20" t="str">
        <f t="shared" si="192"/>
        <v/>
      </c>
      <c r="R1288" s="21" t="str">
        <f t="shared" si="191"/>
        <v/>
      </c>
      <c r="S1288" s="21" t="str">
        <f t="shared" si="191"/>
        <v/>
      </c>
      <c r="T1288" s="21" t="str">
        <f t="shared" si="191"/>
        <v/>
      </c>
      <c r="U1288" s="21" t="str">
        <f t="shared" si="191"/>
        <v/>
      </c>
      <c r="V1288" s="21" t="str">
        <f t="shared" si="191"/>
        <v/>
      </c>
      <c r="W1288" s="21" t="str">
        <f t="shared" si="191"/>
        <v/>
      </c>
      <c r="X1288" s="21" t="str">
        <f t="shared" si="191"/>
        <v/>
      </c>
      <c r="Y1288" s="21" t="str">
        <f t="shared" si="191"/>
        <v/>
      </c>
      <c r="Z1288" s="21" t="str">
        <f t="shared" si="191"/>
        <v/>
      </c>
      <c r="AA1288" s="21" t="str">
        <f t="shared" si="191"/>
        <v/>
      </c>
      <c r="AB1288" s="38" t="str">
        <f t="shared" si="191"/>
        <v/>
      </c>
      <c r="AD1288" s="36" t="str">
        <f>IF($N1288="", "", IFERROR(INDEX(Campaigns!$D$11:$D$380, MATCH($N1288, Campaigns!$E$11:$E$380, 0)), ""))</f>
        <v/>
      </c>
      <c r="AE1288" s="38" t="str">
        <f>IF(COUNTIF($Q1288:$AB1288, "X")=0, "", IFERROR(INDEX('Intro &amp; Setup'!$T$17:$T$28, MATCH(INDEX($Q$10:$AB$10, $AC1288, MATCH("X", $Q1288:$AB1288, 0)), 'Intro &amp; Setup'!$AA$17:$AA$28, 0)), ""))</f>
        <v/>
      </c>
      <c r="AG1288" s="84" t="str">
        <f t="shared" si="187"/>
        <v/>
      </c>
      <c r="AI1288" s="36">
        <f t="shared" si="188"/>
        <v>0</v>
      </c>
      <c r="AK1288" s="36" t="str">
        <f t="shared" si="189"/>
        <v/>
      </c>
    </row>
    <row r="1289" spans="1:37" x14ac:dyDescent="0.25">
      <c r="A1289" s="34"/>
      <c r="B1289" s="55"/>
      <c r="C1289" s="56"/>
      <c r="D1289" s="56"/>
      <c r="E1289" s="56"/>
      <c r="F1289" s="56"/>
      <c r="G1289" s="57"/>
      <c r="H1289" s="57"/>
      <c r="I1289" s="58"/>
      <c r="J1289" s="34"/>
      <c r="L1289" s="36" t="str">
        <f>IF($B1289="", "", IFERROR(FIND(Campaigns!$Q$4, $B1289), ""))</f>
        <v/>
      </c>
      <c r="M1289" s="73" t="str">
        <f t="shared" si="184"/>
        <v/>
      </c>
      <c r="N1289" s="74" t="str">
        <f t="shared" si="185"/>
        <v/>
      </c>
      <c r="O1289" s="22" t="str">
        <f t="shared" si="186"/>
        <v/>
      </c>
      <c r="Q1289" s="20" t="str">
        <f t="shared" si="192"/>
        <v/>
      </c>
      <c r="R1289" s="21" t="str">
        <f t="shared" si="191"/>
        <v/>
      </c>
      <c r="S1289" s="21" t="str">
        <f t="shared" si="191"/>
        <v/>
      </c>
      <c r="T1289" s="21" t="str">
        <f t="shared" si="191"/>
        <v/>
      </c>
      <c r="U1289" s="21" t="str">
        <f t="shared" si="191"/>
        <v/>
      </c>
      <c r="V1289" s="21" t="str">
        <f t="shared" si="191"/>
        <v/>
      </c>
      <c r="W1289" s="21" t="str">
        <f t="shared" si="191"/>
        <v/>
      </c>
      <c r="X1289" s="21" t="str">
        <f t="shared" si="191"/>
        <v/>
      </c>
      <c r="Y1289" s="21" t="str">
        <f t="shared" si="191"/>
        <v/>
      </c>
      <c r="Z1289" s="21" t="str">
        <f t="shared" si="191"/>
        <v/>
      </c>
      <c r="AA1289" s="21" t="str">
        <f t="shared" si="191"/>
        <v/>
      </c>
      <c r="AB1289" s="38" t="str">
        <f t="shared" si="191"/>
        <v/>
      </c>
      <c r="AD1289" s="36" t="str">
        <f>IF($N1289="", "", IFERROR(INDEX(Campaigns!$D$11:$D$380, MATCH($N1289, Campaigns!$E$11:$E$380, 0)), ""))</f>
        <v/>
      </c>
      <c r="AE1289" s="38" t="str">
        <f>IF(COUNTIF($Q1289:$AB1289, "X")=0, "", IFERROR(INDEX('Intro &amp; Setup'!$T$17:$T$28, MATCH(INDEX($Q$10:$AB$10, $AC1289, MATCH("X", $Q1289:$AB1289, 0)), 'Intro &amp; Setup'!$AA$17:$AA$28, 0)), ""))</f>
        <v/>
      </c>
      <c r="AG1289" s="84" t="str">
        <f t="shared" si="187"/>
        <v/>
      </c>
      <c r="AI1289" s="36">
        <f t="shared" si="188"/>
        <v>0</v>
      </c>
      <c r="AK1289" s="36" t="str">
        <f t="shared" si="189"/>
        <v/>
      </c>
    </row>
    <row r="1290" spans="1:37" x14ac:dyDescent="0.25">
      <c r="A1290" s="34"/>
      <c r="B1290" s="55"/>
      <c r="C1290" s="56"/>
      <c r="D1290" s="56"/>
      <c r="E1290" s="56"/>
      <c r="F1290" s="56"/>
      <c r="G1290" s="57"/>
      <c r="H1290" s="57"/>
      <c r="I1290" s="58"/>
      <c r="J1290" s="34"/>
      <c r="L1290" s="36" t="str">
        <f>IF($B1290="", "", IFERROR(FIND(Campaigns!$Q$4, $B1290), ""))</f>
        <v/>
      </c>
      <c r="M1290" s="73" t="str">
        <f t="shared" si="184"/>
        <v/>
      </c>
      <c r="N1290" s="74" t="str">
        <f t="shared" si="185"/>
        <v/>
      </c>
      <c r="O1290" s="22" t="str">
        <f t="shared" si="186"/>
        <v/>
      </c>
      <c r="Q1290" s="20" t="str">
        <f t="shared" si="192"/>
        <v/>
      </c>
      <c r="R1290" s="21" t="str">
        <f t="shared" si="191"/>
        <v/>
      </c>
      <c r="S1290" s="21" t="str">
        <f t="shared" si="191"/>
        <v/>
      </c>
      <c r="T1290" s="21" t="str">
        <f t="shared" si="191"/>
        <v/>
      </c>
      <c r="U1290" s="21" t="str">
        <f t="shared" si="191"/>
        <v/>
      </c>
      <c r="V1290" s="21" t="str">
        <f t="shared" si="191"/>
        <v/>
      </c>
      <c r="W1290" s="21" t="str">
        <f t="shared" si="191"/>
        <v/>
      </c>
      <c r="X1290" s="21" t="str">
        <f t="shared" si="191"/>
        <v/>
      </c>
      <c r="Y1290" s="21" t="str">
        <f t="shared" si="191"/>
        <v/>
      </c>
      <c r="Z1290" s="21" t="str">
        <f t="shared" si="191"/>
        <v/>
      </c>
      <c r="AA1290" s="21" t="str">
        <f t="shared" si="191"/>
        <v/>
      </c>
      <c r="AB1290" s="38" t="str">
        <f t="shared" si="191"/>
        <v/>
      </c>
      <c r="AD1290" s="36" t="str">
        <f>IF($N1290="", "", IFERROR(INDEX(Campaigns!$D$11:$D$380, MATCH($N1290, Campaigns!$E$11:$E$380, 0)), ""))</f>
        <v/>
      </c>
      <c r="AE1290" s="38" t="str">
        <f>IF(COUNTIF($Q1290:$AB1290, "X")=0, "", IFERROR(INDEX('Intro &amp; Setup'!$T$17:$T$28, MATCH(INDEX($Q$10:$AB$10, $AC1290, MATCH("X", $Q1290:$AB1290, 0)), 'Intro &amp; Setup'!$AA$17:$AA$28, 0)), ""))</f>
        <v/>
      </c>
      <c r="AG1290" s="84" t="str">
        <f t="shared" si="187"/>
        <v/>
      </c>
      <c r="AI1290" s="36">
        <f t="shared" si="188"/>
        <v>0</v>
      </c>
      <c r="AK1290" s="36" t="str">
        <f t="shared" si="189"/>
        <v/>
      </c>
    </row>
    <row r="1291" spans="1:37" x14ac:dyDescent="0.25">
      <c r="A1291" s="34"/>
      <c r="B1291" s="55"/>
      <c r="C1291" s="56"/>
      <c r="D1291" s="56"/>
      <c r="E1291" s="56"/>
      <c r="F1291" s="56"/>
      <c r="G1291" s="57"/>
      <c r="H1291" s="57"/>
      <c r="I1291" s="58"/>
      <c r="J1291" s="34"/>
      <c r="L1291" s="36" t="str">
        <f>IF($B1291="", "", IFERROR(FIND(Campaigns!$Q$4, $B1291), ""))</f>
        <v/>
      </c>
      <c r="M1291" s="73" t="str">
        <f t="shared" si="184"/>
        <v/>
      </c>
      <c r="N1291" s="74" t="str">
        <f t="shared" si="185"/>
        <v/>
      </c>
      <c r="O1291" s="22" t="str">
        <f t="shared" si="186"/>
        <v/>
      </c>
      <c r="Q1291" s="20" t="str">
        <f t="shared" si="192"/>
        <v/>
      </c>
      <c r="R1291" s="21" t="str">
        <f t="shared" si="191"/>
        <v/>
      </c>
      <c r="S1291" s="21" t="str">
        <f t="shared" si="191"/>
        <v/>
      </c>
      <c r="T1291" s="21" t="str">
        <f t="shared" si="191"/>
        <v/>
      </c>
      <c r="U1291" s="21" t="str">
        <f t="shared" ref="R1291:AB1314" si="193">IFERROR(IF(U$10="", "", IF(LEFT($O1291, U$8)=U$10, "X", "")), "")</f>
        <v/>
      </c>
      <c r="V1291" s="21" t="str">
        <f t="shared" si="193"/>
        <v/>
      </c>
      <c r="W1291" s="21" t="str">
        <f t="shared" si="193"/>
        <v/>
      </c>
      <c r="X1291" s="21" t="str">
        <f t="shared" si="193"/>
        <v/>
      </c>
      <c r="Y1291" s="21" t="str">
        <f t="shared" si="193"/>
        <v/>
      </c>
      <c r="Z1291" s="21" t="str">
        <f t="shared" si="193"/>
        <v/>
      </c>
      <c r="AA1291" s="21" t="str">
        <f t="shared" si="193"/>
        <v/>
      </c>
      <c r="AB1291" s="38" t="str">
        <f t="shared" si="193"/>
        <v/>
      </c>
      <c r="AD1291" s="36" t="str">
        <f>IF($N1291="", "", IFERROR(INDEX(Campaigns!$D$11:$D$380, MATCH($N1291, Campaigns!$E$11:$E$380, 0)), ""))</f>
        <v/>
      </c>
      <c r="AE1291" s="38" t="str">
        <f>IF(COUNTIF($Q1291:$AB1291, "X")=0, "", IFERROR(INDEX('Intro &amp; Setup'!$T$17:$T$28, MATCH(INDEX($Q$10:$AB$10, $AC1291, MATCH("X", $Q1291:$AB1291, 0)), 'Intro &amp; Setup'!$AA$17:$AA$28, 0)), ""))</f>
        <v/>
      </c>
      <c r="AG1291" s="84" t="str">
        <f t="shared" si="187"/>
        <v/>
      </c>
      <c r="AI1291" s="36">
        <f t="shared" si="188"/>
        <v>0</v>
      </c>
      <c r="AK1291" s="36" t="str">
        <f t="shared" si="189"/>
        <v/>
      </c>
    </row>
    <row r="1292" spans="1:37" x14ac:dyDescent="0.25">
      <c r="A1292" s="34"/>
      <c r="B1292" s="55"/>
      <c r="C1292" s="56"/>
      <c r="D1292" s="56"/>
      <c r="E1292" s="56"/>
      <c r="F1292" s="56"/>
      <c r="G1292" s="57"/>
      <c r="H1292" s="57"/>
      <c r="I1292" s="58"/>
      <c r="J1292" s="34"/>
      <c r="L1292" s="36" t="str">
        <f>IF($B1292="", "", IFERROR(FIND(Campaigns!$Q$4, $B1292), ""))</f>
        <v/>
      </c>
      <c r="M1292" s="73" t="str">
        <f t="shared" ref="M1292:M1355" si="194">IFERROR(REPLACE($B1292, 1, $L1292+$L$9-1, ""), "")</f>
        <v/>
      </c>
      <c r="N1292" s="74" t="str">
        <f t="shared" ref="N1292:N1355" si="195">IFERROR(LEFT($M1292, FIND("-", $M1292)-1), "")</f>
        <v/>
      </c>
      <c r="O1292" s="22" t="str">
        <f t="shared" ref="O1292:O1355" si="196">IFERROR(REPLACE($M1292, 1, FIND("-", $M1292), ""), "")</f>
        <v/>
      </c>
      <c r="Q1292" s="20" t="str">
        <f t="shared" si="192"/>
        <v/>
      </c>
      <c r="R1292" s="21" t="str">
        <f t="shared" si="193"/>
        <v/>
      </c>
      <c r="S1292" s="21" t="str">
        <f t="shared" si="193"/>
        <v/>
      </c>
      <c r="T1292" s="21" t="str">
        <f t="shared" si="193"/>
        <v/>
      </c>
      <c r="U1292" s="21" t="str">
        <f t="shared" si="193"/>
        <v/>
      </c>
      <c r="V1292" s="21" t="str">
        <f t="shared" si="193"/>
        <v/>
      </c>
      <c r="W1292" s="21" t="str">
        <f t="shared" si="193"/>
        <v/>
      </c>
      <c r="X1292" s="21" t="str">
        <f t="shared" si="193"/>
        <v/>
      </c>
      <c r="Y1292" s="21" t="str">
        <f t="shared" si="193"/>
        <v/>
      </c>
      <c r="Z1292" s="21" t="str">
        <f t="shared" si="193"/>
        <v/>
      </c>
      <c r="AA1292" s="21" t="str">
        <f t="shared" si="193"/>
        <v/>
      </c>
      <c r="AB1292" s="38" t="str">
        <f t="shared" si="193"/>
        <v/>
      </c>
      <c r="AD1292" s="36" t="str">
        <f>IF($N1292="", "", IFERROR(INDEX(Campaigns!$D$11:$D$380, MATCH($N1292, Campaigns!$E$11:$E$380, 0)), ""))</f>
        <v/>
      </c>
      <c r="AE1292" s="38" t="str">
        <f>IF(COUNTIF($Q1292:$AB1292, "X")=0, "", IFERROR(INDEX('Intro &amp; Setup'!$T$17:$T$28, MATCH(INDEX($Q$10:$AB$10, $AC1292, MATCH("X", $Q1292:$AB1292, 0)), 'Intro &amp; Setup'!$AA$17:$AA$28, 0)), ""))</f>
        <v/>
      </c>
      <c r="AG1292" s="84" t="str">
        <f t="shared" ref="AG1292:AG1355" si="197">IF(OR($AD1292="", $AE1292=""), "", _xlfn.CONCAT($AD1292, "-", $AE1292))</f>
        <v/>
      </c>
      <c r="AI1292" s="36">
        <f t="shared" ref="AI1292:AI1355" si="198">IF($AI$4=$AI$6, $C1292, IF($AI$4=$AI$7, $D1292, IF($AI$4=$AI$8, $F1292, "")))</f>
        <v>0</v>
      </c>
      <c r="AK1292" s="36" t="str">
        <f t="shared" ref="AK1292:AK1355" si="199">IF($AG1292="", "", "X")</f>
        <v/>
      </c>
    </row>
    <row r="1293" spans="1:37" x14ac:dyDescent="0.25">
      <c r="A1293" s="34"/>
      <c r="B1293" s="55"/>
      <c r="C1293" s="56"/>
      <c r="D1293" s="56"/>
      <c r="E1293" s="56"/>
      <c r="F1293" s="56"/>
      <c r="G1293" s="57"/>
      <c r="H1293" s="57"/>
      <c r="I1293" s="58"/>
      <c r="J1293" s="34"/>
      <c r="L1293" s="36" t="str">
        <f>IF($B1293="", "", IFERROR(FIND(Campaigns!$Q$4, $B1293), ""))</f>
        <v/>
      </c>
      <c r="M1293" s="73" t="str">
        <f t="shared" si="194"/>
        <v/>
      </c>
      <c r="N1293" s="74" t="str">
        <f t="shared" si="195"/>
        <v/>
      </c>
      <c r="O1293" s="22" t="str">
        <f t="shared" si="196"/>
        <v/>
      </c>
      <c r="Q1293" s="20" t="str">
        <f t="shared" si="192"/>
        <v/>
      </c>
      <c r="R1293" s="21" t="str">
        <f t="shared" si="193"/>
        <v/>
      </c>
      <c r="S1293" s="21" t="str">
        <f t="shared" si="193"/>
        <v/>
      </c>
      <c r="T1293" s="21" t="str">
        <f t="shared" si="193"/>
        <v/>
      </c>
      <c r="U1293" s="21" t="str">
        <f t="shared" si="193"/>
        <v/>
      </c>
      <c r="V1293" s="21" t="str">
        <f t="shared" si="193"/>
        <v/>
      </c>
      <c r="W1293" s="21" t="str">
        <f t="shared" si="193"/>
        <v/>
      </c>
      <c r="X1293" s="21" t="str">
        <f t="shared" si="193"/>
        <v/>
      </c>
      <c r="Y1293" s="21" t="str">
        <f t="shared" si="193"/>
        <v/>
      </c>
      <c r="Z1293" s="21" t="str">
        <f t="shared" si="193"/>
        <v/>
      </c>
      <c r="AA1293" s="21" t="str">
        <f t="shared" si="193"/>
        <v/>
      </c>
      <c r="AB1293" s="38" t="str">
        <f t="shared" si="193"/>
        <v/>
      </c>
      <c r="AD1293" s="36" t="str">
        <f>IF($N1293="", "", IFERROR(INDEX(Campaigns!$D$11:$D$380, MATCH($N1293, Campaigns!$E$11:$E$380, 0)), ""))</f>
        <v/>
      </c>
      <c r="AE1293" s="38" t="str">
        <f>IF(COUNTIF($Q1293:$AB1293, "X")=0, "", IFERROR(INDEX('Intro &amp; Setup'!$T$17:$T$28, MATCH(INDEX($Q$10:$AB$10, $AC1293, MATCH("X", $Q1293:$AB1293, 0)), 'Intro &amp; Setup'!$AA$17:$AA$28, 0)), ""))</f>
        <v/>
      </c>
      <c r="AG1293" s="84" t="str">
        <f t="shared" si="197"/>
        <v/>
      </c>
      <c r="AI1293" s="36">
        <f t="shared" si="198"/>
        <v>0</v>
      </c>
      <c r="AK1293" s="36" t="str">
        <f t="shared" si="199"/>
        <v/>
      </c>
    </row>
    <row r="1294" spans="1:37" x14ac:dyDescent="0.25">
      <c r="A1294" s="34"/>
      <c r="B1294" s="55"/>
      <c r="C1294" s="56"/>
      <c r="D1294" s="56"/>
      <c r="E1294" s="56"/>
      <c r="F1294" s="56"/>
      <c r="G1294" s="57"/>
      <c r="H1294" s="57"/>
      <c r="I1294" s="58"/>
      <c r="J1294" s="34"/>
      <c r="L1294" s="36" t="str">
        <f>IF($B1294="", "", IFERROR(FIND(Campaigns!$Q$4, $B1294), ""))</f>
        <v/>
      </c>
      <c r="M1294" s="73" t="str">
        <f t="shared" si="194"/>
        <v/>
      </c>
      <c r="N1294" s="74" t="str">
        <f t="shared" si="195"/>
        <v/>
      </c>
      <c r="O1294" s="22" t="str">
        <f t="shared" si="196"/>
        <v/>
      </c>
      <c r="Q1294" s="20" t="str">
        <f t="shared" si="192"/>
        <v/>
      </c>
      <c r="R1294" s="21" t="str">
        <f t="shared" si="193"/>
        <v/>
      </c>
      <c r="S1294" s="21" t="str">
        <f t="shared" si="193"/>
        <v/>
      </c>
      <c r="T1294" s="21" t="str">
        <f t="shared" si="193"/>
        <v/>
      </c>
      <c r="U1294" s="21" t="str">
        <f t="shared" si="193"/>
        <v/>
      </c>
      <c r="V1294" s="21" t="str">
        <f t="shared" si="193"/>
        <v/>
      </c>
      <c r="W1294" s="21" t="str">
        <f t="shared" si="193"/>
        <v/>
      </c>
      <c r="X1294" s="21" t="str">
        <f t="shared" si="193"/>
        <v/>
      </c>
      <c r="Y1294" s="21" t="str">
        <f t="shared" si="193"/>
        <v/>
      </c>
      <c r="Z1294" s="21" t="str">
        <f t="shared" si="193"/>
        <v/>
      </c>
      <c r="AA1294" s="21" t="str">
        <f t="shared" si="193"/>
        <v/>
      </c>
      <c r="AB1294" s="38" t="str">
        <f t="shared" si="193"/>
        <v/>
      </c>
      <c r="AD1294" s="36" t="str">
        <f>IF($N1294="", "", IFERROR(INDEX(Campaigns!$D$11:$D$380, MATCH($N1294, Campaigns!$E$11:$E$380, 0)), ""))</f>
        <v/>
      </c>
      <c r="AE1294" s="38" t="str">
        <f>IF(COUNTIF($Q1294:$AB1294, "X")=0, "", IFERROR(INDEX('Intro &amp; Setup'!$T$17:$T$28, MATCH(INDEX($Q$10:$AB$10, $AC1294, MATCH("X", $Q1294:$AB1294, 0)), 'Intro &amp; Setup'!$AA$17:$AA$28, 0)), ""))</f>
        <v/>
      </c>
      <c r="AG1294" s="84" t="str">
        <f t="shared" si="197"/>
        <v/>
      </c>
      <c r="AI1294" s="36">
        <f t="shared" si="198"/>
        <v>0</v>
      </c>
      <c r="AK1294" s="36" t="str">
        <f t="shared" si="199"/>
        <v/>
      </c>
    </row>
    <row r="1295" spans="1:37" x14ac:dyDescent="0.25">
      <c r="A1295" s="34"/>
      <c r="B1295" s="55"/>
      <c r="C1295" s="56"/>
      <c r="D1295" s="56"/>
      <c r="E1295" s="56"/>
      <c r="F1295" s="56"/>
      <c r="G1295" s="57"/>
      <c r="H1295" s="57"/>
      <c r="I1295" s="58"/>
      <c r="J1295" s="34"/>
      <c r="L1295" s="36" t="str">
        <f>IF($B1295="", "", IFERROR(FIND(Campaigns!$Q$4, $B1295), ""))</f>
        <v/>
      </c>
      <c r="M1295" s="73" t="str">
        <f t="shared" si="194"/>
        <v/>
      </c>
      <c r="N1295" s="74" t="str">
        <f t="shared" si="195"/>
        <v/>
      </c>
      <c r="O1295" s="22" t="str">
        <f t="shared" si="196"/>
        <v/>
      </c>
      <c r="Q1295" s="20" t="str">
        <f t="shared" si="192"/>
        <v/>
      </c>
      <c r="R1295" s="21" t="str">
        <f t="shared" si="193"/>
        <v/>
      </c>
      <c r="S1295" s="21" t="str">
        <f t="shared" si="193"/>
        <v/>
      </c>
      <c r="T1295" s="21" t="str">
        <f t="shared" si="193"/>
        <v/>
      </c>
      <c r="U1295" s="21" t="str">
        <f t="shared" si="193"/>
        <v/>
      </c>
      <c r="V1295" s="21" t="str">
        <f t="shared" si="193"/>
        <v/>
      </c>
      <c r="W1295" s="21" t="str">
        <f t="shared" si="193"/>
        <v/>
      </c>
      <c r="X1295" s="21" t="str">
        <f t="shared" si="193"/>
        <v/>
      </c>
      <c r="Y1295" s="21" t="str">
        <f t="shared" si="193"/>
        <v/>
      </c>
      <c r="Z1295" s="21" t="str">
        <f t="shared" si="193"/>
        <v/>
      </c>
      <c r="AA1295" s="21" t="str">
        <f t="shared" si="193"/>
        <v/>
      </c>
      <c r="AB1295" s="38" t="str">
        <f t="shared" si="193"/>
        <v/>
      </c>
      <c r="AD1295" s="36" t="str">
        <f>IF($N1295="", "", IFERROR(INDEX(Campaigns!$D$11:$D$380, MATCH($N1295, Campaigns!$E$11:$E$380, 0)), ""))</f>
        <v/>
      </c>
      <c r="AE1295" s="38" t="str">
        <f>IF(COUNTIF($Q1295:$AB1295, "X")=0, "", IFERROR(INDEX('Intro &amp; Setup'!$T$17:$T$28, MATCH(INDEX($Q$10:$AB$10, $AC1295, MATCH("X", $Q1295:$AB1295, 0)), 'Intro &amp; Setup'!$AA$17:$AA$28, 0)), ""))</f>
        <v/>
      </c>
      <c r="AG1295" s="84" t="str">
        <f t="shared" si="197"/>
        <v/>
      </c>
      <c r="AI1295" s="36">
        <f t="shared" si="198"/>
        <v>0</v>
      </c>
      <c r="AK1295" s="36" t="str">
        <f t="shared" si="199"/>
        <v/>
      </c>
    </row>
    <row r="1296" spans="1:37" x14ac:dyDescent="0.25">
      <c r="A1296" s="34"/>
      <c r="B1296" s="55"/>
      <c r="C1296" s="56"/>
      <c r="D1296" s="56"/>
      <c r="E1296" s="56"/>
      <c r="F1296" s="56"/>
      <c r="G1296" s="57"/>
      <c r="H1296" s="57"/>
      <c r="I1296" s="58"/>
      <c r="J1296" s="34"/>
      <c r="L1296" s="36" t="str">
        <f>IF($B1296="", "", IFERROR(FIND(Campaigns!$Q$4, $B1296), ""))</f>
        <v/>
      </c>
      <c r="M1296" s="73" t="str">
        <f t="shared" si="194"/>
        <v/>
      </c>
      <c r="N1296" s="74" t="str">
        <f t="shared" si="195"/>
        <v/>
      </c>
      <c r="O1296" s="22" t="str">
        <f t="shared" si="196"/>
        <v/>
      </c>
      <c r="Q1296" s="20" t="str">
        <f t="shared" si="192"/>
        <v/>
      </c>
      <c r="R1296" s="21" t="str">
        <f t="shared" si="193"/>
        <v/>
      </c>
      <c r="S1296" s="21" t="str">
        <f t="shared" si="193"/>
        <v/>
      </c>
      <c r="T1296" s="21" t="str">
        <f t="shared" si="193"/>
        <v/>
      </c>
      <c r="U1296" s="21" t="str">
        <f t="shared" si="193"/>
        <v/>
      </c>
      <c r="V1296" s="21" t="str">
        <f t="shared" si="193"/>
        <v/>
      </c>
      <c r="W1296" s="21" t="str">
        <f t="shared" si="193"/>
        <v/>
      </c>
      <c r="X1296" s="21" t="str">
        <f t="shared" si="193"/>
        <v/>
      </c>
      <c r="Y1296" s="21" t="str">
        <f t="shared" si="193"/>
        <v/>
      </c>
      <c r="Z1296" s="21" t="str">
        <f t="shared" si="193"/>
        <v/>
      </c>
      <c r="AA1296" s="21" t="str">
        <f t="shared" si="193"/>
        <v/>
      </c>
      <c r="AB1296" s="38" t="str">
        <f t="shared" si="193"/>
        <v/>
      </c>
      <c r="AD1296" s="36" t="str">
        <f>IF($N1296="", "", IFERROR(INDEX(Campaigns!$D$11:$D$380, MATCH($N1296, Campaigns!$E$11:$E$380, 0)), ""))</f>
        <v/>
      </c>
      <c r="AE1296" s="38" t="str">
        <f>IF(COUNTIF($Q1296:$AB1296, "X")=0, "", IFERROR(INDEX('Intro &amp; Setup'!$T$17:$T$28, MATCH(INDEX($Q$10:$AB$10, $AC1296, MATCH("X", $Q1296:$AB1296, 0)), 'Intro &amp; Setup'!$AA$17:$AA$28, 0)), ""))</f>
        <v/>
      </c>
      <c r="AG1296" s="84" t="str">
        <f t="shared" si="197"/>
        <v/>
      </c>
      <c r="AI1296" s="36">
        <f t="shared" si="198"/>
        <v>0</v>
      </c>
      <c r="AK1296" s="36" t="str">
        <f t="shared" si="199"/>
        <v/>
      </c>
    </row>
    <row r="1297" spans="1:37" x14ac:dyDescent="0.25">
      <c r="A1297" s="34"/>
      <c r="B1297" s="55"/>
      <c r="C1297" s="56"/>
      <c r="D1297" s="56"/>
      <c r="E1297" s="56"/>
      <c r="F1297" s="56"/>
      <c r="G1297" s="57"/>
      <c r="H1297" s="57"/>
      <c r="I1297" s="58"/>
      <c r="J1297" s="34"/>
      <c r="L1297" s="36" t="str">
        <f>IF($B1297="", "", IFERROR(FIND(Campaigns!$Q$4, $B1297), ""))</f>
        <v/>
      </c>
      <c r="M1297" s="73" t="str">
        <f t="shared" si="194"/>
        <v/>
      </c>
      <c r="N1297" s="74" t="str">
        <f t="shared" si="195"/>
        <v/>
      </c>
      <c r="O1297" s="22" t="str">
        <f t="shared" si="196"/>
        <v/>
      </c>
      <c r="Q1297" s="20" t="str">
        <f t="shared" si="192"/>
        <v/>
      </c>
      <c r="R1297" s="21" t="str">
        <f t="shared" si="193"/>
        <v/>
      </c>
      <c r="S1297" s="21" t="str">
        <f t="shared" si="193"/>
        <v/>
      </c>
      <c r="T1297" s="21" t="str">
        <f t="shared" si="193"/>
        <v/>
      </c>
      <c r="U1297" s="21" t="str">
        <f t="shared" si="193"/>
        <v/>
      </c>
      <c r="V1297" s="21" t="str">
        <f t="shared" si="193"/>
        <v/>
      </c>
      <c r="W1297" s="21" t="str">
        <f t="shared" si="193"/>
        <v/>
      </c>
      <c r="X1297" s="21" t="str">
        <f t="shared" si="193"/>
        <v/>
      </c>
      <c r="Y1297" s="21" t="str">
        <f t="shared" si="193"/>
        <v/>
      </c>
      <c r="Z1297" s="21" t="str">
        <f t="shared" si="193"/>
        <v/>
      </c>
      <c r="AA1297" s="21" t="str">
        <f t="shared" si="193"/>
        <v/>
      </c>
      <c r="AB1297" s="38" t="str">
        <f t="shared" si="193"/>
        <v/>
      </c>
      <c r="AD1297" s="36" t="str">
        <f>IF($N1297="", "", IFERROR(INDEX(Campaigns!$D$11:$D$380, MATCH($N1297, Campaigns!$E$11:$E$380, 0)), ""))</f>
        <v/>
      </c>
      <c r="AE1297" s="38" t="str">
        <f>IF(COUNTIF($Q1297:$AB1297, "X")=0, "", IFERROR(INDEX('Intro &amp; Setup'!$T$17:$T$28, MATCH(INDEX($Q$10:$AB$10, $AC1297, MATCH("X", $Q1297:$AB1297, 0)), 'Intro &amp; Setup'!$AA$17:$AA$28, 0)), ""))</f>
        <v/>
      </c>
      <c r="AG1297" s="84" t="str">
        <f t="shared" si="197"/>
        <v/>
      </c>
      <c r="AI1297" s="36">
        <f t="shared" si="198"/>
        <v>0</v>
      </c>
      <c r="AK1297" s="36" t="str">
        <f t="shared" si="199"/>
        <v/>
      </c>
    </row>
    <row r="1298" spans="1:37" x14ac:dyDescent="0.25">
      <c r="A1298" s="34"/>
      <c r="B1298" s="55"/>
      <c r="C1298" s="56"/>
      <c r="D1298" s="56"/>
      <c r="E1298" s="56"/>
      <c r="F1298" s="56"/>
      <c r="G1298" s="57"/>
      <c r="H1298" s="57"/>
      <c r="I1298" s="58"/>
      <c r="J1298" s="34"/>
      <c r="L1298" s="36" t="str">
        <f>IF($B1298="", "", IFERROR(FIND(Campaigns!$Q$4, $B1298), ""))</f>
        <v/>
      </c>
      <c r="M1298" s="73" t="str">
        <f t="shared" si="194"/>
        <v/>
      </c>
      <c r="N1298" s="74" t="str">
        <f t="shared" si="195"/>
        <v/>
      </c>
      <c r="O1298" s="22" t="str">
        <f t="shared" si="196"/>
        <v/>
      </c>
      <c r="Q1298" s="20" t="str">
        <f t="shared" si="192"/>
        <v/>
      </c>
      <c r="R1298" s="21" t="str">
        <f t="shared" si="193"/>
        <v/>
      </c>
      <c r="S1298" s="21" t="str">
        <f t="shared" si="193"/>
        <v/>
      </c>
      <c r="T1298" s="21" t="str">
        <f t="shared" si="193"/>
        <v/>
      </c>
      <c r="U1298" s="21" t="str">
        <f t="shared" si="193"/>
        <v/>
      </c>
      <c r="V1298" s="21" t="str">
        <f t="shared" si="193"/>
        <v/>
      </c>
      <c r="W1298" s="21" t="str">
        <f t="shared" si="193"/>
        <v/>
      </c>
      <c r="X1298" s="21" t="str">
        <f t="shared" si="193"/>
        <v/>
      </c>
      <c r="Y1298" s="21" t="str">
        <f t="shared" si="193"/>
        <v/>
      </c>
      <c r="Z1298" s="21" t="str">
        <f t="shared" si="193"/>
        <v/>
      </c>
      <c r="AA1298" s="21" t="str">
        <f t="shared" si="193"/>
        <v/>
      </c>
      <c r="AB1298" s="38" t="str">
        <f t="shared" si="193"/>
        <v/>
      </c>
      <c r="AD1298" s="36" t="str">
        <f>IF($N1298="", "", IFERROR(INDEX(Campaigns!$D$11:$D$380, MATCH($N1298, Campaigns!$E$11:$E$380, 0)), ""))</f>
        <v/>
      </c>
      <c r="AE1298" s="38" t="str">
        <f>IF(COUNTIF($Q1298:$AB1298, "X")=0, "", IFERROR(INDEX('Intro &amp; Setup'!$T$17:$T$28, MATCH(INDEX($Q$10:$AB$10, $AC1298, MATCH("X", $Q1298:$AB1298, 0)), 'Intro &amp; Setup'!$AA$17:$AA$28, 0)), ""))</f>
        <v/>
      </c>
      <c r="AG1298" s="84" t="str">
        <f t="shared" si="197"/>
        <v/>
      </c>
      <c r="AI1298" s="36">
        <f t="shared" si="198"/>
        <v>0</v>
      </c>
      <c r="AK1298" s="36" t="str">
        <f t="shared" si="199"/>
        <v/>
      </c>
    </row>
    <row r="1299" spans="1:37" x14ac:dyDescent="0.25">
      <c r="A1299" s="34"/>
      <c r="B1299" s="55"/>
      <c r="C1299" s="56"/>
      <c r="D1299" s="56"/>
      <c r="E1299" s="56"/>
      <c r="F1299" s="56"/>
      <c r="G1299" s="57"/>
      <c r="H1299" s="57"/>
      <c r="I1299" s="58"/>
      <c r="J1299" s="34"/>
      <c r="L1299" s="36" t="str">
        <f>IF($B1299="", "", IFERROR(FIND(Campaigns!$Q$4, $B1299), ""))</f>
        <v/>
      </c>
      <c r="M1299" s="73" t="str">
        <f t="shared" si="194"/>
        <v/>
      </c>
      <c r="N1299" s="74" t="str">
        <f t="shared" si="195"/>
        <v/>
      </c>
      <c r="O1299" s="22" t="str">
        <f t="shared" si="196"/>
        <v/>
      </c>
      <c r="Q1299" s="20" t="str">
        <f t="shared" si="192"/>
        <v/>
      </c>
      <c r="R1299" s="21" t="str">
        <f t="shared" si="193"/>
        <v/>
      </c>
      <c r="S1299" s="21" t="str">
        <f t="shared" si="193"/>
        <v/>
      </c>
      <c r="T1299" s="21" t="str">
        <f t="shared" si="193"/>
        <v/>
      </c>
      <c r="U1299" s="21" t="str">
        <f t="shared" si="193"/>
        <v/>
      </c>
      <c r="V1299" s="21" t="str">
        <f t="shared" si="193"/>
        <v/>
      </c>
      <c r="W1299" s="21" t="str">
        <f t="shared" si="193"/>
        <v/>
      </c>
      <c r="X1299" s="21" t="str">
        <f t="shared" si="193"/>
        <v/>
      </c>
      <c r="Y1299" s="21" t="str">
        <f t="shared" si="193"/>
        <v/>
      </c>
      <c r="Z1299" s="21" t="str">
        <f t="shared" si="193"/>
        <v/>
      </c>
      <c r="AA1299" s="21" t="str">
        <f t="shared" si="193"/>
        <v/>
      </c>
      <c r="AB1299" s="38" t="str">
        <f t="shared" si="193"/>
        <v/>
      </c>
      <c r="AD1299" s="36" t="str">
        <f>IF($N1299="", "", IFERROR(INDEX(Campaigns!$D$11:$D$380, MATCH($N1299, Campaigns!$E$11:$E$380, 0)), ""))</f>
        <v/>
      </c>
      <c r="AE1299" s="38" t="str">
        <f>IF(COUNTIF($Q1299:$AB1299, "X")=0, "", IFERROR(INDEX('Intro &amp; Setup'!$T$17:$T$28, MATCH(INDEX($Q$10:$AB$10, $AC1299, MATCH("X", $Q1299:$AB1299, 0)), 'Intro &amp; Setup'!$AA$17:$AA$28, 0)), ""))</f>
        <v/>
      </c>
      <c r="AG1299" s="84" t="str">
        <f t="shared" si="197"/>
        <v/>
      </c>
      <c r="AI1299" s="36">
        <f t="shared" si="198"/>
        <v>0</v>
      </c>
      <c r="AK1299" s="36" t="str">
        <f t="shared" si="199"/>
        <v/>
      </c>
    </row>
    <row r="1300" spans="1:37" x14ac:dyDescent="0.25">
      <c r="A1300" s="34"/>
      <c r="B1300" s="55"/>
      <c r="C1300" s="56"/>
      <c r="D1300" s="56"/>
      <c r="E1300" s="56"/>
      <c r="F1300" s="56"/>
      <c r="G1300" s="57"/>
      <c r="H1300" s="57"/>
      <c r="I1300" s="58"/>
      <c r="J1300" s="34"/>
      <c r="L1300" s="36" t="str">
        <f>IF($B1300="", "", IFERROR(FIND(Campaigns!$Q$4, $B1300), ""))</f>
        <v/>
      </c>
      <c r="M1300" s="73" t="str">
        <f t="shared" si="194"/>
        <v/>
      </c>
      <c r="N1300" s="74" t="str">
        <f t="shared" si="195"/>
        <v/>
      </c>
      <c r="O1300" s="22" t="str">
        <f t="shared" si="196"/>
        <v/>
      </c>
      <c r="Q1300" s="20" t="str">
        <f t="shared" si="192"/>
        <v/>
      </c>
      <c r="R1300" s="21" t="str">
        <f t="shared" si="193"/>
        <v/>
      </c>
      <c r="S1300" s="21" t="str">
        <f t="shared" si="193"/>
        <v/>
      </c>
      <c r="T1300" s="21" t="str">
        <f t="shared" si="193"/>
        <v/>
      </c>
      <c r="U1300" s="21" t="str">
        <f t="shared" si="193"/>
        <v/>
      </c>
      <c r="V1300" s="21" t="str">
        <f t="shared" si="193"/>
        <v/>
      </c>
      <c r="W1300" s="21" t="str">
        <f t="shared" si="193"/>
        <v/>
      </c>
      <c r="X1300" s="21" t="str">
        <f t="shared" si="193"/>
        <v/>
      </c>
      <c r="Y1300" s="21" t="str">
        <f t="shared" si="193"/>
        <v/>
      </c>
      <c r="Z1300" s="21" t="str">
        <f t="shared" si="193"/>
        <v/>
      </c>
      <c r="AA1300" s="21" t="str">
        <f t="shared" si="193"/>
        <v/>
      </c>
      <c r="AB1300" s="38" t="str">
        <f t="shared" si="193"/>
        <v/>
      </c>
      <c r="AD1300" s="36" t="str">
        <f>IF($N1300="", "", IFERROR(INDEX(Campaigns!$D$11:$D$380, MATCH($N1300, Campaigns!$E$11:$E$380, 0)), ""))</f>
        <v/>
      </c>
      <c r="AE1300" s="38" t="str">
        <f>IF(COUNTIF($Q1300:$AB1300, "X")=0, "", IFERROR(INDEX('Intro &amp; Setup'!$T$17:$T$28, MATCH(INDEX($Q$10:$AB$10, $AC1300, MATCH("X", $Q1300:$AB1300, 0)), 'Intro &amp; Setup'!$AA$17:$AA$28, 0)), ""))</f>
        <v/>
      </c>
      <c r="AG1300" s="84" t="str">
        <f t="shared" si="197"/>
        <v/>
      </c>
      <c r="AI1300" s="36">
        <f t="shared" si="198"/>
        <v>0</v>
      </c>
      <c r="AK1300" s="36" t="str">
        <f t="shared" si="199"/>
        <v/>
      </c>
    </row>
    <row r="1301" spans="1:37" x14ac:dyDescent="0.25">
      <c r="A1301" s="34"/>
      <c r="B1301" s="55"/>
      <c r="C1301" s="56"/>
      <c r="D1301" s="56"/>
      <c r="E1301" s="56"/>
      <c r="F1301" s="56"/>
      <c r="G1301" s="57"/>
      <c r="H1301" s="57"/>
      <c r="I1301" s="58"/>
      <c r="J1301" s="34"/>
      <c r="L1301" s="36" t="str">
        <f>IF($B1301="", "", IFERROR(FIND(Campaigns!$Q$4, $B1301), ""))</f>
        <v/>
      </c>
      <c r="M1301" s="73" t="str">
        <f t="shared" si="194"/>
        <v/>
      </c>
      <c r="N1301" s="74" t="str">
        <f t="shared" si="195"/>
        <v/>
      </c>
      <c r="O1301" s="22" t="str">
        <f t="shared" si="196"/>
        <v/>
      </c>
      <c r="Q1301" s="20" t="str">
        <f t="shared" si="192"/>
        <v/>
      </c>
      <c r="R1301" s="21" t="str">
        <f t="shared" si="193"/>
        <v/>
      </c>
      <c r="S1301" s="21" t="str">
        <f t="shared" si="193"/>
        <v/>
      </c>
      <c r="T1301" s="21" t="str">
        <f t="shared" si="193"/>
        <v/>
      </c>
      <c r="U1301" s="21" t="str">
        <f t="shared" si="193"/>
        <v/>
      </c>
      <c r="V1301" s="21" t="str">
        <f t="shared" si="193"/>
        <v/>
      </c>
      <c r="W1301" s="21" t="str">
        <f t="shared" si="193"/>
        <v/>
      </c>
      <c r="X1301" s="21" t="str">
        <f t="shared" si="193"/>
        <v/>
      </c>
      <c r="Y1301" s="21" t="str">
        <f t="shared" si="193"/>
        <v/>
      </c>
      <c r="Z1301" s="21" t="str">
        <f t="shared" si="193"/>
        <v/>
      </c>
      <c r="AA1301" s="21" t="str">
        <f t="shared" si="193"/>
        <v/>
      </c>
      <c r="AB1301" s="38" t="str">
        <f t="shared" si="193"/>
        <v/>
      </c>
      <c r="AD1301" s="36" t="str">
        <f>IF($N1301="", "", IFERROR(INDEX(Campaigns!$D$11:$D$380, MATCH($N1301, Campaigns!$E$11:$E$380, 0)), ""))</f>
        <v/>
      </c>
      <c r="AE1301" s="38" t="str">
        <f>IF(COUNTIF($Q1301:$AB1301, "X")=0, "", IFERROR(INDEX('Intro &amp; Setup'!$T$17:$T$28, MATCH(INDEX($Q$10:$AB$10, $AC1301, MATCH("X", $Q1301:$AB1301, 0)), 'Intro &amp; Setup'!$AA$17:$AA$28, 0)), ""))</f>
        <v/>
      </c>
      <c r="AG1301" s="84" t="str">
        <f t="shared" si="197"/>
        <v/>
      </c>
      <c r="AI1301" s="36">
        <f t="shared" si="198"/>
        <v>0</v>
      </c>
      <c r="AK1301" s="36" t="str">
        <f t="shared" si="199"/>
        <v/>
      </c>
    </row>
    <row r="1302" spans="1:37" x14ac:dyDescent="0.25">
      <c r="A1302" s="34"/>
      <c r="B1302" s="55"/>
      <c r="C1302" s="56"/>
      <c r="D1302" s="56"/>
      <c r="E1302" s="56"/>
      <c r="F1302" s="56"/>
      <c r="G1302" s="57"/>
      <c r="H1302" s="57"/>
      <c r="I1302" s="58"/>
      <c r="J1302" s="34"/>
      <c r="L1302" s="36" t="str">
        <f>IF($B1302="", "", IFERROR(FIND(Campaigns!$Q$4, $B1302), ""))</f>
        <v/>
      </c>
      <c r="M1302" s="73" t="str">
        <f t="shared" si="194"/>
        <v/>
      </c>
      <c r="N1302" s="74" t="str">
        <f t="shared" si="195"/>
        <v/>
      </c>
      <c r="O1302" s="22" t="str">
        <f t="shared" si="196"/>
        <v/>
      </c>
      <c r="Q1302" s="20" t="str">
        <f t="shared" si="192"/>
        <v/>
      </c>
      <c r="R1302" s="21" t="str">
        <f t="shared" si="193"/>
        <v/>
      </c>
      <c r="S1302" s="21" t="str">
        <f t="shared" si="193"/>
        <v/>
      </c>
      <c r="T1302" s="21" t="str">
        <f t="shared" si="193"/>
        <v/>
      </c>
      <c r="U1302" s="21" t="str">
        <f t="shared" si="193"/>
        <v/>
      </c>
      <c r="V1302" s="21" t="str">
        <f t="shared" si="193"/>
        <v/>
      </c>
      <c r="W1302" s="21" t="str">
        <f t="shared" si="193"/>
        <v/>
      </c>
      <c r="X1302" s="21" t="str">
        <f t="shared" si="193"/>
        <v/>
      </c>
      <c r="Y1302" s="21" t="str">
        <f t="shared" si="193"/>
        <v/>
      </c>
      <c r="Z1302" s="21" t="str">
        <f t="shared" si="193"/>
        <v/>
      </c>
      <c r="AA1302" s="21" t="str">
        <f t="shared" si="193"/>
        <v/>
      </c>
      <c r="AB1302" s="38" t="str">
        <f t="shared" si="193"/>
        <v/>
      </c>
      <c r="AD1302" s="36" t="str">
        <f>IF($N1302="", "", IFERROR(INDEX(Campaigns!$D$11:$D$380, MATCH($N1302, Campaigns!$E$11:$E$380, 0)), ""))</f>
        <v/>
      </c>
      <c r="AE1302" s="38" t="str">
        <f>IF(COUNTIF($Q1302:$AB1302, "X")=0, "", IFERROR(INDEX('Intro &amp; Setup'!$T$17:$T$28, MATCH(INDEX($Q$10:$AB$10, $AC1302, MATCH("X", $Q1302:$AB1302, 0)), 'Intro &amp; Setup'!$AA$17:$AA$28, 0)), ""))</f>
        <v/>
      </c>
      <c r="AG1302" s="84" t="str">
        <f t="shared" si="197"/>
        <v/>
      </c>
      <c r="AI1302" s="36">
        <f t="shared" si="198"/>
        <v>0</v>
      </c>
      <c r="AK1302" s="36" t="str">
        <f t="shared" si="199"/>
        <v/>
      </c>
    </row>
    <row r="1303" spans="1:37" x14ac:dyDescent="0.25">
      <c r="A1303" s="34"/>
      <c r="B1303" s="55"/>
      <c r="C1303" s="56"/>
      <c r="D1303" s="56"/>
      <c r="E1303" s="56"/>
      <c r="F1303" s="56"/>
      <c r="G1303" s="57"/>
      <c r="H1303" s="57"/>
      <c r="I1303" s="58"/>
      <c r="J1303" s="34"/>
      <c r="L1303" s="36" t="str">
        <f>IF($B1303="", "", IFERROR(FIND(Campaigns!$Q$4, $B1303), ""))</f>
        <v/>
      </c>
      <c r="M1303" s="73" t="str">
        <f t="shared" si="194"/>
        <v/>
      </c>
      <c r="N1303" s="74" t="str">
        <f t="shared" si="195"/>
        <v/>
      </c>
      <c r="O1303" s="22" t="str">
        <f t="shared" si="196"/>
        <v/>
      </c>
      <c r="Q1303" s="20" t="str">
        <f t="shared" si="192"/>
        <v/>
      </c>
      <c r="R1303" s="21" t="str">
        <f t="shared" si="193"/>
        <v/>
      </c>
      <c r="S1303" s="21" t="str">
        <f t="shared" si="193"/>
        <v/>
      </c>
      <c r="T1303" s="21" t="str">
        <f t="shared" si="193"/>
        <v/>
      </c>
      <c r="U1303" s="21" t="str">
        <f t="shared" si="193"/>
        <v/>
      </c>
      <c r="V1303" s="21" t="str">
        <f t="shared" si="193"/>
        <v/>
      </c>
      <c r="W1303" s="21" t="str">
        <f t="shared" si="193"/>
        <v/>
      </c>
      <c r="X1303" s="21" t="str">
        <f t="shared" si="193"/>
        <v/>
      </c>
      <c r="Y1303" s="21" t="str">
        <f t="shared" si="193"/>
        <v/>
      </c>
      <c r="Z1303" s="21" t="str">
        <f t="shared" si="193"/>
        <v/>
      </c>
      <c r="AA1303" s="21" t="str">
        <f t="shared" si="193"/>
        <v/>
      </c>
      <c r="AB1303" s="38" t="str">
        <f t="shared" si="193"/>
        <v/>
      </c>
      <c r="AD1303" s="36" t="str">
        <f>IF($N1303="", "", IFERROR(INDEX(Campaigns!$D$11:$D$380, MATCH($N1303, Campaigns!$E$11:$E$380, 0)), ""))</f>
        <v/>
      </c>
      <c r="AE1303" s="38" t="str">
        <f>IF(COUNTIF($Q1303:$AB1303, "X")=0, "", IFERROR(INDEX('Intro &amp; Setup'!$T$17:$T$28, MATCH(INDEX($Q$10:$AB$10, $AC1303, MATCH("X", $Q1303:$AB1303, 0)), 'Intro &amp; Setup'!$AA$17:$AA$28, 0)), ""))</f>
        <v/>
      </c>
      <c r="AG1303" s="84" t="str">
        <f t="shared" si="197"/>
        <v/>
      </c>
      <c r="AI1303" s="36">
        <f t="shared" si="198"/>
        <v>0</v>
      </c>
      <c r="AK1303" s="36" t="str">
        <f t="shared" si="199"/>
        <v/>
      </c>
    </row>
    <row r="1304" spans="1:37" x14ac:dyDescent="0.25">
      <c r="A1304" s="34"/>
      <c r="B1304" s="55"/>
      <c r="C1304" s="56"/>
      <c r="D1304" s="56"/>
      <c r="E1304" s="56"/>
      <c r="F1304" s="56"/>
      <c r="G1304" s="57"/>
      <c r="H1304" s="57"/>
      <c r="I1304" s="58"/>
      <c r="J1304" s="34"/>
      <c r="L1304" s="36" t="str">
        <f>IF($B1304="", "", IFERROR(FIND(Campaigns!$Q$4, $B1304), ""))</f>
        <v/>
      </c>
      <c r="M1304" s="73" t="str">
        <f t="shared" si="194"/>
        <v/>
      </c>
      <c r="N1304" s="74" t="str">
        <f t="shared" si="195"/>
        <v/>
      </c>
      <c r="O1304" s="22" t="str">
        <f t="shared" si="196"/>
        <v/>
      </c>
      <c r="Q1304" s="20" t="str">
        <f t="shared" si="192"/>
        <v/>
      </c>
      <c r="R1304" s="21" t="str">
        <f t="shared" si="193"/>
        <v/>
      </c>
      <c r="S1304" s="21" t="str">
        <f t="shared" si="193"/>
        <v/>
      </c>
      <c r="T1304" s="21" t="str">
        <f t="shared" si="193"/>
        <v/>
      </c>
      <c r="U1304" s="21" t="str">
        <f t="shared" si="193"/>
        <v/>
      </c>
      <c r="V1304" s="21" t="str">
        <f t="shared" si="193"/>
        <v/>
      </c>
      <c r="W1304" s="21" t="str">
        <f t="shared" si="193"/>
        <v/>
      </c>
      <c r="X1304" s="21" t="str">
        <f t="shared" si="193"/>
        <v/>
      </c>
      <c r="Y1304" s="21" t="str">
        <f t="shared" si="193"/>
        <v/>
      </c>
      <c r="Z1304" s="21" t="str">
        <f t="shared" si="193"/>
        <v/>
      </c>
      <c r="AA1304" s="21" t="str">
        <f t="shared" si="193"/>
        <v/>
      </c>
      <c r="AB1304" s="38" t="str">
        <f t="shared" si="193"/>
        <v/>
      </c>
      <c r="AD1304" s="36" t="str">
        <f>IF($N1304="", "", IFERROR(INDEX(Campaigns!$D$11:$D$380, MATCH($N1304, Campaigns!$E$11:$E$380, 0)), ""))</f>
        <v/>
      </c>
      <c r="AE1304" s="38" t="str">
        <f>IF(COUNTIF($Q1304:$AB1304, "X")=0, "", IFERROR(INDEX('Intro &amp; Setup'!$T$17:$T$28, MATCH(INDEX($Q$10:$AB$10, $AC1304, MATCH("X", $Q1304:$AB1304, 0)), 'Intro &amp; Setup'!$AA$17:$AA$28, 0)), ""))</f>
        <v/>
      </c>
      <c r="AG1304" s="84" t="str">
        <f t="shared" si="197"/>
        <v/>
      </c>
      <c r="AI1304" s="36">
        <f t="shared" si="198"/>
        <v>0</v>
      </c>
      <c r="AK1304" s="36" t="str">
        <f t="shared" si="199"/>
        <v/>
      </c>
    </row>
    <row r="1305" spans="1:37" x14ac:dyDescent="0.25">
      <c r="A1305" s="34"/>
      <c r="B1305" s="55"/>
      <c r="C1305" s="56"/>
      <c r="D1305" s="56"/>
      <c r="E1305" s="56"/>
      <c r="F1305" s="56"/>
      <c r="G1305" s="57"/>
      <c r="H1305" s="57"/>
      <c r="I1305" s="58"/>
      <c r="J1305" s="34"/>
      <c r="L1305" s="36" t="str">
        <f>IF($B1305="", "", IFERROR(FIND(Campaigns!$Q$4, $B1305), ""))</f>
        <v/>
      </c>
      <c r="M1305" s="73" t="str">
        <f t="shared" si="194"/>
        <v/>
      </c>
      <c r="N1305" s="74" t="str">
        <f t="shared" si="195"/>
        <v/>
      </c>
      <c r="O1305" s="22" t="str">
        <f t="shared" si="196"/>
        <v/>
      </c>
      <c r="Q1305" s="20" t="str">
        <f t="shared" si="192"/>
        <v/>
      </c>
      <c r="R1305" s="21" t="str">
        <f t="shared" si="193"/>
        <v/>
      </c>
      <c r="S1305" s="21" t="str">
        <f t="shared" si="193"/>
        <v/>
      </c>
      <c r="T1305" s="21" t="str">
        <f t="shared" si="193"/>
        <v/>
      </c>
      <c r="U1305" s="21" t="str">
        <f t="shared" si="193"/>
        <v/>
      </c>
      <c r="V1305" s="21" t="str">
        <f t="shared" si="193"/>
        <v/>
      </c>
      <c r="W1305" s="21" t="str">
        <f t="shared" si="193"/>
        <v/>
      </c>
      <c r="X1305" s="21" t="str">
        <f t="shared" si="193"/>
        <v/>
      </c>
      <c r="Y1305" s="21" t="str">
        <f t="shared" si="193"/>
        <v/>
      </c>
      <c r="Z1305" s="21" t="str">
        <f t="shared" si="193"/>
        <v/>
      </c>
      <c r="AA1305" s="21" t="str">
        <f t="shared" si="193"/>
        <v/>
      </c>
      <c r="AB1305" s="38" t="str">
        <f t="shared" si="193"/>
        <v/>
      </c>
      <c r="AD1305" s="36" t="str">
        <f>IF($N1305="", "", IFERROR(INDEX(Campaigns!$D$11:$D$380, MATCH($N1305, Campaigns!$E$11:$E$380, 0)), ""))</f>
        <v/>
      </c>
      <c r="AE1305" s="38" t="str">
        <f>IF(COUNTIF($Q1305:$AB1305, "X")=0, "", IFERROR(INDEX('Intro &amp; Setup'!$T$17:$T$28, MATCH(INDEX($Q$10:$AB$10, $AC1305, MATCH("X", $Q1305:$AB1305, 0)), 'Intro &amp; Setup'!$AA$17:$AA$28, 0)), ""))</f>
        <v/>
      </c>
      <c r="AG1305" s="84" t="str">
        <f t="shared" si="197"/>
        <v/>
      </c>
      <c r="AI1305" s="36">
        <f t="shared" si="198"/>
        <v>0</v>
      </c>
      <c r="AK1305" s="36" t="str">
        <f t="shared" si="199"/>
        <v/>
      </c>
    </row>
    <row r="1306" spans="1:37" x14ac:dyDescent="0.25">
      <c r="A1306" s="34"/>
      <c r="B1306" s="55"/>
      <c r="C1306" s="56"/>
      <c r="D1306" s="56"/>
      <c r="E1306" s="56"/>
      <c r="F1306" s="56"/>
      <c r="G1306" s="57"/>
      <c r="H1306" s="57"/>
      <c r="I1306" s="58"/>
      <c r="J1306" s="34"/>
      <c r="L1306" s="36" t="str">
        <f>IF($B1306="", "", IFERROR(FIND(Campaigns!$Q$4, $B1306), ""))</f>
        <v/>
      </c>
      <c r="M1306" s="73" t="str">
        <f t="shared" si="194"/>
        <v/>
      </c>
      <c r="N1306" s="74" t="str">
        <f t="shared" si="195"/>
        <v/>
      </c>
      <c r="O1306" s="22" t="str">
        <f t="shared" si="196"/>
        <v/>
      </c>
      <c r="Q1306" s="20" t="str">
        <f t="shared" si="192"/>
        <v/>
      </c>
      <c r="R1306" s="21" t="str">
        <f t="shared" si="193"/>
        <v/>
      </c>
      <c r="S1306" s="21" t="str">
        <f t="shared" si="193"/>
        <v/>
      </c>
      <c r="T1306" s="21" t="str">
        <f t="shared" si="193"/>
        <v/>
      </c>
      <c r="U1306" s="21" t="str">
        <f t="shared" si="193"/>
        <v/>
      </c>
      <c r="V1306" s="21" t="str">
        <f t="shared" si="193"/>
        <v/>
      </c>
      <c r="W1306" s="21" t="str">
        <f t="shared" si="193"/>
        <v/>
      </c>
      <c r="X1306" s="21" t="str">
        <f t="shared" si="193"/>
        <v/>
      </c>
      <c r="Y1306" s="21" t="str">
        <f t="shared" si="193"/>
        <v/>
      </c>
      <c r="Z1306" s="21" t="str">
        <f t="shared" si="193"/>
        <v/>
      </c>
      <c r="AA1306" s="21" t="str">
        <f t="shared" si="193"/>
        <v/>
      </c>
      <c r="AB1306" s="38" t="str">
        <f t="shared" si="193"/>
        <v/>
      </c>
      <c r="AD1306" s="36" t="str">
        <f>IF($N1306="", "", IFERROR(INDEX(Campaigns!$D$11:$D$380, MATCH($N1306, Campaigns!$E$11:$E$380, 0)), ""))</f>
        <v/>
      </c>
      <c r="AE1306" s="38" t="str">
        <f>IF(COUNTIF($Q1306:$AB1306, "X")=0, "", IFERROR(INDEX('Intro &amp; Setup'!$T$17:$T$28, MATCH(INDEX($Q$10:$AB$10, $AC1306, MATCH("X", $Q1306:$AB1306, 0)), 'Intro &amp; Setup'!$AA$17:$AA$28, 0)), ""))</f>
        <v/>
      </c>
      <c r="AG1306" s="84" t="str">
        <f t="shared" si="197"/>
        <v/>
      </c>
      <c r="AI1306" s="36">
        <f t="shared" si="198"/>
        <v>0</v>
      </c>
      <c r="AK1306" s="36" t="str">
        <f t="shared" si="199"/>
        <v/>
      </c>
    </row>
    <row r="1307" spans="1:37" x14ac:dyDescent="0.25">
      <c r="A1307" s="34"/>
      <c r="B1307" s="55"/>
      <c r="C1307" s="56"/>
      <c r="D1307" s="56"/>
      <c r="E1307" s="56"/>
      <c r="F1307" s="56"/>
      <c r="G1307" s="57"/>
      <c r="H1307" s="57"/>
      <c r="I1307" s="58"/>
      <c r="J1307" s="34"/>
      <c r="L1307" s="36" t="str">
        <f>IF($B1307="", "", IFERROR(FIND(Campaigns!$Q$4, $B1307), ""))</f>
        <v/>
      </c>
      <c r="M1307" s="73" t="str">
        <f t="shared" si="194"/>
        <v/>
      </c>
      <c r="N1307" s="74" t="str">
        <f t="shared" si="195"/>
        <v/>
      </c>
      <c r="O1307" s="22" t="str">
        <f t="shared" si="196"/>
        <v/>
      </c>
      <c r="Q1307" s="20" t="str">
        <f t="shared" si="192"/>
        <v/>
      </c>
      <c r="R1307" s="21" t="str">
        <f t="shared" si="193"/>
        <v/>
      </c>
      <c r="S1307" s="21" t="str">
        <f t="shared" si="193"/>
        <v/>
      </c>
      <c r="T1307" s="21" t="str">
        <f t="shared" si="193"/>
        <v/>
      </c>
      <c r="U1307" s="21" t="str">
        <f t="shared" si="193"/>
        <v/>
      </c>
      <c r="V1307" s="21" t="str">
        <f t="shared" si="193"/>
        <v/>
      </c>
      <c r="W1307" s="21" t="str">
        <f t="shared" si="193"/>
        <v/>
      </c>
      <c r="X1307" s="21" t="str">
        <f t="shared" si="193"/>
        <v/>
      </c>
      <c r="Y1307" s="21" t="str">
        <f t="shared" si="193"/>
        <v/>
      </c>
      <c r="Z1307" s="21" t="str">
        <f t="shared" si="193"/>
        <v/>
      </c>
      <c r="AA1307" s="21" t="str">
        <f t="shared" si="193"/>
        <v/>
      </c>
      <c r="AB1307" s="38" t="str">
        <f t="shared" si="193"/>
        <v/>
      </c>
      <c r="AD1307" s="36" t="str">
        <f>IF($N1307="", "", IFERROR(INDEX(Campaigns!$D$11:$D$380, MATCH($N1307, Campaigns!$E$11:$E$380, 0)), ""))</f>
        <v/>
      </c>
      <c r="AE1307" s="38" t="str">
        <f>IF(COUNTIF($Q1307:$AB1307, "X")=0, "", IFERROR(INDEX('Intro &amp; Setup'!$T$17:$T$28, MATCH(INDEX($Q$10:$AB$10, $AC1307, MATCH("X", $Q1307:$AB1307, 0)), 'Intro &amp; Setup'!$AA$17:$AA$28, 0)), ""))</f>
        <v/>
      </c>
      <c r="AG1307" s="84" t="str">
        <f t="shared" si="197"/>
        <v/>
      </c>
      <c r="AI1307" s="36">
        <f t="shared" si="198"/>
        <v>0</v>
      </c>
      <c r="AK1307" s="36" t="str">
        <f t="shared" si="199"/>
        <v/>
      </c>
    </row>
    <row r="1308" spans="1:37" x14ac:dyDescent="0.25">
      <c r="A1308" s="34"/>
      <c r="B1308" s="55"/>
      <c r="C1308" s="56"/>
      <c r="D1308" s="56"/>
      <c r="E1308" s="56"/>
      <c r="F1308" s="56"/>
      <c r="G1308" s="57"/>
      <c r="H1308" s="57"/>
      <c r="I1308" s="58"/>
      <c r="J1308" s="34"/>
      <c r="L1308" s="36" t="str">
        <f>IF($B1308="", "", IFERROR(FIND(Campaigns!$Q$4, $B1308), ""))</f>
        <v/>
      </c>
      <c r="M1308" s="73" t="str">
        <f t="shared" si="194"/>
        <v/>
      </c>
      <c r="N1308" s="74" t="str">
        <f t="shared" si="195"/>
        <v/>
      </c>
      <c r="O1308" s="22" t="str">
        <f t="shared" si="196"/>
        <v/>
      </c>
      <c r="Q1308" s="20" t="str">
        <f t="shared" si="192"/>
        <v/>
      </c>
      <c r="R1308" s="21" t="str">
        <f t="shared" si="193"/>
        <v/>
      </c>
      <c r="S1308" s="21" t="str">
        <f t="shared" si="193"/>
        <v/>
      </c>
      <c r="T1308" s="21" t="str">
        <f t="shared" si="193"/>
        <v/>
      </c>
      <c r="U1308" s="21" t="str">
        <f t="shared" si="193"/>
        <v/>
      </c>
      <c r="V1308" s="21" t="str">
        <f t="shared" si="193"/>
        <v/>
      </c>
      <c r="W1308" s="21" t="str">
        <f t="shared" si="193"/>
        <v/>
      </c>
      <c r="X1308" s="21" t="str">
        <f t="shared" si="193"/>
        <v/>
      </c>
      <c r="Y1308" s="21" t="str">
        <f t="shared" si="193"/>
        <v/>
      </c>
      <c r="Z1308" s="21" t="str">
        <f t="shared" si="193"/>
        <v/>
      </c>
      <c r="AA1308" s="21" t="str">
        <f t="shared" si="193"/>
        <v/>
      </c>
      <c r="AB1308" s="38" t="str">
        <f t="shared" si="193"/>
        <v/>
      </c>
      <c r="AD1308" s="36" t="str">
        <f>IF($N1308="", "", IFERROR(INDEX(Campaigns!$D$11:$D$380, MATCH($N1308, Campaigns!$E$11:$E$380, 0)), ""))</f>
        <v/>
      </c>
      <c r="AE1308" s="38" t="str">
        <f>IF(COUNTIF($Q1308:$AB1308, "X")=0, "", IFERROR(INDEX('Intro &amp; Setup'!$T$17:$T$28, MATCH(INDEX($Q$10:$AB$10, $AC1308, MATCH("X", $Q1308:$AB1308, 0)), 'Intro &amp; Setup'!$AA$17:$AA$28, 0)), ""))</f>
        <v/>
      </c>
      <c r="AG1308" s="84" t="str">
        <f t="shared" si="197"/>
        <v/>
      </c>
      <c r="AI1308" s="36">
        <f t="shared" si="198"/>
        <v>0</v>
      </c>
      <c r="AK1308" s="36" t="str">
        <f t="shared" si="199"/>
        <v/>
      </c>
    </row>
    <row r="1309" spans="1:37" x14ac:dyDescent="0.25">
      <c r="A1309" s="34"/>
      <c r="B1309" s="55"/>
      <c r="C1309" s="56"/>
      <c r="D1309" s="56"/>
      <c r="E1309" s="56"/>
      <c r="F1309" s="56"/>
      <c r="G1309" s="57"/>
      <c r="H1309" s="57"/>
      <c r="I1309" s="58"/>
      <c r="J1309" s="34"/>
      <c r="L1309" s="36" t="str">
        <f>IF($B1309="", "", IFERROR(FIND(Campaigns!$Q$4, $B1309), ""))</f>
        <v/>
      </c>
      <c r="M1309" s="73" t="str">
        <f t="shared" si="194"/>
        <v/>
      </c>
      <c r="N1309" s="74" t="str">
        <f t="shared" si="195"/>
        <v/>
      </c>
      <c r="O1309" s="22" t="str">
        <f t="shared" si="196"/>
        <v/>
      </c>
      <c r="Q1309" s="20" t="str">
        <f t="shared" si="192"/>
        <v/>
      </c>
      <c r="R1309" s="21" t="str">
        <f t="shared" si="193"/>
        <v/>
      </c>
      <c r="S1309" s="21" t="str">
        <f t="shared" si="193"/>
        <v/>
      </c>
      <c r="T1309" s="21" t="str">
        <f t="shared" si="193"/>
        <v/>
      </c>
      <c r="U1309" s="21" t="str">
        <f t="shared" si="193"/>
        <v/>
      </c>
      <c r="V1309" s="21" t="str">
        <f t="shared" si="193"/>
        <v/>
      </c>
      <c r="W1309" s="21" t="str">
        <f t="shared" si="193"/>
        <v/>
      </c>
      <c r="X1309" s="21" t="str">
        <f t="shared" si="193"/>
        <v/>
      </c>
      <c r="Y1309" s="21" t="str">
        <f t="shared" si="193"/>
        <v/>
      </c>
      <c r="Z1309" s="21" t="str">
        <f t="shared" si="193"/>
        <v/>
      </c>
      <c r="AA1309" s="21" t="str">
        <f t="shared" si="193"/>
        <v/>
      </c>
      <c r="AB1309" s="38" t="str">
        <f t="shared" si="193"/>
        <v/>
      </c>
      <c r="AD1309" s="36" t="str">
        <f>IF($N1309="", "", IFERROR(INDEX(Campaigns!$D$11:$D$380, MATCH($N1309, Campaigns!$E$11:$E$380, 0)), ""))</f>
        <v/>
      </c>
      <c r="AE1309" s="38" t="str">
        <f>IF(COUNTIF($Q1309:$AB1309, "X")=0, "", IFERROR(INDEX('Intro &amp; Setup'!$T$17:$T$28, MATCH(INDEX($Q$10:$AB$10, $AC1309, MATCH("X", $Q1309:$AB1309, 0)), 'Intro &amp; Setup'!$AA$17:$AA$28, 0)), ""))</f>
        <v/>
      </c>
      <c r="AG1309" s="84" t="str">
        <f t="shared" si="197"/>
        <v/>
      </c>
      <c r="AI1309" s="36">
        <f t="shared" si="198"/>
        <v>0</v>
      </c>
      <c r="AK1309" s="36" t="str">
        <f t="shared" si="199"/>
        <v/>
      </c>
    </row>
    <row r="1310" spans="1:37" x14ac:dyDescent="0.25">
      <c r="A1310" s="34"/>
      <c r="B1310" s="55"/>
      <c r="C1310" s="56"/>
      <c r="D1310" s="56"/>
      <c r="E1310" s="56"/>
      <c r="F1310" s="56"/>
      <c r="G1310" s="57"/>
      <c r="H1310" s="57"/>
      <c r="I1310" s="58"/>
      <c r="J1310" s="34"/>
      <c r="L1310" s="36" t="str">
        <f>IF($B1310="", "", IFERROR(FIND(Campaigns!$Q$4, $B1310), ""))</f>
        <v/>
      </c>
      <c r="M1310" s="73" t="str">
        <f t="shared" si="194"/>
        <v/>
      </c>
      <c r="N1310" s="74" t="str">
        <f t="shared" si="195"/>
        <v/>
      </c>
      <c r="O1310" s="22" t="str">
        <f t="shared" si="196"/>
        <v/>
      </c>
      <c r="Q1310" s="20" t="str">
        <f t="shared" si="192"/>
        <v/>
      </c>
      <c r="R1310" s="21" t="str">
        <f t="shared" si="193"/>
        <v/>
      </c>
      <c r="S1310" s="21" t="str">
        <f t="shared" si="193"/>
        <v/>
      </c>
      <c r="T1310" s="21" t="str">
        <f t="shared" si="193"/>
        <v/>
      </c>
      <c r="U1310" s="21" t="str">
        <f t="shared" si="193"/>
        <v/>
      </c>
      <c r="V1310" s="21" t="str">
        <f t="shared" si="193"/>
        <v/>
      </c>
      <c r="W1310" s="21" t="str">
        <f t="shared" si="193"/>
        <v/>
      </c>
      <c r="X1310" s="21" t="str">
        <f t="shared" si="193"/>
        <v/>
      </c>
      <c r="Y1310" s="21" t="str">
        <f t="shared" si="193"/>
        <v/>
      </c>
      <c r="Z1310" s="21" t="str">
        <f t="shared" si="193"/>
        <v/>
      </c>
      <c r="AA1310" s="21" t="str">
        <f t="shared" si="193"/>
        <v/>
      </c>
      <c r="AB1310" s="38" t="str">
        <f t="shared" si="193"/>
        <v/>
      </c>
      <c r="AD1310" s="36" t="str">
        <f>IF($N1310="", "", IFERROR(INDEX(Campaigns!$D$11:$D$380, MATCH($N1310, Campaigns!$E$11:$E$380, 0)), ""))</f>
        <v/>
      </c>
      <c r="AE1310" s="38" t="str">
        <f>IF(COUNTIF($Q1310:$AB1310, "X")=0, "", IFERROR(INDEX('Intro &amp; Setup'!$T$17:$T$28, MATCH(INDEX($Q$10:$AB$10, $AC1310, MATCH("X", $Q1310:$AB1310, 0)), 'Intro &amp; Setup'!$AA$17:$AA$28, 0)), ""))</f>
        <v/>
      </c>
      <c r="AG1310" s="84" t="str">
        <f t="shared" si="197"/>
        <v/>
      </c>
      <c r="AI1310" s="36">
        <f t="shared" si="198"/>
        <v>0</v>
      </c>
      <c r="AK1310" s="36" t="str">
        <f t="shared" si="199"/>
        <v/>
      </c>
    </row>
    <row r="1311" spans="1:37" x14ac:dyDescent="0.25">
      <c r="A1311" s="34"/>
      <c r="B1311" s="55"/>
      <c r="C1311" s="56"/>
      <c r="D1311" s="56"/>
      <c r="E1311" s="56"/>
      <c r="F1311" s="56"/>
      <c r="G1311" s="57"/>
      <c r="H1311" s="57"/>
      <c r="I1311" s="58"/>
      <c r="J1311" s="34"/>
      <c r="L1311" s="36" t="str">
        <f>IF($B1311="", "", IFERROR(FIND(Campaigns!$Q$4, $B1311), ""))</f>
        <v/>
      </c>
      <c r="M1311" s="73" t="str">
        <f t="shared" si="194"/>
        <v/>
      </c>
      <c r="N1311" s="74" t="str">
        <f t="shared" si="195"/>
        <v/>
      </c>
      <c r="O1311" s="22" t="str">
        <f t="shared" si="196"/>
        <v/>
      </c>
      <c r="Q1311" s="20" t="str">
        <f t="shared" si="192"/>
        <v/>
      </c>
      <c r="R1311" s="21" t="str">
        <f t="shared" si="193"/>
        <v/>
      </c>
      <c r="S1311" s="21" t="str">
        <f t="shared" si="193"/>
        <v/>
      </c>
      <c r="T1311" s="21" t="str">
        <f t="shared" si="193"/>
        <v/>
      </c>
      <c r="U1311" s="21" t="str">
        <f t="shared" si="193"/>
        <v/>
      </c>
      <c r="V1311" s="21" t="str">
        <f t="shared" si="193"/>
        <v/>
      </c>
      <c r="W1311" s="21" t="str">
        <f t="shared" si="193"/>
        <v/>
      </c>
      <c r="X1311" s="21" t="str">
        <f t="shared" si="193"/>
        <v/>
      </c>
      <c r="Y1311" s="21" t="str">
        <f t="shared" si="193"/>
        <v/>
      </c>
      <c r="Z1311" s="21" t="str">
        <f t="shared" si="193"/>
        <v/>
      </c>
      <c r="AA1311" s="21" t="str">
        <f t="shared" si="193"/>
        <v/>
      </c>
      <c r="AB1311" s="38" t="str">
        <f t="shared" si="193"/>
        <v/>
      </c>
      <c r="AD1311" s="36" t="str">
        <f>IF($N1311="", "", IFERROR(INDEX(Campaigns!$D$11:$D$380, MATCH($N1311, Campaigns!$E$11:$E$380, 0)), ""))</f>
        <v/>
      </c>
      <c r="AE1311" s="38" t="str">
        <f>IF(COUNTIF($Q1311:$AB1311, "X")=0, "", IFERROR(INDEX('Intro &amp; Setup'!$T$17:$T$28, MATCH(INDEX($Q$10:$AB$10, $AC1311, MATCH("X", $Q1311:$AB1311, 0)), 'Intro &amp; Setup'!$AA$17:$AA$28, 0)), ""))</f>
        <v/>
      </c>
      <c r="AG1311" s="84" t="str">
        <f t="shared" si="197"/>
        <v/>
      </c>
      <c r="AI1311" s="36">
        <f t="shared" si="198"/>
        <v>0</v>
      </c>
      <c r="AK1311" s="36" t="str">
        <f t="shared" si="199"/>
        <v/>
      </c>
    </row>
    <row r="1312" spans="1:37" x14ac:dyDescent="0.25">
      <c r="A1312" s="34"/>
      <c r="B1312" s="55"/>
      <c r="C1312" s="56"/>
      <c r="D1312" s="56"/>
      <c r="E1312" s="56"/>
      <c r="F1312" s="56"/>
      <c r="G1312" s="57"/>
      <c r="H1312" s="57"/>
      <c r="I1312" s="58"/>
      <c r="J1312" s="34"/>
      <c r="L1312" s="36" t="str">
        <f>IF($B1312="", "", IFERROR(FIND(Campaigns!$Q$4, $B1312), ""))</f>
        <v/>
      </c>
      <c r="M1312" s="73" t="str">
        <f t="shared" si="194"/>
        <v/>
      </c>
      <c r="N1312" s="74" t="str">
        <f t="shared" si="195"/>
        <v/>
      </c>
      <c r="O1312" s="22" t="str">
        <f t="shared" si="196"/>
        <v/>
      </c>
      <c r="Q1312" s="20" t="str">
        <f t="shared" si="192"/>
        <v/>
      </c>
      <c r="R1312" s="21" t="str">
        <f t="shared" si="193"/>
        <v/>
      </c>
      <c r="S1312" s="21" t="str">
        <f t="shared" si="193"/>
        <v/>
      </c>
      <c r="T1312" s="21" t="str">
        <f t="shared" si="193"/>
        <v/>
      </c>
      <c r="U1312" s="21" t="str">
        <f t="shared" si="193"/>
        <v/>
      </c>
      <c r="V1312" s="21" t="str">
        <f t="shared" si="193"/>
        <v/>
      </c>
      <c r="W1312" s="21" t="str">
        <f t="shared" si="193"/>
        <v/>
      </c>
      <c r="X1312" s="21" t="str">
        <f t="shared" si="193"/>
        <v/>
      </c>
      <c r="Y1312" s="21" t="str">
        <f t="shared" si="193"/>
        <v/>
      </c>
      <c r="Z1312" s="21" t="str">
        <f t="shared" si="193"/>
        <v/>
      </c>
      <c r="AA1312" s="21" t="str">
        <f t="shared" si="193"/>
        <v/>
      </c>
      <c r="AB1312" s="38" t="str">
        <f t="shared" si="193"/>
        <v/>
      </c>
      <c r="AD1312" s="36" t="str">
        <f>IF($N1312="", "", IFERROR(INDEX(Campaigns!$D$11:$D$380, MATCH($N1312, Campaigns!$E$11:$E$380, 0)), ""))</f>
        <v/>
      </c>
      <c r="AE1312" s="38" t="str">
        <f>IF(COUNTIF($Q1312:$AB1312, "X")=0, "", IFERROR(INDEX('Intro &amp; Setup'!$T$17:$T$28, MATCH(INDEX($Q$10:$AB$10, $AC1312, MATCH("X", $Q1312:$AB1312, 0)), 'Intro &amp; Setup'!$AA$17:$AA$28, 0)), ""))</f>
        <v/>
      </c>
      <c r="AG1312" s="84" t="str">
        <f t="shared" si="197"/>
        <v/>
      </c>
      <c r="AI1312" s="36">
        <f t="shared" si="198"/>
        <v>0</v>
      </c>
      <c r="AK1312" s="36" t="str">
        <f t="shared" si="199"/>
        <v/>
      </c>
    </row>
    <row r="1313" spans="1:37" x14ac:dyDescent="0.25">
      <c r="A1313" s="34"/>
      <c r="B1313" s="55"/>
      <c r="C1313" s="56"/>
      <c r="D1313" s="56"/>
      <c r="E1313" s="56"/>
      <c r="F1313" s="56"/>
      <c r="G1313" s="57"/>
      <c r="H1313" s="57"/>
      <c r="I1313" s="58"/>
      <c r="J1313" s="34"/>
      <c r="L1313" s="36" t="str">
        <f>IF($B1313="", "", IFERROR(FIND(Campaigns!$Q$4, $B1313), ""))</f>
        <v/>
      </c>
      <c r="M1313" s="73" t="str">
        <f t="shared" si="194"/>
        <v/>
      </c>
      <c r="N1313" s="74" t="str">
        <f t="shared" si="195"/>
        <v/>
      </c>
      <c r="O1313" s="22" t="str">
        <f t="shared" si="196"/>
        <v/>
      </c>
      <c r="Q1313" s="20" t="str">
        <f t="shared" si="192"/>
        <v/>
      </c>
      <c r="R1313" s="21" t="str">
        <f t="shared" si="193"/>
        <v/>
      </c>
      <c r="S1313" s="21" t="str">
        <f t="shared" si="193"/>
        <v/>
      </c>
      <c r="T1313" s="21" t="str">
        <f t="shared" si="193"/>
        <v/>
      </c>
      <c r="U1313" s="21" t="str">
        <f t="shared" si="193"/>
        <v/>
      </c>
      <c r="V1313" s="21" t="str">
        <f t="shared" si="193"/>
        <v/>
      </c>
      <c r="W1313" s="21" t="str">
        <f t="shared" si="193"/>
        <v/>
      </c>
      <c r="X1313" s="21" t="str">
        <f t="shared" si="193"/>
        <v/>
      </c>
      <c r="Y1313" s="21" t="str">
        <f t="shared" si="193"/>
        <v/>
      </c>
      <c r="Z1313" s="21" t="str">
        <f t="shared" si="193"/>
        <v/>
      </c>
      <c r="AA1313" s="21" t="str">
        <f t="shared" si="193"/>
        <v/>
      </c>
      <c r="AB1313" s="38" t="str">
        <f t="shared" si="193"/>
        <v/>
      </c>
      <c r="AD1313" s="36" t="str">
        <f>IF($N1313="", "", IFERROR(INDEX(Campaigns!$D$11:$D$380, MATCH($N1313, Campaigns!$E$11:$E$380, 0)), ""))</f>
        <v/>
      </c>
      <c r="AE1313" s="38" t="str">
        <f>IF(COUNTIF($Q1313:$AB1313, "X")=0, "", IFERROR(INDEX('Intro &amp; Setup'!$T$17:$T$28, MATCH(INDEX($Q$10:$AB$10, $AC1313, MATCH("X", $Q1313:$AB1313, 0)), 'Intro &amp; Setup'!$AA$17:$AA$28, 0)), ""))</f>
        <v/>
      </c>
      <c r="AG1313" s="84" t="str">
        <f t="shared" si="197"/>
        <v/>
      </c>
      <c r="AI1313" s="36">
        <f t="shared" si="198"/>
        <v>0</v>
      </c>
      <c r="AK1313" s="36" t="str">
        <f t="shared" si="199"/>
        <v/>
      </c>
    </row>
    <row r="1314" spans="1:37" x14ac:dyDescent="0.25">
      <c r="A1314" s="34"/>
      <c r="B1314" s="55"/>
      <c r="C1314" s="56"/>
      <c r="D1314" s="56"/>
      <c r="E1314" s="56"/>
      <c r="F1314" s="56"/>
      <c r="G1314" s="57"/>
      <c r="H1314" s="57"/>
      <c r="I1314" s="58"/>
      <c r="J1314" s="34"/>
      <c r="L1314" s="36" t="str">
        <f>IF($B1314="", "", IFERROR(FIND(Campaigns!$Q$4, $B1314), ""))</f>
        <v/>
      </c>
      <c r="M1314" s="73" t="str">
        <f t="shared" si="194"/>
        <v/>
      </c>
      <c r="N1314" s="74" t="str">
        <f t="shared" si="195"/>
        <v/>
      </c>
      <c r="O1314" s="22" t="str">
        <f t="shared" si="196"/>
        <v/>
      </c>
      <c r="Q1314" s="20" t="str">
        <f t="shared" si="192"/>
        <v/>
      </c>
      <c r="R1314" s="21" t="str">
        <f t="shared" si="193"/>
        <v/>
      </c>
      <c r="S1314" s="21" t="str">
        <f t="shared" si="193"/>
        <v/>
      </c>
      <c r="T1314" s="21" t="str">
        <f t="shared" si="193"/>
        <v/>
      </c>
      <c r="U1314" s="21" t="str">
        <f t="shared" si="193"/>
        <v/>
      </c>
      <c r="V1314" s="21" t="str">
        <f t="shared" si="193"/>
        <v/>
      </c>
      <c r="W1314" s="21" t="str">
        <f t="shared" ref="R1314:AB1337" si="200">IFERROR(IF(W$10="", "", IF(LEFT($O1314, W$8)=W$10, "X", "")), "")</f>
        <v/>
      </c>
      <c r="X1314" s="21" t="str">
        <f t="shared" si="200"/>
        <v/>
      </c>
      <c r="Y1314" s="21" t="str">
        <f t="shared" si="200"/>
        <v/>
      </c>
      <c r="Z1314" s="21" t="str">
        <f t="shared" si="200"/>
        <v/>
      </c>
      <c r="AA1314" s="21" t="str">
        <f t="shared" si="200"/>
        <v/>
      </c>
      <c r="AB1314" s="38" t="str">
        <f t="shared" si="200"/>
        <v/>
      </c>
      <c r="AD1314" s="36" t="str">
        <f>IF($N1314="", "", IFERROR(INDEX(Campaigns!$D$11:$D$380, MATCH($N1314, Campaigns!$E$11:$E$380, 0)), ""))</f>
        <v/>
      </c>
      <c r="AE1314" s="38" t="str">
        <f>IF(COUNTIF($Q1314:$AB1314, "X")=0, "", IFERROR(INDEX('Intro &amp; Setup'!$T$17:$T$28, MATCH(INDEX($Q$10:$AB$10, $AC1314, MATCH("X", $Q1314:$AB1314, 0)), 'Intro &amp; Setup'!$AA$17:$AA$28, 0)), ""))</f>
        <v/>
      </c>
      <c r="AG1314" s="84" t="str">
        <f t="shared" si="197"/>
        <v/>
      </c>
      <c r="AI1314" s="36">
        <f t="shared" si="198"/>
        <v>0</v>
      </c>
      <c r="AK1314" s="36" t="str">
        <f t="shared" si="199"/>
        <v/>
      </c>
    </row>
    <row r="1315" spans="1:37" x14ac:dyDescent="0.25">
      <c r="A1315" s="34"/>
      <c r="B1315" s="55"/>
      <c r="C1315" s="56"/>
      <c r="D1315" s="56"/>
      <c r="E1315" s="56"/>
      <c r="F1315" s="56"/>
      <c r="G1315" s="57"/>
      <c r="H1315" s="57"/>
      <c r="I1315" s="58"/>
      <c r="J1315" s="34"/>
      <c r="L1315" s="36" t="str">
        <f>IF($B1315="", "", IFERROR(FIND(Campaigns!$Q$4, $B1315), ""))</f>
        <v/>
      </c>
      <c r="M1315" s="73" t="str">
        <f t="shared" si="194"/>
        <v/>
      </c>
      <c r="N1315" s="74" t="str">
        <f t="shared" si="195"/>
        <v/>
      </c>
      <c r="O1315" s="22" t="str">
        <f t="shared" si="196"/>
        <v/>
      </c>
      <c r="Q1315" s="20" t="str">
        <f t="shared" si="192"/>
        <v/>
      </c>
      <c r="R1315" s="21" t="str">
        <f t="shared" si="200"/>
        <v/>
      </c>
      <c r="S1315" s="21" t="str">
        <f t="shared" si="200"/>
        <v/>
      </c>
      <c r="T1315" s="21" t="str">
        <f t="shared" si="200"/>
        <v/>
      </c>
      <c r="U1315" s="21" t="str">
        <f t="shared" si="200"/>
        <v/>
      </c>
      <c r="V1315" s="21" t="str">
        <f t="shared" si="200"/>
        <v/>
      </c>
      <c r="W1315" s="21" t="str">
        <f t="shared" si="200"/>
        <v/>
      </c>
      <c r="X1315" s="21" t="str">
        <f t="shared" si="200"/>
        <v/>
      </c>
      <c r="Y1315" s="21" t="str">
        <f t="shared" si="200"/>
        <v/>
      </c>
      <c r="Z1315" s="21" t="str">
        <f t="shared" si="200"/>
        <v/>
      </c>
      <c r="AA1315" s="21" t="str">
        <f t="shared" si="200"/>
        <v/>
      </c>
      <c r="AB1315" s="38" t="str">
        <f t="shared" si="200"/>
        <v/>
      </c>
      <c r="AD1315" s="36" t="str">
        <f>IF($N1315="", "", IFERROR(INDEX(Campaigns!$D$11:$D$380, MATCH($N1315, Campaigns!$E$11:$E$380, 0)), ""))</f>
        <v/>
      </c>
      <c r="AE1315" s="38" t="str">
        <f>IF(COUNTIF($Q1315:$AB1315, "X")=0, "", IFERROR(INDEX('Intro &amp; Setup'!$T$17:$T$28, MATCH(INDEX($Q$10:$AB$10, $AC1315, MATCH("X", $Q1315:$AB1315, 0)), 'Intro &amp; Setup'!$AA$17:$AA$28, 0)), ""))</f>
        <v/>
      </c>
      <c r="AG1315" s="84" t="str">
        <f t="shared" si="197"/>
        <v/>
      </c>
      <c r="AI1315" s="36">
        <f t="shared" si="198"/>
        <v>0</v>
      </c>
      <c r="AK1315" s="36" t="str">
        <f t="shared" si="199"/>
        <v/>
      </c>
    </row>
    <row r="1316" spans="1:37" x14ac:dyDescent="0.25">
      <c r="A1316" s="34"/>
      <c r="B1316" s="55"/>
      <c r="C1316" s="56"/>
      <c r="D1316" s="56"/>
      <c r="E1316" s="56"/>
      <c r="F1316" s="56"/>
      <c r="G1316" s="57"/>
      <c r="H1316" s="57"/>
      <c r="I1316" s="58"/>
      <c r="J1316" s="34"/>
      <c r="L1316" s="36" t="str">
        <f>IF($B1316="", "", IFERROR(FIND(Campaigns!$Q$4, $B1316), ""))</f>
        <v/>
      </c>
      <c r="M1316" s="73" t="str">
        <f t="shared" si="194"/>
        <v/>
      </c>
      <c r="N1316" s="74" t="str">
        <f t="shared" si="195"/>
        <v/>
      </c>
      <c r="O1316" s="22" t="str">
        <f t="shared" si="196"/>
        <v/>
      </c>
      <c r="Q1316" s="20" t="str">
        <f t="shared" si="192"/>
        <v/>
      </c>
      <c r="R1316" s="21" t="str">
        <f t="shared" si="200"/>
        <v/>
      </c>
      <c r="S1316" s="21" t="str">
        <f t="shared" si="200"/>
        <v/>
      </c>
      <c r="T1316" s="21" t="str">
        <f t="shared" si="200"/>
        <v/>
      </c>
      <c r="U1316" s="21" t="str">
        <f t="shared" si="200"/>
        <v/>
      </c>
      <c r="V1316" s="21" t="str">
        <f t="shared" si="200"/>
        <v/>
      </c>
      <c r="W1316" s="21" t="str">
        <f t="shared" si="200"/>
        <v/>
      </c>
      <c r="X1316" s="21" t="str">
        <f t="shared" si="200"/>
        <v/>
      </c>
      <c r="Y1316" s="21" t="str">
        <f t="shared" si="200"/>
        <v/>
      </c>
      <c r="Z1316" s="21" t="str">
        <f t="shared" si="200"/>
        <v/>
      </c>
      <c r="AA1316" s="21" t="str">
        <f t="shared" si="200"/>
        <v/>
      </c>
      <c r="AB1316" s="38" t="str">
        <f t="shared" si="200"/>
        <v/>
      </c>
      <c r="AD1316" s="36" t="str">
        <f>IF($N1316="", "", IFERROR(INDEX(Campaigns!$D$11:$D$380, MATCH($N1316, Campaigns!$E$11:$E$380, 0)), ""))</f>
        <v/>
      </c>
      <c r="AE1316" s="38" t="str">
        <f>IF(COUNTIF($Q1316:$AB1316, "X")=0, "", IFERROR(INDEX('Intro &amp; Setup'!$T$17:$T$28, MATCH(INDEX($Q$10:$AB$10, $AC1316, MATCH("X", $Q1316:$AB1316, 0)), 'Intro &amp; Setup'!$AA$17:$AA$28, 0)), ""))</f>
        <v/>
      </c>
      <c r="AG1316" s="84" t="str">
        <f t="shared" si="197"/>
        <v/>
      </c>
      <c r="AI1316" s="36">
        <f t="shared" si="198"/>
        <v>0</v>
      </c>
      <c r="AK1316" s="36" t="str">
        <f t="shared" si="199"/>
        <v/>
      </c>
    </row>
    <row r="1317" spans="1:37" x14ac:dyDescent="0.25">
      <c r="A1317" s="34"/>
      <c r="B1317" s="55"/>
      <c r="C1317" s="56"/>
      <c r="D1317" s="56"/>
      <c r="E1317" s="56"/>
      <c r="F1317" s="56"/>
      <c r="G1317" s="57"/>
      <c r="H1317" s="57"/>
      <c r="I1317" s="58"/>
      <c r="J1317" s="34"/>
      <c r="L1317" s="36" t="str">
        <f>IF($B1317="", "", IFERROR(FIND(Campaigns!$Q$4, $B1317), ""))</f>
        <v/>
      </c>
      <c r="M1317" s="73" t="str">
        <f t="shared" si="194"/>
        <v/>
      </c>
      <c r="N1317" s="74" t="str">
        <f t="shared" si="195"/>
        <v/>
      </c>
      <c r="O1317" s="22" t="str">
        <f t="shared" si="196"/>
        <v/>
      </c>
      <c r="Q1317" s="20" t="str">
        <f t="shared" si="192"/>
        <v/>
      </c>
      <c r="R1317" s="21" t="str">
        <f t="shared" si="200"/>
        <v/>
      </c>
      <c r="S1317" s="21" t="str">
        <f t="shared" si="200"/>
        <v/>
      </c>
      <c r="T1317" s="21" t="str">
        <f t="shared" si="200"/>
        <v/>
      </c>
      <c r="U1317" s="21" t="str">
        <f t="shared" si="200"/>
        <v/>
      </c>
      <c r="V1317" s="21" t="str">
        <f t="shared" si="200"/>
        <v/>
      </c>
      <c r="W1317" s="21" t="str">
        <f t="shared" si="200"/>
        <v/>
      </c>
      <c r="X1317" s="21" t="str">
        <f t="shared" si="200"/>
        <v/>
      </c>
      <c r="Y1317" s="21" t="str">
        <f t="shared" si="200"/>
        <v/>
      </c>
      <c r="Z1317" s="21" t="str">
        <f t="shared" si="200"/>
        <v/>
      </c>
      <c r="AA1317" s="21" t="str">
        <f t="shared" si="200"/>
        <v/>
      </c>
      <c r="AB1317" s="38" t="str">
        <f t="shared" si="200"/>
        <v/>
      </c>
      <c r="AD1317" s="36" t="str">
        <f>IF($N1317="", "", IFERROR(INDEX(Campaigns!$D$11:$D$380, MATCH($N1317, Campaigns!$E$11:$E$380, 0)), ""))</f>
        <v/>
      </c>
      <c r="AE1317" s="38" t="str">
        <f>IF(COUNTIF($Q1317:$AB1317, "X")=0, "", IFERROR(INDEX('Intro &amp; Setup'!$T$17:$T$28, MATCH(INDEX($Q$10:$AB$10, $AC1317, MATCH("X", $Q1317:$AB1317, 0)), 'Intro &amp; Setup'!$AA$17:$AA$28, 0)), ""))</f>
        <v/>
      </c>
      <c r="AG1317" s="84" t="str">
        <f t="shared" si="197"/>
        <v/>
      </c>
      <c r="AI1317" s="36">
        <f t="shared" si="198"/>
        <v>0</v>
      </c>
      <c r="AK1317" s="36" t="str">
        <f t="shared" si="199"/>
        <v/>
      </c>
    </row>
    <row r="1318" spans="1:37" x14ac:dyDescent="0.25">
      <c r="A1318" s="34"/>
      <c r="B1318" s="55"/>
      <c r="C1318" s="56"/>
      <c r="D1318" s="56"/>
      <c r="E1318" s="56"/>
      <c r="F1318" s="56"/>
      <c r="G1318" s="57"/>
      <c r="H1318" s="57"/>
      <c r="I1318" s="58"/>
      <c r="J1318" s="34"/>
      <c r="L1318" s="36" t="str">
        <f>IF($B1318="", "", IFERROR(FIND(Campaigns!$Q$4, $B1318), ""))</f>
        <v/>
      </c>
      <c r="M1318" s="73" t="str">
        <f t="shared" si="194"/>
        <v/>
      </c>
      <c r="N1318" s="74" t="str">
        <f t="shared" si="195"/>
        <v/>
      </c>
      <c r="O1318" s="22" t="str">
        <f t="shared" si="196"/>
        <v/>
      </c>
      <c r="Q1318" s="20" t="str">
        <f t="shared" si="192"/>
        <v/>
      </c>
      <c r="R1318" s="21" t="str">
        <f t="shared" si="200"/>
        <v/>
      </c>
      <c r="S1318" s="21" t="str">
        <f t="shared" si="200"/>
        <v/>
      </c>
      <c r="T1318" s="21" t="str">
        <f t="shared" si="200"/>
        <v/>
      </c>
      <c r="U1318" s="21" t="str">
        <f t="shared" si="200"/>
        <v/>
      </c>
      <c r="V1318" s="21" t="str">
        <f t="shared" si="200"/>
        <v/>
      </c>
      <c r="W1318" s="21" t="str">
        <f t="shared" si="200"/>
        <v/>
      </c>
      <c r="X1318" s="21" t="str">
        <f t="shared" si="200"/>
        <v/>
      </c>
      <c r="Y1318" s="21" t="str">
        <f t="shared" si="200"/>
        <v/>
      </c>
      <c r="Z1318" s="21" t="str">
        <f t="shared" si="200"/>
        <v/>
      </c>
      <c r="AA1318" s="21" t="str">
        <f t="shared" si="200"/>
        <v/>
      </c>
      <c r="AB1318" s="38" t="str">
        <f t="shared" si="200"/>
        <v/>
      </c>
      <c r="AD1318" s="36" t="str">
        <f>IF($N1318="", "", IFERROR(INDEX(Campaigns!$D$11:$D$380, MATCH($N1318, Campaigns!$E$11:$E$380, 0)), ""))</f>
        <v/>
      </c>
      <c r="AE1318" s="38" t="str">
        <f>IF(COUNTIF($Q1318:$AB1318, "X")=0, "", IFERROR(INDEX('Intro &amp; Setup'!$T$17:$T$28, MATCH(INDEX($Q$10:$AB$10, $AC1318, MATCH("X", $Q1318:$AB1318, 0)), 'Intro &amp; Setup'!$AA$17:$AA$28, 0)), ""))</f>
        <v/>
      </c>
      <c r="AG1318" s="84" t="str">
        <f t="shared" si="197"/>
        <v/>
      </c>
      <c r="AI1318" s="36">
        <f t="shared" si="198"/>
        <v>0</v>
      </c>
      <c r="AK1318" s="36" t="str">
        <f t="shared" si="199"/>
        <v/>
      </c>
    </row>
    <row r="1319" spans="1:37" x14ac:dyDescent="0.25">
      <c r="A1319" s="34"/>
      <c r="B1319" s="55"/>
      <c r="C1319" s="56"/>
      <c r="D1319" s="56"/>
      <c r="E1319" s="56"/>
      <c r="F1319" s="56"/>
      <c r="G1319" s="57"/>
      <c r="H1319" s="57"/>
      <c r="I1319" s="58"/>
      <c r="J1319" s="34"/>
      <c r="L1319" s="36" t="str">
        <f>IF($B1319="", "", IFERROR(FIND(Campaigns!$Q$4, $B1319), ""))</f>
        <v/>
      </c>
      <c r="M1319" s="73" t="str">
        <f t="shared" si="194"/>
        <v/>
      </c>
      <c r="N1319" s="74" t="str">
        <f t="shared" si="195"/>
        <v/>
      </c>
      <c r="O1319" s="22" t="str">
        <f t="shared" si="196"/>
        <v/>
      </c>
      <c r="Q1319" s="20" t="str">
        <f t="shared" si="192"/>
        <v/>
      </c>
      <c r="R1319" s="21" t="str">
        <f t="shared" si="200"/>
        <v/>
      </c>
      <c r="S1319" s="21" t="str">
        <f t="shared" si="200"/>
        <v/>
      </c>
      <c r="T1319" s="21" t="str">
        <f t="shared" si="200"/>
        <v/>
      </c>
      <c r="U1319" s="21" t="str">
        <f t="shared" si="200"/>
        <v/>
      </c>
      <c r="V1319" s="21" t="str">
        <f t="shared" si="200"/>
        <v/>
      </c>
      <c r="W1319" s="21" t="str">
        <f t="shared" si="200"/>
        <v/>
      </c>
      <c r="X1319" s="21" t="str">
        <f t="shared" si="200"/>
        <v/>
      </c>
      <c r="Y1319" s="21" t="str">
        <f t="shared" si="200"/>
        <v/>
      </c>
      <c r="Z1319" s="21" t="str">
        <f t="shared" si="200"/>
        <v/>
      </c>
      <c r="AA1319" s="21" t="str">
        <f t="shared" si="200"/>
        <v/>
      </c>
      <c r="AB1319" s="38" t="str">
        <f t="shared" si="200"/>
        <v/>
      </c>
      <c r="AD1319" s="36" t="str">
        <f>IF($N1319="", "", IFERROR(INDEX(Campaigns!$D$11:$D$380, MATCH($N1319, Campaigns!$E$11:$E$380, 0)), ""))</f>
        <v/>
      </c>
      <c r="AE1319" s="38" t="str">
        <f>IF(COUNTIF($Q1319:$AB1319, "X")=0, "", IFERROR(INDEX('Intro &amp; Setup'!$T$17:$T$28, MATCH(INDEX($Q$10:$AB$10, $AC1319, MATCH("X", $Q1319:$AB1319, 0)), 'Intro &amp; Setup'!$AA$17:$AA$28, 0)), ""))</f>
        <v/>
      </c>
      <c r="AG1319" s="84" t="str">
        <f t="shared" si="197"/>
        <v/>
      </c>
      <c r="AI1319" s="36">
        <f t="shared" si="198"/>
        <v>0</v>
      </c>
      <c r="AK1319" s="36" t="str">
        <f t="shared" si="199"/>
        <v/>
      </c>
    </row>
    <row r="1320" spans="1:37" x14ac:dyDescent="0.25">
      <c r="A1320" s="34"/>
      <c r="B1320" s="55"/>
      <c r="C1320" s="56"/>
      <c r="D1320" s="56"/>
      <c r="E1320" s="56"/>
      <c r="F1320" s="56"/>
      <c r="G1320" s="57"/>
      <c r="H1320" s="57"/>
      <c r="I1320" s="58"/>
      <c r="J1320" s="34"/>
      <c r="L1320" s="36" t="str">
        <f>IF($B1320="", "", IFERROR(FIND(Campaigns!$Q$4, $B1320), ""))</f>
        <v/>
      </c>
      <c r="M1320" s="73" t="str">
        <f t="shared" si="194"/>
        <v/>
      </c>
      <c r="N1320" s="74" t="str">
        <f t="shared" si="195"/>
        <v/>
      </c>
      <c r="O1320" s="22" t="str">
        <f t="shared" si="196"/>
        <v/>
      </c>
      <c r="Q1320" s="20" t="str">
        <f t="shared" si="192"/>
        <v/>
      </c>
      <c r="R1320" s="21" t="str">
        <f t="shared" si="200"/>
        <v/>
      </c>
      <c r="S1320" s="21" t="str">
        <f t="shared" si="200"/>
        <v/>
      </c>
      <c r="T1320" s="21" t="str">
        <f t="shared" si="200"/>
        <v/>
      </c>
      <c r="U1320" s="21" t="str">
        <f t="shared" si="200"/>
        <v/>
      </c>
      <c r="V1320" s="21" t="str">
        <f t="shared" si="200"/>
        <v/>
      </c>
      <c r="W1320" s="21" t="str">
        <f t="shared" si="200"/>
        <v/>
      </c>
      <c r="X1320" s="21" t="str">
        <f t="shared" si="200"/>
        <v/>
      </c>
      <c r="Y1320" s="21" t="str">
        <f t="shared" si="200"/>
        <v/>
      </c>
      <c r="Z1320" s="21" t="str">
        <f t="shared" si="200"/>
        <v/>
      </c>
      <c r="AA1320" s="21" t="str">
        <f t="shared" si="200"/>
        <v/>
      </c>
      <c r="AB1320" s="38" t="str">
        <f t="shared" si="200"/>
        <v/>
      </c>
      <c r="AD1320" s="36" t="str">
        <f>IF($N1320="", "", IFERROR(INDEX(Campaigns!$D$11:$D$380, MATCH($N1320, Campaigns!$E$11:$E$380, 0)), ""))</f>
        <v/>
      </c>
      <c r="AE1320" s="38" t="str">
        <f>IF(COUNTIF($Q1320:$AB1320, "X")=0, "", IFERROR(INDEX('Intro &amp; Setup'!$T$17:$T$28, MATCH(INDEX($Q$10:$AB$10, $AC1320, MATCH("X", $Q1320:$AB1320, 0)), 'Intro &amp; Setup'!$AA$17:$AA$28, 0)), ""))</f>
        <v/>
      </c>
      <c r="AG1320" s="84" t="str">
        <f t="shared" si="197"/>
        <v/>
      </c>
      <c r="AI1320" s="36">
        <f t="shared" si="198"/>
        <v>0</v>
      </c>
      <c r="AK1320" s="36" t="str">
        <f t="shared" si="199"/>
        <v/>
      </c>
    </row>
    <row r="1321" spans="1:37" x14ac:dyDescent="0.25">
      <c r="A1321" s="34"/>
      <c r="B1321" s="55"/>
      <c r="C1321" s="56"/>
      <c r="D1321" s="56"/>
      <c r="E1321" s="56"/>
      <c r="F1321" s="56"/>
      <c r="G1321" s="57"/>
      <c r="H1321" s="57"/>
      <c r="I1321" s="58"/>
      <c r="J1321" s="34"/>
      <c r="L1321" s="36" t="str">
        <f>IF($B1321="", "", IFERROR(FIND(Campaigns!$Q$4, $B1321), ""))</f>
        <v/>
      </c>
      <c r="M1321" s="73" t="str">
        <f t="shared" si="194"/>
        <v/>
      </c>
      <c r="N1321" s="74" t="str">
        <f t="shared" si="195"/>
        <v/>
      </c>
      <c r="O1321" s="22" t="str">
        <f t="shared" si="196"/>
        <v/>
      </c>
      <c r="Q1321" s="20" t="str">
        <f t="shared" si="192"/>
        <v/>
      </c>
      <c r="R1321" s="21" t="str">
        <f t="shared" si="200"/>
        <v/>
      </c>
      <c r="S1321" s="21" t="str">
        <f t="shared" si="200"/>
        <v/>
      </c>
      <c r="T1321" s="21" t="str">
        <f t="shared" si="200"/>
        <v/>
      </c>
      <c r="U1321" s="21" t="str">
        <f t="shared" si="200"/>
        <v/>
      </c>
      <c r="V1321" s="21" t="str">
        <f t="shared" si="200"/>
        <v/>
      </c>
      <c r="W1321" s="21" t="str">
        <f t="shared" si="200"/>
        <v/>
      </c>
      <c r="X1321" s="21" t="str">
        <f t="shared" si="200"/>
        <v/>
      </c>
      <c r="Y1321" s="21" t="str">
        <f t="shared" si="200"/>
        <v/>
      </c>
      <c r="Z1321" s="21" t="str">
        <f t="shared" si="200"/>
        <v/>
      </c>
      <c r="AA1321" s="21" t="str">
        <f t="shared" si="200"/>
        <v/>
      </c>
      <c r="AB1321" s="38" t="str">
        <f t="shared" si="200"/>
        <v/>
      </c>
      <c r="AD1321" s="36" t="str">
        <f>IF($N1321="", "", IFERROR(INDEX(Campaigns!$D$11:$D$380, MATCH($N1321, Campaigns!$E$11:$E$380, 0)), ""))</f>
        <v/>
      </c>
      <c r="AE1321" s="38" t="str">
        <f>IF(COUNTIF($Q1321:$AB1321, "X")=0, "", IFERROR(INDEX('Intro &amp; Setup'!$T$17:$T$28, MATCH(INDEX($Q$10:$AB$10, $AC1321, MATCH("X", $Q1321:$AB1321, 0)), 'Intro &amp; Setup'!$AA$17:$AA$28, 0)), ""))</f>
        <v/>
      </c>
      <c r="AG1321" s="84" t="str">
        <f t="shared" si="197"/>
        <v/>
      </c>
      <c r="AI1321" s="36">
        <f t="shared" si="198"/>
        <v>0</v>
      </c>
      <c r="AK1321" s="36" t="str">
        <f t="shared" si="199"/>
        <v/>
      </c>
    </row>
    <row r="1322" spans="1:37" x14ac:dyDescent="0.25">
      <c r="A1322" s="34"/>
      <c r="B1322" s="55"/>
      <c r="C1322" s="56"/>
      <c r="D1322" s="56"/>
      <c r="E1322" s="56"/>
      <c r="F1322" s="56"/>
      <c r="G1322" s="57"/>
      <c r="H1322" s="57"/>
      <c r="I1322" s="58"/>
      <c r="J1322" s="34"/>
      <c r="L1322" s="36" t="str">
        <f>IF($B1322="", "", IFERROR(FIND(Campaigns!$Q$4, $B1322), ""))</f>
        <v/>
      </c>
      <c r="M1322" s="73" t="str">
        <f t="shared" si="194"/>
        <v/>
      </c>
      <c r="N1322" s="74" t="str">
        <f t="shared" si="195"/>
        <v/>
      </c>
      <c r="O1322" s="22" t="str">
        <f t="shared" si="196"/>
        <v/>
      </c>
      <c r="Q1322" s="20" t="str">
        <f t="shared" si="192"/>
        <v/>
      </c>
      <c r="R1322" s="21" t="str">
        <f t="shared" si="200"/>
        <v/>
      </c>
      <c r="S1322" s="21" t="str">
        <f t="shared" si="200"/>
        <v/>
      </c>
      <c r="T1322" s="21" t="str">
        <f t="shared" si="200"/>
        <v/>
      </c>
      <c r="U1322" s="21" t="str">
        <f t="shared" si="200"/>
        <v/>
      </c>
      <c r="V1322" s="21" t="str">
        <f t="shared" si="200"/>
        <v/>
      </c>
      <c r="W1322" s="21" t="str">
        <f t="shared" si="200"/>
        <v/>
      </c>
      <c r="X1322" s="21" t="str">
        <f t="shared" si="200"/>
        <v/>
      </c>
      <c r="Y1322" s="21" t="str">
        <f t="shared" si="200"/>
        <v/>
      </c>
      <c r="Z1322" s="21" t="str">
        <f t="shared" si="200"/>
        <v/>
      </c>
      <c r="AA1322" s="21" t="str">
        <f t="shared" si="200"/>
        <v/>
      </c>
      <c r="AB1322" s="38" t="str">
        <f t="shared" si="200"/>
        <v/>
      </c>
      <c r="AD1322" s="36" t="str">
        <f>IF($N1322="", "", IFERROR(INDEX(Campaigns!$D$11:$D$380, MATCH($N1322, Campaigns!$E$11:$E$380, 0)), ""))</f>
        <v/>
      </c>
      <c r="AE1322" s="38" t="str">
        <f>IF(COUNTIF($Q1322:$AB1322, "X")=0, "", IFERROR(INDEX('Intro &amp; Setup'!$T$17:$T$28, MATCH(INDEX($Q$10:$AB$10, $AC1322, MATCH("X", $Q1322:$AB1322, 0)), 'Intro &amp; Setup'!$AA$17:$AA$28, 0)), ""))</f>
        <v/>
      </c>
      <c r="AG1322" s="84" t="str">
        <f t="shared" si="197"/>
        <v/>
      </c>
      <c r="AI1322" s="36">
        <f t="shared" si="198"/>
        <v>0</v>
      </c>
      <c r="AK1322" s="36" t="str">
        <f t="shared" si="199"/>
        <v/>
      </c>
    </row>
    <row r="1323" spans="1:37" x14ac:dyDescent="0.25">
      <c r="A1323" s="34"/>
      <c r="B1323" s="55"/>
      <c r="C1323" s="56"/>
      <c r="D1323" s="56"/>
      <c r="E1323" s="56"/>
      <c r="F1323" s="56"/>
      <c r="G1323" s="57"/>
      <c r="H1323" s="57"/>
      <c r="I1323" s="58"/>
      <c r="J1323" s="34"/>
      <c r="L1323" s="36" t="str">
        <f>IF($B1323="", "", IFERROR(FIND(Campaigns!$Q$4, $B1323), ""))</f>
        <v/>
      </c>
      <c r="M1323" s="73" t="str">
        <f t="shared" si="194"/>
        <v/>
      </c>
      <c r="N1323" s="74" t="str">
        <f t="shared" si="195"/>
        <v/>
      </c>
      <c r="O1323" s="22" t="str">
        <f t="shared" si="196"/>
        <v/>
      </c>
      <c r="Q1323" s="20" t="str">
        <f t="shared" si="192"/>
        <v/>
      </c>
      <c r="R1323" s="21" t="str">
        <f t="shared" si="200"/>
        <v/>
      </c>
      <c r="S1323" s="21" t="str">
        <f t="shared" si="200"/>
        <v/>
      </c>
      <c r="T1323" s="21" t="str">
        <f t="shared" si="200"/>
        <v/>
      </c>
      <c r="U1323" s="21" t="str">
        <f t="shared" si="200"/>
        <v/>
      </c>
      <c r="V1323" s="21" t="str">
        <f t="shared" si="200"/>
        <v/>
      </c>
      <c r="W1323" s="21" t="str">
        <f t="shared" si="200"/>
        <v/>
      </c>
      <c r="X1323" s="21" t="str">
        <f t="shared" si="200"/>
        <v/>
      </c>
      <c r="Y1323" s="21" t="str">
        <f t="shared" si="200"/>
        <v/>
      </c>
      <c r="Z1323" s="21" t="str">
        <f t="shared" si="200"/>
        <v/>
      </c>
      <c r="AA1323" s="21" t="str">
        <f t="shared" si="200"/>
        <v/>
      </c>
      <c r="AB1323" s="38" t="str">
        <f t="shared" si="200"/>
        <v/>
      </c>
      <c r="AD1323" s="36" t="str">
        <f>IF($N1323="", "", IFERROR(INDEX(Campaigns!$D$11:$D$380, MATCH($N1323, Campaigns!$E$11:$E$380, 0)), ""))</f>
        <v/>
      </c>
      <c r="AE1323" s="38" t="str">
        <f>IF(COUNTIF($Q1323:$AB1323, "X")=0, "", IFERROR(INDEX('Intro &amp; Setup'!$T$17:$T$28, MATCH(INDEX($Q$10:$AB$10, $AC1323, MATCH("X", $Q1323:$AB1323, 0)), 'Intro &amp; Setup'!$AA$17:$AA$28, 0)), ""))</f>
        <v/>
      </c>
      <c r="AG1323" s="84" t="str">
        <f t="shared" si="197"/>
        <v/>
      </c>
      <c r="AI1323" s="36">
        <f t="shared" si="198"/>
        <v>0</v>
      </c>
      <c r="AK1323" s="36" t="str">
        <f t="shared" si="199"/>
        <v/>
      </c>
    </row>
    <row r="1324" spans="1:37" x14ac:dyDescent="0.25">
      <c r="A1324" s="34"/>
      <c r="B1324" s="55"/>
      <c r="C1324" s="56"/>
      <c r="D1324" s="56"/>
      <c r="E1324" s="56"/>
      <c r="F1324" s="56"/>
      <c r="G1324" s="57"/>
      <c r="H1324" s="57"/>
      <c r="I1324" s="58"/>
      <c r="J1324" s="34"/>
      <c r="L1324" s="36" t="str">
        <f>IF($B1324="", "", IFERROR(FIND(Campaigns!$Q$4, $B1324), ""))</f>
        <v/>
      </c>
      <c r="M1324" s="73" t="str">
        <f t="shared" si="194"/>
        <v/>
      </c>
      <c r="N1324" s="74" t="str">
        <f t="shared" si="195"/>
        <v/>
      </c>
      <c r="O1324" s="22" t="str">
        <f t="shared" si="196"/>
        <v/>
      </c>
      <c r="Q1324" s="20" t="str">
        <f t="shared" si="192"/>
        <v/>
      </c>
      <c r="R1324" s="21" t="str">
        <f t="shared" si="200"/>
        <v/>
      </c>
      <c r="S1324" s="21" t="str">
        <f t="shared" si="200"/>
        <v/>
      </c>
      <c r="T1324" s="21" t="str">
        <f t="shared" si="200"/>
        <v/>
      </c>
      <c r="U1324" s="21" t="str">
        <f t="shared" si="200"/>
        <v/>
      </c>
      <c r="V1324" s="21" t="str">
        <f t="shared" si="200"/>
        <v/>
      </c>
      <c r="W1324" s="21" t="str">
        <f t="shared" si="200"/>
        <v/>
      </c>
      <c r="X1324" s="21" t="str">
        <f t="shared" si="200"/>
        <v/>
      </c>
      <c r="Y1324" s="21" t="str">
        <f t="shared" si="200"/>
        <v/>
      </c>
      <c r="Z1324" s="21" t="str">
        <f t="shared" si="200"/>
        <v/>
      </c>
      <c r="AA1324" s="21" t="str">
        <f t="shared" si="200"/>
        <v/>
      </c>
      <c r="AB1324" s="38" t="str">
        <f t="shared" si="200"/>
        <v/>
      </c>
      <c r="AD1324" s="36" t="str">
        <f>IF($N1324="", "", IFERROR(INDEX(Campaigns!$D$11:$D$380, MATCH($N1324, Campaigns!$E$11:$E$380, 0)), ""))</f>
        <v/>
      </c>
      <c r="AE1324" s="38" t="str">
        <f>IF(COUNTIF($Q1324:$AB1324, "X")=0, "", IFERROR(INDEX('Intro &amp; Setup'!$T$17:$T$28, MATCH(INDEX($Q$10:$AB$10, $AC1324, MATCH("X", $Q1324:$AB1324, 0)), 'Intro &amp; Setup'!$AA$17:$AA$28, 0)), ""))</f>
        <v/>
      </c>
      <c r="AG1324" s="84" t="str">
        <f t="shared" si="197"/>
        <v/>
      </c>
      <c r="AI1324" s="36">
        <f t="shared" si="198"/>
        <v>0</v>
      </c>
      <c r="AK1324" s="36" t="str">
        <f t="shared" si="199"/>
        <v/>
      </c>
    </row>
    <row r="1325" spans="1:37" x14ac:dyDescent="0.25">
      <c r="A1325" s="34"/>
      <c r="B1325" s="55"/>
      <c r="C1325" s="56"/>
      <c r="D1325" s="56"/>
      <c r="E1325" s="56"/>
      <c r="F1325" s="56"/>
      <c r="G1325" s="57"/>
      <c r="H1325" s="57"/>
      <c r="I1325" s="58"/>
      <c r="J1325" s="34"/>
      <c r="L1325" s="36" t="str">
        <f>IF($B1325="", "", IFERROR(FIND(Campaigns!$Q$4, $B1325), ""))</f>
        <v/>
      </c>
      <c r="M1325" s="73" t="str">
        <f t="shared" si="194"/>
        <v/>
      </c>
      <c r="N1325" s="74" t="str">
        <f t="shared" si="195"/>
        <v/>
      </c>
      <c r="O1325" s="22" t="str">
        <f t="shared" si="196"/>
        <v/>
      </c>
      <c r="Q1325" s="20" t="str">
        <f t="shared" si="192"/>
        <v/>
      </c>
      <c r="R1325" s="21" t="str">
        <f t="shared" si="200"/>
        <v/>
      </c>
      <c r="S1325" s="21" t="str">
        <f t="shared" si="200"/>
        <v/>
      </c>
      <c r="T1325" s="21" t="str">
        <f t="shared" si="200"/>
        <v/>
      </c>
      <c r="U1325" s="21" t="str">
        <f t="shared" si="200"/>
        <v/>
      </c>
      <c r="V1325" s="21" t="str">
        <f t="shared" si="200"/>
        <v/>
      </c>
      <c r="W1325" s="21" t="str">
        <f t="shared" si="200"/>
        <v/>
      </c>
      <c r="X1325" s="21" t="str">
        <f t="shared" si="200"/>
        <v/>
      </c>
      <c r="Y1325" s="21" t="str">
        <f t="shared" si="200"/>
        <v/>
      </c>
      <c r="Z1325" s="21" t="str">
        <f t="shared" si="200"/>
        <v/>
      </c>
      <c r="AA1325" s="21" t="str">
        <f t="shared" si="200"/>
        <v/>
      </c>
      <c r="AB1325" s="38" t="str">
        <f t="shared" si="200"/>
        <v/>
      </c>
      <c r="AD1325" s="36" t="str">
        <f>IF($N1325="", "", IFERROR(INDEX(Campaigns!$D$11:$D$380, MATCH($N1325, Campaigns!$E$11:$E$380, 0)), ""))</f>
        <v/>
      </c>
      <c r="AE1325" s="38" t="str">
        <f>IF(COUNTIF($Q1325:$AB1325, "X")=0, "", IFERROR(INDEX('Intro &amp; Setup'!$T$17:$T$28, MATCH(INDEX($Q$10:$AB$10, $AC1325, MATCH("X", $Q1325:$AB1325, 0)), 'Intro &amp; Setup'!$AA$17:$AA$28, 0)), ""))</f>
        <v/>
      </c>
      <c r="AG1325" s="84" t="str">
        <f t="shared" si="197"/>
        <v/>
      </c>
      <c r="AI1325" s="36">
        <f t="shared" si="198"/>
        <v>0</v>
      </c>
      <c r="AK1325" s="36" t="str">
        <f t="shared" si="199"/>
        <v/>
      </c>
    </row>
    <row r="1326" spans="1:37" x14ac:dyDescent="0.25">
      <c r="A1326" s="34"/>
      <c r="B1326" s="55"/>
      <c r="C1326" s="56"/>
      <c r="D1326" s="56"/>
      <c r="E1326" s="56"/>
      <c r="F1326" s="56"/>
      <c r="G1326" s="57"/>
      <c r="H1326" s="57"/>
      <c r="I1326" s="58"/>
      <c r="J1326" s="34"/>
      <c r="L1326" s="36" t="str">
        <f>IF($B1326="", "", IFERROR(FIND(Campaigns!$Q$4, $B1326), ""))</f>
        <v/>
      </c>
      <c r="M1326" s="73" t="str">
        <f t="shared" si="194"/>
        <v/>
      </c>
      <c r="N1326" s="74" t="str">
        <f t="shared" si="195"/>
        <v/>
      </c>
      <c r="O1326" s="22" t="str">
        <f t="shared" si="196"/>
        <v/>
      </c>
      <c r="Q1326" s="20" t="str">
        <f t="shared" si="192"/>
        <v/>
      </c>
      <c r="R1326" s="21" t="str">
        <f t="shared" si="200"/>
        <v/>
      </c>
      <c r="S1326" s="21" t="str">
        <f t="shared" si="200"/>
        <v/>
      </c>
      <c r="T1326" s="21" t="str">
        <f t="shared" si="200"/>
        <v/>
      </c>
      <c r="U1326" s="21" t="str">
        <f t="shared" si="200"/>
        <v/>
      </c>
      <c r="V1326" s="21" t="str">
        <f t="shared" si="200"/>
        <v/>
      </c>
      <c r="W1326" s="21" t="str">
        <f t="shared" si="200"/>
        <v/>
      </c>
      <c r="X1326" s="21" t="str">
        <f t="shared" si="200"/>
        <v/>
      </c>
      <c r="Y1326" s="21" t="str">
        <f t="shared" si="200"/>
        <v/>
      </c>
      <c r="Z1326" s="21" t="str">
        <f t="shared" si="200"/>
        <v/>
      </c>
      <c r="AA1326" s="21" t="str">
        <f t="shared" si="200"/>
        <v/>
      </c>
      <c r="AB1326" s="38" t="str">
        <f t="shared" si="200"/>
        <v/>
      </c>
      <c r="AD1326" s="36" t="str">
        <f>IF($N1326="", "", IFERROR(INDEX(Campaigns!$D$11:$D$380, MATCH($N1326, Campaigns!$E$11:$E$380, 0)), ""))</f>
        <v/>
      </c>
      <c r="AE1326" s="38" t="str">
        <f>IF(COUNTIF($Q1326:$AB1326, "X")=0, "", IFERROR(INDEX('Intro &amp; Setup'!$T$17:$T$28, MATCH(INDEX($Q$10:$AB$10, $AC1326, MATCH("X", $Q1326:$AB1326, 0)), 'Intro &amp; Setup'!$AA$17:$AA$28, 0)), ""))</f>
        <v/>
      </c>
      <c r="AG1326" s="84" t="str">
        <f t="shared" si="197"/>
        <v/>
      </c>
      <c r="AI1326" s="36">
        <f t="shared" si="198"/>
        <v>0</v>
      </c>
      <c r="AK1326" s="36" t="str">
        <f t="shared" si="199"/>
        <v/>
      </c>
    </row>
    <row r="1327" spans="1:37" x14ac:dyDescent="0.25">
      <c r="A1327" s="34"/>
      <c r="B1327" s="55"/>
      <c r="C1327" s="56"/>
      <c r="D1327" s="56"/>
      <c r="E1327" s="56"/>
      <c r="F1327" s="56"/>
      <c r="G1327" s="57"/>
      <c r="H1327" s="57"/>
      <c r="I1327" s="58"/>
      <c r="J1327" s="34"/>
      <c r="L1327" s="36" t="str">
        <f>IF($B1327="", "", IFERROR(FIND(Campaigns!$Q$4, $B1327), ""))</f>
        <v/>
      </c>
      <c r="M1327" s="73" t="str">
        <f t="shared" si="194"/>
        <v/>
      </c>
      <c r="N1327" s="74" t="str">
        <f t="shared" si="195"/>
        <v/>
      </c>
      <c r="O1327" s="22" t="str">
        <f t="shared" si="196"/>
        <v/>
      </c>
      <c r="Q1327" s="20" t="str">
        <f t="shared" si="192"/>
        <v/>
      </c>
      <c r="R1327" s="21" t="str">
        <f t="shared" si="200"/>
        <v/>
      </c>
      <c r="S1327" s="21" t="str">
        <f t="shared" si="200"/>
        <v/>
      </c>
      <c r="T1327" s="21" t="str">
        <f t="shared" si="200"/>
        <v/>
      </c>
      <c r="U1327" s="21" t="str">
        <f t="shared" si="200"/>
        <v/>
      </c>
      <c r="V1327" s="21" t="str">
        <f t="shared" si="200"/>
        <v/>
      </c>
      <c r="W1327" s="21" t="str">
        <f t="shared" si="200"/>
        <v/>
      </c>
      <c r="X1327" s="21" t="str">
        <f t="shared" si="200"/>
        <v/>
      </c>
      <c r="Y1327" s="21" t="str">
        <f t="shared" si="200"/>
        <v/>
      </c>
      <c r="Z1327" s="21" t="str">
        <f t="shared" si="200"/>
        <v/>
      </c>
      <c r="AA1327" s="21" t="str">
        <f t="shared" si="200"/>
        <v/>
      </c>
      <c r="AB1327" s="38" t="str">
        <f t="shared" si="200"/>
        <v/>
      </c>
      <c r="AD1327" s="36" t="str">
        <f>IF($N1327="", "", IFERROR(INDEX(Campaigns!$D$11:$D$380, MATCH($N1327, Campaigns!$E$11:$E$380, 0)), ""))</f>
        <v/>
      </c>
      <c r="AE1327" s="38" t="str">
        <f>IF(COUNTIF($Q1327:$AB1327, "X")=0, "", IFERROR(INDEX('Intro &amp; Setup'!$T$17:$T$28, MATCH(INDEX($Q$10:$AB$10, $AC1327, MATCH("X", $Q1327:$AB1327, 0)), 'Intro &amp; Setup'!$AA$17:$AA$28, 0)), ""))</f>
        <v/>
      </c>
      <c r="AG1327" s="84" t="str">
        <f t="shared" si="197"/>
        <v/>
      </c>
      <c r="AI1327" s="36">
        <f t="shared" si="198"/>
        <v>0</v>
      </c>
      <c r="AK1327" s="36" t="str">
        <f t="shared" si="199"/>
        <v/>
      </c>
    </row>
    <row r="1328" spans="1:37" x14ac:dyDescent="0.25">
      <c r="A1328" s="34"/>
      <c r="B1328" s="55"/>
      <c r="C1328" s="56"/>
      <c r="D1328" s="56"/>
      <c r="E1328" s="56"/>
      <c r="F1328" s="56"/>
      <c r="G1328" s="57"/>
      <c r="H1328" s="57"/>
      <c r="I1328" s="58"/>
      <c r="J1328" s="34"/>
      <c r="L1328" s="36" t="str">
        <f>IF($B1328="", "", IFERROR(FIND(Campaigns!$Q$4, $B1328), ""))</f>
        <v/>
      </c>
      <c r="M1328" s="73" t="str">
        <f t="shared" si="194"/>
        <v/>
      </c>
      <c r="N1328" s="74" t="str">
        <f t="shared" si="195"/>
        <v/>
      </c>
      <c r="O1328" s="22" t="str">
        <f t="shared" si="196"/>
        <v/>
      </c>
      <c r="Q1328" s="20" t="str">
        <f t="shared" si="192"/>
        <v/>
      </c>
      <c r="R1328" s="21" t="str">
        <f t="shared" si="200"/>
        <v/>
      </c>
      <c r="S1328" s="21" t="str">
        <f t="shared" si="200"/>
        <v/>
      </c>
      <c r="T1328" s="21" t="str">
        <f t="shared" si="200"/>
        <v/>
      </c>
      <c r="U1328" s="21" t="str">
        <f t="shared" si="200"/>
        <v/>
      </c>
      <c r="V1328" s="21" t="str">
        <f t="shared" si="200"/>
        <v/>
      </c>
      <c r="W1328" s="21" t="str">
        <f t="shared" si="200"/>
        <v/>
      </c>
      <c r="X1328" s="21" t="str">
        <f t="shared" si="200"/>
        <v/>
      </c>
      <c r="Y1328" s="21" t="str">
        <f t="shared" si="200"/>
        <v/>
      </c>
      <c r="Z1328" s="21" t="str">
        <f t="shared" si="200"/>
        <v/>
      </c>
      <c r="AA1328" s="21" t="str">
        <f t="shared" si="200"/>
        <v/>
      </c>
      <c r="AB1328" s="38" t="str">
        <f t="shared" si="200"/>
        <v/>
      </c>
      <c r="AD1328" s="36" t="str">
        <f>IF($N1328="", "", IFERROR(INDEX(Campaigns!$D$11:$D$380, MATCH($N1328, Campaigns!$E$11:$E$380, 0)), ""))</f>
        <v/>
      </c>
      <c r="AE1328" s="38" t="str">
        <f>IF(COUNTIF($Q1328:$AB1328, "X")=0, "", IFERROR(INDEX('Intro &amp; Setup'!$T$17:$T$28, MATCH(INDEX($Q$10:$AB$10, $AC1328, MATCH("X", $Q1328:$AB1328, 0)), 'Intro &amp; Setup'!$AA$17:$AA$28, 0)), ""))</f>
        <v/>
      </c>
      <c r="AG1328" s="84" t="str">
        <f t="shared" si="197"/>
        <v/>
      </c>
      <c r="AI1328" s="36">
        <f t="shared" si="198"/>
        <v>0</v>
      </c>
      <c r="AK1328" s="36" t="str">
        <f t="shared" si="199"/>
        <v/>
      </c>
    </row>
    <row r="1329" spans="1:37" x14ac:dyDescent="0.25">
      <c r="A1329" s="34"/>
      <c r="B1329" s="55"/>
      <c r="C1329" s="56"/>
      <c r="D1329" s="56"/>
      <c r="E1329" s="56"/>
      <c r="F1329" s="56"/>
      <c r="G1329" s="57"/>
      <c r="H1329" s="57"/>
      <c r="I1329" s="58"/>
      <c r="J1329" s="34"/>
      <c r="L1329" s="36" t="str">
        <f>IF($B1329="", "", IFERROR(FIND(Campaigns!$Q$4, $B1329), ""))</f>
        <v/>
      </c>
      <c r="M1329" s="73" t="str">
        <f t="shared" si="194"/>
        <v/>
      </c>
      <c r="N1329" s="74" t="str">
        <f t="shared" si="195"/>
        <v/>
      </c>
      <c r="O1329" s="22" t="str">
        <f t="shared" si="196"/>
        <v/>
      </c>
      <c r="Q1329" s="20" t="str">
        <f t="shared" si="192"/>
        <v/>
      </c>
      <c r="R1329" s="21" t="str">
        <f t="shared" si="200"/>
        <v/>
      </c>
      <c r="S1329" s="21" t="str">
        <f t="shared" si="200"/>
        <v/>
      </c>
      <c r="T1329" s="21" t="str">
        <f t="shared" si="200"/>
        <v/>
      </c>
      <c r="U1329" s="21" t="str">
        <f t="shared" si="200"/>
        <v/>
      </c>
      <c r="V1329" s="21" t="str">
        <f t="shared" si="200"/>
        <v/>
      </c>
      <c r="W1329" s="21" t="str">
        <f t="shared" si="200"/>
        <v/>
      </c>
      <c r="X1329" s="21" t="str">
        <f t="shared" si="200"/>
        <v/>
      </c>
      <c r="Y1329" s="21" t="str">
        <f t="shared" si="200"/>
        <v/>
      </c>
      <c r="Z1329" s="21" t="str">
        <f t="shared" si="200"/>
        <v/>
      </c>
      <c r="AA1329" s="21" t="str">
        <f t="shared" si="200"/>
        <v/>
      </c>
      <c r="AB1329" s="38" t="str">
        <f t="shared" si="200"/>
        <v/>
      </c>
      <c r="AD1329" s="36" t="str">
        <f>IF($N1329="", "", IFERROR(INDEX(Campaigns!$D$11:$D$380, MATCH($N1329, Campaigns!$E$11:$E$380, 0)), ""))</f>
        <v/>
      </c>
      <c r="AE1329" s="38" t="str">
        <f>IF(COUNTIF($Q1329:$AB1329, "X")=0, "", IFERROR(INDEX('Intro &amp; Setup'!$T$17:$T$28, MATCH(INDEX($Q$10:$AB$10, $AC1329, MATCH("X", $Q1329:$AB1329, 0)), 'Intro &amp; Setup'!$AA$17:$AA$28, 0)), ""))</f>
        <v/>
      </c>
      <c r="AG1329" s="84" t="str">
        <f t="shared" si="197"/>
        <v/>
      </c>
      <c r="AI1329" s="36">
        <f t="shared" si="198"/>
        <v>0</v>
      </c>
      <c r="AK1329" s="36" t="str">
        <f t="shared" si="199"/>
        <v/>
      </c>
    </row>
    <row r="1330" spans="1:37" x14ac:dyDescent="0.25">
      <c r="A1330" s="34"/>
      <c r="B1330" s="55"/>
      <c r="C1330" s="56"/>
      <c r="D1330" s="56"/>
      <c r="E1330" s="56"/>
      <c r="F1330" s="56"/>
      <c r="G1330" s="57"/>
      <c r="H1330" s="57"/>
      <c r="I1330" s="58"/>
      <c r="J1330" s="34"/>
      <c r="L1330" s="36" t="str">
        <f>IF($B1330="", "", IFERROR(FIND(Campaigns!$Q$4, $B1330), ""))</f>
        <v/>
      </c>
      <c r="M1330" s="73" t="str">
        <f t="shared" si="194"/>
        <v/>
      </c>
      <c r="N1330" s="74" t="str">
        <f t="shared" si="195"/>
        <v/>
      </c>
      <c r="O1330" s="22" t="str">
        <f t="shared" si="196"/>
        <v/>
      </c>
      <c r="Q1330" s="20" t="str">
        <f t="shared" si="192"/>
        <v/>
      </c>
      <c r="R1330" s="21" t="str">
        <f t="shared" si="200"/>
        <v/>
      </c>
      <c r="S1330" s="21" t="str">
        <f t="shared" si="200"/>
        <v/>
      </c>
      <c r="T1330" s="21" t="str">
        <f t="shared" si="200"/>
        <v/>
      </c>
      <c r="U1330" s="21" t="str">
        <f t="shared" si="200"/>
        <v/>
      </c>
      <c r="V1330" s="21" t="str">
        <f t="shared" si="200"/>
        <v/>
      </c>
      <c r="W1330" s="21" t="str">
        <f t="shared" si="200"/>
        <v/>
      </c>
      <c r="X1330" s="21" t="str">
        <f t="shared" si="200"/>
        <v/>
      </c>
      <c r="Y1330" s="21" t="str">
        <f t="shared" si="200"/>
        <v/>
      </c>
      <c r="Z1330" s="21" t="str">
        <f t="shared" si="200"/>
        <v/>
      </c>
      <c r="AA1330" s="21" t="str">
        <f t="shared" si="200"/>
        <v/>
      </c>
      <c r="AB1330" s="38" t="str">
        <f t="shared" si="200"/>
        <v/>
      </c>
      <c r="AD1330" s="36" t="str">
        <f>IF($N1330="", "", IFERROR(INDEX(Campaigns!$D$11:$D$380, MATCH($N1330, Campaigns!$E$11:$E$380, 0)), ""))</f>
        <v/>
      </c>
      <c r="AE1330" s="38" t="str">
        <f>IF(COUNTIF($Q1330:$AB1330, "X")=0, "", IFERROR(INDEX('Intro &amp; Setup'!$T$17:$T$28, MATCH(INDEX($Q$10:$AB$10, $AC1330, MATCH("X", $Q1330:$AB1330, 0)), 'Intro &amp; Setup'!$AA$17:$AA$28, 0)), ""))</f>
        <v/>
      </c>
      <c r="AG1330" s="84" t="str">
        <f t="shared" si="197"/>
        <v/>
      </c>
      <c r="AI1330" s="36">
        <f t="shared" si="198"/>
        <v>0</v>
      </c>
      <c r="AK1330" s="36" t="str">
        <f t="shared" si="199"/>
        <v/>
      </c>
    </row>
    <row r="1331" spans="1:37" x14ac:dyDescent="0.25">
      <c r="A1331" s="34"/>
      <c r="B1331" s="55"/>
      <c r="C1331" s="56"/>
      <c r="D1331" s="56"/>
      <c r="E1331" s="56"/>
      <c r="F1331" s="56"/>
      <c r="G1331" s="57"/>
      <c r="H1331" s="57"/>
      <c r="I1331" s="58"/>
      <c r="J1331" s="34"/>
      <c r="L1331" s="36" t="str">
        <f>IF($B1331="", "", IFERROR(FIND(Campaigns!$Q$4, $B1331), ""))</f>
        <v/>
      </c>
      <c r="M1331" s="73" t="str">
        <f t="shared" si="194"/>
        <v/>
      </c>
      <c r="N1331" s="74" t="str">
        <f t="shared" si="195"/>
        <v/>
      </c>
      <c r="O1331" s="22" t="str">
        <f t="shared" si="196"/>
        <v/>
      </c>
      <c r="Q1331" s="20" t="str">
        <f t="shared" si="192"/>
        <v/>
      </c>
      <c r="R1331" s="21" t="str">
        <f t="shared" si="200"/>
        <v/>
      </c>
      <c r="S1331" s="21" t="str">
        <f t="shared" si="200"/>
        <v/>
      </c>
      <c r="T1331" s="21" t="str">
        <f t="shared" si="200"/>
        <v/>
      </c>
      <c r="U1331" s="21" t="str">
        <f t="shared" si="200"/>
        <v/>
      </c>
      <c r="V1331" s="21" t="str">
        <f t="shared" si="200"/>
        <v/>
      </c>
      <c r="W1331" s="21" t="str">
        <f t="shared" si="200"/>
        <v/>
      </c>
      <c r="X1331" s="21" t="str">
        <f t="shared" si="200"/>
        <v/>
      </c>
      <c r="Y1331" s="21" t="str">
        <f t="shared" si="200"/>
        <v/>
      </c>
      <c r="Z1331" s="21" t="str">
        <f t="shared" si="200"/>
        <v/>
      </c>
      <c r="AA1331" s="21" t="str">
        <f t="shared" si="200"/>
        <v/>
      </c>
      <c r="AB1331" s="38" t="str">
        <f t="shared" si="200"/>
        <v/>
      </c>
      <c r="AD1331" s="36" t="str">
        <f>IF($N1331="", "", IFERROR(INDEX(Campaigns!$D$11:$D$380, MATCH($N1331, Campaigns!$E$11:$E$380, 0)), ""))</f>
        <v/>
      </c>
      <c r="AE1331" s="38" t="str">
        <f>IF(COUNTIF($Q1331:$AB1331, "X")=0, "", IFERROR(INDEX('Intro &amp; Setup'!$T$17:$T$28, MATCH(INDEX($Q$10:$AB$10, $AC1331, MATCH("X", $Q1331:$AB1331, 0)), 'Intro &amp; Setup'!$AA$17:$AA$28, 0)), ""))</f>
        <v/>
      </c>
      <c r="AG1331" s="84" t="str">
        <f t="shared" si="197"/>
        <v/>
      </c>
      <c r="AI1331" s="36">
        <f t="shared" si="198"/>
        <v>0</v>
      </c>
      <c r="AK1331" s="36" t="str">
        <f t="shared" si="199"/>
        <v/>
      </c>
    </row>
    <row r="1332" spans="1:37" x14ac:dyDescent="0.25">
      <c r="A1332" s="34"/>
      <c r="B1332" s="55"/>
      <c r="C1332" s="56"/>
      <c r="D1332" s="56"/>
      <c r="E1332" s="56"/>
      <c r="F1332" s="56"/>
      <c r="G1332" s="57"/>
      <c r="H1332" s="57"/>
      <c r="I1332" s="58"/>
      <c r="J1332" s="34"/>
      <c r="L1332" s="36" t="str">
        <f>IF($B1332="", "", IFERROR(FIND(Campaigns!$Q$4, $B1332), ""))</f>
        <v/>
      </c>
      <c r="M1332" s="73" t="str">
        <f t="shared" si="194"/>
        <v/>
      </c>
      <c r="N1332" s="74" t="str">
        <f t="shared" si="195"/>
        <v/>
      </c>
      <c r="O1332" s="22" t="str">
        <f t="shared" si="196"/>
        <v/>
      </c>
      <c r="Q1332" s="20" t="str">
        <f t="shared" si="192"/>
        <v/>
      </c>
      <c r="R1332" s="21" t="str">
        <f t="shared" si="200"/>
        <v/>
      </c>
      <c r="S1332" s="21" t="str">
        <f t="shared" si="200"/>
        <v/>
      </c>
      <c r="T1332" s="21" t="str">
        <f t="shared" si="200"/>
        <v/>
      </c>
      <c r="U1332" s="21" t="str">
        <f t="shared" si="200"/>
        <v/>
      </c>
      <c r="V1332" s="21" t="str">
        <f t="shared" si="200"/>
        <v/>
      </c>
      <c r="W1332" s="21" t="str">
        <f t="shared" si="200"/>
        <v/>
      </c>
      <c r="X1332" s="21" t="str">
        <f t="shared" si="200"/>
        <v/>
      </c>
      <c r="Y1332" s="21" t="str">
        <f t="shared" si="200"/>
        <v/>
      </c>
      <c r="Z1332" s="21" t="str">
        <f t="shared" si="200"/>
        <v/>
      </c>
      <c r="AA1332" s="21" t="str">
        <f t="shared" si="200"/>
        <v/>
      </c>
      <c r="AB1332" s="38" t="str">
        <f t="shared" si="200"/>
        <v/>
      </c>
      <c r="AD1332" s="36" t="str">
        <f>IF($N1332="", "", IFERROR(INDEX(Campaigns!$D$11:$D$380, MATCH($N1332, Campaigns!$E$11:$E$380, 0)), ""))</f>
        <v/>
      </c>
      <c r="AE1332" s="38" t="str">
        <f>IF(COUNTIF($Q1332:$AB1332, "X")=0, "", IFERROR(INDEX('Intro &amp; Setup'!$T$17:$T$28, MATCH(INDEX($Q$10:$AB$10, $AC1332, MATCH("X", $Q1332:$AB1332, 0)), 'Intro &amp; Setup'!$AA$17:$AA$28, 0)), ""))</f>
        <v/>
      </c>
      <c r="AG1332" s="84" t="str">
        <f t="shared" si="197"/>
        <v/>
      </c>
      <c r="AI1332" s="36">
        <f t="shared" si="198"/>
        <v>0</v>
      </c>
      <c r="AK1332" s="36" t="str">
        <f t="shared" si="199"/>
        <v/>
      </c>
    </row>
    <row r="1333" spans="1:37" x14ac:dyDescent="0.25">
      <c r="A1333" s="34"/>
      <c r="B1333" s="55"/>
      <c r="C1333" s="56"/>
      <c r="D1333" s="56"/>
      <c r="E1333" s="56"/>
      <c r="F1333" s="56"/>
      <c r="G1333" s="57"/>
      <c r="H1333" s="57"/>
      <c r="I1333" s="58"/>
      <c r="J1333" s="34"/>
      <c r="L1333" s="36" t="str">
        <f>IF($B1333="", "", IFERROR(FIND(Campaigns!$Q$4, $B1333), ""))</f>
        <v/>
      </c>
      <c r="M1333" s="73" t="str">
        <f t="shared" si="194"/>
        <v/>
      </c>
      <c r="N1333" s="74" t="str">
        <f t="shared" si="195"/>
        <v/>
      </c>
      <c r="O1333" s="22" t="str">
        <f t="shared" si="196"/>
        <v/>
      </c>
      <c r="Q1333" s="20" t="str">
        <f t="shared" si="192"/>
        <v/>
      </c>
      <c r="R1333" s="21" t="str">
        <f t="shared" si="200"/>
        <v/>
      </c>
      <c r="S1333" s="21" t="str">
        <f t="shared" si="200"/>
        <v/>
      </c>
      <c r="T1333" s="21" t="str">
        <f t="shared" si="200"/>
        <v/>
      </c>
      <c r="U1333" s="21" t="str">
        <f t="shared" si="200"/>
        <v/>
      </c>
      <c r="V1333" s="21" t="str">
        <f t="shared" si="200"/>
        <v/>
      </c>
      <c r="W1333" s="21" t="str">
        <f t="shared" si="200"/>
        <v/>
      </c>
      <c r="X1333" s="21" t="str">
        <f t="shared" si="200"/>
        <v/>
      </c>
      <c r="Y1333" s="21" t="str">
        <f t="shared" si="200"/>
        <v/>
      </c>
      <c r="Z1333" s="21" t="str">
        <f t="shared" si="200"/>
        <v/>
      </c>
      <c r="AA1333" s="21" t="str">
        <f t="shared" si="200"/>
        <v/>
      </c>
      <c r="AB1333" s="38" t="str">
        <f t="shared" si="200"/>
        <v/>
      </c>
      <c r="AD1333" s="36" t="str">
        <f>IF($N1333="", "", IFERROR(INDEX(Campaigns!$D$11:$D$380, MATCH($N1333, Campaigns!$E$11:$E$380, 0)), ""))</f>
        <v/>
      </c>
      <c r="AE1333" s="38" t="str">
        <f>IF(COUNTIF($Q1333:$AB1333, "X")=0, "", IFERROR(INDEX('Intro &amp; Setup'!$T$17:$T$28, MATCH(INDEX($Q$10:$AB$10, $AC1333, MATCH("X", $Q1333:$AB1333, 0)), 'Intro &amp; Setup'!$AA$17:$AA$28, 0)), ""))</f>
        <v/>
      </c>
      <c r="AG1333" s="84" t="str">
        <f t="shared" si="197"/>
        <v/>
      </c>
      <c r="AI1333" s="36">
        <f t="shared" si="198"/>
        <v>0</v>
      </c>
      <c r="AK1333" s="36" t="str">
        <f t="shared" si="199"/>
        <v/>
      </c>
    </row>
    <row r="1334" spans="1:37" x14ac:dyDescent="0.25">
      <c r="A1334" s="34"/>
      <c r="B1334" s="55"/>
      <c r="C1334" s="56"/>
      <c r="D1334" s="56"/>
      <c r="E1334" s="56"/>
      <c r="F1334" s="56"/>
      <c r="G1334" s="57"/>
      <c r="H1334" s="57"/>
      <c r="I1334" s="58"/>
      <c r="J1334" s="34"/>
      <c r="L1334" s="36" t="str">
        <f>IF($B1334="", "", IFERROR(FIND(Campaigns!$Q$4, $B1334), ""))</f>
        <v/>
      </c>
      <c r="M1334" s="73" t="str">
        <f t="shared" si="194"/>
        <v/>
      </c>
      <c r="N1334" s="74" t="str">
        <f t="shared" si="195"/>
        <v/>
      </c>
      <c r="O1334" s="22" t="str">
        <f t="shared" si="196"/>
        <v/>
      </c>
      <c r="Q1334" s="20" t="str">
        <f t="shared" si="192"/>
        <v/>
      </c>
      <c r="R1334" s="21" t="str">
        <f t="shared" si="200"/>
        <v/>
      </c>
      <c r="S1334" s="21" t="str">
        <f t="shared" si="200"/>
        <v/>
      </c>
      <c r="T1334" s="21" t="str">
        <f t="shared" si="200"/>
        <v/>
      </c>
      <c r="U1334" s="21" t="str">
        <f t="shared" si="200"/>
        <v/>
      </c>
      <c r="V1334" s="21" t="str">
        <f t="shared" si="200"/>
        <v/>
      </c>
      <c r="W1334" s="21" t="str">
        <f t="shared" si="200"/>
        <v/>
      </c>
      <c r="X1334" s="21" t="str">
        <f t="shared" si="200"/>
        <v/>
      </c>
      <c r="Y1334" s="21" t="str">
        <f t="shared" si="200"/>
        <v/>
      </c>
      <c r="Z1334" s="21" t="str">
        <f t="shared" si="200"/>
        <v/>
      </c>
      <c r="AA1334" s="21" t="str">
        <f t="shared" si="200"/>
        <v/>
      </c>
      <c r="AB1334" s="38" t="str">
        <f t="shared" si="200"/>
        <v/>
      </c>
      <c r="AD1334" s="36" t="str">
        <f>IF($N1334="", "", IFERROR(INDEX(Campaigns!$D$11:$D$380, MATCH($N1334, Campaigns!$E$11:$E$380, 0)), ""))</f>
        <v/>
      </c>
      <c r="AE1334" s="38" t="str">
        <f>IF(COUNTIF($Q1334:$AB1334, "X")=0, "", IFERROR(INDEX('Intro &amp; Setup'!$T$17:$T$28, MATCH(INDEX($Q$10:$AB$10, $AC1334, MATCH("X", $Q1334:$AB1334, 0)), 'Intro &amp; Setup'!$AA$17:$AA$28, 0)), ""))</f>
        <v/>
      </c>
      <c r="AG1334" s="84" t="str">
        <f t="shared" si="197"/>
        <v/>
      </c>
      <c r="AI1334" s="36">
        <f t="shared" si="198"/>
        <v>0</v>
      </c>
      <c r="AK1334" s="36" t="str">
        <f t="shared" si="199"/>
        <v/>
      </c>
    </row>
    <row r="1335" spans="1:37" x14ac:dyDescent="0.25">
      <c r="A1335" s="34"/>
      <c r="B1335" s="55"/>
      <c r="C1335" s="56"/>
      <c r="D1335" s="56"/>
      <c r="E1335" s="56"/>
      <c r="F1335" s="56"/>
      <c r="G1335" s="57"/>
      <c r="H1335" s="57"/>
      <c r="I1335" s="58"/>
      <c r="J1335" s="34"/>
      <c r="L1335" s="36" t="str">
        <f>IF($B1335="", "", IFERROR(FIND(Campaigns!$Q$4, $B1335), ""))</f>
        <v/>
      </c>
      <c r="M1335" s="73" t="str">
        <f t="shared" si="194"/>
        <v/>
      </c>
      <c r="N1335" s="74" t="str">
        <f t="shared" si="195"/>
        <v/>
      </c>
      <c r="O1335" s="22" t="str">
        <f t="shared" si="196"/>
        <v/>
      </c>
      <c r="Q1335" s="20" t="str">
        <f t="shared" si="192"/>
        <v/>
      </c>
      <c r="R1335" s="21" t="str">
        <f t="shared" si="200"/>
        <v/>
      </c>
      <c r="S1335" s="21" t="str">
        <f t="shared" si="200"/>
        <v/>
      </c>
      <c r="T1335" s="21" t="str">
        <f t="shared" si="200"/>
        <v/>
      </c>
      <c r="U1335" s="21" t="str">
        <f t="shared" si="200"/>
        <v/>
      </c>
      <c r="V1335" s="21" t="str">
        <f t="shared" si="200"/>
        <v/>
      </c>
      <c r="W1335" s="21" t="str">
        <f t="shared" si="200"/>
        <v/>
      </c>
      <c r="X1335" s="21" t="str">
        <f t="shared" si="200"/>
        <v/>
      </c>
      <c r="Y1335" s="21" t="str">
        <f t="shared" si="200"/>
        <v/>
      </c>
      <c r="Z1335" s="21" t="str">
        <f t="shared" si="200"/>
        <v/>
      </c>
      <c r="AA1335" s="21" t="str">
        <f t="shared" si="200"/>
        <v/>
      </c>
      <c r="AB1335" s="38" t="str">
        <f t="shared" si="200"/>
        <v/>
      </c>
      <c r="AD1335" s="36" t="str">
        <f>IF($N1335="", "", IFERROR(INDEX(Campaigns!$D$11:$D$380, MATCH($N1335, Campaigns!$E$11:$E$380, 0)), ""))</f>
        <v/>
      </c>
      <c r="AE1335" s="38" t="str">
        <f>IF(COUNTIF($Q1335:$AB1335, "X")=0, "", IFERROR(INDEX('Intro &amp; Setup'!$T$17:$T$28, MATCH(INDEX($Q$10:$AB$10, $AC1335, MATCH("X", $Q1335:$AB1335, 0)), 'Intro &amp; Setup'!$AA$17:$AA$28, 0)), ""))</f>
        <v/>
      </c>
      <c r="AG1335" s="84" t="str">
        <f t="shared" si="197"/>
        <v/>
      </c>
      <c r="AI1335" s="36">
        <f t="shared" si="198"/>
        <v>0</v>
      </c>
      <c r="AK1335" s="36" t="str">
        <f t="shared" si="199"/>
        <v/>
      </c>
    </row>
    <row r="1336" spans="1:37" x14ac:dyDescent="0.25">
      <c r="A1336" s="34"/>
      <c r="B1336" s="55"/>
      <c r="C1336" s="56"/>
      <c r="D1336" s="56"/>
      <c r="E1336" s="56"/>
      <c r="F1336" s="56"/>
      <c r="G1336" s="57"/>
      <c r="H1336" s="57"/>
      <c r="I1336" s="58"/>
      <c r="J1336" s="34"/>
      <c r="L1336" s="36" t="str">
        <f>IF($B1336="", "", IFERROR(FIND(Campaigns!$Q$4, $B1336), ""))</f>
        <v/>
      </c>
      <c r="M1336" s="73" t="str">
        <f t="shared" si="194"/>
        <v/>
      </c>
      <c r="N1336" s="74" t="str">
        <f t="shared" si="195"/>
        <v/>
      </c>
      <c r="O1336" s="22" t="str">
        <f t="shared" si="196"/>
        <v/>
      </c>
      <c r="Q1336" s="20" t="str">
        <f t="shared" si="192"/>
        <v/>
      </c>
      <c r="R1336" s="21" t="str">
        <f t="shared" si="200"/>
        <v/>
      </c>
      <c r="S1336" s="21" t="str">
        <f t="shared" si="200"/>
        <v/>
      </c>
      <c r="T1336" s="21" t="str">
        <f t="shared" si="200"/>
        <v/>
      </c>
      <c r="U1336" s="21" t="str">
        <f t="shared" si="200"/>
        <v/>
      </c>
      <c r="V1336" s="21" t="str">
        <f t="shared" si="200"/>
        <v/>
      </c>
      <c r="W1336" s="21" t="str">
        <f t="shared" si="200"/>
        <v/>
      </c>
      <c r="X1336" s="21" t="str">
        <f t="shared" si="200"/>
        <v/>
      </c>
      <c r="Y1336" s="21" t="str">
        <f t="shared" si="200"/>
        <v/>
      </c>
      <c r="Z1336" s="21" t="str">
        <f t="shared" si="200"/>
        <v/>
      </c>
      <c r="AA1336" s="21" t="str">
        <f t="shared" si="200"/>
        <v/>
      </c>
      <c r="AB1336" s="38" t="str">
        <f t="shared" si="200"/>
        <v/>
      </c>
      <c r="AD1336" s="36" t="str">
        <f>IF($N1336="", "", IFERROR(INDEX(Campaigns!$D$11:$D$380, MATCH($N1336, Campaigns!$E$11:$E$380, 0)), ""))</f>
        <v/>
      </c>
      <c r="AE1336" s="38" t="str">
        <f>IF(COUNTIF($Q1336:$AB1336, "X")=0, "", IFERROR(INDEX('Intro &amp; Setup'!$T$17:$T$28, MATCH(INDEX($Q$10:$AB$10, $AC1336, MATCH("X", $Q1336:$AB1336, 0)), 'Intro &amp; Setup'!$AA$17:$AA$28, 0)), ""))</f>
        <v/>
      </c>
      <c r="AG1336" s="84" t="str">
        <f t="shared" si="197"/>
        <v/>
      </c>
      <c r="AI1336" s="36">
        <f t="shared" si="198"/>
        <v>0</v>
      </c>
      <c r="AK1336" s="36" t="str">
        <f t="shared" si="199"/>
        <v/>
      </c>
    </row>
    <row r="1337" spans="1:37" x14ac:dyDescent="0.25">
      <c r="A1337" s="34"/>
      <c r="B1337" s="55"/>
      <c r="C1337" s="56"/>
      <c r="D1337" s="56"/>
      <c r="E1337" s="56"/>
      <c r="F1337" s="56"/>
      <c r="G1337" s="57"/>
      <c r="H1337" s="57"/>
      <c r="I1337" s="58"/>
      <c r="J1337" s="34"/>
      <c r="L1337" s="36" t="str">
        <f>IF($B1337="", "", IFERROR(FIND(Campaigns!$Q$4, $B1337), ""))</f>
        <v/>
      </c>
      <c r="M1337" s="73" t="str">
        <f t="shared" si="194"/>
        <v/>
      </c>
      <c r="N1337" s="74" t="str">
        <f t="shared" si="195"/>
        <v/>
      </c>
      <c r="O1337" s="22" t="str">
        <f t="shared" si="196"/>
        <v/>
      </c>
      <c r="Q1337" s="20" t="str">
        <f t="shared" si="192"/>
        <v/>
      </c>
      <c r="R1337" s="21" t="str">
        <f t="shared" si="200"/>
        <v/>
      </c>
      <c r="S1337" s="21" t="str">
        <f t="shared" si="200"/>
        <v/>
      </c>
      <c r="T1337" s="21" t="str">
        <f t="shared" si="200"/>
        <v/>
      </c>
      <c r="U1337" s="21" t="str">
        <f t="shared" si="200"/>
        <v/>
      </c>
      <c r="V1337" s="21" t="str">
        <f t="shared" si="200"/>
        <v/>
      </c>
      <c r="W1337" s="21" t="str">
        <f t="shared" si="200"/>
        <v/>
      </c>
      <c r="X1337" s="21" t="str">
        <f t="shared" si="200"/>
        <v/>
      </c>
      <c r="Y1337" s="21" t="str">
        <f t="shared" ref="R1337:AB1360" si="201">IFERROR(IF(Y$10="", "", IF(LEFT($O1337, Y$8)=Y$10, "X", "")), "")</f>
        <v/>
      </c>
      <c r="Z1337" s="21" t="str">
        <f t="shared" si="201"/>
        <v/>
      </c>
      <c r="AA1337" s="21" t="str">
        <f t="shared" si="201"/>
        <v/>
      </c>
      <c r="AB1337" s="38" t="str">
        <f t="shared" si="201"/>
        <v/>
      </c>
      <c r="AD1337" s="36" t="str">
        <f>IF($N1337="", "", IFERROR(INDEX(Campaigns!$D$11:$D$380, MATCH($N1337, Campaigns!$E$11:$E$380, 0)), ""))</f>
        <v/>
      </c>
      <c r="AE1337" s="38" t="str">
        <f>IF(COUNTIF($Q1337:$AB1337, "X")=0, "", IFERROR(INDEX('Intro &amp; Setup'!$T$17:$T$28, MATCH(INDEX($Q$10:$AB$10, $AC1337, MATCH("X", $Q1337:$AB1337, 0)), 'Intro &amp; Setup'!$AA$17:$AA$28, 0)), ""))</f>
        <v/>
      </c>
      <c r="AG1337" s="84" t="str">
        <f t="shared" si="197"/>
        <v/>
      </c>
      <c r="AI1337" s="36">
        <f t="shared" si="198"/>
        <v>0</v>
      </c>
      <c r="AK1337" s="36" t="str">
        <f t="shared" si="199"/>
        <v/>
      </c>
    </row>
    <row r="1338" spans="1:37" x14ac:dyDescent="0.25">
      <c r="A1338" s="34"/>
      <c r="B1338" s="55"/>
      <c r="C1338" s="56"/>
      <c r="D1338" s="56"/>
      <c r="E1338" s="56"/>
      <c r="F1338" s="56"/>
      <c r="G1338" s="57"/>
      <c r="H1338" s="57"/>
      <c r="I1338" s="58"/>
      <c r="J1338" s="34"/>
      <c r="L1338" s="36" t="str">
        <f>IF($B1338="", "", IFERROR(FIND(Campaigns!$Q$4, $B1338), ""))</f>
        <v/>
      </c>
      <c r="M1338" s="73" t="str">
        <f t="shared" si="194"/>
        <v/>
      </c>
      <c r="N1338" s="74" t="str">
        <f t="shared" si="195"/>
        <v/>
      </c>
      <c r="O1338" s="22" t="str">
        <f t="shared" si="196"/>
        <v/>
      </c>
      <c r="Q1338" s="20" t="str">
        <f t="shared" si="192"/>
        <v/>
      </c>
      <c r="R1338" s="21" t="str">
        <f t="shared" si="201"/>
        <v/>
      </c>
      <c r="S1338" s="21" t="str">
        <f t="shared" si="201"/>
        <v/>
      </c>
      <c r="T1338" s="21" t="str">
        <f t="shared" si="201"/>
        <v/>
      </c>
      <c r="U1338" s="21" t="str">
        <f t="shared" si="201"/>
        <v/>
      </c>
      <c r="V1338" s="21" t="str">
        <f t="shared" si="201"/>
        <v/>
      </c>
      <c r="W1338" s="21" t="str">
        <f t="shared" si="201"/>
        <v/>
      </c>
      <c r="X1338" s="21" t="str">
        <f t="shared" si="201"/>
        <v/>
      </c>
      <c r="Y1338" s="21" t="str">
        <f t="shared" si="201"/>
        <v/>
      </c>
      <c r="Z1338" s="21" t="str">
        <f t="shared" si="201"/>
        <v/>
      </c>
      <c r="AA1338" s="21" t="str">
        <f t="shared" si="201"/>
        <v/>
      </c>
      <c r="AB1338" s="38" t="str">
        <f t="shared" si="201"/>
        <v/>
      </c>
      <c r="AD1338" s="36" t="str">
        <f>IF($N1338="", "", IFERROR(INDEX(Campaigns!$D$11:$D$380, MATCH($N1338, Campaigns!$E$11:$E$380, 0)), ""))</f>
        <v/>
      </c>
      <c r="AE1338" s="38" t="str">
        <f>IF(COUNTIF($Q1338:$AB1338, "X")=0, "", IFERROR(INDEX('Intro &amp; Setup'!$T$17:$T$28, MATCH(INDEX($Q$10:$AB$10, $AC1338, MATCH("X", $Q1338:$AB1338, 0)), 'Intro &amp; Setup'!$AA$17:$AA$28, 0)), ""))</f>
        <v/>
      </c>
      <c r="AG1338" s="84" t="str">
        <f t="shared" si="197"/>
        <v/>
      </c>
      <c r="AI1338" s="36">
        <f t="shared" si="198"/>
        <v>0</v>
      </c>
      <c r="AK1338" s="36" t="str">
        <f t="shared" si="199"/>
        <v/>
      </c>
    </row>
    <row r="1339" spans="1:37" x14ac:dyDescent="0.25">
      <c r="A1339" s="34"/>
      <c r="B1339" s="55"/>
      <c r="C1339" s="56"/>
      <c r="D1339" s="56"/>
      <c r="E1339" s="56"/>
      <c r="F1339" s="56"/>
      <c r="G1339" s="57"/>
      <c r="H1339" s="57"/>
      <c r="I1339" s="58"/>
      <c r="J1339" s="34"/>
      <c r="L1339" s="36" t="str">
        <f>IF($B1339="", "", IFERROR(FIND(Campaigns!$Q$4, $B1339), ""))</f>
        <v/>
      </c>
      <c r="M1339" s="73" t="str">
        <f t="shared" si="194"/>
        <v/>
      </c>
      <c r="N1339" s="74" t="str">
        <f t="shared" si="195"/>
        <v/>
      </c>
      <c r="O1339" s="22" t="str">
        <f t="shared" si="196"/>
        <v/>
      </c>
      <c r="Q1339" s="20" t="str">
        <f t="shared" si="192"/>
        <v/>
      </c>
      <c r="R1339" s="21" t="str">
        <f t="shared" si="201"/>
        <v/>
      </c>
      <c r="S1339" s="21" t="str">
        <f t="shared" si="201"/>
        <v/>
      </c>
      <c r="T1339" s="21" t="str">
        <f t="shared" si="201"/>
        <v/>
      </c>
      <c r="U1339" s="21" t="str">
        <f t="shared" si="201"/>
        <v/>
      </c>
      <c r="V1339" s="21" t="str">
        <f t="shared" si="201"/>
        <v/>
      </c>
      <c r="W1339" s="21" t="str">
        <f t="shared" si="201"/>
        <v/>
      </c>
      <c r="X1339" s="21" t="str">
        <f t="shared" si="201"/>
        <v/>
      </c>
      <c r="Y1339" s="21" t="str">
        <f t="shared" si="201"/>
        <v/>
      </c>
      <c r="Z1339" s="21" t="str">
        <f t="shared" si="201"/>
        <v/>
      </c>
      <c r="AA1339" s="21" t="str">
        <f t="shared" si="201"/>
        <v/>
      </c>
      <c r="AB1339" s="38" t="str">
        <f t="shared" si="201"/>
        <v/>
      </c>
      <c r="AD1339" s="36" t="str">
        <f>IF($N1339="", "", IFERROR(INDEX(Campaigns!$D$11:$D$380, MATCH($N1339, Campaigns!$E$11:$E$380, 0)), ""))</f>
        <v/>
      </c>
      <c r="AE1339" s="38" t="str">
        <f>IF(COUNTIF($Q1339:$AB1339, "X")=0, "", IFERROR(INDEX('Intro &amp; Setup'!$T$17:$T$28, MATCH(INDEX($Q$10:$AB$10, $AC1339, MATCH("X", $Q1339:$AB1339, 0)), 'Intro &amp; Setup'!$AA$17:$AA$28, 0)), ""))</f>
        <v/>
      </c>
      <c r="AG1339" s="84" t="str">
        <f t="shared" si="197"/>
        <v/>
      </c>
      <c r="AI1339" s="36">
        <f t="shared" si="198"/>
        <v>0</v>
      </c>
      <c r="AK1339" s="36" t="str">
        <f t="shared" si="199"/>
        <v/>
      </c>
    </row>
    <row r="1340" spans="1:37" x14ac:dyDescent="0.25">
      <c r="A1340" s="34"/>
      <c r="B1340" s="55"/>
      <c r="C1340" s="56"/>
      <c r="D1340" s="56"/>
      <c r="E1340" s="56"/>
      <c r="F1340" s="56"/>
      <c r="G1340" s="57"/>
      <c r="H1340" s="57"/>
      <c r="I1340" s="58"/>
      <c r="J1340" s="34"/>
      <c r="L1340" s="36" t="str">
        <f>IF($B1340="", "", IFERROR(FIND(Campaigns!$Q$4, $B1340), ""))</f>
        <v/>
      </c>
      <c r="M1340" s="73" t="str">
        <f t="shared" si="194"/>
        <v/>
      </c>
      <c r="N1340" s="74" t="str">
        <f t="shared" si="195"/>
        <v/>
      </c>
      <c r="O1340" s="22" t="str">
        <f t="shared" si="196"/>
        <v/>
      </c>
      <c r="Q1340" s="20" t="str">
        <f t="shared" si="192"/>
        <v/>
      </c>
      <c r="R1340" s="21" t="str">
        <f t="shared" si="201"/>
        <v/>
      </c>
      <c r="S1340" s="21" t="str">
        <f t="shared" si="201"/>
        <v/>
      </c>
      <c r="T1340" s="21" t="str">
        <f t="shared" si="201"/>
        <v/>
      </c>
      <c r="U1340" s="21" t="str">
        <f t="shared" si="201"/>
        <v/>
      </c>
      <c r="V1340" s="21" t="str">
        <f t="shared" si="201"/>
        <v/>
      </c>
      <c r="W1340" s="21" t="str">
        <f t="shared" si="201"/>
        <v/>
      </c>
      <c r="X1340" s="21" t="str">
        <f t="shared" si="201"/>
        <v/>
      </c>
      <c r="Y1340" s="21" t="str">
        <f t="shared" si="201"/>
        <v/>
      </c>
      <c r="Z1340" s="21" t="str">
        <f t="shared" si="201"/>
        <v/>
      </c>
      <c r="AA1340" s="21" t="str">
        <f t="shared" si="201"/>
        <v/>
      </c>
      <c r="AB1340" s="38" t="str">
        <f t="shared" si="201"/>
        <v/>
      </c>
      <c r="AD1340" s="36" t="str">
        <f>IF($N1340="", "", IFERROR(INDEX(Campaigns!$D$11:$D$380, MATCH($N1340, Campaigns!$E$11:$E$380, 0)), ""))</f>
        <v/>
      </c>
      <c r="AE1340" s="38" t="str">
        <f>IF(COUNTIF($Q1340:$AB1340, "X")=0, "", IFERROR(INDEX('Intro &amp; Setup'!$T$17:$T$28, MATCH(INDEX($Q$10:$AB$10, $AC1340, MATCH("X", $Q1340:$AB1340, 0)), 'Intro &amp; Setup'!$AA$17:$AA$28, 0)), ""))</f>
        <v/>
      </c>
      <c r="AG1340" s="84" t="str">
        <f t="shared" si="197"/>
        <v/>
      </c>
      <c r="AI1340" s="36">
        <f t="shared" si="198"/>
        <v>0</v>
      </c>
      <c r="AK1340" s="36" t="str">
        <f t="shared" si="199"/>
        <v/>
      </c>
    </row>
    <row r="1341" spans="1:37" x14ac:dyDescent="0.25">
      <c r="A1341" s="34"/>
      <c r="B1341" s="55"/>
      <c r="C1341" s="56"/>
      <c r="D1341" s="56"/>
      <c r="E1341" s="56"/>
      <c r="F1341" s="56"/>
      <c r="G1341" s="57"/>
      <c r="H1341" s="57"/>
      <c r="I1341" s="58"/>
      <c r="J1341" s="34"/>
      <c r="L1341" s="36" t="str">
        <f>IF($B1341="", "", IFERROR(FIND(Campaigns!$Q$4, $B1341), ""))</f>
        <v/>
      </c>
      <c r="M1341" s="73" t="str">
        <f t="shared" si="194"/>
        <v/>
      </c>
      <c r="N1341" s="74" t="str">
        <f t="shared" si="195"/>
        <v/>
      </c>
      <c r="O1341" s="22" t="str">
        <f t="shared" si="196"/>
        <v/>
      </c>
      <c r="Q1341" s="20" t="str">
        <f t="shared" si="192"/>
        <v/>
      </c>
      <c r="R1341" s="21" t="str">
        <f t="shared" si="201"/>
        <v/>
      </c>
      <c r="S1341" s="21" t="str">
        <f t="shared" si="201"/>
        <v/>
      </c>
      <c r="T1341" s="21" t="str">
        <f t="shared" si="201"/>
        <v/>
      </c>
      <c r="U1341" s="21" t="str">
        <f t="shared" si="201"/>
        <v/>
      </c>
      <c r="V1341" s="21" t="str">
        <f t="shared" si="201"/>
        <v/>
      </c>
      <c r="W1341" s="21" t="str">
        <f t="shared" si="201"/>
        <v/>
      </c>
      <c r="X1341" s="21" t="str">
        <f t="shared" si="201"/>
        <v/>
      </c>
      <c r="Y1341" s="21" t="str">
        <f t="shared" si="201"/>
        <v/>
      </c>
      <c r="Z1341" s="21" t="str">
        <f t="shared" si="201"/>
        <v/>
      </c>
      <c r="AA1341" s="21" t="str">
        <f t="shared" si="201"/>
        <v/>
      </c>
      <c r="AB1341" s="38" t="str">
        <f t="shared" si="201"/>
        <v/>
      </c>
      <c r="AD1341" s="36" t="str">
        <f>IF($N1341="", "", IFERROR(INDEX(Campaigns!$D$11:$D$380, MATCH($N1341, Campaigns!$E$11:$E$380, 0)), ""))</f>
        <v/>
      </c>
      <c r="AE1341" s="38" t="str">
        <f>IF(COUNTIF($Q1341:$AB1341, "X")=0, "", IFERROR(INDEX('Intro &amp; Setup'!$T$17:$T$28, MATCH(INDEX($Q$10:$AB$10, $AC1341, MATCH("X", $Q1341:$AB1341, 0)), 'Intro &amp; Setup'!$AA$17:$AA$28, 0)), ""))</f>
        <v/>
      </c>
      <c r="AG1341" s="84" t="str">
        <f t="shared" si="197"/>
        <v/>
      </c>
      <c r="AI1341" s="36">
        <f t="shared" si="198"/>
        <v>0</v>
      </c>
      <c r="AK1341" s="36" t="str">
        <f t="shared" si="199"/>
        <v/>
      </c>
    </row>
    <row r="1342" spans="1:37" x14ac:dyDescent="0.25">
      <c r="A1342" s="34"/>
      <c r="B1342" s="55"/>
      <c r="C1342" s="56"/>
      <c r="D1342" s="56"/>
      <c r="E1342" s="56"/>
      <c r="F1342" s="56"/>
      <c r="G1342" s="57"/>
      <c r="H1342" s="57"/>
      <c r="I1342" s="58"/>
      <c r="J1342" s="34"/>
      <c r="L1342" s="36" t="str">
        <f>IF($B1342="", "", IFERROR(FIND(Campaigns!$Q$4, $B1342), ""))</f>
        <v/>
      </c>
      <c r="M1342" s="73" t="str">
        <f t="shared" si="194"/>
        <v/>
      </c>
      <c r="N1342" s="74" t="str">
        <f t="shared" si="195"/>
        <v/>
      </c>
      <c r="O1342" s="22" t="str">
        <f t="shared" si="196"/>
        <v/>
      </c>
      <c r="Q1342" s="20" t="str">
        <f t="shared" si="192"/>
        <v/>
      </c>
      <c r="R1342" s="21" t="str">
        <f t="shared" si="201"/>
        <v/>
      </c>
      <c r="S1342" s="21" t="str">
        <f t="shared" si="201"/>
        <v/>
      </c>
      <c r="T1342" s="21" t="str">
        <f t="shared" si="201"/>
        <v/>
      </c>
      <c r="U1342" s="21" t="str">
        <f t="shared" si="201"/>
        <v/>
      </c>
      <c r="V1342" s="21" t="str">
        <f t="shared" si="201"/>
        <v/>
      </c>
      <c r="W1342" s="21" t="str">
        <f t="shared" si="201"/>
        <v/>
      </c>
      <c r="X1342" s="21" t="str">
        <f t="shared" si="201"/>
        <v/>
      </c>
      <c r="Y1342" s="21" t="str">
        <f t="shared" si="201"/>
        <v/>
      </c>
      <c r="Z1342" s="21" t="str">
        <f t="shared" si="201"/>
        <v/>
      </c>
      <c r="AA1342" s="21" t="str">
        <f t="shared" si="201"/>
        <v/>
      </c>
      <c r="AB1342" s="38" t="str">
        <f t="shared" si="201"/>
        <v/>
      </c>
      <c r="AD1342" s="36" t="str">
        <f>IF($N1342="", "", IFERROR(INDEX(Campaigns!$D$11:$D$380, MATCH($N1342, Campaigns!$E$11:$E$380, 0)), ""))</f>
        <v/>
      </c>
      <c r="AE1342" s="38" t="str">
        <f>IF(COUNTIF($Q1342:$AB1342, "X")=0, "", IFERROR(INDEX('Intro &amp; Setup'!$T$17:$T$28, MATCH(INDEX($Q$10:$AB$10, $AC1342, MATCH("X", $Q1342:$AB1342, 0)), 'Intro &amp; Setup'!$AA$17:$AA$28, 0)), ""))</f>
        <v/>
      </c>
      <c r="AG1342" s="84" t="str">
        <f t="shared" si="197"/>
        <v/>
      </c>
      <c r="AI1342" s="36">
        <f t="shared" si="198"/>
        <v>0</v>
      </c>
      <c r="AK1342" s="36" t="str">
        <f t="shared" si="199"/>
        <v/>
      </c>
    </row>
    <row r="1343" spans="1:37" x14ac:dyDescent="0.25">
      <c r="A1343" s="34"/>
      <c r="B1343" s="55"/>
      <c r="C1343" s="56"/>
      <c r="D1343" s="56"/>
      <c r="E1343" s="56"/>
      <c r="F1343" s="56"/>
      <c r="G1343" s="57"/>
      <c r="H1343" s="57"/>
      <c r="I1343" s="58"/>
      <c r="J1343" s="34"/>
      <c r="L1343" s="36" t="str">
        <f>IF($B1343="", "", IFERROR(FIND(Campaigns!$Q$4, $B1343), ""))</f>
        <v/>
      </c>
      <c r="M1343" s="73" t="str">
        <f t="shared" si="194"/>
        <v/>
      </c>
      <c r="N1343" s="74" t="str">
        <f t="shared" si="195"/>
        <v/>
      </c>
      <c r="O1343" s="22" t="str">
        <f t="shared" si="196"/>
        <v/>
      </c>
      <c r="Q1343" s="20" t="str">
        <f t="shared" si="192"/>
        <v/>
      </c>
      <c r="R1343" s="21" t="str">
        <f t="shared" si="201"/>
        <v/>
      </c>
      <c r="S1343" s="21" t="str">
        <f t="shared" si="201"/>
        <v/>
      </c>
      <c r="T1343" s="21" t="str">
        <f t="shared" si="201"/>
        <v/>
      </c>
      <c r="U1343" s="21" t="str">
        <f t="shared" si="201"/>
        <v/>
      </c>
      <c r="V1343" s="21" t="str">
        <f t="shared" si="201"/>
        <v/>
      </c>
      <c r="W1343" s="21" t="str">
        <f t="shared" si="201"/>
        <v/>
      </c>
      <c r="X1343" s="21" t="str">
        <f t="shared" si="201"/>
        <v/>
      </c>
      <c r="Y1343" s="21" t="str">
        <f t="shared" si="201"/>
        <v/>
      </c>
      <c r="Z1343" s="21" t="str">
        <f t="shared" si="201"/>
        <v/>
      </c>
      <c r="AA1343" s="21" t="str">
        <f t="shared" si="201"/>
        <v/>
      </c>
      <c r="AB1343" s="38" t="str">
        <f t="shared" si="201"/>
        <v/>
      </c>
      <c r="AD1343" s="36" t="str">
        <f>IF($N1343="", "", IFERROR(INDEX(Campaigns!$D$11:$D$380, MATCH($N1343, Campaigns!$E$11:$E$380, 0)), ""))</f>
        <v/>
      </c>
      <c r="AE1343" s="38" t="str">
        <f>IF(COUNTIF($Q1343:$AB1343, "X")=0, "", IFERROR(INDEX('Intro &amp; Setup'!$T$17:$T$28, MATCH(INDEX($Q$10:$AB$10, $AC1343, MATCH("X", $Q1343:$AB1343, 0)), 'Intro &amp; Setup'!$AA$17:$AA$28, 0)), ""))</f>
        <v/>
      </c>
      <c r="AG1343" s="84" t="str">
        <f t="shared" si="197"/>
        <v/>
      </c>
      <c r="AI1343" s="36">
        <f t="shared" si="198"/>
        <v>0</v>
      </c>
      <c r="AK1343" s="36" t="str">
        <f t="shared" si="199"/>
        <v/>
      </c>
    </row>
    <row r="1344" spans="1:37" x14ac:dyDescent="0.25">
      <c r="A1344" s="34"/>
      <c r="B1344" s="55"/>
      <c r="C1344" s="56"/>
      <c r="D1344" s="56"/>
      <c r="E1344" s="56"/>
      <c r="F1344" s="56"/>
      <c r="G1344" s="57"/>
      <c r="H1344" s="57"/>
      <c r="I1344" s="58"/>
      <c r="J1344" s="34"/>
      <c r="L1344" s="36" t="str">
        <f>IF($B1344="", "", IFERROR(FIND(Campaigns!$Q$4, $B1344), ""))</f>
        <v/>
      </c>
      <c r="M1344" s="73" t="str">
        <f t="shared" si="194"/>
        <v/>
      </c>
      <c r="N1344" s="74" t="str">
        <f t="shared" si="195"/>
        <v/>
      </c>
      <c r="O1344" s="22" t="str">
        <f t="shared" si="196"/>
        <v/>
      </c>
      <c r="Q1344" s="20" t="str">
        <f t="shared" si="192"/>
        <v/>
      </c>
      <c r="R1344" s="21" t="str">
        <f t="shared" si="201"/>
        <v/>
      </c>
      <c r="S1344" s="21" t="str">
        <f t="shared" si="201"/>
        <v/>
      </c>
      <c r="T1344" s="21" t="str">
        <f t="shared" si="201"/>
        <v/>
      </c>
      <c r="U1344" s="21" t="str">
        <f t="shared" si="201"/>
        <v/>
      </c>
      <c r="V1344" s="21" t="str">
        <f t="shared" si="201"/>
        <v/>
      </c>
      <c r="W1344" s="21" t="str">
        <f t="shared" si="201"/>
        <v/>
      </c>
      <c r="X1344" s="21" t="str">
        <f t="shared" si="201"/>
        <v/>
      </c>
      <c r="Y1344" s="21" t="str">
        <f t="shared" si="201"/>
        <v/>
      </c>
      <c r="Z1344" s="21" t="str">
        <f t="shared" si="201"/>
        <v/>
      </c>
      <c r="AA1344" s="21" t="str">
        <f t="shared" si="201"/>
        <v/>
      </c>
      <c r="AB1344" s="38" t="str">
        <f t="shared" si="201"/>
        <v/>
      </c>
      <c r="AD1344" s="36" t="str">
        <f>IF($N1344="", "", IFERROR(INDEX(Campaigns!$D$11:$D$380, MATCH($N1344, Campaigns!$E$11:$E$380, 0)), ""))</f>
        <v/>
      </c>
      <c r="AE1344" s="38" t="str">
        <f>IF(COUNTIF($Q1344:$AB1344, "X")=0, "", IFERROR(INDEX('Intro &amp; Setup'!$T$17:$T$28, MATCH(INDEX($Q$10:$AB$10, $AC1344, MATCH("X", $Q1344:$AB1344, 0)), 'Intro &amp; Setup'!$AA$17:$AA$28, 0)), ""))</f>
        <v/>
      </c>
      <c r="AG1344" s="84" t="str">
        <f t="shared" si="197"/>
        <v/>
      </c>
      <c r="AI1344" s="36">
        <f t="shared" si="198"/>
        <v>0</v>
      </c>
      <c r="AK1344" s="36" t="str">
        <f t="shared" si="199"/>
        <v/>
      </c>
    </row>
    <row r="1345" spans="1:37" x14ac:dyDescent="0.25">
      <c r="A1345" s="34"/>
      <c r="B1345" s="55"/>
      <c r="C1345" s="56"/>
      <c r="D1345" s="56"/>
      <c r="E1345" s="56"/>
      <c r="F1345" s="56"/>
      <c r="G1345" s="57"/>
      <c r="H1345" s="57"/>
      <c r="I1345" s="58"/>
      <c r="J1345" s="34"/>
      <c r="L1345" s="36" t="str">
        <f>IF($B1345="", "", IFERROR(FIND(Campaigns!$Q$4, $B1345), ""))</f>
        <v/>
      </c>
      <c r="M1345" s="73" t="str">
        <f t="shared" si="194"/>
        <v/>
      </c>
      <c r="N1345" s="74" t="str">
        <f t="shared" si="195"/>
        <v/>
      </c>
      <c r="O1345" s="22" t="str">
        <f t="shared" si="196"/>
        <v/>
      </c>
      <c r="Q1345" s="20" t="str">
        <f t="shared" ref="Q1345:AB1401" si="202">IFERROR(IF(Q$10="", "", IF(LEFT($O1345, Q$8)=Q$10, "X", "")), "")</f>
        <v/>
      </c>
      <c r="R1345" s="21" t="str">
        <f t="shared" si="201"/>
        <v/>
      </c>
      <c r="S1345" s="21" t="str">
        <f t="shared" si="201"/>
        <v/>
      </c>
      <c r="T1345" s="21" t="str">
        <f t="shared" si="201"/>
        <v/>
      </c>
      <c r="U1345" s="21" t="str">
        <f t="shared" si="201"/>
        <v/>
      </c>
      <c r="V1345" s="21" t="str">
        <f t="shared" si="201"/>
        <v/>
      </c>
      <c r="W1345" s="21" t="str">
        <f t="shared" si="201"/>
        <v/>
      </c>
      <c r="X1345" s="21" t="str">
        <f t="shared" si="201"/>
        <v/>
      </c>
      <c r="Y1345" s="21" t="str">
        <f t="shared" si="201"/>
        <v/>
      </c>
      <c r="Z1345" s="21" t="str">
        <f t="shared" si="201"/>
        <v/>
      </c>
      <c r="AA1345" s="21" t="str">
        <f t="shared" si="201"/>
        <v/>
      </c>
      <c r="AB1345" s="38" t="str">
        <f t="shared" si="201"/>
        <v/>
      </c>
      <c r="AD1345" s="36" t="str">
        <f>IF($N1345="", "", IFERROR(INDEX(Campaigns!$D$11:$D$380, MATCH($N1345, Campaigns!$E$11:$E$380, 0)), ""))</f>
        <v/>
      </c>
      <c r="AE1345" s="38" t="str">
        <f>IF(COUNTIF($Q1345:$AB1345, "X")=0, "", IFERROR(INDEX('Intro &amp; Setup'!$T$17:$T$28, MATCH(INDEX($Q$10:$AB$10, $AC1345, MATCH("X", $Q1345:$AB1345, 0)), 'Intro &amp; Setup'!$AA$17:$AA$28, 0)), ""))</f>
        <v/>
      </c>
      <c r="AG1345" s="84" t="str">
        <f t="shared" si="197"/>
        <v/>
      </c>
      <c r="AI1345" s="36">
        <f t="shared" si="198"/>
        <v>0</v>
      </c>
      <c r="AK1345" s="36" t="str">
        <f t="shared" si="199"/>
        <v/>
      </c>
    </row>
    <row r="1346" spans="1:37" x14ac:dyDescent="0.25">
      <c r="A1346" s="34"/>
      <c r="B1346" s="55"/>
      <c r="C1346" s="56"/>
      <c r="D1346" s="56"/>
      <c r="E1346" s="56"/>
      <c r="F1346" s="56"/>
      <c r="G1346" s="57"/>
      <c r="H1346" s="57"/>
      <c r="I1346" s="58"/>
      <c r="J1346" s="34"/>
      <c r="L1346" s="36" t="str">
        <f>IF($B1346="", "", IFERROR(FIND(Campaigns!$Q$4, $B1346), ""))</f>
        <v/>
      </c>
      <c r="M1346" s="73" t="str">
        <f t="shared" si="194"/>
        <v/>
      </c>
      <c r="N1346" s="74" t="str">
        <f t="shared" si="195"/>
        <v/>
      </c>
      <c r="O1346" s="22" t="str">
        <f t="shared" si="196"/>
        <v/>
      </c>
      <c r="Q1346" s="20" t="str">
        <f t="shared" si="202"/>
        <v/>
      </c>
      <c r="R1346" s="21" t="str">
        <f t="shared" si="201"/>
        <v/>
      </c>
      <c r="S1346" s="21" t="str">
        <f t="shared" si="201"/>
        <v/>
      </c>
      <c r="T1346" s="21" t="str">
        <f t="shared" si="201"/>
        <v/>
      </c>
      <c r="U1346" s="21" t="str">
        <f t="shared" si="201"/>
        <v/>
      </c>
      <c r="V1346" s="21" t="str">
        <f t="shared" si="201"/>
        <v/>
      </c>
      <c r="W1346" s="21" t="str">
        <f t="shared" si="201"/>
        <v/>
      </c>
      <c r="X1346" s="21" t="str">
        <f t="shared" si="201"/>
        <v/>
      </c>
      <c r="Y1346" s="21" t="str">
        <f t="shared" si="201"/>
        <v/>
      </c>
      <c r="Z1346" s="21" t="str">
        <f t="shared" si="201"/>
        <v/>
      </c>
      <c r="AA1346" s="21" t="str">
        <f t="shared" si="201"/>
        <v/>
      </c>
      <c r="AB1346" s="38" t="str">
        <f t="shared" si="201"/>
        <v/>
      </c>
      <c r="AD1346" s="36" t="str">
        <f>IF($N1346="", "", IFERROR(INDEX(Campaigns!$D$11:$D$380, MATCH($N1346, Campaigns!$E$11:$E$380, 0)), ""))</f>
        <v/>
      </c>
      <c r="AE1346" s="38" t="str">
        <f>IF(COUNTIF($Q1346:$AB1346, "X")=0, "", IFERROR(INDEX('Intro &amp; Setup'!$T$17:$T$28, MATCH(INDEX($Q$10:$AB$10, $AC1346, MATCH("X", $Q1346:$AB1346, 0)), 'Intro &amp; Setup'!$AA$17:$AA$28, 0)), ""))</f>
        <v/>
      </c>
      <c r="AG1346" s="84" t="str">
        <f t="shared" si="197"/>
        <v/>
      </c>
      <c r="AI1346" s="36">
        <f t="shared" si="198"/>
        <v>0</v>
      </c>
      <c r="AK1346" s="36" t="str">
        <f t="shared" si="199"/>
        <v/>
      </c>
    </row>
    <row r="1347" spans="1:37" x14ac:dyDescent="0.25">
      <c r="A1347" s="34"/>
      <c r="B1347" s="55"/>
      <c r="C1347" s="56"/>
      <c r="D1347" s="56"/>
      <c r="E1347" s="56"/>
      <c r="F1347" s="56"/>
      <c r="G1347" s="57"/>
      <c r="H1347" s="57"/>
      <c r="I1347" s="58"/>
      <c r="J1347" s="34"/>
      <c r="L1347" s="36" t="str">
        <f>IF($B1347="", "", IFERROR(FIND(Campaigns!$Q$4, $B1347), ""))</f>
        <v/>
      </c>
      <c r="M1347" s="73" t="str">
        <f t="shared" si="194"/>
        <v/>
      </c>
      <c r="N1347" s="74" t="str">
        <f t="shared" si="195"/>
        <v/>
      </c>
      <c r="O1347" s="22" t="str">
        <f t="shared" si="196"/>
        <v/>
      </c>
      <c r="Q1347" s="20" t="str">
        <f t="shared" si="202"/>
        <v/>
      </c>
      <c r="R1347" s="21" t="str">
        <f t="shared" si="201"/>
        <v/>
      </c>
      <c r="S1347" s="21" t="str">
        <f t="shared" si="201"/>
        <v/>
      </c>
      <c r="T1347" s="21" t="str">
        <f t="shared" si="201"/>
        <v/>
      </c>
      <c r="U1347" s="21" t="str">
        <f t="shared" si="201"/>
        <v/>
      </c>
      <c r="V1347" s="21" t="str">
        <f t="shared" si="201"/>
        <v/>
      </c>
      <c r="W1347" s="21" t="str">
        <f t="shared" si="201"/>
        <v/>
      </c>
      <c r="X1347" s="21" t="str">
        <f t="shared" si="201"/>
        <v/>
      </c>
      <c r="Y1347" s="21" t="str">
        <f t="shared" si="201"/>
        <v/>
      </c>
      <c r="Z1347" s="21" t="str">
        <f t="shared" si="201"/>
        <v/>
      </c>
      <c r="AA1347" s="21" t="str">
        <f t="shared" si="201"/>
        <v/>
      </c>
      <c r="AB1347" s="38" t="str">
        <f t="shared" si="201"/>
        <v/>
      </c>
      <c r="AD1347" s="36" t="str">
        <f>IF($N1347="", "", IFERROR(INDEX(Campaigns!$D$11:$D$380, MATCH($N1347, Campaigns!$E$11:$E$380, 0)), ""))</f>
        <v/>
      </c>
      <c r="AE1347" s="38" t="str">
        <f>IF(COUNTIF($Q1347:$AB1347, "X")=0, "", IFERROR(INDEX('Intro &amp; Setup'!$T$17:$T$28, MATCH(INDEX($Q$10:$AB$10, $AC1347, MATCH("X", $Q1347:$AB1347, 0)), 'Intro &amp; Setup'!$AA$17:$AA$28, 0)), ""))</f>
        <v/>
      </c>
      <c r="AG1347" s="84" t="str">
        <f t="shared" si="197"/>
        <v/>
      </c>
      <c r="AI1347" s="36">
        <f t="shared" si="198"/>
        <v>0</v>
      </c>
      <c r="AK1347" s="36" t="str">
        <f t="shared" si="199"/>
        <v/>
      </c>
    </row>
    <row r="1348" spans="1:37" x14ac:dyDescent="0.25">
      <c r="A1348" s="34"/>
      <c r="B1348" s="55"/>
      <c r="C1348" s="56"/>
      <c r="D1348" s="56"/>
      <c r="E1348" s="56"/>
      <c r="F1348" s="56"/>
      <c r="G1348" s="57"/>
      <c r="H1348" s="57"/>
      <c r="I1348" s="58"/>
      <c r="J1348" s="34"/>
      <c r="L1348" s="36" t="str">
        <f>IF($B1348="", "", IFERROR(FIND(Campaigns!$Q$4, $B1348), ""))</f>
        <v/>
      </c>
      <c r="M1348" s="73" t="str">
        <f t="shared" si="194"/>
        <v/>
      </c>
      <c r="N1348" s="74" t="str">
        <f t="shared" si="195"/>
        <v/>
      </c>
      <c r="O1348" s="22" t="str">
        <f t="shared" si="196"/>
        <v/>
      </c>
      <c r="Q1348" s="20" t="str">
        <f t="shared" si="202"/>
        <v/>
      </c>
      <c r="R1348" s="21" t="str">
        <f t="shared" si="201"/>
        <v/>
      </c>
      <c r="S1348" s="21" t="str">
        <f t="shared" si="201"/>
        <v/>
      </c>
      <c r="T1348" s="21" t="str">
        <f t="shared" si="201"/>
        <v/>
      </c>
      <c r="U1348" s="21" t="str">
        <f t="shared" si="201"/>
        <v/>
      </c>
      <c r="V1348" s="21" t="str">
        <f t="shared" si="201"/>
        <v/>
      </c>
      <c r="W1348" s="21" t="str">
        <f t="shared" si="201"/>
        <v/>
      </c>
      <c r="X1348" s="21" t="str">
        <f t="shared" si="201"/>
        <v/>
      </c>
      <c r="Y1348" s="21" t="str">
        <f t="shared" si="201"/>
        <v/>
      </c>
      <c r="Z1348" s="21" t="str">
        <f t="shared" si="201"/>
        <v/>
      </c>
      <c r="AA1348" s="21" t="str">
        <f t="shared" si="201"/>
        <v/>
      </c>
      <c r="AB1348" s="38" t="str">
        <f t="shared" si="201"/>
        <v/>
      </c>
      <c r="AD1348" s="36" t="str">
        <f>IF($N1348="", "", IFERROR(INDEX(Campaigns!$D$11:$D$380, MATCH($N1348, Campaigns!$E$11:$E$380, 0)), ""))</f>
        <v/>
      </c>
      <c r="AE1348" s="38" t="str">
        <f>IF(COUNTIF($Q1348:$AB1348, "X")=0, "", IFERROR(INDEX('Intro &amp; Setup'!$T$17:$T$28, MATCH(INDEX($Q$10:$AB$10, $AC1348, MATCH("X", $Q1348:$AB1348, 0)), 'Intro &amp; Setup'!$AA$17:$AA$28, 0)), ""))</f>
        <v/>
      </c>
      <c r="AG1348" s="84" t="str">
        <f t="shared" si="197"/>
        <v/>
      </c>
      <c r="AI1348" s="36">
        <f t="shared" si="198"/>
        <v>0</v>
      </c>
      <c r="AK1348" s="36" t="str">
        <f t="shared" si="199"/>
        <v/>
      </c>
    </row>
    <row r="1349" spans="1:37" x14ac:dyDescent="0.25">
      <c r="A1349" s="34"/>
      <c r="B1349" s="55"/>
      <c r="C1349" s="56"/>
      <c r="D1349" s="56"/>
      <c r="E1349" s="56"/>
      <c r="F1349" s="56"/>
      <c r="G1349" s="57"/>
      <c r="H1349" s="57"/>
      <c r="I1349" s="58"/>
      <c r="J1349" s="34"/>
      <c r="L1349" s="36" t="str">
        <f>IF($B1349="", "", IFERROR(FIND(Campaigns!$Q$4, $B1349), ""))</f>
        <v/>
      </c>
      <c r="M1349" s="73" t="str">
        <f t="shared" si="194"/>
        <v/>
      </c>
      <c r="N1349" s="74" t="str">
        <f t="shared" si="195"/>
        <v/>
      </c>
      <c r="O1349" s="22" t="str">
        <f t="shared" si="196"/>
        <v/>
      </c>
      <c r="Q1349" s="20" t="str">
        <f t="shared" si="202"/>
        <v/>
      </c>
      <c r="R1349" s="21" t="str">
        <f t="shared" si="201"/>
        <v/>
      </c>
      <c r="S1349" s="21" t="str">
        <f t="shared" si="201"/>
        <v/>
      </c>
      <c r="T1349" s="21" t="str">
        <f t="shared" si="201"/>
        <v/>
      </c>
      <c r="U1349" s="21" t="str">
        <f t="shared" si="201"/>
        <v/>
      </c>
      <c r="V1349" s="21" t="str">
        <f t="shared" si="201"/>
        <v/>
      </c>
      <c r="W1349" s="21" t="str">
        <f t="shared" si="201"/>
        <v/>
      </c>
      <c r="X1349" s="21" t="str">
        <f t="shared" si="201"/>
        <v/>
      </c>
      <c r="Y1349" s="21" t="str">
        <f t="shared" si="201"/>
        <v/>
      </c>
      <c r="Z1349" s="21" t="str">
        <f t="shared" si="201"/>
        <v/>
      </c>
      <c r="AA1349" s="21" t="str">
        <f t="shared" si="201"/>
        <v/>
      </c>
      <c r="AB1349" s="38" t="str">
        <f t="shared" si="201"/>
        <v/>
      </c>
      <c r="AD1349" s="36" t="str">
        <f>IF($N1349="", "", IFERROR(INDEX(Campaigns!$D$11:$D$380, MATCH($N1349, Campaigns!$E$11:$E$380, 0)), ""))</f>
        <v/>
      </c>
      <c r="AE1349" s="38" t="str">
        <f>IF(COUNTIF($Q1349:$AB1349, "X")=0, "", IFERROR(INDEX('Intro &amp; Setup'!$T$17:$T$28, MATCH(INDEX($Q$10:$AB$10, $AC1349, MATCH("X", $Q1349:$AB1349, 0)), 'Intro &amp; Setup'!$AA$17:$AA$28, 0)), ""))</f>
        <v/>
      </c>
      <c r="AG1349" s="84" t="str">
        <f t="shared" si="197"/>
        <v/>
      </c>
      <c r="AI1349" s="36">
        <f t="shared" si="198"/>
        <v>0</v>
      </c>
      <c r="AK1349" s="36" t="str">
        <f t="shared" si="199"/>
        <v/>
      </c>
    </row>
    <row r="1350" spans="1:37" x14ac:dyDescent="0.25">
      <c r="A1350" s="34"/>
      <c r="B1350" s="55"/>
      <c r="C1350" s="56"/>
      <c r="D1350" s="56"/>
      <c r="E1350" s="56"/>
      <c r="F1350" s="56"/>
      <c r="G1350" s="57"/>
      <c r="H1350" s="57"/>
      <c r="I1350" s="58"/>
      <c r="J1350" s="34"/>
      <c r="L1350" s="36" t="str">
        <f>IF($B1350="", "", IFERROR(FIND(Campaigns!$Q$4, $B1350), ""))</f>
        <v/>
      </c>
      <c r="M1350" s="73" t="str">
        <f t="shared" si="194"/>
        <v/>
      </c>
      <c r="N1350" s="74" t="str">
        <f t="shared" si="195"/>
        <v/>
      </c>
      <c r="O1350" s="22" t="str">
        <f t="shared" si="196"/>
        <v/>
      </c>
      <c r="Q1350" s="20" t="str">
        <f t="shared" si="202"/>
        <v/>
      </c>
      <c r="R1350" s="21" t="str">
        <f t="shared" si="201"/>
        <v/>
      </c>
      <c r="S1350" s="21" t="str">
        <f t="shared" si="201"/>
        <v/>
      </c>
      <c r="T1350" s="21" t="str">
        <f t="shared" si="201"/>
        <v/>
      </c>
      <c r="U1350" s="21" t="str">
        <f t="shared" si="201"/>
        <v/>
      </c>
      <c r="V1350" s="21" t="str">
        <f t="shared" si="201"/>
        <v/>
      </c>
      <c r="W1350" s="21" t="str">
        <f t="shared" si="201"/>
        <v/>
      </c>
      <c r="X1350" s="21" t="str">
        <f t="shared" si="201"/>
        <v/>
      </c>
      <c r="Y1350" s="21" t="str">
        <f t="shared" si="201"/>
        <v/>
      </c>
      <c r="Z1350" s="21" t="str">
        <f t="shared" si="201"/>
        <v/>
      </c>
      <c r="AA1350" s="21" t="str">
        <f t="shared" si="201"/>
        <v/>
      </c>
      <c r="AB1350" s="38" t="str">
        <f t="shared" si="201"/>
        <v/>
      </c>
      <c r="AD1350" s="36" t="str">
        <f>IF($N1350="", "", IFERROR(INDEX(Campaigns!$D$11:$D$380, MATCH($N1350, Campaigns!$E$11:$E$380, 0)), ""))</f>
        <v/>
      </c>
      <c r="AE1350" s="38" t="str">
        <f>IF(COUNTIF($Q1350:$AB1350, "X")=0, "", IFERROR(INDEX('Intro &amp; Setup'!$T$17:$T$28, MATCH(INDEX($Q$10:$AB$10, $AC1350, MATCH("X", $Q1350:$AB1350, 0)), 'Intro &amp; Setup'!$AA$17:$AA$28, 0)), ""))</f>
        <v/>
      </c>
      <c r="AG1350" s="84" t="str">
        <f t="shared" si="197"/>
        <v/>
      </c>
      <c r="AI1350" s="36">
        <f t="shared" si="198"/>
        <v>0</v>
      </c>
      <c r="AK1350" s="36" t="str">
        <f t="shared" si="199"/>
        <v/>
      </c>
    </row>
    <row r="1351" spans="1:37" x14ac:dyDescent="0.25">
      <c r="A1351" s="34"/>
      <c r="B1351" s="55"/>
      <c r="C1351" s="56"/>
      <c r="D1351" s="56"/>
      <c r="E1351" s="56"/>
      <c r="F1351" s="56"/>
      <c r="G1351" s="57"/>
      <c r="H1351" s="57"/>
      <c r="I1351" s="58"/>
      <c r="J1351" s="34"/>
      <c r="L1351" s="36" t="str">
        <f>IF($B1351="", "", IFERROR(FIND(Campaigns!$Q$4, $B1351), ""))</f>
        <v/>
      </c>
      <c r="M1351" s="73" t="str">
        <f t="shared" si="194"/>
        <v/>
      </c>
      <c r="N1351" s="74" t="str">
        <f t="shared" si="195"/>
        <v/>
      </c>
      <c r="O1351" s="22" t="str">
        <f t="shared" si="196"/>
        <v/>
      </c>
      <c r="Q1351" s="20" t="str">
        <f t="shared" si="202"/>
        <v/>
      </c>
      <c r="R1351" s="21" t="str">
        <f t="shared" si="201"/>
        <v/>
      </c>
      <c r="S1351" s="21" t="str">
        <f t="shared" si="201"/>
        <v/>
      </c>
      <c r="T1351" s="21" t="str">
        <f t="shared" si="201"/>
        <v/>
      </c>
      <c r="U1351" s="21" t="str">
        <f t="shared" si="201"/>
        <v/>
      </c>
      <c r="V1351" s="21" t="str">
        <f t="shared" si="201"/>
        <v/>
      </c>
      <c r="W1351" s="21" t="str">
        <f t="shared" si="201"/>
        <v/>
      </c>
      <c r="X1351" s="21" t="str">
        <f t="shared" si="201"/>
        <v/>
      </c>
      <c r="Y1351" s="21" t="str">
        <f t="shared" si="201"/>
        <v/>
      </c>
      <c r="Z1351" s="21" t="str">
        <f t="shared" si="201"/>
        <v/>
      </c>
      <c r="AA1351" s="21" t="str">
        <f t="shared" si="201"/>
        <v/>
      </c>
      <c r="AB1351" s="38" t="str">
        <f t="shared" si="201"/>
        <v/>
      </c>
      <c r="AD1351" s="36" t="str">
        <f>IF($N1351="", "", IFERROR(INDEX(Campaigns!$D$11:$D$380, MATCH($N1351, Campaigns!$E$11:$E$380, 0)), ""))</f>
        <v/>
      </c>
      <c r="AE1351" s="38" t="str">
        <f>IF(COUNTIF($Q1351:$AB1351, "X")=0, "", IFERROR(INDEX('Intro &amp; Setup'!$T$17:$T$28, MATCH(INDEX($Q$10:$AB$10, $AC1351, MATCH("X", $Q1351:$AB1351, 0)), 'Intro &amp; Setup'!$AA$17:$AA$28, 0)), ""))</f>
        <v/>
      </c>
      <c r="AG1351" s="84" t="str">
        <f t="shared" si="197"/>
        <v/>
      </c>
      <c r="AI1351" s="36">
        <f t="shared" si="198"/>
        <v>0</v>
      </c>
      <c r="AK1351" s="36" t="str">
        <f t="shared" si="199"/>
        <v/>
      </c>
    </row>
    <row r="1352" spans="1:37" x14ac:dyDescent="0.25">
      <c r="A1352" s="34"/>
      <c r="B1352" s="55"/>
      <c r="C1352" s="56"/>
      <c r="D1352" s="56"/>
      <c r="E1352" s="56"/>
      <c r="F1352" s="56"/>
      <c r="G1352" s="57"/>
      <c r="H1352" s="57"/>
      <c r="I1352" s="58"/>
      <c r="J1352" s="34"/>
      <c r="L1352" s="36" t="str">
        <f>IF($B1352="", "", IFERROR(FIND(Campaigns!$Q$4, $B1352), ""))</f>
        <v/>
      </c>
      <c r="M1352" s="73" t="str">
        <f t="shared" si="194"/>
        <v/>
      </c>
      <c r="N1352" s="74" t="str">
        <f t="shared" si="195"/>
        <v/>
      </c>
      <c r="O1352" s="22" t="str">
        <f t="shared" si="196"/>
        <v/>
      </c>
      <c r="Q1352" s="20" t="str">
        <f t="shared" si="202"/>
        <v/>
      </c>
      <c r="R1352" s="21" t="str">
        <f t="shared" si="201"/>
        <v/>
      </c>
      <c r="S1352" s="21" t="str">
        <f t="shared" si="201"/>
        <v/>
      </c>
      <c r="T1352" s="21" t="str">
        <f t="shared" si="201"/>
        <v/>
      </c>
      <c r="U1352" s="21" t="str">
        <f t="shared" si="201"/>
        <v/>
      </c>
      <c r="V1352" s="21" t="str">
        <f t="shared" si="201"/>
        <v/>
      </c>
      <c r="W1352" s="21" t="str">
        <f t="shared" si="201"/>
        <v/>
      </c>
      <c r="X1352" s="21" t="str">
        <f t="shared" si="201"/>
        <v/>
      </c>
      <c r="Y1352" s="21" t="str">
        <f t="shared" si="201"/>
        <v/>
      </c>
      <c r="Z1352" s="21" t="str">
        <f t="shared" si="201"/>
        <v/>
      </c>
      <c r="AA1352" s="21" t="str">
        <f t="shared" si="201"/>
        <v/>
      </c>
      <c r="AB1352" s="38" t="str">
        <f t="shared" si="201"/>
        <v/>
      </c>
      <c r="AD1352" s="36" t="str">
        <f>IF($N1352="", "", IFERROR(INDEX(Campaigns!$D$11:$D$380, MATCH($N1352, Campaigns!$E$11:$E$380, 0)), ""))</f>
        <v/>
      </c>
      <c r="AE1352" s="38" t="str">
        <f>IF(COUNTIF($Q1352:$AB1352, "X")=0, "", IFERROR(INDEX('Intro &amp; Setup'!$T$17:$T$28, MATCH(INDEX($Q$10:$AB$10, $AC1352, MATCH("X", $Q1352:$AB1352, 0)), 'Intro &amp; Setup'!$AA$17:$AA$28, 0)), ""))</f>
        <v/>
      </c>
      <c r="AG1352" s="84" t="str">
        <f t="shared" si="197"/>
        <v/>
      </c>
      <c r="AI1352" s="36">
        <f t="shared" si="198"/>
        <v>0</v>
      </c>
      <c r="AK1352" s="36" t="str">
        <f t="shared" si="199"/>
        <v/>
      </c>
    </row>
    <row r="1353" spans="1:37" x14ac:dyDescent="0.25">
      <c r="A1353" s="34"/>
      <c r="B1353" s="55"/>
      <c r="C1353" s="56"/>
      <c r="D1353" s="56"/>
      <c r="E1353" s="56"/>
      <c r="F1353" s="56"/>
      <c r="G1353" s="57"/>
      <c r="H1353" s="57"/>
      <c r="I1353" s="58"/>
      <c r="J1353" s="34"/>
      <c r="L1353" s="36" t="str">
        <f>IF($B1353="", "", IFERROR(FIND(Campaigns!$Q$4, $B1353), ""))</f>
        <v/>
      </c>
      <c r="M1353" s="73" t="str">
        <f t="shared" si="194"/>
        <v/>
      </c>
      <c r="N1353" s="74" t="str">
        <f t="shared" si="195"/>
        <v/>
      </c>
      <c r="O1353" s="22" t="str">
        <f t="shared" si="196"/>
        <v/>
      </c>
      <c r="Q1353" s="20" t="str">
        <f t="shared" si="202"/>
        <v/>
      </c>
      <c r="R1353" s="21" t="str">
        <f t="shared" si="201"/>
        <v/>
      </c>
      <c r="S1353" s="21" t="str">
        <f t="shared" si="201"/>
        <v/>
      </c>
      <c r="T1353" s="21" t="str">
        <f t="shared" si="201"/>
        <v/>
      </c>
      <c r="U1353" s="21" t="str">
        <f t="shared" si="201"/>
        <v/>
      </c>
      <c r="V1353" s="21" t="str">
        <f t="shared" si="201"/>
        <v/>
      </c>
      <c r="W1353" s="21" t="str">
        <f t="shared" si="201"/>
        <v/>
      </c>
      <c r="X1353" s="21" t="str">
        <f t="shared" si="201"/>
        <v/>
      </c>
      <c r="Y1353" s="21" t="str">
        <f t="shared" si="201"/>
        <v/>
      </c>
      <c r="Z1353" s="21" t="str">
        <f t="shared" si="201"/>
        <v/>
      </c>
      <c r="AA1353" s="21" t="str">
        <f t="shared" si="201"/>
        <v/>
      </c>
      <c r="AB1353" s="38" t="str">
        <f t="shared" si="201"/>
        <v/>
      </c>
      <c r="AD1353" s="36" t="str">
        <f>IF($N1353="", "", IFERROR(INDEX(Campaigns!$D$11:$D$380, MATCH($N1353, Campaigns!$E$11:$E$380, 0)), ""))</f>
        <v/>
      </c>
      <c r="AE1353" s="38" t="str">
        <f>IF(COUNTIF($Q1353:$AB1353, "X")=0, "", IFERROR(INDEX('Intro &amp; Setup'!$T$17:$T$28, MATCH(INDEX($Q$10:$AB$10, $AC1353, MATCH("X", $Q1353:$AB1353, 0)), 'Intro &amp; Setup'!$AA$17:$AA$28, 0)), ""))</f>
        <v/>
      </c>
      <c r="AG1353" s="84" t="str">
        <f t="shared" si="197"/>
        <v/>
      </c>
      <c r="AI1353" s="36">
        <f t="shared" si="198"/>
        <v>0</v>
      </c>
      <c r="AK1353" s="36" t="str">
        <f t="shared" si="199"/>
        <v/>
      </c>
    </row>
    <row r="1354" spans="1:37" x14ac:dyDescent="0.25">
      <c r="A1354" s="34"/>
      <c r="B1354" s="55"/>
      <c r="C1354" s="56"/>
      <c r="D1354" s="56"/>
      <c r="E1354" s="56"/>
      <c r="F1354" s="56"/>
      <c r="G1354" s="57"/>
      <c r="H1354" s="57"/>
      <c r="I1354" s="58"/>
      <c r="J1354" s="34"/>
      <c r="L1354" s="36" t="str">
        <f>IF($B1354="", "", IFERROR(FIND(Campaigns!$Q$4, $B1354), ""))</f>
        <v/>
      </c>
      <c r="M1354" s="73" t="str">
        <f t="shared" si="194"/>
        <v/>
      </c>
      <c r="N1354" s="74" t="str">
        <f t="shared" si="195"/>
        <v/>
      </c>
      <c r="O1354" s="22" t="str">
        <f t="shared" si="196"/>
        <v/>
      </c>
      <c r="Q1354" s="20" t="str">
        <f t="shared" si="202"/>
        <v/>
      </c>
      <c r="R1354" s="21" t="str">
        <f t="shared" si="201"/>
        <v/>
      </c>
      <c r="S1354" s="21" t="str">
        <f t="shared" si="201"/>
        <v/>
      </c>
      <c r="T1354" s="21" t="str">
        <f t="shared" si="201"/>
        <v/>
      </c>
      <c r="U1354" s="21" t="str">
        <f t="shared" si="201"/>
        <v/>
      </c>
      <c r="V1354" s="21" t="str">
        <f t="shared" si="201"/>
        <v/>
      </c>
      <c r="W1354" s="21" t="str">
        <f t="shared" si="201"/>
        <v/>
      </c>
      <c r="X1354" s="21" t="str">
        <f t="shared" si="201"/>
        <v/>
      </c>
      <c r="Y1354" s="21" t="str">
        <f t="shared" si="201"/>
        <v/>
      </c>
      <c r="Z1354" s="21" t="str">
        <f t="shared" si="201"/>
        <v/>
      </c>
      <c r="AA1354" s="21" t="str">
        <f t="shared" si="201"/>
        <v/>
      </c>
      <c r="AB1354" s="38" t="str">
        <f t="shared" si="201"/>
        <v/>
      </c>
      <c r="AD1354" s="36" t="str">
        <f>IF($N1354="", "", IFERROR(INDEX(Campaigns!$D$11:$D$380, MATCH($N1354, Campaigns!$E$11:$E$380, 0)), ""))</f>
        <v/>
      </c>
      <c r="AE1354" s="38" t="str">
        <f>IF(COUNTIF($Q1354:$AB1354, "X")=0, "", IFERROR(INDEX('Intro &amp; Setup'!$T$17:$T$28, MATCH(INDEX($Q$10:$AB$10, $AC1354, MATCH("X", $Q1354:$AB1354, 0)), 'Intro &amp; Setup'!$AA$17:$AA$28, 0)), ""))</f>
        <v/>
      </c>
      <c r="AG1354" s="84" t="str">
        <f t="shared" si="197"/>
        <v/>
      </c>
      <c r="AI1354" s="36">
        <f t="shared" si="198"/>
        <v>0</v>
      </c>
      <c r="AK1354" s="36" t="str">
        <f t="shared" si="199"/>
        <v/>
      </c>
    </row>
    <row r="1355" spans="1:37" x14ac:dyDescent="0.25">
      <c r="A1355" s="34"/>
      <c r="B1355" s="55"/>
      <c r="C1355" s="56"/>
      <c r="D1355" s="56"/>
      <c r="E1355" s="56"/>
      <c r="F1355" s="56"/>
      <c r="G1355" s="57"/>
      <c r="H1355" s="57"/>
      <c r="I1355" s="58"/>
      <c r="J1355" s="34"/>
      <c r="L1355" s="36" t="str">
        <f>IF($B1355="", "", IFERROR(FIND(Campaigns!$Q$4, $B1355), ""))</f>
        <v/>
      </c>
      <c r="M1355" s="73" t="str">
        <f t="shared" si="194"/>
        <v/>
      </c>
      <c r="N1355" s="74" t="str">
        <f t="shared" si="195"/>
        <v/>
      </c>
      <c r="O1355" s="22" t="str">
        <f t="shared" si="196"/>
        <v/>
      </c>
      <c r="Q1355" s="20" t="str">
        <f t="shared" si="202"/>
        <v/>
      </c>
      <c r="R1355" s="21" t="str">
        <f t="shared" si="201"/>
        <v/>
      </c>
      <c r="S1355" s="21" t="str">
        <f t="shared" si="201"/>
        <v/>
      </c>
      <c r="T1355" s="21" t="str">
        <f t="shared" si="201"/>
        <v/>
      </c>
      <c r="U1355" s="21" t="str">
        <f t="shared" si="201"/>
        <v/>
      </c>
      <c r="V1355" s="21" t="str">
        <f t="shared" si="201"/>
        <v/>
      </c>
      <c r="W1355" s="21" t="str">
        <f t="shared" si="201"/>
        <v/>
      </c>
      <c r="X1355" s="21" t="str">
        <f t="shared" si="201"/>
        <v/>
      </c>
      <c r="Y1355" s="21" t="str">
        <f t="shared" si="201"/>
        <v/>
      </c>
      <c r="Z1355" s="21" t="str">
        <f t="shared" si="201"/>
        <v/>
      </c>
      <c r="AA1355" s="21" t="str">
        <f t="shared" si="201"/>
        <v/>
      </c>
      <c r="AB1355" s="38" t="str">
        <f t="shared" si="201"/>
        <v/>
      </c>
      <c r="AD1355" s="36" t="str">
        <f>IF($N1355="", "", IFERROR(INDEX(Campaigns!$D$11:$D$380, MATCH($N1355, Campaigns!$E$11:$E$380, 0)), ""))</f>
        <v/>
      </c>
      <c r="AE1355" s="38" t="str">
        <f>IF(COUNTIF($Q1355:$AB1355, "X")=0, "", IFERROR(INDEX('Intro &amp; Setup'!$T$17:$T$28, MATCH(INDEX($Q$10:$AB$10, $AC1355, MATCH("X", $Q1355:$AB1355, 0)), 'Intro &amp; Setup'!$AA$17:$AA$28, 0)), ""))</f>
        <v/>
      </c>
      <c r="AG1355" s="84" t="str">
        <f t="shared" si="197"/>
        <v/>
      </c>
      <c r="AI1355" s="36">
        <f t="shared" si="198"/>
        <v>0</v>
      </c>
      <c r="AK1355" s="36" t="str">
        <f t="shared" si="199"/>
        <v/>
      </c>
    </row>
    <row r="1356" spans="1:37" x14ac:dyDescent="0.25">
      <c r="A1356" s="34"/>
      <c r="B1356" s="55"/>
      <c r="C1356" s="56"/>
      <c r="D1356" s="56"/>
      <c r="E1356" s="56"/>
      <c r="F1356" s="56"/>
      <c r="G1356" s="57"/>
      <c r="H1356" s="57"/>
      <c r="I1356" s="58"/>
      <c r="J1356" s="34"/>
      <c r="L1356" s="36" t="str">
        <f>IF($B1356="", "", IFERROR(FIND(Campaigns!$Q$4, $B1356), ""))</f>
        <v/>
      </c>
      <c r="M1356" s="73" t="str">
        <f t="shared" ref="M1356:M1419" si="203">IFERROR(REPLACE($B1356, 1, $L1356+$L$9-1, ""), "")</f>
        <v/>
      </c>
      <c r="N1356" s="74" t="str">
        <f t="shared" ref="N1356:N1419" si="204">IFERROR(LEFT($M1356, FIND("-", $M1356)-1), "")</f>
        <v/>
      </c>
      <c r="O1356" s="22" t="str">
        <f t="shared" ref="O1356:O1419" si="205">IFERROR(REPLACE($M1356, 1, FIND("-", $M1356), ""), "")</f>
        <v/>
      </c>
      <c r="Q1356" s="20" t="str">
        <f t="shared" si="202"/>
        <v/>
      </c>
      <c r="R1356" s="21" t="str">
        <f t="shared" si="201"/>
        <v/>
      </c>
      <c r="S1356" s="21" t="str">
        <f t="shared" si="201"/>
        <v/>
      </c>
      <c r="T1356" s="21" t="str">
        <f t="shared" si="201"/>
        <v/>
      </c>
      <c r="U1356" s="21" t="str">
        <f t="shared" si="201"/>
        <v/>
      </c>
      <c r="V1356" s="21" t="str">
        <f t="shared" si="201"/>
        <v/>
      </c>
      <c r="W1356" s="21" t="str">
        <f t="shared" si="201"/>
        <v/>
      </c>
      <c r="X1356" s="21" t="str">
        <f t="shared" si="201"/>
        <v/>
      </c>
      <c r="Y1356" s="21" t="str">
        <f t="shared" si="201"/>
        <v/>
      </c>
      <c r="Z1356" s="21" t="str">
        <f t="shared" si="201"/>
        <v/>
      </c>
      <c r="AA1356" s="21" t="str">
        <f t="shared" si="201"/>
        <v/>
      </c>
      <c r="AB1356" s="38" t="str">
        <f t="shared" si="201"/>
        <v/>
      </c>
      <c r="AD1356" s="36" t="str">
        <f>IF($N1356="", "", IFERROR(INDEX(Campaigns!$D$11:$D$380, MATCH($N1356, Campaigns!$E$11:$E$380, 0)), ""))</f>
        <v/>
      </c>
      <c r="AE1356" s="38" t="str">
        <f>IF(COUNTIF($Q1356:$AB1356, "X")=0, "", IFERROR(INDEX('Intro &amp; Setup'!$T$17:$T$28, MATCH(INDEX($Q$10:$AB$10, $AC1356, MATCH("X", $Q1356:$AB1356, 0)), 'Intro &amp; Setup'!$AA$17:$AA$28, 0)), ""))</f>
        <v/>
      </c>
      <c r="AG1356" s="84" t="str">
        <f t="shared" ref="AG1356:AG1419" si="206">IF(OR($AD1356="", $AE1356=""), "", _xlfn.CONCAT($AD1356, "-", $AE1356))</f>
        <v/>
      </c>
      <c r="AI1356" s="36">
        <f t="shared" ref="AI1356:AI1419" si="207">IF($AI$4=$AI$6, $C1356, IF($AI$4=$AI$7, $D1356, IF($AI$4=$AI$8, $F1356, "")))</f>
        <v>0</v>
      </c>
      <c r="AK1356" s="36" t="str">
        <f t="shared" ref="AK1356:AK1419" si="208">IF($AG1356="", "", "X")</f>
        <v/>
      </c>
    </row>
    <row r="1357" spans="1:37" x14ac:dyDescent="0.25">
      <c r="A1357" s="34"/>
      <c r="B1357" s="55"/>
      <c r="C1357" s="56"/>
      <c r="D1357" s="56"/>
      <c r="E1357" s="56"/>
      <c r="F1357" s="56"/>
      <c r="G1357" s="57"/>
      <c r="H1357" s="57"/>
      <c r="I1357" s="58"/>
      <c r="J1357" s="34"/>
      <c r="L1357" s="36" t="str">
        <f>IF($B1357="", "", IFERROR(FIND(Campaigns!$Q$4, $B1357), ""))</f>
        <v/>
      </c>
      <c r="M1357" s="73" t="str">
        <f t="shared" si="203"/>
        <v/>
      </c>
      <c r="N1357" s="74" t="str">
        <f t="shared" si="204"/>
        <v/>
      </c>
      <c r="O1357" s="22" t="str">
        <f t="shared" si="205"/>
        <v/>
      </c>
      <c r="Q1357" s="20" t="str">
        <f t="shared" si="202"/>
        <v/>
      </c>
      <c r="R1357" s="21" t="str">
        <f t="shared" si="201"/>
        <v/>
      </c>
      <c r="S1357" s="21" t="str">
        <f t="shared" si="201"/>
        <v/>
      </c>
      <c r="T1357" s="21" t="str">
        <f t="shared" si="201"/>
        <v/>
      </c>
      <c r="U1357" s="21" t="str">
        <f t="shared" si="201"/>
        <v/>
      </c>
      <c r="V1357" s="21" t="str">
        <f t="shared" si="201"/>
        <v/>
      </c>
      <c r="W1357" s="21" t="str">
        <f t="shared" si="201"/>
        <v/>
      </c>
      <c r="X1357" s="21" t="str">
        <f t="shared" si="201"/>
        <v/>
      </c>
      <c r="Y1357" s="21" t="str">
        <f t="shared" si="201"/>
        <v/>
      </c>
      <c r="Z1357" s="21" t="str">
        <f t="shared" si="201"/>
        <v/>
      </c>
      <c r="AA1357" s="21" t="str">
        <f t="shared" si="201"/>
        <v/>
      </c>
      <c r="AB1357" s="38" t="str">
        <f t="shared" si="201"/>
        <v/>
      </c>
      <c r="AD1357" s="36" t="str">
        <f>IF($N1357="", "", IFERROR(INDEX(Campaigns!$D$11:$D$380, MATCH($N1357, Campaigns!$E$11:$E$380, 0)), ""))</f>
        <v/>
      </c>
      <c r="AE1357" s="38" t="str">
        <f>IF(COUNTIF($Q1357:$AB1357, "X")=0, "", IFERROR(INDEX('Intro &amp; Setup'!$T$17:$T$28, MATCH(INDEX($Q$10:$AB$10, $AC1357, MATCH("X", $Q1357:$AB1357, 0)), 'Intro &amp; Setup'!$AA$17:$AA$28, 0)), ""))</f>
        <v/>
      </c>
      <c r="AG1357" s="84" t="str">
        <f t="shared" si="206"/>
        <v/>
      </c>
      <c r="AI1357" s="36">
        <f t="shared" si="207"/>
        <v>0</v>
      </c>
      <c r="AK1357" s="36" t="str">
        <f t="shared" si="208"/>
        <v/>
      </c>
    </row>
    <row r="1358" spans="1:37" x14ac:dyDescent="0.25">
      <c r="A1358" s="34"/>
      <c r="B1358" s="55"/>
      <c r="C1358" s="56"/>
      <c r="D1358" s="56"/>
      <c r="E1358" s="56"/>
      <c r="F1358" s="56"/>
      <c r="G1358" s="57"/>
      <c r="H1358" s="57"/>
      <c r="I1358" s="58"/>
      <c r="J1358" s="34"/>
      <c r="L1358" s="36" t="str">
        <f>IF($B1358="", "", IFERROR(FIND(Campaigns!$Q$4, $B1358), ""))</f>
        <v/>
      </c>
      <c r="M1358" s="73" t="str">
        <f t="shared" si="203"/>
        <v/>
      </c>
      <c r="N1358" s="74" t="str">
        <f t="shared" si="204"/>
        <v/>
      </c>
      <c r="O1358" s="22" t="str">
        <f t="shared" si="205"/>
        <v/>
      </c>
      <c r="Q1358" s="20" t="str">
        <f t="shared" si="202"/>
        <v/>
      </c>
      <c r="R1358" s="21" t="str">
        <f t="shared" si="201"/>
        <v/>
      </c>
      <c r="S1358" s="21" t="str">
        <f t="shared" si="201"/>
        <v/>
      </c>
      <c r="T1358" s="21" t="str">
        <f t="shared" si="201"/>
        <v/>
      </c>
      <c r="U1358" s="21" t="str">
        <f t="shared" si="201"/>
        <v/>
      </c>
      <c r="V1358" s="21" t="str">
        <f t="shared" si="201"/>
        <v/>
      </c>
      <c r="W1358" s="21" t="str">
        <f t="shared" si="201"/>
        <v/>
      </c>
      <c r="X1358" s="21" t="str">
        <f t="shared" si="201"/>
        <v/>
      </c>
      <c r="Y1358" s="21" t="str">
        <f t="shared" si="201"/>
        <v/>
      </c>
      <c r="Z1358" s="21" t="str">
        <f t="shared" si="201"/>
        <v/>
      </c>
      <c r="AA1358" s="21" t="str">
        <f t="shared" si="201"/>
        <v/>
      </c>
      <c r="AB1358" s="38" t="str">
        <f t="shared" si="201"/>
        <v/>
      </c>
      <c r="AD1358" s="36" t="str">
        <f>IF($N1358="", "", IFERROR(INDEX(Campaigns!$D$11:$D$380, MATCH($N1358, Campaigns!$E$11:$E$380, 0)), ""))</f>
        <v/>
      </c>
      <c r="AE1358" s="38" t="str">
        <f>IF(COUNTIF($Q1358:$AB1358, "X")=0, "", IFERROR(INDEX('Intro &amp; Setup'!$T$17:$T$28, MATCH(INDEX($Q$10:$AB$10, $AC1358, MATCH("X", $Q1358:$AB1358, 0)), 'Intro &amp; Setup'!$AA$17:$AA$28, 0)), ""))</f>
        <v/>
      </c>
      <c r="AG1358" s="84" t="str">
        <f t="shared" si="206"/>
        <v/>
      </c>
      <c r="AI1358" s="36">
        <f t="shared" si="207"/>
        <v>0</v>
      </c>
      <c r="AK1358" s="36" t="str">
        <f t="shared" si="208"/>
        <v/>
      </c>
    </row>
    <row r="1359" spans="1:37" x14ac:dyDescent="0.25">
      <c r="A1359" s="34"/>
      <c r="B1359" s="55"/>
      <c r="C1359" s="56"/>
      <c r="D1359" s="56"/>
      <c r="E1359" s="56"/>
      <c r="F1359" s="56"/>
      <c r="G1359" s="57"/>
      <c r="H1359" s="57"/>
      <c r="I1359" s="58"/>
      <c r="J1359" s="34"/>
      <c r="L1359" s="36" t="str">
        <f>IF($B1359="", "", IFERROR(FIND(Campaigns!$Q$4, $B1359), ""))</f>
        <v/>
      </c>
      <c r="M1359" s="73" t="str">
        <f t="shared" si="203"/>
        <v/>
      </c>
      <c r="N1359" s="74" t="str">
        <f t="shared" si="204"/>
        <v/>
      </c>
      <c r="O1359" s="22" t="str">
        <f t="shared" si="205"/>
        <v/>
      </c>
      <c r="Q1359" s="20" t="str">
        <f t="shared" si="202"/>
        <v/>
      </c>
      <c r="R1359" s="21" t="str">
        <f t="shared" si="201"/>
        <v/>
      </c>
      <c r="S1359" s="21" t="str">
        <f t="shared" si="201"/>
        <v/>
      </c>
      <c r="T1359" s="21" t="str">
        <f t="shared" si="201"/>
        <v/>
      </c>
      <c r="U1359" s="21" t="str">
        <f t="shared" si="201"/>
        <v/>
      </c>
      <c r="V1359" s="21" t="str">
        <f t="shared" si="201"/>
        <v/>
      </c>
      <c r="W1359" s="21" t="str">
        <f t="shared" si="201"/>
        <v/>
      </c>
      <c r="X1359" s="21" t="str">
        <f t="shared" si="201"/>
        <v/>
      </c>
      <c r="Y1359" s="21" t="str">
        <f t="shared" si="201"/>
        <v/>
      </c>
      <c r="Z1359" s="21" t="str">
        <f t="shared" si="201"/>
        <v/>
      </c>
      <c r="AA1359" s="21" t="str">
        <f t="shared" si="201"/>
        <v/>
      </c>
      <c r="AB1359" s="38" t="str">
        <f t="shared" si="201"/>
        <v/>
      </c>
      <c r="AD1359" s="36" t="str">
        <f>IF($N1359="", "", IFERROR(INDEX(Campaigns!$D$11:$D$380, MATCH($N1359, Campaigns!$E$11:$E$380, 0)), ""))</f>
        <v/>
      </c>
      <c r="AE1359" s="38" t="str">
        <f>IF(COUNTIF($Q1359:$AB1359, "X")=0, "", IFERROR(INDEX('Intro &amp; Setup'!$T$17:$T$28, MATCH(INDEX($Q$10:$AB$10, $AC1359, MATCH("X", $Q1359:$AB1359, 0)), 'Intro &amp; Setup'!$AA$17:$AA$28, 0)), ""))</f>
        <v/>
      </c>
      <c r="AG1359" s="84" t="str">
        <f t="shared" si="206"/>
        <v/>
      </c>
      <c r="AI1359" s="36">
        <f t="shared" si="207"/>
        <v>0</v>
      </c>
      <c r="AK1359" s="36" t="str">
        <f t="shared" si="208"/>
        <v/>
      </c>
    </row>
    <row r="1360" spans="1:37" x14ac:dyDescent="0.25">
      <c r="A1360" s="34"/>
      <c r="B1360" s="55"/>
      <c r="C1360" s="56"/>
      <c r="D1360" s="56"/>
      <c r="E1360" s="56"/>
      <c r="F1360" s="56"/>
      <c r="G1360" s="57"/>
      <c r="H1360" s="57"/>
      <c r="I1360" s="58"/>
      <c r="J1360" s="34"/>
      <c r="L1360" s="36" t="str">
        <f>IF($B1360="", "", IFERROR(FIND(Campaigns!$Q$4, $B1360), ""))</f>
        <v/>
      </c>
      <c r="M1360" s="73" t="str">
        <f t="shared" si="203"/>
        <v/>
      </c>
      <c r="N1360" s="74" t="str">
        <f t="shared" si="204"/>
        <v/>
      </c>
      <c r="O1360" s="22" t="str">
        <f t="shared" si="205"/>
        <v/>
      </c>
      <c r="Q1360" s="20" t="str">
        <f t="shared" si="202"/>
        <v/>
      </c>
      <c r="R1360" s="21" t="str">
        <f t="shared" si="201"/>
        <v/>
      </c>
      <c r="S1360" s="21" t="str">
        <f t="shared" si="201"/>
        <v/>
      </c>
      <c r="T1360" s="21" t="str">
        <f t="shared" si="201"/>
        <v/>
      </c>
      <c r="U1360" s="21" t="str">
        <f t="shared" si="201"/>
        <v/>
      </c>
      <c r="V1360" s="21" t="str">
        <f t="shared" si="201"/>
        <v/>
      </c>
      <c r="W1360" s="21" t="str">
        <f t="shared" si="201"/>
        <v/>
      </c>
      <c r="X1360" s="21" t="str">
        <f t="shared" si="201"/>
        <v/>
      </c>
      <c r="Y1360" s="21" t="str">
        <f t="shared" si="201"/>
        <v/>
      </c>
      <c r="Z1360" s="21" t="str">
        <f t="shared" si="201"/>
        <v/>
      </c>
      <c r="AA1360" s="21" t="str">
        <f t="shared" ref="R1360:AB1383" si="209">IFERROR(IF(AA$10="", "", IF(LEFT($O1360, AA$8)=AA$10, "X", "")), "")</f>
        <v/>
      </c>
      <c r="AB1360" s="38" t="str">
        <f t="shared" si="209"/>
        <v/>
      </c>
      <c r="AD1360" s="36" t="str">
        <f>IF($N1360="", "", IFERROR(INDEX(Campaigns!$D$11:$D$380, MATCH($N1360, Campaigns!$E$11:$E$380, 0)), ""))</f>
        <v/>
      </c>
      <c r="AE1360" s="38" t="str">
        <f>IF(COUNTIF($Q1360:$AB1360, "X")=0, "", IFERROR(INDEX('Intro &amp; Setup'!$T$17:$T$28, MATCH(INDEX($Q$10:$AB$10, $AC1360, MATCH("X", $Q1360:$AB1360, 0)), 'Intro &amp; Setup'!$AA$17:$AA$28, 0)), ""))</f>
        <v/>
      </c>
      <c r="AG1360" s="84" t="str">
        <f t="shared" si="206"/>
        <v/>
      </c>
      <c r="AI1360" s="36">
        <f t="shared" si="207"/>
        <v>0</v>
      </c>
      <c r="AK1360" s="36" t="str">
        <f t="shared" si="208"/>
        <v/>
      </c>
    </row>
    <row r="1361" spans="1:37" x14ac:dyDescent="0.25">
      <c r="A1361" s="34"/>
      <c r="B1361" s="55"/>
      <c r="C1361" s="56"/>
      <c r="D1361" s="56"/>
      <c r="E1361" s="56"/>
      <c r="F1361" s="56"/>
      <c r="G1361" s="57"/>
      <c r="H1361" s="57"/>
      <c r="I1361" s="58"/>
      <c r="J1361" s="34"/>
      <c r="L1361" s="36" t="str">
        <f>IF($B1361="", "", IFERROR(FIND(Campaigns!$Q$4, $B1361), ""))</f>
        <v/>
      </c>
      <c r="M1361" s="73" t="str">
        <f t="shared" si="203"/>
        <v/>
      </c>
      <c r="N1361" s="74" t="str">
        <f t="shared" si="204"/>
        <v/>
      </c>
      <c r="O1361" s="22" t="str">
        <f t="shared" si="205"/>
        <v/>
      </c>
      <c r="Q1361" s="20" t="str">
        <f t="shared" si="202"/>
        <v/>
      </c>
      <c r="R1361" s="21" t="str">
        <f t="shared" si="209"/>
        <v/>
      </c>
      <c r="S1361" s="21" t="str">
        <f t="shared" si="209"/>
        <v/>
      </c>
      <c r="T1361" s="21" t="str">
        <f t="shared" si="209"/>
        <v/>
      </c>
      <c r="U1361" s="21" t="str">
        <f t="shared" si="209"/>
        <v/>
      </c>
      <c r="V1361" s="21" t="str">
        <f t="shared" si="209"/>
        <v/>
      </c>
      <c r="W1361" s="21" t="str">
        <f t="shared" si="209"/>
        <v/>
      </c>
      <c r="X1361" s="21" t="str">
        <f t="shared" si="209"/>
        <v/>
      </c>
      <c r="Y1361" s="21" t="str">
        <f t="shared" si="209"/>
        <v/>
      </c>
      <c r="Z1361" s="21" t="str">
        <f t="shared" si="209"/>
        <v/>
      </c>
      <c r="AA1361" s="21" t="str">
        <f t="shared" si="209"/>
        <v/>
      </c>
      <c r="AB1361" s="38" t="str">
        <f t="shared" si="209"/>
        <v/>
      </c>
      <c r="AD1361" s="36" t="str">
        <f>IF($N1361="", "", IFERROR(INDEX(Campaigns!$D$11:$D$380, MATCH($N1361, Campaigns!$E$11:$E$380, 0)), ""))</f>
        <v/>
      </c>
      <c r="AE1361" s="38" t="str">
        <f>IF(COUNTIF($Q1361:$AB1361, "X")=0, "", IFERROR(INDEX('Intro &amp; Setup'!$T$17:$T$28, MATCH(INDEX($Q$10:$AB$10, $AC1361, MATCH("X", $Q1361:$AB1361, 0)), 'Intro &amp; Setup'!$AA$17:$AA$28, 0)), ""))</f>
        <v/>
      </c>
      <c r="AG1361" s="84" t="str">
        <f t="shared" si="206"/>
        <v/>
      </c>
      <c r="AI1361" s="36">
        <f t="shared" si="207"/>
        <v>0</v>
      </c>
      <c r="AK1361" s="36" t="str">
        <f t="shared" si="208"/>
        <v/>
      </c>
    </row>
    <row r="1362" spans="1:37" x14ac:dyDescent="0.25">
      <c r="A1362" s="34"/>
      <c r="B1362" s="55"/>
      <c r="C1362" s="56"/>
      <c r="D1362" s="56"/>
      <c r="E1362" s="56"/>
      <c r="F1362" s="56"/>
      <c r="G1362" s="57"/>
      <c r="H1362" s="57"/>
      <c r="I1362" s="58"/>
      <c r="J1362" s="34"/>
      <c r="L1362" s="36" t="str">
        <f>IF($B1362="", "", IFERROR(FIND(Campaigns!$Q$4, $B1362), ""))</f>
        <v/>
      </c>
      <c r="M1362" s="73" t="str">
        <f t="shared" si="203"/>
        <v/>
      </c>
      <c r="N1362" s="74" t="str">
        <f t="shared" si="204"/>
        <v/>
      </c>
      <c r="O1362" s="22" t="str">
        <f t="shared" si="205"/>
        <v/>
      </c>
      <c r="Q1362" s="20" t="str">
        <f t="shared" si="202"/>
        <v/>
      </c>
      <c r="R1362" s="21" t="str">
        <f t="shared" si="209"/>
        <v/>
      </c>
      <c r="S1362" s="21" t="str">
        <f t="shared" si="209"/>
        <v/>
      </c>
      <c r="T1362" s="21" t="str">
        <f t="shared" si="209"/>
        <v/>
      </c>
      <c r="U1362" s="21" t="str">
        <f t="shared" si="209"/>
        <v/>
      </c>
      <c r="V1362" s="21" t="str">
        <f t="shared" si="209"/>
        <v/>
      </c>
      <c r="W1362" s="21" t="str">
        <f t="shared" si="209"/>
        <v/>
      </c>
      <c r="X1362" s="21" t="str">
        <f t="shared" si="209"/>
        <v/>
      </c>
      <c r="Y1362" s="21" t="str">
        <f t="shared" si="209"/>
        <v/>
      </c>
      <c r="Z1362" s="21" t="str">
        <f t="shared" si="209"/>
        <v/>
      </c>
      <c r="AA1362" s="21" t="str">
        <f t="shared" si="209"/>
        <v/>
      </c>
      <c r="AB1362" s="38" t="str">
        <f t="shared" si="209"/>
        <v/>
      </c>
      <c r="AD1362" s="36" t="str">
        <f>IF($N1362="", "", IFERROR(INDEX(Campaigns!$D$11:$D$380, MATCH($N1362, Campaigns!$E$11:$E$380, 0)), ""))</f>
        <v/>
      </c>
      <c r="AE1362" s="38" t="str">
        <f>IF(COUNTIF($Q1362:$AB1362, "X")=0, "", IFERROR(INDEX('Intro &amp; Setup'!$T$17:$T$28, MATCH(INDEX($Q$10:$AB$10, $AC1362, MATCH("X", $Q1362:$AB1362, 0)), 'Intro &amp; Setup'!$AA$17:$AA$28, 0)), ""))</f>
        <v/>
      </c>
      <c r="AG1362" s="84" t="str">
        <f t="shared" si="206"/>
        <v/>
      </c>
      <c r="AI1362" s="36">
        <f t="shared" si="207"/>
        <v>0</v>
      </c>
      <c r="AK1362" s="36" t="str">
        <f t="shared" si="208"/>
        <v/>
      </c>
    </row>
    <row r="1363" spans="1:37" x14ac:dyDescent="0.25">
      <c r="A1363" s="34"/>
      <c r="B1363" s="55"/>
      <c r="C1363" s="56"/>
      <c r="D1363" s="56"/>
      <c r="E1363" s="56"/>
      <c r="F1363" s="56"/>
      <c r="G1363" s="57"/>
      <c r="H1363" s="57"/>
      <c r="I1363" s="58"/>
      <c r="J1363" s="34"/>
      <c r="L1363" s="36" t="str">
        <f>IF($B1363="", "", IFERROR(FIND(Campaigns!$Q$4, $B1363), ""))</f>
        <v/>
      </c>
      <c r="M1363" s="73" t="str">
        <f t="shared" si="203"/>
        <v/>
      </c>
      <c r="N1363" s="74" t="str">
        <f t="shared" si="204"/>
        <v/>
      </c>
      <c r="O1363" s="22" t="str">
        <f t="shared" si="205"/>
        <v/>
      </c>
      <c r="Q1363" s="20" t="str">
        <f t="shared" si="202"/>
        <v/>
      </c>
      <c r="R1363" s="21" t="str">
        <f t="shared" si="209"/>
        <v/>
      </c>
      <c r="S1363" s="21" t="str">
        <f t="shared" si="209"/>
        <v/>
      </c>
      <c r="T1363" s="21" t="str">
        <f t="shared" si="209"/>
        <v/>
      </c>
      <c r="U1363" s="21" t="str">
        <f t="shared" si="209"/>
        <v/>
      </c>
      <c r="V1363" s="21" t="str">
        <f t="shared" si="209"/>
        <v/>
      </c>
      <c r="W1363" s="21" t="str">
        <f t="shared" si="209"/>
        <v/>
      </c>
      <c r="X1363" s="21" t="str">
        <f t="shared" si="209"/>
        <v/>
      </c>
      <c r="Y1363" s="21" t="str">
        <f t="shared" si="209"/>
        <v/>
      </c>
      <c r="Z1363" s="21" t="str">
        <f t="shared" si="209"/>
        <v/>
      </c>
      <c r="AA1363" s="21" t="str">
        <f t="shared" si="209"/>
        <v/>
      </c>
      <c r="AB1363" s="38" t="str">
        <f t="shared" si="209"/>
        <v/>
      </c>
      <c r="AD1363" s="36" t="str">
        <f>IF($N1363="", "", IFERROR(INDEX(Campaigns!$D$11:$D$380, MATCH($N1363, Campaigns!$E$11:$E$380, 0)), ""))</f>
        <v/>
      </c>
      <c r="AE1363" s="38" t="str">
        <f>IF(COUNTIF($Q1363:$AB1363, "X")=0, "", IFERROR(INDEX('Intro &amp; Setup'!$T$17:$T$28, MATCH(INDEX($Q$10:$AB$10, $AC1363, MATCH("X", $Q1363:$AB1363, 0)), 'Intro &amp; Setup'!$AA$17:$AA$28, 0)), ""))</f>
        <v/>
      </c>
      <c r="AG1363" s="84" t="str">
        <f t="shared" si="206"/>
        <v/>
      </c>
      <c r="AI1363" s="36">
        <f t="shared" si="207"/>
        <v>0</v>
      </c>
      <c r="AK1363" s="36" t="str">
        <f t="shared" si="208"/>
        <v/>
      </c>
    </row>
    <row r="1364" spans="1:37" x14ac:dyDescent="0.25">
      <c r="A1364" s="34"/>
      <c r="B1364" s="55"/>
      <c r="C1364" s="56"/>
      <c r="D1364" s="56"/>
      <c r="E1364" s="56"/>
      <c r="F1364" s="56"/>
      <c r="G1364" s="57"/>
      <c r="H1364" s="57"/>
      <c r="I1364" s="58"/>
      <c r="J1364" s="34"/>
      <c r="L1364" s="36" t="str">
        <f>IF($B1364="", "", IFERROR(FIND(Campaigns!$Q$4, $B1364), ""))</f>
        <v/>
      </c>
      <c r="M1364" s="73" t="str">
        <f t="shared" si="203"/>
        <v/>
      </c>
      <c r="N1364" s="74" t="str">
        <f t="shared" si="204"/>
        <v/>
      </c>
      <c r="O1364" s="22" t="str">
        <f t="shared" si="205"/>
        <v/>
      </c>
      <c r="Q1364" s="20" t="str">
        <f t="shared" si="202"/>
        <v/>
      </c>
      <c r="R1364" s="21" t="str">
        <f t="shared" si="209"/>
        <v/>
      </c>
      <c r="S1364" s="21" t="str">
        <f t="shared" si="209"/>
        <v/>
      </c>
      <c r="T1364" s="21" t="str">
        <f t="shared" si="209"/>
        <v/>
      </c>
      <c r="U1364" s="21" t="str">
        <f t="shared" si="209"/>
        <v/>
      </c>
      <c r="V1364" s="21" t="str">
        <f t="shared" si="209"/>
        <v/>
      </c>
      <c r="W1364" s="21" t="str">
        <f t="shared" si="209"/>
        <v/>
      </c>
      <c r="X1364" s="21" t="str">
        <f t="shared" si="209"/>
        <v/>
      </c>
      <c r="Y1364" s="21" t="str">
        <f t="shared" si="209"/>
        <v/>
      </c>
      <c r="Z1364" s="21" t="str">
        <f t="shared" si="209"/>
        <v/>
      </c>
      <c r="AA1364" s="21" t="str">
        <f t="shared" si="209"/>
        <v/>
      </c>
      <c r="AB1364" s="38" t="str">
        <f t="shared" si="209"/>
        <v/>
      </c>
      <c r="AD1364" s="36" t="str">
        <f>IF($N1364="", "", IFERROR(INDEX(Campaigns!$D$11:$D$380, MATCH($N1364, Campaigns!$E$11:$E$380, 0)), ""))</f>
        <v/>
      </c>
      <c r="AE1364" s="38" t="str">
        <f>IF(COUNTIF($Q1364:$AB1364, "X")=0, "", IFERROR(INDEX('Intro &amp; Setup'!$T$17:$T$28, MATCH(INDEX($Q$10:$AB$10, $AC1364, MATCH("X", $Q1364:$AB1364, 0)), 'Intro &amp; Setup'!$AA$17:$AA$28, 0)), ""))</f>
        <v/>
      </c>
      <c r="AG1364" s="84" t="str">
        <f t="shared" si="206"/>
        <v/>
      </c>
      <c r="AI1364" s="36">
        <f t="shared" si="207"/>
        <v>0</v>
      </c>
      <c r="AK1364" s="36" t="str">
        <f t="shared" si="208"/>
        <v/>
      </c>
    </row>
    <row r="1365" spans="1:37" x14ac:dyDescent="0.25">
      <c r="A1365" s="34"/>
      <c r="B1365" s="55"/>
      <c r="C1365" s="56"/>
      <c r="D1365" s="56"/>
      <c r="E1365" s="56"/>
      <c r="F1365" s="56"/>
      <c r="G1365" s="57"/>
      <c r="H1365" s="57"/>
      <c r="I1365" s="58"/>
      <c r="J1365" s="34"/>
      <c r="L1365" s="36" t="str">
        <f>IF($B1365="", "", IFERROR(FIND(Campaigns!$Q$4, $B1365), ""))</f>
        <v/>
      </c>
      <c r="M1365" s="73" t="str">
        <f t="shared" si="203"/>
        <v/>
      </c>
      <c r="N1365" s="74" t="str">
        <f t="shared" si="204"/>
        <v/>
      </c>
      <c r="O1365" s="22" t="str">
        <f t="shared" si="205"/>
        <v/>
      </c>
      <c r="Q1365" s="20" t="str">
        <f t="shared" si="202"/>
        <v/>
      </c>
      <c r="R1365" s="21" t="str">
        <f t="shared" si="209"/>
        <v/>
      </c>
      <c r="S1365" s="21" t="str">
        <f t="shared" si="209"/>
        <v/>
      </c>
      <c r="T1365" s="21" t="str">
        <f t="shared" si="209"/>
        <v/>
      </c>
      <c r="U1365" s="21" t="str">
        <f t="shared" si="209"/>
        <v/>
      </c>
      <c r="V1365" s="21" t="str">
        <f t="shared" si="209"/>
        <v/>
      </c>
      <c r="W1365" s="21" t="str">
        <f t="shared" si="209"/>
        <v/>
      </c>
      <c r="X1365" s="21" t="str">
        <f t="shared" si="209"/>
        <v/>
      </c>
      <c r="Y1365" s="21" t="str">
        <f t="shared" si="209"/>
        <v/>
      </c>
      <c r="Z1365" s="21" t="str">
        <f t="shared" si="209"/>
        <v/>
      </c>
      <c r="AA1365" s="21" t="str">
        <f t="shared" si="209"/>
        <v/>
      </c>
      <c r="AB1365" s="38" t="str">
        <f t="shared" si="209"/>
        <v/>
      </c>
      <c r="AD1365" s="36" t="str">
        <f>IF($N1365="", "", IFERROR(INDEX(Campaigns!$D$11:$D$380, MATCH($N1365, Campaigns!$E$11:$E$380, 0)), ""))</f>
        <v/>
      </c>
      <c r="AE1365" s="38" t="str">
        <f>IF(COUNTIF($Q1365:$AB1365, "X")=0, "", IFERROR(INDEX('Intro &amp; Setup'!$T$17:$T$28, MATCH(INDEX($Q$10:$AB$10, $AC1365, MATCH("X", $Q1365:$AB1365, 0)), 'Intro &amp; Setup'!$AA$17:$AA$28, 0)), ""))</f>
        <v/>
      </c>
      <c r="AG1365" s="84" t="str">
        <f t="shared" si="206"/>
        <v/>
      </c>
      <c r="AI1365" s="36">
        <f t="shared" si="207"/>
        <v>0</v>
      </c>
      <c r="AK1365" s="36" t="str">
        <f t="shared" si="208"/>
        <v/>
      </c>
    </row>
    <row r="1366" spans="1:37" x14ac:dyDescent="0.25">
      <c r="A1366" s="34"/>
      <c r="B1366" s="55"/>
      <c r="C1366" s="56"/>
      <c r="D1366" s="56"/>
      <c r="E1366" s="56"/>
      <c r="F1366" s="56"/>
      <c r="G1366" s="57"/>
      <c r="H1366" s="57"/>
      <c r="I1366" s="58"/>
      <c r="J1366" s="34"/>
      <c r="L1366" s="36" t="str">
        <f>IF($B1366="", "", IFERROR(FIND(Campaigns!$Q$4, $B1366), ""))</f>
        <v/>
      </c>
      <c r="M1366" s="73" t="str">
        <f t="shared" si="203"/>
        <v/>
      </c>
      <c r="N1366" s="74" t="str">
        <f t="shared" si="204"/>
        <v/>
      </c>
      <c r="O1366" s="22" t="str">
        <f t="shared" si="205"/>
        <v/>
      </c>
      <c r="Q1366" s="20" t="str">
        <f t="shared" si="202"/>
        <v/>
      </c>
      <c r="R1366" s="21" t="str">
        <f t="shared" si="209"/>
        <v/>
      </c>
      <c r="S1366" s="21" t="str">
        <f t="shared" si="209"/>
        <v/>
      </c>
      <c r="T1366" s="21" t="str">
        <f t="shared" si="209"/>
        <v/>
      </c>
      <c r="U1366" s="21" t="str">
        <f t="shared" si="209"/>
        <v/>
      </c>
      <c r="V1366" s="21" t="str">
        <f t="shared" si="209"/>
        <v/>
      </c>
      <c r="W1366" s="21" t="str">
        <f t="shared" si="209"/>
        <v/>
      </c>
      <c r="X1366" s="21" t="str">
        <f t="shared" si="209"/>
        <v/>
      </c>
      <c r="Y1366" s="21" t="str">
        <f t="shared" si="209"/>
        <v/>
      </c>
      <c r="Z1366" s="21" t="str">
        <f t="shared" si="209"/>
        <v/>
      </c>
      <c r="AA1366" s="21" t="str">
        <f t="shared" si="209"/>
        <v/>
      </c>
      <c r="AB1366" s="38" t="str">
        <f t="shared" si="209"/>
        <v/>
      </c>
      <c r="AD1366" s="36" t="str">
        <f>IF($N1366="", "", IFERROR(INDEX(Campaigns!$D$11:$D$380, MATCH($N1366, Campaigns!$E$11:$E$380, 0)), ""))</f>
        <v/>
      </c>
      <c r="AE1366" s="38" t="str">
        <f>IF(COUNTIF($Q1366:$AB1366, "X")=0, "", IFERROR(INDEX('Intro &amp; Setup'!$T$17:$T$28, MATCH(INDEX($Q$10:$AB$10, $AC1366, MATCH("X", $Q1366:$AB1366, 0)), 'Intro &amp; Setup'!$AA$17:$AA$28, 0)), ""))</f>
        <v/>
      </c>
      <c r="AG1366" s="84" t="str">
        <f t="shared" si="206"/>
        <v/>
      </c>
      <c r="AI1366" s="36">
        <f t="shared" si="207"/>
        <v>0</v>
      </c>
      <c r="AK1366" s="36" t="str">
        <f t="shared" si="208"/>
        <v/>
      </c>
    </row>
    <row r="1367" spans="1:37" x14ac:dyDescent="0.25">
      <c r="A1367" s="34"/>
      <c r="B1367" s="55"/>
      <c r="C1367" s="56"/>
      <c r="D1367" s="56"/>
      <c r="E1367" s="56"/>
      <c r="F1367" s="56"/>
      <c r="G1367" s="57"/>
      <c r="H1367" s="57"/>
      <c r="I1367" s="58"/>
      <c r="J1367" s="34"/>
      <c r="L1367" s="36" t="str">
        <f>IF($B1367="", "", IFERROR(FIND(Campaigns!$Q$4, $B1367), ""))</f>
        <v/>
      </c>
      <c r="M1367" s="73" t="str">
        <f t="shared" si="203"/>
        <v/>
      </c>
      <c r="N1367" s="74" t="str">
        <f t="shared" si="204"/>
        <v/>
      </c>
      <c r="O1367" s="22" t="str">
        <f t="shared" si="205"/>
        <v/>
      </c>
      <c r="Q1367" s="20" t="str">
        <f t="shared" si="202"/>
        <v/>
      </c>
      <c r="R1367" s="21" t="str">
        <f t="shared" si="209"/>
        <v/>
      </c>
      <c r="S1367" s="21" t="str">
        <f t="shared" si="209"/>
        <v/>
      </c>
      <c r="T1367" s="21" t="str">
        <f t="shared" si="209"/>
        <v/>
      </c>
      <c r="U1367" s="21" t="str">
        <f t="shared" si="209"/>
        <v/>
      </c>
      <c r="V1367" s="21" t="str">
        <f t="shared" si="209"/>
        <v/>
      </c>
      <c r="W1367" s="21" t="str">
        <f t="shared" si="209"/>
        <v/>
      </c>
      <c r="X1367" s="21" t="str">
        <f t="shared" si="209"/>
        <v/>
      </c>
      <c r="Y1367" s="21" t="str">
        <f t="shared" si="209"/>
        <v/>
      </c>
      <c r="Z1367" s="21" t="str">
        <f t="shared" si="209"/>
        <v/>
      </c>
      <c r="AA1367" s="21" t="str">
        <f t="shared" si="209"/>
        <v/>
      </c>
      <c r="AB1367" s="38" t="str">
        <f t="shared" si="209"/>
        <v/>
      </c>
      <c r="AD1367" s="36" t="str">
        <f>IF($N1367="", "", IFERROR(INDEX(Campaigns!$D$11:$D$380, MATCH($N1367, Campaigns!$E$11:$E$380, 0)), ""))</f>
        <v/>
      </c>
      <c r="AE1367" s="38" t="str">
        <f>IF(COUNTIF($Q1367:$AB1367, "X")=0, "", IFERROR(INDEX('Intro &amp; Setup'!$T$17:$T$28, MATCH(INDEX($Q$10:$AB$10, $AC1367, MATCH("X", $Q1367:$AB1367, 0)), 'Intro &amp; Setup'!$AA$17:$AA$28, 0)), ""))</f>
        <v/>
      </c>
      <c r="AG1367" s="84" t="str">
        <f t="shared" si="206"/>
        <v/>
      </c>
      <c r="AI1367" s="36">
        <f t="shared" si="207"/>
        <v>0</v>
      </c>
      <c r="AK1367" s="36" t="str">
        <f t="shared" si="208"/>
        <v/>
      </c>
    </row>
    <row r="1368" spans="1:37" x14ac:dyDescent="0.25">
      <c r="A1368" s="34"/>
      <c r="B1368" s="55"/>
      <c r="C1368" s="56"/>
      <c r="D1368" s="56"/>
      <c r="E1368" s="56"/>
      <c r="F1368" s="56"/>
      <c r="G1368" s="57"/>
      <c r="H1368" s="57"/>
      <c r="I1368" s="58"/>
      <c r="J1368" s="34"/>
      <c r="L1368" s="36" t="str">
        <f>IF($B1368="", "", IFERROR(FIND(Campaigns!$Q$4, $B1368), ""))</f>
        <v/>
      </c>
      <c r="M1368" s="73" t="str">
        <f t="shared" si="203"/>
        <v/>
      </c>
      <c r="N1368" s="74" t="str">
        <f t="shared" si="204"/>
        <v/>
      </c>
      <c r="O1368" s="22" t="str">
        <f t="shared" si="205"/>
        <v/>
      </c>
      <c r="Q1368" s="20" t="str">
        <f t="shared" si="202"/>
        <v/>
      </c>
      <c r="R1368" s="21" t="str">
        <f t="shared" si="209"/>
        <v/>
      </c>
      <c r="S1368" s="21" t="str">
        <f t="shared" si="209"/>
        <v/>
      </c>
      <c r="T1368" s="21" t="str">
        <f t="shared" si="209"/>
        <v/>
      </c>
      <c r="U1368" s="21" t="str">
        <f t="shared" si="209"/>
        <v/>
      </c>
      <c r="V1368" s="21" t="str">
        <f t="shared" si="209"/>
        <v/>
      </c>
      <c r="W1368" s="21" t="str">
        <f t="shared" si="209"/>
        <v/>
      </c>
      <c r="X1368" s="21" t="str">
        <f t="shared" si="209"/>
        <v/>
      </c>
      <c r="Y1368" s="21" t="str">
        <f t="shared" si="209"/>
        <v/>
      </c>
      <c r="Z1368" s="21" t="str">
        <f t="shared" si="209"/>
        <v/>
      </c>
      <c r="AA1368" s="21" t="str">
        <f t="shared" si="209"/>
        <v/>
      </c>
      <c r="AB1368" s="38" t="str">
        <f t="shared" si="209"/>
        <v/>
      </c>
      <c r="AD1368" s="36" t="str">
        <f>IF($N1368="", "", IFERROR(INDEX(Campaigns!$D$11:$D$380, MATCH($N1368, Campaigns!$E$11:$E$380, 0)), ""))</f>
        <v/>
      </c>
      <c r="AE1368" s="38" t="str">
        <f>IF(COUNTIF($Q1368:$AB1368, "X")=0, "", IFERROR(INDEX('Intro &amp; Setup'!$T$17:$T$28, MATCH(INDEX($Q$10:$AB$10, $AC1368, MATCH("X", $Q1368:$AB1368, 0)), 'Intro &amp; Setup'!$AA$17:$AA$28, 0)), ""))</f>
        <v/>
      </c>
      <c r="AG1368" s="84" t="str">
        <f t="shared" si="206"/>
        <v/>
      </c>
      <c r="AI1368" s="36">
        <f t="shared" si="207"/>
        <v>0</v>
      </c>
      <c r="AK1368" s="36" t="str">
        <f t="shared" si="208"/>
        <v/>
      </c>
    </row>
    <row r="1369" spans="1:37" x14ac:dyDescent="0.25">
      <c r="A1369" s="34"/>
      <c r="B1369" s="55"/>
      <c r="C1369" s="56"/>
      <c r="D1369" s="56"/>
      <c r="E1369" s="56"/>
      <c r="F1369" s="56"/>
      <c r="G1369" s="57"/>
      <c r="H1369" s="57"/>
      <c r="I1369" s="58"/>
      <c r="J1369" s="34"/>
      <c r="L1369" s="36" t="str">
        <f>IF($B1369="", "", IFERROR(FIND(Campaigns!$Q$4, $B1369), ""))</f>
        <v/>
      </c>
      <c r="M1369" s="73" t="str">
        <f t="shared" si="203"/>
        <v/>
      </c>
      <c r="N1369" s="74" t="str">
        <f t="shared" si="204"/>
        <v/>
      </c>
      <c r="O1369" s="22" t="str">
        <f t="shared" si="205"/>
        <v/>
      </c>
      <c r="Q1369" s="20" t="str">
        <f t="shared" si="202"/>
        <v/>
      </c>
      <c r="R1369" s="21" t="str">
        <f t="shared" si="209"/>
        <v/>
      </c>
      <c r="S1369" s="21" t="str">
        <f t="shared" si="209"/>
        <v/>
      </c>
      <c r="T1369" s="21" t="str">
        <f t="shared" si="209"/>
        <v/>
      </c>
      <c r="U1369" s="21" t="str">
        <f t="shared" si="209"/>
        <v/>
      </c>
      <c r="V1369" s="21" t="str">
        <f t="shared" si="209"/>
        <v/>
      </c>
      <c r="W1369" s="21" t="str">
        <f t="shared" si="209"/>
        <v/>
      </c>
      <c r="X1369" s="21" t="str">
        <f t="shared" si="209"/>
        <v/>
      </c>
      <c r="Y1369" s="21" t="str">
        <f t="shared" si="209"/>
        <v/>
      </c>
      <c r="Z1369" s="21" t="str">
        <f t="shared" si="209"/>
        <v/>
      </c>
      <c r="AA1369" s="21" t="str">
        <f t="shared" si="209"/>
        <v/>
      </c>
      <c r="AB1369" s="38" t="str">
        <f t="shared" si="209"/>
        <v/>
      </c>
      <c r="AD1369" s="36" t="str">
        <f>IF($N1369="", "", IFERROR(INDEX(Campaigns!$D$11:$D$380, MATCH($N1369, Campaigns!$E$11:$E$380, 0)), ""))</f>
        <v/>
      </c>
      <c r="AE1369" s="38" t="str">
        <f>IF(COUNTIF($Q1369:$AB1369, "X")=0, "", IFERROR(INDEX('Intro &amp; Setup'!$T$17:$T$28, MATCH(INDEX($Q$10:$AB$10, $AC1369, MATCH("X", $Q1369:$AB1369, 0)), 'Intro &amp; Setup'!$AA$17:$AA$28, 0)), ""))</f>
        <v/>
      </c>
      <c r="AG1369" s="84" t="str">
        <f t="shared" si="206"/>
        <v/>
      </c>
      <c r="AI1369" s="36">
        <f t="shared" si="207"/>
        <v>0</v>
      </c>
      <c r="AK1369" s="36" t="str">
        <f t="shared" si="208"/>
        <v/>
      </c>
    </row>
    <row r="1370" spans="1:37" x14ac:dyDescent="0.25">
      <c r="A1370" s="34"/>
      <c r="B1370" s="55"/>
      <c r="C1370" s="56"/>
      <c r="D1370" s="56"/>
      <c r="E1370" s="56"/>
      <c r="F1370" s="56"/>
      <c r="G1370" s="57"/>
      <c r="H1370" s="57"/>
      <c r="I1370" s="58"/>
      <c r="J1370" s="34"/>
      <c r="L1370" s="36" t="str">
        <f>IF($B1370="", "", IFERROR(FIND(Campaigns!$Q$4, $B1370), ""))</f>
        <v/>
      </c>
      <c r="M1370" s="73" t="str">
        <f t="shared" si="203"/>
        <v/>
      </c>
      <c r="N1370" s="74" t="str">
        <f t="shared" si="204"/>
        <v/>
      </c>
      <c r="O1370" s="22" t="str">
        <f t="shared" si="205"/>
        <v/>
      </c>
      <c r="Q1370" s="20" t="str">
        <f t="shared" si="202"/>
        <v/>
      </c>
      <c r="R1370" s="21" t="str">
        <f t="shared" si="209"/>
        <v/>
      </c>
      <c r="S1370" s="21" t="str">
        <f t="shared" si="209"/>
        <v/>
      </c>
      <c r="T1370" s="21" t="str">
        <f t="shared" si="209"/>
        <v/>
      </c>
      <c r="U1370" s="21" t="str">
        <f t="shared" si="209"/>
        <v/>
      </c>
      <c r="V1370" s="21" t="str">
        <f t="shared" si="209"/>
        <v/>
      </c>
      <c r="W1370" s="21" t="str">
        <f t="shared" si="209"/>
        <v/>
      </c>
      <c r="X1370" s="21" t="str">
        <f t="shared" si="209"/>
        <v/>
      </c>
      <c r="Y1370" s="21" t="str">
        <f t="shared" si="209"/>
        <v/>
      </c>
      <c r="Z1370" s="21" t="str">
        <f t="shared" si="209"/>
        <v/>
      </c>
      <c r="AA1370" s="21" t="str">
        <f t="shared" si="209"/>
        <v/>
      </c>
      <c r="AB1370" s="38" t="str">
        <f t="shared" si="209"/>
        <v/>
      </c>
      <c r="AD1370" s="36" t="str">
        <f>IF($N1370="", "", IFERROR(INDEX(Campaigns!$D$11:$D$380, MATCH($N1370, Campaigns!$E$11:$E$380, 0)), ""))</f>
        <v/>
      </c>
      <c r="AE1370" s="38" t="str">
        <f>IF(COUNTIF($Q1370:$AB1370, "X")=0, "", IFERROR(INDEX('Intro &amp; Setup'!$T$17:$T$28, MATCH(INDEX($Q$10:$AB$10, $AC1370, MATCH("X", $Q1370:$AB1370, 0)), 'Intro &amp; Setup'!$AA$17:$AA$28, 0)), ""))</f>
        <v/>
      </c>
      <c r="AG1370" s="84" t="str">
        <f t="shared" si="206"/>
        <v/>
      </c>
      <c r="AI1370" s="36">
        <f t="shared" si="207"/>
        <v>0</v>
      </c>
      <c r="AK1370" s="36" t="str">
        <f t="shared" si="208"/>
        <v/>
      </c>
    </row>
    <row r="1371" spans="1:37" x14ac:dyDescent="0.25">
      <c r="A1371" s="34"/>
      <c r="B1371" s="55"/>
      <c r="C1371" s="56"/>
      <c r="D1371" s="56"/>
      <c r="E1371" s="56"/>
      <c r="F1371" s="56"/>
      <c r="G1371" s="57"/>
      <c r="H1371" s="57"/>
      <c r="I1371" s="58"/>
      <c r="J1371" s="34"/>
      <c r="L1371" s="36" t="str">
        <f>IF($B1371="", "", IFERROR(FIND(Campaigns!$Q$4, $B1371), ""))</f>
        <v/>
      </c>
      <c r="M1371" s="73" t="str">
        <f t="shared" si="203"/>
        <v/>
      </c>
      <c r="N1371" s="74" t="str">
        <f t="shared" si="204"/>
        <v/>
      </c>
      <c r="O1371" s="22" t="str">
        <f t="shared" si="205"/>
        <v/>
      </c>
      <c r="Q1371" s="20" t="str">
        <f t="shared" si="202"/>
        <v/>
      </c>
      <c r="R1371" s="21" t="str">
        <f t="shared" si="209"/>
        <v/>
      </c>
      <c r="S1371" s="21" t="str">
        <f t="shared" si="209"/>
        <v/>
      </c>
      <c r="T1371" s="21" t="str">
        <f t="shared" si="209"/>
        <v/>
      </c>
      <c r="U1371" s="21" t="str">
        <f t="shared" si="209"/>
        <v/>
      </c>
      <c r="V1371" s="21" t="str">
        <f t="shared" si="209"/>
        <v/>
      </c>
      <c r="W1371" s="21" t="str">
        <f t="shared" si="209"/>
        <v/>
      </c>
      <c r="X1371" s="21" t="str">
        <f t="shared" si="209"/>
        <v/>
      </c>
      <c r="Y1371" s="21" t="str">
        <f t="shared" si="209"/>
        <v/>
      </c>
      <c r="Z1371" s="21" t="str">
        <f t="shared" si="209"/>
        <v/>
      </c>
      <c r="AA1371" s="21" t="str">
        <f t="shared" si="209"/>
        <v/>
      </c>
      <c r="AB1371" s="38" t="str">
        <f t="shared" si="209"/>
        <v/>
      </c>
      <c r="AD1371" s="36" t="str">
        <f>IF($N1371="", "", IFERROR(INDEX(Campaigns!$D$11:$D$380, MATCH($N1371, Campaigns!$E$11:$E$380, 0)), ""))</f>
        <v/>
      </c>
      <c r="AE1371" s="38" t="str">
        <f>IF(COUNTIF($Q1371:$AB1371, "X")=0, "", IFERROR(INDEX('Intro &amp; Setup'!$T$17:$T$28, MATCH(INDEX($Q$10:$AB$10, $AC1371, MATCH("X", $Q1371:$AB1371, 0)), 'Intro &amp; Setup'!$AA$17:$AA$28, 0)), ""))</f>
        <v/>
      </c>
      <c r="AG1371" s="84" t="str">
        <f t="shared" si="206"/>
        <v/>
      </c>
      <c r="AI1371" s="36">
        <f t="shared" si="207"/>
        <v>0</v>
      </c>
      <c r="AK1371" s="36" t="str">
        <f t="shared" si="208"/>
        <v/>
      </c>
    </row>
    <row r="1372" spans="1:37" x14ac:dyDescent="0.25">
      <c r="A1372" s="34"/>
      <c r="B1372" s="55"/>
      <c r="C1372" s="56"/>
      <c r="D1372" s="56"/>
      <c r="E1372" s="56"/>
      <c r="F1372" s="56"/>
      <c r="G1372" s="57"/>
      <c r="H1372" s="57"/>
      <c r="I1372" s="58"/>
      <c r="J1372" s="34"/>
      <c r="L1372" s="36" t="str">
        <f>IF($B1372="", "", IFERROR(FIND(Campaigns!$Q$4, $B1372), ""))</f>
        <v/>
      </c>
      <c r="M1372" s="73" t="str">
        <f t="shared" si="203"/>
        <v/>
      </c>
      <c r="N1372" s="74" t="str">
        <f t="shared" si="204"/>
        <v/>
      </c>
      <c r="O1372" s="22" t="str">
        <f t="shared" si="205"/>
        <v/>
      </c>
      <c r="Q1372" s="20" t="str">
        <f t="shared" si="202"/>
        <v/>
      </c>
      <c r="R1372" s="21" t="str">
        <f t="shared" si="209"/>
        <v/>
      </c>
      <c r="S1372" s="21" t="str">
        <f t="shared" si="209"/>
        <v/>
      </c>
      <c r="T1372" s="21" t="str">
        <f t="shared" si="209"/>
        <v/>
      </c>
      <c r="U1372" s="21" t="str">
        <f t="shared" si="209"/>
        <v/>
      </c>
      <c r="V1372" s="21" t="str">
        <f t="shared" si="209"/>
        <v/>
      </c>
      <c r="W1372" s="21" t="str">
        <f t="shared" si="209"/>
        <v/>
      </c>
      <c r="X1372" s="21" t="str">
        <f t="shared" si="209"/>
        <v/>
      </c>
      <c r="Y1372" s="21" t="str">
        <f t="shared" si="209"/>
        <v/>
      </c>
      <c r="Z1372" s="21" t="str">
        <f t="shared" si="209"/>
        <v/>
      </c>
      <c r="AA1372" s="21" t="str">
        <f t="shared" si="209"/>
        <v/>
      </c>
      <c r="AB1372" s="38" t="str">
        <f t="shared" si="209"/>
        <v/>
      </c>
      <c r="AD1372" s="36" t="str">
        <f>IF($N1372="", "", IFERROR(INDEX(Campaigns!$D$11:$D$380, MATCH($N1372, Campaigns!$E$11:$E$380, 0)), ""))</f>
        <v/>
      </c>
      <c r="AE1372" s="38" t="str">
        <f>IF(COUNTIF($Q1372:$AB1372, "X")=0, "", IFERROR(INDEX('Intro &amp; Setup'!$T$17:$T$28, MATCH(INDEX($Q$10:$AB$10, $AC1372, MATCH("X", $Q1372:$AB1372, 0)), 'Intro &amp; Setup'!$AA$17:$AA$28, 0)), ""))</f>
        <v/>
      </c>
      <c r="AG1372" s="84" t="str">
        <f t="shared" si="206"/>
        <v/>
      </c>
      <c r="AI1372" s="36">
        <f t="shared" si="207"/>
        <v>0</v>
      </c>
      <c r="AK1372" s="36" t="str">
        <f t="shared" si="208"/>
        <v/>
      </c>
    </row>
    <row r="1373" spans="1:37" x14ac:dyDescent="0.25">
      <c r="A1373" s="34"/>
      <c r="B1373" s="55"/>
      <c r="C1373" s="56"/>
      <c r="D1373" s="56"/>
      <c r="E1373" s="56"/>
      <c r="F1373" s="56"/>
      <c r="G1373" s="57"/>
      <c r="H1373" s="57"/>
      <c r="I1373" s="58"/>
      <c r="J1373" s="34"/>
      <c r="L1373" s="36" t="str">
        <f>IF($B1373="", "", IFERROR(FIND(Campaigns!$Q$4, $B1373), ""))</f>
        <v/>
      </c>
      <c r="M1373" s="73" t="str">
        <f t="shared" si="203"/>
        <v/>
      </c>
      <c r="N1373" s="74" t="str">
        <f t="shared" si="204"/>
        <v/>
      </c>
      <c r="O1373" s="22" t="str">
        <f t="shared" si="205"/>
        <v/>
      </c>
      <c r="Q1373" s="20" t="str">
        <f t="shared" si="202"/>
        <v/>
      </c>
      <c r="R1373" s="21" t="str">
        <f t="shared" si="209"/>
        <v/>
      </c>
      <c r="S1373" s="21" t="str">
        <f t="shared" si="209"/>
        <v/>
      </c>
      <c r="T1373" s="21" t="str">
        <f t="shared" si="209"/>
        <v/>
      </c>
      <c r="U1373" s="21" t="str">
        <f t="shared" si="209"/>
        <v/>
      </c>
      <c r="V1373" s="21" t="str">
        <f t="shared" si="209"/>
        <v/>
      </c>
      <c r="W1373" s="21" t="str">
        <f t="shared" si="209"/>
        <v/>
      </c>
      <c r="X1373" s="21" t="str">
        <f t="shared" si="209"/>
        <v/>
      </c>
      <c r="Y1373" s="21" t="str">
        <f t="shared" si="209"/>
        <v/>
      </c>
      <c r="Z1373" s="21" t="str">
        <f t="shared" si="209"/>
        <v/>
      </c>
      <c r="AA1373" s="21" t="str">
        <f t="shared" si="209"/>
        <v/>
      </c>
      <c r="AB1373" s="38" t="str">
        <f t="shared" si="209"/>
        <v/>
      </c>
      <c r="AD1373" s="36" t="str">
        <f>IF($N1373="", "", IFERROR(INDEX(Campaigns!$D$11:$D$380, MATCH($N1373, Campaigns!$E$11:$E$380, 0)), ""))</f>
        <v/>
      </c>
      <c r="AE1373" s="38" t="str">
        <f>IF(COUNTIF($Q1373:$AB1373, "X")=0, "", IFERROR(INDEX('Intro &amp; Setup'!$T$17:$T$28, MATCH(INDEX($Q$10:$AB$10, $AC1373, MATCH("X", $Q1373:$AB1373, 0)), 'Intro &amp; Setup'!$AA$17:$AA$28, 0)), ""))</f>
        <v/>
      </c>
      <c r="AG1373" s="84" t="str">
        <f t="shared" si="206"/>
        <v/>
      </c>
      <c r="AI1373" s="36">
        <f t="shared" si="207"/>
        <v>0</v>
      </c>
      <c r="AK1373" s="36" t="str">
        <f t="shared" si="208"/>
        <v/>
      </c>
    </row>
    <row r="1374" spans="1:37" x14ac:dyDescent="0.25">
      <c r="A1374" s="34"/>
      <c r="B1374" s="55"/>
      <c r="C1374" s="56"/>
      <c r="D1374" s="56"/>
      <c r="E1374" s="56"/>
      <c r="F1374" s="56"/>
      <c r="G1374" s="57"/>
      <c r="H1374" s="57"/>
      <c r="I1374" s="58"/>
      <c r="J1374" s="34"/>
      <c r="L1374" s="36" t="str">
        <f>IF($B1374="", "", IFERROR(FIND(Campaigns!$Q$4, $B1374), ""))</f>
        <v/>
      </c>
      <c r="M1374" s="73" t="str">
        <f t="shared" si="203"/>
        <v/>
      </c>
      <c r="N1374" s="74" t="str">
        <f t="shared" si="204"/>
        <v/>
      </c>
      <c r="O1374" s="22" t="str">
        <f t="shared" si="205"/>
        <v/>
      </c>
      <c r="Q1374" s="20" t="str">
        <f t="shared" si="202"/>
        <v/>
      </c>
      <c r="R1374" s="21" t="str">
        <f t="shared" si="209"/>
        <v/>
      </c>
      <c r="S1374" s="21" t="str">
        <f t="shared" si="209"/>
        <v/>
      </c>
      <c r="T1374" s="21" t="str">
        <f t="shared" si="209"/>
        <v/>
      </c>
      <c r="U1374" s="21" t="str">
        <f t="shared" si="209"/>
        <v/>
      </c>
      <c r="V1374" s="21" t="str">
        <f t="shared" si="209"/>
        <v/>
      </c>
      <c r="W1374" s="21" t="str">
        <f t="shared" si="209"/>
        <v/>
      </c>
      <c r="X1374" s="21" t="str">
        <f t="shared" si="209"/>
        <v/>
      </c>
      <c r="Y1374" s="21" t="str">
        <f t="shared" si="209"/>
        <v/>
      </c>
      <c r="Z1374" s="21" t="str">
        <f t="shared" si="209"/>
        <v/>
      </c>
      <c r="AA1374" s="21" t="str">
        <f t="shared" si="209"/>
        <v/>
      </c>
      <c r="AB1374" s="38" t="str">
        <f t="shared" si="209"/>
        <v/>
      </c>
      <c r="AD1374" s="36" t="str">
        <f>IF($N1374="", "", IFERROR(INDEX(Campaigns!$D$11:$D$380, MATCH($N1374, Campaigns!$E$11:$E$380, 0)), ""))</f>
        <v/>
      </c>
      <c r="AE1374" s="38" t="str">
        <f>IF(COUNTIF($Q1374:$AB1374, "X")=0, "", IFERROR(INDEX('Intro &amp; Setup'!$T$17:$T$28, MATCH(INDEX($Q$10:$AB$10, $AC1374, MATCH("X", $Q1374:$AB1374, 0)), 'Intro &amp; Setup'!$AA$17:$AA$28, 0)), ""))</f>
        <v/>
      </c>
      <c r="AG1374" s="84" t="str">
        <f t="shared" si="206"/>
        <v/>
      </c>
      <c r="AI1374" s="36">
        <f t="shared" si="207"/>
        <v>0</v>
      </c>
      <c r="AK1374" s="36" t="str">
        <f t="shared" si="208"/>
        <v/>
      </c>
    </row>
    <row r="1375" spans="1:37" x14ac:dyDescent="0.25">
      <c r="A1375" s="34"/>
      <c r="B1375" s="55"/>
      <c r="C1375" s="56"/>
      <c r="D1375" s="56"/>
      <c r="E1375" s="56"/>
      <c r="F1375" s="56"/>
      <c r="G1375" s="57"/>
      <c r="H1375" s="57"/>
      <c r="I1375" s="58"/>
      <c r="J1375" s="34"/>
      <c r="L1375" s="36" t="str">
        <f>IF($B1375="", "", IFERROR(FIND(Campaigns!$Q$4, $B1375), ""))</f>
        <v/>
      </c>
      <c r="M1375" s="73" t="str">
        <f t="shared" si="203"/>
        <v/>
      </c>
      <c r="N1375" s="74" t="str">
        <f t="shared" si="204"/>
        <v/>
      </c>
      <c r="O1375" s="22" t="str">
        <f t="shared" si="205"/>
        <v/>
      </c>
      <c r="Q1375" s="20" t="str">
        <f t="shared" si="202"/>
        <v/>
      </c>
      <c r="R1375" s="21" t="str">
        <f t="shared" si="209"/>
        <v/>
      </c>
      <c r="S1375" s="21" t="str">
        <f t="shared" si="209"/>
        <v/>
      </c>
      <c r="T1375" s="21" t="str">
        <f t="shared" si="209"/>
        <v/>
      </c>
      <c r="U1375" s="21" t="str">
        <f t="shared" si="209"/>
        <v/>
      </c>
      <c r="V1375" s="21" t="str">
        <f t="shared" si="209"/>
        <v/>
      </c>
      <c r="W1375" s="21" t="str">
        <f t="shared" si="209"/>
        <v/>
      </c>
      <c r="X1375" s="21" t="str">
        <f t="shared" si="209"/>
        <v/>
      </c>
      <c r="Y1375" s="21" t="str">
        <f t="shared" si="209"/>
        <v/>
      </c>
      <c r="Z1375" s="21" t="str">
        <f t="shared" si="209"/>
        <v/>
      </c>
      <c r="AA1375" s="21" t="str">
        <f t="shared" si="209"/>
        <v/>
      </c>
      <c r="AB1375" s="38" t="str">
        <f t="shared" si="209"/>
        <v/>
      </c>
      <c r="AD1375" s="36" t="str">
        <f>IF($N1375="", "", IFERROR(INDEX(Campaigns!$D$11:$D$380, MATCH($N1375, Campaigns!$E$11:$E$380, 0)), ""))</f>
        <v/>
      </c>
      <c r="AE1375" s="38" t="str">
        <f>IF(COUNTIF($Q1375:$AB1375, "X")=0, "", IFERROR(INDEX('Intro &amp; Setup'!$T$17:$T$28, MATCH(INDEX($Q$10:$AB$10, $AC1375, MATCH("X", $Q1375:$AB1375, 0)), 'Intro &amp; Setup'!$AA$17:$AA$28, 0)), ""))</f>
        <v/>
      </c>
      <c r="AG1375" s="84" t="str">
        <f t="shared" si="206"/>
        <v/>
      </c>
      <c r="AI1375" s="36">
        <f t="shared" si="207"/>
        <v>0</v>
      </c>
      <c r="AK1375" s="36" t="str">
        <f t="shared" si="208"/>
        <v/>
      </c>
    </row>
    <row r="1376" spans="1:37" x14ac:dyDescent="0.25">
      <c r="A1376" s="34"/>
      <c r="B1376" s="55"/>
      <c r="C1376" s="56"/>
      <c r="D1376" s="56"/>
      <c r="E1376" s="56"/>
      <c r="F1376" s="56"/>
      <c r="G1376" s="57"/>
      <c r="H1376" s="57"/>
      <c r="I1376" s="58"/>
      <c r="J1376" s="34"/>
      <c r="L1376" s="36" t="str">
        <f>IF($B1376="", "", IFERROR(FIND(Campaigns!$Q$4, $B1376), ""))</f>
        <v/>
      </c>
      <c r="M1376" s="73" t="str">
        <f t="shared" si="203"/>
        <v/>
      </c>
      <c r="N1376" s="74" t="str">
        <f t="shared" si="204"/>
        <v/>
      </c>
      <c r="O1376" s="22" t="str">
        <f t="shared" si="205"/>
        <v/>
      </c>
      <c r="Q1376" s="20" t="str">
        <f t="shared" si="202"/>
        <v/>
      </c>
      <c r="R1376" s="21" t="str">
        <f t="shared" si="209"/>
        <v/>
      </c>
      <c r="S1376" s="21" t="str">
        <f t="shared" si="209"/>
        <v/>
      </c>
      <c r="T1376" s="21" t="str">
        <f t="shared" si="209"/>
        <v/>
      </c>
      <c r="U1376" s="21" t="str">
        <f t="shared" si="209"/>
        <v/>
      </c>
      <c r="V1376" s="21" t="str">
        <f t="shared" si="209"/>
        <v/>
      </c>
      <c r="W1376" s="21" t="str">
        <f t="shared" si="209"/>
        <v/>
      </c>
      <c r="X1376" s="21" t="str">
        <f t="shared" si="209"/>
        <v/>
      </c>
      <c r="Y1376" s="21" t="str">
        <f t="shared" si="209"/>
        <v/>
      </c>
      <c r="Z1376" s="21" t="str">
        <f t="shared" si="209"/>
        <v/>
      </c>
      <c r="AA1376" s="21" t="str">
        <f t="shared" si="209"/>
        <v/>
      </c>
      <c r="AB1376" s="38" t="str">
        <f t="shared" si="209"/>
        <v/>
      </c>
      <c r="AD1376" s="36" t="str">
        <f>IF($N1376="", "", IFERROR(INDEX(Campaigns!$D$11:$D$380, MATCH($N1376, Campaigns!$E$11:$E$380, 0)), ""))</f>
        <v/>
      </c>
      <c r="AE1376" s="38" t="str">
        <f>IF(COUNTIF($Q1376:$AB1376, "X")=0, "", IFERROR(INDEX('Intro &amp; Setup'!$T$17:$T$28, MATCH(INDEX($Q$10:$AB$10, $AC1376, MATCH("X", $Q1376:$AB1376, 0)), 'Intro &amp; Setup'!$AA$17:$AA$28, 0)), ""))</f>
        <v/>
      </c>
      <c r="AG1376" s="84" t="str">
        <f t="shared" si="206"/>
        <v/>
      </c>
      <c r="AI1376" s="36">
        <f t="shared" si="207"/>
        <v>0</v>
      </c>
      <c r="AK1376" s="36" t="str">
        <f t="shared" si="208"/>
        <v/>
      </c>
    </row>
    <row r="1377" spans="1:37" x14ac:dyDescent="0.25">
      <c r="A1377" s="34"/>
      <c r="B1377" s="55"/>
      <c r="C1377" s="56"/>
      <c r="D1377" s="56"/>
      <c r="E1377" s="56"/>
      <c r="F1377" s="56"/>
      <c r="G1377" s="57"/>
      <c r="H1377" s="57"/>
      <c r="I1377" s="58"/>
      <c r="J1377" s="34"/>
      <c r="L1377" s="36" t="str">
        <f>IF($B1377="", "", IFERROR(FIND(Campaigns!$Q$4, $B1377), ""))</f>
        <v/>
      </c>
      <c r="M1377" s="73" t="str">
        <f t="shared" si="203"/>
        <v/>
      </c>
      <c r="N1377" s="74" t="str">
        <f t="shared" si="204"/>
        <v/>
      </c>
      <c r="O1377" s="22" t="str">
        <f t="shared" si="205"/>
        <v/>
      </c>
      <c r="Q1377" s="20" t="str">
        <f t="shared" si="202"/>
        <v/>
      </c>
      <c r="R1377" s="21" t="str">
        <f t="shared" si="209"/>
        <v/>
      </c>
      <c r="S1377" s="21" t="str">
        <f t="shared" si="209"/>
        <v/>
      </c>
      <c r="T1377" s="21" t="str">
        <f t="shared" si="209"/>
        <v/>
      </c>
      <c r="U1377" s="21" t="str">
        <f t="shared" si="209"/>
        <v/>
      </c>
      <c r="V1377" s="21" t="str">
        <f t="shared" si="209"/>
        <v/>
      </c>
      <c r="W1377" s="21" t="str">
        <f t="shared" si="209"/>
        <v/>
      </c>
      <c r="X1377" s="21" t="str">
        <f t="shared" si="209"/>
        <v/>
      </c>
      <c r="Y1377" s="21" t="str">
        <f t="shared" si="209"/>
        <v/>
      </c>
      <c r="Z1377" s="21" t="str">
        <f t="shared" si="209"/>
        <v/>
      </c>
      <c r="AA1377" s="21" t="str">
        <f t="shared" si="209"/>
        <v/>
      </c>
      <c r="AB1377" s="38" t="str">
        <f t="shared" si="209"/>
        <v/>
      </c>
      <c r="AD1377" s="36" t="str">
        <f>IF($N1377="", "", IFERROR(INDEX(Campaigns!$D$11:$D$380, MATCH($N1377, Campaigns!$E$11:$E$380, 0)), ""))</f>
        <v/>
      </c>
      <c r="AE1377" s="38" t="str">
        <f>IF(COUNTIF($Q1377:$AB1377, "X")=0, "", IFERROR(INDEX('Intro &amp; Setup'!$T$17:$T$28, MATCH(INDEX($Q$10:$AB$10, $AC1377, MATCH("X", $Q1377:$AB1377, 0)), 'Intro &amp; Setup'!$AA$17:$AA$28, 0)), ""))</f>
        <v/>
      </c>
      <c r="AG1377" s="84" t="str">
        <f t="shared" si="206"/>
        <v/>
      </c>
      <c r="AI1377" s="36">
        <f t="shared" si="207"/>
        <v>0</v>
      </c>
      <c r="AK1377" s="36" t="str">
        <f t="shared" si="208"/>
        <v/>
      </c>
    </row>
    <row r="1378" spans="1:37" x14ac:dyDescent="0.25">
      <c r="A1378" s="34"/>
      <c r="B1378" s="55"/>
      <c r="C1378" s="56"/>
      <c r="D1378" s="56"/>
      <c r="E1378" s="56"/>
      <c r="F1378" s="56"/>
      <c r="G1378" s="57"/>
      <c r="H1378" s="57"/>
      <c r="I1378" s="58"/>
      <c r="J1378" s="34"/>
      <c r="L1378" s="36" t="str">
        <f>IF($B1378="", "", IFERROR(FIND(Campaigns!$Q$4, $B1378), ""))</f>
        <v/>
      </c>
      <c r="M1378" s="73" t="str">
        <f t="shared" si="203"/>
        <v/>
      </c>
      <c r="N1378" s="74" t="str">
        <f t="shared" si="204"/>
        <v/>
      </c>
      <c r="O1378" s="22" t="str">
        <f t="shared" si="205"/>
        <v/>
      </c>
      <c r="Q1378" s="20" t="str">
        <f t="shared" si="202"/>
        <v/>
      </c>
      <c r="R1378" s="21" t="str">
        <f t="shared" si="209"/>
        <v/>
      </c>
      <c r="S1378" s="21" t="str">
        <f t="shared" si="209"/>
        <v/>
      </c>
      <c r="T1378" s="21" t="str">
        <f t="shared" si="209"/>
        <v/>
      </c>
      <c r="U1378" s="21" t="str">
        <f t="shared" si="209"/>
        <v/>
      </c>
      <c r="V1378" s="21" t="str">
        <f t="shared" si="209"/>
        <v/>
      </c>
      <c r="W1378" s="21" t="str">
        <f t="shared" si="209"/>
        <v/>
      </c>
      <c r="X1378" s="21" t="str">
        <f t="shared" si="209"/>
        <v/>
      </c>
      <c r="Y1378" s="21" t="str">
        <f t="shared" si="209"/>
        <v/>
      </c>
      <c r="Z1378" s="21" t="str">
        <f t="shared" si="209"/>
        <v/>
      </c>
      <c r="AA1378" s="21" t="str">
        <f t="shared" si="209"/>
        <v/>
      </c>
      <c r="AB1378" s="38" t="str">
        <f t="shared" si="209"/>
        <v/>
      </c>
      <c r="AD1378" s="36" t="str">
        <f>IF($N1378="", "", IFERROR(INDEX(Campaigns!$D$11:$D$380, MATCH($N1378, Campaigns!$E$11:$E$380, 0)), ""))</f>
        <v/>
      </c>
      <c r="AE1378" s="38" t="str">
        <f>IF(COUNTIF($Q1378:$AB1378, "X")=0, "", IFERROR(INDEX('Intro &amp; Setup'!$T$17:$T$28, MATCH(INDEX($Q$10:$AB$10, $AC1378, MATCH("X", $Q1378:$AB1378, 0)), 'Intro &amp; Setup'!$AA$17:$AA$28, 0)), ""))</f>
        <v/>
      </c>
      <c r="AG1378" s="84" t="str">
        <f t="shared" si="206"/>
        <v/>
      </c>
      <c r="AI1378" s="36">
        <f t="shared" si="207"/>
        <v>0</v>
      </c>
      <c r="AK1378" s="36" t="str">
        <f t="shared" si="208"/>
        <v/>
      </c>
    </row>
    <row r="1379" spans="1:37" x14ac:dyDescent="0.25">
      <c r="A1379" s="34"/>
      <c r="B1379" s="55"/>
      <c r="C1379" s="56"/>
      <c r="D1379" s="56"/>
      <c r="E1379" s="56"/>
      <c r="F1379" s="56"/>
      <c r="G1379" s="57"/>
      <c r="H1379" s="57"/>
      <c r="I1379" s="58"/>
      <c r="J1379" s="34"/>
      <c r="L1379" s="36" t="str">
        <f>IF($B1379="", "", IFERROR(FIND(Campaigns!$Q$4, $B1379), ""))</f>
        <v/>
      </c>
      <c r="M1379" s="73" t="str">
        <f t="shared" si="203"/>
        <v/>
      </c>
      <c r="N1379" s="74" t="str">
        <f t="shared" si="204"/>
        <v/>
      </c>
      <c r="O1379" s="22" t="str">
        <f t="shared" si="205"/>
        <v/>
      </c>
      <c r="Q1379" s="20" t="str">
        <f t="shared" si="202"/>
        <v/>
      </c>
      <c r="R1379" s="21" t="str">
        <f t="shared" si="209"/>
        <v/>
      </c>
      <c r="S1379" s="21" t="str">
        <f t="shared" si="209"/>
        <v/>
      </c>
      <c r="T1379" s="21" t="str">
        <f t="shared" si="209"/>
        <v/>
      </c>
      <c r="U1379" s="21" t="str">
        <f t="shared" si="209"/>
        <v/>
      </c>
      <c r="V1379" s="21" t="str">
        <f t="shared" si="209"/>
        <v/>
      </c>
      <c r="W1379" s="21" t="str">
        <f t="shared" si="209"/>
        <v/>
      </c>
      <c r="X1379" s="21" t="str">
        <f t="shared" si="209"/>
        <v/>
      </c>
      <c r="Y1379" s="21" t="str">
        <f t="shared" si="209"/>
        <v/>
      </c>
      <c r="Z1379" s="21" t="str">
        <f t="shared" si="209"/>
        <v/>
      </c>
      <c r="AA1379" s="21" t="str">
        <f t="shared" si="209"/>
        <v/>
      </c>
      <c r="AB1379" s="38" t="str">
        <f t="shared" si="209"/>
        <v/>
      </c>
      <c r="AD1379" s="36" t="str">
        <f>IF($N1379="", "", IFERROR(INDEX(Campaigns!$D$11:$D$380, MATCH($N1379, Campaigns!$E$11:$E$380, 0)), ""))</f>
        <v/>
      </c>
      <c r="AE1379" s="38" t="str">
        <f>IF(COUNTIF($Q1379:$AB1379, "X")=0, "", IFERROR(INDEX('Intro &amp; Setup'!$T$17:$T$28, MATCH(INDEX($Q$10:$AB$10, $AC1379, MATCH("X", $Q1379:$AB1379, 0)), 'Intro &amp; Setup'!$AA$17:$AA$28, 0)), ""))</f>
        <v/>
      </c>
      <c r="AG1379" s="84" t="str">
        <f t="shared" si="206"/>
        <v/>
      </c>
      <c r="AI1379" s="36">
        <f t="shared" si="207"/>
        <v>0</v>
      </c>
      <c r="AK1379" s="36" t="str">
        <f t="shared" si="208"/>
        <v/>
      </c>
    </row>
    <row r="1380" spans="1:37" x14ac:dyDescent="0.25">
      <c r="A1380" s="34"/>
      <c r="B1380" s="55"/>
      <c r="C1380" s="56"/>
      <c r="D1380" s="56"/>
      <c r="E1380" s="56"/>
      <c r="F1380" s="56"/>
      <c r="G1380" s="57"/>
      <c r="H1380" s="57"/>
      <c r="I1380" s="58"/>
      <c r="J1380" s="34"/>
      <c r="L1380" s="36" t="str">
        <f>IF($B1380="", "", IFERROR(FIND(Campaigns!$Q$4, $B1380), ""))</f>
        <v/>
      </c>
      <c r="M1380" s="73" t="str">
        <f t="shared" si="203"/>
        <v/>
      </c>
      <c r="N1380" s="74" t="str">
        <f t="shared" si="204"/>
        <v/>
      </c>
      <c r="O1380" s="22" t="str">
        <f t="shared" si="205"/>
        <v/>
      </c>
      <c r="Q1380" s="20" t="str">
        <f t="shared" si="202"/>
        <v/>
      </c>
      <c r="R1380" s="21" t="str">
        <f t="shared" si="209"/>
        <v/>
      </c>
      <c r="S1380" s="21" t="str">
        <f t="shared" si="209"/>
        <v/>
      </c>
      <c r="T1380" s="21" t="str">
        <f t="shared" si="209"/>
        <v/>
      </c>
      <c r="U1380" s="21" t="str">
        <f t="shared" si="209"/>
        <v/>
      </c>
      <c r="V1380" s="21" t="str">
        <f t="shared" si="209"/>
        <v/>
      </c>
      <c r="W1380" s="21" t="str">
        <f t="shared" si="209"/>
        <v/>
      </c>
      <c r="X1380" s="21" t="str">
        <f t="shared" si="209"/>
        <v/>
      </c>
      <c r="Y1380" s="21" t="str">
        <f t="shared" si="209"/>
        <v/>
      </c>
      <c r="Z1380" s="21" t="str">
        <f t="shared" si="209"/>
        <v/>
      </c>
      <c r="AA1380" s="21" t="str">
        <f t="shared" si="209"/>
        <v/>
      </c>
      <c r="AB1380" s="38" t="str">
        <f t="shared" si="209"/>
        <v/>
      </c>
      <c r="AD1380" s="36" t="str">
        <f>IF($N1380="", "", IFERROR(INDEX(Campaigns!$D$11:$D$380, MATCH($N1380, Campaigns!$E$11:$E$380, 0)), ""))</f>
        <v/>
      </c>
      <c r="AE1380" s="38" t="str">
        <f>IF(COUNTIF($Q1380:$AB1380, "X")=0, "", IFERROR(INDEX('Intro &amp; Setup'!$T$17:$T$28, MATCH(INDEX($Q$10:$AB$10, $AC1380, MATCH("X", $Q1380:$AB1380, 0)), 'Intro &amp; Setup'!$AA$17:$AA$28, 0)), ""))</f>
        <v/>
      </c>
      <c r="AG1380" s="84" t="str">
        <f t="shared" si="206"/>
        <v/>
      </c>
      <c r="AI1380" s="36">
        <f t="shared" si="207"/>
        <v>0</v>
      </c>
      <c r="AK1380" s="36" t="str">
        <f t="shared" si="208"/>
        <v/>
      </c>
    </row>
    <row r="1381" spans="1:37" x14ac:dyDescent="0.25">
      <c r="A1381" s="34"/>
      <c r="B1381" s="55"/>
      <c r="C1381" s="56"/>
      <c r="D1381" s="56"/>
      <c r="E1381" s="56"/>
      <c r="F1381" s="56"/>
      <c r="G1381" s="57"/>
      <c r="H1381" s="57"/>
      <c r="I1381" s="58"/>
      <c r="J1381" s="34"/>
      <c r="L1381" s="36" t="str">
        <f>IF($B1381="", "", IFERROR(FIND(Campaigns!$Q$4, $B1381), ""))</f>
        <v/>
      </c>
      <c r="M1381" s="73" t="str">
        <f t="shared" si="203"/>
        <v/>
      </c>
      <c r="N1381" s="74" t="str">
        <f t="shared" si="204"/>
        <v/>
      </c>
      <c r="O1381" s="22" t="str">
        <f t="shared" si="205"/>
        <v/>
      </c>
      <c r="Q1381" s="20" t="str">
        <f t="shared" si="202"/>
        <v/>
      </c>
      <c r="R1381" s="21" t="str">
        <f t="shared" si="209"/>
        <v/>
      </c>
      <c r="S1381" s="21" t="str">
        <f t="shared" si="209"/>
        <v/>
      </c>
      <c r="T1381" s="21" t="str">
        <f t="shared" si="209"/>
        <v/>
      </c>
      <c r="U1381" s="21" t="str">
        <f t="shared" si="209"/>
        <v/>
      </c>
      <c r="V1381" s="21" t="str">
        <f t="shared" si="209"/>
        <v/>
      </c>
      <c r="W1381" s="21" t="str">
        <f t="shared" si="209"/>
        <v/>
      </c>
      <c r="X1381" s="21" t="str">
        <f t="shared" si="209"/>
        <v/>
      </c>
      <c r="Y1381" s="21" t="str">
        <f t="shared" si="209"/>
        <v/>
      </c>
      <c r="Z1381" s="21" t="str">
        <f t="shared" si="209"/>
        <v/>
      </c>
      <c r="AA1381" s="21" t="str">
        <f t="shared" si="209"/>
        <v/>
      </c>
      <c r="AB1381" s="38" t="str">
        <f t="shared" si="209"/>
        <v/>
      </c>
      <c r="AD1381" s="36" t="str">
        <f>IF($N1381="", "", IFERROR(INDEX(Campaigns!$D$11:$D$380, MATCH($N1381, Campaigns!$E$11:$E$380, 0)), ""))</f>
        <v/>
      </c>
      <c r="AE1381" s="38" t="str">
        <f>IF(COUNTIF($Q1381:$AB1381, "X")=0, "", IFERROR(INDEX('Intro &amp; Setup'!$T$17:$T$28, MATCH(INDEX($Q$10:$AB$10, $AC1381, MATCH("X", $Q1381:$AB1381, 0)), 'Intro &amp; Setup'!$AA$17:$AA$28, 0)), ""))</f>
        <v/>
      </c>
      <c r="AG1381" s="84" t="str">
        <f t="shared" si="206"/>
        <v/>
      </c>
      <c r="AI1381" s="36">
        <f t="shared" si="207"/>
        <v>0</v>
      </c>
      <c r="AK1381" s="36" t="str">
        <f t="shared" si="208"/>
        <v/>
      </c>
    </row>
    <row r="1382" spans="1:37" x14ac:dyDescent="0.25">
      <c r="A1382" s="34"/>
      <c r="B1382" s="55"/>
      <c r="C1382" s="56"/>
      <c r="D1382" s="56"/>
      <c r="E1382" s="56"/>
      <c r="F1382" s="56"/>
      <c r="G1382" s="57"/>
      <c r="H1382" s="57"/>
      <c r="I1382" s="58"/>
      <c r="J1382" s="34"/>
      <c r="L1382" s="36" t="str">
        <f>IF($B1382="", "", IFERROR(FIND(Campaigns!$Q$4, $B1382), ""))</f>
        <v/>
      </c>
      <c r="M1382" s="73" t="str">
        <f t="shared" si="203"/>
        <v/>
      </c>
      <c r="N1382" s="74" t="str">
        <f t="shared" si="204"/>
        <v/>
      </c>
      <c r="O1382" s="22" t="str">
        <f t="shared" si="205"/>
        <v/>
      </c>
      <c r="Q1382" s="20" t="str">
        <f t="shared" si="202"/>
        <v/>
      </c>
      <c r="R1382" s="21" t="str">
        <f t="shared" si="209"/>
        <v/>
      </c>
      <c r="S1382" s="21" t="str">
        <f t="shared" si="209"/>
        <v/>
      </c>
      <c r="T1382" s="21" t="str">
        <f t="shared" si="209"/>
        <v/>
      </c>
      <c r="U1382" s="21" t="str">
        <f t="shared" si="209"/>
        <v/>
      </c>
      <c r="V1382" s="21" t="str">
        <f t="shared" si="209"/>
        <v/>
      </c>
      <c r="W1382" s="21" t="str">
        <f t="shared" si="209"/>
        <v/>
      </c>
      <c r="X1382" s="21" t="str">
        <f t="shared" si="209"/>
        <v/>
      </c>
      <c r="Y1382" s="21" t="str">
        <f t="shared" si="209"/>
        <v/>
      </c>
      <c r="Z1382" s="21" t="str">
        <f t="shared" si="209"/>
        <v/>
      </c>
      <c r="AA1382" s="21" t="str">
        <f t="shared" si="209"/>
        <v/>
      </c>
      <c r="AB1382" s="38" t="str">
        <f t="shared" si="209"/>
        <v/>
      </c>
      <c r="AD1382" s="36" t="str">
        <f>IF($N1382="", "", IFERROR(INDEX(Campaigns!$D$11:$D$380, MATCH($N1382, Campaigns!$E$11:$E$380, 0)), ""))</f>
        <v/>
      </c>
      <c r="AE1382" s="38" t="str">
        <f>IF(COUNTIF($Q1382:$AB1382, "X")=0, "", IFERROR(INDEX('Intro &amp; Setup'!$T$17:$T$28, MATCH(INDEX($Q$10:$AB$10, $AC1382, MATCH("X", $Q1382:$AB1382, 0)), 'Intro &amp; Setup'!$AA$17:$AA$28, 0)), ""))</f>
        <v/>
      </c>
      <c r="AG1382" s="84" t="str">
        <f t="shared" si="206"/>
        <v/>
      </c>
      <c r="AI1382" s="36">
        <f t="shared" si="207"/>
        <v>0</v>
      </c>
      <c r="AK1382" s="36" t="str">
        <f t="shared" si="208"/>
        <v/>
      </c>
    </row>
    <row r="1383" spans="1:37" x14ac:dyDescent="0.25">
      <c r="A1383" s="34"/>
      <c r="B1383" s="55"/>
      <c r="C1383" s="56"/>
      <c r="D1383" s="56"/>
      <c r="E1383" s="56"/>
      <c r="F1383" s="56"/>
      <c r="G1383" s="57"/>
      <c r="H1383" s="57"/>
      <c r="I1383" s="58"/>
      <c r="J1383" s="34"/>
      <c r="L1383" s="36" t="str">
        <f>IF($B1383="", "", IFERROR(FIND(Campaigns!$Q$4, $B1383), ""))</f>
        <v/>
      </c>
      <c r="M1383" s="73" t="str">
        <f t="shared" si="203"/>
        <v/>
      </c>
      <c r="N1383" s="74" t="str">
        <f t="shared" si="204"/>
        <v/>
      </c>
      <c r="O1383" s="22" t="str">
        <f t="shared" si="205"/>
        <v/>
      </c>
      <c r="Q1383" s="20" t="str">
        <f t="shared" si="202"/>
        <v/>
      </c>
      <c r="R1383" s="21" t="str">
        <f t="shared" si="209"/>
        <v/>
      </c>
      <c r="S1383" s="21" t="str">
        <f t="shared" si="209"/>
        <v/>
      </c>
      <c r="T1383" s="21" t="str">
        <f t="shared" si="209"/>
        <v/>
      </c>
      <c r="U1383" s="21" t="str">
        <f t="shared" si="209"/>
        <v/>
      </c>
      <c r="V1383" s="21" t="str">
        <f t="shared" si="209"/>
        <v/>
      </c>
      <c r="W1383" s="21" t="str">
        <f t="shared" si="209"/>
        <v/>
      </c>
      <c r="X1383" s="21" t="str">
        <f t="shared" si="209"/>
        <v/>
      </c>
      <c r="Y1383" s="21" t="str">
        <f t="shared" si="209"/>
        <v/>
      </c>
      <c r="Z1383" s="21" t="str">
        <f t="shared" si="209"/>
        <v/>
      </c>
      <c r="AA1383" s="21" t="str">
        <f t="shared" si="209"/>
        <v/>
      </c>
      <c r="AB1383" s="38" t="str">
        <f t="shared" si="209"/>
        <v/>
      </c>
      <c r="AD1383" s="36" t="str">
        <f>IF($N1383="", "", IFERROR(INDEX(Campaigns!$D$11:$D$380, MATCH($N1383, Campaigns!$E$11:$E$380, 0)), ""))</f>
        <v/>
      </c>
      <c r="AE1383" s="38" t="str">
        <f>IF(COUNTIF($Q1383:$AB1383, "X")=0, "", IFERROR(INDEX('Intro &amp; Setup'!$T$17:$T$28, MATCH(INDEX($Q$10:$AB$10, $AC1383, MATCH("X", $Q1383:$AB1383, 0)), 'Intro &amp; Setup'!$AA$17:$AA$28, 0)), ""))</f>
        <v/>
      </c>
      <c r="AG1383" s="84" t="str">
        <f t="shared" si="206"/>
        <v/>
      </c>
      <c r="AI1383" s="36">
        <f t="shared" si="207"/>
        <v>0</v>
      </c>
      <c r="AK1383" s="36" t="str">
        <f t="shared" si="208"/>
        <v/>
      </c>
    </row>
    <row r="1384" spans="1:37" x14ac:dyDescent="0.25">
      <c r="A1384" s="34"/>
      <c r="B1384" s="55"/>
      <c r="C1384" s="56"/>
      <c r="D1384" s="56"/>
      <c r="E1384" s="56"/>
      <c r="F1384" s="56"/>
      <c r="G1384" s="57"/>
      <c r="H1384" s="57"/>
      <c r="I1384" s="58"/>
      <c r="J1384" s="34"/>
      <c r="L1384" s="36" t="str">
        <f>IF($B1384="", "", IFERROR(FIND(Campaigns!$Q$4, $B1384), ""))</f>
        <v/>
      </c>
      <c r="M1384" s="73" t="str">
        <f t="shared" si="203"/>
        <v/>
      </c>
      <c r="N1384" s="74" t="str">
        <f t="shared" si="204"/>
        <v/>
      </c>
      <c r="O1384" s="22" t="str">
        <f t="shared" si="205"/>
        <v/>
      </c>
      <c r="Q1384" s="20" t="str">
        <f t="shared" si="202"/>
        <v/>
      </c>
      <c r="R1384" s="21" t="str">
        <f t="shared" si="202"/>
        <v/>
      </c>
      <c r="S1384" s="21" t="str">
        <f t="shared" si="202"/>
        <v/>
      </c>
      <c r="T1384" s="21" t="str">
        <f t="shared" si="202"/>
        <v/>
      </c>
      <c r="U1384" s="21" t="str">
        <f t="shared" si="202"/>
        <v/>
      </c>
      <c r="V1384" s="21" t="str">
        <f t="shared" si="202"/>
        <v/>
      </c>
      <c r="W1384" s="21" t="str">
        <f t="shared" si="202"/>
        <v/>
      </c>
      <c r="X1384" s="21" t="str">
        <f t="shared" si="202"/>
        <v/>
      </c>
      <c r="Y1384" s="21" t="str">
        <f t="shared" si="202"/>
        <v/>
      </c>
      <c r="Z1384" s="21" t="str">
        <f t="shared" si="202"/>
        <v/>
      </c>
      <c r="AA1384" s="21" t="str">
        <f t="shared" si="202"/>
        <v/>
      </c>
      <c r="AB1384" s="38" t="str">
        <f t="shared" si="202"/>
        <v/>
      </c>
      <c r="AD1384" s="36" t="str">
        <f>IF($N1384="", "", IFERROR(INDEX(Campaigns!$D$11:$D$380, MATCH($N1384, Campaigns!$E$11:$E$380, 0)), ""))</f>
        <v/>
      </c>
      <c r="AE1384" s="38" t="str">
        <f>IF(COUNTIF($Q1384:$AB1384, "X")=0, "", IFERROR(INDEX('Intro &amp; Setup'!$T$17:$T$28, MATCH(INDEX($Q$10:$AB$10, $AC1384, MATCH("X", $Q1384:$AB1384, 0)), 'Intro &amp; Setup'!$AA$17:$AA$28, 0)), ""))</f>
        <v/>
      </c>
      <c r="AG1384" s="84" t="str">
        <f t="shared" si="206"/>
        <v/>
      </c>
      <c r="AI1384" s="36">
        <f t="shared" si="207"/>
        <v>0</v>
      </c>
      <c r="AK1384" s="36" t="str">
        <f t="shared" si="208"/>
        <v/>
      </c>
    </row>
    <row r="1385" spans="1:37" x14ac:dyDescent="0.25">
      <c r="A1385" s="34"/>
      <c r="B1385" s="55"/>
      <c r="C1385" s="56"/>
      <c r="D1385" s="56"/>
      <c r="E1385" s="56"/>
      <c r="F1385" s="56"/>
      <c r="G1385" s="57"/>
      <c r="H1385" s="57"/>
      <c r="I1385" s="58"/>
      <c r="J1385" s="34"/>
      <c r="L1385" s="36" t="str">
        <f>IF($B1385="", "", IFERROR(FIND(Campaigns!$Q$4, $B1385), ""))</f>
        <v/>
      </c>
      <c r="M1385" s="73" t="str">
        <f t="shared" si="203"/>
        <v/>
      </c>
      <c r="N1385" s="74" t="str">
        <f t="shared" si="204"/>
        <v/>
      </c>
      <c r="O1385" s="22" t="str">
        <f t="shared" si="205"/>
        <v/>
      </c>
      <c r="Q1385" s="20" t="str">
        <f t="shared" si="202"/>
        <v/>
      </c>
      <c r="R1385" s="21" t="str">
        <f t="shared" si="202"/>
        <v/>
      </c>
      <c r="S1385" s="21" t="str">
        <f t="shared" si="202"/>
        <v/>
      </c>
      <c r="T1385" s="21" t="str">
        <f t="shared" si="202"/>
        <v/>
      </c>
      <c r="U1385" s="21" t="str">
        <f t="shared" si="202"/>
        <v/>
      </c>
      <c r="V1385" s="21" t="str">
        <f t="shared" si="202"/>
        <v/>
      </c>
      <c r="W1385" s="21" t="str">
        <f t="shared" si="202"/>
        <v/>
      </c>
      <c r="X1385" s="21" t="str">
        <f t="shared" si="202"/>
        <v/>
      </c>
      <c r="Y1385" s="21" t="str">
        <f t="shared" si="202"/>
        <v/>
      </c>
      <c r="Z1385" s="21" t="str">
        <f t="shared" si="202"/>
        <v/>
      </c>
      <c r="AA1385" s="21" t="str">
        <f t="shared" si="202"/>
        <v/>
      </c>
      <c r="AB1385" s="38" t="str">
        <f t="shared" si="202"/>
        <v/>
      </c>
      <c r="AD1385" s="36" t="str">
        <f>IF($N1385="", "", IFERROR(INDEX(Campaigns!$D$11:$D$380, MATCH($N1385, Campaigns!$E$11:$E$380, 0)), ""))</f>
        <v/>
      </c>
      <c r="AE1385" s="38" t="str">
        <f>IF(COUNTIF($Q1385:$AB1385, "X")=0, "", IFERROR(INDEX('Intro &amp; Setup'!$T$17:$T$28, MATCH(INDEX($Q$10:$AB$10, $AC1385, MATCH("X", $Q1385:$AB1385, 0)), 'Intro &amp; Setup'!$AA$17:$AA$28, 0)), ""))</f>
        <v/>
      </c>
      <c r="AG1385" s="84" t="str">
        <f t="shared" si="206"/>
        <v/>
      </c>
      <c r="AI1385" s="36">
        <f t="shared" si="207"/>
        <v>0</v>
      </c>
      <c r="AK1385" s="36" t="str">
        <f t="shared" si="208"/>
        <v/>
      </c>
    </row>
    <row r="1386" spans="1:37" x14ac:dyDescent="0.25">
      <c r="A1386" s="34"/>
      <c r="B1386" s="55"/>
      <c r="C1386" s="56"/>
      <c r="D1386" s="56"/>
      <c r="E1386" s="56"/>
      <c r="F1386" s="56"/>
      <c r="G1386" s="57"/>
      <c r="H1386" s="57"/>
      <c r="I1386" s="58"/>
      <c r="J1386" s="34"/>
      <c r="L1386" s="36" t="str">
        <f>IF($B1386="", "", IFERROR(FIND(Campaigns!$Q$4, $B1386), ""))</f>
        <v/>
      </c>
      <c r="M1386" s="73" t="str">
        <f t="shared" si="203"/>
        <v/>
      </c>
      <c r="N1386" s="74" t="str">
        <f t="shared" si="204"/>
        <v/>
      </c>
      <c r="O1386" s="22" t="str">
        <f t="shared" si="205"/>
        <v/>
      </c>
      <c r="Q1386" s="20" t="str">
        <f t="shared" si="202"/>
        <v/>
      </c>
      <c r="R1386" s="21" t="str">
        <f t="shared" si="202"/>
        <v/>
      </c>
      <c r="S1386" s="21" t="str">
        <f t="shared" si="202"/>
        <v/>
      </c>
      <c r="T1386" s="21" t="str">
        <f t="shared" si="202"/>
        <v/>
      </c>
      <c r="U1386" s="21" t="str">
        <f t="shared" si="202"/>
        <v/>
      </c>
      <c r="V1386" s="21" t="str">
        <f t="shared" si="202"/>
        <v/>
      </c>
      <c r="W1386" s="21" t="str">
        <f t="shared" si="202"/>
        <v/>
      </c>
      <c r="X1386" s="21" t="str">
        <f t="shared" si="202"/>
        <v/>
      </c>
      <c r="Y1386" s="21" t="str">
        <f t="shared" si="202"/>
        <v/>
      </c>
      <c r="Z1386" s="21" t="str">
        <f t="shared" si="202"/>
        <v/>
      </c>
      <c r="AA1386" s="21" t="str">
        <f t="shared" si="202"/>
        <v/>
      </c>
      <c r="AB1386" s="38" t="str">
        <f t="shared" si="202"/>
        <v/>
      </c>
      <c r="AD1386" s="36" t="str">
        <f>IF($N1386="", "", IFERROR(INDEX(Campaigns!$D$11:$D$380, MATCH($N1386, Campaigns!$E$11:$E$380, 0)), ""))</f>
        <v/>
      </c>
      <c r="AE1386" s="38" t="str">
        <f>IF(COUNTIF($Q1386:$AB1386, "X")=0, "", IFERROR(INDEX('Intro &amp; Setup'!$T$17:$T$28, MATCH(INDEX($Q$10:$AB$10, $AC1386, MATCH("X", $Q1386:$AB1386, 0)), 'Intro &amp; Setup'!$AA$17:$AA$28, 0)), ""))</f>
        <v/>
      </c>
      <c r="AG1386" s="84" t="str">
        <f t="shared" si="206"/>
        <v/>
      </c>
      <c r="AI1386" s="36">
        <f t="shared" si="207"/>
        <v>0</v>
      </c>
      <c r="AK1386" s="36" t="str">
        <f t="shared" si="208"/>
        <v/>
      </c>
    </row>
    <row r="1387" spans="1:37" x14ac:dyDescent="0.25">
      <c r="A1387" s="34"/>
      <c r="B1387" s="55"/>
      <c r="C1387" s="56"/>
      <c r="D1387" s="56"/>
      <c r="E1387" s="56"/>
      <c r="F1387" s="56"/>
      <c r="G1387" s="57"/>
      <c r="H1387" s="57"/>
      <c r="I1387" s="58"/>
      <c r="J1387" s="34"/>
      <c r="L1387" s="36" t="str">
        <f>IF($B1387="", "", IFERROR(FIND(Campaigns!$Q$4, $B1387), ""))</f>
        <v/>
      </c>
      <c r="M1387" s="73" t="str">
        <f t="shared" si="203"/>
        <v/>
      </c>
      <c r="N1387" s="74" t="str">
        <f t="shared" si="204"/>
        <v/>
      </c>
      <c r="O1387" s="22" t="str">
        <f t="shared" si="205"/>
        <v/>
      </c>
      <c r="Q1387" s="20" t="str">
        <f t="shared" si="202"/>
        <v/>
      </c>
      <c r="R1387" s="21" t="str">
        <f t="shared" si="202"/>
        <v/>
      </c>
      <c r="S1387" s="21" t="str">
        <f t="shared" si="202"/>
        <v/>
      </c>
      <c r="T1387" s="21" t="str">
        <f t="shared" si="202"/>
        <v/>
      </c>
      <c r="U1387" s="21" t="str">
        <f t="shared" si="202"/>
        <v/>
      </c>
      <c r="V1387" s="21" t="str">
        <f t="shared" si="202"/>
        <v/>
      </c>
      <c r="W1387" s="21" t="str">
        <f t="shared" si="202"/>
        <v/>
      </c>
      <c r="X1387" s="21" t="str">
        <f t="shared" si="202"/>
        <v/>
      </c>
      <c r="Y1387" s="21" t="str">
        <f t="shared" si="202"/>
        <v/>
      </c>
      <c r="Z1387" s="21" t="str">
        <f t="shared" si="202"/>
        <v/>
      </c>
      <c r="AA1387" s="21" t="str">
        <f t="shared" si="202"/>
        <v/>
      </c>
      <c r="AB1387" s="38" t="str">
        <f t="shared" si="202"/>
        <v/>
      </c>
      <c r="AD1387" s="36" t="str">
        <f>IF($N1387="", "", IFERROR(INDEX(Campaigns!$D$11:$D$380, MATCH($N1387, Campaigns!$E$11:$E$380, 0)), ""))</f>
        <v/>
      </c>
      <c r="AE1387" s="38" t="str">
        <f>IF(COUNTIF($Q1387:$AB1387, "X")=0, "", IFERROR(INDEX('Intro &amp; Setup'!$T$17:$T$28, MATCH(INDEX($Q$10:$AB$10, $AC1387, MATCH("X", $Q1387:$AB1387, 0)), 'Intro &amp; Setup'!$AA$17:$AA$28, 0)), ""))</f>
        <v/>
      </c>
      <c r="AG1387" s="84" t="str">
        <f t="shared" si="206"/>
        <v/>
      </c>
      <c r="AI1387" s="36">
        <f t="shared" si="207"/>
        <v>0</v>
      </c>
      <c r="AK1387" s="36" t="str">
        <f t="shared" si="208"/>
        <v/>
      </c>
    </row>
    <row r="1388" spans="1:37" x14ac:dyDescent="0.25">
      <c r="A1388" s="34"/>
      <c r="B1388" s="55"/>
      <c r="C1388" s="56"/>
      <c r="D1388" s="56"/>
      <c r="E1388" s="56"/>
      <c r="F1388" s="56"/>
      <c r="G1388" s="57"/>
      <c r="H1388" s="57"/>
      <c r="I1388" s="58"/>
      <c r="J1388" s="34"/>
      <c r="L1388" s="36" t="str">
        <f>IF($B1388="", "", IFERROR(FIND(Campaigns!$Q$4, $B1388), ""))</f>
        <v/>
      </c>
      <c r="M1388" s="73" t="str">
        <f t="shared" si="203"/>
        <v/>
      </c>
      <c r="N1388" s="74" t="str">
        <f t="shared" si="204"/>
        <v/>
      </c>
      <c r="O1388" s="22" t="str">
        <f t="shared" si="205"/>
        <v/>
      </c>
      <c r="Q1388" s="20" t="str">
        <f t="shared" si="202"/>
        <v/>
      </c>
      <c r="R1388" s="21" t="str">
        <f t="shared" si="202"/>
        <v/>
      </c>
      <c r="S1388" s="21" t="str">
        <f t="shared" si="202"/>
        <v/>
      </c>
      <c r="T1388" s="21" t="str">
        <f t="shared" si="202"/>
        <v/>
      </c>
      <c r="U1388" s="21" t="str">
        <f t="shared" si="202"/>
        <v/>
      </c>
      <c r="V1388" s="21" t="str">
        <f t="shared" si="202"/>
        <v/>
      </c>
      <c r="W1388" s="21" t="str">
        <f t="shared" si="202"/>
        <v/>
      </c>
      <c r="X1388" s="21" t="str">
        <f t="shared" si="202"/>
        <v/>
      </c>
      <c r="Y1388" s="21" t="str">
        <f t="shared" si="202"/>
        <v/>
      </c>
      <c r="Z1388" s="21" t="str">
        <f t="shared" si="202"/>
        <v/>
      </c>
      <c r="AA1388" s="21" t="str">
        <f t="shared" si="202"/>
        <v/>
      </c>
      <c r="AB1388" s="38" t="str">
        <f t="shared" si="202"/>
        <v/>
      </c>
      <c r="AD1388" s="36" t="str">
        <f>IF($N1388="", "", IFERROR(INDEX(Campaigns!$D$11:$D$380, MATCH($N1388, Campaigns!$E$11:$E$380, 0)), ""))</f>
        <v/>
      </c>
      <c r="AE1388" s="38" t="str">
        <f>IF(COUNTIF($Q1388:$AB1388, "X")=0, "", IFERROR(INDEX('Intro &amp; Setup'!$T$17:$T$28, MATCH(INDEX($Q$10:$AB$10, $AC1388, MATCH("X", $Q1388:$AB1388, 0)), 'Intro &amp; Setup'!$AA$17:$AA$28, 0)), ""))</f>
        <v/>
      </c>
      <c r="AG1388" s="84" t="str">
        <f t="shared" si="206"/>
        <v/>
      </c>
      <c r="AI1388" s="36">
        <f t="shared" si="207"/>
        <v>0</v>
      </c>
      <c r="AK1388" s="36" t="str">
        <f t="shared" si="208"/>
        <v/>
      </c>
    </row>
    <row r="1389" spans="1:37" x14ac:dyDescent="0.25">
      <c r="A1389" s="34"/>
      <c r="B1389" s="55"/>
      <c r="C1389" s="56"/>
      <c r="D1389" s="56"/>
      <c r="E1389" s="56"/>
      <c r="F1389" s="56"/>
      <c r="G1389" s="57"/>
      <c r="H1389" s="57"/>
      <c r="I1389" s="58"/>
      <c r="J1389" s="34"/>
      <c r="L1389" s="36" t="str">
        <f>IF($B1389="", "", IFERROR(FIND(Campaigns!$Q$4, $B1389), ""))</f>
        <v/>
      </c>
      <c r="M1389" s="73" t="str">
        <f t="shared" si="203"/>
        <v/>
      </c>
      <c r="N1389" s="74" t="str">
        <f t="shared" si="204"/>
        <v/>
      </c>
      <c r="O1389" s="22" t="str">
        <f t="shared" si="205"/>
        <v/>
      </c>
      <c r="Q1389" s="20" t="str">
        <f t="shared" si="202"/>
        <v/>
      </c>
      <c r="R1389" s="21" t="str">
        <f t="shared" si="202"/>
        <v/>
      </c>
      <c r="S1389" s="21" t="str">
        <f t="shared" si="202"/>
        <v/>
      </c>
      <c r="T1389" s="21" t="str">
        <f t="shared" si="202"/>
        <v/>
      </c>
      <c r="U1389" s="21" t="str">
        <f t="shared" si="202"/>
        <v/>
      </c>
      <c r="V1389" s="21" t="str">
        <f t="shared" si="202"/>
        <v/>
      </c>
      <c r="W1389" s="21" t="str">
        <f t="shared" si="202"/>
        <v/>
      </c>
      <c r="X1389" s="21" t="str">
        <f t="shared" si="202"/>
        <v/>
      </c>
      <c r="Y1389" s="21" t="str">
        <f t="shared" si="202"/>
        <v/>
      </c>
      <c r="Z1389" s="21" t="str">
        <f t="shared" si="202"/>
        <v/>
      </c>
      <c r="AA1389" s="21" t="str">
        <f t="shared" si="202"/>
        <v/>
      </c>
      <c r="AB1389" s="38" t="str">
        <f t="shared" si="202"/>
        <v/>
      </c>
      <c r="AD1389" s="36" t="str">
        <f>IF($N1389="", "", IFERROR(INDEX(Campaigns!$D$11:$D$380, MATCH($N1389, Campaigns!$E$11:$E$380, 0)), ""))</f>
        <v/>
      </c>
      <c r="AE1389" s="38" t="str">
        <f>IF(COUNTIF($Q1389:$AB1389, "X")=0, "", IFERROR(INDEX('Intro &amp; Setup'!$T$17:$T$28, MATCH(INDEX($Q$10:$AB$10, $AC1389, MATCH("X", $Q1389:$AB1389, 0)), 'Intro &amp; Setup'!$AA$17:$AA$28, 0)), ""))</f>
        <v/>
      </c>
      <c r="AG1389" s="84" t="str">
        <f t="shared" si="206"/>
        <v/>
      </c>
      <c r="AI1389" s="36">
        <f t="shared" si="207"/>
        <v>0</v>
      </c>
      <c r="AK1389" s="36" t="str">
        <f t="shared" si="208"/>
        <v/>
      </c>
    </row>
    <row r="1390" spans="1:37" x14ac:dyDescent="0.25">
      <c r="A1390" s="34"/>
      <c r="B1390" s="55"/>
      <c r="C1390" s="56"/>
      <c r="D1390" s="56"/>
      <c r="E1390" s="56"/>
      <c r="F1390" s="56"/>
      <c r="G1390" s="57"/>
      <c r="H1390" s="57"/>
      <c r="I1390" s="58"/>
      <c r="J1390" s="34"/>
      <c r="L1390" s="36" t="str">
        <f>IF($B1390="", "", IFERROR(FIND(Campaigns!$Q$4, $B1390), ""))</f>
        <v/>
      </c>
      <c r="M1390" s="73" t="str">
        <f t="shared" si="203"/>
        <v/>
      </c>
      <c r="N1390" s="74" t="str">
        <f t="shared" si="204"/>
        <v/>
      </c>
      <c r="O1390" s="22" t="str">
        <f t="shared" si="205"/>
        <v/>
      </c>
      <c r="Q1390" s="20" t="str">
        <f t="shared" si="202"/>
        <v/>
      </c>
      <c r="R1390" s="21" t="str">
        <f t="shared" si="202"/>
        <v/>
      </c>
      <c r="S1390" s="21" t="str">
        <f t="shared" si="202"/>
        <v/>
      </c>
      <c r="T1390" s="21" t="str">
        <f t="shared" si="202"/>
        <v/>
      </c>
      <c r="U1390" s="21" t="str">
        <f t="shared" si="202"/>
        <v/>
      </c>
      <c r="V1390" s="21" t="str">
        <f t="shared" si="202"/>
        <v/>
      </c>
      <c r="W1390" s="21" t="str">
        <f t="shared" si="202"/>
        <v/>
      </c>
      <c r="X1390" s="21" t="str">
        <f t="shared" si="202"/>
        <v/>
      </c>
      <c r="Y1390" s="21" t="str">
        <f t="shared" si="202"/>
        <v/>
      </c>
      <c r="Z1390" s="21" t="str">
        <f t="shared" si="202"/>
        <v/>
      </c>
      <c r="AA1390" s="21" t="str">
        <f t="shared" si="202"/>
        <v/>
      </c>
      <c r="AB1390" s="38" t="str">
        <f t="shared" si="202"/>
        <v/>
      </c>
      <c r="AD1390" s="36" t="str">
        <f>IF($N1390="", "", IFERROR(INDEX(Campaigns!$D$11:$D$380, MATCH($N1390, Campaigns!$E$11:$E$380, 0)), ""))</f>
        <v/>
      </c>
      <c r="AE1390" s="38" t="str">
        <f>IF(COUNTIF($Q1390:$AB1390, "X")=0, "", IFERROR(INDEX('Intro &amp; Setup'!$T$17:$T$28, MATCH(INDEX($Q$10:$AB$10, $AC1390, MATCH("X", $Q1390:$AB1390, 0)), 'Intro &amp; Setup'!$AA$17:$AA$28, 0)), ""))</f>
        <v/>
      </c>
      <c r="AG1390" s="84" t="str">
        <f t="shared" si="206"/>
        <v/>
      </c>
      <c r="AI1390" s="36">
        <f t="shared" si="207"/>
        <v>0</v>
      </c>
      <c r="AK1390" s="36" t="str">
        <f t="shared" si="208"/>
        <v/>
      </c>
    </row>
    <row r="1391" spans="1:37" x14ac:dyDescent="0.25">
      <c r="A1391" s="34"/>
      <c r="B1391" s="55"/>
      <c r="C1391" s="56"/>
      <c r="D1391" s="56"/>
      <c r="E1391" s="56"/>
      <c r="F1391" s="56"/>
      <c r="G1391" s="57"/>
      <c r="H1391" s="57"/>
      <c r="I1391" s="58"/>
      <c r="J1391" s="34"/>
      <c r="L1391" s="36" t="str">
        <f>IF($B1391="", "", IFERROR(FIND(Campaigns!$Q$4, $B1391), ""))</f>
        <v/>
      </c>
      <c r="M1391" s="73" t="str">
        <f t="shared" si="203"/>
        <v/>
      </c>
      <c r="N1391" s="74" t="str">
        <f t="shared" si="204"/>
        <v/>
      </c>
      <c r="O1391" s="22" t="str">
        <f t="shared" si="205"/>
        <v/>
      </c>
      <c r="Q1391" s="20" t="str">
        <f t="shared" si="202"/>
        <v/>
      </c>
      <c r="R1391" s="21" t="str">
        <f t="shared" si="202"/>
        <v/>
      </c>
      <c r="S1391" s="21" t="str">
        <f t="shared" si="202"/>
        <v/>
      </c>
      <c r="T1391" s="21" t="str">
        <f t="shared" si="202"/>
        <v/>
      </c>
      <c r="U1391" s="21" t="str">
        <f t="shared" si="202"/>
        <v/>
      </c>
      <c r="V1391" s="21" t="str">
        <f t="shared" si="202"/>
        <v/>
      </c>
      <c r="W1391" s="21" t="str">
        <f t="shared" si="202"/>
        <v/>
      </c>
      <c r="X1391" s="21" t="str">
        <f t="shared" si="202"/>
        <v/>
      </c>
      <c r="Y1391" s="21" t="str">
        <f t="shared" si="202"/>
        <v/>
      </c>
      <c r="Z1391" s="21" t="str">
        <f t="shared" si="202"/>
        <v/>
      </c>
      <c r="AA1391" s="21" t="str">
        <f t="shared" si="202"/>
        <v/>
      </c>
      <c r="AB1391" s="38" t="str">
        <f t="shared" si="202"/>
        <v/>
      </c>
      <c r="AD1391" s="36" t="str">
        <f>IF($N1391="", "", IFERROR(INDEX(Campaigns!$D$11:$D$380, MATCH($N1391, Campaigns!$E$11:$E$380, 0)), ""))</f>
        <v/>
      </c>
      <c r="AE1391" s="38" t="str">
        <f>IF(COUNTIF($Q1391:$AB1391, "X")=0, "", IFERROR(INDEX('Intro &amp; Setup'!$T$17:$T$28, MATCH(INDEX($Q$10:$AB$10, $AC1391, MATCH("X", $Q1391:$AB1391, 0)), 'Intro &amp; Setup'!$AA$17:$AA$28, 0)), ""))</f>
        <v/>
      </c>
      <c r="AG1391" s="84" t="str">
        <f t="shared" si="206"/>
        <v/>
      </c>
      <c r="AI1391" s="36">
        <f t="shared" si="207"/>
        <v>0</v>
      </c>
      <c r="AK1391" s="36" t="str">
        <f t="shared" si="208"/>
        <v/>
      </c>
    </row>
    <row r="1392" spans="1:37" x14ac:dyDescent="0.25">
      <c r="A1392" s="34"/>
      <c r="B1392" s="55"/>
      <c r="C1392" s="56"/>
      <c r="D1392" s="56"/>
      <c r="E1392" s="56"/>
      <c r="F1392" s="56"/>
      <c r="G1392" s="57"/>
      <c r="H1392" s="57"/>
      <c r="I1392" s="58"/>
      <c r="J1392" s="34"/>
      <c r="L1392" s="36" t="str">
        <f>IF($B1392="", "", IFERROR(FIND(Campaigns!$Q$4, $B1392), ""))</f>
        <v/>
      </c>
      <c r="M1392" s="73" t="str">
        <f t="shared" si="203"/>
        <v/>
      </c>
      <c r="N1392" s="74" t="str">
        <f t="shared" si="204"/>
        <v/>
      </c>
      <c r="O1392" s="22" t="str">
        <f t="shared" si="205"/>
        <v/>
      </c>
      <c r="Q1392" s="20" t="str">
        <f t="shared" si="202"/>
        <v/>
      </c>
      <c r="R1392" s="21" t="str">
        <f t="shared" si="202"/>
        <v/>
      </c>
      <c r="S1392" s="21" t="str">
        <f t="shared" si="202"/>
        <v/>
      </c>
      <c r="T1392" s="21" t="str">
        <f t="shared" si="202"/>
        <v/>
      </c>
      <c r="U1392" s="21" t="str">
        <f t="shared" si="202"/>
        <v/>
      </c>
      <c r="V1392" s="21" t="str">
        <f t="shared" si="202"/>
        <v/>
      </c>
      <c r="W1392" s="21" t="str">
        <f t="shared" si="202"/>
        <v/>
      </c>
      <c r="X1392" s="21" t="str">
        <f t="shared" si="202"/>
        <v/>
      </c>
      <c r="Y1392" s="21" t="str">
        <f t="shared" si="202"/>
        <v/>
      </c>
      <c r="Z1392" s="21" t="str">
        <f t="shared" si="202"/>
        <v/>
      </c>
      <c r="AA1392" s="21" t="str">
        <f t="shared" si="202"/>
        <v/>
      </c>
      <c r="AB1392" s="38" t="str">
        <f t="shared" si="202"/>
        <v/>
      </c>
      <c r="AD1392" s="36" t="str">
        <f>IF($N1392="", "", IFERROR(INDEX(Campaigns!$D$11:$D$380, MATCH($N1392, Campaigns!$E$11:$E$380, 0)), ""))</f>
        <v/>
      </c>
      <c r="AE1392" s="38" t="str">
        <f>IF(COUNTIF($Q1392:$AB1392, "X")=0, "", IFERROR(INDEX('Intro &amp; Setup'!$T$17:$T$28, MATCH(INDEX($Q$10:$AB$10, $AC1392, MATCH("X", $Q1392:$AB1392, 0)), 'Intro &amp; Setup'!$AA$17:$AA$28, 0)), ""))</f>
        <v/>
      </c>
      <c r="AG1392" s="84" t="str">
        <f t="shared" si="206"/>
        <v/>
      </c>
      <c r="AI1392" s="36">
        <f t="shared" si="207"/>
        <v>0</v>
      </c>
      <c r="AK1392" s="36" t="str">
        <f t="shared" si="208"/>
        <v/>
      </c>
    </row>
    <row r="1393" spans="1:37" x14ac:dyDescent="0.25">
      <c r="A1393" s="34"/>
      <c r="B1393" s="55"/>
      <c r="C1393" s="56"/>
      <c r="D1393" s="56"/>
      <c r="E1393" s="56"/>
      <c r="F1393" s="56"/>
      <c r="G1393" s="57"/>
      <c r="H1393" s="57"/>
      <c r="I1393" s="58"/>
      <c r="J1393" s="34"/>
      <c r="L1393" s="36" t="str">
        <f>IF($B1393="", "", IFERROR(FIND(Campaigns!$Q$4, $B1393), ""))</f>
        <v/>
      </c>
      <c r="M1393" s="73" t="str">
        <f t="shared" si="203"/>
        <v/>
      </c>
      <c r="N1393" s="74" t="str">
        <f t="shared" si="204"/>
        <v/>
      </c>
      <c r="O1393" s="22" t="str">
        <f t="shared" si="205"/>
        <v/>
      </c>
      <c r="Q1393" s="20" t="str">
        <f t="shared" si="202"/>
        <v/>
      </c>
      <c r="R1393" s="21" t="str">
        <f t="shared" si="202"/>
        <v/>
      </c>
      <c r="S1393" s="21" t="str">
        <f t="shared" si="202"/>
        <v/>
      </c>
      <c r="T1393" s="21" t="str">
        <f t="shared" si="202"/>
        <v/>
      </c>
      <c r="U1393" s="21" t="str">
        <f t="shared" si="202"/>
        <v/>
      </c>
      <c r="V1393" s="21" t="str">
        <f t="shared" si="202"/>
        <v/>
      </c>
      <c r="W1393" s="21" t="str">
        <f t="shared" si="202"/>
        <v/>
      </c>
      <c r="X1393" s="21" t="str">
        <f t="shared" si="202"/>
        <v/>
      </c>
      <c r="Y1393" s="21" t="str">
        <f t="shared" si="202"/>
        <v/>
      </c>
      <c r="Z1393" s="21" t="str">
        <f t="shared" si="202"/>
        <v/>
      </c>
      <c r="AA1393" s="21" t="str">
        <f t="shared" si="202"/>
        <v/>
      </c>
      <c r="AB1393" s="38" t="str">
        <f t="shared" si="202"/>
        <v/>
      </c>
      <c r="AD1393" s="36" t="str">
        <f>IF($N1393="", "", IFERROR(INDEX(Campaigns!$D$11:$D$380, MATCH($N1393, Campaigns!$E$11:$E$380, 0)), ""))</f>
        <v/>
      </c>
      <c r="AE1393" s="38" t="str">
        <f>IF(COUNTIF($Q1393:$AB1393, "X")=0, "", IFERROR(INDEX('Intro &amp; Setup'!$T$17:$T$28, MATCH(INDEX($Q$10:$AB$10, $AC1393, MATCH("X", $Q1393:$AB1393, 0)), 'Intro &amp; Setup'!$AA$17:$AA$28, 0)), ""))</f>
        <v/>
      </c>
      <c r="AG1393" s="84" t="str">
        <f t="shared" si="206"/>
        <v/>
      </c>
      <c r="AI1393" s="36">
        <f t="shared" si="207"/>
        <v>0</v>
      </c>
      <c r="AK1393" s="36" t="str">
        <f t="shared" si="208"/>
        <v/>
      </c>
    </row>
    <row r="1394" spans="1:37" x14ac:dyDescent="0.25">
      <c r="A1394" s="34"/>
      <c r="B1394" s="55"/>
      <c r="C1394" s="56"/>
      <c r="D1394" s="56"/>
      <c r="E1394" s="56"/>
      <c r="F1394" s="56"/>
      <c r="G1394" s="57"/>
      <c r="H1394" s="57"/>
      <c r="I1394" s="58"/>
      <c r="J1394" s="34"/>
      <c r="L1394" s="36" t="str">
        <f>IF($B1394="", "", IFERROR(FIND(Campaigns!$Q$4, $B1394), ""))</f>
        <v/>
      </c>
      <c r="M1394" s="73" t="str">
        <f t="shared" si="203"/>
        <v/>
      </c>
      <c r="N1394" s="74" t="str">
        <f t="shared" si="204"/>
        <v/>
      </c>
      <c r="O1394" s="22" t="str">
        <f t="shared" si="205"/>
        <v/>
      </c>
      <c r="Q1394" s="20" t="str">
        <f t="shared" si="202"/>
        <v/>
      </c>
      <c r="R1394" s="21" t="str">
        <f t="shared" si="202"/>
        <v/>
      </c>
      <c r="S1394" s="21" t="str">
        <f t="shared" si="202"/>
        <v/>
      </c>
      <c r="T1394" s="21" t="str">
        <f t="shared" si="202"/>
        <v/>
      </c>
      <c r="U1394" s="21" t="str">
        <f t="shared" si="202"/>
        <v/>
      </c>
      <c r="V1394" s="21" t="str">
        <f t="shared" si="202"/>
        <v/>
      </c>
      <c r="W1394" s="21" t="str">
        <f t="shared" si="202"/>
        <v/>
      </c>
      <c r="X1394" s="21" t="str">
        <f t="shared" si="202"/>
        <v/>
      </c>
      <c r="Y1394" s="21" t="str">
        <f t="shared" si="202"/>
        <v/>
      </c>
      <c r="Z1394" s="21" t="str">
        <f t="shared" si="202"/>
        <v/>
      </c>
      <c r="AA1394" s="21" t="str">
        <f t="shared" si="202"/>
        <v/>
      </c>
      <c r="AB1394" s="38" t="str">
        <f t="shared" si="202"/>
        <v/>
      </c>
      <c r="AD1394" s="36" t="str">
        <f>IF($N1394="", "", IFERROR(INDEX(Campaigns!$D$11:$D$380, MATCH($N1394, Campaigns!$E$11:$E$380, 0)), ""))</f>
        <v/>
      </c>
      <c r="AE1394" s="38" t="str">
        <f>IF(COUNTIF($Q1394:$AB1394, "X")=0, "", IFERROR(INDEX('Intro &amp; Setup'!$T$17:$T$28, MATCH(INDEX($Q$10:$AB$10, $AC1394, MATCH("X", $Q1394:$AB1394, 0)), 'Intro &amp; Setup'!$AA$17:$AA$28, 0)), ""))</f>
        <v/>
      </c>
      <c r="AG1394" s="84" t="str">
        <f t="shared" si="206"/>
        <v/>
      </c>
      <c r="AI1394" s="36">
        <f t="shared" si="207"/>
        <v>0</v>
      </c>
      <c r="AK1394" s="36" t="str">
        <f t="shared" si="208"/>
        <v/>
      </c>
    </row>
    <row r="1395" spans="1:37" x14ac:dyDescent="0.25">
      <c r="A1395" s="34"/>
      <c r="B1395" s="55"/>
      <c r="C1395" s="56"/>
      <c r="D1395" s="56"/>
      <c r="E1395" s="56"/>
      <c r="F1395" s="56"/>
      <c r="G1395" s="57"/>
      <c r="H1395" s="57"/>
      <c r="I1395" s="58"/>
      <c r="J1395" s="34"/>
      <c r="L1395" s="36" t="str">
        <f>IF($B1395="", "", IFERROR(FIND(Campaigns!$Q$4, $B1395), ""))</f>
        <v/>
      </c>
      <c r="M1395" s="73" t="str">
        <f t="shared" si="203"/>
        <v/>
      </c>
      <c r="N1395" s="74" t="str">
        <f t="shared" si="204"/>
        <v/>
      </c>
      <c r="O1395" s="22" t="str">
        <f t="shared" si="205"/>
        <v/>
      </c>
      <c r="Q1395" s="20" t="str">
        <f t="shared" si="202"/>
        <v/>
      </c>
      <c r="R1395" s="21" t="str">
        <f t="shared" si="202"/>
        <v/>
      </c>
      <c r="S1395" s="21" t="str">
        <f t="shared" si="202"/>
        <v/>
      </c>
      <c r="T1395" s="21" t="str">
        <f t="shared" si="202"/>
        <v/>
      </c>
      <c r="U1395" s="21" t="str">
        <f t="shared" si="202"/>
        <v/>
      </c>
      <c r="V1395" s="21" t="str">
        <f t="shared" si="202"/>
        <v/>
      </c>
      <c r="W1395" s="21" t="str">
        <f t="shared" si="202"/>
        <v/>
      </c>
      <c r="X1395" s="21" t="str">
        <f t="shared" si="202"/>
        <v/>
      </c>
      <c r="Y1395" s="21" t="str">
        <f t="shared" si="202"/>
        <v/>
      </c>
      <c r="Z1395" s="21" t="str">
        <f t="shared" si="202"/>
        <v/>
      </c>
      <c r="AA1395" s="21" t="str">
        <f t="shared" si="202"/>
        <v/>
      </c>
      <c r="AB1395" s="38" t="str">
        <f t="shared" si="202"/>
        <v/>
      </c>
      <c r="AD1395" s="36" t="str">
        <f>IF($N1395="", "", IFERROR(INDEX(Campaigns!$D$11:$D$380, MATCH($N1395, Campaigns!$E$11:$E$380, 0)), ""))</f>
        <v/>
      </c>
      <c r="AE1395" s="38" t="str">
        <f>IF(COUNTIF($Q1395:$AB1395, "X")=0, "", IFERROR(INDEX('Intro &amp; Setup'!$T$17:$T$28, MATCH(INDEX($Q$10:$AB$10, $AC1395, MATCH("X", $Q1395:$AB1395, 0)), 'Intro &amp; Setup'!$AA$17:$AA$28, 0)), ""))</f>
        <v/>
      </c>
      <c r="AG1395" s="84" t="str">
        <f t="shared" si="206"/>
        <v/>
      </c>
      <c r="AI1395" s="36">
        <f t="shared" si="207"/>
        <v>0</v>
      </c>
      <c r="AK1395" s="36" t="str">
        <f t="shared" si="208"/>
        <v/>
      </c>
    </row>
    <row r="1396" spans="1:37" x14ac:dyDescent="0.25">
      <c r="A1396" s="34"/>
      <c r="B1396" s="55"/>
      <c r="C1396" s="56"/>
      <c r="D1396" s="56"/>
      <c r="E1396" s="56"/>
      <c r="F1396" s="56"/>
      <c r="G1396" s="57"/>
      <c r="H1396" s="57"/>
      <c r="I1396" s="58"/>
      <c r="J1396" s="34"/>
      <c r="L1396" s="36" t="str">
        <f>IF($B1396="", "", IFERROR(FIND(Campaigns!$Q$4, $B1396), ""))</f>
        <v/>
      </c>
      <c r="M1396" s="73" t="str">
        <f t="shared" si="203"/>
        <v/>
      </c>
      <c r="N1396" s="74" t="str">
        <f t="shared" si="204"/>
        <v/>
      </c>
      <c r="O1396" s="22" t="str">
        <f t="shared" si="205"/>
        <v/>
      </c>
      <c r="Q1396" s="20" t="str">
        <f t="shared" si="202"/>
        <v/>
      </c>
      <c r="R1396" s="21" t="str">
        <f t="shared" si="202"/>
        <v/>
      </c>
      <c r="S1396" s="21" t="str">
        <f t="shared" si="202"/>
        <v/>
      </c>
      <c r="T1396" s="21" t="str">
        <f t="shared" si="202"/>
        <v/>
      </c>
      <c r="U1396" s="21" t="str">
        <f t="shared" si="202"/>
        <v/>
      </c>
      <c r="V1396" s="21" t="str">
        <f t="shared" si="202"/>
        <v/>
      </c>
      <c r="W1396" s="21" t="str">
        <f t="shared" si="202"/>
        <v/>
      </c>
      <c r="X1396" s="21" t="str">
        <f t="shared" si="202"/>
        <v/>
      </c>
      <c r="Y1396" s="21" t="str">
        <f t="shared" si="202"/>
        <v/>
      </c>
      <c r="Z1396" s="21" t="str">
        <f t="shared" si="202"/>
        <v/>
      </c>
      <c r="AA1396" s="21" t="str">
        <f t="shared" si="202"/>
        <v/>
      </c>
      <c r="AB1396" s="38" t="str">
        <f t="shared" si="202"/>
        <v/>
      </c>
      <c r="AD1396" s="36" t="str">
        <f>IF($N1396="", "", IFERROR(INDEX(Campaigns!$D$11:$D$380, MATCH($N1396, Campaigns!$E$11:$E$380, 0)), ""))</f>
        <v/>
      </c>
      <c r="AE1396" s="38" t="str">
        <f>IF(COUNTIF($Q1396:$AB1396, "X")=0, "", IFERROR(INDEX('Intro &amp; Setup'!$T$17:$T$28, MATCH(INDEX($Q$10:$AB$10, $AC1396, MATCH("X", $Q1396:$AB1396, 0)), 'Intro &amp; Setup'!$AA$17:$AA$28, 0)), ""))</f>
        <v/>
      </c>
      <c r="AG1396" s="84" t="str">
        <f t="shared" si="206"/>
        <v/>
      </c>
      <c r="AI1396" s="36">
        <f t="shared" si="207"/>
        <v>0</v>
      </c>
      <c r="AK1396" s="36" t="str">
        <f t="shared" si="208"/>
        <v/>
      </c>
    </row>
    <row r="1397" spans="1:37" x14ac:dyDescent="0.25">
      <c r="A1397" s="34"/>
      <c r="B1397" s="55"/>
      <c r="C1397" s="56"/>
      <c r="D1397" s="56"/>
      <c r="E1397" s="56"/>
      <c r="F1397" s="56"/>
      <c r="G1397" s="57"/>
      <c r="H1397" s="57"/>
      <c r="I1397" s="58"/>
      <c r="J1397" s="34"/>
      <c r="L1397" s="36" t="str">
        <f>IF($B1397="", "", IFERROR(FIND(Campaigns!$Q$4, $B1397), ""))</f>
        <v/>
      </c>
      <c r="M1397" s="73" t="str">
        <f t="shared" si="203"/>
        <v/>
      </c>
      <c r="N1397" s="74" t="str">
        <f t="shared" si="204"/>
        <v/>
      </c>
      <c r="O1397" s="22" t="str">
        <f t="shared" si="205"/>
        <v/>
      </c>
      <c r="Q1397" s="20" t="str">
        <f t="shared" si="202"/>
        <v/>
      </c>
      <c r="R1397" s="21" t="str">
        <f t="shared" si="202"/>
        <v/>
      </c>
      <c r="S1397" s="21" t="str">
        <f t="shared" si="202"/>
        <v/>
      </c>
      <c r="T1397" s="21" t="str">
        <f t="shared" si="202"/>
        <v/>
      </c>
      <c r="U1397" s="21" t="str">
        <f t="shared" si="202"/>
        <v/>
      </c>
      <c r="V1397" s="21" t="str">
        <f t="shared" si="202"/>
        <v/>
      </c>
      <c r="W1397" s="21" t="str">
        <f t="shared" si="202"/>
        <v/>
      </c>
      <c r="X1397" s="21" t="str">
        <f t="shared" si="202"/>
        <v/>
      </c>
      <c r="Y1397" s="21" t="str">
        <f t="shared" si="202"/>
        <v/>
      </c>
      <c r="Z1397" s="21" t="str">
        <f t="shared" si="202"/>
        <v/>
      </c>
      <c r="AA1397" s="21" t="str">
        <f t="shared" si="202"/>
        <v/>
      </c>
      <c r="AB1397" s="38" t="str">
        <f t="shared" si="202"/>
        <v/>
      </c>
      <c r="AD1397" s="36" t="str">
        <f>IF($N1397="", "", IFERROR(INDEX(Campaigns!$D$11:$D$380, MATCH($N1397, Campaigns!$E$11:$E$380, 0)), ""))</f>
        <v/>
      </c>
      <c r="AE1397" s="38" t="str">
        <f>IF(COUNTIF($Q1397:$AB1397, "X")=0, "", IFERROR(INDEX('Intro &amp; Setup'!$T$17:$T$28, MATCH(INDEX($Q$10:$AB$10, $AC1397, MATCH("X", $Q1397:$AB1397, 0)), 'Intro &amp; Setup'!$AA$17:$AA$28, 0)), ""))</f>
        <v/>
      </c>
      <c r="AG1397" s="84" t="str">
        <f t="shared" si="206"/>
        <v/>
      </c>
      <c r="AI1397" s="36">
        <f t="shared" si="207"/>
        <v>0</v>
      </c>
      <c r="AK1397" s="36" t="str">
        <f t="shared" si="208"/>
        <v/>
      </c>
    </row>
    <row r="1398" spans="1:37" x14ac:dyDescent="0.25">
      <c r="A1398" s="34"/>
      <c r="B1398" s="55"/>
      <c r="C1398" s="56"/>
      <c r="D1398" s="56"/>
      <c r="E1398" s="56"/>
      <c r="F1398" s="56"/>
      <c r="G1398" s="57"/>
      <c r="H1398" s="57"/>
      <c r="I1398" s="58"/>
      <c r="J1398" s="34"/>
      <c r="L1398" s="36" t="str">
        <f>IF($B1398="", "", IFERROR(FIND(Campaigns!$Q$4, $B1398), ""))</f>
        <v/>
      </c>
      <c r="M1398" s="73" t="str">
        <f t="shared" si="203"/>
        <v/>
      </c>
      <c r="N1398" s="74" t="str">
        <f t="shared" si="204"/>
        <v/>
      </c>
      <c r="O1398" s="22" t="str">
        <f t="shared" si="205"/>
        <v/>
      </c>
      <c r="Q1398" s="20" t="str">
        <f t="shared" si="202"/>
        <v/>
      </c>
      <c r="R1398" s="21" t="str">
        <f t="shared" si="202"/>
        <v/>
      </c>
      <c r="S1398" s="21" t="str">
        <f t="shared" si="202"/>
        <v/>
      </c>
      <c r="T1398" s="21" t="str">
        <f t="shared" si="202"/>
        <v/>
      </c>
      <c r="U1398" s="21" t="str">
        <f t="shared" si="202"/>
        <v/>
      </c>
      <c r="V1398" s="21" t="str">
        <f t="shared" si="202"/>
        <v/>
      </c>
      <c r="W1398" s="21" t="str">
        <f t="shared" si="202"/>
        <v/>
      </c>
      <c r="X1398" s="21" t="str">
        <f t="shared" si="202"/>
        <v/>
      </c>
      <c r="Y1398" s="21" t="str">
        <f t="shared" si="202"/>
        <v/>
      </c>
      <c r="Z1398" s="21" t="str">
        <f t="shared" si="202"/>
        <v/>
      </c>
      <c r="AA1398" s="21" t="str">
        <f t="shared" si="202"/>
        <v/>
      </c>
      <c r="AB1398" s="38" t="str">
        <f t="shared" si="202"/>
        <v/>
      </c>
      <c r="AD1398" s="36" t="str">
        <f>IF($N1398="", "", IFERROR(INDEX(Campaigns!$D$11:$D$380, MATCH($N1398, Campaigns!$E$11:$E$380, 0)), ""))</f>
        <v/>
      </c>
      <c r="AE1398" s="38" t="str">
        <f>IF(COUNTIF($Q1398:$AB1398, "X")=0, "", IFERROR(INDEX('Intro &amp; Setup'!$T$17:$T$28, MATCH(INDEX($Q$10:$AB$10, $AC1398, MATCH("X", $Q1398:$AB1398, 0)), 'Intro &amp; Setup'!$AA$17:$AA$28, 0)), ""))</f>
        <v/>
      </c>
      <c r="AG1398" s="84" t="str">
        <f t="shared" si="206"/>
        <v/>
      </c>
      <c r="AI1398" s="36">
        <f t="shared" si="207"/>
        <v>0</v>
      </c>
      <c r="AK1398" s="36" t="str">
        <f t="shared" si="208"/>
        <v/>
      </c>
    </row>
    <row r="1399" spans="1:37" x14ac:dyDescent="0.25">
      <c r="A1399" s="34"/>
      <c r="B1399" s="55"/>
      <c r="C1399" s="56"/>
      <c r="D1399" s="56"/>
      <c r="E1399" s="56"/>
      <c r="F1399" s="56"/>
      <c r="G1399" s="57"/>
      <c r="H1399" s="57"/>
      <c r="I1399" s="58"/>
      <c r="J1399" s="34"/>
      <c r="L1399" s="36" t="str">
        <f>IF($B1399="", "", IFERROR(FIND(Campaigns!$Q$4, $B1399), ""))</f>
        <v/>
      </c>
      <c r="M1399" s="73" t="str">
        <f t="shared" si="203"/>
        <v/>
      </c>
      <c r="N1399" s="74" t="str">
        <f t="shared" si="204"/>
        <v/>
      </c>
      <c r="O1399" s="22" t="str">
        <f t="shared" si="205"/>
        <v/>
      </c>
      <c r="Q1399" s="20" t="str">
        <f t="shared" si="202"/>
        <v/>
      </c>
      <c r="R1399" s="21" t="str">
        <f t="shared" si="202"/>
        <v/>
      </c>
      <c r="S1399" s="21" t="str">
        <f t="shared" si="202"/>
        <v/>
      </c>
      <c r="T1399" s="21" t="str">
        <f t="shared" si="202"/>
        <v/>
      </c>
      <c r="U1399" s="21" t="str">
        <f t="shared" si="202"/>
        <v/>
      </c>
      <c r="V1399" s="21" t="str">
        <f t="shared" si="202"/>
        <v/>
      </c>
      <c r="W1399" s="21" t="str">
        <f t="shared" si="202"/>
        <v/>
      </c>
      <c r="X1399" s="21" t="str">
        <f t="shared" si="202"/>
        <v/>
      </c>
      <c r="Y1399" s="21" t="str">
        <f t="shared" si="202"/>
        <v/>
      </c>
      <c r="Z1399" s="21" t="str">
        <f t="shared" si="202"/>
        <v/>
      </c>
      <c r="AA1399" s="21" t="str">
        <f t="shared" si="202"/>
        <v/>
      </c>
      <c r="AB1399" s="38" t="str">
        <f t="shared" si="202"/>
        <v/>
      </c>
      <c r="AD1399" s="36" t="str">
        <f>IF($N1399="", "", IFERROR(INDEX(Campaigns!$D$11:$D$380, MATCH($N1399, Campaigns!$E$11:$E$380, 0)), ""))</f>
        <v/>
      </c>
      <c r="AE1399" s="38" t="str">
        <f>IF(COUNTIF($Q1399:$AB1399, "X")=0, "", IFERROR(INDEX('Intro &amp; Setup'!$T$17:$T$28, MATCH(INDEX($Q$10:$AB$10, $AC1399, MATCH("X", $Q1399:$AB1399, 0)), 'Intro &amp; Setup'!$AA$17:$AA$28, 0)), ""))</f>
        <v/>
      </c>
      <c r="AG1399" s="84" t="str">
        <f t="shared" si="206"/>
        <v/>
      </c>
      <c r="AI1399" s="36">
        <f t="shared" si="207"/>
        <v>0</v>
      </c>
      <c r="AK1399" s="36" t="str">
        <f t="shared" si="208"/>
        <v/>
      </c>
    </row>
    <row r="1400" spans="1:37" x14ac:dyDescent="0.25">
      <c r="A1400" s="34"/>
      <c r="B1400" s="55"/>
      <c r="C1400" s="56"/>
      <c r="D1400" s="56"/>
      <c r="E1400" s="56"/>
      <c r="F1400" s="56"/>
      <c r="G1400" s="57"/>
      <c r="H1400" s="57"/>
      <c r="I1400" s="58"/>
      <c r="J1400" s="34"/>
      <c r="L1400" s="36" t="str">
        <f>IF($B1400="", "", IFERROR(FIND(Campaigns!$Q$4, $B1400), ""))</f>
        <v/>
      </c>
      <c r="M1400" s="73" t="str">
        <f t="shared" si="203"/>
        <v/>
      </c>
      <c r="N1400" s="74" t="str">
        <f t="shared" si="204"/>
        <v/>
      </c>
      <c r="O1400" s="22" t="str">
        <f t="shared" si="205"/>
        <v/>
      </c>
      <c r="Q1400" s="20" t="str">
        <f t="shared" si="202"/>
        <v/>
      </c>
      <c r="R1400" s="21" t="str">
        <f t="shared" si="202"/>
        <v/>
      </c>
      <c r="S1400" s="21" t="str">
        <f t="shared" si="202"/>
        <v/>
      </c>
      <c r="T1400" s="21" t="str">
        <f t="shared" si="202"/>
        <v/>
      </c>
      <c r="U1400" s="21" t="str">
        <f t="shared" si="202"/>
        <v/>
      </c>
      <c r="V1400" s="21" t="str">
        <f t="shared" si="202"/>
        <v/>
      </c>
      <c r="W1400" s="21" t="str">
        <f t="shared" si="202"/>
        <v/>
      </c>
      <c r="X1400" s="21" t="str">
        <f t="shared" si="202"/>
        <v/>
      </c>
      <c r="Y1400" s="21" t="str">
        <f t="shared" si="202"/>
        <v/>
      </c>
      <c r="Z1400" s="21" t="str">
        <f t="shared" si="202"/>
        <v/>
      </c>
      <c r="AA1400" s="21" t="str">
        <f t="shared" si="202"/>
        <v/>
      </c>
      <c r="AB1400" s="38" t="str">
        <f t="shared" si="202"/>
        <v/>
      </c>
      <c r="AD1400" s="36" t="str">
        <f>IF($N1400="", "", IFERROR(INDEX(Campaigns!$D$11:$D$380, MATCH($N1400, Campaigns!$E$11:$E$380, 0)), ""))</f>
        <v/>
      </c>
      <c r="AE1400" s="38" t="str">
        <f>IF(COUNTIF($Q1400:$AB1400, "X")=0, "", IFERROR(INDEX('Intro &amp; Setup'!$T$17:$T$28, MATCH(INDEX($Q$10:$AB$10, $AC1400, MATCH("X", $Q1400:$AB1400, 0)), 'Intro &amp; Setup'!$AA$17:$AA$28, 0)), ""))</f>
        <v/>
      </c>
      <c r="AG1400" s="84" t="str">
        <f t="shared" si="206"/>
        <v/>
      </c>
      <c r="AI1400" s="36">
        <f t="shared" si="207"/>
        <v>0</v>
      </c>
      <c r="AK1400" s="36" t="str">
        <f t="shared" si="208"/>
        <v/>
      </c>
    </row>
    <row r="1401" spans="1:37" x14ac:dyDescent="0.25">
      <c r="A1401" s="34"/>
      <c r="B1401" s="55"/>
      <c r="C1401" s="56"/>
      <c r="D1401" s="56"/>
      <c r="E1401" s="56"/>
      <c r="F1401" s="56"/>
      <c r="G1401" s="57"/>
      <c r="H1401" s="57"/>
      <c r="I1401" s="58"/>
      <c r="J1401" s="34"/>
      <c r="L1401" s="36" t="str">
        <f>IF($B1401="", "", IFERROR(FIND(Campaigns!$Q$4, $B1401), ""))</f>
        <v/>
      </c>
      <c r="M1401" s="73" t="str">
        <f t="shared" si="203"/>
        <v/>
      </c>
      <c r="N1401" s="74" t="str">
        <f t="shared" si="204"/>
        <v/>
      </c>
      <c r="O1401" s="22" t="str">
        <f t="shared" si="205"/>
        <v/>
      </c>
      <c r="Q1401" s="20" t="str">
        <f t="shared" si="202"/>
        <v/>
      </c>
      <c r="R1401" s="21" t="str">
        <f t="shared" si="202"/>
        <v/>
      </c>
      <c r="S1401" s="21" t="str">
        <f t="shared" si="202"/>
        <v/>
      </c>
      <c r="T1401" s="21" t="str">
        <f t="shared" si="202"/>
        <v/>
      </c>
      <c r="U1401" s="21" t="str">
        <f t="shared" si="202"/>
        <v/>
      </c>
      <c r="V1401" s="21" t="str">
        <f t="shared" si="202"/>
        <v/>
      </c>
      <c r="W1401" s="21" t="str">
        <f t="shared" si="202"/>
        <v/>
      </c>
      <c r="X1401" s="21" t="str">
        <f t="shared" si="202"/>
        <v/>
      </c>
      <c r="Y1401" s="21" t="str">
        <f t="shared" si="202"/>
        <v/>
      </c>
      <c r="Z1401" s="21" t="str">
        <f t="shared" si="202"/>
        <v/>
      </c>
      <c r="AA1401" s="21" t="str">
        <f t="shared" si="202"/>
        <v/>
      </c>
      <c r="AB1401" s="38" t="str">
        <f t="shared" si="202"/>
        <v/>
      </c>
      <c r="AD1401" s="36" t="str">
        <f>IF($N1401="", "", IFERROR(INDEX(Campaigns!$D$11:$D$380, MATCH($N1401, Campaigns!$E$11:$E$380, 0)), ""))</f>
        <v/>
      </c>
      <c r="AE1401" s="38" t="str">
        <f>IF(COUNTIF($Q1401:$AB1401, "X")=0, "", IFERROR(INDEX('Intro &amp; Setup'!$T$17:$T$28, MATCH(INDEX($Q$10:$AB$10, $AC1401, MATCH("X", $Q1401:$AB1401, 0)), 'Intro &amp; Setup'!$AA$17:$AA$28, 0)), ""))</f>
        <v/>
      </c>
      <c r="AG1401" s="84" t="str">
        <f t="shared" si="206"/>
        <v/>
      </c>
      <c r="AI1401" s="36">
        <f t="shared" si="207"/>
        <v>0</v>
      </c>
      <c r="AK1401" s="36" t="str">
        <f t="shared" si="208"/>
        <v/>
      </c>
    </row>
    <row r="1402" spans="1:37" x14ac:dyDescent="0.25">
      <c r="A1402" s="34"/>
      <c r="B1402" s="55"/>
      <c r="C1402" s="56"/>
      <c r="D1402" s="56"/>
      <c r="E1402" s="56"/>
      <c r="F1402" s="56"/>
      <c r="G1402" s="57"/>
      <c r="H1402" s="57"/>
      <c r="I1402" s="58"/>
      <c r="J1402" s="34"/>
      <c r="L1402" s="36" t="str">
        <f>IF($B1402="", "", IFERROR(FIND(Campaigns!$Q$4, $B1402), ""))</f>
        <v/>
      </c>
      <c r="M1402" s="73" t="str">
        <f t="shared" si="203"/>
        <v/>
      </c>
      <c r="N1402" s="74" t="str">
        <f t="shared" si="204"/>
        <v/>
      </c>
      <c r="O1402" s="22" t="str">
        <f t="shared" si="205"/>
        <v/>
      </c>
      <c r="Q1402" s="20" t="str">
        <f t="shared" ref="Q1402:AB1423" si="210">IFERROR(IF(Q$10="", "", IF(LEFT($O1402, Q$8)=Q$10, "X", "")), "")</f>
        <v/>
      </c>
      <c r="R1402" s="21" t="str">
        <f t="shared" si="210"/>
        <v/>
      </c>
      <c r="S1402" s="21" t="str">
        <f t="shared" si="210"/>
        <v/>
      </c>
      <c r="T1402" s="21" t="str">
        <f t="shared" si="210"/>
        <v/>
      </c>
      <c r="U1402" s="21" t="str">
        <f t="shared" si="210"/>
        <v/>
      </c>
      <c r="V1402" s="21" t="str">
        <f t="shared" si="210"/>
        <v/>
      </c>
      <c r="W1402" s="21" t="str">
        <f t="shared" si="210"/>
        <v/>
      </c>
      <c r="X1402" s="21" t="str">
        <f t="shared" si="210"/>
        <v/>
      </c>
      <c r="Y1402" s="21" t="str">
        <f t="shared" si="210"/>
        <v/>
      </c>
      <c r="Z1402" s="21" t="str">
        <f t="shared" si="210"/>
        <v/>
      </c>
      <c r="AA1402" s="21" t="str">
        <f t="shared" si="210"/>
        <v/>
      </c>
      <c r="AB1402" s="38" t="str">
        <f t="shared" si="210"/>
        <v/>
      </c>
      <c r="AD1402" s="36" t="str">
        <f>IF($N1402="", "", IFERROR(INDEX(Campaigns!$D$11:$D$380, MATCH($N1402, Campaigns!$E$11:$E$380, 0)), ""))</f>
        <v/>
      </c>
      <c r="AE1402" s="38" t="str">
        <f>IF(COUNTIF($Q1402:$AB1402, "X")=0, "", IFERROR(INDEX('Intro &amp; Setup'!$T$17:$T$28, MATCH(INDEX($Q$10:$AB$10, $AC1402, MATCH("X", $Q1402:$AB1402, 0)), 'Intro &amp; Setup'!$AA$17:$AA$28, 0)), ""))</f>
        <v/>
      </c>
      <c r="AG1402" s="84" t="str">
        <f t="shared" si="206"/>
        <v/>
      </c>
      <c r="AI1402" s="36">
        <f t="shared" si="207"/>
        <v>0</v>
      </c>
      <c r="AK1402" s="36" t="str">
        <f t="shared" si="208"/>
        <v/>
      </c>
    </row>
    <row r="1403" spans="1:37" x14ac:dyDescent="0.25">
      <c r="A1403" s="34"/>
      <c r="B1403" s="55"/>
      <c r="C1403" s="56"/>
      <c r="D1403" s="56"/>
      <c r="E1403" s="56"/>
      <c r="F1403" s="56"/>
      <c r="G1403" s="57"/>
      <c r="H1403" s="57"/>
      <c r="I1403" s="58"/>
      <c r="J1403" s="34"/>
      <c r="L1403" s="36" t="str">
        <f>IF($B1403="", "", IFERROR(FIND(Campaigns!$Q$4, $B1403), ""))</f>
        <v/>
      </c>
      <c r="M1403" s="73" t="str">
        <f t="shared" si="203"/>
        <v/>
      </c>
      <c r="N1403" s="74" t="str">
        <f t="shared" si="204"/>
        <v/>
      </c>
      <c r="O1403" s="22" t="str">
        <f t="shared" si="205"/>
        <v/>
      </c>
      <c r="Q1403" s="20" t="str">
        <f t="shared" si="210"/>
        <v/>
      </c>
      <c r="R1403" s="21" t="str">
        <f t="shared" si="210"/>
        <v/>
      </c>
      <c r="S1403" s="21" t="str">
        <f t="shared" si="210"/>
        <v/>
      </c>
      <c r="T1403" s="21" t="str">
        <f t="shared" si="210"/>
        <v/>
      </c>
      <c r="U1403" s="21" t="str">
        <f t="shared" si="210"/>
        <v/>
      </c>
      <c r="V1403" s="21" t="str">
        <f t="shared" si="210"/>
        <v/>
      </c>
      <c r="W1403" s="21" t="str">
        <f t="shared" si="210"/>
        <v/>
      </c>
      <c r="X1403" s="21" t="str">
        <f t="shared" si="210"/>
        <v/>
      </c>
      <c r="Y1403" s="21" t="str">
        <f t="shared" si="210"/>
        <v/>
      </c>
      <c r="Z1403" s="21" t="str">
        <f t="shared" si="210"/>
        <v/>
      </c>
      <c r="AA1403" s="21" t="str">
        <f t="shared" si="210"/>
        <v/>
      </c>
      <c r="AB1403" s="38" t="str">
        <f t="shared" si="210"/>
        <v/>
      </c>
      <c r="AD1403" s="36" t="str">
        <f>IF($N1403="", "", IFERROR(INDEX(Campaigns!$D$11:$D$380, MATCH($N1403, Campaigns!$E$11:$E$380, 0)), ""))</f>
        <v/>
      </c>
      <c r="AE1403" s="38" t="str">
        <f>IF(COUNTIF($Q1403:$AB1403, "X")=0, "", IFERROR(INDEX('Intro &amp; Setup'!$T$17:$T$28, MATCH(INDEX($Q$10:$AB$10, $AC1403, MATCH("X", $Q1403:$AB1403, 0)), 'Intro &amp; Setup'!$AA$17:$AA$28, 0)), ""))</f>
        <v/>
      </c>
      <c r="AG1403" s="84" t="str">
        <f t="shared" si="206"/>
        <v/>
      </c>
      <c r="AI1403" s="36">
        <f t="shared" si="207"/>
        <v>0</v>
      </c>
      <c r="AK1403" s="36" t="str">
        <f t="shared" si="208"/>
        <v/>
      </c>
    </row>
    <row r="1404" spans="1:37" x14ac:dyDescent="0.25">
      <c r="A1404" s="34"/>
      <c r="B1404" s="55"/>
      <c r="C1404" s="56"/>
      <c r="D1404" s="56"/>
      <c r="E1404" s="56"/>
      <c r="F1404" s="56"/>
      <c r="G1404" s="57"/>
      <c r="H1404" s="57"/>
      <c r="I1404" s="58"/>
      <c r="J1404" s="34"/>
      <c r="L1404" s="36" t="str">
        <f>IF($B1404="", "", IFERROR(FIND(Campaigns!$Q$4, $B1404), ""))</f>
        <v/>
      </c>
      <c r="M1404" s="73" t="str">
        <f t="shared" si="203"/>
        <v/>
      </c>
      <c r="N1404" s="74" t="str">
        <f t="shared" si="204"/>
        <v/>
      </c>
      <c r="O1404" s="22" t="str">
        <f t="shared" si="205"/>
        <v/>
      </c>
      <c r="Q1404" s="20" t="str">
        <f t="shared" si="210"/>
        <v/>
      </c>
      <c r="R1404" s="21" t="str">
        <f t="shared" si="210"/>
        <v/>
      </c>
      <c r="S1404" s="21" t="str">
        <f t="shared" si="210"/>
        <v/>
      </c>
      <c r="T1404" s="21" t="str">
        <f t="shared" si="210"/>
        <v/>
      </c>
      <c r="U1404" s="21" t="str">
        <f t="shared" si="210"/>
        <v/>
      </c>
      <c r="V1404" s="21" t="str">
        <f t="shared" si="210"/>
        <v/>
      </c>
      <c r="W1404" s="21" t="str">
        <f t="shared" si="210"/>
        <v/>
      </c>
      <c r="X1404" s="21" t="str">
        <f t="shared" si="210"/>
        <v/>
      </c>
      <c r="Y1404" s="21" t="str">
        <f t="shared" si="210"/>
        <v/>
      </c>
      <c r="Z1404" s="21" t="str">
        <f t="shared" si="210"/>
        <v/>
      </c>
      <c r="AA1404" s="21" t="str">
        <f t="shared" si="210"/>
        <v/>
      </c>
      <c r="AB1404" s="38" t="str">
        <f t="shared" si="210"/>
        <v/>
      </c>
      <c r="AD1404" s="36" t="str">
        <f>IF($N1404="", "", IFERROR(INDEX(Campaigns!$D$11:$D$380, MATCH($N1404, Campaigns!$E$11:$E$380, 0)), ""))</f>
        <v/>
      </c>
      <c r="AE1404" s="38" t="str">
        <f>IF(COUNTIF($Q1404:$AB1404, "X")=0, "", IFERROR(INDEX('Intro &amp; Setup'!$T$17:$T$28, MATCH(INDEX($Q$10:$AB$10, $AC1404, MATCH("X", $Q1404:$AB1404, 0)), 'Intro &amp; Setup'!$AA$17:$AA$28, 0)), ""))</f>
        <v/>
      </c>
      <c r="AG1404" s="84" t="str">
        <f t="shared" si="206"/>
        <v/>
      </c>
      <c r="AI1404" s="36">
        <f t="shared" si="207"/>
        <v>0</v>
      </c>
      <c r="AK1404" s="36" t="str">
        <f t="shared" si="208"/>
        <v/>
      </c>
    </row>
    <row r="1405" spans="1:37" x14ac:dyDescent="0.25">
      <c r="A1405" s="34"/>
      <c r="B1405" s="55"/>
      <c r="C1405" s="56"/>
      <c r="D1405" s="56"/>
      <c r="E1405" s="56"/>
      <c r="F1405" s="56"/>
      <c r="G1405" s="57"/>
      <c r="H1405" s="57"/>
      <c r="I1405" s="58"/>
      <c r="J1405" s="34"/>
      <c r="L1405" s="36" t="str">
        <f>IF($B1405="", "", IFERROR(FIND(Campaigns!$Q$4, $B1405), ""))</f>
        <v/>
      </c>
      <c r="M1405" s="73" t="str">
        <f t="shared" si="203"/>
        <v/>
      </c>
      <c r="N1405" s="74" t="str">
        <f t="shared" si="204"/>
        <v/>
      </c>
      <c r="O1405" s="22" t="str">
        <f t="shared" si="205"/>
        <v/>
      </c>
      <c r="Q1405" s="20" t="str">
        <f t="shared" si="210"/>
        <v/>
      </c>
      <c r="R1405" s="21" t="str">
        <f t="shared" si="210"/>
        <v/>
      </c>
      <c r="S1405" s="21" t="str">
        <f t="shared" si="210"/>
        <v/>
      </c>
      <c r="T1405" s="21" t="str">
        <f t="shared" si="210"/>
        <v/>
      </c>
      <c r="U1405" s="21" t="str">
        <f t="shared" si="210"/>
        <v/>
      </c>
      <c r="V1405" s="21" t="str">
        <f t="shared" si="210"/>
        <v/>
      </c>
      <c r="W1405" s="21" t="str">
        <f t="shared" si="210"/>
        <v/>
      </c>
      <c r="X1405" s="21" t="str">
        <f t="shared" si="210"/>
        <v/>
      </c>
      <c r="Y1405" s="21" t="str">
        <f t="shared" si="210"/>
        <v/>
      </c>
      <c r="Z1405" s="21" t="str">
        <f t="shared" si="210"/>
        <v/>
      </c>
      <c r="AA1405" s="21" t="str">
        <f t="shared" si="210"/>
        <v/>
      </c>
      <c r="AB1405" s="38" t="str">
        <f t="shared" si="210"/>
        <v/>
      </c>
      <c r="AD1405" s="36" t="str">
        <f>IF($N1405="", "", IFERROR(INDEX(Campaigns!$D$11:$D$380, MATCH($N1405, Campaigns!$E$11:$E$380, 0)), ""))</f>
        <v/>
      </c>
      <c r="AE1405" s="38" t="str">
        <f>IF(COUNTIF($Q1405:$AB1405, "X")=0, "", IFERROR(INDEX('Intro &amp; Setup'!$T$17:$T$28, MATCH(INDEX($Q$10:$AB$10, $AC1405, MATCH("X", $Q1405:$AB1405, 0)), 'Intro &amp; Setup'!$AA$17:$AA$28, 0)), ""))</f>
        <v/>
      </c>
      <c r="AG1405" s="84" t="str">
        <f t="shared" si="206"/>
        <v/>
      </c>
      <c r="AI1405" s="36">
        <f t="shared" si="207"/>
        <v>0</v>
      </c>
      <c r="AK1405" s="36" t="str">
        <f t="shared" si="208"/>
        <v/>
      </c>
    </row>
    <row r="1406" spans="1:37" x14ac:dyDescent="0.25">
      <c r="A1406" s="34"/>
      <c r="B1406" s="55"/>
      <c r="C1406" s="56"/>
      <c r="D1406" s="56"/>
      <c r="E1406" s="56"/>
      <c r="F1406" s="56"/>
      <c r="G1406" s="57"/>
      <c r="H1406" s="57"/>
      <c r="I1406" s="58"/>
      <c r="J1406" s="34"/>
      <c r="L1406" s="36" t="str">
        <f>IF($B1406="", "", IFERROR(FIND(Campaigns!$Q$4, $B1406), ""))</f>
        <v/>
      </c>
      <c r="M1406" s="73" t="str">
        <f t="shared" si="203"/>
        <v/>
      </c>
      <c r="N1406" s="74" t="str">
        <f t="shared" si="204"/>
        <v/>
      </c>
      <c r="O1406" s="22" t="str">
        <f t="shared" si="205"/>
        <v/>
      </c>
      <c r="Q1406" s="20" t="str">
        <f t="shared" si="210"/>
        <v/>
      </c>
      <c r="R1406" s="21" t="str">
        <f t="shared" si="210"/>
        <v/>
      </c>
      <c r="S1406" s="21" t="str">
        <f t="shared" si="210"/>
        <v/>
      </c>
      <c r="T1406" s="21" t="str">
        <f t="shared" si="210"/>
        <v/>
      </c>
      <c r="U1406" s="21" t="str">
        <f t="shared" si="210"/>
        <v/>
      </c>
      <c r="V1406" s="21" t="str">
        <f t="shared" si="210"/>
        <v/>
      </c>
      <c r="W1406" s="21" t="str">
        <f t="shared" si="210"/>
        <v/>
      </c>
      <c r="X1406" s="21" t="str">
        <f t="shared" si="210"/>
        <v/>
      </c>
      <c r="Y1406" s="21" t="str">
        <f t="shared" si="210"/>
        <v/>
      </c>
      <c r="Z1406" s="21" t="str">
        <f t="shared" si="210"/>
        <v/>
      </c>
      <c r="AA1406" s="21" t="str">
        <f t="shared" si="210"/>
        <v/>
      </c>
      <c r="AB1406" s="38" t="str">
        <f t="shared" si="210"/>
        <v/>
      </c>
      <c r="AD1406" s="36" t="str">
        <f>IF($N1406="", "", IFERROR(INDEX(Campaigns!$D$11:$D$380, MATCH($N1406, Campaigns!$E$11:$E$380, 0)), ""))</f>
        <v/>
      </c>
      <c r="AE1406" s="38" t="str">
        <f>IF(COUNTIF($Q1406:$AB1406, "X")=0, "", IFERROR(INDEX('Intro &amp; Setup'!$T$17:$T$28, MATCH(INDEX($Q$10:$AB$10, $AC1406, MATCH("X", $Q1406:$AB1406, 0)), 'Intro &amp; Setup'!$AA$17:$AA$28, 0)), ""))</f>
        <v/>
      </c>
      <c r="AG1406" s="84" t="str">
        <f t="shared" si="206"/>
        <v/>
      </c>
      <c r="AI1406" s="36">
        <f t="shared" si="207"/>
        <v>0</v>
      </c>
      <c r="AK1406" s="36" t="str">
        <f t="shared" si="208"/>
        <v/>
      </c>
    </row>
    <row r="1407" spans="1:37" x14ac:dyDescent="0.25">
      <c r="A1407" s="34"/>
      <c r="B1407" s="55"/>
      <c r="C1407" s="56"/>
      <c r="D1407" s="56"/>
      <c r="E1407" s="56"/>
      <c r="F1407" s="56"/>
      <c r="G1407" s="57"/>
      <c r="H1407" s="57"/>
      <c r="I1407" s="58"/>
      <c r="J1407" s="34"/>
      <c r="L1407" s="36" t="str">
        <f>IF($B1407="", "", IFERROR(FIND(Campaigns!$Q$4, $B1407), ""))</f>
        <v/>
      </c>
      <c r="M1407" s="73" t="str">
        <f t="shared" si="203"/>
        <v/>
      </c>
      <c r="N1407" s="74" t="str">
        <f t="shared" si="204"/>
        <v/>
      </c>
      <c r="O1407" s="22" t="str">
        <f t="shared" si="205"/>
        <v/>
      </c>
      <c r="Q1407" s="20" t="str">
        <f t="shared" si="210"/>
        <v/>
      </c>
      <c r="R1407" s="21" t="str">
        <f t="shared" si="210"/>
        <v/>
      </c>
      <c r="S1407" s="21" t="str">
        <f t="shared" si="210"/>
        <v/>
      </c>
      <c r="T1407" s="21" t="str">
        <f t="shared" si="210"/>
        <v/>
      </c>
      <c r="U1407" s="21" t="str">
        <f t="shared" si="210"/>
        <v/>
      </c>
      <c r="V1407" s="21" t="str">
        <f t="shared" si="210"/>
        <v/>
      </c>
      <c r="W1407" s="21" t="str">
        <f t="shared" si="210"/>
        <v/>
      </c>
      <c r="X1407" s="21" t="str">
        <f t="shared" si="210"/>
        <v/>
      </c>
      <c r="Y1407" s="21" t="str">
        <f t="shared" si="210"/>
        <v/>
      </c>
      <c r="Z1407" s="21" t="str">
        <f t="shared" si="210"/>
        <v/>
      </c>
      <c r="AA1407" s="21" t="str">
        <f t="shared" si="210"/>
        <v/>
      </c>
      <c r="AB1407" s="38" t="str">
        <f t="shared" si="210"/>
        <v/>
      </c>
      <c r="AD1407" s="36" t="str">
        <f>IF($N1407="", "", IFERROR(INDEX(Campaigns!$D$11:$D$380, MATCH($N1407, Campaigns!$E$11:$E$380, 0)), ""))</f>
        <v/>
      </c>
      <c r="AE1407" s="38" t="str">
        <f>IF(COUNTIF($Q1407:$AB1407, "X")=0, "", IFERROR(INDEX('Intro &amp; Setup'!$T$17:$T$28, MATCH(INDEX($Q$10:$AB$10, $AC1407, MATCH("X", $Q1407:$AB1407, 0)), 'Intro &amp; Setup'!$AA$17:$AA$28, 0)), ""))</f>
        <v/>
      </c>
      <c r="AG1407" s="84" t="str">
        <f t="shared" si="206"/>
        <v/>
      </c>
      <c r="AI1407" s="36">
        <f t="shared" si="207"/>
        <v>0</v>
      </c>
      <c r="AK1407" s="36" t="str">
        <f t="shared" si="208"/>
        <v/>
      </c>
    </row>
    <row r="1408" spans="1:37" x14ac:dyDescent="0.25">
      <c r="A1408" s="34"/>
      <c r="B1408" s="55"/>
      <c r="C1408" s="56"/>
      <c r="D1408" s="56"/>
      <c r="E1408" s="56"/>
      <c r="F1408" s="56"/>
      <c r="G1408" s="57"/>
      <c r="H1408" s="57"/>
      <c r="I1408" s="58"/>
      <c r="J1408" s="34"/>
      <c r="L1408" s="36" t="str">
        <f>IF($B1408="", "", IFERROR(FIND(Campaigns!$Q$4, $B1408), ""))</f>
        <v/>
      </c>
      <c r="M1408" s="73" t="str">
        <f t="shared" si="203"/>
        <v/>
      </c>
      <c r="N1408" s="74" t="str">
        <f t="shared" si="204"/>
        <v/>
      </c>
      <c r="O1408" s="22" t="str">
        <f t="shared" si="205"/>
        <v/>
      </c>
      <c r="Q1408" s="20" t="str">
        <f t="shared" si="210"/>
        <v/>
      </c>
      <c r="R1408" s="21" t="str">
        <f t="shared" si="210"/>
        <v/>
      </c>
      <c r="S1408" s="21" t="str">
        <f t="shared" si="210"/>
        <v/>
      </c>
      <c r="T1408" s="21" t="str">
        <f t="shared" si="210"/>
        <v/>
      </c>
      <c r="U1408" s="21" t="str">
        <f t="shared" si="210"/>
        <v/>
      </c>
      <c r="V1408" s="21" t="str">
        <f t="shared" si="210"/>
        <v/>
      </c>
      <c r="W1408" s="21" t="str">
        <f t="shared" si="210"/>
        <v/>
      </c>
      <c r="X1408" s="21" t="str">
        <f t="shared" si="210"/>
        <v/>
      </c>
      <c r="Y1408" s="21" t="str">
        <f t="shared" si="210"/>
        <v/>
      </c>
      <c r="Z1408" s="21" t="str">
        <f t="shared" si="210"/>
        <v/>
      </c>
      <c r="AA1408" s="21" t="str">
        <f t="shared" si="210"/>
        <v/>
      </c>
      <c r="AB1408" s="38" t="str">
        <f t="shared" si="210"/>
        <v/>
      </c>
      <c r="AD1408" s="36" t="str">
        <f>IF($N1408="", "", IFERROR(INDEX(Campaigns!$D$11:$D$380, MATCH($N1408, Campaigns!$E$11:$E$380, 0)), ""))</f>
        <v/>
      </c>
      <c r="AE1408" s="38" t="str">
        <f>IF(COUNTIF($Q1408:$AB1408, "X")=0, "", IFERROR(INDEX('Intro &amp; Setup'!$T$17:$T$28, MATCH(INDEX($Q$10:$AB$10, $AC1408, MATCH("X", $Q1408:$AB1408, 0)), 'Intro &amp; Setup'!$AA$17:$AA$28, 0)), ""))</f>
        <v/>
      </c>
      <c r="AG1408" s="84" t="str">
        <f t="shared" si="206"/>
        <v/>
      </c>
      <c r="AI1408" s="36">
        <f t="shared" si="207"/>
        <v>0</v>
      </c>
      <c r="AK1408" s="36" t="str">
        <f t="shared" si="208"/>
        <v/>
      </c>
    </row>
    <row r="1409" spans="1:37" x14ac:dyDescent="0.25">
      <c r="A1409" s="34"/>
      <c r="B1409" s="55"/>
      <c r="C1409" s="56"/>
      <c r="D1409" s="56"/>
      <c r="E1409" s="56"/>
      <c r="F1409" s="56"/>
      <c r="G1409" s="57"/>
      <c r="H1409" s="57"/>
      <c r="I1409" s="58"/>
      <c r="J1409" s="34"/>
      <c r="L1409" s="36" t="str">
        <f>IF($B1409="", "", IFERROR(FIND(Campaigns!$Q$4, $B1409), ""))</f>
        <v/>
      </c>
      <c r="M1409" s="73" t="str">
        <f t="shared" si="203"/>
        <v/>
      </c>
      <c r="N1409" s="74" t="str">
        <f t="shared" si="204"/>
        <v/>
      </c>
      <c r="O1409" s="22" t="str">
        <f t="shared" si="205"/>
        <v/>
      </c>
      <c r="Q1409" s="20" t="str">
        <f t="shared" si="210"/>
        <v/>
      </c>
      <c r="R1409" s="21" t="str">
        <f t="shared" si="210"/>
        <v/>
      </c>
      <c r="S1409" s="21" t="str">
        <f t="shared" si="210"/>
        <v/>
      </c>
      <c r="T1409" s="21" t="str">
        <f t="shared" si="210"/>
        <v/>
      </c>
      <c r="U1409" s="21" t="str">
        <f t="shared" si="210"/>
        <v/>
      </c>
      <c r="V1409" s="21" t="str">
        <f t="shared" si="210"/>
        <v/>
      </c>
      <c r="W1409" s="21" t="str">
        <f t="shared" si="210"/>
        <v/>
      </c>
      <c r="X1409" s="21" t="str">
        <f t="shared" si="210"/>
        <v/>
      </c>
      <c r="Y1409" s="21" t="str">
        <f t="shared" si="210"/>
        <v/>
      </c>
      <c r="Z1409" s="21" t="str">
        <f t="shared" si="210"/>
        <v/>
      </c>
      <c r="AA1409" s="21" t="str">
        <f t="shared" si="210"/>
        <v/>
      </c>
      <c r="AB1409" s="38" t="str">
        <f t="shared" si="210"/>
        <v/>
      </c>
      <c r="AD1409" s="36" t="str">
        <f>IF($N1409="", "", IFERROR(INDEX(Campaigns!$D$11:$D$380, MATCH($N1409, Campaigns!$E$11:$E$380, 0)), ""))</f>
        <v/>
      </c>
      <c r="AE1409" s="38" t="str">
        <f>IF(COUNTIF($Q1409:$AB1409, "X")=0, "", IFERROR(INDEX('Intro &amp; Setup'!$T$17:$T$28, MATCH(INDEX($Q$10:$AB$10, $AC1409, MATCH("X", $Q1409:$AB1409, 0)), 'Intro &amp; Setup'!$AA$17:$AA$28, 0)), ""))</f>
        <v/>
      </c>
      <c r="AG1409" s="84" t="str">
        <f t="shared" si="206"/>
        <v/>
      </c>
      <c r="AI1409" s="36">
        <f t="shared" si="207"/>
        <v>0</v>
      </c>
      <c r="AK1409" s="36" t="str">
        <f t="shared" si="208"/>
        <v/>
      </c>
    </row>
    <row r="1410" spans="1:37" x14ac:dyDescent="0.25">
      <c r="A1410" s="34"/>
      <c r="B1410" s="55"/>
      <c r="C1410" s="56"/>
      <c r="D1410" s="56"/>
      <c r="E1410" s="56"/>
      <c r="F1410" s="56"/>
      <c r="G1410" s="57"/>
      <c r="H1410" s="57"/>
      <c r="I1410" s="58"/>
      <c r="J1410" s="34"/>
      <c r="L1410" s="36" t="str">
        <f>IF($B1410="", "", IFERROR(FIND(Campaigns!$Q$4, $B1410), ""))</f>
        <v/>
      </c>
      <c r="M1410" s="73" t="str">
        <f t="shared" si="203"/>
        <v/>
      </c>
      <c r="N1410" s="74" t="str">
        <f t="shared" si="204"/>
        <v/>
      </c>
      <c r="O1410" s="22" t="str">
        <f t="shared" si="205"/>
        <v/>
      </c>
      <c r="Q1410" s="20" t="str">
        <f t="shared" si="210"/>
        <v/>
      </c>
      <c r="R1410" s="21" t="str">
        <f t="shared" si="210"/>
        <v/>
      </c>
      <c r="S1410" s="21" t="str">
        <f t="shared" si="210"/>
        <v/>
      </c>
      <c r="T1410" s="21" t="str">
        <f t="shared" si="210"/>
        <v/>
      </c>
      <c r="U1410" s="21" t="str">
        <f t="shared" si="210"/>
        <v/>
      </c>
      <c r="V1410" s="21" t="str">
        <f t="shared" si="210"/>
        <v/>
      </c>
      <c r="W1410" s="21" t="str">
        <f t="shared" si="210"/>
        <v/>
      </c>
      <c r="X1410" s="21" t="str">
        <f t="shared" si="210"/>
        <v/>
      </c>
      <c r="Y1410" s="21" t="str">
        <f t="shared" si="210"/>
        <v/>
      </c>
      <c r="Z1410" s="21" t="str">
        <f t="shared" si="210"/>
        <v/>
      </c>
      <c r="AA1410" s="21" t="str">
        <f t="shared" si="210"/>
        <v/>
      </c>
      <c r="AB1410" s="38" t="str">
        <f t="shared" si="210"/>
        <v/>
      </c>
      <c r="AD1410" s="36" t="str">
        <f>IF($N1410="", "", IFERROR(INDEX(Campaigns!$D$11:$D$380, MATCH($N1410, Campaigns!$E$11:$E$380, 0)), ""))</f>
        <v/>
      </c>
      <c r="AE1410" s="38" t="str">
        <f>IF(COUNTIF($Q1410:$AB1410, "X")=0, "", IFERROR(INDEX('Intro &amp; Setup'!$T$17:$T$28, MATCH(INDEX($Q$10:$AB$10, $AC1410, MATCH("X", $Q1410:$AB1410, 0)), 'Intro &amp; Setup'!$AA$17:$AA$28, 0)), ""))</f>
        <v/>
      </c>
      <c r="AG1410" s="84" t="str">
        <f t="shared" si="206"/>
        <v/>
      </c>
      <c r="AI1410" s="36">
        <f t="shared" si="207"/>
        <v>0</v>
      </c>
      <c r="AK1410" s="36" t="str">
        <f t="shared" si="208"/>
        <v/>
      </c>
    </row>
    <row r="1411" spans="1:37" x14ac:dyDescent="0.25">
      <c r="A1411" s="34"/>
      <c r="B1411" s="55"/>
      <c r="C1411" s="56"/>
      <c r="D1411" s="56"/>
      <c r="E1411" s="56"/>
      <c r="F1411" s="56"/>
      <c r="G1411" s="57"/>
      <c r="H1411" s="57"/>
      <c r="I1411" s="58"/>
      <c r="J1411" s="34"/>
      <c r="L1411" s="36" t="str">
        <f>IF($B1411="", "", IFERROR(FIND(Campaigns!$Q$4, $B1411), ""))</f>
        <v/>
      </c>
      <c r="M1411" s="73" t="str">
        <f t="shared" si="203"/>
        <v/>
      </c>
      <c r="N1411" s="74" t="str">
        <f t="shared" si="204"/>
        <v/>
      </c>
      <c r="O1411" s="22" t="str">
        <f t="shared" si="205"/>
        <v/>
      </c>
      <c r="Q1411" s="20" t="str">
        <f t="shared" si="210"/>
        <v/>
      </c>
      <c r="R1411" s="21" t="str">
        <f t="shared" si="210"/>
        <v/>
      </c>
      <c r="S1411" s="21" t="str">
        <f t="shared" si="210"/>
        <v/>
      </c>
      <c r="T1411" s="21" t="str">
        <f t="shared" si="210"/>
        <v/>
      </c>
      <c r="U1411" s="21" t="str">
        <f t="shared" si="210"/>
        <v/>
      </c>
      <c r="V1411" s="21" t="str">
        <f t="shared" si="210"/>
        <v/>
      </c>
      <c r="W1411" s="21" t="str">
        <f t="shared" si="210"/>
        <v/>
      </c>
      <c r="X1411" s="21" t="str">
        <f t="shared" si="210"/>
        <v/>
      </c>
      <c r="Y1411" s="21" t="str">
        <f t="shared" si="210"/>
        <v/>
      </c>
      <c r="Z1411" s="21" t="str">
        <f t="shared" si="210"/>
        <v/>
      </c>
      <c r="AA1411" s="21" t="str">
        <f t="shared" si="210"/>
        <v/>
      </c>
      <c r="AB1411" s="38" t="str">
        <f t="shared" si="210"/>
        <v/>
      </c>
      <c r="AD1411" s="36" t="str">
        <f>IF($N1411="", "", IFERROR(INDEX(Campaigns!$D$11:$D$380, MATCH($N1411, Campaigns!$E$11:$E$380, 0)), ""))</f>
        <v/>
      </c>
      <c r="AE1411" s="38" t="str">
        <f>IF(COUNTIF($Q1411:$AB1411, "X")=0, "", IFERROR(INDEX('Intro &amp; Setup'!$T$17:$T$28, MATCH(INDEX($Q$10:$AB$10, $AC1411, MATCH("X", $Q1411:$AB1411, 0)), 'Intro &amp; Setup'!$AA$17:$AA$28, 0)), ""))</f>
        <v/>
      </c>
      <c r="AG1411" s="84" t="str">
        <f t="shared" si="206"/>
        <v/>
      </c>
      <c r="AI1411" s="36">
        <f t="shared" si="207"/>
        <v>0</v>
      </c>
      <c r="AK1411" s="36" t="str">
        <f t="shared" si="208"/>
        <v/>
      </c>
    </row>
    <row r="1412" spans="1:37" x14ac:dyDescent="0.25">
      <c r="A1412" s="34"/>
      <c r="B1412" s="55"/>
      <c r="C1412" s="56"/>
      <c r="D1412" s="56"/>
      <c r="E1412" s="56"/>
      <c r="F1412" s="56"/>
      <c r="G1412" s="57"/>
      <c r="H1412" s="57"/>
      <c r="I1412" s="58"/>
      <c r="J1412" s="34"/>
      <c r="L1412" s="36" t="str">
        <f>IF($B1412="", "", IFERROR(FIND(Campaigns!$Q$4, $B1412), ""))</f>
        <v/>
      </c>
      <c r="M1412" s="73" t="str">
        <f t="shared" si="203"/>
        <v/>
      </c>
      <c r="N1412" s="74" t="str">
        <f t="shared" si="204"/>
        <v/>
      </c>
      <c r="O1412" s="22" t="str">
        <f t="shared" si="205"/>
        <v/>
      </c>
      <c r="Q1412" s="20" t="str">
        <f t="shared" si="210"/>
        <v/>
      </c>
      <c r="R1412" s="21" t="str">
        <f t="shared" si="210"/>
        <v/>
      </c>
      <c r="S1412" s="21" t="str">
        <f t="shared" si="210"/>
        <v/>
      </c>
      <c r="T1412" s="21" t="str">
        <f t="shared" si="210"/>
        <v/>
      </c>
      <c r="U1412" s="21" t="str">
        <f t="shared" si="210"/>
        <v/>
      </c>
      <c r="V1412" s="21" t="str">
        <f t="shared" si="210"/>
        <v/>
      </c>
      <c r="W1412" s="21" t="str">
        <f t="shared" si="210"/>
        <v/>
      </c>
      <c r="X1412" s="21" t="str">
        <f t="shared" si="210"/>
        <v/>
      </c>
      <c r="Y1412" s="21" t="str">
        <f t="shared" si="210"/>
        <v/>
      </c>
      <c r="Z1412" s="21" t="str">
        <f t="shared" si="210"/>
        <v/>
      </c>
      <c r="AA1412" s="21" t="str">
        <f t="shared" si="210"/>
        <v/>
      </c>
      <c r="AB1412" s="38" t="str">
        <f t="shared" si="210"/>
        <v/>
      </c>
      <c r="AD1412" s="36" t="str">
        <f>IF($N1412="", "", IFERROR(INDEX(Campaigns!$D$11:$D$380, MATCH($N1412, Campaigns!$E$11:$E$380, 0)), ""))</f>
        <v/>
      </c>
      <c r="AE1412" s="38" t="str">
        <f>IF(COUNTIF($Q1412:$AB1412, "X")=0, "", IFERROR(INDEX('Intro &amp; Setup'!$T$17:$T$28, MATCH(INDEX($Q$10:$AB$10, $AC1412, MATCH("X", $Q1412:$AB1412, 0)), 'Intro &amp; Setup'!$AA$17:$AA$28, 0)), ""))</f>
        <v/>
      </c>
      <c r="AG1412" s="84" t="str">
        <f t="shared" si="206"/>
        <v/>
      </c>
      <c r="AI1412" s="36">
        <f t="shared" si="207"/>
        <v>0</v>
      </c>
      <c r="AK1412" s="36" t="str">
        <f t="shared" si="208"/>
        <v/>
      </c>
    </row>
    <row r="1413" spans="1:37" x14ac:dyDescent="0.25">
      <c r="A1413" s="34"/>
      <c r="B1413" s="55"/>
      <c r="C1413" s="56"/>
      <c r="D1413" s="56"/>
      <c r="E1413" s="56"/>
      <c r="F1413" s="56"/>
      <c r="G1413" s="57"/>
      <c r="H1413" s="57"/>
      <c r="I1413" s="58"/>
      <c r="J1413" s="34"/>
      <c r="L1413" s="36" t="str">
        <f>IF($B1413="", "", IFERROR(FIND(Campaigns!$Q$4, $B1413), ""))</f>
        <v/>
      </c>
      <c r="M1413" s="73" t="str">
        <f t="shared" si="203"/>
        <v/>
      </c>
      <c r="N1413" s="74" t="str">
        <f t="shared" si="204"/>
        <v/>
      </c>
      <c r="O1413" s="22" t="str">
        <f t="shared" si="205"/>
        <v/>
      </c>
      <c r="Q1413" s="20" t="str">
        <f t="shared" si="210"/>
        <v/>
      </c>
      <c r="R1413" s="21" t="str">
        <f t="shared" si="210"/>
        <v/>
      </c>
      <c r="S1413" s="21" t="str">
        <f t="shared" si="210"/>
        <v/>
      </c>
      <c r="T1413" s="21" t="str">
        <f t="shared" si="210"/>
        <v/>
      </c>
      <c r="U1413" s="21" t="str">
        <f t="shared" si="210"/>
        <v/>
      </c>
      <c r="V1413" s="21" t="str">
        <f t="shared" si="210"/>
        <v/>
      </c>
      <c r="W1413" s="21" t="str">
        <f t="shared" si="210"/>
        <v/>
      </c>
      <c r="X1413" s="21" t="str">
        <f t="shared" si="210"/>
        <v/>
      </c>
      <c r="Y1413" s="21" t="str">
        <f t="shared" si="210"/>
        <v/>
      </c>
      <c r="Z1413" s="21" t="str">
        <f t="shared" si="210"/>
        <v/>
      </c>
      <c r="AA1413" s="21" t="str">
        <f t="shared" si="210"/>
        <v/>
      </c>
      <c r="AB1413" s="38" t="str">
        <f t="shared" si="210"/>
        <v/>
      </c>
      <c r="AD1413" s="36" t="str">
        <f>IF($N1413="", "", IFERROR(INDEX(Campaigns!$D$11:$D$380, MATCH($N1413, Campaigns!$E$11:$E$380, 0)), ""))</f>
        <v/>
      </c>
      <c r="AE1413" s="38" t="str">
        <f>IF(COUNTIF($Q1413:$AB1413, "X")=0, "", IFERROR(INDEX('Intro &amp; Setup'!$T$17:$T$28, MATCH(INDEX($Q$10:$AB$10, $AC1413, MATCH("X", $Q1413:$AB1413, 0)), 'Intro &amp; Setup'!$AA$17:$AA$28, 0)), ""))</f>
        <v/>
      </c>
      <c r="AG1413" s="84" t="str">
        <f t="shared" si="206"/>
        <v/>
      </c>
      <c r="AI1413" s="36">
        <f t="shared" si="207"/>
        <v>0</v>
      </c>
      <c r="AK1413" s="36" t="str">
        <f t="shared" si="208"/>
        <v/>
      </c>
    </row>
    <row r="1414" spans="1:37" x14ac:dyDescent="0.25">
      <c r="A1414" s="34"/>
      <c r="B1414" s="55"/>
      <c r="C1414" s="56"/>
      <c r="D1414" s="56"/>
      <c r="E1414" s="56"/>
      <c r="F1414" s="56"/>
      <c r="G1414" s="57"/>
      <c r="H1414" s="57"/>
      <c r="I1414" s="58"/>
      <c r="J1414" s="34"/>
      <c r="L1414" s="36" t="str">
        <f>IF($B1414="", "", IFERROR(FIND(Campaigns!$Q$4, $B1414), ""))</f>
        <v/>
      </c>
      <c r="M1414" s="73" t="str">
        <f t="shared" si="203"/>
        <v/>
      </c>
      <c r="N1414" s="74" t="str">
        <f t="shared" si="204"/>
        <v/>
      </c>
      <c r="O1414" s="22" t="str">
        <f t="shared" si="205"/>
        <v/>
      </c>
      <c r="Q1414" s="20" t="str">
        <f t="shared" si="210"/>
        <v/>
      </c>
      <c r="R1414" s="21" t="str">
        <f t="shared" si="210"/>
        <v/>
      </c>
      <c r="S1414" s="21" t="str">
        <f t="shared" si="210"/>
        <v/>
      </c>
      <c r="T1414" s="21" t="str">
        <f t="shared" si="210"/>
        <v/>
      </c>
      <c r="U1414" s="21" t="str">
        <f t="shared" si="210"/>
        <v/>
      </c>
      <c r="V1414" s="21" t="str">
        <f t="shared" si="210"/>
        <v/>
      </c>
      <c r="W1414" s="21" t="str">
        <f t="shared" si="210"/>
        <v/>
      </c>
      <c r="X1414" s="21" t="str">
        <f t="shared" si="210"/>
        <v/>
      </c>
      <c r="Y1414" s="21" t="str">
        <f t="shared" si="210"/>
        <v/>
      </c>
      <c r="Z1414" s="21" t="str">
        <f t="shared" si="210"/>
        <v/>
      </c>
      <c r="AA1414" s="21" t="str">
        <f t="shared" si="210"/>
        <v/>
      </c>
      <c r="AB1414" s="38" t="str">
        <f t="shared" si="210"/>
        <v/>
      </c>
      <c r="AD1414" s="36" t="str">
        <f>IF($N1414="", "", IFERROR(INDEX(Campaigns!$D$11:$D$380, MATCH($N1414, Campaigns!$E$11:$E$380, 0)), ""))</f>
        <v/>
      </c>
      <c r="AE1414" s="38" t="str">
        <f>IF(COUNTIF($Q1414:$AB1414, "X")=0, "", IFERROR(INDEX('Intro &amp; Setup'!$T$17:$T$28, MATCH(INDEX($Q$10:$AB$10, $AC1414, MATCH("X", $Q1414:$AB1414, 0)), 'Intro &amp; Setup'!$AA$17:$AA$28, 0)), ""))</f>
        <v/>
      </c>
      <c r="AG1414" s="84" t="str">
        <f t="shared" si="206"/>
        <v/>
      </c>
      <c r="AI1414" s="36">
        <f t="shared" si="207"/>
        <v>0</v>
      </c>
      <c r="AK1414" s="36" t="str">
        <f t="shared" si="208"/>
        <v/>
      </c>
    </row>
    <row r="1415" spans="1:37" x14ac:dyDescent="0.25">
      <c r="A1415" s="34"/>
      <c r="B1415" s="55"/>
      <c r="C1415" s="56"/>
      <c r="D1415" s="56"/>
      <c r="E1415" s="56"/>
      <c r="F1415" s="56"/>
      <c r="G1415" s="57"/>
      <c r="H1415" s="57"/>
      <c r="I1415" s="58"/>
      <c r="J1415" s="34"/>
      <c r="L1415" s="36" t="str">
        <f>IF($B1415="", "", IFERROR(FIND(Campaigns!$Q$4, $B1415), ""))</f>
        <v/>
      </c>
      <c r="M1415" s="73" t="str">
        <f t="shared" si="203"/>
        <v/>
      </c>
      <c r="N1415" s="74" t="str">
        <f t="shared" si="204"/>
        <v/>
      </c>
      <c r="O1415" s="22" t="str">
        <f t="shared" si="205"/>
        <v/>
      </c>
      <c r="Q1415" s="20" t="str">
        <f t="shared" si="210"/>
        <v/>
      </c>
      <c r="R1415" s="21" t="str">
        <f t="shared" si="210"/>
        <v/>
      </c>
      <c r="S1415" s="21" t="str">
        <f t="shared" si="210"/>
        <v/>
      </c>
      <c r="T1415" s="21" t="str">
        <f t="shared" si="210"/>
        <v/>
      </c>
      <c r="U1415" s="21" t="str">
        <f t="shared" si="210"/>
        <v/>
      </c>
      <c r="V1415" s="21" t="str">
        <f t="shared" si="210"/>
        <v/>
      </c>
      <c r="W1415" s="21" t="str">
        <f t="shared" si="210"/>
        <v/>
      </c>
      <c r="X1415" s="21" t="str">
        <f t="shared" si="210"/>
        <v/>
      </c>
      <c r="Y1415" s="21" t="str">
        <f t="shared" si="210"/>
        <v/>
      </c>
      <c r="Z1415" s="21" t="str">
        <f t="shared" si="210"/>
        <v/>
      </c>
      <c r="AA1415" s="21" t="str">
        <f t="shared" si="210"/>
        <v/>
      </c>
      <c r="AB1415" s="38" t="str">
        <f t="shared" si="210"/>
        <v/>
      </c>
      <c r="AD1415" s="36" t="str">
        <f>IF($N1415="", "", IFERROR(INDEX(Campaigns!$D$11:$D$380, MATCH($N1415, Campaigns!$E$11:$E$380, 0)), ""))</f>
        <v/>
      </c>
      <c r="AE1415" s="38" t="str">
        <f>IF(COUNTIF($Q1415:$AB1415, "X")=0, "", IFERROR(INDEX('Intro &amp; Setup'!$T$17:$T$28, MATCH(INDEX($Q$10:$AB$10, $AC1415, MATCH("X", $Q1415:$AB1415, 0)), 'Intro &amp; Setup'!$AA$17:$AA$28, 0)), ""))</f>
        <v/>
      </c>
      <c r="AG1415" s="84" t="str">
        <f t="shared" si="206"/>
        <v/>
      </c>
      <c r="AI1415" s="36">
        <f t="shared" si="207"/>
        <v>0</v>
      </c>
      <c r="AK1415" s="36" t="str">
        <f t="shared" si="208"/>
        <v/>
      </c>
    </row>
    <row r="1416" spans="1:37" x14ac:dyDescent="0.25">
      <c r="A1416" s="34"/>
      <c r="B1416" s="55"/>
      <c r="C1416" s="56"/>
      <c r="D1416" s="56"/>
      <c r="E1416" s="56"/>
      <c r="F1416" s="56"/>
      <c r="G1416" s="57"/>
      <c r="H1416" s="57"/>
      <c r="I1416" s="58"/>
      <c r="J1416" s="34"/>
      <c r="L1416" s="36" t="str">
        <f>IF($B1416="", "", IFERROR(FIND(Campaigns!$Q$4, $B1416), ""))</f>
        <v/>
      </c>
      <c r="M1416" s="73" t="str">
        <f t="shared" si="203"/>
        <v/>
      </c>
      <c r="N1416" s="74" t="str">
        <f t="shared" si="204"/>
        <v/>
      </c>
      <c r="O1416" s="22" t="str">
        <f t="shared" si="205"/>
        <v/>
      </c>
      <c r="Q1416" s="20" t="str">
        <f t="shared" si="210"/>
        <v/>
      </c>
      <c r="R1416" s="21" t="str">
        <f t="shared" si="210"/>
        <v/>
      </c>
      <c r="S1416" s="21" t="str">
        <f t="shared" si="210"/>
        <v/>
      </c>
      <c r="T1416" s="21" t="str">
        <f t="shared" si="210"/>
        <v/>
      </c>
      <c r="U1416" s="21" t="str">
        <f t="shared" si="210"/>
        <v/>
      </c>
      <c r="V1416" s="21" t="str">
        <f t="shared" si="210"/>
        <v/>
      </c>
      <c r="W1416" s="21" t="str">
        <f t="shared" si="210"/>
        <v/>
      </c>
      <c r="X1416" s="21" t="str">
        <f t="shared" si="210"/>
        <v/>
      </c>
      <c r="Y1416" s="21" t="str">
        <f t="shared" si="210"/>
        <v/>
      </c>
      <c r="Z1416" s="21" t="str">
        <f t="shared" si="210"/>
        <v/>
      </c>
      <c r="AA1416" s="21" t="str">
        <f t="shared" si="210"/>
        <v/>
      </c>
      <c r="AB1416" s="38" t="str">
        <f t="shared" si="210"/>
        <v/>
      </c>
      <c r="AD1416" s="36" t="str">
        <f>IF($N1416="", "", IFERROR(INDEX(Campaigns!$D$11:$D$380, MATCH($N1416, Campaigns!$E$11:$E$380, 0)), ""))</f>
        <v/>
      </c>
      <c r="AE1416" s="38" t="str">
        <f>IF(COUNTIF($Q1416:$AB1416, "X")=0, "", IFERROR(INDEX('Intro &amp; Setup'!$T$17:$T$28, MATCH(INDEX($Q$10:$AB$10, $AC1416, MATCH("X", $Q1416:$AB1416, 0)), 'Intro &amp; Setup'!$AA$17:$AA$28, 0)), ""))</f>
        <v/>
      </c>
      <c r="AG1416" s="84" t="str">
        <f t="shared" si="206"/>
        <v/>
      </c>
      <c r="AI1416" s="36">
        <f t="shared" si="207"/>
        <v>0</v>
      </c>
      <c r="AK1416" s="36" t="str">
        <f t="shared" si="208"/>
        <v/>
      </c>
    </row>
    <row r="1417" spans="1:37" x14ac:dyDescent="0.25">
      <c r="A1417" s="34"/>
      <c r="B1417" s="55"/>
      <c r="C1417" s="56"/>
      <c r="D1417" s="56"/>
      <c r="E1417" s="56"/>
      <c r="F1417" s="56"/>
      <c r="G1417" s="57"/>
      <c r="H1417" s="57"/>
      <c r="I1417" s="58"/>
      <c r="J1417" s="34"/>
      <c r="L1417" s="36" t="str">
        <f>IF($B1417="", "", IFERROR(FIND(Campaigns!$Q$4, $B1417), ""))</f>
        <v/>
      </c>
      <c r="M1417" s="73" t="str">
        <f t="shared" si="203"/>
        <v/>
      </c>
      <c r="N1417" s="74" t="str">
        <f t="shared" si="204"/>
        <v/>
      </c>
      <c r="O1417" s="22" t="str">
        <f t="shared" si="205"/>
        <v/>
      </c>
      <c r="Q1417" s="20" t="str">
        <f t="shared" si="210"/>
        <v/>
      </c>
      <c r="R1417" s="21" t="str">
        <f t="shared" si="210"/>
        <v/>
      </c>
      <c r="S1417" s="21" t="str">
        <f t="shared" si="210"/>
        <v/>
      </c>
      <c r="T1417" s="21" t="str">
        <f t="shared" si="210"/>
        <v/>
      </c>
      <c r="U1417" s="21" t="str">
        <f t="shared" si="210"/>
        <v/>
      </c>
      <c r="V1417" s="21" t="str">
        <f t="shared" si="210"/>
        <v/>
      </c>
      <c r="W1417" s="21" t="str">
        <f t="shared" si="210"/>
        <v/>
      </c>
      <c r="X1417" s="21" t="str">
        <f t="shared" si="210"/>
        <v/>
      </c>
      <c r="Y1417" s="21" t="str">
        <f t="shared" si="210"/>
        <v/>
      </c>
      <c r="Z1417" s="21" t="str">
        <f t="shared" si="210"/>
        <v/>
      </c>
      <c r="AA1417" s="21" t="str">
        <f t="shared" si="210"/>
        <v/>
      </c>
      <c r="AB1417" s="38" t="str">
        <f t="shared" si="210"/>
        <v/>
      </c>
      <c r="AD1417" s="36" t="str">
        <f>IF($N1417="", "", IFERROR(INDEX(Campaigns!$D$11:$D$380, MATCH($N1417, Campaigns!$E$11:$E$380, 0)), ""))</f>
        <v/>
      </c>
      <c r="AE1417" s="38" t="str">
        <f>IF(COUNTIF($Q1417:$AB1417, "X")=0, "", IFERROR(INDEX('Intro &amp; Setup'!$T$17:$T$28, MATCH(INDEX($Q$10:$AB$10, $AC1417, MATCH("X", $Q1417:$AB1417, 0)), 'Intro &amp; Setup'!$AA$17:$AA$28, 0)), ""))</f>
        <v/>
      </c>
      <c r="AG1417" s="84" t="str">
        <f t="shared" si="206"/>
        <v/>
      </c>
      <c r="AI1417" s="36">
        <f t="shared" si="207"/>
        <v>0</v>
      </c>
      <c r="AK1417" s="36" t="str">
        <f t="shared" si="208"/>
        <v/>
      </c>
    </row>
    <row r="1418" spans="1:37" x14ac:dyDescent="0.25">
      <c r="A1418" s="34"/>
      <c r="B1418" s="55"/>
      <c r="C1418" s="56"/>
      <c r="D1418" s="56"/>
      <c r="E1418" s="56"/>
      <c r="F1418" s="56"/>
      <c r="G1418" s="57"/>
      <c r="H1418" s="57"/>
      <c r="I1418" s="58"/>
      <c r="J1418" s="34"/>
      <c r="L1418" s="36" t="str">
        <f>IF($B1418="", "", IFERROR(FIND(Campaigns!$Q$4, $B1418), ""))</f>
        <v/>
      </c>
      <c r="M1418" s="73" t="str">
        <f t="shared" si="203"/>
        <v/>
      </c>
      <c r="N1418" s="74" t="str">
        <f t="shared" si="204"/>
        <v/>
      </c>
      <c r="O1418" s="22" t="str">
        <f t="shared" si="205"/>
        <v/>
      </c>
      <c r="Q1418" s="20" t="str">
        <f t="shared" si="210"/>
        <v/>
      </c>
      <c r="R1418" s="21" t="str">
        <f t="shared" si="210"/>
        <v/>
      </c>
      <c r="S1418" s="21" t="str">
        <f t="shared" si="210"/>
        <v/>
      </c>
      <c r="T1418" s="21" t="str">
        <f t="shared" si="210"/>
        <v/>
      </c>
      <c r="U1418" s="21" t="str">
        <f t="shared" si="210"/>
        <v/>
      </c>
      <c r="V1418" s="21" t="str">
        <f t="shared" si="210"/>
        <v/>
      </c>
      <c r="W1418" s="21" t="str">
        <f t="shared" si="210"/>
        <v/>
      </c>
      <c r="X1418" s="21" t="str">
        <f t="shared" si="210"/>
        <v/>
      </c>
      <c r="Y1418" s="21" t="str">
        <f t="shared" si="210"/>
        <v/>
      </c>
      <c r="Z1418" s="21" t="str">
        <f t="shared" si="210"/>
        <v/>
      </c>
      <c r="AA1418" s="21" t="str">
        <f t="shared" si="210"/>
        <v/>
      </c>
      <c r="AB1418" s="38" t="str">
        <f t="shared" si="210"/>
        <v/>
      </c>
      <c r="AD1418" s="36" t="str">
        <f>IF($N1418="", "", IFERROR(INDEX(Campaigns!$D$11:$D$380, MATCH($N1418, Campaigns!$E$11:$E$380, 0)), ""))</f>
        <v/>
      </c>
      <c r="AE1418" s="38" t="str">
        <f>IF(COUNTIF($Q1418:$AB1418, "X")=0, "", IFERROR(INDEX('Intro &amp; Setup'!$T$17:$T$28, MATCH(INDEX($Q$10:$AB$10, $AC1418, MATCH("X", $Q1418:$AB1418, 0)), 'Intro &amp; Setup'!$AA$17:$AA$28, 0)), ""))</f>
        <v/>
      </c>
      <c r="AG1418" s="84" t="str">
        <f t="shared" si="206"/>
        <v/>
      </c>
      <c r="AI1418" s="36">
        <f t="shared" si="207"/>
        <v>0</v>
      </c>
      <c r="AK1418" s="36" t="str">
        <f t="shared" si="208"/>
        <v/>
      </c>
    </row>
    <row r="1419" spans="1:37" x14ac:dyDescent="0.25">
      <c r="A1419" s="34"/>
      <c r="B1419" s="55"/>
      <c r="C1419" s="56"/>
      <c r="D1419" s="56"/>
      <c r="E1419" s="56"/>
      <c r="F1419" s="56"/>
      <c r="G1419" s="57"/>
      <c r="H1419" s="57"/>
      <c r="I1419" s="58"/>
      <c r="J1419" s="34"/>
      <c r="L1419" s="36" t="str">
        <f>IF($B1419="", "", IFERROR(FIND(Campaigns!$Q$4, $B1419), ""))</f>
        <v/>
      </c>
      <c r="M1419" s="73" t="str">
        <f t="shared" si="203"/>
        <v/>
      </c>
      <c r="N1419" s="74" t="str">
        <f t="shared" si="204"/>
        <v/>
      </c>
      <c r="O1419" s="22" t="str">
        <f t="shared" si="205"/>
        <v/>
      </c>
      <c r="Q1419" s="20" t="str">
        <f t="shared" si="210"/>
        <v/>
      </c>
      <c r="R1419" s="21" t="str">
        <f t="shared" si="210"/>
        <v/>
      </c>
      <c r="S1419" s="21" t="str">
        <f t="shared" si="210"/>
        <v/>
      </c>
      <c r="T1419" s="21" t="str">
        <f t="shared" si="210"/>
        <v/>
      </c>
      <c r="U1419" s="21" t="str">
        <f t="shared" si="210"/>
        <v/>
      </c>
      <c r="V1419" s="21" t="str">
        <f t="shared" si="210"/>
        <v/>
      </c>
      <c r="W1419" s="21" t="str">
        <f t="shared" si="210"/>
        <v/>
      </c>
      <c r="X1419" s="21" t="str">
        <f t="shared" si="210"/>
        <v/>
      </c>
      <c r="Y1419" s="21" t="str">
        <f t="shared" si="210"/>
        <v/>
      </c>
      <c r="Z1419" s="21" t="str">
        <f t="shared" si="210"/>
        <v/>
      </c>
      <c r="AA1419" s="21" t="str">
        <f t="shared" si="210"/>
        <v/>
      </c>
      <c r="AB1419" s="38" t="str">
        <f t="shared" si="210"/>
        <v/>
      </c>
      <c r="AD1419" s="36" t="str">
        <f>IF($N1419="", "", IFERROR(INDEX(Campaigns!$D$11:$D$380, MATCH($N1419, Campaigns!$E$11:$E$380, 0)), ""))</f>
        <v/>
      </c>
      <c r="AE1419" s="38" t="str">
        <f>IF(COUNTIF($Q1419:$AB1419, "X")=0, "", IFERROR(INDEX('Intro &amp; Setup'!$T$17:$T$28, MATCH(INDEX($Q$10:$AB$10, $AC1419, MATCH("X", $Q1419:$AB1419, 0)), 'Intro &amp; Setup'!$AA$17:$AA$28, 0)), ""))</f>
        <v/>
      </c>
      <c r="AG1419" s="84" t="str">
        <f t="shared" si="206"/>
        <v/>
      </c>
      <c r="AI1419" s="36">
        <f t="shared" si="207"/>
        <v>0</v>
      </c>
      <c r="AK1419" s="36" t="str">
        <f t="shared" si="208"/>
        <v/>
      </c>
    </row>
    <row r="1420" spans="1:37" x14ac:dyDescent="0.25">
      <c r="A1420" s="34"/>
      <c r="B1420" s="55"/>
      <c r="C1420" s="56"/>
      <c r="D1420" s="56"/>
      <c r="E1420" s="56"/>
      <c r="F1420" s="56"/>
      <c r="G1420" s="57"/>
      <c r="H1420" s="57"/>
      <c r="I1420" s="58"/>
      <c r="J1420" s="34"/>
      <c r="L1420" s="36" t="str">
        <f>IF($B1420="", "", IFERROR(FIND(Campaigns!$Q$4, $B1420), ""))</f>
        <v/>
      </c>
      <c r="M1420" s="73" t="str">
        <f t="shared" ref="M1420:M1483" si="211">IFERROR(REPLACE($B1420, 1, $L1420+$L$9-1, ""), "")</f>
        <v/>
      </c>
      <c r="N1420" s="74" t="str">
        <f t="shared" ref="N1420:N1483" si="212">IFERROR(LEFT($M1420, FIND("-", $M1420)-1), "")</f>
        <v/>
      </c>
      <c r="O1420" s="22" t="str">
        <f t="shared" ref="O1420:O1483" si="213">IFERROR(REPLACE($M1420, 1, FIND("-", $M1420), ""), "")</f>
        <v/>
      </c>
      <c r="Q1420" s="20" t="str">
        <f t="shared" si="210"/>
        <v/>
      </c>
      <c r="R1420" s="21" t="str">
        <f t="shared" si="210"/>
        <v/>
      </c>
      <c r="S1420" s="21" t="str">
        <f t="shared" si="210"/>
        <v/>
      </c>
      <c r="T1420" s="21" t="str">
        <f t="shared" si="210"/>
        <v/>
      </c>
      <c r="U1420" s="21" t="str">
        <f t="shared" si="210"/>
        <v/>
      </c>
      <c r="V1420" s="21" t="str">
        <f t="shared" si="210"/>
        <v/>
      </c>
      <c r="W1420" s="21" t="str">
        <f t="shared" si="210"/>
        <v/>
      </c>
      <c r="X1420" s="21" t="str">
        <f t="shared" si="210"/>
        <v/>
      </c>
      <c r="Y1420" s="21" t="str">
        <f t="shared" si="210"/>
        <v/>
      </c>
      <c r="Z1420" s="21" t="str">
        <f t="shared" si="210"/>
        <v/>
      </c>
      <c r="AA1420" s="21" t="str">
        <f t="shared" si="210"/>
        <v/>
      </c>
      <c r="AB1420" s="38" t="str">
        <f t="shared" si="210"/>
        <v/>
      </c>
      <c r="AD1420" s="36" t="str">
        <f>IF($N1420="", "", IFERROR(INDEX(Campaigns!$D$11:$D$380, MATCH($N1420, Campaigns!$E$11:$E$380, 0)), ""))</f>
        <v/>
      </c>
      <c r="AE1420" s="38" t="str">
        <f>IF(COUNTIF($Q1420:$AB1420, "X")=0, "", IFERROR(INDEX('Intro &amp; Setup'!$T$17:$T$28, MATCH(INDEX($Q$10:$AB$10, $AC1420, MATCH("X", $Q1420:$AB1420, 0)), 'Intro &amp; Setup'!$AA$17:$AA$28, 0)), ""))</f>
        <v/>
      </c>
      <c r="AG1420" s="84" t="str">
        <f t="shared" ref="AG1420:AG1483" si="214">IF(OR($AD1420="", $AE1420=""), "", _xlfn.CONCAT($AD1420, "-", $AE1420))</f>
        <v/>
      </c>
      <c r="AI1420" s="36">
        <f t="shared" ref="AI1420:AI1483" si="215">IF($AI$4=$AI$6, $C1420, IF($AI$4=$AI$7, $D1420, IF($AI$4=$AI$8, $F1420, "")))</f>
        <v>0</v>
      </c>
      <c r="AK1420" s="36" t="str">
        <f t="shared" ref="AK1420:AK1483" si="216">IF($AG1420="", "", "X")</f>
        <v/>
      </c>
    </row>
    <row r="1421" spans="1:37" x14ac:dyDescent="0.25">
      <c r="A1421" s="34"/>
      <c r="B1421" s="55"/>
      <c r="C1421" s="56"/>
      <c r="D1421" s="56"/>
      <c r="E1421" s="56"/>
      <c r="F1421" s="56"/>
      <c r="G1421" s="57"/>
      <c r="H1421" s="57"/>
      <c r="I1421" s="58"/>
      <c r="J1421" s="34"/>
      <c r="L1421" s="36" t="str">
        <f>IF($B1421="", "", IFERROR(FIND(Campaigns!$Q$4, $B1421), ""))</f>
        <v/>
      </c>
      <c r="M1421" s="73" t="str">
        <f t="shared" si="211"/>
        <v/>
      </c>
      <c r="N1421" s="74" t="str">
        <f t="shared" si="212"/>
        <v/>
      </c>
      <c r="O1421" s="22" t="str">
        <f t="shared" si="213"/>
        <v/>
      </c>
      <c r="Q1421" s="20" t="str">
        <f t="shared" si="210"/>
        <v/>
      </c>
      <c r="R1421" s="21" t="str">
        <f t="shared" si="210"/>
        <v/>
      </c>
      <c r="S1421" s="21" t="str">
        <f t="shared" si="210"/>
        <v/>
      </c>
      <c r="T1421" s="21" t="str">
        <f t="shared" si="210"/>
        <v/>
      </c>
      <c r="U1421" s="21" t="str">
        <f t="shared" si="210"/>
        <v/>
      </c>
      <c r="V1421" s="21" t="str">
        <f t="shared" si="210"/>
        <v/>
      </c>
      <c r="W1421" s="21" t="str">
        <f t="shared" si="210"/>
        <v/>
      </c>
      <c r="X1421" s="21" t="str">
        <f t="shared" si="210"/>
        <v/>
      </c>
      <c r="Y1421" s="21" t="str">
        <f t="shared" si="210"/>
        <v/>
      </c>
      <c r="Z1421" s="21" t="str">
        <f t="shared" si="210"/>
        <v/>
      </c>
      <c r="AA1421" s="21" t="str">
        <f t="shared" si="210"/>
        <v/>
      </c>
      <c r="AB1421" s="38" t="str">
        <f t="shared" si="210"/>
        <v/>
      </c>
      <c r="AD1421" s="36" t="str">
        <f>IF($N1421="", "", IFERROR(INDEX(Campaigns!$D$11:$D$380, MATCH($N1421, Campaigns!$E$11:$E$380, 0)), ""))</f>
        <v/>
      </c>
      <c r="AE1421" s="38" t="str">
        <f>IF(COUNTIF($Q1421:$AB1421, "X")=0, "", IFERROR(INDEX('Intro &amp; Setup'!$T$17:$T$28, MATCH(INDEX($Q$10:$AB$10, $AC1421, MATCH("X", $Q1421:$AB1421, 0)), 'Intro &amp; Setup'!$AA$17:$AA$28, 0)), ""))</f>
        <v/>
      </c>
      <c r="AG1421" s="84" t="str">
        <f t="shared" si="214"/>
        <v/>
      </c>
      <c r="AI1421" s="36">
        <f t="shared" si="215"/>
        <v>0</v>
      </c>
      <c r="AK1421" s="36" t="str">
        <f t="shared" si="216"/>
        <v/>
      </c>
    </row>
    <row r="1422" spans="1:37" x14ac:dyDescent="0.25">
      <c r="A1422" s="34"/>
      <c r="B1422" s="55"/>
      <c r="C1422" s="56"/>
      <c r="D1422" s="56"/>
      <c r="E1422" s="56"/>
      <c r="F1422" s="56"/>
      <c r="G1422" s="57"/>
      <c r="H1422" s="57"/>
      <c r="I1422" s="58"/>
      <c r="J1422" s="34"/>
      <c r="L1422" s="36" t="str">
        <f>IF($B1422="", "", IFERROR(FIND(Campaigns!$Q$4, $B1422), ""))</f>
        <v/>
      </c>
      <c r="M1422" s="73" t="str">
        <f t="shared" si="211"/>
        <v/>
      </c>
      <c r="N1422" s="74" t="str">
        <f t="shared" si="212"/>
        <v/>
      </c>
      <c r="O1422" s="22" t="str">
        <f t="shared" si="213"/>
        <v/>
      </c>
      <c r="Q1422" s="20" t="str">
        <f t="shared" si="210"/>
        <v/>
      </c>
      <c r="R1422" s="21" t="str">
        <f t="shared" si="210"/>
        <v/>
      </c>
      <c r="S1422" s="21" t="str">
        <f t="shared" si="210"/>
        <v/>
      </c>
      <c r="T1422" s="21" t="str">
        <f t="shared" si="210"/>
        <v/>
      </c>
      <c r="U1422" s="21" t="str">
        <f t="shared" si="210"/>
        <v/>
      </c>
      <c r="V1422" s="21" t="str">
        <f t="shared" si="210"/>
        <v/>
      </c>
      <c r="W1422" s="21" t="str">
        <f t="shared" si="210"/>
        <v/>
      </c>
      <c r="X1422" s="21" t="str">
        <f t="shared" si="210"/>
        <v/>
      </c>
      <c r="Y1422" s="21" t="str">
        <f t="shared" si="210"/>
        <v/>
      </c>
      <c r="Z1422" s="21" t="str">
        <f t="shared" si="210"/>
        <v/>
      </c>
      <c r="AA1422" s="21" t="str">
        <f t="shared" si="210"/>
        <v/>
      </c>
      <c r="AB1422" s="38" t="str">
        <f t="shared" si="210"/>
        <v/>
      </c>
      <c r="AD1422" s="36" t="str">
        <f>IF($N1422="", "", IFERROR(INDEX(Campaigns!$D$11:$D$380, MATCH($N1422, Campaigns!$E$11:$E$380, 0)), ""))</f>
        <v/>
      </c>
      <c r="AE1422" s="38" t="str">
        <f>IF(COUNTIF($Q1422:$AB1422, "X")=0, "", IFERROR(INDEX('Intro &amp; Setup'!$T$17:$T$28, MATCH(INDEX($Q$10:$AB$10, $AC1422, MATCH("X", $Q1422:$AB1422, 0)), 'Intro &amp; Setup'!$AA$17:$AA$28, 0)), ""))</f>
        <v/>
      </c>
      <c r="AG1422" s="84" t="str">
        <f t="shared" si="214"/>
        <v/>
      </c>
      <c r="AI1422" s="36">
        <f t="shared" si="215"/>
        <v>0</v>
      </c>
      <c r="AK1422" s="36" t="str">
        <f t="shared" si="216"/>
        <v/>
      </c>
    </row>
    <row r="1423" spans="1:37" x14ac:dyDescent="0.25">
      <c r="A1423" s="34"/>
      <c r="B1423" s="55"/>
      <c r="C1423" s="56"/>
      <c r="D1423" s="56"/>
      <c r="E1423" s="56"/>
      <c r="F1423" s="56"/>
      <c r="G1423" s="57"/>
      <c r="H1423" s="57"/>
      <c r="I1423" s="58"/>
      <c r="J1423" s="34"/>
      <c r="L1423" s="36" t="str">
        <f>IF($B1423="", "", IFERROR(FIND(Campaigns!$Q$4, $B1423), ""))</f>
        <v/>
      </c>
      <c r="M1423" s="73" t="str">
        <f t="shared" si="211"/>
        <v/>
      </c>
      <c r="N1423" s="74" t="str">
        <f t="shared" si="212"/>
        <v/>
      </c>
      <c r="O1423" s="22" t="str">
        <f t="shared" si="213"/>
        <v/>
      </c>
      <c r="Q1423" s="20" t="str">
        <f t="shared" si="210"/>
        <v/>
      </c>
      <c r="R1423" s="21" t="str">
        <f t="shared" si="210"/>
        <v/>
      </c>
      <c r="S1423" s="21" t="str">
        <f t="shared" si="210"/>
        <v/>
      </c>
      <c r="T1423" s="21" t="str">
        <f t="shared" ref="R1423:AB1446" si="217">IFERROR(IF(T$10="", "", IF(LEFT($O1423, T$8)=T$10, "X", "")), "")</f>
        <v/>
      </c>
      <c r="U1423" s="21" t="str">
        <f t="shared" si="217"/>
        <v/>
      </c>
      <c r="V1423" s="21" t="str">
        <f t="shared" si="217"/>
        <v/>
      </c>
      <c r="W1423" s="21" t="str">
        <f t="shared" si="217"/>
        <v/>
      </c>
      <c r="X1423" s="21" t="str">
        <f t="shared" si="217"/>
        <v/>
      </c>
      <c r="Y1423" s="21" t="str">
        <f t="shared" si="217"/>
        <v/>
      </c>
      <c r="Z1423" s="21" t="str">
        <f t="shared" si="217"/>
        <v/>
      </c>
      <c r="AA1423" s="21" t="str">
        <f t="shared" si="217"/>
        <v/>
      </c>
      <c r="AB1423" s="38" t="str">
        <f t="shared" si="217"/>
        <v/>
      </c>
      <c r="AD1423" s="36" t="str">
        <f>IF($N1423="", "", IFERROR(INDEX(Campaigns!$D$11:$D$380, MATCH($N1423, Campaigns!$E$11:$E$380, 0)), ""))</f>
        <v/>
      </c>
      <c r="AE1423" s="38" t="str">
        <f>IF(COUNTIF($Q1423:$AB1423, "X")=0, "", IFERROR(INDEX('Intro &amp; Setup'!$T$17:$T$28, MATCH(INDEX($Q$10:$AB$10, $AC1423, MATCH("X", $Q1423:$AB1423, 0)), 'Intro &amp; Setup'!$AA$17:$AA$28, 0)), ""))</f>
        <v/>
      </c>
      <c r="AG1423" s="84" t="str">
        <f t="shared" si="214"/>
        <v/>
      </c>
      <c r="AI1423" s="36">
        <f t="shared" si="215"/>
        <v>0</v>
      </c>
      <c r="AK1423" s="36" t="str">
        <f t="shared" si="216"/>
        <v/>
      </c>
    </row>
    <row r="1424" spans="1:37" x14ac:dyDescent="0.25">
      <c r="A1424" s="34"/>
      <c r="B1424" s="55"/>
      <c r="C1424" s="56"/>
      <c r="D1424" s="56"/>
      <c r="E1424" s="56"/>
      <c r="F1424" s="56"/>
      <c r="G1424" s="57"/>
      <c r="H1424" s="57"/>
      <c r="I1424" s="58"/>
      <c r="J1424" s="34"/>
      <c r="L1424" s="36" t="str">
        <f>IF($B1424="", "", IFERROR(FIND(Campaigns!$Q$4, $B1424), ""))</f>
        <v/>
      </c>
      <c r="M1424" s="73" t="str">
        <f t="shared" si="211"/>
        <v/>
      </c>
      <c r="N1424" s="74" t="str">
        <f t="shared" si="212"/>
        <v/>
      </c>
      <c r="O1424" s="22" t="str">
        <f t="shared" si="213"/>
        <v/>
      </c>
      <c r="Q1424" s="20" t="str">
        <f t="shared" ref="Q1424:Q1487" si="218">IFERROR(IF(Q$10="", "", IF(LEFT($O1424, Q$8)=Q$10, "X", "")), "")</f>
        <v/>
      </c>
      <c r="R1424" s="21" t="str">
        <f t="shared" si="217"/>
        <v/>
      </c>
      <c r="S1424" s="21" t="str">
        <f t="shared" si="217"/>
        <v/>
      </c>
      <c r="T1424" s="21" t="str">
        <f t="shared" si="217"/>
        <v/>
      </c>
      <c r="U1424" s="21" t="str">
        <f t="shared" si="217"/>
        <v/>
      </c>
      <c r="V1424" s="21" t="str">
        <f t="shared" si="217"/>
        <v/>
      </c>
      <c r="W1424" s="21" t="str">
        <f t="shared" si="217"/>
        <v/>
      </c>
      <c r="X1424" s="21" t="str">
        <f t="shared" si="217"/>
        <v/>
      </c>
      <c r="Y1424" s="21" t="str">
        <f t="shared" si="217"/>
        <v/>
      </c>
      <c r="Z1424" s="21" t="str">
        <f t="shared" si="217"/>
        <v/>
      </c>
      <c r="AA1424" s="21" t="str">
        <f t="shared" si="217"/>
        <v/>
      </c>
      <c r="AB1424" s="38" t="str">
        <f t="shared" si="217"/>
        <v/>
      </c>
      <c r="AD1424" s="36" t="str">
        <f>IF($N1424="", "", IFERROR(INDEX(Campaigns!$D$11:$D$380, MATCH($N1424, Campaigns!$E$11:$E$380, 0)), ""))</f>
        <v/>
      </c>
      <c r="AE1424" s="38" t="str">
        <f>IF(COUNTIF($Q1424:$AB1424, "X")=0, "", IFERROR(INDEX('Intro &amp; Setup'!$T$17:$T$28, MATCH(INDEX($Q$10:$AB$10, $AC1424, MATCH("X", $Q1424:$AB1424, 0)), 'Intro &amp; Setup'!$AA$17:$AA$28, 0)), ""))</f>
        <v/>
      </c>
      <c r="AG1424" s="84" t="str">
        <f t="shared" si="214"/>
        <v/>
      </c>
      <c r="AI1424" s="36">
        <f t="shared" si="215"/>
        <v>0</v>
      </c>
      <c r="AK1424" s="36" t="str">
        <f t="shared" si="216"/>
        <v/>
      </c>
    </row>
    <row r="1425" spans="1:37" x14ac:dyDescent="0.25">
      <c r="A1425" s="34"/>
      <c r="B1425" s="55"/>
      <c r="C1425" s="56"/>
      <c r="D1425" s="56"/>
      <c r="E1425" s="56"/>
      <c r="F1425" s="56"/>
      <c r="G1425" s="57"/>
      <c r="H1425" s="57"/>
      <c r="I1425" s="58"/>
      <c r="J1425" s="34"/>
      <c r="L1425" s="36" t="str">
        <f>IF($B1425="", "", IFERROR(FIND(Campaigns!$Q$4, $B1425), ""))</f>
        <v/>
      </c>
      <c r="M1425" s="73" t="str">
        <f t="shared" si="211"/>
        <v/>
      </c>
      <c r="N1425" s="74" t="str">
        <f t="shared" si="212"/>
        <v/>
      </c>
      <c r="O1425" s="22" t="str">
        <f t="shared" si="213"/>
        <v/>
      </c>
      <c r="Q1425" s="20" t="str">
        <f t="shared" si="218"/>
        <v/>
      </c>
      <c r="R1425" s="21" t="str">
        <f t="shared" si="217"/>
        <v/>
      </c>
      <c r="S1425" s="21" t="str">
        <f t="shared" si="217"/>
        <v/>
      </c>
      <c r="T1425" s="21" t="str">
        <f t="shared" si="217"/>
        <v/>
      </c>
      <c r="U1425" s="21" t="str">
        <f t="shared" si="217"/>
        <v/>
      </c>
      <c r="V1425" s="21" t="str">
        <f t="shared" si="217"/>
        <v/>
      </c>
      <c r="W1425" s="21" t="str">
        <f t="shared" si="217"/>
        <v/>
      </c>
      <c r="X1425" s="21" t="str">
        <f t="shared" si="217"/>
        <v/>
      </c>
      <c r="Y1425" s="21" t="str">
        <f t="shared" si="217"/>
        <v/>
      </c>
      <c r="Z1425" s="21" t="str">
        <f t="shared" si="217"/>
        <v/>
      </c>
      <c r="AA1425" s="21" t="str">
        <f t="shared" si="217"/>
        <v/>
      </c>
      <c r="AB1425" s="38" t="str">
        <f t="shared" si="217"/>
        <v/>
      </c>
      <c r="AD1425" s="36" t="str">
        <f>IF($N1425="", "", IFERROR(INDEX(Campaigns!$D$11:$D$380, MATCH($N1425, Campaigns!$E$11:$E$380, 0)), ""))</f>
        <v/>
      </c>
      <c r="AE1425" s="38" t="str">
        <f>IF(COUNTIF($Q1425:$AB1425, "X")=0, "", IFERROR(INDEX('Intro &amp; Setup'!$T$17:$T$28, MATCH(INDEX($Q$10:$AB$10, $AC1425, MATCH("X", $Q1425:$AB1425, 0)), 'Intro &amp; Setup'!$AA$17:$AA$28, 0)), ""))</f>
        <v/>
      </c>
      <c r="AG1425" s="84" t="str">
        <f t="shared" si="214"/>
        <v/>
      </c>
      <c r="AI1425" s="36">
        <f t="shared" si="215"/>
        <v>0</v>
      </c>
      <c r="AK1425" s="36" t="str">
        <f t="shared" si="216"/>
        <v/>
      </c>
    </row>
    <row r="1426" spans="1:37" x14ac:dyDescent="0.25">
      <c r="A1426" s="34"/>
      <c r="B1426" s="55"/>
      <c r="C1426" s="56"/>
      <c r="D1426" s="56"/>
      <c r="E1426" s="56"/>
      <c r="F1426" s="56"/>
      <c r="G1426" s="57"/>
      <c r="H1426" s="57"/>
      <c r="I1426" s="58"/>
      <c r="J1426" s="34"/>
      <c r="L1426" s="36" t="str">
        <f>IF($B1426="", "", IFERROR(FIND(Campaigns!$Q$4, $B1426), ""))</f>
        <v/>
      </c>
      <c r="M1426" s="73" t="str">
        <f t="shared" si="211"/>
        <v/>
      </c>
      <c r="N1426" s="74" t="str">
        <f t="shared" si="212"/>
        <v/>
      </c>
      <c r="O1426" s="22" t="str">
        <f t="shared" si="213"/>
        <v/>
      </c>
      <c r="Q1426" s="20" t="str">
        <f t="shared" si="218"/>
        <v/>
      </c>
      <c r="R1426" s="21" t="str">
        <f t="shared" si="217"/>
        <v/>
      </c>
      <c r="S1426" s="21" t="str">
        <f t="shared" si="217"/>
        <v/>
      </c>
      <c r="T1426" s="21" t="str">
        <f t="shared" si="217"/>
        <v/>
      </c>
      <c r="U1426" s="21" t="str">
        <f t="shared" si="217"/>
        <v/>
      </c>
      <c r="V1426" s="21" t="str">
        <f t="shared" si="217"/>
        <v/>
      </c>
      <c r="W1426" s="21" t="str">
        <f t="shared" si="217"/>
        <v/>
      </c>
      <c r="X1426" s="21" t="str">
        <f t="shared" si="217"/>
        <v/>
      </c>
      <c r="Y1426" s="21" t="str">
        <f t="shared" si="217"/>
        <v/>
      </c>
      <c r="Z1426" s="21" t="str">
        <f t="shared" si="217"/>
        <v/>
      </c>
      <c r="AA1426" s="21" t="str">
        <f t="shared" si="217"/>
        <v/>
      </c>
      <c r="AB1426" s="38" t="str">
        <f t="shared" si="217"/>
        <v/>
      </c>
      <c r="AD1426" s="36" t="str">
        <f>IF($N1426="", "", IFERROR(INDEX(Campaigns!$D$11:$D$380, MATCH($N1426, Campaigns!$E$11:$E$380, 0)), ""))</f>
        <v/>
      </c>
      <c r="AE1426" s="38" t="str">
        <f>IF(COUNTIF($Q1426:$AB1426, "X")=0, "", IFERROR(INDEX('Intro &amp; Setup'!$T$17:$T$28, MATCH(INDEX($Q$10:$AB$10, $AC1426, MATCH("X", $Q1426:$AB1426, 0)), 'Intro &amp; Setup'!$AA$17:$AA$28, 0)), ""))</f>
        <v/>
      </c>
      <c r="AG1426" s="84" t="str">
        <f t="shared" si="214"/>
        <v/>
      </c>
      <c r="AI1426" s="36">
        <f t="shared" si="215"/>
        <v>0</v>
      </c>
      <c r="AK1426" s="36" t="str">
        <f t="shared" si="216"/>
        <v/>
      </c>
    </row>
    <row r="1427" spans="1:37" x14ac:dyDescent="0.25">
      <c r="A1427" s="34"/>
      <c r="B1427" s="55"/>
      <c r="C1427" s="56"/>
      <c r="D1427" s="56"/>
      <c r="E1427" s="56"/>
      <c r="F1427" s="56"/>
      <c r="G1427" s="57"/>
      <c r="H1427" s="57"/>
      <c r="I1427" s="58"/>
      <c r="J1427" s="34"/>
      <c r="L1427" s="36" t="str">
        <f>IF($B1427="", "", IFERROR(FIND(Campaigns!$Q$4, $B1427), ""))</f>
        <v/>
      </c>
      <c r="M1427" s="73" t="str">
        <f t="shared" si="211"/>
        <v/>
      </c>
      <c r="N1427" s="74" t="str">
        <f t="shared" si="212"/>
        <v/>
      </c>
      <c r="O1427" s="22" t="str">
        <f t="shared" si="213"/>
        <v/>
      </c>
      <c r="Q1427" s="20" t="str">
        <f t="shared" si="218"/>
        <v/>
      </c>
      <c r="R1427" s="21" t="str">
        <f t="shared" si="217"/>
        <v/>
      </c>
      <c r="S1427" s="21" t="str">
        <f t="shared" si="217"/>
        <v/>
      </c>
      <c r="T1427" s="21" t="str">
        <f t="shared" si="217"/>
        <v/>
      </c>
      <c r="U1427" s="21" t="str">
        <f t="shared" si="217"/>
        <v/>
      </c>
      <c r="V1427" s="21" t="str">
        <f t="shared" si="217"/>
        <v/>
      </c>
      <c r="W1427" s="21" t="str">
        <f t="shared" si="217"/>
        <v/>
      </c>
      <c r="X1427" s="21" t="str">
        <f t="shared" si="217"/>
        <v/>
      </c>
      <c r="Y1427" s="21" t="str">
        <f t="shared" si="217"/>
        <v/>
      </c>
      <c r="Z1427" s="21" t="str">
        <f t="shared" si="217"/>
        <v/>
      </c>
      <c r="AA1427" s="21" t="str">
        <f t="shared" si="217"/>
        <v/>
      </c>
      <c r="AB1427" s="38" t="str">
        <f t="shared" si="217"/>
        <v/>
      </c>
      <c r="AD1427" s="36" t="str">
        <f>IF($N1427="", "", IFERROR(INDEX(Campaigns!$D$11:$D$380, MATCH($N1427, Campaigns!$E$11:$E$380, 0)), ""))</f>
        <v/>
      </c>
      <c r="AE1427" s="38" t="str">
        <f>IF(COUNTIF($Q1427:$AB1427, "X")=0, "", IFERROR(INDEX('Intro &amp; Setup'!$T$17:$T$28, MATCH(INDEX($Q$10:$AB$10, $AC1427, MATCH("X", $Q1427:$AB1427, 0)), 'Intro &amp; Setup'!$AA$17:$AA$28, 0)), ""))</f>
        <v/>
      </c>
      <c r="AG1427" s="84" t="str">
        <f t="shared" si="214"/>
        <v/>
      </c>
      <c r="AI1427" s="36">
        <f t="shared" si="215"/>
        <v>0</v>
      </c>
      <c r="AK1427" s="36" t="str">
        <f t="shared" si="216"/>
        <v/>
      </c>
    </row>
    <row r="1428" spans="1:37" x14ac:dyDescent="0.25">
      <c r="A1428" s="34"/>
      <c r="B1428" s="55"/>
      <c r="C1428" s="56"/>
      <c r="D1428" s="56"/>
      <c r="E1428" s="56"/>
      <c r="F1428" s="56"/>
      <c r="G1428" s="57"/>
      <c r="H1428" s="57"/>
      <c r="I1428" s="58"/>
      <c r="J1428" s="34"/>
      <c r="L1428" s="36" t="str">
        <f>IF($B1428="", "", IFERROR(FIND(Campaigns!$Q$4, $B1428), ""))</f>
        <v/>
      </c>
      <c r="M1428" s="73" t="str">
        <f t="shared" si="211"/>
        <v/>
      </c>
      <c r="N1428" s="74" t="str">
        <f t="shared" si="212"/>
        <v/>
      </c>
      <c r="O1428" s="22" t="str">
        <f t="shared" si="213"/>
        <v/>
      </c>
      <c r="Q1428" s="20" t="str">
        <f t="shared" si="218"/>
        <v/>
      </c>
      <c r="R1428" s="21" t="str">
        <f t="shared" si="217"/>
        <v/>
      </c>
      <c r="S1428" s="21" t="str">
        <f t="shared" si="217"/>
        <v/>
      </c>
      <c r="T1428" s="21" t="str">
        <f t="shared" si="217"/>
        <v/>
      </c>
      <c r="U1428" s="21" t="str">
        <f t="shared" si="217"/>
        <v/>
      </c>
      <c r="V1428" s="21" t="str">
        <f t="shared" si="217"/>
        <v/>
      </c>
      <c r="W1428" s="21" t="str">
        <f t="shared" si="217"/>
        <v/>
      </c>
      <c r="X1428" s="21" t="str">
        <f t="shared" si="217"/>
        <v/>
      </c>
      <c r="Y1428" s="21" t="str">
        <f t="shared" si="217"/>
        <v/>
      </c>
      <c r="Z1428" s="21" t="str">
        <f t="shared" si="217"/>
        <v/>
      </c>
      <c r="AA1428" s="21" t="str">
        <f t="shared" si="217"/>
        <v/>
      </c>
      <c r="AB1428" s="38" t="str">
        <f t="shared" si="217"/>
        <v/>
      </c>
      <c r="AD1428" s="36" t="str">
        <f>IF($N1428="", "", IFERROR(INDEX(Campaigns!$D$11:$D$380, MATCH($N1428, Campaigns!$E$11:$E$380, 0)), ""))</f>
        <v/>
      </c>
      <c r="AE1428" s="38" t="str">
        <f>IF(COUNTIF($Q1428:$AB1428, "X")=0, "", IFERROR(INDEX('Intro &amp; Setup'!$T$17:$T$28, MATCH(INDEX($Q$10:$AB$10, $AC1428, MATCH("X", $Q1428:$AB1428, 0)), 'Intro &amp; Setup'!$AA$17:$AA$28, 0)), ""))</f>
        <v/>
      </c>
      <c r="AG1428" s="84" t="str">
        <f t="shared" si="214"/>
        <v/>
      </c>
      <c r="AI1428" s="36">
        <f t="shared" si="215"/>
        <v>0</v>
      </c>
      <c r="AK1428" s="36" t="str">
        <f t="shared" si="216"/>
        <v/>
      </c>
    </row>
    <row r="1429" spans="1:37" x14ac:dyDescent="0.25">
      <c r="A1429" s="34"/>
      <c r="B1429" s="55"/>
      <c r="C1429" s="56"/>
      <c r="D1429" s="56"/>
      <c r="E1429" s="56"/>
      <c r="F1429" s="56"/>
      <c r="G1429" s="57"/>
      <c r="H1429" s="57"/>
      <c r="I1429" s="58"/>
      <c r="J1429" s="34"/>
      <c r="L1429" s="36" t="str">
        <f>IF($B1429="", "", IFERROR(FIND(Campaigns!$Q$4, $B1429), ""))</f>
        <v/>
      </c>
      <c r="M1429" s="73" t="str">
        <f t="shared" si="211"/>
        <v/>
      </c>
      <c r="N1429" s="74" t="str">
        <f t="shared" si="212"/>
        <v/>
      </c>
      <c r="O1429" s="22" t="str">
        <f t="shared" si="213"/>
        <v/>
      </c>
      <c r="Q1429" s="20" t="str">
        <f t="shared" si="218"/>
        <v/>
      </c>
      <c r="R1429" s="21" t="str">
        <f t="shared" si="217"/>
        <v/>
      </c>
      <c r="S1429" s="21" t="str">
        <f t="shared" si="217"/>
        <v/>
      </c>
      <c r="T1429" s="21" t="str">
        <f t="shared" si="217"/>
        <v/>
      </c>
      <c r="U1429" s="21" t="str">
        <f t="shared" si="217"/>
        <v/>
      </c>
      <c r="V1429" s="21" t="str">
        <f t="shared" si="217"/>
        <v/>
      </c>
      <c r="W1429" s="21" t="str">
        <f t="shared" si="217"/>
        <v/>
      </c>
      <c r="X1429" s="21" t="str">
        <f t="shared" si="217"/>
        <v/>
      </c>
      <c r="Y1429" s="21" t="str">
        <f t="shared" si="217"/>
        <v/>
      </c>
      <c r="Z1429" s="21" t="str">
        <f t="shared" si="217"/>
        <v/>
      </c>
      <c r="AA1429" s="21" t="str">
        <f t="shared" si="217"/>
        <v/>
      </c>
      <c r="AB1429" s="38" t="str">
        <f t="shared" si="217"/>
        <v/>
      </c>
      <c r="AD1429" s="36" t="str">
        <f>IF($N1429="", "", IFERROR(INDEX(Campaigns!$D$11:$D$380, MATCH($N1429, Campaigns!$E$11:$E$380, 0)), ""))</f>
        <v/>
      </c>
      <c r="AE1429" s="38" t="str">
        <f>IF(COUNTIF($Q1429:$AB1429, "X")=0, "", IFERROR(INDEX('Intro &amp; Setup'!$T$17:$T$28, MATCH(INDEX($Q$10:$AB$10, $AC1429, MATCH("X", $Q1429:$AB1429, 0)), 'Intro &amp; Setup'!$AA$17:$AA$28, 0)), ""))</f>
        <v/>
      </c>
      <c r="AG1429" s="84" t="str">
        <f t="shared" si="214"/>
        <v/>
      </c>
      <c r="AI1429" s="36">
        <f t="shared" si="215"/>
        <v>0</v>
      </c>
      <c r="AK1429" s="36" t="str">
        <f t="shared" si="216"/>
        <v/>
      </c>
    </row>
    <row r="1430" spans="1:37" x14ac:dyDescent="0.25">
      <c r="A1430" s="34"/>
      <c r="B1430" s="55"/>
      <c r="C1430" s="56"/>
      <c r="D1430" s="56"/>
      <c r="E1430" s="56"/>
      <c r="F1430" s="56"/>
      <c r="G1430" s="57"/>
      <c r="H1430" s="57"/>
      <c r="I1430" s="58"/>
      <c r="J1430" s="34"/>
      <c r="L1430" s="36" t="str">
        <f>IF($B1430="", "", IFERROR(FIND(Campaigns!$Q$4, $B1430), ""))</f>
        <v/>
      </c>
      <c r="M1430" s="73" t="str">
        <f t="shared" si="211"/>
        <v/>
      </c>
      <c r="N1430" s="74" t="str">
        <f t="shared" si="212"/>
        <v/>
      </c>
      <c r="O1430" s="22" t="str">
        <f t="shared" si="213"/>
        <v/>
      </c>
      <c r="Q1430" s="20" t="str">
        <f t="shared" si="218"/>
        <v/>
      </c>
      <c r="R1430" s="21" t="str">
        <f t="shared" si="217"/>
        <v/>
      </c>
      <c r="S1430" s="21" t="str">
        <f t="shared" si="217"/>
        <v/>
      </c>
      <c r="T1430" s="21" t="str">
        <f t="shared" si="217"/>
        <v/>
      </c>
      <c r="U1430" s="21" t="str">
        <f t="shared" si="217"/>
        <v/>
      </c>
      <c r="V1430" s="21" t="str">
        <f t="shared" si="217"/>
        <v/>
      </c>
      <c r="W1430" s="21" t="str">
        <f t="shared" si="217"/>
        <v/>
      </c>
      <c r="X1430" s="21" t="str">
        <f t="shared" si="217"/>
        <v/>
      </c>
      <c r="Y1430" s="21" t="str">
        <f t="shared" si="217"/>
        <v/>
      </c>
      <c r="Z1430" s="21" t="str">
        <f t="shared" si="217"/>
        <v/>
      </c>
      <c r="AA1430" s="21" t="str">
        <f t="shared" si="217"/>
        <v/>
      </c>
      <c r="AB1430" s="38" t="str">
        <f t="shared" si="217"/>
        <v/>
      </c>
      <c r="AD1430" s="36" t="str">
        <f>IF($N1430="", "", IFERROR(INDEX(Campaigns!$D$11:$D$380, MATCH($N1430, Campaigns!$E$11:$E$380, 0)), ""))</f>
        <v/>
      </c>
      <c r="AE1430" s="38" t="str">
        <f>IF(COUNTIF($Q1430:$AB1430, "X")=0, "", IFERROR(INDEX('Intro &amp; Setup'!$T$17:$T$28, MATCH(INDEX($Q$10:$AB$10, $AC1430, MATCH("X", $Q1430:$AB1430, 0)), 'Intro &amp; Setup'!$AA$17:$AA$28, 0)), ""))</f>
        <v/>
      </c>
      <c r="AG1430" s="84" t="str">
        <f t="shared" si="214"/>
        <v/>
      </c>
      <c r="AI1430" s="36">
        <f t="shared" si="215"/>
        <v>0</v>
      </c>
      <c r="AK1430" s="36" t="str">
        <f t="shared" si="216"/>
        <v/>
      </c>
    </row>
    <row r="1431" spans="1:37" x14ac:dyDescent="0.25">
      <c r="A1431" s="34"/>
      <c r="B1431" s="55"/>
      <c r="C1431" s="56"/>
      <c r="D1431" s="56"/>
      <c r="E1431" s="56"/>
      <c r="F1431" s="56"/>
      <c r="G1431" s="57"/>
      <c r="H1431" s="57"/>
      <c r="I1431" s="58"/>
      <c r="J1431" s="34"/>
      <c r="L1431" s="36" t="str">
        <f>IF($B1431="", "", IFERROR(FIND(Campaigns!$Q$4, $B1431), ""))</f>
        <v/>
      </c>
      <c r="M1431" s="73" t="str">
        <f t="shared" si="211"/>
        <v/>
      </c>
      <c r="N1431" s="74" t="str">
        <f t="shared" si="212"/>
        <v/>
      </c>
      <c r="O1431" s="22" t="str">
        <f t="shared" si="213"/>
        <v/>
      </c>
      <c r="Q1431" s="20" t="str">
        <f t="shared" si="218"/>
        <v/>
      </c>
      <c r="R1431" s="21" t="str">
        <f t="shared" si="217"/>
        <v/>
      </c>
      <c r="S1431" s="21" t="str">
        <f t="shared" si="217"/>
        <v/>
      </c>
      <c r="T1431" s="21" t="str">
        <f t="shared" si="217"/>
        <v/>
      </c>
      <c r="U1431" s="21" t="str">
        <f t="shared" si="217"/>
        <v/>
      </c>
      <c r="V1431" s="21" t="str">
        <f t="shared" si="217"/>
        <v/>
      </c>
      <c r="W1431" s="21" t="str">
        <f t="shared" si="217"/>
        <v/>
      </c>
      <c r="X1431" s="21" t="str">
        <f t="shared" si="217"/>
        <v/>
      </c>
      <c r="Y1431" s="21" t="str">
        <f t="shared" si="217"/>
        <v/>
      </c>
      <c r="Z1431" s="21" t="str">
        <f t="shared" si="217"/>
        <v/>
      </c>
      <c r="AA1431" s="21" t="str">
        <f t="shared" si="217"/>
        <v/>
      </c>
      <c r="AB1431" s="38" t="str">
        <f t="shared" si="217"/>
        <v/>
      </c>
      <c r="AD1431" s="36" t="str">
        <f>IF($N1431="", "", IFERROR(INDEX(Campaigns!$D$11:$D$380, MATCH($N1431, Campaigns!$E$11:$E$380, 0)), ""))</f>
        <v/>
      </c>
      <c r="AE1431" s="38" t="str">
        <f>IF(COUNTIF($Q1431:$AB1431, "X")=0, "", IFERROR(INDEX('Intro &amp; Setup'!$T$17:$T$28, MATCH(INDEX($Q$10:$AB$10, $AC1431, MATCH("X", $Q1431:$AB1431, 0)), 'Intro &amp; Setup'!$AA$17:$AA$28, 0)), ""))</f>
        <v/>
      </c>
      <c r="AG1431" s="84" t="str">
        <f t="shared" si="214"/>
        <v/>
      </c>
      <c r="AI1431" s="36">
        <f t="shared" si="215"/>
        <v>0</v>
      </c>
      <c r="AK1431" s="36" t="str">
        <f t="shared" si="216"/>
        <v/>
      </c>
    </row>
    <row r="1432" spans="1:37" x14ac:dyDescent="0.25">
      <c r="A1432" s="34"/>
      <c r="B1432" s="55"/>
      <c r="C1432" s="56"/>
      <c r="D1432" s="56"/>
      <c r="E1432" s="56"/>
      <c r="F1432" s="56"/>
      <c r="G1432" s="57"/>
      <c r="H1432" s="57"/>
      <c r="I1432" s="58"/>
      <c r="J1432" s="34"/>
      <c r="L1432" s="36" t="str">
        <f>IF($B1432="", "", IFERROR(FIND(Campaigns!$Q$4, $B1432), ""))</f>
        <v/>
      </c>
      <c r="M1432" s="73" t="str">
        <f t="shared" si="211"/>
        <v/>
      </c>
      <c r="N1432" s="74" t="str">
        <f t="shared" si="212"/>
        <v/>
      </c>
      <c r="O1432" s="22" t="str">
        <f t="shared" si="213"/>
        <v/>
      </c>
      <c r="Q1432" s="20" t="str">
        <f t="shared" si="218"/>
        <v/>
      </c>
      <c r="R1432" s="21" t="str">
        <f t="shared" si="217"/>
        <v/>
      </c>
      <c r="S1432" s="21" t="str">
        <f t="shared" si="217"/>
        <v/>
      </c>
      <c r="T1432" s="21" t="str">
        <f t="shared" si="217"/>
        <v/>
      </c>
      <c r="U1432" s="21" t="str">
        <f t="shared" si="217"/>
        <v/>
      </c>
      <c r="V1432" s="21" t="str">
        <f t="shared" si="217"/>
        <v/>
      </c>
      <c r="W1432" s="21" t="str">
        <f t="shared" si="217"/>
        <v/>
      </c>
      <c r="X1432" s="21" t="str">
        <f t="shared" si="217"/>
        <v/>
      </c>
      <c r="Y1432" s="21" t="str">
        <f t="shared" si="217"/>
        <v/>
      </c>
      <c r="Z1432" s="21" t="str">
        <f t="shared" si="217"/>
        <v/>
      </c>
      <c r="AA1432" s="21" t="str">
        <f t="shared" si="217"/>
        <v/>
      </c>
      <c r="AB1432" s="38" t="str">
        <f t="shared" si="217"/>
        <v/>
      </c>
      <c r="AD1432" s="36" t="str">
        <f>IF($N1432="", "", IFERROR(INDEX(Campaigns!$D$11:$D$380, MATCH($N1432, Campaigns!$E$11:$E$380, 0)), ""))</f>
        <v/>
      </c>
      <c r="AE1432" s="38" t="str">
        <f>IF(COUNTIF($Q1432:$AB1432, "X")=0, "", IFERROR(INDEX('Intro &amp; Setup'!$T$17:$T$28, MATCH(INDEX($Q$10:$AB$10, $AC1432, MATCH("X", $Q1432:$AB1432, 0)), 'Intro &amp; Setup'!$AA$17:$AA$28, 0)), ""))</f>
        <v/>
      </c>
      <c r="AG1432" s="84" t="str">
        <f t="shared" si="214"/>
        <v/>
      </c>
      <c r="AI1432" s="36">
        <f t="shared" si="215"/>
        <v>0</v>
      </c>
      <c r="AK1432" s="36" t="str">
        <f t="shared" si="216"/>
        <v/>
      </c>
    </row>
    <row r="1433" spans="1:37" x14ac:dyDescent="0.25">
      <c r="A1433" s="34"/>
      <c r="B1433" s="55"/>
      <c r="C1433" s="56"/>
      <c r="D1433" s="56"/>
      <c r="E1433" s="56"/>
      <c r="F1433" s="56"/>
      <c r="G1433" s="57"/>
      <c r="H1433" s="57"/>
      <c r="I1433" s="58"/>
      <c r="J1433" s="34"/>
      <c r="L1433" s="36" t="str">
        <f>IF($B1433="", "", IFERROR(FIND(Campaigns!$Q$4, $B1433), ""))</f>
        <v/>
      </c>
      <c r="M1433" s="73" t="str">
        <f t="shared" si="211"/>
        <v/>
      </c>
      <c r="N1433" s="74" t="str">
        <f t="shared" si="212"/>
        <v/>
      </c>
      <c r="O1433" s="22" t="str">
        <f t="shared" si="213"/>
        <v/>
      </c>
      <c r="Q1433" s="20" t="str">
        <f t="shared" si="218"/>
        <v/>
      </c>
      <c r="R1433" s="21" t="str">
        <f t="shared" si="217"/>
        <v/>
      </c>
      <c r="S1433" s="21" t="str">
        <f t="shared" si="217"/>
        <v/>
      </c>
      <c r="T1433" s="21" t="str">
        <f t="shared" si="217"/>
        <v/>
      </c>
      <c r="U1433" s="21" t="str">
        <f t="shared" si="217"/>
        <v/>
      </c>
      <c r="V1433" s="21" t="str">
        <f t="shared" si="217"/>
        <v/>
      </c>
      <c r="W1433" s="21" t="str">
        <f t="shared" si="217"/>
        <v/>
      </c>
      <c r="X1433" s="21" t="str">
        <f t="shared" si="217"/>
        <v/>
      </c>
      <c r="Y1433" s="21" t="str">
        <f t="shared" si="217"/>
        <v/>
      </c>
      <c r="Z1433" s="21" t="str">
        <f t="shared" si="217"/>
        <v/>
      </c>
      <c r="AA1433" s="21" t="str">
        <f t="shared" si="217"/>
        <v/>
      </c>
      <c r="AB1433" s="38" t="str">
        <f t="shared" si="217"/>
        <v/>
      </c>
      <c r="AD1433" s="36" t="str">
        <f>IF($N1433="", "", IFERROR(INDEX(Campaigns!$D$11:$D$380, MATCH($N1433, Campaigns!$E$11:$E$380, 0)), ""))</f>
        <v/>
      </c>
      <c r="AE1433" s="38" t="str">
        <f>IF(COUNTIF($Q1433:$AB1433, "X")=0, "", IFERROR(INDEX('Intro &amp; Setup'!$T$17:$T$28, MATCH(INDEX($Q$10:$AB$10, $AC1433, MATCH("X", $Q1433:$AB1433, 0)), 'Intro &amp; Setup'!$AA$17:$AA$28, 0)), ""))</f>
        <v/>
      </c>
      <c r="AG1433" s="84" t="str">
        <f t="shared" si="214"/>
        <v/>
      </c>
      <c r="AI1433" s="36">
        <f t="shared" si="215"/>
        <v>0</v>
      </c>
      <c r="AK1433" s="36" t="str">
        <f t="shared" si="216"/>
        <v/>
      </c>
    </row>
    <row r="1434" spans="1:37" x14ac:dyDescent="0.25">
      <c r="A1434" s="34"/>
      <c r="B1434" s="55"/>
      <c r="C1434" s="56"/>
      <c r="D1434" s="56"/>
      <c r="E1434" s="56"/>
      <c r="F1434" s="56"/>
      <c r="G1434" s="57"/>
      <c r="H1434" s="57"/>
      <c r="I1434" s="58"/>
      <c r="J1434" s="34"/>
      <c r="L1434" s="36" t="str">
        <f>IF($B1434="", "", IFERROR(FIND(Campaigns!$Q$4, $B1434), ""))</f>
        <v/>
      </c>
      <c r="M1434" s="73" t="str">
        <f t="shared" si="211"/>
        <v/>
      </c>
      <c r="N1434" s="74" t="str">
        <f t="shared" si="212"/>
        <v/>
      </c>
      <c r="O1434" s="22" t="str">
        <f t="shared" si="213"/>
        <v/>
      </c>
      <c r="Q1434" s="20" t="str">
        <f t="shared" si="218"/>
        <v/>
      </c>
      <c r="R1434" s="21" t="str">
        <f t="shared" si="217"/>
        <v/>
      </c>
      <c r="S1434" s="21" t="str">
        <f t="shared" si="217"/>
        <v/>
      </c>
      <c r="T1434" s="21" t="str">
        <f t="shared" si="217"/>
        <v/>
      </c>
      <c r="U1434" s="21" t="str">
        <f t="shared" si="217"/>
        <v/>
      </c>
      <c r="V1434" s="21" t="str">
        <f t="shared" si="217"/>
        <v/>
      </c>
      <c r="W1434" s="21" t="str">
        <f t="shared" si="217"/>
        <v/>
      </c>
      <c r="X1434" s="21" t="str">
        <f t="shared" si="217"/>
        <v/>
      </c>
      <c r="Y1434" s="21" t="str">
        <f t="shared" si="217"/>
        <v/>
      </c>
      <c r="Z1434" s="21" t="str">
        <f t="shared" si="217"/>
        <v/>
      </c>
      <c r="AA1434" s="21" t="str">
        <f t="shared" si="217"/>
        <v/>
      </c>
      <c r="AB1434" s="38" t="str">
        <f t="shared" si="217"/>
        <v/>
      </c>
      <c r="AD1434" s="36" t="str">
        <f>IF($N1434="", "", IFERROR(INDEX(Campaigns!$D$11:$D$380, MATCH($N1434, Campaigns!$E$11:$E$380, 0)), ""))</f>
        <v/>
      </c>
      <c r="AE1434" s="38" t="str">
        <f>IF(COUNTIF($Q1434:$AB1434, "X")=0, "", IFERROR(INDEX('Intro &amp; Setup'!$T$17:$T$28, MATCH(INDEX($Q$10:$AB$10, $AC1434, MATCH("X", $Q1434:$AB1434, 0)), 'Intro &amp; Setup'!$AA$17:$AA$28, 0)), ""))</f>
        <v/>
      </c>
      <c r="AG1434" s="84" t="str">
        <f t="shared" si="214"/>
        <v/>
      </c>
      <c r="AI1434" s="36">
        <f t="shared" si="215"/>
        <v>0</v>
      </c>
      <c r="AK1434" s="36" t="str">
        <f t="shared" si="216"/>
        <v/>
      </c>
    </row>
    <row r="1435" spans="1:37" x14ac:dyDescent="0.25">
      <c r="A1435" s="34"/>
      <c r="B1435" s="55"/>
      <c r="C1435" s="56"/>
      <c r="D1435" s="56"/>
      <c r="E1435" s="56"/>
      <c r="F1435" s="56"/>
      <c r="G1435" s="57"/>
      <c r="H1435" s="57"/>
      <c r="I1435" s="58"/>
      <c r="J1435" s="34"/>
      <c r="L1435" s="36" t="str">
        <f>IF($B1435="", "", IFERROR(FIND(Campaigns!$Q$4, $B1435), ""))</f>
        <v/>
      </c>
      <c r="M1435" s="73" t="str">
        <f t="shared" si="211"/>
        <v/>
      </c>
      <c r="N1435" s="74" t="str">
        <f t="shared" si="212"/>
        <v/>
      </c>
      <c r="O1435" s="22" t="str">
        <f t="shared" si="213"/>
        <v/>
      </c>
      <c r="Q1435" s="20" t="str">
        <f t="shared" si="218"/>
        <v/>
      </c>
      <c r="R1435" s="21" t="str">
        <f t="shared" si="217"/>
        <v/>
      </c>
      <c r="S1435" s="21" t="str">
        <f t="shared" si="217"/>
        <v/>
      </c>
      <c r="T1435" s="21" t="str">
        <f t="shared" si="217"/>
        <v/>
      </c>
      <c r="U1435" s="21" t="str">
        <f t="shared" si="217"/>
        <v/>
      </c>
      <c r="V1435" s="21" t="str">
        <f t="shared" si="217"/>
        <v/>
      </c>
      <c r="W1435" s="21" t="str">
        <f t="shared" si="217"/>
        <v/>
      </c>
      <c r="X1435" s="21" t="str">
        <f t="shared" si="217"/>
        <v/>
      </c>
      <c r="Y1435" s="21" t="str">
        <f t="shared" si="217"/>
        <v/>
      </c>
      <c r="Z1435" s="21" t="str">
        <f t="shared" si="217"/>
        <v/>
      </c>
      <c r="AA1435" s="21" t="str">
        <f t="shared" si="217"/>
        <v/>
      </c>
      <c r="AB1435" s="38" t="str">
        <f t="shared" si="217"/>
        <v/>
      </c>
      <c r="AD1435" s="36" t="str">
        <f>IF($N1435="", "", IFERROR(INDEX(Campaigns!$D$11:$D$380, MATCH($N1435, Campaigns!$E$11:$E$380, 0)), ""))</f>
        <v/>
      </c>
      <c r="AE1435" s="38" t="str">
        <f>IF(COUNTIF($Q1435:$AB1435, "X")=0, "", IFERROR(INDEX('Intro &amp; Setup'!$T$17:$T$28, MATCH(INDEX($Q$10:$AB$10, $AC1435, MATCH("X", $Q1435:$AB1435, 0)), 'Intro &amp; Setup'!$AA$17:$AA$28, 0)), ""))</f>
        <v/>
      </c>
      <c r="AG1435" s="84" t="str">
        <f t="shared" si="214"/>
        <v/>
      </c>
      <c r="AI1435" s="36">
        <f t="shared" si="215"/>
        <v>0</v>
      </c>
      <c r="AK1435" s="36" t="str">
        <f t="shared" si="216"/>
        <v/>
      </c>
    </row>
    <row r="1436" spans="1:37" x14ac:dyDescent="0.25">
      <c r="A1436" s="34"/>
      <c r="B1436" s="55"/>
      <c r="C1436" s="56"/>
      <c r="D1436" s="56"/>
      <c r="E1436" s="56"/>
      <c r="F1436" s="56"/>
      <c r="G1436" s="57"/>
      <c r="H1436" s="57"/>
      <c r="I1436" s="58"/>
      <c r="J1436" s="34"/>
      <c r="L1436" s="36" t="str">
        <f>IF($B1436="", "", IFERROR(FIND(Campaigns!$Q$4, $B1436), ""))</f>
        <v/>
      </c>
      <c r="M1436" s="73" t="str">
        <f t="shared" si="211"/>
        <v/>
      </c>
      <c r="N1436" s="74" t="str">
        <f t="shared" si="212"/>
        <v/>
      </c>
      <c r="O1436" s="22" t="str">
        <f t="shared" si="213"/>
        <v/>
      </c>
      <c r="Q1436" s="20" t="str">
        <f t="shared" si="218"/>
        <v/>
      </c>
      <c r="R1436" s="21" t="str">
        <f t="shared" si="217"/>
        <v/>
      </c>
      <c r="S1436" s="21" t="str">
        <f t="shared" si="217"/>
        <v/>
      </c>
      <c r="T1436" s="21" t="str">
        <f t="shared" si="217"/>
        <v/>
      </c>
      <c r="U1436" s="21" t="str">
        <f t="shared" si="217"/>
        <v/>
      </c>
      <c r="V1436" s="21" t="str">
        <f t="shared" si="217"/>
        <v/>
      </c>
      <c r="W1436" s="21" t="str">
        <f t="shared" si="217"/>
        <v/>
      </c>
      <c r="X1436" s="21" t="str">
        <f t="shared" si="217"/>
        <v/>
      </c>
      <c r="Y1436" s="21" t="str">
        <f t="shared" si="217"/>
        <v/>
      </c>
      <c r="Z1436" s="21" t="str">
        <f t="shared" si="217"/>
        <v/>
      </c>
      <c r="AA1436" s="21" t="str">
        <f t="shared" si="217"/>
        <v/>
      </c>
      <c r="AB1436" s="38" t="str">
        <f t="shared" si="217"/>
        <v/>
      </c>
      <c r="AD1436" s="36" t="str">
        <f>IF($N1436="", "", IFERROR(INDEX(Campaigns!$D$11:$D$380, MATCH($N1436, Campaigns!$E$11:$E$380, 0)), ""))</f>
        <v/>
      </c>
      <c r="AE1436" s="38" t="str">
        <f>IF(COUNTIF($Q1436:$AB1436, "X")=0, "", IFERROR(INDEX('Intro &amp; Setup'!$T$17:$T$28, MATCH(INDEX($Q$10:$AB$10, $AC1436, MATCH("X", $Q1436:$AB1436, 0)), 'Intro &amp; Setup'!$AA$17:$AA$28, 0)), ""))</f>
        <v/>
      </c>
      <c r="AG1436" s="84" t="str">
        <f t="shared" si="214"/>
        <v/>
      </c>
      <c r="AI1436" s="36">
        <f t="shared" si="215"/>
        <v>0</v>
      </c>
      <c r="AK1436" s="36" t="str">
        <f t="shared" si="216"/>
        <v/>
      </c>
    </row>
    <row r="1437" spans="1:37" x14ac:dyDescent="0.25">
      <c r="A1437" s="34"/>
      <c r="B1437" s="55"/>
      <c r="C1437" s="56"/>
      <c r="D1437" s="56"/>
      <c r="E1437" s="56"/>
      <c r="F1437" s="56"/>
      <c r="G1437" s="57"/>
      <c r="H1437" s="57"/>
      <c r="I1437" s="58"/>
      <c r="J1437" s="34"/>
      <c r="L1437" s="36" t="str">
        <f>IF($B1437="", "", IFERROR(FIND(Campaigns!$Q$4, $B1437), ""))</f>
        <v/>
      </c>
      <c r="M1437" s="73" t="str">
        <f t="shared" si="211"/>
        <v/>
      </c>
      <c r="N1437" s="74" t="str">
        <f t="shared" si="212"/>
        <v/>
      </c>
      <c r="O1437" s="22" t="str">
        <f t="shared" si="213"/>
        <v/>
      </c>
      <c r="Q1437" s="20" t="str">
        <f t="shared" si="218"/>
        <v/>
      </c>
      <c r="R1437" s="21" t="str">
        <f t="shared" si="217"/>
        <v/>
      </c>
      <c r="S1437" s="21" t="str">
        <f t="shared" si="217"/>
        <v/>
      </c>
      <c r="T1437" s="21" t="str">
        <f t="shared" si="217"/>
        <v/>
      </c>
      <c r="U1437" s="21" t="str">
        <f t="shared" si="217"/>
        <v/>
      </c>
      <c r="V1437" s="21" t="str">
        <f t="shared" si="217"/>
        <v/>
      </c>
      <c r="W1437" s="21" t="str">
        <f t="shared" si="217"/>
        <v/>
      </c>
      <c r="X1437" s="21" t="str">
        <f t="shared" si="217"/>
        <v/>
      </c>
      <c r="Y1437" s="21" t="str">
        <f t="shared" si="217"/>
        <v/>
      </c>
      <c r="Z1437" s="21" t="str">
        <f t="shared" si="217"/>
        <v/>
      </c>
      <c r="AA1437" s="21" t="str">
        <f t="shared" si="217"/>
        <v/>
      </c>
      <c r="AB1437" s="38" t="str">
        <f t="shared" si="217"/>
        <v/>
      </c>
      <c r="AD1437" s="36" t="str">
        <f>IF($N1437="", "", IFERROR(INDEX(Campaigns!$D$11:$D$380, MATCH($N1437, Campaigns!$E$11:$E$380, 0)), ""))</f>
        <v/>
      </c>
      <c r="AE1437" s="38" t="str">
        <f>IF(COUNTIF($Q1437:$AB1437, "X")=0, "", IFERROR(INDEX('Intro &amp; Setup'!$T$17:$T$28, MATCH(INDEX($Q$10:$AB$10, $AC1437, MATCH("X", $Q1437:$AB1437, 0)), 'Intro &amp; Setup'!$AA$17:$AA$28, 0)), ""))</f>
        <v/>
      </c>
      <c r="AG1437" s="84" t="str">
        <f t="shared" si="214"/>
        <v/>
      </c>
      <c r="AI1437" s="36">
        <f t="shared" si="215"/>
        <v>0</v>
      </c>
      <c r="AK1437" s="36" t="str">
        <f t="shared" si="216"/>
        <v/>
      </c>
    </row>
    <row r="1438" spans="1:37" x14ac:dyDescent="0.25">
      <c r="A1438" s="34"/>
      <c r="B1438" s="55"/>
      <c r="C1438" s="56"/>
      <c r="D1438" s="56"/>
      <c r="E1438" s="56"/>
      <c r="F1438" s="56"/>
      <c r="G1438" s="57"/>
      <c r="H1438" s="57"/>
      <c r="I1438" s="58"/>
      <c r="J1438" s="34"/>
      <c r="L1438" s="36" t="str">
        <f>IF($B1438="", "", IFERROR(FIND(Campaigns!$Q$4, $B1438), ""))</f>
        <v/>
      </c>
      <c r="M1438" s="73" t="str">
        <f t="shared" si="211"/>
        <v/>
      </c>
      <c r="N1438" s="74" t="str">
        <f t="shared" si="212"/>
        <v/>
      </c>
      <c r="O1438" s="22" t="str">
        <f t="shared" si="213"/>
        <v/>
      </c>
      <c r="Q1438" s="20" t="str">
        <f t="shared" si="218"/>
        <v/>
      </c>
      <c r="R1438" s="21" t="str">
        <f t="shared" si="217"/>
        <v/>
      </c>
      <c r="S1438" s="21" t="str">
        <f t="shared" si="217"/>
        <v/>
      </c>
      <c r="T1438" s="21" t="str">
        <f t="shared" si="217"/>
        <v/>
      </c>
      <c r="U1438" s="21" t="str">
        <f t="shared" si="217"/>
        <v/>
      </c>
      <c r="V1438" s="21" t="str">
        <f t="shared" si="217"/>
        <v/>
      </c>
      <c r="W1438" s="21" t="str">
        <f t="shared" si="217"/>
        <v/>
      </c>
      <c r="X1438" s="21" t="str">
        <f t="shared" si="217"/>
        <v/>
      </c>
      <c r="Y1438" s="21" t="str">
        <f t="shared" si="217"/>
        <v/>
      </c>
      <c r="Z1438" s="21" t="str">
        <f t="shared" si="217"/>
        <v/>
      </c>
      <c r="AA1438" s="21" t="str">
        <f t="shared" si="217"/>
        <v/>
      </c>
      <c r="AB1438" s="38" t="str">
        <f t="shared" si="217"/>
        <v/>
      </c>
      <c r="AD1438" s="36" t="str">
        <f>IF($N1438="", "", IFERROR(INDEX(Campaigns!$D$11:$D$380, MATCH($N1438, Campaigns!$E$11:$E$380, 0)), ""))</f>
        <v/>
      </c>
      <c r="AE1438" s="38" t="str">
        <f>IF(COUNTIF($Q1438:$AB1438, "X")=0, "", IFERROR(INDEX('Intro &amp; Setup'!$T$17:$T$28, MATCH(INDEX($Q$10:$AB$10, $AC1438, MATCH("X", $Q1438:$AB1438, 0)), 'Intro &amp; Setup'!$AA$17:$AA$28, 0)), ""))</f>
        <v/>
      </c>
      <c r="AG1438" s="84" t="str">
        <f t="shared" si="214"/>
        <v/>
      </c>
      <c r="AI1438" s="36">
        <f t="shared" si="215"/>
        <v>0</v>
      </c>
      <c r="AK1438" s="36" t="str">
        <f t="shared" si="216"/>
        <v/>
      </c>
    </row>
    <row r="1439" spans="1:37" x14ac:dyDescent="0.25">
      <c r="A1439" s="34"/>
      <c r="B1439" s="55"/>
      <c r="C1439" s="56"/>
      <c r="D1439" s="56"/>
      <c r="E1439" s="56"/>
      <c r="F1439" s="56"/>
      <c r="G1439" s="57"/>
      <c r="H1439" s="57"/>
      <c r="I1439" s="58"/>
      <c r="J1439" s="34"/>
      <c r="L1439" s="36" t="str">
        <f>IF($B1439="", "", IFERROR(FIND(Campaigns!$Q$4, $B1439), ""))</f>
        <v/>
      </c>
      <c r="M1439" s="73" t="str">
        <f t="shared" si="211"/>
        <v/>
      </c>
      <c r="N1439" s="74" t="str">
        <f t="shared" si="212"/>
        <v/>
      </c>
      <c r="O1439" s="22" t="str">
        <f t="shared" si="213"/>
        <v/>
      </c>
      <c r="Q1439" s="20" t="str">
        <f t="shared" si="218"/>
        <v/>
      </c>
      <c r="R1439" s="21" t="str">
        <f t="shared" si="217"/>
        <v/>
      </c>
      <c r="S1439" s="21" t="str">
        <f t="shared" si="217"/>
        <v/>
      </c>
      <c r="T1439" s="21" t="str">
        <f t="shared" si="217"/>
        <v/>
      </c>
      <c r="U1439" s="21" t="str">
        <f t="shared" si="217"/>
        <v/>
      </c>
      <c r="V1439" s="21" t="str">
        <f t="shared" si="217"/>
        <v/>
      </c>
      <c r="W1439" s="21" t="str">
        <f t="shared" si="217"/>
        <v/>
      </c>
      <c r="X1439" s="21" t="str">
        <f t="shared" si="217"/>
        <v/>
      </c>
      <c r="Y1439" s="21" t="str">
        <f t="shared" si="217"/>
        <v/>
      </c>
      <c r="Z1439" s="21" t="str">
        <f t="shared" si="217"/>
        <v/>
      </c>
      <c r="AA1439" s="21" t="str">
        <f t="shared" si="217"/>
        <v/>
      </c>
      <c r="AB1439" s="38" t="str">
        <f t="shared" si="217"/>
        <v/>
      </c>
      <c r="AD1439" s="36" t="str">
        <f>IF($N1439="", "", IFERROR(INDEX(Campaigns!$D$11:$D$380, MATCH($N1439, Campaigns!$E$11:$E$380, 0)), ""))</f>
        <v/>
      </c>
      <c r="AE1439" s="38" t="str">
        <f>IF(COUNTIF($Q1439:$AB1439, "X")=0, "", IFERROR(INDEX('Intro &amp; Setup'!$T$17:$T$28, MATCH(INDEX($Q$10:$AB$10, $AC1439, MATCH("X", $Q1439:$AB1439, 0)), 'Intro &amp; Setup'!$AA$17:$AA$28, 0)), ""))</f>
        <v/>
      </c>
      <c r="AG1439" s="84" t="str">
        <f t="shared" si="214"/>
        <v/>
      </c>
      <c r="AI1439" s="36">
        <f t="shared" si="215"/>
        <v>0</v>
      </c>
      <c r="AK1439" s="36" t="str">
        <f t="shared" si="216"/>
        <v/>
      </c>
    </row>
    <row r="1440" spans="1:37" x14ac:dyDescent="0.25">
      <c r="A1440" s="34"/>
      <c r="B1440" s="55"/>
      <c r="C1440" s="56"/>
      <c r="D1440" s="56"/>
      <c r="E1440" s="56"/>
      <c r="F1440" s="56"/>
      <c r="G1440" s="57"/>
      <c r="H1440" s="57"/>
      <c r="I1440" s="58"/>
      <c r="J1440" s="34"/>
      <c r="L1440" s="36" t="str">
        <f>IF($B1440="", "", IFERROR(FIND(Campaigns!$Q$4, $B1440), ""))</f>
        <v/>
      </c>
      <c r="M1440" s="73" t="str">
        <f t="shared" si="211"/>
        <v/>
      </c>
      <c r="N1440" s="74" t="str">
        <f t="shared" si="212"/>
        <v/>
      </c>
      <c r="O1440" s="22" t="str">
        <f t="shared" si="213"/>
        <v/>
      </c>
      <c r="Q1440" s="20" t="str">
        <f t="shared" si="218"/>
        <v/>
      </c>
      <c r="R1440" s="21" t="str">
        <f t="shared" si="217"/>
        <v/>
      </c>
      <c r="S1440" s="21" t="str">
        <f t="shared" si="217"/>
        <v/>
      </c>
      <c r="T1440" s="21" t="str">
        <f t="shared" si="217"/>
        <v/>
      </c>
      <c r="U1440" s="21" t="str">
        <f t="shared" si="217"/>
        <v/>
      </c>
      <c r="V1440" s="21" t="str">
        <f t="shared" si="217"/>
        <v/>
      </c>
      <c r="W1440" s="21" t="str">
        <f t="shared" si="217"/>
        <v/>
      </c>
      <c r="X1440" s="21" t="str">
        <f t="shared" si="217"/>
        <v/>
      </c>
      <c r="Y1440" s="21" t="str">
        <f t="shared" si="217"/>
        <v/>
      </c>
      <c r="Z1440" s="21" t="str">
        <f t="shared" si="217"/>
        <v/>
      </c>
      <c r="AA1440" s="21" t="str">
        <f t="shared" si="217"/>
        <v/>
      </c>
      <c r="AB1440" s="38" t="str">
        <f t="shared" si="217"/>
        <v/>
      </c>
      <c r="AD1440" s="36" t="str">
        <f>IF($N1440="", "", IFERROR(INDEX(Campaigns!$D$11:$D$380, MATCH($N1440, Campaigns!$E$11:$E$380, 0)), ""))</f>
        <v/>
      </c>
      <c r="AE1440" s="38" t="str">
        <f>IF(COUNTIF($Q1440:$AB1440, "X")=0, "", IFERROR(INDEX('Intro &amp; Setup'!$T$17:$T$28, MATCH(INDEX($Q$10:$AB$10, $AC1440, MATCH("X", $Q1440:$AB1440, 0)), 'Intro &amp; Setup'!$AA$17:$AA$28, 0)), ""))</f>
        <v/>
      </c>
      <c r="AG1440" s="84" t="str">
        <f t="shared" si="214"/>
        <v/>
      </c>
      <c r="AI1440" s="36">
        <f t="shared" si="215"/>
        <v>0</v>
      </c>
      <c r="AK1440" s="36" t="str">
        <f t="shared" si="216"/>
        <v/>
      </c>
    </row>
    <row r="1441" spans="1:37" x14ac:dyDescent="0.25">
      <c r="A1441" s="34"/>
      <c r="B1441" s="55"/>
      <c r="C1441" s="56"/>
      <c r="D1441" s="56"/>
      <c r="E1441" s="56"/>
      <c r="F1441" s="56"/>
      <c r="G1441" s="57"/>
      <c r="H1441" s="57"/>
      <c r="I1441" s="58"/>
      <c r="J1441" s="34"/>
      <c r="L1441" s="36" t="str">
        <f>IF($B1441="", "", IFERROR(FIND(Campaigns!$Q$4, $B1441), ""))</f>
        <v/>
      </c>
      <c r="M1441" s="73" t="str">
        <f t="shared" si="211"/>
        <v/>
      </c>
      <c r="N1441" s="74" t="str">
        <f t="shared" si="212"/>
        <v/>
      </c>
      <c r="O1441" s="22" t="str">
        <f t="shared" si="213"/>
        <v/>
      </c>
      <c r="Q1441" s="20" t="str">
        <f t="shared" si="218"/>
        <v/>
      </c>
      <c r="R1441" s="21" t="str">
        <f t="shared" si="217"/>
        <v/>
      </c>
      <c r="S1441" s="21" t="str">
        <f t="shared" si="217"/>
        <v/>
      </c>
      <c r="T1441" s="21" t="str">
        <f t="shared" si="217"/>
        <v/>
      </c>
      <c r="U1441" s="21" t="str">
        <f t="shared" si="217"/>
        <v/>
      </c>
      <c r="V1441" s="21" t="str">
        <f t="shared" si="217"/>
        <v/>
      </c>
      <c r="W1441" s="21" t="str">
        <f t="shared" si="217"/>
        <v/>
      </c>
      <c r="X1441" s="21" t="str">
        <f t="shared" si="217"/>
        <v/>
      </c>
      <c r="Y1441" s="21" t="str">
        <f t="shared" si="217"/>
        <v/>
      </c>
      <c r="Z1441" s="21" t="str">
        <f t="shared" si="217"/>
        <v/>
      </c>
      <c r="AA1441" s="21" t="str">
        <f t="shared" si="217"/>
        <v/>
      </c>
      <c r="AB1441" s="38" t="str">
        <f t="shared" si="217"/>
        <v/>
      </c>
      <c r="AD1441" s="36" t="str">
        <f>IF($N1441="", "", IFERROR(INDEX(Campaigns!$D$11:$D$380, MATCH($N1441, Campaigns!$E$11:$E$380, 0)), ""))</f>
        <v/>
      </c>
      <c r="AE1441" s="38" t="str">
        <f>IF(COUNTIF($Q1441:$AB1441, "X")=0, "", IFERROR(INDEX('Intro &amp; Setup'!$T$17:$T$28, MATCH(INDEX($Q$10:$AB$10, $AC1441, MATCH("X", $Q1441:$AB1441, 0)), 'Intro &amp; Setup'!$AA$17:$AA$28, 0)), ""))</f>
        <v/>
      </c>
      <c r="AG1441" s="84" t="str">
        <f t="shared" si="214"/>
        <v/>
      </c>
      <c r="AI1441" s="36">
        <f t="shared" si="215"/>
        <v>0</v>
      </c>
      <c r="AK1441" s="36" t="str">
        <f t="shared" si="216"/>
        <v/>
      </c>
    </row>
    <row r="1442" spans="1:37" x14ac:dyDescent="0.25">
      <c r="A1442" s="34"/>
      <c r="B1442" s="55"/>
      <c r="C1442" s="56"/>
      <c r="D1442" s="56"/>
      <c r="E1442" s="56"/>
      <c r="F1442" s="56"/>
      <c r="G1442" s="57"/>
      <c r="H1442" s="57"/>
      <c r="I1442" s="58"/>
      <c r="J1442" s="34"/>
      <c r="L1442" s="36" t="str">
        <f>IF($B1442="", "", IFERROR(FIND(Campaigns!$Q$4, $B1442), ""))</f>
        <v/>
      </c>
      <c r="M1442" s="73" t="str">
        <f t="shared" si="211"/>
        <v/>
      </c>
      <c r="N1442" s="74" t="str">
        <f t="shared" si="212"/>
        <v/>
      </c>
      <c r="O1442" s="22" t="str">
        <f t="shared" si="213"/>
        <v/>
      </c>
      <c r="Q1442" s="20" t="str">
        <f t="shared" si="218"/>
        <v/>
      </c>
      <c r="R1442" s="21" t="str">
        <f t="shared" si="217"/>
        <v/>
      </c>
      <c r="S1442" s="21" t="str">
        <f t="shared" si="217"/>
        <v/>
      </c>
      <c r="T1442" s="21" t="str">
        <f t="shared" si="217"/>
        <v/>
      </c>
      <c r="U1442" s="21" t="str">
        <f t="shared" si="217"/>
        <v/>
      </c>
      <c r="V1442" s="21" t="str">
        <f t="shared" si="217"/>
        <v/>
      </c>
      <c r="W1442" s="21" t="str">
        <f t="shared" si="217"/>
        <v/>
      </c>
      <c r="X1442" s="21" t="str">
        <f t="shared" si="217"/>
        <v/>
      </c>
      <c r="Y1442" s="21" t="str">
        <f t="shared" si="217"/>
        <v/>
      </c>
      <c r="Z1442" s="21" t="str">
        <f t="shared" si="217"/>
        <v/>
      </c>
      <c r="AA1442" s="21" t="str">
        <f t="shared" si="217"/>
        <v/>
      </c>
      <c r="AB1442" s="38" t="str">
        <f t="shared" si="217"/>
        <v/>
      </c>
      <c r="AD1442" s="36" t="str">
        <f>IF($N1442="", "", IFERROR(INDEX(Campaigns!$D$11:$D$380, MATCH($N1442, Campaigns!$E$11:$E$380, 0)), ""))</f>
        <v/>
      </c>
      <c r="AE1442" s="38" t="str">
        <f>IF(COUNTIF($Q1442:$AB1442, "X")=0, "", IFERROR(INDEX('Intro &amp; Setup'!$T$17:$T$28, MATCH(INDEX($Q$10:$AB$10, $AC1442, MATCH("X", $Q1442:$AB1442, 0)), 'Intro &amp; Setup'!$AA$17:$AA$28, 0)), ""))</f>
        <v/>
      </c>
      <c r="AG1442" s="84" t="str">
        <f t="shared" si="214"/>
        <v/>
      </c>
      <c r="AI1442" s="36">
        <f t="shared" si="215"/>
        <v>0</v>
      </c>
      <c r="AK1442" s="36" t="str">
        <f t="shared" si="216"/>
        <v/>
      </c>
    </row>
    <row r="1443" spans="1:37" x14ac:dyDescent="0.25">
      <c r="A1443" s="34"/>
      <c r="B1443" s="55"/>
      <c r="C1443" s="56"/>
      <c r="D1443" s="56"/>
      <c r="E1443" s="56"/>
      <c r="F1443" s="56"/>
      <c r="G1443" s="57"/>
      <c r="H1443" s="57"/>
      <c r="I1443" s="58"/>
      <c r="J1443" s="34"/>
      <c r="L1443" s="36" t="str">
        <f>IF($B1443="", "", IFERROR(FIND(Campaigns!$Q$4, $B1443), ""))</f>
        <v/>
      </c>
      <c r="M1443" s="73" t="str">
        <f t="shared" si="211"/>
        <v/>
      </c>
      <c r="N1443" s="74" t="str">
        <f t="shared" si="212"/>
        <v/>
      </c>
      <c r="O1443" s="22" t="str">
        <f t="shared" si="213"/>
        <v/>
      </c>
      <c r="Q1443" s="20" t="str">
        <f t="shared" si="218"/>
        <v/>
      </c>
      <c r="R1443" s="21" t="str">
        <f t="shared" si="217"/>
        <v/>
      </c>
      <c r="S1443" s="21" t="str">
        <f t="shared" si="217"/>
        <v/>
      </c>
      <c r="T1443" s="21" t="str">
        <f t="shared" si="217"/>
        <v/>
      </c>
      <c r="U1443" s="21" t="str">
        <f t="shared" si="217"/>
        <v/>
      </c>
      <c r="V1443" s="21" t="str">
        <f t="shared" si="217"/>
        <v/>
      </c>
      <c r="W1443" s="21" t="str">
        <f t="shared" si="217"/>
        <v/>
      </c>
      <c r="X1443" s="21" t="str">
        <f t="shared" si="217"/>
        <v/>
      </c>
      <c r="Y1443" s="21" t="str">
        <f t="shared" si="217"/>
        <v/>
      </c>
      <c r="Z1443" s="21" t="str">
        <f t="shared" si="217"/>
        <v/>
      </c>
      <c r="AA1443" s="21" t="str">
        <f t="shared" si="217"/>
        <v/>
      </c>
      <c r="AB1443" s="38" t="str">
        <f t="shared" si="217"/>
        <v/>
      </c>
      <c r="AD1443" s="36" t="str">
        <f>IF($N1443="", "", IFERROR(INDEX(Campaigns!$D$11:$D$380, MATCH($N1443, Campaigns!$E$11:$E$380, 0)), ""))</f>
        <v/>
      </c>
      <c r="AE1443" s="38" t="str">
        <f>IF(COUNTIF($Q1443:$AB1443, "X")=0, "", IFERROR(INDEX('Intro &amp; Setup'!$T$17:$T$28, MATCH(INDEX($Q$10:$AB$10, $AC1443, MATCH("X", $Q1443:$AB1443, 0)), 'Intro &amp; Setup'!$AA$17:$AA$28, 0)), ""))</f>
        <v/>
      </c>
      <c r="AG1443" s="84" t="str">
        <f t="shared" si="214"/>
        <v/>
      </c>
      <c r="AI1443" s="36">
        <f t="shared" si="215"/>
        <v>0</v>
      </c>
      <c r="AK1443" s="36" t="str">
        <f t="shared" si="216"/>
        <v/>
      </c>
    </row>
    <row r="1444" spans="1:37" x14ac:dyDescent="0.25">
      <c r="A1444" s="34"/>
      <c r="B1444" s="55"/>
      <c r="C1444" s="56"/>
      <c r="D1444" s="56"/>
      <c r="E1444" s="56"/>
      <c r="F1444" s="56"/>
      <c r="G1444" s="57"/>
      <c r="H1444" s="57"/>
      <c r="I1444" s="58"/>
      <c r="J1444" s="34"/>
      <c r="L1444" s="36" t="str">
        <f>IF($B1444="", "", IFERROR(FIND(Campaigns!$Q$4, $B1444), ""))</f>
        <v/>
      </c>
      <c r="M1444" s="73" t="str">
        <f t="shared" si="211"/>
        <v/>
      </c>
      <c r="N1444" s="74" t="str">
        <f t="shared" si="212"/>
        <v/>
      </c>
      <c r="O1444" s="22" t="str">
        <f t="shared" si="213"/>
        <v/>
      </c>
      <c r="Q1444" s="20" t="str">
        <f t="shared" si="218"/>
        <v/>
      </c>
      <c r="R1444" s="21" t="str">
        <f t="shared" si="217"/>
        <v/>
      </c>
      <c r="S1444" s="21" t="str">
        <f t="shared" si="217"/>
        <v/>
      </c>
      <c r="T1444" s="21" t="str">
        <f t="shared" si="217"/>
        <v/>
      </c>
      <c r="U1444" s="21" t="str">
        <f t="shared" si="217"/>
        <v/>
      </c>
      <c r="V1444" s="21" t="str">
        <f t="shared" si="217"/>
        <v/>
      </c>
      <c r="W1444" s="21" t="str">
        <f t="shared" si="217"/>
        <v/>
      </c>
      <c r="X1444" s="21" t="str">
        <f t="shared" si="217"/>
        <v/>
      </c>
      <c r="Y1444" s="21" t="str">
        <f t="shared" si="217"/>
        <v/>
      </c>
      <c r="Z1444" s="21" t="str">
        <f t="shared" si="217"/>
        <v/>
      </c>
      <c r="AA1444" s="21" t="str">
        <f t="shared" si="217"/>
        <v/>
      </c>
      <c r="AB1444" s="38" t="str">
        <f t="shared" si="217"/>
        <v/>
      </c>
      <c r="AD1444" s="36" t="str">
        <f>IF($N1444="", "", IFERROR(INDEX(Campaigns!$D$11:$D$380, MATCH($N1444, Campaigns!$E$11:$E$380, 0)), ""))</f>
        <v/>
      </c>
      <c r="AE1444" s="38" t="str">
        <f>IF(COUNTIF($Q1444:$AB1444, "X")=0, "", IFERROR(INDEX('Intro &amp; Setup'!$T$17:$T$28, MATCH(INDEX($Q$10:$AB$10, $AC1444, MATCH("X", $Q1444:$AB1444, 0)), 'Intro &amp; Setup'!$AA$17:$AA$28, 0)), ""))</f>
        <v/>
      </c>
      <c r="AG1444" s="84" t="str">
        <f t="shared" si="214"/>
        <v/>
      </c>
      <c r="AI1444" s="36">
        <f t="shared" si="215"/>
        <v>0</v>
      </c>
      <c r="AK1444" s="36" t="str">
        <f t="shared" si="216"/>
        <v/>
      </c>
    </row>
    <row r="1445" spans="1:37" x14ac:dyDescent="0.25">
      <c r="A1445" s="34"/>
      <c r="B1445" s="55"/>
      <c r="C1445" s="56"/>
      <c r="D1445" s="56"/>
      <c r="E1445" s="56"/>
      <c r="F1445" s="56"/>
      <c r="G1445" s="57"/>
      <c r="H1445" s="57"/>
      <c r="I1445" s="58"/>
      <c r="J1445" s="34"/>
      <c r="L1445" s="36" t="str">
        <f>IF($B1445="", "", IFERROR(FIND(Campaigns!$Q$4, $B1445), ""))</f>
        <v/>
      </c>
      <c r="M1445" s="73" t="str">
        <f t="shared" si="211"/>
        <v/>
      </c>
      <c r="N1445" s="74" t="str">
        <f t="shared" si="212"/>
        <v/>
      </c>
      <c r="O1445" s="22" t="str">
        <f t="shared" si="213"/>
        <v/>
      </c>
      <c r="Q1445" s="20" t="str">
        <f t="shared" si="218"/>
        <v/>
      </c>
      <c r="R1445" s="21" t="str">
        <f t="shared" si="217"/>
        <v/>
      </c>
      <c r="S1445" s="21" t="str">
        <f t="shared" si="217"/>
        <v/>
      </c>
      <c r="T1445" s="21" t="str">
        <f t="shared" si="217"/>
        <v/>
      </c>
      <c r="U1445" s="21" t="str">
        <f t="shared" si="217"/>
        <v/>
      </c>
      <c r="V1445" s="21" t="str">
        <f t="shared" si="217"/>
        <v/>
      </c>
      <c r="W1445" s="21" t="str">
        <f t="shared" si="217"/>
        <v/>
      </c>
      <c r="X1445" s="21" t="str">
        <f t="shared" si="217"/>
        <v/>
      </c>
      <c r="Y1445" s="21" t="str">
        <f t="shared" si="217"/>
        <v/>
      </c>
      <c r="Z1445" s="21" t="str">
        <f t="shared" si="217"/>
        <v/>
      </c>
      <c r="AA1445" s="21" t="str">
        <f t="shared" si="217"/>
        <v/>
      </c>
      <c r="AB1445" s="38" t="str">
        <f t="shared" si="217"/>
        <v/>
      </c>
      <c r="AD1445" s="36" t="str">
        <f>IF($N1445="", "", IFERROR(INDEX(Campaigns!$D$11:$D$380, MATCH($N1445, Campaigns!$E$11:$E$380, 0)), ""))</f>
        <v/>
      </c>
      <c r="AE1445" s="38" t="str">
        <f>IF(COUNTIF($Q1445:$AB1445, "X")=0, "", IFERROR(INDEX('Intro &amp; Setup'!$T$17:$T$28, MATCH(INDEX($Q$10:$AB$10, $AC1445, MATCH("X", $Q1445:$AB1445, 0)), 'Intro &amp; Setup'!$AA$17:$AA$28, 0)), ""))</f>
        <v/>
      </c>
      <c r="AG1445" s="84" t="str">
        <f t="shared" si="214"/>
        <v/>
      </c>
      <c r="AI1445" s="36">
        <f t="shared" si="215"/>
        <v>0</v>
      </c>
      <c r="AK1445" s="36" t="str">
        <f t="shared" si="216"/>
        <v/>
      </c>
    </row>
    <row r="1446" spans="1:37" x14ac:dyDescent="0.25">
      <c r="A1446" s="34"/>
      <c r="B1446" s="55"/>
      <c r="C1446" s="56"/>
      <c r="D1446" s="56"/>
      <c r="E1446" s="56"/>
      <c r="F1446" s="56"/>
      <c r="G1446" s="57"/>
      <c r="H1446" s="57"/>
      <c r="I1446" s="58"/>
      <c r="J1446" s="34"/>
      <c r="L1446" s="36" t="str">
        <f>IF($B1446="", "", IFERROR(FIND(Campaigns!$Q$4, $B1446), ""))</f>
        <v/>
      </c>
      <c r="M1446" s="73" t="str">
        <f t="shared" si="211"/>
        <v/>
      </c>
      <c r="N1446" s="74" t="str">
        <f t="shared" si="212"/>
        <v/>
      </c>
      <c r="O1446" s="22" t="str">
        <f t="shared" si="213"/>
        <v/>
      </c>
      <c r="Q1446" s="20" t="str">
        <f t="shared" si="218"/>
        <v/>
      </c>
      <c r="R1446" s="21" t="str">
        <f t="shared" si="217"/>
        <v/>
      </c>
      <c r="S1446" s="21" t="str">
        <f t="shared" si="217"/>
        <v/>
      </c>
      <c r="T1446" s="21" t="str">
        <f t="shared" si="217"/>
        <v/>
      </c>
      <c r="U1446" s="21" t="str">
        <f t="shared" si="217"/>
        <v/>
      </c>
      <c r="V1446" s="21" t="str">
        <f t="shared" ref="R1446:AB1469" si="219">IFERROR(IF(V$10="", "", IF(LEFT($O1446, V$8)=V$10, "X", "")), "")</f>
        <v/>
      </c>
      <c r="W1446" s="21" t="str">
        <f t="shared" si="219"/>
        <v/>
      </c>
      <c r="X1446" s="21" t="str">
        <f t="shared" si="219"/>
        <v/>
      </c>
      <c r="Y1446" s="21" t="str">
        <f t="shared" si="219"/>
        <v/>
      </c>
      <c r="Z1446" s="21" t="str">
        <f t="shared" si="219"/>
        <v/>
      </c>
      <c r="AA1446" s="21" t="str">
        <f t="shared" si="219"/>
        <v/>
      </c>
      <c r="AB1446" s="38" t="str">
        <f t="shared" si="219"/>
        <v/>
      </c>
      <c r="AD1446" s="36" t="str">
        <f>IF($N1446="", "", IFERROR(INDEX(Campaigns!$D$11:$D$380, MATCH($N1446, Campaigns!$E$11:$E$380, 0)), ""))</f>
        <v/>
      </c>
      <c r="AE1446" s="38" t="str">
        <f>IF(COUNTIF($Q1446:$AB1446, "X")=0, "", IFERROR(INDEX('Intro &amp; Setup'!$T$17:$T$28, MATCH(INDEX($Q$10:$AB$10, $AC1446, MATCH("X", $Q1446:$AB1446, 0)), 'Intro &amp; Setup'!$AA$17:$AA$28, 0)), ""))</f>
        <v/>
      </c>
      <c r="AG1446" s="84" t="str">
        <f t="shared" si="214"/>
        <v/>
      </c>
      <c r="AI1446" s="36">
        <f t="shared" si="215"/>
        <v>0</v>
      </c>
      <c r="AK1446" s="36" t="str">
        <f t="shared" si="216"/>
        <v/>
      </c>
    </row>
    <row r="1447" spans="1:37" x14ac:dyDescent="0.25">
      <c r="A1447" s="34"/>
      <c r="B1447" s="55"/>
      <c r="C1447" s="56"/>
      <c r="D1447" s="56"/>
      <c r="E1447" s="56"/>
      <c r="F1447" s="56"/>
      <c r="G1447" s="57"/>
      <c r="H1447" s="57"/>
      <c r="I1447" s="58"/>
      <c r="J1447" s="34"/>
      <c r="L1447" s="36" t="str">
        <f>IF($B1447="", "", IFERROR(FIND(Campaigns!$Q$4, $B1447), ""))</f>
        <v/>
      </c>
      <c r="M1447" s="73" t="str">
        <f t="shared" si="211"/>
        <v/>
      </c>
      <c r="N1447" s="74" t="str">
        <f t="shared" si="212"/>
        <v/>
      </c>
      <c r="O1447" s="22" t="str">
        <f t="shared" si="213"/>
        <v/>
      </c>
      <c r="Q1447" s="20" t="str">
        <f t="shared" si="218"/>
        <v/>
      </c>
      <c r="R1447" s="21" t="str">
        <f t="shared" si="219"/>
        <v/>
      </c>
      <c r="S1447" s="21" t="str">
        <f t="shared" si="219"/>
        <v/>
      </c>
      <c r="T1447" s="21" t="str">
        <f t="shared" si="219"/>
        <v/>
      </c>
      <c r="U1447" s="21" t="str">
        <f t="shared" si="219"/>
        <v/>
      </c>
      <c r="V1447" s="21" t="str">
        <f t="shared" si="219"/>
        <v/>
      </c>
      <c r="W1447" s="21" t="str">
        <f t="shared" si="219"/>
        <v/>
      </c>
      <c r="X1447" s="21" t="str">
        <f t="shared" si="219"/>
        <v/>
      </c>
      <c r="Y1447" s="21" t="str">
        <f t="shared" si="219"/>
        <v/>
      </c>
      <c r="Z1447" s="21" t="str">
        <f t="shared" si="219"/>
        <v/>
      </c>
      <c r="AA1447" s="21" t="str">
        <f t="shared" si="219"/>
        <v/>
      </c>
      <c r="AB1447" s="38" t="str">
        <f t="shared" si="219"/>
        <v/>
      </c>
      <c r="AD1447" s="36" t="str">
        <f>IF($N1447="", "", IFERROR(INDEX(Campaigns!$D$11:$D$380, MATCH($N1447, Campaigns!$E$11:$E$380, 0)), ""))</f>
        <v/>
      </c>
      <c r="AE1447" s="38" t="str">
        <f>IF(COUNTIF($Q1447:$AB1447, "X")=0, "", IFERROR(INDEX('Intro &amp; Setup'!$T$17:$T$28, MATCH(INDEX($Q$10:$AB$10, $AC1447, MATCH("X", $Q1447:$AB1447, 0)), 'Intro &amp; Setup'!$AA$17:$AA$28, 0)), ""))</f>
        <v/>
      </c>
      <c r="AG1447" s="84" t="str">
        <f t="shared" si="214"/>
        <v/>
      </c>
      <c r="AI1447" s="36">
        <f t="shared" si="215"/>
        <v>0</v>
      </c>
      <c r="AK1447" s="36" t="str">
        <f t="shared" si="216"/>
        <v/>
      </c>
    </row>
    <row r="1448" spans="1:37" x14ac:dyDescent="0.25">
      <c r="A1448" s="34"/>
      <c r="B1448" s="55"/>
      <c r="C1448" s="56"/>
      <c r="D1448" s="56"/>
      <c r="E1448" s="56"/>
      <c r="F1448" s="56"/>
      <c r="G1448" s="57"/>
      <c r="H1448" s="57"/>
      <c r="I1448" s="58"/>
      <c r="J1448" s="34"/>
      <c r="L1448" s="36" t="str">
        <f>IF($B1448="", "", IFERROR(FIND(Campaigns!$Q$4, $B1448), ""))</f>
        <v/>
      </c>
      <c r="M1448" s="73" t="str">
        <f t="shared" si="211"/>
        <v/>
      </c>
      <c r="N1448" s="74" t="str">
        <f t="shared" si="212"/>
        <v/>
      </c>
      <c r="O1448" s="22" t="str">
        <f t="shared" si="213"/>
        <v/>
      </c>
      <c r="Q1448" s="20" t="str">
        <f t="shared" si="218"/>
        <v/>
      </c>
      <c r="R1448" s="21" t="str">
        <f t="shared" si="219"/>
        <v/>
      </c>
      <c r="S1448" s="21" t="str">
        <f t="shared" si="219"/>
        <v/>
      </c>
      <c r="T1448" s="21" t="str">
        <f t="shared" si="219"/>
        <v/>
      </c>
      <c r="U1448" s="21" t="str">
        <f t="shared" si="219"/>
        <v/>
      </c>
      <c r="V1448" s="21" t="str">
        <f t="shared" si="219"/>
        <v/>
      </c>
      <c r="W1448" s="21" t="str">
        <f t="shared" si="219"/>
        <v/>
      </c>
      <c r="X1448" s="21" t="str">
        <f t="shared" si="219"/>
        <v/>
      </c>
      <c r="Y1448" s="21" t="str">
        <f t="shared" si="219"/>
        <v/>
      </c>
      <c r="Z1448" s="21" t="str">
        <f t="shared" si="219"/>
        <v/>
      </c>
      <c r="AA1448" s="21" t="str">
        <f t="shared" si="219"/>
        <v/>
      </c>
      <c r="AB1448" s="38" t="str">
        <f t="shared" si="219"/>
        <v/>
      </c>
      <c r="AD1448" s="36" t="str">
        <f>IF($N1448="", "", IFERROR(INDEX(Campaigns!$D$11:$D$380, MATCH($N1448, Campaigns!$E$11:$E$380, 0)), ""))</f>
        <v/>
      </c>
      <c r="AE1448" s="38" t="str">
        <f>IF(COUNTIF($Q1448:$AB1448, "X")=0, "", IFERROR(INDEX('Intro &amp; Setup'!$T$17:$T$28, MATCH(INDEX($Q$10:$AB$10, $AC1448, MATCH("X", $Q1448:$AB1448, 0)), 'Intro &amp; Setup'!$AA$17:$AA$28, 0)), ""))</f>
        <v/>
      </c>
      <c r="AG1448" s="84" t="str">
        <f t="shared" si="214"/>
        <v/>
      </c>
      <c r="AI1448" s="36">
        <f t="shared" si="215"/>
        <v>0</v>
      </c>
      <c r="AK1448" s="36" t="str">
        <f t="shared" si="216"/>
        <v/>
      </c>
    </row>
    <row r="1449" spans="1:37" x14ac:dyDescent="0.25">
      <c r="A1449" s="34"/>
      <c r="B1449" s="55"/>
      <c r="C1449" s="56"/>
      <c r="D1449" s="56"/>
      <c r="E1449" s="56"/>
      <c r="F1449" s="56"/>
      <c r="G1449" s="57"/>
      <c r="H1449" s="57"/>
      <c r="I1449" s="58"/>
      <c r="J1449" s="34"/>
      <c r="L1449" s="36" t="str">
        <f>IF($B1449="", "", IFERROR(FIND(Campaigns!$Q$4, $B1449), ""))</f>
        <v/>
      </c>
      <c r="M1449" s="73" t="str">
        <f t="shared" si="211"/>
        <v/>
      </c>
      <c r="N1449" s="74" t="str">
        <f t="shared" si="212"/>
        <v/>
      </c>
      <c r="O1449" s="22" t="str">
        <f t="shared" si="213"/>
        <v/>
      </c>
      <c r="Q1449" s="20" t="str">
        <f t="shared" si="218"/>
        <v/>
      </c>
      <c r="R1449" s="21" t="str">
        <f t="shared" si="219"/>
        <v/>
      </c>
      <c r="S1449" s="21" t="str">
        <f t="shared" si="219"/>
        <v/>
      </c>
      <c r="T1449" s="21" t="str">
        <f t="shared" si="219"/>
        <v/>
      </c>
      <c r="U1449" s="21" t="str">
        <f t="shared" si="219"/>
        <v/>
      </c>
      <c r="V1449" s="21" t="str">
        <f t="shared" si="219"/>
        <v/>
      </c>
      <c r="W1449" s="21" t="str">
        <f t="shared" si="219"/>
        <v/>
      </c>
      <c r="X1449" s="21" t="str">
        <f t="shared" si="219"/>
        <v/>
      </c>
      <c r="Y1449" s="21" t="str">
        <f t="shared" si="219"/>
        <v/>
      </c>
      <c r="Z1449" s="21" t="str">
        <f t="shared" si="219"/>
        <v/>
      </c>
      <c r="AA1449" s="21" t="str">
        <f t="shared" si="219"/>
        <v/>
      </c>
      <c r="AB1449" s="38" t="str">
        <f t="shared" si="219"/>
        <v/>
      </c>
      <c r="AD1449" s="36" t="str">
        <f>IF($N1449="", "", IFERROR(INDEX(Campaigns!$D$11:$D$380, MATCH($N1449, Campaigns!$E$11:$E$380, 0)), ""))</f>
        <v/>
      </c>
      <c r="AE1449" s="38" t="str">
        <f>IF(COUNTIF($Q1449:$AB1449, "X")=0, "", IFERROR(INDEX('Intro &amp; Setup'!$T$17:$T$28, MATCH(INDEX($Q$10:$AB$10, $AC1449, MATCH("X", $Q1449:$AB1449, 0)), 'Intro &amp; Setup'!$AA$17:$AA$28, 0)), ""))</f>
        <v/>
      </c>
      <c r="AG1449" s="84" t="str">
        <f t="shared" si="214"/>
        <v/>
      </c>
      <c r="AI1449" s="36">
        <f t="shared" si="215"/>
        <v>0</v>
      </c>
      <c r="AK1449" s="36" t="str">
        <f t="shared" si="216"/>
        <v/>
      </c>
    </row>
    <row r="1450" spans="1:37" x14ac:dyDescent="0.25">
      <c r="A1450" s="34"/>
      <c r="B1450" s="55"/>
      <c r="C1450" s="56"/>
      <c r="D1450" s="56"/>
      <c r="E1450" s="56"/>
      <c r="F1450" s="56"/>
      <c r="G1450" s="57"/>
      <c r="H1450" s="57"/>
      <c r="I1450" s="58"/>
      <c r="J1450" s="34"/>
      <c r="L1450" s="36" t="str">
        <f>IF($B1450="", "", IFERROR(FIND(Campaigns!$Q$4, $B1450), ""))</f>
        <v/>
      </c>
      <c r="M1450" s="73" t="str">
        <f t="shared" si="211"/>
        <v/>
      </c>
      <c r="N1450" s="74" t="str">
        <f t="shared" si="212"/>
        <v/>
      </c>
      <c r="O1450" s="22" t="str">
        <f t="shared" si="213"/>
        <v/>
      </c>
      <c r="Q1450" s="20" t="str">
        <f t="shared" si="218"/>
        <v/>
      </c>
      <c r="R1450" s="21" t="str">
        <f t="shared" si="219"/>
        <v/>
      </c>
      <c r="S1450" s="21" t="str">
        <f t="shared" si="219"/>
        <v/>
      </c>
      <c r="T1450" s="21" t="str">
        <f t="shared" si="219"/>
        <v/>
      </c>
      <c r="U1450" s="21" t="str">
        <f t="shared" si="219"/>
        <v/>
      </c>
      <c r="V1450" s="21" t="str">
        <f t="shared" si="219"/>
        <v/>
      </c>
      <c r="W1450" s="21" t="str">
        <f t="shared" si="219"/>
        <v/>
      </c>
      <c r="X1450" s="21" t="str">
        <f t="shared" si="219"/>
        <v/>
      </c>
      <c r="Y1450" s="21" t="str">
        <f t="shared" si="219"/>
        <v/>
      </c>
      <c r="Z1450" s="21" t="str">
        <f t="shared" si="219"/>
        <v/>
      </c>
      <c r="AA1450" s="21" t="str">
        <f t="shared" si="219"/>
        <v/>
      </c>
      <c r="AB1450" s="38" t="str">
        <f t="shared" si="219"/>
        <v/>
      </c>
      <c r="AD1450" s="36" t="str">
        <f>IF($N1450="", "", IFERROR(INDEX(Campaigns!$D$11:$D$380, MATCH($N1450, Campaigns!$E$11:$E$380, 0)), ""))</f>
        <v/>
      </c>
      <c r="AE1450" s="38" t="str">
        <f>IF(COUNTIF($Q1450:$AB1450, "X")=0, "", IFERROR(INDEX('Intro &amp; Setup'!$T$17:$T$28, MATCH(INDEX($Q$10:$AB$10, $AC1450, MATCH("X", $Q1450:$AB1450, 0)), 'Intro &amp; Setup'!$AA$17:$AA$28, 0)), ""))</f>
        <v/>
      </c>
      <c r="AG1450" s="84" t="str">
        <f t="shared" si="214"/>
        <v/>
      </c>
      <c r="AI1450" s="36">
        <f t="shared" si="215"/>
        <v>0</v>
      </c>
      <c r="AK1450" s="36" t="str">
        <f t="shared" si="216"/>
        <v/>
      </c>
    </row>
    <row r="1451" spans="1:37" x14ac:dyDescent="0.25">
      <c r="A1451" s="34"/>
      <c r="B1451" s="55"/>
      <c r="C1451" s="56"/>
      <c r="D1451" s="56"/>
      <c r="E1451" s="56"/>
      <c r="F1451" s="56"/>
      <c r="G1451" s="57"/>
      <c r="H1451" s="57"/>
      <c r="I1451" s="58"/>
      <c r="J1451" s="34"/>
      <c r="L1451" s="36" t="str">
        <f>IF($B1451="", "", IFERROR(FIND(Campaigns!$Q$4, $B1451), ""))</f>
        <v/>
      </c>
      <c r="M1451" s="73" t="str">
        <f t="shared" si="211"/>
        <v/>
      </c>
      <c r="N1451" s="74" t="str">
        <f t="shared" si="212"/>
        <v/>
      </c>
      <c r="O1451" s="22" t="str">
        <f t="shared" si="213"/>
        <v/>
      </c>
      <c r="Q1451" s="20" t="str">
        <f t="shared" si="218"/>
        <v/>
      </c>
      <c r="R1451" s="21" t="str">
        <f t="shared" si="219"/>
        <v/>
      </c>
      <c r="S1451" s="21" t="str">
        <f t="shared" si="219"/>
        <v/>
      </c>
      <c r="T1451" s="21" t="str">
        <f t="shared" si="219"/>
        <v/>
      </c>
      <c r="U1451" s="21" t="str">
        <f t="shared" si="219"/>
        <v/>
      </c>
      <c r="V1451" s="21" t="str">
        <f t="shared" si="219"/>
        <v/>
      </c>
      <c r="W1451" s="21" t="str">
        <f t="shared" si="219"/>
        <v/>
      </c>
      <c r="X1451" s="21" t="str">
        <f t="shared" si="219"/>
        <v/>
      </c>
      <c r="Y1451" s="21" t="str">
        <f t="shared" si="219"/>
        <v/>
      </c>
      <c r="Z1451" s="21" t="str">
        <f t="shared" si="219"/>
        <v/>
      </c>
      <c r="AA1451" s="21" t="str">
        <f t="shared" si="219"/>
        <v/>
      </c>
      <c r="AB1451" s="38" t="str">
        <f t="shared" si="219"/>
        <v/>
      </c>
      <c r="AD1451" s="36" t="str">
        <f>IF($N1451="", "", IFERROR(INDEX(Campaigns!$D$11:$D$380, MATCH($N1451, Campaigns!$E$11:$E$380, 0)), ""))</f>
        <v/>
      </c>
      <c r="AE1451" s="38" t="str">
        <f>IF(COUNTIF($Q1451:$AB1451, "X")=0, "", IFERROR(INDEX('Intro &amp; Setup'!$T$17:$T$28, MATCH(INDEX($Q$10:$AB$10, $AC1451, MATCH("X", $Q1451:$AB1451, 0)), 'Intro &amp; Setup'!$AA$17:$AA$28, 0)), ""))</f>
        <v/>
      </c>
      <c r="AG1451" s="84" t="str">
        <f t="shared" si="214"/>
        <v/>
      </c>
      <c r="AI1451" s="36">
        <f t="shared" si="215"/>
        <v>0</v>
      </c>
      <c r="AK1451" s="36" t="str">
        <f t="shared" si="216"/>
        <v/>
      </c>
    </row>
    <row r="1452" spans="1:37" x14ac:dyDescent="0.25">
      <c r="A1452" s="34"/>
      <c r="B1452" s="55"/>
      <c r="C1452" s="56"/>
      <c r="D1452" s="56"/>
      <c r="E1452" s="56"/>
      <c r="F1452" s="56"/>
      <c r="G1452" s="57"/>
      <c r="H1452" s="57"/>
      <c r="I1452" s="58"/>
      <c r="J1452" s="34"/>
      <c r="L1452" s="36" t="str">
        <f>IF($B1452="", "", IFERROR(FIND(Campaigns!$Q$4, $B1452), ""))</f>
        <v/>
      </c>
      <c r="M1452" s="73" t="str">
        <f t="shared" si="211"/>
        <v/>
      </c>
      <c r="N1452" s="74" t="str">
        <f t="shared" si="212"/>
        <v/>
      </c>
      <c r="O1452" s="22" t="str">
        <f t="shared" si="213"/>
        <v/>
      </c>
      <c r="Q1452" s="20" t="str">
        <f t="shared" si="218"/>
        <v/>
      </c>
      <c r="R1452" s="21" t="str">
        <f t="shared" si="219"/>
        <v/>
      </c>
      <c r="S1452" s="21" t="str">
        <f t="shared" si="219"/>
        <v/>
      </c>
      <c r="T1452" s="21" t="str">
        <f t="shared" si="219"/>
        <v/>
      </c>
      <c r="U1452" s="21" t="str">
        <f t="shared" si="219"/>
        <v/>
      </c>
      <c r="V1452" s="21" t="str">
        <f t="shared" si="219"/>
        <v/>
      </c>
      <c r="W1452" s="21" t="str">
        <f t="shared" si="219"/>
        <v/>
      </c>
      <c r="X1452" s="21" t="str">
        <f t="shared" si="219"/>
        <v/>
      </c>
      <c r="Y1452" s="21" t="str">
        <f t="shared" si="219"/>
        <v/>
      </c>
      <c r="Z1452" s="21" t="str">
        <f t="shared" si="219"/>
        <v/>
      </c>
      <c r="AA1452" s="21" t="str">
        <f t="shared" si="219"/>
        <v/>
      </c>
      <c r="AB1452" s="38" t="str">
        <f t="shared" si="219"/>
        <v/>
      </c>
      <c r="AD1452" s="36" t="str">
        <f>IF($N1452="", "", IFERROR(INDEX(Campaigns!$D$11:$D$380, MATCH($N1452, Campaigns!$E$11:$E$380, 0)), ""))</f>
        <v/>
      </c>
      <c r="AE1452" s="38" t="str">
        <f>IF(COUNTIF($Q1452:$AB1452, "X")=0, "", IFERROR(INDEX('Intro &amp; Setup'!$T$17:$T$28, MATCH(INDEX($Q$10:$AB$10, $AC1452, MATCH("X", $Q1452:$AB1452, 0)), 'Intro &amp; Setup'!$AA$17:$AA$28, 0)), ""))</f>
        <v/>
      </c>
      <c r="AG1452" s="84" t="str">
        <f t="shared" si="214"/>
        <v/>
      </c>
      <c r="AI1452" s="36">
        <f t="shared" si="215"/>
        <v>0</v>
      </c>
      <c r="AK1452" s="36" t="str">
        <f t="shared" si="216"/>
        <v/>
      </c>
    </row>
    <row r="1453" spans="1:37" x14ac:dyDescent="0.25">
      <c r="A1453" s="34"/>
      <c r="B1453" s="55"/>
      <c r="C1453" s="56"/>
      <c r="D1453" s="56"/>
      <c r="E1453" s="56"/>
      <c r="F1453" s="56"/>
      <c r="G1453" s="57"/>
      <c r="H1453" s="57"/>
      <c r="I1453" s="58"/>
      <c r="J1453" s="34"/>
      <c r="L1453" s="36" t="str">
        <f>IF($B1453="", "", IFERROR(FIND(Campaigns!$Q$4, $B1453), ""))</f>
        <v/>
      </c>
      <c r="M1453" s="73" t="str">
        <f t="shared" si="211"/>
        <v/>
      </c>
      <c r="N1453" s="74" t="str">
        <f t="shared" si="212"/>
        <v/>
      </c>
      <c r="O1453" s="22" t="str">
        <f t="shared" si="213"/>
        <v/>
      </c>
      <c r="Q1453" s="20" t="str">
        <f t="shared" si="218"/>
        <v/>
      </c>
      <c r="R1453" s="21" t="str">
        <f t="shared" si="219"/>
        <v/>
      </c>
      <c r="S1453" s="21" t="str">
        <f t="shared" si="219"/>
        <v/>
      </c>
      <c r="T1453" s="21" t="str">
        <f t="shared" si="219"/>
        <v/>
      </c>
      <c r="U1453" s="21" t="str">
        <f t="shared" si="219"/>
        <v/>
      </c>
      <c r="V1453" s="21" t="str">
        <f t="shared" si="219"/>
        <v/>
      </c>
      <c r="W1453" s="21" t="str">
        <f t="shared" si="219"/>
        <v/>
      </c>
      <c r="X1453" s="21" t="str">
        <f t="shared" si="219"/>
        <v/>
      </c>
      <c r="Y1453" s="21" t="str">
        <f t="shared" si="219"/>
        <v/>
      </c>
      <c r="Z1453" s="21" t="str">
        <f t="shared" si="219"/>
        <v/>
      </c>
      <c r="AA1453" s="21" t="str">
        <f t="shared" si="219"/>
        <v/>
      </c>
      <c r="AB1453" s="38" t="str">
        <f t="shared" si="219"/>
        <v/>
      </c>
      <c r="AD1453" s="36" t="str">
        <f>IF($N1453="", "", IFERROR(INDEX(Campaigns!$D$11:$D$380, MATCH($N1453, Campaigns!$E$11:$E$380, 0)), ""))</f>
        <v/>
      </c>
      <c r="AE1453" s="38" t="str">
        <f>IF(COUNTIF($Q1453:$AB1453, "X")=0, "", IFERROR(INDEX('Intro &amp; Setup'!$T$17:$T$28, MATCH(INDEX($Q$10:$AB$10, $AC1453, MATCH("X", $Q1453:$AB1453, 0)), 'Intro &amp; Setup'!$AA$17:$AA$28, 0)), ""))</f>
        <v/>
      </c>
      <c r="AG1453" s="84" t="str">
        <f t="shared" si="214"/>
        <v/>
      </c>
      <c r="AI1453" s="36">
        <f t="shared" si="215"/>
        <v>0</v>
      </c>
      <c r="AK1453" s="36" t="str">
        <f t="shared" si="216"/>
        <v/>
      </c>
    </row>
    <row r="1454" spans="1:37" x14ac:dyDescent="0.25">
      <c r="A1454" s="34"/>
      <c r="B1454" s="55"/>
      <c r="C1454" s="56"/>
      <c r="D1454" s="56"/>
      <c r="E1454" s="56"/>
      <c r="F1454" s="56"/>
      <c r="G1454" s="57"/>
      <c r="H1454" s="57"/>
      <c r="I1454" s="58"/>
      <c r="J1454" s="34"/>
      <c r="L1454" s="36" t="str">
        <f>IF($B1454="", "", IFERROR(FIND(Campaigns!$Q$4, $B1454), ""))</f>
        <v/>
      </c>
      <c r="M1454" s="73" t="str">
        <f t="shared" si="211"/>
        <v/>
      </c>
      <c r="N1454" s="74" t="str">
        <f t="shared" si="212"/>
        <v/>
      </c>
      <c r="O1454" s="22" t="str">
        <f t="shared" si="213"/>
        <v/>
      </c>
      <c r="Q1454" s="20" t="str">
        <f t="shared" si="218"/>
        <v/>
      </c>
      <c r="R1454" s="21" t="str">
        <f t="shared" si="219"/>
        <v/>
      </c>
      <c r="S1454" s="21" t="str">
        <f t="shared" si="219"/>
        <v/>
      </c>
      <c r="T1454" s="21" t="str">
        <f t="shared" si="219"/>
        <v/>
      </c>
      <c r="U1454" s="21" t="str">
        <f t="shared" si="219"/>
        <v/>
      </c>
      <c r="V1454" s="21" t="str">
        <f t="shared" si="219"/>
        <v/>
      </c>
      <c r="W1454" s="21" t="str">
        <f t="shared" si="219"/>
        <v/>
      </c>
      <c r="X1454" s="21" t="str">
        <f t="shared" si="219"/>
        <v/>
      </c>
      <c r="Y1454" s="21" t="str">
        <f t="shared" si="219"/>
        <v/>
      </c>
      <c r="Z1454" s="21" t="str">
        <f t="shared" si="219"/>
        <v/>
      </c>
      <c r="AA1454" s="21" t="str">
        <f t="shared" si="219"/>
        <v/>
      </c>
      <c r="AB1454" s="38" t="str">
        <f t="shared" si="219"/>
        <v/>
      </c>
      <c r="AD1454" s="36" t="str">
        <f>IF($N1454="", "", IFERROR(INDEX(Campaigns!$D$11:$D$380, MATCH($N1454, Campaigns!$E$11:$E$380, 0)), ""))</f>
        <v/>
      </c>
      <c r="AE1454" s="38" t="str">
        <f>IF(COUNTIF($Q1454:$AB1454, "X")=0, "", IFERROR(INDEX('Intro &amp; Setup'!$T$17:$T$28, MATCH(INDEX($Q$10:$AB$10, $AC1454, MATCH("X", $Q1454:$AB1454, 0)), 'Intro &amp; Setup'!$AA$17:$AA$28, 0)), ""))</f>
        <v/>
      </c>
      <c r="AG1454" s="84" t="str">
        <f t="shared" si="214"/>
        <v/>
      </c>
      <c r="AI1454" s="36">
        <f t="shared" si="215"/>
        <v>0</v>
      </c>
      <c r="AK1454" s="36" t="str">
        <f t="shared" si="216"/>
        <v/>
      </c>
    </row>
    <row r="1455" spans="1:37" x14ac:dyDescent="0.25">
      <c r="A1455" s="34"/>
      <c r="B1455" s="55"/>
      <c r="C1455" s="56"/>
      <c r="D1455" s="56"/>
      <c r="E1455" s="56"/>
      <c r="F1455" s="56"/>
      <c r="G1455" s="57"/>
      <c r="H1455" s="57"/>
      <c r="I1455" s="58"/>
      <c r="J1455" s="34"/>
      <c r="L1455" s="36" t="str">
        <f>IF($B1455="", "", IFERROR(FIND(Campaigns!$Q$4, $B1455), ""))</f>
        <v/>
      </c>
      <c r="M1455" s="73" t="str">
        <f t="shared" si="211"/>
        <v/>
      </c>
      <c r="N1455" s="74" t="str">
        <f t="shared" si="212"/>
        <v/>
      </c>
      <c r="O1455" s="22" t="str">
        <f t="shared" si="213"/>
        <v/>
      </c>
      <c r="Q1455" s="20" t="str">
        <f t="shared" si="218"/>
        <v/>
      </c>
      <c r="R1455" s="21" t="str">
        <f t="shared" si="219"/>
        <v/>
      </c>
      <c r="S1455" s="21" t="str">
        <f t="shared" si="219"/>
        <v/>
      </c>
      <c r="T1455" s="21" t="str">
        <f t="shared" si="219"/>
        <v/>
      </c>
      <c r="U1455" s="21" t="str">
        <f t="shared" si="219"/>
        <v/>
      </c>
      <c r="V1455" s="21" t="str">
        <f t="shared" si="219"/>
        <v/>
      </c>
      <c r="W1455" s="21" t="str">
        <f t="shared" si="219"/>
        <v/>
      </c>
      <c r="X1455" s="21" t="str">
        <f t="shared" si="219"/>
        <v/>
      </c>
      <c r="Y1455" s="21" t="str">
        <f t="shared" si="219"/>
        <v/>
      </c>
      <c r="Z1455" s="21" t="str">
        <f t="shared" si="219"/>
        <v/>
      </c>
      <c r="AA1455" s="21" t="str">
        <f t="shared" si="219"/>
        <v/>
      </c>
      <c r="AB1455" s="38" t="str">
        <f t="shared" si="219"/>
        <v/>
      </c>
      <c r="AD1455" s="36" t="str">
        <f>IF($N1455="", "", IFERROR(INDEX(Campaigns!$D$11:$D$380, MATCH($N1455, Campaigns!$E$11:$E$380, 0)), ""))</f>
        <v/>
      </c>
      <c r="AE1455" s="38" t="str">
        <f>IF(COUNTIF($Q1455:$AB1455, "X")=0, "", IFERROR(INDEX('Intro &amp; Setup'!$T$17:$T$28, MATCH(INDEX($Q$10:$AB$10, $AC1455, MATCH("X", $Q1455:$AB1455, 0)), 'Intro &amp; Setup'!$AA$17:$AA$28, 0)), ""))</f>
        <v/>
      </c>
      <c r="AG1455" s="84" t="str">
        <f t="shared" si="214"/>
        <v/>
      </c>
      <c r="AI1455" s="36">
        <f t="shared" si="215"/>
        <v>0</v>
      </c>
      <c r="AK1455" s="36" t="str">
        <f t="shared" si="216"/>
        <v/>
      </c>
    </row>
    <row r="1456" spans="1:37" x14ac:dyDescent="0.25">
      <c r="A1456" s="34"/>
      <c r="B1456" s="55"/>
      <c r="C1456" s="56"/>
      <c r="D1456" s="56"/>
      <c r="E1456" s="56"/>
      <c r="F1456" s="56"/>
      <c r="G1456" s="57"/>
      <c r="H1456" s="57"/>
      <c r="I1456" s="58"/>
      <c r="J1456" s="34"/>
      <c r="L1456" s="36" t="str">
        <f>IF($B1456="", "", IFERROR(FIND(Campaigns!$Q$4, $B1456), ""))</f>
        <v/>
      </c>
      <c r="M1456" s="73" t="str">
        <f t="shared" si="211"/>
        <v/>
      </c>
      <c r="N1456" s="74" t="str">
        <f t="shared" si="212"/>
        <v/>
      </c>
      <c r="O1456" s="22" t="str">
        <f t="shared" si="213"/>
        <v/>
      </c>
      <c r="Q1456" s="20" t="str">
        <f t="shared" si="218"/>
        <v/>
      </c>
      <c r="R1456" s="21" t="str">
        <f t="shared" si="219"/>
        <v/>
      </c>
      <c r="S1456" s="21" t="str">
        <f t="shared" si="219"/>
        <v/>
      </c>
      <c r="T1456" s="21" t="str">
        <f t="shared" si="219"/>
        <v/>
      </c>
      <c r="U1456" s="21" t="str">
        <f t="shared" si="219"/>
        <v/>
      </c>
      <c r="V1456" s="21" t="str">
        <f t="shared" si="219"/>
        <v/>
      </c>
      <c r="W1456" s="21" t="str">
        <f t="shared" si="219"/>
        <v/>
      </c>
      <c r="X1456" s="21" t="str">
        <f t="shared" si="219"/>
        <v/>
      </c>
      <c r="Y1456" s="21" t="str">
        <f t="shared" si="219"/>
        <v/>
      </c>
      <c r="Z1456" s="21" t="str">
        <f t="shared" si="219"/>
        <v/>
      </c>
      <c r="AA1456" s="21" t="str">
        <f t="shared" si="219"/>
        <v/>
      </c>
      <c r="AB1456" s="38" t="str">
        <f t="shared" si="219"/>
        <v/>
      </c>
      <c r="AD1456" s="36" t="str">
        <f>IF($N1456="", "", IFERROR(INDEX(Campaigns!$D$11:$D$380, MATCH($N1456, Campaigns!$E$11:$E$380, 0)), ""))</f>
        <v/>
      </c>
      <c r="AE1456" s="38" t="str">
        <f>IF(COUNTIF($Q1456:$AB1456, "X")=0, "", IFERROR(INDEX('Intro &amp; Setup'!$T$17:$T$28, MATCH(INDEX($Q$10:$AB$10, $AC1456, MATCH("X", $Q1456:$AB1456, 0)), 'Intro &amp; Setup'!$AA$17:$AA$28, 0)), ""))</f>
        <v/>
      </c>
      <c r="AG1456" s="84" t="str">
        <f t="shared" si="214"/>
        <v/>
      </c>
      <c r="AI1456" s="36">
        <f t="shared" si="215"/>
        <v>0</v>
      </c>
      <c r="AK1456" s="36" t="str">
        <f t="shared" si="216"/>
        <v/>
      </c>
    </row>
    <row r="1457" spans="1:37" x14ac:dyDescent="0.25">
      <c r="A1457" s="34"/>
      <c r="B1457" s="55"/>
      <c r="C1457" s="56"/>
      <c r="D1457" s="56"/>
      <c r="E1457" s="56"/>
      <c r="F1457" s="56"/>
      <c r="G1457" s="57"/>
      <c r="H1457" s="57"/>
      <c r="I1457" s="58"/>
      <c r="J1457" s="34"/>
      <c r="L1457" s="36" t="str">
        <f>IF($B1457="", "", IFERROR(FIND(Campaigns!$Q$4, $B1457), ""))</f>
        <v/>
      </c>
      <c r="M1457" s="73" t="str">
        <f t="shared" si="211"/>
        <v/>
      </c>
      <c r="N1457" s="74" t="str">
        <f t="shared" si="212"/>
        <v/>
      </c>
      <c r="O1457" s="22" t="str">
        <f t="shared" si="213"/>
        <v/>
      </c>
      <c r="Q1457" s="20" t="str">
        <f t="shared" si="218"/>
        <v/>
      </c>
      <c r="R1457" s="21" t="str">
        <f t="shared" si="219"/>
        <v/>
      </c>
      <c r="S1457" s="21" t="str">
        <f t="shared" si="219"/>
        <v/>
      </c>
      <c r="T1457" s="21" t="str">
        <f t="shared" si="219"/>
        <v/>
      </c>
      <c r="U1457" s="21" t="str">
        <f t="shared" si="219"/>
        <v/>
      </c>
      <c r="V1457" s="21" t="str">
        <f t="shared" si="219"/>
        <v/>
      </c>
      <c r="W1457" s="21" t="str">
        <f t="shared" si="219"/>
        <v/>
      </c>
      <c r="X1457" s="21" t="str">
        <f t="shared" si="219"/>
        <v/>
      </c>
      <c r="Y1457" s="21" t="str">
        <f t="shared" si="219"/>
        <v/>
      </c>
      <c r="Z1457" s="21" t="str">
        <f t="shared" si="219"/>
        <v/>
      </c>
      <c r="AA1457" s="21" t="str">
        <f t="shared" si="219"/>
        <v/>
      </c>
      <c r="AB1457" s="38" t="str">
        <f t="shared" si="219"/>
        <v/>
      </c>
      <c r="AD1457" s="36" t="str">
        <f>IF($N1457="", "", IFERROR(INDEX(Campaigns!$D$11:$D$380, MATCH($N1457, Campaigns!$E$11:$E$380, 0)), ""))</f>
        <v/>
      </c>
      <c r="AE1457" s="38" t="str">
        <f>IF(COUNTIF($Q1457:$AB1457, "X")=0, "", IFERROR(INDEX('Intro &amp; Setup'!$T$17:$T$28, MATCH(INDEX($Q$10:$AB$10, $AC1457, MATCH("X", $Q1457:$AB1457, 0)), 'Intro &amp; Setup'!$AA$17:$AA$28, 0)), ""))</f>
        <v/>
      </c>
      <c r="AG1457" s="84" t="str">
        <f t="shared" si="214"/>
        <v/>
      </c>
      <c r="AI1457" s="36">
        <f t="shared" si="215"/>
        <v>0</v>
      </c>
      <c r="AK1457" s="36" t="str">
        <f t="shared" si="216"/>
        <v/>
      </c>
    </row>
    <row r="1458" spans="1:37" x14ac:dyDescent="0.25">
      <c r="A1458" s="34"/>
      <c r="B1458" s="55"/>
      <c r="C1458" s="56"/>
      <c r="D1458" s="56"/>
      <c r="E1458" s="56"/>
      <c r="F1458" s="56"/>
      <c r="G1458" s="57"/>
      <c r="H1458" s="57"/>
      <c r="I1458" s="58"/>
      <c r="J1458" s="34"/>
      <c r="L1458" s="36" t="str">
        <f>IF($B1458="", "", IFERROR(FIND(Campaigns!$Q$4, $B1458), ""))</f>
        <v/>
      </c>
      <c r="M1458" s="73" t="str">
        <f t="shared" si="211"/>
        <v/>
      </c>
      <c r="N1458" s="74" t="str">
        <f t="shared" si="212"/>
        <v/>
      </c>
      <c r="O1458" s="22" t="str">
        <f t="shared" si="213"/>
        <v/>
      </c>
      <c r="Q1458" s="20" t="str">
        <f t="shared" si="218"/>
        <v/>
      </c>
      <c r="R1458" s="21" t="str">
        <f t="shared" si="219"/>
        <v/>
      </c>
      <c r="S1458" s="21" t="str">
        <f t="shared" si="219"/>
        <v/>
      </c>
      <c r="T1458" s="21" t="str">
        <f t="shared" si="219"/>
        <v/>
      </c>
      <c r="U1458" s="21" t="str">
        <f t="shared" si="219"/>
        <v/>
      </c>
      <c r="V1458" s="21" t="str">
        <f t="shared" si="219"/>
        <v/>
      </c>
      <c r="W1458" s="21" t="str">
        <f t="shared" si="219"/>
        <v/>
      </c>
      <c r="X1458" s="21" t="str">
        <f t="shared" si="219"/>
        <v/>
      </c>
      <c r="Y1458" s="21" t="str">
        <f t="shared" si="219"/>
        <v/>
      </c>
      <c r="Z1458" s="21" t="str">
        <f t="shared" si="219"/>
        <v/>
      </c>
      <c r="AA1458" s="21" t="str">
        <f t="shared" si="219"/>
        <v/>
      </c>
      <c r="AB1458" s="38" t="str">
        <f t="shared" si="219"/>
        <v/>
      </c>
      <c r="AD1458" s="36" t="str">
        <f>IF($N1458="", "", IFERROR(INDEX(Campaigns!$D$11:$D$380, MATCH($N1458, Campaigns!$E$11:$E$380, 0)), ""))</f>
        <v/>
      </c>
      <c r="AE1458" s="38" t="str">
        <f>IF(COUNTIF($Q1458:$AB1458, "X")=0, "", IFERROR(INDEX('Intro &amp; Setup'!$T$17:$T$28, MATCH(INDEX($Q$10:$AB$10, $AC1458, MATCH("X", $Q1458:$AB1458, 0)), 'Intro &amp; Setup'!$AA$17:$AA$28, 0)), ""))</f>
        <v/>
      </c>
      <c r="AG1458" s="84" t="str">
        <f t="shared" si="214"/>
        <v/>
      </c>
      <c r="AI1458" s="36">
        <f t="shared" si="215"/>
        <v>0</v>
      </c>
      <c r="AK1458" s="36" t="str">
        <f t="shared" si="216"/>
        <v/>
      </c>
    </row>
    <row r="1459" spans="1:37" x14ac:dyDescent="0.25">
      <c r="A1459" s="34"/>
      <c r="B1459" s="55"/>
      <c r="C1459" s="56"/>
      <c r="D1459" s="56"/>
      <c r="E1459" s="56"/>
      <c r="F1459" s="56"/>
      <c r="G1459" s="57"/>
      <c r="H1459" s="57"/>
      <c r="I1459" s="58"/>
      <c r="J1459" s="34"/>
      <c r="L1459" s="36" t="str">
        <f>IF($B1459="", "", IFERROR(FIND(Campaigns!$Q$4, $B1459), ""))</f>
        <v/>
      </c>
      <c r="M1459" s="73" t="str">
        <f t="shared" si="211"/>
        <v/>
      </c>
      <c r="N1459" s="74" t="str">
        <f t="shared" si="212"/>
        <v/>
      </c>
      <c r="O1459" s="22" t="str">
        <f t="shared" si="213"/>
        <v/>
      </c>
      <c r="Q1459" s="20" t="str">
        <f t="shared" si="218"/>
        <v/>
      </c>
      <c r="R1459" s="21" t="str">
        <f t="shared" si="219"/>
        <v/>
      </c>
      <c r="S1459" s="21" t="str">
        <f t="shared" si="219"/>
        <v/>
      </c>
      <c r="T1459" s="21" t="str">
        <f t="shared" si="219"/>
        <v/>
      </c>
      <c r="U1459" s="21" t="str">
        <f t="shared" si="219"/>
        <v/>
      </c>
      <c r="V1459" s="21" t="str">
        <f t="shared" si="219"/>
        <v/>
      </c>
      <c r="W1459" s="21" t="str">
        <f t="shared" si="219"/>
        <v/>
      </c>
      <c r="X1459" s="21" t="str">
        <f t="shared" si="219"/>
        <v/>
      </c>
      <c r="Y1459" s="21" t="str">
        <f t="shared" si="219"/>
        <v/>
      </c>
      <c r="Z1459" s="21" t="str">
        <f t="shared" si="219"/>
        <v/>
      </c>
      <c r="AA1459" s="21" t="str">
        <f t="shared" si="219"/>
        <v/>
      </c>
      <c r="AB1459" s="38" t="str">
        <f t="shared" si="219"/>
        <v/>
      </c>
      <c r="AD1459" s="36" t="str">
        <f>IF($N1459="", "", IFERROR(INDEX(Campaigns!$D$11:$D$380, MATCH($N1459, Campaigns!$E$11:$E$380, 0)), ""))</f>
        <v/>
      </c>
      <c r="AE1459" s="38" t="str">
        <f>IF(COUNTIF($Q1459:$AB1459, "X")=0, "", IFERROR(INDEX('Intro &amp; Setup'!$T$17:$T$28, MATCH(INDEX($Q$10:$AB$10, $AC1459, MATCH("X", $Q1459:$AB1459, 0)), 'Intro &amp; Setup'!$AA$17:$AA$28, 0)), ""))</f>
        <v/>
      </c>
      <c r="AG1459" s="84" t="str">
        <f t="shared" si="214"/>
        <v/>
      </c>
      <c r="AI1459" s="36">
        <f t="shared" si="215"/>
        <v>0</v>
      </c>
      <c r="AK1459" s="36" t="str">
        <f t="shared" si="216"/>
        <v/>
      </c>
    </row>
    <row r="1460" spans="1:37" x14ac:dyDescent="0.25">
      <c r="A1460" s="34"/>
      <c r="B1460" s="55"/>
      <c r="C1460" s="56"/>
      <c r="D1460" s="56"/>
      <c r="E1460" s="56"/>
      <c r="F1460" s="56"/>
      <c r="G1460" s="57"/>
      <c r="H1460" s="57"/>
      <c r="I1460" s="58"/>
      <c r="J1460" s="34"/>
      <c r="L1460" s="36" t="str">
        <f>IF($B1460="", "", IFERROR(FIND(Campaigns!$Q$4, $B1460), ""))</f>
        <v/>
      </c>
      <c r="M1460" s="73" t="str">
        <f t="shared" si="211"/>
        <v/>
      </c>
      <c r="N1460" s="74" t="str">
        <f t="shared" si="212"/>
        <v/>
      </c>
      <c r="O1460" s="22" t="str">
        <f t="shared" si="213"/>
        <v/>
      </c>
      <c r="Q1460" s="20" t="str">
        <f t="shared" si="218"/>
        <v/>
      </c>
      <c r="R1460" s="21" t="str">
        <f t="shared" si="219"/>
        <v/>
      </c>
      <c r="S1460" s="21" t="str">
        <f t="shared" si="219"/>
        <v/>
      </c>
      <c r="T1460" s="21" t="str">
        <f t="shared" si="219"/>
        <v/>
      </c>
      <c r="U1460" s="21" t="str">
        <f t="shared" si="219"/>
        <v/>
      </c>
      <c r="V1460" s="21" t="str">
        <f t="shared" si="219"/>
        <v/>
      </c>
      <c r="W1460" s="21" t="str">
        <f t="shared" si="219"/>
        <v/>
      </c>
      <c r="X1460" s="21" t="str">
        <f t="shared" si="219"/>
        <v/>
      </c>
      <c r="Y1460" s="21" t="str">
        <f t="shared" si="219"/>
        <v/>
      </c>
      <c r="Z1460" s="21" t="str">
        <f t="shared" si="219"/>
        <v/>
      </c>
      <c r="AA1460" s="21" t="str">
        <f t="shared" si="219"/>
        <v/>
      </c>
      <c r="AB1460" s="38" t="str">
        <f t="shared" si="219"/>
        <v/>
      </c>
      <c r="AD1460" s="36" t="str">
        <f>IF($N1460="", "", IFERROR(INDEX(Campaigns!$D$11:$D$380, MATCH($N1460, Campaigns!$E$11:$E$380, 0)), ""))</f>
        <v/>
      </c>
      <c r="AE1460" s="38" t="str">
        <f>IF(COUNTIF($Q1460:$AB1460, "X")=0, "", IFERROR(INDEX('Intro &amp; Setup'!$T$17:$T$28, MATCH(INDEX($Q$10:$AB$10, $AC1460, MATCH("X", $Q1460:$AB1460, 0)), 'Intro &amp; Setup'!$AA$17:$AA$28, 0)), ""))</f>
        <v/>
      </c>
      <c r="AG1460" s="84" t="str">
        <f t="shared" si="214"/>
        <v/>
      </c>
      <c r="AI1460" s="36">
        <f t="shared" si="215"/>
        <v>0</v>
      </c>
      <c r="AK1460" s="36" t="str">
        <f t="shared" si="216"/>
        <v/>
      </c>
    </row>
    <row r="1461" spans="1:37" x14ac:dyDescent="0.25">
      <c r="A1461" s="34"/>
      <c r="B1461" s="55"/>
      <c r="C1461" s="56"/>
      <c r="D1461" s="56"/>
      <c r="E1461" s="56"/>
      <c r="F1461" s="56"/>
      <c r="G1461" s="57"/>
      <c r="H1461" s="57"/>
      <c r="I1461" s="58"/>
      <c r="J1461" s="34"/>
      <c r="L1461" s="36" t="str">
        <f>IF($B1461="", "", IFERROR(FIND(Campaigns!$Q$4, $B1461), ""))</f>
        <v/>
      </c>
      <c r="M1461" s="73" t="str">
        <f t="shared" si="211"/>
        <v/>
      </c>
      <c r="N1461" s="74" t="str">
        <f t="shared" si="212"/>
        <v/>
      </c>
      <c r="O1461" s="22" t="str">
        <f t="shared" si="213"/>
        <v/>
      </c>
      <c r="Q1461" s="20" t="str">
        <f t="shared" si="218"/>
        <v/>
      </c>
      <c r="R1461" s="21" t="str">
        <f t="shared" si="219"/>
        <v/>
      </c>
      <c r="S1461" s="21" t="str">
        <f t="shared" si="219"/>
        <v/>
      </c>
      <c r="T1461" s="21" t="str">
        <f t="shared" si="219"/>
        <v/>
      </c>
      <c r="U1461" s="21" t="str">
        <f t="shared" si="219"/>
        <v/>
      </c>
      <c r="V1461" s="21" t="str">
        <f t="shared" si="219"/>
        <v/>
      </c>
      <c r="W1461" s="21" t="str">
        <f t="shared" si="219"/>
        <v/>
      </c>
      <c r="X1461" s="21" t="str">
        <f t="shared" si="219"/>
        <v/>
      </c>
      <c r="Y1461" s="21" t="str">
        <f t="shared" si="219"/>
        <v/>
      </c>
      <c r="Z1461" s="21" t="str">
        <f t="shared" si="219"/>
        <v/>
      </c>
      <c r="AA1461" s="21" t="str">
        <f t="shared" si="219"/>
        <v/>
      </c>
      <c r="AB1461" s="38" t="str">
        <f t="shared" si="219"/>
        <v/>
      </c>
      <c r="AD1461" s="36" t="str">
        <f>IF($N1461="", "", IFERROR(INDEX(Campaigns!$D$11:$D$380, MATCH($N1461, Campaigns!$E$11:$E$380, 0)), ""))</f>
        <v/>
      </c>
      <c r="AE1461" s="38" t="str">
        <f>IF(COUNTIF($Q1461:$AB1461, "X")=0, "", IFERROR(INDEX('Intro &amp; Setup'!$T$17:$T$28, MATCH(INDEX($Q$10:$AB$10, $AC1461, MATCH("X", $Q1461:$AB1461, 0)), 'Intro &amp; Setup'!$AA$17:$AA$28, 0)), ""))</f>
        <v/>
      </c>
      <c r="AG1461" s="84" t="str">
        <f t="shared" si="214"/>
        <v/>
      </c>
      <c r="AI1461" s="36">
        <f t="shared" si="215"/>
        <v>0</v>
      </c>
      <c r="AK1461" s="36" t="str">
        <f t="shared" si="216"/>
        <v/>
      </c>
    </row>
    <row r="1462" spans="1:37" x14ac:dyDescent="0.25">
      <c r="A1462" s="34"/>
      <c r="B1462" s="55"/>
      <c r="C1462" s="56"/>
      <c r="D1462" s="56"/>
      <c r="E1462" s="56"/>
      <c r="F1462" s="56"/>
      <c r="G1462" s="57"/>
      <c r="H1462" s="57"/>
      <c r="I1462" s="58"/>
      <c r="J1462" s="34"/>
      <c r="L1462" s="36" t="str">
        <f>IF($B1462="", "", IFERROR(FIND(Campaigns!$Q$4, $B1462), ""))</f>
        <v/>
      </c>
      <c r="M1462" s="73" t="str">
        <f t="shared" si="211"/>
        <v/>
      </c>
      <c r="N1462" s="74" t="str">
        <f t="shared" si="212"/>
        <v/>
      </c>
      <c r="O1462" s="22" t="str">
        <f t="shared" si="213"/>
        <v/>
      </c>
      <c r="Q1462" s="20" t="str">
        <f t="shared" si="218"/>
        <v/>
      </c>
      <c r="R1462" s="21" t="str">
        <f t="shared" si="219"/>
        <v/>
      </c>
      <c r="S1462" s="21" t="str">
        <f t="shared" si="219"/>
        <v/>
      </c>
      <c r="T1462" s="21" t="str">
        <f t="shared" si="219"/>
        <v/>
      </c>
      <c r="U1462" s="21" t="str">
        <f t="shared" si="219"/>
        <v/>
      </c>
      <c r="V1462" s="21" t="str">
        <f t="shared" si="219"/>
        <v/>
      </c>
      <c r="W1462" s="21" t="str">
        <f t="shared" si="219"/>
        <v/>
      </c>
      <c r="X1462" s="21" t="str">
        <f t="shared" si="219"/>
        <v/>
      </c>
      <c r="Y1462" s="21" t="str">
        <f t="shared" si="219"/>
        <v/>
      </c>
      <c r="Z1462" s="21" t="str">
        <f t="shared" si="219"/>
        <v/>
      </c>
      <c r="AA1462" s="21" t="str">
        <f t="shared" si="219"/>
        <v/>
      </c>
      <c r="AB1462" s="38" t="str">
        <f t="shared" si="219"/>
        <v/>
      </c>
      <c r="AD1462" s="36" t="str">
        <f>IF($N1462="", "", IFERROR(INDEX(Campaigns!$D$11:$D$380, MATCH($N1462, Campaigns!$E$11:$E$380, 0)), ""))</f>
        <v/>
      </c>
      <c r="AE1462" s="38" t="str">
        <f>IF(COUNTIF($Q1462:$AB1462, "X")=0, "", IFERROR(INDEX('Intro &amp; Setup'!$T$17:$T$28, MATCH(INDEX($Q$10:$AB$10, $AC1462, MATCH("X", $Q1462:$AB1462, 0)), 'Intro &amp; Setup'!$AA$17:$AA$28, 0)), ""))</f>
        <v/>
      </c>
      <c r="AG1462" s="84" t="str">
        <f t="shared" si="214"/>
        <v/>
      </c>
      <c r="AI1462" s="36">
        <f t="shared" si="215"/>
        <v>0</v>
      </c>
      <c r="AK1462" s="36" t="str">
        <f t="shared" si="216"/>
        <v/>
      </c>
    </row>
    <row r="1463" spans="1:37" x14ac:dyDescent="0.25">
      <c r="A1463" s="34"/>
      <c r="B1463" s="55"/>
      <c r="C1463" s="56"/>
      <c r="D1463" s="56"/>
      <c r="E1463" s="56"/>
      <c r="F1463" s="56"/>
      <c r="G1463" s="57"/>
      <c r="H1463" s="57"/>
      <c r="I1463" s="58"/>
      <c r="J1463" s="34"/>
      <c r="L1463" s="36" t="str">
        <f>IF($B1463="", "", IFERROR(FIND(Campaigns!$Q$4, $B1463), ""))</f>
        <v/>
      </c>
      <c r="M1463" s="73" t="str">
        <f t="shared" si="211"/>
        <v/>
      </c>
      <c r="N1463" s="74" t="str">
        <f t="shared" si="212"/>
        <v/>
      </c>
      <c r="O1463" s="22" t="str">
        <f t="shared" si="213"/>
        <v/>
      </c>
      <c r="Q1463" s="20" t="str">
        <f t="shared" si="218"/>
        <v/>
      </c>
      <c r="R1463" s="21" t="str">
        <f t="shared" si="219"/>
        <v/>
      </c>
      <c r="S1463" s="21" t="str">
        <f t="shared" si="219"/>
        <v/>
      </c>
      <c r="T1463" s="21" t="str">
        <f t="shared" si="219"/>
        <v/>
      </c>
      <c r="U1463" s="21" t="str">
        <f t="shared" si="219"/>
        <v/>
      </c>
      <c r="V1463" s="21" t="str">
        <f t="shared" si="219"/>
        <v/>
      </c>
      <c r="W1463" s="21" t="str">
        <f t="shared" si="219"/>
        <v/>
      </c>
      <c r="X1463" s="21" t="str">
        <f t="shared" si="219"/>
        <v/>
      </c>
      <c r="Y1463" s="21" t="str">
        <f t="shared" si="219"/>
        <v/>
      </c>
      <c r="Z1463" s="21" t="str">
        <f t="shared" si="219"/>
        <v/>
      </c>
      <c r="AA1463" s="21" t="str">
        <f t="shared" si="219"/>
        <v/>
      </c>
      <c r="AB1463" s="38" t="str">
        <f t="shared" si="219"/>
        <v/>
      </c>
      <c r="AD1463" s="36" t="str">
        <f>IF($N1463="", "", IFERROR(INDEX(Campaigns!$D$11:$D$380, MATCH($N1463, Campaigns!$E$11:$E$380, 0)), ""))</f>
        <v/>
      </c>
      <c r="AE1463" s="38" t="str">
        <f>IF(COUNTIF($Q1463:$AB1463, "X")=0, "", IFERROR(INDEX('Intro &amp; Setup'!$T$17:$T$28, MATCH(INDEX($Q$10:$AB$10, $AC1463, MATCH("X", $Q1463:$AB1463, 0)), 'Intro &amp; Setup'!$AA$17:$AA$28, 0)), ""))</f>
        <v/>
      </c>
      <c r="AG1463" s="84" t="str">
        <f t="shared" si="214"/>
        <v/>
      </c>
      <c r="AI1463" s="36">
        <f t="shared" si="215"/>
        <v>0</v>
      </c>
      <c r="AK1463" s="36" t="str">
        <f t="shared" si="216"/>
        <v/>
      </c>
    </row>
    <row r="1464" spans="1:37" x14ac:dyDescent="0.25">
      <c r="A1464" s="34"/>
      <c r="B1464" s="55"/>
      <c r="C1464" s="56"/>
      <c r="D1464" s="56"/>
      <c r="E1464" s="56"/>
      <c r="F1464" s="56"/>
      <c r="G1464" s="57"/>
      <c r="H1464" s="57"/>
      <c r="I1464" s="58"/>
      <c r="J1464" s="34"/>
      <c r="L1464" s="36" t="str">
        <f>IF($B1464="", "", IFERROR(FIND(Campaigns!$Q$4, $B1464), ""))</f>
        <v/>
      </c>
      <c r="M1464" s="73" t="str">
        <f t="shared" si="211"/>
        <v/>
      </c>
      <c r="N1464" s="74" t="str">
        <f t="shared" si="212"/>
        <v/>
      </c>
      <c r="O1464" s="22" t="str">
        <f t="shared" si="213"/>
        <v/>
      </c>
      <c r="Q1464" s="20" t="str">
        <f t="shared" si="218"/>
        <v/>
      </c>
      <c r="R1464" s="21" t="str">
        <f t="shared" si="219"/>
        <v/>
      </c>
      <c r="S1464" s="21" t="str">
        <f t="shared" si="219"/>
        <v/>
      </c>
      <c r="T1464" s="21" t="str">
        <f t="shared" si="219"/>
        <v/>
      </c>
      <c r="U1464" s="21" t="str">
        <f t="shared" si="219"/>
        <v/>
      </c>
      <c r="V1464" s="21" t="str">
        <f t="shared" si="219"/>
        <v/>
      </c>
      <c r="W1464" s="21" t="str">
        <f t="shared" si="219"/>
        <v/>
      </c>
      <c r="X1464" s="21" t="str">
        <f t="shared" si="219"/>
        <v/>
      </c>
      <c r="Y1464" s="21" t="str">
        <f t="shared" si="219"/>
        <v/>
      </c>
      <c r="Z1464" s="21" t="str">
        <f t="shared" si="219"/>
        <v/>
      </c>
      <c r="AA1464" s="21" t="str">
        <f t="shared" si="219"/>
        <v/>
      </c>
      <c r="AB1464" s="38" t="str">
        <f t="shared" si="219"/>
        <v/>
      </c>
      <c r="AD1464" s="36" t="str">
        <f>IF($N1464="", "", IFERROR(INDEX(Campaigns!$D$11:$D$380, MATCH($N1464, Campaigns!$E$11:$E$380, 0)), ""))</f>
        <v/>
      </c>
      <c r="AE1464" s="38" t="str">
        <f>IF(COUNTIF($Q1464:$AB1464, "X")=0, "", IFERROR(INDEX('Intro &amp; Setup'!$T$17:$T$28, MATCH(INDEX($Q$10:$AB$10, $AC1464, MATCH("X", $Q1464:$AB1464, 0)), 'Intro &amp; Setup'!$AA$17:$AA$28, 0)), ""))</f>
        <v/>
      </c>
      <c r="AG1464" s="84" t="str">
        <f t="shared" si="214"/>
        <v/>
      </c>
      <c r="AI1464" s="36">
        <f t="shared" si="215"/>
        <v>0</v>
      </c>
      <c r="AK1464" s="36" t="str">
        <f t="shared" si="216"/>
        <v/>
      </c>
    </row>
    <row r="1465" spans="1:37" x14ac:dyDescent="0.25">
      <c r="A1465" s="34"/>
      <c r="B1465" s="55"/>
      <c r="C1465" s="56"/>
      <c r="D1465" s="56"/>
      <c r="E1465" s="56"/>
      <c r="F1465" s="56"/>
      <c r="G1465" s="57"/>
      <c r="H1465" s="57"/>
      <c r="I1465" s="58"/>
      <c r="J1465" s="34"/>
      <c r="L1465" s="36" t="str">
        <f>IF($B1465="", "", IFERROR(FIND(Campaigns!$Q$4, $B1465), ""))</f>
        <v/>
      </c>
      <c r="M1465" s="73" t="str">
        <f t="shared" si="211"/>
        <v/>
      </c>
      <c r="N1465" s="74" t="str">
        <f t="shared" si="212"/>
        <v/>
      </c>
      <c r="O1465" s="22" t="str">
        <f t="shared" si="213"/>
        <v/>
      </c>
      <c r="Q1465" s="20" t="str">
        <f t="shared" si="218"/>
        <v/>
      </c>
      <c r="R1465" s="21" t="str">
        <f t="shared" si="219"/>
        <v/>
      </c>
      <c r="S1465" s="21" t="str">
        <f t="shared" si="219"/>
        <v/>
      </c>
      <c r="T1465" s="21" t="str">
        <f t="shared" si="219"/>
        <v/>
      </c>
      <c r="U1465" s="21" t="str">
        <f t="shared" si="219"/>
        <v/>
      </c>
      <c r="V1465" s="21" t="str">
        <f t="shared" si="219"/>
        <v/>
      </c>
      <c r="W1465" s="21" t="str">
        <f t="shared" si="219"/>
        <v/>
      </c>
      <c r="X1465" s="21" t="str">
        <f t="shared" si="219"/>
        <v/>
      </c>
      <c r="Y1465" s="21" t="str">
        <f t="shared" si="219"/>
        <v/>
      </c>
      <c r="Z1465" s="21" t="str">
        <f t="shared" si="219"/>
        <v/>
      </c>
      <c r="AA1465" s="21" t="str">
        <f t="shared" si="219"/>
        <v/>
      </c>
      <c r="AB1465" s="38" t="str">
        <f t="shared" si="219"/>
        <v/>
      </c>
      <c r="AD1465" s="36" t="str">
        <f>IF($N1465="", "", IFERROR(INDEX(Campaigns!$D$11:$D$380, MATCH($N1465, Campaigns!$E$11:$E$380, 0)), ""))</f>
        <v/>
      </c>
      <c r="AE1465" s="38" t="str">
        <f>IF(COUNTIF($Q1465:$AB1465, "X")=0, "", IFERROR(INDEX('Intro &amp; Setup'!$T$17:$T$28, MATCH(INDEX($Q$10:$AB$10, $AC1465, MATCH("X", $Q1465:$AB1465, 0)), 'Intro &amp; Setup'!$AA$17:$AA$28, 0)), ""))</f>
        <v/>
      </c>
      <c r="AG1465" s="84" t="str">
        <f t="shared" si="214"/>
        <v/>
      </c>
      <c r="AI1465" s="36">
        <f t="shared" si="215"/>
        <v>0</v>
      </c>
      <c r="AK1465" s="36" t="str">
        <f t="shared" si="216"/>
        <v/>
      </c>
    </row>
    <row r="1466" spans="1:37" x14ac:dyDescent="0.25">
      <c r="A1466" s="34"/>
      <c r="B1466" s="55"/>
      <c r="C1466" s="56"/>
      <c r="D1466" s="56"/>
      <c r="E1466" s="56"/>
      <c r="F1466" s="56"/>
      <c r="G1466" s="57"/>
      <c r="H1466" s="57"/>
      <c r="I1466" s="58"/>
      <c r="J1466" s="34"/>
      <c r="L1466" s="36" t="str">
        <f>IF($B1466="", "", IFERROR(FIND(Campaigns!$Q$4, $B1466), ""))</f>
        <v/>
      </c>
      <c r="M1466" s="73" t="str">
        <f t="shared" si="211"/>
        <v/>
      </c>
      <c r="N1466" s="74" t="str">
        <f t="shared" si="212"/>
        <v/>
      </c>
      <c r="O1466" s="22" t="str">
        <f t="shared" si="213"/>
        <v/>
      </c>
      <c r="Q1466" s="20" t="str">
        <f t="shared" si="218"/>
        <v/>
      </c>
      <c r="R1466" s="21" t="str">
        <f t="shared" si="219"/>
        <v/>
      </c>
      <c r="S1466" s="21" t="str">
        <f t="shared" si="219"/>
        <v/>
      </c>
      <c r="T1466" s="21" t="str">
        <f t="shared" si="219"/>
        <v/>
      </c>
      <c r="U1466" s="21" t="str">
        <f t="shared" si="219"/>
        <v/>
      </c>
      <c r="V1466" s="21" t="str">
        <f t="shared" si="219"/>
        <v/>
      </c>
      <c r="W1466" s="21" t="str">
        <f t="shared" si="219"/>
        <v/>
      </c>
      <c r="X1466" s="21" t="str">
        <f t="shared" si="219"/>
        <v/>
      </c>
      <c r="Y1466" s="21" t="str">
        <f t="shared" si="219"/>
        <v/>
      </c>
      <c r="Z1466" s="21" t="str">
        <f t="shared" si="219"/>
        <v/>
      </c>
      <c r="AA1466" s="21" t="str">
        <f t="shared" si="219"/>
        <v/>
      </c>
      <c r="AB1466" s="38" t="str">
        <f t="shared" si="219"/>
        <v/>
      </c>
      <c r="AD1466" s="36" t="str">
        <f>IF($N1466="", "", IFERROR(INDEX(Campaigns!$D$11:$D$380, MATCH($N1466, Campaigns!$E$11:$E$380, 0)), ""))</f>
        <v/>
      </c>
      <c r="AE1466" s="38" t="str">
        <f>IF(COUNTIF($Q1466:$AB1466, "X")=0, "", IFERROR(INDEX('Intro &amp; Setup'!$T$17:$T$28, MATCH(INDEX($Q$10:$AB$10, $AC1466, MATCH("X", $Q1466:$AB1466, 0)), 'Intro &amp; Setup'!$AA$17:$AA$28, 0)), ""))</f>
        <v/>
      </c>
      <c r="AG1466" s="84" t="str">
        <f t="shared" si="214"/>
        <v/>
      </c>
      <c r="AI1466" s="36">
        <f t="shared" si="215"/>
        <v>0</v>
      </c>
      <c r="AK1466" s="36" t="str">
        <f t="shared" si="216"/>
        <v/>
      </c>
    </row>
    <row r="1467" spans="1:37" x14ac:dyDescent="0.25">
      <c r="A1467" s="34"/>
      <c r="B1467" s="55"/>
      <c r="C1467" s="56"/>
      <c r="D1467" s="56"/>
      <c r="E1467" s="56"/>
      <c r="F1467" s="56"/>
      <c r="G1467" s="57"/>
      <c r="H1467" s="57"/>
      <c r="I1467" s="58"/>
      <c r="J1467" s="34"/>
      <c r="L1467" s="36" t="str">
        <f>IF($B1467="", "", IFERROR(FIND(Campaigns!$Q$4, $B1467), ""))</f>
        <v/>
      </c>
      <c r="M1467" s="73" t="str">
        <f t="shared" si="211"/>
        <v/>
      </c>
      <c r="N1467" s="74" t="str">
        <f t="shared" si="212"/>
        <v/>
      </c>
      <c r="O1467" s="22" t="str">
        <f t="shared" si="213"/>
        <v/>
      </c>
      <c r="Q1467" s="20" t="str">
        <f t="shared" si="218"/>
        <v/>
      </c>
      <c r="R1467" s="21" t="str">
        <f t="shared" si="219"/>
        <v/>
      </c>
      <c r="S1467" s="21" t="str">
        <f t="shared" si="219"/>
        <v/>
      </c>
      <c r="T1467" s="21" t="str">
        <f t="shared" si="219"/>
        <v/>
      </c>
      <c r="U1467" s="21" t="str">
        <f t="shared" si="219"/>
        <v/>
      </c>
      <c r="V1467" s="21" t="str">
        <f t="shared" si="219"/>
        <v/>
      </c>
      <c r="W1467" s="21" t="str">
        <f t="shared" si="219"/>
        <v/>
      </c>
      <c r="X1467" s="21" t="str">
        <f t="shared" si="219"/>
        <v/>
      </c>
      <c r="Y1467" s="21" t="str">
        <f t="shared" si="219"/>
        <v/>
      </c>
      <c r="Z1467" s="21" t="str">
        <f t="shared" si="219"/>
        <v/>
      </c>
      <c r="AA1467" s="21" t="str">
        <f t="shared" si="219"/>
        <v/>
      </c>
      <c r="AB1467" s="38" t="str">
        <f t="shared" si="219"/>
        <v/>
      </c>
      <c r="AD1467" s="36" t="str">
        <f>IF($N1467="", "", IFERROR(INDEX(Campaigns!$D$11:$D$380, MATCH($N1467, Campaigns!$E$11:$E$380, 0)), ""))</f>
        <v/>
      </c>
      <c r="AE1467" s="38" t="str">
        <f>IF(COUNTIF($Q1467:$AB1467, "X")=0, "", IFERROR(INDEX('Intro &amp; Setup'!$T$17:$T$28, MATCH(INDEX($Q$10:$AB$10, $AC1467, MATCH("X", $Q1467:$AB1467, 0)), 'Intro &amp; Setup'!$AA$17:$AA$28, 0)), ""))</f>
        <v/>
      </c>
      <c r="AG1467" s="84" t="str">
        <f t="shared" si="214"/>
        <v/>
      </c>
      <c r="AI1467" s="36">
        <f t="shared" si="215"/>
        <v>0</v>
      </c>
      <c r="AK1467" s="36" t="str">
        <f t="shared" si="216"/>
        <v/>
      </c>
    </row>
    <row r="1468" spans="1:37" x14ac:dyDescent="0.25">
      <c r="A1468" s="34"/>
      <c r="B1468" s="55"/>
      <c r="C1468" s="56"/>
      <c r="D1468" s="56"/>
      <c r="E1468" s="56"/>
      <c r="F1468" s="56"/>
      <c r="G1468" s="57"/>
      <c r="H1468" s="57"/>
      <c r="I1468" s="58"/>
      <c r="J1468" s="34"/>
      <c r="L1468" s="36" t="str">
        <f>IF($B1468="", "", IFERROR(FIND(Campaigns!$Q$4, $B1468), ""))</f>
        <v/>
      </c>
      <c r="M1468" s="73" t="str">
        <f t="shared" si="211"/>
        <v/>
      </c>
      <c r="N1468" s="74" t="str">
        <f t="shared" si="212"/>
        <v/>
      </c>
      <c r="O1468" s="22" t="str">
        <f t="shared" si="213"/>
        <v/>
      </c>
      <c r="Q1468" s="20" t="str">
        <f t="shared" si="218"/>
        <v/>
      </c>
      <c r="R1468" s="21" t="str">
        <f t="shared" si="219"/>
        <v/>
      </c>
      <c r="S1468" s="21" t="str">
        <f t="shared" si="219"/>
        <v/>
      </c>
      <c r="T1468" s="21" t="str">
        <f t="shared" si="219"/>
        <v/>
      </c>
      <c r="U1468" s="21" t="str">
        <f t="shared" si="219"/>
        <v/>
      </c>
      <c r="V1468" s="21" t="str">
        <f t="shared" si="219"/>
        <v/>
      </c>
      <c r="W1468" s="21" t="str">
        <f t="shared" si="219"/>
        <v/>
      </c>
      <c r="X1468" s="21" t="str">
        <f t="shared" si="219"/>
        <v/>
      </c>
      <c r="Y1468" s="21" t="str">
        <f t="shared" si="219"/>
        <v/>
      </c>
      <c r="Z1468" s="21" t="str">
        <f t="shared" si="219"/>
        <v/>
      </c>
      <c r="AA1468" s="21" t="str">
        <f t="shared" si="219"/>
        <v/>
      </c>
      <c r="AB1468" s="38" t="str">
        <f t="shared" si="219"/>
        <v/>
      </c>
      <c r="AD1468" s="36" t="str">
        <f>IF($N1468="", "", IFERROR(INDEX(Campaigns!$D$11:$D$380, MATCH($N1468, Campaigns!$E$11:$E$380, 0)), ""))</f>
        <v/>
      </c>
      <c r="AE1468" s="38" t="str">
        <f>IF(COUNTIF($Q1468:$AB1468, "X")=0, "", IFERROR(INDEX('Intro &amp; Setup'!$T$17:$T$28, MATCH(INDEX($Q$10:$AB$10, $AC1468, MATCH("X", $Q1468:$AB1468, 0)), 'Intro &amp; Setup'!$AA$17:$AA$28, 0)), ""))</f>
        <v/>
      </c>
      <c r="AG1468" s="84" t="str">
        <f t="shared" si="214"/>
        <v/>
      </c>
      <c r="AI1468" s="36">
        <f t="shared" si="215"/>
        <v>0</v>
      </c>
      <c r="AK1468" s="36" t="str">
        <f t="shared" si="216"/>
        <v/>
      </c>
    </row>
    <row r="1469" spans="1:37" x14ac:dyDescent="0.25">
      <c r="A1469" s="34"/>
      <c r="B1469" s="55"/>
      <c r="C1469" s="56"/>
      <c r="D1469" s="56"/>
      <c r="E1469" s="56"/>
      <c r="F1469" s="56"/>
      <c r="G1469" s="57"/>
      <c r="H1469" s="57"/>
      <c r="I1469" s="58"/>
      <c r="J1469" s="34"/>
      <c r="L1469" s="36" t="str">
        <f>IF($B1469="", "", IFERROR(FIND(Campaigns!$Q$4, $B1469), ""))</f>
        <v/>
      </c>
      <c r="M1469" s="73" t="str">
        <f t="shared" si="211"/>
        <v/>
      </c>
      <c r="N1469" s="74" t="str">
        <f t="shared" si="212"/>
        <v/>
      </c>
      <c r="O1469" s="22" t="str">
        <f t="shared" si="213"/>
        <v/>
      </c>
      <c r="Q1469" s="20" t="str">
        <f t="shared" si="218"/>
        <v/>
      </c>
      <c r="R1469" s="21" t="str">
        <f t="shared" si="219"/>
        <v/>
      </c>
      <c r="S1469" s="21" t="str">
        <f t="shared" si="219"/>
        <v/>
      </c>
      <c r="T1469" s="21" t="str">
        <f t="shared" si="219"/>
        <v/>
      </c>
      <c r="U1469" s="21" t="str">
        <f t="shared" si="219"/>
        <v/>
      </c>
      <c r="V1469" s="21" t="str">
        <f t="shared" si="219"/>
        <v/>
      </c>
      <c r="W1469" s="21" t="str">
        <f t="shared" si="219"/>
        <v/>
      </c>
      <c r="X1469" s="21" t="str">
        <f t="shared" ref="R1469:AB1492" si="220">IFERROR(IF(X$10="", "", IF(LEFT($O1469, X$8)=X$10, "X", "")), "")</f>
        <v/>
      </c>
      <c r="Y1469" s="21" t="str">
        <f t="shared" si="220"/>
        <v/>
      </c>
      <c r="Z1469" s="21" t="str">
        <f t="shared" si="220"/>
        <v/>
      </c>
      <c r="AA1469" s="21" t="str">
        <f t="shared" si="220"/>
        <v/>
      </c>
      <c r="AB1469" s="38" t="str">
        <f t="shared" si="220"/>
        <v/>
      </c>
      <c r="AD1469" s="36" t="str">
        <f>IF($N1469="", "", IFERROR(INDEX(Campaigns!$D$11:$D$380, MATCH($N1469, Campaigns!$E$11:$E$380, 0)), ""))</f>
        <v/>
      </c>
      <c r="AE1469" s="38" t="str">
        <f>IF(COUNTIF($Q1469:$AB1469, "X")=0, "", IFERROR(INDEX('Intro &amp; Setup'!$T$17:$T$28, MATCH(INDEX($Q$10:$AB$10, $AC1469, MATCH("X", $Q1469:$AB1469, 0)), 'Intro &amp; Setup'!$AA$17:$AA$28, 0)), ""))</f>
        <v/>
      </c>
      <c r="AG1469" s="84" t="str">
        <f t="shared" si="214"/>
        <v/>
      </c>
      <c r="AI1469" s="36">
        <f t="shared" si="215"/>
        <v>0</v>
      </c>
      <c r="AK1469" s="36" t="str">
        <f t="shared" si="216"/>
        <v/>
      </c>
    </row>
    <row r="1470" spans="1:37" x14ac:dyDescent="0.25">
      <c r="A1470" s="34"/>
      <c r="B1470" s="55"/>
      <c r="C1470" s="56"/>
      <c r="D1470" s="56"/>
      <c r="E1470" s="56"/>
      <c r="F1470" s="56"/>
      <c r="G1470" s="57"/>
      <c r="H1470" s="57"/>
      <c r="I1470" s="58"/>
      <c r="J1470" s="34"/>
      <c r="L1470" s="36" t="str">
        <f>IF($B1470="", "", IFERROR(FIND(Campaigns!$Q$4, $B1470), ""))</f>
        <v/>
      </c>
      <c r="M1470" s="73" t="str">
        <f t="shared" si="211"/>
        <v/>
      </c>
      <c r="N1470" s="74" t="str">
        <f t="shared" si="212"/>
        <v/>
      </c>
      <c r="O1470" s="22" t="str">
        <f t="shared" si="213"/>
        <v/>
      </c>
      <c r="Q1470" s="20" t="str">
        <f t="shared" si="218"/>
        <v/>
      </c>
      <c r="R1470" s="21" t="str">
        <f t="shared" si="220"/>
        <v/>
      </c>
      <c r="S1470" s="21" t="str">
        <f t="shared" si="220"/>
        <v/>
      </c>
      <c r="T1470" s="21" t="str">
        <f t="shared" si="220"/>
        <v/>
      </c>
      <c r="U1470" s="21" t="str">
        <f t="shared" si="220"/>
        <v/>
      </c>
      <c r="V1470" s="21" t="str">
        <f t="shared" si="220"/>
        <v/>
      </c>
      <c r="W1470" s="21" t="str">
        <f t="shared" si="220"/>
        <v/>
      </c>
      <c r="X1470" s="21" t="str">
        <f t="shared" si="220"/>
        <v/>
      </c>
      <c r="Y1470" s="21" t="str">
        <f t="shared" si="220"/>
        <v/>
      </c>
      <c r="Z1470" s="21" t="str">
        <f t="shared" si="220"/>
        <v/>
      </c>
      <c r="AA1470" s="21" t="str">
        <f t="shared" si="220"/>
        <v/>
      </c>
      <c r="AB1470" s="38" t="str">
        <f t="shared" si="220"/>
        <v/>
      </c>
      <c r="AD1470" s="36" t="str">
        <f>IF($N1470="", "", IFERROR(INDEX(Campaigns!$D$11:$D$380, MATCH($N1470, Campaigns!$E$11:$E$380, 0)), ""))</f>
        <v/>
      </c>
      <c r="AE1470" s="38" t="str">
        <f>IF(COUNTIF($Q1470:$AB1470, "X")=0, "", IFERROR(INDEX('Intro &amp; Setup'!$T$17:$T$28, MATCH(INDEX($Q$10:$AB$10, $AC1470, MATCH("X", $Q1470:$AB1470, 0)), 'Intro &amp; Setup'!$AA$17:$AA$28, 0)), ""))</f>
        <v/>
      </c>
      <c r="AG1470" s="84" t="str">
        <f t="shared" si="214"/>
        <v/>
      </c>
      <c r="AI1470" s="36">
        <f t="shared" si="215"/>
        <v>0</v>
      </c>
      <c r="AK1470" s="36" t="str">
        <f t="shared" si="216"/>
        <v/>
      </c>
    </row>
    <row r="1471" spans="1:37" x14ac:dyDescent="0.25">
      <c r="A1471" s="34"/>
      <c r="B1471" s="55"/>
      <c r="C1471" s="56"/>
      <c r="D1471" s="56"/>
      <c r="E1471" s="56"/>
      <c r="F1471" s="56"/>
      <c r="G1471" s="57"/>
      <c r="H1471" s="57"/>
      <c r="I1471" s="58"/>
      <c r="J1471" s="34"/>
      <c r="L1471" s="36" t="str">
        <f>IF($B1471="", "", IFERROR(FIND(Campaigns!$Q$4, $B1471), ""))</f>
        <v/>
      </c>
      <c r="M1471" s="73" t="str">
        <f t="shared" si="211"/>
        <v/>
      </c>
      <c r="N1471" s="74" t="str">
        <f t="shared" si="212"/>
        <v/>
      </c>
      <c r="O1471" s="22" t="str">
        <f t="shared" si="213"/>
        <v/>
      </c>
      <c r="Q1471" s="20" t="str">
        <f t="shared" si="218"/>
        <v/>
      </c>
      <c r="R1471" s="21" t="str">
        <f t="shared" si="220"/>
        <v/>
      </c>
      <c r="S1471" s="21" t="str">
        <f t="shared" si="220"/>
        <v/>
      </c>
      <c r="T1471" s="21" t="str">
        <f t="shared" si="220"/>
        <v/>
      </c>
      <c r="U1471" s="21" t="str">
        <f t="shared" si="220"/>
        <v/>
      </c>
      <c r="V1471" s="21" t="str">
        <f t="shared" si="220"/>
        <v/>
      </c>
      <c r="W1471" s="21" t="str">
        <f t="shared" si="220"/>
        <v/>
      </c>
      <c r="X1471" s="21" t="str">
        <f t="shared" si="220"/>
        <v/>
      </c>
      <c r="Y1471" s="21" t="str">
        <f t="shared" si="220"/>
        <v/>
      </c>
      <c r="Z1471" s="21" t="str">
        <f t="shared" si="220"/>
        <v/>
      </c>
      <c r="AA1471" s="21" t="str">
        <f t="shared" si="220"/>
        <v/>
      </c>
      <c r="AB1471" s="38" t="str">
        <f t="shared" si="220"/>
        <v/>
      </c>
      <c r="AD1471" s="36" t="str">
        <f>IF($N1471="", "", IFERROR(INDEX(Campaigns!$D$11:$D$380, MATCH($N1471, Campaigns!$E$11:$E$380, 0)), ""))</f>
        <v/>
      </c>
      <c r="AE1471" s="38" t="str">
        <f>IF(COUNTIF($Q1471:$AB1471, "X")=0, "", IFERROR(INDEX('Intro &amp; Setup'!$T$17:$T$28, MATCH(INDEX($Q$10:$AB$10, $AC1471, MATCH("X", $Q1471:$AB1471, 0)), 'Intro &amp; Setup'!$AA$17:$AA$28, 0)), ""))</f>
        <v/>
      </c>
      <c r="AG1471" s="84" t="str">
        <f t="shared" si="214"/>
        <v/>
      </c>
      <c r="AI1471" s="36">
        <f t="shared" si="215"/>
        <v>0</v>
      </c>
      <c r="AK1471" s="36" t="str">
        <f t="shared" si="216"/>
        <v/>
      </c>
    </row>
    <row r="1472" spans="1:37" x14ac:dyDescent="0.25">
      <c r="A1472" s="34"/>
      <c r="B1472" s="55"/>
      <c r="C1472" s="56"/>
      <c r="D1472" s="56"/>
      <c r="E1472" s="56"/>
      <c r="F1472" s="56"/>
      <c r="G1472" s="57"/>
      <c r="H1472" s="57"/>
      <c r="I1472" s="58"/>
      <c r="J1472" s="34"/>
      <c r="L1472" s="36" t="str">
        <f>IF($B1472="", "", IFERROR(FIND(Campaigns!$Q$4, $B1472), ""))</f>
        <v/>
      </c>
      <c r="M1472" s="73" t="str">
        <f t="shared" si="211"/>
        <v/>
      </c>
      <c r="N1472" s="74" t="str">
        <f t="shared" si="212"/>
        <v/>
      </c>
      <c r="O1472" s="22" t="str">
        <f t="shared" si="213"/>
        <v/>
      </c>
      <c r="Q1472" s="20" t="str">
        <f t="shared" si="218"/>
        <v/>
      </c>
      <c r="R1472" s="21" t="str">
        <f t="shared" si="220"/>
        <v/>
      </c>
      <c r="S1472" s="21" t="str">
        <f t="shared" si="220"/>
        <v/>
      </c>
      <c r="T1472" s="21" t="str">
        <f t="shared" si="220"/>
        <v/>
      </c>
      <c r="U1472" s="21" t="str">
        <f t="shared" si="220"/>
        <v/>
      </c>
      <c r="V1472" s="21" t="str">
        <f t="shared" si="220"/>
        <v/>
      </c>
      <c r="W1472" s="21" t="str">
        <f t="shared" si="220"/>
        <v/>
      </c>
      <c r="X1472" s="21" t="str">
        <f t="shared" si="220"/>
        <v/>
      </c>
      <c r="Y1472" s="21" t="str">
        <f t="shared" si="220"/>
        <v/>
      </c>
      <c r="Z1472" s="21" t="str">
        <f t="shared" si="220"/>
        <v/>
      </c>
      <c r="AA1472" s="21" t="str">
        <f t="shared" si="220"/>
        <v/>
      </c>
      <c r="AB1472" s="38" t="str">
        <f t="shared" si="220"/>
        <v/>
      </c>
      <c r="AD1472" s="36" t="str">
        <f>IF($N1472="", "", IFERROR(INDEX(Campaigns!$D$11:$D$380, MATCH($N1472, Campaigns!$E$11:$E$380, 0)), ""))</f>
        <v/>
      </c>
      <c r="AE1472" s="38" t="str">
        <f>IF(COUNTIF($Q1472:$AB1472, "X")=0, "", IFERROR(INDEX('Intro &amp; Setup'!$T$17:$T$28, MATCH(INDEX($Q$10:$AB$10, $AC1472, MATCH("X", $Q1472:$AB1472, 0)), 'Intro &amp; Setup'!$AA$17:$AA$28, 0)), ""))</f>
        <v/>
      </c>
      <c r="AG1472" s="84" t="str">
        <f t="shared" si="214"/>
        <v/>
      </c>
      <c r="AI1472" s="36">
        <f t="shared" si="215"/>
        <v>0</v>
      </c>
      <c r="AK1472" s="36" t="str">
        <f t="shared" si="216"/>
        <v/>
      </c>
    </row>
    <row r="1473" spans="1:37" x14ac:dyDescent="0.25">
      <c r="A1473" s="34"/>
      <c r="B1473" s="55"/>
      <c r="C1473" s="56"/>
      <c r="D1473" s="56"/>
      <c r="E1473" s="56"/>
      <c r="F1473" s="56"/>
      <c r="G1473" s="57"/>
      <c r="H1473" s="57"/>
      <c r="I1473" s="58"/>
      <c r="J1473" s="34"/>
      <c r="L1473" s="36" t="str">
        <f>IF($B1473="", "", IFERROR(FIND(Campaigns!$Q$4, $B1473), ""))</f>
        <v/>
      </c>
      <c r="M1473" s="73" t="str">
        <f t="shared" si="211"/>
        <v/>
      </c>
      <c r="N1473" s="74" t="str">
        <f t="shared" si="212"/>
        <v/>
      </c>
      <c r="O1473" s="22" t="str">
        <f t="shared" si="213"/>
        <v/>
      </c>
      <c r="Q1473" s="20" t="str">
        <f t="shared" si="218"/>
        <v/>
      </c>
      <c r="R1473" s="21" t="str">
        <f t="shared" si="220"/>
        <v/>
      </c>
      <c r="S1473" s="21" t="str">
        <f t="shared" si="220"/>
        <v/>
      </c>
      <c r="T1473" s="21" t="str">
        <f t="shared" si="220"/>
        <v/>
      </c>
      <c r="U1473" s="21" t="str">
        <f t="shared" si="220"/>
        <v/>
      </c>
      <c r="V1473" s="21" t="str">
        <f t="shared" si="220"/>
        <v/>
      </c>
      <c r="W1473" s="21" t="str">
        <f t="shared" si="220"/>
        <v/>
      </c>
      <c r="X1473" s="21" t="str">
        <f t="shared" si="220"/>
        <v/>
      </c>
      <c r="Y1473" s="21" t="str">
        <f t="shared" si="220"/>
        <v/>
      </c>
      <c r="Z1473" s="21" t="str">
        <f t="shared" si="220"/>
        <v/>
      </c>
      <c r="AA1473" s="21" t="str">
        <f t="shared" si="220"/>
        <v/>
      </c>
      <c r="AB1473" s="38" t="str">
        <f t="shared" si="220"/>
        <v/>
      </c>
      <c r="AD1473" s="36" t="str">
        <f>IF($N1473="", "", IFERROR(INDEX(Campaigns!$D$11:$D$380, MATCH($N1473, Campaigns!$E$11:$E$380, 0)), ""))</f>
        <v/>
      </c>
      <c r="AE1473" s="38" t="str">
        <f>IF(COUNTIF($Q1473:$AB1473, "X")=0, "", IFERROR(INDEX('Intro &amp; Setup'!$T$17:$T$28, MATCH(INDEX($Q$10:$AB$10, $AC1473, MATCH("X", $Q1473:$AB1473, 0)), 'Intro &amp; Setup'!$AA$17:$AA$28, 0)), ""))</f>
        <v/>
      </c>
      <c r="AG1473" s="84" t="str">
        <f t="shared" si="214"/>
        <v/>
      </c>
      <c r="AI1473" s="36">
        <f t="shared" si="215"/>
        <v>0</v>
      </c>
      <c r="AK1473" s="36" t="str">
        <f t="shared" si="216"/>
        <v/>
      </c>
    </row>
    <row r="1474" spans="1:37" x14ac:dyDescent="0.25">
      <c r="A1474" s="34"/>
      <c r="B1474" s="55"/>
      <c r="C1474" s="56"/>
      <c r="D1474" s="56"/>
      <c r="E1474" s="56"/>
      <c r="F1474" s="56"/>
      <c r="G1474" s="57"/>
      <c r="H1474" s="57"/>
      <c r="I1474" s="58"/>
      <c r="J1474" s="34"/>
      <c r="L1474" s="36" t="str">
        <f>IF($B1474="", "", IFERROR(FIND(Campaigns!$Q$4, $B1474), ""))</f>
        <v/>
      </c>
      <c r="M1474" s="73" t="str">
        <f t="shared" si="211"/>
        <v/>
      </c>
      <c r="N1474" s="74" t="str">
        <f t="shared" si="212"/>
        <v/>
      </c>
      <c r="O1474" s="22" t="str">
        <f t="shared" si="213"/>
        <v/>
      </c>
      <c r="Q1474" s="20" t="str">
        <f t="shared" si="218"/>
        <v/>
      </c>
      <c r="R1474" s="21" t="str">
        <f t="shared" si="220"/>
        <v/>
      </c>
      <c r="S1474" s="21" t="str">
        <f t="shared" si="220"/>
        <v/>
      </c>
      <c r="T1474" s="21" t="str">
        <f t="shared" si="220"/>
        <v/>
      </c>
      <c r="U1474" s="21" t="str">
        <f t="shared" si="220"/>
        <v/>
      </c>
      <c r="V1474" s="21" t="str">
        <f t="shared" si="220"/>
        <v/>
      </c>
      <c r="W1474" s="21" t="str">
        <f t="shared" si="220"/>
        <v/>
      </c>
      <c r="X1474" s="21" t="str">
        <f t="shared" si="220"/>
        <v/>
      </c>
      <c r="Y1474" s="21" t="str">
        <f t="shared" si="220"/>
        <v/>
      </c>
      <c r="Z1474" s="21" t="str">
        <f t="shared" si="220"/>
        <v/>
      </c>
      <c r="AA1474" s="21" t="str">
        <f t="shared" si="220"/>
        <v/>
      </c>
      <c r="AB1474" s="38" t="str">
        <f t="shared" si="220"/>
        <v/>
      </c>
      <c r="AD1474" s="36" t="str">
        <f>IF($N1474="", "", IFERROR(INDEX(Campaigns!$D$11:$D$380, MATCH($N1474, Campaigns!$E$11:$E$380, 0)), ""))</f>
        <v/>
      </c>
      <c r="AE1474" s="38" t="str">
        <f>IF(COUNTIF($Q1474:$AB1474, "X")=0, "", IFERROR(INDEX('Intro &amp; Setup'!$T$17:$T$28, MATCH(INDEX($Q$10:$AB$10, $AC1474, MATCH("X", $Q1474:$AB1474, 0)), 'Intro &amp; Setup'!$AA$17:$AA$28, 0)), ""))</f>
        <v/>
      </c>
      <c r="AG1474" s="84" t="str">
        <f t="shared" si="214"/>
        <v/>
      </c>
      <c r="AI1474" s="36">
        <f t="shared" si="215"/>
        <v>0</v>
      </c>
      <c r="AK1474" s="36" t="str">
        <f t="shared" si="216"/>
        <v/>
      </c>
    </row>
    <row r="1475" spans="1:37" x14ac:dyDescent="0.25">
      <c r="A1475" s="34"/>
      <c r="B1475" s="55"/>
      <c r="C1475" s="56"/>
      <c r="D1475" s="56"/>
      <c r="E1475" s="56"/>
      <c r="F1475" s="56"/>
      <c r="G1475" s="57"/>
      <c r="H1475" s="57"/>
      <c r="I1475" s="58"/>
      <c r="J1475" s="34"/>
      <c r="L1475" s="36" t="str">
        <f>IF($B1475="", "", IFERROR(FIND(Campaigns!$Q$4, $B1475), ""))</f>
        <v/>
      </c>
      <c r="M1475" s="73" t="str">
        <f t="shared" si="211"/>
        <v/>
      </c>
      <c r="N1475" s="74" t="str">
        <f t="shared" si="212"/>
        <v/>
      </c>
      <c r="O1475" s="22" t="str">
        <f t="shared" si="213"/>
        <v/>
      </c>
      <c r="Q1475" s="20" t="str">
        <f t="shared" si="218"/>
        <v/>
      </c>
      <c r="R1475" s="21" t="str">
        <f t="shared" si="220"/>
        <v/>
      </c>
      <c r="S1475" s="21" t="str">
        <f t="shared" si="220"/>
        <v/>
      </c>
      <c r="T1475" s="21" t="str">
        <f t="shared" si="220"/>
        <v/>
      </c>
      <c r="U1475" s="21" t="str">
        <f t="shared" si="220"/>
        <v/>
      </c>
      <c r="V1475" s="21" t="str">
        <f t="shared" si="220"/>
        <v/>
      </c>
      <c r="W1475" s="21" t="str">
        <f t="shared" si="220"/>
        <v/>
      </c>
      <c r="X1475" s="21" t="str">
        <f t="shared" si="220"/>
        <v/>
      </c>
      <c r="Y1475" s="21" t="str">
        <f t="shared" si="220"/>
        <v/>
      </c>
      <c r="Z1475" s="21" t="str">
        <f t="shared" si="220"/>
        <v/>
      </c>
      <c r="AA1475" s="21" t="str">
        <f t="shared" si="220"/>
        <v/>
      </c>
      <c r="AB1475" s="38" t="str">
        <f t="shared" si="220"/>
        <v/>
      </c>
      <c r="AD1475" s="36" t="str">
        <f>IF($N1475="", "", IFERROR(INDEX(Campaigns!$D$11:$D$380, MATCH($N1475, Campaigns!$E$11:$E$380, 0)), ""))</f>
        <v/>
      </c>
      <c r="AE1475" s="38" t="str">
        <f>IF(COUNTIF($Q1475:$AB1475, "X")=0, "", IFERROR(INDEX('Intro &amp; Setup'!$T$17:$T$28, MATCH(INDEX($Q$10:$AB$10, $AC1475, MATCH("X", $Q1475:$AB1475, 0)), 'Intro &amp; Setup'!$AA$17:$AA$28, 0)), ""))</f>
        <v/>
      </c>
      <c r="AG1475" s="84" t="str">
        <f t="shared" si="214"/>
        <v/>
      </c>
      <c r="AI1475" s="36">
        <f t="shared" si="215"/>
        <v>0</v>
      </c>
      <c r="AK1475" s="36" t="str">
        <f t="shared" si="216"/>
        <v/>
      </c>
    </row>
    <row r="1476" spans="1:37" x14ac:dyDescent="0.25">
      <c r="A1476" s="34"/>
      <c r="B1476" s="55"/>
      <c r="C1476" s="56"/>
      <c r="D1476" s="56"/>
      <c r="E1476" s="56"/>
      <c r="F1476" s="56"/>
      <c r="G1476" s="57"/>
      <c r="H1476" s="57"/>
      <c r="I1476" s="58"/>
      <c r="J1476" s="34"/>
      <c r="L1476" s="36" t="str">
        <f>IF($B1476="", "", IFERROR(FIND(Campaigns!$Q$4, $B1476), ""))</f>
        <v/>
      </c>
      <c r="M1476" s="73" t="str">
        <f t="shared" si="211"/>
        <v/>
      </c>
      <c r="N1476" s="74" t="str">
        <f t="shared" si="212"/>
        <v/>
      </c>
      <c r="O1476" s="22" t="str">
        <f t="shared" si="213"/>
        <v/>
      </c>
      <c r="Q1476" s="20" t="str">
        <f t="shared" si="218"/>
        <v/>
      </c>
      <c r="R1476" s="21" t="str">
        <f t="shared" si="220"/>
        <v/>
      </c>
      <c r="S1476" s="21" t="str">
        <f t="shared" si="220"/>
        <v/>
      </c>
      <c r="T1476" s="21" t="str">
        <f t="shared" si="220"/>
        <v/>
      </c>
      <c r="U1476" s="21" t="str">
        <f t="shared" si="220"/>
        <v/>
      </c>
      <c r="V1476" s="21" t="str">
        <f t="shared" si="220"/>
        <v/>
      </c>
      <c r="W1476" s="21" t="str">
        <f t="shared" si="220"/>
        <v/>
      </c>
      <c r="X1476" s="21" t="str">
        <f t="shared" si="220"/>
        <v/>
      </c>
      <c r="Y1476" s="21" t="str">
        <f t="shared" si="220"/>
        <v/>
      </c>
      <c r="Z1476" s="21" t="str">
        <f t="shared" si="220"/>
        <v/>
      </c>
      <c r="AA1476" s="21" t="str">
        <f t="shared" si="220"/>
        <v/>
      </c>
      <c r="AB1476" s="38" t="str">
        <f t="shared" si="220"/>
        <v/>
      </c>
      <c r="AD1476" s="36" t="str">
        <f>IF($N1476="", "", IFERROR(INDEX(Campaigns!$D$11:$D$380, MATCH($N1476, Campaigns!$E$11:$E$380, 0)), ""))</f>
        <v/>
      </c>
      <c r="AE1476" s="38" t="str">
        <f>IF(COUNTIF($Q1476:$AB1476, "X")=0, "", IFERROR(INDEX('Intro &amp; Setup'!$T$17:$T$28, MATCH(INDEX($Q$10:$AB$10, $AC1476, MATCH("X", $Q1476:$AB1476, 0)), 'Intro &amp; Setup'!$AA$17:$AA$28, 0)), ""))</f>
        <v/>
      </c>
      <c r="AG1476" s="84" t="str">
        <f t="shared" si="214"/>
        <v/>
      </c>
      <c r="AI1476" s="36">
        <f t="shared" si="215"/>
        <v>0</v>
      </c>
      <c r="AK1476" s="36" t="str">
        <f t="shared" si="216"/>
        <v/>
      </c>
    </row>
    <row r="1477" spans="1:37" x14ac:dyDescent="0.25">
      <c r="A1477" s="34"/>
      <c r="B1477" s="55"/>
      <c r="C1477" s="56"/>
      <c r="D1477" s="56"/>
      <c r="E1477" s="56"/>
      <c r="F1477" s="56"/>
      <c r="G1477" s="57"/>
      <c r="H1477" s="57"/>
      <c r="I1477" s="58"/>
      <c r="J1477" s="34"/>
      <c r="L1477" s="36" t="str">
        <f>IF($B1477="", "", IFERROR(FIND(Campaigns!$Q$4, $B1477), ""))</f>
        <v/>
      </c>
      <c r="M1477" s="73" t="str">
        <f t="shared" si="211"/>
        <v/>
      </c>
      <c r="N1477" s="74" t="str">
        <f t="shared" si="212"/>
        <v/>
      </c>
      <c r="O1477" s="22" t="str">
        <f t="shared" si="213"/>
        <v/>
      </c>
      <c r="Q1477" s="20" t="str">
        <f t="shared" si="218"/>
        <v/>
      </c>
      <c r="R1477" s="21" t="str">
        <f t="shared" si="220"/>
        <v/>
      </c>
      <c r="S1477" s="21" t="str">
        <f t="shared" si="220"/>
        <v/>
      </c>
      <c r="T1477" s="21" t="str">
        <f t="shared" si="220"/>
        <v/>
      </c>
      <c r="U1477" s="21" t="str">
        <f t="shared" si="220"/>
        <v/>
      </c>
      <c r="V1477" s="21" t="str">
        <f t="shared" si="220"/>
        <v/>
      </c>
      <c r="W1477" s="21" t="str">
        <f t="shared" si="220"/>
        <v/>
      </c>
      <c r="X1477" s="21" t="str">
        <f t="shared" si="220"/>
        <v/>
      </c>
      <c r="Y1477" s="21" t="str">
        <f t="shared" si="220"/>
        <v/>
      </c>
      <c r="Z1477" s="21" t="str">
        <f t="shared" si="220"/>
        <v/>
      </c>
      <c r="AA1477" s="21" t="str">
        <f t="shared" si="220"/>
        <v/>
      </c>
      <c r="AB1477" s="38" t="str">
        <f t="shared" si="220"/>
        <v/>
      </c>
      <c r="AD1477" s="36" t="str">
        <f>IF($N1477="", "", IFERROR(INDEX(Campaigns!$D$11:$D$380, MATCH($N1477, Campaigns!$E$11:$E$380, 0)), ""))</f>
        <v/>
      </c>
      <c r="AE1477" s="38" t="str">
        <f>IF(COUNTIF($Q1477:$AB1477, "X")=0, "", IFERROR(INDEX('Intro &amp; Setup'!$T$17:$T$28, MATCH(INDEX($Q$10:$AB$10, $AC1477, MATCH("X", $Q1477:$AB1477, 0)), 'Intro &amp; Setup'!$AA$17:$AA$28, 0)), ""))</f>
        <v/>
      </c>
      <c r="AG1477" s="84" t="str">
        <f t="shared" si="214"/>
        <v/>
      </c>
      <c r="AI1477" s="36">
        <f t="shared" si="215"/>
        <v>0</v>
      </c>
      <c r="AK1477" s="36" t="str">
        <f t="shared" si="216"/>
        <v/>
      </c>
    </row>
    <row r="1478" spans="1:37" x14ac:dyDescent="0.25">
      <c r="A1478" s="34"/>
      <c r="B1478" s="55"/>
      <c r="C1478" s="56"/>
      <c r="D1478" s="56"/>
      <c r="E1478" s="56"/>
      <c r="F1478" s="56"/>
      <c r="G1478" s="57"/>
      <c r="H1478" s="57"/>
      <c r="I1478" s="58"/>
      <c r="J1478" s="34"/>
      <c r="L1478" s="36" t="str">
        <f>IF($B1478="", "", IFERROR(FIND(Campaigns!$Q$4, $B1478), ""))</f>
        <v/>
      </c>
      <c r="M1478" s="73" t="str">
        <f t="shared" si="211"/>
        <v/>
      </c>
      <c r="N1478" s="74" t="str">
        <f t="shared" si="212"/>
        <v/>
      </c>
      <c r="O1478" s="22" t="str">
        <f t="shared" si="213"/>
        <v/>
      </c>
      <c r="Q1478" s="20" t="str">
        <f t="shared" si="218"/>
        <v/>
      </c>
      <c r="R1478" s="21" t="str">
        <f t="shared" si="220"/>
        <v/>
      </c>
      <c r="S1478" s="21" t="str">
        <f t="shared" si="220"/>
        <v/>
      </c>
      <c r="T1478" s="21" t="str">
        <f t="shared" si="220"/>
        <v/>
      </c>
      <c r="U1478" s="21" t="str">
        <f t="shared" si="220"/>
        <v/>
      </c>
      <c r="V1478" s="21" t="str">
        <f t="shared" si="220"/>
        <v/>
      </c>
      <c r="W1478" s="21" t="str">
        <f t="shared" si="220"/>
        <v/>
      </c>
      <c r="X1478" s="21" t="str">
        <f t="shared" si="220"/>
        <v/>
      </c>
      <c r="Y1478" s="21" t="str">
        <f t="shared" si="220"/>
        <v/>
      </c>
      <c r="Z1478" s="21" t="str">
        <f t="shared" si="220"/>
        <v/>
      </c>
      <c r="AA1478" s="21" t="str">
        <f t="shared" si="220"/>
        <v/>
      </c>
      <c r="AB1478" s="38" t="str">
        <f t="shared" si="220"/>
        <v/>
      </c>
      <c r="AD1478" s="36" t="str">
        <f>IF($N1478="", "", IFERROR(INDEX(Campaigns!$D$11:$D$380, MATCH($N1478, Campaigns!$E$11:$E$380, 0)), ""))</f>
        <v/>
      </c>
      <c r="AE1478" s="38" t="str">
        <f>IF(COUNTIF($Q1478:$AB1478, "X")=0, "", IFERROR(INDEX('Intro &amp; Setup'!$T$17:$T$28, MATCH(INDEX($Q$10:$AB$10, $AC1478, MATCH("X", $Q1478:$AB1478, 0)), 'Intro &amp; Setup'!$AA$17:$AA$28, 0)), ""))</f>
        <v/>
      </c>
      <c r="AG1478" s="84" t="str">
        <f t="shared" si="214"/>
        <v/>
      </c>
      <c r="AI1478" s="36">
        <f t="shared" si="215"/>
        <v>0</v>
      </c>
      <c r="AK1478" s="36" t="str">
        <f t="shared" si="216"/>
        <v/>
      </c>
    </row>
    <row r="1479" spans="1:37" x14ac:dyDescent="0.25">
      <c r="A1479" s="34"/>
      <c r="B1479" s="55"/>
      <c r="C1479" s="56"/>
      <c r="D1479" s="56"/>
      <c r="E1479" s="56"/>
      <c r="F1479" s="56"/>
      <c r="G1479" s="57"/>
      <c r="H1479" s="57"/>
      <c r="I1479" s="58"/>
      <c r="J1479" s="34"/>
      <c r="L1479" s="36" t="str">
        <f>IF($B1479="", "", IFERROR(FIND(Campaigns!$Q$4, $B1479), ""))</f>
        <v/>
      </c>
      <c r="M1479" s="73" t="str">
        <f t="shared" si="211"/>
        <v/>
      </c>
      <c r="N1479" s="74" t="str">
        <f t="shared" si="212"/>
        <v/>
      </c>
      <c r="O1479" s="22" t="str">
        <f t="shared" si="213"/>
        <v/>
      </c>
      <c r="Q1479" s="20" t="str">
        <f t="shared" si="218"/>
        <v/>
      </c>
      <c r="R1479" s="21" t="str">
        <f t="shared" si="220"/>
        <v/>
      </c>
      <c r="S1479" s="21" t="str">
        <f t="shared" si="220"/>
        <v/>
      </c>
      <c r="T1479" s="21" t="str">
        <f t="shared" si="220"/>
        <v/>
      </c>
      <c r="U1479" s="21" t="str">
        <f t="shared" si="220"/>
        <v/>
      </c>
      <c r="V1479" s="21" t="str">
        <f t="shared" si="220"/>
        <v/>
      </c>
      <c r="W1479" s="21" t="str">
        <f t="shared" si="220"/>
        <v/>
      </c>
      <c r="X1479" s="21" t="str">
        <f t="shared" si="220"/>
        <v/>
      </c>
      <c r="Y1479" s="21" t="str">
        <f t="shared" si="220"/>
        <v/>
      </c>
      <c r="Z1479" s="21" t="str">
        <f t="shared" si="220"/>
        <v/>
      </c>
      <c r="AA1479" s="21" t="str">
        <f t="shared" si="220"/>
        <v/>
      </c>
      <c r="AB1479" s="38" t="str">
        <f t="shared" si="220"/>
        <v/>
      </c>
      <c r="AD1479" s="36" t="str">
        <f>IF($N1479="", "", IFERROR(INDEX(Campaigns!$D$11:$D$380, MATCH($N1479, Campaigns!$E$11:$E$380, 0)), ""))</f>
        <v/>
      </c>
      <c r="AE1479" s="38" t="str">
        <f>IF(COUNTIF($Q1479:$AB1479, "X")=0, "", IFERROR(INDEX('Intro &amp; Setup'!$T$17:$T$28, MATCH(INDEX($Q$10:$AB$10, $AC1479, MATCH("X", $Q1479:$AB1479, 0)), 'Intro &amp; Setup'!$AA$17:$AA$28, 0)), ""))</f>
        <v/>
      </c>
      <c r="AG1479" s="84" t="str">
        <f t="shared" si="214"/>
        <v/>
      </c>
      <c r="AI1479" s="36">
        <f t="shared" si="215"/>
        <v>0</v>
      </c>
      <c r="AK1479" s="36" t="str">
        <f t="shared" si="216"/>
        <v/>
      </c>
    </row>
    <row r="1480" spans="1:37" x14ac:dyDescent="0.25">
      <c r="A1480" s="34"/>
      <c r="B1480" s="55"/>
      <c r="C1480" s="56"/>
      <c r="D1480" s="56"/>
      <c r="E1480" s="56"/>
      <c r="F1480" s="56"/>
      <c r="G1480" s="57"/>
      <c r="H1480" s="57"/>
      <c r="I1480" s="58"/>
      <c r="J1480" s="34"/>
      <c r="L1480" s="36" t="str">
        <f>IF($B1480="", "", IFERROR(FIND(Campaigns!$Q$4, $B1480), ""))</f>
        <v/>
      </c>
      <c r="M1480" s="73" t="str">
        <f t="shared" si="211"/>
        <v/>
      </c>
      <c r="N1480" s="74" t="str">
        <f t="shared" si="212"/>
        <v/>
      </c>
      <c r="O1480" s="22" t="str">
        <f t="shared" si="213"/>
        <v/>
      </c>
      <c r="Q1480" s="20" t="str">
        <f t="shared" si="218"/>
        <v/>
      </c>
      <c r="R1480" s="21" t="str">
        <f t="shared" si="220"/>
        <v/>
      </c>
      <c r="S1480" s="21" t="str">
        <f t="shared" si="220"/>
        <v/>
      </c>
      <c r="T1480" s="21" t="str">
        <f t="shared" si="220"/>
        <v/>
      </c>
      <c r="U1480" s="21" t="str">
        <f t="shared" si="220"/>
        <v/>
      </c>
      <c r="V1480" s="21" t="str">
        <f t="shared" si="220"/>
        <v/>
      </c>
      <c r="W1480" s="21" t="str">
        <f t="shared" si="220"/>
        <v/>
      </c>
      <c r="X1480" s="21" t="str">
        <f t="shared" si="220"/>
        <v/>
      </c>
      <c r="Y1480" s="21" t="str">
        <f t="shared" si="220"/>
        <v/>
      </c>
      <c r="Z1480" s="21" t="str">
        <f t="shared" si="220"/>
        <v/>
      </c>
      <c r="AA1480" s="21" t="str">
        <f t="shared" si="220"/>
        <v/>
      </c>
      <c r="AB1480" s="38" t="str">
        <f t="shared" si="220"/>
        <v/>
      </c>
      <c r="AD1480" s="36" t="str">
        <f>IF($N1480="", "", IFERROR(INDEX(Campaigns!$D$11:$D$380, MATCH($N1480, Campaigns!$E$11:$E$380, 0)), ""))</f>
        <v/>
      </c>
      <c r="AE1480" s="38" t="str">
        <f>IF(COUNTIF($Q1480:$AB1480, "X")=0, "", IFERROR(INDEX('Intro &amp; Setup'!$T$17:$T$28, MATCH(INDEX($Q$10:$AB$10, $AC1480, MATCH("X", $Q1480:$AB1480, 0)), 'Intro &amp; Setup'!$AA$17:$AA$28, 0)), ""))</f>
        <v/>
      </c>
      <c r="AG1480" s="84" t="str">
        <f t="shared" si="214"/>
        <v/>
      </c>
      <c r="AI1480" s="36">
        <f t="shared" si="215"/>
        <v>0</v>
      </c>
      <c r="AK1480" s="36" t="str">
        <f t="shared" si="216"/>
        <v/>
      </c>
    </row>
    <row r="1481" spans="1:37" x14ac:dyDescent="0.25">
      <c r="A1481" s="34"/>
      <c r="B1481" s="55"/>
      <c r="C1481" s="56"/>
      <c r="D1481" s="56"/>
      <c r="E1481" s="56"/>
      <c r="F1481" s="56"/>
      <c r="G1481" s="57"/>
      <c r="H1481" s="57"/>
      <c r="I1481" s="58"/>
      <c r="J1481" s="34"/>
      <c r="L1481" s="36" t="str">
        <f>IF($B1481="", "", IFERROR(FIND(Campaigns!$Q$4, $B1481), ""))</f>
        <v/>
      </c>
      <c r="M1481" s="73" t="str">
        <f t="shared" si="211"/>
        <v/>
      </c>
      <c r="N1481" s="74" t="str">
        <f t="shared" si="212"/>
        <v/>
      </c>
      <c r="O1481" s="22" t="str">
        <f t="shared" si="213"/>
        <v/>
      </c>
      <c r="Q1481" s="20" t="str">
        <f t="shared" si="218"/>
        <v/>
      </c>
      <c r="R1481" s="21" t="str">
        <f t="shared" si="220"/>
        <v/>
      </c>
      <c r="S1481" s="21" t="str">
        <f t="shared" si="220"/>
        <v/>
      </c>
      <c r="T1481" s="21" t="str">
        <f t="shared" si="220"/>
        <v/>
      </c>
      <c r="U1481" s="21" t="str">
        <f t="shared" si="220"/>
        <v/>
      </c>
      <c r="V1481" s="21" t="str">
        <f t="shared" si="220"/>
        <v/>
      </c>
      <c r="W1481" s="21" t="str">
        <f t="shared" si="220"/>
        <v/>
      </c>
      <c r="X1481" s="21" t="str">
        <f t="shared" si="220"/>
        <v/>
      </c>
      <c r="Y1481" s="21" t="str">
        <f t="shared" si="220"/>
        <v/>
      </c>
      <c r="Z1481" s="21" t="str">
        <f t="shared" si="220"/>
        <v/>
      </c>
      <c r="AA1481" s="21" t="str">
        <f t="shared" si="220"/>
        <v/>
      </c>
      <c r="AB1481" s="38" t="str">
        <f t="shared" si="220"/>
        <v/>
      </c>
      <c r="AD1481" s="36" t="str">
        <f>IF($N1481="", "", IFERROR(INDEX(Campaigns!$D$11:$D$380, MATCH($N1481, Campaigns!$E$11:$E$380, 0)), ""))</f>
        <v/>
      </c>
      <c r="AE1481" s="38" t="str">
        <f>IF(COUNTIF($Q1481:$AB1481, "X")=0, "", IFERROR(INDEX('Intro &amp; Setup'!$T$17:$T$28, MATCH(INDEX($Q$10:$AB$10, $AC1481, MATCH("X", $Q1481:$AB1481, 0)), 'Intro &amp; Setup'!$AA$17:$AA$28, 0)), ""))</f>
        <v/>
      </c>
      <c r="AG1481" s="84" t="str">
        <f t="shared" si="214"/>
        <v/>
      </c>
      <c r="AI1481" s="36">
        <f t="shared" si="215"/>
        <v>0</v>
      </c>
      <c r="AK1481" s="36" t="str">
        <f t="shared" si="216"/>
        <v/>
      </c>
    </row>
    <row r="1482" spans="1:37" x14ac:dyDescent="0.25">
      <c r="A1482" s="34"/>
      <c r="B1482" s="55"/>
      <c r="C1482" s="56"/>
      <c r="D1482" s="56"/>
      <c r="E1482" s="56"/>
      <c r="F1482" s="56"/>
      <c r="G1482" s="57"/>
      <c r="H1482" s="57"/>
      <c r="I1482" s="58"/>
      <c r="J1482" s="34"/>
      <c r="L1482" s="36" t="str">
        <f>IF($B1482="", "", IFERROR(FIND(Campaigns!$Q$4, $B1482), ""))</f>
        <v/>
      </c>
      <c r="M1482" s="73" t="str">
        <f t="shared" si="211"/>
        <v/>
      </c>
      <c r="N1482" s="74" t="str">
        <f t="shared" si="212"/>
        <v/>
      </c>
      <c r="O1482" s="22" t="str">
        <f t="shared" si="213"/>
        <v/>
      </c>
      <c r="Q1482" s="20" t="str">
        <f t="shared" si="218"/>
        <v/>
      </c>
      <c r="R1482" s="21" t="str">
        <f t="shared" si="220"/>
        <v/>
      </c>
      <c r="S1482" s="21" t="str">
        <f t="shared" si="220"/>
        <v/>
      </c>
      <c r="T1482" s="21" t="str">
        <f t="shared" si="220"/>
        <v/>
      </c>
      <c r="U1482" s="21" t="str">
        <f t="shared" si="220"/>
        <v/>
      </c>
      <c r="V1482" s="21" t="str">
        <f t="shared" si="220"/>
        <v/>
      </c>
      <c r="W1482" s="21" t="str">
        <f t="shared" si="220"/>
        <v/>
      </c>
      <c r="X1482" s="21" t="str">
        <f t="shared" si="220"/>
        <v/>
      </c>
      <c r="Y1482" s="21" t="str">
        <f t="shared" si="220"/>
        <v/>
      </c>
      <c r="Z1482" s="21" t="str">
        <f t="shared" si="220"/>
        <v/>
      </c>
      <c r="AA1482" s="21" t="str">
        <f t="shared" si="220"/>
        <v/>
      </c>
      <c r="AB1482" s="38" t="str">
        <f t="shared" si="220"/>
        <v/>
      </c>
      <c r="AD1482" s="36" t="str">
        <f>IF($N1482="", "", IFERROR(INDEX(Campaigns!$D$11:$D$380, MATCH($N1482, Campaigns!$E$11:$E$380, 0)), ""))</f>
        <v/>
      </c>
      <c r="AE1482" s="38" t="str">
        <f>IF(COUNTIF($Q1482:$AB1482, "X")=0, "", IFERROR(INDEX('Intro &amp; Setup'!$T$17:$T$28, MATCH(INDEX($Q$10:$AB$10, $AC1482, MATCH("X", $Q1482:$AB1482, 0)), 'Intro &amp; Setup'!$AA$17:$AA$28, 0)), ""))</f>
        <v/>
      </c>
      <c r="AG1482" s="84" t="str">
        <f t="shared" si="214"/>
        <v/>
      </c>
      <c r="AI1482" s="36">
        <f t="shared" si="215"/>
        <v>0</v>
      </c>
      <c r="AK1482" s="36" t="str">
        <f t="shared" si="216"/>
        <v/>
      </c>
    </row>
    <row r="1483" spans="1:37" x14ac:dyDescent="0.25">
      <c r="A1483" s="34"/>
      <c r="B1483" s="55"/>
      <c r="C1483" s="56"/>
      <c r="D1483" s="56"/>
      <c r="E1483" s="56"/>
      <c r="F1483" s="56"/>
      <c r="G1483" s="57"/>
      <c r="H1483" s="57"/>
      <c r="I1483" s="58"/>
      <c r="J1483" s="34"/>
      <c r="L1483" s="36" t="str">
        <f>IF($B1483="", "", IFERROR(FIND(Campaigns!$Q$4, $B1483), ""))</f>
        <v/>
      </c>
      <c r="M1483" s="73" t="str">
        <f t="shared" si="211"/>
        <v/>
      </c>
      <c r="N1483" s="74" t="str">
        <f t="shared" si="212"/>
        <v/>
      </c>
      <c r="O1483" s="22" t="str">
        <f t="shared" si="213"/>
        <v/>
      </c>
      <c r="Q1483" s="20" t="str">
        <f t="shared" si="218"/>
        <v/>
      </c>
      <c r="R1483" s="21" t="str">
        <f t="shared" si="220"/>
        <v/>
      </c>
      <c r="S1483" s="21" t="str">
        <f t="shared" si="220"/>
        <v/>
      </c>
      <c r="T1483" s="21" t="str">
        <f t="shared" si="220"/>
        <v/>
      </c>
      <c r="U1483" s="21" t="str">
        <f t="shared" si="220"/>
        <v/>
      </c>
      <c r="V1483" s="21" t="str">
        <f t="shared" si="220"/>
        <v/>
      </c>
      <c r="W1483" s="21" t="str">
        <f t="shared" si="220"/>
        <v/>
      </c>
      <c r="X1483" s="21" t="str">
        <f t="shared" si="220"/>
        <v/>
      </c>
      <c r="Y1483" s="21" t="str">
        <f t="shared" si="220"/>
        <v/>
      </c>
      <c r="Z1483" s="21" t="str">
        <f t="shared" si="220"/>
        <v/>
      </c>
      <c r="AA1483" s="21" t="str">
        <f t="shared" si="220"/>
        <v/>
      </c>
      <c r="AB1483" s="38" t="str">
        <f t="shared" si="220"/>
        <v/>
      </c>
      <c r="AD1483" s="36" t="str">
        <f>IF($N1483="", "", IFERROR(INDEX(Campaigns!$D$11:$D$380, MATCH($N1483, Campaigns!$E$11:$E$380, 0)), ""))</f>
        <v/>
      </c>
      <c r="AE1483" s="38" t="str">
        <f>IF(COUNTIF($Q1483:$AB1483, "X")=0, "", IFERROR(INDEX('Intro &amp; Setup'!$T$17:$T$28, MATCH(INDEX($Q$10:$AB$10, $AC1483, MATCH("X", $Q1483:$AB1483, 0)), 'Intro &amp; Setup'!$AA$17:$AA$28, 0)), ""))</f>
        <v/>
      </c>
      <c r="AG1483" s="84" t="str">
        <f t="shared" si="214"/>
        <v/>
      </c>
      <c r="AI1483" s="36">
        <f t="shared" si="215"/>
        <v>0</v>
      </c>
      <c r="AK1483" s="36" t="str">
        <f t="shared" si="216"/>
        <v/>
      </c>
    </row>
    <row r="1484" spans="1:37" x14ac:dyDescent="0.25">
      <c r="A1484" s="34"/>
      <c r="B1484" s="55"/>
      <c r="C1484" s="56"/>
      <c r="D1484" s="56"/>
      <c r="E1484" s="56"/>
      <c r="F1484" s="56"/>
      <c r="G1484" s="57"/>
      <c r="H1484" s="57"/>
      <c r="I1484" s="58"/>
      <c r="J1484" s="34"/>
      <c r="L1484" s="36" t="str">
        <f>IF($B1484="", "", IFERROR(FIND(Campaigns!$Q$4, $B1484), ""))</f>
        <v/>
      </c>
      <c r="M1484" s="73" t="str">
        <f t="shared" ref="M1484:M1547" si="221">IFERROR(REPLACE($B1484, 1, $L1484+$L$9-1, ""), "")</f>
        <v/>
      </c>
      <c r="N1484" s="74" t="str">
        <f t="shared" ref="N1484:N1547" si="222">IFERROR(LEFT($M1484, FIND("-", $M1484)-1), "")</f>
        <v/>
      </c>
      <c r="O1484" s="22" t="str">
        <f t="shared" ref="O1484:O1547" si="223">IFERROR(REPLACE($M1484, 1, FIND("-", $M1484), ""), "")</f>
        <v/>
      </c>
      <c r="Q1484" s="20" t="str">
        <f t="shared" si="218"/>
        <v/>
      </c>
      <c r="R1484" s="21" t="str">
        <f t="shared" si="220"/>
        <v/>
      </c>
      <c r="S1484" s="21" t="str">
        <f t="shared" si="220"/>
        <v/>
      </c>
      <c r="T1484" s="21" t="str">
        <f t="shared" si="220"/>
        <v/>
      </c>
      <c r="U1484" s="21" t="str">
        <f t="shared" si="220"/>
        <v/>
      </c>
      <c r="V1484" s="21" t="str">
        <f t="shared" si="220"/>
        <v/>
      </c>
      <c r="W1484" s="21" t="str">
        <f t="shared" si="220"/>
        <v/>
      </c>
      <c r="X1484" s="21" t="str">
        <f t="shared" si="220"/>
        <v/>
      </c>
      <c r="Y1484" s="21" t="str">
        <f t="shared" si="220"/>
        <v/>
      </c>
      <c r="Z1484" s="21" t="str">
        <f t="shared" si="220"/>
        <v/>
      </c>
      <c r="AA1484" s="21" t="str">
        <f t="shared" si="220"/>
        <v/>
      </c>
      <c r="AB1484" s="38" t="str">
        <f t="shared" si="220"/>
        <v/>
      </c>
      <c r="AD1484" s="36" t="str">
        <f>IF($N1484="", "", IFERROR(INDEX(Campaigns!$D$11:$D$380, MATCH($N1484, Campaigns!$E$11:$E$380, 0)), ""))</f>
        <v/>
      </c>
      <c r="AE1484" s="38" t="str">
        <f>IF(COUNTIF($Q1484:$AB1484, "X")=0, "", IFERROR(INDEX('Intro &amp; Setup'!$T$17:$T$28, MATCH(INDEX($Q$10:$AB$10, $AC1484, MATCH("X", $Q1484:$AB1484, 0)), 'Intro &amp; Setup'!$AA$17:$AA$28, 0)), ""))</f>
        <v/>
      </c>
      <c r="AG1484" s="84" t="str">
        <f t="shared" ref="AG1484:AG1547" si="224">IF(OR($AD1484="", $AE1484=""), "", _xlfn.CONCAT($AD1484, "-", $AE1484))</f>
        <v/>
      </c>
      <c r="AI1484" s="36">
        <f t="shared" ref="AI1484:AI1547" si="225">IF($AI$4=$AI$6, $C1484, IF($AI$4=$AI$7, $D1484, IF($AI$4=$AI$8, $F1484, "")))</f>
        <v>0</v>
      </c>
      <c r="AK1484" s="36" t="str">
        <f t="shared" ref="AK1484:AK1547" si="226">IF($AG1484="", "", "X")</f>
        <v/>
      </c>
    </row>
    <row r="1485" spans="1:37" x14ac:dyDescent="0.25">
      <c r="A1485" s="34"/>
      <c r="B1485" s="55"/>
      <c r="C1485" s="56"/>
      <c r="D1485" s="56"/>
      <c r="E1485" s="56"/>
      <c r="F1485" s="56"/>
      <c r="G1485" s="57"/>
      <c r="H1485" s="57"/>
      <c r="I1485" s="58"/>
      <c r="J1485" s="34"/>
      <c r="L1485" s="36" t="str">
        <f>IF($B1485="", "", IFERROR(FIND(Campaigns!$Q$4, $B1485), ""))</f>
        <v/>
      </c>
      <c r="M1485" s="73" t="str">
        <f t="shared" si="221"/>
        <v/>
      </c>
      <c r="N1485" s="74" t="str">
        <f t="shared" si="222"/>
        <v/>
      </c>
      <c r="O1485" s="22" t="str">
        <f t="shared" si="223"/>
        <v/>
      </c>
      <c r="Q1485" s="20" t="str">
        <f t="shared" si="218"/>
        <v/>
      </c>
      <c r="R1485" s="21" t="str">
        <f t="shared" si="220"/>
        <v/>
      </c>
      <c r="S1485" s="21" t="str">
        <f t="shared" si="220"/>
        <v/>
      </c>
      <c r="T1485" s="21" t="str">
        <f t="shared" si="220"/>
        <v/>
      </c>
      <c r="U1485" s="21" t="str">
        <f t="shared" si="220"/>
        <v/>
      </c>
      <c r="V1485" s="21" t="str">
        <f t="shared" si="220"/>
        <v/>
      </c>
      <c r="W1485" s="21" t="str">
        <f t="shared" si="220"/>
        <v/>
      </c>
      <c r="X1485" s="21" t="str">
        <f t="shared" si="220"/>
        <v/>
      </c>
      <c r="Y1485" s="21" t="str">
        <f t="shared" si="220"/>
        <v/>
      </c>
      <c r="Z1485" s="21" t="str">
        <f t="shared" si="220"/>
        <v/>
      </c>
      <c r="AA1485" s="21" t="str">
        <f t="shared" si="220"/>
        <v/>
      </c>
      <c r="AB1485" s="38" t="str">
        <f t="shared" si="220"/>
        <v/>
      </c>
      <c r="AD1485" s="36" t="str">
        <f>IF($N1485="", "", IFERROR(INDEX(Campaigns!$D$11:$D$380, MATCH($N1485, Campaigns!$E$11:$E$380, 0)), ""))</f>
        <v/>
      </c>
      <c r="AE1485" s="38" t="str">
        <f>IF(COUNTIF($Q1485:$AB1485, "X")=0, "", IFERROR(INDEX('Intro &amp; Setup'!$T$17:$T$28, MATCH(INDEX($Q$10:$AB$10, $AC1485, MATCH("X", $Q1485:$AB1485, 0)), 'Intro &amp; Setup'!$AA$17:$AA$28, 0)), ""))</f>
        <v/>
      </c>
      <c r="AG1485" s="84" t="str">
        <f t="shared" si="224"/>
        <v/>
      </c>
      <c r="AI1485" s="36">
        <f t="shared" si="225"/>
        <v>0</v>
      </c>
      <c r="AK1485" s="36" t="str">
        <f t="shared" si="226"/>
        <v/>
      </c>
    </row>
    <row r="1486" spans="1:37" x14ac:dyDescent="0.25">
      <c r="A1486" s="34"/>
      <c r="B1486" s="55"/>
      <c r="C1486" s="56"/>
      <c r="D1486" s="56"/>
      <c r="E1486" s="56"/>
      <c r="F1486" s="56"/>
      <c r="G1486" s="57"/>
      <c r="H1486" s="57"/>
      <c r="I1486" s="58"/>
      <c r="J1486" s="34"/>
      <c r="L1486" s="36" t="str">
        <f>IF($B1486="", "", IFERROR(FIND(Campaigns!$Q$4, $B1486), ""))</f>
        <v/>
      </c>
      <c r="M1486" s="73" t="str">
        <f t="shared" si="221"/>
        <v/>
      </c>
      <c r="N1486" s="74" t="str">
        <f t="shared" si="222"/>
        <v/>
      </c>
      <c r="O1486" s="22" t="str">
        <f t="shared" si="223"/>
        <v/>
      </c>
      <c r="Q1486" s="20" t="str">
        <f t="shared" si="218"/>
        <v/>
      </c>
      <c r="R1486" s="21" t="str">
        <f t="shared" si="220"/>
        <v/>
      </c>
      <c r="S1486" s="21" t="str">
        <f t="shared" si="220"/>
        <v/>
      </c>
      <c r="T1486" s="21" t="str">
        <f t="shared" si="220"/>
        <v/>
      </c>
      <c r="U1486" s="21" t="str">
        <f t="shared" si="220"/>
        <v/>
      </c>
      <c r="V1486" s="21" t="str">
        <f t="shared" si="220"/>
        <v/>
      </c>
      <c r="W1486" s="21" t="str">
        <f t="shared" si="220"/>
        <v/>
      </c>
      <c r="X1486" s="21" t="str">
        <f t="shared" si="220"/>
        <v/>
      </c>
      <c r="Y1486" s="21" t="str">
        <f t="shared" si="220"/>
        <v/>
      </c>
      <c r="Z1486" s="21" t="str">
        <f t="shared" si="220"/>
        <v/>
      </c>
      <c r="AA1486" s="21" t="str">
        <f t="shared" si="220"/>
        <v/>
      </c>
      <c r="AB1486" s="38" t="str">
        <f t="shared" si="220"/>
        <v/>
      </c>
      <c r="AD1486" s="36" t="str">
        <f>IF($N1486="", "", IFERROR(INDEX(Campaigns!$D$11:$D$380, MATCH($N1486, Campaigns!$E$11:$E$380, 0)), ""))</f>
        <v/>
      </c>
      <c r="AE1486" s="38" t="str">
        <f>IF(COUNTIF($Q1486:$AB1486, "X")=0, "", IFERROR(INDEX('Intro &amp; Setup'!$T$17:$T$28, MATCH(INDEX($Q$10:$AB$10, $AC1486, MATCH("X", $Q1486:$AB1486, 0)), 'Intro &amp; Setup'!$AA$17:$AA$28, 0)), ""))</f>
        <v/>
      </c>
      <c r="AG1486" s="84" t="str">
        <f t="shared" si="224"/>
        <v/>
      </c>
      <c r="AI1486" s="36">
        <f t="shared" si="225"/>
        <v>0</v>
      </c>
      <c r="AK1486" s="36" t="str">
        <f t="shared" si="226"/>
        <v/>
      </c>
    </row>
    <row r="1487" spans="1:37" x14ac:dyDescent="0.25">
      <c r="A1487" s="34"/>
      <c r="B1487" s="55"/>
      <c r="C1487" s="56"/>
      <c r="D1487" s="56"/>
      <c r="E1487" s="56"/>
      <c r="F1487" s="56"/>
      <c r="G1487" s="57"/>
      <c r="H1487" s="57"/>
      <c r="I1487" s="58"/>
      <c r="J1487" s="34"/>
      <c r="L1487" s="36" t="str">
        <f>IF($B1487="", "", IFERROR(FIND(Campaigns!$Q$4, $B1487), ""))</f>
        <v/>
      </c>
      <c r="M1487" s="73" t="str">
        <f t="shared" si="221"/>
        <v/>
      </c>
      <c r="N1487" s="74" t="str">
        <f t="shared" si="222"/>
        <v/>
      </c>
      <c r="O1487" s="22" t="str">
        <f t="shared" si="223"/>
        <v/>
      </c>
      <c r="Q1487" s="20" t="str">
        <f t="shared" si="218"/>
        <v/>
      </c>
      <c r="R1487" s="21" t="str">
        <f t="shared" si="220"/>
        <v/>
      </c>
      <c r="S1487" s="21" t="str">
        <f t="shared" si="220"/>
        <v/>
      </c>
      <c r="T1487" s="21" t="str">
        <f t="shared" si="220"/>
        <v/>
      </c>
      <c r="U1487" s="21" t="str">
        <f t="shared" si="220"/>
        <v/>
      </c>
      <c r="V1487" s="21" t="str">
        <f t="shared" si="220"/>
        <v/>
      </c>
      <c r="W1487" s="21" t="str">
        <f t="shared" si="220"/>
        <v/>
      </c>
      <c r="X1487" s="21" t="str">
        <f t="shared" si="220"/>
        <v/>
      </c>
      <c r="Y1487" s="21" t="str">
        <f t="shared" si="220"/>
        <v/>
      </c>
      <c r="Z1487" s="21" t="str">
        <f t="shared" si="220"/>
        <v/>
      </c>
      <c r="AA1487" s="21" t="str">
        <f t="shared" si="220"/>
        <v/>
      </c>
      <c r="AB1487" s="38" t="str">
        <f t="shared" si="220"/>
        <v/>
      </c>
      <c r="AD1487" s="36" t="str">
        <f>IF($N1487="", "", IFERROR(INDEX(Campaigns!$D$11:$D$380, MATCH($N1487, Campaigns!$E$11:$E$380, 0)), ""))</f>
        <v/>
      </c>
      <c r="AE1487" s="38" t="str">
        <f>IF(COUNTIF($Q1487:$AB1487, "X")=0, "", IFERROR(INDEX('Intro &amp; Setup'!$T$17:$T$28, MATCH(INDEX($Q$10:$AB$10, $AC1487, MATCH("X", $Q1487:$AB1487, 0)), 'Intro &amp; Setup'!$AA$17:$AA$28, 0)), ""))</f>
        <v/>
      </c>
      <c r="AG1487" s="84" t="str">
        <f t="shared" si="224"/>
        <v/>
      </c>
      <c r="AI1487" s="36">
        <f t="shared" si="225"/>
        <v>0</v>
      </c>
      <c r="AK1487" s="36" t="str">
        <f t="shared" si="226"/>
        <v/>
      </c>
    </row>
    <row r="1488" spans="1:37" x14ac:dyDescent="0.25">
      <c r="A1488" s="34"/>
      <c r="B1488" s="55"/>
      <c r="C1488" s="56"/>
      <c r="D1488" s="56"/>
      <c r="E1488" s="56"/>
      <c r="F1488" s="56"/>
      <c r="G1488" s="57"/>
      <c r="H1488" s="57"/>
      <c r="I1488" s="58"/>
      <c r="J1488" s="34"/>
      <c r="L1488" s="36" t="str">
        <f>IF($B1488="", "", IFERROR(FIND(Campaigns!$Q$4, $B1488), ""))</f>
        <v/>
      </c>
      <c r="M1488" s="73" t="str">
        <f t="shared" si="221"/>
        <v/>
      </c>
      <c r="N1488" s="74" t="str">
        <f t="shared" si="222"/>
        <v/>
      </c>
      <c r="O1488" s="22" t="str">
        <f t="shared" si="223"/>
        <v/>
      </c>
      <c r="Q1488" s="20" t="str">
        <f t="shared" ref="Q1488:Q1551" si="227">IFERROR(IF(Q$10="", "", IF(LEFT($O1488, Q$8)=Q$10, "X", "")), "")</f>
        <v/>
      </c>
      <c r="R1488" s="21" t="str">
        <f t="shared" si="220"/>
        <v/>
      </c>
      <c r="S1488" s="21" t="str">
        <f t="shared" si="220"/>
        <v/>
      </c>
      <c r="T1488" s="21" t="str">
        <f t="shared" si="220"/>
        <v/>
      </c>
      <c r="U1488" s="21" t="str">
        <f t="shared" si="220"/>
        <v/>
      </c>
      <c r="V1488" s="21" t="str">
        <f t="shared" si="220"/>
        <v/>
      </c>
      <c r="W1488" s="21" t="str">
        <f t="shared" si="220"/>
        <v/>
      </c>
      <c r="X1488" s="21" t="str">
        <f t="shared" si="220"/>
        <v/>
      </c>
      <c r="Y1488" s="21" t="str">
        <f t="shared" si="220"/>
        <v/>
      </c>
      <c r="Z1488" s="21" t="str">
        <f t="shared" si="220"/>
        <v/>
      </c>
      <c r="AA1488" s="21" t="str">
        <f t="shared" si="220"/>
        <v/>
      </c>
      <c r="AB1488" s="38" t="str">
        <f t="shared" si="220"/>
        <v/>
      </c>
      <c r="AD1488" s="36" t="str">
        <f>IF($N1488="", "", IFERROR(INDEX(Campaigns!$D$11:$D$380, MATCH($N1488, Campaigns!$E$11:$E$380, 0)), ""))</f>
        <v/>
      </c>
      <c r="AE1488" s="38" t="str">
        <f>IF(COUNTIF($Q1488:$AB1488, "X")=0, "", IFERROR(INDEX('Intro &amp; Setup'!$T$17:$T$28, MATCH(INDEX($Q$10:$AB$10, $AC1488, MATCH("X", $Q1488:$AB1488, 0)), 'Intro &amp; Setup'!$AA$17:$AA$28, 0)), ""))</f>
        <v/>
      </c>
      <c r="AG1488" s="84" t="str">
        <f t="shared" si="224"/>
        <v/>
      </c>
      <c r="AI1488" s="36">
        <f t="shared" si="225"/>
        <v>0</v>
      </c>
      <c r="AK1488" s="36" t="str">
        <f t="shared" si="226"/>
        <v/>
      </c>
    </row>
    <row r="1489" spans="1:37" x14ac:dyDescent="0.25">
      <c r="A1489" s="34"/>
      <c r="B1489" s="55"/>
      <c r="C1489" s="56"/>
      <c r="D1489" s="56"/>
      <c r="E1489" s="56"/>
      <c r="F1489" s="56"/>
      <c r="G1489" s="57"/>
      <c r="H1489" s="57"/>
      <c r="I1489" s="58"/>
      <c r="J1489" s="34"/>
      <c r="L1489" s="36" t="str">
        <f>IF($B1489="", "", IFERROR(FIND(Campaigns!$Q$4, $B1489), ""))</f>
        <v/>
      </c>
      <c r="M1489" s="73" t="str">
        <f t="shared" si="221"/>
        <v/>
      </c>
      <c r="N1489" s="74" t="str">
        <f t="shared" si="222"/>
        <v/>
      </c>
      <c r="O1489" s="22" t="str">
        <f t="shared" si="223"/>
        <v/>
      </c>
      <c r="Q1489" s="20" t="str">
        <f t="shared" si="227"/>
        <v/>
      </c>
      <c r="R1489" s="21" t="str">
        <f t="shared" si="220"/>
        <v/>
      </c>
      <c r="S1489" s="21" t="str">
        <f t="shared" si="220"/>
        <v/>
      </c>
      <c r="T1489" s="21" t="str">
        <f t="shared" si="220"/>
        <v/>
      </c>
      <c r="U1489" s="21" t="str">
        <f t="shared" si="220"/>
        <v/>
      </c>
      <c r="V1489" s="21" t="str">
        <f t="shared" si="220"/>
        <v/>
      </c>
      <c r="W1489" s="21" t="str">
        <f t="shared" si="220"/>
        <v/>
      </c>
      <c r="X1489" s="21" t="str">
        <f t="shared" si="220"/>
        <v/>
      </c>
      <c r="Y1489" s="21" t="str">
        <f t="shared" si="220"/>
        <v/>
      </c>
      <c r="Z1489" s="21" t="str">
        <f t="shared" si="220"/>
        <v/>
      </c>
      <c r="AA1489" s="21" t="str">
        <f t="shared" si="220"/>
        <v/>
      </c>
      <c r="AB1489" s="38" t="str">
        <f t="shared" si="220"/>
        <v/>
      </c>
      <c r="AD1489" s="36" t="str">
        <f>IF($N1489="", "", IFERROR(INDEX(Campaigns!$D$11:$D$380, MATCH($N1489, Campaigns!$E$11:$E$380, 0)), ""))</f>
        <v/>
      </c>
      <c r="AE1489" s="38" t="str">
        <f>IF(COUNTIF($Q1489:$AB1489, "X")=0, "", IFERROR(INDEX('Intro &amp; Setup'!$T$17:$T$28, MATCH(INDEX($Q$10:$AB$10, $AC1489, MATCH("X", $Q1489:$AB1489, 0)), 'Intro &amp; Setup'!$AA$17:$AA$28, 0)), ""))</f>
        <v/>
      </c>
      <c r="AG1489" s="84" t="str">
        <f t="shared" si="224"/>
        <v/>
      </c>
      <c r="AI1489" s="36">
        <f t="shared" si="225"/>
        <v>0</v>
      </c>
      <c r="AK1489" s="36" t="str">
        <f t="shared" si="226"/>
        <v/>
      </c>
    </row>
    <row r="1490" spans="1:37" x14ac:dyDescent="0.25">
      <c r="A1490" s="34"/>
      <c r="B1490" s="55"/>
      <c r="C1490" s="56"/>
      <c r="D1490" s="56"/>
      <c r="E1490" s="56"/>
      <c r="F1490" s="56"/>
      <c r="G1490" s="57"/>
      <c r="H1490" s="57"/>
      <c r="I1490" s="58"/>
      <c r="J1490" s="34"/>
      <c r="L1490" s="36" t="str">
        <f>IF($B1490="", "", IFERROR(FIND(Campaigns!$Q$4, $B1490), ""))</f>
        <v/>
      </c>
      <c r="M1490" s="73" t="str">
        <f t="shared" si="221"/>
        <v/>
      </c>
      <c r="N1490" s="74" t="str">
        <f t="shared" si="222"/>
        <v/>
      </c>
      <c r="O1490" s="22" t="str">
        <f t="shared" si="223"/>
        <v/>
      </c>
      <c r="Q1490" s="20" t="str">
        <f t="shared" si="227"/>
        <v/>
      </c>
      <c r="R1490" s="21" t="str">
        <f t="shared" si="220"/>
        <v/>
      </c>
      <c r="S1490" s="21" t="str">
        <f t="shared" si="220"/>
        <v/>
      </c>
      <c r="T1490" s="21" t="str">
        <f t="shared" si="220"/>
        <v/>
      </c>
      <c r="U1490" s="21" t="str">
        <f t="shared" si="220"/>
        <v/>
      </c>
      <c r="V1490" s="21" t="str">
        <f t="shared" si="220"/>
        <v/>
      </c>
      <c r="W1490" s="21" t="str">
        <f t="shared" si="220"/>
        <v/>
      </c>
      <c r="X1490" s="21" t="str">
        <f t="shared" si="220"/>
        <v/>
      </c>
      <c r="Y1490" s="21" t="str">
        <f t="shared" si="220"/>
        <v/>
      </c>
      <c r="Z1490" s="21" t="str">
        <f t="shared" si="220"/>
        <v/>
      </c>
      <c r="AA1490" s="21" t="str">
        <f t="shared" si="220"/>
        <v/>
      </c>
      <c r="AB1490" s="38" t="str">
        <f t="shared" si="220"/>
        <v/>
      </c>
      <c r="AD1490" s="36" t="str">
        <f>IF($N1490="", "", IFERROR(INDEX(Campaigns!$D$11:$D$380, MATCH($N1490, Campaigns!$E$11:$E$380, 0)), ""))</f>
        <v/>
      </c>
      <c r="AE1490" s="38" t="str">
        <f>IF(COUNTIF($Q1490:$AB1490, "X")=0, "", IFERROR(INDEX('Intro &amp; Setup'!$T$17:$T$28, MATCH(INDEX($Q$10:$AB$10, $AC1490, MATCH("X", $Q1490:$AB1490, 0)), 'Intro &amp; Setup'!$AA$17:$AA$28, 0)), ""))</f>
        <v/>
      </c>
      <c r="AG1490" s="84" t="str">
        <f t="shared" si="224"/>
        <v/>
      </c>
      <c r="AI1490" s="36">
        <f t="shared" si="225"/>
        <v>0</v>
      </c>
      <c r="AK1490" s="36" t="str">
        <f t="shared" si="226"/>
        <v/>
      </c>
    </row>
    <row r="1491" spans="1:37" x14ac:dyDescent="0.25">
      <c r="A1491" s="34"/>
      <c r="B1491" s="55"/>
      <c r="C1491" s="56"/>
      <c r="D1491" s="56"/>
      <c r="E1491" s="56"/>
      <c r="F1491" s="56"/>
      <c r="G1491" s="57"/>
      <c r="H1491" s="57"/>
      <c r="I1491" s="58"/>
      <c r="J1491" s="34"/>
      <c r="L1491" s="36" t="str">
        <f>IF($B1491="", "", IFERROR(FIND(Campaigns!$Q$4, $B1491), ""))</f>
        <v/>
      </c>
      <c r="M1491" s="73" t="str">
        <f t="shared" si="221"/>
        <v/>
      </c>
      <c r="N1491" s="74" t="str">
        <f t="shared" si="222"/>
        <v/>
      </c>
      <c r="O1491" s="22" t="str">
        <f t="shared" si="223"/>
        <v/>
      </c>
      <c r="Q1491" s="20" t="str">
        <f t="shared" si="227"/>
        <v/>
      </c>
      <c r="R1491" s="21" t="str">
        <f t="shared" si="220"/>
        <v/>
      </c>
      <c r="S1491" s="21" t="str">
        <f t="shared" si="220"/>
        <v/>
      </c>
      <c r="T1491" s="21" t="str">
        <f t="shared" si="220"/>
        <v/>
      </c>
      <c r="U1491" s="21" t="str">
        <f t="shared" si="220"/>
        <v/>
      </c>
      <c r="V1491" s="21" t="str">
        <f t="shared" si="220"/>
        <v/>
      </c>
      <c r="W1491" s="21" t="str">
        <f t="shared" si="220"/>
        <v/>
      </c>
      <c r="X1491" s="21" t="str">
        <f t="shared" si="220"/>
        <v/>
      </c>
      <c r="Y1491" s="21" t="str">
        <f t="shared" si="220"/>
        <v/>
      </c>
      <c r="Z1491" s="21" t="str">
        <f t="shared" si="220"/>
        <v/>
      </c>
      <c r="AA1491" s="21" t="str">
        <f t="shared" si="220"/>
        <v/>
      </c>
      <c r="AB1491" s="38" t="str">
        <f t="shared" si="220"/>
        <v/>
      </c>
      <c r="AD1491" s="36" t="str">
        <f>IF($N1491="", "", IFERROR(INDEX(Campaigns!$D$11:$D$380, MATCH($N1491, Campaigns!$E$11:$E$380, 0)), ""))</f>
        <v/>
      </c>
      <c r="AE1491" s="38" t="str">
        <f>IF(COUNTIF($Q1491:$AB1491, "X")=0, "", IFERROR(INDEX('Intro &amp; Setup'!$T$17:$T$28, MATCH(INDEX($Q$10:$AB$10, $AC1491, MATCH("X", $Q1491:$AB1491, 0)), 'Intro &amp; Setup'!$AA$17:$AA$28, 0)), ""))</f>
        <v/>
      </c>
      <c r="AG1491" s="84" t="str">
        <f t="shared" si="224"/>
        <v/>
      </c>
      <c r="AI1491" s="36">
        <f t="shared" si="225"/>
        <v>0</v>
      </c>
      <c r="AK1491" s="36" t="str">
        <f t="shared" si="226"/>
        <v/>
      </c>
    </row>
    <row r="1492" spans="1:37" x14ac:dyDescent="0.25">
      <c r="A1492" s="34"/>
      <c r="B1492" s="55"/>
      <c r="C1492" s="56"/>
      <c r="D1492" s="56"/>
      <c r="E1492" s="56"/>
      <c r="F1492" s="56"/>
      <c r="G1492" s="57"/>
      <c r="H1492" s="57"/>
      <c r="I1492" s="58"/>
      <c r="J1492" s="34"/>
      <c r="L1492" s="36" t="str">
        <f>IF($B1492="", "", IFERROR(FIND(Campaigns!$Q$4, $B1492), ""))</f>
        <v/>
      </c>
      <c r="M1492" s="73" t="str">
        <f t="shared" si="221"/>
        <v/>
      </c>
      <c r="N1492" s="74" t="str">
        <f t="shared" si="222"/>
        <v/>
      </c>
      <c r="O1492" s="22" t="str">
        <f t="shared" si="223"/>
        <v/>
      </c>
      <c r="Q1492" s="20" t="str">
        <f t="shared" si="227"/>
        <v/>
      </c>
      <c r="R1492" s="21" t="str">
        <f t="shared" si="220"/>
        <v/>
      </c>
      <c r="S1492" s="21" t="str">
        <f t="shared" si="220"/>
        <v/>
      </c>
      <c r="T1492" s="21" t="str">
        <f t="shared" si="220"/>
        <v/>
      </c>
      <c r="U1492" s="21" t="str">
        <f t="shared" si="220"/>
        <v/>
      </c>
      <c r="V1492" s="21" t="str">
        <f t="shared" si="220"/>
        <v/>
      </c>
      <c r="W1492" s="21" t="str">
        <f t="shared" si="220"/>
        <v/>
      </c>
      <c r="X1492" s="21" t="str">
        <f t="shared" si="220"/>
        <v/>
      </c>
      <c r="Y1492" s="21" t="str">
        <f t="shared" si="220"/>
        <v/>
      </c>
      <c r="Z1492" s="21" t="str">
        <f t="shared" ref="R1492:AB1515" si="228">IFERROR(IF(Z$10="", "", IF(LEFT($O1492, Z$8)=Z$10, "X", "")), "")</f>
        <v/>
      </c>
      <c r="AA1492" s="21" t="str">
        <f t="shared" si="228"/>
        <v/>
      </c>
      <c r="AB1492" s="38" t="str">
        <f t="shared" si="228"/>
        <v/>
      </c>
      <c r="AD1492" s="36" t="str">
        <f>IF($N1492="", "", IFERROR(INDEX(Campaigns!$D$11:$D$380, MATCH($N1492, Campaigns!$E$11:$E$380, 0)), ""))</f>
        <v/>
      </c>
      <c r="AE1492" s="38" t="str">
        <f>IF(COUNTIF($Q1492:$AB1492, "X")=0, "", IFERROR(INDEX('Intro &amp; Setup'!$T$17:$T$28, MATCH(INDEX($Q$10:$AB$10, $AC1492, MATCH("X", $Q1492:$AB1492, 0)), 'Intro &amp; Setup'!$AA$17:$AA$28, 0)), ""))</f>
        <v/>
      </c>
      <c r="AG1492" s="84" t="str">
        <f t="shared" si="224"/>
        <v/>
      </c>
      <c r="AI1492" s="36">
        <f t="shared" si="225"/>
        <v>0</v>
      </c>
      <c r="AK1492" s="36" t="str">
        <f t="shared" si="226"/>
        <v/>
      </c>
    </row>
    <row r="1493" spans="1:37" x14ac:dyDescent="0.25">
      <c r="A1493" s="34"/>
      <c r="B1493" s="55"/>
      <c r="C1493" s="56"/>
      <c r="D1493" s="56"/>
      <c r="E1493" s="56"/>
      <c r="F1493" s="56"/>
      <c r="G1493" s="57"/>
      <c r="H1493" s="57"/>
      <c r="I1493" s="58"/>
      <c r="J1493" s="34"/>
      <c r="L1493" s="36" t="str">
        <f>IF($B1493="", "", IFERROR(FIND(Campaigns!$Q$4, $B1493), ""))</f>
        <v/>
      </c>
      <c r="M1493" s="73" t="str">
        <f t="shared" si="221"/>
        <v/>
      </c>
      <c r="N1493" s="74" t="str">
        <f t="shared" si="222"/>
        <v/>
      </c>
      <c r="O1493" s="22" t="str">
        <f t="shared" si="223"/>
        <v/>
      </c>
      <c r="Q1493" s="20" t="str">
        <f t="shared" si="227"/>
        <v/>
      </c>
      <c r="R1493" s="21" t="str">
        <f t="shared" si="228"/>
        <v/>
      </c>
      <c r="S1493" s="21" t="str">
        <f t="shared" si="228"/>
        <v/>
      </c>
      <c r="T1493" s="21" t="str">
        <f t="shared" si="228"/>
        <v/>
      </c>
      <c r="U1493" s="21" t="str">
        <f t="shared" si="228"/>
        <v/>
      </c>
      <c r="V1493" s="21" t="str">
        <f t="shared" si="228"/>
        <v/>
      </c>
      <c r="W1493" s="21" t="str">
        <f t="shared" si="228"/>
        <v/>
      </c>
      <c r="X1493" s="21" t="str">
        <f t="shared" si="228"/>
        <v/>
      </c>
      <c r="Y1493" s="21" t="str">
        <f t="shared" si="228"/>
        <v/>
      </c>
      <c r="Z1493" s="21" t="str">
        <f t="shared" si="228"/>
        <v/>
      </c>
      <c r="AA1493" s="21" t="str">
        <f t="shared" si="228"/>
        <v/>
      </c>
      <c r="AB1493" s="38" t="str">
        <f t="shared" si="228"/>
        <v/>
      </c>
      <c r="AD1493" s="36" t="str">
        <f>IF($N1493="", "", IFERROR(INDEX(Campaigns!$D$11:$D$380, MATCH($N1493, Campaigns!$E$11:$E$380, 0)), ""))</f>
        <v/>
      </c>
      <c r="AE1493" s="38" t="str">
        <f>IF(COUNTIF($Q1493:$AB1493, "X")=0, "", IFERROR(INDEX('Intro &amp; Setup'!$T$17:$T$28, MATCH(INDEX($Q$10:$AB$10, $AC1493, MATCH("X", $Q1493:$AB1493, 0)), 'Intro &amp; Setup'!$AA$17:$AA$28, 0)), ""))</f>
        <v/>
      </c>
      <c r="AG1493" s="84" t="str">
        <f t="shared" si="224"/>
        <v/>
      </c>
      <c r="AI1493" s="36">
        <f t="shared" si="225"/>
        <v>0</v>
      </c>
      <c r="AK1493" s="36" t="str">
        <f t="shared" si="226"/>
        <v/>
      </c>
    </row>
    <row r="1494" spans="1:37" x14ac:dyDescent="0.25">
      <c r="A1494" s="34"/>
      <c r="B1494" s="55"/>
      <c r="C1494" s="56"/>
      <c r="D1494" s="56"/>
      <c r="E1494" s="56"/>
      <c r="F1494" s="56"/>
      <c r="G1494" s="57"/>
      <c r="H1494" s="57"/>
      <c r="I1494" s="58"/>
      <c r="J1494" s="34"/>
      <c r="L1494" s="36" t="str">
        <f>IF($B1494="", "", IFERROR(FIND(Campaigns!$Q$4, $B1494), ""))</f>
        <v/>
      </c>
      <c r="M1494" s="73" t="str">
        <f t="shared" si="221"/>
        <v/>
      </c>
      <c r="N1494" s="74" t="str">
        <f t="shared" si="222"/>
        <v/>
      </c>
      <c r="O1494" s="22" t="str">
        <f t="shared" si="223"/>
        <v/>
      </c>
      <c r="Q1494" s="20" t="str">
        <f t="shared" si="227"/>
        <v/>
      </c>
      <c r="R1494" s="21" t="str">
        <f t="shared" si="228"/>
        <v/>
      </c>
      <c r="S1494" s="21" t="str">
        <f t="shared" si="228"/>
        <v/>
      </c>
      <c r="T1494" s="21" t="str">
        <f t="shared" si="228"/>
        <v/>
      </c>
      <c r="U1494" s="21" t="str">
        <f t="shared" si="228"/>
        <v/>
      </c>
      <c r="V1494" s="21" t="str">
        <f t="shared" si="228"/>
        <v/>
      </c>
      <c r="W1494" s="21" t="str">
        <f t="shared" si="228"/>
        <v/>
      </c>
      <c r="X1494" s="21" t="str">
        <f t="shared" si="228"/>
        <v/>
      </c>
      <c r="Y1494" s="21" t="str">
        <f t="shared" si="228"/>
        <v/>
      </c>
      <c r="Z1494" s="21" t="str">
        <f t="shared" si="228"/>
        <v/>
      </c>
      <c r="AA1494" s="21" t="str">
        <f t="shared" si="228"/>
        <v/>
      </c>
      <c r="AB1494" s="38" t="str">
        <f t="shared" si="228"/>
        <v/>
      </c>
      <c r="AD1494" s="36" t="str">
        <f>IF($N1494="", "", IFERROR(INDEX(Campaigns!$D$11:$D$380, MATCH($N1494, Campaigns!$E$11:$E$380, 0)), ""))</f>
        <v/>
      </c>
      <c r="AE1494" s="38" t="str">
        <f>IF(COUNTIF($Q1494:$AB1494, "X")=0, "", IFERROR(INDEX('Intro &amp; Setup'!$T$17:$T$28, MATCH(INDEX($Q$10:$AB$10, $AC1494, MATCH("X", $Q1494:$AB1494, 0)), 'Intro &amp; Setup'!$AA$17:$AA$28, 0)), ""))</f>
        <v/>
      </c>
      <c r="AG1494" s="84" t="str">
        <f t="shared" si="224"/>
        <v/>
      </c>
      <c r="AI1494" s="36">
        <f t="shared" si="225"/>
        <v>0</v>
      </c>
      <c r="AK1494" s="36" t="str">
        <f t="shared" si="226"/>
        <v/>
      </c>
    </row>
    <row r="1495" spans="1:37" x14ac:dyDescent="0.25">
      <c r="A1495" s="34"/>
      <c r="B1495" s="55"/>
      <c r="C1495" s="56"/>
      <c r="D1495" s="56"/>
      <c r="E1495" s="56"/>
      <c r="F1495" s="56"/>
      <c r="G1495" s="57"/>
      <c r="H1495" s="57"/>
      <c r="I1495" s="58"/>
      <c r="J1495" s="34"/>
      <c r="L1495" s="36" t="str">
        <f>IF($B1495="", "", IFERROR(FIND(Campaigns!$Q$4, $B1495), ""))</f>
        <v/>
      </c>
      <c r="M1495" s="73" t="str">
        <f t="shared" si="221"/>
        <v/>
      </c>
      <c r="N1495" s="74" t="str">
        <f t="shared" si="222"/>
        <v/>
      </c>
      <c r="O1495" s="22" t="str">
        <f t="shared" si="223"/>
        <v/>
      </c>
      <c r="Q1495" s="20" t="str">
        <f t="shared" si="227"/>
        <v/>
      </c>
      <c r="R1495" s="21" t="str">
        <f t="shared" si="228"/>
        <v/>
      </c>
      <c r="S1495" s="21" t="str">
        <f t="shared" si="228"/>
        <v/>
      </c>
      <c r="T1495" s="21" t="str">
        <f t="shared" si="228"/>
        <v/>
      </c>
      <c r="U1495" s="21" t="str">
        <f t="shared" si="228"/>
        <v/>
      </c>
      <c r="V1495" s="21" t="str">
        <f t="shared" si="228"/>
        <v/>
      </c>
      <c r="W1495" s="21" t="str">
        <f t="shared" si="228"/>
        <v/>
      </c>
      <c r="X1495" s="21" t="str">
        <f t="shared" si="228"/>
        <v/>
      </c>
      <c r="Y1495" s="21" t="str">
        <f t="shared" si="228"/>
        <v/>
      </c>
      <c r="Z1495" s="21" t="str">
        <f t="shared" si="228"/>
        <v/>
      </c>
      <c r="AA1495" s="21" t="str">
        <f t="shared" si="228"/>
        <v/>
      </c>
      <c r="AB1495" s="38" t="str">
        <f t="shared" si="228"/>
        <v/>
      </c>
      <c r="AD1495" s="36" t="str">
        <f>IF($N1495="", "", IFERROR(INDEX(Campaigns!$D$11:$D$380, MATCH($N1495, Campaigns!$E$11:$E$380, 0)), ""))</f>
        <v/>
      </c>
      <c r="AE1495" s="38" t="str">
        <f>IF(COUNTIF($Q1495:$AB1495, "X")=0, "", IFERROR(INDEX('Intro &amp; Setup'!$T$17:$T$28, MATCH(INDEX($Q$10:$AB$10, $AC1495, MATCH("X", $Q1495:$AB1495, 0)), 'Intro &amp; Setup'!$AA$17:$AA$28, 0)), ""))</f>
        <v/>
      </c>
      <c r="AG1495" s="84" t="str">
        <f t="shared" si="224"/>
        <v/>
      </c>
      <c r="AI1495" s="36">
        <f t="shared" si="225"/>
        <v>0</v>
      </c>
      <c r="AK1495" s="36" t="str">
        <f t="shared" si="226"/>
        <v/>
      </c>
    </row>
    <row r="1496" spans="1:37" x14ac:dyDescent="0.25">
      <c r="A1496" s="34"/>
      <c r="B1496" s="55"/>
      <c r="C1496" s="56"/>
      <c r="D1496" s="56"/>
      <c r="E1496" s="56"/>
      <c r="F1496" s="56"/>
      <c r="G1496" s="57"/>
      <c r="H1496" s="57"/>
      <c r="I1496" s="58"/>
      <c r="J1496" s="34"/>
      <c r="L1496" s="36" t="str">
        <f>IF($B1496="", "", IFERROR(FIND(Campaigns!$Q$4, $B1496), ""))</f>
        <v/>
      </c>
      <c r="M1496" s="73" t="str">
        <f t="shared" si="221"/>
        <v/>
      </c>
      <c r="N1496" s="74" t="str">
        <f t="shared" si="222"/>
        <v/>
      </c>
      <c r="O1496" s="22" t="str">
        <f t="shared" si="223"/>
        <v/>
      </c>
      <c r="Q1496" s="20" t="str">
        <f t="shared" si="227"/>
        <v/>
      </c>
      <c r="R1496" s="21" t="str">
        <f t="shared" si="228"/>
        <v/>
      </c>
      <c r="S1496" s="21" t="str">
        <f t="shared" si="228"/>
        <v/>
      </c>
      <c r="T1496" s="21" t="str">
        <f t="shared" si="228"/>
        <v/>
      </c>
      <c r="U1496" s="21" t="str">
        <f t="shared" si="228"/>
        <v/>
      </c>
      <c r="V1496" s="21" t="str">
        <f t="shared" si="228"/>
        <v/>
      </c>
      <c r="W1496" s="21" t="str">
        <f t="shared" si="228"/>
        <v/>
      </c>
      <c r="X1496" s="21" t="str">
        <f t="shared" si="228"/>
        <v/>
      </c>
      <c r="Y1496" s="21" t="str">
        <f t="shared" si="228"/>
        <v/>
      </c>
      <c r="Z1496" s="21" t="str">
        <f t="shared" si="228"/>
        <v/>
      </c>
      <c r="AA1496" s="21" t="str">
        <f t="shared" si="228"/>
        <v/>
      </c>
      <c r="AB1496" s="38" t="str">
        <f t="shared" si="228"/>
        <v/>
      </c>
      <c r="AD1496" s="36" t="str">
        <f>IF($N1496="", "", IFERROR(INDEX(Campaigns!$D$11:$D$380, MATCH($N1496, Campaigns!$E$11:$E$380, 0)), ""))</f>
        <v/>
      </c>
      <c r="AE1496" s="38" t="str">
        <f>IF(COUNTIF($Q1496:$AB1496, "X")=0, "", IFERROR(INDEX('Intro &amp; Setup'!$T$17:$T$28, MATCH(INDEX($Q$10:$AB$10, $AC1496, MATCH("X", $Q1496:$AB1496, 0)), 'Intro &amp; Setup'!$AA$17:$AA$28, 0)), ""))</f>
        <v/>
      </c>
      <c r="AG1496" s="84" t="str">
        <f t="shared" si="224"/>
        <v/>
      </c>
      <c r="AI1496" s="36">
        <f t="shared" si="225"/>
        <v>0</v>
      </c>
      <c r="AK1496" s="36" t="str">
        <f t="shared" si="226"/>
        <v/>
      </c>
    </row>
    <row r="1497" spans="1:37" x14ac:dyDescent="0.25">
      <c r="A1497" s="34"/>
      <c r="B1497" s="55"/>
      <c r="C1497" s="56"/>
      <c r="D1497" s="56"/>
      <c r="E1497" s="56"/>
      <c r="F1497" s="56"/>
      <c r="G1497" s="57"/>
      <c r="H1497" s="57"/>
      <c r="I1497" s="58"/>
      <c r="J1497" s="34"/>
      <c r="L1497" s="36" t="str">
        <f>IF($B1497="", "", IFERROR(FIND(Campaigns!$Q$4, $B1497), ""))</f>
        <v/>
      </c>
      <c r="M1497" s="73" t="str">
        <f t="shared" si="221"/>
        <v/>
      </c>
      <c r="N1497" s="74" t="str">
        <f t="shared" si="222"/>
        <v/>
      </c>
      <c r="O1497" s="22" t="str">
        <f t="shared" si="223"/>
        <v/>
      </c>
      <c r="Q1497" s="20" t="str">
        <f t="shared" si="227"/>
        <v/>
      </c>
      <c r="R1497" s="21" t="str">
        <f t="shared" si="228"/>
        <v/>
      </c>
      <c r="S1497" s="21" t="str">
        <f t="shared" si="228"/>
        <v/>
      </c>
      <c r="T1497" s="21" t="str">
        <f t="shared" si="228"/>
        <v/>
      </c>
      <c r="U1497" s="21" t="str">
        <f t="shared" si="228"/>
        <v/>
      </c>
      <c r="V1497" s="21" t="str">
        <f t="shared" si="228"/>
        <v/>
      </c>
      <c r="W1497" s="21" t="str">
        <f t="shared" si="228"/>
        <v/>
      </c>
      <c r="X1497" s="21" t="str">
        <f t="shared" si="228"/>
        <v/>
      </c>
      <c r="Y1497" s="21" t="str">
        <f t="shared" si="228"/>
        <v/>
      </c>
      <c r="Z1497" s="21" t="str">
        <f t="shared" si="228"/>
        <v/>
      </c>
      <c r="AA1497" s="21" t="str">
        <f t="shared" si="228"/>
        <v/>
      </c>
      <c r="AB1497" s="38" t="str">
        <f t="shared" si="228"/>
        <v/>
      </c>
      <c r="AD1497" s="36" t="str">
        <f>IF($N1497="", "", IFERROR(INDEX(Campaigns!$D$11:$D$380, MATCH($N1497, Campaigns!$E$11:$E$380, 0)), ""))</f>
        <v/>
      </c>
      <c r="AE1497" s="38" t="str">
        <f>IF(COUNTIF($Q1497:$AB1497, "X")=0, "", IFERROR(INDEX('Intro &amp; Setup'!$T$17:$T$28, MATCH(INDEX($Q$10:$AB$10, $AC1497, MATCH("X", $Q1497:$AB1497, 0)), 'Intro &amp; Setup'!$AA$17:$AA$28, 0)), ""))</f>
        <v/>
      </c>
      <c r="AG1497" s="84" t="str">
        <f t="shared" si="224"/>
        <v/>
      </c>
      <c r="AI1497" s="36">
        <f t="shared" si="225"/>
        <v>0</v>
      </c>
      <c r="AK1497" s="36" t="str">
        <f t="shared" si="226"/>
        <v/>
      </c>
    </row>
    <row r="1498" spans="1:37" x14ac:dyDescent="0.25">
      <c r="A1498" s="34"/>
      <c r="B1498" s="55"/>
      <c r="C1498" s="56"/>
      <c r="D1498" s="56"/>
      <c r="E1498" s="56"/>
      <c r="F1498" s="56"/>
      <c r="G1498" s="57"/>
      <c r="H1498" s="57"/>
      <c r="I1498" s="58"/>
      <c r="J1498" s="34"/>
      <c r="L1498" s="36" t="str">
        <f>IF($B1498="", "", IFERROR(FIND(Campaigns!$Q$4, $B1498), ""))</f>
        <v/>
      </c>
      <c r="M1498" s="73" t="str">
        <f t="shared" si="221"/>
        <v/>
      </c>
      <c r="N1498" s="74" t="str">
        <f t="shared" si="222"/>
        <v/>
      </c>
      <c r="O1498" s="22" t="str">
        <f t="shared" si="223"/>
        <v/>
      </c>
      <c r="Q1498" s="20" t="str">
        <f t="shared" si="227"/>
        <v/>
      </c>
      <c r="R1498" s="21" t="str">
        <f t="shared" si="228"/>
        <v/>
      </c>
      <c r="S1498" s="21" t="str">
        <f t="shared" si="228"/>
        <v/>
      </c>
      <c r="T1498" s="21" t="str">
        <f t="shared" si="228"/>
        <v/>
      </c>
      <c r="U1498" s="21" t="str">
        <f t="shared" si="228"/>
        <v/>
      </c>
      <c r="V1498" s="21" t="str">
        <f t="shared" si="228"/>
        <v/>
      </c>
      <c r="W1498" s="21" t="str">
        <f t="shared" si="228"/>
        <v/>
      </c>
      <c r="X1498" s="21" t="str">
        <f t="shared" si="228"/>
        <v/>
      </c>
      <c r="Y1498" s="21" t="str">
        <f t="shared" si="228"/>
        <v/>
      </c>
      <c r="Z1498" s="21" t="str">
        <f t="shared" si="228"/>
        <v/>
      </c>
      <c r="AA1498" s="21" t="str">
        <f t="shared" si="228"/>
        <v/>
      </c>
      <c r="AB1498" s="38" t="str">
        <f t="shared" si="228"/>
        <v/>
      </c>
      <c r="AD1498" s="36" t="str">
        <f>IF($N1498="", "", IFERROR(INDEX(Campaigns!$D$11:$D$380, MATCH($N1498, Campaigns!$E$11:$E$380, 0)), ""))</f>
        <v/>
      </c>
      <c r="AE1498" s="38" t="str">
        <f>IF(COUNTIF($Q1498:$AB1498, "X")=0, "", IFERROR(INDEX('Intro &amp; Setup'!$T$17:$T$28, MATCH(INDEX($Q$10:$AB$10, $AC1498, MATCH("X", $Q1498:$AB1498, 0)), 'Intro &amp; Setup'!$AA$17:$AA$28, 0)), ""))</f>
        <v/>
      </c>
      <c r="AG1498" s="84" t="str">
        <f t="shared" si="224"/>
        <v/>
      </c>
      <c r="AI1498" s="36">
        <f t="shared" si="225"/>
        <v>0</v>
      </c>
      <c r="AK1498" s="36" t="str">
        <f t="shared" si="226"/>
        <v/>
      </c>
    </row>
    <row r="1499" spans="1:37" x14ac:dyDescent="0.25">
      <c r="A1499" s="34"/>
      <c r="B1499" s="55"/>
      <c r="C1499" s="56"/>
      <c r="D1499" s="56"/>
      <c r="E1499" s="56"/>
      <c r="F1499" s="56"/>
      <c r="G1499" s="57"/>
      <c r="H1499" s="57"/>
      <c r="I1499" s="58"/>
      <c r="J1499" s="34"/>
      <c r="L1499" s="36" t="str">
        <f>IF($B1499="", "", IFERROR(FIND(Campaigns!$Q$4, $B1499), ""))</f>
        <v/>
      </c>
      <c r="M1499" s="73" t="str">
        <f t="shared" si="221"/>
        <v/>
      </c>
      <c r="N1499" s="74" t="str">
        <f t="shared" si="222"/>
        <v/>
      </c>
      <c r="O1499" s="22" t="str">
        <f t="shared" si="223"/>
        <v/>
      </c>
      <c r="Q1499" s="20" t="str">
        <f t="shared" si="227"/>
        <v/>
      </c>
      <c r="R1499" s="21" t="str">
        <f t="shared" si="228"/>
        <v/>
      </c>
      <c r="S1499" s="21" t="str">
        <f t="shared" si="228"/>
        <v/>
      </c>
      <c r="T1499" s="21" t="str">
        <f t="shared" si="228"/>
        <v/>
      </c>
      <c r="U1499" s="21" t="str">
        <f t="shared" si="228"/>
        <v/>
      </c>
      <c r="V1499" s="21" t="str">
        <f t="shared" si="228"/>
        <v/>
      </c>
      <c r="W1499" s="21" t="str">
        <f t="shared" si="228"/>
        <v/>
      </c>
      <c r="X1499" s="21" t="str">
        <f t="shared" si="228"/>
        <v/>
      </c>
      <c r="Y1499" s="21" t="str">
        <f t="shared" si="228"/>
        <v/>
      </c>
      <c r="Z1499" s="21" t="str">
        <f t="shared" si="228"/>
        <v/>
      </c>
      <c r="AA1499" s="21" t="str">
        <f t="shared" si="228"/>
        <v/>
      </c>
      <c r="AB1499" s="38" t="str">
        <f t="shared" si="228"/>
        <v/>
      </c>
      <c r="AD1499" s="36" t="str">
        <f>IF($N1499="", "", IFERROR(INDEX(Campaigns!$D$11:$D$380, MATCH($N1499, Campaigns!$E$11:$E$380, 0)), ""))</f>
        <v/>
      </c>
      <c r="AE1499" s="38" t="str">
        <f>IF(COUNTIF($Q1499:$AB1499, "X")=0, "", IFERROR(INDEX('Intro &amp; Setup'!$T$17:$T$28, MATCH(INDEX($Q$10:$AB$10, $AC1499, MATCH("X", $Q1499:$AB1499, 0)), 'Intro &amp; Setup'!$AA$17:$AA$28, 0)), ""))</f>
        <v/>
      </c>
      <c r="AG1499" s="84" t="str">
        <f t="shared" si="224"/>
        <v/>
      </c>
      <c r="AI1499" s="36">
        <f t="shared" si="225"/>
        <v>0</v>
      </c>
      <c r="AK1499" s="36" t="str">
        <f t="shared" si="226"/>
        <v/>
      </c>
    </row>
    <row r="1500" spans="1:37" x14ac:dyDescent="0.25">
      <c r="A1500" s="34"/>
      <c r="B1500" s="55"/>
      <c r="C1500" s="56"/>
      <c r="D1500" s="56"/>
      <c r="E1500" s="56"/>
      <c r="F1500" s="56"/>
      <c r="G1500" s="57"/>
      <c r="H1500" s="57"/>
      <c r="I1500" s="58"/>
      <c r="J1500" s="34"/>
      <c r="L1500" s="36" t="str">
        <f>IF($B1500="", "", IFERROR(FIND(Campaigns!$Q$4, $B1500), ""))</f>
        <v/>
      </c>
      <c r="M1500" s="73" t="str">
        <f t="shared" si="221"/>
        <v/>
      </c>
      <c r="N1500" s="74" t="str">
        <f t="shared" si="222"/>
        <v/>
      </c>
      <c r="O1500" s="22" t="str">
        <f t="shared" si="223"/>
        <v/>
      </c>
      <c r="Q1500" s="20" t="str">
        <f t="shared" si="227"/>
        <v/>
      </c>
      <c r="R1500" s="21" t="str">
        <f t="shared" si="228"/>
        <v/>
      </c>
      <c r="S1500" s="21" t="str">
        <f t="shared" si="228"/>
        <v/>
      </c>
      <c r="T1500" s="21" t="str">
        <f t="shared" si="228"/>
        <v/>
      </c>
      <c r="U1500" s="21" t="str">
        <f t="shared" si="228"/>
        <v/>
      </c>
      <c r="V1500" s="21" t="str">
        <f t="shared" si="228"/>
        <v/>
      </c>
      <c r="W1500" s="21" t="str">
        <f t="shared" si="228"/>
        <v/>
      </c>
      <c r="X1500" s="21" t="str">
        <f t="shared" si="228"/>
        <v/>
      </c>
      <c r="Y1500" s="21" t="str">
        <f t="shared" si="228"/>
        <v/>
      </c>
      <c r="Z1500" s="21" t="str">
        <f t="shared" si="228"/>
        <v/>
      </c>
      <c r="AA1500" s="21" t="str">
        <f t="shared" si="228"/>
        <v/>
      </c>
      <c r="AB1500" s="38" t="str">
        <f t="shared" si="228"/>
        <v/>
      </c>
      <c r="AD1500" s="36" t="str">
        <f>IF($N1500="", "", IFERROR(INDEX(Campaigns!$D$11:$D$380, MATCH($N1500, Campaigns!$E$11:$E$380, 0)), ""))</f>
        <v/>
      </c>
      <c r="AE1500" s="38" t="str">
        <f>IF(COUNTIF($Q1500:$AB1500, "X")=0, "", IFERROR(INDEX('Intro &amp; Setup'!$T$17:$T$28, MATCH(INDEX($Q$10:$AB$10, $AC1500, MATCH("X", $Q1500:$AB1500, 0)), 'Intro &amp; Setup'!$AA$17:$AA$28, 0)), ""))</f>
        <v/>
      </c>
      <c r="AG1500" s="84" t="str">
        <f t="shared" si="224"/>
        <v/>
      </c>
      <c r="AI1500" s="36">
        <f t="shared" si="225"/>
        <v>0</v>
      </c>
      <c r="AK1500" s="36" t="str">
        <f t="shared" si="226"/>
        <v/>
      </c>
    </row>
    <row r="1501" spans="1:37" x14ac:dyDescent="0.25">
      <c r="A1501" s="34"/>
      <c r="B1501" s="55"/>
      <c r="C1501" s="56"/>
      <c r="D1501" s="56"/>
      <c r="E1501" s="56"/>
      <c r="F1501" s="56"/>
      <c r="G1501" s="57"/>
      <c r="H1501" s="57"/>
      <c r="I1501" s="58"/>
      <c r="J1501" s="34"/>
      <c r="L1501" s="36" t="str">
        <f>IF($B1501="", "", IFERROR(FIND(Campaigns!$Q$4, $B1501), ""))</f>
        <v/>
      </c>
      <c r="M1501" s="73" t="str">
        <f t="shared" si="221"/>
        <v/>
      </c>
      <c r="N1501" s="74" t="str">
        <f t="shared" si="222"/>
        <v/>
      </c>
      <c r="O1501" s="22" t="str">
        <f t="shared" si="223"/>
        <v/>
      </c>
      <c r="Q1501" s="20" t="str">
        <f t="shared" si="227"/>
        <v/>
      </c>
      <c r="R1501" s="21" t="str">
        <f t="shared" si="228"/>
        <v/>
      </c>
      <c r="S1501" s="21" t="str">
        <f t="shared" si="228"/>
        <v/>
      </c>
      <c r="T1501" s="21" t="str">
        <f t="shared" si="228"/>
        <v/>
      </c>
      <c r="U1501" s="21" t="str">
        <f t="shared" si="228"/>
        <v/>
      </c>
      <c r="V1501" s="21" t="str">
        <f t="shared" si="228"/>
        <v/>
      </c>
      <c r="W1501" s="21" t="str">
        <f t="shared" si="228"/>
        <v/>
      </c>
      <c r="X1501" s="21" t="str">
        <f t="shared" si="228"/>
        <v/>
      </c>
      <c r="Y1501" s="21" t="str">
        <f t="shared" si="228"/>
        <v/>
      </c>
      <c r="Z1501" s="21" t="str">
        <f t="shared" si="228"/>
        <v/>
      </c>
      <c r="AA1501" s="21" t="str">
        <f t="shared" si="228"/>
        <v/>
      </c>
      <c r="AB1501" s="38" t="str">
        <f t="shared" si="228"/>
        <v/>
      </c>
      <c r="AD1501" s="36" t="str">
        <f>IF($N1501="", "", IFERROR(INDEX(Campaigns!$D$11:$D$380, MATCH($N1501, Campaigns!$E$11:$E$380, 0)), ""))</f>
        <v/>
      </c>
      <c r="AE1501" s="38" t="str">
        <f>IF(COUNTIF($Q1501:$AB1501, "X")=0, "", IFERROR(INDEX('Intro &amp; Setup'!$T$17:$T$28, MATCH(INDEX($Q$10:$AB$10, $AC1501, MATCH("X", $Q1501:$AB1501, 0)), 'Intro &amp; Setup'!$AA$17:$AA$28, 0)), ""))</f>
        <v/>
      </c>
      <c r="AG1501" s="84" t="str">
        <f t="shared" si="224"/>
        <v/>
      </c>
      <c r="AI1501" s="36">
        <f t="shared" si="225"/>
        <v>0</v>
      </c>
      <c r="AK1501" s="36" t="str">
        <f t="shared" si="226"/>
        <v/>
      </c>
    </row>
    <row r="1502" spans="1:37" x14ac:dyDescent="0.25">
      <c r="A1502" s="34"/>
      <c r="B1502" s="55"/>
      <c r="C1502" s="56"/>
      <c r="D1502" s="56"/>
      <c r="E1502" s="56"/>
      <c r="F1502" s="56"/>
      <c r="G1502" s="57"/>
      <c r="H1502" s="57"/>
      <c r="I1502" s="58"/>
      <c r="J1502" s="34"/>
      <c r="L1502" s="36" t="str">
        <f>IF($B1502="", "", IFERROR(FIND(Campaigns!$Q$4, $B1502), ""))</f>
        <v/>
      </c>
      <c r="M1502" s="73" t="str">
        <f t="shared" si="221"/>
        <v/>
      </c>
      <c r="N1502" s="74" t="str">
        <f t="shared" si="222"/>
        <v/>
      </c>
      <c r="O1502" s="22" t="str">
        <f t="shared" si="223"/>
        <v/>
      </c>
      <c r="Q1502" s="20" t="str">
        <f t="shared" si="227"/>
        <v/>
      </c>
      <c r="R1502" s="21" t="str">
        <f t="shared" si="228"/>
        <v/>
      </c>
      <c r="S1502" s="21" t="str">
        <f t="shared" si="228"/>
        <v/>
      </c>
      <c r="T1502" s="21" t="str">
        <f t="shared" si="228"/>
        <v/>
      </c>
      <c r="U1502" s="21" t="str">
        <f t="shared" si="228"/>
        <v/>
      </c>
      <c r="V1502" s="21" t="str">
        <f t="shared" si="228"/>
        <v/>
      </c>
      <c r="W1502" s="21" t="str">
        <f t="shared" si="228"/>
        <v/>
      </c>
      <c r="X1502" s="21" t="str">
        <f t="shared" si="228"/>
        <v/>
      </c>
      <c r="Y1502" s="21" t="str">
        <f t="shared" si="228"/>
        <v/>
      </c>
      <c r="Z1502" s="21" t="str">
        <f t="shared" si="228"/>
        <v/>
      </c>
      <c r="AA1502" s="21" t="str">
        <f t="shared" si="228"/>
        <v/>
      </c>
      <c r="AB1502" s="38" t="str">
        <f t="shared" si="228"/>
        <v/>
      </c>
      <c r="AD1502" s="36" t="str">
        <f>IF($N1502="", "", IFERROR(INDEX(Campaigns!$D$11:$D$380, MATCH($N1502, Campaigns!$E$11:$E$380, 0)), ""))</f>
        <v/>
      </c>
      <c r="AE1502" s="38" t="str">
        <f>IF(COUNTIF($Q1502:$AB1502, "X")=0, "", IFERROR(INDEX('Intro &amp; Setup'!$T$17:$T$28, MATCH(INDEX($Q$10:$AB$10, $AC1502, MATCH("X", $Q1502:$AB1502, 0)), 'Intro &amp; Setup'!$AA$17:$AA$28, 0)), ""))</f>
        <v/>
      </c>
      <c r="AG1502" s="84" t="str">
        <f t="shared" si="224"/>
        <v/>
      </c>
      <c r="AI1502" s="36">
        <f t="shared" si="225"/>
        <v>0</v>
      </c>
      <c r="AK1502" s="36" t="str">
        <f t="shared" si="226"/>
        <v/>
      </c>
    </row>
    <row r="1503" spans="1:37" x14ac:dyDescent="0.25">
      <c r="A1503" s="34"/>
      <c r="B1503" s="55"/>
      <c r="C1503" s="56"/>
      <c r="D1503" s="56"/>
      <c r="E1503" s="56"/>
      <c r="F1503" s="56"/>
      <c r="G1503" s="57"/>
      <c r="H1503" s="57"/>
      <c r="I1503" s="58"/>
      <c r="J1503" s="34"/>
      <c r="L1503" s="36" t="str">
        <f>IF($B1503="", "", IFERROR(FIND(Campaigns!$Q$4, $B1503), ""))</f>
        <v/>
      </c>
      <c r="M1503" s="73" t="str">
        <f t="shared" si="221"/>
        <v/>
      </c>
      <c r="N1503" s="74" t="str">
        <f t="shared" si="222"/>
        <v/>
      </c>
      <c r="O1503" s="22" t="str">
        <f t="shared" si="223"/>
        <v/>
      </c>
      <c r="Q1503" s="20" t="str">
        <f t="shared" si="227"/>
        <v/>
      </c>
      <c r="R1503" s="21" t="str">
        <f t="shared" si="228"/>
        <v/>
      </c>
      <c r="S1503" s="21" t="str">
        <f t="shared" si="228"/>
        <v/>
      </c>
      <c r="T1503" s="21" t="str">
        <f t="shared" si="228"/>
        <v/>
      </c>
      <c r="U1503" s="21" t="str">
        <f t="shared" si="228"/>
        <v/>
      </c>
      <c r="V1503" s="21" t="str">
        <f t="shared" si="228"/>
        <v/>
      </c>
      <c r="W1503" s="21" t="str">
        <f t="shared" si="228"/>
        <v/>
      </c>
      <c r="X1503" s="21" t="str">
        <f t="shared" si="228"/>
        <v/>
      </c>
      <c r="Y1503" s="21" t="str">
        <f t="shared" si="228"/>
        <v/>
      </c>
      <c r="Z1503" s="21" t="str">
        <f t="shared" si="228"/>
        <v/>
      </c>
      <c r="AA1503" s="21" t="str">
        <f t="shared" si="228"/>
        <v/>
      </c>
      <c r="AB1503" s="38" t="str">
        <f t="shared" si="228"/>
        <v/>
      </c>
      <c r="AD1503" s="36" t="str">
        <f>IF($N1503="", "", IFERROR(INDEX(Campaigns!$D$11:$D$380, MATCH($N1503, Campaigns!$E$11:$E$380, 0)), ""))</f>
        <v/>
      </c>
      <c r="AE1503" s="38" t="str">
        <f>IF(COUNTIF($Q1503:$AB1503, "X")=0, "", IFERROR(INDEX('Intro &amp; Setup'!$T$17:$T$28, MATCH(INDEX($Q$10:$AB$10, $AC1503, MATCH("X", $Q1503:$AB1503, 0)), 'Intro &amp; Setup'!$AA$17:$AA$28, 0)), ""))</f>
        <v/>
      </c>
      <c r="AG1503" s="84" t="str">
        <f t="shared" si="224"/>
        <v/>
      </c>
      <c r="AI1503" s="36">
        <f t="shared" si="225"/>
        <v>0</v>
      </c>
      <c r="AK1503" s="36" t="str">
        <f t="shared" si="226"/>
        <v/>
      </c>
    </row>
    <row r="1504" spans="1:37" x14ac:dyDescent="0.25">
      <c r="A1504" s="34"/>
      <c r="B1504" s="55"/>
      <c r="C1504" s="56"/>
      <c r="D1504" s="56"/>
      <c r="E1504" s="56"/>
      <c r="F1504" s="56"/>
      <c r="G1504" s="57"/>
      <c r="H1504" s="57"/>
      <c r="I1504" s="58"/>
      <c r="J1504" s="34"/>
      <c r="L1504" s="36" t="str">
        <f>IF($B1504="", "", IFERROR(FIND(Campaigns!$Q$4, $B1504), ""))</f>
        <v/>
      </c>
      <c r="M1504" s="73" t="str">
        <f t="shared" si="221"/>
        <v/>
      </c>
      <c r="N1504" s="74" t="str">
        <f t="shared" si="222"/>
        <v/>
      </c>
      <c r="O1504" s="22" t="str">
        <f t="shared" si="223"/>
        <v/>
      </c>
      <c r="Q1504" s="20" t="str">
        <f t="shared" si="227"/>
        <v/>
      </c>
      <c r="R1504" s="21" t="str">
        <f t="shared" si="228"/>
        <v/>
      </c>
      <c r="S1504" s="21" t="str">
        <f t="shared" si="228"/>
        <v/>
      </c>
      <c r="T1504" s="21" t="str">
        <f t="shared" si="228"/>
        <v/>
      </c>
      <c r="U1504" s="21" t="str">
        <f t="shared" si="228"/>
        <v/>
      </c>
      <c r="V1504" s="21" t="str">
        <f t="shared" si="228"/>
        <v/>
      </c>
      <c r="W1504" s="21" t="str">
        <f t="shared" si="228"/>
        <v/>
      </c>
      <c r="X1504" s="21" t="str">
        <f t="shared" si="228"/>
        <v/>
      </c>
      <c r="Y1504" s="21" t="str">
        <f t="shared" si="228"/>
        <v/>
      </c>
      <c r="Z1504" s="21" t="str">
        <f t="shared" si="228"/>
        <v/>
      </c>
      <c r="AA1504" s="21" t="str">
        <f t="shared" si="228"/>
        <v/>
      </c>
      <c r="AB1504" s="38" t="str">
        <f t="shared" si="228"/>
        <v/>
      </c>
      <c r="AD1504" s="36" t="str">
        <f>IF($N1504="", "", IFERROR(INDEX(Campaigns!$D$11:$D$380, MATCH($N1504, Campaigns!$E$11:$E$380, 0)), ""))</f>
        <v/>
      </c>
      <c r="AE1504" s="38" t="str">
        <f>IF(COUNTIF($Q1504:$AB1504, "X")=0, "", IFERROR(INDEX('Intro &amp; Setup'!$T$17:$T$28, MATCH(INDEX($Q$10:$AB$10, $AC1504, MATCH("X", $Q1504:$AB1504, 0)), 'Intro &amp; Setup'!$AA$17:$AA$28, 0)), ""))</f>
        <v/>
      </c>
      <c r="AG1504" s="84" t="str">
        <f t="shared" si="224"/>
        <v/>
      </c>
      <c r="AI1504" s="36">
        <f t="shared" si="225"/>
        <v>0</v>
      </c>
      <c r="AK1504" s="36" t="str">
        <f t="shared" si="226"/>
        <v/>
      </c>
    </row>
    <row r="1505" spans="1:37" x14ac:dyDescent="0.25">
      <c r="A1505" s="34"/>
      <c r="B1505" s="55"/>
      <c r="C1505" s="56"/>
      <c r="D1505" s="56"/>
      <c r="E1505" s="56"/>
      <c r="F1505" s="56"/>
      <c r="G1505" s="57"/>
      <c r="H1505" s="57"/>
      <c r="I1505" s="58"/>
      <c r="J1505" s="34"/>
      <c r="L1505" s="36" t="str">
        <f>IF($B1505="", "", IFERROR(FIND(Campaigns!$Q$4, $B1505), ""))</f>
        <v/>
      </c>
      <c r="M1505" s="73" t="str">
        <f t="shared" si="221"/>
        <v/>
      </c>
      <c r="N1505" s="74" t="str">
        <f t="shared" si="222"/>
        <v/>
      </c>
      <c r="O1505" s="22" t="str">
        <f t="shared" si="223"/>
        <v/>
      </c>
      <c r="Q1505" s="20" t="str">
        <f t="shared" si="227"/>
        <v/>
      </c>
      <c r="R1505" s="21" t="str">
        <f t="shared" si="228"/>
        <v/>
      </c>
      <c r="S1505" s="21" t="str">
        <f t="shared" si="228"/>
        <v/>
      </c>
      <c r="T1505" s="21" t="str">
        <f t="shared" si="228"/>
        <v/>
      </c>
      <c r="U1505" s="21" t="str">
        <f t="shared" si="228"/>
        <v/>
      </c>
      <c r="V1505" s="21" t="str">
        <f t="shared" si="228"/>
        <v/>
      </c>
      <c r="W1505" s="21" t="str">
        <f t="shared" si="228"/>
        <v/>
      </c>
      <c r="X1505" s="21" t="str">
        <f t="shared" si="228"/>
        <v/>
      </c>
      <c r="Y1505" s="21" t="str">
        <f t="shared" si="228"/>
        <v/>
      </c>
      <c r="Z1505" s="21" t="str">
        <f t="shared" si="228"/>
        <v/>
      </c>
      <c r="AA1505" s="21" t="str">
        <f t="shared" si="228"/>
        <v/>
      </c>
      <c r="AB1505" s="38" t="str">
        <f t="shared" si="228"/>
        <v/>
      </c>
      <c r="AD1505" s="36" t="str">
        <f>IF($N1505="", "", IFERROR(INDEX(Campaigns!$D$11:$D$380, MATCH($N1505, Campaigns!$E$11:$E$380, 0)), ""))</f>
        <v/>
      </c>
      <c r="AE1505" s="38" t="str">
        <f>IF(COUNTIF($Q1505:$AB1505, "X")=0, "", IFERROR(INDEX('Intro &amp; Setup'!$T$17:$T$28, MATCH(INDEX($Q$10:$AB$10, $AC1505, MATCH("X", $Q1505:$AB1505, 0)), 'Intro &amp; Setup'!$AA$17:$AA$28, 0)), ""))</f>
        <v/>
      </c>
      <c r="AG1505" s="84" t="str">
        <f t="shared" si="224"/>
        <v/>
      </c>
      <c r="AI1505" s="36">
        <f t="shared" si="225"/>
        <v>0</v>
      </c>
      <c r="AK1505" s="36" t="str">
        <f t="shared" si="226"/>
        <v/>
      </c>
    </row>
    <row r="1506" spans="1:37" x14ac:dyDescent="0.25">
      <c r="A1506" s="34"/>
      <c r="B1506" s="55"/>
      <c r="C1506" s="56"/>
      <c r="D1506" s="56"/>
      <c r="E1506" s="56"/>
      <c r="F1506" s="56"/>
      <c r="G1506" s="57"/>
      <c r="H1506" s="57"/>
      <c r="I1506" s="58"/>
      <c r="J1506" s="34"/>
      <c r="L1506" s="36" t="str">
        <f>IF($B1506="", "", IFERROR(FIND(Campaigns!$Q$4, $B1506), ""))</f>
        <v/>
      </c>
      <c r="M1506" s="73" t="str">
        <f t="shared" si="221"/>
        <v/>
      </c>
      <c r="N1506" s="74" t="str">
        <f t="shared" si="222"/>
        <v/>
      </c>
      <c r="O1506" s="22" t="str">
        <f t="shared" si="223"/>
        <v/>
      </c>
      <c r="Q1506" s="20" t="str">
        <f t="shared" si="227"/>
        <v/>
      </c>
      <c r="R1506" s="21" t="str">
        <f t="shared" si="228"/>
        <v/>
      </c>
      <c r="S1506" s="21" t="str">
        <f t="shared" si="228"/>
        <v/>
      </c>
      <c r="T1506" s="21" t="str">
        <f t="shared" si="228"/>
        <v/>
      </c>
      <c r="U1506" s="21" t="str">
        <f t="shared" si="228"/>
        <v/>
      </c>
      <c r="V1506" s="21" t="str">
        <f t="shared" si="228"/>
        <v/>
      </c>
      <c r="W1506" s="21" t="str">
        <f t="shared" si="228"/>
        <v/>
      </c>
      <c r="X1506" s="21" t="str">
        <f t="shared" si="228"/>
        <v/>
      </c>
      <c r="Y1506" s="21" t="str">
        <f t="shared" si="228"/>
        <v/>
      </c>
      <c r="Z1506" s="21" t="str">
        <f t="shared" si="228"/>
        <v/>
      </c>
      <c r="AA1506" s="21" t="str">
        <f t="shared" si="228"/>
        <v/>
      </c>
      <c r="AB1506" s="38" t="str">
        <f t="shared" si="228"/>
        <v/>
      </c>
      <c r="AD1506" s="36" t="str">
        <f>IF($N1506="", "", IFERROR(INDEX(Campaigns!$D$11:$D$380, MATCH($N1506, Campaigns!$E$11:$E$380, 0)), ""))</f>
        <v/>
      </c>
      <c r="AE1506" s="38" t="str">
        <f>IF(COUNTIF($Q1506:$AB1506, "X")=0, "", IFERROR(INDEX('Intro &amp; Setup'!$T$17:$T$28, MATCH(INDEX($Q$10:$AB$10, $AC1506, MATCH("X", $Q1506:$AB1506, 0)), 'Intro &amp; Setup'!$AA$17:$AA$28, 0)), ""))</f>
        <v/>
      </c>
      <c r="AG1506" s="84" t="str">
        <f t="shared" si="224"/>
        <v/>
      </c>
      <c r="AI1506" s="36">
        <f t="shared" si="225"/>
        <v>0</v>
      </c>
      <c r="AK1506" s="36" t="str">
        <f t="shared" si="226"/>
        <v/>
      </c>
    </row>
    <row r="1507" spans="1:37" x14ac:dyDescent="0.25">
      <c r="A1507" s="34"/>
      <c r="B1507" s="55"/>
      <c r="C1507" s="56"/>
      <c r="D1507" s="56"/>
      <c r="E1507" s="56"/>
      <c r="F1507" s="56"/>
      <c r="G1507" s="57"/>
      <c r="H1507" s="57"/>
      <c r="I1507" s="58"/>
      <c r="J1507" s="34"/>
      <c r="L1507" s="36" t="str">
        <f>IF($B1507="", "", IFERROR(FIND(Campaigns!$Q$4, $B1507), ""))</f>
        <v/>
      </c>
      <c r="M1507" s="73" t="str">
        <f t="shared" si="221"/>
        <v/>
      </c>
      <c r="N1507" s="74" t="str">
        <f t="shared" si="222"/>
        <v/>
      </c>
      <c r="O1507" s="22" t="str">
        <f t="shared" si="223"/>
        <v/>
      </c>
      <c r="Q1507" s="20" t="str">
        <f t="shared" si="227"/>
        <v/>
      </c>
      <c r="R1507" s="21" t="str">
        <f t="shared" si="228"/>
        <v/>
      </c>
      <c r="S1507" s="21" t="str">
        <f t="shared" si="228"/>
        <v/>
      </c>
      <c r="T1507" s="21" t="str">
        <f t="shared" si="228"/>
        <v/>
      </c>
      <c r="U1507" s="21" t="str">
        <f t="shared" si="228"/>
        <v/>
      </c>
      <c r="V1507" s="21" t="str">
        <f t="shared" si="228"/>
        <v/>
      </c>
      <c r="W1507" s="21" t="str">
        <f t="shared" si="228"/>
        <v/>
      </c>
      <c r="X1507" s="21" t="str">
        <f t="shared" si="228"/>
        <v/>
      </c>
      <c r="Y1507" s="21" t="str">
        <f t="shared" si="228"/>
        <v/>
      </c>
      <c r="Z1507" s="21" t="str">
        <f t="shared" si="228"/>
        <v/>
      </c>
      <c r="AA1507" s="21" t="str">
        <f t="shared" si="228"/>
        <v/>
      </c>
      <c r="AB1507" s="38" t="str">
        <f t="shared" si="228"/>
        <v/>
      </c>
      <c r="AD1507" s="36" t="str">
        <f>IF($N1507="", "", IFERROR(INDEX(Campaigns!$D$11:$D$380, MATCH($N1507, Campaigns!$E$11:$E$380, 0)), ""))</f>
        <v/>
      </c>
      <c r="AE1507" s="38" t="str">
        <f>IF(COUNTIF($Q1507:$AB1507, "X")=0, "", IFERROR(INDEX('Intro &amp; Setup'!$T$17:$T$28, MATCH(INDEX($Q$10:$AB$10, $AC1507, MATCH("X", $Q1507:$AB1507, 0)), 'Intro &amp; Setup'!$AA$17:$AA$28, 0)), ""))</f>
        <v/>
      </c>
      <c r="AG1507" s="84" t="str">
        <f t="shared" si="224"/>
        <v/>
      </c>
      <c r="AI1507" s="36">
        <f t="shared" si="225"/>
        <v>0</v>
      </c>
      <c r="AK1507" s="36" t="str">
        <f t="shared" si="226"/>
        <v/>
      </c>
    </row>
    <row r="1508" spans="1:37" x14ac:dyDescent="0.25">
      <c r="A1508" s="34"/>
      <c r="B1508" s="55"/>
      <c r="C1508" s="56"/>
      <c r="D1508" s="56"/>
      <c r="E1508" s="56"/>
      <c r="F1508" s="56"/>
      <c r="G1508" s="57"/>
      <c r="H1508" s="57"/>
      <c r="I1508" s="58"/>
      <c r="J1508" s="34"/>
      <c r="L1508" s="36" t="str">
        <f>IF($B1508="", "", IFERROR(FIND(Campaigns!$Q$4, $B1508), ""))</f>
        <v/>
      </c>
      <c r="M1508" s="73" t="str">
        <f t="shared" si="221"/>
        <v/>
      </c>
      <c r="N1508" s="74" t="str">
        <f t="shared" si="222"/>
        <v/>
      </c>
      <c r="O1508" s="22" t="str">
        <f t="shared" si="223"/>
        <v/>
      </c>
      <c r="Q1508" s="20" t="str">
        <f t="shared" si="227"/>
        <v/>
      </c>
      <c r="R1508" s="21" t="str">
        <f t="shared" si="228"/>
        <v/>
      </c>
      <c r="S1508" s="21" t="str">
        <f t="shared" si="228"/>
        <v/>
      </c>
      <c r="T1508" s="21" t="str">
        <f t="shared" si="228"/>
        <v/>
      </c>
      <c r="U1508" s="21" t="str">
        <f t="shared" si="228"/>
        <v/>
      </c>
      <c r="V1508" s="21" t="str">
        <f t="shared" si="228"/>
        <v/>
      </c>
      <c r="W1508" s="21" t="str">
        <f t="shared" si="228"/>
        <v/>
      </c>
      <c r="X1508" s="21" t="str">
        <f t="shared" si="228"/>
        <v/>
      </c>
      <c r="Y1508" s="21" t="str">
        <f t="shared" si="228"/>
        <v/>
      </c>
      <c r="Z1508" s="21" t="str">
        <f t="shared" si="228"/>
        <v/>
      </c>
      <c r="AA1508" s="21" t="str">
        <f t="shared" si="228"/>
        <v/>
      </c>
      <c r="AB1508" s="38" t="str">
        <f t="shared" si="228"/>
        <v/>
      </c>
      <c r="AD1508" s="36" t="str">
        <f>IF($N1508="", "", IFERROR(INDEX(Campaigns!$D$11:$D$380, MATCH($N1508, Campaigns!$E$11:$E$380, 0)), ""))</f>
        <v/>
      </c>
      <c r="AE1508" s="38" t="str">
        <f>IF(COUNTIF($Q1508:$AB1508, "X")=0, "", IFERROR(INDEX('Intro &amp; Setup'!$T$17:$T$28, MATCH(INDEX($Q$10:$AB$10, $AC1508, MATCH("X", $Q1508:$AB1508, 0)), 'Intro &amp; Setup'!$AA$17:$AA$28, 0)), ""))</f>
        <v/>
      </c>
      <c r="AG1508" s="84" t="str">
        <f t="shared" si="224"/>
        <v/>
      </c>
      <c r="AI1508" s="36">
        <f t="shared" si="225"/>
        <v>0</v>
      </c>
      <c r="AK1508" s="36" t="str">
        <f t="shared" si="226"/>
        <v/>
      </c>
    </row>
    <row r="1509" spans="1:37" x14ac:dyDescent="0.25">
      <c r="A1509" s="34"/>
      <c r="B1509" s="55"/>
      <c r="C1509" s="56"/>
      <c r="D1509" s="56"/>
      <c r="E1509" s="56"/>
      <c r="F1509" s="56"/>
      <c r="G1509" s="57"/>
      <c r="H1509" s="57"/>
      <c r="I1509" s="58"/>
      <c r="J1509" s="34"/>
      <c r="L1509" s="36" t="str">
        <f>IF($B1509="", "", IFERROR(FIND(Campaigns!$Q$4, $B1509), ""))</f>
        <v/>
      </c>
      <c r="M1509" s="73" t="str">
        <f t="shared" si="221"/>
        <v/>
      </c>
      <c r="N1509" s="74" t="str">
        <f t="shared" si="222"/>
        <v/>
      </c>
      <c r="O1509" s="22" t="str">
        <f t="shared" si="223"/>
        <v/>
      </c>
      <c r="Q1509" s="20" t="str">
        <f t="shared" si="227"/>
        <v/>
      </c>
      <c r="R1509" s="21" t="str">
        <f t="shared" si="228"/>
        <v/>
      </c>
      <c r="S1509" s="21" t="str">
        <f t="shared" si="228"/>
        <v/>
      </c>
      <c r="T1509" s="21" t="str">
        <f t="shared" si="228"/>
        <v/>
      </c>
      <c r="U1509" s="21" t="str">
        <f t="shared" si="228"/>
        <v/>
      </c>
      <c r="V1509" s="21" t="str">
        <f t="shared" si="228"/>
        <v/>
      </c>
      <c r="W1509" s="21" t="str">
        <f t="shared" si="228"/>
        <v/>
      </c>
      <c r="X1509" s="21" t="str">
        <f t="shared" si="228"/>
        <v/>
      </c>
      <c r="Y1509" s="21" t="str">
        <f t="shared" si="228"/>
        <v/>
      </c>
      <c r="Z1509" s="21" t="str">
        <f t="shared" si="228"/>
        <v/>
      </c>
      <c r="AA1509" s="21" t="str">
        <f t="shared" si="228"/>
        <v/>
      </c>
      <c r="AB1509" s="38" t="str">
        <f t="shared" si="228"/>
        <v/>
      </c>
      <c r="AD1509" s="36" t="str">
        <f>IF($N1509="", "", IFERROR(INDEX(Campaigns!$D$11:$D$380, MATCH($N1509, Campaigns!$E$11:$E$380, 0)), ""))</f>
        <v/>
      </c>
      <c r="AE1509" s="38" t="str">
        <f>IF(COUNTIF($Q1509:$AB1509, "X")=0, "", IFERROR(INDEX('Intro &amp; Setup'!$T$17:$T$28, MATCH(INDEX($Q$10:$AB$10, $AC1509, MATCH("X", $Q1509:$AB1509, 0)), 'Intro &amp; Setup'!$AA$17:$AA$28, 0)), ""))</f>
        <v/>
      </c>
      <c r="AG1509" s="84" t="str">
        <f t="shared" si="224"/>
        <v/>
      </c>
      <c r="AI1509" s="36">
        <f t="shared" si="225"/>
        <v>0</v>
      </c>
      <c r="AK1509" s="36" t="str">
        <f t="shared" si="226"/>
        <v/>
      </c>
    </row>
    <row r="1510" spans="1:37" x14ac:dyDescent="0.25">
      <c r="A1510" s="34"/>
      <c r="B1510" s="55"/>
      <c r="C1510" s="56"/>
      <c r="D1510" s="56"/>
      <c r="E1510" s="56"/>
      <c r="F1510" s="56"/>
      <c r="G1510" s="57"/>
      <c r="H1510" s="57"/>
      <c r="I1510" s="58"/>
      <c r="J1510" s="34"/>
      <c r="L1510" s="36" t="str">
        <f>IF($B1510="", "", IFERROR(FIND(Campaigns!$Q$4, $B1510), ""))</f>
        <v/>
      </c>
      <c r="M1510" s="73" t="str">
        <f t="shared" si="221"/>
        <v/>
      </c>
      <c r="N1510" s="74" t="str">
        <f t="shared" si="222"/>
        <v/>
      </c>
      <c r="O1510" s="22" t="str">
        <f t="shared" si="223"/>
        <v/>
      </c>
      <c r="Q1510" s="20" t="str">
        <f t="shared" si="227"/>
        <v/>
      </c>
      <c r="R1510" s="21" t="str">
        <f t="shared" si="228"/>
        <v/>
      </c>
      <c r="S1510" s="21" t="str">
        <f t="shared" si="228"/>
        <v/>
      </c>
      <c r="T1510" s="21" t="str">
        <f t="shared" si="228"/>
        <v/>
      </c>
      <c r="U1510" s="21" t="str">
        <f t="shared" si="228"/>
        <v/>
      </c>
      <c r="V1510" s="21" t="str">
        <f t="shared" si="228"/>
        <v/>
      </c>
      <c r="W1510" s="21" t="str">
        <f t="shared" si="228"/>
        <v/>
      </c>
      <c r="X1510" s="21" t="str">
        <f t="shared" si="228"/>
        <v/>
      </c>
      <c r="Y1510" s="21" t="str">
        <f t="shared" si="228"/>
        <v/>
      </c>
      <c r="Z1510" s="21" t="str">
        <f t="shared" si="228"/>
        <v/>
      </c>
      <c r="AA1510" s="21" t="str">
        <f t="shared" si="228"/>
        <v/>
      </c>
      <c r="AB1510" s="38" t="str">
        <f t="shared" si="228"/>
        <v/>
      </c>
      <c r="AD1510" s="36" t="str">
        <f>IF($N1510="", "", IFERROR(INDEX(Campaigns!$D$11:$D$380, MATCH($N1510, Campaigns!$E$11:$E$380, 0)), ""))</f>
        <v/>
      </c>
      <c r="AE1510" s="38" t="str">
        <f>IF(COUNTIF($Q1510:$AB1510, "X")=0, "", IFERROR(INDEX('Intro &amp; Setup'!$T$17:$T$28, MATCH(INDEX($Q$10:$AB$10, $AC1510, MATCH("X", $Q1510:$AB1510, 0)), 'Intro &amp; Setup'!$AA$17:$AA$28, 0)), ""))</f>
        <v/>
      </c>
      <c r="AG1510" s="84" t="str">
        <f t="shared" si="224"/>
        <v/>
      </c>
      <c r="AI1510" s="36">
        <f t="shared" si="225"/>
        <v>0</v>
      </c>
      <c r="AK1510" s="36" t="str">
        <f t="shared" si="226"/>
        <v/>
      </c>
    </row>
    <row r="1511" spans="1:37" x14ac:dyDescent="0.25">
      <c r="A1511" s="34"/>
      <c r="B1511" s="55"/>
      <c r="C1511" s="56"/>
      <c r="D1511" s="56"/>
      <c r="E1511" s="56"/>
      <c r="F1511" s="56"/>
      <c r="G1511" s="57"/>
      <c r="H1511" s="57"/>
      <c r="I1511" s="58"/>
      <c r="J1511" s="34"/>
      <c r="L1511" s="36" t="str">
        <f>IF($B1511="", "", IFERROR(FIND(Campaigns!$Q$4, $B1511), ""))</f>
        <v/>
      </c>
      <c r="M1511" s="73" t="str">
        <f t="shared" si="221"/>
        <v/>
      </c>
      <c r="N1511" s="74" t="str">
        <f t="shared" si="222"/>
        <v/>
      </c>
      <c r="O1511" s="22" t="str">
        <f t="shared" si="223"/>
        <v/>
      </c>
      <c r="Q1511" s="20" t="str">
        <f t="shared" si="227"/>
        <v/>
      </c>
      <c r="R1511" s="21" t="str">
        <f t="shared" si="228"/>
        <v/>
      </c>
      <c r="S1511" s="21" t="str">
        <f t="shared" si="228"/>
        <v/>
      </c>
      <c r="T1511" s="21" t="str">
        <f t="shared" si="228"/>
        <v/>
      </c>
      <c r="U1511" s="21" t="str">
        <f t="shared" si="228"/>
        <v/>
      </c>
      <c r="V1511" s="21" t="str">
        <f t="shared" si="228"/>
        <v/>
      </c>
      <c r="W1511" s="21" t="str">
        <f t="shared" si="228"/>
        <v/>
      </c>
      <c r="X1511" s="21" t="str">
        <f t="shared" si="228"/>
        <v/>
      </c>
      <c r="Y1511" s="21" t="str">
        <f t="shared" si="228"/>
        <v/>
      </c>
      <c r="Z1511" s="21" t="str">
        <f t="shared" si="228"/>
        <v/>
      </c>
      <c r="AA1511" s="21" t="str">
        <f t="shared" si="228"/>
        <v/>
      </c>
      <c r="AB1511" s="38" t="str">
        <f t="shared" si="228"/>
        <v/>
      </c>
      <c r="AD1511" s="36" t="str">
        <f>IF($N1511="", "", IFERROR(INDEX(Campaigns!$D$11:$D$380, MATCH($N1511, Campaigns!$E$11:$E$380, 0)), ""))</f>
        <v/>
      </c>
      <c r="AE1511" s="38" t="str">
        <f>IF(COUNTIF($Q1511:$AB1511, "X")=0, "", IFERROR(INDEX('Intro &amp; Setup'!$T$17:$T$28, MATCH(INDEX($Q$10:$AB$10, $AC1511, MATCH("X", $Q1511:$AB1511, 0)), 'Intro &amp; Setup'!$AA$17:$AA$28, 0)), ""))</f>
        <v/>
      </c>
      <c r="AG1511" s="84" t="str">
        <f t="shared" si="224"/>
        <v/>
      </c>
      <c r="AI1511" s="36">
        <f t="shared" si="225"/>
        <v>0</v>
      </c>
      <c r="AK1511" s="36" t="str">
        <f t="shared" si="226"/>
        <v/>
      </c>
    </row>
    <row r="1512" spans="1:37" x14ac:dyDescent="0.25">
      <c r="A1512" s="34"/>
      <c r="B1512" s="55"/>
      <c r="C1512" s="56"/>
      <c r="D1512" s="56"/>
      <c r="E1512" s="56"/>
      <c r="F1512" s="56"/>
      <c r="G1512" s="57"/>
      <c r="H1512" s="57"/>
      <c r="I1512" s="58"/>
      <c r="J1512" s="34"/>
      <c r="L1512" s="36" t="str">
        <f>IF($B1512="", "", IFERROR(FIND(Campaigns!$Q$4, $B1512), ""))</f>
        <v/>
      </c>
      <c r="M1512" s="73" t="str">
        <f t="shared" si="221"/>
        <v/>
      </c>
      <c r="N1512" s="74" t="str">
        <f t="shared" si="222"/>
        <v/>
      </c>
      <c r="O1512" s="22" t="str">
        <f t="shared" si="223"/>
        <v/>
      </c>
      <c r="Q1512" s="20" t="str">
        <f t="shared" si="227"/>
        <v/>
      </c>
      <c r="R1512" s="21" t="str">
        <f t="shared" si="228"/>
        <v/>
      </c>
      <c r="S1512" s="21" t="str">
        <f t="shared" si="228"/>
        <v/>
      </c>
      <c r="T1512" s="21" t="str">
        <f t="shared" si="228"/>
        <v/>
      </c>
      <c r="U1512" s="21" t="str">
        <f t="shared" si="228"/>
        <v/>
      </c>
      <c r="V1512" s="21" t="str">
        <f t="shared" si="228"/>
        <v/>
      </c>
      <c r="W1512" s="21" t="str">
        <f t="shared" si="228"/>
        <v/>
      </c>
      <c r="X1512" s="21" t="str">
        <f t="shared" si="228"/>
        <v/>
      </c>
      <c r="Y1512" s="21" t="str">
        <f t="shared" si="228"/>
        <v/>
      </c>
      <c r="Z1512" s="21" t="str">
        <f t="shared" si="228"/>
        <v/>
      </c>
      <c r="AA1512" s="21" t="str">
        <f t="shared" si="228"/>
        <v/>
      </c>
      <c r="AB1512" s="38" t="str">
        <f t="shared" si="228"/>
        <v/>
      </c>
      <c r="AD1512" s="36" t="str">
        <f>IF($N1512="", "", IFERROR(INDEX(Campaigns!$D$11:$D$380, MATCH($N1512, Campaigns!$E$11:$E$380, 0)), ""))</f>
        <v/>
      </c>
      <c r="AE1512" s="38" t="str">
        <f>IF(COUNTIF($Q1512:$AB1512, "X")=0, "", IFERROR(INDEX('Intro &amp; Setup'!$T$17:$T$28, MATCH(INDEX($Q$10:$AB$10, $AC1512, MATCH("X", $Q1512:$AB1512, 0)), 'Intro &amp; Setup'!$AA$17:$AA$28, 0)), ""))</f>
        <v/>
      </c>
      <c r="AG1512" s="84" t="str">
        <f t="shared" si="224"/>
        <v/>
      </c>
      <c r="AI1512" s="36">
        <f t="shared" si="225"/>
        <v>0</v>
      </c>
      <c r="AK1512" s="36" t="str">
        <f t="shared" si="226"/>
        <v/>
      </c>
    </row>
    <row r="1513" spans="1:37" x14ac:dyDescent="0.25">
      <c r="A1513" s="34"/>
      <c r="B1513" s="55"/>
      <c r="C1513" s="56"/>
      <c r="D1513" s="56"/>
      <c r="E1513" s="56"/>
      <c r="F1513" s="56"/>
      <c r="G1513" s="57"/>
      <c r="H1513" s="57"/>
      <c r="I1513" s="58"/>
      <c r="J1513" s="34"/>
      <c r="L1513" s="36" t="str">
        <f>IF($B1513="", "", IFERROR(FIND(Campaigns!$Q$4, $B1513), ""))</f>
        <v/>
      </c>
      <c r="M1513" s="73" t="str">
        <f t="shared" si="221"/>
        <v/>
      </c>
      <c r="N1513" s="74" t="str">
        <f t="shared" si="222"/>
        <v/>
      </c>
      <c r="O1513" s="22" t="str">
        <f t="shared" si="223"/>
        <v/>
      </c>
      <c r="Q1513" s="20" t="str">
        <f t="shared" si="227"/>
        <v/>
      </c>
      <c r="R1513" s="21" t="str">
        <f t="shared" si="228"/>
        <v/>
      </c>
      <c r="S1513" s="21" t="str">
        <f t="shared" si="228"/>
        <v/>
      </c>
      <c r="T1513" s="21" t="str">
        <f t="shared" si="228"/>
        <v/>
      </c>
      <c r="U1513" s="21" t="str">
        <f t="shared" si="228"/>
        <v/>
      </c>
      <c r="V1513" s="21" t="str">
        <f t="shared" si="228"/>
        <v/>
      </c>
      <c r="W1513" s="21" t="str">
        <f t="shared" si="228"/>
        <v/>
      </c>
      <c r="X1513" s="21" t="str">
        <f t="shared" si="228"/>
        <v/>
      </c>
      <c r="Y1513" s="21" t="str">
        <f t="shared" si="228"/>
        <v/>
      </c>
      <c r="Z1513" s="21" t="str">
        <f t="shared" si="228"/>
        <v/>
      </c>
      <c r="AA1513" s="21" t="str">
        <f t="shared" si="228"/>
        <v/>
      </c>
      <c r="AB1513" s="38" t="str">
        <f t="shared" si="228"/>
        <v/>
      </c>
      <c r="AD1513" s="36" t="str">
        <f>IF($N1513="", "", IFERROR(INDEX(Campaigns!$D$11:$D$380, MATCH($N1513, Campaigns!$E$11:$E$380, 0)), ""))</f>
        <v/>
      </c>
      <c r="AE1513" s="38" t="str">
        <f>IF(COUNTIF($Q1513:$AB1513, "X")=0, "", IFERROR(INDEX('Intro &amp; Setup'!$T$17:$T$28, MATCH(INDEX($Q$10:$AB$10, $AC1513, MATCH("X", $Q1513:$AB1513, 0)), 'Intro &amp; Setup'!$AA$17:$AA$28, 0)), ""))</f>
        <v/>
      </c>
      <c r="AG1513" s="84" t="str">
        <f t="shared" si="224"/>
        <v/>
      </c>
      <c r="AI1513" s="36">
        <f t="shared" si="225"/>
        <v>0</v>
      </c>
      <c r="AK1513" s="36" t="str">
        <f t="shared" si="226"/>
        <v/>
      </c>
    </row>
    <row r="1514" spans="1:37" x14ac:dyDescent="0.25">
      <c r="A1514" s="34"/>
      <c r="B1514" s="55"/>
      <c r="C1514" s="56"/>
      <c r="D1514" s="56"/>
      <c r="E1514" s="56"/>
      <c r="F1514" s="56"/>
      <c r="G1514" s="57"/>
      <c r="H1514" s="57"/>
      <c r="I1514" s="58"/>
      <c r="J1514" s="34"/>
      <c r="L1514" s="36" t="str">
        <f>IF($B1514="", "", IFERROR(FIND(Campaigns!$Q$4, $B1514), ""))</f>
        <v/>
      </c>
      <c r="M1514" s="73" t="str">
        <f t="shared" si="221"/>
        <v/>
      </c>
      <c r="N1514" s="74" t="str">
        <f t="shared" si="222"/>
        <v/>
      </c>
      <c r="O1514" s="22" t="str">
        <f t="shared" si="223"/>
        <v/>
      </c>
      <c r="Q1514" s="20" t="str">
        <f t="shared" si="227"/>
        <v/>
      </c>
      <c r="R1514" s="21" t="str">
        <f t="shared" si="228"/>
        <v/>
      </c>
      <c r="S1514" s="21" t="str">
        <f t="shared" si="228"/>
        <v/>
      </c>
      <c r="T1514" s="21" t="str">
        <f t="shared" si="228"/>
        <v/>
      </c>
      <c r="U1514" s="21" t="str">
        <f t="shared" si="228"/>
        <v/>
      </c>
      <c r="V1514" s="21" t="str">
        <f t="shared" si="228"/>
        <v/>
      </c>
      <c r="W1514" s="21" t="str">
        <f t="shared" si="228"/>
        <v/>
      </c>
      <c r="X1514" s="21" t="str">
        <f t="shared" si="228"/>
        <v/>
      </c>
      <c r="Y1514" s="21" t="str">
        <f t="shared" si="228"/>
        <v/>
      </c>
      <c r="Z1514" s="21" t="str">
        <f t="shared" si="228"/>
        <v/>
      </c>
      <c r="AA1514" s="21" t="str">
        <f t="shared" si="228"/>
        <v/>
      </c>
      <c r="AB1514" s="38" t="str">
        <f t="shared" si="228"/>
        <v/>
      </c>
      <c r="AD1514" s="36" t="str">
        <f>IF($N1514="", "", IFERROR(INDEX(Campaigns!$D$11:$D$380, MATCH($N1514, Campaigns!$E$11:$E$380, 0)), ""))</f>
        <v/>
      </c>
      <c r="AE1514" s="38" t="str">
        <f>IF(COUNTIF($Q1514:$AB1514, "X")=0, "", IFERROR(INDEX('Intro &amp; Setup'!$T$17:$T$28, MATCH(INDEX($Q$10:$AB$10, $AC1514, MATCH("X", $Q1514:$AB1514, 0)), 'Intro &amp; Setup'!$AA$17:$AA$28, 0)), ""))</f>
        <v/>
      </c>
      <c r="AG1514" s="84" t="str">
        <f t="shared" si="224"/>
        <v/>
      </c>
      <c r="AI1514" s="36">
        <f t="shared" si="225"/>
        <v>0</v>
      </c>
      <c r="AK1514" s="36" t="str">
        <f t="shared" si="226"/>
        <v/>
      </c>
    </row>
    <row r="1515" spans="1:37" x14ac:dyDescent="0.25">
      <c r="A1515" s="34"/>
      <c r="B1515" s="55"/>
      <c r="C1515" s="56"/>
      <c r="D1515" s="56"/>
      <c r="E1515" s="56"/>
      <c r="F1515" s="56"/>
      <c r="G1515" s="57"/>
      <c r="H1515" s="57"/>
      <c r="I1515" s="58"/>
      <c r="J1515" s="34"/>
      <c r="L1515" s="36" t="str">
        <f>IF($B1515="", "", IFERROR(FIND(Campaigns!$Q$4, $B1515), ""))</f>
        <v/>
      </c>
      <c r="M1515" s="73" t="str">
        <f t="shared" si="221"/>
        <v/>
      </c>
      <c r="N1515" s="74" t="str">
        <f t="shared" si="222"/>
        <v/>
      </c>
      <c r="O1515" s="22" t="str">
        <f t="shared" si="223"/>
        <v/>
      </c>
      <c r="Q1515" s="20" t="str">
        <f t="shared" si="227"/>
        <v/>
      </c>
      <c r="R1515" s="21" t="str">
        <f t="shared" si="228"/>
        <v/>
      </c>
      <c r="S1515" s="21" t="str">
        <f t="shared" si="228"/>
        <v/>
      </c>
      <c r="T1515" s="21" t="str">
        <f t="shared" si="228"/>
        <v/>
      </c>
      <c r="U1515" s="21" t="str">
        <f t="shared" si="228"/>
        <v/>
      </c>
      <c r="V1515" s="21" t="str">
        <f t="shared" si="228"/>
        <v/>
      </c>
      <c r="W1515" s="21" t="str">
        <f t="shared" si="228"/>
        <v/>
      </c>
      <c r="X1515" s="21" t="str">
        <f t="shared" si="228"/>
        <v/>
      </c>
      <c r="Y1515" s="21" t="str">
        <f t="shared" si="228"/>
        <v/>
      </c>
      <c r="Z1515" s="21" t="str">
        <f t="shared" si="228"/>
        <v/>
      </c>
      <c r="AA1515" s="21" t="str">
        <f t="shared" si="228"/>
        <v/>
      </c>
      <c r="AB1515" s="38" t="str">
        <f t="shared" ref="R1515:AB1539" si="229">IFERROR(IF(AB$10="", "", IF(LEFT($O1515, AB$8)=AB$10, "X", "")), "")</f>
        <v/>
      </c>
      <c r="AD1515" s="36" t="str">
        <f>IF($N1515="", "", IFERROR(INDEX(Campaigns!$D$11:$D$380, MATCH($N1515, Campaigns!$E$11:$E$380, 0)), ""))</f>
        <v/>
      </c>
      <c r="AE1515" s="38" t="str">
        <f>IF(COUNTIF($Q1515:$AB1515, "X")=0, "", IFERROR(INDEX('Intro &amp; Setup'!$T$17:$T$28, MATCH(INDEX($Q$10:$AB$10, $AC1515, MATCH("X", $Q1515:$AB1515, 0)), 'Intro &amp; Setup'!$AA$17:$AA$28, 0)), ""))</f>
        <v/>
      </c>
      <c r="AG1515" s="84" t="str">
        <f t="shared" si="224"/>
        <v/>
      </c>
      <c r="AI1515" s="36">
        <f t="shared" si="225"/>
        <v>0</v>
      </c>
      <c r="AK1515" s="36" t="str">
        <f t="shared" si="226"/>
        <v/>
      </c>
    </row>
    <row r="1516" spans="1:37" x14ac:dyDescent="0.25">
      <c r="A1516" s="34"/>
      <c r="B1516" s="55"/>
      <c r="C1516" s="56"/>
      <c r="D1516" s="56"/>
      <c r="E1516" s="56"/>
      <c r="F1516" s="56"/>
      <c r="G1516" s="57"/>
      <c r="H1516" s="57"/>
      <c r="I1516" s="58"/>
      <c r="J1516" s="34"/>
      <c r="L1516" s="36" t="str">
        <f>IF($B1516="", "", IFERROR(FIND(Campaigns!$Q$4, $B1516), ""))</f>
        <v/>
      </c>
      <c r="M1516" s="73" t="str">
        <f t="shared" si="221"/>
        <v/>
      </c>
      <c r="N1516" s="74" t="str">
        <f t="shared" si="222"/>
        <v/>
      </c>
      <c r="O1516" s="22" t="str">
        <f t="shared" si="223"/>
        <v/>
      </c>
      <c r="Q1516" s="20" t="str">
        <f t="shared" si="227"/>
        <v/>
      </c>
      <c r="R1516" s="21" t="str">
        <f t="shared" si="229"/>
        <v/>
      </c>
      <c r="S1516" s="21" t="str">
        <f t="shared" si="229"/>
        <v/>
      </c>
      <c r="T1516" s="21" t="str">
        <f t="shared" si="229"/>
        <v/>
      </c>
      <c r="U1516" s="21" t="str">
        <f t="shared" si="229"/>
        <v/>
      </c>
      <c r="V1516" s="21" t="str">
        <f t="shared" si="229"/>
        <v/>
      </c>
      <c r="W1516" s="21" t="str">
        <f t="shared" si="229"/>
        <v/>
      </c>
      <c r="X1516" s="21" t="str">
        <f t="shared" si="229"/>
        <v/>
      </c>
      <c r="Y1516" s="21" t="str">
        <f t="shared" si="229"/>
        <v/>
      </c>
      <c r="Z1516" s="21" t="str">
        <f t="shared" si="229"/>
        <v/>
      </c>
      <c r="AA1516" s="21" t="str">
        <f t="shared" si="229"/>
        <v/>
      </c>
      <c r="AB1516" s="38" t="str">
        <f t="shared" si="229"/>
        <v/>
      </c>
      <c r="AD1516" s="36" t="str">
        <f>IF($N1516="", "", IFERROR(INDEX(Campaigns!$D$11:$D$380, MATCH($N1516, Campaigns!$E$11:$E$380, 0)), ""))</f>
        <v/>
      </c>
      <c r="AE1516" s="38" t="str">
        <f>IF(COUNTIF($Q1516:$AB1516, "X")=0, "", IFERROR(INDEX('Intro &amp; Setup'!$T$17:$T$28, MATCH(INDEX($Q$10:$AB$10, $AC1516, MATCH("X", $Q1516:$AB1516, 0)), 'Intro &amp; Setup'!$AA$17:$AA$28, 0)), ""))</f>
        <v/>
      </c>
      <c r="AG1516" s="84" t="str">
        <f t="shared" si="224"/>
        <v/>
      </c>
      <c r="AI1516" s="36">
        <f t="shared" si="225"/>
        <v>0</v>
      </c>
      <c r="AK1516" s="36" t="str">
        <f t="shared" si="226"/>
        <v/>
      </c>
    </row>
    <row r="1517" spans="1:37" x14ac:dyDescent="0.25">
      <c r="A1517" s="34"/>
      <c r="B1517" s="55"/>
      <c r="C1517" s="56"/>
      <c r="D1517" s="56"/>
      <c r="E1517" s="56"/>
      <c r="F1517" s="56"/>
      <c r="G1517" s="57"/>
      <c r="H1517" s="57"/>
      <c r="I1517" s="58"/>
      <c r="J1517" s="34"/>
      <c r="L1517" s="36" t="str">
        <f>IF($B1517="", "", IFERROR(FIND(Campaigns!$Q$4, $B1517), ""))</f>
        <v/>
      </c>
      <c r="M1517" s="73" t="str">
        <f t="shared" si="221"/>
        <v/>
      </c>
      <c r="N1517" s="74" t="str">
        <f t="shared" si="222"/>
        <v/>
      </c>
      <c r="O1517" s="22" t="str">
        <f t="shared" si="223"/>
        <v/>
      </c>
      <c r="Q1517" s="20" t="str">
        <f t="shared" si="227"/>
        <v/>
      </c>
      <c r="R1517" s="21" t="str">
        <f t="shared" si="229"/>
        <v/>
      </c>
      <c r="S1517" s="21" t="str">
        <f t="shared" si="229"/>
        <v/>
      </c>
      <c r="T1517" s="21" t="str">
        <f t="shared" si="229"/>
        <v/>
      </c>
      <c r="U1517" s="21" t="str">
        <f t="shared" si="229"/>
        <v/>
      </c>
      <c r="V1517" s="21" t="str">
        <f t="shared" si="229"/>
        <v/>
      </c>
      <c r="W1517" s="21" t="str">
        <f t="shared" si="229"/>
        <v/>
      </c>
      <c r="X1517" s="21" t="str">
        <f t="shared" si="229"/>
        <v/>
      </c>
      <c r="Y1517" s="21" t="str">
        <f t="shared" si="229"/>
        <v/>
      </c>
      <c r="Z1517" s="21" t="str">
        <f t="shared" si="229"/>
        <v/>
      </c>
      <c r="AA1517" s="21" t="str">
        <f t="shared" si="229"/>
        <v/>
      </c>
      <c r="AB1517" s="38" t="str">
        <f t="shared" si="229"/>
        <v/>
      </c>
      <c r="AD1517" s="36" t="str">
        <f>IF($N1517="", "", IFERROR(INDEX(Campaigns!$D$11:$D$380, MATCH($N1517, Campaigns!$E$11:$E$380, 0)), ""))</f>
        <v/>
      </c>
      <c r="AE1517" s="38" t="str">
        <f>IF(COUNTIF($Q1517:$AB1517, "X")=0, "", IFERROR(INDEX('Intro &amp; Setup'!$T$17:$T$28, MATCH(INDEX($Q$10:$AB$10, $AC1517, MATCH("X", $Q1517:$AB1517, 0)), 'Intro &amp; Setup'!$AA$17:$AA$28, 0)), ""))</f>
        <v/>
      </c>
      <c r="AG1517" s="84" t="str">
        <f t="shared" si="224"/>
        <v/>
      </c>
      <c r="AI1517" s="36">
        <f t="shared" si="225"/>
        <v>0</v>
      </c>
      <c r="AK1517" s="36" t="str">
        <f t="shared" si="226"/>
        <v/>
      </c>
    </row>
    <row r="1518" spans="1:37" x14ac:dyDescent="0.25">
      <c r="A1518" s="34"/>
      <c r="B1518" s="55"/>
      <c r="C1518" s="56"/>
      <c r="D1518" s="56"/>
      <c r="E1518" s="56"/>
      <c r="F1518" s="56"/>
      <c r="G1518" s="57"/>
      <c r="H1518" s="57"/>
      <c r="I1518" s="58"/>
      <c r="J1518" s="34"/>
      <c r="L1518" s="36" t="str">
        <f>IF($B1518="", "", IFERROR(FIND(Campaigns!$Q$4, $B1518), ""))</f>
        <v/>
      </c>
      <c r="M1518" s="73" t="str">
        <f t="shared" si="221"/>
        <v/>
      </c>
      <c r="N1518" s="74" t="str">
        <f t="shared" si="222"/>
        <v/>
      </c>
      <c r="O1518" s="22" t="str">
        <f t="shared" si="223"/>
        <v/>
      </c>
      <c r="Q1518" s="20" t="str">
        <f t="shared" si="227"/>
        <v/>
      </c>
      <c r="R1518" s="21" t="str">
        <f t="shared" si="229"/>
        <v/>
      </c>
      <c r="S1518" s="21" t="str">
        <f t="shared" si="229"/>
        <v/>
      </c>
      <c r="T1518" s="21" t="str">
        <f t="shared" si="229"/>
        <v/>
      </c>
      <c r="U1518" s="21" t="str">
        <f t="shared" si="229"/>
        <v/>
      </c>
      <c r="V1518" s="21" t="str">
        <f t="shared" si="229"/>
        <v/>
      </c>
      <c r="W1518" s="21" t="str">
        <f t="shared" si="229"/>
        <v/>
      </c>
      <c r="X1518" s="21" t="str">
        <f t="shared" si="229"/>
        <v/>
      </c>
      <c r="Y1518" s="21" t="str">
        <f t="shared" si="229"/>
        <v/>
      </c>
      <c r="Z1518" s="21" t="str">
        <f t="shared" si="229"/>
        <v/>
      </c>
      <c r="AA1518" s="21" t="str">
        <f t="shared" si="229"/>
        <v/>
      </c>
      <c r="AB1518" s="38" t="str">
        <f t="shared" si="229"/>
        <v/>
      </c>
      <c r="AD1518" s="36" t="str">
        <f>IF($N1518="", "", IFERROR(INDEX(Campaigns!$D$11:$D$380, MATCH($N1518, Campaigns!$E$11:$E$380, 0)), ""))</f>
        <v/>
      </c>
      <c r="AE1518" s="38" t="str">
        <f>IF(COUNTIF($Q1518:$AB1518, "X")=0, "", IFERROR(INDEX('Intro &amp; Setup'!$T$17:$T$28, MATCH(INDEX($Q$10:$AB$10, $AC1518, MATCH("X", $Q1518:$AB1518, 0)), 'Intro &amp; Setup'!$AA$17:$AA$28, 0)), ""))</f>
        <v/>
      </c>
      <c r="AG1518" s="84" t="str">
        <f t="shared" si="224"/>
        <v/>
      </c>
      <c r="AI1518" s="36">
        <f t="shared" si="225"/>
        <v>0</v>
      </c>
      <c r="AK1518" s="36" t="str">
        <f t="shared" si="226"/>
        <v/>
      </c>
    </row>
    <row r="1519" spans="1:37" x14ac:dyDescent="0.25">
      <c r="A1519" s="34"/>
      <c r="B1519" s="55"/>
      <c r="C1519" s="56"/>
      <c r="D1519" s="56"/>
      <c r="E1519" s="56"/>
      <c r="F1519" s="56"/>
      <c r="G1519" s="57"/>
      <c r="H1519" s="57"/>
      <c r="I1519" s="58"/>
      <c r="J1519" s="34"/>
      <c r="L1519" s="36" t="str">
        <f>IF($B1519="", "", IFERROR(FIND(Campaigns!$Q$4, $B1519), ""))</f>
        <v/>
      </c>
      <c r="M1519" s="73" t="str">
        <f t="shared" si="221"/>
        <v/>
      </c>
      <c r="N1519" s="74" t="str">
        <f t="shared" si="222"/>
        <v/>
      </c>
      <c r="O1519" s="22" t="str">
        <f t="shared" si="223"/>
        <v/>
      </c>
      <c r="Q1519" s="20" t="str">
        <f t="shared" si="227"/>
        <v/>
      </c>
      <c r="R1519" s="21" t="str">
        <f t="shared" si="229"/>
        <v/>
      </c>
      <c r="S1519" s="21" t="str">
        <f t="shared" si="229"/>
        <v/>
      </c>
      <c r="T1519" s="21" t="str">
        <f t="shared" si="229"/>
        <v/>
      </c>
      <c r="U1519" s="21" t="str">
        <f t="shared" si="229"/>
        <v/>
      </c>
      <c r="V1519" s="21" t="str">
        <f t="shared" si="229"/>
        <v/>
      </c>
      <c r="W1519" s="21" t="str">
        <f t="shared" si="229"/>
        <v/>
      </c>
      <c r="X1519" s="21" t="str">
        <f t="shared" si="229"/>
        <v/>
      </c>
      <c r="Y1519" s="21" t="str">
        <f t="shared" si="229"/>
        <v/>
      </c>
      <c r="Z1519" s="21" t="str">
        <f t="shared" si="229"/>
        <v/>
      </c>
      <c r="AA1519" s="21" t="str">
        <f t="shared" si="229"/>
        <v/>
      </c>
      <c r="AB1519" s="38" t="str">
        <f t="shared" si="229"/>
        <v/>
      </c>
      <c r="AD1519" s="36" t="str">
        <f>IF($N1519="", "", IFERROR(INDEX(Campaigns!$D$11:$D$380, MATCH($N1519, Campaigns!$E$11:$E$380, 0)), ""))</f>
        <v/>
      </c>
      <c r="AE1519" s="38" t="str">
        <f>IF(COUNTIF($Q1519:$AB1519, "X")=0, "", IFERROR(INDEX('Intro &amp; Setup'!$T$17:$T$28, MATCH(INDEX($Q$10:$AB$10, $AC1519, MATCH("X", $Q1519:$AB1519, 0)), 'Intro &amp; Setup'!$AA$17:$AA$28, 0)), ""))</f>
        <v/>
      </c>
      <c r="AG1519" s="84" t="str">
        <f t="shared" si="224"/>
        <v/>
      </c>
      <c r="AI1519" s="36">
        <f t="shared" si="225"/>
        <v>0</v>
      </c>
      <c r="AK1519" s="36" t="str">
        <f t="shared" si="226"/>
        <v/>
      </c>
    </row>
    <row r="1520" spans="1:37" x14ac:dyDescent="0.25">
      <c r="A1520" s="34"/>
      <c r="B1520" s="55"/>
      <c r="C1520" s="56"/>
      <c r="D1520" s="56"/>
      <c r="E1520" s="56"/>
      <c r="F1520" s="56"/>
      <c r="G1520" s="57"/>
      <c r="H1520" s="57"/>
      <c r="I1520" s="58"/>
      <c r="J1520" s="34"/>
      <c r="L1520" s="36" t="str">
        <f>IF($B1520="", "", IFERROR(FIND(Campaigns!$Q$4, $B1520), ""))</f>
        <v/>
      </c>
      <c r="M1520" s="73" t="str">
        <f t="shared" si="221"/>
        <v/>
      </c>
      <c r="N1520" s="74" t="str">
        <f t="shared" si="222"/>
        <v/>
      </c>
      <c r="O1520" s="22" t="str">
        <f t="shared" si="223"/>
        <v/>
      </c>
      <c r="Q1520" s="20" t="str">
        <f t="shared" si="227"/>
        <v/>
      </c>
      <c r="R1520" s="21" t="str">
        <f t="shared" si="229"/>
        <v/>
      </c>
      <c r="S1520" s="21" t="str">
        <f t="shared" si="229"/>
        <v/>
      </c>
      <c r="T1520" s="21" t="str">
        <f t="shared" si="229"/>
        <v/>
      </c>
      <c r="U1520" s="21" t="str">
        <f t="shared" si="229"/>
        <v/>
      </c>
      <c r="V1520" s="21" t="str">
        <f t="shared" si="229"/>
        <v/>
      </c>
      <c r="W1520" s="21" t="str">
        <f t="shared" si="229"/>
        <v/>
      </c>
      <c r="X1520" s="21" t="str">
        <f t="shared" si="229"/>
        <v/>
      </c>
      <c r="Y1520" s="21" t="str">
        <f t="shared" si="229"/>
        <v/>
      </c>
      <c r="Z1520" s="21" t="str">
        <f t="shared" si="229"/>
        <v/>
      </c>
      <c r="AA1520" s="21" t="str">
        <f t="shared" si="229"/>
        <v/>
      </c>
      <c r="AB1520" s="38" t="str">
        <f t="shared" si="229"/>
        <v/>
      </c>
      <c r="AD1520" s="36" t="str">
        <f>IF($N1520="", "", IFERROR(INDEX(Campaigns!$D$11:$D$380, MATCH($N1520, Campaigns!$E$11:$E$380, 0)), ""))</f>
        <v/>
      </c>
      <c r="AE1520" s="38" t="str">
        <f>IF(COUNTIF($Q1520:$AB1520, "X")=0, "", IFERROR(INDEX('Intro &amp; Setup'!$T$17:$T$28, MATCH(INDEX($Q$10:$AB$10, $AC1520, MATCH("X", $Q1520:$AB1520, 0)), 'Intro &amp; Setup'!$AA$17:$AA$28, 0)), ""))</f>
        <v/>
      </c>
      <c r="AG1520" s="84" t="str">
        <f t="shared" si="224"/>
        <v/>
      </c>
      <c r="AI1520" s="36">
        <f t="shared" si="225"/>
        <v>0</v>
      </c>
      <c r="AK1520" s="36" t="str">
        <f t="shared" si="226"/>
        <v/>
      </c>
    </row>
    <row r="1521" spans="1:37" x14ac:dyDescent="0.25">
      <c r="A1521" s="34"/>
      <c r="B1521" s="55"/>
      <c r="C1521" s="56"/>
      <c r="D1521" s="56"/>
      <c r="E1521" s="56"/>
      <c r="F1521" s="56"/>
      <c r="G1521" s="57"/>
      <c r="H1521" s="57"/>
      <c r="I1521" s="58"/>
      <c r="J1521" s="34"/>
      <c r="L1521" s="36" t="str">
        <f>IF($B1521="", "", IFERROR(FIND(Campaigns!$Q$4, $B1521), ""))</f>
        <v/>
      </c>
      <c r="M1521" s="73" t="str">
        <f t="shared" si="221"/>
        <v/>
      </c>
      <c r="N1521" s="74" t="str">
        <f t="shared" si="222"/>
        <v/>
      </c>
      <c r="O1521" s="22" t="str">
        <f t="shared" si="223"/>
        <v/>
      </c>
      <c r="Q1521" s="20" t="str">
        <f t="shared" si="227"/>
        <v/>
      </c>
      <c r="R1521" s="21" t="str">
        <f t="shared" si="229"/>
        <v/>
      </c>
      <c r="S1521" s="21" t="str">
        <f t="shared" si="229"/>
        <v/>
      </c>
      <c r="T1521" s="21" t="str">
        <f t="shared" si="229"/>
        <v/>
      </c>
      <c r="U1521" s="21" t="str">
        <f t="shared" si="229"/>
        <v/>
      </c>
      <c r="V1521" s="21" t="str">
        <f t="shared" si="229"/>
        <v/>
      </c>
      <c r="W1521" s="21" t="str">
        <f t="shared" si="229"/>
        <v/>
      </c>
      <c r="X1521" s="21" t="str">
        <f t="shared" si="229"/>
        <v/>
      </c>
      <c r="Y1521" s="21" t="str">
        <f t="shared" si="229"/>
        <v/>
      </c>
      <c r="Z1521" s="21" t="str">
        <f t="shared" si="229"/>
        <v/>
      </c>
      <c r="AA1521" s="21" t="str">
        <f t="shared" si="229"/>
        <v/>
      </c>
      <c r="AB1521" s="38" t="str">
        <f t="shared" si="229"/>
        <v/>
      </c>
      <c r="AD1521" s="36" t="str">
        <f>IF($N1521="", "", IFERROR(INDEX(Campaigns!$D$11:$D$380, MATCH($N1521, Campaigns!$E$11:$E$380, 0)), ""))</f>
        <v/>
      </c>
      <c r="AE1521" s="38" t="str">
        <f>IF(COUNTIF($Q1521:$AB1521, "X")=0, "", IFERROR(INDEX('Intro &amp; Setup'!$T$17:$T$28, MATCH(INDEX($Q$10:$AB$10, $AC1521, MATCH("X", $Q1521:$AB1521, 0)), 'Intro &amp; Setup'!$AA$17:$AA$28, 0)), ""))</f>
        <v/>
      </c>
      <c r="AG1521" s="84" t="str">
        <f t="shared" si="224"/>
        <v/>
      </c>
      <c r="AI1521" s="36">
        <f t="shared" si="225"/>
        <v>0</v>
      </c>
      <c r="AK1521" s="36" t="str">
        <f t="shared" si="226"/>
        <v/>
      </c>
    </row>
    <row r="1522" spans="1:37" x14ac:dyDescent="0.25">
      <c r="A1522" s="34"/>
      <c r="B1522" s="55"/>
      <c r="C1522" s="56"/>
      <c r="D1522" s="56"/>
      <c r="E1522" s="56"/>
      <c r="F1522" s="56"/>
      <c r="G1522" s="57"/>
      <c r="H1522" s="57"/>
      <c r="I1522" s="58"/>
      <c r="J1522" s="34"/>
      <c r="L1522" s="36" t="str">
        <f>IF($B1522="", "", IFERROR(FIND(Campaigns!$Q$4, $B1522), ""))</f>
        <v/>
      </c>
      <c r="M1522" s="73" t="str">
        <f t="shared" si="221"/>
        <v/>
      </c>
      <c r="N1522" s="74" t="str">
        <f t="shared" si="222"/>
        <v/>
      </c>
      <c r="O1522" s="22" t="str">
        <f t="shared" si="223"/>
        <v/>
      </c>
      <c r="Q1522" s="20" t="str">
        <f t="shared" si="227"/>
        <v/>
      </c>
      <c r="R1522" s="21" t="str">
        <f t="shared" si="229"/>
        <v/>
      </c>
      <c r="S1522" s="21" t="str">
        <f t="shared" si="229"/>
        <v/>
      </c>
      <c r="T1522" s="21" t="str">
        <f t="shared" si="229"/>
        <v/>
      </c>
      <c r="U1522" s="21" t="str">
        <f t="shared" si="229"/>
        <v/>
      </c>
      <c r="V1522" s="21" t="str">
        <f t="shared" si="229"/>
        <v/>
      </c>
      <c r="W1522" s="21" t="str">
        <f t="shared" si="229"/>
        <v/>
      </c>
      <c r="X1522" s="21" t="str">
        <f t="shared" si="229"/>
        <v/>
      </c>
      <c r="Y1522" s="21" t="str">
        <f t="shared" si="229"/>
        <v/>
      </c>
      <c r="Z1522" s="21" t="str">
        <f t="shared" si="229"/>
        <v/>
      </c>
      <c r="AA1522" s="21" t="str">
        <f t="shared" si="229"/>
        <v/>
      </c>
      <c r="AB1522" s="38" t="str">
        <f t="shared" si="229"/>
        <v/>
      </c>
      <c r="AD1522" s="36" t="str">
        <f>IF($N1522="", "", IFERROR(INDEX(Campaigns!$D$11:$D$380, MATCH($N1522, Campaigns!$E$11:$E$380, 0)), ""))</f>
        <v/>
      </c>
      <c r="AE1522" s="38" t="str">
        <f>IF(COUNTIF($Q1522:$AB1522, "X")=0, "", IFERROR(INDEX('Intro &amp; Setup'!$T$17:$T$28, MATCH(INDEX($Q$10:$AB$10, $AC1522, MATCH("X", $Q1522:$AB1522, 0)), 'Intro &amp; Setup'!$AA$17:$AA$28, 0)), ""))</f>
        <v/>
      </c>
      <c r="AG1522" s="84" t="str">
        <f t="shared" si="224"/>
        <v/>
      </c>
      <c r="AI1522" s="36">
        <f t="shared" si="225"/>
        <v>0</v>
      </c>
      <c r="AK1522" s="36" t="str">
        <f t="shared" si="226"/>
        <v/>
      </c>
    </row>
    <row r="1523" spans="1:37" x14ac:dyDescent="0.25">
      <c r="A1523" s="34"/>
      <c r="B1523" s="55"/>
      <c r="C1523" s="56"/>
      <c r="D1523" s="56"/>
      <c r="E1523" s="56"/>
      <c r="F1523" s="56"/>
      <c r="G1523" s="57"/>
      <c r="H1523" s="57"/>
      <c r="I1523" s="58"/>
      <c r="J1523" s="34"/>
      <c r="L1523" s="36" t="str">
        <f>IF($B1523="", "", IFERROR(FIND(Campaigns!$Q$4, $B1523), ""))</f>
        <v/>
      </c>
      <c r="M1523" s="73" t="str">
        <f t="shared" si="221"/>
        <v/>
      </c>
      <c r="N1523" s="74" t="str">
        <f t="shared" si="222"/>
        <v/>
      </c>
      <c r="O1523" s="22" t="str">
        <f t="shared" si="223"/>
        <v/>
      </c>
      <c r="Q1523" s="20" t="str">
        <f t="shared" si="227"/>
        <v/>
      </c>
      <c r="R1523" s="21" t="str">
        <f t="shared" si="229"/>
        <v/>
      </c>
      <c r="S1523" s="21" t="str">
        <f t="shared" si="229"/>
        <v/>
      </c>
      <c r="T1523" s="21" t="str">
        <f t="shared" si="229"/>
        <v/>
      </c>
      <c r="U1523" s="21" t="str">
        <f t="shared" si="229"/>
        <v/>
      </c>
      <c r="V1523" s="21" t="str">
        <f t="shared" si="229"/>
        <v/>
      </c>
      <c r="W1523" s="21" t="str">
        <f t="shared" si="229"/>
        <v/>
      </c>
      <c r="X1523" s="21" t="str">
        <f t="shared" si="229"/>
        <v/>
      </c>
      <c r="Y1523" s="21" t="str">
        <f t="shared" si="229"/>
        <v/>
      </c>
      <c r="Z1523" s="21" t="str">
        <f t="shared" si="229"/>
        <v/>
      </c>
      <c r="AA1523" s="21" t="str">
        <f t="shared" si="229"/>
        <v/>
      </c>
      <c r="AB1523" s="38" t="str">
        <f t="shared" si="229"/>
        <v/>
      </c>
      <c r="AD1523" s="36" t="str">
        <f>IF($N1523="", "", IFERROR(INDEX(Campaigns!$D$11:$D$380, MATCH($N1523, Campaigns!$E$11:$E$380, 0)), ""))</f>
        <v/>
      </c>
      <c r="AE1523" s="38" t="str">
        <f>IF(COUNTIF($Q1523:$AB1523, "X")=0, "", IFERROR(INDEX('Intro &amp; Setup'!$T$17:$T$28, MATCH(INDEX($Q$10:$AB$10, $AC1523, MATCH("X", $Q1523:$AB1523, 0)), 'Intro &amp; Setup'!$AA$17:$AA$28, 0)), ""))</f>
        <v/>
      </c>
      <c r="AG1523" s="84" t="str">
        <f t="shared" si="224"/>
        <v/>
      </c>
      <c r="AI1523" s="36">
        <f t="shared" si="225"/>
        <v>0</v>
      </c>
      <c r="AK1523" s="36" t="str">
        <f t="shared" si="226"/>
        <v/>
      </c>
    </row>
    <row r="1524" spans="1:37" x14ac:dyDescent="0.25">
      <c r="A1524" s="34"/>
      <c r="B1524" s="55"/>
      <c r="C1524" s="56"/>
      <c r="D1524" s="56"/>
      <c r="E1524" s="56"/>
      <c r="F1524" s="56"/>
      <c r="G1524" s="57"/>
      <c r="H1524" s="57"/>
      <c r="I1524" s="58"/>
      <c r="J1524" s="34"/>
      <c r="L1524" s="36" t="str">
        <f>IF($B1524="", "", IFERROR(FIND(Campaigns!$Q$4, $B1524), ""))</f>
        <v/>
      </c>
      <c r="M1524" s="73" t="str">
        <f t="shared" si="221"/>
        <v/>
      </c>
      <c r="N1524" s="74" t="str">
        <f t="shared" si="222"/>
        <v/>
      </c>
      <c r="O1524" s="22" t="str">
        <f t="shared" si="223"/>
        <v/>
      </c>
      <c r="Q1524" s="20" t="str">
        <f t="shared" si="227"/>
        <v/>
      </c>
      <c r="R1524" s="21" t="str">
        <f t="shared" si="229"/>
        <v/>
      </c>
      <c r="S1524" s="21" t="str">
        <f t="shared" si="229"/>
        <v/>
      </c>
      <c r="T1524" s="21" t="str">
        <f t="shared" si="229"/>
        <v/>
      </c>
      <c r="U1524" s="21" t="str">
        <f t="shared" si="229"/>
        <v/>
      </c>
      <c r="V1524" s="21" t="str">
        <f t="shared" si="229"/>
        <v/>
      </c>
      <c r="W1524" s="21" t="str">
        <f t="shared" si="229"/>
        <v/>
      </c>
      <c r="X1524" s="21" t="str">
        <f t="shared" si="229"/>
        <v/>
      </c>
      <c r="Y1524" s="21" t="str">
        <f t="shared" si="229"/>
        <v/>
      </c>
      <c r="Z1524" s="21" t="str">
        <f t="shared" si="229"/>
        <v/>
      </c>
      <c r="AA1524" s="21" t="str">
        <f t="shared" si="229"/>
        <v/>
      </c>
      <c r="AB1524" s="38" t="str">
        <f t="shared" si="229"/>
        <v/>
      </c>
      <c r="AD1524" s="36" t="str">
        <f>IF($N1524="", "", IFERROR(INDEX(Campaigns!$D$11:$D$380, MATCH($N1524, Campaigns!$E$11:$E$380, 0)), ""))</f>
        <v/>
      </c>
      <c r="AE1524" s="38" t="str">
        <f>IF(COUNTIF($Q1524:$AB1524, "X")=0, "", IFERROR(INDEX('Intro &amp; Setup'!$T$17:$T$28, MATCH(INDEX($Q$10:$AB$10, $AC1524, MATCH("X", $Q1524:$AB1524, 0)), 'Intro &amp; Setup'!$AA$17:$AA$28, 0)), ""))</f>
        <v/>
      </c>
      <c r="AG1524" s="84" t="str">
        <f t="shared" si="224"/>
        <v/>
      </c>
      <c r="AI1524" s="36">
        <f t="shared" si="225"/>
        <v>0</v>
      </c>
      <c r="AK1524" s="36" t="str">
        <f t="shared" si="226"/>
        <v/>
      </c>
    </row>
    <row r="1525" spans="1:37" x14ac:dyDescent="0.25">
      <c r="A1525" s="34"/>
      <c r="B1525" s="55"/>
      <c r="C1525" s="56"/>
      <c r="D1525" s="56"/>
      <c r="E1525" s="56"/>
      <c r="F1525" s="56"/>
      <c r="G1525" s="57"/>
      <c r="H1525" s="57"/>
      <c r="I1525" s="58"/>
      <c r="J1525" s="34"/>
      <c r="L1525" s="36" t="str">
        <f>IF($B1525="", "", IFERROR(FIND(Campaigns!$Q$4, $B1525), ""))</f>
        <v/>
      </c>
      <c r="M1525" s="73" t="str">
        <f t="shared" si="221"/>
        <v/>
      </c>
      <c r="N1525" s="74" t="str">
        <f t="shared" si="222"/>
        <v/>
      </c>
      <c r="O1525" s="22" t="str">
        <f t="shared" si="223"/>
        <v/>
      </c>
      <c r="Q1525" s="20" t="str">
        <f t="shared" si="227"/>
        <v/>
      </c>
      <c r="R1525" s="21" t="str">
        <f t="shared" si="229"/>
        <v/>
      </c>
      <c r="S1525" s="21" t="str">
        <f t="shared" si="229"/>
        <v/>
      </c>
      <c r="T1525" s="21" t="str">
        <f t="shared" si="229"/>
        <v/>
      </c>
      <c r="U1525" s="21" t="str">
        <f t="shared" si="229"/>
        <v/>
      </c>
      <c r="V1525" s="21" t="str">
        <f t="shared" si="229"/>
        <v/>
      </c>
      <c r="W1525" s="21" t="str">
        <f t="shared" si="229"/>
        <v/>
      </c>
      <c r="X1525" s="21" t="str">
        <f t="shared" si="229"/>
        <v/>
      </c>
      <c r="Y1525" s="21" t="str">
        <f t="shared" si="229"/>
        <v/>
      </c>
      <c r="Z1525" s="21" t="str">
        <f t="shared" si="229"/>
        <v/>
      </c>
      <c r="AA1525" s="21" t="str">
        <f t="shared" si="229"/>
        <v/>
      </c>
      <c r="AB1525" s="38" t="str">
        <f t="shared" si="229"/>
        <v/>
      </c>
      <c r="AD1525" s="36" t="str">
        <f>IF($N1525="", "", IFERROR(INDEX(Campaigns!$D$11:$D$380, MATCH($N1525, Campaigns!$E$11:$E$380, 0)), ""))</f>
        <v/>
      </c>
      <c r="AE1525" s="38" t="str">
        <f>IF(COUNTIF($Q1525:$AB1525, "X")=0, "", IFERROR(INDEX('Intro &amp; Setup'!$T$17:$T$28, MATCH(INDEX($Q$10:$AB$10, $AC1525, MATCH("X", $Q1525:$AB1525, 0)), 'Intro &amp; Setup'!$AA$17:$AA$28, 0)), ""))</f>
        <v/>
      </c>
      <c r="AG1525" s="84" t="str">
        <f t="shared" si="224"/>
        <v/>
      </c>
      <c r="AI1525" s="36">
        <f t="shared" si="225"/>
        <v>0</v>
      </c>
      <c r="AK1525" s="36" t="str">
        <f t="shared" si="226"/>
        <v/>
      </c>
    </row>
    <row r="1526" spans="1:37" x14ac:dyDescent="0.25">
      <c r="A1526" s="34"/>
      <c r="B1526" s="55"/>
      <c r="C1526" s="56"/>
      <c r="D1526" s="56"/>
      <c r="E1526" s="56"/>
      <c r="F1526" s="56"/>
      <c r="G1526" s="57"/>
      <c r="H1526" s="57"/>
      <c r="I1526" s="58"/>
      <c r="J1526" s="34"/>
      <c r="L1526" s="36" t="str">
        <f>IF($B1526="", "", IFERROR(FIND(Campaigns!$Q$4, $B1526), ""))</f>
        <v/>
      </c>
      <c r="M1526" s="73" t="str">
        <f t="shared" si="221"/>
        <v/>
      </c>
      <c r="N1526" s="74" t="str">
        <f t="shared" si="222"/>
        <v/>
      </c>
      <c r="O1526" s="22" t="str">
        <f t="shared" si="223"/>
        <v/>
      </c>
      <c r="Q1526" s="20" t="str">
        <f t="shared" si="227"/>
        <v/>
      </c>
      <c r="R1526" s="21" t="str">
        <f t="shared" si="229"/>
        <v/>
      </c>
      <c r="S1526" s="21" t="str">
        <f t="shared" si="229"/>
        <v/>
      </c>
      <c r="T1526" s="21" t="str">
        <f t="shared" si="229"/>
        <v/>
      </c>
      <c r="U1526" s="21" t="str">
        <f t="shared" si="229"/>
        <v/>
      </c>
      <c r="V1526" s="21" t="str">
        <f t="shared" si="229"/>
        <v/>
      </c>
      <c r="W1526" s="21" t="str">
        <f t="shared" si="229"/>
        <v/>
      </c>
      <c r="X1526" s="21" t="str">
        <f t="shared" si="229"/>
        <v/>
      </c>
      <c r="Y1526" s="21" t="str">
        <f t="shared" si="229"/>
        <v/>
      </c>
      <c r="Z1526" s="21" t="str">
        <f t="shared" si="229"/>
        <v/>
      </c>
      <c r="AA1526" s="21" t="str">
        <f t="shared" si="229"/>
        <v/>
      </c>
      <c r="AB1526" s="38" t="str">
        <f t="shared" si="229"/>
        <v/>
      </c>
      <c r="AD1526" s="36" t="str">
        <f>IF($N1526="", "", IFERROR(INDEX(Campaigns!$D$11:$D$380, MATCH($N1526, Campaigns!$E$11:$E$380, 0)), ""))</f>
        <v/>
      </c>
      <c r="AE1526" s="38" t="str">
        <f>IF(COUNTIF($Q1526:$AB1526, "X")=0, "", IFERROR(INDEX('Intro &amp; Setup'!$T$17:$T$28, MATCH(INDEX($Q$10:$AB$10, $AC1526, MATCH("X", $Q1526:$AB1526, 0)), 'Intro &amp; Setup'!$AA$17:$AA$28, 0)), ""))</f>
        <v/>
      </c>
      <c r="AG1526" s="84" t="str">
        <f t="shared" si="224"/>
        <v/>
      </c>
      <c r="AI1526" s="36">
        <f t="shared" si="225"/>
        <v>0</v>
      </c>
      <c r="AK1526" s="36" t="str">
        <f t="shared" si="226"/>
        <v/>
      </c>
    </row>
    <row r="1527" spans="1:37" x14ac:dyDescent="0.25">
      <c r="A1527" s="34"/>
      <c r="B1527" s="55"/>
      <c r="C1527" s="56"/>
      <c r="D1527" s="56"/>
      <c r="E1527" s="56"/>
      <c r="F1527" s="56"/>
      <c r="G1527" s="57"/>
      <c r="H1527" s="57"/>
      <c r="I1527" s="58"/>
      <c r="J1527" s="34"/>
      <c r="L1527" s="36" t="str">
        <f>IF($B1527="", "", IFERROR(FIND(Campaigns!$Q$4, $B1527), ""))</f>
        <v/>
      </c>
      <c r="M1527" s="73" t="str">
        <f t="shared" si="221"/>
        <v/>
      </c>
      <c r="N1527" s="74" t="str">
        <f t="shared" si="222"/>
        <v/>
      </c>
      <c r="O1527" s="22" t="str">
        <f t="shared" si="223"/>
        <v/>
      </c>
      <c r="Q1527" s="20" t="str">
        <f t="shared" si="227"/>
        <v/>
      </c>
      <c r="R1527" s="21" t="str">
        <f t="shared" si="229"/>
        <v/>
      </c>
      <c r="S1527" s="21" t="str">
        <f t="shared" si="229"/>
        <v/>
      </c>
      <c r="T1527" s="21" t="str">
        <f t="shared" si="229"/>
        <v/>
      </c>
      <c r="U1527" s="21" t="str">
        <f t="shared" si="229"/>
        <v/>
      </c>
      <c r="V1527" s="21" t="str">
        <f t="shared" si="229"/>
        <v/>
      </c>
      <c r="W1527" s="21" t="str">
        <f t="shared" si="229"/>
        <v/>
      </c>
      <c r="X1527" s="21" t="str">
        <f t="shared" si="229"/>
        <v/>
      </c>
      <c r="Y1527" s="21" t="str">
        <f t="shared" si="229"/>
        <v/>
      </c>
      <c r="Z1527" s="21" t="str">
        <f t="shared" si="229"/>
        <v/>
      </c>
      <c r="AA1527" s="21" t="str">
        <f t="shared" si="229"/>
        <v/>
      </c>
      <c r="AB1527" s="38" t="str">
        <f t="shared" si="229"/>
        <v/>
      </c>
      <c r="AD1527" s="36" t="str">
        <f>IF($N1527="", "", IFERROR(INDEX(Campaigns!$D$11:$D$380, MATCH($N1527, Campaigns!$E$11:$E$380, 0)), ""))</f>
        <v/>
      </c>
      <c r="AE1527" s="38" t="str">
        <f>IF(COUNTIF($Q1527:$AB1527, "X")=0, "", IFERROR(INDEX('Intro &amp; Setup'!$T$17:$T$28, MATCH(INDEX($Q$10:$AB$10, $AC1527, MATCH("X", $Q1527:$AB1527, 0)), 'Intro &amp; Setup'!$AA$17:$AA$28, 0)), ""))</f>
        <v/>
      </c>
      <c r="AG1527" s="84" t="str">
        <f t="shared" si="224"/>
        <v/>
      </c>
      <c r="AI1527" s="36">
        <f t="shared" si="225"/>
        <v>0</v>
      </c>
      <c r="AK1527" s="36" t="str">
        <f t="shared" si="226"/>
        <v/>
      </c>
    </row>
    <row r="1528" spans="1:37" x14ac:dyDescent="0.25">
      <c r="A1528" s="34"/>
      <c r="B1528" s="55"/>
      <c r="C1528" s="56"/>
      <c r="D1528" s="56"/>
      <c r="E1528" s="56"/>
      <c r="F1528" s="56"/>
      <c r="G1528" s="57"/>
      <c r="H1528" s="57"/>
      <c r="I1528" s="58"/>
      <c r="J1528" s="34"/>
      <c r="L1528" s="36" t="str">
        <f>IF($B1528="", "", IFERROR(FIND(Campaigns!$Q$4, $B1528), ""))</f>
        <v/>
      </c>
      <c r="M1528" s="73" t="str">
        <f t="shared" si="221"/>
        <v/>
      </c>
      <c r="N1528" s="74" t="str">
        <f t="shared" si="222"/>
        <v/>
      </c>
      <c r="O1528" s="22" t="str">
        <f t="shared" si="223"/>
        <v/>
      </c>
      <c r="Q1528" s="20" t="str">
        <f t="shared" si="227"/>
        <v/>
      </c>
      <c r="R1528" s="21" t="str">
        <f t="shared" si="229"/>
        <v/>
      </c>
      <c r="S1528" s="21" t="str">
        <f t="shared" si="229"/>
        <v/>
      </c>
      <c r="T1528" s="21" t="str">
        <f t="shared" si="229"/>
        <v/>
      </c>
      <c r="U1528" s="21" t="str">
        <f t="shared" si="229"/>
        <v/>
      </c>
      <c r="V1528" s="21" t="str">
        <f t="shared" si="229"/>
        <v/>
      </c>
      <c r="W1528" s="21" t="str">
        <f t="shared" si="229"/>
        <v/>
      </c>
      <c r="X1528" s="21" t="str">
        <f t="shared" si="229"/>
        <v/>
      </c>
      <c r="Y1528" s="21" t="str">
        <f t="shared" si="229"/>
        <v/>
      </c>
      <c r="Z1528" s="21" t="str">
        <f t="shared" si="229"/>
        <v/>
      </c>
      <c r="AA1528" s="21" t="str">
        <f t="shared" si="229"/>
        <v/>
      </c>
      <c r="AB1528" s="38" t="str">
        <f t="shared" si="229"/>
        <v/>
      </c>
      <c r="AD1528" s="36" t="str">
        <f>IF($N1528="", "", IFERROR(INDEX(Campaigns!$D$11:$D$380, MATCH($N1528, Campaigns!$E$11:$E$380, 0)), ""))</f>
        <v/>
      </c>
      <c r="AE1528" s="38" t="str">
        <f>IF(COUNTIF($Q1528:$AB1528, "X")=0, "", IFERROR(INDEX('Intro &amp; Setup'!$T$17:$T$28, MATCH(INDEX($Q$10:$AB$10, $AC1528, MATCH("X", $Q1528:$AB1528, 0)), 'Intro &amp; Setup'!$AA$17:$AA$28, 0)), ""))</f>
        <v/>
      </c>
      <c r="AG1528" s="84" t="str">
        <f t="shared" si="224"/>
        <v/>
      </c>
      <c r="AI1528" s="36">
        <f t="shared" si="225"/>
        <v>0</v>
      </c>
      <c r="AK1528" s="36" t="str">
        <f t="shared" si="226"/>
        <v/>
      </c>
    </row>
    <row r="1529" spans="1:37" x14ac:dyDescent="0.25">
      <c r="A1529" s="34"/>
      <c r="B1529" s="55"/>
      <c r="C1529" s="56"/>
      <c r="D1529" s="56"/>
      <c r="E1529" s="56"/>
      <c r="F1529" s="56"/>
      <c r="G1529" s="57"/>
      <c r="H1529" s="57"/>
      <c r="I1529" s="58"/>
      <c r="J1529" s="34"/>
      <c r="L1529" s="36" t="str">
        <f>IF($B1529="", "", IFERROR(FIND(Campaigns!$Q$4, $B1529), ""))</f>
        <v/>
      </c>
      <c r="M1529" s="73" t="str">
        <f t="shared" si="221"/>
        <v/>
      </c>
      <c r="N1529" s="74" t="str">
        <f t="shared" si="222"/>
        <v/>
      </c>
      <c r="O1529" s="22" t="str">
        <f t="shared" si="223"/>
        <v/>
      </c>
      <c r="Q1529" s="20" t="str">
        <f t="shared" si="227"/>
        <v/>
      </c>
      <c r="R1529" s="21" t="str">
        <f t="shared" si="229"/>
        <v/>
      </c>
      <c r="S1529" s="21" t="str">
        <f t="shared" si="229"/>
        <v/>
      </c>
      <c r="T1529" s="21" t="str">
        <f t="shared" si="229"/>
        <v/>
      </c>
      <c r="U1529" s="21" t="str">
        <f t="shared" si="229"/>
        <v/>
      </c>
      <c r="V1529" s="21" t="str">
        <f t="shared" si="229"/>
        <v/>
      </c>
      <c r="W1529" s="21" t="str">
        <f t="shared" si="229"/>
        <v/>
      </c>
      <c r="X1529" s="21" t="str">
        <f t="shared" si="229"/>
        <v/>
      </c>
      <c r="Y1529" s="21" t="str">
        <f t="shared" si="229"/>
        <v/>
      </c>
      <c r="Z1529" s="21" t="str">
        <f t="shared" si="229"/>
        <v/>
      </c>
      <c r="AA1529" s="21" t="str">
        <f t="shared" si="229"/>
        <v/>
      </c>
      <c r="AB1529" s="38" t="str">
        <f t="shared" si="229"/>
        <v/>
      </c>
      <c r="AD1529" s="36" t="str">
        <f>IF($N1529="", "", IFERROR(INDEX(Campaigns!$D$11:$D$380, MATCH($N1529, Campaigns!$E$11:$E$380, 0)), ""))</f>
        <v/>
      </c>
      <c r="AE1529" s="38" t="str">
        <f>IF(COUNTIF($Q1529:$AB1529, "X")=0, "", IFERROR(INDEX('Intro &amp; Setup'!$T$17:$T$28, MATCH(INDEX($Q$10:$AB$10, $AC1529, MATCH("X", $Q1529:$AB1529, 0)), 'Intro &amp; Setup'!$AA$17:$AA$28, 0)), ""))</f>
        <v/>
      </c>
      <c r="AG1529" s="84" t="str">
        <f t="shared" si="224"/>
        <v/>
      </c>
      <c r="AI1529" s="36">
        <f t="shared" si="225"/>
        <v>0</v>
      </c>
      <c r="AK1529" s="36" t="str">
        <f t="shared" si="226"/>
        <v/>
      </c>
    </row>
    <row r="1530" spans="1:37" x14ac:dyDescent="0.25">
      <c r="A1530" s="34"/>
      <c r="B1530" s="55"/>
      <c r="C1530" s="56"/>
      <c r="D1530" s="56"/>
      <c r="E1530" s="56"/>
      <c r="F1530" s="56"/>
      <c r="G1530" s="57"/>
      <c r="H1530" s="57"/>
      <c r="I1530" s="58"/>
      <c r="J1530" s="34"/>
      <c r="L1530" s="36" t="str">
        <f>IF($B1530="", "", IFERROR(FIND(Campaigns!$Q$4, $B1530), ""))</f>
        <v/>
      </c>
      <c r="M1530" s="73" t="str">
        <f t="shared" si="221"/>
        <v/>
      </c>
      <c r="N1530" s="74" t="str">
        <f t="shared" si="222"/>
        <v/>
      </c>
      <c r="O1530" s="22" t="str">
        <f t="shared" si="223"/>
        <v/>
      </c>
      <c r="Q1530" s="20" t="str">
        <f t="shared" si="227"/>
        <v/>
      </c>
      <c r="R1530" s="21" t="str">
        <f t="shared" si="229"/>
        <v/>
      </c>
      <c r="S1530" s="21" t="str">
        <f t="shared" si="229"/>
        <v/>
      </c>
      <c r="T1530" s="21" t="str">
        <f t="shared" si="229"/>
        <v/>
      </c>
      <c r="U1530" s="21" t="str">
        <f t="shared" si="229"/>
        <v/>
      </c>
      <c r="V1530" s="21" t="str">
        <f t="shared" si="229"/>
        <v/>
      </c>
      <c r="W1530" s="21" t="str">
        <f t="shared" si="229"/>
        <v/>
      </c>
      <c r="X1530" s="21" t="str">
        <f t="shared" si="229"/>
        <v/>
      </c>
      <c r="Y1530" s="21" t="str">
        <f t="shared" si="229"/>
        <v/>
      </c>
      <c r="Z1530" s="21" t="str">
        <f t="shared" si="229"/>
        <v/>
      </c>
      <c r="AA1530" s="21" t="str">
        <f t="shared" si="229"/>
        <v/>
      </c>
      <c r="AB1530" s="38" t="str">
        <f t="shared" si="229"/>
        <v/>
      </c>
      <c r="AD1530" s="36" t="str">
        <f>IF($N1530="", "", IFERROR(INDEX(Campaigns!$D$11:$D$380, MATCH($N1530, Campaigns!$E$11:$E$380, 0)), ""))</f>
        <v/>
      </c>
      <c r="AE1530" s="38" t="str">
        <f>IF(COUNTIF($Q1530:$AB1530, "X")=0, "", IFERROR(INDEX('Intro &amp; Setup'!$T$17:$T$28, MATCH(INDEX($Q$10:$AB$10, $AC1530, MATCH("X", $Q1530:$AB1530, 0)), 'Intro &amp; Setup'!$AA$17:$AA$28, 0)), ""))</f>
        <v/>
      </c>
      <c r="AG1530" s="84" t="str">
        <f t="shared" si="224"/>
        <v/>
      </c>
      <c r="AI1530" s="36">
        <f t="shared" si="225"/>
        <v>0</v>
      </c>
      <c r="AK1530" s="36" t="str">
        <f t="shared" si="226"/>
        <v/>
      </c>
    </row>
    <row r="1531" spans="1:37" x14ac:dyDescent="0.25">
      <c r="A1531" s="34"/>
      <c r="B1531" s="55"/>
      <c r="C1531" s="56"/>
      <c r="D1531" s="56"/>
      <c r="E1531" s="56"/>
      <c r="F1531" s="56"/>
      <c r="G1531" s="57"/>
      <c r="H1531" s="57"/>
      <c r="I1531" s="58"/>
      <c r="J1531" s="34"/>
      <c r="L1531" s="36" t="str">
        <f>IF($B1531="", "", IFERROR(FIND(Campaigns!$Q$4, $B1531), ""))</f>
        <v/>
      </c>
      <c r="M1531" s="73" t="str">
        <f t="shared" si="221"/>
        <v/>
      </c>
      <c r="N1531" s="74" t="str">
        <f t="shared" si="222"/>
        <v/>
      </c>
      <c r="O1531" s="22" t="str">
        <f t="shared" si="223"/>
        <v/>
      </c>
      <c r="Q1531" s="20" t="str">
        <f t="shared" si="227"/>
        <v/>
      </c>
      <c r="R1531" s="21" t="str">
        <f t="shared" si="229"/>
        <v/>
      </c>
      <c r="S1531" s="21" t="str">
        <f t="shared" si="229"/>
        <v/>
      </c>
      <c r="T1531" s="21" t="str">
        <f t="shared" si="229"/>
        <v/>
      </c>
      <c r="U1531" s="21" t="str">
        <f t="shared" si="229"/>
        <v/>
      </c>
      <c r="V1531" s="21" t="str">
        <f t="shared" si="229"/>
        <v/>
      </c>
      <c r="W1531" s="21" t="str">
        <f t="shared" si="229"/>
        <v/>
      </c>
      <c r="X1531" s="21" t="str">
        <f t="shared" si="229"/>
        <v/>
      </c>
      <c r="Y1531" s="21" t="str">
        <f t="shared" si="229"/>
        <v/>
      </c>
      <c r="Z1531" s="21" t="str">
        <f t="shared" si="229"/>
        <v/>
      </c>
      <c r="AA1531" s="21" t="str">
        <f t="shared" si="229"/>
        <v/>
      </c>
      <c r="AB1531" s="38" t="str">
        <f t="shared" si="229"/>
        <v/>
      </c>
      <c r="AD1531" s="36" t="str">
        <f>IF($N1531="", "", IFERROR(INDEX(Campaigns!$D$11:$D$380, MATCH($N1531, Campaigns!$E$11:$E$380, 0)), ""))</f>
        <v/>
      </c>
      <c r="AE1531" s="38" t="str">
        <f>IF(COUNTIF($Q1531:$AB1531, "X")=0, "", IFERROR(INDEX('Intro &amp; Setup'!$T$17:$T$28, MATCH(INDEX($Q$10:$AB$10, $AC1531, MATCH("X", $Q1531:$AB1531, 0)), 'Intro &amp; Setup'!$AA$17:$AA$28, 0)), ""))</f>
        <v/>
      </c>
      <c r="AG1531" s="84" t="str">
        <f t="shared" si="224"/>
        <v/>
      </c>
      <c r="AI1531" s="36">
        <f t="shared" si="225"/>
        <v>0</v>
      </c>
      <c r="AK1531" s="36" t="str">
        <f t="shared" si="226"/>
        <v/>
      </c>
    </row>
    <row r="1532" spans="1:37" x14ac:dyDescent="0.25">
      <c r="A1532" s="34"/>
      <c r="B1532" s="55"/>
      <c r="C1532" s="56"/>
      <c r="D1532" s="56"/>
      <c r="E1532" s="56"/>
      <c r="F1532" s="56"/>
      <c r="G1532" s="57"/>
      <c r="H1532" s="57"/>
      <c r="I1532" s="58"/>
      <c r="J1532" s="34"/>
      <c r="L1532" s="36" t="str">
        <f>IF($B1532="", "", IFERROR(FIND(Campaigns!$Q$4, $B1532), ""))</f>
        <v/>
      </c>
      <c r="M1532" s="73" t="str">
        <f t="shared" si="221"/>
        <v/>
      </c>
      <c r="N1532" s="74" t="str">
        <f t="shared" si="222"/>
        <v/>
      </c>
      <c r="O1532" s="22" t="str">
        <f t="shared" si="223"/>
        <v/>
      </c>
      <c r="Q1532" s="20" t="str">
        <f t="shared" si="227"/>
        <v/>
      </c>
      <c r="R1532" s="21" t="str">
        <f t="shared" si="229"/>
        <v/>
      </c>
      <c r="S1532" s="21" t="str">
        <f t="shared" si="229"/>
        <v/>
      </c>
      <c r="T1532" s="21" t="str">
        <f t="shared" si="229"/>
        <v/>
      </c>
      <c r="U1532" s="21" t="str">
        <f t="shared" si="229"/>
        <v/>
      </c>
      <c r="V1532" s="21" t="str">
        <f t="shared" si="229"/>
        <v/>
      </c>
      <c r="W1532" s="21" t="str">
        <f t="shared" si="229"/>
        <v/>
      </c>
      <c r="X1532" s="21" t="str">
        <f t="shared" si="229"/>
        <v/>
      </c>
      <c r="Y1532" s="21" t="str">
        <f t="shared" si="229"/>
        <v/>
      </c>
      <c r="Z1532" s="21" t="str">
        <f t="shared" si="229"/>
        <v/>
      </c>
      <c r="AA1532" s="21" t="str">
        <f t="shared" si="229"/>
        <v/>
      </c>
      <c r="AB1532" s="38" t="str">
        <f t="shared" si="229"/>
        <v/>
      </c>
      <c r="AD1532" s="36" t="str">
        <f>IF($N1532="", "", IFERROR(INDEX(Campaigns!$D$11:$D$380, MATCH($N1532, Campaigns!$E$11:$E$380, 0)), ""))</f>
        <v/>
      </c>
      <c r="AE1532" s="38" t="str">
        <f>IF(COUNTIF($Q1532:$AB1532, "X")=0, "", IFERROR(INDEX('Intro &amp; Setup'!$T$17:$T$28, MATCH(INDEX($Q$10:$AB$10, $AC1532, MATCH("X", $Q1532:$AB1532, 0)), 'Intro &amp; Setup'!$AA$17:$AA$28, 0)), ""))</f>
        <v/>
      </c>
      <c r="AG1532" s="84" t="str">
        <f t="shared" si="224"/>
        <v/>
      </c>
      <c r="AI1532" s="36">
        <f t="shared" si="225"/>
        <v>0</v>
      </c>
      <c r="AK1532" s="36" t="str">
        <f t="shared" si="226"/>
        <v/>
      </c>
    </row>
    <row r="1533" spans="1:37" x14ac:dyDescent="0.25">
      <c r="A1533" s="34"/>
      <c r="B1533" s="55"/>
      <c r="C1533" s="56"/>
      <c r="D1533" s="56"/>
      <c r="E1533" s="56"/>
      <c r="F1533" s="56"/>
      <c r="G1533" s="57"/>
      <c r="H1533" s="57"/>
      <c r="I1533" s="58"/>
      <c r="J1533" s="34"/>
      <c r="L1533" s="36" t="str">
        <f>IF($B1533="", "", IFERROR(FIND(Campaigns!$Q$4, $B1533), ""))</f>
        <v/>
      </c>
      <c r="M1533" s="73" t="str">
        <f t="shared" si="221"/>
        <v/>
      </c>
      <c r="N1533" s="74" t="str">
        <f t="shared" si="222"/>
        <v/>
      </c>
      <c r="O1533" s="22" t="str">
        <f t="shared" si="223"/>
        <v/>
      </c>
      <c r="Q1533" s="20" t="str">
        <f t="shared" si="227"/>
        <v/>
      </c>
      <c r="R1533" s="21" t="str">
        <f t="shared" si="229"/>
        <v/>
      </c>
      <c r="S1533" s="21" t="str">
        <f t="shared" si="229"/>
        <v/>
      </c>
      <c r="T1533" s="21" t="str">
        <f t="shared" si="229"/>
        <v/>
      </c>
      <c r="U1533" s="21" t="str">
        <f t="shared" si="229"/>
        <v/>
      </c>
      <c r="V1533" s="21" t="str">
        <f t="shared" si="229"/>
        <v/>
      </c>
      <c r="W1533" s="21" t="str">
        <f t="shared" si="229"/>
        <v/>
      </c>
      <c r="X1533" s="21" t="str">
        <f t="shared" si="229"/>
        <v/>
      </c>
      <c r="Y1533" s="21" t="str">
        <f t="shared" si="229"/>
        <v/>
      </c>
      <c r="Z1533" s="21" t="str">
        <f t="shared" si="229"/>
        <v/>
      </c>
      <c r="AA1533" s="21" t="str">
        <f t="shared" si="229"/>
        <v/>
      </c>
      <c r="AB1533" s="38" t="str">
        <f t="shared" si="229"/>
        <v/>
      </c>
      <c r="AD1533" s="36" t="str">
        <f>IF($N1533="", "", IFERROR(INDEX(Campaigns!$D$11:$D$380, MATCH($N1533, Campaigns!$E$11:$E$380, 0)), ""))</f>
        <v/>
      </c>
      <c r="AE1533" s="38" t="str">
        <f>IF(COUNTIF($Q1533:$AB1533, "X")=0, "", IFERROR(INDEX('Intro &amp; Setup'!$T$17:$T$28, MATCH(INDEX($Q$10:$AB$10, $AC1533, MATCH("X", $Q1533:$AB1533, 0)), 'Intro &amp; Setup'!$AA$17:$AA$28, 0)), ""))</f>
        <v/>
      </c>
      <c r="AG1533" s="84" t="str">
        <f t="shared" si="224"/>
        <v/>
      </c>
      <c r="AI1533" s="36">
        <f t="shared" si="225"/>
        <v>0</v>
      </c>
      <c r="AK1533" s="36" t="str">
        <f t="shared" si="226"/>
        <v/>
      </c>
    </row>
    <row r="1534" spans="1:37" x14ac:dyDescent="0.25">
      <c r="A1534" s="34"/>
      <c r="B1534" s="55"/>
      <c r="C1534" s="56"/>
      <c r="D1534" s="56"/>
      <c r="E1534" s="56"/>
      <c r="F1534" s="56"/>
      <c r="G1534" s="57"/>
      <c r="H1534" s="57"/>
      <c r="I1534" s="58"/>
      <c r="J1534" s="34"/>
      <c r="L1534" s="36" t="str">
        <f>IF($B1534="", "", IFERROR(FIND(Campaigns!$Q$4, $B1534), ""))</f>
        <v/>
      </c>
      <c r="M1534" s="73" t="str">
        <f t="shared" si="221"/>
        <v/>
      </c>
      <c r="N1534" s="74" t="str">
        <f t="shared" si="222"/>
        <v/>
      </c>
      <c r="O1534" s="22" t="str">
        <f t="shared" si="223"/>
        <v/>
      </c>
      <c r="Q1534" s="20" t="str">
        <f t="shared" si="227"/>
        <v/>
      </c>
      <c r="R1534" s="21" t="str">
        <f t="shared" si="229"/>
        <v/>
      </c>
      <c r="S1534" s="21" t="str">
        <f t="shared" si="229"/>
        <v/>
      </c>
      <c r="T1534" s="21" t="str">
        <f t="shared" si="229"/>
        <v/>
      </c>
      <c r="U1534" s="21" t="str">
        <f t="shared" si="229"/>
        <v/>
      </c>
      <c r="V1534" s="21" t="str">
        <f t="shared" si="229"/>
        <v/>
      </c>
      <c r="W1534" s="21" t="str">
        <f t="shared" si="229"/>
        <v/>
      </c>
      <c r="X1534" s="21" t="str">
        <f t="shared" si="229"/>
        <v/>
      </c>
      <c r="Y1534" s="21" t="str">
        <f t="shared" si="229"/>
        <v/>
      </c>
      <c r="Z1534" s="21" t="str">
        <f t="shared" si="229"/>
        <v/>
      </c>
      <c r="AA1534" s="21" t="str">
        <f t="shared" si="229"/>
        <v/>
      </c>
      <c r="AB1534" s="38" t="str">
        <f t="shared" si="229"/>
        <v/>
      </c>
      <c r="AD1534" s="36" t="str">
        <f>IF($N1534="", "", IFERROR(INDEX(Campaigns!$D$11:$D$380, MATCH($N1534, Campaigns!$E$11:$E$380, 0)), ""))</f>
        <v/>
      </c>
      <c r="AE1534" s="38" t="str">
        <f>IF(COUNTIF($Q1534:$AB1534, "X")=0, "", IFERROR(INDEX('Intro &amp; Setup'!$T$17:$T$28, MATCH(INDEX($Q$10:$AB$10, $AC1534, MATCH("X", $Q1534:$AB1534, 0)), 'Intro &amp; Setup'!$AA$17:$AA$28, 0)), ""))</f>
        <v/>
      </c>
      <c r="AG1534" s="84" t="str">
        <f t="shared" si="224"/>
        <v/>
      </c>
      <c r="AI1534" s="36">
        <f t="shared" si="225"/>
        <v>0</v>
      </c>
      <c r="AK1534" s="36" t="str">
        <f t="shared" si="226"/>
        <v/>
      </c>
    </row>
    <row r="1535" spans="1:37" x14ac:dyDescent="0.25">
      <c r="A1535" s="34"/>
      <c r="B1535" s="55"/>
      <c r="C1535" s="56"/>
      <c r="D1535" s="56"/>
      <c r="E1535" s="56"/>
      <c r="F1535" s="56"/>
      <c r="G1535" s="57"/>
      <c r="H1535" s="57"/>
      <c r="I1535" s="58"/>
      <c r="J1535" s="34"/>
      <c r="L1535" s="36" t="str">
        <f>IF($B1535="", "", IFERROR(FIND(Campaigns!$Q$4, $B1535), ""))</f>
        <v/>
      </c>
      <c r="M1535" s="73" t="str">
        <f t="shared" si="221"/>
        <v/>
      </c>
      <c r="N1535" s="74" t="str">
        <f t="shared" si="222"/>
        <v/>
      </c>
      <c r="O1535" s="22" t="str">
        <f t="shared" si="223"/>
        <v/>
      </c>
      <c r="Q1535" s="20" t="str">
        <f t="shared" si="227"/>
        <v/>
      </c>
      <c r="R1535" s="21" t="str">
        <f t="shared" si="229"/>
        <v/>
      </c>
      <c r="S1535" s="21" t="str">
        <f t="shared" si="229"/>
        <v/>
      </c>
      <c r="T1535" s="21" t="str">
        <f t="shared" si="229"/>
        <v/>
      </c>
      <c r="U1535" s="21" t="str">
        <f t="shared" si="229"/>
        <v/>
      </c>
      <c r="V1535" s="21" t="str">
        <f t="shared" si="229"/>
        <v/>
      </c>
      <c r="W1535" s="21" t="str">
        <f t="shared" si="229"/>
        <v/>
      </c>
      <c r="X1535" s="21" t="str">
        <f t="shared" si="229"/>
        <v/>
      </c>
      <c r="Y1535" s="21" t="str">
        <f t="shared" si="229"/>
        <v/>
      </c>
      <c r="Z1535" s="21" t="str">
        <f t="shared" si="229"/>
        <v/>
      </c>
      <c r="AA1535" s="21" t="str">
        <f t="shared" si="229"/>
        <v/>
      </c>
      <c r="AB1535" s="38" t="str">
        <f t="shared" si="229"/>
        <v/>
      </c>
      <c r="AD1535" s="36" t="str">
        <f>IF($N1535="", "", IFERROR(INDEX(Campaigns!$D$11:$D$380, MATCH($N1535, Campaigns!$E$11:$E$380, 0)), ""))</f>
        <v/>
      </c>
      <c r="AE1535" s="38" t="str">
        <f>IF(COUNTIF($Q1535:$AB1535, "X")=0, "", IFERROR(INDEX('Intro &amp; Setup'!$T$17:$T$28, MATCH(INDEX($Q$10:$AB$10, $AC1535, MATCH("X", $Q1535:$AB1535, 0)), 'Intro &amp; Setup'!$AA$17:$AA$28, 0)), ""))</f>
        <v/>
      </c>
      <c r="AG1535" s="84" t="str">
        <f t="shared" si="224"/>
        <v/>
      </c>
      <c r="AI1535" s="36">
        <f t="shared" si="225"/>
        <v>0</v>
      </c>
      <c r="AK1535" s="36" t="str">
        <f t="shared" si="226"/>
        <v/>
      </c>
    </row>
    <row r="1536" spans="1:37" x14ac:dyDescent="0.25">
      <c r="A1536" s="34"/>
      <c r="B1536" s="55"/>
      <c r="C1536" s="56"/>
      <c r="D1536" s="56"/>
      <c r="E1536" s="56"/>
      <c r="F1536" s="56"/>
      <c r="G1536" s="57"/>
      <c r="H1536" s="57"/>
      <c r="I1536" s="58"/>
      <c r="J1536" s="34"/>
      <c r="L1536" s="36" t="str">
        <f>IF($B1536="", "", IFERROR(FIND(Campaigns!$Q$4, $B1536), ""))</f>
        <v/>
      </c>
      <c r="M1536" s="73" t="str">
        <f t="shared" si="221"/>
        <v/>
      </c>
      <c r="N1536" s="74" t="str">
        <f t="shared" si="222"/>
        <v/>
      </c>
      <c r="O1536" s="22" t="str">
        <f t="shared" si="223"/>
        <v/>
      </c>
      <c r="Q1536" s="20" t="str">
        <f t="shared" si="227"/>
        <v/>
      </c>
      <c r="R1536" s="21" t="str">
        <f t="shared" si="229"/>
        <v/>
      </c>
      <c r="S1536" s="21" t="str">
        <f t="shared" si="229"/>
        <v/>
      </c>
      <c r="T1536" s="21" t="str">
        <f t="shared" si="229"/>
        <v/>
      </c>
      <c r="U1536" s="21" t="str">
        <f t="shared" si="229"/>
        <v/>
      </c>
      <c r="V1536" s="21" t="str">
        <f t="shared" si="229"/>
        <v/>
      </c>
      <c r="W1536" s="21" t="str">
        <f t="shared" si="229"/>
        <v/>
      </c>
      <c r="X1536" s="21" t="str">
        <f t="shared" si="229"/>
        <v/>
      </c>
      <c r="Y1536" s="21" t="str">
        <f t="shared" si="229"/>
        <v/>
      </c>
      <c r="Z1536" s="21" t="str">
        <f t="shared" si="229"/>
        <v/>
      </c>
      <c r="AA1536" s="21" t="str">
        <f t="shared" si="229"/>
        <v/>
      </c>
      <c r="AB1536" s="38" t="str">
        <f t="shared" si="229"/>
        <v/>
      </c>
      <c r="AD1536" s="36" t="str">
        <f>IF($N1536="", "", IFERROR(INDEX(Campaigns!$D$11:$D$380, MATCH($N1536, Campaigns!$E$11:$E$380, 0)), ""))</f>
        <v/>
      </c>
      <c r="AE1536" s="38" t="str">
        <f>IF(COUNTIF($Q1536:$AB1536, "X")=0, "", IFERROR(INDEX('Intro &amp; Setup'!$T$17:$T$28, MATCH(INDEX($Q$10:$AB$10, $AC1536, MATCH("X", $Q1536:$AB1536, 0)), 'Intro &amp; Setup'!$AA$17:$AA$28, 0)), ""))</f>
        <v/>
      </c>
      <c r="AG1536" s="84" t="str">
        <f t="shared" si="224"/>
        <v/>
      </c>
      <c r="AI1536" s="36">
        <f t="shared" si="225"/>
        <v>0</v>
      </c>
      <c r="AK1536" s="36" t="str">
        <f t="shared" si="226"/>
        <v/>
      </c>
    </row>
    <row r="1537" spans="1:37" x14ac:dyDescent="0.25">
      <c r="A1537" s="34"/>
      <c r="B1537" s="55"/>
      <c r="C1537" s="56"/>
      <c r="D1537" s="56"/>
      <c r="E1537" s="56"/>
      <c r="F1537" s="56"/>
      <c r="G1537" s="57"/>
      <c r="H1537" s="57"/>
      <c r="I1537" s="58"/>
      <c r="J1537" s="34"/>
      <c r="L1537" s="36" t="str">
        <f>IF($B1537="", "", IFERROR(FIND(Campaigns!$Q$4, $B1537), ""))</f>
        <v/>
      </c>
      <c r="M1537" s="73" t="str">
        <f t="shared" si="221"/>
        <v/>
      </c>
      <c r="N1537" s="74" t="str">
        <f t="shared" si="222"/>
        <v/>
      </c>
      <c r="O1537" s="22" t="str">
        <f t="shared" si="223"/>
        <v/>
      </c>
      <c r="Q1537" s="20" t="str">
        <f t="shared" si="227"/>
        <v/>
      </c>
      <c r="R1537" s="21" t="str">
        <f t="shared" si="229"/>
        <v/>
      </c>
      <c r="S1537" s="21" t="str">
        <f t="shared" si="229"/>
        <v/>
      </c>
      <c r="T1537" s="21" t="str">
        <f t="shared" si="229"/>
        <v/>
      </c>
      <c r="U1537" s="21" t="str">
        <f t="shared" si="229"/>
        <v/>
      </c>
      <c r="V1537" s="21" t="str">
        <f t="shared" si="229"/>
        <v/>
      </c>
      <c r="W1537" s="21" t="str">
        <f t="shared" si="229"/>
        <v/>
      </c>
      <c r="X1537" s="21" t="str">
        <f t="shared" si="229"/>
        <v/>
      </c>
      <c r="Y1537" s="21" t="str">
        <f t="shared" si="229"/>
        <v/>
      </c>
      <c r="Z1537" s="21" t="str">
        <f t="shared" si="229"/>
        <v/>
      </c>
      <c r="AA1537" s="21" t="str">
        <f t="shared" si="229"/>
        <v/>
      </c>
      <c r="AB1537" s="38" t="str">
        <f t="shared" si="229"/>
        <v/>
      </c>
      <c r="AD1537" s="36" t="str">
        <f>IF($N1537="", "", IFERROR(INDEX(Campaigns!$D$11:$D$380, MATCH($N1537, Campaigns!$E$11:$E$380, 0)), ""))</f>
        <v/>
      </c>
      <c r="AE1537" s="38" t="str">
        <f>IF(COUNTIF($Q1537:$AB1537, "X")=0, "", IFERROR(INDEX('Intro &amp; Setup'!$T$17:$T$28, MATCH(INDEX($Q$10:$AB$10, $AC1537, MATCH("X", $Q1537:$AB1537, 0)), 'Intro &amp; Setup'!$AA$17:$AA$28, 0)), ""))</f>
        <v/>
      </c>
      <c r="AG1537" s="84" t="str">
        <f t="shared" si="224"/>
        <v/>
      </c>
      <c r="AI1537" s="36">
        <f t="shared" si="225"/>
        <v>0</v>
      </c>
      <c r="AK1537" s="36" t="str">
        <f t="shared" si="226"/>
        <v/>
      </c>
    </row>
    <row r="1538" spans="1:37" x14ac:dyDescent="0.25">
      <c r="A1538" s="34"/>
      <c r="B1538" s="55"/>
      <c r="C1538" s="56"/>
      <c r="D1538" s="56"/>
      <c r="E1538" s="56"/>
      <c r="F1538" s="56"/>
      <c r="G1538" s="57"/>
      <c r="H1538" s="57"/>
      <c r="I1538" s="58"/>
      <c r="J1538" s="34"/>
      <c r="L1538" s="36" t="str">
        <f>IF($B1538="", "", IFERROR(FIND(Campaigns!$Q$4, $B1538), ""))</f>
        <v/>
      </c>
      <c r="M1538" s="73" t="str">
        <f t="shared" si="221"/>
        <v/>
      </c>
      <c r="N1538" s="74" t="str">
        <f t="shared" si="222"/>
        <v/>
      </c>
      <c r="O1538" s="22" t="str">
        <f t="shared" si="223"/>
        <v/>
      </c>
      <c r="Q1538" s="20" t="str">
        <f t="shared" si="227"/>
        <v/>
      </c>
      <c r="R1538" s="21" t="str">
        <f t="shared" si="229"/>
        <v/>
      </c>
      <c r="S1538" s="21" t="str">
        <f t="shared" si="229"/>
        <v/>
      </c>
      <c r="T1538" s="21" t="str">
        <f t="shared" si="229"/>
        <v/>
      </c>
      <c r="U1538" s="21" t="str">
        <f t="shared" si="229"/>
        <v/>
      </c>
      <c r="V1538" s="21" t="str">
        <f t="shared" si="229"/>
        <v/>
      </c>
      <c r="W1538" s="21" t="str">
        <f t="shared" si="229"/>
        <v/>
      </c>
      <c r="X1538" s="21" t="str">
        <f t="shared" si="229"/>
        <v/>
      </c>
      <c r="Y1538" s="21" t="str">
        <f t="shared" si="229"/>
        <v/>
      </c>
      <c r="Z1538" s="21" t="str">
        <f t="shared" si="229"/>
        <v/>
      </c>
      <c r="AA1538" s="21" t="str">
        <f t="shared" si="229"/>
        <v/>
      </c>
      <c r="AB1538" s="38" t="str">
        <f t="shared" si="229"/>
        <v/>
      </c>
      <c r="AD1538" s="36" t="str">
        <f>IF($N1538="", "", IFERROR(INDEX(Campaigns!$D$11:$D$380, MATCH($N1538, Campaigns!$E$11:$E$380, 0)), ""))</f>
        <v/>
      </c>
      <c r="AE1538" s="38" t="str">
        <f>IF(COUNTIF($Q1538:$AB1538, "X")=0, "", IFERROR(INDEX('Intro &amp; Setup'!$T$17:$T$28, MATCH(INDEX($Q$10:$AB$10, $AC1538, MATCH("X", $Q1538:$AB1538, 0)), 'Intro &amp; Setup'!$AA$17:$AA$28, 0)), ""))</f>
        <v/>
      </c>
      <c r="AG1538" s="84" t="str">
        <f t="shared" si="224"/>
        <v/>
      </c>
      <c r="AI1538" s="36">
        <f t="shared" si="225"/>
        <v>0</v>
      </c>
      <c r="AK1538" s="36" t="str">
        <f t="shared" si="226"/>
        <v/>
      </c>
    </row>
    <row r="1539" spans="1:37" x14ac:dyDescent="0.25">
      <c r="A1539" s="34"/>
      <c r="B1539" s="55"/>
      <c r="C1539" s="56"/>
      <c r="D1539" s="56"/>
      <c r="E1539" s="56"/>
      <c r="F1539" s="56"/>
      <c r="G1539" s="57"/>
      <c r="H1539" s="57"/>
      <c r="I1539" s="58"/>
      <c r="J1539" s="34"/>
      <c r="L1539" s="36" t="str">
        <f>IF($B1539="", "", IFERROR(FIND(Campaigns!$Q$4, $B1539), ""))</f>
        <v/>
      </c>
      <c r="M1539" s="73" t="str">
        <f t="shared" si="221"/>
        <v/>
      </c>
      <c r="N1539" s="74" t="str">
        <f t="shared" si="222"/>
        <v/>
      </c>
      <c r="O1539" s="22" t="str">
        <f t="shared" si="223"/>
        <v/>
      </c>
      <c r="Q1539" s="20" t="str">
        <f t="shared" si="227"/>
        <v/>
      </c>
      <c r="R1539" s="21" t="str">
        <f t="shared" si="229"/>
        <v/>
      </c>
      <c r="S1539" s="21" t="str">
        <f t="shared" ref="R1539:AB1562" si="230">IFERROR(IF(S$10="", "", IF(LEFT($O1539, S$8)=S$10, "X", "")), "")</f>
        <v/>
      </c>
      <c r="T1539" s="21" t="str">
        <f t="shared" si="230"/>
        <v/>
      </c>
      <c r="U1539" s="21" t="str">
        <f t="shared" si="230"/>
        <v/>
      </c>
      <c r="V1539" s="21" t="str">
        <f t="shared" si="230"/>
        <v/>
      </c>
      <c r="W1539" s="21" t="str">
        <f t="shared" si="230"/>
        <v/>
      </c>
      <c r="X1539" s="21" t="str">
        <f t="shared" si="230"/>
        <v/>
      </c>
      <c r="Y1539" s="21" t="str">
        <f t="shared" si="230"/>
        <v/>
      </c>
      <c r="Z1539" s="21" t="str">
        <f t="shared" si="230"/>
        <v/>
      </c>
      <c r="AA1539" s="21" t="str">
        <f t="shared" si="230"/>
        <v/>
      </c>
      <c r="AB1539" s="38" t="str">
        <f t="shared" si="230"/>
        <v/>
      </c>
      <c r="AD1539" s="36" t="str">
        <f>IF($N1539="", "", IFERROR(INDEX(Campaigns!$D$11:$D$380, MATCH($N1539, Campaigns!$E$11:$E$380, 0)), ""))</f>
        <v/>
      </c>
      <c r="AE1539" s="38" t="str">
        <f>IF(COUNTIF($Q1539:$AB1539, "X")=0, "", IFERROR(INDEX('Intro &amp; Setup'!$T$17:$T$28, MATCH(INDEX($Q$10:$AB$10, $AC1539, MATCH("X", $Q1539:$AB1539, 0)), 'Intro &amp; Setup'!$AA$17:$AA$28, 0)), ""))</f>
        <v/>
      </c>
      <c r="AG1539" s="84" t="str">
        <f t="shared" si="224"/>
        <v/>
      </c>
      <c r="AI1539" s="36">
        <f t="shared" si="225"/>
        <v>0</v>
      </c>
      <c r="AK1539" s="36" t="str">
        <f t="shared" si="226"/>
        <v/>
      </c>
    </row>
    <row r="1540" spans="1:37" x14ac:dyDescent="0.25">
      <c r="A1540" s="34"/>
      <c r="B1540" s="55"/>
      <c r="C1540" s="56"/>
      <c r="D1540" s="56"/>
      <c r="E1540" s="56"/>
      <c r="F1540" s="56"/>
      <c r="G1540" s="57"/>
      <c r="H1540" s="57"/>
      <c r="I1540" s="58"/>
      <c r="J1540" s="34"/>
      <c r="L1540" s="36" t="str">
        <f>IF($B1540="", "", IFERROR(FIND(Campaigns!$Q$4, $B1540), ""))</f>
        <v/>
      </c>
      <c r="M1540" s="73" t="str">
        <f t="shared" si="221"/>
        <v/>
      </c>
      <c r="N1540" s="74" t="str">
        <f t="shared" si="222"/>
        <v/>
      </c>
      <c r="O1540" s="22" t="str">
        <f t="shared" si="223"/>
        <v/>
      </c>
      <c r="Q1540" s="20" t="str">
        <f t="shared" si="227"/>
        <v/>
      </c>
      <c r="R1540" s="21" t="str">
        <f t="shared" si="230"/>
        <v/>
      </c>
      <c r="S1540" s="21" t="str">
        <f t="shared" si="230"/>
        <v/>
      </c>
      <c r="T1540" s="21" t="str">
        <f t="shared" si="230"/>
        <v/>
      </c>
      <c r="U1540" s="21" t="str">
        <f t="shared" si="230"/>
        <v/>
      </c>
      <c r="V1540" s="21" t="str">
        <f t="shared" si="230"/>
        <v/>
      </c>
      <c r="W1540" s="21" t="str">
        <f t="shared" si="230"/>
        <v/>
      </c>
      <c r="X1540" s="21" t="str">
        <f t="shared" si="230"/>
        <v/>
      </c>
      <c r="Y1540" s="21" t="str">
        <f t="shared" si="230"/>
        <v/>
      </c>
      <c r="Z1540" s="21" t="str">
        <f t="shared" si="230"/>
        <v/>
      </c>
      <c r="AA1540" s="21" t="str">
        <f t="shared" si="230"/>
        <v/>
      </c>
      <c r="AB1540" s="38" t="str">
        <f t="shared" si="230"/>
        <v/>
      </c>
      <c r="AD1540" s="36" t="str">
        <f>IF($N1540="", "", IFERROR(INDEX(Campaigns!$D$11:$D$380, MATCH($N1540, Campaigns!$E$11:$E$380, 0)), ""))</f>
        <v/>
      </c>
      <c r="AE1540" s="38" t="str">
        <f>IF(COUNTIF($Q1540:$AB1540, "X")=0, "", IFERROR(INDEX('Intro &amp; Setup'!$T$17:$T$28, MATCH(INDEX($Q$10:$AB$10, $AC1540, MATCH("X", $Q1540:$AB1540, 0)), 'Intro &amp; Setup'!$AA$17:$AA$28, 0)), ""))</f>
        <v/>
      </c>
      <c r="AG1540" s="84" t="str">
        <f t="shared" si="224"/>
        <v/>
      </c>
      <c r="AI1540" s="36">
        <f t="shared" si="225"/>
        <v>0</v>
      </c>
      <c r="AK1540" s="36" t="str">
        <f t="shared" si="226"/>
        <v/>
      </c>
    </row>
    <row r="1541" spans="1:37" x14ac:dyDescent="0.25">
      <c r="A1541" s="34"/>
      <c r="B1541" s="55"/>
      <c r="C1541" s="56"/>
      <c r="D1541" s="56"/>
      <c r="E1541" s="56"/>
      <c r="F1541" s="56"/>
      <c r="G1541" s="57"/>
      <c r="H1541" s="57"/>
      <c r="I1541" s="58"/>
      <c r="J1541" s="34"/>
      <c r="L1541" s="36" t="str">
        <f>IF($B1541="", "", IFERROR(FIND(Campaigns!$Q$4, $B1541), ""))</f>
        <v/>
      </c>
      <c r="M1541" s="73" t="str">
        <f t="shared" si="221"/>
        <v/>
      </c>
      <c r="N1541" s="74" t="str">
        <f t="shared" si="222"/>
        <v/>
      </c>
      <c r="O1541" s="22" t="str">
        <f t="shared" si="223"/>
        <v/>
      </c>
      <c r="Q1541" s="20" t="str">
        <f t="shared" si="227"/>
        <v/>
      </c>
      <c r="R1541" s="21" t="str">
        <f t="shared" si="230"/>
        <v/>
      </c>
      <c r="S1541" s="21" t="str">
        <f t="shared" si="230"/>
        <v/>
      </c>
      <c r="T1541" s="21" t="str">
        <f t="shared" si="230"/>
        <v/>
      </c>
      <c r="U1541" s="21" t="str">
        <f t="shared" si="230"/>
        <v/>
      </c>
      <c r="V1541" s="21" t="str">
        <f t="shared" si="230"/>
        <v/>
      </c>
      <c r="W1541" s="21" t="str">
        <f t="shared" si="230"/>
        <v/>
      </c>
      <c r="X1541" s="21" t="str">
        <f t="shared" si="230"/>
        <v/>
      </c>
      <c r="Y1541" s="21" t="str">
        <f t="shared" si="230"/>
        <v/>
      </c>
      <c r="Z1541" s="21" t="str">
        <f t="shared" si="230"/>
        <v/>
      </c>
      <c r="AA1541" s="21" t="str">
        <f t="shared" si="230"/>
        <v/>
      </c>
      <c r="AB1541" s="38" t="str">
        <f t="shared" si="230"/>
        <v/>
      </c>
      <c r="AD1541" s="36" t="str">
        <f>IF($N1541="", "", IFERROR(INDEX(Campaigns!$D$11:$D$380, MATCH($N1541, Campaigns!$E$11:$E$380, 0)), ""))</f>
        <v/>
      </c>
      <c r="AE1541" s="38" t="str">
        <f>IF(COUNTIF($Q1541:$AB1541, "X")=0, "", IFERROR(INDEX('Intro &amp; Setup'!$T$17:$T$28, MATCH(INDEX($Q$10:$AB$10, $AC1541, MATCH("X", $Q1541:$AB1541, 0)), 'Intro &amp; Setup'!$AA$17:$AA$28, 0)), ""))</f>
        <v/>
      </c>
      <c r="AG1541" s="84" t="str">
        <f t="shared" si="224"/>
        <v/>
      </c>
      <c r="AI1541" s="36">
        <f t="shared" si="225"/>
        <v>0</v>
      </c>
      <c r="AK1541" s="36" t="str">
        <f t="shared" si="226"/>
        <v/>
      </c>
    </row>
    <row r="1542" spans="1:37" x14ac:dyDescent="0.25">
      <c r="A1542" s="34"/>
      <c r="B1542" s="55"/>
      <c r="C1542" s="56"/>
      <c r="D1542" s="56"/>
      <c r="E1542" s="56"/>
      <c r="F1542" s="56"/>
      <c r="G1542" s="57"/>
      <c r="H1542" s="57"/>
      <c r="I1542" s="58"/>
      <c r="J1542" s="34"/>
      <c r="L1542" s="36" t="str">
        <f>IF($B1542="", "", IFERROR(FIND(Campaigns!$Q$4, $B1542), ""))</f>
        <v/>
      </c>
      <c r="M1542" s="73" t="str">
        <f t="shared" si="221"/>
        <v/>
      </c>
      <c r="N1542" s="74" t="str">
        <f t="shared" si="222"/>
        <v/>
      </c>
      <c r="O1542" s="22" t="str">
        <f t="shared" si="223"/>
        <v/>
      </c>
      <c r="Q1542" s="20" t="str">
        <f t="shared" si="227"/>
        <v/>
      </c>
      <c r="R1542" s="21" t="str">
        <f t="shared" si="230"/>
        <v/>
      </c>
      <c r="S1542" s="21" t="str">
        <f t="shared" si="230"/>
        <v/>
      </c>
      <c r="T1542" s="21" t="str">
        <f t="shared" si="230"/>
        <v/>
      </c>
      <c r="U1542" s="21" t="str">
        <f t="shared" si="230"/>
        <v/>
      </c>
      <c r="V1542" s="21" t="str">
        <f t="shared" si="230"/>
        <v/>
      </c>
      <c r="W1542" s="21" t="str">
        <f t="shared" si="230"/>
        <v/>
      </c>
      <c r="X1542" s="21" t="str">
        <f t="shared" si="230"/>
        <v/>
      </c>
      <c r="Y1542" s="21" t="str">
        <f t="shared" si="230"/>
        <v/>
      </c>
      <c r="Z1542" s="21" t="str">
        <f t="shared" si="230"/>
        <v/>
      </c>
      <c r="AA1542" s="21" t="str">
        <f t="shared" si="230"/>
        <v/>
      </c>
      <c r="AB1542" s="38" t="str">
        <f t="shared" si="230"/>
        <v/>
      </c>
      <c r="AD1542" s="36" t="str">
        <f>IF($N1542="", "", IFERROR(INDEX(Campaigns!$D$11:$D$380, MATCH($N1542, Campaigns!$E$11:$E$380, 0)), ""))</f>
        <v/>
      </c>
      <c r="AE1542" s="38" t="str">
        <f>IF(COUNTIF($Q1542:$AB1542, "X")=0, "", IFERROR(INDEX('Intro &amp; Setup'!$T$17:$T$28, MATCH(INDEX($Q$10:$AB$10, $AC1542, MATCH("X", $Q1542:$AB1542, 0)), 'Intro &amp; Setup'!$AA$17:$AA$28, 0)), ""))</f>
        <v/>
      </c>
      <c r="AG1542" s="84" t="str">
        <f t="shared" si="224"/>
        <v/>
      </c>
      <c r="AI1542" s="36">
        <f t="shared" si="225"/>
        <v>0</v>
      </c>
      <c r="AK1542" s="36" t="str">
        <f t="shared" si="226"/>
        <v/>
      </c>
    </row>
    <row r="1543" spans="1:37" x14ac:dyDescent="0.25">
      <c r="A1543" s="34"/>
      <c r="B1543" s="55"/>
      <c r="C1543" s="56"/>
      <c r="D1543" s="56"/>
      <c r="E1543" s="56"/>
      <c r="F1543" s="56"/>
      <c r="G1543" s="57"/>
      <c r="H1543" s="57"/>
      <c r="I1543" s="58"/>
      <c r="J1543" s="34"/>
      <c r="L1543" s="36" t="str">
        <f>IF($B1543="", "", IFERROR(FIND(Campaigns!$Q$4, $B1543), ""))</f>
        <v/>
      </c>
      <c r="M1543" s="73" t="str">
        <f t="shared" si="221"/>
        <v/>
      </c>
      <c r="N1543" s="74" t="str">
        <f t="shared" si="222"/>
        <v/>
      </c>
      <c r="O1543" s="22" t="str">
        <f t="shared" si="223"/>
        <v/>
      </c>
      <c r="Q1543" s="20" t="str">
        <f t="shared" si="227"/>
        <v/>
      </c>
      <c r="R1543" s="21" t="str">
        <f t="shared" si="230"/>
        <v/>
      </c>
      <c r="S1543" s="21" t="str">
        <f t="shared" si="230"/>
        <v/>
      </c>
      <c r="T1543" s="21" t="str">
        <f t="shared" si="230"/>
        <v/>
      </c>
      <c r="U1543" s="21" t="str">
        <f t="shared" si="230"/>
        <v/>
      </c>
      <c r="V1543" s="21" t="str">
        <f t="shared" si="230"/>
        <v/>
      </c>
      <c r="W1543" s="21" t="str">
        <f t="shared" si="230"/>
        <v/>
      </c>
      <c r="X1543" s="21" t="str">
        <f t="shared" si="230"/>
        <v/>
      </c>
      <c r="Y1543" s="21" t="str">
        <f t="shared" si="230"/>
        <v/>
      </c>
      <c r="Z1543" s="21" t="str">
        <f t="shared" si="230"/>
        <v/>
      </c>
      <c r="AA1543" s="21" t="str">
        <f t="shared" si="230"/>
        <v/>
      </c>
      <c r="AB1543" s="38" t="str">
        <f t="shared" si="230"/>
        <v/>
      </c>
      <c r="AD1543" s="36" t="str">
        <f>IF($N1543="", "", IFERROR(INDEX(Campaigns!$D$11:$D$380, MATCH($N1543, Campaigns!$E$11:$E$380, 0)), ""))</f>
        <v/>
      </c>
      <c r="AE1543" s="38" t="str">
        <f>IF(COUNTIF($Q1543:$AB1543, "X")=0, "", IFERROR(INDEX('Intro &amp; Setup'!$T$17:$T$28, MATCH(INDEX($Q$10:$AB$10, $AC1543, MATCH("X", $Q1543:$AB1543, 0)), 'Intro &amp; Setup'!$AA$17:$AA$28, 0)), ""))</f>
        <v/>
      </c>
      <c r="AG1543" s="84" t="str">
        <f t="shared" si="224"/>
        <v/>
      </c>
      <c r="AI1543" s="36">
        <f t="shared" si="225"/>
        <v>0</v>
      </c>
      <c r="AK1543" s="36" t="str">
        <f t="shared" si="226"/>
        <v/>
      </c>
    </row>
    <row r="1544" spans="1:37" x14ac:dyDescent="0.25">
      <c r="A1544" s="34"/>
      <c r="B1544" s="55"/>
      <c r="C1544" s="56"/>
      <c r="D1544" s="56"/>
      <c r="E1544" s="56"/>
      <c r="F1544" s="56"/>
      <c r="G1544" s="57"/>
      <c r="H1544" s="57"/>
      <c r="I1544" s="58"/>
      <c r="J1544" s="34"/>
      <c r="L1544" s="36" t="str">
        <f>IF($B1544="", "", IFERROR(FIND(Campaigns!$Q$4, $B1544), ""))</f>
        <v/>
      </c>
      <c r="M1544" s="73" t="str">
        <f t="shared" si="221"/>
        <v/>
      </c>
      <c r="N1544" s="74" t="str">
        <f t="shared" si="222"/>
        <v/>
      </c>
      <c r="O1544" s="22" t="str">
        <f t="shared" si="223"/>
        <v/>
      </c>
      <c r="Q1544" s="20" t="str">
        <f t="shared" si="227"/>
        <v/>
      </c>
      <c r="R1544" s="21" t="str">
        <f t="shared" si="230"/>
        <v/>
      </c>
      <c r="S1544" s="21" t="str">
        <f t="shared" si="230"/>
        <v/>
      </c>
      <c r="T1544" s="21" t="str">
        <f t="shared" si="230"/>
        <v/>
      </c>
      <c r="U1544" s="21" t="str">
        <f t="shared" si="230"/>
        <v/>
      </c>
      <c r="V1544" s="21" t="str">
        <f t="shared" si="230"/>
        <v/>
      </c>
      <c r="W1544" s="21" t="str">
        <f t="shared" si="230"/>
        <v/>
      </c>
      <c r="X1544" s="21" t="str">
        <f t="shared" si="230"/>
        <v/>
      </c>
      <c r="Y1544" s="21" t="str">
        <f t="shared" si="230"/>
        <v/>
      </c>
      <c r="Z1544" s="21" t="str">
        <f t="shared" si="230"/>
        <v/>
      </c>
      <c r="AA1544" s="21" t="str">
        <f t="shared" si="230"/>
        <v/>
      </c>
      <c r="AB1544" s="38" t="str">
        <f t="shared" si="230"/>
        <v/>
      </c>
      <c r="AD1544" s="36" t="str">
        <f>IF($N1544="", "", IFERROR(INDEX(Campaigns!$D$11:$D$380, MATCH($N1544, Campaigns!$E$11:$E$380, 0)), ""))</f>
        <v/>
      </c>
      <c r="AE1544" s="38" t="str">
        <f>IF(COUNTIF($Q1544:$AB1544, "X")=0, "", IFERROR(INDEX('Intro &amp; Setup'!$T$17:$T$28, MATCH(INDEX($Q$10:$AB$10, $AC1544, MATCH("X", $Q1544:$AB1544, 0)), 'Intro &amp; Setup'!$AA$17:$AA$28, 0)), ""))</f>
        <v/>
      </c>
      <c r="AG1544" s="84" t="str">
        <f t="shared" si="224"/>
        <v/>
      </c>
      <c r="AI1544" s="36">
        <f t="shared" si="225"/>
        <v>0</v>
      </c>
      <c r="AK1544" s="36" t="str">
        <f t="shared" si="226"/>
        <v/>
      </c>
    </row>
    <row r="1545" spans="1:37" x14ac:dyDescent="0.25">
      <c r="A1545" s="34"/>
      <c r="B1545" s="55"/>
      <c r="C1545" s="56"/>
      <c r="D1545" s="56"/>
      <c r="E1545" s="56"/>
      <c r="F1545" s="56"/>
      <c r="G1545" s="57"/>
      <c r="H1545" s="57"/>
      <c r="I1545" s="58"/>
      <c r="J1545" s="34"/>
      <c r="L1545" s="36" t="str">
        <f>IF($B1545="", "", IFERROR(FIND(Campaigns!$Q$4, $B1545), ""))</f>
        <v/>
      </c>
      <c r="M1545" s="73" t="str">
        <f t="shared" si="221"/>
        <v/>
      </c>
      <c r="N1545" s="74" t="str">
        <f t="shared" si="222"/>
        <v/>
      </c>
      <c r="O1545" s="22" t="str">
        <f t="shared" si="223"/>
        <v/>
      </c>
      <c r="Q1545" s="20" t="str">
        <f t="shared" si="227"/>
        <v/>
      </c>
      <c r="R1545" s="21" t="str">
        <f t="shared" si="230"/>
        <v/>
      </c>
      <c r="S1545" s="21" t="str">
        <f t="shared" si="230"/>
        <v/>
      </c>
      <c r="T1545" s="21" t="str">
        <f t="shared" si="230"/>
        <v/>
      </c>
      <c r="U1545" s="21" t="str">
        <f t="shared" si="230"/>
        <v/>
      </c>
      <c r="V1545" s="21" t="str">
        <f t="shared" si="230"/>
        <v/>
      </c>
      <c r="W1545" s="21" t="str">
        <f t="shared" si="230"/>
        <v/>
      </c>
      <c r="X1545" s="21" t="str">
        <f t="shared" si="230"/>
        <v/>
      </c>
      <c r="Y1545" s="21" t="str">
        <f t="shared" si="230"/>
        <v/>
      </c>
      <c r="Z1545" s="21" t="str">
        <f t="shared" si="230"/>
        <v/>
      </c>
      <c r="AA1545" s="21" t="str">
        <f t="shared" si="230"/>
        <v/>
      </c>
      <c r="AB1545" s="38" t="str">
        <f t="shared" si="230"/>
        <v/>
      </c>
      <c r="AD1545" s="36" t="str">
        <f>IF($N1545="", "", IFERROR(INDEX(Campaigns!$D$11:$D$380, MATCH($N1545, Campaigns!$E$11:$E$380, 0)), ""))</f>
        <v/>
      </c>
      <c r="AE1545" s="38" t="str">
        <f>IF(COUNTIF($Q1545:$AB1545, "X")=0, "", IFERROR(INDEX('Intro &amp; Setup'!$T$17:$T$28, MATCH(INDEX($Q$10:$AB$10, $AC1545, MATCH("X", $Q1545:$AB1545, 0)), 'Intro &amp; Setup'!$AA$17:$AA$28, 0)), ""))</f>
        <v/>
      </c>
      <c r="AG1545" s="84" t="str">
        <f t="shared" si="224"/>
        <v/>
      </c>
      <c r="AI1545" s="36">
        <f t="shared" si="225"/>
        <v>0</v>
      </c>
      <c r="AK1545" s="36" t="str">
        <f t="shared" si="226"/>
        <v/>
      </c>
    </row>
    <row r="1546" spans="1:37" x14ac:dyDescent="0.25">
      <c r="A1546" s="34"/>
      <c r="B1546" s="55"/>
      <c r="C1546" s="56"/>
      <c r="D1546" s="56"/>
      <c r="E1546" s="56"/>
      <c r="F1546" s="56"/>
      <c r="G1546" s="57"/>
      <c r="H1546" s="57"/>
      <c r="I1546" s="58"/>
      <c r="J1546" s="34"/>
      <c r="L1546" s="36" t="str">
        <f>IF($B1546="", "", IFERROR(FIND(Campaigns!$Q$4, $B1546), ""))</f>
        <v/>
      </c>
      <c r="M1546" s="73" t="str">
        <f t="shared" si="221"/>
        <v/>
      </c>
      <c r="N1546" s="74" t="str">
        <f t="shared" si="222"/>
        <v/>
      </c>
      <c r="O1546" s="22" t="str">
        <f t="shared" si="223"/>
        <v/>
      </c>
      <c r="Q1546" s="20" t="str">
        <f t="shared" si="227"/>
        <v/>
      </c>
      <c r="R1546" s="21" t="str">
        <f t="shared" si="230"/>
        <v/>
      </c>
      <c r="S1546" s="21" t="str">
        <f t="shared" si="230"/>
        <v/>
      </c>
      <c r="T1546" s="21" t="str">
        <f t="shared" si="230"/>
        <v/>
      </c>
      <c r="U1546" s="21" t="str">
        <f t="shared" si="230"/>
        <v/>
      </c>
      <c r="V1546" s="21" t="str">
        <f t="shared" si="230"/>
        <v/>
      </c>
      <c r="W1546" s="21" t="str">
        <f t="shared" si="230"/>
        <v/>
      </c>
      <c r="X1546" s="21" t="str">
        <f t="shared" si="230"/>
        <v/>
      </c>
      <c r="Y1546" s="21" t="str">
        <f t="shared" si="230"/>
        <v/>
      </c>
      <c r="Z1546" s="21" t="str">
        <f t="shared" si="230"/>
        <v/>
      </c>
      <c r="AA1546" s="21" t="str">
        <f t="shared" si="230"/>
        <v/>
      </c>
      <c r="AB1546" s="38" t="str">
        <f t="shared" si="230"/>
        <v/>
      </c>
      <c r="AD1546" s="36" t="str">
        <f>IF($N1546="", "", IFERROR(INDEX(Campaigns!$D$11:$D$380, MATCH($N1546, Campaigns!$E$11:$E$380, 0)), ""))</f>
        <v/>
      </c>
      <c r="AE1546" s="38" t="str">
        <f>IF(COUNTIF($Q1546:$AB1546, "X")=0, "", IFERROR(INDEX('Intro &amp; Setup'!$T$17:$T$28, MATCH(INDEX($Q$10:$AB$10, $AC1546, MATCH("X", $Q1546:$AB1546, 0)), 'Intro &amp; Setup'!$AA$17:$AA$28, 0)), ""))</f>
        <v/>
      </c>
      <c r="AG1546" s="84" t="str">
        <f t="shared" si="224"/>
        <v/>
      </c>
      <c r="AI1546" s="36">
        <f t="shared" si="225"/>
        <v>0</v>
      </c>
      <c r="AK1546" s="36" t="str">
        <f t="shared" si="226"/>
        <v/>
      </c>
    </row>
    <row r="1547" spans="1:37" x14ac:dyDescent="0.25">
      <c r="A1547" s="34"/>
      <c r="B1547" s="55"/>
      <c r="C1547" s="56"/>
      <c r="D1547" s="56"/>
      <c r="E1547" s="56"/>
      <c r="F1547" s="56"/>
      <c r="G1547" s="57"/>
      <c r="H1547" s="57"/>
      <c r="I1547" s="58"/>
      <c r="J1547" s="34"/>
      <c r="L1547" s="36" t="str">
        <f>IF($B1547="", "", IFERROR(FIND(Campaigns!$Q$4, $B1547), ""))</f>
        <v/>
      </c>
      <c r="M1547" s="73" t="str">
        <f t="shared" si="221"/>
        <v/>
      </c>
      <c r="N1547" s="74" t="str">
        <f t="shared" si="222"/>
        <v/>
      </c>
      <c r="O1547" s="22" t="str">
        <f t="shared" si="223"/>
        <v/>
      </c>
      <c r="Q1547" s="20" t="str">
        <f t="shared" si="227"/>
        <v/>
      </c>
      <c r="R1547" s="21" t="str">
        <f t="shared" si="230"/>
        <v/>
      </c>
      <c r="S1547" s="21" t="str">
        <f t="shared" si="230"/>
        <v/>
      </c>
      <c r="T1547" s="21" t="str">
        <f t="shared" si="230"/>
        <v/>
      </c>
      <c r="U1547" s="21" t="str">
        <f t="shared" si="230"/>
        <v/>
      </c>
      <c r="V1547" s="21" t="str">
        <f t="shared" si="230"/>
        <v/>
      </c>
      <c r="W1547" s="21" t="str">
        <f t="shared" si="230"/>
        <v/>
      </c>
      <c r="X1547" s="21" t="str">
        <f t="shared" si="230"/>
        <v/>
      </c>
      <c r="Y1547" s="21" t="str">
        <f t="shared" si="230"/>
        <v/>
      </c>
      <c r="Z1547" s="21" t="str">
        <f t="shared" si="230"/>
        <v/>
      </c>
      <c r="AA1547" s="21" t="str">
        <f t="shared" si="230"/>
        <v/>
      </c>
      <c r="AB1547" s="38" t="str">
        <f t="shared" si="230"/>
        <v/>
      </c>
      <c r="AD1547" s="36" t="str">
        <f>IF($N1547="", "", IFERROR(INDEX(Campaigns!$D$11:$D$380, MATCH($N1547, Campaigns!$E$11:$E$380, 0)), ""))</f>
        <v/>
      </c>
      <c r="AE1547" s="38" t="str">
        <f>IF(COUNTIF($Q1547:$AB1547, "X")=0, "", IFERROR(INDEX('Intro &amp; Setup'!$T$17:$T$28, MATCH(INDEX($Q$10:$AB$10, $AC1547, MATCH("X", $Q1547:$AB1547, 0)), 'Intro &amp; Setup'!$AA$17:$AA$28, 0)), ""))</f>
        <v/>
      </c>
      <c r="AG1547" s="84" t="str">
        <f t="shared" si="224"/>
        <v/>
      </c>
      <c r="AI1547" s="36">
        <f t="shared" si="225"/>
        <v>0</v>
      </c>
      <c r="AK1547" s="36" t="str">
        <f t="shared" si="226"/>
        <v/>
      </c>
    </row>
    <row r="1548" spans="1:37" x14ac:dyDescent="0.25">
      <c r="A1548" s="34"/>
      <c r="B1548" s="55"/>
      <c r="C1548" s="56"/>
      <c r="D1548" s="56"/>
      <c r="E1548" s="56"/>
      <c r="F1548" s="56"/>
      <c r="G1548" s="57"/>
      <c r="H1548" s="57"/>
      <c r="I1548" s="58"/>
      <c r="J1548" s="34"/>
      <c r="L1548" s="36" t="str">
        <f>IF($B1548="", "", IFERROR(FIND(Campaigns!$Q$4, $B1548), ""))</f>
        <v/>
      </c>
      <c r="M1548" s="73" t="str">
        <f t="shared" ref="M1548:M1611" si="231">IFERROR(REPLACE($B1548, 1, $L1548+$L$9-1, ""), "")</f>
        <v/>
      </c>
      <c r="N1548" s="74" t="str">
        <f t="shared" ref="N1548:N1611" si="232">IFERROR(LEFT($M1548, FIND("-", $M1548)-1), "")</f>
        <v/>
      </c>
      <c r="O1548" s="22" t="str">
        <f t="shared" ref="O1548:O1611" si="233">IFERROR(REPLACE($M1548, 1, FIND("-", $M1548), ""), "")</f>
        <v/>
      </c>
      <c r="Q1548" s="20" t="str">
        <f t="shared" si="227"/>
        <v/>
      </c>
      <c r="R1548" s="21" t="str">
        <f t="shared" si="230"/>
        <v/>
      </c>
      <c r="S1548" s="21" t="str">
        <f t="shared" si="230"/>
        <v/>
      </c>
      <c r="T1548" s="21" t="str">
        <f t="shared" si="230"/>
        <v/>
      </c>
      <c r="U1548" s="21" t="str">
        <f t="shared" si="230"/>
        <v/>
      </c>
      <c r="V1548" s="21" t="str">
        <f t="shared" si="230"/>
        <v/>
      </c>
      <c r="W1548" s="21" t="str">
        <f t="shared" si="230"/>
        <v/>
      </c>
      <c r="X1548" s="21" t="str">
        <f t="shared" si="230"/>
        <v/>
      </c>
      <c r="Y1548" s="21" t="str">
        <f t="shared" si="230"/>
        <v/>
      </c>
      <c r="Z1548" s="21" t="str">
        <f t="shared" si="230"/>
        <v/>
      </c>
      <c r="AA1548" s="21" t="str">
        <f t="shared" si="230"/>
        <v/>
      </c>
      <c r="AB1548" s="38" t="str">
        <f t="shared" si="230"/>
        <v/>
      </c>
      <c r="AD1548" s="36" t="str">
        <f>IF($N1548="", "", IFERROR(INDEX(Campaigns!$D$11:$D$380, MATCH($N1548, Campaigns!$E$11:$E$380, 0)), ""))</f>
        <v/>
      </c>
      <c r="AE1548" s="38" t="str">
        <f>IF(COUNTIF($Q1548:$AB1548, "X")=0, "", IFERROR(INDEX('Intro &amp; Setup'!$T$17:$T$28, MATCH(INDEX($Q$10:$AB$10, $AC1548, MATCH("X", $Q1548:$AB1548, 0)), 'Intro &amp; Setup'!$AA$17:$AA$28, 0)), ""))</f>
        <v/>
      </c>
      <c r="AG1548" s="84" t="str">
        <f t="shared" ref="AG1548:AG1611" si="234">IF(OR($AD1548="", $AE1548=""), "", _xlfn.CONCAT($AD1548, "-", $AE1548))</f>
        <v/>
      </c>
      <c r="AI1548" s="36">
        <f t="shared" ref="AI1548:AI1611" si="235">IF($AI$4=$AI$6, $C1548, IF($AI$4=$AI$7, $D1548, IF($AI$4=$AI$8, $F1548, "")))</f>
        <v>0</v>
      </c>
      <c r="AK1548" s="36" t="str">
        <f t="shared" ref="AK1548:AK1611" si="236">IF($AG1548="", "", "X")</f>
        <v/>
      </c>
    </row>
    <row r="1549" spans="1:37" x14ac:dyDescent="0.25">
      <c r="A1549" s="34"/>
      <c r="B1549" s="55"/>
      <c r="C1549" s="56"/>
      <c r="D1549" s="56"/>
      <c r="E1549" s="56"/>
      <c r="F1549" s="56"/>
      <c r="G1549" s="57"/>
      <c r="H1549" s="57"/>
      <c r="I1549" s="58"/>
      <c r="J1549" s="34"/>
      <c r="L1549" s="36" t="str">
        <f>IF($B1549="", "", IFERROR(FIND(Campaigns!$Q$4, $B1549), ""))</f>
        <v/>
      </c>
      <c r="M1549" s="73" t="str">
        <f t="shared" si="231"/>
        <v/>
      </c>
      <c r="N1549" s="74" t="str">
        <f t="shared" si="232"/>
        <v/>
      </c>
      <c r="O1549" s="22" t="str">
        <f t="shared" si="233"/>
        <v/>
      </c>
      <c r="Q1549" s="20" t="str">
        <f t="shared" si="227"/>
        <v/>
      </c>
      <c r="R1549" s="21" t="str">
        <f t="shared" si="230"/>
        <v/>
      </c>
      <c r="S1549" s="21" t="str">
        <f t="shared" si="230"/>
        <v/>
      </c>
      <c r="T1549" s="21" t="str">
        <f t="shared" si="230"/>
        <v/>
      </c>
      <c r="U1549" s="21" t="str">
        <f t="shared" si="230"/>
        <v/>
      </c>
      <c r="V1549" s="21" t="str">
        <f t="shared" si="230"/>
        <v/>
      </c>
      <c r="W1549" s="21" t="str">
        <f t="shared" si="230"/>
        <v/>
      </c>
      <c r="X1549" s="21" t="str">
        <f t="shared" si="230"/>
        <v/>
      </c>
      <c r="Y1549" s="21" t="str">
        <f t="shared" si="230"/>
        <v/>
      </c>
      <c r="Z1549" s="21" t="str">
        <f t="shared" si="230"/>
        <v/>
      </c>
      <c r="AA1549" s="21" t="str">
        <f t="shared" si="230"/>
        <v/>
      </c>
      <c r="AB1549" s="38" t="str">
        <f t="shared" si="230"/>
        <v/>
      </c>
      <c r="AD1549" s="36" t="str">
        <f>IF($N1549="", "", IFERROR(INDEX(Campaigns!$D$11:$D$380, MATCH($N1549, Campaigns!$E$11:$E$380, 0)), ""))</f>
        <v/>
      </c>
      <c r="AE1549" s="38" t="str">
        <f>IF(COUNTIF($Q1549:$AB1549, "X")=0, "", IFERROR(INDEX('Intro &amp; Setup'!$T$17:$T$28, MATCH(INDEX($Q$10:$AB$10, $AC1549, MATCH("X", $Q1549:$AB1549, 0)), 'Intro &amp; Setup'!$AA$17:$AA$28, 0)), ""))</f>
        <v/>
      </c>
      <c r="AG1549" s="84" t="str">
        <f t="shared" si="234"/>
        <v/>
      </c>
      <c r="AI1549" s="36">
        <f t="shared" si="235"/>
        <v>0</v>
      </c>
      <c r="AK1549" s="36" t="str">
        <f t="shared" si="236"/>
        <v/>
      </c>
    </row>
    <row r="1550" spans="1:37" x14ac:dyDescent="0.25">
      <c r="A1550" s="34"/>
      <c r="B1550" s="55"/>
      <c r="C1550" s="56"/>
      <c r="D1550" s="56"/>
      <c r="E1550" s="56"/>
      <c r="F1550" s="56"/>
      <c r="G1550" s="57"/>
      <c r="H1550" s="57"/>
      <c r="I1550" s="58"/>
      <c r="J1550" s="34"/>
      <c r="L1550" s="36" t="str">
        <f>IF($B1550="", "", IFERROR(FIND(Campaigns!$Q$4, $B1550), ""))</f>
        <v/>
      </c>
      <c r="M1550" s="73" t="str">
        <f t="shared" si="231"/>
        <v/>
      </c>
      <c r="N1550" s="74" t="str">
        <f t="shared" si="232"/>
        <v/>
      </c>
      <c r="O1550" s="22" t="str">
        <f t="shared" si="233"/>
        <v/>
      </c>
      <c r="Q1550" s="20" t="str">
        <f t="shared" si="227"/>
        <v/>
      </c>
      <c r="R1550" s="21" t="str">
        <f t="shared" si="230"/>
        <v/>
      </c>
      <c r="S1550" s="21" t="str">
        <f t="shared" si="230"/>
        <v/>
      </c>
      <c r="T1550" s="21" t="str">
        <f t="shared" si="230"/>
        <v/>
      </c>
      <c r="U1550" s="21" t="str">
        <f t="shared" si="230"/>
        <v/>
      </c>
      <c r="V1550" s="21" t="str">
        <f t="shared" si="230"/>
        <v/>
      </c>
      <c r="W1550" s="21" t="str">
        <f t="shared" si="230"/>
        <v/>
      </c>
      <c r="X1550" s="21" t="str">
        <f t="shared" si="230"/>
        <v/>
      </c>
      <c r="Y1550" s="21" t="str">
        <f t="shared" si="230"/>
        <v/>
      </c>
      <c r="Z1550" s="21" t="str">
        <f t="shared" si="230"/>
        <v/>
      </c>
      <c r="AA1550" s="21" t="str">
        <f t="shared" si="230"/>
        <v/>
      </c>
      <c r="AB1550" s="38" t="str">
        <f t="shared" si="230"/>
        <v/>
      </c>
      <c r="AD1550" s="36" t="str">
        <f>IF($N1550="", "", IFERROR(INDEX(Campaigns!$D$11:$D$380, MATCH($N1550, Campaigns!$E$11:$E$380, 0)), ""))</f>
        <v/>
      </c>
      <c r="AE1550" s="38" t="str">
        <f>IF(COUNTIF($Q1550:$AB1550, "X")=0, "", IFERROR(INDEX('Intro &amp; Setup'!$T$17:$T$28, MATCH(INDEX($Q$10:$AB$10, $AC1550, MATCH("X", $Q1550:$AB1550, 0)), 'Intro &amp; Setup'!$AA$17:$AA$28, 0)), ""))</f>
        <v/>
      </c>
      <c r="AG1550" s="84" t="str">
        <f t="shared" si="234"/>
        <v/>
      </c>
      <c r="AI1550" s="36">
        <f t="shared" si="235"/>
        <v>0</v>
      </c>
      <c r="AK1550" s="36" t="str">
        <f t="shared" si="236"/>
        <v/>
      </c>
    </row>
    <row r="1551" spans="1:37" x14ac:dyDescent="0.25">
      <c r="A1551" s="34"/>
      <c r="B1551" s="55"/>
      <c r="C1551" s="56"/>
      <c r="D1551" s="56"/>
      <c r="E1551" s="56"/>
      <c r="F1551" s="56"/>
      <c r="G1551" s="57"/>
      <c r="H1551" s="57"/>
      <c r="I1551" s="58"/>
      <c r="J1551" s="34"/>
      <c r="L1551" s="36" t="str">
        <f>IF($B1551="", "", IFERROR(FIND(Campaigns!$Q$4, $B1551), ""))</f>
        <v/>
      </c>
      <c r="M1551" s="73" t="str">
        <f t="shared" si="231"/>
        <v/>
      </c>
      <c r="N1551" s="74" t="str">
        <f t="shared" si="232"/>
        <v/>
      </c>
      <c r="O1551" s="22" t="str">
        <f t="shared" si="233"/>
        <v/>
      </c>
      <c r="Q1551" s="20" t="str">
        <f t="shared" si="227"/>
        <v/>
      </c>
      <c r="R1551" s="21" t="str">
        <f t="shared" si="230"/>
        <v/>
      </c>
      <c r="S1551" s="21" t="str">
        <f t="shared" si="230"/>
        <v/>
      </c>
      <c r="T1551" s="21" t="str">
        <f t="shared" si="230"/>
        <v/>
      </c>
      <c r="U1551" s="21" t="str">
        <f t="shared" si="230"/>
        <v/>
      </c>
      <c r="V1551" s="21" t="str">
        <f t="shared" si="230"/>
        <v/>
      </c>
      <c r="W1551" s="21" t="str">
        <f t="shared" si="230"/>
        <v/>
      </c>
      <c r="X1551" s="21" t="str">
        <f t="shared" si="230"/>
        <v/>
      </c>
      <c r="Y1551" s="21" t="str">
        <f t="shared" si="230"/>
        <v/>
      </c>
      <c r="Z1551" s="21" t="str">
        <f t="shared" si="230"/>
        <v/>
      </c>
      <c r="AA1551" s="21" t="str">
        <f t="shared" si="230"/>
        <v/>
      </c>
      <c r="AB1551" s="38" t="str">
        <f t="shared" si="230"/>
        <v/>
      </c>
      <c r="AD1551" s="36" t="str">
        <f>IF($N1551="", "", IFERROR(INDEX(Campaigns!$D$11:$D$380, MATCH($N1551, Campaigns!$E$11:$E$380, 0)), ""))</f>
        <v/>
      </c>
      <c r="AE1551" s="38" t="str">
        <f>IF(COUNTIF($Q1551:$AB1551, "X")=0, "", IFERROR(INDEX('Intro &amp; Setup'!$T$17:$T$28, MATCH(INDEX($Q$10:$AB$10, $AC1551, MATCH("X", $Q1551:$AB1551, 0)), 'Intro &amp; Setup'!$AA$17:$AA$28, 0)), ""))</f>
        <v/>
      </c>
      <c r="AG1551" s="84" t="str">
        <f t="shared" si="234"/>
        <v/>
      </c>
      <c r="AI1551" s="36">
        <f t="shared" si="235"/>
        <v>0</v>
      </c>
      <c r="AK1551" s="36" t="str">
        <f t="shared" si="236"/>
        <v/>
      </c>
    </row>
    <row r="1552" spans="1:37" x14ac:dyDescent="0.25">
      <c r="A1552" s="34"/>
      <c r="B1552" s="55"/>
      <c r="C1552" s="56"/>
      <c r="D1552" s="56"/>
      <c r="E1552" s="56"/>
      <c r="F1552" s="56"/>
      <c r="G1552" s="57"/>
      <c r="H1552" s="57"/>
      <c r="I1552" s="58"/>
      <c r="J1552" s="34"/>
      <c r="L1552" s="36" t="str">
        <f>IF($B1552="", "", IFERROR(FIND(Campaigns!$Q$4, $B1552), ""))</f>
        <v/>
      </c>
      <c r="M1552" s="73" t="str">
        <f t="shared" si="231"/>
        <v/>
      </c>
      <c r="N1552" s="74" t="str">
        <f t="shared" si="232"/>
        <v/>
      </c>
      <c r="O1552" s="22" t="str">
        <f t="shared" si="233"/>
        <v/>
      </c>
      <c r="Q1552" s="20" t="str">
        <f t="shared" ref="Q1552:Q1615" si="237">IFERROR(IF(Q$10="", "", IF(LEFT($O1552, Q$8)=Q$10, "X", "")), "")</f>
        <v/>
      </c>
      <c r="R1552" s="21" t="str">
        <f t="shared" si="230"/>
        <v/>
      </c>
      <c r="S1552" s="21" t="str">
        <f t="shared" si="230"/>
        <v/>
      </c>
      <c r="T1552" s="21" t="str">
        <f t="shared" si="230"/>
        <v/>
      </c>
      <c r="U1552" s="21" t="str">
        <f t="shared" si="230"/>
        <v/>
      </c>
      <c r="V1552" s="21" t="str">
        <f t="shared" si="230"/>
        <v/>
      </c>
      <c r="W1552" s="21" t="str">
        <f t="shared" si="230"/>
        <v/>
      </c>
      <c r="X1552" s="21" t="str">
        <f t="shared" si="230"/>
        <v/>
      </c>
      <c r="Y1552" s="21" t="str">
        <f t="shared" si="230"/>
        <v/>
      </c>
      <c r="Z1552" s="21" t="str">
        <f t="shared" si="230"/>
        <v/>
      </c>
      <c r="AA1552" s="21" t="str">
        <f t="shared" si="230"/>
        <v/>
      </c>
      <c r="AB1552" s="38" t="str">
        <f t="shared" si="230"/>
        <v/>
      </c>
      <c r="AD1552" s="36" t="str">
        <f>IF($N1552="", "", IFERROR(INDEX(Campaigns!$D$11:$D$380, MATCH($N1552, Campaigns!$E$11:$E$380, 0)), ""))</f>
        <v/>
      </c>
      <c r="AE1552" s="38" t="str">
        <f>IF(COUNTIF($Q1552:$AB1552, "X")=0, "", IFERROR(INDEX('Intro &amp; Setup'!$T$17:$T$28, MATCH(INDEX($Q$10:$AB$10, $AC1552, MATCH("X", $Q1552:$AB1552, 0)), 'Intro &amp; Setup'!$AA$17:$AA$28, 0)), ""))</f>
        <v/>
      </c>
      <c r="AG1552" s="84" t="str">
        <f t="shared" si="234"/>
        <v/>
      </c>
      <c r="AI1552" s="36">
        <f t="shared" si="235"/>
        <v>0</v>
      </c>
      <c r="AK1552" s="36" t="str">
        <f t="shared" si="236"/>
        <v/>
      </c>
    </row>
    <row r="1553" spans="1:37" x14ac:dyDescent="0.25">
      <c r="A1553" s="34"/>
      <c r="B1553" s="55"/>
      <c r="C1553" s="56"/>
      <c r="D1553" s="56"/>
      <c r="E1553" s="56"/>
      <c r="F1553" s="56"/>
      <c r="G1553" s="57"/>
      <c r="H1553" s="57"/>
      <c r="I1553" s="58"/>
      <c r="J1553" s="34"/>
      <c r="L1553" s="36" t="str">
        <f>IF($B1553="", "", IFERROR(FIND(Campaigns!$Q$4, $B1553), ""))</f>
        <v/>
      </c>
      <c r="M1553" s="73" t="str">
        <f t="shared" si="231"/>
        <v/>
      </c>
      <c r="N1553" s="74" t="str">
        <f t="shared" si="232"/>
        <v/>
      </c>
      <c r="O1553" s="22" t="str">
        <f t="shared" si="233"/>
        <v/>
      </c>
      <c r="Q1553" s="20" t="str">
        <f t="shared" si="237"/>
        <v/>
      </c>
      <c r="R1553" s="21" t="str">
        <f t="shared" si="230"/>
        <v/>
      </c>
      <c r="S1553" s="21" t="str">
        <f t="shared" si="230"/>
        <v/>
      </c>
      <c r="T1553" s="21" t="str">
        <f t="shared" si="230"/>
        <v/>
      </c>
      <c r="U1553" s="21" t="str">
        <f t="shared" si="230"/>
        <v/>
      </c>
      <c r="V1553" s="21" t="str">
        <f t="shared" si="230"/>
        <v/>
      </c>
      <c r="W1553" s="21" t="str">
        <f t="shared" si="230"/>
        <v/>
      </c>
      <c r="X1553" s="21" t="str">
        <f t="shared" si="230"/>
        <v/>
      </c>
      <c r="Y1553" s="21" t="str">
        <f t="shared" si="230"/>
        <v/>
      </c>
      <c r="Z1553" s="21" t="str">
        <f t="shared" si="230"/>
        <v/>
      </c>
      <c r="AA1553" s="21" t="str">
        <f t="shared" si="230"/>
        <v/>
      </c>
      <c r="AB1553" s="38" t="str">
        <f t="shared" si="230"/>
        <v/>
      </c>
      <c r="AD1553" s="36" t="str">
        <f>IF($N1553="", "", IFERROR(INDEX(Campaigns!$D$11:$D$380, MATCH($N1553, Campaigns!$E$11:$E$380, 0)), ""))</f>
        <v/>
      </c>
      <c r="AE1553" s="38" t="str">
        <f>IF(COUNTIF($Q1553:$AB1553, "X")=0, "", IFERROR(INDEX('Intro &amp; Setup'!$T$17:$T$28, MATCH(INDEX($Q$10:$AB$10, $AC1553, MATCH("X", $Q1553:$AB1553, 0)), 'Intro &amp; Setup'!$AA$17:$AA$28, 0)), ""))</f>
        <v/>
      </c>
      <c r="AG1553" s="84" t="str">
        <f t="shared" si="234"/>
        <v/>
      </c>
      <c r="AI1553" s="36">
        <f t="shared" si="235"/>
        <v>0</v>
      </c>
      <c r="AK1553" s="36" t="str">
        <f t="shared" si="236"/>
        <v/>
      </c>
    </row>
    <row r="1554" spans="1:37" x14ac:dyDescent="0.25">
      <c r="A1554" s="34"/>
      <c r="B1554" s="55"/>
      <c r="C1554" s="56"/>
      <c r="D1554" s="56"/>
      <c r="E1554" s="56"/>
      <c r="F1554" s="56"/>
      <c r="G1554" s="57"/>
      <c r="H1554" s="57"/>
      <c r="I1554" s="58"/>
      <c r="J1554" s="34"/>
      <c r="L1554" s="36" t="str">
        <f>IF($B1554="", "", IFERROR(FIND(Campaigns!$Q$4, $B1554), ""))</f>
        <v/>
      </c>
      <c r="M1554" s="73" t="str">
        <f t="shared" si="231"/>
        <v/>
      </c>
      <c r="N1554" s="74" t="str">
        <f t="shared" si="232"/>
        <v/>
      </c>
      <c r="O1554" s="22" t="str">
        <f t="shared" si="233"/>
        <v/>
      </c>
      <c r="Q1554" s="20" t="str">
        <f t="shared" si="237"/>
        <v/>
      </c>
      <c r="R1554" s="21" t="str">
        <f t="shared" si="230"/>
        <v/>
      </c>
      <c r="S1554" s="21" t="str">
        <f t="shared" si="230"/>
        <v/>
      </c>
      <c r="T1554" s="21" t="str">
        <f t="shared" si="230"/>
        <v/>
      </c>
      <c r="U1554" s="21" t="str">
        <f t="shared" si="230"/>
        <v/>
      </c>
      <c r="V1554" s="21" t="str">
        <f t="shared" si="230"/>
        <v/>
      </c>
      <c r="W1554" s="21" t="str">
        <f t="shared" si="230"/>
        <v/>
      </c>
      <c r="X1554" s="21" t="str">
        <f t="shared" si="230"/>
        <v/>
      </c>
      <c r="Y1554" s="21" t="str">
        <f t="shared" si="230"/>
        <v/>
      </c>
      <c r="Z1554" s="21" t="str">
        <f t="shared" si="230"/>
        <v/>
      </c>
      <c r="AA1554" s="21" t="str">
        <f t="shared" si="230"/>
        <v/>
      </c>
      <c r="AB1554" s="38" t="str">
        <f t="shared" si="230"/>
        <v/>
      </c>
      <c r="AD1554" s="36" t="str">
        <f>IF($N1554="", "", IFERROR(INDEX(Campaigns!$D$11:$D$380, MATCH($N1554, Campaigns!$E$11:$E$380, 0)), ""))</f>
        <v/>
      </c>
      <c r="AE1554" s="38" t="str">
        <f>IF(COUNTIF($Q1554:$AB1554, "X")=0, "", IFERROR(INDEX('Intro &amp; Setup'!$T$17:$T$28, MATCH(INDEX($Q$10:$AB$10, $AC1554, MATCH("X", $Q1554:$AB1554, 0)), 'Intro &amp; Setup'!$AA$17:$AA$28, 0)), ""))</f>
        <v/>
      </c>
      <c r="AG1554" s="84" t="str">
        <f t="shared" si="234"/>
        <v/>
      </c>
      <c r="AI1554" s="36">
        <f t="shared" si="235"/>
        <v>0</v>
      </c>
      <c r="AK1554" s="36" t="str">
        <f t="shared" si="236"/>
        <v/>
      </c>
    </row>
    <row r="1555" spans="1:37" x14ac:dyDescent="0.25">
      <c r="A1555" s="34"/>
      <c r="B1555" s="55"/>
      <c r="C1555" s="56"/>
      <c r="D1555" s="56"/>
      <c r="E1555" s="56"/>
      <c r="F1555" s="56"/>
      <c r="G1555" s="57"/>
      <c r="H1555" s="57"/>
      <c r="I1555" s="58"/>
      <c r="J1555" s="34"/>
      <c r="L1555" s="36" t="str">
        <f>IF($B1555="", "", IFERROR(FIND(Campaigns!$Q$4, $B1555), ""))</f>
        <v/>
      </c>
      <c r="M1555" s="73" t="str">
        <f t="shared" si="231"/>
        <v/>
      </c>
      <c r="N1555" s="74" t="str">
        <f t="shared" si="232"/>
        <v/>
      </c>
      <c r="O1555" s="22" t="str">
        <f t="shared" si="233"/>
        <v/>
      </c>
      <c r="Q1555" s="20" t="str">
        <f t="shared" si="237"/>
        <v/>
      </c>
      <c r="R1555" s="21" t="str">
        <f t="shared" si="230"/>
        <v/>
      </c>
      <c r="S1555" s="21" t="str">
        <f t="shared" si="230"/>
        <v/>
      </c>
      <c r="T1555" s="21" t="str">
        <f t="shared" si="230"/>
        <v/>
      </c>
      <c r="U1555" s="21" t="str">
        <f t="shared" si="230"/>
        <v/>
      </c>
      <c r="V1555" s="21" t="str">
        <f t="shared" si="230"/>
        <v/>
      </c>
      <c r="W1555" s="21" t="str">
        <f t="shared" si="230"/>
        <v/>
      </c>
      <c r="X1555" s="21" t="str">
        <f t="shared" si="230"/>
        <v/>
      </c>
      <c r="Y1555" s="21" t="str">
        <f t="shared" si="230"/>
        <v/>
      </c>
      <c r="Z1555" s="21" t="str">
        <f t="shared" si="230"/>
        <v/>
      </c>
      <c r="AA1555" s="21" t="str">
        <f t="shared" si="230"/>
        <v/>
      </c>
      <c r="AB1555" s="38" t="str">
        <f t="shared" si="230"/>
        <v/>
      </c>
      <c r="AD1555" s="36" t="str">
        <f>IF($N1555="", "", IFERROR(INDEX(Campaigns!$D$11:$D$380, MATCH($N1555, Campaigns!$E$11:$E$380, 0)), ""))</f>
        <v/>
      </c>
      <c r="AE1555" s="38" t="str">
        <f>IF(COUNTIF($Q1555:$AB1555, "X")=0, "", IFERROR(INDEX('Intro &amp; Setup'!$T$17:$T$28, MATCH(INDEX($Q$10:$AB$10, $AC1555, MATCH("X", $Q1555:$AB1555, 0)), 'Intro &amp; Setup'!$AA$17:$AA$28, 0)), ""))</f>
        <v/>
      </c>
      <c r="AG1555" s="84" t="str">
        <f t="shared" si="234"/>
        <v/>
      </c>
      <c r="AI1555" s="36">
        <f t="shared" si="235"/>
        <v>0</v>
      </c>
      <c r="AK1555" s="36" t="str">
        <f t="shared" si="236"/>
        <v/>
      </c>
    </row>
    <row r="1556" spans="1:37" x14ac:dyDescent="0.25">
      <c r="A1556" s="34"/>
      <c r="B1556" s="55"/>
      <c r="C1556" s="56"/>
      <c r="D1556" s="56"/>
      <c r="E1556" s="56"/>
      <c r="F1556" s="56"/>
      <c r="G1556" s="57"/>
      <c r="H1556" s="57"/>
      <c r="I1556" s="58"/>
      <c r="J1556" s="34"/>
      <c r="L1556" s="36" t="str">
        <f>IF($B1556="", "", IFERROR(FIND(Campaigns!$Q$4, $B1556), ""))</f>
        <v/>
      </c>
      <c r="M1556" s="73" t="str">
        <f t="shared" si="231"/>
        <v/>
      </c>
      <c r="N1556" s="74" t="str">
        <f t="shared" si="232"/>
        <v/>
      </c>
      <c r="O1556" s="22" t="str">
        <f t="shared" si="233"/>
        <v/>
      </c>
      <c r="Q1556" s="20" t="str">
        <f t="shared" si="237"/>
        <v/>
      </c>
      <c r="R1556" s="21" t="str">
        <f t="shared" si="230"/>
        <v/>
      </c>
      <c r="S1556" s="21" t="str">
        <f t="shared" si="230"/>
        <v/>
      </c>
      <c r="T1556" s="21" t="str">
        <f t="shared" si="230"/>
        <v/>
      </c>
      <c r="U1556" s="21" t="str">
        <f t="shared" si="230"/>
        <v/>
      </c>
      <c r="V1556" s="21" t="str">
        <f t="shared" si="230"/>
        <v/>
      </c>
      <c r="W1556" s="21" t="str">
        <f t="shared" si="230"/>
        <v/>
      </c>
      <c r="X1556" s="21" t="str">
        <f t="shared" si="230"/>
        <v/>
      </c>
      <c r="Y1556" s="21" t="str">
        <f t="shared" si="230"/>
        <v/>
      </c>
      <c r="Z1556" s="21" t="str">
        <f t="shared" si="230"/>
        <v/>
      </c>
      <c r="AA1556" s="21" t="str">
        <f t="shared" si="230"/>
        <v/>
      </c>
      <c r="AB1556" s="38" t="str">
        <f t="shared" si="230"/>
        <v/>
      </c>
      <c r="AD1556" s="36" t="str">
        <f>IF($N1556="", "", IFERROR(INDEX(Campaigns!$D$11:$D$380, MATCH($N1556, Campaigns!$E$11:$E$380, 0)), ""))</f>
        <v/>
      </c>
      <c r="AE1556" s="38" t="str">
        <f>IF(COUNTIF($Q1556:$AB1556, "X")=0, "", IFERROR(INDEX('Intro &amp; Setup'!$T$17:$T$28, MATCH(INDEX($Q$10:$AB$10, $AC1556, MATCH("X", $Q1556:$AB1556, 0)), 'Intro &amp; Setup'!$AA$17:$AA$28, 0)), ""))</f>
        <v/>
      </c>
      <c r="AG1556" s="84" t="str">
        <f t="shared" si="234"/>
        <v/>
      </c>
      <c r="AI1556" s="36">
        <f t="shared" si="235"/>
        <v>0</v>
      </c>
      <c r="AK1556" s="36" t="str">
        <f t="shared" si="236"/>
        <v/>
      </c>
    </row>
    <row r="1557" spans="1:37" x14ac:dyDescent="0.25">
      <c r="A1557" s="34"/>
      <c r="B1557" s="55"/>
      <c r="C1557" s="56"/>
      <c r="D1557" s="56"/>
      <c r="E1557" s="56"/>
      <c r="F1557" s="56"/>
      <c r="G1557" s="57"/>
      <c r="H1557" s="57"/>
      <c r="I1557" s="58"/>
      <c r="J1557" s="34"/>
      <c r="L1557" s="36" t="str">
        <f>IF($B1557="", "", IFERROR(FIND(Campaigns!$Q$4, $B1557), ""))</f>
        <v/>
      </c>
      <c r="M1557" s="73" t="str">
        <f t="shared" si="231"/>
        <v/>
      </c>
      <c r="N1557" s="74" t="str">
        <f t="shared" si="232"/>
        <v/>
      </c>
      <c r="O1557" s="22" t="str">
        <f t="shared" si="233"/>
        <v/>
      </c>
      <c r="Q1557" s="20" t="str">
        <f t="shared" si="237"/>
        <v/>
      </c>
      <c r="R1557" s="21" t="str">
        <f t="shared" si="230"/>
        <v/>
      </c>
      <c r="S1557" s="21" t="str">
        <f t="shared" si="230"/>
        <v/>
      </c>
      <c r="T1557" s="21" t="str">
        <f t="shared" si="230"/>
        <v/>
      </c>
      <c r="U1557" s="21" t="str">
        <f t="shared" si="230"/>
        <v/>
      </c>
      <c r="V1557" s="21" t="str">
        <f t="shared" si="230"/>
        <v/>
      </c>
      <c r="W1557" s="21" t="str">
        <f t="shared" si="230"/>
        <v/>
      </c>
      <c r="X1557" s="21" t="str">
        <f t="shared" si="230"/>
        <v/>
      </c>
      <c r="Y1557" s="21" t="str">
        <f t="shared" si="230"/>
        <v/>
      </c>
      <c r="Z1557" s="21" t="str">
        <f t="shared" si="230"/>
        <v/>
      </c>
      <c r="AA1557" s="21" t="str">
        <f t="shared" si="230"/>
        <v/>
      </c>
      <c r="AB1557" s="38" t="str">
        <f t="shared" si="230"/>
        <v/>
      </c>
      <c r="AD1557" s="36" t="str">
        <f>IF($N1557="", "", IFERROR(INDEX(Campaigns!$D$11:$D$380, MATCH($N1557, Campaigns!$E$11:$E$380, 0)), ""))</f>
        <v/>
      </c>
      <c r="AE1557" s="38" t="str">
        <f>IF(COUNTIF($Q1557:$AB1557, "X")=0, "", IFERROR(INDEX('Intro &amp; Setup'!$T$17:$T$28, MATCH(INDEX($Q$10:$AB$10, $AC1557, MATCH("X", $Q1557:$AB1557, 0)), 'Intro &amp; Setup'!$AA$17:$AA$28, 0)), ""))</f>
        <v/>
      </c>
      <c r="AG1557" s="84" t="str">
        <f t="shared" si="234"/>
        <v/>
      </c>
      <c r="AI1557" s="36">
        <f t="shared" si="235"/>
        <v>0</v>
      </c>
      <c r="AK1557" s="36" t="str">
        <f t="shared" si="236"/>
        <v/>
      </c>
    </row>
    <row r="1558" spans="1:37" x14ac:dyDescent="0.25">
      <c r="A1558" s="34"/>
      <c r="B1558" s="55"/>
      <c r="C1558" s="56"/>
      <c r="D1558" s="56"/>
      <c r="E1558" s="56"/>
      <c r="F1558" s="56"/>
      <c r="G1558" s="57"/>
      <c r="H1558" s="57"/>
      <c r="I1558" s="58"/>
      <c r="J1558" s="34"/>
      <c r="L1558" s="36" t="str">
        <f>IF($B1558="", "", IFERROR(FIND(Campaigns!$Q$4, $B1558), ""))</f>
        <v/>
      </c>
      <c r="M1558" s="73" t="str">
        <f t="shared" si="231"/>
        <v/>
      </c>
      <c r="N1558" s="74" t="str">
        <f t="shared" si="232"/>
        <v/>
      </c>
      <c r="O1558" s="22" t="str">
        <f t="shared" si="233"/>
        <v/>
      </c>
      <c r="Q1558" s="20" t="str">
        <f t="shared" si="237"/>
        <v/>
      </c>
      <c r="R1558" s="21" t="str">
        <f t="shared" si="230"/>
        <v/>
      </c>
      <c r="S1558" s="21" t="str">
        <f t="shared" si="230"/>
        <v/>
      </c>
      <c r="T1558" s="21" t="str">
        <f t="shared" si="230"/>
        <v/>
      </c>
      <c r="U1558" s="21" t="str">
        <f t="shared" si="230"/>
        <v/>
      </c>
      <c r="V1558" s="21" t="str">
        <f t="shared" si="230"/>
        <v/>
      </c>
      <c r="W1558" s="21" t="str">
        <f t="shared" si="230"/>
        <v/>
      </c>
      <c r="X1558" s="21" t="str">
        <f t="shared" si="230"/>
        <v/>
      </c>
      <c r="Y1558" s="21" t="str">
        <f t="shared" si="230"/>
        <v/>
      </c>
      <c r="Z1558" s="21" t="str">
        <f t="shared" si="230"/>
        <v/>
      </c>
      <c r="AA1558" s="21" t="str">
        <f t="shared" si="230"/>
        <v/>
      </c>
      <c r="AB1558" s="38" t="str">
        <f t="shared" si="230"/>
        <v/>
      </c>
      <c r="AD1558" s="36" t="str">
        <f>IF($N1558="", "", IFERROR(INDEX(Campaigns!$D$11:$D$380, MATCH($N1558, Campaigns!$E$11:$E$380, 0)), ""))</f>
        <v/>
      </c>
      <c r="AE1558" s="38" t="str">
        <f>IF(COUNTIF($Q1558:$AB1558, "X")=0, "", IFERROR(INDEX('Intro &amp; Setup'!$T$17:$T$28, MATCH(INDEX($Q$10:$AB$10, $AC1558, MATCH("X", $Q1558:$AB1558, 0)), 'Intro &amp; Setup'!$AA$17:$AA$28, 0)), ""))</f>
        <v/>
      </c>
      <c r="AG1558" s="84" t="str">
        <f t="shared" si="234"/>
        <v/>
      </c>
      <c r="AI1558" s="36">
        <f t="shared" si="235"/>
        <v>0</v>
      </c>
      <c r="AK1558" s="36" t="str">
        <f t="shared" si="236"/>
        <v/>
      </c>
    </row>
    <row r="1559" spans="1:37" x14ac:dyDescent="0.25">
      <c r="A1559" s="34"/>
      <c r="B1559" s="55"/>
      <c r="C1559" s="56"/>
      <c r="D1559" s="56"/>
      <c r="E1559" s="56"/>
      <c r="F1559" s="56"/>
      <c r="G1559" s="57"/>
      <c r="H1559" s="57"/>
      <c r="I1559" s="58"/>
      <c r="J1559" s="34"/>
      <c r="L1559" s="36" t="str">
        <f>IF($B1559="", "", IFERROR(FIND(Campaigns!$Q$4, $B1559), ""))</f>
        <v/>
      </c>
      <c r="M1559" s="73" t="str">
        <f t="shared" si="231"/>
        <v/>
      </c>
      <c r="N1559" s="74" t="str">
        <f t="shared" si="232"/>
        <v/>
      </c>
      <c r="O1559" s="22" t="str">
        <f t="shared" si="233"/>
        <v/>
      </c>
      <c r="Q1559" s="20" t="str">
        <f t="shared" si="237"/>
        <v/>
      </c>
      <c r="R1559" s="21" t="str">
        <f t="shared" si="230"/>
        <v/>
      </c>
      <c r="S1559" s="21" t="str">
        <f t="shared" si="230"/>
        <v/>
      </c>
      <c r="T1559" s="21" t="str">
        <f t="shared" si="230"/>
        <v/>
      </c>
      <c r="U1559" s="21" t="str">
        <f t="shared" si="230"/>
        <v/>
      </c>
      <c r="V1559" s="21" t="str">
        <f t="shared" si="230"/>
        <v/>
      </c>
      <c r="W1559" s="21" t="str">
        <f t="shared" si="230"/>
        <v/>
      </c>
      <c r="X1559" s="21" t="str">
        <f t="shared" si="230"/>
        <v/>
      </c>
      <c r="Y1559" s="21" t="str">
        <f t="shared" si="230"/>
        <v/>
      </c>
      <c r="Z1559" s="21" t="str">
        <f t="shared" si="230"/>
        <v/>
      </c>
      <c r="AA1559" s="21" t="str">
        <f t="shared" si="230"/>
        <v/>
      </c>
      <c r="AB1559" s="38" t="str">
        <f t="shared" si="230"/>
        <v/>
      </c>
      <c r="AD1559" s="36" t="str">
        <f>IF($N1559="", "", IFERROR(INDEX(Campaigns!$D$11:$D$380, MATCH($N1559, Campaigns!$E$11:$E$380, 0)), ""))</f>
        <v/>
      </c>
      <c r="AE1559" s="38" t="str">
        <f>IF(COUNTIF($Q1559:$AB1559, "X")=0, "", IFERROR(INDEX('Intro &amp; Setup'!$T$17:$T$28, MATCH(INDEX($Q$10:$AB$10, $AC1559, MATCH("X", $Q1559:$AB1559, 0)), 'Intro &amp; Setup'!$AA$17:$AA$28, 0)), ""))</f>
        <v/>
      </c>
      <c r="AG1559" s="84" t="str">
        <f t="shared" si="234"/>
        <v/>
      </c>
      <c r="AI1559" s="36">
        <f t="shared" si="235"/>
        <v>0</v>
      </c>
      <c r="AK1559" s="36" t="str">
        <f t="shared" si="236"/>
        <v/>
      </c>
    </row>
    <row r="1560" spans="1:37" x14ac:dyDescent="0.25">
      <c r="A1560" s="34"/>
      <c r="B1560" s="55"/>
      <c r="C1560" s="56"/>
      <c r="D1560" s="56"/>
      <c r="E1560" s="56"/>
      <c r="F1560" s="56"/>
      <c r="G1560" s="57"/>
      <c r="H1560" s="57"/>
      <c r="I1560" s="58"/>
      <c r="J1560" s="34"/>
      <c r="L1560" s="36" t="str">
        <f>IF($B1560="", "", IFERROR(FIND(Campaigns!$Q$4, $B1560), ""))</f>
        <v/>
      </c>
      <c r="M1560" s="73" t="str">
        <f t="shared" si="231"/>
        <v/>
      </c>
      <c r="N1560" s="74" t="str">
        <f t="shared" si="232"/>
        <v/>
      </c>
      <c r="O1560" s="22" t="str">
        <f t="shared" si="233"/>
        <v/>
      </c>
      <c r="Q1560" s="20" t="str">
        <f t="shared" si="237"/>
        <v/>
      </c>
      <c r="R1560" s="21" t="str">
        <f t="shared" si="230"/>
        <v/>
      </c>
      <c r="S1560" s="21" t="str">
        <f t="shared" si="230"/>
        <v/>
      </c>
      <c r="T1560" s="21" t="str">
        <f t="shared" si="230"/>
        <v/>
      </c>
      <c r="U1560" s="21" t="str">
        <f t="shared" si="230"/>
        <v/>
      </c>
      <c r="V1560" s="21" t="str">
        <f t="shared" si="230"/>
        <v/>
      </c>
      <c r="W1560" s="21" t="str">
        <f t="shared" si="230"/>
        <v/>
      </c>
      <c r="X1560" s="21" t="str">
        <f t="shared" si="230"/>
        <v/>
      </c>
      <c r="Y1560" s="21" t="str">
        <f t="shared" si="230"/>
        <v/>
      </c>
      <c r="Z1560" s="21" t="str">
        <f t="shared" si="230"/>
        <v/>
      </c>
      <c r="AA1560" s="21" t="str">
        <f t="shared" si="230"/>
        <v/>
      </c>
      <c r="AB1560" s="38" t="str">
        <f t="shared" si="230"/>
        <v/>
      </c>
      <c r="AD1560" s="36" t="str">
        <f>IF($N1560="", "", IFERROR(INDEX(Campaigns!$D$11:$D$380, MATCH($N1560, Campaigns!$E$11:$E$380, 0)), ""))</f>
        <v/>
      </c>
      <c r="AE1560" s="38" t="str">
        <f>IF(COUNTIF($Q1560:$AB1560, "X")=0, "", IFERROR(INDEX('Intro &amp; Setup'!$T$17:$T$28, MATCH(INDEX($Q$10:$AB$10, $AC1560, MATCH("X", $Q1560:$AB1560, 0)), 'Intro &amp; Setup'!$AA$17:$AA$28, 0)), ""))</f>
        <v/>
      </c>
      <c r="AG1560" s="84" t="str">
        <f t="shared" si="234"/>
        <v/>
      </c>
      <c r="AI1560" s="36">
        <f t="shared" si="235"/>
        <v>0</v>
      </c>
      <c r="AK1560" s="36" t="str">
        <f t="shared" si="236"/>
        <v/>
      </c>
    </row>
    <row r="1561" spans="1:37" x14ac:dyDescent="0.25">
      <c r="A1561" s="34"/>
      <c r="B1561" s="55"/>
      <c r="C1561" s="56"/>
      <c r="D1561" s="56"/>
      <c r="E1561" s="56"/>
      <c r="F1561" s="56"/>
      <c r="G1561" s="57"/>
      <c r="H1561" s="57"/>
      <c r="I1561" s="58"/>
      <c r="J1561" s="34"/>
      <c r="L1561" s="36" t="str">
        <f>IF($B1561="", "", IFERROR(FIND(Campaigns!$Q$4, $B1561), ""))</f>
        <v/>
      </c>
      <c r="M1561" s="73" t="str">
        <f t="shared" si="231"/>
        <v/>
      </c>
      <c r="N1561" s="74" t="str">
        <f t="shared" si="232"/>
        <v/>
      </c>
      <c r="O1561" s="22" t="str">
        <f t="shared" si="233"/>
        <v/>
      </c>
      <c r="Q1561" s="20" t="str">
        <f t="shared" si="237"/>
        <v/>
      </c>
      <c r="R1561" s="21" t="str">
        <f t="shared" si="230"/>
        <v/>
      </c>
      <c r="S1561" s="21" t="str">
        <f t="shared" si="230"/>
        <v/>
      </c>
      <c r="T1561" s="21" t="str">
        <f t="shared" si="230"/>
        <v/>
      </c>
      <c r="U1561" s="21" t="str">
        <f t="shared" si="230"/>
        <v/>
      </c>
      <c r="V1561" s="21" t="str">
        <f t="shared" si="230"/>
        <v/>
      </c>
      <c r="W1561" s="21" t="str">
        <f t="shared" si="230"/>
        <v/>
      </c>
      <c r="X1561" s="21" t="str">
        <f t="shared" si="230"/>
        <v/>
      </c>
      <c r="Y1561" s="21" t="str">
        <f t="shared" si="230"/>
        <v/>
      </c>
      <c r="Z1561" s="21" t="str">
        <f t="shared" si="230"/>
        <v/>
      </c>
      <c r="AA1561" s="21" t="str">
        <f t="shared" si="230"/>
        <v/>
      </c>
      <c r="AB1561" s="38" t="str">
        <f t="shared" si="230"/>
        <v/>
      </c>
      <c r="AD1561" s="36" t="str">
        <f>IF($N1561="", "", IFERROR(INDEX(Campaigns!$D$11:$D$380, MATCH($N1561, Campaigns!$E$11:$E$380, 0)), ""))</f>
        <v/>
      </c>
      <c r="AE1561" s="38" t="str">
        <f>IF(COUNTIF($Q1561:$AB1561, "X")=0, "", IFERROR(INDEX('Intro &amp; Setup'!$T$17:$T$28, MATCH(INDEX($Q$10:$AB$10, $AC1561, MATCH("X", $Q1561:$AB1561, 0)), 'Intro &amp; Setup'!$AA$17:$AA$28, 0)), ""))</f>
        <v/>
      </c>
      <c r="AG1561" s="84" t="str">
        <f t="shared" si="234"/>
        <v/>
      </c>
      <c r="AI1561" s="36">
        <f t="shared" si="235"/>
        <v>0</v>
      </c>
      <c r="AK1561" s="36" t="str">
        <f t="shared" si="236"/>
        <v/>
      </c>
    </row>
    <row r="1562" spans="1:37" x14ac:dyDescent="0.25">
      <c r="A1562" s="34"/>
      <c r="B1562" s="55"/>
      <c r="C1562" s="56"/>
      <c r="D1562" s="56"/>
      <c r="E1562" s="56"/>
      <c r="F1562" s="56"/>
      <c r="G1562" s="57"/>
      <c r="H1562" s="57"/>
      <c r="I1562" s="58"/>
      <c r="J1562" s="34"/>
      <c r="L1562" s="36" t="str">
        <f>IF($B1562="", "", IFERROR(FIND(Campaigns!$Q$4, $B1562), ""))</f>
        <v/>
      </c>
      <c r="M1562" s="73" t="str">
        <f t="shared" si="231"/>
        <v/>
      </c>
      <c r="N1562" s="74" t="str">
        <f t="shared" si="232"/>
        <v/>
      </c>
      <c r="O1562" s="22" t="str">
        <f t="shared" si="233"/>
        <v/>
      </c>
      <c r="Q1562" s="20" t="str">
        <f t="shared" si="237"/>
        <v/>
      </c>
      <c r="R1562" s="21" t="str">
        <f t="shared" si="230"/>
        <v/>
      </c>
      <c r="S1562" s="21" t="str">
        <f t="shared" si="230"/>
        <v/>
      </c>
      <c r="T1562" s="21" t="str">
        <f t="shared" si="230"/>
        <v/>
      </c>
      <c r="U1562" s="21" t="str">
        <f t="shared" ref="R1562:AB1585" si="238">IFERROR(IF(U$10="", "", IF(LEFT($O1562, U$8)=U$10, "X", "")), "")</f>
        <v/>
      </c>
      <c r="V1562" s="21" t="str">
        <f t="shared" si="238"/>
        <v/>
      </c>
      <c r="W1562" s="21" t="str">
        <f t="shared" si="238"/>
        <v/>
      </c>
      <c r="X1562" s="21" t="str">
        <f t="shared" si="238"/>
        <v/>
      </c>
      <c r="Y1562" s="21" t="str">
        <f t="shared" si="238"/>
        <v/>
      </c>
      <c r="Z1562" s="21" t="str">
        <f t="shared" si="238"/>
        <v/>
      </c>
      <c r="AA1562" s="21" t="str">
        <f t="shared" si="238"/>
        <v/>
      </c>
      <c r="AB1562" s="38" t="str">
        <f t="shared" si="238"/>
        <v/>
      </c>
      <c r="AD1562" s="36" t="str">
        <f>IF($N1562="", "", IFERROR(INDEX(Campaigns!$D$11:$D$380, MATCH($N1562, Campaigns!$E$11:$E$380, 0)), ""))</f>
        <v/>
      </c>
      <c r="AE1562" s="38" t="str">
        <f>IF(COUNTIF($Q1562:$AB1562, "X")=0, "", IFERROR(INDEX('Intro &amp; Setup'!$T$17:$T$28, MATCH(INDEX($Q$10:$AB$10, $AC1562, MATCH("X", $Q1562:$AB1562, 0)), 'Intro &amp; Setup'!$AA$17:$AA$28, 0)), ""))</f>
        <v/>
      </c>
      <c r="AG1562" s="84" t="str">
        <f t="shared" si="234"/>
        <v/>
      </c>
      <c r="AI1562" s="36">
        <f t="shared" si="235"/>
        <v>0</v>
      </c>
      <c r="AK1562" s="36" t="str">
        <f t="shared" si="236"/>
        <v/>
      </c>
    </row>
    <row r="1563" spans="1:37" x14ac:dyDescent="0.25">
      <c r="A1563" s="34"/>
      <c r="B1563" s="55"/>
      <c r="C1563" s="56"/>
      <c r="D1563" s="56"/>
      <c r="E1563" s="56"/>
      <c r="F1563" s="56"/>
      <c r="G1563" s="57"/>
      <c r="H1563" s="57"/>
      <c r="I1563" s="58"/>
      <c r="J1563" s="34"/>
      <c r="L1563" s="36" t="str">
        <f>IF($B1563="", "", IFERROR(FIND(Campaigns!$Q$4, $B1563), ""))</f>
        <v/>
      </c>
      <c r="M1563" s="73" t="str">
        <f t="shared" si="231"/>
        <v/>
      </c>
      <c r="N1563" s="74" t="str">
        <f t="shared" si="232"/>
        <v/>
      </c>
      <c r="O1563" s="22" t="str">
        <f t="shared" si="233"/>
        <v/>
      </c>
      <c r="Q1563" s="20" t="str">
        <f t="shared" si="237"/>
        <v/>
      </c>
      <c r="R1563" s="21" t="str">
        <f t="shared" si="238"/>
        <v/>
      </c>
      <c r="S1563" s="21" t="str">
        <f t="shared" si="238"/>
        <v/>
      </c>
      <c r="T1563" s="21" t="str">
        <f t="shared" si="238"/>
        <v/>
      </c>
      <c r="U1563" s="21" t="str">
        <f t="shared" si="238"/>
        <v/>
      </c>
      <c r="V1563" s="21" t="str">
        <f t="shared" si="238"/>
        <v/>
      </c>
      <c r="W1563" s="21" t="str">
        <f t="shared" si="238"/>
        <v/>
      </c>
      <c r="X1563" s="21" t="str">
        <f t="shared" si="238"/>
        <v/>
      </c>
      <c r="Y1563" s="21" t="str">
        <f t="shared" si="238"/>
        <v/>
      </c>
      <c r="Z1563" s="21" t="str">
        <f t="shared" si="238"/>
        <v/>
      </c>
      <c r="AA1563" s="21" t="str">
        <f t="shared" si="238"/>
        <v/>
      </c>
      <c r="AB1563" s="38" t="str">
        <f t="shared" si="238"/>
        <v/>
      </c>
      <c r="AD1563" s="36" t="str">
        <f>IF($N1563="", "", IFERROR(INDEX(Campaigns!$D$11:$D$380, MATCH($N1563, Campaigns!$E$11:$E$380, 0)), ""))</f>
        <v/>
      </c>
      <c r="AE1563" s="38" t="str">
        <f>IF(COUNTIF($Q1563:$AB1563, "X")=0, "", IFERROR(INDEX('Intro &amp; Setup'!$T$17:$T$28, MATCH(INDEX($Q$10:$AB$10, $AC1563, MATCH("X", $Q1563:$AB1563, 0)), 'Intro &amp; Setup'!$AA$17:$AA$28, 0)), ""))</f>
        <v/>
      </c>
      <c r="AG1563" s="84" t="str">
        <f t="shared" si="234"/>
        <v/>
      </c>
      <c r="AI1563" s="36">
        <f t="shared" si="235"/>
        <v>0</v>
      </c>
      <c r="AK1563" s="36" t="str">
        <f t="shared" si="236"/>
        <v/>
      </c>
    </row>
    <row r="1564" spans="1:37" x14ac:dyDescent="0.25">
      <c r="A1564" s="34"/>
      <c r="B1564" s="55"/>
      <c r="C1564" s="56"/>
      <c r="D1564" s="56"/>
      <c r="E1564" s="56"/>
      <c r="F1564" s="56"/>
      <c r="G1564" s="57"/>
      <c r="H1564" s="57"/>
      <c r="I1564" s="58"/>
      <c r="J1564" s="34"/>
      <c r="L1564" s="36" t="str">
        <f>IF($B1564="", "", IFERROR(FIND(Campaigns!$Q$4, $B1564), ""))</f>
        <v/>
      </c>
      <c r="M1564" s="73" t="str">
        <f t="shared" si="231"/>
        <v/>
      </c>
      <c r="N1564" s="74" t="str">
        <f t="shared" si="232"/>
        <v/>
      </c>
      <c r="O1564" s="22" t="str">
        <f t="shared" si="233"/>
        <v/>
      </c>
      <c r="Q1564" s="20" t="str">
        <f t="shared" si="237"/>
        <v/>
      </c>
      <c r="R1564" s="21" t="str">
        <f t="shared" si="238"/>
        <v/>
      </c>
      <c r="S1564" s="21" t="str">
        <f t="shared" si="238"/>
        <v/>
      </c>
      <c r="T1564" s="21" t="str">
        <f t="shared" si="238"/>
        <v/>
      </c>
      <c r="U1564" s="21" t="str">
        <f t="shared" si="238"/>
        <v/>
      </c>
      <c r="V1564" s="21" t="str">
        <f t="shared" si="238"/>
        <v/>
      </c>
      <c r="W1564" s="21" t="str">
        <f t="shared" si="238"/>
        <v/>
      </c>
      <c r="X1564" s="21" t="str">
        <f t="shared" si="238"/>
        <v/>
      </c>
      <c r="Y1564" s="21" t="str">
        <f t="shared" si="238"/>
        <v/>
      </c>
      <c r="Z1564" s="21" t="str">
        <f t="shared" si="238"/>
        <v/>
      </c>
      <c r="AA1564" s="21" t="str">
        <f t="shared" si="238"/>
        <v/>
      </c>
      <c r="AB1564" s="38" t="str">
        <f t="shared" si="238"/>
        <v/>
      </c>
      <c r="AD1564" s="36" t="str">
        <f>IF($N1564="", "", IFERROR(INDEX(Campaigns!$D$11:$D$380, MATCH($N1564, Campaigns!$E$11:$E$380, 0)), ""))</f>
        <v/>
      </c>
      <c r="AE1564" s="38" t="str">
        <f>IF(COUNTIF($Q1564:$AB1564, "X")=0, "", IFERROR(INDEX('Intro &amp; Setup'!$T$17:$T$28, MATCH(INDEX($Q$10:$AB$10, $AC1564, MATCH("X", $Q1564:$AB1564, 0)), 'Intro &amp; Setup'!$AA$17:$AA$28, 0)), ""))</f>
        <v/>
      </c>
      <c r="AG1564" s="84" t="str">
        <f t="shared" si="234"/>
        <v/>
      </c>
      <c r="AI1564" s="36">
        <f t="shared" si="235"/>
        <v>0</v>
      </c>
      <c r="AK1564" s="36" t="str">
        <f t="shared" si="236"/>
        <v/>
      </c>
    </row>
    <row r="1565" spans="1:37" x14ac:dyDescent="0.25">
      <c r="A1565" s="34"/>
      <c r="B1565" s="55"/>
      <c r="C1565" s="56"/>
      <c r="D1565" s="56"/>
      <c r="E1565" s="56"/>
      <c r="F1565" s="56"/>
      <c r="G1565" s="57"/>
      <c r="H1565" s="57"/>
      <c r="I1565" s="58"/>
      <c r="J1565" s="34"/>
      <c r="L1565" s="36" t="str">
        <f>IF($B1565="", "", IFERROR(FIND(Campaigns!$Q$4, $B1565), ""))</f>
        <v/>
      </c>
      <c r="M1565" s="73" t="str">
        <f t="shared" si="231"/>
        <v/>
      </c>
      <c r="N1565" s="74" t="str">
        <f t="shared" si="232"/>
        <v/>
      </c>
      <c r="O1565" s="22" t="str">
        <f t="shared" si="233"/>
        <v/>
      </c>
      <c r="Q1565" s="20" t="str">
        <f t="shared" si="237"/>
        <v/>
      </c>
      <c r="R1565" s="21" t="str">
        <f t="shared" si="238"/>
        <v/>
      </c>
      <c r="S1565" s="21" t="str">
        <f t="shared" si="238"/>
        <v/>
      </c>
      <c r="T1565" s="21" t="str">
        <f t="shared" si="238"/>
        <v/>
      </c>
      <c r="U1565" s="21" t="str">
        <f t="shared" si="238"/>
        <v/>
      </c>
      <c r="V1565" s="21" t="str">
        <f t="shared" si="238"/>
        <v/>
      </c>
      <c r="W1565" s="21" t="str">
        <f t="shared" si="238"/>
        <v/>
      </c>
      <c r="X1565" s="21" t="str">
        <f t="shared" si="238"/>
        <v/>
      </c>
      <c r="Y1565" s="21" t="str">
        <f t="shared" si="238"/>
        <v/>
      </c>
      <c r="Z1565" s="21" t="str">
        <f t="shared" si="238"/>
        <v/>
      </c>
      <c r="AA1565" s="21" t="str">
        <f t="shared" si="238"/>
        <v/>
      </c>
      <c r="AB1565" s="38" t="str">
        <f t="shared" si="238"/>
        <v/>
      </c>
      <c r="AD1565" s="36" t="str">
        <f>IF($N1565="", "", IFERROR(INDEX(Campaigns!$D$11:$D$380, MATCH($N1565, Campaigns!$E$11:$E$380, 0)), ""))</f>
        <v/>
      </c>
      <c r="AE1565" s="38" t="str">
        <f>IF(COUNTIF($Q1565:$AB1565, "X")=0, "", IFERROR(INDEX('Intro &amp; Setup'!$T$17:$T$28, MATCH(INDEX($Q$10:$AB$10, $AC1565, MATCH("X", $Q1565:$AB1565, 0)), 'Intro &amp; Setup'!$AA$17:$AA$28, 0)), ""))</f>
        <v/>
      </c>
      <c r="AG1565" s="84" t="str">
        <f t="shared" si="234"/>
        <v/>
      </c>
      <c r="AI1565" s="36">
        <f t="shared" si="235"/>
        <v>0</v>
      </c>
      <c r="AK1565" s="36" t="str">
        <f t="shared" si="236"/>
        <v/>
      </c>
    </row>
    <row r="1566" spans="1:37" x14ac:dyDescent="0.25">
      <c r="A1566" s="34"/>
      <c r="B1566" s="55"/>
      <c r="C1566" s="56"/>
      <c r="D1566" s="56"/>
      <c r="E1566" s="56"/>
      <c r="F1566" s="56"/>
      <c r="G1566" s="57"/>
      <c r="H1566" s="57"/>
      <c r="I1566" s="58"/>
      <c r="J1566" s="34"/>
      <c r="L1566" s="36" t="str">
        <f>IF($B1566="", "", IFERROR(FIND(Campaigns!$Q$4, $B1566), ""))</f>
        <v/>
      </c>
      <c r="M1566" s="73" t="str">
        <f t="shared" si="231"/>
        <v/>
      </c>
      <c r="N1566" s="74" t="str">
        <f t="shared" si="232"/>
        <v/>
      </c>
      <c r="O1566" s="22" t="str">
        <f t="shared" si="233"/>
        <v/>
      </c>
      <c r="Q1566" s="20" t="str">
        <f t="shared" si="237"/>
        <v/>
      </c>
      <c r="R1566" s="21" t="str">
        <f t="shared" si="238"/>
        <v/>
      </c>
      <c r="S1566" s="21" t="str">
        <f t="shared" si="238"/>
        <v/>
      </c>
      <c r="T1566" s="21" t="str">
        <f t="shared" si="238"/>
        <v/>
      </c>
      <c r="U1566" s="21" t="str">
        <f t="shared" si="238"/>
        <v/>
      </c>
      <c r="V1566" s="21" t="str">
        <f t="shared" si="238"/>
        <v/>
      </c>
      <c r="W1566" s="21" t="str">
        <f t="shared" si="238"/>
        <v/>
      </c>
      <c r="X1566" s="21" t="str">
        <f t="shared" si="238"/>
        <v/>
      </c>
      <c r="Y1566" s="21" t="str">
        <f t="shared" si="238"/>
        <v/>
      </c>
      <c r="Z1566" s="21" t="str">
        <f t="shared" si="238"/>
        <v/>
      </c>
      <c r="AA1566" s="21" t="str">
        <f t="shared" si="238"/>
        <v/>
      </c>
      <c r="AB1566" s="38" t="str">
        <f t="shared" si="238"/>
        <v/>
      </c>
      <c r="AD1566" s="36" t="str">
        <f>IF($N1566="", "", IFERROR(INDEX(Campaigns!$D$11:$D$380, MATCH($N1566, Campaigns!$E$11:$E$380, 0)), ""))</f>
        <v/>
      </c>
      <c r="AE1566" s="38" t="str">
        <f>IF(COUNTIF($Q1566:$AB1566, "X")=0, "", IFERROR(INDEX('Intro &amp; Setup'!$T$17:$T$28, MATCH(INDEX($Q$10:$AB$10, $AC1566, MATCH("X", $Q1566:$AB1566, 0)), 'Intro &amp; Setup'!$AA$17:$AA$28, 0)), ""))</f>
        <v/>
      </c>
      <c r="AG1566" s="84" t="str">
        <f t="shared" si="234"/>
        <v/>
      </c>
      <c r="AI1566" s="36">
        <f t="shared" si="235"/>
        <v>0</v>
      </c>
      <c r="AK1566" s="36" t="str">
        <f t="shared" si="236"/>
        <v/>
      </c>
    </row>
    <row r="1567" spans="1:37" x14ac:dyDescent="0.25">
      <c r="A1567" s="34"/>
      <c r="B1567" s="55"/>
      <c r="C1567" s="56"/>
      <c r="D1567" s="56"/>
      <c r="E1567" s="56"/>
      <c r="F1567" s="56"/>
      <c r="G1567" s="57"/>
      <c r="H1567" s="57"/>
      <c r="I1567" s="58"/>
      <c r="J1567" s="34"/>
      <c r="L1567" s="36" t="str">
        <f>IF($B1567="", "", IFERROR(FIND(Campaigns!$Q$4, $B1567), ""))</f>
        <v/>
      </c>
      <c r="M1567" s="73" t="str">
        <f t="shared" si="231"/>
        <v/>
      </c>
      <c r="N1567" s="74" t="str">
        <f t="shared" si="232"/>
        <v/>
      </c>
      <c r="O1567" s="22" t="str">
        <f t="shared" si="233"/>
        <v/>
      </c>
      <c r="Q1567" s="20" t="str">
        <f t="shared" si="237"/>
        <v/>
      </c>
      <c r="R1567" s="21" t="str">
        <f t="shared" si="238"/>
        <v/>
      </c>
      <c r="S1567" s="21" t="str">
        <f t="shared" si="238"/>
        <v/>
      </c>
      <c r="T1567" s="21" t="str">
        <f t="shared" si="238"/>
        <v/>
      </c>
      <c r="U1567" s="21" t="str">
        <f t="shared" si="238"/>
        <v/>
      </c>
      <c r="V1567" s="21" t="str">
        <f t="shared" si="238"/>
        <v/>
      </c>
      <c r="W1567" s="21" t="str">
        <f t="shared" si="238"/>
        <v/>
      </c>
      <c r="X1567" s="21" t="str">
        <f t="shared" si="238"/>
        <v/>
      </c>
      <c r="Y1567" s="21" t="str">
        <f t="shared" si="238"/>
        <v/>
      </c>
      <c r="Z1567" s="21" t="str">
        <f t="shared" si="238"/>
        <v/>
      </c>
      <c r="AA1567" s="21" t="str">
        <f t="shared" si="238"/>
        <v/>
      </c>
      <c r="AB1567" s="38" t="str">
        <f t="shared" si="238"/>
        <v/>
      </c>
      <c r="AD1567" s="36" t="str">
        <f>IF($N1567="", "", IFERROR(INDEX(Campaigns!$D$11:$D$380, MATCH($N1567, Campaigns!$E$11:$E$380, 0)), ""))</f>
        <v/>
      </c>
      <c r="AE1567" s="38" t="str">
        <f>IF(COUNTIF($Q1567:$AB1567, "X")=0, "", IFERROR(INDEX('Intro &amp; Setup'!$T$17:$T$28, MATCH(INDEX($Q$10:$AB$10, $AC1567, MATCH("X", $Q1567:$AB1567, 0)), 'Intro &amp; Setup'!$AA$17:$AA$28, 0)), ""))</f>
        <v/>
      </c>
      <c r="AG1567" s="84" t="str">
        <f t="shared" si="234"/>
        <v/>
      </c>
      <c r="AI1567" s="36">
        <f t="shared" si="235"/>
        <v>0</v>
      </c>
      <c r="AK1567" s="36" t="str">
        <f t="shared" si="236"/>
        <v/>
      </c>
    </row>
    <row r="1568" spans="1:37" x14ac:dyDescent="0.25">
      <c r="A1568" s="34"/>
      <c r="B1568" s="55"/>
      <c r="C1568" s="56"/>
      <c r="D1568" s="56"/>
      <c r="E1568" s="56"/>
      <c r="F1568" s="56"/>
      <c r="G1568" s="57"/>
      <c r="H1568" s="57"/>
      <c r="I1568" s="58"/>
      <c r="J1568" s="34"/>
      <c r="L1568" s="36" t="str">
        <f>IF($B1568="", "", IFERROR(FIND(Campaigns!$Q$4, $B1568), ""))</f>
        <v/>
      </c>
      <c r="M1568" s="73" t="str">
        <f t="shared" si="231"/>
        <v/>
      </c>
      <c r="N1568" s="74" t="str">
        <f t="shared" si="232"/>
        <v/>
      </c>
      <c r="O1568" s="22" t="str">
        <f t="shared" si="233"/>
        <v/>
      </c>
      <c r="Q1568" s="20" t="str">
        <f t="shared" si="237"/>
        <v/>
      </c>
      <c r="R1568" s="21" t="str">
        <f t="shared" si="238"/>
        <v/>
      </c>
      <c r="S1568" s="21" t="str">
        <f t="shared" si="238"/>
        <v/>
      </c>
      <c r="T1568" s="21" t="str">
        <f t="shared" si="238"/>
        <v/>
      </c>
      <c r="U1568" s="21" t="str">
        <f t="shared" si="238"/>
        <v/>
      </c>
      <c r="V1568" s="21" t="str">
        <f t="shared" si="238"/>
        <v/>
      </c>
      <c r="W1568" s="21" t="str">
        <f t="shared" si="238"/>
        <v/>
      </c>
      <c r="X1568" s="21" t="str">
        <f t="shared" si="238"/>
        <v/>
      </c>
      <c r="Y1568" s="21" t="str">
        <f t="shared" si="238"/>
        <v/>
      </c>
      <c r="Z1568" s="21" t="str">
        <f t="shared" si="238"/>
        <v/>
      </c>
      <c r="AA1568" s="21" t="str">
        <f t="shared" si="238"/>
        <v/>
      </c>
      <c r="AB1568" s="38" t="str">
        <f t="shared" si="238"/>
        <v/>
      </c>
      <c r="AD1568" s="36" t="str">
        <f>IF($N1568="", "", IFERROR(INDEX(Campaigns!$D$11:$D$380, MATCH($N1568, Campaigns!$E$11:$E$380, 0)), ""))</f>
        <v/>
      </c>
      <c r="AE1568" s="38" t="str">
        <f>IF(COUNTIF($Q1568:$AB1568, "X")=0, "", IFERROR(INDEX('Intro &amp; Setup'!$T$17:$T$28, MATCH(INDEX($Q$10:$AB$10, $AC1568, MATCH("X", $Q1568:$AB1568, 0)), 'Intro &amp; Setup'!$AA$17:$AA$28, 0)), ""))</f>
        <v/>
      </c>
      <c r="AG1568" s="84" t="str">
        <f t="shared" si="234"/>
        <v/>
      </c>
      <c r="AI1568" s="36">
        <f t="shared" si="235"/>
        <v>0</v>
      </c>
      <c r="AK1568" s="36" t="str">
        <f t="shared" si="236"/>
        <v/>
      </c>
    </row>
    <row r="1569" spans="1:37" x14ac:dyDescent="0.25">
      <c r="A1569" s="34"/>
      <c r="B1569" s="55"/>
      <c r="C1569" s="56"/>
      <c r="D1569" s="56"/>
      <c r="E1569" s="56"/>
      <c r="F1569" s="56"/>
      <c r="G1569" s="57"/>
      <c r="H1569" s="57"/>
      <c r="I1569" s="58"/>
      <c r="J1569" s="34"/>
      <c r="L1569" s="36" t="str">
        <f>IF($B1569="", "", IFERROR(FIND(Campaigns!$Q$4, $B1569), ""))</f>
        <v/>
      </c>
      <c r="M1569" s="73" t="str">
        <f t="shared" si="231"/>
        <v/>
      </c>
      <c r="N1569" s="74" t="str">
        <f t="shared" si="232"/>
        <v/>
      </c>
      <c r="O1569" s="22" t="str">
        <f t="shared" si="233"/>
        <v/>
      </c>
      <c r="Q1569" s="20" t="str">
        <f t="shared" si="237"/>
        <v/>
      </c>
      <c r="R1569" s="21" t="str">
        <f t="shared" si="238"/>
        <v/>
      </c>
      <c r="S1569" s="21" t="str">
        <f t="shared" si="238"/>
        <v/>
      </c>
      <c r="T1569" s="21" t="str">
        <f t="shared" si="238"/>
        <v/>
      </c>
      <c r="U1569" s="21" t="str">
        <f t="shared" si="238"/>
        <v/>
      </c>
      <c r="V1569" s="21" t="str">
        <f t="shared" si="238"/>
        <v/>
      </c>
      <c r="W1569" s="21" t="str">
        <f t="shared" si="238"/>
        <v/>
      </c>
      <c r="X1569" s="21" t="str">
        <f t="shared" si="238"/>
        <v/>
      </c>
      <c r="Y1569" s="21" t="str">
        <f t="shared" si="238"/>
        <v/>
      </c>
      <c r="Z1569" s="21" t="str">
        <f t="shared" si="238"/>
        <v/>
      </c>
      <c r="AA1569" s="21" t="str">
        <f t="shared" si="238"/>
        <v/>
      </c>
      <c r="AB1569" s="38" t="str">
        <f t="shared" si="238"/>
        <v/>
      </c>
      <c r="AD1569" s="36" t="str">
        <f>IF($N1569="", "", IFERROR(INDEX(Campaigns!$D$11:$D$380, MATCH($N1569, Campaigns!$E$11:$E$380, 0)), ""))</f>
        <v/>
      </c>
      <c r="AE1569" s="38" t="str">
        <f>IF(COUNTIF($Q1569:$AB1569, "X")=0, "", IFERROR(INDEX('Intro &amp; Setup'!$T$17:$T$28, MATCH(INDEX($Q$10:$AB$10, $AC1569, MATCH("X", $Q1569:$AB1569, 0)), 'Intro &amp; Setup'!$AA$17:$AA$28, 0)), ""))</f>
        <v/>
      </c>
      <c r="AG1569" s="84" t="str">
        <f t="shared" si="234"/>
        <v/>
      </c>
      <c r="AI1569" s="36">
        <f t="shared" si="235"/>
        <v>0</v>
      </c>
      <c r="AK1569" s="36" t="str">
        <f t="shared" si="236"/>
        <v/>
      </c>
    </row>
    <row r="1570" spans="1:37" x14ac:dyDescent="0.25">
      <c r="A1570" s="34"/>
      <c r="B1570" s="55"/>
      <c r="C1570" s="56"/>
      <c r="D1570" s="56"/>
      <c r="E1570" s="56"/>
      <c r="F1570" s="56"/>
      <c r="G1570" s="57"/>
      <c r="H1570" s="57"/>
      <c r="I1570" s="58"/>
      <c r="J1570" s="34"/>
      <c r="L1570" s="36" t="str">
        <f>IF($B1570="", "", IFERROR(FIND(Campaigns!$Q$4, $B1570), ""))</f>
        <v/>
      </c>
      <c r="M1570" s="73" t="str">
        <f t="shared" si="231"/>
        <v/>
      </c>
      <c r="N1570" s="74" t="str">
        <f t="shared" si="232"/>
        <v/>
      </c>
      <c r="O1570" s="22" t="str">
        <f t="shared" si="233"/>
        <v/>
      </c>
      <c r="Q1570" s="20" t="str">
        <f t="shared" si="237"/>
        <v/>
      </c>
      <c r="R1570" s="21" t="str">
        <f t="shared" si="238"/>
        <v/>
      </c>
      <c r="S1570" s="21" t="str">
        <f t="shared" si="238"/>
        <v/>
      </c>
      <c r="T1570" s="21" t="str">
        <f t="shared" si="238"/>
        <v/>
      </c>
      <c r="U1570" s="21" t="str">
        <f t="shared" si="238"/>
        <v/>
      </c>
      <c r="V1570" s="21" t="str">
        <f t="shared" si="238"/>
        <v/>
      </c>
      <c r="W1570" s="21" t="str">
        <f t="shared" si="238"/>
        <v/>
      </c>
      <c r="X1570" s="21" t="str">
        <f t="shared" si="238"/>
        <v/>
      </c>
      <c r="Y1570" s="21" t="str">
        <f t="shared" si="238"/>
        <v/>
      </c>
      <c r="Z1570" s="21" t="str">
        <f t="shared" si="238"/>
        <v/>
      </c>
      <c r="AA1570" s="21" t="str">
        <f t="shared" si="238"/>
        <v/>
      </c>
      <c r="AB1570" s="38" t="str">
        <f t="shared" si="238"/>
        <v/>
      </c>
      <c r="AD1570" s="36" t="str">
        <f>IF($N1570="", "", IFERROR(INDEX(Campaigns!$D$11:$D$380, MATCH($N1570, Campaigns!$E$11:$E$380, 0)), ""))</f>
        <v/>
      </c>
      <c r="AE1570" s="38" t="str">
        <f>IF(COUNTIF($Q1570:$AB1570, "X")=0, "", IFERROR(INDEX('Intro &amp; Setup'!$T$17:$T$28, MATCH(INDEX($Q$10:$AB$10, $AC1570, MATCH("X", $Q1570:$AB1570, 0)), 'Intro &amp; Setup'!$AA$17:$AA$28, 0)), ""))</f>
        <v/>
      </c>
      <c r="AG1570" s="84" t="str">
        <f t="shared" si="234"/>
        <v/>
      </c>
      <c r="AI1570" s="36">
        <f t="shared" si="235"/>
        <v>0</v>
      </c>
      <c r="AK1570" s="36" t="str">
        <f t="shared" si="236"/>
        <v/>
      </c>
    </row>
    <row r="1571" spans="1:37" x14ac:dyDescent="0.25">
      <c r="A1571" s="34"/>
      <c r="B1571" s="55"/>
      <c r="C1571" s="56"/>
      <c r="D1571" s="56"/>
      <c r="E1571" s="56"/>
      <c r="F1571" s="56"/>
      <c r="G1571" s="57"/>
      <c r="H1571" s="57"/>
      <c r="I1571" s="58"/>
      <c r="J1571" s="34"/>
      <c r="L1571" s="36" t="str">
        <f>IF($B1571="", "", IFERROR(FIND(Campaigns!$Q$4, $B1571), ""))</f>
        <v/>
      </c>
      <c r="M1571" s="73" t="str">
        <f t="shared" si="231"/>
        <v/>
      </c>
      <c r="N1571" s="74" t="str">
        <f t="shared" si="232"/>
        <v/>
      </c>
      <c r="O1571" s="22" t="str">
        <f t="shared" si="233"/>
        <v/>
      </c>
      <c r="Q1571" s="20" t="str">
        <f t="shared" si="237"/>
        <v/>
      </c>
      <c r="R1571" s="21" t="str">
        <f t="shared" si="238"/>
        <v/>
      </c>
      <c r="S1571" s="21" t="str">
        <f t="shared" si="238"/>
        <v/>
      </c>
      <c r="T1571" s="21" t="str">
        <f t="shared" si="238"/>
        <v/>
      </c>
      <c r="U1571" s="21" t="str">
        <f t="shared" si="238"/>
        <v/>
      </c>
      <c r="V1571" s="21" t="str">
        <f t="shared" si="238"/>
        <v/>
      </c>
      <c r="W1571" s="21" t="str">
        <f t="shared" si="238"/>
        <v/>
      </c>
      <c r="X1571" s="21" t="str">
        <f t="shared" si="238"/>
        <v/>
      </c>
      <c r="Y1571" s="21" t="str">
        <f t="shared" si="238"/>
        <v/>
      </c>
      <c r="Z1571" s="21" t="str">
        <f t="shared" si="238"/>
        <v/>
      </c>
      <c r="AA1571" s="21" t="str">
        <f t="shared" si="238"/>
        <v/>
      </c>
      <c r="AB1571" s="38" t="str">
        <f t="shared" si="238"/>
        <v/>
      </c>
      <c r="AD1571" s="36" t="str">
        <f>IF($N1571="", "", IFERROR(INDEX(Campaigns!$D$11:$D$380, MATCH($N1571, Campaigns!$E$11:$E$380, 0)), ""))</f>
        <v/>
      </c>
      <c r="AE1571" s="38" t="str">
        <f>IF(COUNTIF($Q1571:$AB1571, "X")=0, "", IFERROR(INDEX('Intro &amp; Setup'!$T$17:$T$28, MATCH(INDEX($Q$10:$AB$10, $AC1571, MATCH("X", $Q1571:$AB1571, 0)), 'Intro &amp; Setup'!$AA$17:$AA$28, 0)), ""))</f>
        <v/>
      </c>
      <c r="AG1571" s="84" t="str">
        <f t="shared" si="234"/>
        <v/>
      </c>
      <c r="AI1571" s="36">
        <f t="shared" si="235"/>
        <v>0</v>
      </c>
      <c r="AK1571" s="36" t="str">
        <f t="shared" si="236"/>
        <v/>
      </c>
    </row>
    <row r="1572" spans="1:37" x14ac:dyDescent="0.25">
      <c r="A1572" s="34"/>
      <c r="B1572" s="55"/>
      <c r="C1572" s="56"/>
      <c r="D1572" s="56"/>
      <c r="E1572" s="56"/>
      <c r="F1572" s="56"/>
      <c r="G1572" s="57"/>
      <c r="H1572" s="57"/>
      <c r="I1572" s="58"/>
      <c r="J1572" s="34"/>
      <c r="L1572" s="36" t="str">
        <f>IF($B1572="", "", IFERROR(FIND(Campaigns!$Q$4, $B1572), ""))</f>
        <v/>
      </c>
      <c r="M1572" s="73" t="str">
        <f t="shared" si="231"/>
        <v/>
      </c>
      <c r="N1572" s="74" t="str">
        <f t="shared" si="232"/>
        <v/>
      </c>
      <c r="O1572" s="22" t="str">
        <f t="shared" si="233"/>
        <v/>
      </c>
      <c r="Q1572" s="20" t="str">
        <f t="shared" si="237"/>
        <v/>
      </c>
      <c r="R1572" s="21" t="str">
        <f t="shared" si="238"/>
        <v/>
      </c>
      <c r="S1572" s="21" t="str">
        <f t="shared" si="238"/>
        <v/>
      </c>
      <c r="T1572" s="21" t="str">
        <f t="shared" si="238"/>
        <v/>
      </c>
      <c r="U1572" s="21" t="str">
        <f t="shared" si="238"/>
        <v/>
      </c>
      <c r="V1572" s="21" t="str">
        <f t="shared" si="238"/>
        <v/>
      </c>
      <c r="W1572" s="21" t="str">
        <f t="shared" si="238"/>
        <v/>
      </c>
      <c r="X1572" s="21" t="str">
        <f t="shared" si="238"/>
        <v/>
      </c>
      <c r="Y1572" s="21" t="str">
        <f t="shared" si="238"/>
        <v/>
      </c>
      <c r="Z1572" s="21" t="str">
        <f t="shared" si="238"/>
        <v/>
      </c>
      <c r="AA1572" s="21" t="str">
        <f t="shared" si="238"/>
        <v/>
      </c>
      <c r="AB1572" s="38" t="str">
        <f t="shared" si="238"/>
        <v/>
      </c>
      <c r="AD1572" s="36" t="str">
        <f>IF($N1572="", "", IFERROR(INDEX(Campaigns!$D$11:$D$380, MATCH($N1572, Campaigns!$E$11:$E$380, 0)), ""))</f>
        <v/>
      </c>
      <c r="AE1572" s="38" t="str">
        <f>IF(COUNTIF($Q1572:$AB1572, "X")=0, "", IFERROR(INDEX('Intro &amp; Setup'!$T$17:$T$28, MATCH(INDEX($Q$10:$AB$10, $AC1572, MATCH("X", $Q1572:$AB1572, 0)), 'Intro &amp; Setup'!$AA$17:$AA$28, 0)), ""))</f>
        <v/>
      </c>
      <c r="AG1572" s="84" t="str">
        <f t="shared" si="234"/>
        <v/>
      </c>
      <c r="AI1572" s="36">
        <f t="shared" si="235"/>
        <v>0</v>
      </c>
      <c r="AK1572" s="36" t="str">
        <f t="shared" si="236"/>
        <v/>
      </c>
    </row>
    <row r="1573" spans="1:37" x14ac:dyDescent="0.25">
      <c r="A1573" s="34"/>
      <c r="B1573" s="55"/>
      <c r="C1573" s="56"/>
      <c r="D1573" s="56"/>
      <c r="E1573" s="56"/>
      <c r="F1573" s="56"/>
      <c r="G1573" s="57"/>
      <c r="H1573" s="57"/>
      <c r="I1573" s="58"/>
      <c r="J1573" s="34"/>
      <c r="L1573" s="36" t="str">
        <f>IF($B1573="", "", IFERROR(FIND(Campaigns!$Q$4, $B1573), ""))</f>
        <v/>
      </c>
      <c r="M1573" s="73" t="str">
        <f t="shared" si="231"/>
        <v/>
      </c>
      <c r="N1573" s="74" t="str">
        <f t="shared" si="232"/>
        <v/>
      </c>
      <c r="O1573" s="22" t="str">
        <f t="shared" si="233"/>
        <v/>
      </c>
      <c r="Q1573" s="20" t="str">
        <f t="shared" si="237"/>
        <v/>
      </c>
      <c r="R1573" s="21" t="str">
        <f t="shared" si="238"/>
        <v/>
      </c>
      <c r="S1573" s="21" t="str">
        <f t="shared" si="238"/>
        <v/>
      </c>
      <c r="T1573" s="21" t="str">
        <f t="shared" si="238"/>
        <v/>
      </c>
      <c r="U1573" s="21" t="str">
        <f t="shared" si="238"/>
        <v/>
      </c>
      <c r="V1573" s="21" t="str">
        <f t="shared" si="238"/>
        <v/>
      </c>
      <c r="W1573" s="21" t="str">
        <f t="shared" si="238"/>
        <v/>
      </c>
      <c r="X1573" s="21" t="str">
        <f t="shared" si="238"/>
        <v/>
      </c>
      <c r="Y1573" s="21" t="str">
        <f t="shared" si="238"/>
        <v/>
      </c>
      <c r="Z1573" s="21" t="str">
        <f t="shared" si="238"/>
        <v/>
      </c>
      <c r="AA1573" s="21" t="str">
        <f t="shared" si="238"/>
        <v/>
      </c>
      <c r="AB1573" s="38" t="str">
        <f t="shared" si="238"/>
        <v/>
      </c>
      <c r="AD1573" s="36" t="str">
        <f>IF($N1573="", "", IFERROR(INDEX(Campaigns!$D$11:$D$380, MATCH($N1573, Campaigns!$E$11:$E$380, 0)), ""))</f>
        <v/>
      </c>
      <c r="AE1573" s="38" t="str">
        <f>IF(COUNTIF($Q1573:$AB1573, "X")=0, "", IFERROR(INDEX('Intro &amp; Setup'!$T$17:$T$28, MATCH(INDEX($Q$10:$AB$10, $AC1573, MATCH("X", $Q1573:$AB1573, 0)), 'Intro &amp; Setup'!$AA$17:$AA$28, 0)), ""))</f>
        <v/>
      </c>
      <c r="AG1573" s="84" t="str">
        <f t="shared" si="234"/>
        <v/>
      </c>
      <c r="AI1573" s="36">
        <f t="shared" si="235"/>
        <v>0</v>
      </c>
      <c r="AK1573" s="36" t="str">
        <f t="shared" si="236"/>
        <v/>
      </c>
    </row>
    <row r="1574" spans="1:37" x14ac:dyDescent="0.25">
      <c r="A1574" s="34"/>
      <c r="B1574" s="55"/>
      <c r="C1574" s="56"/>
      <c r="D1574" s="56"/>
      <c r="E1574" s="56"/>
      <c r="F1574" s="56"/>
      <c r="G1574" s="57"/>
      <c r="H1574" s="57"/>
      <c r="I1574" s="58"/>
      <c r="J1574" s="34"/>
      <c r="L1574" s="36" t="str">
        <f>IF($B1574="", "", IFERROR(FIND(Campaigns!$Q$4, $B1574), ""))</f>
        <v/>
      </c>
      <c r="M1574" s="73" t="str">
        <f t="shared" si="231"/>
        <v/>
      </c>
      <c r="N1574" s="74" t="str">
        <f t="shared" si="232"/>
        <v/>
      </c>
      <c r="O1574" s="22" t="str">
        <f t="shared" si="233"/>
        <v/>
      </c>
      <c r="Q1574" s="20" t="str">
        <f t="shared" si="237"/>
        <v/>
      </c>
      <c r="R1574" s="21" t="str">
        <f t="shared" si="238"/>
        <v/>
      </c>
      <c r="S1574" s="21" t="str">
        <f t="shared" si="238"/>
        <v/>
      </c>
      <c r="T1574" s="21" t="str">
        <f t="shared" si="238"/>
        <v/>
      </c>
      <c r="U1574" s="21" t="str">
        <f t="shared" si="238"/>
        <v/>
      </c>
      <c r="V1574" s="21" t="str">
        <f t="shared" si="238"/>
        <v/>
      </c>
      <c r="W1574" s="21" t="str">
        <f t="shared" si="238"/>
        <v/>
      </c>
      <c r="X1574" s="21" t="str">
        <f t="shared" si="238"/>
        <v/>
      </c>
      <c r="Y1574" s="21" t="str">
        <f t="shared" si="238"/>
        <v/>
      </c>
      <c r="Z1574" s="21" t="str">
        <f t="shared" si="238"/>
        <v/>
      </c>
      <c r="AA1574" s="21" t="str">
        <f t="shared" si="238"/>
        <v/>
      </c>
      <c r="AB1574" s="38" t="str">
        <f t="shared" si="238"/>
        <v/>
      </c>
      <c r="AD1574" s="36" t="str">
        <f>IF($N1574="", "", IFERROR(INDEX(Campaigns!$D$11:$D$380, MATCH($N1574, Campaigns!$E$11:$E$380, 0)), ""))</f>
        <v/>
      </c>
      <c r="AE1574" s="38" t="str">
        <f>IF(COUNTIF($Q1574:$AB1574, "X")=0, "", IFERROR(INDEX('Intro &amp; Setup'!$T$17:$T$28, MATCH(INDEX($Q$10:$AB$10, $AC1574, MATCH("X", $Q1574:$AB1574, 0)), 'Intro &amp; Setup'!$AA$17:$AA$28, 0)), ""))</f>
        <v/>
      </c>
      <c r="AG1574" s="84" t="str">
        <f t="shared" si="234"/>
        <v/>
      </c>
      <c r="AI1574" s="36">
        <f t="shared" si="235"/>
        <v>0</v>
      </c>
      <c r="AK1574" s="36" t="str">
        <f t="shared" si="236"/>
        <v/>
      </c>
    </row>
    <row r="1575" spans="1:37" x14ac:dyDescent="0.25">
      <c r="A1575" s="34"/>
      <c r="B1575" s="55"/>
      <c r="C1575" s="56"/>
      <c r="D1575" s="56"/>
      <c r="E1575" s="56"/>
      <c r="F1575" s="56"/>
      <c r="G1575" s="57"/>
      <c r="H1575" s="57"/>
      <c r="I1575" s="58"/>
      <c r="J1575" s="34"/>
      <c r="L1575" s="36" t="str">
        <f>IF($B1575="", "", IFERROR(FIND(Campaigns!$Q$4, $B1575), ""))</f>
        <v/>
      </c>
      <c r="M1575" s="73" t="str">
        <f t="shared" si="231"/>
        <v/>
      </c>
      <c r="N1575" s="74" t="str">
        <f t="shared" si="232"/>
        <v/>
      </c>
      <c r="O1575" s="22" t="str">
        <f t="shared" si="233"/>
        <v/>
      </c>
      <c r="Q1575" s="20" t="str">
        <f t="shared" si="237"/>
        <v/>
      </c>
      <c r="R1575" s="21" t="str">
        <f t="shared" si="238"/>
        <v/>
      </c>
      <c r="S1575" s="21" t="str">
        <f t="shared" si="238"/>
        <v/>
      </c>
      <c r="T1575" s="21" t="str">
        <f t="shared" si="238"/>
        <v/>
      </c>
      <c r="U1575" s="21" t="str">
        <f t="shared" si="238"/>
        <v/>
      </c>
      <c r="V1575" s="21" t="str">
        <f t="shared" si="238"/>
        <v/>
      </c>
      <c r="W1575" s="21" t="str">
        <f t="shared" si="238"/>
        <v/>
      </c>
      <c r="X1575" s="21" t="str">
        <f t="shared" si="238"/>
        <v/>
      </c>
      <c r="Y1575" s="21" t="str">
        <f t="shared" si="238"/>
        <v/>
      </c>
      <c r="Z1575" s="21" t="str">
        <f t="shared" si="238"/>
        <v/>
      </c>
      <c r="AA1575" s="21" t="str">
        <f t="shared" si="238"/>
        <v/>
      </c>
      <c r="AB1575" s="38" t="str">
        <f t="shared" si="238"/>
        <v/>
      </c>
      <c r="AD1575" s="36" t="str">
        <f>IF($N1575="", "", IFERROR(INDEX(Campaigns!$D$11:$D$380, MATCH($N1575, Campaigns!$E$11:$E$380, 0)), ""))</f>
        <v/>
      </c>
      <c r="AE1575" s="38" t="str">
        <f>IF(COUNTIF($Q1575:$AB1575, "X")=0, "", IFERROR(INDEX('Intro &amp; Setup'!$T$17:$T$28, MATCH(INDEX($Q$10:$AB$10, $AC1575, MATCH("X", $Q1575:$AB1575, 0)), 'Intro &amp; Setup'!$AA$17:$AA$28, 0)), ""))</f>
        <v/>
      </c>
      <c r="AG1575" s="84" t="str">
        <f t="shared" si="234"/>
        <v/>
      </c>
      <c r="AI1575" s="36">
        <f t="shared" si="235"/>
        <v>0</v>
      </c>
      <c r="AK1575" s="36" t="str">
        <f t="shared" si="236"/>
        <v/>
      </c>
    </row>
    <row r="1576" spans="1:37" x14ac:dyDescent="0.25">
      <c r="A1576" s="34"/>
      <c r="B1576" s="55"/>
      <c r="C1576" s="56"/>
      <c r="D1576" s="56"/>
      <c r="E1576" s="56"/>
      <c r="F1576" s="56"/>
      <c r="G1576" s="57"/>
      <c r="H1576" s="57"/>
      <c r="I1576" s="58"/>
      <c r="J1576" s="34"/>
      <c r="L1576" s="36" t="str">
        <f>IF($B1576="", "", IFERROR(FIND(Campaigns!$Q$4, $B1576), ""))</f>
        <v/>
      </c>
      <c r="M1576" s="73" t="str">
        <f t="shared" si="231"/>
        <v/>
      </c>
      <c r="N1576" s="74" t="str">
        <f t="shared" si="232"/>
        <v/>
      </c>
      <c r="O1576" s="22" t="str">
        <f t="shared" si="233"/>
        <v/>
      </c>
      <c r="Q1576" s="20" t="str">
        <f t="shared" si="237"/>
        <v/>
      </c>
      <c r="R1576" s="21" t="str">
        <f t="shared" si="238"/>
        <v/>
      </c>
      <c r="S1576" s="21" t="str">
        <f t="shared" si="238"/>
        <v/>
      </c>
      <c r="T1576" s="21" t="str">
        <f t="shared" si="238"/>
        <v/>
      </c>
      <c r="U1576" s="21" t="str">
        <f t="shared" si="238"/>
        <v/>
      </c>
      <c r="V1576" s="21" t="str">
        <f t="shared" si="238"/>
        <v/>
      </c>
      <c r="W1576" s="21" t="str">
        <f t="shared" si="238"/>
        <v/>
      </c>
      <c r="X1576" s="21" t="str">
        <f t="shared" si="238"/>
        <v/>
      </c>
      <c r="Y1576" s="21" t="str">
        <f t="shared" si="238"/>
        <v/>
      </c>
      <c r="Z1576" s="21" t="str">
        <f t="shared" si="238"/>
        <v/>
      </c>
      <c r="AA1576" s="21" t="str">
        <f t="shared" si="238"/>
        <v/>
      </c>
      <c r="AB1576" s="38" t="str">
        <f t="shared" si="238"/>
        <v/>
      </c>
      <c r="AD1576" s="36" t="str">
        <f>IF($N1576="", "", IFERROR(INDEX(Campaigns!$D$11:$D$380, MATCH($N1576, Campaigns!$E$11:$E$380, 0)), ""))</f>
        <v/>
      </c>
      <c r="AE1576" s="38" t="str">
        <f>IF(COUNTIF($Q1576:$AB1576, "X")=0, "", IFERROR(INDEX('Intro &amp; Setup'!$T$17:$T$28, MATCH(INDEX($Q$10:$AB$10, $AC1576, MATCH("X", $Q1576:$AB1576, 0)), 'Intro &amp; Setup'!$AA$17:$AA$28, 0)), ""))</f>
        <v/>
      </c>
      <c r="AG1576" s="84" t="str">
        <f t="shared" si="234"/>
        <v/>
      </c>
      <c r="AI1576" s="36">
        <f t="shared" si="235"/>
        <v>0</v>
      </c>
      <c r="AK1576" s="36" t="str">
        <f t="shared" si="236"/>
        <v/>
      </c>
    </row>
    <row r="1577" spans="1:37" x14ac:dyDescent="0.25">
      <c r="A1577" s="34"/>
      <c r="B1577" s="55"/>
      <c r="C1577" s="56"/>
      <c r="D1577" s="56"/>
      <c r="E1577" s="56"/>
      <c r="F1577" s="56"/>
      <c r="G1577" s="57"/>
      <c r="H1577" s="57"/>
      <c r="I1577" s="58"/>
      <c r="J1577" s="34"/>
      <c r="L1577" s="36" t="str">
        <f>IF($B1577="", "", IFERROR(FIND(Campaigns!$Q$4, $B1577), ""))</f>
        <v/>
      </c>
      <c r="M1577" s="73" t="str">
        <f t="shared" si="231"/>
        <v/>
      </c>
      <c r="N1577" s="74" t="str">
        <f t="shared" si="232"/>
        <v/>
      </c>
      <c r="O1577" s="22" t="str">
        <f t="shared" si="233"/>
        <v/>
      </c>
      <c r="Q1577" s="20" t="str">
        <f t="shared" si="237"/>
        <v/>
      </c>
      <c r="R1577" s="21" t="str">
        <f t="shared" si="238"/>
        <v/>
      </c>
      <c r="S1577" s="21" t="str">
        <f t="shared" si="238"/>
        <v/>
      </c>
      <c r="T1577" s="21" t="str">
        <f t="shared" si="238"/>
        <v/>
      </c>
      <c r="U1577" s="21" t="str">
        <f t="shared" si="238"/>
        <v/>
      </c>
      <c r="V1577" s="21" t="str">
        <f t="shared" si="238"/>
        <v/>
      </c>
      <c r="W1577" s="21" t="str">
        <f t="shared" si="238"/>
        <v/>
      </c>
      <c r="X1577" s="21" t="str">
        <f t="shared" si="238"/>
        <v/>
      </c>
      <c r="Y1577" s="21" t="str">
        <f t="shared" si="238"/>
        <v/>
      </c>
      <c r="Z1577" s="21" t="str">
        <f t="shared" si="238"/>
        <v/>
      </c>
      <c r="AA1577" s="21" t="str">
        <f t="shared" si="238"/>
        <v/>
      </c>
      <c r="AB1577" s="38" t="str">
        <f t="shared" si="238"/>
        <v/>
      </c>
      <c r="AD1577" s="36" t="str">
        <f>IF($N1577="", "", IFERROR(INDEX(Campaigns!$D$11:$D$380, MATCH($N1577, Campaigns!$E$11:$E$380, 0)), ""))</f>
        <v/>
      </c>
      <c r="AE1577" s="38" t="str">
        <f>IF(COUNTIF($Q1577:$AB1577, "X")=0, "", IFERROR(INDEX('Intro &amp; Setup'!$T$17:$T$28, MATCH(INDEX($Q$10:$AB$10, $AC1577, MATCH("X", $Q1577:$AB1577, 0)), 'Intro &amp; Setup'!$AA$17:$AA$28, 0)), ""))</f>
        <v/>
      </c>
      <c r="AG1577" s="84" t="str">
        <f t="shared" si="234"/>
        <v/>
      </c>
      <c r="AI1577" s="36">
        <f t="shared" si="235"/>
        <v>0</v>
      </c>
      <c r="AK1577" s="36" t="str">
        <f t="shared" si="236"/>
        <v/>
      </c>
    </row>
    <row r="1578" spans="1:37" x14ac:dyDescent="0.25">
      <c r="A1578" s="34"/>
      <c r="B1578" s="55"/>
      <c r="C1578" s="56"/>
      <c r="D1578" s="56"/>
      <c r="E1578" s="56"/>
      <c r="F1578" s="56"/>
      <c r="G1578" s="57"/>
      <c r="H1578" s="57"/>
      <c r="I1578" s="58"/>
      <c r="J1578" s="34"/>
      <c r="L1578" s="36" t="str">
        <f>IF($B1578="", "", IFERROR(FIND(Campaigns!$Q$4, $B1578), ""))</f>
        <v/>
      </c>
      <c r="M1578" s="73" t="str">
        <f t="shared" si="231"/>
        <v/>
      </c>
      <c r="N1578" s="74" t="str">
        <f t="shared" si="232"/>
        <v/>
      </c>
      <c r="O1578" s="22" t="str">
        <f t="shared" si="233"/>
        <v/>
      </c>
      <c r="Q1578" s="20" t="str">
        <f t="shared" si="237"/>
        <v/>
      </c>
      <c r="R1578" s="21" t="str">
        <f t="shared" si="238"/>
        <v/>
      </c>
      <c r="S1578" s="21" t="str">
        <f t="shared" si="238"/>
        <v/>
      </c>
      <c r="T1578" s="21" t="str">
        <f t="shared" si="238"/>
        <v/>
      </c>
      <c r="U1578" s="21" t="str">
        <f t="shared" si="238"/>
        <v/>
      </c>
      <c r="V1578" s="21" t="str">
        <f t="shared" si="238"/>
        <v/>
      </c>
      <c r="W1578" s="21" t="str">
        <f t="shared" si="238"/>
        <v/>
      </c>
      <c r="X1578" s="21" t="str">
        <f t="shared" si="238"/>
        <v/>
      </c>
      <c r="Y1578" s="21" t="str">
        <f t="shared" si="238"/>
        <v/>
      </c>
      <c r="Z1578" s="21" t="str">
        <f t="shared" si="238"/>
        <v/>
      </c>
      <c r="AA1578" s="21" t="str">
        <f t="shared" si="238"/>
        <v/>
      </c>
      <c r="AB1578" s="38" t="str">
        <f t="shared" si="238"/>
        <v/>
      </c>
      <c r="AD1578" s="36" t="str">
        <f>IF($N1578="", "", IFERROR(INDEX(Campaigns!$D$11:$D$380, MATCH($N1578, Campaigns!$E$11:$E$380, 0)), ""))</f>
        <v/>
      </c>
      <c r="AE1578" s="38" t="str">
        <f>IF(COUNTIF($Q1578:$AB1578, "X")=0, "", IFERROR(INDEX('Intro &amp; Setup'!$T$17:$T$28, MATCH(INDEX($Q$10:$AB$10, $AC1578, MATCH("X", $Q1578:$AB1578, 0)), 'Intro &amp; Setup'!$AA$17:$AA$28, 0)), ""))</f>
        <v/>
      </c>
      <c r="AG1578" s="84" t="str">
        <f t="shared" si="234"/>
        <v/>
      </c>
      <c r="AI1578" s="36">
        <f t="shared" si="235"/>
        <v>0</v>
      </c>
      <c r="AK1578" s="36" t="str">
        <f t="shared" si="236"/>
        <v/>
      </c>
    </row>
    <row r="1579" spans="1:37" x14ac:dyDescent="0.25">
      <c r="A1579" s="34"/>
      <c r="B1579" s="55"/>
      <c r="C1579" s="56"/>
      <c r="D1579" s="56"/>
      <c r="E1579" s="56"/>
      <c r="F1579" s="56"/>
      <c r="G1579" s="57"/>
      <c r="H1579" s="57"/>
      <c r="I1579" s="58"/>
      <c r="J1579" s="34"/>
      <c r="L1579" s="36" t="str">
        <f>IF($B1579="", "", IFERROR(FIND(Campaigns!$Q$4, $B1579), ""))</f>
        <v/>
      </c>
      <c r="M1579" s="73" t="str">
        <f t="shared" si="231"/>
        <v/>
      </c>
      <c r="N1579" s="74" t="str">
        <f t="shared" si="232"/>
        <v/>
      </c>
      <c r="O1579" s="22" t="str">
        <f t="shared" si="233"/>
        <v/>
      </c>
      <c r="Q1579" s="20" t="str">
        <f t="shared" si="237"/>
        <v/>
      </c>
      <c r="R1579" s="21" t="str">
        <f t="shared" si="238"/>
        <v/>
      </c>
      <c r="S1579" s="21" t="str">
        <f t="shared" si="238"/>
        <v/>
      </c>
      <c r="T1579" s="21" t="str">
        <f t="shared" si="238"/>
        <v/>
      </c>
      <c r="U1579" s="21" t="str">
        <f t="shared" si="238"/>
        <v/>
      </c>
      <c r="V1579" s="21" t="str">
        <f t="shared" si="238"/>
        <v/>
      </c>
      <c r="W1579" s="21" t="str">
        <f t="shared" si="238"/>
        <v/>
      </c>
      <c r="X1579" s="21" t="str">
        <f t="shared" si="238"/>
        <v/>
      </c>
      <c r="Y1579" s="21" t="str">
        <f t="shared" si="238"/>
        <v/>
      </c>
      <c r="Z1579" s="21" t="str">
        <f t="shared" si="238"/>
        <v/>
      </c>
      <c r="AA1579" s="21" t="str">
        <f t="shared" si="238"/>
        <v/>
      </c>
      <c r="AB1579" s="38" t="str">
        <f t="shared" si="238"/>
        <v/>
      </c>
      <c r="AD1579" s="36" t="str">
        <f>IF($N1579="", "", IFERROR(INDEX(Campaigns!$D$11:$D$380, MATCH($N1579, Campaigns!$E$11:$E$380, 0)), ""))</f>
        <v/>
      </c>
      <c r="AE1579" s="38" t="str">
        <f>IF(COUNTIF($Q1579:$AB1579, "X")=0, "", IFERROR(INDEX('Intro &amp; Setup'!$T$17:$T$28, MATCH(INDEX($Q$10:$AB$10, $AC1579, MATCH("X", $Q1579:$AB1579, 0)), 'Intro &amp; Setup'!$AA$17:$AA$28, 0)), ""))</f>
        <v/>
      </c>
      <c r="AG1579" s="84" t="str">
        <f t="shared" si="234"/>
        <v/>
      </c>
      <c r="AI1579" s="36">
        <f t="shared" si="235"/>
        <v>0</v>
      </c>
      <c r="AK1579" s="36" t="str">
        <f t="shared" si="236"/>
        <v/>
      </c>
    </row>
    <row r="1580" spans="1:37" x14ac:dyDescent="0.25">
      <c r="A1580" s="34"/>
      <c r="B1580" s="55"/>
      <c r="C1580" s="56"/>
      <c r="D1580" s="56"/>
      <c r="E1580" s="56"/>
      <c r="F1580" s="56"/>
      <c r="G1580" s="57"/>
      <c r="H1580" s="57"/>
      <c r="I1580" s="58"/>
      <c r="J1580" s="34"/>
      <c r="L1580" s="36" t="str">
        <f>IF($B1580="", "", IFERROR(FIND(Campaigns!$Q$4, $B1580), ""))</f>
        <v/>
      </c>
      <c r="M1580" s="73" t="str">
        <f t="shared" si="231"/>
        <v/>
      </c>
      <c r="N1580" s="74" t="str">
        <f t="shared" si="232"/>
        <v/>
      </c>
      <c r="O1580" s="22" t="str">
        <f t="shared" si="233"/>
        <v/>
      </c>
      <c r="Q1580" s="20" t="str">
        <f t="shared" si="237"/>
        <v/>
      </c>
      <c r="R1580" s="21" t="str">
        <f t="shared" si="238"/>
        <v/>
      </c>
      <c r="S1580" s="21" t="str">
        <f t="shared" si="238"/>
        <v/>
      </c>
      <c r="T1580" s="21" t="str">
        <f t="shared" si="238"/>
        <v/>
      </c>
      <c r="U1580" s="21" t="str">
        <f t="shared" si="238"/>
        <v/>
      </c>
      <c r="V1580" s="21" t="str">
        <f t="shared" si="238"/>
        <v/>
      </c>
      <c r="W1580" s="21" t="str">
        <f t="shared" si="238"/>
        <v/>
      </c>
      <c r="X1580" s="21" t="str">
        <f t="shared" si="238"/>
        <v/>
      </c>
      <c r="Y1580" s="21" t="str">
        <f t="shared" si="238"/>
        <v/>
      </c>
      <c r="Z1580" s="21" t="str">
        <f t="shared" si="238"/>
        <v/>
      </c>
      <c r="AA1580" s="21" t="str">
        <f t="shared" si="238"/>
        <v/>
      </c>
      <c r="AB1580" s="38" t="str">
        <f t="shared" si="238"/>
        <v/>
      </c>
      <c r="AD1580" s="36" t="str">
        <f>IF($N1580="", "", IFERROR(INDEX(Campaigns!$D$11:$D$380, MATCH($N1580, Campaigns!$E$11:$E$380, 0)), ""))</f>
        <v/>
      </c>
      <c r="AE1580" s="38" t="str">
        <f>IF(COUNTIF($Q1580:$AB1580, "X")=0, "", IFERROR(INDEX('Intro &amp; Setup'!$T$17:$T$28, MATCH(INDEX($Q$10:$AB$10, $AC1580, MATCH("X", $Q1580:$AB1580, 0)), 'Intro &amp; Setup'!$AA$17:$AA$28, 0)), ""))</f>
        <v/>
      </c>
      <c r="AG1580" s="84" t="str">
        <f t="shared" si="234"/>
        <v/>
      </c>
      <c r="AI1580" s="36">
        <f t="shared" si="235"/>
        <v>0</v>
      </c>
      <c r="AK1580" s="36" t="str">
        <f t="shared" si="236"/>
        <v/>
      </c>
    </row>
    <row r="1581" spans="1:37" x14ac:dyDescent="0.25">
      <c r="A1581" s="34"/>
      <c r="B1581" s="55"/>
      <c r="C1581" s="56"/>
      <c r="D1581" s="56"/>
      <c r="E1581" s="56"/>
      <c r="F1581" s="56"/>
      <c r="G1581" s="57"/>
      <c r="H1581" s="57"/>
      <c r="I1581" s="58"/>
      <c r="J1581" s="34"/>
      <c r="L1581" s="36" t="str">
        <f>IF($B1581="", "", IFERROR(FIND(Campaigns!$Q$4, $B1581), ""))</f>
        <v/>
      </c>
      <c r="M1581" s="73" t="str">
        <f t="shared" si="231"/>
        <v/>
      </c>
      <c r="N1581" s="74" t="str">
        <f t="shared" si="232"/>
        <v/>
      </c>
      <c r="O1581" s="22" t="str">
        <f t="shared" si="233"/>
        <v/>
      </c>
      <c r="Q1581" s="20" t="str">
        <f t="shared" si="237"/>
        <v/>
      </c>
      <c r="R1581" s="21" t="str">
        <f t="shared" si="238"/>
        <v/>
      </c>
      <c r="S1581" s="21" t="str">
        <f t="shared" si="238"/>
        <v/>
      </c>
      <c r="T1581" s="21" t="str">
        <f t="shared" si="238"/>
        <v/>
      </c>
      <c r="U1581" s="21" t="str">
        <f t="shared" si="238"/>
        <v/>
      </c>
      <c r="V1581" s="21" t="str">
        <f t="shared" si="238"/>
        <v/>
      </c>
      <c r="W1581" s="21" t="str">
        <f t="shared" si="238"/>
        <v/>
      </c>
      <c r="X1581" s="21" t="str">
        <f t="shared" si="238"/>
        <v/>
      </c>
      <c r="Y1581" s="21" t="str">
        <f t="shared" si="238"/>
        <v/>
      </c>
      <c r="Z1581" s="21" t="str">
        <f t="shared" si="238"/>
        <v/>
      </c>
      <c r="AA1581" s="21" t="str">
        <f t="shared" si="238"/>
        <v/>
      </c>
      <c r="AB1581" s="38" t="str">
        <f t="shared" si="238"/>
        <v/>
      </c>
      <c r="AD1581" s="36" t="str">
        <f>IF($N1581="", "", IFERROR(INDEX(Campaigns!$D$11:$D$380, MATCH($N1581, Campaigns!$E$11:$E$380, 0)), ""))</f>
        <v/>
      </c>
      <c r="AE1581" s="38" t="str">
        <f>IF(COUNTIF($Q1581:$AB1581, "X")=0, "", IFERROR(INDEX('Intro &amp; Setup'!$T$17:$T$28, MATCH(INDEX($Q$10:$AB$10, $AC1581, MATCH("X", $Q1581:$AB1581, 0)), 'Intro &amp; Setup'!$AA$17:$AA$28, 0)), ""))</f>
        <v/>
      </c>
      <c r="AG1581" s="84" t="str">
        <f t="shared" si="234"/>
        <v/>
      </c>
      <c r="AI1581" s="36">
        <f t="shared" si="235"/>
        <v>0</v>
      </c>
      <c r="AK1581" s="36" t="str">
        <f t="shared" si="236"/>
        <v/>
      </c>
    </row>
    <row r="1582" spans="1:37" x14ac:dyDescent="0.25">
      <c r="A1582" s="34"/>
      <c r="B1582" s="55"/>
      <c r="C1582" s="56"/>
      <c r="D1582" s="56"/>
      <c r="E1582" s="56"/>
      <c r="F1582" s="56"/>
      <c r="G1582" s="57"/>
      <c r="H1582" s="57"/>
      <c r="I1582" s="58"/>
      <c r="J1582" s="34"/>
      <c r="L1582" s="36" t="str">
        <f>IF($B1582="", "", IFERROR(FIND(Campaigns!$Q$4, $B1582), ""))</f>
        <v/>
      </c>
      <c r="M1582" s="73" t="str">
        <f t="shared" si="231"/>
        <v/>
      </c>
      <c r="N1582" s="74" t="str">
        <f t="shared" si="232"/>
        <v/>
      </c>
      <c r="O1582" s="22" t="str">
        <f t="shared" si="233"/>
        <v/>
      </c>
      <c r="Q1582" s="20" t="str">
        <f t="shared" si="237"/>
        <v/>
      </c>
      <c r="R1582" s="21" t="str">
        <f t="shared" si="238"/>
        <v/>
      </c>
      <c r="S1582" s="21" t="str">
        <f t="shared" si="238"/>
        <v/>
      </c>
      <c r="T1582" s="21" t="str">
        <f t="shared" si="238"/>
        <v/>
      </c>
      <c r="U1582" s="21" t="str">
        <f t="shared" si="238"/>
        <v/>
      </c>
      <c r="V1582" s="21" t="str">
        <f t="shared" si="238"/>
        <v/>
      </c>
      <c r="W1582" s="21" t="str">
        <f t="shared" si="238"/>
        <v/>
      </c>
      <c r="X1582" s="21" t="str">
        <f t="shared" si="238"/>
        <v/>
      </c>
      <c r="Y1582" s="21" t="str">
        <f t="shared" si="238"/>
        <v/>
      </c>
      <c r="Z1582" s="21" t="str">
        <f t="shared" si="238"/>
        <v/>
      </c>
      <c r="AA1582" s="21" t="str">
        <f t="shared" si="238"/>
        <v/>
      </c>
      <c r="AB1582" s="38" t="str">
        <f t="shared" si="238"/>
        <v/>
      </c>
      <c r="AD1582" s="36" t="str">
        <f>IF($N1582="", "", IFERROR(INDEX(Campaigns!$D$11:$D$380, MATCH($N1582, Campaigns!$E$11:$E$380, 0)), ""))</f>
        <v/>
      </c>
      <c r="AE1582" s="38" t="str">
        <f>IF(COUNTIF($Q1582:$AB1582, "X")=0, "", IFERROR(INDEX('Intro &amp; Setup'!$T$17:$T$28, MATCH(INDEX($Q$10:$AB$10, $AC1582, MATCH("X", $Q1582:$AB1582, 0)), 'Intro &amp; Setup'!$AA$17:$AA$28, 0)), ""))</f>
        <v/>
      </c>
      <c r="AG1582" s="84" t="str">
        <f t="shared" si="234"/>
        <v/>
      </c>
      <c r="AI1582" s="36">
        <f t="shared" si="235"/>
        <v>0</v>
      </c>
      <c r="AK1582" s="36" t="str">
        <f t="shared" si="236"/>
        <v/>
      </c>
    </row>
    <row r="1583" spans="1:37" x14ac:dyDescent="0.25">
      <c r="A1583" s="34"/>
      <c r="B1583" s="55"/>
      <c r="C1583" s="56"/>
      <c r="D1583" s="56"/>
      <c r="E1583" s="56"/>
      <c r="F1583" s="56"/>
      <c r="G1583" s="57"/>
      <c r="H1583" s="57"/>
      <c r="I1583" s="58"/>
      <c r="J1583" s="34"/>
      <c r="L1583" s="36" t="str">
        <f>IF($B1583="", "", IFERROR(FIND(Campaigns!$Q$4, $B1583), ""))</f>
        <v/>
      </c>
      <c r="M1583" s="73" t="str">
        <f t="shared" si="231"/>
        <v/>
      </c>
      <c r="N1583" s="74" t="str">
        <f t="shared" si="232"/>
        <v/>
      </c>
      <c r="O1583" s="22" t="str">
        <f t="shared" si="233"/>
        <v/>
      </c>
      <c r="Q1583" s="20" t="str">
        <f t="shared" si="237"/>
        <v/>
      </c>
      <c r="R1583" s="21" t="str">
        <f t="shared" si="238"/>
        <v/>
      </c>
      <c r="S1583" s="21" t="str">
        <f t="shared" si="238"/>
        <v/>
      </c>
      <c r="T1583" s="21" t="str">
        <f t="shared" si="238"/>
        <v/>
      </c>
      <c r="U1583" s="21" t="str">
        <f t="shared" si="238"/>
        <v/>
      </c>
      <c r="V1583" s="21" t="str">
        <f t="shared" si="238"/>
        <v/>
      </c>
      <c r="W1583" s="21" t="str">
        <f t="shared" si="238"/>
        <v/>
      </c>
      <c r="X1583" s="21" t="str">
        <f t="shared" si="238"/>
        <v/>
      </c>
      <c r="Y1583" s="21" t="str">
        <f t="shared" si="238"/>
        <v/>
      </c>
      <c r="Z1583" s="21" t="str">
        <f t="shared" si="238"/>
        <v/>
      </c>
      <c r="AA1583" s="21" t="str">
        <f t="shared" si="238"/>
        <v/>
      </c>
      <c r="AB1583" s="38" t="str">
        <f t="shared" si="238"/>
        <v/>
      </c>
      <c r="AD1583" s="36" t="str">
        <f>IF($N1583="", "", IFERROR(INDEX(Campaigns!$D$11:$D$380, MATCH($N1583, Campaigns!$E$11:$E$380, 0)), ""))</f>
        <v/>
      </c>
      <c r="AE1583" s="38" t="str">
        <f>IF(COUNTIF($Q1583:$AB1583, "X")=0, "", IFERROR(INDEX('Intro &amp; Setup'!$T$17:$T$28, MATCH(INDEX($Q$10:$AB$10, $AC1583, MATCH("X", $Q1583:$AB1583, 0)), 'Intro &amp; Setup'!$AA$17:$AA$28, 0)), ""))</f>
        <v/>
      </c>
      <c r="AG1583" s="84" t="str">
        <f t="shared" si="234"/>
        <v/>
      </c>
      <c r="AI1583" s="36">
        <f t="shared" si="235"/>
        <v>0</v>
      </c>
      <c r="AK1583" s="36" t="str">
        <f t="shared" si="236"/>
        <v/>
      </c>
    </row>
    <row r="1584" spans="1:37" x14ac:dyDescent="0.25">
      <c r="A1584" s="34"/>
      <c r="B1584" s="55"/>
      <c r="C1584" s="56"/>
      <c r="D1584" s="56"/>
      <c r="E1584" s="56"/>
      <c r="F1584" s="56"/>
      <c r="G1584" s="57"/>
      <c r="H1584" s="57"/>
      <c r="I1584" s="58"/>
      <c r="J1584" s="34"/>
      <c r="L1584" s="36" t="str">
        <f>IF($B1584="", "", IFERROR(FIND(Campaigns!$Q$4, $B1584), ""))</f>
        <v/>
      </c>
      <c r="M1584" s="73" t="str">
        <f t="shared" si="231"/>
        <v/>
      </c>
      <c r="N1584" s="74" t="str">
        <f t="shared" si="232"/>
        <v/>
      </c>
      <c r="O1584" s="22" t="str">
        <f t="shared" si="233"/>
        <v/>
      </c>
      <c r="Q1584" s="20" t="str">
        <f t="shared" si="237"/>
        <v/>
      </c>
      <c r="R1584" s="21" t="str">
        <f t="shared" si="238"/>
        <v/>
      </c>
      <c r="S1584" s="21" t="str">
        <f t="shared" si="238"/>
        <v/>
      </c>
      <c r="T1584" s="21" t="str">
        <f t="shared" si="238"/>
        <v/>
      </c>
      <c r="U1584" s="21" t="str">
        <f t="shared" si="238"/>
        <v/>
      </c>
      <c r="V1584" s="21" t="str">
        <f t="shared" si="238"/>
        <v/>
      </c>
      <c r="W1584" s="21" t="str">
        <f t="shared" si="238"/>
        <v/>
      </c>
      <c r="X1584" s="21" t="str">
        <f t="shared" si="238"/>
        <v/>
      </c>
      <c r="Y1584" s="21" t="str">
        <f t="shared" si="238"/>
        <v/>
      </c>
      <c r="Z1584" s="21" t="str">
        <f t="shared" si="238"/>
        <v/>
      </c>
      <c r="AA1584" s="21" t="str">
        <f t="shared" si="238"/>
        <v/>
      </c>
      <c r="AB1584" s="38" t="str">
        <f t="shared" si="238"/>
        <v/>
      </c>
      <c r="AD1584" s="36" t="str">
        <f>IF($N1584="", "", IFERROR(INDEX(Campaigns!$D$11:$D$380, MATCH($N1584, Campaigns!$E$11:$E$380, 0)), ""))</f>
        <v/>
      </c>
      <c r="AE1584" s="38" t="str">
        <f>IF(COUNTIF($Q1584:$AB1584, "X")=0, "", IFERROR(INDEX('Intro &amp; Setup'!$T$17:$T$28, MATCH(INDEX($Q$10:$AB$10, $AC1584, MATCH("X", $Q1584:$AB1584, 0)), 'Intro &amp; Setup'!$AA$17:$AA$28, 0)), ""))</f>
        <v/>
      </c>
      <c r="AG1584" s="84" t="str">
        <f t="shared" si="234"/>
        <v/>
      </c>
      <c r="AI1584" s="36">
        <f t="shared" si="235"/>
        <v>0</v>
      </c>
      <c r="AK1584" s="36" t="str">
        <f t="shared" si="236"/>
        <v/>
      </c>
    </row>
    <row r="1585" spans="1:37" x14ac:dyDescent="0.25">
      <c r="A1585" s="34"/>
      <c r="B1585" s="55"/>
      <c r="C1585" s="56"/>
      <c r="D1585" s="56"/>
      <c r="E1585" s="56"/>
      <c r="F1585" s="56"/>
      <c r="G1585" s="57"/>
      <c r="H1585" s="57"/>
      <c r="I1585" s="58"/>
      <c r="J1585" s="34"/>
      <c r="L1585" s="36" t="str">
        <f>IF($B1585="", "", IFERROR(FIND(Campaigns!$Q$4, $B1585), ""))</f>
        <v/>
      </c>
      <c r="M1585" s="73" t="str">
        <f t="shared" si="231"/>
        <v/>
      </c>
      <c r="N1585" s="74" t="str">
        <f t="shared" si="232"/>
        <v/>
      </c>
      <c r="O1585" s="22" t="str">
        <f t="shared" si="233"/>
        <v/>
      </c>
      <c r="Q1585" s="20" t="str">
        <f t="shared" si="237"/>
        <v/>
      </c>
      <c r="R1585" s="21" t="str">
        <f t="shared" si="238"/>
        <v/>
      </c>
      <c r="S1585" s="21" t="str">
        <f t="shared" si="238"/>
        <v/>
      </c>
      <c r="T1585" s="21" t="str">
        <f t="shared" si="238"/>
        <v/>
      </c>
      <c r="U1585" s="21" t="str">
        <f t="shared" si="238"/>
        <v/>
      </c>
      <c r="V1585" s="21" t="str">
        <f t="shared" si="238"/>
        <v/>
      </c>
      <c r="W1585" s="21" t="str">
        <f t="shared" ref="R1585:AB1608" si="239">IFERROR(IF(W$10="", "", IF(LEFT($O1585, W$8)=W$10, "X", "")), "")</f>
        <v/>
      </c>
      <c r="X1585" s="21" t="str">
        <f t="shared" si="239"/>
        <v/>
      </c>
      <c r="Y1585" s="21" t="str">
        <f t="shared" si="239"/>
        <v/>
      </c>
      <c r="Z1585" s="21" t="str">
        <f t="shared" si="239"/>
        <v/>
      </c>
      <c r="AA1585" s="21" t="str">
        <f t="shared" si="239"/>
        <v/>
      </c>
      <c r="AB1585" s="38" t="str">
        <f t="shared" si="239"/>
        <v/>
      </c>
      <c r="AD1585" s="36" t="str">
        <f>IF($N1585="", "", IFERROR(INDEX(Campaigns!$D$11:$D$380, MATCH($N1585, Campaigns!$E$11:$E$380, 0)), ""))</f>
        <v/>
      </c>
      <c r="AE1585" s="38" t="str">
        <f>IF(COUNTIF($Q1585:$AB1585, "X")=0, "", IFERROR(INDEX('Intro &amp; Setup'!$T$17:$T$28, MATCH(INDEX($Q$10:$AB$10, $AC1585, MATCH("X", $Q1585:$AB1585, 0)), 'Intro &amp; Setup'!$AA$17:$AA$28, 0)), ""))</f>
        <v/>
      </c>
      <c r="AG1585" s="84" t="str">
        <f t="shared" si="234"/>
        <v/>
      </c>
      <c r="AI1585" s="36">
        <f t="shared" si="235"/>
        <v>0</v>
      </c>
      <c r="AK1585" s="36" t="str">
        <f t="shared" si="236"/>
        <v/>
      </c>
    </row>
    <row r="1586" spans="1:37" x14ac:dyDescent="0.25">
      <c r="A1586" s="34"/>
      <c r="B1586" s="55"/>
      <c r="C1586" s="56"/>
      <c r="D1586" s="56"/>
      <c r="E1586" s="56"/>
      <c r="F1586" s="56"/>
      <c r="G1586" s="57"/>
      <c r="H1586" s="57"/>
      <c r="I1586" s="58"/>
      <c r="J1586" s="34"/>
      <c r="L1586" s="36" t="str">
        <f>IF($B1586="", "", IFERROR(FIND(Campaigns!$Q$4, $B1586), ""))</f>
        <v/>
      </c>
      <c r="M1586" s="73" t="str">
        <f t="shared" si="231"/>
        <v/>
      </c>
      <c r="N1586" s="74" t="str">
        <f t="shared" si="232"/>
        <v/>
      </c>
      <c r="O1586" s="22" t="str">
        <f t="shared" si="233"/>
        <v/>
      </c>
      <c r="Q1586" s="20" t="str">
        <f t="shared" si="237"/>
        <v/>
      </c>
      <c r="R1586" s="21" t="str">
        <f t="shared" si="239"/>
        <v/>
      </c>
      <c r="S1586" s="21" t="str">
        <f t="shared" si="239"/>
        <v/>
      </c>
      <c r="T1586" s="21" t="str">
        <f t="shared" si="239"/>
        <v/>
      </c>
      <c r="U1586" s="21" t="str">
        <f t="shared" si="239"/>
        <v/>
      </c>
      <c r="V1586" s="21" t="str">
        <f t="shared" si="239"/>
        <v/>
      </c>
      <c r="W1586" s="21" t="str">
        <f t="shared" si="239"/>
        <v/>
      </c>
      <c r="X1586" s="21" t="str">
        <f t="shared" si="239"/>
        <v/>
      </c>
      <c r="Y1586" s="21" t="str">
        <f t="shared" si="239"/>
        <v/>
      </c>
      <c r="Z1586" s="21" t="str">
        <f t="shared" si="239"/>
        <v/>
      </c>
      <c r="AA1586" s="21" t="str">
        <f t="shared" si="239"/>
        <v/>
      </c>
      <c r="AB1586" s="38" t="str">
        <f t="shared" si="239"/>
        <v/>
      </c>
      <c r="AD1586" s="36" t="str">
        <f>IF($N1586="", "", IFERROR(INDEX(Campaigns!$D$11:$D$380, MATCH($N1586, Campaigns!$E$11:$E$380, 0)), ""))</f>
        <v/>
      </c>
      <c r="AE1586" s="38" t="str">
        <f>IF(COUNTIF($Q1586:$AB1586, "X")=0, "", IFERROR(INDEX('Intro &amp; Setup'!$T$17:$T$28, MATCH(INDEX($Q$10:$AB$10, $AC1586, MATCH("X", $Q1586:$AB1586, 0)), 'Intro &amp; Setup'!$AA$17:$AA$28, 0)), ""))</f>
        <v/>
      </c>
      <c r="AG1586" s="84" t="str">
        <f t="shared" si="234"/>
        <v/>
      </c>
      <c r="AI1586" s="36">
        <f t="shared" si="235"/>
        <v>0</v>
      </c>
      <c r="AK1586" s="36" t="str">
        <f t="shared" si="236"/>
        <v/>
      </c>
    </row>
    <row r="1587" spans="1:37" x14ac:dyDescent="0.25">
      <c r="A1587" s="34"/>
      <c r="B1587" s="55"/>
      <c r="C1587" s="56"/>
      <c r="D1587" s="56"/>
      <c r="E1587" s="56"/>
      <c r="F1587" s="56"/>
      <c r="G1587" s="57"/>
      <c r="H1587" s="57"/>
      <c r="I1587" s="58"/>
      <c r="J1587" s="34"/>
      <c r="L1587" s="36" t="str">
        <f>IF($B1587="", "", IFERROR(FIND(Campaigns!$Q$4, $B1587), ""))</f>
        <v/>
      </c>
      <c r="M1587" s="73" t="str">
        <f t="shared" si="231"/>
        <v/>
      </c>
      <c r="N1587" s="74" t="str">
        <f t="shared" si="232"/>
        <v/>
      </c>
      <c r="O1587" s="22" t="str">
        <f t="shared" si="233"/>
        <v/>
      </c>
      <c r="Q1587" s="20" t="str">
        <f t="shared" si="237"/>
        <v/>
      </c>
      <c r="R1587" s="21" t="str">
        <f t="shared" si="239"/>
        <v/>
      </c>
      <c r="S1587" s="21" t="str">
        <f t="shared" si="239"/>
        <v/>
      </c>
      <c r="T1587" s="21" t="str">
        <f t="shared" si="239"/>
        <v/>
      </c>
      <c r="U1587" s="21" t="str">
        <f t="shared" si="239"/>
        <v/>
      </c>
      <c r="V1587" s="21" t="str">
        <f t="shared" si="239"/>
        <v/>
      </c>
      <c r="W1587" s="21" t="str">
        <f t="shared" si="239"/>
        <v/>
      </c>
      <c r="X1587" s="21" t="str">
        <f t="shared" si="239"/>
        <v/>
      </c>
      <c r="Y1587" s="21" t="str">
        <f t="shared" si="239"/>
        <v/>
      </c>
      <c r="Z1587" s="21" t="str">
        <f t="shared" si="239"/>
        <v/>
      </c>
      <c r="AA1587" s="21" t="str">
        <f t="shared" si="239"/>
        <v/>
      </c>
      <c r="AB1587" s="38" t="str">
        <f t="shared" si="239"/>
        <v/>
      </c>
      <c r="AD1587" s="36" t="str">
        <f>IF($N1587="", "", IFERROR(INDEX(Campaigns!$D$11:$D$380, MATCH($N1587, Campaigns!$E$11:$E$380, 0)), ""))</f>
        <v/>
      </c>
      <c r="AE1587" s="38" t="str">
        <f>IF(COUNTIF($Q1587:$AB1587, "X")=0, "", IFERROR(INDEX('Intro &amp; Setup'!$T$17:$T$28, MATCH(INDEX($Q$10:$AB$10, $AC1587, MATCH("X", $Q1587:$AB1587, 0)), 'Intro &amp; Setup'!$AA$17:$AA$28, 0)), ""))</f>
        <v/>
      </c>
      <c r="AG1587" s="84" t="str">
        <f t="shared" si="234"/>
        <v/>
      </c>
      <c r="AI1587" s="36">
        <f t="shared" si="235"/>
        <v>0</v>
      </c>
      <c r="AK1587" s="36" t="str">
        <f t="shared" si="236"/>
        <v/>
      </c>
    </row>
    <row r="1588" spans="1:37" x14ac:dyDescent="0.25">
      <c r="A1588" s="34"/>
      <c r="B1588" s="55"/>
      <c r="C1588" s="56"/>
      <c r="D1588" s="56"/>
      <c r="E1588" s="56"/>
      <c r="F1588" s="56"/>
      <c r="G1588" s="57"/>
      <c r="H1588" s="57"/>
      <c r="I1588" s="58"/>
      <c r="J1588" s="34"/>
      <c r="L1588" s="36" t="str">
        <f>IF($B1588="", "", IFERROR(FIND(Campaigns!$Q$4, $B1588), ""))</f>
        <v/>
      </c>
      <c r="M1588" s="73" t="str">
        <f t="shared" si="231"/>
        <v/>
      </c>
      <c r="N1588" s="74" t="str">
        <f t="shared" si="232"/>
        <v/>
      </c>
      <c r="O1588" s="22" t="str">
        <f t="shared" si="233"/>
        <v/>
      </c>
      <c r="Q1588" s="20" t="str">
        <f t="shared" si="237"/>
        <v/>
      </c>
      <c r="R1588" s="21" t="str">
        <f t="shared" si="239"/>
        <v/>
      </c>
      <c r="S1588" s="21" t="str">
        <f t="shared" si="239"/>
        <v/>
      </c>
      <c r="T1588" s="21" t="str">
        <f t="shared" si="239"/>
        <v/>
      </c>
      <c r="U1588" s="21" t="str">
        <f t="shared" si="239"/>
        <v/>
      </c>
      <c r="V1588" s="21" t="str">
        <f t="shared" si="239"/>
        <v/>
      </c>
      <c r="W1588" s="21" t="str">
        <f t="shared" si="239"/>
        <v/>
      </c>
      <c r="X1588" s="21" t="str">
        <f t="shared" si="239"/>
        <v/>
      </c>
      <c r="Y1588" s="21" t="str">
        <f t="shared" si="239"/>
        <v/>
      </c>
      <c r="Z1588" s="21" t="str">
        <f t="shared" si="239"/>
        <v/>
      </c>
      <c r="AA1588" s="21" t="str">
        <f t="shared" si="239"/>
        <v/>
      </c>
      <c r="AB1588" s="38" t="str">
        <f t="shared" si="239"/>
        <v/>
      </c>
      <c r="AD1588" s="36" t="str">
        <f>IF($N1588="", "", IFERROR(INDEX(Campaigns!$D$11:$D$380, MATCH($N1588, Campaigns!$E$11:$E$380, 0)), ""))</f>
        <v/>
      </c>
      <c r="AE1588" s="38" t="str">
        <f>IF(COUNTIF($Q1588:$AB1588, "X")=0, "", IFERROR(INDEX('Intro &amp; Setup'!$T$17:$T$28, MATCH(INDEX($Q$10:$AB$10, $AC1588, MATCH("X", $Q1588:$AB1588, 0)), 'Intro &amp; Setup'!$AA$17:$AA$28, 0)), ""))</f>
        <v/>
      </c>
      <c r="AG1588" s="84" t="str">
        <f t="shared" si="234"/>
        <v/>
      </c>
      <c r="AI1588" s="36">
        <f t="shared" si="235"/>
        <v>0</v>
      </c>
      <c r="AK1588" s="36" t="str">
        <f t="shared" si="236"/>
        <v/>
      </c>
    </row>
    <row r="1589" spans="1:37" x14ac:dyDescent="0.25">
      <c r="A1589" s="34"/>
      <c r="B1589" s="55"/>
      <c r="C1589" s="56"/>
      <c r="D1589" s="56"/>
      <c r="E1589" s="56"/>
      <c r="F1589" s="56"/>
      <c r="G1589" s="57"/>
      <c r="H1589" s="57"/>
      <c r="I1589" s="58"/>
      <c r="J1589" s="34"/>
      <c r="L1589" s="36" t="str">
        <f>IF($B1589="", "", IFERROR(FIND(Campaigns!$Q$4, $B1589), ""))</f>
        <v/>
      </c>
      <c r="M1589" s="73" t="str">
        <f t="shared" si="231"/>
        <v/>
      </c>
      <c r="N1589" s="74" t="str">
        <f t="shared" si="232"/>
        <v/>
      </c>
      <c r="O1589" s="22" t="str">
        <f t="shared" si="233"/>
        <v/>
      </c>
      <c r="Q1589" s="20" t="str">
        <f t="shared" si="237"/>
        <v/>
      </c>
      <c r="R1589" s="21" t="str">
        <f t="shared" si="239"/>
        <v/>
      </c>
      <c r="S1589" s="21" t="str">
        <f t="shared" si="239"/>
        <v/>
      </c>
      <c r="T1589" s="21" t="str">
        <f t="shared" si="239"/>
        <v/>
      </c>
      <c r="U1589" s="21" t="str">
        <f t="shared" si="239"/>
        <v/>
      </c>
      <c r="V1589" s="21" t="str">
        <f t="shared" si="239"/>
        <v/>
      </c>
      <c r="W1589" s="21" t="str">
        <f t="shared" si="239"/>
        <v/>
      </c>
      <c r="X1589" s="21" t="str">
        <f t="shared" si="239"/>
        <v/>
      </c>
      <c r="Y1589" s="21" t="str">
        <f t="shared" si="239"/>
        <v/>
      </c>
      <c r="Z1589" s="21" t="str">
        <f t="shared" si="239"/>
        <v/>
      </c>
      <c r="AA1589" s="21" t="str">
        <f t="shared" si="239"/>
        <v/>
      </c>
      <c r="AB1589" s="38" t="str">
        <f t="shared" si="239"/>
        <v/>
      </c>
      <c r="AD1589" s="36" t="str">
        <f>IF($N1589="", "", IFERROR(INDEX(Campaigns!$D$11:$D$380, MATCH($N1589, Campaigns!$E$11:$E$380, 0)), ""))</f>
        <v/>
      </c>
      <c r="AE1589" s="38" t="str">
        <f>IF(COUNTIF($Q1589:$AB1589, "X")=0, "", IFERROR(INDEX('Intro &amp; Setup'!$T$17:$T$28, MATCH(INDEX($Q$10:$AB$10, $AC1589, MATCH("X", $Q1589:$AB1589, 0)), 'Intro &amp; Setup'!$AA$17:$AA$28, 0)), ""))</f>
        <v/>
      </c>
      <c r="AG1589" s="84" t="str">
        <f t="shared" si="234"/>
        <v/>
      </c>
      <c r="AI1589" s="36">
        <f t="shared" si="235"/>
        <v>0</v>
      </c>
      <c r="AK1589" s="36" t="str">
        <f t="shared" si="236"/>
        <v/>
      </c>
    </row>
    <row r="1590" spans="1:37" x14ac:dyDescent="0.25">
      <c r="A1590" s="34"/>
      <c r="B1590" s="55"/>
      <c r="C1590" s="56"/>
      <c r="D1590" s="56"/>
      <c r="E1590" s="56"/>
      <c r="F1590" s="56"/>
      <c r="G1590" s="57"/>
      <c r="H1590" s="57"/>
      <c r="I1590" s="58"/>
      <c r="J1590" s="34"/>
      <c r="L1590" s="36" t="str">
        <f>IF($B1590="", "", IFERROR(FIND(Campaigns!$Q$4, $B1590), ""))</f>
        <v/>
      </c>
      <c r="M1590" s="73" t="str">
        <f t="shared" si="231"/>
        <v/>
      </c>
      <c r="N1590" s="74" t="str">
        <f t="shared" si="232"/>
        <v/>
      </c>
      <c r="O1590" s="22" t="str">
        <f t="shared" si="233"/>
        <v/>
      </c>
      <c r="Q1590" s="20" t="str">
        <f t="shared" si="237"/>
        <v/>
      </c>
      <c r="R1590" s="21" t="str">
        <f t="shared" si="239"/>
        <v/>
      </c>
      <c r="S1590" s="21" t="str">
        <f t="shared" si="239"/>
        <v/>
      </c>
      <c r="T1590" s="21" t="str">
        <f t="shared" si="239"/>
        <v/>
      </c>
      <c r="U1590" s="21" t="str">
        <f t="shared" si="239"/>
        <v/>
      </c>
      <c r="V1590" s="21" t="str">
        <f t="shared" si="239"/>
        <v/>
      </c>
      <c r="W1590" s="21" t="str">
        <f t="shared" si="239"/>
        <v/>
      </c>
      <c r="X1590" s="21" t="str">
        <f t="shared" si="239"/>
        <v/>
      </c>
      <c r="Y1590" s="21" t="str">
        <f t="shared" si="239"/>
        <v/>
      </c>
      <c r="Z1590" s="21" t="str">
        <f t="shared" si="239"/>
        <v/>
      </c>
      <c r="AA1590" s="21" t="str">
        <f t="shared" si="239"/>
        <v/>
      </c>
      <c r="AB1590" s="38" t="str">
        <f t="shared" si="239"/>
        <v/>
      </c>
      <c r="AD1590" s="36" t="str">
        <f>IF($N1590="", "", IFERROR(INDEX(Campaigns!$D$11:$D$380, MATCH($N1590, Campaigns!$E$11:$E$380, 0)), ""))</f>
        <v/>
      </c>
      <c r="AE1590" s="38" t="str">
        <f>IF(COUNTIF($Q1590:$AB1590, "X")=0, "", IFERROR(INDEX('Intro &amp; Setup'!$T$17:$T$28, MATCH(INDEX($Q$10:$AB$10, $AC1590, MATCH("X", $Q1590:$AB1590, 0)), 'Intro &amp; Setup'!$AA$17:$AA$28, 0)), ""))</f>
        <v/>
      </c>
      <c r="AG1590" s="84" t="str">
        <f t="shared" si="234"/>
        <v/>
      </c>
      <c r="AI1590" s="36">
        <f t="shared" si="235"/>
        <v>0</v>
      </c>
      <c r="AK1590" s="36" t="str">
        <f t="shared" si="236"/>
        <v/>
      </c>
    </row>
    <row r="1591" spans="1:37" x14ac:dyDescent="0.25">
      <c r="A1591" s="34"/>
      <c r="B1591" s="55"/>
      <c r="C1591" s="56"/>
      <c r="D1591" s="56"/>
      <c r="E1591" s="56"/>
      <c r="F1591" s="56"/>
      <c r="G1591" s="57"/>
      <c r="H1591" s="57"/>
      <c r="I1591" s="58"/>
      <c r="J1591" s="34"/>
      <c r="L1591" s="36" t="str">
        <f>IF($B1591="", "", IFERROR(FIND(Campaigns!$Q$4, $B1591), ""))</f>
        <v/>
      </c>
      <c r="M1591" s="73" t="str">
        <f t="shared" si="231"/>
        <v/>
      </c>
      <c r="N1591" s="74" t="str">
        <f t="shared" si="232"/>
        <v/>
      </c>
      <c r="O1591" s="22" t="str">
        <f t="shared" si="233"/>
        <v/>
      </c>
      <c r="Q1591" s="20" t="str">
        <f t="shared" si="237"/>
        <v/>
      </c>
      <c r="R1591" s="21" t="str">
        <f t="shared" si="239"/>
        <v/>
      </c>
      <c r="S1591" s="21" t="str">
        <f t="shared" si="239"/>
        <v/>
      </c>
      <c r="T1591" s="21" t="str">
        <f t="shared" si="239"/>
        <v/>
      </c>
      <c r="U1591" s="21" t="str">
        <f t="shared" si="239"/>
        <v/>
      </c>
      <c r="V1591" s="21" t="str">
        <f t="shared" si="239"/>
        <v/>
      </c>
      <c r="W1591" s="21" t="str">
        <f t="shared" si="239"/>
        <v/>
      </c>
      <c r="X1591" s="21" t="str">
        <f t="shared" si="239"/>
        <v/>
      </c>
      <c r="Y1591" s="21" t="str">
        <f t="shared" si="239"/>
        <v/>
      </c>
      <c r="Z1591" s="21" t="str">
        <f t="shared" si="239"/>
        <v/>
      </c>
      <c r="AA1591" s="21" t="str">
        <f t="shared" si="239"/>
        <v/>
      </c>
      <c r="AB1591" s="38" t="str">
        <f t="shared" si="239"/>
        <v/>
      </c>
      <c r="AD1591" s="36" t="str">
        <f>IF($N1591="", "", IFERROR(INDEX(Campaigns!$D$11:$D$380, MATCH($N1591, Campaigns!$E$11:$E$380, 0)), ""))</f>
        <v/>
      </c>
      <c r="AE1591" s="38" t="str">
        <f>IF(COUNTIF($Q1591:$AB1591, "X")=0, "", IFERROR(INDEX('Intro &amp; Setup'!$T$17:$T$28, MATCH(INDEX($Q$10:$AB$10, $AC1591, MATCH("X", $Q1591:$AB1591, 0)), 'Intro &amp; Setup'!$AA$17:$AA$28, 0)), ""))</f>
        <v/>
      </c>
      <c r="AG1591" s="84" t="str">
        <f t="shared" si="234"/>
        <v/>
      </c>
      <c r="AI1591" s="36">
        <f t="shared" si="235"/>
        <v>0</v>
      </c>
      <c r="AK1591" s="36" t="str">
        <f t="shared" si="236"/>
        <v/>
      </c>
    </row>
    <row r="1592" spans="1:37" x14ac:dyDescent="0.25">
      <c r="A1592" s="34"/>
      <c r="B1592" s="55"/>
      <c r="C1592" s="56"/>
      <c r="D1592" s="56"/>
      <c r="E1592" s="56"/>
      <c r="F1592" s="56"/>
      <c r="G1592" s="57"/>
      <c r="H1592" s="57"/>
      <c r="I1592" s="58"/>
      <c r="J1592" s="34"/>
      <c r="L1592" s="36" t="str">
        <f>IF($B1592="", "", IFERROR(FIND(Campaigns!$Q$4, $B1592), ""))</f>
        <v/>
      </c>
      <c r="M1592" s="73" t="str">
        <f t="shared" si="231"/>
        <v/>
      </c>
      <c r="N1592" s="74" t="str">
        <f t="shared" si="232"/>
        <v/>
      </c>
      <c r="O1592" s="22" t="str">
        <f t="shared" si="233"/>
        <v/>
      </c>
      <c r="Q1592" s="20" t="str">
        <f t="shared" si="237"/>
        <v/>
      </c>
      <c r="R1592" s="21" t="str">
        <f t="shared" si="239"/>
        <v/>
      </c>
      <c r="S1592" s="21" t="str">
        <f t="shared" si="239"/>
        <v/>
      </c>
      <c r="T1592" s="21" t="str">
        <f t="shared" si="239"/>
        <v/>
      </c>
      <c r="U1592" s="21" t="str">
        <f t="shared" si="239"/>
        <v/>
      </c>
      <c r="V1592" s="21" t="str">
        <f t="shared" si="239"/>
        <v/>
      </c>
      <c r="W1592" s="21" t="str">
        <f t="shared" si="239"/>
        <v/>
      </c>
      <c r="X1592" s="21" t="str">
        <f t="shared" si="239"/>
        <v/>
      </c>
      <c r="Y1592" s="21" t="str">
        <f t="shared" si="239"/>
        <v/>
      </c>
      <c r="Z1592" s="21" t="str">
        <f t="shared" si="239"/>
        <v/>
      </c>
      <c r="AA1592" s="21" t="str">
        <f t="shared" si="239"/>
        <v/>
      </c>
      <c r="AB1592" s="38" t="str">
        <f t="shared" si="239"/>
        <v/>
      </c>
      <c r="AD1592" s="36" t="str">
        <f>IF($N1592="", "", IFERROR(INDEX(Campaigns!$D$11:$D$380, MATCH($N1592, Campaigns!$E$11:$E$380, 0)), ""))</f>
        <v/>
      </c>
      <c r="AE1592" s="38" t="str">
        <f>IF(COUNTIF($Q1592:$AB1592, "X")=0, "", IFERROR(INDEX('Intro &amp; Setup'!$T$17:$T$28, MATCH(INDEX($Q$10:$AB$10, $AC1592, MATCH("X", $Q1592:$AB1592, 0)), 'Intro &amp; Setup'!$AA$17:$AA$28, 0)), ""))</f>
        <v/>
      </c>
      <c r="AG1592" s="84" t="str">
        <f t="shared" si="234"/>
        <v/>
      </c>
      <c r="AI1592" s="36">
        <f t="shared" si="235"/>
        <v>0</v>
      </c>
      <c r="AK1592" s="36" t="str">
        <f t="shared" si="236"/>
        <v/>
      </c>
    </row>
    <row r="1593" spans="1:37" x14ac:dyDescent="0.25">
      <c r="A1593" s="34"/>
      <c r="B1593" s="55"/>
      <c r="C1593" s="56"/>
      <c r="D1593" s="56"/>
      <c r="E1593" s="56"/>
      <c r="F1593" s="56"/>
      <c r="G1593" s="57"/>
      <c r="H1593" s="57"/>
      <c r="I1593" s="58"/>
      <c r="J1593" s="34"/>
      <c r="L1593" s="36" t="str">
        <f>IF($B1593="", "", IFERROR(FIND(Campaigns!$Q$4, $B1593), ""))</f>
        <v/>
      </c>
      <c r="M1593" s="73" t="str">
        <f t="shared" si="231"/>
        <v/>
      </c>
      <c r="N1593" s="74" t="str">
        <f t="shared" si="232"/>
        <v/>
      </c>
      <c r="O1593" s="22" t="str">
        <f t="shared" si="233"/>
        <v/>
      </c>
      <c r="Q1593" s="20" t="str">
        <f t="shared" si="237"/>
        <v/>
      </c>
      <c r="R1593" s="21" t="str">
        <f t="shared" si="239"/>
        <v/>
      </c>
      <c r="S1593" s="21" t="str">
        <f t="shared" si="239"/>
        <v/>
      </c>
      <c r="T1593" s="21" t="str">
        <f t="shared" si="239"/>
        <v/>
      </c>
      <c r="U1593" s="21" t="str">
        <f t="shared" si="239"/>
        <v/>
      </c>
      <c r="V1593" s="21" t="str">
        <f t="shared" si="239"/>
        <v/>
      </c>
      <c r="W1593" s="21" t="str">
        <f t="shared" si="239"/>
        <v/>
      </c>
      <c r="X1593" s="21" t="str">
        <f t="shared" si="239"/>
        <v/>
      </c>
      <c r="Y1593" s="21" t="str">
        <f t="shared" si="239"/>
        <v/>
      </c>
      <c r="Z1593" s="21" t="str">
        <f t="shared" si="239"/>
        <v/>
      </c>
      <c r="AA1593" s="21" t="str">
        <f t="shared" si="239"/>
        <v/>
      </c>
      <c r="AB1593" s="38" t="str">
        <f t="shared" si="239"/>
        <v/>
      </c>
      <c r="AD1593" s="36" t="str">
        <f>IF($N1593="", "", IFERROR(INDEX(Campaigns!$D$11:$D$380, MATCH($N1593, Campaigns!$E$11:$E$380, 0)), ""))</f>
        <v/>
      </c>
      <c r="AE1593" s="38" t="str">
        <f>IF(COUNTIF($Q1593:$AB1593, "X")=0, "", IFERROR(INDEX('Intro &amp; Setup'!$T$17:$T$28, MATCH(INDEX($Q$10:$AB$10, $AC1593, MATCH("X", $Q1593:$AB1593, 0)), 'Intro &amp; Setup'!$AA$17:$AA$28, 0)), ""))</f>
        <v/>
      </c>
      <c r="AG1593" s="84" t="str">
        <f t="shared" si="234"/>
        <v/>
      </c>
      <c r="AI1593" s="36">
        <f t="shared" si="235"/>
        <v>0</v>
      </c>
      <c r="AK1593" s="36" t="str">
        <f t="shared" si="236"/>
        <v/>
      </c>
    </row>
    <row r="1594" spans="1:37" x14ac:dyDescent="0.25">
      <c r="A1594" s="34"/>
      <c r="B1594" s="55"/>
      <c r="C1594" s="56"/>
      <c r="D1594" s="56"/>
      <c r="E1594" s="56"/>
      <c r="F1594" s="56"/>
      <c r="G1594" s="57"/>
      <c r="H1594" s="57"/>
      <c r="I1594" s="58"/>
      <c r="J1594" s="34"/>
      <c r="L1594" s="36" t="str">
        <f>IF($B1594="", "", IFERROR(FIND(Campaigns!$Q$4, $B1594), ""))</f>
        <v/>
      </c>
      <c r="M1594" s="73" t="str">
        <f t="shared" si="231"/>
        <v/>
      </c>
      <c r="N1594" s="74" t="str">
        <f t="shared" si="232"/>
        <v/>
      </c>
      <c r="O1594" s="22" t="str">
        <f t="shared" si="233"/>
        <v/>
      </c>
      <c r="Q1594" s="20" t="str">
        <f t="shared" si="237"/>
        <v/>
      </c>
      <c r="R1594" s="21" t="str">
        <f t="shared" si="239"/>
        <v/>
      </c>
      <c r="S1594" s="21" t="str">
        <f t="shared" si="239"/>
        <v/>
      </c>
      <c r="T1594" s="21" t="str">
        <f t="shared" si="239"/>
        <v/>
      </c>
      <c r="U1594" s="21" t="str">
        <f t="shared" si="239"/>
        <v/>
      </c>
      <c r="V1594" s="21" t="str">
        <f t="shared" si="239"/>
        <v/>
      </c>
      <c r="W1594" s="21" t="str">
        <f t="shared" si="239"/>
        <v/>
      </c>
      <c r="X1594" s="21" t="str">
        <f t="shared" si="239"/>
        <v/>
      </c>
      <c r="Y1594" s="21" t="str">
        <f t="shared" si="239"/>
        <v/>
      </c>
      <c r="Z1594" s="21" t="str">
        <f t="shared" si="239"/>
        <v/>
      </c>
      <c r="AA1594" s="21" t="str">
        <f t="shared" si="239"/>
        <v/>
      </c>
      <c r="AB1594" s="38" t="str">
        <f t="shared" si="239"/>
        <v/>
      </c>
      <c r="AD1594" s="36" t="str">
        <f>IF($N1594="", "", IFERROR(INDEX(Campaigns!$D$11:$D$380, MATCH($N1594, Campaigns!$E$11:$E$380, 0)), ""))</f>
        <v/>
      </c>
      <c r="AE1594" s="38" t="str">
        <f>IF(COUNTIF($Q1594:$AB1594, "X")=0, "", IFERROR(INDEX('Intro &amp; Setup'!$T$17:$T$28, MATCH(INDEX($Q$10:$AB$10, $AC1594, MATCH("X", $Q1594:$AB1594, 0)), 'Intro &amp; Setup'!$AA$17:$AA$28, 0)), ""))</f>
        <v/>
      </c>
      <c r="AG1594" s="84" t="str">
        <f t="shared" si="234"/>
        <v/>
      </c>
      <c r="AI1594" s="36">
        <f t="shared" si="235"/>
        <v>0</v>
      </c>
      <c r="AK1594" s="36" t="str">
        <f t="shared" si="236"/>
        <v/>
      </c>
    </row>
    <row r="1595" spans="1:37" x14ac:dyDescent="0.25">
      <c r="A1595" s="34"/>
      <c r="B1595" s="55"/>
      <c r="C1595" s="56"/>
      <c r="D1595" s="56"/>
      <c r="E1595" s="56"/>
      <c r="F1595" s="56"/>
      <c r="G1595" s="57"/>
      <c r="H1595" s="57"/>
      <c r="I1595" s="58"/>
      <c r="J1595" s="34"/>
      <c r="L1595" s="36" t="str">
        <f>IF($B1595="", "", IFERROR(FIND(Campaigns!$Q$4, $B1595), ""))</f>
        <v/>
      </c>
      <c r="M1595" s="73" t="str">
        <f t="shared" si="231"/>
        <v/>
      </c>
      <c r="N1595" s="74" t="str">
        <f t="shared" si="232"/>
        <v/>
      </c>
      <c r="O1595" s="22" t="str">
        <f t="shared" si="233"/>
        <v/>
      </c>
      <c r="Q1595" s="20" t="str">
        <f t="shared" si="237"/>
        <v/>
      </c>
      <c r="R1595" s="21" t="str">
        <f t="shared" si="239"/>
        <v/>
      </c>
      <c r="S1595" s="21" t="str">
        <f t="shared" si="239"/>
        <v/>
      </c>
      <c r="T1595" s="21" t="str">
        <f t="shared" si="239"/>
        <v/>
      </c>
      <c r="U1595" s="21" t="str">
        <f t="shared" si="239"/>
        <v/>
      </c>
      <c r="V1595" s="21" t="str">
        <f t="shared" si="239"/>
        <v/>
      </c>
      <c r="W1595" s="21" t="str">
        <f t="shared" si="239"/>
        <v/>
      </c>
      <c r="X1595" s="21" t="str">
        <f t="shared" si="239"/>
        <v/>
      </c>
      <c r="Y1595" s="21" t="str">
        <f t="shared" si="239"/>
        <v/>
      </c>
      <c r="Z1595" s="21" t="str">
        <f t="shared" si="239"/>
        <v/>
      </c>
      <c r="AA1595" s="21" t="str">
        <f t="shared" si="239"/>
        <v/>
      </c>
      <c r="AB1595" s="38" t="str">
        <f t="shared" si="239"/>
        <v/>
      </c>
      <c r="AD1595" s="36" t="str">
        <f>IF($N1595="", "", IFERROR(INDEX(Campaigns!$D$11:$D$380, MATCH($N1595, Campaigns!$E$11:$E$380, 0)), ""))</f>
        <v/>
      </c>
      <c r="AE1595" s="38" t="str">
        <f>IF(COUNTIF($Q1595:$AB1595, "X")=0, "", IFERROR(INDEX('Intro &amp; Setup'!$T$17:$T$28, MATCH(INDEX($Q$10:$AB$10, $AC1595, MATCH("X", $Q1595:$AB1595, 0)), 'Intro &amp; Setup'!$AA$17:$AA$28, 0)), ""))</f>
        <v/>
      </c>
      <c r="AG1595" s="84" t="str">
        <f t="shared" si="234"/>
        <v/>
      </c>
      <c r="AI1595" s="36">
        <f t="shared" si="235"/>
        <v>0</v>
      </c>
      <c r="AK1595" s="36" t="str">
        <f t="shared" si="236"/>
        <v/>
      </c>
    </row>
    <row r="1596" spans="1:37" x14ac:dyDescent="0.25">
      <c r="A1596" s="34"/>
      <c r="B1596" s="55"/>
      <c r="C1596" s="56"/>
      <c r="D1596" s="56"/>
      <c r="E1596" s="56"/>
      <c r="F1596" s="56"/>
      <c r="G1596" s="57"/>
      <c r="H1596" s="57"/>
      <c r="I1596" s="58"/>
      <c r="J1596" s="34"/>
      <c r="L1596" s="36" t="str">
        <f>IF($B1596="", "", IFERROR(FIND(Campaigns!$Q$4, $B1596), ""))</f>
        <v/>
      </c>
      <c r="M1596" s="73" t="str">
        <f t="shared" si="231"/>
        <v/>
      </c>
      <c r="N1596" s="74" t="str">
        <f t="shared" si="232"/>
        <v/>
      </c>
      <c r="O1596" s="22" t="str">
        <f t="shared" si="233"/>
        <v/>
      </c>
      <c r="Q1596" s="20" t="str">
        <f t="shared" si="237"/>
        <v/>
      </c>
      <c r="R1596" s="21" t="str">
        <f t="shared" si="239"/>
        <v/>
      </c>
      <c r="S1596" s="21" t="str">
        <f t="shared" si="239"/>
        <v/>
      </c>
      <c r="T1596" s="21" t="str">
        <f t="shared" si="239"/>
        <v/>
      </c>
      <c r="U1596" s="21" t="str">
        <f t="shared" si="239"/>
        <v/>
      </c>
      <c r="V1596" s="21" t="str">
        <f t="shared" si="239"/>
        <v/>
      </c>
      <c r="W1596" s="21" t="str">
        <f t="shared" si="239"/>
        <v/>
      </c>
      <c r="X1596" s="21" t="str">
        <f t="shared" si="239"/>
        <v/>
      </c>
      <c r="Y1596" s="21" t="str">
        <f t="shared" si="239"/>
        <v/>
      </c>
      <c r="Z1596" s="21" t="str">
        <f t="shared" si="239"/>
        <v/>
      </c>
      <c r="AA1596" s="21" t="str">
        <f t="shared" si="239"/>
        <v/>
      </c>
      <c r="AB1596" s="38" t="str">
        <f t="shared" si="239"/>
        <v/>
      </c>
      <c r="AD1596" s="36" t="str">
        <f>IF($N1596="", "", IFERROR(INDEX(Campaigns!$D$11:$D$380, MATCH($N1596, Campaigns!$E$11:$E$380, 0)), ""))</f>
        <v/>
      </c>
      <c r="AE1596" s="38" t="str">
        <f>IF(COUNTIF($Q1596:$AB1596, "X")=0, "", IFERROR(INDEX('Intro &amp; Setup'!$T$17:$T$28, MATCH(INDEX($Q$10:$AB$10, $AC1596, MATCH("X", $Q1596:$AB1596, 0)), 'Intro &amp; Setup'!$AA$17:$AA$28, 0)), ""))</f>
        <v/>
      </c>
      <c r="AG1596" s="84" t="str">
        <f t="shared" si="234"/>
        <v/>
      </c>
      <c r="AI1596" s="36">
        <f t="shared" si="235"/>
        <v>0</v>
      </c>
      <c r="AK1596" s="36" t="str">
        <f t="shared" si="236"/>
        <v/>
      </c>
    </row>
    <row r="1597" spans="1:37" x14ac:dyDescent="0.25">
      <c r="A1597" s="34"/>
      <c r="B1597" s="55"/>
      <c r="C1597" s="56"/>
      <c r="D1597" s="56"/>
      <c r="E1597" s="56"/>
      <c r="F1597" s="56"/>
      <c r="G1597" s="57"/>
      <c r="H1597" s="57"/>
      <c r="I1597" s="58"/>
      <c r="J1597" s="34"/>
      <c r="L1597" s="36" t="str">
        <f>IF($B1597="", "", IFERROR(FIND(Campaigns!$Q$4, $B1597), ""))</f>
        <v/>
      </c>
      <c r="M1597" s="73" t="str">
        <f t="shared" si="231"/>
        <v/>
      </c>
      <c r="N1597" s="74" t="str">
        <f t="shared" si="232"/>
        <v/>
      </c>
      <c r="O1597" s="22" t="str">
        <f t="shared" si="233"/>
        <v/>
      </c>
      <c r="Q1597" s="20" t="str">
        <f t="shared" si="237"/>
        <v/>
      </c>
      <c r="R1597" s="21" t="str">
        <f t="shared" si="239"/>
        <v/>
      </c>
      <c r="S1597" s="21" t="str">
        <f t="shared" si="239"/>
        <v/>
      </c>
      <c r="T1597" s="21" t="str">
        <f t="shared" si="239"/>
        <v/>
      </c>
      <c r="U1597" s="21" t="str">
        <f t="shared" si="239"/>
        <v/>
      </c>
      <c r="V1597" s="21" t="str">
        <f t="shared" si="239"/>
        <v/>
      </c>
      <c r="W1597" s="21" t="str">
        <f t="shared" si="239"/>
        <v/>
      </c>
      <c r="X1597" s="21" t="str">
        <f t="shared" si="239"/>
        <v/>
      </c>
      <c r="Y1597" s="21" t="str">
        <f t="shared" si="239"/>
        <v/>
      </c>
      <c r="Z1597" s="21" t="str">
        <f t="shared" si="239"/>
        <v/>
      </c>
      <c r="AA1597" s="21" t="str">
        <f t="shared" si="239"/>
        <v/>
      </c>
      <c r="AB1597" s="38" t="str">
        <f t="shared" si="239"/>
        <v/>
      </c>
      <c r="AD1597" s="36" t="str">
        <f>IF($N1597="", "", IFERROR(INDEX(Campaigns!$D$11:$D$380, MATCH($N1597, Campaigns!$E$11:$E$380, 0)), ""))</f>
        <v/>
      </c>
      <c r="AE1597" s="38" t="str">
        <f>IF(COUNTIF($Q1597:$AB1597, "X")=0, "", IFERROR(INDEX('Intro &amp; Setup'!$T$17:$T$28, MATCH(INDEX($Q$10:$AB$10, $AC1597, MATCH("X", $Q1597:$AB1597, 0)), 'Intro &amp; Setup'!$AA$17:$AA$28, 0)), ""))</f>
        <v/>
      </c>
      <c r="AG1597" s="84" t="str">
        <f t="shared" si="234"/>
        <v/>
      </c>
      <c r="AI1597" s="36">
        <f t="shared" si="235"/>
        <v>0</v>
      </c>
      <c r="AK1597" s="36" t="str">
        <f t="shared" si="236"/>
        <v/>
      </c>
    </row>
    <row r="1598" spans="1:37" x14ac:dyDescent="0.25">
      <c r="A1598" s="34"/>
      <c r="B1598" s="55"/>
      <c r="C1598" s="56"/>
      <c r="D1598" s="56"/>
      <c r="E1598" s="56"/>
      <c r="F1598" s="56"/>
      <c r="G1598" s="57"/>
      <c r="H1598" s="57"/>
      <c r="I1598" s="58"/>
      <c r="J1598" s="34"/>
      <c r="L1598" s="36" t="str">
        <f>IF($B1598="", "", IFERROR(FIND(Campaigns!$Q$4, $B1598), ""))</f>
        <v/>
      </c>
      <c r="M1598" s="73" t="str">
        <f t="shared" si="231"/>
        <v/>
      </c>
      <c r="N1598" s="74" t="str">
        <f t="shared" si="232"/>
        <v/>
      </c>
      <c r="O1598" s="22" t="str">
        <f t="shared" si="233"/>
        <v/>
      </c>
      <c r="Q1598" s="20" t="str">
        <f t="shared" si="237"/>
        <v/>
      </c>
      <c r="R1598" s="21" t="str">
        <f t="shared" si="239"/>
        <v/>
      </c>
      <c r="S1598" s="21" t="str">
        <f t="shared" si="239"/>
        <v/>
      </c>
      <c r="T1598" s="21" t="str">
        <f t="shared" si="239"/>
        <v/>
      </c>
      <c r="U1598" s="21" t="str">
        <f t="shared" si="239"/>
        <v/>
      </c>
      <c r="V1598" s="21" t="str">
        <f t="shared" si="239"/>
        <v/>
      </c>
      <c r="W1598" s="21" t="str">
        <f t="shared" si="239"/>
        <v/>
      </c>
      <c r="X1598" s="21" t="str">
        <f t="shared" si="239"/>
        <v/>
      </c>
      <c r="Y1598" s="21" t="str">
        <f t="shared" si="239"/>
        <v/>
      </c>
      <c r="Z1598" s="21" t="str">
        <f t="shared" si="239"/>
        <v/>
      </c>
      <c r="AA1598" s="21" t="str">
        <f t="shared" si="239"/>
        <v/>
      </c>
      <c r="AB1598" s="38" t="str">
        <f t="shared" si="239"/>
        <v/>
      </c>
      <c r="AD1598" s="36" t="str">
        <f>IF($N1598="", "", IFERROR(INDEX(Campaigns!$D$11:$D$380, MATCH($N1598, Campaigns!$E$11:$E$380, 0)), ""))</f>
        <v/>
      </c>
      <c r="AE1598" s="38" t="str">
        <f>IF(COUNTIF($Q1598:$AB1598, "X")=0, "", IFERROR(INDEX('Intro &amp; Setup'!$T$17:$T$28, MATCH(INDEX($Q$10:$AB$10, $AC1598, MATCH("X", $Q1598:$AB1598, 0)), 'Intro &amp; Setup'!$AA$17:$AA$28, 0)), ""))</f>
        <v/>
      </c>
      <c r="AG1598" s="84" t="str">
        <f t="shared" si="234"/>
        <v/>
      </c>
      <c r="AI1598" s="36">
        <f t="shared" si="235"/>
        <v>0</v>
      </c>
      <c r="AK1598" s="36" t="str">
        <f t="shared" si="236"/>
        <v/>
      </c>
    </row>
    <row r="1599" spans="1:37" x14ac:dyDescent="0.25">
      <c r="A1599" s="34"/>
      <c r="B1599" s="55"/>
      <c r="C1599" s="56"/>
      <c r="D1599" s="56"/>
      <c r="E1599" s="56"/>
      <c r="F1599" s="56"/>
      <c r="G1599" s="57"/>
      <c r="H1599" s="57"/>
      <c r="I1599" s="58"/>
      <c r="J1599" s="34"/>
      <c r="L1599" s="36" t="str">
        <f>IF($B1599="", "", IFERROR(FIND(Campaigns!$Q$4, $B1599), ""))</f>
        <v/>
      </c>
      <c r="M1599" s="73" t="str">
        <f t="shared" si="231"/>
        <v/>
      </c>
      <c r="N1599" s="74" t="str">
        <f t="shared" si="232"/>
        <v/>
      </c>
      <c r="O1599" s="22" t="str">
        <f t="shared" si="233"/>
        <v/>
      </c>
      <c r="Q1599" s="20" t="str">
        <f t="shared" si="237"/>
        <v/>
      </c>
      <c r="R1599" s="21" t="str">
        <f t="shared" si="239"/>
        <v/>
      </c>
      <c r="S1599" s="21" t="str">
        <f t="shared" si="239"/>
        <v/>
      </c>
      <c r="T1599" s="21" t="str">
        <f t="shared" si="239"/>
        <v/>
      </c>
      <c r="U1599" s="21" t="str">
        <f t="shared" si="239"/>
        <v/>
      </c>
      <c r="V1599" s="21" t="str">
        <f t="shared" si="239"/>
        <v/>
      </c>
      <c r="W1599" s="21" t="str">
        <f t="shared" si="239"/>
        <v/>
      </c>
      <c r="X1599" s="21" t="str">
        <f t="shared" si="239"/>
        <v/>
      </c>
      <c r="Y1599" s="21" t="str">
        <f t="shared" si="239"/>
        <v/>
      </c>
      <c r="Z1599" s="21" t="str">
        <f t="shared" si="239"/>
        <v/>
      </c>
      <c r="AA1599" s="21" t="str">
        <f t="shared" si="239"/>
        <v/>
      </c>
      <c r="AB1599" s="38" t="str">
        <f t="shared" si="239"/>
        <v/>
      </c>
      <c r="AD1599" s="36" t="str">
        <f>IF($N1599="", "", IFERROR(INDEX(Campaigns!$D$11:$D$380, MATCH($N1599, Campaigns!$E$11:$E$380, 0)), ""))</f>
        <v/>
      </c>
      <c r="AE1599" s="38" t="str">
        <f>IF(COUNTIF($Q1599:$AB1599, "X")=0, "", IFERROR(INDEX('Intro &amp; Setup'!$T$17:$T$28, MATCH(INDEX($Q$10:$AB$10, $AC1599, MATCH("X", $Q1599:$AB1599, 0)), 'Intro &amp; Setup'!$AA$17:$AA$28, 0)), ""))</f>
        <v/>
      </c>
      <c r="AG1599" s="84" t="str">
        <f t="shared" si="234"/>
        <v/>
      </c>
      <c r="AI1599" s="36">
        <f t="shared" si="235"/>
        <v>0</v>
      </c>
      <c r="AK1599" s="36" t="str">
        <f t="shared" si="236"/>
        <v/>
      </c>
    </row>
    <row r="1600" spans="1:37" x14ac:dyDescent="0.25">
      <c r="A1600" s="34"/>
      <c r="B1600" s="55"/>
      <c r="C1600" s="56"/>
      <c r="D1600" s="56"/>
      <c r="E1600" s="56"/>
      <c r="F1600" s="56"/>
      <c r="G1600" s="57"/>
      <c r="H1600" s="57"/>
      <c r="I1600" s="58"/>
      <c r="J1600" s="34"/>
      <c r="L1600" s="36" t="str">
        <f>IF($B1600="", "", IFERROR(FIND(Campaigns!$Q$4, $B1600), ""))</f>
        <v/>
      </c>
      <c r="M1600" s="73" t="str">
        <f t="shared" si="231"/>
        <v/>
      </c>
      <c r="N1600" s="74" t="str">
        <f t="shared" si="232"/>
        <v/>
      </c>
      <c r="O1600" s="22" t="str">
        <f t="shared" si="233"/>
        <v/>
      </c>
      <c r="Q1600" s="20" t="str">
        <f t="shared" si="237"/>
        <v/>
      </c>
      <c r="R1600" s="21" t="str">
        <f t="shared" si="239"/>
        <v/>
      </c>
      <c r="S1600" s="21" t="str">
        <f t="shared" si="239"/>
        <v/>
      </c>
      <c r="T1600" s="21" t="str">
        <f t="shared" si="239"/>
        <v/>
      </c>
      <c r="U1600" s="21" t="str">
        <f t="shared" si="239"/>
        <v/>
      </c>
      <c r="V1600" s="21" t="str">
        <f t="shared" si="239"/>
        <v/>
      </c>
      <c r="W1600" s="21" t="str">
        <f t="shared" si="239"/>
        <v/>
      </c>
      <c r="X1600" s="21" t="str">
        <f t="shared" si="239"/>
        <v/>
      </c>
      <c r="Y1600" s="21" t="str">
        <f t="shared" si="239"/>
        <v/>
      </c>
      <c r="Z1600" s="21" t="str">
        <f t="shared" si="239"/>
        <v/>
      </c>
      <c r="AA1600" s="21" t="str">
        <f t="shared" si="239"/>
        <v/>
      </c>
      <c r="AB1600" s="38" t="str">
        <f t="shared" si="239"/>
        <v/>
      </c>
      <c r="AD1600" s="36" t="str">
        <f>IF($N1600="", "", IFERROR(INDEX(Campaigns!$D$11:$D$380, MATCH($N1600, Campaigns!$E$11:$E$380, 0)), ""))</f>
        <v/>
      </c>
      <c r="AE1600" s="38" t="str">
        <f>IF(COUNTIF($Q1600:$AB1600, "X")=0, "", IFERROR(INDEX('Intro &amp; Setup'!$T$17:$T$28, MATCH(INDEX($Q$10:$AB$10, $AC1600, MATCH("X", $Q1600:$AB1600, 0)), 'Intro &amp; Setup'!$AA$17:$AA$28, 0)), ""))</f>
        <v/>
      </c>
      <c r="AG1600" s="84" t="str">
        <f t="shared" si="234"/>
        <v/>
      </c>
      <c r="AI1600" s="36">
        <f t="shared" si="235"/>
        <v>0</v>
      </c>
      <c r="AK1600" s="36" t="str">
        <f t="shared" si="236"/>
        <v/>
      </c>
    </row>
    <row r="1601" spans="1:37" x14ac:dyDescent="0.25">
      <c r="A1601" s="34"/>
      <c r="B1601" s="55"/>
      <c r="C1601" s="56"/>
      <c r="D1601" s="56"/>
      <c r="E1601" s="56"/>
      <c r="F1601" s="56"/>
      <c r="G1601" s="57"/>
      <c r="H1601" s="57"/>
      <c r="I1601" s="58"/>
      <c r="J1601" s="34"/>
      <c r="L1601" s="36" t="str">
        <f>IF($B1601="", "", IFERROR(FIND(Campaigns!$Q$4, $B1601), ""))</f>
        <v/>
      </c>
      <c r="M1601" s="73" t="str">
        <f t="shared" si="231"/>
        <v/>
      </c>
      <c r="N1601" s="74" t="str">
        <f t="shared" si="232"/>
        <v/>
      </c>
      <c r="O1601" s="22" t="str">
        <f t="shared" si="233"/>
        <v/>
      </c>
      <c r="Q1601" s="20" t="str">
        <f t="shared" si="237"/>
        <v/>
      </c>
      <c r="R1601" s="21" t="str">
        <f t="shared" si="239"/>
        <v/>
      </c>
      <c r="S1601" s="21" t="str">
        <f t="shared" si="239"/>
        <v/>
      </c>
      <c r="T1601" s="21" t="str">
        <f t="shared" si="239"/>
        <v/>
      </c>
      <c r="U1601" s="21" t="str">
        <f t="shared" si="239"/>
        <v/>
      </c>
      <c r="V1601" s="21" t="str">
        <f t="shared" si="239"/>
        <v/>
      </c>
      <c r="W1601" s="21" t="str">
        <f t="shared" si="239"/>
        <v/>
      </c>
      <c r="X1601" s="21" t="str">
        <f t="shared" si="239"/>
        <v/>
      </c>
      <c r="Y1601" s="21" t="str">
        <f t="shared" si="239"/>
        <v/>
      </c>
      <c r="Z1601" s="21" t="str">
        <f t="shared" si="239"/>
        <v/>
      </c>
      <c r="AA1601" s="21" t="str">
        <f t="shared" si="239"/>
        <v/>
      </c>
      <c r="AB1601" s="38" t="str">
        <f t="shared" si="239"/>
        <v/>
      </c>
      <c r="AD1601" s="36" t="str">
        <f>IF($N1601="", "", IFERROR(INDEX(Campaigns!$D$11:$D$380, MATCH($N1601, Campaigns!$E$11:$E$380, 0)), ""))</f>
        <v/>
      </c>
      <c r="AE1601" s="38" t="str">
        <f>IF(COUNTIF($Q1601:$AB1601, "X")=0, "", IFERROR(INDEX('Intro &amp; Setup'!$T$17:$T$28, MATCH(INDEX($Q$10:$AB$10, $AC1601, MATCH("X", $Q1601:$AB1601, 0)), 'Intro &amp; Setup'!$AA$17:$AA$28, 0)), ""))</f>
        <v/>
      </c>
      <c r="AG1601" s="84" t="str">
        <f t="shared" si="234"/>
        <v/>
      </c>
      <c r="AI1601" s="36">
        <f t="shared" si="235"/>
        <v>0</v>
      </c>
      <c r="AK1601" s="36" t="str">
        <f t="shared" si="236"/>
        <v/>
      </c>
    </row>
    <row r="1602" spans="1:37" x14ac:dyDescent="0.25">
      <c r="A1602" s="34"/>
      <c r="B1602" s="55"/>
      <c r="C1602" s="56"/>
      <c r="D1602" s="56"/>
      <c r="E1602" s="56"/>
      <c r="F1602" s="56"/>
      <c r="G1602" s="57"/>
      <c r="H1602" s="57"/>
      <c r="I1602" s="58"/>
      <c r="J1602" s="34"/>
      <c r="L1602" s="36" t="str">
        <f>IF($B1602="", "", IFERROR(FIND(Campaigns!$Q$4, $B1602), ""))</f>
        <v/>
      </c>
      <c r="M1602" s="73" t="str">
        <f t="shared" si="231"/>
        <v/>
      </c>
      <c r="N1602" s="74" t="str">
        <f t="shared" si="232"/>
        <v/>
      </c>
      <c r="O1602" s="22" t="str">
        <f t="shared" si="233"/>
        <v/>
      </c>
      <c r="Q1602" s="20" t="str">
        <f t="shared" si="237"/>
        <v/>
      </c>
      <c r="R1602" s="21" t="str">
        <f t="shared" si="239"/>
        <v/>
      </c>
      <c r="S1602" s="21" t="str">
        <f t="shared" si="239"/>
        <v/>
      </c>
      <c r="T1602" s="21" t="str">
        <f t="shared" si="239"/>
        <v/>
      </c>
      <c r="U1602" s="21" t="str">
        <f t="shared" si="239"/>
        <v/>
      </c>
      <c r="V1602" s="21" t="str">
        <f t="shared" si="239"/>
        <v/>
      </c>
      <c r="W1602" s="21" t="str">
        <f t="shared" si="239"/>
        <v/>
      </c>
      <c r="X1602" s="21" t="str">
        <f t="shared" si="239"/>
        <v/>
      </c>
      <c r="Y1602" s="21" t="str">
        <f t="shared" si="239"/>
        <v/>
      </c>
      <c r="Z1602" s="21" t="str">
        <f t="shared" si="239"/>
        <v/>
      </c>
      <c r="AA1602" s="21" t="str">
        <f t="shared" si="239"/>
        <v/>
      </c>
      <c r="AB1602" s="38" t="str">
        <f t="shared" si="239"/>
        <v/>
      </c>
      <c r="AD1602" s="36" t="str">
        <f>IF($N1602="", "", IFERROR(INDEX(Campaigns!$D$11:$D$380, MATCH($N1602, Campaigns!$E$11:$E$380, 0)), ""))</f>
        <v/>
      </c>
      <c r="AE1602" s="38" t="str">
        <f>IF(COUNTIF($Q1602:$AB1602, "X")=0, "", IFERROR(INDEX('Intro &amp; Setup'!$T$17:$T$28, MATCH(INDEX($Q$10:$AB$10, $AC1602, MATCH("X", $Q1602:$AB1602, 0)), 'Intro &amp; Setup'!$AA$17:$AA$28, 0)), ""))</f>
        <v/>
      </c>
      <c r="AG1602" s="84" t="str">
        <f t="shared" si="234"/>
        <v/>
      </c>
      <c r="AI1602" s="36">
        <f t="shared" si="235"/>
        <v>0</v>
      </c>
      <c r="AK1602" s="36" t="str">
        <f t="shared" si="236"/>
        <v/>
      </c>
    </row>
    <row r="1603" spans="1:37" x14ac:dyDescent="0.25">
      <c r="A1603" s="34"/>
      <c r="B1603" s="55"/>
      <c r="C1603" s="56"/>
      <c r="D1603" s="56"/>
      <c r="E1603" s="56"/>
      <c r="F1603" s="56"/>
      <c r="G1603" s="57"/>
      <c r="H1603" s="57"/>
      <c r="I1603" s="58"/>
      <c r="J1603" s="34"/>
      <c r="L1603" s="36" t="str">
        <f>IF($B1603="", "", IFERROR(FIND(Campaigns!$Q$4, $B1603), ""))</f>
        <v/>
      </c>
      <c r="M1603" s="73" t="str">
        <f t="shared" si="231"/>
        <v/>
      </c>
      <c r="N1603" s="74" t="str">
        <f t="shared" si="232"/>
        <v/>
      </c>
      <c r="O1603" s="22" t="str">
        <f t="shared" si="233"/>
        <v/>
      </c>
      <c r="Q1603" s="20" t="str">
        <f t="shared" si="237"/>
        <v/>
      </c>
      <c r="R1603" s="21" t="str">
        <f t="shared" si="239"/>
        <v/>
      </c>
      <c r="S1603" s="21" t="str">
        <f t="shared" si="239"/>
        <v/>
      </c>
      <c r="T1603" s="21" t="str">
        <f t="shared" si="239"/>
        <v/>
      </c>
      <c r="U1603" s="21" t="str">
        <f t="shared" si="239"/>
        <v/>
      </c>
      <c r="V1603" s="21" t="str">
        <f t="shared" si="239"/>
        <v/>
      </c>
      <c r="W1603" s="21" t="str">
        <f t="shared" si="239"/>
        <v/>
      </c>
      <c r="X1603" s="21" t="str">
        <f t="shared" si="239"/>
        <v/>
      </c>
      <c r="Y1603" s="21" t="str">
        <f t="shared" si="239"/>
        <v/>
      </c>
      <c r="Z1603" s="21" t="str">
        <f t="shared" si="239"/>
        <v/>
      </c>
      <c r="AA1603" s="21" t="str">
        <f t="shared" si="239"/>
        <v/>
      </c>
      <c r="AB1603" s="38" t="str">
        <f t="shared" si="239"/>
        <v/>
      </c>
      <c r="AD1603" s="36" t="str">
        <f>IF($N1603="", "", IFERROR(INDEX(Campaigns!$D$11:$D$380, MATCH($N1603, Campaigns!$E$11:$E$380, 0)), ""))</f>
        <v/>
      </c>
      <c r="AE1603" s="38" t="str">
        <f>IF(COUNTIF($Q1603:$AB1603, "X")=0, "", IFERROR(INDEX('Intro &amp; Setup'!$T$17:$T$28, MATCH(INDEX($Q$10:$AB$10, $AC1603, MATCH("X", $Q1603:$AB1603, 0)), 'Intro &amp; Setup'!$AA$17:$AA$28, 0)), ""))</f>
        <v/>
      </c>
      <c r="AG1603" s="84" t="str">
        <f t="shared" si="234"/>
        <v/>
      </c>
      <c r="AI1603" s="36">
        <f t="shared" si="235"/>
        <v>0</v>
      </c>
      <c r="AK1603" s="36" t="str">
        <f t="shared" si="236"/>
        <v/>
      </c>
    </row>
    <row r="1604" spans="1:37" x14ac:dyDescent="0.25">
      <c r="A1604" s="34"/>
      <c r="B1604" s="55"/>
      <c r="C1604" s="56"/>
      <c r="D1604" s="56"/>
      <c r="E1604" s="56"/>
      <c r="F1604" s="56"/>
      <c r="G1604" s="57"/>
      <c r="H1604" s="57"/>
      <c r="I1604" s="58"/>
      <c r="J1604" s="34"/>
      <c r="L1604" s="36" t="str">
        <f>IF($B1604="", "", IFERROR(FIND(Campaigns!$Q$4, $B1604), ""))</f>
        <v/>
      </c>
      <c r="M1604" s="73" t="str">
        <f t="shared" si="231"/>
        <v/>
      </c>
      <c r="N1604" s="74" t="str">
        <f t="shared" si="232"/>
        <v/>
      </c>
      <c r="O1604" s="22" t="str">
        <f t="shared" si="233"/>
        <v/>
      </c>
      <c r="Q1604" s="20" t="str">
        <f t="shared" si="237"/>
        <v/>
      </c>
      <c r="R1604" s="21" t="str">
        <f t="shared" si="239"/>
        <v/>
      </c>
      <c r="S1604" s="21" t="str">
        <f t="shared" si="239"/>
        <v/>
      </c>
      <c r="T1604" s="21" t="str">
        <f t="shared" si="239"/>
        <v/>
      </c>
      <c r="U1604" s="21" t="str">
        <f t="shared" si="239"/>
        <v/>
      </c>
      <c r="V1604" s="21" t="str">
        <f t="shared" si="239"/>
        <v/>
      </c>
      <c r="W1604" s="21" t="str">
        <f t="shared" si="239"/>
        <v/>
      </c>
      <c r="X1604" s="21" t="str">
        <f t="shared" si="239"/>
        <v/>
      </c>
      <c r="Y1604" s="21" t="str">
        <f t="shared" si="239"/>
        <v/>
      </c>
      <c r="Z1604" s="21" t="str">
        <f t="shared" si="239"/>
        <v/>
      </c>
      <c r="AA1604" s="21" t="str">
        <f t="shared" si="239"/>
        <v/>
      </c>
      <c r="AB1604" s="38" t="str">
        <f t="shared" si="239"/>
        <v/>
      </c>
      <c r="AD1604" s="36" t="str">
        <f>IF($N1604="", "", IFERROR(INDEX(Campaigns!$D$11:$D$380, MATCH($N1604, Campaigns!$E$11:$E$380, 0)), ""))</f>
        <v/>
      </c>
      <c r="AE1604" s="38" t="str">
        <f>IF(COUNTIF($Q1604:$AB1604, "X")=0, "", IFERROR(INDEX('Intro &amp; Setup'!$T$17:$T$28, MATCH(INDEX($Q$10:$AB$10, $AC1604, MATCH("X", $Q1604:$AB1604, 0)), 'Intro &amp; Setup'!$AA$17:$AA$28, 0)), ""))</f>
        <v/>
      </c>
      <c r="AG1604" s="84" t="str">
        <f t="shared" si="234"/>
        <v/>
      </c>
      <c r="AI1604" s="36">
        <f t="shared" si="235"/>
        <v>0</v>
      </c>
      <c r="AK1604" s="36" t="str">
        <f t="shared" si="236"/>
        <v/>
      </c>
    </row>
    <row r="1605" spans="1:37" x14ac:dyDescent="0.25">
      <c r="A1605" s="34"/>
      <c r="B1605" s="55"/>
      <c r="C1605" s="56"/>
      <c r="D1605" s="56"/>
      <c r="E1605" s="56"/>
      <c r="F1605" s="56"/>
      <c r="G1605" s="57"/>
      <c r="H1605" s="57"/>
      <c r="I1605" s="58"/>
      <c r="J1605" s="34"/>
      <c r="L1605" s="36" t="str">
        <f>IF($B1605="", "", IFERROR(FIND(Campaigns!$Q$4, $B1605), ""))</f>
        <v/>
      </c>
      <c r="M1605" s="73" t="str">
        <f t="shared" si="231"/>
        <v/>
      </c>
      <c r="N1605" s="74" t="str">
        <f t="shared" si="232"/>
        <v/>
      </c>
      <c r="O1605" s="22" t="str">
        <f t="shared" si="233"/>
        <v/>
      </c>
      <c r="Q1605" s="20" t="str">
        <f t="shared" si="237"/>
        <v/>
      </c>
      <c r="R1605" s="21" t="str">
        <f t="shared" si="239"/>
        <v/>
      </c>
      <c r="S1605" s="21" t="str">
        <f t="shared" si="239"/>
        <v/>
      </c>
      <c r="T1605" s="21" t="str">
        <f t="shared" si="239"/>
        <v/>
      </c>
      <c r="U1605" s="21" t="str">
        <f t="shared" si="239"/>
        <v/>
      </c>
      <c r="V1605" s="21" t="str">
        <f t="shared" si="239"/>
        <v/>
      </c>
      <c r="W1605" s="21" t="str">
        <f t="shared" si="239"/>
        <v/>
      </c>
      <c r="X1605" s="21" t="str">
        <f t="shared" si="239"/>
        <v/>
      </c>
      <c r="Y1605" s="21" t="str">
        <f t="shared" si="239"/>
        <v/>
      </c>
      <c r="Z1605" s="21" t="str">
        <f t="shared" si="239"/>
        <v/>
      </c>
      <c r="AA1605" s="21" t="str">
        <f t="shared" si="239"/>
        <v/>
      </c>
      <c r="AB1605" s="38" t="str">
        <f t="shared" si="239"/>
        <v/>
      </c>
      <c r="AD1605" s="36" t="str">
        <f>IF($N1605="", "", IFERROR(INDEX(Campaigns!$D$11:$D$380, MATCH($N1605, Campaigns!$E$11:$E$380, 0)), ""))</f>
        <v/>
      </c>
      <c r="AE1605" s="38" t="str">
        <f>IF(COUNTIF($Q1605:$AB1605, "X")=0, "", IFERROR(INDEX('Intro &amp; Setup'!$T$17:$T$28, MATCH(INDEX($Q$10:$AB$10, $AC1605, MATCH("X", $Q1605:$AB1605, 0)), 'Intro &amp; Setup'!$AA$17:$AA$28, 0)), ""))</f>
        <v/>
      </c>
      <c r="AG1605" s="84" t="str">
        <f t="shared" si="234"/>
        <v/>
      </c>
      <c r="AI1605" s="36">
        <f t="shared" si="235"/>
        <v>0</v>
      </c>
      <c r="AK1605" s="36" t="str">
        <f t="shared" si="236"/>
        <v/>
      </c>
    </row>
    <row r="1606" spans="1:37" x14ac:dyDescent="0.25">
      <c r="A1606" s="34"/>
      <c r="B1606" s="55"/>
      <c r="C1606" s="56"/>
      <c r="D1606" s="56"/>
      <c r="E1606" s="56"/>
      <c r="F1606" s="56"/>
      <c r="G1606" s="57"/>
      <c r="H1606" s="57"/>
      <c r="I1606" s="58"/>
      <c r="J1606" s="34"/>
      <c r="L1606" s="36" t="str">
        <f>IF($B1606="", "", IFERROR(FIND(Campaigns!$Q$4, $B1606), ""))</f>
        <v/>
      </c>
      <c r="M1606" s="73" t="str">
        <f t="shared" si="231"/>
        <v/>
      </c>
      <c r="N1606" s="74" t="str">
        <f t="shared" si="232"/>
        <v/>
      </c>
      <c r="O1606" s="22" t="str">
        <f t="shared" si="233"/>
        <v/>
      </c>
      <c r="Q1606" s="20" t="str">
        <f t="shared" si="237"/>
        <v/>
      </c>
      <c r="R1606" s="21" t="str">
        <f t="shared" si="239"/>
        <v/>
      </c>
      <c r="S1606" s="21" t="str">
        <f t="shared" si="239"/>
        <v/>
      </c>
      <c r="T1606" s="21" t="str">
        <f t="shared" si="239"/>
        <v/>
      </c>
      <c r="U1606" s="21" t="str">
        <f t="shared" si="239"/>
        <v/>
      </c>
      <c r="V1606" s="21" t="str">
        <f t="shared" si="239"/>
        <v/>
      </c>
      <c r="W1606" s="21" t="str">
        <f t="shared" si="239"/>
        <v/>
      </c>
      <c r="X1606" s="21" t="str">
        <f t="shared" si="239"/>
        <v/>
      </c>
      <c r="Y1606" s="21" t="str">
        <f t="shared" si="239"/>
        <v/>
      </c>
      <c r="Z1606" s="21" t="str">
        <f t="shared" si="239"/>
        <v/>
      </c>
      <c r="AA1606" s="21" t="str">
        <f t="shared" si="239"/>
        <v/>
      </c>
      <c r="AB1606" s="38" t="str">
        <f t="shared" si="239"/>
        <v/>
      </c>
      <c r="AD1606" s="36" t="str">
        <f>IF($N1606="", "", IFERROR(INDEX(Campaigns!$D$11:$D$380, MATCH($N1606, Campaigns!$E$11:$E$380, 0)), ""))</f>
        <v/>
      </c>
      <c r="AE1606" s="38" t="str">
        <f>IF(COUNTIF($Q1606:$AB1606, "X")=0, "", IFERROR(INDEX('Intro &amp; Setup'!$T$17:$T$28, MATCH(INDEX($Q$10:$AB$10, $AC1606, MATCH("X", $Q1606:$AB1606, 0)), 'Intro &amp; Setup'!$AA$17:$AA$28, 0)), ""))</f>
        <v/>
      </c>
      <c r="AG1606" s="84" t="str">
        <f t="shared" si="234"/>
        <v/>
      </c>
      <c r="AI1606" s="36">
        <f t="shared" si="235"/>
        <v>0</v>
      </c>
      <c r="AK1606" s="36" t="str">
        <f t="shared" si="236"/>
        <v/>
      </c>
    </row>
    <row r="1607" spans="1:37" x14ac:dyDescent="0.25">
      <c r="A1607" s="34"/>
      <c r="B1607" s="55"/>
      <c r="C1607" s="56"/>
      <c r="D1607" s="56"/>
      <c r="E1607" s="56"/>
      <c r="F1607" s="56"/>
      <c r="G1607" s="57"/>
      <c r="H1607" s="57"/>
      <c r="I1607" s="58"/>
      <c r="J1607" s="34"/>
      <c r="L1607" s="36" t="str">
        <f>IF($B1607="", "", IFERROR(FIND(Campaigns!$Q$4, $B1607), ""))</f>
        <v/>
      </c>
      <c r="M1607" s="73" t="str">
        <f t="shared" si="231"/>
        <v/>
      </c>
      <c r="N1607" s="74" t="str">
        <f t="shared" si="232"/>
        <v/>
      </c>
      <c r="O1607" s="22" t="str">
        <f t="shared" si="233"/>
        <v/>
      </c>
      <c r="Q1607" s="20" t="str">
        <f t="shared" si="237"/>
        <v/>
      </c>
      <c r="R1607" s="21" t="str">
        <f t="shared" si="239"/>
        <v/>
      </c>
      <c r="S1607" s="21" t="str">
        <f t="shared" si="239"/>
        <v/>
      </c>
      <c r="T1607" s="21" t="str">
        <f t="shared" si="239"/>
        <v/>
      </c>
      <c r="U1607" s="21" t="str">
        <f t="shared" si="239"/>
        <v/>
      </c>
      <c r="V1607" s="21" t="str">
        <f t="shared" si="239"/>
        <v/>
      </c>
      <c r="W1607" s="21" t="str">
        <f t="shared" si="239"/>
        <v/>
      </c>
      <c r="X1607" s="21" t="str">
        <f t="shared" si="239"/>
        <v/>
      </c>
      <c r="Y1607" s="21" t="str">
        <f t="shared" si="239"/>
        <v/>
      </c>
      <c r="Z1607" s="21" t="str">
        <f t="shared" si="239"/>
        <v/>
      </c>
      <c r="AA1607" s="21" t="str">
        <f t="shared" si="239"/>
        <v/>
      </c>
      <c r="AB1607" s="38" t="str">
        <f t="shared" si="239"/>
        <v/>
      </c>
      <c r="AD1607" s="36" t="str">
        <f>IF($N1607="", "", IFERROR(INDEX(Campaigns!$D$11:$D$380, MATCH($N1607, Campaigns!$E$11:$E$380, 0)), ""))</f>
        <v/>
      </c>
      <c r="AE1607" s="38" t="str">
        <f>IF(COUNTIF($Q1607:$AB1607, "X")=0, "", IFERROR(INDEX('Intro &amp; Setup'!$T$17:$T$28, MATCH(INDEX($Q$10:$AB$10, $AC1607, MATCH("X", $Q1607:$AB1607, 0)), 'Intro &amp; Setup'!$AA$17:$AA$28, 0)), ""))</f>
        <v/>
      </c>
      <c r="AG1607" s="84" t="str">
        <f t="shared" si="234"/>
        <v/>
      </c>
      <c r="AI1607" s="36">
        <f t="shared" si="235"/>
        <v>0</v>
      </c>
      <c r="AK1607" s="36" t="str">
        <f t="shared" si="236"/>
        <v/>
      </c>
    </row>
    <row r="1608" spans="1:37" x14ac:dyDescent="0.25">
      <c r="A1608" s="34"/>
      <c r="B1608" s="55"/>
      <c r="C1608" s="56"/>
      <c r="D1608" s="56"/>
      <c r="E1608" s="56"/>
      <c r="F1608" s="56"/>
      <c r="G1608" s="57"/>
      <c r="H1608" s="57"/>
      <c r="I1608" s="58"/>
      <c r="J1608" s="34"/>
      <c r="L1608" s="36" t="str">
        <f>IF($B1608="", "", IFERROR(FIND(Campaigns!$Q$4, $B1608), ""))</f>
        <v/>
      </c>
      <c r="M1608" s="73" t="str">
        <f t="shared" si="231"/>
        <v/>
      </c>
      <c r="N1608" s="74" t="str">
        <f t="shared" si="232"/>
        <v/>
      </c>
      <c r="O1608" s="22" t="str">
        <f t="shared" si="233"/>
        <v/>
      </c>
      <c r="Q1608" s="20" t="str">
        <f t="shared" si="237"/>
        <v/>
      </c>
      <c r="R1608" s="21" t="str">
        <f t="shared" si="239"/>
        <v/>
      </c>
      <c r="S1608" s="21" t="str">
        <f t="shared" si="239"/>
        <v/>
      </c>
      <c r="T1608" s="21" t="str">
        <f t="shared" si="239"/>
        <v/>
      </c>
      <c r="U1608" s="21" t="str">
        <f t="shared" si="239"/>
        <v/>
      </c>
      <c r="V1608" s="21" t="str">
        <f t="shared" si="239"/>
        <v/>
      </c>
      <c r="W1608" s="21" t="str">
        <f t="shared" si="239"/>
        <v/>
      </c>
      <c r="X1608" s="21" t="str">
        <f t="shared" si="239"/>
        <v/>
      </c>
      <c r="Y1608" s="21" t="str">
        <f t="shared" ref="R1608:AB1631" si="240">IFERROR(IF(Y$10="", "", IF(LEFT($O1608, Y$8)=Y$10, "X", "")), "")</f>
        <v/>
      </c>
      <c r="Z1608" s="21" t="str">
        <f t="shared" si="240"/>
        <v/>
      </c>
      <c r="AA1608" s="21" t="str">
        <f t="shared" si="240"/>
        <v/>
      </c>
      <c r="AB1608" s="38" t="str">
        <f t="shared" si="240"/>
        <v/>
      </c>
      <c r="AD1608" s="36" t="str">
        <f>IF($N1608="", "", IFERROR(INDEX(Campaigns!$D$11:$D$380, MATCH($N1608, Campaigns!$E$11:$E$380, 0)), ""))</f>
        <v/>
      </c>
      <c r="AE1608" s="38" t="str">
        <f>IF(COUNTIF($Q1608:$AB1608, "X")=0, "", IFERROR(INDEX('Intro &amp; Setup'!$T$17:$T$28, MATCH(INDEX($Q$10:$AB$10, $AC1608, MATCH("X", $Q1608:$AB1608, 0)), 'Intro &amp; Setup'!$AA$17:$AA$28, 0)), ""))</f>
        <v/>
      </c>
      <c r="AG1608" s="84" t="str">
        <f t="shared" si="234"/>
        <v/>
      </c>
      <c r="AI1608" s="36">
        <f t="shared" si="235"/>
        <v>0</v>
      </c>
      <c r="AK1608" s="36" t="str">
        <f t="shared" si="236"/>
        <v/>
      </c>
    </row>
    <row r="1609" spans="1:37" x14ac:dyDescent="0.25">
      <c r="A1609" s="34"/>
      <c r="B1609" s="55"/>
      <c r="C1609" s="56"/>
      <c r="D1609" s="56"/>
      <c r="E1609" s="56"/>
      <c r="F1609" s="56"/>
      <c r="G1609" s="57"/>
      <c r="H1609" s="57"/>
      <c r="I1609" s="58"/>
      <c r="J1609" s="34"/>
      <c r="L1609" s="36" t="str">
        <f>IF($B1609="", "", IFERROR(FIND(Campaigns!$Q$4, $B1609), ""))</f>
        <v/>
      </c>
      <c r="M1609" s="73" t="str">
        <f t="shared" si="231"/>
        <v/>
      </c>
      <c r="N1609" s="74" t="str">
        <f t="shared" si="232"/>
        <v/>
      </c>
      <c r="O1609" s="22" t="str">
        <f t="shared" si="233"/>
        <v/>
      </c>
      <c r="Q1609" s="20" t="str">
        <f t="shared" si="237"/>
        <v/>
      </c>
      <c r="R1609" s="21" t="str">
        <f t="shared" si="240"/>
        <v/>
      </c>
      <c r="S1609" s="21" t="str">
        <f t="shared" si="240"/>
        <v/>
      </c>
      <c r="T1609" s="21" t="str">
        <f t="shared" si="240"/>
        <v/>
      </c>
      <c r="U1609" s="21" t="str">
        <f t="shared" si="240"/>
        <v/>
      </c>
      <c r="V1609" s="21" t="str">
        <f t="shared" si="240"/>
        <v/>
      </c>
      <c r="W1609" s="21" t="str">
        <f t="shared" si="240"/>
        <v/>
      </c>
      <c r="X1609" s="21" t="str">
        <f t="shared" si="240"/>
        <v/>
      </c>
      <c r="Y1609" s="21" t="str">
        <f t="shared" si="240"/>
        <v/>
      </c>
      <c r="Z1609" s="21" t="str">
        <f t="shared" si="240"/>
        <v/>
      </c>
      <c r="AA1609" s="21" t="str">
        <f t="shared" si="240"/>
        <v/>
      </c>
      <c r="AB1609" s="38" t="str">
        <f t="shared" si="240"/>
        <v/>
      </c>
      <c r="AD1609" s="36" t="str">
        <f>IF($N1609="", "", IFERROR(INDEX(Campaigns!$D$11:$D$380, MATCH($N1609, Campaigns!$E$11:$E$380, 0)), ""))</f>
        <v/>
      </c>
      <c r="AE1609" s="38" t="str">
        <f>IF(COUNTIF($Q1609:$AB1609, "X")=0, "", IFERROR(INDEX('Intro &amp; Setup'!$T$17:$T$28, MATCH(INDEX($Q$10:$AB$10, $AC1609, MATCH("X", $Q1609:$AB1609, 0)), 'Intro &amp; Setup'!$AA$17:$AA$28, 0)), ""))</f>
        <v/>
      </c>
      <c r="AG1609" s="84" t="str">
        <f t="shared" si="234"/>
        <v/>
      </c>
      <c r="AI1609" s="36">
        <f t="shared" si="235"/>
        <v>0</v>
      </c>
      <c r="AK1609" s="36" t="str">
        <f t="shared" si="236"/>
        <v/>
      </c>
    </row>
    <row r="1610" spans="1:37" x14ac:dyDescent="0.25">
      <c r="A1610" s="34"/>
      <c r="B1610" s="55"/>
      <c r="C1610" s="56"/>
      <c r="D1610" s="56"/>
      <c r="E1610" s="56"/>
      <c r="F1610" s="56"/>
      <c r="G1610" s="57"/>
      <c r="H1610" s="57"/>
      <c r="I1610" s="58"/>
      <c r="J1610" s="34"/>
      <c r="L1610" s="36" t="str">
        <f>IF($B1610="", "", IFERROR(FIND(Campaigns!$Q$4, $B1610), ""))</f>
        <v/>
      </c>
      <c r="M1610" s="73" t="str">
        <f t="shared" si="231"/>
        <v/>
      </c>
      <c r="N1610" s="74" t="str">
        <f t="shared" si="232"/>
        <v/>
      </c>
      <c r="O1610" s="22" t="str">
        <f t="shared" si="233"/>
        <v/>
      </c>
      <c r="Q1610" s="20" t="str">
        <f t="shared" si="237"/>
        <v/>
      </c>
      <c r="R1610" s="21" t="str">
        <f t="shared" si="240"/>
        <v/>
      </c>
      <c r="S1610" s="21" t="str">
        <f t="shared" si="240"/>
        <v/>
      </c>
      <c r="T1610" s="21" t="str">
        <f t="shared" si="240"/>
        <v/>
      </c>
      <c r="U1610" s="21" t="str">
        <f t="shared" si="240"/>
        <v/>
      </c>
      <c r="V1610" s="21" t="str">
        <f t="shared" si="240"/>
        <v/>
      </c>
      <c r="W1610" s="21" t="str">
        <f t="shared" si="240"/>
        <v/>
      </c>
      <c r="X1610" s="21" t="str">
        <f t="shared" si="240"/>
        <v/>
      </c>
      <c r="Y1610" s="21" t="str">
        <f t="shared" si="240"/>
        <v/>
      </c>
      <c r="Z1610" s="21" t="str">
        <f t="shared" si="240"/>
        <v/>
      </c>
      <c r="AA1610" s="21" t="str">
        <f t="shared" si="240"/>
        <v/>
      </c>
      <c r="AB1610" s="38" t="str">
        <f t="shared" si="240"/>
        <v/>
      </c>
      <c r="AD1610" s="36" t="str">
        <f>IF($N1610="", "", IFERROR(INDEX(Campaigns!$D$11:$D$380, MATCH($N1610, Campaigns!$E$11:$E$380, 0)), ""))</f>
        <v/>
      </c>
      <c r="AE1610" s="38" t="str">
        <f>IF(COUNTIF($Q1610:$AB1610, "X")=0, "", IFERROR(INDEX('Intro &amp; Setup'!$T$17:$T$28, MATCH(INDEX($Q$10:$AB$10, $AC1610, MATCH("X", $Q1610:$AB1610, 0)), 'Intro &amp; Setup'!$AA$17:$AA$28, 0)), ""))</f>
        <v/>
      </c>
      <c r="AG1610" s="84" t="str">
        <f t="shared" si="234"/>
        <v/>
      </c>
      <c r="AI1610" s="36">
        <f t="shared" si="235"/>
        <v>0</v>
      </c>
      <c r="AK1610" s="36" t="str">
        <f t="shared" si="236"/>
        <v/>
      </c>
    </row>
    <row r="1611" spans="1:37" x14ac:dyDescent="0.25">
      <c r="A1611" s="34"/>
      <c r="B1611" s="55"/>
      <c r="C1611" s="56"/>
      <c r="D1611" s="56"/>
      <c r="E1611" s="56"/>
      <c r="F1611" s="56"/>
      <c r="G1611" s="57"/>
      <c r="H1611" s="57"/>
      <c r="I1611" s="58"/>
      <c r="J1611" s="34"/>
      <c r="L1611" s="36" t="str">
        <f>IF($B1611="", "", IFERROR(FIND(Campaigns!$Q$4, $B1611), ""))</f>
        <v/>
      </c>
      <c r="M1611" s="73" t="str">
        <f t="shared" si="231"/>
        <v/>
      </c>
      <c r="N1611" s="74" t="str">
        <f t="shared" si="232"/>
        <v/>
      </c>
      <c r="O1611" s="22" t="str">
        <f t="shared" si="233"/>
        <v/>
      </c>
      <c r="Q1611" s="20" t="str">
        <f t="shared" si="237"/>
        <v/>
      </c>
      <c r="R1611" s="21" t="str">
        <f t="shared" si="240"/>
        <v/>
      </c>
      <c r="S1611" s="21" t="str">
        <f t="shared" si="240"/>
        <v/>
      </c>
      <c r="T1611" s="21" t="str">
        <f t="shared" si="240"/>
        <v/>
      </c>
      <c r="U1611" s="21" t="str">
        <f t="shared" si="240"/>
        <v/>
      </c>
      <c r="V1611" s="21" t="str">
        <f t="shared" si="240"/>
        <v/>
      </c>
      <c r="W1611" s="21" t="str">
        <f t="shared" si="240"/>
        <v/>
      </c>
      <c r="X1611" s="21" t="str">
        <f t="shared" si="240"/>
        <v/>
      </c>
      <c r="Y1611" s="21" t="str">
        <f t="shared" si="240"/>
        <v/>
      </c>
      <c r="Z1611" s="21" t="str">
        <f t="shared" si="240"/>
        <v/>
      </c>
      <c r="AA1611" s="21" t="str">
        <f t="shared" si="240"/>
        <v/>
      </c>
      <c r="AB1611" s="38" t="str">
        <f t="shared" si="240"/>
        <v/>
      </c>
      <c r="AD1611" s="36" t="str">
        <f>IF($N1611="", "", IFERROR(INDEX(Campaigns!$D$11:$D$380, MATCH($N1611, Campaigns!$E$11:$E$380, 0)), ""))</f>
        <v/>
      </c>
      <c r="AE1611" s="38" t="str">
        <f>IF(COUNTIF($Q1611:$AB1611, "X")=0, "", IFERROR(INDEX('Intro &amp; Setup'!$T$17:$T$28, MATCH(INDEX($Q$10:$AB$10, $AC1611, MATCH("X", $Q1611:$AB1611, 0)), 'Intro &amp; Setup'!$AA$17:$AA$28, 0)), ""))</f>
        <v/>
      </c>
      <c r="AG1611" s="84" t="str">
        <f t="shared" si="234"/>
        <v/>
      </c>
      <c r="AI1611" s="36">
        <f t="shared" si="235"/>
        <v>0</v>
      </c>
      <c r="AK1611" s="36" t="str">
        <f t="shared" si="236"/>
        <v/>
      </c>
    </row>
    <row r="1612" spans="1:37" x14ac:dyDescent="0.25">
      <c r="A1612" s="34"/>
      <c r="B1612" s="55"/>
      <c r="C1612" s="56"/>
      <c r="D1612" s="56"/>
      <c r="E1612" s="56"/>
      <c r="F1612" s="56"/>
      <c r="G1612" s="57"/>
      <c r="H1612" s="57"/>
      <c r="I1612" s="58"/>
      <c r="J1612" s="34"/>
      <c r="L1612" s="36" t="str">
        <f>IF($B1612="", "", IFERROR(FIND(Campaigns!$Q$4, $B1612), ""))</f>
        <v/>
      </c>
      <c r="M1612" s="73" t="str">
        <f t="shared" ref="M1612:M1675" si="241">IFERROR(REPLACE($B1612, 1, $L1612+$L$9-1, ""), "")</f>
        <v/>
      </c>
      <c r="N1612" s="74" t="str">
        <f t="shared" ref="N1612:N1675" si="242">IFERROR(LEFT($M1612, FIND("-", $M1612)-1), "")</f>
        <v/>
      </c>
      <c r="O1612" s="22" t="str">
        <f t="shared" ref="O1612:O1675" si="243">IFERROR(REPLACE($M1612, 1, FIND("-", $M1612), ""), "")</f>
        <v/>
      </c>
      <c r="Q1612" s="20" t="str">
        <f t="shared" si="237"/>
        <v/>
      </c>
      <c r="R1612" s="21" t="str">
        <f t="shared" si="240"/>
        <v/>
      </c>
      <c r="S1612" s="21" t="str">
        <f t="shared" si="240"/>
        <v/>
      </c>
      <c r="T1612" s="21" t="str">
        <f t="shared" si="240"/>
        <v/>
      </c>
      <c r="U1612" s="21" t="str">
        <f t="shared" si="240"/>
        <v/>
      </c>
      <c r="V1612" s="21" t="str">
        <f t="shared" si="240"/>
        <v/>
      </c>
      <c r="W1612" s="21" t="str">
        <f t="shared" si="240"/>
        <v/>
      </c>
      <c r="X1612" s="21" t="str">
        <f t="shared" si="240"/>
        <v/>
      </c>
      <c r="Y1612" s="21" t="str">
        <f t="shared" si="240"/>
        <v/>
      </c>
      <c r="Z1612" s="21" t="str">
        <f t="shared" si="240"/>
        <v/>
      </c>
      <c r="AA1612" s="21" t="str">
        <f t="shared" si="240"/>
        <v/>
      </c>
      <c r="AB1612" s="38" t="str">
        <f t="shared" si="240"/>
        <v/>
      </c>
      <c r="AD1612" s="36" t="str">
        <f>IF($N1612="", "", IFERROR(INDEX(Campaigns!$D$11:$D$380, MATCH($N1612, Campaigns!$E$11:$E$380, 0)), ""))</f>
        <v/>
      </c>
      <c r="AE1612" s="38" t="str">
        <f>IF(COUNTIF($Q1612:$AB1612, "X")=0, "", IFERROR(INDEX('Intro &amp; Setup'!$T$17:$T$28, MATCH(INDEX($Q$10:$AB$10, $AC1612, MATCH("X", $Q1612:$AB1612, 0)), 'Intro &amp; Setup'!$AA$17:$AA$28, 0)), ""))</f>
        <v/>
      </c>
      <c r="AG1612" s="84" t="str">
        <f t="shared" ref="AG1612:AG1675" si="244">IF(OR($AD1612="", $AE1612=""), "", _xlfn.CONCAT($AD1612, "-", $AE1612))</f>
        <v/>
      </c>
      <c r="AI1612" s="36">
        <f t="shared" ref="AI1612:AI1675" si="245">IF($AI$4=$AI$6, $C1612, IF($AI$4=$AI$7, $D1612, IF($AI$4=$AI$8, $F1612, "")))</f>
        <v>0</v>
      </c>
      <c r="AK1612" s="36" t="str">
        <f t="shared" ref="AK1612:AK1675" si="246">IF($AG1612="", "", "X")</f>
        <v/>
      </c>
    </row>
    <row r="1613" spans="1:37" x14ac:dyDescent="0.25">
      <c r="A1613" s="34"/>
      <c r="B1613" s="55"/>
      <c r="C1613" s="56"/>
      <c r="D1613" s="56"/>
      <c r="E1613" s="56"/>
      <c r="F1613" s="56"/>
      <c r="G1613" s="57"/>
      <c r="H1613" s="57"/>
      <c r="I1613" s="58"/>
      <c r="J1613" s="34"/>
      <c r="L1613" s="36" t="str">
        <f>IF($B1613="", "", IFERROR(FIND(Campaigns!$Q$4, $B1613), ""))</f>
        <v/>
      </c>
      <c r="M1613" s="73" t="str">
        <f t="shared" si="241"/>
        <v/>
      </c>
      <c r="N1613" s="74" t="str">
        <f t="shared" si="242"/>
        <v/>
      </c>
      <c r="O1613" s="22" t="str">
        <f t="shared" si="243"/>
        <v/>
      </c>
      <c r="Q1613" s="20" t="str">
        <f t="shared" si="237"/>
        <v/>
      </c>
      <c r="R1613" s="21" t="str">
        <f t="shared" si="240"/>
        <v/>
      </c>
      <c r="S1613" s="21" t="str">
        <f t="shared" si="240"/>
        <v/>
      </c>
      <c r="T1613" s="21" t="str">
        <f t="shared" si="240"/>
        <v/>
      </c>
      <c r="U1613" s="21" t="str">
        <f t="shared" si="240"/>
        <v/>
      </c>
      <c r="V1613" s="21" t="str">
        <f t="shared" si="240"/>
        <v/>
      </c>
      <c r="W1613" s="21" t="str">
        <f t="shared" si="240"/>
        <v/>
      </c>
      <c r="X1613" s="21" t="str">
        <f t="shared" si="240"/>
        <v/>
      </c>
      <c r="Y1613" s="21" t="str">
        <f t="shared" si="240"/>
        <v/>
      </c>
      <c r="Z1613" s="21" t="str">
        <f t="shared" si="240"/>
        <v/>
      </c>
      <c r="AA1613" s="21" t="str">
        <f t="shared" si="240"/>
        <v/>
      </c>
      <c r="AB1613" s="38" t="str">
        <f t="shared" si="240"/>
        <v/>
      </c>
      <c r="AD1613" s="36" t="str">
        <f>IF($N1613="", "", IFERROR(INDEX(Campaigns!$D$11:$D$380, MATCH($N1613, Campaigns!$E$11:$E$380, 0)), ""))</f>
        <v/>
      </c>
      <c r="AE1613" s="38" t="str">
        <f>IF(COUNTIF($Q1613:$AB1613, "X")=0, "", IFERROR(INDEX('Intro &amp; Setup'!$T$17:$T$28, MATCH(INDEX($Q$10:$AB$10, $AC1613, MATCH("X", $Q1613:$AB1613, 0)), 'Intro &amp; Setup'!$AA$17:$AA$28, 0)), ""))</f>
        <v/>
      </c>
      <c r="AG1613" s="84" t="str">
        <f t="shared" si="244"/>
        <v/>
      </c>
      <c r="AI1613" s="36">
        <f t="shared" si="245"/>
        <v>0</v>
      </c>
      <c r="AK1613" s="36" t="str">
        <f t="shared" si="246"/>
        <v/>
      </c>
    </row>
    <row r="1614" spans="1:37" x14ac:dyDescent="0.25">
      <c r="A1614" s="34"/>
      <c r="B1614" s="55"/>
      <c r="C1614" s="56"/>
      <c r="D1614" s="56"/>
      <c r="E1614" s="56"/>
      <c r="F1614" s="56"/>
      <c r="G1614" s="57"/>
      <c r="H1614" s="57"/>
      <c r="I1614" s="58"/>
      <c r="J1614" s="34"/>
      <c r="L1614" s="36" t="str">
        <f>IF($B1614="", "", IFERROR(FIND(Campaigns!$Q$4, $B1614), ""))</f>
        <v/>
      </c>
      <c r="M1614" s="73" t="str">
        <f t="shared" si="241"/>
        <v/>
      </c>
      <c r="N1614" s="74" t="str">
        <f t="shared" si="242"/>
        <v/>
      </c>
      <c r="O1614" s="22" t="str">
        <f t="shared" si="243"/>
        <v/>
      </c>
      <c r="Q1614" s="20" t="str">
        <f t="shared" si="237"/>
        <v/>
      </c>
      <c r="R1614" s="21" t="str">
        <f t="shared" si="240"/>
        <v/>
      </c>
      <c r="S1614" s="21" t="str">
        <f t="shared" si="240"/>
        <v/>
      </c>
      <c r="T1614" s="21" t="str">
        <f t="shared" si="240"/>
        <v/>
      </c>
      <c r="U1614" s="21" t="str">
        <f t="shared" si="240"/>
        <v/>
      </c>
      <c r="V1614" s="21" t="str">
        <f t="shared" si="240"/>
        <v/>
      </c>
      <c r="W1614" s="21" t="str">
        <f t="shared" si="240"/>
        <v/>
      </c>
      <c r="X1614" s="21" t="str">
        <f t="shared" si="240"/>
        <v/>
      </c>
      <c r="Y1614" s="21" t="str">
        <f t="shared" si="240"/>
        <v/>
      </c>
      <c r="Z1614" s="21" t="str">
        <f t="shared" si="240"/>
        <v/>
      </c>
      <c r="AA1614" s="21" t="str">
        <f t="shared" si="240"/>
        <v/>
      </c>
      <c r="AB1614" s="38" t="str">
        <f t="shared" si="240"/>
        <v/>
      </c>
      <c r="AD1614" s="36" t="str">
        <f>IF($N1614="", "", IFERROR(INDEX(Campaigns!$D$11:$D$380, MATCH($N1614, Campaigns!$E$11:$E$380, 0)), ""))</f>
        <v/>
      </c>
      <c r="AE1614" s="38" t="str">
        <f>IF(COUNTIF($Q1614:$AB1614, "X")=0, "", IFERROR(INDEX('Intro &amp; Setup'!$T$17:$T$28, MATCH(INDEX($Q$10:$AB$10, $AC1614, MATCH("X", $Q1614:$AB1614, 0)), 'Intro &amp; Setup'!$AA$17:$AA$28, 0)), ""))</f>
        <v/>
      </c>
      <c r="AG1614" s="84" t="str">
        <f t="shared" si="244"/>
        <v/>
      </c>
      <c r="AI1614" s="36">
        <f t="shared" si="245"/>
        <v>0</v>
      </c>
      <c r="AK1614" s="36" t="str">
        <f t="shared" si="246"/>
        <v/>
      </c>
    </row>
    <row r="1615" spans="1:37" x14ac:dyDescent="0.25">
      <c r="A1615" s="34"/>
      <c r="B1615" s="55"/>
      <c r="C1615" s="56"/>
      <c r="D1615" s="56"/>
      <c r="E1615" s="56"/>
      <c r="F1615" s="56"/>
      <c r="G1615" s="57"/>
      <c r="H1615" s="57"/>
      <c r="I1615" s="58"/>
      <c r="J1615" s="34"/>
      <c r="L1615" s="36" t="str">
        <f>IF($B1615="", "", IFERROR(FIND(Campaigns!$Q$4, $B1615), ""))</f>
        <v/>
      </c>
      <c r="M1615" s="73" t="str">
        <f t="shared" si="241"/>
        <v/>
      </c>
      <c r="N1615" s="74" t="str">
        <f t="shared" si="242"/>
        <v/>
      </c>
      <c r="O1615" s="22" t="str">
        <f t="shared" si="243"/>
        <v/>
      </c>
      <c r="Q1615" s="20" t="str">
        <f t="shared" si="237"/>
        <v/>
      </c>
      <c r="R1615" s="21" t="str">
        <f t="shared" si="240"/>
        <v/>
      </c>
      <c r="S1615" s="21" t="str">
        <f t="shared" si="240"/>
        <v/>
      </c>
      <c r="T1615" s="21" t="str">
        <f t="shared" si="240"/>
        <v/>
      </c>
      <c r="U1615" s="21" t="str">
        <f t="shared" si="240"/>
        <v/>
      </c>
      <c r="V1615" s="21" t="str">
        <f t="shared" si="240"/>
        <v/>
      </c>
      <c r="W1615" s="21" t="str">
        <f t="shared" si="240"/>
        <v/>
      </c>
      <c r="X1615" s="21" t="str">
        <f t="shared" si="240"/>
        <v/>
      </c>
      <c r="Y1615" s="21" t="str">
        <f t="shared" si="240"/>
        <v/>
      </c>
      <c r="Z1615" s="21" t="str">
        <f t="shared" si="240"/>
        <v/>
      </c>
      <c r="AA1615" s="21" t="str">
        <f t="shared" si="240"/>
        <v/>
      </c>
      <c r="AB1615" s="38" t="str">
        <f t="shared" si="240"/>
        <v/>
      </c>
      <c r="AD1615" s="36" t="str">
        <f>IF($N1615="", "", IFERROR(INDEX(Campaigns!$D$11:$D$380, MATCH($N1615, Campaigns!$E$11:$E$380, 0)), ""))</f>
        <v/>
      </c>
      <c r="AE1615" s="38" t="str">
        <f>IF(COUNTIF($Q1615:$AB1615, "X")=0, "", IFERROR(INDEX('Intro &amp; Setup'!$T$17:$T$28, MATCH(INDEX($Q$10:$AB$10, $AC1615, MATCH("X", $Q1615:$AB1615, 0)), 'Intro &amp; Setup'!$AA$17:$AA$28, 0)), ""))</f>
        <v/>
      </c>
      <c r="AG1615" s="84" t="str">
        <f t="shared" si="244"/>
        <v/>
      </c>
      <c r="AI1615" s="36">
        <f t="shared" si="245"/>
        <v>0</v>
      </c>
      <c r="AK1615" s="36" t="str">
        <f t="shared" si="246"/>
        <v/>
      </c>
    </row>
    <row r="1616" spans="1:37" x14ac:dyDescent="0.25">
      <c r="A1616" s="34"/>
      <c r="B1616" s="55"/>
      <c r="C1616" s="56"/>
      <c r="D1616" s="56"/>
      <c r="E1616" s="56"/>
      <c r="F1616" s="56"/>
      <c r="G1616" s="57"/>
      <c r="H1616" s="57"/>
      <c r="I1616" s="58"/>
      <c r="J1616" s="34"/>
      <c r="L1616" s="36" t="str">
        <f>IF($B1616="", "", IFERROR(FIND(Campaigns!$Q$4, $B1616), ""))</f>
        <v/>
      </c>
      <c r="M1616" s="73" t="str">
        <f t="shared" si="241"/>
        <v/>
      </c>
      <c r="N1616" s="74" t="str">
        <f t="shared" si="242"/>
        <v/>
      </c>
      <c r="O1616" s="22" t="str">
        <f t="shared" si="243"/>
        <v/>
      </c>
      <c r="Q1616" s="20" t="str">
        <f t="shared" ref="Q1616:AB1672" si="247">IFERROR(IF(Q$10="", "", IF(LEFT($O1616, Q$8)=Q$10, "X", "")), "")</f>
        <v/>
      </c>
      <c r="R1616" s="21" t="str">
        <f t="shared" si="240"/>
        <v/>
      </c>
      <c r="S1616" s="21" t="str">
        <f t="shared" si="240"/>
        <v/>
      </c>
      <c r="T1616" s="21" t="str">
        <f t="shared" si="240"/>
        <v/>
      </c>
      <c r="U1616" s="21" t="str">
        <f t="shared" si="240"/>
        <v/>
      </c>
      <c r="V1616" s="21" t="str">
        <f t="shared" si="240"/>
        <v/>
      </c>
      <c r="W1616" s="21" t="str">
        <f t="shared" si="240"/>
        <v/>
      </c>
      <c r="X1616" s="21" t="str">
        <f t="shared" si="240"/>
        <v/>
      </c>
      <c r="Y1616" s="21" t="str">
        <f t="shared" si="240"/>
        <v/>
      </c>
      <c r="Z1616" s="21" t="str">
        <f t="shared" si="240"/>
        <v/>
      </c>
      <c r="AA1616" s="21" t="str">
        <f t="shared" si="240"/>
        <v/>
      </c>
      <c r="AB1616" s="38" t="str">
        <f t="shared" si="240"/>
        <v/>
      </c>
      <c r="AD1616" s="36" t="str">
        <f>IF($N1616="", "", IFERROR(INDEX(Campaigns!$D$11:$D$380, MATCH($N1616, Campaigns!$E$11:$E$380, 0)), ""))</f>
        <v/>
      </c>
      <c r="AE1616" s="38" t="str">
        <f>IF(COUNTIF($Q1616:$AB1616, "X")=0, "", IFERROR(INDEX('Intro &amp; Setup'!$T$17:$T$28, MATCH(INDEX($Q$10:$AB$10, $AC1616, MATCH("X", $Q1616:$AB1616, 0)), 'Intro &amp; Setup'!$AA$17:$AA$28, 0)), ""))</f>
        <v/>
      </c>
      <c r="AG1616" s="84" t="str">
        <f t="shared" si="244"/>
        <v/>
      </c>
      <c r="AI1616" s="36">
        <f t="shared" si="245"/>
        <v>0</v>
      </c>
      <c r="AK1616" s="36" t="str">
        <f t="shared" si="246"/>
        <v/>
      </c>
    </row>
    <row r="1617" spans="1:37" x14ac:dyDescent="0.25">
      <c r="A1617" s="34"/>
      <c r="B1617" s="55"/>
      <c r="C1617" s="56"/>
      <c r="D1617" s="56"/>
      <c r="E1617" s="56"/>
      <c r="F1617" s="56"/>
      <c r="G1617" s="57"/>
      <c r="H1617" s="57"/>
      <c r="I1617" s="58"/>
      <c r="J1617" s="34"/>
      <c r="L1617" s="36" t="str">
        <f>IF($B1617="", "", IFERROR(FIND(Campaigns!$Q$4, $B1617), ""))</f>
        <v/>
      </c>
      <c r="M1617" s="73" t="str">
        <f t="shared" si="241"/>
        <v/>
      </c>
      <c r="N1617" s="74" t="str">
        <f t="shared" si="242"/>
        <v/>
      </c>
      <c r="O1617" s="22" t="str">
        <f t="shared" si="243"/>
        <v/>
      </c>
      <c r="Q1617" s="20" t="str">
        <f t="shared" si="247"/>
        <v/>
      </c>
      <c r="R1617" s="21" t="str">
        <f t="shared" si="240"/>
        <v/>
      </c>
      <c r="S1617" s="21" t="str">
        <f t="shared" si="240"/>
        <v/>
      </c>
      <c r="T1617" s="21" t="str">
        <f t="shared" si="240"/>
        <v/>
      </c>
      <c r="U1617" s="21" t="str">
        <f t="shared" si="240"/>
        <v/>
      </c>
      <c r="V1617" s="21" t="str">
        <f t="shared" si="240"/>
        <v/>
      </c>
      <c r="W1617" s="21" t="str">
        <f t="shared" si="240"/>
        <v/>
      </c>
      <c r="X1617" s="21" t="str">
        <f t="shared" si="240"/>
        <v/>
      </c>
      <c r="Y1617" s="21" t="str">
        <f t="shared" si="240"/>
        <v/>
      </c>
      <c r="Z1617" s="21" t="str">
        <f t="shared" si="240"/>
        <v/>
      </c>
      <c r="AA1617" s="21" t="str">
        <f t="shared" si="240"/>
        <v/>
      </c>
      <c r="AB1617" s="38" t="str">
        <f t="shared" si="240"/>
        <v/>
      </c>
      <c r="AD1617" s="36" t="str">
        <f>IF($N1617="", "", IFERROR(INDEX(Campaigns!$D$11:$D$380, MATCH($N1617, Campaigns!$E$11:$E$380, 0)), ""))</f>
        <v/>
      </c>
      <c r="AE1617" s="38" t="str">
        <f>IF(COUNTIF($Q1617:$AB1617, "X")=0, "", IFERROR(INDEX('Intro &amp; Setup'!$T$17:$T$28, MATCH(INDEX($Q$10:$AB$10, $AC1617, MATCH("X", $Q1617:$AB1617, 0)), 'Intro &amp; Setup'!$AA$17:$AA$28, 0)), ""))</f>
        <v/>
      </c>
      <c r="AG1617" s="84" t="str">
        <f t="shared" si="244"/>
        <v/>
      </c>
      <c r="AI1617" s="36">
        <f t="shared" si="245"/>
        <v>0</v>
      </c>
      <c r="AK1617" s="36" t="str">
        <f t="shared" si="246"/>
        <v/>
      </c>
    </row>
    <row r="1618" spans="1:37" x14ac:dyDescent="0.25">
      <c r="A1618" s="34"/>
      <c r="B1618" s="55"/>
      <c r="C1618" s="56"/>
      <c r="D1618" s="56"/>
      <c r="E1618" s="56"/>
      <c r="F1618" s="56"/>
      <c r="G1618" s="57"/>
      <c r="H1618" s="57"/>
      <c r="I1618" s="58"/>
      <c r="J1618" s="34"/>
      <c r="L1618" s="36" t="str">
        <f>IF($B1618="", "", IFERROR(FIND(Campaigns!$Q$4, $B1618), ""))</f>
        <v/>
      </c>
      <c r="M1618" s="73" t="str">
        <f t="shared" si="241"/>
        <v/>
      </c>
      <c r="N1618" s="74" t="str">
        <f t="shared" si="242"/>
        <v/>
      </c>
      <c r="O1618" s="22" t="str">
        <f t="shared" si="243"/>
        <v/>
      </c>
      <c r="Q1618" s="20" t="str">
        <f t="shared" si="247"/>
        <v/>
      </c>
      <c r="R1618" s="21" t="str">
        <f t="shared" si="240"/>
        <v/>
      </c>
      <c r="S1618" s="21" t="str">
        <f t="shared" si="240"/>
        <v/>
      </c>
      <c r="T1618" s="21" t="str">
        <f t="shared" si="240"/>
        <v/>
      </c>
      <c r="U1618" s="21" t="str">
        <f t="shared" si="240"/>
        <v/>
      </c>
      <c r="V1618" s="21" t="str">
        <f t="shared" si="240"/>
        <v/>
      </c>
      <c r="W1618" s="21" t="str">
        <f t="shared" si="240"/>
        <v/>
      </c>
      <c r="X1618" s="21" t="str">
        <f t="shared" si="240"/>
        <v/>
      </c>
      <c r="Y1618" s="21" t="str">
        <f t="shared" si="240"/>
        <v/>
      </c>
      <c r="Z1618" s="21" t="str">
        <f t="shared" si="240"/>
        <v/>
      </c>
      <c r="AA1618" s="21" t="str">
        <f t="shared" si="240"/>
        <v/>
      </c>
      <c r="AB1618" s="38" t="str">
        <f t="shared" si="240"/>
        <v/>
      </c>
      <c r="AD1618" s="36" t="str">
        <f>IF($N1618="", "", IFERROR(INDEX(Campaigns!$D$11:$D$380, MATCH($N1618, Campaigns!$E$11:$E$380, 0)), ""))</f>
        <v/>
      </c>
      <c r="AE1618" s="38" t="str">
        <f>IF(COUNTIF($Q1618:$AB1618, "X")=0, "", IFERROR(INDEX('Intro &amp; Setup'!$T$17:$T$28, MATCH(INDEX($Q$10:$AB$10, $AC1618, MATCH("X", $Q1618:$AB1618, 0)), 'Intro &amp; Setup'!$AA$17:$AA$28, 0)), ""))</f>
        <v/>
      </c>
      <c r="AG1618" s="84" t="str">
        <f t="shared" si="244"/>
        <v/>
      </c>
      <c r="AI1618" s="36">
        <f t="shared" si="245"/>
        <v>0</v>
      </c>
      <c r="AK1618" s="36" t="str">
        <f t="shared" si="246"/>
        <v/>
      </c>
    </row>
    <row r="1619" spans="1:37" x14ac:dyDescent="0.25">
      <c r="A1619" s="34"/>
      <c r="B1619" s="55"/>
      <c r="C1619" s="56"/>
      <c r="D1619" s="56"/>
      <c r="E1619" s="56"/>
      <c r="F1619" s="56"/>
      <c r="G1619" s="57"/>
      <c r="H1619" s="57"/>
      <c r="I1619" s="58"/>
      <c r="J1619" s="34"/>
      <c r="L1619" s="36" t="str">
        <f>IF($B1619="", "", IFERROR(FIND(Campaigns!$Q$4, $B1619), ""))</f>
        <v/>
      </c>
      <c r="M1619" s="73" t="str">
        <f t="shared" si="241"/>
        <v/>
      </c>
      <c r="N1619" s="74" t="str">
        <f t="shared" si="242"/>
        <v/>
      </c>
      <c r="O1619" s="22" t="str">
        <f t="shared" si="243"/>
        <v/>
      </c>
      <c r="Q1619" s="20" t="str">
        <f t="shared" si="247"/>
        <v/>
      </c>
      <c r="R1619" s="21" t="str">
        <f t="shared" si="240"/>
        <v/>
      </c>
      <c r="S1619" s="21" t="str">
        <f t="shared" si="240"/>
        <v/>
      </c>
      <c r="T1619" s="21" t="str">
        <f t="shared" si="240"/>
        <v/>
      </c>
      <c r="U1619" s="21" t="str">
        <f t="shared" si="240"/>
        <v/>
      </c>
      <c r="V1619" s="21" t="str">
        <f t="shared" si="240"/>
        <v/>
      </c>
      <c r="W1619" s="21" t="str">
        <f t="shared" si="240"/>
        <v/>
      </c>
      <c r="X1619" s="21" t="str">
        <f t="shared" si="240"/>
        <v/>
      </c>
      <c r="Y1619" s="21" t="str">
        <f t="shared" si="240"/>
        <v/>
      </c>
      <c r="Z1619" s="21" t="str">
        <f t="shared" si="240"/>
        <v/>
      </c>
      <c r="AA1619" s="21" t="str">
        <f t="shared" si="240"/>
        <v/>
      </c>
      <c r="AB1619" s="38" t="str">
        <f t="shared" si="240"/>
        <v/>
      </c>
      <c r="AD1619" s="36" t="str">
        <f>IF($N1619="", "", IFERROR(INDEX(Campaigns!$D$11:$D$380, MATCH($N1619, Campaigns!$E$11:$E$380, 0)), ""))</f>
        <v/>
      </c>
      <c r="AE1619" s="38" t="str">
        <f>IF(COUNTIF($Q1619:$AB1619, "X")=0, "", IFERROR(INDEX('Intro &amp; Setup'!$T$17:$T$28, MATCH(INDEX($Q$10:$AB$10, $AC1619, MATCH("X", $Q1619:$AB1619, 0)), 'Intro &amp; Setup'!$AA$17:$AA$28, 0)), ""))</f>
        <v/>
      </c>
      <c r="AG1619" s="84" t="str">
        <f t="shared" si="244"/>
        <v/>
      </c>
      <c r="AI1619" s="36">
        <f t="shared" si="245"/>
        <v>0</v>
      </c>
      <c r="AK1619" s="36" t="str">
        <f t="shared" si="246"/>
        <v/>
      </c>
    </row>
    <row r="1620" spans="1:37" x14ac:dyDescent="0.25">
      <c r="A1620" s="34"/>
      <c r="B1620" s="55"/>
      <c r="C1620" s="56"/>
      <c r="D1620" s="56"/>
      <c r="E1620" s="56"/>
      <c r="F1620" s="56"/>
      <c r="G1620" s="57"/>
      <c r="H1620" s="57"/>
      <c r="I1620" s="58"/>
      <c r="J1620" s="34"/>
      <c r="L1620" s="36" t="str">
        <f>IF($B1620="", "", IFERROR(FIND(Campaigns!$Q$4, $B1620), ""))</f>
        <v/>
      </c>
      <c r="M1620" s="73" t="str">
        <f t="shared" si="241"/>
        <v/>
      </c>
      <c r="N1620" s="74" t="str">
        <f t="shared" si="242"/>
        <v/>
      </c>
      <c r="O1620" s="22" t="str">
        <f t="shared" si="243"/>
        <v/>
      </c>
      <c r="Q1620" s="20" t="str">
        <f t="shared" si="247"/>
        <v/>
      </c>
      <c r="R1620" s="21" t="str">
        <f t="shared" si="240"/>
        <v/>
      </c>
      <c r="S1620" s="21" t="str">
        <f t="shared" si="240"/>
        <v/>
      </c>
      <c r="T1620" s="21" t="str">
        <f t="shared" si="240"/>
        <v/>
      </c>
      <c r="U1620" s="21" t="str">
        <f t="shared" si="240"/>
        <v/>
      </c>
      <c r="V1620" s="21" t="str">
        <f t="shared" si="240"/>
        <v/>
      </c>
      <c r="W1620" s="21" t="str">
        <f t="shared" si="240"/>
        <v/>
      </c>
      <c r="X1620" s="21" t="str">
        <f t="shared" si="240"/>
        <v/>
      </c>
      <c r="Y1620" s="21" t="str">
        <f t="shared" si="240"/>
        <v/>
      </c>
      <c r="Z1620" s="21" t="str">
        <f t="shared" si="240"/>
        <v/>
      </c>
      <c r="AA1620" s="21" t="str">
        <f t="shared" si="240"/>
        <v/>
      </c>
      <c r="AB1620" s="38" t="str">
        <f t="shared" si="240"/>
        <v/>
      </c>
      <c r="AD1620" s="36" t="str">
        <f>IF($N1620="", "", IFERROR(INDEX(Campaigns!$D$11:$D$380, MATCH($N1620, Campaigns!$E$11:$E$380, 0)), ""))</f>
        <v/>
      </c>
      <c r="AE1620" s="38" t="str">
        <f>IF(COUNTIF($Q1620:$AB1620, "X")=0, "", IFERROR(INDEX('Intro &amp; Setup'!$T$17:$T$28, MATCH(INDEX($Q$10:$AB$10, $AC1620, MATCH("X", $Q1620:$AB1620, 0)), 'Intro &amp; Setup'!$AA$17:$AA$28, 0)), ""))</f>
        <v/>
      </c>
      <c r="AG1620" s="84" t="str">
        <f t="shared" si="244"/>
        <v/>
      </c>
      <c r="AI1620" s="36">
        <f t="shared" si="245"/>
        <v>0</v>
      </c>
      <c r="AK1620" s="36" t="str">
        <f t="shared" si="246"/>
        <v/>
      </c>
    </row>
    <row r="1621" spans="1:37" x14ac:dyDescent="0.25">
      <c r="A1621" s="34"/>
      <c r="B1621" s="55"/>
      <c r="C1621" s="56"/>
      <c r="D1621" s="56"/>
      <c r="E1621" s="56"/>
      <c r="F1621" s="56"/>
      <c r="G1621" s="57"/>
      <c r="H1621" s="57"/>
      <c r="I1621" s="58"/>
      <c r="J1621" s="34"/>
      <c r="L1621" s="36" t="str">
        <f>IF($B1621="", "", IFERROR(FIND(Campaigns!$Q$4, $B1621), ""))</f>
        <v/>
      </c>
      <c r="M1621" s="73" t="str">
        <f t="shared" si="241"/>
        <v/>
      </c>
      <c r="N1621" s="74" t="str">
        <f t="shared" si="242"/>
        <v/>
      </c>
      <c r="O1621" s="22" t="str">
        <f t="shared" si="243"/>
        <v/>
      </c>
      <c r="Q1621" s="20" t="str">
        <f t="shared" si="247"/>
        <v/>
      </c>
      <c r="R1621" s="21" t="str">
        <f t="shared" si="240"/>
        <v/>
      </c>
      <c r="S1621" s="21" t="str">
        <f t="shared" si="240"/>
        <v/>
      </c>
      <c r="T1621" s="21" t="str">
        <f t="shared" si="240"/>
        <v/>
      </c>
      <c r="U1621" s="21" t="str">
        <f t="shared" si="240"/>
        <v/>
      </c>
      <c r="V1621" s="21" t="str">
        <f t="shared" si="240"/>
        <v/>
      </c>
      <c r="W1621" s="21" t="str">
        <f t="shared" si="240"/>
        <v/>
      </c>
      <c r="X1621" s="21" t="str">
        <f t="shared" si="240"/>
        <v/>
      </c>
      <c r="Y1621" s="21" t="str">
        <f t="shared" si="240"/>
        <v/>
      </c>
      <c r="Z1621" s="21" t="str">
        <f t="shared" si="240"/>
        <v/>
      </c>
      <c r="AA1621" s="21" t="str">
        <f t="shared" si="240"/>
        <v/>
      </c>
      <c r="AB1621" s="38" t="str">
        <f t="shared" si="240"/>
        <v/>
      </c>
      <c r="AD1621" s="36" t="str">
        <f>IF($N1621="", "", IFERROR(INDEX(Campaigns!$D$11:$D$380, MATCH($N1621, Campaigns!$E$11:$E$380, 0)), ""))</f>
        <v/>
      </c>
      <c r="AE1621" s="38" t="str">
        <f>IF(COUNTIF($Q1621:$AB1621, "X")=0, "", IFERROR(INDEX('Intro &amp; Setup'!$T$17:$T$28, MATCH(INDEX($Q$10:$AB$10, $AC1621, MATCH("X", $Q1621:$AB1621, 0)), 'Intro &amp; Setup'!$AA$17:$AA$28, 0)), ""))</f>
        <v/>
      </c>
      <c r="AG1621" s="84" t="str">
        <f t="shared" si="244"/>
        <v/>
      </c>
      <c r="AI1621" s="36">
        <f t="shared" si="245"/>
        <v>0</v>
      </c>
      <c r="AK1621" s="36" t="str">
        <f t="shared" si="246"/>
        <v/>
      </c>
    </row>
    <row r="1622" spans="1:37" x14ac:dyDescent="0.25">
      <c r="A1622" s="34"/>
      <c r="B1622" s="55"/>
      <c r="C1622" s="56"/>
      <c r="D1622" s="56"/>
      <c r="E1622" s="56"/>
      <c r="F1622" s="56"/>
      <c r="G1622" s="57"/>
      <c r="H1622" s="57"/>
      <c r="I1622" s="58"/>
      <c r="J1622" s="34"/>
      <c r="L1622" s="36" t="str">
        <f>IF($B1622="", "", IFERROR(FIND(Campaigns!$Q$4, $B1622), ""))</f>
        <v/>
      </c>
      <c r="M1622" s="73" t="str">
        <f t="shared" si="241"/>
        <v/>
      </c>
      <c r="N1622" s="74" t="str">
        <f t="shared" si="242"/>
        <v/>
      </c>
      <c r="O1622" s="22" t="str">
        <f t="shared" si="243"/>
        <v/>
      </c>
      <c r="Q1622" s="20" t="str">
        <f t="shared" si="247"/>
        <v/>
      </c>
      <c r="R1622" s="21" t="str">
        <f t="shared" si="240"/>
        <v/>
      </c>
      <c r="S1622" s="21" t="str">
        <f t="shared" si="240"/>
        <v/>
      </c>
      <c r="T1622" s="21" t="str">
        <f t="shared" si="240"/>
        <v/>
      </c>
      <c r="U1622" s="21" t="str">
        <f t="shared" si="240"/>
        <v/>
      </c>
      <c r="V1622" s="21" t="str">
        <f t="shared" si="240"/>
        <v/>
      </c>
      <c r="W1622" s="21" t="str">
        <f t="shared" si="240"/>
        <v/>
      </c>
      <c r="X1622" s="21" t="str">
        <f t="shared" si="240"/>
        <v/>
      </c>
      <c r="Y1622" s="21" t="str">
        <f t="shared" si="240"/>
        <v/>
      </c>
      <c r="Z1622" s="21" t="str">
        <f t="shared" si="240"/>
        <v/>
      </c>
      <c r="AA1622" s="21" t="str">
        <f t="shared" si="240"/>
        <v/>
      </c>
      <c r="AB1622" s="38" t="str">
        <f t="shared" si="240"/>
        <v/>
      </c>
      <c r="AD1622" s="36" t="str">
        <f>IF($N1622="", "", IFERROR(INDEX(Campaigns!$D$11:$D$380, MATCH($N1622, Campaigns!$E$11:$E$380, 0)), ""))</f>
        <v/>
      </c>
      <c r="AE1622" s="38" t="str">
        <f>IF(COUNTIF($Q1622:$AB1622, "X")=0, "", IFERROR(INDEX('Intro &amp; Setup'!$T$17:$T$28, MATCH(INDEX($Q$10:$AB$10, $AC1622, MATCH("X", $Q1622:$AB1622, 0)), 'Intro &amp; Setup'!$AA$17:$AA$28, 0)), ""))</f>
        <v/>
      </c>
      <c r="AG1622" s="84" t="str">
        <f t="shared" si="244"/>
        <v/>
      </c>
      <c r="AI1622" s="36">
        <f t="shared" si="245"/>
        <v>0</v>
      </c>
      <c r="AK1622" s="36" t="str">
        <f t="shared" si="246"/>
        <v/>
      </c>
    </row>
    <row r="1623" spans="1:37" x14ac:dyDescent="0.25">
      <c r="A1623" s="34"/>
      <c r="B1623" s="55"/>
      <c r="C1623" s="56"/>
      <c r="D1623" s="56"/>
      <c r="E1623" s="56"/>
      <c r="F1623" s="56"/>
      <c r="G1623" s="57"/>
      <c r="H1623" s="57"/>
      <c r="I1623" s="58"/>
      <c r="J1623" s="34"/>
      <c r="L1623" s="36" t="str">
        <f>IF($B1623="", "", IFERROR(FIND(Campaigns!$Q$4, $B1623), ""))</f>
        <v/>
      </c>
      <c r="M1623" s="73" t="str">
        <f t="shared" si="241"/>
        <v/>
      </c>
      <c r="N1623" s="74" t="str">
        <f t="shared" si="242"/>
        <v/>
      </c>
      <c r="O1623" s="22" t="str">
        <f t="shared" si="243"/>
        <v/>
      </c>
      <c r="Q1623" s="20" t="str">
        <f t="shared" si="247"/>
        <v/>
      </c>
      <c r="R1623" s="21" t="str">
        <f t="shared" si="240"/>
        <v/>
      </c>
      <c r="S1623" s="21" t="str">
        <f t="shared" si="240"/>
        <v/>
      </c>
      <c r="T1623" s="21" t="str">
        <f t="shared" si="240"/>
        <v/>
      </c>
      <c r="U1623" s="21" t="str">
        <f t="shared" si="240"/>
        <v/>
      </c>
      <c r="V1623" s="21" t="str">
        <f t="shared" si="240"/>
        <v/>
      </c>
      <c r="W1623" s="21" t="str">
        <f t="shared" si="240"/>
        <v/>
      </c>
      <c r="X1623" s="21" t="str">
        <f t="shared" si="240"/>
        <v/>
      </c>
      <c r="Y1623" s="21" t="str">
        <f t="shared" si="240"/>
        <v/>
      </c>
      <c r="Z1623" s="21" t="str">
        <f t="shared" si="240"/>
        <v/>
      </c>
      <c r="AA1623" s="21" t="str">
        <f t="shared" si="240"/>
        <v/>
      </c>
      <c r="AB1623" s="38" t="str">
        <f t="shared" si="240"/>
        <v/>
      </c>
      <c r="AD1623" s="36" t="str">
        <f>IF($N1623="", "", IFERROR(INDEX(Campaigns!$D$11:$D$380, MATCH($N1623, Campaigns!$E$11:$E$380, 0)), ""))</f>
        <v/>
      </c>
      <c r="AE1623" s="38" t="str">
        <f>IF(COUNTIF($Q1623:$AB1623, "X")=0, "", IFERROR(INDEX('Intro &amp; Setup'!$T$17:$T$28, MATCH(INDEX($Q$10:$AB$10, $AC1623, MATCH("X", $Q1623:$AB1623, 0)), 'Intro &amp; Setup'!$AA$17:$AA$28, 0)), ""))</f>
        <v/>
      </c>
      <c r="AG1623" s="84" t="str">
        <f t="shared" si="244"/>
        <v/>
      </c>
      <c r="AI1623" s="36">
        <f t="shared" si="245"/>
        <v>0</v>
      </c>
      <c r="AK1623" s="36" t="str">
        <f t="shared" si="246"/>
        <v/>
      </c>
    </row>
    <row r="1624" spans="1:37" x14ac:dyDescent="0.25">
      <c r="A1624" s="34"/>
      <c r="B1624" s="55"/>
      <c r="C1624" s="56"/>
      <c r="D1624" s="56"/>
      <c r="E1624" s="56"/>
      <c r="F1624" s="56"/>
      <c r="G1624" s="57"/>
      <c r="H1624" s="57"/>
      <c r="I1624" s="58"/>
      <c r="J1624" s="34"/>
      <c r="L1624" s="36" t="str">
        <f>IF($B1624="", "", IFERROR(FIND(Campaigns!$Q$4, $B1624), ""))</f>
        <v/>
      </c>
      <c r="M1624" s="73" t="str">
        <f t="shared" si="241"/>
        <v/>
      </c>
      <c r="N1624" s="74" t="str">
        <f t="shared" si="242"/>
        <v/>
      </c>
      <c r="O1624" s="22" t="str">
        <f t="shared" si="243"/>
        <v/>
      </c>
      <c r="Q1624" s="20" t="str">
        <f t="shared" si="247"/>
        <v/>
      </c>
      <c r="R1624" s="21" t="str">
        <f t="shared" si="240"/>
        <v/>
      </c>
      <c r="S1624" s="21" t="str">
        <f t="shared" si="240"/>
        <v/>
      </c>
      <c r="T1624" s="21" t="str">
        <f t="shared" si="240"/>
        <v/>
      </c>
      <c r="U1624" s="21" t="str">
        <f t="shared" si="240"/>
        <v/>
      </c>
      <c r="V1624" s="21" t="str">
        <f t="shared" si="240"/>
        <v/>
      </c>
      <c r="W1624" s="21" t="str">
        <f t="shared" si="240"/>
        <v/>
      </c>
      <c r="X1624" s="21" t="str">
        <f t="shared" si="240"/>
        <v/>
      </c>
      <c r="Y1624" s="21" t="str">
        <f t="shared" si="240"/>
        <v/>
      </c>
      <c r="Z1624" s="21" t="str">
        <f t="shared" si="240"/>
        <v/>
      </c>
      <c r="AA1624" s="21" t="str">
        <f t="shared" si="240"/>
        <v/>
      </c>
      <c r="AB1624" s="38" t="str">
        <f t="shared" si="240"/>
        <v/>
      </c>
      <c r="AD1624" s="36" t="str">
        <f>IF($N1624="", "", IFERROR(INDEX(Campaigns!$D$11:$D$380, MATCH($N1624, Campaigns!$E$11:$E$380, 0)), ""))</f>
        <v/>
      </c>
      <c r="AE1624" s="38" t="str">
        <f>IF(COUNTIF($Q1624:$AB1624, "X")=0, "", IFERROR(INDEX('Intro &amp; Setup'!$T$17:$T$28, MATCH(INDEX($Q$10:$AB$10, $AC1624, MATCH("X", $Q1624:$AB1624, 0)), 'Intro &amp; Setup'!$AA$17:$AA$28, 0)), ""))</f>
        <v/>
      </c>
      <c r="AG1624" s="84" t="str">
        <f t="shared" si="244"/>
        <v/>
      </c>
      <c r="AI1624" s="36">
        <f t="shared" si="245"/>
        <v>0</v>
      </c>
      <c r="AK1624" s="36" t="str">
        <f t="shared" si="246"/>
        <v/>
      </c>
    </row>
    <row r="1625" spans="1:37" x14ac:dyDescent="0.25">
      <c r="A1625" s="34"/>
      <c r="B1625" s="55"/>
      <c r="C1625" s="56"/>
      <c r="D1625" s="56"/>
      <c r="E1625" s="56"/>
      <c r="F1625" s="56"/>
      <c r="G1625" s="57"/>
      <c r="H1625" s="57"/>
      <c r="I1625" s="58"/>
      <c r="J1625" s="34"/>
      <c r="L1625" s="36" t="str">
        <f>IF($B1625="", "", IFERROR(FIND(Campaigns!$Q$4, $B1625), ""))</f>
        <v/>
      </c>
      <c r="M1625" s="73" t="str">
        <f t="shared" si="241"/>
        <v/>
      </c>
      <c r="N1625" s="74" t="str">
        <f t="shared" si="242"/>
        <v/>
      </c>
      <c r="O1625" s="22" t="str">
        <f t="shared" si="243"/>
        <v/>
      </c>
      <c r="Q1625" s="20" t="str">
        <f t="shared" si="247"/>
        <v/>
      </c>
      <c r="R1625" s="21" t="str">
        <f t="shared" si="240"/>
        <v/>
      </c>
      <c r="S1625" s="21" t="str">
        <f t="shared" si="240"/>
        <v/>
      </c>
      <c r="T1625" s="21" t="str">
        <f t="shared" si="240"/>
        <v/>
      </c>
      <c r="U1625" s="21" t="str">
        <f t="shared" si="240"/>
        <v/>
      </c>
      <c r="V1625" s="21" t="str">
        <f t="shared" si="240"/>
        <v/>
      </c>
      <c r="W1625" s="21" t="str">
        <f t="shared" si="240"/>
        <v/>
      </c>
      <c r="X1625" s="21" t="str">
        <f t="shared" si="240"/>
        <v/>
      </c>
      <c r="Y1625" s="21" t="str">
        <f t="shared" si="240"/>
        <v/>
      </c>
      <c r="Z1625" s="21" t="str">
        <f t="shared" si="240"/>
        <v/>
      </c>
      <c r="AA1625" s="21" t="str">
        <f t="shared" si="240"/>
        <v/>
      </c>
      <c r="AB1625" s="38" t="str">
        <f t="shared" si="240"/>
        <v/>
      </c>
      <c r="AD1625" s="36" t="str">
        <f>IF($N1625="", "", IFERROR(INDEX(Campaigns!$D$11:$D$380, MATCH($N1625, Campaigns!$E$11:$E$380, 0)), ""))</f>
        <v/>
      </c>
      <c r="AE1625" s="38" t="str">
        <f>IF(COUNTIF($Q1625:$AB1625, "X")=0, "", IFERROR(INDEX('Intro &amp; Setup'!$T$17:$T$28, MATCH(INDEX($Q$10:$AB$10, $AC1625, MATCH("X", $Q1625:$AB1625, 0)), 'Intro &amp; Setup'!$AA$17:$AA$28, 0)), ""))</f>
        <v/>
      </c>
      <c r="AG1625" s="84" t="str">
        <f t="shared" si="244"/>
        <v/>
      </c>
      <c r="AI1625" s="36">
        <f t="shared" si="245"/>
        <v>0</v>
      </c>
      <c r="AK1625" s="36" t="str">
        <f t="shared" si="246"/>
        <v/>
      </c>
    </row>
    <row r="1626" spans="1:37" x14ac:dyDescent="0.25">
      <c r="A1626" s="34"/>
      <c r="B1626" s="55"/>
      <c r="C1626" s="56"/>
      <c r="D1626" s="56"/>
      <c r="E1626" s="56"/>
      <c r="F1626" s="56"/>
      <c r="G1626" s="57"/>
      <c r="H1626" s="57"/>
      <c r="I1626" s="58"/>
      <c r="J1626" s="34"/>
      <c r="L1626" s="36" t="str">
        <f>IF($B1626="", "", IFERROR(FIND(Campaigns!$Q$4, $B1626), ""))</f>
        <v/>
      </c>
      <c r="M1626" s="73" t="str">
        <f t="shared" si="241"/>
        <v/>
      </c>
      <c r="N1626" s="74" t="str">
        <f t="shared" si="242"/>
        <v/>
      </c>
      <c r="O1626" s="22" t="str">
        <f t="shared" si="243"/>
        <v/>
      </c>
      <c r="Q1626" s="20" t="str">
        <f t="shared" si="247"/>
        <v/>
      </c>
      <c r="R1626" s="21" t="str">
        <f t="shared" si="240"/>
        <v/>
      </c>
      <c r="S1626" s="21" t="str">
        <f t="shared" si="240"/>
        <v/>
      </c>
      <c r="T1626" s="21" t="str">
        <f t="shared" si="240"/>
        <v/>
      </c>
      <c r="U1626" s="21" t="str">
        <f t="shared" si="240"/>
        <v/>
      </c>
      <c r="V1626" s="21" t="str">
        <f t="shared" si="240"/>
        <v/>
      </c>
      <c r="W1626" s="21" t="str">
        <f t="shared" si="240"/>
        <v/>
      </c>
      <c r="X1626" s="21" t="str">
        <f t="shared" si="240"/>
        <v/>
      </c>
      <c r="Y1626" s="21" t="str">
        <f t="shared" si="240"/>
        <v/>
      </c>
      <c r="Z1626" s="21" t="str">
        <f t="shared" si="240"/>
        <v/>
      </c>
      <c r="AA1626" s="21" t="str">
        <f t="shared" si="240"/>
        <v/>
      </c>
      <c r="AB1626" s="38" t="str">
        <f t="shared" si="240"/>
        <v/>
      </c>
      <c r="AD1626" s="36" t="str">
        <f>IF($N1626="", "", IFERROR(INDEX(Campaigns!$D$11:$D$380, MATCH($N1626, Campaigns!$E$11:$E$380, 0)), ""))</f>
        <v/>
      </c>
      <c r="AE1626" s="38" t="str">
        <f>IF(COUNTIF($Q1626:$AB1626, "X")=0, "", IFERROR(INDEX('Intro &amp; Setup'!$T$17:$T$28, MATCH(INDEX($Q$10:$AB$10, $AC1626, MATCH("X", $Q1626:$AB1626, 0)), 'Intro &amp; Setup'!$AA$17:$AA$28, 0)), ""))</f>
        <v/>
      </c>
      <c r="AG1626" s="84" t="str">
        <f t="shared" si="244"/>
        <v/>
      </c>
      <c r="AI1626" s="36">
        <f t="shared" si="245"/>
        <v>0</v>
      </c>
      <c r="AK1626" s="36" t="str">
        <f t="shared" si="246"/>
        <v/>
      </c>
    </row>
    <row r="1627" spans="1:37" x14ac:dyDescent="0.25">
      <c r="A1627" s="34"/>
      <c r="B1627" s="55"/>
      <c r="C1627" s="56"/>
      <c r="D1627" s="56"/>
      <c r="E1627" s="56"/>
      <c r="F1627" s="56"/>
      <c r="G1627" s="57"/>
      <c r="H1627" s="57"/>
      <c r="I1627" s="58"/>
      <c r="J1627" s="34"/>
      <c r="L1627" s="36" t="str">
        <f>IF($B1627="", "", IFERROR(FIND(Campaigns!$Q$4, $B1627), ""))</f>
        <v/>
      </c>
      <c r="M1627" s="73" t="str">
        <f t="shared" si="241"/>
        <v/>
      </c>
      <c r="N1627" s="74" t="str">
        <f t="shared" si="242"/>
        <v/>
      </c>
      <c r="O1627" s="22" t="str">
        <f t="shared" si="243"/>
        <v/>
      </c>
      <c r="Q1627" s="20" t="str">
        <f t="shared" si="247"/>
        <v/>
      </c>
      <c r="R1627" s="21" t="str">
        <f t="shared" si="240"/>
        <v/>
      </c>
      <c r="S1627" s="21" t="str">
        <f t="shared" si="240"/>
        <v/>
      </c>
      <c r="T1627" s="21" t="str">
        <f t="shared" si="240"/>
        <v/>
      </c>
      <c r="U1627" s="21" t="str">
        <f t="shared" si="240"/>
        <v/>
      </c>
      <c r="V1627" s="21" t="str">
        <f t="shared" si="240"/>
        <v/>
      </c>
      <c r="W1627" s="21" t="str">
        <f t="shared" si="240"/>
        <v/>
      </c>
      <c r="X1627" s="21" t="str">
        <f t="shared" si="240"/>
        <v/>
      </c>
      <c r="Y1627" s="21" t="str">
        <f t="shared" si="240"/>
        <v/>
      </c>
      <c r="Z1627" s="21" t="str">
        <f t="shared" si="240"/>
        <v/>
      </c>
      <c r="AA1627" s="21" t="str">
        <f t="shared" si="240"/>
        <v/>
      </c>
      <c r="AB1627" s="38" t="str">
        <f t="shared" si="240"/>
        <v/>
      </c>
      <c r="AD1627" s="36" t="str">
        <f>IF($N1627="", "", IFERROR(INDEX(Campaigns!$D$11:$D$380, MATCH($N1627, Campaigns!$E$11:$E$380, 0)), ""))</f>
        <v/>
      </c>
      <c r="AE1627" s="38" t="str">
        <f>IF(COUNTIF($Q1627:$AB1627, "X")=0, "", IFERROR(INDEX('Intro &amp; Setup'!$T$17:$T$28, MATCH(INDEX($Q$10:$AB$10, $AC1627, MATCH("X", $Q1627:$AB1627, 0)), 'Intro &amp; Setup'!$AA$17:$AA$28, 0)), ""))</f>
        <v/>
      </c>
      <c r="AG1627" s="84" t="str">
        <f t="shared" si="244"/>
        <v/>
      </c>
      <c r="AI1627" s="36">
        <f t="shared" si="245"/>
        <v>0</v>
      </c>
      <c r="AK1627" s="36" t="str">
        <f t="shared" si="246"/>
        <v/>
      </c>
    </row>
    <row r="1628" spans="1:37" x14ac:dyDescent="0.25">
      <c r="A1628" s="34"/>
      <c r="B1628" s="55"/>
      <c r="C1628" s="56"/>
      <c r="D1628" s="56"/>
      <c r="E1628" s="56"/>
      <c r="F1628" s="56"/>
      <c r="G1628" s="57"/>
      <c r="H1628" s="57"/>
      <c r="I1628" s="58"/>
      <c r="J1628" s="34"/>
      <c r="L1628" s="36" t="str">
        <f>IF($B1628="", "", IFERROR(FIND(Campaigns!$Q$4, $B1628), ""))</f>
        <v/>
      </c>
      <c r="M1628" s="73" t="str">
        <f t="shared" si="241"/>
        <v/>
      </c>
      <c r="N1628" s="74" t="str">
        <f t="shared" si="242"/>
        <v/>
      </c>
      <c r="O1628" s="22" t="str">
        <f t="shared" si="243"/>
        <v/>
      </c>
      <c r="Q1628" s="20" t="str">
        <f t="shared" si="247"/>
        <v/>
      </c>
      <c r="R1628" s="21" t="str">
        <f t="shared" si="240"/>
        <v/>
      </c>
      <c r="S1628" s="21" t="str">
        <f t="shared" si="240"/>
        <v/>
      </c>
      <c r="T1628" s="21" t="str">
        <f t="shared" si="240"/>
        <v/>
      </c>
      <c r="U1628" s="21" t="str">
        <f t="shared" si="240"/>
        <v/>
      </c>
      <c r="V1628" s="21" t="str">
        <f t="shared" si="240"/>
        <v/>
      </c>
      <c r="W1628" s="21" t="str">
        <f t="shared" si="240"/>
        <v/>
      </c>
      <c r="X1628" s="21" t="str">
        <f t="shared" si="240"/>
        <v/>
      </c>
      <c r="Y1628" s="21" t="str">
        <f t="shared" si="240"/>
        <v/>
      </c>
      <c r="Z1628" s="21" t="str">
        <f t="shared" si="240"/>
        <v/>
      </c>
      <c r="AA1628" s="21" t="str">
        <f t="shared" si="240"/>
        <v/>
      </c>
      <c r="AB1628" s="38" t="str">
        <f t="shared" si="240"/>
        <v/>
      </c>
      <c r="AD1628" s="36" t="str">
        <f>IF($N1628="", "", IFERROR(INDEX(Campaigns!$D$11:$D$380, MATCH($N1628, Campaigns!$E$11:$E$380, 0)), ""))</f>
        <v/>
      </c>
      <c r="AE1628" s="38" t="str">
        <f>IF(COUNTIF($Q1628:$AB1628, "X")=0, "", IFERROR(INDEX('Intro &amp; Setup'!$T$17:$T$28, MATCH(INDEX($Q$10:$AB$10, $AC1628, MATCH("X", $Q1628:$AB1628, 0)), 'Intro &amp; Setup'!$AA$17:$AA$28, 0)), ""))</f>
        <v/>
      </c>
      <c r="AG1628" s="84" t="str">
        <f t="shared" si="244"/>
        <v/>
      </c>
      <c r="AI1628" s="36">
        <f t="shared" si="245"/>
        <v>0</v>
      </c>
      <c r="AK1628" s="36" t="str">
        <f t="shared" si="246"/>
        <v/>
      </c>
    </row>
    <row r="1629" spans="1:37" x14ac:dyDescent="0.25">
      <c r="A1629" s="34"/>
      <c r="B1629" s="55"/>
      <c r="C1629" s="56"/>
      <c r="D1629" s="56"/>
      <c r="E1629" s="56"/>
      <c r="F1629" s="56"/>
      <c r="G1629" s="57"/>
      <c r="H1629" s="57"/>
      <c r="I1629" s="58"/>
      <c r="J1629" s="34"/>
      <c r="L1629" s="36" t="str">
        <f>IF($B1629="", "", IFERROR(FIND(Campaigns!$Q$4, $B1629), ""))</f>
        <v/>
      </c>
      <c r="M1629" s="73" t="str">
        <f t="shared" si="241"/>
        <v/>
      </c>
      <c r="N1629" s="74" t="str">
        <f t="shared" si="242"/>
        <v/>
      </c>
      <c r="O1629" s="22" t="str">
        <f t="shared" si="243"/>
        <v/>
      </c>
      <c r="Q1629" s="20" t="str">
        <f t="shared" si="247"/>
        <v/>
      </c>
      <c r="R1629" s="21" t="str">
        <f t="shared" si="240"/>
        <v/>
      </c>
      <c r="S1629" s="21" t="str">
        <f t="shared" si="240"/>
        <v/>
      </c>
      <c r="T1629" s="21" t="str">
        <f t="shared" si="240"/>
        <v/>
      </c>
      <c r="U1629" s="21" t="str">
        <f t="shared" si="240"/>
        <v/>
      </c>
      <c r="V1629" s="21" t="str">
        <f t="shared" si="240"/>
        <v/>
      </c>
      <c r="W1629" s="21" t="str">
        <f t="shared" si="240"/>
        <v/>
      </c>
      <c r="X1629" s="21" t="str">
        <f t="shared" si="240"/>
        <v/>
      </c>
      <c r="Y1629" s="21" t="str">
        <f t="shared" si="240"/>
        <v/>
      </c>
      <c r="Z1629" s="21" t="str">
        <f t="shared" si="240"/>
        <v/>
      </c>
      <c r="AA1629" s="21" t="str">
        <f t="shared" si="240"/>
        <v/>
      </c>
      <c r="AB1629" s="38" t="str">
        <f t="shared" si="240"/>
        <v/>
      </c>
      <c r="AD1629" s="36" t="str">
        <f>IF($N1629="", "", IFERROR(INDEX(Campaigns!$D$11:$D$380, MATCH($N1629, Campaigns!$E$11:$E$380, 0)), ""))</f>
        <v/>
      </c>
      <c r="AE1629" s="38" t="str">
        <f>IF(COUNTIF($Q1629:$AB1629, "X")=0, "", IFERROR(INDEX('Intro &amp; Setup'!$T$17:$T$28, MATCH(INDEX($Q$10:$AB$10, $AC1629, MATCH("X", $Q1629:$AB1629, 0)), 'Intro &amp; Setup'!$AA$17:$AA$28, 0)), ""))</f>
        <v/>
      </c>
      <c r="AG1629" s="84" t="str">
        <f t="shared" si="244"/>
        <v/>
      </c>
      <c r="AI1629" s="36">
        <f t="shared" si="245"/>
        <v>0</v>
      </c>
      <c r="AK1629" s="36" t="str">
        <f t="shared" si="246"/>
        <v/>
      </c>
    </row>
    <row r="1630" spans="1:37" x14ac:dyDescent="0.25">
      <c r="A1630" s="34"/>
      <c r="B1630" s="55"/>
      <c r="C1630" s="56"/>
      <c r="D1630" s="56"/>
      <c r="E1630" s="56"/>
      <c r="F1630" s="56"/>
      <c r="G1630" s="57"/>
      <c r="H1630" s="57"/>
      <c r="I1630" s="58"/>
      <c r="J1630" s="34"/>
      <c r="L1630" s="36" t="str">
        <f>IF($B1630="", "", IFERROR(FIND(Campaigns!$Q$4, $B1630), ""))</f>
        <v/>
      </c>
      <c r="M1630" s="73" t="str">
        <f t="shared" si="241"/>
        <v/>
      </c>
      <c r="N1630" s="74" t="str">
        <f t="shared" si="242"/>
        <v/>
      </c>
      <c r="O1630" s="22" t="str">
        <f t="shared" si="243"/>
        <v/>
      </c>
      <c r="Q1630" s="20" t="str">
        <f t="shared" si="247"/>
        <v/>
      </c>
      <c r="R1630" s="21" t="str">
        <f t="shared" si="240"/>
        <v/>
      </c>
      <c r="S1630" s="21" t="str">
        <f t="shared" si="240"/>
        <v/>
      </c>
      <c r="T1630" s="21" t="str">
        <f t="shared" si="240"/>
        <v/>
      </c>
      <c r="U1630" s="21" t="str">
        <f t="shared" si="240"/>
        <v/>
      </c>
      <c r="V1630" s="21" t="str">
        <f t="shared" si="240"/>
        <v/>
      </c>
      <c r="W1630" s="21" t="str">
        <f t="shared" si="240"/>
        <v/>
      </c>
      <c r="X1630" s="21" t="str">
        <f t="shared" si="240"/>
        <v/>
      </c>
      <c r="Y1630" s="21" t="str">
        <f t="shared" si="240"/>
        <v/>
      </c>
      <c r="Z1630" s="21" t="str">
        <f t="shared" si="240"/>
        <v/>
      </c>
      <c r="AA1630" s="21" t="str">
        <f t="shared" si="240"/>
        <v/>
      </c>
      <c r="AB1630" s="38" t="str">
        <f t="shared" si="240"/>
        <v/>
      </c>
      <c r="AD1630" s="36" t="str">
        <f>IF($N1630="", "", IFERROR(INDEX(Campaigns!$D$11:$D$380, MATCH($N1630, Campaigns!$E$11:$E$380, 0)), ""))</f>
        <v/>
      </c>
      <c r="AE1630" s="38" t="str">
        <f>IF(COUNTIF($Q1630:$AB1630, "X")=0, "", IFERROR(INDEX('Intro &amp; Setup'!$T$17:$T$28, MATCH(INDEX($Q$10:$AB$10, $AC1630, MATCH("X", $Q1630:$AB1630, 0)), 'Intro &amp; Setup'!$AA$17:$AA$28, 0)), ""))</f>
        <v/>
      </c>
      <c r="AG1630" s="84" t="str">
        <f t="shared" si="244"/>
        <v/>
      </c>
      <c r="AI1630" s="36">
        <f t="shared" si="245"/>
        <v>0</v>
      </c>
      <c r="AK1630" s="36" t="str">
        <f t="shared" si="246"/>
        <v/>
      </c>
    </row>
    <row r="1631" spans="1:37" x14ac:dyDescent="0.25">
      <c r="A1631" s="34"/>
      <c r="B1631" s="55"/>
      <c r="C1631" s="56"/>
      <c r="D1631" s="56"/>
      <c r="E1631" s="56"/>
      <c r="F1631" s="56"/>
      <c r="G1631" s="57"/>
      <c r="H1631" s="57"/>
      <c r="I1631" s="58"/>
      <c r="J1631" s="34"/>
      <c r="L1631" s="36" t="str">
        <f>IF($B1631="", "", IFERROR(FIND(Campaigns!$Q$4, $B1631), ""))</f>
        <v/>
      </c>
      <c r="M1631" s="73" t="str">
        <f t="shared" si="241"/>
        <v/>
      </c>
      <c r="N1631" s="74" t="str">
        <f t="shared" si="242"/>
        <v/>
      </c>
      <c r="O1631" s="22" t="str">
        <f t="shared" si="243"/>
        <v/>
      </c>
      <c r="Q1631" s="20" t="str">
        <f t="shared" si="247"/>
        <v/>
      </c>
      <c r="R1631" s="21" t="str">
        <f t="shared" si="240"/>
        <v/>
      </c>
      <c r="S1631" s="21" t="str">
        <f t="shared" si="240"/>
        <v/>
      </c>
      <c r="T1631" s="21" t="str">
        <f t="shared" si="240"/>
        <v/>
      </c>
      <c r="U1631" s="21" t="str">
        <f t="shared" si="240"/>
        <v/>
      </c>
      <c r="V1631" s="21" t="str">
        <f t="shared" si="240"/>
        <v/>
      </c>
      <c r="W1631" s="21" t="str">
        <f t="shared" si="240"/>
        <v/>
      </c>
      <c r="X1631" s="21" t="str">
        <f t="shared" si="240"/>
        <v/>
      </c>
      <c r="Y1631" s="21" t="str">
        <f t="shared" si="240"/>
        <v/>
      </c>
      <c r="Z1631" s="21" t="str">
        <f t="shared" si="240"/>
        <v/>
      </c>
      <c r="AA1631" s="21" t="str">
        <f t="shared" ref="R1631:AB1654" si="248">IFERROR(IF(AA$10="", "", IF(LEFT($O1631, AA$8)=AA$10, "X", "")), "")</f>
        <v/>
      </c>
      <c r="AB1631" s="38" t="str">
        <f t="shared" si="248"/>
        <v/>
      </c>
      <c r="AD1631" s="36" t="str">
        <f>IF($N1631="", "", IFERROR(INDEX(Campaigns!$D$11:$D$380, MATCH($N1631, Campaigns!$E$11:$E$380, 0)), ""))</f>
        <v/>
      </c>
      <c r="AE1631" s="38" t="str">
        <f>IF(COUNTIF($Q1631:$AB1631, "X")=0, "", IFERROR(INDEX('Intro &amp; Setup'!$T$17:$T$28, MATCH(INDEX($Q$10:$AB$10, $AC1631, MATCH("X", $Q1631:$AB1631, 0)), 'Intro &amp; Setup'!$AA$17:$AA$28, 0)), ""))</f>
        <v/>
      </c>
      <c r="AG1631" s="84" t="str">
        <f t="shared" si="244"/>
        <v/>
      </c>
      <c r="AI1631" s="36">
        <f t="shared" si="245"/>
        <v>0</v>
      </c>
      <c r="AK1631" s="36" t="str">
        <f t="shared" si="246"/>
        <v/>
      </c>
    </row>
    <row r="1632" spans="1:37" x14ac:dyDescent="0.25">
      <c r="A1632" s="34"/>
      <c r="B1632" s="55"/>
      <c r="C1632" s="56"/>
      <c r="D1632" s="56"/>
      <c r="E1632" s="56"/>
      <c r="F1632" s="56"/>
      <c r="G1632" s="57"/>
      <c r="H1632" s="57"/>
      <c r="I1632" s="58"/>
      <c r="J1632" s="34"/>
      <c r="L1632" s="36" t="str">
        <f>IF($B1632="", "", IFERROR(FIND(Campaigns!$Q$4, $B1632), ""))</f>
        <v/>
      </c>
      <c r="M1632" s="73" t="str">
        <f t="shared" si="241"/>
        <v/>
      </c>
      <c r="N1632" s="74" t="str">
        <f t="shared" si="242"/>
        <v/>
      </c>
      <c r="O1632" s="22" t="str">
        <f t="shared" si="243"/>
        <v/>
      </c>
      <c r="Q1632" s="20" t="str">
        <f t="shared" si="247"/>
        <v/>
      </c>
      <c r="R1632" s="21" t="str">
        <f t="shared" si="248"/>
        <v/>
      </c>
      <c r="S1632" s="21" t="str">
        <f t="shared" si="248"/>
        <v/>
      </c>
      <c r="T1632" s="21" t="str">
        <f t="shared" si="248"/>
        <v/>
      </c>
      <c r="U1632" s="21" t="str">
        <f t="shared" si="248"/>
        <v/>
      </c>
      <c r="V1632" s="21" t="str">
        <f t="shared" si="248"/>
        <v/>
      </c>
      <c r="W1632" s="21" t="str">
        <f t="shared" si="248"/>
        <v/>
      </c>
      <c r="X1632" s="21" t="str">
        <f t="shared" si="248"/>
        <v/>
      </c>
      <c r="Y1632" s="21" t="str">
        <f t="shared" si="248"/>
        <v/>
      </c>
      <c r="Z1632" s="21" t="str">
        <f t="shared" si="248"/>
        <v/>
      </c>
      <c r="AA1632" s="21" t="str">
        <f t="shared" si="248"/>
        <v/>
      </c>
      <c r="AB1632" s="38" t="str">
        <f t="shared" si="248"/>
        <v/>
      </c>
      <c r="AD1632" s="36" t="str">
        <f>IF($N1632="", "", IFERROR(INDEX(Campaigns!$D$11:$D$380, MATCH($N1632, Campaigns!$E$11:$E$380, 0)), ""))</f>
        <v/>
      </c>
      <c r="AE1632" s="38" t="str">
        <f>IF(COUNTIF($Q1632:$AB1632, "X")=0, "", IFERROR(INDEX('Intro &amp; Setup'!$T$17:$T$28, MATCH(INDEX($Q$10:$AB$10, $AC1632, MATCH("X", $Q1632:$AB1632, 0)), 'Intro &amp; Setup'!$AA$17:$AA$28, 0)), ""))</f>
        <v/>
      </c>
      <c r="AG1632" s="84" t="str">
        <f t="shared" si="244"/>
        <v/>
      </c>
      <c r="AI1632" s="36">
        <f t="shared" si="245"/>
        <v>0</v>
      </c>
      <c r="AK1632" s="36" t="str">
        <f t="shared" si="246"/>
        <v/>
      </c>
    </row>
    <row r="1633" spans="1:37" x14ac:dyDescent="0.25">
      <c r="A1633" s="34"/>
      <c r="B1633" s="55"/>
      <c r="C1633" s="56"/>
      <c r="D1633" s="56"/>
      <c r="E1633" s="56"/>
      <c r="F1633" s="56"/>
      <c r="G1633" s="57"/>
      <c r="H1633" s="57"/>
      <c r="I1633" s="58"/>
      <c r="J1633" s="34"/>
      <c r="L1633" s="36" t="str">
        <f>IF($B1633="", "", IFERROR(FIND(Campaigns!$Q$4, $B1633), ""))</f>
        <v/>
      </c>
      <c r="M1633" s="73" t="str">
        <f t="shared" si="241"/>
        <v/>
      </c>
      <c r="N1633" s="74" t="str">
        <f t="shared" si="242"/>
        <v/>
      </c>
      <c r="O1633" s="22" t="str">
        <f t="shared" si="243"/>
        <v/>
      </c>
      <c r="Q1633" s="20" t="str">
        <f t="shared" si="247"/>
        <v/>
      </c>
      <c r="R1633" s="21" t="str">
        <f t="shared" si="248"/>
        <v/>
      </c>
      <c r="S1633" s="21" t="str">
        <f t="shared" si="248"/>
        <v/>
      </c>
      <c r="T1633" s="21" t="str">
        <f t="shared" si="248"/>
        <v/>
      </c>
      <c r="U1633" s="21" t="str">
        <f t="shared" si="248"/>
        <v/>
      </c>
      <c r="V1633" s="21" t="str">
        <f t="shared" si="248"/>
        <v/>
      </c>
      <c r="W1633" s="21" t="str">
        <f t="shared" si="248"/>
        <v/>
      </c>
      <c r="X1633" s="21" t="str">
        <f t="shared" si="248"/>
        <v/>
      </c>
      <c r="Y1633" s="21" t="str">
        <f t="shared" si="248"/>
        <v/>
      </c>
      <c r="Z1633" s="21" t="str">
        <f t="shared" si="248"/>
        <v/>
      </c>
      <c r="AA1633" s="21" t="str">
        <f t="shared" si="248"/>
        <v/>
      </c>
      <c r="AB1633" s="38" t="str">
        <f t="shared" si="248"/>
        <v/>
      </c>
      <c r="AD1633" s="36" t="str">
        <f>IF($N1633="", "", IFERROR(INDEX(Campaigns!$D$11:$D$380, MATCH($N1633, Campaigns!$E$11:$E$380, 0)), ""))</f>
        <v/>
      </c>
      <c r="AE1633" s="38" t="str">
        <f>IF(COUNTIF($Q1633:$AB1633, "X")=0, "", IFERROR(INDEX('Intro &amp; Setup'!$T$17:$T$28, MATCH(INDEX($Q$10:$AB$10, $AC1633, MATCH("X", $Q1633:$AB1633, 0)), 'Intro &amp; Setup'!$AA$17:$AA$28, 0)), ""))</f>
        <v/>
      </c>
      <c r="AG1633" s="84" t="str">
        <f t="shared" si="244"/>
        <v/>
      </c>
      <c r="AI1633" s="36">
        <f t="shared" si="245"/>
        <v>0</v>
      </c>
      <c r="AK1633" s="36" t="str">
        <f t="shared" si="246"/>
        <v/>
      </c>
    </row>
    <row r="1634" spans="1:37" x14ac:dyDescent="0.25">
      <c r="A1634" s="34"/>
      <c r="B1634" s="55"/>
      <c r="C1634" s="56"/>
      <c r="D1634" s="56"/>
      <c r="E1634" s="56"/>
      <c r="F1634" s="56"/>
      <c r="G1634" s="57"/>
      <c r="H1634" s="57"/>
      <c r="I1634" s="58"/>
      <c r="J1634" s="34"/>
      <c r="L1634" s="36" t="str">
        <f>IF($B1634="", "", IFERROR(FIND(Campaigns!$Q$4, $B1634), ""))</f>
        <v/>
      </c>
      <c r="M1634" s="73" t="str">
        <f t="shared" si="241"/>
        <v/>
      </c>
      <c r="N1634" s="74" t="str">
        <f t="shared" si="242"/>
        <v/>
      </c>
      <c r="O1634" s="22" t="str">
        <f t="shared" si="243"/>
        <v/>
      </c>
      <c r="Q1634" s="20" t="str">
        <f t="shared" si="247"/>
        <v/>
      </c>
      <c r="R1634" s="21" t="str">
        <f t="shared" si="248"/>
        <v/>
      </c>
      <c r="S1634" s="21" t="str">
        <f t="shared" si="248"/>
        <v/>
      </c>
      <c r="T1634" s="21" t="str">
        <f t="shared" si="248"/>
        <v/>
      </c>
      <c r="U1634" s="21" t="str">
        <f t="shared" si="248"/>
        <v/>
      </c>
      <c r="V1634" s="21" t="str">
        <f t="shared" si="248"/>
        <v/>
      </c>
      <c r="W1634" s="21" t="str">
        <f t="shared" si="248"/>
        <v/>
      </c>
      <c r="X1634" s="21" t="str">
        <f t="shared" si="248"/>
        <v/>
      </c>
      <c r="Y1634" s="21" t="str">
        <f t="shared" si="248"/>
        <v/>
      </c>
      <c r="Z1634" s="21" t="str">
        <f t="shared" si="248"/>
        <v/>
      </c>
      <c r="AA1634" s="21" t="str">
        <f t="shared" si="248"/>
        <v/>
      </c>
      <c r="AB1634" s="38" t="str">
        <f t="shared" si="248"/>
        <v/>
      </c>
      <c r="AD1634" s="36" t="str">
        <f>IF($N1634="", "", IFERROR(INDEX(Campaigns!$D$11:$D$380, MATCH($N1634, Campaigns!$E$11:$E$380, 0)), ""))</f>
        <v/>
      </c>
      <c r="AE1634" s="38" t="str">
        <f>IF(COUNTIF($Q1634:$AB1634, "X")=0, "", IFERROR(INDEX('Intro &amp; Setup'!$T$17:$T$28, MATCH(INDEX($Q$10:$AB$10, $AC1634, MATCH("X", $Q1634:$AB1634, 0)), 'Intro &amp; Setup'!$AA$17:$AA$28, 0)), ""))</f>
        <v/>
      </c>
      <c r="AG1634" s="84" t="str">
        <f t="shared" si="244"/>
        <v/>
      </c>
      <c r="AI1634" s="36">
        <f t="shared" si="245"/>
        <v>0</v>
      </c>
      <c r="AK1634" s="36" t="str">
        <f t="shared" si="246"/>
        <v/>
      </c>
    </row>
    <row r="1635" spans="1:37" x14ac:dyDescent="0.25">
      <c r="A1635" s="34"/>
      <c r="B1635" s="55"/>
      <c r="C1635" s="56"/>
      <c r="D1635" s="56"/>
      <c r="E1635" s="56"/>
      <c r="F1635" s="56"/>
      <c r="G1635" s="57"/>
      <c r="H1635" s="57"/>
      <c r="I1635" s="58"/>
      <c r="J1635" s="34"/>
      <c r="L1635" s="36" t="str">
        <f>IF($B1635="", "", IFERROR(FIND(Campaigns!$Q$4, $B1635), ""))</f>
        <v/>
      </c>
      <c r="M1635" s="73" t="str">
        <f t="shared" si="241"/>
        <v/>
      </c>
      <c r="N1635" s="74" t="str">
        <f t="shared" si="242"/>
        <v/>
      </c>
      <c r="O1635" s="22" t="str">
        <f t="shared" si="243"/>
        <v/>
      </c>
      <c r="Q1635" s="20" t="str">
        <f t="shared" si="247"/>
        <v/>
      </c>
      <c r="R1635" s="21" t="str">
        <f t="shared" si="248"/>
        <v/>
      </c>
      <c r="S1635" s="21" t="str">
        <f t="shared" si="248"/>
        <v/>
      </c>
      <c r="T1635" s="21" t="str">
        <f t="shared" si="248"/>
        <v/>
      </c>
      <c r="U1635" s="21" t="str">
        <f t="shared" si="248"/>
        <v/>
      </c>
      <c r="V1635" s="21" t="str">
        <f t="shared" si="248"/>
        <v/>
      </c>
      <c r="W1635" s="21" t="str">
        <f t="shared" si="248"/>
        <v/>
      </c>
      <c r="X1635" s="21" t="str">
        <f t="shared" si="248"/>
        <v/>
      </c>
      <c r="Y1635" s="21" t="str">
        <f t="shared" si="248"/>
        <v/>
      </c>
      <c r="Z1635" s="21" t="str">
        <f t="shared" si="248"/>
        <v/>
      </c>
      <c r="AA1635" s="21" t="str">
        <f t="shared" si="248"/>
        <v/>
      </c>
      <c r="AB1635" s="38" t="str">
        <f t="shared" si="248"/>
        <v/>
      </c>
      <c r="AD1635" s="36" t="str">
        <f>IF($N1635="", "", IFERROR(INDEX(Campaigns!$D$11:$D$380, MATCH($N1635, Campaigns!$E$11:$E$380, 0)), ""))</f>
        <v/>
      </c>
      <c r="AE1635" s="38" t="str">
        <f>IF(COUNTIF($Q1635:$AB1635, "X")=0, "", IFERROR(INDEX('Intro &amp; Setup'!$T$17:$T$28, MATCH(INDEX($Q$10:$AB$10, $AC1635, MATCH("X", $Q1635:$AB1635, 0)), 'Intro &amp; Setup'!$AA$17:$AA$28, 0)), ""))</f>
        <v/>
      </c>
      <c r="AG1635" s="84" t="str">
        <f t="shared" si="244"/>
        <v/>
      </c>
      <c r="AI1635" s="36">
        <f t="shared" si="245"/>
        <v>0</v>
      </c>
      <c r="AK1635" s="36" t="str">
        <f t="shared" si="246"/>
        <v/>
      </c>
    </row>
    <row r="1636" spans="1:37" x14ac:dyDescent="0.25">
      <c r="A1636" s="34"/>
      <c r="B1636" s="55"/>
      <c r="C1636" s="56"/>
      <c r="D1636" s="56"/>
      <c r="E1636" s="56"/>
      <c r="F1636" s="56"/>
      <c r="G1636" s="57"/>
      <c r="H1636" s="57"/>
      <c r="I1636" s="58"/>
      <c r="J1636" s="34"/>
      <c r="L1636" s="36" t="str">
        <f>IF($B1636="", "", IFERROR(FIND(Campaigns!$Q$4, $B1636), ""))</f>
        <v/>
      </c>
      <c r="M1636" s="73" t="str">
        <f t="shared" si="241"/>
        <v/>
      </c>
      <c r="N1636" s="74" t="str">
        <f t="shared" si="242"/>
        <v/>
      </c>
      <c r="O1636" s="22" t="str">
        <f t="shared" si="243"/>
        <v/>
      </c>
      <c r="Q1636" s="20" t="str">
        <f t="shared" si="247"/>
        <v/>
      </c>
      <c r="R1636" s="21" t="str">
        <f t="shared" si="248"/>
        <v/>
      </c>
      <c r="S1636" s="21" t="str">
        <f t="shared" si="248"/>
        <v/>
      </c>
      <c r="T1636" s="21" t="str">
        <f t="shared" si="248"/>
        <v/>
      </c>
      <c r="U1636" s="21" t="str">
        <f t="shared" si="248"/>
        <v/>
      </c>
      <c r="V1636" s="21" t="str">
        <f t="shared" si="248"/>
        <v/>
      </c>
      <c r="W1636" s="21" t="str">
        <f t="shared" si="248"/>
        <v/>
      </c>
      <c r="X1636" s="21" t="str">
        <f t="shared" si="248"/>
        <v/>
      </c>
      <c r="Y1636" s="21" t="str">
        <f t="shared" si="248"/>
        <v/>
      </c>
      <c r="Z1636" s="21" t="str">
        <f t="shared" si="248"/>
        <v/>
      </c>
      <c r="AA1636" s="21" t="str">
        <f t="shared" si="248"/>
        <v/>
      </c>
      <c r="AB1636" s="38" t="str">
        <f t="shared" si="248"/>
        <v/>
      </c>
      <c r="AD1636" s="36" t="str">
        <f>IF($N1636="", "", IFERROR(INDEX(Campaigns!$D$11:$D$380, MATCH($N1636, Campaigns!$E$11:$E$380, 0)), ""))</f>
        <v/>
      </c>
      <c r="AE1636" s="38" t="str">
        <f>IF(COUNTIF($Q1636:$AB1636, "X")=0, "", IFERROR(INDEX('Intro &amp; Setup'!$T$17:$T$28, MATCH(INDEX($Q$10:$AB$10, $AC1636, MATCH("X", $Q1636:$AB1636, 0)), 'Intro &amp; Setup'!$AA$17:$AA$28, 0)), ""))</f>
        <v/>
      </c>
      <c r="AG1636" s="84" t="str">
        <f t="shared" si="244"/>
        <v/>
      </c>
      <c r="AI1636" s="36">
        <f t="shared" si="245"/>
        <v>0</v>
      </c>
      <c r="AK1636" s="36" t="str">
        <f t="shared" si="246"/>
        <v/>
      </c>
    </row>
    <row r="1637" spans="1:37" x14ac:dyDescent="0.25">
      <c r="A1637" s="34"/>
      <c r="B1637" s="55"/>
      <c r="C1637" s="56"/>
      <c r="D1637" s="56"/>
      <c r="E1637" s="56"/>
      <c r="F1637" s="56"/>
      <c r="G1637" s="57"/>
      <c r="H1637" s="57"/>
      <c r="I1637" s="58"/>
      <c r="J1637" s="34"/>
      <c r="L1637" s="36" t="str">
        <f>IF($B1637="", "", IFERROR(FIND(Campaigns!$Q$4, $B1637), ""))</f>
        <v/>
      </c>
      <c r="M1637" s="73" t="str">
        <f t="shared" si="241"/>
        <v/>
      </c>
      <c r="N1637" s="74" t="str">
        <f t="shared" si="242"/>
        <v/>
      </c>
      <c r="O1637" s="22" t="str">
        <f t="shared" si="243"/>
        <v/>
      </c>
      <c r="Q1637" s="20" t="str">
        <f t="shared" si="247"/>
        <v/>
      </c>
      <c r="R1637" s="21" t="str">
        <f t="shared" si="248"/>
        <v/>
      </c>
      <c r="S1637" s="21" t="str">
        <f t="shared" si="248"/>
        <v/>
      </c>
      <c r="T1637" s="21" t="str">
        <f t="shared" si="248"/>
        <v/>
      </c>
      <c r="U1637" s="21" t="str">
        <f t="shared" si="248"/>
        <v/>
      </c>
      <c r="V1637" s="21" t="str">
        <f t="shared" si="248"/>
        <v/>
      </c>
      <c r="W1637" s="21" t="str">
        <f t="shared" si="248"/>
        <v/>
      </c>
      <c r="X1637" s="21" t="str">
        <f t="shared" si="248"/>
        <v/>
      </c>
      <c r="Y1637" s="21" t="str">
        <f t="shared" si="248"/>
        <v/>
      </c>
      <c r="Z1637" s="21" t="str">
        <f t="shared" si="248"/>
        <v/>
      </c>
      <c r="AA1637" s="21" t="str">
        <f t="shared" si="248"/>
        <v/>
      </c>
      <c r="AB1637" s="38" t="str">
        <f t="shared" si="248"/>
        <v/>
      </c>
      <c r="AD1637" s="36" t="str">
        <f>IF($N1637="", "", IFERROR(INDEX(Campaigns!$D$11:$D$380, MATCH($N1637, Campaigns!$E$11:$E$380, 0)), ""))</f>
        <v/>
      </c>
      <c r="AE1637" s="38" t="str">
        <f>IF(COUNTIF($Q1637:$AB1637, "X")=0, "", IFERROR(INDEX('Intro &amp; Setup'!$T$17:$T$28, MATCH(INDEX($Q$10:$AB$10, $AC1637, MATCH("X", $Q1637:$AB1637, 0)), 'Intro &amp; Setup'!$AA$17:$AA$28, 0)), ""))</f>
        <v/>
      </c>
      <c r="AG1637" s="84" t="str">
        <f t="shared" si="244"/>
        <v/>
      </c>
      <c r="AI1637" s="36">
        <f t="shared" si="245"/>
        <v>0</v>
      </c>
      <c r="AK1637" s="36" t="str">
        <f t="shared" si="246"/>
        <v/>
      </c>
    </row>
    <row r="1638" spans="1:37" x14ac:dyDescent="0.25">
      <c r="A1638" s="34"/>
      <c r="B1638" s="55"/>
      <c r="C1638" s="56"/>
      <c r="D1638" s="56"/>
      <c r="E1638" s="56"/>
      <c r="F1638" s="56"/>
      <c r="G1638" s="57"/>
      <c r="H1638" s="57"/>
      <c r="I1638" s="58"/>
      <c r="J1638" s="34"/>
      <c r="L1638" s="36" t="str">
        <f>IF($B1638="", "", IFERROR(FIND(Campaigns!$Q$4, $B1638), ""))</f>
        <v/>
      </c>
      <c r="M1638" s="73" t="str">
        <f t="shared" si="241"/>
        <v/>
      </c>
      <c r="N1638" s="74" t="str">
        <f t="shared" si="242"/>
        <v/>
      </c>
      <c r="O1638" s="22" t="str">
        <f t="shared" si="243"/>
        <v/>
      </c>
      <c r="Q1638" s="20" t="str">
        <f t="shared" si="247"/>
        <v/>
      </c>
      <c r="R1638" s="21" t="str">
        <f t="shared" si="248"/>
        <v/>
      </c>
      <c r="S1638" s="21" t="str">
        <f t="shared" si="248"/>
        <v/>
      </c>
      <c r="T1638" s="21" t="str">
        <f t="shared" si="248"/>
        <v/>
      </c>
      <c r="U1638" s="21" t="str">
        <f t="shared" si="248"/>
        <v/>
      </c>
      <c r="V1638" s="21" t="str">
        <f t="shared" si="248"/>
        <v/>
      </c>
      <c r="W1638" s="21" t="str">
        <f t="shared" si="248"/>
        <v/>
      </c>
      <c r="X1638" s="21" t="str">
        <f t="shared" si="248"/>
        <v/>
      </c>
      <c r="Y1638" s="21" t="str">
        <f t="shared" si="248"/>
        <v/>
      </c>
      <c r="Z1638" s="21" t="str">
        <f t="shared" si="248"/>
        <v/>
      </c>
      <c r="AA1638" s="21" t="str">
        <f t="shared" si="248"/>
        <v/>
      </c>
      <c r="AB1638" s="38" t="str">
        <f t="shared" si="248"/>
        <v/>
      </c>
      <c r="AD1638" s="36" t="str">
        <f>IF($N1638="", "", IFERROR(INDEX(Campaigns!$D$11:$D$380, MATCH($N1638, Campaigns!$E$11:$E$380, 0)), ""))</f>
        <v/>
      </c>
      <c r="AE1638" s="38" t="str">
        <f>IF(COUNTIF($Q1638:$AB1638, "X")=0, "", IFERROR(INDEX('Intro &amp; Setup'!$T$17:$T$28, MATCH(INDEX($Q$10:$AB$10, $AC1638, MATCH("X", $Q1638:$AB1638, 0)), 'Intro &amp; Setup'!$AA$17:$AA$28, 0)), ""))</f>
        <v/>
      </c>
      <c r="AG1638" s="84" t="str">
        <f t="shared" si="244"/>
        <v/>
      </c>
      <c r="AI1638" s="36">
        <f t="shared" si="245"/>
        <v>0</v>
      </c>
      <c r="AK1638" s="36" t="str">
        <f t="shared" si="246"/>
        <v/>
      </c>
    </row>
    <row r="1639" spans="1:37" x14ac:dyDescent="0.25">
      <c r="A1639" s="34"/>
      <c r="B1639" s="55"/>
      <c r="C1639" s="56"/>
      <c r="D1639" s="56"/>
      <c r="E1639" s="56"/>
      <c r="F1639" s="56"/>
      <c r="G1639" s="57"/>
      <c r="H1639" s="57"/>
      <c r="I1639" s="58"/>
      <c r="J1639" s="34"/>
      <c r="L1639" s="36" t="str">
        <f>IF($B1639="", "", IFERROR(FIND(Campaigns!$Q$4, $B1639), ""))</f>
        <v/>
      </c>
      <c r="M1639" s="73" t="str">
        <f t="shared" si="241"/>
        <v/>
      </c>
      <c r="N1639" s="74" t="str">
        <f t="shared" si="242"/>
        <v/>
      </c>
      <c r="O1639" s="22" t="str">
        <f t="shared" si="243"/>
        <v/>
      </c>
      <c r="Q1639" s="20" t="str">
        <f t="shared" si="247"/>
        <v/>
      </c>
      <c r="R1639" s="21" t="str">
        <f t="shared" si="248"/>
        <v/>
      </c>
      <c r="S1639" s="21" t="str">
        <f t="shared" si="248"/>
        <v/>
      </c>
      <c r="T1639" s="21" t="str">
        <f t="shared" si="248"/>
        <v/>
      </c>
      <c r="U1639" s="21" t="str">
        <f t="shared" si="248"/>
        <v/>
      </c>
      <c r="V1639" s="21" t="str">
        <f t="shared" si="248"/>
        <v/>
      </c>
      <c r="W1639" s="21" t="str">
        <f t="shared" si="248"/>
        <v/>
      </c>
      <c r="X1639" s="21" t="str">
        <f t="shared" si="248"/>
        <v/>
      </c>
      <c r="Y1639" s="21" t="str">
        <f t="shared" si="248"/>
        <v/>
      </c>
      <c r="Z1639" s="21" t="str">
        <f t="shared" si="248"/>
        <v/>
      </c>
      <c r="AA1639" s="21" t="str">
        <f t="shared" si="248"/>
        <v/>
      </c>
      <c r="AB1639" s="38" t="str">
        <f t="shared" si="248"/>
        <v/>
      </c>
      <c r="AD1639" s="36" t="str">
        <f>IF($N1639="", "", IFERROR(INDEX(Campaigns!$D$11:$D$380, MATCH($N1639, Campaigns!$E$11:$E$380, 0)), ""))</f>
        <v/>
      </c>
      <c r="AE1639" s="38" t="str">
        <f>IF(COUNTIF($Q1639:$AB1639, "X")=0, "", IFERROR(INDEX('Intro &amp; Setup'!$T$17:$T$28, MATCH(INDEX($Q$10:$AB$10, $AC1639, MATCH("X", $Q1639:$AB1639, 0)), 'Intro &amp; Setup'!$AA$17:$AA$28, 0)), ""))</f>
        <v/>
      </c>
      <c r="AG1639" s="84" t="str">
        <f t="shared" si="244"/>
        <v/>
      </c>
      <c r="AI1639" s="36">
        <f t="shared" si="245"/>
        <v>0</v>
      </c>
      <c r="AK1639" s="36" t="str">
        <f t="shared" si="246"/>
        <v/>
      </c>
    </row>
    <row r="1640" spans="1:37" x14ac:dyDescent="0.25">
      <c r="A1640" s="34"/>
      <c r="B1640" s="55"/>
      <c r="C1640" s="56"/>
      <c r="D1640" s="56"/>
      <c r="E1640" s="56"/>
      <c r="F1640" s="56"/>
      <c r="G1640" s="57"/>
      <c r="H1640" s="57"/>
      <c r="I1640" s="58"/>
      <c r="J1640" s="34"/>
      <c r="L1640" s="36" t="str">
        <f>IF($B1640="", "", IFERROR(FIND(Campaigns!$Q$4, $B1640), ""))</f>
        <v/>
      </c>
      <c r="M1640" s="73" t="str">
        <f t="shared" si="241"/>
        <v/>
      </c>
      <c r="N1640" s="74" t="str">
        <f t="shared" si="242"/>
        <v/>
      </c>
      <c r="O1640" s="22" t="str">
        <f t="shared" si="243"/>
        <v/>
      </c>
      <c r="Q1640" s="20" t="str">
        <f t="shared" si="247"/>
        <v/>
      </c>
      <c r="R1640" s="21" t="str">
        <f t="shared" si="248"/>
        <v/>
      </c>
      <c r="S1640" s="21" t="str">
        <f t="shared" si="248"/>
        <v/>
      </c>
      <c r="T1640" s="21" t="str">
        <f t="shared" si="248"/>
        <v/>
      </c>
      <c r="U1640" s="21" t="str">
        <f t="shared" si="248"/>
        <v/>
      </c>
      <c r="V1640" s="21" t="str">
        <f t="shared" si="248"/>
        <v/>
      </c>
      <c r="W1640" s="21" t="str">
        <f t="shared" si="248"/>
        <v/>
      </c>
      <c r="X1640" s="21" t="str">
        <f t="shared" si="248"/>
        <v/>
      </c>
      <c r="Y1640" s="21" t="str">
        <f t="shared" si="248"/>
        <v/>
      </c>
      <c r="Z1640" s="21" t="str">
        <f t="shared" si="248"/>
        <v/>
      </c>
      <c r="AA1640" s="21" t="str">
        <f t="shared" si="248"/>
        <v/>
      </c>
      <c r="AB1640" s="38" t="str">
        <f t="shared" si="248"/>
        <v/>
      </c>
      <c r="AD1640" s="36" t="str">
        <f>IF($N1640="", "", IFERROR(INDEX(Campaigns!$D$11:$D$380, MATCH($N1640, Campaigns!$E$11:$E$380, 0)), ""))</f>
        <v/>
      </c>
      <c r="AE1640" s="38" t="str">
        <f>IF(COUNTIF($Q1640:$AB1640, "X")=0, "", IFERROR(INDEX('Intro &amp; Setup'!$T$17:$T$28, MATCH(INDEX($Q$10:$AB$10, $AC1640, MATCH("X", $Q1640:$AB1640, 0)), 'Intro &amp; Setup'!$AA$17:$AA$28, 0)), ""))</f>
        <v/>
      </c>
      <c r="AG1640" s="84" t="str">
        <f t="shared" si="244"/>
        <v/>
      </c>
      <c r="AI1640" s="36">
        <f t="shared" si="245"/>
        <v>0</v>
      </c>
      <c r="AK1640" s="36" t="str">
        <f t="shared" si="246"/>
        <v/>
      </c>
    </row>
    <row r="1641" spans="1:37" x14ac:dyDescent="0.25">
      <c r="A1641" s="34"/>
      <c r="B1641" s="55"/>
      <c r="C1641" s="56"/>
      <c r="D1641" s="56"/>
      <c r="E1641" s="56"/>
      <c r="F1641" s="56"/>
      <c r="G1641" s="57"/>
      <c r="H1641" s="57"/>
      <c r="I1641" s="58"/>
      <c r="J1641" s="34"/>
      <c r="L1641" s="36" t="str">
        <f>IF($B1641="", "", IFERROR(FIND(Campaigns!$Q$4, $B1641), ""))</f>
        <v/>
      </c>
      <c r="M1641" s="73" t="str">
        <f t="shared" si="241"/>
        <v/>
      </c>
      <c r="N1641" s="74" t="str">
        <f t="shared" si="242"/>
        <v/>
      </c>
      <c r="O1641" s="22" t="str">
        <f t="shared" si="243"/>
        <v/>
      </c>
      <c r="Q1641" s="20" t="str">
        <f t="shared" si="247"/>
        <v/>
      </c>
      <c r="R1641" s="21" t="str">
        <f t="shared" si="248"/>
        <v/>
      </c>
      <c r="S1641" s="21" t="str">
        <f t="shared" si="248"/>
        <v/>
      </c>
      <c r="T1641" s="21" t="str">
        <f t="shared" si="248"/>
        <v/>
      </c>
      <c r="U1641" s="21" t="str">
        <f t="shared" si="248"/>
        <v/>
      </c>
      <c r="V1641" s="21" t="str">
        <f t="shared" si="248"/>
        <v/>
      </c>
      <c r="W1641" s="21" t="str">
        <f t="shared" si="248"/>
        <v/>
      </c>
      <c r="X1641" s="21" t="str">
        <f t="shared" si="248"/>
        <v/>
      </c>
      <c r="Y1641" s="21" t="str">
        <f t="shared" si="248"/>
        <v/>
      </c>
      <c r="Z1641" s="21" t="str">
        <f t="shared" si="248"/>
        <v/>
      </c>
      <c r="AA1641" s="21" t="str">
        <f t="shared" si="248"/>
        <v/>
      </c>
      <c r="AB1641" s="38" t="str">
        <f t="shared" si="248"/>
        <v/>
      </c>
      <c r="AD1641" s="36" t="str">
        <f>IF($N1641="", "", IFERROR(INDEX(Campaigns!$D$11:$D$380, MATCH($N1641, Campaigns!$E$11:$E$380, 0)), ""))</f>
        <v/>
      </c>
      <c r="AE1641" s="38" t="str">
        <f>IF(COUNTIF($Q1641:$AB1641, "X")=0, "", IFERROR(INDEX('Intro &amp; Setup'!$T$17:$T$28, MATCH(INDEX($Q$10:$AB$10, $AC1641, MATCH("X", $Q1641:$AB1641, 0)), 'Intro &amp; Setup'!$AA$17:$AA$28, 0)), ""))</f>
        <v/>
      </c>
      <c r="AG1641" s="84" t="str">
        <f t="shared" si="244"/>
        <v/>
      </c>
      <c r="AI1641" s="36">
        <f t="shared" si="245"/>
        <v>0</v>
      </c>
      <c r="AK1641" s="36" t="str">
        <f t="shared" si="246"/>
        <v/>
      </c>
    </row>
    <row r="1642" spans="1:37" x14ac:dyDescent="0.25">
      <c r="A1642" s="34"/>
      <c r="B1642" s="55"/>
      <c r="C1642" s="56"/>
      <c r="D1642" s="56"/>
      <c r="E1642" s="56"/>
      <c r="F1642" s="56"/>
      <c r="G1642" s="57"/>
      <c r="H1642" s="57"/>
      <c r="I1642" s="58"/>
      <c r="J1642" s="34"/>
      <c r="L1642" s="36" t="str">
        <f>IF($B1642="", "", IFERROR(FIND(Campaigns!$Q$4, $B1642), ""))</f>
        <v/>
      </c>
      <c r="M1642" s="73" t="str">
        <f t="shared" si="241"/>
        <v/>
      </c>
      <c r="N1642" s="74" t="str">
        <f t="shared" si="242"/>
        <v/>
      </c>
      <c r="O1642" s="22" t="str">
        <f t="shared" si="243"/>
        <v/>
      </c>
      <c r="Q1642" s="20" t="str">
        <f t="shared" si="247"/>
        <v/>
      </c>
      <c r="R1642" s="21" t="str">
        <f t="shared" si="248"/>
        <v/>
      </c>
      <c r="S1642" s="21" t="str">
        <f t="shared" si="248"/>
        <v/>
      </c>
      <c r="T1642" s="21" t="str">
        <f t="shared" si="248"/>
        <v/>
      </c>
      <c r="U1642" s="21" t="str">
        <f t="shared" si="248"/>
        <v/>
      </c>
      <c r="V1642" s="21" t="str">
        <f t="shared" si="248"/>
        <v/>
      </c>
      <c r="W1642" s="21" t="str">
        <f t="shared" si="248"/>
        <v/>
      </c>
      <c r="X1642" s="21" t="str">
        <f t="shared" si="248"/>
        <v/>
      </c>
      <c r="Y1642" s="21" t="str">
        <f t="shared" si="248"/>
        <v/>
      </c>
      <c r="Z1642" s="21" t="str">
        <f t="shared" si="248"/>
        <v/>
      </c>
      <c r="AA1642" s="21" t="str">
        <f t="shared" si="248"/>
        <v/>
      </c>
      <c r="AB1642" s="38" t="str">
        <f t="shared" si="248"/>
        <v/>
      </c>
      <c r="AD1642" s="36" t="str">
        <f>IF($N1642="", "", IFERROR(INDEX(Campaigns!$D$11:$D$380, MATCH($N1642, Campaigns!$E$11:$E$380, 0)), ""))</f>
        <v/>
      </c>
      <c r="AE1642" s="38" t="str">
        <f>IF(COUNTIF($Q1642:$AB1642, "X")=0, "", IFERROR(INDEX('Intro &amp; Setup'!$T$17:$T$28, MATCH(INDEX($Q$10:$AB$10, $AC1642, MATCH("X", $Q1642:$AB1642, 0)), 'Intro &amp; Setup'!$AA$17:$AA$28, 0)), ""))</f>
        <v/>
      </c>
      <c r="AG1642" s="84" t="str">
        <f t="shared" si="244"/>
        <v/>
      </c>
      <c r="AI1642" s="36">
        <f t="shared" si="245"/>
        <v>0</v>
      </c>
      <c r="AK1642" s="36" t="str">
        <f t="shared" si="246"/>
        <v/>
      </c>
    </row>
    <row r="1643" spans="1:37" x14ac:dyDescent="0.25">
      <c r="A1643" s="34"/>
      <c r="B1643" s="55"/>
      <c r="C1643" s="56"/>
      <c r="D1643" s="56"/>
      <c r="E1643" s="56"/>
      <c r="F1643" s="56"/>
      <c r="G1643" s="57"/>
      <c r="H1643" s="57"/>
      <c r="I1643" s="58"/>
      <c r="J1643" s="34"/>
      <c r="L1643" s="36" t="str">
        <f>IF($B1643="", "", IFERROR(FIND(Campaigns!$Q$4, $B1643), ""))</f>
        <v/>
      </c>
      <c r="M1643" s="73" t="str">
        <f t="shared" si="241"/>
        <v/>
      </c>
      <c r="N1643" s="74" t="str">
        <f t="shared" si="242"/>
        <v/>
      </c>
      <c r="O1643" s="22" t="str">
        <f t="shared" si="243"/>
        <v/>
      </c>
      <c r="Q1643" s="20" t="str">
        <f t="shared" si="247"/>
        <v/>
      </c>
      <c r="R1643" s="21" t="str">
        <f t="shared" si="248"/>
        <v/>
      </c>
      <c r="S1643" s="21" t="str">
        <f t="shared" si="248"/>
        <v/>
      </c>
      <c r="T1643" s="21" t="str">
        <f t="shared" si="248"/>
        <v/>
      </c>
      <c r="U1643" s="21" t="str">
        <f t="shared" si="248"/>
        <v/>
      </c>
      <c r="V1643" s="21" t="str">
        <f t="shared" si="248"/>
        <v/>
      </c>
      <c r="W1643" s="21" t="str">
        <f t="shared" si="248"/>
        <v/>
      </c>
      <c r="X1643" s="21" t="str">
        <f t="shared" si="248"/>
        <v/>
      </c>
      <c r="Y1643" s="21" t="str">
        <f t="shared" si="248"/>
        <v/>
      </c>
      <c r="Z1643" s="21" t="str">
        <f t="shared" si="248"/>
        <v/>
      </c>
      <c r="AA1643" s="21" t="str">
        <f t="shared" si="248"/>
        <v/>
      </c>
      <c r="AB1643" s="38" t="str">
        <f t="shared" si="248"/>
        <v/>
      </c>
      <c r="AD1643" s="36" t="str">
        <f>IF($N1643="", "", IFERROR(INDEX(Campaigns!$D$11:$D$380, MATCH($N1643, Campaigns!$E$11:$E$380, 0)), ""))</f>
        <v/>
      </c>
      <c r="AE1643" s="38" t="str">
        <f>IF(COUNTIF($Q1643:$AB1643, "X")=0, "", IFERROR(INDEX('Intro &amp; Setup'!$T$17:$T$28, MATCH(INDEX($Q$10:$AB$10, $AC1643, MATCH("X", $Q1643:$AB1643, 0)), 'Intro &amp; Setup'!$AA$17:$AA$28, 0)), ""))</f>
        <v/>
      </c>
      <c r="AG1643" s="84" t="str">
        <f t="shared" si="244"/>
        <v/>
      </c>
      <c r="AI1643" s="36">
        <f t="shared" si="245"/>
        <v>0</v>
      </c>
      <c r="AK1643" s="36" t="str">
        <f t="shared" si="246"/>
        <v/>
      </c>
    </row>
    <row r="1644" spans="1:37" x14ac:dyDescent="0.25">
      <c r="A1644" s="34"/>
      <c r="B1644" s="55"/>
      <c r="C1644" s="56"/>
      <c r="D1644" s="56"/>
      <c r="E1644" s="56"/>
      <c r="F1644" s="56"/>
      <c r="G1644" s="57"/>
      <c r="H1644" s="57"/>
      <c r="I1644" s="58"/>
      <c r="J1644" s="34"/>
      <c r="L1644" s="36" t="str">
        <f>IF($B1644="", "", IFERROR(FIND(Campaigns!$Q$4, $B1644), ""))</f>
        <v/>
      </c>
      <c r="M1644" s="73" t="str">
        <f t="shared" si="241"/>
        <v/>
      </c>
      <c r="N1644" s="74" t="str">
        <f t="shared" si="242"/>
        <v/>
      </c>
      <c r="O1644" s="22" t="str">
        <f t="shared" si="243"/>
        <v/>
      </c>
      <c r="Q1644" s="20" t="str">
        <f t="shared" si="247"/>
        <v/>
      </c>
      <c r="R1644" s="21" t="str">
        <f t="shared" si="248"/>
        <v/>
      </c>
      <c r="S1644" s="21" t="str">
        <f t="shared" si="248"/>
        <v/>
      </c>
      <c r="T1644" s="21" t="str">
        <f t="shared" si="248"/>
        <v/>
      </c>
      <c r="U1644" s="21" t="str">
        <f t="shared" si="248"/>
        <v/>
      </c>
      <c r="V1644" s="21" t="str">
        <f t="shared" si="248"/>
        <v/>
      </c>
      <c r="W1644" s="21" t="str">
        <f t="shared" si="248"/>
        <v/>
      </c>
      <c r="X1644" s="21" t="str">
        <f t="shared" si="248"/>
        <v/>
      </c>
      <c r="Y1644" s="21" t="str">
        <f t="shared" si="248"/>
        <v/>
      </c>
      <c r="Z1644" s="21" t="str">
        <f t="shared" si="248"/>
        <v/>
      </c>
      <c r="AA1644" s="21" t="str">
        <f t="shared" si="248"/>
        <v/>
      </c>
      <c r="AB1644" s="38" t="str">
        <f t="shared" si="248"/>
        <v/>
      </c>
      <c r="AD1644" s="36" t="str">
        <f>IF($N1644="", "", IFERROR(INDEX(Campaigns!$D$11:$D$380, MATCH($N1644, Campaigns!$E$11:$E$380, 0)), ""))</f>
        <v/>
      </c>
      <c r="AE1644" s="38" t="str">
        <f>IF(COUNTIF($Q1644:$AB1644, "X")=0, "", IFERROR(INDEX('Intro &amp; Setup'!$T$17:$T$28, MATCH(INDEX($Q$10:$AB$10, $AC1644, MATCH("X", $Q1644:$AB1644, 0)), 'Intro &amp; Setup'!$AA$17:$AA$28, 0)), ""))</f>
        <v/>
      </c>
      <c r="AG1644" s="84" t="str">
        <f t="shared" si="244"/>
        <v/>
      </c>
      <c r="AI1644" s="36">
        <f t="shared" si="245"/>
        <v>0</v>
      </c>
      <c r="AK1644" s="36" t="str">
        <f t="shared" si="246"/>
        <v/>
      </c>
    </row>
    <row r="1645" spans="1:37" x14ac:dyDescent="0.25">
      <c r="A1645" s="34"/>
      <c r="B1645" s="55"/>
      <c r="C1645" s="56"/>
      <c r="D1645" s="56"/>
      <c r="E1645" s="56"/>
      <c r="F1645" s="56"/>
      <c r="G1645" s="57"/>
      <c r="H1645" s="57"/>
      <c r="I1645" s="58"/>
      <c r="J1645" s="34"/>
      <c r="L1645" s="36" t="str">
        <f>IF($B1645="", "", IFERROR(FIND(Campaigns!$Q$4, $B1645), ""))</f>
        <v/>
      </c>
      <c r="M1645" s="73" t="str">
        <f t="shared" si="241"/>
        <v/>
      </c>
      <c r="N1645" s="74" t="str">
        <f t="shared" si="242"/>
        <v/>
      </c>
      <c r="O1645" s="22" t="str">
        <f t="shared" si="243"/>
        <v/>
      </c>
      <c r="Q1645" s="20" t="str">
        <f t="shared" si="247"/>
        <v/>
      </c>
      <c r="R1645" s="21" t="str">
        <f t="shared" si="248"/>
        <v/>
      </c>
      <c r="S1645" s="21" t="str">
        <f t="shared" si="248"/>
        <v/>
      </c>
      <c r="T1645" s="21" t="str">
        <f t="shared" si="248"/>
        <v/>
      </c>
      <c r="U1645" s="21" t="str">
        <f t="shared" si="248"/>
        <v/>
      </c>
      <c r="V1645" s="21" t="str">
        <f t="shared" si="248"/>
        <v/>
      </c>
      <c r="W1645" s="21" t="str">
        <f t="shared" si="248"/>
        <v/>
      </c>
      <c r="X1645" s="21" t="str">
        <f t="shared" si="248"/>
        <v/>
      </c>
      <c r="Y1645" s="21" t="str">
        <f t="shared" si="248"/>
        <v/>
      </c>
      <c r="Z1645" s="21" t="str">
        <f t="shared" si="248"/>
        <v/>
      </c>
      <c r="AA1645" s="21" t="str">
        <f t="shared" si="248"/>
        <v/>
      </c>
      <c r="AB1645" s="38" t="str">
        <f t="shared" si="248"/>
        <v/>
      </c>
      <c r="AD1645" s="36" t="str">
        <f>IF($N1645="", "", IFERROR(INDEX(Campaigns!$D$11:$D$380, MATCH($N1645, Campaigns!$E$11:$E$380, 0)), ""))</f>
        <v/>
      </c>
      <c r="AE1645" s="38" t="str">
        <f>IF(COUNTIF($Q1645:$AB1645, "X")=0, "", IFERROR(INDEX('Intro &amp; Setup'!$T$17:$T$28, MATCH(INDEX($Q$10:$AB$10, $AC1645, MATCH("X", $Q1645:$AB1645, 0)), 'Intro &amp; Setup'!$AA$17:$AA$28, 0)), ""))</f>
        <v/>
      </c>
      <c r="AG1645" s="84" t="str">
        <f t="shared" si="244"/>
        <v/>
      </c>
      <c r="AI1645" s="36">
        <f t="shared" si="245"/>
        <v>0</v>
      </c>
      <c r="AK1645" s="36" t="str">
        <f t="shared" si="246"/>
        <v/>
      </c>
    </row>
    <row r="1646" spans="1:37" x14ac:dyDescent="0.25">
      <c r="A1646" s="34"/>
      <c r="B1646" s="55"/>
      <c r="C1646" s="56"/>
      <c r="D1646" s="56"/>
      <c r="E1646" s="56"/>
      <c r="F1646" s="56"/>
      <c r="G1646" s="57"/>
      <c r="H1646" s="57"/>
      <c r="I1646" s="58"/>
      <c r="J1646" s="34"/>
      <c r="L1646" s="36" t="str">
        <f>IF($B1646="", "", IFERROR(FIND(Campaigns!$Q$4, $B1646), ""))</f>
        <v/>
      </c>
      <c r="M1646" s="73" t="str">
        <f t="shared" si="241"/>
        <v/>
      </c>
      <c r="N1646" s="74" t="str">
        <f t="shared" si="242"/>
        <v/>
      </c>
      <c r="O1646" s="22" t="str">
        <f t="shared" si="243"/>
        <v/>
      </c>
      <c r="Q1646" s="20" t="str">
        <f t="shared" si="247"/>
        <v/>
      </c>
      <c r="R1646" s="21" t="str">
        <f t="shared" si="248"/>
        <v/>
      </c>
      <c r="S1646" s="21" t="str">
        <f t="shared" si="248"/>
        <v/>
      </c>
      <c r="T1646" s="21" t="str">
        <f t="shared" si="248"/>
        <v/>
      </c>
      <c r="U1646" s="21" t="str">
        <f t="shared" si="248"/>
        <v/>
      </c>
      <c r="V1646" s="21" t="str">
        <f t="shared" si="248"/>
        <v/>
      </c>
      <c r="W1646" s="21" t="str">
        <f t="shared" si="248"/>
        <v/>
      </c>
      <c r="X1646" s="21" t="str">
        <f t="shared" si="248"/>
        <v/>
      </c>
      <c r="Y1646" s="21" t="str">
        <f t="shared" si="248"/>
        <v/>
      </c>
      <c r="Z1646" s="21" t="str">
        <f t="shared" si="248"/>
        <v/>
      </c>
      <c r="AA1646" s="21" t="str">
        <f t="shared" si="248"/>
        <v/>
      </c>
      <c r="AB1646" s="38" t="str">
        <f t="shared" si="248"/>
        <v/>
      </c>
      <c r="AD1646" s="36" t="str">
        <f>IF($N1646="", "", IFERROR(INDEX(Campaigns!$D$11:$D$380, MATCH($N1646, Campaigns!$E$11:$E$380, 0)), ""))</f>
        <v/>
      </c>
      <c r="AE1646" s="38" t="str">
        <f>IF(COUNTIF($Q1646:$AB1646, "X")=0, "", IFERROR(INDEX('Intro &amp; Setup'!$T$17:$T$28, MATCH(INDEX($Q$10:$AB$10, $AC1646, MATCH("X", $Q1646:$AB1646, 0)), 'Intro &amp; Setup'!$AA$17:$AA$28, 0)), ""))</f>
        <v/>
      </c>
      <c r="AG1646" s="84" t="str">
        <f t="shared" si="244"/>
        <v/>
      </c>
      <c r="AI1646" s="36">
        <f t="shared" si="245"/>
        <v>0</v>
      </c>
      <c r="AK1646" s="36" t="str">
        <f t="shared" si="246"/>
        <v/>
      </c>
    </row>
    <row r="1647" spans="1:37" x14ac:dyDescent="0.25">
      <c r="A1647" s="34"/>
      <c r="B1647" s="55"/>
      <c r="C1647" s="56"/>
      <c r="D1647" s="56"/>
      <c r="E1647" s="56"/>
      <c r="F1647" s="56"/>
      <c r="G1647" s="57"/>
      <c r="H1647" s="57"/>
      <c r="I1647" s="58"/>
      <c r="J1647" s="34"/>
      <c r="L1647" s="36" t="str">
        <f>IF($B1647="", "", IFERROR(FIND(Campaigns!$Q$4, $B1647), ""))</f>
        <v/>
      </c>
      <c r="M1647" s="73" t="str">
        <f t="shared" si="241"/>
        <v/>
      </c>
      <c r="N1647" s="74" t="str">
        <f t="shared" si="242"/>
        <v/>
      </c>
      <c r="O1647" s="22" t="str">
        <f t="shared" si="243"/>
        <v/>
      </c>
      <c r="Q1647" s="20" t="str">
        <f t="shared" si="247"/>
        <v/>
      </c>
      <c r="R1647" s="21" t="str">
        <f t="shared" si="248"/>
        <v/>
      </c>
      <c r="S1647" s="21" t="str">
        <f t="shared" si="248"/>
        <v/>
      </c>
      <c r="T1647" s="21" t="str">
        <f t="shared" si="248"/>
        <v/>
      </c>
      <c r="U1647" s="21" t="str">
        <f t="shared" si="248"/>
        <v/>
      </c>
      <c r="V1647" s="21" t="str">
        <f t="shared" si="248"/>
        <v/>
      </c>
      <c r="W1647" s="21" t="str">
        <f t="shared" si="248"/>
        <v/>
      </c>
      <c r="X1647" s="21" t="str">
        <f t="shared" si="248"/>
        <v/>
      </c>
      <c r="Y1647" s="21" t="str">
        <f t="shared" si="248"/>
        <v/>
      </c>
      <c r="Z1647" s="21" t="str">
        <f t="shared" si="248"/>
        <v/>
      </c>
      <c r="AA1647" s="21" t="str">
        <f t="shared" si="248"/>
        <v/>
      </c>
      <c r="AB1647" s="38" t="str">
        <f t="shared" si="248"/>
        <v/>
      </c>
      <c r="AD1647" s="36" t="str">
        <f>IF($N1647="", "", IFERROR(INDEX(Campaigns!$D$11:$D$380, MATCH($N1647, Campaigns!$E$11:$E$380, 0)), ""))</f>
        <v/>
      </c>
      <c r="AE1647" s="38" t="str">
        <f>IF(COUNTIF($Q1647:$AB1647, "X")=0, "", IFERROR(INDEX('Intro &amp; Setup'!$T$17:$T$28, MATCH(INDEX($Q$10:$AB$10, $AC1647, MATCH("X", $Q1647:$AB1647, 0)), 'Intro &amp; Setup'!$AA$17:$AA$28, 0)), ""))</f>
        <v/>
      </c>
      <c r="AG1647" s="84" t="str">
        <f t="shared" si="244"/>
        <v/>
      </c>
      <c r="AI1647" s="36">
        <f t="shared" si="245"/>
        <v>0</v>
      </c>
      <c r="AK1647" s="36" t="str">
        <f t="shared" si="246"/>
        <v/>
      </c>
    </row>
    <row r="1648" spans="1:37" x14ac:dyDescent="0.25">
      <c r="A1648" s="34"/>
      <c r="B1648" s="55"/>
      <c r="C1648" s="56"/>
      <c r="D1648" s="56"/>
      <c r="E1648" s="56"/>
      <c r="F1648" s="56"/>
      <c r="G1648" s="57"/>
      <c r="H1648" s="57"/>
      <c r="I1648" s="58"/>
      <c r="J1648" s="34"/>
      <c r="L1648" s="36" t="str">
        <f>IF($B1648="", "", IFERROR(FIND(Campaigns!$Q$4, $B1648), ""))</f>
        <v/>
      </c>
      <c r="M1648" s="73" t="str">
        <f t="shared" si="241"/>
        <v/>
      </c>
      <c r="N1648" s="74" t="str">
        <f t="shared" si="242"/>
        <v/>
      </c>
      <c r="O1648" s="22" t="str">
        <f t="shared" si="243"/>
        <v/>
      </c>
      <c r="Q1648" s="20" t="str">
        <f t="shared" si="247"/>
        <v/>
      </c>
      <c r="R1648" s="21" t="str">
        <f t="shared" si="248"/>
        <v/>
      </c>
      <c r="S1648" s="21" t="str">
        <f t="shared" si="248"/>
        <v/>
      </c>
      <c r="T1648" s="21" t="str">
        <f t="shared" si="248"/>
        <v/>
      </c>
      <c r="U1648" s="21" t="str">
        <f t="shared" si="248"/>
        <v/>
      </c>
      <c r="V1648" s="21" t="str">
        <f t="shared" si="248"/>
        <v/>
      </c>
      <c r="W1648" s="21" t="str">
        <f t="shared" si="248"/>
        <v/>
      </c>
      <c r="X1648" s="21" t="str">
        <f t="shared" si="248"/>
        <v/>
      </c>
      <c r="Y1648" s="21" t="str">
        <f t="shared" si="248"/>
        <v/>
      </c>
      <c r="Z1648" s="21" t="str">
        <f t="shared" si="248"/>
        <v/>
      </c>
      <c r="AA1648" s="21" t="str">
        <f t="shared" si="248"/>
        <v/>
      </c>
      <c r="AB1648" s="38" t="str">
        <f t="shared" si="248"/>
        <v/>
      </c>
      <c r="AD1648" s="36" t="str">
        <f>IF($N1648="", "", IFERROR(INDEX(Campaigns!$D$11:$D$380, MATCH($N1648, Campaigns!$E$11:$E$380, 0)), ""))</f>
        <v/>
      </c>
      <c r="AE1648" s="38" t="str">
        <f>IF(COUNTIF($Q1648:$AB1648, "X")=0, "", IFERROR(INDEX('Intro &amp; Setup'!$T$17:$T$28, MATCH(INDEX($Q$10:$AB$10, $AC1648, MATCH("X", $Q1648:$AB1648, 0)), 'Intro &amp; Setup'!$AA$17:$AA$28, 0)), ""))</f>
        <v/>
      </c>
      <c r="AG1648" s="84" t="str">
        <f t="shared" si="244"/>
        <v/>
      </c>
      <c r="AI1648" s="36">
        <f t="shared" si="245"/>
        <v>0</v>
      </c>
      <c r="AK1648" s="36" t="str">
        <f t="shared" si="246"/>
        <v/>
      </c>
    </row>
    <row r="1649" spans="1:37" x14ac:dyDescent="0.25">
      <c r="A1649" s="34"/>
      <c r="B1649" s="55"/>
      <c r="C1649" s="56"/>
      <c r="D1649" s="56"/>
      <c r="E1649" s="56"/>
      <c r="F1649" s="56"/>
      <c r="G1649" s="57"/>
      <c r="H1649" s="57"/>
      <c r="I1649" s="58"/>
      <c r="J1649" s="34"/>
      <c r="L1649" s="36" t="str">
        <f>IF($B1649="", "", IFERROR(FIND(Campaigns!$Q$4, $B1649), ""))</f>
        <v/>
      </c>
      <c r="M1649" s="73" t="str">
        <f t="shared" si="241"/>
        <v/>
      </c>
      <c r="N1649" s="74" t="str">
        <f t="shared" si="242"/>
        <v/>
      </c>
      <c r="O1649" s="22" t="str">
        <f t="shared" si="243"/>
        <v/>
      </c>
      <c r="Q1649" s="20" t="str">
        <f t="shared" si="247"/>
        <v/>
      </c>
      <c r="R1649" s="21" t="str">
        <f t="shared" si="248"/>
        <v/>
      </c>
      <c r="S1649" s="21" t="str">
        <f t="shared" si="248"/>
        <v/>
      </c>
      <c r="T1649" s="21" t="str">
        <f t="shared" si="248"/>
        <v/>
      </c>
      <c r="U1649" s="21" t="str">
        <f t="shared" si="248"/>
        <v/>
      </c>
      <c r="V1649" s="21" t="str">
        <f t="shared" si="248"/>
        <v/>
      </c>
      <c r="W1649" s="21" t="str">
        <f t="shared" si="248"/>
        <v/>
      </c>
      <c r="X1649" s="21" t="str">
        <f t="shared" si="248"/>
        <v/>
      </c>
      <c r="Y1649" s="21" t="str">
        <f t="shared" si="248"/>
        <v/>
      </c>
      <c r="Z1649" s="21" t="str">
        <f t="shared" si="248"/>
        <v/>
      </c>
      <c r="AA1649" s="21" t="str">
        <f t="shared" si="248"/>
        <v/>
      </c>
      <c r="AB1649" s="38" t="str">
        <f t="shared" si="248"/>
        <v/>
      </c>
      <c r="AD1649" s="36" t="str">
        <f>IF($N1649="", "", IFERROR(INDEX(Campaigns!$D$11:$D$380, MATCH($N1649, Campaigns!$E$11:$E$380, 0)), ""))</f>
        <v/>
      </c>
      <c r="AE1649" s="38" t="str">
        <f>IF(COUNTIF($Q1649:$AB1649, "X")=0, "", IFERROR(INDEX('Intro &amp; Setup'!$T$17:$T$28, MATCH(INDEX($Q$10:$AB$10, $AC1649, MATCH("X", $Q1649:$AB1649, 0)), 'Intro &amp; Setup'!$AA$17:$AA$28, 0)), ""))</f>
        <v/>
      </c>
      <c r="AG1649" s="84" t="str">
        <f t="shared" si="244"/>
        <v/>
      </c>
      <c r="AI1649" s="36">
        <f t="shared" si="245"/>
        <v>0</v>
      </c>
      <c r="AK1649" s="36" t="str">
        <f t="shared" si="246"/>
        <v/>
      </c>
    </row>
    <row r="1650" spans="1:37" x14ac:dyDescent="0.25">
      <c r="A1650" s="34"/>
      <c r="B1650" s="55"/>
      <c r="C1650" s="56"/>
      <c r="D1650" s="56"/>
      <c r="E1650" s="56"/>
      <c r="F1650" s="56"/>
      <c r="G1650" s="57"/>
      <c r="H1650" s="57"/>
      <c r="I1650" s="58"/>
      <c r="J1650" s="34"/>
      <c r="L1650" s="36" t="str">
        <f>IF($B1650="", "", IFERROR(FIND(Campaigns!$Q$4, $B1650), ""))</f>
        <v/>
      </c>
      <c r="M1650" s="73" t="str">
        <f t="shared" si="241"/>
        <v/>
      </c>
      <c r="N1650" s="74" t="str">
        <f t="shared" si="242"/>
        <v/>
      </c>
      <c r="O1650" s="22" t="str">
        <f t="shared" si="243"/>
        <v/>
      </c>
      <c r="Q1650" s="20" t="str">
        <f t="shared" si="247"/>
        <v/>
      </c>
      <c r="R1650" s="21" t="str">
        <f t="shared" si="248"/>
        <v/>
      </c>
      <c r="S1650" s="21" t="str">
        <f t="shared" si="248"/>
        <v/>
      </c>
      <c r="T1650" s="21" t="str">
        <f t="shared" si="248"/>
        <v/>
      </c>
      <c r="U1650" s="21" t="str">
        <f t="shared" si="248"/>
        <v/>
      </c>
      <c r="V1650" s="21" t="str">
        <f t="shared" si="248"/>
        <v/>
      </c>
      <c r="W1650" s="21" t="str">
        <f t="shared" si="248"/>
        <v/>
      </c>
      <c r="X1650" s="21" t="str">
        <f t="shared" si="248"/>
        <v/>
      </c>
      <c r="Y1650" s="21" t="str">
        <f t="shared" si="248"/>
        <v/>
      </c>
      <c r="Z1650" s="21" t="str">
        <f t="shared" si="248"/>
        <v/>
      </c>
      <c r="AA1650" s="21" t="str">
        <f t="shared" si="248"/>
        <v/>
      </c>
      <c r="AB1650" s="38" t="str">
        <f t="shared" si="248"/>
        <v/>
      </c>
      <c r="AD1650" s="36" t="str">
        <f>IF($N1650="", "", IFERROR(INDEX(Campaigns!$D$11:$D$380, MATCH($N1650, Campaigns!$E$11:$E$380, 0)), ""))</f>
        <v/>
      </c>
      <c r="AE1650" s="38" t="str">
        <f>IF(COUNTIF($Q1650:$AB1650, "X")=0, "", IFERROR(INDEX('Intro &amp; Setup'!$T$17:$T$28, MATCH(INDEX($Q$10:$AB$10, $AC1650, MATCH("X", $Q1650:$AB1650, 0)), 'Intro &amp; Setup'!$AA$17:$AA$28, 0)), ""))</f>
        <v/>
      </c>
      <c r="AG1650" s="84" t="str">
        <f t="shared" si="244"/>
        <v/>
      </c>
      <c r="AI1650" s="36">
        <f t="shared" si="245"/>
        <v>0</v>
      </c>
      <c r="AK1650" s="36" t="str">
        <f t="shared" si="246"/>
        <v/>
      </c>
    </row>
    <row r="1651" spans="1:37" x14ac:dyDescent="0.25">
      <c r="A1651" s="34"/>
      <c r="B1651" s="55"/>
      <c r="C1651" s="56"/>
      <c r="D1651" s="56"/>
      <c r="E1651" s="56"/>
      <c r="F1651" s="56"/>
      <c r="G1651" s="57"/>
      <c r="H1651" s="57"/>
      <c r="I1651" s="58"/>
      <c r="J1651" s="34"/>
      <c r="L1651" s="36" t="str">
        <f>IF($B1651="", "", IFERROR(FIND(Campaigns!$Q$4, $B1651), ""))</f>
        <v/>
      </c>
      <c r="M1651" s="73" t="str">
        <f t="shared" si="241"/>
        <v/>
      </c>
      <c r="N1651" s="74" t="str">
        <f t="shared" si="242"/>
        <v/>
      </c>
      <c r="O1651" s="22" t="str">
        <f t="shared" si="243"/>
        <v/>
      </c>
      <c r="Q1651" s="20" t="str">
        <f t="shared" si="247"/>
        <v/>
      </c>
      <c r="R1651" s="21" t="str">
        <f t="shared" si="248"/>
        <v/>
      </c>
      <c r="S1651" s="21" t="str">
        <f t="shared" si="248"/>
        <v/>
      </c>
      <c r="T1651" s="21" t="str">
        <f t="shared" si="248"/>
        <v/>
      </c>
      <c r="U1651" s="21" t="str">
        <f t="shared" si="248"/>
        <v/>
      </c>
      <c r="V1651" s="21" t="str">
        <f t="shared" si="248"/>
        <v/>
      </c>
      <c r="W1651" s="21" t="str">
        <f t="shared" si="248"/>
        <v/>
      </c>
      <c r="X1651" s="21" t="str">
        <f t="shared" si="248"/>
        <v/>
      </c>
      <c r="Y1651" s="21" t="str">
        <f t="shared" si="248"/>
        <v/>
      </c>
      <c r="Z1651" s="21" t="str">
        <f t="shared" si="248"/>
        <v/>
      </c>
      <c r="AA1651" s="21" t="str">
        <f t="shared" si="248"/>
        <v/>
      </c>
      <c r="AB1651" s="38" t="str">
        <f t="shared" si="248"/>
        <v/>
      </c>
      <c r="AD1651" s="36" t="str">
        <f>IF($N1651="", "", IFERROR(INDEX(Campaigns!$D$11:$D$380, MATCH($N1651, Campaigns!$E$11:$E$380, 0)), ""))</f>
        <v/>
      </c>
      <c r="AE1651" s="38" t="str">
        <f>IF(COUNTIF($Q1651:$AB1651, "X")=0, "", IFERROR(INDEX('Intro &amp; Setup'!$T$17:$T$28, MATCH(INDEX($Q$10:$AB$10, $AC1651, MATCH("X", $Q1651:$AB1651, 0)), 'Intro &amp; Setup'!$AA$17:$AA$28, 0)), ""))</f>
        <v/>
      </c>
      <c r="AG1651" s="84" t="str">
        <f t="shared" si="244"/>
        <v/>
      </c>
      <c r="AI1651" s="36">
        <f t="shared" si="245"/>
        <v>0</v>
      </c>
      <c r="AK1651" s="36" t="str">
        <f t="shared" si="246"/>
        <v/>
      </c>
    </row>
    <row r="1652" spans="1:37" x14ac:dyDescent="0.25">
      <c r="A1652" s="34"/>
      <c r="B1652" s="55"/>
      <c r="C1652" s="56"/>
      <c r="D1652" s="56"/>
      <c r="E1652" s="56"/>
      <c r="F1652" s="56"/>
      <c r="G1652" s="57"/>
      <c r="H1652" s="57"/>
      <c r="I1652" s="58"/>
      <c r="J1652" s="34"/>
      <c r="L1652" s="36" t="str">
        <f>IF($B1652="", "", IFERROR(FIND(Campaigns!$Q$4, $B1652), ""))</f>
        <v/>
      </c>
      <c r="M1652" s="73" t="str">
        <f t="shared" si="241"/>
        <v/>
      </c>
      <c r="N1652" s="74" t="str">
        <f t="shared" si="242"/>
        <v/>
      </c>
      <c r="O1652" s="22" t="str">
        <f t="shared" si="243"/>
        <v/>
      </c>
      <c r="Q1652" s="20" t="str">
        <f t="shared" si="247"/>
        <v/>
      </c>
      <c r="R1652" s="21" t="str">
        <f t="shared" si="248"/>
        <v/>
      </c>
      <c r="S1652" s="21" t="str">
        <f t="shared" si="248"/>
        <v/>
      </c>
      <c r="T1652" s="21" t="str">
        <f t="shared" si="248"/>
        <v/>
      </c>
      <c r="U1652" s="21" t="str">
        <f t="shared" si="248"/>
        <v/>
      </c>
      <c r="V1652" s="21" t="str">
        <f t="shared" si="248"/>
        <v/>
      </c>
      <c r="W1652" s="21" t="str">
        <f t="shared" si="248"/>
        <v/>
      </c>
      <c r="X1652" s="21" t="str">
        <f t="shared" si="248"/>
        <v/>
      </c>
      <c r="Y1652" s="21" t="str">
        <f t="shared" si="248"/>
        <v/>
      </c>
      <c r="Z1652" s="21" t="str">
        <f t="shared" si="248"/>
        <v/>
      </c>
      <c r="AA1652" s="21" t="str">
        <f t="shared" si="248"/>
        <v/>
      </c>
      <c r="AB1652" s="38" t="str">
        <f t="shared" si="248"/>
        <v/>
      </c>
      <c r="AD1652" s="36" t="str">
        <f>IF($N1652="", "", IFERROR(INDEX(Campaigns!$D$11:$D$380, MATCH($N1652, Campaigns!$E$11:$E$380, 0)), ""))</f>
        <v/>
      </c>
      <c r="AE1652" s="38" t="str">
        <f>IF(COUNTIF($Q1652:$AB1652, "X")=0, "", IFERROR(INDEX('Intro &amp; Setup'!$T$17:$T$28, MATCH(INDEX($Q$10:$AB$10, $AC1652, MATCH("X", $Q1652:$AB1652, 0)), 'Intro &amp; Setup'!$AA$17:$AA$28, 0)), ""))</f>
        <v/>
      </c>
      <c r="AG1652" s="84" t="str">
        <f t="shared" si="244"/>
        <v/>
      </c>
      <c r="AI1652" s="36">
        <f t="shared" si="245"/>
        <v>0</v>
      </c>
      <c r="AK1652" s="36" t="str">
        <f t="shared" si="246"/>
        <v/>
      </c>
    </row>
    <row r="1653" spans="1:37" x14ac:dyDescent="0.25">
      <c r="A1653" s="34"/>
      <c r="B1653" s="55"/>
      <c r="C1653" s="56"/>
      <c r="D1653" s="56"/>
      <c r="E1653" s="56"/>
      <c r="F1653" s="56"/>
      <c r="G1653" s="57"/>
      <c r="H1653" s="57"/>
      <c r="I1653" s="58"/>
      <c r="J1653" s="34"/>
      <c r="L1653" s="36" t="str">
        <f>IF($B1653="", "", IFERROR(FIND(Campaigns!$Q$4, $B1653), ""))</f>
        <v/>
      </c>
      <c r="M1653" s="73" t="str">
        <f t="shared" si="241"/>
        <v/>
      </c>
      <c r="N1653" s="74" t="str">
        <f t="shared" si="242"/>
        <v/>
      </c>
      <c r="O1653" s="22" t="str">
        <f t="shared" si="243"/>
        <v/>
      </c>
      <c r="Q1653" s="20" t="str">
        <f t="shared" si="247"/>
        <v/>
      </c>
      <c r="R1653" s="21" t="str">
        <f t="shared" si="248"/>
        <v/>
      </c>
      <c r="S1653" s="21" t="str">
        <f t="shared" si="248"/>
        <v/>
      </c>
      <c r="T1653" s="21" t="str">
        <f t="shared" si="248"/>
        <v/>
      </c>
      <c r="U1653" s="21" t="str">
        <f t="shared" si="248"/>
        <v/>
      </c>
      <c r="V1653" s="21" t="str">
        <f t="shared" si="248"/>
        <v/>
      </c>
      <c r="W1653" s="21" t="str">
        <f t="shared" si="248"/>
        <v/>
      </c>
      <c r="X1653" s="21" t="str">
        <f t="shared" si="248"/>
        <v/>
      </c>
      <c r="Y1653" s="21" t="str">
        <f t="shared" si="248"/>
        <v/>
      </c>
      <c r="Z1653" s="21" t="str">
        <f t="shared" si="248"/>
        <v/>
      </c>
      <c r="AA1653" s="21" t="str">
        <f t="shared" si="248"/>
        <v/>
      </c>
      <c r="AB1653" s="38" t="str">
        <f t="shared" si="248"/>
        <v/>
      </c>
      <c r="AD1653" s="36" t="str">
        <f>IF($N1653="", "", IFERROR(INDEX(Campaigns!$D$11:$D$380, MATCH($N1653, Campaigns!$E$11:$E$380, 0)), ""))</f>
        <v/>
      </c>
      <c r="AE1653" s="38" t="str">
        <f>IF(COUNTIF($Q1653:$AB1653, "X")=0, "", IFERROR(INDEX('Intro &amp; Setup'!$T$17:$T$28, MATCH(INDEX($Q$10:$AB$10, $AC1653, MATCH("X", $Q1653:$AB1653, 0)), 'Intro &amp; Setup'!$AA$17:$AA$28, 0)), ""))</f>
        <v/>
      </c>
      <c r="AG1653" s="84" t="str">
        <f t="shared" si="244"/>
        <v/>
      </c>
      <c r="AI1653" s="36">
        <f t="shared" si="245"/>
        <v>0</v>
      </c>
      <c r="AK1653" s="36" t="str">
        <f t="shared" si="246"/>
        <v/>
      </c>
    </row>
    <row r="1654" spans="1:37" x14ac:dyDescent="0.25">
      <c r="A1654" s="34"/>
      <c r="B1654" s="55"/>
      <c r="C1654" s="56"/>
      <c r="D1654" s="56"/>
      <c r="E1654" s="56"/>
      <c r="F1654" s="56"/>
      <c r="G1654" s="57"/>
      <c r="H1654" s="57"/>
      <c r="I1654" s="58"/>
      <c r="J1654" s="34"/>
      <c r="L1654" s="36" t="str">
        <f>IF($B1654="", "", IFERROR(FIND(Campaigns!$Q$4, $B1654), ""))</f>
        <v/>
      </c>
      <c r="M1654" s="73" t="str">
        <f t="shared" si="241"/>
        <v/>
      </c>
      <c r="N1654" s="74" t="str">
        <f t="shared" si="242"/>
        <v/>
      </c>
      <c r="O1654" s="22" t="str">
        <f t="shared" si="243"/>
        <v/>
      </c>
      <c r="Q1654" s="20" t="str">
        <f t="shared" si="247"/>
        <v/>
      </c>
      <c r="R1654" s="21" t="str">
        <f t="shared" si="248"/>
        <v/>
      </c>
      <c r="S1654" s="21" t="str">
        <f t="shared" si="248"/>
        <v/>
      </c>
      <c r="T1654" s="21" t="str">
        <f t="shared" si="248"/>
        <v/>
      </c>
      <c r="U1654" s="21" t="str">
        <f t="shared" si="248"/>
        <v/>
      </c>
      <c r="V1654" s="21" t="str">
        <f t="shared" si="248"/>
        <v/>
      </c>
      <c r="W1654" s="21" t="str">
        <f t="shared" si="248"/>
        <v/>
      </c>
      <c r="X1654" s="21" t="str">
        <f t="shared" si="248"/>
        <v/>
      </c>
      <c r="Y1654" s="21" t="str">
        <f t="shared" si="248"/>
        <v/>
      </c>
      <c r="Z1654" s="21" t="str">
        <f t="shared" si="248"/>
        <v/>
      </c>
      <c r="AA1654" s="21" t="str">
        <f t="shared" si="248"/>
        <v/>
      </c>
      <c r="AB1654" s="38" t="str">
        <f t="shared" si="248"/>
        <v/>
      </c>
      <c r="AD1654" s="36" t="str">
        <f>IF($N1654="", "", IFERROR(INDEX(Campaigns!$D$11:$D$380, MATCH($N1654, Campaigns!$E$11:$E$380, 0)), ""))</f>
        <v/>
      </c>
      <c r="AE1654" s="38" t="str">
        <f>IF(COUNTIF($Q1654:$AB1654, "X")=0, "", IFERROR(INDEX('Intro &amp; Setup'!$T$17:$T$28, MATCH(INDEX($Q$10:$AB$10, $AC1654, MATCH("X", $Q1654:$AB1654, 0)), 'Intro &amp; Setup'!$AA$17:$AA$28, 0)), ""))</f>
        <v/>
      </c>
      <c r="AG1654" s="84" t="str">
        <f t="shared" si="244"/>
        <v/>
      </c>
      <c r="AI1654" s="36">
        <f t="shared" si="245"/>
        <v>0</v>
      </c>
      <c r="AK1654" s="36" t="str">
        <f t="shared" si="246"/>
        <v/>
      </c>
    </row>
    <row r="1655" spans="1:37" x14ac:dyDescent="0.25">
      <c r="A1655" s="34"/>
      <c r="B1655" s="55"/>
      <c r="C1655" s="56"/>
      <c r="D1655" s="56"/>
      <c r="E1655" s="56"/>
      <c r="F1655" s="56"/>
      <c r="G1655" s="57"/>
      <c r="H1655" s="57"/>
      <c r="I1655" s="58"/>
      <c r="J1655" s="34"/>
      <c r="L1655" s="36" t="str">
        <f>IF($B1655="", "", IFERROR(FIND(Campaigns!$Q$4, $B1655), ""))</f>
        <v/>
      </c>
      <c r="M1655" s="73" t="str">
        <f t="shared" si="241"/>
        <v/>
      </c>
      <c r="N1655" s="74" t="str">
        <f t="shared" si="242"/>
        <v/>
      </c>
      <c r="O1655" s="22" t="str">
        <f t="shared" si="243"/>
        <v/>
      </c>
      <c r="Q1655" s="20" t="str">
        <f t="shared" si="247"/>
        <v/>
      </c>
      <c r="R1655" s="21" t="str">
        <f t="shared" si="247"/>
        <v/>
      </c>
      <c r="S1655" s="21" t="str">
        <f t="shared" si="247"/>
        <v/>
      </c>
      <c r="T1655" s="21" t="str">
        <f t="shared" si="247"/>
        <v/>
      </c>
      <c r="U1655" s="21" t="str">
        <f t="shared" si="247"/>
        <v/>
      </c>
      <c r="V1655" s="21" t="str">
        <f t="shared" si="247"/>
        <v/>
      </c>
      <c r="W1655" s="21" t="str">
        <f t="shared" si="247"/>
        <v/>
      </c>
      <c r="X1655" s="21" t="str">
        <f t="shared" si="247"/>
        <v/>
      </c>
      <c r="Y1655" s="21" t="str">
        <f t="shared" si="247"/>
        <v/>
      </c>
      <c r="Z1655" s="21" t="str">
        <f t="shared" si="247"/>
        <v/>
      </c>
      <c r="AA1655" s="21" t="str">
        <f t="shared" si="247"/>
        <v/>
      </c>
      <c r="AB1655" s="38" t="str">
        <f t="shared" si="247"/>
        <v/>
      </c>
      <c r="AD1655" s="36" t="str">
        <f>IF($N1655="", "", IFERROR(INDEX(Campaigns!$D$11:$D$380, MATCH($N1655, Campaigns!$E$11:$E$380, 0)), ""))</f>
        <v/>
      </c>
      <c r="AE1655" s="38" t="str">
        <f>IF(COUNTIF($Q1655:$AB1655, "X")=0, "", IFERROR(INDEX('Intro &amp; Setup'!$T$17:$T$28, MATCH(INDEX($Q$10:$AB$10, $AC1655, MATCH("X", $Q1655:$AB1655, 0)), 'Intro &amp; Setup'!$AA$17:$AA$28, 0)), ""))</f>
        <v/>
      </c>
      <c r="AG1655" s="84" t="str">
        <f t="shared" si="244"/>
        <v/>
      </c>
      <c r="AI1655" s="36">
        <f t="shared" si="245"/>
        <v>0</v>
      </c>
      <c r="AK1655" s="36" t="str">
        <f t="shared" si="246"/>
        <v/>
      </c>
    </row>
    <row r="1656" spans="1:37" x14ac:dyDescent="0.25">
      <c r="A1656" s="34"/>
      <c r="B1656" s="55"/>
      <c r="C1656" s="56"/>
      <c r="D1656" s="56"/>
      <c r="E1656" s="56"/>
      <c r="F1656" s="56"/>
      <c r="G1656" s="57"/>
      <c r="H1656" s="57"/>
      <c r="I1656" s="58"/>
      <c r="J1656" s="34"/>
      <c r="L1656" s="36" t="str">
        <f>IF($B1656="", "", IFERROR(FIND(Campaigns!$Q$4, $B1656), ""))</f>
        <v/>
      </c>
      <c r="M1656" s="73" t="str">
        <f t="shared" si="241"/>
        <v/>
      </c>
      <c r="N1656" s="74" t="str">
        <f t="shared" si="242"/>
        <v/>
      </c>
      <c r="O1656" s="22" t="str">
        <f t="shared" si="243"/>
        <v/>
      </c>
      <c r="Q1656" s="20" t="str">
        <f t="shared" si="247"/>
        <v/>
      </c>
      <c r="R1656" s="21" t="str">
        <f t="shared" si="247"/>
        <v/>
      </c>
      <c r="S1656" s="21" t="str">
        <f t="shared" si="247"/>
        <v/>
      </c>
      <c r="T1656" s="21" t="str">
        <f t="shared" si="247"/>
        <v/>
      </c>
      <c r="U1656" s="21" t="str">
        <f t="shared" si="247"/>
        <v/>
      </c>
      <c r="V1656" s="21" t="str">
        <f t="shared" si="247"/>
        <v/>
      </c>
      <c r="W1656" s="21" t="str">
        <f t="shared" si="247"/>
        <v/>
      </c>
      <c r="X1656" s="21" t="str">
        <f t="shared" si="247"/>
        <v/>
      </c>
      <c r="Y1656" s="21" t="str">
        <f t="shared" si="247"/>
        <v/>
      </c>
      <c r="Z1656" s="21" t="str">
        <f t="shared" si="247"/>
        <v/>
      </c>
      <c r="AA1656" s="21" t="str">
        <f t="shared" si="247"/>
        <v/>
      </c>
      <c r="AB1656" s="38" t="str">
        <f t="shared" si="247"/>
        <v/>
      </c>
      <c r="AD1656" s="36" t="str">
        <f>IF($N1656="", "", IFERROR(INDEX(Campaigns!$D$11:$D$380, MATCH($N1656, Campaigns!$E$11:$E$380, 0)), ""))</f>
        <v/>
      </c>
      <c r="AE1656" s="38" t="str">
        <f>IF(COUNTIF($Q1656:$AB1656, "X")=0, "", IFERROR(INDEX('Intro &amp; Setup'!$T$17:$T$28, MATCH(INDEX($Q$10:$AB$10, $AC1656, MATCH("X", $Q1656:$AB1656, 0)), 'Intro &amp; Setup'!$AA$17:$AA$28, 0)), ""))</f>
        <v/>
      </c>
      <c r="AG1656" s="84" t="str">
        <f t="shared" si="244"/>
        <v/>
      </c>
      <c r="AI1656" s="36">
        <f t="shared" si="245"/>
        <v>0</v>
      </c>
      <c r="AK1656" s="36" t="str">
        <f t="shared" si="246"/>
        <v/>
      </c>
    </row>
    <row r="1657" spans="1:37" x14ac:dyDescent="0.25">
      <c r="A1657" s="34"/>
      <c r="B1657" s="55"/>
      <c r="C1657" s="56"/>
      <c r="D1657" s="56"/>
      <c r="E1657" s="56"/>
      <c r="F1657" s="56"/>
      <c r="G1657" s="57"/>
      <c r="H1657" s="57"/>
      <c r="I1657" s="58"/>
      <c r="J1657" s="34"/>
      <c r="L1657" s="36" t="str">
        <f>IF($B1657="", "", IFERROR(FIND(Campaigns!$Q$4, $B1657), ""))</f>
        <v/>
      </c>
      <c r="M1657" s="73" t="str">
        <f t="shared" si="241"/>
        <v/>
      </c>
      <c r="N1657" s="74" t="str">
        <f t="shared" si="242"/>
        <v/>
      </c>
      <c r="O1657" s="22" t="str">
        <f t="shared" si="243"/>
        <v/>
      </c>
      <c r="Q1657" s="20" t="str">
        <f t="shared" si="247"/>
        <v/>
      </c>
      <c r="R1657" s="21" t="str">
        <f t="shared" si="247"/>
        <v/>
      </c>
      <c r="S1657" s="21" t="str">
        <f t="shared" si="247"/>
        <v/>
      </c>
      <c r="T1657" s="21" t="str">
        <f t="shared" si="247"/>
        <v/>
      </c>
      <c r="U1657" s="21" t="str">
        <f t="shared" si="247"/>
        <v/>
      </c>
      <c r="V1657" s="21" t="str">
        <f t="shared" si="247"/>
        <v/>
      </c>
      <c r="W1657" s="21" t="str">
        <f t="shared" si="247"/>
        <v/>
      </c>
      <c r="X1657" s="21" t="str">
        <f t="shared" si="247"/>
        <v/>
      </c>
      <c r="Y1657" s="21" t="str">
        <f t="shared" si="247"/>
        <v/>
      </c>
      <c r="Z1657" s="21" t="str">
        <f t="shared" si="247"/>
        <v/>
      </c>
      <c r="AA1657" s="21" t="str">
        <f t="shared" si="247"/>
        <v/>
      </c>
      <c r="AB1657" s="38" t="str">
        <f t="shared" si="247"/>
        <v/>
      </c>
      <c r="AD1657" s="36" t="str">
        <f>IF($N1657="", "", IFERROR(INDEX(Campaigns!$D$11:$D$380, MATCH($N1657, Campaigns!$E$11:$E$380, 0)), ""))</f>
        <v/>
      </c>
      <c r="AE1657" s="38" t="str">
        <f>IF(COUNTIF($Q1657:$AB1657, "X")=0, "", IFERROR(INDEX('Intro &amp; Setup'!$T$17:$T$28, MATCH(INDEX($Q$10:$AB$10, $AC1657, MATCH("X", $Q1657:$AB1657, 0)), 'Intro &amp; Setup'!$AA$17:$AA$28, 0)), ""))</f>
        <v/>
      </c>
      <c r="AG1657" s="84" t="str">
        <f t="shared" si="244"/>
        <v/>
      </c>
      <c r="AI1657" s="36">
        <f t="shared" si="245"/>
        <v>0</v>
      </c>
      <c r="AK1657" s="36" t="str">
        <f t="shared" si="246"/>
        <v/>
      </c>
    </row>
    <row r="1658" spans="1:37" x14ac:dyDescent="0.25">
      <c r="A1658" s="34"/>
      <c r="B1658" s="55"/>
      <c r="C1658" s="56"/>
      <c r="D1658" s="56"/>
      <c r="E1658" s="56"/>
      <c r="F1658" s="56"/>
      <c r="G1658" s="57"/>
      <c r="H1658" s="57"/>
      <c r="I1658" s="58"/>
      <c r="J1658" s="34"/>
      <c r="L1658" s="36" t="str">
        <f>IF($B1658="", "", IFERROR(FIND(Campaigns!$Q$4, $B1658), ""))</f>
        <v/>
      </c>
      <c r="M1658" s="73" t="str">
        <f t="shared" si="241"/>
        <v/>
      </c>
      <c r="N1658" s="74" t="str">
        <f t="shared" si="242"/>
        <v/>
      </c>
      <c r="O1658" s="22" t="str">
        <f t="shared" si="243"/>
        <v/>
      </c>
      <c r="Q1658" s="20" t="str">
        <f t="shared" si="247"/>
        <v/>
      </c>
      <c r="R1658" s="21" t="str">
        <f t="shared" si="247"/>
        <v/>
      </c>
      <c r="S1658" s="21" t="str">
        <f t="shared" si="247"/>
        <v/>
      </c>
      <c r="T1658" s="21" t="str">
        <f t="shared" si="247"/>
        <v/>
      </c>
      <c r="U1658" s="21" t="str">
        <f t="shared" si="247"/>
        <v/>
      </c>
      <c r="V1658" s="21" t="str">
        <f t="shared" si="247"/>
        <v/>
      </c>
      <c r="W1658" s="21" t="str">
        <f t="shared" si="247"/>
        <v/>
      </c>
      <c r="X1658" s="21" t="str">
        <f t="shared" si="247"/>
        <v/>
      </c>
      <c r="Y1658" s="21" t="str">
        <f t="shared" si="247"/>
        <v/>
      </c>
      <c r="Z1658" s="21" t="str">
        <f t="shared" si="247"/>
        <v/>
      </c>
      <c r="AA1658" s="21" t="str">
        <f t="shared" si="247"/>
        <v/>
      </c>
      <c r="AB1658" s="38" t="str">
        <f t="shared" si="247"/>
        <v/>
      </c>
      <c r="AD1658" s="36" t="str">
        <f>IF($N1658="", "", IFERROR(INDEX(Campaigns!$D$11:$D$380, MATCH($N1658, Campaigns!$E$11:$E$380, 0)), ""))</f>
        <v/>
      </c>
      <c r="AE1658" s="38" t="str">
        <f>IF(COUNTIF($Q1658:$AB1658, "X")=0, "", IFERROR(INDEX('Intro &amp; Setup'!$T$17:$T$28, MATCH(INDEX($Q$10:$AB$10, $AC1658, MATCH("X", $Q1658:$AB1658, 0)), 'Intro &amp; Setup'!$AA$17:$AA$28, 0)), ""))</f>
        <v/>
      </c>
      <c r="AG1658" s="84" t="str">
        <f t="shared" si="244"/>
        <v/>
      </c>
      <c r="AI1658" s="36">
        <f t="shared" si="245"/>
        <v>0</v>
      </c>
      <c r="AK1658" s="36" t="str">
        <f t="shared" si="246"/>
        <v/>
      </c>
    </row>
    <row r="1659" spans="1:37" x14ac:dyDescent="0.25">
      <c r="A1659" s="34"/>
      <c r="B1659" s="55"/>
      <c r="C1659" s="56"/>
      <c r="D1659" s="56"/>
      <c r="E1659" s="56"/>
      <c r="F1659" s="56"/>
      <c r="G1659" s="57"/>
      <c r="H1659" s="57"/>
      <c r="I1659" s="58"/>
      <c r="J1659" s="34"/>
      <c r="L1659" s="36" t="str">
        <f>IF($B1659="", "", IFERROR(FIND(Campaigns!$Q$4, $B1659), ""))</f>
        <v/>
      </c>
      <c r="M1659" s="73" t="str">
        <f t="shared" si="241"/>
        <v/>
      </c>
      <c r="N1659" s="74" t="str">
        <f t="shared" si="242"/>
        <v/>
      </c>
      <c r="O1659" s="22" t="str">
        <f t="shared" si="243"/>
        <v/>
      </c>
      <c r="Q1659" s="20" t="str">
        <f t="shared" si="247"/>
        <v/>
      </c>
      <c r="R1659" s="21" t="str">
        <f t="shared" si="247"/>
        <v/>
      </c>
      <c r="S1659" s="21" t="str">
        <f t="shared" si="247"/>
        <v/>
      </c>
      <c r="T1659" s="21" t="str">
        <f t="shared" si="247"/>
        <v/>
      </c>
      <c r="U1659" s="21" t="str">
        <f t="shared" si="247"/>
        <v/>
      </c>
      <c r="V1659" s="21" t="str">
        <f t="shared" si="247"/>
        <v/>
      </c>
      <c r="W1659" s="21" t="str">
        <f t="shared" si="247"/>
        <v/>
      </c>
      <c r="X1659" s="21" t="str">
        <f t="shared" si="247"/>
        <v/>
      </c>
      <c r="Y1659" s="21" t="str">
        <f t="shared" si="247"/>
        <v/>
      </c>
      <c r="Z1659" s="21" t="str">
        <f t="shared" si="247"/>
        <v/>
      </c>
      <c r="AA1659" s="21" t="str">
        <f t="shared" si="247"/>
        <v/>
      </c>
      <c r="AB1659" s="38" t="str">
        <f t="shared" si="247"/>
        <v/>
      </c>
      <c r="AD1659" s="36" t="str">
        <f>IF($N1659="", "", IFERROR(INDEX(Campaigns!$D$11:$D$380, MATCH($N1659, Campaigns!$E$11:$E$380, 0)), ""))</f>
        <v/>
      </c>
      <c r="AE1659" s="38" t="str">
        <f>IF(COUNTIF($Q1659:$AB1659, "X")=0, "", IFERROR(INDEX('Intro &amp; Setup'!$T$17:$T$28, MATCH(INDEX($Q$10:$AB$10, $AC1659, MATCH("X", $Q1659:$AB1659, 0)), 'Intro &amp; Setup'!$AA$17:$AA$28, 0)), ""))</f>
        <v/>
      </c>
      <c r="AG1659" s="84" t="str">
        <f t="shared" si="244"/>
        <v/>
      </c>
      <c r="AI1659" s="36">
        <f t="shared" si="245"/>
        <v>0</v>
      </c>
      <c r="AK1659" s="36" t="str">
        <f t="shared" si="246"/>
        <v/>
      </c>
    </row>
    <row r="1660" spans="1:37" x14ac:dyDescent="0.25">
      <c r="A1660" s="34"/>
      <c r="B1660" s="55"/>
      <c r="C1660" s="56"/>
      <c r="D1660" s="56"/>
      <c r="E1660" s="56"/>
      <c r="F1660" s="56"/>
      <c r="G1660" s="57"/>
      <c r="H1660" s="57"/>
      <c r="I1660" s="58"/>
      <c r="J1660" s="34"/>
      <c r="L1660" s="36" t="str">
        <f>IF($B1660="", "", IFERROR(FIND(Campaigns!$Q$4, $B1660), ""))</f>
        <v/>
      </c>
      <c r="M1660" s="73" t="str">
        <f t="shared" si="241"/>
        <v/>
      </c>
      <c r="N1660" s="74" t="str">
        <f t="shared" si="242"/>
        <v/>
      </c>
      <c r="O1660" s="22" t="str">
        <f t="shared" si="243"/>
        <v/>
      </c>
      <c r="Q1660" s="20" t="str">
        <f t="shared" si="247"/>
        <v/>
      </c>
      <c r="R1660" s="21" t="str">
        <f t="shared" si="247"/>
        <v/>
      </c>
      <c r="S1660" s="21" t="str">
        <f t="shared" si="247"/>
        <v/>
      </c>
      <c r="T1660" s="21" t="str">
        <f t="shared" si="247"/>
        <v/>
      </c>
      <c r="U1660" s="21" t="str">
        <f t="shared" si="247"/>
        <v/>
      </c>
      <c r="V1660" s="21" t="str">
        <f t="shared" si="247"/>
        <v/>
      </c>
      <c r="W1660" s="21" t="str">
        <f t="shared" si="247"/>
        <v/>
      </c>
      <c r="X1660" s="21" t="str">
        <f t="shared" si="247"/>
        <v/>
      </c>
      <c r="Y1660" s="21" t="str">
        <f t="shared" si="247"/>
        <v/>
      </c>
      <c r="Z1660" s="21" t="str">
        <f t="shared" si="247"/>
        <v/>
      </c>
      <c r="AA1660" s="21" t="str">
        <f t="shared" si="247"/>
        <v/>
      </c>
      <c r="AB1660" s="38" t="str">
        <f t="shared" si="247"/>
        <v/>
      </c>
      <c r="AD1660" s="36" t="str">
        <f>IF($N1660="", "", IFERROR(INDEX(Campaigns!$D$11:$D$380, MATCH($N1660, Campaigns!$E$11:$E$380, 0)), ""))</f>
        <v/>
      </c>
      <c r="AE1660" s="38" t="str">
        <f>IF(COUNTIF($Q1660:$AB1660, "X")=0, "", IFERROR(INDEX('Intro &amp; Setup'!$T$17:$T$28, MATCH(INDEX($Q$10:$AB$10, $AC1660, MATCH("X", $Q1660:$AB1660, 0)), 'Intro &amp; Setup'!$AA$17:$AA$28, 0)), ""))</f>
        <v/>
      </c>
      <c r="AG1660" s="84" t="str">
        <f t="shared" si="244"/>
        <v/>
      </c>
      <c r="AI1660" s="36">
        <f t="shared" si="245"/>
        <v>0</v>
      </c>
      <c r="AK1660" s="36" t="str">
        <f t="shared" si="246"/>
        <v/>
      </c>
    </row>
    <row r="1661" spans="1:37" x14ac:dyDescent="0.25">
      <c r="A1661" s="34"/>
      <c r="B1661" s="55"/>
      <c r="C1661" s="56"/>
      <c r="D1661" s="56"/>
      <c r="E1661" s="56"/>
      <c r="F1661" s="56"/>
      <c r="G1661" s="57"/>
      <c r="H1661" s="57"/>
      <c r="I1661" s="58"/>
      <c r="J1661" s="34"/>
      <c r="L1661" s="36" t="str">
        <f>IF($B1661="", "", IFERROR(FIND(Campaigns!$Q$4, $B1661), ""))</f>
        <v/>
      </c>
      <c r="M1661" s="73" t="str">
        <f t="shared" si="241"/>
        <v/>
      </c>
      <c r="N1661" s="74" t="str">
        <f t="shared" si="242"/>
        <v/>
      </c>
      <c r="O1661" s="22" t="str">
        <f t="shared" si="243"/>
        <v/>
      </c>
      <c r="Q1661" s="20" t="str">
        <f t="shared" si="247"/>
        <v/>
      </c>
      <c r="R1661" s="21" t="str">
        <f t="shared" si="247"/>
        <v/>
      </c>
      <c r="S1661" s="21" t="str">
        <f t="shared" si="247"/>
        <v/>
      </c>
      <c r="T1661" s="21" t="str">
        <f t="shared" si="247"/>
        <v/>
      </c>
      <c r="U1661" s="21" t="str">
        <f t="shared" si="247"/>
        <v/>
      </c>
      <c r="V1661" s="21" t="str">
        <f t="shared" si="247"/>
        <v/>
      </c>
      <c r="W1661" s="21" t="str">
        <f t="shared" si="247"/>
        <v/>
      </c>
      <c r="X1661" s="21" t="str">
        <f t="shared" si="247"/>
        <v/>
      </c>
      <c r="Y1661" s="21" t="str">
        <f t="shared" si="247"/>
        <v/>
      </c>
      <c r="Z1661" s="21" t="str">
        <f t="shared" si="247"/>
        <v/>
      </c>
      <c r="AA1661" s="21" t="str">
        <f t="shared" si="247"/>
        <v/>
      </c>
      <c r="AB1661" s="38" t="str">
        <f t="shared" si="247"/>
        <v/>
      </c>
      <c r="AD1661" s="36" t="str">
        <f>IF($N1661="", "", IFERROR(INDEX(Campaigns!$D$11:$D$380, MATCH($N1661, Campaigns!$E$11:$E$380, 0)), ""))</f>
        <v/>
      </c>
      <c r="AE1661" s="38" t="str">
        <f>IF(COUNTIF($Q1661:$AB1661, "X")=0, "", IFERROR(INDEX('Intro &amp; Setup'!$T$17:$T$28, MATCH(INDEX($Q$10:$AB$10, $AC1661, MATCH("X", $Q1661:$AB1661, 0)), 'Intro &amp; Setup'!$AA$17:$AA$28, 0)), ""))</f>
        <v/>
      </c>
      <c r="AG1661" s="84" t="str">
        <f t="shared" si="244"/>
        <v/>
      </c>
      <c r="AI1661" s="36">
        <f t="shared" si="245"/>
        <v>0</v>
      </c>
      <c r="AK1661" s="36" t="str">
        <f t="shared" si="246"/>
        <v/>
      </c>
    </row>
    <row r="1662" spans="1:37" x14ac:dyDescent="0.25">
      <c r="A1662" s="34"/>
      <c r="B1662" s="55"/>
      <c r="C1662" s="56"/>
      <c r="D1662" s="56"/>
      <c r="E1662" s="56"/>
      <c r="F1662" s="56"/>
      <c r="G1662" s="57"/>
      <c r="H1662" s="57"/>
      <c r="I1662" s="58"/>
      <c r="J1662" s="34"/>
      <c r="L1662" s="36" t="str">
        <f>IF($B1662="", "", IFERROR(FIND(Campaigns!$Q$4, $B1662), ""))</f>
        <v/>
      </c>
      <c r="M1662" s="73" t="str">
        <f t="shared" si="241"/>
        <v/>
      </c>
      <c r="N1662" s="74" t="str">
        <f t="shared" si="242"/>
        <v/>
      </c>
      <c r="O1662" s="22" t="str">
        <f t="shared" si="243"/>
        <v/>
      </c>
      <c r="Q1662" s="20" t="str">
        <f t="shared" si="247"/>
        <v/>
      </c>
      <c r="R1662" s="21" t="str">
        <f t="shared" si="247"/>
        <v/>
      </c>
      <c r="S1662" s="21" t="str">
        <f t="shared" si="247"/>
        <v/>
      </c>
      <c r="T1662" s="21" t="str">
        <f t="shared" si="247"/>
        <v/>
      </c>
      <c r="U1662" s="21" t="str">
        <f t="shared" si="247"/>
        <v/>
      </c>
      <c r="V1662" s="21" t="str">
        <f t="shared" si="247"/>
        <v/>
      </c>
      <c r="W1662" s="21" t="str">
        <f t="shared" si="247"/>
        <v/>
      </c>
      <c r="X1662" s="21" t="str">
        <f t="shared" si="247"/>
        <v/>
      </c>
      <c r="Y1662" s="21" t="str">
        <f t="shared" si="247"/>
        <v/>
      </c>
      <c r="Z1662" s="21" t="str">
        <f t="shared" si="247"/>
        <v/>
      </c>
      <c r="AA1662" s="21" t="str">
        <f t="shared" si="247"/>
        <v/>
      </c>
      <c r="AB1662" s="38" t="str">
        <f t="shared" si="247"/>
        <v/>
      </c>
      <c r="AD1662" s="36" t="str">
        <f>IF($N1662="", "", IFERROR(INDEX(Campaigns!$D$11:$D$380, MATCH($N1662, Campaigns!$E$11:$E$380, 0)), ""))</f>
        <v/>
      </c>
      <c r="AE1662" s="38" t="str">
        <f>IF(COUNTIF($Q1662:$AB1662, "X")=0, "", IFERROR(INDEX('Intro &amp; Setup'!$T$17:$T$28, MATCH(INDEX($Q$10:$AB$10, $AC1662, MATCH("X", $Q1662:$AB1662, 0)), 'Intro &amp; Setup'!$AA$17:$AA$28, 0)), ""))</f>
        <v/>
      </c>
      <c r="AG1662" s="84" t="str">
        <f t="shared" si="244"/>
        <v/>
      </c>
      <c r="AI1662" s="36">
        <f t="shared" si="245"/>
        <v>0</v>
      </c>
      <c r="AK1662" s="36" t="str">
        <f t="shared" si="246"/>
        <v/>
      </c>
    </row>
    <row r="1663" spans="1:37" x14ac:dyDescent="0.25">
      <c r="A1663" s="34"/>
      <c r="B1663" s="55"/>
      <c r="C1663" s="56"/>
      <c r="D1663" s="56"/>
      <c r="E1663" s="56"/>
      <c r="F1663" s="56"/>
      <c r="G1663" s="57"/>
      <c r="H1663" s="57"/>
      <c r="I1663" s="58"/>
      <c r="J1663" s="34"/>
      <c r="L1663" s="36" t="str">
        <f>IF($B1663="", "", IFERROR(FIND(Campaigns!$Q$4, $B1663), ""))</f>
        <v/>
      </c>
      <c r="M1663" s="73" t="str">
        <f t="shared" si="241"/>
        <v/>
      </c>
      <c r="N1663" s="74" t="str">
        <f t="shared" si="242"/>
        <v/>
      </c>
      <c r="O1663" s="22" t="str">
        <f t="shared" si="243"/>
        <v/>
      </c>
      <c r="Q1663" s="20" t="str">
        <f t="shared" si="247"/>
        <v/>
      </c>
      <c r="R1663" s="21" t="str">
        <f t="shared" si="247"/>
        <v/>
      </c>
      <c r="S1663" s="21" t="str">
        <f t="shared" si="247"/>
        <v/>
      </c>
      <c r="T1663" s="21" t="str">
        <f t="shared" si="247"/>
        <v/>
      </c>
      <c r="U1663" s="21" t="str">
        <f t="shared" si="247"/>
        <v/>
      </c>
      <c r="V1663" s="21" t="str">
        <f t="shared" si="247"/>
        <v/>
      </c>
      <c r="W1663" s="21" t="str">
        <f t="shared" si="247"/>
        <v/>
      </c>
      <c r="X1663" s="21" t="str">
        <f t="shared" si="247"/>
        <v/>
      </c>
      <c r="Y1663" s="21" t="str">
        <f t="shared" si="247"/>
        <v/>
      </c>
      <c r="Z1663" s="21" t="str">
        <f t="shared" si="247"/>
        <v/>
      </c>
      <c r="AA1663" s="21" t="str">
        <f t="shared" si="247"/>
        <v/>
      </c>
      <c r="AB1663" s="38" t="str">
        <f t="shared" si="247"/>
        <v/>
      </c>
      <c r="AD1663" s="36" t="str">
        <f>IF($N1663="", "", IFERROR(INDEX(Campaigns!$D$11:$D$380, MATCH($N1663, Campaigns!$E$11:$E$380, 0)), ""))</f>
        <v/>
      </c>
      <c r="AE1663" s="38" t="str">
        <f>IF(COUNTIF($Q1663:$AB1663, "X")=0, "", IFERROR(INDEX('Intro &amp; Setup'!$T$17:$T$28, MATCH(INDEX($Q$10:$AB$10, $AC1663, MATCH("X", $Q1663:$AB1663, 0)), 'Intro &amp; Setup'!$AA$17:$AA$28, 0)), ""))</f>
        <v/>
      </c>
      <c r="AG1663" s="84" t="str">
        <f t="shared" si="244"/>
        <v/>
      </c>
      <c r="AI1663" s="36">
        <f t="shared" si="245"/>
        <v>0</v>
      </c>
      <c r="AK1663" s="36" t="str">
        <f t="shared" si="246"/>
        <v/>
      </c>
    </row>
    <row r="1664" spans="1:37" x14ac:dyDescent="0.25">
      <c r="A1664" s="34"/>
      <c r="B1664" s="55"/>
      <c r="C1664" s="56"/>
      <c r="D1664" s="56"/>
      <c r="E1664" s="56"/>
      <c r="F1664" s="56"/>
      <c r="G1664" s="57"/>
      <c r="H1664" s="57"/>
      <c r="I1664" s="58"/>
      <c r="J1664" s="34"/>
      <c r="L1664" s="36" t="str">
        <f>IF($B1664="", "", IFERROR(FIND(Campaigns!$Q$4, $B1664), ""))</f>
        <v/>
      </c>
      <c r="M1664" s="73" t="str">
        <f t="shared" si="241"/>
        <v/>
      </c>
      <c r="N1664" s="74" t="str">
        <f t="shared" si="242"/>
        <v/>
      </c>
      <c r="O1664" s="22" t="str">
        <f t="shared" si="243"/>
        <v/>
      </c>
      <c r="Q1664" s="20" t="str">
        <f t="shared" si="247"/>
        <v/>
      </c>
      <c r="R1664" s="21" t="str">
        <f t="shared" si="247"/>
        <v/>
      </c>
      <c r="S1664" s="21" t="str">
        <f t="shared" si="247"/>
        <v/>
      </c>
      <c r="T1664" s="21" t="str">
        <f t="shared" si="247"/>
        <v/>
      </c>
      <c r="U1664" s="21" t="str">
        <f t="shared" si="247"/>
        <v/>
      </c>
      <c r="V1664" s="21" t="str">
        <f t="shared" si="247"/>
        <v/>
      </c>
      <c r="W1664" s="21" t="str">
        <f t="shared" si="247"/>
        <v/>
      </c>
      <c r="X1664" s="21" t="str">
        <f t="shared" si="247"/>
        <v/>
      </c>
      <c r="Y1664" s="21" t="str">
        <f t="shared" si="247"/>
        <v/>
      </c>
      <c r="Z1664" s="21" t="str">
        <f t="shared" si="247"/>
        <v/>
      </c>
      <c r="AA1664" s="21" t="str">
        <f t="shared" si="247"/>
        <v/>
      </c>
      <c r="AB1664" s="38" t="str">
        <f t="shared" si="247"/>
        <v/>
      </c>
      <c r="AD1664" s="36" t="str">
        <f>IF($N1664="", "", IFERROR(INDEX(Campaigns!$D$11:$D$380, MATCH($N1664, Campaigns!$E$11:$E$380, 0)), ""))</f>
        <v/>
      </c>
      <c r="AE1664" s="38" t="str">
        <f>IF(COUNTIF($Q1664:$AB1664, "X")=0, "", IFERROR(INDEX('Intro &amp; Setup'!$T$17:$T$28, MATCH(INDEX($Q$10:$AB$10, $AC1664, MATCH("X", $Q1664:$AB1664, 0)), 'Intro &amp; Setup'!$AA$17:$AA$28, 0)), ""))</f>
        <v/>
      </c>
      <c r="AG1664" s="84" t="str">
        <f t="shared" si="244"/>
        <v/>
      </c>
      <c r="AI1664" s="36">
        <f t="shared" si="245"/>
        <v>0</v>
      </c>
      <c r="AK1664" s="36" t="str">
        <f t="shared" si="246"/>
        <v/>
      </c>
    </row>
    <row r="1665" spans="1:37" x14ac:dyDescent="0.25">
      <c r="A1665" s="34"/>
      <c r="B1665" s="55"/>
      <c r="C1665" s="56"/>
      <c r="D1665" s="56"/>
      <c r="E1665" s="56"/>
      <c r="F1665" s="56"/>
      <c r="G1665" s="57"/>
      <c r="H1665" s="57"/>
      <c r="I1665" s="58"/>
      <c r="J1665" s="34"/>
      <c r="L1665" s="36" t="str">
        <f>IF($B1665="", "", IFERROR(FIND(Campaigns!$Q$4, $B1665), ""))</f>
        <v/>
      </c>
      <c r="M1665" s="73" t="str">
        <f t="shared" si="241"/>
        <v/>
      </c>
      <c r="N1665" s="74" t="str">
        <f t="shared" si="242"/>
        <v/>
      </c>
      <c r="O1665" s="22" t="str">
        <f t="shared" si="243"/>
        <v/>
      </c>
      <c r="Q1665" s="20" t="str">
        <f t="shared" si="247"/>
        <v/>
      </c>
      <c r="R1665" s="21" t="str">
        <f t="shared" si="247"/>
        <v/>
      </c>
      <c r="S1665" s="21" t="str">
        <f t="shared" si="247"/>
        <v/>
      </c>
      <c r="T1665" s="21" t="str">
        <f t="shared" si="247"/>
        <v/>
      </c>
      <c r="U1665" s="21" t="str">
        <f t="shared" si="247"/>
        <v/>
      </c>
      <c r="V1665" s="21" t="str">
        <f t="shared" si="247"/>
        <v/>
      </c>
      <c r="W1665" s="21" t="str">
        <f t="shared" si="247"/>
        <v/>
      </c>
      <c r="X1665" s="21" t="str">
        <f t="shared" si="247"/>
        <v/>
      </c>
      <c r="Y1665" s="21" t="str">
        <f t="shared" si="247"/>
        <v/>
      </c>
      <c r="Z1665" s="21" t="str">
        <f t="shared" si="247"/>
        <v/>
      </c>
      <c r="AA1665" s="21" t="str">
        <f t="shared" si="247"/>
        <v/>
      </c>
      <c r="AB1665" s="38" t="str">
        <f t="shared" si="247"/>
        <v/>
      </c>
      <c r="AD1665" s="36" t="str">
        <f>IF($N1665="", "", IFERROR(INDEX(Campaigns!$D$11:$D$380, MATCH($N1665, Campaigns!$E$11:$E$380, 0)), ""))</f>
        <v/>
      </c>
      <c r="AE1665" s="38" t="str">
        <f>IF(COUNTIF($Q1665:$AB1665, "X")=0, "", IFERROR(INDEX('Intro &amp; Setup'!$T$17:$T$28, MATCH(INDEX($Q$10:$AB$10, $AC1665, MATCH("X", $Q1665:$AB1665, 0)), 'Intro &amp; Setup'!$AA$17:$AA$28, 0)), ""))</f>
        <v/>
      </c>
      <c r="AG1665" s="84" t="str">
        <f t="shared" si="244"/>
        <v/>
      </c>
      <c r="AI1665" s="36">
        <f t="shared" si="245"/>
        <v>0</v>
      </c>
      <c r="AK1665" s="36" t="str">
        <f t="shared" si="246"/>
        <v/>
      </c>
    </row>
    <row r="1666" spans="1:37" x14ac:dyDescent="0.25">
      <c r="A1666" s="34"/>
      <c r="B1666" s="55"/>
      <c r="C1666" s="56"/>
      <c r="D1666" s="56"/>
      <c r="E1666" s="56"/>
      <c r="F1666" s="56"/>
      <c r="G1666" s="57"/>
      <c r="H1666" s="57"/>
      <c r="I1666" s="58"/>
      <c r="J1666" s="34"/>
      <c r="L1666" s="36" t="str">
        <f>IF($B1666="", "", IFERROR(FIND(Campaigns!$Q$4, $B1666), ""))</f>
        <v/>
      </c>
      <c r="M1666" s="73" t="str">
        <f t="shared" si="241"/>
        <v/>
      </c>
      <c r="N1666" s="74" t="str">
        <f t="shared" si="242"/>
        <v/>
      </c>
      <c r="O1666" s="22" t="str">
        <f t="shared" si="243"/>
        <v/>
      </c>
      <c r="Q1666" s="20" t="str">
        <f t="shared" si="247"/>
        <v/>
      </c>
      <c r="R1666" s="21" t="str">
        <f t="shared" si="247"/>
        <v/>
      </c>
      <c r="S1666" s="21" t="str">
        <f t="shared" si="247"/>
        <v/>
      </c>
      <c r="T1666" s="21" t="str">
        <f t="shared" si="247"/>
        <v/>
      </c>
      <c r="U1666" s="21" t="str">
        <f t="shared" si="247"/>
        <v/>
      </c>
      <c r="V1666" s="21" t="str">
        <f t="shared" si="247"/>
        <v/>
      </c>
      <c r="W1666" s="21" t="str">
        <f t="shared" si="247"/>
        <v/>
      </c>
      <c r="X1666" s="21" t="str">
        <f t="shared" si="247"/>
        <v/>
      </c>
      <c r="Y1666" s="21" t="str">
        <f t="shared" si="247"/>
        <v/>
      </c>
      <c r="Z1666" s="21" t="str">
        <f t="shared" si="247"/>
        <v/>
      </c>
      <c r="AA1666" s="21" t="str">
        <f t="shared" si="247"/>
        <v/>
      </c>
      <c r="AB1666" s="38" t="str">
        <f t="shared" si="247"/>
        <v/>
      </c>
      <c r="AD1666" s="36" t="str">
        <f>IF($N1666="", "", IFERROR(INDEX(Campaigns!$D$11:$D$380, MATCH($N1666, Campaigns!$E$11:$E$380, 0)), ""))</f>
        <v/>
      </c>
      <c r="AE1666" s="38" t="str">
        <f>IF(COUNTIF($Q1666:$AB1666, "X")=0, "", IFERROR(INDEX('Intro &amp; Setup'!$T$17:$T$28, MATCH(INDEX($Q$10:$AB$10, $AC1666, MATCH("X", $Q1666:$AB1666, 0)), 'Intro &amp; Setup'!$AA$17:$AA$28, 0)), ""))</f>
        <v/>
      </c>
      <c r="AG1666" s="84" t="str">
        <f t="shared" si="244"/>
        <v/>
      </c>
      <c r="AI1666" s="36">
        <f t="shared" si="245"/>
        <v>0</v>
      </c>
      <c r="AK1666" s="36" t="str">
        <f t="shared" si="246"/>
        <v/>
      </c>
    </row>
    <row r="1667" spans="1:37" x14ac:dyDescent="0.25">
      <c r="A1667" s="34"/>
      <c r="B1667" s="55"/>
      <c r="C1667" s="56"/>
      <c r="D1667" s="56"/>
      <c r="E1667" s="56"/>
      <c r="F1667" s="56"/>
      <c r="G1667" s="57"/>
      <c r="H1667" s="57"/>
      <c r="I1667" s="58"/>
      <c r="J1667" s="34"/>
      <c r="L1667" s="36" t="str">
        <f>IF($B1667="", "", IFERROR(FIND(Campaigns!$Q$4, $B1667), ""))</f>
        <v/>
      </c>
      <c r="M1667" s="73" t="str">
        <f t="shared" si="241"/>
        <v/>
      </c>
      <c r="N1667" s="74" t="str">
        <f t="shared" si="242"/>
        <v/>
      </c>
      <c r="O1667" s="22" t="str">
        <f t="shared" si="243"/>
        <v/>
      </c>
      <c r="Q1667" s="20" t="str">
        <f t="shared" si="247"/>
        <v/>
      </c>
      <c r="R1667" s="21" t="str">
        <f t="shared" si="247"/>
        <v/>
      </c>
      <c r="S1667" s="21" t="str">
        <f t="shared" si="247"/>
        <v/>
      </c>
      <c r="T1667" s="21" t="str">
        <f t="shared" si="247"/>
        <v/>
      </c>
      <c r="U1667" s="21" t="str">
        <f t="shared" si="247"/>
        <v/>
      </c>
      <c r="V1667" s="21" t="str">
        <f t="shared" si="247"/>
        <v/>
      </c>
      <c r="W1667" s="21" t="str">
        <f t="shared" si="247"/>
        <v/>
      </c>
      <c r="X1667" s="21" t="str">
        <f t="shared" si="247"/>
        <v/>
      </c>
      <c r="Y1667" s="21" t="str">
        <f t="shared" si="247"/>
        <v/>
      </c>
      <c r="Z1667" s="21" t="str">
        <f t="shared" si="247"/>
        <v/>
      </c>
      <c r="AA1667" s="21" t="str">
        <f t="shared" si="247"/>
        <v/>
      </c>
      <c r="AB1667" s="38" t="str">
        <f t="shared" si="247"/>
        <v/>
      </c>
      <c r="AD1667" s="36" t="str">
        <f>IF($N1667="", "", IFERROR(INDEX(Campaigns!$D$11:$D$380, MATCH($N1667, Campaigns!$E$11:$E$380, 0)), ""))</f>
        <v/>
      </c>
      <c r="AE1667" s="38" t="str">
        <f>IF(COUNTIF($Q1667:$AB1667, "X")=0, "", IFERROR(INDEX('Intro &amp; Setup'!$T$17:$T$28, MATCH(INDEX($Q$10:$AB$10, $AC1667, MATCH("X", $Q1667:$AB1667, 0)), 'Intro &amp; Setup'!$AA$17:$AA$28, 0)), ""))</f>
        <v/>
      </c>
      <c r="AG1667" s="84" t="str">
        <f t="shared" si="244"/>
        <v/>
      </c>
      <c r="AI1667" s="36">
        <f t="shared" si="245"/>
        <v>0</v>
      </c>
      <c r="AK1667" s="36" t="str">
        <f t="shared" si="246"/>
        <v/>
      </c>
    </row>
    <row r="1668" spans="1:37" x14ac:dyDescent="0.25">
      <c r="A1668" s="34"/>
      <c r="B1668" s="55"/>
      <c r="C1668" s="56"/>
      <c r="D1668" s="56"/>
      <c r="E1668" s="56"/>
      <c r="F1668" s="56"/>
      <c r="G1668" s="57"/>
      <c r="H1668" s="57"/>
      <c r="I1668" s="58"/>
      <c r="J1668" s="34"/>
      <c r="L1668" s="36" t="str">
        <f>IF($B1668="", "", IFERROR(FIND(Campaigns!$Q$4, $B1668), ""))</f>
        <v/>
      </c>
      <c r="M1668" s="73" t="str">
        <f t="shared" si="241"/>
        <v/>
      </c>
      <c r="N1668" s="74" t="str">
        <f t="shared" si="242"/>
        <v/>
      </c>
      <c r="O1668" s="22" t="str">
        <f t="shared" si="243"/>
        <v/>
      </c>
      <c r="Q1668" s="20" t="str">
        <f t="shared" si="247"/>
        <v/>
      </c>
      <c r="R1668" s="21" t="str">
        <f t="shared" si="247"/>
        <v/>
      </c>
      <c r="S1668" s="21" t="str">
        <f t="shared" si="247"/>
        <v/>
      </c>
      <c r="T1668" s="21" t="str">
        <f t="shared" si="247"/>
        <v/>
      </c>
      <c r="U1668" s="21" t="str">
        <f t="shared" si="247"/>
        <v/>
      </c>
      <c r="V1668" s="21" t="str">
        <f t="shared" si="247"/>
        <v/>
      </c>
      <c r="W1668" s="21" t="str">
        <f t="shared" si="247"/>
        <v/>
      </c>
      <c r="X1668" s="21" t="str">
        <f t="shared" si="247"/>
        <v/>
      </c>
      <c r="Y1668" s="21" t="str">
        <f t="shared" si="247"/>
        <v/>
      </c>
      <c r="Z1668" s="21" t="str">
        <f t="shared" si="247"/>
        <v/>
      </c>
      <c r="AA1668" s="21" t="str">
        <f t="shared" si="247"/>
        <v/>
      </c>
      <c r="AB1668" s="38" t="str">
        <f t="shared" si="247"/>
        <v/>
      </c>
      <c r="AD1668" s="36" t="str">
        <f>IF($N1668="", "", IFERROR(INDEX(Campaigns!$D$11:$D$380, MATCH($N1668, Campaigns!$E$11:$E$380, 0)), ""))</f>
        <v/>
      </c>
      <c r="AE1668" s="38" t="str">
        <f>IF(COUNTIF($Q1668:$AB1668, "X")=0, "", IFERROR(INDEX('Intro &amp; Setup'!$T$17:$T$28, MATCH(INDEX($Q$10:$AB$10, $AC1668, MATCH("X", $Q1668:$AB1668, 0)), 'Intro &amp; Setup'!$AA$17:$AA$28, 0)), ""))</f>
        <v/>
      </c>
      <c r="AG1668" s="84" t="str">
        <f t="shared" si="244"/>
        <v/>
      </c>
      <c r="AI1668" s="36">
        <f t="shared" si="245"/>
        <v>0</v>
      </c>
      <c r="AK1668" s="36" t="str">
        <f t="shared" si="246"/>
        <v/>
      </c>
    </row>
    <row r="1669" spans="1:37" x14ac:dyDescent="0.25">
      <c r="A1669" s="34"/>
      <c r="B1669" s="55"/>
      <c r="C1669" s="56"/>
      <c r="D1669" s="56"/>
      <c r="E1669" s="56"/>
      <c r="F1669" s="56"/>
      <c r="G1669" s="57"/>
      <c r="H1669" s="57"/>
      <c r="I1669" s="58"/>
      <c r="J1669" s="34"/>
      <c r="L1669" s="36" t="str">
        <f>IF($B1669="", "", IFERROR(FIND(Campaigns!$Q$4, $B1669), ""))</f>
        <v/>
      </c>
      <c r="M1669" s="73" t="str">
        <f t="shared" si="241"/>
        <v/>
      </c>
      <c r="N1669" s="74" t="str">
        <f t="shared" si="242"/>
        <v/>
      </c>
      <c r="O1669" s="22" t="str">
        <f t="shared" si="243"/>
        <v/>
      </c>
      <c r="Q1669" s="20" t="str">
        <f t="shared" si="247"/>
        <v/>
      </c>
      <c r="R1669" s="21" t="str">
        <f t="shared" si="247"/>
        <v/>
      </c>
      <c r="S1669" s="21" t="str">
        <f t="shared" si="247"/>
        <v/>
      </c>
      <c r="T1669" s="21" t="str">
        <f t="shared" si="247"/>
        <v/>
      </c>
      <c r="U1669" s="21" t="str">
        <f t="shared" si="247"/>
        <v/>
      </c>
      <c r="V1669" s="21" t="str">
        <f t="shared" si="247"/>
        <v/>
      </c>
      <c r="W1669" s="21" t="str">
        <f t="shared" si="247"/>
        <v/>
      </c>
      <c r="X1669" s="21" t="str">
        <f t="shared" si="247"/>
        <v/>
      </c>
      <c r="Y1669" s="21" t="str">
        <f t="shared" si="247"/>
        <v/>
      </c>
      <c r="Z1669" s="21" t="str">
        <f t="shared" si="247"/>
        <v/>
      </c>
      <c r="AA1669" s="21" t="str">
        <f t="shared" si="247"/>
        <v/>
      </c>
      <c r="AB1669" s="38" t="str">
        <f t="shared" si="247"/>
        <v/>
      </c>
      <c r="AD1669" s="36" t="str">
        <f>IF($N1669="", "", IFERROR(INDEX(Campaigns!$D$11:$D$380, MATCH($N1669, Campaigns!$E$11:$E$380, 0)), ""))</f>
        <v/>
      </c>
      <c r="AE1669" s="38" t="str">
        <f>IF(COUNTIF($Q1669:$AB1669, "X")=0, "", IFERROR(INDEX('Intro &amp; Setup'!$T$17:$T$28, MATCH(INDEX($Q$10:$AB$10, $AC1669, MATCH("X", $Q1669:$AB1669, 0)), 'Intro &amp; Setup'!$AA$17:$AA$28, 0)), ""))</f>
        <v/>
      </c>
      <c r="AG1669" s="84" t="str">
        <f t="shared" si="244"/>
        <v/>
      </c>
      <c r="AI1669" s="36">
        <f t="shared" si="245"/>
        <v>0</v>
      </c>
      <c r="AK1669" s="36" t="str">
        <f t="shared" si="246"/>
        <v/>
      </c>
    </row>
    <row r="1670" spans="1:37" x14ac:dyDescent="0.25">
      <c r="A1670" s="34"/>
      <c r="B1670" s="55"/>
      <c r="C1670" s="56"/>
      <c r="D1670" s="56"/>
      <c r="E1670" s="56"/>
      <c r="F1670" s="56"/>
      <c r="G1670" s="57"/>
      <c r="H1670" s="57"/>
      <c r="I1670" s="58"/>
      <c r="J1670" s="34"/>
      <c r="L1670" s="36" t="str">
        <f>IF($B1670="", "", IFERROR(FIND(Campaigns!$Q$4, $B1670), ""))</f>
        <v/>
      </c>
      <c r="M1670" s="73" t="str">
        <f t="shared" si="241"/>
        <v/>
      </c>
      <c r="N1670" s="74" t="str">
        <f t="shared" si="242"/>
        <v/>
      </c>
      <c r="O1670" s="22" t="str">
        <f t="shared" si="243"/>
        <v/>
      </c>
      <c r="Q1670" s="20" t="str">
        <f t="shared" si="247"/>
        <v/>
      </c>
      <c r="R1670" s="21" t="str">
        <f t="shared" si="247"/>
        <v/>
      </c>
      <c r="S1670" s="21" t="str">
        <f t="shared" si="247"/>
        <v/>
      </c>
      <c r="T1670" s="21" t="str">
        <f t="shared" si="247"/>
        <v/>
      </c>
      <c r="U1670" s="21" t="str">
        <f t="shared" si="247"/>
        <v/>
      </c>
      <c r="V1670" s="21" t="str">
        <f t="shared" si="247"/>
        <v/>
      </c>
      <c r="W1670" s="21" t="str">
        <f t="shared" si="247"/>
        <v/>
      </c>
      <c r="X1670" s="21" t="str">
        <f t="shared" si="247"/>
        <v/>
      </c>
      <c r="Y1670" s="21" t="str">
        <f t="shared" si="247"/>
        <v/>
      </c>
      <c r="Z1670" s="21" t="str">
        <f t="shared" si="247"/>
        <v/>
      </c>
      <c r="AA1670" s="21" t="str">
        <f t="shared" si="247"/>
        <v/>
      </c>
      <c r="AB1670" s="38" t="str">
        <f t="shared" si="247"/>
        <v/>
      </c>
      <c r="AD1670" s="36" t="str">
        <f>IF($N1670="", "", IFERROR(INDEX(Campaigns!$D$11:$D$380, MATCH($N1670, Campaigns!$E$11:$E$380, 0)), ""))</f>
        <v/>
      </c>
      <c r="AE1670" s="38" t="str">
        <f>IF(COUNTIF($Q1670:$AB1670, "X")=0, "", IFERROR(INDEX('Intro &amp; Setup'!$T$17:$T$28, MATCH(INDEX($Q$10:$AB$10, $AC1670, MATCH("X", $Q1670:$AB1670, 0)), 'Intro &amp; Setup'!$AA$17:$AA$28, 0)), ""))</f>
        <v/>
      </c>
      <c r="AG1670" s="84" t="str">
        <f t="shared" si="244"/>
        <v/>
      </c>
      <c r="AI1670" s="36">
        <f t="shared" si="245"/>
        <v>0</v>
      </c>
      <c r="AK1670" s="36" t="str">
        <f t="shared" si="246"/>
        <v/>
      </c>
    </row>
    <row r="1671" spans="1:37" x14ac:dyDescent="0.25">
      <c r="A1671" s="34"/>
      <c r="B1671" s="55"/>
      <c r="C1671" s="56"/>
      <c r="D1671" s="56"/>
      <c r="E1671" s="56"/>
      <c r="F1671" s="56"/>
      <c r="G1671" s="57"/>
      <c r="H1671" s="57"/>
      <c r="I1671" s="58"/>
      <c r="J1671" s="34"/>
      <c r="L1671" s="36" t="str">
        <f>IF($B1671="", "", IFERROR(FIND(Campaigns!$Q$4, $B1671), ""))</f>
        <v/>
      </c>
      <c r="M1671" s="73" t="str">
        <f t="shared" si="241"/>
        <v/>
      </c>
      <c r="N1671" s="74" t="str">
        <f t="shared" si="242"/>
        <v/>
      </c>
      <c r="O1671" s="22" t="str">
        <f t="shared" si="243"/>
        <v/>
      </c>
      <c r="Q1671" s="20" t="str">
        <f t="shared" si="247"/>
        <v/>
      </c>
      <c r="R1671" s="21" t="str">
        <f t="shared" si="247"/>
        <v/>
      </c>
      <c r="S1671" s="21" t="str">
        <f t="shared" si="247"/>
        <v/>
      </c>
      <c r="T1671" s="21" t="str">
        <f t="shared" si="247"/>
        <v/>
      </c>
      <c r="U1671" s="21" t="str">
        <f t="shared" si="247"/>
        <v/>
      </c>
      <c r="V1671" s="21" t="str">
        <f t="shared" si="247"/>
        <v/>
      </c>
      <c r="W1671" s="21" t="str">
        <f t="shared" si="247"/>
        <v/>
      </c>
      <c r="X1671" s="21" t="str">
        <f t="shared" si="247"/>
        <v/>
      </c>
      <c r="Y1671" s="21" t="str">
        <f t="shared" si="247"/>
        <v/>
      </c>
      <c r="Z1671" s="21" t="str">
        <f t="shared" si="247"/>
        <v/>
      </c>
      <c r="AA1671" s="21" t="str">
        <f t="shared" si="247"/>
        <v/>
      </c>
      <c r="AB1671" s="38" t="str">
        <f t="shared" si="247"/>
        <v/>
      </c>
      <c r="AD1671" s="36" t="str">
        <f>IF($N1671="", "", IFERROR(INDEX(Campaigns!$D$11:$D$380, MATCH($N1671, Campaigns!$E$11:$E$380, 0)), ""))</f>
        <v/>
      </c>
      <c r="AE1671" s="38" t="str">
        <f>IF(COUNTIF($Q1671:$AB1671, "X")=0, "", IFERROR(INDEX('Intro &amp; Setup'!$T$17:$T$28, MATCH(INDEX($Q$10:$AB$10, $AC1671, MATCH("X", $Q1671:$AB1671, 0)), 'Intro &amp; Setup'!$AA$17:$AA$28, 0)), ""))</f>
        <v/>
      </c>
      <c r="AG1671" s="84" t="str">
        <f t="shared" si="244"/>
        <v/>
      </c>
      <c r="AI1671" s="36">
        <f t="shared" si="245"/>
        <v>0</v>
      </c>
      <c r="AK1671" s="36" t="str">
        <f t="shared" si="246"/>
        <v/>
      </c>
    </row>
    <row r="1672" spans="1:37" x14ac:dyDescent="0.25">
      <c r="A1672" s="34"/>
      <c r="B1672" s="55"/>
      <c r="C1672" s="56"/>
      <c r="D1672" s="56"/>
      <c r="E1672" s="56"/>
      <c r="F1672" s="56"/>
      <c r="G1672" s="57"/>
      <c r="H1672" s="57"/>
      <c r="I1672" s="58"/>
      <c r="J1672" s="34"/>
      <c r="L1672" s="36" t="str">
        <f>IF($B1672="", "", IFERROR(FIND(Campaigns!$Q$4, $B1672), ""))</f>
        <v/>
      </c>
      <c r="M1672" s="73" t="str">
        <f t="shared" si="241"/>
        <v/>
      </c>
      <c r="N1672" s="74" t="str">
        <f t="shared" si="242"/>
        <v/>
      </c>
      <c r="O1672" s="22" t="str">
        <f t="shared" si="243"/>
        <v/>
      </c>
      <c r="Q1672" s="20" t="str">
        <f t="shared" si="247"/>
        <v/>
      </c>
      <c r="R1672" s="21" t="str">
        <f t="shared" si="247"/>
        <v/>
      </c>
      <c r="S1672" s="21" t="str">
        <f t="shared" si="247"/>
        <v/>
      </c>
      <c r="T1672" s="21" t="str">
        <f t="shared" si="247"/>
        <v/>
      </c>
      <c r="U1672" s="21" t="str">
        <f t="shared" si="247"/>
        <v/>
      </c>
      <c r="V1672" s="21" t="str">
        <f t="shared" si="247"/>
        <v/>
      </c>
      <c r="W1672" s="21" t="str">
        <f t="shared" si="247"/>
        <v/>
      </c>
      <c r="X1672" s="21" t="str">
        <f t="shared" si="247"/>
        <v/>
      </c>
      <c r="Y1672" s="21" t="str">
        <f t="shared" si="247"/>
        <v/>
      </c>
      <c r="Z1672" s="21" t="str">
        <f t="shared" si="247"/>
        <v/>
      </c>
      <c r="AA1672" s="21" t="str">
        <f t="shared" si="247"/>
        <v/>
      </c>
      <c r="AB1672" s="38" t="str">
        <f t="shared" si="247"/>
        <v/>
      </c>
      <c r="AD1672" s="36" t="str">
        <f>IF($N1672="", "", IFERROR(INDEX(Campaigns!$D$11:$D$380, MATCH($N1672, Campaigns!$E$11:$E$380, 0)), ""))</f>
        <v/>
      </c>
      <c r="AE1672" s="38" t="str">
        <f>IF(COUNTIF($Q1672:$AB1672, "X")=0, "", IFERROR(INDEX('Intro &amp; Setup'!$T$17:$T$28, MATCH(INDEX($Q$10:$AB$10, $AC1672, MATCH("X", $Q1672:$AB1672, 0)), 'Intro &amp; Setup'!$AA$17:$AA$28, 0)), ""))</f>
        <v/>
      </c>
      <c r="AG1672" s="84" t="str">
        <f t="shared" si="244"/>
        <v/>
      </c>
      <c r="AI1672" s="36">
        <f t="shared" si="245"/>
        <v>0</v>
      </c>
      <c r="AK1672" s="36" t="str">
        <f t="shared" si="246"/>
        <v/>
      </c>
    </row>
    <row r="1673" spans="1:37" x14ac:dyDescent="0.25">
      <c r="A1673" s="34"/>
      <c r="B1673" s="55"/>
      <c r="C1673" s="56"/>
      <c r="D1673" s="56"/>
      <c r="E1673" s="56"/>
      <c r="F1673" s="56"/>
      <c r="G1673" s="57"/>
      <c r="H1673" s="57"/>
      <c r="I1673" s="58"/>
      <c r="J1673" s="34"/>
      <c r="L1673" s="36" t="str">
        <f>IF($B1673="", "", IFERROR(FIND(Campaigns!$Q$4, $B1673), ""))</f>
        <v/>
      </c>
      <c r="M1673" s="73" t="str">
        <f t="shared" si="241"/>
        <v/>
      </c>
      <c r="N1673" s="74" t="str">
        <f t="shared" si="242"/>
        <v/>
      </c>
      <c r="O1673" s="22" t="str">
        <f t="shared" si="243"/>
        <v/>
      </c>
      <c r="Q1673" s="20" t="str">
        <f t="shared" ref="Q1673:AB1694" si="249">IFERROR(IF(Q$10="", "", IF(LEFT($O1673, Q$8)=Q$10, "X", "")), "")</f>
        <v/>
      </c>
      <c r="R1673" s="21" t="str">
        <f t="shared" si="249"/>
        <v/>
      </c>
      <c r="S1673" s="21" t="str">
        <f t="shared" si="249"/>
        <v/>
      </c>
      <c r="T1673" s="21" t="str">
        <f t="shared" si="249"/>
        <v/>
      </c>
      <c r="U1673" s="21" t="str">
        <f t="shared" si="249"/>
        <v/>
      </c>
      <c r="V1673" s="21" t="str">
        <f t="shared" si="249"/>
        <v/>
      </c>
      <c r="W1673" s="21" t="str">
        <f t="shared" si="249"/>
        <v/>
      </c>
      <c r="X1673" s="21" t="str">
        <f t="shared" si="249"/>
        <v/>
      </c>
      <c r="Y1673" s="21" t="str">
        <f t="shared" si="249"/>
        <v/>
      </c>
      <c r="Z1673" s="21" t="str">
        <f t="shared" si="249"/>
        <v/>
      </c>
      <c r="AA1673" s="21" t="str">
        <f t="shared" si="249"/>
        <v/>
      </c>
      <c r="AB1673" s="38" t="str">
        <f t="shared" si="249"/>
        <v/>
      </c>
      <c r="AD1673" s="36" t="str">
        <f>IF($N1673="", "", IFERROR(INDEX(Campaigns!$D$11:$D$380, MATCH($N1673, Campaigns!$E$11:$E$380, 0)), ""))</f>
        <v/>
      </c>
      <c r="AE1673" s="38" t="str">
        <f>IF(COUNTIF($Q1673:$AB1673, "X")=0, "", IFERROR(INDEX('Intro &amp; Setup'!$T$17:$T$28, MATCH(INDEX($Q$10:$AB$10, $AC1673, MATCH("X", $Q1673:$AB1673, 0)), 'Intro &amp; Setup'!$AA$17:$AA$28, 0)), ""))</f>
        <v/>
      </c>
      <c r="AG1673" s="84" t="str">
        <f t="shared" si="244"/>
        <v/>
      </c>
      <c r="AI1673" s="36">
        <f t="shared" si="245"/>
        <v>0</v>
      </c>
      <c r="AK1673" s="36" t="str">
        <f t="shared" si="246"/>
        <v/>
      </c>
    </row>
    <row r="1674" spans="1:37" x14ac:dyDescent="0.25">
      <c r="A1674" s="34"/>
      <c r="B1674" s="55"/>
      <c r="C1674" s="56"/>
      <c r="D1674" s="56"/>
      <c r="E1674" s="56"/>
      <c r="F1674" s="56"/>
      <c r="G1674" s="57"/>
      <c r="H1674" s="57"/>
      <c r="I1674" s="58"/>
      <c r="J1674" s="34"/>
      <c r="L1674" s="36" t="str">
        <f>IF($B1674="", "", IFERROR(FIND(Campaigns!$Q$4, $B1674), ""))</f>
        <v/>
      </c>
      <c r="M1674" s="73" t="str">
        <f t="shared" si="241"/>
        <v/>
      </c>
      <c r="N1674" s="74" t="str">
        <f t="shared" si="242"/>
        <v/>
      </c>
      <c r="O1674" s="22" t="str">
        <f t="shared" si="243"/>
        <v/>
      </c>
      <c r="Q1674" s="20" t="str">
        <f t="shared" si="249"/>
        <v/>
      </c>
      <c r="R1674" s="21" t="str">
        <f t="shared" si="249"/>
        <v/>
      </c>
      <c r="S1674" s="21" t="str">
        <f t="shared" si="249"/>
        <v/>
      </c>
      <c r="T1674" s="21" t="str">
        <f t="shared" si="249"/>
        <v/>
      </c>
      <c r="U1674" s="21" t="str">
        <f t="shared" si="249"/>
        <v/>
      </c>
      <c r="V1674" s="21" t="str">
        <f t="shared" si="249"/>
        <v/>
      </c>
      <c r="W1674" s="21" t="str">
        <f t="shared" si="249"/>
        <v/>
      </c>
      <c r="X1674" s="21" t="str">
        <f t="shared" si="249"/>
        <v/>
      </c>
      <c r="Y1674" s="21" t="str">
        <f t="shared" si="249"/>
        <v/>
      </c>
      <c r="Z1674" s="21" t="str">
        <f t="shared" si="249"/>
        <v/>
      </c>
      <c r="AA1674" s="21" t="str">
        <f t="shared" si="249"/>
        <v/>
      </c>
      <c r="AB1674" s="38" t="str">
        <f t="shared" si="249"/>
        <v/>
      </c>
      <c r="AD1674" s="36" t="str">
        <f>IF($N1674="", "", IFERROR(INDEX(Campaigns!$D$11:$D$380, MATCH($N1674, Campaigns!$E$11:$E$380, 0)), ""))</f>
        <v/>
      </c>
      <c r="AE1674" s="38" t="str">
        <f>IF(COUNTIF($Q1674:$AB1674, "X")=0, "", IFERROR(INDEX('Intro &amp; Setup'!$T$17:$T$28, MATCH(INDEX($Q$10:$AB$10, $AC1674, MATCH("X", $Q1674:$AB1674, 0)), 'Intro &amp; Setup'!$AA$17:$AA$28, 0)), ""))</f>
        <v/>
      </c>
      <c r="AG1674" s="84" t="str">
        <f t="shared" si="244"/>
        <v/>
      </c>
      <c r="AI1674" s="36">
        <f t="shared" si="245"/>
        <v>0</v>
      </c>
      <c r="AK1674" s="36" t="str">
        <f t="shared" si="246"/>
        <v/>
      </c>
    </row>
    <row r="1675" spans="1:37" x14ac:dyDescent="0.25">
      <c r="A1675" s="34"/>
      <c r="B1675" s="55"/>
      <c r="C1675" s="56"/>
      <c r="D1675" s="56"/>
      <c r="E1675" s="56"/>
      <c r="F1675" s="56"/>
      <c r="G1675" s="57"/>
      <c r="H1675" s="57"/>
      <c r="I1675" s="58"/>
      <c r="J1675" s="34"/>
      <c r="L1675" s="36" t="str">
        <f>IF($B1675="", "", IFERROR(FIND(Campaigns!$Q$4, $B1675), ""))</f>
        <v/>
      </c>
      <c r="M1675" s="73" t="str">
        <f t="shared" si="241"/>
        <v/>
      </c>
      <c r="N1675" s="74" t="str">
        <f t="shared" si="242"/>
        <v/>
      </c>
      <c r="O1675" s="22" t="str">
        <f t="shared" si="243"/>
        <v/>
      </c>
      <c r="Q1675" s="20" t="str">
        <f t="shared" si="249"/>
        <v/>
      </c>
      <c r="R1675" s="21" t="str">
        <f t="shared" si="249"/>
        <v/>
      </c>
      <c r="S1675" s="21" t="str">
        <f t="shared" si="249"/>
        <v/>
      </c>
      <c r="T1675" s="21" t="str">
        <f t="shared" si="249"/>
        <v/>
      </c>
      <c r="U1675" s="21" t="str">
        <f t="shared" si="249"/>
        <v/>
      </c>
      <c r="V1675" s="21" t="str">
        <f t="shared" si="249"/>
        <v/>
      </c>
      <c r="W1675" s="21" t="str">
        <f t="shared" si="249"/>
        <v/>
      </c>
      <c r="X1675" s="21" t="str">
        <f t="shared" si="249"/>
        <v/>
      </c>
      <c r="Y1675" s="21" t="str">
        <f t="shared" si="249"/>
        <v/>
      </c>
      <c r="Z1675" s="21" t="str">
        <f t="shared" si="249"/>
        <v/>
      </c>
      <c r="AA1675" s="21" t="str">
        <f t="shared" si="249"/>
        <v/>
      </c>
      <c r="AB1675" s="38" t="str">
        <f t="shared" si="249"/>
        <v/>
      </c>
      <c r="AD1675" s="36" t="str">
        <f>IF($N1675="", "", IFERROR(INDEX(Campaigns!$D$11:$D$380, MATCH($N1675, Campaigns!$E$11:$E$380, 0)), ""))</f>
        <v/>
      </c>
      <c r="AE1675" s="38" t="str">
        <f>IF(COUNTIF($Q1675:$AB1675, "X")=0, "", IFERROR(INDEX('Intro &amp; Setup'!$T$17:$T$28, MATCH(INDEX($Q$10:$AB$10, $AC1675, MATCH("X", $Q1675:$AB1675, 0)), 'Intro &amp; Setup'!$AA$17:$AA$28, 0)), ""))</f>
        <v/>
      </c>
      <c r="AG1675" s="84" t="str">
        <f t="shared" si="244"/>
        <v/>
      </c>
      <c r="AI1675" s="36">
        <f t="shared" si="245"/>
        <v>0</v>
      </c>
      <c r="AK1675" s="36" t="str">
        <f t="shared" si="246"/>
        <v/>
      </c>
    </row>
    <row r="1676" spans="1:37" x14ac:dyDescent="0.25">
      <c r="A1676" s="34"/>
      <c r="B1676" s="55"/>
      <c r="C1676" s="56"/>
      <c r="D1676" s="56"/>
      <c r="E1676" s="56"/>
      <c r="F1676" s="56"/>
      <c r="G1676" s="57"/>
      <c r="H1676" s="57"/>
      <c r="I1676" s="58"/>
      <c r="J1676" s="34"/>
      <c r="L1676" s="36" t="str">
        <f>IF($B1676="", "", IFERROR(FIND(Campaigns!$Q$4, $B1676), ""))</f>
        <v/>
      </c>
      <c r="M1676" s="73" t="str">
        <f t="shared" ref="M1676:M1739" si="250">IFERROR(REPLACE($B1676, 1, $L1676+$L$9-1, ""), "")</f>
        <v/>
      </c>
      <c r="N1676" s="74" t="str">
        <f t="shared" ref="N1676:N1739" si="251">IFERROR(LEFT($M1676, FIND("-", $M1676)-1), "")</f>
        <v/>
      </c>
      <c r="O1676" s="22" t="str">
        <f t="shared" ref="O1676:O1739" si="252">IFERROR(REPLACE($M1676, 1, FIND("-", $M1676), ""), "")</f>
        <v/>
      </c>
      <c r="Q1676" s="20" t="str">
        <f t="shared" si="249"/>
        <v/>
      </c>
      <c r="R1676" s="21" t="str">
        <f t="shared" si="249"/>
        <v/>
      </c>
      <c r="S1676" s="21" t="str">
        <f t="shared" si="249"/>
        <v/>
      </c>
      <c r="T1676" s="21" t="str">
        <f t="shared" si="249"/>
        <v/>
      </c>
      <c r="U1676" s="21" t="str">
        <f t="shared" si="249"/>
        <v/>
      </c>
      <c r="V1676" s="21" t="str">
        <f t="shared" si="249"/>
        <v/>
      </c>
      <c r="W1676" s="21" t="str">
        <f t="shared" si="249"/>
        <v/>
      </c>
      <c r="X1676" s="21" t="str">
        <f t="shared" si="249"/>
        <v/>
      </c>
      <c r="Y1676" s="21" t="str">
        <f t="shared" si="249"/>
        <v/>
      </c>
      <c r="Z1676" s="21" t="str">
        <f t="shared" si="249"/>
        <v/>
      </c>
      <c r="AA1676" s="21" t="str">
        <f t="shared" si="249"/>
        <v/>
      </c>
      <c r="AB1676" s="38" t="str">
        <f t="shared" si="249"/>
        <v/>
      </c>
      <c r="AD1676" s="36" t="str">
        <f>IF($N1676="", "", IFERROR(INDEX(Campaigns!$D$11:$D$380, MATCH($N1676, Campaigns!$E$11:$E$380, 0)), ""))</f>
        <v/>
      </c>
      <c r="AE1676" s="38" t="str">
        <f>IF(COUNTIF($Q1676:$AB1676, "X")=0, "", IFERROR(INDEX('Intro &amp; Setup'!$T$17:$T$28, MATCH(INDEX($Q$10:$AB$10, $AC1676, MATCH("X", $Q1676:$AB1676, 0)), 'Intro &amp; Setup'!$AA$17:$AA$28, 0)), ""))</f>
        <v/>
      </c>
      <c r="AG1676" s="84" t="str">
        <f t="shared" ref="AG1676:AG1739" si="253">IF(OR($AD1676="", $AE1676=""), "", _xlfn.CONCAT($AD1676, "-", $AE1676))</f>
        <v/>
      </c>
      <c r="AI1676" s="36">
        <f t="shared" ref="AI1676:AI1739" si="254">IF($AI$4=$AI$6, $C1676, IF($AI$4=$AI$7, $D1676, IF($AI$4=$AI$8, $F1676, "")))</f>
        <v>0</v>
      </c>
      <c r="AK1676" s="36" t="str">
        <f t="shared" ref="AK1676:AK1739" si="255">IF($AG1676="", "", "X")</f>
        <v/>
      </c>
    </row>
    <row r="1677" spans="1:37" x14ac:dyDescent="0.25">
      <c r="A1677" s="34"/>
      <c r="B1677" s="55"/>
      <c r="C1677" s="56"/>
      <c r="D1677" s="56"/>
      <c r="E1677" s="56"/>
      <c r="F1677" s="56"/>
      <c r="G1677" s="57"/>
      <c r="H1677" s="57"/>
      <c r="I1677" s="58"/>
      <c r="J1677" s="34"/>
      <c r="L1677" s="36" t="str">
        <f>IF($B1677="", "", IFERROR(FIND(Campaigns!$Q$4, $B1677), ""))</f>
        <v/>
      </c>
      <c r="M1677" s="73" t="str">
        <f t="shared" si="250"/>
        <v/>
      </c>
      <c r="N1677" s="74" t="str">
        <f t="shared" si="251"/>
        <v/>
      </c>
      <c r="O1677" s="22" t="str">
        <f t="shared" si="252"/>
        <v/>
      </c>
      <c r="Q1677" s="20" t="str">
        <f t="shared" si="249"/>
        <v/>
      </c>
      <c r="R1677" s="21" t="str">
        <f t="shared" si="249"/>
        <v/>
      </c>
      <c r="S1677" s="21" t="str">
        <f t="shared" si="249"/>
        <v/>
      </c>
      <c r="T1677" s="21" t="str">
        <f t="shared" si="249"/>
        <v/>
      </c>
      <c r="U1677" s="21" t="str">
        <f t="shared" si="249"/>
        <v/>
      </c>
      <c r="V1677" s="21" t="str">
        <f t="shared" si="249"/>
        <v/>
      </c>
      <c r="W1677" s="21" t="str">
        <f t="shared" si="249"/>
        <v/>
      </c>
      <c r="X1677" s="21" t="str">
        <f t="shared" si="249"/>
        <v/>
      </c>
      <c r="Y1677" s="21" t="str">
        <f t="shared" si="249"/>
        <v/>
      </c>
      <c r="Z1677" s="21" t="str">
        <f t="shared" si="249"/>
        <v/>
      </c>
      <c r="AA1677" s="21" t="str">
        <f t="shared" si="249"/>
        <v/>
      </c>
      <c r="AB1677" s="38" t="str">
        <f t="shared" si="249"/>
        <v/>
      </c>
      <c r="AD1677" s="36" t="str">
        <f>IF($N1677="", "", IFERROR(INDEX(Campaigns!$D$11:$D$380, MATCH($N1677, Campaigns!$E$11:$E$380, 0)), ""))</f>
        <v/>
      </c>
      <c r="AE1677" s="38" t="str">
        <f>IF(COUNTIF($Q1677:$AB1677, "X")=0, "", IFERROR(INDEX('Intro &amp; Setup'!$T$17:$T$28, MATCH(INDEX($Q$10:$AB$10, $AC1677, MATCH("X", $Q1677:$AB1677, 0)), 'Intro &amp; Setup'!$AA$17:$AA$28, 0)), ""))</f>
        <v/>
      </c>
      <c r="AG1677" s="84" t="str">
        <f t="shared" si="253"/>
        <v/>
      </c>
      <c r="AI1677" s="36">
        <f t="shared" si="254"/>
        <v>0</v>
      </c>
      <c r="AK1677" s="36" t="str">
        <f t="shared" si="255"/>
        <v/>
      </c>
    </row>
    <row r="1678" spans="1:37" x14ac:dyDescent="0.25">
      <c r="A1678" s="34"/>
      <c r="B1678" s="55"/>
      <c r="C1678" s="56"/>
      <c r="D1678" s="56"/>
      <c r="E1678" s="56"/>
      <c r="F1678" s="56"/>
      <c r="G1678" s="57"/>
      <c r="H1678" s="57"/>
      <c r="I1678" s="58"/>
      <c r="J1678" s="34"/>
      <c r="L1678" s="36" t="str">
        <f>IF($B1678="", "", IFERROR(FIND(Campaigns!$Q$4, $B1678), ""))</f>
        <v/>
      </c>
      <c r="M1678" s="73" t="str">
        <f t="shared" si="250"/>
        <v/>
      </c>
      <c r="N1678" s="74" t="str">
        <f t="shared" si="251"/>
        <v/>
      </c>
      <c r="O1678" s="22" t="str">
        <f t="shared" si="252"/>
        <v/>
      </c>
      <c r="Q1678" s="20" t="str">
        <f t="shared" si="249"/>
        <v/>
      </c>
      <c r="R1678" s="21" t="str">
        <f t="shared" si="249"/>
        <v/>
      </c>
      <c r="S1678" s="21" t="str">
        <f t="shared" si="249"/>
        <v/>
      </c>
      <c r="T1678" s="21" t="str">
        <f t="shared" si="249"/>
        <v/>
      </c>
      <c r="U1678" s="21" t="str">
        <f t="shared" si="249"/>
        <v/>
      </c>
      <c r="V1678" s="21" t="str">
        <f t="shared" si="249"/>
        <v/>
      </c>
      <c r="W1678" s="21" t="str">
        <f t="shared" si="249"/>
        <v/>
      </c>
      <c r="X1678" s="21" t="str">
        <f t="shared" si="249"/>
        <v/>
      </c>
      <c r="Y1678" s="21" t="str">
        <f t="shared" si="249"/>
        <v/>
      </c>
      <c r="Z1678" s="21" t="str">
        <f t="shared" si="249"/>
        <v/>
      </c>
      <c r="AA1678" s="21" t="str">
        <f t="shared" si="249"/>
        <v/>
      </c>
      <c r="AB1678" s="38" t="str">
        <f t="shared" si="249"/>
        <v/>
      </c>
      <c r="AD1678" s="36" t="str">
        <f>IF($N1678="", "", IFERROR(INDEX(Campaigns!$D$11:$D$380, MATCH($N1678, Campaigns!$E$11:$E$380, 0)), ""))</f>
        <v/>
      </c>
      <c r="AE1678" s="38" t="str">
        <f>IF(COUNTIF($Q1678:$AB1678, "X")=0, "", IFERROR(INDEX('Intro &amp; Setup'!$T$17:$T$28, MATCH(INDEX($Q$10:$AB$10, $AC1678, MATCH("X", $Q1678:$AB1678, 0)), 'Intro &amp; Setup'!$AA$17:$AA$28, 0)), ""))</f>
        <v/>
      </c>
      <c r="AG1678" s="84" t="str">
        <f t="shared" si="253"/>
        <v/>
      </c>
      <c r="AI1678" s="36">
        <f t="shared" si="254"/>
        <v>0</v>
      </c>
      <c r="AK1678" s="36" t="str">
        <f t="shared" si="255"/>
        <v/>
      </c>
    </row>
    <row r="1679" spans="1:37" x14ac:dyDescent="0.25">
      <c r="A1679" s="34"/>
      <c r="B1679" s="55"/>
      <c r="C1679" s="56"/>
      <c r="D1679" s="56"/>
      <c r="E1679" s="56"/>
      <c r="F1679" s="56"/>
      <c r="G1679" s="57"/>
      <c r="H1679" s="57"/>
      <c r="I1679" s="58"/>
      <c r="J1679" s="34"/>
      <c r="L1679" s="36" t="str">
        <f>IF($B1679="", "", IFERROR(FIND(Campaigns!$Q$4, $B1679), ""))</f>
        <v/>
      </c>
      <c r="M1679" s="73" t="str">
        <f t="shared" si="250"/>
        <v/>
      </c>
      <c r="N1679" s="74" t="str">
        <f t="shared" si="251"/>
        <v/>
      </c>
      <c r="O1679" s="22" t="str">
        <f t="shared" si="252"/>
        <v/>
      </c>
      <c r="Q1679" s="20" t="str">
        <f t="shared" si="249"/>
        <v/>
      </c>
      <c r="R1679" s="21" t="str">
        <f t="shared" si="249"/>
        <v/>
      </c>
      <c r="S1679" s="21" t="str">
        <f t="shared" si="249"/>
        <v/>
      </c>
      <c r="T1679" s="21" t="str">
        <f t="shared" si="249"/>
        <v/>
      </c>
      <c r="U1679" s="21" t="str">
        <f t="shared" si="249"/>
        <v/>
      </c>
      <c r="V1679" s="21" t="str">
        <f t="shared" si="249"/>
        <v/>
      </c>
      <c r="W1679" s="21" t="str">
        <f t="shared" si="249"/>
        <v/>
      </c>
      <c r="X1679" s="21" t="str">
        <f t="shared" si="249"/>
        <v/>
      </c>
      <c r="Y1679" s="21" t="str">
        <f t="shared" si="249"/>
        <v/>
      </c>
      <c r="Z1679" s="21" t="str">
        <f t="shared" si="249"/>
        <v/>
      </c>
      <c r="AA1679" s="21" t="str">
        <f t="shared" si="249"/>
        <v/>
      </c>
      <c r="AB1679" s="38" t="str">
        <f t="shared" si="249"/>
        <v/>
      </c>
      <c r="AD1679" s="36" t="str">
        <f>IF($N1679="", "", IFERROR(INDEX(Campaigns!$D$11:$D$380, MATCH($N1679, Campaigns!$E$11:$E$380, 0)), ""))</f>
        <v/>
      </c>
      <c r="AE1679" s="38" t="str">
        <f>IF(COUNTIF($Q1679:$AB1679, "X")=0, "", IFERROR(INDEX('Intro &amp; Setup'!$T$17:$T$28, MATCH(INDEX($Q$10:$AB$10, $AC1679, MATCH("X", $Q1679:$AB1679, 0)), 'Intro &amp; Setup'!$AA$17:$AA$28, 0)), ""))</f>
        <v/>
      </c>
      <c r="AG1679" s="84" t="str">
        <f t="shared" si="253"/>
        <v/>
      </c>
      <c r="AI1679" s="36">
        <f t="shared" si="254"/>
        <v>0</v>
      </c>
      <c r="AK1679" s="36" t="str">
        <f t="shared" si="255"/>
        <v/>
      </c>
    </row>
    <row r="1680" spans="1:37" x14ac:dyDescent="0.25">
      <c r="A1680" s="34"/>
      <c r="B1680" s="55"/>
      <c r="C1680" s="56"/>
      <c r="D1680" s="56"/>
      <c r="E1680" s="56"/>
      <c r="F1680" s="56"/>
      <c r="G1680" s="57"/>
      <c r="H1680" s="57"/>
      <c r="I1680" s="58"/>
      <c r="J1680" s="34"/>
      <c r="L1680" s="36" t="str">
        <f>IF($B1680="", "", IFERROR(FIND(Campaigns!$Q$4, $B1680), ""))</f>
        <v/>
      </c>
      <c r="M1680" s="73" t="str">
        <f t="shared" si="250"/>
        <v/>
      </c>
      <c r="N1680" s="74" t="str">
        <f t="shared" si="251"/>
        <v/>
      </c>
      <c r="O1680" s="22" t="str">
        <f t="shared" si="252"/>
        <v/>
      </c>
      <c r="Q1680" s="20" t="str">
        <f t="shared" si="249"/>
        <v/>
      </c>
      <c r="R1680" s="21" t="str">
        <f t="shared" si="249"/>
        <v/>
      </c>
      <c r="S1680" s="21" t="str">
        <f t="shared" si="249"/>
        <v/>
      </c>
      <c r="T1680" s="21" t="str">
        <f t="shared" si="249"/>
        <v/>
      </c>
      <c r="U1680" s="21" t="str">
        <f t="shared" si="249"/>
        <v/>
      </c>
      <c r="V1680" s="21" t="str">
        <f t="shared" si="249"/>
        <v/>
      </c>
      <c r="W1680" s="21" t="str">
        <f t="shared" si="249"/>
        <v/>
      </c>
      <c r="X1680" s="21" t="str">
        <f t="shared" si="249"/>
        <v/>
      </c>
      <c r="Y1680" s="21" t="str">
        <f t="shared" si="249"/>
        <v/>
      </c>
      <c r="Z1680" s="21" t="str">
        <f t="shared" si="249"/>
        <v/>
      </c>
      <c r="AA1680" s="21" t="str">
        <f t="shared" si="249"/>
        <v/>
      </c>
      <c r="AB1680" s="38" t="str">
        <f t="shared" si="249"/>
        <v/>
      </c>
      <c r="AD1680" s="36" t="str">
        <f>IF($N1680="", "", IFERROR(INDEX(Campaigns!$D$11:$D$380, MATCH($N1680, Campaigns!$E$11:$E$380, 0)), ""))</f>
        <v/>
      </c>
      <c r="AE1680" s="38" t="str">
        <f>IF(COUNTIF($Q1680:$AB1680, "X")=0, "", IFERROR(INDEX('Intro &amp; Setup'!$T$17:$T$28, MATCH(INDEX($Q$10:$AB$10, $AC1680, MATCH("X", $Q1680:$AB1680, 0)), 'Intro &amp; Setup'!$AA$17:$AA$28, 0)), ""))</f>
        <v/>
      </c>
      <c r="AG1680" s="84" t="str">
        <f t="shared" si="253"/>
        <v/>
      </c>
      <c r="AI1680" s="36">
        <f t="shared" si="254"/>
        <v>0</v>
      </c>
      <c r="AK1680" s="36" t="str">
        <f t="shared" si="255"/>
        <v/>
      </c>
    </row>
    <row r="1681" spans="1:37" x14ac:dyDescent="0.25">
      <c r="A1681" s="34"/>
      <c r="B1681" s="55"/>
      <c r="C1681" s="56"/>
      <c r="D1681" s="56"/>
      <c r="E1681" s="56"/>
      <c r="F1681" s="56"/>
      <c r="G1681" s="57"/>
      <c r="H1681" s="57"/>
      <c r="I1681" s="58"/>
      <c r="J1681" s="34"/>
      <c r="L1681" s="36" t="str">
        <f>IF($B1681="", "", IFERROR(FIND(Campaigns!$Q$4, $B1681), ""))</f>
        <v/>
      </c>
      <c r="M1681" s="73" t="str">
        <f t="shared" si="250"/>
        <v/>
      </c>
      <c r="N1681" s="74" t="str">
        <f t="shared" si="251"/>
        <v/>
      </c>
      <c r="O1681" s="22" t="str">
        <f t="shared" si="252"/>
        <v/>
      </c>
      <c r="Q1681" s="20" t="str">
        <f t="shared" si="249"/>
        <v/>
      </c>
      <c r="R1681" s="21" t="str">
        <f t="shared" si="249"/>
        <v/>
      </c>
      <c r="S1681" s="21" t="str">
        <f t="shared" si="249"/>
        <v/>
      </c>
      <c r="T1681" s="21" t="str">
        <f t="shared" si="249"/>
        <v/>
      </c>
      <c r="U1681" s="21" t="str">
        <f t="shared" si="249"/>
        <v/>
      </c>
      <c r="V1681" s="21" t="str">
        <f t="shared" si="249"/>
        <v/>
      </c>
      <c r="W1681" s="21" t="str">
        <f t="shared" si="249"/>
        <v/>
      </c>
      <c r="X1681" s="21" t="str">
        <f t="shared" si="249"/>
        <v/>
      </c>
      <c r="Y1681" s="21" t="str">
        <f t="shared" si="249"/>
        <v/>
      </c>
      <c r="Z1681" s="21" t="str">
        <f t="shared" si="249"/>
        <v/>
      </c>
      <c r="AA1681" s="21" t="str">
        <f t="shared" si="249"/>
        <v/>
      </c>
      <c r="AB1681" s="38" t="str">
        <f t="shared" si="249"/>
        <v/>
      </c>
      <c r="AD1681" s="36" t="str">
        <f>IF($N1681="", "", IFERROR(INDEX(Campaigns!$D$11:$D$380, MATCH($N1681, Campaigns!$E$11:$E$380, 0)), ""))</f>
        <v/>
      </c>
      <c r="AE1681" s="38" t="str">
        <f>IF(COUNTIF($Q1681:$AB1681, "X")=0, "", IFERROR(INDEX('Intro &amp; Setup'!$T$17:$T$28, MATCH(INDEX($Q$10:$AB$10, $AC1681, MATCH("X", $Q1681:$AB1681, 0)), 'Intro &amp; Setup'!$AA$17:$AA$28, 0)), ""))</f>
        <v/>
      </c>
      <c r="AG1681" s="84" t="str">
        <f t="shared" si="253"/>
        <v/>
      </c>
      <c r="AI1681" s="36">
        <f t="shared" si="254"/>
        <v>0</v>
      </c>
      <c r="AK1681" s="36" t="str">
        <f t="shared" si="255"/>
        <v/>
      </c>
    </row>
    <row r="1682" spans="1:37" x14ac:dyDescent="0.25">
      <c r="A1682" s="34"/>
      <c r="B1682" s="55"/>
      <c r="C1682" s="56"/>
      <c r="D1682" s="56"/>
      <c r="E1682" s="56"/>
      <c r="F1682" s="56"/>
      <c r="G1682" s="57"/>
      <c r="H1682" s="57"/>
      <c r="I1682" s="58"/>
      <c r="J1682" s="34"/>
      <c r="L1682" s="36" t="str">
        <f>IF($B1682="", "", IFERROR(FIND(Campaigns!$Q$4, $B1682), ""))</f>
        <v/>
      </c>
      <c r="M1682" s="73" t="str">
        <f t="shared" si="250"/>
        <v/>
      </c>
      <c r="N1682" s="74" t="str">
        <f t="shared" si="251"/>
        <v/>
      </c>
      <c r="O1682" s="22" t="str">
        <f t="shared" si="252"/>
        <v/>
      </c>
      <c r="Q1682" s="20" t="str">
        <f t="shared" si="249"/>
        <v/>
      </c>
      <c r="R1682" s="21" t="str">
        <f t="shared" si="249"/>
        <v/>
      </c>
      <c r="S1682" s="21" t="str">
        <f t="shared" si="249"/>
        <v/>
      </c>
      <c r="T1682" s="21" t="str">
        <f t="shared" si="249"/>
        <v/>
      </c>
      <c r="U1682" s="21" t="str">
        <f t="shared" si="249"/>
        <v/>
      </c>
      <c r="V1682" s="21" t="str">
        <f t="shared" si="249"/>
        <v/>
      </c>
      <c r="W1682" s="21" t="str">
        <f t="shared" si="249"/>
        <v/>
      </c>
      <c r="X1682" s="21" t="str">
        <f t="shared" si="249"/>
        <v/>
      </c>
      <c r="Y1682" s="21" t="str">
        <f t="shared" si="249"/>
        <v/>
      </c>
      <c r="Z1682" s="21" t="str">
        <f t="shared" si="249"/>
        <v/>
      </c>
      <c r="AA1682" s="21" t="str">
        <f t="shared" si="249"/>
        <v/>
      </c>
      <c r="AB1682" s="38" t="str">
        <f t="shared" si="249"/>
        <v/>
      </c>
      <c r="AD1682" s="36" t="str">
        <f>IF($N1682="", "", IFERROR(INDEX(Campaigns!$D$11:$D$380, MATCH($N1682, Campaigns!$E$11:$E$380, 0)), ""))</f>
        <v/>
      </c>
      <c r="AE1682" s="38" t="str">
        <f>IF(COUNTIF($Q1682:$AB1682, "X")=0, "", IFERROR(INDEX('Intro &amp; Setup'!$T$17:$T$28, MATCH(INDEX($Q$10:$AB$10, $AC1682, MATCH("X", $Q1682:$AB1682, 0)), 'Intro &amp; Setup'!$AA$17:$AA$28, 0)), ""))</f>
        <v/>
      </c>
      <c r="AG1682" s="84" t="str">
        <f t="shared" si="253"/>
        <v/>
      </c>
      <c r="AI1682" s="36">
        <f t="shared" si="254"/>
        <v>0</v>
      </c>
      <c r="AK1682" s="36" t="str">
        <f t="shared" si="255"/>
        <v/>
      </c>
    </row>
    <row r="1683" spans="1:37" x14ac:dyDescent="0.25">
      <c r="A1683" s="34"/>
      <c r="B1683" s="55"/>
      <c r="C1683" s="56"/>
      <c r="D1683" s="56"/>
      <c r="E1683" s="56"/>
      <c r="F1683" s="56"/>
      <c r="G1683" s="57"/>
      <c r="H1683" s="57"/>
      <c r="I1683" s="58"/>
      <c r="J1683" s="34"/>
      <c r="L1683" s="36" t="str">
        <f>IF($B1683="", "", IFERROR(FIND(Campaigns!$Q$4, $B1683), ""))</f>
        <v/>
      </c>
      <c r="M1683" s="73" t="str">
        <f t="shared" si="250"/>
        <v/>
      </c>
      <c r="N1683" s="74" t="str">
        <f t="shared" si="251"/>
        <v/>
      </c>
      <c r="O1683" s="22" t="str">
        <f t="shared" si="252"/>
        <v/>
      </c>
      <c r="Q1683" s="20" t="str">
        <f t="shared" si="249"/>
        <v/>
      </c>
      <c r="R1683" s="21" t="str">
        <f t="shared" si="249"/>
        <v/>
      </c>
      <c r="S1683" s="21" t="str">
        <f t="shared" si="249"/>
        <v/>
      </c>
      <c r="T1683" s="21" t="str">
        <f t="shared" si="249"/>
        <v/>
      </c>
      <c r="U1683" s="21" t="str">
        <f t="shared" si="249"/>
        <v/>
      </c>
      <c r="V1683" s="21" t="str">
        <f t="shared" si="249"/>
        <v/>
      </c>
      <c r="W1683" s="21" t="str">
        <f t="shared" si="249"/>
        <v/>
      </c>
      <c r="X1683" s="21" t="str">
        <f t="shared" si="249"/>
        <v/>
      </c>
      <c r="Y1683" s="21" t="str">
        <f t="shared" si="249"/>
        <v/>
      </c>
      <c r="Z1683" s="21" t="str">
        <f t="shared" si="249"/>
        <v/>
      </c>
      <c r="AA1683" s="21" t="str">
        <f t="shared" si="249"/>
        <v/>
      </c>
      <c r="AB1683" s="38" t="str">
        <f t="shared" si="249"/>
        <v/>
      </c>
      <c r="AD1683" s="36" t="str">
        <f>IF($N1683="", "", IFERROR(INDEX(Campaigns!$D$11:$D$380, MATCH($N1683, Campaigns!$E$11:$E$380, 0)), ""))</f>
        <v/>
      </c>
      <c r="AE1683" s="38" t="str">
        <f>IF(COUNTIF($Q1683:$AB1683, "X")=0, "", IFERROR(INDEX('Intro &amp; Setup'!$T$17:$T$28, MATCH(INDEX($Q$10:$AB$10, $AC1683, MATCH("X", $Q1683:$AB1683, 0)), 'Intro &amp; Setup'!$AA$17:$AA$28, 0)), ""))</f>
        <v/>
      </c>
      <c r="AG1683" s="84" t="str">
        <f t="shared" si="253"/>
        <v/>
      </c>
      <c r="AI1683" s="36">
        <f t="shared" si="254"/>
        <v>0</v>
      </c>
      <c r="AK1683" s="36" t="str">
        <f t="shared" si="255"/>
        <v/>
      </c>
    </row>
    <row r="1684" spans="1:37" x14ac:dyDescent="0.25">
      <c r="A1684" s="34"/>
      <c r="B1684" s="55"/>
      <c r="C1684" s="56"/>
      <c r="D1684" s="56"/>
      <c r="E1684" s="56"/>
      <c r="F1684" s="56"/>
      <c r="G1684" s="57"/>
      <c r="H1684" s="57"/>
      <c r="I1684" s="58"/>
      <c r="J1684" s="34"/>
      <c r="L1684" s="36" t="str">
        <f>IF($B1684="", "", IFERROR(FIND(Campaigns!$Q$4, $B1684), ""))</f>
        <v/>
      </c>
      <c r="M1684" s="73" t="str">
        <f t="shared" si="250"/>
        <v/>
      </c>
      <c r="N1684" s="74" t="str">
        <f t="shared" si="251"/>
        <v/>
      </c>
      <c r="O1684" s="22" t="str">
        <f t="shared" si="252"/>
        <v/>
      </c>
      <c r="Q1684" s="20" t="str">
        <f t="shared" si="249"/>
        <v/>
      </c>
      <c r="R1684" s="21" t="str">
        <f t="shared" si="249"/>
        <v/>
      </c>
      <c r="S1684" s="21" t="str">
        <f t="shared" si="249"/>
        <v/>
      </c>
      <c r="T1684" s="21" t="str">
        <f t="shared" si="249"/>
        <v/>
      </c>
      <c r="U1684" s="21" t="str">
        <f t="shared" si="249"/>
        <v/>
      </c>
      <c r="V1684" s="21" t="str">
        <f t="shared" si="249"/>
        <v/>
      </c>
      <c r="W1684" s="21" t="str">
        <f t="shared" si="249"/>
        <v/>
      </c>
      <c r="X1684" s="21" t="str">
        <f t="shared" si="249"/>
        <v/>
      </c>
      <c r="Y1684" s="21" t="str">
        <f t="shared" si="249"/>
        <v/>
      </c>
      <c r="Z1684" s="21" t="str">
        <f t="shared" si="249"/>
        <v/>
      </c>
      <c r="AA1684" s="21" t="str">
        <f t="shared" si="249"/>
        <v/>
      </c>
      <c r="AB1684" s="38" t="str">
        <f t="shared" si="249"/>
        <v/>
      </c>
      <c r="AD1684" s="36" t="str">
        <f>IF($N1684="", "", IFERROR(INDEX(Campaigns!$D$11:$D$380, MATCH($N1684, Campaigns!$E$11:$E$380, 0)), ""))</f>
        <v/>
      </c>
      <c r="AE1684" s="38" t="str">
        <f>IF(COUNTIF($Q1684:$AB1684, "X")=0, "", IFERROR(INDEX('Intro &amp; Setup'!$T$17:$T$28, MATCH(INDEX($Q$10:$AB$10, $AC1684, MATCH("X", $Q1684:$AB1684, 0)), 'Intro &amp; Setup'!$AA$17:$AA$28, 0)), ""))</f>
        <v/>
      </c>
      <c r="AG1684" s="84" t="str">
        <f t="shared" si="253"/>
        <v/>
      </c>
      <c r="AI1684" s="36">
        <f t="shared" si="254"/>
        <v>0</v>
      </c>
      <c r="AK1684" s="36" t="str">
        <f t="shared" si="255"/>
        <v/>
      </c>
    </row>
    <row r="1685" spans="1:37" x14ac:dyDescent="0.25">
      <c r="A1685" s="34"/>
      <c r="B1685" s="55"/>
      <c r="C1685" s="56"/>
      <c r="D1685" s="56"/>
      <c r="E1685" s="56"/>
      <c r="F1685" s="56"/>
      <c r="G1685" s="57"/>
      <c r="H1685" s="57"/>
      <c r="I1685" s="58"/>
      <c r="J1685" s="34"/>
      <c r="L1685" s="36" t="str">
        <f>IF($B1685="", "", IFERROR(FIND(Campaigns!$Q$4, $B1685), ""))</f>
        <v/>
      </c>
      <c r="M1685" s="73" t="str">
        <f t="shared" si="250"/>
        <v/>
      </c>
      <c r="N1685" s="74" t="str">
        <f t="shared" si="251"/>
        <v/>
      </c>
      <c r="O1685" s="22" t="str">
        <f t="shared" si="252"/>
        <v/>
      </c>
      <c r="Q1685" s="20" t="str">
        <f t="shared" si="249"/>
        <v/>
      </c>
      <c r="R1685" s="21" t="str">
        <f t="shared" si="249"/>
        <v/>
      </c>
      <c r="S1685" s="21" t="str">
        <f t="shared" si="249"/>
        <v/>
      </c>
      <c r="T1685" s="21" t="str">
        <f t="shared" si="249"/>
        <v/>
      </c>
      <c r="U1685" s="21" t="str">
        <f t="shared" si="249"/>
        <v/>
      </c>
      <c r="V1685" s="21" t="str">
        <f t="shared" si="249"/>
        <v/>
      </c>
      <c r="W1685" s="21" t="str">
        <f t="shared" si="249"/>
        <v/>
      </c>
      <c r="X1685" s="21" t="str">
        <f t="shared" si="249"/>
        <v/>
      </c>
      <c r="Y1685" s="21" t="str">
        <f t="shared" si="249"/>
        <v/>
      </c>
      <c r="Z1685" s="21" t="str">
        <f t="shared" si="249"/>
        <v/>
      </c>
      <c r="AA1685" s="21" t="str">
        <f t="shared" si="249"/>
        <v/>
      </c>
      <c r="AB1685" s="38" t="str">
        <f t="shared" si="249"/>
        <v/>
      </c>
      <c r="AD1685" s="36" t="str">
        <f>IF($N1685="", "", IFERROR(INDEX(Campaigns!$D$11:$D$380, MATCH($N1685, Campaigns!$E$11:$E$380, 0)), ""))</f>
        <v/>
      </c>
      <c r="AE1685" s="38" t="str">
        <f>IF(COUNTIF($Q1685:$AB1685, "X")=0, "", IFERROR(INDEX('Intro &amp; Setup'!$T$17:$T$28, MATCH(INDEX($Q$10:$AB$10, $AC1685, MATCH("X", $Q1685:$AB1685, 0)), 'Intro &amp; Setup'!$AA$17:$AA$28, 0)), ""))</f>
        <v/>
      </c>
      <c r="AG1685" s="84" t="str">
        <f t="shared" si="253"/>
        <v/>
      </c>
      <c r="AI1685" s="36">
        <f t="shared" si="254"/>
        <v>0</v>
      </c>
      <c r="AK1685" s="36" t="str">
        <f t="shared" si="255"/>
        <v/>
      </c>
    </row>
    <row r="1686" spans="1:37" x14ac:dyDescent="0.25">
      <c r="A1686" s="34"/>
      <c r="B1686" s="55"/>
      <c r="C1686" s="56"/>
      <c r="D1686" s="56"/>
      <c r="E1686" s="56"/>
      <c r="F1686" s="56"/>
      <c r="G1686" s="57"/>
      <c r="H1686" s="57"/>
      <c r="I1686" s="58"/>
      <c r="J1686" s="34"/>
      <c r="L1686" s="36" t="str">
        <f>IF($B1686="", "", IFERROR(FIND(Campaigns!$Q$4, $B1686), ""))</f>
        <v/>
      </c>
      <c r="M1686" s="73" t="str">
        <f t="shared" si="250"/>
        <v/>
      </c>
      <c r="N1686" s="74" t="str">
        <f t="shared" si="251"/>
        <v/>
      </c>
      <c r="O1686" s="22" t="str">
        <f t="shared" si="252"/>
        <v/>
      </c>
      <c r="Q1686" s="20" t="str">
        <f t="shared" si="249"/>
        <v/>
      </c>
      <c r="R1686" s="21" t="str">
        <f t="shared" si="249"/>
        <v/>
      </c>
      <c r="S1686" s="21" t="str">
        <f t="shared" si="249"/>
        <v/>
      </c>
      <c r="T1686" s="21" t="str">
        <f t="shared" si="249"/>
        <v/>
      </c>
      <c r="U1686" s="21" t="str">
        <f t="shared" si="249"/>
        <v/>
      </c>
      <c r="V1686" s="21" t="str">
        <f t="shared" si="249"/>
        <v/>
      </c>
      <c r="W1686" s="21" t="str">
        <f t="shared" si="249"/>
        <v/>
      </c>
      <c r="X1686" s="21" t="str">
        <f t="shared" si="249"/>
        <v/>
      </c>
      <c r="Y1686" s="21" t="str">
        <f t="shared" si="249"/>
        <v/>
      </c>
      <c r="Z1686" s="21" t="str">
        <f t="shared" si="249"/>
        <v/>
      </c>
      <c r="AA1686" s="21" t="str">
        <f t="shared" si="249"/>
        <v/>
      </c>
      <c r="AB1686" s="38" t="str">
        <f t="shared" si="249"/>
        <v/>
      </c>
      <c r="AD1686" s="36" t="str">
        <f>IF($N1686="", "", IFERROR(INDEX(Campaigns!$D$11:$D$380, MATCH($N1686, Campaigns!$E$11:$E$380, 0)), ""))</f>
        <v/>
      </c>
      <c r="AE1686" s="38" t="str">
        <f>IF(COUNTIF($Q1686:$AB1686, "X")=0, "", IFERROR(INDEX('Intro &amp; Setup'!$T$17:$T$28, MATCH(INDEX($Q$10:$AB$10, $AC1686, MATCH("X", $Q1686:$AB1686, 0)), 'Intro &amp; Setup'!$AA$17:$AA$28, 0)), ""))</f>
        <v/>
      </c>
      <c r="AG1686" s="84" t="str">
        <f t="shared" si="253"/>
        <v/>
      </c>
      <c r="AI1686" s="36">
        <f t="shared" si="254"/>
        <v>0</v>
      </c>
      <c r="AK1686" s="36" t="str">
        <f t="shared" si="255"/>
        <v/>
      </c>
    </row>
    <row r="1687" spans="1:37" x14ac:dyDescent="0.25">
      <c r="A1687" s="34"/>
      <c r="B1687" s="55"/>
      <c r="C1687" s="56"/>
      <c r="D1687" s="56"/>
      <c r="E1687" s="56"/>
      <c r="F1687" s="56"/>
      <c r="G1687" s="57"/>
      <c r="H1687" s="57"/>
      <c r="I1687" s="58"/>
      <c r="J1687" s="34"/>
      <c r="L1687" s="36" t="str">
        <f>IF($B1687="", "", IFERROR(FIND(Campaigns!$Q$4, $B1687), ""))</f>
        <v/>
      </c>
      <c r="M1687" s="73" t="str">
        <f t="shared" si="250"/>
        <v/>
      </c>
      <c r="N1687" s="74" t="str">
        <f t="shared" si="251"/>
        <v/>
      </c>
      <c r="O1687" s="22" t="str">
        <f t="shared" si="252"/>
        <v/>
      </c>
      <c r="Q1687" s="20" t="str">
        <f t="shared" si="249"/>
        <v/>
      </c>
      <c r="R1687" s="21" t="str">
        <f t="shared" si="249"/>
        <v/>
      </c>
      <c r="S1687" s="21" t="str">
        <f t="shared" si="249"/>
        <v/>
      </c>
      <c r="T1687" s="21" t="str">
        <f t="shared" si="249"/>
        <v/>
      </c>
      <c r="U1687" s="21" t="str">
        <f t="shared" si="249"/>
        <v/>
      </c>
      <c r="V1687" s="21" t="str">
        <f t="shared" si="249"/>
        <v/>
      </c>
      <c r="W1687" s="21" t="str">
        <f t="shared" si="249"/>
        <v/>
      </c>
      <c r="X1687" s="21" t="str">
        <f t="shared" si="249"/>
        <v/>
      </c>
      <c r="Y1687" s="21" t="str">
        <f t="shared" si="249"/>
        <v/>
      </c>
      <c r="Z1687" s="21" t="str">
        <f t="shared" si="249"/>
        <v/>
      </c>
      <c r="AA1687" s="21" t="str">
        <f t="shared" si="249"/>
        <v/>
      </c>
      <c r="AB1687" s="38" t="str">
        <f t="shared" si="249"/>
        <v/>
      </c>
      <c r="AD1687" s="36" t="str">
        <f>IF($N1687="", "", IFERROR(INDEX(Campaigns!$D$11:$D$380, MATCH($N1687, Campaigns!$E$11:$E$380, 0)), ""))</f>
        <v/>
      </c>
      <c r="AE1687" s="38" t="str">
        <f>IF(COUNTIF($Q1687:$AB1687, "X")=0, "", IFERROR(INDEX('Intro &amp; Setup'!$T$17:$T$28, MATCH(INDEX($Q$10:$AB$10, $AC1687, MATCH("X", $Q1687:$AB1687, 0)), 'Intro &amp; Setup'!$AA$17:$AA$28, 0)), ""))</f>
        <v/>
      </c>
      <c r="AG1687" s="84" t="str">
        <f t="shared" si="253"/>
        <v/>
      </c>
      <c r="AI1687" s="36">
        <f t="shared" si="254"/>
        <v>0</v>
      </c>
      <c r="AK1687" s="36" t="str">
        <f t="shared" si="255"/>
        <v/>
      </c>
    </row>
    <row r="1688" spans="1:37" x14ac:dyDescent="0.25">
      <c r="A1688" s="34"/>
      <c r="B1688" s="55"/>
      <c r="C1688" s="56"/>
      <c r="D1688" s="56"/>
      <c r="E1688" s="56"/>
      <c r="F1688" s="56"/>
      <c r="G1688" s="57"/>
      <c r="H1688" s="57"/>
      <c r="I1688" s="58"/>
      <c r="J1688" s="34"/>
      <c r="L1688" s="36" t="str">
        <f>IF($B1688="", "", IFERROR(FIND(Campaigns!$Q$4, $B1688), ""))</f>
        <v/>
      </c>
      <c r="M1688" s="73" t="str">
        <f t="shared" si="250"/>
        <v/>
      </c>
      <c r="N1688" s="74" t="str">
        <f t="shared" si="251"/>
        <v/>
      </c>
      <c r="O1688" s="22" t="str">
        <f t="shared" si="252"/>
        <v/>
      </c>
      <c r="Q1688" s="20" t="str">
        <f t="shared" si="249"/>
        <v/>
      </c>
      <c r="R1688" s="21" t="str">
        <f t="shared" si="249"/>
        <v/>
      </c>
      <c r="S1688" s="21" t="str">
        <f t="shared" si="249"/>
        <v/>
      </c>
      <c r="T1688" s="21" t="str">
        <f t="shared" si="249"/>
        <v/>
      </c>
      <c r="U1688" s="21" t="str">
        <f t="shared" si="249"/>
        <v/>
      </c>
      <c r="V1688" s="21" t="str">
        <f t="shared" si="249"/>
        <v/>
      </c>
      <c r="W1688" s="21" t="str">
        <f t="shared" si="249"/>
        <v/>
      </c>
      <c r="X1688" s="21" t="str">
        <f t="shared" si="249"/>
        <v/>
      </c>
      <c r="Y1688" s="21" t="str">
        <f t="shared" si="249"/>
        <v/>
      </c>
      <c r="Z1688" s="21" t="str">
        <f t="shared" si="249"/>
        <v/>
      </c>
      <c r="AA1688" s="21" t="str">
        <f t="shared" si="249"/>
        <v/>
      </c>
      <c r="AB1688" s="38" t="str">
        <f t="shared" si="249"/>
        <v/>
      </c>
      <c r="AD1688" s="36" t="str">
        <f>IF($N1688="", "", IFERROR(INDEX(Campaigns!$D$11:$D$380, MATCH($N1688, Campaigns!$E$11:$E$380, 0)), ""))</f>
        <v/>
      </c>
      <c r="AE1688" s="38" t="str">
        <f>IF(COUNTIF($Q1688:$AB1688, "X")=0, "", IFERROR(INDEX('Intro &amp; Setup'!$T$17:$T$28, MATCH(INDEX($Q$10:$AB$10, $AC1688, MATCH("X", $Q1688:$AB1688, 0)), 'Intro &amp; Setup'!$AA$17:$AA$28, 0)), ""))</f>
        <v/>
      </c>
      <c r="AG1688" s="84" t="str">
        <f t="shared" si="253"/>
        <v/>
      </c>
      <c r="AI1688" s="36">
        <f t="shared" si="254"/>
        <v>0</v>
      </c>
      <c r="AK1688" s="36" t="str">
        <f t="shared" si="255"/>
        <v/>
      </c>
    </row>
    <row r="1689" spans="1:37" x14ac:dyDescent="0.25">
      <c r="A1689" s="34"/>
      <c r="B1689" s="55"/>
      <c r="C1689" s="56"/>
      <c r="D1689" s="56"/>
      <c r="E1689" s="56"/>
      <c r="F1689" s="56"/>
      <c r="G1689" s="57"/>
      <c r="H1689" s="57"/>
      <c r="I1689" s="58"/>
      <c r="J1689" s="34"/>
      <c r="L1689" s="36" t="str">
        <f>IF($B1689="", "", IFERROR(FIND(Campaigns!$Q$4, $B1689), ""))</f>
        <v/>
      </c>
      <c r="M1689" s="73" t="str">
        <f t="shared" si="250"/>
        <v/>
      </c>
      <c r="N1689" s="74" t="str">
        <f t="shared" si="251"/>
        <v/>
      </c>
      <c r="O1689" s="22" t="str">
        <f t="shared" si="252"/>
        <v/>
      </c>
      <c r="Q1689" s="20" t="str">
        <f t="shared" si="249"/>
        <v/>
      </c>
      <c r="R1689" s="21" t="str">
        <f t="shared" si="249"/>
        <v/>
      </c>
      <c r="S1689" s="21" t="str">
        <f t="shared" si="249"/>
        <v/>
      </c>
      <c r="T1689" s="21" t="str">
        <f t="shared" si="249"/>
        <v/>
      </c>
      <c r="U1689" s="21" t="str">
        <f t="shared" si="249"/>
        <v/>
      </c>
      <c r="V1689" s="21" t="str">
        <f t="shared" si="249"/>
        <v/>
      </c>
      <c r="W1689" s="21" t="str">
        <f t="shared" si="249"/>
        <v/>
      </c>
      <c r="X1689" s="21" t="str">
        <f t="shared" si="249"/>
        <v/>
      </c>
      <c r="Y1689" s="21" t="str">
        <f t="shared" si="249"/>
        <v/>
      </c>
      <c r="Z1689" s="21" t="str">
        <f t="shared" si="249"/>
        <v/>
      </c>
      <c r="AA1689" s="21" t="str">
        <f t="shared" si="249"/>
        <v/>
      </c>
      <c r="AB1689" s="38" t="str">
        <f t="shared" si="249"/>
        <v/>
      </c>
      <c r="AD1689" s="36" t="str">
        <f>IF($N1689="", "", IFERROR(INDEX(Campaigns!$D$11:$D$380, MATCH($N1689, Campaigns!$E$11:$E$380, 0)), ""))</f>
        <v/>
      </c>
      <c r="AE1689" s="38" t="str">
        <f>IF(COUNTIF($Q1689:$AB1689, "X")=0, "", IFERROR(INDEX('Intro &amp; Setup'!$T$17:$T$28, MATCH(INDEX($Q$10:$AB$10, $AC1689, MATCH("X", $Q1689:$AB1689, 0)), 'Intro &amp; Setup'!$AA$17:$AA$28, 0)), ""))</f>
        <v/>
      </c>
      <c r="AG1689" s="84" t="str">
        <f t="shared" si="253"/>
        <v/>
      </c>
      <c r="AI1689" s="36">
        <f t="shared" si="254"/>
        <v>0</v>
      </c>
      <c r="AK1689" s="36" t="str">
        <f t="shared" si="255"/>
        <v/>
      </c>
    </row>
    <row r="1690" spans="1:37" x14ac:dyDescent="0.25">
      <c r="A1690" s="34"/>
      <c r="B1690" s="55"/>
      <c r="C1690" s="56"/>
      <c r="D1690" s="56"/>
      <c r="E1690" s="56"/>
      <c r="F1690" s="56"/>
      <c r="G1690" s="57"/>
      <c r="H1690" s="57"/>
      <c r="I1690" s="58"/>
      <c r="J1690" s="34"/>
      <c r="L1690" s="36" t="str">
        <f>IF($B1690="", "", IFERROR(FIND(Campaigns!$Q$4, $B1690), ""))</f>
        <v/>
      </c>
      <c r="M1690" s="73" t="str">
        <f t="shared" si="250"/>
        <v/>
      </c>
      <c r="N1690" s="74" t="str">
        <f t="shared" si="251"/>
        <v/>
      </c>
      <c r="O1690" s="22" t="str">
        <f t="shared" si="252"/>
        <v/>
      </c>
      <c r="Q1690" s="20" t="str">
        <f t="shared" si="249"/>
        <v/>
      </c>
      <c r="R1690" s="21" t="str">
        <f t="shared" si="249"/>
        <v/>
      </c>
      <c r="S1690" s="21" t="str">
        <f t="shared" si="249"/>
        <v/>
      </c>
      <c r="T1690" s="21" t="str">
        <f t="shared" si="249"/>
        <v/>
      </c>
      <c r="U1690" s="21" t="str">
        <f t="shared" si="249"/>
        <v/>
      </c>
      <c r="V1690" s="21" t="str">
        <f t="shared" si="249"/>
        <v/>
      </c>
      <c r="W1690" s="21" t="str">
        <f t="shared" si="249"/>
        <v/>
      </c>
      <c r="X1690" s="21" t="str">
        <f t="shared" si="249"/>
        <v/>
      </c>
      <c r="Y1690" s="21" t="str">
        <f t="shared" si="249"/>
        <v/>
      </c>
      <c r="Z1690" s="21" t="str">
        <f t="shared" si="249"/>
        <v/>
      </c>
      <c r="AA1690" s="21" t="str">
        <f t="shared" si="249"/>
        <v/>
      </c>
      <c r="AB1690" s="38" t="str">
        <f t="shared" si="249"/>
        <v/>
      </c>
      <c r="AD1690" s="36" t="str">
        <f>IF($N1690="", "", IFERROR(INDEX(Campaigns!$D$11:$D$380, MATCH($N1690, Campaigns!$E$11:$E$380, 0)), ""))</f>
        <v/>
      </c>
      <c r="AE1690" s="38" t="str">
        <f>IF(COUNTIF($Q1690:$AB1690, "X")=0, "", IFERROR(INDEX('Intro &amp; Setup'!$T$17:$T$28, MATCH(INDEX($Q$10:$AB$10, $AC1690, MATCH("X", $Q1690:$AB1690, 0)), 'Intro &amp; Setup'!$AA$17:$AA$28, 0)), ""))</f>
        <v/>
      </c>
      <c r="AG1690" s="84" t="str">
        <f t="shared" si="253"/>
        <v/>
      </c>
      <c r="AI1690" s="36">
        <f t="shared" si="254"/>
        <v>0</v>
      </c>
      <c r="AK1690" s="36" t="str">
        <f t="shared" si="255"/>
        <v/>
      </c>
    </row>
    <row r="1691" spans="1:37" x14ac:dyDescent="0.25">
      <c r="A1691" s="34"/>
      <c r="B1691" s="55"/>
      <c r="C1691" s="56"/>
      <c r="D1691" s="56"/>
      <c r="E1691" s="56"/>
      <c r="F1691" s="56"/>
      <c r="G1691" s="57"/>
      <c r="H1691" s="57"/>
      <c r="I1691" s="58"/>
      <c r="J1691" s="34"/>
      <c r="L1691" s="36" t="str">
        <f>IF($B1691="", "", IFERROR(FIND(Campaigns!$Q$4, $B1691), ""))</f>
        <v/>
      </c>
      <c r="M1691" s="73" t="str">
        <f t="shared" si="250"/>
        <v/>
      </c>
      <c r="N1691" s="74" t="str">
        <f t="shared" si="251"/>
        <v/>
      </c>
      <c r="O1691" s="22" t="str">
        <f t="shared" si="252"/>
        <v/>
      </c>
      <c r="Q1691" s="20" t="str">
        <f t="shared" si="249"/>
        <v/>
      </c>
      <c r="R1691" s="21" t="str">
        <f t="shared" si="249"/>
        <v/>
      </c>
      <c r="S1691" s="21" t="str">
        <f t="shared" si="249"/>
        <v/>
      </c>
      <c r="T1691" s="21" t="str">
        <f t="shared" si="249"/>
        <v/>
      </c>
      <c r="U1691" s="21" t="str">
        <f t="shared" si="249"/>
        <v/>
      </c>
      <c r="V1691" s="21" t="str">
        <f t="shared" si="249"/>
        <v/>
      </c>
      <c r="W1691" s="21" t="str">
        <f t="shared" si="249"/>
        <v/>
      </c>
      <c r="X1691" s="21" t="str">
        <f t="shared" si="249"/>
        <v/>
      </c>
      <c r="Y1691" s="21" t="str">
        <f t="shared" si="249"/>
        <v/>
      </c>
      <c r="Z1691" s="21" t="str">
        <f t="shared" si="249"/>
        <v/>
      </c>
      <c r="AA1691" s="21" t="str">
        <f t="shared" si="249"/>
        <v/>
      </c>
      <c r="AB1691" s="38" t="str">
        <f t="shared" si="249"/>
        <v/>
      </c>
      <c r="AD1691" s="36" t="str">
        <f>IF($N1691="", "", IFERROR(INDEX(Campaigns!$D$11:$D$380, MATCH($N1691, Campaigns!$E$11:$E$380, 0)), ""))</f>
        <v/>
      </c>
      <c r="AE1691" s="38" t="str">
        <f>IF(COUNTIF($Q1691:$AB1691, "X")=0, "", IFERROR(INDEX('Intro &amp; Setup'!$T$17:$T$28, MATCH(INDEX($Q$10:$AB$10, $AC1691, MATCH("X", $Q1691:$AB1691, 0)), 'Intro &amp; Setup'!$AA$17:$AA$28, 0)), ""))</f>
        <v/>
      </c>
      <c r="AG1691" s="84" t="str">
        <f t="shared" si="253"/>
        <v/>
      </c>
      <c r="AI1691" s="36">
        <f t="shared" si="254"/>
        <v>0</v>
      </c>
      <c r="AK1691" s="36" t="str">
        <f t="shared" si="255"/>
        <v/>
      </c>
    </row>
    <row r="1692" spans="1:37" x14ac:dyDescent="0.25">
      <c r="A1692" s="34"/>
      <c r="B1692" s="55"/>
      <c r="C1692" s="56"/>
      <c r="D1692" s="56"/>
      <c r="E1692" s="56"/>
      <c r="F1692" s="56"/>
      <c r="G1692" s="57"/>
      <c r="H1692" s="57"/>
      <c r="I1692" s="58"/>
      <c r="J1692" s="34"/>
      <c r="L1692" s="36" t="str">
        <f>IF($B1692="", "", IFERROR(FIND(Campaigns!$Q$4, $B1692), ""))</f>
        <v/>
      </c>
      <c r="M1692" s="73" t="str">
        <f t="shared" si="250"/>
        <v/>
      </c>
      <c r="N1692" s="74" t="str">
        <f t="shared" si="251"/>
        <v/>
      </c>
      <c r="O1692" s="22" t="str">
        <f t="shared" si="252"/>
        <v/>
      </c>
      <c r="Q1692" s="20" t="str">
        <f t="shared" si="249"/>
        <v/>
      </c>
      <c r="R1692" s="21" t="str">
        <f t="shared" si="249"/>
        <v/>
      </c>
      <c r="S1692" s="21" t="str">
        <f t="shared" si="249"/>
        <v/>
      </c>
      <c r="T1692" s="21" t="str">
        <f t="shared" si="249"/>
        <v/>
      </c>
      <c r="U1692" s="21" t="str">
        <f t="shared" si="249"/>
        <v/>
      </c>
      <c r="V1692" s="21" t="str">
        <f t="shared" si="249"/>
        <v/>
      </c>
      <c r="W1692" s="21" t="str">
        <f t="shared" si="249"/>
        <v/>
      </c>
      <c r="X1692" s="21" t="str">
        <f t="shared" si="249"/>
        <v/>
      </c>
      <c r="Y1692" s="21" t="str">
        <f t="shared" si="249"/>
        <v/>
      </c>
      <c r="Z1692" s="21" t="str">
        <f t="shared" si="249"/>
        <v/>
      </c>
      <c r="AA1692" s="21" t="str">
        <f t="shared" si="249"/>
        <v/>
      </c>
      <c r="AB1692" s="38" t="str">
        <f t="shared" si="249"/>
        <v/>
      </c>
      <c r="AD1692" s="36" t="str">
        <f>IF($N1692="", "", IFERROR(INDEX(Campaigns!$D$11:$D$380, MATCH($N1692, Campaigns!$E$11:$E$380, 0)), ""))</f>
        <v/>
      </c>
      <c r="AE1692" s="38" t="str">
        <f>IF(COUNTIF($Q1692:$AB1692, "X")=0, "", IFERROR(INDEX('Intro &amp; Setup'!$T$17:$T$28, MATCH(INDEX($Q$10:$AB$10, $AC1692, MATCH("X", $Q1692:$AB1692, 0)), 'Intro &amp; Setup'!$AA$17:$AA$28, 0)), ""))</f>
        <v/>
      </c>
      <c r="AG1692" s="84" t="str">
        <f t="shared" si="253"/>
        <v/>
      </c>
      <c r="AI1692" s="36">
        <f t="shared" si="254"/>
        <v>0</v>
      </c>
      <c r="AK1692" s="36" t="str">
        <f t="shared" si="255"/>
        <v/>
      </c>
    </row>
    <row r="1693" spans="1:37" x14ac:dyDescent="0.25">
      <c r="A1693" s="34"/>
      <c r="B1693" s="55"/>
      <c r="C1693" s="56"/>
      <c r="D1693" s="56"/>
      <c r="E1693" s="56"/>
      <c r="F1693" s="56"/>
      <c r="G1693" s="57"/>
      <c r="H1693" s="57"/>
      <c r="I1693" s="58"/>
      <c r="J1693" s="34"/>
      <c r="L1693" s="36" t="str">
        <f>IF($B1693="", "", IFERROR(FIND(Campaigns!$Q$4, $B1693), ""))</f>
        <v/>
      </c>
      <c r="M1693" s="73" t="str">
        <f t="shared" si="250"/>
        <v/>
      </c>
      <c r="N1693" s="74" t="str">
        <f t="shared" si="251"/>
        <v/>
      </c>
      <c r="O1693" s="22" t="str">
        <f t="shared" si="252"/>
        <v/>
      </c>
      <c r="Q1693" s="20" t="str">
        <f t="shared" si="249"/>
        <v/>
      </c>
      <c r="R1693" s="21" t="str">
        <f t="shared" si="249"/>
        <v/>
      </c>
      <c r="S1693" s="21" t="str">
        <f t="shared" si="249"/>
        <v/>
      </c>
      <c r="T1693" s="21" t="str">
        <f t="shared" si="249"/>
        <v/>
      </c>
      <c r="U1693" s="21" t="str">
        <f t="shared" si="249"/>
        <v/>
      </c>
      <c r="V1693" s="21" t="str">
        <f t="shared" si="249"/>
        <v/>
      </c>
      <c r="W1693" s="21" t="str">
        <f t="shared" si="249"/>
        <v/>
      </c>
      <c r="X1693" s="21" t="str">
        <f t="shared" si="249"/>
        <v/>
      </c>
      <c r="Y1693" s="21" t="str">
        <f t="shared" si="249"/>
        <v/>
      </c>
      <c r="Z1693" s="21" t="str">
        <f t="shared" si="249"/>
        <v/>
      </c>
      <c r="AA1693" s="21" t="str">
        <f t="shared" si="249"/>
        <v/>
      </c>
      <c r="AB1693" s="38" t="str">
        <f t="shared" si="249"/>
        <v/>
      </c>
      <c r="AD1693" s="36" t="str">
        <f>IF($N1693="", "", IFERROR(INDEX(Campaigns!$D$11:$D$380, MATCH($N1693, Campaigns!$E$11:$E$380, 0)), ""))</f>
        <v/>
      </c>
      <c r="AE1693" s="38" t="str">
        <f>IF(COUNTIF($Q1693:$AB1693, "X")=0, "", IFERROR(INDEX('Intro &amp; Setup'!$T$17:$T$28, MATCH(INDEX($Q$10:$AB$10, $AC1693, MATCH("X", $Q1693:$AB1693, 0)), 'Intro &amp; Setup'!$AA$17:$AA$28, 0)), ""))</f>
        <v/>
      </c>
      <c r="AG1693" s="84" t="str">
        <f t="shared" si="253"/>
        <v/>
      </c>
      <c r="AI1693" s="36">
        <f t="shared" si="254"/>
        <v>0</v>
      </c>
      <c r="AK1693" s="36" t="str">
        <f t="shared" si="255"/>
        <v/>
      </c>
    </row>
    <row r="1694" spans="1:37" x14ac:dyDescent="0.25">
      <c r="A1694" s="34"/>
      <c r="B1694" s="55"/>
      <c r="C1694" s="56"/>
      <c r="D1694" s="56"/>
      <c r="E1694" s="56"/>
      <c r="F1694" s="56"/>
      <c r="G1694" s="57"/>
      <c r="H1694" s="57"/>
      <c r="I1694" s="58"/>
      <c r="J1694" s="34"/>
      <c r="L1694" s="36" t="str">
        <f>IF($B1694="", "", IFERROR(FIND(Campaigns!$Q$4, $B1694), ""))</f>
        <v/>
      </c>
      <c r="M1694" s="73" t="str">
        <f t="shared" si="250"/>
        <v/>
      </c>
      <c r="N1694" s="74" t="str">
        <f t="shared" si="251"/>
        <v/>
      </c>
      <c r="O1694" s="22" t="str">
        <f t="shared" si="252"/>
        <v/>
      </c>
      <c r="Q1694" s="20" t="str">
        <f t="shared" si="249"/>
        <v/>
      </c>
      <c r="R1694" s="21" t="str">
        <f t="shared" si="249"/>
        <v/>
      </c>
      <c r="S1694" s="21" t="str">
        <f t="shared" si="249"/>
        <v/>
      </c>
      <c r="T1694" s="21" t="str">
        <f t="shared" ref="R1694:AB1717" si="256">IFERROR(IF(T$10="", "", IF(LEFT($O1694, T$8)=T$10, "X", "")), "")</f>
        <v/>
      </c>
      <c r="U1694" s="21" t="str">
        <f t="shared" si="256"/>
        <v/>
      </c>
      <c r="V1694" s="21" t="str">
        <f t="shared" si="256"/>
        <v/>
      </c>
      <c r="W1694" s="21" t="str">
        <f t="shared" si="256"/>
        <v/>
      </c>
      <c r="X1694" s="21" t="str">
        <f t="shared" si="256"/>
        <v/>
      </c>
      <c r="Y1694" s="21" t="str">
        <f t="shared" si="256"/>
        <v/>
      </c>
      <c r="Z1694" s="21" t="str">
        <f t="shared" si="256"/>
        <v/>
      </c>
      <c r="AA1694" s="21" t="str">
        <f t="shared" si="256"/>
        <v/>
      </c>
      <c r="AB1694" s="38" t="str">
        <f t="shared" si="256"/>
        <v/>
      </c>
      <c r="AD1694" s="36" t="str">
        <f>IF($N1694="", "", IFERROR(INDEX(Campaigns!$D$11:$D$380, MATCH($N1694, Campaigns!$E$11:$E$380, 0)), ""))</f>
        <v/>
      </c>
      <c r="AE1694" s="38" t="str">
        <f>IF(COUNTIF($Q1694:$AB1694, "X")=0, "", IFERROR(INDEX('Intro &amp; Setup'!$T$17:$T$28, MATCH(INDEX($Q$10:$AB$10, $AC1694, MATCH("X", $Q1694:$AB1694, 0)), 'Intro &amp; Setup'!$AA$17:$AA$28, 0)), ""))</f>
        <v/>
      </c>
      <c r="AG1694" s="84" t="str">
        <f t="shared" si="253"/>
        <v/>
      </c>
      <c r="AI1694" s="36">
        <f t="shared" si="254"/>
        <v>0</v>
      </c>
      <c r="AK1694" s="36" t="str">
        <f t="shared" si="255"/>
        <v/>
      </c>
    </row>
    <row r="1695" spans="1:37" x14ac:dyDescent="0.25">
      <c r="A1695" s="34"/>
      <c r="B1695" s="55"/>
      <c r="C1695" s="56"/>
      <c r="D1695" s="56"/>
      <c r="E1695" s="56"/>
      <c r="F1695" s="56"/>
      <c r="G1695" s="57"/>
      <c r="H1695" s="57"/>
      <c r="I1695" s="58"/>
      <c r="J1695" s="34"/>
      <c r="L1695" s="36" t="str">
        <f>IF($B1695="", "", IFERROR(FIND(Campaigns!$Q$4, $B1695), ""))</f>
        <v/>
      </c>
      <c r="M1695" s="73" t="str">
        <f t="shared" si="250"/>
        <v/>
      </c>
      <c r="N1695" s="74" t="str">
        <f t="shared" si="251"/>
        <v/>
      </c>
      <c r="O1695" s="22" t="str">
        <f t="shared" si="252"/>
        <v/>
      </c>
      <c r="Q1695" s="20" t="str">
        <f t="shared" ref="Q1695:Q1758" si="257">IFERROR(IF(Q$10="", "", IF(LEFT($O1695, Q$8)=Q$10, "X", "")), "")</f>
        <v/>
      </c>
      <c r="R1695" s="21" t="str">
        <f t="shared" si="256"/>
        <v/>
      </c>
      <c r="S1695" s="21" t="str">
        <f t="shared" si="256"/>
        <v/>
      </c>
      <c r="T1695" s="21" t="str">
        <f t="shared" si="256"/>
        <v/>
      </c>
      <c r="U1695" s="21" t="str">
        <f t="shared" si="256"/>
        <v/>
      </c>
      <c r="V1695" s="21" t="str">
        <f t="shared" si="256"/>
        <v/>
      </c>
      <c r="W1695" s="21" t="str">
        <f t="shared" si="256"/>
        <v/>
      </c>
      <c r="X1695" s="21" t="str">
        <f t="shared" si="256"/>
        <v/>
      </c>
      <c r="Y1695" s="21" t="str">
        <f t="shared" si="256"/>
        <v/>
      </c>
      <c r="Z1695" s="21" t="str">
        <f t="shared" si="256"/>
        <v/>
      </c>
      <c r="AA1695" s="21" t="str">
        <f t="shared" si="256"/>
        <v/>
      </c>
      <c r="AB1695" s="38" t="str">
        <f t="shared" si="256"/>
        <v/>
      </c>
      <c r="AD1695" s="36" t="str">
        <f>IF($N1695="", "", IFERROR(INDEX(Campaigns!$D$11:$D$380, MATCH($N1695, Campaigns!$E$11:$E$380, 0)), ""))</f>
        <v/>
      </c>
      <c r="AE1695" s="38" t="str">
        <f>IF(COUNTIF($Q1695:$AB1695, "X")=0, "", IFERROR(INDEX('Intro &amp; Setup'!$T$17:$T$28, MATCH(INDEX($Q$10:$AB$10, $AC1695, MATCH("X", $Q1695:$AB1695, 0)), 'Intro &amp; Setup'!$AA$17:$AA$28, 0)), ""))</f>
        <v/>
      </c>
      <c r="AG1695" s="84" t="str">
        <f t="shared" si="253"/>
        <v/>
      </c>
      <c r="AI1695" s="36">
        <f t="shared" si="254"/>
        <v>0</v>
      </c>
      <c r="AK1695" s="36" t="str">
        <f t="shared" si="255"/>
        <v/>
      </c>
    </row>
    <row r="1696" spans="1:37" x14ac:dyDescent="0.25">
      <c r="A1696" s="34"/>
      <c r="B1696" s="55"/>
      <c r="C1696" s="56"/>
      <c r="D1696" s="56"/>
      <c r="E1696" s="56"/>
      <c r="F1696" s="56"/>
      <c r="G1696" s="57"/>
      <c r="H1696" s="57"/>
      <c r="I1696" s="58"/>
      <c r="J1696" s="34"/>
      <c r="L1696" s="36" t="str">
        <f>IF($B1696="", "", IFERROR(FIND(Campaigns!$Q$4, $B1696), ""))</f>
        <v/>
      </c>
      <c r="M1696" s="73" t="str">
        <f t="shared" si="250"/>
        <v/>
      </c>
      <c r="N1696" s="74" t="str">
        <f t="shared" si="251"/>
        <v/>
      </c>
      <c r="O1696" s="22" t="str">
        <f t="shared" si="252"/>
        <v/>
      </c>
      <c r="Q1696" s="20" t="str">
        <f t="shared" si="257"/>
        <v/>
      </c>
      <c r="R1696" s="21" t="str">
        <f t="shared" si="256"/>
        <v/>
      </c>
      <c r="S1696" s="21" t="str">
        <f t="shared" si="256"/>
        <v/>
      </c>
      <c r="T1696" s="21" t="str">
        <f t="shared" si="256"/>
        <v/>
      </c>
      <c r="U1696" s="21" t="str">
        <f t="shared" si="256"/>
        <v/>
      </c>
      <c r="V1696" s="21" t="str">
        <f t="shared" si="256"/>
        <v/>
      </c>
      <c r="W1696" s="21" t="str">
        <f t="shared" si="256"/>
        <v/>
      </c>
      <c r="X1696" s="21" t="str">
        <f t="shared" si="256"/>
        <v/>
      </c>
      <c r="Y1696" s="21" t="str">
        <f t="shared" si="256"/>
        <v/>
      </c>
      <c r="Z1696" s="21" t="str">
        <f t="shared" si="256"/>
        <v/>
      </c>
      <c r="AA1696" s="21" t="str">
        <f t="shared" si="256"/>
        <v/>
      </c>
      <c r="AB1696" s="38" t="str">
        <f t="shared" si="256"/>
        <v/>
      </c>
      <c r="AD1696" s="36" t="str">
        <f>IF($N1696="", "", IFERROR(INDEX(Campaigns!$D$11:$D$380, MATCH($N1696, Campaigns!$E$11:$E$380, 0)), ""))</f>
        <v/>
      </c>
      <c r="AE1696" s="38" t="str">
        <f>IF(COUNTIF($Q1696:$AB1696, "X")=0, "", IFERROR(INDEX('Intro &amp; Setup'!$T$17:$T$28, MATCH(INDEX($Q$10:$AB$10, $AC1696, MATCH("X", $Q1696:$AB1696, 0)), 'Intro &amp; Setup'!$AA$17:$AA$28, 0)), ""))</f>
        <v/>
      </c>
      <c r="AG1696" s="84" t="str">
        <f t="shared" si="253"/>
        <v/>
      </c>
      <c r="AI1696" s="36">
        <f t="shared" si="254"/>
        <v>0</v>
      </c>
      <c r="AK1696" s="36" t="str">
        <f t="shared" si="255"/>
        <v/>
      </c>
    </row>
    <row r="1697" spans="1:37" x14ac:dyDescent="0.25">
      <c r="A1697" s="34"/>
      <c r="B1697" s="55"/>
      <c r="C1697" s="56"/>
      <c r="D1697" s="56"/>
      <c r="E1697" s="56"/>
      <c r="F1697" s="56"/>
      <c r="G1697" s="57"/>
      <c r="H1697" s="57"/>
      <c r="I1697" s="58"/>
      <c r="J1697" s="34"/>
      <c r="L1697" s="36" t="str">
        <f>IF($B1697="", "", IFERROR(FIND(Campaigns!$Q$4, $B1697), ""))</f>
        <v/>
      </c>
      <c r="M1697" s="73" t="str">
        <f t="shared" si="250"/>
        <v/>
      </c>
      <c r="N1697" s="74" t="str">
        <f t="shared" si="251"/>
        <v/>
      </c>
      <c r="O1697" s="22" t="str">
        <f t="shared" si="252"/>
        <v/>
      </c>
      <c r="Q1697" s="20" t="str">
        <f t="shared" si="257"/>
        <v/>
      </c>
      <c r="R1697" s="21" t="str">
        <f t="shared" si="256"/>
        <v/>
      </c>
      <c r="S1697" s="21" t="str">
        <f t="shared" si="256"/>
        <v/>
      </c>
      <c r="T1697" s="21" t="str">
        <f t="shared" si="256"/>
        <v/>
      </c>
      <c r="U1697" s="21" t="str">
        <f t="shared" si="256"/>
        <v/>
      </c>
      <c r="V1697" s="21" t="str">
        <f t="shared" si="256"/>
        <v/>
      </c>
      <c r="W1697" s="21" t="str">
        <f t="shared" si="256"/>
        <v/>
      </c>
      <c r="X1697" s="21" t="str">
        <f t="shared" si="256"/>
        <v/>
      </c>
      <c r="Y1697" s="21" t="str">
        <f t="shared" si="256"/>
        <v/>
      </c>
      <c r="Z1697" s="21" t="str">
        <f t="shared" si="256"/>
        <v/>
      </c>
      <c r="AA1697" s="21" t="str">
        <f t="shared" si="256"/>
        <v/>
      </c>
      <c r="AB1697" s="38" t="str">
        <f t="shared" si="256"/>
        <v/>
      </c>
      <c r="AD1697" s="36" t="str">
        <f>IF($N1697="", "", IFERROR(INDEX(Campaigns!$D$11:$D$380, MATCH($N1697, Campaigns!$E$11:$E$380, 0)), ""))</f>
        <v/>
      </c>
      <c r="AE1697" s="38" t="str">
        <f>IF(COUNTIF($Q1697:$AB1697, "X")=0, "", IFERROR(INDEX('Intro &amp; Setup'!$T$17:$T$28, MATCH(INDEX($Q$10:$AB$10, $AC1697, MATCH("X", $Q1697:$AB1697, 0)), 'Intro &amp; Setup'!$AA$17:$AA$28, 0)), ""))</f>
        <v/>
      </c>
      <c r="AG1697" s="84" t="str">
        <f t="shared" si="253"/>
        <v/>
      </c>
      <c r="AI1697" s="36">
        <f t="shared" si="254"/>
        <v>0</v>
      </c>
      <c r="AK1697" s="36" t="str">
        <f t="shared" si="255"/>
        <v/>
      </c>
    </row>
    <row r="1698" spans="1:37" x14ac:dyDescent="0.25">
      <c r="A1698" s="34"/>
      <c r="B1698" s="55"/>
      <c r="C1698" s="56"/>
      <c r="D1698" s="56"/>
      <c r="E1698" s="56"/>
      <c r="F1698" s="56"/>
      <c r="G1698" s="57"/>
      <c r="H1698" s="57"/>
      <c r="I1698" s="58"/>
      <c r="J1698" s="34"/>
      <c r="L1698" s="36" t="str">
        <f>IF($B1698="", "", IFERROR(FIND(Campaigns!$Q$4, $B1698), ""))</f>
        <v/>
      </c>
      <c r="M1698" s="73" t="str">
        <f t="shared" si="250"/>
        <v/>
      </c>
      <c r="N1698" s="74" t="str">
        <f t="shared" si="251"/>
        <v/>
      </c>
      <c r="O1698" s="22" t="str">
        <f t="shared" si="252"/>
        <v/>
      </c>
      <c r="Q1698" s="20" t="str">
        <f t="shared" si="257"/>
        <v/>
      </c>
      <c r="R1698" s="21" t="str">
        <f t="shared" si="256"/>
        <v/>
      </c>
      <c r="S1698" s="21" t="str">
        <f t="shared" si="256"/>
        <v/>
      </c>
      <c r="T1698" s="21" t="str">
        <f t="shared" si="256"/>
        <v/>
      </c>
      <c r="U1698" s="21" t="str">
        <f t="shared" si="256"/>
        <v/>
      </c>
      <c r="V1698" s="21" t="str">
        <f t="shared" si="256"/>
        <v/>
      </c>
      <c r="W1698" s="21" t="str">
        <f t="shared" si="256"/>
        <v/>
      </c>
      <c r="X1698" s="21" t="str">
        <f t="shared" si="256"/>
        <v/>
      </c>
      <c r="Y1698" s="21" t="str">
        <f t="shared" si="256"/>
        <v/>
      </c>
      <c r="Z1698" s="21" t="str">
        <f t="shared" si="256"/>
        <v/>
      </c>
      <c r="AA1698" s="21" t="str">
        <f t="shared" si="256"/>
        <v/>
      </c>
      <c r="AB1698" s="38" t="str">
        <f t="shared" si="256"/>
        <v/>
      </c>
      <c r="AD1698" s="36" t="str">
        <f>IF($N1698="", "", IFERROR(INDEX(Campaigns!$D$11:$D$380, MATCH($N1698, Campaigns!$E$11:$E$380, 0)), ""))</f>
        <v/>
      </c>
      <c r="AE1698" s="38" t="str">
        <f>IF(COUNTIF($Q1698:$AB1698, "X")=0, "", IFERROR(INDEX('Intro &amp; Setup'!$T$17:$T$28, MATCH(INDEX($Q$10:$AB$10, $AC1698, MATCH("X", $Q1698:$AB1698, 0)), 'Intro &amp; Setup'!$AA$17:$AA$28, 0)), ""))</f>
        <v/>
      </c>
      <c r="AG1698" s="84" t="str">
        <f t="shared" si="253"/>
        <v/>
      </c>
      <c r="AI1698" s="36">
        <f t="shared" si="254"/>
        <v>0</v>
      </c>
      <c r="AK1698" s="36" t="str">
        <f t="shared" si="255"/>
        <v/>
      </c>
    </row>
    <row r="1699" spans="1:37" x14ac:dyDescent="0.25">
      <c r="A1699" s="34"/>
      <c r="B1699" s="55"/>
      <c r="C1699" s="56"/>
      <c r="D1699" s="56"/>
      <c r="E1699" s="56"/>
      <c r="F1699" s="56"/>
      <c r="G1699" s="57"/>
      <c r="H1699" s="57"/>
      <c r="I1699" s="58"/>
      <c r="J1699" s="34"/>
      <c r="L1699" s="36" t="str">
        <f>IF($B1699="", "", IFERROR(FIND(Campaigns!$Q$4, $B1699), ""))</f>
        <v/>
      </c>
      <c r="M1699" s="73" t="str">
        <f t="shared" si="250"/>
        <v/>
      </c>
      <c r="N1699" s="74" t="str">
        <f t="shared" si="251"/>
        <v/>
      </c>
      <c r="O1699" s="22" t="str">
        <f t="shared" si="252"/>
        <v/>
      </c>
      <c r="Q1699" s="20" t="str">
        <f t="shared" si="257"/>
        <v/>
      </c>
      <c r="R1699" s="21" t="str">
        <f t="shared" si="256"/>
        <v/>
      </c>
      <c r="S1699" s="21" t="str">
        <f t="shared" si="256"/>
        <v/>
      </c>
      <c r="T1699" s="21" t="str">
        <f t="shared" si="256"/>
        <v/>
      </c>
      <c r="U1699" s="21" t="str">
        <f t="shared" si="256"/>
        <v/>
      </c>
      <c r="V1699" s="21" t="str">
        <f t="shared" si="256"/>
        <v/>
      </c>
      <c r="W1699" s="21" t="str">
        <f t="shared" si="256"/>
        <v/>
      </c>
      <c r="X1699" s="21" t="str">
        <f t="shared" si="256"/>
        <v/>
      </c>
      <c r="Y1699" s="21" t="str">
        <f t="shared" si="256"/>
        <v/>
      </c>
      <c r="Z1699" s="21" t="str">
        <f t="shared" si="256"/>
        <v/>
      </c>
      <c r="AA1699" s="21" t="str">
        <f t="shared" si="256"/>
        <v/>
      </c>
      <c r="AB1699" s="38" t="str">
        <f t="shared" si="256"/>
        <v/>
      </c>
      <c r="AD1699" s="36" t="str">
        <f>IF($N1699="", "", IFERROR(INDEX(Campaigns!$D$11:$D$380, MATCH($N1699, Campaigns!$E$11:$E$380, 0)), ""))</f>
        <v/>
      </c>
      <c r="AE1699" s="38" t="str">
        <f>IF(COUNTIF($Q1699:$AB1699, "X")=0, "", IFERROR(INDEX('Intro &amp; Setup'!$T$17:$T$28, MATCH(INDEX($Q$10:$AB$10, $AC1699, MATCH("X", $Q1699:$AB1699, 0)), 'Intro &amp; Setup'!$AA$17:$AA$28, 0)), ""))</f>
        <v/>
      </c>
      <c r="AG1699" s="84" t="str">
        <f t="shared" si="253"/>
        <v/>
      </c>
      <c r="AI1699" s="36">
        <f t="shared" si="254"/>
        <v>0</v>
      </c>
      <c r="AK1699" s="36" t="str">
        <f t="shared" si="255"/>
        <v/>
      </c>
    </row>
    <row r="1700" spans="1:37" x14ac:dyDescent="0.25">
      <c r="A1700" s="34"/>
      <c r="B1700" s="55"/>
      <c r="C1700" s="56"/>
      <c r="D1700" s="56"/>
      <c r="E1700" s="56"/>
      <c r="F1700" s="56"/>
      <c r="G1700" s="57"/>
      <c r="H1700" s="57"/>
      <c r="I1700" s="58"/>
      <c r="J1700" s="34"/>
      <c r="L1700" s="36" t="str">
        <f>IF($B1700="", "", IFERROR(FIND(Campaigns!$Q$4, $B1700), ""))</f>
        <v/>
      </c>
      <c r="M1700" s="73" t="str">
        <f t="shared" si="250"/>
        <v/>
      </c>
      <c r="N1700" s="74" t="str">
        <f t="shared" si="251"/>
        <v/>
      </c>
      <c r="O1700" s="22" t="str">
        <f t="shared" si="252"/>
        <v/>
      </c>
      <c r="Q1700" s="20" t="str">
        <f t="shared" si="257"/>
        <v/>
      </c>
      <c r="R1700" s="21" t="str">
        <f t="shared" si="256"/>
        <v/>
      </c>
      <c r="S1700" s="21" t="str">
        <f t="shared" si="256"/>
        <v/>
      </c>
      <c r="T1700" s="21" t="str">
        <f t="shared" si="256"/>
        <v/>
      </c>
      <c r="U1700" s="21" t="str">
        <f t="shared" si="256"/>
        <v/>
      </c>
      <c r="V1700" s="21" t="str">
        <f t="shared" si="256"/>
        <v/>
      </c>
      <c r="W1700" s="21" t="str">
        <f t="shared" si="256"/>
        <v/>
      </c>
      <c r="X1700" s="21" t="str">
        <f t="shared" si="256"/>
        <v/>
      </c>
      <c r="Y1700" s="21" t="str">
        <f t="shared" si="256"/>
        <v/>
      </c>
      <c r="Z1700" s="21" t="str">
        <f t="shared" si="256"/>
        <v/>
      </c>
      <c r="AA1700" s="21" t="str">
        <f t="shared" si="256"/>
        <v/>
      </c>
      <c r="AB1700" s="38" t="str">
        <f t="shared" si="256"/>
        <v/>
      </c>
      <c r="AD1700" s="36" t="str">
        <f>IF($N1700="", "", IFERROR(INDEX(Campaigns!$D$11:$D$380, MATCH($N1700, Campaigns!$E$11:$E$380, 0)), ""))</f>
        <v/>
      </c>
      <c r="AE1700" s="38" t="str">
        <f>IF(COUNTIF($Q1700:$AB1700, "X")=0, "", IFERROR(INDEX('Intro &amp; Setup'!$T$17:$T$28, MATCH(INDEX($Q$10:$AB$10, $AC1700, MATCH("X", $Q1700:$AB1700, 0)), 'Intro &amp; Setup'!$AA$17:$AA$28, 0)), ""))</f>
        <v/>
      </c>
      <c r="AG1700" s="84" t="str">
        <f t="shared" si="253"/>
        <v/>
      </c>
      <c r="AI1700" s="36">
        <f t="shared" si="254"/>
        <v>0</v>
      </c>
      <c r="AK1700" s="36" t="str">
        <f t="shared" si="255"/>
        <v/>
      </c>
    </row>
    <row r="1701" spans="1:37" x14ac:dyDescent="0.25">
      <c r="A1701" s="34"/>
      <c r="B1701" s="55"/>
      <c r="C1701" s="56"/>
      <c r="D1701" s="56"/>
      <c r="E1701" s="56"/>
      <c r="F1701" s="56"/>
      <c r="G1701" s="57"/>
      <c r="H1701" s="57"/>
      <c r="I1701" s="58"/>
      <c r="J1701" s="34"/>
      <c r="L1701" s="36" t="str">
        <f>IF($B1701="", "", IFERROR(FIND(Campaigns!$Q$4, $B1701), ""))</f>
        <v/>
      </c>
      <c r="M1701" s="73" t="str">
        <f t="shared" si="250"/>
        <v/>
      </c>
      <c r="N1701" s="74" t="str">
        <f t="shared" si="251"/>
        <v/>
      </c>
      <c r="O1701" s="22" t="str">
        <f t="shared" si="252"/>
        <v/>
      </c>
      <c r="Q1701" s="20" t="str">
        <f t="shared" si="257"/>
        <v/>
      </c>
      <c r="R1701" s="21" t="str">
        <f t="shared" si="256"/>
        <v/>
      </c>
      <c r="S1701" s="21" t="str">
        <f t="shared" si="256"/>
        <v/>
      </c>
      <c r="T1701" s="21" t="str">
        <f t="shared" si="256"/>
        <v/>
      </c>
      <c r="U1701" s="21" t="str">
        <f t="shared" si="256"/>
        <v/>
      </c>
      <c r="V1701" s="21" t="str">
        <f t="shared" si="256"/>
        <v/>
      </c>
      <c r="W1701" s="21" t="str">
        <f t="shared" si="256"/>
        <v/>
      </c>
      <c r="X1701" s="21" t="str">
        <f t="shared" si="256"/>
        <v/>
      </c>
      <c r="Y1701" s="21" t="str">
        <f t="shared" si="256"/>
        <v/>
      </c>
      <c r="Z1701" s="21" t="str">
        <f t="shared" si="256"/>
        <v/>
      </c>
      <c r="AA1701" s="21" t="str">
        <f t="shared" si="256"/>
        <v/>
      </c>
      <c r="AB1701" s="38" t="str">
        <f t="shared" si="256"/>
        <v/>
      </c>
      <c r="AD1701" s="36" t="str">
        <f>IF($N1701="", "", IFERROR(INDEX(Campaigns!$D$11:$D$380, MATCH($N1701, Campaigns!$E$11:$E$380, 0)), ""))</f>
        <v/>
      </c>
      <c r="AE1701" s="38" t="str">
        <f>IF(COUNTIF($Q1701:$AB1701, "X")=0, "", IFERROR(INDEX('Intro &amp; Setup'!$T$17:$T$28, MATCH(INDEX($Q$10:$AB$10, $AC1701, MATCH("X", $Q1701:$AB1701, 0)), 'Intro &amp; Setup'!$AA$17:$AA$28, 0)), ""))</f>
        <v/>
      </c>
      <c r="AG1701" s="84" t="str">
        <f t="shared" si="253"/>
        <v/>
      </c>
      <c r="AI1701" s="36">
        <f t="shared" si="254"/>
        <v>0</v>
      </c>
      <c r="AK1701" s="36" t="str">
        <f t="shared" si="255"/>
        <v/>
      </c>
    </row>
    <row r="1702" spans="1:37" x14ac:dyDescent="0.25">
      <c r="A1702" s="34"/>
      <c r="B1702" s="55"/>
      <c r="C1702" s="56"/>
      <c r="D1702" s="56"/>
      <c r="E1702" s="56"/>
      <c r="F1702" s="56"/>
      <c r="G1702" s="57"/>
      <c r="H1702" s="57"/>
      <c r="I1702" s="58"/>
      <c r="J1702" s="34"/>
      <c r="L1702" s="36" t="str">
        <f>IF($B1702="", "", IFERROR(FIND(Campaigns!$Q$4, $B1702), ""))</f>
        <v/>
      </c>
      <c r="M1702" s="73" t="str">
        <f t="shared" si="250"/>
        <v/>
      </c>
      <c r="N1702" s="74" t="str">
        <f t="shared" si="251"/>
        <v/>
      </c>
      <c r="O1702" s="22" t="str">
        <f t="shared" si="252"/>
        <v/>
      </c>
      <c r="Q1702" s="20" t="str">
        <f t="shared" si="257"/>
        <v/>
      </c>
      <c r="R1702" s="21" t="str">
        <f t="shared" si="256"/>
        <v/>
      </c>
      <c r="S1702" s="21" t="str">
        <f t="shared" si="256"/>
        <v/>
      </c>
      <c r="T1702" s="21" t="str">
        <f t="shared" si="256"/>
        <v/>
      </c>
      <c r="U1702" s="21" t="str">
        <f t="shared" si="256"/>
        <v/>
      </c>
      <c r="V1702" s="21" t="str">
        <f t="shared" si="256"/>
        <v/>
      </c>
      <c r="W1702" s="21" t="str">
        <f t="shared" si="256"/>
        <v/>
      </c>
      <c r="X1702" s="21" t="str">
        <f t="shared" si="256"/>
        <v/>
      </c>
      <c r="Y1702" s="21" t="str">
        <f t="shared" si="256"/>
        <v/>
      </c>
      <c r="Z1702" s="21" t="str">
        <f t="shared" si="256"/>
        <v/>
      </c>
      <c r="AA1702" s="21" t="str">
        <f t="shared" si="256"/>
        <v/>
      </c>
      <c r="AB1702" s="38" t="str">
        <f t="shared" si="256"/>
        <v/>
      </c>
      <c r="AD1702" s="36" t="str">
        <f>IF($N1702="", "", IFERROR(INDEX(Campaigns!$D$11:$D$380, MATCH($N1702, Campaigns!$E$11:$E$380, 0)), ""))</f>
        <v/>
      </c>
      <c r="AE1702" s="38" t="str">
        <f>IF(COUNTIF($Q1702:$AB1702, "X")=0, "", IFERROR(INDEX('Intro &amp; Setup'!$T$17:$T$28, MATCH(INDEX($Q$10:$AB$10, $AC1702, MATCH("X", $Q1702:$AB1702, 0)), 'Intro &amp; Setup'!$AA$17:$AA$28, 0)), ""))</f>
        <v/>
      </c>
      <c r="AG1702" s="84" t="str">
        <f t="shared" si="253"/>
        <v/>
      </c>
      <c r="AI1702" s="36">
        <f t="shared" si="254"/>
        <v>0</v>
      </c>
      <c r="AK1702" s="36" t="str">
        <f t="shared" si="255"/>
        <v/>
      </c>
    </row>
    <row r="1703" spans="1:37" x14ac:dyDescent="0.25">
      <c r="A1703" s="34"/>
      <c r="B1703" s="55"/>
      <c r="C1703" s="56"/>
      <c r="D1703" s="56"/>
      <c r="E1703" s="56"/>
      <c r="F1703" s="56"/>
      <c r="G1703" s="57"/>
      <c r="H1703" s="57"/>
      <c r="I1703" s="58"/>
      <c r="J1703" s="34"/>
      <c r="L1703" s="36" t="str">
        <f>IF($B1703="", "", IFERROR(FIND(Campaigns!$Q$4, $B1703), ""))</f>
        <v/>
      </c>
      <c r="M1703" s="73" t="str">
        <f t="shared" si="250"/>
        <v/>
      </c>
      <c r="N1703" s="74" t="str">
        <f t="shared" si="251"/>
        <v/>
      </c>
      <c r="O1703" s="22" t="str">
        <f t="shared" si="252"/>
        <v/>
      </c>
      <c r="Q1703" s="20" t="str">
        <f t="shared" si="257"/>
        <v/>
      </c>
      <c r="R1703" s="21" t="str">
        <f t="shared" si="256"/>
        <v/>
      </c>
      <c r="S1703" s="21" t="str">
        <f t="shared" si="256"/>
        <v/>
      </c>
      <c r="T1703" s="21" t="str">
        <f t="shared" si="256"/>
        <v/>
      </c>
      <c r="U1703" s="21" t="str">
        <f t="shared" si="256"/>
        <v/>
      </c>
      <c r="V1703" s="21" t="str">
        <f t="shared" si="256"/>
        <v/>
      </c>
      <c r="W1703" s="21" t="str">
        <f t="shared" si="256"/>
        <v/>
      </c>
      <c r="X1703" s="21" t="str">
        <f t="shared" si="256"/>
        <v/>
      </c>
      <c r="Y1703" s="21" t="str">
        <f t="shared" si="256"/>
        <v/>
      </c>
      <c r="Z1703" s="21" t="str">
        <f t="shared" si="256"/>
        <v/>
      </c>
      <c r="AA1703" s="21" t="str">
        <f t="shared" si="256"/>
        <v/>
      </c>
      <c r="AB1703" s="38" t="str">
        <f t="shared" si="256"/>
        <v/>
      </c>
      <c r="AD1703" s="36" t="str">
        <f>IF($N1703="", "", IFERROR(INDEX(Campaigns!$D$11:$D$380, MATCH($N1703, Campaigns!$E$11:$E$380, 0)), ""))</f>
        <v/>
      </c>
      <c r="AE1703" s="38" t="str">
        <f>IF(COUNTIF($Q1703:$AB1703, "X")=0, "", IFERROR(INDEX('Intro &amp; Setup'!$T$17:$T$28, MATCH(INDEX($Q$10:$AB$10, $AC1703, MATCH("X", $Q1703:$AB1703, 0)), 'Intro &amp; Setup'!$AA$17:$AA$28, 0)), ""))</f>
        <v/>
      </c>
      <c r="AG1703" s="84" t="str">
        <f t="shared" si="253"/>
        <v/>
      </c>
      <c r="AI1703" s="36">
        <f t="shared" si="254"/>
        <v>0</v>
      </c>
      <c r="AK1703" s="36" t="str">
        <f t="shared" si="255"/>
        <v/>
      </c>
    </row>
    <row r="1704" spans="1:37" x14ac:dyDescent="0.25">
      <c r="A1704" s="34"/>
      <c r="B1704" s="55"/>
      <c r="C1704" s="56"/>
      <c r="D1704" s="56"/>
      <c r="E1704" s="56"/>
      <c r="F1704" s="56"/>
      <c r="G1704" s="57"/>
      <c r="H1704" s="57"/>
      <c r="I1704" s="58"/>
      <c r="J1704" s="34"/>
      <c r="L1704" s="36" t="str">
        <f>IF($B1704="", "", IFERROR(FIND(Campaigns!$Q$4, $B1704), ""))</f>
        <v/>
      </c>
      <c r="M1704" s="73" t="str">
        <f t="shared" si="250"/>
        <v/>
      </c>
      <c r="N1704" s="74" t="str">
        <f t="shared" si="251"/>
        <v/>
      </c>
      <c r="O1704" s="22" t="str">
        <f t="shared" si="252"/>
        <v/>
      </c>
      <c r="Q1704" s="20" t="str">
        <f t="shared" si="257"/>
        <v/>
      </c>
      <c r="R1704" s="21" t="str">
        <f t="shared" si="256"/>
        <v/>
      </c>
      <c r="S1704" s="21" t="str">
        <f t="shared" si="256"/>
        <v/>
      </c>
      <c r="T1704" s="21" t="str">
        <f t="shared" si="256"/>
        <v/>
      </c>
      <c r="U1704" s="21" t="str">
        <f t="shared" si="256"/>
        <v/>
      </c>
      <c r="V1704" s="21" t="str">
        <f t="shared" si="256"/>
        <v/>
      </c>
      <c r="W1704" s="21" t="str">
        <f t="shared" si="256"/>
        <v/>
      </c>
      <c r="X1704" s="21" t="str">
        <f t="shared" si="256"/>
        <v/>
      </c>
      <c r="Y1704" s="21" t="str">
        <f t="shared" si="256"/>
        <v/>
      </c>
      <c r="Z1704" s="21" t="str">
        <f t="shared" si="256"/>
        <v/>
      </c>
      <c r="AA1704" s="21" t="str">
        <f t="shared" si="256"/>
        <v/>
      </c>
      <c r="AB1704" s="38" t="str">
        <f t="shared" si="256"/>
        <v/>
      </c>
      <c r="AD1704" s="36" t="str">
        <f>IF($N1704="", "", IFERROR(INDEX(Campaigns!$D$11:$D$380, MATCH($N1704, Campaigns!$E$11:$E$380, 0)), ""))</f>
        <v/>
      </c>
      <c r="AE1704" s="38" t="str">
        <f>IF(COUNTIF($Q1704:$AB1704, "X")=0, "", IFERROR(INDEX('Intro &amp; Setup'!$T$17:$T$28, MATCH(INDEX($Q$10:$AB$10, $AC1704, MATCH("X", $Q1704:$AB1704, 0)), 'Intro &amp; Setup'!$AA$17:$AA$28, 0)), ""))</f>
        <v/>
      </c>
      <c r="AG1704" s="84" t="str">
        <f t="shared" si="253"/>
        <v/>
      </c>
      <c r="AI1704" s="36">
        <f t="shared" si="254"/>
        <v>0</v>
      </c>
      <c r="AK1704" s="36" t="str">
        <f t="shared" si="255"/>
        <v/>
      </c>
    </row>
    <row r="1705" spans="1:37" x14ac:dyDescent="0.25">
      <c r="A1705" s="34"/>
      <c r="B1705" s="55"/>
      <c r="C1705" s="56"/>
      <c r="D1705" s="56"/>
      <c r="E1705" s="56"/>
      <c r="F1705" s="56"/>
      <c r="G1705" s="57"/>
      <c r="H1705" s="57"/>
      <c r="I1705" s="58"/>
      <c r="J1705" s="34"/>
      <c r="L1705" s="36" t="str">
        <f>IF($B1705="", "", IFERROR(FIND(Campaigns!$Q$4, $B1705), ""))</f>
        <v/>
      </c>
      <c r="M1705" s="73" t="str">
        <f t="shared" si="250"/>
        <v/>
      </c>
      <c r="N1705" s="74" t="str">
        <f t="shared" si="251"/>
        <v/>
      </c>
      <c r="O1705" s="22" t="str">
        <f t="shared" si="252"/>
        <v/>
      </c>
      <c r="Q1705" s="20" t="str">
        <f t="shared" si="257"/>
        <v/>
      </c>
      <c r="R1705" s="21" t="str">
        <f t="shared" si="256"/>
        <v/>
      </c>
      <c r="S1705" s="21" t="str">
        <f t="shared" si="256"/>
        <v/>
      </c>
      <c r="T1705" s="21" t="str">
        <f t="shared" si="256"/>
        <v/>
      </c>
      <c r="U1705" s="21" t="str">
        <f t="shared" si="256"/>
        <v/>
      </c>
      <c r="V1705" s="21" t="str">
        <f t="shared" si="256"/>
        <v/>
      </c>
      <c r="W1705" s="21" t="str">
        <f t="shared" si="256"/>
        <v/>
      </c>
      <c r="X1705" s="21" t="str">
        <f t="shared" si="256"/>
        <v/>
      </c>
      <c r="Y1705" s="21" t="str">
        <f t="shared" si="256"/>
        <v/>
      </c>
      <c r="Z1705" s="21" t="str">
        <f t="shared" si="256"/>
        <v/>
      </c>
      <c r="AA1705" s="21" t="str">
        <f t="shared" si="256"/>
        <v/>
      </c>
      <c r="AB1705" s="38" t="str">
        <f t="shared" si="256"/>
        <v/>
      </c>
      <c r="AD1705" s="36" t="str">
        <f>IF($N1705="", "", IFERROR(INDEX(Campaigns!$D$11:$D$380, MATCH($N1705, Campaigns!$E$11:$E$380, 0)), ""))</f>
        <v/>
      </c>
      <c r="AE1705" s="38" t="str">
        <f>IF(COUNTIF($Q1705:$AB1705, "X")=0, "", IFERROR(INDEX('Intro &amp; Setup'!$T$17:$T$28, MATCH(INDEX($Q$10:$AB$10, $AC1705, MATCH("X", $Q1705:$AB1705, 0)), 'Intro &amp; Setup'!$AA$17:$AA$28, 0)), ""))</f>
        <v/>
      </c>
      <c r="AG1705" s="84" t="str">
        <f t="shared" si="253"/>
        <v/>
      </c>
      <c r="AI1705" s="36">
        <f t="shared" si="254"/>
        <v>0</v>
      </c>
      <c r="AK1705" s="36" t="str">
        <f t="shared" si="255"/>
        <v/>
      </c>
    </row>
    <row r="1706" spans="1:37" x14ac:dyDescent="0.25">
      <c r="A1706" s="34"/>
      <c r="B1706" s="55"/>
      <c r="C1706" s="56"/>
      <c r="D1706" s="56"/>
      <c r="E1706" s="56"/>
      <c r="F1706" s="56"/>
      <c r="G1706" s="57"/>
      <c r="H1706" s="57"/>
      <c r="I1706" s="58"/>
      <c r="J1706" s="34"/>
      <c r="L1706" s="36" t="str">
        <f>IF($B1706="", "", IFERROR(FIND(Campaigns!$Q$4, $B1706), ""))</f>
        <v/>
      </c>
      <c r="M1706" s="73" t="str">
        <f t="shared" si="250"/>
        <v/>
      </c>
      <c r="N1706" s="74" t="str">
        <f t="shared" si="251"/>
        <v/>
      </c>
      <c r="O1706" s="22" t="str">
        <f t="shared" si="252"/>
        <v/>
      </c>
      <c r="Q1706" s="20" t="str">
        <f t="shared" si="257"/>
        <v/>
      </c>
      <c r="R1706" s="21" t="str">
        <f t="shared" si="256"/>
        <v/>
      </c>
      <c r="S1706" s="21" t="str">
        <f t="shared" si="256"/>
        <v/>
      </c>
      <c r="T1706" s="21" t="str">
        <f t="shared" si="256"/>
        <v/>
      </c>
      <c r="U1706" s="21" t="str">
        <f t="shared" si="256"/>
        <v/>
      </c>
      <c r="V1706" s="21" t="str">
        <f t="shared" si="256"/>
        <v/>
      </c>
      <c r="W1706" s="21" t="str">
        <f t="shared" si="256"/>
        <v/>
      </c>
      <c r="X1706" s="21" t="str">
        <f t="shared" si="256"/>
        <v/>
      </c>
      <c r="Y1706" s="21" t="str">
        <f t="shared" si="256"/>
        <v/>
      </c>
      <c r="Z1706" s="21" t="str">
        <f t="shared" si="256"/>
        <v/>
      </c>
      <c r="AA1706" s="21" t="str">
        <f t="shared" si="256"/>
        <v/>
      </c>
      <c r="AB1706" s="38" t="str">
        <f t="shared" si="256"/>
        <v/>
      </c>
      <c r="AD1706" s="36" t="str">
        <f>IF($N1706="", "", IFERROR(INDEX(Campaigns!$D$11:$D$380, MATCH($N1706, Campaigns!$E$11:$E$380, 0)), ""))</f>
        <v/>
      </c>
      <c r="AE1706" s="38" t="str">
        <f>IF(COUNTIF($Q1706:$AB1706, "X")=0, "", IFERROR(INDEX('Intro &amp; Setup'!$T$17:$T$28, MATCH(INDEX($Q$10:$AB$10, $AC1706, MATCH("X", $Q1706:$AB1706, 0)), 'Intro &amp; Setup'!$AA$17:$AA$28, 0)), ""))</f>
        <v/>
      </c>
      <c r="AG1706" s="84" t="str">
        <f t="shared" si="253"/>
        <v/>
      </c>
      <c r="AI1706" s="36">
        <f t="shared" si="254"/>
        <v>0</v>
      </c>
      <c r="AK1706" s="36" t="str">
        <f t="shared" si="255"/>
        <v/>
      </c>
    </row>
    <row r="1707" spans="1:37" x14ac:dyDescent="0.25">
      <c r="A1707" s="34"/>
      <c r="B1707" s="55"/>
      <c r="C1707" s="56"/>
      <c r="D1707" s="56"/>
      <c r="E1707" s="56"/>
      <c r="F1707" s="56"/>
      <c r="G1707" s="57"/>
      <c r="H1707" s="57"/>
      <c r="I1707" s="58"/>
      <c r="J1707" s="34"/>
      <c r="L1707" s="36" t="str">
        <f>IF($B1707="", "", IFERROR(FIND(Campaigns!$Q$4, $B1707), ""))</f>
        <v/>
      </c>
      <c r="M1707" s="73" t="str">
        <f t="shared" si="250"/>
        <v/>
      </c>
      <c r="N1707" s="74" t="str">
        <f t="shared" si="251"/>
        <v/>
      </c>
      <c r="O1707" s="22" t="str">
        <f t="shared" si="252"/>
        <v/>
      </c>
      <c r="Q1707" s="20" t="str">
        <f t="shared" si="257"/>
        <v/>
      </c>
      <c r="R1707" s="21" t="str">
        <f t="shared" si="256"/>
        <v/>
      </c>
      <c r="S1707" s="21" t="str">
        <f t="shared" si="256"/>
        <v/>
      </c>
      <c r="T1707" s="21" t="str">
        <f t="shared" si="256"/>
        <v/>
      </c>
      <c r="U1707" s="21" t="str">
        <f t="shared" si="256"/>
        <v/>
      </c>
      <c r="V1707" s="21" t="str">
        <f t="shared" si="256"/>
        <v/>
      </c>
      <c r="W1707" s="21" t="str">
        <f t="shared" si="256"/>
        <v/>
      </c>
      <c r="X1707" s="21" t="str">
        <f t="shared" si="256"/>
        <v/>
      </c>
      <c r="Y1707" s="21" t="str">
        <f t="shared" si="256"/>
        <v/>
      </c>
      <c r="Z1707" s="21" t="str">
        <f t="shared" si="256"/>
        <v/>
      </c>
      <c r="AA1707" s="21" t="str">
        <f t="shared" si="256"/>
        <v/>
      </c>
      <c r="AB1707" s="38" t="str">
        <f t="shared" si="256"/>
        <v/>
      </c>
      <c r="AD1707" s="36" t="str">
        <f>IF($N1707="", "", IFERROR(INDEX(Campaigns!$D$11:$D$380, MATCH($N1707, Campaigns!$E$11:$E$380, 0)), ""))</f>
        <v/>
      </c>
      <c r="AE1707" s="38" t="str">
        <f>IF(COUNTIF($Q1707:$AB1707, "X")=0, "", IFERROR(INDEX('Intro &amp; Setup'!$T$17:$T$28, MATCH(INDEX($Q$10:$AB$10, $AC1707, MATCH("X", $Q1707:$AB1707, 0)), 'Intro &amp; Setup'!$AA$17:$AA$28, 0)), ""))</f>
        <v/>
      </c>
      <c r="AG1707" s="84" t="str">
        <f t="shared" si="253"/>
        <v/>
      </c>
      <c r="AI1707" s="36">
        <f t="shared" si="254"/>
        <v>0</v>
      </c>
      <c r="AK1707" s="36" t="str">
        <f t="shared" si="255"/>
        <v/>
      </c>
    </row>
    <row r="1708" spans="1:37" x14ac:dyDescent="0.25">
      <c r="A1708" s="34"/>
      <c r="B1708" s="55"/>
      <c r="C1708" s="56"/>
      <c r="D1708" s="56"/>
      <c r="E1708" s="56"/>
      <c r="F1708" s="56"/>
      <c r="G1708" s="57"/>
      <c r="H1708" s="57"/>
      <c r="I1708" s="58"/>
      <c r="J1708" s="34"/>
      <c r="L1708" s="36" t="str">
        <f>IF($B1708="", "", IFERROR(FIND(Campaigns!$Q$4, $B1708), ""))</f>
        <v/>
      </c>
      <c r="M1708" s="73" t="str">
        <f t="shared" si="250"/>
        <v/>
      </c>
      <c r="N1708" s="74" t="str">
        <f t="shared" si="251"/>
        <v/>
      </c>
      <c r="O1708" s="22" t="str">
        <f t="shared" si="252"/>
        <v/>
      </c>
      <c r="Q1708" s="20" t="str">
        <f t="shared" si="257"/>
        <v/>
      </c>
      <c r="R1708" s="21" t="str">
        <f t="shared" si="256"/>
        <v/>
      </c>
      <c r="S1708" s="21" t="str">
        <f t="shared" si="256"/>
        <v/>
      </c>
      <c r="T1708" s="21" t="str">
        <f t="shared" si="256"/>
        <v/>
      </c>
      <c r="U1708" s="21" t="str">
        <f t="shared" si="256"/>
        <v/>
      </c>
      <c r="V1708" s="21" t="str">
        <f t="shared" si="256"/>
        <v/>
      </c>
      <c r="W1708" s="21" t="str">
        <f t="shared" si="256"/>
        <v/>
      </c>
      <c r="X1708" s="21" t="str">
        <f t="shared" si="256"/>
        <v/>
      </c>
      <c r="Y1708" s="21" t="str">
        <f t="shared" si="256"/>
        <v/>
      </c>
      <c r="Z1708" s="21" t="str">
        <f t="shared" si="256"/>
        <v/>
      </c>
      <c r="AA1708" s="21" t="str">
        <f t="shared" si="256"/>
        <v/>
      </c>
      <c r="AB1708" s="38" t="str">
        <f t="shared" si="256"/>
        <v/>
      </c>
      <c r="AD1708" s="36" t="str">
        <f>IF($N1708="", "", IFERROR(INDEX(Campaigns!$D$11:$D$380, MATCH($N1708, Campaigns!$E$11:$E$380, 0)), ""))</f>
        <v/>
      </c>
      <c r="AE1708" s="38" t="str">
        <f>IF(COUNTIF($Q1708:$AB1708, "X")=0, "", IFERROR(INDEX('Intro &amp; Setup'!$T$17:$T$28, MATCH(INDEX($Q$10:$AB$10, $AC1708, MATCH("X", $Q1708:$AB1708, 0)), 'Intro &amp; Setup'!$AA$17:$AA$28, 0)), ""))</f>
        <v/>
      </c>
      <c r="AG1708" s="84" t="str">
        <f t="shared" si="253"/>
        <v/>
      </c>
      <c r="AI1708" s="36">
        <f t="shared" si="254"/>
        <v>0</v>
      </c>
      <c r="AK1708" s="36" t="str">
        <f t="shared" si="255"/>
        <v/>
      </c>
    </row>
    <row r="1709" spans="1:37" x14ac:dyDescent="0.25">
      <c r="A1709" s="34"/>
      <c r="B1709" s="55"/>
      <c r="C1709" s="56"/>
      <c r="D1709" s="56"/>
      <c r="E1709" s="56"/>
      <c r="F1709" s="56"/>
      <c r="G1709" s="57"/>
      <c r="H1709" s="57"/>
      <c r="I1709" s="58"/>
      <c r="J1709" s="34"/>
      <c r="L1709" s="36" t="str">
        <f>IF($B1709="", "", IFERROR(FIND(Campaigns!$Q$4, $B1709), ""))</f>
        <v/>
      </c>
      <c r="M1709" s="73" t="str">
        <f t="shared" si="250"/>
        <v/>
      </c>
      <c r="N1709" s="74" t="str">
        <f t="shared" si="251"/>
        <v/>
      </c>
      <c r="O1709" s="22" t="str">
        <f t="shared" si="252"/>
        <v/>
      </c>
      <c r="Q1709" s="20" t="str">
        <f t="shared" si="257"/>
        <v/>
      </c>
      <c r="R1709" s="21" t="str">
        <f t="shared" si="256"/>
        <v/>
      </c>
      <c r="S1709" s="21" t="str">
        <f t="shared" si="256"/>
        <v/>
      </c>
      <c r="T1709" s="21" t="str">
        <f t="shared" si="256"/>
        <v/>
      </c>
      <c r="U1709" s="21" t="str">
        <f t="shared" si="256"/>
        <v/>
      </c>
      <c r="V1709" s="21" t="str">
        <f t="shared" si="256"/>
        <v/>
      </c>
      <c r="W1709" s="21" t="str">
        <f t="shared" si="256"/>
        <v/>
      </c>
      <c r="X1709" s="21" t="str">
        <f t="shared" si="256"/>
        <v/>
      </c>
      <c r="Y1709" s="21" t="str">
        <f t="shared" si="256"/>
        <v/>
      </c>
      <c r="Z1709" s="21" t="str">
        <f t="shared" si="256"/>
        <v/>
      </c>
      <c r="AA1709" s="21" t="str">
        <f t="shared" si="256"/>
        <v/>
      </c>
      <c r="AB1709" s="38" t="str">
        <f t="shared" si="256"/>
        <v/>
      </c>
      <c r="AD1709" s="36" t="str">
        <f>IF($N1709="", "", IFERROR(INDEX(Campaigns!$D$11:$D$380, MATCH($N1709, Campaigns!$E$11:$E$380, 0)), ""))</f>
        <v/>
      </c>
      <c r="AE1709" s="38" t="str">
        <f>IF(COUNTIF($Q1709:$AB1709, "X")=0, "", IFERROR(INDEX('Intro &amp; Setup'!$T$17:$T$28, MATCH(INDEX($Q$10:$AB$10, $AC1709, MATCH("X", $Q1709:$AB1709, 0)), 'Intro &amp; Setup'!$AA$17:$AA$28, 0)), ""))</f>
        <v/>
      </c>
      <c r="AG1709" s="84" t="str">
        <f t="shared" si="253"/>
        <v/>
      </c>
      <c r="AI1709" s="36">
        <f t="shared" si="254"/>
        <v>0</v>
      </c>
      <c r="AK1709" s="36" t="str">
        <f t="shared" si="255"/>
        <v/>
      </c>
    </row>
    <row r="1710" spans="1:37" x14ac:dyDescent="0.25">
      <c r="A1710" s="34"/>
      <c r="B1710" s="55"/>
      <c r="C1710" s="56"/>
      <c r="D1710" s="56"/>
      <c r="E1710" s="56"/>
      <c r="F1710" s="56"/>
      <c r="G1710" s="57"/>
      <c r="H1710" s="57"/>
      <c r="I1710" s="58"/>
      <c r="J1710" s="34"/>
      <c r="L1710" s="36" t="str">
        <f>IF($B1710="", "", IFERROR(FIND(Campaigns!$Q$4, $B1710), ""))</f>
        <v/>
      </c>
      <c r="M1710" s="73" t="str">
        <f t="shared" si="250"/>
        <v/>
      </c>
      <c r="N1710" s="74" t="str">
        <f t="shared" si="251"/>
        <v/>
      </c>
      <c r="O1710" s="22" t="str">
        <f t="shared" si="252"/>
        <v/>
      </c>
      <c r="Q1710" s="20" t="str">
        <f t="shared" si="257"/>
        <v/>
      </c>
      <c r="R1710" s="21" t="str">
        <f t="shared" si="256"/>
        <v/>
      </c>
      <c r="S1710" s="21" t="str">
        <f t="shared" si="256"/>
        <v/>
      </c>
      <c r="T1710" s="21" t="str">
        <f t="shared" si="256"/>
        <v/>
      </c>
      <c r="U1710" s="21" t="str">
        <f t="shared" si="256"/>
        <v/>
      </c>
      <c r="V1710" s="21" t="str">
        <f t="shared" si="256"/>
        <v/>
      </c>
      <c r="W1710" s="21" t="str">
        <f t="shared" si="256"/>
        <v/>
      </c>
      <c r="X1710" s="21" t="str">
        <f t="shared" si="256"/>
        <v/>
      </c>
      <c r="Y1710" s="21" t="str">
        <f t="shared" si="256"/>
        <v/>
      </c>
      <c r="Z1710" s="21" t="str">
        <f t="shared" si="256"/>
        <v/>
      </c>
      <c r="AA1710" s="21" t="str">
        <f t="shared" si="256"/>
        <v/>
      </c>
      <c r="AB1710" s="38" t="str">
        <f t="shared" si="256"/>
        <v/>
      </c>
      <c r="AD1710" s="36" t="str">
        <f>IF($N1710="", "", IFERROR(INDEX(Campaigns!$D$11:$D$380, MATCH($N1710, Campaigns!$E$11:$E$380, 0)), ""))</f>
        <v/>
      </c>
      <c r="AE1710" s="38" t="str">
        <f>IF(COUNTIF($Q1710:$AB1710, "X")=0, "", IFERROR(INDEX('Intro &amp; Setup'!$T$17:$T$28, MATCH(INDEX($Q$10:$AB$10, $AC1710, MATCH("X", $Q1710:$AB1710, 0)), 'Intro &amp; Setup'!$AA$17:$AA$28, 0)), ""))</f>
        <v/>
      </c>
      <c r="AG1710" s="84" t="str">
        <f t="shared" si="253"/>
        <v/>
      </c>
      <c r="AI1710" s="36">
        <f t="shared" si="254"/>
        <v>0</v>
      </c>
      <c r="AK1710" s="36" t="str">
        <f t="shared" si="255"/>
        <v/>
      </c>
    </row>
    <row r="1711" spans="1:37" x14ac:dyDescent="0.25">
      <c r="A1711" s="34"/>
      <c r="B1711" s="55"/>
      <c r="C1711" s="56"/>
      <c r="D1711" s="56"/>
      <c r="E1711" s="56"/>
      <c r="F1711" s="56"/>
      <c r="G1711" s="57"/>
      <c r="H1711" s="57"/>
      <c r="I1711" s="58"/>
      <c r="J1711" s="34"/>
      <c r="L1711" s="36" t="str">
        <f>IF($B1711="", "", IFERROR(FIND(Campaigns!$Q$4, $B1711), ""))</f>
        <v/>
      </c>
      <c r="M1711" s="73" t="str">
        <f t="shared" si="250"/>
        <v/>
      </c>
      <c r="N1711" s="74" t="str">
        <f t="shared" si="251"/>
        <v/>
      </c>
      <c r="O1711" s="22" t="str">
        <f t="shared" si="252"/>
        <v/>
      </c>
      <c r="Q1711" s="20" t="str">
        <f t="shared" si="257"/>
        <v/>
      </c>
      <c r="R1711" s="21" t="str">
        <f t="shared" si="256"/>
        <v/>
      </c>
      <c r="S1711" s="21" t="str">
        <f t="shared" si="256"/>
        <v/>
      </c>
      <c r="T1711" s="21" t="str">
        <f t="shared" si="256"/>
        <v/>
      </c>
      <c r="U1711" s="21" t="str">
        <f t="shared" si="256"/>
        <v/>
      </c>
      <c r="V1711" s="21" t="str">
        <f t="shared" si="256"/>
        <v/>
      </c>
      <c r="W1711" s="21" t="str">
        <f t="shared" si="256"/>
        <v/>
      </c>
      <c r="X1711" s="21" t="str">
        <f t="shared" si="256"/>
        <v/>
      </c>
      <c r="Y1711" s="21" t="str">
        <f t="shared" si="256"/>
        <v/>
      </c>
      <c r="Z1711" s="21" t="str">
        <f t="shared" si="256"/>
        <v/>
      </c>
      <c r="AA1711" s="21" t="str">
        <f t="shared" si="256"/>
        <v/>
      </c>
      <c r="AB1711" s="38" t="str">
        <f t="shared" si="256"/>
        <v/>
      </c>
      <c r="AD1711" s="36" t="str">
        <f>IF($N1711="", "", IFERROR(INDEX(Campaigns!$D$11:$D$380, MATCH($N1711, Campaigns!$E$11:$E$380, 0)), ""))</f>
        <v/>
      </c>
      <c r="AE1711" s="38" t="str">
        <f>IF(COUNTIF($Q1711:$AB1711, "X")=0, "", IFERROR(INDEX('Intro &amp; Setup'!$T$17:$T$28, MATCH(INDEX($Q$10:$AB$10, $AC1711, MATCH("X", $Q1711:$AB1711, 0)), 'Intro &amp; Setup'!$AA$17:$AA$28, 0)), ""))</f>
        <v/>
      </c>
      <c r="AG1711" s="84" t="str">
        <f t="shared" si="253"/>
        <v/>
      </c>
      <c r="AI1711" s="36">
        <f t="shared" si="254"/>
        <v>0</v>
      </c>
      <c r="AK1711" s="36" t="str">
        <f t="shared" si="255"/>
        <v/>
      </c>
    </row>
    <row r="1712" spans="1:37" x14ac:dyDescent="0.25">
      <c r="A1712" s="34"/>
      <c r="B1712" s="55"/>
      <c r="C1712" s="56"/>
      <c r="D1712" s="56"/>
      <c r="E1712" s="56"/>
      <c r="F1712" s="56"/>
      <c r="G1712" s="57"/>
      <c r="H1712" s="57"/>
      <c r="I1712" s="58"/>
      <c r="J1712" s="34"/>
      <c r="L1712" s="36" t="str">
        <f>IF($B1712="", "", IFERROR(FIND(Campaigns!$Q$4, $B1712), ""))</f>
        <v/>
      </c>
      <c r="M1712" s="73" t="str">
        <f t="shared" si="250"/>
        <v/>
      </c>
      <c r="N1712" s="74" t="str">
        <f t="shared" si="251"/>
        <v/>
      </c>
      <c r="O1712" s="22" t="str">
        <f t="shared" si="252"/>
        <v/>
      </c>
      <c r="Q1712" s="20" t="str">
        <f t="shared" si="257"/>
        <v/>
      </c>
      <c r="R1712" s="21" t="str">
        <f t="shared" si="256"/>
        <v/>
      </c>
      <c r="S1712" s="21" t="str">
        <f t="shared" si="256"/>
        <v/>
      </c>
      <c r="T1712" s="21" t="str">
        <f t="shared" si="256"/>
        <v/>
      </c>
      <c r="U1712" s="21" t="str">
        <f t="shared" si="256"/>
        <v/>
      </c>
      <c r="V1712" s="21" t="str">
        <f t="shared" si="256"/>
        <v/>
      </c>
      <c r="W1712" s="21" t="str">
        <f t="shared" si="256"/>
        <v/>
      </c>
      <c r="X1712" s="21" t="str">
        <f t="shared" si="256"/>
        <v/>
      </c>
      <c r="Y1712" s="21" t="str">
        <f t="shared" si="256"/>
        <v/>
      </c>
      <c r="Z1712" s="21" t="str">
        <f t="shared" si="256"/>
        <v/>
      </c>
      <c r="AA1712" s="21" t="str">
        <f t="shared" si="256"/>
        <v/>
      </c>
      <c r="AB1712" s="38" t="str">
        <f t="shared" si="256"/>
        <v/>
      </c>
      <c r="AD1712" s="36" t="str">
        <f>IF($N1712="", "", IFERROR(INDEX(Campaigns!$D$11:$D$380, MATCH($N1712, Campaigns!$E$11:$E$380, 0)), ""))</f>
        <v/>
      </c>
      <c r="AE1712" s="38" t="str">
        <f>IF(COUNTIF($Q1712:$AB1712, "X")=0, "", IFERROR(INDEX('Intro &amp; Setup'!$T$17:$T$28, MATCH(INDEX($Q$10:$AB$10, $AC1712, MATCH("X", $Q1712:$AB1712, 0)), 'Intro &amp; Setup'!$AA$17:$AA$28, 0)), ""))</f>
        <v/>
      </c>
      <c r="AG1712" s="84" t="str">
        <f t="shared" si="253"/>
        <v/>
      </c>
      <c r="AI1712" s="36">
        <f t="shared" si="254"/>
        <v>0</v>
      </c>
      <c r="AK1712" s="36" t="str">
        <f t="shared" si="255"/>
        <v/>
      </c>
    </row>
    <row r="1713" spans="1:37" x14ac:dyDescent="0.25">
      <c r="A1713" s="34"/>
      <c r="B1713" s="55"/>
      <c r="C1713" s="56"/>
      <c r="D1713" s="56"/>
      <c r="E1713" s="56"/>
      <c r="F1713" s="56"/>
      <c r="G1713" s="57"/>
      <c r="H1713" s="57"/>
      <c r="I1713" s="58"/>
      <c r="J1713" s="34"/>
      <c r="L1713" s="36" t="str">
        <f>IF($B1713="", "", IFERROR(FIND(Campaigns!$Q$4, $B1713), ""))</f>
        <v/>
      </c>
      <c r="M1713" s="73" t="str">
        <f t="shared" si="250"/>
        <v/>
      </c>
      <c r="N1713" s="74" t="str">
        <f t="shared" si="251"/>
        <v/>
      </c>
      <c r="O1713" s="22" t="str">
        <f t="shared" si="252"/>
        <v/>
      </c>
      <c r="Q1713" s="20" t="str">
        <f t="shared" si="257"/>
        <v/>
      </c>
      <c r="R1713" s="21" t="str">
        <f t="shared" si="256"/>
        <v/>
      </c>
      <c r="S1713" s="21" t="str">
        <f t="shared" si="256"/>
        <v/>
      </c>
      <c r="T1713" s="21" t="str">
        <f t="shared" si="256"/>
        <v/>
      </c>
      <c r="U1713" s="21" t="str">
        <f t="shared" si="256"/>
        <v/>
      </c>
      <c r="V1713" s="21" t="str">
        <f t="shared" si="256"/>
        <v/>
      </c>
      <c r="W1713" s="21" t="str">
        <f t="shared" si="256"/>
        <v/>
      </c>
      <c r="X1713" s="21" t="str">
        <f t="shared" si="256"/>
        <v/>
      </c>
      <c r="Y1713" s="21" t="str">
        <f t="shared" si="256"/>
        <v/>
      </c>
      <c r="Z1713" s="21" t="str">
        <f t="shared" si="256"/>
        <v/>
      </c>
      <c r="AA1713" s="21" t="str">
        <f t="shared" si="256"/>
        <v/>
      </c>
      <c r="AB1713" s="38" t="str">
        <f t="shared" si="256"/>
        <v/>
      </c>
      <c r="AD1713" s="36" t="str">
        <f>IF($N1713="", "", IFERROR(INDEX(Campaigns!$D$11:$D$380, MATCH($N1713, Campaigns!$E$11:$E$380, 0)), ""))</f>
        <v/>
      </c>
      <c r="AE1713" s="38" t="str">
        <f>IF(COUNTIF($Q1713:$AB1713, "X")=0, "", IFERROR(INDEX('Intro &amp; Setup'!$T$17:$T$28, MATCH(INDEX($Q$10:$AB$10, $AC1713, MATCH("X", $Q1713:$AB1713, 0)), 'Intro &amp; Setup'!$AA$17:$AA$28, 0)), ""))</f>
        <v/>
      </c>
      <c r="AG1713" s="84" t="str">
        <f t="shared" si="253"/>
        <v/>
      </c>
      <c r="AI1713" s="36">
        <f t="shared" si="254"/>
        <v>0</v>
      </c>
      <c r="AK1713" s="36" t="str">
        <f t="shared" si="255"/>
        <v/>
      </c>
    </row>
    <row r="1714" spans="1:37" x14ac:dyDescent="0.25">
      <c r="A1714" s="34"/>
      <c r="B1714" s="55"/>
      <c r="C1714" s="56"/>
      <c r="D1714" s="56"/>
      <c r="E1714" s="56"/>
      <c r="F1714" s="56"/>
      <c r="G1714" s="57"/>
      <c r="H1714" s="57"/>
      <c r="I1714" s="58"/>
      <c r="J1714" s="34"/>
      <c r="L1714" s="36" t="str">
        <f>IF($B1714="", "", IFERROR(FIND(Campaigns!$Q$4, $B1714), ""))</f>
        <v/>
      </c>
      <c r="M1714" s="73" t="str">
        <f t="shared" si="250"/>
        <v/>
      </c>
      <c r="N1714" s="74" t="str">
        <f t="shared" si="251"/>
        <v/>
      </c>
      <c r="O1714" s="22" t="str">
        <f t="shared" si="252"/>
        <v/>
      </c>
      <c r="Q1714" s="20" t="str">
        <f t="shared" si="257"/>
        <v/>
      </c>
      <c r="R1714" s="21" t="str">
        <f t="shared" si="256"/>
        <v/>
      </c>
      <c r="S1714" s="21" t="str">
        <f t="shared" si="256"/>
        <v/>
      </c>
      <c r="T1714" s="21" t="str">
        <f t="shared" si="256"/>
        <v/>
      </c>
      <c r="U1714" s="21" t="str">
        <f t="shared" si="256"/>
        <v/>
      </c>
      <c r="V1714" s="21" t="str">
        <f t="shared" si="256"/>
        <v/>
      </c>
      <c r="W1714" s="21" t="str">
        <f t="shared" si="256"/>
        <v/>
      </c>
      <c r="X1714" s="21" t="str">
        <f t="shared" si="256"/>
        <v/>
      </c>
      <c r="Y1714" s="21" t="str">
        <f t="shared" si="256"/>
        <v/>
      </c>
      <c r="Z1714" s="21" t="str">
        <f t="shared" si="256"/>
        <v/>
      </c>
      <c r="AA1714" s="21" t="str">
        <f t="shared" si="256"/>
        <v/>
      </c>
      <c r="AB1714" s="38" t="str">
        <f t="shared" si="256"/>
        <v/>
      </c>
      <c r="AD1714" s="36" t="str">
        <f>IF($N1714="", "", IFERROR(INDEX(Campaigns!$D$11:$D$380, MATCH($N1714, Campaigns!$E$11:$E$380, 0)), ""))</f>
        <v/>
      </c>
      <c r="AE1714" s="38" t="str">
        <f>IF(COUNTIF($Q1714:$AB1714, "X")=0, "", IFERROR(INDEX('Intro &amp; Setup'!$T$17:$T$28, MATCH(INDEX($Q$10:$AB$10, $AC1714, MATCH("X", $Q1714:$AB1714, 0)), 'Intro &amp; Setup'!$AA$17:$AA$28, 0)), ""))</f>
        <v/>
      </c>
      <c r="AG1714" s="84" t="str">
        <f t="shared" si="253"/>
        <v/>
      </c>
      <c r="AI1714" s="36">
        <f t="shared" si="254"/>
        <v>0</v>
      </c>
      <c r="AK1714" s="36" t="str">
        <f t="shared" si="255"/>
        <v/>
      </c>
    </row>
    <row r="1715" spans="1:37" x14ac:dyDescent="0.25">
      <c r="A1715" s="34"/>
      <c r="B1715" s="55"/>
      <c r="C1715" s="56"/>
      <c r="D1715" s="56"/>
      <c r="E1715" s="56"/>
      <c r="F1715" s="56"/>
      <c r="G1715" s="57"/>
      <c r="H1715" s="57"/>
      <c r="I1715" s="58"/>
      <c r="J1715" s="34"/>
      <c r="L1715" s="36" t="str">
        <f>IF($B1715="", "", IFERROR(FIND(Campaigns!$Q$4, $B1715), ""))</f>
        <v/>
      </c>
      <c r="M1715" s="73" t="str">
        <f t="shared" si="250"/>
        <v/>
      </c>
      <c r="N1715" s="74" t="str">
        <f t="shared" si="251"/>
        <v/>
      </c>
      <c r="O1715" s="22" t="str">
        <f t="shared" si="252"/>
        <v/>
      </c>
      <c r="Q1715" s="20" t="str">
        <f t="shared" si="257"/>
        <v/>
      </c>
      <c r="R1715" s="21" t="str">
        <f t="shared" si="256"/>
        <v/>
      </c>
      <c r="S1715" s="21" t="str">
        <f t="shared" si="256"/>
        <v/>
      </c>
      <c r="T1715" s="21" t="str">
        <f t="shared" si="256"/>
        <v/>
      </c>
      <c r="U1715" s="21" t="str">
        <f t="shared" si="256"/>
        <v/>
      </c>
      <c r="V1715" s="21" t="str">
        <f t="shared" si="256"/>
        <v/>
      </c>
      <c r="W1715" s="21" t="str">
        <f t="shared" si="256"/>
        <v/>
      </c>
      <c r="X1715" s="21" t="str">
        <f t="shared" si="256"/>
        <v/>
      </c>
      <c r="Y1715" s="21" t="str">
        <f t="shared" si="256"/>
        <v/>
      </c>
      <c r="Z1715" s="21" t="str">
        <f t="shared" si="256"/>
        <v/>
      </c>
      <c r="AA1715" s="21" t="str">
        <f t="shared" si="256"/>
        <v/>
      </c>
      <c r="AB1715" s="38" t="str">
        <f t="shared" si="256"/>
        <v/>
      </c>
      <c r="AD1715" s="36" t="str">
        <f>IF($N1715="", "", IFERROR(INDEX(Campaigns!$D$11:$D$380, MATCH($N1715, Campaigns!$E$11:$E$380, 0)), ""))</f>
        <v/>
      </c>
      <c r="AE1715" s="38" t="str">
        <f>IF(COUNTIF($Q1715:$AB1715, "X")=0, "", IFERROR(INDEX('Intro &amp; Setup'!$T$17:$T$28, MATCH(INDEX($Q$10:$AB$10, $AC1715, MATCH("X", $Q1715:$AB1715, 0)), 'Intro &amp; Setup'!$AA$17:$AA$28, 0)), ""))</f>
        <v/>
      </c>
      <c r="AG1715" s="84" t="str">
        <f t="shared" si="253"/>
        <v/>
      </c>
      <c r="AI1715" s="36">
        <f t="shared" si="254"/>
        <v>0</v>
      </c>
      <c r="AK1715" s="36" t="str">
        <f t="shared" si="255"/>
        <v/>
      </c>
    </row>
    <row r="1716" spans="1:37" x14ac:dyDescent="0.25">
      <c r="A1716" s="34"/>
      <c r="B1716" s="55"/>
      <c r="C1716" s="56"/>
      <c r="D1716" s="56"/>
      <c r="E1716" s="56"/>
      <c r="F1716" s="56"/>
      <c r="G1716" s="57"/>
      <c r="H1716" s="57"/>
      <c r="I1716" s="58"/>
      <c r="J1716" s="34"/>
      <c r="L1716" s="36" t="str">
        <f>IF($B1716="", "", IFERROR(FIND(Campaigns!$Q$4, $B1716), ""))</f>
        <v/>
      </c>
      <c r="M1716" s="73" t="str">
        <f t="shared" si="250"/>
        <v/>
      </c>
      <c r="N1716" s="74" t="str">
        <f t="shared" si="251"/>
        <v/>
      </c>
      <c r="O1716" s="22" t="str">
        <f t="shared" si="252"/>
        <v/>
      </c>
      <c r="Q1716" s="20" t="str">
        <f t="shared" si="257"/>
        <v/>
      </c>
      <c r="R1716" s="21" t="str">
        <f t="shared" si="256"/>
        <v/>
      </c>
      <c r="S1716" s="21" t="str">
        <f t="shared" si="256"/>
        <v/>
      </c>
      <c r="T1716" s="21" t="str">
        <f t="shared" si="256"/>
        <v/>
      </c>
      <c r="U1716" s="21" t="str">
        <f t="shared" si="256"/>
        <v/>
      </c>
      <c r="V1716" s="21" t="str">
        <f t="shared" si="256"/>
        <v/>
      </c>
      <c r="W1716" s="21" t="str">
        <f t="shared" si="256"/>
        <v/>
      </c>
      <c r="X1716" s="21" t="str">
        <f t="shared" si="256"/>
        <v/>
      </c>
      <c r="Y1716" s="21" t="str">
        <f t="shared" si="256"/>
        <v/>
      </c>
      <c r="Z1716" s="21" t="str">
        <f t="shared" si="256"/>
        <v/>
      </c>
      <c r="AA1716" s="21" t="str">
        <f t="shared" si="256"/>
        <v/>
      </c>
      <c r="AB1716" s="38" t="str">
        <f t="shared" si="256"/>
        <v/>
      </c>
      <c r="AD1716" s="36" t="str">
        <f>IF($N1716="", "", IFERROR(INDEX(Campaigns!$D$11:$D$380, MATCH($N1716, Campaigns!$E$11:$E$380, 0)), ""))</f>
        <v/>
      </c>
      <c r="AE1716" s="38" t="str">
        <f>IF(COUNTIF($Q1716:$AB1716, "X")=0, "", IFERROR(INDEX('Intro &amp; Setup'!$T$17:$T$28, MATCH(INDEX($Q$10:$AB$10, $AC1716, MATCH("X", $Q1716:$AB1716, 0)), 'Intro &amp; Setup'!$AA$17:$AA$28, 0)), ""))</f>
        <v/>
      </c>
      <c r="AG1716" s="84" t="str">
        <f t="shared" si="253"/>
        <v/>
      </c>
      <c r="AI1716" s="36">
        <f t="shared" si="254"/>
        <v>0</v>
      </c>
      <c r="AK1716" s="36" t="str">
        <f t="shared" si="255"/>
        <v/>
      </c>
    </row>
    <row r="1717" spans="1:37" x14ac:dyDescent="0.25">
      <c r="A1717" s="34"/>
      <c r="B1717" s="55"/>
      <c r="C1717" s="56"/>
      <c r="D1717" s="56"/>
      <c r="E1717" s="56"/>
      <c r="F1717" s="56"/>
      <c r="G1717" s="57"/>
      <c r="H1717" s="57"/>
      <c r="I1717" s="58"/>
      <c r="J1717" s="34"/>
      <c r="L1717" s="36" t="str">
        <f>IF($B1717="", "", IFERROR(FIND(Campaigns!$Q$4, $B1717), ""))</f>
        <v/>
      </c>
      <c r="M1717" s="73" t="str">
        <f t="shared" si="250"/>
        <v/>
      </c>
      <c r="N1717" s="74" t="str">
        <f t="shared" si="251"/>
        <v/>
      </c>
      <c r="O1717" s="22" t="str">
        <f t="shared" si="252"/>
        <v/>
      </c>
      <c r="Q1717" s="20" t="str">
        <f t="shared" si="257"/>
        <v/>
      </c>
      <c r="R1717" s="21" t="str">
        <f t="shared" si="256"/>
        <v/>
      </c>
      <c r="S1717" s="21" t="str">
        <f t="shared" si="256"/>
        <v/>
      </c>
      <c r="T1717" s="21" t="str">
        <f t="shared" si="256"/>
        <v/>
      </c>
      <c r="U1717" s="21" t="str">
        <f t="shared" si="256"/>
        <v/>
      </c>
      <c r="V1717" s="21" t="str">
        <f t="shared" ref="R1717:AB1740" si="258">IFERROR(IF(V$10="", "", IF(LEFT($O1717, V$8)=V$10, "X", "")), "")</f>
        <v/>
      </c>
      <c r="W1717" s="21" t="str">
        <f t="shared" si="258"/>
        <v/>
      </c>
      <c r="X1717" s="21" t="str">
        <f t="shared" si="258"/>
        <v/>
      </c>
      <c r="Y1717" s="21" t="str">
        <f t="shared" si="258"/>
        <v/>
      </c>
      <c r="Z1717" s="21" t="str">
        <f t="shared" si="258"/>
        <v/>
      </c>
      <c r="AA1717" s="21" t="str">
        <f t="shared" si="258"/>
        <v/>
      </c>
      <c r="AB1717" s="38" t="str">
        <f t="shared" si="258"/>
        <v/>
      </c>
      <c r="AD1717" s="36" t="str">
        <f>IF($N1717="", "", IFERROR(INDEX(Campaigns!$D$11:$D$380, MATCH($N1717, Campaigns!$E$11:$E$380, 0)), ""))</f>
        <v/>
      </c>
      <c r="AE1717" s="38" t="str">
        <f>IF(COUNTIF($Q1717:$AB1717, "X")=0, "", IFERROR(INDEX('Intro &amp; Setup'!$T$17:$T$28, MATCH(INDEX($Q$10:$AB$10, $AC1717, MATCH("X", $Q1717:$AB1717, 0)), 'Intro &amp; Setup'!$AA$17:$AA$28, 0)), ""))</f>
        <v/>
      </c>
      <c r="AG1717" s="84" t="str">
        <f t="shared" si="253"/>
        <v/>
      </c>
      <c r="AI1717" s="36">
        <f t="shared" si="254"/>
        <v>0</v>
      </c>
      <c r="AK1717" s="36" t="str">
        <f t="shared" si="255"/>
        <v/>
      </c>
    </row>
    <row r="1718" spans="1:37" x14ac:dyDescent="0.25">
      <c r="A1718" s="34"/>
      <c r="B1718" s="55"/>
      <c r="C1718" s="56"/>
      <c r="D1718" s="56"/>
      <c r="E1718" s="56"/>
      <c r="F1718" s="56"/>
      <c r="G1718" s="57"/>
      <c r="H1718" s="57"/>
      <c r="I1718" s="58"/>
      <c r="J1718" s="34"/>
      <c r="L1718" s="36" t="str">
        <f>IF($B1718="", "", IFERROR(FIND(Campaigns!$Q$4, $B1718), ""))</f>
        <v/>
      </c>
      <c r="M1718" s="73" t="str">
        <f t="shared" si="250"/>
        <v/>
      </c>
      <c r="N1718" s="74" t="str">
        <f t="shared" si="251"/>
        <v/>
      </c>
      <c r="O1718" s="22" t="str">
        <f t="shared" si="252"/>
        <v/>
      </c>
      <c r="Q1718" s="20" t="str">
        <f t="shared" si="257"/>
        <v/>
      </c>
      <c r="R1718" s="21" t="str">
        <f t="shared" si="258"/>
        <v/>
      </c>
      <c r="S1718" s="21" t="str">
        <f t="shared" si="258"/>
        <v/>
      </c>
      <c r="T1718" s="21" t="str">
        <f t="shared" si="258"/>
        <v/>
      </c>
      <c r="U1718" s="21" t="str">
        <f t="shared" si="258"/>
        <v/>
      </c>
      <c r="V1718" s="21" t="str">
        <f t="shared" si="258"/>
        <v/>
      </c>
      <c r="W1718" s="21" t="str">
        <f t="shared" si="258"/>
        <v/>
      </c>
      <c r="X1718" s="21" t="str">
        <f t="shared" si="258"/>
        <v/>
      </c>
      <c r="Y1718" s="21" t="str">
        <f t="shared" si="258"/>
        <v/>
      </c>
      <c r="Z1718" s="21" t="str">
        <f t="shared" si="258"/>
        <v/>
      </c>
      <c r="AA1718" s="21" t="str">
        <f t="shared" si="258"/>
        <v/>
      </c>
      <c r="AB1718" s="38" t="str">
        <f t="shared" si="258"/>
        <v/>
      </c>
      <c r="AD1718" s="36" t="str">
        <f>IF($N1718="", "", IFERROR(INDEX(Campaigns!$D$11:$D$380, MATCH($N1718, Campaigns!$E$11:$E$380, 0)), ""))</f>
        <v/>
      </c>
      <c r="AE1718" s="38" t="str">
        <f>IF(COUNTIF($Q1718:$AB1718, "X")=0, "", IFERROR(INDEX('Intro &amp; Setup'!$T$17:$T$28, MATCH(INDEX($Q$10:$AB$10, $AC1718, MATCH("X", $Q1718:$AB1718, 0)), 'Intro &amp; Setup'!$AA$17:$AA$28, 0)), ""))</f>
        <v/>
      </c>
      <c r="AG1718" s="84" t="str">
        <f t="shared" si="253"/>
        <v/>
      </c>
      <c r="AI1718" s="36">
        <f t="shared" si="254"/>
        <v>0</v>
      </c>
      <c r="AK1718" s="36" t="str">
        <f t="shared" si="255"/>
        <v/>
      </c>
    </row>
    <row r="1719" spans="1:37" x14ac:dyDescent="0.25">
      <c r="A1719" s="34"/>
      <c r="B1719" s="55"/>
      <c r="C1719" s="56"/>
      <c r="D1719" s="56"/>
      <c r="E1719" s="56"/>
      <c r="F1719" s="56"/>
      <c r="G1719" s="57"/>
      <c r="H1719" s="57"/>
      <c r="I1719" s="58"/>
      <c r="J1719" s="34"/>
      <c r="L1719" s="36" t="str">
        <f>IF($B1719="", "", IFERROR(FIND(Campaigns!$Q$4, $B1719), ""))</f>
        <v/>
      </c>
      <c r="M1719" s="73" t="str">
        <f t="shared" si="250"/>
        <v/>
      </c>
      <c r="N1719" s="74" t="str">
        <f t="shared" si="251"/>
        <v/>
      </c>
      <c r="O1719" s="22" t="str">
        <f t="shared" si="252"/>
        <v/>
      </c>
      <c r="Q1719" s="20" t="str">
        <f t="shared" si="257"/>
        <v/>
      </c>
      <c r="R1719" s="21" t="str">
        <f t="shared" si="258"/>
        <v/>
      </c>
      <c r="S1719" s="21" t="str">
        <f t="shared" si="258"/>
        <v/>
      </c>
      <c r="T1719" s="21" t="str">
        <f t="shared" si="258"/>
        <v/>
      </c>
      <c r="U1719" s="21" t="str">
        <f t="shared" si="258"/>
        <v/>
      </c>
      <c r="V1719" s="21" t="str">
        <f t="shared" si="258"/>
        <v/>
      </c>
      <c r="W1719" s="21" t="str">
        <f t="shared" si="258"/>
        <v/>
      </c>
      <c r="X1719" s="21" t="str">
        <f t="shared" si="258"/>
        <v/>
      </c>
      <c r="Y1719" s="21" t="str">
        <f t="shared" si="258"/>
        <v/>
      </c>
      <c r="Z1719" s="21" t="str">
        <f t="shared" si="258"/>
        <v/>
      </c>
      <c r="AA1719" s="21" t="str">
        <f t="shared" si="258"/>
        <v/>
      </c>
      <c r="AB1719" s="38" t="str">
        <f t="shared" si="258"/>
        <v/>
      </c>
      <c r="AD1719" s="36" t="str">
        <f>IF($N1719="", "", IFERROR(INDEX(Campaigns!$D$11:$D$380, MATCH($N1719, Campaigns!$E$11:$E$380, 0)), ""))</f>
        <v/>
      </c>
      <c r="AE1719" s="38" t="str">
        <f>IF(COUNTIF($Q1719:$AB1719, "X")=0, "", IFERROR(INDEX('Intro &amp; Setup'!$T$17:$T$28, MATCH(INDEX($Q$10:$AB$10, $AC1719, MATCH("X", $Q1719:$AB1719, 0)), 'Intro &amp; Setup'!$AA$17:$AA$28, 0)), ""))</f>
        <v/>
      </c>
      <c r="AG1719" s="84" t="str">
        <f t="shared" si="253"/>
        <v/>
      </c>
      <c r="AI1719" s="36">
        <f t="shared" si="254"/>
        <v>0</v>
      </c>
      <c r="AK1719" s="36" t="str">
        <f t="shared" si="255"/>
        <v/>
      </c>
    </row>
    <row r="1720" spans="1:37" x14ac:dyDescent="0.25">
      <c r="A1720" s="34"/>
      <c r="B1720" s="55"/>
      <c r="C1720" s="56"/>
      <c r="D1720" s="56"/>
      <c r="E1720" s="56"/>
      <c r="F1720" s="56"/>
      <c r="G1720" s="57"/>
      <c r="H1720" s="57"/>
      <c r="I1720" s="58"/>
      <c r="J1720" s="34"/>
      <c r="L1720" s="36" t="str">
        <f>IF($B1720="", "", IFERROR(FIND(Campaigns!$Q$4, $B1720), ""))</f>
        <v/>
      </c>
      <c r="M1720" s="73" t="str">
        <f t="shared" si="250"/>
        <v/>
      </c>
      <c r="N1720" s="74" t="str">
        <f t="shared" si="251"/>
        <v/>
      </c>
      <c r="O1720" s="22" t="str">
        <f t="shared" si="252"/>
        <v/>
      </c>
      <c r="Q1720" s="20" t="str">
        <f t="shared" si="257"/>
        <v/>
      </c>
      <c r="R1720" s="21" t="str">
        <f t="shared" si="258"/>
        <v/>
      </c>
      <c r="S1720" s="21" t="str">
        <f t="shared" si="258"/>
        <v/>
      </c>
      <c r="T1720" s="21" t="str">
        <f t="shared" si="258"/>
        <v/>
      </c>
      <c r="U1720" s="21" t="str">
        <f t="shared" si="258"/>
        <v/>
      </c>
      <c r="V1720" s="21" t="str">
        <f t="shared" si="258"/>
        <v/>
      </c>
      <c r="W1720" s="21" t="str">
        <f t="shared" si="258"/>
        <v/>
      </c>
      <c r="X1720" s="21" t="str">
        <f t="shared" si="258"/>
        <v/>
      </c>
      <c r="Y1720" s="21" t="str">
        <f t="shared" si="258"/>
        <v/>
      </c>
      <c r="Z1720" s="21" t="str">
        <f t="shared" si="258"/>
        <v/>
      </c>
      <c r="AA1720" s="21" t="str">
        <f t="shared" si="258"/>
        <v/>
      </c>
      <c r="AB1720" s="38" t="str">
        <f t="shared" si="258"/>
        <v/>
      </c>
      <c r="AD1720" s="36" t="str">
        <f>IF($N1720="", "", IFERROR(INDEX(Campaigns!$D$11:$D$380, MATCH($N1720, Campaigns!$E$11:$E$380, 0)), ""))</f>
        <v/>
      </c>
      <c r="AE1720" s="38" t="str">
        <f>IF(COUNTIF($Q1720:$AB1720, "X")=0, "", IFERROR(INDEX('Intro &amp; Setup'!$T$17:$T$28, MATCH(INDEX($Q$10:$AB$10, $AC1720, MATCH("X", $Q1720:$AB1720, 0)), 'Intro &amp; Setup'!$AA$17:$AA$28, 0)), ""))</f>
        <v/>
      </c>
      <c r="AG1720" s="84" t="str">
        <f t="shared" si="253"/>
        <v/>
      </c>
      <c r="AI1720" s="36">
        <f t="shared" si="254"/>
        <v>0</v>
      </c>
      <c r="AK1720" s="36" t="str">
        <f t="shared" si="255"/>
        <v/>
      </c>
    </row>
    <row r="1721" spans="1:37" x14ac:dyDescent="0.25">
      <c r="A1721" s="34"/>
      <c r="B1721" s="55"/>
      <c r="C1721" s="56"/>
      <c r="D1721" s="56"/>
      <c r="E1721" s="56"/>
      <c r="F1721" s="56"/>
      <c r="G1721" s="57"/>
      <c r="H1721" s="57"/>
      <c r="I1721" s="58"/>
      <c r="J1721" s="34"/>
      <c r="L1721" s="36" t="str">
        <f>IF($B1721="", "", IFERROR(FIND(Campaigns!$Q$4, $B1721), ""))</f>
        <v/>
      </c>
      <c r="M1721" s="73" t="str">
        <f t="shared" si="250"/>
        <v/>
      </c>
      <c r="N1721" s="74" t="str">
        <f t="shared" si="251"/>
        <v/>
      </c>
      <c r="O1721" s="22" t="str">
        <f t="shared" si="252"/>
        <v/>
      </c>
      <c r="Q1721" s="20" t="str">
        <f t="shared" si="257"/>
        <v/>
      </c>
      <c r="R1721" s="21" t="str">
        <f t="shared" si="258"/>
        <v/>
      </c>
      <c r="S1721" s="21" t="str">
        <f t="shared" si="258"/>
        <v/>
      </c>
      <c r="T1721" s="21" t="str">
        <f t="shared" si="258"/>
        <v/>
      </c>
      <c r="U1721" s="21" t="str">
        <f t="shared" si="258"/>
        <v/>
      </c>
      <c r="V1721" s="21" t="str">
        <f t="shared" si="258"/>
        <v/>
      </c>
      <c r="W1721" s="21" t="str">
        <f t="shared" si="258"/>
        <v/>
      </c>
      <c r="X1721" s="21" t="str">
        <f t="shared" si="258"/>
        <v/>
      </c>
      <c r="Y1721" s="21" t="str">
        <f t="shared" si="258"/>
        <v/>
      </c>
      <c r="Z1721" s="21" t="str">
        <f t="shared" si="258"/>
        <v/>
      </c>
      <c r="AA1721" s="21" t="str">
        <f t="shared" si="258"/>
        <v/>
      </c>
      <c r="AB1721" s="38" t="str">
        <f t="shared" si="258"/>
        <v/>
      </c>
      <c r="AD1721" s="36" t="str">
        <f>IF($N1721="", "", IFERROR(INDEX(Campaigns!$D$11:$D$380, MATCH($N1721, Campaigns!$E$11:$E$380, 0)), ""))</f>
        <v/>
      </c>
      <c r="AE1721" s="38" t="str">
        <f>IF(COUNTIF($Q1721:$AB1721, "X")=0, "", IFERROR(INDEX('Intro &amp; Setup'!$T$17:$T$28, MATCH(INDEX($Q$10:$AB$10, $AC1721, MATCH("X", $Q1721:$AB1721, 0)), 'Intro &amp; Setup'!$AA$17:$AA$28, 0)), ""))</f>
        <v/>
      </c>
      <c r="AG1721" s="84" t="str">
        <f t="shared" si="253"/>
        <v/>
      </c>
      <c r="AI1721" s="36">
        <f t="shared" si="254"/>
        <v>0</v>
      </c>
      <c r="AK1721" s="36" t="str">
        <f t="shared" si="255"/>
        <v/>
      </c>
    </row>
    <row r="1722" spans="1:37" x14ac:dyDescent="0.25">
      <c r="A1722" s="34"/>
      <c r="B1722" s="55"/>
      <c r="C1722" s="56"/>
      <c r="D1722" s="56"/>
      <c r="E1722" s="56"/>
      <c r="F1722" s="56"/>
      <c r="G1722" s="57"/>
      <c r="H1722" s="57"/>
      <c r="I1722" s="58"/>
      <c r="J1722" s="34"/>
      <c r="L1722" s="36" t="str">
        <f>IF($B1722="", "", IFERROR(FIND(Campaigns!$Q$4, $B1722), ""))</f>
        <v/>
      </c>
      <c r="M1722" s="73" t="str">
        <f t="shared" si="250"/>
        <v/>
      </c>
      <c r="N1722" s="74" t="str">
        <f t="shared" si="251"/>
        <v/>
      </c>
      <c r="O1722" s="22" t="str">
        <f t="shared" si="252"/>
        <v/>
      </c>
      <c r="Q1722" s="20" t="str">
        <f t="shared" si="257"/>
        <v/>
      </c>
      <c r="R1722" s="21" t="str">
        <f t="shared" si="258"/>
        <v/>
      </c>
      <c r="S1722" s="21" t="str">
        <f t="shared" si="258"/>
        <v/>
      </c>
      <c r="T1722" s="21" t="str">
        <f t="shared" si="258"/>
        <v/>
      </c>
      <c r="U1722" s="21" t="str">
        <f t="shared" si="258"/>
        <v/>
      </c>
      <c r="V1722" s="21" t="str">
        <f t="shared" si="258"/>
        <v/>
      </c>
      <c r="W1722" s="21" t="str">
        <f t="shared" si="258"/>
        <v/>
      </c>
      <c r="X1722" s="21" t="str">
        <f t="shared" si="258"/>
        <v/>
      </c>
      <c r="Y1722" s="21" t="str">
        <f t="shared" si="258"/>
        <v/>
      </c>
      <c r="Z1722" s="21" t="str">
        <f t="shared" si="258"/>
        <v/>
      </c>
      <c r="AA1722" s="21" t="str">
        <f t="shared" si="258"/>
        <v/>
      </c>
      <c r="AB1722" s="38" t="str">
        <f t="shared" si="258"/>
        <v/>
      </c>
      <c r="AD1722" s="36" t="str">
        <f>IF($N1722="", "", IFERROR(INDEX(Campaigns!$D$11:$D$380, MATCH($N1722, Campaigns!$E$11:$E$380, 0)), ""))</f>
        <v/>
      </c>
      <c r="AE1722" s="38" t="str">
        <f>IF(COUNTIF($Q1722:$AB1722, "X")=0, "", IFERROR(INDEX('Intro &amp; Setup'!$T$17:$T$28, MATCH(INDEX($Q$10:$AB$10, $AC1722, MATCH("X", $Q1722:$AB1722, 0)), 'Intro &amp; Setup'!$AA$17:$AA$28, 0)), ""))</f>
        <v/>
      </c>
      <c r="AG1722" s="84" t="str">
        <f t="shared" si="253"/>
        <v/>
      </c>
      <c r="AI1722" s="36">
        <f t="shared" si="254"/>
        <v>0</v>
      </c>
      <c r="AK1722" s="36" t="str">
        <f t="shared" si="255"/>
        <v/>
      </c>
    </row>
    <row r="1723" spans="1:37" x14ac:dyDescent="0.25">
      <c r="A1723" s="34"/>
      <c r="B1723" s="55"/>
      <c r="C1723" s="56"/>
      <c r="D1723" s="56"/>
      <c r="E1723" s="56"/>
      <c r="F1723" s="56"/>
      <c r="G1723" s="57"/>
      <c r="H1723" s="57"/>
      <c r="I1723" s="58"/>
      <c r="J1723" s="34"/>
      <c r="L1723" s="36" t="str">
        <f>IF($B1723="", "", IFERROR(FIND(Campaigns!$Q$4, $B1723), ""))</f>
        <v/>
      </c>
      <c r="M1723" s="73" t="str">
        <f t="shared" si="250"/>
        <v/>
      </c>
      <c r="N1723" s="74" t="str">
        <f t="shared" si="251"/>
        <v/>
      </c>
      <c r="O1723" s="22" t="str">
        <f t="shared" si="252"/>
        <v/>
      </c>
      <c r="Q1723" s="20" t="str">
        <f t="shared" si="257"/>
        <v/>
      </c>
      <c r="R1723" s="21" t="str">
        <f t="shared" si="258"/>
        <v/>
      </c>
      <c r="S1723" s="21" t="str">
        <f t="shared" si="258"/>
        <v/>
      </c>
      <c r="T1723" s="21" t="str">
        <f t="shared" si="258"/>
        <v/>
      </c>
      <c r="U1723" s="21" t="str">
        <f t="shared" si="258"/>
        <v/>
      </c>
      <c r="V1723" s="21" t="str">
        <f t="shared" si="258"/>
        <v/>
      </c>
      <c r="W1723" s="21" t="str">
        <f t="shared" si="258"/>
        <v/>
      </c>
      <c r="X1723" s="21" t="str">
        <f t="shared" si="258"/>
        <v/>
      </c>
      <c r="Y1723" s="21" t="str">
        <f t="shared" si="258"/>
        <v/>
      </c>
      <c r="Z1723" s="21" t="str">
        <f t="shared" si="258"/>
        <v/>
      </c>
      <c r="AA1723" s="21" t="str">
        <f t="shared" si="258"/>
        <v/>
      </c>
      <c r="AB1723" s="38" t="str">
        <f t="shared" si="258"/>
        <v/>
      </c>
      <c r="AD1723" s="36" t="str">
        <f>IF($N1723="", "", IFERROR(INDEX(Campaigns!$D$11:$D$380, MATCH($N1723, Campaigns!$E$11:$E$380, 0)), ""))</f>
        <v/>
      </c>
      <c r="AE1723" s="38" t="str">
        <f>IF(COUNTIF($Q1723:$AB1723, "X")=0, "", IFERROR(INDEX('Intro &amp; Setup'!$T$17:$T$28, MATCH(INDEX($Q$10:$AB$10, $AC1723, MATCH("X", $Q1723:$AB1723, 0)), 'Intro &amp; Setup'!$AA$17:$AA$28, 0)), ""))</f>
        <v/>
      </c>
      <c r="AG1723" s="84" t="str">
        <f t="shared" si="253"/>
        <v/>
      </c>
      <c r="AI1723" s="36">
        <f t="shared" si="254"/>
        <v>0</v>
      </c>
      <c r="AK1723" s="36" t="str">
        <f t="shared" si="255"/>
        <v/>
      </c>
    </row>
    <row r="1724" spans="1:37" x14ac:dyDescent="0.25">
      <c r="A1724" s="34"/>
      <c r="B1724" s="55"/>
      <c r="C1724" s="56"/>
      <c r="D1724" s="56"/>
      <c r="E1724" s="56"/>
      <c r="F1724" s="56"/>
      <c r="G1724" s="57"/>
      <c r="H1724" s="57"/>
      <c r="I1724" s="58"/>
      <c r="J1724" s="34"/>
      <c r="L1724" s="36" t="str">
        <f>IF($B1724="", "", IFERROR(FIND(Campaigns!$Q$4, $B1724), ""))</f>
        <v/>
      </c>
      <c r="M1724" s="73" t="str">
        <f t="shared" si="250"/>
        <v/>
      </c>
      <c r="N1724" s="74" t="str">
        <f t="shared" si="251"/>
        <v/>
      </c>
      <c r="O1724" s="22" t="str">
        <f t="shared" si="252"/>
        <v/>
      </c>
      <c r="Q1724" s="20" t="str">
        <f t="shared" si="257"/>
        <v/>
      </c>
      <c r="R1724" s="21" t="str">
        <f t="shared" si="258"/>
        <v/>
      </c>
      <c r="S1724" s="21" t="str">
        <f t="shared" si="258"/>
        <v/>
      </c>
      <c r="T1724" s="21" t="str">
        <f t="shared" si="258"/>
        <v/>
      </c>
      <c r="U1724" s="21" t="str">
        <f t="shared" si="258"/>
        <v/>
      </c>
      <c r="V1724" s="21" t="str">
        <f t="shared" si="258"/>
        <v/>
      </c>
      <c r="W1724" s="21" t="str">
        <f t="shared" si="258"/>
        <v/>
      </c>
      <c r="X1724" s="21" t="str">
        <f t="shared" si="258"/>
        <v/>
      </c>
      <c r="Y1724" s="21" t="str">
        <f t="shared" si="258"/>
        <v/>
      </c>
      <c r="Z1724" s="21" t="str">
        <f t="shared" si="258"/>
        <v/>
      </c>
      <c r="AA1724" s="21" t="str">
        <f t="shared" si="258"/>
        <v/>
      </c>
      <c r="AB1724" s="38" t="str">
        <f t="shared" si="258"/>
        <v/>
      </c>
      <c r="AD1724" s="36" t="str">
        <f>IF($N1724="", "", IFERROR(INDEX(Campaigns!$D$11:$D$380, MATCH($N1724, Campaigns!$E$11:$E$380, 0)), ""))</f>
        <v/>
      </c>
      <c r="AE1724" s="38" t="str">
        <f>IF(COUNTIF($Q1724:$AB1724, "X")=0, "", IFERROR(INDEX('Intro &amp; Setup'!$T$17:$T$28, MATCH(INDEX($Q$10:$AB$10, $AC1724, MATCH("X", $Q1724:$AB1724, 0)), 'Intro &amp; Setup'!$AA$17:$AA$28, 0)), ""))</f>
        <v/>
      </c>
      <c r="AG1724" s="84" t="str">
        <f t="shared" si="253"/>
        <v/>
      </c>
      <c r="AI1724" s="36">
        <f t="shared" si="254"/>
        <v>0</v>
      </c>
      <c r="AK1724" s="36" t="str">
        <f t="shared" si="255"/>
        <v/>
      </c>
    </row>
    <row r="1725" spans="1:37" x14ac:dyDescent="0.25">
      <c r="A1725" s="34"/>
      <c r="B1725" s="55"/>
      <c r="C1725" s="56"/>
      <c r="D1725" s="56"/>
      <c r="E1725" s="56"/>
      <c r="F1725" s="56"/>
      <c r="G1725" s="57"/>
      <c r="H1725" s="57"/>
      <c r="I1725" s="58"/>
      <c r="J1725" s="34"/>
      <c r="L1725" s="36" t="str">
        <f>IF($B1725="", "", IFERROR(FIND(Campaigns!$Q$4, $B1725), ""))</f>
        <v/>
      </c>
      <c r="M1725" s="73" t="str">
        <f t="shared" si="250"/>
        <v/>
      </c>
      <c r="N1725" s="74" t="str">
        <f t="shared" si="251"/>
        <v/>
      </c>
      <c r="O1725" s="22" t="str">
        <f t="shared" si="252"/>
        <v/>
      </c>
      <c r="Q1725" s="20" t="str">
        <f t="shared" si="257"/>
        <v/>
      </c>
      <c r="R1725" s="21" t="str">
        <f t="shared" si="258"/>
        <v/>
      </c>
      <c r="S1725" s="21" t="str">
        <f t="shared" si="258"/>
        <v/>
      </c>
      <c r="T1725" s="21" t="str">
        <f t="shared" si="258"/>
        <v/>
      </c>
      <c r="U1725" s="21" t="str">
        <f t="shared" si="258"/>
        <v/>
      </c>
      <c r="V1725" s="21" t="str">
        <f t="shared" si="258"/>
        <v/>
      </c>
      <c r="W1725" s="21" t="str">
        <f t="shared" si="258"/>
        <v/>
      </c>
      <c r="X1725" s="21" t="str">
        <f t="shared" si="258"/>
        <v/>
      </c>
      <c r="Y1725" s="21" t="str">
        <f t="shared" si="258"/>
        <v/>
      </c>
      <c r="Z1725" s="21" t="str">
        <f t="shared" si="258"/>
        <v/>
      </c>
      <c r="AA1725" s="21" t="str">
        <f t="shared" si="258"/>
        <v/>
      </c>
      <c r="AB1725" s="38" t="str">
        <f t="shared" si="258"/>
        <v/>
      </c>
      <c r="AD1725" s="36" t="str">
        <f>IF($N1725="", "", IFERROR(INDEX(Campaigns!$D$11:$D$380, MATCH($N1725, Campaigns!$E$11:$E$380, 0)), ""))</f>
        <v/>
      </c>
      <c r="AE1725" s="38" t="str">
        <f>IF(COUNTIF($Q1725:$AB1725, "X")=0, "", IFERROR(INDEX('Intro &amp; Setup'!$T$17:$T$28, MATCH(INDEX($Q$10:$AB$10, $AC1725, MATCH("X", $Q1725:$AB1725, 0)), 'Intro &amp; Setup'!$AA$17:$AA$28, 0)), ""))</f>
        <v/>
      </c>
      <c r="AG1725" s="84" t="str">
        <f t="shared" si="253"/>
        <v/>
      </c>
      <c r="AI1725" s="36">
        <f t="shared" si="254"/>
        <v>0</v>
      </c>
      <c r="AK1725" s="36" t="str">
        <f t="shared" si="255"/>
        <v/>
      </c>
    </row>
    <row r="1726" spans="1:37" x14ac:dyDescent="0.25">
      <c r="A1726" s="34"/>
      <c r="B1726" s="55"/>
      <c r="C1726" s="56"/>
      <c r="D1726" s="56"/>
      <c r="E1726" s="56"/>
      <c r="F1726" s="56"/>
      <c r="G1726" s="57"/>
      <c r="H1726" s="57"/>
      <c r="I1726" s="58"/>
      <c r="J1726" s="34"/>
      <c r="L1726" s="36" t="str">
        <f>IF($B1726="", "", IFERROR(FIND(Campaigns!$Q$4, $B1726), ""))</f>
        <v/>
      </c>
      <c r="M1726" s="73" t="str">
        <f t="shared" si="250"/>
        <v/>
      </c>
      <c r="N1726" s="74" t="str">
        <f t="shared" si="251"/>
        <v/>
      </c>
      <c r="O1726" s="22" t="str">
        <f t="shared" si="252"/>
        <v/>
      </c>
      <c r="Q1726" s="20" t="str">
        <f t="shared" si="257"/>
        <v/>
      </c>
      <c r="R1726" s="21" t="str">
        <f t="shared" si="258"/>
        <v/>
      </c>
      <c r="S1726" s="21" t="str">
        <f t="shared" si="258"/>
        <v/>
      </c>
      <c r="T1726" s="21" t="str">
        <f t="shared" si="258"/>
        <v/>
      </c>
      <c r="U1726" s="21" t="str">
        <f t="shared" si="258"/>
        <v/>
      </c>
      <c r="V1726" s="21" t="str">
        <f t="shared" si="258"/>
        <v/>
      </c>
      <c r="W1726" s="21" t="str">
        <f t="shared" si="258"/>
        <v/>
      </c>
      <c r="X1726" s="21" t="str">
        <f t="shared" si="258"/>
        <v/>
      </c>
      <c r="Y1726" s="21" t="str">
        <f t="shared" si="258"/>
        <v/>
      </c>
      <c r="Z1726" s="21" t="str">
        <f t="shared" si="258"/>
        <v/>
      </c>
      <c r="AA1726" s="21" t="str">
        <f t="shared" si="258"/>
        <v/>
      </c>
      <c r="AB1726" s="38" t="str">
        <f t="shared" si="258"/>
        <v/>
      </c>
      <c r="AD1726" s="36" t="str">
        <f>IF($N1726="", "", IFERROR(INDEX(Campaigns!$D$11:$D$380, MATCH($N1726, Campaigns!$E$11:$E$380, 0)), ""))</f>
        <v/>
      </c>
      <c r="AE1726" s="38" t="str">
        <f>IF(COUNTIF($Q1726:$AB1726, "X")=0, "", IFERROR(INDEX('Intro &amp; Setup'!$T$17:$T$28, MATCH(INDEX($Q$10:$AB$10, $AC1726, MATCH("X", $Q1726:$AB1726, 0)), 'Intro &amp; Setup'!$AA$17:$AA$28, 0)), ""))</f>
        <v/>
      </c>
      <c r="AG1726" s="84" t="str">
        <f t="shared" si="253"/>
        <v/>
      </c>
      <c r="AI1726" s="36">
        <f t="shared" si="254"/>
        <v>0</v>
      </c>
      <c r="AK1726" s="36" t="str">
        <f t="shared" si="255"/>
        <v/>
      </c>
    </row>
    <row r="1727" spans="1:37" x14ac:dyDescent="0.25">
      <c r="A1727" s="34"/>
      <c r="B1727" s="55"/>
      <c r="C1727" s="56"/>
      <c r="D1727" s="56"/>
      <c r="E1727" s="56"/>
      <c r="F1727" s="56"/>
      <c r="G1727" s="57"/>
      <c r="H1727" s="57"/>
      <c r="I1727" s="58"/>
      <c r="J1727" s="34"/>
      <c r="L1727" s="36" t="str">
        <f>IF($B1727="", "", IFERROR(FIND(Campaigns!$Q$4, $B1727), ""))</f>
        <v/>
      </c>
      <c r="M1727" s="73" t="str">
        <f t="shared" si="250"/>
        <v/>
      </c>
      <c r="N1727" s="74" t="str">
        <f t="shared" si="251"/>
        <v/>
      </c>
      <c r="O1727" s="22" t="str">
        <f t="shared" si="252"/>
        <v/>
      </c>
      <c r="Q1727" s="20" t="str">
        <f t="shared" si="257"/>
        <v/>
      </c>
      <c r="R1727" s="21" t="str">
        <f t="shared" si="258"/>
        <v/>
      </c>
      <c r="S1727" s="21" t="str">
        <f t="shared" si="258"/>
        <v/>
      </c>
      <c r="T1727" s="21" t="str">
        <f t="shared" si="258"/>
        <v/>
      </c>
      <c r="U1727" s="21" t="str">
        <f t="shared" si="258"/>
        <v/>
      </c>
      <c r="V1727" s="21" t="str">
        <f t="shared" si="258"/>
        <v/>
      </c>
      <c r="W1727" s="21" t="str">
        <f t="shared" si="258"/>
        <v/>
      </c>
      <c r="X1727" s="21" t="str">
        <f t="shared" si="258"/>
        <v/>
      </c>
      <c r="Y1727" s="21" t="str">
        <f t="shared" si="258"/>
        <v/>
      </c>
      <c r="Z1727" s="21" t="str">
        <f t="shared" si="258"/>
        <v/>
      </c>
      <c r="AA1727" s="21" t="str">
        <f t="shared" si="258"/>
        <v/>
      </c>
      <c r="AB1727" s="38" t="str">
        <f t="shared" si="258"/>
        <v/>
      </c>
      <c r="AD1727" s="36" t="str">
        <f>IF($N1727="", "", IFERROR(INDEX(Campaigns!$D$11:$D$380, MATCH($N1727, Campaigns!$E$11:$E$380, 0)), ""))</f>
        <v/>
      </c>
      <c r="AE1727" s="38" t="str">
        <f>IF(COUNTIF($Q1727:$AB1727, "X")=0, "", IFERROR(INDEX('Intro &amp; Setup'!$T$17:$T$28, MATCH(INDEX($Q$10:$AB$10, $AC1727, MATCH("X", $Q1727:$AB1727, 0)), 'Intro &amp; Setup'!$AA$17:$AA$28, 0)), ""))</f>
        <v/>
      </c>
      <c r="AG1727" s="84" t="str">
        <f t="shared" si="253"/>
        <v/>
      </c>
      <c r="AI1727" s="36">
        <f t="shared" si="254"/>
        <v>0</v>
      </c>
      <c r="AK1727" s="36" t="str">
        <f t="shared" si="255"/>
        <v/>
      </c>
    </row>
    <row r="1728" spans="1:37" x14ac:dyDescent="0.25">
      <c r="A1728" s="34"/>
      <c r="B1728" s="55"/>
      <c r="C1728" s="56"/>
      <c r="D1728" s="56"/>
      <c r="E1728" s="56"/>
      <c r="F1728" s="56"/>
      <c r="G1728" s="57"/>
      <c r="H1728" s="57"/>
      <c r="I1728" s="58"/>
      <c r="J1728" s="34"/>
      <c r="L1728" s="36" t="str">
        <f>IF($B1728="", "", IFERROR(FIND(Campaigns!$Q$4, $B1728), ""))</f>
        <v/>
      </c>
      <c r="M1728" s="73" t="str">
        <f t="shared" si="250"/>
        <v/>
      </c>
      <c r="N1728" s="74" t="str">
        <f t="shared" si="251"/>
        <v/>
      </c>
      <c r="O1728" s="22" t="str">
        <f t="shared" si="252"/>
        <v/>
      </c>
      <c r="Q1728" s="20" t="str">
        <f t="shared" si="257"/>
        <v/>
      </c>
      <c r="R1728" s="21" t="str">
        <f t="shared" si="258"/>
        <v/>
      </c>
      <c r="S1728" s="21" t="str">
        <f t="shared" si="258"/>
        <v/>
      </c>
      <c r="T1728" s="21" t="str">
        <f t="shared" si="258"/>
        <v/>
      </c>
      <c r="U1728" s="21" t="str">
        <f t="shared" si="258"/>
        <v/>
      </c>
      <c r="V1728" s="21" t="str">
        <f t="shared" si="258"/>
        <v/>
      </c>
      <c r="W1728" s="21" t="str">
        <f t="shared" si="258"/>
        <v/>
      </c>
      <c r="X1728" s="21" t="str">
        <f t="shared" si="258"/>
        <v/>
      </c>
      <c r="Y1728" s="21" t="str">
        <f t="shared" si="258"/>
        <v/>
      </c>
      <c r="Z1728" s="21" t="str">
        <f t="shared" si="258"/>
        <v/>
      </c>
      <c r="AA1728" s="21" t="str">
        <f t="shared" si="258"/>
        <v/>
      </c>
      <c r="AB1728" s="38" t="str">
        <f t="shared" si="258"/>
        <v/>
      </c>
      <c r="AD1728" s="36" t="str">
        <f>IF($N1728="", "", IFERROR(INDEX(Campaigns!$D$11:$D$380, MATCH($N1728, Campaigns!$E$11:$E$380, 0)), ""))</f>
        <v/>
      </c>
      <c r="AE1728" s="38" t="str">
        <f>IF(COUNTIF($Q1728:$AB1728, "X")=0, "", IFERROR(INDEX('Intro &amp; Setup'!$T$17:$T$28, MATCH(INDEX($Q$10:$AB$10, $AC1728, MATCH("X", $Q1728:$AB1728, 0)), 'Intro &amp; Setup'!$AA$17:$AA$28, 0)), ""))</f>
        <v/>
      </c>
      <c r="AG1728" s="84" t="str">
        <f t="shared" si="253"/>
        <v/>
      </c>
      <c r="AI1728" s="36">
        <f t="shared" si="254"/>
        <v>0</v>
      </c>
      <c r="AK1728" s="36" t="str">
        <f t="shared" si="255"/>
        <v/>
      </c>
    </row>
    <row r="1729" spans="1:37" x14ac:dyDescent="0.25">
      <c r="A1729" s="34"/>
      <c r="B1729" s="55"/>
      <c r="C1729" s="56"/>
      <c r="D1729" s="56"/>
      <c r="E1729" s="56"/>
      <c r="F1729" s="56"/>
      <c r="G1729" s="57"/>
      <c r="H1729" s="57"/>
      <c r="I1729" s="58"/>
      <c r="J1729" s="34"/>
      <c r="L1729" s="36" t="str">
        <f>IF($B1729="", "", IFERROR(FIND(Campaigns!$Q$4, $B1729), ""))</f>
        <v/>
      </c>
      <c r="M1729" s="73" t="str">
        <f t="shared" si="250"/>
        <v/>
      </c>
      <c r="N1729" s="74" t="str">
        <f t="shared" si="251"/>
        <v/>
      </c>
      <c r="O1729" s="22" t="str">
        <f t="shared" si="252"/>
        <v/>
      </c>
      <c r="Q1729" s="20" t="str">
        <f t="shared" si="257"/>
        <v/>
      </c>
      <c r="R1729" s="21" t="str">
        <f t="shared" si="258"/>
        <v/>
      </c>
      <c r="S1729" s="21" t="str">
        <f t="shared" si="258"/>
        <v/>
      </c>
      <c r="T1729" s="21" t="str">
        <f t="shared" si="258"/>
        <v/>
      </c>
      <c r="U1729" s="21" t="str">
        <f t="shared" si="258"/>
        <v/>
      </c>
      <c r="V1729" s="21" t="str">
        <f t="shared" si="258"/>
        <v/>
      </c>
      <c r="W1729" s="21" t="str">
        <f t="shared" si="258"/>
        <v/>
      </c>
      <c r="X1729" s="21" t="str">
        <f t="shared" si="258"/>
        <v/>
      </c>
      <c r="Y1729" s="21" t="str">
        <f t="shared" si="258"/>
        <v/>
      </c>
      <c r="Z1729" s="21" t="str">
        <f t="shared" si="258"/>
        <v/>
      </c>
      <c r="AA1729" s="21" t="str">
        <f t="shared" si="258"/>
        <v/>
      </c>
      <c r="AB1729" s="38" t="str">
        <f t="shared" si="258"/>
        <v/>
      </c>
      <c r="AD1729" s="36" t="str">
        <f>IF($N1729="", "", IFERROR(INDEX(Campaigns!$D$11:$D$380, MATCH($N1729, Campaigns!$E$11:$E$380, 0)), ""))</f>
        <v/>
      </c>
      <c r="AE1729" s="38" t="str">
        <f>IF(COUNTIF($Q1729:$AB1729, "X")=0, "", IFERROR(INDEX('Intro &amp; Setup'!$T$17:$T$28, MATCH(INDEX($Q$10:$AB$10, $AC1729, MATCH("X", $Q1729:$AB1729, 0)), 'Intro &amp; Setup'!$AA$17:$AA$28, 0)), ""))</f>
        <v/>
      </c>
      <c r="AG1729" s="84" t="str">
        <f t="shared" si="253"/>
        <v/>
      </c>
      <c r="AI1729" s="36">
        <f t="shared" si="254"/>
        <v>0</v>
      </c>
      <c r="AK1729" s="36" t="str">
        <f t="shared" si="255"/>
        <v/>
      </c>
    </row>
    <row r="1730" spans="1:37" x14ac:dyDescent="0.25">
      <c r="A1730" s="34"/>
      <c r="B1730" s="55"/>
      <c r="C1730" s="56"/>
      <c r="D1730" s="56"/>
      <c r="E1730" s="56"/>
      <c r="F1730" s="56"/>
      <c r="G1730" s="57"/>
      <c r="H1730" s="57"/>
      <c r="I1730" s="58"/>
      <c r="J1730" s="34"/>
      <c r="L1730" s="36" t="str">
        <f>IF($B1730="", "", IFERROR(FIND(Campaigns!$Q$4, $B1730), ""))</f>
        <v/>
      </c>
      <c r="M1730" s="73" t="str">
        <f t="shared" si="250"/>
        <v/>
      </c>
      <c r="N1730" s="74" t="str">
        <f t="shared" si="251"/>
        <v/>
      </c>
      <c r="O1730" s="22" t="str">
        <f t="shared" si="252"/>
        <v/>
      </c>
      <c r="Q1730" s="20" t="str">
        <f t="shared" si="257"/>
        <v/>
      </c>
      <c r="R1730" s="21" t="str">
        <f t="shared" si="258"/>
        <v/>
      </c>
      <c r="S1730" s="21" t="str">
        <f t="shared" si="258"/>
        <v/>
      </c>
      <c r="T1730" s="21" t="str">
        <f t="shared" si="258"/>
        <v/>
      </c>
      <c r="U1730" s="21" t="str">
        <f t="shared" si="258"/>
        <v/>
      </c>
      <c r="V1730" s="21" t="str">
        <f t="shared" si="258"/>
        <v/>
      </c>
      <c r="W1730" s="21" t="str">
        <f t="shared" si="258"/>
        <v/>
      </c>
      <c r="X1730" s="21" t="str">
        <f t="shared" si="258"/>
        <v/>
      </c>
      <c r="Y1730" s="21" t="str">
        <f t="shared" si="258"/>
        <v/>
      </c>
      <c r="Z1730" s="21" t="str">
        <f t="shared" si="258"/>
        <v/>
      </c>
      <c r="AA1730" s="21" t="str">
        <f t="shared" si="258"/>
        <v/>
      </c>
      <c r="AB1730" s="38" t="str">
        <f t="shared" si="258"/>
        <v/>
      </c>
      <c r="AD1730" s="36" t="str">
        <f>IF($N1730="", "", IFERROR(INDEX(Campaigns!$D$11:$D$380, MATCH($N1730, Campaigns!$E$11:$E$380, 0)), ""))</f>
        <v/>
      </c>
      <c r="AE1730" s="38" t="str">
        <f>IF(COUNTIF($Q1730:$AB1730, "X")=0, "", IFERROR(INDEX('Intro &amp; Setup'!$T$17:$T$28, MATCH(INDEX($Q$10:$AB$10, $AC1730, MATCH("X", $Q1730:$AB1730, 0)), 'Intro &amp; Setup'!$AA$17:$AA$28, 0)), ""))</f>
        <v/>
      </c>
      <c r="AG1730" s="84" t="str">
        <f t="shared" si="253"/>
        <v/>
      </c>
      <c r="AI1730" s="36">
        <f t="shared" si="254"/>
        <v>0</v>
      </c>
      <c r="AK1730" s="36" t="str">
        <f t="shared" si="255"/>
        <v/>
      </c>
    </row>
    <row r="1731" spans="1:37" x14ac:dyDescent="0.25">
      <c r="A1731" s="34"/>
      <c r="B1731" s="55"/>
      <c r="C1731" s="56"/>
      <c r="D1731" s="56"/>
      <c r="E1731" s="56"/>
      <c r="F1731" s="56"/>
      <c r="G1731" s="57"/>
      <c r="H1731" s="57"/>
      <c r="I1731" s="58"/>
      <c r="J1731" s="34"/>
      <c r="L1731" s="36" t="str">
        <f>IF($B1731="", "", IFERROR(FIND(Campaigns!$Q$4, $B1731), ""))</f>
        <v/>
      </c>
      <c r="M1731" s="73" t="str">
        <f t="shared" si="250"/>
        <v/>
      </c>
      <c r="N1731" s="74" t="str">
        <f t="shared" si="251"/>
        <v/>
      </c>
      <c r="O1731" s="22" t="str">
        <f t="shared" si="252"/>
        <v/>
      </c>
      <c r="Q1731" s="20" t="str">
        <f t="shared" si="257"/>
        <v/>
      </c>
      <c r="R1731" s="21" t="str">
        <f t="shared" si="258"/>
        <v/>
      </c>
      <c r="S1731" s="21" t="str">
        <f t="shared" si="258"/>
        <v/>
      </c>
      <c r="T1731" s="21" t="str">
        <f t="shared" si="258"/>
        <v/>
      </c>
      <c r="U1731" s="21" t="str">
        <f t="shared" si="258"/>
        <v/>
      </c>
      <c r="V1731" s="21" t="str">
        <f t="shared" si="258"/>
        <v/>
      </c>
      <c r="W1731" s="21" t="str">
        <f t="shared" si="258"/>
        <v/>
      </c>
      <c r="X1731" s="21" t="str">
        <f t="shared" si="258"/>
        <v/>
      </c>
      <c r="Y1731" s="21" t="str">
        <f t="shared" si="258"/>
        <v/>
      </c>
      <c r="Z1731" s="21" t="str">
        <f t="shared" si="258"/>
        <v/>
      </c>
      <c r="AA1731" s="21" t="str">
        <f t="shared" si="258"/>
        <v/>
      </c>
      <c r="AB1731" s="38" t="str">
        <f t="shared" si="258"/>
        <v/>
      </c>
      <c r="AD1731" s="36" t="str">
        <f>IF($N1731="", "", IFERROR(INDEX(Campaigns!$D$11:$D$380, MATCH($N1731, Campaigns!$E$11:$E$380, 0)), ""))</f>
        <v/>
      </c>
      <c r="AE1731" s="38" t="str">
        <f>IF(COUNTIF($Q1731:$AB1731, "X")=0, "", IFERROR(INDEX('Intro &amp; Setup'!$T$17:$T$28, MATCH(INDEX($Q$10:$AB$10, $AC1731, MATCH("X", $Q1731:$AB1731, 0)), 'Intro &amp; Setup'!$AA$17:$AA$28, 0)), ""))</f>
        <v/>
      </c>
      <c r="AG1731" s="84" t="str">
        <f t="shared" si="253"/>
        <v/>
      </c>
      <c r="AI1731" s="36">
        <f t="shared" si="254"/>
        <v>0</v>
      </c>
      <c r="AK1731" s="36" t="str">
        <f t="shared" si="255"/>
        <v/>
      </c>
    </row>
    <row r="1732" spans="1:37" x14ac:dyDescent="0.25">
      <c r="A1732" s="34"/>
      <c r="B1732" s="55"/>
      <c r="C1732" s="56"/>
      <c r="D1732" s="56"/>
      <c r="E1732" s="56"/>
      <c r="F1732" s="56"/>
      <c r="G1732" s="57"/>
      <c r="H1732" s="57"/>
      <c r="I1732" s="58"/>
      <c r="J1732" s="34"/>
      <c r="L1732" s="36" t="str">
        <f>IF($B1732="", "", IFERROR(FIND(Campaigns!$Q$4, $B1732), ""))</f>
        <v/>
      </c>
      <c r="M1732" s="73" t="str">
        <f t="shared" si="250"/>
        <v/>
      </c>
      <c r="N1732" s="74" t="str">
        <f t="shared" si="251"/>
        <v/>
      </c>
      <c r="O1732" s="22" t="str">
        <f t="shared" si="252"/>
        <v/>
      </c>
      <c r="Q1732" s="20" t="str">
        <f t="shared" si="257"/>
        <v/>
      </c>
      <c r="R1732" s="21" t="str">
        <f t="shared" si="258"/>
        <v/>
      </c>
      <c r="S1732" s="21" t="str">
        <f t="shared" si="258"/>
        <v/>
      </c>
      <c r="T1732" s="21" t="str">
        <f t="shared" si="258"/>
        <v/>
      </c>
      <c r="U1732" s="21" t="str">
        <f t="shared" si="258"/>
        <v/>
      </c>
      <c r="V1732" s="21" t="str">
        <f t="shared" si="258"/>
        <v/>
      </c>
      <c r="W1732" s="21" t="str">
        <f t="shared" si="258"/>
        <v/>
      </c>
      <c r="X1732" s="21" t="str">
        <f t="shared" si="258"/>
        <v/>
      </c>
      <c r="Y1732" s="21" t="str">
        <f t="shared" si="258"/>
        <v/>
      </c>
      <c r="Z1732" s="21" t="str">
        <f t="shared" si="258"/>
        <v/>
      </c>
      <c r="AA1732" s="21" t="str">
        <f t="shared" si="258"/>
        <v/>
      </c>
      <c r="AB1732" s="38" t="str">
        <f t="shared" si="258"/>
        <v/>
      </c>
      <c r="AD1732" s="36" t="str">
        <f>IF($N1732="", "", IFERROR(INDEX(Campaigns!$D$11:$D$380, MATCH($N1732, Campaigns!$E$11:$E$380, 0)), ""))</f>
        <v/>
      </c>
      <c r="AE1732" s="38" t="str">
        <f>IF(COUNTIF($Q1732:$AB1732, "X")=0, "", IFERROR(INDEX('Intro &amp; Setup'!$T$17:$T$28, MATCH(INDEX($Q$10:$AB$10, $AC1732, MATCH("X", $Q1732:$AB1732, 0)), 'Intro &amp; Setup'!$AA$17:$AA$28, 0)), ""))</f>
        <v/>
      </c>
      <c r="AG1732" s="84" t="str">
        <f t="shared" si="253"/>
        <v/>
      </c>
      <c r="AI1732" s="36">
        <f t="shared" si="254"/>
        <v>0</v>
      </c>
      <c r="AK1732" s="36" t="str">
        <f t="shared" si="255"/>
        <v/>
      </c>
    </row>
    <row r="1733" spans="1:37" x14ac:dyDescent="0.25">
      <c r="A1733" s="34"/>
      <c r="B1733" s="55"/>
      <c r="C1733" s="56"/>
      <c r="D1733" s="56"/>
      <c r="E1733" s="56"/>
      <c r="F1733" s="56"/>
      <c r="G1733" s="57"/>
      <c r="H1733" s="57"/>
      <c r="I1733" s="58"/>
      <c r="J1733" s="34"/>
      <c r="L1733" s="36" t="str">
        <f>IF($B1733="", "", IFERROR(FIND(Campaigns!$Q$4, $B1733), ""))</f>
        <v/>
      </c>
      <c r="M1733" s="73" t="str">
        <f t="shared" si="250"/>
        <v/>
      </c>
      <c r="N1733" s="74" t="str">
        <f t="shared" si="251"/>
        <v/>
      </c>
      <c r="O1733" s="22" t="str">
        <f t="shared" si="252"/>
        <v/>
      </c>
      <c r="Q1733" s="20" t="str">
        <f t="shared" si="257"/>
        <v/>
      </c>
      <c r="R1733" s="21" t="str">
        <f t="shared" si="258"/>
        <v/>
      </c>
      <c r="S1733" s="21" t="str">
        <f t="shared" si="258"/>
        <v/>
      </c>
      <c r="T1733" s="21" t="str">
        <f t="shared" si="258"/>
        <v/>
      </c>
      <c r="U1733" s="21" t="str">
        <f t="shared" si="258"/>
        <v/>
      </c>
      <c r="V1733" s="21" t="str">
        <f t="shared" si="258"/>
        <v/>
      </c>
      <c r="W1733" s="21" t="str">
        <f t="shared" si="258"/>
        <v/>
      </c>
      <c r="X1733" s="21" t="str">
        <f t="shared" si="258"/>
        <v/>
      </c>
      <c r="Y1733" s="21" t="str">
        <f t="shared" si="258"/>
        <v/>
      </c>
      <c r="Z1733" s="21" t="str">
        <f t="shared" si="258"/>
        <v/>
      </c>
      <c r="AA1733" s="21" t="str">
        <f t="shared" si="258"/>
        <v/>
      </c>
      <c r="AB1733" s="38" t="str">
        <f t="shared" si="258"/>
        <v/>
      </c>
      <c r="AD1733" s="36" t="str">
        <f>IF($N1733="", "", IFERROR(INDEX(Campaigns!$D$11:$D$380, MATCH($N1733, Campaigns!$E$11:$E$380, 0)), ""))</f>
        <v/>
      </c>
      <c r="AE1733" s="38" t="str">
        <f>IF(COUNTIF($Q1733:$AB1733, "X")=0, "", IFERROR(INDEX('Intro &amp; Setup'!$T$17:$T$28, MATCH(INDEX($Q$10:$AB$10, $AC1733, MATCH("X", $Q1733:$AB1733, 0)), 'Intro &amp; Setup'!$AA$17:$AA$28, 0)), ""))</f>
        <v/>
      </c>
      <c r="AG1733" s="84" t="str">
        <f t="shared" si="253"/>
        <v/>
      </c>
      <c r="AI1733" s="36">
        <f t="shared" si="254"/>
        <v>0</v>
      </c>
      <c r="AK1733" s="36" t="str">
        <f t="shared" si="255"/>
        <v/>
      </c>
    </row>
    <row r="1734" spans="1:37" x14ac:dyDescent="0.25">
      <c r="A1734" s="34"/>
      <c r="B1734" s="55"/>
      <c r="C1734" s="56"/>
      <c r="D1734" s="56"/>
      <c r="E1734" s="56"/>
      <c r="F1734" s="56"/>
      <c r="G1734" s="57"/>
      <c r="H1734" s="57"/>
      <c r="I1734" s="58"/>
      <c r="J1734" s="34"/>
      <c r="L1734" s="36" t="str">
        <f>IF($B1734="", "", IFERROR(FIND(Campaigns!$Q$4, $B1734), ""))</f>
        <v/>
      </c>
      <c r="M1734" s="73" t="str">
        <f t="shared" si="250"/>
        <v/>
      </c>
      <c r="N1734" s="74" t="str">
        <f t="shared" si="251"/>
        <v/>
      </c>
      <c r="O1734" s="22" t="str">
        <f t="shared" si="252"/>
        <v/>
      </c>
      <c r="Q1734" s="20" t="str">
        <f t="shared" si="257"/>
        <v/>
      </c>
      <c r="R1734" s="21" t="str">
        <f t="shared" si="258"/>
        <v/>
      </c>
      <c r="S1734" s="21" t="str">
        <f t="shared" si="258"/>
        <v/>
      </c>
      <c r="T1734" s="21" t="str">
        <f t="shared" si="258"/>
        <v/>
      </c>
      <c r="U1734" s="21" t="str">
        <f t="shared" si="258"/>
        <v/>
      </c>
      <c r="V1734" s="21" t="str">
        <f t="shared" si="258"/>
        <v/>
      </c>
      <c r="W1734" s="21" t="str">
        <f t="shared" si="258"/>
        <v/>
      </c>
      <c r="X1734" s="21" t="str">
        <f t="shared" si="258"/>
        <v/>
      </c>
      <c r="Y1734" s="21" t="str">
        <f t="shared" si="258"/>
        <v/>
      </c>
      <c r="Z1734" s="21" t="str">
        <f t="shared" si="258"/>
        <v/>
      </c>
      <c r="AA1734" s="21" t="str">
        <f t="shared" si="258"/>
        <v/>
      </c>
      <c r="AB1734" s="38" t="str">
        <f t="shared" si="258"/>
        <v/>
      </c>
      <c r="AD1734" s="36" t="str">
        <f>IF($N1734="", "", IFERROR(INDEX(Campaigns!$D$11:$D$380, MATCH($N1734, Campaigns!$E$11:$E$380, 0)), ""))</f>
        <v/>
      </c>
      <c r="AE1734" s="38" t="str">
        <f>IF(COUNTIF($Q1734:$AB1734, "X")=0, "", IFERROR(INDEX('Intro &amp; Setup'!$T$17:$T$28, MATCH(INDEX($Q$10:$AB$10, $AC1734, MATCH("X", $Q1734:$AB1734, 0)), 'Intro &amp; Setup'!$AA$17:$AA$28, 0)), ""))</f>
        <v/>
      </c>
      <c r="AG1734" s="84" t="str">
        <f t="shared" si="253"/>
        <v/>
      </c>
      <c r="AI1734" s="36">
        <f t="shared" si="254"/>
        <v>0</v>
      </c>
      <c r="AK1734" s="36" t="str">
        <f t="shared" si="255"/>
        <v/>
      </c>
    </row>
    <row r="1735" spans="1:37" x14ac:dyDescent="0.25">
      <c r="A1735" s="34"/>
      <c r="B1735" s="55"/>
      <c r="C1735" s="56"/>
      <c r="D1735" s="56"/>
      <c r="E1735" s="56"/>
      <c r="F1735" s="56"/>
      <c r="G1735" s="57"/>
      <c r="H1735" s="57"/>
      <c r="I1735" s="58"/>
      <c r="J1735" s="34"/>
      <c r="L1735" s="36" t="str">
        <f>IF($B1735="", "", IFERROR(FIND(Campaigns!$Q$4, $B1735), ""))</f>
        <v/>
      </c>
      <c r="M1735" s="73" t="str">
        <f t="shared" si="250"/>
        <v/>
      </c>
      <c r="N1735" s="74" t="str">
        <f t="shared" si="251"/>
        <v/>
      </c>
      <c r="O1735" s="22" t="str">
        <f t="shared" si="252"/>
        <v/>
      </c>
      <c r="Q1735" s="20" t="str">
        <f t="shared" si="257"/>
        <v/>
      </c>
      <c r="R1735" s="21" t="str">
        <f t="shared" si="258"/>
        <v/>
      </c>
      <c r="S1735" s="21" t="str">
        <f t="shared" si="258"/>
        <v/>
      </c>
      <c r="T1735" s="21" t="str">
        <f t="shared" si="258"/>
        <v/>
      </c>
      <c r="U1735" s="21" t="str">
        <f t="shared" si="258"/>
        <v/>
      </c>
      <c r="V1735" s="21" t="str">
        <f t="shared" si="258"/>
        <v/>
      </c>
      <c r="W1735" s="21" t="str">
        <f t="shared" si="258"/>
        <v/>
      </c>
      <c r="X1735" s="21" t="str">
        <f t="shared" si="258"/>
        <v/>
      </c>
      <c r="Y1735" s="21" t="str">
        <f t="shared" si="258"/>
        <v/>
      </c>
      <c r="Z1735" s="21" t="str">
        <f t="shared" si="258"/>
        <v/>
      </c>
      <c r="AA1735" s="21" t="str">
        <f t="shared" si="258"/>
        <v/>
      </c>
      <c r="AB1735" s="38" t="str">
        <f t="shared" si="258"/>
        <v/>
      </c>
      <c r="AD1735" s="36" t="str">
        <f>IF($N1735="", "", IFERROR(INDEX(Campaigns!$D$11:$D$380, MATCH($N1735, Campaigns!$E$11:$E$380, 0)), ""))</f>
        <v/>
      </c>
      <c r="AE1735" s="38" t="str">
        <f>IF(COUNTIF($Q1735:$AB1735, "X")=0, "", IFERROR(INDEX('Intro &amp; Setup'!$T$17:$T$28, MATCH(INDEX($Q$10:$AB$10, $AC1735, MATCH("X", $Q1735:$AB1735, 0)), 'Intro &amp; Setup'!$AA$17:$AA$28, 0)), ""))</f>
        <v/>
      </c>
      <c r="AG1735" s="84" t="str">
        <f t="shared" si="253"/>
        <v/>
      </c>
      <c r="AI1735" s="36">
        <f t="shared" si="254"/>
        <v>0</v>
      </c>
      <c r="AK1735" s="36" t="str">
        <f t="shared" si="255"/>
        <v/>
      </c>
    </row>
    <row r="1736" spans="1:37" x14ac:dyDescent="0.25">
      <c r="A1736" s="34"/>
      <c r="B1736" s="55"/>
      <c r="C1736" s="56"/>
      <c r="D1736" s="56"/>
      <c r="E1736" s="56"/>
      <c r="F1736" s="56"/>
      <c r="G1736" s="57"/>
      <c r="H1736" s="57"/>
      <c r="I1736" s="58"/>
      <c r="J1736" s="34"/>
      <c r="L1736" s="36" t="str">
        <f>IF($B1736="", "", IFERROR(FIND(Campaigns!$Q$4, $B1736), ""))</f>
        <v/>
      </c>
      <c r="M1736" s="73" t="str">
        <f t="shared" si="250"/>
        <v/>
      </c>
      <c r="N1736" s="74" t="str">
        <f t="shared" si="251"/>
        <v/>
      </c>
      <c r="O1736" s="22" t="str">
        <f t="shared" si="252"/>
        <v/>
      </c>
      <c r="Q1736" s="20" t="str">
        <f t="shared" si="257"/>
        <v/>
      </c>
      <c r="R1736" s="21" t="str">
        <f t="shared" si="258"/>
        <v/>
      </c>
      <c r="S1736" s="21" t="str">
        <f t="shared" si="258"/>
        <v/>
      </c>
      <c r="T1736" s="21" t="str">
        <f t="shared" si="258"/>
        <v/>
      </c>
      <c r="U1736" s="21" t="str">
        <f t="shared" si="258"/>
        <v/>
      </c>
      <c r="V1736" s="21" t="str">
        <f t="shared" si="258"/>
        <v/>
      </c>
      <c r="W1736" s="21" t="str">
        <f t="shared" si="258"/>
        <v/>
      </c>
      <c r="X1736" s="21" t="str">
        <f t="shared" si="258"/>
        <v/>
      </c>
      <c r="Y1736" s="21" t="str">
        <f t="shared" si="258"/>
        <v/>
      </c>
      <c r="Z1736" s="21" t="str">
        <f t="shared" si="258"/>
        <v/>
      </c>
      <c r="AA1736" s="21" t="str">
        <f t="shared" si="258"/>
        <v/>
      </c>
      <c r="AB1736" s="38" t="str">
        <f t="shared" si="258"/>
        <v/>
      </c>
      <c r="AD1736" s="36" t="str">
        <f>IF($N1736="", "", IFERROR(INDEX(Campaigns!$D$11:$D$380, MATCH($N1736, Campaigns!$E$11:$E$380, 0)), ""))</f>
        <v/>
      </c>
      <c r="AE1736" s="38" t="str">
        <f>IF(COUNTIF($Q1736:$AB1736, "X")=0, "", IFERROR(INDEX('Intro &amp; Setup'!$T$17:$T$28, MATCH(INDEX($Q$10:$AB$10, $AC1736, MATCH("X", $Q1736:$AB1736, 0)), 'Intro &amp; Setup'!$AA$17:$AA$28, 0)), ""))</f>
        <v/>
      </c>
      <c r="AG1736" s="84" t="str">
        <f t="shared" si="253"/>
        <v/>
      </c>
      <c r="AI1736" s="36">
        <f t="shared" si="254"/>
        <v>0</v>
      </c>
      <c r="AK1736" s="36" t="str">
        <f t="shared" si="255"/>
        <v/>
      </c>
    </row>
    <row r="1737" spans="1:37" x14ac:dyDescent="0.25">
      <c r="A1737" s="34"/>
      <c r="B1737" s="55"/>
      <c r="C1737" s="56"/>
      <c r="D1737" s="56"/>
      <c r="E1737" s="56"/>
      <c r="F1737" s="56"/>
      <c r="G1737" s="57"/>
      <c r="H1737" s="57"/>
      <c r="I1737" s="58"/>
      <c r="J1737" s="34"/>
      <c r="L1737" s="36" t="str">
        <f>IF($B1737="", "", IFERROR(FIND(Campaigns!$Q$4, $B1737), ""))</f>
        <v/>
      </c>
      <c r="M1737" s="73" t="str">
        <f t="shared" si="250"/>
        <v/>
      </c>
      <c r="N1737" s="74" t="str">
        <f t="shared" si="251"/>
        <v/>
      </c>
      <c r="O1737" s="22" t="str">
        <f t="shared" si="252"/>
        <v/>
      </c>
      <c r="Q1737" s="20" t="str">
        <f t="shared" si="257"/>
        <v/>
      </c>
      <c r="R1737" s="21" t="str">
        <f t="shared" si="258"/>
        <v/>
      </c>
      <c r="S1737" s="21" t="str">
        <f t="shared" si="258"/>
        <v/>
      </c>
      <c r="T1737" s="21" t="str">
        <f t="shared" si="258"/>
        <v/>
      </c>
      <c r="U1737" s="21" t="str">
        <f t="shared" si="258"/>
        <v/>
      </c>
      <c r="V1737" s="21" t="str">
        <f t="shared" si="258"/>
        <v/>
      </c>
      <c r="W1737" s="21" t="str">
        <f t="shared" si="258"/>
        <v/>
      </c>
      <c r="X1737" s="21" t="str">
        <f t="shared" si="258"/>
        <v/>
      </c>
      <c r="Y1737" s="21" t="str">
        <f t="shared" si="258"/>
        <v/>
      </c>
      <c r="Z1737" s="21" t="str">
        <f t="shared" si="258"/>
        <v/>
      </c>
      <c r="AA1737" s="21" t="str">
        <f t="shared" si="258"/>
        <v/>
      </c>
      <c r="AB1737" s="38" t="str">
        <f t="shared" si="258"/>
        <v/>
      </c>
      <c r="AD1737" s="36" t="str">
        <f>IF($N1737="", "", IFERROR(INDEX(Campaigns!$D$11:$D$380, MATCH($N1737, Campaigns!$E$11:$E$380, 0)), ""))</f>
        <v/>
      </c>
      <c r="AE1737" s="38" t="str">
        <f>IF(COUNTIF($Q1737:$AB1737, "X")=0, "", IFERROR(INDEX('Intro &amp; Setup'!$T$17:$T$28, MATCH(INDEX($Q$10:$AB$10, $AC1737, MATCH("X", $Q1737:$AB1737, 0)), 'Intro &amp; Setup'!$AA$17:$AA$28, 0)), ""))</f>
        <v/>
      </c>
      <c r="AG1737" s="84" t="str">
        <f t="shared" si="253"/>
        <v/>
      </c>
      <c r="AI1737" s="36">
        <f t="shared" si="254"/>
        <v>0</v>
      </c>
      <c r="AK1737" s="36" t="str">
        <f t="shared" si="255"/>
        <v/>
      </c>
    </row>
    <row r="1738" spans="1:37" x14ac:dyDescent="0.25">
      <c r="A1738" s="34"/>
      <c r="B1738" s="55"/>
      <c r="C1738" s="56"/>
      <c r="D1738" s="56"/>
      <c r="E1738" s="56"/>
      <c r="F1738" s="56"/>
      <c r="G1738" s="57"/>
      <c r="H1738" s="57"/>
      <c r="I1738" s="58"/>
      <c r="J1738" s="34"/>
      <c r="L1738" s="36" t="str">
        <f>IF($B1738="", "", IFERROR(FIND(Campaigns!$Q$4, $B1738), ""))</f>
        <v/>
      </c>
      <c r="M1738" s="73" t="str">
        <f t="shared" si="250"/>
        <v/>
      </c>
      <c r="N1738" s="74" t="str">
        <f t="shared" si="251"/>
        <v/>
      </c>
      <c r="O1738" s="22" t="str">
        <f t="shared" si="252"/>
        <v/>
      </c>
      <c r="Q1738" s="20" t="str">
        <f t="shared" si="257"/>
        <v/>
      </c>
      <c r="R1738" s="21" t="str">
        <f t="shared" si="258"/>
        <v/>
      </c>
      <c r="S1738" s="21" t="str">
        <f t="shared" si="258"/>
        <v/>
      </c>
      <c r="T1738" s="21" t="str">
        <f t="shared" si="258"/>
        <v/>
      </c>
      <c r="U1738" s="21" t="str">
        <f t="shared" si="258"/>
        <v/>
      </c>
      <c r="V1738" s="21" t="str">
        <f t="shared" si="258"/>
        <v/>
      </c>
      <c r="W1738" s="21" t="str">
        <f t="shared" si="258"/>
        <v/>
      </c>
      <c r="X1738" s="21" t="str">
        <f t="shared" si="258"/>
        <v/>
      </c>
      <c r="Y1738" s="21" t="str">
        <f t="shared" si="258"/>
        <v/>
      </c>
      <c r="Z1738" s="21" t="str">
        <f t="shared" si="258"/>
        <v/>
      </c>
      <c r="AA1738" s="21" t="str">
        <f t="shared" si="258"/>
        <v/>
      </c>
      <c r="AB1738" s="38" t="str">
        <f t="shared" si="258"/>
        <v/>
      </c>
      <c r="AD1738" s="36" t="str">
        <f>IF($N1738="", "", IFERROR(INDEX(Campaigns!$D$11:$D$380, MATCH($N1738, Campaigns!$E$11:$E$380, 0)), ""))</f>
        <v/>
      </c>
      <c r="AE1738" s="38" t="str">
        <f>IF(COUNTIF($Q1738:$AB1738, "X")=0, "", IFERROR(INDEX('Intro &amp; Setup'!$T$17:$T$28, MATCH(INDEX($Q$10:$AB$10, $AC1738, MATCH("X", $Q1738:$AB1738, 0)), 'Intro &amp; Setup'!$AA$17:$AA$28, 0)), ""))</f>
        <v/>
      </c>
      <c r="AG1738" s="84" t="str">
        <f t="shared" si="253"/>
        <v/>
      </c>
      <c r="AI1738" s="36">
        <f t="shared" si="254"/>
        <v>0</v>
      </c>
      <c r="AK1738" s="36" t="str">
        <f t="shared" si="255"/>
        <v/>
      </c>
    </row>
    <row r="1739" spans="1:37" x14ac:dyDescent="0.25">
      <c r="A1739" s="34"/>
      <c r="B1739" s="55"/>
      <c r="C1739" s="56"/>
      <c r="D1739" s="56"/>
      <c r="E1739" s="56"/>
      <c r="F1739" s="56"/>
      <c r="G1739" s="57"/>
      <c r="H1739" s="57"/>
      <c r="I1739" s="58"/>
      <c r="J1739" s="34"/>
      <c r="L1739" s="36" t="str">
        <f>IF($B1739="", "", IFERROR(FIND(Campaigns!$Q$4, $B1739), ""))</f>
        <v/>
      </c>
      <c r="M1739" s="73" t="str">
        <f t="shared" si="250"/>
        <v/>
      </c>
      <c r="N1739" s="74" t="str">
        <f t="shared" si="251"/>
        <v/>
      </c>
      <c r="O1739" s="22" t="str">
        <f t="shared" si="252"/>
        <v/>
      </c>
      <c r="Q1739" s="20" t="str">
        <f t="shared" si="257"/>
        <v/>
      </c>
      <c r="R1739" s="21" t="str">
        <f t="shared" si="258"/>
        <v/>
      </c>
      <c r="S1739" s="21" t="str">
        <f t="shared" si="258"/>
        <v/>
      </c>
      <c r="T1739" s="21" t="str">
        <f t="shared" si="258"/>
        <v/>
      </c>
      <c r="U1739" s="21" t="str">
        <f t="shared" si="258"/>
        <v/>
      </c>
      <c r="V1739" s="21" t="str">
        <f t="shared" si="258"/>
        <v/>
      </c>
      <c r="W1739" s="21" t="str">
        <f t="shared" si="258"/>
        <v/>
      </c>
      <c r="X1739" s="21" t="str">
        <f t="shared" si="258"/>
        <v/>
      </c>
      <c r="Y1739" s="21" t="str">
        <f t="shared" si="258"/>
        <v/>
      </c>
      <c r="Z1739" s="21" t="str">
        <f t="shared" si="258"/>
        <v/>
      </c>
      <c r="AA1739" s="21" t="str">
        <f t="shared" si="258"/>
        <v/>
      </c>
      <c r="AB1739" s="38" t="str">
        <f t="shared" si="258"/>
        <v/>
      </c>
      <c r="AD1739" s="36" t="str">
        <f>IF($N1739="", "", IFERROR(INDEX(Campaigns!$D$11:$D$380, MATCH($N1739, Campaigns!$E$11:$E$380, 0)), ""))</f>
        <v/>
      </c>
      <c r="AE1739" s="38" t="str">
        <f>IF(COUNTIF($Q1739:$AB1739, "X")=0, "", IFERROR(INDEX('Intro &amp; Setup'!$T$17:$T$28, MATCH(INDEX($Q$10:$AB$10, $AC1739, MATCH("X", $Q1739:$AB1739, 0)), 'Intro &amp; Setup'!$AA$17:$AA$28, 0)), ""))</f>
        <v/>
      </c>
      <c r="AG1739" s="84" t="str">
        <f t="shared" si="253"/>
        <v/>
      </c>
      <c r="AI1739" s="36">
        <f t="shared" si="254"/>
        <v>0</v>
      </c>
      <c r="AK1739" s="36" t="str">
        <f t="shared" si="255"/>
        <v/>
      </c>
    </row>
    <row r="1740" spans="1:37" x14ac:dyDescent="0.25">
      <c r="A1740" s="34"/>
      <c r="B1740" s="55"/>
      <c r="C1740" s="56"/>
      <c r="D1740" s="56"/>
      <c r="E1740" s="56"/>
      <c r="F1740" s="56"/>
      <c r="G1740" s="57"/>
      <c r="H1740" s="57"/>
      <c r="I1740" s="58"/>
      <c r="J1740" s="34"/>
      <c r="L1740" s="36" t="str">
        <f>IF($B1740="", "", IFERROR(FIND(Campaigns!$Q$4, $B1740), ""))</f>
        <v/>
      </c>
      <c r="M1740" s="73" t="str">
        <f t="shared" ref="M1740:M1803" si="259">IFERROR(REPLACE($B1740, 1, $L1740+$L$9-1, ""), "")</f>
        <v/>
      </c>
      <c r="N1740" s="74" t="str">
        <f t="shared" ref="N1740:N1803" si="260">IFERROR(LEFT($M1740, FIND("-", $M1740)-1), "")</f>
        <v/>
      </c>
      <c r="O1740" s="22" t="str">
        <f t="shared" ref="O1740:O1803" si="261">IFERROR(REPLACE($M1740, 1, FIND("-", $M1740), ""), "")</f>
        <v/>
      </c>
      <c r="Q1740" s="20" t="str">
        <f t="shared" si="257"/>
        <v/>
      </c>
      <c r="R1740" s="21" t="str">
        <f t="shared" si="258"/>
        <v/>
      </c>
      <c r="S1740" s="21" t="str">
        <f t="shared" si="258"/>
        <v/>
      </c>
      <c r="T1740" s="21" t="str">
        <f t="shared" si="258"/>
        <v/>
      </c>
      <c r="U1740" s="21" t="str">
        <f t="shared" si="258"/>
        <v/>
      </c>
      <c r="V1740" s="21" t="str">
        <f t="shared" si="258"/>
        <v/>
      </c>
      <c r="W1740" s="21" t="str">
        <f t="shared" si="258"/>
        <v/>
      </c>
      <c r="X1740" s="21" t="str">
        <f t="shared" ref="R1740:AB1763" si="262">IFERROR(IF(X$10="", "", IF(LEFT($O1740, X$8)=X$10, "X", "")), "")</f>
        <v/>
      </c>
      <c r="Y1740" s="21" t="str">
        <f t="shared" si="262"/>
        <v/>
      </c>
      <c r="Z1740" s="21" t="str">
        <f t="shared" si="262"/>
        <v/>
      </c>
      <c r="AA1740" s="21" t="str">
        <f t="shared" si="262"/>
        <v/>
      </c>
      <c r="AB1740" s="38" t="str">
        <f t="shared" si="262"/>
        <v/>
      </c>
      <c r="AD1740" s="36" t="str">
        <f>IF($N1740="", "", IFERROR(INDEX(Campaigns!$D$11:$D$380, MATCH($N1740, Campaigns!$E$11:$E$380, 0)), ""))</f>
        <v/>
      </c>
      <c r="AE1740" s="38" t="str">
        <f>IF(COUNTIF($Q1740:$AB1740, "X")=0, "", IFERROR(INDEX('Intro &amp; Setup'!$T$17:$T$28, MATCH(INDEX($Q$10:$AB$10, $AC1740, MATCH("X", $Q1740:$AB1740, 0)), 'Intro &amp; Setup'!$AA$17:$AA$28, 0)), ""))</f>
        <v/>
      </c>
      <c r="AG1740" s="84" t="str">
        <f t="shared" ref="AG1740:AG1803" si="263">IF(OR($AD1740="", $AE1740=""), "", _xlfn.CONCAT($AD1740, "-", $AE1740))</f>
        <v/>
      </c>
      <c r="AI1740" s="36">
        <f t="shared" ref="AI1740:AI1803" si="264">IF($AI$4=$AI$6, $C1740, IF($AI$4=$AI$7, $D1740, IF($AI$4=$AI$8, $F1740, "")))</f>
        <v>0</v>
      </c>
      <c r="AK1740" s="36" t="str">
        <f t="shared" ref="AK1740:AK1803" si="265">IF($AG1740="", "", "X")</f>
        <v/>
      </c>
    </row>
    <row r="1741" spans="1:37" x14ac:dyDescent="0.25">
      <c r="A1741" s="34"/>
      <c r="B1741" s="55"/>
      <c r="C1741" s="56"/>
      <c r="D1741" s="56"/>
      <c r="E1741" s="56"/>
      <c r="F1741" s="56"/>
      <c r="G1741" s="57"/>
      <c r="H1741" s="57"/>
      <c r="I1741" s="58"/>
      <c r="J1741" s="34"/>
      <c r="L1741" s="36" t="str">
        <f>IF($B1741="", "", IFERROR(FIND(Campaigns!$Q$4, $B1741), ""))</f>
        <v/>
      </c>
      <c r="M1741" s="73" t="str">
        <f t="shared" si="259"/>
        <v/>
      </c>
      <c r="N1741" s="74" t="str">
        <f t="shared" si="260"/>
        <v/>
      </c>
      <c r="O1741" s="22" t="str">
        <f t="shared" si="261"/>
        <v/>
      </c>
      <c r="Q1741" s="20" t="str">
        <f t="shared" si="257"/>
        <v/>
      </c>
      <c r="R1741" s="21" t="str">
        <f t="shared" si="262"/>
        <v/>
      </c>
      <c r="S1741" s="21" t="str">
        <f t="shared" si="262"/>
        <v/>
      </c>
      <c r="T1741" s="21" t="str">
        <f t="shared" si="262"/>
        <v/>
      </c>
      <c r="U1741" s="21" t="str">
        <f t="shared" si="262"/>
        <v/>
      </c>
      <c r="V1741" s="21" t="str">
        <f t="shared" si="262"/>
        <v/>
      </c>
      <c r="W1741" s="21" t="str">
        <f t="shared" si="262"/>
        <v/>
      </c>
      <c r="X1741" s="21" t="str">
        <f t="shared" si="262"/>
        <v/>
      </c>
      <c r="Y1741" s="21" t="str">
        <f t="shared" si="262"/>
        <v/>
      </c>
      <c r="Z1741" s="21" t="str">
        <f t="shared" si="262"/>
        <v/>
      </c>
      <c r="AA1741" s="21" t="str">
        <f t="shared" si="262"/>
        <v/>
      </c>
      <c r="AB1741" s="38" t="str">
        <f t="shared" si="262"/>
        <v/>
      </c>
      <c r="AD1741" s="36" t="str">
        <f>IF($N1741="", "", IFERROR(INDEX(Campaigns!$D$11:$D$380, MATCH($N1741, Campaigns!$E$11:$E$380, 0)), ""))</f>
        <v/>
      </c>
      <c r="AE1741" s="38" t="str">
        <f>IF(COUNTIF($Q1741:$AB1741, "X")=0, "", IFERROR(INDEX('Intro &amp; Setup'!$T$17:$T$28, MATCH(INDEX($Q$10:$AB$10, $AC1741, MATCH("X", $Q1741:$AB1741, 0)), 'Intro &amp; Setup'!$AA$17:$AA$28, 0)), ""))</f>
        <v/>
      </c>
      <c r="AG1741" s="84" t="str">
        <f t="shared" si="263"/>
        <v/>
      </c>
      <c r="AI1741" s="36">
        <f t="shared" si="264"/>
        <v>0</v>
      </c>
      <c r="AK1741" s="36" t="str">
        <f t="shared" si="265"/>
        <v/>
      </c>
    </row>
    <row r="1742" spans="1:37" x14ac:dyDescent="0.25">
      <c r="A1742" s="34"/>
      <c r="B1742" s="55"/>
      <c r="C1742" s="56"/>
      <c r="D1742" s="56"/>
      <c r="E1742" s="56"/>
      <c r="F1742" s="56"/>
      <c r="G1742" s="57"/>
      <c r="H1742" s="57"/>
      <c r="I1742" s="58"/>
      <c r="J1742" s="34"/>
      <c r="L1742" s="36" t="str">
        <f>IF($B1742="", "", IFERROR(FIND(Campaigns!$Q$4, $B1742), ""))</f>
        <v/>
      </c>
      <c r="M1742" s="73" t="str">
        <f t="shared" si="259"/>
        <v/>
      </c>
      <c r="N1742" s="74" t="str">
        <f t="shared" si="260"/>
        <v/>
      </c>
      <c r="O1742" s="22" t="str">
        <f t="shared" si="261"/>
        <v/>
      </c>
      <c r="Q1742" s="20" t="str">
        <f t="shared" si="257"/>
        <v/>
      </c>
      <c r="R1742" s="21" t="str">
        <f t="shared" si="262"/>
        <v/>
      </c>
      <c r="S1742" s="21" t="str">
        <f t="shared" si="262"/>
        <v/>
      </c>
      <c r="T1742" s="21" t="str">
        <f t="shared" si="262"/>
        <v/>
      </c>
      <c r="U1742" s="21" t="str">
        <f t="shared" si="262"/>
        <v/>
      </c>
      <c r="V1742" s="21" t="str">
        <f t="shared" si="262"/>
        <v/>
      </c>
      <c r="W1742" s="21" t="str">
        <f t="shared" si="262"/>
        <v/>
      </c>
      <c r="X1742" s="21" t="str">
        <f t="shared" si="262"/>
        <v/>
      </c>
      <c r="Y1742" s="21" t="str">
        <f t="shared" si="262"/>
        <v/>
      </c>
      <c r="Z1742" s="21" t="str">
        <f t="shared" si="262"/>
        <v/>
      </c>
      <c r="AA1742" s="21" t="str">
        <f t="shared" si="262"/>
        <v/>
      </c>
      <c r="AB1742" s="38" t="str">
        <f t="shared" si="262"/>
        <v/>
      </c>
      <c r="AD1742" s="36" t="str">
        <f>IF($N1742="", "", IFERROR(INDEX(Campaigns!$D$11:$D$380, MATCH($N1742, Campaigns!$E$11:$E$380, 0)), ""))</f>
        <v/>
      </c>
      <c r="AE1742" s="38" t="str">
        <f>IF(COUNTIF($Q1742:$AB1742, "X")=0, "", IFERROR(INDEX('Intro &amp; Setup'!$T$17:$T$28, MATCH(INDEX($Q$10:$AB$10, $AC1742, MATCH("X", $Q1742:$AB1742, 0)), 'Intro &amp; Setup'!$AA$17:$AA$28, 0)), ""))</f>
        <v/>
      </c>
      <c r="AG1742" s="84" t="str">
        <f t="shared" si="263"/>
        <v/>
      </c>
      <c r="AI1742" s="36">
        <f t="shared" si="264"/>
        <v>0</v>
      </c>
      <c r="AK1742" s="36" t="str">
        <f t="shared" si="265"/>
        <v/>
      </c>
    </row>
    <row r="1743" spans="1:37" x14ac:dyDescent="0.25">
      <c r="A1743" s="34"/>
      <c r="B1743" s="55"/>
      <c r="C1743" s="56"/>
      <c r="D1743" s="56"/>
      <c r="E1743" s="56"/>
      <c r="F1743" s="56"/>
      <c r="G1743" s="57"/>
      <c r="H1743" s="57"/>
      <c r="I1743" s="58"/>
      <c r="J1743" s="34"/>
      <c r="L1743" s="36" t="str">
        <f>IF($B1743="", "", IFERROR(FIND(Campaigns!$Q$4, $B1743), ""))</f>
        <v/>
      </c>
      <c r="M1743" s="73" t="str">
        <f t="shared" si="259"/>
        <v/>
      </c>
      <c r="N1743" s="74" t="str">
        <f t="shared" si="260"/>
        <v/>
      </c>
      <c r="O1743" s="22" t="str">
        <f t="shared" si="261"/>
        <v/>
      </c>
      <c r="Q1743" s="20" t="str">
        <f t="shared" si="257"/>
        <v/>
      </c>
      <c r="R1743" s="21" t="str">
        <f t="shared" si="262"/>
        <v/>
      </c>
      <c r="S1743" s="21" t="str">
        <f t="shared" si="262"/>
        <v/>
      </c>
      <c r="T1743" s="21" t="str">
        <f t="shared" si="262"/>
        <v/>
      </c>
      <c r="U1743" s="21" t="str">
        <f t="shared" si="262"/>
        <v/>
      </c>
      <c r="V1743" s="21" t="str">
        <f t="shared" si="262"/>
        <v/>
      </c>
      <c r="W1743" s="21" t="str">
        <f t="shared" si="262"/>
        <v/>
      </c>
      <c r="X1743" s="21" t="str">
        <f t="shared" si="262"/>
        <v/>
      </c>
      <c r="Y1743" s="21" t="str">
        <f t="shared" si="262"/>
        <v/>
      </c>
      <c r="Z1743" s="21" t="str">
        <f t="shared" si="262"/>
        <v/>
      </c>
      <c r="AA1743" s="21" t="str">
        <f t="shared" si="262"/>
        <v/>
      </c>
      <c r="AB1743" s="38" t="str">
        <f t="shared" si="262"/>
        <v/>
      </c>
      <c r="AD1743" s="36" t="str">
        <f>IF($N1743="", "", IFERROR(INDEX(Campaigns!$D$11:$D$380, MATCH($N1743, Campaigns!$E$11:$E$380, 0)), ""))</f>
        <v/>
      </c>
      <c r="AE1743" s="38" t="str">
        <f>IF(COUNTIF($Q1743:$AB1743, "X")=0, "", IFERROR(INDEX('Intro &amp; Setup'!$T$17:$T$28, MATCH(INDEX($Q$10:$AB$10, $AC1743, MATCH("X", $Q1743:$AB1743, 0)), 'Intro &amp; Setup'!$AA$17:$AA$28, 0)), ""))</f>
        <v/>
      </c>
      <c r="AG1743" s="84" t="str">
        <f t="shared" si="263"/>
        <v/>
      </c>
      <c r="AI1743" s="36">
        <f t="shared" si="264"/>
        <v>0</v>
      </c>
      <c r="AK1743" s="36" t="str">
        <f t="shared" si="265"/>
        <v/>
      </c>
    </row>
    <row r="1744" spans="1:37" x14ac:dyDescent="0.25">
      <c r="A1744" s="34"/>
      <c r="B1744" s="55"/>
      <c r="C1744" s="56"/>
      <c r="D1744" s="56"/>
      <c r="E1744" s="56"/>
      <c r="F1744" s="56"/>
      <c r="G1744" s="57"/>
      <c r="H1744" s="57"/>
      <c r="I1744" s="58"/>
      <c r="J1744" s="34"/>
      <c r="L1744" s="36" t="str">
        <f>IF($B1744="", "", IFERROR(FIND(Campaigns!$Q$4, $B1744), ""))</f>
        <v/>
      </c>
      <c r="M1744" s="73" t="str">
        <f t="shared" si="259"/>
        <v/>
      </c>
      <c r="N1744" s="74" t="str">
        <f t="shared" si="260"/>
        <v/>
      </c>
      <c r="O1744" s="22" t="str">
        <f t="shared" si="261"/>
        <v/>
      </c>
      <c r="Q1744" s="20" t="str">
        <f t="shared" si="257"/>
        <v/>
      </c>
      <c r="R1744" s="21" t="str">
        <f t="shared" si="262"/>
        <v/>
      </c>
      <c r="S1744" s="21" t="str">
        <f t="shared" si="262"/>
        <v/>
      </c>
      <c r="T1744" s="21" t="str">
        <f t="shared" si="262"/>
        <v/>
      </c>
      <c r="U1744" s="21" t="str">
        <f t="shared" si="262"/>
        <v/>
      </c>
      <c r="V1744" s="21" t="str">
        <f t="shared" si="262"/>
        <v/>
      </c>
      <c r="W1744" s="21" t="str">
        <f t="shared" si="262"/>
        <v/>
      </c>
      <c r="X1744" s="21" t="str">
        <f t="shared" si="262"/>
        <v/>
      </c>
      <c r="Y1744" s="21" t="str">
        <f t="shared" si="262"/>
        <v/>
      </c>
      <c r="Z1744" s="21" t="str">
        <f t="shared" si="262"/>
        <v/>
      </c>
      <c r="AA1744" s="21" t="str">
        <f t="shared" si="262"/>
        <v/>
      </c>
      <c r="AB1744" s="38" t="str">
        <f t="shared" si="262"/>
        <v/>
      </c>
      <c r="AD1744" s="36" t="str">
        <f>IF($N1744="", "", IFERROR(INDEX(Campaigns!$D$11:$D$380, MATCH($N1744, Campaigns!$E$11:$E$380, 0)), ""))</f>
        <v/>
      </c>
      <c r="AE1744" s="38" t="str">
        <f>IF(COUNTIF($Q1744:$AB1744, "X")=0, "", IFERROR(INDEX('Intro &amp; Setup'!$T$17:$T$28, MATCH(INDEX($Q$10:$AB$10, $AC1744, MATCH("X", $Q1744:$AB1744, 0)), 'Intro &amp; Setup'!$AA$17:$AA$28, 0)), ""))</f>
        <v/>
      </c>
      <c r="AG1744" s="84" t="str">
        <f t="shared" si="263"/>
        <v/>
      </c>
      <c r="AI1744" s="36">
        <f t="shared" si="264"/>
        <v>0</v>
      </c>
      <c r="AK1744" s="36" t="str">
        <f t="shared" si="265"/>
        <v/>
      </c>
    </row>
    <row r="1745" spans="1:37" x14ac:dyDescent="0.25">
      <c r="A1745" s="34"/>
      <c r="B1745" s="55"/>
      <c r="C1745" s="56"/>
      <c r="D1745" s="56"/>
      <c r="E1745" s="56"/>
      <c r="F1745" s="56"/>
      <c r="G1745" s="57"/>
      <c r="H1745" s="57"/>
      <c r="I1745" s="58"/>
      <c r="J1745" s="34"/>
      <c r="L1745" s="36" t="str">
        <f>IF($B1745="", "", IFERROR(FIND(Campaigns!$Q$4, $B1745), ""))</f>
        <v/>
      </c>
      <c r="M1745" s="73" t="str">
        <f t="shared" si="259"/>
        <v/>
      </c>
      <c r="N1745" s="74" t="str">
        <f t="shared" si="260"/>
        <v/>
      </c>
      <c r="O1745" s="22" t="str">
        <f t="shared" si="261"/>
        <v/>
      </c>
      <c r="Q1745" s="20" t="str">
        <f t="shared" si="257"/>
        <v/>
      </c>
      <c r="R1745" s="21" t="str">
        <f t="shared" si="262"/>
        <v/>
      </c>
      <c r="S1745" s="21" t="str">
        <f t="shared" si="262"/>
        <v/>
      </c>
      <c r="T1745" s="21" t="str">
        <f t="shared" si="262"/>
        <v/>
      </c>
      <c r="U1745" s="21" t="str">
        <f t="shared" si="262"/>
        <v/>
      </c>
      <c r="V1745" s="21" t="str">
        <f t="shared" si="262"/>
        <v/>
      </c>
      <c r="W1745" s="21" t="str">
        <f t="shared" si="262"/>
        <v/>
      </c>
      <c r="X1745" s="21" t="str">
        <f t="shared" si="262"/>
        <v/>
      </c>
      <c r="Y1745" s="21" t="str">
        <f t="shared" si="262"/>
        <v/>
      </c>
      <c r="Z1745" s="21" t="str">
        <f t="shared" si="262"/>
        <v/>
      </c>
      <c r="AA1745" s="21" t="str">
        <f t="shared" si="262"/>
        <v/>
      </c>
      <c r="AB1745" s="38" t="str">
        <f t="shared" si="262"/>
        <v/>
      </c>
      <c r="AD1745" s="36" t="str">
        <f>IF($N1745="", "", IFERROR(INDEX(Campaigns!$D$11:$D$380, MATCH($N1745, Campaigns!$E$11:$E$380, 0)), ""))</f>
        <v/>
      </c>
      <c r="AE1745" s="38" t="str">
        <f>IF(COUNTIF($Q1745:$AB1745, "X")=0, "", IFERROR(INDEX('Intro &amp; Setup'!$T$17:$T$28, MATCH(INDEX($Q$10:$AB$10, $AC1745, MATCH("X", $Q1745:$AB1745, 0)), 'Intro &amp; Setup'!$AA$17:$AA$28, 0)), ""))</f>
        <v/>
      </c>
      <c r="AG1745" s="84" t="str">
        <f t="shared" si="263"/>
        <v/>
      </c>
      <c r="AI1745" s="36">
        <f t="shared" si="264"/>
        <v>0</v>
      </c>
      <c r="AK1745" s="36" t="str">
        <f t="shared" si="265"/>
        <v/>
      </c>
    </row>
    <row r="1746" spans="1:37" x14ac:dyDescent="0.25">
      <c r="A1746" s="34"/>
      <c r="B1746" s="55"/>
      <c r="C1746" s="56"/>
      <c r="D1746" s="56"/>
      <c r="E1746" s="56"/>
      <c r="F1746" s="56"/>
      <c r="G1746" s="57"/>
      <c r="H1746" s="57"/>
      <c r="I1746" s="58"/>
      <c r="J1746" s="34"/>
      <c r="L1746" s="36" t="str">
        <f>IF($B1746="", "", IFERROR(FIND(Campaigns!$Q$4, $B1746), ""))</f>
        <v/>
      </c>
      <c r="M1746" s="73" t="str">
        <f t="shared" si="259"/>
        <v/>
      </c>
      <c r="N1746" s="74" t="str">
        <f t="shared" si="260"/>
        <v/>
      </c>
      <c r="O1746" s="22" t="str">
        <f t="shared" si="261"/>
        <v/>
      </c>
      <c r="Q1746" s="20" t="str">
        <f t="shared" si="257"/>
        <v/>
      </c>
      <c r="R1746" s="21" t="str">
        <f t="shared" si="262"/>
        <v/>
      </c>
      <c r="S1746" s="21" t="str">
        <f t="shared" si="262"/>
        <v/>
      </c>
      <c r="T1746" s="21" t="str">
        <f t="shared" si="262"/>
        <v/>
      </c>
      <c r="U1746" s="21" t="str">
        <f t="shared" si="262"/>
        <v/>
      </c>
      <c r="V1746" s="21" t="str">
        <f t="shared" si="262"/>
        <v/>
      </c>
      <c r="W1746" s="21" t="str">
        <f t="shared" si="262"/>
        <v/>
      </c>
      <c r="X1746" s="21" t="str">
        <f t="shared" si="262"/>
        <v/>
      </c>
      <c r="Y1746" s="21" t="str">
        <f t="shared" si="262"/>
        <v/>
      </c>
      <c r="Z1746" s="21" t="str">
        <f t="shared" si="262"/>
        <v/>
      </c>
      <c r="AA1746" s="21" t="str">
        <f t="shared" si="262"/>
        <v/>
      </c>
      <c r="AB1746" s="38" t="str">
        <f t="shared" si="262"/>
        <v/>
      </c>
      <c r="AD1746" s="36" t="str">
        <f>IF($N1746="", "", IFERROR(INDEX(Campaigns!$D$11:$D$380, MATCH($N1746, Campaigns!$E$11:$E$380, 0)), ""))</f>
        <v/>
      </c>
      <c r="AE1746" s="38" t="str">
        <f>IF(COUNTIF($Q1746:$AB1746, "X")=0, "", IFERROR(INDEX('Intro &amp; Setup'!$T$17:$T$28, MATCH(INDEX($Q$10:$AB$10, $AC1746, MATCH("X", $Q1746:$AB1746, 0)), 'Intro &amp; Setup'!$AA$17:$AA$28, 0)), ""))</f>
        <v/>
      </c>
      <c r="AG1746" s="84" t="str">
        <f t="shared" si="263"/>
        <v/>
      </c>
      <c r="AI1746" s="36">
        <f t="shared" si="264"/>
        <v>0</v>
      </c>
      <c r="AK1746" s="36" t="str">
        <f t="shared" si="265"/>
        <v/>
      </c>
    </row>
    <row r="1747" spans="1:37" x14ac:dyDescent="0.25">
      <c r="A1747" s="34"/>
      <c r="B1747" s="55"/>
      <c r="C1747" s="56"/>
      <c r="D1747" s="56"/>
      <c r="E1747" s="56"/>
      <c r="F1747" s="56"/>
      <c r="G1747" s="57"/>
      <c r="H1747" s="57"/>
      <c r="I1747" s="58"/>
      <c r="J1747" s="34"/>
      <c r="L1747" s="36" t="str">
        <f>IF($B1747="", "", IFERROR(FIND(Campaigns!$Q$4, $B1747), ""))</f>
        <v/>
      </c>
      <c r="M1747" s="73" t="str">
        <f t="shared" si="259"/>
        <v/>
      </c>
      <c r="N1747" s="74" t="str">
        <f t="shared" si="260"/>
        <v/>
      </c>
      <c r="O1747" s="22" t="str">
        <f t="shared" si="261"/>
        <v/>
      </c>
      <c r="Q1747" s="20" t="str">
        <f t="shared" si="257"/>
        <v/>
      </c>
      <c r="R1747" s="21" t="str">
        <f t="shared" si="262"/>
        <v/>
      </c>
      <c r="S1747" s="21" t="str">
        <f t="shared" si="262"/>
        <v/>
      </c>
      <c r="T1747" s="21" t="str">
        <f t="shared" si="262"/>
        <v/>
      </c>
      <c r="U1747" s="21" t="str">
        <f t="shared" si="262"/>
        <v/>
      </c>
      <c r="V1747" s="21" t="str">
        <f t="shared" si="262"/>
        <v/>
      </c>
      <c r="W1747" s="21" t="str">
        <f t="shared" si="262"/>
        <v/>
      </c>
      <c r="X1747" s="21" t="str">
        <f t="shared" si="262"/>
        <v/>
      </c>
      <c r="Y1747" s="21" t="str">
        <f t="shared" si="262"/>
        <v/>
      </c>
      <c r="Z1747" s="21" t="str">
        <f t="shared" si="262"/>
        <v/>
      </c>
      <c r="AA1747" s="21" t="str">
        <f t="shared" si="262"/>
        <v/>
      </c>
      <c r="AB1747" s="38" t="str">
        <f t="shared" si="262"/>
        <v/>
      </c>
      <c r="AD1747" s="36" t="str">
        <f>IF($N1747="", "", IFERROR(INDEX(Campaigns!$D$11:$D$380, MATCH($N1747, Campaigns!$E$11:$E$380, 0)), ""))</f>
        <v/>
      </c>
      <c r="AE1747" s="38" t="str">
        <f>IF(COUNTIF($Q1747:$AB1747, "X")=0, "", IFERROR(INDEX('Intro &amp; Setup'!$T$17:$T$28, MATCH(INDEX($Q$10:$AB$10, $AC1747, MATCH("X", $Q1747:$AB1747, 0)), 'Intro &amp; Setup'!$AA$17:$AA$28, 0)), ""))</f>
        <v/>
      </c>
      <c r="AG1747" s="84" t="str">
        <f t="shared" si="263"/>
        <v/>
      </c>
      <c r="AI1747" s="36">
        <f t="shared" si="264"/>
        <v>0</v>
      </c>
      <c r="AK1747" s="36" t="str">
        <f t="shared" si="265"/>
        <v/>
      </c>
    </row>
    <row r="1748" spans="1:37" x14ac:dyDescent="0.25">
      <c r="A1748" s="34"/>
      <c r="B1748" s="55"/>
      <c r="C1748" s="56"/>
      <c r="D1748" s="56"/>
      <c r="E1748" s="56"/>
      <c r="F1748" s="56"/>
      <c r="G1748" s="57"/>
      <c r="H1748" s="57"/>
      <c r="I1748" s="58"/>
      <c r="J1748" s="34"/>
      <c r="L1748" s="36" t="str">
        <f>IF($B1748="", "", IFERROR(FIND(Campaigns!$Q$4, $B1748), ""))</f>
        <v/>
      </c>
      <c r="M1748" s="73" t="str">
        <f t="shared" si="259"/>
        <v/>
      </c>
      <c r="N1748" s="74" t="str">
        <f t="shared" si="260"/>
        <v/>
      </c>
      <c r="O1748" s="22" t="str">
        <f t="shared" si="261"/>
        <v/>
      </c>
      <c r="Q1748" s="20" t="str">
        <f t="shared" si="257"/>
        <v/>
      </c>
      <c r="R1748" s="21" t="str">
        <f t="shared" si="262"/>
        <v/>
      </c>
      <c r="S1748" s="21" t="str">
        <f t="shared" si="262"/>
        <v/>
      </c>
      <c r="T1748" s="21" t="str">
        <f t="shared" si="262"/>
        <v/>
      </c>
      <c r="U1748" s="21" t="str">
        <f t="shared" si="262"/>
        <v/>
      </c>
      <c r="V1748" s="21" t="str">
        <f t="shared" si="262"/>
        <v/>
      </c>
      <c r="W1748" s="21" t="str">
        <f t="shared" si="262"/>
        <v/>
      </c>
      <c r="X1748" s="21" t="str">
        <f t="shared" si="262"/>
        <v/>
      </c>
      <c r="Y1748" s="21" t="str">
        <f t="shared" si="262"/>
        <v/>
      </c>
      <c r="Z1748" s="21" t="str">
        <f t="shared" si="262"/>
        <v/>
      </c>
      <c r="AA1748" s="21" t="str">
        <f t="shared" si="262"/>
        <v/>
      </c>
      <c r="AB1748" s="38" t="str">
        <f t="shared" si="262"/>
        <v/>
      </c>
      <c r="AD1748" s="36" t="str">
        <f>IF($N1748="", "", IFERROR(INDEX(Campaigns!$D$11:$D$380, MATCH($N1748, Campaigns!$E$11:$E$380, 0)), ""))</f>
        <v/>
      </c>
      <c r="AE1748" s="38" t="str">
        <f>IF(COUNTIF($Q1748:$AB1748, "X")=0, "", IFERROR(INDEX('Intro &amp; Setup'!$T$17:$T$28, MATCH(INDEX($Q$10:$AB$10, $AC1748, MATCH("X", $Q1748:$AB1748, 0)), 'Intro &amp; Setup'!$AA$17:$AA$28, 0)), ""))</f>
        <v/>
      </c>
      <c r="AG1748" s="84" t="str">
        <f t="shared" si="263"/>
        <v/>
      </c>
      <c r="AI1748" s="36">
        <f t="shared" si="264"/>
        <v>0</v>
      </c>
      <c r="AK1748" s="36" t="str">
        <f t="shared" si="265"/>
        <v/>
      </c>
    </row>
    <row r="1749" spans="1:37" x14ac:dyDescent="0.25">
      <c r="A1749" s="34"/>
      <c r="B1749" s="55"/>
      <c r="C1749" s="56"/>
      <c r="D1749" s="56"/>
      <c r="E1749" s="56"/>
      <c r="F1749" s="56"/>
      <c r="G1749" s="57"/>
      <c r="H1749" s="57"/>
      <c r="I1749" s="58"/>
      <c r="J1749" s="34"/>
      <c r="L1749" s="36" t="str">
        <f>IF($B1749="", "", IFERROR(FIND(Campaigns!$Q$4, $B1749), ""))</f>
        <v/>
      </c>
      <c r="M1749" s="73" t="str">
        <f t="shared" si="259"/>
        <v/>
      </c>
      <c r="N1749" s="74" t="str">
        <f t="shared" si="260"/>
        <v/>
      </c>
      <c r="O1749" s="22" t="str">
        <f t="shared" si="261"/>
        <v/>
      </c>
      <c r="Q1749" s="20" t="str">
        <f t="shared" si="257"/>
        <v/>
      </c>
      <c r="R1749" s="21" t="str">
        <f t="shared" si="262"/>
        <v/>
      </c>
      <c r="S1749" s="21" t="str">
        <f t="shared" si="262"/>
        <v/>
      </c>
      <c r="T1749" s="21" t="str">
        <f t="shared" si="262"/>
        <v/>
      </c>
      <c r="U1749" s="21" t="str">
        <f t="shared" si="262"/>
        <v/>
      </c>
      <c r="V1749" s="21" t="str">
        <f t="shared" si="262"/>
        <v/>
      </c>
      <c r="W1749" s="21" t="str">
        <f t="shared" si="262"/>
        <v/>
      </c>
      <c r="X1749" s="21" t="str">
        <f t="shared" si="262"/>
        <v/>
      </c>
      <c r="Y1749" s="21" t="str">
        <f t="shared" si="262"/>
        <v/>
      </c>
      <c r="Z1749" s="21" t="str">
        <f t="shared" si="262"/>
        <v/>
      </c>
      <c r="AA1749" s="21" t="str">
        <f t="shared" si="262"/>
        <v/>
      </c>
      <c r="AB1749" s="38" t="str">
        <f t="shared" si="262"/>
        <v/>
      </c>
      <c r="AD1749" s="36" t="str">
        <f>IF($N1749="", "", IFERROR(INDEX(Campaigns!$D$11:$D$380, MATCH($N1749, Campaigns!$E$11:$E$380, 0)), ""))</f>
        <v/>
      </c>
      <c r="AE1749" s="38" t="str">
        <f>IF(COUNTIF($Q1749:$AB1749, "X")=0, "", IFERROR(INDEX('Intro &amp; Setup'!$T$17:$T$28, MATCH(INDEX($Q$10:$AB$10, $AC1749, MATCH("X", $Q1749:$AB1749, 0)), 'Intro &amp; Setup'!$AA$17:$AA$28, 0)), ""))</f>
        <v/>
      </c>
      <c r="AG1749" s="84" t="str">
        <f t="shared" si="263"/>
        <v/>
      </c>
      <c r="AI1749" s="36">
        <f t="shared" si="264"/>
        <v>0</v>
      </c>
      <c r="AK1749" s="36" t="str">
        <f t="shared" si="265"/>
        <v/>
      </c>
    </row>
    <row r="1750" spans="1:37" x14ac:dyDescent="0.25">
      <c r="A1750" s="34"/>
      <c r="B1750" s="55"/>
      <c r="C1750" s="56"/>
      <c r="D1750" s="56"/>
      <c r="E1750" s="56"/>
      <c r="F1750" s="56"/>
      <c r="G1750" s="57"/>
      <c r="H1750" s="57"/>
      <c r="I1750" s="58"/>
      <c r="J1750" s="34"/>
      <c r="L1750" s="36" t="str">
        <f>IF($B1750="", "", IFERROR(FIND(Campaigns!$Q$4, $B1750), ""))</f>
        <v/>
      </c>
      <c r="M1750" s="73" t="str">
        <f t="shared" si="259"/>
        <v/>
      </c>
      <c r="N1750" s="74" t="str">
        <f t="shared" si="260"/>
        <v/>
      </c>
      <c r="O1750" s="22" t="str">
        <f t="shared" si="261"/>
        <v/>
      </c>
      <c r="Q1750" s="20" t="str">
        <f t="shared" si="257"/>
        <v/>
      </c>
      <c r="R1750" s="21" t="str">
        <f t="shared" si="262"/>
        <v/>
      </c>
      <c r="S1750" s="21" t="str">
        <f t="shared" si="262"/>
        <v/>
      </c>
      <c r="T1750" s="21" t="str">
        <f t="shared" si="262"/>
        <v/>
      </c>
      <c r="U1750" s="21" t="str">
        <f t="shared" si="262"/>
        <v/>
      </c>
      <c r="V1750" s="21" t="str">
        <f t="shared" si="262"/>
        <v/>
      </c>
      <c r="W1750" s="21" t="str">
        <f t="shared" si="262"/>
        <v/>
      </c>
      <c r="X1750" s="21" t="str">
        <f t="shared" si="262"/>
        <v/>
      </c>
      <c r="Y1750" s="21" t="str">
        <f t="shared" si="262"/>
        <v/>
      </c>
      <c r="Z1750" s="21" t="str">
        <f t="shared" si="262"/>
        <v/>
      </c>
      <c r="AA1750" s="21" t="str">
        <f t="shared" si="262"/>
        <v/>
      </c>
      <c r="AB1750" s="38" t="str">
        <f t="shared" si="262"/>
        <v/>
      </c>
      <c r="AD1750" s="36" t="str">
        <f>IF($N1750="", "", IFERROR(INDEX(Campaigns!$D$11:$D$380, MATCH($N1750, Campaigns!$E$11:$E$380, 0)), ""))</f>
        <v/>
      </c>
      <c r="AE1750" s="38" t="str">
        <f>IF(COUNTIF($Q1750:$AB1750, "X")=0, "", IFERROR(INDEX('Intro &amp; Setup'!$T$17:$T$28, MATCH(INDEX($Q$10:$AB$10, $AC1750, MATCH("X", $Q1750:$AB1750, 0)), 'Intro &amp; Setup'!$AA$17:$AA$28, 0)), ""))</f>
        <v/>
      </c>
      <c r="AG1750" s="84" t="str">
        <f t="shared" si="263"/>
        <v/>
      </c>
      <c r="AI1750" s="36">
        <f t="shared" si="264"/>
        <v>0</v>
      </c>
      <c r="AK1750" s="36" t="str">
        <f t="shared" si="265"/>
        <v/>
      </c>
    </row>
    <row r="1751" spans="1:37" x14ac:dyDescent="0.25">
      <c r="A1751" s="34"/>
      <c r="B1751" s="55"/>
      <c r="C1751" s="56"/>
      <c r="D1751" s="56"/>
      <c r="E1751" s="56"/>
      <c r="F1751" s="56"/>
      <c r="G1751" s="57"/>
      <c r="H1751" s="57"/>
      <c r="I1751" s="58"/>
      <c r="J1751" s="34"/>
      <c r="L1751" s="36" t="str">
        <f>IF($B1751="", "", IFERROR(FIND(Campaigns!$Q$4, $B1751), ""))</f>
        <v/>
      </c>
      <c r="M1751" s="73" t="str">
        <f t="shared" si="259"/>
        <v/>
      </c>
      <c r="N1751" s="74" t="str">
        <f t="shared" si="260"/>
        <v/>
      </c>
      <c r="O1751" s="22" t="str">
        <f t="shared" si="261"/>
        <v/>
      </c>
      <c r="Q1751" s="20" t="str">
        <f t="shared" si="257"/>
        <v/>
      </c>
      <c r="R1751" s="21" t="str">
        <f t="shared" si="262"/>
        <v/>
      </c>
      <c r="S1751" s="21" t="str">
        <f t="shared" si="262"/>
        <v/>
      </c>
      <c r="T1751" s="21" t="str">
        <f t="shared" si="262"/>
        <v/>
      </c>
      <c r="U1751" s="21" t="str">
        <f t="shared" si="262"/>
        <v/>
      </c>
      <c r="V1751" s="21" t="str">
        <f t="shared" si="262"/>
        <v/>
      </c>
      <c r="W1751" s="21" t="str">
        <f t="shared" si="262"/>
        <v/>
      </c>
      <c r="X1751" s="21" t="str">
        <f t="shared" si="262"/>
        <v/>
      </c>
      <c r="Y1751" s="21" t="str">
        <f t="shared" si="262"/>
        <v/>
      </c>
      <c r="Z1751" s="21" t="str">
        <f t="shared" si="262"/>
        <v/>
      </c>
      <c r="AA1751" s="21" t="str">
        <f t="shared" si="262"/>
        <v/>
      </c>
      <c r="AB1751" s="38" t="str">
        <f t="shared" si="262"/>
        <v/>
      </c>
      <c r="AD1751" s="36" t="str">
        <f>IF($N1751="", "", IFERROR(INDEX(Campaigns!$D$11:$D$380, MATCH($N1751, Campaigns!$E$11:$E$380, 0)), ""))</f>
        <v/>
      </c>
      <c r="AE1751" s="38" t="str">
        <f>IF(COUNTIF($Q1751:$AB1751, "X")=0, "", IFERROR(INDEX('Intro &amp; Setup'!$T$17:$T$28, MATCH(INDEX($Q$10:$AB$10, $AC1751, MATCH("X", $Q1751:$AB1751, 0)), 'Intro &amp; Setup'!$AA$17:$AA$28, 0)), ""))</f>
        <v/>
      </c>
      <c r="AG1751" s="84" t="str">
        <f t="shared" si="263"/>
        <v/>
      </c>
      <c r="AI1751" s="36">
        <f t="shared" si="264"/>
        <v>0</v>
      </c>
      <c r="AK1751" s="36" t="str">
        <f t="shared" si="265"/>
        <v/>
      </c>
    </row>
    <row r="1752" spans="1:37" x14ac:dyDescent="0.25">
      <c r="A1752" s="34"/>
      <c r="B1752" s="55"/>
      <c r="C1752" s="56"/>
      <c r="D1752" s="56"/>
      <c r="E1752" s="56"/>
      <c r="F1752" s="56"/>
      <c r="G1752" s="57"/>
      <c r="H1752" s="57"/>
      <c r="I1752" s="58"/>
      <c r="J1752" s="34"/>
      <c r="L1752" s="36" t="str">
        <f>IF($B1752="", "", IFERROR(FIND(Campaigns!$Q$4, $B1752), ""))</f>
        <v/>
      </c>
      <c r="M1752" s="73" t="str">
        <f t="shared" si="259"/>
        <v/>
      </c>
      <c r="N1752" s="74" t="str">
        <f t="shared" si="260"/>
        <v/>
      </c>
      <c r="O1752" s="22" t="str">
        <f t="shared" si="261"/>
        <v/>
      </c>
      <c r="Q1752" s="20" t="str">
        <f t="shared" si="257"/>
        <v/>
      </c>
      <c r="R1752" s="21" t="str">
        <f t="shared" si="262"/>
        <v/>
      </c>
      <c r="S1752" s="21" t="str">
        <f t="shared" si="262"/>
        <v/>
      </c>
      <c r="T1752" s="21" t="str">
        <f t="shared" si="262"/>
        <v/>
      </c>
      <c r="U1752" s="21" t="str">
        <f t="shared" si="262"/>
        <v/>
      </c>
      <c r="V1752" s="21" t="str">
        <f t="shared" si="262"/>
        <v/>
      </c>
      <c r="W1752" s="21" t="str">
        <f t="shared" si="262"/>
        <v/>
      </c>
      <c r="X1752" s="21" t="str">
        <f t="shared" si="262"/>
        <v/>
      </c>
      <c r="Y1752" s="21" t="str">
        <f t="shared" si="262"/>
        <v/>
      </c>
      <c r="Z1752" s="21" t="str">
        <f t="shared" si="262"/>
        <v/>
      </c>
      <c r="AA1752" s="21" t="str">
        <f t="shared" si="262"/>
        <v/>
      </c>
      <c r="AB1752" s="38" t="str">
        <f t="shared" si="262"/>
        <v/>
      </c>
      <c r="AD1752" s="36" t="str">
        <f>IF($N1752="", "", IFERROR(INDEX(Campaigns!$D$11:$D$380, MATCH($N1752, Campaigns!$E$11:$E$380, 0)), ""))</f>
        <v/>
      </c>
      <c r="AE1752" s="38" t="str">
        <f>IF(COUNTIF($Q1752:$AB1752, "X")=0, "", IFERROR(INDEX('Intro &amp; Setup'!$T$17:$T$28, MATCH(INDEX($Q$10:$AB$10, $AC1752, MATCH("X", $Q1752:$AB1752, 0)), 'Intro &amp; Setup'!$AA$17:$AA$28, 0)), ""))</f>
        <v/>
      </c>
      <c r="AG1752" s="84" t="str">
        <f t="shared" si="263"/>
        <v/>
      </c>
      <c r="AI1752" s="36">
        <f t="shared" si="264"/>
        <v>0</v>
      </c>
      <c r="AK1752" s="36" t="str">
        <f t="shared" si="265"/>
        <v/>
      </c>
    </row>
    <row r="1753" spans="1:37" x14ac:dyDescent="0.25">
      <c r="A1753" s="34"/>
      <c r="B1753" s="55"/>
      <c r="C1753" s="56"/>
      <c r="D1753" s="56"/>
      <c r="E1753" s="56"/>
      <c r="F1753" s="56"/>
      <c r="G1753" s="57"/>
      <c r="H1753" s="57"/>
      <c r="I1753" s="58"/>
      <c r="J1753" s="34"/>
      <c r="L1753" s="36" t="str">
        <f>IF($B1753="", "", IFERROR(FIND(Campaigns!$Q$4, $B1753), ""))</f>
        <v/>
      </c>
      <c r="M1753" s="73" t="str">
        <f t="shared" si="259"/>
        <v/>
      </c>
      <c r="N1753" s="74" t="str">
        <f t="shared" si="260"/>
        <v/>
      </c>
      <c r="O1753" s="22" t="str">
        <f t="shared" si="261"/>
        <v/>
      </c>
      <c r="Q1753" s="20" t="str">
        <f t="shared" si="257"/>
        <v/>
      </c>
      <c r="R1753" s="21" t="str">
        <f t="shared" si="262"/>
        <v/>
      </c>
      <c r="S1753" s="21" t="str">
        <f t="shared" si="262"/>
        <v/>
      </c>
      <c r="T1753" s="21" t="str">
        <f t="shared" si="262"/>
        <v/>
      </c>
      <c r="U1753" s="21" t="str">
        <f t="shared" si="262"/>
        <v/>
      </c>
      <c r="V1753" s="21" t="str">
        <f t="shared" si="262"/>
        <v/>
      </c>
      <c r="W1753" s="21" t="str">
        <f t="shared" si="262"/>
        <v/>
      </c>
      <c r="X1753" s="21" t="str">
        <f t="shared" si="262"/>
        <v/>
      </c>
      <c r="Y1753" s="21" t="str">
        <f t="shared" si="262"/>
        <v/>
      </c>
      <c r="Z1753" s="21" t="str">
        <f t="shared" si="262"/>
        <v/>
      </c>
      <c r="AA1753" s="21" t="str">
        <f t="shared" si="262"/>
        <v/>
      </c>
      <c r="AB1753" s="38" t="str">
        <f t="shared" si="262"/>
        <v/>
      </c>
      <c r="AD1753" s="36" t="str">
        <f>IF($N1753="", "", IFERROR(INDEX(Campaigns!$D$11:$D$380, MATCH($N1753, Campaigns!$E$11:$E$380, 0)), ""))</f>
        <v/>
      </c>
      <c r="AE1753" s="38" t="str">
        <f>IF(COUNTIF($Q1753:$AB1753, "X")=0, "", IFERROR(INDEX('Intro &amp; Setup'!$T$17:$T$28, MATCH(INDEX($Q$10:$AB$10, $AC1753, MATCH("X", $Q1753:$AB1753, 0)), 'Intro &amp; Setup'!$AA$17:$AA$28, 0)), ""))</f>
        <v/>
      </c>
      <c r="AG1753" s="84" t="str">
        <f t="shared" si="263"/>
        <v/>
      </c>
      <c r="AI1753" s="36">
        <f t="shared" si="264"/>
        <v>0</v>
      </c>
      <c r="AK1753" s="36" t="str">
        <f t="shared" si="265"/>
        <v/>
      </c>
    </row>
    <row r="1754" spans="1:37" x14ac:dyDescent="0.25">
      <c r="A1754" s="34"/>
      <c r="B1754" s="55"/>
      <c r="C1754" s="56"/>
      <c r="D1754" s="56"/>
      <c r="E1754" s="56"/>
      <c r="F1754" s="56"/>
      <c r="G1754" s="57"/>
      <c r="H1754" s="57"/>
      <c r="I1754" s="58"/>
      <c r="J1754" s="34"/>
      <c r="L1754" s="36" t="str">
        <f>IF($B1754="", "", IFERROR(FIND(Campaigns!$Q$4, $B1754), ""))</f>
        <v/>
      </c>
      <c r="M1754" s="73" t="str">
        <f t="shared" si="259"/>
        <v/>
      </c>
      <c r="N1754" s="74" t="str">
        <f t="shared" si="260"/>
        <v/>
      </c>
      <c r="O1754" s="22" t="str">
        <f t="shared" si="261"/>
        <v/>
      </c>
      <c r="Q1754" s="20" t="str">
        <f t="shared" si="257"/>
        <v/>
      </c>
      <c r="R1754" s="21" t="str">
        <f t="shared" si="262"/>
        <v/>
      </c>
      <c r="S1754" s="21" t="str">
        <f t="shared" si="262"/>
        <v/>
      </c>
      <c r="T1754" s="21" t="str">
        <f t="shared" si="262"/>
        <v/>
      </c>
      <c r="U1754" s="21" t="str">
        <f t="shared" si="262"/>
        <v/>
      </c>
      <c r="V1754" s="21" t="str">
        <f t="shared" si="262"/>
        <v/>
      </c>
      <c r="W1754" s="21" t="str">
        <f t="shared" si="262"/>
        <v/>
      </c>
      <c r="X1754" s="21" t="str">
        <f t="shared" si="262"/>
        <v/>
      </c>
      <c r="Y1754" s="21" t="str">
        <f t="shared" si="262"/>
        <v/>
      </c>
      <c r="Z1754" s="21" t="str">
        <f t="shared" si="262"/>
        <v/>
      </c>
      <c r="AA1754" s="21" t="str">
        <f t="shared" si="262"/>
        <v/>
      </c>
      <c r="AB1754" s="38" t="str">
        <f t="shared" si="262"/>
        <v/>
      </c>
      <c r="AD1754" s="36" t="str">
        <f>IF($N1754="", "", IFERROR(INDEX(Campaigns!$D$11:$D$380, MATCH($N1754, Campaigns!$E$11:$E$380, 0)), ""))</f>
        <v/>
      </c>
      <c r="AE1754" s="38" t="str">
        <f>IF(COUNTIF($Q1754:$AB1754, "X")=0, "", IFERROR(INDEX('Intro &amp; Setup'!$T$17:$T$28, MATCH(INDEX($Q$10:$AB$10, $AC1754, MATCH("X", $Q1754:$AB1754, 0)), 'Intro &amp; Setup'!$AA$17:$AA$28, 0)), ""))</f>
        <v/>
      </c>
      <c r="AG1754" s="84" t="str">
        <f t="shared" si="263"/>
        <v/>
      </c>
      <c r="AI1754" s="36">
        <f t="shared" si="264"/>
        <v>0</v>
      </c>
      <c r="AK1754" s="36" t="str">
        <f t="shared" si="265"/>
        <v/>
      </c>
    </row>
    <row r="1755" spans="1:37" x14ac:dyDescent="0.25">
      <c r="A1755" s="34"/>
      <c r="B1755" s="55"/>
      <c r="C1755" s="56"/>
      <c r="D1755" s="56"/>
      <c r="E1755" s="56"/>
      <c r="F1755" s="56"/>
      <c r="G1755" s="57"/>
      <c r="H1755" s="57"/>
      <c r="I1755" s="58"/>
      <c r="J1755" s="34"/>
      <c r="L1755" s="36" t="str">
        <f>IF($B1755="", "", IFERROR(FIND(Campaigns!$Q$4, $B1755), ""))</f>
        <v/>
      </c>
      <c r="M1755" s="73" t="str">
        <f t="shared" si="259"/>
        <v/>
      </c>
      <c r="N1755" s="74" t="str">
        <f t="shared" si="260"/>
        <v/>
      </c>
      <c r="O1755" s="22" t="str">
        <f t="shared" si="261"/>
        <v/>
      </c>
      <c r="Q1755" s="20" t="str">
        <f t="shared" si="257"/>
        <v/>
      </c>
      <c r="R1755" s="21" t="str">
        <f t="shared" si="262"/>
        <v/>
      </c>
      <c r="S1755" s="21" t="str">
        <f t="shared" si="262"/>
        <v/>
      </c>
      <c r="T1755" s="21" t="str">
        <f t="shared" si="262"/>
        <v/>
      </c>
      <c r="U1755" s="21" t="str">
        <f t="shared" si="262"/>
        <v/>
      </c>
      <c r="V1755" s="21" t="str">
        <f t="shared" si="262"/>
        <v/>
      </c>
      <c r="W1755" s="21" t="str">
        <f t="shared" si="262"/>
        <v/>
      </c>
      <c r="X1755" s="21" t="str">
        <f t="shared" si="262"/>
        <v/>
      </c>
      <c r="Y1755" s="21" t="str">
        <f t="shared" si="262"/>
        <v/>
      </c>
      <c r="Z1755" s="21" t="str">
        <f t="shared" si="262"/>
        <v/>
      </c>
      <c r="AA1755" s="21" t="str">
        <f t="shared" si="262"/>
        <v/>
      </c>
      <c r="AB1755" s="38" t="str">
        <f t="shared" si="262"/>
        <v/>
      </c>
      <c r="AD1755" s="36" t="str">
        <f>IF($N1755="", "", IFERROR(INDEX(Campaigns!$D$11:$D$380, MATCH($N1755, Campaigns!$E$11:$E$380, 0)), ""))</f>
        <v/>
      </c>
      <c r="AE1755" s="38" t="str">
        <f>IF(COUNTIF($Q1755:$AB1755, "X")=0, "", IFERROR(INDEX('Intro &amp; Setup'!$T$17:$T$28, MATCH(INDEX($Q$10:$AB$10, $AC1755, MATCH("X", $Q1755:$AB1755, 0)), 'Intro &amp; Setup'!$AA$17:$AA$28, 0)), ""))</f>
        <v/>
      </c>
      <c r="AG1755" s="84" t="str">
        <f t="shared" si="263"/>
        <v/>
      </c>
      <c r="AI1755" s="36">
        <f t="shared" si="264"/>
        <v>0</v>
      </c>
      <c r="AK1755" s="36" t="str">
        <f t="shared" si="265"/>
        <v/>
      </c>
    </row>
    <row r="1756" spans="1:37" x14ac:dyDescent="0.25">
      <c r="A1756" s="34"/>
      <c r="B1756" s="55"/>
      <c r="C1756" s="56"/>
      <c r="D1756" s="56"/>
      <c r="E1756" s="56"/>
      <c r="F1756" s="56"/>
      <c r="G1756" s="57"/>
      <c r="H1756" s="57"/>
      <c r="I1756" s="58"/>
      <c r="J1756" s="34"/>
      <c r="L1756" s="36" t="str">
        <f>IF($B1756="", "", IFERROR(FIND(Campaigns!$Q$4, $B1756), ""))</f>
        <v/>
      </c>
      <c r="M1756" s="73" t="str">
        <f t="shared" si="259"/>
        <v/>
      </c>
      <c r="N1756" s="74" t="str">
        <f t="shared" si="260"/>
        <v/>
      </c>
      <c r="O1756" s="22" t="str">
        <f t="shared" si="261"/>
        <v/>
      </c>
      <c r="Q1756" s="20" t="str">
        <f t="shared" si="257"/>
        <v/>
      </c>
      <c r="R1756" s="21" t="str">
        <f t="shared" si="262"/>
        <v/>
      </c>
      <c r="S1756" s="21" t="str">
        <f t="shared" si="262"/>
        <v/>
      </c>
      <c r="T1756" s="21" t="str">
        <f t="shared" si="262"/>
        <v/>
      </c>
      <c r="U1756" s="21" t="str">
        <f t="shared" si="262"/>
        <v/>
      </c>
      <c r="V1756" s="21" t="str">
        <f t="shared" si="262"/>
        <v/>
      </c>
      <c r="W1756" s="21" t="str">
        <f t="shared" si="262"/>
        <v/>
      </c>
      <c r="X1756" s="21" t="str">
        <f t="shared" si="262"/>
        <v/>
      </c>
      <c r="Y1756" s="21" t="str">
        <f t="shared" si="262"/>
        <v/>
      </c>
      <c r="Z1756" s="21" t="str">
        <f t="shared" si="262"/>
        <v/>
      </c>
      <c r="AA1756" s="21" t="str">
        <f t="shared" si="262"/>
        <v/>
      </c>
      <c r="AB1756" s="38" t="str">
        <f t="shared" si="262"/>
        <v/>
      </c>
      <c r="AD1756" s="36" t="str">
        <f>IF($N1756="", "", IFERROR(INDEX(Campaigns!$D$11:$D$380, MATCH($N1756, Campaigns!$E$11:$E$380, 0)), ""))</f>
        <v/>
      </c>
      <c r="AE1756" s="38" t="str">
        <f>IF(COUNTIF($Q1756:$AB1756, "X")=0, "", IFERROR(INDEX('Intro &amp; Setup'!$T$17:$T$28, MATCH(INDEX($Q$10:$AB$10, $AC1756, MATCH("X", $Q1756:$AB1756, 0)), 'Intro &amp; Setup'!$AA$17:$AA$28, 0)), ""))</f>
        <v/>
      </c>
      <c r="AG1756" s="84" t="str">
        <f t="shared" si="263"/>
        <v/>
      </c>
      <c r="AI1756" s="36">
        <f t="shared" si="264"/>
        <v>0</v>
      </c>
      <c r="AK1756" s="36" t="str">
        <f t="shared" si="265"/>
        <v/>
      </c>
    </row>
    <row r="1757" spans="1:37" x14ac:dyDescent="0.25">
      <c r="A1757" s="34"/>
      <c r="B1757" s="55"/>
      <c r="C1757" s="56"/>
      <c r="D1757" s="56"/>
      <c r="E1757" s="56"/>
      <c r="F1757" s="56"/>
      <c r="G1757" s="57"/>
      <c r="H1757" s="57"/>
      <c r="I1757" s="58"/>
      <c r="J1757" s="34"/>
      <c r="L1757" s="36" t="str">
        <f>IF($B1757="", "", IFERROR(FIND(Campaigns!$Q$4, $B1757), ""))</f>
        <v/>
      </c>
      <c r="M1757" s="73" t="str">
        <f t="shared" si="259"/>
        <v/>
      </c>
      <c r="N1757" s="74" t="str">
        <f t="shared" si="260"/>
        <v/>
      </c>
      <c r="O1757" s="22" t="str">
        <f t="shared" si="261"/>
        <v/>
      </c>
      <c r="Q1757" s="20" t="str">
        <f t="shared" si="257"/>
        <v/>
      </c>
      <c r="R1757" s="21" t="str">
        <f t="shared" si="262"/>
        <v/>
      </c>
      <c r="S1757" s="21" t="str">
        <f t="shared" si="262"/>
        <v/>
      </c>
      <c r="T1757" s="21" t="str">
        <f t="shared" si="262"/>
        <v/>
      </c>
      <c r="U1757" s="21" t="str">
        <f t="shared" si="262"/>
        <v/>
      </c>
      <c r="V1757" s="21" t="str">
        <f t="shared" si="262"/>
        <v/>
      </c>
      <c r="W1757" s="21" t="str">
        <f t="shared" si="262"/>
        <v/>
      </c>
      <c r="X1757" s="21" t="str">
        <f t="shared" si="262"/>
        <v/>
      </c>
      <c r="Y1757" s="21" t="str">
        <f t="shared" si="262"/>
        <v/>
      </c>
      <c r="Z1757" s="21" t="str">
        <f t="shared" si="262"/>
        <v/>
      </c>
      <c r="AA1757" s="21" t="str">
        <f t="shared" si="262"/>
        <v/>
      </c>
      <c r="AB1757" s="38" t="str">
        <f t="shared" si="262"/>
        <v/>
      </c>
      <c r="AD1757" s="36" t="str">
        <f>IF($N1757="", "", IFERROR(INDEX(Campaigns!$D$11:$D$380, MATCH($N1757, Campaigns!$E$11:$E$380, 0)), ""))</f>
        <v/>
      </c>
      <c r="AE1757" s="38" t="str">
        <f>IF(COUNTIF($Q1757:$AB1757, "X")=0, "", IFERROR(INDEX('Intro &amp; Setup'!$T$17:$T$28, MATCH(INDEX($Q$10:$AB$10, $AC1757, MATCH("X", $Q1757:$AB1757, 0)), 'Intro &amp; Setup'!$AA$17:$AA$28, 0)), ""))</f>
        <v/>
      </c>
      <c r="AG1757" s="84" t="str">
        <f t="shared" si="263"/>
        <v/>
      </c>
      <c r="AI1757" s="36">
        <f t="shared" si="264"/>
        <v>0</v>
      </c>
      <c r="AK1757" s="36" t="str">
        <f t="shared" si="265"/>
        <v/>
      </c>
    </row>
    <row r="1758" spans="1:37" x14ac:dyDescent="0.25">
      <c r="A1758" s="34"/>
      <c r="B1758" s="55"/>
      <c r="C1758" s="56"/>
      <c r="D1758" s="56"/>
      <c r="E1758" s="56"/>
      <c r="F1758" s="56"/>
      <c r="G1758" s="57"/>
      <c r="H1758" s="57"/>
      <c r="I1758" s="58"/>
      <c r="J1758" s="34"/>
      <c r="L1758" s="36" t="str">
        <f>IF($B1758="", "", IFERROR(FIND(Campaigns!$Q$4, $B1758), ""))</f>
        <v/>
      </c>
      <c r="M1758" s="73" t="str">
        <f t="shared" si="259"/>
        <v/>
      </c>
      <c r="N1758" s="74" t="str">
        <f t="shared" si="260"/>
        <v/>
      </c>
      <c r="O1758" s="22" t="str">
        <f t="shared" si="261"/>
        <v/>
      </c>
      <c r="Q1758" s="20" t="str">
        <f t="shared" si="257"/>
        <v/>
      </c>
      <c r="R1758" s="21" t="str">
        <f t="shared" si="262"/>
        <v/>
      </c>
      <c r="S1758" s="21" t="str">
        <f t="shared" si="262"/>
        <v/>
      </c>
      <c r="T1758" s="21" t="str">
        <f t="shared" si="262"/>
        <v/>
      </c>
      <c r="U1758" s="21" t="str">
        <f t="shared" si="262"/>
        <v/>
      </c>
      <c r="V1758" s="21" t="str">
        <f t="shared" si="262"/>
        <v/>
      </c>
      <c r="W1758" s="21" t="str">
        <f t="shared" si="262"/>
        <v/>
      </c>
      <c r="X1758" s="21" t="str">
        <f t="shared" si="262"/>
        <v/>
      </c>
      <c r="Y1758" s="21" t="str">
        <f t="shared" si="262"/>
        <v/>
      </c>
      <c r="Z1758" s="21" t="str">
        <f t="shared" si="262"/>
        <v/>
      </c>
      <c r="AA1758" s="21" t="str">
        <f t="shared" si="262"/>
        <v/>
      </c>
      <c r="AB1758" s="38" t="str">
        <f t="shared" si="262"/>
        <v/>
      </c>
      <c r="AD1758" s="36" t="str">
        <f>IF($N1758="", "", IFERROR(INDEX(Campaigns!$D$11:$D$380, MATCH($N1758, Campaigns!$E$11:$E$380, 0)), ""))</f>
        <v/>
      </c>
      <c r="AE1758" s="38" t="str">
        <f>IF(COUNTIF($Q1758:$AB1758, "X")=0, "", IFERROR(INDEX('Intro &amp; Setup'!$T$17:$T$28, MATCH(INDEX($Q$10:$AB$10, $AC1758, MATCH("X", $Q1758:$AB1758, 0)), 'Intro &amp; Setup'!$AA$17:$AA$28, 0)), ""))</f>
        <v/>
      </c>
      <c r="AG1758" s="84" t="str">
        <f t="shared" si="263"/>
        <v/>
      </c>
      <c r="AI1758" s="36">
        <f t="shared" si="264"/>
        <v>0</v>
      </c>
      <c r="AK1758" s="36" t="str">
        <f t="shared" si="265"/>
        <v/>
      </c>
    </row>
    <row r="1759" spans="1:37" x14ac:dyDescent="0.25">
      <c r="A1759" s="34"/>
      <c r="B1759" s="55"/>
      <c r="C1759" s="56"/>
      <c r="D1759" s="56"/>
      <c r="E1759" s="56"/>
      <c r="F1759" s="56"/>
      <c r="G1759" s="57"/>
      <c r="H1759" s="57"/>
      <c r="I1759" s="58"/>
      <c r="J1759" s="34"/>
      <c r="L1759" s="36" t="str">
        <f>IF($B1759="", "", IFERROR(FIND(Campaigns!$Q$4, $B1759), ""))</f>
        <v/>
      </c>
      <c r="M1759" s="73" t="str">
        <f t="shared" si="259"/>
        <v/>
      </c>
      <c r="N1759" s="74" t="str">
        <f t="shared" si="260"/>
        <v/>
      </c>
      <c r="O1759" s="22" t="str">
        <f t="shared" si="261"/>
        <v/>
      </c>
      <c r="Q1759" s="20" t="str">
        <f t="shared" ref="Q1759:Q1822" si="266">IFERROR(IF(Q$10="", "", IF(LEFT($O1759, Q$8)=Q$10, "X", "")), "")</f>
        <v/>
      </c>
      <c r="R1759" s="21" t="str">
        <f t="shared" si="262"/>
        <v/>
      </c>
      <c r="S1759" s="21" t="str">
        <f t="shared" si="262"/>
        <v/>
      </c>
      <c r="T1759" s="21" t="str">
        <f t="shared" si="262"/>
        <v/>
      </c>
      <c r="U1759" s="21" t="str">
        <f t="shared" si="262"/>
        <v/>
      </c>
      <c r="V1759" s="21" t="str">
        <f t="shared" si="262"/>
        <v/>
      </c>
      <c r="W1759" s="21" t="str">
        <f t="shared" si="262"/>
        <v/>
      </c>
      <c r="X1759" s="21" t="str">
        <f t="shared" si="262"/>
        <v/>
      </c>
      <c r="Y1759" s="21" t="str">
        <f t="shared" si="262"/>
        <v/>
      </c>
      <c r="Z1759" s="21" t="str">
        <f t="shared" si="262"/>
        <v/>
      </c>
      <c r="AA1759" s="21" t="str">
        <f t="shared" si="262"/>
        <v/>
      </c>
      <c r="AB1759" s="38" t="str">
        <f t="shared" si="262"/>
        <v/>
      </c>
      <c r="AD1759" s="36" t="str">
        <f>IF($N1759="", "", IFERROR(INDEX(Campaigns!$D$11:$D$380, MATCH($N1759, Campaigns!$E$11:$E$380, 0)), ""))</f>
        <v/>
      </c>
      <c r="AE1759" s="38" t="str">
        <f>IF(COUNTIF($Q1759:$AB1759, "X")=0, "", IFERROR(INDEX('Intro &amp; Setup'!$T$17:$T$28, MATCH(INDEX($Q$10:$AB$10, $AC1759, MATCH("X", $Q1759:$AB1759, 0)), 'Intro &amp; Setup'!$AA$17:$AA$28, 0)), ""))</f>
        <v/>
      </c>
      <c r="AG1759" s="84" t="str">
        <f t="shared" si="263"/>
        <v/>
      </c>
      <c r="AI1759" s="36">
        <f t="shared" si="264"/>
        <v>0</v>
      </c>
      <c r="AK1759" s="36" t="str">
        <f t="shared" si="265"/>
        <v/>
      </c>
    </row>
    <row r="1760" spans="1:37" x14ac:dyDescent="0.25">
      <c r="A1760" s="34"/>
      <c r="B1760" s="55"/>
      <c r="C1760" s="56"/>
      <c r="D1760" s="56"/>
      <c r="E1760" s="56"/>
      <c r="F1760" s="56"/>
      <c r="G1760" s="57"/>
      <c r="H1760" s="57"/>
      <c r="I1760" s="58"/>
      <c r="J1760" s="34"/>
      <c r="L1760" s="36" t="str">
        <f>IF($B1760="", "", IFERROR(FIND(Campaigns!$Q$4, $B1760), ""))</f>
        <v/>
      </c>
      <c r="M1760" s="73" t="str">
        <f t="shared" si="259"/>
        <v/>
      </c>
      <c r="N1760" s="74" t="str">
        <f t="shared" si="260"/>
        <v/>
      </c>
      <c r="O1760" s="22" t="str">
        <f t="shared" si="261"/>
        <v/>
      </c>
      <c r="Q1760" s="20" t="str">
        <f t="shared" si="266"/>
        <v/>
      </c>
      <c r="R1760" s="21" t="str">
        <f t="shared" si="262"/>
        <v/>
      </c>
      <c r="S1760" s="21" t="str">
        <f t="shared" si="262"/>
        <v/>
      </c>
      <c r="T1760" s="21" t="str">
        <f t="shared" si="262"/>
        <v/>
      </c>
      <c r="U1760" s="21" t="str">
        <f t="shared" si="262"/>
        <v/>
      </c>
      <c r="V1760" s="21" t="str">
        <f t="shared" si="262"/>
        <v/>
      </c>
      <c r="W1760" s="21" t="str">
        <f t="shared" si="262"/>
        <v/>
      </c>
      <c r="X1760" s="21" t="str">
        <f t="shared" si="262"/>
        <v/>
      </c>
      <c r="Y1760" s="21" t="str">
        <f t="shared" si="262"/>
        <v/>
      </c>
      <c r="Z1760" s="21" t="str">
        <f t="shared" si="262"/>
        <v/>
      </c>
      <c r="AA1760" s="21" t="str">
        <f t="shared" si="262"/>
        <v/>
      </c>
      <c r="AB1760" s="38" t="str">
        <f t="shared" si="262"/>
        <v/>
      </c>
      <c r="AD1760" s="36" t="str">
        <f>IF($N1760="", "", IFERROR(INDEX(Campaigns!$D$11:$D$380, MATCH($N1760, Campaigns!$E$11:$E$380, 0)), ""))</f>
        <v/>
      </c>
      <c r="AE1760" s="38" t="str">
        <f>IF(COUNTIF($Q1760:$AB1760, "X")=0, "", IFERROR(INDEX('Intro &amp; Setup'!$T$17:$T$28, MATCH(INDEX($Q$10:$AB$10, $AC1760, MATCH("X", $Q1760:$AB1760, 0)), 'Intro &amp; Setup'!$AA$17:$AA$28, 0)), ""))</f>
        <v/>
      </c>
      <c r="AG1760" s="84" t="str">
        <f t="shared" si="263"/>
        <v/>
      </c>
      <c r="AI1760" s="36">
        <f t="shared" si="264"/>
        <v>0</v>
      </c>
      <c r="AK1760" s="36" t="str">
        <f t="shared" si="265"/>
        <v/>
      </c>
    </row>
    <row r="1761" spans="1:37" x14ac:dyDescent="0.25">
      <c r="A1761" s="34"/>
      <c r="B1761" s="55"/>
      <c r="C1761" s="56"/>
      <c r="D1761" s="56"/>
      <c r="E1761" s="56"/>
      <c r="F1761" s="56"/>
      <c r="G1761" s="57"/>
      <c r="H1761" s="57"/>
      <c r="I1761" s="58"/>
      <c r="J1761" s="34"/>
      <c r="L1761" s="36" t="str">
        <f>IF($B1761="", "", IFERROR(FIND(Campaigns!$Q$4, $B1761), ""))</f>
        <v/>
      </c>
      <c r="M1761" s="73" t="str">
        <f t="shared" si="259"/>
        <v/>
      </c>
      <c r="N1761" s="74" t="str">
        <f t="shared" si="260"/>
        <v/>
      </c>
      <c r="O1761" s="22" t="str">
        <f t="shared" si="261"/>
        <v/>
      </c>
      <c r="Q1761" s="20" t="str">
        <f t="shared" si="266"/>
        <v/>
      </c>
      <c r="R1761" s="21" t="str">
        <f t="shared" si="262"/>
        <v/>
      </c>
      <c r="S1761" s="21" t="str">
        <f t="shared" si="262"/>
        <v/>
      </c>
      <c r="T1761" s="21" t="str">
        <f t="shared" si="262"/>
        <v/>
      </c>
      <c r="U1761" s="21" t="str">
        <f t="shared" si="262"/>
        <v/>
      </c>
      <c r="V1761" s="21" t="str">
        <f t="shared" si="262"/>
        <v/>
      </c>
      <c r="W1761" s="21" t="str">
        <f t="shared" si="262"/>
        <v/>
      </c>
      <c r="X1761" s="21" t="str">
        <f t="shared" si="262"/>
        <v/>
      </c>
      <c r="Y1761" s="21" t="str">
        <f t="shared" si="262"/>
        <v/>
      </c>
      <c r="Z1761" s="21" t="str">
        <f t="shared" si="262"/>
        <v/>
      </c>
      <c r="AA1761" s="21" t="str">
        <f t="shared" si="262"/>
        <v/>
      </c>
      <c r="AB1761" s="38" t="str">
        <f t="shared" si="262"/>
        <v/>
      </c>
      <c r="AD1761" s="36" t="str">
        <f>IF($N1761="", "", IFERROR(INDEX(Campaigns!$D$11:$D$380, MATCH($N1761, Campaigns!$E$11:$E$380, 0)), ""))</f>
        <v/>
      </c>
      <c r="AE1761" s="38" t="str">
        <f>IF(COUNTIF($Q1761:$AB1761, "X")=0, "", IFERROR(INDEX('Intro &amp; Setup'!$T$17:$T$28, MATCH(INDEX($Q$10:$AB$10, $AC1761, MATCH("X", $Q1761:$AB1761, 0)), 'Intro &amp; Setup'!$AA$17:$AA$28, 0)), ""))</f>
        <v/>
      </c>
      <c r="AG1761" s="84" t="str">
        <f t="shared" si="263"/>
        <v/>
      </c>
      <c r="AI1761" s="36">
        <f t="shared" si="264"/>
        <v>0</v>
      </c>
      <c r="AK1761" s="36" t="str">
        <f t="shared" si="265"/>
        <v/>
      </c>
    </row>
    <row r="1762" spans="1:37" x14ac:dyDescent="0.25">
      <c r="A1762" s="34"/>
      <c r="B1762" s="55"/>
      <c r="C1762" s="56"/>
      <c r="D1762" s="56"/>
      <c r="E1762" s="56"/>
      <c r="F1762" s="56"/>
      <c r="G1762" s="57"/>
      <c r="H1762" s="57"/>
      <c r="I1762" s="58"/>
      <c r="J1762" s="34"/>
      <c r="L1762" s="36" t="str">
        <f>IF($B1762="", "", IFERROR(FIND(Campaigns!$Q$4, $B1762), ""))</f>
        <v/>
      </c>
      <c r="M1762" s="73" t="str">
        <f t="shared" si="259"/>
        <v/>
      </c>
      <c r="N1762" s="74" t="str">
        <f t="shared" si="260"/>
        <v/>
      </c>
      <c r="O1762" s="22" t="str">
        <f t="shared" si="261"/>
        <v/>
      </c>
      <c r="Q1762" s="20" t="str">
        <f t="shared" si="266"/>
        <v/>
      </c>
      <c r="R1762" s="21" t="str">
        <f t="shared" si="262"/>
        <v/>
      </c>
      <c r="S1762" s="21" t="str">
        <f t="shared" si="262"/>
        <v/>
      </c>
      <c r="T1762" s="21" t="str">
        <f t="shared" si="262"/>
        <v/>
      </c>
      <c r="U1762" s="21" t="str">
        <f t="shared" si="262"/>
        <v/>
      </c>
      <c r="V1762" s="21" t="str">
        <f t="shared" si="262"/>
        <v/>
      </c>
      <c r="W1762" s="21" t="str">
        <f t="shared" si="262"/>
        <v/>
      </c>
      <c r="X1762" s="21" t="str">
        <f t="shared" si="262"/>
        <v/>
      </c>
      <c r="Y1762" s="21" t="str">
        <f t="shared" si="262"/>
        <v/>
      </c>
      <c r="Z1762" s="21" t="str">
        <f t="shared" si="262"/>
        <v/>
      </c>
      <c r="AA1762" s="21" t="str">
        <f t="shared" si="262"/>
        <v/>
      </c>
      <c r="AB1762" s="38" t="str">
        <f t="shared" si="262"/>
        <v/>
      </c>
      <c r="AD1762" s="36" t="str">
        <f>IF($N1762="", "", IFERROR(INDEX(Campaigns!$D$11:$D$380, MATCH($N1762, Campaigns!$E$11:$E$380, 0)), ""))</f>
        <v/>
      </c>
      <c r="AE1762" s="38" t="str">
        <f>IF(COUNTIF($Q1762:$AB1762, "X")=0, "", IFERROR(INDEX('Intro &amp; Setup'!$T$17:$T$28, MATCH(INDEX($Q$10:$AB$10, $AC1762, MATCH("X", $Q1762:$AB1762, 0)), 'Intro &amp; Setup'!$AA$17:$AA$28, 0)), ""))</f>
        <v/>
      </c>
      <c r="AG1762" s="84" t="str">
        <f t="shared" si="263"/>
        <v/>
      </c>
      <c r="AI1762" s="36">
        <f t="shared" si="264"/>
        <v>0</v>
      </c>
      <c r="AK1762" s="36" t="str">
        <f t="shared" si="265"/>
        <v/>
      </c>
    </row>
    <row r="1763" spans="1:37" x14ac:dyDescent="0.25">
      <c r="A1763" s="34"/>
      <c r="B1763" s="55"/>
      <c r="C1763" s="56"/>
      <c r="D1763" s="56"/>
      <c r="E1763" s="56"/>
      <c r="F1763" s="56"/>
      <c r="G1763" s="57"/>
      <c r="H1763" s="57"/>
      <c r="I1763" s="58"/>
      <c r="J1763" s="34"/>
      <c r="L1763" s="36" t="str">
        <f>IF($B1763="", "", IFERROR(FIND(Campaigns!$Q$4, $B1763), ""))</f>
        <v/>
      </c>
      <c r="M1763" s="73" t="str">
        <f t="shared" si="259"/>
        <v/>
      </c>
      <c r="N1763" s="74" t="str">
        <f t="shared" si="260"/>
        <v/>
      </c>
      <c r="O1763" s="22" t="str">
        <f t="shared" si="261"/>
        <v/>
      </c>
      <c r="Q1763" s="20" t="str">
        <f t="shared" si="266"/>
        <v/>
      </c>
      <c r="R1763" s="21" t="str">
        <f t="shared" si="262"/>
        <v/>
      </c>
      <c r="S1763" s="21" t="str">
        <f t="shared" si="262"/>
        <v/>
      </c>
      <c r="T1763" s="21" t="str">
        <f t="shared" si="262"/>
        <v/>
      </c>
      <c r="U1763" s="21" t="str">
        <f t="shared" si="262"/>
        <v/>
      </c>
      <c r="V1763" s="21" t="str">
        <f t="shared" si="262"/>
        <v/>
      </c>
      <c r="W1763" s="21" t="str">
        <f t="shared" si="262"/>
        <v/>
      </c>
      <c r="X1763" s="21" t="str">
        <f t="shared" si="262"/>
        <v/>
      </c>
      <c r="Y1763" s="21" t="str">
        <f t="shared" si="262"/>
        <v/>
      </c>
      <c r="Z1763" s="21" t="str">
        <f t="shared" ref="R1763:AB1786" si="267">IFERROR(IF(Z$10="", "", IF(LEFT($O1763, Z$8)=Z$10, "X", "")), "")</f>
        <v/>
      </c>
      <c r="AA1763" s="21" t="str">
        <f t="shared" si="267"/>
        <v/>
      </c>
      <c r="AB1763" s="38" t="str">
        <f t="shared" si="267"/>
        <v/>
      </c>
      <c r="AD1763" s="36" t="str">
        <f>IF($N1763="", "", IFERROR(INDEX(Campaigns!$D$11:$D$380, MATCH($N1763, Campaigns!$E$11:$E$380, 0)), ""))</f>
        <v/>
      </c>
      <c r="AE1763" s="38" t="str">
        <f>IF(COUNTIF($Q1763:$AB1763, "X")=0, "", IFERROR(INDEX('Intro &amp; Setup'!$T$17:$T$28, MATCH(INDEX($Q$10:$AB$10, $AC1763, MATCH("X", $Q1763:$AB1763, 0)), 'Intro &amp; Setup'!$AA$17:$AA$28, 0)), ""))</f>
        <v/>
      </c>
      <c r="AG1763" s="84" t="str">
        <f t="shared" si="263"/>
        <v/>
      </c>
      <c r="AI1763" s="36">
        <f t="shared" si="264"/>
        <v>0</v>
      </c>
      <c r="AK1763" s="36" t="str">
        <f t="shared" si="265"/>
        <v/>
      </c>
    </row>
    <row r="1764" spans="1:37" x14ac:dyDescent="0.25">
      <c r="A1764" s="34"/>
      <c r="B1764" s="55"/>
      <c r="C1764" s="56"/>
      <c r="D1764" s="56"/>
      <c r="E1764" s="56"/>
      <c r="F1764" s="56"/>
      <c r="G1764" s="57"/>
      <c r="H1764" s="57"/>
      <c r="I1764" s="58"/>
      <c r="J1764" s="34"/>
      <c r="L1764" s="36" t="str">
        <f>IF($B1764="", "", IFERROR(FIND(Campaigns!$Q$4, $B1764), ""))</f>
        <v/>
      </c>
      <c r="M1764" s="73" t="str">
        <f t="shared" si="259"/>
        <v/>
      </c>
      <c r="N1764" s="74" t="str">
        <f t="shared" si="260"/>
        <v/>
      </c>
      <c r="O1764" s="22" t="str">
        <f t="shared" si="261"/>
        <v/>
      </c>
      <c r="Q1764" s="20" t="str">
        <f t="shared" si="266"/>
        <v/>
      </c>
      <c r="R1764" s="21" t="str">
        <f t="shared" si="267"/>
        <v/>
      </c>
      <c r="S1764" s="21" t="str">
        <f t="shared" si="267"/>
        <v/>
      </c>
      <c r="T1764" s="21" t="str">
        <f t="shared" si="267"/>
        <v/>
      </c>
      <c r="U1764" s="21" t="str">
        <f t="shared" si="267"/>
        <v/>
      </c>
      <c r="V1764" s="21" t="str">
        <f t="shared" si="267"/>
        <v/>
      </c>
      <c r="W1764" s="21" t="str">
        <f t="shared" si="267"/>
        <v/>
      </c>
      <c r="X1764" s="21" t="str">
        <f t="shared" si="267"/>
        <v/>
      </c>
      <c r="Y1764" s="21" t="str">
        <f t="shared" si="267"/>
        <v/>
      </c>
      <c r="Z1764" s="21" t="str">
        <f t="shared" si="267"/>
        <v/>
      </c>
      <c r="AA1764" s="21" t="str">
        <f t="shared" si="267"/>
        <v/>
      </c>
      <c r="AB1764" s="38" t="str">
        <f t="shared" si="267"/>
        <v/>
      </c>
      <c r="AD1764" s="36" t="str">
        <f>IF($N1764="", "", IFERROR(INDEX(Campaigns!$D$11:$D$380, MATCH($N1764, Campaigns!$E$11:$E$380, 0)), ""))</f>
        <v/>
      </c>
      <c r="AE1764" s="38" t="str">
        <f>IF(COUNTIF($Q1764:$AB1764, "X")=0, "", IFERROR(INDEX('Intro &amp; Setup'!$T$17:$T$28, MATCH(INDEX($Q$10:$AB$10, $AC1764, MATCH("X", $Q1764:$AB1764, 0)), 'Intro &amp; Setup'!$AA$17:$AA$28, 0)), ""))</f>
        <v/>
      </c>
      <c r="AG1764" s="84" t="str">
        <f t="shared" si="263"/>
        <v/>
      </c>
      <c r="AI1764" s="36">
        <f t="shared" si="264"/>
        <v>0</v>
      </c>
      <c r="AK1764" s="36" t="str">
        <f t="shared" si="265"/>
        <v/>
      </c>
    </row>
    <row r="1765" spans="1:37" x14ac:dyDescent="0.25">
      <c r="A1765" s="34"/>
      <c r="B1765" s="55"/>
      <c r="C1765" s="56"/>
      <c r="D1765" s="56"/>
      <c r="E1765" s="56"/>
      <c r="F1765" s="56"/>
      <c r="G1765" s="57"/>
      <c r="H1765" s="57"/>
      <c r="I1765" s="58"/>
      <c r="J1765" s="34"/>
      <c r="L1765" s="36" t="str">
        <f>IF($B1765="", "", IFERROR(FIND(Campaigns!$Q$4, $B1765), ""))</f>
        <v/>
      </c>
      <c r="M1765" s="73" t="str">
        <f t="shared" si="259"/>
        <v/>
      </c>
      <c r="N1765" s="74" t="str">
        <f t="shared" si="260"/>
        <v/>
      </c>
      <c r="O1765" s="22" t="str">
        <f t="shared" si="261"/>
        <v/>
      </c>
      <c r="Q1765" s="20" t="str">
        <f t="shared" si="266"/>
        <v/>
      </c>
      <c r="R1765" s="21" t="str">
        <f t="shared" si="267"/>
        <v/>
      </c>
      <c r="S1765" s="21" t="str">
        <f t="shared" si="267"/>
        <v/>
      </c>
      <c r="T1765" s="21" t="str">
        <f t="shared" si="267"/>
        <v/>
      </c>
      <c r="U1765" s="21" t="str">
        <f t="shared" si="267"/>
        <v/>
      </c>
      <c r="V1765" s="21" t="str">
        <f t="shared" si="267"/>
        <v/>
      </c>
      <c r="W1765" s="21" t="str">
        <f t="shared" si="267"/>
        <v/>
      </c>
      <c r="X1765" s="21" t="str">
        <f t="shared" si="267"/>
        <v/>
      </c>
      <c r="Y1765" s="21" t="str">
        <f t="shared" si="267"/>
        <v/>
      </c>
      <c r="Z1765" s="21" t="str">
        <f t="shared" si="267"/>
        <v/>
      </c>
      <c r="AA1765" s="21" t="str">
        <f t="shared" si="267"/>
        <v/>
      </c>
      <c r="AB1765" s="38" t="str">
        <f t="shared" si="267"/>
        <v/>
      </c>
      <c r="AD1765" s="36" t="str">
        <f>IF($N1765="", "", IFERROR(INDEX(Campaigns!$D$11:$D$380, MATCH($N1765, Campaigns!$E$11:$E$380, 0)), ""))</f>
        <v/>
      </c>
      <c r="AE1765" s="38" t="str">
        <f>IF(COUNTIF($Q1765:$AB1765, "X")=0, "", IFERROR(INDEX('Intro &amp; Setup'!$T$17:$T$28, MATCH(INDEX($Q$10:$AB$10, $AC1765, MATCH("X", $Q1765:$AB1765, 0)), 'Intro &amp; Setup'!$AA$17:$AA$28, 0)), ""))</f>
        <v/>
      </c>
      <c r="AG1765" s="84" t="str">
        <f t="shared" si="263"/>
        <v/>
      </c>
      <c r="AI1765" s="36">
        <f t="shared" si="264"/>
        <v>0</v>
      </c>
      <c r="AK1765" s="36" t="str">
        <f t="shared" si="265"/>
        <v/>
      </c>
    </row>
    <row r="1766" spans="1:37" x14ac:dyDescent="0.25">
      <c r="A1766" s="34"/>
      <c r="B1766" s="55"/>
      <c r="C1766" s="56"/>
      <c r="D1766" s="56"/>
      <c r="E1766" s="56"/>
      <c r="F1766" s="56"/>
      <c r="G1766" s="57"/>
      <c r="H1766" s="57"/>
      <c r="I1766" s="58"/>
      <c r="J1766" s="34"/>
      <c r="L1766" s="36" t="str">
        <f>IF($B1766="", "", IFERROR(FIND(Campaigns!$Q$4, $B1766), ""))</f>
        <v/>
      </c>
      <c r="M1766" s="73" t="str">
        <f t="shared" si="259"/>
        <v/>
      </c>
      <c r="N1766" s="74" t="str">
        <f t="shared" si="260"/>
        <v/>
      </c>
      <c r="O1766" s="22" t="str">
        <f t="shared" si="261"/>
        <v/>
      </c>
      <c r="Q1766" s="20" t="str">
        <f t="shared" si="266"/>
        <v/>
      </c>
      <c r="R1766" s="21" t="str">
        <f t="shared" si="267"/>
        <v/>
      </c>
      <c r="S1766" s="21" t="str">
        <f t="shared" si="267"/>
        <v/>
      </c>
      <c r="T1766" s="21" t="str">
        <f t="shared" si="267"/>
        <v/>
      </c>
      <c r="U1766" s="21" t="str">
        <f t="shared" si="267"/>
        <v/>
      </c>
      <c r="V1766" s="21" t="str">
        <f t="shared" si="267"/>
        <v/>
      </c>
      <c r="W1766" s="21" t="str">
        <f t="shared" si="267"/>
        <v/>
      </c>
      <c r="X1766" s="21" t="str">
        <f t="shared" si="267"/>
        <v/>
      </c>
      <c r="Y1766" s="21" t="str">
        <f t="shared" si="267"/>
        <v/>
      </c>
      <c r="Z1766" s="21" t="str">
        <f t="shared" si="267"/>
        <v/>
      </c>
      <c r="AA1766" s="21" t="str">
        <f t="shared" si="267"/>
        <v/>
      </c>
      <c r="AB1766" s="38" t="str">
        <f t="shared" si="267"/>
        <v/>
      </c>
      <c r="AD1766" s="36" t="str">
        <f>IF($N1766="", "", IFERROR(INDEX(Campaigns!$D$11:$D$380, MATCH($N1766, Campaigns!$E$11:$E$380, 0)), ""))</f>
        <v/>
      </c>
      <c r="AE1766" s="38" t="str">
        <f>IF(COUNTIF($Q1766:$AB1766, "X")=0, "", IFERROR(INDEX('Intro &amp; Setup'!$T$17:$T$28, MATCH(INDEX($Q$10:$AB$10, $AC1766, MATCH("X", $Q1766:$AB1766, 0)), 'Intro &amp; Setup'!$AA$17:$AA$28, 0)), ""))</f>
        <v/>
      </c>
      <c r="AG1766" s="84" t="str">
        <f t="shared" si="263"/>
        <v/>
      </c>
      <c r="AI1766" s="36">
        <f t="shared" si="264"/>
        <v>0</v>
      </c>
      <c r="AK1766" s="36" t="str">
        <f t="shared" si="265"/>
        <v/>
      </c>
    </row>
    <row r="1767" spans="1:37" x14ac:dyDescent="0.25">
      <c r="A1767" s="34"/>
      <c r="B1767" s="55"/>
      <c r="C1767" s="56"/>
      <c r="D1767" s="56"/>
      <c r="E1767" s="56"/>
      <c r="F1767" s="56"/>
      <c r="G1767" s="57"/>
      <c r="H1767" s="57"/>
      <c r="I1767" s="58"/>
      <c r="J1767" s="34"/>
      <c r="L1767" s="36" t="str">
        <f>IF($B1767="", "", IFERROR(FIND(Campaigns!$Q$4, $B1767), ""))</f>
        <v/>
      </c>
      <c r="M1767" s="73" t="str">
        <f t="shared" si="259"/>
        <v/>
      </c>
      <c r="N1767" s="74" t="str">
        <f t="shared" si="260"/>
        <v/>
      </c>
      <c r="O1767" s="22" t="str">
        <f t="shared" si="261"/>
        <v/>
      </c>
      <c r="Q1767" s="20" t="str">
        <f t="shared" si="266"/>
        <v/>
      </c>
      <c r="R1767" s="21" t="str">
        <f t="shared" si="267"/>
        <v/>
      </c>
      <c r="S1767" s="21" t="str">
        <f t="shared" si="267"/>
        <v/>
      </c>
      <c r="T1767" s="21" t="str">
        <f t="shared" si="267"/>
        <v/>
      </c>
      <c r="U1767" s="21" t="str">
        <f t="shared" si="267"/>
        <v/>
      </c>
      <c r="V1767" s="21" t="str">
        <f t="shared" si="267"/>
        <v/>
      </c>
      <c r="W1767" s="21" t="str">
        <f t="shared" si="267"/>
        <v/>
      </c>
      <c r="X1767" s="21" t="str">
        <f t="shared" si="267"/>
        <v/>
      </c>
      <c r="Y1767" s="21" t="str">
        <f t="shared" si="267"/>
        <v/>
      </c>
      <c r="Z1767" s="21" t="str">
        <f t="shared" si="267"/>
        <v/>
      </c>
      <c r="AA1767" s="21" t="str">
        <f t="shared" si="267"/>
        <v/>
      </c>
      <c r="AB1767" s="38" t="str">
        <f t="shared" si="267"/>
        <v/>
      </c>
      <c r="AD1767" s="36" t="str">
        <f>IF($N1767="", "", IFERROR(INDEX(Campaigns!$D$11:$D$380, MATCH($N1767, Campaigns!$E$11:$E$380, 0)), ""))</f>
        <v/>
      </c>
      <c r="AE1767" s="38" t="str">
        <f>IF(COUNTIF($Q1767:$AB1767, "X")=0, "", IFERROR(INDEX('Intro &amp; Setup'!$T$17:$T$28, MATCH(INDEX($Q$10:$AB$10, $AC1767, MATCH("X", $Q1767:$AB1767, 0)), 'Intro &amp; Setup'!$AA$17:$AA$28, 0)), ""))</f>
        <v/>
      </c>
      <c r="AG1767" s="84" t="str">
        <f t="shared" si="263"/>
        <v/>
      </c>
      <c r="AI1767" s="36">
        <f t="shared" si="264"/>
        <v>0</v>
      </c>
      <c r="AK1767" s="36" t="str">
        <f t="shared" si="265"/>
        <v/>
      </c>
    </row>
    <row r="1768" spans="1:37" x14ac:dyDescent="0.25">
      <c r="A1768" s="34"/>
      <c r="B1768" s="55"/>
      <c r="C1768" s="56"/>
      <c r="D1768" s="56"/>
      <c r="E1768" s="56"/>
      <c r="F1768" s="56"/>
      <c r="G1768" s="57"/>
      <c r="H1768" s="57"/>
      <c r="I1768" s="58"/>
      <c r="J1768" s="34"/>
      <c r="L1768" s="36" t="str">
        <f>IF($B1768="", "", IFERROR(FIND(Campaigns!$Q$4, $B1768), ""))</f>
        <v/>
      </c>
      <c r="M1768" s="73" t="str">
        <f t="shared" si="259"/>
        <v/>
      </c>
      <c r="N1768" s="74" t="str">
        <f t="shared" si="260"/>
        <v/>
      </c>
      <c r="O1768" s="22" t="str">
        <f t="shared" si="261"/>
        <v/>
      </c>
      <c r="Q1768" s="20" t="str">
        <f t="shared" si="266"/>
        <v/>
      </c>
      <c r="R1768" s="21" t="str">
        <f t="shared" si="267"/>
        <v/>
      </c>
      <c r="S1768" s="21" t="str">
        <f t="shared" si="267"/>
        <v/>
      </c>
      <c r="T1768" s="21" t="str">
        <f t="shared" si="267"/>
        <v/>
      </c>
      <c r="U1768" s="21" t="str">
        <f t="shared" si="267"/>
        <v/>
      </c>
      <c r="V1768" s="21" t="str">
        <f t="shared" si="267"/>
        <v/>
      </c>
      <c r="W1768" s="21" t="str">
        <f t="shared" si="267"/>
        <v/>
      </c>
      <c r="X1768" s="21" t="str">
        <f t="shared" si="267"/>
        <v/>
      </c>
      <c r="Y1768" s="21" t="str">
        <f t="shared" si="267"/>
        <v/>
      </c>
      <c r="Z1768" s="21" t="str">
        <f t="shared" si="267"/>
        <v/>
      </c>
      <c r="AA1768" s="21" t="str">
        <f t="shared" si="267"/>
        <v/>
      </c>
      <c r="AB1768" s="38" t="str">
        <f t="shared" si="267"/>
        <v/>
      </c>
      <c r="AD1768" s="36" t="str">
        <f>IF($N1768="", "", IFERROR(INDEX(Campaigns!$D$11:$D$380, MATCH($N1768, Campaigns!$E$11:$E$380, 0)), ""))</f>
        <v/>
      </c>
      <c r="AE1768" s="38" t="str">
        <f>IF(COUNTIF($Q1768:$AB1768, "X")=0, "", IFERROR(INDEX('Intro &amp; Setup'!$T$17:$T$28, MATCH(INDEX($Q$10:$AB$10, $AC1768, MATCH("X", $Q1768:$AB1768, 0)), 'Intro &amp; Setup'!$AA$17:$AA$28, 0)), ""))</f>
        <v/>
      </c>
      <c r="AG1768" s="84" t="str">
        <f t="shared" si="263"/>
        <v/>
      </c>
      <c r="AI1768" s="36">
        <f t="shared" si="264"/>
        <v>0</v>
      </c>
      <c r="AK1768" s="36" t="str">
        <f t="shared" si="265"/>
        <v/>
      </c>
    </row>
    <row r="1769" spans="1:37" x14ac:dyDescent="0.25">
      <c r="A1769" s="34"/>
      <c r="B1769" s="55"/>
      <c r="C1769" s="56"/>
      <c r="D1769" s="56"/>
      <c r="E1769" s="56"/>
      <c r="F1769" s="56"/>
      <c r="G1769" s="57"/>
      <c r="H1769" s="57"/>
      <c r="I1769" s="58"/>
      <c r="J1769" s="34"/>
      <c r="L1769" s="36" t="str">
        <f>IF($B1769="", "", IFERROR(FIND(Campaigns!$Q$4, $B1769), ""))</f>
        <v/>
      </c>
      <c r="M1769" s="73" t="str">
        <f t="shared" si="259"/>
        <v/>
      </c>
      <c r="N1769" s="74" t="str">
        <f t="shared" si="260"/>
        <v/>
      </c>
      <c r="O1769" s="22" t="str">
        <f t="shared" si="261"/>
        <v/>
      </c>
      <c r="Q1769" s="20" t="str">
        <f t="shared" si="266"/>
        <v/>
      </c>
      <c r="R1769" s="21" t="str">
        <f t="shared" si="267"/>
        <v/>
      </c>
      <c r="S1769" s="21" t="str">
        <f t="shared" si="267"/>
        <v/>
      </c>
      <c r="T1769" s="21" t="str">
        <f t="shared" si="267"/>
        <v/>
      </c>
      <c r="U1769" s="21" t="str">
        <f t="shared" si="267"/>
        <v/>
      </c>
      <c r="V1769" s="21" t="str">
        <f t="shared" si="267"/>
        <v/>
      </c>
      <c r="W1769" s="21" t="str">
        <f t="shared" si="267"/>
        <v/>
      </c>
      <c r="X1769" s="21" t="str">
        <f t="shared" si="267"/>
        <v/>
      </c>
      <c r="Y1769" s="21" t="str">
        <f t="shared" si="267"/>
        <v/>
      </c>
      <c r="Z1769" s="21" t="str">
        <f t="shared" si="267"/>
        <v/>
      </c>
      <c r="AA1769" s="21" t="str">
        <f t="shared" si="267"/>
        <v/>
      </c>
      <c r="AB1769" s="38" t="str">
        <f t="shared" si="267"/>
        <v/>
      </c>
      <c r="AD1769" s="36" t="str">
        <f>IF($N1769="", "", IFERROR(INDEX(Campaigns!$D$11:$D$380, MATCH($N1769, Campaigns!$E$11:$E$380, 0)), ""))</f>
        <v/>
      </c>
      <c r="AE1769" s="38" t="str">
        <f>IF(COUNTIF($Q1769:$AB1769, "X")=0, "", IFERROR(INDEX('Intro &amp; Setup'!$T$17:$T$28, MATCH(INDEX($Q$10:$AB$10, $AC1769, MATCH("X", $Q1769:$AB1769, 0)), 'Intro &amp; Setup'!$AA$17:$AA$28, 0)), ""))</f>
        <v/>
      </c>
      <c r="AG1769" s="84" t="str">
        <f t="shared" si="263"/>
        <v/>
      </c>
      <c r="AI1769" s="36">
        <f t="shared" si="264"/>
        <v>0</v>
      </c>
      <c r="AK1769" s="36" t="str">
        <f t="shared" si="265"/>
        <v/>
      </c>
    </row>
    <row r="1770" spans="1:37" x14ac:dyDescent="0.25">
      <c r="A1770" s="34"/>
      <c r="B1770" s="55"/>
      <c r="C1770" s="56"/>
      <c r="D1770" s="56"/>
      <c r="E1770" s="56"/>
      <c r="F1770" s="56"/>
      <c r="G1770" s="57"/>
      <c r="H1770" s="57"/>
      <c r="I1770" s="58"/>
      <c r="J1770" s="34"/>
      <c r="L1770" s="36" t="str">
        <f>IF($B1770="", "", IFERROR(FIND(Campaigns!$Q$4, $B1770), ""))</f>
        <v/>
      </c>
      <c r="M1770" s="73" t="str">
        <f t="shared" si="259"/>
        <v/>
      </c>
      <c r="N1770" s="74" t="str">
        <f t="shared" si="260"/>
        <v/>
      </c>
      <c r="O1770" s="22" t="str">
        <f t="shared" si="261"/>
        <v/>
      </c>
      <c r="Q1770" s="20" t="str">
        <f t="shared" si="266"/>
        <v/>
      </c>
      <c r="R1770" s="21" t="str">
        <f t="shared" si="267"/>
        <v/>
      </c>
      <c r="S1770" s="21" t="str">
        <f t="shared" si="267"/>
        <v/>
      </c>
      <c r="T1770" s="21" t="str">
        <f t="shared" si="267"/>
        <v/>
      </c>
      <c r="U1770" s="21" t="str">
        <f t="shared" si="267"/>
        <v/>
      </c>
      <c r="V1770" s="21" t="str">
        <f t="shared" si="267"/>
        <v/>
      </c>
      <c r="W1770" s="21" t="str">
        <f t="shared" si="267"/>
        <v/>
      </c>
      <c r="X1770" s="21" t="str">
        <f t="shared" si="267"/>
        <v/>
      </c>
      <c r="Y1770" s="21" t="str">
        <f t="shared" si="267"/>
        <v/>
      </c>
      <c r="Z1770" s="21" t="str">
        <f t="shared" si="267"/>
        <v/>
      </c>
      <c r="AA1770" s="21" t="str">
        <f t="shared" si="267"/>
        <v/>
      </c>
      <c r="AB1770" s="38" t="str">
        <f t="shared" si="267"/>
        <v/>
      </c>
      <c r="AD1770" s="36" t="str">
        <f>IF($N1770="", "", IFERROR(INDEX(Campaigns!$D$11:$D$380, MATCH($N1770, Campaigns!$E$11:$E$380, 0)), ""))</f>
        <v/>
      </c>
      <c r="AE1770" s="38" t="str">
        <f>IF(COUNTIF($Q1770:$AB1770, "X")=0, "", IFERROR(INDEX('Intro &amp; Setup'!$T$17:$T$28, MATCH(INDEX($Q$10:$AB$10, $AC1770, MATCH("X", $Q1770:$AB1770, 0)), 'Intro &amp; Setup'!$AA$17:$AA$28, 0)), ""))</f>
        <v/>
      </c>
      <c r="AG1770" s="84" t="str">
        <f t="shared" si="263"/>
        <v/>
      </c>
      <c r="AI1770" s="36">
        <f t="shared" si="264"/>
        <v>0</v>
      </c>
      <c r="AK1770" s="36" t="str">
        <f t="shared" si="265"/>
        <v/>
      </c>
    </row>
    <row r="1771" spans="1:37" x14ac:dyDescent="0.25">
      <c r="A1771" s="34"/>
      <c r="B1771" s="55"/>
      <c r="C1771" s="56"/>
      <c r="D1771" s="56"/>
      <c r="E1771" s="56"/>
      <c r="F1771" s="56"/>
      <c r="G1771" s="57"/>
      <c r="H1771" s="57"/>
      <c r="I1771" s="58"/>
      <c r="J1771" s="34"/>
      <c r="L1771" s="36" t="str">
        <f>IF($B1771="", "", IFERROR(FIND(Campaigns!$Q$4, $B1771), ""))</f>
        <v/>
      </c>
      <c r="M1771" s="73" t="str">
        <f t="shared" si="259"/>
        <v/>
      </c>
      <c r="N1771" s="74" t="str">
        <f t="shared" si="260"/>
        <v/>
      </c>
      <c r="O1771" s="22" t="str">
        <f t="shared" si="261"/>
        <v/>
      </c>
      <c r="Q1771" s="20" t="str">
        <f t="shared" si="266"/>
        <v/>
      </c>
      <c r="R1771" s="21" t="str">
        <f t="shared" si="267"/>
        <v/>
      </c>
      <c r="S1771" s="21" t="str">
        <f t="shared" si="267"/>
        <v/>
      </c>
      <c r="T1771" s="21" t="str">
        <f t="shared" si="267"/>
        <v/>
      </c>
      <c r="U1771" s="21" t="str">
        <f t="shared" si="267"/>
        <v/>
      </c>
      <c r="V1771" s="21" t="str">
        <f t="shared" si="267"/>
        <v/>
      </c>
      <c r="W1771" s="21" t="str">
        <f t="shared" si="267"/>
        <v/>
      </c>
      <c r="X1771" s="21" t="str">
        <f t="shared" si="267"/>
        <v/>
      </c>
      <c r="Y1771" s="21" t="str">
        <f t="shared" si="267"/>
        <v/>
      </c>
      <c r="Z1771" s="21" t="str">
        <f t="shared" si="267"/>
        <v/>
      </c>
      <c r="AA1771" s="21" t="str">
        <f t="shared" si="267"/>
        <v/>
      </c>
      <c r="AB1771" s="38" t="str">
        <f t="shared" si="267"/>
        <v/>
      </c>
      <c r="AD1771" s="36" t="str">
        <f>IF($N1771="", "", IFERROR(INDEX(Campaigns!$D$11:$D$380, MATCH($N1771, Campaigns!$E$11:$E$380, 0)), ""))</f>
        <v/>
      </c>
      <c r="AE1771" s="38" t="str">
        <f>IF(COUNTIF($Q1771:$AB1771, "X")=0, "", IFERROR(INDEX('Intro &amp; Setup'!$T$17:$T$28, MATCH(INDEX($Q$10:$AB$10, $AC1771, MATCH("X", $Q1771:$AB1771, 0)), 'Intro &amp; Setup'!$AA$17:$AA$28, 0)), ""))</f>
        <v/>
      </c>
      <c r="AG1771" s="84" t="str">
        <f t="shared" si="263"/>
        <v/>
      </c>
      <c r="AI1771" s="36">
        <f t="shared" si="264"/>
        <v>0</v>
      </c>
      <c r="AK1771" s="36" t="str">
        <f t="shared" si="265"/>
        <v/>
      </c>
    </row>
    <row r="1772" spans="1:37" x14ac:dyDescent="0.25">
      <c r="A1772" s="34"/>
      <c r="B1772" s="55"/>
      <c r="C1772" s="56"/>
      <c r="D1772" s="56"/>
      <c r="E1772" s="56"/>
      <c r="F1772" s="56"/>
      <c r="G1772" s="57"/>
      <c r="H1772" s="57"/>
      <c r="I1772" s="58"/>
      <c r="J1772" s="34"/>
      <c r="L1772" s="36" t="str">
        <f>IF($B1772="", "", IFERROR(FIND(Campaigns!$Q$4, $B1772), ""))</f>
        <v/>
      </c>
      <c r="M1772" s="73" t="str">
        <f t="shared" si="259"/>
        <v/>
      </c>
      <c r="N1772" s="74" t="str">
        <f t="shared" si="260"/>
        <v/>
      </c>
      <c r="O1772" s="22" t="str">
        <f t="shared" si="261"/>
        <v/>
      </c>
      <c r="Q1772" s="20" t="str">
        <f t="shared" si="266"/>
        <v/>
      </c>
      <c r="R1772" s="21" t="str">
        <f t="shared" si="267"/>
        <v/>
      </c>
      <c r="S1772" s="21" t="str">
        <f t="shared" si="267"/>
        <v/>
      </c>
      <c r="T1772" s="21" t="str">
        <f t="shared" si="267"/>
        <v/>
      </c>
      <c r="U1772" s="21" t="str">
        <f t="shared" si="267"/>
        <v/>
      </c>
      <c r="V1772" s="21" t="str">
        <f t="shared" si="267"/>
        <v/>
      </c>
      <c r="W1772" s="21" t="str">
        <f t="shared" si="267"/>
        <v/>
      </c>
      <c r="X1772" s="21" t="str">
        <f t="shared" si="267"/>
        <v/>
      </c>
      <c r="Y1772" s="21" t="str">
        <f t="shared" si="267"/>
        <v/>
      </c>
      <c r="Z1772" s="21" t="str">
        <f t="shared" si="267"/>
        <v/>
      </c>
      <c r="AA1772" s="21" t="str">
        <f t="shared" si="267"/>
        <v/>
      </c>
      <c r="AB1772" s="38" t="str">
        <f t="shared" si="267"/>
        <v/>
      </c>
      <c r="AD1772" s="36" t="str">
        <f>IF($N1772="", "", IFERROR(INDEX(Campaigns!$D$11:$D$380, MATCH($N1772, Campaigns!$E$11:$E$380, 0)), ""))</f>
        <v/>
      </c>
      <c r="AE1772" s="38" t="str">
        <f>IF(COUNTIF($Q1772:$AB1772, "X")=0, "", IFERROR(INDEX('Intro &amp; Setup'!$T$17:$T$28, MATCH(INDEX($Q$10:$AB$10, $AC1772, MATCH("X", $Q1772:$AB1772, 0)), 'Intro &amp; Setup'!$AA$17:$AA$28, 0)), ""))</f>
        <v/>
      </c>
      <c r="AG1772" s="84" t="str">
        <f t="shared" si="263"/>
        <v/>
      </c>
      <c r="AI1772" s="36">
        <f t="shared" si="264"/>
        <v>0</v>
      </c>
      <c r="AK1772" s="36" t="str">
        <f t="shared" si="265"/>
        <v/>
      </c>
    </row>
    <row r="1773" spans="1:37" x14ac:dyDescent="0.25">
      <c r="A1773" s="34"/>
      <c r="B1773" s="55"/>
      <c r="C1773" s="56"/>
      <c r="D1773" s="56"/>
      <c r="E1773" s="56"/>
      <c r="F1773" s="56"/>
      <c r="G1773" s="57"/>
      <c r="H1773" s="57"/>
      <c r="I1773" s="58"/>
      <c r="J1773" s="34"/>
      <c r="L1773" s="36" t="str">
        <f>IF($B1773="", "", IFERROR(FIND(Campaigns!$Q$4, $B1773), ""))</f>
        <v/>
      </c>
      <c r="M1773" s="73" t="str">
        <f t="shared" si="259"/>
        <v/>
      </c>
      <c r="N1773" s="74" t="str">
        <f t="shared" si="260"/>
        <v/>
      </c>
      <c r="O1773" s="22" t="str">
        <f t="shared" si="261"/>
        <v/>
      </c>
      <c r="Q1773" s="20" t="str">
        <f t="shared" si="266"/>
        <v/>
      </c>
      <c r="R1773" s="21" t="str">
        <f t="shared" si="267"/>
        <v/>
      </c>
      <c r="S1773" s="21" t="str">
        <f t="shared" si="267"/>
        <v/>
      </c>
      <c r="T1773" s="21" t="str">
        <f t="shared" si="267"/>
        <v/>
      </c>
      <c r="U1773" s="21" t="str">
        <f t="shared" si="267"/>
        <v/>
      </c>
      <c r="V1773" s="21" t="str">
        <f t="shared" si="267"/>
        <v/>
      </c>
      <c r="W1773" s="21" t="str">
        <f t="shared" si="267"/>
        <v/>
      </c>
      <c r="X1773" s="21" t="str">
        <f t="shared" si="267"/>
        <v/>
      </c>
      <c r="Y1773" s="21" t="str">
        <f t="shared" si="267"/>
        <v/>
      </c>
      <c r="Z1773" s="21" t="str">
        <f t="shared" si="267"/>
        <v/>
      </c>
      <c r="AA1773" s="21" t="str">
        <f t="shared" si="267"/>
        <v/>
      </c>
      <c r="AB1773" s="38" t="str">
        <f t="shared" si="267"/>
        <v/>
      </c>
      <c r="AD1773" s="36" t="str">
        <f>IF($N1773="", "", IFERROR(INDEX(Campaigns!$D$11:$D$380, MATCH($N1773, Campaigns!$E$11:$E$380, 0)), ""))</f>
        <v/>
      </c>
      <c r="AE1773" s="38" t="str">
        <f>IF(COUNTIF($Q1773:$AB1773, "X")=0, "", IFERROR(INDEX('Intro &amp; Setup'!$T$17:$T$28, MATCH(INDEX($Q$10:$AB$10, $AC1773, MATCH("X", $Q1773:$AB1773, 0)), 'Intro &amp; Setup'!$AA$17:$AA$28, 0)), ""))</f>
        <v/>
      </c>
      <c r="AG1773" s="84" t="str">
        <f t="shared" si="263"/>
        <v/>
      </c>
      <c r="AI1773" s="36">
        <f t="shared" si="264"/>
        <v>0</v>
      </c>
      <c r="AK1773" s="36" t="str">
        <f t="shared" si="265"/>
        <v/>
      </c>
    </row>
    <row r="1774" spans="1:37" x14ac:dyDescent="0.25">
      <c r="A1774" s="34"/>
      <c r="B1774" s="55"/>
      <c r="C1774" s="56"/>
      <c r="D1774" s="56"/>
      <c r="E1774" s="56"/>
      <c r="F1774" s="56"/>
      <c r="G1774" s="57"/>
      <c r="H1774" s="57"/>
      <c r="I1774" s="58"/>
      <c r="J1774" s="34"/>
      <c r="L1774" s="36" t="str">
        <f>IF($B1774="", "", IFERROR(FIND(Campaigns!$Q$4, $B1774), ""))</f>
        <v/>
      </c>
      <c r="M1774" s="73" t="str">
        <f t="shared" si="259"/>
        <v/>
      </c>
      <c r="N1774" s="74" t="str">
        <f t="shared" si="260"/>
        <v/>
      </c>
      <c r="O1774" s="22" t="str">
        <f t="shared" si="261"/>
        <v/>
      </c>
      <c r="Q1774" s="20" t="str">
        <f t="shared" si="266"/>
        <v/>
      </c>
      <c r="R1774" s="21" t="str">
        <f t="shared" si="267"/>
        <v/>
      </c>
      <c r="S1774" s="21" t="str">
        <f t="shared" si="267"/>
        <v/>
      </c>
      <c r="T1774" s="21" t="str">
        <f t="shared" si="267"/>
        <v/>
      </c>
      <c r="U1774" s="21" t="str">
        <f t="shared" si="267"/>
        <v/>
      </c>
      <c r="V1774" s="21" t="str">
        <f t="shared" si="267"/>
        <v/>
      </c>
      <c r="W1774" s="21" t="str">
        <f t="shared" si="267"/>
        <v/>
      </c>
      <c r="X1774" s="21" t="str">
        <f t="shared" si="267"/>
        <v/>
      </c>
      <c r="Y1774" s="21" t="str">
        <f t="shared" si="267"/>
        <v/>
      </c>
      <c r="Z1774" s="21" t="str">
        <f t="shared" si="267"/>
        <v/>
      </c>
      <c r="AA1774" s="21" t="str">
        <f t="shared" si="267"/>
        <v/>
      </c>
      <c r="AB1774" s="38" t="str">
        <f t="shared" si="267"/>
        <v/>
      </c>
      <c r="AD1774" s="36" t="str">
        <f>IF($N1774="", "", IFERROR(INDEX(Campaigns!$D$11:$D$380, MATCH($N1774, Campaigns!$E$11:$E$380, 0)), ""))</f>
        <v/>
      </c>
      <c r="AE1774" s="38" t="str">
        <f>IF(COUNTIF($Q1774:$AB1774, "X")=0, "", IFERROR(INDEX('Intro &amp; Setup'!$T$17:$T$28, MATCH(INDEX($Q$10:$AB$10, $AC1774, MATCH("X", $Q1774:$AB1774, 0)), 'Intro &amp; Setup'!$AA$17:$AA$28, 0)), ""))</f>
        <v/>
      </c>
      <c r="AG1774" s="84" t="str">
        <f t="shared" si="263"/>
        <v/>
      </c>
      <c r="AI1774" s="36">
        <f t="shared" si="264"/>
        <v>0</v>
      </c>
      <c r="AK1774" s="36" t="str">
        <f t="shared" si="265"/>
        <v/>
      </c>
    </row>
    <row r="1775" spans="1:37" x14ac:dyDescent="0.25">
      <c r="A1775" s="34"/>
      <c r="B1775" s="55"/>
      <c r="C1775" s="56"/>
      <c r="D1775" s="56"/>
      <c r="E1775" s="56"/>
      <c r="F1775" s="56"/>
      <c r="G1775" s="57"/>
      <c r="H1775" s="57"/>
      <c r="I1775" s="58"/>
      <c r="J1775" s="34"/>
      <c r="L1775" s="36" t="str">
        <f>IF($B1775="", "", IFERROR(FIND(Campaigns!$Q$4, $B1775), ""))</f>
        <v/>
      </c>
      <c r="M1775" s="73" t="str">
        <f t="shared" si="259"/>
        <v/>
      </c>
      <c r="N1775" s="74" t="str">
        <f t="shared" si="260"/>
        <v/>
      </c>
      <c r="O1775" s="22" t="str">
        <f t="shared" si="261"/>
        <v/>
      </c>
      <c r="Q1775" s="20" t="str">
        <f t="shared" si="266"/>
        <v/>
      </c>
      <c r="R1775" s="21" t="str">
        <f t="shared" si="267"/>
        <v/>
      </c>
      <c r="S1775" s="21" t="str">
        <f t="shared" si="267"/>
        <v/>
      </c>
      <c r="T1775" s="21" t="str">
        <f t="shared" si="267"/>
        <v/>
      </c>
      <c r="U1775" s="21" t="str">
        <f t="shared" si="267"/>
        <v/>
      </c>
      <c r="V1775" s="21" t="str">
        <f t="shared" si="267"/>
        <v/>
      </c>
      <c r="W1775" s="21" t="str">
        <f t="shared" si="267"/>
        <v/>
      </c>
      <c r="X1775" s="21" t="str">
        <f t="shared" si="267"/>
        <v/>
      </c>
      <c r="Y1775" s="21" t="str">
        <f t="shared" si="267"/>
        <v/>
      </c>
      <c r="Z1775" s="21" t="str">
        <f t="shared" si="267"/>
        <v/>
      </c>
      <c r="AA1775" s="21" t="str">
        <f t="shared" si="267"/>
        <v/>
      </c>
      <c r="AB1775" s="38" t="str">
        <f t="shared" si="267"/>
        <v/>
      </c>
      <c r="AD1775" s="36" t="str">
        <f>IF($N1775="", "", IFERROR(INDEX(Campaigns!$D$11:$D$380, MATCH($N1775, Campaigns!$E$11:$E$380, 0)), ""))</f>
        <v/>
      </c>
      <c r="AE1775" s="38" t="str">
        <f>IF(COUNTIF($Q1775:$AB1775, "X")=0, "", IFERROR(INDEX('Intro &amp; Setup'!$T$17:$T$28, MATCH(INDEX($Q$10:$AB$10, $AC1775, MATCH("X", $Q1775:$AB1775, 0)), 'Intro &amp; Setup'!$AA$17:$AA$28, 0)), ""))</f>
        <v/>
      </c>
      <c r="AG1775" s="84" t="str">
        <f t="shared" si="263"/>
        <v/>
      </c>
      <c r="AI1775" s="36">
        <f t="shared" si="264"/>
        <v>0</v>
      </c>
      <c r="AK1775" s="36" t="str">
        <f t="shared" si="265"/>
        <v/>
      </c>
    </row>
    <row r="1776" spans="1:37" x14ac:dyDescent="0.25">
      <c r="A1776" s="34"/>
      <c r="B1776" s="55"/>
      <c r="C1776" s="56"/>
      <c r="D1776" s="56"/>
      <c r="E1776" s="56"/>
      <c r="F1776" s="56"/>
      <c r="G1776" s="57"/>
      <c r="H1776" s="57"/>
      <c r="I1776" s="58"/>
      <c r="J1776" s="34"/>
      <c r="L1776" s="36" t="str">
        <f>IF($B1776="", "", IFERROR(FIND(Campaigns!$Q$4, $B1776), ""))</f>
        <v/>
      </c>
      <c r="M1776" s="73" t="str">
        <f t="shared" si="259"/>
        <v/>
      </c>
      <c r="N1776" s="74" t="str">
        <f t="shared" si="260"/>
        <v/>
      </c>
      <c r="O1776" s="22" t="str">
        <f t="shared" si="261"/>
        <v/>
      </c>
      <c r="Q1776" s="20" t="str">
        <f t="shared" si="266"/>
        <v/>
      </c>
      <c r="R1776" s="21" t="str">
        <f t="shared" si="267"/>
        <v/>
      </c>
      <c r="S1776" s="21" t="str">
        <f t="shared" si="267"/>
        <v/>
      </c>
      <c r="T1776" s="21" t="str">
        <f t="shared" si="267"/>
        <v/>
      </c>
      <c r="U1776" s="21" t="str">
        <f t="shared" si="267"/>
        <v/>
      </c>
      <c r="V1776" s="21" t="str">
        <f t="shared" si="267"/>
        <v/>
      </c>
      <c r="W1776" s="21" t="str">
        <f t="shared" si="267"/>
        <v/>
      </c>
      <c r="X1776" s="21" t="str">
        <f t="shared" si="267"/>
        <v/>
      </c>
      <c r="Y1776" s="21" t="str">
        <f t="shared" si="267"/>
        <v/>
      </c>
      <c r="Z1776" s="21" t="str">
        <f t="shared" si="267"/>
        <v/>
      </c>
      <c r="AA1776" s="21" t="str">
        <f t="shared" si="267"/>
        <v/>
      </c>
      <c r="AB1776" s="38" t="str">
        <f t="shared" si="267"/>
        <v/>
      </c>
      <c r="AD1776" s="36" t="str">
        <f>IF($N1776="", "", IFERROR(INDEX(Campaigns!$D$11:$D$380, MATCH($N1776, Campaigns!$E$11:$E$380, 0)), ""))</f>
        <v/>
      </c>
      <c r="AE1776" s="38" t="str">
        <f>IF(COUNTIF($Q1776:$AB1776, "X")=0, "", IFERROR(INDEX('Intro &amp; Setup'!$T$17:$T$28, MATCH(INDEX($Q$10:$AB$10, $AC1776, MATCH("X", $Q1776:$AB1776, 0)), 'Intro &amp; Setup'!$AA$17:$AA$28, 0)), ""))</f>
        <v/>
      </c>
      <c r="AG1776" s="84" t="str">
        <f t="shared" si="263"/>
        <v/>
      </c>
      <c r="AI1776" s="36">
        <f t="shared" si="264"/>
        <v>0</v>
      </c>
      <c r="AK1776" s="36" t="str">
        <f t="shared" si="265"/>
        <v/>
      </c>
    </row>
    <row r="1777" spans="1:37" x14ac:dyDescent="0.25">
      <c r="A1777" s="34"/>
      <c r="B1777" s="55"/>
      <c r="C1777" s="56"/>
      <c r="D1777" s="56"/>
      <c r="E1777" s="56"/>
      <c r="F1777" s="56"/>
      <c r="G1777" s="57"/>
      <c r="H1777" s="57"/>
      <c r="I1777" s="58"/>
      <c r="J1777" s="34"/>
      <c r="L1777" s="36" t="str">
        <f>IF($B1777="", "", IFERROR(FIND(Campaigns!$Q$4, $B1777), ""))</f>
        <v/>
      </c>
      <c r="M1777" s="73" t="str">
        <f t="shared" si="259"/>
        <v/>
      </c>
      <c r="N1777" s="74" t="str">
        <f t="shared" si="260"/>
        <v/>
      </c>
      <c r="O1777" s="22" t="str">
        <f t="shared" si="261"/>
        <v/>
      </c>
      <c r="Q1777" s="20" t="str">
        <f t="shared" si="266"/>
        <v/>
      </c>
      <c r="R1777" s="21" t="str">
        <f t="shared" si="267"/>
        <v/>
      </c>
      <c r="S1777" s="21" t="str">
        <f t="shared" si="267"/>
        <v/>
      </c>
      <c r="T1777" s="21" t="str">
        <f t="shared" si="267"/>
        <v/>
      </c>
      <c r="U1777" s="21" t="str">
        <f t="shared" si="267"/>
        <v/>
      </c>
      <c r="V1777" s="21" t="str">
        <f t="shared" si="267"/>
        <v/>
      </c>
      <c r="W1777" s="21" t="str">
        <f t="shared" si="267"/>
        <v/>
      </c>
      <c r="X1777" s="21" t="str">
        <f t="shared" si="267"/>
        <v/>
      </c>
      <c r="Y1777" s="21" t="str">
        <f t="shared" si="267"/>
        <v/>
      </c>
      <c r="Z1777" s="21" t="str">
        <f t="shared" si="267"/>
        <v/>
      </c>
      <c r="AA1777" s="21" t="str">
        <f t="shared" si="267"/>
        <v/>
      </c>
      <c r="AB1777" s="38" t="str">
        <f t="shared" si="267"/>
        <v/>
      </c>
      <c r="AD1777" s="36" t="str">
        <f>IF($N1777="", "", IFERROR(INDEX(Campaigns!$D$11:$D$380, MATCH($N1777, Campaigns!$E$11:$E$380, 0)), ""))</f>
        <v/>
      </c>
      <c r="AE1777" s="38" t="str">
        <f>IF(COUNTIF($Q1777:$AB1777, "X")=0, "", IFERROR(INDEX('Intro &amp; Setup'!$T$17:$T$28, MATCH(INDEX($Q$10:$AB$10, $AC1777, MATCH("X", $Q1777:$AB1777, 0)), 'Intro &amp; Setup'!$AA$17:$AA$28, 0)), ""))</f>
        <v/>
      </c>
      <c r="AG1777" s="84" t="str">
        <f t="shared" si="263"/>
        <v/>
      </c>
      <c r="AI1777" s="36">
        <f t="shared" si="264"/>
        <v>0</v>
      </c>
      <c r="AK1777" s="36" t="str">
        <f t="shared" si="265"/>
        <v/>
      </c>
    </row>
    <row r="1778" spans="1:37" x14ac:dyDescent="0.25">
      <c r="A1778" s="34"/>
      <c r="B1778" s="55"/>
      <c r="C1778" s="56"/>
      <c r="D1778" s="56"/>
      <c r="E1778" s="56"/>
      <c r="F1778" s="56"/>
      <c r="G1778" s="57"/>
      <c r="H1778" s="57"/>
      <c r="I1778" s="58"/>
      <c r="J1778" s="34"/>
      <c r="L1778" s="36" t="str">
        <f>IF($B1778="", "", IFERROR(FIND(Campaigns!$Q$4, $B1778), ""))</f>
        <v/>
      </c>
      <c r="M1778" s="73" t="str">
        <f t="shared" si="259"/>
        <v/>
      </c>
      <c r="N1778" s="74" t="str">
        <f t="shared" si="260"/>
        <v/>
      </c>
      <c r="O1778" s="22" t="str">
        <f t="shared" si="261"/>
        <v/>
      </c>
      <c r="Q1778" s="20" t="str">
        <f t="shared" si="266"/>
        <v/>
      </c>
      <c r="R1778" s="21" t="str">
        <f t="shared" si="267"/>
        <v/>
      </c>
      <c r="S1778" s="21" t="str">
        <f t="shared" si="267"/>
        <v/>
      </c>
      <c r="T1778" s="21" t="str">
        <f t="shared" si="267"/>
        <v/>
      </c>
      <c r="U1778" s="21" t="str">
        <f t="shared" si="267"/>
        <v/>
      </c>
      <c r="V1778" s="21" t="str">
        <f t="shared" si="267"/>
        <v/>
      </c>
      <c r="W1778" s="21" t="str">
        <f t="shared" si="267"/>
        <v/>
      </c>
      <c r="X1778" s="21" t="str">
        <f t="shared" si="267"/>
        <v/>
      </c>
      <c r="Y1778" s="21" t="str">
        <f t="shared" si="267"/>
        <v/>
      </c>
      <c r="Z1778" s="21" t="str">
        <f t="shared" si="267"/>
        <v/>
      </c>
      <c r="AA1778" s="21" t="str">
        <f t="shared" si="267"/>
        <v/>
      </c>
      <c r="AB1778" s="38" t="str">
        <f t="shared" si="267"/>
        <v/>
      </c>
      <c r="AD1778" s="36" t="str">
        <f>IF($N1778="", "", IFERROR(INDEX(Campaigns!$D$11:$D$380, MATCH($N1778, Campaigns!$E$11:$E$380, 0)), ""))</f>
        <v/>
      </c>
      <c r="AE1778" s="38" t="str">
        <f>IF(COUNTIF($Q1778:$AB1778, "X")=0, "", IFERROR(INDEX('Intro &amp; Setup'!$T$17:$T$28, MATCH(INDEX($Q$10:$AB$10, $AC1778, MATCH("X", $Q1778:$AB1778, 0)), 'Intro &amp; Setup'!$AA$17:$AA$28, 0)), ""))</f>
        <v/>
      </c>
      <c r="AG1778" s="84" t="str">
        <f t="shared" si="263"/>
        <v/>
      </c>
      <c r="AI1778" s="36">
        <f t="shared" si="264"/>
        <v>0</v>
      </c>
      <c r="AK1778" s="36" t="str">
        <f t="shared" si="265"/>
        <v/>
      </c>
    </row>
    <row r="1779" spans="1:37" x14ac:dyDescent="0.25">
      <c r="A1779" s="34"/>
      <c r="B1779" s="55"/>
      <c r="C1779" s="56"/>
      <c r="D1779" s="56"/>
      <c r="E1779" s="56"/>
      <c r="F1779" s="56"/>
      <c r="G1779" s="57"/>
      <c r="H1779" s="57"/>
      <c r="I1779" s="58"/>
      <c r="J1779" s="34"/>
      <c r="L1779" s="36" t="str">
        <f>IF($B1779="", "", IFERROR(FIND(Campaigns!$Q$4, $B1779), ""))</f>
        <v/>
      </c>
      <c r="M1779" s="73" t="str">
        <f t="shared" si="259"/>
        <v/>
      </c>
      <c r="N1779" s="74" t="str">
        <f t="shared" si="260"/>
        <v/>
      </c>
      <c r="O1779" s="22" t="str">
        <f t="shared" si="261"/>
        <v/>
      </c>
      <c r="Q1779" s="20" t="str">
        <f t="shared" si="266"/>
        <v/>
      </c>
      <c r="R1779" s="21" t="str">
        <f t="shared" si="267"/>
        <v/>
      </c>
      <c r="S1779" s="21" t="str">
        <f t="shared" si="267"/>
        <v/>
      </c>
      <c r="T1779" s="21" t="str">
        <f t="shared" si="267"/>
        <v/>
      </c>
      <c r="U1779" s="21" t="str">
        <f t="shared" si="267"/>
        <v/>
      </c>
      <c r="V1779" s="21" t="str">
        <f t="shared" si="267"/>
        <v/>
      </c>
      <c r="W1779" s="21" t="str">
        <f t="shared" si="267"/>
        <v/>
      </c>
      <c r="X1779" s="21" t="str">
        <f t="shared" si="267"/>
        <v/>
      </c>
      <c r="Y1779" s="21" t="str">
        <f t="shared" si="267"/>
        <v/>
      </c>
      <c r="Z1779" s="21" t="str">
        <f t="shared" si="267"/>
        <v/>
      </c>
      <c r="AA1779" s="21" t="str">
        <f t="shared" si="267"/>
        <v/>
      </c>
      <c r="AB1779" s="38" t="str">
        <f t="shared" si="267"/>
        <v/>
      </c>
      <c r="AD1779" s="36" t="str">
        <f>IF($N1779="", "", IFERROR(INDEX(Campaigns!$D$11:$D$380, MATCH($N1779, Campaigns!$E$11:$E$380, 0)), ""))</f>
        <v/>
      </c>
      <c r="AE1779" s="38" t="str">
        <f>IF(COUNTIF($Q1779:$AB1779, "X")=0, "", IFERROR(INDEX('Intro &amp; Setup'!$T$17:$T$28, MATCH(INDEX($Q$10:$AB$10, $AC1779, MATCH("X", $Q1779:$AB1779, 0)), 'Intro &amp; Setup'!$AA$17:$AA$28, 0)), ""))</f>
        <v/>
      </c>
      <c r="AG1779" s="84" t="str">
        <f t="shared" si="263"/>
        <v/>
      </c>
      <c r="AI1779" s="36">
        <f t="shared" si="264"/>
        <v>0</v>
      </c>
      <c r="AK1779" s="36" t="str">
        <f t="shared" si="265"/>
        <v/>
      </c>
    </row>
    <row r="1780" spans="1:37" x14ac:dyDescent="0.25">
      <c r="A1780" s="34"/>
      <c r="B1780" s="55"/>
      <c r="C1780" s="56"/>
      <c r="D1780" s="56"/>
      <c r="E1780" s="56"/>
      <c r="F1780" s="56"/>
      <c r="G1780" s="57"/>
      <c r="H1780" s="57"/>
      <c r="I1780" s="58"/>
      <c r="J1780" s="34"/>
      <c r="L1780" s="36" t="str">
        <f>IF($B1780="", "", IFERROR(FIND(Campaigns!$Q$4, $B1780), ""))</f>
        <v/>
      </c>
      <c r="M1780" s="73" t="str">
        <f t="shared" si="259"/>
        <v/>
      </c>
      <c r="N1780" s="74" t="str">
        <f t="shared" si="260"/>
        <v/>
      </c>
      <c r="O1780" s="22" t="str">
        <f t="shared" si="261"/>
        <v/>
      </c>
      <c r="Q1780" s="20" t="str">
        <f t="shared" si="266"/>
        <v/>
      </c>
      <c r="R1780" s="21" t="str">
        <f t="shared" si="267"/>
        <v/>
      </c>
      <c r="S1780" s="21" t="str">
        <f t="shared" si="267"/>
        <v/>
      </c>
      <c r="T1780" s="21" t="str">
        <f t="shared" si="267"/>
        <v/>
      </c>
      <c r="U1780" s="21" t="str">
        <f t="shared" si="267"/>
        <v/>
      </c>
      <c r="V1780" s="21" t="str">
        <f t="shared" si="267"/>
        <v/>
      </c>
      <c r="W1780" s="21" t="str">
        <f t="shared" si="267"/>
        <v/>
      </c>
      <c r="X1780" s="21" t="str">
        <f t="shared" si="267"/>
        <v/>
      </c>
      <c r="Y1780" s="21" t="str">
        <f t="shared" si="267"/>
        <v/>
      </c>
      <c r="Z1780" s="21" t="str">
        <f t="shared" si="267"/>
        <v/>
      </c>
      <c r="AA1780" s="21" t="str">
        <f t="shared" si="267"/>
        <v/>
      </c>
      <c r="AB1780" s="38" t="str">
        <f t="shared" si="267"/>
        <v/>
      </c>
      <c r="AD1780" s="36" t="str">
        <f>IF($N1780="", "", IFERROR(INDEX(Campaigns!$D$11:$D$380, MATCH($N1780, Campaigns!$E$11:$E$380, 0)), ""))</f>
        <v/>
      </c>
      <c r="AE1780" s="38" t="str">
        <f>IF(COUNTIF($Q1780:$AB1780, "X")=0, "", IFERROR(INDEX('Intro &amp; Setup'!$T$17:$T$28, MATCH(INDEX($Q$10:$AB$10, $AC1780, MATCH("X", $Q1780:$AB1780, 0)), 'Intro &amp; Setup'!$AA$17:$AA$28, 0)), ""))</f>
        <v/>
      </c>
      <c r="AG1780" s="84" t="str">
        <f t="shared" si="263"/>
        <v/>
      </c>
      <c r="AI1780" s="36">
        <f t="shared" si="264"/>
        <v>0</v>
      </c>
      <c r="AK1780" s="36" t="str">
        <f t="shared" si="265"/>
        <v/>
      </c>
    </row>
    <row r="1781" spans="1:37" x14ac:dyDescent="0.25">
      <c r="A1781" s="34"/>
      <c r="B1781" s="55"/>
      <c r="C1781" s="56"/>
      <c r="D1781" s="56"/>
      <c r="E1781" s="56"/>
      <c r="F1781" s="56"/>
      <c r="G1781" s="57"/>
      <c r="H1781" s="57"/>
      <c r="I1781" s="58"/>
      <c r="J1781" s="34"/>
      <c r="L1781" s="36" t="str">
        <f>IF($B1781="", "", IFERROR(FIND(Campaigns!$Q$4, $B1781), ""))</f>
        <v/>
      </c>
      <c r="M1781" s="73" t="str">
        <f t="shared" si="259"/>
        <v/>
      </c>
      <c r="N1781" s="74" t="str">
        <f t="shared" si="260"/>
        <v/>
      </c>
      <c r="O1781" s="22" t="str">
        <f t="shared" si="261"/>
        <v/>
      </c>
      <c r="Q1781" s="20" t="str">
        <f t="shared" si="266"/>
        <v/>
      </c>
      <c r="R1781" s="21" t="str">
        <f t="shared" si="267"/>
        <v/>
      </c>
      <c r="S1781" s="21" t="str">
        <f t="shared" si="267"/>
        <v/>
      </c>
      <c r="T1781" s="21" t="str">
        <f t="shared" si="267"/>
        <v/>
      </c>
      <c r="U1781" s="21" t="str">
        <f t="shared" si="267"/>
        <v/>
      </c>
      <c r="V1781" s="21" t="str">
        <f t="shared" si="267"/>
        <v/>
      </c>
      <c r="W1781" s="21" t="str">
        <f t="shared" si="267"/>
        <v/>
      </c>
      <c r="X1781" s="21" t="str">
        <f t="shared" si="267"/>
        <v/>
      </c>
      <c r="Y1781" s="21" t="str">
        <f t="shared" si="267"/>
        <v/>
      </c>
      <c r="Z1781" s="21" t="str">
        <f t="shared" si="267"/>
        <v/>
      </c>
      <c r="AA1781" s="21" t="str">
        <f t="shared" si="267"/>
        <v/>
      </c>
      <c r="AB1781" s="38" t="str">
        <f t="shared" si="267"/>
        <v/>
      </c>
      <c r="AD1781" s="36" t="str">
        <f>IF($N1781="", "", IFERROR(INDEX(Campaigns!$D$11:$D$380, MATCH($N1781, Campaigns!$E$11:$E$380, 0)), ""))</f>
        <v/>
      </c>
      <c r="AE1781" s="38" t="str">
        <f>IF(COUNTIF($Q1781:$AB1781, "X")=0, "", IFERROR(INDEX('Intro &amp; Setup'!$T$17:$T$28, MATCH(INDEX($Q$10:$AB$10, $AC1781, MATCH("X", $Q1781:$AB1781, 0)), 'Intro &amp; Setup'!$AA$17:$AA$28, 0)), ""))</f>
        <v/>
      </c>
      <c r="AG1781" s="84" t="str">
        <f t="shared" si="263"/>
        <v/>
      </c>
      <c r="AI1781" s="36">
        <f t="shared" si="264"/>
        <v>0</v>
      </c>
      <c r="AK1781" s="36" t="str">
        <f t="shared" si="265"/>
        <v/>
      </c>
    </row>
    <row r="1782" spans="1:37" x14ac:dyDescent="0.25">
      <c r="A1782" s="34"/>
      <c r="B1782" s="55"/>
      <c r="C1782" s="56"/>
      <c r="D1782" s="56"/>
      <c r="E1782" s="56"/>
      <c r="F1782" s="56"/>
      <c r="G1782" s="57"/>
      <c r="H1782" s="57"/>
      <c r="I1782" s="58"/>
      <c r="J1782" s="34"/>
      <c r="L1782" s="36" t="str">
        <f>IF($B1782="", "", IFERROR(FIND(Campaigns!$Q$4, $B1782), ""))</f>
        <v/>
      </c>
      <c r="M1782" s="73" t="str">
        <f t="shared" si="259"/>
        <v/>
      </c>
      <c r="N1782" s="74" t="str">
        <f t="shared" si="260"/>
        <v/>
      </c>
      <c r="O1782" s="22" t="str">
        <f t="shared" si="261"/>
        <v/>
      </c>
      <c r="Q1782" s="20" t="str">
        <f t="shared" si="266"/>
        <v/>
      </c>
      <c r="R1782" s="21" t="str">
        <f t="shared" si="267"/>
        <v/>
      </c>
      <c r="S1782" s="21" t="str">
        <f t="shared" si="267"/>
        <v/>
      </c>
      <c r="T1782" s="21" t="str">
        <f t="shared" si="267"/>
        <v/>
      </c>
      <c r="U1782" s="21" t="str">
        <f t="shared" si="267"/>
        <v/>
      </c>
      <c r="V1782" s="21" t="str">
        <f t="shared" si="267"/>
        <v/>
      </c>
      <c r="W1782" s="21" t="str">
        <f t="shared" si="267"/>
        <v/>
      </c>
      <c r="X1782" s="21" t="str">
        <f t="shared" si="267"/>
        <v/>
      </c>
      <c r="Y1782" s="21" t="str">
        <f t="shared" si="267"/>
        <v/>
      </c>
      <c r="Z1782" s="21" t="str">
        <f t="shared" si="267"/>
        <v/>
      </c>
      <c r="AA1782" s="21" t="str">
        <f t="shared" si="267"/>
        <v/>
      </c>
      <c r="AB1782" s="38" t="str">
        <f t="shared" si="267"/>
        <v/>
      </c>
      <c r="AD1782" s="36" t="str">
        <f>IF($N1782="", "", IFERROR(INDEX(Campaigns!$D$11:$D$380, MATCH($N1782, Campaigns!$E$11:$E$380, 0)), ""))</f>
        <v/>
      </c>
      <c r="AE1782" s="38" t="str">
        <f>IF(COUNTIF($Q1782:$AB1782, "X")=0, "", IFERROR(INDEX('Intro &amp; Setup'!$T$17:$T$28, MATCH(INDEX($Q$10:$AB$10, $AC1782, MATCH("X", $Q1782:$AB1782, 0)), 'Intro &amp; Setup'!$AA$17:$AA$28, 0)), ""))</f>
        <v/>
      </c>
      <c r="AG1782" s="84" t="str">
        <f t="shared" si="263"/>
        <v/>
      </c>
      <c r="AI1782" s="36">
        <f t="shared" si="264"/>
        <v>0</v>
      </c>
      <c r="AK1782" s="36" t="str">
        <f t="shared" si="265"/>
        <v/>
      </c>
    </row>
    <row r="1783" spans="1:37" x14ac:dyDescent="0.25">
      <c r="A1783" s="34"/>
      <c r="B1783" s="55"/>
      <c r="C1783" s="56"/>
      <c r="D1783" s="56"/>
      <c r="E1783" s="56"/>
      <c r="F1783" s="56"/>
      <c r="G1783" s="57"/>
      <c r="H1783" s="57"/>
      <c r="I1783" s="58"/>
      <c r="J1783" s="34"/>
      <c r="L1783" s="36" t="str">
        <f>IF($B1783="", "", IFERROR(FIND(Campaigns!$Q$4, $B1783), ""))</f>
        <v/>
      </c>
      <c r="M1783" s="73" t="str">
        <f t="shared" si="259"/>
        <v/>
      </c>
      <c r="N1783" s="74" t="str">
        <f t="shared" si="260"/>
        <v/>
      </c>
      <c r="O1783" s="22" t="str">
        <f t="shared" si="261"/>
        <v/>
      </c>
      <c r="Q1783" s="20" t="str">
        <f t="shared" si="266"/>
        <v/>
      </c>
      <c r="R1783" s="21" t="str">
        <f t="shared" si="267"/>
        <v/>
      </c>
      <c r="S1783" s="21" t="str">
        <f t="shared" si="267"/>
        <v/>
      </c>
      <c r="T1783" s="21" t="str">
        <f t="shared" si="267"/>
        <v/>
      </c>
      <c r="U1783" s="21" t="str">
        <f t="shared" si="267"/>
        <v/>
      </c>
      <c r="V1783" s="21" t="str">
        <f t="shared" si="267"/>
        <v/>
      </c>
      <c r="W1783" s="21" t="str">
        <f t="shared" si="267"/>
        <v/>
      </c>
      <c r="X1783" s="21" t="str">
        <f t="shared" si="267"/>
        <v/>
      </c>
      <c r="Y1783" s="21" t="str">
        <f t="shared" si="267"/>
        <v/>
      </c>
      <c r="Z1783" s="21" t="str">
        <f t="shared" si="267"/>
        <v/>
      </c>
      <c r="AA1783" s="21" t="str">
        <f t="shared" si="267"/>
        <v/>
      </c>
      <c r="AB1783" s="38" t="str">
        <f t="shared" si="267"/>
        <v/>
      </c>
      <c r="AD1783" s="36" t="str">
        <f>IF($N1783="", "", IFERROR(INDEX(Campaigns!$D$11:$D$380, MATCH($N1783, Campaigns!$E$11:$E$380, 0)), ""))</f>
        <v/>
      </c>
      <c r="AE1783" s="38" t="str">
        <f>IF(COUNTIF($Q1783:$AB1783, "X")=0, "", IFERROR(INDEX('Intro &amp; Setup'!$T$17:$T$28, MATCH(INDEX($Q$10:$AB$10, $AC1783, MATCH("X", $Q1783:$AB1783, 0)), 'Intro &amp; Setup'!$AA$17:$AA$28, 0)), ""))</f>
        <v/>
      </c>
      <c r="AG1783" s="84" t="str">
        <f t="shared" si="263"/>
        <v/>
      </c>
      <c r="AI1783" s="36">
        <f t="shared" si="264"/>
        <v>0</v>
      </c>
      <c r="AK1783" s="36" t="str">
        <f t="shared" si="265"/>
        <v/>
      </c>
    </row>
    <row r="1784" spans="1:37" x14ac:dyDescent="0.25">
      <c r="A1784" s="34"/>
      <c r="B1784" s="55"/>
      <c r="C1784" s="56"/>
      <c r="D1784" s="56"/>
      <c r="E1784" s="56"/>
      <c r="F1784" s="56"/>
      <c r="G1784" s="57"/>
      <c r="H1784" s="57"/>
      <c r="I1784" s="58"/>
      <c r="J1784" s="34"/>
      <c r="L1784" s="36" t="str">
        <f>IF($B1784="", "", IFERROR(FIND(Campaigns!$Q$4, $B1784), ""))</f>
        <v/>
      </c>
      <c r="M1784" s="73" t="str">
        <f t="shared" si="259"/>
        <v/>
      </c>
      <c r="N1784" s="74" t="str">
        <f t="shared" si="260"/>
        <v/>
      </c>
      <c r="O1784" s="22" t="str">
        <f t="shared" si="261"/>
        <v/>
      </c>
      <c r="Q1784" s="20" t="str">
        <f t="shared" si="266"/>
        <v/>
      </c>
      <c r="R1784" s="21" t="str">
        <f t="shared" si="267"/>
        <v/>
      </c>
      <c r="S1784" s="21" t="str">
        <f t="shared" si="267"/>
        <v/>
      </c>
      <c r="T1784" s="21" t="str">
        <f t="shared" si="267"/>
        <v/>
      </c>
      <c r="U1784" s="21" t="str">
        <f t="shared" si="267"/>
        <v/>
      </c>
      <c r="V1784" s="21" t="str">
        <f t="shared" si="267"/>
        <v/>
      </c>
      <c r="W1784" s="21" t="str">
        <f t="shared" si="267"/>
        <v/>
      </c>
      <c r="X1784" s="21" t="str">
        <f t="shared" si="267"/>
        <v/>
      </c>
      <c r="Y1784" s="21" t="str">
        <f t="shared" si="267"/>
        <v/>
      </c>
      <c r="Z1784" s="21" t="str">
        <f t="shared" si="267"/>
        <v/>
      </c>
      <c r="AA1784" s="21" t="str">
        <f t="shared" si="267"/>
        <v/>
      </c>
      <c r="AB1784" s="38" t="str">
        <f t="shared" si="267"/>
        <v/>
      </c>
      <c r="AD1784" s="36" t="str">
        <f>IF($N1784="", "", IFERROR(INDEX(Campaigns!$D$11:$D$380, MATCH($N1784, Campaigns!$E$11:$E$380, 0)), ""))</f>
        <v/>
      </c>
      <c r="AE1784" s="38" t="str">
        <f>IF(COUNTIF($Q1784:$AB1784, "X")=0, "", IFERROR(INDEX('Intro &amp; Setup'!$T$17:$T$28, MATCH(INDEX($Q$10:$AB$10, $AC1784, MATCH("X", $Q1784:$AB1784, 0)), 'Intro &amp; Setup'!$AA$17:$AA$28, 0)), ""))</f>
        <v/>
      </c>
      <c r="AG1784" s="84" t="str">
        <f t="shared" si="263"/>
        <v/>
      </c>
      <c r="AI1784" s="36">
        <f t="shared" si="264"/>
        <v>0</v>
      </c>
      <c r="AK1784" s="36" t="str">
        <f t="shared" si="265"/>
        <v/>
      </c>
    </row>
    <row r="1785" spans="1:37" x14ac:dyDescent="0.25">
      <c r="A1785" s="34"/>
      <c r="B1785" s="55"/>
      <c r="C1785" s="56"/>
      <c r="D1785" s="56"/>
      <c r="E1785" s="56"/>
      <c r="F1785" s="56"/>
      <c r="G1785" s="57"/>
      <c r="H1785" s="57"/>
      <c r="I1785" s="58"/>
      <c r="J1785" s="34"/>
      <c r="L1785" s="36" t="str">
        <f>IF($B1785="", "", IFERROR(FIND(Campaigns!$Q$4, $B1785), ""))</f>
        <v/>
      </c>
      <c r="M1785" s="73" t="str">
        <f t="shared" si="259"/>
        <v/>
      </c>
      <c r="N1785" s="74" t="str">
        <f t="shared" si="260"/>
        <v/>
      </c>
      <c r="O1785" s="22" t="str">
        <f t="shared" si="261"/>
        <v/>
      </c>
      <c r="Q1785" s="20" t="str">
        <f t="shared" si="266"/>
        <v/>
      </c>
      <c r="R1785" s="21" t="str">
        <f t="shared" si="267"/>
        <v/>
      </c>
      <c r="S1785" s="21" t="str">
        <f t="shared" si="267"/>
        <v/>
      </c>
      <c r="T1785" s="21" t="str">
        <f t="shared" si="267"/>
        <v/>
      </c>
      <c r="U1785" s="21" t="str">
        <f t="shared" si="267"/>
        <v/>
      </c>
      <c r="V1785" s="21" t="str">
        <f t="shared" si="267"/>
        <v/>
      </c>
      <c r="W1785" s="21" t="str">
        <f t="shared" si="267"/>
        <v/>
      </c>
      <c r="X1785" s="21" t="str">
        <f t="shared" si="267"/>
        <v/>
      </c>
      <c r="Y1785" s="21" t="str">
        <f t="shared" si="267"/>
        <v/>
      </c>
      <c r="Z1785" s="21" t="str">
        <f t="shared" si="267"/>
        <v/>
      </c>
      <c r="AA1785" s="21" t="str">
        <f t="shared" si="267"/>
        <v/>
      </c>
      <c r="AB1785" s="38" t="str">
        <f t="shared" si="267"/>
        <v/>
      </c>
      <c r="AD1785" s="36" t="str">
        <f>IF($N1785="", "", IFERROR(INDEX(Campaigns!$D$11:$D$380, MATCH($N1785, Campaigns!$E$11:$E$380, 0)), ""))</f>
        <v/>
      </c>
      <c r="AE1785" s="38" t="str">
        <f>IF(COUNTIF($Q1785:$AB1785, "X")=0, "", IFERROR(INDEX('Intro &amp; Setup'!$T$17:$T$28, MATCH(INDEX($Q$10:$AB$10, $AC1785, MATCH("X", $Q1785:$AB1785, 0)), 'Intro &amp; Setup'!$AA$17:$AA$28, 0)), ""))</f>
        <v/>
      </c>
      <c r="AG1785" s="84" t="str">
        <f t="shared" si="263"/>
        <v/>
      </c>
      <c r="AI1785" s="36">
        <f t="shared" si="264"/>
        <v>0</v>
      </c>
      <c r="AK1785" s="36" t="str">
        <f t="shared" si="265"/>
        <v/>
      </c>
    </row>
    <row r="1786" spans="1:37" x14ac:dyDescent="0.25">
      <c r="A1786" s="34"/>
      <c r="B1786" s="55"/>
      <c r="C1786" s="56"/>
      <c r="D1786" s="56"/>
      <c r="E1786" s="56"/>
      <c r="F1786" s="56"/>
      <c r="G1786" s="57"/>
      <c r="H1786" s="57"/>
      <c r="I1786" s="58"/>
      <c r="J1786" s="34"/>
      <c r="L1786" s="36" t="str">
        <f>IF($B1786="", "", IFERROR(FIND(Campaigns!$Q$4, $B1786), ""))</f>
        <v/>
      </c>
      <c r="M1786" s="73" t="str">
        <f t="shared" si="259"/>
        <v/>
      </c>
      <c r="N1786" s="74" t="str">
        <f t="shared" si="260"/>
        <v/>
      </c>
      <c r="O1786" s="22" t="str">
        <f t="shared" si="261"/>
        <v/>
      </c>
      <c r="Q1786" s="20" t="str">
        <f t="shared" si="266"/>
        <v/>
      </c>
      <c r="R1786" s="21" t="str">
        <f t="shared" si="267"/>
        <v/>
      </c>
      <c r="S1786" s="21" t="str">
        <f t="shared" si="267"/>
        <v/>
      </c>
      <c r="T1786" s="21" t="str">
        <f t="shared" si="267"/>
        <v/>
      </c>
      <c r="U1786" s="21" t="str">
        <f t="shared" si="267"/>
        <v/>
      </c>
      <c r="V1786" s="21" t="str">
        <f t="shared" si="267"/>
        <v/>
      </c>
      <c r="W1786" s="21" t="str">
        <f t="shared" si="267"/>
        <v/>
      </c>
      <c r="X1786" s="21" t="str">
        <f t="shared" si="267"/>
        <v/>
      </c>
      <c r="Y1786" s="21" t="str">
        <f t="shared" si="267"/>
        <v/>
      </c>
      <c r="Z1786" s="21" t="str">
        <f t="shared" si="267"/>
        <v/>
      </c>
      <c r="AA1786" s="21" t="str">
        <f t="shared" si="267"/>
        <v/>
      </c>
      <c r="AB1786" s="38" t="str">
        <f t="shared" ref="R1786:AB1810" si="268">IFERROR(IF(AB$10="", "", IF(LEFT($O1786, AB$8)=AB$10, "X", "")), "")</f>
        <v/>
      </c>
      <c r="AD1786" s="36" t="str">
        <f>IF($N1786="", "", IFERROR(INDEX(Campaigns!$D$11:$D$380, MATCH($N1786, Campaigns!$E$11:$E$380, 0)), ""))</f>
        <v/>
      </c>
      <c r="AE1786" s="38" t="str">
        <f>IF(COUNTIF($Q1786:$AB1786, "X")=0, "", IFERROR(INDEX('Intro &amp; Setup'!$T$17:$T$28, MATCH(INDEX($Q$10:$AB$10, $AC1786, MATCH("X", $Q1786:$AB1786, 0)), 'Intro &amp; Setup'!$AA$17:$AA$28, 0)), ""))</f>
        <v/>
      </c>
      <c r="AG1786" s="84" t="str">
        <f t="shared" si="263"/>
        <v/>
      </c>
      <c r="AI1786" s="36">
        <f t="shared" si="264"/>
        <v>0</v>
      </c>
      <c r="AK1786" s="36" t="str">
        <f t="shared" si="265"/>
        <v/>
      </c>
    </row>
    <row r="1787" spans="1:37" x14ac:dyDescent="0.25">
      <c r="A1787" s="34"/>
      <c r="B1787" s="55"/>
      <c r="C1787" s="56"/>
      <c r="D1787" s="56"/>
      <c r="E1787" s="56"/>
      <c r="F1787" s="56"/>
      <c r="G1787" s="57"/>
      <c r="H1787" s="57"/>
      <c r="I1787" s="58"/>
      <c r="J1787" s="34"/>
      <c r="L1787" s="36" t="str">
        <f>IF($B1787="", "", IFERROR(FIND(Campaigns!$Q$4, $B1787), ""))</f>
        <v/>
      </c>
      <c r="M1787" s="73" t="str">
        <f t="shared" si="259"/>
        <v/>
      </c>
      <c r="N1787" s="74" t="str">
        <f t="shared" si="260"/>
        <v/>
      </c>
      <c r="O1787" s="22" t="str">
        <f t="shared" si="261"/>
        <v/>
      </c>
      <c r="Q1787" s="20" t="str">
        <f t="shared" si="266"/>
        <v/>
      </c>
      <c r="R1787" s="21" t="str">
        <f t="shared" si="268"/>
        <v/>
      </c>
      <c r="S1787" s="21" t="str">
        <f t="shared" si="268"/>
        <v/>
      </c>
      <c r="T1787" s="21" t="str">
        <f t="shared" si="268"/>
        <v/>
      </c>
      <c r="U1787" s="21" t="str">
        <f t="shared" si="268"/>
        <v/>
      </c>
      <c r="V1787" s="21" t="str">
        <f t="shared" si="268"/>
        <v/>
      </c>
      <c r="W1787" s="21" t="str">
        <f t="shared" si="268"/>
        <v/>
      </c>
      <c r="X1787" s="21" t="str">
        <f t="shared" si="268"/>
        <v/>
      </c>
      <c r="Y1787" s="21" t="str">
        <f t="shared" si="268"/>
        <v/>
      </c>
      <c r="Z1787" s="21" t="str">
        <f t="shared" si="268"/>
        <v/>
      </c>
      <c r="AA1787" s="21" t="str">
        <f t="shared" si="268"/>
        <v/>
      </c>
      <c r="AB1787" s="38" t="str">
        <f t="shared" si="268"/>
        <v/>
      </c>
      <c r="AD1787" s="36" t="str">
        <f>IF($N1787="", "", IFERROR(INDEX(Campaigns!$D$11:$D$380, MATCH($N1787, Campaigns!$E$11:$E$380, 0)), ""))</f>
        <v/>
      </c>
      <c r="AE1787" s="38" t="str">
        <f>IF(COUNTIF($Q1787:$AB1787, "X")=0, "", IFERROR(INDEX('Intro &amp; Setup'!$T$17:$T$28, MATCH(INDEX($Q$10:$AB$10, $AC1787, MATCH("X", $Q1787:$AB1787, 0)), 'Intro &amp; Setup'!$AA$17:$AA$28, 0)), ""))</f>
        <v/>
      </c>
      <c r="AG1787" s="84" t="str">
        <f t="shared" si="263"/>
        <v/>
      </c>
      <c r="AI1787" s="36">
        <f t="shared" si="264"/>
        <v>0</v>
      </c>
      <c r="AK1787" s="36" t="str">
        <f t="shared" si="265"/>
        <v/>
      </c>
    </row>
    <row r="1788" spans="1:37" x14ac:dyDescent="0.25">
      <c r="A1788" s="34"/>
      <c r="B1788" s="55"/>
      <c r="C1788" s="56"/>
      <c r="D1788" s="56"/>
      <c r="E1788" s="56"/>
      <c r="F1788" s="56"/>
      <c r="G1788" s="57"/>
      <c r="H1788" s="57"/>
      <c r="I1788" s="58"/>
      <c r="J1788" s="34"/>
      <c r="L1788" s="36" t="str">
        <f>IF($B1788="", "", IFERROR(FIND(Campaigns!$Q$4, $B1788), ""))</f>
        <v/>
      </c>
      <c r="M1788" s="73" t="str">
        <f t="shared" si="259"/>
        <v/>
      </c>
      <c r="N1788" s="74" t="str">
        <f t="shared" si="260"/>
        <v/>
      </c>
      <c r="O1788" s="22" t="str">
        <f t="shared" si="261"/>
        <v/>
      </c>
      <c r="Q1788" s="20" t="str">
        <f t="shared" si="266"/>
        <v/>
      </c>
      <c r="R1788" s="21" t="str">
        <f t="shared" si="268"/>
        <v/>
      </c>
      <c r="S1788" s="21" t="str">
        <f t="shared" si="268"/>
        <v/>
      </c>
      <c r="T1788" s="21" t="str">
        <f t="shared" si="268"/>
        <v/>
      </c>
      <c r="U1788" s="21" t="str">
        <f t="shared" si="268"/>
        <v/>
      </c>
      <c r="V1788" s="21" t="str">
        <f t="shared" si="268"/>
        <v/>
      </c>
      <c r="W1788" s="21" t="str">
        <f t="shared" si="268"/>
        <v/>
      </c>
      <c r="X1788" s="21" t="str">
        <f t="shared" si="268"/>
        <v/>
      </c>
      <c r="Y1788" s="21" t="str">
        <f t="shared" si="268"/>
        <v/>
      </c>
      <c r="Z1788" s="21" t="str">
        <f t="shared" si="268"/>
        <v/>
      </c>
      <c r="AA1788" s="21" t="str">
        <f t="shared" si="268"/>
        <v/>
      </c>
      <c r="AB1788" s="38" t="str">
        <f t="shared" si="268"/>
        <v/>
      </c>
      <c r="AD1788" s="36" t="str">
        <f>IF($N1788="", "", IFERROR(INDEX(Campaigns!$D$11:$D$380, MATCH($N1788, Campaigns!$E$11:$E$380, 0)), ""))</f>
        <v/>
      </c>
      <c r="AE1788" s="38" t="str">
        <f>IF(COUNTIF($Q1788:$AB1788, "X")=0, "", IFERROR(INDEX('Intro &amp; Setup'!$T$17:$T$28, MATCH(INDEX($Q$10:$AB$10, $AC1788, MATCH("X", $Q1788:$AB1788, 0)), 'Intro &amp; Setup'!$AA$17:$AA$28, 0)), ""))</f>
        <v/>
      </c>
      <c r="AG1788" s="84" t="str">
        <f t="shared" si="263"/>
        <v/>
      </c>
      <c r="AI1788" s="36">
        <f t="shared" si="264"/>
        <v>0</v>
      </c>
      <c r="AK1788" s="36" t="str">
        <f t="shared" si="265"/>
        <v/>
      </c>
    </row>
    <row r="1789" spans="1:37" x14ac:dyDescent="0.25">
      <c r="A1789" s="34"/>
      <c r="B1789" s="55"/>
      <c r="C1789" s="56"/>
      <c r="D1789" s="56"/>
      <c r="E1789" s="56"/>
      <c r="F1789" s="56"/>
      <c r="G1789" s="57"/>
      <c r="H1789" s="57"/>
      <c r="I1789" s="58"/>
      <c r="J1789" s="34"/>
      <c r="L1789" s="36" t="str">
        <f>IF($B1789="", "", IFERROR(FIND(Campaigns!$Q$4, $B1789), ""))</f>
        <v/>
      </c>
      <c r="M1789" s="73" t="str">
        <f t="shared" si="259"/>
        <v/>
      </c>
      <c r="N1789" s="74" t="str">
        <f t="shared" si="260"/>
        <v/>
      </c>
      <c r="O1789" s="22" t="str">
        <f t="shared" si="261"/>
        <v/>
      </c>
      <c r="Q1789" s="20" t="str">
        <f t="shared" si="266"/>
        <v/>
      </c>
      <c r="R1789" s="21" t="str">
        <f t="shared" si="268"/>
        <v/>
      </c>
      <c r="S1789" s="21" t="str">
        <f t="shared" si="268"/>
        <v/>
      </c>
      <c r="T1789" s="21" t="str">
        <f t="shared" si="268"/>
        <v/>
      </c>
      <c r="U1789" s="21" t="str">
        <f t="shared" si="268"/>
        <v/>
      </c>
      <c r="V1789" s="21" t="str">
        <f t="shared" si="268"/>
        <v/>
      </c>
      <c r="W1789" s="21" t="str">
        <f t="shared" si="268"/>
        <v/>
      </c>
      <c r="X1789" s="21" t="str">
        <f t="shared" si="268"/>
        <v/>
      </c>
      <c r="Y1789" s="21" t="str">
        <f t="shared" si="268"/>
        <v/>
      </c>
      <c r="Z1789" s="21" t="str">
        <f t="shared" si="268"/>
        <v/>
      </c>
      <c r="AA1789" s="21" t="str">
        <f t="shared" si="268"/>
        <v/>
      </c>
      <c r="AB1789" s="38" t="str">
        <f t="shared" si="268"/>
        <v/>
      </c>
      <c r="AD1789" s="36" t="str">
        <f>IF($N1789="", "", IFERROR(INDEX(Campaigns!$D$11:$D$380, MATCH($N1789, Campaigns!$E$11:$E$380, 0)), ""))</f>
        <v/>
      </c>
      <c r="AE1789" s="38" t="str">
        <f>IF(COUNTIF($Q1789:$AB1789, "X")=0, "", IFERROR(INDEX('Intro &amp; Setup'!$T$17:$T$28, MATCH(INDEX($Q$10:$AB$10, $AC1789, MATCH("X", $Q1789:$AB1789, 0)), 'Intro &amp; Setup'!$AA$17:$AA$28, 0)), ""))</f>
        <v/>
      </c>
      <c r="AG1789" s="84" t="str">
        <f t="shared" si="263"/>
        <v/>
      </c>
      <c r="AI1789" s="36">
        <f t="shared" si="264"/>
        <v>0</v>
      </c>
      <c r="AK1789" s="36" t="str">
        <f t="shared" si="265"/>
        <v/>
      </c>
    </row>
    <row r="1790" spans="1:37" x14ac:dyDescent="0.25">
      <c r="A1790" s="34"/>
      <c r="B1790" s="55"/>
      <c r="C1790" s="56"/>
      <c r="D1790" s="56"/>
      <c r="E1790" s="56"/>
      <c r="F1790" s="56"/>
      <c r="G1790" s="57"/>
      <c r="H1790" s="57"/>
      <c r="I1790" s="58"/>
      <c r="J1790" s="34"/>
      <c r="L1790" s="36" t="str">
        <f>IF($B1790="", "", IFERROR(FIND(Campaigns!$Q$4, $B1790), ""))</f>
        <v/>
      </c>
      <c r="M1790" s="73" t="str">
        <f t="shared" si="259"/>
        <v/>
      </c>
      <c r="N1790" s="74" t="str">
        <f t="shared" si="260"/>
        <v/>
      </c>
      <c r="O1790" s="22" t="str">
        <f t="shared" si="261"/>
        <v/>
      </c>
      <c r="Q1790" s="20" t="str">
        <f t="shared" si="266"/>
        <v/>
      </c>
      <c r="R1790" s="21" t="str">
        <f t="shared" si="268"/>
        <v/>
      </c>
      <c r="S1790" s="21" t="str">
        <f t="shared" si="268"/>
        <v/>
      </c>
      <c r="T1790" s="21" t="str">
        <f t="shared" si="268"/>
        <v/>
      </c>
      <c r="U1790" s="21" t="str">
        <f t="shared" si="268"/>
        <v/>
      </c>
      <c r="V1790" s="21" t="str">
        <f t="shared" si="268"/>
        <v/>
      </c>
      <c r="W1790" s="21" t="str">
        <f t="shared" si="268"/>
        <v/>
      </c>
      <c r="X1790" s="21" t="str">
        <f t="shared" si="268"/>
        <v/>
      </c>
      <c r="Y1790" s="21" t="str">
        <f t="shared" si="268"/>
        <v/>
      </c>
      <c r="Z1790" s="21" t="str">
        <f t="shared" si="268"/>
        <v/>
      </c>
      <c r="AA1790" s="21" t="str">
        <f t="shared" si="268"/>
        <v/>
      </c>
      <c r="AB1790" s="38" t="str">
        <f t="shared" si="268"/>
        <v/>
      </c>
      <c r="AD1790" s="36" t="str">
        <f>IF($N1790="", "", IFERROR(INDEX(Campaigns!$D$11:$D$380, MATCH($N1790, Campaigns!$E$11:$E$380, 0)), ""))</f>
        <v/>
      </c>
      <c r="AE1790" s="38" t="str">
        <f>IF(COUNTIF($Q1790:$AB1790, "X")=0, "", IFERROR(INDEX('Intro &amp; Setup'!$T$17:$T$28, MATCH(INDEX($Q$10:$AB$10, $AC1790, MATCH("X", $Q1790:$AB1790, 0)), 'Intro &amp; Setup'!$AA$17:$AA$28, 0)), ""))</f>
        <v/>
      </c>
      <c r="AG1790" s="84" t="str">
        <f t="shared" si="263"/>
        <v/>
      </c>
      <c r="AI1790" s="36">
        <f t="shared" si="264"/>
        <v>0</v>
      </c>
      <c r="AK1790" s="36" t="str">
        <f t="shared" si="265"/>
        <v/>
      </c>
    </row>
    <row r="1791" spans="1:37" x14ac:dyDescent="0.25">
      <c r="A1791" s="34"/>
      <c r="B1791" s="55"/>
      <c r="C1791" s="56"/>
      <c r="D1791" s="56"/>
      <c r="E1791" s="56"/>
      <c r="F1791" s="56"/>
      <c r="G1791" s="57"/>
      <c r="H1791" s="57"/>
      <c r="I1791" s="58"/>
      <c r="J1791" s="34"/>
      <c r="L1791" s="36" t="str">
        <f>IF($B1791="", "", IFERROR(FIND(Campaigns!$Q$4, $B1791), ""))</f>
        <v/>
      </c>
      <c r="M1791" s="73" t="str">
        <f t="shared" si="259"/>
        <v/>
      </c>
      <c r="N1791" s="74" t="str">
        <f t="shared" si="260"/>
        <v/>
      </c>
      <c r="O1791" s="22" t="str">
        <f t="shared" si="261"/>
        <v/>
      </c>
      <c r="Q1791" s="20" t="str">
        <f t="shared" si="266"/>
        <v/>
      </c>
      <c r="R1791" s="21" t="str">
        <f t="shared" si="268"/>
        <v/>
      </c>
      <c r="S1791" s="21" t="str">
        <f t="shared" si="268"/>
        <v/>
      </c>
      <c r="T1791" s="21" t="str">
        <f t="shared" si="268"/>
        <v/>
      </c>
      <c r="U1791" s="21" t="str">
        <f t="shared" si="268"/>
        <v/>
      </c>
      <c r="V1791" s="21" t="str">
        <f t="shared" si="268"/>
        <v/>
      </c>
      <c r="W1791" s="21" t="str">
        <f t="shared" si="268"/>
        <v/>
      </c>
      <c r="X1791" s="21" t="str">
        <f t="shared" si="268"/>
        <v/>
      </c>
      <c r="Y1791" s="21" t="str">
        <f t="shared" si="268"/>
        <v/>
      </c>
      <c r="Z1791" s="21" t="str">
        <f t="shared" si="268"/>
        <v/>
      </c>
      <c r="AA1791" s="21" t="str">
        <f t="shared" si="268"/>
        <v/>
      </c>
      <c r="AB1791" s="38" t="str">
        <f t="shared" si="268"/>
        <v/>
      </c>
      <c r="AD1791" s="36" t="str">
        <f>IF($N1791="", "", IFERROR(INDEX(Campaigns!$D$11:$D$380, MATCH($N1791, Campaigns!$E$11:$E$380, 0)), ""))</f>
        <v/>
      </c>
      <c r="AE1791" s="38" t="str">
        <f>IF(COUNTIF($Q1791:$AB1791, "X")=0, "", IFERROR(INDEX('Intro &amp; Setup'!$T$17:$T$28, MATCH(INDEX($Q$10:$AB$10, $AC1791, MATCH("X", $Q1791:$AB1791, 0)), 'Intro &amp; Setup'!$AA$17:$AA$28, 0)), ""))</f>
        <v/>
      </c>
      <c r="AG1791" s="84" t="str">
        <f t="shared" si="263"/>
        <v/>
      </c>
      <c r="AI1791" s="36">
        <f t="shared" si="264"/>
        <v>0</v>
      </c>
      <c r="AK1791" s="36" t="str">
        <f t="shared" si="265"/>
        <v/>
      </c>
    </row>
    <row r="1792" spans="1:37" x14ac:dyDescent="0.25">
      <c r="A1792" s="34"/>
      <c r="B1792" s="55"/>
      <c r="C1792" s="56"/>
      <c r="D1792" s="56"/>
      <c r="E1792" s="56"/>
      <c r="F1792" s="56"/>
      <c r="G1792" s="57"/>
      <c r="H1792" s="57"/>
      <c r="I1792" s="58"/>
      <c r="J1792" s="34"/>
      <c r="L1792" s="36" t="str">
        <f>IF($B1792="", "", IFERROR(FIND(Campaigns!$Q$4, $B1792), ""))</f>
        <v/>
      </c>
      <c r="M1792" s="73" t="str">
        <f t="shared" si="259"/>
        <v/>
      </c>
      <c r="N1792" s="74" t="str">
        <f t="shared" si="260"/>
        <v/>
      </c>
      <c r="O1792" s="22" t="str">
        <f t="shared" si="261"/>
        <v/>
      </c>
      <c r="Q1792" s="20" t="str">
        <f t="shared" si="266"/>
        <v/>
      </c>
      <c r="R1792" s="21" t="str">
        <f t="shared" si="268"/>
        <v/>
      </c>
      <c r="S1792" s="21" t="str">
        <f t="shared" si="268"/>
        <v/>
      </c>
      <c r="T1792" s="21" t="str">
        <f t="shared" si="268"/>
        <v/>
      </c>
      <c r="U1792" s="21" t="str">
        <f t="shared" si="268"/>
        <v/>
      </c>
      <c r="V1792" s="21" t="str">
        <f t="shared" si="268"/>
        <v/>
      </c>
      <c r="W1792" s="21" t="str">
        <f t="shared" si="268"/>
        <v/>
      </c>
      <c r="X1792" s="21" t="str">
        <f t="shared" si="268"/>
        <v/>
      </c>
      <c r="Y1792" s="21" t="str">
        <f t="shared" si="268"/>
        <v/>
      </c>
      <c r="Z1792" s="21" t="str">
        <f t="shared" si="268"/>
        <v/>
      </c>
      <c r="AA1792" s="21" t="str">
        <f t="shared" si="268"/>
        <v/>
      </c>
      <c r="AB1792" s="38" t="str">
        <f t="shared" si="268"/>
        <v/>
      </c>
      <c r="AD1792" s="36" t="str">
        <f>IF($N1792="", "", IFERROR(INDEX(Campaigns!$D$11:$D$380, MATCH($N1792, Campaigns!$E$11:$E$380, 0)), ""))</f>
        <v/>
      </c>
      <c r="AE1792" s="38" t="str">
        <f>IF(COUNTIF($Q1792:$AB1792, "X")=0, "", IFERROR(INDEX('Intro &amp; Setup'!$T$17:$T$28, MATCH(INDEX($Q$10:$AB$10, $AC1792, MATCH("X", $Q1792:$AB1792, 0)), 'Intro &amp; Setup'!$AA$17:$AA$28, 0)), ""))</f>
        <v/>
      </c>
      <c r="AG1792" s="84" t="str">
        <f t="shared" si="263"/>
        <v/>
      </c>
      <c r="AI1792" s="36">
        <f t="shared" si="264"/>
        <v>0</v>
      </c>
      <c r="AK1792" s="36" t="str">
        <f t="shared" si="265"/>
        <v/>
      </c>
    </row>
    <row r="1793" spans="1:37" x14ac:dyDescent="0.25">
      <c r="A1793" s="34"/>
      <c r="B1793" s="55"/>
      <c r="C1793" s="56"/>
      <c r="D1793" s="56"/>
      <c r="E1793" s="56"/>
      <c r="F1793" s="56"/>
      <c r="G1793" s="57"/>
      <c r="H1793" s="57"/>
      <c r="I1793" s="58"/>
      <c r="J1793" s="34"/>
      <c r="L1793" s="36" t="str">
        <f>IF($B1793="", "", IFERROR(FIND(Campaigns!$Q$4, $B1793), ""))</f>
        <v/>
      </c>
      <c r="M1793" s="73" t="str">
        <f t="shared" si="259"/>
        <v/>
      </c>
      <c r="N1793" s="74" t="str">
        <f t="shared" si="260"/>
        <v/>
      </c>
      <c r="O1793" s="22" t="str">
        <f t="shared" si="261"/>
        <v/>
      </c>
      <c r="Q1793" s="20" t="str">
        <f t="shared" si="266"/>
        <v/>
      </c>
      <c r="R1793" s="21" t="str">
        <f t="shared" si="268"/>
        <v/>
      </c>
      <c r="S1793" s="21" t="str">
        <f t="shared" si="268"/>
        <v/>
      </c>
      <c r="T1793" s="21" t="str">
        <f t="shared" si="268"/>
        <v/>
      </c>
      <c r="U1793" s="21" t="str">
        <f t="shared" si="268"/>
        <v/>
      </c>
      <c r="V1793" s="21" t="str">
        <f t="shared" si="268"/>
        <v/>
      </c>
      <c r="W1793" s="21" t="str">
        <f t="shared" si="268"/>
        <v/>
      </c>
      <c r="X1793" s="21" t="str">
        <f t="shared" si="268"/>
        <v/>
      </c>
      <c r="Y1793" s="21" t="str">
        <f t="shared" si="268"/>
        <v/>
      </c>
      <c r="Z1793" s="21" t="str">
        <f t="shared" si="268"/>
        <v/>
      </c>
      <c r="AA1793" s="21" t="str">
        <f t="shared" si="268"/>
        <v/>
      </c>
      <c r="AB1793" s="38" t="str">
        <f t="shared" si="268"/>
        <v/>
      </c>
      <c r="AD1793" s="36" t="str">
        <f>IF($N1793="", "", IFERROR(INDEX(Campaigns!$D$11:$D$380, MATCH($N1793, Campaigns!$E$11:$E$380, 0)), ""))</f>
        <v/>
      </c>
      <c r="AE1793" s="38" t="str">
        <f>IF(COUNTIF($Q1793:$AB1793, "X")=0, "", IFERROR(INDEX('Intro &amp; Setup'!$T$17:$T$28, MATCH(INDEX($Q$10:$AB$10, $AC1793, MATCH("X", $Q1793:$AB1793, 0)), 'Intro &amp; Setup'!$AA$17:$AA$28, 0)), ""))</f>
        <v/>
      </c>
      <c r="AG1793" s="84" t="str">
        <f t="shared" si="263"/>
        <v/>
      </c>
      <c r="AI1793" s="36">
        <f t="shared" si="264"/>
        <v>0</v>
      </c>
      <c r="AK1793" s="36" t="str">
        <f t="shared" si="265"/>
        <v/>
      </c>
    </row>
    <row r="1794" spans="1:37" x14ac:dyDescent="0.25">
      <c r="A1794" s="34"/>
      <c r="B1794" s="55"/>
      <c r="C1794" s="56"/>
      <c r="D1794" s="56"/>
      <c r="E1794" s="56"/>
      <c r="F1794" s="56"/>
      <c r="G1794" s="57"/>
      <c r="H1794" s="57"/>
      <c r="I1794" s="58"/>
      <c r="J1794" s="34"/>
      <c r="L1794" s="36" t="str">
        <f>IF($B1794="", "", IFERROR(FIND(Campaigns!$Q$4, $B1794), ""))</f>
        <v/>
      </c>
      <c r="M1794" s="73" t="str">
        <f t="shared" si="259"/>
        <v/>
      </c>
      <c r="N1794" s="74" t="str">
        <f t="shared" si="260"/>
        <v/>
      </c>
      <c r="O1794" s="22" t="str">
        <f t="shared" si="261"/>
        <v/>
      </c>
      <c r="Q1794" s="20" t="str">
        <f t="shared" si="266"/>
        <v/>
      </c>
      <c r="R1794" s="21" t="str">
        <f t="shared" si="268"/>
        <v/>
      </c>
      <c r="S1794" s="21" t="str">
        <f t="shared" si="268"/>
        <v/>
      </c>
      <c r="T1794" s="21" t="str">
        <f t="shared" si="268"/>
        <v/>
      </c>
      <c r="U1794" s="21" t="str">
        <f t="shared" si="268"/>
        <v/>
      </c>
      <c r="V1794" s="21" t="str">
        <f t="shared" si="268"/>
        <v/>
      </c>
      <c r="W1794" s="21" t="str">
        <f t="shared" si="268"/>
        <v/>
      </c>
      <c r="X1794" s="21" t="str">
        <f t="shared" si="268"/>
        <v/>
      </c>
      <c r="Y1794" s="21" t="str">
        <f t="shared" si="268"/>
        <v/>
      </c>
      <c r="Z1794" s="21" t="str">
        <f t="shared" si="268"/>
        <v/>
      </c>
      <c r="AA1794" s="21" t="str">
        <f t="shared" si="268"/>
        <v/>
      </c>
      <c r="AB1794" s="38" t="str">
        <f t="shared" si="268"/>
        <v/>
      </c>
      <c r="AD1794" s="36" t="str">
        <f>IF($N1794="", "", IFERROR(INDEX(Campaigns!$D$11:$D$380, MATCH($N1794, Campaigns!$E$11:$E$380, 0)), ""))</f>
        <v/>
      </c>
      <c r="AE1794" s="38" t="str">
        <f>IF(COUNTIF($Q1794:$AB1794, "X")=0, "", IFERROR(INDEX('Intro &amp; Setup'!$T$17:$T$28, MATCH(INDEX($Q$10:$AB$10, $AC1794, MATCH("X", $Q1794:$AB1794, 0)), 'Intro &amp; Setup'!$AA$17:$AA$28, 0)), ""))</f>
        <v/>
      </c>
      <c r="AG1794" s="84" t="str">
        <f t="shared" si="263"/>
        <v/>
      </c>
      <c r="AI1794" s="36">
        <f t="shared" si="264"/>
        <v>0</v>
      </c>
      <c r="AK1794" s="36" t="str">
        <f t="shared" si="265"/>
        <v/>
      </c>
    </row>
    <row r="1795" spans="1:37" x14ac:dyDescent="0.25">
      <c r="A1795" s="34"/>
      <c r="B1795" s="55"/>
      <c r="C1795" s="56"/>
      <c r="D1795" s="56"/>
      <c r="E1795" s="56"/>
      <c r="F1795" s="56"/>
      <c r="G1795" s="57"/>
      <c r="H1795" s="57"/>
      <c r="I1795" s="58"/>
      <c r="J1795" s="34"/>
      <c r="L1795" s="36" t="str">
        <f>IF($B1795="", "", IFERROR(FIND(Campaigns!$Q$4, $B1795), ""))</f>
        <v/>
      </c>
      <c r="M1795" s="73" t="str">
        <f t="shared" si="259"/>
        <v/>
      </c>
      <c r="N1795" s="74" t="str">
        <f t="shared" si="260"/>
        <v/>
      </c>
      <c r="O1795" s="22" t="str">
        <f t="shared" si="261"/>
        <v/>
      </c>
      <c r="Q1795" s="20" t="str">
        <f t="shared" si="266"/>
        <v/>
      </c>
      <c r="R1795" s="21" t="str">
        <f t="shared" si="268"/>
        <v/>
      </c>
      <c r="S1795" s="21" t="str">
        <f t="shared" si="268"/>
        <v/>
      </c>
      <c r="T1795" s="21" t="str">
        <f t="shared" si="268"/>
        <v/>
      </c>
      <c r="U1795" s="21" t="str">
        <f t="shared" si="268"/>
        <v/>
      </c>
      <c r="V1795" s="21" t="str">
        <f t="shared" si="268"/>
        <v/>
      </c>
      <c r="W1795" s="21" t="str">
        <f t="shared" si="268"/>
        <v/>
      </c>
      <c r="X1795" s="21" t="str">
        <f t="shared" si="268"/>
        <v/>
      </c>
      <c r="Y1795" s="21" t="str">
        <f t="shared" si="268"/>
        <v/>
      </c>
      <c r="Z1795" s="21" t="str">
        <f t="shared" si="268"/>
        <v/>
      </c>
      <c r="AA1795" s="21" t="str">
        <f t="shared" si="268"/>
        <v/>
      </c>
      <c r="AB1795" s="38" t="str">
        <f t="shared" si="268"/>
        <v/>
      </c>
      <c r="AD1795" s="36" t="str">
        <f>IF($N1795="", "", IFERROR(INDEX(Campaigns!$D$11:$D$380, MATCH($N1795, Campaigns!$E$11:$E$380, 0)), ""))</f>
        <v/>
      </c>
      <c r="AE1795" s="38" t="str">
        <f>IF(COUNTIF($Q1795:$AB1795, "X")=0, "", IFERROR(INDEX('Intro &amp; Setup'!$T$17:$T$28, MATCH(INDEX($Q$10:$AB$10, $AC1795, MATCH("X", $Q1795:$AB1795, 0)), 'Intro &amp; Setup'!$AA$17:$AA$28, 0)), ""))</f>
        <v/>
      </c>
      <c r="AG1795" s="84" t="str">
        <f t="shared" si="263"/>
        <v/>
      </c>
      <c r="AI1795" s="36">
        <f t="shared" si="264"/>
        <v>0</v>
      </c>
      <c r="AK1795" s="36" t="str">
        <f t="shared" si="265"/>
        <v/>
      </c>
    </row>
    <row r="1796" spans="1:37" x14ac:dyDescent="0.25">
      <c r="A1796" s="34"/>
      <c r="B1796" s="55"/>
      <c r="C1796" s="56"/>
      <c r="D1796" s="56"/>
      <c r="E1796" s="56"/>
      <c r="F1796" s="56"/>
      <c r="G1796" s="57"/>
      <c r="H1796" s="57"/>
      <c r="I1796" s="58"/>
      <c r="J1796" s="34"/>
      <c r="L1796" s="36" t="str">
        <f>IF($B1796="", "", IFERROR(FIND(Campaigns!$Q$4, $B1796), ""))</f>
        <v/>
      </c>
      <c r="M1796" s="73" t="str">
        <f t="shared" si="259"/>
        <v/>
      </c>
      <c r="N1796" s="74" t="str">
        <f t="shared" si="260"/>
        <v/>
      </c>
      <c r="O1796" s="22" t="str">
        <f t="shared" si="261"/>
        <v/>
      </c>
      <c r="Q1796" s="20" t="str">
        <f t="shared" si="266"/>
        <v/>
      </c>
      <c r="R1796" s="21" t="str">
        <f t="shared" si="268"/>
        <v/>
      </c>
      <c r="S1796" s="21" t="str">
        <f t="shared" si="268"/>
        <v/>
      </c>
      <c r="T1796" s="21" t="str">
        <f t="shared" si="268"/>
        <v/>
      </c>
      <c r="U1796" s="21" t="str">
        <f t="shared" si="268"/>
        <v/>
      </c>
      <c r="V1796" s="21" t="str">
        <f t="shared" si="268"/>
        <v/>
      </c>
      <c r="W1796" s="21" t="str">
        <f t="shared" si="268"/>
        <v/>
      </c>
      <c r="X1796" s="21" t="str">
        <f t="shared" si="268"/>
        <v/>
      </c>
      <c r="Y1796" s="21" t="str">
        <f t="shared" si="268"/>
        <v/>
      </c>
      <c r="Z1796" s="21" t="str">
        <f t="shared" si="268"/>
        <v/>
      </c>
      <c r="AA1796" s="21" t="str">
        <f t="shared" si="268"/>
        <v/>
      </c>
      <c r="AB1796" s="38" t="str">
        <f t="shared" si="268"/>
        <v/>
      </c>
      <c r="AD1796" s="36" t="str">
        <f>IF($N1796="", "", IFERROR(INDEX(Campaigns!$D$11:$D$380, MATCH($N1796, Campaigns!$E$11:$E$380, 0)), ""))</f>
        <v/>
      </c>
      <c r="AE1796" s="38" t="str">
        <f>IF(COUNTIF($Q1796:$AB1796, "X")=0, "", IFERROR(INDEX('Intro &amp; Setup'!$T$17:$T$28, MATCH(INDEX($Q$10:$AB$10, $AC1796, MATCH("X", $Q1796:$AB1796, 0)), 'Intro &amp; Setup'!$AA$17:$AA$28, 0)), ""))</f>
        <v/>
      </c>
      <c r="AG1796" s="84" t="str">
        <f t="shared" si="263"/>
        <v/>
      </c>
      <c r="AI1796" s="36">
        <f t="shared" si="264"/>
        <v>0</v>
      </c>
      <c r="AK1796" s="36" t="str">
        <f t="shared" si="265"/>
        <v/>
      </c>
    </row>
    <row r="1797" spans="1:37" x14ac:dyDescent="0.25">
      <c r="A1797" s="34"/>
      <c r="B1797" s="55"/>
      <c r="C1797" s="56"/>
      <c r="D1797" s="56"/>
      <c r="E1797" s="56"/>
      <c r="F1797" s="56"/>
      <c r="G1797" s="57"/>
      <c r="H1797" s="57"/>
      <c r="I1797" s="58"/>
      <c r="J1797" s="34"/>
      <c r="L1797" s="36" t="str">
        <f>IF($B1797="", "", IFERROR(FIND(Campaigns!$Q$4, $B1797), ""))</f>
        <v/>
      </c>
      <c r="M1797" s="73" t="str">
        <f t="shared" si="259"/>
        <v/>
      </c>
      <c r="N1797" s="74" t="str">
        <f t="shared" si="260"/>
        <v/>
      </c>
      <c r="O1797" s="22" t="str">
        <f t="shared" si="261"/>
        <v/>
      </c>
      <c r="Q1797" s="20" t="str">
        <f t="shared" si="266"/>
        <v/>
      </c>
      <c r="R1797" s="21" t="str">
        <f t="shared" si="268"/>
        <v/>
      </c>
      <c r="S1797" s="21" t="str">
        <f t="shared" si="268"/>
        <v/>
      </c>
      <c r="T1797" s="21" t="str">
        <f t="shared" si="268"/>
        <v/>
      </c>
      <c r="U1797" s="21" t="str">
        <f t="shared" si="268"/>
        <v/>
      </c>
      <c r="V1797" s="21" t="str">
        <f t="shared" si="268"/>
        <v/>
      </c>
      <c r="W1797" s="21" t="str">
        <f t="shared" si="268"/>
        <v/>
      </c>
      <c r="X1797" s="21" t="str">
        <f t="shared" si="268"/>
        <v/>
      </c>
      <c r="Y1797" s="21" t="str">
        <f t="shared" si="268"/>
        <v/>
      </c>
      <c r="Z1797" s="21" t="str">
        <f t="shared" si="268"/>
        <v/>
      </c>
      <c r="AA1797" s="21" t="str">
        <f t="shared" si="268"/>
        <v/>
      </c>
      <c r="AB1797" s="38" t="str">
        <f t="shared" si="268"/>
        <v/>
      </c>
      <c r="AD1797" s="36" t="str">
        <f>IF($N1797="", "", IFERROR(INDEX(Campaigns!$D$11:$D$380, MATCH($N1797, Campaigns!$E$11:$E$380, 0)), ""))</f>
        <v/>
      </c>
      <c r="AE1797" s="38" t="str">
        <f>IF(COUNTIF($Q1797:$AB1797, "X")=0, "", IFERROR(INDEX('Intro &amp; Setup'!$T$17:$T$28, MATCH(INDEX($Q$10:$AB$10, $AC1797, MATCH("X", $Q1797:$AB1797, 0)), 'Intro &amp; Setup'!$AA$17:$AA$28, 0)), ""))</f>
        <v/>
      </c>
      <c r="AG1797" s="84" t="str">
        <f t="shared" si="263"/>
        <v/>
      </c>
      <c r="AI1797" s="36">
        <f t="shared" si="264"/>
        <v>0</v>
      </c>
      <c r="AK1797" s="36" t="str">
        <f t="shared" si="265"/>
        <v/>
      </c>
    </row>
    <row r="1798" spans="1:37" x14ac:dyDescent="0.25">
      <c r="A1798" s="34"/>
      <c r="B1798" s="55"/>
      <c r="C1798" s="56"/>
      <c r="D1798" s="56"/>
      <c r="E1798" s="56"/>
      <c r="F1798" s="56"/>
      <c r="G1798" s="57"/>
      <c r="H1798" s="57"/>
      <c r="I1798" s="58"/>
      <c r="J1798" s="34"/>
      <c r="L1798" s="36" t="str">
        <f>IF($B1798="", "", IFERROR(FIND(Campaigns!$Q$4, $B1798), ""))</f>
        <v/>
      </c>
      <c r="M1798" s="73" t="str">
        <f t="shared" si="259"/>
        <v/>
      </c>
      <c r="N1798" s="74" t="str">
        <f t="shared" si="260"/>
        <v/>
      </c>
      <c r="O1798" s="22" t="str">
        <f t="shared" si="261"/>
        <v/>
      </c>
      <c r="Q1798" s="20" t="str">
        <f t="shared" si="266"/>
        <v/>
      </c>
      <c r="R1798" s="21" t="str">
        <f t="shared" si="268"/>
        <v/>
      </c>
      <c r="S1798" s="21" t="str">
        <f t="shared" si="268"/>
        <v/>
      </c>
      <c r="T1798" s="21" t="str">
        <f t="shared" si="268"/>
        <v/>
      </c>
      <c r="U1798" s="21" t="str">
        <f t="shared" si="268"/>
        <v/>
      </c>
      <c r="V1798" s="21" t="str">
        <f t="shared" si="268"/>
        <v/>
      </c>
      <c r="W1798" s="21" t="str">
        <f t="shared" si="268"/>
        <v/>
      </c>
      <c r="X1798" s="21" t="str">
        <f t="shared" si="268"/>
        <v/>
      </c>
      <c r="Y1798" s="21" t="str">
        <f t="shared" si="268"/>
        <v/>
      </c>
      <c r="Z1798" s="21" t="str">
        <f t="shared" si="268"/>
        <v/>
      </c>
      <c r="AA1798" s="21" t="str">
        <f t="shared" si="268"/>
        <v/>
      </c>
      <c r="AB1798" s="38" t="str">
        <f t="shared" si="268"/>
        <v/>
      </c>
      <c r="AD1798" s="36" t="str">
        <f>IF($N1798="", "", IFERROR(INDEX(Campaigns!$D$11:$D$380, MATCH($N1798, Campaigns!$E$11:$E$380, 0)), ""))</f>
        <v/>
      </c>
      <c r="AE1798" s="38" t="str">
        <f>IF(COUNTIF($Q1798:$AB1798, "X")=0, "", IFERROR(INDEX('Intro &amp; Setup'!$T$17:$T$28, MATCH(INDEX($Q$10:$AB$10, $AC1798, MATCH("X", $Q1798:$AB1798, 0)), 'Intro &amp; Setup'!$AA$17:$AA$28, 0)), ""))</f>
        <v/>
      </c>
      <c r="AG1798" s="84" t="str">
        <f t="shared" si="263"/>
        <v/>
      </c>
      <c r="AI1798" s="36">
        <f t="shared" si="264"/>
        <v>0</v>
      </c>
      <c r="AK1798" s="36" t="str">
        <f t="shared" si="265"/>
        <v/>
      </c>
    </row>
    <row r="1799" spans="1:37" x14ac:dyDescent="0.25">
      <c r="A1799" s="34"/>
      <c r="B1799" s="55"/>
      <c r="C1799" s="56"/>
      <c r="D1799" s="56"/>
      <c r="E1799" s="56"/>
      <c r="F1799" s="56"/>
      <c r="G1799" s="57"/>
      <c r="H1799" s="57"/>
      <c r="I1799" s="58"/>
      <c r="J1799" s="34"/>
      <c r="L1799" s="36" t="str">
        <f>IF($B1799="", "", IFERROR(FIND(Campaigns!$Q$4, $B1799), ""))</f>
        <v/>
      </c>
      <c r="M1799" s="73" t="str">
        <f t="shared" si="259"/>
        <v/>
      </c>
      <c r="N1799" s="74" t="str">
        <f t="shared" si="260"/>
        <v/>
      </c>
      <c r="O1799" s="22" t="str">
        <f t="shared" si="261"/>
        <v/>
      </c>
      <c r="Q1799" s="20" t="str">
        <f t="shared" si="266"/>
        <v/>
      </c>
      <c r="R1799" s="21" t="str">
        <f t="shared" si="268"/>
        <v/>
      </c>
      <c r="S1799" s="21" t="str">
        <f t="shared" si="268"/>
        <v/>
      </c>
      <c r="T1799" s="21" t="str">
        <f t="shared" si="268"/>
        <v/>
      </c>
      <c r="U1799" s="21" t="str">
        <f t="shared" si="268"/>
        <v/>
      </c>
      <c r="V1799" s="21" t="str">
        <f t="shared" si="268"/>
        <v/>
      </c>
      <c r="W1799" s="21" t="str">
        <f t="shared" si="268"/>
        <v/>
      </c>
      <c r="X1799" s="21" t="str">
        <f t="shared" si="268"/>
        <v/>
      </c>
      <c r="Y1799" s="21" t="str">
        <f t="shared" si="268"/>
        <v/>
      </c>
      <c r="Z1799" s="21" t="str">
        <f t="shared" si="268"/>
        <v/>
      </c>
      <c r="AA1799" s="21" t="str">
        <f t="shared" si="268"/>
        <v/>
      </c>
      <c r="AB1799" s="38" t="str">
        <f t="shared" si="268"/>
        <v/>
      </c>
      <c r="AD1799" s="36" t="str">
        <f>IF($N1799="", "", IFERROR(INDEX(Campaigns!$D$11:$D$380, MATCH($N1799, Campaigns!$E$11:$E$380, 0)), ""))</f>
        <v/>
      </c>
      <c r="AE1799" s="38" t="str">
        <f>IF(COUNTIF($Q1799:$AB1799, "X")=0, "", IFERROR(INDEX('Intro &amp; Setup'!$T$17:$T$28, MATCH(INDEX($Q$10:$AB$10, $AC1799, MATCH("X", $Q1799:$AB1799, 0)), 'Intro &amp; Setup'!$AA$17:$AA$28, 0)), ""))</f>
        <v/>
      </c>
      <c r="AG1799" s="84" t="str">
        <f t="shared" si="263"/>
        <v/>
      </c>
      <c r="AI1799" s="36">
        <f t="shared" si="264"/>
        <v>0</v>
      </c>
      <c r="AK1799" s="36" t="str">
        <f t="shared" si="265"/>
        <v/>
      </c>
    </row>
    <row r="1800" spans="1:37" x14ac:dyDescent="0.25">
      <c r="A1800" s="34"/>
      <c r="B1800" s="55"/>
      <c r="C1800" s="56"/>
      <c r="D1800" s="56"/>
      <c r="E1800" s="56"/>
      <c r="F1800" s="56"/>
      <c r="G1800" s="57"/>
      <c r="H1800" s="57"/>
      <c r="I1800" s="58"/>
      <c r="J1800" s="34"/>
      <c r="L1800" s="36" t="str">
        <f>IF($B1800="", "", IFERROR(FIND(Campaigns!$Q$4, $B1800), ""))</f>
        <v/>
      </c>
      <c r="M1800" s="73" t="str">
        <f t="shared" si="259"/>
        <v/>
      </c>
      <c r="N1800" s="74" t="str">
        <f t="shared" si="260"/>
        <v/>
      </c>
      <c r="O1800" s="22" t="str">
        <f t="shared" si="261"/>
        <v/>
      </c>
      <c r="Q1800" s="20" t="str">
        <f t="shared" si="266"/>
        <v/>
      </c>
      <c r="R1800" s="21" t="str">
        <f t="shared" si="268"/>
        <v/>
      </c>
      <c r="S1800" s="21" t="str">
        <f t="shared" si="268"/>
        <v/>
      </c>
      <c r="T1800" s="21" t="str">
        <f t="shared" si="268"/>
        <v/>
      </c>
      <c r="U1800" s="21" t="str">
        <f t="shared" si="268"/>
        <v/>
      </c>
      <c r="V1800" s="21" t="str">
        <f t="shared" si="268"/>
        <v/>
      </c>
      <c r="W1800" s="21" t="str">
        <f t="shared" si="268"/>
        <v/>
      </c>
      <c r="X1800" s="21" t="str">
        <f t="shared" si="268"/>
        <v/>
      </c>
      <c r="Y1800" s="21" t="str">
        <f t="shared" si="268"/>
        <v/>
      </c>
      <c r="Z1800" s="21" t="str">
        <f t="shared" si="268"/>
        <v/>
      </c>
      <c r="AA1800" s="21" t="str">
        <f t="shared" si="268"/>
        <v/>
      </c>
      <c r="AB1800" s="38" t="str">
        <f t="shared" si="268"/>
        <v/>
      </c>
      <c r="AD1800" s="36" t="str">
        <f>IF($N1800="", "", IFERROR(INDEX(Campaigns!$D$11:$D$380, MATCH($N1800, Campaigns!$E$11:$E$380, 0)), ""))</f>
        <v/>
      </c>
      <c r="AE1800" s="38" t="str">
        <f>IF(COUNTIF($Q1800:$AB1800, "X")=0, "", IFERROR(INDEX('Intro &amp; Setup'!$T$17:$T$28, MATCH(INDEX($Q$10:$AB$10, $AC1800, MATCH("X", $Q1800:$AB1800, 0)), 'Intro &amp; Setup'!$AA$17:$AA$28, 0)), ""))</f>
        <v/>
      </c>
      <c r="AG1800" s="84" t="str">
        <f t="shared" si="263"/>
        <v/>
      </c>
      <c r="AI1800" s="36">
        <f t="shared" si="264"/>
        <v>0</v>
      </c>
      <c r="AK1800" s="36" t="str">
        <f t="shared" si="265"/>
        <v/>
      </c>
    </row>
    <row r="1801" spans="1:37" x14ac:dyDescent="0.25">
      <c r="A1801" s="34"/>
      <c r="B1801" s="55"/>
      <c r="C1801" s="56"/>
      <c r="D1801" s="56"/>
      <c r="E1801" s="56"/>
      <c r="F1801" s="56"/>
      <c r="G1801" s="57"/>
      <c r="H1801" s="57"/>
      <c r="I1801" s="58"/>
      <c r="J1801" s="34"/>
      <c r="L1801" s="36" t="str">
        <f>IF($B1801="", "", IFERROR(FIND(Campaigns!$Q$4, $B1801), ""))</f>
        <v/>
      </c>
      <c r="M1801" s="73" t="str">
        <f t="shared" si="259"/>
        <v/>
      </c>
      <c r="N1801" s="74" t="str">
        <f t="shared" si="260"/>
        <v/>
      </c>
      <c r="O1801" s="22" t="str">
        <f t="shared" si="261"/>
        <v/>
      </c>
      <c r="Q1801" s="20" t="str">
        <f t="shared" si="266"/>
        <v/>
      </c>
      <c r="R1801" s="21" t="str">
        <f t="shared" si="268"/>
        <v/>
      </c>
      <c r="S1801" s="21" t="str">
        <f t="shared" si="268"/>
        <v/>
      </c>
      <c r="T1801" s="21" t="str">
        <f t="shared" si="268"/>
        <v/>
      </c>
      <c r="U1801" s="21" t="str">
        <f t="shared" si="268"/>
        <v/>
      </c>
      <c r="V1801" s="21" t="str">
        <f t="shared" si="268"/>
        <v/>
      </c>
      <c r="W1801" s="21" t="str">
        <f t="shared" si="268"/>
        <v/>
      </c>
      <c r="X1801" s="21" t="str">
        <f t="shared" si="268"/>
        <v/>
      </c>
      <c r="Y1801" s="21" t="str">
        <f t="shared" si="268"/>
        <v/>
      </c>
      <c r="Z1801" s="21" t="str">
        <f t="shared" si="268"/>
        <v/>
      </c>
      <c r="AA1801" s="21" t="str">
        <f t="shared" si="268"/>
        <v/>
      </c>
      <c r="AB1801" s="38" t="str">
        <f t="shared" si="268"/>
        <v/>
      </c>
      <c r="AD1801" s="36" t="str">
        <f>IF($N1801="", "", IFERROR(INDEX(Campaigns!$D$11:$D$380, MATCH($N1801, Campaigns!$E$11:$E$380, 0)), ""))</f>
        <v/>
      </c>
      <c r="AE1801" s="38" t="str">
        <f>IF(COUNTIF($Q1801:$AB1801, "X")=0, "", IFERROR(INDEX('Intro &amp; Setup'!$T$17:$T$28, MATCH(INDEX($Q$10:$AB$10, $AC1801, MATCH("X", $Q1801:$AB1801, 0)), 'Intro &amp; Setup'!$AA$17:$AA$28, 0)), ""))</f>
        <v/>
      </c>
      <c r="AG1801" s="84" t="str">
        <f t="shared" si="263"/>
        <v/>
      </c>
      <c r="AI1801" s="36">
        <f t="shared" si="264"/>
        <v>0</v>
      </c>
      <c r="AK1801" s="36" t="str">
        <f t="shared" si="265"/>
        <v/>
      </c>
    </row>
    <row r="1802" spans="1:37" x14ac:dyDescent="0.25">
      <c r="A1802" s="34"/>
      <c r="B1802" s="55"/>
      <c r="C1802" s="56"/>
      <c r="D1802" s="56"/>
      <c r="E1802" s="56"/>
      <c r="F1802" s="56"/>
      <c r="G1802" s="57"/>
      <c r="H1802" s="57"/>
      <c r="I1802" s="58"/>
      <c r="J1802" s="34"/>
      <c r="L1802" s="36" t="str">
        <f>IF($B1802="", "", IFERROR(FIND(Campaigns!$Q$4, $B1802), ""))</f>
        <v/>
      </c>
      <c r="M1802" s="73" t="str">
        <f t="shared" si="259"/>
        <v/>
      </c>
      <c r="N1802" s="74" t="str">
        <f t="shared" si="260"/>
        <v/>
      </c>
      <c r="O1802" s="22" t="str">
        <f t="shared" si="261"/>
        <v/>
      </c>
      <c r="Q1802" s="20" t="str">
        <f t="shared" si="266"/>
        <v/>
      </c>
      <c r="R1802" s="21" t="str">
        <f t="shared" si="268"/>
        <v/>
      </c>
      <c r="S1802" s="21" t="str">
        <f t="shared" si="268"/>
        <v/>
      </c>
      <c r="T1802" s="21" t="str">
        <f t="shared" si="268"/>
        <v/>
      </c>
      <c r="U1802" s="21" t="str">
        <f t="shared" si="268"/>
        <v/>
      </c>
      <c r="V1802" s="21" t="str">
        <f t="shared" si="268"/>
        <v/>
      </c>
      <c r="W1802" s="21" t="str">
        <f t="shared" si="268"/>
        <v/>
      </c>
      <c r="X1802" s="21" t="str">
        <f t="shared" si="268"/>
        <v/>
      </c>
      <c r="Y1802" s="21" t="str">
        <f t="shared" si="268"/>
        <v/>
      </c>
      <c r="Z1802" s="21" t="str">
        <f t="shared" si="268"/>
        <v/>
      </c>
      <c r="AA1802" s="21" t="str">
        <f t="shared" si="268"/>
        <v/>
      </c>
      <c r="AB1802" s="38" t="str">
        <f t="shared" si="268"/>
        <v/>
      </c>
      <c r="AD1802" s="36" t="str">
        <f>IF($N1802="", "", IFERROR(INDEX(Campaigns!$D$11:$D$380, MATCH($N1802, Campaigns!$E$11:$E$380, 0)), ""))</f>
        <v/>
      </c>
      <c r="AE1802" s="38" t="str">
        <f>IF(COUNTIF($Q1802:$AB1802, "X")=0, "", IFERROR(INDEX('Intro &amp; Setup'!$T$17:$T$28, MATCH(INDEX($Q$10:$AB$10, $AC1802, MATCH("X", $Q1802:$AB1802, 0)), 'Intro &amp; Setup'!$AA$17:$AA$28, 0)), ""))</f>
        <v/>
      </c>
      <c r="AG1802" s="84" t="str">
        <f t="shared" si="263"/>
        <v/>
      </c>
      <c r="AI1802" s="36">
        <f t="shared" si="264"/>
        <v>0</v>
      </c>
      <c r="AK1802" s="36" t="str">
        <f t="shared" si="265"/>
        <v/>
      </c>
    </row>
    <row r="1803" spans="1:37" x14ac:dyDescent="0.25">
      <c r="A1803" s="34"/>
      <c r="B1803" s="55"/>
      <c r="C1803" s="56"/>
      <c r="D1803" s="56"/>
      <c r="E1803" s="56"/>
      <c r="F1803" s="56"/>
      <c r="G1803" s="57"/>
      <c r="H1803" s="57"/>
      <c r="I1803" s="58"/>
      <c r="J1803" s="34"/>
      <c r="L1803" s="36" t="str">
        <f>IF($B1803="", "", IFERROR(FIND(Campaigns!$Q$4, $B1803), ""))</f>
        <v/>
      </c>
      <c r="M1803" s="73" t="str">
        <f t="shared" si="259"/>
        <v/>
      </c>
      <c r="N1803" s="74" t="str">
        <f t="shared" si="260"/>
        <v/>
      </c>
      <c r="O1803" s="22" t="str">
        <f t="shared" si="261"/>
        <v/>
      </c>
      <c r="Q1803" s="20" t="str">
        <f t="shared" si="266"/>
        <v/>
      </c>
      <c r="R1803" s="21" t="str">
        <f t="shared" si="268"/>
        <v/>
      </c>
      <c r="S1803" s="21" t="str">
        <f t="shared" si="268"/>
        <v/>
      </c>
      <c r="T1803" s="21" t="str">
        <f t="shared" si="268"/>
        <v/>
      </c>
      <c r="U1803" s="21" t="str">
        <f t="shared" si="268"/>
        <v/>
      </c>
      <c r="V1803" s="21" t="str">
        <f t="shared" si="268"/>
        <v/>
      </c>
      <c r="W1803" s="21" t="str">
        <f t="shared" si="268"/>
        <v/>
      </c>
      <c r="X1803" s="21" t="str">
        <f t="shared" si="268"/>
        <v/>
      </c>
      <c r="Y1803" s="21" t="str">
        <f t="shared" si="268"/>
        <v/>
      </c>
      <c r="Z1803" s="21" t="str">
        <f t="shared" si="268"/>
        <v/>
      </c>
      <c r="AA1803" s="21" t="str">
        <f t="shared" si="268"/>
        <v/>
      </c>
      <c r="AB1803" s="38" t="str">
        <f t="shared" si="268"/>
        <v/>
      </c>
      <c r="AD1803" s="36" t="str">
        <f>IF($N1803="", "", IFERROR(INDEX(Campaigns!$D$11:$D$380, MATCH($N1803, Campaigns!$E$11:$E$380, 0)), ""))</f>
        <v/>
      </c>
      <c r="AE1803" s="38" t="str">
        <f>IF(COUNTIF($Q1803:$AB1803, "X")=0, "", IFERROR(INDEX('Intro &amp; Setup'!$T$17:$T$28, MATCH(INDEX($Q$10:$AB$10, $AC1803, MATCH("X", $Q1803:$AB1803, 0)), 'Intro &amp; Setup'!$AA$17:$AA$28, 0)), ""))</f>
        <v/>
      </c>
      <c r="AG1803" s="84" t="str">
        <f t="shared" si="263"/>
        <v/>
      </c>
      <c r="AI1803" s="36">
        <f t="shared" si="264"/>
        <v>0</v>
      </c>
      <c r="AK1803" s="36" t="str">
        <f t="shared" si="265"/>
        <v/>
      </c>
    </row>
    <row r="1804" spans="1:37" x14ac:dyDescent="0.25">
      <c r="A1804" s="34"/>
      <c r="B1804" s="55"/>
      <c r="C1804" s="56"/>
      <c r="D1804" s="56"/>
      <c r="E1804" s="56"/>
      <c r="F1804" s="56"/>
      <c r="G1804" s="57"/>
      <c r="H1804" s="57"/>
      <c r="I1804" s="58"/>
      <c r="J1804" s="34"/>
      <c r="L1804" s="36" t="str">
        <f>IF($B1804="", "", IFERROR(FIND(Campaigns!$Q$4, $B1804), ""))</f>
        <v/>
      </c>
      <c r="M1804" s="73" t="str">
        <f t="shared" ref="M1804:M1867" si="269">IFERROR(REPLACE($B1804, 1, $L1804+$L$9-1, ""), "")</f>
        <v/>
      </c>
      <c r="N1804" s="74" t="str">
        <f t="shared" ref="N1804:N1867" si="270">IFERROR(LEFT($M1804, FIND("-", $M1804)-1), "")</f>
        <v/>
      </c>
      <c r="O1804" s="22" t="str">
        <f t="shared" ref="O1804:O1867" si="271">IFERROR(REPLACE($M1804, 1, FIND("-", $M1804), ""), "")</f>
        <v/>
      </c>
      <c r="Q1804" s="20" t="str">
        <f t="shared" si="266"/>
        <v/>
      </c>
      <c r="R1804" s="21" t="str">
        <f t="shared" si="268"/>
        <v/>
      </c>
      <c r="S1804" s="21" t="str">
        <f t="shared" si="268"/>
        <v/>
      </c>
      <c r="T1804" s="21" t="str">
        <f t="shared" si="268"/>
        <v/>
      </c>
      <c r="U1804" s="21" t="str">
        <f t="shared" si="268"/>
        <v/>
      </c>
      <c r="V1804" s="21" t="str">
        <f t="shared" si="268"/>
        <v/>
      </c>
      <c r="W1804" s="21" t="str">
        <f t="shared" si="268"/>
        <v/>
      </c>
      <c r="X1804" s="21" t="str">
        <f t="shared" si="268"/>
        <v/>
      </c>
      <c r="Y1804" s="21" t="str">
        <f t="shared" si="268"/>
        <v/>
      </c>
      <c r="Z1804" s="21" t="str">
        <f t="shared" si="268"/>
        <v/>
      </c>
      <c r="AA1804" s="21" t="str">
        <f t="shared" si="268"/>
        <v/>
      </c>
      <c r="AB1804" s="38" t="str">
        <f t="shared" si="268"/>
        <v/>
      </c>
      <c r="AD1804" s="36" t="str">
        <f>IF($N1804="", "", IFERROR(INDEX(Campaigns!$D$11:$D$380, MATCH($N1804, Campaigns!$E$11:$E$380, 0)), ""))</f>
        <v/>
      </c>
      <c r="AE1804" s="38" t="str">
        <f>IF(COUNTIF($Q1804:$AB1804, "X")=0, "", IFERROR(INDEX('Intro &amp; Setup'!$T$17:$T$28, MATCH(INDEX($Q$10:$AB$10, $AC1804, MATCH("X", $Q1804:$AB1804, 0)), 'Intro &amp; Setup'!$AA$17:$AA$28, 0)), ""))</f>
        <v/>
      </c>
      <c r="AG1804" s="84" t="str">
        <f t="shared" ref="AG1804:AG1867" si="272">IF(OR($AD1804="", $AE1804=""), "", _xlfn.CONCAT($AD1804, "-", $AE1804))</f>
        <v/>
      </c>
      <c r="AI1804" s="36">
        <f t="shared" ref="AI1804:AI1867" si="273">IF($AI$4=$AI$6, $C1804, IF($AI$4=$AI$7, $D1804, IF($AI$4=$AI$8, $F1804, "")))</f>
        <v>0</v>
      </c>
      <c r="AK1804" s="36" t="str">
        <f t="shared" ref="AK1804:AK1867" si="274">IF($AG1804="", "", "X")</f>
        <v/>
      </c>
    </row>
    <row r="1805" spans="1:37" x14ac:dyDescent="0.25">
      <c r="A1805" s="34"/>
      <c r="B1805" s="55"/>
      <c r="C1805" s="56"/>
      <c r="D1805" s="56"/>
      <c r="E1805" s="56"/>
      <c r="F1805" s="56"/>
      <c r="G1805" s="57"/>
      <c r="H1805" s="57"/>
      <c r="I1805" s="58"/>
      <c r="J1805" s="34"/>
      <c r="L1805" s="36" t="str">
        <f>IF($B1805="", "", IFERROR(FIND(Campaigns!$Q$4, $B1805), ""))</f>
        <v/>
      </c>
      <c r="M1805" s="73" t="str">
        <f t="shared" si="269"/>
        <v/>
      </c>
      <c r="N1805" s="74" t="str">
        <f t="shared" si="270"/>
        <v/>
      </c>
      <c r="O1805" s="22" t="str">
        <f t="shared" si="271"/>
        <v/>
      </c>
      <c r="Q1805" s="20" t="str">
        <f t="shared" si="266"/>
        <v/>
      </c>
      <c r="R1805" s="21" t="str">
        <f t="shared" si="268"/>
        <v/>
      </c>
      <c r="S1805" s="21" t="str">
        <f t="shared" si="268"/>
        <v/>
      </c>
      <c r="T1805" s="21" t="str">
        <f t="shared" si="268"/>
        <v/>
      </c>
      <c r="U1805" s="21" t="str">
        <f t="shared" si="268"/>
        <v/>
      </c>
      <c r="V1805" s="21" t="str">
        <f t="shared" si="268"/>
        <v/>
      </c>
      <c r="W1805" s="21" t="str">
        <f t="shared" si="268"/>
        <v/>
      </c>
      <c r="X1805" s="21" t="str">
        <f t="shared" si="268"/>
        <v/>
      </c>
      <c r="Y1805" s="21" t="str">
        <f t="shared" si="268"/>
        <v/>
      </c>
      <c r="Z1805" s="21" t="str">
        <f t="shared" si="268"/>
        <v/>
      </c>
      <c r="AA1805" s="21" t="str">
        <f t="shared" si="268"/>
        <v/>
      </c>
      <c r="AB1805" s="38" t="str">
        <f t="shared" si="268"/>
        <v/>
      </c>
      <c r="AD1805" s="36" t="str">
        <f>IF($N1805="", "", IFERROR(INDEX(Campaigns!$D$11:$D$380, MATCH($N1805, Campaigns!$E$11:$E$380, 0)), ""))</f>
        <v/>
      </c>
      <c r="AE1805" s="38" t="str">
        <f>IF(COUNTIF($Q1805:$AB1805, "X")=0, "", IFERROR(INDEX('Intro &amp; Setup'!$T$17:$T$28, MATCH(INDEX($Q$10:$AB$10, $AC1805, MATCH("X", $Q1805:$AB1805, 0)), 'Intro &amp; Setup'!$AA$17:$AA$28, 0)), ""))</f>
        <v/>
      </c>
      <c r="AG1805" s="84" t="str">
        <f t="shared" si="272"/>
        <v/>
      </c>
      <c r="AI1805" s="36">
        <f t="shared" si="273"/>
        <v>0</v>
      </c>
      <c r="AK1805" s="36" t="str">
        <f t="shared" si="274"/>
        <v/>
      </c>
    </row>
    <row r="1806" spans="1:37" x14ac:dyDescent="0.25">
      <c r="A1806" s="34"/>
      <c r="B1806" s="55"/>
      <c r="C1806" s="56"/>
      <c r="D1806" s="56"/>
      <c r="E1806" s="56"/>
      <c r="F1806" s="56"/>
      <c r="G1806" s="57"/>
      <c r="H1806" s="57"/>
      <c r="I1806" s="58"/>
      <c r="J1806" s="34"/>
      <c r="L1806" s="36" t="str">
        <f>IF($B1806="", "", IFERROR(FIND(Campaigns!$Q$4, $B1806), ""))</f>
        <v/>
      </c>
      <c r="M1806" s="73" t="str">
        <f t="shared" si="269"/>
        <v/>
      </c>
      <c r="N1806" s="74" t="str">
        <f t="shared" si="270"/>
        <v/>
      </c>
      <c r="O1806" s="22" t="str">
        <f t="shared" si="271"/>
        <v/>
      </c>
      <c r="Q1806" s="20" t="str">
        <f t="shared" si="266"/>
        <v/>
      </c>
      <c r="R1806" s="21" t="str">
        <f t="shared" si="268"/>
        <v/>
      </c>
      <c r="S1806" s="21" t="str">
        <f t="shared" si="268"/>
        <v/>
      </c>
      <c r="T1806" s="21" t="str">
        <f t="shared" si="268"/>
        <v/>
      </c>
      <c r="U1806" s="21" t="str">
        <f t="shared" si="268"/>
        <v/>
      </c>
      <c r="V1806" s="21" t="str">
        <f t="shared" si="268"/>
        <v/>
      </c>
      <c r="W1806" s="21" t="str">
        <f t="shared" si="268"/>
        <v/>
      </c>
      <c r="X1806" s="21" t="str">
        <f t="shared" si="268"/>
        <v/>
      </c>
      <c r="Y1806" s="21" t="str">
        <f t="shared" si="268"/>
        <v/>
      </c>
      <c r="Z1806" s="21" t="str">
        <f t="shared" si="268"/>
        <v/>
      </c>
      <c r="AA1806" s="21" t="str">
        <f t="shared" si="268"/>
        <v/>
      </c>
      <c r="AB1806" s="38" t="str">
        <f t="shared" si="268"/>
        <v/>
      </c>
      <c r="AD1806" s="36" t="str">
        <f>IF($N1806="", "", IFERROR(INDEX(Campaigns!$D$11:$D$380, MATCH($N1806, Campaigns!$E$11:$E$380, 0)), ""))</f>
        <v/>
      </c>
      <c r="AE1806" s="38" t="str">
        <f>IF(COUNTIF($Q1806:$AB1806, "X")=0, "", IFERROR(INDEX('Intro &amp; Setup'!$T$17:$T$28, MATCH(INDEX($Q$10:$AB$10, $AC1806, MATCH("X", $Q1806:$AB1806, 0)), 'Intro &amp; Setup'!$AA$17:$AA$28, 0)), ""))</f>
        <v/>
      </c>
      <c r="AG1806" s="84" t="str">
        <f t="shared" si="272"/>
        <v/>
      </c>
      <c r="AI1806" s="36">
        <f t="shared" si="273"/>
        <v>0</v>
      </c>
      <c r="AK1806" s="36" t="str">
        <f t="shared" si="274"/>
        <v/>
      </c>
    </row>
    <row r="1807" spans="1:37" x14ac:dyDescent="0.25">
      <c r="A1807" s="34"/>
      <c r="B1807" s="55"/>
      <c r="C1807" s="56"/>
      <c r="D1807" s="56"/>
      <c r="E1807" s="56"/>
      <c r="F1807" s="56"/>
      <c r="G1807" s="57"/>
      <c r="H1807" s="57"/>
      <c r="I1807" s="58"/>
      <c r="J1807" s="34"/>
      <c r="L1807" s="36" t="str">
        <f>IF($B1807="", "", IFERROR(FIND(Campaigns!$Q$4, $B1807), ""))</f>
        <v/>
      </c>
      <c r="M1807" s="73" t="str">
        <f t="shared" si="269"/>
        <v/>
      </c>
      <c r="N1807" s="74" t="str">
        <f t="shared" si="270"/>
        <v/>
      </c>
      <c r="O1807" s="22" t="str">
        <f t="shared" si="271"/>
        <v/>
      </c>
      <c r="Q1807" s="20" t="str">
        <f t="shared" si="266"/>
        <v/>
      </c>
      <c r="R1807" s="21" t="str">
        <f t="shared" si="268"/>
        <v/>
      </c>
      <c r="S1807" s="21" t="str">
        <f t="shared" si="268"/>
        <v/>
      </c>
      <c r="T1807" s="21" t="str">
        <f t="shared" si="268"/>
        <v/>
      </c>
      <c r="U1807" s="21" t="str">
        <f t="shared" si="268"/>
        <v/>
      </c>
      <c r="V1807" s="21" t="str">
        <f t="shared" si="268"/>
        <v/>
      </c>
      <c r="W1807" s="21" t="str">
        <f t="shared" si="268"/>
        <v/>
      </c>
      <c r="X1807" s="21" t="str">
        <f t="shared" si="268"/>
        <v/>
      </c>
      <c r="Y1807" s="21" t="str">
        <f t="shared" si="268"/>
        <v/>
      </c>
      <c r="Z1807" s="21" t="str">
        <f t="shared" si="268"/>
        <v/>
      </c>
      <c r="AA1807" s="21" t="str">
        <f t="shared" si="268"/>
        <v/>
      </c>
      <c r="AB1807" s="38" t="str">
        <f t="shared" si="268"/>
        <v/>
      </c>
      <c r="AD1807" s="36" t="str">
        <f>IF($N1807="", "", IFERROR(INDEX(Campaigns!$D$11:$D$380, MATCH($N1807, Campaigns!$E$11:$E$380, 0)), ""))</f>
        <v/>
      </c>
      <c r="AE1807" s="38" t="str">
        <f>IF(COUNTIF($Q1807:$AB1807, "X")=0, "", IFERROR(INDEX('Intro &amp; Setup'!$T$17:$T$28, MATCH(INDEX($Q$10:$AB$10, $AC1807, MATCH("X", $Q1807:$AB1807, 0)), 'Intro &amp; Setup'!$AA$17:$AA$28, 0)), ""))</f>
        <v/>
      </c>
      <c r="AG1807" s="84" t="str">
        <f t="shared" si="272"/>
        <v/>
      </c>
      <c r="AI1807" s="36">
        <f t="shared" si="273"/>
        <v>0</v>
      </c>
      <c r="AK1807" s="36" t="str">
        <f t="shared" si="274"/>
        <v/>
      </c>
    </row>
    <row r="1808" spans="1:37" x14ac:dyDescent="0.25">
      <c r="A1808" s="34"/>
      <c r="B1808" s="55"/>
      <c r="C1808" s="56"/>
      <c r="D1808" s="56"/>
      <c r="E1808" s="56"/>
      <c r="F1808" s="56"/>
      <c r="G1808" s="57"/>
      <c r="H1808" s="57"/>
      <c r="I1808" s="58"/>
      <c r="J1808" s="34"/>
      <c r="L1808" s="36" t="str">
        <f>IF($B1808="", "", IFERROR(FIND(Campaigns!$Q$4, $B1808), ""))</f>
        <v/>
      </c>
      <c r="M1808" s="73" t="str">
        <f t="shared" si="269"/>
        <v/>
      </c>
      <c r="N1808" s="74" t="str">
        <f t="shared" si="270"/>
        <v/>
      </c>
      <c r="O1808" s="22" t="str">
        <f t="shared" si="271"/>
        <v/>
      </c>
      <c r="Q1808" s="20" t="str">
        <f t="shared" si="266"/>
        <v/>
      </c>
      <c r="R1808" s="21" t="str">
        <f t="shared" si="268"/>
        <v/>
      </c>
      <c r="S1808" s="21" t="str">
        <f t="shared" si="268"/>
        <v/>
      </c>
      <c r="T1808" s="21" t="str">
        <f t="shared" si="268"/>
        <v/>
      </c>
      <c r="U1808" s="21" t="str">
        <f t="shared" si="268"/>
        <v/>
      </c>
      <c r="V1808" s="21" t="str">
        <f t="shared" si="268"/>
        <v/>
      </c>
      <c r="W1808" s="21" t="str">
        <f t="shared" si="268"/>
        <v/>
      </c>
      <c r="X1808" s="21" t="str">
        <f t="shared" si="268"/>
        <v/>
      </c>
      <c r="Y1808" s="21" t="str">
        <f t="shared" si="268"/>
        <v/>
      </c>
      <c r="Z1808" s="21" t="str">
        <f t="shared" si="268"/>
        <v/>
      </c>
      <c r="AA1808" s="21" t="str">
        <f t="shared" si="268"/>
        <v/>
      </c>
      <c r="AB1808" s="38" t="str">
        <f t="shared" si="268"/>
        <v/>
      </c>
      <c r="AD1808" s="36" t="str">
        <f>IF($N1808="", "", IFERROR(INDEX(Campaigns!$D$11:$D$380, MATCH($N1808, Campaigns!$E$11:$E$380, 0)), ""))</f>
        <v/>
      </c>
      <c r="AE1808" s="38" t="str">
        <f>IF(COUNTIF($Q1808:$AB1808, "X")=0, "", IFERROR(INDEX('Intro &amp; Setup'!$T$17:$T$28, MATCH(INDEX($Q$10:$AB$10, $AC1808, MATCH("X", $Q1808:$AB1808, 0)), 'Intro &amp; Setup'!$AA$17:$AA$28, 0)), ""))</f>
        <v/>
      </c>
      <c r="AG1808" s="84" t="str">
        <f t="shared" si="272"/>
        <v/>
      </c>
      <c r="AI1808" s="36">
        <f t="shared" si="273"/>
        <v>0</v>
      </c>
      <c r="AK1808" s="36" t="str">
        <f t="shared" si="274"/>
        <v/>
      </c>
    </row>
    <row r="1809" spans="1:37" x14ac:dyDescent="0.25">
      <c r="A1809" s="34"/>
      <c r="B1809" s="55"/>
      <c r="C1809" s="56"/>
      <c r="D1809" s="56"/>
      <c r="E1809" s="56"/>
      <c r="F1809" s="56"/>
      <c r="G1809" s="57"/>
      <c r="H1809" s="57"/>
      <c r="I1809" s="58"/>
      <c r="J1809" s="34"/>
      <c r="L1809" s="36" t="str">
        <f>IF($B1809="", "", IFERROR(FIND(Campaigns!$Q$4, $B1809), ""))</f>
        <v/>
      </c>
      <c r="M1809" s="73" t="str">
        <f t="shared" si="269"/>
        <v/>
      </c>
      <c r="N1809" s="74" t="str">
        <f t="shared" si="270"/>
        <v/>
      </c>
      <c r="O1809" s="22" t="str">
        <f t="shared" si="271"/>
        <v/>
      </c>
      <c r="Q1809" s="20" t="str">
        <f t="shared" si="266"/>
        <v/>
      </c>
      <c r="R1809" s="21" t="str">
        <f t="shared" si="268"/>
        <v/>
      </c>
      <c r="S1809" s="21" t="str">
        <f t="shared" si="268"/>
        <v/>
      </c>
      <c r="T1809" s="21" t="str">
        <f t="shared" si="268"/>
        <v/>
      </c>
      <c r="U1809" s="21" t="str">
        <f t="shared" si="268"/>
        <v/>
      </c>
      <c r="V1809" s="21" t="str">
        <f t="shared" si="268"/>
        <v/>
      </c>
      <c r="W1809" s="21" t="str">
        <f t="shared" si="268"/>
        <v/>
      </c>
      <c r="X1809" s="21" t="str">
        <f t="shared" si="268"/>
        <v/>
      </c>
      <c r="Y1809" s="21" t="str">
        <f t="shared" si="268"/>
        <v/>
      </c>
      <c r="Z1809" s="21" t="str">
        <f t="shared" si="268"/>
        <v/>
      </c>
      <c r="AA1809" s="21" t="str">
        <f t="shared" si="268"/>
        <v/>
      </c>
      <c r="AB1809" s="38" t="str">
        <f t="shared" si="268"/>
        <v/>
      </c>
      <c r="AD1809" s="36" t="str">
        <f>IF($N1809="", "", IFERROR(INDEX(Campaigns!$D$11:$D$380, MATCH($N1809, Campaigns!$E$11:$E$380, 0)), ""))</f>
        <v/>
      </c>
      <c r="AE1809" s="38" t="str">
        <f>IF(COUNTIF($Q1809:$AB1809, "X")=0, "", IFERROR(INDEX('Intro &amp; Setup'!$T$17:$T$28, MATCH(INDEX($Q$10:$AB$10, $AC1809, MATCH("X", $Q1809:$AB1809, 0)), 'Intro &amp; Setup'!$AA$17:$AA$28, 0)), ""))</f>
        <v/>
      </c>
      <c r="AG1809" s="84" t="str">
        <f t="shared" si="272"/>
        <v/>
      </c>
      <c r="AI1809" s="36">
        <f t="shared" si="273"/>
        <v>0</v>
      </c>
      <c r="AK1809" s="36" t="str">
        <f t="shared" si="274"/>
        <v/>
      </c>
    </row>
    <row r="1810" spans="1:37" x14ac:dyDescent="0.25">
      <c r="A1810" s="34"/>
      <c r="B1810" s="55"/>
      <c r="C1810" s="56"/>
      <c r="D1810" s="56"/>
      <c r="E1810" s="56"/>
      <c r="F1810" s="56"/>
      <c r="G1810" s="57"/>
      <c r="H1810" s="57"/>
      <c r="I1810" s="58"/>
      <c r="J1810" s="34"/>
      <c r="L1810" s="36" t="str">
        <f>IF($B1810="", "", IFERROR(FIND(Campaigns!$Q$4, $B1810), ""))</f>
        <v/>
      </c>
      <c r="M1810" s="73" t="str">
        <f t="shared" si="269"/>
        <v/>
      </c>
      <c r="N1810" s="74" t="str">
        <f t="shared" si="270"/>
        <v/>
      </c>
      <c r="O1810" s="22" t="str">
        <f t="shared" si="271"/>
        <v/>
      </c>
      <c r="Q1810" s="20" t="str">
        <f t="shared" si="266"/>
        <v/>
      </c>
      <c r="R1810" s="21" t="str">
        <f t="shared" si="268"/>
        <v/>
      </c>
      <c r="S1810" s="21" t="str">
        <f t="shared" ref="R1810:AB1833" si="275">IFERROR(IF(S$10="", "", IF(LEFT($O1810, S$8)=S$10, "X", "")), "")</f>
        <v/>
      </c>
      <c r="T1810" s="21" t="str">
        <f t="shared" si="275"/>
        <v/>
      </c>
      <c r="U1810" s="21" t="str">
        <f t="shared" si="275"/>
        <v/>
      </c>
      <c r="V1810" s="21" t="str">
        <f t="shared" si="275"/>
        <v/>
      </c>
      <c r="W1810" s="21" t="str">
        <f t="shared" si="275"/>
        <v/>
      </c>
      <c r="X1810" s="21" t="str">
        <f t="shared" si="275"/>
        <v/>
      </c>
      <c r="Y1810" s="21" t="str">
        <f t="shared" si="275"/>
        <v/>
      </c>
      <c r="Z1810" s="21" t="str">
        <f t="shared" si="275"/>
        <v/>
      </c>
      <c r="AA1810" s="21" t="str">
        <f t="shared" si="275"/>
        <v/>
      </c>
      <c r="AB1810" s="38" t="str">
        <f t="shared" si="275"/>
        <v/>
      </c>
      <c r="AD1810" s="36" t="str">
        <f>IF($N1810="", "", IFERROR(INDEX(Campaigns!$D$11:$D$380, MATCH($N1810, Campaigns!$E$11:$E$380, 0)), ""))</f>
        <v/>
      </c>
      <c r="AE1810" s="38" t="str">
        <f>IF(COUNTIF($Q1810:$AB1810, "X")=0, "", IFERROR(INDEX('Intro &amp; Setup'!$T$17:$T$28, MATCH(INDEX($Q$10:$AB$10, $AC1810, MATCH("X", $Q1810:$AB1810, 0)), 'Intro &amp; Setup'!$AA$17:$AA$28, 0)), ""))</f>
        <v/>
      </c>
      <c r="AG1810" s="84" t="str">
        <f t="shared" si="272"/>
        <v/>
      </c>
      <c r="AI1810" s="36">
        <f t="shared" si="273"/>
        <v>0</v>
      </c>
      <c r="AK1810" s="36" t="str">
        <f t="shared" si="274"/>
        <v/>
      </c>
    </row>
    <row r="1811" spans="1:37" x14ac:dyDescent="0.25">
      <c r="A1811" s="34"/>
      <c r="B1811" s="55"/>
      <c r="C1811" s="56"/>
      <c r="D1811" s="56"/>
      <c r="E1811" s="56"/>
      <c r="F1811" s="56"/>
      <c r="G1811" s="57"/>
      <c r="H1811" s="57"/>
      <c r="I1811" s="58"/>
      <c r="J1811" s="34"/>
      <c r="L1811" s="36" t="str">
        <f>IF($B1811="", "", IFERROR(FIND(Campaigns!$Q$4, $B1811), ""))</f>
        <v/>
      </c>
      <c r="M1811" s="73" t="str">
        <f t="shared" si="269"/>
        <v/>
      </c>
      <c r="N1811" s="74" t="str">
        <f t="shared" si="270"/>
        <v/>
      </c>
      <c r="O1811" s="22" t="str">
        <f t="shared" si="271"/>
        <v/>
      </c>
      <c r="Q1811" s="20" t="str">
        <f t="shared" si="266"/>
        <v/>
      </c>
      <c r="R1811" s="21" t="str">
        <f t="shared" si="275"/>
        <v/>
      </c>
      <c r="S1811" s="21" t="str">
        <f t="shared" si="275"/>
        <v/>
      </c>
      <c r="T1811" s="21" t="str">
        <f t="shared" si="275"/>
        <v/>
      </c>
      <c r="U1811" s="21" t="str">
        <f t="shared" si="275"/>
        <v/>
      </c>
      <c r="V1811" s="21" t="str">
        <f t="shared" si="275"/>
        <v/>
      </c>
      <c r="W1811" s="21" t="str">
        <f t="shared" si="275"/>
        <v/>
      </c>
      <c r="X1811" s="21" t="str">
        <f t="shared" si="275"/>
        <v/>
      </c>
      <c r="Y1811" s="21" t="str">
        <f t="shared" si="275"/>
        <v/>
      </c>
      <c r="Z1811" s="21" t="str">
        <f t="shared" si="275"/>
        <v/>
      </c>
      <c r="AA1811" s="21" t="str">
        <f t="shared" si="275"/>
        <v/>
      </c>
      <c r="AB1811" s="38" t="str">
        <f t="shared" si="275"/>
        <v/>
      </c>
      <c r="AD1811" s="36" t="str">
        <f>IF($N1811="", "", IFERROR(INDEX(Campaigns!$D$11:$D$380, MATCH($N1811, Campaigns!$E$11:$E$380, 0)), ""))</f>
        <v/>
      </c>
      <c r="AE1811" s="38" t="str">
        <f>IF(COUNTIF($Q1811:$AB1811, "X")=0, "", IFERROR(INDEX('Intro &amp; Setup'!$T$17:$T$28, MATCH(INDEX($Q$10:$AB$10, $AC1811, MATCH("X", $Q1811:$AB1811, 0)), 'Intro &amp; Setup'!$AA$17:$AA$28, 0)), ""))</f>
        <v/>
      </c>
      <c r="AG1811" s="84" t="str">
        <f t="shared" si="272"/>
        <v/>
      </c>
      <c r="AI1811" s="36">
        <f t="shared" si="273"/>
        <v>0</v>
      </c>
      <c r="AK1811" s="36" t="str">
        <f t="shared" si="274"/>
        <v/>
      </c>
    </row>
    <row r="1812" spans="1:37" x14ac:dyDescent="0.25">
      <c r="A1812" s="34"/>
      <c r="B1812" s="55"/>
      <c r="C1812" s="56"/>
      <c r="D1812" s="56"/>
      <c r="E1812" s="56"/>
      <c r="F1812" s="56"/>
      <c r="G1812" s="57"/>
      <c r="H1812" s="57"/>
      <c r="I1812" s="58"/>
      <c r="J1812" s="34"/>
      <c r="L1812" s="36" t="str">
        <f>IF($B1812="", "", IFERROR(FIND(Campaigns!$Q$4, $B1812), ""))</f>
        <v/>
      </c>
      <c r="M1812" s="73" t="str">
        <f t="shared" si="269"/>
        <v/>
      </c>
      <c r="N1812" s="74" t="str">
        <f t="shared" si="270"/>
        <v/>
      </c>
      <c r="O1812" s="22" t="str">
        <f t="shared" si="271"/>
        <v/>
      </c>
      <c r="Q1812" s="20" t="str">
        <f t="shared" si="266"/>
        <v/>
      </c>
      <c r="R1812" s="21" t="str">
        <f t="shared" si="275"/>
        <v/>
      </c>
      <c r="S1812" s="21" t="str">
        <f t="shared" si="275"/>
        <v/>
      </c>
      <c r="T1812" s="21" t="str">
        <f t="shared" si="275"/>
        <v/>
      </c>
      <c r="U1812" s="21" t="str">
        <f t="shared" si="275"/>
        <v/>
      </c>
      <c r="V1812" s="21" t="str">
        <f t="shared" si="275"/>
        <v/>
      </c>
      <c r="W1812" s="21" t="str">
        <f t="shared" si="275"/>
        <v/>
      </c>
      <c r="X1812" s="21" t="str">
        <f t="shared" si="275"/>
        <v/>
      </c>
      <c r="Y1812" s="21" t="str">
        <f t="shared" si="275"/>
        <v/>
      </c>
      <c r="Z1812" s="21" t="str">
        <f t="shared" si="275"/>
        <v/>
      </c>
      <c r="AA1812" s="21" t="str">
        <f t="shared" si="275"/>
        <v/>
      </c>
      <c r="AB1812" s="38" t="str">
        <f t="shared" si="275"/>
        <v/>
      </c>
      <c r="AD1812" s="36" t="str">
        <f>IF($N1812="", "", IFERROR(INDEX(Campaigns!$D$11:$D$380, MATCH($N1812, Campaigns!$E$11:$E$380, 0)), ""))</f>
        <v/>
      </c>
      <c r="AE1812" s="38" t="str">
        <f>IF(COUNTIF($Q1812:$AB1812, "X")=0, "", IFERROR(INDEX('Intro &amp; Setup'!$T$17:$T$28, MATCH(INDEX($Q$10:$AB$10, $AC1812, MATCH("X", $Q1812:$AB1812, 0)), 'Intro &amp; Setup'!$AA$17:$AA$28, 0)), ""))</f>
        <v/>
      </c>
      <c r="AG1812" s="84" t="str">
        <f t="shared" si="272"/>
        <v/>
      </c>
      <c r="AI1812" s="36">
        <f t="shared" si="273"/>
        <v>0</v>
      </c>
      <c r="AK1812" s="36" t="str">
        <f t="shared" si="274"/>
        <v/>
      </c>
    </row>
    <row r="1813" spans="1:37" x14ac:dyDescent="0.25">
      <c r="A1813" s="34"/>
      <c r="B1813" s="55"/>
      <c r="C1813" s="56"/>
      <c r="D1813" s="56"/>
      <c r="E1813" s="56"/>
      <c r="F1813" s="56"/>
      <c r="G1813" s="57"/>
      <c r="H1813" s="57"/>
      <c r="I1813" s="58"/>
      <c r="J1813" s="34"/>
      <c r="L1813" s="36" t="str">
        <f>IF($B1813="", "", IFERROR(FIND(Campaigns!$Q$4, $B1813), ""))</f>
        <v/>
      </c>
      <c r="M1813" s="73" t="str">
        <f t="shared" si="269"/>
        <v/>
      </c>
      <c r="N1813" s="74" t="str">
        <f t="shared" si="270"/>
        <v/>
      </c>
      <c r="O1813" s="22" t="str">
        <f t="shared" si="271"/>
        <v/>
      </c>
      <c r="Q1813" s="20" t="str">
        <f t="shared" si="266"/>
        <v/>
      </c>
      <c r="R1813" s="21" t="str">
        <f t="shared" si="275"/>
        <v/>
      </c>
      <c r="S1813" s="21" t="str">
        <f t="shared" si="275"/>
        <v/>
      </c>
      <c r="T1813" s="21" t="str">
        <f t="shared" si="275"/>
        <v/>
      </c>
      <c r="U1813" s="21" t="str">
        <f t="shared" si="275"/>
        <v/>
      </c>
      <c r="V1813" s="21" t="str">
        <f t="shared" si="275"/>
        <v/>
      </c>
      <c r="W1813" s="21" t="str">
        <f t="shared" si="275"/>
        <v/>
      </c>
      <c r="X1813" s="21" t="str">
        <f t="shared" si="275"/>
        <v/>
      </c>
      <c r="Y1813" s="21" t="str">
        <f t="shared" si="275"/>
        <v/>
      </c>
      <c r="Z1813" s="21" t="str">
        <f t="shared" si="275"/>
        <v/>
      </c>
      <c r="AA1813" s="21" t="str">
        <f t="shared" si="275"/>
        <v/>
      </c>
      <c r="AB1813" s="38" t="str">
        <f t="shared" si="275"/>
        <v/>
      </c>
      <c r="AD1813" s="36" t="str">
        <f>IF($N1813="", "", IFERROR(INDEX(Campaigns!$D$11:$D$380, MATCH($N1813, Campaigns!$E$11:$E$380, 0)), ""))</f>
        <v/>
      </c>
      <c r="AE1813" s="38" t="str">
        <f>IF(COUNTIF($Q1813:$AB1813, "X")=0, "", IFERROR(INDEX('Intro &amp; Setup'!$T$17:$T$28, MATCH(INDEX($Q$10:$AB$10, $AC1813, MATCH("X", $Q1813:$AB1813, 0)), 'Intro &amp; Setup'!$AA$17:$AA$28, 0)), ""))</f>
        <v/>
      </c>
      <c r="AG1813" s="84" t="str">
        <f t="shared" si="272"/>
        <v/>
      </c>
      <c r="AI1813" s="36">
        <f t="shared" si="273"/>
        <v>0</v>
      </c>
      <c r="AK1813" s="36" t="str">
        <f t="shared" si="274"/>
        <v/>
      </c>
    </row>
    <row r="1814" spans="1:37" x14ac:dyDescent="0.25">
      <c r="A1814" s="34"/>
      <c r="B1814" s="55"/>
      <c r="C1814" s="56"/>
      <c r="D1814" s="56"/>
      <c r="E1814" s="56"/>
      <c r="F1814" s="56"/>
      <c r="G1814" s="57"/>
      <c r="H1814" s="57"/>
      <c r="I1814" s="58"/>
      <c r="J1814" s="34"/>
      <c r="L1814" s="36" t="str">
        <f>IF($B1814="", "", IFERROR(FIND(Campaigns!$Q$4, $B1814), ""))</f>
        <v/>
      </c>
      <c r="M1814" s="73" t="str">
        <f t="shared" si="269"/>
        <v/>
      </c>
      <c r="N1814" s="74" t="str">
        <f t="shared" si="270"/>
        <v/>
      </c>
      <c r="O1814" s="22" t="str">
        <f t="shared" si="271"/>
        <v/>
      </c>
      <c r="Q1814" s="20" t="str">
        <f t="shared" si="266"/>
        <v/>
      </c>
      <c r="R1814" s="21" t="str">
        <f t="shared" si="275"/>
        <v/>
      </c>
      <c r="S1814" s="21" t="str">
        <f t="shared" si="275"/>
        <v/>
      </c>
      <c r="T1814" s="21" t="str">
        <f t="shared" si="275"/>
        <v/>
      </c>
      <c r="U1814" s="21" t="str">
        <f t="shared" si="275"/>
        <v/>
      </c>
      <c r="V1814" s="21" t="str">
        <f t="shared" si="275"/>
        <v/>
      </c>
      <c r="W1814" s="21" t="str">
        <f t="shared" si="275"/>
        <v/>
      </c>
      <c r="X1814" s="21" t="str">
        <f t="shared" si="275"/>
        <v/>
      </c>
      <c r="Y1814" s="21" t="str">
        <f t="shared" si="275"/>
        <v/>
      </c>
      <c r="Z1814" s="21" t="str">
        <f t="shared" si="275"/>
        <v/>
      </c>
      <c r="AA1814" s="21" t="str">
        <f t="shared" si="275"/>
        <v/>
      </c>
      <c r="AB1814" s="38" t="str">
        <f t="shared" si="275"/>
        <v/>
      </c>
      <c r="AD1814" s="36" t="str">
        <f>IF($N1814="", "", IFERROR(INDEX(Campaigns!$D$11:$D$380, MATCH($N1814, Campaigns!$E$11:$E$380, 0)), ""))</f>
        <v/>
      </c>
      <c r="AE1814" s="38" t="str">
        <f>IF(COUNTIF($Q1814:$AB1814, "X")=0, "", IFERROR(INDEX('Intro &amp; Setup'!$T$17:$T$28, MATCH(INDEX($Q$10:$AB$10, $AC1814, MATCH("X", $Q1814:$AB1814, 0)), 'Intro &amp; Setup'!$AA$17:$AA$28, 0)), ""))</f>
        <v/>
      </c>
      <c r="AG1814" s="84" t="str">
        <f t="shared" si="272"/>
        <v/>
      </c>
      <c r="AI1814" s="36">
        <f t="shared" si="273"/>
        <v>0</v>
      </c>
      <c r="AK1814" s="36" t="str">
        <f t="shared" si="274"/>
        <v/>
      </c>
    </row>
    <row r="1815" spans="1:37" x14ac:dyDescent="0.25">
      <c r="A1815" s="34"/>
      <c r="B1815" s="55"/>
      <c r="C1815" s="56"/>
      <c r="D1815" s="56"/>
      <c r="E1815" s="56"/>
      <c r="F1815" s="56"/>
      <c r="G1815" s="57"/>
      <c r="H1815" s="57"/>
      <c r="I1815" s="58"/>
      <c r="J1815" s="34"/>
      <c r="L1815" s="36" t="str">
        <f>IF($B1815="", "", IFERROR(FIND(Campaigns!$Q$4, $B1815), ""))</f>
        <v/>
      </c>
      <c r="M1815" s="73" t="str">
        <f t="shared" si="269"/>
        <v/>
      </c>
      <c r="N1815" s="74" t="str">
        <f t="shared" si="270"/>
        <v/>
      </c>
      <c r="O1815" s="22" t="str">
        <f t="shared" si="271"/>
        <v/>
      </c>
      <c r="Q1815" s="20" t="str">
        <f t="shared" si="266"/>
        <v/>
      </c>
      <c r="R1815" s="21" t="str">
        <f t="shared" si="275"/>
        <v/>
      </c>
      <c r="S1815" s="21" t="str">
        <f t="shared" si="275"/>
        <v/>
      </c>
      <c r="T1815" s="21" t="str">
        <f t="shared" si="275"/>
        <v/>
      </c>
      <c r="U1815" s="21" t="str">
        <f t="shared" si="275"/>
        <v/>
      </c>
      <c r="V1815" s="21" t="str">
        <f t="shared" si="275"/>
        <v/>
      </c>
      <c r="W1815" s="21" t="str">
        <f t="shared" si="275"/>
        <v/>
      </c>
      <c r="X1815" s="21" t="str">
        <f t="shared" si="275"/>
        <v/>
      </c>
      <c r="Y1815" s="21" t="str">
        <f t="shared" si="275"/>
        <v/>
      </c>
      <c r="Z1815" s="21" t="str">
        <f t="shared" si="275"/>
        <v/>
      </c>
      <c r="AA1815" s="21" t="str">
        <f t="shared" si="275"/>
        <v/>
      </c>
      <c r="AB1815" s="38" t="str">
        <f t="shared" si="275"/>
        <v/>
      </c>
      <c r="AD1815" s="36" t="str">
        <f>IF($N1815="", "", IFERROR(INDEX(Campaigns!$D$11:$D$380, MATCH($N1815, Campaigns!$E$11:$E$380, 0)), ""))</f>
        <v/>
      </c>
      <c r="AE1815" s="38" t="str">
        <f>IF(COUNTIF($Q1815:$AB1815, "X")=0, "", IFERROR(INDEX('Intro &amp; Setup'!$T$17:$T$28, MATCH(INDEX($Q$10:$AB$10, $AC1815, MATCH("X", $Q1815:$AB1815, 0)), 'Intro &amp; Setup'!$AA$17:$AA$28, 0)), ""))</f>
        <v/>
      </c>
      <c r="AG1815" s="84" t="str">
        <f t="shared" si="272"/>
        <v/>
      </c>
      <c r="AI1815" s="36">
        <f t="shared" si="273"/>
        <v>0</v>
      </c>
      <c r="AK1815" s="36" t="str">
        <f t="shared" si="274"/>
        <v/>
      </c>
    </row>
    <row r="1816" spans="1:37" x14ac:dyDescent="0.25">
      <c r="A1816" s="34"/>
      <c r="B1816" s="55"/>
      <c r="C1816" s="56"/>
      <c r="D1816" s="56"/>
      <c r="E1816" s="56"/>
      <c r="F1816" s="56"/>
      <c r="G1816" s="57"/>
      <c r="H1816" s="57"/>
      <c r="I1816" s="58"/>
      <c r="J1816" s="34"/>
      <c r="L1816" s="36" t="str">
        <f>IF($B1816="", "", IFERROR(FIND(Campaigns!$Q$4, $B1816), ""))</f>
        <v/>
      </c>
      <c r="M1816" s="73" t="str">
        <f t="shared" si="269"/>
        <v/>
      </c>
      <c r="N1816" s="74" t="str">
        <f t="shared" si="270"/>
        <v/>
      </c>
      <c r="O1816" s="22" t="str">
        <f t="shared" si="271"/>
        <v/>
      </c>
      <c r="Q1816" s="20" t="str">
        <f t="shared" si="266"/>
        <v/>
      </c>
      <c r="R1816" s="21" t="str">
        <f t="shared" si="275"/>
        <v/>
      </c>
      <c r="S1816" s="21" t="str">
        <f t="shared" si="275"/>
        <v/>
      </c>
      <c r="T1816" s="21" t="str">
        <f t="shared" si="275"/>
        <v/>
      </c>
      <c r="U1816" s="21" t="str">
        <f t="shared" si="275"/>
        <v/>
      </c>
      <c r="V1816" s="21" t="str">
        <f t="shared" si="275"/>
        <v/>
      </c>
      <c r="W1816" s="21" t="str">
        <f t="shared" si="275"/>
        <v/>
      </c>
      <c r="X1816" s="21" t="str">
        <f t="shared" si="275"/>
        <v/>
      </c>
      <c r="Y1816" s="21" t="str">
        <f t="shared" si="275"/>
        <v/>
      </c>
      <c r="Z1816" s="21" t="str">
        <f t="shared" si="275"/>
        <v/>
      </c>
      <c r="AA1816" s="21" t="str">
        <f t="shared" si="275"/>
        <v/>
      </c>
      <c r="AB1816" s="38" t="str">
        <f t="shared" si="275"/>
        <v/>
      </c>
      <c r="AD1816" s="36" t="str">
        <f>IF($N1816="", "", IFERROR(INDEX(Campaigns!$D$11:$D$380, MATCH($N1816, Campaigns!$E$11:$E$380, 0)), ""))</f>
        <v/>
      </c>
      <c r="AE1816" s="38" t="str">
        <f>IF(COUNTIF($Q1816:$AB1816, "X")=0, "", IFERROR(INDEX('Intro &amp; Setup'!$T$17:$T$28, MATCH(INDEX($Q$10:$AB$10, $AC1816, MATCH("X", $Q1816:$AB1816, 0)), 'Intro &amp; Setup'!$AA$17:$AA$28, 0)), ""))</f>
        <v/>
      </c>
      <c r="AG1816" s="84" t="str">
        <f t="shared" si="272"/>
        <v/>
      </c>
      <c r="AI1816" s="36">
        <f t="shared" si="273"/>
        <v>0</v>
      </c>
      <c r="AK1816" s="36" t="str">
        <f t="shared" si="274"/>
        <v/>
      </c>
    </row>
    <row r="1817" spans="1:37" x14ac:dyDescent="0.25">
      <c r="A1817" s="34"/>
      <c r="B1817" s="55"/>
      <c r="C1817" s="56"/>
      <c r="D1817" s="56"/>
      <c r="E1817" s="56"/>
      <c r="F1817" s="56"/>
      <c r="G1817" s="57"/>
      <c r="H1817" s="57"/>
      <c r="I1817" s="58"/>
      <c r="J1817" s="34"/>
      <c r="L1817" s="36" t="str">
        <f>IF($B1817="", "", IFERROR(FIND(Campaigns!$Q$4, $B1817), ""))</f>
        <v/>
      </c>
      <c r="M1817" s="73" t="str">
        <f t="shared" si="269"/>
        <v/>
      </c>
      <c r="N1817" s="74" t="str">
        <f t="shared" si="270"/>
        <v/>
      </c>
      <c r="O1817" s="22" t="str">
        <f t="shared" si="271"/>
        <v/>
      </c>
      <c r="Q1817" s="20" t="str">
        <f t="shared" si="266"/>
        <v/>
      </c>
      <c r="R1817" s="21" t="str">
        <f t="shared" si="275"/>
        <v/>
      </c>
      <c r="S1817" s="21" t="str">
        <f t="shared" si="275"/>
        <v/>
      </c>
      <c r="T1817" s="21" t="str">
        <f t="shared" si="275"/>
        <v/>
      </c>
      <c r="U1817" s="21" t="str">
        <f t="shared" si="275"/>
        <v/>
      </c>
      <c r="V1817" s="21" t="str">
        <f t="shared" si="275"/>
        <v/>
      </c>
      <c r="W1817" s="21" t="str">
        <f t="shared" si="275"/>
        <v/>
      </c>
      <c r="X1817" s="21" t="str">
        <f t="shared" si="275"/>
        <v/>
      </c>
      <c r="Y1817" s="21" t="str">
        <f t="shared" si="275"/>
        <v/>
      </c>
      <c r="Z1817" s="21" t="str">
        <f t="shared" si="275"/>
        <v/>
      </c>
      <c r="AA1817" s="21" t="str">
        <f t="shared" si="275"/>
        <v/>
      </c>
      <c r="AB1817" s="38" t="str">
        <f t="shared" si="275"/>
        <v/>
      </c>
      <c r="AD1817" s="36" t="str">
        <f>IF($N1817="", "", IFERROR(INDEX(Campaigns!$D$11:$D$380, MATCH($N1817, Campaigns!$E$11:$E$380, 0)), ""))</f>
        <v/>
      </c>
      <c r="AE1817" s="38" t="str">
        <f>IF(COUNTIF($Q1817:$AB1817, "X")=0, "", IFERROR(INDEX('Intro &amp; Setup'!$T$17:$T$28, MATCH(INDEX($Q$10:$AB$10, $AC1817, MATCH("X", $Q1817:$AB1817, 0)), 'Intro &amp; Setup'!$AA$17:$AA$28, 0)), ""))</f>
        <v/>
      </c>
      <c r="AG1817" s="84" t="str">
        <f t="shared" si="272"/>
        <v/>
      </c>
      <c r="AI1817" s="36">
        <f t="shared" si="273"/>
        <v>0</v>
      </c>
      <c r="AK1817" s="36" t="str">
        <f t="shared" si="274"/>
        <v/>
      </c>
    </row>
    <row r="1818" spans="1:37" x14ac:dyDescent="0.25">
      <c r="A1818" s="34"/>
      <c r="B1818" s="55"/>
      <c r="C1818" s="56"/>
      <c r="D1818" s="56"/>
      <c r="E1818" s="56"/>
      <c r="F1818" s="56"/>
      <c r="G1818" s="57"/>
      <c r="H1818" s="57"/>
      <c r="I1818" s="58"/>
      <c r="J1818" s="34"/>
      <c r="L1818" s="36" t="str">
        <f>IF($B1818="", "", IFERROR(FIND(Campaigns!$Q$4, $B1818), ""))</f>
        <v/>
      </c>
      <c r="M1818" s="73" t="str">
        <f t="shared" si="269"/>
        <v/>
      </c>
      <c r="N1818" s="74" t="str">
        <f t="shared" si="270"/>
        <v/>
      </c>
      <c r="O1818" s="22" t="str">
        <f t="shared" si="271"/>
        <v/>
      </c>
      <c r="Q1818" s="20" t="str">
        <f t="shared" si="266"/>
        <v/>
      </c>
      <c r="R1818" s="21" t="str">
        <f t="shared" si="275"/>
        <v/>
      </c>
      <c r="S1818" s="21" t="str">
        <f t="shared" si="275"/>
        <v/>
      </c>
      <c r="T1818" s="21" t="str">
        <f t="shared" si="275"/>
        <v/>
      </c>
      <c r="U1818" s="21" t="str">
        <f t="shared" si="275"/>
        <v/>
      </c>
      <c r="V1818" s="21" t="str">
        <f t="shared" si="275"/>
        <v/>
      </c>
      <c r="W1818" s="21" t="str">
        <f t="shared" si="275"/>
        <v/>
      </c>
      <c r="X1818" s="21" t="str">
        <f t="shared" si="275"/>
        <v/>
      </c>
      <c r="Y1818" s="21" t="str">
        <f t="shared" si="275"/>
        <v/>
      </c>
      <c r="Z1818" s="21" t="str">
        <f t="shared" si="275"/>
        <v/>
      </c>
      <c r="AA1818" s="21" t="str">
        <f t="shared" si="275"/>
        <v/>
      </c>
      <c r="AB1818" s="38" t="str">
        <f t="shared" si="275"/>
        <v/>
      </c>
      <c r="AD1818" s="36" t="str">
        <f>IF($N1818="", "", IFERROR(INDEX(Campaigns!$D$11:$D$380, MATCH($N1818, Campaigns!$E$11:$E$380, 0)), ""))</f>
        <v/>
      </c>
      <c r="AE1818" s="38" t="str">
        <f>IF(COUNTIF($Q1818:$AB1818, "X")=0, "", IFERROR(INDEX('Intro &amp; Setup'!$T$17:$T$28, MATCH(INDEX($Q$10:$AB$10, $AC1818, MATCH("X", $Q1818:$AB1818, 0)), 'Intro &amp; Setup'!$AA$17:$AA$28, 0)), ""))</f>
        <v/>
      </c>
      <c r="AG1818" s="84" t="str">
        <f t="shared" si="272"/>
        <v/>
      </c>
      <c r="AI1818" s="36">
        <f t="shared" si="273"/>
        <v>0</v>
      </c>
      <c r="AK1818" s="36" t="str">
        <f t="shared" si="274"/>
        <v/>
      </c>
    </row>
    <row r="1819" spans="1:37" x14ac:dyDescent="0.25">
      <c r="A1819" s="34"/>
      <c r="B1819" s="55"/>
      <c r="C1819" s="56"/>
      <c r="D1819" s="56"/>
      <c r="E1819" s="56"/>
      <c r="F1819" s="56"/>
      <c r="G1819" s="57"/>
      <c r="H1819" s="57"/>
      <c r="I1819" s="58"/>
      <c r="J1819" s="34"/>
      <c r="L1819" s="36" t="str">
        <f>IF($B1819="", "", IFERROR(FIND(Campaigns!$Q$4, $B1819), ""))</f>
        <v/>
      </c>
      <c r="M1819" s="73" t="str">
        <f t="shared" si="269"/>
        <v/>
      </c>
      <c r="N1819" s="74" t="str">
        <f t="shared" si="270"/>
        <v/>
      </c>
      <c r="O1819" s="22" t="str">
        <f t="shared" si="271"/>
        <v/>
      </c>
      <c r="Q1819" s="20" t="str">
        <f t="shared" si="266"/>
        <v/>
      </c>
      <c r="R1819" s="21" t="str">
        <f t="shared" si="275"/>
        <v/>
      </c>
      <c r="S1819" s="21" t="str">
        <f t="shared" si="275"/>
        <v/>
      </c>
      <c r="T1819" s="21" t="str">
        <f t="shared" si="275"/>
        <v/>
      </c>
      <c r="U1819" s="21" t="str">
        <f t="shared" si="275"/>
        <v/>
      </c>
      <c r="V1819" s="21" t="str">
        <f t="shared" si="275"/>
        <v/>
      </c>
      <c r="W1819" s="21" t="str">
        <f t="shared" si="275"/>
        <v/>
      </c>
      <c r="X1819" s="21" t="str">
        <f t="shared" si="275"/>
        <v/>
      </c>
      <c r="Y1819" s="21" t="str">
        <f t="shared" si="275"/>
        <v/>
      </c>
      <c r="Z1819" s="21" t="str">
        <f t="shared" si="275"/>
        <v/>
      </c>
      <c r="AA1819" s="21" t="str">
        <f t="shared" si="275"/>
        <v/>
      </c>
      <c r="AB1819" s="38" t="str">
        <f t="shared" si="275"/>
        <v/>
      </c>
      <c r="AD1819" s="36" t="str">
        <f>IF($N1819="", "", IFERROR(INDEX(Campaigns!$D$11:$D$380, MATCH($N1819, Campaigns!$E$11:$E$380, 0)), ""))</f>
        <v/>
      </c>
      <c r="AE1819" s="38" t="str">
        <f>IF(COUNTIF($Q1819:$AB1819, "X")=0, "", IFERROR(INDEX('Intro &amp; Setup'!$T$17:$T$28, MATCH(INDEX($Q$10:$AB$10, $AC1819, MATCH("X", $Q1819:$AB1819, 0)), 'Intro &amp; Setup'!$AA$17:$AA$28, 0)), ""))</f>
        <v/>
      </c>
      <c r="AG1819" s="84" t="str">
        <f t="shared" si="272"/>
        <v/>
      </c>
      <c r="AI1819" s="36">
        <f t="shared" si="273"/>
        <v>0</v>
      </c>
      <c r="AK1819" s="36" t="str">
        <f t="shared" si="274"/>
        <v/>
      </c>
    </row>
    <row r="1820" spans="1:37" x14ac:dyDescent="0.25">
      <c r="A1820" s="34"/>
      <c r="B1820" s="55"/>
      <c r="C1820" s="56"/>
      <c r="D1820" s="56"/>
      <c r="E1820" s="56"/>
      <c r="F1820" s="56"/>
      <c r="G1820" s="57"/>
      <c r="H1820" s="57"/>
      <c r="I1820" s="58"/>
      <c r="J1820" s="34"/>
      <c r="L1820" s="36" t="str">
        <f>IF($B1820="", "", IFERROR(FIND(Campaigns!$Q$4, $B1820), ""))</f>
        <v/>
      </c>
      <c r="M1820" s="73" t="str">
        <f t="shared" si="269"/>
        <v/>
      </c>
      <c r="N1820" s="74" t="str">
        <f t="shared" si="270"/>
        <v/>
      </c>
      <c r="O1820" s="22" t="str">
        <f t="shared" si="271"/>
        <v/>
      </c>
      <c r="Q1820" s="20" t="str">
        <f t="shared" si="266"/>
        <v/>
      </c>
      <c r="R1820" s="21" t="str">
        <f t="shared" si="275"/>
        <v/>
      </c>
      <c r="S1820" s="21" t="str">
        <f t="shared" si="275"/>
        <v/>
      </c>
      <c r="T1820" s="21" t="str">
        <f t="shared" si="275"/>
        <v/>
      </c>
      <c r="U1820" s="21" t="str">
        <f t="shared" si="275"/>
        <v/>
      </c>
      <c r="V1820" s="21" t="str">
        <f t="shared" si="275"/>
        <v/>
      </c>
      <c r="W1820" s="21" t="str">
        <f t="shared" si="275"/>
        <v/>
      </c>
      <c r="X1820" s="21" t="str">
        <f t="shared" si="275"/>
        <v/>
      </c>
      <c r="Y1820" s="21" t="str">
        <f t="shared" si="275"/>
        <v/>
      </c>
      <c r="Z1820" s="21" t="str">
        <f t="shared" si="275"/>
        <v/>
      </c>
      <c r="AA1820" s="21" t="str">
        <f t="shared" si="275"/>
        <v/>
      </c>
      <c r="AB1820" s="38" t="str">
        <f t="shared" si="275"/>
        <v/>
      </c>
      <c r="AD1820" s="36" t="str">
        <f>IF($N1820="", "", IFERROR(INDEX(Campaigns!$D$11:$D$380, MATCH($N1820, Campaigns!$E$11:$E$380, 0)), ""))</f>
        <v/>
      </c>
      <c r="AE1820" s="38" t="str">
        <f>IF(COUNTIF($Q1820:$AB1820, "X")=0, "", IFERROR(INDEX('Intro &amp; Setup'!$T$17:$T$28, MATCH(INDEX($Q$10:$AB$10, $AC1820, MATCH("X", $Q1820:$AB1820, 0)), 'Intro &amp; Setup'!$AA$17:$AA$28, 0)), ""))</f>
        <v/>
      </c>
      <c r="AG1820" s="84" t="str">
        <f t="shared" si="272"/>
        <v/>
      </c>
      <c r="AI1820" s="36">
        <f t="shared" si="273"/>
        <v>0</v>
      </c>
      <c r="AK1820" s="36" t="str">
        <f t="shared" si="274"/>
        <v/>
      </c>
    </row>
    <row r="1821" spans="1:37" x14ac:dyDescent="0.25">
      <c r="A1821" s="34"/>
      <c r="B1821" s="55"/>
      <c r="C1821" s="56"/>
      <c r="D1821" s="56"/>
      <c r="E1821" s="56"/>
      <c r="F1821" s="56"/>
      <c r="G1821" s="57"/>
      <c r="H1821" s="57"/>
      <c r="I1821" s="58"/>
      <c r="J1821" s="34"/>
      <c r="L1821" s="36" t="str">
        <f>IF($B1821="", "", IFERROR(FIND(Campaigns!$Q$4, $B1821), ""))</f>
        <v/>
      </c>
      <c r="M1821" s="73" t="str">
        <f t="shared" si="269"/>
        <v/>
      </c>
      <c r="N1821" s="74" t="str">
        <f t="shared" si="270"/>
        <v/>
      </c>
      <c r="O1821" s="22" t="str">
        <f t="shared" si="271"/>
        <v/>
      </c>
      <c r="Q1821" s="20" t="str">
        <f t="shared" si="266"/>
        <v/>
      </c>
      <c r="R1821" s="21" t="str">
        <f t="shared" si="275"/>
        <v/>
      </c>
      <c r="S1821" s="21" t="str">
        <f t="shared" si="275"/>
        <v/>
      </c>
      <c r="T1821" s="21" t="str">
        <f t="shared" si="275"/>
        <v/>
      </c>
      <c r="U1821" s="21" t="str">
        <f t="shared" si="275"/>
        <v/>
      </c>
      <c r="V1821" s="21" t="str">
        <f t="shared" si="275"/>
        <v/>
      </c>
      <c r="W1821" s="21" t="str">
        <f t="shared" si="275"/>
        <v/>
      </c>
      <c r="X1821" s="21" t="str">
        <f t="shared" si="275"/>
        <v/>
      </c>
      <c r="Y1821" s="21" t="str">
        <f t="shared" si="275"/>
        <v/>
      </c>
      <c r="Z1821" s="21" t="str">
        <f t="shared" si="275"/>
        <v/>
      </c>
      <c r="AA1821" s="21" t="str">
        <f t="shared" si="275"/>
        <v/>
      </c>
      <c r="AB1821" s="38" t="str">
        <f t="shared" si="275"/>
        <v/>
      </c>
      <c r="AD1821" s="36" t="str">
        <f>IF($N1821="", "", IFERROR(INDEX(Campaigns!$D$11:$D$380, MATCH($N1821, Campaigns!$E$11:$E$380, 0)), ""))</f>
        <v/>
      </c>
      <c r="AE1821" s="38" t="str">
        <f>IF(COUNTIF($Q1821:$AB1821, "X")=0, "", IFERROR(INDEX('Intro &amp; Setup'!$T$17:$T$28, MATCH(INDEX($Q$10:$AB$10, $AC1821, MATCH("X", $Q1821:$AB1821, 0)), 'Intro &amp; Setup'!$AA$17:$AA$28, 0)), ""))</f>
        <v/>
      </c>
      <c r="AG1821" s="84" t="str">
        <f t="shared" si="272"/>
        <v/>
      </c>
      <c r="AI1821" s="36">
        <f t="shared" si="273"/>
        <v>0</v>
      </c>
      <c r="AK1821" s="36" t="str">
        <f t="shared" si="274"/>
        <v/>
      </c>
    </row>
    <row r="1822" spans="1:37" x14ac:dyDescent="0.25">
      <c r="A1822" s="34"/>
      <c r="B1822" s="55"/>
      <c r="C1822" s="56"/>
      <c r="D1822" s="56"/>
      <c r="E1822" s="56"/>
      <c r="F1822" s="56"/>
      <c r="G1822" s="57"/>
      <c r="H1822" s="57"/>
      <c r="I1822" s="58"/>
      <c r="J1822" s="34"/>
      <c r="L1822" s="36" t="str">
        <f>IF($B1822="", "", IFERROR(FIND(Campaigns!$Q$4, $B1822), ""))</f>
        <v/>
      </c>
      <c r="M1822" s="73" t="str">
        <f t="shared" si="269"/>
        <v/>
      </c>
      <c r="N1822" s="74" t="str">
        <f t="shared" si="270"/>
        <v/>
      </c>
      <c r="O1822" s="22" t="str">
        <f t="shared" si="271"/>
        <v/>
      </c>
      <c r="Q1822" s="20" t="str">
        <f t="shared" si="266"/>
        <v/>
      </c>
      <c r="R1822" s="21" t="str">
        <f t="shared" si="275"/>
        <v/>
      </c>
      <c r="S1822" s="21" t="str">
        <f t="shared" si="275"/>
        <v/>
      </c>
      <c r="T1822" s="21" t="str">
        <f t="shared" si="275"/>
        <v/>
      </c>
      <c r="U1822" s="21" t="str">
        <f t="shared" si="275"/>
        <v/>
      </c>
      <c r="V1822" s="21" t="str">
        <f t="shared" si="275"/>
        <v/>
      </c>
      <c r="W1822" s="21" t="str">
        <f t="shared" si="275"/>
        <v/>
      </c>
      <c r="X1822" s="21" t="str">
        <f t="shared" si="275"/>
        <v/>
      </c>
      <c r="Y1822" s="21" t="str">
        <f t="shared" si="275"/>
        <v/>
      </c>
      <c r="Z1822" s="21" t="str">
        <f t="shared" si="275"/>
        <v/>
      </c>
      <c r="AA1822" s="21" t="str">
        <f t="shared" si="275"/>
        <v/>
      </c>
      <c r="AB1822" s="38" t="str">
        <f t="shared" si="275"/>
        <v/>
      </c>
      <c r="AD1822" s="36" t="str">
        <f>IF($N1822="", "", IFERROR(INDEX(Campaigns!$D$11:$D$380, MATCH($N1822, Campaigns!$E$11:$E$380, 0)), ""))</f>
        <v/>
      </c>
      <c r="AE1822" s="38" t="str">
        <f>IF(COUNTIF($Q1822:$AB1822, "X")=0, "", IFERROR(INDEX('Intro &amp; Setup'!$T$17:$T$28, MATCH(INDEX($Q$10:$AB$10, $AC1822, MATCH("X", $Q1822:$AB1822, 0)), 'Intro &amp; Setup'!$AA$17:$AA$28, 0)), ""))</f>
        <v/>
      </c>
      <c r="AG1822" s="84" t="str">
        <f t="shared" si="272"/>
        <v/>
      </c>
      <c r="AI1822" s="36">
        <f t="shared" si="273"/>
        <v>0</v>
      </c>
      <c r="AK1822" s="36" t="str">
        <f t="shared" si="274"/>
        <v/>
      </c>
    </row>
    <row r="1823" spans="1:37" x14ac:dyDescent="0.25">
      <c r="A1823" s="34"/>
      <c r="B1823" s="55"/>
      <c r="C1823" s="56"/>
      <c r="D1823" s="56"/>
      <c r="E1823" s="56"/>
      <c r="F1823" s="56"/>
      <c r="G1823" s="57"/>
      <c r="H1823" s="57"/>
      <c r="I1823" s="58"/>
      <c r="J1823" s="34"/>
      <c r="L1823" s="36" t="str">
        <f>IF($B1823="", "", IFERROR(FIND(Campaigns!$Q$4, $B1823), ""))</f>
        <v/>
      </c>
      <c r="M1823" s="73" t="str">
        <f t="shared" si="269"/>
        <v/>
      </c>
      <c r="N1823" s="74" t="str">
        <f t="shared" si="270"/>
        <v/>
      </c>
      <c r="O1823" s="22" t="str">
        <f t="shared" si="271"/>
        <v/>
      </c>
      <c r="Q1823" s="20" t="str">
        <f t="shared" ref="Q1823:Q1886" si="276">IFERROR(IF(Q$10="", "", IF(LEFT($O1823, Q$8)=Q$10, "X", "")), "")</f>
        <v/>
      </c>
      <c r="R1823" s="21" t="str">
        <f t="shared" si="275"/>
        <v/>
      </c>
      <c r="S1823" s="21" t="str">
        <f t="shared" si="275"/>
        <v/>
      </c>
      <c r="T1823" s="21" t="str">
        <f t="shared" si="275"/>
        <v/>
      </c>
      <c r="U1823" s="21" t="str">
        <f t="shared" si="275"/>
        <v/>
      </c>
      <c r="V1823" s="21" t="str">
        <f t="shared" si="275"/>
        <v/>
      </c>
      <c r="W1823" s="21" t="str">
        <f t="shared" si="275"/>
        <v/>
      </c>
      <c r="X1823" s="21" t="str">
        <f t="shared" si="275"/>
        <v/>
      </c>
      <c r="Y1823" s="21" t="str">
        <f t="shared" si="275"/>
        <v/>
      </c>
      <c r="Z1823" s="21" t="str">
        <f t="shared" si="275"/>
        <v/>
      </c>
      <c r="AA1823" s="21" t="str">
        <f t="shared" si="275"/>
        <v/>
      </c>
      <c r="AB1823" s="38" t="str">
        <f t="shared" si="275"/>
        <v/>
      </c>
      <c r="AD1823" s="36" t="str">
        <f>IF($N1823="", "", IFERROR(INDEX(Campaigns!$D$11:$D$380, MATCH($N1823, Campaigns!$E$11:$E$380, 0)), ""))</f>
        <v/>
      </c>
      <c r="AE1823" s="38" t="str">
        <f>IF(COUNTIF($Q1823:$AB1823, "X")=0, "", IFERROR(INDEX('Intro &amp; Setup'!$T$17:$T$28, MATCH(INDEX($Q$10:$AB$10, $AC1823, MATCH("X", $Q1823:$AB1823, 0)), 'Intro &amp; Setup'!$AA$17:$AA$28, 0)), ""))</f>
        <v/>
      </c>
      <c r="AG1823" s="84" t="str">
        <f t="shared" si="272"/>
        <v/>
      </c>
      <c r="AI1823" s="36">
        <f t="shared" si="273"/>
        <v>0</v>
      </c>
      <c r="AK1823" s="36" t="str">
        <f t="shared" si="274"/>
        <v/>
      </c>
    </row>
    <row r="1824" spans="1:37" x14ac:dyDescent="0.25">
      <c r="A1824" s="34"/>
      <c r="B1824" s="55"/>
      <c r="C1824" s="56"/>
      <c r="D1824" s="56"/>
      <c r="E1824" s="56"/>
      <c r="F1824" s="56"/>
      <c r="G1824" s="57"/>
      <c r="H1824" s="57"/>
      <c r="I1824" s="58"/>
      <c r="J1824" s="34"/>
      <c r="L1824" s="36" t="str">
        <f>IF($B1824="", "", IFERROR(FIND(Campaigns!$Q$4, $B1824), ""))</f>
        <v/>
      </c>
      <c r="M1824" s="73" t="str">
        <f t="shared" si="269"/>
        <v/>
      </c>
      <c r="N1824" s="74" t="str">
        <f t="shared" si="270"/>
        <v/>
      </c>
      <c r="O1824" s="22" t="str">
        <f t="shared" si="271"/>
        <v/>
      </c>
      <c r="Q1824" s="20" t="str">
        <f t="shared" si="276"/>
        <v/>
      </c>
      <c r="R1824" s="21" t="str">
        <f t="shared" si="275"/>
        <v/>
      </c>
      <c r="S1824" s="21" t="str">
        <f t="shared" si="275"/>
        <v/>
      </c>
      <c r="T1824" s="21" t="str">
        <f t="shared" si="275"/>
        <v/>
      </c>
      <c r="U1824" s="21" t="str">
        <f t="shared" si="275"/>
        <v/>
      </c>
      <c r="V1824" s="21" t="str">
        <f t="shared" si="275"/>
        <v/>
      </c>
      <c r="W1824" s="21" t="str">
        <f t="shared" si="275"/>
        <v/>
      </c>
      <c r="X1824" s="21" t="str">
        <f t="shared" si="275"/>
        <v/>
      </c>
      <c r="Y1824" s="21" t="str">
        <f t="shared" si="275"/>
        <v/>
      </c>
      <c r="Z1824" s="21" t="str">
        <f t="shared" si="275"/>
        <v/>
      </c>
      <c r="AA1824" s="21" t="str">
        <f t="shared" si="275"/>
        <v/>
      </c>
      <c r="AB1824" s="38" t="str">
        <f t="shared" si="275"/>
        <v/>
      </c>
      <c r="AD1824" s="36" t="str">
        <f>IF($N1824="", "", IFERROR(INDEX(Campaigns!$D$11:$D$380, MATCH($N1824, Campaigns!$E$11:$E$380, 0)), ""))</f>
        <v/>
      </c>
      <c r="AE1824" s="38" t="str">
        <f>IF(COUNTIF($Q1824:$AB1824, "X")=0, "", IFERROR(INDEX('Intro &amp; Setup'!$T$17:$T$28, MATCH(INDEX($Q$10:$AB$10, $AC1824, MATCH("X", $Q1824:$AB1824, 0)), 'Intro &amp; Setup'!$AA$17:$AA$28, 0)), ""))</f>
        <v/>
      </c>
      <c r="AG1824" s="84" t="str">
        <f t="shared" si="272"/>
        <v/>
      </c>
      <c r="AI1824" s="36">
        <f t="shared" si="273"/>
        <v>0</v>
      </c>
      <c r="AK1824" s="36" t="str">
        <f t="shared" si="274"/>
        <v/>
      </c>
    </row>
    <row r="1825" spans="1:37" x14ac:dyDescent="0.25">
      <c r="A1825" s="34"/>
      <c r="B1825" s="55"/>
      <c r="C1825" s="56"/>
      <c r="D1825" s="56"/>
      <c r="E1825" s="56"/>
      <c r="F1825" s="56"/>
      <c r="G1825" s="57"/>
      <c r="H1825" s="57"/>
      <c r="I1825" s="58"/>
      <c r="J1825" s="34"/>
      <c r="L1825" s="36" t="str">
        <f>IF($B1825="", "", IFERROR(FIND(Campaigns!$Q$4, $B1825), ""))</f>
        <v/>
      </c>
      <c r="M1825" s="73" t="str">
        <f t="shared" si="269"/>
        <v/>
      </c>
      <c r="N1825" s="74" t="str">
        <f t="shared" si="270"/>
        <v/>
      </c>
      <c r="O1825" s="22" t="str">
        <f t="shared" si="271"/>
        <v/>
      </c>
      <c r="Q1825" s="20" t="str">
        <f t="shared" si="276"/>
        <v/>
      </c>
      <c r="R1825" s="21" t="str">
        <f t="shared" si="275"/>
        <v/>
      </c>
      <c r="S1825" s="21" t="str">
        <f t="shared" si="275"/>
        <v/>
      </c>
      <c r="T1825" s="21" t="str">
        <f t="shared" si="275"/>
        <v/>
      </c>
      <c r="U1825" s="21" t="str">
        <f t="shared" si="275"/>
        <v/>
      </c>
      <c r="V1825" s="21" t="str">
        <f t="shared" si="275"/>
        <v/>
      </c>
      <c r="W1825" s="21" t="str">
        <f t="shared" si="275"/>
        <v/>
      </c>
      <c r="X1825" s="21" t="str">
        <f t="shared" si="275"/>
        <v/>
      </c>
      <c r="Y1825" s="21" t="str">
        <f t="shared" si="275"/>
        <v/>
      </c>
      <c r="Z1825" s="21" t="str">
        <f t="shared" si="275"/>
        <v/>
      </c>
      <c r="AA1825" s="21" t="str">
        <f t="shared" si="275"/>
        <v/>
      </c>
      <c r="AB1825" s="38" t="str">
        <f t="shared" si="275"/>
        <v/>
      </c>
      <c r="AD1825" s="36" t="str">
        <f>IF($N1825="", "", IFERROR(INDEX(Campaigns!$D$11:$D$380, MATCH($N1825, Campaigns!$E$11:$E$380, 0)), ""))</f>
        <v/>
      </c>
      <c r="AE1825" s="38" t="str">
        <f>IF(COUNTIF($Q1825:$AB1825, "X")=0, "", IFERROR(INDEX('Intro &amp; Setup'!$T$17:$T$28, MATCH(INDEX($Q$10:$AB$10, $AC1825, MATCH("X", $Q1825:$AB1825, 0)), 'Intro &amp; Setup'!$AA$17:$AA$28, 0)), ""))</f>
        <v/>
      </c>
      <c r="AG1825" s="84" t="str">
        <f t="shared" si="272"/>
        <v/>
      </c>
      <c r="AI1825" s="36">
        <f t="shared" si="273"/>
        <v>0</v>
      </c>
      <c r="AK1825" s="36" t="str">
        <f t="shared" si="274"/>
        <v/>
      </c>
    </row>
    <row r="1826" spans="1:37" x14ac:dyDescent="0.25">
      <c r="A1826" s="34"/>
      <c r="B1826" s="55"/>
      <c r="C1826" s="56"/>
      <c r="D1826" s="56"/>
      <c r="E1826" s="56"/>
      <c r="F1826" s="56"/>
      <c r="G1826" s="57"/>
      <c r="H1826" s="57"/>
      <c r="I1826" s="58"/>
      <c r="J1826" s="34"/>
      <c r="L1826" s="36" t="str">
        <f>IF($B1826="", "", IFERROR(FIND(Campaigns!$Q$4, $B1826), ""))</f>
        <v/>
      </c>
      <c r="M1826" s="73" t="str">
        <f t="shared" si="269"/>
        <v/>
      </c>
      <c r="N1826" s="74" t="str">
        <f t="shared" si="270"/>
        <v/>
      </c>
      <c r="O1826" s="22" t="str">
        <f t="shared" si="271"/>
        <v/>
      </c>
      <c r="Q1826" s="20" t="str">
        <f t="shared" si="276"/>
        <v/>
      </c>
      <c r="R1826" s="21" t="str">
        <f t="shared" si="275"/>
        <v/>
      </c>
      <c r="S1826" s="21" t="str">
        <f t="shared" si="275"/>
        <v/>
      </c>
      <c r="T1826" s="21" t="str">
        <f t="shared" si="275"/>
        <v/>
      </c>
      <c r="U1826" s="21" t="str">
        <f t="shared" si="275"/>
        <v/>
      </c>
      <c r="V1826" s="21" t="str">
        <f t="shared" si="275"/>
        <v/>
      </c>
      <c r="W1826" s="21" t="str">
        <f t="shared" si="275"/>
        <v/>
      </c>
      <c r="X1826" s="21" t="str">
        <f t="shared" si="275"/>
        <v/>
      </c>
      <c r="Y1826" s="21" t="str">
        <f t="shared" si="275"/>
        <v/>
      </c>
      <c r="Z1826" s="21" t="str">
        <f t="shared" si="275"/>
        <v/>
      </c>
      <c r="AA1826" s="21" t="str">
        <f t="shared" si="275"/>
        <v/>
      </c>
      <c r="AB1826" s="38" t="str">
        <f t="shared" si="275"/>
        <v/>
      </c>
      <c r="AD1826" s="36" t="str">
        <f>IF($N1826="", "", IFERROR(INDEX(Campaigns!$D$11:$D$380, MATCH($N1826, Campaigns!$E$11:$E$380, 0)), ""))</f>
        <v/>
      </c>
      <c r="AE1826" s="38" t="str">
        <f>IF(COUNTIF($Q1826:$AB1826, "X")=0, "", IFERROR(INDEX('Intro &amp; Setup'!$T$17:$T$28, MATCH(INDEX($Q$10:$AB$10, $AC1826, MATCH("X", $Q1826:$AB1826, 0)), 'Intro &amp; Setup'!$AA$17:$AA$28, 0)), ""))</f>
        <v/>
      </c>
      <c r="AG1826" s="84" t="str">
        <f t="shared" si="272"/>
        <v/>
      </c>
      <c r="AI1826" s="36">
        <f t="shared" si="273"/>
        <v>0</v>
      </c>
      <c r="AK1826" s="36" t="str">
        <f t="shared" si="274"/>
        <v/>
      </c>
    </row>
    <row r="1827" spans="1:37" x14ac:dyDescent="0.25">
      <c r="A1827" s="34"/>
      <c r="B1827" s="55"/>
      <c r="C1827" s="56"/>
      <c r="D1827" s="56"/>
      <c r="E1827" s="56"/>
      <c r="F1827" s="56"/>
      <c r="G1827" s="57"/>
      <c r="H1827" s="57"/>
      <c r="I1827" s="58"/>
      <c r="J1827" s="34"/>
      <c r="L1827" s="36" t="str">
        <f>IF($B1827="", "", IFERROR(FIND(Campaigns!$Q$4, $B1827), ""))</f>
        <v/>
      </c>
      <c r="M1827" s="73" t="str">
        <f t="shared" si="269"/>
        <v/>
      </c>
      <c r="N1827" s="74" t="str">
        <f t="shared" si="270"/>
        <v/>
      </c>
      <c r="O1827" s="22" t="str">
        <f t="shared" si="271"/>
        <v/>
      </c>
      <c r="Q1827" s="20" t="str">
        <f t="shared" si="276"/>
        <v/>
      </c>
      <c r="R1827" s="21" t="str">
        <f t="shared" si="275"/>
        <v/>
      </c>
      <c r="S1827" s="21" t="str">
        <f t="shared" si="275"/>
        <v/>
      </c>
      <c r="T1827" s="21" t="str">
        <f t="shared" si="275"/>
        <v/>
      </c>
      <c r="U1827" s="21" t="str">
        <f t="shared" si="275"/>
        <v/>
      </c>
      <c r="V1827" s="21" t="str">
        <f t="shared" si="275"/>
        <v/>
      </c>
      <c r="W1827" s="21" t="str">
        <f t="shared" si="275"/>
        <v/>
      </c>
      <c r="X1827" s="21" t="str">
        <f t="shared" si="275"/>
        <v/>
      </c>
      <c r="Y1827" s="21" t="str">
        <f t="shared" si="275"/>
        <v/>
      </c>
      <c r="Z1827" s="21" t="str">
        <f t="shared" si="275"/>
        <v/>
      </c>
      <c r="AA1827" s="21" t="str">
        <f t="shared" si="275"/>
        <v/>
      </c>
      <c r="AB1827" s="38" t="str">
        <f t="shared" si="275"/>
        <v/>
      </c>
      <c r="AD1827" s="36" t="str">
        <f>IF($N1827="", "", IFERROR(INDEX(Campaigns!$D$11:$D$380, MATCH($N1827, Campaigns!$E$11:$E$380, 0)), ""))</f>
        <v/>
      </c>
      <c r="AE1827" s="38" t="str">
        <f>IF(COUNTIF($Q1827:$AB1827, "X")=0, "", IFERROR(INDEX('Intro &amp; Setup'!$T$17:$T$28, MATCH(INDEX($Q$10:$AB$10, $AC1827, MATCH("X", $Q1827:$AB1827, 0)), 'Intro &amp; Setup'!$AA$17:$AA$28, 0)), ""))</f>
        <v/>
      </c>
      <c r="AG1827" s="84" t="str">
        <f t="shared" si="272"/>
        <v/>
      </c>
      <c r="AI1827" s="36">
        <f t="shared" si="273"/>
        <v>0</v>
      </c>
      <c r="AK1827" s="36" t="str">
        <f t="shared" si="274"/>
        <v/>
      </c>
    </row>
    <row r="1828" spans="1:37" x14ac:dyDescent="0.25">
      <c r="A1828" s="34"/>
      <c r="B1828" s="55"/>
      <c r="C1828" s="56"/>
      <c r="D1828" s="56"/>
      <c r="E1828" s="56"/>
      <c r="F1828" s="56"/>
      <c r="G1828" s="57"/>
      <c r="H1828" s="57"/>
      <c r="I1828" s="58"/>
      <c r="J1828" s="34"/>
      <c r="L1828" s="36" t="str">
        <f>IF($B1828="", "", IFERROR(FIND(Campaigns!$Q$4, $B1828), ""))</f>
        <v/>
      </c>
      <c r="M1828" s="73" t="str">
        <f t="shared" si="269"/>
        <v/>
      </c>
      <c r="N1828" s="74" t="str">
        <f t="shared" si="270"/>
        <v/>
      </c>
      <c r="O1828" s="22" t="str">
        <f t="shared" si="271"/>
        <v/>
      </c>
      <c r="Q1828" s="20" t="str">
        <f t="shared" si="276"/>
        <v/>
      </c>
      <c r="R1828" s="21" t="str">
        <f t="shared" si="275"/>
        <v/>
      </c>
      <c r="S1828" s="21" t="str">
        <f t="shared" si="275"/>
        <v/>
      </c>
      <c r="T1828" s="21" t="str">
        <f t="shared" si="275"/>
        <v/>
      </c>
      <c r="U1828" s="21" t="str">
        <f t="shared" si="275"/>
        <v/>
      </c>
      <c r="V1828" s="21" t="str">
        <f t="shared" si="275"/>
        <v/>
      </c>
      <c r="W1828" s="21" t="str">
        <f t="shared" si="275"/>
        <v/>
      </c>
      <c r="X1828" s="21" t="str">
        <f t="shared" si="275"/>
        <v/>
      </c>
      <c r="Y1828" s="21" t="str">
        <f t="shared" si="275"/>
        <v/>
      </c>
      <c r="Z1828" s="21" t="str">
        <f t="shared" si="275"/>
        <v/>
      </c>
      <c r="AA1828" s="21" t="str">
        <f t="shared" si="275"/>
        <v/>
      </c>
      <c r="AB1828" s="38" t="str">
        <f t="shared" si="275"/>
        <v/>
      </c>
      <c r="AD1828" s="36" t="str">
        <f>IF($N1828="", "", IFERROR(INDEX(Campaigns!$D$11:$D$380, MATCH($N1828, Campaigns!$E$11:$E$380, 0)), ""))</f>
        <v/>
      </c>
      <c r="AE1828" s="38" t="str">
        <f>IF(COUNTIF($Q1828:$AB1828, "X")=0, "", IFERROR(INDEX('Intro &amp; Setup'!$T$17:$T$28, MATCH(INDEX($Q$10:$AB$10, $AC1828, MATCH("X", $Q1828:$AB1828, 0)), 'Intro &amp; Setup'!$AA$17:$AA$28, 0)), ""))</f>
        <v/>
      </c>
      <c r="AG1828" s="84" t="str">
        <f t="shared" si="272"/>
        <v/>
      </c>
      <c r="AI1828" s="36">
        <f t="shared" si="273"/>
        <v>0</v>
      </c>
      <c r="AK1828" s="36" t="str">
        <f t="shared" si="274"/>
        <v/>
      </c>
    </row>
    <row r="1829" spans="1:37" x14ac:dyDescent="0.25">
      <c r="A1829" s="34"/>
      <c r="B1829" s="55"/>
      <c r="C1829" s="56"/>
      <c r="D1829" s="56"/>
      <c r="E1829" s="56"/>
      <c r="F1829" s="56"/>
      <c r="G1829" s="57"/>
      <c r="H1829" s="57"/>
      <c r="I1829" s="58"/>
      <c r="J1829" s="34"/>
      <c r="L1829" s="36" t="str">
        <f>IF($B1829="", "", IFERROR(FIND(Campaigns!$Q$4, $B1829), ""))</f>
        <v/>
      </c>
      <c r="M1829" s="73" t="str">
        <f t="shared" si="269"/>
        <v/>
      </c>
      <c r="N1829" s="74" t="str">
        <f t="shared" si="270"/>
        <v/>
      </c>
      <c r="O1829" s="22" t="str">
        <f t="shared" si="271"/>
        <v/>
      </c>
      <c r="Q1829" s="20" t="str">
        <f t="shared" si="276"/>
        <v/>
      </c>
      <c r="R1829" s="21" t="str">
        <f t="shared" si="275"/>
        <v/>
      </c>
      <c r="S1829" s="21" t="str">
        <f t="shared" si="275"/>
        <v/>
      </c>
      <c r="T1829" s="21" t="str">
        <f t="shared" si="275"/>
        <v/>
      </c>
      <c r="U1829" s="21" t="str">
        <f t="shared" si="275"/>
        <v/>
      </c>
      <c r="V1829" s="21" t="str">
        <f t="shared" si="275"/>
        <v/>
      </c>
      <c r="W1829" s="21" t="str">
        <f t="shared" si="275"/>
        <v/>
      </c>
      <c r="X1829" s="21" t="str">
        <f t="shared" si="275"/>
        <v/>
      </c>
      <c r="Y1829" s="21" t="str">
        <f t="shared" si="275"/>
        <v/>
      </c>
      <c r="Z1829" s="21" t="str">
        <f t="shared" si="275"/>
        <v/>
      </c>
      <c r="AA1829" s="21" t="str">
        <f t="shared" si="275"/>
        <v/>
      </c>
      <c r="AB1829" s="38" t="str">
        <f t="shared" si="275"/>
        <v/>
      </c>
      <c r="AD1829" s="36" t="str">
        <f>IF($N1829="", "", IFERROR(INDEX(Campaigns!$D$11:$D$380, MATCH($N1829, Campaigns!$E$11:$E$380, 0)), ""))</f>
        <v/>
      </c>
      <c r="AE1829" s="38" t="str">
        <f>IF(COUNTIF($Q1829:$AB1829, "X")=0, "", IFERROR(INDEX('Intro &amp; Setup'!$T$17:$T$28, MATCH(INDEX($Q$10:$AB$10, $AC1829, MATCH("X", $Q1829:$AB1829, 0)), 'Intro &amp; Setup'!$AA$17:$AA$28, 0)), ""))</f>
        <v/>
      </c>
      <c r="AG1829" s="84" t="str">
        <f t="shared" si="272"/>
        <v/>
      </c>
      <c r="AI1829" s="36">
        <f t="shared" si="273"/>
        <v>0</v>
      </c>
      <c r="AK1829" s="36" t="str">
        <f t="shared" si="274"/>
        <v/>
      </c>
    </row>
    <row r="1830" spans="1:37" x14ac:dyDescent="0.25">
      <c r="A1830" s="34"/>
      <c r="B1830" s="55"/>
      <c r="C1830" s="56"/>
      <c r="D1830" s="56"/>
      <c r="E1830" s="56"/>
      <c r="F1830" s="56"/>
      <c r="G1830" s="57"/>
      <c r="H1830" s="57"/>
      <c r="I1830" s="58"/>
      <c r="J1830" s="34"/>
      <c r="L1830" s="36" t="str">
        <f>IF($B1830="", "", IFERROR(FIND(Campaigns!$Q$4, $B1830), ""))</f>
        <v/>
      </c>
      <c r="M1830" s="73" t="str">
        <f t="shared" si="269"/>
        <v/>
      </c>
      <c r="N1830" s="74" t="str">
        <f t="shared" si="270"/>
        <v/>
      </c>
      <c r="O1830" s="22" t="str">
        <f t="shared" si="271"/>
        <v/>
      </c>
      <c r="Q1830" s="20" t="str">
        <f t="shared" si="276"/>
        <v/>
      </c>
      <c r="R1830" s="21" t="str">
        <f t="shared" si="275"/>
        <v/>
      </c>
      <c r="S1830" s="21" t="str">
        <f t="shared" si="275"/>
        <v/>
      </c>
      <c r="T1830" s="21" t="str">
        <f t="shared" si="275"/>
        <v/>
      </c>
      <c r="U1830" s="21" t="str">
        <f t="shared" si="275"/>
        <v/>
      </c>
      <c r="V1830" s="21" t="str">
        <f t="shared" si="275"/>
        <v/>
      </c>
      <c r="W1830" s="21" t="str">
        <f t="shared" si="275"/>
        <v/>
      </c>
      <c r="X1830" s="21" t="str">
        <f t="shared" si="275"/>
        <v/>
      </c>
      <c r="Y1830" s="21" t="str">
        <f t="shared" si="275"/>
        <v/>
      </c>
      <c r="Z1830" s="21" t="str">
        <f t="shared" si="275"/>
        <v/>
      </c>
      <c r="AA1830" s="21" t="str">
        <f t="shared" si="275"/>
        <v/>
      </c>
      <c r="AB1830" s="38" t="str">
        <f t="shared" si="275"/>
        <v/>
      </c>
      <c r="AD1830" s="36" t="str">
        <f>IF($N1830="", "", IFERROR(INDEX(Campaigns!$D$11:$D$380, MATCH($N1830, Campaigns!$E$11:$E$380, 0)), ""))</f>
        <v/>
      </c>
      <c r="AE1830" s="38" t="str">
        <f>IF(COUNTIF($Q1830:$AB1830, "X")=0, "", IFERROR(INDEX('Intro &amp; Setup'!$T$17:$T$28, MATCH(INDEX($Q$10:$AB$10, $AC1830, MATCH("X", $Q1830:$AB1830, 0)), 'Intro &amp; Setup'!$AA$17:$AA$28, 0)), ""))</f>
        <v/>
      </c>
      <c r="AG1830" s="84" t="str">
        <f t="shared" si="272"/>
        <v/>
      </c>
      <c r="AI1830" s="36">
        <f t="shared" si="273"/>
        <v>0</v>
      </c>
      <c r="AK1830" s="36" t="str">
        <f t="shared" si="274"/>
        <v/>
      </c>
    </row>
    <row r="1831" spans="1:37" x14ac:dyDescent="0.25">
      <c r="A1831" s="34"/>
      <c r="B1831" s="55"/>
      <c r="C1831" s="56"/>
      <c r="D1831" s="56"/>
      <c r="E1831" s="56"/>
      <c r="F1831" s="56"/>
      <c r="G1831" s="57"/>
      <c r="H1831" s="57"/>
      <c r="I1831" s="58"/>
      <c r="J1831" s="34"/>
      <c r="L1831" s="36" t="str">
        <f>IF($B1831="", "", IFERROR(FIND(Campaigns!$Q$4, $B1831), ""))</f>
        <v/>
      </c>
      <c r="M1831" s="73" t="str">
        <f t="shared" si="269"/>
        <v/>
      </c>
      <c r="N1831" s="74" t="str">
        <f t="shared" si="270"/>
        <v/>
      </c>
      <c r="O1831" s="22" t="str">
        <f t="shared" si="271"/>
        <v/>
      </c>
      <c r="Q1831" s="20" t="str">
        <f t="shared" si="276"/>
        <v/>
      </c>
      <c r="R1831" s="21" t="str">
        <f t="shared" si="275"/>
        <v/>
      </c>
      <c r="S1831" s="21" t="str">
        <f t="shared" si="275"/>
        <v/>
      </c>
      <c r="T1831" s="21" t="str">
        <f t="shared" si="275"/>
        <v/>
      </c>
      <c r="U1831" s="21" t="str">
        <f t="shared" si="275"/>
        <v/>
      </c>
      <c r="V1831" s="21" t="str">
        <f t="shared" si="275"/>
        <v/>
      </c>
      <c r="W1831" s="21" t="str">
        <f t="shared" si="275"/>
        <v/>
      </c>
      <c r="X1831" s="21" t="str">
        <f t="shared" si="275"/>
        <v/>
      </c>
      <c r="Y1831" s="21" t="str">
        <f t="shared" si="275"/>
        <v/>
      </c>
      <c r="Z1831" s="21" t="str">
        <f t="shared" si="275"/>
        <v/>
      </c>
      <c r="AA1831" s="21" t="str">
        <f t="shared" si="275"/>
        <v/>
      </c>
      <c r="AB1831" s="38" t="str">
        <f t="shared" si="275"/>
        <v/>
      </c>
      <c r="AD1831" s="36" t="str">
        <f>IF($N1831="", "", IFERROR(INDEX(Campaigns!$D$11:$D$380, MATCH($N1831, Campaigns!$E$11:$E$380, 0)), ""))</f>
        <v/>
      </c>
      <c r="AE1831" s="38" t="str">
        <f>IF(COUNTIF($Q1831:$AB1831, "X")=0, "", IFERROR(INDEX('Intro &amp; Setup'!$T$17:$T$28, MATCH(INDEX($Q$10:$AB$10, $AC1831, MATCH("X", $Q1831:$AB1831, 0)), 'Intro &amp; Setup'!$AA$17:$AA$28, 0)), ""))</f>
        <v/>
      </c>
      <c r="AG1831" s="84" t="str">
        <f t="shared" si="272"/>
        <v/>
      </c>
      <c r="AI1831" s="36">
        <f t="shared" si="273"/>
        <v>0</v>
      </c>
      <c r="AK1831" s="36" t="str">
        <f t="shared" si="274"/>
        <v/>
      </c>
    </row>
    <row r="1832" spans="1:37" x14ac:dyDescent="0.25">
      <c r="A1832" s="34"/>
      <c r="B1832" s="55"/>
      <c r="C1832" s="56"/>
      <c r="D1832" s="56"/>
      <c r="E1832" s="56"/>
      <c r="F1832" s="56"/>
      <c r="G1832" s="57"/>
      <c r="H1832" s="57"/>
      <c r="I1832" s="58"/>
      <c r="J1832" s="34"/>
      <c r="L1832" s="36" t="str">
        <f>IF($B1832="", "", IFERROR(FIND(Campaigns!$Q$4, $B1832), ""))</f>
        <v/>
      </c>
      <c r="M1832" s="73" t="str">
        <f t="shared" si="269"/>
        <v/>
      </c>
      <c r="N1832" s="74" t="str">
        <f t="shared" si="270"/>
        <v/>
      </c>
      <c r="O1832" s="22" t="str">
        <f t="shared" si="271"/>
        <v/>
      </c>
      <c r="Q1832" s="20" t="str">
        <f t="shared" si="276"/>
        <v/>
      </c>
      <c r="R1832" s="21" t="str">
        <f t="shared" si="275"/>
        <v/>
      </c>
      <c r="S1832" s="21" t="str">
        <f t="shared" si="275"/>
        <v/>
      </c>
      <c r="T1832" s="21" t="str">
        <f t="shared" si="275"/>
        <v/>
      </c>
      <c r="U1832" s="21" t="str">
        <f t="shared" si="275"/>
        <v/>
      </c>
      <c r="V1832" s="21" t="str">
        <f t="shared" si="275"/>
        <v/>
      </c>
      <c r="W1832" s="21" t="str">
        <f t="shared" si="275"/>
        <v/>
      </c>
      <c r="X1832" s="21" t="str">
        <f t="shared" si="275"/>
        <v/>
      </c>
      <c r="Y1832" s="21" t="str">
        <f t="shared" si="275"/>
        <v/>
      </c>
      <c r="Z1832" s="21" t="str">
        <f t="shared" si="275"/>
        <v/>
      </c>
      <c r="AA1832" s="21" t="str">
        <f t="shared" si="275"/>
        <v/>
      </c>
      <c r="AB1832" s="38" t="str">
        <f t="shared" si="275"/>
        <v/>
      </c>
      <c r="AD1832" s="36" t="str">
        <f>IF($N1832="", "", IFERROR(INDEX(Campaigns!$D$11:$D$380, MATCH($N1832, Campaigns!$E$11:$E$380, 0)), ""))</f>
        <v/>
      </c>
      <c r="AE1832" s="38" t="str">
        <f>IF(COUNTIF($Q1832:$AB1832, "X")=0, "", IFERROR(INDEX('Intro &amp; Setup'!$T$17:$T$28, MATCH(INDEX($Q$10:$AB$10, $AC1832, MATCH("X", $Q1832:$AB1832, 0)), 'Intro &amp; Setup'!$AA$17:$AA$28, 0)), ""))</f>
        <v/>
      </c>
      <c r="AG1832" s="84" t="str">
        <f t="shared" si="272"/>
        <v/>
      </c>
      <c r="AI1832" s="36">
        <f t="shared" si="273"/>
        <v>0</v>
      </c>
      <c r="AK1832" s="36" t="str">
        <f t="shared" si="274"/>
        <v/>
      </c>
    </row>
    <row r="1833" spans="1:37" x14ac:dyDescent="0.25">
      <c r="A1833" s="34"/>
      <c r="B1833" s="55"/>
      <c r="C1833" s="56"/>
      <c r="D1833" s="56"/>
      <c r="E1833" s="56"/>
      <c r="F1833" s="56"/>
      <c r="G1833" s="57"/>
      <c r="H1833" s="57"/>
      <c r="I1833" s="58"/>
      <c r="J1833" s="34"/>
      <c r="L1833" s="36" t="str">
        <f>IF($B1833="", "", IFERROR(FIND(Campaigns!$Q$4, $B1833), ""))</f>
        <v/>
      </c>
      <c r="M1833" s="73" t="str">
        <f t="shared" si="269"/>
        <v/>
      </c>
      <c r="N1833" s="74" t="str">
        <f t="shared" si="270"/>
        <v/>
      </c>
      <c r="O1833" s="22" t="str">
        <f t="shared" si="271"/>
        <v/>
      </c>
      <c r="Q1833" s="20" t="str">
        <f t="shared" si="276"/>
        <v/>
      </c>
      <c r="R1833" s="21" t="str">
        <f t="shared" si="275"/>
        <v/>
      </c>
      <c r="S1833" s="21" t="str">
        <f t="shared" si="275"/>
        <v/>
      </c>
      <c r="T1833" s="21" t="str">
        <f t="shared" si="275"/>
        <v/>
      </c>
      <c r="U1833" s="21" t="str">
        <f t="shared" ref="R1833:AB1856" si="277">IFERROR(IF(U$10="", "", IF(LEFT($O1833, U$8)=U$10, "X", "")), "")</f>
        <v/>
      </c>
      <c r="V1833" s="21" t="str">
        <f t="shared" si="277"/>
        <v/>
      </c>
      <c r="W1833" s="21" t="str">
        <f t="shared" si="277"/>
        <v/>
      </c>
      <c r="X1833" s="21" t="str">
        <f t="shared" si="277"/>
        <v/>
      </c>
      <c r="Y1833" s="21" t="str">
        <f t="shared" si="277"/>
        <v/>
      </c>
      <c r="Z1833" s="21" t="str">
        <f t="shared" si="277"/>
        <v/>
      </c>
      <c r="AA1833" s="21" t="str">
        <f t="shared" si="277"/>
        <v/>
      </c>
      <c r="AB1833" s="38" t="str">
        <f t="shared" si="277"/>
        <v/>
      </c>
      <c r="AD1833" s="36" t="str">
        <f>IF($N1833="", "", IFERROR(INDEX(Campaigns!$D$11:$D$380, MATCH($N1833, Campaigns!$E$11:$E$380, 0)), ""))</f>
        <v/>
      </c>
      <c r="AE1833" s="38" t="str">
        <f>IF(COUNTIF($Q1833:$AB1833, "X")=0, "", IFERROR(INDEX('Intro &amp; Setup'!$T$17:$T$28, MATCH(INDEX($Q$10:$AB$10, $AC1833, MATCH("X", $Q1833:$AB1833, 0)), 'Intro &amp; Setup'!$AA$17:$AA$28, 0)), ""))</f>
        <v/>
      </c>
      <c r="AG1833" s="84" t="str">
        <f t="shared" si="272"/>
        <v/>
      </c>
      <c r="AI1833" s="36">
        <f t="shared" si="273"/>
        <v>0</v>
      </c>
      <c r="AK1833" s="36" t="str">
        <f t="shared" si="274"/>
        <v/>
      </c>
    </row>
    <row r="1834" spans="1:37" x14ac:dyDescent="0.25">
      <c r="A1834" s="34"/>
      <c r="B1834" s="55"/>
      <c r="C1834" s="56"/>
      <c r="D1834" s="56"/>
      <c r="E1834" s="56"/>
      <c r="F1834" s="56"/>
      <c r="G1834" s="57"/>
      <c r="H1834" s="57"/>
      <c r="I1834" s="58"/>
      <c r="J1834" s="34"/>
      <c r="L1834" s="36" t="str">
        <f>IF($B1834="", "", IFERROR(FIND(Campaigns!$Q$4, $B1834), ""))</f>
        <v/>
      </c>
      <c r="M1834" s="73" t="str">
        <f t="shared" si="269"/>
        <v/>
      </c>
      <c r="N1834" s="74" t="str">
        <f t="shared" si="270"/>
        <v/>
      </c>
      <c r="O1834" s="22" t="str">
        <f t="shared" si="271"/>
        <v/>
      </c>
      <c r="Q1834" s="20" t="str">
        <f t="shared" si="276"/>
        <v/>
      </c>
      <c r="R1834" s="21" t="str">
        <f t="shared" si="277"/>
        <v/>
      </c>
      <c r="S1834" s="21" t="str">
        <f t="shared" si="277"/>
        <v/>
      </c>
      <c r="T1834" s="21" t="str">
        <f t="shared" si="277"/>
        <v/>
      </c>
      <c r="U1834" s="21" t="str">
        <f t="shared" si="277"/>
        <v/>
      </c>
      <c r="V1834" s="21" t="str">
        <f t="shared" si="277"/>
        <v/>
      </c>
      <c r="W1834" s="21" t="str">
        <f t="shared" si="277"/>
        <v/>
      </c>
      <c r="X1834" s="21" t="str">
        <f t="shared" si="277"/>
        <v/>
      </c>
      <c r="Y1834" s="21" t="str">
        <f t="shared" si="277"/>
        <v/>
      </c>
      <c r="Z1834" s="21" t="str">
        <f t="shared" si="277"/>
        <v/>
      </c>
      <c r="AA1834" s="21" t="str">
        <f t="shared" si="277"/>
        <v/>
      </c>
      <c r="AB1834" s="38" t="str">
        <f t="shared" si="277"/>
        <v/>
      </c>
      <c r="AD1834" s="36" t="str">
        <f>IF($N1834="", "", IFERROR(INDEX(Campaigns!$D$11:$D$380, MATCH($N1834, Campaigns!$E$11:$E$380, 0)), ""))</f>
        <v/>
      </c>
      <c r="AE1834" s="38" t="str">
        <f>IF(COUNTIF($Q1834:$AB1834, "X")=0, "", IFERROR(INDEX('Intro &amp; Setup'!$T$17:$T$28, MATCH(INDEX($Q$10:$AB$10, $AC1834, MATCH("X", $Q1834:$AB1834, 0)), 'Intro &amp; Setup'!$AA$17:$AA$28, 0)), ""))</f>
        <v/>
      </c>
      <c r="AG1834" s="84" t="str">
        <f t="shared" si="272"/>
        <v/>
      </c>
      <c r="AI1834" s="36">
        <f t="shared" si="273"/>
        <v>0</v>
      </c>
      <c r="AK1834" s="36" t="str">
        <f t="shared" si="274"/>
        <v/>
      </c>
    </row>
    <row r="1835" spans="1:37" x14ac:dyDescent="0.25">
      <c r="A1835" s="34"/>
      <c r="B1835" s="55"/>
      <c r="C1835" s="56"/>
      <c r="D1835" s="56"/>
      <c r="E1835" s="56"/>
      <c r="F1835" s="56"/>
      <c r="G1835" s="57"/>
      <c r="H1835" s="57"/>
      <c r="I1835" s="58"/>
      <c r="J1835" s="34"/>
      <c r="L1835" s="36" t="str">
        <f>IF($B1835="", "", IFERROR(FIND(Campaigns!$Q$4, $B1835), ""))</f>
        <v/>
      </c>
      <c r="M1835" s="73" t="str">
        <f t="shared" si="269"/>
        <v/>
      </c>
      <c r="N1835" s="74" t="str">
        <f t="shared" si="270"/>
        <v/>
      </c>
      <c r="O1835" s="22" t="str">
        <f t="shared" si="271"/>
        <v/>
      </c>
      <c r="Q1835" s="20" t="str">
        <f t="shared" si="276"/>
        <v/>
      </c>
      <c r="R1835" s="21" t="str">
        <f t="shared" si="277"/>
        <v/>
      </c>
      <c r="S1835" s="21" t="str">
        <f t="shared" si="277"/>
        <v/>
      </c>
      <c r="T1835" s="21" t="str">
        <f t="shared" si="277"/>
        <v/>
      </c>
      <c r="U1835" s="21" t="str">
        <f t="shared" si="277"/>
        <v/>
      </c>
      <c r="V1835" s="21" t="str">
        <f t="shared" si="277"/>
        <v/>
      </c>
      <c r="W1835" s="21" t="str">
        <f t="shared" si="277"/>
        <v/>
      </c>
      <c r="X1835" s="21" t="str">
        <f t="shared" si="277"/>
        <v/>
      </c>
      <c r="Y1835" s="21" t="str">
        <f t="shared" si="277"/>
        <v/>
      </c>
      <c r="Z1835" s="21" t="str">
        <f t="shared" si="277"/>
        <v/>
      </c>
      <c r="AA1835" s="21" t="str">
        <f t="shared" si="277"/>
        <v/>
      </c>
      <c r="AB1835" s="38" t="str">
        <f t="shared" si="277"/>
        <v/>
      </c>
      <c r="AD1835" s="36" t="str">
        <f>IF($N1835="", "", IFERROR(INDEX(Campaigns!$D$11:$D$380, MATCH($N1835, Campaigns!$E$11:$E$380, 0)), ""))</f>
        <v/>
      </c>
      <c r="AE1835" s="38" t="str">
        <f>IF(COUNTIF($Q1835:$AB1835, "X")=0, "", IFERROR(INDEX('Intro &amp; Setup'!$T$17:$T$28, MATCH(INDEX($Q$10:$AB$10, $AC1835, MATCH("X", $Q1835:$AB1835, 0)), 'Intro &amp; Setup'!$AA$17:$AA$28, 0)), ""))</f>
        <v/>
      </c>
      <c r="AG1835" s="84" t="str">
        <f t="shared" si="272"/>
        <v/>
      </c>
      <c r="AI1835" s="36">
        <f t="shared" si="273"/>
        <v>0</v>
      </c>
      <c r="AK1835" s="36" t="str">
        <f t="shared" si="274"/>
        <v/>
      </c>
    </row>
    <row r="1836" spans="1:37" x14ac:dyDescent="0.25">
      <c r="A1836" s="34"/>
      <c r="B1836" s="55"/>
      <c r="C1836" s="56"/>
      <c r="D1836" s="56"/>
      <c r="E1836" s="56"/>
      <c r="F1836" s="56"/>
      <c r="G1836" s="57"/>
      <c r="H1836" s="57"/>
      <c r="I1836" s="58"/>
      <c r="J1836" s="34"/>
      <c r="L1836" s="36" t="str">
        <f>IF($B1836="", "", IFERROR(FIND(Campaigns!$Q$4, $B1836), ""))</f>
        <v/>
      </c>
      <c r="M1836" s="73" t="str">
        <f t="shared" si="269"/>
        <v/>
      </c>
      <c r="N1836" s="74" t="str">
        <f t="shared" si="270"/>
        <v/>
      </c>
      <c r="O1836" s="22" t="str">
        <f t="shared" si="271"/>
        <v/>
      </c>
      <c r="Q1836" s="20" t="str">
        <f t="shared" si="276"/>
        <v/>
      </c>
      <c r="R1836" s="21" t="str">
        <f t="shared" si="277"/>
        <v/>
      </c>
      <c r="S1836" s="21" t="str">
        <f t="shared" si="277"/>
        <v/>
      </c>
      <c r="T1836" s="21" t="str">
        <f t="shared" si="277"/>
        <v/>
      </c>
      <c r="U1836" s="21" t="str">
        <f t="shared" si="277"/>
        <v/>
      </c>
      <c r="V1836" s="21" t="str">
        <f t="shared" si="277"/>
        <v/>
      </c>
      <c r="W1836" s="21" t="str">
        <f t="shared" si="277"/>
        <v/>
      </c>
      <c r="X1836" s="21" t="str">
        <f t="shared" si="277"/>
        <v/>
      </c>
      <c r="Y1836" s="21" t="str">
        <f t="shared" si="277"/>
        <v/>
      </c>
      <c r="Z1836" s="21" t="str">
        <f t="shared" si="277"/>
        <v/>
      </c>
      <c r="AA1836" s="21" t="str">
        <f t="shared" si="277"/>
        <v/>
      </c>
      <c r="AB1836" s="38" t="str">
        <f t="shared" si="277"/>
        <v/>
      </c>
      <c r="AD1836" s="36" t="str">
        <f>IF($N1836="", "", IFERROR(INDEX(Campaigns!$D$11:$D$380, MATCH($N1836, Campaigns!$E$11:$E$380, 0)), ""))</f>
        <v/>
      </c>
      <c r="AE1836" s="38" t="str">
        <f>IF(COUNTIF($Q1836:$AB1836, "X")=0, "", IFERROR(INDEX('Intro &amp; Setup'!$T$17:$T$28, MATCH(INDEX($Q$10:$AB$10, $AC1836, MATCH("X", $Q1836:$AB1836, 0)), 'Intro &amp; Setup'!$AA$17:$AA$28, 0)), ""))</f>
        <v/>
      </c>
      <c r="AG1836" s="84" t="str">
        <f t="shared" si="272"/>
        <v/>
      </c>
      <c r="AI1836" s="36">
        <f t="shared" si="273"/>
        <v>0</v>
      </c>
      <c r="AK1836" s="36" t="str">
        <f t="shared" si="274"/>
        <v/>
      </c>
    </row>
    <row r="1837" spans="1:37" x14ac:dyDescent="0.25">
      <c r="A1837" s="34"/>
      <c r="B1837" s="55"/>
      <c r="C1837" s="56"/>
      <c r="D1837" s="56"/>
      <c r="E1837" s="56"/>
      <c r="F1837" s="56"/>
      <c r="G1837" s="57"/>
      <c r="H1837" s="57"/>
      <c r="I1837" s="58"/>
      <c r="J1837" s="34"/>
      <c r="L1837" s="36" t="str">
        <f>IF($B1837="", "", IFERROR(FIND(Campaigns!$Q$4, $B1837), ""))</f>
        <v/>
      </c>
      <c r="M1837" s="73" t="str">
        <f t="shared" si="269"/>
        <v/>
      </c>
      <c r="N1837" s="74" t="str">
        <f t="shared" si="270"/>
        <v/>
      </c>
      <c r="O1837" s="22" t="str">
        <f t="shared" si="271"/>
        <v/>
      </c>
      <c r="Q1837" s="20" t="str">
        <f t="shared" si="276"/>
        <v/>
      </c>
      <c r="R1837" s="21" t="str">
        <f t="shared" si="277"/>
        <v/>
      </c>
      <c r="S1837" s="21" t="str">
        <f t="shared" si="277"/>
        <v/>
      </c>
      <c r="T1837" s="21" t="str">
        <f t="shared" si="277"/>
        <v/>
      </c>
      <c r="U1837" s="21" t="str">
        <f t="shared" si="277"/>
        <v/>
      </c>
      <c r="V1837" s="21" t="str">
        <f t="shared" si="277"/>
        <v/>
      </c>
      <c r="W1837" s="21" t="str">
        <f t="shared" si="277"/>
        <v/>
      </c>
      <c r="X1837" s="21" t="str">
        <f t="shared" si="277"/>
        <v/>
      </c>
      <c r="Y1837" s="21" t="str">
        <f t="shared" si="277"/>
        <v/>
      </c>
      <c r="Z1837" s="21" t="str">
        <f t="shared" si="277"/>
        <v/>
      </c>
      <c r="AA1837" s="21" t="str">
        <f t="shared" si="277"/>
        <v/>
      </c>
      <c r="AB1837" s="38" t="str">
        <f t="shared" si="277"/>
        <v/>
      </c>
      <c r="AD1837" s="36" t="str">
        <f>IF($N1837="", "", IFERROR(INDEX(Campaigns!$D$11:$D$380, MATCH($N1837, Campaigns!$E$11:$E$380, 0)), ""))</f>
        <v/>
      </c>
      <c r="AE1837" s="38" t="str">
        <f>IF(COUNTIF($Q1837:$AB1837, "X")=0, "", IFERROR(INDEX('Intro &amp; Setup'!$T$17:$T$28, MATCH(INDEX($Q$10:$AB$10, $AC1837, MATCH("X", $Q1837:$AB1837, 0)), 'Intro &amp; Setup'!$AA$17:$AA$28, 0)), ""))</f>
        <v/>
      </c>
      <c r="AG1837" s="84" t="str">
        <f t="shared" si="272"/>
        <v/>
      </c>
      <c r="AI1837" s="36">
        <f t="shared" si="273"/>
        <v>0</v>
      </c>
      <c r="AK1837" s="36" t="str">
        <f t="shared" si="274"/>
        <v/>
      </c>
    </row>
    <row r="1838" spans="1:37" x14ac:dyDescent="0.25">
      <c r="A1838" s="34"/>
      <c r="B1838" s="55"/>
      <c r="C1838" s="56"/>
      <c r="D1838" s="56"/>
      <c r="E1838" s="56"/>
      <c r="F1838" s="56"/>
      <c r="G1838" s="57"/>
      <c r="H1838" s="57"/>
      <c r="I1838" s="58"/>
      <c r="J1838" s="34"/>
      <c r="L1838" s="36" t="str">
        <f>IF($B1838="", "", IFERROR(FIND(Campaigns!$Q$4, $B1838), ""))</f>
        <v/>
      </c>
      <c r="M1838" s="73" t="str">
        <f t="shared" si="269"/>
        <v/>
      </c>
      <c r="N1838" s="74" t="str">
        <f t="shared" si="270"/>
        <v/>
      </c>
      <c r="O1838" s="22" t="str">
        <f t="shared" si="271"/>
        <v/>
      </c>
      <c r="Q1838" s="20" t="str">
        <f t="shared" si="276"/>
        <v/>
      </c>
      <c r="R1838" s="21" t="str">
        <f t="shared" si="277"/>
        <v/>
      </c>
      <c r="S1838" s="21" t="str">
        <f t="shared" si="277"/>
        <v/>
      </c>
      <c r="T1838" s="21" t="str">
        <f t="shared" si="277"/>
        <v/>
      </c>
      <c r="U1838" s="21" t="str">
        <f t="shared" si="277"/>
        <v/>
      </c>
      <c r="V1838" s="21" t="str">
        <f t="shared" si="277"/>
        <v/>
      </c>
      <c r="W1838" s="21" t="str">
        <f t="shared" si="277"/>
        <v/>
      </c>
      <c r="X1838" s="21" t="str">
        <f t="shared" si="277"/>
        <v/>
      </c>
      <c r="Y1838" s="21" t="str">
        <f t="shared" si="277"/>
        <v/>
      </c>
      <c r="Z1838" s="21" t="str">
        <f t="shared" si="277"/>
        <v/>
      </c>
      <c r="AA1838" s="21" t="str">
        <f t="shared" si="277"/>
        <v/>
      </c>
      <c r="AB1838" s="38" t="str">
        <f t="shared" si="277"/>
        <v/>
      </c>
      <c r="AD1838" s="36" t="str">
        <f>IF($N1838="", "", IFERROR(INDEX(Campaigns!$D$11:$D$380, MATCH($N1838, Campaigns!$E$11:$E$380, 0)), ""))</f>
        <v/>
      </c>
      <c r="AE1838" s="38" t="str">
        <f>IF(COUNTIF($Q1838:$AB1838, "X")=0, "", IFERROR(INDEX('Intro &amp; Setup'!$T$17:$T$28, MATCH(INDEX($Q$10:$AB$10, $AC1838, MATCH("X", $Q1838:$AB1838, 0)), 'Intro &amp; Setup'!$AA$17:$AA$28, 0)), ""))</f>
        <v/>
      </c>
      <c r="AG1838" s="84" t="str">
        <f t="shared" si="272"/>
        <v/>
      </c>
      <c r="AI1838" s="36">
        <f t="shared" si="273"/>
        <v>0</v>
      </c>
      <c r="AK1838" s="36" t="str">
        <f t="shared" si="274"/>
        <v/>
      </c>
    </row>
    <row r="1839" spans="1:37" x14ac:dyDescent="0.25">
      <c r="A1839" s="34"/>
      <c r="B1839" s="55"/>
      <c r="C1839" s="56"/>
      <c r="D1839" s="56"/>
      <c r="E1839" s="56"/>
      <c r="F1839" s="56"/>
      <c r="G1839" s="57"/>
      <c r="H1839" s="57"/>
      <c r="I1839" s="58"/>
      <c r="J1839" s="34"/>
      <c r="L1839" s="36" t="str">
        <f>IF($B1839="", "", IFERROR(FIND(Campaigns!$Q$4, $B1839), ""))</f>
        <v/>
      </c>
      <c r="M1839" s="73" t="str">
        <f t="shared" si="269"/>
        <v/>
      </c>
      <c r="N1839" s="74" t="str">
        <f t="shared" si="270"/>
        <v/>
      </c>
      <c r="O1839" s="22" t="str">
        <f t="shared" si="271"/>
        <v/>
      </c>
      <c r="Q1839" s="20" t="str">
        <f t="shared" si="276"/>
        <v/>
      </c>
      <c r="R1839" s="21" t="str">
        <f t="shared" si="277"/>
        <v/>
      </c>
      <c r="S1839" s="21" t="str">
        <f t="shared" si="277"/>
        <v/>
      </c>
      <c r="T1839" s="21" t="str">
        <f t="shared" si="277"/>
        <v/>
      </c>
      <c r="U1839" s="21" t="str">
        <f t="shared" si="277"/>
        <v/>
      </c>
      <c r="V1839" s="21" t="str">
        <f t="shared" si="277"/>
        <v/>
      </c>
      <c r="W1839" s="21" t="str">
        <f t="shared" si="277"/>
        <v/>
      </c>
      <c r="X1839" s="21" t="str">
        <f t="shared" si="277"/>
        <v/>
      </c>
      <c r="Y1839" s="21" t="str">
        <f t="shared" si="277"/>
        <v/>
      </c>
      <c r="Z1839" s="21" t="str">
        <f t="shared" si="277"/>
        <v/>
      </c>
      <c r="AA1839" s="21" t="str">
        <f t="shared" si="277"/>
        <v/>
      </c>
      <c r="AB1839" s="38" t="str">
        <f t="shared" si="277"/>
        <v/>
      </c>
      <c r="AD1839" s="36" t="str">
        <f>IF($N1839="", "", IFERROR(INDEX(Campaigns!$D$11:$D$380, MATCH($N1839, Campaigns!$E$11:$E$380, 0)), ""))</f>
        <v/>
      </c>
      <c r="AE1839" s="38" t="str">
        <f>IF(COUNTIF($Q1839:$AB1839, "X")=0, "", IFERROR(INDEX('Intro &amp; Setup'!$T$17:$T$28, MATCH(INDEX($Q$10:$AB$10, $AC1839, MATCH("X", $Q1839:$AB1839, 0)), 'Intro &amp; Setup'!$AA$17:$AA$28, 0)), ""))</f>
        <v/>
      </c>
      <c r="AG1839" s="84" t="str">
        <f t="shared" si="272"/>
        <v/>
      </c>
      <c r="AI1839" s="36">
        <f t="shared" si="273"/>
        <v>0</v>
      </c>
      <c r="AK1839" s="36" t="str">
        <f t="shared" si="274"/>
        <v/>
      </c>
    </row>
    <row r="1840" spans="1:37" x14ac:dyDescent="0.25">
      <c r="A1840" s="34"/>
      <c r="B1840" s="55"/>
      <c r="C1840" s="56"/>
      <c r="D1840" s="56"/>
      <c r="E1840" s="56"/>
      <c r="F1840" s="56"/>
      <c r="G1840" s="57"/>
      <c r="H1840" s="57"/>
      <c r="I1840" s="58"/>
      <c r="J1840" s="34"/>
      <c r="L1840" s="36" t="str">
        <f>IF($B1840="", "", IFERROR(FIND(Campaigns!$Q$4, $B1840), ""))</f>
        <v/>
      </c>
      <c r="M1840" s="73" t="str">
        <f t="shared" si="269"/>
        <v/>
      </c>
      <c r="N1840" s="74" t="str">
        <f t="shared" si="270"/>
        <v/>
      </c>
      <c r="O1840" s="22" t="str">
        <f t="shared" si="271"/>
        <v/>
      </c>
      <c r="Q1840" s="20" t="str">
        <f t="shared" si="276"/>
        <v/>
      </c>
      <c r="R1840" s="21" t="str">
        <f t="shared" si="277"/>
        <v/>
      </c>
      <c r="S1840" s="21" t="str">
        <f t="shared" si="277"/>
        <v/>
      </c>
      <c r="T1840" s="21" t="str">
        <f t="shared" si="277"/>
        <v/>
      </c>
      <c r="U1840" s="21" t="str">
        <f t="shared" si="277"/>
        <v/>
      </c>
      <c r="V1840" s="21" t="str">
        <f t="shared" si="277"/>
        <v/>
      </c>
      <c r="W1840" s="21" t="str">
        <f t="shared" si="277"/>
        <v/>
      </c>
      <c r="X1840" s="21" t="str">
        <f t="shared" si="277"/>
        <v/>
      </c>
      <c r="Y1840" s="21" t="str">
        <f t="shared" si="277"/>
        <v/>
      </c>
      <c r="Z1840" s="21" t="str">
        <f t="shared" si="277"/>
        <v/>
      </c>
      <c r="AA1840" s="21" t="str">
        <f t="shared" si="277"/>
        <v/>
      </c>
      <c r="AB1840" s="38" t="str">
        <f t="shared" si="277"/>
        <v/>
      </c>
      <c r="AD1840" s="36" t="str">
        <f>IF($N1840="", "", IFERROR(INDEX(Campaigns!$D$11:$D$380, MATCH($N1840, Campaigns!$E$11:$E$380, 0)), ""))</f>
        <v/>
      </c>
      <c r="AE1840" s="38" t="str">
        <f>IF(COUNTIF($Q1840:$AB1840, "X")=0, "", IFERROR(INDEX('Intro &amp; Setup'!$T$17:$T$28, MATCH(INDEX($Q$10:$AB$10, $AC1840, MATCH("X", $Q1840:$AB1840, 0)), 'Intro &amp; Setup'!$AA$17:$AA$28, 0)), ""))</f>
        <v/>
      </c>
      <c r="AG1840" s="84" t="str">
        <f t="shared" si="272"/>
        <v/>
      </c>
      <c r="AI1840" s="36">
        <f t="shared" si="273"/>
        <v>0</v>
      </c>
      <c r="AK1840" s="36" t="str">
        <f t="shared" si="274"/>
        <v/>
      </c>
    </row>
    <row r="1841" spans="1:37" x14ac:dyDescent="0.25">
      <c r="A1841" s="34"/>
      <c r="B1841" s="55"/>
      <c r="C1841" s="56"/>
      <c r="D1841" s="56"/>
      <c r="E1841" s="56"/>
      <c r="F1841" s="56"/>
      <c r="G1841" s="57"/>
      <c r="H1841" s="57"/>
      <c r="I1841" s="58"/>
      <c r="J1841" s="34"/>
      <c r="L1841" s="36" t="str">
        <f>IF($B1841="", "", IFERROR(FIND(Campaigns!$Q$4, $B1841), ""))</f>
        <v/>
      </c>
      <c r="M1841" s="73" t="str">
        <f t="shared" si="269"/>
        <v/>
      </c>
      <c r="N1841" s="74" t="str">
        <f t="shared" si="270"/>
        <v/>
      </c>
      <c r="O1841" s="22" t="str">
        <f t="shared" si="271"/>
        <v/>
      </c>
      <c r="Q1841" s="20" t="str">
        <f t="shared" si="276"/>
        <v/>
      </c>
      <c r="R1841" s="21" t="str">
        <f t="shared" si="277"/>
        <v/>
      </c>
      <c r="S1841" s="21" t="str">
        <f t="shared" si="277"/>
        <v/>
      </c>
      <c r="T1841" s="21" t="str">
        <f t="shared" si="277"/>
        <v/>
      </c>
      <c r="U1841" s="21" t="str">
        <f t="shared" si="277"/>
        <v/>
      </c>
      <c r="V1841" s="21" t="str">
        <f t="shared" si="277"/>
        <v/>
      </c>
      <c r="W1841" s="21" t="str">
        <f t="shared" si="277"/>
        <v/>
      </c>
      <c r="X1841" s="21" t="str">
        <f t="shared" si="277"/>
        <v/>
      </c>
      <c r="Y1841" s="21" t="str">
        <f t="shared" si="277"/>
        <v/>
      </c>
      <c r="Z1841" s="21" t="str">
        <f t="shared" si="277"/>
        <v/>
      </c>
      <c r="AA1841" s="21" t="str">
        <f t="shared" si="277"/>
        <v/>
      </c>
      <c r="AB1841" s="38" t="str">
        <f t="shared" si="277"/>
        <v/>
      </c>
      <c r="AD1841" s="36" t="str">
        <f>IF($N1841="", "", IFERROR(INDEX(Campaigns!$D$11:$D$380, MATCH($N1841, Campaigns!$E$11:$E$380, 0)), ""))</f>
        <v/>
      </c>
      <c r="AE1841" s="38" t="str">
        <f>IF(COUNTIF($Q1841:$AB1841, "X")=0, "", IFERROR(INDEX('Intro &amp; Setup'!$T$17:$T$28, MATCH(INDEX($Q$10:$AB$10, $AC1841, MATCH("X", $Q1841:$AB1841, 0)), 'Intro &amp; Setup'!$AA$17:$AA$28, 0)), ""))</f>
        <v/>
      </c>
      <c r="AG1841" s="84" t="str">
        <f t="shared" si="272"/>
        <v/>
      </c>
      <c r="AI1841" s="36">
        <f t="shared" si="273"/>
        <v>0</v>
      </c>
      <c r="AK1841" s="36" t="str">
        <f t="shared" si="274"/>
        <v/>
      </c>
    </row>
    <row r="1842" spans="1:37" x14ac:dyDescent="0.25">
      <c r="A1842" s="34"/>
      <c r="B1842" s="55"/>
      <c r="C1842" s="56"/>
      <c r="D1842" s="56"/>
      <c r="E1842" s="56"/>
      <c r="F1842" s="56"/>
      <c r="G1842" s="57"/>
      <c r="H1842" s="57"/>
      <c r="I1842" s="58"/>
      <c r="J1842" s="34"/>
      <c r="L1842" s="36" t="str">
        <f>IF($B1842="", "", IFERROR(FIND(Campaigns!$Q$4, $B1842), ""))</f>
        <v/>
      </c>
      <c r="M1842" s="73" t="str">
        <f t="shared" si="269"/>
        <v/>
      </c>
      <c r="N1842" s="74" t="str">
        <f t="shared" si="270"/>
        <v/>
      </c>
      <c r="O1842" s="22" t="str">
        <f t="shared" si="271"/>
        <v/>
      </c>
      <c r="Q1842" s="20" t="str">
        <f t="shared" si="276"/>
        <v/>
      </c>
      <c r="R1842" s="21" t="str">
        <f t="shared" si="277"/>
        <v/>
      </c>
      <c r="S1842" s="21" t="str">
        <f t="shared" si="277"/>
        <v/>
      </c>
      <c r="T1842" s="21" t="str">
        <f t="shared" si="277"/>
        <v/>
      </c>
      <c r="U1842" s="21" t="str">
        <f t="shared" si="277"/>
        <v/>
      </c>
      <c r="V1842" s="21" t="str">
        <f t="shared" si="277"/>
        <v/>
      </c>
      <c r="W1842" s="21" t="str">
        <f t="shared" si="277"/>
        <v/>
      </c>
      <c r="X1842" s="21" t="str">
        <f t="shared" si="277"/>
        <v/>
      </c>
      <c r="Y1842" s="21" t="str">
        <f t="shared" si="277"/>
        <v/>
      </c>
      <c r="Z1842" s="21" t="str">
        <f t="shared" si="277"/>
        <v/>
      </c>
      <c r="AA1842" s="21" t="str">
        <f t="shared" si="277"/>
        <v/>
      </c>
      <c r="AB1842" s="38" t="str">
        <f t="shared" si="277"/>
        <v/>
      </c>
      <c r="AD1842" s="36" t="str">
        <f>IF($N1842="", "", IFERROR(INDEX(Campaigns!$D$11:$D$380, MATCH($N1842, Campaigns!$E$11:$E$380, 0)), ""))</f>
        <v/>
      </c>
      <c r="AE1842" s="38" t="str">
        <f>IF(COUNTIF($Q1842:$AB1842, "X")=0, "", IFERROR(INDEX('Intro &amp; Setup'!$T$17:$T$28, MATCH(INDEX($Q$10:$AB$10, $AC1842, MATCH("X", $Q1842:$AB1842, 0)), 'Intro &amp; Setup'!$AA$17:$AA$28, 0)), ""))</f>
        <v/>
      </c>
      <c r="AG1842" s="84" t="str">
        <f t="shared" si="272"/>
        <v/>
      </c>
      <c r="AI1842" s="36">
        <f t="shared" si="273"/>
        <v>0</v>
      </c>
      <c r="AK1842" s="36" t="str">
        <f t="shared" si="274"/>
        <v/>
      </c>
    </row>
    <row r="1843" spans="1:37" x14ac:dyDescent="0.25">
      <c r="A1843" s="34"/>
      <c r="B1843" s="55"/>
      <c r="C1843" s="56"/>
      <c r="D1843" s="56"/>
      <c r="E1843" s="56"/>
      <c r="F1843" s="56"/>
      <c r="G1843" s="57"/>
      <c r="H1843" s="57"/>
      <c r="I1843" s="58"/>
      <c r="J1843" s="34"/>
      <c r="L1843" s="36" t="str">
        <f>IF($B1843="", "", IFERROR(FIND(Campaigns!$Q$4, $B1843), ""))</f>
        <v/>
      </c>
      <c r="M1843" s="73" t="str">
        <f t="shared" si="269"/>
        <v/>
      </c>
      <c r="N1843" s="74" t="str">
        <f t="shared" si="270"/>
        <v/>
      </c>
      <c r="O1843" s="22" t="str">
        <f t="shared" si="271"/>
        <v/>
      </c>
      <c r="Q1843" s="20" t="str">
        <f t="shared" si="276"/>
        <v/>
      </c>
      <c r="R1843" s="21" t="str">
        <f t="shared" si="277"/>
        <v/>
      </c>
      <c r="S1843" s="21" t="str">
        <f t="shared" si="277"/>
        <v/>
      </c>
      <c r="T1843" s="21" t="str">
        <f t="shared" si="277"/>
        <v/>
      </c>
      <c r="U1843" s="21" t="str">
        <f t="shared" si="277"/>
        <v/>
      </c>
      <c r="V1843" s="21" t="str">
        <f t="shared" si="277"/>
        <v/>
      </c>
      <c r="W1843" s="21" t="str">
        <f t="shared" si="277"/>
        <v/>
      </c>
      <c r="X1843" s="21" t="str">
        <f t="shared" si="277"/>
        <v/>
      </c>
      <c r="Y1843" s="21" t="str">
        <f t="shared" si="277"/>
        <v/>
      </c>
      <c r="Z1843" s="21" t="str">
        <f t="shared" si="277"/>
        <v/>
      </c>
      <c r="AA1843" s="21" t="str">
        <f t="shared" si="277"/>
        <v/>
      </c>
      <c r="AB1843" s="38" t="str">
        <f t="shared" si="277"/>
        <v/>
      </c>
      <c r="AD1843" s="36" t="str">
        <f>IF($N1843="", "", IFERROR(INDEX(Campaigns!$D$11:$D$380, MATCH($N1843, Campaigns!$E$11:$E$380, 0)), ""))</f>
        <v/>
      </c>
      <c r="AE1843" s="38" t="str">
        <f>IF(COUNTIF($Q1843:$AB1843, "X")=0, "", IFERROR(INDEX('Intro &amp; Setup'!$T$17:$T$28, MATCH(INDEX($Q$10:$AB$10, $AC1843, MATCH("X", $Q1843:$AB1843, 0)), 'Intro &amp; Setup'!$AA$17:$AA$28, 0)), ""))</f>
        <v/>
      </c>
      <c r="AG1843" s="84" t="str">
        <f t="shared" si="272"/>
        <v/>
      </c>
      <c r="AI1843" s="36">
        <f t="shared" si="273"/>
        <v>0</v>
      </c>
      <c r="AK1843" s="36" t="str">
        <f t="shared" si="274"/>
        <v/>
      </c>
    </row>
    <row r="1844" spans="1:37" x14ac:dyDescent="0.25">
      <c r="A1844" s="34"/>
      <c r="B1844" s="55"/>
      <c r="C1844" s="56"/>
      <c r="D1844" s="56"/>
      <c r="E1844" s="56"/>
      <c r="F1844" s="56"/>
      <c r="G1844" s="57"/>
      <c r="H1844" s="57"/>
      <c r="I1844" s="58"/>
      <c r="J1844" s="34"/>
      <c r="L1844" s="36" t="str">
        <f>IF($B1844="", "", IFERROR(FIND(Campaigns!$Q$4, $B1844), ""))</f>
        <v/>
      </c>
      <c r="M1844" s="73" t="str">
        <f t="shared" si="269"/>
        <v/>
      </c>
      <c r="N1844" s="74" t="str">
        <f t="shared" si="270"/>
        <v/>
      </c>
      <c r="O1844" s="22" t="str">
        <f t="shared" si="271"/>
        <v/>
      </c>
      <c r="Q1844" s="20" t="str">
        <f t="shared" si="276"/>
        <v/>
      </c>
      <c r="R1844" s="21" t="str">
        <f t="shared" si="277"/>
        <v/>
      </c>
      <c r="S1844" s="21" t="str">
        <f t="shared" si="277"/>
        <v/>
      </c>
      <c r="T1844" s="21" t="str">
        <f t="shared" si="277"/>
        <v/>
      </c>
      <c r="U1844" s="21" t="str">
        <f t="shared" si="277"/>
        <v/>
      </c>
      <c r="V1844" s="21" t="str">
        <f t="shared" si="277"/>
        <v/>
      </c>
      <c r="W1844" s="21" t="str">
        <f t="shared" si="277"/>
        <v/>
      </c>
      <c r="X1844" s="21" t="str">
        <f t="shared" si="277"/>
        <v/>
      </c>
      <c r="Y1844" s="21" t="str">
        <f t="shared" si="277"/>
        <v/>
      </c>
      <c r="Z1844" s="21" t="str">
        <f t="shared" si="277"/>
        <v/>
      </c>
      <c r="AA1844" s="21" t="str">
        <f t="shared" si="277"/>
        <v/>
      </c>
      <c r="AB1844" s="38" t="str">
        <f t="shared" si="277"/>
        <v/>
      </c>
      <c r="AD1844" s="36" t="str">
        <f>IF($N1844="", "", IFERROR(INDEX(Campaigns!$D$11:$D$380, MATCH($N1844, Campaigns!$E$11:$E$380, 0)), ""))</f>
        <v/>
      </c>
      <c r="AE1844" s="38" t="str">
        <f>IF(COUNTIF($Q1844:$AB1844, "X")=0, "", IFERROR(INDEX('Intro &amp; Setup'!$T$17:$T$28, MATCH(INDEX($Q$10:$AB$10, $AC1844, MATCH("X", $Q1844:$AB1844, 0)), 'Intro &amp; Setup'!$AA$17:$AA$28, 0)), ""))</f>
        <v/>
      </c>
      <c r="AG1844" s="84" t="str">
        <f t="shared" si="272"/>
        <v/>
      </c>
      <c r="AI1844" s="36">
        <f t="shared" si="273"/>
        <v>0</v>
      </c>
      <c r="AK1844" s="36" t="str">
        <f t="shared" si="274"/>
        <v/>
      </c>
    </row>
    <row r="1845" spans="1:37" x14ac:dyDescent="0.25">
      <c r="A1845" s="34"/>
      <c r="B1845" s="55"/>
      <c r="C1845" s="56"/>
      <c r="D1845" s="56"/>
      <c r="E1845" s="56"/>
      <c r="F1845" s="56"/>
      <c r="G1845" s="57"/>
      <c r="H1845" s="57"/>
      <c r="I1845" s="58"/>
      <c r="J1845" s="34"/>
      <c r="L1845" s="36" t="str">
        <f>IF($B1845="", "", IFERROR(FIND(Campaigns!$Q$4, $B1845), ""))</f>
        <v/>
      </c>
      <c r="M1845" s="73" t="str">
        <f t="shared" si="269"/>
        <v/>
      </c>
      <c r="N1845" s="74" t="str">
        <f t="shared" si="270"/>
        <v/>
      </c>
      <c r="O1845" s="22" t="str">
        <f t="shared" si="271"/>
        <v/>
      </c>
      <c r="Q1845" s="20" t="str">
        <f t="shared" si="276"/>
        <v/>
      </c>
      <c r="R1845" s="21" t="str">
        <f t="shared" si="277"/>
        <v/>
      </c>
      <c r="S1845" s="21" t="str">
        <f t="shared" si="277"/>
        <v/>
      </c>
      <c r="T1845" s="21" t="str">
        <f t="shared" si="277"/>
        <v/>
      </c>
      <c r="U1845" s="21" t="str">
        <f t="shared" si="277"/>
        <v/>
      </c>
      <c r="V1845" s="21" t="str">
        <f t="shared" si="277"/>
        <v/>
      </c>
      <c r="W1845" s="21" t="str">
        <f t="shared" si="277"/>
        <v/>
      </c>
      <c r="X1845" s="21" t="str">
        <f t="shared" si="277"/>
        <v/>
      </c>
      <c r="Y1845" s="21" t="str">
        <f t="shared" si="277"/>
        <v/>
      </c>
      <c r="Z1845" s="21" t="str">
        <f t="shared" si="277"/>
        <v/>
      </c>
      <c r="AA1845" s="21" t="str">
        <f t="shared" si="277"/>
        <v/>
      </c>
      <c r="AB1845" s="38" t="str">
        <f t="shared" si="277"/>
        <v/>
      </c>
      <c r="AD1845" s="36" t="str">
        <f>IF($N1845="", "", IFERROR(INDEX(Campaigns!$D$11:$D$380, MATCH($N1845, Campaigns!$E$11:$E$380, 0)), ""))</f>
        <v/>
      </c>
      <c r="AE1845" s="38" t="str">
        <f>IF(COUNTIF($Q1845:$AB1845, "X")=0, "", IFERROR(INDEX('Intro &amp; Setup'!$T$17:$T$28, MATCH(INDEX($Q$10:$AB$10, $AC1845, MATCH("X", $Q1845:$AB1845, 0)), 'Intro &amp; Setup'!$AA$17:$AA$28, 0)), ""))</f>
        <v/>
      </c>
      <c r="AG1845" s="84" t="str">
        <f t="shared" si="272"/>
        <v/>
      </c>
      <c r="AI1845" s="36">
        <f t="shared" si="273"/>
        <v>0</v>
      </c>
      <c r="AK1845" s="36" t="str">
        <f t="shared" si="274"/>
        <v/>
      </c>
    </row>
    <row r="1846" spans="1:37" x14ac:dyDescent="0.25">
      <c r="A1846" s="34"/>
      <c r="B1846" s="55"/>
      <c r="C1846" s="56"/>
      <c r="D1846" s="56"/>
      <c r="E1846" s="56"/>
      <c r="F1846" s="56"/>
      <c r="G1846" s="57"/>
      <c r="H1846" s="57"/>
      <c r="I1846" s="58"/>
      <c r="J1846" s="34"/>
      <c r="L1846" s="36" t="str">
        <f>IF($B1846="", "", IFERROR(FIND(Campaigns!$Q$4, $B1846), ""))</f>
        <v/>
      </c>
      <c r="M1846" s="73" t="str">
        <f t="shared" si="269"/>
        <v/>
      </c>
      <c r="N1846" s="74" t="str">
        <f t="shared" si="270"/>
        <v/>
      </c>
      <c r="O1846" s="22" t="str">
        <f t="shared" si="271"/>
        <v/>
      </c>
      <c r="Q1846" s="20" t="str">
        <f t="shared" si="276"/>
        <v/>
      </c>
      <c r="R1846" s="21" t="str">
        <f t="shared" si="277"/>
        <v/>
      </c>
      <c r="S1846" s="21" t="str">
        <f t="shared" si="277"/>
        <v/>
      </c>
      <c r="T1846" s="21" t="str">
        <f t="shared" si="277"/>
        <v/>
      </c>
      <c r="U1846" s="21" t="str">
        <f t="shared" si="277"/>
        <v/>
      </c>
      <c r="V1846" s="21" t="str">
        <f t="shared" si="277"/>
        <v/>
      </c>
      <c r="W1846" s="21" t="str">
        <f t="shared" si="277"/>
        <v/>
      </c>
      <c r="X1846" s="21" t="str">
        <f t="shared" si="277"/>
        <v/>
      </c>
      <c r="Y1846" s="21" t="str">
        <f t="shared" si="277"/>
        <v/>
      </c>
      <c r="Z1846" s="21" t="str">
        <f t="shared" si="277"/>
        <v/>
      </c>
      <c r="AA1846" s="21" t="str">
        <f t="shared" si="277"/>
        <v/>
      </c>
      <c r="AB1846" s="38" t="str">
        <f t="shared" si="277"/>
        <v/>
      </c>
      <c r="AD1846" s="36" t="str">
        <f>IF($N1846="", "", IFERROR(INDEX(Campaigns!$D$11:$D$380, MATCH($N1846, Campaigns!$E$11:$E$380, 0)), ""))</f>
        <v/>
      </c>
      <c r="AE1846" s="38" t="str">
        <f>IF(COUNTIF($Q1846:$AB1846, "X")=0, "", IFERROR(INDEX('Intro &amp; Setup'!$T$17:$T$28, MATCH(INDEX($Q$10:$AB$10, $AC1846, MATCH("X", $Q1846:$AB1846, 0)), 'Intro &amp; Setup'!$AA$17:$AA$28, 0)), ""))</f>
        <v/>
      </c>
      <c r="AG1846" s="84" t="str">
        <f t="shared" si="272"/>
        <v/>
      </c>
      <c r="AI1846" s="36">
        <f t="shared" si="273"/>
        <v>0</v>
      </c>
      <c r="AK1846" s="36" t="str">
        <f t="shared" si="274"/>
        <v/>
      </c>
    </row>
    <row r="1847" spans="1:37" x14ac:dyDescent="0.25">
      <c r="A1847" s="34"/>
      <c r="B1847" s="55"/>
      <c r="C1847" s="56"/>
      <c r="D1847" s="56"/>
      <c r="E1847" s="56"/>
      <c r="F1847" s="56"/>
      <c r="G1847" s="57"/>
      <c r="H1847" s="57"/>
      <c r="I1847" s="58"/>
      <c r="J1847" s="34"/>
      <c r="L1847" s="36" t="str">
        <f>IF($B1847="", "", IFERROR(FIND(Campaigns!$Q$4, $B1847), ""))</f>
        <v/>
      </c>
      <c r="M1847" s="73" t="str">
        <f t="shared" si="269"/>
        <v/>
      </c>
      <c r="N1847" s="74" t="str">
        <f t="shared" si="270"/>
        <v/>
      </c>
      <c r="O1847" s="22" t="str">
        <f t="shared" si="271"/>
        <v/>
      </c>
      <c r="Q1847" s="20" t="str">
        <f t="shared" si="276"/>
        <v/>
      </c>
      <c r="R1847" s="21" t="str">
        <f t="shared" si="277"/>
        <v/>
      </c>
      <c r="S1847" s="21" t="str">
        <f t="shared" si="277"/>
        <v/>
      </c>
      <c r="T1847" s="21" t="str">
        <f t="shared" si="277"/>
        <v/>
      </c>
      <c r="U1847" s="21" t="str">
        <f t="shared" si="277"/>
        <v/>
      </c>
      <c r="V1847" s="21" t="str">
        <f t="shared" si="277"/>
        <v/>
      </c>
      <c r="W1847" s="21" t="str">
        <f t="shared" si="277"/>
        <v/>
      </c>
      <c r="X1847" s="21" t="str">
        <f t="shared" si="277"/>
        <v/>
      </c>
      <c r="Y1847" s="21" t="str">
        <f t="shared" si="277"/>
        <v/>
      </c>
      <c r="Z1847" s="21" t="str">
        <f t="shared" si="277"/>
        <v/>
      </c>
      <c r="AA1847" s="21" t="str">
        <f t="shared" si="277"/>
        <v/>
      </c>
      <c r="AB1847" s="38" t="str">
        <f t="shared" si="277"/>
        <v/>
      </c>
      <c r="AD1847" s="36" t="str">
        <f>IF($N1847="", "", IFERROR(INDEX(Campaigns!$D$11:$D$380, MATCH($N1847, Campaigns!$E$11:$E$380, 0)), ""))</f>
        <v/>
      </c>
      <c r="AE1847" s="38" t="str">
        <f>IF(COUNTIF($Q1847:$AB1847, "X")=0, "", IFERROR(INDEX('Intro &amp; Setup'!$T$17:$T$28, MATCH(INDEX($Q$10:$AB$10, $AC1847, MATCH("X", $Q1847:$AB1847, 0)), 'Intro &amp; Setup'!$AA$17:$AA$28, 0)), ""))</f>
        <v/>
      </c>
      <c r="AG1847" s="84" t="str">
        <f t="shared" si="272"/>
        <v/>
      </c>
      <c r="AI1847" s="36">
        <f t="shared" si="273"/>
        <v>0</v>
      </c>
      <c r="AK1847" s="36" t="str">
        <f t="shared" si="274"/>
        <v/>
      </c>
    </row>
    <row r="1848" spans="1:37" x14ac:dyDescent="0.25">
      <c r="A1848" s="34"/>
      <c r="B1848" s="55"/>
      <c r="C1848" s="56"/>
      <c r="D1848" s="56"/>
      <c r="E1848" s="56"/>
      <c r="F1848" s="56"/>
      <c r="G1848" s="57"/>
      <c r="H1848" s="57"/>
      <c r="I1848" s="58"/>
      <c r="J1848" s="34"/>
      <c r="L1848" s="36" t="str">
        <f>IF($B1848="", "", IFERROR(FIND(Campaigns!$Q$4, $B1848), ""))</f>
        <v/>
      </c>
      <c r="M1848" s="73" t="str">
        <f t="shared" si="269"/>
        <v/>
      </c>
      <c r="N1848" s="74" t="str">
        <f t="shared" si="270"/>
        <v/>
      </c>
      <c r="O1848" s="22" t="str">
        <f t="shared" si="271"/>
        <v/>
      </c>
      <c r="Q1848" s="20" t="str">
        <f t="shared" si="276"/>
        <v/>
      </c>
      <c r="R1848" s="21" t="str">
        <f t="shared" si="277"/>
        <v/>
      </c>
      <c r="S1848" s="21" t="str">
        <f t="shared" si="277"/>
        <v/>
      </c>
      <c r="T1848" s="21" t="str">
        <f t="shared" si="277"/>
        <v/>
      </c>
      <c r="U1848" s="21" t="str">
        <f t="shared" si="277"/>
        <v/>
      </c>
      <c r="V1848" s="21" t="str">
        <f t="shared" si="277"/>
        <v/>
      </c>
      <c r="W1848" s="21" t="str">
        <f t="shared" si="277"/>
        <v/>
      </c>
      <c r="X1848" s="21" t="str">
        <f t="shared" si="277"/>
        <v/>
      </c>
      <c r="Y1848" s="21" t="str">
        <f t="shared" si="277"/>
        <v/>
      </c>
      <c r="Z1848" s="21" t="str">
        <f t="shared" si="277"/>
        <v/>
      </c>
      <c r="AA1848" s="21" t="str">
        <f t="shared" si="277"/>
        <v/>
      </c>
      <c r="AB1848" s="38" t="str">
        <f t="shared" si="277"/>
        <v/>
      </c>
      <c r="AD1848" s="36" t="str">
        <f>IF($N1848="", "", IFERROR(INDEX(Campaigns!$D$11:$D$380, MATCH($N1848, Campaigns!$E$11:$E$380, 0)), ""))</f>
        <v/>
      </c>
      <c r="AE1848" s="38" t="str">
        <f>IF(COUNTIF($Q1848:$AB1848, "X")=0, "", IFERROR(INDEX('Intro &amp; Setup'!$T$17:$T$28, MATCH(INDEX($Q$10:$AB$10, $AC1848, MATCH("X", $Q1848:$AB1848, 0)), 'Intro &amp; Setup'!$AA$17:$AA$28, 0)), ""))</f>
        <v/>
      </c>
      <c r="AG1848" s="84" t="str">
        <f t="shared" si="272"/>
        <v/>
      </c>
      <c r="AI1848" s="36">
        <f t="shared" si="273"/>
        <v>0</v>
      </c>
      <c r="AK1848" s="36" t="str">
        <f t="shared" si="274"/>
        <v/>
      </c>
    </row>
    <row r="1849" spans="1:37" x14ac:dyDescent="0.25">
      <c r="A1849" s="34"/>
      <c r="B1849" s="55"/>
      <c r="C1849" s="56"/>
      <c r="D1849" s="56"/>
      <c r="E1849" s="56"/>
      <c r="F1849" s="56"/>
      <c r="G1849" s="57"/>
      <c r="H1849" s="57"/>
      <c r="I1849" s="58"/>
      <c r="J1849" s="34"/>
      <c r="L1849" s="36" t="str">
        <f>IF($B1849="", "", IFERROR(FIND(Campaigns!$Q$4, $B1849), ""))</f>
        <v/>
      </c>
      <c r="M1849" s="73" t="str">
        <f t="shared" si="269"/>
        <v/>
      </c>
      <c r="N1849" s="74" t="str">
        <f t="shared" si="270"/>
        <v/>
      </c>
      <c r="O1849" s="22" t="str">
        <f t="shared" si="271"/>
        <v/>
      </c>
      <c r="Q1849" s="20" t="str">
        <f t="shared" si="276"/>
        <v/>
      </c>
      <c r="R1849" s="21" t="str">
        <f t="shared" si="277"/>
        <v/>
      </c>
      <c r="S1849" s="21" t="str">
        <f t="shared" si="277"/>
        <v/>
      </c>
      <c r="T1849" s="21" t="str">
        <f t="shared" si="277"/>
        <v/>
      </c>
      <c r="U1849" s="21" t="str">
        <f t="shared" si="277"/>
        <v/>
      </c>
      <c r="V1849" s="21" t="str">
        <f t="shared" si="277"/>
        <v/>
      </c>
      <c r="W1849" s="21" t="str">
        <f t="shared" si="277"/>
        <v/>
      </c>
      <c r="X1849" s="21" t="str">
        <f t="shared" si="277"/>
        <v/>
      </c>
      <c r="Y1849" s="21" t="str">
        <f t="shared" si="277"/>
        <v/>
      </c>
      <c r="Z1849" s="21" t="str">
        <f t="shared" si="277"/>
        <v/>
      </c>
      <c r="AA1849" s="21" t="str">
        <f t="shared" si="277"/>
        <v/>
      </c>
      <c r="AB1849" s="38" t="str">
        <f t="shared" si="277"/>
        <v/>
      </c>
      <c r="AD1849" s="36" t="str">
        <f>IF($N1849="", "", IFERROR(INDEX(Campaigns!$D$11:$D$380, MATCH($N1849, Campaigns!$E$11:$E$380, 0)), ""))</f>
        <v/>
      </c>
      <c r="AE1849" s="38" t="str">
        <f>IF(COUNTIF($Q1849:$AB1849, "X")=0, "", IFERROR(INDEX('Intro &amp; Setup'!$T$17:$T$28, MATCH(INDEX($Q$10:$AB$10, $AC1849, MATCH("X", $Q1849:$AB1849, 0)), 'Intro &amp; Setup'!$AA$17:$AA$28, 0)), ""))</f>
        <v/>
      </c>
      <c r="AG1849" s="84" t="str">
        <f t="shared" si="272"/>
        <v/>
      </c>
      <c r="AI1849" s="36">
        <f t="shared" si="273"/>
        <v>0</v>
      </c>
      <c r="AK1849" s="36" t="str">
        <f t="shared" si="274"/>
        <v/>
      </c>
    </row>
    <row r="1850" spans="1:37" x14ac:dyDescent="0.25">
      <c r="A1850" s="34"/>
      <c r="B1850" s="55"/>
      <c r="C1850" s="56"/>
      <c r="D1850" s="56"/>
      <c r="E1850" s="56"/>
      <c r="F1850" s="56"/>
      <c r="G1850" s="57"/>
      <c r="H1850" s="57"/>
      <c r="I1850" s="58"/>
      <c r="J1850" s="34"/>
      <c r="L1850" s="36" t="str">
        <f>IF($B1850="", "", IFERROR(FIND(Campaigns!$Q$4, $B1850), ""))</f>
        <v/>
      </c>
      <c r="M1850" s="73" t="str">
        <f t="shared" si="269"/>
        <v/>
      </c>
      <c r="N1850" s="74" t="str">
        <f t="shared" si="270"/>
        <v/>
      </c>
      <c r="O1850" s="22" t="str">
        <f t="shared" si="271"/>
        <v/>
      </c>
      <c r="Q1850" s="20" t="str">
        <f t="shared" si="276"/>
        <v/>
      </c>
      <c r="R1850" s="21" t="str">
        <f t="shared" si="277"/>
        <v/>
      </c>
      <c r="S1850" s="21" t="str">
        <f t="shared" si="277"/>
        <v/>
      </c>
      <c r="T1850" s="21" t="str">
        <f t="shared" si="277"/>
        <v/>
      </c>
      <c r="U1850" s="21" t="str">
        <f t="shared" si="277"/>
        <v/>
      </c>
      <c r="V1850" s="21" t="str">
        <f t="shared" si="277"/>
        <v/>
      </c>
      <c r="W1850" s="21" t="str">
        <f t="shared" si="277"/>
        <v/>
      </c>
      <c r="X1850" s="21" t="str">
        <f t="shared" si="277"/>
        <v/>
      </c>
      <c r="Y1850" s="21" t="str">
        <f t="shared" si="277"/>
        <v/>
      </c>
      <c r="Z1850" s="21" t="str">
        <f t="shared" si="277"/>
        <v/>
      </c>
      <c r="AA1850" s="21" t="str">
        <f t="shared" si="277"/>
        <v/>
      </c>
      <c r="AB1850" s="38" t="str">
        <f t="shared" si="277"/>
        <v/>
      </c>
      <c r="AD1850" s="36" t="str">
        <f>IF($N1850="", "", IFERROR(INDEX(Campaigns!$D$11:$D$380, MATCH($N1850, Campaigns!$E$11:$E$380, 0)), ""))</f>
        <v/>
      </c>
      <c r="AE1850" s="38" t="str">
        <f>IF(COUNTIF($Q1850:$AB1850, "X")=0, "", IFERROR(INDEX('Intro &amp; Setup'!$T$17:$T$28, MATCH(INDEX($Q$10:$AB$10, $AC1850, MATCH("X", $Q1850:$AB1850, 0)), 'Intro &amp; Setup'!$AA$17:$AA$28, 0)), ""))</f>
        <v/>
      </c>
      <c r="AG1850" s="84" t="str">
        <f t="shared" si="272"/>
        <v/>
      </c>
      <c r="AI1850" s="36">
        <f t="shared" si="273"/>
        <v>0</v>
      </c>
      <c r="AK1850" s="36" t="str">
        <f t="shared" si="274"/>
        <v/>
      </c>
    </row>
    <row r="1851" spans="1:37" x14ac:dyDescent="0.25">
      <c r="A1851" s="34"/>
      <c r="B1851" s="55"/>
      <c r="C1851" s="56"/>
      <c r="D1851" s="56"/>
      <c r="E1851" s="56"/>
      <c r="F1851" s="56"/>
      <c r="G1851" s="57"/>
      <c r="H1851" s="57"/>
      <c r="I1851" s="58"/>
      <c r="J1851" s="34"/>
      <c r="L1851" s="36" t="str">
        <f>IF($B1851="", "", IFERROR(FIND(Campaigns!$Q$4, $B1851), ""))</f>
        <v/>
      </c>
      <c r="M1851" s="73" t="str">
        <f t="shared" si="269"/>
        <v/>
      </c>
      <c r="N1851" s="74" t="str">
        <f t="shared" si="270"/>
        <v/>
      </c>
      <c r="O1851" s="22" t="str">
        <f t="shared" si="271"/>
        <v/>
      </c>
      <c r="Q1851" s="20" t="str">
        <f t="shared" si="276"/>
        <v/>
      </c>
      <c r="R1851" s="21" t="str">
        <f t="shared" si="277"/>
        <v/>
      </c>
      <c r="S1851" s="21" t="str">
        <f t="shared" si="277"/>
        <v/>
      </c>
      <c r="T1851" s="21" t="str">
        <f t="shared" si="277"/>
        <v/>
      </c>
      <c r="U1851" s="21" t="str">
        <f t="shared" si="277"/>
        <v/>
      </c>
      <c r="V1851" s="21" t="str">
        <f t="shared" si="277"/>
        <v/>
      </c>
      <c r="W1851" s="21" t="str">
        <f t="shared" si="277"/>
        <v/>
      </c>
      <c r="X1851" s="21" t="str">
        <f t="shared" si="277"/>
        <v/>
      </c>
      <c r="Y1851" s="21" t="str">
        <f t="shared" si="277"/>
        <v/>
      </c>
      <c r="Z1851" s="21" t="str">
        <f t="shared" si="277"/>
        <v/>
      </c>
      <c r="AA1851" s="21" t="str">
        <f t="shared" si="277"/>
        <v/>
      </c>
      <c r="AB1851" s="38" t="str">
        <f t="shared" si="277"/>
        <v/>
      </c>
      <c r="AD1851" s="36" t="str">
        <f>IF($N1851="", "", IFERROR(INDEX(Campaigns!$D$11:$D$380, MATCH($N1851, Campaigns!$E$11:$E$380, 0)), ""))</f>
        <v/>
      </c>
      <c r="AE1851" s="38" t="str">
        <f>IF(COUNTIF($Q1851:$AB1851, "X")=0, "", IFERROR(INDEX('Intro &amp; Setup'!$T$17:$T$28, MATCH(INDEX($Q$10:$AB$10, $AC1851, MATCH("X", $Q1851:$AB1851, 0)), 'Intro &amp; Setup'!$AA$17:$AA$28, 0)), ""))</f>
        <v/>
      </c>
      <c r="AG1851" s="84" t="str">
        <f t="shared" si="272"/>
        <v/>
      </c>
      <c r="AI1851" s="36">
        <f t="shared" si="273"/>
        <v>0</v>
      </c>
      <c r="AK1851" s="36" t="str">
        <f t="shared" si="274"/>
        <v/>
      </c>
    </row>
    <row r="1852" spans="1:37" x14ac:dyDescent="0.25">
      <c r="A1852" s="34"/>
      <c r="B1852" s="55"/>
      <c r="C1852" s="56"/>
      <c r="D1852" s="56"/>
      <c r="E1852" s="56"/>
      <c r="F1852" s="56"/>
      <c r="G1852" s="57"/>
      <c r="H1852" s="57"/>
      <c r="I1852" s="58"/>
      <c r="J1852" s="34"/>
      <c r="L1852" s="36" t="str">
        <f>IF($B1852="", "", IFERROR(FIND(Campaigns!$Q$4, $B1852), ""))</f>
        <v/>
      </c>
      <c r="M1852" s="73" t="str">
        <f t="shared" si="269"/>
        <v/>
      </c>
      <c r="N1852" s="74" t="str">
        <f t="shared" si="270"/>
        <v/>
      </c>
      <c r="O1852" s="22" t="str">
        <f t="shared" si="271"/>
        <v/>
      </c>
      <c r="Q1852" s="20" t="str">
        <f t="shared" si="276"/>
        <v/>
      </c>
      <c r="R1852" s="21" t="str">
        <f t="shared" si="277"/>
        <v/>
      </c>
      <c r="S1852" s="21" t="str">
        <f t="shared" si="277"/>
        <v/>
      </c>
      <c r="T1852" s="21" t="str">
        <f t="shared" si="277"/>
        <v/>
      </c>
      <c r="U1852" s="21" t="str">
        <f t="shared" si="277"/>
        <v/>
      </c>
      <c r="V1852" s="21" t="str">
        <f t="shared" si="277"/>
        <v/>
      </c>
      <c r="W1852" s="21" t="str">
        <f t="shared" si="277"/>
        <v/>
      </c>
      <c r="X1852" s="21" t="str">
        <f t="shared" si="277"/>
        <v/>
      </c>
      <c r="Y1852" s="21" t="str">
        <f t="shared" si="277"/>
        <v/>
      </c>
      <c r="Z1852" s="21" t="str">
        <f t="shared" si="277"/>
        <v/>
      </c>
      <c r="AA1852" s="21" t="str">
        <f t="shared" si="277"/>
        <v/>
      </c>
      <c r="AB1852" s="38" t="str">
        <f t="shared" si="277"/>
        <v/>
      </c>
      <c r="AD1852" s="36" t="str">
        <f>IF($N1852="", "", IFERROR(INDEX(Campaigns!$D$11:$D$380, MATCH($N1852, Campaigns!$E$11:$E$380, 0)), ""))</f>
        <v/>
      </c>
      <c r="AE1852" s="38" t="str">
        <f>IF(COUNTIF($Q1852:$AB1852, "X")=0, "", IFERROR(INDEX('Intro &amp; Setup'!$T$17:$T$28, MATCH(INDEX($Q$10:$AB$10, $AC1852, MATCH("X", $Q1852:$AB1852, 0)), 'Intro &amp; Setup'!$AA$17:$AA$28, 0)), ""))</f>
        <v/>
      </c>
      <c r="AG1852" s="84" t="str">
        <f t="shared" si="272"/>
        <v/>
      </c>
      <c r="AI1852" s="36">
        <f t="shared" si="273"/>
        <v>0</v>
      </c>
      <c r="AK1852" s="36" t="str">
        <f t="shared" si="274"/>
        <v/>
      </c>
    </row>
    <row r="1853" spans="1:37" x14ac:dyDescent="0.25">
      <c r="A1853" s="34"/>
      <c r="B1853" s="55"/>
      <c r="C1853" s="56"/>
      <c r="D1853" s="56"/>
      <c r="E1853" s="56"/>
      <c r="F1853" s="56"/>
      <c r="G1853" s="57"/>
      <c r="H1853" s="57"/>
      <c r="I1853" s="58"/>
      <c r="J1853" s="34"/>
      <c r="L1853" s="36" t="str">
        <f>IF($B1853="", "", IFERROR(FIND(Campaigns!$Q$4, $B1853), ""))</f>
        <v/>
      </c>
      <c r="M1853" s="73" t="str">
        <f t="shared" si="269"/>
        <v/>
      </c>
      <c r="N1853" s="74" t="str">
        <f t="shared" si="270"/>
        <v/>
      </c>
      <c r="O1853" s="22" t="str">
        <f t="shared" si="271"/>
        <v/>
      </c>
      <c r="Q1853" s="20" t="str">
        <f t="shared" si="276"/>
        <v/>
      </c>
      <c r="R1853" s="21" t="str">
        <f t="shared" si="277"/>
        <v/>
      </c>
      <c r="S1853" s="21" t="str">
        <f t="shared" si="277"/>
        <v/>
      </c>
      <c r="T1853" s="21" t="str">
        <f t="shared" si="277"/>
        <v/>
      </c>
      <c r="U1853" s="21" t="str">
        <f t="shared" si="277"/>
        <v/>
      </c>
      <c r="V1853" s="21" t="str">
        <f t="shared" si="277"/>
        <v/>
      </c>
      <c r="W1853" s="21" t="str">
        <f t="shared" si="277"/>
        <v/>
      </c>
      <c r="X1853" s="21" t="str">
        <f t="shared" si="277"/>
        <v/>
      </c>
      <c r="Y1853" s="21" t="str">
        <f t="shared" si="277"/>
        <v/>
      </c>
      <c r="Z1853" s="21" t="str">
        <f t="shared" si="277"/>
        <v/>
      </c>
      <c r="AA1853" s="21" t="str">
        <f t="shared" si="277"/>
        <v/>
      </c>
      <c r="AB1853" s="38" t="str">
        <f t="shared" si="277"/>
        <v/>
      </c>
      <c r="AD1853" s="36" t="str">
        <f>IF($N1853="", "", IFERROR(INDEX(Campaigns!$D$11:$D$380, MATCH($N1853, Campaigns!$E$11:$E$380, 0)), ""))</f>
        <v/>
      </c>
      <c r="AE1853" s="38" t="str">
        <f>IF(COUNTIF($Q1853:$AB1853, "X")=0, "", IFERROR(INDEX('Intro &amp; Setup'!$T$17:$T$28, MATCH(INDEX($Q$10:$AB$10, $AC1853, MATCH("X", $Q1853:$AB1853, 0)), 'Intro &amp; Setup'!$AA$17:$AA$28, 0)), ""))</f>
        <v/>
      </c>
      <c r="AG1853" s="84" t="str">
        <f t="shared" si="272"/>
        <v/>
      </c>
      <c r="AI1853" s="36">
        <f t="shared" si="273"/>
        <v>0</v>
      </c>
      <c r="AK1853" s="36" t="str">
        <f t="shared" si="274"/>
        <v/>
      </c>
    </row>
    <row r="1854" spans="1:37" x14ac:dyDescent="0.25">
      <c r="A1854" s="34"/>
      <c r="B1854" s="55"/>
      <c r="C1854" s="56"/>
      <c r="D1854" s="56"/>
      <c r="E1854" s="56"/>
      <c r="F1854" s="56"/>
      <c r="G1854" s="57"/>
      <c r="H1854" s="57"/>
      <c r="I1854" s="58"/>
      <c r="J1854" s="34"/>
      <c r="L1854" s="36" t="str">
        <f>IF($B1854="", "", IFERROR(FIND(Campaigns!$Q$4, $B1854), ""))</f>
        <v/>
      </c>
      <c r="M1854" s="73" t="str">
        <f t="shared" si="269"/>
        <v/>
      </c>
      <c r="N1854" s="74" t="str">
        <f t="shared" si="270"/>
        <v/>
      </c>
      <c r="O1854" s="22" t="str">
        <f t="shared" si="271"/>
        <v/>
      </c>
      <c r="Q1854" s="20" t="str">
        <f t="shared" si="276"/>
        <v/>
      </c>
      <c r="R1854" s="21" t="str">
        <f t="shared" si="277"/>
        <v/>
      </c>
      <c r="S1854" s="21" t="str">
        <f t="shared" si="277"/>
        <v/>
      </c>
      <c r="T1854" s="21" t="str">
        <f t="shared" si="277"/>
        <v/>
      </c>
      <c r="U1854" s="21" t="str">
        <f t="shared" si="277"/>
        <v/>
      </c>
      <c r="V1854" s="21" t="str">
        <f t="shared" si="277"/>
        <v/>
      </c>
      <c r="W1854" s="21" t="str">
        <f t="shared" si="277"/>
        <v/>
      </c>
      <c r="X1854" s="21" t="str">
        <f t="shared" si="277"/>
        <v/>
      </c>
      <c r="Y1854" s="21" t="str">
        <f t="shared" si="277"/>
        <v/>
      </c>
      <c r="Z1854" s="21" t="str">
        <f t="shared" si="277"/>
        <v/>
      </c>
      <c r="AA1854" s="21" t="str">
        <f t="shared" si="277"/>
        <v/>
      </c>
      <c r="AB1854" s="38" t="str">
        <f t="shared" si="277"/>
        <v/>
      </c>
      <c r="AD1854" s="36" t="str">
        <f>IF($N1854="", "", IFERROR(INDEX(Campaigns!$D$11:$D$380, MATCH($N1854, Campaigns!$E$11:$E$380, 0)), ""))</f>
        <v/>
      </c>
      <c r="AE1854" s="38" t="str">
        <f>IF(COUNTIF($Q1854:$AB1854, "X")=0, "", IFERROR(INDEX('Intro &amp; Setup'!$T$17:$T$28, MATCH(INDEX($Q$10:$AB$10, $AC1854, MATCH("X", $Q1854:$AB1854, 0)), 'Intro &amp; Setup'!$AA$17:$AA$28, 0)), ""))</f>
        <v/>
      </c>
      <c r="AG1854" s="84" t="str">
        <f t="shared" si="272"/>
        <v/>
      </c>
      <c r="AI1854" s="36">
        <f t="shared" si="273"/>
        <v>0</v>
      </c>
      <c r="AK1854" s="36" t="str">
        <f t="shared" si="274"/>
        <v/>
      </c>
    </row>
    <row r="1855" spans="1:37" x14ac:dyDescent="0.25">
      <c r="A1855" s="34"/>
      <c r="B1855" s="55"/>
      <c r="C1855" s="56"/>
      <c r="D1855" s="56"/>
      <c r="E1855" s="56"/>
      <c r="F1855" s="56"/>
      <c r="G1855" s="57"/>
      <c r="H1855" s="57"/>
      <c r="I1855" s="58"/>
      <c r="J1855" s="34"/>
      <c r="L1855" s="36" t="str">
        <f>IF($B1855="", "", IFERROR(FIND(Campaigns!$Q$4, $B1855), ""))</f>
        <v/>
      </c>
      <c r="M1855" s="73" t="str">
        <f t="shared" si="269"/>
        <v/>
      </c>
      <c r="N1855" s="74" t="str">
        <f t="shared" si="270"/>
        <v/>
      </c>
      <c r="O1855" s="22" t="str">
        <f t="shared" si="271"/>
        <v/>
      </c>
      <c r="Q1855" s="20" t="str">
        <f t="shared" si="276"/>
        <v/>
      </c>
      <c r="R1855" s="21" t="str">
        <f t="shared" si="277"/>
        <v/>
      </c>
      <c r="S1855" s="21" t="str">
        <f t="shared" si="277"/>
        <v/>
      </c>
      <c r="T1855" s="21" t="str">
        <f t="shared" si="277"/>
        <v/>
      </c>
      <c r="U1855" s="21" t="str">
        <f t="shared" si="277"/>
        <v/>
      </c>
      <c r="V1855" s="21" t="str">
        <f t="shared" si="277"/>
        <v/>
      </c>
      <c r="W1855" s="21" t="str">
        <f t="shared" si="277"/>
        <v/>
      </c>
      <c r="X1855" s="21" t="str">
        <f t="shared" si="277"/>
        <v/>
      </c>
      <c r="Y1855" s="21" t="str">
        <f t="shared" si="277"/>
        <v/>
      </c>
      <c r="Z1855" s="21" t="str">
        <f t="shared" si="277"/>
        <v/>
      </c>
      <c r="AA1855" s="21" t="str">
        <f t="shared" si="277"/>
        <v/>
      </c>
      <c r="AB1855" s="38" t="str">
        <f t="shared" si="277"/>
        <v/>
      </c>
      <c r="AD1855" s="36" t="str">
        <f>IF($N1855="", "", IFERROR(INDEX(Campaigns!$D$11:$D$380, MATCH($N1855, Campaigns!$E$11:$E$380, 0)), ""))</f>
        <v/>
      </c>
      <c r="AE1855" s="38" t="str">
        <f>IF(COUNTIF($Q1855:$AB1855, "X")=0, "", IFERROR(INDEX('Intro &amp; Setup'!$T$17:$T$28, MATCH(INDEX($Q$10:$AB$10, $AC1855, MATCH("X", $Q1855:$AB1855, 0)), 'Intro &amp; Setup'!$AA$17:$AA$28, 0)), ""))</f>
        <v/>
      </c>
      <c r="AG1855" s="84" t="str">
        <f t="shared" si="272"/>
        <v/>
      </c>
      <c r="AI1855" s="36">
        <f t="shared" si="273"/>
        <v>0</v>
      </c>
      <c r="AK1855" s="36" t="str">
        <f t="shared" si="274"/>
        <v/>
      </c>
    </row>
    <row r="1856" spans="1:37" x14ac:dyDescent="0.25">
      <c r="A1856" s="34"/>
      <c r="B1856" s="55"/>
      <c r="C1856" s="56"/>
      <c r="D1856" s="56"/>
      <c r="E1856" s="56"/>
      <c r="F1856" s="56"/>
      <c r="G1856" s="57"/>
      <c r="H1856" s="57"/>
      <c r="I1856" s="58"/>
      <c r="J1856" s="34"/>
      <c r="L1856" s="36" t="str">
        <f>IF($B1856="", "", IFERROR(FIND(Campaigns!$Q$4, $B1856), ""))</f>
        <v/>
      </c>
      <c r="M1856" s="73" t="str">
        <f t="shared" si="269"/>
        <v/>
      </c>
      <c r="N1856" s="74" t="str">
        <f t="shared" si="270"/>
        <v/>
      </c>
      <c r="O1856" s="22" t="str">
        <f t="shared" si="271"/>
        <v/>
      </c>
      <c r="Q1856" s="20" t="str">
        <f t="shared" si="276"/>
        <v/>
      </c>
      <c r="R1856" s="21" t="str">
        <f t="shared" si="277"/>
        <v/>
      </c>
      <c r="S1856" s="21" t="str">
        <f t="shared" si="277"/>
        <v/>
      </c>
      <c r="T1856" s="21" t="str">
        <f t="shared" si="277"/>
        <v/>
      </c>
      <c r="U1856" s="21" t="str">
        <f t="shared" si="277"/>
        <v/>
      </c>
      <c r="V1856" s="21" t="str">
        <f t="shared" si="277"/>
        <v/>
      </c>
      <c r="W1856" s="21" t="str">
        <f t="shared" ref="R1856:AB1879" si="278">IFERROR(IF(W$10="", "", IF(LEFT($O1856, W$8)=W$10, "X", "")), "")</f>
        <v/>
      </c>
      <c r="X1856" s="21" t="str">
        <f t="shared" si="278"/>
        <v/>
      </c>
      <c r="Y1856" s="21" t="str">
        <f t="shared" si="278"/>
        <v/>
      </c>
      <c r="Z1856" s="21" t="str">
        <f t="shared" si="278"/>
        <v/>
      </c>
      <c r="AA1856" s="21" t="str">
        <f t="shared" si="278"/>
        <v/>
      </c>
      <c r="AB1856" s="38" t="str">
        <f t="shared" si="278"/>
        <v/>
      </c>
      <c r="AD1856" s="36" t="str">
        <f>IF($N1856="", "", IFERROR(INDEX(Campaigns!$D$11:$D$380, MATCH($N1856, Campaigns!$E$11:$E$380, 0)), ""))</f>
        <v/>
      </c>
      <c r="AE1856" s="38" t="str">
        <f>IF(COUNTIF($Q1856:$AB1856, "X")=0, "", IFERROR(INDEX('Intro &amp; Setup'!$T$17:$T$28, MATCH(INDEX($Q$10:$AB$10, $AC1856, MATCH("X", $Q1856:$AB1856, 0)), 'Intro &amp; Setup'!$AA$17:$AA$28, 0)), ""))</f>
        <v/>
      </c>
      <c r="AG1856" s="84" t="str">
        <f t="shared" si="272"/>
        <v/>
      </c>
      <c r="AI1856" s="36">
        <f t="shared" si="273"/>
        <v>0</v>
      </c>
      <c r="AK1856" s="36" t="str">
        <f t="shared" si="274"/>
        <v/>
      </c>
    </row>
    <row r="1857" spans="1:37" x14ac:dyDescent="0.25">
      <c r="A1857" s="34"/>
      <c r="B1857" s="55"/>
      <c r="C1857" s="56"/>
      <c r="D1857" s="56"/>
      <c r="E1857" s="56"/>
      <c r="F1857" s="56"/>
      <c r="G1857" s="57"/>
      <c r="H1857" s="57"/>
      <c r="I1857" s="58"/>
      <c r="J1857" s="34"/>
      <c r="L1857" s="36" t="str">
        <f>IF($B1857="", "", IFERROR(FIND(Campaigns!$Q$4, $B1857), ""))</f>
        <v/>
      </c>
      <c r="M1857" s="73" t="str">
        <f t="shared" si="269"/>
        <v/>
      </c>
      <c r="N1857" s="74" t="str">
        <f t="shared" si="270"/>
        <v/>
      </c>
      <c r="O1857" s="22" t="str">
        <f t="shared" si="271"/>
        <v/>
      </c>
      <c r="Q1857" s="20" t="str">
        <f t="shared" si="276"/>
        <v/>
      </c>
      <c r="R1857" s="21" t="str">
        <f t="shared" si="278"/>
        <v/>
      </c>
      <c r="S1857" s="21" t="str">
        <f t="shared" si="278"/>
        <v/>
      </c>
      <c r="T1857" s="21" t="str">
        <f t="shared" si="278"/>
        <v/>
      </c>
      <c r="U1857" s="21" t="str">
        <f t="shared" si="278"/>
        <v/>
      </c>
      <c r="V1857" s="21" t="str">
        <f t="shared" si="278"/>
        <v/>
      </c>
      <c r="W1857" s="21" t="str">
        <f t="shared" si="278"/>
        <v/>
      </c>
      <c r="X1857" s="21" t="str">
        <f t="shared" si="278"/>
        <v/>
      </c>
      <c r="Y1857" s="21" t="str">
        <f t="shared" si="278"/>
        <v/>
      </c>
      <c r="Z1857" s="21" t="str">
        <f t="shared" si="278"/>
        <v/>
      </c>
      <c r="AA1857" s="21" t="str">
        <f t="shared" si="278"/>
        <v/>
      </c>
      <c r="AB1857" s="38" t="str">
        <f t="shared" si="278"/>
        <v/>
      </c>
      <c r="AD1857" s="36" t="str">
        <f>IF($N1857="", "", IFERROR(INDEX(Campaigns!$D$11:$D$380, MATCH($N1857, Campaigns!$E$11:$E$380, 0)), ""))</f>
        <v/>
      </c>
      <c r="AE1857" s="38" t="str">
        <f>IF(COUNTIF($Q1857:$AB1857, "X")=0, "", IFERROR(INDEX('Intro &amp; Setup'!$T$17:$T$28, MATCH(INDEX($Q$10:$AB$10, $AC1857, MATCH("X", $Q1857:$AB1857, 0)), 'Intro &amp; Setup'!$AA$17:$AA$28, 0)), ""))</f>
        <v/>
      </c>
      <c r="AG1857" s="84" t="str">
        <f t="shared" si="272"/>
        <v/>
      </c>
      <c r="AI1857" s="36">
        <f t="shared" si="273"/>
        <v>0</v>
      </c>
      <c r="AK1857" s="36" t="str">
        <f t="shared" si="274"/>
        <v/>
      </c>
    </row>
    <row r="1858" spans="1:37" x14ac:dyDescent="0.25">
      <c r="A1858" s="34"/>
      <c r="B1858" s="55"/>
      <c r="C1858" s="56"/>
      <c r="D1858" s="56"/>
      <c r="E1858" s="56"/>
      <c r="F1858" s="56"/>
      <c r="G1858" s="57"/>
      <c r="H1858" s="57"/>
      <c r="I1858" s="58"/>
      <c r="J1858" s="34"/>
      <c r="L1858" s="36" t="str">
        <f>IF($B1858="", "", IFERROR(FIND(Campaigns!$Q$4, $B1858), ""))</f>
        <v/>
      </c>
      <c r="M1858" s="73" t="str">
        <f t="shared" si="269"/>
        <v/>
      </c>
      <c r="N1858" s="74" t="str">
        <f t="shared" si="270"/>
        <v/>
      </c>
      <c r="O1858" s="22" t="str">
        <f t="shared" si="271"/>
        <v/>
      </c>
      <c r="Q1858" s="20" t="str">
        <f t="shared" si="276"/>
        <v/>
      </c>
      <c r="R1858" s="21" t="str">
        <f t="shared" si="278"/>
        <v/>
      </c>
      <c r="S1858" s="21" t="str">
        <f t="shared" si="278"/>
        <v/>
      </c>
      <c r="T1858" s="21" t="str">
        <f t="shared" si="278"/>
        <v/>
      </c>
      <c r="U1858" s="21" t="str">
        <f t="shared" si="278"/>
        <v/>
      </c>
      <c r="V1858" s="21" t="str">
        <f t="shared" si="278"/>
        <v/>
      </c>
      <c r="W1858" s="21" t="str">
        <f t="shared" si="278"/>
        <v/>
      </c>
      <c r="X1858" s="21" t="str">
        <f t="shared" si="278"/>
        <v/>
      </c>
      <c r="Y1858" s="21" t="str">
        <f t="shared" si="278"/>
        <v/>
      </c>
      <c r="Z1858" s="21" t="str">
        <f t="shared" si="278"/>
        <v/>
      </c>
      <c r="AA1858" s="21" t="str">
        <f t="shared" si="278"/>
        <v/>
      </c>
      <c r="AB1858" s="38" t="str">
        <f t="shared" si="278"/>
        <v/>
      </c>
      <c r="AD1858" s="36" t="str">
        <f>IF($N1858="", "", IFERROR(INDEX(Campaigns!$D$11:$D$380, MATCH($N1858, Campaigns!$E$11:$E$380, 0)), ""))</f>
        <v/>
      </c>
      <c r="AE1858" s="38" t="str">
        <f>IF(COUNTIF($Q1858:$AB1858, "X")=0, "", IFERROR(INDEX('Intro &amp; Setup'!$T$17:$T$28, MATCH(INDEX($Q$10:$AB$10, $AC1858, MATCH("X", $Q1858:$AB1858, 0)), 'Intro &amp; Setup'!$AA$17:$AA$28, 0)), ""))</f>
        <v/>
      </c>
      <c r="AG1858" s="84" t="str">
        <f t="shared" si="272"/>
        <v/>
      </c>
      <c r="AI1858" s="36">
        <f t="shared" si="273"/>
        <v>0</v>
      </c>
      <c r="AK1858" s="36" t="str">
        <f t="shared" si="274"/>
        <v/>
      </c>
    </row>
    <row r="1859" spans="1:37" x14ac:dyDescent="0.25">
      <c r="A1859" s="34"/>
      <c r="B1859" s="55"/>
      <c r="C1859" s="56"/>
      <c r="D1859" s="56"/>
      <c r="E1859" s="56"/>
      <c r="F1859" s="56"/>
      <c r="G1859" s="57"/>
      <c r="H1859" s="57"/>
      <c r="I1859" s="58"/>
      <c r="J1859" s="34"/>
      <c r="L1859" s="36" t="str">
        <f>IF($B1859="", "", IFERROR(FIND(Campaigns!$Q$4, $B1859), ""))</f>
        <v/>
      </c>
      <c r="M1859" s="73" t="str">
        <f t="shared" si="269"/>
        <v/>
      </c>
      <c r="N1859" s="74" t="str">
        <f t="shared" si="270"/>
        <v/>
      </c>
      <c r="O1859" s="22" t="str">
        <f t="shared" si="271"/>
        <v/>
      </c>
      <c r="Q1859" s="20" t="str">
        <f t="shared" si="276"/>
        <v/>
      </c>
      <c r="R1859" s="21" t="str">
        <f t="shared" si="278"/>
        <v/>
      </c>
      <c r="S1859" s="21" t="str">
        <f t="shared" si="278"/>
        <v/>
      </c>
      <c r="T1859" s="21" t="str">
        <f t="shared" si="278"/>
        <v/>
      </c>
      <c r="U1859" s="21" t="str">
        <f t="shared" si="278"/>
        <v/>
      </c>
      <c r="V1859" s="21" t="str">
        <f t="shared" si="278"/>
        <v/>
      </c>
      <c r="W1859" s="21" t="str">
        <f t="shared" si="278"/>
        <v/>
      </c>
      <c r="X1859" s="21" t="str">
        <f t="shared" si="278"/>
        <v/>
      </c>
      <c r="Y1859" s="21" t="str">
        <f t="shared" si="278"/>
        <v/>
      </c>
      <c r="Z1859" s="21" t="str">
        <f t="shared" si="278"/>
        <v/>
      </c>
      <c r="AA1859" s="21" t="str">
        <f t="shared" si="278"/>
        <v/>
      </c>
      <c r="AB1859" s="38" t="str">
        <f t="shared" si="278"/>
        <v/>
      </c>
      <c r="AD1859" s="36" t="str">
        <f>IF($N1859="", "", IFERROR(INDEX(Campaigns!$D$11:$D$380, MATCH($N1859, Campaigns!$E$11:$E$380, 0)), ""))</f>
        <v/>
      </c>
      <c r="AE1859" s="38" t="str">
        <f>IF(COUNTIF($Q1859:$AB1859, "X")=0, "", IFERROR(INDEX('Intro &amp; Setup'!$T$17:$T$28, MATCH(INDEX($Q$10:$AB$10, $AC1859, MATCH("X", $Q1859:$AB1859, 0)), 'Intro &amp; Setup'!$AA$17:$AA$28, 0)), ""))</f>
        <v/>
      </c>
      <c r="AG1859" s="84" t="str">
        <f t="shared" si="272"/>
        <v/>
      </c>
      <c r="AI1859" s="36">
        <f t="shared" si="273"/>
        <v>0</v>
      </c>
      <c r="AK1859" s="36" t="str">
        <f t="shared" si="274"/>
        <v/>
      </c>
    </row>
    <row r="1860" spans="1:37" x14ac:dyDescent="0.25">
      <c r="A1860" s="34"/>
      <c r="B1860" s="55"/>
      <c r="C1860" s="56"/>
      <c r="D1860" s="56"/>
      <c r="E1860" s="56"/>
      <c r="F1860" s="56"/>
      <c r="G1860" s="57"/>
      <c r="H1860" s="57"/>
      <c r="I1860" s="58"/>
      <c r="J1860" s="34"/>
      <c r="L1860" s="36" t="str">
        <f>IF($B1860="", "", IFERROR(FIND(Campaigns!$Q$4, $B1860), ""))</f>
        <v/>
      </c>
      <c r="M1860" s="73" t="str">
        <f t="shared" si="269"/>
        <v/>
      </c>
      <c r="N1860" s="74" t="str">
        <f t="shared" si="270"/>
        <v/>
      </c>
      <c r="O1860" s="22" t="str">
        <f t="shared" si="271"/>
        <v/>
      </c>
      <c r="Q1860" s="20" t="str">
        <f t="shared" si="276"/>
        <v/>
      </c>
      <c r="R1860" s="21" t="str">
        <f t="shared" si="278"/>
        <v/>
      </c>
      <c r="S1860" s="21" t="str">
        <f t="shared" si="278"/>
        <v/>
      </c>
      <c r="T1860" s="21" t="str">
        <f t="shared" si="278"/>
        <v/>
      </c>
      <c r="U1860" s="21" t="str">
        <f t="shared" si="278"/>
        <v/>
      </c>
      <c r="V1860" s="21" t="str">
        <f t="shared" si="278"/>
        <v/>
      </c>
      <c r="W1860" s="21" t="str">
        <f t="shared" si="278"/>
        <v/>
      </c>
      <c r="X1860" s="21" t="str">
        <f t="shared" si="278"/>
        <v/>
      </c>
      <c r="Y1860" s="21" t="str">
        <f t="shared" si="278"/>
        <v/>
      </c>
      <c r="Z1860" s="21" t="str">
        <f t="shared" si="278"/>
        <v/>
      </c>
      <c r="AA1860" s="21" t="str">
        <f t="shared" si="278"/>
        <v/>
      </c>
      <c r="AB1860" s="38" t="str">
        <f t="shared" si="278"/>
        <v/>
      </c>
      <c r="AD1860" s="36" t="str">
        <f>IF($N1860="", "", IFERROR(INDEX(Campaigns!$D$11:$D$380, MATCH($N1860, Campaigns!$E$11:$E$380, 0)), ""))</f>
        <v/>
      </c>
      <c r="AE1860" s="38" t="str">
        <f>IF(COUNTIF($Q1860:$AB1860, "X")=0, "", IFERROR(INDEX('Intro &amp; Setup'!$T$17:$T$28, MATCH(INDEX($Q$10:$AB$10, $AC1860, MATCH("X", $Q1860:$AB1860, 0)), 'Intro &amp; Setup'!$AA$17:$AA$28, 0)), ""))</f>
        <v/>
      </c>
      <c r="AG1860" s="84" t="str">
        <f t="shared" si="272"/>
        <v/>
      </c>
      <c r="AI1860" s="36">
        <f t="shared" si="273"/>
        <v>0</v>
      </c>
      <c r="AK1860" s="36" t="str">
        <f t="shared" si="274"/>
        <v/>
      </c>
    </row>
    <row r="1861" spans="1:37" x14ac:dyDescent="0.25">
      <c r="A1861" s="34"/>
      <c r="B1861" s="55"/>
      <c r="C1861" s="56"/>
      <c r="D1861" s="56"/>
      <c r="E1861" s="56"/>
      <c r="F1861" s="56"/>
      <c r="G1861" s="57"/>
      <c r="H1861" s="57"/>
      <c r="I1861" s="58"/>
      <c r="J1861" s="34"/>
      <c r="L1861" s="36" t="str">
        <f>IF($B1861="", "", IFERROR(FIND(Campaigns!$Q$4, $B1861), ""))</f>
        <v/>
      </c>
      <c r="M1861" s="73" t="str">
        <f t="shared" si="269"/>
        <v/>
      </c>
      <c r="N1861" s="74" t="str">
        <f t="shared" si="270"/>
        <v/>
      </c>
      <c r="O1861" s="22" t="str">
        <f t="shared" si="271"/>
        <v/>
      </c>
      <c r="Q1861" s="20" t="str">
        <f t="shared" si="276"/>
        <v/>
      </c>
      <c r="R1861" s="21" t="str">
        <f t="shared" si="278"/>
        <v/>
      </c>
      <c r="S1861" s="21" t="str">
        <f t="shared" si="278"/>
        <v/>
      </c>
      <c r="T1861" s="21" t="str">
        <f t="shared" si="278"/>
        <v/>
      </c>
      <c r="U1861" s="21" t="str">
        <f t="shared" si="278"/>
        <v/>
      </c>
      <c r="V1861" s="21" t="str">
        <f t="shared" si="278"/>
        <v/>
      </c>
      <c r="W1861" s="21" t="str">
        <f t="shared" si="278"/>
        <v/>
      </c>
      <c r="X1861" s="21" t="str">
        <f t="shared" si="278"/>
        <v/>
      </c>
      <c r="Y1861" s="21" t="str">
        <f t="shared" si="278"/>
        <v/>
      </c>
      <c r="Z1861" s="21" t="str">
        <f t="shared" si="278"/>
        <v/>
      </c>
      <c r="AA1861" s="21" t="str">
        <f t="shared" si="278"/>
        <v/>
      </c>
      <c r="AB1861" s="38" t="str">
        <f t="shared" si="278"/>
        <v/>
      </c>
      <c r="AD1861" s="36" t="str">
        <f>IF($N1861="", "", IFERROR(INDEX(Campaigns!$D$11:$D$380, MATCH($N1861, Campaigns!$E$11:$E$380, 0)), ""))</f>
        <v/>
      </c>
      <c r="AE1861" s="38" t="str">
        <f>IF(COUNTIF($Q1861:$AB1861, "X")=0, "", IFERROR(INDEX('Intro &amp; Setup'!$T$17:$T$28, MATCH(INDEX($Q$10:$AB$10, $AC1861, MATCH("X", $Q1861:$AB1861, 0)), 'Intro &amp; Setup'!$AA$17:$AA$28, 0)), ""))</f>
        <v/>
      </c>
      <c r="AG1861" s="84" t="str">
        <f t="shared" si="272"/>
        <v/>
      </c>
      <c r="AI1861" s="36">
        <f t="shared" si="273"/>
        <v>0</v>
      </c>
      <c r="AK1861" s="36" t="str">
        <f t="shared" si="274"/>
        <v/>
      </c>
    </row>
    <row r="1862" spans="1:37" x14ac:dyDescent="0.25">
      <c r="A1862" s="34"/>
      <c r="B1862" s="55"/>
      <c r="C1862" s="56"/>
      <c r="D1862" s="56"/>
      <c r="E1862" s="56"/>
      <c r="F1862" s="56"/>
      <c r="G1862" s="57"/>
      <c r="H1862" s="57"/>
      <c r="I1862" s="58"/>
      <c r="J1862" s="34"/>
      <c r="L1862" s="36" t="str">
        <f>IF($B1862="", "", IFERROR(FIND(Campaigns!$Q$4, $B1862), ""))</f>
        <v/>
      </c>
      <c r="M1862" s="73" t="str">
        <f t="shared" si="269"/>
        <v/>
      </c>
      <c r="N1862" s="74" t="str">
        <f t="shared" si="270"/>
        <v/>
      </c>
      <c r="O1862" s="22" t="str">
        <f t="shared" si="271"/>
        <v/>
      </c>
      <c r="Q1862" s="20" t="str">
        <f t="shared" si="276"/>
        <v/>
      </c>
      <c r="R1862" s="21" t="str">
        <f t="shared" si="278"/>
        <v/>
      </c>
      <c r="S1862" s="21" t="str">
        <f t="shared" si="278"/>
        <v/>
      </c>
      <c r="T1862" s="21" t="str">
        <f t="shared" si="278"/>
        <v/>
      </c>
      <c r="U1862" s="21" t="str">
        <f t="shared" si="278"/>
        <v/>
      </c>
      <c r="V1862" s="21" t="str">
        <f t="shared" si="278"/>
        <v/>
      </c>
      <c r="W1862" s="21" t="str">
        <f t="shared" si="278"/>
        <v/>
      </c>
      <c r="X1862" s="21" t="str">
        <f t="shared" si="278"/>
        <v/>
      </c>
      <c r="Y1862" s="21" t="str">
        <f t="shared" si="278"/>
        <v/>
      </c>
      <c r="Z1862" s="21" t="str">
        <f t="shared" si="278"/>
        <v/>
      </c>
      <c r="AA1862" s="21" t="str">
        <f t="shared" si="278"/>
        <v/>
      </c>
      <c r="AB1862" s="38" t="str">
        <f t="shared" si="278"/>
        <v/>
      </c>
      <c r="AD1862" s="36" t="str">
        <f>IF($N1862="", "", IFERROR(INDEX(Campaigns!$D$11:$D$380, MATCH($N1862, Campaigns!$E$11:$E$380, 0)), ""))</f>
        <v/>
      </c>
      <c r="AE1862" s="38" t="str">
        <f>IF(COUNTIF($Q1862:$AB1862, "X")=0, "", IFERROR(INDEX('Intro &amp; Setup'!$T$17:$T$28, MATCH(INDEX($Q$10:$AB$10, $AC1862, MATCH("X", $Q1862:$AB1862, 0)), 'Intro &amp; Setup'!$AA$17:$AA$28, 0)), ""))</f>
        <v/>
      </c>
      <c r="AG1862" s="84" t="str">
        <f t="shared" si="272"/>
        <v/>
      </c>
      <c r="AI1862" s="36">
        <f t="shared" si="273"/>
        <v>0</v>
      </c>
      <c r="AK1862" s="36" t="str">
        <f t="shared" si="274"/>
        <v/>
      </c>
    </row>
    <row r="1863" spans="1:37" x14ac:dyDescent="0.25">
      <c r="A1863" s="34"/>
      <c r="B1863" s="55"/>
      <c r="C1863" s="56"/>
      <c r="D1863" s="56"/>
      <c r="E1863" s="56"/>
      <c r="F1863" s="56"/>
      <c r="G1863" s="57"/>
      <c r="H1863" s="57"/>
      <c r="I1863" s="58"/>
      <c r="J1863" s="34"/>
      <c r="L1863" s="36" t="str">
        <f>IF($B1863="", "", IFERROR(FIND(Campaigns!$Q$4, $B1863), ""))</f>
        <v/>
      </c>
      <c r="M1863" s="73" t="str">
        <f t="shared" si="269"/>
        <v/>
      </c>
      <c r="N1863" s="74" t="str">
        <f t="shared" si="270"/>
        <v/>
      </c>
      <c r="O1863" s="22" t="str">
        <f t="shared" si="271"/>
        <v/>
      </c>
      <c r="Q1863" s="20" t="str">
        <f t="shared" si="276"/>
        <v/>
      </c>
      <c r="R1863" s="21" t="str">
        <f t="shared" si="278"/>
        <v/>
      </c>
      <c r="S1863" s="21" t="str">
        <f t="shared" si="278"/>
        <v/>
      </c>
      <c r="T1863" s="21" t="str">
        <f t="shared" si="278"/>
        <v/>
      </c>
      <c r="U1863" s="21" t="str">
        <f t="shared" si="278"/>
        <v/>
      </c>
      <c r="V1863" s="21" t="str">
        <f t="shared" si="278"/>
        <v/>
      </c>
      <c r="W1863" s="21" t="str">
        <f t="shared" si="278"/>
        <v/>
      </c>
      <c r="X1863" s="21" t="str">
        <f t="shared" si="278"/>
        <v/>
      </c>
      <c r="Y1863" s="21" t="str">
        <f t="shared" si="278"/>
        <v/>
      </c>
      <c r="Z1863" s="21" t="str">
        <f t="shared" si="278"/>
        <v/>
      </c>
      <c r="AA1863" s="21" t="str">
        <f t="shared" si="278"/>
        <v/>
      </c>
      <c r="AB1863" s="38" t="str">
        <f t="shared" si="278"/>
        <v/>
      </c>
      <c r="AD1863" s="36" t="str">
        <f>IF($N1863="", "", IFERROR(INDEX(Campaigns!$D$11:$D$380, MATCH($N1863, Campaigns!$E$11:$E$380, 0)), ""))</f>
        <v/>
      </c>
      <c r="AE1863" s="38" t="str">
        <f>IF(COUNTIF($Q1863:$AB1863, "X")=0, "", IFERROR(INDEX('Intro &amp; Setup'!$T$17:$T$28, MATCH(INDEX($Q$10:$AB$10, $AC1863, MATCH("X", $Q1863:$AB1863, 0)), 'Intro &amp; Setup'!$AA$17:$AA$28, 0)), ""))</f>
        <v/>
      </c>
      <c r="AG1863" s="84" t="str">
        <f t="shared" si="272"/>
        <v/>
      </c>
      <c r="AI1863" s="36">
        <f t="shared" si="273"/>
        <v>0</v>
      </c>
      <c r="AK1863" s="36" t="str">
        <f t="shared" si="274"/>
        <v/>
      </c>
    </row>
    <row r="1864" spans="1:37" x14ac:dyDescent="0.25">
      <c r="A1864" s="34"/>
      <c r="B1864" s="55"/>
      <c r="C1864" s="56"/>
      <c r="D1864" s="56"/>
      <c r="E1864" s="56"/>
      <c r="F1864" s="56"/>
      <c r="G1864" s="57"/>
      <c r="H1864" s="57"/>
      <c r="I1864" s="58"/>
      <c r="J1864" s="34"/>
      <c r="L1864" s="36" t="str">
        <f>IF($B1864="", "", IFERROR(FIND(Campaigns!$Q$4, $B1864), ""))</f>
        <v/>
      </c>
      <c r="M1864" s="73" t="str">
        <f t="shared" si="269"/>
        <v/>
      </c>
      <c r="N1864" s="74" t="str">
        <f t="shared" si="270"/>
        <v/>
      </c>
      <c r="O1864" s="22" t="str">
        <f t="shared" si="271"/>
        <v/>
      </c>
      <c r="Q1864" s="20" t="str">
        <f t="shared" si="276"/>
        <v/>
      </c>
      <c r="R1864" s="21" t="str">
        <f t="shared" si="278"/>
        <v/>
      </c>
      <c r="S1864" s="21" t="str">
        <f t="shared" si="278"/>
        <v/>
      </c>
      <c r="T1864" s="21" t="str">
        <f t="shared" si="278"/>
        <v/>
      </c>
      <c r="U1864" s="21" t="str">
        <f t="shared" si="278"/>
        <v/>
      </c>
      <c r="V1864" s="21" t="str">
        <f t="shared" si="278"/>
        <v/>
      </c>
      <c r="W1864" s="21" t="str">
        <f t="shared" si="278"/>
        <v/>
      </c>
      <c r="X1864" s="21" t="str">
        <f t="shared" si="278"/>
        <v/>
      </c>
      <c r="Y1864" s="21" t="str">
        <f t="shared" si="278"/>
        <v/>
      </c>
      <c r="Z1864" s="21" t="str">
        <f t="shared" si="278"/>
        <v/>
      </c>
      <c r="AA1864" s="21" t="str">
        <f t="shared" si="278"/>
        <v/>
      </c>
      <c r="AB1864" s="38" t="str">
        <f t="shared" si="278"/>
        <v/>
      </c>
      <c r="AD1864" s="36" t="str">
        <f>IF($N1864="", "", IFERROR(INDEX(Campaigns!$D$11:$D$380, MATCH($N1864, Campaigns!$E$11:$E$380, 0)), ""))</f>
        <v/>
      </c>
      <c r="AE1864" s="38" t="str">
        <f>IF(COUNTIF($Q1864:$AB1864, "X")=0, "", IFERROR(INDEX('Intro &amp; Setup'!$T$17:$T$28, MATCH(INDEX($Q$10:$AB$10, $AC1864, MATCH("X", $Q1864:$AB1864, 0)), 'Intro &amp; Setup'!$AA$17:$AA$28, 0)), ""))</f>
        <v/>
      </c>
      <c r="AG1864" s="84" t="str">
        <f t="shared" si="272"/>
        <v/>
      </c>
      <c r="AI1864" s="36">
        <f t="shared" si="273"/>
        <v>0</v>
      </c>
      <c r="AK1864" s="36" t="str">
        <f t="shared" si="274"/>
        <v/>
      </c>
    </row>
    <row r="1865" spans="1:37" x14ac:dyDescent="0.25">
      <c r="A1865" s="34"/>
      <c r="B1865" s="55"/>
      <c r="C1865" s="56"/>
      <c r="D1865" s="56"/>
      <c r="E1865" s="56"/>
      <c r="F1865" s="56"/>
      <c r="G1865" s="57"/>
      <c r="H1865" s="57"/>
      <c r="I1865" s="58"/>
      <c r="J1865" s="34"/>
      <c r="L1865" s="36" t="str">
        <f>IF($B1865="", "", IFERROR(FIND(Campaigns!$Q$4, $B1865), ""))</f>
        <v/>
      </c>
      <c r="M1865" s="73" t="str">
        <f t="shared" si="269"/>
        <v/>
      </c>
      <c r="N1865" s="74" t="str">
        <f t="shared" si="270"/>
        <v/>
      </c>
      <c r="O1865" s="22" t="str">
        <f t="shared" si="271"/>
        <v/>
      </c>
      <c r="Q1865" s="20" t="str">
        <f t="shared" si="276"/>
        <v/>
      </c>
      <c r="R1865" s="21" t="str">
        <f t="shared" si="278"/>
        <v/>
      </c>
      <c r="S1865" s="21" t="str">
        <f t="shared" si="278"/>
        <v/>
      </c>
      <c r="T1865" s="21" t="str">
        <f t="shared" si="278"/>
        <v/>
      </c>
      <c r="U1865" s="21" t="str">
        <f t="shared" si="278"/>
        <v/>
      </c>
      <c r="V1865" s="21" t="str">
        <f t="shared" si="278"/>
        <v/>
      </c>
      <c r="W1865" s="21" t="str">
        <f t="shared" si="278"/>
        <v/>
      </c>
      <c r="X1865" s="21" t="str">
        <f t="shared" si="278"/>
        <v/>
      </c>
      <c r="Y1865" s="21" t="str">
        <f t="shared" si="278"/>
        <v/>
      </c>
      <c r="Z1865" s="21" t="str">
        <f t="shared" si="278"/>
        <v/>
      </c>
      <c r="AA1865" s="21" t="str">
        <f t="shared" si="278"/>
        <v/>
      </c>
      <c r="AB1865" s="38" t="str">
        <f t="shared" si="278"/>
        <v/>
      </c>
      <c r="AD1865" s="36" t="str">
        <f>IF($N1865="", "", IFERROR(INDEX(Campaigns!$D$11:$D$380, MATCH($N1865, Campaigns!$E$11:$E$380, 0)), ""))</f>
        <v/>
      </c>
      <c r="AE1865" s="38" t="str">
        <f>IF(COUNTIF($Q1865:$AB1865, "X")=0, "", IFERROR(INDEX('Intro &amp; Setup'!$T$17:$T$28, MATCH(INDEX($Q$10:$AB$10, $AC1865, MATCH("X", $Q1865:$AB1865, 0)), 'Intro &amp; Setup'!$AA$17:$AA$28, 0)), ""))</f>
        <v/>
      </c>
      <c r="AG1865" s="84" t="str">
        <f t="shared" si="272"/>
        <v/>
      </c>
      <c r="AI1865" s="36">
        <f t="shared" si="273"/>
        <v>0</v>
      </c>
      <c r="AK1865" s="36" t="str">
        <f t="shared" si="274"/>
        <v/>
      </c>
    </row>
    <row r="1866" spans="1:37" x14ac:dyDescent="0.25">
      <c r="A1866" s="34"/>
      <c r="B1866" s="55"/>
      <c r="C1866" s="56"/>
      <c r="D1866" s="56"/>
      <c r="E1866" s="56"/>
      <c r="F1866" s="56"/>
      <c r="G1866" s="57"/>
      <c r="H1866" s="57"/>
      <c r="I1866" s="58"/>
      <c r="J1866" s="34"/>
      <c r="L1866" s="36" t="str">
        <f>IF($B1866="", "", IFERROR(FIND(Campaigns!$Q$4, $B1866), ""))</f>
        <v/>
      </c>
      <c r="M1866" s="73" t="str">
        <f t="shared" si="269"/>
        <v/>
      </c>
      <c r="N1866" s="74" t="str">
        <f t="shared" si="270"/>
        <v/>
      </c>
      <c r="O1866" s="22" t="str">
        <f t="shared" si="271"/>
        <v/>
      </c>
      <c r="Q1866" s="20" t="str">
        <f t="shared" si="276"/>
        <v/>
      </c>
      <c r="R1866" s="21" t="str">
        <f t="shared" si="278"/>
        <v/>
      </c>
      <c r="S1866" s="21" t="str">
        <f t="shared" si="278"/>
        <v/>
      </c>
      <c r="T1866" s="21" t="str">
        <f t="shared" si="278"/>
        <v/>
      </c>
      <c r="U1866" s="21" t="str">
        <f t="shared" si="278"/>
        <v/>
      </c>
      <c r="V1866" s="21" t="str">
        <f t="shared" si="278"/>
        <v/>
      </c>
      <c r="W1866" s="21" t="str">
        <f t="shared" si="278"/>
        <v/>
      </c>
      <c r="X1866" s="21" t="str">
        <f t="shared" si="278"/>
        <v/>
      </c>
      <c r="Y1866" s="21" t="str">
        <f t="shared" si="278"/>
        <v/>
      </c>
      <c r="Z1866" s="21" t="str">
        <f t="shared" si="278"/>
        <v/>
      </c>
      <c r="AA1866" s="21" t="str">
        <f t="shared" si="278"/>
        <v/>
      </c>
      <c r="AB1866" s="38" t="str">
        <f t="shared" si="278"/>
        <v/>
      </c>
      <c r="AD1866" s="36" t="str">
        <f>IF($N1866="", "", IFERROR(INDEX(Campaigns!$D$11:$D$380, MATCH($N1866, Campaigns!$E$11:$E$380, 0)), ""))</f>
        <v/>
      </c>
      <c r="AE1866" s="38" t="str">
        <f>IF(COUNTIF($Q1866:$AB1866, "X")=0, "", IFERROR(INDEX('Intro &amp; Setup'!$T$17:$T$28, MATCH(INDEX($Q$10:$AB$10, $AC1866, MATCH("X", $Q1866:$AB1866, 0)), 'Intro &amp; Setup'!$AA$17:$AA$28, 0)), ""))</f>
        <v/>
      </c>
      <c r="AG1866" s="84" t="str">
        <f t="shared" si="272"/>
        <v/>
      </c>
      <c r="AI1866" s="36">
        <f t="shared" si="273"/>
        <v>0</v>
      </c>
      <c r="AK1866" s="36" t="str">
        <f t="shared" si="274"/>
        <v/>
      </c>
    </row>
    <row r="1867" spans="1:37" x14ac:dyDescent="0.25">
      <c r="A1867" s="34"/>
      <c r="B1867" s="55"/>
      <c r="C1867" s="56"/>
      <c r="D1867" s="56"/>
      <c r="E1867" s="56"/>
      <c r="F1867" s="56"/>
      <c r="G1867" s="57"/>
      <c r="H1867" s="57"/>
      <c r="I1867" s="58"/>
      <c r="J1867" s="34"/>
      <c r="L1867" s="36" t="str">
        <f>IF($B1867="", "", IFERROR(FIND(Campaigns!$Q$4, $B1867), ""))</f>
        <v/>
      </c>
      <c r="M1867" s="73" t="str">
        <f t="shared" si="269"/>
        <v/>
      </c>
      <c r="N1867" s="74" t="str">
        <f t="shared" si="270"/>
        <v/>
      </c>
      <c r="O1867" s="22" t="str">
        <f t="shared" si="271"/>
        <v/>
      </c>
      <c r="Q1867" s="20" t="str">
        <f t="shared" si="276"/>
        <v/>
      </c>
      <c r="R1867" s="21" t="str">
        <f t="shared" si="278"/>
        <v/>
      </c>
      <c r="S1867" s="21" t="str">
        <f t="shared" si="278"/>
        <v/>
      </c>
      <c r="T1867" s="21" t="str">
        <f t="shared" si="278"/>
        <v/>
      </c>
      <c r="U1867" s="21" t="str">
        <f t="shared" si="278"/>
        <v/>
      </c>
      <c r="V1867" s="21" t="str">
        <f t="shared" si="278"/>
        <v/>
      </c>
      <c r="W1867" s="21" t="str">
        <f t="shared" si="278"/>
        <v/>
      </c>
      <c r="X1867" s="21" t="str">
        <f t="shared" si="278"/>
        <v/>
      </c>
      <c r="Y1867" s="21" t="str">
        <f t="shared" si="278"/>
        <v/>
      </c>
      <c r="Z1867" s="21" t="str">
        <f t="shared" si="278"/>
        <v/>
      </c>
      <c r="AA1867" s="21" t="str">
        <f t="shared" si="278"/>
        <v/>
      </c>
      <c r="AB1867" s="38" t="str">
        <f t="shared" si="278"/>
        <v/>
      </c>
      <c r="AD1867" s="36" t="str">
        <f>IF($N1867="", "", IFERROR(INDEX(Campaigns!$D$11:$D$380, MATCH($N1867, Campaigns!$E$11:$E$380, 0)), ""))</f>
        <v/>
      </c>
      <c r="AE1867" s="38" t="str">
        <f>IF(COUNTIF($Q1867:$AB1867, "X")=0, "", IFERROR(INDEX('Intro &amp; Setup'!$T$17:$T$28, MATCH(INDEX($Q$10:$AB$10, $AC1867, MATCH("X", $Q1867:$AB1867, 0)), 'Intro &amp; Setup'!$AA$17:$AA$28, 0)), ""))</f>
        <v/>
      </c>
      <c r="AG1867" s="84" t="str">
        <f t="shared" si="272"/>
        <v/>
      </c>
      <c r="AI1867" s="36">
        <f t="shared" si="273"/>
        <v>0</v>
      </c>
      <c r="AK1867" s="36" t="str">
        <f t="shared" si="274"/>
        <v/>
      </c>
    </row>
    <row r="1868" spans="1:37" x14ac:dyDescent="0.25">
      <c r="A1868" s="34"/>
      <c r="B1868" s="55"/>
      <c r="C1868" s="56"/>
      <c r="D1868" s="56"/>
      <c r="E1868" s="56"/>
      <c r="F1868" s="56"/>
      <c r="G1868" s="57"/>
      <c r="H1868" s="57"/>
      <c r="I1868" s="58"/>
      <c r="J1868" s="34"/>
      <c r="L1868" s="36" t="str">
        <f>IF($B1868="", "", IFERROR(FIND(Campaigns!$Q$4, $B1868), ""))</f>
        <v/>
      </c>
      <c r="M1868" s="73" t="str">
        <f t="shared" ref="M1868:M1931" si="279">IFERROR(REPLACE($B1868, 1, $L1868+$L$9-1, ""), "")</f>
        <v/>
      </c>
      <c r="N1868" s="74" t="str">
        <f t="shared" ref="N1868:N1931" si="280">IFERROR(LEFT($M1868, FIND("-", $M1868)-1), "")</f>
        <v/>
      </c>
      <c r="O1868" s="22" t="str">
        <f t="shared" ref="O1868:O1931" si="281">IFERROR(REPLACE($M1868, 1, FIND("-", $M1868), ""), "")</f>
        <v/>
      </c>
      <c r="Q1868" s="20" t="str">
        <f t="shared" si="276"/>
        <v/>
      </c>
      <c r="R1868" s="21" t="str">
        <f t="shared" si="278"/>
        <v/>
      </c>
      <c r="S1868" s="21" t="str">
        <f t="shared" si="278"/>
        <v/>
      </c>
      <c r="T1868" s="21" t="str">
        <f t="shared" si="278"/>
        <v/>
      </c>
      <c r="U1868" s="21" t="str">
        <f t="shared" si="278"/>
        <v/>
      </c>
      <c r="V1868" s="21" t="str">
        <f t="shared" si="278"/>
        <v/>
      </c>
      <c r="W1868" s="21" t="str">
        <f t="shared" si="278"/>
        <v/>
      </c>
      <c r="X1868" s="21" t="str">
        <f t="shared" si="278"/>
        <v/>
      </c>
      <c r="Y1868" s="21" t="str">
        <f t="shared" si="278"/>
        <v/>
      </c>
      <c r="Z1868" s="21" t="str">
        <f t="shared" si="278"/>
        <v/>
      </c>
      <c r="AA1868" s="21" t="str">
        <f t="shared" si="278"/>
        <v/>
      </c>
      <c r="AB1868" s="38" t="str">
        <f t="shared" si="278"/>
        <v/>
      </c>
      <c r="AD1868" s="36" t="str">
        <f>IF($N1868="", "", IFERROR(INDEX(Campaigns!$D$11:$D$380, MATCH($N1868, Campaigns!$E$11:$E$380, 0)), ""))</f>
        <v/>
      </c>
      <c r="AE1868" s="38" t="str">
        <f>IF(COUNTIF($Q1868:$AB1868, "X")=0, "", IFERROR(INDEX('Intro &amp; Setup'!$T$17:$T$28, MATCH(INDEX($Q$10:$AB$10, $AC1868, MATCH("X", $Q1868:$AB1868, 0)), 'Intro &amp; Setup'!$AA$17:$AA$28, 0)), ""))</f>
        <v/>
      </c>
      <c r="AG1868" s="84" t="str">
        <f t="shared" ref="AG1868:AG1931" si="282">IF(OR($AD1868="", $AE1868=""), "", _xlfn.CONCAT($AD1868, "-", $AE1868))</f>
        <v/>
      </c>
      <c r="AI1868" s="36">
        <f t="shared" ref="AI1868:AI1931" si="283">IF($AI$4=$AI$6, $C1868, IF($AI$4=$AI$7, $D1868, IF($AI$4=$AI$8, $F1868, "")))</f>
        <v>0</v>
      </c>
      <c r="AK1868" s="36" t="str">
        <f t="shared" ref="AK1868:AK1931" si="284">IF($AG1868="", "", "X")</f>
        <v/>
      </c>
    </row>
    <row r="1869" spans="1:37" x14ac:dyDescent="0.25">
      <c r="A1869" s="34"/>
      <c r="B1869" s="55"/>
      <c r="C1869" s="56"/>
      <c r="D1869" s="56"/>
      <c r="E1869" s="56"/>
      <c r="F1869" s="56"/>
      <c r="G1869" s="57"/>
      <c r="H1869" s="57"/>
      <c r="I1869" s="58"/>
      <c r="J1869" s="34"/>
      <c r="L1869" s="36" t="str">
        <f>IF($B1869="", "", IFERROR(FIND(Campaigns!$Q$4, $B1869), ""))</f>
        <v/>
      </c>
      <c r="M1869" s="73" t="str">
        <f t="shared" si="279"/>
        <v/>
      </c>
      <c r="N1869" s="74" t="str">
        <f t="shared" si="280"/>
        <v/>
      </c>
      <c r="O1869" s="22" t="str">
        <f t="shared" si="281"/>
        <v/>
      </c>
      <c r="Q1869" s="20" t="str">
        <f t="shared" si="276"/>
        <v/>
      </c>
      <c r="R1869" s="21" t="str">
        <f t="shared" si="278"/>
        <v/>
      </c>
      <c r="S1869" s="21" t="str">
        <f t="shared" si="278"/>
        <v/>
      </c>
      <c r="T1869" s="21" t="str">
        <f t="shared" si="278"/>
        <v/>
      </c>
      <c r="U1869" s="21" t="str">
        <f t="shared" si="278"/>
        <v/>
      </c>
      <c r="V1869" s="21" t="str">
        <f t="shared" si="278"/>
        <v/>
      </c>
      <c r="W1869" s="21" t="str">
        <f t="shared" si="278"/>
        <v/>
      </c>
      <c r="X1869" s="21" t="str">
        <f t="shared" si="278"/>
        <v/>
      </c>
      <c r="Y1869" s="21" t="str">
        <f t="shared" si="278"/>
        <v/>
      </c>
      <c r="Z1869" s="21" t="str">
        <f t="shared" si="278"/>
        <v/>
      </c>
      <c r="AA1869" s="21" t="str">
        <f t="shared" si="278"/>
        <v/>
      </c>
      <c r="AB1869" s="38" t="str">
        <f t="shared" si="278"/>
        <v/>
      </c>
      <c r="AD1869" s="36" t="str">
        <f>IF($N1869="", "", IFERROR(INDEX(Campaigns!$D$11:$D$380, MATCH($N1869, Campaigns!$E$11:$E$380, 0)), ""))</f>
        <v/>
      </c>
      <c r="AE1869" s="38" t="str">
        <f>IF(COUNTIF($Q1869:$AB1869, "X")=0, "", IFERROR(INDEX('Intro &amp; Setup'!$T$17:$T$28, MATCH(INDEX($Q$10:$AB$10, $AC1869, MATCH("X", $Q1869:$AB1869, 0)), 'Intro &amp; Setup'!$AA$17:$AA$28, 0)), ""))</f>
        <v/>
      </c>
      <c r="AG1869" s="84" t="str">
        <f t="shared" si="282"/>
        <v/>
      </c>
      <c r="AI1869" s="36">
        <f t="shared" si="283"/>
        <v>0</v>
      </c>
      <c r="AK1869" s="36" t="str">
        <f t="shared" si="284"/>
        <v/>
      </c>
    </row>
    <row r="1870" spans="1:37" x14ac:dyDescent="0.25">
      <c r="A1870" s="34"/>
      <c r="B1870" s="55"/>
      <c r="C1870" s="56"/>
      <c r="D1870" s="56"/>
      <c r="E1870" s="56"/>
      <c r="F1870" s="56"/>
      <c r="G1870" s="57"/>
      <c r="H1870" s="57"/>
      <c r="I1870" s="58"/>
      <c r="J1870" s="34"/>
      <c r="L1870" s="36" t="str">
        <f>IF($B1870="", "", IFERROR(FIND(Campaigns!$Q$4, $B1870), ""))</f>
        <v/>
      </c>
      <c r="M1870" s="73" t="str">
        <f t="shared" si="279"/>
        <v/>
      </c>
      <c r="N1870" s="74" t="str">
        <f t="shared" si="280"/>
        <v/>
      </c>
      <c r="O1870" s="22" t="str">
        <f t="shared" si="281"/>
        <v/>
      </c>
      <c r="Q1870" s="20" t="str">
        <f t="shared" si="276"/>
        <v/>
      </c>
      <c r="R1870" s="21" t="str">
        <f t="shared" si="278"/>
        <v/>
      </c>
      <c r="S1870" s="21" t="str">
        <f t="shared" si="278"/>
        <v/>
      </c>
      <c r="T1870" s="21" t="str">
        <f t="shared" si="278"/>
        <v/>
      </c>
      <c r="U1870" s="21" t="str">
        <f t="shared" si="278"/>
        <v/>
      </c>
      <c r="V1870" s="21" t="str">
        <f t="shared" si="278"/>
        <v/>
      </c>
      <c r="W1870" s="21" t="str">
        <f t="shared" si="278"/>
        <v/>
      </c>
      <c r="X1870" s="21" t="str">
        <f t="shared" si="278"/>
        <v/>
      </c>
      <c r="Y1870" s="21" t="str">
        <f t="shared" si="278"/>
        <v/>
      </c>
      <c r="Z1870" s="21" t="str">
        <f t="shared" si="278"/>
        <v/>
      </c>
      <c r="AA1870" s="21" t="str">
        <f t="shared" si="278"/>
        <v/>
      </c>
      <c r="AB1870" s="38" t="str">
        <f t="shared" si="278"/>
        <v/>
      </c>
      <c r="AD1870" s="36" t="str">
        <f>IF($N1870="", "", IFERROR(INDEX(Campaigns!$D$11:$D$380, MATCH($N1870, Campaigns!$E$11:$E$380, 0)), ""))</f>
        <v/>
      </c>
      <c r="AE1870" s="38" t="str">
        <f>IF(COUNTIF($Q1870:$AB1870, "X")=0, "", IFERROR(INDEX('Intro &amp; Setup'!$T$17:$T$28, MATCH(INDEX($Q$10:$AB$10, $AC1870, MATCH("X", $Q1870:$AB1870, 0)), 'Intro &amp; Setup'!$AA$17:$AA$28, 0)), ""))</f>
        <v/>
      </c>
      <c r="AG1870" s="84" t="str">
        <f t="shared" si="282"/>
        <v/>
      </c>
      <c r="AI1870" s="36">
        <f t="shared" si="283"/>
        <v>0</v>
      </c>
      <c r="AK1870" s="36" t="str">
        <f t="shared" si="284"/>
        <v/>
      </c>
    </row>
    <row r="1871" spans="1:37" x14ac:dyDescent="0.25">
      <c r="A1871" s="34"/>
      <c r="B1871" s="55"/>
      <c r="C1871" s="56"/>
      <c r="D1871" s="56"/>
      <c r="E1871" s="56"/>
      <c r="F1871" s="56"/>
      <c r="G1871" s="57"/>
      <c r="H1871" s="57"/>
      <c r="I1871" s="58"/>
      <c r="J1871" s="34"/>
      <c r="L1871" s="36" t="str">
        <f>IF($B1871="", "", IFERROR(FIND(Campaigns!$Q$4, $B1871), ""))</f>
        <v/>
      </c>
      <c r="M1871" s="73" t="str">
        <f t="shared" si="279"/>
        <v/>
      </c>
      <c r="N1871" s="74" t="str">
        <f t="shared" si="280"/>
        <v/>
      </c>
      <c r="O1871" s="22" t="str">
        <f t="shared" si="281"/>
        <v/>
      </c>
      <c r="Q1871" s="20" t="str">
        <f t="shared" si="276"/>
        <v/>
      </c>
      <c r="R1871" s="21" t="str">
        <f t="shared" si="278"/>
        <v/>
      </c>
      <c r="S1871" s="21" t="str">
        <f t="shared" si="278"/>
        <v/>
      </c>
      <c r="T1871" s="21" t="str">
        <f t="shared" si="278"/>
        <v/>
      </c>
      <c r="U1871" s="21" t="str">
        <f t="shared" si="278"/>
        <v/>
      </c>
      <c r="V1871" s="21" t="str">
        <f t="shared" si="278"/>
        <v/>
      </c>
      <c r="W1871" s="21" t="str">
        <f t="shared" si="278"/>
        <v/>
      </c>
      <c r="X1871" s="21" t="str">
        <f t="shared" si="278"/>
        <v/>
      </c>
      <c r="Y1871" s="21" t="str">
        <f t="shared" si="278"/>
        <v/>
      </c>
      <c r="Z1871" s="21" t="str">
        <f t="shared" si="278"/>
        <v/>
      </c>
      <c r="AA1871" s="21" t="str">
        <f t="shared" si="278"/>
        <v/>
      </c>
      <c r="AB1871" s="38" t="str">
        <f t="shared" si="278"/>
        <v/>
      </c>
      <c r="AD1871" s="36" t="str">
        <f>IF($N1871="", "", IFERROR(INDEX(Campaigns!$D$11:$D$380, MATCH($N1871, Campaigns!$E$11:$E$380, 0)), ""))</f>
        <v/>
      </c>
      <c r="AE1871" s="38" t="str">
        <f>IF(COUNTIF($Q1871:$AB1871, "X")=0, "", IFERROR(INDEX('Intro &amp; Setup'!$T$17:$T$28, MATCH(INDEX($Q$10:$AB$10, $AC1871, MATCH("X", $Q1871:$AB1871, 0)), 'Intro &amp; Setup'!$AA$17:$AA$28, 0)), ""))</f>
        <v/>
      </c>
      <c r="AG1871" s="84" t="str">
        <f t="shared" si="282"/>
        <v/>
      </c>
      <c r="AI1871" s="36">
        <f t="shared" si="283"/>
        <v>0</v>
      </c>
      <c r="AK1871" s="36" t="str">
        <f t="shared" si="284"/>
        <v/>
      </c>
    </row>
    <row r="1872" spans="1:37" x14ac:dyDescent="0.25">
      <c r="A1872" s="34"/>
      <c r="B1872" s="55"/>
      <c r="C1872" s="56"/>
      <c r="D1872" s="56"/>
      <c r="E1872" s="56"/>
      <c r="F1872" s="56"/>
      <c r="G1872" s="57"/>
      <c r="H1872" s="57"/>
      <c r="I1872" s="58"/>
      <c r="J1872" s="34"/>
      <c r="L1872" s="36" t="str">
        <f>IF($B1872="", "", IFERROR(FIND(Campaigns!$Q$4, $B1872), ""))</f>
        <v/>
      </c>
      <c r="M1872" s="73" t="str">
        <f t="shared" si="279"/>
        <v/>
      </c>
      <c r="N1872" s="74" t="str">
        <f t="shared" si="280"/>
        <v/>
      </c>
      <c r="O1872" s="22" t="str">
        <f t="shared" si="281"/>
        <v/>
      </c>
      <c r="Q1872" s="20" t="str">
        <f t="shared" si="276"/>
        <v/>
      </c>
      <c r="R1872" s="21" t="str">
        <f t="shared" si="278"/>
        <v/>
      </c>
      <c r="S1872" s="21" t="str">
        <f t="shared" si="278"/>
        <v/>
      </c>
      <c r="T1872" s="21" t="str">
        <f t="shared" si="278"/>
        <v/>
      </c>
      <c r="U1872" s="21" t="str">
        <f t="shared" si="278"/>
        <v/>
      </c>
      <c r="V1872" s="21" t="str">
        <f t="shared" si="278"/>
        <v/>
      </c>
      <c r="W1872" s="21" t="str">
        <f t="shared" si="278"/>
        <v/>
      </c>
      <c r="X1872" s="21" t="str">
        <f t="shared" si="278"/>
        <v/>
      </c>
      <c r="Y1872" s="21" t="str">
        <f t="shared" si="278"/>
        <v/>
      </c>
      <c r="Z1872" s="21" t="str">
        <f t="shared" si="278"/>
        <v/>
      </c>
      <c r="AA1872" s="21" t="str">
        <f t="shared" si="278"/>
        <v/>
      </c>
      <c r="AB1872" s="38" t="str">
        <f t="shared" si="278"/>
        <v/>
      </c>
      <c r="AD1872" s="36" t="str">
        <f>IF($N1872="", "", IFERROR(INDEX(Campaigns!$D$11:$D$380, MATCH($N1872, Campaigns!$E$11:$E$380, 0)), ""))</f>
        <v/>
      </c>
      <c r="AE1872" s="38" t="str">
        <f>IF(COUNTIF($Q1872:$AB1872, "X")=0, "", IFERROR(INDEX('Intro &amp; Setup'!$T$17:$T$28, MATCH(INDEX($Q$10:$AB$10, $AC1872, MATCH("X", $Q1872:$AB1872, 0)), 'Intro &amp; Setup'!$AA$17:$AA$28, 0)), ""))</f>
        <v/>
      </c>
      <c r="AG1872" s="84" t="str">
        <f t="shared" si="282"/>
        <v/>
      </c>
      <c r="AI1872" s="36">
        <f t="shared" si="283"/>
        <v>0</v>
      </c>
      <c r="AK1872" s="36" t="str">
        <f t="shared" si="284"/>
        <v/>
      </c>
    </row>
    <row r="1873" spans="1:37" x14ac:dyDescent="0.25">
      <c r="A1873" s="34"/>
      <c r="B1873" s="55"/>
      <c r="C1873" s="56"/>
      <c r="D1873" s="56"/>
      <c r="E1873" s="56"/>
      <c r="F1873" s="56"/>
      <c r="G1873" s="57"/>
      <c r="H1873" s="57"/>
      <c r="I1873" s="58"/>
      <c r="J1873" s="34"/>
      <c r="L1873" s="36" t="str">
        <f>IF($B1873="", "", IFERROR(FIND(Campaigns!$Q$4, $B1873), ""))</f>
        <v/>
      </c>
      <c r="M1873" s="73" t="str">
        <f t="shared" si="279"/>
        <v/>
      </c>
      <c r="N1873" s="74" t="str">
        <f t="shared" si="280"/>
        <v/>
      </c>
      <c r="O1873" s="22" t="str">
        <f t="shared" si="281"/>
        <v/>
      </c>
      <c r="Q1873" s="20" t="str">
        <f t="shared" si="276"/>
        <v/>
      </c>
      <c r="R1873" s="21" t="str">
        <f t="shared" si="278"/>
        <v/>
      </c>
      <c r="S1873" s="21" t="str">
        <f t="shared" si="278"/>
        <v/>
      </c>
      <c r="T1873" s="21" t="str">
        <f t="shared" si="278"/>
        <v/>
      </c>
      <c r="U1873" s="21" t="str">
        <f t="shared" si="278"/>
        <v/>
      </c>
      <c r="V1873" s="21" t="str">
        <f t="shared" si="278"/>
        <v/>
      </c>
      <c r="W1873" s="21" t="str">
        <f t="shared" si="278"/>
        <v/>
      </c>
      <c r="X1873" s="21" t="str">
        <f t="shared" si="278"/>
        <v/>
      </c>
      <c r="Y1873" s="21" t="str">
        <f t="shared" si="278"/>
        <v/>
      </c>
      <c r="Z1873" s="21" t="str">
        <f t="shared" si="278"/>
        <v/>
      </c>
      <c r="AA1873" s="21" t="str">
        <f t="shared" si="278"/>
        <v/>
      </c>
      <c r="AB1873" s="38" t="str">
        <f t="shared" si="278"/>
        <v/>
      </c>
      <c r="AD1873" s="36" t="str">
        <f>IF($N1873="", "", IFERROR(INDEX(Campaigns!$D$11:$D$380, MATCH($N1873, Campaigns!$E$11:$E$380, 0)), ""))</f>
        <v/>
      </c>
      <c r="AE1873" s="38" t="str">
        <f>IF(COUNTIF($Q1873:$AB1873, "X")=0, "", IFERROR(INDEX('Intro &amp; Setup'!$T$17:$T$28, MATCH(INDEX($Q$10:$AB$10, $AC1873, MATCH("X", $Q1873:$AB1873, 0)), 'Intro &amp; Setup'!$AA$17:$AA$28, 0)), ""))</f>
        <v/>
      </c>
      <c r="AG1873" s="84" t="str">
        <f t="shared" si="282"/>
        <v/>
      </c>
      <c r="AI1873" s="36">
        <f t="shared" si="283"/>
        <v>0</v>
      </c>
      <c r="AK1873" s="36" t="str">
        <f t="shared" si="284"/>
        <v/>
      </c>
    </row>
    <row r="1874" spans="1:37" x14ac:dyDescent="0.25">
      <c r="A1874" s="34"/>
      <c r="B1874" s="55"/>
      <c r="C1874" s="56"/>
      <c r="D1874" s="56"/>
      <c r="E1874" s="56"/>
      <c r="F1874" s="56"/>
      <c r="G1874" s="57"/>
      <c r="H1874" s="57"/>
      <c r="I1874" s="58"/>
      <c r="J1874" s="34"/>
      <c r="L1874" s="36" t="str">
        <f>IF($B1874="", "", IFERROR(FIND(Campaigns!$Q$4, $B1874), ""))</f>
        <v/>
      </c>
      <c r="M1874" s="73" t="str">
        <f t="shared" si="279"/>
        <v/>
      </c>
      <c r="N1874" s="74" t="str">
        <f t="shared" si="280"/>
        <v/>
      </c>
      <c r="O1874" s="22" t="str">
        <f t="shared" si="281"/>
        <v/>
      </c>
      <c r="Q1874" s="20" t="str">
        <f t="shared" si="276"/>
        <v/>
      </c>
      <c r="R1874" s="21" t="str">
        <f t="shared" si="278"/>
        <v/>
      </c>
      <c r="S1874" s="21" t="str">
        <f t="shared" si="278"/>
        <v/>
      </c>
      <c r="T1874" s="21" t="str">
        <f t="shared" si="278"/>
        <v/>
      </c>
      <c r="U1874" s="21" t="str">
        <f t="shared" si="278"/>
        <v/>
      </c>
      <c r="V1874" s="21" t="str">
        <f t="shared" si="278"/>
        <v/>
      </c>
      <c r="W1874" s="21" t="str">
        <f t="shared" si="278"/>
        <v/>
      </c>
      <c r="X1874" s="21" t="str">
        <f t="shared" si="278"/>
        <v/>
      </c>
      <c r="Y1874" s="21" t="str">
        <f t="shared" si="278"/>
        <v/>
      </c>
      <c r="Z1874" s="21" t="str">
        <f t="shared" si="278"/>
        <v/>
      </c>
      <c r="AA1874" s="21" t="str">
        <f t="shared" si="278"/>
        <v/>
      </c>
      <c r="AB1874" s="38" t="str">
        <f t="shared" si="278"/>
        <v/>
      </c>
      <c r="AD1874" s="36" t="str">
        <f>IF($N1874="", "", IFERROR(INDEX(Campaigns!$D$11:$D$380, MATCH($N1874, Campaigns!$E$11:$E$380, 0)), ""))</f>
        <v/>
      </c>
      <c r="AE1874" s="38" t="str">
        <f>IF(COUNTIF($Q1874:$AB1874, "X")=0, "", IFERROR(INDEX('Intro &amp; Setup'!$T$17:$T$28, MATCH(INDEX($Q$10:$AB$10, $AC1874, MATCH("X", $Q1874:$AB1874, 0)), 'Intro &amp; Setup'!$AA$17:$AA$28, 0)), ""))</f>
        <v/>
      </c>
      <c r="AG1874" s="84" t="str">
        <f t="shared" si="282"/>
        <v/>
      </c>
      <c r="AI1874" s="36">
        <f t="shared" si="283"/>
        <v>0</v>
      </c>
      <c r="AK1874" s="36" t="str">
        <f t="shared" si="284"/>
        <v/>
      </c>
    </row>
    <row r="1875" spans="1:37" x14ac:dyDescent="0.25">
      <c r="A1875" s="34"/>
      <c r="B1875" s="55"/>
      <c r="C1875" s="56"/>
      <c r="D1875" s="56"/>
      <c r="E1875" s="56"/>
      <c r="F1875" s="56"/>
      <c r="G1875" s="57"/>
      <c r="H1875" s="57"/>
      <c r="I1875" s="58"/>
      <c r="J1875" s="34"/>
      <c r="L1875" s="36" t="str">
        <f>IF($B1875="", "", IFERROR(FIND(Campaigns!$Q$4, $B1875), ""))</f>
        <v/>
      </c>
      <c r="M1875" s="73" t="str">
        <f t="shared" si="279"/>
        <v/>
      </c>
      <c r="N1875" s="74" t="str">
        <f t="shared" si="280"/>
        <v/>
      </c>
      <c r="O1875" s="22" t="str">
        <f t="shared" si="281"/>
        <v/>
      </c>
      <c r="Q1875" s="20" t="str">
        <f t="shared" si="276"/>
        <v/>
      </c>
      <c r="R1875" s="21" t="str">
        <f t="shared" si="278"/>
        <v/>
      </c>
      <c r="S1875" s="21" t="str">
        <f t="shared" si="278"/>
        <v/>
      </c>
      <c r="T1875" s="21" t="str">
        <f t="shared" si="278"/>
        <v/>
      </c>
      <c r="U1875" s="21" t="str">
        <f t="shared" si="278"/>
        <v/>
      </c>
      <c r="V1875" s="21" t="str">
        <f t="shared" si="278"/>
        <v/>
      </c>
      <c r="W1875" s="21" t="str">
        <f t="shared" si="278"/>
        <v/>
      </c>
      <c r="X1875" s="21" t="str">
        <f t="shared" si="278"/>
        <v/>
      </c>
      <c r="Y1875" s="21" t="str">
        <f t="shared" si="278"/>
        <v/>
      </c>
      <c r="Z1875" s="21" t="str">
        <f t="shared" si="278"/>
        <v/>
      </c>
      <c r="AA1875" s="21" t="str">
        <f t="shared" si="278"/>
        <v/>
      </c>
      <c r="AB1875" s="38" t="str">
        <f t="shared" si="278"/>
        <v/>
      </c>
      <c r="AD1875" s="36" t="str">
        <f>IF($N1875="", "", IFERROR(INDEX(Campaigns!$D$11:$D$380, MATCH($N1875, Campaigns!$E$11:$E$380, 0)), ""))</f>
        <v/>
      </c>
      <c r="AE1875" s="38" t="str">
        <f>IF(COUNTIF($Q1875:$AB1875, "X")=0, "", IFERROR(INDEX('Intro &amp; Setup'!$T$17:$T$28, MATCH(INDEX($Q$10:$AB$10, $AC1875, MATCH("X", $Q1875:$AB1875, 0)), 'Intro &amp; Setup'!$AA$17:$AA$28, 0)), ""))</f>
        <v/>
      </c>
      <c r="AG1875" s="84" t="str">
        <f t="shared" si="282"/>
        <v/>
      </c>
      <c r="AI1875" s="36">
        <f t="shared" si="283"/>
        <v>0</v>
      </c>
      <c r="AK1875" s="36" t="str">
        <f t="shared" si="284"/>
        <v/>
      </c>
    </row>
    <row r="1876" spans="1:37" x14ac:dyDescent="0.25">
      <c r="A1876" s="34"/>
      <c r="B1876" s="55"/>
      <c r="C1876" s="56"/>
      <c r="D1876" s="56"/>
      <c r="E1876" s="56"/>
      <c r="F1876" s="56"/>
      <c r="G1876" s="57"/>
      <c r="H1876" s="57"/>
      <c r="I1876" s="58"/>
      <c r="J1876" s="34"/>
      <c r="L1876" s="36" t="str">
        <f>IF($B1876="", "", IFERROR(FIND(Campaigns!$Q$4, $B1876), ""))</f>
        <v/>
      </c>
      <c r="M1876" s="73" t="str">
        <f t="shared" si="279"/>
        <v/>
      </c>
      <c r="N1876" s="74" t="str">
        <f t="shared" si="280"/>
        <v/>
      </c>
      <c r="O1876" s="22" t="str">
        <f t="shared" si="281"/>
        <v/>
      </c>
      <c r="Q1876" s="20" t="str">
        <f t="shared" si="276"/>
        <v/>
      </c>
      <c r="R1876" s="21" t="str">
        <f t="shared" si="278"/>
        <v/>
      </c>
      <c r="S1876" s="21" t="str">
        <f t="shared" si="278"/>
        <v/>
      </c>
      <c r="T1876" s="21" t="str">
        <f t="shared" si="278"/>
        <v/>
      </c>
      <c r="U1876" s="21" t="str">
        <f t="shared" si="278"/>
        <v/>
      </c>
      <c r="V1876" s="21" t="str">
        <f t="shared" si="278"/>
        <v/>
      </c>
      <c r="W1876" s="21" t="str">
        <f t="shared" si="278"/>
        <v/>
      </c>
      <c r="X1876" s="21" t="str">
        <f t="shared" si="278"/>
        <v/>
      </c>
      <c r="Y1876" s="21" t="str">
        <f t="shared" si="278"/>
        <v/>
      </c>
      <c r="Z1876" s="21" t="str">
        <f t="shared" si="278"/>
        <v/>
      </c>
      <c r="AA1876" s="21" t="str">
        <f t="shared" si="278"/>
        <v/>
      </c>
      <c r="AB1876" s="38" t="str">
        <f t="shared" si="278"/>
        <v/>
      </c>
      <c r="AD1876" s="36" t="str">
        <f>IF($N1876="", "", IFERROR(INDEX(Campaigns!$D$11:$D$380, MATCH($N1876, Campaigns!$E$11:$E$380, 0)), ""))</f>
        <v/>
      </c>
      <c r="AE1876" s="38" t="str">
        <f>IF(COUNTIF($Q1876:$AB1876, "X")=0, "", IFERROR(INDEX('Intro &amp; Setup'!$T$17:$T$28, MATCH(INDEX($Q$10:$AB$10, $AC1876, MATCH("X", $Q1876:$AB1876, 0)), 'Intro &amp; Setup'!$AA$17:$AA$28, 0)), ""))</f>
        <v/>
      </c>
      <c r="AG1876" s="84" t="str">
        <f t="shared" si="282"/>
        <v/>
      </c>
      <c r="AI1876" s="36">
        <f t="shared" si="283"/>
        <v>0</v>
      </c>
      <c r="AK1876" s="36" t="str">
        <f t="shared" si="284"/>
        <v/>
      </c>
    </row>
    <row r="1877" spans="1:37" x14ac:dyDescent="0.25">
      <c r="A1877" s="34"/>
      <c r="B1877" s="55"/>
      <c r="C1877" s="56"/>
      <c r="D1877" s="56"/>
      <c r="E1877" s="56"/>
      <c r="F1877" s="56"/>
      <c r="G1877" s="57"/>
      <c r="H1877" s="57"/>
      <c r="I1877" s="58"/>
      <c r="J1877" s="34"/>
      <c r="L1877" s="36" t="str">
        <f>IF($B1877="", "", IFERROR(FIND(Campaigns!$Q$4, $B1877), ""))</f>
        <v/>
      </c>
      <c r="M1877" s="73" t="str">
        <f t="shared" si="279"/>
        <v/>
      </c>
      <c r="N1877" s="74" t="str">
        <f t="shared" si="280"/>
        <v/>
      </c>
      <c r="O1877" s="22" t="str">
        <f t="shared" si="281"/>
        <v/>
      </c>
      <c r="Q1877" s="20" t="str">
        <f t="shared" si="276"/>
        <v/>
      </c>
      <c r="R1877" s="21" t="str">
        <f t="shared" si="278"/>
        <v/>
      </c>
      <c r="S1877" s="21" t="str">
        <f t="shared" si="278"/>
        <v/>
      </c>
      <c r="T1877" s="21" t="str">
        <f t="shared" si="278"/>
        <v/>
      </c>
      <c r="U1877" s="21" t="str">
        <f t="shared" si="278"/>
        <v/>
      </c>
      <c r="V1877" s="21" t="str">
        <f t="shared" si="278"/>
        <v/>
      </c>
      <c r="W1877" s="21" t="str">
        <f t="shared" si="278"/>
        <v/>
      </c>
      <c r="X1877" s="21" t="str">
        <f t="shared" si="278"/>
        <v/>
      </c>
      <c r="Y1877" s="21" t="str">
        <f t="shared" si="278"/>
        <v/>
      </c>
      <c r="Z1877" s="21" t="str">
        <f t="shared" si="278"/>
        <v/>
      </c>
      <c r="AA1877" s="21" t="str">
        <f t="shared" si="278"/>
        <v/>
      </c>
      <c r="AB1877" s="38" t="str">
        <f t="shared" si="278"/>
        <v/>
      </c>
      <c r="AD1877" s="36" t="str">
        <f>IF($N1877="", "", IFERROR(INDEX(Campaigns!$D$11:$D$380, MATCH($N1877, Campaigns!$E$11:$E$380, 0)), ""))</f>
        <v/>
      </c>
      <c r="AE1877" s="38" t="str">
        <f>IF(COUNTIF($Q1877:$AB1877, "X")=0, "", IFERROR(INDEX('Intro &amp; Setup'!$T$17:$T$28, MATCH(INDEX($Q$10:$AB$10, $AC1877, MATCH("X", $Q1877:$AB1877, 0)), 'Intro &amp; Setup'!$AA$17:$AA$28, 0)), ""))</f>
        <v/>
      </c>
      <c r="AG1877" s="84" t="str">
        <f t="shared" si="282"/>
        <v/>
      </c>
      <c r="AI1877" s="36">
        <f t="shared" si="283"/>
        <v>0</v>
      </c>
      <c r="AK1877" s="36" t="str">
        <f t="shared" si="284"/>
        <v/>
      </c>
    </row>
    <row r="1878" spans="1:37" x14ac:dyDescent="0.25">
      <c r="A1878" s="34"/>
      <c r="B1878" s="55"/>
      <c r="C1878" s="56"/>
      <c r="D1878" s="56"/>
      <c r="E1878" s="56"/>
      <c r="F1878" s="56"/>
      <c r="G1878" s="57"/>
      <c r="H1878" s="57"/>
      <c r="I1878" s="58"/>
      <c r="J1878" s="34"/>
      <c r="L1878" s="36" t="str">
        <f>IF($B1878="", "", IFERROR(FIND(Campaigns!$Q$4, $B1878), ""))</f>
        <v/>
      </c>
      <c r="M1878" s="73" t="str">
        <f t="shared" si="279"/>
        <v/>
      </c>
      <c r="N1878" s="74" t="str">
        <f t="shared" si="280"/>
        <v/>
      </c>
      <c r="O1878" s="22" t="str">
        <f t="shared" si="281"/>
        <v/>
      </c>
      <c r="Q1878" s="20" t="str">
        <f t="shared" si="276"/>
        <v/>
      </c>
      <c r="R1878" s="21" t="str">
        <f t="shared" si="278"/>
        <v/>
      </c>
      <c r="S1878" s="21" t="str">
        <f t="shared" si="278"/>
        <v/>
      </c>
      <c r="T1878" s="21" t="str">
        <f t="shared" si="278"/>
        <v/>
      </c>
      <c r="U1878" s="21" t="str">
        <f t="shared" si="278"/>
        <v/>
      </c>
      <c r="V1878" s="21" t="str">
        <f t="shared" si="278"/>
        <v/>
      </c>
      <c r="W1878" s="21" t="str">
        <f t="shared" si="278"/>
        <v/>
      </c>
      <c r="X1878" s="21" t="str">
        <f t="shared" si="278"/>
        <v/>
      </c>
      <c r="Y1878" s="21" t="str">
        <f t="shared" si="278"/>
        <v/>
      </c>
      <c r="Z1878" s="21" t="str">
        <f t="shared" si="278"/>
        <v/>
      </c>
      <c r="AA1878" s="21" t="str">
        <f t="shared" si="278"/>
        <v/>
      </c>
      <c r="AB1878" s="38" t="str">
        <f t="shared" si="278"/>
        <v/>
      </c>
      <c r="AD1878" s="36" t="str">
        <f>IF($N1878="", "", IFERROR(INDEX(Campaigns!$D$11:$D$380, MATCH($N1878, Campaigns!$E$11:$E$380, 0)), ""))</f>
        <v/>
      </c>
      <c r="AE1878" s="38" t="str">
        <f>IF(COUNTIF($Q1878:$AB1878, "X")=0, "", IFERROR(INDEX('Intro &amp; Setup'!$T$17:$T$28, MATCH(INDEX($Q$10:$AB$10, $AC1878, MATCH("X", $Q1878:$AB1878, 0)), 'Intro &amp; Setup'!$AA$17:$AA$28, 0)), ""))</f>
        <v/>
      </c>
      <c r="AG1878" s="84" t="str">
        <f t="shared" si="282"/>
        <v/>
      </c>
      <c r="AI1878" s="36">
        <f t="shared" si="283"/>
        <v>0</v>
      </c>
      <c r="AK1878" s="36" t="str">
        <f t="shared" si="284"/>
        <v/>
      </c>
    </row>
    <row r="1879" spans="1:37" x14ac:dyDescent="0.25">
      <c r="A1879" s="34"/>
      <c r="B1879" s="55"/>
      <c r="C1879" s="56"/>
      <c r="D1879" s="56"/>
      <c r="E1879" s="56"/>
      <c r="F1879" s="56"/>
      <c r="G1879" s="57"/>
      <c r="H1879" s="57"/>
      <c r="I1879" s="58"/>
      <c r="J1879" s="34"/>
      <c r="L1879" s="36" t="str">
        <f>IF($B1879="", "", IFERROR(FIND(Campaigns!$Q$4, $B1879), ""))</f>
        <v/>
      </c>
      <c r="M1879" s="73" t="str">
        <f t="shared" si="279"/>
        <v/>
      </c>
      <c r="N1879" s="74" t="str">
        <f t="shared" si="280"/>
        <v/>
      </c>
      <c r="O1879" s="22" t="str">
        <f t="shared" si="281"/>
        <v/>
      </c>
      <c r="Q1879" s="20" t="str">
        <f t="shared" si="276"/>
        <v/>
      </c>
      <c r="R1879" s="21" t="str">
        <f t="shared" si="278"/>
        <v/>
      </c>
      <c r="S1879" s="21" t="str">
        <f t="shared" si="278"/>
        <v/>
      </c>
      <c r="T1879" s="21" t="str">
        <f t="shared" si="278"/>
        <v/>
      </c>
      <c r="U1879" s="21" t="str">
        <f t="shared" si="278"/>
        <v/>
      </c>
      <c r="V1879" s="21" t="str">
        <f t="shared" si="278"/>
        <v/>
      </c>
      <c r="W1879" s="21" t="str">
        <f t="shared" si="278"/>
        <v/>
      </c>
      <c r="X1879" s="21" t="str">
        <f t="shared" si="278"/>
        <v/>
      </c>
      <c r="Y1879" s="21" t="str">
        <f t="shared" ref="R1879:AB1902" si="285">IFERROR(IF(Y$10="", "", IF(LEFT($O1879, Y$8)=Y$10, "X", "")), "")</f>
        <v/>
      </c>
      <c r="Z1879" s="21" t="str">
        <f t="shared" si="285"/>
        <v/>
      </c>
      <c r="AA1879" s="21" t="str">
        <f t="shared" si="285"/>
        <v/>
      </c>
      <c r="AB1879" s="38" t="str">
        <f t="shared" si="285"/>
        <v/>
      </c>
      <c r="AD1879" s="36" t="str">
        <f>IF($N1879="", "", IFERROR(INDEX(Campaigns!$D$11:$D$380, MATCH($N1879, Campaigns!$E$11:$E$380, 0)), ""))</f>
        <v/>
      </c>
      <c r="AE1879" s="38" t="str">
        <f>IF(COUNTIF($Q1879:$AB1879, "X")=0, "", IFERROR(INDEX('Intro &amp; Setup'!$T$17:$T$28, MATCH(INDEX($Q$10:$AB$10, $AC1879, MATCH("X", $Q1879:$AB1879, 0)), 'Intro &amp; Setup'!$AA$17:$AA$28, 0)), ""))</f>
        <v/>
      </c>
      <c r="AG1879" s="84" t="str">
        <f t="shared" si="282"/>
        <v/>
      </c>
      <c r="AI1879" s="36">
        <f t="shared" si="283"/>
        <v>0</v>
      </c>
      <c r="AK1879" s="36" t="str">
        <f t="shared" si="284"/>
        <v/>
      </c>
    </row>
    <row r="1880" spans="1:37" x14ac:dyDescent="0.25">
      <c r="A1880" s="34"/>
      <c r="B1880" s="55"/>
      <c r="C1880" s="56"/>
      <c r="D1880" s="56"/>
      <c r="E1880" s="56"/>
      <c r="F1880" s="56"/>
      <c r="G1880" s="57"/>
      <c r="H1880" s="57"/>
      <c r="I1880" s="58"/>
      <c r="J1880" s="34"/>
      <c r="L1880" s="36" t="str">
        <f>IF($B1880="", "", IFERROR(FIND(Campaigns!$Q$4, $B1880), ""))</f>
        <v/>
      </c>
      <c r="M1880" s="73" t="str">
        <f t="shared" si="279"/>
        <v/>
      </c>
      <c r="N1880" s="74" t="str">
        <f t="shared" si="280"/>
        <v/>
      </c>
      <c r="O1880" s="22" t="str">
        <f t="shared" si="281"/>
        <v/>
      </c>
      <c r="Q1880" s="20" t="str">
        <f t="shared" si="276"/>
        <v/>
      </c>
      <c r="R1880" s="21" t="str">
        <f t="shared" si="285"/>
        <v/>
      </c>
      <c r="S1880" s="21" t="str">
        <f t="shared" si="285"/>
        <v/>
      </c>
      <c r="T1880" s="21" t="str">
        <f t="shared" si="285"/>
        <v/>
      </c>
      <c r="U1880" s="21" t="str">
        <f t="shared" si="285"/>
        <v/>
      </c>
      <c r="V1880" s="21" t="str">
        <f t="shared" si="285"/>
        <v/>
      </c>
      <c r="W1880" s="21" t="str">
        <f t="shared" si="285"/>
        <v/>
      </c>
      <c r="X1880" s="21" t="str">
        <f t="shared" si="285"/>
        <v/>
      </c>
      <c r="Y1880" s="21" t="str">
        <f t="shared" si="285"/>
        <v/>
      </c>
      <c r="Z1880" s="21" t="str">
        <f t="shared" si="285"/>
        <v/>
      </c>
      <c r="AA1880" s="21" t="str">
        <f t="shared" si="285"/>
        <v/>
      </c>
      <c r="AB1880" s="38" t="str">
        <f t="shared" si="285"/>
        <v/>
      </c>
      <c r="AD1880" s="36" t="str">
        <f>IF($N1880="", "", IFERROR(INDEX(Campaigns!$D$11:$D$380, MATCH($N1880, Campaigns!$E$11:$E$380, 0)), ""))</f>
        <v/>
      </c>
      <c r="AE1880" s="38" t="str">
        <f>IF(COUNTIF($Q1880:$AB1880, "X")=0, "", IFERROR(INDEX('Intro &amp; Setup'!$T$17:$T$28, MATCH(INDEX($Q$10:$AB$10, $AC1880, MATCH("X", $Q1880:$AB1880, 0)), 'Intro &amp; Setup'!$AA$17:$AA$28, 0)), ""))</f>
        <v/>
      </c>
      <c r="AG1880" s="84" t="str">
        <f t="shared" si="282"/>
        <v/>
      </c>
      <c r="AI1880" s="36">
        <f t="shared" si="283"/>
        <v>0</v>
      </c>
      <c r="AK1880" s="36" t="str">
        <f t="shared" si="284"/>
        <v/>
      </c>
    </row>
    <row r="1881" spans="1:37" x14ac:dyDescent="0.25">
      <c r="A1881" s="34"/>
      <c r="B1881" s="55"/>
      <c r="C1881" s="56"/>
      <c r="D1881" s="56"/>
      <c r="E1881" s="56"/>
      <c r="F1881" s="56"/>
      <c r="G1881" s="57"/>
      <c r="H1881" s="57"/>
      <c r="I1881" s="58"/>
      <c r="J1881" s="34"/>
      <c r="L1881" s="36" t="str">
        <f>IF($B1881="", "", IFERROR(FIND(Campaigns!$Q$4, $B1881), ""))</f>
        <v/>
      </c>
      <c r="M1881" s="73" t="str">
        <f t="shared" si="279"/>
        <v/>
      </c>
      <c r="N1881" s="74" t="str">
        <f t="shared" si="280"/>
        <v/>
      </c>
      <c r="O1881" s="22" t="str">
        <f t="shared" si="281"/>
        <v/>
      </c>
      <c r="Q1881" s="20" t="str">
        <f t="shared" si="276"/>
        <v/>
      </c>
      <c r="R1881" s="21" t="str">
        <f t="shared" si="285"/>
        <v/>
      </c>
      <c r="S1881" s="21" t="str">
        <f t="shared" si="285"/>
        <v/>
      </c>
      <c r="T1881" s="21" t="str">
        <f t="shared" si="285"/>
        <v/>
      </c>
      <c r="U1881" s="21" t="str">
        <f t="shared" si="285"/>
        <v/>
      </c>
      <c r="V1881" s="21" t="str">
        <f t="shared" si="285"/>
        <v/>
      </c>
      <c r="W1881" s="21" t="str">
        <f t="shared" si="285"/>
        <v/>
      </c>
      <c r="X1881" s="21" t="str">
        <f t="shared" si="285"/>
        <v/>
      </c>
      <c r="Y1881" s="21" t="str">
        <f t="shared" si="285"/>
        <v/>
      </c>
      <c r="Z1881" s="21" t="str">
        <f t="shared" si="285"/>
        <v/>
      </c>
      <c r="AA1881" s="21" t="str">
        <f t="shared" si="285"/>
        <v/>
      </c>
      <c r="AB1881" s="38" t="str">
        <f t="shared" si="285"/>
        <v/>
      </c>
      <c r="AD1881" s="36" t="str">
        <f>IF($N1881="", "", IFERROR(INDEX(Campaigns!$D$11:$D$380, MATCH($N1881, Campaigns!$E$11:$E$380, 0)), ""))</f>
        <v/>
      </c>
      <c r="AE1881" s="38" t="str">
        <f>IF(COUNTIF($Q1881:$AB1881, "X")=0, "", IFERROR(INDEX('Intro &amp; Setup'!$T$17:$T$28, MATCH(INDEX($Q$10:$AB$10, $AC1881, MATCH("X", $Q1881:$AB1881, 0)), 'Intro &amp; Setup'!$AA$17:$AA$28, 0)), ""))</f>
        <v/>
      </c>
      <c r="AG1881" s="84" t="str">
        <f t="shared" si="282"/>
        <v/>
      </c>
      <c r="AI1881" s="36">
        <f t="shared" si="283"/>
        <v>0</v>
      </c>
      <c r="AK1881" s="36" t="str">
        <f t="shared" si="284"/>
        <v/>
      </c>
    </row>
    <row r="1882" spans="1:37" x14ac:dyDescent="0.25">
      <c r="A1882" s="34"/>
      <c r="B1882" s="55"/>
      <c r="C1882" s="56"/>
      <c r="D1882" s="56"/>
      <c r="E1882" s="56"/>
      <c r="F1882" s="56"/>
      <c r="G1882" s="57"/>
      <c r="H1882" s="57"/>
      <c r="I1882" s="58"/>
      <c r="J1882" s="34"/>
      <c r="L1882" s="36" t="str">
        <f>IF($B1882="", "", IFERROR(FIND(Campaigns!$Q$4, $B1882), ""))</f>
        <v/>
      </c>
      <c r="M1882" s="73" t="str">
        <f t="shared" si="279"/>
        <v/>
      </c>
      <c r="N1882" s="74" t="str">
        <f t="shared" si="280"/>
        <v/>
      </c>
      <c r="O1882" s="22" t="str">
        <f t="shared" si="281"/>
        <v/>
      </c>
      <c r="Q1882" s="20" t="str">
        <f t="shared" si="276"/>
        <v/>
      </c>
      <c r="R1882" s="21" t="str">
        <f t="shared" si="285"/>
        <v/>
      </c>
      <c r="S1882" s="21" t="str">
        <f t="shared" si="285"/>
        <v/>
      </c>
      <c r="T1882" s="21" t="str">
        <f t="shared" si="285"/>
        <v/>
      </c>
      <c r="U1882" s="21" t="str">
        <f t="shared" si="285"/>
        <v/>
      </c>
      <c r="V1882" s="21" t="str">
        <f t="shared" si="285"/>
        <v/>
      </c>
      <c r="W1882" s="21" t="str">
        <f t="shared" si="285"/>
        <v/>
      </c>
      <c r="X1882" s="21" t="str">
        <f t="shared" si="285"/>
        <v/>
      </c>
      <c r="Y1882" s="21" t="str">
        <f t="shared" si="285"/>
        <v/>
      </c>
      <c r="Z1882" s="21" t="str">
        <f t="shared" si="285"/>
        <v/>
      </c>
      <c r="AA1882" s="21" t="str">
        <f t="shared" si="285"/>
        <v/>
      </c>
      <c r="AB1882" s="38" t="str">
        <f t="shared" si="285"/>
        <v/>
      </c>
      <c r="AD1882" s="36" t="str">
        <f>IF($N1882="", "", IFERROR(INDEX(Campaigns!$D$11:$D$380, MATCH($N1882, Campaigns!$E$11:$E$380, 0)), ""))</f>
        <v/>
      </c>
      <c r="AE1882" s="38" t="str">
        <f>IF(COUNTIF($Q1882:$AB1882, "X")=0, "", IFERROR(INDEX('Intro &amp; Setup'!$T$17:$T$28, MATCH(INDEX($Q$10:$AB$10, $AC1882, MATCH("X", $Q1882:$AB1882, 0)), 'Intro &amp; Setup'!$AA$17:$AA$28, 0)), ""))</f>
        <v/>
      </c>
      <c r="AG1882" s="84" t="str">
        <f t="shared" si="282"/>
        <v/>
      </c>
      <c r="AI1882" s="36">
        <f t="shared" si="283"/>
        <v>0</v>
      </c>
      <c r="AK1882" s="36" t="str">
        <f t="shared" si="284"/>
        <v/>
      </c>
    </row>
    <row r="1883" spans="1:37" x14ac:dyDescent="0.25">
      <c r="A1883" s="34"/>
      <c r="B1883" s="55"/>
      <c r="C1883" s="56"/>
      <c r="D1883" s="56"/>
      <c r="E1883" s="56"/>
      <c r="F1883" s="56"/>
      <c r="G1883" s="57"/>
      <c r="H1883" s="57"/>
      <c r="I1883" s="58"/>
      <c r="J1883" s="34"/>
      <c r="L1883" s="36" t="str">
        <f>IF($B1883="", "", IFERROR(FIND(Campaigns!$Q$4, $B1883), ""))</f>
        <v/>
      </c>
      <c r="M1883" s="73" t="str">
        <f t="shared" si="279"/>
        <v/>
      </c>
      <c r="N1883" s="74" t="str">
        <f t="shared" si="280"/>
        <v/>
      </c>
      <c r="O1883" s="22" t="str">
        <f t="shared" si="281"/>
        <v/>
      </c>
      <c r="Q1883" s="20" t="str">
        <f t="shared" si="276"/>
        <v/>
      </c>
      <c r="R1883" s="21" t="str">
        <f t="shared" si="285"/>
        <v/>
      </c>
      <c r="S1883" s="21" t="str">
        <f t="shared" si="285"/>
        <v/>
      </c>
      <c r="T1883" s="21" t="str">
        <f t="shared" si="285"/>
        <v/>
      </c>
      <c r="U1883" s="21" t="str">
        <f t="shared" si="285"/>
        <v/>
      </c>
      <c r="V1883" s="21" t="str">
        <f t="shared" si="285"/>
        <v/>
      </c>
      <c r="W1883" s="21" t="str">
        <f t="shared" si="285"/>
        <v/>
      </c>
      <c r="X1883" s="21" t="str">
        <f t="shared" si="285"/>
        <v/>
      </c>
      <c r="Y1883" s="21" t="str">
        <f t="shared" si="285"/>
        <v/>
      </c>
      <c r="Z1883" s="21" t="str">
        <f t="shared" si="285"/>
        <v/>
      </c>
      <c r="AA1883" s="21" t="str">
        <f t="shared" si="285"/>
        <v/>
      </c>
      <c r="AB1883" s="38" t="str">
        <f t="shared" si="285"/>
        <v/>
      </c>
      <c r="AD1883" s="36" t="str">
        <f>IF($N1883="", "", IFERROR(INDEX(Campaigns!$D$11:$D$380, MATCH($N1883, Campaigns!$E$11:$E$380, 0)), ""))</f>
        <v/>
      </c>
      <c r="AE1883" s="38" t="str">
        <f>IF(COUNTIF($Q1883:$AB1883, "X")=0, "", IFERROR(INDEX('Intro &amp; Setup'!$T$17:$T$28, MATCH(INDEX($Q$10:$AB$10, $AC1883, MATCH("X", $Q1883:$AB1883, 0)), 'Intro &amp; Setup'!$AA$17:$AA$28, 0)), ""))</f>
        <v/>
      </c>
      <c r="AG1883" s="84" t="str">
        <f t="shared" si="282"/>
        <v/>
      </c>
      <c r="AI1883" s="36">
        <f t="shared" si="283"/>
        <v>0</v>
      </c>
      <c r="AK1883" s="36" t="str">
        <f t="shared" si="284"/>
        <v/>
      </c>
    </row>
    <row r="1884" spans="1:37" x14ac:dyDescent="0.25">
      <c r="A1884" s="34"/>
      <c r="B1884" s="55"/>
      <c r="C1884" s="56"/>
      <c r="D1884" s="56"/>
      <c r="E1884" s="56"/>
      <c r="F1884" s="56"/>
      <c r="G1884" s="57"/>
      <c r="H1884" s="57"/>
      <c r="I1884" s="58"/>
      <c r="J1884" s="34"/>
      <c r="L1884" s="36" t="str">
        <f>IF($B1884="", "", IFERROR(FIND(Campaigns!$Q$4, $B1884), ""))</f>
        <v/>
      </c>
      <c r="M1884" s="73" t="str">
        <f t="shared" si="279"/>
        <v/>
      </c>
      <c r="N1884" s="74" t="str">
        <f t="shared" si="280"/>
        <v/>
      </c>
      <c r="O1884" s="22" t="str">
        <f t="shared" si="281"/>
        <v/>
      </c>
      <c r="Q1884" s="20" t="str">
        <f t="shared" si="276"/>
        <v/>
      </c>
      <c r="R1884" s="21" t="str">
        <f t="shared" si="285"/>
        <v/>
      </c>
      <c r="S1884" s="21" t="str">
        <f t="shared" si="285"/>
        <v/>
      </c>
      <c r="T1884" s="21" t="str">
        <f t="shared" si="285"/>
        <v/>
      </c>
      <c r="U1884" s="21" t="str">
        <f t="shared" si="285"/>
        <v/>
      </c>
      <c r="V1884" s="21" t="str">
        <f t="shared" si="285"/>
        <v/>
      </c>
      <c r="W1884" s="21" t="str">
        <f t="shared" si="285"/>
        <v/>
      </c>
      <c r="X1884" s="21" t="str">
        <f t="shared" si="285"/>
        <v/>
      </c>
      <c r="Y1884" s="21" t="str">
        <f t="shared" si="285"/>
        <v/>
      </c>
      <c r="Z1884" s="21" t="str">
        <f t="shared" si="285"/>
        <v/>
      </c>
      <c r="AA1884" s="21" t="str">
        <f t="shared" si="285"/>
        <v/>
      </c>
      <c r="AB1884" s="38" t="str">
        <f t="shared" si="285"/>
        <v/>
      </c>
      <c r="AD1884" s="36" t="str">
        <f>IF($N1884="", "", IFERROR(INDEX(Campaigns!$D$11:$D$380, MATCH($N1884, Campaigns!$E$11:$E$380, 0)), ""))</f>
        <v/>
      </c>
      <c r="AE1884" s="38" t="str">
        <f>IF(COUNTIF($Q1884:$AB1884, "X")=0, "", IFERROR(INDEX('Intro &amp; Setup'!$T$17:$T$28, MATCH(INDEX($Q$10:$AB$10, $AC1884, MATCH("X", $Q1884:$AB1884, 0)), 'Intro &amp; Setup'!$AA$17:$AA$28, 0)), ""))</f>
        <v/>
      </c>
      <c r="AG1884" s="84" t="str">
        <f t="shared" si="282"/>
        <v/>
      </c>
      <c r="AI1884" s="36">
        <f t="shared" si="283"/>
        <v>0</v>
      </c>
      <c r="AK1884" s="36" t="str">
        <f t="shared" si="284"/>
        <v/>
      </c>
    </row>
    <row r="1885" spans="1:37" x14ac:dyDescent="0.25">
      <c r="A1885" s="34"/>
      <c r="B1885" s="55"/>
      <c r="C1885" s="56"/>
      <c r="D1885" s="56"/>
      <c r="E1885" s="56"/>
      <c r="F1885" s="56"/>
      <c r="G1885" s="57"/>
      <c r="H1885" s="57"/>
      <c r="I1885" s="58"/>
      <c r="J1885" s="34"/>
      <c r="L1885" s="36" t="str">
        <f>IF($B1885="", "", IFERROR(FIND(Campaigns!$Q$4, $B1885), ""))</f>
        <v/>
      </c>
      <c r="M1885" s="73" t="str">
        <f t="shared" si="279"/>
        <v/>
      </c>
      <c r="N1885" s="74" t="str">
        <f t="shared" si="280"/>
        <v/>
      </c>
      <c r="O1885" s="22" t="str">
        <f t="shared" si="281"/>
        <v/>
      </c>
      <c r="Q1885" s="20" t="str">
        <f t="shared" si="276"/>
        <v/>
      </c>
      <c r="R1885" s="21" t="str">
        <f t="shared" si="285"/>
        <v/>
      </c>
      <c r="S1885" s="21" t="str">
        <f t="shared" si="285"/>
        <v/>
      </c>
      <c r="T1885" s="21" t="str">
        <f t="shared" si="285"/>
        <v/>
      </c>
      <c r="U1885" s="21" t="str">
        <f t="shared" si="285"/>
        <v/>
      </c>
      <c r="V1885" s="21" t="str">
        <f t="shared" si="285"/>
        <v/>
      </c>
      <c r="W1885" s="21" t="str">
        <f t="shared" si="285"/>
        <v/>
      </c>
      <c r="X1885" s="21" t="str">
        <f t="shared" si="285"/>
        <v/>
      </c>
      <c r="Y1885" s="21" t="str">
        <f t="shared" si="285"/>
        <v/>
      </c>
      <c r="Z1885" s="21" t="str">
        <f t="shared" si="285"/>
        <v/>
      </c>
      <c r="AA1885" s="21" t="str">
        <f t="shared" si="285"/>
        <v/>
      </c>
      <c r="AB1885" s="38" t="str">
        <f t="shared" si="285"/>
        <v/>
      </c>
      <c r="AD1885" s="36" t="str">
        <f>IF($N1885="", "", IFERROR(INDEX(Campaigns!$D$11:$D$380, MATCH($N1885, Campaigns!$E$11:$E$380, 0)), ""))</f>
        <v/>
      </c>
      <c r="AE1885" s="38" t="str">
        <f>IF(COUNTIF($Q1885:$AB1885, "X")=0, "", IFERROR(INDEX('Intro &amp; Setup'!$T$17:$T$28, MATCH(INDEX($Q$10:$AB$10, $AC1885, MATCH("X", $Q1885:$AB1885, 0)), 'Intro &amp; Setup'!$AA$17:$AA$28, 0)), ""))</f>
        <v/>
      </c>
      <c r="AG1885" s="84" t="str">
        <f t="shared" si="282"/>
        <v/>
      </c>
      <c r="AI1885" s="36">
        <f t="shared" si="283"/>
        <v>0</v>
      </c>
      <c r="AK1885" s="36" t="str">
        <f t="shared" si="284"/>
        <v/>
      </c>
    </row>
    <row r="1886" spans="1:37" x14ac:dyDescent="0.25">
      <c r="A1886" s="34"/>
      <c r="B1886" s="55"/>
      <c r="C1886" s="56"/>
      <c r="D1886" s="56"/>
      <c r="E1886" s="56"/>
      <c r="F1886" s="56"/>
      <c r="G1886" s="57"/>
      <c r="H1886" s="57"/>
      <c r="I1886" s="58"/>
      <c r="J1886" s="34"/>
      <c r="L1886" s="36" t="str">
        <f>IF($B1886="", "", IFERROR(FIND(Campaigns!$Q$4, $B1886), ""))</f>
        <v/>
      </c>
      <c r="M1886" s="73" t="str">
        <f t="shared" si="279"/>
        <v/>
      </c>
      <c r="N1886" s="74" t="str">
        <f t="shared" si="280"/>
        <v/>
      </c>
      <c r="O1886" s="22" t="str">
        <f t="shared" si="281"/>
        <v/>
      </c>
      <c r="Q1886" s="20" t="str">
        <f t="shared" si="276"/>
        <v/>
      </c>
      <c r="R1886" s="21" t="str">
        <f t="shared" si="285"/>
        <v/>
      </c>
      <c r="S1886" s="21" t="str">
        <f t="shared" si="285"/>
        <v/>
      </c>
      <c r="T1886" s="21" t="str">
        <f t="shared" si="285"/>
        <v/>
      </c>
      <c r="U1886" s="21" t="str">
        <f t="shared" si="285"/>
        <v/>
      </c>
      <c r="V1886" s="21" t="str">
        <f t="shared" si="285"/>
        <v/>
      </c>
      <c r="W1886" s="21" t="str">
        <f t="shared" si="285"/>
        <v/>
      </c>
      <c r="X1886" s="21" t="str">
        <f t="shared" si="285"/>
        <v/>
      </c>
      <c r="Y1886" s="21" t="str">
        <f t="shared" si="285"/>
        <v/>
      </c>
      <c r="Z1886" s="21" t="str">
        <f t="shared" si="285"/>
        <v/>
      </c>
      <c r="AA1886" s="21" t="str">
        <f t="shared" si="285"/>
        <v/>
      </c>
      <c r="AB1886" s="38" t="str">
        <f t="shared" si="285"/>
        <v/>
      </c>
      <c r="AD1886" s="36" t="str">
        <f>IF($N1886="", "", IFERROR(INDEX(Campaigns!$D$11:$D$380, MATCH($N1886, Campaigns!$E$11:$E$380, 0)), ""))</f>
        <v/>
      </c>
      <c r="AE1886" s="38" t="str">
        <f>IF(COUNTIF($Q1886:$AB1886, "X")=0, "", IFERROR(INDEX('Intro &amp; Setup'!$T$17:$T$28, MATCH(INDEX($Q$10:$AB$10, $AC1886, MATCH("X", $Q1886:$AB1886, 0)), 'Intro &amp; Setup'!$AA$17:$AA$28, 0)), ""))</f>
        <v/>
      </c>
      <c r="AG1886" s="84" t="str">
        <f t="shared" si="282"/>
        <v/>
      </c>
      <c r="AI1886" s="36">
        <f t="shared" si="283"/>
        <v>0</v>
      </c>
      <c r="AK1886" s="36" t="str">
        <f t="shared" si="284"/>
        <v/>
      </c>
    </row>
    <row r="1887" spans="1:37" x14ac:dyDescent="0.25">
      <c r="A1887" s="34"/>
      <c r="B1887" s="55"/>
      <c r="C1887" s="56"/>
      <c r="D1887" s="56"/>
      <c r="E1887" s="56"/>
      <c r="F1887" s="56"/>
      <c r="G1887" s="57"/>
      <c r="H1887" s="57"/>
      <c r="I1887" s="58"/>
      <c r="J1887" s="34"/>
      <c r="L1887" s="36" t="str">
        <f>IF($B1887="", "", IFERROR(FIND(Campaigns!$Q$4, $B1887), ""))</f>
        <v/>
      </c>
      <c r="M1887" s="73" t="str">
        <f t="shared" si="279"/>
        <v/>
      </c>
      <c r="N1887" s="74" t="str">
        <f t="shared" si="280"/>
        <v/>
      </c>
      <c r="O1887" s="22" t="str">
        <f t="shared" si="281"/>
        <v/>
      </c>
      <c r="Q1887" s="20" t="str">
        <f t="shared" ref="Q1887:AB1943" si="286">IFERROR(IF(Q$10="", "", IF(LEFT($O1887, Q$8)=Q$10, "X", "")), "")</f>
        <v/>
      </c>
      <c r="R1887" s="21" t="str">
        <f t="shared" si="285"/>
        <v/>
      </c>
      <c r="S1887" s="21" t="str">
        <f t="shared" si="285"/>
        <v/>
      </c>
      <c r="T1887" s="21" t="str">
        <f t="shared" si="285"/>
        <v/>
      </c>
      <c r="U1887" s="21" t="str">
        <f t="shared" si="285"/>
        <v/>
      </c>
      <c r="V1887" s="21" t="str">
        <f t="shared" si="285"/>
        <v/>
      </c>
      <c r="W1887" s="21" t="str">
        <f t="shared" si="285"/>
        <v/>
      </c>
      <c r="X1887" s="21" t="str">
        <f t="shared" si="285"/>
        <v/>
      </c>
      <c r="Y1887" s="21" t="str">
        <f t="shared" si="285"/>
        <v/>
      </c>
      <c r="Z1887" s="21" t="str">
        <f t="shared" si="285"/>
        <v/>
      </c>
      <c r="AA1887" s="21" t="str">
        <f t="shared" si="285"/>
        <v/>
      </c>
      <c r="AB1887" s="38" t="str">
        <f t="shared" si="285"/>
        <v/>
      </c>
      <c r="AD1887" s="36" t="str">
        <f>IF($N1887="", "", IFERROR(INDEX(Campaigns!$D$11:$D$380, MATCH($N1887, Campaigns!$E$11:$E$380, 0)), ""))</f>
        <v/>
      </c>
      <c r="AE1887" s="38" t="str">
        <f>IF(COUNTIF($Q1887:$AB1887, "X")=0, "", IFERROR(INDEX('Intro &amp; Setup'!$T$17:$T$28, MATCH(INDEX($Q$10:$AB$10, $AC1887, MATCH("X", $Q1887:$AB1887, 0)), 'Intro &amp; Setup'!$AA$17:$AA$28, 0)), ""))</f>
        <v/>
      </c>
      <c r="AG1887" s="84" t="str">
        <f t="shared" si="282"/>
        <v/>
      </c>
      <c r="AI1887" s="36">
        <f t="shared" si="283"/>
        <v>0</v>
      </c>
      <c r="AK1887" s="36" t="str">
        <f t="shared" si="284"/>
        <v/>
      </c>
    </row>
    <row r="1888" spans="1:37" x14ac:dyDescent="0.25">
      <c r="A1888" s="34"/>
      <c r="B1888" s="55"/>
      <c r="C1888" s="56"/>
      <c r="D1888" s="56"/>
      <c r="E1888" s="56"/>
      <c r="F1888" s="56"/>
      <c r="G1888" s="57"/>
      <c r="H1888" s="57"/>
      <c r="I1888" s="58"/>
      <c r="J1888" s="34"/>
      <c r="L1888" s="36" t="str">
        <f>IF($B1888="", "", IFERROR(FIND(Campaigns!$Q$4, $B1888), ""))</f>
        <v/>
      </c>
      <c r="M1888" s="73" t="str">
        <f t="shared" si="279"/>
        <v/>
      </c>
      <c r="N1888" s="74" t="str">
        <f t="shared" si="280"/>
        <v/>
      </c>
      <c r="O1888" s="22" t="str">
        <f t="shared" si="281"/>
        <v/>
      </c>
      <c r="Q1888" s="20" t="str">
        <f t="shared" si="286"/>
        <v/>
      </c>
      <c r="R1888" s="21" t="str">
        <f t="shared" si="285"/>
        <v/>
      </c>
      <c r="S1888" s="21" t="str">
        <f t="shared" si="285"/>
        <v/>
      </c>
      <c r="T1888" s="21" t="str">
        <f t="shared" si="285"/>
        <v/>
      </c>
      <c r="U1888" s="21" t="str">
        <f t="shared" si="285"/>
        <v/>
      </c>
      <c r="V1888" s="21" t="str">
        <f t="shared" si="285"/>
        <v/>
      </c>
      <c r="W1888" s="21" t="str">
        <f t="shared" si="285"/>
        <v/>
      </c>
      <c r="X1888" s="21" t="str">
        <f t="shared" si="285"/>
        <v/>
      </c>
      <c r="Y1888" s="21" t="str">
        <f t="shared" si="285"/>
        <v/>
      </c>
      <c r="Z1888" s="21" t="str">
        <f t="shared" si="285"/>
        <v/>
      </c>
      <c r="AA1888" s="21" t="str">
        <f t="shared" si="285"/>
        <v/>
      </c>
      <c r="AB1888" s="38" t="str">
        <f t="shared" si="285"/>
        <v/>
      </c>
      <c r="AD1888" s="36" t="str">
        <f>IF($N1888="", "", IFERROR(INDEX(Campaigns!$D$11:$D$380, MATCH($N1888, Campaigns!$E$11:$E$380, 0)), ""))</f>
        <v/>
      </c>
      <c r="AE1888" s="38" t="str">
        <f>IF(COUNTIF($Q1888:$AB1888, "X")=0, "", IFERROR(INDEX('Intro &amp; Setup'!$T$17:$T$28, MATCH(INDEX($Q$10:$AB$10, $AC1888, MATCH("X", $Q1888:$AB1888, 0)), 'Intro &amp; Setup'!$AA$17:$AA$28, 0)), ""))</f>
        <v/>
      </c>
      <c r="AG1888" s="84" t="str">
        <f t="shared" si="282"/>
        <v/>
      </c>
      <c r="AI1888" s="36">
        <f t="shared" si="283"/>
        <v>0</v>
      </c>
      <c r="AK1888" s="36" t="str">
        <f t="shared" si="284"/>
        <v/>
      </c>
    </row>
    <row r="1889" spans="1:37" x14ac:dyDescent="0.25">
      <c r="A1889" s="34"/>
      <c r="B1889" s="55"/>
      <c r="C1889" s="56"/>
      <c r="D1889" s="56"/>
      <c r="E1889" s="56"/>
      <c r="F1889" s="56"/>
      <c r="G1889" s="57"/>
      <c r="H1889" s="57"/>
      <c r="I1889" s="58"/>
      <c r="J1889" s="34"/>
      <c r="L1889" s="36" t="str">
        <f>IF($B1889="", "", IFERROR(FIND(Campaigns!$Q$4, $B1889), ""))</f>
        <v/>
      </c>
      <c r="M1889" s="73" t="str">
        <f t="shared" si="279"/>
        <v/>
      </c>
      <c r="N1889" s="74" t="str">
        <f t="shared" si="280"/>
        <v/>
      </c>
      <c r="O1889" s="22" t="str">
        <f t="shared" si="281"/>
        <v/>
      </c>
      <c r="Q1889" s="20" t="str">
        <f t="shared" si="286"/>
        <v/>
      </c>
      <c r="R1889" s="21" t="str">
        <f t="shared" si="285"/>
        <v/>
      </c>
      <c r="S1889" s="21" t="str">
        <f t="shared" si="285"/>
        <v/>
      </c>
      <c r="T1889" s="21" t="str">
        <f t="shared" si="285"/>
        <v/>
      </c>
      <c r="U1889" s="21" t="str">
        <f t="shared" si="285"/>
        <v/>
      </c>
      <c r="V1889" s="21" t="str">
        <f t="shared" si="285"/>
        <v/>
      </c>
      <c r="W1889" s="21" t="str">
        <f t="shared" si="285"/>
        <v/>
      </c>
      <c r="X1889" s="21" t="str">
        <f t="shared" si="285"/>
        <v/>
      </c>
      <c r="Y1889" s="21" t="str">
        <f t="shared" si="285"/>
        <v/>
      </c>
      <c r="Z1889" s="21" t="str">
        <f t="shared" si="285"/>
        <v/>
      </c>
      <c r="AA1889" s="21" t="str">
        <f t="shared" si="285"/>
        <v/>
      </c>
      <c r="AB1889" s="38" t="str">
        <f t="shared" si="285"/>
        <v/>
      </c>
      <c r="AD1889" s="36" t="str">
        <f>IF($N1889="", "", IFERROR(INDEX(Campaigns!$D$11:$D$380, MATCH($N1889, Campaigns!$E$11:$E$380, 0)), ""))</f>
        <v/>
      </c>
      <c r="AE1889" s="38" t="str">
        <f>IF(COUNTIF($Q1889:$AB1889, "X")=0, "", IFERROR(INDEX('Intro &amp; Setup'!$T$17:$T$28, MATCH(INDEX($Q$10:$AB$10, $AC1889, MATCH("X", $Q1889:$AB1889, 0)), 'Intro &amp; Setup'!$AA$17:$AA$28, 0)), ""))</f>
        <v/>
      </c>
      <c r="AG1889" s="84" t="str">
        <f t="shared" si="282"/>
        <v/>
      </c>
      <c r="AI1889" s="36">
        <f t="shared" si="283"/>
        <v>0</v>
      </c>
      <c r="AK1889" s="36" t="str">
        <f t="shared" si="284"/>
        <v/>
      </c>
    </row>
    <row r="1890" spans="1:37" x14ac:dyDescent="0.25">
      <c r="A1890" s="34"/>
      <c r="B1890" s="55"/>
      <c r="C1890" s="56"/>
      <c r="D1890" s="56"/>
      <c r="E1890" s="56"/>
      <c r="F1890" s="56"/>
      <c r="G1890" s="57"/>
      <c r="H1890" s="57"/>
      <c r="I1890" s="58"/>
      <c r="J1890" s="34"/>
      <c r="L1890" s="36" t="str">
        <f>IF($B1890="", "", IFERROR(FIND(Campaigns!$Q$4, $B1890), ""))</f>
        <v/>
      </c>
      <c r="M1890" s="73" t="str">
        <f t="shared" si="279"/>
        <v/>
      </c>
      <c r="N1890" s="74" t="str">
        <f t="shared" si="280"/>
        <v/>
      </c>
      <c r="O1890" s="22" t="str">
        <f t="shared" si="281"/>
        <v/>
      </c>
      <c r="Q1890" s="20" t="str">
        <f t="shared" si="286"/>
        <v/>
      </c>
      <c r="R1890" s="21" t="str">
        <f t="shared" si="285"/>
        <v/>
      </c>
      <c r="S1890" s="21" t="str">
        <f t="shared" si="285"/>
        <v/>
      </c>
      <c r="T1890" s="21" t="str">
        <f t="shared" si="285"/>
        <v/>
      </c>
      <c r="U1890" s="21" t="str">
        <f t="shared" si="285"/>
        <v/>
      </c>
      <c r="V1890" s="21" t="str">
        <f t="shared" si="285"/>
        <v/>
      </c>
      <c r="W1890" s="21" t="str">
        <f t="shared" si="285"/>
        <v/>
      </c>
      <c r="X1890" s="21" t="str">
        <f t="shared" si="285"/>
        <v/>
      </c>
      <c r="Y1890" s="21" t="str">
        <f t="shared" si="285"/>
        <v/>
      </c>
      <c r="Z1890" s="21" t="str">
        <f t="shared" si="285"/>
        <v/>
      </c>
      <c r="AA1890" s="21" t="str">
        <f t="shared" si="285"/>
        <v/>
      </c>
      <c r="AB1890" s="38" t="str">
        <f t="shared" si="285"/>
        <v/>
      </c>
      <c r="AD1890" s="36" t="str">
        <f>IF($N1890="", "", IFERROR(INDEX(Campaigns!$D$11:$D$380, MATCH($N1890, Campaigns!$E$11:$E$380, 0)), ""))</f>
        <v/>
      </c>
      <c r="AE1890" s="38" t="str">
        <f>IF(COUNTIF($Q1890:$AB1890, "X")=0, "", IFERROR(INDEX('Intro &amp; Setup'!$T$17:$T$28, MATCH(INDEX($Q$10:$AB$10, $AC1890, MATCH("X", $Q1890:$AB1890, 0)), 'Intro &amp; Setup'!$AA$17:$AA$28, 0)), ""))</f>
        <v/>
      </c>
      <c r="AG1890" s="84" t="str">
        <f t="shared" si="282"/>
        <v/>
      </c>
      <c r="AI1890" s="36">
        <f t="shared" si="283"/>
        <v>0</v>
      </c>
      <c r="AK1890" s="36" t="str">
        <f t="shared" si="284"/>
        <v/>
      </c>
    </row>
    <row r="1891" spans="1:37" x14ac:dyDescent="0.25">
      <c r="A1891" s="34"/>
      <c r="B1891" s="55"/>
      <c r="C1891" s="56"/>
      <c r="D1891" s="56"/>
      <c r="E1891" s="56"/>
      <c r="F1891" s="56"/>
      <c r="G1891" s="57"/>
      <c r="H1891" s="57"/>
      <c r="I1891" s="58"/>
      <c r="J1891" s="34"/>
      <c r="L1891" s="36" t="str">
        <f>IF($B1891="", "", IFERROR(FIND(Campaigns!$Q$4, $B1891), ""))</f>
        <v/>
      </c>
      <c r="M1891" s="73" t="str">
        <f t="shared" si="279"/>
        <v/>
      </c>
      <c r="N1891" s="74" t="str">
        <f t="shared" si="280"/>
        <v/>
      </c>
      <c r="O1891" s="22" t="str">
        <f t="shared" si="281"/>
        <v/>
      </c>
      <c r="Q1891" s="20" t="str">
        <f t="shared" si="286"/>
        <v/>
      </c>
      <c r="R1891" s="21" t="str">
        <f t="shared" si="285"/>
        <v/>
      </c>
      <c r="S1891" s="21" t="str">
        <f t="shared" si="285"/>
        <v/>
      </c>
      <c r="T1891" s="21" t="str">
        <f t="shared" si="285"/>
        <v/>
      </c>
      <c r="U1891" s="21" t="str">
        <f t="shared" si="285"/>
        <v/>
      </c>
      <c r="V1891" s="21" t="str">
        <f t="shared" si="285"/>
        <v/>
      </c>
      <c r="W1891" s="21" t="str">
        <f t="shared" si="285"/>
        <v/>
      </c>
      <c r="X1891" s="21" t="str">
        <f t="shared" si="285"/>
        <v/>
      </c>
      <c r="Y1891" s="21" t="str">
        <f t="shared" si="285"/>
        <v/>
      </c>
      <c r="Z1891" s="21" t="str">
        <f t="shared" si="285"/>
        <v/>
      </c>
      <c r="AA1891" s="21" t="str">
        <f t="shared" si="285"/>
        <v/>
      </c>
      <c r="AB1891" s="38" t="str">
        <f t="shared" si="285"/>
        <v/>
      </c>
      <c r="AD1891" s="36" t="str">
        <f>IF($N1891="", "", IFERROR(INDEX(Campaigns!$D$11:$D$380, MATCH($N1891, Campaigns!$E$11:$E$380, 0)), ""))</f>
        <v/>
      </c>
      <c r="AE1891" s="38" t="str">
        <f>IF(COUNTIF($Q1891:$AB1891, "X")=0, "", IFERROR(INDEX('Intro &amp; Setup'!$T$17:$T$28, MATCH(INDEX($Q$10:$AB$10, $AC1891, MATCH("X", $Q1891:$AB1891, 0)), 'Intro &amp; Setup'!$AA$17:$AA$28, 0)), ""))</f>
        <v/>
      </c>
      <c r="AG1891" s="84" t="str">
        <f t="shared" si="282"/>
        <v/>
      </c>
      <c r="AI1891" s="36">
        <f t="shared" si="283"/>
        <v>0</v>
      </c>
      <c r="AK1891" s="36" t="str">
        <f t="shared" si="284"/>
        <v/>
      </c>
    </row>
    <row r="1892" spans="1:37" x14ac:dyDescent="0.25">
      <c r="A1892" s="34"/>
      <c r="B1892" s="55"/>
      <c r="C1892" s="56"/>
      <c r="D1892" s="56"/>
      <c r="E1892" s="56"/>
      <c r="F1892" s="56"/>
      <c r="G1892" s="57"/>
      <c r="H1892" s="57"/>
      <c r="I1892" s="58"/>
      <c r="J1892" s="34"/>
      <c r="L1892" s="36" t="str">
        <f>IF($B1892="", "", IFERROR(FIND(Campaigns!$Q$4, $B1892), ""))</f>
        <v/>
      </c>
      <c r="M1892" s="73" t="str">
        <f t="shared" si="279"/>
        <v/>
      </c>
      <c r="N1892" s="74" t="str">
        <f t="shared" si="280"/>
        <v/>
      </c>
      <c r="O1892" s="22" t="str">
        <f t="shared" si="281"/>
        <v/>
      </c>
      <c r="Q1892" s="20" t="str">
        <f t="shared" si="286"/>
        <v/>
      </c>
      <c r="R1892" s="21" t="str">
        <f t="shared" si="285"/>
        <v/>
      </c>
      <c r="S1892" s="21" t="str">
        <f t="shared" si="285"/>
        <v/>
      </c>
      <c r="T1892" s="21" t="str">
        <f t="shared" si="285"/>
        <v/>
      </c>
      <c r="U1892" s="21" t="str">
        <f t="shared" si="285"/>
        <v/>
      </c>
      <c r="V1892" s="21" t="str">
        <f t="shared" si="285"/>
        <v/>
      </c>
      <c r="W1892" s="21" t="str">
        <f t="shared" si="285"/>
        <v/>
      </c>
      <c r="X1892" s="21" t="str">
        <f t="shared" si="285"/>
        <v/>
      </c>
      <c r="Y1892" s="21" t="str">
        <f t="shared" si="285"/>
        <v/>
      </c>
      <c r="Z1892" s="21" t="str">
        <f t="shared" si="285"/>
        <v/>
      </c>
      <c r="AA1892" s="21" t="str">
        <f t="shared" si="285"/>
        <v/>
      </c>
      <c r="AB1892" s="38" t="str">
        <f t="shared" si="285"/>
        <v/>
      </c>
      <c r="AD1892" s="36" t="str">
        <f>IF($N1892="", "", IFERROR(INDEX(Campaigns!$D$11:$D$380, MATCH($N1892, Campaigns!$E$11:$E$380, 0)), ""))</f>
        <v/>
      </c>
      <c r="AE1892" s="38" t="str">
        <f>IF(COUNTIF($Q1892:$AB1892, "X")=0, "", IFERROR(INDEX('Intro &amp; Setup'!$T$17:$T$28, MATCH(INDEX($Q$10:$AB$10, $AC1892, MATCH("X", $Q1892:$AB1892, 0)), 'Intro &amp; Setup'!$AA$17:$AA$28, 0)), ""))</f>
        <v/>
      </c>
      <c r="AG1892" s="84" t="str">
        <f t="shared" si="282"/>
        <v/>
      </c>
      <c r="AI1892" s="36">
        <f t="shared" si="283"/>
        <v>0</v>
      </c>
      <c r="AK1892" s="36" t="str">
        <f t="shared" si="284"/>
        <v/>
      </c>
    </row>
    <row r="1893" spans="1:37" x14ac:dyDescent="0.25">
      <c r="A1893" s="34"/>
      <c r="B1893" s="55"/>
      <c r="C1893" s="56"/>
      <c r="D1893" s="56"/>
      <c r="E1893" s="56"/>
      <c r="F1893" s="56"/>
      <c r="G1893" s="57"/>
      <c r="H1893" s="57"/>
      <c r="I1893" s="58"/>
      <c r="J1893" s="34"/>
      <c r="L1893" s="36" t="str">
        <f>IF($B1893="", "", IFERROR(FIND(Campaigns!$Q$4, $B1893), ""))</f>
        <v/>
      </c>
      <c r="M1893" s="73" t="str">
        <f t="shared" si="279"/>
        <v/>
      </c>
      <c r="N1893" s="74" t="str">
        <f t="shared" si="280"/>
        <v/>
      </c>
      <c r="O1893" s="22" t="str">
        <f t="shared" si="281"/>
        <v/>
      </c>
      <c r="Q1893" s="20" t="str">
        <f t="shared" si="286"/>
        <v/>
      </c>
      <c r="R1893" s="21" t="str">
        <f t="shared" si="285"/>
        <v/>
      </c>
      <c r="S1893" s="21" t="str">
        <f t="shared" si="285"/>
        <v/>
      </c>
      <c r="T1893" s="21" t="str">
        <f t="shared" si="285"/>
        <v/>
      </c>
      <c r="U1893" s="21" t="str">
        <f t="shared" si="285"/>
        <v/>
      </c>
      <c r="V1893" s="21" t="str">
        <f t="shared" si="285"/>
        <v/>
      </c>
      <c r="W1893" s="21" t="str">
        <f t="shared" si="285"/>
        <v/>
      </c>
      <c r="X1893" s="21" t="str">
        <f t="shared" si="285"/>
        <v/>
      </c>
      <c r="Y1893" s="21" t="str">
        <f t="shared" si="285"/>
        <v/>
      </c>
      <c r="Z1893" s="21" t="str">
        <f t="shared" si="285"/>
        <v/>
      </c>
      <c r="AA1893" s="21" t="str">
        <f t="shared" si="285"/>
        <v/>
      </c>
      <c r="AB1893" s="38" t="str">
        <f t="shared" si="285"/>
        <v/>
      </c>
      <c r="AD1893" s="36" t="str">
        <f>IF($N1893="", "", IFERROR(INDEX(Campaigns!$D$11:$D$380, MATCH($N1893, Campaigns!$E$11:$E$380, 0)), ""))</f>
        <v/>
      </c>
      <c r="AE1893" s="38" t="str">
        <f>IF(COUNTIF($Q1893:$AB1893, "X")=0, "", IFERROR(INDEX('Intro &amp; Setup'!$T$17:$T$28, MATCH(INDEX($Q$10:$AB$10, $AC1893, MATCH("X", $Q1893:$AB1893, 0)), 'Intro &amp; Setup'!$AA$17:$AA$28, 0)), ""))</f>
        <v/>
      </c>
      <c r="AG1893" s="84" t="str">
        <f t="shared" si="282"/>
        <v/>
      </c>
      <c r="AI1893" s="36">
        <f t="shared" si="283"/>
        <v>0</v>
      </c>
      <c r="AK1893" s="36" t="str">
        <f t="shared" si="284"/>
        <v/>
      </c>
    </row>
    <row r="1894" spans="1:37" x14ac:dyDescent="0.25">
      <c r="A1894" s="34"/>
      <c r="B1894" s="55"/>
      <c r="C1894" s="56"/>
      <c r="D1894" s="56"/>
      <c r="E1894" s="56"/>
      <c r="F1894" s="56"/>
      <c r="G1894" s="57"/>
      <c r="H1894" s="57"/>
      <c r="I1894" s="58"/>
      <c r="J1894" s="34"/>
      <c r="L1894" s="36" t="str">
        <f>IF($B1894="", "", IFERROR(FIND(Campaigns!$Q$4, $B1894), ""))</f>
        <v/>
      </c>
      <c r="M1894" s="73" t="str">
        <f t="shared" si="279"/>
        <v/>
      </c>
      <c r="N1894" s="74" t="str">
        <f t="shared" si="280"/>
        <v/>
      </c>
      <c r="O1894" s="22" t="str">
        <f t="shared" si="281"/>
        <v/>
      </c>
      <c r="Q1894" s="20" t="str">
        <f t="shared" si="286"/>
        <v/>
      </c>
      <c r="R1894" s="21" t="str">
        <f t="shared" si="285"/>
        <v/>
      </c>
      <c r="S1894" s="21" t="str">
        <f t="shared" si="285"/>
        <v/>
      </c>
      <c r="T1894" s="21" t="str">
        <f t="shared" si="285"/>
        <v/>
      </c>
      <c r="U1894" s="21" t="str">
        <f t="shared" si="285"/>
        <v/>
      </c>
      <c r="V1894" s="21" t="str">
        <f t="shared" si="285"/>
        <v/>
      </c>
      <c r="W1894" s="21" t="str">
        <f t="shared" si="285"/>
        <v/>
      </c>
      <c r="X1894" s="21" t="str">
        <f t="shared" si="285"/>
        <v/>
      </c>
      <c r="Y1894" s="21" t="str">
        <f t="shared" si="285"/>
        <v/>
      </c>
      <c r="Z1894" s="21" t="str">
        <f t="shared" si="285"/>
        <v/>
      </c>
      <c r="AA1894" s="21" t="str">
        <f t="shared" si="285"/>
        <v/>
      </c>
      <c r="AB1894" s="38" t="str">
        <f t="shared" si="285"/>
        <v/>
      </c>
      <c r="AD1894" s="36" t="str">
        <f>IF($N1894="", "", IFERROR(INDEX(Campaigns!$D$11:$D$380, MATCH($N1894, Campaigns!$E$11:$E$380, 0)), ""))</f>
        <v/>
      </c>
      <c r="AE1894" s="38" t="str">
        <f>IF(COUNTIF($Q1894:$AB1894, "X")=0, "", IFERROR(INDEX('Intro &amp; Setup'!$T$17:$T$28, MATCH(INDEX($Q$10:$AB$10, $AC1894, MATCH("X", $Q1894:$AB1894, 0)), 'Intro &amp; Setup'!$AA$17:$AA$28, 0)), ""))</f>
        <v/>
      </c>
      <c r="AG1894" s="84" t="str">
        <f t="shared" si="282"/>
        <v/>
      </c>
      <c r="AI1894" s="36">
        <f t="shared" si="283"/>
        <v>0</v>
      </c>
      <c r="AK1894" s="36" t="str">
        <f t="shared" si="284"/>
        <v/>
      </c>
    </row>
    <row r="1895" spans="1:37" x14ac:dyDescent="0.25">
      <c r="A1895" s="34"/>
      <c r="B1895" s="55"/>
      <c r="C1895" s="56"/>
      <c r="D1895" s="56"/>
      <c r="E1895" s="56"/>
      <c r="F1895" s="56"/>
      <c r="G1895" s="57"/>
      <c r="H1895" s="57"/>
      <c r="I1895" s="58"/>
      <c r="J1895" s="34"/>
      <c r="L1895" s="36" t="str">
        <f>IF($B1895="", "", IFERROR(FIND(Campaigns!$Q$4, $B1895), ""))</f>
        <v/>
      </c>
      <c r="M1895" s="73" t="str">
        <f t="shared" si="279"/>
        <v/>
      </c>
      <c r="N1895" s="74" t="str">
        <f t="shared" si="280"/>
        <v/>
      </c>
      <c r="O1895" s="22" t="str">
        <f t="shared" si="281"/>
        <v/>
      </c>
      <c r="Q1895" s="20" t="str">
        <f t="shared" si="286"/>
        <v/>
      </c>
      <c r="R1895" s="21" t="str">
        <f t="shared" si="285"/>
        <v/>
      </c>
      <c r="S1895" s="21" t="str">
        <f t="shared" si="285"/>
        <v/>
      </c>
      <c r="T1895" s="21" t="str">
        <f t="shared" si="285"/>
        <v/>
      </c>
      <c r="U1895" s="21" t="str">
        <f t="shared" si="285"/>
        <v/>
      </c>
      <c r="V1895" s="21" t="str">
        <f t="shared" si="285"/>
        <v/>
      </c>
      <c r="W1895" s="21" t="str">
        <f t="shared" si="285"/>
        <v/>
      </c>
      <c r="X1895" s="21" t="str">
        <f t="shared" si="285"/>
        <v/>
      </c>
      <c r="Y1895" s="21" t="str">
        <f t="shared" si="285"/>
        <v/>
      </c>
      <c r="Z1895" s="21" t="str">
        <f t="shared" si="285"/>
        <v/>
      </c>
      <c r="AA1895" s="21" t="str">
        <f t="shared" si="285"/>
        <v/>
      </c>
      <c r="AB1895" s="38" t="str">
        <f t="shared" si="285"/>
        <v/>
      </c>
      <c r="AD1895" s="36" t="str">
        <f>IF($N1895="", "", IFERROR(INDEX(Campaigns!$D$11:$D$380, MATCH($N1895, Campaigns!$E$11:$E$380, 0)), ""))</f>
        <v/>
      </c>
      <c r="AE1895" s="38" t="str">
        <f>IF(COUNTIF($Q1895:$AB1895, "X")=0, "", IFERROR(INDEX('Intro &amp; Setup'!$T$17:$T$28, MATCH(INDEX($Q$10:$AB$10, $AC1895, MATCH("X", $Q1895:$AB1895, 0)), 'Intro &amp; Setup'!$AA$17:$AA$28, 0)), ""))</f>
        <v/>
      </c>
      <c r="AG1895" s="84" t="str">
        <f t="shared" si="282"/>
        <v/>
      </c>
      <c r="AI1895" s="36">
        <f t="shared" si="283"/>
        <v>0</v>
      </c>
      <c r="AK1895" s="36" t="str">
        <f t="shared" si="284"/>
        <v/>
      </c>
    </row>
    <row r="1896" spans="1:37" x14ac:dyDescent="0.25">
      <c r="A1896" s="34"/>
      <c r="B1896" s="55"/>
      <c r="C1896" s="56"/>
      <c r="D1896" s="56"/>
      <c r="E1896" s="56"/>
      <c r="F1896" s="56"/>
      <c r="G1896" s="57"/>
      <c r="H1896" s="57"/>
      <c r="I1896" s="58"/>
      <c r="J1896" s="34"/>
      <c r="L1896" s="36" t="str">
        <f>IF($B1896="", "", IFERROR(FIND(Campaigns!$Q$4, $B1896), ""))</f>
        <v/>
      </c>
      <c r="M1896" s="73" t="str">
        <f t="shared" si="279"/>
        <v/>
      </c>
      <c r="N1896" s="74" t="str">
        <f t="shared" si="280"/>
        <v/>
      </c>
      <c r="O1896" s="22" t="str">
        <f t="shared" si="281"/>
        <v/>
      </c>
      <c r="Q1896" s="20" t="str">
        <f t="shared" si="286"/>
        <v/>
      </c>
      <c r="R1896" s="21" t="str">
        <f t="shared" si="285"/>
        <v/>
      </c>
      <c r="S1896" s="21" t="str">
        <f t="shared" si="285"/>
        <v/>
      </c>
      <c r="T1896" s="21" t="str">
        <f t="shared" si="285"/>
        <v/>
      </c>
      <c r="U1896" s="21" t="str">
        <f t="shared" si="285"/>
        <v/>
      </c>
      <c r="V1896" s="21" t="str">
        <f t="shared" si="285"/>
        <v/>
      </c>
      <c r="W1896" s="21" t="str">
        <f t="shared" si="285"/>
        <v/>
      </c>
      <c r="X1896" s="21" t="str">
        <f t="shared" si="285"/>
        <v/>
      </c>
      <c r="Y1896" s="21" t="str">
        <f t="shared" si="285"/>
        <v/>
      </c>
      <c r="Z1896" s="21" t="str">
        <f t="shared" si="285"/>
        <v/>
      </c>
      <c r="AA1896" s="21" t="str">
        <f t="shared" si="285"/>
        <v/>
      </c>
      <c r="AB1896" s="38" t="str">
        <f t="shared" si="285"/>
        <v/>
      </c>
      <c r="AD1896" s="36" t="str">
        <f>IF($N1896="", "", IFERROR(INDEX(Campaigns!$D$11:$D$380, MATCH($N1896, Campaigns!$E$11:$E$380, 0)), ""))</f>
        <v/>
      </c>
      <c r="AE1896" s="38" t="str">
        <f>IF(COUNTIF($Q1896:$AB1896, "X")=0, "", IFERROR(INDEX('Intro &amp; Setup'!$T$17:$T$28, MATCH(INDEX($Q$10:$AB$10, $AC1896, MATCH("X", $Q1896:$AB1896, 0)), 'Intro &amp; Setup'!$AA$17:$AA$28, 0)), ""))</f>
        <v/>
      </c>
      <c r="AG1896" s="84" t="str">
        <f t="shared" si="282"/>
        <v/>
      </c>
      <c r="AI1896" s="36">
        <f t="shared" si="283"/>
        <v>0</v>
      </c>
      <c r="AK1896" s="36" t="str">
        <f t="shared" si="284"/>
        <v/>
      </c>
    </row>
    <row r="1897" spans="1:37" x14ac:dyDescent="0.25">
      <c r="A1897" s="34"/>
      <c r="B1897" s="55"/>
      <c r="C1897" s="56"/>
      <c r="D1897" s="56"/>
      <c r="E1897" s="56"/>
      <c r="F1897" s="56"/>
      <c r="G1897" s="57"/>
      <c r="H1897" s="57"/>
      <c r="I1897" s="58"/>
      <c r="J1897" s="34"/>
      <c r="L1897" s="36" t="str">
        <f>IF($B1897="", "", IFERROR(FIND(Campaigns!$Q$4, $B1897), ""))</f>
        <v/>
      </c>
      <c r="M1897" s="73" t="str">
        <f t="shared" si="279"/>
        <v/>
      </c>
      <c r="N1897" s="74" t="str">
        <f t="shared" si="280"/>
        <v/>
      </c>
      <c r="O1897" s="22" t="str">
        <f t="shared" si="281"/>
        <v/>
      </c>
      <c r="Q1897" s="20" t="str">
        <f t="shared" si="286"/>
        <v/>
      </c>
      <c r="R1897" s="21" t="str">
        <f t="shared" si="285"/>
        <v/>
      </c>
      <c r="S1897" s="21" t="str">
        <f t="shared" si="285"/>
        <v/>
      </c>
      <c r="T1897" s="21" t="str">
        <f t="shared" si="285"/>
        <v/>
      </c>
      <c r="U1897" s="21" t="str">
        <f t="shared" si="285"/>
        <v/>
      </c>
      <c r="V1897" s="21" t="str">
        <f t="shared" si="285"/>
        <v/>
      </c>
      <c r="W1897" s="21" t="str">
        <f t="shared" si="285"/>
        <v/>
      </c>
      <c r="X1897" s="21" t="str">
        <f t="shared" si="285"/>
        <v/>
      </c>
      <c r="Y1897" s="21" t="str">
        <f t="shared" si="285"/>
        <v/>
      </c>
      <c r="Z1897" s="21" t="str">
        <f t="shared" si="285"/>
        <v/>
      </c>
      <c r="AA1897" s="21" t="str">
        <f t="shared" si="285"/>
        <v/>
      </c>
      <c r="AB1897" s="38" t="str">
        <f t="shared" si="285"/>
        <v/>
      </c>
      <c r="AD1897" s="36" t="str">
        <f>IF($N1897="", "", IFERROR(INDEX(Campaigns!$D$11:$D$380, MATCH($N1897, Campaigns!$E$11:$E$380, 0)), ""))</f>
        <v/>
      </c>
      <c r="AE1897" s="38" t="str">
        <f>IF(COUNTIF($Q1897:$AB1897, "X")=0, "", IFERROR(INDEX('Intro &amp; Setup'!$T$17:$T$28, MATCH(INDEX($Q$10:$AB$10, $AC1897, MATCH("X", $Q1897:$AB1897, 0)), 'Intro &amp; Setup'!$AA$17:$AA$28, 0)), ""))</f>
        <v/>
      </c>
      <c r="AG1897" s="84" t="str">
        <f t="shared" si="282"/>
        <v/>
      </c>
      <c r="AI1897" s="36">
        <f t="shared" si="283"/>
        <v>0</v>
      </c>
      <c r="AK1897" s="36" t="str">
        <f t="shared" si="284"/>
        <v/>
      </c>
    </row>
    <row r="1898" spans="1:37" x14ac:dyDescent="0.25">
      <c r="A1898" s="34"/>
      <c r="B1898" s="55"/>
      <c r="C1898" s="56"/>
      <c r="D1898" s="56"/>
      <c r="E1898" s="56"/>
      <c r="F1898" s="56"/>
      <c r="G1898" s="57"/>
      <c r="H1898" s="57"/>
      <c r="I1898" s="58"/>
      <c r="J1898" s="34"/>
      <c r="L1898" s="36" t="str">
        <f>IF($B1898="", "", IFERROR(FIND(Campaigns!$Q$4, $B1898), ""))</f>
        <v/>
      </c>
      <c r="M1898" s="73" t="str">
        <f t="shared" si="279"/>
        <v/>
      </c>
      <c r="N1898" s="74" t="str">
        <f t="shared" si="280"/>
        <v/>
      </c>
      <c r="O1898" s="22" t="str">
        <f t="shared" si="281"/>
        <v/>
      </c>
      <c r="Q1898" s="20" t="str">
        <f t="shared" si="286"/>
        <v/>
      </c>
      <c r="R1898" s="21" t="str">
        <f t="shared" si="285"/>
        <v/>
      </c>
      <c r="S1898" s="21" t="str">
        <f t="shared" si="285"/>
        <v/>
      </c>
      <c r="T1898" s="21" t="str">
        <f t="shared" si="285"/>
        <v/>
      </c>
      <c r="U1898" s="21" t="str">
        <f t="shared" si="285"/>
        <v/>
      </c>
      <c r="V1898" s="21" t="str">
        <f t="shared" si="285"/>
        <v/>
      </c>
      <c r="W1898" s="21" t="str">
        <f t="shared" si="285"/>
        <v/>
      </c>
      <c r="X1898" s="21" t="str">
        <f t="shared" si="285"/>
        <v/>
      </c>
      <c r="Y1898" s="21" t="str">
        <f t="shared" si="285"/>
        <v/>
      </c>
      <c r="Z1898" s="21" t="str">
        <f t="shared" si="285"/>
        <v/>
      </c>
      <c r="AA1898" s="21" t="str">
        <f t="shared" si="285"/>
        <v/>
      </c>
      <c r="AB1898" s="38" t="str">
        <f t="shared" si="285"/>
        <v/>
      </c>
      <c r="AD1898" s="36" t="str">
        <f>IF($N1898="", "", IFERROR(INDEX(Campaigns!$D$11:$D$380, MATCH($N1898, Campaigns!$E$11:$E$380, 0)), ""))</f>
        <v/>
      </c>
      <c r="AE1898" s="38" t="str">
        <f>IF(COUNTIF($Q1898:$AB1898, "X")=0, "", IFERROR(INDEX('Intro &amp; Setup'!$T$17:$T$28, MATCH(INDEX($Q$10:$AB$10, $AC1898, MATCH("X", $Q1898:$AB1898, 0)), 'Intro &amp; Setup'!$AA$17:$AA$28, 0)), ""))</f>
        <v/>
      </c>
      <c r="AG1898" s="84" t="str">
        <f t="shared" si="282"/>
        <v/>
      </c>
      <c r="AI1898" s="36">
        <f t="shared" si="283"/>
        <v>0</v>
      </c>
      <c r="AK1898" s="36" t="str">
        <f t="shared" si="284"/>
        <v/>
      </c>
    </row>
    <row r="1899" spans="1:37" x14ac:dyDescent="0.25">
      <c r="A1899" s="34"/>
      <c r="B1899" s="55"/>
      <c r="C1899" s="56"/>
      <c r="D1899" s="56"/>
      <c r="E1899" s="56"/>
      <c r="F1899" s="56"/>
      <c r="G1899" s="57"/>
      <c r="H1899" s="57"/>
      <c r="I1899" s="58"/>
      <c r="J1899" s="34"/>
      <c r="L1899" s="36" t="str">
        <f>IF($B1899="", "", IFERROR(FIND(Campaigns!$Q$4, $B1899), ""))</f>
        <v/>
      </c>
      <c r="M1899" s="73" t="str">
        <f t="shared" si="279"/>
        <v/>
      </c>
      <c r="N1899" s="74" t="str">
        <f t="shared" si="280"/>
        <v/>
      </c>
      <c r="O1899" s="22" t="str">
        <f t="shared" si="281"/>
        <v/>
      </c>
      <c r="Q1899" s="20" t="str">
        <f t="shared" si="286"/>
        <v/>
      </c>
      <c r="R1899" s="21" t="str">
        <f t="shared" si="285"/>
        <v/>
      </c>
      <c r="S1899" s="21" t="str">
        <f t="shared" si="285"/>
        <v/>
      </c>
      <c r="T1899" s="21" t="str">
        <f t="shared" si="285"/>
        <v/>
      </c>
      <c r="U1899" s="21" t="str">
        <f t="shared" si="285"/>
        <v/>
      </c>
      <c r="V1899" s="21" t="str">
        <f t="shared" si="285"/>
        <v/>
      </c>
      <c r="W1899" s="21" t="str">
        <f t="shared" si="285"/>
        <v/>
      </c>
      <c r="X1899" s="21" t="str">
        <f t="shared" si="285"/>
        <v/>
      </c>
      <c r="Y1899" s="21" t="str">
        <f t="shared" si="285"/>
        <v/>
      </c>
      <c r="Z1899" s="21" t="str">
        <f t="shared" si="285"/>
        <v/>
      </c>
      <c r="AA1899" s="21" t="str">
        <f t="shared" si="285"/>
        <v/>
      </c>
      <c r="AB1899" s="38" t="str">
        <f t="shared" si="285"/>
        <v/>
      </c>
      <c r="AD1899" s="36" t="str">
        <f>IF($N1899="", "", IFERROR(INDEX(Campaigns!$D$11:$D$380, MATCH($N1899, Campaigns!$E$11:$E$380, 0)), ""))</f>
        <v/>
      </c>
      <c r="AE1899" s="38" t="str">
        <f>IF(COUNTIF($Q1899:$AB1899, "X")=0, "", IFERROR(INDEX('Intro &amp; Setup'!$T$17:$T$28, MATCH(INDEX($Q$10:$AB$10, $AC1899, MATCH("X", $Q1899:$AB1899, 0)), 'Intro &amp; Setup'!$AA$17:$AA$28, 0)), ""))</f>
        <v/>
      </c>
      <c r="AG1899" s="84" t="str">
        <f t="shared" si="282"/>
        <v/>
      </c>
      <c r="AI1899" s="36">
        <f t="shared" si="283"/>
        <v>0</v>
      </c>
      <c r="AK1899" s="36" t="str">
        <f t="shared" si="284"/>
        <v/>
      </c>
    </row>
    <row r="1900" spans="1:37" x14ac:dyDescent="0.25">
      <c r="A1900" s="34"/>
      <c r="B1900" s="55"/>
      <c r="C1900" s="56"/>
      <c r="D1900" s="56"/>
      <c r="E1900" s="56"/>
      <c r="F1900" s="56"/>
      <c r="G1900" s="57"/>
      <c r="H1900" s="57"/>
      <c r="I1900" s="58"/>
      <c r="J1900" s="34"/>
      <c r="L1900" s="36" t="str">
        <f>IF($B1900="", "", IFERROR(FIND(Campaigns!$Q$4, $B1900), ""))</f>
        <v/>
      </c>
      <c r="M1900" s="73" t="str">
        <f t="shared" si="279"/>
        <v/>
      </c>
      <c r="N1900" s="74" t="str">
        <f t="shared" si="280"/>
        <v/>
      </c>
      <c r="O1900" s="22" t="str">
        <f t="shared" si="281"/>
        <v/>
      </c>
      <c r="Q1900" s="20" t="str">
        <f t="shared" si="286"/>
        <v/>
      </c>
      <c r="R1900" s="21" t="str">
        <f t="shared" si="285"/>
        <v/>
      </c>
      <c r="S1900" s="21" t="str">
        <f t="shared" si="285"/>
        <v/>
      </c>
      <c r="T1900" s="21" t="str">
        <f t="shared" si="285"/>
        <v/>
      </c>
      <c r="U1900" s="21" t="str">
        <f t="shared" si="285"/>
        <v/>
      </c>
      <c r="V1900" s="21" t="str">
        <f t="shared" si="285"/>
        <v/>
      </c>
      <c r="W1900" s="21" t="str">
        <f t="shared" si="285"/>
        <v/>
      </c>
      <c r="X1900" s="21" t="str">
        <f t="shared" si="285"/>
        <v/>
      </c>
      <c r="Y1900" s="21" t="str">
        <f t="shared" si="285"/>
        <v/>
      </c>
      <c r="Z1900" s="21" t="str">
        <f t="shared" si="285"/>
        <v/>
      </c>
      <c r="AA1900" s="21" t="str">
        <f t="shared" si="285"/>
        <v/>
      </c>
      <c r="AB1900" s="38" t="str">
        <f t="shared" si="285"/>
        <v/>
      </c>
      <c r="AD1900" s="36" t="str">
        <f>IF($N1900="", "", IFERROR(INDEX(Campaigns!$D$11:$D$380, MATCH($N1900, Campaigns!$E$11:$E$380, 0)), ""))</f>
        <v/>
      </c>
      <c r="AE1900" s="38" t="str">
        <f>IF(COUNTIF($Q1900:$AB1900, "X")=0, "", IFERROR(INDEX('Intro &amp; Setup'!$T$17:$T$28, MATCH(INDEX($Q$10:$AB$10, $AC1900, MATCH("X", $Q1900:$AB1900, 0)), 'Intro &amp; Setup'!$AA$17:$AA$28, 0)), ""))</f>
        <v/>
      </c>
      <c r="AG1900" s="84" t="str">
        <f t="shared" si="282"/>
        <v/>
      </c>
      <c r="AI1900" s="36">
        <f t="shared" si="283"/>
        <v>0</v>
      </c>
      <c r="AK1900" s="36" t="str">
        <f t="shared" si="284"/>
        <v/>
      </c>
    </row>
    <row r="1901" spans="1:37" x14ac:dyDescent="0.25">
      <c r="A1901" s="34"/>
      <c r="B1901" s="55"/>
      <c r="C1901" s="56"/>
      <c r="D1901" s="56"/>
      <c r="E1901" s="56"/>
      <c r="F1901" s="56"/>
      <c r="G1901" s="57"/>
      <c r="H1901" s="57"/>
      <c r="I1901" s="58"/>
      <c r="J1901" s="34"/>
      <c r="L1901" s="36" t="str">
        <f>IF($B1901="", "", IFERROR(FIND(Campaigns!$Q$4, $B1901), ""))</f>
        <v/>
      </c>
      <c r="M1901" s="73" t="str">
        <f t="shared" si="279"/>
        <v/>
      </c>
      <c r="N1901" s="74" t="str">
        <f t="shared" si="280"/>
        <v/>
      </c>
      <c r="O1901" s="22" t="str">
        <f t="shared" si="281"/>
        <v/>
      </c>
      <c r="Q1901" s="20" t="str">
        <f t="shared" si="286"/>
        <v/>
      </c>
      <c r="R1901" s="21" t="str">
        <f t="shared" si="285"/>
        <v/>
      </c>
      <c r="S1901" s="21" t="str">
        <f t="shared" si="285"/>
        <v/>
      </c>
      <c r="T1901" s="21" t="str">
        <f t="shared" si="285"/>
        <v/>
      </c>
      <c r="U1901" s="21" t="str">
        <f t="shared" si="285"/>
        <v/>
      </c>
      <c r="V1901" s="21" t="str">
        <f t="shared" si="285"/>
        <v/>
      </c>
      <c r="W1901" s="21" t="str">
        <f t="shared" si="285"/>
        <v/>
      </c>
      <c r="X1901" s="21" t="str">
        <f t="shared" si="285"/>
        <v/>
      </c>
      <c r="Y1901" s="21" t="str">
        <f t="shared" si="285"/>
        <v/>
      </c>
      <c r="Z1901" s="21" t="str">
        <f t="shared" si="285"/>
        <v/>
      </c>
      <c r="AA1901" s="21" t="str">
        <f t="shared" si="285"/>
        <v/>
      </c>
      <c r="AB1901" s="38" t="str">
        <f t="shared" si="285"/>
        <v/>
      </c>
      <c r="AD1901" s="36" t="str">
        <f>IF($N1901="", "", IFERROR(INDEX(Campaigns!$D$11:$D$380, MATCH($N1901, Campaigns!$E$11:$E$380, 0)), ""))</f>
        <v/>
      </c>
      <c r="AE1901" s="38" t="str">
        <f>IF(COUNTIF($Q1901:$AB1901, "X")=0, "", IFERROR(INDEX('Intro &amp; Setup'!$T$17:$T$28, MATCH(INDEX($Q$10:$AB$10, $AC1901, MATCH("X", $Q1901:$AB1901, 0)), 'Intro &amp; Setup'!$AA$17:$AA$28, 0)), ""))</f>
        <v/>
      </c>
      <c r="AG1901" s="84" t="str">
        <f t="shared" si="282"/>
        <v/>
      </c>
      <c r="AI1901" s="36">
        <f t="shared" si="283"/>
        <v>0</v>
      </c>
      <c r="AK1901" s="36" t="str">
        <f t="shared" si="284"/>
        <v/>
      </c>
    </row>
    <row r="1902" spans="1:37" x14ac:dyDescent="0.25">
      <c r="A1902" s="34"/>
      <c r="B1902" s="55"/>
      <c r="C1902" s="56"/>
      <c r="D1902" s="56"/>
      <c r="E1902" s="56"/>
      <c r="F1902" s="56"/>
      <c r="G1902" s="57"/>
      <c r="H1902" s="57"/>
      <c r="I1902" s="58"/>
      <c r="J1902" s="34"/>
      <c r="L1902" s="36" t="str">
        <f>IF($B1902="", "", IFERROR(FIND(Campaigns!$Q$4, $B1902), ""))</f>
        <v/>
      </c>
      <c r="M1902" s="73" t="str">
        <f t="shared" si="279"/>
        <v/>
      </c>
      <c r="N1902" s="74" t="str">
        <f t="shared" si="280"/>
        <v/>
      </c>
      <c r="O1902" s="22" t="str">
        <f t="shared" si="281"/>
        <v/>
      </c>
      <c r="Q1902" s="20" t="str">
        <f t="shared" si="286"/>
        <v/>
      </c>
      <c r="R1902" s="21" t="str">
        <f t="shared" si="285"/>
        <v/>
      </c>
      <c r="S1902" s="21" t="str">
        <f t="shared" si="285"/>
        <v/>
      </c>
      <c r="T1902" s="21" t="str">
        <f t="shared" si="285"/>
        <v/>
      </c>
      <c r="U1902" s="21" t="str">
        <f t="shared" si="285"/>
        <v/>
      </c>
      <c r="V1902" s="21" t="str">
        <f t="shared" si="285"/>
        <v/>
      </c>
      <c r="W1902" s="21" t="str">
        <f t="shared" si="285"/>
        <v/>
      </c>
      <c r="X1902" s="21" t="str">
        <f t="shared" si="285"/>
        <v/>
      </c>
      <c r="Y1902" s="21" t="str">
        <f t="shared" si="285"/>
        <v/>
      </c>
      <c r="Z1902" s="21" t="str">
        <f t="shared" si="285"/>
        <v/>
      </c>
      <c r="AA1902" s="21" t="str">
        <f t="shared" ref="R1902:AB1925" si="287">IFERROR(IF(AA$10="", "", IF(LEFT($O1902, AA$8)=AA$10, "X", "")), "")</f>
        <v/>
      </c>
      <c r="AB1902" s="38" t="str">
        <f t="shared" si="287"/>
        <v/>
      </c>
      <c r="AD1902" s="36" t="str">
        <f>IF($N1902="", "", IFERROR(INDEX(Campaigns!$D$11:$D$380, MATCH($N1902, Campaigns!$E$11:$E$380, 0)), ""))</f>
        <v/>
      </c>
      <c r="AE1902" s="38" t="str">
        <f>IF(COUNTIF($Q1902:$AB1902, "X")=0, "", IFERROR(INDEX('Intro &amp; Setup'!$T$17:$T$28, MATCH(INDEX($Q$10:$AB$10, $AC1902, MATCH("X", $Q1902:$AB1902, 0)), 'Intro &amp; Setup'!$AA$17:$AA$28, 0)), ""))</f>
        <v/>
      </c>
      <c r="AG1902" s="84" t="str">
        <f t="shared" si="282"/>
        <v/>
      </c>
      <c r="AI1902" s="36">
        <f t="shared" si="283"/>
        <v>0</v>
      </c>
      <c r="AK1902" s="36" t="str">
        <f t="shared" si="284"/>
        <v/>
      </c>
    </row>
    <row r="1903" spans="1:37" x14ac:dyDescent="0.25">
      <c r="A1903" s="34"/>
      <c r="B1903" s="55"/>
      <c r="C1903" s="56"/>
      <c r="D1903" s="56"/>
      <c r="E1903" s="56"/>
      <c r="F1903" s="56"/>
      <c r="G1903" s="57"/>
      <c r="H1903" s="57"/>
      <c r="I1903" s="58"/>
      <c r="J1903" s="34"/>
      <c r="L1903" s="36" t="str">
        <f>IF($B1903="", "", IFERROR(FIND(Campaigns!$Q$4, $B1903), ""))</f>
        <v/>
      </c>
      <c r="M1903" s="73" t="str">
        <f t="shared" si="279"/>
        <v/>
      </c>
      <c r="N1903" s="74" t="str">
        <f t="shared" si="280"/>
        <v/>
      </c>
      <c r="O1903" s="22" t="str">
        <f t="shared" si="281"/>
        <v/>
      </c>
      <c r="Q1903" s="20" t="str">
        <f t="shared" si="286"/>
        <v/>
      </c>
      <c r="R1903" s="21" t="str">
        <f t="shared" si="287"/>
        <v/>
      </c>
      <c r="S1903" s="21" t="str">
        <f t="shared" si="287"/>
        <v/>
      </c>
      <c r="T1903" s="21" t="str">
        <f t="shared" si="287"/>
        <v/>
      </c>
      <c r="U1903" s="21" t="str">
        <f t="shared" si="287"/>
        <v/>
      </c>
      <c r="V1903" s="21" t="str">
        <f t="shared" si="287"/>
        <v/>
      </c>
      <c r="W1903" s="21" t="str">
        <f t="shared" si="287"/>
        <v/>
      </c>
      <c r="X1903" s="21" t="str">
        <f t="shared" si="287"/>
        <v/>
      </c>
      <c r="Y1903" s="21" t="str">
        <f t="shared" si="287"/>
        <v/>
      </c>
      <c r="Z1903" s="21" t="str">
        <f t="shared" si="287"/>
        <v/>
      </c>
      <c r="AA1903" s="21" t="str">
        <f t="shared" si="287"/>
        <v/>
      </c>
      <c r="AB1903" s="38" t="str">
        <f t="shared" si="287"/>
        <v/>
      </c>
      <c r="AD1903" s="36" t="str">
        <f>IF($N1903="", "", IFERROR(INDEX(Campaigns!$D$11:$D$380, MATCH($N1903, Campaigns!$E$11:$E$380, 0)), ""))</f>
        <v/>
      </c>
      <c r="AE1903" s="38" t="str">
        <f>IF(COUNTIF($Q1903:$AB1903, "X")=0, "", IFERROR(INDEX('Intro &amp; Setup'!$T$17:$T$28, MATCH(INDEX($Q$10:$AB$10, $AC1903, MATCH("X", $Q1903:$AB1903, 0)), 'Intro &amp; Setup'!$AA$17:$AA$28, 0)), ""))</f>
        <v/>
      </c>
      <c r="AG1903" s="84" t="str">
        <f t="shared" si="282"/>
        <v/>
      </c>
      <c r="AI1903" s="36">
        <f t="shared" si="283"/>
        <v>0</v>
      </c>
      <c r="AK1903" s="36" t="str">
        <f t="shared" si="284"/>
        <v/>
      </c>
    </row>
    <row r="1904" spans="1:37" x14ac:dyDescent="0.25">
      <c r="A1904" s="34"/>
      <c r="B1904" s="55"/>
      <c r="C1904" s="56"/>
      <c r="D1904" s="56"/>
      <c r="E1904" s="56"/>
      <c r="F1904" s="56"/>
      <c r="G1904" s="57"/>
      <c r="H1904" s="57"/>
      <c r="I1904" s="58"/>
      <c r="J1904" s="34"/>
      <c r="L1904" s="36" t="str">
        <f>IF($B1904="", "", IFERROR(FIND(Campaigns!$Q$4, $B1904), ""))</f>
        <v/>
      </c>
      <c r="M1904" s="73" t="str">
        <f t="shared" si="279"/>
        <v/>
      </c>
      <c r="N1904" s="74" t="str">
        <f t="shared" si="280"/>
        <v/>
      </c>
      <c r="O1904" s="22" t="str">
        <f t="shared" si="281"/>
        <v/>
      </c>
      <c r="Q1904" s="20" t="str">
        <f t="shared" si="286"/>
        <v/>
      </c>
      <c r="R1904" s="21" t="str">
        <f t="shared" si="287"/>
        <v/>
      </c>
      <c r="S1904" s="21" t="str">
        <f t="shared" si="287"/>
        <v/>
      </c>
      <c r="T1904" s="21" t="str">
        <f t="shared" si="287"/>
        <v/>
      </c>
      <c r="U1904" s="21" t="str">
        <f t="shared" si="287"/>
        <v/>
      </c>
      <c r="V1904" s="21" t="str">
        <f t="shared" si="287"/>
        <v/>
      </c>
      <c r="W1904" s="21" t="str">
        <f t="shared" si="287"/>
        <v/>
      </c>
      <c r="X1904" s="21" t="str">
        <f t="shared" si="287"/>
        <v/>
      </c>
      <c r="Y1904" s="21" t="str">
        <f t="shared" si="287"/>
        <v/>
      </c>
      <c r="Z1904" s="21" t="str">
        <f t="shared" si="287"/>
        <v/>
      </c>
      <c r="AA1904" s="21" t="str">
        <f t="shared" si="287"/>
        <v/>
      </c>
      <c r="AB1904" s="38" t="str">
        <f t="shared" si="287"/>
        <v/>
      </c>
      <c r="AD1904" s="36" t="str">
        <f>IF($N1904="", "", IFERROR(INDEX(Campaigns!$D$11:$D$380, MATCH($N1904, Campaigns!$E$11:$E$380, 0)), ""))</f>
        <v/>
      </c>
      <c r="AE1904" s="38" t="str">
        <f>IF(COUNTIF($Q1904:$AB1904, "X")=0, "", IFERROR(INDEX('Intro &amp; Setup'!$T$17:$T$28, MATCH(INDEX($Q$10:$AB$10, $AC1904, MATCH("X", $Q1904:$AB1904, 0)), 'Intro &amp; Setup'!$AA$17:$AA$28, 0)), ""))</f>
        <v/>
      </c>
      <c r="AG1904" s="84" t="str">
        <f t="shared" si="282"/>
        <v/>
      </c>
      <c r="AI1904" s="36">
        <f t="shared" si="283"/>
        <v>0</v>
      </c>
      <c r="AK1904" s="36" t="str">
        <f t="shared" si="284"/>
        <v/>
      </c>
    </row>
    <row r="1905" spans="1:37" x14ac:dyDescent="0.25">
      <c r="A1905" s="34"/>
      <c r="B1905" s="55"/>
      <c r="C1905" s="56"/>
      <c r="D1905" s="56"/>
      <c r="E1905" s="56"/>
      <c r="F1905" s="56"/>
      <c r="G1905" s="57"/>
      <c r="H1905" s="57"/>
      <c r="I1905" s="58"/>
      <c r="J1905" s="34"/>
      <c r="L1905" s="36" t="str">
        <f>IF($B1905="", "", IFERROR(FIND(Campaigns!$Q$4, $B1905), ""))</f>
        <v/>
      </c>
      <c r="M1905" s="73" t="str">
        <f t="shared" si="279"/>
        <v/>
      </c>
      <c r="N1905" s="74" t="str">
        <f t="shared" si="280"/>
        <v/>
      </c>
      <c r="O1905" s="22" t="str">
        <f t="shared" si="281"/>
        <v/>
      </c>
      <c r="Q1905" s="20" t="str">
        <f t="shared" si="286"/>
        <v/>
      </c>
      <c r="R1905" s="21" t="str">
        <f t="shared" si="287"/>
        <v/>
      </c>
      <c r="S1905" s="21" t="str">
        <f t="shared" si="287"/>
        <v/>
      </c>
      <c r="T1905" s="21" t="str">
        <f t="shared" si="287"/>
        <v/>
      </c>
      <c r="U1905" s="21" t="str">
        <f t="shared" si="287"/>
        <v/>
      </c>
      <c r="V1905" s="21" t="str">
        <f t="shared" si="287"/>
        <v/>
      </c>
      <c r="W1905" s="21" t="str">
        <f t="shared" si="287"/>
        <v/>
      </c>
      <c r="X1905" s="21" t="str">
        <f t="shared" si="287"/>
        <v/>
      </c>
      <c r="Y1905" s="21" t="str">
        <f t="shared" si="287"/>
        <v/>
      </c>
      <c r="Z1905" s="21" t="str">
        <f t="shared" si="287"/>
        <v/>
      </c>
      <c r="AA1905" s="21" t="str">
        <f t="shared" si="287"/>
        <v/>
      </c>
      <c r="AB1905" s="38" t="str">
        <f t="shared" si="287"/>
        <v/>
      </c>
      <c r="AD1905" s="36" t="str">
        <f>IF($N1905="", "", IFERROR(INDEX(Campaigns!$D$11:$D$380, MATCH($N1905, Campaigns!$E$11:$E$380, 0)), ""))</f>
        <v/>
      </c>
      <c r="AE1905" s="38" t="str">
        <f>IF(COUNTIF($Q1905:$AB1905, "X")=0, "", IFERROR(INDEX('Intro &amp; Setup'!$T$17:$T$28, MATCH(INDEX($Q$10:$AB$10, $AC1905, MATCH("X", $Q1905:$AB1905, 0)), 'Intro &amp; Setup'!$AA$17:$AA$28, 0)), ""))</f>
        <v/>
      </c>
      <c r="AG1905" s="84" t="str">
        <f t="shared" si="282"/>
        <v/>
      </c>
      <c r="AI1905" s="36">
        <f t="shared" si="283"/>
        <v>0</v>
      </c>
      <c r="AK1905" s="36" t="str">
        <f t="shared" si="284"/>
        <v/>
      </c>
    </row>
    <row r="1906" spans="1:37" x14ac:dyDescent="0.25">
      <c r="A1906" s="34"/>
      <c r="B1906" s="55"/>
      <c r="C1906" s="56"/>
      <c r="D1906" s="56"/>
      <c r="E1906" s="56"/>
      <c r="F1906" s="56"/>
      <c r="G1906" s="57"/>
      <c r="H1906" s="57"/>
      <c r="I1906" s="58"/>
      <c r="J1906" s="34"/>
      <c r="L1906" s="36" t="str">
        <f>IF($B1906="", "", IFERROR(FIND(Campaigns!$Q$4, $B1906), ""))</f>
        <v/>
      </c>
      <c r="M1906" s="73" t="str">
        <f t="shared" si="279"/>
        <v/>
      </c>
      <c r="N1906" s="74" t="str">
        <f t="shared" si="280"/>
        <v/>
      </c>
      <c r="O1906" s="22" t="str">
        <f t="shared" si="281"/>
        <v/>
      </c>
      <c r="Q1906" s="20" t="str">
        <f t="shared" si="286"/>
        <v/>
      </c>
      <c r="R1906" s="21" t="str">
        <f t="shared" si="287"/>
        <v/>
      </c>
      <c r="S1906" s="21" t="str">
        <f t="shared" si="287"/>
        <v/>
      </c>
      <c r="T1906" s="21" t="str">
        <f t="shared" si="287"/>
        <v/>
      </c>
      <c r="U1906" s="21" t="str">
        <f t="shared" si="287"/>
        <v/>
      </c>
      <c r="V1906" s="21" t="str">
        <f t="shared" si="287"/>
        <v/>
      </c>
      <c r="W1906" s="21" t="str">
        <f t="shared" si="287"/>
        <v/>
      </c>
      <c r="X1906" s="21" t="str">
        <f t="shared" si="287"/>
        <v/>
      </c>
      <c r="Y1906" s="21" t="str">
        <f t="shared" si="287"/>
        <v/>
      </c>
      <c r="Z1906" s="21" t="str">
        <f t="shared" si="287"/>
        <v/>
      </c>
      <c r="AA1906" s="21" t="str">
        <f t="shared" si="287"/>
        <v/>
      </c>
      <c r="AB1906" s="38" t="str">
        <f t="shared" si="287"/>
        <v/>
      </c>
      <c r="AD1906" s="36" t="str">
        <f>IF($N1906="", "", IFERROR(INDEX(Campaigns!$D$11:$D$380, MATCH($N1906, Campaigns!$E$11:$E$380, 0)), ""))</f>
        <v/>
      </c>
      <c r="AE1906" s="38" t="str">
        <f>IF(COUNTIF($Q1906:$AB1906, "X")=0, "", IFERROR(INDEX('Intro &amp; Setup'!$T$17:$T$28, MATCH(INDEX($Q$10:$AB$10, $AC1906, MATCH("X", $Q1906:$AB1906, 0)), 'Intro &amp; Setup'!$AA$17:$AA$28, 0)), ""))</f>
        <v/>
      </c>
      <c r="AG1906" s="84" t="str">
        <f t="shared" si="282"/>
        <v/>
      </c>
      <c r="AI1906" s="36">
        <f t="shared" si="283"/>
        <v>0</v>
      </c>
      <c r="AK1906" s="36" t="str">
        <f t="shared" si="284"/>
        <v/>
      </c>
    </row>
    <row r="1907" spans="1:37" x14ac:dyDescent="0.25">
      <c r="A1907" s="34"/>
      <c r="B1907" s="55"/>
      <c r="C1907" s="56"/>
      <c r="D1907" s="56"/>
      <c r="E1907" s="56"/>
      <c r="F1907" s="56"/>
      <c r="G1907" s="57"/>
      <c r="H1907" s="57"/>
      <c r="I1907" s="58"/>
      <c r="J1907" s="34"/>
      <c r="L1907" s="36" t="str">
        <f>IF($B1907="", "", IFERROR(FIND(Campaigns!$Q$4, $B1907), ""))</f>
        <v/>
      </c>
      <c r="M1907" s="73" t="str">
        <f t="shared" si="279"/>
        <v/>
      </c>
      <c r="N1907" s="74" t="str">
        <f t="shared" si="280"/>
        <v/>
      </c>
      <c r="O1907" s="22" t="str">
        <f t="shared" si="281"/>
        <v/>
      </c>
      <c r="Q1907" s="20" t="str">
        <f t="shared" si="286"/>
        <v/>
      </c>
      <c r="R1907" s="21" t="str">
        <f t="shared" si="287"/>
        <v/>
      </c>
      <c r="S1907" s="21" t="str">
        <f t="shared" si="287"/>
        <v/>
      </c>
      <c r="T1907" s="21" t="str">
        <f t="shared" si="287"/>
        <v/>
      </c>
      <c r="U1907" s="21" t="str">
        <f t="shared" si="287"/>
        <v/>
      </c>
      <c r="V1907" s="21" t="str">
        <f t="shared" si="287"/>
        <v/>
      </c>
      <c r="W1907" s="21" t="str">
        <f t="shared" si="287"/>
        <v/>
      </c>
      <c r="X1907" s="21" t="str">
        <f t="shared" si="287"/>
        <v/>
      </c>
      <c r="Y1907" s="21" t="str">
        <f t="shared" si="287"/>
        <v/>
      </c>
      <c r="Z1907" s="21" t="str">
        <f t="shared" si="287"/>
        <v/>
      </c>
      <c r="AA1907" s="21" t="str">
        <f t="shared" si="287"/>
        <v/>
      </c>
      <c r="AB1907" s="38" t="str">
        <f t="shared" si="287"/>
        <v/>
      </c>
      <c r="AD1907" s="36" t="str">
        <f>IF($N1907="", "", IFERROR(INDEX(Campaigns!$D$11:$D$380, MATCH($N1907, Campaigns!$E$11:$E$380, 0)), ""))</f>
        <v/>
      </c>
      <c r="AE1907" s="38" t="str">
        <f>IF(COUNTIF($Q1907:$AB1907, "X")=0, "", IFERROR(INDEX('Intro &amp; Setup'!$T$17:$T$28, MATCH(INDEX($Q$10:$AB$10, $AC1907, MATCH("X", $Q1907:$AB1907, 0)), 'Intro &amp; Setup'!$AA$17:$AA$28, 0)), ""))</f>
        <v/>
      </c>
      <c r="AG1907" s="84" t="str">
        <f t="shared" si="282"/>
        <v/>
      </c>
      <c r="AI1907" s="36">
        <f t="shared" si="283"/>
        <v>0</v>
      </c>
      <c r="AK1907" s="36" t="str">
        <f t="shared" si="284"/>
        <v/>
      </c>
    </row>
    <row r="1908" spans="1:37" x14ac:dyDescent="0.25">
      <c r="A1908" s="34"/>
      <c r="B1908" s="55"/>
      <c r="C1908" s="56"/>
      <c r="D1908" s="56"/>
      <c r="E1908" s="56"/>
      <c r="F1908" s="56"/>
      <c r="G1908" s="57"/>
      <c r="H1908" s="57"/>
      <c r="I1908" s="58"/>
      <c r="J1908" s="34"/>
      <c r="L1908" s="36" t="str">
        <f>IF($B1908="", "", IFERROR(FIND(Campaigns!$Q$4, $B1908), ""))</f>
        <v/>
      </c>
      <c r="M1908" s="73" t="str">
        <f t="shared" si="279"/>
        <v/>
      </c>
      <c r="N1908" s="74" t="str">
        <f t="shared" si="280"/>
        <v/>
      </c>
      <c r="O1908" s="22" t="str">
        <f t="shared" si="281"/>
        <v/>
      </c>
      <c r="Q1908" s="20" t="str">
        <f t="shared" si="286"/>
        <v/>
      </c>
      <c r="R1908" s="21" t="str">
        <f t="shared" si="287"/>
        <v/>
      </c>
      <c r="S1908" s="21" t="str">
        <f t="shared" si="287"/>
        <v/>
      </c>
      <c r="T1908" s="21" t="str">
        <f t="shared" si="287"/>
        <v/>
      </c>
      <c r="U1908" s="21" t="str">
        <f t="shared" si="287"/>
        <v/>
      </c>
      <c r="V1908" s="21" t="str">
        <f t="shared" si="287"/>
        <v/>
      </c>
      <c r="W1908" s="21" t="str">
        <f t="shared" si="287"/>
        <v/>
      </c>
      <c r="X1908" s="21" t="str">
        <f t="shared" si="287"/>
        <v/>
      </c>
      <c r="Y1908" s="21" t="str">
        <f t="shared" si="287"/>
        <v/>
      </c>
      <c r="Z1908" s="21" t="str">
        <f t="shared" si="287"/>
        <v/>
      </c>
      <c r="AA1908" s="21" t="str">
        <f t="shared" si="287"/>
        <v/>
      </c>
      <c r="AB1908" s="38" t="str">
        <f t="shared" si="287"/>
        <v/>
      </c>
      <c r="AD1908" s="36" t="str">
        <f>IF($N1908="", "", IFERROR(INDEX(Campaigns!$D$11:$D$380, MATCH($N1908, Campaigns!$E$11:$E$380, 0)), ""))</f>
        <v/>
      </c>
      <c r="AE1908" s="38" t="str">
        <f>IF(COUNTIF($Q1908:$AB1908, "X")=0, "", IFERROR(INDEX('Intro &amp; Setup'!$T$17:$T$28, MATCH(INDEX($Q$10:$AB$10, $AC1908, MATCH("X", $Q1908:$AB1908, 0)), 'Intro &amp; Setup'!$AA$17:$AA$28, 0)), ""))</f>
        <v/>
      </c>
      <c r="AG1908" s="84" t="str">
        <f t="shared" si="282"/>
        <v/>
      </c>
      <c r="AI1908" s="36">
        <f t="shared" si="283"/>
        <v>0</v>
      </c>
      <c r="AK1908" s="36" t="str">
        <f t="shared" si="284"/>
        <v/>
      </c>
    </row>
    <row r="1909" spans="1:37" x14ac:dyDescent="0.25">
      <c r="A1909" s="34"/>
      <c r="B1909" s="55"/>
      <c r="C1909" s="56"/>
      <c r="D1909" s="56"/>
      <c r="E1909" s="56"/>
      <c r="F1909" s="56"/>
      <c r="G1909" s="57"/>
      <c r="H1909" s="57"/>
      <c r="I1909" s="58"/>
      <c r="J1909" s="34"/>
      <c r="L1909" s="36" t="str">
        <f>IF($B1909="", "", IFERROR(FIND(Campaigns!$Q$4, $B1909), ""))</f>
        <v/>
      </c>
      <c r="M1909" s="73" t="str">
        <f t="shared" si="279"/>
        <v/>
      </c>
      <c r="N1909" s="74" t="str">
        <f t="shared" si="280"/>
        <v/>
      </c>
      <c r="O1909" s="22" t="str">
        <f t="shared" si="281"/>
        <v/>
      </c>
      <c r="Q1909" s="20" t="str">
        <f t="shared" si="286"/>
        <v/>
      </c>
      <c r="R1909" s="21" t="str">
        <f t="shared" si="287"/>
        <v/>
      </c>
      <c r="S1909" s="21" t="str">
        <f t="shared" si="287"/>
        <v/>
      </c>
      <c r="T1909" s="21" t="str">
        <f t="shared" si="287"/>
        <v/>
      </c>
      <c r="U1909" s="21" t="str">
        <f t="shared" si="287"/>
        <v/>
      </c>
      <c r="V1909" s="21" t="str">
        <f t="shared" si="287"/>
        <v/>
      </c>
      <c r="W1909" s="21" t="str">
        <f t="shared" si="287"/>
        <v/>
      </c>
      <c r="X1909" s="21" t="str">
        <f t="shared" si="287"/>
        <v/>
      </c>
      <c r="Y1909" s="21" t="str">
        <f t="shared" si="287"/>
        <v/>
      </c>
      <c r="Z1909" s="21" t="str">
        <f t="shared" si="287"/>
        <v/>
      </c>
      <c r="AA1909" s="21" t="str">
        <f t="shared" si="287"/>
        <v/>
      </c>
      <c r="AB1909" s="38" t="str">
        <f t="shared" si="287"/>
        <v/>
      </c>
      <c r="AD1909" s="36" t="str">
        <f>IF($N1909="", "", IFERROR(INDEX(Campaigns!$D$11:$D$380, MATCH($N1909, Campaigns!$E$11:$E$380, 0)), ""))</f>
        <v/>
      </c>
      <c r="AE1909" s="38" t="str">
        <f>IF(COUNTIF($Q1909:$AB1909, "X")=0, "", IFERROR(INDEX('Intro &amp; Setup'!$T$17:$T$28, MATCH(INDEX($Q$10:$AB$10, $AC1909, MATCH("X", $Q1909:$AB1909, 0)), 'Intro &amp; Setup'!$AA$17:$AA$28, 0)), ""))</f>
        <v/>
      </c>
      <c r="AG1909" s="84" t="str">
        <f t="shared" si="282"/>
        <v/>
      </c>
      <c r="AI1909" s="36">
        <f t="shared" si="283"/>
        <v>0</v>
      </c>
      <c r="AK1909" s="36" t="str">
        <f t="shared" si="284"/>
        <v/>
      </c>
    </row>
    <row r="1910" spans="1:37" x14ac:dyDescent="0.25">
      <c r="A1910" s="34"/>
      <c r="B1910" s="55"/>
      <c r="C1910" s="56"/>
      <c r="D1910" s="56"/>
      <c r="E1910" s="56"/>
      <c r="F1910" s="56"/>
      <c r="G1910" s="57"/>
      <c r="H1910" s="57"/>
      <c r="I1910" s="58"/>
      <c r="J1910" s="34"/>
      <c r="L1910" s="36" t="str">
        <f>IF($B1910="", "", IFERROR(FIND(Campaigns!$Q$4, $B1910), ""))</f>
        <v/>
      </c>
      <c r="M1910" s="73" t="str">
        <f t="shared" si="279"/>
        <v/>
      </c>
      <c r="N1910" s="74" t="str">
        <f t="shared" si="280"/>
        <v/>
      </c>
      <c r="O1910" s="22" t="str">
        <f t="shared" si="281"/>
        <v/>
      </c>
      <c r="Q1910" s="20" t="str">
        <f t="shared" si="286"/>
        <v/>
      </c>
      <c r="R1910" s="21" t="str">
        <f t="shared" si="287"/>
        <v/>
      </c>
      <c r="S1910" s="21" t="str">
        <f t="shared" si="287"/>
        <v/>
      </c>
      <c r="T1910" s="21" t="str">
        <f t="shared" si="287"/>
        <v/>
      </c>
      <c r="U1910" s="21" t="str">
        <f t="shared" si="287"/>
        <v/>
      </c>
      <c r="V1910" s="21" t="str">
        <f t="shared" si="287"/>
        <v/>
      </c>
      <c r="W1910" s="21" t="str">
        <f t="shared" si="287"/>
        <v/>
      </c>
      <c r="X1910" s="21" t="str">
        <f t="shared" si="287"/>
        <v/>
      </c>
      <c r="Y1910" s="21" t="str">
        <f t="shared" si="287"/>
        <v/>
      </c>
      <c r="Z1910" s="21" t="str">
        <f t="shared" si="287"/>
        <v/>
      </c>
      <c r="AA1910" s="21" t="str">
        <f t="shared" si="287"/>
        <v/>
      </c>
      <c r="AB1910" s="38" t="str">
        <f t="shared" si="287"/>
        <v/>
      </c>
      <c r="AD1910" s="36" t="str">
        <f>IF($N1910="", "", IFERROR(INDEX(Campaigns!$D$11:$D$380, MATCH($N1910, Campaigns!$E$11:$E$380, 0)), ""))</f>
        <v/>
      </c>
      <c r="AE1910" s="38" t="str">
        <f>IF(COUNTIF($Q1910:$AB1910, "X")=0, "", IFERROR(INDEX('Intro &amp; Setup'!$T$17:$T$28, MATCH(INDEX($Q$10:$AB$10, $AC1910, MATCH("X", $Q1910:$AB1910, 0)), 'Intro &amp; Setup'!$AA$17:$AA$28, 0)), ""))</f>
        <v/>
      </c>
      <c r="AG1910" s="84" t="str">
        <f t="shared" si="282"/>
        <v/>
      </c>
      <c r="AI1910" s="36">
        <f t="shared" si="283"/>
        <v>0</v>
      </c>
      <c r="AK1910" s="36" t="str">
        <f t="shared" si="284"/>
        <v/>
      </c>
    </row>
    <row r="1911" spans="1:37" x14ac:dyDescent="0.25">
      <c r="A1911" s="34"/>
      <c r="B1911" s="55"/>
      <c r="C1911" s="56"/>
      <c r="D1911" s="56"/>
      <c r="E1911" s="56"/>
      <c r="F1911" s="56"/>
      <c r="G1911" s="57"/>
      <c r="H1911" s="57"/>
      <c r="I1911" s="58"/>
      <c r="J1911" s="34"/>
      <c r="L1911" s="36" t="str">
        <f>IF($B1911="", "", IFERROR(FIND(Campaigns!$Q$4, $B1911), ""))</f>
        <v/>
      </c>
      <c r="M1911" s="73" t="str">
        <f t="shared" si="279"/>
        <v/>
      </c>
      <c r="N1911" s="74" t="str">
        <f t="shared" si="280"/>
        <v/>
      </c>
      <c r="O1911" s="22" t="str">
        <f t="shared" si="281"/>
        <v/>
      </c>
      <c r="Q1911" s="20" t="str">
        <f t="shared" si="286"/>
        <v/>
      </c>
      <c r="R1911" s="21" t="str">
        <f t="shared" si="287"/>
        <v/>
      </c>
      <c r="S1911" s="21" t="str">
        <f t="shared" si="287"/>
        <v/>
      </c>
      <c r="T1911" s="21" t="str">
        <f t="shared" si="287"/>
        <v/>
      </c>
      <c r="U1911" s="21" t="str">
        <f t="shared" si="287"/>
        <v/>
      </c>
      <c r="V1911" s="21" t="str">
        <f t="shared" si="287"/>
        <v/>
      </c>
      <c r="W1911" s="21" t="str">
        <f t="shared" si="287"/>
        <v/>
      </c>
      <c r="X1911" s="21" t="str">
        <f t="shared" si="287"/>
        <v/>
      </c>
      <c r="Y1911" s="21" t="str">
        <f t="shared" si="287"/>
        <v/>
      </c>
      <c r="Z1911" s="21" t="str">
        <f t="shared" si="287"/>
        <v/>
      </c>
      <c r="AA1911" s="21" t="str">
        <f t="shared" si="287"/>
        <v/>
      </c>
      <c r="AB1911" s="38" t="str">
        <f t="shared" si="287"/>
        <v/>
      </c>
      <c r="AD1911" s="36" t="str">
        <f>IF($N1911="", "", IFERROR(INDEX(Campaigns!$D$11:$D$380, MATCH($N1911, Campaigns!$E$11:$E$380, 0)), ""))</f>
        <v/>
      </c>
      <c r="AE1911" s="38" t="str">
        <f>IF(COUNTIF($Q1911:$AB1911, "X")=0, "", IFERROR(INDEX('Intro &amp; Setup'!$T$17:$T$28, MATCH(INDEX($Q$10:$AB$10, $AC1911, MATCH("X", $Q1911:$AB1911, 0)), 'Intro &amp; Setup'!$AA$17:$AA$28, 0)), ""))</f>
        <v/>
      </c>
      <c r="AG1911" s="84" t="str">
        <f t="shared" si="282"/>
        <v/>
      </c>
      <c r="AI1911" s="36">
        <f t="shared" si="283"/>
        <v>0</v>
      </c>
      <c r="AK1911" s="36" t="str">
        <f t="shared" si="284"/>
        <v/>
      </c>
    </row>
    <row r="1912" spans="1:37" x14ac:dyDescent="0.25">
      <c r="A1912" s="34"/>
      <c r="B1912" s="55"/>
      <c r="C1912" s="56"/>
      <c r="D1912" s="56"/>
      <c r="E1912" s="56"/>
      <c r="F1912" s="56"/>
      <c r="G1912" s="57"/>
      <c r="H1912" s="57"/>
      <c r="I1912" s="58"/>
      <c r="J1912" s="34"/>
      <c r="L1912" s="36" t="str">
        <f>IF($B1912="", "", IFERROR(FIND(Campaigns!$Q$4, $B1912), ""))</f>
        <v/>
      </c>
      <c r="M1912" s="73" t="str">
        <f t="shared" si="279"/>
        <v/>
      </c>
      <c r="N1912" s="74" t="str">
        <f t="shared" si="280"/>
        <v/>
      </c>
      <c r="O1912" s="22" t="str">
        <f t="shared" si="281"/>
        <v/>
      </c>
      <c r="Q1912" s="20" t="str">
        <f t="shared" si="286"/>
        <v/>
      </c>
      <c r="R1912" s="21" t="str">
        <f t="shared" si="287"/>
        <v/>
      </c>
      <c r="S1912" s="21" t="str">
        <f t="shared" si="287"/>
        <v/>
      </c>
      <c r="T1912" s="21" t="str">
        <f t="shared" si="287"/>
        <v/>
      </c>
      <c r="U1912" s="21" t="str">
        <f t="shared" si="287"/>
        <v/>
      </c>
      <c r="V1912" s="21" t="str">
        <f t="shared" si="287"/>
        <v/>
      </c>
      <c r="W1912" s="21" t="str">
        <f t="shared" si="287"/>
        <v/>
      </c>
      <c r="X1912" s="21" t="str">
        <f t="shared" si="287"/>
        <v/>
      </c>
      <c r="Y1912" s="21" t="str">
        <f t="shared" si="287"/>
        <v/>
      </c>
      <c r="Z1912" s="21" t="str">
        <f t="shared" si="287"/>
        <v/>
      </c>
      <c r="AA1912" s="21" t="str">
        <f t="shared" si="287"/>
        <v/>
      </c>
      <c r="AB1912" s="38" t="str">
        <f t="shared" si="287"/>
        <v/>
      </c>
      <c r="AD1912" s="36" t="str">
        <f>IF($N1912="", "", IFERROR(INDEX(Campaigns!$D$11:$D$380, MATCH($N1912, Campaigns!$E$11:$E$380, 0)), ""))</f>
        <v/>
      </c>
      <c r="AE1912" s="38" t="str">
        <f>IF(COUNTIF($Q1912:$AB1912, "X")=0, "", IFERROR(INDEX('Intro &amp; Setup'!$T$17:$T$28, MATCH(INDEX($Q$10:$AB$10, $AC1912, MATCH("X", $Q1912:$AB1912, 0)), 'Intro &amp; Setup'!$AA$17:$AA$28, 0)), ""))</f>
        <v/>
      </c>
      <c r="AG1912" s="84" t="str">
        <f t="shared" si="282"/>
        <v/>
      </c>
      <c r="AI1912" s="36">
        <f t="shared" si="283"/>
        <v>0</v>
      </c>
      <c r="AK1912" s="36" t="str">
        <f t="shared" si="284"/>
        <v/>
      </c>
    </row>
    <row r="1913" spans="1:37" x14ac:dyDescent="0.25">
      <c r="A1913" s="34"/>
      <c r="B1913" s="55"/>
      <c r="C1913" s="56"/>
      <c r="D1913" s="56"/>
      <c r="E1913" s="56"/>
      <c r="F1913" s="56"/>
      <c r="G1913" s="57"/>
      <c r="H1913" s="57"/>
      <c r="I1913" s="58"/>
      <c r="J1913" s="34"/>
      <c r="L1913" s="36" t="str">
        <f>IF($B1913="", "", IFERROR(FIND(Campaigns!$Q$4, $B1913), ""))</f>
        <v/>
      </c>
      <c r="M1913" s="73" t="str">
        <f t="shared" si="279"/>
        <v/>
      </c>
      <c r="N1913" s="74" t="str">
        <f t="shared" si="280"/>
        <v/>
      </c>
      <c r="O1913" s="22" t="str">
        <f t="shared" si="281"/>
        <v/>
      </c>
      <c r="Q1913" s="20" t="str">
        <f t="shared" si="286"/>
        <v/>
      </c>
      <c r="R1913" s="21" t="str">
        <f t="shared" si="287"/>
        <v/>
      </c>
      <c r="S1913" s="21" t="str">
        <f t="shared" si="287"/>
        <v/>
      </c>
      <c r="T1913" s="21" t="str">
        <f t="shared" si="287"/>
        <v/>
      </c>
      <c r="U1913" s="21" t="str">
        <f t="shared" si="287"/>
        <v/>
      </c>
      <c r="V1913" s="21" t="str">
        <f t="shared" si="287"/>
        <v/>
      </c>
      <c r="W1913" s="21" t="str">
        <f t="shared" si="287"/>
        <v/>
      </c>
      <c r="X1913" s="21" t="str">
        <f t="shared" si="287"/>
        <v/>
      </c>
      <c r="Y1913" s="21" t="str">
        <f t="shared" si="287"/>
        <v/>
      </c>
      <c r="Z1913" s="21" t="str">
        <f t="shared" si="287"/>
        <v/>
      </c>
      <c r="AA1913" s="21" t="str">
        <f t="shared" si="287"/>
        <v/>
      </c>
      <c r="AB1913" s="38" t="str">
        <f t="shared" si="287"/>
        <v/>
      </c>
      <c r="AD1913" s="36" t="str">
        <f>IF($N1913="", "", IFERROR(INDEX(Campaigns!$D$11:$D$380, MATCH($N1913, Campaigns!$E$11:$E$380, 0)), ""))</f>
        <v/>
      </c>
      <c r="AE1913" s="38" t="str">
        <f>IF(COUNTIF($Q1913:$AB1913, "X")=0, "", IFERROR(INDEX('Intro &amp; Setup'!$T$17:$T$28, MATCH(INDEX($Q$10:$AB$10, $AC1913, MATCH("X", $Q1913:$AB1913, 0)), 'Intro &amp; Setup'!$AA$17:$AA$28, 0)), ""))</f>
        <v/>
      </c>
      <c r="AG1913" s="84" t="str">
        <f t="shared" si="282"/>
        <v/>
      </c>
      <c r="AI1913" s="36">
        <f t="shared" si="283"/>
        <v>0</v>
      </c>
      <c r="AK1913" s="36" t="str">
        <f t="shared" si="284"/>
        <v/>
      </c>
    </row>
    <row r="1914" spans="1:37" x14ac:dyDescent="0.25">
      <c r="A1914" s="34"/>
      <c r="B1914" s="55"/>
      <c r="C1914" s="56"/>
      <c r="D1914" s="56"/>
      <c r="E1914" s="56"/>
      <c r="F1914" s="56"/>
      <c r="G1914" s="57"/>
      <c r="H1914" s="57"/>
      <c r="I1914" s="58"/>
      <c r="J1914" s="34"/>
      <c r="L1914" s="36" t="str">
        <f>IF($B1914="", "", IFERROR(FIND(Campaigns!$Q$4, $B1914), ""))</f>
        <v/>
      </c>
      <c r="M1914" s="73" t="str">
        <f t="shared" si="279"/>
        <v/>
      </c>
      <c r="N1914" s="74" t="str">
        <f t="shared" si="280"/>
        <v/>
      </c>
      <c r="O1914" s="22" t="str">
        <f t="shared" si="281"/>
        <v/>
      </c>
      <c r="Q1914" s="20" t="str">
        <f t="shared" si="286"/>
        <v/>
      </c>
      <c r="R1914" s="21" t="str">
        <f t="shared" si="287"/>
        <v/>
      </c>
      <c r="S1914" s="21" t="str">
        <f t="shared" si="287"/>
        <v/>
      </c>
      <c r="T1914" s="21" t="str">
        <f t="shared" si="287"/>
        <v/>
      </c>
      <c r="U1914" s="21" t="str">
        <f t="shared" si="287"/>
        <v/>
      </c>
      <c r="V1914" s="21" t="str">
        <f t="shared" si="287"/>
        <v/>
      </c>
      <c r="W1914" s="21" t="str">
        <f t="shared" si="287"/>
        <v/>
      </c>
      <c r="X1914" s="21" t="str">
        <f t="shared" si="287"/>
        <v/>
      </c>
      <c r="Y1914" s="21" t="str">
        <f t="shared" si="287"/>
        <v/>
      </c>
      <c r="Z1914" s="21" t="str">
        <f t="shared" si="287"/>
        <v/>
      </c>
      <c r="AA1914" s="21" t="str">
        <f t="shared" si="287"/>
        <v/>
      </c>
      <c r="AB1914" s="38" t="str">
        <f t="shared" si="287"/>
        <v/>
      </c>
      <c r="AD1914" s="36" t="str">
        <f>IF($N1914="", "", IFERROR(INDEX(Campaigns!$D$11:$D$380, MATCH($N1914, Campaigns!$E$11:$E$380, 0)), ""))</f>
        <v/>
      </c>
      <c r="AE1914" s="38" t="str">
        <f>IF(COUNTIF($Q1914:$AB1914, "X")=0, "", IFERROR(INDEX('Intro &amp; Setup'!$T$17:$T$28, MATCH(INDEX($Q$10:$AB$10, $AC1914, MATCH("X", $Q1914:$AB1914, 0)), 'Intro &amp; Setup'!$AA$17:$AA$28, 0)), ""))</f>
        <v/>
      </c>
      <c r="AG1914" s="84" t="str">
        <f t="shared" si="282"/>
        <v/>
      </c>
      <c r="AI1914" s="36">
        <f t="shared" si="283"/>
        <v>0</v>
      </c>
      <c r="AK1914" s="36" t="str">
        <f t="shared" si="284"/>
        <v/>
      </c>
    </row>
    <row r="1915" spans="1:37" x14ac:dyDescent="0.25">
      <c r="A1915" s="34"/>
      <c r="B1915" s="55"/>
      <c r="C1915" s="56"/>
      <c r="D1915" s="56"/>
      <c r="E1915" s="56"/>
      <c r="F1915" s="56"/>
      <c r="G1915" s="57"/>
      <c r="H1915" s="57"/>
      <c r="I1915" s="58"/>
      <c r="J1915" s="34"/>
      <c r="L1915" s="36" t="str">
        <f>IF($B1915="", "", IFERROR(FIND(Campaigns!$Q$4, $B1915), ""))</f>
        <v/>
      </c>
      <c r="M1915" s="73" t="str">
        <f t="shared" si="279"/>
        <v/>
      </c>
      <c r="N1915" s="74" t="str">
        <f t="shared" si="280"/>
        <v/>
      </c>
      <c r="O1915" s="22" t="str">
        <f t="shared" si="281"/>
        <v/>
      </c>
      <c r="Q1915" s="20" t="str">
        <f t="shared" si="286"/>
        <v/>
      </c>
      <c r="R1915" s="21" t="str">
        <f t="shared" si="287"/>
        <v/>
      </c>
      <c r="S1915" s="21" t="str">
        <f t="shared" si="287"/>
        <v/>
      </c>
      <c r="T1915" s="21" t="str">
        <f t="shared" si="287"/>
        <v/>
      </c>
      <c r="U1915" s="21" t="str">
        <f t="shared" si="287"/>
        <v/>
      </c>
      <c r="V1915" s="21" t="str">
        <f t="shared" si="287"/>
        <v/>
      </c>
      <c r="W1915" s="21" t="str">
        <f t="shared" si="287"/>
        <v/>
      </c>
      <c r="X1915" s="21" t="str">
        <f t="shared" si="287"/>
        <v/>
      </c>
      <c r="Y1915" s="21" t="str">
        <f t="shared" si="287"/>
        <v/>
      </c>
      <c r="Z1915" s="21" t="str">
        <f t="shared" si="287"/>
        <v/>
      </c>
      <c r="AA1915" s="21" t="str">
        <f t="shared" si="287"/>
        <v/>
      </c>
      <c r="AB1915" s="38" t="str">
        <f t="shared" si="287"/>
        <v/>
      </c>
      <c r="AD1915" s="36" t="str">
        <f>IF($N1915="", "", IFERROR(INDEX(Campaigns!$D$11:$D$380, MATCH($N1915, Campaigns!$E$11:$E$380, 0)), ""))</f>
        <v/>
      </c>
      <c r="AE1915" s="38" t="str">
        <f>IF(COUNTIF($Q1915:$AB1915, "X")=0, "", IFERROR(INDEX('Intro &amp; Setup'!$T$17:$T$28, MATCH(INDEX($Q$10:$AB$10, $AC1915, MATCH("X", $Q1915:$AB1915, 0)), 'Intro &amp; Setup'!$AA$17:$AA$28, 0)), ""))</f>
        <v/>
      </c>
      <c r="AG1915" s="84" t="str">
        <f t="shared" si="282"/>
        <v/>
      </c>
      <c r="AI1915" s="36">
        <f t="shared" si="283"/>
        <v>0</v>
      </c>
      <c r="AK1915" s="36" t="str">
        <f t="shared" si="284"/>
        <v/>
      </c>
    </row>
    <row r="1916" spans="1:37" x14ac:dyDescent="0.25">
      <c r="A1916" s="34"/>
      <c r="B1916" s="55"/>
      <c r="C1916" s="56"/>
      <c r="D1916" s="56"/>
      <c r="E1916" s="56"/>
      <c r="F1916" s="56"/>
      <c r="G1916" s="57"/>
      <c r="H1916" s="57"/>
      <c r="I1916" s="58"/>
      <c r="J1916" s="34"/>
      <c r="L1916" s="36" t="str">
        <f>IF($B1916="", "", IFERROR(FIND(Campaigns!$Q$4, $B1916), ""))</f>
        <v/>
      </c>
      <c r="M1916" s="73" t="str">
        <f t="shared" si="279"/>
        <v/>
      </c>
      <c r="N1916" s="74" t="str">
        <f t="shared" si="280"/>
        <v/>
      </c>
      <c r="O1916" s="22" t="str">
        <f t="shared" si="281"/>
        <v/>
      </c>
      <c r="Q1916" s="20" t="str">
        <f t="shared" si="286"/>
        <v/>
      </c>
      <c r="R1916" s="21" t="str">
        <f t="shared" si="287"/>
        <v/>
      </c>
      <c r="S1916" s="21" t="str">
        <f t="shared" si="287"/>
        <v/>
      </c>
      <c r="T1916" s="21" t="str">
        <f t="shared" si="287"/>
        <v/>
      </c>
      <c r="U1916" s="21" t="str">
        <f t="shared" si="287"/>
        <v/>
      </c>
      <c r="V1916" s="21" t="str">
        <f t="shared" si="287"/>
        <v/>
      </c>
      <c r="W1916" s="21" t="str">
        <f t="shared" si="287"/>
        <v/>
      </c>
      <c r="X1916" s="21" t="str">
        <f t="shared" si="287"/>
        <v/>
      </c>
      <c r="Y1916" s="21" t="str">
        <f t="shared" si="287"/>
        <v/>
      </c>
      <c r="Z1916" s="21" t="str">
        <f t="shared" si="287"/>
        <v/>
      </c>
      <c r="AA1916" s="21" t="str">
        <f t="shared" si="287"/>
        <v/>
      </c>
      <c r="AB1916" s="38" t="str">
        <f t="shared" si="287"/>
        <v/>
      </c>
      <c r="AD1916" s="36" t="str">
        <f>IF($N1916="", "", IFERROR(INDEX(Campaigns!$D$11:$D$380, MATCH($N1916, Campaigns!$E$11:$E$380, 0)), ""))</f>
        <v/>
      </c>
      <c r="AE1916" s="38" t="str">
        <f>IF(COUNTIF($Q1916:$AB1916, "X")=0, "", IFERROR(INDEX('Intro &amp; Setup'!$T$17:$T$28, MATCH(INDEX($Q$10:$AB$10, $AC1916, MATCH("X", $Q1916:$AB1916, 0)), 'Intro &amp; Setup'!$AA$17:$AA$28, 0)), ""))</f>
        <v/>
      </c>
      <c r="AG1916" s="84" t="str">
        <f t="shared" si="282"/>
        <v/>
      </c>
      <c r="AI1916" s="36">
        <f t="shared" si="283"/>
        <v>0</v>
      </c>
      <c r="AK1916" s="36" t="str">
        <f t="shared" si="284"/>
        <v/>
      </c>
    </row>
    <row r="1917" spans="1:37" x14ac:dyDescent="0.25">
      <c r="A1917" s="34"/>
      <c r="B1917" s="55"/>
      <c r="C1917" s="56"/>
      <c r="D1917" s="56"/>
      <c r="E1917" s="56"/>
      <c r="F1917" s="56"/>
      <c r="G1917" s="57"/>
      <c r="H1917" s="57"/>
      <c r="I1917" s="58"/>
      <c r="J1917" s="34"/>
      <c r="L1917" s="36" t="str">
        <f>IF($B1917="", "", IFERROR(FIND(Campaigns!$Q$4, $B1917), ""))</f>
        <v/>
      </c>
      <c r="M1917" s="73" t="str">
        <f t="shared" si="279"/>
        <v/>
      </c>
      <c r="N1917" s="74" t="str">
        <f t="shared" si="280"/>
        <v/>
      </c>
      <c r="O1917" s="22" t="str">
        <f t="shared" si="281"/>
        <v/>
      </c>
      <c r="Q1917" s="20" t="str">
        <f t="shared" si="286"/>
        <v/>
      </c>
      <c r="R1917" s="21" t="str">
        <f t="shared" si="287"/>
        <v/>
      </c>
      <c r="S1917" s="21" t="str">
        <f t="shared" si="287"/>
        <v/>
      </c>
      <c r="T1917" s="21" t="str">
        <f t="shared" si="287"/>
        <v/>
      </c>
      <c r="U1917" s="21" t="str">
        <f t="shared" si="287"/>
        <v/>
      </c>
      <c r="V1917" s="21" t="str">
        <f t="shared" si="287"/>
        <v/>
      </c>
      <c r="W1917" s="21" t="str">
        <f t="shared" si="287"/>
        <v/>
      </c>
      <c r="X1917" s="21" t="str">
        <f t="shared" si="287"/>
        <v/>
      </c>
      <c r="Y1917" s="21" t="str">
        <f t="shared" si="287"/>
        <v/>
      </c>
      <c r="Z1917" s="21" t="str">
        <f t="shared" si="287"/>
        <v/>
      </c>
      <c r="AA1917" s="21" t="str">
        <f t="shared" si="287"/>
        <v/>
      </c>
      <c r="AB1917" s="38" t="str">
        <f t="shared" si="287"/>
        <v/>
      </c>
      <c r="AD1917" s="36" t="str">
        <f>IF($N1917="", "", IFERROR(INDEX(Campaigns!$D$11:$D$380, MATCH($N1917, Campaigns!$E$11:$E$380, 0)), ""))</f>
        <v/>
      </c>
      <c r="AE1917" s="38" t="str">
        <f>IF(COUNTIF($Q1917:$AB1917, "X")=0, "", IFERROR(INDEX('Intro &amp; Setup'!$T$17:$T$28, MATCH(INDEX($Q$10:$AB$10, $AC1917, MATCH("X", $Q1917:$AB1917, 0)), 'Intro &amp; Setup'!$AA$17:$AA$28, 0)), ""))</f>
        <v/>
      </c>
      <c r="AG1917" s="84" t="str">
        <f t="shared" si="282"/>
        <v/>
      </c>
      <c r="AI1917" s="36">
        <f t="shared" si="283"/>
        <v>0</v>
      </c>
      <c r="AK1917" s="36" t="str">
        <f t="shared" si="284"/>
        <v/>
      </c>
    </row>
    <row r="1918" spans="1:37" x14ac:dyDescent="0.25">
      <c r="A1918" s="34"/>
      <c r="B1918" s="55"/>
      <c r="C1918" s="56"/>
      <c r="D1918" s="56"/>
      <c r="E1918" s="56"/>
      <c r="F1918" s="56"/>
      <c r="G1918" s="57"/>
      <c r="H1918" s="57"/>
      <c r="I1918" s="58"/>
      <c r="J1918" s="34"/>
      <c r="L1918" s="36" t="str">
        <f>IF($B1918="", "", IFERROR(FIND(Campaigns!$Q$4, $B1918), ""))</f>
        <v/>
      </c>
      <c r="M1918" s="73" t="str">
        <f t="shared" si="279"/>
        <v/>
      </c>
      <c r="N1918" s="74" t="str">
        <f t="shared" si="280"/>
        <v/>
      </c>
      <c r="O1918" s="22" t="str">
        <f t="shared" si="281"/>
        <v/>
      </c>
      <c r="Q1918" s="20" t="str">
        <f t="shared" si="286"/>
        <v/>
      </c>
      <c r="R1918" s="21" t="str">
        <f t="shared" si="287"/>
        <v/>
      </c>
      <c r="S1918" s="21" t="str">
        <f t="shared" si="287"/>
        <v/>
      </c>
      <c r="T1918" s="21" t="str">
        <f t="shared" si="287"/>
        <v/>
      </c>
      <c r="U1918" s="21" t="str">
        <f t="shared" si="287"/>
        <v/>
      </c>
      <c r="V1918" s="21" t="str">
        <f t="shared" si="287"/>
        <v/>
      </c>
      <c r="W1918" s="21" t="str">
        <f t="shared" si="287"/>
        <v/>
      </c>
      <c r="X1918" s="21" t="str">
        <f t="shared" si="287"/>
        <v/>
      </c>
      <c r="Y1918" s="21" t="str">
        <f t="shared" si="287"/>
        <v/>
      </c>
      <c r="Z1918" s="21" t="str">
        <f t="shared" si="287"/>
        <v/>
      </c>
      <c r="AA1918" s="21" t="str">
        <f t="shared" si="287"/>
        <v/>
      </c>
      <c r="AB1918" s="38" t="str">
        <f t="shared" si="287"/>
        <v/>
      </c>
      <c r="AD1918" s="36" t="str">
        <f>IF($N1918="", "", IFERROR(INDEX(Campaigns!$D$11:$D$380, MATCH($N1918, Campaigns!$E$11:$E$380, 0)), ""))</f>
        <v/>
      </c>
      <c r="AE1918" s="38" t="str">
        <f>IF(COUNTIF($Q1918:$AB1918, "X")=0, "", IFERROR(INDEX('Intro &amp; Setup'!$T$17:$T$28, MATCH(INDEX($Q$10:$AB$10, $AC1918, MATCH("X", $Q1918:$AB1918, 0)), 'Intro &amp; Setup'!$AA$17:$AA$28, 0)), ""))</f>
        <v/>
      </c>
      <c r="AG1918" s="84" t="str">
        <f t="shared" si="282"/>
        <v/>
      </c>
      <c r="AI1918" s="36">
        <f t="shared" si="283"/>
        <v>0</v>
      </c>
      <c r="AK1918" s="36" t="str">
        <f t="shared" si="284"/>
        <v/>
      </c>
    </row>
    <row r="1919" spans="1:37" x14ac:dyDescent="0.25">
      <c r="A1919" s="34"/>
      <c r="B1919" s="55"/>
      <c r="C1919" s="56"/>
      <c r="D1919" s="56"/>
      <c r="E1919" s="56"/>
      <c r="F1919" s="56"/>
      <c r="G1919" s="57"/>
      <c r="H1919" s="57"/>
      <c r="I1919" s="58"/>
      <c r="J1919" s="34"/>
      <c r="L1919" s="36" t="str">
        <f>IF($B1919="", "", IFERROR(FIND(Campaigns!$Q$4, $B1919), ""))</f>
        <v/>
      </c>
      <c r="M1919" s="73" t="str">
        <f t="shared" si="279"/>
        <v/>
      </c>
      <c r="N1919" s="74" t="str">
        <f t="shared" si="280"/>
        <v/>
      </c>
      <c r="O1919" s="22" t="str">
        <f t="shared" si="281"/>
        <v/>
      </c>
      <c r="Q1919" s="20" t="str">
        <f t="shared" si="286"/>
        <v/>
      </c>
      <c r="R1919" s="21" t="str">
        <f t="shared" si="287"/>
        <v/>
      </c>
      <c r="S1919" s="21" t="str">
        <f t="shared" si="287"/>
        <v/>
      </c>
      <c r="T1919" s="21" t="str">
        <f t="shared" si="287"/>
        <v/>
      </c>
      <c r="U1919" s="21" t="str">
        <f t="shared" si="287"/>
        <v/>
      </c>
      <c r="V1919" s="21" t="str">
        <f t="shared" si="287"/>
        <v/>
      </c>
      <c r="W1919" s="21" t="str">
        <f t="shared" si="287"/>
        <v/>
      </c>
      <c r="X1919" s="21" t="str">
        <f t="shared" si="287"/>
        <v/>
      </c>
      <c r="Y1919" s="21" t="str">
        <f t="shared" si="287"/>
        <v/>
      </c>
      <c r="Z1919" s="21" t="str">
        <f t="shared" si="287"/>
        <v/>
      </c>
      <c r="AA1919" s="21" t="str">
        <f t="shared" si="287"/>
        <v/>
      </c>
      <c r="AB1919" s="38" t="str">
        <f t="shared" si="287"/>
        <v/>
      </c>
      <c r="AD1919" s="36" t="str">
        <f>IF($N1919="", "", IFERROR(INDEX(Campaigns!$D$11:$D$380, MATCH($N1919, Campaigns!$E$11:$E$380, 0)), ""))</f>
        <v/>
      </c>
      <c r="AE1919" s="38" t="str">
        <f>IF(COUNTIF($Q1919:$AB1919, "X")=0, "", IFERROR(INDEX('Intro &amp; Setup'!$T$17:$T$28, MATCH(INDEX($Q$10:$AB$10, $AC1919, MATCH("X", $Q1919:$AB1919, 0)), 'Intro &amp; Setup'!$AA$17:$AA$28, 0)), ""))</f>
        <v/>
      </c>
      <c r="AG1919" s="84" t="str">
        <f t="shared" si="282"/>
        <v/>
      </c>
      <c r="AI1919" s="36">
        <f t="shared" si="283"/>
        <v>0</v>
      </c>
      <c r="AK1919" s="36" t="str">
        <f t="shared" si="284"/>
        <v/>
      </c>
    </row>
    <row r="1920" spans="1:37" x14ac:dyDescent="0.25">
      <c r="A1920" s="34"/>
      <c r="B1920" s="55"/>
      <c r="C1920" s="56"/>
      <c r="D1920" s="56"/>
      <c r="E1920" s="56"/>
      <c r="F1920" s="56"/>
      <c r="G1920" s="57"/>
      <c r="H1920" s="57"/>
      <c r="I1920" s="58"/>
      <c r="J1920" s="34"/>
      <c r="L1920" s="36" t="str">
        <f>IF($B1920="", "", IFERROR(FIND(Campaigns!$Q$4, $B1920), ""))</f>
        <v/>
      </c>
      <c r="M1920" s="73" t="str">
        <f t="shared" si="279"/>
        <v/>
      </c>
      <c r="N1920" s="74" t="str">
        <f t="shared" si="280"/>
        <v/>
      </c>
      <c r="O1920" s="22" t="str">
        <f t="shared" si="281"/>
        <v/>
      </c>
      <c r="Q1920" s="20" t="str">
        <f t="shared" si="286"/>
        <v/>
      </c>
      <c r="R1920" s="21" t="str">
        <f t="shared" si="287"/>
        <v/>
      </c>
      <c r="S1920" s="21" t="str">
        <f t="shared" si="287"/>
        <v/>
      </c>
      <c r="T1920" s="21" t="str">
        <f t="shared" si="287"/>
        <v/>
      </c>
      <c r="U1920" s="21" t="str">
        <f t="shared" si="287"/>
        <v/>
      </c>
      <c r="V1920" s="21" t="str">
        <f t="shared" si="287"/>
        <v/>
      </c>
      <c r="W1920" s="21" t="str">
        <f t="shared" si="287"/>
        <v/>
      </c>
      <c r="X1920" s="21" t="str">
        <f t="shared" si="287"/>
        <v/>
      </c>
      <c r="Y1920" s="21" t="str">
        <f t="shared" si="287"/>
        <v/>
      </c>
      <c r="Z1920" s="21" t="str">
        <f t="shared" si="287"/>
        <v/>
      </c>
      <c r="AA1920" s="21" t="str">
        <f t="shared" si="287"/>
        <v/>
      </c>
      <c r="AB1920" s="38" t="str">
        <f t="shared" si="287"/>
        <v/>
      </c>
      <c r="AD1920" s="36" t="str">
        <f>IF($N1920="", "", IFERROR(INDEX(Campaigns!$D$11:$D$380, MATCH($N1920, Campaigns!$E$11:$E$380, 0)), ""))</f>
        <v/>
      </c>
      <c r="AE1920" s="38" t="str">
        <f>IF(COUNTIF($Q1920:$AB1920, "X")=0, "", IFERROR(INDEX('Intro &amp; Setup'!$T$17:$T$28, MATCH(INDEX($Q$10:$AB$10, $AC1920, MATCH("X", $Q1920:$AB1920, 0)), 'Intro &amp; Setup'!$AA$17:$AA$28, 0)), ""))</f>
        <v/>
      </c>
      <c r="AG1920" s="84" t="str">
        <f t="shared" si="282"/>
        <v/>
      </c>
      <c r="AI1920" s="36">
        <f t="shared" si="283"/>
        <v>0</v>
      </c>
      <c r="AK1920" s="36" t="str">
        <f t="shared" si="284"/>
        <v/>
      </c>
    </row>
    <row r="1921" spans="1:37" x14ac:dyDescent="0.25">
      <c r="A1921" s="34"/>
      <c r="B1921" s="55"/>
      <c r="C1921" s="56"/>
      <c r="D1921" s="56"/>
      <c r="E1921" s="56"/>
      <c r="F1921" s="56"/>
      <c r="G1921" s="57"/>
      <c r="H1921" s="57"/>
      <c r="I1921" s="58"/>
      <c r="J1921" s="34"/>
      <c r="L1921" s="36" t="str">
        <f>IF($B1921="", "", IFERROR(FIND(Campaigns!$Q$4, $B1921), ""))</f>
        <v/>
      </c>
      <c r="M1921" s="73" t="str">
        <f t="shared" si="279"/>
        <v/>
      </c>
      <c r="N1921" s="74" t="str">
        <f t="shared" si="280"/>
        <v/>
      </c>
      <c r="O1921" s="22" t="str">
        <f t="shared" si="281"/>
        <v/>
      </c>
      <c r="Q1921" s="20" t="str">
        <f t="shared" si="286"/>
        <v/>
      </c>
      <c r="R1921" s="21" t="str">
        <f t="shared" si="287"/>
        <v/>
      </c>
      <c r="S1921" s="21" t="str">
        <f t="shared" si="287"/>
        <v/>
      </c>
      <c r="T1921" s="21" t="str">
        <f t="shared" si="287"/>
        <v/>
      </c>
      <c r="U1921" s="21" t="str">
        <f t="shared" si="287"/>
        <v/>
      </c>
      <c r="V1921" s="21" t="str">
        <f t="shared" si="287"/>
        <v/>
      </c>
      <c r="W1921" s="21" t="str">
        <f t="shared" si="287"/>
        <v/>
      </c>
      <c r="X1921" s="21" t="str">
        <f t="shared" si="287"/>
        <v/>
      </c>
      <c r="Y1921" s="21" t="str">
        <f t="shared" si="287"/>
        <v/>
      </c>
      <c r="Z1921" s="21" t="str">
        <f t="shared" si="287"/>
        <v/>
      </c>
      <c r="AA1921" s="21" t="str">
        <f t="shared" si="287"/>
        <v/>
      </c>
      <c r="AB1921" s="38" t="str">
        <f t="shared" si="287"/>
        <v/>
      </c>
      <c r="AD1921" s="36" t="str">
        <f>IF($N1921="", "", IFERROR(INDEX(Campaigns!$D$11:$D$380, MATCH($N1921, Campaigns!$E$11:$E$380, 0)), ""))</f>
        <v/>
      </c>
      <c r="AE1921" s="38" t="str">
        <f>IF(COUNTIF($Q1921:$AB1921, "X")=0, "", IFERROR(INDEX('Intro &amp; Setup'!$T$17:$T$28, MATCH(INDEX($Q$10:$AB$10, $AC1921, MATCH("X", $Q1921:$AB1921, 0)), 'Intro &amp; Setup'!$AA$17:$AA$28, 0)), ""))</f>
        <v/>
      </c>
      <c r="AG1921" s="84" t="str">
        <f t="shared" si="282"/>
        <v/>
      </c>
      <c r="AI1921" s="36">
        <f t="shared" si="283"/>
        <v>0</v>
      </c>
      <c r="AK1921" s="36" t="str">
        <f t="shared" si="284"/>
        <v/>
      </c>
    </row>
    <row r="1922" spans="1:37" x14ac:dyDescent="0.25">
      <c r="A1922" s="34"/>
      <c r="B1922" s="55"/>
      <c r="C1922" s="56"/>
      <c r="D1922" s="56"/>
      <c r="E1922" s="56"/>
      <c r="F1922" s="56"/>
      <c r="G1922" s="57"/>
      <c r="H1922" s="57"/>
      <c r="I1922" s="58"/>
      <c r="J1922" s="34"/>
      <c r="L1922" s="36" t="str">
        <f>IF($B1922="", "", IFERROR(FIND(Campaigns!$Q$4, $B1922), ""))</f>
        <v/>
      </c>
      <c r="M1922" s="73" t="str">
        <f t="shared" si="279"/>
        <v/>
      </c>
      <c r="N1922" s="74" t="str">
        <f t="shared" si="280"/>
        <v/>
      </c>
      <c r="O1922" s="22" t="str">
        <f t="shared" si="281"/>
        <v/>
      </c>
      <c r="Q1922" s="20" t="str">
        <f t="shared" si="286"/>
        <v/>
      </c>
      <c r="R1922" s="21" t="str">
        <f t="shared" si="287"/>
        <v/>
      </c>
      <c r="S1922" s="21" t="str">
        <f t="shared" si="287"/>
        <v/>
      </c>
      <c r="T1922" s="21" t="str">
        <f t="shared" si="287"/>
        <v/>
      </c>
      <c r="U1922" s="21" t="str">
        <f t="shared" si="287"/>
        <v/>
      </c>
      <c r="V1922" s="21" t="str">
        <f t="shared" si="287"/>
        <v/>
      </c>
      <c r="W1922" s="21" t="str">
        <f t="shared" si="287"/>
        <v/>
      </c>
      <c r="X1922" s="21" t="str">
        <f t="shared" si="287"/>
        <v/>
      </c>
      <c r="Y1922" s="21" t="str">
        <f t="shared" si="287"/>
        <v/>
      </c>
      <c r="Z1922" s="21" t="str">
        <f t="shared" si="287"/>
        <v/>
      </c>
      <c r="AA1922" s="21" t="str">
        <f t="shared" si="287"/>
        <v/>
      </c>
      <c r="AB1922" s="38" t="str">
        <f t="shared" si="287"/>
        <v/>
      </c>
      <c r="AD1922" s="36" t="str">
        <f>IF($N1922="", "", IFERROR(INDEX(Campaigns!$D$11:$D$380, MATCH($N1922, Campaigns!$E$11:$E$380, 0)), ""))</f>
        <v/>
      </c>
      <c r="AE1922" s="38" t="str">
        <f>IF(COUNTIF($Q1922:$AB1922, "X")=0, "", IFERROR(INDEX('Intro &amp; Setup'!$T$17:$T$28, MATCH(INDEX($Q$10:$AB$10, $AC1922, MATCH("X", $Q1922:$AB1922, 0)), 'Intro &amp; Setup'!$AA$17:$AA$28, 0)), ""))</f>
        <v/>
      </c>
      <c r="AG1922" s="84" t="str">
        <f t="shared" si="282"/>
        <v/>
      </c>
      <c r="AI1922" s="36">
        <f t="shared" si="283"/>
        <v>0</v>
      </c>
      <c r="AK1922" s="36" t="str">
        <f t="shared" si="284"/>
        <v/>
      </c>
    </row>
    <row r="1923" spans="1:37" x14ac:dyDescent="0.25">
      <c r="A1923" s="34"/>
      <c r="B1923" s="55"/>
      <c r="C1923" s="56"/>
      <c r="D1923" s="56"/>
      <c r="E1923" s="56"/>
      <c r="F1923" s="56"/>
      <c r="G1923" s="57"/>
      <c r="H1923" s="57"/>
      <c r="I1923" s="58"/>
      <c r="J1923" s="34"/>
      <c r="L1923" s="36" t="str">
        <f>IF($B1923="", "", IFERROR(FIND(Campaigns!$Q$4, $B1923), ""))</f>
        <v/>
      </c>
      <c r="M1923" s="73" t="str">
        <f t="shared" si="279"/>
        <v/>
      </c>
      <c r="N1923" s="74" t="str">
        <f t="shared" si="280"/>
        <v/>
      </c>
      <c r="O1923" s="22" t="str">
        <f t="shared" si="281"/>
        <v/>
      </c>
      <c r="Q1923" s="20" t="str">
        <f t="shared" si="286"/>
        <v/>
      </c>
      <c r="R1923" s="21" t="str">
        <f t="shared" si="287"/>
        <v/>
      </c>
      <c r="S1923" s="21" t="str">
        <f t="shared" si="287"/>
        <v/>
      </c>
      <c r="T1923" s="21" t="str">
        <f t="shared" si="287"/>
        <v/>
      </c>
      <c r="U1923" s="21" t="str">
        <f t="shared" si="287"/>
        <v/>
      </c>
      <c r="V1923" s="21" t="str">
        <f t="shared" si="287"/>
        <v/>
      </c>
      <c r="W1923" s="21" t="str">
        <f t="shared" si="287"/>
        <v/>
      </c>
      <c r="X1923" s="21" t="str">
        <f t="shared" si="287"/>
        <v/>
      </c>
      <c r="Y1923" s="21" t="str">
        <f t="shared" si="287"/>
        <v/>
      </c>
      <c r="Z1923" s="21" t="str">
        <f t="shared" si="287"/>
        <v/>
      </c>
      <c r="AA1923" s="21" t="str">
        <f t="shared" si="287"/>
        <v/>
      </c>
      <c r="AB1923" s="38" t="str">
        <f t="shared" si="287"/>
        <v/>
      </c>
      <c r="AD1923" s="36" t="str">
        <f>IF($N1923="", "", IFERROR(INDEX(Campaigns!$D$11:$D$380, MATCH($N1923, Campaigns!$E$11:$E$380, 0)), ""))</f>
        <v/>
      </c>
      <c r="AE1923" s="38" t="str">
        <f>IF(COUNTIF($Q1923:$AB1923, "X")=0, "", IFERROR(INDEX('Intro &amp; Setup'!$T$17:$T$28, MATCH(INDEX($Q$10:$AB$10, $AC1923, MATCH("X", $Q1923:$AB1923, 0)), 'Intro &amp; Setup'!$AA$17:$AA$28, 0)), ""))</f>
        <v/>
      </c>
      <c r="AG1923" s="84" t="str">
        <f t="shared" si="282"/>
        <v/>
      </c>
      <c r="AI1923" s="36">
        <f t="shared" si="283"/>
        <v>0</v>
      </c>
      <c r="AK1923" s="36" t="str">
        <f t="shared" si="284"/>
        <v/>
      </c>
    </row>
    <row r="1924" spans="1:37" x14ac:dyDescent="0.25">
      <c r="A1924" s="34"/>
      <c r="B1924" s="55"/>
      <c r="C1924" s="56"/>
      <c r="D1924" s="56"/>
      <c r="E1924" s="56"/>
      <c r="F1924" s="56"/>
      <c r="G1924" s="57"/>
      <c r="H1924" s="57"/>
      <c r="I1924" s="58"/>
      <c r="J1924" s="34"/>
      <c r="L1924" s="36" t="str">
        <f>IF($B1924="", "", IFERROR(FIND(Campaigns!$Q$4, $B1924), ""))</f>
        <v/>
      </c>
      <c r="M1924" s="73" t="str">
        <f t="shared" si="279"/>
        <v/>
      </c>
      <c r="N1924" s="74" t="str">
        <f t="shared" si="280"/>
        <v/>
      </c>
      <c r="O1924" s="22" t="str">
        <f t="shared" si="281"/>
        <v/>
      </c>
      <c r="Q1924" s="20" t="str">
        <f t="shared" si="286"/>
        <v/>
      </c>
      <c r="R1924" s="21" t="str">
        <f t="shared" si="287"/>
        <v/>
      </c>
      <c r="S1924" s="21" t="str">
        <f t="shared" si="287"/>
        <v/>
      </c>
      <c r="T1924" s="21" t="str">
        <f t="shared" si="287"/>
        <v/>
      </c>
      <c r="U1924" s="21" t="str">
        <f t="shared" si="287"/>
        <v/>
      </c>
      <c r="V1924" s="21" t="str">
        <f t="shared" si="287"/>
        <v/>
      </c>
      <c r="W1924" s="21" t="str">
        <f t="shared" si="287"/>
        <v/>
      </c>
      <c r="X1924" s="21" t="str">
        <f t="shared" si="287"/>
        <v/>
      </c>
      <c r="Y1924" s="21" t="str">
        <f t="shared" si="287"/>
        <v/>
      </c>
      <c r="Z1924" s="21" t="str">
        <f t="shared" si="287"/>
        <v/>
      </c>
      <c r="AA1924" s="21" t="str">
        <f t="shared" si="287"/>
        <v/>
      </c>
      <c r="AB1924" s="38" t="str">
        <f t="shared" si="287"/>
        <v/>
      </c>
      <c r="AD1924" s="36" t="str">
        <f>IF($N1924="", "", IFERROR(INDEX(Campaigns!$D$11:$D$380, MATCH($N1924, Campaigns!$E$11:$E$380, 0)), ""))</f>
        <v/>
      </c>
      <c r="AE1924" s="38" t="str">
        <f>IF(COUNTIF($Q1924:$AB1924, "X")=0, "", IFERROR(INDEX('Intro &amp; Setup'!$T$17:$T$28, MATCH(INDEX($Q$10:$AB$10, $AC1924, MATCH("X", $Q1924:$AB1924, 0)), 'Intro &amp; Setup'!$AA$17:$AA$28, 0)), ""))</f>
        <v/>
      </c>
      <c r="AG1924" s="84" t="str">
        <f t="shared" si="282"/>
        <v/>
      </c>
      <c r="AI1924" s="36">
        <f t="shared" si="283"/>
        <v>0</v>
      </c>
      <c r="AK1924" s="36" t="str">
        <f t="shared" si="284"/>
        <v/>
      </c>
    </row>
    <row r="1925" spans="1:37" x14ac:dyDescent="0.25">
      <c r="A1925" s="34"/>
      <c r="B1925" s="55"/>
      <c r="C1925" s="56"/>
      <c r="D1925" s="56"/>
      <c r="E1925" s="56"/>
      <c r="F1925" s="56"/>
      <c r="G1925" s="57"/>
      <c r="H1925" s="57"/>
      <c r="I1925" s="58"/>
      <c r="J1925" s="34"/>
      <c r="L1925" s="36" t="str">
        <f>IF($B1925="", "", IFERROR(FIND(Campaigns!$Q$4, $B1925), ""))</f>
        <v/>
      </c>
      <c r="M1925" s="73" t="str">
        <f t="shared" si="279"/>
        <v/>
      </c>
      <c r="N1925" s="74" t="str">
        <f t="shared" si="280"/>
        <v/>
      </c>
      <c r="O1925" s="22" t="str">
        <f t="shared" si="281"/>
        <v/>
      </c>
      <c r="Q1925" s="20" t="str">
        <f t="shared" si="286"/>
        <v/>
      </c>
      <c r="R1925" s="21" t="str">
        <f t="shared" si="287"/>
        <v/>
      </c>
      <c r="S1925" s="21" t="str">
        <f t="shared" si="287"/>
        <v/>
      </c>
      <c r="T1925" s="21" t="str">
        <f t="shared" si="287"/>
        <v/>
      </c>
      <c r="U1925" s="21" t="str">
        <f t="shared" si="287"/>
        <v/>
      </c>
      <c r="V1925" s="21" t="str">
        <f t="shared" si="287"/>
        <v/>
      </c>
      <c r="W1925" s="21" t="str">
        <f t="shared" si="287"/>
        <v/>
      </c>
      <c r="X1925" s="21" t="str">
        <f t="shared" si="287"/>
        <v/>
      </c>
      <c r="Y1925" s="21" t="str">
        <f t="shared" si="287"/>
        <v/>
      </c>
      <c r="Z1925" s="21" t="str">
        <f t="shared" si="287"/>
        <v/>
      </c>
      <c r="AA1925" s="21" t="str">
        <f t="shared" si="287"/>
        <v/>
      </c>
      <c r="AB1925" s="38" t="str">
        <f t="shared" si="287"/>
        <v/>
      </c>
      <c r="AD1925" s="36" t="str">
        <f>IF($N1925="", "", IFERROR(INDEX(Campaigns!$D$11:$D$380, MATCH($N1925, Campaigns!$E$11:$E$380, 0)), ""))</f>
        <v/>
      </c>
      <c r="AE1925" s="38" t="str">
        <f>IF(COUNTIF($Q1925:$AB1925, "X")=0, "", IFERROR(INDEX('Intro &amp; Setup'!$T$17:$T$28, MATCH(INDEX($Q$10:$AB$10, $AC1925, MATCH("X", $Q1925:$AB1925, 0)), 'Intro &amp; Setup'!$AA$17:$AA$28, 0)), ""))</f>
        <v/>
      </c>
      <c r="AG1925" s="84" t="str">
        <f t="shared" si="282"/>
        <v/>
      </c>
      <c r="AI1925" s="36">
        <f t="shared" si="283"/>
        <v>0</v>
      </c>
      <c r="AK1925" s="36" t="str">
        <f t="shared" si="284"/>
        <v/>
      </c>
    </row>
    <row r="1926" spans="1:37" x14ac:dyDescent="0.25">
      <c r="A1926" s="34"/>
      <c r="B1926" s="55"/>
      <c r="C1926" s="56"/>
      <c r="D1926" s="56"/>
      <c r="E1926" s="56"/>
      <c r="F1926" s="56"/>
      <c r="G1926" s="57"/>
      <c r="H1926" s="57"/>
      <c r="I1926" s="58"/>
      <c r="J1926" s="34"/>
      <c r="L1926" s="36" t="str">
        <f>IF($B1926="", "", IFERROR(FIND(Campaigns!$Q$4, $B1926), ""))</f>
        <v/>
      </c>
      <c r="M1926" s="73" t="str">
        <f t="shared" si="279"/>
        <v/>
      </c>
      <c r="N1926" s="74" t="str">
        <f t="shared" si="280"/>
        <v/>
      </c>
      <c r="O1926" s="22" t="str">
        <f t="shared" si="281"/>
        <v/>
      </c>
      <c r="Q1926" s="20" t="str">
        <f t="shared" si="286"/>
        <v/>
      </c>
      <c r="R1926" s="21" t="str">
        <f t="shared" si="286"/>
        <v/>
      </c>
      <c r="S1926" s="21" t="str">
        <f t="shared" si="286"/>
        <v/>
      </c>
      <c r="T1926" s="21" t="str">
        <f t="shared" si="286"/>
        <v/>
      </c>
      <c r="U1926" s="21" t="str">
        <f t="shared" si="286"/>
        <v/>
      </c>
      <c r="V1926" s="21" t="str">
        <f t="shared" si="286"/>
        <v/>
      </c>
      <c r="W1926" s="21" t="str">
        <f t="shared" si="286"/>
        <v/>
      </c>
      <c r="X1926" s="21" t="str">
        <f t="shared" si="286"/>
        <v/>
      </c>
      <c r="Y1926" s="21" t="str">
        <f t="shared" si="286"/>
        <v/>
      </c>
      <c r="Z1926" s="21" t="str">
        <f t="shared" si="286"/>
        <v/>
      </c>
      <c r="AA1926" s="21" t="str">
        <f t="shared" si="286"/>
        <v/>
      </c>
      <c r="AB1926" s="38" t="str">
        <f t="shared" si="286"/>
        <v/>
      </c>
      <c r="AD1926" s="36" t="str">
        <f>IF($N1926="", "", IFERROR(INDEX(Campaigns!$D$11:$D$380, MATCH($N1926, Campaigns!$E$11:$E$380, 0)), ""))</f>
        <v/>
      </c>
      <c r="AE1926" s="38" t="str">
        <f>IF(COUNTIF($Q1926:$AB1926, "X")=0, "", IFERROR(INDEX('Intro &amp; Setup'!$T$17:$T$28, MATCH(INDEX($Q$10:$AB$10, $AC1926, MATCH("X", $Q1926:$AB1926, 0)), 'Intro &amp; Setup'!$AA$17:$AA$28, 0)), ""))</f>
        <v/>
      </c>
      <c r="AG1926" s="84" t="str">
        <f t="shared" si="282"/>
        <v/>
      </c>
      <c r="AI1926" s="36">
        <f t="shared" si="283"/>
        <v>0</v>
      </c>
      <c r="AK1926" s="36" t="str">
        <f t="shared" si="284"/>
        <v/>
      </c>
    </row>
    <row r="1927" spans="1:37" x14ac:dyDescent="0.25">
      <c r="A1927" s="34"/>
      <c r="B1927" s="55"/>
      <c r="C1927" s="56"/>
      <c r="D1927" s="56"/>
      <c r="E1927" s="56"/>
      <c r="F1927" s="56"/>
      <c r="G1927" s="57"/>
      <c r="H1927" s="57"/>
      <c r="I1927" s="58"/>
      <c r="J1927" s="34"/>
      <c r="L1927" s="36" t="str">
        <f>IF($B1927="", "", IFERROR(FIND(Campaigns!$Q$4, $B1927), ""))</f>
        <v/>
      </c>
      <c r="M1927" s="73" t="str">
        <f t="shared" si="279"/>
        <v/>
      </c>
      <c r="N1927" s="74" t="str">
        <f t="shared" si="280"/>
        <v/>
      </c>
      <c r="O1927" s="22" t="str">
        <f t="shared" si="281"/>
        <v/>
      </c>
      <c r="Q1927" s="20" t="str">
        <f t="shared" si="286"/>
        <v/>
      </c>
      <c r="R1927" s="21" t="str">
        <f t="shared" si="286"/>
        <v/>
      </c>
      <c r="S1927" s="21" t="str">
        <f t="shared" si="286"/>
        <v/>
      </c>
      <c r="T1927" s="21" t="str">
        <f t="shared" si="286"/>
        <v/>
      </c>
      <c r="U1927" s="21" t="str">
        <f t="shared" si="286"/>
        <v/>
      </c>
      <c r="V1927" s="21" t="str">
        <f t="shared" si="286"/>
        <v/>
      </c>
      <c r="W1927" s="21" t="str">
        <f t="shared" si="286"/>
        <v/>
      </c>
      <c r="X1927" s="21" t="str">
        <f t="shared" si="286"/>
        <v/>
      </c>
      <c r="Y1927" s="21" t="str">
        <f t="shared" si="286"/>
        <v/>
      </c>
      <c r="Z1927" s="21" t="str">
        <f t="shared" si="286"/>
        <v/>
      </c>
      <c r="AA1927" s="21" t="str">
        <f t="shared" si="286"/>
        <v/>
      </c>
      <c r="AB1927" s="38" t="str">
        <f t="shared" si="286"/>
        <v/>
      </c>
      <c r="AD1927" s="36" t="str">
        <f>IF($N1927="", "", IFERROR(INDEX(Campaigns!$D$11:$D$380, MATCH($N1927, Campaigns!$E$11:$E$380, 0)), ""))</f>
        <v/>
      </c>
      <c r="AE1927" s="38" t="str">
        <f>IF(COUNTIF($Q1927:$AB1927, "X")=0, "", IFERROR(INDEX('Intro &amp; Setup'!$T$17:$T$28, MATCH(INDEX($Q$10:$AB$10, $AC1927, MATCH("X", $Q1927:$AB1927, 0)), 'Intro &amp; Setup'!$AA$17:$AA$28, 0)), ""))</f>
        <v/>
      </c>
      <c r="AG1927" s="84" t="str">
        <f t="shared" si="282"/>
        <v/>
      </c>
      <c r="AI1927" s="36">
        <f t="shared" si="283"/>
        <v>0</v>
      </c>
      <c r="AK1927" s="36" t="str">
        <f t="shared" si="284"/>
        <v/>
      </c>
    </row>
    <row r="1928" spans="1:37" x14ac:dyDescent="0.25">
      <c r="A1928" s="34"/>
      <c r="B1928" s="55"/>
      <c r="C1928" s="56"/>
      <c r="D1928" s="56"/>
      <c r="E1928" s="56"/>
      <c r="F1928" s="56"/>
      <c r="G1928" s="57"/>
      <c r="H1928" s="57"/>
      <c r="I1928" s="58"/>
      <c r="J1928" s="34"/>
      <c r="L1928" s="36" t="str">
        <f>IF($B1928="", "", IFERROR(FIND(Campaigns!$Q$4, $B1928), ""))</f>
        <v/>
      </c>
      <c r="M1928" s="73" t="str">
        <f t="shared" si="279"/>
        <v/>
      </c>
      <c r="N1928" s="74" t="str">
        <f t="shared" si="280"/>
        <v/>
      </c>
      <c r="O1928" s="22" t="str">
        <f t="shared" si="281"/>
        <v/>
      </c>
      <c r="Q1928" s="20" t="str">
        <f t="shared" si="286"/>
        <v/>
      </c>
      <c r="R1928" s="21" t="str">
        <f t="shared" si="286"/>
        <v/>
      </c>
      <c r="S1928" s="21" t="str">
        <f t="shared" si="286"/>
        <v/>
      </c>
      <c r="T1928" s="21" t="str">
        <f t="shared" si="286"/>
        <v/>
      </c>
      <c r="U1928" s="21" t="str">
        <f t="shared" si="286"/>
        <v/>
      </c>
      <c r="V1928" s="21" t="str">
        <f t="shared" si="286"/>
        <v/>
      </c>
      <c r="W1928" s="21" t="str">
        <f t="shared" si="286"/>
        <v/>
      </c>
      <c r="X1928" s="21" t="str">
        <f t="shared" si="286"/>
        <v/>
      </c>
      <c r="Y1928" s="21" t="str">
        <f t="shared" si="286"/>
        <v/>
      </c>
      <c r="Z1928" s="21" t="str">
        <f t="shared" si="286"/>
        <v/>
      </c>
      <c r="AA1928" s="21" t="str">
        <f t="shared" si="286"/>
        <v/>
      </c>
      <c r="AB1928" s="38" t="str">
        <f t="shared" si="286"/>
        <v/>
      </c>
      <c r="AD1928" s="36" t="str">
        <f>IF($N1928="", "", IFERROR(INDEX(Campaigns!$D$11:$D$380, MATCH($N1928, Campaigns!$E$11:$E$380, 0)), ""))</f>
        <v/>
      </c>
      <c r="AE1928" s="38" t="str">
        <f>IF(COUNTIF($Q1928:$AB1928, "X")=0, "", IFERROR(INDEX('Intro &amp; Setup'!$T$17:$T$28, MATCH(INDEX($Q$10:$AB$10, $AC1928, MATCH("X", $Q1928:$AB1928, 0)), 'Intro &amp; Setup'!$AA$17:$AA$28, 0)), ""))</f>
        <v/>
      </c>
      <c r="AG1928" s="84" t="str">
        <f t="shared" si="282"/>
        <v/>
      </c>
      <c r="AI1928" s="36">
        <f t="shared" si="283"/>
        <v>0</v>
      </c>
      <c r="AK1928" s="36" t="str">
        <f t="shared" si="284"/>
        <v/>
      </c>
    </row>
    <row r="1929" spans="1:37" x14ac:dyDescent="0.25">
      <c r="A1929" s="34"/>
      <c r="B1929" s="55"/>
      <c r="C1929" s="56"/>
      <c r="D1929" s="56"/>
      <c r="E1929" s="56"/>
      <c r="F1929" s="56"/>
      <c r="G1929" s="57"/>
      <c r="H1929" s="57"/>
      <c r="I1929" s="58"/>
      <c r="J1929" s="34"/>
      <c r="L1929" s="36" t="str">
        <f>IF($B1929="", "", IFERROR(FIND(Campaigns!$Q$4, $B1929), ""))</f>
        <v/>
      </c>
      <c r="M1929" s="73" t="str">
        <f t="shared" si="279"/>
        <v/>
      </c>
      <c r="N1929" s="74" t="str">
        <f t="shared" si="280"/>
        <v/>
      </c>
      <c r="O1929" s="22" t="str">
        <f t="shared" si="281"/>
        <v/>
      </c>
      <c r="Q1929" s="20" t="str">
        <f t="shared" si="286"/>
        <v/>
      </c>
      <c r="R1929" s="21" t="str">
        <f t="shared" si="286"/>
        <v/>
      </c>
      <c r="S1929" s="21" t="str">
        <f t="shared" si="286"/>
        <v/>
      </c>
      <c r="T1929" s="21" t="str">
        <f t="shared" si="286"/>
        <v/>
      </c>
      <c r="U1929" s="21" t="str">
        <f t="shared" si="286"/>
        <v/>
      </c>
      <c r="V1929" s="21" t="str">
        <f t="shared" si="286"/>
        <v/>
      </c>
      <c r="W1929" s="21" t="str">
        <f t="shared" si="286"/>
        <v/>
      </c>
      <c r="X1929" s="21" t="str">
        <f t="shared" si="286"/>
        <v/>
      </c>
      <c r="Y1929" s="21" t="str">
        <f t="shared" si="286"/>
        <v/>
      </c>
      <c r="Z1929" s="21" t="str">
        <f t="shared" si="286"/>
        <v/>
      </c>
      <c r="AA1929" s="21" t="str">
        <f t="shared" si="286"/>
        <v/>
      </c>
      <c r="AB1929" s="38" t="str">
        <f t="shared" si="286"/>
        <v/>
      </c>
      <c r="AD1929" s="36" t="str">
        <f>IF($N1929="", "", IFERROR(INDEX(Campaigns!$D$11:$D$380, MATCH($N1929, Campaigns!$E$11:$E$380, 0)), ""))</f>
        <v/>
      </c>
      <c r="AE1929" s="38" t="str">
        <f>IF(COUNTIF($Q1929:$AB1929, "X")=0, "", IFERROR(INDEX('Intro &amp; Setup'!$T$17:$T$28, MATCH(INDEX($Q$10:$AB$10, $AC1929, MATCH("X", $Q1929:$AB1929, 0)), 'Intro &amp; Setup'!$AA$17:$AA$28, 0)), ""))</f>
        <v/>
      </c>
      <c r="AG1929" s="84" t="str">
        <f t="shared" si="282"/>
        <v/>
      </c>
      <c r="AI1929" s="36">
        <f t="shared" si="283"/>
        <v>0</v>
      </c>
      <c r="AK1929" s="36" t="str">
        <f t="shared" si="284"/>
        <v/>
      </c>
    </row>
    <row r="1930" spans="1:37" x14ac:dyDescent="0.25">
      <c r="A1930" s="34"/>
      <c r="B1930" s="55"/>
      <c r="C1930" s="56"/>
      <c r="D1930" s="56"/>
      <c r="E1930" s="56"/>
      <c r="F1930" s="56"/>
      <c r="G1930" s="57"/>
      <c r="H1930" s="57"/>
      <c r="I1930" s="58"/>
      <c r="J1930" s="34"/>
      <c r="L1930" s="36" t="str">
        <f>IF($B1930="", "", IFERROR(FIND(Campaigns!$Q$4, $B1930), ""))</f>
        <v/>
      </c>
      <c r="M1930" s="73" t="str">
        <f t="shared" si="279"/>
        <v/>
      </c>
      <c r="N1930" s="74" t="str">
        <f t="shared" si="280"/>
        <v/>
      </c>
      <c r="O1930" s="22" t="str">
        <f t="shared" si="281"/>
        <v/>
      </c>
      <c r="Q1930" s="20" t="str">
        <f t="shared" si="286"/>
        <v/>
      </c>
      <c r="R1930" s="21" t="str">
        <f t="shared" si="286"/>
        <v/>
      </c>
      <c r="S1930" s="21" t="str">
        <f t="shared" si="286"/>
        <v/>
      </c>
      <c r="T1930" s="21" t="str">
        <f t="shared" si="286"/>
        <v/>
      </c>
      <c r="U1930" s="21" t="str">
        <f t="shared" si="286"/>
        <v/>
      </c>
      <c r="V1930" s="21" t="str">
        <f t="shared" si="286"/>
        <v/>
      </c>
      <c r="W1930" s="21" t="str">
        <f t="shared" si="286"/>
        <v/>
      </c>
      <c r="X1930" s="21" t="str">
        <f t="shared" si="286"/>
        <v/>
      </c>
      <c r="Y1930" s="21" t="str">
        <f t="shared" si="286"/>
        <v/>
      </c>
      <c r="Z1930" s="21" t="str">
        <f t="shared" si="286"/>
        <v/>
      </c>
      <c r="AA1930" s="21" t="str">
        <f t="shared" si="286"/>
        <v/>
      </c>
      <c r="AB1930" s="38" t="str">
        <f t="shared" si="286"/>
        <v/>
      </c>
      <c r="AD1930" s="36" t="str">
        <f>IF($N1930="", "", IFERROR(INDEX(Campaigns!$D$11:$D$380, MATCH($N1930, Campaigns!$E$11:$E$380, 0)), ""))</f>
        <v/>
      </c>
      <c r="AE1930" s="38" t="str">
        <f>IF(COUNTIF($Q1930:$AB1930, "X")=0, "", IFERROR(INDEX('Intro &amp; Setup'!$T$17:$T$28, MATCH(INDEX($Q$10:$AB$10, $AC1930, MATCH("X", $Q1930:$AB1930, 0)), 'Intro &amp; Setup'!$AA$17:$AA$28, 0)), ""))</f>
        <v/>
      </c>
      <c r="AG1930" s="84" t="str">
        <f t="shared" si="282"/>
        <v/>
      </c>
      <c r="AI1930" s="36">
        <f t="shared" si="283"/>
        <v>0</v>
      </c>
      <c r="AK1930" s="36" t="str">
        <f t="shared" si="284"/>
        <v/>
      </c>
    </row>
    <row r="1931" spans="1:37" x14ac:dyDescent="0.25">
      <c r="A1931" s="34"/>
      <c r="B1931" s="55"/>
      <c r="C1931" s="56"/>
      <c r="D1931" s="56"/>
      <c r="E1931" s="56"/>
      <c r="F1931" s="56"/>
      <c r="G1931" s="57"/>
      <c r="H1931" s="57"/>
      <c r="I1931" s="58"/>
      <c r="J1931" s="34"/>
      <c r="L1931" s="36" t="str">
        <f>IF($B1931="", "", IFERROR(FIND(Campaigns!$Q$4, $B1931), ""))</f>
        <v/>
      </c>
      <c r="M1931" s="73" t="str">
        <f t="shared" si="279"/>
        <v/>
      </c>
      <c r="N1931" s="74" t="str">
        <f t="shared" si="280"/>
        <v/>
      </c>
      <c r="O1931" s="22" t="str">
        <f t="shared" si="281"/>
        <v/>
      </c>
      <c r="Q1931" s="20" t="str">
        <f t="shared" si="286"/>
        <v/>
      </c>
      <c r="R1931" s="21" t="str">
        <f t="shared" si="286"/>
        <v/>
      </c>
      <c r="S1931" s="21" t="str">
        <f t="shared" si="286"/>
        <v/>
      </c>
      <c r="T1931" s="21" t="str">
        <f t="shared" si="286"/>
        <v/>
      </c>
      <c r="U1931" s="21" t="str">
        <f t="shared" si="286"/>
        <v/>
      </c>
      <c r="V1931" s="21" t="str">
        <f t="shared" si="286"/>
        <v/>
      </c>
      <c r="W1931" s="21" t="str">
        <f t="shared" si="286"/>
        <v/>
      </c>
      <c r="X1931" s="21" t="str">
        <f t="shared" si="286"/>
        <v/>
      </c>
      <c r="Y1931" s="21" t="str">
        <f t="shared" si="286"/>
        <v/>
      </c>
      <c r="Z1931" s="21" t="str">
        <f t="shared" si="286"/>
        <v/>
      </c>
      <c r="AA1931" s="21" t="str">
        <f t="shared" si="286"/>
        <v/>
      </c>
      <c r="AB1931" s="38" t="str">
        <f t="shared" si="286"/>
        <v/>
      </c>
      <c r="AD1931" s="36" t="str">
        <f>IF($N1931="", "", IFERROR(INDEX(Campaigns!$D$11:$D$380, MATCH($N1931, Campaigns!$E$11:$E$380, 0)), ""))</f>
        <v/>
      </c>
      <c r="AE1931" s="38" t="str">
        <f>IF(COUNTIF($Q1931:$AB1931, "X")=0, "", IFERROR(INDEX('Intro &amp; Setup'!$T$17:$T$28, MATCH(INDEX($Q$10:$AB$10, $AC1931, MATCH("X", $Q1931:$AB1931, 0)), 'Intro &amp; Setup'!$AA$17:$AA$28, 0)), ""))</f>
        <v/>
      </c>
      <c r="AG1931" s="84" t="str">
        <f t="shared" si="282"/>
        <v/>
      </c>
      <c r="AI1931" s="36">
        <f t="shared" si="283"/>
        <v>0</v>
      </c>
      <c r="AK1931" s="36" t="str">
        <f t="shared" si="284"/>
        <v/>
      </c>
    </row>
    <row r="1932" spans="1:37" x14ac:dyDescent="0.25">
      <c r="A1932" s="34"/>
      <c r="B1932" s="55"/>
      <c r="C1932" s="56"/>
      <c r="D1932" s="56"/>
      <c r="E1932" s="56"/>
      <c r="F1932" s="56"/>
      <c r="G1932" s="57"/>
      <c r="H1932" s="57"/>
      <c r="I1932" s="58"/>
      <c r="J1932" s="34"/>
      <c r="L1932" s="36" t="str">
        <f>IF($B1932="", "", IFERROR(FIND(Campaigns!$Q$4, $B1932), ""))</f>
        <v/>
      </c>
      <c r="M1932" s="73" t="str">
        <f t="shared" ref="M1932:M1995" si="288">IFERROR(REPLACE($B1932, 1, $L1932+$L$9-1, ""), "")</f>
        <v/>
      </c>
      <c r="N1932" s="74" t="str">
        <f t="shared" ref="N1932:N1995" si="289">IFERROR(LEFT($M1932, FIND("-", $M1932)-1), "")</f>
        <v/>
      </c>
      <c r="O1932" s="22" t="str">
        <f t="shared" ref="O1932:O1995" si="290">IFERROR(REPLACE($M1932, 1, FIND("-", $M1932), ""), "")</f>
        <v/>
      </c>
      <c r="Q1932" s="20" t="str">
        <f t="shared" si="286"/>
        <v/>
      </c>
      <c r="R1932" s="21" t="str">
        <f t="shared" si="286"/>
        <v/>
      </c>
      <c r="S1932" s="21" t="str">
        <f t="shared" si="286"/>
        <v/>
      </c>
      <c r="T1932" s="21" t="str">
        <f t="shared" si="286"/>
        <v/>
      </c>
      <c r="U1932" s="21" t="str">
        <f t="shared" si="286"/>
        <v/>
      </c>
      <c r="V1932" s="21" t="str">
        <f t="shared" si="286"/>
        <v/>
      </c>
      <c r="W1932" s="21" t="str">
        <f t="shared" si="286"/>
        <v/>
      </c>
      <c r="X1932" s="21" t="str">
        <f t="shared" si="286"/>
        <v/>
      </c>
      <c r="Y1932" s="21" t="str">
        <f t="shared" si="286"/>
        <v/>
      </c>
      <c r="Z1932" s="21" t="str">
        <f t="shared" si="286"/>
        <v/>
      </c>
      <c r="AA1932" s="21" t="str">
        <f t="shared" si="286"/>
        <v/>
      </c>
      <c r="AB1932" s="38" t="str">
        <f t="shared" si="286"/>
        <v/>
      </c>
      <c r="AD1932" s="36" t="str">
        <f>IF($N1932="", "", IFERROR(INDEX(Campaigns!$D$11:$D$380, MATCH($N1932, Campaigns!$E$11:$E$380, 0)), ""))</f>
        <v/>
      </c>
      <c r="AE1932" s="38" t="str">
        <f>IF(COUNTIF($Q1932:$AB1932, "X")=0, "", IFERROR(INDEX('Intro &amp; Setup'!$T$17:$T$28, MATCH(INDEX($Q$10:$AB$10, $AC1932, MATCH("X", $Q1932:$AB1932, 0)), 'Intro &amp; Setup'!$AA$17:$AA$28, 0)), ""))</f>
        <v/>
      </c>
      <c r="AG1932" s="84" t="str">
        <f t="shared" ref="AG1932:AG1995" si="291">IF(OR($AD1932="", $AE1932=""), "", _xlfn.CONCAT($AD1932, "-", $AE1932))</f>
        <v/>
      </c>
      <c r="AI1932" s="36">
        <f t="shared" ref="AI1932:AI1995" si="292">IF($AI$4=$AI$6, $C1932, IF($AI$4=$AI$7, $D1932, IF($AI$4=$AI$8, $F1932, "")))</f>
        <v>0</v>
      </c>
      <c r="AK1932" s="36" t="str">
        <f t="shared" ref="AK1932:AK1995" si="293">IF($AG1932="", "", "X")</f>
        <v/>
      </c>
    </row>
    <row r="1933" spans="1:37" x14ac:dyDescent="0.25">
      <c r="A1933" s="34"/>
      <c r="B1933" s="55"/>
      <c r="C1933" s="56"/>
      <c r="D1933" s="56"/>
      <c r="E1933" s="56"/>
      <c r="F1933" s="56"/>
      <c r="G1933" s="57"/>
      <c r="H1933" s="57"/>
      <c r="I1933" s="58"/>
      <c r="J1933" s="34"/>
      <c r="L1933" s="36" t="str">
        <f>IF($B1933="", "", IFERROR(FIND(Campaigns!$Q$4, $B1933), ""))</f>
        <v/>
      </c>
      <c r="M1933" s="73" t="str">
        <f t="shared" si="288"/>
        <v/>
      </c>
      <c r="N1933" s="74" t="str">
        <f t="shared" si="289"/>
        <v/>
      </c>
      <c r="O1933" s="22" t="str">
        <f t="shared" si="290"/>
        <v/>
      </c>
      <c r="Q1933" s="20" t="str">
        <f t="shared" si="286"/>
        <v/>
      </c>
      <c r="R1933" s="21" t="str">
        <f t="shared" si="286"/>
        <v/>
      </c>
      <c r="S1933" s="21" t="str">
        <f t="shared" si="286"/>
        <v/>
      </c>
      <c r="T1933" s="21" t="str">
        <f t="shared" si="286"/>
        <v/>
      </c>
      <c r="U1933" s="21" t="str">
        <f t="shared" si="286"/>
        <v/>
      </c>
      <c r="V1933" s="21" t="str">
        <f t="shared" si="286"/>
        <v/>
      </c>
      <c r="W1933" s="21" t="str">
        <f t="shared" si="286"/>
        <v/>
      </c>
      <c r="X1933" s="21" t="str">
        <f t="shared" si="286"/>
        <v/>
      </c>
      <c r="Y1933" s="21" t="str">
        <f t="shared" si="286"/>
        <v/>
      </c>
      <c r="Z1933" s="21" t="str">
        <f t="shared" si="286"/>
        <v/>
      </c>
      <c r="AA1933" s="21" t="str">
        <f t="shared" si="286"/>
        <v/>
      </c>
      <c r="AB1933" s="38" t="str">
        <f t="shared" si="286"/>
        <v/>
      </c>
      <c r="AD1933" s="36" t="str">
        <f>IF($N1933="", "", IFERROR(INDEX(Campaigns!$D$11:$D$380, MATCH($N1933, Campaigns!$E$11:$E$380, 0)), ""))</f>
        <v/>
      </c>
      <c r="AE1933" s="38" t="str">
        <f>IF(COUNTIF($Q1933:$AB1933, "X")=0, "", IFERROR(INDEX('Intro &amp; Setup'!$T$17:$T$28, MATCH(INDEX($Q$10:$AB$10, $AC1933, MATCH("X", $Q1933:$AB1933, 0)), 'Intro &amp; Setup'!$AA$17:$AA$28, 0)), ""))</f>
        <v/>
      </c>
      <c r="AG1933" s="84" t="str">
        <f t="shared" si="291"/>
        <v/>
      </c>
      <c r="AI1933" s="36">
        <f t="shared" si="292"/>
        <v>0</v>
      </c>
      <c r="AK1933" s="36" t="str">
        <f t="shared" si="293"/>
        <v/>
      </c>
    </row>
    <row r="1934" spans="1:37" x14ac:dyDescent="0.25">
      <c r="A1934" s="34"/>
      <c r="B1934" s="55"/>
      <c r="C1934" s="56"/>
      <c r="D1934" s="56"/>
      <c r="E1934" s="56"/>
      <c r="F1934" s="56"/>
      <c r="G1934" s="57"/>
      <c r="H1934" s="57"/>
      <c r="I1934" s="58"/>
      <c r="J1934" s="34"/>
      <c r="L1934" s="36" t="str">
        <f>IF($B1934="", "", IFERROR(FIND(Campaigns!$Q$4, $B1934), ""))</f>
        <v/>
      </c>
      <c r="M1934" s="73" t="str">
        <f t="shared" si="288"/>
        <v/>
      </c>
      <c r="N1934" s="74" t="str">
        <f t="shared" si="289"/>
        <v/>
      </c>
      <c r="O1934" s="22" t="str">
        <f t="shared" si="290"/>
        <v/>
      </c>
      <c r="Q1934" s="20" t="str">
        <f t="shared" si="286"/>
        <v/>
      </c>
      <c r="R1934" s="21" t="str">
        <f t="shared" si="286"/>
        <v/>
      </c>
      <c r="S1934" s="21" t="str">
        <f t="shared" si="286"/>
        <v/>
      </c>
      <c r="T1934" s="21" t="str">
        <f t="shared" si="286"/>
        <v/>
      </c>
      <c r="U1934" s="21" t="str">
        <f t="shared" si="286"/>
        <v/>
      </c>
      <c r="V1934" s="21" t="str">
        <f t="shared" si="286"/>
        <v/>
      </c>
      <c r="W1934" s="21" t="str">
        <f t="shared" si="286"/>
        <v/>
      </c>
      <c r="X1934" s="21" t="str">
        <f t="shared" si="286"/>
        <v/>
      </c>
      <c r="Y1934" s="21" t="str">
        <f t="shared" si="286"/>
        <v/>
      </c>
      <c r="Z1934" s="21" t="str">
        <f t="shared" si="286"/>
        <v/>
      </c>
      <c r="AA1934" s="21" t="str">
        <f t="shared" si="286"/>
        <v/>
      </c>
      <c r="AB1934" s="38" t="str">
        <f t="shared" si="286"/>
        <v/>
      </c>
      <c r="AD1934" s="36" t="str">
        <f>IF($N1934="", "", IFERROR(INDEX(Campaigns!$D$11:$D$380, MATCH($N1934, Campaigns!$E$11:$E$380, 0)), ""))</f>
        <v/>
      </c>
      <c r="AE1934" s="38" t="str">
        <f>IF(COUNTIF($Q1934:$AB1934, "X")=0, "", IFERROR(INDEX('Intro &amp; Setup'!$T$17:$T$28, MATCH(INDEX($Q$10:$AB$10, $AC1934, MATCH("X", $Q1934:$AB1934, 0)), 'Intro &amp; Setup'!$AA$17:$AA$28, 0)), ""))</f>
        <v/>
      </c>
      <c r="AG1934" s="84" t="str">
        <f t="shared" si="291"/>
        <v/>
      </c>
      <c r="AI1934" s="36">
        <f t="shared" si="292"/>
        <v>0</v>
      </c>
      <c r="AK1934" s="36" t="str">
        <f t="shared" si="293"/>
        <v/>
      </c>
    </row>
    <row r="1935" spans="1:37" x14ac:dyDescent="0.25">
      <c r="A1935" s="34"/>
      <c r="B1935" s="55"/>
      <c r="C1935" s="56"/>
      <c r="D1935" s="56"/>
      <c r="E1935" s="56"/>
      <c r="F1935" s="56"/>
      <c r="G1935" s="57"/>
      <c r="H1935" s="57"/>
      <c r="I1935" s="58"/>
      <c r="J1935" s="34"/>
      <c r="L1935" s="36" t="str">
        <f>IF($B1935="", "", IFERROR(FIND(Campaigns!$Q$4, $B1935), ""))</f>
        <v/>
      </c>
      <c r="M1935" s="73" t="str">
        <f t="shared" si="288"/>
        <v/>
      </c>
      <c r="N1935" s="74" t="str">
        <f t="shared" si="289"/>
        <v/>
      </c>
      <c r="O1935" s="22" t="str">
        <f t="shared" si="290"/>
        <v/>
      </c>
      <c r="Q1935" s="20" t="str">
        <f t="shared" si="286"/>
        <v/>
      </c>
      <c r="R1935" s="21" t="str">
        <f t="shared" si="286"/>
        <v/>
      </c>
      <c r="S1935" s="21" t="str">
        <f t="shared" si="286"/>
        <v/>
      </c>
      <c r="T1935" s="21" t="str">
        <f t="shared" si="286"/>
        <v/>
      </c>
      <c r="U1935" s="21" t="str">
        <f t="shared" si="286"/>
        <v/>
      </c>
      <c r="V1935" s="21" t="str">
        <f t="shared" si="286"/>
        <v/>
      </c>
      <c r="W1935" s="21" t="str">
        <f t="shared" si="286"/>
        <v/>
      </c>
      <c r="X1935" s="21" t="str">
        <f t="shared" si="286"/>
        <v/>
      </c>
      <c r="Y1935" s="21" t="str">
        <f t="shared" si="286"/>
        <v/>
      </c>
      <c r="Z1935" s="21" t="str">
        <f t="shared" si="286"/>
        <v/>
      </c>
      <c r="AA1935" s="21" t="str">
        <f t="shared" si="286"/>
        <v/>
      </c>
      <c r="AB1935" s="38" t="str">
        <f t="shared" si="286"/>
        <v/>
      </c>
      <c r="AD1935" s="36" t="str">
        <f>IF($N1935="", "", IFERROR(INDEX(Campaigns!$D$11:$D$380, MATCH($N1935, Campaigns!$E$11:$E$380, 0)), ""))</f>
        <v/>
      </c>
      <c r="AE1935" s="38" t="str">
        <f>IF(COUNTIF($Q1935:$AB1935, "X")=0, "", IFERROR(INDEX('Intro &amp; Setup'!$T$17:$T$28, MATCH(INDEX($Q$10:$AB$10, $AC1935, MATCH("X", $Q1935:$AB1935, 0)), 'Intro &amp; Setup'!$AA$17:$AA$28, 0)), ""))</f>
        <v/>
      </c>
      <c r="AG1935" s="84" t="str">
        <f t="shared" si="291"/>
        <v/>
      </c>
      <c r="AI1935" s="36">
        <f t="shared" si="292"/>
        <v>0</v>
      </c>
      <c r="AK1935" s="36" t="str">
        <f t="shared" si="293"/>
        <v/>
      </c>
    </row>
    <row r="1936" spans="1:37" x14ac:dyDescent="0.25">
      <c r="A1936" s="34"/>
      <c r="B1936" s="55"/>
      <c r="C1936" s="56"/>
      <c r="D1936" s="56"/>
      <c r="E1936" s="56"/>
      <c r="F1936" s="56"/>
      <c r="G1936" s="57"/>
      <c r="H1936" s="57"/>
      <c r="I1936" s="58"/>
      <c r="J1936" s="34"/>
      <c r="L1936" s="36" t="str">
        <f>IF($B1936="", "", IFERROR(FIND(Campaigns!$Q$4, $B1936), ""))</f>
        <v/>
      </c>
      <c r="M1936" s="73" t="str">
        <f t="shared" si="288"/>
        <v/>
      </c>
      <c r="N1936" s="74" t="str">
        <f t="shared" si="289"/>
        <v/>
      </c>
      <c r="O1936" s="22" t="str">
        <f t="shared" si="290"/>
        <v/>
      </c>
      <c r="Q1936" s="20" t="str">
        <f t="shared" si="286"/>
        <v/>
      </c>
      <c r="R1936" s="21" t="str">
        <f t="shared" si="286"/>
        <v/>
      </c>
      <c r="S1936" s="21" t="str">
        <f t="shared" si="286"/>
        <v/>
      </c>
      <c r="T1936" s="21" t="str">
        <f t="shared" si="286"/>
        <v/>
      </c>
      <c r="U1936" s="21" t="str">
        <f t="shared" si="286"/>
        <v/>
      </c>
      <c r="V1936" s="21" t="str">
        <f t="shared" si="286"/>
        <v/>
      </c>
      <c r="W1936" s="21" t="str">
        <f t="shared" si="286"/>
        <v/>
      </c>
      <c r="X1936" s="21" t="str">
        <f t="shared" si="286"/>
        <v/>
      </c>
      <c r="Y1936" s="21" t="str">
        <f t="shared" si="286"/>
        <v/>
      </c>
      <c r="Z1936" s="21" t="str">
        <f t="shared" si="286"/>
        <v/>
      </c>
      <c r="AA1936" s="21" t="str">
        <f t="shared" si="286"/>
        <v/>
      </c>
      <c r="AB1936" s="38" t="str">
        <f t="shared" si="286"/>
        <v/>
      </c>
      <c r="AD1936" s="36" t="str">
        <f>IF($N1936="", "", IFERROR(INDEX(Campaigns!$D$11:$D$380, MATCH($N1936, Campaigns!$E$11:$E$380, 0)), ""))</f>
        <v/>
      </c>
      <c r="AE1936" s="38" t="str">
        <f>IF(COUNTIF($Q1936:$AB1936, "X")=0, "", IFERROR(INDEX('Intro &amp; Setup'!$T$17:$T$28, MATCH(INDEX($Q$10:$AB$10, $AC1936, MATCH("X", $Q1936:$AB1936, 0)), 'Intro &amp; Setup'!$AA$17:$AA$28, 0)), ""))</f>
        <v/>
      </c>
      <c r="AG1936" s="84" t="str">
        <f t="shared" si="291"/>
        <v/>
      </c>
      <c r="AI1936" s="36">
        <f t="shared" si="292"/>
        <v>0</v>
      </c>
      <c r="AK1936" s="36" t="str">
        <f t="shared" si="293"/>
        <v/>
      </c>
    </row>
    <row r="1937" spans="1:37" x14ac:dyDescent="0.25">
      <c r="A1937" s="34"/>
      <c r="B1937" s="55"/>
      <c r="C1937" s="56"/>
      <c r="D1937" s="56"/>
      <c r="E1937" s="56"/>
      <c r="F1937" s="56"/>
      <c r="G1937" s="57"/>
      <c r="H1937" s="57"/>
      <c r="I1937" s="58"/>
      <c r="J1937" s="34"/>
      <c r="L1937" s="36" t="str">
        <f>IF($B1937="", "", IFERROR(FIND(Campaigns!$Q$4, $B1937), ""))</f>
        <v/>
      </c>
      <c r="M1937" s="73" t="str">
        <f t="shared" si="288"/>
        <v/>
      </c>
      <c r="N1937" s="74" t="str">
        <f t="shared" si="289"/>
        <v/>
      </c>
      <c r="O1937" s="22" t="str">
        <f t="shared" si="290"/>
        <v/>
      </c>
      <c r="Q1937" s="20" t="str">
        <f t="shared" si="286"/>
        <v/>
      </c>
      <c r="R1937" s="21" t="str">
        <f t="shared" si="286"/>
        <v/>
      </c>
      <c r="S1937" s="21" t="str">
        <f t="shared" si="286"/>
        <v/>
      </c>
      <c r="T1937" s="21" t="str">
        <f t="shared" si="286"/>
        <v/>
      </c>
      <c r="U1937" s="21" t="str">
        <f t="shared" si="286"/>
        <v/>
      </c>
      <c r="V1937" s="21" t="str">
        <f t="shared" si="286"/>
        <v/>
      </c>
      <c r="W1937" s="21" t="str">
        <f t="shared" si="286"/>
        <v/>
      </c>
      <c r="X1937" s="21" t="str">
        <f t="shared" si="286"/>
        <v/>
      </c>
      <c r="Y1937" s="21" t="str">
        <f t="shared" si="286"/>
        <v/>
      </c>
      <c r="Z1937" s="21" t="str">
        <f t="shared" si="286"/>
        <v/>
      </c>
      <c r="AA1937" s="21" t="str">
        <f t="shared" si="286"/>
        <v/>
      </c>
      <c r="AB1937" s="38" t="str">
        <f t="shared" si="286"/>
        <v/>
      </c>
      <c r="AD1937" s="36" t="str">
        <f>IF($N1937="", "", IFERROR(INDEX(Campaigns!$D$11:$D$380, MATCH($N1937, Campaigns!$E$11:$E$380, 0)), ""))</f>
        <v/>
      </c>
      <c r="AE1937" s="38" t="str">
        <f>IF(COUNTIF($Q1937:$AB1937, "X")=0, "", IFERROR(INDEX('Intro &amp; Setup'!$T$17:$T$28, MATCH(INDEX($Q$10:$AB$10, $AC1937, MATCH("X", $Q1937:$AB1937, 0)), 'Intro &amp; Setup'!$AA$17:$AA$28, 0)), ""))</f>
        <v/>
      </c>
      <c r="AG1937" s="84" t="str">
        <f t="shared" si="291"/>
        <v/>
      </c>
      <c r="AI1937" s="36">
        <f t="shared" si="292"/>
        <v>0</v>
      </c>
      <c r="AK1937" s="36" t="str">
        <f t="shared" si="293"/>
        <v/>
      </c>
    </row>
    <row r="1938" spans="1:37" x14ac:dyDescent="0.25">
      <c r="A1938" s="34"/>
      <c r="B1938" s="55"/>
      <c r="C1938" s="56"/>
      <c r="D1938" s="56"/>
      <c r="E1938" s="56"/>
      <c r="F1938" s="56"/>
      <c r="G1938" s="57"/>
      <c r="H1938" s="57"/>
      <c r="I1938" s="58"/>
      <c r="J1938" s="34"/>
      <c r="L1938" s="36" t="str">
        <f>IF($B1938="", "", IFERROR(FIND(Campaigns!$Q$4, $B1938), ""))</f>
        <v/>
      </c>
      <c r="M1938" s="73" t="str">
        <f t="shared" si="288"/>
        <v/>
      </c>
      <c r="N1938" s="74" t="str">
        <f t="shared" si="289"/>
        <v/>
      </c>
      <c r="O1938" s="22" t="str">
        <f t="shared" si="290"/>
        <v/>
      </c>
      <c r="Q1938" s="20" t="str">
        <f t="shared" si="286"/>
        <v/>
      </c>
      <c r="R1938" s="21" t="str">
        <f t="shared" si="286"/>
        <v/>
      </c>
      <c r="S1938" s="21" t="str">
        <f t="shared" si="286"/>
        <v/>
      </c>
      <c r="T1938" s="21" t="str">
        <f t="shared" si="286"/>
        <v/>
      </c>
      <c r="U1938" s="21" t="str">
        <f t="shared" si="286"/>
        <v/>
      </c>
      <c r="V1938" s="21" t="str">
        <f t="shared" si="286"/>
        <v/>
      </c>
      <c r="W1938" s="21" t="str">
        <f t="shared" si="286"/>
        <v/>
      </c>
      <c r="X1938" s="21" t="str">
        <f t="shared" si="286"/>
        <v/>
      </c>
      <c r="Y1938" s="21" t="str">
        <f t="shared" si="286"/>
        <v/>
      </c>
      <c r="Z1938" s="21" t="str">
        <f t="shared" si="286"/>
        <v/>
      </c>
      <c r="AA1938" s="21" t="str">
        <f t="shared" si="286"/>
        <v/>
      </c>
      <c r="AB1938" s="38" t="str">
        <f t="shared" si="286"/>
        <v/>
      </c>
      <c r="AD1938" s="36" t="str">
        <f>IF($N1938="", "", IFERROR(INDEX(Campaigns!$D$11:$D$380, MATCH($N1938, Campaigns!$E$11:$E$380, 0)), ""))</f>
        <v/>
      </c>
      <c r="AE1938" s="38" t="str">
        <f>IF(COUNTIF($Q1938:$AB1938, "X")=0, "", IFERROR(INDEX('Intro &amp; Setup'!$T$17:$T$28, MATCH(INDEX($Q$10:$AB$10, $AC1938, MATCH("X", $Q1938:$AB1938, 0)), 'Intro &amp; Setup'!$AA$17:$AA$28, 0)), ""))</f>
        <v/>
      </c>
      <c r="AG1938" s="84" t="str">
        <f t="shared" si="291"/>
        <v/>
      </c>
      <c r="AI1938" s="36">
        <f t="shared" si="292"/>
        <v>0</v>
      </c>
      <c r="AK1938" s="36" t="str">
        <f t="shared" si="293"/>
        <v/>
      </c>
    </row>
    <row r="1939" spans="1:37" x14ac:dyDescent="0.25">
      <c r="A1939" s="34"/>
      <c r="B1939" s="55"/>
      <c r="C1939" s="56"/>
      <c r="D1939" s="56"/>
      <c r="E1939" s="56"/>
      <c r="F1939" s="56"/>
      <c r="G1939" s="57"/>
      <c r="H1939" s="57"/>
      <c r="I1939" s="58"/>
      <c r="J1939" s="34"/>
      <c r="L1939" s="36" t="str">
        <f>IF($B1939="", "", IFERROR(FIND(Campaigns!$Q$4, $B1939), ""))</f>
        <v/>
      </c>
      <c r="M1939" s="73" t="str">
        <f t="shared" si="288"/>
        <v/>
      </c>
      <c r="N1939" s="74" t="str">
        <f t="shared" si="289"/>
        <v/>
      </c>
      <c r="O1939" s="22" t="str">
        <f t="shared" si="290"/>
        <v/>
      </c>
      <c r="Q1939" s="20" t="str">
        <f t="shared" si="286"/>
        <v/>
      </c>
      <c r="R1939" s="21" t="str">
        <f t="shared" si="286"/>
        <v/>
      </c>
      <c r="S1939" s="21" t="str">
        <f t="shared" si="286"/>
        <v/>
      </c>
      <c r="T1939" s="21" t="str">
        <f t="shared" si="286"/>
        <v/>
      </c>
      <c r="U1939" s="21" t="str">
        <f t="shared" si="286"/>
        <v/>
      </c>
      <c r="V1939" s="21" t="str">
        <f t="shared" si="286"/>
        <v/>
      </c>
      <c r="W1939" s="21" t="str">
        <f t="shared" si="286"/>
        <v/>
      </c>
      <c r="X1939" s="21" t="str">
        <f t="shared" si="286"/>
        <v/>
      </c>
      <c r="Y1939" s="21" t="str">
        <f t="shared" si="286"/>
        <v/>
      </c>
      <c r="Z1939" s="21" t="str">
        <f t="shared" si="286"/>
        <v/>
      </c>
      <c r="AA1939" s="21" t="str">
        <f t="shared" si="286"/>
        <v/>
      </c>
      <c r="AB1939" s="38" t="str">
        <f t="shared" si="286"/>
        <v/>
      </c>
      <c r="AD1939" s="36" t="str">
        <f>IF($N1939="", "", IFERROR(INDEX(Campaigns!$D$11:$D$380, MATCH($N1939, Campaigns!$E$11:$E$380, 0)), ""))</f>
        <v/>
      </c>
      <c r="AE1939" s="38" t="str">
        <f>IF(COUNTIF($Q1939:$AB1939, "X")=0, "", IFERROR(INDEX('Intro &amp; Setup'!$T$17:$T$28, MATCH(INDEX($Q$10:$AB$10, $AC1939, MATCH("X", $Q1939:$AB1939, 0)), 'Intro &amp; Setup'!$AA$17:$AA$28, 0)), ""))</f>
        <v/>
      </c>
      <c r="AG1939" s="84" t="str">
        <f t="shared" si="291"/>
        <v/>
      </c>
      <c r="AI1939" s="36">
        <f t="shared" si="292"/>
        <v>0</v>
      </c>
      <c r="AK1939" s="36" t="str">
        <f t="shared" si="293"/>
        <v/>
      </c>
    </row>
    <row r="1940" spans="1:37" x14ac:dyDescent="0.25">
      <c r="A1940" s="34"/>
      <c r="B1940" s="55"/>
      <c r="C1940" s="56"/>
      <c r="D1940" s="56"/>
      <c r="E1940" s="56"/>
      <c r="F1940" s="56"/>
      <c r="G1940" s="57"/>
      <c r="H1940" s="57"/>
      <c r="I1940" s="58"/>
      <c r="J1940" s="34"/>
      <c r="L1940" s="36" t="str">
        <f>IF($B1940="", "", IFERROR(FIND(Campaigns!$Q$4, $B1940), ""))</f>
        <v/>
      </c>
      <c r="M1940" s="73" t="str">
        <f t="shared" si="288"/>
        <v/>
      </c>
      <c r="N1940" s="74" t="str">
        <f t="shared" si="289"/>
        <v/>
      </c>
      <c r="O1940" s="22" t="str">
        <f t="shared" si="290"/>
        <v/>
      </c>
      <c r="Q1940" s="20" t="str">
        <f t="shared" si="286"/>
        <v/>
      </c>
      <c r="R1940" s="21" t="str">
        <f t="shared" si="286"/>
        <v/>
      </c>
      <c r="S1940" s="21" t="str">
        <f t="shared" si="286"/>
        <v/>
      </c>
      <c r="T1940" s="21" t="str">
        <f t="shared" si="286"/>
        <v/>
      </c>
      <c r="U1940" s="21" t="str">
        <f t="shared" si="286"/>
        <v/>
      </c>
      <c r="V1940" s="21" t="str">
        <f t="shared" si="286"/>
        <v/>
      </c>
      <c r="W1940" s="21" t="str">
        <f t="shared" si="286"/>
        <v/>
      </c>
      <c r="X1940" s="21" t="str">
        <f t="shared" si="286"/>
        <v/>
      </c>
      <c r="Y1940" s="21" t="str">
        <f t="shared" si="286"/>
        <v/>
      </c>
      <c r="Z1940" s="21" t="str">
        <f t="shared" si="286"/>
        <v/>
      </c>
      <c r="AA1940" s="21" t="str">
        <f t="shared" si="286"/>
        <v/>
      </c>
      <c r="AB1940" s="38" t="str">
        <f t="shared" si="286"/>
        <v/>
      </c>
      <c r="AD1940" s="36" t="str">
        <f>IF($N1940="", "", IFERROR(INDEX(Campaigns!$D$11:$D$380, MATCH($N1940, Campaigns!$E$11:$E$380, 0)), ""))</f>
        <v/>
      </c>
      <c r="AE1940" s="38" t="str">
        <f>IF(COUNTIF($Q1940:$AB1940, "X")=0, "", IFERROR(INDEX('Intro &amp; Setup'!$T$17:$T$28, MATCH(INDEX($Q$10:$AB$10, $AC1940, MATCH("X", $Q1940:$AB1940, 0)), 'Intro &amp; Setup'!$AA$17:$AA$28, 0)), ""))</f>
        <v/>
      </c>
      <c r="AG1940" s="84" t="str">
        <f t="shared" si="291"/>
        <v/>
      </c>
      <c r="AI1940" s="36">
        <f t="shared" si="292"/>
        <v>0</v>
      </c>
      <c r="AK1940" s="36" t="str">
        <f t="shared" si="293"/>
        <v/>
      </c>
    </row>
    <row r="1941" spans="1:37" x14ac:dyDescent="0.25">
      <c r="A1941" s="34"/>
      <c r="B1941" s="55"/>
      <c r="C1941" s="56"/>
      <c r="D1941" s="56"/>
      <c r="E1941" s="56"/>
      <c r="F1941" s="56"/>
      <c r="G1941" s="57"/>
      <c r="H1941" s="57"/>
      <c r="I1941" s="58"/>
      <c r="J1941" s="34"/>
      <c r="L1941" s="36" t="str">
        <f>IF($B1941="", "", IFERROR(FIND(Campaigns!$Q$4, $B1941), ""))</f>
        <v/>
      </c>
      <c r="M1941" s="73" t="str">
        <f t="shared" si="288"/>
        <v/>
      </c>
      <c r="N1941" s="74" t="str">
        <f t="shared" si="289"/>
        <v/>
      </c>
      <c r="O1941" s="22" t="str">
        <f t="shared" si="290"/>
        <v/>
      </c>
      <c r="Q1941" s="20" t="str">
        <f t="shared" si="286"/>
        <v/>
      </c>
      <c r="R1941" s="21" t="str">
        <f t="shared" si="286"/>
        <v/>
      </c>
      <c r="S1941" s="21" t="str">
        <f t="shared" si="286"/>
        <v/>
      </c>
      <c r="T1941" s="21" t="str">
        <f t="shared" si="286"/>
        <v/>
      </c>
      <c r="U1941" s="21" t="str">
        <f t="shared" si="286"/>
        <v/>
      </c>
      <c r="V1941" s="21" t="str">
        <f t="shared" si="286"/>
        <v/>
      </c>
      <c r="W1941" s="21" t="str">
        <f t="shared" si="286"/>
        <v/>
      </c>
      <c r="X1941" s="21" t="str">
        <f t="shared" si="286"/>
        <v/>
      </c>
      <c r="Y1941" s="21" t="str">
        <f t="shared" si="286"/>
        <v/>
      </c>
      <c r="Z1941" s="21" t="str">
        <f t="shared" si="286"/>
        <v/>
      </c>
      <c r="AA1941" s="21" t="str">
        <f t="shared" si="286"/>
        <v/>
      </c>
      <c r="AB1941" s="38" t="str">
        <f t="shared" si="286"/>
        <v/>
      </c>
      <c r="AD1941" s="36" t="str">
        <f>IF($N1941="", "", IFERROR(INDEX(Campaigns!$D$11:$D$380, MATCH($N1941, Campaigns!$E$11:$E$380, 0)), ""))</f>
        <v/>
      </c>
      <c r="AE1941" s="38" t="str">
        <f>IF(COUNTIF($Q1941:$AB1941, "X")=0, "", IFERROR(INDEX('Intro &amp; Setup'!$T$17:$T$28, MATCH(INDEX($Q$10:$AB$10, $AC1941, MATCH("X", $Q1941:$AB1941, 0)), 'Intro &amp; Setup'!$AA$17:$AA$28, 0)), ""))</f>
        <v/>
      </c>
      <c r="AG1941" s="84" t="str">
        <f t="shared" si="291"/>
        <v/>
      </c>
      <c r="AI1941" s="36">
        <f t="shared" si="292"/>
        <v>0</v>
      </c>
      <c r="AK1941" s="36" t="str">
        <f t="shared" si="293"/>
        <v/>
      </c>
    </row>
    <row r="1942" spans="1:37" x14ac:dyDescent="0.25">
      <c r="A1942" s="34"/>
      <c r="B1942" s="55"/>
      <c r="C1942" s="56"/>
      <c r="D1942" s="56"/>
      <c r="E1942" s="56"/>
      <c r="F1942" s="56"/>
      <c r="G1942" s="57"/>
      <c r="H1942" s="57"/>
      <c r="I1942" s="58"/>
      <c r="J1942" s="34"/>
      <c r="L1942" s="36" t="str">
        <f>IF($B1942="", "", IFERROR(FIND(Campaigns!$Q$4, $B1942), ""))</f>
        <v/>
      </c>
      <c r="M1942" s="73" t="str">
        <f t="shared" si="288"/>
        <v/>
      </c>
      <c r="N1942" s="74" t="str">
        <f t="shared" si="289"/>
        <v/>
      </c>
      <c r="O1942" s="22" t="str">
        <f t="shared" si="290"/>
        <v/>
      </c>
      <c r="Q1942" s="20" t="str">
        <f t="shared" si="286"/>
        <v/>
      </c>
      <c r="R1942" s="21" t="str">
        <f t="shared" si="286"/>
        <v/>
      </c>
      <c r="S1942" s="21" t="str">
        <f t="shared" si="286"/>
        <v/>
      </c>
      <c r="T1942" s="21" t="str">
        <f t="shared" si="286"/>
        <v/>
      </c>
      <c r="U1942" s="21" t="str">
        <f t="shared" si="286"/>
        <v/>
      </c>
      <c r="V1942" s="21" t="str">
        <f t="shared" si="286"/>
        <v/>
      </c>
      <c r="W1942" s="21" t="str">
        <f t="shared" si="286"/>
        <v/>
      </c>
      <c r="X1942" s="21" t="str">
        <f t="shared" si="286"/>
        <v/>
      </c>
      <c r="Y1942" s="21" t="str">
        <f t="shared" si="286"/>
        <v/>
      </c>
      <c r="Z1942" s="21" t="str">
        <f t="shared" si="286"/>
        <v/>
      </c>
      <c r="AA1942" s="21" t="str">
        <f t="shared" si="286"/>
        <v/>
      </c>
      <c r="AB1942" s="38" t="str">
        <f t="shared" si="286"/>
        <v/>
      </c>
      <c r="AD1942" s="36" t="str">
        <f>IF($N1942="", "", IFERROR(INDEX(Campaigns!$D$11:$D$380, MATCH($N1942, Campaigns!$E$11:$E$380, 0)), ""))</f>
        <v/>
      </c>
      <c r="AE1942" s="38" t="str">
        <f>IF(COUNTIF($Q1942:$AB1942, "X")=0, "", IFERROR(INDEX('Intro &amp; Setup'!$T$17:$T$28, MATCH(INDEX($Q$10:$AB$10, $AC1942, MATCH("X", $Q1942:$AB1942, 0)), 'Intro &amp; Setup'!$AA$17:$AA$28, 0)), ""))</f>
        <v/>
      </c>
      <c r="AG1942" s="84" t="str">
        <f t="shared" si="291"/>
        <v/>
      </c>
      <c r="AI1942" s="36">
        <f t="shared" si="292"/>
        <v>0</v>
      </c>
      <c r="AK1942" s="36" t="str">
        <f t="shared" si="293"/>
        <v/>
      </c>
    </row>
    <row r="1943" spans="1:37" x14ac:dyDescent="0.25">
      <c r="A1943" s="34"/>
      <c r="B1943" s="55"/>
      <c r="C1943" s="56"/>
      <c r="D1943" s="56"/>
      <c r="E1943" s="56"/>
      <c r="F1943" s="56"/>
      <c r="G1943" s="57"/>
      <c r="H1943" s="57"/>
      <c r="I1943" s="58"/>
      <c r="J1943" s="34"/>
      <c r="L1943" s="36" t="str">
        <f>IF($B1943="", "", IFERROR(FIND(Campaigns!$Q$4, $B1943), ""))</f>
        <v/>
      </c>
      <c r="M1943" s="73" t="str">
        <f t="shared" si="288"/>
        <v/>
      </c>
      <c r="N1943" s="74" t="str">
        <f t="shared" si="289"/>
        <v/>
      </c>
      <c r="O1943" s="22" t="str">
        <f t="shared" si="290"/>
        <v/>
      </c>
      <c r="Q1943" s="20" t="str">
        <f t="shared" si="286"/>
        <v/>
      </c>
      <c r="R1943" s="21" t="str">
        <f t="shared" si="286"/>
        <v/>
      </c>
      <c r="S1943" s="21" t="str">
        <f t="shared" si="286"/>
        <v/>
      </c>
      <c r="T1943" s="21" t="str">
        <f t="shared" si="286"/>
        <v/>
      </c>
      <c r="U1943" s="21" t="str">
        <f t="shared" si="286"/>
        <v/>
      </c>
      <c r="V1943" s="21" t="str">
        <f t="shared" si="286"/>
        <v/>
      </c>
      <c r="W1943" s="21" t="str">
        <f t="shared" si="286"/>
        <v/>
      </c>
      <c r="X1943" s="21" t="str">
        <f t="shared" si="286"/>
        <v/>
      </c>
      <c r="Y1943" s="21" t="str">
        <f t="shared" si="286"/>
        <v/>
      </c>
      <c r="Z1943" s="21" t="str">
        <f t="shared" si="286"/>
        <v/>
      </c>
      <c r="AA1943" s="21" t="str">
        <f t="shared" si="286"/>
        <v/>
      </c>
      <c r="AB1943" s="38" t="str">
        <f t="shared" si="286"/>
        <v/>
      </c>
      <c r="AD1943" s="36" t="str">
        <f>IF($N1943="", "", IFERROR(INDEX(Campaigns!$D$11:$D$380, MATCH($N1943, Campaigns!$E$11:$E$380, 0)), ""))</f>
        <v/>
      </c>
      <c r="AE1943" s="38" t="str">
        <f>IF(COUNTIF($Q1943:$AB1943, "X")=0, "", IFERROR(INDEX('Intro &amp; Setup'!$T$17:$T$28, MATCH(INDEX($Q$10:$AB$10, $AC1943, MATCH("X", $Q1943:$AB1943, 0)), 'Intro &amp; Setup'!$AA$17:$AA$28, 0)), ""))</f>
        <v/>
      </c>
      <c r="AG1943" s="84" t="str">
        <f t="shared" si="291"/>
        <v/>
      </c>
      <c r="AI1943" s="36">
        <f t="shared" si="292"/>
        <v>0</v>
      </c>
      <c r="AK1943" s="36" t="str">
        <f t="shared" si="293"/>
        <v/>
      </c>
    </row>
    <row r="1944" spans="1:37" x14ac:dyDescent="0.25">
      <c r="A1944" s="34"/>
      <c r="B1944" s="55"/>
      <c r="C1944" s="56"/>
      <c r="D1944" s="56"/>
      <c r="E1944" s="56"/>
      <c r="F1944" s="56"/>
      <c r="G1944" s="57"/>
      <c r="H1944" s="57"/>
      <c r="I1944" s="58"/>
      <c r="J1944" s="34"/>
      <c r="L1944" s="36" t="str">
        <f>IF($B1944="", "", IFERROR(FIND(Campaigns!$Q$4, $B1944), ""))</f>
        <v/>
      </c>
      <c r="M1944" s="73" t="str">
        <f t="shared" si="288"/>
        <v/>
      </c>
      <c r="N1944" s="74" t="str">
        <f t="shared" si="289"/>
        <v/>
      </c>
      <c r="O1944" s="22" t="str">
        <f t="shared" si="290"/>
        <v/>
      </c>
      <c r="Q1944" s="20" t="str">
        <f t="shared" ref="Q1944:AB1965" si="294">IFERROR(IF(Q$10="", "", IF(LEFT($O1944, Q$8)=Q$10, "X", "")), "")</f>
        <v/>
      </c>
      <c r="R1944" s="21" t="str">
        <f t="shared" si="294"/>
        <v/>
      </c>
      <c r="S1944" s="21" t="str">
        <f t="shared" si="294"/>
        <v/>
      </c>
      <c r="T1944" s="21" t="str">
        <f t="shared" si="294"/>
        <v/>
      </c>
      <c r="U1944" s="21" t="str">
        <f t="shared" si="294"/>
        <v/>
      </c>
      <c r="V1944" s="21" t="str">
        <f t="shared" si="294"/>
        <v/>
      </c>
      <c r="W1944" s="21" t="str">
        <f t="shared" si="294"/>
        <v/>
      </c>
      <c r="X1944" s="21" t="str">
        <f t="shared" si="294"/>
        <v/>
      </c>
      <c r="Y1944" s="21" t="str">
        <f t="shared" si="294"/>
        <v/>
      </c>
      <c r="Z1944" s="21" t="str">
        <f t="shared" si="294"/>
        <v/>
      </c>
      <c r="AA1944" s="21" t="str">
        <f t="shared" si="294"/>
        <v/>
      </c>
      <c r="AB1944" s="38" t="str">
        <f t="shared" si="294"/>
        <v/>
      </c>
      <c r="AD1944" s="36" t="str">
        <f>IF($N1944="", "", IFERROR(INDEX(Campaigns!$D$11:$D$380, MATCH($N1944, Campaigns!$E$11:$E$380, 0)), ""))</f>
        <v/>
      </c>
      <c r="AE1944" s="38" t="str">
        <f>IF(COUNTIF($Q1944:$AB1944, "X")=0, "", IFERROR(INDEX('Intro &amp; Setup'!$T$17:$T$28, MATCH(INDEX($Q$10:$AB$10, $AC1944, MATCH("X", $Q1944:$AB1944, 0)), 'Intro &amp; Setup'!$AA$17:$AA$28, 0)), ""))</f>
        <v/>
      </c>
      <c r="AG1944" s="84" t="str">
        <f t="shared" si="291"/>
        <v/>
      </c>
      <c r="AI1944" s="36">
        <f t="shared" si="292"/>
        <v>0</v>
      </c>
      <c r="AK1944" s="36" t="str">
        <f t="shared" si="293"/>
        <v/>
      </c>
    </row>
    <row r="1945" spans="1:37" x14ac:dyDescent="0.25">
      <c r="A1945" s="34"/>
      <c r="B1945" s="55"/>
      <c r="C1945" s="56"/>
      <c r="D1945" s="56"/>
      <c r="E1945" s="56"/>
      <c r="F1945" s="56"/>
      <c r="G1945" s="57"/>
      <c r="H1945" s="57"/>
      <c r="I1945" s="58"/>
      <c r="J1945" s="34"/>
      <c r="L1945" s="36" t="str">
        <f>IF($B1945="", "", IFERROR(FIND(Campaigns!$Q$4, $B1945), ""))</f>
        <v/>
      </c>
      <c r="M1945" s="73" t="str">
        <f t="shared" si="288"/>
        <v/>
      </c>
      <c r="N1945" s="74" t="str">
        <f t="shared" si="289"/>
        <v/>
      </c>
      <c r="O1945" s="22" t="str">
        <f t="shared" si="290"/>
        <v/>
      </c>
      <c r="Q1945" s="20" t="str">
        <f t="shared" si="294"/>
        <v/>
      </c>
      <c r="R1945" s="21" t="str">
        <f t="shared" si="294"/>
        <v/>
      </c>
      <c r="S1945" s="21" t="str">
        <f t="shared" si="294"/>
        <v/>
      </c>
      <c r="T1945" s="21" t="str">
        <f t="shared" si="294"/>
        <v/>
      </c>
      <c r="U1945" s="21" t="str">
        <f t="shared" si="294"/>
        <v/>
      </c>
      <c r="V1945" s="21" t="str">
        <f t="shared" si="294"/>
        <v/>
      </c>
      <c r="W1945" s="21" t="str">
        <f t="shared" si="294"/>
        <v/>
      </c>
      <c r="X1945" s="21" t="str">
        <f t="shared" si="294"/>
        <v/>
      </c>
      <c r="Y1945" s="21" t="str">
        <f t="shared" si="294"/>
        <v/>
      </c>
      <c r="Z1945" s="21" t="str">
        <f t="shared" si="294"/>
        <v/>
      </c>
      <c r="AA1945" s="21" t="str">
        <f t="shared" si="294"/>
        <v/>
      </c>
      <c r="AB1945" s="38" t="str">
        <f t="shared" si="294"/>
        <v/>
      </c>
      <c r="AD1945" s="36" t="str">
        <f>IF($N1945="", "", IFERROR(INDEX(Campaigns!$D$11:$D$380, MATCH($N1945, Campaigns!$E$11:$E$380, 0)), ""))</f>
        <v/>
      </c>
      <c r="AE1945" s="38" t="str">
        <f>IF(COUNTIF($Q1945:$AB1945, "X")=0, "", IFERROR(INDEX('Intro &amp; Setup'!$T$17:$T$28, MATCH(INDEX($Q$10:$AB$10, $AC1945, MATCH("X", $Q1945:$AB1945, 0)), 'Intro &amp; Setup'!$AA$17:$AA$28, 0)), ""))</f>
        <v/>
      </c>
      <c r="AG1945" s="84" t="str">
        <f t="shared" si="291"/>
        <v/>
      </c>
      <c r="AI1945" s="36">
        <f t="shared" si="292"/>
        <v>0</v>
      </c>
      <c r="AK1945" s="36" t="str">
        <f t="shared" si="293"/>
        <v/>
      </c>
    </row>
    <row r="1946" spans="1:37" x14ac:dyDescent="0.25">
      <c r="A1946" s="34"/>
      <c r="B1946" s="55"/>
      <c r="C1946" s="56"/>
      <c r="D1946" s="56"/>
      <c r="E1946" s="56"/>
      <c r="F1946" s="56"/>
      <c r="G1946" s="57"/>
      <c r="H1946" s="57"/>
      <c r="I1946" s="58"/>
      <c r="J1946" s="34"/>
      <c r="L1946" s="36" t="str">
        <f>IF($B1946="", "", IFERROR(FIND(Campaigns!$Q$4, $B1946), ""))</f>
        <v/>
      </c>
      <c r="M1946" s="73" t="str">
        <f t="shared" si="288"/>
        <v/>
      </c>
      <c r="N1946" s="74" t="str">
        <f t="shared" si="289"/>
        <v/>
      </c>
      <c r="O1946" s="22" t="str">
        <f t="shared" si="290"/>
        <v/>
      </c>
      <c r="Q1946" s="20" t="str">
        <f t="shared" si="294"/>
        <v/>
      </c>
      <c r="R1946" s="21" t="str">
        <f t="shared" si="294"/>
        <v/>
      </c>
      <c r="S1946" s="21" t="str">
        <f t="shared" si="294"/>
        <v/>
      </c>
      <c r="T1946" s="21" t="str">
        <f t="shared" si="294"/>
        <v/>
      </c>
      <c r="U1946" s="21" t="str">
        <f t="shared" si="294"/>
        <v/>
      </c>
      <c r="V1946" s="21" t="str">
        <f t="shared" si="294"/>
        <v/>
      </c>
      <c r="W1946" s="21" t="str">
        <f t="shared" si="294"/>
        <v/>
      </c>
      <c r="X1946" s="21" t="str">
        <f t="shared" si="294"/>
        <v/>
      </c>
      <c r="Y1946" s="21" t="str">
        <f t="shared" si="294"/>
        <v/>
      </c>
      <c r="Z1946" s="21" t="str">
        <f t="shared" si="294"/>
        <v/>
      </c>
      <c r="AA1946" s="21" t="str">
        <f t="shared" si="294"/>
        <v/>
      </c>
      <c r="AB1946" s="38" t="str">
        <f t="shared" si="294"/>
        <v/>
      </c>
      <c r="AD1946" s="36" t="str">
        <f>IF($N1946="", "", IFERROR(INDEX(Campaigns!$D$11:$D$380, MATCH($N1946, Campaigns!$E$11:$E$380, 0)), ""))</f>
        <v/>
      </c>
      <c r="AE1946" s="38" t="str">
        <f>IF(COUNTIF($Q1946:$AB1946, "X")=0, "", IFERROR(INDEX('Intro &amp; Setup'!$T$17:$T$28, MATCH(INDEX($Q$10:$AB$10, $AC1946, MATCH("X", $Q1946:$AB1946, 0)), 'Intro &amp; Setup'!$AA$17:$AA$28, 0)), ""))</f>
        <v/>
      </c>
      <c r="AG1946" s="84" t="str">
        <f t="shared" si="291"/>
        <v/>
      </c>
      <c r="AI1946" s="36">
        <f t="shared" si="292"/>
        <v>0</v>
      </c>
      <c r="AK1946" s="36" t="str">
        <f t="shared" si="293"/>
        <v/>
      </c>
    </row>
    <row r="1947" spans="1:37" x14ac:dyDescent="0.25">
      <c r="A1947" s="34"/>
      <c r="B1947" s="55"/>
      <c r="C1947" s="56"/>
      <c r="D1947" s="56"/>
      <c r="E1947" s="56"/>
      <c r="F1947" s="56"/>
      <c r="G1947" s="57"/>
      <c r="H1947" s="57"/>
      <c r="I1947" s="58"/>
      <c r="J1947" s="34"/>
      <c r="L1947" s="36" t="str">
        <f>IF($B1947="", "", IFERROR(FIND(Campaigns!$Q$4, $B1947), ""))</f>
        <v/>
      </c>
      <c r="M1947" s="73" t="str">
        <f t="shared" si="288"/>
        <v/>
      </c>
      <c r="N1947" s="74" t="str">
        <f t="shared" si="289"/>
        <v/>
      </c>
      <c r="O1947" s="22" t="str">
        <f t="shared" si="290"/>
        <v/>
      </c>
      <c r="Q1947" s="20" t="str">
        <f t="shared" si="294"/>
        <v/>
      </c>
      <c r="R1947" s="21" t="str">
        <f t="shared" si="294"/>
        <v/>
      </c>
      <c r="S1947" s="21" t="str">
        <f t="shared" si="294"/>
        <v/>
      </c>
      <c r="T1947" s="21" t="str">
        <f t="shared" si="294"/>
        <v/>
      </c>
      <c r="U1947" s="21" t="str">
        <f t="shared" si="294"/>
        <v/>
      </c>
      <c r="V1947" s="21" t="str">
        <f t="shared" si="294"/>
        <v/>
      </c>
      <c r="W1947" s="21" t="str">
        <f t="shared" si="294"/>
        <v/>
      </c>
      <c r="X1947" s="21" t="str">
        <f t="shared" si="294"/>
        <v/>
      </c>
      <c r="Y1947" s="21" t="str">
        <f t="shared" si="294"/>
        <v/>
      </c>
      <c r="Z1947" s="21" t="str">
        <f t="shared" si="294"/>
        <v/>
      </c>
      <c r="AA1947" s="21" t="str">
        <f t="shared" si="294"/>
        <v/>
      </c>
      <c r="AB1947" s="38" t="str">
        <f t="shared" si="294"/>
        <v/>
      </c>
      <c r="AD1947" s="36" t="str">
        <f>IF($N1947="", "", IFERROR(INDEX(Campaigns!$D$11:$D$380, MATCH($N1947, Campaigns!$E$11:$E$380, 0)), ""))</f>
        <v/>
      </c>
      <c r="AE1947" s="38" t="str">
        <f>IF(COUNTIF($Q1947:$AB1947, "X")=0, "", IFERROR(INDEX('Intro &amp; Setup'!$T$17:$T$28, MATCH(INDEX($Q$10:$AB$10, $AC1947, MATCH("X", $Q1947:$AB1947, 0)), 'Intro &amp; Setup'!$AA$17:$AA$28, 0)), ""))</f>
        <v/>
      </c>
      <c r="AG1947" s="84" t="str">
        <f t="shared" si="291"/>
        <v/>
      </c>
      <c r="AI1947" s="36">
        <f t="shared" si="292"/>
        <v>0</v>
      </c>
      <c r="AK1947" s="36" t="str">
        <f t="shared" si="293"/>
        <v/>
      </c>
    </row>
    <row r="1948" spans="1:37" x14ac:dyDescent="0.25">
      <c r="A1948" s="34"/>
      <c r="B1948" s="55"/>
      <c r="C1948" s="56"/>
      <c r="D1948" s="56"/>
      <c r="E1948" s="56"/>
      <c r="F1948" s="56"/>
      <c r="G1948" s="57"/>
      <c r="H1948" s="57"/>
      <c r="I1948" s="58"/>
      <c r="J1948" s="34"/>
      <c r="L1948" s="36" t="str">
        <f>IF($B1948="", "", IFERROR(FIND(Campaigns!$Q$4, $B1948), ""))</f>
        <v/>
      </c>
      <c r="M1948" s="73" t="str">
        <f t="shared" si="288"/>
        <v/>
      </c>
      <c r="N1948" s="74" t="str">
        <f t="shared" si="289"/>
        <v/>
      </c>
      <c r="O1948" s="22" t="str">
        <f t="shared" si="290"/>
        <v/>
      </c>
      <c r="Q1948" s="20" t="str">
        <f t="shared" si="294"/>
        <v/>
      </c>
      <c r="R1948" s="21" t="str">
        <f t="shared" si="294"/>
        <v/>
      </c>
      <c r="S1948" s="21" t="str">
        <f t="shared" si="294"/>
        <v/>
      </c>
      <c r="T1948" s="21" t="str">
        <f t="shared" si="294"/>
        <v/>
      </c>
      <c r="U1948" s="21" t="str">
        <f t="shared" si="294"/>
        <v/>
      </c>
      <c r="V1948" s="21" t="str">
        <f t="shared" si="294"/>
        <v/>
      </c>
      <c r="W1948" s="21" t="str">
        <f t="shared" si="294"/>
        <v/>
      </c>
      <c r="X1948" s="21" t="str">
        <f t="shared" si="294"/>
        <v/>
      </c>
      <c r="Y1948" s="21" t="str">
        <f t="shared" si="294"/>
        <v/>
      </c>
      <c r="Z1948" s="21" t="str">
        <f t="shared" si="294"/>
        <v/>
      </c>
      <c r="AA1948" s="21" t="str">
        <f t="shared" si="294"/>
        <v/>
      </c>
      <c r="AB1948" s="38" t="str">
        <f t="shared" si="294"/>
        <v/>
      </c>
      <c r="AD1948" s="36" t="str">
        <f>IF($N1948="", "", IFERROR(INDEX(Campaigns!$D$11:$D$380, MATCH($N1948, Campaigns!$E$11:$E$380, 0)), ""))</f>
        <v/>
      </c>
      <c r="AE1948" s="38" t="str">
        <f>IF(COUNTIF($Q1948:$AB1948, "X")=0, "", IFERROR(INDEX('Intro &amp; Setup'!$T$17:$T$28, MATCH(INDEX($Q$10:$AB$10, $AC1948, MATCH("X", $Q1948:$AB1948, 0)), 'Intro &amp; Setup'!$AA$17:$AA$28, 0)), ""))</f>
        <v/>
      </c>
      <c r="AG1948" s="84" t="str">
        <f t="shared" si="291"/>
        <v/>
      </c>
      <c r="AI1948" s="36">
        <f t="shared" si="292"/>
        <v>0</v>
      </c>
      <c r="AK1948" s="36" t="str">
        <f t="shared" si="293"/>
        <v/>
      </c>
    </row>
    <row r="1949" spans="1:37" x14ac:dyDescent="0.25">
      <c r="A1949" s="34"/>
      <c r="B1949" s="55"/>
      <c r="C1949" s="56"/>
      <c r="D1949" s="56"/>
      <c r="E1949" s="56"/>
      <c r="F1949" s="56"/>
      <c r="G1949" s="57"/>
      <c r="H1949" s="57"/>
      <c r="I1949" s="58"/>
      <c r="J1949" s="34"/>
      <c r="L1949" s="36" t="str">
        <f>IF($B1949="", "", IFERROR(FIND(Campaigns!$Q$4, $B1949), ""))</f>
        <v/>
      </c>
      <c r="M1949" s="73" t="str">
        <f t="shared" si="288"/>
        <v/>
      </c>
      <c r="N1949" s="74" t="str">
        <f t="shared" si="289"/>
        <v/>
      </c>
      <c r="O1949" s="22" t="str">
        <f t="shared" si="290"/>
        <v/>
      </c>
      <c r="Q1949" s="20" t="str">
        <f t="shared" si="294"/>
        <v/>
      </c>
      <c r="R1949" s="21" t="str">
        <f t="shared" si="294"/>
        <v/>
      </c>
      <c r="S1949" s="21" t="str">
        <f t="shared" si="294"/>
        <v/>
      </c>
      <c r="T1949" s="21" t="str">
        <f t="shared" si="294"/>
        <v/>
      </c>
      <c r="U1949" s="21" t="str">
        <f t="shared" si="294"/>
        <v/>
      </c>
      <c r="V1949" s="21" t="str">
        <f t="shared" si="294"/>
        <v/>
      </c>
      <c r="W1949" s="21" t="str">
        <f t="shared" si="294"/>
        <v/>
      </c>
      <c r="X1949" s="21" t="str">
        <f t="shared" si="294"/>
        <v/>
      </c>
      <c r="Y1949" s="21" t="str">
        <f t="shared" si="294"/>
        <v/>
      </c>
      <c r="Z1949" s="21" t="str">
        <f t="shared" si="294"/>
        <v/>
      </c>
      <c r="AA1949" s="21" t="str">
        <f t="shared" si="294"/>
        <v/>
      </c>
      <c r="AB1949" s="38" t="str">
        <f t="shared" si="294"/>
        <v/>
      </c>
      <c r="AD1949" s="36" t="str">
        <f>IF($N1949="", "", IFERROR(INDEX(Campaigns!$D$11:$D$380, MATCH($N1949, Campaigns!$E$11:$E$380, 0)), ""))</f>
        <v/>
      </c>
      <c r="AE1949" s="38" t="str">
        <f>IF(COUNTIF($Q1949:$AB1949, "X")=0, "", IFERROR(INDEX('Intro &amp; Setup'!$T$17:$T$28, MATCH(INDEX($Q$10:$AB$10, $AC1949, MATCH("X", $Q1949:$AB1949, 0)), 'Intro &amp; Setup'!$AA$17:$AA$28, 0)), ""))</f>
        <v/>
      </c>
      <c r="AG1949" s="84" t="str">
        <f t="shared" si="291"/>
        <v/>
      </c>
      <c r="AI1949" s="36">
        <f t="shared" si="292"/>
        <v>0</v>
      </c>
      <c r="AK1949" s="36" t="str">
        <f t="shared" si="293"/>
        <v/>
      </c>
    </row>
    <row r="1950" spans="1:37" x14ac:dyDescent="0.25">
      <c r="A1950" s="34"/>
      <c r="B1950" s="55"/>
      <c r="C1950" s="56"/>
      <c r="D1950" s="56"/>
      <c r="E1950" s="56"/>
      <c r="F1950" s="56"/>
      <c r="G1950" s="57"/>
      <c r="H1950" s="57"/>
      <c r="I1950" s="58"/>
      <c r="J1950" s="34"/>
      <c r="L1950" s="36" t="str">
        <f>IF($B1950="", "", IFERROR(FIND(Campaigns!$Q$4, $B1950), ""))</f>
        <v/>
      </c>
      <c r="M1950" s="73" t="str">
        <f t="shared" si="288"/>
        <v/>
      </c>
      <c r="N1950" s="74" t="str">
        <f t="shared" si="289"/>
        <v/>
      </c>
      <c r="O1950" s="22" t="str">
        <f t="shared" si="290"/>
        <v/>
      </c>
      <c r="Q1950" s="20" t="str">
        <f t="shared" si="294"/>
        <v/>
      </c>
      <c r="R1950" s="21" t="str">
        <f t="shared" si="294"/>
        <v/>
      </c>
      <c r="S1950" s="21" t="str">
        <f t="shared" si="294"/>
        <v/>
      </c>
      <c r="T1950" s="21" t="str">
        <f t="shared" si="294"/>
        <v/>
      </c>
      <c r="U1950" s="21" t="str">
        <f t="shared" si="294"/>
        <v/>
      </c>
      <c r="V1950" s="21" t="str">
        <f t="shared" si="294"/>
        <v/>
      </c>
      <c r="W1950" s="21" t="str">
        <f t="shared" si="294"/>
        <v/>
      </c>
      <c r="X1950" s="21" t="str">
        <f t="shared" si="294"/>
        <v/>
      </c>
      <c r="Y1950" s="21" t="str">
        <f t="shared" si="294"/>
        <v/>
      </c>
      <c r="Z1950" s="21" t="str">
        <f t="shared" si="294"/>
        <v/>
      </c>
      <c r="AA1950" s="21" t="str">
        <f t="shared" si="294"/>
        <v/>
      </c>
      <c r="AB1950" s="38" t="str">
        <f t="shared" si="294"/>
        <v/>
      </c>
      <c r="AD1950" s="36" t="str">
        <f>IF($N1950="", "", IFERROR(INDEX(Campaigns!$D$11:$D$380, MATCH($N1950, Campaigns!$E$11:$E$380, 0)), ""))</f>
        <v/>
      </c>
      <c r="AE1950" s="38" t="str">
        <f>IF(COUNTIF($Q1950:$AB1950, "X")=0, "", IFERROR(INDEX('Intro &amp; Setup'!$T$17:$T$28, MATCH(INDEX($Q$10:$AB$10, $AC1950, MATCH("X", $Q1950:$AB1950, 0)), 'Intro &amp; Setup'!$AA$17:$AA$28, 0)), ""))</f>
        <v/>
      </c>
      <c r="AG1950" s="84" t="str">
        <f t="shared" si="291"/>
        <v/>
      </c>
      <c r="AI1950" s="36">
        <f t="shared" si="292"/>
        <v>0</v>
      </c>
      <c r="AK1950" s="36" t="str">
        <f t="shared" si="293"/>
        <v/>
      </c>
    </row>
    <row r="1951" spans="1:37" x14ac:dyDescent="0.25">
      <c r="A1951" s="34"/>
      <c r="B1951" s="55"/>
      <c r="C1951" s="56"/>
      <c r="D1951" s="56"/>
      <c r="E1951" s="56"/>
      <c r="F1951" s="56"/>
      <c r="G1951" s="57"/>
      <c r="H1951" s="57"/>
      <c r="I1951" s="58"/>
      <c r="J1951" s="34"/>
      <c r="L1951" s="36" t="str">
        <f>IF($B1951="", "", IFERROR(FIND(Campaigns!$Q$4, $B1951), ""))</f>
        <v/>
      </c>
      <c r="M1951" s="73" t="str">
        <f t="shared" si="288"/>
        <v/>
      </c>
      <c r="N1951" s="74" t="str">
        <f t="shared" si="289"/>
        <v/>
      </c>
      <c r="O1951" s="22" t="str">
        <f t="shared" si="290"/>
        <v/>
      </c>
      <c r="Q1951" s="20" t="str">
        <f t="shared" si="294"/>
        <v/>
      </c>
      <c r="R1951" s="21" t="str">
        <f t="shared" si="294"/>
        <v/>
      </c>
      <c r="S1951" s="21" t="str">
        <f t="shared" si="294"/>
        <v/>
      </c>
      <c r="T1951" s="21" t="str">
        <f t="shared" si="294"/>
        <v/>
      </c>
      <c r="U1951" s="21" t="str">
        <f t="shared" si="294"/>
        <v/>
      </c>
      <c r="V1951" s="21" t="str">
        <f t="shared" si="294"/>
        <v/>
      </c>
      <c r="W1951" s="21" t="str">
        <f t="shared" si="294"/>
        <v/>
      </c>
      <c r="X1951" s="21" t="str">
        <f t="shared" si="294"/>
        <v/>
      </c>
      <c r="Y1951" s="21" t="str">
        <f t="shared" si="294"/>
        <v/>
      </c>
      <c r="Z1951" s="21" t="str">
        <f t="shared" si="294"/>
        <v/>
      </c>
      <c r="AA1951" s="21" t="str">
        <f t="shared" si="294"/>
        <v/>
      </c>
      <c r="AB1951" s="38" t="str">
        <f t="shared" si="294"/>
        <v/>
      </c>
      <c r="AD1951" s="36" t="str">
        <f>IF($N1951="", "", IFERROR(INDEX(Campaigns!$D$11:$D$380, MATCH($N1951, Campaigns!$E$11:$E$380, 0)), ""))</f>
        <v/>
      </c>
      <c r="AE1951" s="38" t="str">
        <f>IF(COUNTIF($Q1951:$AB1951, "X")=0, "", IFERROR(INDEX('Intro &amp; Setup'!$T$17:$T$28, MATCH(INDEX($Q$10:$AB$10, $AC1951, MATCH("X", $Q1951:$AB1951, 0)), 'Intro &amp; Setup'!$AA$17:$AA$28, 0)), ""))</f>
        <v/>
      </c>
      <c r="AG1951" s="84" t="str">
        <f t="shared" si="291"/>
        <v/>
      </c>
      <c r="AI1951" s="36">
        <f t="shared" si="292"/>
        <v>0</v>
      </c>
      <c r="AK1951" s="36" t="str">
        <f t="shared" si="293"/>
        <v/>
      </c>
    </row>
    <row r="1952" spans="1:37" x14ac:dyDescent="0.25">
      <c r="A1952" s="34"/>
      <c r="B1952" s="55"/>
      <c r="C1952" s="56"/>
      <c r="D1952" s="56"/>
      <c r="E1952" s="56"/>
      <c r="F1952" s="56"/>
      <c r="G1952" s="57"/>
      <c r="H1952" s="57"/>
      <c r="I1952" s="58"/>
      <c r="J1952" s="34"/>
      <c r="L1952" s="36" t="str">
        <f>IF($B1952="", "", IFERROR(FIND(Campaigns!$Q$4, $B1952), ""))</f>
        <v/>
      </c>
      <c r="M1952" s="73" t="str">
        <f t="shared" si="288"/>
        <v/>
      </c>
      <c r="N1952" s="74" t="str">
        <f t="shared" si="289"/>
        <v/>
      </c>
      <c r="O1952" s="22" t="str">
        <f t="shared" si="290"/>
        <v/>
      </c>
      <c r="Q1952" s="20" t="str">
        <f t="shared" si="294"/>
        <v/>
      </c>
      <c r="R1952" s="21" t="str">
        <f t="shared" si="294"/>
        <v/>
      </c>
      <c r="S1952" s="21" t="str">
        <f t="shared" si="294"/>
        <v/>
      </c>
      <c r="T1952" s="21" t="str">
        <f t="shared" si="294"/>
        <v/>
      </c>
      <c r="U1952" s="21" t="str">
        <f t="shared" si="294"/>
        <v/>
      </c>
      <c r="V1952" s="21" t="str">
        <f t="shared" si="294"/>
        <v/>
      </c>
      <c r="W1952" s="21" t="str">
        <f t="shared" si="294"/>
        <v/>
      </c>
      <c r="X1952" s="21" t="str">
        <f t="shared" si="294"/>
        <v/>
      </c>
      <c r="Y1952" s="21" t="str">
        <f t="shared" si="294"/>
        <v/>
      </c>
      <c r="Z1952" s="21" t="str">
        <f t="shared" si="294"/>
        <v/>
      </c>
      <c r="AA1952" s="21" t="str">
        <f t="shared" si="294"/>
        <v/>
      </c>
      <c r="AB1952" s="38" t="str">
        <f t="shared" si="294"/>
        <v/>
      </c>
      <c r="AD1952" s="36" t="str">
        <f>IF($N1952="", "", IFERROR(INDEX(Campaigns!$D$11:$D$380, MATCH($N1952, Campaigns!$E$11:$E$380, 0)), ""))</f>
        <v/>
      </c>
      <c r="AE1952" s="38" t="str">
        <f>IF(COUNTIF($Q1952:$AB1952, "X")=0, "", IFERROR(INDEX('Intro &amp; Setup'!$T$17:$T$28, MATCH(INDEX($Q$10:$AB$10, $AC1952, MATCH("X", $Q1952:$AB1952, 0)), 'Intro &amp; Setup'!$AA$17:$AA$28, 0)), ""))</f>
        <v/>
      </c>
      <c r="AG1952" s="84" t="str">
        <f t="shared" si="291"/>
        <v/>
      </c>
      <c r="AI1952" s="36">
        <f t="shared" si="292"/>
        <v>0</v>
      </c>
      <c r="AK1952" s="36" t="str">
        <f t="shared" si="293"/>
        <v/>
      </c>
    </row>
    <row r="1953" spans="1:37" x14ac:dyDescent="0.25">
      <c r="A1953" s="34"/>
      <c r="B1953" s="55"/>
      <c r="C1953" s="56"/>
      <c r="D1953" s="56"/>
      <c r="E1953" s="56"/>
      <c r="F1953" s="56"/>
      <c r="G1953" s="57"/>
      <c r="H1953" s="57"/>
      <c r="I1953" s="58"/>
      <c r="J1953" s="34"/>
      <c r="L1953" s="36" t="str">
        <f>IF($B1953="", "", IFERROR(FIND(Campaigns!$Q$4, $B1953), ""))</f>
        <v/>
      </c>
      <c r="M1953" s="73" t="str">
        <f t="shared" si="288"/>
        <v/>
      </c>
      <c r="N1953" s="74" t="str">
        <f t="shared" si="289"/>
        <v/>
      </c>
      <c r="O1953" s="22" t="str">
        <f t="shared" si="290"/>
        <v/>
      </c>
      <c r="Q1953" s="20" t="str">
        <f t="shared" si="294"/>
        <v/>
      </c>
      <c r="R1953" s="21" t="str">
        <f t="shared" si="294"/>
        <v/>
      </c>
      <c r="S1953" s="21" t="str">
        <f t="shared" si="294"/>
        <v/>
      </c>
      <c r="T1953" s="21" t="str">
        <f t="shared" si="294"/>
        <v/>
      </c>
      <c r="U1953" s="21" t="str">
        <f t="shared" si="294"/>
        <v/>
      </c>
      <c r="V1953" s="21" t="str">
        <f t="shared" si="294"/>
        <v/>
      </c>
      <c r="W1953" s="21" t="str">
        <f t="shared" si="294"/>
        <v/>
      </c>
      <c r="X1953" s="21" t="str">
        <f t="shared" si="294"/>
        <v/>
      </c>
      <c r="Y1953" s="21" t="str">
        <f t="shared" si="294"/>
        <v/>
      </c>
      <c r="Z1953" s="21" t="str">
        <f t="shared" si="294"/>
        <v/>
      </c>
      <c r="AA1953" s="21" t="str">
        <f t="shared" si="294"/>
        <v/>
      </c>
      <c r="AB1953" s="38" t="str">
        <f t="shared" si="294"/>
        <v/>
      </c>
      <c r="AD1953" s="36" t="str">
        <f>IF($N1953="", "", IFERROR(INDEX(Campaigns!$D$11:$D$380, MATCH($N1953, Campaigns!$E$11:$E$380, 0)), ""))</f>
        <v/>
      </c>
      <c r="AE1953" s="38" t="str">
        <f>IF(COUNTIF($Q1953:$AB1953, "X")=0, "", IFERROR(INDEX('Intro &amp; Setup'!$T$17:$T$28, MATCH(INDEX($Q$10:$AB$10, $AC1953, MATCH("X", $Q1953:$AB1953, 0)), 'Intro &amp; Setup'!$AA$17:$AA$28, 0)), ""))</f>
        <v/>
      </c>
      <c r="AG1953" s="84" t="str">
        <f t="shared" si="291"/>
        <v/>
      </c>
      <c r="AI1953" s="36">
        <f t="shared" si="292"/>
        <v>0</v>
      </c>
      <c r="AK1953" s="36" t="str">
        <f t="shared" si="293"/>
        <v/>
      </c>
    </row>
    <row r="1954" spans="1:37" x14ac:dyDescent="0.25">
      <c r="A1954" s="34"/>
      <c r="B1954" s="55"/>
      <c r="C1954" s="56"/>
      <c r="D1954" s="56"/>
      <c r="E1954" s="56"/>
      <c r="F1954" s="56"/>
      <c r="G1954" s="57"/>
      <c r="H1954" s="57"/>
      <c r="I1954" s="58"/>
      <c r="J1954" s="34"/>
      <c r="L1954" s="36" t="str">
        <f>IF($B1954="", "", IFERROR(FIND(Campaigns!$Q$4, $B1954), ""))</f>
        <v/>
      </c>
      <c r="M1954" s="73" t="str">
        <f t="shared" si="288"/>
        <v/>
      </c>
      <c r="N1954" s="74" t="str">
        <f t="shared" si="289"/>
        <v/>
      </c>
      <c r="O1954" s="22" t="str">
        <f t="shared" si="290"/>
        <v/>
      </c>
      <c r="Q1954" s="20" t="str">
        <f t="shared" si="294"/>
        <v/>
      </c>
      <c r="R1954" s="21" t="str">
        <f t="shared" si="294"/>
        <v/>
      </c>
      <c r="S1954" s="21" t="str">
        <f t="shared" si="294"/>
        <v/>
      </c>
      <c r="T1954" s="21" t="str">
        <f t="shared" si="294"/>
        <v/>
      </c>
      <c r="U1954" s="21" t="str">
        <f t="shared" si="294"/>
        <v/>
      </c>
      <c r="V1954" s="21" t="str">
        <f t="shared" si="294"/>
        <v/>
      </c>
      <c r="W1954" s="21" t="str">
        <f t="shared" si="294"/>
        <v/>
      </c>
      <c r="X1954" s="21" t="str">
        <f t="shared" si="294"/>
        <v/>
      </c>
      <c r="Y1954" s="21" t="str">
        <f t="shared" si="294"/>
        <v/>
      </c>
      <c r="Z1954" s="21" t="str">
        <f t="shared" si="294"/>
        <v/>
      </c>
      <c r="AA1954" s="21" t="str">
        <f t="shared" si="294"/>
        <v/>
      </c>
      <c r="AB1954" s="38" t="str">
        <f t="shared" si="294"/>
        <v/>
      </c>
      <c r="AD1954" s="36" t="str">
        <f>IF($N1954="", "", IFERROR(INDEX(Campaigns!$D$11:$D$380, MATCH($N1954, Campaigns!$E$11:$E$380, 0)), ""))</f>
        <v/>
      </c>
      <c r="AE1954" s="38" t="str">
        <f>IF(COUNTIF($Q1954:$AB1954, "X")=0, "", IFERROR(INDEX('Intro &amp; Setup'!$T$17:$T$28, MATCH(INDEX($Q$10:$AB$10, $AC1954, MATCH("X", $Q1954:$AB1954, 0)), 'Intro &amp; Setup'!$AA$17:$AA$28, 0)), ""))</f>
        <v/>
      </c>
      <c r="AG1954" s="84" t="str">
        <f t="shared" si="291"/>
        <v/>
      </c>
      <c r="AI1954" s="36">
        <f t="shared" si="292"/>
        <v>0</v>
      </c>
      <c r="AK1954" s="36" t="str">
        <f t="shared" si="293"/>
        <v/>
      </c>
    </row>
    <row r="1955" spans="1:37" x14ac:dyDescent="0.25">
      <c r="A1955" s="34"/>
      <c r="B1955" s="55"/>
      <c r="C1955" s="56"/>
      <c r="D1955" s="56"/>
      <c r="E1955" s="56"/>
      <c r="F1955" s="56"/>
      <c r="G1955" s="57"/>
      <c r="H1955" s="57"/>
      <c r="I1955" s="58"/>
      <c r="J1955" s="34"/>
      <c r="L1955" s="36" t="str">
        <f>IF($B1955="", "", IFERROR(FIND(Campaigns!$Q$4, $B1955), ""))</f>
        <v/>
      </c>
      <c r="M1955" s="73" t="str">
        <f t="shared" si="288"/>
        <v/>
      </c>
      <c r="N1955" s="74" t="str">
        <f t="shared" si="289"/>
        <v/>
      </c>
      <c r="O1955" s="22" t="str">
        <f t="shared" si="290"/>
        <v/>
      </c>
      <c r="Q1955" s="20" t="str">
        <f t="shared" si="294"/>
        <v/>
      </c>
      <c r="R1955" s="21" t="str">
        <f t="shared" si="294"/>
        <v/>
      </c>
      <c r="S1955" s="21" t="str">
        <f t="shared" si="294"/>
        <v/>
      </c>
      <c r="T1955" s="21" t="str">
        <f t="shared" si="294"/>
        <v/>
      </c>
      <c r="U1955" s="21" t="str">
        <f t="shared" si="294"/>
        <v/>
      </c>
      <c r="V1955" s="21" t="str">
        <f t="shared" si="294"/>
        <v/>
      </c>
      <c r="W1955" s="21" t="str">
        <f t="shared" si="294"/>
        <v/>
      </c>
      <c r="X1955" s="21" t="str">
        <f t="shared" si="294"/>
        <v/>
      </c>
      <c r="Y1955" s="21" t="str">
        <f t="shared" si="294"/>
        <v/>
      </c>
      <c r="Z1955" s="21" t="str">
        <f t="shared" si="294"/>
        <v/>
      </c>
      <c r="AA1955" s="21" t="str">
        <f t="shared" si="294"/>
        <v/>
      </c>
      <c r="AB1955" s="38" t="str">
        <f t="shared" si="294"/>
        <v/>
      </c>
      <c r="AD1955" s="36" t="str">
        <f>IF($N1955="", "", IFERROR(INDEX(Campaigns!$D$11:$D$380, MATCH($N1955, Campaigns!$E$11:$E$380, 0)), ""))</f>
        <v/>
      </c>
      <c r="AE1955" s="38" t="str">
        <f>IF(COUNTIF($Q1955:$AB1955, "X")=0, "", IFERROR(INDEX('Intro &amp; Setup'!$T$17:$T$28, MATCH(INDEX($Q$10:$AB$10, $AC1955, MATCH("X", $Q1955:$AB1955, 0)), 'Intro &amp; Setup'!$AA$17:$AA$28, 0)), ""))</f>
        <v/>
      </c>
      <c r="AG1955" s="84" t="str">
        <f t="shared" si="291"/>
        <v/>
      </c>
      <c r="AI1955" s="36">
        <f t="shared" si="292"/>
        <v>0</v>
      </c>
      <c r="AK1955" s="36" t="str">
        <f t="shared" si="293"/>
        <v/>
      </c>
    </row>
    <row r="1956" spans="1:37" x14ac:dyDescent="0.25">
      <c r="A1956" s="34"/>
      <c r="B1956" s="55"/>
      <c r="C1956" s="56"/>
      <c r="D1956" s="56"/>
      <c r="E1956" s="56"/>
      <c r="F1956" s="56"/>
      <c r="G1956" s="57"/>
      <c r="H1956" s="57"/>
      <c r="I1956" s="58"/>
      <c r="J1956" s="34"/>
      <c r="L1956" s="36" t="str">
        <f>IF($B1956="", "", IFERROR(FIND(Campaigns!$Q$4, $B1956), ""))</f>
        <v/>
      </c>
      <c r="M1956" s="73" t="str">
        <f t="shared" si="288"/>
        <v/>
      </c>
      <c r="N1956" s="74" t="str">
        <f t="shared" si="289"/>
        <v/>
      </c>
      <c r="O1956" s="22" t="str">
        <f t="shared" si="290"/>
        <v/>
      </c>
      <c r="Q1956" s="20" t="str">
        <f t="shared" si="294"/>
        <v/>
      </c>
      <c r="R1956" s="21" t="str">
        <f t="shared" si="294"/>
        <v/>
      </c>
      <c r="S1956" s="21" t="str">
        <f t="shared" si="294"/>
        <v/>
      </c>
      <c r="T1956" s="21" t="str">
        <f t="shared" si="294"/>
        <v/>
      </c>
      <c r="U1956" s="21" t="str">
        <f t="shared" si="294"/>
        <v/>
      </c>
      <c r="V1956" s="21" t="str">
        <f t="shared" si="294"/>
        <v/>
      </c>
      <c r="W1956" s="21" t="str">
        <f t="shared" si="294"/>
        <v/>
      </c>
      <c r="X1956" s="21" t="str">
        <f t="shared" si="294"/>
        <v/>
      </c>
      <c r="Y1956" s="21" t="str">
        <f t="shared" si="294"/>
        <v/>
      </c>
      <c r="Z1956" s="21" t="str">
        <f t="shared" si="294"/>
        <v/>
      </c>
      <c r="AA1956" s="21" t="str">
        <f t="shared" si="294"/>
        <v/>
      </c>
      <c r="AB1956" s="38" t="str">
        <f t="shared" si="294"/>
        <v/>
      </c>
      <c r="AD1956" s="36" t="str">
        <f>IF($N1956="", "", IFERROR(INDEX(Campaigns!$D$11:$D$380, MATCH($N1956, Campaigns!$E$11:$E$380, 0)), ""))</f>
        <v/>
      </c>
      <c r="AE1956" s="38" t="str">
        <f>IF(COUNTIF($Q1956:$AB1956, "X")=0, "", IFERROR(INDEX('Intro &amp; Setup'!$T$17:$T$28, MATCH(INDEX($Q$10:$AB$10, $AC1956, MATCH("X", $Q1956:$AB1956, 0)), 'Intro &amp; Setup'!$AA$17:$AA$28, 0)), ""))</f>
        <v/>
      </c>
      <c r="AG1956" s="84" t="str">
        <f t="shared" si="291"/>
        <v/>
      </c>
      <c r="AI1956" s="36">
        <f t="shared" si="292"/>
        <v>0</v>
      </c>
      <c r="AK1956" s="36" t="str">
        <f t="shared" si="293"/>
        <v/>
      </c>
    </row>
    <row r="1957" spans="1:37" x14ac:dyDescent="0.25">
      <c r="A1957" s="34"/>
      <c r="B1957" s="55"/>
      <c r="C1957" s="56"/>
      <c r="D1957" s="56"/>
      <c r="E1957" s="56"/>
      <c r="F1957" s="56"/>
      <c r="G1957" s="57"/>
      <c r="H1957" s="57"/>
      <c r="I1957" s="58"/>
      <c r="J1957" s="34"/>
      <c r="L1957" s="36" t="str">
        <f>IF($B1957="", "", IFERROR(FIND(Campaigns!$Q$4, $B1957), ""))</f>
        <v/>
      </c>
      <c r="M1957" s="73" t="str">
        <f t="shared" si="288"/>
        <v/>
      </c>
      <c r="N1957" s="74" t="str">
        <f t="shared" si="289"/>
        <v/>
      </c>
      <c r="O1957" s="22" t="str">
        <f t="shared" si="290"/>
        <v/>
      </c>
      <c r="Q1957" s="20" t="str">
        <f t="shared" si="294"/>
        <v/>
      </c>
      <c r="R1957" s="21" t="str">
        <f t="shared" si="294"/>
        <v/>
      </c>
      <c r="S1957" s="21" t="str">
        <f t="shared" si="294"/>
        <v/>
      </c>
      <c r="T1957" s="21" t="str">
        <f t="shared" si="294"/>
        <v/>
      </c>
      <c r="U1957" s="21" t="str">
        <f t="shared" si="294"/>
        <v/>
      </c>
      <c r="V1957" s="21" t="str">
        <f t="shared" si="294"/>
        <v/>
      </c>
      <c r="W1957" s="21" t="str">
        <f t="shared" si="294"/>
        <v/>
      </c>
      <c r="X1957" s="21" t="str">
        <f t="shared" si="294"/>
        <v/>
      </c>
      <c r="Y1957" s="21" t="str">
        <f t="shared" si="294"/>
        <v/>
      </c>
      <c r="Z1957" s="21" t="str">
        <f t="shared" si="294"/>
        <v/>
      </c>
      <c r="AA1957" s="21" t="str">
        <f t="shared" si="294"/>
        <v/>
      </c>
      <c r="AB1957" s="38" t="str">
        <f t="shared" si="294"/>
        <v/>
      </c>
      <c r="AD1957" s="36" t="str">
        <f>IF($N1957="", "", IFERROR(INDEX(Campaigns!$D$11:$D$380, MATCH($N1957, Campaigns!$E$11:$E$380, 0)), ""))</f>
        <v/>
      </c>
      <c r="AE1957" s="38" t="str">
        <f>IF(COUNTIF($Q1957:$AB1957, "X")=0, "", IFERROR(INDEX('Intro &amp; Setup'!$T$17:$T$28, MATCH(INDEX($Q$10:$AB$10, $AC1957, MATCH("X", $Q1957:$AB1957, 0)), 'Intro &amp; Setup'!$AA$17:$AA$28, 0)), ""))</f>
        <v/>
      </c>
      <c r="AG1957" s="84" t="str">
        <f t="shared" si="291"/>
        <v/>
      </c>
      <c r="AI1957" s="36">
        <f t="shared" si="292"/>
        <v>0</v>
      </c>
      <c r="AK1957" s="36" t="str">
        <f t="shared" si="293"/>
        <v/>
      </c>
    </row>
    <row r="1958" spans="1:37" x14ac:dyDescent="0.25">
      <c r="A1958" s="34"/>
      <c r="B1958" s="55"/>
      <c r="C1958" s="56"/>
      <c r="D1958" s="56"/>
      <c r="E1958" s="56"/>
      <c r="F1958" s="56"/>
      <c r="G1958" s="57"/>
      <c r="H1958" s="57"/>
      <c r="I1958" s="58"/>
      <c r="J1958" s="34"/>
      <c r="L1958" s="36" t="str">
        <f>IF($B1958="", "", IFERROR(FIND(Campaigns!$Q$4, $B1958), ""))</f>
        <v/>
      </c>
      <c r="M1958" s="73" t="str">
        <f t="shared" si="288"/>
        <v/>
      </c>
      <c r="N1958" s="74" t="str">
        <f t="shared" si="289"/>
        <v/>
      </c>
      <c r="O1958" s="22" t="str">
        <f t="shared" si="290"/>
        <v/>
      </c>
      <c r="Q1958" s="20" t="str">
        <f t="shared" si="294"/>
        <v/>
      </c>
      <c r="R1958" s="21" t="str">
        <f t="shared" si="294"/>
        <v/>
      </c>
      <c r="S1958" s="21" t="str">
        <f t="shared" si="294"/>
        <v/>
      </c>
      <c r="T1958" s="21" t="str">
        <f t="shared" si="294"/>
        <v/>
      </c>
      <c r="U1958" s="21" t="str">
        <f t="shared" si="294"/>
        <v/>
      </c>
      <c r="V1958" s="21" t="str">
        <f t="shared" si="294"/>
        <v/>
      </c>
      <c r="W1958" s="21" t="str">
        <f t="shared" si="294"/>
        <v/>
      </c>
      <c r="X1958" s="21" t="str">
        <f t="shared" si="294"/>
        <v/>
      </c>
      <c r="Y1958" s="21" t="str">
        <f t="shared" si="294"/>
        <v/>
      </c>
      <c r="Z1958" s="21" t="str">
        <f t="shared" si="294"/>
        <v/>
      </c>
      <c r="AA1958" s="21" t="str">
        <f t="shared" si="294"/>
        <v/>
      </c>
      <c r="AB1958" s="38" t="str">
        <f t="shared" si="294"/>
        <v/>
      </c>
      <c r="AD1958" s="36" t="str">
        <f>IF($N1958="", "", IFERROR(INDEX(Campaigns!$D$11:$D$380, MATCH($N1958, Campaigns!$E$11:$E$380, 0)), ""))</f>
        <v/>
      </c>
      <c r="AE1958" s="38" t="str">
        <f>IF(COUNTIF($Q1958:$AB1958, "X")=0, "", IFERROR(INDEX('Intro &amp; Setup'!$T$17:$T$28, MATCH(INDEX($Q$10:$AB$10, $AC1958, MATCH("X", $Q1958:$AB1958, 0)), 'Intro &amp; Setup'!$AA$17:$AA$28, 0)), ""))</f>
        <v/>
      </c>
      <c r="AG1958" s="84" t="str">
        <f t="shared" si="291"/>
        <v/>
      </c>
      <c r="AI1958" s="36">
        <f t="shared" si="292"/>
        <v>0</v>
      </c>
      <c r="AK1958" s="36" t="str">
        <f t="shared" si="293"/>
        <v/>
      </c>
    </row>
    <row r="1959" spans="1:37" x14ac:dyDescent="0.25">
      <c r="A1959" s="34"/>
      <c r="B1959" s="55"/>
      <c r="C1959" s="56"/>
      <c r="D1959" s="56"/>
      <c r="E1959" s="56"/>
      <c r="F1959" s="56"/>
      <c r="G1959" s="57"/>
      <c r="H1959" s="57"/>
      <c r="I1959" s="58"/>
      <c r="J1959" s="34"/>
      <c r="L1959" s="36" t="str">
        <f>IF($B1959="", "", IFERROR(FIND(Campaigns!$Q$4, $B1959), ""))</f>
        <v/>
      </c>
      <c r="M1959" s="73" t="str">
        <f t="shared" si="288"/>
        <v/>
      </c>
      <c r="N1959" s="74" t="str">
        <f t="shared" si="289"/>
        <v/>
      </c>
      <c r="O1959" s="22" t="str">
        <f t="shared" si="290"/>
        <v/>
      </c>
      <c r="Q1959" s="20" t="str">
        <f t="shared" si="294"/>
        <v/>
      </c>
      <c r="R1959" s="21" t="str">
        <f t="shared" si="294"/>
        <v/>
      </c>
      <c r="S1959" s="21" t="str">
        <f t="shared" si="294"/>
        <v/>
      </c>
      <c r="T1959" s="21" t="str">
        <f t="shared" si="294"/>
        <v/>
      </c>
      <c r="U1959" s="21" t="str">
        <f t="shared" si="294"/>
        <v/>
      </c>
      <c r="V1959" s="21" t="str">
        <f t="shared" si="294"/>
        <v/>
      </c>
      <c r="W1959" s="21" t="str">
        <f t="shared" si="294"/>
        <v/>
      </c>
      <c r="X1959" s="21" t="str">
        <f t="shared" si="294"/>
        <v/>
      </c>
      <c r="Y1959" s="21" t="str">
        <f t="shared" si="294"/>
        <v/>
      </c>
      <c r="Z1959" s="21" t="str">
        <f t="shared" si="294"/>
        <v/>
      </c>
      <c r="AA1959" s="21" t="str">
        <f t="shared" si="294"/>
        <v/>
      </c>
      <c r="AB1959" s="38" t="str">
        <f t="shared" si="294"/>
        <v/>
      </c>
      <c r="AD1959" s="36" t="str">
        <f>IF($N1959="", "", IFERROR(INDEX(Campaigns!$D$11:$D$380, MATCH($N1959, Campaigns!$E$11:$E$380, 0)), ""))</f>
        <v/>
      </c>
      <c r="AE1959" s="38" t="str">
        <f>IF(COUNTIF($Q1959:$AB1959, "X")=0, "", IFERROR(INDEX('Intro &amp; Setup'!$T$17:$T$28, MATCH(INDEX($Q$10:$AB$10, $AC1959, MATCH("X", $Q1959:$AB1959, 0)), 'Intro &amp; Setup'!$AA$17:$AA$28, 0)), ""))</f>
        <v/>
      </c>
      <c r="AG1959" s="84" t="str">
        <f t="shared" si="291"/>
        <v/>
      </c>
      <c r="AI1959" s="36">
        <f t="shared" si="292"/>
        <v>0</v>
      </c>
      <c r="AK1959" s="36" t="str">
        <f t="shared" si="293"/>
        <v/>
      </c>
    </row>
    <row r="1960" spans="1:37" x14ac:dyDescent="0.25">
      <c r="A1960" s="34"/>
      <c r="B1960" s="55"/>
      <c r="C1960" s="56"/>
      <c r="D1960" s="56"/>
      <c r="E1960" s="56"/>
      <c r="F1960" s="56"/>
      <c r="G1960" s="57"/>
      <c r="H1960" s="57"/>
      <c r="I1960" s="58"/>
      <c r="J1960" s="34"/>
      <c r="L1960" s="36" t="str">
        <f>IF($B1960="", "", IFERROR(FIND(Campaigns!$Q$4, $B1960), ""))</f>
        <v/>
      </c>
      <c r="M1960" s="73" t="str">
        <f t="shared" si="288"/>
        <v/>
      </c>
      <c r="N1960" s="74" t="str">
        <f t="shared" si="289"/>
        <v/>
      </c>
      <c r="O1960" s="22" t="str">
        <f t="shared" si="290"/>
        <v/>
      </c>
      <c r="Q1960" s="20" t="str">
        <f t="shared" si="294"/>
        <v/>
      </c>
      <c r="R1960" s="21" t="str">
        <f t="shared" si="294"/>
        <v/>
      </c>
      <c r="S1960" s="21" t="str">
        <f t="shared" si="294"/>
        <v/>
      </c>
      <c r="T1960" s="21" t="str">
        <f t="shared" si="294"/>
        <v/>
      </c>
      <c r="U1960" s="21" t="str">
        <f t="shared" si="294"/>
        <v/>
      </c>
      <c r="V1960" s="21" t="str">
        <f t="shared" si="294"/>
        <v/>
      </c>
      <c r="W1960" s="21" t="str">
        <f t="shared" si="294"/>
        <v/>
      </c>
      <c r="X1960" s="21" t="str">
        <f t="shared" si="294"/>
        <v/>
      </c>
      <c r="Y1960" s="21" t="str">
        <f t="shared" si="294"/>
        <v/>
      </c>
      <c r="Z1960" s="21" t="str">
        <f t="shared" si="294"/>
        <v/>
      </c>
      <c r="AA1960" s="21" t="str">
        <f t="shared" si="294"/>
        <v/>
      </c>
      <c r="AB1960" s="38" t="str">
        <f t="shared" si="294"/>
        <v/>
      </c>
      <c r="AD1960" s="36" t="str">
        <f>IF($N1960="", "", IFERROR(INDEX(Campaigns!$D$11:$D$380, MATCH($N1960, Campaigns!$E$11:$E$380, 0)), ""))</f>
        <v/>
      </c>
      <c r="AE1960" s="38" t="str">
        <f>IF(COUNTIF($Q1960:$AB1960, "X")=0, "", IFERROR(INDEX('Intro &amp; Setup'!$T$17:$T$28, MATCH(INDEX($Q$10:$AB$10, $AC1960, MATCH("X", $Q1960:$AB1960, 0)), 'Intro &amp; Setup'!$AA$17:$AA$28, 0)), ""))</f>
        <v/>
      </c>
      <c r="AG1960" s="84" t="str">
        <f t="shared" si="291"/>
        <v/>
      </c>
      <c r="AI1960" s="36">
        <f t="shared" si="292"/>
        <v>0</v>
      </c>
      <c r="AK1960" s="36" t="str">
        <f t="shared" si="293"/>
        <v/>
      </c>
    </row>
    <row r="1961" spans="1:37" x14ac:dyDescent="0.25">
      <c r="A1961" s="34"/>
      <c r="B1961" s="55"/>
      <c r="C1961" s="56"/>
      <c r="D1961" s="56"/>
      <c r="E1961" s="56"/>
      <c r="F1961" s="56"/>
      <c r="G1961" s="57"/>
      <c r="H1961" s="57"/>
      <c r="I1961" s="58"/>
      <c r="J1961" s="34"/>
      <c r="L1961" s="36" t="str">
        <f>IF($B1961="", "", IFERROR(FIND(Campaigns!$Q$4, $B1961), ""))</f>
        <v/>
      </c>
      <c r="M1961" s="73" t="str">
        <f t="shared" si="288"/>
        <v/>
      </c>
      <c r="N1961" s="74" t="str">
        <f t="shared" si="289"/>
        <v/>
      </c>
      <c r="O1961" s="22" t="str">
        <f t="shared" si="290"/>
        <v/>
      </c>
      <c r="Q1961" s="20" t="str">
        <f t="shared" si="294"/>
        <v/>
      </c>
      <c r="R1961" s="21" t="str">
        <f t="shared" si="294"/>
        <v/>
      </c>
      <c r="S1961" s="21" t="str">
        <f t="shared" si="294"/>
        <v/>
      </c>
      <c r="T1961" s="21" t="str">
        <f t="shared" si="294"/>
        <v/>
      </c>
      <c r="U1961" s="21" t="str">
        <f t="shared" si="294"/>
        <v/>
      </c>
      <c r="V1961" s="21" t="str">
        <f t="shared" si="294"/>
        <v/>
      </c>
      <c r="W1961" s="21" t="str">
        <f t="shared" si="294"/>
        <v/>
      </c>
      <c r="X1961" s="21" t="str">
        <f t="shared" si="294"/>
        <v/>
      </c>
      <c r="Y1961" s="21" t="str">
        <f t="shared" si="294"/>
        <v/>
      </c>
      <c r="Z1961" s="21" t="str">
        <f t="shared" si="294"/>
        <v/>
      </c>
      <c r="AA1961" s="21" t="str">
        <f t="shared" si="294"/>
        <v/>
      </c>
      <c r="AB1961" s="38" t="str">
        <f t="shared" si="294"/>
        <v/>
      </c>
      <c r="AD1961" s="36" t="str">
        <f>IF($N1961="", "", IFERROR(INDEX(Campaigns!$D$11:$D$380, MATCH($N1961, Campaigns!$E$11:$E$380, 0)), ""))</f>
        <v/>
      </c>
      <c r="AE1961" s="38" t="str">
        <f>IF(COUNTIF($Q1961:$AB1961, "X")=0, "", IFERROR(INDEX('Intro &amp; Setup'!$T$17:$T$28, MATCH(INDEX($Q$10:$AB$10, $AC1961, MATCH("X", $Q1961:$AB1961, 0)), 'Intro &amp; Setup'!$AA$17:$AA$28, 0)), ""))</f>
        <v/>
      </c>
      <c r="AG1961" s="84" t="str">
        <f t="shared" si="291"/>
        <v/>
      </c>
      <c r="AI1961" s="36">
        <f t="shared" si="292"/>
        <v>0</v>
      </c>
      <c r="AK1961" s="36" t="str">
        <f t="shared" si="293"/>
        <v/>
      </c>
    </row>
    <row r="1962" spans="1:37" x14ac:dyDescent="0.25">
      <c r="A1962" s="34"/>
      <c r="B1962" s="55"/>
      <c r="C1962" s="56"/>
      <c r="D1962" s="56"/>
      <c r="E1962" s="56"/>
      <c r="F1962" s="56"/>
      <c r="G1962" s="57"/>
      <c r="H1962" s="57"/>
      <c r="I1962" s="58"/>
      <c r="J1962" s="34"/>
      <c r="L1962" s="36" t="str">
        <f>IF($B1962="", "", IFERROR(FIND(Campaigns!$Q$4, $B1962), ""))</f>
        <v/>
      </c>
      <c r="M1962" s="73" t="str">
        <f t="shared" si="288"/>
        <v/>
      </c>
      <c r="N1962" s="74" t="str">
        <f t="shared" si="289"/>
        <v/>
      </c>
      <c r="O1962" s="22" t="str">
        <f t="shared" si="290"/>
        <v/>
      </c>
      <c r="Q1962" s="20" t="str">
        <f t="shared" si="294"/>
        <v/>
      </c>
      <c r="R1962" s="21" t="str">
        <f t="shared" si="294"/>
        <v/>
      </c>
      <c r="S1962" s="21" t="str">
        <f t="shared" si="294"/>
        <v/>
      </c>
      <c r="T1962" s="21" t="str">
        <f t="shared" si="294"/>
        <v/>
      </c>
      <c r="U1962" s="21" t="str">
        <f t="shared" si="294"/>
        <v/>
      </c>
      <c r="V1962" s="21" t="str">
        <f t="shared" si="294"/>
        <v/>
      </c>
      <c r="W1962" s="21" t="str">
        <f t="shared" si="294"/>
        <v/>
      </c>
      <c r="X1962" s="21" t="str">
        <f t="shared" si="294"/>
        <v/>
      </c>
      <c r="Y1962" s="21" t="str">
        <f t="shared" si="294"/>
        <v/>
      </c>
      <c r="Z1962" s="21" t="str">
        <f t="shared" si="294"/>
        <v/>
      </c>
      <c r="AA1962" s="21" t="str">
        <f t="shared" si="294"/>
        <v/>
      </c>
      <c r="AB1962" s="38" t="str">
        <f t="shared" si="294"/>
        <v/>
      </c>
      <c r="AD1962" s="36" t="str">
        <f>IF($N1962="", "", IFERROR(INDEX(Campaigns!$D$11:$D$380, MATCH($N1962, Campaigns!$E$11:$E$380, 0)), ""))</f>
        <v/>
      </c>
      <c r="AE1962" s="38" t="str">
        <f>IF(COUNTIF($Q1962:$AB1962, "X")=0, "", IFERROR(INDEX('Intro &amp; Setup'!$T$17:$T$28, MATCH(INDEX($Q$10:$AB$10, $AC1962, MATCH("X", $Q1962:$AB1962, 0)), 'Intro &amp; Setup'!$AA$17:$AA$28, 0)), ""))</f>
        <v/>
      </c>
      <c r="AG1962" s="84" t="str">
        <f t="shared" si="291"/>
        <v/>
      </c>
      <c r="AI1962" s="36">
        <f t="shared" si="292"/>
        <v>0</v>
      </c>
      <c r="AK1962" s="36" t="str">
        <f t="shared" si="293"/>
        <v/>
      </c>
    </row>
    <row r="1963" spans="1:37" x14ac:dyDescent="0.25">
      <c r="A1963" s="34"/>
      <c r="B1963" s="55"/>
      <c r="C1963" s="56"/>
      <c r="D1963" s="56"/>
      <c r="E1963" s="56"/>
      <c r="F1963" s="56"/>
      <c r="G1963" s="57"/>
      <c r="H1963" s="57"/>
      <c r="I1963" s="58"/>
      <c r="J1963" s="34"/>
      <c r="L1963" s="36" t="str">
        <f>IF($B1963="", "", IFERROR(FIND(Campaigns!$Q$4, $B1963), ""))</f>
        <v/>
      </c>
      <c r="M1963" s="73" t="str">
        <f t="shared" si="288"/>
        <v/>
      </c>
      <c r="N1963" s="74" t="str">
        <f t="shared" si="289"/>
        <v/>
      </c>
      <c r="O1963" s="22" t="str">
        <f t="shared" si="290"/>
        <v/>
      </c>
      <c r="Q1963" s="20" t="str">
        <f t="shared" si="294"/>
        <v/>
      </c>
      <c r="R1963" s="21" t="str">
        <f t="shared" si="294"/>
        <v/>
      </c>
      <c r="S1963" s="21" t="str">
        <f t="shared" si="294"/>
        <v/>
      </c>
      <c r="T1963" s="21" t="str">
        <f t="shared" si="294"/>
        <v/>
      </c>
      <c r="U1963" s="21" t="str">
        <f t="shared" si="294"/>
        <v/>
      </c>
      <c r="V1963" s="21" t="str">
        <f t="shared" si="294"/>
        <v/>
      </c>
      <c r="W1963" s="21" t="str">
        <f t="shared" si="294"/>
        <v/>
      </c>
      <c r="X1963" s="21" t="str">
        <f t="shared" si="294"/>
        <v/>
      </c>
      <c r="Y1963" s="21" t="str">
        <f t="shared" si="294"/>
        <v/>
      </c>
      <c r="Z1963" s="21" t="str">
        <f t="shared" si="294"/>
        <v/>
      </c>
      <c r="AA1963" s="21" t="str">
        <f t="shared" si="294"/>
        <v/>
      </c>
      <c r="AB1963" s="38" t="str">
        <f t="shared" si="294"/>
        <v/>
      </c>
      <c r="AD1963" s="36" t="str">
        <f>IF($N1963="", "", IFERROR(INDEX(Campaigns!$D$11:$D$380, MATCH($N1963, Campaigns!$E$11:$E$380, 0)), ""))</f>
        <v/>
      </c>
      <c r="AE1963" s="38" t="str">
        <f>IF(COUNTIF($Q1963:$AB1963, "X")=0, "", IFERROR(INDEX('Intro &amp; Setup'!$T$17:$T$28, MATCH(INDEX($Q$10:$AB$10, $AC1963, MATCH("X", $Q1963:$AB1963, 0)), 'Intro &amp; Setup'!$AA$17:$AA$28, 0)), ""))</f>
        <v/>
      </c>
      <c r="AG1963" s="84" t="str">
        <f t="shared" si="291"/>
        <v/>
      </c>
      <c r="AI1963" s="36">
        <f t="shared" si="292"/>
        <v>0</v>
      </c>
      <c r="AK1963" s="36" t="str">
        <f t="shared" si="293"/>
        <v/>
      </c>
    </row>
    <row r="1964" spans="1:37" x14ac:dyDescent="0.25">
      <c r="A1964" s="34"/>
      <c r="B1964" s="55"/>
      <c r="C1964" s="56"/>
      <c r="D1964" s="56"/>
      <c r="E1964" s="56"/>
      <c r="F1964" s="56"/>
      <c r="G1964" s="57"/>
      <c r="H1964" s="57"/>
      <c r="I1964" s="58"/>
      <c r="J1964" s="34"/>
      <c r="L1964" s="36" t="str">
        <f>IF($B1964="", "", IFERROR(FIND(Campaigns!$Q$4, $B1964), ""))</f>
        <v/>
      </c>
      <c r="M1964" s="73" t="str">
        <f t="shared" si="288"/>
        <v/>
      </c>
      <c r="N1964" s="74" t="str">
        <f t="shared" si="289"/>
        <v/>
      </c>
      <c r="O1964" s="22" t="str">
        <f t="shared" si="290"/>
        <v/>
      </c>
      <c r="Q1964" s="20" t="str">
        <f t="shared" si="294"/>
        <v/>
      </c>
      <c r="R1964" s="21" t="str">
        <f t="shared" si="294"/>
        <v/>
      </c>
      <c r="S1964" s="21" t="str">
        <f t="shared" si="294"/>
        <v/>
      </c>
      <c r="T1964" s="21" t="str">
        <f t="shared" si="294"/>
        <v/>
      </c>
      <c r="U1964" s="21" t="str">
        <f t="shared" si="294"/>
        <v/>
      </c>
      <c r="V1964" s="21" t="str">
        <f t="shared" si="294"/>
        <v/>
      </c>
      <c r="W1964" s="21" t="str">
        <f t="shared" si="294"/>
        <v/>
      </c>
      <c r="X1964" s="21" t="str">
        <f t="shared" si="294"/>
        <v/>
      </c>
      <c r="Y1964" s="21" t="str">
        <f t="shared" si="294"/>
        <v/>
      </c>
      <c r="Z1964" s="21" t="str">
        <f t="shared" si="294"/>
        <v/>
      </c>
      <c r="AA1964" s="21" t="str">
        <f t="shared" si="294"/>
        <v/>
      </c>
      <c r="AB1964" s="38" t="str">
        <f t="shared" si="294"/>
        <v/>
      </c>
      <c r="AD1964" s="36" t="str">
        <f>IF($N1964="", "", IFERROR(INDEX(Campaigns!$D$11:$D$380, MATCH($N1964, Campaigns!$E$11:$E$380, 0)), ""))</f>
        <v/>
      </c>
      <c r="AE1964" s="38" t="str">
        <f>IF(COUNTIF($Q1964:$AB1964, "X")=0, "", IFERROR(INDEX('Intro &amp; Setup'!$T$17:$T$28, MATCH(INDEX($Q$10:$AB$10, $AC1964, MATCH("X", $Q1964:$AB1964, 0)), 'Intro &amp; Setup'!$AA$17:$AA$28, 0)), ""))</f>
        <v/>
      </c>
      <c r="AG1964" s="84" t="str">
        <f t="shared" si="291"/>
        <v/>
      </c>
      <c r="AI1964" s="36">
        <f t="shared" si="292"/>
        <v>0</v>
      </c>
      <c r="AK1964" s="36" t="str">
        <f t="shared" si="293"/>
        <v/>
      </c>
    </row>
    <row r="1965" spans="1:37" x14ac:dyDescent="0.25">
      <c r="A1965" s="34"/>
      <c r="B1965" s="55"/>
      <c r="C1965" s="56"/>
      <c r="D1965" s="56"/>
      <c r="E1965" s="56"/>
      <c r="F1965" s="56"/>
      <c r="G1965" s="57"/>
      <c r="H1965" s="57"/>
      <c r="I1965" s="58"/>
      <c r="J1965" s="34"/>
      <c r="L1965" s="36" t="str">
        <f>IF($B1965="", "", IFERROR(FIND(Campaigns!$Q$4, $B1965), ""))</f>
        <v/>
      </c>
      <c r="M1965" s="73" t="str">
        <f t="shared" si="288"/>
        <v/>
      </c>
      <c r="N1965" s="74" t="str">
        <f t="shared" si="289"/>
        <v/>
      </c>
      <c r="O1965" s="22" t="str">
        <f t="shared" si="290"/>
        <v/>
      </c>
      <c r="Q1965" s="20" t="str">
        <f t="shared" si="294"/>
        <v/>
      </c>
      <c r="R1965" s="21" t="str">
        <f t="shared" si="294"/>
        <v/>
      </c>
      <c r="S1965" s="21" t="str">
        <f t="shared" si="294"/>
        <v/>
      </c>
      <c r="T1965" s="21" t="str">
        <f t="shared" ref="R1965:AB1988" si="295">IFERROR(IF(T$10="", "", IF(LEFT($O1965, T$8)=T$10, "X", "")), "")</f>
        <v/>
      </c>
      <c r="U1965" s="21" t="str">
        <f t="shared" si="295"/>
        <v/>
      </c>
      <c r="V1965" s="21" t="str">
        <f t="shared" si="295"/>
        <v/>
      </c>
      <c r="W1965" s="21" t="str">
        <f t="shared" si="295"/>
        <v/>
      </c>
      <c r="X1965" s="21" t="str">
        <f t="shared" si="295"/>
        <v/>
      </c>
      <c r="Y1965" s="21" t="str">
        <f t="shared" si="295"/>
        <v/>
      </c>
      <c r="Z1965" s="21" t="str">
        <f t="shared" si="295"/>
        <v/>
      </c>
      <c r="AA1965" s="21" t="str">
        <f t="shared" si="295"/>
        <v/>
      </c>
      <c r="AB1965" s="38" t="str">
        <f t="shared" si="295"/>
        <v/>
      </c>
      <c r="AD1965" s="36" t="str">
        <f>IF($N1965="", "", IFERROR(INDEX(Campaigns!$D$11:$D$380, MATCH($N1965, Campaigns!$E$11:$E$380, 0)), ""))</f>
        <v/>
      </c>
      <c r="AE1965" s="38" t="str">
        <f>IF(COUNTIF($Q1965:$AB1965, "X")=0, "", IFERROR(INDEX('Intro &amp; Setup'!$T$17:$T$28, MATCH(INDEX($Q$10:$AB$10, $AC1965, MATCH("X", $Q1965:$AB1965, 0)), 'Intro &amp; Setup'!$AA$17:$AA$28, 0)), ""))</f>
        <v/>
      </c>
      <c r="AG1965" s="84" t="str">
        <f t="shared" si="291"/>
        <v/>
      </c>
      <c r="AI1965" s="36">
        <f t="shared" si="292"/>
        <v>0</v>
      </c>
      <c r="AK1965" s="36" t="str">
        <f t="shared" si="293"/>
        <v/>
      </c>
    </row>
    <row r="1966" spans="1:37" x14ac:dyDescent="0.25">
      <c r="A1966" s="34"/>
      <c r="B1966" s="55"/>
      <c r="C1966" s="56"/>
      <c r="D1966" s="56"/>
      <c r="E1966" s="56"/>
      <c r="F1966" s="56"/>
      <c r="G1966" s="57"/>
      <c r="H1966" s="57"/>
      <c r="I1966" s="58"/>
      <c r="J1966" s="34"/>
      <c r="L1966" s="36" t="str">
        <f>IF($B1966="", "", IFERROR(FIND(Campaigns!$Q$4, $B1966), ""))</f>
        <v/>
      </c>
      <c r="M1966" s="73" t="str">
        <f t="shared" si="288"/>
        <v/>
      </c>
      <c r="N1966" s="74" t="str">
        <f t="shared" si="289"/>
        <v/>
      </c>
      <c r="O1966" s="22" t="str">
        <f t="shared" si="290"/>
        <v/>
      </c>
      <c r="Q1966" s="20" t="str">
        <f t="shared" ref="Q1966:Q2029" si="296">IFERROR(IF(Q$10="", "", IF(LEFT($O1966, Q$8)=Q$10, "X", "")), "")</f>
        <v/>
      </c>
      <c r="R1966" s="21" t="str">
        <f t="shared" si="295"/>
        <v/>
      </c>
      <c r="S1966" s="21" t="str">
        <f t="shared" si="295"/>
        <v/>
      </c>
      <c r="T1966" s="21" t="str">
        <f t="shared" si="295"/>
        <v/>
      </c>
      <c r="U1966" s="21" t="str">
        <f t="shared" si="295"/>
        <v/>
      </c>
      <c r="V1966" s="21" t="str">
        <f t="shared" si="295"/>
        <v/>
      </c>
      <c r="W1966" s="21" t="str">
        <f t="shared" si="295"/>
        <v/>
      </c>
      <c r="X1966" s="21" t="str">
        <f t="shared" si="295"/>
        <v/>
      </c>
      <c r="Y1966" s="21" t="str">
        <f t="shared" si="295"/>
        <v/>
      </c>
      <c r="Z1966" s="21" t="str">
        <f t="shared" si="295"/>
        <v/>
      </c>
      <c r="AA1966" s="21" t="str">
        <f t="shared" si="295"/>
        <v/>
      </c>
      <c r="AB1966" s="38" t="str">
        <f t="shared" si="295"/>
        <v/>
      </c>
      <c r="AD1966" s="36" t="str">
        <f>IF($N1966="", "", IFERROR(INDEX(Campaigns!$D$11:$D$380, MATCH($N1966, Campaigns!$E$11:$E$380, 0)), ""))</f>
        <v/>
      </c>
      <c r="AE1966" s="38" t="str">
        <f>IF(COUNTIF($Q1966:$AB1966, "X")=0, "", IFERROR(INDEX('Intro &amp; Setup'!$T$17:$T$28, MATCH(INDEX($Q$10:$AB$10, $AC1966, MATCH("X", $Q1966:$AB1966, 0)), 'Intro &amp; Setup'!$AA$17:$AA$28, 0)), ""))</f>
        <v/>
      </c>
      <c r="AG1966" s="84" t="str">
        <f t="shared" si="291"/>
        <v/>
      </c>
      <c r="AI1966" s="36">
        <f t="shared" si="292"/>
        <v>0</v>
      </c>
      <c r="AK1966" s="36" t="str">
        <f t="shared" si="293"/>
        <v/>
      </c>
    </row>
    <row r="1967" spans="1:37" x14ac:dyDescent="0.25">
      <c r="A1967" s="34"/>
      <c r="B1967" s="55"/>
      <c r="C1967" s="56"/>
      <c r="D1967" s="56"/>
      <c r="E1967" s="56"/>
      <c r="F1967" s="56"/>
      <c r="G1967" s="57"/>
      <c r="H1967" s="57"/>
      <c r="I1967" s="58"/>
      <c r="J1967" s="34"/>
      <c r="L1967" s="36" t="str">
        <f>IF($B1967="", "", IFERROR(FIND(Campaigns!$Q$4, $B1967), ""))</f>
        <v/>
      </c>
      <c r="M1967" s="73" t="str">
        <f t="shared" si="288"/>
        <v/>
      </c>
      <c r="N1967" s="74" t="str">
        <f t="shared" si="289"/>
        <v/>
      </c>
      <c r="O1967" s="22" t="str">
        <f t="shared" si="290"/>
        <v/>
      </c>
      <c r="Q1967" s="20" t="str">
        <f t="shared" si="296"/>
        <v/>
      </c>
      <c r="R1967" s="21" t="str">
        <f t="shared" si="295"/>
        <v/>
      </c>
      <c r="S1967" s="21" t="str">
        <f t="shared" si="295"/>
        <v/>
      </c>
      <c r="T1967" s="21" t="str">
        <f t="shared" si="295"/>
        <v/>
      </c>
      <c r="U1967" s="21" t="str">
        <f t="shared" si="295"/>
        <v/>
      </c>
      <c r="V1967" s="21" t="str">
        <f t="shared" si="295"/>
        <v/>
      </c>
      <c r="W1967" s="21" t="str">
        <f t="shared" si="295"/>
        <v/>
      </c>
      <c r="X1967" s="21" t="str">
        <f t="shared" si="295"/>
        <v/>
      </c>
      <c r="Y1967" s="21" t="str">
        <f t="shared" si="295"/>
        <v/>
      </c>
      <c r="Z1967" s="21" t="str">
        <f t="shared" si="295"/>
        <v/>
      </c>
      <c r="AA1967" s="21" t="str">
        <f t="shared" si="295"/>
        <v/>
      </c>
      <c r="AB1967" s="38" t="str">
        <f t="shared" si="295"/>
        <v/>
      </c>
      <c r="AD1967" s="36" t="str">
        <f>IF($N1967="", "", IFERROR(INDEX(Campaigns!$D$11:$D$380, MATCH($N1967, Campaigns!$E$11:$E$380, 0)), ""))</f>
        <v/>
      </c>
      <c r="AE1967" s="38" t="str">
        <f>IF(COUNTIF($Q1967:$AB1967, "X")=0, "", IFERROR(INDEX('Intro &amp; Setup'!$T$17:$T$28, MATCH(INDEX($Q$10:$AB$10, $AC1967, MATCH("X", $Q1967:$AB1967, 0)), 'Intro &amp; Setup'!$AA$17:$AA$28, 0)), ""))</f>
        <v/>
      </c>
      <c r="AG1967" s="84" t="str">
        <f t="shared" si="291"/>
        <v/>
      </c>
      <c r="AI1967" s="36">
        <f t="shared" si="292"/>
        <v>0</v>
      </c>
      <c r="AK1967" s="36" t="str">
        <f t="shared" si="293"/>
        <v/>
      </c>
    </row>
    <row r="1968" spans="1:37" x14ac:dyDescent="0.25">
      <c r="A1968" s="34"/>
      <c r="B1968" s="55"/>
      <c r="C1968" s="56"/>
      <c r="D1968" s="56"/>
      <c r="E1968" s="56"/>
      <c r="F1968" s="56"/>
      <c r="G1968" s="57"/>
      <c r="H1968" s="57"/>
      <c r="I1968" s="58"/>
      <c r="J1968" s="34"/>
      <c r="L1968" s="36" t="str">
        <f>IF($B1968="", "", IFERROR(FIND(Campaigns!$Q$4, $B1968), ""))</f>
        <v/>
      </c>
      <c r="M1968" s="73" t="str">
        <f t="shared" si="288"/>
        <v/>
      </c>
      <c r="N1968" s="74" t="str">
        <f t="shared" si="289"/>
        <v/>
      </c>
      <c r="O1968" s="22" t="str">
        <f t="shared" si="290"/>
        <v/>
      </c>
      <c r="Q1968" s="20" t="str">
        <f t="shared" si="296"/>
        <v/>
      </c>
      <c r="R1968" s="21" t="str">
        <f t="shared" si="295"/>
        <v/>
      </c>
      <c r="S1968" s="21" t="str">
        <f t="shared" si="295"/>
        <v/>
      </c>
      <c r="T1968" s="21" t="str">
        <f t="shared" si="295"/>
        <v/>
      </c>
      <c r="U1968" s="21" t="str">
        <f t="shared" si="295"/>
        <v/>
      </c>
      <c r="V1968" s="21" t="str">
        <f t="shared" si="295"/>
        <v/>
      </c>
      <c r="W1968" s="21" t="str">
        <f t="shared" si="295"/>
        <v/>
      </c>
      <c r="X1968" s="21" t="str">
        <f t="shared" si="295"/>
        <v/>
      </c>
      <c r="Y1968" s="21" t="str">
        <f t="shared" si="295"/>
        <v/>
      </c>
      <c r="Z1968" s="21" t="str">
        <f t="shared" si="295"/>
        <v/>
      </c>
      <c r="AA1968" s="21" t="str">
        <f t="shared" si="295"/>
        <v/>
      </c>
      <c r="AB1968" s="38" t="str">
        <f t="shared" si="295"/>
        <v/>
      </c>
      <c r="AD1968" s="36" t="str">
        <f>IF($N1968="", "", IFERROR(INDEX(Campaigns!$D$11:$D$380, MATCH($N1968, Campaigns!$E$11:$E$380, 0)), ""))</f>
        <v/>
      </c>
      <c r="AE1968" s="38" t="str">
        <f>IF(COUNTIF($Q1968:$AB1968, "X")=0, "", IFERROR(INDEX('Intro &amp; Setup'!$T$17:$T$28, MATCH(INDEX($Q$10:$AB$10, $AC1968, MATCH("X", $Q1968:$AB1968, 0)), 'Intro &amp; Setup'!$AA$17:$AA$28, 0)), ""))</f>
        <v/>
      </c>
      <c r="AG1968" s="84" t="str">
        <f t="shared" si="291"/>
        <v/>
      </c>
      <c r="AI1968" s="36">
        <f t="shared" si="292"/>
        <v>0</v>
      </c>
      <c r="AK1968" s="36" t="str">
        <f t="shared" si="293"/>
        <v/>
      </c>
    </row>
    <row r="1969" spans="1:37" x14ac:dyDescent="0.25">
      <c r="A1969" s="34"/>
      <c r="B1969" s="55"/>
      <c r="C1969" s="56"/>
      <c r="D1969" s="56"/>
      <c r="E1969" s="56"/>
      <c r="F1969" s="56"/>
      <c r="G1969" s="57"/>
      <c r="H1969" s="57"/>
      <c r="I1969" s="58"/>
      <c r="J1969" s="34"/>
      <c r="L1969" s="36" t="str">
        <f>IF($B1969="", "", IFERROR(FIND(Campaigns!$Q$4, $B1969), ""))</f>
        <v/>
      </c>
      <c r="M1969" s="73" t="str">
        <f t="shared" si="288"/>
        <v/>
      </c>
      <c r="N1969" s="74" t="str">
        <f t="shared" si="289"/>
        <v/>
      </c>
      <c r="O1969" s="22" t="str">
        <f t="shared" si="290"/>
        <v/>
      </c>
      <c r="Q1969" s="20" t="str">
        <f t="shared" si="296"/>
        <v/>
      </c>
      <c r="R1969" s="21" t="str">
        <f t="shared" si="295"/>
        <v/>
      </c>
      <c r="S1969" s="21" t="str">
        <f t="shared" si="295"/>
        <v/>
      </c>
      <c r="T1969" s="21" t="str">
        <f t="shared" si="295"/>
        <v/>
      </c>
      <c r="U1969" s="21" t="str">
        <f t="shared" si="295"/>
        <v/>
      </c>
      <c r="V1969" s="21" t="str">
        <f t="shared" si="295"/>
        <v/>
      </c>
      <c r="W1969" s="21" t="str">
        <f t="shared" si="295"/>
        <v/>
      </c>
      <c r="X1969" s="21" t="str">
        <f t="shared" si="295"/>
        <v/>
      </c>
      <c r="Y1969" s="21" t="str">
        <f t="shared" si="295"/>
        <v/>
      </c>
      <c r="Z1969" s="21" t="str">
        <f t="shared" si="295"/>
        <v/>
      </c>
      <c r="AA1969" s="21" t="str">
        <f t="shared" si="295"/>
        <v/>
      </c>
      <c r="AB1969" s="38" t="str">
        <f t="shared" si="295"/>
        <v/>
      </c>
      <c r="AD1969" s="36" t="str">
        <f>IF($N1969="", "", IFERROR(INDEX(Campaigns!$D$11:$D$380, MATCH($N1969, Campaigns!$E$11:$E$380, 0)), ""))</f>
        <v/>
      </c>
      <c r="AE1969" s="38" t="str">
        <f>IF(COUNTIF($Q1969:$AB1969, "X")=0, "", IFERROR(INDEX('Intro &amp; Setup'!$T$17:$T$28, MATCH(INDEX($Q$10:$AB$10, $AC1969, MATCH("X", $Q1969:$AB1969, 0)), 'Intro &amp; Setup'!$AA$17:$AA$28, 0)), ""))</f>
        <v/>
      </c>
      <c r="AG1969" s="84" t="str">
        <f t="shared" si="291"/>
        <v/>
      </c>
      <c r="AI1969" s="36">
        <f t="shared" si="292"/>
        <v>0</v>
      </c>
      <c r="AK1969" s="36" t="str">
        <f t="shared" si="293"/>
        <v/>
      </c>
    </row>
    <row r="1970" spans="1:37" x14ac:dyDescent="0.25">
      <c r="A1970" s="34"/>
      <c r="B1970" s="55"/>
      <c r="C1970" s="56"/>
      <c r="D1970" s="56"/>
      <c r="E1970" s="56"/>
      <c r="F1970" s="56"/>
      <c r="G1970" s="57"/>
      <c r="H1970" s="57"/>
      <c r="I1970" s="58"/>
      <c r="J1970" s="34"/>
      <c r="L1970" s="36" t="str">
        <f>IF($B1970="", "", IFERROR(FIND(Campaigns!$Q$4, $B1970), ""))</f>
        <v/>
      </c>
      <c r="M1970" s="73" t="str">
        <f t="shared" si="288"/>
        <v/>
      </c>
      <c r="N1970" s="74" t="str">
        <f t="shared" si="289"/>
        <v/>
      </c>
      <c r="O1970" s="22" t="str">
        <f t="shared" si="290"/>
        <v/>
      </c>
      <c r="Q1970" s="20" t="str">
        <f t="shared" si="296"/>
        <v/>
      </c>
      <c r="R1970" s="21" t="str">
        <f t="shared" si="295"/>
        <v/>
      </c>
      <c r="S1970" s="21" t="str">
        <f t="shared" si="295"/>
        <v/>
      </c>
      <c r="T1970" s="21" t="str">
        <f t="shared" si="295"/>
        <v/>
      </c>
      <c r="U1970" s="21" t="str">
        <f t="shared" si="295"/>
        <v/>
      </c>
      <c r="V1970" s="21" t="str">
        <f t="shared" si="295"/>
        <v/>
      </c>
      <c r="W1970" s="21" t="str">
        <f t="shared" si="295"/>
        <v/>
      </c>
      <c r="X1970" s="21" t="str">
        <f t="shared" si="295"/>
        <v/>
      </c>
      <c r="Y1970" s="21" t="str">
        <f t="shared" si="295"/>
        <v/>
      </c>
      <c r="Z1970" s="21" t="str">
        <f t="shared" si="295"/>
        <v/>
      </c>
      <c r="AA1970" s="21" t="str">
        <f t="shared" si="295"/>
        <v/>
      </c>
      <c r="AB1970" s="38" t="str">
        <f t="shared" si="295"/>
        <v/>
      </c>
      <c r="AD1970" s="36" t="str">
        <f>IF($N1970="", "", IFERROR(INDEX(Campaigns!$D$11:$D$380, MATCH($N1970, Campaigns!$E$11:$E$380, 0)), ""))</f>
        <v/>
      </c>
      <c r="AE1970" s="38" t="str">
        <f>IF(COUNTIF($Q1970:$AB1970, "X")=0, "", IFERROR(INDEX('Intro &amp; Setup'!$T$17:$T$28, MATCH(INDEX($Q$10:$AB$10, $AC1970, MATCH("X", $Q1970:$AB1970, 0)), 'Intro &amp; Setup'!$AA$17:$AA$28, 0)), ""))</f>
        <v/>
      </c>
      <c r="AG1970" s="84" t="str">
        <f t="shared" si="291"/>
        <v/>
      </c>
      <c r="AI1970" s="36">
        <f t="shared" si="292"/>
        <v>0</v>
      </c>
      <c r="AK1970" s="36" t="str">
        <f t="shared" si="293"/>
        <v/>
      </c>
    </row>
    <row r="1971" spans="1:37" x14ac:dyDescent="0.25">
      <c r="A1971" s="34"/>
      <c r="B1971" s="55"/>
      <c r="C1971" s="56"/>
      <c r="D1971" s="56"/>
      <c r="E1971" s="56"/>
      <c r="F1971" s="56"/>
      <c r="G1971" s="57"/>
      <c r="H1971" s="57"/>
      <c r="I1971" s="58"/>
      <c r="J1971" s="34"/>
      <c r="L1971" s="36" t="str">
        <f>IF($B1971="", "", IFERROR(FIND(Campaigns!$Q$4, $B1971), ""))</f>
        <v/>
      </c>
      <c r="M1971" s="73" t="str">
        <f t="shared" si="288"/>
        <v/>
      </c>
      <c r="N1971" s="74" t="str">
        <f t="shared" si="289"/>
        <v/>
      </c>
      <c r="O1971" s="22" t="str">
        <f t="shared" si="290"/>
        <v/>
      </c>
      <c r="Q1971" s="20" t="str">
        <f t="shared" si="296"/>
        <v/>
      </c>
      <c r="R1971" s="21" t="str">
        <f t="shared" si="295"/>
        <v/>
      </c>
      <c r="S1971" s="21" t="str">
        <f t="shared" si="295"/>
        <v/>
      </c>
      <c r="T1971" s="21" t="str">
        <f t="shared" si="295"/>
        <v/>
      </c>
      <c r="U1971" s="21" t="str">
        <f t="shared" si="295"/>
        <v/>
      </c>
      <c r="V1971" s="21" t="str">
        <f t="shared" si="295"/>
        <v/>
      </c>
      <c r="W1971" s="21" t="str">
        <f t="shared" si="295"/>
        <v/>
      </c>
      <c r="X1971" s="21" t="str">
        <f t="shared" si="295"/>
        <v/>
      </c>
      <c r="Y1971" s="21" t="str">
        <f t="shared" si="295"/>
        <v/>
      </c>
      <c r="Z1971" s="21" t="str">
        <f t="shared" si="295"/>
        <v/>
      </c>
      <c r="AA1971" s="21" t="str">
        <f t="shared" si="295"/>
        <v/>
      </c>
      <c r="AB1971" s="38" t="str">
        <f t="shared" si="295"/>
        <v/>
      </c>
      <c r="AD1971" s="36" t="str">
        <f>IF($N1971="", "", IFERROR(INDEX(Campaigns!$D$11:$D$380, MATCH($N1971, Campaigns!$E$11:$E$380, 0)), ""))</f>
        <v/>
      </c>
      <c r="AE1971" s="38" t="str">
        <f>IF(COUNTIF($Q1971:$AB1971, "X")=0, "", IFERROR(INDEX('Intro &amp; Setup'!$T$17:$T$28, MATCH(INDEX($Q$10:$AB$10, $AC1971, MATCH("X", $Q1971:$AB1971, 0)), 'Intro &amp; Setup'!$AA$17:$AA$28, 0)), ""))</f>
        <v/>
      </c>
      <c r="AG1971" s="84" t="str">
        <f t="shared" si="291"/>
        <v/>
      </c>
      <c r="AI1971" s="36">
        <f t="shared" si="292"/>
        <v>0</v>
      </c>
      <c r="AK1971" s="36" t="str">
        <f t="shared" si="293"/>
        <v/>
      </c>
    </row>
    <row r="1972" spans="1:37" x14ac:dyDescent="0.25">
      <c r="A1972" s="34"/>
      <c r="B1972" s="55"/>
      <c r="C1972" s="56"/>
      <c r="D1972" s="56"/>
      <c r="E1972" s="56"/>
      <c r="F1972" s="56"/>
      <c r="G1972" s="57"/>
      <c r="H1972" s="57"/>
      <c r="I1972" s="58"/>
      <c r="J1972" s="34"/>
      <c r="L1972" s="36" t="str">
        <f>IF($B1972="", "", IFERROR(FIND(Campaigns!$Q$4, $B1972), ""))</f>
        <v/>
      </c>
      <c r="M1972" s="73" t="str">
        <f t="shared" si="288"/>
        <v/>
      </c>
      <c r="N1972" s="74" t="str">
        <f t="shared" si="289"/>
        <v/>
      </c>
      <c r="O1972" s="22" t="str">
        <f t="shared" si="290"/>
        <v/>
      </c>
      <c r="Q1972" s="20" t="str">
        <f t="shared" si="296"/>
        <v/>
      </c>
      <c r="R1972" s="21" t="str">
        <f t="shared" si="295"/>
        <v/>
      </c>
      <c r="S1972" s="21" t="str">
        <f t="shared" si="295"/>
        <v/>
      </c>
      <c r="T1972" s="21" t="str">
        <f t="shared" si="295"/>
        <v/>
      </c>
      <c r="U1972" s="21" t="str">
        <f t="shared" si="295"/>
        <v/>
      </c>
      <c r="V1972" s="21" t="str">
        <f t="shared" si="295"/>
        <v/>
      </c>
      <c r="W1972" s="21" t="str">
        <f t="shared" si="295"/>
        <v/>
      </c>
      <c r="X1972" s="21" t="str">
        <f t="shared" si="295"/>
        <v/>
      </c>
      <c r="Y1972" s="21" t="str">
        <f t="shared" si="295"/>
        <v/>
      </c>
      <c r="Z1972" s="21" t="str">
        <f t="shared" si="295"/>
        <v/>
      </c>
      <c r="AA1972" s="21" t="str">
        <f t="shared" si="295"/>
        <v/>
      </c>
      <c r="AB1972" s="38" t="str">
        <f t="shared" si="295"/>
        <v/>
      </c>
      <c r="AD1972" s="36" t="str">
        <f>IF($N1972="", "", IFERROR(INDEX(Campaigns!$D$11:$D$380, MATCH($N1972, Campaigns!$E$11:$E$380, 0)), ""))</f>
        <v/>
      </c>
      <c r="AE1972" s="38" t="str">
        <f>IF(COUNTIF($Q1972:$AB1972, "X")=0, "", IFERROR(INDEX('Intro &amp; Setup'!$T$17:$T$28, MATCH(INDEX($Q$10:$AB$10, $AC1972, MATCH("X", $Q1972:$AB1972, 0)), 'Intro &amp; Setup'!$AA$17:$AA$28, 0)), ""))</f>
        <v/>
      </c>
      <c r="AG1972" s="84" t="str">
        <f t="shared" si="291"/>
        <v/>
      </c>
      <c r="AI1972" s="36">
        <f t="shared" si="292"/>
        <v>0</v>
      </c>
      <c r="AK1972" s="36" t="str">
        <f t="shared" si="293"/>
        <v/>
      </c>
    </row>
    <row r="1973" spans="1:37" x14ac:dyDescent="0.25">
      <c r="A1973" s="34"/>
      <c r="B1973" s="55"/>
      <c r="C1973" s="56"/>
      <c r="D1973" s="56"/>
      <c r="E1973" s="56"/>
      <c r="F1973" s="56"/>
      <c r="G1973" s="57"/>
      <c r="H1973" s="57"/>
      <c r="I1973" s="58"/>
      <c r="J1973" s="34"/>
      <c r="L1973" s="36" t="str">
        <f>IF($B1973="", "", IFERROR(FIND(Campaigns!$Q$4, $B1973), ""))</f>
        <v/>
      </c>
      <c r="M1973" s="73" t="str">
        <f t="shared" si="288"/>
        <v/>
      </c>
      <c r="N1973" s="74" t="str">
        <f t="shared" si="289"/>
        <v/>
      </c>
      <c r="O1973" s="22" t="str">
        <f t="shared" si="290"/>
        <v/>
      </c>
      <c r="Q1973" s="20" t="str">
        <f t="shared" si="296"/>
        <v/>
      </c>
      <c r="R1973" s="21" t="str">
        <f t="shared" si="295"/>
        <v/>
      </c>
      <c r="S1973" s="21" t="str">
        <f t="shared" si="295"/>
        <v/>
      </c>
      <c r="T1973" s="21" t="str">
        <f t="shared" si="295"/>
        <v/>
      </c>
      <c r="U1973" s="21" t="str">
        <f t="shared" si="295"/>
        <v/>
      </c>
      <c r="V1973" s="21" t="str">
        <f t="shared" si="295"/>
        <v/>
      </c>
      <c r="W1973" s="21" t="str">
        <f t="shared" si="295"/>
        <v/>
      </c>
      <c r="X1973" s="21" t="str">
        <f t="shared" si="295"/>
        <v/>
      </c>
      <c r="Y1973" s="21" t="str">
        <f t="shared" si="295"/>
        <v/>
      </c>
      <c r="Z1973" s="21" t="str">
        <f t="shared" si="295"/>
        <v/>
      </c>
      <c r="AA1973" s="21" t="str">
        <f t="shared" si="295"/>
        <v/>
      </c>
      <c r="AB1973" s="38" t="str">
        <f t="shared" si="295"/>
        <v/>
      </c>
      <c r="AD1973" s="36" t="str">
        <f>IF($N1973="", "", IFERROR(INDEX(Campaigns!$D$11:$D$380, MATCH($N1973, Campaigns!$E$11:$E$380, 0)), ""))</f>
        <v/>
      </c>
      <c r="AE1973" s="38" t="str">
        <f>IF(COUNTIF($Q1973:$AB1973, "X")=0, "", IFERROR(INDEX('Intro &amp; Setup'!$T$17:$T$28, MATCH(INDEX($Q$10:$AB$10, $AC1973, MATCH("X", $Q1973:$AB1973, 0)), 'Intro &amp; Setup'!$AA$17:$AA$28, 0)), ""))</f>
        <v/>
      </c>
      <c r="AG1973" s="84" t="str">
        <f t="shared" si="291"/>
        <v/>
      </c>
      <c r="AI1973" s="36">
        <f t="shared" si="292"/>
        <v>0</v>
      </c>
      <c r="AK1973" s="36" t="str">
        <f t="shared" si="293"/>
        <v/>
      </c>
    </row>
    <row r="1974" spans="1:37" x14ac:dyDescent="0.25">
      <c r="A1974" s="34"/>
      <c r="B1974" s="55"/>
      <c r="C1974" s="56"/>
      <c r="D1974" s="56"/>
      <c r="E1974" s="56"/>
      <c r="F1974" s="56"/>
      <c r="G1974" s="57"/>
      <c r="H1974" s="57"/>
      <c r="I1974" s="58"/>
      <c r="J1974" s="34"/>
      <c r="L1974" s="36" t="str">
        <f>IF($B1974="", "", IFERROR(FIND(Campaigns!$Q$4, $B1974), ""))</f>
        <v/>
      </c>
      <c r="M1974" s="73" t="str">
        <f t="shared" si="288"/>
        <v/>
      </c>
      <c r="N1974" s="74" t="str">
        <f t="shared" si="289"/>
        <v/>
      </c>
      <c r="O1974" s="22" t="str">
        <f t="shared" si="290"/>
        <v/>
      </c>
      <c r="Q1974" s="20" t="str">
        <f t="shared" si="296"/>
        <v/>
      </c>
      <c r="R1974" s="21" t="str">
        <f t="shared" si="295"/>
        <v/>
      </c>
      <c r="S1974" s="21" t="str">
        <f t="shared" si="295"/>
        <v/>
      </c>
      <c r="T1974" s="21" t="str">
        <f t="shared" si="295"/>
        <v/>
      </c>
      <c r="U1974" s="21" t="str">
        <f t="shared" si="295"/>
        <v/>
      </c>
      <c r="V1974" s="21" t="str">
        <f t="shared" si="295"/>
        <v/>
      </c>
      <c r="W1974" s="21" t="str">
        <f t="shared" si="295"/>
        <v/>
      </c>
      <c r="X1974" s="21" t="str">
        <f t="shared" si="295"/>
        <v/>
      </c>
      <c r="Y1974" s="21" t="str">
        <f t="shared" si="295"/>
        <v/>
      </c>
      <c r="Z1974" s="21" t="str">
        <f t="shared" si="295"/>
        <v/>
      </c>
      <c r="AA1974" s="21" t="str">
        <f t="shared" si="295"/>
        <v/>
      </c>
      <c r="AB1974" s="38" t="str">
        <f t="shared" si="295"/>
        <v/>
      </c>
      <c r="AD1974" s="36" t="str">
        <f>IF($N1974="", "", IFERROR(INDEX(Campaigns!$D$11:$D$380, MATCH($N1974, Campaigns!$E$11:$E$380, 0)), ""))</f>
        <v/>
      </c>
      <c r="AE1974" s="38" t="str">
        <f>IF(COUNTIF($Q1974:$AB1974, "X")=0, "", IFERROR(INDEX('Intro &amp; Setup'!$T$17:$T$28, MATCH(INDEX($Q$10:$AB$10, $AC1974, MATCH("X", $Q1974:$AB1974, 0)), 'Intro &amp; Setup'!$AA$17:$AA$28, 0)), ""))</f>
        <v/>
      </c>
      <c r="AG1974" s="84" t="str">
        <f t="shared" si="291"/>
        <v/>
      </c>
      <c r="AI1974" s="36">
        <f t="shared" si="292"/>
        <v>0</v>
      </c>
      <c r="AK1974" s="36" t="str">
        <f t="shared" si="293"/>
        <v/>
      </c>
    </row>
    <row r="1975" spans="1:37" x14ac:dyDescent="0.25">
      <c r="A1975" s="34"/>
      <c r="B1975" s="55"/>
      <c r="C1975" s="56"/>
      <c r="D1975" s="56"/>
      <c r="E1975" s="56"/>
      <c r="F1975" s="56"/>
      <c r="G1975" s="57"/>
      <c r="H1975" s="57"/>
      <c r="I1975" s="58"/>
      <c r="J1975" s="34"/>
      <c r="L1975" s="36" t="str">
        <f>IF($B1975="", "", IFERROR(FIND(Campaigns!$Q$4, $B1975), ""))</f>
        <v/>
      </c>
      <c r="M1975" s="73" t="str">
        <f t="shared" si="288"/>
        <v/>
      </c>
      <c r="N1975" s="74" t="str">
        <f t="shared" si="289"/>
        <v/>
      </c>
      <c r="O1975" s="22" t="str">
        <f t="shared" si="290"/>
        <v/>
      </c>
      <c r="Q1975" s="20" t="str">
        <f t="shared" si="296"/>
        <v/>
      </c>
      <c r="R1975" s="21" t="str">
        <f t="shared" si="295"/>
        <v/>
      </c>
      <c r="S1975" s="21" t="str">
        <f t="shared" si="295"/>
        <v/>
      </c>
      <c r="T1975" s="21" t="str">
        <f t="shared" si="295"/>
        <v/>
      </c>
      <c r="U1975" s="21" t="str">
        <f t="shared" si="295"/>
        <v/>
      </c>
      <c r="V1975" s="21" t="str">
        <f t="shared" si="295"/>
        <v/>
      </c>
      <c r="W1975" s="21" t="str">
        <f t="shared" si="295"/>
        <v/>
      </c>
      <c r="X1975" s="21" t="str">
        <f t="shared" si="295"/>
        <v/>
      </c>
      <c r="Y1975" s="21" t="str">
        <f t="shared" si="295"/>
        <v/>
      </c>
      <c r="Z1975" s="21" t="str">
        <f t="shared" si="295"/>
        <v/>
      </c>
      <c r="AA1975" s="21" t="str">
        <f t="shared" si="295"/>
        <v/>
      </c>
      <c r="AB1975" s="38" t="str">
        <f t="shared" si="295"/>
        <v/>
      </c>
      <c r="AD1975" s="36" t="str">
        <f>IF($N1975="", "", IFERROR(INDEX(Campaigns!$D$11:$D$380, MATCH($N1975, Campaigns!$E$11:$E$380, 0)), ""))</f>
        <v/>
      </c>
      <c r="AE1975" s="38" t="str">
        <f>IF(COUNTIF($Q1975:$AB1975, "X")=0, "", IFERROR(INDEX('Intro &amp; Setup'!$T$17:$T$28, MATCH(INDEX($Q$10:$AB$10, $AC1975, MATCH("X", $Q1975:$AB1975, 0)), 'Intro &amp; Setup'!$AA$17:$AA$28, 0)), ""))</f>
        <v/>
      </c>
      <c r="AG1975" s="84" t="str">
        <f t="shared" si="291"/>
        <v/>
      </c>
      <c r="AI1975" s="36">
        <f t="shared" si="292"/>
        <v>0</v>
      </c>
      <c r="AK1975" s="36" t="str">
        <f t="shared" si="293"/>
        <v/>
      </c>
    </row>
    <row r="1976" spans="1:37" x14ac:dyDescent="0.25">
      <c r="A1976" s="34"/>
      <c r="B1976" s="55"/>
      <c r="C1976" s="56"/>
      <c r="D1976" s="56"/>
      <c r="E1976" s="56"/>
      <c r="F1976" s="56"/>
      <c r="G1976" s="57"/>
      <c r="H1976" s="57"/>
      <c r="I1976" s="58"/>
      <c r="J1976" s="34"/>
      <c r="L1976" s="36" t="str">
        <f>IF($B1976="", "", IFERROR(FIND(Campaigns!$Q$4, $B1976), ""))</f>
        <v/>
      </c>
      <c r="M1976" s="73" t="str">
        <f t="shared" si="288"/>
        <v/>
      </c>
      <c r="N1976" s="74" t="str">
        <f t="shared" si="289"/>
        <v/>
      </c>
      <c r="O1976" s="22" t="str">
        <f t="shared" si="290"/>
        <v/>
      </c>
      <c r="Q1976" s="20" t="str">
        <f t="shared" si="296"/>
        <v/>
      </c>
      <c r="R1976" s="21" t="str">
        <f t="shared" si="295"/>
        <v/>
      </c>
      <c r="S1976" s="21" t="str">
        <f t="shared" si="295"/>
        <v/>
      </c>
      <c r="T1976" s="21" t="str">
        <f t="shared" si="295"/>
        <v/>
      </c>
      <c r="U1976" s="21" t="str">
        <f t="shared" si="295"/>
        <v/>
      </c>
      <c r="V1976" s="21" t="str">
        <f t="shared" si="295"/>
        <v/>
      </c>
      <c r="W1976" s="21" t="str">
        <f t="shared" si="295"/>
        <v/>
      </c>
      <c r="X1976" s="21" t="str">
        <f t="shared" si="295"/>
        <v/>
      </c>
      <c r="Y1976" s="21" t="str">
        <f t="shared" si="295"/>
        <v/>
      </c>
      <c r="Z1976" s="21" t="str">
        <f t="shared" si="295"/>
        <v/>
      </c>
      <c r="AA1976" s="21" t="str">
        <f t="shared" si="295"/>
        <v/>
      </c>
      <c r="AB1976" s="38" t="str">
        <f t="shared" si="295"/>
        <v/>
      </c>
      <c r="AD1976" s="36" t="str">
        <f>IF($N1976="", "", IFERROR(INDEX(Campaigns!$D$11:$D$380, MATCH($N1976, Campaigns!$E$11:$E$380, 0)), ""))</f>
        <v/>
      </c>
      <c r="AE1976" s="38" t="str">
        <f>IF(COUNTIF($Q1976:$AB1976, "X")=0, "", IFERROR(INDEX('Intro &amp; Setup'!$T$17:$T$28, MATCH(INDEX($Q$10:$AB$10, $AC1976, MATCH("X", $Q1976:$AB1976, 0)), 'Intro &amp; Setup'!$AA$17:$AA$28, 0)), ""))</f>
        <v/>
      </c>
      <c r="AG1976" s="84" t="str">
        <f t="shared" si="291"/>
        <v/>
      </c>
      <c r="AI1976" s="36">
        <f t="shared" si="292"/>
        <v>0</v>
      </c>
      <c r="AK1976" s="36" t="str">
        <f t="shared" si="293"/>
        <v/>
      </c>
    </row>
    <row r="1977" spans="1:37" x14ac:dyDescent="0.25">
      <c r="A1977" s="34"/>
      <c r="B1977" s="55"/>
      <c r="C1977" s="56"/>
      <c r="D1977" s="56"/>
      <c r="E1977" s="56"/>
      <c r="F1977" s="56"/>
      <c r="G1977" s="57"/>
      <c r="H1977" s="57"/>
      <c r="I1977" s="58"/>
      <c r="J1977" s="34"/>
      <c r="L1977" s="36" t="str">
        <f>IF($B1977="", "", IFERROR(FIND(Campaigns!$Q$4, $B1977), ""))</f>
        <v/>
      </c>
      <c r="M1977" s="73" t="str">
        <f t="shared" si="288"/>
        <v/>
      </c>
      <c r="N1977" s="74" t="str">
        <f t="shared" si="289"/>
        <v/>
      </c>
      <c r="O1977" s="22" t="str">
        <f t="shared" si="290"/>
        <v/>
      </c>
      <c r="Q1977" s="20" t="str">
        <f t="shared" si="296"/>
        <v/>
      </c>
      <c r="R1977" s="21" t="str">
        <f t="shared" si="295"/>
        <v/>
      </c>
      <c r="S1977" s="21" t="str">
        <f t="shared" si="295"/>
        <v/>
      </c>
      <c r="T1977" s="21" t="str">
        <f t="shared" si="295"/>
        <v/>
      </c>
      <c r="U1977" s="21" t="str">
        <f t="shared" si="295"/>
        <v/>
      </c>
      <c r="V1977" s="21" t="str">
        <f t="shared" si="295"/>
        <v/>
      </c>
      <c r="W1977" s="21" t="str">
        <f t="shared" si="295"/>
        <v/>
      </c>
      <c r="X1977" s="21" t="str">
        <f t="shared" si="295"/>
        <v/>
      </c>
      <c r="Y1977" s="21" t="str">
        <f t="shared" si="295"/>
        <v/>
      </c>
      <c r="Z1977" s="21" t="str">
        <f t="shared" si="295"/>
        <v/>
      </c>
      <c r="AA1977" s="21" t="str">
        <f t="shared" si="295"/>
        <v/>
      </c>
      <c r="AB1977" s="38" t="str">
        <f t="shared" si="295"/>
        <v/>
      </c>
      <c r="AD1977" s="36" t="str">
        <f>IF($N1977="", "", IFERROR(INDEX(Campaigns!$D$11:$D$380, MATCH($N1977, Campaigns!$E$11:$E$380, 0)), ""))</f>
        <v/>
      </c>
      <c r="AE1977" s="38" t="str">
        <f>IF(COUNTIF($Q1977:$AB1977, "X")=0, "", IFERROR(INDEX('Intro &amp; Setup'!$T$17:$T$28, MATCH(INDEX($Q$10:$AB$10, $AC1977, MATCH("X", $Q1977:$AB1977, 0)), 'Intro &amp; Setup'!$AA$17:$AA$28, 0)), ""))</f>
        <v/>
      </c>
      <c r="AG1977" s="84" t="str">
        <f t="shared" si="291"/>
        <v/>
      </c>
      <c r="AI1977" s="36">
        <f t="shared" si="292"/>
        <v>0</v>
      </c>
      <c r="AK1977" s="36" t="str">
        <f t="shared" si="293"/>
        <v/>
      </c>
    </row>
    <row r="1978" spans="1:37" x14ac:dyDescent="0.25">
      <c r="A1978" s="34"/>
      <c r="B1978" s="55"/>
      <c r="C1978" s="56"/>
      <c r="D1978" s="56"/>
      <c r="E1978" s="56"/>
      <c r="F1978" s="56"/>
      <c r="G1978" s="57"/>
      <c r="H1978" s="57"/>
      <c r="I1978" s="58"/>
      <c r="J1978" s="34"/>
      <c r="L1978" s="36" t="str">
        <f>IF($B1978="", "", IFERROR(FIND(Campaigns!$Q$4, $B1978), ""))</f>
        <v/>
      </c>
      <c r="M1978" s="73" t="str">
        <f t="shared" si="288"/>
        <v/>
      </c>
      <c r="N1978" s="74" t="str">
        <f t="shared" si="289"/>
        <v/>
      </c>
      <c r="O1978" s="22" t="str">
        <f t="shared" si="290"/>
        <v/>
      </c>
      <c r="Q1978" s="20" t="str">
        <f t="shared" si="296"/>
        <v/>
      </c>
      <c r="R1978" s="21" t="str">
        <f t="shared" si="295"/>
        <v/>
      </c>
      <c r="S1978" s="21" t="str">
        <f t="shared" si="295"/>
        <v/>
      </c>
      <c r="T1978" s="21" t="str">
        <f t="shared" si="295"/>
        <v/>
      </c>
      <c r="U1978" s="21" t="str">
        <f t="shared" si="295"/>
        <v/>
      </c>
      <c r="V1978" s="21" t="str">
        <f t="shared" si="295"/>
        <v/>
      </c>
      <c r="W1978" s="21" t="str">
        <f t="shared" si="295"/>
        <v/>
      </c>
      <c r="X1978" s="21" t="str">
        <f t="shared" si="295"/>
        <v/>
      </c>
      <c r="Y1978" s="21" t="str">
        <f t="shared" si="295"/>
        <v/>
      </c>
      <c r="Z1978" s="21" t="str">
        <f t="shared" si="295"/>
        <v/>
      </c>
      <c r="AA1978" s="21" t="str">
        <f t="shared" si="295"/>
        <v/>
      </c>
      <c r="AB1978" s="38" t="str">
        <f t="shared" si="295"/>
        <v/>
      </c>
      <c r="AD1978" s="36" t="str">
        <f>IF($N1978="", "", IFERROR(INDEX(Campaigns!$D$11:$D$380, MATCH($N1978, Campaigns!$E$11:$E$380, 0)), ""))</f>
        <v/>
      </c>
      <c r="AE1978" s="38" t="str">
        <f>IF(COUNTIF($Q1978:$AB1978, "X")=0, "", IFERROR(INDEX('Intro &amp; Setup'!$T$17:$T$28, MATCH(INDEX($Q$10:$AB$10, $AC1978, MATCH("X", $Q1978:$AB1978, 0)), 'Intro &amp; Setup'!$AA$17:$AA$28, 0)), ""))</f>
        <v/>
      </c>
      <c r="AG1978" s="84" t="str">
        <f t="shared" si="291"/>
        <v/>
      </c>
      <c r="AI1978" s="36">
        <f t="shared" si="292"/>
        <v>0</v>
      </c>
      <c r="AK1978" s="36" t="str">
        <f t="shared" si="293"/>
        <v/>
      </c>
    </row>
    <row r="1979" spans="1:37" x14ac:dyDescent="0.25">
      <c r="A1979" s="34"/>
      <c r="B1979" s="55"/>
      <c r="C1979" s="56"/>
      <c r="D1979" s="56"/>
      <c r="E1979" s="56"/>
      <c r="F1979" s="56"/>
      <c r="G1979" s="57"/>
      <c r="H1979" s="57"/>
      <c r="I1979" s="58"/>
      <c r="J1979" s="34"/>
      <c r="L1979" s="36" t="str">
        <f>IF($B1979="", "", IFERROR(FIND(Campaigns!$Q$4, $B1979), ""))</f>
        <v/>
      </c>
      <c r="M1979" s="73" t="str">
        <f t="shared" si="288"/>
        <v/>
      </c>
      <c r="N1979" s="74" t="str">
        <f t="shared" si="289"/>
        <v/>
      </c>
      <c r="O1979" s="22" t="str">
        <f t="shared" si="290"/>
        <v/>
      </c>
      <c r="Q1979" s="20" t="str">
        <f t="shared" si="296"/>
        <v/>
      </c>
      <c r="R1979" s="21" t="str">
        <f t="shared" si="295"/>
        <v/>
      </c>
      <c r="S1979" s="21" t="str">
        <f t="shared" si="295"/>
        <v/>
      </c>
      <c r="T1979" s="21" t="str">
        <f t="shared" si="295"/>
        <v/>
      </c>
      <c r="U1979" s="21" t="str">
        <f t="shared" si="295"/>
        <v/>
      </c>
      <c r="V1979" s="21" t="str">
        <f t="shared" si="295"/>
        <v/>
      </c>
      <c r="W1979" s="21" t="str">
        <f t="shared" si="295"/>
        <v/>
      </c>
      <c r="X1979" s="21" t="str">
        <f t="shared" si="295"/>
        <v/>
      </c>
      <c r="Y1979" s="21" t="str">
        <f t="shared" si="295"/>
        <v/>
      </c>
      <c r="Z1979" s="21" t="str">
        <f t="shared" si="295"/>
        <v/>
      </c>
      <c r="AA1979" s="21" t="str">
        <f t="shared" si="295"/>
        <v/>
      </c>
      <c r="AB1979" s="38" t="str">
        <f t="shared" si="295"/>
        <v/>
      </c>
      <c r="AD1979" s="36" t="str">
        <f>IF($N1979="", "", IFERROR(INDEX(Campaigns!$D$11:$D$380, MATCH($N1979, Campaigns!$E$11:$E$380, 0)), ""))</f>
        <v/>
      </c>
      <c r="AE1979" s="38" t="str">
        <f>IF(COUNTIF($Q1979:$AB1979, "X")=0, "", IFERROR(INDEX('Intro &amp; Setup'!$T$17:$T$28, MATCH(INDEX($Q$10:$AB$10, $AC1979, MATCH("X", $Q1979:$AB1979, 0)), 'Intro &amp; Setup'!$AA$17:$AA$28, 0)), ""))</f>
        <v/>
      </c>
      <c r="AG1979" s="84" t="str">
        <f t="shared" si="291"/>
        <v/>
      </c>
      <c r="AI1979" s="36">
        <f t="shared" si="292"/>
        <v>0</v>
      </c>
      <c r="AK1979" s="36" t="str">
        <f t="shared" si="293"/>
        <v/>
      </c>
    </row>
    <row r="1980" spans="1:37" x14ac:dyDescent="0.25">
      <c r="A1980" s="34"/>
      <c r="B1980" s="55"/>
      <c r="C1980" s="56"/>
      <c r="D1980" s="56"/>
      <c r="E1980" s="56"/>
      <c r="F1980" s="56"/>
      <c r="G1980" s="57"/>
      <c r="H1980" s="57"/>
      <c r="I1980" s="58"/>
      <c r="J1980" s="34"/>
      <c r="L1980" s="36" t="str">
        <f>IF($B1980="", "", IFERROR(FIND(Campaigns!$Q$4, $B1980), ""))</f>
        <v/>
      </c>
      <c r="M1980" s="73" t="str">
        <f t="shared" si="288"/>
        <v/>
      </c>
      <c r="N1980" s="74" t="str">
        <f t="shared" si="289"/>
        <v/>
      </c>
      <c r="O1980" s="22" t="str">
        <f t="shared" si="290"/>
        <v/>
      </c>
      <c r="Q1980" s="20" t="str">
        <f t="shared" si="296"/>
        <v/>
      </c>
      <c r="R1980" s="21" t="str">
        <f t="shared" si="295"/>
        <v/>
      </c>
      <c r="S1980" s="21" t="str">
        <f t="shared" si="295"/>
        <v/>
      </c>
      <c r="T1980" s="21" t="str">
        <f t="shared" si="295"/>
        <v/>
      </c>
      <c r="U1980" s="21" t="str">
        <f t="shared" si="295"/>
        <v/>
      </c>
      <c r="V1980" s="21" t="str">
        <f t="shared" si="295"/>
        <v/>
      </c>
      <c r="W1980" s="21" t="str">
        <f t="shared" si="295"/>
        <v/>
      </c>
      <c r="X1980" s="21" t="str">
        <f t="shared" si="295"/>
        <v/>
      </c>
      <c r="Y1980" s="21" t="str">
        <f t="shared" si="295"/>
        <v/>
      </c>
      <c r="Z1980" s="21" t="str">
        <f t="shared" si="295"/>
        <v/>
      </c>
      <c r="AA1980" s="21" t="str">
        <f t="shared" si="295"/>
        <v/>
      </c>
      <c r="AB1980" s="38" t="str">
        <f t="shared" si="295"/>
        <v/>
      </c>
      <c r="AD1980" s="36" t="str">
        <f>IF($N1980="", "", IFERROR(INDEX(Campaigns!$D$11:$D$380, MATCH($N1980, Campaigns!$E$11:$E$380, 0)), ""))</f>
        <v/>
      </c>
      <c r="AE1980" s="38" t="str">
        <f>IF(COUNTIF($Q1980:$AB1980, "X")=0, "", IFERROR(INDEX('Intro &amp; Setup'!$T$17:$T$28, MATCH(INDEX($Q$10:$AB$10, $AC1980, MATCH("X", $Q1980:$AB1980, 0)), 'Intro &amp; Setup'!$AA$17:$AA$28, 0)), ""))</f>
        <v/>
      </c>
      <c r="AG1980" s="84" t="str">
        <f t="shared" si="291"/>
        <v/>
      </c>
      <c r="AI1980" s="36">
        <f t="shared" si="292"/>
        <v>0</v>
      </c>
      <c r="AK1980" s="36" t="str">
        <f t="shared" si="293"/>
        <v/>
      </c>
    </row>
    <row r="1981" spans="1:37" x14ac:dyDescent="0.25">
      <c r="A1981" s="34"/>
      <c r="B1981" s="55"/>
      <c r="C1981" s="56"/>
      <c r="D1981" s="56"/>
      <c r="E1981" s="56"/>
      <c r="F1981" s="56"/>
      <c r="G1981" s="57"/>
      <c r="H1981" s="57"/>
      <c r="I1981" s="58"/>
      <c r="J1981" s="34"/>
      <c r="L1981" s="36" t="str">
        <f>IF($B1981="", "", IFERROR(FIND(Campaigns!$Q$4, $B1981), ""))</f>
        <v/>
      </c>
      <c r="M1981" s="73" t="str">
        <f t="shared" si="288"/>
        <v/>
      </c>
      <c r="N1981" s="74" t="str">
        <f t="shared" si="289"/>
        <v/>
      </c>
      <c r="O1981" s="22" t="str">
        <f t="shared" si="290"/>
        <v/>
      </c>
      <c r="Q1981" s="20" t="str">
        <f t="shared" si="296"/>
        <v/>
      </c>
      <c r="R1981" s="21" t="str">
        <f t="shared" si="295"/>
        <v/>
      </c>
      <c r="S1981" s="21" t="str">
        <f t="shared" si="295"/>
        <v/>
      </c>
      <c r="T1981" s="21" t="str">
        <f t="shared" si="295"/>
        <v/>
      </c>
      <c r="U1981" s="21" t="str">
        <f t="shared" si="295"/>
        <v/>
      </c>
      <c r="V1981" s="21" t="str">
        <f t="shared" si="295"/>
        <v/>
      </c>
      <c r="W1981" s="21" t="str">
        <f t="shared" si="295"/>
        <v/>
      </c>
      <c r="X1981" s="21" t="str">
        <f t="shared" si="295"/>
        <v/>
      </c>
      <c r="Y1981" s="21" t="str">
        <f t="shared" si="295"/>
        <v/>
      </c>
      <c r="Z1981" s="21" t="str">
        <f t="shared" si="295"/>
        <v/>
      </c>
      <c r="AA1981" s="21" t="str">
        <f t="shared" si="295"/>
        <v/>
      </c>
      <c r="AB1981" s="38" t="str">
        <f t="shared" si="295"/>
        <v/>
      </c>
      <c r="AD1981" s="36" t="str">
        <f>IF($N1981="", "", IFERROR(INDEX(Campaigns!$D$11:$D$380, MATCH($N1981, Campaigns!$E$11:$E$380, 0)), ""))</f>
        <v/>
      </c>
      <c r="AE1981" s="38" t="str">
        <f>IF(COUNTIF($Q1981:$AB1981, "X")=0, "", IFERROR(INDEX('Intro &amp; Setup'!$T$17:$T$28, MATCH(INDEX($Q$10:$AB$10, $AC1981, MATCH("X", $Q1981:$AB1981, 0)), 'Intro &amp; Setup'!$AA$17:$AA$28, 0)), ""))</f>
        <v/>
      </c>
      <c r="AG1981" s="84" t="str">
        <f t="shared" si="291"/>
        <v/>
      </c>
      <c r="AI1981" s="36">
        <f t="shared" si="292"/>
        <v>0</v>
      </c>
      <c r="AK1981" s="36" t="str">
        <f t="shared" si="293"/>
        <v/>
      </c>
    </row>
    <row r="1982" spans="1:37" x14ac:dyDescent="0.25">
      <c r="A1982" s="34"/>
      <c r="B1982" s="55"/>
      <c r="C1982" s="56"/>
      <c r="D1982" s="56"/>
      <c r="E1982" s="56"/>
      <c r="F1982" s="56"/>
      <c r="G1982" s="57"/>
      <c r="H1982" s="57"/>
      <c r="I1982" s="58"/>
      <c r="J1982" s="34"/>
      <c r="L1982" s="36" t="str">
        <f>IF($B1982="", "", IFERROR(FIND(Campaigns!$Q$4, $B1982), ""))</f>
        <v/>
      </c>
      <c r="M1982" s="73" t="str">
        <f t="shared" si="288"/>
        <v/>
      </c>
      <c r="N1982" s="74" t="str">
        <f t="shared" si="289"/>
        <v/>
      </c>
      <c r="O1982" s="22" t="str">
        <f t="shared" si="290"/>
        <v/>
      </c>
      <c r="Q1982" s="20" t="str">
        <f t="shared" si="296"/>
        <v/>
      </c>
      <c r="R1982" s="21" t="str">
        <f t="shared" si="295"/>
        <v/>
      </c>
      <c r="S1982" s="21" t="str">
        <f t="shared" si="295"/>
        <v/>
      </c>
      <c r="T1982" s="21" t="str">
        <f t="shared" si="295"/>
        <v/>
      </c>
      <c r="U1982" s="21" t="str">
        <f t="shared" si="295"/>
        <v/>
      </c>
      <c r="V1982" s="21" t="str">
        <f t="shared" si="295"/>
        <v/>
      </c>
      <c r="W1982" s="21" t="str">
        <f t="shared" si="295"/>
        <v/>
      </c>
      <c r="X1982" s="21" t="str">
        <f t="shared" si="295"/>
        <v/>
      </c>
      <c r="Y1982" s="21" t="str">
        <f t="shared" si="295"/>
        <v/>
      </c>
      <c r="Z1982" s="21" t="str">
        <f t="shared" si="295"/>
        <v/>
      </c>
      <c r="AA1982" s="21" t="str">
        <f t="shared" si="295"/>
        <v/>
      </c>
      <c r="AB1982" s="38" t="str">
        <f t="shared" si="295"/>
        <v/>
      </c>
      <c r="AD1982" s="36" t="str">
        <f>IF($N1982="", "", IFERROR(INDEX(Campaigns!$D$11:$D$380, MATCH($N1982, Campaigns!$E$11:$E$380, 0)), ""))</f>
        <v/>
      </c>
      <c r="AE1982" s="38" t="str">
        <f>IF(COUNTIF($Q1982:$AB1982, "X")=0, "", IFERROR(INDEX('Intro &amp; Setup'!$T$17:$T$28, MATCH(INDEX($Q$10:$AB$10, $AC1982, MATCH("X", $Q1982:$AB1982, 0)), 'Intro &amp; Setup'!$AA$17:$AA$28, 0)), ""))</f>
        <v/>
      </c>
      <c r="AG1982" s="84" t="str">
        <f t="shared" si="291"/>
        <v/>
      </c>
      <c r="AI1982" s="36">
        <f t="shared" si="292"/>
        <v>0</v>
      </c>
      <c r="AK1982" s="36" t="str">
        <f t="shared" si="293"/>
        <v/>
      </c>
    </row>
    <row r="1983" spans="1:37" x14ac:dyDescent="0.25">
      <c r="A1983" s="34"/>
      <c r="B1983" s="55"/>
      <c r="C1983" s="56"/>
      <c r="D1983" s="56"/>
      <c r="E1983" s="56"/>
      <c r="F1983" s="56"/>
      <c r="G1983" s="57"/>
      <c r="H1983" s="57"/>
      <c r="I1983" s="58"/>
      <c r="J1983" s="34"/>
      <c r="L1983" s="36" t="str">
        <f>IF($B1983="", "", IFERROR(FIND(Campaigns!$Q$4, $B1983), ""))</f>
        <v/>
      </c>
      <c r="M1983" s="73" t="str">
        <f t="shared" si="288"/>
        <v/>
      </c>
      <c r="N1983" s="74" t="str">
        <f t="shared" si="289"/>
        <v/>
      </c>
      <c r="O1983" s="22" t="str">
        <f t="shared" si="290"/>
        <v/>
      </c>
      <c r="Q1983" s="20" t="str">
        <f t="shared" si="296"/>
        <v/>
      </c>
      <c r="R1983" s="21" t="str">
        <f t="shared" si="295"/>
        <v/>
      </c>
      <c r="S1983" s="21" t="str">
        <f t="shared" si="295"/>
        <v/>
      </c>
      <c r="T1983" s="21" t="str">
        <f t="shared" si="295"/>
        <v/>
      </c>
      <c r="U1983" s="21" t="str">
        <f t="shared" si="295"/>
        <v/>
      </c>
      <c r="V1983" s="21" t="str">
        <f t="shared" si="295"/>
        <v/>
      </c>
      <c r="W1983" s="21" t="str">
        <f t="shared" si="295"/>
        <v/>
      </c>
      <c r="X1983" s="21" t="str">
        <f t="shared" si="295"/>
        <v/>
      </c>
      <c r="Y1983" s="21" t="str">
        <f t="shared" si="295"/>
        <v/>
      </c>
      <c r="Z1983" s="21" t="str">
        <f t="shared" si="295"/>
        <v/>
      </c>
      <c r="AA1983" s="21" t="str">
        <f t="shared" si="295"/>
        <v/>
      </c>
      <c r="AB1983" s="38" t="str">
        <f t="shared" si="295"/>
        <v/>
      </c>
      <c r="AD1983" s="36" t="str">
        <f>IF($N1983="", "", IFERROR(INDEX(Campaigns!$D$11:$D$380, MATCH($N1983, Campaigns!$E$11:$E$380, 0)), ""))</f>
        <v/>
      </c>
      <c r="AE1983" s="38" t="str">
        <f>IF(COUNTIF($Q1983:$AB1983, "X")=0, "", IFERROR(INDEX('Intro &amp; Setup'!$T$17:$T$28, MATCH(INDEX($Q$10:$AB$10, $AC1983, MATCH("X", $Q1983:$AB1983, 0)), 'Intro &amp; Setup'!$AA$17:$AA$28, 0)), ""))</f>
        <v/>
      </c>
      <c r="AG1983" s="84" t="str">
        <f t="shared" si="291"/>
        <v/>
      </c>
      <c r="AI1983" s="36">
        <f t="shared" si="292"/>
        <v>0</v>
      </c>
      <c r="AK1983" s="36" t="str">
        <f t="shared" si="293"/>
        <v/>
      </c>
    </row>
    <row r="1984" spans="1:37" x14ac:dyDescent="0.25">
      <c r="A1984" s="34"/>
      <c r="B1984" s="55"/>
      <c r="C1984" s="56"/>
      <c r="D1984" s="56"/>
      <c r="E1984" s="56"/>
      <c r="F1984" s="56"/>
      <c r="G1984" s="57"/>
      <c r="H1984" s="57"/>
      <c r="I1984" s="58"/>
      <c r="J1984" s="34"/>
      <c r="L1984" s="36" t="str">
        <f>IF($B1984="", "", IFERROR(FIND(Campaigns!$Q$4, $B1984), ""))</f>
        <v/>
      </c>
      <c r="M1984" s="73" t="str">
        <f t="shared" si="288"/>
        <v/>
      </c>
      <c r="N1984" s="74" t="str">
        <f t="shared" si="289"/>
        <v/>
      </c>
      <c r="O1984" s="22" t="str">
        <f t="shared" si="290"/>
        <v/>
      </c>
      <c r="Q1984" s="20" t="str">
        <f t="shared" si="296"/>
        <v/>
      </c>
      <c r="R1984" s="21" t="str">
        <f t="shared" si="295"/>
        <v/>
      </c>
      <c r="S1984" s="21" t="str">
        <f t="shared" si="295"/>
        <v/>
      </c>
      <c r="T1984" s="21" t="str">
        <f t="shared" si="295"/>
        <v/>
      </c>
      <c r="U1984" s="21" t="str">
        <f t="shared" si="295"/>
        <v/>
      </c>
      <c r="V1984" s="21" t="str">
        <f t="shared" si="295"/>
        <v/>
      </c>
      <c r="W1984" s="21" t="str">
        <f t="shared" si="295"/>
        <v/>
      </c>
      <c r="X1984" s="21" t="str">
        <f t="shared" si="295"/>
        <v/>
      </c>
      <c r="Y1984" s="21" t="str">
        <f t="shared" si="295"/>
        <v/>
      </c>
      <c r="Z1984" s="21" t="str">
        <f t="shared" si="295"/>
        <v/>
      </c>
      <c r="AA1984" s="21" t="str">
        <f t="shared" si="295"/>
        <v/>
      </c>
      <c r="AB1984" s="38" t="str">
        <f t="shared" si="295"/>
        <v/>
      </c>
      <c r="AD1984" s="36" t="str">
        <f>IF($N1984="", "", IFERROR(INDEX(Campaigns!$D$11:$D$380, MATCH($N1984, Campaigns!$E$11:$E$380, 0)), ""))</f>
        <v/>
      </c>
      <c r="AE1984" s="38" t="str">
        <f>IF(COUNTIF($Q1984:$AB1984, "X")=0, "", IFERROR(INDEX('Intro &amp; Setup'!$T$17:$T$28, MATCH(INDEX($Q$10:$AB$10, $AC1984, MATCH("X", $Q1984:$AB1984, 0)), 'Intro &amp; Setup'!$AA$17:$AA$28, 0)), ""))</f>
        <v/>
      </c>
      <c r="AG1984" s="84" t="str">
        <f t="shared" si="291"/>
        <v/>
      </c>
      <c r="AI1984" s="36">
        <f t="shared" si="292"/>
        <v>0</v>
      </c>
      <c r="AK1984" s="36" t="str">
        <f t="shared" si="293"/>
        <v/>
      </c>
    </row>
    <row r="1985" spans="1:37" x14ac:dyDescent="0.25">
      <c r="A1985" s="34"/>
      <c r="B1985" s="55"/>
      <c r="C1985" s="56"/>
      <c r="D1985" s="56"/>
      <c r="E1985" s="56"/>
      <c r="F1985" s="56"/>
      <c r="G1985" s="57"/>
      <c r="H1985" s="57"/>
      <c r="I1985" s="58"/>
      <c r="J1985" s="34"/>
      <c r="L1985" s="36" t="str">
        <f>IF($B1985="", "", IFERROR(FIND(Campaigns!$Q$4, $B1985), ""))</f>
        <v/>
      </c>
      <c r="M1985" s="73" t="str">
        <f t="shared" si="288"/>
        <v/>
      </c>
      <c r="N1985" s="74" t="str">
        <f t="shared" si="289"/>
        <v/>
      </c>
      <c r="O1985" s="22" t="str">
        <f t="shared" si="290"/>
        <v/>
      </c>
      <c r="Q1985" s="20" t="str">
        <f t="shared" si="296"/>
        <v/>
      </c>
      <c r="R1985" s="21" t="str">
        <f t="shared" si="295"/>
        <v/>
      </c>
      <c r="S1985" s="21" t="str">
        <f t="shared" si="295"/>
        <v/>
      </c>
      <c r="T1985" s="21" t="str">
        <f t="shared" si="295"/>
        <v/>
      </c>
      <c r="U1985" s="21" t="str">
        <f t="shared" si="295"/>
        <v/>
      </c>
      <c r="V1985" s="21" t="str">
        <f t="shared" si="295"/>
        <v/>
      </c>
      <c r="W1985" s="21" t="str">
        <f t="shared" si="295"/>
        <v/>
      </c>
      <c r="X1985" s="21" t="str">
        <f t="shared" si="295"/>
        <v/>
      </c>
      <c r="Y1985" s="21" t="str">
        <f t="shared" si="295"/>
        <v/>
      </c>
      <c r="Z1985" s="21" t="str">
        <f t="shared" si="295"/>
        <v/>
      </c>
      <c r="AA1985" s="21" t="str">
        <f t="shared" si="295"/>
        <v/>
      </c>
      <c r="AB1985" s="38" t="str">
        <f t="shared" si="295"/>
        <v/>
      </c>
      <c r="AD1985" s="36" t="str">
        <f>IF($N1985="", "", IFERROR(INDEX(Campaigns!$D$11:$D$380, MATCH($N1985, Campaigns!$E$11:$E$380, 0)), ""))</f>
        <v/>
      </c>
      <c r="AE1985" s="38" t="str">
        <f>IF(COUNTIF($Q1985:$AB1985, "X")=0, "", IFERROR(INDEX('Intro &amp; Setup'!$T$17:$T$28, MATCH(INDEX($Q$10:$AB$10, $AC1985, MATCH("X", $Q1985:$AB1985, 0)), 'Intro &amp; Setup'!$AA$17:$AA$28, 0)), ""))</f>
        <v/>
      </c>
      <c r="AG1985" s="84" t="str">
        <f t="shared" si="291"/>
        <v/>
      </c>
      <c r="AI1985" s="36">
        <f t="shared" si="292"/>
        <v>0</v>
      </c>
      <c r="AK1985" s="36" t="str">
        <f t="shared" si="293"/>
        <v/>
      </c>
    </row>
    <row r="1986" spans="1:37" x14ac:dyDescent="0.25">
      <c r="A1986" s="34"/>
      <c r="B1986" s="55"/>
      <c r="C1986" s="56"/>
      <c r="D1986" s="56"/>
      <c r="E1986" s="56"/>
      <c r="F1986" s="56"/>
      <c r="G1986" s="57"/>
      <c r="H1986" s="57"/>
      <c r="I1986" s="58"/>
      <c r="J1986" s="34"/>
      <c r="L1986" s="36" t="str">
        <f>IF($B1986="", "", IFERROR(FIND(Campaigns!$Q$4, $B1986), ""))</f>
        <v/>
      </c>
      <c r="M1986" s="73" t="str">
        <f t="shared" si="288"/>
        <v/>
      </c>
      <c r="N1986" s="74" t="str">
        <f t="shared" si="289"/>
        <v/>
      </c>
      <c r="O1986" s="22" t="str">
        <f t="shared" si="290"/>
        <v/>
      </c>
      <c r="Q1986" s="20" t="str">
        <f t="shared" si="296"/>
        <v/>
      </c>
      <c r="R1986" s="21" t="str">
        <f t="shared" si="295"/>
        <v/>
      </c>
      <c r="S1986" s="21" t="str">
        <f t="shared" si="295"/>
        <v/>
      </c>
      <c r="T1986" s="21" t="str">
        <f t="shared" si="295"/>
        <v/>
      </c>
      <c r="U1986" s="21" t="str">
        <f t="shared" si="295"/>
        <v/>
      </c>
      <c r="V1986" s="21" t="str">
        <f t="shared" si="295"/>
        <v/>
      </c>
      <c r="W1986" s="21" t="str">
        <f t="shared" si="295"/>
        <v/>
      </c>
      <c r="X1986" s="21" t="str">
        <f t="shared" si="295"/>
        <v/>
      </c>
      <c r="Y1986" s="21" t="str">
        <f t="shared" si="295"/>
        <v/>
      </c>
      <c r="Z1986" s="21" t="str">
        <f t="shared" si="295"/>
        <v/>
      </c>
      <c r="AA1986" s="21" t="str">
        <f t="shared" si="295"/>
        <v/>
      </c>
      <c r="AB1986" s="38" t="str">
        <f t="shared" si="295"/>
        <v/>
      </c>
      <c r="AD1986" s="36" t="str">
        <f>IF($N1986="", "", IFERROR(INDEX(Campaigns!$D$11:$D$380, MATCH($N1986, Campaigns!$E$11:$E$380, 0)), ""))</f>
        <v/>
      </c>
      <c r="AE1986" s="38" t="str">
        <f>IF(COUNTIF($Q1986:$AB1986, "X")=0, "", IFERROR(INDEX('Intro &amp; Setup'!$T$17:$T$28, MATCH(INDEX($Q$10:$AB$10, $AC1986, MATCH("X", $Q1986:$AB1986, 0)), 'Intro &amp; Setup'!$AA$17:$AA$28, 0)), ""))</f>
        <v/>
      </c>
      <c r="AG1986" s="84" t="str">
        <f t="shared" si="291"/>
        <v/>
      </c>
      <c r="AI1986" s="36">
        <f t="shared" si="292"/>
        <v>0</v>
      </c>
      <c r="AK1986" s="36" t="str">
        <f t="shared" si="293"/>
        <v/>
      </c>
    </row>
    <row r="1987" spans="1:37" x14ac:dyDescent="0.25">
      <c r="A1987" s="34"/>
      <c r="B1987" s="55"/>
      <c r="C1987" s="56"/>
      <c r="D1987" s="56"/>
      <c r="E1987" s="56"/>
      <c r="F1987" s="56"/>
      <c r="G1987" s="57"/>
      <c r="H1987" s="57"/>
      <c r="I1987" s="58"/>
      <c r="J1987" s="34"/>
      <c r="L1987" s="36" t="str">
        <f>IF($B1987="", "", IFERROR(FIND(Campaigns!$Q$4, $B1987), ""))</f>
        <v/>
      </c>
      <c r="M1987" s="73" t="str">
        <f t="shared" si="288"/>
        <v/>
      </c>
      <c r="N1987" s="74" t="str">
        <f t="shared" si="289"/>
        <v/>
      </c>
      <c r="O1987" s="22" t="str">
        <f t="shared" si="290"/>
        <v/>
      </c>
      <c r="Q1987" s="20" t="str">
        <f t="shared" si="296"/>
        <v/>
      </c>
      <c r="R1987" s="21" t="str">
        <f t="shared" si="295"/>
        <v/>
      </c>
      <c r="S1987" s="21" t="str">
        <f t="shared" si="295"/>
        <v/>
      </c>
      <c r="T1987" s="21" t="str">
        <f t="shared" si="295"/>
        <v/>
      </c>
      <c r="U1987" s="21" t="str">
        <f t="shared" si="295"/>
        <v/>
      </c>
      <c r="V1987" s="21" t="str">
        <f t="shared" si="295"/>
        <v/>
      </c>
      <c r="W1987" s="21" t="str">
        <f t="shared" si="295"/>
        <v/>
      </c>
      <c r="X1987" s="21" t="str">
        <f t="shared" si="295"/>
        <v/>
      </c>
      <c r="Y1987" s="21" t="str">
        <f t="shared" si="295"/>
        <v/>
      </c>
      <c r="Z1987" s="21" t="str">
        <f t="shared" si="295"/>
        <v/>
      </c>
      <c r="AA1987" s="21" t="str">
        <f t="shared" si="295"/>
        <v/>
      </c>
      <c r="AB1987" s="38" t="str">
        <f t="shared" si="295"/>
        <v/>
      </c>
      <c r="AD1987" s="36" t="str">
        <f>IF($N1987="", "", IFERROR(INDEX(Campaigns!$D$11:$D$380, MATCH($N1987, Campaigns!$E$11:$E$380, 0)), ""))</f>
        <v/>
      </c>
      <c r="AE1987" s="38" t="str">
        <f>IF(COUNTIF($Q1987:$AB1987, "X")=0, "", IFERROR(INDEX('Intro &amp; Setup'!$T$17:$T$28, MATCH(INDEX($Q$10:$AB$10, $AC1987, MATCH("X", $Q1987:$AB1987, 0)), 'Intro &amp; Setup'!$AA$17:$AA$28, 0)), ""))</f>
        <v/>
      </c>
      <c r="AG1987" s="84" t="str">
        <f t="shared" si="291"/>
        <v/>
      </c>
      <c r="AI1987" s="36">
        <f t="shared" si="292"/>
        <v>0</v>
      </c>
      <c r="AK1987" s="36" t="str">
        <f t="shared" si="293"/>
        <v/>
      </c>
    </row>
    <row r="1988" spans="1:37" x14ac:dyDescent="0.25">
      <c r="A1988" s="34"/>
      <c r="B1988" s="55"/>
      <c r="C1988" s="56"/>
      <c r="D1988" s="56"/>
      <c r="E1988" s="56"/>
      <c r="F1988" s="56"/>
      <c r="G1988" s="57"/>
      <c r="H1988" s="57"/>
      <c r="I1988" s="58"/>
      <c r="J1988" s="34"/>
      <c r="L1988" s="36" t="str">
        <f>IF($B1988="", "", IFERROR(FIND(Campaigns!$Q$4, $B1988), ""))</f>
        <v/>
      </c>
      <c r="M1988" s="73" t="str">
        <f t="shared" si="288"/>
        <v/>
      </c>
      <c r="N1988" s="74" t="str">
        <f t="shared" si="289"/>
        <v/>
      </c>
      <c r="O1988" s="22" t="str">
        <f t="shared" si="290"/>
        <v/>
      </c>
      <c r="Q1988" s="20" t="str">
        <f t="shared" si="296"/>
        <v/>
      </c>
      <c r="R1988" s="21" t="str">
        <f t="shared" si="295"/>
        <v/>
      </c>
      <c r="S1988" s="21" t="str">
        <f t="shared" si="295"/>
        <v/>
      </c>
      <c r="T1988" s="21" t="str">
        <f t="shared" si="295"/>
        <v/>
      </c>
      <c r="U1988" s="21" t="str">
        <f t="shared" si="295"/>
        <v/>
      </c>
      <c r="V1988" s="21" t="str">
        <f t="shared" ref="R1988:AB2011" si="297">IFERROR(IF(V$10="", "", IF(LEFT($O1988, V$8)=V$10, "X", "")), "")</f>
        <v/>
      </c>
      <c r="W1988" s="21" t="str">
        <f t="shared" si="297"/>
        <v/>
      </c>
      <c r="X1988" s="21" t="str">
        <f t="shared" si="297"/>
        <v/>
      </c>
      <c r="Y1988" s="21" t="str">
        <f t="shared" si="297"/>
        <v/>
      </c>
      <c r="Z1988" s="21" t="str">
        <f t="shared" si="297"/>
        <v/>
      </c>
      <c r="AA1988" s="21" t="str">
        <f t="shared" si="297"/>
        <v/>
      </c>
      <c r="AB1988" s="38" t="str">
        <f t="shared" si="297"/>
        <v/>
      </c>
      <c r="AD1988" s="36" t="str">
        <f>IF($N1988="", "", IFERROR(INDEX(Campaigns!$D$11:$D$380, MATCH($N1988, Campaigns!$E$11:$E$380, 0)), ""))</f>
        <v/>
      </c>
      <c r="AE1988" s="38" t="str">
        <f>IF(COUNTIF($Q1988:$AB1988, "X")=0, "", IFERROR(INDEX('Intro &amp; Setup'!$T$17:$T$28, MATCH(INDEX($Q$10:$AB$10, $AC1988, MATCH("X", $Q1988:$AB1988, 0)), 'Intro &amp; Setup'!$AA$17:$AA$28, 0)), ""))</f>
        <v/>
      </c>
      <c r="AG1988" s="84" t="str">
        <f t="shared" si="291"/>
        <v/>
      </c>
      <c r="AI1988" s="36">
        <f t="shared" si="292"/>
        <v>0</v>
      </c>
      <c r="AK1988" s="36" t="str">
        <f t="shared" si="293"/>
        <v/>
      </c>
    </row>
    <row r="1989" spans="1:37" x14ac:dyDescent="0.25">
      <c r="A1989" s="34"/>
      <c r="B1989" s="55"/>
      <c r="C1989" s="56"/>
      <c r="D1989" s="56"/>
      <c r="E1989" s="56"/>
      <c r="F1989" s="56"/>
      <c r="G1989" s="57"/>
      <c r="H1989" s="57"/>
      <c r="I1989" s="58"/>
      <c r="J1989" s="34"/>
      <c r="L1989" s="36" t="str">
        <f>IF($B1989="", "", IFERROR(FIND(Campaigns!$Q$4, $B1989), ""))</f>
        <v/>
      </c>
      <c r="M1989" s="73" t="str">
        <f t="shared" si="288"/>
        <v/>
      </c>
      <c r="N1989" s="74" t="str">
        <f t="shared" si="289"/>
        <v/>
      </c>
      <c r="O1989" s="22" t="str">
        <f t="shared" si="290"/>
        <v/>
      </c>
      <c r="Q1989" s="20" t="str">
        <f t="shared" si="296"/>
        <v/>
      </c>
      <c r="R1989" s="21" t="str">
        <f t="shared" si="297"/>
        <v/>
      </c>
      <c r="S1989" s="21" t="str">
        <f t="shared" si="297"/>
        <v/>
      </c>
      <c r="T1989" s="21" t="str">
        <f t="shared" si="297"/>
        <v/>
      </c>
      <c r="U1989" s="21" t="str">
        <f t="shared" si="297"/>
        <v/>
      </c>
      <c r="V1989" s="21" t="str">
        <f t="shared" si="297"/>
        <v/>
      </c>
      <c r="W1989" s="21" t="str">
        <f t="shared" si="297"/>
        <v/>
      </c>
      <c r="X1989" s="21" t="str">
        <f t="shared" si="297"/>
        <v/>
      </c>
      <c r="Y1989" s="21" t="str">
        <f t="shared" si="297"/>
        <v/>
      </c>
      <c r="Z1989" s="21" t="str">
        <f t="shared" si="297"/>
        <v/>
      </c>
      <c r="AA1989" s="21" t="str">
        <f t="shared" si="297"/>
        <v/>
      </c>
      <c r="AB1989" s="38" t="str">
        <f t="shared" si="297"/>
        <v/>
      </c>
      <c r="AD1989" s="36" t="str">
        <f>IF($N1989="", "", IFERROR(INDEX(Campaigns!$D$11:$D$380, MATCH($N1989, Campaigns!$E$11:$E$380, 0)), ""))</f>
        <v/>
      </c>
      <c r="AE1989" s="38" t="str">
        <f>IF(COUNTIF($Q1989:$AB1989, "X")=0, "", IFERROR(INDEX('Intro &amp; Setup'!$T$17:$T$28, MATCH(INDEX($Q$10:$AB$10, $AC1989, MATCH("X", $Q1989:$AB1989, 0)), 'Intro &amp; Setup'!$AA$17:$AA$28, 0)), ""))</f>
        <v/>
      </c>
      <c r="AG1989" s="84" t="str">
        <f t="shared" si="291"/>
        <v/>
      </c>
      <c r="AI1989" s="36">
        <f t="shared" si="292"/>
        <v>0</v>
      </c>
      <c r="AK1989" s="36" t="str">
        <f t="shared" si="293"/>
        <v/>
      </c>
    </row>
    <row r="1990" spans="1:37" x14ac:dyDescent="0.25">
      <c r="A1990" s="34"/>
      <c r="B1990" s="55"/>
      <c r="C1990" s="56"/>
      <c r="D1990" s="56"/>
      <c r="E1990" s="56"/>
      <c r="F1990" s="56"/>
      <c r="G1990" s="57"/>
      <c r="H1990" s="57"/>
      <c r="I1990" s="58"/>
      <c r="J1990" s="34"/>
      <c r="L1990" s="36" t="str">
        <f>IF($B1990="", "", IFERROR(FIND(Campaigns!$Q$4, $B1990), ""))</f>
        <v/>
      </c>
      <c r="M1990" s="73" t="str">
        <f t="shared" si="288"/>
        <v/>
      </c>
      <c r="N1990" s="74" t="str">
        <f t="shared" si="289"/>
        <v/>
      </c>
      <c r="O1990" s="22" t="str">
        <f t="shared" si="290"/>
        <v/>
      </c>
      <c r="Q1990" s="20" t="str">
        <f t="shared" si="296"/>
        <v/>
      </c>
      <c r="R1990" s="21" t="str">
        <f t="shared" si="297"/>
        <v/>
      </c>
      <c r="S1990" s="21" t="str">
        <f t="shared" si="297"/>
        <v/>
      </c>
      <c r="T1990" s="21" t="str">
        <f t="shared" si="297"/>
        <v/>
      </c>
      <c r="U1990" s="21" t="str">
        <f t="shared" si="297"/>
        <v/>
      </c>
      <c r="V1990" s="21" t="str">
        <f t="shared" si="297"/>
        <v/>
      </c>
      <c r="W1990" s="21" t="str">
        <f t="shared" si="297"/>
        <v/>
      </c>
      <c r="X1990" s="21" t="str">
        <f t="shared" si="297"/>
        <v/>
      </c>
      <c r="Y1990" s="21" t="str">
        <f t="shared" si="297"/>
        <v/>
      </c>
      <c r="Z1990" s="21" t="str">
        <f t="shared" si="297"/>
        <v/>
      </c>
      <c r="AA1990" s="21" t="str">
        <f t="shared" si="297"/>
        <v/>
      </c>
      <c r="AB1990" s="38" t="str">
        <f t="shared" si="297"/>
        <v/>
      </c>
      <c r="AD1990" s="36" t="str">
        <f>IF($N1990="", "", IFERROR(INDEX(Campaigns!$D$11:$D$380, MATCH($N1990, Campaigns!$E$11:$E$380, 0)), ""))</f>
        <v/>
      </c>
      <c r="AE1990" s="38" t="str">
        <f>IF(COUNTIF($Q1990:$AB1990, "X")=0, "", IFERROR(INDEX('Intro &amp; Setup'!$T$17:$T$28, MATCH(INDEX($Q$10:$AB$10, $AC1990, MATCH("X", $Q1990:$AB1990, 0)), 'Intro &amp; Setup'!$AA$17:$AA$28, 0)), ""))</f>
        <v/>
      </c>
      <c r="AG1990" s="84" t="str">
        <f t="shared" si="291"/>
        <v/>
      </c>
      <c r="AI1990" s="36">
        <f t="shared" si="292"/>
        <v>0</v>
      </c>
      <c r="AK1990" s="36" t="str">
        <f t="shared" si="293"/>
        <v/>
      </c>
    </row>
    <row r="1991" spans="1:37" x14ac:dyDescent="0.25">
      <c r="A1991" s="34"/>
      <c r="B1991" s="55"/>
      <c r="C1991" s="56"/>
      <c r="D1991" s="56"/>
      <c r="E1991" s="56"/>
      <c r="F1991" s="56"/>
      <c r="G1991" s="57"/>
      <c r="H1991" s="57"/>
      <c r="I1991" s="58"/>
      <c r="J1991" s="34"/>
      <c r="L1991" s="36" t="str">
        <f>IF($B1991="", "", IFERROR(FIND(Campaigns!$Q$4, $B1991), ""))</f>
        <v/>
      </c>
      <c r="M1991" s="73" t="str">
        <f t="shared" si="288"/>
        <v/>
      </c>
      <c r="N1991" s="74" t="str">
        <f t="shared" si="289"/>
        <v/>
      </c>
      <c r="O1991" s="22" t="str">
        <f t="shared" si="290"/>
        <v/>
      </c>
      <c r="Q1991" s="20" t="str">
        <f t="shared" si="296"/>
        <v/>
      </c>
      <c r="R1991" s="21" t="str">
        <f t="shared" si="297"/>
        <v/>
      </c>
      <c r="S1991" s="21" t="str">
        <f t="shared" si="297"/>
        <v/>
      </c>
      <c r="T1991" s="21" t="str">
        <f t="shared" si="297"/>
        <v/>
      </c>
      <c r="U1991" s="21" t="str">
        <f t="shared" si="297"/>
        <v/>
      </c>
      <c r="V1991" s="21" t="str">
        <f t="shared" si="297"/>
        <v/>
      </c>
      <c r="W1991" s="21" t="str">
        <f t="shared" si="297"/>
        <v/>
      </c>
      <c r="X1991" s="21" t="str">
        <f t="shared" si="297"/>
        <v/>
      </c>
      <c r="Y1991" s="21" t="str">
        <f t="shared" si="297"/>
        <v/>
      </c>
      <c r="Z1991" s="21" t="str">
        <f t="shared" si="297"/>
        <v/>
      </c>
      <c r="AA1991" s="21" t="str">
        <f t="shared" si="297"/>
        <v/>
      </c>
      <c r="AB1991" s="38" t="str">
        <f t="shared" si="297"/>
        <v/>
      </c>
      <c r="AD1991" s="36" t="str">
        <f>IF($N1991="", "", IFERROR(INDEX(Campaigns!$D$11:$D$380, MATCH($N1991, Campaigns!$E$11:$E$380, 0)), ""))</f>
        <v/>
      </c>
      <c r="AE1991" s="38" t="str">
        <f>IF(COUNTIF($Q1991:$AB1991, "X")=0, "", IFERROR(INDEX('Intro &amp; Setup'!$T$17:$T$28, MATCH(INDEX($Q$10:$AB$10, $AC1991, MATCH("X", $Q1991:$AB1991, 0)), 'Intro &amp; Setup'!$AA$17:$AA$28, 0)), ""))</f>
        <v/>
      </c>
      <c r="AG1991" s="84" t="str">
        <f t="shared" si="291"/>
        <v/>
      </c>
      <c r="AI1991" s="36">
        <f t="shared" si="292"/>
        <v>0</v>
      </c>
      <c r="AK1991" s="36" t="str">
        <f t="shared" si="293"/>
        <v/>
      </c>
    </row>
    <row r="1992" spans="1:37" x14ac:dyDescent="0.25">
      <c r="A1992" s="34"/>
      <c r="B1992" s="55"/>
      <c r="C1992" s="56"/>
      <c r="D1992" s="56"/>
      <c r="E1992" s="56"/>
      <c r="F1992" s="56"/>
      <c r="G1992" s="57"/>
      <c r="H1992" s="57"/>
      <c r="I1992" s="58"/>
      <c r="J1992" s="34"/>
      <c r="L1992" s="36" t="str">
        <f>IF($B1992="", "", IFERROR(FIND(Campaigns!$Q$4, $B1992), ""))</f>
        <v/>
      </c>
      <c r="M1992" s="73" t="str">
        <f t="shared" si="288"/>
        <v/>
      </c>
      <c r="N1992" s="74" t="str">
        <f t="shared" si="289"/>
        <v/>
      </c>
      <c r="O1992" s="22" t="str">
        <f t="shared" si="290"/>
        <v/>
      </c>
      <c r="Q1992" s="20" t="str">
        <f t="shared" si="296"/>
        <v/>
      </c>
      <c r="R1992" s="21" t="str">
        <f t="shared" si="297"/>
        <v/>
      </c>
      <c r="S1992" s="21" t="str">
        <f t="shared" si="297"/>
        <v/>
      </c>
      <c r="T1992" s="21" t="str">
        <f t="shared" si="297"/>
        <v/>
      </c>
      <c r="U1992" s="21" t="str">
        <f t="shared" si="297"/>
        <v/>
      </c>
      <c r="V1992" s="21" t="str">
        <f t="shared" si="297"/>
        <v/>
      </c>
      <c r="W1992" s="21" t="str">
        <f t="shared" si="297"/>
        <v/>
      </c>
      <c r="X1992" s="21" t="str">
        <f t="shared" si="297"/>
        <v/>
      </c>
      <c r="Y1992" s="21" t="str">
        <f t="shared" si="297"/>
        <v/>
      </c>
      <c r="Z1992" s="21" t="str">
        <f t="shared" si="297"/>
        <v/>
      </c>
      <c r="AA1992" s="21" t="str">
        <f t="shared" si="297"/>
        <v/>
      </c>
      <c r="AB1992" s="38" t="str">
        <f t="shared" si="297"/>
        <v/>
      </c>
      <c r="AD1992" s="36" t="str">
        <f>IF($N1992="", "", IFERROR(INDEX(Campaigns!$D$11:$D$380, MATCH($N1992, Campaigns!$E$11:$E$380, 0)), ""))</f>
        <v/>
      </c>
      <c r="AE1992" s="38" t="str">
        <f>IF(COUNTIF($Q1992:$AB1992, "X")=0, "", IFERROR(INDEX('Intro &amp; Setup'!$T$17:$T$28, MATCH(INDEX($Q$10:$AB$10, $AC1992, MATCH("X", $Q1992:$AB1992, 0)), 'Intro &amp; Setup'!$AA$17:$AA$28, 0)), ""))</f>
        <v/>
      </c>
      <c r="AG1992" s="84" t="str">
        <f t="shared" si="291"/>
        <v/>
      </c>
      <c r="AI1992" s="36">
        <f t="shared" si="292"/>
        <v>0</v>
      </c>
      <c r="AK1992" s="36" t="str">
        <f t="shared" si="293"/>
        <v/>
      </c>
    </row>
    <row r="1993" spans="1:37" x14ac:dyDescent="0.25">
      <c r="A1993" s="34"/>
      <c r="B1993" s="55"/>
      <c r="C1993" s="56"/>
      <c r="D1993" s="56"/>
      <c r="E1993" s="56"/>
      <c r="F1993" s="56"/>
      <c r="G1993" s="57"/>
      <c r="H1993" s="57"/>
      <c r="I1993" s="58"/>
      <c r="J1993" s="34"/>
      <c r="L1993" s="36" t="str">
        <f>IF($B1993="", "", IFERROR(FIND(Campaigns!$Q$4, $B1993), ""))</f>
        <v/>
      </c>
      <c r="M1993" s="73" t="str">
        <f t="shared" si="288"/>
        <v/>
      </c>
      <c r="N1993" s="74" t="str">
        <f t="shared" si="289"/>
        <v/>
      </c>
      <c r="O1993" s="22" t="str">
        <f t="shared" si="290"/>
        <v/>
      </c>
      <c r="Q1993" s="20" t="str">
        <f t="shared" si="296"/>
        <v/>
      </c>
      <c r="R1993" s="21" t="str">
        <f t="shared" si="297"/>
        <v/>
      </c>
      <c r="S1993" s="21" t="str">
        <f t="shared" si="297"/>
        <v/>
      </c>
      <c r="T1993" s="21" t="str">
        <f t="shared" si="297"/>
        <v/>
      </c>
      <c r="U1993" s="21" t="str">
        <f t="shared" si="297"/>
        <v/>
      </c>
      <c r="V1993" s="21" t="str">
        <f t="shared" si="297"/>
        <v/>
      </c>
      <c r="W1993" s="21" t="str">
        <f t="shared" si="297"/>
        <v/>
      </c>
      <c r="X1993" s="21" t="str">
        <f t="shared" si="297"/>
        <v/>
      </c>
      <c r="Y1993" s="21" t="str">
        <f t="shared" si="297"/>
        <v/>
      </c>
      <c r="Z1993" s="21" t="str">
        <f t="shared" si="297"/>
        <v/>
      </c>
      <c r="AA1993" s="21" t="str">
        <f t="shared" si="297"/>
        <v/>
      </c>
      <c r="AB1993" s="38" t="str">
        <f t="shared" si="297"/>
        <v/>
      </c>
      <c r="AD1993" s="36" t="str">
        <f>IF($N1993="", "", IFERROR(INDEX(Campaigns!$D$11:$D$380, MATCH($N1993, Campaigns!$E$11:$E$380, 0)), ""))</f>
        <v/>
      </c>
      <c r="AE1993" s="38" t="str">
        <f>IF(COUNTIF($Q1993:$AB1993, "X")=0, "", IFERROR(INDEX('Intro &amp; Setup'!$T$17:$T$28, MATCH(INDEX($Q$10:$AB$10, $AC1993, MATCH("X", $Q1993:$AB1993, 0)), 'Intro &amp; Setup'!$AA$17:$AA$28, 0)), ""))</f>
        <v/>
      </c>
      <c r="AG1993" s="84" t="str">
        <f t="shared" si="291"/>
        <v/>
      </c>
      <c r="AI1993" s="36">
        <f t="shared" si="292"/>
        <v>0</v>
      </c>
      <c r="AK1993" s="36" t="str">
        <f t="shared" si="293"/>
        <v/>
      </c>
    </row>
    <row r="1994" spans="1:37" x14ac:dyDescent="0.25">
      <c r="A1994" s="34"/>
      <c r="B1994" s="55"/>
      <c r="C1994" s="56"/>
      <c r="D1994" s="56"/>
      <c r="E1994" s="56"/>
      <c r="F1994" s="56"/>
      <c r="G1994" s="57"/>
      <c r="H1994" s="57"/>
      <c r="I1994" s="58"/>
      <c r="J1994" s="34"/>
      <c r="L1994" s="36" t="str">
        <f>IF($B1994="", "", IFERROR(FIND(Campaigns!$Q$4, $B1994), ""))</f>
        <v/>
      </c>
      <c r="M1994" s="73" t="str">
        <f t="shared" si="288"/>
        <v/>
      </c>
      <c r="N1994" s="74" t="str">
        <f t="shared" si="289"/>
        <v/>
      </c>
      <c r="O1994" s="22" t="str">
        <f t="shared" si="290"/>
        <v/>
      </c>
      <c r="Q1994" s="20" t="str">
        <f t="shared" si="296"/>
        <v/>
      </c>
      <c r="R1994" s="21" t="str">
        <f t="shared" si="297"/>
        <v/>
      </c>
      <c r="S1994" s="21" t="str">
        <f t="shared" si="297"/>
        <v/>
      </c>
      <c r="T1994" s="21" t="str">
        <f t="shared" si="297"/>
        <v/>
      </c>
      <c r="U1994" s="21" t="str">
        <f t="shared" si="297"/>
        <v/>
      </c>
      <c r="V1994" s="21" t="str">
        <f t="shared" si="297"/>
        <v/>
      </c>
      <c r="W1994" s="21" t="str">
        <f t="shared" si="297"/>
        <v/>
      </c>
      <c r="X1994" s="21" t="str">
        <f t="shared" si="297"/>
        <v/>
      </c>
      <c r="Y1994" s="21" t="str">
        <f t="shared" si="297"/>
        <v/>
      </c>
      <c r="Z1994" s="21" t="str">
        <f t="shared" si="297"/>
        <v/>
      </c>
      <c r="AA1994" s="21" t="str">
        <f t="shared" si="297"/>
        <v/>
      </c>
      <c r="AB1994" s="38" t="str">
        <f t="shared" si="297"/>
        <v/>
      </c>
      <c r="AD1994" s="36" t="str">
        <f>IF($N1994="", "", IFERROR(INDEX(Campaigns!$D$11:$D$380, MATCH($N1994, Campaigns!$E$11:$E$380, 0)), ""))</f>
        <v/>
      </c>
      <c r="AE1994" s="38" t="str">
        <f>IF(COUNTIF($Q1994:$AB1994, "X")=0, "", IFERROR(INDEX('Intro &amp; Setup'!$T$17:$T$28, MATCH(INDEX($Q$10:$AB$10, $AC1994, MATCH("X", $Q1994:$AB1994, 0)), 'Intro &amp; Setup'!$AA$17:$AA$28, 0)), ""))</f>
        <v/>
      </c>
      <c r="AG1994" s="84" t="str">
        <f t="shared" si="291"/>
        <v/>
      </c>
      <c r="AI1994" s="36">
        <f t="shared" si="292"/>
        <v>0</v>
      </c>
      <c r="AK1994" s="36" t="str">
        <f t="shared" si="293"/>
        <v/>
      </c>
    </row>
    <row r="1995" spans="1:37" x14ac:dyDescent="0.25">
      <c r="A1995" s="34"/>
      <c r="B1995" s="55"/>
      <c r="C1995" s="56"/>
      <c r="D1995" s="56"/>
      <c r="E1995" s="56"/>
      <c r="F1995" s="56"/>
      <c r="G1995" s="57"/>
      <c r="H1995" s="57"/>
      <c r="I1995" s="58"/>
      <c r="J1995" s="34"/>
      <c r="L1995" s="36" t="str">
        <f>IF($B1995="", "", IFERROR(FIND(Campaigns!$Q$4, $B1995), ""))</f>
        <v/>
      </c>
      <c r="M1995" s="73" t="str">
        <f t="shared" si="288"/>
        <v/>
      </c>
      <c r="N1995" s="74" t="str">
        <f t="shared" si="289"/>
        <v/>
      </c>
      <c r="O1995" s="22" t="str">
        <f t="shared" si="290"/>
        <v/>
      </c>
      <c r="Q1995" s="20" t="str">
        <f t="shared" si="296"/>
        <v/>
      </c>
      <c r="R1995" s="21" t="str">
        <f t="shared" si="297"/>
        <v/>
      </c>
      <c r="S1995" s="21" t="str">
        <f t="shared" si="297"/>
        <v/>
      </c>
      <c r="T1995" s="21" t="str">
        <f t="shared" si="297"/>
        <v/>
      </c>
      <c r="U1995" s="21" t="str">
        <f t="shared" si="297"/>
        <v/>
      </c>
      <c r="V1995" s="21" t="str">
        <f t="shared" si="297"/>
        <v/>
      </c>
      <c r="W1995" s="21" t="str">
        <f t="shared" si="297"/>
        <v/>
      </c>
      <c r="X1995" s="21" t="str">
        <f t="shared" si="297"/>
        <v/>
      </c>
      <c r="Y1995" s="21" t="str">
        <f t="shared" si="297"/>
        <v/>
      </c>
      <c r="Z1995" s="21" t="str">
        <f t="shared" si="297"/>
        <v/>
      </c>
      <c r="AA1995" s="21" t="str">
        <f t="shared" si="297"/>
        <v/>
      </c>
      <c r="AB1995" s="38" t="str">
        <f t="shared" si="297"/>
        <v/>
      </c>
      <c r="AD1995" s="36" t="str">
        <f>IF($N1995="", "", IFERROR(INDEX(Campaigns!$D$11:$D$380, MATCH($N1995, Campaigns!$E$11:$E$380, 0)), ""))</f>
        <v/>
      </c>
      <c r="AE1995" s="38" t="str">
        <f>IF(COUNTIF($Q1995:$AB1995, "X")=0, "", IFERROR(INDEX('Intro &amp; Setup'!$T$17:$T$28, MATCH(INDEX($Q$10:$AB$10, $AC1995, MATCH("X", $Q1995:$AB1995, 0)), 'Intro &amp; Setup'!$AA$17:$AA$28, 0)), ""))</f>
        <v/>
      </c>
      <c r="AG1995" s="84" t="str">
        <f t="shared" si="291"/>
        <v/>
      </c>
      <c r="AI1995" s="36">
        <f t="shared" si="292"/>
        <v>0</v>
      </c>
      <c r="AK1995" s="36" t="str">
        <f t="shared" si="293"/>
        <v/>
      </c>
    </row>
    <row r="1996" spans="1:37" x14ac:dyDescent="0.25">
      <c r="A1996" s="34"/>
      <c r="B1996" s="55"/>
      <c r="C1996" s="56"/>
      <c r="D1996" s="56"/>
      <c r="E1996" s="56"/>
      <c r="F1996" s="56"/>
      <c r="G1996" s="57"/>
      <c r="H1996" s="57"/>
      <c r="I1996" s="58"/>
      <c r="J1996" s="34"/>
      <c r="L1996" s="36" t="str">
        <f>IF($B1996="", "", IFERROR(FIND(Campaigns!$Q$4, $B1996), ""))</f>
        <v/>
      </c>
      <c r="M1996" s="73" t="str">
        <f t="shared" ref="M1996:M2059" si="298">IFERROR(REPLACE($B1996, 1, $L1996+$L$9-1, ""), "")</f>
        <v/>
      </c>
      <c r="N1996" s="74" t="str">
        <f t="shared" ref="N1996:N2059" si="299">IFERROR(LEFT($M1996, FIND("-", $M1996)-1), "")</f>
        <v/>
      </c>
      <c r="O1996" s="22" t="str">
        <f t="shared" ref="O1996:O2059" si="300">IFERROR(REPLACE($M1996, 1, FIND("-", $M1996), ""), "")</f>
        <v/>
      </c>
      <c r="Q1996" s="20" t="str">
        <f t="shared" si="296"/>
        <v/>
      </c>
      <c r="R1996" s="21" t="str">
        <f t="shared" si="297"/>
        <v/>
      </c>
      <c r="S1996" s="21" t="str">
        <f t="shared" si="297"/>
        <v/>
      </c>
      <c r="T1996" s="21" t="str">
        <f t="shared" si="297"/>
        <v/>
      </c>
      <c r="U1996" s="21" t="str">
        <f t="shared" si="297"/>
        <v/>
      </c>
      <c r="V1996" s="21" t="str">
        <f t="shared" si="297"/>
        <v/>
      </c>
      <c r="W1996" s="21" t="str">
        <f t="shared" si="297"/>
        <v/>
      </c>
      <c r="X1996" s="21" t="str">
        <f t="shared" si="297"/>
        <v/>
      </c>
      <c r="Y1996" s="21" t="str">
        <f t="shared" si="297"/>
        <v/>
      </c>
      <c r="Z1996" s="21" t="str">
        <f t="shared" si="297"/>
        <v/>
      </c>
      <c r="AA1996" s="21" t="str">
        <f t="shared" si="297"/>
        <v/>
      </c>
      <c r="AB1996" s="38" t="str">
        <f t="shared" si="297"/>
        <v/>
      </c>
      <c r="AD1996" s="36" t="str">
        <f>IF($N1996="", "", IFERROR(INDEX(Campaigns!$D$11:$D$380, MATCH($N1996, Campaigns!$E$11:$E$380, 0)), ""))</f>
        <v/>
      </c>
      <c r="AE1996" s="38" t="str">
        <f>IF(COUNTIF($Q1996:$AB1996, "X")=0, "", IFERROR(INDEX('Intro &amp; Setup'!$T$17:$T$28, MATCH(INDEX($Q$10:$AB$10, $AC1996, MATCH("X", $Q1996:$AB1996, 0)), 'Intro &amp; Setup'!$AA$17:$AA$28, 0)), ""))</f>
        <v/>
      </c>
      <c r="AG1996" s="84" t="str">
        <f t="shared" ref="AG1996:AG2059" si="301">IF(OR($AD1996="", $AE1996=""), "", _xlfn.CONCAT($AD1996, "-", $AE1996))</f>
        <v/>
      </c>
      <c r="AI1996" s="36">
        <f t="shared" ref="AI1996:AI2059" si="302">IF($AI$4=$AI$6, $C1996, IF($AI$4=$AI$7, $D1996, IF($AI$4=$AI$8, $F1996, "")))</f>
        <v>0</v>
      </c>
      <c r="AK1996" s="36" t="str">
        <f t="shared" ref="AK1996:AK2059" si="303">IF($AG1996="", "", "X")</f>
        <v/>
      </c>
    </row>
    <row r="1997" spans="1:37" x14ac:dyDescent="0.25">
      <c r="A1997" s="34"/>
      <c r="B1997" s="55"/>
      <c r="C1997" s="56"/>
      <c r="D1997" s="56"/>
      <c r="E1997" s="56"/>
      <c r="F1997" s="56"/>
      <c r="G1997" s="57"/>
      <c r="H1997" s="57"/>
      <c r="I1997" s="58"/>
      <c r="J1997" s="34"/>
      <c r="L1997" s="36" t="str">
        <f>IF($B1997="", "", IFERROR(FIND(Campaigns!$Q$4, $B1997), ""))</f>
        <v/>
      </c>
      <c r="M1997" s="73" t="str">
        <f t="shared" si="298"/>
        <v/>
      </c>
      <c r="N1997" s="74" t="str">
        <f t="shared" si="299"/>
        <v/>
      </c>
      <c r="O1997" s="22" t="str">
        <f t="shared" si="300"/>
        <v/>
      </c>
      <c r="Q1997" s="20" t="str">
        <f t="shared" si="296"/>
        <v/>
      </c>
      <c r="R1997" s="21" t="str">
        <f t="shared" si="297"/>
        <v/>
      </c>
      <c r="S1997" s="21" t="str">
        <f t="shared" si="297"/>
        <v/>
      </c>
      <c r="T1997" s="21" t="str">
        <f t="shared" si="297"/>
        <v/>
      </c>
      <c r="U1997" s="21" t="str">
        <f t="shared" si="297"/>
        <v/>
      </c>
      <c r="V1997" s="21" t="str">
        <f t="shared" si="297"/>
        <v/>
      </c>
      <c r="W1997" s="21" t="str">
        <f t="shared" si="297"/>
        <v/>
      </c>
      <c r="X1997" s="21" t="str">
        <f t="shared" si="297"/>
        <v/>
      </c>
      <c r="Y1997" s="21" t="str">
        <f t="shared" si="297"/>
        <v/>
      </c>
      <c r="Z1997" s="21" t="str">
        <f t="shared" si="297"/>
        <v/>
      </c>
      <c r="AA1997" s="21" t="str">
        <f t="shared" si="297"/>
        <v/>
      </c>
      <c r="AB1997" s="38" t="str">
        <f t="shared" si="297"/>
        <v/>
      </c>
      <c r="AD1997" s="36" t="str">
        <f>IF($N1997="", "", IFERROR(INDEX(Campaigns!$D$11:$D$380, MATCH($N1997, Campaigns!$E$11:$E$380, 0)), ""))</f>
        <v/>
      </c>
      <c r="AE1997" s="38" t="str">
        <f>IF(COUNTIF($Q1997:$AB1997, "X")=0, "", IFERROR(INDEX('Intro &amp; Setup'!$T$17:$T$28, MATCH(INDEX($Q$10:$AB$10, $AC1997, MATCH("X", $Q1997:$AB1997, 0)), 'Intro &amp; Setup'!$AA$17:$AA$28, 0)), ""))</f>
        <v/>
      </c>
      <c r="AG1997" s="84" t="str">
        <f t="shared" si="301"/>
        <v/>
      </c>
      <c r="AI1997" s="36">
        <f t="shared" si="302"/>
        <v>0</v>
      </c>
      <c r="AK1997" s="36" t="str">
        <f t="shared" si="303"/>
        <v/>
      </c>
    </row>
    <row r="1998" spans="1:37" x14ac:dyDescent="0.25">
      <c r="A1998" s="34"/>
      <c r="B1998" s="55"/>
      <c r="C1998" s="56"/>
      <c r="D1998" s="56"/>
      <c r="E1998" s="56"/>
      <c r="F1998" s="56"/>
      <c r="G1998" s="57"/>
      <c r="H1998" s="57"/>
      <c r="I1998" s="58"/>
      <c r="J1998" s="34"/>
      <c r="L1998" s="36" t="str">
        <f>IF($B1998="", "", IFERROR(FIND(Campaigns!$Q$4, $B1998), ""))</f>
        <v/>
      </c>
      <c r="M1998" s="73" t="str">
        <f t="shared" si="298"/>
        <v/>
      </c>
      <c r="N1998" s="74" t="str">
        <f t="shared" si="299"/>
        <v/>
      </c>
      <c r="O1998" s="22" t="str">
        <f t="shared" si="300"/>
        <v/>
      </c>
      <c r="Q1998" s="20" t="str">
        <f t="shared" si="296"/>
        <v/>
      </c>
      <c r="R1998" s="21" t="str">
        <f t="shared" si="297"/>
        <v/>
      </c>
      <c r="S1998" s="21" t="str">
        <f t="shared" si="297"/>
        <v/>
      </c>
      <c r="T1998" s="21" t="str">
        <f t="shared" si="297"/>
        <v/>
      </c>
      <c r="U1998" s="21" t="str">
        <f t="shared" si="297"/>
        <v/>
      </c>
      <c r="V1998" s="21" t="str">
        <f t="shared" si="297"/>
        <v/>
      </c>
      <c r="W1998" s="21" t="str">
        <f t="shared" si="297"/>
        <v/>
      </c>
      <c r="X1998" s="21" t="str">
        <f t="shared" si="297"/>
        <v/>
      </c>
      <c r="Y1998" s="21" t="str">
        <f t="shared" si="297"/>
        <v/>
      </c>
      <c r="Z1998" s="21" t="str">
        <f t="shared" si="297"/>
        <v/>
      </c>
      <c r="AA1998" s="21" t="str">
        <f t="shared" si="297"/>
        <v/>
      </c>
      <c r="AB1998" s="38" t="str">
        <f t="shared" si="297"/>
        <v/>
      </c>
      <c r="AD1998" s="36" t="str">
        <f>IF($N1998="", "", IFERROR(INDEX(Campaigns!$D$11:$D$380, MATCH($N1998, Campaigns!$E$11:$E$380, 0)), ""))</f>
        <v/>
      </c>
      <c r="AE1998" s="38" t="str">
        <f>IF(COUNTIF($Q1998:$AB1998, "X")=0, "", IFERROR(INDEX('Intro &amp; Setup'!$T$17:$T$28, MATCH(INDEX($Q$10:$AB$10, $AC1998, MATCH("X", $Q1998:$AB1998, 0)), 'Intro &amp; Setup'!$AA$17:$AA$28, 0)), ""))</f>
        <v/>
      </c>
      <c r="AG1998" s="84" t="str">
        <f t="shared" si="301"/>
        <v/>
      </c>
      <c r="AI1998" s="36">
        <f t="shared" si="302"/>
        <v>0</v>
      </c>
      <c r="AK1998" s="36" t="str">
        <f t="shared" si="303"/>
        <v/>
      </c>
    </row>
    <row r="1999" spans="1:37" x14ac:dyDescent="0.25">
      <c r="A1999" s="34"/>
      <c r="B1999" s="55"/>
      <c r="C1999" s="56"/>
      <c r="D1999" s="56"/>
      <c r="E1999" s="56"/>
      <c r="F1999" s="56"/>
      <c r="G1999" s="57"/>
      <c r="H1999" s="57"/>
      <c r="I1999" s="58"/>
      <c r="J1999" s="34"/>
      <c r="L1999" s="36" t="str">
        <f>IF($B1999="", "", IFERROR(FIND(Campaigns!$Q$4, $B1999), ""))</f>
        <v/>
      </c>
      <c r="M1999" s="73" t="str">
        <f t="shared" si="298"/>
        <v/>
      </c>
      <c r="N1999" s="74" t="str">
        <f t="shared" si="299"/>
        <v/>
      </c>
      <c r="O1999" s="22" t="str">
        <f t="shared" si="300"/>
        <v/>
      </c>
      <c r="Q1999" s="20" t="str">
        <f t="shared" si="296"/>
        <v/>
      </c>
      <c r="R1999" s="21" t="str">
        <f t="shared" si="297"/>
        <v/>
      </c>
      <c r="S1999" s="21" t="str">
        <f t="shared" si="297"/>
        <v/>
      </c>
      <c r="T1999" s="21" t="str">
        <f t="shared" si="297"/>
        <v/>
      </c>
      <c r="U1999" s="21" t="str">
        <f t="shared" si="297"/>
        <v/>
      </c>
      <c r="V1999" s="21" t="str">
        <f t="shared" si="297"/>
        <v/>
      </c>
      <c r="W1999" s="21" t="str">
        <f t="shared" si="297"/>
        <v/>
      </c>
      <c r="X1999" s="21" t="str">
        <f t="shared" si="297"/>
        <v/>
      </c>
      <c r="Y1999" s="21" t="str">
        <f t="shared" si="297"/>
        <v/>
      </c>
      <c r="Z1999" s="21" t="str">
        <f t="shared" si="297"/>
        <v/>
      </c>
      <c r="AA1999" s="21" t="str">
        <f t="shared" si="297"/>
        <v/>
      </c>
      <c r="AB1999" s="38" t="str">
        <f t="shared" si="297"/>
        <v/>
      </c>
      <c r="AD1999" s="36" t="str">
        <f>IF($N1999="", "", IFERROR(INDEX(Campaigns!$D$11:$D$380, MATCH($N1999, Campaigns!$E$11:$E$380, 0)), ""))</f>
        <v/>
      </c>
      <c r="AE1999" s="38" t="str">
        <f>IF(COUNTIF($Q1999:$AB1999, "X")=0, "", IFERROR(INDEX('Intro &amp; Setup'!$T$17:$T$28, MATCH(INDEX($Q$10:$AB$10, $AC1999, MATCH("X", $Q1999:$AB1999, 0)), 'Intro &amp; Setup'!$AA$17:$AA$28, 0)), ""))</f>
        <v/>
      </c>
      <c r="AG1999" s="84" t="str">
        <f t="shared" si="301"/>
        <v/>
      </c>
      <c r="AI1999" s="36">
        <f t="shared" si="302"/>
        <v>0</v>
      </c>
      <c r="AK1999" s="36" t="str">
        <f t="shared" si="303"/>
        <v/>
      </c>
    </row>
    <row r="2000" spans="1:37" x14ac:dyDescent="0.25">
      <c r="A2000" s="34"/>
      <c r="B2000" s="55"/>
      <c r="C2000" s="56"/>
      <c r="D2000" s="56"/>
      <c r="E2000" s="56"/>
      <c r="F2000" s="56"/>
      <c r="G2000" s="57"/>
      <c r="H2000" s="57"/>
      <c r="I2000" s="58"/>
      <c r="J2000" s="34"/>
      <c r="L2000" s="36" t="str">
        <f>IF($B2000="", "", IFERROR(FIND(Campaigns!$Q$4, $B2000), ""))</f>
        <v/>
      </c>
      <c r="M2000" s="73" t="str">
        <f t="shared" si="298"/>
        <v/>
      </c>
      <c r="N2000" s="74" t="str">
        <f t="shared" si="299"/>
        <v/>
      </c>
      <c r="O2000" s="22" t="str">
        <f t="shared" si="300"/>
        <v/>
      </c>
      <c r="Q2000" s="20" t="str">
        <f t="shared" si="296"/>
        <v/>
      </c>
      <c r="R2000" s="21" t="str">
        <f t="shared" si="297"/>
        <v/>
      </c>
      <c r="S2000" s="21" t="str">
        <f t="shared" si="297"/>
        <v/>
      </c>
      <c r="T2000" s="21" t="str">
        <f t="shared" si="297"/>
        <v/>
      </c>
      <c r="U2000" s="21" t="str">
        <f t="shared" si="297"/>
        <v/>
      </c>
      <c r="V2000" s="21" t="str">
        <f t="shared" si="297"/>
        <v/>
      </c>
      <c r="W2000" s="21" t="str">
        <f t="shared" si="297"/>
        <v/>
      </c>
      <c r="X2000" s="21" t="str">
        <f t="shared" si="297"/>
        <v/>
      </c>
      <c r="Y2000" s="21" t="str">
        <f t="shared" si="297"/>
        <v/>
      </c>
      <c r="Z2000" s="21" t="str">
        <f t="shared" si="297"/>
        <v/>
      </c>
      <c r="AA2000" s="21" t="str">
        <f t="shared" si="297"/>
        <v/>
      </c>
      <c r="AB2000" s="38" t="str">
        <f t="shared" si="297"/>
        <v/>
      </c>
      <c r="AD2000" s="36" t="str">
        <f>IF($N2000="", "", IFERROR(INDEX(Campaigns!$D$11:$D$380, MATCH($N2000, Campaigns!$E$11:$E$380, 0)), ""))</f>
        <v/>
      </c>
      <c r="AE2000" s="38" t="str">
        <f>IF(COUNTIF($Q2000:$AB2000, "X")=0, "", IFERROR(INDEX('Intro &amp; Setup'!$T$17:$T$28, MATCH(INDEX($Q$10:$AB$10, $AC2000, MATCH("X", $Q2000:$AB2000, 0)), 'Intro &amp; Setup'!$AA$17:$AA$28, 0)), ""))</f>
        <v/>
      </c>
      <c r="AG2000" s="84" t="str">
        <f t="shared" si="301"/>
        <v/>
      </c>
      <c r="AI2000" s="36">
        <f t="shared" si="302"/>
        <v>0</v>
      </c>
      <c r="AK2000" s="36" t="str">
        <f t="shared" si="303"/>
        <v/>
      </c>
    </row>
    <row r="2001" spans="1:37" x14ac:dyDescent="0.25">
      <c r="A2001" s="34"/>
      <c r="B2001" s="55"/>
      <c r="C2001" s="56"/>
      <c r="D2001" s="56"/>
      <c r="E2001" s="56"/>
      <c r="F2001" s="56"/>
      <c r="G2001" s="57"/>
      <c r="H2001" s="57"/>
      <c r="I2001" s="58"/>
      <c r="J2001" s="34"/>
      <c r="L2001" s="36" t="str">
        <f>IF($B2001="", "", IFERROR(FIND(Campaigns!$Q$4, $B2001), ""))</f>
        <v/>
      </c>
      <c r="M2001" s="73" t="str">
        <f t="shared" si="298"/>
        <v/>
      </c>
      <c r="N2001" s="74" t="str">
        <f t="shared" si="299"/>
        <v/>
      </c>
      <c r="O2001" s="22" t="str">
        <f t="shared" si="300"/>
        <v/>
      </c>
      <c r="Q2001" s="20" t="str">
        <f t="shared" si="296"/>
        <v/>
      </c>
      <c r="R2001" s="21" t="str">
        <f t="shared" si="297"/>
        <v/>
      </c>
      <c r="S2001" s="21" t="str">
        <f t="shared" si="297"/>
        <v/>
      </c>
      <c r="T2001" s="21" t="str">
        <f t="shared" si="297"/>
        <v/>
      </c>
      <c r="U2001" s="21" t="str">
        <f t="shared" si="297"/>
        <v/>
      </c>
      <c r="V2001" s="21" t="str">
        <f t="shared" si="297"/>
        <v/>
      </c>
      <c r="W2001" s="21" t="str">
        <f t="shared" si="297"/>
        <v/>
      </c>
      <c r="X2001" s="21" t="str">
        <f t="shared" si="297"/>
        <v/>
      </c>
      <c r="Y2001" s="21" t="str">
        <f t="shared" si="297"/>
        <v/>
      </c>
      <c r="Z2001" s="21" t="str">
        <f t="shared" si="297"/>
        <v/>
      </c>
      <c r="AA2001" s="21" t="str">
        <f t="shared" si="297"/>
        <v/>
      </c>
      <c r="AB2001" s="38" t="str">
        <f t="shared" si="297"/>
        <v/>
      </c>
      <c r="AD2001" s="36" t="str">
        <f>IF($N2001="", "", IFERROR(INDEX(Campaigns!$D$11:$D$380, MATCH($N2001, Campaigns!$E$11:$E$380, 0)), ""))</f>
        <v/>
      </c>
      <c r="AE2001" s="38" t="str">
        <f>IF(COUNTIF($Q2001:$AB2001, "X")=0, "", IFERROR(INDEX('Intro &amp; Setup'!$T$17:$T$28, MATCH(INDEX($Q$10:$AB$10, $AC2001, MATCH("X", $Q2001:$AB2001, 0)), 'Intro &amp; Setup'!$AA$17:$AA$28, 0)), ""))</f>
        <v/>
      </c>
      <c r="AG2001" s="84" t="str">
        <f t="shared" si="301"/>
        <v/>
      </c>
      <c r="AI2001" s="36">
        <f t="shared" si="302"/>
        <v>0</v>
      </c>
      <c r="AK2001" s="36" t="str">
        <f t="shared" si="303"/>
        <v/>
      </c>
    </row>
    <row r="2002" spans="1:37" x14ac:dyDescent="0.25">
      <c r="A2002" s="34"/>
      <c r="B2002" s="55"/>
      <c r="C2002" s="56"/>
      <c r="D2002" s="56"/>
      <c r="E2002" s="56"/>
      <c r="F2002" s="56"/>
      <c r="G2002" s="57"/>
      <c r="H2002" s="57"/>
      <c r="I2002" s="58"/>
      <c r="J2002" s="34"/>
      <c r="L2002" s="36" t="str">
        <f>IF($B2002="", "", IFERROR(FIND(Campaigns!$Q$4, $B2002), ""))</f>
        <v/>
      </c>
      <c r="M2002" s="73" t="str">
        <f t="shared" si="298"/>
        <v/>
      </c>
      <c r="N2002" s="74" t="str">
        <f t="shared" si="299"/>
        <v/>
      </c>
      <c r="O2002" s="22" t="str">
        <f t="shared" si="300"/>
        <v/>
      </c>
      <c r="Q2002" s="20" t="str">
        <f t="shared" si="296"/>
        <v/>
      </c>
      <c r="R2002" s="21" t="str">
        <f t="shared" si="297"/>
        <v/>
      </c>
      <c r="S2002" s="21" t="str">
        <f t="shared" si="297"/>
        <v/>
      </c>
      <c r="T2002" s="21" t="str">
        <f t="shared" si="297"/>
        <v/>
      </c>
      <c r="U2002" s="21" t="str">
        <f t="shared" si="297"/>
        <v/>
      </c>
      <c r="V2002" s="21" t="str">
        <f t="shared" si="297"/>
        <v/>
      </c>
      <c r="W2002" s="21" t="str">
        <f t="shared" si="297"/>
        <v/>
      </c>
      <c r="X2002" s="21" t="str">
        <f t="shared" si="297"/>
        <v/>
      </c>
      <c r="Y2002" s="21" t="str">
        <f t="shared" si="297"/>
        <v/>
      </c>
      <c r="Z2002" s="21" t="str">
        <f t="shared" si="297"/>
        <v/>
      </c>
      <c r="AA2002" s="21" t="str">
        <f t="shared" si="297"/>
        <v/>
      </c>
      <c r="AB2002" s="38" t="str">
        <f t="shared" si="297"/>
        <v/>
      </c>
      <c r="AD2002" s="36" t="str">
        <f>IF($N2002="", "", IFERROR(INDEX(Campaigns!$D$11:$D$380, MATCH($N2002, Campaigns!$E$11:$E$380, 0)), ""))</f>
        <v/>
      </c>
      <c r="AE2002" s="38" t="str">
        <f>IF(COUNTIF($Q2002:$AB2002, "X")=0, "", IFERROR(INDEX('Intro &amp; Setup'!$T$17:$T$28, MATCH(INDEX($Q$10:$AB$10, $AC2002, MATCH("X", $Q2002:$AB2002, 0)), 'Intro &amp; Setup'!$AA$17:$AA$28, 0)), ""))</f>
        <v/>
      </c>
      <c r="AG2002" s="84" t="str">
        <f t="shared" si="301"/>
        <v/>
      </c>
      <c r="AI2002" s="36">
        <f t="shared" si="302"/>
        <v>0</v>
      </c>
      <c r="AK2002" s="36" t="str">
        <f t="shared" si="303"/>
        <v/>
      </c>
    </row>
    <row r="2003" spans="1:37" x14ac:dyDescent="0.25">
      <c r="A2003" s="34"/>
      <c r="B2003" s="55"/>
      <c r="C2003" s="56"/>
      <c r="D2003" s="56"/>
      <c r="E2003" s="56"/>
      <c r="F2003" s="56"/>
      <c r="G2003" s="57"/>
      <c r="H2003" s="57"/>
      <c r="I2003" s="58"/>
      <c r="J2003" s="34"/>
      <c r="L2003" s="36" t="str">
        <f>IF($B2003="", "", IFERROR(FIND(Campaigns!$Q$4, $B2003), ""))</f>
        <v/>
      </c>
      <c r="M2003" s="73" t="str">
        <f t="shared" si="298"/>
        <v/>
      </c>
      <c r="N2003" s="74" t="str">
        <f t="shared" si="299"/>
        <v/>
      </c>
      <c r="O2003" s="22" t="str">
        <f t="shared" si="300"/>
        <v/>
      </c>
      <c r="Q2003" s="20" t="str">
        <f t="shared" si="296"/>
        <v/>
      </c>
      <c r="R2003" s="21" t="str">
        <f t="shared" si="297"/>
        <v/>
      </c>
      <c r="S2003" s="21" t="str">
        <f t="shared" si="297"/>
        <v/>
      </c>
      <c r="T2003" s="21" t="str">
        <f t="shared" si="297"/>
        <v/>
      </c>
      <c r="U2003" s="21" t="str">
        <f t="shared" si="297"/>
        <v/>
      </c>
      <c r="V2003" s="21" t="str">
        <f t="shared" si="297"/>
        <v/>
      </c>
      <c r="W2003" s="21" t="str">
        <f t="shared" si="297"/>
        <v/>
      </c>
      <c r="X2003" s="21" t="str">
        <f t="shared" si="297"/>
        <v/>
      </c>
      <c r="Y2003" s="21" t="str">
        <f t="shared" si="297"/>
        <v/>
      </c>
      <c r="Z2003" s="21" t="str">
        <f t="shared" si="297"/>
        <v/>
      </c>
      <c r="AA2003" s="21" t="str">
        <f t="shared" si="297"/>
        <v/>
      </c>
      <c r="AB2003" s="38" t="str">
        <f t="shared" si="297"/>
        <v/>
      </c>
      <c r="AD2003" s="36" t="str">
        <f>IF($N2003="", "", IFERROR(INDEX(Campaigns!$D$11:$D$380, MATCH($N2003, Campaigns!$E$11:$E$380, 0)), ""))</f>
        <v/>
      </c>
      <c r="AE2003" s="38" t="str">
        <f>IF(COUNTIF($Q2003:$AB2003, "X")=0, "", IFERROR(INDEX('Intro &amp; Setup'!$T$17:$T$28, MATCH(INDEX($Q$10:$AB$10, $AC2003, MATCH("X", $Q2003:$AB2003, 0)), 'Intro &amp; Setup'!$AA$17:$AA$28, 0)), ""))</f>
        <v/>
      </c>
      <c r="AG2003" s="84" t="str">
        <f t="shared" si="301"/>
        <v/>
      </c>
      <c r="AI2003" s="36">
        <f t="shared" si="302"/>
        <v>0</v>
      </c>
      <c r="AK2003" s="36" t="str">
        <f t="shared" si="303"/>
        <v/>
      </c>
    </row>
    <row r="2004" spans="1:37" x14ac:dyDescent="0.25">
      <c r="A2004" s="34"/>
      <c r="B2004" s="55"/>
      <c r="C2004" s="56"/>
      <c r="D2004" s="56"/>
      <c r="E2004" s="56"/>
      <c r="F2004" s="56"/>
      <c r="G2004" s="57"/>
      <c r="H2004" s="57"/>
      <c r="I2004" s="58"/>
      <c r="J2004" s="34"/>
      <c r="L2004" s="36" t="str">
        <f>IF($B2004="", "", IFERROR(FIND(Campaigns!$Q$4, $B2004), ""))</f>
        <v/>
      </c>
      <c r="M2004" s="73" t="str">
        <f t="shared" si="298"/>
        <v/>
      </c>
      <c r="N2004" s="74" t="str">
        <f t="shared" si="299"/>
        <v/>
      </c>
      <c r="O2004" s="22" t="str">
        <f t="shared" si="300"/>
        <v/>
      </c>
      <c r="Q2004" s="20" t="str">
        <f t="shared" si="296"/>
        <v/>
      </c>
      <c r="R2004" s="21" t="str">
        <f t="shared" si="297"/>
        <v/>
      </c>
      <c r="S2004" s="21" t="str">
        <f t="shared" si="297"/>
        <v/>
      </c>
      <c r="T2004" s="21" t="str">
        <f t="shared" si="297"/>
        <v/>
      </c>
      <c r="U2004" s="21" t="str">
        <f t="shared" si="297"/>
        <v/>
      </c>
      <c r="V2004" s="21" t="str">
        <f t="shared" si="297"/>
        <v/>
      </c>
      <c r="W2004" s="21" t="str">
        <f t="shared" si="297"/>
        <v/>
      </c>
      <c r="X2004" s="21" t="str">
        <f t="shared" si="297"/>
        <v/>
      </c>
      <c r="Y2004" s="21" t="str">
        <f t="shared" si="297"/>
        <v/>
      </c>
      <c r="Z2004" s="21" t="str">
        <f t="shared" si="297"/>
        <v/>
      </c>
      <c r="AA2004" s="21" t="str">
        <f t="shared" si="297"/>
        <v/>
      </c>
      <c r="AB2004" s="38" t="str">
        <f t="shared" si="297"/>
        <v/>
      </c>
      <c r="AD2004" s="36" t="str">
        <f>IF($N2004="", "", IFERROR(INDEX(Campaigns!$D$11:$D$380, MATCH($N2004, Campaigns!$E$11:$E$380, 0)), ""))</f>
        <v/>
      </c>
      <c r="AE2004" s="38" t="str">
        <f>IF(COUNTIF($Q2004:$AB2004, "X")=0, "", IFERROR(INDEX('Intro &amp; Setup'!$T$17:$T$28, MATCH(INDEX($Q$10:$AB$10, $AC2004, MATCH("X", $Q2004:$AB2004, 0)), 'Intro &amp; Setup'!$AA$17:$AA$28, 0)), ""))</f>
        <v/>
      </c>
      <c r="AG2004" s="84" t="str">
        <f t="shared" si="301"/>
        <v/>
      </c>
      <c r="AI2004" s="36">
        <f t="shared" si="302"/>
        <v>0</v>
      </c>
      <c r="AK2004" s="36" t="str">
        <f t="shared" si="303"/>
        <v/>
      </c>
    </row>
    <row r="2005" spans="1:37" x14ac:dyDescent="0.25">
      <c r="A2005" s="34"/>
      <c r="B2005" s="55"/>
      <c r="C2005" s="56"/>
      <c r="D2005" s="56"/>
      <c r="E2005" s="56"/>
      <c r="F2005" s="56"/>
      <c r="G2005" s="57"/>
      <c r="H2005" s="57"/>
      <c r="I2005" s="58"/>
      <c r="J2005" s="34"/>
      <c r="L2005" s="36" t="str">
        <f>IF($B2005="", "", IFERROR(FIND(Campaigns!$Q$4, $B2005), ""))</f>
        <v/>
      </c>
      <c r="M2005" s="73" t="str">
        <f t="shared" si="298"/>
        <v/>
      </c>
      <c r="N2005" s="74" t="str">
        <f t="shared" si="299"/>
        <v/>
      </c>
      <c r="O2005" s="22" t="str">
        <f t="shared" si="300"/>
        <v/>
      </c>
      <c r="Q2005" s="20" t="str">
        <f t="shared" si="296"/>
        <v/>
      </c>
      <c r="R2005" s="21" t="str">
        <f t="shared" si="297"/>
        <v/>
      </c>
      <c r="S2005" s="21" t="str">
        <f t="shared" si="297"/>
        <v/>
      </c>
      <c r="T2005" s="21" t="str">
        <f t="shared" si="297"/>
        <v/>
      </c>
      <c r="U2005" s="21" t="str">
        <f t="shared" si="297"/>
        <v/>
      </c>
      <c r="V2005" s="21" t="str">
        <f t="shared" si="297"/>
        <v/>
      </c>
      <c r="W2005" s="21" t="str">
        <f t="shared" si="297"/>
        <v/>
      </c>
      <c r="X2005" s="21" t="str">
        <f t="shared" si="297"/>
        <v/>
      </c>
      <c r="Y2005" s="21" t="str">
        <f t="shared" si="297"/>
        <v/>
      </c>
      <c r="Z2005" s="21" t="str">
        <f t="shared" si="297"/>
        <v/>
      </c>
      <c r="AA2005" s="21" t="str">
        <f t="shared" si="297"/>
        <v/>
      </c>
      <c r="AB2005" s="38" t="str">
        <f t="shared" si="297"/>
        <v/>
      </c>
      <c r="AD2005" s="36" t="str">
        <f>IF($N2005="", "", IFERROR(INDEX(Campaigns!$D$11:$D$380, MATCH($N2005, Campaigns!$E$11:$E$380, 0)), ""))</f>
        <v/>
      </c>
      <c r="AE2005" s="38" t="str">
        <f>IF(COUNTIF($Q2005:$AB2005, "X")=0, "", IFERROR(INDEX('Intro &amp; Setup'!$T$17:$T$28, MATCH(INDEX($Q$10:$AB$10, $AC2005, MATCH("X", $Q2005:$AB2005, 0)), 'Intro &amp; Setup'!$AA$17:$AA$28, 0)), ""))</f>
        <v/>
      </c>
      <c r="AG2005" s="84" t="str">
        <f t="shared" si="301"/>
        <v/>
      </c>
      <c r="AI2005" s="36">
        <f t="shared" si="302"/>
        <v>0</v>
      </c>
      <c r="AK2005" s="36" t="str">
        <f t="shared" si="303"/>
        <v/>
      </c>
    </row>
    <row r="2006" spans="1:37" x14ac:dyDescent="0.25">
      <c r="A2006" s="34"/>
      <c r="B2006" s="55"/>
      <c r="C2006" s="56"/>
      <c r="D2006" s="56"/>
      <c r="E2006" s="56"/>
      <c r="F2006" s="56"/>
      <c r="G2006" s="57"/>
      <c r="H2006" s="57"/>
      <c r="I2006" s="58"/>
      <c r="J2006" s="34"/>
      <c r="L2006" s="36" t="str">
        <f>IF($B2006="", "", IFERROR(FIND(Campaigns!$Q$4, $B2006), ""))</f>
        <v/>
      </c>
      <c r="M2006" s="73" t="str">
        <f t="shared" si="298"/>
        <v/>
      </c>
      <c r="N2006" s="74" t="str">
        <f t="shared" si="299"/>
        <v/>
      </c>
      <c r="O2006" s="22" t="str">
        <f t="shared" si="300"/>
        <v/>
      </c>
      <c r="Q2006" s="20" t="str">
        <f t="shared" si="296"/>
        <v/>
      </c>
      <c r="R2006" s="21" t="str">
        <f t="shared" si="297"/>
        <v/>
      </c>
      <c r="S2006" s="21" t="str">
        <f t="shared" si="297"/>
        <v/>
      </c>
      <c r="T2006" s="21" t="str">
        <f t="shared" si="297"/>
        <v/>
      </c>
      <c r="U2006" s="21" t="str">
        <f t="shared" si="297"/>
        <v/>
      </c>
      <c r="V2006" s="21" t="str">
        <f t="shared" si="297"/>
        <v/>
      </c>
      <c r="W2006" s="21" t="str">
        <f t="shared" si="297"/>
        <v/>
      </c>
      <c r="X2006" s="21" t="str">
        <f t="shared" si="297"/>
        <v/>
      </c>
      <c r="Y2006" s="21" t="str">
        <f t="shared" si="297"/>
        <v/>
      </c>
      <c r="Z2006" s="21" t="str">
        <f t="shared" si="297"/>
        <v/>
      </c>
      <c r="AA2006" s="21" t="str">
        <f t="shared" si="297"/>
        <v/>
      </c>
      <c r="AB2006" s="38" t="str">
        <f t="shared" si="297"/>
        <v/>
      </c>
      <c r="AD2006" s="36" t="str">
        <f>IF($N2006="", "", IFERROR(INDEX(Campaigns!$D$11:$D$380, MATCH($N2006, Campaigns!$E$11:$E$380, 0)), ""))</f>
        <v/>
      </c>
      <c r="AE2006" s="38" t="str">
        <f>IF(COUNTIF($Q2006:$AB2006, "X")=0, "", IFERROR(INDEX('Intro &amp; Setup'!$T$17:$T$28, MATCH(INDEX($Q$10:$AB$10, $AC2006, MATCH("X", $Q2006:$AB2006, 0)), 'Intro &amp; Setup'!$AA$17:$AA$28, 0)), ""))</f>
        <v/>
      </c>
      <c r="AG2006" s="84" t="str">
        <f t="shared" si="301"/>
        <v/>
      </c>
      <c r="AI2006" s="36">
        <f t="shared" si="302"/>
        <v>0</v>
      </c>
      <c r="AK2006" s="36" t="str">
        <f t="shared" si="303"/>
        <v/>
      </c>
    </row>
    <row r="2007" spans="1:37" x14ac:dyDescent="0.25">
      <c r="A2007" s="34"/>
      <c r="B2007" s="55"/>
      <c r="C2007" s="56"/>
      <c r="D2007" s="56"/>
      <c r="E2007" s="56"/>
      <c r="F2007" s="56"/>
      <c r="G2007" s="57"/>
      <c r="H2007" s="57"/>
      <c r="I2007" s="58"/>
      <c r="J2007" s="34"/>
      <c r="L2007" s="36" t="str">
        <f>IF($B2007="", "", IFERROR(FIND(Campaigns!$Q$4, $B2007), ""))</f>
        <v/>
      </c>
      <c r="M2007" s="73" t="str">
        <f t="shared" si="298"/>
        <v/>
      </c>
      <c r="N2007" s="74" t="str">
        <f t="shared" si="299"/>
        <v/>
      </c>
      <c r="O2007" s="22" t="str">
        <f t="shared" si="300"/>
        <v/>
      </c>
      <c r="Q2007" s="20" t="str">
        <f t="shared" si="296"/>
        <v/>
      </c>
      <c r="R2007" s="21" t="str">
        <f t="shared" si="297"/>
        <v/>
      </c>
      <c r="S2007" s="21" t="str">
        <f t="shared" si="297"/>
        <v/>
      </c>
      <c r="T2007" s="21" t="str">
        <f t="shared" si="297"/>
        <v/>
      </c>
      <c r="U2007" s="21" t="str">
        <f t="shared" si="297"/>
        <v/>
      </c>
      <c r="V2007" s="21" t="str">
        <f t="shared" si="297"/>
        <v/>
      </c>
      <c r="W2007" s="21" t="str">
        <f t="shared" si="297"/>
        <v/>
      </c>
      <c r="X2007" s="21" t="str">
        <f t="shared" si="297"/>
        <v/>
      </c>
      <c r="Y2007" s="21" t="str">
        <f t="shared" si="297"/>
        <v/>
      </c>
      <c r="Z2007" s="21" t="str">
        <f t="shared" si="297"/>
        <v/>
      </c>
      <c r="AA2007" s="21" t="str">
        <f t="shared" si="297"/>
        <v/>
      </c>
      <c r="AB2007" s="38" t="str">
        <f t="shared" si="297"/>
        <v/>
      </c>
      <c r="AD2007" s="36" t="str">
        <f>IF($N2007="", "", IFERROR(INDEX(Campaigns!$D$11:$D$380, MATCH($N2007, Campaigns!$E$11:$E$380, 0)), ""))</f>
        <v/>
      </c>
      <c r="AE2007" s="38" t="str">
        <f>IF(COUNTIF($Q2007:$AB2007, "X")=0, "", IFERROR(INDEX('Intro &amp; Setup'!$T$17:$T$28, MATCH(INDEX($Q$10:$AB$10, $AC2007, MATCH("X", $Q2007:$AB2007, 0)), 'Intro &amp; Setup'!$AA$17:$AA$28, 0)), ""))</f>
        <v/>
      </c>
      <c r="AG2007" s="84" t="str">
        <f t="shared" si="301"/>
        <v/>
      </c>
      <c r="AI2007" s="36">
        <f t="shared" si="302"/>
        <v>0</v>
      </c>
      <c r="AK2007" s="36" t="str">
        <f t="shared" si="303"/>
        <v/>
      </c>
    </row>
    <row r="2008" spans="1:37" x14ac:dyDescent="0.25">
      <c r="A2008" s="34"/>
      <c r="B2008" s="55"/>
      <c r="C2008" s="56"/>
      <c r="D2008" s="56"/>
      <c r="E2008" s="56"/>
      <c r="F2008" s="56"/>
      <c r="G2008" s="57"/>
      <c r="H2008" s="57"/>
      <c r="I2008" s="58"/>
      <c r="J2008" s="34"/>
      <c r="L2008" s="36" t="str">
        <f>IF($B2008="", "", IFERROR(FIND(Campaigns!$Q$4, $B2008), ""))</f>
        <v/>
      </c>
      <c r="M2008" s="73" t="str">
        <f t="shared" si="298"/>
        <v/>
      </c>
      <c r="N2008" s="74" t="str">
        <f t="shared" si="299"/>
        <v/>
      </c>
      <c r="O2008" s="22" t="str">
        <f t="shared" si="300"/>
        <v/>
      </c>
      <c r="Q2008" s="20" t="str">
        <f t="shared" si="296"/>
        <v/>
      </c>
      <c r="R2008" s="21" t="str">
        <f t="shared" si="297"/>
        <v/>
      </c>
      <c r="S2008" s="21" t="str">
        <f t="shared" si="297"/>
        <v/>
      </c>
      <c r="T2008" s="21" t="str">
        <f t="shared" si="297"/>
        <v/>
      </c>
      <c r="U2008" s="21" t="str">
        <f t="shared" si="297"/>
        <v/>
      </c>
      <c r="V2008" s="21" t="str">
        <f t="shared" si="297"/>
        <v/>
      </c>
      <c r="W2008" s="21" t="str">
        <f t="shared" si="297"/>
        <v/>
      </c>
      <c r="X2008" s="21" t="str">
        <f t="shared" si="297"/>
        <v/>
      </c>
      <c r="Y2008" s="21" t="str">
        <f t="shared" si="297"/>
        <v/>
      </c>
      <c r="Z2008" s="21" t="str">
        <f t="shared" si="297"/>
        <v/>
      </c>
      <c r="AA2008" s="21" t="str">
        <f t="shared" si="297"/>
        <v/>
      </c>
      <c r="AB2008" s="38" t="str">
        <f t="shared" si="297"/>
        <v/>
      </c>
      <c r="AD2008" s="36" t="str">
        <f>IF($N2008="", "", IFERROR(INDEX(Campaigns!$D$11:$D$380, MATCH($N2008, Campaigns!$E$11:$E$380, 0)), ""))</f>
        <v/>
      </c>
      <c r="AE2008" s="38" t="str">
        <f>IF(COUNTIF($Q2008:$AB2008, "X")=0, "", IFERROR(INDEX('Intro &amp; Setup'!$T$17:$T$28, MATCH(INDEX($Q$10:$AB$10, $AC2008, MATCH("X", $Q2008:$AB2008, 0)), 'Intro &amp; Setup'!$AA$17:$AA$28, 0)), ""))</f>
        <v/>
      </c>
      <c r="AG2008" s="84" t="str">
        <f t="shared" si="301"/>
        <v/>
      </c>
      <c r="AI2008" s="36">
        <f t="shared" si="302"/>
        <v>0</v>
      </c>
      <c r="AK2008" s="36" t="str">
        <f t="shared" si="303"/>
        <v/>
      </c>
    </row>
    <row r="2009" spans="1:37" x14ac:dyDescent="0.25">
      <c r="A2009" s="34"/>
      <c r="B2009" s="55"/>
      <c r="C2009" s="56"/>
      <c r="D2009" s="56"/>
      <c r="E2009" s="56"/>
      <c r="F2009" s="56"/>
      <c r="G2009" s="57"/>
      <c r="H2009" s="57"/>
      <c r="I2009" s="58"/>
      <c r="J2009" s="34"/>
      <c r="L2009" s="36" t="str">
        <f>IF($B2009="", "", IFERROR(FIND(Campaigns!$Q$4, $B2009), ""))</f>
        <v/>
      </c>
      <c r="M2009" s="73" t="str">
        <f t="shared" si="298"/>
        <v/>
      </c>
      <c r="N2009" s="74" t="str">
        <f t="shared" si="299"/>
        <v/>
      </c>
      <c r="O2009" s="22" t="str">
        <f t="shared" si="300"/>
        <v/>
      </c>
      <c r="Q2009" s="20" t="str">
        <f t="shared" si="296"/>
        <v/>
      </c>
      <c r="R2009" s="21" t="str">
        <f t="shared" si="297"/>
        <v/>
      </c>
      <c r="S2009" s="21" t="str">
        <f t="shared" si="297"/>
        <v/>
      </c>
      <c r="T2009" s="21" t="str">
        <f t="shared" si="297"/>
        <v/>
      </c>
      <c r="U2009" s="21" t="str">
        <f t="shared" si="297"/>
        <v/>
      </c>
      <c r="V2009" s="21" t="str">
        <f t="shared" si="297"/>
        <v/>
      </c>
      <c r="W2009" s="21" t="str">
        <f t="shared" si="297"/>
        <v/>
      </c>
      <c r="X2009" s="21" t="str">
        <f t="shared" si="297"/>
        <v/>
      </c>
      <c r="Y2009" s="21" t="str">
        <f t="shared" si="297"/>
        <v/>
      </c>
      <c r="Z2009" s="21" t="str">
        <f t="shared" si="297"/>
        <v/>
      </c>
      <c r="AA2009" s="21" t="str">
        <f t="shared" si="297"/>
        <v/>
      </c>
      <c r="AB2009" s="38" t="str">
        <f t="shared" si="297"/>
        <v/>
      </c>
      <c r="AD2009" s="36" t="str">
        <f>IF($N2009="", "", IFERROR(INDEX(Campaigns!$D$11:$D$380, MATCH($N2009, Campaigns!$E$11:$E$380, 0)), ""))</f>
        <v/>
      </c>
      <c r="AE2009" s="38" t="str">
        <f>IF(COUNTIF($Q2009:$AB2009, "X")=0, "", IFERROR(INDEX('Intro &amp; Setup'!$T$17:$T$28, MATCH(INDEX($Q$10:$AB$10, $AC2009, MATCH("X", $Q2009:$AB2009, 0)), 'Intro &amp; Setup'!$AA$17:$AA$28, 0)), ""))</f>
        <v/>
      </c>
      <c r="AG2009" s="84" t="str">
        <f t="shared" si="301"/>
        <v/>
      </c>
      <c r="AI2009" s="36">
        <f t="shared" si="302"/>
        <v>0</v>
      </c>
      <c r="AK2009" s="36" t="str">
        <f t="shared" si="303"/>
        <v/>
      </c>
    </row>
    <row r="2010" spans="1:37" x14ac:dyDescent="0.25">
      <c r="A2010" s="34"/>
      <c r="B2010" s="55"/>
      <c r="C2010" s="56"/>
      <c r="D2010" s="56"/>
      <c r="E2010" s="56"/>
      <c r="F2010" s="56"/>
      <c r="G2010" s="57"/>
      <c r="H2010" s="57"/>
      <c r="I2010" s="58"/>
      <c r="J2010" s="34"/>
      <c r="L2010" s="36" t="str">
        <f>IF($B2010="", "", IFERROR(FIND(Campaigns!$Q$4, $B2010), ""))</f>
        <v/>
      </c>
      <c r="M2010" s="73" t="str">
        <f t="shared" si="298"/>
        <v/>
      </c>
      <c r="N2010" s="74" t="str">
        <f t="shared" si="299"/>
        <v/>
      </c>
      <c r="O2010" s="22" t="str">
        <f t="shared" si="300"/>
        <v/>
      </c>
      <c r="Q2010" s="20" t="str">
        <f t="shared" si="296"/>
        <v/>
      </c>
      <c r="R2010" s="21" t="str">
        <f t="shared" si="297"/>
        <v/>
      </c>
      <c r="S2010" s="21" t="str">
        <f t="shared" si="297"/>
        <v/>
      </c>
      <c r="T2010" s="21" t="str">
        <f t="shared" si="297"/>
        <v/>
      </c>
      <c r="U2010" s="21" t="str">
        <f t="shared" si="297"/>
        <v/>
      </c>
      <c r="V2010" s="21" t="str">
        <f t="shared" si="297"/>
        <v/>
      </c>
      <c r="W2010" s="21" t="str">
        <f t="shared" si="297"/>
        <v/>
      </c>
      <c r="X2010" s="21" t="str">
        <f t="shared" si="297"/>
        <v/>
      </c>
      <c r="Y2010" s="21" t="str">
        <f t="shared" si="297"/>
        <v/>
      </c>
      <c r="Z2010" s="21" t="str">
        <f t="shared" si="297"/>
        <v/>
      </c>
      <c r="AA2010" s="21" t="str">
        <f t="shared" si="297"/>
        <v/>
      </c>
      <c r="AB2010" s="38" t="str">
        <f t="shared" si="297"/>
        <v/>
      </c>
      <c r="AD2010" s="36" t="str">
        <f>IF($N2010="", "", IFERROR(INDEX(Campaigns!$D$11:$D$380, MATCH($N2010, Campaigns!$E$11:$E$380, 0)), ""))</f>
        <v/>
      </c>
      <c r="AE2010" s="38" t="str">
        <f>IF(COUNTIF($Q2010:$AB2010, "X")=0, "", IFERROR(INDEX('Intro &amp; Setup'!$T$17:$T$28, MATCH(INDEX($Q$10:$AB$10, $AC2010, MATCH("X", $Q2010:$AB2010, 0)), 'Intro &amp; Setup'!$AA$17:$AA$28, 0)), ""))</f>
        <v/>
      </c>
      <c r="AG2010" s="84" t="str">
        <f t="shared" si="301"/>
        <v/>
      </c>
      <c r="AI2010" s="36">
        <f t="shared" si="302"/>
        <v>0</v>
      </c>
      <c r="AK2010" s="36" t="str">
        <f t="shared" si="303"/>
        <v/>
      </c>
    </row>
    <row r="2011" spans="1:37" x14ac:dyDescent="0.25">
      <c r="A2011" s="34"/>
      <c r="B2011" s="55"/>
      <c r="C2011" s="56"/>
      <c r="D2011" s="56"/>
      <c r="E2011" s="56"/>
      <c r="F2011" s="56"/>
      <c r="G2011" s="57"/>
      <c r="H2011" s="57"/>
      <c r="I2011" s="58"/>
      <c r="J2011" s="34"/>
      <c r="L2011" s="36" t="str">
        <f>IF($B2011="", "", IFERROR(FIND(Campaigns!$Q$4, $B2011), ""))</f>
        <v/>
      </c>
      <c r="M2011" s="73" t="str">
        <f t="shared" si="298"/>
        <v/>
      </c>
      <c r="N2011" s="74" t="str">
        <f t="shared" si="299"/>
        <v/>
      </c>
      <c r="O2011" s="22" t="str">
        <f t="shared" si="300"/>
        <v/>
      </c>
      <c r="Q2011" s="20" t="str">
        <f t="shared" si="296"/>
        <v/>
      </c>
      <c r="R2011" s="21" t="str">
        <f t="shared" si="297"/>
        <v/>
      </c>
      <c r="S2011" s="21" t="str">
        <f t="shared" si="297"/>
        <v/>
      </c>
      <c r="T2011" s="21" t="str">
        <f t="shared" si="297"/>
        <v/>
      </c>
      <c r="U2011" s="21" t="str">
        <f t="shared" si="297"/>
        <v/>
      </c>
      <c r="V2011" s="21" t="str">
        <f t="shared" si="297"/>
        <v/>
      </c>
      <c r="W2011" s="21" t="str">
        <f t="shared" si="297"/>
        <v/>
      </c>
      <c r="X2011" s="21" t="str">
        <f t="shared" ref="R2011:AB2034" si="304">IFERROR(IF(X$10="", "", IF(LEFT($O2011, X$8)=X$10, "X", "")), "")</f>
        <v/>
      </c>
      <c r="Y2011" s="21" t="str">
        <f t="shared" si="304"/>
        <v/>
      </c>
      <c r="Z2011" s="21" t="str">
        <f t="shared" si="304"/>
        <v/>
      </c>
      <c r="AA2011" s="21" t="str">
        <f t="shared" si="304"/>
        <v/>
      </c>
      <c r="AB2011" s="38" t="str">
        <f t="shared" si="304"/>
        <v/>
      </c>
      <c r="AD2011" s="36" t="str">
        <f>IF($N2011="", "", IFERROR(INDEX(Campaigns!$D$11:$D$380, MATCH($N2011, Campaigns!$E$11:$E$380, 0)), ""))</f>
        <v/>
      </c>
      <c r="AE2011" s="38" t="str">
        <f>IF(COUNTIF($Q2011:$AB2011, "X")=0, "", IFERROR(INDEX('Intro &amp; Setup'!$T$17:$T$28, MATCH(INDEX($Q$10:$AB$10, $AC2011, MATCH("X", $Q2011:$AB2011, 0)), 'Intro &amp; Setup'!$AA$17:$AA$28, 0)), ""))</f>
        <v/>
      </c>
      <c r="AG2011" s="84" t="str">
        <f t="shared" si="301"/>
        <v/>
      </c>
      <c r="AI2011" s="36">
        <f t="shared" si="302"/>
        <v>0</v>
      </c>
      <c r="AK2011" s="36" t="str">
        <f t="shared" si="303"/>
        <v/>
      </c>
    </row>
    <row r="2012" spans="1:37" x14ac:dyDescent="0.25">
      <c r="A2012" s="34"/>
      <c r="B2012" s="55"/>
      <c r="C2012" s="56"/>
      <c r="D2012" s="56"/>
      <c r="E2012" s="56"/>
      <c r="F2012" s="56"/>
      <c r="G2012" s="57"/>
      <c r="H2012" s="57"/>
      <c r="I2012" s="58"/>
      <c r="J2012" s="34"/>
      <c r="L2012" s="36" t="str">
        <f>IF($B2012="", "", IFERROR(FIND(Campaigns!$Q$4, $B2012), ""))</f>
        <v/>
      </c>
      <c r="M2012" s="73" t="str">
        <f t="shared" si="298"/>
        <v/>
      </c>
      <c r="N2012" s="74" t="str">
        <f t="shared" si="299"/>
        <v/>
      </c>
      <c r="O2012" s="22" t="str">
        <f t="shared" si="300"/>
        <v/>
      </c>
      <c r="Q2012" s="20" t="str">
        <f t="shared" si="296"/>
        <v/>
      </c>
      <c r="R2012" s="21" t="str">
        <f t="shared" si="304"/>
        <v/>
      </c>
      <c r="S2012" s="21" t="str">
        <f t="shared" si="304"/>
        <v/>
      </c>
      <c r="T2012" s="21" t="str">
        <f t="shared" si="304"/>
        <v/>
      </c>
      <c r="U2012" s="21" t="str">
        <f t="shared" si="304"/>
        <v/>
      </c>
      <c r="V2012" s="21" t="str">
        <f t="shared" si="304"/>
        <v/>
      </c>
      <c r="W2012" s="21" t="str">
        <f t="shared" si="304"/>
        <v/>
      </c>
      <c r="X2012" s="21" t="str">
        <f t="shared" si="304"/>
        <v/>
      </c>
      <c r="Y2012" s="21" t="str">
        <f t="shared" si="304"/>
        <v/>
      </c>
      <c r="Z2012" s="21" t="str">
        <f t="shared" si="304"/>
        <v/>
      </c>
      <c r="AA2012" s="21" t="str">
        <f t="shared" si="304"/>
        <v/>
      </c>
      <c r="AB2012" s="38" t="str">
        <f t="shared" si="304"/>
        <v/>
      </c>
      <c r="AD2012" s="36" t="str">
        <f>IF($N2012="", "", IFERROR(INDEX(Campaigns!$D$11:$D$380, MATCH($N2012, Campaigns!$E$11:$E$380, 0)), ""))</f>
        <v/>
      </c>
      <c r="AE2012" s="38" t="str">
        <f>IF(COUNTIF($Q2012:$AB2012, "X")=0, "", IFERROR(INDEX('Intro &amp; Setup'!$T$17:$T$28, MATCH(INDEX($Q$10:$AB$10, $AC2012, MATCH("X", $Q2012:$AB2012, 0)), 'Intro &amp; Setup'!$AA$17:$AA$28, 0)), ""))</f>
        <v/>
      </c>
      <c r="AG2012" s="84" t="str">
        <f t="shared" si="301"/>
        <v/>
      </c>
      <c r="AI2012" s="36">
        <f t="shared" si="302"/>
        <v>0</v>
      </c>
      <c r="AK2012" s="36" t="str">
        <f t="shared" si="303"/>
        <v/>
      </c>
    </row>
    <row r="2013" spans="1:37" x14ac:dyDescent="0.25">
      <c r="A2013" s="34"/>
      <c r="B2013" s="55"/>
      <c r="C2013" s="56"/>
      <c r="D2013" s="56"/>
      <c r="E2013" s="56"/>
      <c r="F2013" s="56"/>
      <c r="G2013" s="57"/>
      <c r="H2013" s="57"/>
      <c r="I2013" s="58"/>
      <c r="J2013" s="34"/>
      <c r="L2013" s="36" t="str">
        <f>IF($B2013="", "", IFERROR(FIND(Campaigns!$Q$4, $B2013), ""))</f>
        <v/>
      </c>
      <c r="M2013" s="73" t="str">
        <f t="shared" si="298"/>
        <v/>
      </c>
      <c r="N2013" s="74" t="str">
        <f t="shared" si="299"/>
        <v/>
      </c>
      <c r="O2013" s="22" t="str">
        <f t="shared" si="300"/>
        <v/>
      </c>
      <c r="Q2013" s="20" t="str">
        <f t="shared" si="296"/>
        <v/>
      </c>
      <c r="R2013" s="21" t="str">
        <f t="shared" si="304"/>
        <v/>
      </c>
      <c r="S2013" s="21" t="str">
        <f t="shared" si="304"/>
        <v/>
      </c>
      <c r="T2013" s="21" t="str">
        <f t="shared" si="304"/>
        <v/>
      </c>
      <c r="U2013" s="21" t="str">
        <f t="shared" si="304"/>
        <v/>
      </c>
      <c r="V2013" s="21" t="str">
        <f t="shared" si="304"/>
        <v/>
      </c>
      <c r="W2013" s="21" t="str">
        <f t="shared" si="304"/>
        <v/>
      </c>
      <c r="X2013" s="21" t="str">
        <f t="shared" si="304"/>
        <v/>
      </c>
      <c r="Y2013" s="21" t="str">
        <f t="shared" si="304"/>
        <v/>
      </c>
      <c r="Z2013" s="21" t="str">
        <f t="shared" si="304"/>
        <v/>
      </c>
      <c r="AA2013" s="21" t="str">
        <f t="shared" si="304"/>
        <v/>
      </c>
      <c r="AB2013" s="38" t="str">
        <f t="shared" si="304"/>
        <v/>
      </c>
      <c r="AD2013" s="36" t="str">
        <f>IF($N2013="", "", IFERROR(INDEX(Campaigns!$D$11:$D$380, MATCH($N2013, Campaigns!$E$11:$E$380, 0)), ""))</f>
        <v/>
      </c>
      <c r="AE2013" s="38" t="str">
        <f>IF(COUNTIF($Q2013:$AB2013, "X")=0, "", IFERROR(INDEX('Intro &amp; Setup'!$T$17:$T$28, MATCH(INDEX($Q$10:$AB$10, $AC2013, MATCH("X", $Q2013:$AB2013, 0)), 'Intro &amp; Setup'!$AA$17:$AA$28, 0)), ""))</f>
        <v/>
      </c>
      <c r="AG2013" s="84" t="str">
        <f t="shared" si="301"/>
        <v/>
      </c>
      <c r="AI2013" s="36">
        <f t="shared" si="302"/>
        <v>0</v>
      </c>
      <c r="AK2013" s="36" t="str">
        <f t="shared" si="303"/>
        <v/>
      </c>
    </row>
    <row r="2014" spans="1:37" x14ac:dyDescent="0.25">
      <c r="A2014" s="34"/>
      <c r="B2014" s="55"/>
      <c r="C2014" s="56"/>
      <c r="D2014" s="56"/>
      <c r="E2014" s="56"/>
      <c r="F2014" s="56"/>
      <c r="G2014" s="57"/>
      <c r="H2014" s="57"/>
      <c r="I2014" s="58"/>
      <c r="J2014" s="34"/>
      <c r="L2014" s="36" t="str">
        <f>IF($B2014="", "", IFERROR(FIND(Campaigns!$Q$4, $B2014), ""))</f>
        <v/>
      </c>
      <c r="M2014" s="73" t="str">
        <f t="shared" si="298"/>
        <v/>
      </c>
      <c r="N2014" s="74" t="str">
        <f t="shared" si="299"/>
        <v/>
      </c>
      <c r="O2014" s="22" t="str">
        <f t="shared" si="300"/>
        <v/>
      </c>
      <c r="Q2014" s="20" t="str">
        <f t="shared" si="296"/>
        <v/>
      </c>
      <c r="R2014" s="21" t="str">
        <f t="shared" si="304"/>
        <v/>
      </c>
      <c r="S2014" s="21" t="str">
        <f t="shared" si="304"/>
        <v/>
      </c>
      <c r="T2014" s="21" t="str">
        <f t="shared" si="304"/>
        <v/>
      </c>
      <c r="U2014" s="21" t="str">
        <f t="shared" si="304"/>
        <v/>
      </c>
      <c r="V2014" s="21" t="str">
        <f t="shared" si="304"/>
        <v/>
      </c>
      <c r="W2014" s="21" t="str">
        <f t="shared" si="304"/>
        <v/>
      </c>
      <c r="X2014" s="21" t="str">
        <f t="shared" si="304"/>
        <v/>
      </c>
      <c r="Y2014" s="21" t="str">
        <f t="shared" si="304"/>
        <v/>
      </c>
      <c r="Z2014" s="21" t="str">
        <f t="shared" si="304"/>
        <v/>
      </c>
      <c r="AA2014" s="21" t="str">
        <f t="shared" si="304"/>
        <v/>
      </c>
      <c r="AB2014" s="38" t="str">
        <f t="shared" si="304"/>
        <v/>
      </c>
      <c r="AD2014" s="36" t="str">
        <f>IF($N2014="", "", IFERROR(INDEX(Campaigns!$D$11:$D$380, MATCH($N2014, Campaigns!$E$11:$E$380, 0)), ""))</f>
        <v/>
      </c>
      <c r="AE2014" s="38" t="str">
        <f>IF(COUNTIF($Q2014:$AB2014, "X")=0, "", IFERROR(INDEX('Intro &amp; Setup'!$T$17:$T$28, MATCH(INDEX($Q$10:$AB$10, $AC2014, MATCH("X", $Q2014:$AB2014, 0)), 'Intro &amp; Setup'!$AA$17:$AA$28, 0)), ""))</f>
        <v/>
      </c>
      <c r="AG2014" s="84" t="str">
        <f t="shared" si="301"/>
        <v/>
      </c>
      <c r="AI2014" s="36">
        <f t="shared" si="302"/>
        <v>0</v>
      </c>
      <c r="AK2014" s="36" t="str">
        <f t="shared" si="303"/>
        <v/>
      </c>
    </row>
    <row r="2015" spans="1:37" x14ac:dyDescent="0.25">
      <c r="A2015" s="34"/>
      <c r="B2015" s="55"/>
      <c r="C2015" s="56"/>
      <c r="D2015" s="56"/>
      <c r="E2015" s="56"/>
      <c r="F2015" s="56"/>
      <c r="G2015" s="57"/>
      <c r="H2015" s="57"/>
      <c r="I2015" s="58"/>
      <c r="J2015" s="34"/>
      <c r="L2015" s="36" t="str">
        <f>IF($B2015="", "", IFERROR(FIND(Campaigns!$Q$4, $B2015), ""))</f>
        <v/>
      </c>
      <c r="M2015" s="73" t="str">
        <f t="shared" si="298"/>
        <v/>
      </c>
      <c r="N2015" s="74" t="str">
        <f t="shared" si="299"/>
        <v/>
      </c>
      <c r="O2015" s="22" t="str">
        <f t="shared" si="300"/>
        <v/>
      </c>
      <c r="Q2015" s="20" t="str">
        <f t="shared" si="296"/>
        <v/>
      </c>
      <c r="R2015" s="21" t="str">
        <f t="shared" si="304"/>
        <v/>
      </c>
      <c r="S2015" s="21" t="str">
        <f t="shared" si="304"/>
        <v/>
      </c>
      <c r="T2015" s="21" t="str">
        <f t="shared" si="304"/>
        <v/>
      </c>
      <c r="U2015" s="21" t="str">
        <f t="shared" si="304"/>
        <v/>
      </c>
      <c r="V2015" s="21" t="str">
        <f t="shared" si="304"/>
        <v/>
      </c>
      <c r="W2015" s="21" t="str">
        <f t="shared" si="304"/>
        <v/>
      </c>
      <c r="X2015" s="21" t="str">
        <f t="shared" si="304"/>
        <v/>
      </c>
      <c r="Y2015" s="21" t="str">
        <f t="shared" si="304"/>
        <v/>
      </c>
      <c r="Z2015" s="21" t="str">
        <f t="shared" si="304"/>
        <v/>
      </c>
      <c r="AA2015" s="21" t="str">
        <f t="shared" si="304"/>
        <v/>
      </c>
      <c r="AB2015" s="38" t="str">
        <f t="shared" si="304"/>
        <v/>
      </c>
      <c r="AD2015" s="36" t="str">
        <f>IF($N2015="", "", IFERROR(INDEX(Campaigns!$D$11:$D$380, MATCH($N2015, Campaigns!$E$11:$E$380, 0)), ""))</f>
        <v/>
      </c>
      <c r="AE2015" s="38" t="str">
        <f>IF(COUNTIF($Q2015:$AB2015, "X")=0, "", IFERROR(INDEX('Intro &amp; Setup'!$T$17:$T$28, MATCH(INDEX($Q$10:$AB$10, $AC2015, MATCH("X", $Q2015:$AB2015, 0)), 'Intro &amp; Setup'!$AA$17:$AA$28, 0)), ""))</f>
        <v/>
      </c>
      <c r="AG2015" s="84" t="str">
        <f t="shared" si="301"/>
        <v/>
      </c>
      <c r="AI2015" s="36">
        <f t="shared" si="302"/>
        <v>0</v>
      </c>
      <c r="AK2015" s="36" t="str">
        <f t="shared" si="303"/>
        <v/>
      </c>
    </row>
    <row r="2016" spans="1:37" x14ac:dyDescent="0.25">
      <c r="A2016" s="34"/>
      <c r="B2016" s="55"/>
      <c r="C2016" s="56"/>
      <c r="D2016" s="56"/>
      <c r="E2016" s="56"/>
      <c r="F2016" s="56"/>
      <c r="G2016" s="57"/>
      <c r="H2016" s="57"/>
      <c r="I2016" s="58"/>
      <c r="J2016" s="34"/>
      <c r="L2016" s="36" t="str">
        <f>IF($B2016="", "", IFERROR(FIND(Campaigns!$Q$4, $B2016), ""))</f>
        <v/>
      </c>
      <c r="M2016" s="73" t="str">
        <f t="shared" si="298"/>
        <v/>
      </c>
      <c r="N2016" s="74" t="str">
        <f t="shared" si="299"/>
        <v/>
      </c>
      <c r="O2016" s="22" t="str">
        <f t="shared" si="300"/>
        <v/>
      </c>
      <c r="Q2016" s="20" t="str">
        <f t="shared" si="296"/>
        <v/>
      </c>
      <c r="R2016" s="21" t="str">
        <f t="shared" si="304"/>
        <v/>
      </c>
      <c r="S2016" s="21" t="str">
        <f t="shared" si="304"/>
        <v/>
      </c>
      <c r="T2016" s="21" t="str">
        <f t="shared" si="304"/>
        <v/>
      </c>
      <c r="U2016" s="21" t="str">
        <f t="shared" si="304"/>
        <v/>
      </c>
      <c r="V2016" s="21" t="str">
        <f t="shared" si="304"/>
        <v/>
      </c>
      <c r="W2016" s="21" t="str">
        <f t="shared" si="304"/>
        <v/>
      </c>
      <c r="X2016" s="21" t="str">
        <f t="shared" si="304"/>
        <v/>
      </c>
      <c r="Y2016" s="21" t="str">
        <f t="shared" si="304"/>
        <v/>
      </c>
      <c r="Z2016" s="21" t="str">
        <f t="shared" si="304"/>
        <v/>
      </c>
      <c r="AA2016" s="21" t="str">
        <f t="shared" si="304"/>
        <v/>
      </c>
      <c r="AB2016" s="38" t="str">
        <f t="shared" si="304"/>
        <v/>
      </c>
      <c r="AD2016" s="36" t="str">
        <f>IF($N2016="", "", IFERROR(INDEX(Campaigns!$D$11:$D$380, MATCH($N2016, Campaigns!$E$11:$E$380, 0)), ""))</f>
        <v/>
      </c>
      <c r="AE2016" s="38" t="str">
        <f>IF(COUNTIF($Q2016:$AB2016, "X")=0, "", IFERROR(INDEX('Intro &amp; Setup'!$T$17:$T$28, MATCH(INDEX($Q$10:$AB$10, $AC2016, MATCH("X", $Q2016:$AB2016, 0)), 'Intro &amp; Setup'!$AA$17:$AA$28, 0)), ""))</f>
        <v/>
      </c>
      <c r="AG2016" s="84" t="str">
        <f t="shared" si="301"/>
        <v/>
      </c>
      <c r="AI2016" s="36">
        <f t="shared" si="302"/>
        <v>0</v>
      </c>
      <c r="AK2016" s="36" t="str">
        <f t="shared" si="303"/>
        <v/>
      </c>
    </row>
    <row r="2017" spans="1:37" x14ac:dyDescent="0.25">
      <c r="A2017" s="34"/>
      <c r="B2017" s="55"/>
      <c r="C2017" s="56"/>
      <c r="D2017" s="56"/>
      <c r="E2017" s="56"/>
      <c r="F2017" s="56"/>
      <c r="G2017" s="57"/>
      <c r="H2017" s="57"/>
      <c r="I2017" s="58"/>
      <c r="J2017" s="34"/>
      <c r="L2017" s="36" t="str">
        <f>IF($B2017="", "", IFERROR(FIND(Campaigns!$Q$4, $B2017), ""))</f>
        <v/>
      </c>
      <c r="M2017" s="73" t="str">
        <f t="shared" si="298"/>
        <v/>
      </c>
      <c r="N2017" s="74" t="str">
        <f t="shared" si="299"/>
        <v/>
      </c>
      <c r="O2017" s="22" t="str">
        <f t="shared" si="300"/>
        <v/>
      </c>
      <c r="Q2017" s="20" t="str">
        <f t="shared" si="296"/>
        <v/>
      </c>
      <c r="R2017" s="21" t="str">
        <f t="shared" si="304"/>
        <v/>
      </c>
      <c r="S2017" s="21" t="str">
        <f t="shared" si="304"/>
        <v/>
      </c>
      <c r="T2017" s="21" t="str">
        <f t="shared" si="304"/>
        <v/>
      </c>
      <c r="U2017" s="21" t="str">
        <f t="shared" si="304"/>
        <v/>
      </c>
      <c r="V2017" s="21" t="str">
        <f t="shared" si="304"/>
        <v/>
      </c>
      <c r="W2017" s="21" t="str">
        <f t="shared" si="304"/>
        <v/>
      </c>
      <c r="X2017" s="21" t="str">
        <f t="shared" si="304"/>
        <v/>
      </c>
      <c r="Y2017" s="21" t="str">
        <f t="shared" si="304"/>
        <v/>
      </c>
      <c r="Z2017" s="21" t="str">
        <f t="shared" si="304"/>
        <v/>
      </c>
      <c r="AA2017" s="21" t="str">
        <f t="shared" si="304"/>
        <v/>
      </c>
      <c r="AB2017" s="38" t="str">
        <f t="shared" si="304"/>
        <v/>
      </c>
      <c r="AD2017" s="36" t="str">
        <f>IF($N2017="", "", IFERROR(INDEX(Campaigns!$D$11:$D$380, MATCH($N2017, Campaigns!$E$11:$E$380, 0)), ""))</f>
        <v/>
      </c>
      <c r="AE2017" s="38" t="str">
        <f>IF(COUNTIF($Q2017:$AB2017, "X")=0, "", IFERROR(INDEX('Intro &amp; Setup'!$T$17:$T$28, MATCH(INDEX($Q$10:$AB$10, $AC2017, MATCH("X", $Q2017:$AB2017, 0)), 'Intro &amp; Setup'!$AA$17:$AA$28, 0)), ""))</f>
        <v/>
      </c>
      <c r="AG2017" s="84" t="str">
        <f t="shared" si="301"/>
        <v/>
      </c>
      <c r="AI2017" s="36">
        <f t="shared" si="302"/>
        <v>0</v>
      </c>
      <c r="AK2017" s="36" t="str">
        <f t="shared" si="303"/>
        <v/>
      </c>
    </row>
    <row r="2018" spans="1:37" x14ac:dyDescent="0.25">
      <c r="A2018" s="34"/>
      <c r="B2018" s="55"/>
      <c r="C2018" s="56"/>
      <c r="D2018" s="56"/>
      <c r="E2018" s="56"/>
      <c r="F2018" s="56"/>
      <c r="G2018" s="57"/>
      <c r="H2018" s="57"/>
      <c r="I2018" s="58"/>
      <c r="J2018" s="34"/>
      <c r="L2018" s="36" t="str">
        <f>IF($B2018="", "", IFERROR(FIND(Campaigns!$Q$4, $B2018), ""))</f>
        <v/>
      </c>
      <c r="M2018" s="73" t="str">
        <f t="shared" si="298"/>
        <v/>
      </c>
      <c r="N2018" s="74" t="str">
        <f t="shared" si="299"/>
        <v/>
      </c>
      <c r="O2018" s="22" t="str">
        <f t="shared" si="300"/>
        <v/>
      </c>
      <c r="Q2018" s="20" t="str">
        <f t="shared" si="296"/>
        <v/>
      </c>
      <c r="R2018" s="21" t="str">
        <f t="shared" si="304"/>
        <v/>
      </c>
      <c r="S2018" s="21" t="str">
        <f t="shared" si="304"/>
        <v/>
      </c>
      <c r="T2018" s="21" t="str">
        <f t="shared" si="304"/>
        <v/>
      </c>
      <c r="U2018" s="21" t="str">
        <f t="shared" si="304"/>
        <v/>
      </c>
      <c r="V2018" s="21" t="str">
        <f t="shared" si="304"/>
        <v/>
      </c>
      <c r="W2018" s="21" t="str">
        <f t="shared" si="304"/>
        <v/>
      </c>
      <c r="X2018" s="21" t="str">
        <f t="shared" si="304"/>
        <v/>
      </c>
      <c r="Y2018" s="21" t="str">
        <f t="shared" si="304"/>
        <v/>
      </c>
      <c r="Z2018" s="21" t="str">
        <f t="shared" si="304"/>
        <v/>
      </c>
      <c r="AA2018" s="21" t="str">
        <f t="shared" si="304"/>
        <v/>
      </c>
      <c r="AB2018" s="38" t="str">
        <f t="shared" si="304"/>
        <v/>
      </c>
      <c r="AD2018" s="36" t="str">
        <f>IF($N2018="", "", IFERROR(INDEX(Campaigns!$D$11:$D$380, MATCH($N2018, Campaigns!$E$11:$E$380, 0)), ""))</f>
        <v/>
      </c>
      <c r="AE2018" s="38" t="str">
        <f>IF(COUNTIF($Q2018:$AB2018, "X")=0, "", IFERROR(INDEX('Intro &amp; Setup'!$T$17:$T$28, MATCH(INDEX($Q$10:$AB$10, $AC2018, MATCH("X", $Q2018:$AB2018, 0)), 'Intro &amp; Setup'!$AA$17:$AA$28, 0)), ""))</f>
        <v/>
      </c>
      <c r="AG2018" s="84" t="str">
        <f t="shared" si="301"/>
        <v/>
      </c>
      <c r="AI2018" s="36">
        <f t="shared" si="302"/>
        <v>0</v>
      </c>
      <c r="AK2018" s="36" t="str">
        <f t="shared" si="303"/>
        <v/>
      </c>
    </row>
    <row r="2019" spans="1:37" x14ac:dyDescent="0.25">
      <c r="A2019" s="34"/>
      <c r="B2019" s="55"/>
      <c r="C2019" s="56"/>
      <c r="D2019" s="56"/>
      <c r="E2019" s="56"/>
      <c r="F2019" s="56"/>
      <c r="G2019" s="57"/>
      <c r="H2019" s="57"/>
      <c r="I2019" s="58"/>
      <c r="J2019" s="34"/>
      <c r="L2019" s="36" t="str">
        <f>IF($B2019="", "", IFERROR(FIND(Campaigns!$Q$4, $B2019), ""))</f>
        <v/>
      </c>
      <c r="M2019" s="73" t="str">
        <f t="shared" si="298"/>
        <v/>
      </c>
      <c r="N2019" s="74" t="str">
        <f t="shared" si="299"/>
        <v/>
      </c>
      <c r="O2019" s="22" t="str">
        <f t="shared" si="300"/>
        <v/>
      </c>
      <c r="Q2019" s="20" t="str">
        <f t="shared" si="296"/>
        <v/>
      </c>
      <c r="R2019" s="21" t="str">
        <f t="shared" si="304"/>
        <v/>
      </c>
      <c r="S2019" s="21" t="str">
        <f t="shared" si="304"/>
        <v/>
      </c>
      <c r="T2019" s="21" t="str">
        <f t="shared" si="304"/>
        <v/>
      </c>
      <c r="U2019" s="21" t="str">
        <f t="shared" si="304"/>
        <v/>
      </c>
      <c r="V2019" s="21" t="str">
        <f t="shared" si="304"/>
        <v/>
      </c>
      <c r="W2019" s="21" t="str">
        <f t="shared" si="304"/>
        <v/>
      </c>
      <c r="X2019" s="21" t="str">
        <f t="shared" si="304"/>
        <v/>
      </c>
      <c r="Y2019" s="21" t="str">
        <f t="shared" si="304"/>
        <v/>
      </c>
      <c r="Z2019" s="21" t="str">
        <f t="shared" si="304"/>
        <v/>
      </c>
      <c r="AA2019" s="21" t="str">
        <f t="shared" si="304"/>
        <v/>
      </c>
      <c r="AB2019" s="38" t="str">
        <f t="shared" si="304"/>
        <v/>
      </c>
      <c r="AD2019" s="36" t="str">
        <f>IF($N2019="", "", IFERROR(INDEX(Campaigns!$D$11:$D$380, MATCH($N2019, Campaigns!$E$11:$E$380, 0)), ""))</f>
        <v/>
      </c>
      <c r="AE2019" s="38" t="str">
        <f>IF(COUNTIF($Q2019:$AB2019, "X")=0, "", IFERROR(INDEX('Intro &amp; Setup'!$T$17:$T$28, MATCH(INDEX($Q$10:$AB$10, $AC2019, MATCH("X", $Q2019:$AB2019, 0)), 'Intro &amp; Setup'!$AA$17:$AA$28, 0)), ""))</f>
        <v/>
      </c>
      <c r="AG2019" s="84" t="str">
        <f t="shared" si="301"/>
        <v/>
      </c>
      <c r="AI2019" s="36">
        <f t="shared" si="302"/>
        <v>0</v>
      </c>
      <c r="AK2019" s="36" t="str">
        <f t="shared" si="303"/>
        <v/>
      </c>
    </row>
    <row r="2020" spans="1:37" x14ac:dyDescent="0.25">
      <c r="A2020" s="34"/>
      <c r="B2020" s="55"/>
      <c r="C2020" s="56"/>
      <c r="D2020" s="56"/>
      <c r="E2020" s="56"/>
      <c r="F2020" s="56"/>
      <c r="G2020" s="57"/>
      <c r="H2020" s="57"/>
      <c r="I2020" s="58"/>
      <c r="J2020" s="34"/>
      <c r="L2020" s="36" t="str">
        <f>IF($B2020="", "", IFERROR(FIND(Campaigns!$Q$4, $B2020), ""))</f>
        <v/>
      </c>
      <c r="M2020" s="73" t="str">
        <f t="shared" si="298"/>
        <v/>
      </c>
      <c r="N2020" s="74" t="str">
        <f t="shared" si="299"/>
        <v/>
      </c>
      <c r="O2020" s="22" t="str">
        <f t="shared" si="300"/>
        <v/>
      </c>
      <c r="Q2020" s="20" t="str">
        <f t="shared" si="296"/>
        <v/>
      </c>
      <c r="R2020" s="21" t="str">
        <f t="shared" si="304"/>
        <v/>
      </c>
      <c r="S2020" s="21" t="str">
        <f t="shared" si="304"/>
        <v/>
      </c>
      <c r="T2020" s="21" t="str">
        <f t="shared" si="304"/>
        <v/>
      </c>
      <c r="U2020" s="21" t="str">
        <f t="shared" si="304"/>
        <v/>
      </c>
      <c r="V2020" s="21" t="str">
        <f t="shared" si="304"/>
        <v/>
      </c>
      <c r="W2020" s="21" t="str">
        <f t="shared" si="304"/>
        <v/>
      </c>
      <c r="X2020" s="21" t="str">
        <f t="shared" si="304"/>
        <v/>
      </c>
      <c r="Y2020" s="21" t="str">
        <f t="shared" si="304"/>
        <v/>
      </c>
      <c r="Z2020" s="21" t="str">
        <f t="shared" si="304"/>
        <v/>
      </c>
      <c r="AA2020" s="21" t="str">
        <f t="shared" si="304"/>
        <v/>
      </c>
      <c r="AB2020" s="38" t="str">
        <f t="shared" si="304"/>
        <v/>
      </c>
      <c r="AD2020" s="36" t="str">
        <f>IF($N2020="", "", IFERROR(INDEX(Campaigns!$D$11:$D$380, MATCH($N2020, Campaigns!$E$11:$E$380, 0)), ""))</f>
        <v/>
      </c>
      <c r="AE2020" s="38" t="str">
        <f>IF(COUNTIF($Q2020:$AB2020, "X")=0, "", IFERROR(INDEX('Intro &amp; Setup'!$T$17:$T$28, MATCH(INDEX($Q$10:$AB$10, $AC2020, MATCH("X", $Q2020:$AB2020, 0)), 'Intro &amp; Setup'!$AA$17:$AA$28, 0)), ""))</f>
        <v/>
      </c>
      <c r="AG2020" s="84" t="str">
        <f t="shared" si="301"/>
        <v/>
      </c>
      <c r="AI2020" s="36">
        <f t="shared" si="302"/>
        <v>0</v>
      </c>
      <c r="AK2020" s="36" t="str">
        <f t="shared" si="303"/>
        <v/>
      </c>
    </row>
    <row r="2021" spans="1:37" x14ac:dyDescent="0.25">
      <c r="A2021" s="34"/>
      <c r="B2021" s="55"/>
      <c r="C2021" s="56"/>
      <c r="D2021" s="56"/>
      <c r="E2021" s="56"/>
      <c r="F2021" s="56"/>
      <c r="G2021" s="57"/>
      <c r="H2021" s="57"/>
      <c r="I2021" s="58"/>
      <c r="J2021" s="34"/>
      <c r="L2021" s="36" t="str">
        <f>IF($B2021="", "", IFERROR(FIND(Campaigns!$Q$4, $B2021), ""))</f>
        <v/>
      </c>
      <c r="M2021" s="73" t="str">
        <f t="shared" si="298"/>
        <v/>
      </c>
      <c r="N2021" s="74" t="str">
        <f t="shared" si="299"/>
        <v/>
      </c>
      <c r="O2021" s="22" t="str">
        <f t="shared" si="300"/>
        <v/>
      </c>
      <c r="Q2021" s="20" t="str">
        <f t="shared" si="296"/>
        <v/>
      </c>
      <c r="R2021" s="21" t="str">
        <f t="shared" si="304"/>
        <v/>
      </c>
      <c r="S2021" s="21" t="str">
        <f t="shared" si="304"/>
        <v/>
      </c>
      <c r="T2021" s="21" t="str">
        <f t="shared" si="304"/>
        <v/>
      </c>
      <c r="U2021" s="21" t="str">
        <f t="shared" si="304"/>
        <v/>
      </c>
      <c r="V2021" s="21" t="str">
        <f t="shared" si="304"/>
        <v/>
      </c>
      <c r="W2021" s="21" t="str">
        <f t="shared" si="304"/>
        <v/>
      </c>
      <c r="X2021" s="21" t="str">
        <f t="shared" si="304"/>
        <v/>
      </c>
      <c r="Y2021" s="21" t="str">
        <f t="shared" si="304"/>
        <v/>
      </c>
      <c r="Z2021" s="21" t="str">
        <f t="shared" si="304"/>
        <v/>
      </c>
      <c r="AA2021" s="21" t="str">
        <f t="shared" si="304"/>
        <v/>
      </c>
      <c r="AB2021" s="38" t="str">
        <f t="shared" si="304"/>
        <v/>
      </c>
      <c r="AD2021" s="36" t="str">
        <f>IF($N2021="", "", IFERROR(INDEX(Campaigns!$D$11:$D$380, MATCH($N2021, Campaigns!$E$11:$E$380, 0)), ""))</f>
        <v/>
      </c>
      <c r="AE2021" s="38" t="str">
        <f>IF(COUNTIF($Q2021:$AB2021, "X")=0, "", IFERROR(INDEX('Intro &amp; Setup'!$T$17:$T$28, MATCH(INDEX($Q$10:$AB$10, $AC2021, MATCH("X", $Q2021:$AB2021, 0)), 'Intro &amp; Setup'!$AA$17:$AA$28, 0)), ""))</f>
        <v/>
      </c>
      <c r="AG2021" s="84" t="str">
        <f t="shared" si="301"/>
        <v/>
      </c>
      <c r="AI2021" s="36">
        <f t="shared" si="302"/>
        <v>0</v>
      </c>
      <c r="AK2021" s="36" t="str">
        <f t="shared" si="303"/>
        <v/>
      </c>
    </row>
    <row r="2022" spans="1:37" x14ac:dyDescent="0.25">
      <c r="A2022" s="34"/>
      <c r="B2022" s="55"/>
      <c r="C2022" s="56"/>
      <c r="D2022" s="56"/>
      <c r="E2022" s="56"/>
      <c r="F2022" s="56"/>
      <c r="G2022" s="57"/>
      <c r="H2022" s="57"/>
      <c r="I2022" s="58"/>
      <c r="J2022" s="34"/>
      <c r="L2022" s="36" t="str">
        <f>IF($B2022="", "", IFERROR(FIND(Campaigns!$Q$4, $B2022), ""))</f>
        <v/>
      </c>
      <c r="M2022" s="73" t="str">
        <f t="shared" si="298"/>
        <v/>
      </c>
      <c r="N2022" s="74" t="str">
        <f t="shared" si="299"/>
        <v/>
      </c>
      <c r="O2022" s="22" t="str">
        <f t="shared" si="300"/>
        <v/>
      </c>
      <c r="Q2022" s="20" t="str">
        <f t="shared" si="296"/>
        <v/>
      </c>
      <c r="R2022" s="21" t="str">
        <f t="shared" si="304"/>
        <v/>
      </c>
      <c r="S2022" s="21" t="str">
        <f t="shared" si="304"/>
        <v/>
      </c>
      <c r="T2022" s="21" t="str">
        <f t="shared" si="304"/>
        <v/>
      </c>
      <c r="U2022" s="21" t="str">
        <f t="shared" si="304"/>
        <v/>
      </c>
      <c r="V2022" s="21" t="str">
        <f t="shared" si="304"/>
        <v/>
      </c>
      <c r="W2022" s="21" t="str">
        <f t="shared" si="304"/>
        <v/>
      </c>
      <c r="X2022" s="21" t="str">
        <f t="shared" si="304"/>
        <v/>
      </c>
      <c r="Y2022" s="21" t="str">
        <f t="shared" si="304"/>
        <v/>
      </c>
      <c r="Z2022" s="21" t="str">
        <f t="shared" si="304"/>
        <v/>
      </c>
      <c r="AA2022" s="21" t="str">
        <f t="shared" si="304"/>
        <v/>
      </c>
      <c r="AB2022" s="38" t="str">
        <f t="shared" si="304"/>
        <v/>
      </c>
      <c r="AD2022" s="36" t="str">
        <f>IF($N2022="", "", IFERROR(INDEX(Campaigns!$D$11:$D$380, MATCH($N2022, Campaigns!$E$11:$E$380, 0)), ""))</f>
        <v/>
      </c>
      <c r="AE2022" s="38" t="str">
        <f>IF(COUNTIF($Q2022:$AB2022, "X")=0, "", IFERROR(INDEX('Intro &amp; Setup'!$T$17:$T$28, MATCH(INDEX($Q$10:$AB$10, $AC2022, MATCH("X", $Q2022:$AB2022, 0)), 'Intro &amp; Setup'!$AA$17:$AA$28, 0)), ""))</f>
        <v/>
      </c>
      <c r="AG2022" s="84" t="str">
        <f t="shared" si="301"/>
        <v/>
      </c>
      <c r="AI2022" s="36">
        <f t="shared" si="302"/>
        <v>0</v>
      </c>
      <c r="AK2022" s="36" t="str">
        <f t="shared" si="303"/>
        <v/>
      </c>
    </row>
    <row r="2023" spans="1:37" x14ac:dyDescent="0.25">
      <c r="A2023" s="34"/>
      <c r="B2023" s="55"/>
      <c r="C2023" s="56"/>
      <c r="D2023" s="56"/>
      <c r="E2023" s="56"/>
      <c r="F2023" s="56"/>
      <c r="G2023" s="57"/>
      <c r="H2023" s="57"/>
      <c r="I2023" s="58"/>
      <c r="J2023" s="34"/>
      <c r="L2023" s="36" t="str">
        <f>IF($B2023="", "", IFERROR(FIND(Campaigns!$Q$4, $B2023), ""))</f>
        <v/>
      </c>
      <c r="M2023" s="73" t="str">
        <f t="shared" si="298"/>
        <v/>
      </c>
      <c r="N2023" s="74" t="str">
        <f t="shared" si="299"/>
        <v/>
      </c>
      <c r="O2023" s="22" t="str">
        <f t="shared" si="300"/>
        <v/>
      </c>
      <c r="Q2023" s="20" t="str">
        <f t="shared" si="296"/>
        <v/>
      </c>
      <c r="R2023" s="21" t="str">
        <f t="shared" si="304"/>
        <v/>
      </c>
      <c r="S2023" s="21" t="str">
        <f t="shared" si="304"/>
        <v/>
      </c>
      <c r="T2023" s="21" t="str">
        <f t="shared" si="304"/>
        <v/>
      </c>
      <c r="U2023" s="21" t="str">
        <f t="shared" si="304"/>
        <v/>
      </c>
      <c r="V2023" s="21" t="str">
        <f t="shared" si="304"/>
        <v/>
      </c>
      <c r="W2023" s="21" t="str">
        <f t="shared" si="304"/>
        <v/>
      </c>
      <c r="X2023" s="21" t="str">
        <f t="shared" si="304"/>
        <v/>
      </c>
      <c r="Y2023" s="21" t="str">
        <f t="shared" si="304"/>
        <v/>
      </c>
      <c r="Z2023" s="21" t="str">
        <f t="shared" si="304"/>
        <v/>
      </c>
      <c r="AA2023" s="21" t="str">
        <f t="shared" si="304"/>
        <v/>
      </c>
      <c r="AB2023" s="38" t="str">
        <f t="shared" si="304"/>
        <v/>
      </c>
      <c r="AD2023" s="36" t="str">
        <f>IF($N2023="", "", IFERROR(INDEX(Campaigns!$D$11:$D$380, MATCH($N2023, Campaigns!$E$11:$E$380, 0)), ""))</f>
        <v/>
      </c>
      <c r="AE2023" s="38" t="str">
        <f>IF(COUNTIF($Q2023:$AB2023, "X")=0, "", IFERROR(INDEX('Intro &amp; Setup'!$T$17:$T$28, MATCH(INDEX($Q$10:$AB$10, $AC2023, MATCH("X", $Q2023:$AB2023, 0)), 'Intro &amp; Setup'!$AA$17:$AA$28, 0)), ""))</f>
        <v/>
      </c>
      <c r="AG2023" s="84" t="str">
        <f t="shared" si="301"/>
        <v/>
      </c>
      <c r="AI2023" s="36">
        <f t="shared" si="302"/>
        <v>0</v>
      </c>
      <c r="AK2023" s="36" t="str">
        <f t="shared" si="303"/>
        <v/>
      </c>
    </row>
    <row r="2024" spans="1:37" x14ac:dyDescent="0.25">
      <c r="A2024" s="34"/>
      <c r="B2024" s="55"/>
      <c r="C2024" s="56"/>
      <c r="D2024" s="56"/>
      <c r="E2024" s="56"/>
      <c r="F2024" s="56"/>
      <c r="G2024" s="57"/>
      <c r="H2024" s="57"/>
      <c r="I2024" s="58"/>
      <c r="J2024" s="34"/>
      <c r="L2024" s="36" t="str">
        <f>IF($B2024="", "", IFERROR(FIND(Campaigns!$Q$4, $B2024), ""))</f>
        <v/>
      </c>
      <c r="M2024" s="73" t="str">
        <f t="shared" si="298"/>
        <v/>
      </c>
      <c r="N2024" s="74" t="str">
        <f t="shared" si="299"/>
        <v/>
      </c>
      <c r="O2024" s="22" t="str">
        <f t="shared" si="300"/>
        <v/>
      </c>
      <c r="Q2024" s="20" t="str">
        <f t="shared" si="296"/>
        <v/>
      </c>
      <c r="R2024" s="21" t="str">
        <f t="shared" si="304"/>
        <v/>
      </c>
      <c r="S2024" s="21" t="str">
        <f t="shared" si="304"/>
        <v/>
      </c>
      <c r="T2024" s="21" t="str">
        <f t="shared" si="304"/>
        <v/>
      </c>
      <c r="U2024" s="21" t="str">
        <f t="shared" si="304"/>
        <v/>
      </c>
      <c r="V2024" s="21" t="str">
        <f t="shared" si="304"/>
        <v/>
      </c>
      <c r="W2024" s="21" t="str">
        <f t="shared" si="304"/>
        <v/>
      </c>
      <c r="X2024" s="21" t="str">
        <f t="shared" si="304"/>
        <v/>
      </c>
      <c r="Y2024" s="21" t="str">
        <f t="shared" si="304"/>
        <v/>
      </c>
      <c r="Z2024" s="21" t="str">
        <f t="shared" si="304"/>
        <v/>
      </c>
      <c r="AA2024" s="21" t="str">
        <f t="shared" si="304"/>
        <v/>
      </c>
      <c r="AB2024" s="38" t="str">
        <f t="shared" si="304"/>
        <v/>
      </c>
      <c r="AD2024" s="36" t="str">
        <f>IF($N2024="", "", IFERROR(INDEX(Campaigns!$D$11:$D$380, MATCH($N2024, Campaigns!$E$11:$E$380, 0)), ""))</f>
        <v/>
      </c>
      <c r="AE2024" s="38" t="str">
        <f>IF(COUNTIF($Q2024:$AB2024, "X")=0, "", IFERROR(INDEX('Intro &amp; Setup'!$T$17:$T$28, MATCH(INDEX($Q$10:$AB$10, $AC2024, MATCH("X", $Q2024:$AB2024, 0)), 'Intro &amp; Setup'!$AA$17:$AA$28, 0)), ""))</f>
        <v/>
      </c>
      <c r="AG2024" s="84" t="str">
        <f t="shared" si="301"/>
        <v/>
      </c>
      <c r="AI2024" s="36">
        <f t="shared" si="302"/>
        <v>0</v>
      </c>
      <c r="AK2024" s="36" t="str">
        <f t="shared" si="303"/>
        <v/>
      </c>
    </row>
    <row r="2025" spans="1:37" x14ac:dyDescent="0.25">
      <c r="A2025" s="34"/>
      <c r="B2025" s="55"/>
      <c r="C2025" s="56"/>
      <c r="D2025" s="56"/>
      <c r="E2025" s="56"/>
      <c r="F2025" s="56"/>
      <c r="G2025" s="57"/>
      <c r="H2025" s="57"/>
      <c r="I2025" s="58"/>
      <c r="J2025" s="34"/>
      <c r="L2025" s="36" t="str">
        <f>IF($B2025="", "", IFERROR(FIND(Campaigns!$Q$4, $B2025), ""))</f>
        <v/>
      </c>
      <c r="M2025" s="73" t="str">
        <f t="shared" si="298"/>
        <v/>
      </c>
      <c r="N2025" s="74" t="str">
        <f t="shared" si="299"/>
        <v/>
      </c>
      <c r="O2025" s="22" t="str">
        <f t="shared" si="300"/>
        <v/>
      </c>
      <c r="Q2025" s="20" t="str">
        <f t="shared" si="296"/>
        <v/>
      </c>
      <c r="R2025" s="21" t="str">
        <f t="shared" si="304"/>
        <v/>
      </c>
      <c r="S2025" s="21" t="str">
        <f t="shared" si="304"/>
        <v/>
      </c>
      <c r="T2025" s="21" t="str">
        <f t="shared" si="304"/>
        <v/>
      </c>
      <c r="U2025" s="21" t="str">
        <f t="shared" si="304"/>
        <v/>
      </c>
      <c r="V2025" s="21" t="str">
        <f t="shared" si="304"/>
        <v/>
      </c>
      <c r="W2025" s="21" t="str">
        <f t="shared" si="304"/>
        <v/>
      </c>
      <c r="X2025" s="21" t="str">
        <f t="shared" si="304"/>
        <v/>
      </c>
      <c r="Y2025" s="21" t="str">
        <f t="shared" si="304"/>
        <v/>
      </c>
      <c r="Z2025" s="21" t="str">
        <f t="shared" si="304"/>
        <v/>
      </c>
      <c r="AA2025" s="21" t="str">
        <f t="shared" si="304"/>
        <v/>
      </c>
      <c r="AB2025" s="38" t="str">
        <f t="shared" si="304"/>
        <v/>
      </c>
      <c r="AD2025" s="36" t="str">
        <f>IF($N2025="", "", IFERROR(INDEX(Campaigns!$D$11:$D$380, MATCH($N2025, Campaigns!$E$11:$E$380, 0)), ""))</f>
        <v/>
      </c>
      <c r="AE2025" s="38" t="str">
        <f>IF(COUNTIF($Q2025:$AB2025, "X")=0, "", IFERROR(INDEX('Intro &amp; Setup'!$T$17:$T$28, MATCH(INDEX($Q$10:$AB$10, $AC2025, MATCH("X", $Q2025:$AB2025, 0)), 'Intro &amp; Setup'!$AA$17:$AA$28, 0)), ""))</f>
        <v/>
      </c>
      <c r="AG2025" s="84" t="str">
        <f t="shared" si="301"/>
        <v/>
      </c>
      <c r="AI2025" s="36">
        <f t="shared" si="302"/>
        <v>0</v>
      </c>
      <c r="AK2025" s="36" t="str">
        <f t="shared" si="303"/>
        <v/>
      </c>
    </row>
    <row r="2026" spans="1:37" x14ac:dyDescent="0.25">
      <c r="A2026" s="34"/>
      <c r="B2026" s="55"/>
      <c r="C2026" s="56"/>
      <c r="D2026" s="56"/>
      <c r="E2026" s="56"/>
      <c r="F2026" s="56"/>
      <c r="G2026" s="57"/>
      <c r="H2026" s="57"/>
      <c r="I2026" s="58"/>
      <c r="J2026" s="34"/>
      <c r="L2026" s="36" t="str">
        <f>IF($B2026="", "", IFERROR(FIND(Campaigns!$Q$4, $B2026), ""))</f>
        <v/>
      </c>
      <c r="M2026" s="73" t="str">
        <f t="shared" si="298"/>
        <v/>
      </c>
      <c r="N2026" s="74" t="str">
        <f t="shared" si="299"/>
        <v/>
      </c>
      <c r="O2026" s="22" t="str">
        <f t="shared" si="300"/>
        <v/>
      </c>
      <c r="Q2026" s="20" t="str">
        <f t="shared" si="296"/>
        <v/>
      </c>
      <c r="R2026" s="21" t="str">
        <f t="shared" si="304"/>
        <v/>
      </c>
      <c r="S2026" s="21" t="str">
        <f t="shared" si="304"/>
        <v/>
      </c>
      <c r="T2026" s="21" t="str">
        <f t="shared" si="304"/>
        <v/>
      </c>
      <c r="U2026" s="21" t="str">
        <f t="shared" si="304"/>
        <v/>
      </c>
      <c r="V2026" s="21" t="str">
        <f t="shared" si="304"/>
        <v/>
      </c>
      <c r="W2026" s="21" t="str">
        <f t="shared" si="304"/>
        <v/>
      </c>
      <c r="X2026" s="21" t="str">
        <f t="shared" si="304"/>
        <v/>
      </c>
      <c r="Y2026" s="21" t="str">
        <f t="shared" si="304"/>
        <v/>
      </c>
      <c r="Z2026" s="21" t="str">
        <f t="shared" si="304"/>
        <v/>
      </c>
      <c r="AA2026" s="21" t="str">
        <f t="shared" si="304"/>
        <v/>
      </c>
      <c r="AB2026" s="38" t="str">
        <f t="shared" si="304"/>
        <v/>
      </c>
      <c r="AD2026" s="36" t="str">
        <f>IF($N2026="", "", IFERROR(INDEX(Campaigns!$D$11:$D$380, MATCH($N2026, Campaigns!$E$11:$E$380, 0)), ""))</f>
        <v/>
      </c>
      <c r="AE2026" s="38" t="str">
        <f>IF(COUNTIF($Q2026:$AB2026, "X")=0, "", IFERROR(INDEX('Intro &amp; Setup'!$T$17:$T$28, MATCH(INDEX($Q$10:$AB$10, $AC2026, MATCH("X", $Q2026:$AB2026, 0)), 'Intro &amp; Setup'!$AA$17:$AA$28, 0)), ""))</f>
        <v/>
      </c>
      <c r="AG2026" s="84" t="str">
        <f t="shared" si="301"/>
        <v/>
      </c>
      <c r="AI2026" s="36">
        <f t="shared" si="302"/>
        <v>0</v>
      </c>
      <c r="AK2026" s="36" t="str">
        <f t="shared" si="303"/>
        <v/>
      </c>
    </row>
    <row r="2027" spans="1:37" x14ac:dyDescent="0.25">
      <c r="A2027" s="34"/>
      <c r="B2027" s="55"/>
      <c r="C2027" s="56"/>
      <c r="D2027" s="56"/>
      <c r="E2027" s="56"/>
      <c r="F2027" s="56"/>
      <c r="G2027" s="57"/>
      <c r="H2027" s="57"/>
      <c r="I2027" s="58"/>
      <c r="J2027" s="34"/>
      <c r="L2027" s="36" t="str">
        <f>IF($B2027="", "", IFERROR(FIND(Campaigns!$Q$4, $B2027), ""))</f>
        <v/>
      </c>
      <c r="M2027" s="73" t="str">
        <f t="shared" si="298"/>
        <v/>
      </c>
      <c r="N2027" s="74" t="str">
        <f t="shared" si="299"/>
        <v/>
      </c>
      <c r="O2027" s="22" t="str">
        <f t="shared" si="300"/>
        <v/>
      </c>
      <c r="Q2027" s="20" t="str">
        <f t="shared" si="296"/>
        <v/>
      </c>
      <c r="R2027" s="21" t="str">
        <f t="shared" si="304"/>
        <v/>
      </c>
      <c r="S2027" s="21" t="str">
        <f t="shared" si="304"/>
        <v/>
      </c>
      <c r="T2027" s="21" t="str">
        <f t="shared" si="304"/>
        <v/>
      </c>
      <c r="U2027" s="21" t="str">
        <f t="shared" si="304"/>
        <v/>
      </c>
      <c r="V2027" s="21" t="str">
        <f t="shared" si="304"/>
        <v/>
      </c>
      <c r="W2027" s="21" t="str">
        <f t="shared" si="304"/>
        <v/>
      </c>
      <c r="X2027" s="21" t="str">
        <f t="shared" si="304"/>
        <v/>
      </c>
      <c r="Y2027" s="21" t="str">
        <f t="shared" si="304"/>
        <v/>
      </c>
      <c r="Z2027" s="21" t="str">
        <f t="shared" si="304"/>
        <v/>
      </c>
      <c r="AA2027" s="21" t="str">
        <f t="shared" si="304"/>
        <v/>
      </c>
      <c r="AB2027" s="38" t="str">
        <f t="shared" si="304"/>
        <v/>
      </c>
      <c r="AD2027" s="36" t="str">
        <f>IF($N2027="", "", IFERROR(INDEX(Campaigns!$D$11:$D$380, MATCH($N2027, Campaigns!$E$11:$E$380, 0)), ""))</f>
        <v/>
      </c>
      <c r="AE2027" s="38" t="str">
        <f>IF(COUNTIF($Q2027:$AB2027, "X")=0, "", IFERROR(INDEX('Intro &amp; Setup'!$T$17:$T$28, MATCH(INDEX($Q$10:$AB$10, $AC2027, MATCH("X", $Q2027:$AB2027, 0)), 'Intro &amp; Setup'!$AA$17:$AA$28, 0)), ""))</f>
        <v/>
      </c>
      <c r="AG2027" s="84" t="str">
        <f t="shared" si="301"/>
        <v/>
      </c>
      <c r="AI2027" s="36">
        <f t="shared" si="302"/>
        <v>0</v>
      </c>
      <c r="AK2027" s="36" t="str">
        <f t="shared" si="303"/>
        <v/>
      </c>
    </row>
    <row r="2028" spans="1:37" x14ac:dyDescent="0.25">
      <c r="A2028" s="34"/>
      <c r="B2028" s="55"/>
      <c r="C2028" s="56"/>
      <c r="D2028" s="56"/>
      <c r="E2028" s="56"/>
      <c r="F2028" s="56"/>
      <c r="G2028" s="57"/>
      <c r="H2028" s="57"/>
      <c r="I2028" s="58"/>
      <c r="J2028" s="34"/>
      <c r="L2028" s="36" t="str">
        <f>IF($B2028="", "", IFERROR(FIND(Campaigns!$Q$4, $B2028), ""))</f>
        <v/>
      </c>
      <c r="M2028" s="73" t="str">
        <f t="shared" si="298"/>
        <v/>
      </c>
      <c r="N2028" s="74" t="str">
        <f t="shared" si="299"/>
        <v/>
      </c>
      <c r="O2028" s="22" t="str">
        <f t="shared" si="300"/>
        <v/>
      </c>
      <c r="Q2028" s="20" t="str">
        <f t="shared" si="296"/>
        <v/>
      </c>
      <c r="R2028" s="21" t="str">
        <f t="shared" si="304"/>
        <v/>
      </c>
      <c r="S2028" s="21" t="str">
        <f t="shared" si="304"/>
        <v/>
      </c>
      <c r="T2028" s="21" t="str">
        <f t="shared" si="304"/>
        <v/>
      </c>
      <c r="U2028" s="21" t="str">
        <f t="shared" si="304"/>
        <v/>
      </c>
      <c r="V2028" s="21" t="str">
        <f t="shared" si="304"/>
        <v/>
      </c>
      <c r="W2028" s="21" t="str">
        <f t="shared" si="304"/>
        <v/>
      </c>
      <c r="X2028" s="21" t="str">
        <f t="shared" si="304"/>
        <v/>
      </c>
      <c r="Y2028" s="21" t="str">
        <f t="shared" si="304"/>
        <v/>
      </c>
      <c r="Z2028" s="21" t="str">
        <f t="shared" si="304"/>
        <v/>
      </c>
      <c r="AA2028" s="21" t="str">
        <f t="shared" si="304"/>
        <v/>
      </c>
      <c r="AB2028" s="38" t="str">
        <f t="shared" si="304"/>
        <v/>
      </c>
      <c r="AD2028" s="36" t="str">
        <f>IF($N2028="", "", IFERROR(INDEX(Campaigns!$D$11:$D$380, MATCH($N2028, Campaigns!$E$11:$E$380, 0)), ""))</f>
        <v/>
      </c>
      <c r="AE2028" s="38" t="str">
        <f>IF(COUNTIF($Q2028:$AB2028, "X")=0, "", IFERROR(INDEX('Intro &amp; Setup'!$T$17:$T$28, MATCH(INDEX($Q$10:$AB$10, $AC2028, MATCH("X", $Q2028:$AB2028, 0)), 'Intro &amp; Setup'!$AA$17:$AA$28, 0)), ""))</f>
        <v/>
      </c>
      <c r="AG2028" s="84" t="str">
        <f t="shared" si="301"/>
        <v/>
      </c>
      <c r="AI2028" s="36">
        <f t="shared" si="302"/>
        <v>0</v>
      </c>
      <c r="AK2028" s="36" t="str">
        <f t="shared" si="303"/>
        <v/>
      </c>
    </row>
    <row r="2029" spans="1:37" x14ac:dyDescent="0.25">
      <c r="A2029" s="34"/>
      <c r="B2029" s="55"/>
      <c r="C2029" s="56"/>
      <c r="D2029" s="56"/>
      <c r="E2029" s="56"/>
      <c r="F2029" s="56"/>
      <c r="G2029" s="57"/>
      <c r="H2029" s="57"/>
      <c r="I2029" s="58"/>
      <c r="J2029" s="34"/>
      <c r="L2029" s="36" t="str">
        <f>IF($B2029="", "", IFERROR(FIND(Campaigns!$Q$4, $B2029), ""))</f>
        <v/>
      </c>
      <c r="M2029" s="73" t="str">
        <f t="shared" si="298"/>
        <v/>
      </c>
      <c r="N2029" s="74" t="str">
        <f t="shared" si="299"/>
        <v/>
      </c>
      <c r="O2029" s="22" t="str">
        <f t="shared" si="300"/>
        <v/>
      </c>
      <c r="Q2029" s="20" t="str">
        <f t="shared" si="296"/>
        <v/>
      </c>
      <c r="R2029" s="21" t="str">
        <f t="shared" si="304"/>
        <v/>
      </c>
      <c r="S2029" s="21" t="str">
        <f t="shared" si="304"/>
        <v/>
      </c>
      <c r="T2029" s="21" t="str">
        <f t="shared" si="304"/>
        <v/>
      </c>
      <c r="U2029" s="21" t="str">
        <f t="shared" si="304"/>
        <v/>
      </c>
      <c r="V2029" s="21" t="str">
        <f t="shared" si="304"/>
        <v/>
      </c>
      <c r="W2029" s="21" t="str">
        <f t="shared" si="304"/>
        <v/>
      </c>
      <c r="X2029" s="21" t="str">
        <f t="shared" si="304"/>
        <v/>
      </c>
      <c r="Y2029" s="21" t="str">
        <f t="shared" si="304"/>
        <v/>
      </c>
      <c r="Z2029" s="21" t="str">
        <f t="shared" si="304"/>
        <v/>
      </c>
      <c r="AA2029" s="21" t="str">
        <f t="shared" si="304"/>
        <v/>
      </c>
      <c r="AB2029" s="38" t="str">
        <f t="shared" si="304"/>
        <v/>
      </c>
      <c r="AD2029" s="36" t="str">
        <f>IF($N2029="", "", IFERROR(INDEX(Campaigns!$D$11:$D$380, MATCH($N2029, Campaigns!$E$11:$E$380, 0)), ""))</f>
        <v/>
      </c>
      <c r="AE2029" s="38" t="str">
        <f>IF(COUNTIF($Q2029:$AB2029, "X")=0, "", IFERROR(INDEX('Intro &amp; Setup'!$T$17:$T$28, MATCH(INDEX($Q$10:$AB$10, $AC2029, MATCH("X", $Q2029:$AB2029, 0)), 'Intro &amp; Setup'!$AA$17:$AA$28, 0)), ""))</f>
        <v/>
      </c>
      <c r="AG2029" s="84" t="str">
        <f t="shared" si="301"/>
        <v/>
      </c>
      <c r="AI2029" s="36">
        <f t="shared" si="302"/>
        <v>0</v>
      </c>
      <c r="AK2029" s="36" t="str">
        <f t="shared" si="303"/>
        <v/>
      </c>
    </row>
    <row r="2030" spans="1:37" x14ac:dyDescent="0.25">
      <c r="A2030" s="34"/>
      <c r="B2030" s="55"/>
      <c r="C2030" s="56"/>
      <c r="D2030" s="56"/>
      <c r="E2030" s="56"/>
      <c r="F2030" s="56"/>
      <c r="G2030" s="57"/>
      <c r="H2030" s="57"/>
      <c r="I2030" s="58"/>
      <c r="J2030" s="34"/>
      <c r="L2030" s="36" t="str">
        <f>IF($B2030="", "", IFERROR(FIND(Campaigns!$Q$4, $B2030), ""))</f>
        <v/>
      </c>
      <c r="M2030" s="73" t="str">
        <f t="shared" si="298"/>
        <v/>
      </c>
      <c r="N2030" s="74" t="str">
        <f t="shared" si="299"/>
        <v/>
      </c>
      <c r="O2030" s="22" t="str">
        <f t="shared" si="300"/>
        <v/>
      </c>
      <c r="Q2030" s="20" t="str">
        <f t="shared" ref="Q2030:Q2093" si="305">IFERROR(IF(Q$10="", "", IF(LEFT($O2030, Q$8)=Q$10, "X", "")), "")</f>
        <v/>
      </c>
      <c r="R2030" s="21" t="str">
        <f t="shared" si="304"/>
        <v/>
      </c>
      <c r="S2030" s="21" t="str">
        <f t="shared" si="304"/>
        <v/>
      </c>
      <c r="T2030" s="21" t="str">
        <f t="shared" si="304"/>
        <v/>
      </c>
      <c r="U2030" s="21" t="str">
        <f t="shared" si="304"/>
        <v/>
      </c>
      <c r="V2030" s="21" t="str">
        <f t="shared" si="304"/>
        <v/>
      </c>
      <c r="W2030" s="21" t="str">
        <f t="shared" si="304"/>
        <v/>
      </c>
      <c r="X2030" s="21" t="str">
        <f t="shared" si="304"/>
        <v/>
      </c>
      <c r="Y2030" s="21" t="str">
        <f t="shared" si="304"/>
        <v/>
      </c>
      <c r="Z2030" s="21" t="str">
        <f t="shared" si="304"/>
        <v/>
      </c>
      <c r="AA2030" s="21" t="str">
        <f t="shared" si="304"/>
        <v/>
      </c>
      <c r="AB2030" s="38" t="str">
        <f t="shared" si="304"/>
        <v/>
      </c>
      <c r="AD2030" s="36" t="str">
        <f>IF($N2030="", "", IFERROR(INDEX(Campaigns!$D$11:$D$380, MATCH($N2030, Campaigns!$E$11:$E$380, 0)), ""))</f>
        <v/>
      </c>
      <c r="AE2030" s="38" t="str">
        <f>IF(COUNTIF($Q2030:$AB2030, "X")=0, "", IFERROR(INDEX('Intro &amp; Setup'!$T$17:$T$28, MATCH(INDEX($Q$10:$AB$10, $AC2030, MATCH("X", $Q2030:$AB2030, 0)), 'Intro &amp; Setup'!$AA$17:$AA$28, 0)), ""))</f>
        <v/>
      </c>
      <c r="AG2030" s="84" t="str">
        <f t="shared" si="301"/>
        <v/>
      </c>
      <c r="AI2030" s="36">
        <f t="shared" si="302"/>
        <v>0</v>
      </c>
      <c r="AK2030" s="36" t="str">
        <f t="shared" si="303"/>
        <v/>
      </c>
    </row>
    <row r="2031" spans="1:37" x14ac:dyDescent="0.25">
      <c r="A2031" s="34"/>
      <c r="B2031" s="55"/>
      <c r="C2031" s="56"/>
      <c r="D2031" s="56"/>
      <c r="E2031" s="56"/>
      <c r="F2031" s="56"/>
      <c r="G2031" s="57"/>
      <c r="H2031" s="57"/>
      <c r="I2031" s="58"/>
      <c r="J2031" s="34"/>
      <c r="L2031" s="36" t="str">
        <f>IF($B2031="", "", IFERROR(FIND(Campaigns!$Q$4, $B2031), ""))</f>
        <v/>
      </c>
      <c r="M2031" s="73" t="str">
        <f t="shared" si="298"/>
        <v/>
      </c>
      <c r="N2031" s="74" t="str">
        <f t="shared" si="299"/>
        <v/>
      </c>
      <c r="O2031" s="22" t="str">
        <f t="shared" si="300"/>
        <v/>
      </c>
      <c r="Q2031" s="20" t="str">
        <f t="shared" si="305"/>
        <v/>
      </c>
      <c r="R2031" s="21" t="str">
        <f t="shared" si="304"/>
        <v/>
      </c>
      <c r="S2031" s="21" t="str">
        <f t="shared" si="304"/>
        <v/>
      </c>
      <c r="T2031" s="21" t="str">
        <f t="shared" si="304"/>
        <v/>
      </c>
      <c r="U2031" s="21" t="str">
        <f t="shared" si="304"/>
        <v/>
      </c>
      <c r="V2031" s="21" t="str">
        <f t="shared" si="304"/>
        <v/>
      </c>
      <c r="W2031" s="21" t="str">
        <f t="shared" si="304"/>
        <v/>
      </c>
      <c r="X2031" s="21" t="str">
        <f t="shared" si="304"/>
        <v/>
      </c>
      <c r="Y2031" s="21" t="str">
        <f t="shared" si="304"/>
        <v/>
      </c>
      <c r="Z2031" s="21" t="str">
        <f t="shared" si="304"/>
        <v/>
      </c>
      <c r="AA2031" s="21" t="str">
        <f t="shared" si="304"/>
        <v/>
      </c>
      <c r="AB2031" s="38" t="str">
        <f t="shared" si="304"/>
        <v/>
      </c>
      <c r="AD2031" s="36" t="str">
        <f>IF($N2031="", "", IFERROR(INDEX(Campaigns!$D$11:$D$380, MATCH($N2031, Campaigns!$E$11:$E$380, 0)), ""))</f>
        <v/>
      </c>
      <c r="AE2031" s="38" t="str">
        <f>IF(COUNTIF($Q2031:$AB2031, "X")=0, "", IFERROR(INDEX('Intro &amp; Setup'!$T$17:$T$28, MATCH(INDEX($Q$10:$AB$10, $AC2031, MATCH("X", $Q2031:$AB2031, 0)), 'Intro &amp; Setup'!$AA$17:$AA$28, 0)), ""))</f>
        <v/>
      </c>
      <c r="AG2031" s="84" t="str">
        <f t="shared" si="301"/>
        <v/>
      </c>
      <c r="AI2031" s="36">
        <f t="shared" si="302"/>
        <v>0</v>
      </c>
      <c r="AK2031" s="36" t="str">
        <f t="shared" si="303"/>
        <v/>
      </c>
    </row>
    <row r="2032" spans="1:37" x14ac:dyDescent="0.25">
      <c r="A2032" s="34"/>
      <c r="B2032" s="55"/>
      <c r="C2032" s="56"/>
      <c r="D2032" s="56"/>
      <c r="E2032" s="56"/>
      <c r="F2032" s="56"/>
      <c r="G2032" s="57"/>
      <c r="H2032" s="57"/>
      <c r="I2032" s="58"/>
      <c r="J2032" s="34"/>
      <c r="L2032" s="36" t="str">
        <f>IF($B2032="", "", IFERROR(FIND(Campaigns!$Q$4, $B2032), ""))</f>
        <v/>
      </c>
      <c r="M2032" s="73" t="str">
        <f t="shared" si="298"/>
        <v/>
      </c>
      <c r="N2032" s="74" t="str">
        <f t="shared" si="299"/>
        <v/>
      </c>
      <c r="O2032" s="22" t="str">
        <f t="shared" si="300"/>
        <v/>
      </c>
      <c r="Q2032" s="20" t="str">
        <f t="shared" si="305"/>
        <v/>
      </c>
      <c r="R2032" s="21" t="str">
        <f t="shared" si="304"/>
        <v/>
      </c>
      <c r="S2032" s="21" t="str">
        <f t="shared" si="304"/>
        <v/>
      </c>
      <c r="T2032" s="21" t="str">
        <f t="shared" si="304"/>
        <v/>
      </c>
      <c r="U2032" s="21" t="str">
        <f t="shared" si="304"/>
        <v/>
      </c>
      <c r="V2032" s="21" t="str">
        <f t="shared" si="304"/>
        <v/>
      </c>
      <c r="W2032" s="21" t="str">
        <f t="shared" si="304"/>
        <v/>
      </c>
      <c r="X2032" s="21" t="str">
        <f t="shared" si="304"/>
        <v/>
      </c>
      <c r="Y2032" s="21" t="str">
        <f t="shared" si="304"/>
        <v/>
      </c>
      <c r="Z2032" s="21" t="str">
        <f t="shared" si="304"/>
        <v/>
      </c>
      <c r="AA2032" s="21" t="str">
        <f t="shared" si="304"/>
        <v/>
      </c>
      <c r="AB2032" s="38" t="str">
        <f t="shared" si="304"/>
        <v/>
      </c>
      <c r="AD2032" s="36" t="str">
        <f>IF($N2032="", "", IFERROR(INDEX(Campaigns!$D$11:$D$380, MATCH($N2032, Campaigns!$E$11:$E$380, 0)), ""))</f>
        <v/>
      </c>
      <c r="AE2032" s="38" t="str">
        <f>IF(COUNTIF($Q2032:$AB2032, "X")=0, "", IFERROR(INDEX('Intro &amp; Setup'!$T$17:$T$28, MATCH(INDEX($Q$10:$AB$10, $AC2032, MATCH("X", $Q2032:$AB2032, 0)), 'Intro &amp; Setup'!$AA$17:$AA$28, 0)), ""))</f>
        <v/>
      </c>
      <c r="AG2032" s="84" t="str">
        <f t="shared" si="301"/>
        <v/>
      </c>
      <c r="AI2032" s="36">
        <f t="shared" si="302"/>
        <v>0</v>
      </c>
      <c r="AK2032" s="36" t="str">
        <f t="shared" si="303"/>
        <v/>
      </c>
    </row>
    <row r="2033" spans="1:37" x14ac:dyDescent="0.25">
      <c r="A2033" s="34"/>
      <c r="B2033" s="55"/>
      <c r="C2033" s="56"/>
      <c r="D2033" s="56"/>
      <c r="E2033" s="56"/>
      <c r="F2033" s="56"/>
      <c r="G2033" s="57"/>
      <c r="H2033" s="57"/>
      <c r="I2033" s="58"/>
      <c r="J2033" s="34"/>
      <c r="L2033" s="36" t="str">
        <f>IF($B2033="", "", IFERROR(FIND(Campaigns!$Q$4, $B2033), ""))</f>
        <v/>
      </c>
      <c r="M2033" s="73" t="str">
        <f t="shared" si="298"/>
        <v/>
      </c>
      <c r="N2033" s="74" t="str">
        <f t="shared" si="299"/>
        <v/>
      </c>
      <c r="O2033" s="22" t="str">
        <f t="shared" si="300"/>
        <v/>
      </c>
      <c r="Q2033" s="20" t="str">
        <f t="shared" si="305"/>
        <v/>
      </c>
      <c r="R2033" s="21" t="str">
        <f t="shared" si="304"/>
        <v/>
      </c>
      <c r="S2033" s="21" t="str">
        <f t="shared" si="304"/>
        <v/>
      </c>
      <c r="T2033" s="21" t="str">
        <f t="shared" si="304"/>
        <v/>
      </c>
      <c r="U2033" s="21" t="str">
        <f t="shared" si="304"/>
        <v/>
      </c>
      <c r="V2033" s="21" t="str">
        <f t="shared" si="304"/>
        <v/>
      </c>
      <c r="W2033" s="21" t="str">
        <f t="shared" si="304"/>
        <v/>
      </c>
      <c r="X2033" s="21" t="str">
        <f t="shared" si="304"/>
        <v/>
      </c>
      <c r="Y2033" s="21" t="str">
        <f t="shared" si="304"/>
        <v/>
      </c>
      <c r="Z2033" s="21" t="str">
        <f t="shared" si="304"/>
        <v/>
      </c>
      <c r="AA2033" s="21" t="str">
        <f t="shared" si="304"/>
        <v/>
      </c>
      <c r="AB2033" s="38" t="str">
        <f t="shared" si="304"/>
        <v/>
      </c>
      <c r="AD2033" s="36" t="str">
        <f>IF($N2033="", "", IFERROR(INDEX(Campaigns!$D$11:$D$380, MATCH($N2033, Campaigns!$E$11:$E$380, 0)), ""))</f>
        <v/>
      </c>
      <c r="AE2033" s="38" t="str">
        <f>IF(COUNTIF($Q2033:$AB2033, "X")=0, "", IFERROR(INDEX('Intro &amp; Setup'!$T$17:$T$28, MATCH(INDEX($Q$10:$AB$10, $AC2033, MATCH("X", $Q2033:$AB2033, 0)), 'Intro &amp; Setup'!$AA$17:$AA$28, 0)), ""))</f>
        <v/>
      </c>
      <c r="AG2033" s="84" t="str">
        <f t="shared" si="301"/>
        <v/>
      </c>
      <c r="AI2033" s="36">
        <f t="shared" si="302"/>
        <v>0</v>
      </c>
      <c r="AK2033" s="36" t="str">
        <f t="shared" si="303"/>
        <v/>
      </c>
    </row>
    <row r="2034" spans="1:37" x14ac:dyDescent="0.25">
      <c r="A2034" s="34"/>
      <c r="B2034" s="55"/>
      <c r="C2034" s="56"/>
      <c r="D2034" s="56"/>
      <c r="E2034" s="56"/>
      <c r="F2034" s="56"/>
      <c r="G2034" s="57"/>
      <c r="H2034" s="57"/>
      <c r="I2034" s="58"/>
      <c r="J2034" s="34"/>
      <c r="L2034" s="36" t="str">
        <f>IF($B2034="", "", IFERROR(FIND(Campaigns!$Q$4, $B2034), ""))</f>
        <v/>
      </c>
      <c r="M2034" s="73" t="str">
        <f t="shared" si="298"/>
        <v/>
      </c>
      <c r="N2034" s="74" t="str">
        <f t="shared" si="299"/>
        <v/>
      </c>
      <c r="O2034" s="22" t="str">
        <f t="shared" si="300"/>
        <v/>
      </c>
      <c r="Q2034" s="20" t="str">
        <f t="shared" si="305"/>
        <v/>
      </c>
      <c r="R2034" s="21" t="str">
        <f t="shared" si="304"/>
        <v/>
      </c>
      <c r="S2034" s="21" t="str">
        <f t="shared" si="304"/>
        <v/>
      </c>
      <c r="T2034" s="21" t="str">
        <f t="shared" si="304"/>
        <v/>
      </c>
      <c r="U2034" s="21" t="str">
        <f t="shared" si="304"/>
        <v/>
      </c>
      <c r="V2034" s="21" t="str">
        <f t="shared" si="304"/>
        <v/>
      </c>
      <c r="W2034" s="21" t="str">
        <f t="shared" si="304"/>
        <v/>
      </c>
      <c r="X2034" s="21" t="str">
        <f t="shared" si="304"/>
        <v/>
      </c>
      <c r="Y2034" s="21" t="str">
        <f t="shared" si="304"/>
        <v/>
      </c>
      <c r="Z2034" s="21" t="str">
        <f t="shared" ref="R2034:AB2057" si="306">IFERROR(IF(Z$10="", "", IF(LEFT($O2034, Z$8)=Z$10, "X", "")), "")</f>
        <v/>
      </c>
      <c r="AA2034" s="21" t="str">
        <f t="shared" si="306"/>
        <v/>
      </c>
      <c r="AB2034" s="38" t="str">
        <f t="shared" si="306"/>
        <v/>
      </c>
      <c r="AD2034" s="36" t="str">
        <f>IF($N2034="", "", IFERROR(INDEX(Campaigns!$D$11:$D$380, MATCH($N2034, Campaigns!$E$11:$E$380, 0)), ""))</f>
        <v/>
      </c>
      <c r="AE2034" s="38" t="str">
        <f>IF(COUNTIF($Q2034:$AB2034, "X")=0, "", IFERROR(INDEX('Intro &amp; Setup'!$T$17:$T$28, MATCH(INDEX($Q$10:$AB$10, $AC2034, MATCH("X", $Q2034:$AB2034, 0)), 'Intro &amp; Setup'!$AA$17:$AA$28, 0)), ""))</f>
        <v/>
      </c>
      <c r="AG2034" s="84" t="str">
        <f t="shared" si="301"/>
        <v/>
      </c>
      <c r="AI2034" s="36">
        <f t="shared" si="302"/>
        <v>0</v>
      </c>
      <c r="AK2034" s="36" t="str">
        <f t="shared" si="303"/>
        <v/>
      </c>
    </row>
    <row r="2035" spans="1:37" x14ac:dyDescent="0.25">
      <c r="A2035" s="34"/>
      <c r="B2035" s="55"/>
      <c r="C2035" s="56"/>
      <c r="D2035" s="56"/>
      <c r="E2035" s="56"/>
      <c r="F2035" s="56"/>
      <c r="G2035" s="57"/>
      <c r="H2035" s="57"/>
      <c r="I2035" s="58"/>
      <c r="J2035" s="34"/>
      <c r="L2035" s="36" t="str">
        <f>IF($B2035="", "", IFERROR(FIND(Campaigns!$Q$4, $B2035), ""))</f>
        <v/>
      </c>
      <c r="M2035" s="73" t="str">
        <f t="shared" si="298"/>
        <v/>
      </c>
      <c r="N2035" s="74" t="str">
        <f t="shared" si="299"/>
        <v/>
      </c>
      <c r="O2035" s="22" t="str">
        <f t="shared" si="300"/>
        <v/>
      </c>
      <c r="Q2035" s="20" t="str">
        <f t="shared" si="305"/>
        <v/>
      </c>
      <c r="R2035" s="21" t="str">
        <f t="shared" si="306"/>
        <v/>
      </c>
      <c r="S2035" s="21" t="str">
        <f t="shared" si="306"/>
        <v/>
      </c>
      <c r="T2035" s="21" t="str">
        <f t="shared" si="306"/>
        <v/>
      </c>
      <c r="U2035" s="21" t="str">
        <f t="shared" si="306"/>
        <v/>
      </c>
      <c r="V2035" s="21" t="str">
        <f t="shared" si="306"/>
        <v/>
      </c>
      <c r="W2035" s="21" t="str">
        <f t="shared" si="306"/>
        <v/>
      </c>
      <c r="X2035" s="21" t="str">
        <f t="shared" si="306"/>
        <v/>
      </c>
      <c r="Y2035" s="21" t="str">
        <f t="shared" si="306"/>
        <v/>
      </c>
      <c r="Z2035" s="21" t="str">
        <f t="shared" si="306"/>
        <v/>
      </c>
      <c r="AA2035" s="21" t="str">
        <f t="shared" si="306"/>
        <v/>
      </c>
      <c r="AB2035" s="38" t="str">
        <f t="shared" si="306"/>
        <v/>
      </c>
      <c r="AD2035" s="36" t="str">
        <f>IF($N2035="", "", IFERROR(INDEX(Campaigns!$D$11:$D$380, MATCH($N2035, Campaigns!$E$11:$E$380, 0)), ""))</f>
        <v/>
      </c>
      <c r="AE2035" s="38" t="str">
        <f>IF(COUNTIF($Q2035:$AB2035, "X")=0, "", IFERROR(INDEX('Intro &amp; Setup'!$T$17:$T$28, MATCH(INDEX($Q$10:$AB$10, $AC2035, MATCH("X", $Q2035:$AB2035, 0)), 'Intro &amp; Setup'!$AA$17:$AA$28, 0)), ""))</f>
        <v/>
      </c>
      <c r="AG2035" s="84" t="str">
        <f t="shared" si="301"/>
        <v/>
      </c>
      <c r="AI2035" s="36">
        <f t="shared" si="302"/>
        <v>0</v>
      </c>
      <c r="AK2035" s="36" t="str">
        <f t="shared" si="303"/>
        <v/>
      </c>
    </row>
    <row r="2036" spans="1:37" x14ac:dyDescent="0.25">
      <c r="A2036" s="34"/>
      <c r="B2036" s="55"/>
      <c r="C2036" s="56"/>
      <c r="D2036" s="56"/>
      <c r="E2036" s="56"/>
      <c r="F2036" s="56"/>
      <c r="G2036" s="57"/>
      <c r="H2036" s="57"/>
      <c r="I2036" s="58"/>
      <c r="J2036" s="34"/>
      <c r="L2036" s="36" t="str">
        <f>IF($B2036="", "", IFERROR(FIND(Campaigns!$Q$4, $B2036), ""))</f>
        <v/>
      </c>
      <c r="M2036" s="73" t="str">
        <f t="shared" si="298"/>
        <v/>
      </c>
      <c r="N2036" s="74" t="str">
        <f t="shared" si="299"/>
        <v/>
      </c>
      <c r="O2036" s="22" t="str">
        <f t="shared" si="300"/>
        <v/>
      </c>
      <c r="Q2036" s="20" t="str">
        <f t="shared" si="305"/>
        <v/>
      </c>
      <c r="R2036" s="21" t="str">
        <f t="shared" si="306"/>
        <v/>
      </c>
      <c r="S2036" s="21" t="str">
        <f t="shared" si="306"/>
        <v/>
      </c>
      <c r="T2036" s="21" t="str">
        <f t="shared" si="306"/>
        <v/>
      </c>
      <c r="U2036" s="21" t="str">
        <f t="shared" si="306"/>
        <v/>
      </c>
      <c r="V2036" s="21" t="str">
        <f t="shared" si="306"/>
        <v/>
      </c>
      <c r="W2036" s="21" t="str">
        <f t="shared" si="306"/>
        <v/>
      </c>
      <c r="X2036" s="21" t="str">
        <f t="shared" si="306"/>
        <v/>
      </c>
      <c r="Y2036" s="21" t="str">
        <f t="shared" si="306"/>
        <v/>
      </c>
      <c r="Z2036" s="21" t="str">
        <f t="shared" si="306"/>
        <v/>
      </c>
      <c r="AA2036" s="21" t="str">
        <f t="shared" si="306"/>
        <v/>
      </c>
      <c r="AB2036" s="38" t="str">
        <f t="shared" si="306"/>
        <v/>
      </c>
      <c r="AD2036" s="36" t="str">
        <f>IF($N2036="", "", IFERROR(INDEX(Campaigns!$D$11:$D$380, MATCH($N2036, Campaigns!$E$11:$E$380, 0)), ""))</f>
        <v/>
      </c>
      <c r="AE2036" s="38" t="str">
        <f>IF(COUNTIF($Q2036:$AB2036, "X")=0, "", IFERROR(INDEX('Intro &amp; Setup'!$T$17:$T$28, MATCH(INDEX($Q$10:$AB$10, $AC2036, MATCH("X", $Q2036:$AB2036, 0)), 'Intro &amp; Setup'!$AA$17:$AA$28, 0)), ""))</f>
        <v/>
      </c>
      <c r="AG2036" s="84" t="str">
        <f t="shared" si="301"/>
        <v/>
      </c>
      <c r="AI2036" s="36">
        <f t="shared" si="302"/>
        <v>0</v>
      </c>
      <c r="AK2036" s="36" t="str">
        <f t="shared" si="303"/>
        <v/>
      </c>
    </row>
    <row r="2037" spans="1:37" x14ac:dyDescent="0.25">
      <c r="A2037" s="34"/>
      <c r="B2037" s="55"/>
      <c r="C2037" s="56"/>
      <c r="D2037" s="56"/>
      <c r="E2037" s="56"/>
      <c r="F2037" s="56"/>
      <c r="G2037" s="57"/>
      <c r="H2037" s="57"/>
      <c r="I2037" s="58"/>
      <c r="J2037" s="34"/>
      <c r="L2037" s="36" t="str">
        <f>IF($B2037="", "", IFERROR(FIND(Campaigns!$Q$4, $B2037), ""))</f>
        <v/>
      </c>
      <c r="M2037" s="73" t="str">
        <f t="shared" si="298"/>
        <v/>
      </c>
      <c r="N2037" s="74" t="str">
        <f t="shared" si="299"/>
        <v/>
      </c>
      <c r="O2037" s="22" t="str">
        <f t="shared" si="300"/>
        <v/>
      </c>
      <c r="Q2037" s="20" t="str">
        <f t="shared" si="305"/>
        <v/>
      </c>
      <c r="R2037" s="21" t="str">
        <f t="shared" si="306"/>
        <v/>
      </c>
      <c r="S2037" s="21" t="str">
        <f t="shared" si="306"/>
        <v/>
      </c>
      <c r="T2037" s="21" t="str">
        <f t="shared" si="306"/>
        <v/>
      </c>
      <c r="U2037" s="21" t="str">
        <f t="shared" si="306"/>
        <v/>
      </c>
      <c r="V2037" s="21" t="str">
        <f t="shared" si="306"/>
        <v/>
      </c>
      <c r="W2037" s="21" t="str">
        <f t="shared" si="306"/>
        <v/>
      </c>
      <c r="X2037" s="21" t="str">
        <f t="shared" si="306"/>
        <v/>
      </c>
      <c r="Y2037" s="21" t="str">
        <f t="shared" si="306"/>
        <v/>
      </c>
      <c r="Z2037" s="21" t="str">
        <f t="shared" si="306"/>
        <v/>
      </c>
      <c r="AA2037" s="21" t="str">
        <f t="shared" si="306"/>
        <v/>
      </c>
      <c r="AB2037" s="38" t="str">
        <f t="shared" si="306"/>
        <v/>
      </c>
      <c r="AD2037" s="36" t="str">
        <f>IF($N2037="", "", IFERROR(INDEX(Campaigns!$D$11:$D$380, MATCH($N2037, Campaigns!$E$11:$E$380, 0)), ""))</f>
        <v/>
      </c>
      <c r="AE2037" s="38" t="str">
        <f>IF(COUNTIF($Q2037:$AB2037, "X")=0, "", IFERROR(INDEX('Intro &amp; Setup'!$T$17:$T$28, MATCH(INDEX($Q$10:$AB$10, $AC2037, MATCH("X", $Q2037:$AB2037, 0)), 'Intro &amp; Setup'!$AA$17:$AA$28, 0)), ""))</f>
        <v/>
      </c>
      <c r="AG2037" s="84" t="str">
        <f t="shared" si="301"/>
        <v/>
      </c>
      <c r="AI2037" s="36">
        <f t="shared" si="302"/>
        <v>0</v>
      </c>
      <c r="AK2037" s="36" t="str">
        <f t="shared" si="303"/>
        <v/>
      </c>
    </row>
    <row r="2038" spans="1:37" x14ac:dyDescent="0.25">
      <c r="A2038" s="34"/>
      <c r="B2038" s="55"/>
      <c r="C2038" s="56"/>
      <c r="D2038" s="56"/>
      <c r="E2038" s="56"/>
      <c r="F2038" s="56"/>
      <c r="G2038" s="57"/>
      <c r="H2038" s="57"/>
      <c r="I2038" s="58"/>
      <c r="J2038" s="34"/>
      <c r="L2038" s="36" t="str">
        <f>IF($B2038="", "", IFERROR(FIND(Campaigns!$Q$4, $B2038), ""))</f>
        <v/>
      </c>
      <c r="M2038" s="73" t="str">
        <f t="shared" si="298"/>
        <v/>
      </c>
      <c r="N2038" s="74" t="str">
        <f t="shared" si="299"/>
        <v/>
      </c>
      <c r="O2038" s="22" t="str">
        <f t="shared" si="300"/>
        <v/>
      </c>
      <c r="Q2038" s="20" t="str">
        <f t="shared" si="305"/>
        <v/>
      </c>
      <c r="R2038" s="21" t="str">
        <f t="shared" si="306"/>
        <v/>
      </c>
      <c r="S2038" s="21" t="str">
        <f t="shared" si="306"/>
        <v/>
      </c>
      <c r="T2038" s="21" t="str">
        <f t="shared" si="306"/>
        <v/>
      </c>
      <c r="U2038" s="21" t="str">
        <f t="shared" si="306"/>
        <v/>
      </c>
      <c r="V2038" s="21" t="str">
        <f t="shared" si="306"/>
        <v/>
      </c>
      <c r="W2038" s="21" t="str">
        <f t="shared" si="306"/>
        <v/>
      </c>
      <c r="X2038" s="21" t="str">
        <f t="shared" si="306"/>
        <v/>
      </c>
      <c r="Y2038" s="21" t="str">
        <f t="shared" si="306"/>
        <v/>
      </c>
      <c r="Z2038" s="21" t="str">
        <f t="shared" si="306"/>
        <v/>
      </c>
      <c r="AA2038" s="21" t="str">
        <f t="shared" si="306"/>
        <v/>
      </c>
      <c r="AB2038" s="38" t="str">
        <f t="shared" si="306"/>
        <v/>
      </c>
      <c r="AD2038" s="36" t="str">
        <f>IF($N2038="", "", IFERROR(INDEX(Campaigns!$D$11:$D$380, MATCH($N2038, Campaigns!$E$11:$E$380, 0)), ""))</f>
        <v/>
      </c>
      <c r="AE2038" s="38" t="str">
        <f>IF(COUNTIF($Q2038:$AB2038, "X")=0, "", IFERROR(INDEX('Intro &amp; Setup'!$T$17:$T$28, MATCH(INDEX($Q$10:$AB$10, $AC2038, MATCH("X", $Q2038:$AB2038, 0)), 'Intro &amp; Setup'!$AA$17:$AA$28, 0)), ""))</f>
        <v/>
      </c>
      <c r="AG2038" s="84" t="str">
        <f t="shared" si="301"/>
        <v/>
      </c>
      <c r="AI2038" s="36">
        <f t="shared" si="302"/>
        <v>0</v>
      </c>
      <c r="AK2038" s="36" t="str">
        <f t="shared" si="303"/>
        <v/>
      </c>
    </row>
    <row r="2039" spans="1:37" x14ac:dyDescent="0.25">
      <c r="A2039" s="34"/>
      <c r="B2039" s="55"/>
      <c r="C2039" s="56"/>
      <c r="D2039" s="56"/>
      <c r="E2039" s="56"/>
      <c r="F2039" s="56"/>
      <c r="G2039" s="57"/>
      <c r="H2039" s="57"/>
      <c r="I2039" s="58"/>
      <c r="J2039" s="34"/>
      <c r="L2039" s="36" t="str">
        <f>IF($B2039="", "", IFERROR(FIND(Campaigns!$Q$4, $B2039), ""))</f>
        <v/>
      </c>
      <c r="M2039" s="73" t="str">
        <f t="shared" si="298"/>
        <v/>
      </c>
      <c r="N2039" s="74" t="str">
        <f t="shared" si="299"/>
        <v/>
      </c>
      <c r="O2039" s="22" t="str">
        <f t="shared" si="300"/>
        <v/>
      </c>
      <c r="Q2039" s="20" t="str">
        <f t="shared" si="305"/>
        <v/>
      </c>
      <c r="R2039" s="21" t="str">
        <f t="shared" si="306"/>
        <v/>
      </c>
      <c r="S2039" s="21" t="str">
        <f t="shared" si="306"/>
        <v/>
      </c>
      <c r="T2039" s="21" t="str">
        <f t="shared" si="306"/>
        <v/>
      </c>
      <c r="U2039" s="21" t="str">
        <f t="shared" si="306"/>
        <v/>
      </c>
      <c r="V2039" s="21" t="str">
        <f t="shared" si="306"/>
        <v/>
      </c>
      <c r="W2039" s="21" t="str">
        <f t="shared" si="306"/>
        <v/>
      </c>
      <c r="X2039" s="21" t="str">
        <f t="shared" si="306"/>
        <v/>
      </c>
      <c r="Y2039" s="21" t="str">
        <f t="shared" si="306"/>
        <v/>
      </c>
      <c r="Z2039" s="21" t="str">
        <f t="shared" si="306"/>
        <v/>
      </c>
      <c r="AA2039" s="21" t="str">
        <f t="shared" si="306"/>
        <v/>
      </c>
      <c r="AB2039" s="38" t="str">
        <f t="shared" si="306"/>
        <v/>
      </c>
      <c r="AD2039" s="36" t="str">
        <f>IF($N2039="", "", IFERROR(INDEX(Campaigns!$D$11:$D$380, MATCH($N2039, Campaigns!$E$11:$E$380, 0)), ""))</f>
        <v/>
      </c>
      <c r="AE2039" s="38" t="str">
        <f>IF(COUNTIF($Q2039:$AB2039, "X")=0, "", IFERROR(INDEX('Intro &amp; Setup'!$T$17:$T$28, MATCH(INDEX($Q$10:$AB$10, $AC2039, MATCH("X", $Q2039:$AB2039, 0)), 'Intro &amp; Setup'!$AA$17:$AA$28, 0)), ""))</f>
        <v/>
      </c>
      <c r="AG2039" s="84" t="str">
        <f t="shared" si="301"/>
        <v/>
      </c>
      <c r="AI2039" s="36">
        <f t="shared" si="302"/>
        <v>0</v>
      </c>
      <c r="AK2039" s="36" t="str">
        <f t="shared" si="303"/>
        <v/>
      </c>
    </row>
    <row r="2040" spans="1:37" x14ac:dyDescent="0.25">
      <c r="A2040" s="34"/>
      <c r="B2040" s="55"/>
      <c r="C2040" s="56"/>
      <c r="D2040" s="56"/>
      <c r="E2040" s="56"/>
      <c r="F2040" s="56"/>
      <c r="G2040" s="57"/>
      <c r="H2040" s="57"/>
      <c r="I2040" s="58"/>
      <c r="J2040" s="34"/>
      <c r="L2040" s="36" t="str">
        <f>IF($B2040="", "", IFERROR(FIND(Campaigns!$Q$4, $B2040), ""))</f>
        <v/>
      </c>
      <c r="M2040" s="73" t="str">
        <f t="shared" si="298"/>
        <v/>
      </c>
      <c r="N2040" s="74" t="str">
        <f t="shared" si="299"/>
        <v/>
      </c>
      <c r="O2040" s="22" t="str">
        <f t="shared" si="300"/>
        <v/>
      </c>
      <c r="Q2040" s="20" t="str">
        <f t="shared" si="305"/>
        <v/>
      </c>
      <c r="R2040" s="21" t="str">
        <f t="shared" si="306"/>
        <v/>
      </c>
      <c r="S2040" s="21" t="str">
        <f t="shared" si="306"/>
        <v/>
      </c>
      <c r="T2040" s="21" t="str">
        <f t="shared" si="306"/>
        <v/>
      </c>
      <c r="U2040" s="21" t="str">
        <f t="shared" si="306"/>
        <v/>
      </c>
      <c r="V2040" s="21" t="str">
        <f t="shared" si="306"/>
        <v/>
      </c>
      <c r="W2040" s="21" t="str">
        <f t="shared" si="306"/>
        <v/>
      </c>
      <c r="X2040" s="21" t="str">
        <f t="shared" si="306"/>
        <v/>
      </c>
      <c r="Y2040" s="21" t="str">
        <f t="shared" si="306"/>
        <v/>
      </c>
      <c r="Z2040" s="21" t="str">
        <f t="shared" si="306"/>
        <v/>
      </c>
      <c r="AA2040" s="21" t="str">
        <f t="shared" si="306"/>
        <v/>
      </c>
      <c r="AB2040" s="38" t="str">
        <f t="shared" si="306"/>
        <v/>
      </c>
      <c r="AD2040" s="36" t="str">
        <f>IF($N2040="", "", IFERROR(INDEX(Campaigns!$D$11:$D$380, MATCH($N2040, Campaigns!$E$11:$E$380, 0)), ""))</f>
        <v/>
      </c>
      <c r="AE2040" s="38" t="str">
        <f>IF(COUNTIF($Q2040:$AB2040, "X")=0, "", IFERROR(INDEX('Intro &amp; Setup'!$T$17:$T$28, MATCH(INDEX($Q$10:$AB$10, $AC2040, MATCH("X", $Q2040:$AB2040, 0)), 'Intro &amp; Setup'!$AA$17:$AA$28, 0)), ""))</f>
        <v/>
      </c>
      <c r="AG2040" s="84" t="str">
        <f t="shared" si="301"/>
        <v/>
      </c>
      <c r="AI2040" s="36">
        <f t="shared" si="302"/>
        <v>0</v>
      </c>
      <c r="AK2040" s="36" t="str">
        <f t="shared" si="303"/>
        <v/>
      </c>
    </row>
    <row r="2041" spans="1:37" x14ac:dyDescent="0.25">
      <c r="A2041" s="34"/>
      <c r="B2041" s="55"/>
      <c r="C2041" s="56"/>
      <c r="D2041" s="56"/>
      <c r="E2041" s="56"/>
      <c r="F2041" s="56"/>
      <c r="G2041" s="57"/>
      <c r="H2041" s="57"/>
      <c r="I2041" s="58"/>
      <c r="J2041" s="34"/>
      <c r="L2041" s="36" t="str">
        <f>IF($B2041="", "", IFERROR(FIND(Campaigns!$Q$4, $B2041), ""))</f>
        <v/>
      </c>
      <c r="M2041" s="73" t="str">
        <f t="shared" si="298"/>
        <v/>
      </c>
      <c r="N2041" s="74" t="str">
        <f t="shared" si="299"/>
        <v/>
      </c>
      <c r="O2041" s="22" t="str">
        <f t="shared" si="300"/>
        <v/>
      </c>
      <c r="Q2041" s="20" t="str">
        <f t="shared" si="305"/>
        <v/>
      </c>
      <c r="R2041" s="21" t="str">
        <f t="shared" si="306"/>
        <v/>
      </c>
      <c r="S2041" s="21" t="str">
        <f t="shared" si="306"/>
        <v/>
      </c>
      <c r="T2041" s="21" t="str">
        <f t="shared" si="306"/>
        <v/>
      </c>
      <c r="U2041" s="21" t="str">
        <f t="shared" si="306"/>
        <v/>
      </c>
      <c r="V2041" s="21" t="str">
        <f t="shared" si="306"/>
        <v/>
      </c>
      <c r="W2041" s="21" t="str">
        <f t="shared" si="306"/>
        <v/>
      </c>
      <c r="X2041" s="21" t="str">
        <f t="shared" si="306"/>
        <v/>
      </c>
      <c r="Y2041" s="21" t="str">
        <f t="shared" si="306"/>
        <v/>
      </c>
      <c r="Z2041" s="21" t="str">
        <f t="shared" si="306"/>
        <v/>
      </c>
      <c r="AA2041" s="21" t="str">
        <f t="shared" si="306"/>
        <v/>
      </c>
      <c r="AB2041" s="38" t="str">
        <f t="shared" si="306"/>
        <v/>
      </c>
      <c r="AD2041" s="36" t="str">
        <f>IF($N2041="", "", IFERROR(INDEX(Campaigns!$D$11:$D$380, MATCH($N2041, Campaigns!$E$11:$E$380, 0)), ""))</f>
        <v/>
      </c>
      <c r="AE2041" s="38" t="str">
        <f>IF(COUNTIF($Q2041:$AB2041, "X")=0, "", IFERROR(INDEX('Intro &amp; Setup'!$T$17:$T$28, MATCH(INDEX($Q$10:$AB$10, $AC2041, MATCH("X", $Q2041:$AB2041, 0)), 'Intro &amp; Setup'!$AA$17:$AA$28, 0)), ""))</f>
        <v/>
      </c>
      <c r="AG2041" s="84" t="str">
        <f t="shared" si="301"/>
        <v/>
      </c>
      <c r="AI2041" s="36">
        <f t="shared" si="302"/>
        <v>0</v>
      </c>
      <c r="AK2041" s="36" t="str">
        <f t="shared" si="303"/>
        <v/>
      </c>
    </row>
    <row r="2042" spans="1:37" x14ac:dyDescent="0.25">
      <c r="A2042" s="34"/>
      <c r="B2042" s="55"/>
      <c r="C2042" s="56"/>
      <c r="D2042" s="56"/>
      <c r="E2042" s="56"/>
      <c r="F2042" s="56"/>
      <c r="G2042" s="57"/>
      <c r="H2042" s="57"/>
      <c r="I2042" s="58"/>
      <c r="J2042" s="34"/>
      <c r="L2042" s="36" t="str">
        <f>IF($B2042="", "", IFERROR(FIND(Campaigns!$Q$4, $B2042), ""))</f>
        <v/>
      </c>
      <c r="M2042" s="73" t="str">
        <f t="shared" si="298"/>
        <v/>
      </c>
      <c r="N2042" s="74" t="str">
        <f t="shared" si="299"/>
        <v/>
      </c>
      <c r="O2042" s="22" t="str">
        <f t="shared" si="300"/>
        <v/>
      </c>
      <c r="Q2042" s="20" t="str">
        <f t="shared" si="305"/>
        <v/>
      </c>
      <c r="R2042" s="21" t="str">
        <f t="shared" si="306"/>
        <v/>
      </c>
      <c r="S2042" s="21" t="str">
        <f t="shared" si="306"/>
        <v/>
      </c>
      <c r="T2042" s="21" t="str">
        <f t="shared" si="306"/>
        <v/>
      </c>
      <c r="U2042" s="21" t="str">
        <f t="shared" si="306"/>
        <v/>
      </c>
      <c r="V2042" s="21" t="str">
        <f t="shared" si="306"/>
        <v/>
      </c>
      <c r="W2042" s="21" t="str">
        <f t="shared" si="306"/>
        <v/>
      </c>
      <c r="X2042" s="21" t="str">
        <f t="shared" si="306"/>
        <v/>
      </c>
      <c r="Y2042" s="21" t="str">
        <f t="shared" si="306"/>
        <v/>
      </c>
      <c r="Z2042" s="21" t="str">
        <f t="shared" si="306"/>
        <v/>
      </c>
      <c r="AA2042" s="21" t="str">
        <f t="shared" si="306"/>
        <v/>
      </c>
      <c r="AB2042" s="38" t="str">
        <f t="shared" si="306"/>
        <v/>
      </c>
      <c r="AD2042" s="36" t="str">
        <f>IF($N2042="", "", IFERROR(INDEX(Campaigns!$D$11:$D$380, MATCH($N2042, Campaigns!$E$11:$E$380, 0)), ""))</f>
        <v/>
      </c>
      <c r="AE2042" s="38" t="str">
        <f>IF(COUNTIF($Q2042:$AB2042, "X")=0, "", IFERROR(INDEX('Intro &amp; Setup'!$T$17:$T$28, MATCH(INDEX($Q$10:$AB$10, $AC2042, MATCH("X", $Q2042:$AB2042, 0)), 'Intro &amp; Setup'!$AA$17:$AA$28, 0)), ""))</f>
        <v/>
      </c>
      <c r="AG2042" s="84" t="str">
        <f t="shared" si="301"/>
        <v/>
      </c>
      <c r="AI2042" s="36">
        <f t="shared" si="302"/>
        <v>0</v>
      </c>
      <c r="AK2042" s="36" t="str">
        <f t="shared" si="303"/>
        <v/>
      </c>
    </row>
    <row r="2043" spans="1:37" x14ac:dyDescent="0.25">
      <c r="A2043" s="34"/>
      <c r="B2043" s="55"/>
      <c r="C2043" s="56"/>
      <c r="D2043" s="56"/>
      <c r="E2043" s="56"/>
      <c r="F2043" s="56"/>
      <c r="G2043" s="57"/>
      <c r="H2043" s="57"/>
      <c r="I2043" s="58"/>
      <c r="J2043" s="34"/>
      <c r="L2043" s="36" t="str">
        <f>IF($B2043="", "", IFERROR(FIND(Campaigns!$Q$4, $B2043), ""))</f>
        <v/>
      </c>
      <c r="M2043" s="73" t="str">
        <f t="shared" si="298"/>
        <v/>
      </c>
      <c r="N2043" s="74" t="str">
        <f t="shared" si="299"/>
        <v/>
      </c>
      <c r="O2043" s="22" t="str">
        <f t="shared" si="300"/>
        <v/>
      </c>
      <c r="Q2043" s="20" t="str">
        <f t="shared" si="305"/>
        <v/>
      </c>
      <c r="R2043" s="21" t="str">
        <f t="shared" si="306"/>
        <v/>
      </c>
      <c r="S2043" s="21" t="str">
        <f t="shared" si="306"/>
        <v/>
      </c>
      <c r="T2043" s="21" t="str">
        <f t="shared" si="306"/>
        <v/>
      </c>
      <c r="U2043" s="21" t="str">
        <f t="shared" si="306"/>
        <v/>
      </c>
      <c r="V2043" s="21" t="str">
        <f t="shared" si="306"/>
        <v/>
      </c>
      <c r="W2043" s="21" t="str">
        <f t="shared" si="306"/>
        <v/>
      </c>
      <c r="X2043" s="21" t="str">
        <f t="shared" si="306"/>
        <v/>
      </c>
      <c r="Y2043" s="21" t="str">
        <f t="shared" si="306"/>
        <v/>
      </c>
      <c r="Z2043" s="21" t="str">
        <f t="shared" si="306"/>
        <v/>
      </c>
      <c r="AA2043" s="21" t="str">
        <f t="shared" si="306"/>
        <v/>
      </c>
      <c r="AB2043" s="38" t="str">
        <f t="shared" si="306"/>
        <v/>
      </c>
      <c r="AD2043" s="36" t="str">
        <f>IF($N2043="", "", IFERROR(INDEX(Campaigns!$D$11:$D$380, MATCH($N2043, Campaigns!$E$11:$E$380, 0)), ""))</f>
        <v/>
      </c>
      <c r="AE2043" s="38" t="str">
        <f>IF(COUNTIF($Q2043:$AB2043, "X")=0, "", IFERROR(INDEX('Intro &amp; Setup'!$T$17:$T$28, MATCH(INDEX($Q$10:$AB$10, $AC2043, MATCH("X", $Q2043:$AB2043, 0)), 'Intro &amp; Setup'!$AA$17:$AA$28, 0)), ""))</f>
        <v/>
      </c>
      <c r="AG2043" s="84" t="str">
        <f t="shared" si="301"/>
        <v/>
      </c>
      <c r="AI2043" s="36">
        <f t="shared" si="302"/>
        <v>0</v>
      </c>
      <c r="AK2043" s="36" t="str">
        <f t="shared" si="303"/>
        <v/>
      </c>
    </row>
    <row r="2044" spans="1:37" x14ac:dyDescent="0.25">
      <c r="A2044" s="34"/>
      <c r="B2044" s="55"/>
      <c r="C2044" s="56"/>
      <c r="D2044" s="56"/>
      <c r="E2044" s="56"/>
      <c r="F2044" s="56"/>
      <c r="G2044" s="57"/>
      <c r="H2044" s="57"/>
      <c r="I2044" s="58"/>
      <c r="J2044" s="34"/>
      <c r="L2044" s="36" t="str">
        <f>IF($B2044="", "", IFERROR(FIND(Campaigns!$Q$4, $B2044), ""))</f>
        <v/>
      </c>
      <c r="M2044" s="73" t="str">
        <f t="shared" si="298"/>
        <v/>
      </c>
      <c r="N2044" s="74" t="str">
        <f t="shared" si="299"/>
        <v/>
      </c>
      <c r="O2044" s="22" t="str">
        <f t="shared" si="300"/>
        <v/>
      </c>
      <c r="Q2044" s="20" t="str">
        <f t="shared" si="305"/>
        <v/>
      </c>
      <c r="R2044" s="21" t="str">
        <f t="shared" si="306"/>
        <v/>
      </c>
      <c r="S2044" s="21" t="str">
        <f t="shared" si="306"/>
        <v/>
      </c>
      <c r="T2044" s="21" t="str">
        <f t="shared" si="306"/>
        <v/>
      </c>
      <c r="U2044" s="21" t="str">
        <f t="shared" si="306"/>
        <v/>
      </c>
      <c r="V2044" s="21" t="str">
        <f t="shared" si="306"/>
        <v/>
      </c>
      <c r="W2044" s="21" t="str">
        <f t="shared" si="306"/>
        <v/>
      </c>
      <c r="X2044" s="21" t="str">
        <f t="shared" si="306"/>
        <v/>
      </c>
      <c r="Y2044" s="21" t="str">
        <f t="shared" si="306"/>
        <v/>
      </c>
      <c r="Z2044" s="21" t="str">
        <f t="shared" si="306"/>
        <v/>
      </c>
      <c r="AA2044" s="21" t="str">
        <f t="shared" si="306"/>
        <v/>
      </c>
      <c r="AB2044" s="38" t="str">
        <f t="shared" si="306"/>
        <v/>
      </c>
      <c r="AD2044" s="36" t="str">
        <f>IF($N2044="", "", IFERROR(INDEX(Campaigns!$D$11:$D$380, MATCH($N2044, Campaigns!$E$11:$E$380, 0)), ""))</f>
        <v/>
      </c>
      <c r="AE2044" s="38" t="str">
        <f>IF(COUNTIF($Q2044:$AB2044, "X")=0, "", IFERROR(INDEX('Intro &amp; Setup'!$T$17:$T$28, MATCH(INDEX($Q$10:$AB$10, $AC2044, MATCH("X", $Q2044:$AB2044, 0)), 'Intro &amp; Setup'!$AA$17:$AA$28, 0)), ""))</f>
        <v/>
      </c>
      <c r="AG2044" s="84" t="str">
        <f t="shared" si="301"/>
        <v/>
      </c>
      <c r="AI2044" s="36">
        <f t="shared" si="302"/>
        <v>0</v>
      </c>
      <c r="AK2044" s="36" t="str">
        <f t="shared" si="303"/>
        <v/>
      </c>
    </row>
    <row r="2045" spans="1:37" x14ac:dyDescent="0.25">
      <c r="A2045" s="34"/>
      <c r="B2045" s="55"/>
      <c r="C2045" s="56"/>
      <c r="D2045" s="56"/>
      <c r="E2045" s="56"/>
      <c r="F2045" s="56"/>
      <c r="G2045" s="57"/>
      <c r="H2045" s="57"/>
      <c r="I2045" s="58"/>
      <c r="J2045" s="34"/>
      <c r="L2045" s="36" t="str">
        <f>IF($B2045="", "", IFERROR(FIND(Campaigns!$Q$4, $B2045), ""))</f>
        <v/>
      </c>
      <c r="M2045" s="73" t="str">
        <f t="shared" si="298"/>
        <v/>
      </c>
      <c r="N2045" s="74" t="str">
        <f t="shared" si="299"/>
        <v/>
      </c>
      <c r="O2045" s="22" t="str">
        <f t="shared" si="300"/>
        <v/>
      </c>
      <c r="Q2045" s="20" t="str">
        <f t="shared" si="305"/>
        <v/>
      </c>
      <c r="R2045" s="21" t="str">
        <f t="shared" si="306"/>
        <v/>
      </c>
      <c r="S2045" s="21" t="str">
        <f t="shared" si="306"/>
        <v/>
      </c>
      <c r="T2045" s="21" t="str">
        <f t="shared" si="306"/>
        <v/>
      </c>
      <c r="U2045" s="21" t="str">
        <f t="shared" si="306"/>
        <v/>
      </c>
      <c r="V2045" s="21" t="str">
        <f t="shared" si="306"/>
        <v/>
      </c>
      <c r="W2045" s="21" t="str">
        <f t="shared" si="306"/>
        <v/>
      </c>
      <c r="X2045" s="21" t="str">
        <f t="shared" si="306"/>
        <v/>
      </c>
      <c r="Y2045" s="21" t="str">
        <f t="shared" si="306"/>
        <v/>
      </c>
      <c r="Z2045" s="21" t="str">
        <f t="shared" si="306"/>
        <v/>
      </c>
      <c r="AA2045" s="21" t="str">
        <f t="shared" si="306"/>
        <v/>
      </c>
      <c r="AB2045" s="38" t="str">
        <f t="shared" si="306"/>
        <v/>
      </c>
      <c r="AD2045" s="36" t="str">
        <f>IF($N2045="", "", IFERROR(INDEX(Campaigns!$D$11:$D$380, MATCH($N2045, Campaigns!$E$11:$E$380, 0)), ""))</f>
        <v/>
      </c>
      <c r="AE2045" s="38" t="str">
        <f>IF(COUNTIF($Q2045:$AB2045, "X")=0, "", IFERROR(INDEX('Intro &amp; Setup'!$T$17:$T$28, MATCH(INDEX($Q$10:$AB$10, $AC2045, MATCH("X", $Q2045:$AB2045, 0)), 'Intro &amp; Setup'!$AA$17:$AA$28, 0)), ""))</f>
        <v/>
      </c>
      <c r="AG2045" s="84" t="str">
        <f t="shared" si="301"/>
        <v/>
      </c>
      <c r="AI2045" s="36">
        <f t="shared" si="302"/>
        <v>0</v>
      </c>
      <c r="AK2045" s="36" t="str">
        <f t="shared" si="303"/>
        <v/>
      </c>
    </row>
    <row r="2046" spans="1:37" x14ac:dyDescent="0.25">
      <c r="A2046" s="34"/>
      <c r="B2046" s="55"/>
      <c r="C2046" s="56"/>
      <c r="D2046" s="56"/>
      <c r="E2046" s="56"/>
      <c r="F2046" s="56"/>
      <c r="G2046" s="57"/>
      <c r="H2046" s="57"/>
      <c r="I2046" s="58"/>
      <c r="J2046" s="34"/>
      <c r="L2046" s="36" t="str">
        <f>IF($B2046="", "", IFERROR(FIND(Campaigns!$Q$4, $B2046), ""))</f>
        <v/>
      </c>
      <c r="M2046" s="73" t="str">
        <f t="shared" si="298"/>
        <v/>
      </c>
      <c r="N2046" s="74" t="str">
        <f t="shared" si="299"/>
        <v/>
      </c>
      <c r="O2046" s="22" t="str">
        <f t="shared" si="300"/>
        <v/>
      </c>
      <c r="Q2046" s="20" t="str">
        <f t="shared" si="305"/>
        <v/>
      </c>
      <c r="R2046" s="21" t="str">
        <f t="shared" si="306"/>
        <v/>
      </c>
      <c r="S2046" s="21" t="str">
        <f t="shared" si="306"/>
        <v/>
      </c>
      <c r="T2046" s="21" t="str">
        <f t="shared" si="306"/>
        <v/>
      </c>
      <c r="U2046" s="21" t="str">
        <f t="shared" si="306"/>
        <v/>
      </c>
      <c r="V2046" s="21" t="str">
        <f t="shared" si="306"/>
        <v/>
      </c>
      <c r="W2046" s="21" t="str">
        <f t="shared" si="306"/>
        <v/>
      </c>
      <c r="X2046" s="21" t="str">
        <f t="shared" si="306"/>
        <v/>
      </c>
      <c r="Y2046" s="21" t="str">
        <f t="shared" si="306"/>
        <v/>
      </c>
      <c r="Z2046" s="21" t="str">
        <f t="shared" si="306"/>
        <v/>
      </c>
      <c r="AA2046" s="21" t="str">
        <f t="shared" si="306"/>
        <v/>
      </c>
      <c r="AB2046" s="38" t="str">
        <f t="shared" si="306"/>
        <v/>
      </c>
      <c r="AD2046" s="36" t="str">
        <f>IF($N2046="", "", IFERROR(INDEX(Campaigns!$D$11:$D$380, MATCH($N2046, Campaigns!$E$11:$E$380, 0)), ""))</f>
        <v/>
      </c>
      <c r="AE2046" s="38" t="str">
        <f>IF(COUNTIF($Q2046:$AB2046, "X")=0, "", IFERROR(INDEX('Intro &amp; Setup'!$T$17:$T$28, MATCH(INDEX($Q$10:$AB$10, $AC2046, MATCH("X", $Q2046:$AB2046, 0)), 'Intro &amp; Setup'!$AA$17:$AA$28, 0)), ""))</f>
        <v/>
      </c>
      <c r="AG2046" s="84" t="str">
        <f t="shared" si="301"/>
        <v/>
      </c>
      <c r="AI2046" s="36">
        <f t="shared" si="302"/>
        <v>0</v>
      </c>
      <c r="AK2046" s="36" t="str">
        <f t="shared" si="303"/>
        <v/>
      </c>
    </row>
    <row r="2047" spans="1:37" x14ac:dyDescent="0.25">
      <c r="A2047" s="34"/>
      <c r="B2047" s="55"/>
      <c r="C2047" s="56"/>
      <c r="D2047" s="56"/>
      <c r="E2047" s="56"/>
      <c r="F2047" s="56"/>
      <c r="G2047" s="57"/>
      <c r="H2047" s="57"/>
      <c r="I2047" s="58"/>
      <c r="J2047" s="34"/>
      <c r="L2047" s="36" t="str">
        <f>IF($B2047="", "", IFERROR(FIND(Campaigns!$Q$4, $B2047), ""))</f>
        <v/>
      </c>
      <c r="M2047" s="73" t="str">
        <f t="shared" si="298"/>
        <v/>
      </c>
      <c r="N2047" s="74" t="str">
        <f t="shared" si="299"/>
        <v/>
      </c>
      <c r="O2047" s="22" t="str">
        <f t="shared" si="300"/>
        <v/>
      </c>
      <c r="Q2047" s="20" t="str">
        <f t="shared" si="305"/>
        <v/>
      </c>
      <c r="R2047" s="21" t="str">
        <f t="shared" si="306"/>
        <v/>
      </c>
      <c r="S2047" s="21" t="str">
        <f t="shared" si="306"/>
        <v/>
      </c>
      <c r="T2047" s="21" t="str">
        <f t="shared" si="306"/>
        <v/>
      </c>
      <c r="U2047" s="21" t="str">
        <f t="shared" si="306"/>
        <v/>
      </c>
      <c r="V2047" s="21" t="str">
        <f t="shared" si="306"/>
        <v/>
      </c>
      <c r="W2047" s="21" t="str">
        <f t="shared" si="306"/>
        <v/>
      </c>
      <c r="X2047" s="21" t="str">
        <f t="shared" si="306"/>
        <v/>
      </c>
      <c r="Y2047" s="21" t="str">
        <f t="shared" si="306"/>
        <v/>
      </c>
      <c r="Z2047" s="21" t="str">
        <f t="shared" si="306"/>
        <v/>
      </c>
      <c r="AA2047" s="21" t="str">
        <f t="shared" si="306"/>
        <v/>
      </c>
      <c r="AB2047" s="38" t="str">
        <f t="shared" si="306"/>
        <v/>
      </c>
      <c r="AD2047" s="36" t="str">
        <f>IF($N2047="", "", IFERROR(INDEX(Campaigns!$D$11:$D$380, MATCH($N2047, Campaigns!$E$11:$E$380, 0)), ""))</f>
        <v/>
      </c>
      <c r="AE2047" s="38" t="str">
        <f>IF(COUNTIF($Q2047:$AB2047, "X")=0, "", IFERROR(INDEX('Intro &amp; Setup'!$T$17:$T$28, MATCH(INDEX($Q$10:$AB$10, $AC2047, MATCH("X", $Q2047:$AB2047, 0)), 'Intro &amp; Setup'!$AA$17:$AA$28, 0)), ""))</f>
        <v/>
      </c>
      <c r="AG2047" s="84" t="str">
        <f t="shared" si="301"/>
        <v/>
      </c>
      <c r="AI2047" s="36">
        <f t="shared" si="302"/>
        <v>0</v>
      </c>
      <c r="AK2047" s="36" t="str">
        <f t="shared" si="303"/>
        <v/>
      </c>
    </row>
    <row r="2048" spans="1:37" x14ac:dyDescent="0.25">
      <c r="A2048" s="34"/>
      <c r="B2048" s="55"/>
      <c r="C2048" s="56"/>
      <c r="D2048" s="56"/>
      <c r="E2048" s="56"/>
      <c r="F2048" s="56"/>
      <c r="G2048" s="57"/>
      <c r="H2048" s="57"/>
      <c r="I2048" s="58"/>
      <c r="J2048" s="34"/>
      <c r="L2048" s="36" t="str">
        <f>IF($B2048="", "", IFERROR(FIND(Campaigns!$Q$4, $B2048), ""))</f>
        <v/>
      </c>
      <c r="M2048" s="73" t="str">
        <f t="shared" si="298"/>
        <v/>
      </c>
      <c r="N2048" s="74" t="str">
        <f t="shared" si="299"/>
        <v/>
      </c>
      <c r="O2048" s="22" t="str">
        <f t="shared" si="300"/>
        <v/>
      </c>
      <c r="Q2048" s="20" t="str">
        <f t="shared" si="305"/>
        <v/>
      </c>
      <c r="R2048" s="21" t="str">
        <f t="shared" si="306"/>
        <v/>
      </c>
      <c r="S2048" s="21" t="str">
        <f t="shared" si="306"/>
        <v/>
      </c>
      <c r="T2048" s="21" t="str">
        <f t="shared" si="306"/>
        <v/>
      </c>
      <c r="U2048" s="21" t="str">
        <f t="shared" si="306"/>
        <v/>
      </c>
      <c r="V2048" s="21" t="str">
        <f t="shared" si="306"/>
        <v/>
      </c>
      <c r="W2048" s="21" t="str">
        <f t="shared" si="306"/>
        <v/>
      </c>
      <c r="X2048" s="21" t="str">
        <f t="shared" si="306"/>
        <v/>
      </c>
      <c r="Y2048" s="21" t="str">
        <f t="shared" si="306"/>
        <v/>
      </c>
      <c r="Z2048" s="21" t="str">
        <f t="shared" si="306"/>
        <v/>
      </c>
      <c r="AA2048" s="21" t="str">
        <f t="shared" si="306"/>
        <v/>
      </c>
      <c r="AB2048" s="38" t="str">
        <f t="shared" si="306"/>
        <v/>
      </c>
      <c r="AD2048" s="36" t="str">
        <f>IF($N2048="", "", IFERROR(INDEX(Campaigns!$D$11:$D$380, MATCH($N2048, Campaigns!$E$11:$E$380, 0)), ""))</f>
        <v/>
      </c>
      <c r="AE2048" s="38" t="str">
        <f>IF(COUNTIF($Q2048:$AB2048, "X")=0, "", IFERROR(INDEX('Intro &amp; Setup'!$T$17:$T$28, MATCH(INDEX($Q$10:$AB$10, $AC2048, MATCH("X", $Q2048:$AB2048, 0)), 'Intro &amp; Setup'!$AA$17:$AA$28, 0)), ""))</f>
        <v/>
      </c>
      <c r="AG2048" s="84" t="str">
        <f t="shared" si="301"/>
        <v/>
      </c>
      <c r="AI2048" s="36">
        <f t="shared" si="302"/>
        <v>0</v>
      </c>
      <c r="AK2048" s="36" t="str">
        <f t="shared" si="303"/>
        <v/>
      </c>
    </row>
    <row r="2049" spans="1:37" x14ac:dyDescent="0.25">
      <c r="A2049" s="34"/>
      <c r="B2049" s="55"/>
      <c r="C2049" s="56"/>
      <c r="D2049" s="56"/>
      <c r="E2049" s="56"/>
      <c r="F2049" s="56"/>
      <c r="G2049" s="57"/>
      <c r="H2049" s="57"/>
      <c r="I2049" s="58"/>
      <c r="J2049" s="34"/>
      <c r="L2049" s="36" t="str">
        <f>IF($B2049="", "", IFERROR(FIND(Campaigns!$Q$4, $B2049), ""))</f>
        <v/>
      </c>
      <c r="M2049" s="73" t="str">
        <f t="shared" si="298"/>
        <v/>
      </c>
      <c r="N2049" s="74" t="str">
        <f t="shared" si="299"/>
        <v/>
      </c>
      <c r="O2049" s="22" t="str">
        <f t="shared" si="300"/>
        <v/>
      </c>
      <c r="Q2049" s="20" t="str">
        <f t="shared" si="305"/>
        <v/>
      </c>
      <c r="R2049" s="21" t="str">
        <f t="shared" si="306"/>
        <v/>
      </c>
      <c r="S2049" s="21" t="str">
        <f t="shared" si="306"/>
        <v/>
      </c>
      <c r="T2049" s="21" t="str">
        <f t="shared" si="306"/>
        <v/>
      </c>
      <c r="U2049" s="21" t="str">
        <f t="shared" si="306"/>
        <v/>
      </c>
      <c r="V2049" s="21" t="str">
        <f t="shared" si="306"/>
        <v/>
      </c>
      <c r="W2049" s="21" t="str">
        <f t="shared" si="306"/>
        <v/>
      </c>
      <c r="X2049" s="21" t="str">
        <f t="shared" si="306"/>
        <v/>
      </c>
      <c r="Y2049" s="21" t="str">
        <f t="shared" si="306"/>
        <v/>
      </c>
      <c r="Z2049" s="21" t="str">
        <f t="shared" si="306"/>
        <v/>
      </c>
      <c r="AA2049" s="21" t="str">
        <f t="shared" si="306"/>
        <v/>
      </c>
      <c r="AB2049" s="38" t="str">
        <f t="shared" si="306"/>
        <v/>
      </c>
      <c r="AD2049" s="36" t="str">
        <f>IF($N2049="", "", IFERROR(INDEX(Campaigns!$D$11:$D$380, MATCH($N2049, Campaigns!$E$11:$E$380, 0)), ""))</f>
        <v/>
      </c>
      <c r="AE2049" s="38" t="str">
        <f>IF(COUNTIF($Q2049:$AB2049, "X")=0, "", IFERROR(INDEX('Intro &amp; Setup'!$T$17:$T$28, MATCH(INDEX($Q$10:$AB$10, $AC2049, MATCH("X", $Q2049:$AB2049, 0)), 'Intro &amp; Setup'!$AA$17:$AA$28, 0)), ""))</f>
        <v/>
      </c>
      <c r="AG2049" s="84" t="str">
        <f t="shared" si="301"/>
        <v/>
      </c>
      <c r="AI2049" s="36">
        <f t="shared" si="302"/>
        <v>0</v>
      </c>
      <c r="AK2049" s="36" t="str">
        <f t="shared" si="303"/>
        <v/>
      </c>
    </row>
    <row r="2050" spans="1:37" x14ac:dyDescent="0.25">
      <c r="A2050" s="34"/>
      <c r="B2050" s="55"/>
      <c r="C2050" s="56"/>
      <c r="D2050" s="56"/>
      <c r="E2050" s="56"/>
      <c r="F2050" s="56"/>
      <c r="G2050" s="57"/>
      <c r="H2050" s="57"/>
      <c r="I2050" s="58"/>
      <c r="J2050" s="34"/>
      <c r="L2050" s="36" t="str">
        <f>IF($B2050="", "", IFERROR(FIND(Campaigns!$Q$4, $B2050), ""))</f>
        <v/>
      </c>
      <c r="M2050" s="73" t="str">
        <f t="shared" si="298"/>
        <v/>
      </c>
      <c r="N2050" s="74" t="str">
        <f t="shared" si="299"/>
        <v/>
      </c>
      <c r="O2050" s="22" t="str">
        <f t="shared" si="300"/>
        <v/>
      </c>
      <c r="Q2050" s="20" t="str">
        <f t="shared" si="305"/>
        <v/>
      </c>
      <c r="R2050" s="21" t="str">
        <f t="shared" si="306"/>
        <v/>
      </c>
      <c r="S2050" s="21" t="str">
        <f t="shared" si="306"/>
        <v/>
      </c>
      <c r="T2050" s="21" t="str">
        <f t="shared" si="306"/>
        <v/>
      </c>
      <c r="U2050" s="21" t="str">
        <f t="shared" si="306"/>
        <v/>
      </c>
      <c r="V2050" s="21" t="str">
        <f t="shared" si="306"/>
        <v/>
      </c>
      <c r="W2050" s="21" t="str">
        <f t="shared" si="306"/>
        <v/>
      </c>
      <c r="X2050" s="21" t="str">
        <f t="shared" si="306"/>
        <v/>
      </c>
      <c r="Y2050" s="21" t="str">
        <f t="shared" si="306"/>
        <v/>
      </c>
      <c r="Z2050" s="21" t="str">
        <f t="shared" si="306"/>
        <v/>
      </c>
      <c r="AA2050" s="21" t="str">
        <f t="shared" si="306"/>
        <v/>
      </c>
      <c r="AB2050" s="38" t="str">
        <f t="shared" si="306"/>
        <v/>
      </c>
      <c r="AD2050" s="36" t="str">
        <f>IF($N2050="", "", IFERROR(INDEX(Campaigns!$D$11:$D$380, MATCH($N2050, Campaigns!$E$11:$E$380, 0)), ""))</f>
        <v/>
      </c>
      <c r="AE2050" s="38" t="str">
        <f>IF(COUNTIF($Q2050:$AB2050, "X")=0, "", IFERROR(INDEX('Intro &amp; Setup'!$T$17:$T$28, MATCH(INDEX($Q$10:$AB$10, $AC2050, MATCH("X", $Q2050:$AB2050, 0)), 'Intro &amp; Setup'!$AA$17:$AA$28, 0)), ""))</f>
        <v/>
      </c>
      <c r="AG2050" s="84" t="str">
        <f t="shared" si="301"/>
        <v/>
      </c>
      <c r="AI2050" s="36">
        <f t="shared" si="302"/>
        <v>0</v>
      </c>
      <c r="AK2050" s="36" t="str">
        <f t="shared" si="303"/>
        <v/>
      </c>
    </row>
    <row r="2051" spans="1:37" x14ac:dyDescent="0.25">
      <c r="A2051" s="34"/>
      <c r="B2051" s="55"/>
      <c r="C2051" s="56"/>
      <c r="D2051" s="56"/>
      <c r="E2051" s="56"/>
      <c r="F2051" s="56"/>
      <c r="G2051" s="57"/>
      <c r="H2051" s="57"/>
      <c r="I2051" s="58"/>
      <c r="J2051" s="34"/>
      <c r="L2051" s="36" t="str">
        <f>IF($B2051="", "", IFERROR(FIND(Campaigns!$Q$4, $B2051), ""))</f>
        <v/>
      </c>
      <c r="M2051" s="73" t="str">
        <f t="shared" si="298"/>
        <v/>
      </c>
      <c r="N2051" s="74" t="str">
        <f t="shared" si="299"/>
        <v/>
      </c>
      <c r="O2051" s="22" t="str">
        <f t="shared" si="300"/>
        <v/>
      </c>
      <c r="Q2051" s="20" t="str">
        <f t="shared" si="305"/>
        <v/>
      </c>
      <c r="R2051" s="21" t="str">
        <f t="shared" si="306"/>
        <v/>
      </c>
      <c r="S2051" s="21" t="str">
        <f t="shared" si="306"/>
        <v/>
      </c>
      <c r="T2051" s="21" t="str">
        <f t="shared" si="306"/>
        <v/>
      </c>
      <c r="U2051" s="21" t="str">
        <f t="shared" si="306"/>
        <v/>
      </c>
      <c r="V2051" s="21" t="str">
        <f t="shared" si="306"/>
        <v/>
      </c>
      <c r="W2051" s="21" t="str">
        <f t="shared" si="306"/>
        <v/>
      </c>
      <c r="X2051" s="21" t="str">
        <f t="shared" si="306"/>
        <v/>
      </c>
      <c r="Y2051" s="21" t="str">
        <f t="shared" si="306"/>
        <v/>
      </c>
      <c r="Z2051" s="21" t="str">
        <f t="shared" si="306"/>
        <v/>
      </c>
      <c r="AA2051" s="21" t="str">
        <f t="shared" si="306"/>
        <v/>
      </c>
      <c r="AB2051" s="38" t="str">
        <f t="shared" si="306"/>
        <v/>
      </c>
      <c r="AD2051" s="36" t="str">
        <f>IF($N2051="", "", IFERROR(INDEX(Campaigns!$D$11:$D$380, MATCH($N2051, Campaigns!$E$11:$E$380, 0)), ""))</f>
        <v/>
      </c>
      <c r="AE2051" s="38" t="str">
        <f>IF(COUNTIF($Q2051:$AB2051, "X")=0, "", IFERROR(INDEX('Intro &amp; Setup'!$T$17:$T$28, MATCH(INDEX($Q$10:$AB$10, $AC2051, MATCH("X", $Q2051:$AB2051, 0)), 'Intro &amp; Setup'!$AA$17:$AA$28, 0)), ""))</f>
        <v/>
      </c>
      <c r="AG2051" s="84" t="str">
        <f t="shared" si="301"/>
        <v/>
      </c>
      <c r="AI2051" s="36">
        <f t="shared" si="302"/>
        <v>0</v>
      </c>
      <c r="AK2051" s="36" t="str">
        <f t="shared" si="303"/>
        <v/>
      </c>
    </row>
    <row r="2052" spans="1:37" x14ac:dyDescent="0.25">
      <c r="A2052" s="34"/>
      <c r="B2052" s="55"/>
      <c r="C2052" s="56"/>
      <c r="D2052" s="56"/>
      <c r="E2052" s="56"/>
      <c r="F2052" s="56"/>
      <c r="G2052" s="57"/>
      <c r="H2052" s="57"/>
      <c r="I2052" s="58"/>
      <c r="J2052" s="34"/>
      <c r="L2052" s="36" t="str">
        <f>IF($B2052="", "", IFERROR(FIND(Campaigns!$Q$4, $B2052), ""))</f>
        <v/>
      </c>
      <c r="M2052" s="73" t="str">
        <f t="shared" si="298"/>
        <v/>
      </c>
      <c r="N2052" s="74" t="str">
        <f t="shared" si="299"/>
        <v/>
      </c>
      <c r="O2052" s="22" t="str">
        <f t="shared" si="300"/>
        <v/>
      </c>
      <c r="Q2052" s="20" t="str">
        <f t="shared" si="305"/>
        <v/>
      </c>
      <c r="R2052" s="21" t="str">
        <f t="shared" si="306"/>
        <v/>
      </c>
      <c r="S2052" s="21" t="str">
        <f t="shared" si="306"/>
        <v/>
      </c>
      <c r="T2052" s="21" t="str">
        <f t="shared" si="306"/>
        <v/>
      </c>
      <c r="U2052" s="21" t="str">
        <f t="shared" si="306"/>
        <v/>
      </c>
      <c r="V2052" s="21" t="str">
        <f t="shared" si="306"/>
        <v/>
      </c>
      <c r="W2052" s="21" t="str">
        <f t="shared" si="306"/>
        <v/>
      </c>
      <c r="X2052" s="21" t="str">
        <f t="shared" si="306"/>
        <v/>
      </c>
      <c r="Y2052" s="21" t="str">
        <f t="shared" si="306"/>
        <v/>
      </c>
      <c r="Z2052" s="21" t="str">
        <f t="shared" si="306"/>
        <v/>
      </c>
      <c r="AA2052" s="21" t="str">
        <f t="shared" si="306"/>
        <v/>
      </c>
      <c r="AB2052" s="38" t="str">
        <f t="shared" si="306"/>
        <v/>
      </c>
      <c r="AD2052" s="36" t="str">
        <f>IF($N2052="", "", IFERROR(INDEX(Campaigns!$D$11:$D$380, MATCH($N2052, Campaigns!$E$11:$E$380, 0)), ""))</f>
        <v/>
      </c>
      <c r="AE2052" s="38" t="str">
        <f>IF(COUNTIF($Q2052:$AB2052, "X")=0, "", IFERROR(INDEX('Intro &amp; Setup'!$T$17:$T$28, MATCH(INDEX($Q$10:$AB$10, $AC2052, MATCH("X", $Q2052:$AB2052, 0)), 'Intro &amp; Setup'!$AA$17:$AA$28, 0)), ""))</f>
        <v/>
      </c>
      <c r="AG2052" s="84" t="str">
        <f t="shared" si="301"/>
        <v/>
      </c>
      <c r="AI2052" s="36">
        <f t="shared" si="302"/>
        <v>0</v>
      </c>
      <c r="AK2052" s="36" t="str">
        <f t="shared" si="303"/>
        <v/>
      </c>
    </row>
    <row r="2053" spans="1:37" x14ac:dyDescent="0.25">
      <c r="A2053" s="34"/>
      <c r="B2053" s="55"/>
      <c r="C2053" s="56"/>
      <c r="D2053" s="56"/>
      <c r="E2053" s="56"/>
      <c r="F2053" s="56"/>
      <c r="G2053" s="57"/>
      <c r="H2053" s="57"/>
      <c r="I2053" s="58"/>
      <c r="J2053" s="34"/>
      <c r="L2053" s="36" t="str">
        <f>IF($B2053="", "", IFERROR(FIND(Campaigns!$Q$4, $B2053), ""))</f>
        <v/>
      </c>
      <c r="M2053" s="73" t="str">
        <f t="shared" si="298"/>
        <v/>
      </c>
      <c r="N2053" s="74" t="str">
        <f t="shared" si="299"/>
        <v/>
      </c>
      <c r="O2053" s="22" t="str">
        <f t="shared" si="300"/>
        <v/>
      </c>
      <c r="Q2053" s="20" t="str">
        <f t="shared" si="305"/>
        <v/>
      </c>
      <c r="R2053" s="21" t="str">
        <f t="shared" si="306"/>
        <v/>
      </c>
      <c r="S2053" s="21" t="str">
        <f t="shared" si="306"/>
        <v/>
      </c>
      <c r="T2053" s="21" t="str">
        <f t="shared" si="306"/>
        <v/>
      </c>
      <c r="U2053" s="21" t="str">
        <f t="shared" si="306"/>
        <v/>
      </c>
      <c r="V2053" s="21" t="str">
        <f t="shared" si="306"/>
        <v/>
      </c>
      <c r="W2053" s="21" t="str">
        <f t="shared" si="306"/>
        <v/>
      </c>
      <c r="X2053" s="21" t="str">
        <f t="shared" si="306"/>
        <v/>
      </c>
      <c r="Y2053" s="21" t="str">
        <f t="shared" si="306"/>
        <v/>
      </c>
      <c r="Z2053" s="21" t="str">
        <f t="shared" si="306"/>
        <v/>
      </c>
      <c r="AA2053" s="21" t="str">
        <f t="shared" si="306"/>
        <v/>
      </c>
      <c r="AB2053" s="38" t="str">
        <f t="shared" si="306"/>
        <v/>
      </c>
      <c r="AD2053" s="36" t="str">
        <f>IF($N2053="", "", IFERROR(INDEX(Campaigns!$D$11:$D$380, MATCH($N2053, Campaigns!$E$11:$E$380, 0)), ""))</f>
        <v/>
      </c>
      <c r="AE2053" s="38" t="str">
        <f>IF(COUNTIF($Q2053:$AB2053, "X")=0, "", IFERROR(INDEX('Intro &amp; Setup'!$T$17:$T$28, MATCH(INDEX($Q$10:$AB$10, $AC2053, MATCH("X", $Q2053:$AB2053, 0)), 'Intro &amp; Setup'!$AA$17:$AA$28, 0)), ""))</f>
        <v/>
      </c>
      <c r="AG2053" s="84" t="str">
        <f t="shared" si="301"/>
        <v/>
      </c>
      <c r="AI2053" s="36">
        <f t="shared" si="302"/>
        <v>0</v>
      </c>
      <c r="AK2053" s="36" t="str">
        <f t="shared" si="303"/>
        <v/>
      </c>
    </row>
    <row r="2054" spans="1:37" x14ac:dyDescent="0.25">
      <c r="A2054" s="34"/>
      <c r="B2054" s="55"/>
      <c r="C2054" s="56"/>
      <c r="D2054" s="56"/>
      <c r="E2054" s="56"/>
      <c r="F2054" s="56"/>
      <c r="G2054" s="57"/>
      <c r="H2054" s="57"/>
      <c r="I2054" s="58"/>
      <c r="J2054" s="34"/>
      <c r="L2054" s="36" t="str">
        <f>IF($B2054="", "", IFERROR(FIND(Campaigns!$Q$4, $B2054), ""))</f>
        <v/>
      </c>
      <c r="M2054" s="73" t="str">
        <f t="shared" si="298"/>
        <v/>
      </c>
      <c r="N2054" s="74" t="str">
        <f t="shared" si="299"/>
        <v/>
      </c>
      <c r="O2054" s="22" t="str">
        <f t="shared" si="300"/>
        <v/>
      </c>
      <c r="Q2054" s="20" t="str">
        <f t="shared" si="305"/>
        <v/>
      </c>
      <c r="R2054" s="21" t="str">
        <f t="shared" si="306"/>
        <v/>
      </c>
      <c r="S2054" s="21" t="str">
        <f t="shared" si="306"/>
        <v/>
      </c>
      <c r="T2054" s="21" t="str">
        <f t="shared" si="306"/>
        <v/>
      </c>
      <c r="U2054" s="21" t="str">
        <f t="shared" si="306"/>
        <v/>
      </c>
      <c r="V2054" s="21" t="str">
        <f t="shared" si="306"/>
        <v/>
      </c>
      <c r="W2054" s="21" t="str">
        <f t="shared" si="306"/>
        <v/>
      </c>
      <c r="X2054" s="21" t="str">
        <f t="shared" si="306"/>
        <v/>
      </c>
      <c r="Y2054" s="21" t="str">
        <f t="shared" si="306"/>
        <v/>
      </c>
      <c r="Z2054" s="21" t="str">
        <f t="shared" si="306"/>
        <v/>
      </c>
      <c r="AA2054" s="21" t="str">
        <f t="shared" si="306"/>
        <v/>
      </c>
      <c r="AB2054" s="38" t="str">
        <f t="shared" si="306"/>
        <v/>
      </c>
      <c r="AD2054" s="36" t="str">
        <f>IF($N2054="", "", IFERROR(INDEX(Campaigns!$D$11:$D$380, MATCH($N2054, Campaigns!$E$11:$E$380, 0)), ""))</f>
        <v/>
      </c>
      <c r="AE2054" s="38" t="str">
        <f>IF(COUNTIF($Q2054:$AB2054, "X")=0, "", IFERROR(INDEX('Intro &amp; Setup'!$T$17:$T$28, MATCH(INDEX($Q$10:$AB$10, $AC2054, MATCH("X", $Q2054:$AB2054, 0)), 'Intro &amp; Setup'!$AA$17:$AA$28, 0)), ""))</f>
        <v/>
      </c>
      <c r="AG2054" s="84" t="str">
        <f t="shared" si="301"/>
        <v/>
      </c>
      <c r="AI2054" s="36">
        <f t="shared" si="302"/>
        <v>0</v>
      </c>
      <c r="AK2054" s="36" t="str">
        <f t="shared" si="303"/>
        <v/>
      </c>
    </row>
    <row r="2055" spans="1:37" x14ac:dyDescent="0.25">
      <c r="A2055" s="34"/>
      <c r="B2055" s="55"/>
      <c r="C2055" s="56"/>
      <c r="D2055" s="56"/>
      <c r="E2055" s="56"/>
      <c r="F2055" s="56"/>
      <c r="G2055" s="57"/>
      <c r="H2055" s="57"/>
      <c r="I2055" s="58"/>
      <c r="J2055" s="34"/>
      <c r="L2055" s="36" t="str">
        <f>IF($B2055="", "", IFERROR(FIND(Campaigns!$Q$4, $B2055), ""))</f>
        <v/>
      </c>
      <c r="M2055" s="73" t="str">
        <f t="shared" si="298"/>
        <v/>
      </c>
      <c r="N2055" s="74" t="str">
        <f t="shared" si="299"/>
        <v/>
      </c>
      <c r="O2055" s="22" t="str">
        <f t="shared" si="300"/>
        <v/>
      </c>
      <c r="Q2055" s="20" t="str">
        <f t="shared" si="305"/>
        <v/>
      </c>
      <c r="R2055" s="21" t="str">
        <f t="shared" si="306"/>
        <v/>
      </c>
      <c r="S2055" s="21" t="str">
        <f t="shared" si="306"/>
        <v/>
      </c>
      <c r="T2055" s="21" t="str">
        <f t="shared" si="306"/>
        <v/>
      </c>
      <c r="U2055" s="21" t="str">
        <f t="shared" si="306"/>
        <v/>
      </c>
      <c r="V2055" s="21" t="str">
        <f t="shared" si="306"/>
        <v/>
      </c>
      <c r="W2055" s="21" t="str">
        <f t="shared" si="306"/>
        <v/>
      </c>
      <c r="X2055" s="21" t="str">
        <f t="shared" si="306"/>
        <v/>
      </c>
      <c r="Y2055" s="21" t="str">
        <f t="shared" si="306"/>
        <v/>
      </c>
      <c r="Z2055" s="21" t="str">
        <f t="shared" si="306"/>
        <v/>
      </c>
      <c r="AA2055" s="21" t="str">
        <f t="shared" si="306"/>
        <v/>
      </c>
      <c r="AB2055" s="38" t="str">
        <f t="shared" si="306"/>
        <v/>
      </c>
      <c r="AD2055" s="36" t="str">
        <f>IF($N2055="", "", IFERROR(INDEX(Campaigns!$D$11:$D$380, MATCH($N2055, Campaigns!$E$11:$E$380, 0)), ""))</f>
        <v/>
      </c>
      <c r="AE2055" s="38" t="str">
        <f>IF(COUNTIF($Q2055:$AB2055, "X")=0, "", IFERROR(INDEX('Intro &amp; Setup'!$T$17:$T$28, MATCH(INDEX($Q$10:$AB$10, $AC2055, MATCH("X", $Q2055:$AB2055, 0)), 'Intro &amp; Setup'!$AA$17:$AA$28, 0)), ""))</f>
        <v/>
      </c>
      <c r="AG2055" s="84" t="str">
        <f t="shared" si="301"/>
        <v/>
      </c>
      <c r="AI2055" s="36">
        <f t="shared" si="302"/>
        <v>0</v>
      </c>
      <c r="AK2055" s="36" t="str">
        <f t="shared" si="303"/>
        <v/>
      </c>
    </row>
    <row r="2056" spans="1:37" x14ac:dyDescent="0.25">
      <c r="A2056" s="34"/>
      <c r="B2056" s="55"/>
      <c r="C2056" s="56"/>
      <c r="D2056" s="56"/>
      <c r="E2056" s="56"/>
      <c r="F2056" s="56"/>
      <c r="G2056" s="57"/>
      <c r="H2056" s="57"/>
      <c r="I2056" s="58"/>
      <c r="J2056" s="34"/>
      <c r="L2056" s="36" t="str">
        <f>IF($B2056="", "", IFERROR(FIND(Campaigns!$Q$4, $B2056), ""))</f>
        <v/>
      </c>
      <c r="M2056" s="73" t="str">
        <f t="shared" si="298"/>
        <v/>
      </c>
      <c r="N2056" s="74" t="str">
        <f t="shared" si="299"/>
        <v/>
      </c>
      <c r="O2056" s="22" t="str">
        <f t="shared" si="300"/>
        <v/>
      </c>
      <c r="Q2056" s="20" t="str">
        <f t="shared" si="305"/>
        <v/>
      </c>
      <c r="R2056" s="21" t="str">
        <f t="shared" si="306"/>
        <v/>
      </c>
      <c r="S2056" s="21" t="str">
        <f t="shared" si="306"/>
        <v/>
      </c>
      <c r="T2056" s="21" t="str">
        <f t="shared" si="306"/>
        <v/>
      </c>
      <c r="U2056" s="21" t="str">
        <f t="shared" si="306"/>
        <v/>
      </c>
      <c r="V2056" s="21" t="str">
        <f t="shared" si="306"/>
        <v/>
      </c>
      <c r="W2056" s="21" t="str">
        <f t="shared" si="306"/>
        <v/>
      </c>
      <c r="X2056" s="21" t="str">
        <f t="shared" si="306"/>
        <v/>
      </c>
      <c r="Y2056" s="21" t="str">
        <f t="shared" si="306"/>
        <v/>
      </c>
      <c r="Z2056" s="21" t="str">
        <f t="shared" si="306"/>
        <v/>
      </c>
      <c r="AA2056" s="21" t="str">
        <f t="shared" si="306"/>
        <v/>
      </c>
      <c r="AB2056" s="38" t="str">
        <f t="shared" si="306"/>
        <v/>
      </c>
      <c r="AD2056" s="36" t="str">
        <f>IF($N2056="", "", IFERROR(INDEX(Campaigns!$D$11:$D$380, MATCH($N2056, Campaigns!$E$11:$E$380, 0)), ""))</f>
        <v/>
      </c>
      <c r="AE2056" s="38" t="str">
        <f>IF(COUNTIF($Q2056:$AB2056, "X")=0, "", IFERROR(INDEX('Intro &amp; Setup'!$T$17:$T$28, MATCH(INDEX($Q$10:$AB$10, $AC2056, MATCH("X", $Q2056:$AB2056, 0)), 'Intro &amp; Setup'!$AA$17:$AA$28, 0)), ""))</f>
        <v/>
      </c>
      <c r="AG2056" s="84" t="str">
        <f t="shared" si="301"/>
        <v/>
      </c>
      <c r="AI2056" s="36">
        <f t="shared" si="302"/>
        <v>0</v>
      </c>
      <c r="AK2056" s="36" t="str">
        <f t="shared" si="303"/>
        <v/>
      </c>
    </row>
    <row r="2057" spans="1:37" x14ac:dyDescent="0.25">
      <c r="A2057" s="34"/>
      <c r="B2057" s="55"/>
      <c r="C2057" s="56"/>
      <c r="D2057" s="56"/>
      <c r="E2057" s="56"/>
      <c r="F2057" s="56"/>
      <c r="G2057" s="57"/>
      <c r="H2057" s="57"/>
      <c r="I2057" s="58"/>
      <c r="J2057" s="34"/>
      <c r="L2057" s="36" t="str">
        <f>IF($B2057="", "", IFERROR(FIND(Campaigns!$Q$4, $B2057), ""))</f>
        <v/>
      </c>
      <c r="M2057" s="73" t="str">
        <f t="shared" si="298"/>
        <v/>
      </c>
      <c r="N2057" s="74" t="str">
        <f t="shared" si="299"/>
        <v/>
      </c>
      <c r="O2057" s="22" t="str">
        <f t="shared" si="300"/>
        <v/>
      </c>
      <c r="Q2057" s="20" t="str">
        <f t="shared" si="305"/>
        <v/>
      </c>
      <c r="R2057" s="21" t="str">
        <f t="shared" si="306"/>
        <v/>
      </c>
      <c r="S2057" s="21" t="str">
        <f t="shared" si="306"/>
        <v/>
      </c>
      <c r="T2057" s="21" t="str">
        <f t="shared" si="306"/>
        <v/>
      </c>
      <c r="U2057" s="21" t="str">
        <f t="shared" si="306"/>
        <v/>
      </c>
      <c r="V2057" s="21" t="str">
        <f t="shared" si="306"/>
        <v/>
      </c>
      <c r="W2057" s="21" t="str">
        <f t="shared" si="306"/>
        <v/>
      </c>
      <c r="X2057" s="21" t="str">
        <f t="shared" si="306"/>
        <v/>
      </c>
      <c r="Y2057" s="21" t="str">
        <f t="shared" si="306"/>
        <v/>
      </c>
      <c r="Z2057" s="21" t="str">
        <f t="shared" si="306"/>
        <v/>
      </c>
      <c r="AA2057" s="21" t="str">
        <f t="shared" si="306"/>
        <v/>
      </c>
      <c r="AB2057" s="38" t="str">
        <f t="shared" ref="R2057:AB2081" si="307">IFERROR(IF(AB$10="", "", IF(LEFT($O2057, AB$8)=AB$10, "X", "")), "")</f>
        <v/>
      </c>
      <c r="AD2057" s="36" t="str">
        <f>IF($N2057="", "", IFERROR(INDEX(Campaigns!$D$11:$D$380, MATCH($N2057, Campaigns!$E$11:$E$380, 0)), ""))</f>
        <v/>
      </c>
      <c r="AE2057" s="38" t="str">
        <f>IF(COUNTIF($Q2057:$AB2057, "X")=0, "", IFERROR(INDEX('Intro &amp; Setup'!$T$17:$T$28, MATCH(INDEX($Q$10:$AB$10, $AC2057, MATCH("X", $Q2057:$AB2057, 0)), 'Intro &amp; Setup'!$AA$17:$AA$28, 0)), ""))</f>
        <v/>
      </c>
      <c r="AG2057" s="84" t="str">
        <f t="shared" si="301"/>
        <v/>
      </c>
      <c r="AI2057" s="36">
        <f t="shared" si="302"/>
        <v>0</v>
      </c>
      <c r="AK2057" s="36" t="str">
        <f t="shared" si="303"/>
        <v/>
      </c>
    </row>
    <row r="2058" spans="1:37" x14ac:dyDescent="0.25">
      <c r="A2058" s="34"/>
      <c r="B2058" s="55"/>
      <c r="C2058" s="56"/>
      <c r="D2058" s="56"/>
      <c r="E2058" s="56"/>
      <c r="F2058" s="56"/>
      <c r="G2058" s="57"/>
      <c r="H2058" s="57"/>
      <c r="I2058" s="58"/>
      <c r="J2058" s="34"/>
      <c r="L2058" s="36" t="str">
        <f>IF($B2058="", "", IFERROR(FIND(Campaigns!$Q$4, $B2058), ""))</f>
        <v/>
      </c>
      <c r="M2058" s="73" t="str">
        <f t="shared" si="298"/>
        <v/>
      </c>
      <c r="N2058" s="74" t="str">
        <f t="shared" si="299"/>
        <v/>
      </c>
      <c r="O2058" s="22" t="str">
        <f t="shared" si="300"/>
        <v/>
      </c>
      <c r="Q2058" s="20" t="str">
        <f t="shared" si="305"/>
        <v/>
      </c>
      <c r="R2058" s="21" t="str">
        <f t="shared" si="307"/>
        <v/>
      </c>
      <c r="S2058" s="21" t="str">
        <f t="shared" si="307"/>
        <v/>
      </c>
      <c r="T2058" s="21" t="str">
        <f t="shared" si="307"/>
        <v/>
      </c>
      <c r="U2058" s="21" t="str">
        <f t="shared" si="307"/>
        <v/>
      </c>
      <c r="V2058" s="21" t="str">
        <f t="shared" si="307"/>
        <v/>
      </c>
      <c r="W2058" s="21" t="str">
        <f t="shared" si="307"/>
        <v/>
      </c>
      <c r="X2058" s="21" t="str">
        <f t="shared" si="307"/>
        <v/>
      </c>
      <c r="Y2058" s="21" t="str">
        <f t="shared" si="307"/>
        <v/>
      </c>
      <c r="Z2058" s="21" t="str">
        <f t="shared" si="307"/>
        <v/>
      </c>
      <c r="AA2058" s="21" t="str">
        <f t="shared" si="307"/>
        <v/>
      </c>
      <c r="AB2058" s="38" t="str">
        <f t="shared" si="307"/>
        <v/>
      </c>
      <c r="AD2058" s="36" t="str">
        <f>IF($N2058="", "", IFERROR(INDEX(Campaigns!$D$11:$D$380, MATCH($N2058, Campaigns!$E$11:$E$380, 0)), ""))</f>
        <v/>
      </c>
      <c r="AE2058" s="38" t="str">
        <f>IF(COUNTIF($Q2058:$AB2058, "X")=0, "", IFERROR(INDEX('Intro &amp; Setup'!$T$17:$T$28, MATCH(INDEX($Q$10:$AB$10, $AC2058, MATCH("X", $Q2058:$AB2058, 0)), 'Intro &amp; Setup'!$AA$17:$AA$28, 0)), ""))</f>
        <v/>
      </c>
      <c r="AG2058" s="84" t="str">
        <f t="shared" si="301"/>
        <v/>
      </c>
      <c r="AI2058" s="36">
        <f t="shared" si="302"/>
        <v>0</v>
      </c>
      <c r="AK2058" s="36" t="str">
        <f t="shared" si="303"/>
        <v/>
      </c>
    </row>
    <row r="2059" spans="1:37" x14ac:dyDescent="0.25">
      <c r="A2059" s="34"/>
      <c r="B2059" s="55"/>
      <c r="C2059" s="56"/>
      <c r="D2059" s="56"/>
      <c r="E2059" s="56"/>
      <c r="F2059" s="56"/>
      <c r="G2059" s="57"/>
      <c r="H2059" s="57"/>
      <c r="I2059" s="58"/>
      <c r="J2059" s="34"/>
      <c r="L2059" s="36" t="str">
        <f>IF($B2059="", "", IFERROR(FIND(Campaigns!$Q$4, $B2059), ""))</f>
        <v/>
      </c>
      <c r="M2059" s="73" t="str">
        <f t="shared" si="298"/>
        <v/>
      </c>
      <c r="N2059" s="74" t="str">
        <f t="shared" si="299"/>
        <v/>
      </c>
      <c r="O2059" s="22" t="str">
        <f t="shared" si="300"/>
        <v/>
      </c>
      <c r="Q2059" s="20" t="str">
        <f t="shared" si="305"/>
        <v/>
      </c>
      <c r="R2059" s="21" t="str">
        <f t="shared" si="307"/>
        <v/>
      </c>
      <c r="S2059" s="21" t="str">
        <f t="shared" si="307"/>
        <v/>
      </c>
      <c r="T2059" s="21" t="str">
        <f t="shared" si="307"/>
        <v/>
      </c>
      <c r="U2059" s="21" t="str">
        <f t="shared" si="307"/>
        <v/>
      </c>
      <c r="V2059" s="21" t="str">
        <f t="shared" si="307"/>
        <v/>
      </c>
      <c r="W2059" s="21" t="str">
        <f t="shared" si="307"/>
        <v/>
      </c>
      <c r="X2059" s="21" t="str">
        <f t="shared" si="307"/>
        <v/>
      </c>
      <c r="Y2059" s="21" t="str">
        <f t="shared" si="307"/>
        <v/>
      </c>
      <c r="Z2059" s="21" t="str">
        <f t="shared" si="307"/>
        <v/>
      </c>
      <c r="AA2059" s="21" t="str">
        <f t="shared" si="307"/>
        <v/>
      </c>
      <c r="AB2059" s="38" t="str">
        <f t="shared" si="307"/>
        <v/>
      </c>
      <c r="AD2059" s="36" t="str">
        <f>IF($N2059="", "", IFERROR(INDEX(Campaigns!$D$11:$D$380, MATCH($N2059, Campaigns!$E$11:$E$380, 0)), ""))</f>
        <v/>
      </c>
      <c r="AE2059" s="38" t="str">
        <f>IF(COUNTIF($Q2059:$AB2059, "X")=0, "", IFERROR(INDEX('Intro &amp; Setup'!$T$17:$T$28, MATCH(INDEX($Q$10:$AB$10, $AC2059, MATCH("X", $Q2059:$AB2059, 0)), 'Intro &amp; Setup'!$AA$17:$AA$28, 0)), ""))</f>
        <v/>
      </c>
      <c r="AG2059" s="84" t="str">
        <f t="shared" si="301"/>
        <v/>
      </c>
      <c r="AI2059" s="36">
        <f t="shared" si="302"/>
        <v>0</v>
      </c>
      <c r="AK2059" s="36" t="str">
        <f t="shared" si="303"/>
        <v/>
      </c>
    </row>
    <row r="2060" spans="1:37" x14ac:dyDescent="0.25">
      <c r="A2060" s="34"/>
      <c r="B2060" s="55"/>
      <c r="C2060" s="56"/>
      <c r="D2060" s="56"/>
      <c r="E2060" s="56"/>
      <c r="F2060" s="56"/>
      <c r="G2060" s="57"/>
      <c r="H2060" s="57"/>
      <c r="I2060" s="58"/>
      <c r="J2060" s="34"/>
      <c r="L2060" s="36" t="str">
        <f>IF($B2060="", "", IFERROR(FIND(Campaigns!$Q$4, $B2060), ""))</f>
        <v/>
      </c>
      <c r="M2060" s="73" t="str">
        <f t="shared" ref="M2060:M2123" si="308">IFERROR(REPLACE($B2060, 1, $L2060+$L$9-1, ""), "")</f>
        <v/>
      </c>
      <c r="N2060" s="74" t="str">
        <f t="shared" ref="N2060:N2123" si="309">IFERROR(LEFT($M2060, FIND("-", $M2060)-1), "")</f>
        <v/>
      </c>
      <c r="O2060" s="22" t="str">
        <f t="shared" ref="O2060:O2123" si="310">IFERROR(REPLACE($M2060, 1, FIND("-", $M2060), ""), "")</f>
        <v/>
      </c>
      <c r="Q2060" s="20" t="str">
        <f t="shared" si="305"/>
        <v/>
      </c>
      <c r="R2060" s="21" t="str">
        <f t="shared" si="307"/>
        <v/>
      </c>
      <c r="S2060" s="21" t="str">
        <f t="shared" si="307"/>
        <v/>
      </c>
      <c r="T2060" s="21" t="str">
        <f t="shared" si="307"/>
        <v/>
      </c>
      <c r="U2060" s="21" t="str">
        <f t="shared" si="307"/>
        <v/>
      </c>
      <c r="V2060" s="21" t="str">
        <f t="shared" si="307"/>
        <v/>
      </c>
      <c r="W2060" s="21" t="str">
        <f t="shared" si="307"/>
        <v/>
      </c>
      <c r="X2060" s="21" t="str">
        <f t="shared" si="307"/>
        <v/>
      </c>
      <c r="Y2060" s="21" t="str">
        <f t="shared" si="307"/>
        <v/>
      </c>
      <c r="Z2060" s="21" t="str">
        <f t="shared" si="307"/>
        <v/>
      </c>
      <c r="AA2060" s="21" t="str">
        <f t="shared" si="307"/>
        <v/>
      </c>
      <c r="AB2060" s="38" t="str">
        <f t="shared" si="307"/>
        <v/>
      </c>
      <c r="AD2060" s="36" t="str">
        <f>IF($N2060="", "", IFERROR(INDEX(Campaigns!$D$11:$D$380, MATCH($N2060, Campaigns!$E$11:$E$380, 0)), ""))</f>
        <v/>
      </c>
      <c r="AE2060" s="38" t="str">
        <f>IF(COUNTIF($Q2060:$AB2060, "X")=0, "", IFERROR(INDEX('Intro &amp; Setup'!$T$17:$T$28, MATCH(INDEX($Q$10:$AB$10, $AC2060, MATCH("X", $Q2060:$AB2060, 0)), 'Intro &amp; Setup'!$AA$17:$AA$28, 0)), ""))</f>
        <v/>
      </c>
      <c r="AG2060" s="84" t="str">
        <f t="shared" ref="AG2060:AG2123" si="311">IF(OR($AD2060="", $AE2060=""), "", _xlfn.CONCAT($AD2060, "-", $AE2060))</f>
        <v/>
      </c>
      <c r="AI2060" s="36">
        <f t="shared" ref="AI2060:AI2123" si="312">IF($AI$4=$AI$6, $C2060, IF($AI$4=$AI$7, $D2060, IF($AI$4=$AI$8, $F2060, "")))</f>
        <v>0</v>
      </c>
      <c r="AK2060" s="36" t="str">
        <f t="shared" ref="AK2060:AK2123" si="313">IF($AG2060="", "", "X")</f>
        <v/>
      </c>
    </row>
    <row r="2061" spans="1:37" x14ac:dyDescent="0.25">
      <c r="A2061" s="34"/>
      <c r="B2061" s="55"/>
      <c r="C2061" s="56"/>
      <c r="D2061" s="56"/>
      <c r="E2061" s="56"/>
      <c r="F2061" s="56"/>
      <c r="G2061" s="57"/>
      <c r="H2061" s="57"/>
      <c r="I2061" s="58"/>
      <c r="J2061" s="34"/>
      <c r="L2061" s="36" t="str">
        <f>IF($B2061="", "", IFERROR(FIND(Campaigns!$Q$4, $B2061), ""))</f>
        <v/>
      </c>
      <c r="M2061" s="73" t="str">
        <f t="shared" si="308"/>
        <v/>
      </c>
      <c r="N2061" s="74" t="str">
        <f t="shared" si="309"/>
        <v/>
      </c>
      <c r="O2061" s="22" t="str">
        <f t="shared" si="310"/>
        <v/>
      </c>
      <c r="Q2061" s="20" t="str">
        <f t="shared" si="305"/>
        <v/>
      </c>
      <c r="R2061" s="21" t="str">
        <f t="shared" si="307"/>
        <v/>
      </c>
      <c r="S2061" s="21" t="str">
        <f t="shared" si="307"/>
        <v/>
      </c>
      <c r="T2061" s="21" t="str">
        <f t="shared" si="307"/>
        <v/>
      </c>
      <c r="U2061" s="21" t="str">
        <f t="shared" si="307"/>
        <v/>
      </c>
      <c r="V2061" s="21" t="str">
        <f t="shared" si="307"/>
        <v/>
      </c>
      <c r="W2061" s="21" t="str">
        <f t="shared" si="307"/>
        <v/>
      </c>
      <c r="X2061" s="21" t="str">
        <f t="shared" si="307"/>
        <v/>
      </c>
      <c r="Y2061" s="21" t="str">
        <f t="shared" si="307"/>
        <v/>
      </c>
      <c r="Z2061" s="21" t="str">
        <f t="shared" si="307"/>
        <v/>
      </c>
      <c r="AA2061" s="21" t="str">
        <f t="shared" si="307"/>
        <v/>
      </c>
      <c r="AB2061" s="38" t="str">
        <f t="shared" si="307"/>
        <v/>
      </c>
      <c r="AD2061" s="36" t="str">
        <f>IF($N2061="", "", IFERROR(INDEX(Campaigns!$D$11:$D$380, MATCH($N2061, Campaigns!$E$11:$E$380, 0)), ""))</f>
        <v/>
      </c>
      <c r="AE2061" s="38" t="str">
        <f>IF(COUNTIF($Q2061:$AB2061, "X")=0, "", IFERROR(INDEX('Intro &amp; Setup'!$T$17:$T$28, MATCH(INDEX($Q$10:$AB$10, $AC2061, MATCH("X", $Q2061:$AB2061, 0)), 'Intro &amp; Setup'!$AA$17:$AA$28, 0)), ""))</f>
        <v/>
      </c>
      <c r="AG2061" s="84" t="str">
        <f t="shared" si="311"/>
        <v/>
      </c>
      <c r="AI2061" s="36">
        <f t="shared" si="312"/>
        <v>0</v>
      </c>
      <c r="AK2061" s="36" t="str">
        <f t="shared" si="313"/>
        <v/>
      </c>
    </row>
    <row r="2062" spans="1:37" x14ac:dyDescent="0.25">
      <c r="A2062" s="34"/>
      <c r="B2062" s="55"/>
      <c r="C2062" s="56"/>
      <c r="D2062" s="56"/>
      <c r="E2062" s="56"/>
      <c r="F2062" s="56"/>
      <c r="G2062" s="57"/>
      <c r="H2062" s="57"/>
      <c r="I2062" s="58"/>
      <c r="J2062" s="34"/>
      <c r="L2062" s="36" t="str">
        <f>IF($B2062="", "", IFERROR(FIND(Campaigns!$Q$4, $B2062), ""))</f>
        <v/>
      </c>
      <c r="M2062" s="73" t="str">
        <f t="shared" si="308"/>
        <v/>
      </c>
      <c r="N2062" s="74" t="str">
        <f t="shared" si="309"/>
        <v/>
      </c>
      <c r="O2062" s="22" t="str">
        <f t="shared" si="310"/>
        <v/>
      </c>
      <c r="Q2062" s="20" t="str">
        <f t="shared" si="305"/>
        <v/>
      </c>
      <c r="R2062" s="21" t="str">
        <f t="shared" si="307"/>
        <v/>
      </c>
      <c r="S2062" s="21" t="str">
        <f t="shared" si="307"/>
        <v/>
      </c>
      <c r="T2062" s="21" t="str">
        <f t="shared" si="307"/>
        <v/>
      </c>
      <c r="U2062" s="21" t="str">
        <f t="shared" si="307"/>
        <v/>
      </c>
      <c r="V2062" s="21" t="str">
        <f t="shared" si="307"/>
        <v/>
      </c>
      <c r="W2062" s="21" t="str">
        <f t="shared" si="307"/>
        <v/>
      </c>
      <c r="X2062" s="21" t="str">
        <f t="shared" si="307"/>
        <v/>
      </c>
      <c r="Y2062" s="21" t="str">
        <f t="shared" si="307"/>
        <v/>
      </c>
      <c r="Z2062" s="21" t="str">
        <f t="shared" si="307"/>
        <v/>
      </c>
      <c r="AA2062" s="21" t="str">
        <f t="shared" si="307"/>
        <v/>
      </c>
      <c r="AB2062" s="38" t="str">
        <f t="shared" si="307"/>
        <v/>
      </c>
      <c r="AD2062" s="36" t="str">
        <f>IF($N2062="", "", IFERROR(INDEX(Campaigns!$D$11:$D$380, MATCH($N2062, Campaigns!$E$11:$E$380, 0)), ""))</f>
        <v/>
      </c>
      <c r="AE2062" s="38" t="str">
        <f>IF(COUNTIF($Q2062:$AB2062, "X")=0, "", IFERROR(INDEX('Intro &amp; Setup'!$T$17:$T$28, MATCH(INDEX($Q$10:$AB$10, $AC2062, MATCH("X", $Q2062:$AB2062, 0)), 'Intro &amp; Setup'!$AA$17:$AA$28, 0)), ""))</f>
        <v/>
      </c>
      <c r="AG2062" s="84" t="str">
        <f t="shared" si="311"/>
        <v/>
      </c>
      <c r="AI2062" s="36">
        <f t="shared" si="312"/>
        <v>0</v>
      </c>
      <c r="AK2062" s="36" t="str">
        <f t="shared" si="313"/>
        <v/>
      </c>
    </row>
    <row r="2063" spans="1:37" x14ac:dyDescent="0.25">
      <c r="A2063" s="34"/>
      <c r="B2063" s="55"/>
      <c r="C2063" s="56"/>
      <c r="D2063" s="56"/>
      <c r="E2063" s="56"/>
      <c r="F2063" s="56"/>
      <c r="G2063" s="57"/>
      <c r="H2063" s="57"/>
      <c r="I2063" s="58"/>
      <c r="J2063" s="34"/>
      <c r="L2063" s="36" t="str">
        <f>IF($B2063="", "", IFERROR(FIND(Campaigns!$Q$4, $B2063), ""))</f>
        <v/>
      </c>
      <c r="M2063" s="73" t="str">
        <f t="shared" si="308"/>
        <v/>
      </c>
      <c r="N2063" s="74" t="str">
        <f t="shared" si="309"/>
        <v/>
      </c>
      <c r="O2063" s="22" t="str">
        <f t="shared" si="310"/>
        <v/>
      </c>
      <c r="Q2063" s="20" t="str">
        <f t="shared" si="305"/>
        <v/>
      </c>
      <c r="R2063" s="21" t="str">
        <f t="shared" si="307"/>
        <v/>
      </c>
      <c r="S2063" s="21" t="str">
        <f t="shared" si="307"/>
        <v/>
      </c>
      <c r="T2063" s="21" t="str">
        <f t="shared" si="307"/>
        <v/>
      </c>
      <c r="U2063" s="21" t="str">
        <f t="shared" si="307"/>
        <v/>
      </c>
      <c r="V2063" s="21" t="str">
        <f t="shared" si="307"/>
        <v/>
      </c>
      <c r="W2063" s="21" t="str">
        <f t="shared" si="307"/>
        <v/>
      </c>
      <c r="X2063" s="21" t="str">
        <f t="shared" si="307"/>
        <v/>
      </c>
      <c r="Y2063" s="21" t="str">
        <f t="shared" si="307"/>
        <v/>
      </c>
      <c r="Z2063" s="21" t="str">
        <f t="shared" si="307"/>
        <v/>
      </c>
      <c r="AA2063" s="21" t="str">
        <f t="shared" si="307"/>
        <v/>
      </c>
      <c r="AB2063" s="38" t="str">
        <f t="shared" si="307"/>
        <v/>
      </c>
      <c r="AD2063" s="36" t="str">
        <f>IF($N2063="", "", IFERROR(INDEX(Campaigns!$D$11:$D$380, MATCH($N2063, Campaigns!$E$11:$E$380, 0)), ""))</f>
        <v/>
      </c>
      <c r="AE2063" s="38" t="str">
        <f>IF(COUNTIF($Q2063:$AB2063, "X")=0, "", IFERROR(INDEX('Intro &amp; Setup'!$T$17:$T$28, MATCH(INDEX($Q$10:$AB$10, $AC2063, MATCH("X", $Q2063:$AB2063, 0)), 'Intro &amp; Setup'!$AA$17:$AA$28, 0)), ""))</f>
        <v/>
      </c>
      <c r="AG2063" s="84" t="str">
        <f t="shared" si="311"/>
        <v/>
      </c>
      <c r="AI2063" s="36">
        <f t="shared" si="312"/>
        <v>0</v>
      </c>
      <c r="AK2063" s="36" t="str">
        <f t="shared" si="313"/>
        <v/>
      </c>
    </row>
    <row r="2064" spans="1:37" x14ac:dyDescent="0.25">
      <c r="A2064" s="34"/>
      <c r="B2064" s="55"/>
      <c r="C2064" s="56"/>
      <c r="D2064" s="56"/>
      <c r="E2064" s="56"/>
      <c r="F2064" s="56"/>
      <c r="G2064" s="57"/>
      <c r="H2064" s="57"/>
      <c r="I2064" s="58"/>
      <c r="J2064" s="34"/>
      <c r="L2064" s="36" t="str">
        <f>IF($B2064="", "", IFERROR(FIND(Campaigns!$Q$4, $B2064), ""))</f>
        <v/>
      </c>
      <c r="M2064" s="73" t="str">
        <f t="shared" si="308"/>
        <v/>
      </c>
      <c r="N2064" s="74" t="str">
        <f t="shared" si="309"/>
        <v/>
      </c>
      <c r="O2064" s="22" t="str">
        <f t="shared" si="310"/>
        <v/>
      </c>
      <c r="Q2064" s="20" t="str">
        <f t="shared" si="305"/>
        <v/>
      </c>
      <c r="R2064" s="21" t="str">
        <f t="shared" si="307"/>
        <v/>
      </c>
      <c r="S2064" s="21" t="str">
        <f t="shared" si="307"/>
        <v/>
      </c>
      <c r="T2064" s="21" t="str">
        <f t="shared" si="307"/>
        <v/>
      </c>
      <c r="U2064" s="21" t="str">
        <f t="shared" si="307"/>
        <v/>
      </c>
      <c r="V2064" s="21" t="str">
        <f t="shared" si="307"/>
        <v/>
      </c>
      <c r="W2064" s="21" t="str">
        <f t="shared" si="307"/>
        <v/>
      </c>
      <c r="X2064" s="21" t="str">
        <f t="shared" si="307"/>
        <v/>
      </c>
      <c r="Y2064" s="21" t="str">
        <f t="shared" si="307"/>
        <v/>
      </c>
      <c r="Z2064" s="21" t="str">
        <f t="shared" si="307"/>
        <v/>
      </c>
      <c r="AA2064" s="21" t="str">
        <f t="shared" si="307"/>
        <v/>
      </c>
      <c r="AB2064" s="38" t="str">
        <f t="shared" si="307"/>
        <v/>
      </c>
      <c r="AD2064" s="36" t="str">
        <f>IF($N2064="", "", IFERROR(INDEX(Campaigns!$D$11:$D$380, MATCH($N2064, Campaigns!$E$11:$E$380, 0)), ""))</f>
        <v/>
      </c>
      <c r="AE2064" s="38" t="str">
        <f>IF(COUNTIF($Q2064:$AB2064, "X")=0, "", IFERROR(INDEX('Intro &amp; Setup'!$T$17:$T$28, MATCH(INDEX($Q$10:$AB$10, $AC2064, MATCH("X", $Q2064:$AB2064, 0)), 'Intro &amp; Setup'!$AA$17:$AA$28, 0)), ""))</f>
        <v/>
      </c>
      <c r="AG2064" s="84" t="str">
        <f t="shared" si="311"/>
        <v/>
      </c>
      <c r="AI2064" s="36">
        <f t="shared" si="312"/>
        <v>0</v>
      </c>
      <c r="AK2064" s="36" t="str">
        <f t="shared" si="313"/>
        <v/>
      </c>
    </row>
    <row r="2065" spans="1:37" x14ac:dyDescent="0.25">
      <c r="A2065" s="34"/>
      <c r="B2065" s="55"/>
      <c r="C2065" s="56"/>
      <c r="D2065" s="56"/>
      <c r="E2065" s="56"/>
      <c r="F2065" s="56"/>
      <c r="G2065" s="57"/>
      <c r="H2065" s="57"/>
      <c r="I2065" s="58"/>
      <c r="J2065" s="34"/>
      <c r="L2065" s="36" t="str">
        <f>IF($B2065="", "", IFERROR(FIND(Campaigns!$Q$4, $B2065), ""))</f>
        <v/>
      </c>
      <c r="M2065" s="73" t="str">
        <f t="shared" si="308"/>
        <v/>
      </c>
      <c r="N2065" s="74" t="str">
        <f t="shared" si="309"/>
        <v/>
      </c>
      <c r="O2065" s="22" t="str">
        <f t="shared" si="310"/>
        <v/>
      </c>
      <c r="Q2065" s="20" t="str">
        <f t="shared" si="305"/>
        <v/>
      </c>
      <c r="R2065" s="21" t="str">
        <f t="shared" si="307"/>
        <v/>
      </c>
      <c r="S2065" s="21" t="str">
        <f t="shared" si="307"/>
        <v/>
      </c>
      <c r="T2065" s="21" t="str">
        <f t="shared" si="307"/>
        <v/>
      </c>
      <c r="U2065" s="21" t="str">
        <f t="shared" si="307"/>
        <v/>
      </c>
      <c r="V2065" s="21" t="str">
        <f t="shared" si="307"/>
        <v/>
      </c>
      <c r="W2065" s="21" t="str">
        <f t="shared" si="307"/>
        <v/>
      </c>
      <c r="X2065" s="21" t="str">
        <f t="shared" si="307"/>
        <v/>
      </c>
      <c r="Y2065" s="21" t="str">
        <f t="shared" si="307"/>
        <v/>
      </c>
      <c r="Z2065" s="21" t="str">
        <f t="shared" si="307"/>
        <v/>
      </c>
      <c r="AA2065" s="21" t="str">
        <f t="shared" si="307"/>
        <v/>
      </c>
      <c r="AB2065" s="38" t="str">
        <f t="shared" si="307"/>
        <v/>
      </c>
      <c r="AD2065" s="36" t="str">
        <f>IF($N2065="", "", IFERROR(INDEX(Campaigns!$D$11:$D$380, MATCH($N2065, Campaigns!$E$11:$E$380, 0)), ""))</f>
        <v/>
      </c>
      <c r="AE2065" s="38" t="str">
        <f>IF(COUNTIF($Q2065:$AB2065, "X")=0, "", IFERROR(INDEX('Intro &amp; Setup'!$T$17:$T$28, MATCH(INDEX($Q$10:$AB$10, $AC2065, MATCH("X", $Q2065:$AB2065, 0)), 'Intro &amp; Setup'!$AA$17:$AA$28, 0)), ""))</f>
        <v/>
      </c>
      <c r="AG2065" s="84" t="str">
        <f t="shared" si="311"/>
        <v/>
      </c>
      <c r="AI2065" s="36">
        <f t="shared" si="312"/>
        <v>0</v>
      </c>
      <c r="AK2065" s="36" t="str">
        <f t="shared" si="313"/>
        <v/>
      </c>
    </row>
    <row r="2066" spans="1:37" x14ac:dyDescent="0.25">
      <c r="A2066" s="34"/>
      <c r="B2066" s="55"/>
      <c r="C2066" s="56"/>
      <c r="D2066" s="56"/>
      <c r="E2066" s="56"/>
      <c r="F2066" s="56"/>
      <c r="G2066" s="57"/>
      <c r="H2066" s="57"/>
      <c r="I2066" s="58"/>
      <c r="J2066" s="34"/>
      <c r="L2066" s="36" t="str">
        <f>IF($B2066="", "", IFERROR(FIND(Campaigns!$Q$4, $B2066), ""))</f>
        <v/>
      </c>
      <c r="M2066" s="73" t="str">
        <f t="shared" si="308"/>
        <v/>
      </c>
      <c r="N2066" s="74" t="str">
        <f t="shared" si="309"/>
        <v/>
      </c>
      <c r="O2066" s="22" t="str">
        <f t="shared" si="310"/>
        <v/>
      </c>
      <c r="Q2066" s="20" t="str">
        <f t="shared" si="305"/>
        <v/>
      </c>
      <c r="R2066" s="21" t="str">
        <f t="shared" si="307"/>
        <v/>
      </c>
      <c r="S2066" s="21" t="str">
        <f t="shared" si="307"/>
        <v/>
      </c>
      <c r="T2066" s="21" t="str">
        <f t="shared" si="307"/>
        <v/>
      </c>
      <c r="U2066" s="21" t="str">
        <f t="shared" si="307"/>
        <v/>
      </c>
      <c r="V2066" s="21" t="str">
        <f t="shared" si="307"/>
        <v/>
      </c>
      <c r="W2066" s="21" t="str">
        <f t="shared" si="307"/>
        <v/>
      </c>
      <c r="X2066" s="21" t="str">
        <f t="shared" si="307"/>
        <v/>
      </c>
      <c r="Y2066" s="21" t="str">
        <f t="shared" si="307"/>
        <v/>
      </c>
      <c r="Z2066" s="21" t="str">
        <f t="shared" si="307"/>
        <v/>
      </c>
      <c r="AA2066" s="21" t="str">
        <f t="shared" si="307"/>
        <v/>
      </c>
      <c r="AB2066" s="38" t="str">
        <f t="shared" si="307"/>
        <v/>
      </c>
      <c r="AD2066" s="36" t="str">
        <f>IF($N2066="", "", IFERROR(INDEX(Campaigns!$D$11:$D$380, MATCH($N2066, Campaigns!$E$11:$E$380, 0)), ""))</f>
        <v/>
      </c>
      <c r="AE2066" s="38" t="str">
        <f>IF(COUNTIF($Q2066:$AB2066, "X")=0, "", IFERROR(INDEX('Intro &amp; Setup'!$T$17:$T$28, MATCH(INDEX($Q$10:$AB$10, $AC2066, MATCH("X", $Q2066:$AB2066, 0)), 'Intro &amp; Setup'!$AA$17:$AA$28, 0)), ""))</f>
        <v/>
      </c>
      <c r="AG2066" s="84" t="str">
        <f t="shared" si="311"/>
        <v/>
      </c>
      <c r="AI2066" s="36">
        <f t="shared" si="312"/>
        <v>0</v>
      </c>
      <c r="AK2066" s="36" t="str">
        <f t="shared" si="313"/>
        <v/>
      </c>
    </row>
    <row r="2067" spans="1:37" x14ac:dyDescent="0.25">
      <c r="A2067" s="34"/>
      <c r="B2067" s="55"/>
      <c r="C2067" s="56"/>
      <c r="D2067" s="56"/>
      <c r="E2067" s="56"/>
      <c r="F2067" s="56"/>
      <c r="G2067" s="57"/>
      <c r="H2067" s="57"/>
      <c r="I2067" s="58"/>
      <c r="J2067" s="34"/>
      <c r="L2067" s="36" t="str">
        <f>IF($B2067="", "", IFERROR(FIND(Campaigns!$Q$4, $B2067), ""))</f>
        <v/>
      </c>
      <c r="M2067" s="73" t="str">
        <f t="shared" si="308"/>
        <v/>
      </c>
      <c r="N2067" s="74" t="str">
        <f t="shared" si="309"/>
        <v/>
      </c>
      <c r="O2067" s="22" t="str">
        <f t="shared" si="310"/>
        <v/>
      </c>
      <c r="Q2067" s="20" t="str">
        <f t="shared" si="305"/>
        <v/>
      </c>
      <c r="R2067" s="21" t="str">
        <f t="shared" si="307"/>
        <v/>
      </c>
      <c r="S2067" s="21" t="str">
        <f t="shared" si="307"/>
        <v/>
      </c>
      <c r="T2067" s="21" t="str">
        <f t="shared" si="307"/>
        <v/>
      </c>
      <c r="U2067" s="21" t="str">
        <f t="shared" si="307"/>
        <v/>
      </c>
      <c r="V2067" s="21" t="str">
        <f t="shared" si="307"/>
        <v/>
      </c>
      <c r="W2067" s="21" t="str">
        <f t="shared" si="307"/>
        <v/>
      </c>
      <c r="X2067" s="21" t="str">
        <f t="shared" si="307"/>
        <v/>
      </c>
      <c r="Y2067" s="21" t="str">
        <f t="shared" si="307"/>
        <v/>
      </c>
      <c r="Z2067" s="21" t="str">
        <f t="shared" si="307"/>
        <v/>
      </c>
      <c r="AA2067" s="21" t="str">
        <f t="shared" si="307"/>
        <v/>
      </c>
      <c r="AB2067" s="38" t="str">
        <f t="shared" si="307"/>
        <v/>
      </c>
      <c r="AD2067" s="36" t="str">
        <f>IF($N2067="", "", IFERROR(INDEX(Campaigns!$D$11:$D$380, MATCH($N2067, Campaigns!$E$11:$E$380, 0)), ""))</f>
        <v/>
      </c>
      <c r="AE2067" s="38" t="str">
        <f>IF(COUNTIF($Q2067:$AB2067, "X")=0, "", IFERROR(INDEX('Intro &amp; Setup'!$T$17:$T$28, MATCH(INDEX($Q$10:$AB$10, $AC2067, MATCH("X", $Q2067:$AB2067, 0)), 'Intro &amp; Setup'!$AA$17:$AA$28, 0)), ""))</f>
        <v/>
      </c>
      <c r="AG2067" s="84" t="str">
        <f t="shared" si="311"/>
        <v/>
      </c>
      <c r="AI2067" s="36">
        <f t="shared" si="312"/>
        <v>0</v>
      </c>
      <c r="AK2067" s="36" t="str">
        <f t="shared" si="313"/>
        <v/>
      </c>
    </row>
    <row r="2068" spans="1:37" x14ac:dyDescent="0.25">
      <c r="A2068" s="34"/>
      <c r="B2068" s="55"/>
      <c r="C2068" s="56"/>
      <c r="D2068" s="56"/>
      <c r="E2068" s="56"/>
      <c r="F2068" s="56"/>
      <c r="G2068" s="57"/>
      <c r="H2068" s="57"/>
      <c r="I2068" s="58"/>
      <c r="J2068" s="34"/>
      <c r="L2068" s="36" t="str">
        <f>IF($B2068="", "", IFERROR(FIND(Campaigns!$Q$4, $B2068), ""))</f>
        <v/>
      </c>
      <c r="M2068" s="73" t="str">
        <f t="shared" si="308"/>
        <v/>
      </c>
      <c r="N2068" s="74" t="str">
        <f t="shared" si="309"/>
        <v/>
      </c>
      <c r="O2068" s="22" t="str">
        <f t="shared" si="310"/>
        <v/>
      </c>
      <c r="Q2068" s="20" t="str">
        <f t="shared" si="305"/>
        <v/>
      </c>
      <c r="R2068" s="21" t="str">
        <f t="shared" si="307"/>
        <v/>
      </c>
      <c r="S2068" s="21" t="str">
        <f t="shared" si="307"/>
        <v/>
      </c>
      <c r="T2068" s="21" t="str">
        <f t="shared" si="307"/>
        <v/>
      </c>
      <c r="U2068" s="21" t="str">
        <f t="shared" si="307"/>
        <v/>
      </c>
      <c r="V2068" s="21" t="str">
        <f t="shared" si="307"/>
        <v/>
      </c>
      <c r="W2068" s="21" t="str">
        <f t="shared" si="307"/>
        <v/>
      </c>
      <c r="X2068" s="21" t="str">
        <f t="shared" si="307"/>
        <v/>
      </c>
      <c r="Y2068" s="21" t="str">
        <f t="shared" si="307"/>
        <v/>
      </c>
      <c r="Z2068" s="21" t="str">
        <f t="shared" si="307"/>
        <v/>
      </c>
      <c r="AA2068" s="21" t="str">
        <f t="shared" si="307"/>
        <v/>
      </c>
      <c r="AB2068" s="38" t="str">
        <f t="shared" si="307"/>
        <v/>
      </c>
      <c r="AD2068" s="36" t="str">
        <f>IF($N2068="", "", IFERROR(INDEX(Campaigns!$D$11:$D$380, MATCH($N2068, Campaigns!$E$11:$E$380, 0)), ""))</f>
        <v/>
      </c>
      <c r="AE2068" s="38" t="str">
        <f>IF(COUNTIF($Q2068:$AB2068, "X")=0, "", IFERROR(INDEX('Intro &amp; Setup'!$T$17:$T$28, MATCH(INDEX($Q$10:$AB$10, $AC2068, MATCH("X", $Q2068:$AB2068, 0)), 'Intro &amp; Setup'!$AA$17:$AA$28, 0)), ""))</f>
        <v/>
      </c>
      <c r="AG2068" s="84" t="str">
        <f t="shared" si="311"/>
        <v/>
      </c>
      <c r="AI2068" s="36">
        <f t="shared" si="312"/>
        <v>0</v>
      </c>
      <c r="AK2068" s="36" t="str">
        <f t="shared" si="313"/>
        <v/>
      </c>
    </row>
    <row r="2069" spans="1:37" x14ac:dyDescent="0.25">
      <c r="A2069" s="34"/>
      <c r="B2069" s="55"/>
      <c r="C2069" s="56"/>
      <c r="D2069" s="56"/>
      <c r="E2069" s="56"/>
      <c r="F2069" s="56"/>
      <c r="G2069" s="57"/>
      <c r="H2069" s="57"/>
      <c r="I2069" s="58"/>
      <c r="J2069" s="34"/>
      <c r="L2069" s="36" t="str">
        <f>IF($B2069="", "", IFERROR(FIND(Campaigns!$Q$4, $B2069), ""))</f>
        <v/>
      </c>
      <c r="M2069" s="73" t="str">
        <f t="shared" si="308"/>
        <v/>
      </c>
      <c r="N2069" s="74" t="str">
        <f t="shared" si="309"/>
        <v/>
      </c>
      <c r="O2069" s="22" t="str">
        <f t="shared" si="310"/>
        <v/>
      </c>
      <c r="Q2069" s="20" t="str">
        <f t="shared" si="305"/>
        <v/>
      </c>
      <c r="R2069" s="21" t="str">
        <f t="shared" si="307"/>
        <v/>
      </c>
      <c r="S2069" s="21" t="str">
        <f t="shared" si="307"/>
        <v/>
      </c>
      <c r="T2069" s="21" t="str">
        <f t="shared" si="307"/>
        <v/>
      </c>
      <c r="U2069" s="21" t="str">
        <f t="shared" si="307"/>
        <v/>
      </c>
      <c r="V2069" s="21" t="str">
        <f t="shared" si="307"/>
        <v/>
      </c>
      <c r="W2069" s="21" t="str">
        <f t="shared" si="307"/>
        <v/>
      </c>
      <c r="X2069" s="21" t="str">
        <f t="shared" si="307"/>
        <v/>
      </c>
      <c r="Y2069" s="21" t="str">
        <f t="shared" si="307"/>
        <v/>
      </c>
      <c r="Z2069" s="21" t="str">
        <f t="shared" si="307"/>
        <v/>
      </c>
      <c r="AA2069" s="21" t="str">
        <f t="shared" si="307"/>
        <v/>
      </c>
      <c r="AB2069" s="38" t="str">
        <f t="shared" si="307"/>
        <v/>
      </c>
      <c r="AD2069" s="36" t="str">
        <f>IF($N2069="", "", IFERROR(INDEX(Campaigns!$D$11:$D$380, MATCH($N2069, Campaigns!$E$11:$E$380, 0)), ""))</f>
        <v/>
      </c>
      <c r="AE2069" s="38" t="str">
        <f>IF(COUNTIF($Q2069:$AB2069, "X")=0, "", IFERROR(INDEX('Intro &amp; Setup'!$T$17:$T$28, MATCH(INDEX($Q$10:$AB$10, $AC2069, MATCH("X", $Q2069:$AB2069, 0)), 'Intro &amp; Setup'!$AA$17:$AA$28, 0)), ""))</f>
        <v/>
      </c>
      <c r="AG2069" s="84" t="str">
        <f t="shared" si="311"/>
        <v/>
      </c>
      <c r="AI2069" s="36">
        <f t="shared" si="312"/>
        <v>0</v>
      </c>
      <c r="AK2069" s="36" t="str">
        <f t="shared" si="313"/>
        <v/>
      </c>
    </row>
    <row r="2070" spans="1:37" x14ac:dyDescent="0.25">
      <c r="A2070" s="34"/>
      <c r="B2070" s="55"/>
      <c r="C2070" s="56"/>
      <c r="D2070" s="56"/>
      <c r="E2070" s="56"/>
      <c r="F2070" s="56"/>
      <c r="G2070" s="57"/>
      <c r="H2070" s="57"/>
      <c r="I2070" s="58"/>
      <c r="J2070" s="34"/>
      <c r="L2070" s="36" t="str">
        <f>IF($B2070="", "", IFERROR(FIND(Campaigns!$Q$4, $B2070), ""))</f>
        <v/>
      </c>
      <c r="M2070" s="73" t="str">
        <f t="shared" si="308"/>
        <v/>
      </c>
      <c r="N2070" s="74" t="str">
        <f t="shared" si="309"/>
        <v/>
      </c>
      <c r="O2070" s="22" t="str">
        <f t="shared" si="310"/>
        <v/>
      </c>
      <c r="Q2070" s="20" t="str">
        <f t="shared" si="305"/>
        <v/>
      </c>
      <c r="R2070" s="21" t="str">
        <f t="shared" si="307"/>
        <v/>
      </c>
      <c r="S2070" s="21" t="str">
        <f t="shared" si="307"/>
        <v/>
      </c>
      <c r="T2070" s="21" t="str">
        <f t="shared" si="307"/>
        <v/>
      </c>
      <c r="U2070" s="21" t="str">
        <f t="shared" si="307"/>
        <v/>
      </c>
      <c r="V2070" s="21" t="str">
        <f t="shared" si="307"/>
        <v/>
      </c>
      <c r="W2070" s="21" t="str">
        <f t="shared" si="307"/>
        <v/>
      </c>
      <c r="X2070" s="21" t="str">
        <f t="shared" si="307"/>
        <v/>
      </c>
      <c r="Y2070" s="21" t="str">
        <f t="shared" si="307"/>
        <v/>
      </c>
      <c r="Z2070" s="21" t="str">
        <f t="shared" si="307"/>
        <v/>
      </c>
      <c r="AA2070" s="21" t="str">
        <f t="shared" si="307"/>
        <v/>
      </c>
      <c r="AB2070" s="38" t="str">
        <f t="shared" si="307"/>
        <v/>
      </c>
      <c r="AD2070" s="36" t="str">
        <f>IF($N2070="", "", IFERROR(INDEX(Campaigns!$D$11:$D$380, MATCH($N2070, Campaigns!$E$11:$E$380, 0)), ""))</f>
        <v/>
      </c>
      <c r="AE2070" s="38" t="str">
        <f>IF(COUNTIF($Q2070:$AB2070, "X")=0, "", IFERROR(INDEX('Intro &amp; Setup'!$T$17:$T$28, MATCH(INDEX($Q$10:$AB$10, $AC2070, MATCH("X", $Q2070:$AB2070, 0)), 'Intro &amp; Setup'!$AA$17:$AA$28, 0)), ""))</f>
        <v/>
      </c>
      <c r="AG2070" s="84" t="str">
        <f t="shared" si="311"/>
        <v/>
      </c>
      <c r="AI2070" s="36">
        <f t="shared" si="312"/>
        <v>0</v>
      </c>
      <c r="AK2070" s="36" t="str">
        <f t="shared" si="313"/>
        <v/>
      </c>
    </row>
    <row r="2071" spans="1:37" x14ac:dyDescent="0.25">
      <c r="A2071" s="34"/>
      <c r="B2071" s="55"/>
      <c r="C2071" s="56"/>
      <c r="D2071" s="56"/>
      <c r="E2071" s="56"/>
      <c r="F2071" s="56"/>
      <c r="G2071" s="57"/>
      <c r="H2071" s="57"/>
      <c r="I2071" s="58"/>
      <c r="J2071" s="34"/>
      <c r="L2071" s="36" t="str">
        <f>IF($B2071="", "", IFERROR(FIND(Campaigns!$Q$4, $B2071), ""))</f>
        <v/>
      </c>
      <c r="M2071" s="73" t="str">
        <f t="shared" si="308"/>
        <v/>
      </c>
      <c r="N2071" s="74" t="str">
        <f t="shared" si="309"/>
        <v/>
      </c>
      <c r="O2071" s="22" t="str">
        <f t="shared" si="310"/>
        <v/>
      </c>
      <c r="Q2071" s="20" t="str">
        <f t="shared" si="305"/>
        <v/>
      </c>
      <c r="R2071" s="21" t="str">
        <f t="shared" si="307"/>
        <v/>
      </c>
      <c r="S2071" s="21" t="str">
        <f t="shared" si="307"/>
        <v/>
      </c>
      <c r="T2071" s="21" t="str">
        <f t="shared" si="307"/>
        <v/>
      </c>
      <c r="U2071" s="21" t="str">
        <f t="shared" si="307"/>
        <v/>
      </c>
      <c r="V2071" s="21" t="str">
        <f t="shared" si="307"/>
        <v/>
      </c>
      <c r="W2071" s="21" t="str">
        <f t="shared" si="307"/>
        <v/>
      </c>
      <c r="X2071" s="21" t="str">
        <f t="shared" si="307"/>
        <v/>
      </c>
      <c r="Y2071" s="21" t="str">
        <f t="shared" si="307"/>
        <v/>
      </c>
      <c r="Z2071" s="21" t="str">
        <f t="shared" si="307"/>
        <v/>
      </c>
      <c r="AA2071" s="21" t="str">
        <f t="shared" si="307"/>
        <v/>
      </c>
      <c r="AB2071" s="38" t="str">
        <f t="shared" si="307"/>
        <v/>
      </c>
      <c r="AD2071" s="36" t="str">
        <f>IF($N2071="", "", IFERROR(INDEX(Campaigns!$D$11:$D$380, MATCH($N2071, Campaigns!$E$11:$E$380, 0)), ""))</f>
        <v/>
      </c>
      <c r="AE2071" s="38" t="str">
        <f>IF(COUNTIF($Q2071:$AB2071, "X")=0, "", IFERROR(INDEX('Intro &amp; Setup'!$T$17:$T$28, MATCH(INDEX($Q$10:$AB$10, $AC2071, MATCH("X", $Q2071:$AB2071, 0)), 'Intro &amp; Setup'!$AA$17:$AA$28, 0)), ""))</f>
        <v/>
      </c>
      <c r="AG2071" s="84" t="str">
        <f t="shared" si="311"/>
        <v/>
      </c>
      <c r="AI2071" s="36">
        <f t="shared" si="312"/>
        <v>0</v>
      </c>
      <c r="AK2071" s="36" t="str">
        <f t="shared" si="313"/>
        <v/>
      </c>
    </row>
    <row r="2072" spans="1:37" x14ac:dyDescent="0.25">
      <c r="A2072" s="34"/>
      <c r="B2072" s="55"/>
      <c r="C2072" s="56"/>
      <c r="D2072" s="56"/>
      <c r="E2072" s="56"/>
      <c r="F2072" s="56"/>
      <c r="G2072" s="57"/>
      <c r="H2072" s="57"/>
      <c r="I2072" s="58"/>
      <c r="J2072" s="34"/>
      <c r="L2072" s="36" t="str">
        <f>IF($B2072="", "", IFERROR(FIND(Campaigns!$Q$4, $B2072), ""))</f>
        <v/>
      </c>
      <c r="M2072" s="73" t="str">
        <f t="shared" si="308"/>
        <v/>
      </c>
      <c r="N2072" s="74" t="str">
        <f t="shared" si="309"/>
        <v/>
      </c>
      <c r="O2072" s="22" t="str">
        <f t="shared" si="310"/>
        <v/>
      </c>
      <c r="Q2072" s="20" t="str">
        <f t="shared" si="305"/>
        <v/>
      </c>
      <c r="R2072" s="21" t="str">
        <f t="shared" si="307"/>
        <v/>
      </c>
      <c r="S2072" s="21" t="str">
        <f t="shared" si="307"/>
        <v/>
      </c>
      <c r="T2072" s="21" t="str">
        <f t="shared" si="307"/>
        <v/>
      </c>
      <c r="U2072" s="21" t="str">
        <f t="shared" si="307"/>
        <v/>
      </c>
      <c r="V2072" s="21" t="str">
        <f t="shared" si="307"/>
        <v/>
      </c>
      <c r="W2072" s="21" t="str">
        <f t="shared" si="307"/>
        <v/>
      </c>
      <c r="X2072" s="21" t="str">
        <f t="shared" si="307"/>
        <v/>
      </c>
      <c r="Y2072" s="21" t="str">
        <f t="shared" si="307"/>
        <v/>
      </c>
      <c r="Z2072" s="21" t="str">
        <f t="shared" si="307"/>
        <v/>
      </c>
      <c r="AA2072" s="21" t="str">
        <f t="shared" si="307"/>
        <v/>
      </c>
      <c r="AB2072" s="38" t="str">
        <f t="shared" si="307"/>
        <v/>
      </c>
      <c r="AD2072" s="36" t="str">
        <f>IF($N2072="", "", IFERROR(INDEX(Campaigns!$D$11:$D$380, MATCH($N2072, Campaigns!$E$11:$E$380, 0)), ""))</f>
        <v/>
      </c>
      <c r="AE2072" s="38" t="str">
        <f>IF(COUNTIF($Q2072:$AB2072, "X")=0, "", IFERROR(INDEX('Intro &amp; Setup'!$T$17:$T$28, MATCH(INDEX($Q$10:$AB$10, $AC2072, MATCH("X", $Q2072:$AB2072, 0)), 'Intro &amp; Setup'!$AA$17:$AA$28, 0)), ""))</f>
        <v/>
      </c>
      <c r="AG2072" s="84" t="str">
        <f t="shared" si="311"/>
        <v/>
      </c>
      <c r="AI2072" s="36">
        <f t="shared" si="312"/>
        <v>0</v>
      </c>
      <c r="AK2072" s="36" t="str">
        <f t="shared" si="313"/>
        <v/>
      </c>
    </row>
    <row r="2073" spans="1:37" x14ac:dyDescent="0.25">
      <c r="A2073" s="34"/>
      <c r="B2073" s="55"/>
      <c r="C2073" s="56"/>
      <c r="D2073" s="56"/>
      <c r="E2073" s="56"/>
      <c r="F2073" s="56"/>
      <c r="G2073" s="57"/>
      <c r="H2073" s="57"/>
      <c r="I2073" s="58"/>
      <c r="J2073" s="34"/>
      <c r="L2073" s="36" t="str">
        <f>IF($B2073="", "", IFERROR(FIND(Campaigns!$Q$4, $B2073), ""))</f>
        <v/>
      </c>
      <c r="M2073" s="73" t="str">
        <f t="shared" si="308"/>
        <v/>
      </c>
      <c r="N2073" s="74" t="str">
        <f t="shared" si="309"/>
        <v/>
      </c>
      <c r="O2073" s="22" t="str">
        <f t="shared" si="310"/>
        <v/>
      </c>
      <c r="Q2073" s="20" t="str">
        <f t="shared" si="305"/>
        <v/>
      </c>
      <c r="R2073" s="21" t="str">
        <f t="shared" si="307"/>
        <v/>
      </c>
      <c r="S2073" s="21" t="str">
        <f t="shared" si="307"/>
        <v/>
      </c>
      <c r="T2073" s="21" t="str">
        <f t="shared" si="307"/>
        <v/>
      </c>
      <c r="U2073" s="21" t="str">
        <f t="shared" si="307"/>
        <v/>
      </c>
      <c r="V2073" s="21" t="str">
        <f t="shared" si="307"/>
        <v/>
      </c>
      <c r="W2073" s="21" t="str">
        <f t="shared" si="307"/>
        <v/>
      </c>
      <c r="X2073" s="21" t="str">
        <f t="shared" si="307"/>
        <v/>
      </c>
      <c r="Y2073" s="21" t="str">
        <f t="shared" si="307"/>
        <v/>
      </c>
      <c r="Z2073" s="21" t="str">
        <f t="shared" si="307"/>
        <v/>
      </c>
      <c r="AA2073" s="21" t="str">
        <f t="shared" si="307"/>
        <v/>
      </c>
      <c r="AB2073" s="38" t="str">
        <f t="shared" si="307"/>
        <v/>
      </c>
      <c r="AD2073" s="36" t="str">
        <f>IF($N2073="", "", IFERROR(INDEX(Campaigns!$D$11:$D$380, MATCH($N2073, Campaigns!$E$11:$E$380, 0)), ""))</f>
        <v/>
      </c>
      <c r="AE2073" s="38" t="str">
        <f>IF(COUNTIF($Q2073:$AB2073, "X")=0, "", IFERROR(INDEX('Intro &amp; Setup'!$T$17:$T$28, MATCH(INDEX($Q$10:$AB$10, $AC2073, MATCH("X", $Q2073:$AB2073, 0)), 'Intro &amp; Setup'!$AA$17:$AA$28, 0)), ""))</f>
        <v/>
      </c>
      <c r="AG2073" s="84" t="str">
        <f t="shared" si="311"/>
        <v/>
      </c>
      <c r="AI2073" s="36">
        <f t="shared" si="312"/>
        <v>0</v>
      </c>
      <c r="AK2073" s="36" t="str">
        <f t="shared" si="313"/>
        <v/>
      </c>
    </row>
    <row r="2074" spans="1:37" x14ac:dyDescent="0.25">
      <c r="A2074" s="34"/>
      <c r="B2074" s="55"/>
      <c r="C2074" s="56"/>
      <c r="D2074" s="56"/>
      <c r="E2074" s="56"/>
      <c r="F2074" s="56"/>
      <c r="G2074" s="57"/>
      <c r="H2074" s="57"/>
      <c r="I2074" s="58"/>
      <c r="J2074" s="34"/>
      <c r="L2074" s="36" t="str">
        <f>IF($B2074="", "", IFERROR(FIND(Campaigns!$Q$4, $B2074), ""))</f>
        <v/>
      </c>
      <c r="M2074" s="73" t="str">
        <f t="shared" si="308"/>
        <v/>
      </c>
      <c r="N2074" s="74" t="str">
        <f t="shared" si="309"/>
        <v/>
      </c>
      <c r="O2074" s="22" t="str">
        <f t="shared" si="310"/>
        <v/>
      </c>
      <c r="Q2074" s="20" t="str">
        <f t="shared" si="305"/>
        <v/>
      </c>
      <c r="R2074" s="21" t="str">
        <f t="shared" si="307"/>
        <v/>
      </c>
      <c r="S2074" s="21" t="str">
        <f t="shared" si="307"/>
        <v/>
      </c>
      <c r="T2074" s="21" t="str">
        <f t="shared" si="307"/>
        <v/>
      </c>
      <c r="U2074" s="21" t="str">
        <f t="shared" si="307"/>
        <v/>
      </c>
      <c r="V2074" s="21" t="str">
        <f t="shared" si="307"/>
        <v/>
      </c>
      <c r="W2074" s="21" t="str">
        <f t="shared" si="307"/>
        <v/>
      </c>
      <c r="X2074" s="21" t="str">
        <f t="shared" si="307"/>
        <v/>
      </c>
      <c r="Y2074" s="21" t="str">
        <f t="shared" si="307"/>
        <v/>
      </c>
      <c r="Z2074" s="21" t="str">
        <f t="shared" si="307"/>
        <v/>
      </c>
      <c r="AA2074" s="21" t="str">
        <f t="shared" si="307"/>
        <v/>
      </c>
      <c r="AB2074" s="38" t="str">
        <f t="shared" si="307"/>
        <v/>
      </c>
      <c r="AD2074" s="36" t="str">
        <f>IF($N2074="", "", IFERROR(INDEX(Campaigns!$D$11:$D$380, MATCH($N2074, Campaigns!$E$11:$E$380, 0)), ""))</f>
        <v/>
      </c>
      <c r="AE2074" s="38" t="str">
        <f>IF(COUNTIF($Q2074:$AB2074, "X")=0, "", IFERROR(INDEX('Intro &amp; Setup'!$T$17:$T$28, MATCH(INDEX($Q$10:$AB$10, $AC2074, MATCH("X", $Q2074:$AB2074, 0)), 'Intro &amp; Setup'!$AA$17:$AA$28, 0)), ""))</f>
        <v/>
      </c>
      <c r="AG2074" s="84" t="str">
        <f t="shared" si="311"/>
        <v/>
      </c>
      <c r="AI2074" s="36">
        <f t="shared" si="312"/>
        <v>0</v>
      </c>
      <c r="AK2074" s="36" t="str">
        <f t="shared" si="313"/>
        <v/>
      </c>
    </row>
    <row r="2075" spans="1:37" x14ac:dyDescent="0.25">
      <c r="A2075" s="34"/>
      <c r="B2075" s="55"/>
      <c r="C2075" s="56"/>
      <c r="D2075" s="56"/>
      <c r="E2075" s="56"/>
      <c r="F2075" s="56"/>
      <c r="G2075" s="57"/>
      <c r="H2075" s="57"/>
      <c r="I2075" s="58"/>
      <c r="J2075" s="34"/>
      <c r="L2075" s="36" t="str">
        <f>IF($B2075="", "", IFERROR(FIND(Campaigns!$Q$4, $B2075), ""))</f>
        <v/>
      </c>
      <c r="M2075" s="73" t="str">
        <f t="shared" si="308"/>
        <v/>
      </c>
      <c r="N2075" s="74" t="str">
        <f t="shared" si="309"/>
        <v/>
      </c>
      <c r="O2075" s="22" t="str">
        <f t="shared" si="310"/>
        <v/>
      </c>
      <c r="Q2075" s="20" t="str">
        <f t="shared" si="305"/>
        <v/>
      </c>
      <c r="R2075" s="21" t="str">
        <f t="shared" si="307"/>
        <v/>
      </c>
      <c r="S2075" s="21" t="str">
        <f t="shared" si="307"/>
        <v/>
      </c>
      <c r="T2075" s="21" t="str">
        <f t="shared" si="307"/>
        <v/>
      </c>
      <c r="U2075" s="21" t="str">
        <f t="shared" si="307"/>
        <v/>
      </c>
      <c r="V2075" s="21" t="str">
        <f t="shared" si="307"/>
        <v/>
      </c>
      <c r="W2075" s="21" t="str">
        <f t="shared" si="307"/>
        <v/>
      </c>
      <c r="X2075" s="21" t="str">
        <f t="shared" si="307"/>
        <v/>
      </c>
      <c r="Y2075" s="21" t="str">
        <f t="shared" si="307"/>
        <v/>
      </c>
      <c r="Z2075" s="21" t="str">
        <f t="shared" si="307"/>
        <v/>
      </c>
      <c r="AA2075" s="21" t="str">
        <f t="shared" si="307"/>
        <v/>
      </c>
      <c r="AB2075" s="38" t="str">
        <f t="shared" si="307"/>
        <v/>
      </c>
      <c r="AD2075" s="36" t="str">
        <f>IF($N2075="", "", IFERROR(INDEX(Campaigns!$D$11:$D$380, MATCH($N2075, Campaigns!$E$11:$E$380, 0)), ""))</f>
        <v/>
      </c>
      <c r="AE2075" s="38" t="str">
        <f>IF(COUNTIF($Q2075:$AB2075, "X")=0, "", IFERROR(INDEX('Intro &amp; Setup'!$T$17:$T$28, MATCH(INDEX($Q$10:$AB$10, $AC2075, MATCH("X", $Q2075:$AB2075, 0)), 'Intro &amp; Setup'!$AA$17:$AA$28, 0)), ""))</f>
        <v/>
      </c>
      <c r="AG2075" s="84" t="str">
        <f t="shared" si="311"/>
        <v/>
      </c>
      <c r="AI2075" s="36">
        <f t="shared" si="312"/>
        <v>0</v>
      </c>
      <c r="AK2075" s="36" t="str">
        <f t="shared" si="313"/>
        <v/>
      </c>
    </row>
    <row r="2076" spans="1:37" x14ac:dyDescent="0.25">
      <c r="A2076" s="34"/>
      <c r="B2076" s="55"/>
      <c r="C2076" s="56"/>
      <c r="D2076" s="56"/>
      <c r="E2076" s="56"/>
      <c r="F2076" s="56"/>
      <c r="G2076" s="57"/>
      <c r="H2076" s="57"/>
      <c r="I2076" s="58"/>
      <c r="J2076" s="34"/>
      <c r="L2076" s="36" t="str">
        <f>IF($B2076="", "", IFERROR(FIND(Campaigns!$Q$4, $B2076), ""))</f>
        <v/>
      </c>
      <c r="M2076" s="73" t="str">
        <f t="shared" si="308"/>
        <v/>
      </c>
      <c r="N2076" s="74" t="str">
        <f t="shared" si="309"/>
        <v/>
      </c>
      <c r="O2076" s="22" t="str">
        <f t="shared" si="310"/>
        <v/>
      </c>
      <c r="Q2076" s="20" t="str">
        <f t="shared" si="305"/>
        <v/>
      </c>
      <c r="R2076" s="21" t="str">
        <f t="shared" si="307"/>
        <v/>
      </c>
      <c r="S2076" s="21" t="str">
        <f t="shared" si="307"/>
        <v/>
      </c>
      <c r="T2076" s="21" t="str">
        <f t="shared" si="307"/>
        <v/>
      </c>
      <c r="U2076" s="21" t="str">
        <f t="shared" si="307"/>
        <v/>
      </c>
      <c r="V2076" s="21" t="str">
        <f t="shared" si="307"/>
        <v/>
      </c>
      <c r="W2076" s="21" t="str">
        <f t="shared" si="307"/>
        <v/>
      </c>
      <c r="X2076" s="21" t="str">
        <f t="shared" si="307"/>
        <v/>
      </c>
      <c r="Y2076" s="21" t="str">
        <f t="shared" si="307"/>
        <v/>
      </c>
      <c r="Z2076" s="21" t="str">
        <f t="shared" si="307"/>
        <v/>
      </c>
      <c r="AA2076" s="21" t="str">
        <f t="shared" si="307"/>
        <v/>
      </c>
      <c r="AB2076" s="38" t="str">
        <f t="shared" si="307"/>
        <v/>
      </c>
      <c r="AD2076" s="36" t="str">
        <f>IF($N2076="", "", IFERROR(INDEX(Campaigns!$D$11:$D$380, MATCH($N2076, Campaigns!$E$11:$E$380, 0)), ""))</f>
        <v/>
      </c>
      <c r="AE2076" s="38" t="str">
        <f>IF(COUNTIF($Q2076:$AB2076, "X")=0, "", IFERROR(INDEX('Intro &amp; Setup'!$T$17:$T$28, MATCH(INDEX($Q$10:$AB$10, $AC2076, MATCH("X", $Q2076:$AB2076, 0)), 'Intro &amp; Setup'!$AA$17:$AA$28, 0)), ""))</f>
        <v/>
      </c>
      <c r="AG2076" s="84" t="str">
        <f t="shared" si="311"/>
        <v/>
      </c>
      <c r="AI2076" s="36">
        <f t="shared" si="312"/>
        <v>0</v>
      </c>
      <c r="AK2076" s="36" t="str">
        <f t="shared" si="313"/>
        <v/>
      </c>
    </row>
    <row r="2077" spans="1:37" x14ac:dyDescent="0.25">
      <c r="A2077" s="34"/>
      <c r="B2077" s="55"/>
      <c r="C2077" s="56"/>
      <c r="D2077" s="56"/>
      <c r="E2077" s="56"/>
      <c r="F2077" s="56"/>
      <c r="G2077" s="57"/>
      <c r="H2077" s="57"/>
      <c r="I2077" s="58"/>
      <c r="J2077" s="34"/>
      <c r="L2077" s="36" t="str">
        <f>IF($B2077="", "", IFERROR(FIND(Campaigns!$Q$4, $B2077), ""))</f>
        <v/>
      </c>
      <c r="M2077" s="73" t="str">
        <f t="shared" si="308"/>
        <v/>
      </c>
      <c r="N2077" s="74" t="str">
        <f t="shared" si="309"/>
        <v/>
      </c>
      <c r="O2077" s="22" t="str">
        <f t="shared" si="310"/>
        <v/>
      </c>
      <c r="Q2077" s="20" t="str">
        <f t="shared" si="305"/>
        <v/>
      </c>
      <c r="R2077" s="21" t="str">
        <f t="shared" si="307"/>
        <v/>
      </c>
      <c r="S2077" s="21" t="str">
        <f t="shared" si="307"/>
        <v/>
      </c>
      <c r="T2077" s="21" t="str">
        <f t="shared" si="307"/>
        <v/>
      </c>
      <c r="U2077" s="21" t="str">
        <f t="shared" si="307"/>
        <v/>
      </c>
      <c r="V2077" s="21" t="str">
        <f t="shared" si="307"/>
        <v/>
      </c>
      <c r="W2077" s="21" t="str">
        <f t="shared" si="307"/>
        <v/>
      </c>
      <c r="X2077" s="21" t="str">
        <f t="shared" si="307"/>
        <v/>
      </c>
      <c r="Y2077" s="21" t="str">
        <f t="shared" si="307"/>
        <v/>
      </c>
      <c r="Z2077" s="21" t="str">
        <f t="shared" si="307"/>
        <v/>
      </c>
      <c r="AA2077" s="21" t="str">
        <f t="shared" si="307"/>
        <v/>
      </c>
      <c r="AB2077" s="38" t="str">
        <f t="shared" si="307"/>
        <v/>
      </c>
      <c r="AD2077" s="36" t="str">
        <f>IF($N2077="", "", IFERROR(INDEX(Campaigns!$D$11:$D$380, MATCH($N2077, Campaigns!$E$11:$E$380, 0)), ""))</f>
        <v/>
      </c>
      <c r="AE2077" s="38" t="str">
        <f>IF(COUNTIF($Q2077:$AB2077, "X")=0, "", IFERROR(INDEX('Intro &amp; Setup'!$T$17:$T$28, MATCH(INDEX($Q$10:$AB$10, $AC2077, MATCH("X", $Q2077:$AB2077, 0)), 'Intro &amp; Setup'!$AA$17:$AA$28, 0)), ""))</f>
        <v/>
      </c>
      <c r="AG2077" s="84" t="str">
        <f t="shared" si="311"/>
        <v/>
      </c>
      <c r="AI2077" s="36">
        <f t="shared" si="312"/>
        <v>0</v>
      </c>
      <c r="AK2077" s="36" t="str">
        <f t="shared" si="313"/>
        <v/>
      </c>
    </row>
    <row r="2078" spans="1:37" x14ac:dyDescent="0.25">
      <c r="A2078" s="34"/>
      <c r="B2078" s="55"/>
      <c r="C2078" s="56"/>
      <c r="D2078" s="56"/>
      <c r="E2078" s="56"/>
      <c r="F2078" s="56"/>
      <c r="G2078" s="57"/>
      <c r="H2078" s="57"/>
      <c r="I2078" s="58"/>
      <c r="J2078" s="34"/>
      <c r="L2078" s="36" t="str">
        <f>IF($B2078="", "", IFERROR(FIND(Campaigns!$Q$4, $B2078), ""))</f>
        <v/>
      </c>
      <c r="M2078" s="73" t="str">
        <f t="shared" si="308"/>
        <v/>
      </c>
      <c r="N2078" s="74" t="str">
        <f t="shared" si="309"/>
        <v/>
      </c>
      <c r="O2078" s="22" t="str">
        <f t="shared" si="310"/>
        <v/>
      </c>
      <c r="Q2078" s="20" t="str">
        <f t="shared" si="305"/>
        <v/>
      </c>
      <c r="R2078" s="21" t="str">
        <f t="shared" si="307"/>
        <v/>
      </c>
      <c r="S2078" s="21" t="str">
        <f t="shared" si="307"/>
        <v/>
      </c>
      <c r="T2078" s="21" t="str">
        <f t="shared" si="307"/>
        <v/>
      </c>
      <c r="U2078" s="21" t="str">
        <f t="shared" si="307"/>
        <v/>
      </c>
      <c r="V2078" s="21" t="str">
        <f t="shared" si="307"/>
        <v/>
      </c>
      <c r="W2078" s="21" t="str">
        <f t="shared" si="307"/>
        <v/>
      </c>
      <c r="X2078" s="21" t="str">
        <f t="shared" si="307"/>
        <v/>
      </c>
      <c r="Y2078" s="21" t="str">
        <f t="shared" si="307"/>
        <v/>
      </c>
      <c r="Z2078" s="21" t="str">
        <f t="shared" si="307"/>
        <v/>
      </c>
      <c r="AA2078" s="21" t="str">
        <f t="shared" si="307"/>
        <v/>
      </c>
      <c r="AB2078" s="38" t="str">
        <f t="shared" si="307"/>
        <v/>
      </c>
      <c r="AD2078" s="36" t="str">
        <f>IF($N2078="", "", IFERROR(INDEX(Campaigns!$D$11:$D$380, MATCH($N2078, Campaigns!$E$11:$E$380, 0)), ""))</f>
        <v/>
      </c>
      <c r="AE2078" s="38" t="str">
        <f>IF(COUNTIF($Q2078:$AB2078, "X")=0, "", IFERROR(INDEX('Intro &amp; Setup'!$T$17:$T$28, MATCH(INDEX($Q$10:$AB$10, $AC2078, MATCH("X", $Q2078:$AB2078, 0)), 'Intro &amp; Setup'!$AA$17:$AA$28, 0)), ""))</f>
        <v/>
      </c>
      <c r="AG2078" s="84" t="str">
        <f t="shared" si="311"/>
        <v/>
      </c>
      <c r="AI2078" s="36">
        <f t="shared" si="312"/>
        <v>0</v>
      </c>
      <c r="AK2078" s="36" t="str">
        <f t="shared" si="313"/>
        <v/>
      </c>
    </row>
    <row r="2079" spans="1:37" x14ac:dyDescent="0.25">
      <c r="A2079" s="34"/>
      <c r="B2079" s="55"/>
      <c r="C2079" s="56"/>
      <c r="D2079" s="56"/>
      <c r="E2079" s="56"/>
      <c r="F2079" s="56"/>
      <c r="G2079" s="57"/>
      <c r="H2079" s="57"/>
      <c r="I2079" s="58"/>
      <c r="J2079" s="34"/>
      <c r="L2079" s="36" t="str">
        <f>IF($B2079="", "", IFERROR(FIND(Campaigns!$Q$4, $B2079), ""))</f>
        <v/>
      </c>
      <c r="M2079" s="73" t="str">
        <f t="shared" si="308"/>
        <v/>
      </c>
      <c r="N2079" s="74" t="str">
        <f t="shared" si="309"/>
        <v/>
      </c>
      <c r="O2079" s="22" t="str">
        <f t="shared" si="310"/>
        <v/>
      </c>
      <c r="Q2079" s="20" t="str">
        <f t="shared" si="305"/>
        <v/>
      </c>
      <c r="R2079" s="21" t="str">
        <f t="shared" si="307"/>
        <v/>
      </c>
      <c r="S2079" s="21" t="str">
        <f t="shared" si="307"/>
        <v/>
      </c>
      <c r="T2079" s="21" t="str">
        <f t="shared" si="307"/>
        <v/>
      </c>
      <c r="U2079" s="21" t="str">
        <f t="shared" si="307"/>
        <v/>
      </c>
      <c r="V2079" s="21" t="str">
        <f t="shared" si="307"/>
        <v/>
      </c>
      <c r="W2079" s="21" t="str">
        <f t="shared" si="307"/>
        <v/>
      </c>
      <c r="X2079" s="21" t="str">
        <f t="shared" si="307"/>
        <v/>
      </c>
      <c r="Y2079" s="21" t="str">
        <f t="shared" si="307"/>
        <v/>
      </c>
      <c r="Z2079" s="21" t="str">
        <f t="shared" si="307"/>
        <v/>
      </c>
      <c r="AA2079" s="21" t="str">
        <f t="shared" si="307"/>
        <v/>
      </c>
      <c r="AB2079" s="38" t="str">
        <f t="shared" si="307"/>
        <v/>
      </c>
      <c r="AD2079" s="36" t="str">
        <f>IF($N2079="", "", IFERROR(INDEX(Campaigns!$D$11:$D$380, MATCH($N2079, Campaigns!$E$11:$E$380, 0)), ""))</f>
        <v/>
      </c>
      <c r="AE2079" s="38" t="str">
        <f>IF(COUNTIF($Q2079:$AB2079, "X")=0, "", IFERROR(INDEX('Intro &amp; Setup'!$T$17:$T$28, MATCH(INDEX($Q$10:$AB$10, $AC2079, MATCH("X", $Q2079:$AB2079, 0)), 'Intro &amp; Setup'!$AA$17:$AA$28, 0)), ""))</f>
        <v/>
      </c>
      <c r="AG2079" s="84" t="str">
        <f t="shared" si="311"/>
        <v/>
      </c>
      <c r="AI2079" s="36">
        <f t="shared" si="312"/>
        <v>0</v>
      </c>
      <c r="AK2079" s="36" t="str">
        <f t="shared" si="313"/>
        <v/>
      </c>
    </row>
    <row r="2080" spans="1:37" x14ac:dyDescent="0.25">
      <c r="A2080" s="34"/>
      <c r="B2080" s="55"/>
      <c r="C2080" s="56"/>
      <c r="D2080" s="56"/>
      <c r="E2080" s="56"/>
      <c r="F2080" s="56"/>
      <c r="G2080" s="57"/>
      <c r="H2080" s="57"/>
      <c r="I2080" s="58"/>
      <c r="J2080" s="34"/>
      <c r="L2080" s="36" t="str">
        <f>IF($B2080="", "", IFERROR(FIND(Campaigns!$Q$4, $B2080), ""))</f>
        <v/>
      </c>
      <c r="M2080" s="73" t="str">
        <f t="shared" si="308"/>
        <v/>
      </c>
      <c r="N2080" s="74" t="str">
        <f t="shared" si="309"/>
        <v/>
      </c>
      <c r="O2080" s="22" t="str">
        <f t="shared" si="310"/>
        <v/>
      </c>
      <c r="Q2080" s="20" t="str">
        <f t="shared" si="305"/>
        <v/>
      </c>
      <c r="R2080" s="21" t="str">
        <f t="shared" si="307"/>
        <v/>
      </c>
      <c r="S2080" s="21" t="str">
        <f t="shared" si="307"/>
        <v/>
      </c>
      <c r="T2080" s="21" t="str">
        <f t="shared" si="307"/>
        <v/>
      </c>
      <c r="U2080" s="21" t="str">
        <f t="shared" si="307"/>
        <v/>
      </c>
      <c r="V2080" s="21" t="str">
        <f t="shared" si="307"/>
        <v/>
      </c>
      <c r="W2080" s="21" t="str">
        <f t="shared" si="307"/>
        <v/>
      </c>
      <c r="X2080" s="21" t="str">
        <f t="shared" si="307"/>
        <v/>
      </c>
      <c r="Y2080" s="21" t="str">
        <f t="shared" si="307"/>
        <v/>
      </c>
      <c r="Z2080" s="21" t="str">
        <f t="shared" si="307"/>
        <v/>
      </c>
      <c r="AA2080" s="21" t="str">
        <f t="shared" si="307"/>
        <v/>
      </c>
      <c r="AB2080" s="38" t="str">
        <f t="shared" si="307"/>
        <v/>
      </c>
      <c r="AD2080" s="36" t="str">
        <f>IF($N2080="", "", IFERROR(INDEX(Campaigns!$D$11:$D$380, MATCH($N2080, Campaigns!$E$11:$E$380, 0)), ""))</f>
        <v/>
      </c>
      <c r="AE2080" s="38" t="str">
        <f>IF(COUNTIF($Q2080:$AB2080, "X")=0, "", IFERROR(INDEX('Intro &amp; Setup'!$T$17:$T$28, MATCH(INDEX($Q$10:$AB$10, $AC2080, MATCH("X", $Q2080:$AB2080, 0)), 'Intro &amp; Setup'!$AA$17:$AA$28, 0)), ""))</f>
        <v/>
      </c>
      <c r="AG2080" s="84" t="str">
        <f t="shared" si="311"/>
        <v/>
      </c>
      <c r="AI2080" s="36">
        <f t="shared" si="312"/>
        <v>0</v>
      </c>
      <c r="AK2080" s="36" t="str">
        <f t="shared" si="313"/>
        <v/>
      </c>
    </row>
    <row r="2081" spans="1:37" x14ac:dyDescent="0.25">
      <c r="A2081" s="34"/>
      <c r="B2081" s="55"/>
      <c r="C2081" s="56"/>
      <c r="D2081" s="56"/>
      <c r="E2081" s="56"/>
      <c r="F2081" s="56"/>
      <c r="G2081" s="57"/>
      <c r="H2081" s="57"/>
      <c r="I2081" s="58"/>
      <c r="J2081" s="34"/>
      <c r="L2081" s="36" t="str">
        <f>IF($B2081="", "", IFERROR(FIND(Campaigns!$Q$4, $B2081), ""))</f>
        <v/>
      </c>
      <c r="M2081" s="73" t="str">
        <f t="shared" si="308"/>
        <v/>
      </c>
      <c r="N2081" s="74" t="str">
        <f t="shared" si="309"/>
        <v/>
      </c>
      <c r="O2081" s="22" t="str">
        <f t="shared" si="310"/>
        <v/>
      </c>
      <c r="Q2081" s="20" t="str">
        <f t="shared" si="305"/>
        <v/>
      </c>
      <c r="R2081" s="21" t="str">
        <f t="shared" si="307"/>
        <v/>
      </c>
      <c r="S2081" s="21" t="str">
        <f t="shared" ref="R2081:AB2104" si="314">IFERROR(IF(S$10="", "", IF(LEFT($O2081, S$8)=S$10, "X", "")), "")</f>
        <v/>
      </c>
      <c r="T2081" s="21" t="str">
        <f t="shared" si="314"/>
        <v/>
      </c>
      <c r="U2081" s="21" t="str">
        <f t="shared" si="314"/>
        <v/>
      </c>
      <c r="V2081" s="21" t="str">
        <f t="shared" si="314"/>
        <v/>
      </c>
      <c r="W2081" s="21" t="str">
        <f t="shared" si="314"/>
        <v/>
      </c>
      <c r="X2081" s="21" t="str">
        <f t="shared" si="314"/>
        <v/>
      </c>
      <c r="Y2081" s="21" t="str">
        <f t="shared" si="314"/>
        <v/>
      </c>
      <c r="Z2081" s="21" t="str">
        <f t="shared" si="314"/>
        <v/>
      </c>
      <c r="AA2081" s="21" t="str">
        <f t="shared" si="314"/>
        <v/>
      </c>
      <c r="AB2081" s="38" t="str">
        <f t="shared" si="314"/>
        <v/>
      </c>
      <c r="AD2081" s="36" t="str">
        <f>IF($N2081="", "", IFERROR(INDEX(Campaigns!$D$11:$D$380, MATCH($N2081, Campaigns!$E$11:$E$380, 0)), ""))</f>
        <v/>
      </c>
      <c r="AE2081" s="38" t="str">
        <f>IF(COUNTIF($Q2081:$AB2081, "X")=0, "", IFERROR(INDEX('Intro &amp; Setup'!$T$17:$T$28, MATCH(INDEX($Q$10:$AB$10, $AC2081, MATCH("X", $Q2081:$AB2081, 0)), 'Intro &amp; Setup'!$AA$17:$AA$28, 0)), ""))</f>
        <v/>
      </c>
      <c r="AG2081" s="84" t="str">
        <f t="shared" si="311"/>
        <v/>
      </c>
      <c r="AI2081" s="36">
        <f t="shared" si="312"/>
        <v>0</v>
      </c>
      <c r="AK2081" s="36" t="str">
        <f t="shared" si="313"/>
        <v/>
      </c>
    </row>
    <row r="2082" spans="1:37" x14ac:dyDescent="0.25">
      <c r="A2082" s="34"/>
      <c r="B2082" s="55"/>
      <c r="C2082" s="56"/>
      <c r="D2082" s="56"/>
      <c r="E2082" s="56"/>
      <c r="F2082" s="56"/>
      <c r="G2082" s="57"/>
      <c r="H2082" s="57"/>
      <c r="I2082" s="58"/>
      <c r="J2082" s="34"/>
      <c r="L2082" s="36" t="str">
        <f>IF($B2082="", "", IFERROR(FIND(Campaigns!$Q$4, $B2082), ""))</f>
        <v/>
      </c>
      <c r="M2082" s="73" t="str">
        <f t="shared" si="308"/>
        <v/>
      </c>
      <c r="N2082" s="74" t="str">
        <f t="shared" si="309"/>
        <v/>
      </c>
      <c r="O2082" s="22" t="str">
        <f t="shared" si="310"/>
        <v/>
      </c>
      <c r="Q2082" s="20" t="str">
        <f t="shared" si="305"/>
        <v/>
      </c>
      <c r="R2082" s="21" t="str">
        <f t="shared" si="314"/>
        <v/>
      </c>
      <c r="S2082" s="21" t="str">
        <f t="shared" si="314"/>
        <v/>
      </c>
      <c r="T2082" s="21" t="str">
        <f t="shared" si="314"/>
        <v/>
      </c>
      <c r="U2082" s="21" t="str">
        <f t="shared" si="314"/>
        <v/>
      </c>
      <c r="V2082" s="21" t="str">
        <f t="shared" si="314"/>
        <v/>
      </c>
      <c r="W2082" s="21" t="str">
        <f t="shared" si="314"/>
        <v/>
      </c>
      <c r="X2082" s="21" t="str">
        <f t="shared" si="314"/>
        <v/>
      </c>
      <c r="Y2082" s="21" t="str">
        <f t="shared" si="314"/>
        <v/>
      </c>
      <c r="Z2082" s="21" t="str">
        <f t="shared" si="314"/>
        <v/>
      </c>
      <c r="AA2082" s="21" t="str">
        <f t="shared" si="314"/>
        <v/>
      </c>
      <c r="AB2082" s="38" t="str">
        <f t="shared" si="314"/>
        <v/>
      </c>
      <c r="AD2082" s="36" t="str">
        <f>IF($N2082="", "", IFERROR(INDEX(Campaigns!$D$11:$D$380, MATCH($N2082, Campaigns!$E$11:$E$380, 0)), ""))</f>
        <v/>
      </c>
      <c r="AE2082" s="38" t="str">
        <f>IF(COUNTIF($Q2082:$AB2082, "X")=0, "", IFERROR(INDEX('Intro &amp; Setup'!$T$17:$T$28, MATCH(INDEX($Q$10:$AB$10, $AC2082, MATCH("X", $Q2082:$AB2082, 0)), 'Intro &amp; Setup'!$AA$17:$AA$28, 0)), ""))</f>
        <v/>
      </c>
      <c r="AG2082" s="84" t="str">
        <f t="shared" si="311"/>
        <v/>
      </c>
      <c r="AI2082" s="36">
        <f t="shared" si="312"/>
        <v>0</v>
      </c>
      <c r="AK2082" s="36" t="str">
        <f t="shared" si="313"/>
        <v/>
      </c>
    </row>
    <row r="2083" spans="1:37" x14ac:dyDescent="0.25">
      <c r="A2083" s="34"/>
      <c r="B2083" s="55"/>
      <c r="C2083" s="56"/>
      <c r="D2083" s="56"/>
      <c r="E2083" s="56"/>
      <c r="F2083" s="56"/>
      <c r="G2083" s="57"/>
      <c r="H2083" s="57"/>
      <c r="I2083" s="58"/>
      <c r="J2083" s="34"/>
      <c r="L2083" s="36" t="str">
        <f>IF($B2083="", "", IFERROR(FIND(Campaigns!$Q$4, $B2083), ""))</f>
        <v/>
      </c>
      <c r="M2083" s="73" t="str">
        <f t="shared" si="308"/>
        <v/>
      </c>
      <c r="N2083" s="74" t="str">
        <f t="shared" si="309"/>
        <v/>
      </c>
      <c r="O2083" s="22" t="str">
        <f t="shared" si="310"/>
        <v/>
      </c>
      <c r="Q2083" s="20" t="str">
        <f t="shared" si="305"/>
        <v/>
      </c>
      <c r="R2083" s="21" t="str">
        <f t="shared" si="314"/>
        <v/>
      </c>
      <c r="S2083" s="21" t="str">
        <f t="shared" si="314"/>
        <v/>
      </c>
      <c r="T2083" s="21" t="str">
        <f t="shared" si="314"/>
        <v/>
      </c>
      <c r="U2083" s="21" t="str">
        <f t="shared" si="314"/>
        <v/>
      </c>
      <c r="V2083" s="21" t="str">
        <f t="shared" si="314"/>
        <v/>
      </c>
      <c r="W2083" s="21" t="str">
        <f t="shared" si="314"/>
        <v/>
      </c>
      <c r="X2083" s="21" t="str">
        <f t="shared" si="314"/>
        <v/>
      </c>
      <c r="Y2083" s="21" t="str">
        <f t="shared" si="314"/>
        <v/>
      </c>
      <c r="Z2083" s="21" t="str">
        <f t="shared" si="314"/>
        <v/>
      </c>
      <c r="AA2083" s="21" t="str">
        <f t="shared" si="314"/>
        <v/>
      </c>
      <c r="AB2083" s="38" t="str">
        <f t="shared" si="314"/>
        <v/>
      </c>
      <c r="AD2083" s="36" t="str">
        <f>IF($N2083="", "", IFERROR(INDEX(Campaigns!$D$11:$D$380, MATCH($N2083, Campaigns!$E$11:$E$380, 0)), ""))</f>
        <v/>
      </c>
      <c r="AE2083" s="38" t="str">
        <f>IF(COUNTIF($Q2083:$AB2083, "X")=0, "", IFERROR(INDEX('Intro &amp; Setup'!$T$17:$T$28, MATCH(INDEX($Q$10:$AB$10, $AC2083, MATCH("X", $Q2083:$AB2083, 0)), 'Intro &amp; Setup'!$AA$17:$AA$28, 0)), ""))</f>
        <v/>
      </c>
      <c r="AG2083" s="84" t="str">
        <f t="shared" si="311"/>
        <v/>
      </c>
      <c r="AI2083" s="36">
        <f t="shared" si="312"/>
        <v>0</v>
      </c>
      <c r="AK2083" s="36" t="str">
        <f t="shared" si="313"/>
        <v/>
      </c>
    </row>
    <row r="2084" spans="1:37" x14ac:dyDescent="0.25">
      <c r="A2084" s="34"/>
      <c r="B2084" s="55"/>
      <c r="C2084" s="56"/>
      <c r="D2084" s="56"/>
      <c r="E2084" s="56"/>
      <c r="F2084" s="56"/>
      <c r="G2084" s="57"/>
      <c r="H2084" s="57"/>
      <c r="I2084" s="58"/>
      <c r="J2084" s="34"/>
      <c r="L2084" s="36" t="str">
        <f>IF($B2084="", "", IFERROR(FIND(Campaigns!$Q$4, $B2084), ""))</f>
        <v/>
      </c>
      <c r="M2084" s="73" t="str">
        <f t="shared" si="308"/>
        <v/>
      </c>
      <c r="N2084" s="74" t="str">
        <f t="shared" si="309"/>
        <v/>
      </c>
      <c r="O2084" s="22" t="str">
        <f t="shared" si="310"/>
        <v/>
      </c>
      <c r="Q2084" s="20" t="str">
        <f t="shared" si="305"/>
        <v/>
      </c>
      <c r="R2084" s="21" t="str">
        <f t="shared" si="314"/>
        <v/>
      </c>
      <c r="S2084" s="21" t="str">
        <f t="shared" si="314"/>
        <v/>
      </c>
      <c r="T2084" s="21" t="str">
        <f t="shared" si="314"/>
        <v/>
      </c>
      <c r="U2084" s="21" t="str">
        <f t="shared" si="314"/>
        <v/>
      </c>
      <c r="V2084" s="21" t="str">
        <f t="shared" si="314"/>
        <v/>
      </c>
      <c r="W2084" s="21" t="str">
        <f t="shared" si="314"/>
        <v/>
      </c>
      <c r="X2084" s="21" t="str">
        <f t="shared" si="314"/>
        <v/>
      </c>
      <c r="Y2084" s="21" t="str">
        <f t="shared" si="314"/>
        <v/>
      </c>
      <c r="Z2084" s="21" t="str">
        <f t="shared" si="314"/>
        <v/>
      </c>
      <c r="AA2084" s="21" t="str">
        <f t="shared" si="314"/>
        <v/>
      </c>
      <c r="AB2084" s="38" t="str">
        <f t="shared" si="314"/>
        <v/>
      </c>
      <c r="AD2084" s="36" t="str">
        <f>IF($N2084="", "", IFERROR(INDEX(Campaigns!$D$11:$D$380, MATCH($N2084, Campaigns!$E$11:$E$380, 0)), ""))</f>
        <v/>
      </c>
      <c r="AE2084" s="38" t="str">
        <f>IF(COUNTIF($Q2084:$AB2084, "X")=0, "", IFERROR(INDEX('Intro &amp; Setup'!$T$17:$T$28, MATCH(INDEX($Q$10:$AB$10, $AC2084, MATCH("X", $Q2084:$AB2084, 0)), 'Intro &amp; Setup'!$AA$17:$AA$28, 0)), ""))</f>
        <v/>
      </c>
      <c r="AG2084" s="84" t="str">
        <f t="shared" si="311"/>
        <v/>
      </c>
      <c r="AI2084" s="36">
        <f t="shared" si="312"/>
        <v>0</v>
      </c>
      <c r="AK2084" s="36" t="str">
        <f t="shared" si="313"/>
        <v/>
      </c>
    </row>
    <row r="2085" spans="1:37" x14ac:dyDescent="0.25">
      <c r="A2085" s="34"/>
      <c r="B2085" s="55"/>
      <c r="C2085" s="56"/>
      <c r="D2085" s="56"/>
      <c r="E2085" s="56"/>
      <c r="F2085" s="56"/>
      <c r="G2085" s="57"/>
      <c r="H2085" s="57"/>
      <c r="I2085" s="58"/>
      <c r="J2085" s="34"/>
      <c r="L2085" s="36" t="str">
        <f>IF($B2085="", "", IFERROR(FIND(Campaigns!$Q$4, $B2085), ""))</f>
        <v/>
      </c>
      <c r="M2085" s="73" t="str">
        <f t="shared" si="308"/>
        <v/>
      </c>
      <c r="N2085" s="74" t="str">
        <f t="shared" si="309"/>
        <v/>
      </c>
      <c r="O2085" s="22" t="str">
        <f t="shared" si="310"/>
        <v/>
      </c>
      <c r="Q2085" s="20" t="str">
        <f t="shared" si="305"/>
        <v/>
      </c>
      <c r="R2085" s="21" t="str">
        <f t="shared" si="314"/>
        <v/>
      </c>
      <c r="S2085" s="21" t="str">
        <f t="shared" si="314"/>
        <v/>
      </c>
      <c r="T2085" s="21" t="str">
        <f t="shared" si="314"/>
        <v/>
      </c>
      <c r="U2085" s="21" t="str">
        <f t="shared" si="314"/>
        <v/>
      </c>
      <c r="V2085" s="21" t="str">
        <f t="shared" si="314"/>
        <v/>
      </c>
      <c r="W2085" s="21" t="str">
        <f t="shared" si="314"/>
        <v/>
      </c>
      <c r="X2085" s="21" t="str">
        <f t="shared" si="314"/>
        <v/>
      </c>
      <c r="Y2085" s="21" t="str">
        <f t="shared" si="314"/>
        <v/>
      </c>
      <c r="Z2085" s="21" t="str">
        <f t="shared" si="314"/>
        <v/>
      </c>
      <c r="AA2085" s="21" t="str">
        <f t="shared" si="314"/>
        <v/>
      </c>
      <c r="AB2085" s="38" t="str">
        <f t="shared" si="314"/>
        <v/>
      </c>
      <c r="AD2085" s="36" t="str">
        <f>IF($N2085="", "", IFERROR(INDEX(Campaigns!$D$11:$D$380, MATCH($N2085, Campaigns!$E$11:$E$380, 0)), ""))</f>
        <v/>
      </c>
      <c r="AE2085" s="38" t="str">
        <f>IF(COUNTIF($Q2085:$AB2085, "X")=0, "", IFERROR(INDEX('Intro &amp; Setup'!$T$17:$T$28, MATCH(INDEX($Q$10:$AB$10, $AC2085, MATCH("X", $Q2085:$AB2085, 0)), 'Intro &amp; Setup'!$AA$17:$AA$28, 0)), ""))</f>
        <v/>
      </c>
      <c r="AG2085" s="84" t="str">
        <f t="shared" si="311"/>
        <v/>
      </c>
      <c r="AI2085" s="36">
        <f t="shared" si="312"/>
        <v>0</v>
      </c>
      <c r="AK2085" s="36" t="str">
        <f t="shared" si="313"/>
        <v/>
      </c>
    </row>
    <row r="2086" spans="1:37" x14ac:dyDescent="0.25">
      <c r="A2086" s="34"/>
      <c r="B2086" s="55"/>
      <c r="C2086" s="56"/>
      <c r="D2086" s="56"/>
      <c r="E2086" s="56"/>
      <c r="F2086" s="56"/>
      <c r="G2086" s="57"/>
      <c r="H2086" s="57"/>
      <c r="I2086" s="58"/>
      <c r="J2086" s="34"/>
      <c r="L2086" s="36" t="str">
        <f>IF($B2086="", "", IFERROR(FIND(Campaigns!$Q$4, $B2086), ""))</f>
        <v/>
      </c>
      <c r="M2086" s="73" t="str">
        <f t="shared" si="308"/>
        <v/>
      </c>
      <c r="N2086" s="74" t="str">
        <f t="shared" si="309"/>
        <v/>
      </c>
      <c r="O2086" s="22" t="str">
        <f t="shared" si="310"/>
        <v/>
      </c>
      <c r="Q2086" s="20" t="str">
        <f t="shared" si="305"/>
        <v/>
      </c>
      <c r="R2086" s="21" t="str">
        <f t="shared" si="314"/>
        <v/>
      </c>
      <c r="S2086" s="21" t="str">
        <f t="shared" si="314"/>
        <v/>
      </c>
      <c r="T2086" s="21" t="str">
        <f t="shared" si="314"/>
        <v/>
      </c>
      <c r="U2086" s="21" t="str">
        <f t="shared" si="314"/>
        <v/>
      </c>
      <c r="V2086" s="21" t="str">
        <f t="shared" si="314"/>
        <v/>
      </c>
      <c r="W2086" s="21" t="str">
        <f t="shared" si="314"/>
        <v/>
      </c>
      <c r="X2086" s="21" t="str">
        <f t="shared" si="314"/>
        <v/>
      </c>
      <c r="Y2086" s="21" t="str">
        <f t="shared" si="314"/>
        <v/>
      </c>
      <c r="Z2086" s="21" t="str">
        <f t="shared" si="314"/>
        <v/>
      </c>
      <c r="AA2086" s="21" t="str">
        <f t="shared" si="314"/>
        <v/>
      </c>
      <c r="AB2086" s="38" t="str">
        <f t="shared" si="314"/>
        <v/>
      </c>
      <c r="AD2086" s="36" t="str">
        <f>IF($N2086="", "", IFERROR(INDEX(Campaigns!$D$11:$D$380, MATCH($N2086, Campaigns!$E$11:$E$380, 0)), ""))</f>
        <v/>
      </c>
      <c r="AE2086" s="38" t="str">
        <f>IF(COUNTIF($Q2086:$AB2086, "X")=0, "", IFERROR(INDEX('Intro &amp; Setup'!$T$17:$T$28, MATCH(INDEX($Q$10:$AB$10, $AC2086, MATCH("X", $Q2086:$AB2086, 0)), 'Intro &amp; Setup'!$AA$17:$AA$28, 0)), ""))</f>
        <v/>
      </c>
      <c r="AG2086" s="84" t="str">
        <f t="shared" si="311"/>
        <v/>
      </c>
      <c r="AI2086" s="36">
        <f t="shared" si="312"/>
        <v>0</v>
      </c>
      <c r="AK2086" s="36" t="str">
        <f t="shared" si="313"/>
        <v/>
      </c>
    </row>
    <row r="2087" spans="1:37" x14ac:dyDescent="0.25">
      <c r="A2087" s="34"/>
      <c r="B2087" s="55"/>
      <c r="C2087" s="56"/>
      <c r="D2087" s="56"/>
      <c r="E2087" s="56"/>
      <c r="F2087" s="56"/>
      <c r="G2087" s="57"/>
      <c r="H2087" s="57"/>
      <c r="I2087" s="58"/>
      <c r="J2087" s="34"/>
      <c r="L2087" s="36" t="str">
        <f>IF($B2087="", "", IFERROR(FIND(Campaigns!$Q$4, $B2087), ""))</f>
        <v/>
      </c>
      <c r="M2087" s="73" t="str">
        <f t="shared" si="308"/>
        <v/>
      </c>
      <c r="N2087" s="74" t="str">
        <f t="shared" si="309"/>
        <v/>
      </c>
      <c r="O2087" s="22" t="str">
        <f t="shared" si="310"/>
        <v/>
      </c>
      <c r="Q2087" s="20" t="str">
        <f t="shared" si="305"/>
        <v/>
      </c>
      <c r="R2087" s="21" t="str">
        <f t="shared" si="314"/>
        <v/>
      </c>
      <c r="S2087" s="21" t="str">
        <f t="shared" si="314"/>
        <v/>
      </c>
      <c r="T2087" s="21" t="str">
        <f t="shared" si="314"/>
        <v/>
      </c>
      <c r="U2087" s="21" t="str">
        <f t="shared" si="314"/>
        <v/>
      </c>
      <c r="V2087" s="21" t="str">
        <f t="shared" si="314"/>
        <v/>
      </c>
      <c r="W2087" s="21" t="str">
        <f t="shared" si="314"/>
        <v/>
      </c>
      <c r="X2087" s="21" t="str">
        <f t="shared" si="314"/>
        <v/>
      </c>
      <c r="Y2087" s="21" t="str">
        <f t="shared" si="314"/>
        <v/>
      </c>
      <c r="Z2087" s="21" t="str">
        <f t="shared" si="314"/>
        <v/>
      </c>
      <c r="AA2087" s="21" t="str">
        <f t="shared" si="314"/>
        <v/>
      </c>
      <c r="AB2087" s="38" t="str">
        <f t="shared" si="314"/>
        <v/>
      </c>
      <c r="AD2087" s="36" t="str">
        <f>IF($N2087="", "", IFERROR(INDEX(Campaigns!$D$11:$D$380, MATCH($N2087, Campaigns!$E$11:$E$380, 0)), ""))</f>
        <v/>
      </c>
      <c r="AE2087" s="38" t="str">
        <f>IF(COUNTIF($Q2087:$AB2087, "X")=0, "", IFERROR(INDEX('Intro &amp; Setup'!$T$17:$T$28, MATCH(INDEX($Q$10:$AB$10, $AC2087, MATCH("X", $Q2087:$AB2087, 0)), 'Intro &amp; Setup'!$AA$17:$AA$28, 0)), ""))</f>
        <v/>
      </c>
      <c r="AG2087" s="84" t="str">
        <f t="shared" si="311"/>
        <v/>
      </c>
      <c r="AI2087" s="36">
        <f t="shared" si="312"/>
        <v>0</v>
      </c>
      <c r="AK2087" s="36" t="str">
        <f t="shared" si="313"/>
        <v/>
      </c>
    </row>
    <row r="2088" spans="1:37" x14ac:dyDescent="0.25">
      <c r="A2088" s="34"/>
      <c r="B2088" s="55"/>
      <c r="C2088" s="56"/>
      <c r="D2088" s="56"/>
      <c r="E2088" s="56"/>
      <c r="F2088" s="56"/>
      <c r="G2088" s="57"/>
      <c r="H2088" s="57"/>
      <c r="I2088" s="58"/>
      <c r="J2088" s="34"/>
      <c r="L2088" s="36" t="str">
        <f>IF($B2088="", "", IFERROR(FIND(Campaigns!$Q$4, $B2088), ""))</f>
        <v/>
      </c>
      <c r="M2088" s="73" t="str">
        <f t="shared" si="308"/>
        <v/>
      </c>
      <c r="N2088" s="74" t="str">
        <f t="shared" si="309"/>
        <v/>
      </c>
      <c r="O2088" s="22" t="str">
        <f t="shared" si="310"/>
        <v/>
      </c>
      <c r="Q2088" s="20" t="str">
        <f t="shared" si="305"/>
        <v/>
      </c>
      <c r="R2088" s="21" t="str">
        <f t="shared" si="314"/>
        <v/>
      </c>
      <c r="S2088" s="21" t="str">
        <f t="shared" si="314"/>
        <v/>
      </c>
      <c r="T2088" s="21" t="str">
        <f t="shared" si="314"/>
        <v/>
      </c>
      <c r="U2088" s="21" t="str">
        <f t="shared" si="314"/>
        <v/>
      </c>
      <c r="V2088" s="21" t="str">
        <f t="shared" si="314"/>
        <v/>
      </c>
      <c r="W2088" s="21" t="str">
        <f t="shared" si="314"/>
        <v/>
      </c>
      <c r="X2088" s="21" t="str">
        <f t="shared" si="314"/>
        <v/>
      </c>
      <c r="Y2088" s="21" t="str">
        <f t="shared" si="314"/>
        <v/>
      </c>
      <c r="Z2088" s="21" t="str">
        <f t="shared" si="314"/>
        <v/>
      </c>
      <c r="AA2088" s="21" t="str">
        <f t="shared" si="314"/>
        <v/>
      </c>
      <c r="AB2088" s="38" t="str">
        <f t="shared" si="314"/>
        <v/>
      </c>
      <c r="AD2088" s="36" t="str">
        <f>IF($N2088="", "", IFERROR(INDEX(Campaigns!$D$11:$D$380, MATCH($N2088, Campaigns!$E$11:$E$380, 0)), ""))</f>
        <v/>
      </c>
      <c r="AE2088" s="38" t="str">
        <f>IF(COUNTIF($Q2088:$AB2088, "X")=0, "", IFERROR(INDEX('Intro &amp; Setup'!$T$17:$T$28, MATCH(INDEX($Q$10:$AB$10, $AC2088, MATCH("X", $Q2088:$AB2088, 0)), 'Intro &amp; Setup'!$AA$17:$AA$28, 0)), ""))</f>
        <v/>
      </c>
      <c r="AG2088" s="84" t="str">
        <f t="shared" si="311"/>
        <v/>
      </c>
      <c r="AI2088" s="36">
        <f t="shared" si="312"/>
        <v>0</v>
      </c>
      <c r="AK2088" s="36" t="str">
        <f t="shared" si="313"/>
        <v/>
      </c>
    </row>
    <row r="2089" spans="1:37" x14ac:dyDescent="0.25">
      <c r="A2089" s="34"/>
      <c r="B2089" s="55"/>
      <c r="C2089" s="56"/>
      <c r="D2089" s="56"/>
      <c r="E2089" s="56"/>
      <c r="F2089" s="56"/>
      <c r="G2089" s="57"/>
      <c r="H2089" s="57"/>
      <c r="I2089" s="58"/>
      <c r="J2089" s="34"/>
      <c r="L2089" s="36" t="str">
        <f>IF($B2089="", "", IFERROR(FIND(Campaigns!$Q$4, $B2089), ""))</f>
        <v/>
      </c>
      <c r="M2089" s="73" t="str">
        <f t="shared" si="308"/>
        <v/>
      </c>
      <c r="N2089" s="74" t="str">
        <f t="shared" si="309"/>
        <v/>
      </c>
      <c r="O2089" s="22" t="str">
        <f t="shared" si="310"/>
        <v/>
      </c>
      <c r="Q2089" s="20" t="str">
        <f t="shared" si="305"/>
        <v/>
      </c>
      <c r="R2089" s="21" t="str">
        <f t="shared" si="314"/>
        <v/>
      </c>
      <c r="S2089" s="21" t="str">
        <f t="shared" si="314"/>
        <v/>
      </c>
      <c r="T2089" s="21" t="str">
        <f t="shared" si="314"/>
        <v/>
      </c>
      <c r="U2089" s="21" t="str">
        <f t="shared" si="314"/>
        <v/>
      </c>
      <c r="V2089" s="21" t="str">
        <f t="shared" si="314"/>
        <v/>
      </c>
      <c r="W2089" s="21" t="str">
        <f t="shared" si="314"/>
        <v/>
      </c>
      <c r="X2089" s="21" t="str">
        <f t="shared" si="314"/>
        <v/>
      </c>
      <c r="Y2089" s="21" t="str">
        <f t="shared" si="314"/>
        <v/>
      </c>
      <c r="Z2089" s="21" t="str">
        <f t="shared" si="314"/>
        <v/>
      </c>
      <c r="AA2089" s="21" t="str">
        <f t="shared" si="314"/>
        <v/>
      </c>
      <c r="AB2089" s="38" t="str">
        <f t="shared" si="314"/>
        <v/>
      </c>
      <c r="AD2089" s="36" t="str">
        <f>IF($N2089="", "", IFERROR(INDEX(Campaigns!$D$11:$D$380, MATCH($N2089, Campaigns!$E$11:$E$380, 0)), ""))</f>
        <v/>
      </c>
      <c r="AE2089" s="38" t="str">
        <f>IF(COUNTIF($Q2089:$AB2089, "X")=0, "", IFERROR(INDEX('Intro &amp; Setup'!$T$17:$T$28, MATCH(INDEX($Q$10:$AB$10, $AC2089, MATCH("X", $Q2089:$AB2089, 0)), 'Intro &amp; Setup'!$AA$17:$AA$28, 0)), ""))</f>
        <v/>
      </c>
      <c r="AG2089" s="84" t="str">
        <f t="shared" si="311"/>
        <v/>
      </c>
      <c r="AI2089" s="36">
        <f t="shared" si="312"/>
        <v>0</v>
      </c>
      <c r="AK2089" s="36" t="str">
        <f t="shared" si="313"/>
        <v/>
      </c>
    </row>
    <row r="2090" spans="1:37" x14ac:dyDescent="0.25">
      <c r="A2090" s="34"/>
      <c r="B2090" s="55"/>
      <c r="C2090" s="56"/>
      <c r="D2090" s="56"/>
      <c r="E2090" s="56"/>
      <c r="F2090" s="56"/>
      <c r="G2090" s="57"/>
      <c r="H2090" s="57"/>
      <c r="I2090" s="58"/>
      <c r="J2090" s="34"/>
      <c r="L2090" s="36" t="str">
        <f>IF($B2090="", "", IFERROR(FIND(Campaigns!$Q$4, $B2090), ""))</f>
        <v/>
      </c>
      <c r="M2090" s="73" t="str">
        <f t="shared" si="308"/>
        <v/>
      </c>
      <c r="N2090" s="74" t="str">
        <f t="shared" si="309"/>
        <v/>
      </c>
      <c r="O2090" s="22" t="str">
        <f t="shared" si="310"/>
        <v/>
      </c>
      <c r="Q2090" s="20" t="str">
        <f t="shared" si="305"/>
        <v/>
      </c>
      <c r="R2090" s="21" t="str">
        <f t="shared" si="314"/>
        <v/>
      </c>
      <c r="S2090" s="21" t="str">
        <f t="shared" si="314"/>
        <v/>
      </c>
      <c r="T2090" s="21" t="str">
        <f t="shared" si="314"/>
        <v/>
      </c>
      <c r="U2090" s="21" t="str">
        <f t="shared" si="314"/>
        <v/>
      </c>
      <c r="V2090" s="21" t="str">
        <f t="shared" si="314"/>
        <v/>
      </c>
      <c r="W2090" s="21" t="str">
        <f t="shared" si="314"/>
        <v/>
      </c>
      <c r="X2090" s="21" t="str">
        <f t="shared" si="314"/>
        <v/>
      </c>
      <c r="Y2090" s="21" t="str">
        <f t="shared" si="314"/>
        <v/>
      </c>
      <c r="Z2090" s="21" t="str">
        <f t="shared" si="314"/>
        <v/>
      </c>
      <c r="AA2090" s="21" t="str">
        <f t="shared" si="314"/>
        <v/>
      </c>
      <c r="AB2090" s="38" t="str">
        <f t="shared" si="314"/>
        <v/>
      </c>
      <c r="AD2090" s="36" t="str">
        <f>IF($N2090="", "", IFERROR(INDEX(Campaigns!$D$11:$D$380, MATCH($N2090, Campaigns!$E$11:$E$380, 0)), ""))</f>
        <v/>
      </c>
      <c r="AE2090" s="38" t="str">
        <f>IF(COUNTIF($Q2090:$AB2090, "X")=0, "", IFERROR(INDEX('Intro &amp; Setup'!$T$17:$T$28, MATCH(INDEX($Q$10:$AB$10, $AC2090, MATCH("X", $Q2090:$AB2090, 0)), 'Intro &amp; Setup'!$AA$17:$AA$28, 0)), ""))</f>
        <v/>
      </c>
      <c r="AG2090" s="84" t="str">
        <f t="shared" si="311"/>
        <v/>
      </c>
      <c r="AI2090" s="36">
        <f t="shared" si="312"/>
        <v>0</v>
      </c>
      <c r="AK2090" s="36" t="str">
        <f t="shared" si="313"/>
        <v/>
      </c>
    </row>
    <row r="2091" spans="1:37" x14ac:dyDescent="0.25">
      <c r="A2091" s="34"/>
      <c r="B2091" s="55"/>
      <c r="C2091" s="56"/>
      <c r="D2091" s="56"/>
      <c r="E2091" s="56"/>
      <c r="F2091" s="56"/>
      <c r="G2091" s="57"/>
      <c r="H2091" s="57"/>
      <c r="I2091" s="58"/>
      <c r="J2091" s="34"/>
      <c r="L2091" s="36" t="str">
        <f>IF($B2091="", "", IFERROR(FIND(Campaigns!$Q$4, $B2091), ""))</f>
        <v/>
      </c>
      <c r="M2091" s="73" t="str">
        <f t="shared" si="308"/>
        <v/>
      </c>
      <c r="N2091" s="74" t="str">
        <f t="shared" si="309"/>
        <v/>
      </c>
      <c r="O2091" s="22" t="str">
        <f t="shared" si="310"/>
        <v/>
      </c>
      <c r="Q2091" s="20" t="str">
        <f t="shared" si="305"/>
        <v/>
      </c>
      <c r="R2091" s="21" t="str">
        <f t="shared" si="314"/>
        <v/>
      </c>
      <c r="S2091" s="21" t="str">
        <f t="shared" si="314"/>
        <v/>
      </c>
      <c r="T2091" s="21" t="str">
        <f t="shared" si="314"/>
        <v/>
      </c>
      <c r="U2091" s="21" t="str">
        <f t="shared" si="314"/>
        <v/>
      </c>
      <c r="V2091" s="21" t="str">
        <f t="shared" si="314"/>
        <v/>
      </c>
      <c r="W2091" s="21" t="str">
        <f t="shared" si="314"/>
        <v/>
      </c>
      <c r="X2091" s="21" t="str">
        <f t="shared" si="314"/>
        <v/>
      </c>
      <c r="Y2091" s="21" t="str">
        <f t="shared" si="314"/>
        <v/>
      </c>
      <c r="Z2091" s="21" t="str">
        <f t="shared" si="314"/>
        <v/>
      </c>
      <c r="AA2091" s="21" t="str">
        <f t="shared" si="314"/>
        <v/>
      </c>
      <c r="AB2091" s="38" t="str">
        <f t="shared" si="314"/>
        <v/>
      </c>
      <c r="AD2091" s="36" t="str">
        <f>IF($N2091="", "", IFERROR(INDEX(Campaigns!$D$11:$D$380, MATCH($N2091, Campaigns!$E$11:$E$380, 0)), ""))</f>
        <v/>
      </c>
      <c r="AE2091" s="38" t="str">
        <f>IF(COUNTIF($Q2091:$AB2091, "X")=0, "", IFERROR(INDEX('Intro &amp; Setup'!$T$17:$T$28, MATCH(INDEX($Q$10:$AB$10, $AC2091, MATCH("X", $Q2091:$AB2091, 0)), 'Intro &amp; Setup'!$AA$17:$AA$28, 0)), ""))</f>
        <v/>
      </c>
      <c r="AG2091" s="84" t="str">
        <f t="shared" si="311"/>
        <v/>
      </c>
      <c r="AI2091" s="36">
        <f t="shared" si="312"/>
        <v>0</v>
      </c>
      <c r="AK2091" s="36" t="str">
        <f t="shared" si="313"/>
        <v/>
      </c>
    </row>
    <row r="2092" spans="1:37" x14ac:dyDescent="0.25">
      <c r="A2092" s="34"/>
      <c r="B2092" s="55"/>
      <c r="C2092" s="56"/>
      <c r="D2092" s="56"/>
      <c r="E2092" s="56"/>
      <c r="F2092" s="56"/>
      <c r="G2092" s="57"/>
      <c r="H2092" s="57"/>
      <c r="I2092" s="58"/>
      <c r="J2092" s="34"/>
      <c r="L2092" s="36" t="str">
        <f>IF($B2092="", "", IFERROR(FIND(Campaigns!$Q$4, $B2092), ""))</f>
        <v/>
      </c>
      <c r="M2092" s="73" t="str">
        <f t="shared" si="308"/>
        <v/>
      </c>
      <c r="N2092" s="74" t="str">
        <f t="shared" si="309"/>
        <v/>
      </c>
      <c r="O2092" s="22" t="str">
        <f t="shared" si="310"/>
        <v/>
      </c>
      <c r="Q2092" s="20" t="str">
        <f t="shared" si="305"/>
        <v/>
      </c>
      <c r="R2092" s="21" t="str">
        <f t="shared" si="314"/>
        <v/>
      </c>
      <c r="S2092" s="21" t="str">
        <f t="shared" si="314"/>
        <v/>
      </c>
      <c r="T2092" s="21" t="str">
        <f t="shared" si="314"/>
        <v/>
      </c>
      <c r="U2092" s="21" t="str">
        <f t="shared" si="314"/>
        <v/>
      </c>
      <c r="V2092" s="21" t="str">
        <f t="shared" si="314"/>
        <v/>
      </c>
      <c r="W2092" s="21" t="str">
        <f t="shared" si="314"/>
        <v/>
      </c>
      <c r="X2092" s="21" t="str">
        <f t="shared" si="314"/>
        <v/>
      </c>
      <c r="Y2092" s="21" t="str">
        <f t="shared" si="314"/>
        <v/>
      </c>
      <c r="Z2092" s="21" t="str">
        <f t="shared" si="314"/>
        <v/>
      </c>
      <c r="AA2092" s="21" t="str">
        <f t="shared" si="314"/>
        <v/>
      </c>
      <c r="AB2092" s="38" t="str">
        <f t="shared" si="314"/>
        <v/>
      </c>
      <c r="AD2092" s="36" t="str">
        <f>IF($N2092="", "", IFERROR(INDEX(Campaigns!$D$11:$D$380, MATCH($N2092, Campaigns!$E$11:$E$380, 0)), ""))</f>
        <v/>
      </c>
      <c r="AE2092" s="38" t="str">
        <f>IF(COUNTIF($Q2092:$AB2092, "X")=0, "", IFERROR(INDEX('Intro &amp; Setup'!$T$17:$T$28, MATCH(INDEX($Q$10:$AB$10, $AC2092, MATCH("X", $Q2092:$AB2092, 0)), 'Intro &amp; Setup'!$AA$17:$AA$28, 0)), ""))</f>
        <v/>
      </c>
      <c r="AG2092" s="84" t="str">
        <f t="shared" si="311"/>
        <v/>
      </c>
      <c r="AI2092" s="36">
        <f t="shared" si="312"/>
        <v>0</v>
      </c>
      <c r="AK2092" s="36" t="str">
        <f t="shared" si="313"/>
        <v/>
      </c>
    </row>
    <row r="2093" spans="1:37" x14ac:dyDescent="0.25">
      <c r="A2093" s="34"/>
      <c r="B2093" s="55"/>
      <c r="C2093" s="56"/>
      <c r="D2093" s="56"/>
      <c r="E2093" s="56"/>
      <c r="F2093" s="56"/>
      <c r="G2093" s="57"/>
      <c r="H2093" s="57"/>
      <c r="I2093" s="58"/>
      <c r="J2093" s="34"/>
      <c r="L2093" s="36" t="str">
        <f>IF($B2093="", "", IFERROR(FIND(Campaigns!$Q$4, $B2093), ""))</f>
        <v/>
      </c>
      <c r="M2093" s="73" t="str">
        <f t="shared" si="308"/>
        <v/>
      </c>
      <c r="N2093" s="74" t="str">
        <f t="shared" si="309"/>
        <v/>
      </c>
      <c r="O2093" s="22" t="str">
        <f t="shared" si="310"/>
        <v/>
      </c>
      <c r="Q2093" s="20" t="str">
        <f t="shared" si="305"/>
        <v/>
      </c>
      <c r="R2093" s="21" t="str">
        <f t="shared" si="314"/>
        <v/>
      </c>
      <c r="S2093" s="21" t="str">
        <f t="shared" si="314"/>
        <v/>
      </c>
      <c r="T2093" s="21" t="str">
        <f t="shared" si="314"/>
        <v/>
      </c>
      <c r="U2093" s="21" t="str">
        <f t="shared" si="314"/>
        <v/>
      </c>
      <c r="V2093" s="21" t="str">
        <f t="shared" si="314"/>
        <v/>
      </c>
      <c r="W2093" s="21" t="str">
        <f t="shared" si="314"/>
        <v/>
      </c>
      <c r="X2093" s="21" t="str">
        <f t="shared" si="314"/>
        <v/>
      </c>
      <c r="Y2093" s="21" t="str">
        <f t="shared" si="314"/>
        <v/>
      </c>
      <c r="Z2093" s="21" t="str">
        <f t="shared" si="314"/>
        <v/>
      </c>
      <c r="AA2093" s="21" t="str">
        <f t="shared" si="314"/>
        <v/>
      </c>
      <c r="AB2093" s="38" t="str">
        <f t="shared" si="314"/>
        <v/>
      </c>
      <c r="AD2093" s="36" t="str">
        <f>IF($N2093="", "", IFERROR(INDEX(Campaigns!$D$11:$D$380, MATCH($N2093, Campaigns!$E$11:$E$380, 0)), ""))</f>
        <v/>
      </c>
      <c r="AE2093" s="38" t="str">
        <f>IF(COUNTIF($Q2093:$AB2093, "X")=0, "", IFERROR(INDEX('Intro &amp; Setup'!$T$17:$T$28, MATCH(INDEX($Q$10:$AB$10, $AC2093, MATCH("X", $Q2093:$AB2093, 0)), 'Intro &amp; Setup'!$AA$17:$AA$28, 0)), ""))</f>
        <v/>
      </c>
      <c r="AG2093" s="84" t="str">
        <f t="shared" si="311"/>
        <v/>
      </c>
      <c r="AI2093" s="36">
        <f t="shared" si="312"/>
        <v>0</v>
      </c>
      <c r="AK2093" s="36" t="str">
        <f t="shared" si="313"/>
        <v/>
      </c>
    </row>
    <row r="2094" spans="1:37" x14ac:dyDescent="0.25">
      <c r="A2094" s="34"/>
      <c r="B2094" s="55"/>
      <c r="C2094" s="56"/>
      <c r="D2094" s="56"/>
      <c r="E2094" s="56"/>
      <c r="F2094" s="56"/>
      <c r="G2094" s="57"/>
      <c r="H2094" s="57"/>
      <c r="I2094" s="58"/>
      <c r="J2094" s="34"/>
      <c r="L2094" s="36" t="str">
        <f>IF($B2094="", "", IFERROR(FIND(Campaigns!$Q$4, $B2094), ""))</f>
        <v/>
      </c>
      <c r="M2094" s="73" t="str">
        <f t="shared" si="308"/>
        <v/>
      </c>
      <c r="N2094" s="74" t="str">
        <f t="shared" si="309"/>
        <v/>
      </c>
      <c r="O2094" s="22" t="str">
        <f t="shared" si="310"/>
        <v/>
      </c>
      <c r="Q2094" s="20" t="str">
        <f t="shared" ref="Q2094:Q2157" si="315">IFERROR(IF(Q$10="", "", IF(LEFT($O2094, Q$8)=Q$10, "X", "")), "")</f>
        <v/>
      </c>
      <c r="R2094" s="21" t="str">
        <f t="shared" si="314"/>
        <v/>
      </c>
      <c r="S2094" s="21" t="str">
        <f t="shared" si="314"/>
        <v/>
      </c>
      <c r="T2094" s="21" t="str">
        <f t="shared" si="314"/>
        <v/>
      </c>
      <c r="U2094" s="21" t="str">
        <f t="shared" si="314"/>
        <v/>
      </c>
      <c r="V2094" s="21" t="str">
        <f t="shared" si="314"/>
        <v/>
      </c>
      <c r="W2094" s="21" t="str">
        <f t="shared" si="314"/>
        <v/>
      </c>
      <c r="X2094" s="21" t="str">
        <f t="shared" si="314"/>
        <v/>
      </c>
      <c r="Y2094" s="21" t="str">
        <f t="shared" si="314"/>
        <v/>
      </c>
      <c r="Z2094" s="21" t="str">
        <f t="shared" si="314"/>
        <v/>
      </c>
      <c r="AA2094" s="21" t="str">
        <f t="shared" si="314"/>
        <v/>
      </c>
      <c r="AB2094" s="38" t="str">
        <f t="shared" si="314"/>
        <v/>
      </c>
      <c r="AD2094" s="36" t="str">
        <f>IF($N2094="", "", IFERROR(INDEX(Campaigns!$D$11:$D$380, MATCH($N2094, Campaigns!$E$11:$E$380, 0)), ""))</f>
        <v/>
      </c>
      <c r="AE2094" s="38" t="str">
        <f>IF(COUNTIF($Q2094:$AB2094, "X")=0, "", IFERROR(INDEX('Intro &amp; Setup'!$T$17:$T$28, MATCH(INDEX($Q$10:$AB$10, $AC2094, MATCH("X", $Q2094:$AB2094, 0)), 'Intro &amp; Setup'!$AA$17:$AA$28, 0)), ""))</f>
        <v/>
      </c>
      <c r="AG2094" s="84" t="str">
        <f t="shared" si="311"/>
        <v/>
      </c>
      <c r="AI2094" s="36">
        <f t="shared" si="312"/>
        <v>0</v>
      </c>
      <c r="AK2094" s="36" t="str">
        <f t="shared" si="313"/>
        <v/>
      </c>
    </row>
    <row r="2095" spans="1:37" x14ac:dyDescent="0.25">
      <c r="A2095" s="34"/>
      <c r="B2095" s="55"/>
      <c r="C2095" s="56"/>
      <c r="D2095" s="56"/>
      <c r="E2095" s="56"/>
      <c r="F2095" s="56"/>
      <c r="G2095" s="57"/>
      <c r="H2095" s="57"/>
      <c r="I2095" s="58"/>
      <c r="J2095" s="34"/>
      <c r="L2095" s="36" t="str">
        <f>IF($B2095="", "", IFERROR(FIND(Campaigns!$Q$4, $B2095), ""))</f>
        <v/>
      </c>
      <c r="M2095" s="73" t="str">
        <f t="shared" si="308"/>
        <v/>
      </c>
      <c r="N2095" s="74" t="str">
        <f t="shared" si="309"/>
        <v/>
      </c>
      <c r="O2095" s="22" t="str">
        <f t="shared" si="310"/>
        <v/>
      </c>
      <c r="Q2095" s="20" t="str">
        <f t="shared" si="315"/>
        <v/>
      </c>
      <c r="R2095" s="21" t="str">
        <f t="shared" si="314"/>
        <v/>
      </c>
      <c r="S2095" s="21" t="str">
        <f t="shared" si="314"/>
        <v/>
      </c>
      <c r="T2095" s="21" t="str">
        <f t="shared" si="314"/>
        <v/>
      </c>
      <c r="U2095" s="21" t="str">
        <f t="shared" si="314"/>
        <v/>
      </c>
      <c r="V2095" s="21" t="str">
        <f t="shared" si="314"/>
        <v/>
      </c>
      <c r="W2095" s="21" t="str">
        <f t="shared" si="314"/>
        <v/>
      </c>
      <c r="X2095" s="21" t="str">
        <f t="shared" si="314"/>
        <v/>
      </c>
      <c r="Y2095" s="21" t="str">
        <f t="shared" si="314"/>
        <v/>
      </c>
      <c r="Z2095" s="21" t="str">
        <f t="shared" si="314"/>
        <v/>
      </c>
      <c r="AA2095" s="21" t="str">
        <f t="shared" si="314"/>
        <v/>
      </c>
      <c r="AB2095" s="38" t="str">
        <f t="shared" si="314"/>
        <v/>
      </c>
      <c r="AD2095" s="36" t="str">
        <f>IF($N2095="", "", IFERROR(INDEX(Campaigns!$D$11:$D$380, MATCH($N2095, Campaigns!$E$11:$E$380, 0)), ""))</f>
        <v/>
      </c>
      <c r="AE2095" s="38" t="str">
        <f>IF(COUNTIF($Q2095:$AB2095, "X")=0, "", IFERROR(INDEX('Intro &amp; Setup'!$T$17:$T$28, MATCH(INDEX($Q$10:$AB$10, $AC2095, MATCH("X", $Q2095:$AB2095, 0)), 'Intro &amp; Setup'!$AA$17:$AA$28, 0)), ""))</f>
        <v/>
      </c>
      <c r="AG2095" s="84" t="str">
        <f t="shared" si="311"/>
        <v/>
      </c>
      <c r="AI2095" s="36">
        <f t="shared" si="312"/>
        <v>0</v>
      </c>
      <c r="AK2095" s="36" t="str">
        <f t="shared" si="313"/>
        <v/>
      </c>
    </row>
    <row r="2096" spans="1:37" x14ac:dyDescent="0.25">
      <c r="A2096" s="34"/>
      <c r="B2096" s="55"/>
      <c r="C2096" s="56"/>
      <c r="D2096" s="56"/>
      <c r="E2096" s="56"/>
      <c r="F2096" s="56"/>
      <c r="G2096" s="57"/>
      <c r="H2096" s="57"/>
      <c r="I2096" s="58"/>
      <c r="J2096" s="34"/>
      <c r="L2096" s="36" t="str">
        <f>IF($B2096="", "", IFERROR(FIND(Campaigns!$Q$4, $B2096), ""))</f>
        <v/>
      </c>
      <c r="M2096" s="73" t="str">
        <f t="shared" si="308"/>
        <v/>
      </c>
      <c r="N2096" s="74" t="str">
        <f t="shared" si="309"/>
        <v/>
      </c>
      <c r="O2096" s="22" t="str">
        <f t="shared" si="310"/>
        <v/>
      </c>
      <c r="Q2096" s="20" t="str">
        <f t="shared" si="315"/>
        <v/>
      </c>
      <c r="R2096" s="21" t="str">
        <f t="shared" si="314"/>
        <v/>
      </c>
      <c r="S2096" s="21" t="str">
        <f t="shared" si="314"/>
        <v/>
      </c>
      <c r="T2096" s="21" t="str">
        <f t="shared" si="314"/>
        <v/>
      </c>
      <c r="U2096" s="21" t="str">
        <f t="shared" si="314"/>
        <v/>
      </c>
      <c r="V2096" s="21" t="str">
        <f t="shared" si="314"/>
        <v/>
      </c>
      <c r="W2096" s="21" t="str">
        <f t="shared" si="314"/>
        <v/>
      </c>
      <c r="X2096" s="21" t="str">
        <f t="shared" si="314"/>
        <v/>
      </c>
      <c r="Y2096" s="21" t="str">
        <f t="shared" si="314"/>
        <v/>
      </c>
      <c r="Z2096" s="21" t="str">
        <f t="shared" si="314"/>
        <v/>
      </c>
      <c r="AA2096" s="21" t="str">
        <f t="shared" si="314"/>
        <v/>
      </c>
      <c r="AB2096" s="38" t="str">
        <f t="shared" si="314"/>
        <v/>
      </c>
      <c r="AD2096" s="36" t="str">
        <f>IF($N2096="", "", IFERROR(INDEX(Campaigns!$D$11:$D$380, MATCH($N2096, Campaigns!$E$11:$E$380, 0)), ""))</f>
        <v/>
      </c>
      <c r="AE2096" s="38" t="str">
        <f>IF(COUNTIF($Q2096:$AB2096, "X")=0, "", IFERROR(INDEX('Intro &amp; Setup'!$T$17:$T$28, MATCH(INDEX($Q$10:$AB$10, $AC2096, MATCH("X", $Q2096:$AB2096, 0)), 'Intro &amp; Setup'!$AA$17:$AA$28, 0)), ""))</f>
        <v/>
      </c>
      <c r="AG2096" s="84" t="str">
        <f t="shared" si="311"/>
        <v/>
      </c>
      <c r="AI2096" s="36">
        <f t="shared" si="312"/>
        <v>0</v>
      </c>
      <c r="AK2096" s="36" t="str">
        <f t="shared" si="313"/>
        <v/>
      </c>
    </row>
    <row r="2097" spans="1:37" x14ac:dyDescent="0.25">
      <c r="A2097" s="34"/>
      <c r="B2097" s="55"/>
      <c r="C2097" s="56"/>
      <c r="D2097" s="56"/>
      <c r="E2097" s="56"/>
      <c r="F2097" s="56"/>
      <c r="G2097" s="57"/>
      <c r="H2097" s="57"/>
      <c r="I2097" s="58"/>
      <c r="J2097" s="34"/>
      <c r="L2097" s="36" t="str">
        <f>IF($B2097="", "", IFERROR(FIND(Campaigns!$Q$4, $B2097), ""))</f>
        <v/>
      </c>
      <c r="M2097" s="73" t="str">
        <f t="shared" si="308"/>
        <v/>
      </c>
      <c r="N2097" s="74" t="str">
        <f t="shared" si="309"/>
        <v/>
      </c>
      <c r="O2097" s="22" t="str">
        <f t="shared" si="310"/>
        <v/>
      </c>
      <c r="Q2097" s="20" t="str">
        <f t="shared" si="315"/>
        <v/>
      </c>
      <c r="R2097" s="21" t="str">
        <f t="shared" si="314"/>
        <v/>
      </c>
      <c r="S2097" s="21" t="str">
        <f t="shared" si="314"/>
        <v/>
      </c>
      <c r="T2097" s="21" t="str">
        <f t="shared" si="314"/>
        <v/>
      </c>
      <c r="U2097" s="21" t="str">
        <f t="shared" si="314"/>
        <v/>
      </c>
      <c r="V2097" s="21" t="str">
        <f t="shared" si="314"/>
        <v/>
      </c>
      <c r="W2097" s="21" t="str">
        <f t="shared" si="314"/>
        <v/>
      </c>
      <c r="X2097" s="21" t="str">
        <f t="shared" si="314"/>
        <v/>
      </c>
      <c r="Y2097" s="21" t="str">
        <f t="shared" si="314"/>
        <v/>
      </c>
      <c r="Z2097" s="21" t="str">
        <f t="shared" si="314"/>
        <v/>
      </c>
      <c r="AA2097" s="21" t="str">
        <f t="shared" si="314"/>
        <v/>
      </c>
      <c r="AB2097" s="38" t="str">
        <f t="shared" si="314"/>
        <v/>
      </c>
      <c r="AD2097" s="36" t="str">
        <f>IF($N2097="", "", IFERROR(INDEX(Campaigns!$D$11:$D$380, MATCH($N2097, Campaigns!$E$11:$E$380, 0)), ""))</f>
        <v/>
      </c>
      <c r="AE2097" s="38" t="str">
        <f>IF(COUNTIF($Q2097:$AB2097, "X")=0, "", IFERROR(INDEX('Intro &amp; Setup'!$T$17:$T$28, MATCH(INDEX($Q$10:$AB$10, $AC2097, MATCH("X", $Q2097:$AB2097, 0)), 'Intro &amp; Setup'!$AA$17:$AA$28, 0)), ""))</f>
        <v/>
      </c>
      <c r="AG2097" s="84" t="str">
        <f t="shared" si="311"/>
        <v/>
      </c>
      <c r="AI2097" s="36">
        <f t="shared" si="312"/>
        <v>0</v>
      </c>
      <c r="AK2097" s="36" t="str">
        <f t="shared" si="313"/>
        <v/>
      </c>
    </row>
    <row r="2098" spans="1:37" x14ac:dyDescent="0.25">
      <c r="A2098" s="34"/>
      <c r="B2098" s="55"/>
      <c r="C2098" s="56"/>
      <c r="D2098" s="56"/>
      <c r="E2098" s="56"/>
      <c r="F2098" s="56"/>
      <c r="G2098" s="57"/>
      <c r="H2098" s="57"/>
      <c r="I2098" s="58"/>
      <c r="J2098" s="34"/>
      <c r="L2098" s="36" t="str">
        <f>IF($B2098="", "", IFERROR(FIND(Campaigns!$Q$4, $B2098), ""))</f>
        <v/>
      </c>
      <c r="M2098" s="73" t="str">
        <f t="shared" si="308"/>
        <v/>
      </c>
      <c r="N2098" s="74" t="str">
        <f t="shared" si="309"/>
        <v/>
      </c>
      <c r="O2098" s="22" t="str">
        <f t="shared" si="310"/>
        <v/>
      </c>
      <c r="Q2098" s="20" t="str">
        <f t="shared" si="315"/>
        <v/>
      </c>
      <c r="R2098" s="21" t="str">
        <f t="shared" si="314"/>
        <v/>
      </c>
      <c r="S2098" s="21" t="str">
        <f t="shared" si="314"/>
        <v/>
      </c>
      <c r="T2098" s="21" t="str">
        <f t="shared" si="314"/>
        <v/>
      </c>
      <c r="U2098" s="21" t="str">
        <f t="shared" si="314"/>
        <v/>
      </c>
      <c r="V2098" s="21" t="str">
        <f t="shared" si="314"/>
        <v/>
      </c>
      <c r="W2098" s="21" t="str">
        <f t="shared" si="314"/>
        <v/>
      </c>
      <c r="X2098" s="21" t="str">
        <f t="shared" si="314"/>
        <v/>
      </c>
      <c r="Y2098" s="21" t="str">
        <f t="shared" si="314"/>
        <v/>
      </c>
      <c r="Z2098" s="21" t="str">
        <f t="shared" si="314"/>
        <v/>
      </c>
      <c r="AA2098" s="21" t="str">
        <f t="shared" si="314"/>
        <v/>
      </c>
      <c r="AB2098" s="38" t="str">
        <f t="shared" si="314"/>
        <v/>
      </c>
      <c r="AD2098" s="36" t="str">
        <f>IF($N2098="", "", IFERROR(INDEX(Campaigns!$D$11:$D$380, MATCH($N2098, Campaigns!$E$11:$E$380, 0)), ""))</f>
        <v/>
      </c>
      <c r="AE2098" s="38" t="str">
        <f>IF(COUNTIF($Q2098:$AB2098, "X")=0, "", IFERROR(INDEX('Intro &amp; Setup'!$T$17:$T$28, MATCH(INDEX($Q$10:$AB$10, $AC2098, MATCH("X", $Q2098:$AB2098, 0)), 'Intro &amp; Setup'!$AA$17:$AA$28, 0)), ""))</f>
        <v/>
      </c>
      <c r="AG2098" s="84" t="str">
        <f t="shared" si="311"/>
        <v/>
      </c>
      <c r="AI2098" s="36">
        <f t="shared" si="312"/>
        <v>0</v>
      </c>
      <c r="AK2098" s="36" t="str">
        <f t="shared" si="313"/>
        <v/>
      </c>
    </row>
    <row r="2099" spans="1:37" x14ac:dyDescent="0.25">
      <c r="A2099" s="34"/>
      <c r="B2099" s="55"/>
      <c r="C2099" s="56"/>
      <c r="D2099" s="56"/>
      <c r="E2099" s="56"/>
      <c r="F2099" s="56"/>
      <c r="G2099" s="57"/>
      <c r="H2099" s="57"/>
      <c r="I2099" s="58"/>
      <c r="J2099" s="34"/>
      <c r="L2099" s="36" t="str">
        <f>IF($B2099="", "", IFERROR(FIND(Campaigns!$Q$4, $B2099), ""))</f>
        <v/>
      </c>
      <c r="M2099" s="73" t="str">
        <f t="shared" si="308"/>
        <v/>
      </c>
      <c r="N2099" s="74" t="str">
        <f t="shared" si="309"/>
        <v/>
      </c>
      <c r="O2099" s="22" t="str">
        <f t="shared" si="310"/>
        <v/>
      </c>
      <c r="Q2099" s="20" t="str">
        <f t="shared" si="315"/>
        <v/>
      </c>
      <c r="R2099" s="21" t="str">
        <f t="shared" si="314"/>
        <v/>
      </c>
      <c r="S2099" s="21" t="str">
        <f t="shared" si="314"/>
        <v/>
      </c>
      <c r="T2099" s="21" t="str">
        <f t="shared" si="314"/>
        <v/>
      </c>
      <c r="U2099" s="21" t="str">
        <f t="shared" si="314"/>
        <v/>
      </c>
      <c r="V2099" s="21" t="str">
        <f t="shared" si="314"/>
        <v/>
      </c>
      <c r="W2099" s="21" t="str">
        <f t="shared" si="314"/>
        <v/>
      </c>
      <c r="X2099" s="21" t="str">
        <f t="shared" si="314"/>
        <v/>
      </c>
      <c r="Y2099" s="21" t="str">
        <f t="shared" si="314"/>
        <v/>
      </c>
      <c r="Z2099" s="21" t="str">
        <f t="shared" si="314"/>
        <v/>
      </c>
      <c r="AA2099" s="21" t="str">
        <f t="shared" si="314"/>
        <v/>
      </c>
      <c r="AB2099" s="38" t="str">
        <f t="shared" si="314"/>
        <v/>
      </c>
      <c r="AD2099" s="36" t="str">
        <f>IF($N2099="", "", IFERROR(INDEX(Campaigns!$D$11:$D$380, MATCH($N2099, Campaigns!$E$11:$E$380, 0)), ""))</f>
        <v/>
      </c>
      <c r="AE2099" s="38" t="str">
        <f>IF(COUNTIF($Q2099:$AB2099, "X")=0, "", IFERROR(INDEX('Intro &amp; Setup'!$T$17:$T$28, MATCH(INDEX($Q$10:$AB$10, $AC2099, MATCH("X", $Q2099:$AB2099, 0)), 'Intro &amp; Setup'!$AA$17:$AA$28, 0)), ""))</f>
        <v/>
      </c>
      <c r="AG2099" s="84" t="str">
        <f t="shared" si="311"/>
        <v/>
      </c>
      <c r="AI2099" s="36">
        <f t="shared" si="312"/>
        <v>0</v>
      </c>
      <c r="AK2099" s="36" t="str">
        <f t="shared" si="313"/>
        <v/>
      </c>
    </row>
    <row r="2100" spans="1:37" x14ac:dyDescent="0.25">
      <c r="A2100" s="34"/>
      <c r="B2100" s="55"/>
      <c r="C2100" s="56"/>
      <c r="D2100" s="56"/>
      <c r="E2100" s="56"/>
      <c r="F2100" s="56"/>
      <c r="G2100" s="57"/>
      <c r="H2100" s="57"/>
      <c r="I2100" s="58"/>
      <c r="J2100" s="34"/>
      <c r="L2100" s="36" t="str">
        <f>IF($B2100="", "", IFERROR(FIND(Campaigns!$Q$4, $B2100), ""))</f>
        <v/>
      </c>
      <c r="M2100" s="73" t="str">
        <f t="shared" si="308"/>
        <v/>
      </c>
      <c r="N2100" s="74" t="str">
        <f t="shared" si="309"/>
        <v/>
      </c>
      <c r="O2100" s="22" t="str">
        <f t="shared" si="310"/>
        <v/>
      </c>
      <c r="Q2100" s="20" t="str">
        <f t="shared" si="315"/>
        <v/>
      </c>
      <c r="R2100" s="21" t="str">
        <f t="shared" si="314"/>
        <v/>
      </c>
      <c r="S2100" s="21" t="str">
        <f t="shared" si="314"/>
        <v/>
      </c>
      <c r="T2100" s="21" t="str">
        <f t="shared" si="314"/>
        <v/>
      </c>
      <c r="U2100" s="21" t="str">
        <f t="shared" si="314"/>
        <v/>
      </c>
      <c r="V2100" s="21" t="str">
        <f t="shared" si="314"/>
        <v/>
      </c>
      <c r="W2100" s="21" t="str">
        <f t="shared" si="314"/>
        <v/>
      </c>
      <c r="X2100" s="21" t="str">
        <f t="shared" si="314"/>
        <v/>
      </c>
      <c r="Y2100" s="21" t="str">
        <f t="shared" si="314"/>
        <v/>
      </c>
      <c r="Z2100" s="21" t="str">
        <f t="shared" si="314"/>
        <v/>
      </c>
      <c r="AA2100" s="21" t="str">
        <f t="shared" si="314"/>
        <v/>
      </c>
      <c r="AB2100" s="38" t="str">
        <f t="shared" si="314"/>
        <v/>
      </c>
      <c r="AD2100" s="36" t="str">
        <f>IF($N2100="", "", IFERROR(INDEX(Campaigns!$D$11:$D$380, MATCH($N2100, Campaigns!$E$11:$E$380, 0)), ""))</f>
        <v/>
      </c>
      <c r="AE2100" s="38" t="str">
        <f>IF(COUNTIF($Q2100:$AB2100, "X")=0, "", IFERROR(INDEX('Intro &amp; Setup'!$T$17:$T$28, MATCH(INDEX($Q$10:$AB$10, $AC2100, MATCH("X", $Q2100:$AB2100, 0)), 'Intro &amp; Setup'!$AA$17:$AA$28, 0)), ""))</f>
        <v/>
      </c>
      <c r="AG2100" s="84" t="str">
        <f t="shared" si="311"/>
        <v/>
      </c>
      <c r="AI2100" s="36">
        <f t="shared" si="312"/>
        <v>0</v>
      </c>
      <c r="AK2100" s="36" t="str">
        <f t="shared" si="313"/>
        <v/>
      </c>
    </row>
    <row r="2101" spans="1:37" x14ac:dyDescent="0.25">
      <c r="A2101" s="34"/>
      <c r="B2101" s="55"/>
      <c r="C2101" s="56"/>
      <c r="D2101" s="56"/>
      <c r="E2101" s="56"/>
      <c r="F2101" s="56"/>
      <c r="G2101" s="57"/>
      <c r="H2101" s="57"/>
      <c r="I2101" s="58"/>
      <c r="J2101" s="34"/>
      <c r="L2101" s="36" t="str">
        <f>IF($B2101="", "", IFERROR(FIND(Campaigns!$Q$4, $B2101), ""))</f>
        <v/>
      </c>
      <c r="M2101" s="73" t="str">
        <f t="shared" si="308"/>
        <v/>
      </c>
      <c r="N2101" s="74" t="str">
        <f t="shared" si="309"/>
        <v/>
      </c>
      <c r="O2101" s="22" t="str">
        <f t="shared" si="310"/>
        <v/>
      </c>
      <c r="Q2101" s="20" t="str">
        <f t="shared" si="315"/>
        <v/>
      </c>
      <c r="R2101" s="21" t="str">
        <f t="shared" si="314"/>
        <v/>
      </c>
      <c r="S2101" s="21" t="str">
        <f t="shared" si="314"/>
        <v/>
      </c>
      <c r="T2101" s="21" t="str">
        <f t="shared" si="314"/>
        <v/>
      </c>
      <c r="U2101" s="21" t="str">
        <f t="shared" si="314"/>
        <v/>
      </c>
      <c r="V2101" s="21" t="str">
        <f t="shared" si="314"/>
        <v/>
      </c>
      <c r="W2101" s="21" t="str">
        <f t="shared" si="314"/>
        <v/>
      </c>
      <c r="X2101" s="21" t="str">
        <f t="shared" si="314"/>
        <v/>
      </c>
      <c r="Y2101" s="21" t="str">
        <f t="shared" si="314"/>
        <v/>
      </c>
      <c r="Z2101" s="21" t="str">
        <f t="shared" si="314"/>
        <v/>
      </c>
      <c r="AA2101" s="21" t="str">
        <f t="shared" si="314"/>
        <v/>
      </c>
      <c r="AB2101" s="38" t="str">
        <f t="shared" si="314"/>
        <v/>
      </c>
      <c r="AD2101" s="36" t="str">
        <f>IF($N2101="", "", IFERROR(INDEX(Campaigns!$D$11:$D$380, MATCH($N2101, Campaigns!$E$11:$E$380, 0)), ""))</f>
        <v/>
      </c>
      <c r="AE2101" s="38" t="str">
        <f>IF(COUNTIF($Q2101:$AB2101, "X")=0, "", IFERROR(INDEX('Intro &amp; Setup'!$T$17:$T$28, MATCH(INDEX($Q$10:$AB$10, $AC2101, MATCH("X", $Q2101:$AB2101, 0)), 'Intro &amp; Setup'!$AA$17:$AA$28, 0)), ""))</f>
        <v/>
      </c>
      <c r="AG2101" s="84" t="str">
        <f t="shared" si="311"/>
        <v/>
      </c>
      <c r="AI2101" s="36">
        <f t="shared" si="312"/>
        <v>0</v>
      </c>
      <c r="AK2101" s="36" t="str">
        <f t="shared" si="313"/>
        <v/>
      </c>
    </row>
    <row r="2102" spans="1:37" x14ac:dyDescent="0.25">
      <c r="A2102" s="34"/>
      <c r="B2102" s="55"/>
      <c r="C2102" s="56"/>
      <c r="D2102" s="56"/>
      <c r="E2102" s="56"/>
      <c r="F2102" s="56"/>
      <c r="G2102" s="57"/>
      <c r="H2102" s="57"/>
      <c r="I2102" s="58"/>
      <c r="J2102" s="34"/>
      <c r="L2102" s="36" t="str">
        <f>IF($B2102="", "", IFERROR(FIND(Campaigns!$Q$4, $B2102), ""))</f>
        <v/>
      </c>
      <c r="M2102" s="73" t="str">
        <f t="shared" si="308"/>
        <v/>
      </c>
      <c r="N2102" s="74" t="str">
        <f t="shared" si="309"/>
        <v/>
      </c>
      <c r="O2102" s="22" t="str">
        <f t="shared" si="310"/>
        <v/>
      </c>
      <c r="Q2102" s="20" t="str">
        <f t="shared" si="315"/>
        <v/>
      </c>
      <c r="R2102" s="21" t="str">
        <f t="shared" si="314"/>
        <v/>
      </c>
      <c r="S2102" s="21" t="str">
        <f t="shared" si="314"/>
        <v/>
      </c>
      <c r="T2102" s="21" t="str">
        <f t="shared" si="314"/>
        <v/>
      </c>
      <c r="U2102" s="21" t="str">
        <f t="shared" si="314"/>
        <v/>
      </c>
      <c r="V2102" s="21" t="str">
        <f t="shared" si="314"/>
        <v/>
      </c>
      <c r="W2102" s="21" t="str">
        <f t="shared" si="314"/>
        <v/>
      </c>
      <c r="X2102" s="21" t="str">
        <f t="shared" si="314"/>
        <v/>
      </c>
      <c r="Y2102" s="21" t="str">
        <f t="shared" si="314"/>
        <v/>
      </c>
      <c r="Z2102" s="21" t="str">
        <f t="shared" si="314"/>
        <v/>
      </c>
      <c r="AA2102" s="21" t="str">
        <f t="shared" si="314"/>
        <v/>
      </c>
      <c r="AB2102" s="38" t="str">
        <f t="shared" si="314"/>
        <v/>
      </c>
      <c r="AD2102" s="36" t="str">
        <f>IF($N2102="", "", IFERROR(INDEX(Campaigns!$D$11:$D$380, MATCH($N2102, Campaigns!$E$11:$E$380, 0)), ""))</f>
        <v/>
      </c>
      <c r="AE2102" s="38" t="str">
        <f>IF(COUNTIF($Q2102:$AB2102, "X")=0, "", IFERROR(INDEX('Intro &amp; Setup'!$T$17:$T$28, MATCH(INDEX($Q$10:$AB$10, $AC2102, MATCH("X", $Q2102:$AB2102, 0)), 'Intro &amp; Setup'!$AA$17:$AA$28, 0)), ""))</f>
        <v/>
      </c>
      <c r="AG2102" s="84" t="str">
        <f t="shared" si="311"/>
        <v/>
      </c>
      <c r="AI2102" s="36">
        <f t="shared" si="312"/>
        <v>0</v>
      </c>
      <c r="AK2102" s="36" t="str">
        <f t="shared" si="313"/>
        <v/>
      </c>
    </row>
    <row r="2103" spans="1:37" x14ac:dyDescent="0.25">
      <c r="A2103" s="34"/>
      <c r="B2103" s="55"/>
      <c r="C2103" s="56"/>
      <c r="D2103" s="56"/>
      <c r="E2103" s="56"/>
      <c r="F2103" s="56"/>
      <c r="G2103" s="57"/>
      <c r="H2103" s="57"/>
      <c r="I2103" s="58"/>
      <c r="J2103" s="34"/>
      <c r="L2103" s="36" t="str">
        <f>IF($B2103="", "", IFERROR(FIND(Campaigns!$Q$4, $B2103), ""))</f>
        <v/>
      </c>
      <c r="M2103" s="73" t="str">
        <f t="shared" si="308"/>
        <v/>
      </c>
      <c r="N2103" s="74" t="str">
        <f t="shared" si="309"/>
        <v/>
      </c>
      <c r="O2103" s="22" t="str">
        <f t="shared" si="310"/>
        <v/>
      </c>
      <c r="Q2103" s="20" t="str">
        <f t="shared" si="315"/>
        <v/>
      </c>
      <c r="R2103" s="21" t="str">
        <f t="shared" si="314"/>
        <v/>
      </c>
      <c r="S2103" s="21" t="str">
        <f t="shared" si="314"/>
        <v/>
      </c>
      <c r="T2103" s="21" t="str">
        <f t="shared" si="314"/>
        <v/>
      </c>
      <c r="U2103" s="21" t="str">
        <f t="shared" si="314"/>
        <v/>
      </c>
      <c r="V2103" s="21" t="str">
        <f t="shared" si="314"/>
        <v/>
      </c>
      <c r="W2103" s="21" t="str">
        <f t="shared" si="314"/>
        <v/>
      </c>
      <c r="X2103" s="21" t="str">
        <f t="shared" si="314"/>
        <v/>
      </c>
      <c r="Y2103" s="21" t="str">
        <f t="shared" si="314"/>
        <v/>
      </c>
      <c r="Z2103" s="21" t="str">
        <f t="shared" si="314"/>
        <v/>
      </c>
      <c r="AA2103" s="21" t="str">
        <f t="shared" si="314"/>
        <v/>
      </c>
      <c r="AB2103" s="38" t="str">
        <f t="shared" si="314"/>
        <v/>
      </c>
      <c r="AD2103" s="36" t="str">
        <f>IF($N2103="", "", IFERROR(INDEX(Campaigns!$D$11:$D$380, MATCH($N2103, Campaigns!$E$11:$E$380, 0)), ""))</f>
        <v/>
      </c>
      <c r="AE2103" s="38" t="str">
        <f>IF(COUNTIF($Q2103:$AB2103, "X")=0, "", IFERROR(INDEX('Intro &amp; Setup'!$T$17:$T$28, MATCH(INDEX($Q$10:$AB$10, $AC2103, MATCH("X", $Q2103:$AB2103, 0)), 'Intro &amp; Setup'!$AA$17:$AA$28, 0)), ""))</f>
        <v/>
      </c>
      <c r="AG2103" s="84" t="str">
        <f t="shared" si="311"/>
        <v/>
      </c>
      <c r="AI2103" s="36">
        <f t="shared" si="312"/>
        <v>0</v>
      </c>
      <c r="AK2103" s="36" t="str">
        <f t="shared" si="313"/>
        <v/>
      </c>
    </row>
    <row r="2104" spans="1:37" x14ac:dyDescent="0.25">
      <c r="A2104" s="34"/>
      <c r="B2104" s="55"/>
      <c r="C2104" s="56"/>
      <c r="D2104" s="56"/>
      <c r="E2104" s="56"/>
      <c r="F2104" s="56"/>
      <c r="G2104" s="57"/>
      <c r="H2104" s="57"/>
      <c r="I2104" s="58"/>
      <c r="J2104" s="34"/>
      <c r="L2104" s="36" t="str">
        <f>IF($B2104="", "", IFERROR(FIND(Campaigns!$Q$4, $B2104), ""))</f>
        <v/>
      </c>
      <c r="M2104" s="73" t="str">
        <f t="shared" si="308"/>
        <v/>
      </c>
      <c r="N2104" s="74" t="str">
        <f t="shared" si="309"/>
        <v/>
      </c>
      <c r="O2104" s="22" t="str">
        <f t="shared" si="310"/>
        <v/>
      </c>
      <c r="Q2104" s="20" t="str">
        <f t="shared" si="315"/>
        <v/>
      </c>
      <c r="R2104" s="21" t="str">
        <f t="shared" si="314"/>
        <v/>
      </c>
      <c r="S2104" s="21" t="str">
        <f t="shared" si="314"/>
        <v/>
      </c>
      <c r="T2104" s="21" t="str">
        <f t="shared" si="314"/>
        <v/>
      </c>
      <c r="U2104" s="21" t="str">
        <f t="shared" ref="R2104:AB2127" si="316">IFERROR(IF(U$10="", "", IF(LEFT($O2104, U$8)=U$10, "X", "")), "")</f>
        <v/>
      </c>
      <c r="V2104" s="21" t="str">
        <f t="shared" si="316"/>
        <v/>
      </c>
      <c r="W2104" s="21" t="str">
        <f t="shared" si="316"/>
        <v/>
      </c>
      <c r="X2104" s="21" t="str">
        <f t="shared" si="316"/>
        <v/>
      </c>
      <c r="Y2104" s="21" t="str">
        <f t="shared" si="316"/>
        <v/>
      </c>
      <c r="Z2104" s="21" t="str">
        <f t="shared" si="316"/>
        <v/>
      </c>
      <c r="AA2104" s="21" t="str">
        <f t="shared" si="316"/>
        <v/>
      </c>
      <c r="AB2104" s="38" t="str">
        <f t="shared" si="316"/>
        <v/>
      </c>
      <c r="AD2104" s="36" t="str">
        <f>IF($N2104="", "", IFERROR(INDEX(Campaigns!$D$11:$D$380, MATCH($N2104, Campaigns!$E$11:$E$380, 0)), ""))</f>
        <v/>
      </c>
      <c r="AE2104" s="38" t="str">
        <f>IF(COUNTIF($Q2104:$AB2104, "X")=0, "", IFERROR(INDEX('Intro &amp; Setup'!$T$17:$T$28, MATCH(INDEX($Q$10:$AB$10, $AC2104, MATCH("X", $Q2104:$AB2104, 0)), 'Intro &amp; Setup'!$AA$17:$AA$28, 0)), ""))</f>
        <v/>
      </c>
      <c r="AG2104" s="84" t="str">
        <f t="shared" si="311"/>
        <v/>
      </c>
      <c r="AI2104" s="36">
        <f t="shared" si="312"/>
        <v>0</v>
      </c>
      <c r="AK2104" s="36" t="str">
        <f t="shared" si="313"/>
        <v/>
      </c>
    </row>
    <row r="2105" spans="1:37" x14ac:dyDescent="0.25">
      <c r="A2105" s="34"/>
      <c r="B2105" s="55"/>
      <c r="C2105" s="56"/>
      <c r="D2105" s="56"/>
      <c r="E2105" s="56"/>
      <c r="F2105" s="56"/>
      <c r="G2105" s="57"/>
      <c r="H2105" s="57"/>
      <c r="I2105" s="58"/>
      <c r="J2105" s="34"/>
      <c r="L2105" s="36" t="str">
        <f>IF($B2105="", "", IFERROR(FIND(Campaigns!$Q$4, $B2105), ""))</f>
        <v/>
      </c>
      <c r="M2105" s="73" t="str">
        <f t="shared" si="308"/>
        <v/>
      </c>
      <c r="N2105" s="74" t="str">
        <f t="shared" si="309"/>
        <v/>
      </c>
      <c r="O2105" s="22" t="str">
        <f t="shared" si="310"/>
        <v/>
      </c>
      <c r="Q2105" s="20" t="str">
        <f t="shared" si="315"/>
        <v/>
      </c>
      <c r="R2105" s="21" t="str">
        <f t="shared" si="316"/>
        <v/>
      </c>
      <c r="S2105" s="21" t="str">
        <f t="shared" si="316"/>
        <v/>
      </c>
      <c r="T2105" s="21" t="str">
        <f t="shared" si="316"/>
        <v/>
      </c>
      <c r="U2105" s="21" t="str">
        <f t="shared" si="316"/>
        <v/>
      </c>
      <c r="V2105" s="21" t="str">
        <f t="shared" si="316"/>
        <v/>
      </c>
      <c r="W2105" s="21" t="str">
        <f t="shared" si="316"/>
        <v/>
      </c>
      <c r="X2105" s="21" t="str">
        <f t="shared" si="316"/>
        <v/>
      </c>
      <c r="Y2105" s="21" t="str">
        <f t="shared" si="316"/>
        <v/>
      </c>
      <c r="Z2105" s="21" t="str">
        <f t="shared" si="316"/>
        <v/>
      </c>
      <c r="AA2105" s="21" t="str">
        <f t="shared" si="316"/>
        <v/>
      </c>
      <c r="AB2105" s="38" t="str">
        <f t="shared" si="316"/>
        <v/>
      </c>
      <c r="AD2105" s="36" t="str">
        <f>IF($N2105="", "", IFERROR(INDEX(Campaigns!$D$11:$D$380, MATCH($N2105, Campaigns!$E$11:$E$380, 0)), ""))</f>
        <v/>
      </c>
      <c r="AE2105" s="38" t="str">
        <f>IF(COUNTIF($Q2105:$AB2105, "X")=0, "", IFERROR(INDEX('Intro &amp; Setup'!$T$17:$T$28, MATCH(INDEX($Q$10:$AB$10, $AC2105, MATCH("X", $Q2105:$AB2105, 0)), 'Intro &amp; Setup'!$AA$17:$AA$28, 0)), ""))</f>
        <v/>
      </c>
      <c r="AG2105" s="84" t="str">
        <f t="shared" si="311"/>
        <v/>
      </c>
      <c r="AI2105" s="36">
        <f t="shared" si="312"/>
        <v>0</v>
      </c>
      <c r="AK2105" s="36" t="str">
        <f t="shared" si="313"/>
        <v/>
      </c>
    </row>
    <row r="2106" spans="1:37" x14ac:dyDescent="0.25">
      <c r="A2106" s="34"/>
      <c r="B2106" s="55"/>
      <c r="C2106" s="56"/>
      <c r="D2106" s="56"/>
      <c r="E2106" s="56"/>
      <c r="F2106" s="56"/>
      <c r="G2106" s="57"/>
      <c r="H2106" s="57"/>
      <c r="I2106" s="58"/>
      <c r="J2106" s="34"/>
      <c r="L2106" s="36" t="str">
        <f>IF($B2106="", "", IFERROR(FIND(Campaigns!$Q$4, $B2106), ""))</f>
        <v/>
      </c>
      <c r="M2106" s="73" t="str">
        <f t="shared" si="308"/>
        <v/>
      </c>
      <c r="N2106" s="74" t="str">
        <f t="shared" si="309"/>
        <v/>
      </c>
      <c r="O2106" s="22" t="str">
        <f t="shared" si="310"/>
        <v/>
      </c>
      <c r="Q2106" s="20" t="str">
        <f t="shared" si="315"/>
        <v/>
      </c>
      <c r="R2106" s="21" t="str">
        <f t="shared" si="316"/>
        <v/>
      </c>
      <c r="S2106" s="21" t="str">
        <f t="shared" si="316"/>
        <v/>
      </c>
      <c r="T2106" s="21" t="str">
        <f t="shared" si="316"/>
        <v/>
      </c>
      <c r="U2106" s="21" t="str">
        <f t="shared" si="316"/>
        <v/>
      </c>
      <c r="V2106" s="21" t="str">
        <f t="shared" si="316"/>
        <v/>
      </c>
      <c r="W2106" s="21" t="str">
        <f t="shared" si="316"/>
        <v/>
      </c>
      <c r="X2106" s="21" t="str">
        <f t="shared" si="316"/>
        <v/>
      </c>
      <c r="Y2106" s="21" t="str">
        <f t="shared" si="316"/>
        <v/>
      </c>
      <c r="Z2106" s="21" t="str">
        <f t="shared" si="316"/>
        <v/>
      </c>
      <c r="AA2106" s="21" t="str">
        <f t="shared" si="316"/>
        <v/>
      </c>
      <c r="AB2106" s="38" t="str">
        <f t="shared" si="316"/>
        <v/>
      </c>
      <c r="AD2106" s="36" t="str">
        <f>IF($N2106="", "", IFERROR(INDEX(Campaigns!$D$11:$D$380, MATCH($N2106, Campaigns!$E$11:$E$380, 0)), ""))</f>
        <v/>
      </c>
      <c r="AE2106" s="38" t="str">
        <f>IF(COUNTIF($Q2106:$AB2106, "X")=0, "", IFERROR(INDEX('Intro &amp; Setup'!$T$17:$T$28, MATCH(INDEX($Q$10:$AB$10, $AC2106, MATCH("X", $Q2106:$AB2106, 0)), 'Intro &amp; Setup'!$AA$17:$AA$28, 0)), ""))</f>
        <v/>
      </c>
      <c r="AG2106" s="84" t="str">
        <f t="shared" si="311"/>
        <v/>
      </c>
      <c r="AI2106" s="36">
        <f t="shared" si="312"/>
        <v>0</v>
      </c>
      <c r="AK2106" s="36" t="str">
        <f t="shared" si="313"/>
        <v/>
      </c>
    </row>
    <row r="2107" spans="1:37" x14ac:dyDescent="0.25">
      <c r="A2107" s="34"/>
      <c r="B2107" s="55"/>
      <c r="C2107" s="56"/>
      <c r="D2107" s="56"/>
      <c r="E2107" s="56"/>
      <c r="F2107" s="56"/>
      <c r="G2107" s="57"/>
      <c r="H2107" s="57"/>
      <c r="I2107" s="58"/>
      <c r="J2107" s="34"/>
      <c r="L2107" s="36" t="str">
        <f>IF($B2107="", "", IFERROR(FIND(Campaigns!$Q$4, $B2107), ""))</f>
        <v/>
      </c>
      <c r="M2107" s="73" t="str">
        <f t="shared" si="308"/>
        <v/>
      </c>
      <c r="N2107" s="74" t="str">
        <f t="shared" si="309"/>
        <v/>
      </c>
      <c r="O2107" s="22" t="str">
        <f t="shared" si="310"/>
        <v/>
      </c>
      <c r="Q2107" s="20" t="str">
        <f t="shared" si="315"/>
        <v/>
      </c>
      <c r="R2107" s="21" t="str">
        <f t="shared" si="316"/>
        <v/>
      </c>
      <c r="S2107" s="21" t="str">
        <f t="shared" si="316"/>
        <v/>
      </c>
      <c r="T2107" s="21" t="str">
        <f t="shared" si="316"/>
        <v/>
      </c>
      <c r="U2107" s="21" t="str">
        <f t="shared" si="316"/>
        <v/>
      </c>
      <c r="V2107" s="21" t="str">
        <f t="shared" si="316"/>
        <v/>
      </c>
      <c r="W2107" s="21" t="str">
        <f t="shared" si="316"/>
        <v/>
      </c>
      <c r="X2107" s="21" t="str">
        <f t="shared" si="316"/>
        <v/>
      </c>
      <c r="Y2107" s="21" t="str">
        <f t="shared" si="316"/>
        <v/>
      </c>
      <c r="Z2107" s="21" t="str">
        <f t="shared" si="316"/>
        <v/>
      </c>
      <c r="AA2107" s="21" t="str">
        <f t="shared" si="316"/>
        <v/>
      </c>
      <c r="AB2107" s="38" t="str">
        <f t="shared" si="316"/>
        <v/>
      </c>
      <c r="AD2107" s="36" t="str">
        <f>IF($N2107="", "", IFERROR(INDEX(Campaigns!$D$11:$D$380, MATCH($N2107, Campaigns!$E$11:$E$380, 0)), ""))</f>
        <v/>
      </c>
      <c r="AE2107" s="38" t="str">
        <f>IF(COUNTIF($Q2107:$AB2107, "X")=0, "", IFERROR(INDEX('Intro &amp; Setup'!$T$17:$T$28, MATCH(INDEX($Q$10:$AB$10, $AC2107, MATCH("X", $Q2107:$AB2107, 0)), 'Intro &amp; Setup'!$AA$17:$AA$28, 0)), ""))</f>
        <v/>
      </c>
      <c r="AG2107" s="84" t="str">
        <f t="shared" si="311"/>
        <v/>
      </c>
      <c r="AI2107" s="36">
        <f t="shared" si="312"/>
        <v>0</v>
      </c>
      <c r="AK2107" s="36" t="str">
        <f t="shared" si="313"/>
        <v/>
      </c>
    </row>
    <row r="2108" spans="1:37" x14ac:dyDescent="0.25">
      <c r="A2108" s="34"/>
      <c r="B2108" s="55"/>
      <c r="C2108" s="56"/>
      <c r="D2108" s="56"/>
      <c r="E2108" s="56"/>
      <c r="F2108" s="56"/>
      <c r="G2108" s="57"/>
      <c r="H2108" s="57"/>
      <c r="I2108" s="58"/>
      <c r="J2108" s="34"/>
      <c r="L2108" s="36" t="str">
        <f>IF($B2108="", "", IFERROR(FIND(Campaigns!$Q$4, $B2108), ""))</f>
        <v/>
      </c>
      <c r="M2108" s="73" t="str">
        <f t="shared" si="308"/>
        <v/>
      </c>
      <c r="N2108" s="74" t="str">
        <f t="shared" si="309"/>
        <v/>
      </c>
      <c r="O2108" s="22" t="str">
        <f t="shared" si="310"/>
        <v/>
      </c>
      <c r="Q2108" s="20" t="str">
        <f t="shared" si="315"/>
        <v/>
      </c>
      <c r="R2108" s="21" t="str">
        <f t="shared" si="316"/>
        <v/>
      </c>
      <c r="S2108" s="21" t="str">
        <f t="shared" si="316"/>
        <v/>
      </c>
      <c r="T2108" s="21" t="str">
        <f t="shared" si="316"/>
        <v/>
      </c>
      <c r="U2108" s="21" t="str">
        <f t="shared" si="316"/>
        <v/>
      </c>
      <c r="V2108" s="21" t="str">
        <f t="shared" si="316"/>
        <v/>
      </c>
      <c r="W2108" s="21" t="str">
        <f t="shared" si="316"/>
        <v/>
      </c>
      <c r="X2108" s="21" t="str">
        <f t="shared" si="316"/>
        <v/>
      </c>
      <c r="Y2108" s="21" t="str">
        <f t="shared" si="316"/>
        <v/>
      </c>
      <c r="Z2108" s="21" t="str">
        <f t="shared" si="316"/>
        <v/>
      </c>
      <c r="AA2108" s="21" t="str">
        <f t="shared" si="316"/>
        <v/>
      </c>
      <c r="AB2108" s="38" t="str">
        <f t="shared" si="316"/>
        <v/>
      </c>
      <c r="AD2108" s="36" t="str">
        <f>IF($N2108="", "", IFERROR(INDEX(Campaigns!$D$11:$D$380, MATCH($N2108, Campaigns!$E$11:$E$380, 0)), ""))</f>
        <v/>
      </c>
      <c r="AE2108" s="38" t="str">
        <f>IF(COUNTIF($Q2108:$AB2108, "X")=0, "", IFERROR(INDEX('Intro &amp; Setup'!$T$17:$T$28, MATCH(INDEX($Q$10:$AB$10, $AC2108, MATCH("X", $Q2108:$AB2108, 0)), 'Intro &amp; Setup'!$AA$17:$AA$28, 0)), ""))</f>
        <v/>
      </c>
      <c r="AG2108" s="84" t="str">
        <f t="shared" si="311"/>
        <v/>
      </c>
      <c r="AI2108" s="36">
        <f t="shared" si="312"/>
        <v>0</v>
      </c>
      <c r="AK2108" s="36" t="str">
        <f t="shared" si="313"/>
        <v/>
      </c>
    </row>
    <row r="2109" spans="1:37" x14ac:dyDescent="0.25">
      <c r="A2109" s="34"/>
      <c r="B2109" s="55"/>
      <c r="C2109" s="56"/>
      <c r="D2109" s="56"/>
      <c r="E2109" s="56"/>
      <c r="F2109" s="56"/>
      <c r="G2109" s="57"/>
      <c r="H2109" s="57"/>
      <c r="I2109" s="58"/>
      <c r="J2109" s="34"/>
      <c r="L2109" s="36" t="str">
        <f>IF($B2109="", "", IFERROR(FIND(Campaigns!$Q$4, $B2109), ""))</f>
        <v/>
      </c>
      <c r="M2109" s="73" t="str">
        <f t="shared" si="308"/>
        <v/>
      </c>
      <c r="N2109" s="74" t="str">
        <f t="shared" si="309"/>
        <v/>
      </c>
      <c r="O2109" s="22" t="str">
        <f t="shared" si="310"/>
        <v/>
      </c>
      <c r="Q2109" s="20" t="str">
        <f t="shared" si="315"/>
        <v/>
      </c>
      <c r="R2109" s="21" t="str">
        <f t="shared" si="316"/>
        <v/>
      </c>
      <c r="S2109" s="21" t="str">
        <f t="shared" si="316"/>
        <v/>
      </c>
      <c r="T2109" s="21" t="str">
        <f t="shared" si="316"/>
        <v/>
      </c>
      <c r="U2109" s="21" t="str">
        <f t="shared" si="316"/>
        <v/>
      </c>
      <c r="V2109" s="21" t="str">
        <f t="shared" si="316"/>
        <v/>
      </c>
      <c r="W2109" s="21" t="str">
        <f t="shared" si="316"/>
        <v/>
      </c>
      <c r="X2109" s="21" t="str">
        <f t="shared" si="316"/>
        <v/>
      </c>
      <c r="Y2109" s="21" t="str">
        <f t="shared" si="316"/>
        <v/>
      </c>
      <c r="Z2109" s="21" t="str">
        <f t="shared" si="316"/>
        <v/>
      </c>
      <c r="AA2109" s="21" t="str">
        <f t="shared" si="316"/>
        <v/>
      </c>
      <c r="AB2109" s="38" t="str">
        <f t="shared" si="316"/>
        <v/>
      </c>
      <c r="AD2109" s="36" t="str">
        <f>IF($N2109="", "", IFERROR(INDEX(Campaigns!$D$11:$D$380, MATCH($N2109, Campaigns!$E$11:$E$380, 0)), ""))</f>
        <v/>
      </c>
      <c r="AE2109" s="38" t="str">
        <f>IF(COUNTIF($Q2109:$AB2109, "X")=0, "", IFERROR(INDEX('Intro &amp; Setup'!$T$17:$T$28, MATCH(INDEX($Q$10:$AB$10, $AC2109, MATCH("X", $Q2109:$AB2109, 0)), 'Intro &amp; Setup'!$AA$17:$AA$28, 0)), ""))</f>
        <v/>
      </c>
      <c r="AG2109" s="84" t="str">
        <f t="shared" si="311"/>
        <v/>
      </c>
      <c r="AI2109" s="36">
        <f t="shared" si="312"/>
        <v>0</v>
      </c>
      <c r="AK2109" s="36" t="str">
        <f t="shared" si="313"/>
        <v/>
      </c>
    </row>
    <row r="2110" spans="1:37" x14ac:dyDescent="0.25">
      <c r="A2110" s="34"/>
      <c r="B2110" s="55"/>
      <c r="C2110" s="56"/>
      <c r="D2110" s="56"/>
      <c r="E2110" s="56"/>
      <c r="F2110" s="56"/>
      <c r="G2110" s="57"/>
      <c r="H2110" s="57"/>
      <c r="I2110" s="58"/>
      <c r="J2110" s="34"/>
      <c r="L2110" s="36" t="str">
        <f>IF($B2110="", "", IFERROR(FIND(Campaigns!$Q$4, $B2110), ""))</f>
        <v/>
      </c>
      <c r="M2110" s="73" t="str">
        <f t="shared" si="308"/>
        <v/>
      </c>
      <c r="N2110" s="74" t="str">
        <f t="shared" si="309"/>
        <v/>
      </c>
      <c r="O2110" s="22" t="str">
        <f t="shared" si="310"/>
        <v/>
      </c>
      <c r="Q2110" s="20" t="str">
        <f t="shared" si="315"/>
        <v/>
      </c>
      <c r="R2110" s="21" t="str">
        <f t="shared" si="316"/>
        <v/>
      </c>
      <c r="S2110" s="21" t="str">
        <f t="shared" si="316"/>
        <v/>
      </c>
      <c r="T2110" s="21" t="str">
        <f t="shared" si="316"/>
        <v/>
      </c>
      <c r="U2110" s="21" t="str">
        <f t="shared" si="316"/>
        <v/>
      </c>
      <c r="V2110" s="21" t="str">
        <f t="shared" si="316"/>
        <v/>
      </c>
      <c r="W2110" s="21" t="str">
        <f t="shared" si="316"/>
        <v/>
      </c>
      <c r="X2110" s="21" t="str">
        <f t="shared" si="316"/>
        <v/>
      </c>
      <c r="Y2110" s="21" t="str">
        <f t="shared" si="316"/>
        <v/>
      </c>
      <c r="Z2110" s="21" t="str">
        <f t="shared" si="316"/>
        <v/>
      </c>
      <c r="AA2110" s="21" t="str">
        <f t="shared" si="316"/>
        <v/>
      </c>
      <c r="AB2110" s="38" t="str">
        <f t="shared" si="316"/>
        <v/>
      </c>
      <c r="AD2110" s="36" t="str">
        <f>IF($N2110="", "", IFERROR(INDEX(Campaigns!$D$11:$D$380, MATCH($N2110, Campaigns!$E$11:$E$380, 0)), ""))</f>
        <v/>
      </c>
      <c r="AE2110" s="38" t="str">
        <f>IF(COUNTIF($Q2110:$AB2110, "X")=0, "", IFERROR(INDEX('Intro &amp; Setup'!$T$17:$T$28, MATCH(INDEX($Q$10:$AB$10, $AC2110, MATCH("X", $Q2110:$AB2110, 0)), 'Intro &amp; Setup'!$AA$17:$AA$28, 0)), ""))</f>
        <v/>
      </c>
      <c r="AG2110" s="84" t="str">
        <f t="shared" si="311"/>
        <v/>
      </c>
      <c r="AI2110" s="36">
        <f t="shared" si="312"/>
        <v>0</v>
      </c>
      <c r="AK2110" s="36" t="str">
        <f t="shared" si="313"/>
        <v/>
      </c>
    </row>
    <row r="2111" spans="1:37" x14ac:dyDescent="0.25">
      <c r="A2111" s="34"/>
      <c r="B2111" s="55"/>
      <c r="C2111" s="56"/>
      <c r="D2111" s="56"/>
      <c r="E2111" s="56"/>
      <c r="F2111" s="56"/>
      <c r="G2111" s="57"/>
      <c r="H2111" s="57"/>
      <c r="I2111" s="58"/>
      <c r="J2111" s="34"/>
      <c r="L2111" s="36" t="str">
        <f>IF($B2111="", "", IFERROR(FIND(Campaigns!$Q$4, $B2111), ""))</f>
        <v/>
      </c>
      <c r="M2111" s="73" t="str">
        <f t="shared" si="308"/>
        <v/>
      </c>
      <c r="N2111" s="74" t="str">
        <f t="shared" si="309"/>
        <v/>
      </c>
      <c r="O2111" s="22" t="str">
        <f t="shared" si="310"/>
        <v/>
      </c>
      <c r="Q2111" s="20" t="str">
        <f t="shared" si="315"/>
        <v/>
      </c>
      <c r="R2111" s="21" t="str">
        <f t="shared" si="316"/>
        <v/>
      </c>
      <c r="S2111" s="21" t="str">
        <f t="shared" si="316"/>
        <v/>
      </c>
      <c r="T2111" s="21" t="str">
        <f t="shared" si="316"/>
        <v/>
      </c>
      <c r="U2111" s="21" t="str">
        <f t="shared" si="316"/>
        <v/>
      </c>
      <c r="V2111" s="21" t="str">
        <f t="shared" si="316"/>
        <v/>
      </c>
      <c r="W2111" s="21" t="str">
        <f t="shared" si="316"/>
        <v/>
      </c>
      <c r="X2111" s="21" t="str">
        <f t="shared" si="316"/>
        <v/>
      </c>
      <c r="Y2111" s="21" t="str">
        <f t="shared" si="316"/>
        <v/>
      </c>
      <c r="Z2111" s="21" t="str">
        <f t="shared" si="316"/>
        <v/>
      </c>
      <c r="AA2111" s="21" t="str">
        <f t="shared" si="316"/>
        <v/>
      </c>
      <c r="AB2111" s="38" t="str">
        <f t="shared" si="316"/>
        <v/>
      </c>
      <c r="AD2111" s="36" t="str">
        <f>IF($N2111="", "", IFERROR(INDEX(Campaigns!$D$11:$D$380, MATCH($N2111, Campaigns!$E$11:$E$380, 0)), ""))</f>
        <v/>
      </c>
      <c r="AE2111" s="38" t="str">
        <f>IF(COUNTIF($Q2111:$AB2111, "X")=0, "", IFERROR(INDEX('Intro &amp; Setup'!$T$17:$T$28, MATCH(INDEX($Q$10:$AB$10, $AC2111, MATCH("X", $Q2111:$AB2111, 0)), 'Intro &amp; Setup'!$AA$17:$AA$28, 0)), ""))</f>
        <v/>
      </c>
      <c r="AG2111" s="84" t="str">
        <f t="shared" si="311"/>
        <v/>
      </c>
      <c r="AI2111" s="36">
        <f t="shared" si="312"/>
        <v>0</v>
      </c>
      <c r="AK2111" s="36" t="str">
        <f t="shared" si="313"/>
        <v/>
      </c>
    </row>
    <row r="2112" spans="1:37" x14ac:dyDescent="0.25">
      <c r="A2112" s="34"/>
      <c r="B2112" s="55"/>
      <c r="C2112" s="56"/>
      <c r="D2112" s="56"/>
      <c r="E2112" s="56"/>
      <c r="F2112" s="56"/>
      <c r="G2112" s="57"/>
      <c r="H2112" s="57"/>
      <c r="I2112" s="58"/>
      <c r="J2112" s="34"/>
      <c r="L2112" s="36" t="str">
        <f>IF($B2112="", "", IFERROR(FIND(Campaigns!$Q$4, $B2112), ""))</f>
        <v/>
      </c>
      <c r="M2112" s="73" t="str">
        <f t="shared" si="308"/>
        <v/>
      </c>
      <c r="N2112" s="74" t="str">
        <f t="shared" si="309"/>
        <v/>
      </c>
      <c r="O2112" s="22" t="str">
        <f t="shared" si="310"/>
        <v/>
      </c>
      <c r="Q2112" s="20" t="str">
        <f t="shared" si="315"/>
        <v/>
      </c>
      <c r="R2112" s="21" t="str">
        <f t="shared" si="316"/>
        <v/>
      </c>
      <c r="S2112" s="21" t="str">
        <f t="shared" si="316"/>
        <v/>
      </c>
      <c r="T2112" s="21" t="str">
        <f t="shared" si="316"/>
        <v/>
      </c>
      <c r="U2112" s="21" t="str">
        <f t="shared" si="316"/>
        <v/>
      </c>
      <c r="V2112" s="21" t="str">
        <f t="shared" si="316"/>
        <v/>
      </c>
      <c r="W2112" s="21" t="str">
        <f t="shared" si="316"/>
        <v/>
      </c>
      <c r="X2112" s="21" t="str">
        <f t="shared" si="316"/>
        <v/>
      </c>
      <c r="Y2112" s="21" t="str">
        <f t="shared" si="316"/>
        <v/>
      </c>
      <c r="Z2112" s="21" t="str">
        <f t="shared" si="316"/>
        <v/>
      </c>
      <c r="AA2112" s="21" t="str">
        <f t="shared" si="316"/>
        <v/>
      </c>
      <c r="AB2112" s="38" t="str">
        <f t="shared" si="316"/>
        <v/>
      </c>
      <c r="AD2112" s="36" t="str">
        <f>IF($N2112="", "", IFERROR(INDEX(Campaigns!$D$11:$D$380, MATCH($N2112, Campaigns!$E$11:$E$380, 0)), ""))</f>
        <v/>
      </c>
      <c r="AE2112" s="38" t="str">
        <f>IF(COUNTIF($Q2112:$AB2112, "X")=0, "", IFERROR(INDEX('Intro &amp; Setup'!$T$17:$T$28, MATCH(INDEX($Q$10:$AB$10, $AC2112, MATCH("X", $Q2112:$AB2112, 0)), 'Intro &amp; Setup'!$AA$17:$AA$28, 0)), ""))</f>
        <v/>
      </c>
      <c r="AG2112" s="84" t="str">
        <f t="shared" si="311"/>
        <v/>
      </c>
      <c r="AI2112" s="36">
        <f t="shared" si="312"/>
        <v>0</v>
      </c>
      <c r="AK2112" s="36" t="str">
        <f t="shared" si="313"/>
        <v/>
      </c>
    </row>
    <row r="2113" spans="1:37" x14ac:dyDescent="0.25">
      <c r="A2113" s="34"/>
      <c r="B2113" s="55"/>
      <c r="C2113" s="56"/>
      <c r="D2113" s="56"/>
      <c r="E2113" s="56"/>
      <c r="F2113" s="56"/>
      <c r="G2113" s="57"/>
      <c r="H2113" s="57"/>
      <c r="I2113" s="58"/>
      <c r="J2113" s="34"/>
      <c r="L2113" s="36" t="str">
        <f>IF($B2113="", "", IFERROR(FIND(Campaigns!$Q$4, $B2113), ""))</f>
        <v/>
      </c>
      <c r="M2113" s="73" t="str">
        <f t="shared" si="308"/>
        <v/>
      </c>
      <c r="N2113" s="74" t="str">
        <f t="shared" si="309"/>
        <v/>
      </c>
      <c r="O2113" s="22" t="str">
        <f t="shared" si="310"/>
        <v/>
      </c>
      <c r="Q2113" s="20" t="str">
        <f t="shared" si="315"/>
        <v/>
      </c>
      <c r="R2113" s="21" t="str">
        <f t="shared" si="316"/>
        <v/>
      </c>
      <c r="S2113" s="21" t="str">
        <f t="shared" si="316"/>
        <v/>
      </c>
      <c r="T2113" s="21" t="str">
        <f t="shared" si="316"/>
        <v/>
      </c>
      <c r="U2113" s="21" t="str">
        <f t="shared" si="316"/>
        <v/>
      </c>
      <c r="V2113" s="21" t="str">
        <f t="shared" si="316"/>
        <v/>
      </c>
      <c r="W2113" s="21" t="str">
        <f t="shared" si="316"/>
        <v/>
      </c>
      <c r="X2113" s="21" t="str">
        <f t="shared" si="316"/>
        <v/>
      </c>
      <c r="Y2113" s="21" t="str">
        <f t="shared" si="316"/>
        <v/>
      </c>
      <c r="Z2113" s="21" t="str">
        <f t="shared" si="316"/>
        <v/>
      </c>
      <c r="AA2113" s="21" t="str">
        <f t="shared" si="316"/>
        <v/>
      </c>
      <c r="AB2113" s="38" t="str">
        <f t="shared" si="316"/>
        <v/>
      </c>
      <c r="AD2113" s="36" t="str">
        <f>IF($N2113="", "", IFERROR(INDEX(Campaigns!$D$11:$D$380, MATCH($N2113, Campaigns!$E$11:$E$380, 0)), ""))</f>
        <v/>
      </c>
      <c r="AE2113" s="38" t="str">
        <f>IF(COUNTIF($Q2113:$AB2113, "X")=0, "", IFERROR(INDEX('Intro &amp; Setup'!$T$17:$T$28, MATCH(INDEX($Q$10:$AB$10, $AC2113, MATCH("X", $Q2113:$AB2113, 0)), 'Intro &amp; Setup'!$AA$17:$AA$28, 0)), ""))</f>
        <v/>
      </c>
      <c r="AG2113" s="84" t="str">
        <f t="shared" si="311"/>
        <v/>
      </c>
      <c r="AI2113" s="36">
        <f t="shared" si="312"/>
        <v>0</v>
      </c>
      <c r="AK2113" s="36" t="str">
        <f t="shared" si="313"/>
        <v/>
      </c>
    </row>
    <row r="2114" spans="1:37" x14ac:dyDescent="0.25">
      <c r="A2114" s="34"/>
      <c r="B2114" s="55"/>
      <c r="C2114" s="56"/>
      <c r="D2114" s="56"/>
      <c r="E2114" s="56"/>
      <c r="F2114" s="56"/>
      <c r="G2114" s="57"/>
      <c r="H2114" s="57"/>
      <c r="I2114" s="58"/>
      <c r="J2114" s="34"/>
      <c r="L2114" s="36" t="str">
        <f>IF($B2114="", "", IFERROR(FIND(Campaigns!$Q$4, $B2114), ""))</f>
        <v/>
      </c>
      <c r="M2114" s="73" t="str">
        <f t="shared" si="308"/>
        <v/>
      </c>
      <c r="N2114" s="74" t="str">
        <f t="shared" si="309"/>
        <v/>
      </c>
      <c r="O2114" s="22" t="str">
        <f t="shared" si="310"/>
        <v/>
      </c>
      <c r="Q2114" s="20" t="str">
        <f t="shared" si="315"/>
        <v/>
      </c>
      <c r="R2114" s="21" t="str">
        <f t="shared" si="316"/>
        <v/>
      </c>
      <c r="S2114" s="21" t="str">
        <f t="shared" si="316"/>
        <v/>
      </c>
      <c r="T2114" s="21" t="str">
        <f t="shared" si="316"/>
        <v/>
      </c>
      <c r="U2114" s="21" t="str">
        <f t="shared" si="316"/>
        <v/>
      </c>
      <c r="V2114" s="21" t="str">
        <f t="shared" si="316"/>
        <v/>
      </c>
      <c r="W2114" s="21" t="str">
        <f t="shared" si="316"/>
        <v/>
      </c>
      <c r="X2114" s="21" t="str">
        <f t="shared" si="316"/>
        <v/>
      </c>
      <c r="Y2114" s="21" t="str">
        <f t="shared" si="316"/>
        <v/>
      </c>
      <c r="Z2114" s="21" t="str">
        <f t="shared" si="316"/>
        <v/>
      </c>
      <c r="AA2114" s="21" t="str">
        <f t="shared" si="316"/>
        <v/>
      </c>
      <c r="AB2114" s="38" t="str">
        <f t="shared" si="316"/>
        <v/>
      </c>
      <c r="AD2114" s="36" t="str">
        <f>IF($N2114="", "", IFERROR(INDEX(Campaigns!$D$11:$D$380, MATCH($N2114, Campaigns!$E$11:$E$380, 0)), ""))</f>
        <v/>
      </c>
      <c r="AE2114" s="38" t="str">
        <f>IF(COUNTIF($Q2114:$AB2114, "X")=0, "", IFERROR(INDEX('Intro &amp; Setup'!$T$17:$T$28, MATCH(INDEX($Q$10:$AB$10, $AC2114, MATCH("X", $Q2114:$AB2114, 0)), 'Intro &amp; Setup'!$AA$17:$AA$28, 0)), ""))</f>
        <v/>
      </c>
      <c r="AG2114" s="84" t="str">
        <f t="shared" si="311"/>
        <v/>
      </c>
      <c r="AI2114" s="36">
        <f t="shared" si="312"/>
        <v>0</v>
      </c>
      <c r="AK2114" s="36" t="str">
        <f t="shared" si="313"/>
        <v/>
      </c>
    </row>
    <row r="2115" spans="1:37" x14ac:dyDescent="0.25">
      <c r="A2115" s="34"/>
      <c r="B2115" s="55"/>
      <c r="C2115" s="56"/>
      <c r="D2115" s="56"/>
      <c r="E2115" s="56"/>
      <c r="F2115" s="56"/>
      <c r="G2115" s="57"/>
      <c r="H2115" s="57"/>
      <c r="I2115" s="58"/>
      <c r="J2115" s="34"/>
      <c r="L2115" s="36" t="str">
        <f>IF($B2115="", "", IFERROR(FIND(Campaigns!$Q$4, $B2115), ""))</f>
        <v/>
      </c>
      <c r="M2115" s="73" t="str">
        <f t="shared" si="308"/>
        <v/>
      </c>
      <c r="N2115" s="74" t="str">
        <f t="shared" si="309"/>
        <v/>
      </c>
      <c r="O2115" s="22" t="str">
        <f t="shared" si="310"/>
        <v/>
      </c>
      <c r="Q2115" s="20" t="str">
        <f t="shared" si="315"/>
        <v/>
      </c>
      <c r="R2115" s="21" t="str">
        <f t="shared" si="316"/>
        <v/>
      </c>
      <c r="S2115" s="21" t="str">
        <f t="shared" si="316"/>
        <v/>
      </c>
      <c r="T2115" s="21" t="str">
        <f t="shared" si="316"/>
        <v/>
      </c>
      <c r="U2115" s="21" t="str">
        <f t="shared" si="316"/>
        <v/>
      </c>
      <c r="V2115" s="21" t="str">
        <f t="shared" si="316"/>
        <v/>
      </c>
      <c r="W2115" s="21" t="str">
        <f t="shared" si="316"/>
        <v/>
      </c>
      <c r="X2115" s="21" t="str">
        <f t="shared" si="316"/>
        <v/>
      </c>
      <c r="Y2115" s="21" t="str">
        <f t="shared" si="316"/>
        <v/>
      </c>
      <c r="Z2115" s="21" t="str">
        <f t="shared" si="316"/>
        <v/>
      </c>
      <c r="AA2115" s="21" t="str">
        <f t="shared" si="316"/>
        <v/>
      </c>
      <c r="AB2115" s="38" t="str">
        <f t="shared" si="316"/>
        <v/>
      </c>
      <c r="AD2115" s="36" t="str">
        <f>IF($N2115="", "", IFERROR(INDEX(Campaigns!$D$11:$D$380, MATCH($N2115, Campaigns!$E$11:$E$380, 0)), ""))</f>
        <v/>
      </c>
      <c r="AE2115" s="38" t="str">
        <f>IF(COUNTIF($Q2115:$AB2115, "X")=0, "", IFERROR(INDEX('Intro &amp; Setup'!$T$17:$T$28, MATCH(INDEX($Q$10:$AB$10, $AC2115, MATCH("X", $Q2115:$AB2115, 0)), 'Intro &amp; Setup'!$AA$17:$AA$28, 0)), ""))</f>
        <v/>
      </c>
      <c r="AG2115" s="84" t="str">
        <f t="shared" si="311"/>
        <v/>
      </c>
      <c r="AI2115" s="36">
        <f t="shared" si="312"/>
        <v>0</v>
      </c>
      <c r="AK2115" s="36" t="str">
        <f t="shared" si="313"/>
        <v/>
      </c>
    </row>
    <row r="2116" spans="1:37" x14ac:dyDescent="0.25">
      <c r="A2116" s="34"/>
      <c r="B2116" s="55"/>
      <c r="C2116" s="56"/>
      <c r="D2116" s="56"/>
      <c r="E2116" s="56"/>
      <c r="F2116" s="56"/>
      <c r="G2116" s="57"/>
      <c r="H2116" s="57"/>
      <c r="I2116" s="58"/>
      <c r="J2116" s="34"/>
      <c r="L2116" s="36" t="str">
        <f>IF($B2116="", "", IFERROR(FIND(Campaigns!$Q$4, $B2116), ""))</f>
        <v/>
      </c>
      <c r="M2116" s="73" t="str">
        <f t="shared" si="308"/>
        <v/>
      </c>
      <c r="N2116" s="74" t="str">
        <f t="shared" si="309"/>
        <v/>
      </c>
      <c r="O2116" s="22" t="str">
        <f t="shared" si="310"/>
        <v/>
      </c>
      <c r="Q2116" s="20" t="str">
        <f t="shared" si="315"/>
        <v/>
      </c>
      <c r="R2116" s="21" t="str">
        <f t="shared" si="316"/>
        <v/>
      </c>
      <c r="S2116" s="21" t="str">
        <f t="shared" si="316"/>
        <v/>
      </c>
      <c r="T2116" s="21" t="str">
        <f t="shared" si="316"/>
        <v/>
      </c>
      <c r="U2116" s="21" t="str">
        <f t="shared" si="316"/>
        <v/>
      </c>
      <c r="V2116" s="21" t="str">
        <f t="shared" si="316"/>
        <v/>
      </c>
      <c r="W2116" s="21" t="str">
        <f t="shared" si="316"/>
        <v/>
      </c>
      <c r="X2116" s="21" t="str">
        <f t="shared" si="316"/>
        <v/>
      </c>
      <c r="Y2116" s="21" t="str">
        <f t="shared" si="316"/>
        <v/>
      </c>
      <c r="Z2116" s="21" t="str">
        <f t="shared" si="316"/>
        <v/>
      </c>
      <c r="AA2116" s="21" t="str">
        <f t="shared" si="316"/>
        <v/>
      </c>
      <c r="AB2116" s="38" t="str">
        <f t="shared" si="316"/>
        <v/>
      </c>
      <c r="AD2116" s="36" t="str">
        <f>IF($N2116="", "", IFERROR(INDEX(Campaigns!$D$11:$D$380, MATCH($N2116, Campaigns!$E$11:$E$380, 0)), ""))</f>
        <v/>
      </c>
      <c r="AE2116" s="38" t="str">
        <f>IF(COUNTIF($Q2116:$AB2116, "X")=0, "", IFERROR(INDEX('Intro &amp; Setup'!$T$17:$T$28, MATCH(INDEX($Q$10:$AB$10, $AC2116, MATCH("X", $Q2116:$AB2116, 0)), 'Intro &amp; Setup'!$AA$17:$AA$28, 0)), ""))</f>
        <v/>
      </c>
      <c r="AG2116" s="84" t="str">
        <f t="shared" si="311"/>
        <v/>
      </c>
      <c r="AI2116" s="36">
        <f t="shared" si="312"/>
        <v>0</v>
      </c>
      <c r="AK2116" s="36" t="str">
        <f t="shared" si="313"/>
        <v/>
      </c>
    </row>
    <row r="2117" spans="1:37" x14ac:dyDescent="0.25">
      <c r="A2117" s="34"/>
      <c r="B2117" s="55"/>
      <c r="C2117" s="56"/>
      <c r="D2117" s="56"/>
      <c r="E2117" s="56"/>
      <c r="F2117" s="56"/>
      <c r="G2117" s="57"/>
      <c r="H2117" s="57"/>
      <c r="I2117" s="58"/>
      <c r="J2117" s="34"/>
      <c r="L2117" s="36" t="str">
        <f>IF($B2117="", "", IFERROR(FIND(Campaigns!$Q$4, $B2117), ""))</f>
        <v/>
      </c>
      <c r="M2117" s="73" t="str">
        <f t="shared" si="308"/>
        <v/>
      </c>
      <c r="N2117" s="74" t="str">
        <f t="shared" si="309"/>
        <v/>
      </c>
      <c r="O2117" s="22" t="str">
        <f t="shared" si="310"/>
        <v/>
      </c>
      <c r="Q2117" s="20" t="str">
        <f t="shared" si="315"/>
        <v/>
      </c>
      <c r="R2117" s="21" t="str">
        <f t="shared" si="316"/>
        <v/>
      </c>
      <c r="S2117" s="21" t="str">
        <f t="shared" si="316"/>
        <v/>
      </c>
      <c r="T2117" s="21" t="str">
        <f t="shared" si="316"/>
        <v/>
      </c>
      <c r="U2117" s="21" t="str">
        <f t="shared" si="316"/>
        <v/>
      </c>
      <c r="V2117" s="21" t="str">
        <f t="shared" si="316"/>
        <v/>
      </c>
      <c r="W2117" s="21" t="str">
        <f t="shared" si="316"/>
        <v/>
      </c>
      <c r="X2117" s="21" t="str">
        <f t="shared" si="316"/>
        <v/>
      </c>
      <c r="Y2117" s="21" t="str">
        <f t="shared" si="316"/>
        <v/>
      </c>
      <c r="Z2117" s="21" t="str">
        <f t="shared" si="316"/>
        <v/>
      </c>
      <c r="AA2117" s="21" t="str">
        <f t="shared" si="316"/>
        <v/>
      </c>
      <c r="AB2117" s="38" t="str">
        <f t="shared" si="316"/>
        <v/>
      </c>
      <c r="AD2117" s="36" t="str">
        <f>IF($N2117="", "", IFERROR(INDEX(Campaigns!$D$11:$D$380, MATCH($N2117, Campaigns!$E$11:$E$380, 0)), ""))</f>
        <v/>
      </c>
      <c r="AE2117" s="38" t="str">
        <f>IF(COUNTIF($Q2117:$AB2117, "X")=0, "", IFERROR(INDEX('Intro &amp; Setup'!$T$17:$T$28, MATCH(INDEX($Q$10:$AB$10, $AC2117, MATCH("X", $Q2117:$AB2117, 0)), 'Intro &amp; Setup'!$AA$17:$AA$28, 0)), ""))</f>
        <v/>
      </c>
      <c r="AG2117" s="84" t="str">
        <f t="shared" si="311"/>
        <v/>
      </c>
      <c r="AI2117" s="36">
        <f t="shared" si="312"/>
        <v>0</v>
      </c>
      <c r="AK2117" s="36" t="str">
        <f t="shared" si="313"/>
        <v/>
      </c>
    </row>
    <row r="2118" spans="1:37" x14ac:dyDescent="0.25">
      <c r="A2118" s="34"/>
      <c r="B2118" s="55"/>
      <c r="C2118" s="56"/>
      <c r="D2118" s="56"/>
      <c r="E2118" s="56"/>
      <c r="F2118" s="56"/>
      <c r="G2118" s="57"/>
      <c r="H2118" s="57"/>
      <c r="I2118" s="58"/>
      <c r="J2118" s="34"/>
      <c r="L2118" s="36" t="str">
        <f>IF($B2118="", "", IFERROR(FIND(Campaigns!$Q$4, $B2118), ""))</f>
        <v/>
      </c>
      <c r="M2118" s="73" t="str">
        <f t="shared" si="308"/>
        <v/>
      </c>
      <c r="N2118" s="74" t="str">
        <f t="shared" si="309"/>
        <v/>
      </c>
      <c r="O2118" s="22" t="str">
        <f t="shared" si="310"/>
        <v/>
      </c>
      <c r="Q2118" s="20" t="str">
        <f t="shared" si="315"/>
        <v/>
      </c>
      <c r="R2118" s="21" t="str">
        <f t="shared" si="316"/>
        <v/>
      </c>
      <c r="S2118" s="21" t="str">
        <f t="shared" si="316"/>
        <v/>
      </c>
      <c r="T2118" s="21" t="str">
        <f t="shared" si="316"/>
        <v/>
      </c>
      <c r="U2118" s="21" t="str">
        <f t="shared" si="316"/>
        <v/>
      </c>
      <c r="V2118" s="21" t="str">
        <f t="shared" si="316"/>
        <v/>
      </c>
      <c r="W2118" s="21" t="str">
        <f t="shared" si="316"/>
        <v/>
      </c>
      <c r="X2118" s="21" t="str">
        <f t="shared" si="316"/>
        <v/>
      </c>
      <c r="Y2118" s="21" t="str">
        <f t="shared" si="316"/>
        <v/>
      </c>
      <c r="Z2118" s="21" t="str">
        <f t="shared" si="316"/>
        <v/>
      </c>
      <c r="AA2118" s="21" t="str">
        <f t="shared" si="316"/>
        <v/>
      </c>
      <c r="AB2118" s="38" t="str">
        <f t="shared" si="316"/>
        <v/>
      </c>
      <c r="AD2118" s="36" t="str">
        <f>IF($N2118="", "", IFERROR(INDEX(Campaigns!$D$11:$D$380, MATCH($N2118, Campaigns!$E$11:$E$380, 0)), ""))</f>
        <v/>
      </c>
      <c r="AE2118" s="38" t="str">
        <f>IF(COUNTIF($Q2118:$AB2118, "X")=0, "", IFERROR(INDEX('Intro &amp; Setup'!$T$17:$T$28, MATCH(INDEX($Q$10:$AB$10, $AC2118, MATCH("X", $Q2118:$AB2118, 0)), 'Intro &amp; Setup'!$AA$17:$AA$28, 0)), ""))</f>
        <v/>
      </c>
      <c r="AG2118" s="84" t="str">
        <f t="shared" si="311"/>
        <v/>
      </c>
      <c r="AI2118" s="36">
        <f t="shared" si="312"/>
        <v>0</v>
      </c>
      <c r="AK2118" s="36" t="str">
        <f t="shared" si="313"/>
        <v/>
      </c>
    </row>
    <row r="2119" spans="1:37" x14ac:dyDescent="0.25">
      <c r="A2119" s="34"/>
      <c r="B2119" s="55"/>
      <c r="C2119" s="56"/>
      <c r="D2119" s="56"/>
      <c r="E2119" s="56"/>
      <c r="F2119" s="56"/>
      <c r="G2119" s="57"/>
      <c r="H2119" s="57"/>
      <c r="I2119" s="58"/>
      <c r="J2119" s="34"/>
      <c r="L2119" s="36" t="str">
        <f>IF($B2119="", "", IFERROR(FIND(Campaigns!$Q$4, $B2119), ""))</f>
        <v/>
      </c>
      <c r="M2119" s="73" t="str">
        <f t="shared" si="308"/>
        <v/>
      </c>
      <c r="N2119" s="74" t="str">
        <f t="shared" si="309"/>
        <v/>
      </c>
      <c r="O2119" s="22" t="str">
        <f t="shared" si="310"/>
        <v/>
      </c>
      <c r="Q2119" s="20" t="str">
        <f t="shared" si="315"/>
        <v/>
      </c>
      <c r="R2119" s="21" t="str">
        <f t="shared" si="316"/>
        <v/>
      </c>
      <c r="S2119" s="21" t="str">
        <f t="shared" si="316"/>
        <v/>
      </c>
      <c r="T2119" s="21" t="str">
        <f t="shared" si="316"/>
        <v/>
      </c>
      <c r="U2119" s="21" t="str">
        <f t="shared" si="316"/>
        <v/>
      </c>
      <c r="V2119" s="21" t="str">
        <f t="shared" si="316"/>
        <v/>
      </c>
      <c r="W2119" s="21" t="str">
        <f t="shared" si="316"/>
        <v/>
      </c>
      <c r="X2119" s="21" t="str">
        <f t="shared" si="316"/>
        <v/>
      </c>
      <c r="Y2119" s="21" t="str">
        <f t="shared" si="316"/>
        <v/>
      </c>
      <c r="Z2119" s="21" t="str">
        <f t="shared" si="316"/>
        <v/>
      </c>
      <c r="AA2119" s="21" t="str">
        <f t="shared" si="316"/>
        <v/>
      </c>
      <c r="AB2119" s="38" t="str">
        <f t="shared" si="316"/>
        <v/>
      </c>
      <c r="AD2119" s="36" t="str">
        <f>IF($N2119="", "", IFERROR(INDEX(Campaigns!$D$11:$D$380, MATCH($N2119, Campaigns!$E$11:$E$380, 0)), ""))</f>
        <v/>
      </c>
      <c r="AE2119" s="38" t="str">
        <f>IF(COUNTIF($Q2119:$AB2119, "X")=0, "", IFERROR(INDEX('Intro &amp; Setup'!$T$17:$T$28, MATCH(INDEX($Q$10:$AB$10, $AC2119, MATCH("X", $Q2119:$AB2119, 0)), 'Intro &amp; Setup'!$AA$17:$AA$28, 0)), ""))</f>
        <v/>
      </c>
      <c r="AG2119" s="84" t="str">
        <f t="shared" si="311"/>
        <v/>
      </c>
      <c r="AI2119" s="36">
        <f t="shared" si="312"/>
        <v>0</v>
      </c>
      <c r="AK2119" s="36" t="str">
        <f t="shared" si="313"/>
        <v/>
      </c>
    </row>
    <row r="2120" spans="1:37" x14ac:dyDescent="0.25">
      <c r="A2120" s="34"/>
      <c r="B2120" s="55"/>
      <c r="C2120" s="56"/>
      <c r="D2120" s="56"/>
      <c r="E2120" s="56"/>
      <c r="F2120" s="56"/>
      <c r="G2120" s="57"/>
      <c r="H2120" s="57"/>
      <c r="I2120" s="58"/>
      <c r="J2120" s="34"/>
      <c r="L2120" s="36" t="str">
        <f>IF($B2120="", "", IFERROR(FIND(Campaigns!$Q$4, $B2120), ""))</f>
        <v/>
      </c>
      <c r="M2120" s="73" t="str">
        <f t="shared" si="308"/>
        <v/>
      </c>
      <c r="N2120" s="74" t="str">
        <f t="shared" si="309"/>
        <v/>
      </c>
      <c r="O2120" s="22" t="str">
        <f t="shared" si="310"/>
        <v/>
      </c>
      <c r="Q2120" s="20" t="str">
        <f t="shared" si="315"/>
        <v/>
      </c>
      <c r="R2120" s="21" t="str">
        <f t="shared" si="316"/>
        <v/>
      </c>
      <c r="S2120" s="21" t="str">
        <f t="shared" si="316"/>
        <v/>
      </c>
      <c r="T2120" s="21" t="str">
        <f t="shared" si="316"/>
        <v/>
      </c>
      <c r="U2120" s="21" t="str">
        <f t="shared" si="316"/>
        <v/>
      </c>
      <c r="V2120" s="21" t="str">
        <f t="shared" si="316"/>
        <v/>
      </c>
      <c r="W2120" s="21" t="str">
        <f t="shared" si="316"/>
        <v/>
      </c>
      <c r="X2120" s="21" t="str">
        <f t="shared" si="316"/>
        <v/>
      </c>
      <c r="Y2120" s="21" t="str">
        <f t="shared" si="316"/>
        <v/>
      </c>
      <c r="Z2120" s="21" t="str">
        <f t="shared" si="316"/>
        <v/>
      </c>
      <c r="AA2120" s="21" t="str">
        <f t="shared" si="316"/>
        <v/>
      </c>
      <c r="AB2120" s="38" t="str">
        <f t="shared" si="316"/>
        <v/>
      </c>
      <c r="AD2120" s="36" t="str">
        <f>IF($N2120="", "", IFERROR(INDEX(Campaigns!$D$11:$D$380, MATCH($N2120, Campaigns!$E$11:$E$380, 0)), ""))</f>
        <v/>
      </c>
      <c r="AE2120" s="38" t="str">
        <f>IF(COUNTIF($Q2120:$AB2120, "X")=0, "", IFERROR(INDEX('Intro &amp; Setup'!$T$17:$T$28, MATCH(INDEX($Q$10:$AB$10, $AC2120, MATCH("X", $Q2120:$AB2120, 0)), 'Intro &amp; Setup'!$AA$17:$AA$28, 0)), ""))</f>
        <v/>
      </c>
      <c r="AG2120" s="84" t="str">
        <f t="shared" si="311"/>
        <v/>
      </c>
      <c r="AI2120" s="36">
        <f t="shared" si="312"/>
        <v>0</v>
      </c>
      <c r="AK2120" s="36" t="str">
        <f t="shared" si="313"/>
        <v/>
      </c>
    </row>
    <row r="2121" spans="1:37" x14ac:dyDescent="0.25">
      <c r="A2121" s="34"/>
      <c r="B2121" s="55"/>
      <c r="C2121" s="56"/>
      <c r="D2121" s="56"/>
      <c r="E2121" s="56"/>
      <c r="F2121" s="56"/>
      <c r="G2121" s="57"/>
      <c r="H2121" s="57"/>
      <c r="I2121" s="58"/>
      <c r="J2121" s="34"/>
      <c r="L2121" s="36" t="str">
        <f>IF($B2121="", "", IFERROR(FIND(Campaigns!$Q$4, $B2121), ""))</f>
        <v/>
      </c>
      <c r="M2121" s="73" t="str">
        <f t="shared" si="308"/>
        <v/>
      </c>
      <c r="N2121" s="74" t="str">
        <f t="shared" si="309"/>
        <v/>
      </c>
      <c r="O2121" s="22" t="str">
        <f t="shared" si="310"/>
        <v/>
      </c>
      <c r="Q2121" s="20" t="str">
        <f t="shared" si="315"/>
        <v/>
      </c>
      <c r="R2121" s="21" t="str">
        <f t="shared" si="316"/>
        <v/>
      </c>
      <c r="S2121" s="21" t="str">
        <f t="shared" si="316"/>
        <v/>
      </c>
      <c r="T2121" s="21" t="str">
        <f t="shared" si="316"/>
        <v/>
      </c>
      <c r="U2121" s="21" t="str">
        <f t="shared" si="316"/>
        <v/>
      </c>
      <c r="V2121" s="21" t="str">
        <f t="shared" si="316"/>
        <v/>
      </c>
      <c r="W2121" s="21" t="str">
        <f t="shared" si="316"/>
        <v/>
      </c>
      <c r="X2121" s="21" t="str">
        <f t="shared" si="316"/>
        <v/>
      </c>
      <c r="Y2121" s="21" t="str">
        <f t="shared" si="316"/>
        <v/>
      </c>
      <c r="Z2121" s="21" t="str">
        <f t="shared" si="316"/>
        <v/>
      </c>
      <c r="AA2121" s="21" t="str">
        <f t="shared" si="316"/>
        <v/>
      </c>
      <c r="AB2121" s="38" t="str">
        <f t="shared" si="316"/>
        <v/>
      </c>
      <c r="AD2121" s="36" t="str">
        <f>IF($N2121="", "", IFERROR(INDEX(Campaigns!$D$11:$D$380, MATCH($N2121, Campaigns!$E$11:$E$380, 0)), ""))</f>
        <v/>
      </c>
      <c r="AE2121" s="38" t="str">
        <f>IF(COUNTIF($Q2121:$AB2121, "X")=0, "", IFERROR(INDEX('Intro &amp; Setup'!$T$17:$T$28, MATCH(INDEX($Q$10:$AB$10, $AC2121, MATCH("X", $Q2121:$AB2121, 0)), 'Intro &amp; Setup'!$AA$17:$AA$28, 0)), ""))</f>
        <v/>
      </c>
      <c r="AG2121" s="84" t="str">
        <f t="shared" si="311"/>
        <v/>
      </c>
      <c r="AI2121" s="36">
        <f t="shared" si="312"/>
        <v>0</v>
      </c>
      <c r="AK2121" s="36" t="str">
        <f t="shared" si="313"/>
        <v/>
      </c>
    </row>
    <row r="2122" spans="1:37" x14ac:dyDescent="0.25">
      <c r="A2122" s="34"/>
      <c r="B2122" s="55"/>
      <c r="C2122" s="56"/>
      <c r="D2122" s="56"/>
      <c r="E2122" s="56"/>
      <c r="F2122" s="56"/>
      <c r="G2122" s="57"/>
      <c r="H2122" s="57"/>
      <c r="I2122" s="58"/>
      <c r="J2122" s="34"/>
      <c r="L2122" s="36" t="str">
        <f>IF($B2122="", "", IFERROR(FIND(Campaigns!$Q$4, $B2122), ""))</f>
        <v/>
      </c>
      <c r="M2122" s="73" t="str">
        <f t="shared" si="308"/>
        <v/>
      </c>
      <c r="N2122" s="74" t="str">
        <f t="shared" si="309"/>
        <v/>
      </c>
      <c r="O2122" s="22" t="str">
        <f t="shared" si="310"/>
        <v/>
      </c>
      <c r="Q2122" s="20" t="str">
        <f t="shared" si="315"/>
        <v/>
      </c>
      <c r="R2122" s="21" t="str">
        <f t="shared" si="316"/>
        <v/>
      </c>
      <c r="S2122" s="21" t="str">
        <f t="shared" si="316"/>
        <v/>
      </c>
      <c r="T2122" s="21" t="str">
        <f t="shared" si="316"/>
        <v/>
      </c>
      <c r="U2122" s="21" t="str">
        <f t="shared" si="316"/>
        <v/>
      </c>
      <c r="V2122" s="21" t="str">
        <f t="shared" si="316"/>
        <v/>
      </c>
      <c r="W2122" s="21" t="str">
        <f t="shared" si="316"/>
        <v/>
      </c>
      <c r="X2122" s="21" t="str">
        <f t="shared" si="316"/>
        <v/>
      </c>
      <c r="Y2122" s="21" t="str">
        <f t="shared" si="316"/>
        <v/>
      </c>
      <c r="Z2122" s="21" t="str">
        <f t="shared" si="316"/>
        <v/>
      </c>
      <c r="AA2122" s="21" t="str">
        <f t="shared" si="316"/>
        <v/>
      </c>
      <c r="AB2122" s="38" t="str">
        <f t="shared" si="316"/>
        <v/>
      </c>
      <c r="AD2122" s="36" t="str">
        <f>IF($N2122="", "", IFERROR(INDEX(Campaigns!$D$11:$D$380, MATCH($N2122, Campaigns!$E$11:$E$380, 0)), ""))</f>
        <v/>
      </c>
      <c r="AE2122" s="38" t="str">
        <f>IF(COUNTIF($Q2122:$AB2122, "X")=0, "", IFERROR(INDEX('Intro &amp; Setup'!$T$17:$T$28, MATCH(INDEX($Q$10:$AB$10, $AC2122, MATCH("X", $Q2122:$AB2122, 0)), 'Intro &amp; Setup'!$AA$17:$AA$28, 0)), ""))</f>
        <v/>
      </c>
      <c r="AG2122" s="84" t="str">
        <f t="shared" si="311"/>
        <v/>
      </c>
      <c r="AI2122" s="36">
        <f t="shared" si="312"/>
        <v>0</v>
      </c>
      <c r="AK2122" s="36" t="str">
        <f t="shared" si="313"/>
        <v/>
      </c>
    </row>
    <row r="2123" spans="1:37" x14ac:dyDescent="0.25">
      <c r="A2123" s="34"/>
      <c r="B2123" s="55"/>
      <c r="C2123" s="56"/>
      <c r="D2123" s="56"/>
      <c r="E2123" s="56"/>
      <c r="F2123" s="56"/>
      <c r="G2123" s="57"/>
      <c r="H2123" s="57"/>
      <c r="I2123" s="58"/>
      <c r="J2123" s="34"/>
      <c r="L2123" s="36" t="str">
        <f>IF($B2123="", "", IFERROR(FIND(Campaigns!$Q$4, $B2123), ""))</f>
        <v/>
      </c>
      <c r="M2123" s="73" t="str">
        <f t="shared" si="308"/>
        <v/>
      </c>
      <c r="N2123" s="74" t="str">
        <f t="shared" si="309"/>
        <v/>
      </c>
      <c r="O2123" s="22" t="str">
        <f t="shared" si="310"/>
        <v/>
      </c>
      <c r="Q2123" s="20" t="str">
        <f t="shared" si="315"/>
        <v/>
      </c>
      <c r="R2123" s="21" t="str">
        <f t="shared" si="316"/>
        <v/>
      </c>
      <c r="S2123" s="21" t="str">
        <f t="shared" si="316"/>
        <v/>
      </c>
      <c r="T2123" s="21" t="str">
        <f t="shared" si="316"/>
        <v/>
      </c>
      <c r="U2123" s="21" t="str">
        <f t="shared" si="316"/>
        <v/>
      </c>
      <c r="V2123" s="21" t="str">
        <f t="shared" si="316"/>
        <v/>
      </c>
      <c r="W2123" s="21" t="str">
        <f t="shared" si="316"/>
        <v/>
      </c>
      <c r="X2123" s="21" t="str">
        <f t="shared" si="316"/>
        <v/>
      </c>
      <c r="Y2123" s="21" t="str">
        <f t="shared" si="316"/>
        <v/>
      </c>
      <c r="Z2123" s="21" t="str">
        <f t="shared" si="316"/>
        <v/>
      </c>
      <c r="AA2123" s="21" t="str">
        <f t="shared" si="316"/>
        <v/>
      </c>
      <c r="AB2123" s="38" t="str">
        <f t="shared" si="316"/>
        <v/>
      </c>
      <c r="AD2123" s="36" t="str">
        <f>IF($N2123="", "", IFERROR(INDEX(Campaigns!$D$11:$D$380, MATCH($N2123, Campaigns!$E$11:$E$380, 0)), ""))</f>
        <v/>
      </c>
      <c r="AE2123" s="38" t="str">
        <f>IF(COUNTIF($Q2123:$AB2123, "X")=0, "", IFERROR(INDEX('Intro &amp; Setup'!$T$17:$T$28, MATCH(INDEX($Q$10:$AB$10, $AC2123, MATCH("X", $Q2123:$AB2123, 0)), 'Intro &amp; Setup'!$AA$17:$AA$28, 0)), ""))</f>
        <v/>
      </c>
      <c r="AG2123" s="84" t="str">
        <f t="shared" si="311"/>
        <v/>
      </c>
      <c r="AI2123" s="36">
        <f t="shared" si="312"/>
        <v>0</v>
      </c>
      <c r="AK2123" s="36" t="str">
        <f t="shared" si="313"/>
        <v/>
      </c>
    </row>
    <row r="2124" spans="1:37" x14ac:dyDescent="0.25">
      <c r="A2124" s="34"/>
      <c r="B2124" s="55"/>
      <c r="C2124" s="56"/>
      <c r="D2124" s="56"/>
      <c r="E2124" s="56"/>
      <c r="F2124" s="56"/>
      <c r="G2124" s="57"/>
      <c r="H2124" s="57"/>
      <c r="I2124" s="58"/>
      <c r="J2124" s="34"/>
      <c r="L2124" s="36" t="str">
        <f>IF($B2124="", "", IFERROR(FIND(Campaigns!$Q$4, $B2124), ""))</f>
        <v/>
      </c>
      <c r="M2124" s="73" t="str">
        <f t="shared" ref="M2124:M2187" si="317">IFERROR(REPLACE($B2124, 1, $L2124+$L$9-1, ""), "")</f>
        <v/>
      </c>
      <c r="N2124" s="74" t="str">
        <f t="shared" ref="N2124:N2187" si="318">IFERROR(LEFT($M2124, FIND("-", $M2124)-1), "")</f>
        <v/>
      </c>
      <c r="O2124" s="22" t="str">
        <f t="shared" ref="O2124:O2187" si="319">IFERROR(REPLACE($M2124, 1, FIND("-", $M2124), ""), "")</f>
        <v/>
      </c>
      <c r="Q2124" s="20" t="str">
        <f t="shared" si="315"/>
        <v/>
      </c>
      <c r="R2124" s="21" t="str">
        <f t="shared" si="316"/>
        <v/>
      </c>
      <c r="S2124" s="21" t="str">
        <f t="shared" si="316"/>
        <v/>
      </c>
      <c r="T2124" s="21" t="str">
        <f t="shared" si="316"/>
        <v/>
      </c>
      <c r="U2124" s="21" t="str">
        <f t="shared" si="316"/>
        <v/>
      </c>
      <c r="V2124" s="21" t="str">
        <f t="shared" si="316"/>
        <v/>
      </c>
      <c r="W2124" s="21" t="str">
        <f t="shared" si="316"/>
        <v/>
      </c>
      <c r="X2124" s="21" t="str">
        <f t="shared" si="316"/>
        <v/>
      </c>
      <c r="Y2124" s="21" t="str">
        <f t="shared" si="316"/>
        <v/>
      </c>
      <c r="Z2124" s="21" t="str">
        <f t="shared" si="316"/>
        <v/>
      </c>
      <c r="AA2124" s="21" t="str">
        <f t="shared" si="316"/>
        <v/>
      </c>
      <c r="AB2124" s="38" t="str">
        <f t="shared" si="316"/>
        <v/>
      </c>
      <c r="AD2124" s="36" t="str">
        <f>IF($N2124="", "", IFERROR(INDEX(Campaigns!$D$11:$D$380, MATCH($N2124, Campaigns!$E$11:$E$380, 0)), ""))</f>
        <v/>
      </c>
      <c r="AE2124" s="38" t="str">
        <f>IF(COUNTIF($Q2124:$AB2124, "X")=0, "", IFERROR(INDEX('Intro &amp; Setup'!$T$17:$T$28, MATCH(INDEX($Q$10:$AB$10, $AC2124, MATCH("X", $Q2124:$AB2124, 0)), 'Intro &amp; Setup'!$AA$17:$AA$28, 0)), ""))</f>
        <v/>
      </c>
      <c r="AG2124" s="84" t="str">
        <f t="shared" ref="AG2124:AG2187" si="320">IF(OR($AD2124="", $AE2124=""), "", _xlfn.CONCAT($AD2124, "-", $AE2124))</f>
        <v/>
      </c>
      <c r="AI2124" s="36">
        <f t="shared" ref="AI2124:AI2187" si="321">IF($AI$4=$AI$6, $C2124, IF($AI$4=$AI$7, $D2124, IF($AI$4=$AI$8, $F2124, "")))</f>
        <v>0</v>
      </c>
      <c r="AK2124" s="36" t="str">
        <f t="shared" ref="AK2124:AK2187" si="322">IF($AG2124="", "", "X")</f>
        <v/>
      </c>
    </row>
    <row r="2125" spans="1:37" x14ac:dyDescent="0.25">
      <c r="A2125" s="34"/>
      <c r="B2125" s="55"/>
      <c r="C2125" s="56"/>
      <c r="D2125" s="56"/>
      <c r="E2125" s="56"/>
      <c r="F2125" s="56"/>
      <c r="G2125" s="57"/>
      <c r="H2125" s="57"/>
      <c r="I2125" s="58"/>
      <c r="J2125" s="34"/>
      <c r="L2125" s="36" t="str">
        <f>IF($B2125="", "", IFERROR(FIND(Campaigns!$Q$4, $B2125), ""))</f>
        <v/>
      </c>
      <c r="M2125" s="73" t="str">
        <f t="shared" si="317"/>
        <v/>
      </c>
      <c r="N2125" s="74" t="str">
        <f t="shared" si="318"/>
        <v/>
      </c>
      <c r="O2125" s="22" t="str">
        <f t="shared" si="319"/>
        <v/>
      </c>
      <c r="Q2125" s="20" t="str">
        <f t="shared" si="315"/>
        <v/>
      </c>
      <c r="R2125" s="21" t="str">
        <f t="shared" si="316"/>
        <v/>
      </c>
      <c r="S2125" s="21" t="str">
        <f t="shared" si="316"/>
        <v/>
      </c>
      <c r="T2125" s="21" t="str">
        <f t="shared" si="316"/>
        <v/>
      </c>
      <c r="U2125" s="21" t="str">
        <f t="shared" si="316"/>
        <v/>
      </c>
      <c r="V2125" s="21" t="str">
        <f t="shared" si="316"/>
        <v/>
      </c>
      <c r="W2125" s="21" t="str">
        <f t="shared" si="316"/>
        <v/>
      </c>
      <c r="X2125" s="21" t="str">
        <f t="shared" si="316"/>
        <v/>
      </c>
      <c r="Y2125" s="21" t="str">
        <f t="shared" si="316"/>
        <v/>
      </c>
      <c r="Z2125" s="21" t="str">
        <f t="shared" si="316"/>
        <v/>
      </c>
      <c r="AA2125" s="21" t="str">
        <f t="shared" si="316"/>
        <v/>
      </c>
      <c r="AB2125" s="38" t="str">
        <f t="shared" si="316"/>
        <v/>
      </c>
      <c r="AD2125" s="36" t="str">
        <f>IF($N2125="", "", IFERROR(INDEX(Campaigns!$D$11:$D$380, MATCH($N2125, Campaigns!$E$11:$E$380, 0)), ""))</f>
        <v/>
      </c>
      <c r="AE2125" s="38" t="str">
        <f>IF(COUNTIF($Q2125:$AB2125, "X")=0, "", IFERROR(INDEX('Intro &amp; Setup'!$T$17:$T$28, MATCH(INDEX($Q$10:$AB$10, $AC2125, MATCH("X", $Q2125:$AB2125, 0)), 'Intro &amp; Setup'!$AA$17:$AA$28, 0)), ""))</f>
        <v/>
      </c>
      <c r="AG2125" s="84" t="str">
        <f t="shared" si="320"/>
        <v/>
      </c>
      <c r="AI2125" s="36">
        <f t="shared" si="321"/>
        <v>0</v>
      </c>
      <c r="AK2125" s="36" t="str">
        <f t="shared" si="322"/>
        <v/>
      </c>
    </row>
    <row r="2126" spans="1:37" x14ac:dyDescent="0.25">
      <c r="A2126" s="34"/>
      <c r="B2126" s="55"/>
      <c r="C2126" s="56"/>
      <c r="D2126" s="56"/>
      <c r="E2126" s="56"/>
      <c r="F2126" s="56"/>
      <c r="G2126" s="57"/>
      <c r="H2126" s="57"/>
      <c r="I2126" s="58"/>
      <c r="J2126" s="34"/>
      <c r="L2126" s="36" t="str">
        <f>IF($B2126="", "", IFERROR(FIND(Campaigns!$Q$4, $B2126), ""))</f>
        <v/>
      </c>
      <c r="M2126" s="73" t="str">
        <f t="shared" si="317"/>
        <v/>
      </c>
      <c r="N2126" s="74" t="str">
        <f t="shared" si="318"/>
        <v/>
      </c>
      <c r="O2126" s="22" t="str">
        <f t="shared" si="319"/>
        <v/>
      </c>
      <c r="Q2126" s="20" t="str">
        <f t="shared" si="315"/>
        <v/>
      </c>
      <c r="R2126" s="21" t="str">
        <f t="shared" si="316"/>
        <v/>
      </c>
      <c r="S2126" s="21" t="str">
        <f t="shared" si="316"/>
        <v/>
      </c>
      <c r="T2126" s="21" t="str">
        <f t="shared" si="316"/>
        <v/>
      </c>
      <c r="U2126" s="21" t="str">
        <f t="shared" si="316"/>
        <v/>
      </c>
      <c r="V2126" s="21" t="str">
        <f t="shared" si="316"/>
        <v/>
      </c>
      <c r="W2126" s="21" t="str">
        <f t="shared" si="316"/>
        <v/>
      </c>
      <c r="X2126" s="21" t="str">
        <f t="shared" si="316"/>
        <v/>
      </c>
      <c r="Y2126" s="21" t="str">
        <f t="shared" si="316"/>
        <v/>
      </c>
      <c r="Z2126" s="21" t="str">
        <f t="shared" si="316"/>
        <v/>
      </c>
      <c r="AA2126" s="21" t="str">
        <f t="shared" si="316"/>
        <v/>
      </c>
      <c r="AB2126" s="38" t="str">
        <f t="shared" si="316"/>
        <v/>
      </c>
      <c r="AD2126" s="36" t="str">
        <f>IF($N2126="", "", IFERROR(INDEX(Campaigns!$D$11:$D$380, MATCH($N2126, Campaigns!$E$11:$E$380, 0)), ""))</f>
        <v/>
      </c>
      <c r="AE2126" s="38" t="str">
        <f>IF(COUNTIF($Q2126:$AB2126, "X")=0, "", IFERROR(INDEX('Intro &amp; Setup'!$T$17:$T$28, MATCH(INDEX($Q$10:$AB$10, $AC2126, MATCH("X", $Q2126:$AB2126, 0)), 'Intro &amp; Setup'!$AA$17:$AA$28, 0)), ""))</f>
        <v/>
      </c>
      <c r="AG2126" s="84" t="str">
        <f t="shared" si="320"/>
        <v/>
      </c>
      <c r="AI2126" s="36">
        <f t="shared" si="321"/>
        <v>0</v>
      </c>
      <c r="AK2126" s="36" t="str">
        <f t="shared" si="322"/>
        <v/>
      </c>
    </row>
    <row r="2127" spans="1:37" x14ac:dyDescent="0.25">
      <c r="A2127" s="34"/>
      <c r="B2127" s="55"/>
      <c r="C2127" s="56"/>
      <c r="D2127" s="56"/>
      <c r="E2127" s="56"/>
      <c r="F2127" s="56"/>
      <c r="G2127" s="57"/>
      <c r="H2127" s="57"/>
      <c r="I2127" s="58"/>
      <c r="J2127" s="34"/>
      <c r="L2127" s="36" t="str">
        <f>IF($B2127="", "", IFERROR(FIND(Campaigns!$Q$4, $B2127), ""))</f>
        <v/>
      </c>
      <c r="M2127" s="73" t="str">
        <f t="shared" si="317"/>
        <v/>
      </c>
      <c r="N2127" s="74" t="str">
        <f t="shared" si="318"/>
        <v/>
      </c>
      <c r="O2127" s="22" t="str">
        <f t="shared" si="319"/>
        <v/>
      </c>
      <c r="Q2127" s="20" t="str">
        <f t="shared" si="315"/>
        <v/>
      </c>
      <c r="R2127" s="21" t="str">
        <f t="shared" si="316"/>
        <v/>
      </c>
      <c r="S2127" s="21" t="str">
        <f t="shared" si="316"/>
        <v/>
      </c>
      <c r="T2127" s="21" t="str">
        <f t="shared" si="316"/>
        <v/>
      </c>
      <c r="U2127" s="21" t="str">
        <f t="shared" si="316"/>
        <v/>
      </c>
      <c r="V2127" s="21" t="str">
        <f t="shared" si="316"/>
        <v/>
      </c>
      <c r="W2127" s="21" t="str">
        <f t="shared" ref="R2127:AB2150" si="323">IFERROR(IF(W$10="", "", IF(LEFT($O2127, W$8)=W$10, "X", "")), "")</f>
        <v/>
      </c>
      <c r="X2127" s="21" t="str">
        <f t="shared" si="323"/>
        <v/>
      </c>
      <c r="Y2127" s="21" t="str">
        <f t="shared" si="323"/>
        <v/>
      </c>
      <c r="Z2127" s="21" t="str">
        <f t="shared" si="323"/>
        <v/>
      </c>
      <c r="AA2127" s="21" t="str">
        <f t="shared" si="323"/>
        <v/>
      </c>
      <c r="AB2127" s="38" t="str">
        <f t="shared" si="323"/>
        <v/>
      </c>
      <c r="AD2127" s="36" t="str">
        <f>IF($N2127="", "", IFERROR(INDEX(Campaigns!$D$11:$D$380, MATCH($N2127, Campaigns!$E$11:$E$380, 0)), ""))</f>
        <v/>
      </c>
      <c r="AE2127" s="38" t="str">
        <f>IF(COUNTIF($Q2127:$AB2127, "X")=0, "", IFERROR(INDEX('Intro &amp; Setup'!$T$17:$T$28, MATCH(INDEX($Q$10:$AB$10, $AC2127, MATCH("X", $Q2127:$AB2127, 0)), 'Intro &amp; Setup'!$AA$17:$AA$28, 0)), ""))</f>
        <v/>
      </c>
      <c r="AG2127" s="84" t="str">
        <f t="shared" si="320"/>
        <v/>
      </c>
      <c r="AI2127" s="36">
        <f t="shared" si="321"/>
        <v>0</v>
      </c>
      <c r="AK2127" s="36" t="str">
        <f t="shared" si="322"/>
        <v/>
      </c>
    </row>
    <row r="2128" spans="1:37" x14ac:dyDescent="0.25">
      <c r="A2128" s="34"/>
      <c r="B2128" s="55"/>
      <c r="C2128" s="56"/>
      <c r="D2128" s="56"/>
      <c r="E2128" s="56"/>
      <c r="F2128" s="56"/>
      <c r="G2128" s="57"/>
      <c r="H2128" s="57"/>
      <c r="I2128" s="58"/>
      <c r="J2128" s="34"/>
      <c r="L2128" s="36" t="str">
        <f>IF($B2128="", "", IFERROR(FIND(Campaigns!$Q$4, $B2128), ""))</f>
        <v/>
      </c>
      <c r="M2128" s="73" t="str">
        <f t="shared" si="317"/>
        <v/>
      </c>
      <c r="N2128" s="74" t="str">
        <f t="shared" si="318"/>
        <v/>
      </c>
      <c r="O2128" s="22" t="str">
        <f t="shared" si="319"/>
        <v/>
      </c>
      <c r="Q2128" s="20" t="str">
        <f t="shared" si="315"/>
        <v/>
      </c>
      <c r="R2128" s="21" t="str">
        <f t="shared" si="323"/>
        <v/>
      </c>
      <c r="S2128" s="21" t="str">
        <f t="shared" si="323"/>
        <v/>
      </c>
      <c r="T2128" s="21" t="str">
        <f t="shared" si="323"/>
        <v/>
      </c>
      <c r="U2128" s="21" t="str">
        <f t="shared" si="323"/>
        <v/>
      </c>
      <c r="V2128" s="21" t="str">
        <f t="shared" si="323"/>
        <v/>
      </c>
      <c r="W2128" s="21" t="str">
        <f t="shared" si="323"/>
        <v/>
      </c>
      <c r="X2128" s="21" t="str">
        <f t="shared" si="323"/>
        <v/>
      </c>
      <c r="Y2128" s="21" t="str">
        <f t="shared" si="323"/>
        <v/>
      </c>
      <c r="Z2128" s="21" t="str">
        <f t="shared" si="323"/>
        <v/>
      </c>
      <c r="AA2128" s="21" t="str">
        <f t="shared" si="323"/>
        <v/>
      </c>
      <c r="AB2128" s="38" t="str">
        <f t="shared" si="323"/>
        <v/>
      </c>
      <c r="AD2128" s="36" t="str">
        <f>IF($N2128="", "", IFERROR(INDEX(Campaigns!$D$11:$D$380, MATCH($N2128, Campaigns!$E$11:$E$380, 0)), ""))</f>
        <v/>
      </c>
      <c r="AE2128" s="38" t="str">
        <f>IF(COUNTIF($Q2128:$AB2128, "X")=0, "", IFERROR(INDEX('Intro &amp; Setup'!$T$17:$T$28, MATCH(INDEX($Q$10:$AB$10, $AC2128, MATCH("X", $Q2128:$AB2128, 0)), 'Intro &amp; Setup'!$AA$17:$AA$28, 0)), ""))</f>
        <v/>
      </c>
      <c r="AG2128" s="84" t="str">
        <f t="shared" si="320"/>
        <v/>
      </c>
      <c r="AI2128" s="36">
        <f t="shared" si="321"/>
        <v>0</v>
      </c>
      <c r="AK2128" s="36" t="str">
        <f t="shared" si="322"/>
        <v/>
      </c>
    </row>
    <row r="2129" spans="1:37" x14ac:dyDescent="0.25">
      <c r="A2129" s="34"/>
      <c r="B2129" s="55"/>
      <c r="C2129" s="56"/>
      <c r="D2129" s="56"/>
      <c r="E2129" s="56"/>
      <c r="F2129" s="56"/>
      <c r="G2129" s="57"/>
      <c r="H2129" s="57"/>
      <c r="I2129" s="58"/>
      <c r="J2129" s="34"/>
      <c r="L2129" s="36" t="str">
        <f>IF($B2129="", "", IFERROR(FIND(Campaigns!$Q$4, $B2129), ""))</f>
        <v/>
      </c>
      <c r="M2129" s="73" t="str">
        <f t="shared" si="317"/>
        <v/>
      </c>
      <c r="N2129" s="74" t="str">
        <f t="shared" si="318"/>
        <v/>
      </c>
      <c r="O2129" s="22" t="str">
        <f t="shared" si="319"/>
        <v/>
      </c>
      <c r="Q2129" s="20" t="str">
        <f t="shared" si="315"/>
        <v/>
      </c>
      <c r="R2129" s="21" t="str">
        <f t="shared" si="323"/>
        <v/>
      </c>
      <c r="S2129" s="21" t="str">
        <f t="shared" si="323"/>
        <v/>
      </c>
      <c r="T2129" s="21" t="str">
        <f t="shared" si="323"/>
        <v/>
      </c>
      <c r="U2129" s="21" t="str">
        <f t="shared" si="323"/>
        <v/>
      </c>
      <c r="V2129" s="21" t="str">
        <f t="shared" si="323"/>
        <v/>
      </c>
      <c r="W2129" s="21" t="str">
        <f t="shared" si="323"/>
        <v/>
      </c>
      <c r="X2129" s="21" t="str">
        <f t="shared" si="323"/>
        <v/>
      </c>
      <c r="Y2129" s="21" t="str">
        <f t="shared" si="323"/>
        <v/>
      </c>
      <c r="Z2129" s="21" t="str">
        <f t="shared" si="323"/>
        <v/>
      </c>
      <c r="AA2129" s="21" t="str">
        <f t="shared" si="323"/>
        <v/>
      </c>
      <c r="AB2129" s="38" t="str">
        <f t="shared" si="323"/>
        <v/>
      </c>
      <c r="AD2129" s="36" t="str">
        <f>IF($N2129="", "", IFERROR(INDEX(Campaigns!$D$11:$D$380, MATCH($N2129, Campaigns!$E$11:$E$380, 0)), ""))</f>
        <v/>
      </c>
      <c r="AE2129" s="38" t="str">
        <f>IF(COUNTIF($Q2129:$AB2129, "X")=0, "", IFERROR(INDEX('Intro &amp; Setup'!$T$17:$T$28, MATCH(INDEX($Q$10:$AB$10, $AC2129, MATCH("X", $Q2129:$AB2129, 0)), 'Intro &amp; Setup'!$AA$17:$AA$28, 0)), ""))</f>
        <v/>
      </c>
      <c r="AG2129" s="84" t="str">
        <f t="shared" si="320"/>
        <v/>
      </c>
      <c r="AI2129" s="36">
        <f t="shared" si="321"/>
        <v>0</v>
      </c>
      <c r="AK2129" s="36" t="str">
        <f t="shared" si="322"/>
        <v/>
      </c>
    </row>
    <row r="2130" spans="1:37" x14ac:dyDescent="0.25">
      <c r="A2130" s="34"/>
      <c r="B2130" s="55"/>
      <c r="C2130" s="56"/>
      <c r="D2130" s="56"/>
      <c r="E2130" s="56"/>
      <c r="F2130" s="56"/>
      <c r="G2130" s="57"/>
      <c r="H2130" s="57"/>
      <c r="I2130" s="58"/>
      <c r="J2130" s="34"/>
      <c r="L2130" s="36" t="str">
        <f>IF($B2130="", "", IFERROR(FIND(Campaigns!$Q$4, $B2130), ""))</f>
        <v/>
      </c>
      <c r="M2130" s="73" t="str">
        <f t="shared" si="317"/>
        <v/>
      </c>
      <c r="N2130" s="74" t="str">
        <f t="shared" si="318"/>
        <v/>
      </c>
      <c r="O2130" s="22" t="str">
        <f t="shared" si="319"/>
        <v/>
      </c>
      <c r="Q2130" s="20" t="str">
        <f t="shared" si="315"/>
        <v/>
      </c>
      <c r="R2130" s="21" t="str">
        <f t="shared" si="323"/>
        <v/>
      </c>
      <c r="S2130" s="21" t="str">
        <f t="shared" si="323"/>
        <v/>
      </c>
      <c r="T2130" s="21" t="str">
        <f t="shared" si="323"/>
        <v/>
      </c>
      <c r="U2130" s="21" t="str">
        <f t="shared" si="323"/>
        <v/>
      </c>
      <c r="V2130" s="21" t="str">
        <f t="shared" si="323"/>
        <v/>
      </c>
      <c r="W2130" s="21" t="str">
        <f t="shared" si="323"/>
        <v/>
      </c>
      <c r="X2130" s="21" t="str">
        <f t="shared" si="323"/>
        <v/>
      </c>
      <c r="Y2130" s="21" t="str">
        <f t="shared" si="323"/>
        <v/>
      </c>
      <c r="Z2130" s="21" t="str">
        <f t="shared" si="323"/>
        <v/>
      </c>
      <c r="AA2130" s="21" t="str">
        <f t="shared" si="323"/>
        <v/>
      </c>
      <c r="AB2130" s="38" t="str">
        <f t="shared" si="323"/>
        <v/>
      </c>
      <c r="AD2130" s="36" t="str">
        <f>IF($N2130="", "", IFERROR(INDEX(Campaigns!$D$11:$D$380, MATCH($N2130, Campaigns!$E$11:$E$380, 0)), ""))</f>
        <v/>
      </c>
      <c r="AE2130" s="38" t="str">
        <f>IF(COUNTIF($Q2130:$AB2130, "X")=0, "", IFERROR(INDEX('Intro &amp; Setup'!$T$17:$T$28, MATCH(INDEX($Q$10:$AB$10, $AC2130, MATCH("X", $Q2130:$AB2130, 0)), 'Intro &amp; Setup'!$AA$17:$AA$28, 0)), ""))</f>
        <v/>
      </c>
      <c r="AG2130" s="84" t="str">
        <f t="shared" si="320"/>
        <v/>
      </c>
      <c r="AI2130" s="36">
        <f t="shared" si="321"/>
        <v>0</v>
      </c>
      <c r="AK2130" s="36" t="str">
        <f t="shared" si="322"/>
        <v/>
      </c>
    </row>
    <row r="2131" spans="1:37" x14ac:dyDescent="0.25">
      <c r="A2131" s="34"/>
      <c r="B2131" s="55"/>
      <c r="C2131" s="56"/>
      <c r="D2131" s="56"/>
      <c r="E2131" s="56"/>
      <c r="F2131" s="56"/>
      <c r="G2131" s="57"/>
      <c r="H2131" s="57"/>
      <c r="I2131" s="58"/>
      <c r="J2131" s="34"/>
      <c r="L2131" s="36" t="str">
        <f>IF($B2131="", "", IFERROR(FIND(Campaigns!$Q$4, $B2131), ""))</f>
        <v/>
      </c>
      <c r="M2131" s="73" t="str">
        <f t="shared" si="317"/>
        <v/>
      </c>
      <c r="N2131" s="74" t="str">
        <f t="shared" si="318"/>
        <v/>
      </c>
      <c r="O2131" s="22" t="str">
        <f t="shared" si="319"/>
        <v/>
      </c>
      <c r="Q2131" s="20" t="str">
        <f t="shared" si="315"/>
        <v/>
      </c>
      <c r="R2131" s="21" t="str">
        <f t="shared" si="323"/>
        <v/>
      </c>
      <c r="S2131" s="21" t="str">
        <f t="shared" si="323"/>
        <v/>
      </c>
      <c r="T2131" s="21" t="str">
        <f t="shared" si="323"/>
        <v/>
      </c>
      <c r="U2131" s="21" t="str">
        <f t="shared" si="323"/>
        <v/>
      </c>
      <c r="V2131" s="21" t="str">
        <f t="shared" si="323"/>
        <v/>
      </c>
      <c r="W2131" s="21" t="str">
        <f t="shared" si="323"/>
        <v/>
      </c>
      <c r="X2131" s="21" t="str">
        <f t="shared" si="323"/>
        <v/>
      </c>
      <c r="Y2131" s="21" t="str">
        <f t="shared" si="323"/>
        <v/>
      </c>
      <c r="Z2131" s="21" t="str">
        <f t="shared" si="323"/>
        <v/>
      </c>
      <c r="AA2131" s="21" t="str">
        <f t="shared" si="323"/>
        <v/>
      </c>
      <c r="AB2131" s="38" t="str">
        <f t="shared" si="323"/>
        <v/>
      </c>
      <c r="AD2131" s="36" t="str">
        <f>IF($N2131="", "", IFERROR(INDEX(Campaigns!$D$11:$D$380, MATCH($N2131, Campaigns!$E$11:$E$380, 0)), ""))</f>
        <v/>
      </c>
      <c r="AE2131" s="38" t="str">
        <f>IF(COUNTIF($Q2131:$AB2131, "X")=0, "", IFERROR(INDEX('Intro &amp; Setup'!$T$17:$T$28, MATCH(INDEX($Q$10:$AB$10, $AC2131, MATCH("X", $Q2131:$AB2131, 0)), 'Intro &amp; Setup'!$AA$17:$AA$28, 0)), ""))</f>
        <v/>
      </c>
      <c r="AG2131" s="84" t="str">
        <f t="shared" si="320"/>
        <v/>
      </c>
      <c r="AI2131" s="36">
        <f t="shared" si="321"/>
        <v>0</v>
      </c>
      <c r="AK2131" s="36" t="str">
        <f t="shared" si="322"/>
        <v/>
      </c>
    </row>
    <row r="2132" spans="1:37" x14ac:dyDescent="0.25">
      <c r="A2132" s="34"/>
      <c r="B2132" s="55"/>
      <c r="C2132" s="56"/>
      <c r="D2132" s="56"/>
      <c r="E2132" s="56"/>
      <c r="F2132" s="56"/>
      <c r="G2132" s="57"/>
      <c r="H2132" s="57"/>
      <c r="I2132" s="58"/>
      <c r="J2132" s="34"/>
      <c r="L2132" s="36" t="str">
        <f>IF($B2132="", "", IFERROR(FIND(Campaigns!$Q$4, $B2132), ""))</f>
        <v/>
      </c>
      <c r="M2132" s="73" t="str">
        <f t="shared" si="317"/>
        <v/>
      </c>
      <c r="N2132" s="74" t="str">
        <f t="shared" si="318"/>
        <v/>
      </c>
      <c r="O2132" s="22" t="str">
        <f t="shared" si="319"/>
        <v/>
      </c>
      <c r="Q2132" s="20" t="str">
        <f t="shared" si="315"/>
        <v/>
      </c>
      <c r="R2132" s="21" t="str">
        <f t="shared" si="323"/>
        <v/>
      </c>
      <c r="S2132" s="21" t="str">
        <f t="shared" si="323"/>
        <v/>
      </c>
      <c r="T2132" s="21" t="str">
        <f t="shared" si="323"/>
        <v/>
      </c>
      <c r="U2132" s="21" t="str">
        <f t="shared" si="323"/>
        <v/>
      </c>
      <c r="V2132" s="21" t="str">
        <f t="shared" si="323"/>
        <v/>
      </c>
      <c r="W2132" s="21" t="str">
        <f t="shared" si="323"/>
        <v/>
      </c>
      <c r="X2132" s="21" t="str">
        <f t="shared" si="323"/>
        <v/>
      </c>
      <c r="Y2132" s="21" t="str">
        <f t="shared" si="323"/>
        <v/>
      </c>
      <c r="Z2132" s="21" t="str">
        <f t="shared" si="323"/>
        <v/>
      </c>
      <c r="AA2132" s="21" t="str">
        <f t="shared" si="323"/>
        <v/>
      </c>
      <c r="AB2132" s="38" t="str">
        <f t="shared" si="323"/>
        <v/>
      </c>
      <c r="AD2132" s="36" t="str">
        <f>IF($N2132="", "", IFERROR(INDEX(Campaigns!$D$11:$D$380, MATCH($N2132, Campaigns!$E$11:$E$380, 0)), ""))</f>
        <v/>
      </c>
      <c r="AE2132" s="38" t="str">
        <f>IF(COUNTIF($Q2132:$AB2132, "X")=0, "", IFERROR(INDEX('Intro &amp; Setup'!$T$17:$T$28, MATCH(INDEX($Q$10:$AB$10, $AC2132, MATCH("X", $Q2132:$AB2132, 0)), 'Intro &amp; Setup'!$AA$17:$AA$28, 0)), ""))</f>
        <v/>
      </c>
      <c r="AG2132" s="84" t="str">
        <f t="shared" si="320"/>
        <v/>
      </c>
      <c r="AI2132" s="36">
        <f t="shared" si="321"/>
        <v>0</v>
      </c>
      <c r="AK2132" s="36" t="str">
        <f t="shared" si="322"/>
        <v/>
      </c>
    </row>
    <row r="2133" spans="1:37" x14ac:dyDescent="0.25">
      <c r="A2133" s="34"/>
      <c r="B2133" s="55"/>
      <c r="C2133" s="56"/>
      <c r="D2133" s="56"/>
      <c r="E2133" s="56"/>
      <c r="F2133" s="56"/>
      <c r="G2133" s="57"/>
      <c r="H2133" s="57"/>
      <c r="I2133" s="58"/>
      <c r="J2133" s="34"/>
      <c r="L2133" s="36" t="str">
        <f>IF($B2133="", "", IFERROR(FIND(Campaigns!$Q$4, $B2133), ""))</f>
        <v/>
      </c>
      <c r="M2133" s="73" t="str">
        <f t="shared" si="317"/>
        <v/>
      </c>
      <c r="N2133" s="74" t="str">
        <f t="shared" si="318"/>
        <v/>
      </c>
      <c r="O2133" s="22" t="str">
        <f t="shared" si="319"/>
        <v/>
      </c>
      <c r="Q2133" s="20" t="str">
        <f t="shared" si="315"/>
        <v/>
      </c>
      <c r="R2133" s="21" t="str">
        <f t="shared" si="323"/>
        <v/>
      </c>
      <c r="S2133" s="21" t="str">
        <f t="shared" si="323"/>
        <v/>
      </c>
      <c r="T2133" s="21" t="str">
        <f t="shared" si="323"/>
        <v/>
      </c>
      <c r="U2133" s="21" t="str">
        <f t="shared" si="323"/>
        <v/>
      </c>
      <c r="V2133" s="21" t="str">
        <f t="shared" si="323"/>
        <v/>
      </c>
      <c r="W2133" s="21" t="str">
        <f t="shared" si="323"/>
        <v/>
      </c>
      <c r="X2133" s="21" t="str">
        <f t="shared" si="323"/>
        <v/>
      </c>
      <c r="Y2133" s="21" t="str">
        <f t="shared" si="323"/>
        <v/>
      </c>
      <c r="Z2133" s="21" t="str">
        <f t="shared" si="323"/>
        <v/>
      </c>
      <c r="AA2133" s="21" t="str">
        <f t="shared" si="323"/>
        <v/>
      </c>
      <c r="AB2133" s="38" t="str">
        <f t="shared" si="323"/>
        <v/>
      </c>
      <c r="AD2133" s="36" t="str">
        <f>IF($N2133="", "", IFERROR(INDEX(Campaigns!$D$11:$D$380, MATCH($N2133, Campaigns!$E$11:$E$380, 0)), ""))</f>
        <v/>
      </c>
      <c r="AE2133" s="38" t="str">
        <f>IF(COUNTIF($Q2133:$AB2133, "X")=0, "", IFERROR(INDEX('Intro &amp; Setup'!$T$17:$T$28, MATCH(INDEX($Q$10:$AB$10, $AC2133, MATCH("X", $Q2133:$AB2133, 0)), 'Intro &amp; Setup'!$AA$17:$AA$28, 0)), ""))</f>
        <v/>
      </c>
      <c r="AG2133" s="84" t="str">
        <f t="shared" si="320"/>
        <v/>
      </c>
      <c r="AI2133" s="36">
        <f t="shared" si="321"/>
        <v>0</v>
      </c>
      <c r="AK2133" s="36" t="str">
        <f t="shared" si="322"/>
        <v/>
      </c>
    </row>
    <row r="2134" spans="1:37" x14ac:dyDescent="0.25">
      <c r="A2134" s="34"/>
      <c r="B2134" s="55"/>
      <c r="C2134" s="56"/>
      <c r="D2134" s="56"/>
      <c r="E2134" s="56"/>
      <c r="F2134" s="56"/>
      <c r="G2134" s="57"/>
      <c r="H2134" s="57"/>
      <c r="I2134" s="58"/>
      <c r="J2134" s="34"/>
      <c r="L2134" s="36" t="str">
        <f>IF($B2134="", "", IFERROR(FIND(Campaigns!$Q$4, $B2134), ""))</f>
        <v/>
      </c>
      <c r="M2134" s="73" t="str">
        <f t="shared" si="317"/>
        <v/>
      </c>
      <c r="N2134" s="74" t="str">
        <f t="shared" si="318"/>
        <v/>
      </c>
      <c r="O2134" s="22" t="str">
        <f t="shared" si="319"/>
        <v/>
      </c>
      <c r="Q2134" s="20" t="str">
        <f t="shared" si="315"/>
        <v/>
      </c>
      <c r="R2134" s="21" t="str">
        <f t="shared" si="323"/>
        <v/>
      </c>
      <c r="S2134" s="21" t="str">
        <f t="shared" si="323"/>
        <v/>
      </c>
      <c r="T2134" s="21" t="str">
        <f t="shared" si="323"/>
        <v/>
      </c>
      <c r="U2134" s="21" t="str">
        <f t="shared" si="323"/>
        <v/>
      </c>
      <c r="V2134" s="21" t="str">
        <f t="shared" si="323"/>
        <v/>
      </c>
      <c r="W2134" s="21" t="str">
        <f t="shared" si="323"/>
        <v/>
      </c>
      <c r="X2134" s="21" t="str">
        <f t="shared" si="323"/>
        <v/>
      </c>
      <c r="Y2134" s="21" t="str">
        <f t="shared" si="323"/>
        <v/>
      </c>
      <c r="Z2134" s="21" t="str">
        <f t="shared" si="323"/>
        <v/>
      </c>
      <c r="AA2134" s="21" t="str">
        <f t="shared" si="323"/>
        <v/>
      </c>
      <c r="AB2134" s="38" t="str">
        <f t="shared" si="323"/>
        <v/>
      </c>
      <c r="AD2134" s="36" t="str">
        <f>IF($N2134="", "", IFERROR(INDEX(Campaigns!$D$11:$D$380, MATCH($N2134, Campaigns!$E$11:$E$380, 0)), ""))</f>
        <v/>
      </c>
      <c r="AE2134" s="38" t="str">
        <f>IF(COUNTIF($Q2134:$AB2134, "X")=0, "", IFERROR(INDEX('Intro &amp; Setup'!$T$17:$T$28, MATCH(INDEX($Q$10:$AB$10, $AC2134, MATCH("X", $Q2134:$AB2134, 0)), 'Intro &amp; Setup'!$AA$17:$AA$28, 0)), ""))</f>
        <v/>
      </c>
      <c r="AG2134" s="84" t="str">
        <f t="shared" si="320"/>
        <v/>
      </c>
      <c r="AI2134" s="36">
        <f t="shared" si="321"/>
        <v>0</v>
      </c>
      <c r="AK2134" s="36" t="str">
        <f t="shared" si="322"/>
        <v/>
      </c>
    </row>
    <row r="2135" spans="1:37" x14ac:dyDescent="0.25">
      <c r="A2135" s="34"/>
      <c r="B2135" s="55"/>
      <c r="C2135" s="56"/>
      <c r="D2135" s="56"/>
      <c r="E2135" s="56"/>
      <c r="F2135" s="56"/>
      <c r="G2135" s="57"/>
      <c r="H2135" s="57"/>
      <c r="I2135" s="58"/>
      <c r="J2135" s="34"/>
      <c r="L2135" s="36" t="str">
        <f>IF($B2135="", "", IFERROR(FIND(Campaigns!$Q$4, $B2135), ""))</f>
        <v/>
      </c>
      <c r="M2135" s="73" t="str">
        <f t="shared" si="317"/>
        <v/>
      </c>
      <c r="N2135" s="74" t="str">
        <f t="shared" si="318"/>
        <v/>
      </c>
      <c r="O2135" s="22" t="str">
        <f t="shared" si="319"/>
        <v/>
      </c>
      <c r="Q2135" s="20" t="str">
        <f t="shared" si="315"/>
        <v/>
      </c>
      <c r="R2135" s="21" t="str">
        <f t="shared" si="323"/>
        <v/>
      </c>
      <c r="S2135" s="21" t="str">
        <f t="shared" si="323"/>
        <v/>
      </c>
      <c r="T2135" s="21" t="str">
        <f t="shared" si="323"/>
        <v/>
      </c>
      <c r="U2135" s="21" t="str">
        <f t="shared" si="323"/>
        <v/>
      </c>
      <c r="V2135" s="21" t="str">
        <f t="shared" si="323"/>
        <v/>
      </c>
      <c r="W2135" s="21" t="str">
        <f t="shared" si="323"/>
        <v/>
      </c>
      <c r="X2135" s="21" t="str">
        <f t="shared" si="323"/>
        <v/>
      </c>
      <c r="Y2135" s="21" t="str">
        <f t="shared" si="323"/>
        <v/>
      </c>
      <c r="Z2135" s="21" t="str">
        <f t="shared" si="323"/>
        <v/>
      </c>
      <c r="AA2135" s="21" t="str">
        <f t="shared" si="323"/>
        <v/>
      </c>
      <c r="AB2135" s="38" t="str">
        <f t="shared" si="323"/>
        <v/>
      </c>
      <c r="AD2135" s="36" t="str">
        <f>IF($N2135="", "", IFERROR(INDEX(Campaigns!$D$11:$D$380, MATCH($N2135, Campaigns!$E$11:$E$380, 0)), ""))</f>
        <v/>
      </c>
      <c r="AE2135" s="38" t="str">
        <f>IF(COUNTIF($Q2135:$AB2135, "X")=0, "", IFERROR(INDEX('Intro &amp; Setup'!$T$17:$T$28, MATCH(INDEX($Q$10:$AB$10, $AC2135, MATCH("X", $Q2135:$AB2135, 0)), 'Intro &amp; Setup'!$AA$17:$AA$28, 0)), ""))</f>
        <v/>
      </c>
      <c r="AG2135" s="84" t="str">
        <f t="shared" si="320"/>
        <v/>
      </c>
      <c r="AI2135" s="36">
        <f t="shared" si="321"/>
        <v>0</v>
      </c>
      <c r="AK2135" s="36" t="str">
        <f t="shared" si="322"/>
        <v/>
      </c>
    </row>
    <row r="2136" spans="1:37" x14ac:dyDescent="0.25">
      <c r="A2136" s="34"/>
      <c r="B2136" s="55"/>
      <c r="C2136" s="56"/>
      <c r="D2136" s="56"/>
      <c r="E2136" s="56"/>
      <c r="F2136" s="56"/>
      <c r="G2136" s="57"/>
      <c r="H2136" s="57"/>
      <c r="I2136" s="58"/>
      <c r="J2136" s="34"/>
      <c r="L2136" s="36" t="str">
        <f>IF($B2136="", "", IFERROR(FIND(Campaigns!$Q$4, $B2136), ""))</f>
        <v/>
      </c>
      <c r="M2136" s="73" t="str">
        <f t="shared" si="317"/>
        <v/>
      </c>
      <c r="N2136" s="74" t="str">
        <f t="shared" si="318"/>
        <v/>
      </c>
      <c r="O2136" s="22" t="str">
        <f t="shared" si="319"/>
        <v/>
      </c>
      <c r="Q2136" s="20" t="str">
        <f t="shared" si="315"/>
        <v/>
      </c>
      <c r="R2136" s="21" t="str">
        <f t="shared" si="323"/>
        <v/>
      </c>
      <c r="S2136" s="21" t="str">
        <f t="shared" si="323"/>
        <v/>
      </c>
      <c r="T2136" s="21" t="str">
        <f t="shared" si="323"/>
        <v/>
      </c>
      <c r="U2136" s="21" t="str">
        <f t="shared" si="323"/>
        <v/>
      </c>
      <c r="V2136" s="21" t="str">
        <f t="shared" si="323"/>
        <v/>
      </c>
      <c r="W2136" s="21" t="str">
        <f t="shared" si="323"/>
        <v/>
      </c>
      <c r="X2136" s="21" t="str">
        <f t="shared" si="323"/>
        <v/>
      </c>
      <c r="Y2136" s="21" t="str">
        <f t="shared" si="323"/>
        <v/>
      </c>
      <c r="Z2136" s="21" t="str">
        <f t="shared" si="323"/>
        <v/>
      </c>
      <c r="AA2136" s="21" t="str">
        <f t="shared" si="323"/>
        <v/>
      </c>
      <c r="AB2136" s="38" t="str">
        <f t="shared" si="323"/>
        <v/>
      </c>
      <c r="AD2136" s="36" t="str">
        <f>IF($N2136="", "", IFERROR(INDEX(Campaigns!$D$11:$D$380, MATCH($N2136, Campaigns!$E$11:$E$380, 0)), ""))</f>
        <v/>
      </c>
      <c r="AE2136" s="38" t="str">
        <f>IF(COUNTIF($Q2136:$AB2136, "X")=0, "", IFERROR(INDEX('Intro &amp; Setup'!$T$17:$T$28, MATCH(INDEX($Q$10:$AB$10, $AC2136, MATCH("X", $Q2136:$AB2136, 0)), 'Intro &amp; Setup'!$AA$17:$AA$28, 0)), ""))</f>
        <v/>
      </c>
      <c r="AG2136" s="84" t="str">
        <f t="shared" si="320"/>
        <v/>
      </c>
      <c r="AI2136" s="36">
        <f t="shared" si="321"/>
        <v>0</v>
      </c>
      <c r="AK2136" s="36" t="str">
        <f t="shared" si="322"/>
        <v/>
      </c>
    </row>
    <row r="2137" spans="1:37" x14ac:dyDescent="0.25">
      <c r="A2137" s="34"/>
      <c r="B2137" s="55"/>
      <c r="C2137" s="56"/>
      <c r="D2137" s="56"/>
      <c r="E2137" s="56"/>
      <c r="F2137" s="56"/>
      <c r="G2137" s="57"/>
      <c r="H2137" s="57"/>
      <c r="I2137" s="58"/>
      <c r="J2137" s="34"/>
      <c r="L2137" s="36" t="str">
        <f>IF($B2137="", "", IFERROR(FIND(Campaigns!$Q$4, $B2137), ""))</f>
        <v/>
      </c>
      <c r="M2137" s="73" t="str">
        <f t="shared" si="317"/>
        <v/>
      </c>
      <c r="N2137" s="74" t="str">
        <f t="shared" si="318"/>
        <v/>
      </c>
      <c r="O2137" s="22" t="str">
        <f t="shared" si="319"/>
        <v/>
      </c>
      <c r="Q2137" s="20" t="str">
        <f t="shared" si="315"/>
        <v/>
      </c>
      <c r="R2137" s="21" t="str">
        <f t="shared" si="323"/>
        <v/>
      </c>
      <c r="S2137" s="21" t="str">
        <f t="shared" si="323"/>
        <v/>
      </c>
      <c r="T2137" s="21" t="str">
        <f t="shared" si="323"/>
        <v/>
      </c>
      <c r="U2137" s="21" t="str">
        <f t="shared" si="323"/>
        <v/>
      </c>
      <c r="V2137" s="21" t="str">
        <f t="shared" si="323"/>
        <v/>
      </c>
      <c r="W2137" s="21" t="str">
        <f t="shared" si="323"/>
        <v/>
      </c>
      <c r="X2137" s="21" t="str">
        <f t="shared" si="323"/>
        <v/>
      </c>
      <c r="Y2137" s="21" t="str">
        <f t="shared" si="323"/>
        <v/>
      </c>
      <c r="Z2137" s="21" t="str">
        <f t="shared" si="323"/>
        <v/>
      </c>
      <c r="AA2137" s="21" t="str">
        <f t="shared" si="323"/>
        <v/>
      </c>
      <c r="AB2137" s="38" t="str">
        <f t="shared" si="323"/>
        <v/>
      </c>
      <c r="AD2137" s="36" t="str">
        <f>IF($N2137="", "", IFERROR(INDEX(Campaigns!$D$11:$D$380, MATCH($N2137, Campaigns!$E$11:$E$380, 0)), ""))</f>
        <v/>
      </c>
      <c r="AE2137" s="38" t="str">
        <f>IF(COUNTIF($Q2137:$AB2137, "X")=0, "", IFERROR(INDEX('Intro &amp; Setup'!$T$17:$T$28, MATCH(INDEX($Q$10:$AB$10, $AC2137, MATCH("X", $Q2137:$AB2137, 0)), 'Intro &amp; Setup'!$AA$17:$AA$28, 0)), ""))</f>
        <v/>
      </c>
      <c r="AG2137" s="84" t="str">
        <f t="shared" si="320"/>
        <v/>
      </c>
      <c r="AI2137" s="36">
        <f t="shared" si="321"/>
        <v>0</v>
      </c>
      <c r="AK2137" s="36" t="str">
        <f t="shared" si="322"/>
        <v/>
      </c>
    </row>
    <row r="2138" spans="1:37" x14ac:dyDescent="0.25">
      <c r="A2138" s="34"/>
      <c r="B2138" s="55"/>
      <c r="C2138" s="56"/>
      <c r="D2138" s="56"/>
      <c r="E2138" s="56"/>
      <c r="F2138" s="56"/>
      <c r="G2138" s="57"/>
      <c r="H2138" s="57"/>
      <c r="I2138" s="58"/>
      <c r="J2138" s="34"/>
      <c r="L2138" s="36" t="str">
        <f>IF($B2138="", "", IFERROR(FIND(Campaigns!$Q$4, $B2138), ""))</f>
        <v/>
      </c>
      <c r="M2138" s="73" t="str">
        <f t="shared" si="317"/>
        <v/>
      </c>
      <c r="N2138" s="74" t="str">
        <f t="shared" si="318"/>
        <v/>
      </c>
      <c r="O2138" s="22" t="str">
        <f t="shared" si="319"/>
        <v/>
      </c>
      <c r="Q2138" s="20" t="str">
        <f t="shared" si="315"/>
        <v/>
      </c>
      <c r="R2138" s="21" t="str">
        <f t="shared" si="323"/>
        <v/>
      </c>
      <c r="S2138" s="21" t="str">
        <f t="shared" si="323"/>
        <v/>
      </c>
      <c r="T2138" s="21" t="str">
        <f t="shared" si="323"/>
        <v/>
      </c>
      <c r="U2138" s="21" t="str">
        <f t="shared" si="323"/>
        <v/>
      </c>
      <c r="V2138" s="21" t="str">
        <f t="shared" si="323"/>
        <v/>
      </c>
      <c r="W2138" s="21" t="str">
        <f t="shared" si="323"/>
        <v/>
      </c>
      <c r="X2138" s="21" t="str">
        <f t="shared" si="323"/>
        <v/>
      </c>
      <c r="Y2138" s="21" t="str">
        <f t="shared" si="323"/>
        <v/>
      </c>
      <c r="Z2138" s="21" t="str">
        <f t="shared" si="323"/>
        <v/>
      </c>
      <c r="AA2138" s="21" t="str">
        <f t="shared" si="323"/>
        <v/>
      </c>
      <c r="AB2138" s="38" t="str">
        <f t="shared" si="323"/>
        <v/>
      </c>
      <c r="AD2138" s="36" t="str">
        <f>IF($N2138="", "", IFERROR(INDEX(Campaigns!$D$11:$D$380, MATCH($N2138, Campaigns!$E$11:$E$380, 0)), ""))</f>
        <v/>
      </c>
      <c r="AE2138" s="38" t="str">
        <f>IF(COUNTIF($Q2138:$AB2138, "X")=0, "", IFERROR(INDEX('Intro &amp; Setup'!$T$17:$T$28, MATCH(INDEX($Q$10:$AB$10, $AC2138, MATCH("X", $Q2138:$AB2138, 0)), 'Intro &amp; Setup'!$AA$17:$AA$28, 0)), ""))</f>
        <v/>
      </c>
      <c r="AG2138" s="84" t="str">
        <f t="shared" si="320"/>
        <v/>
      </c>
      <c r="AI2138" s="36">
        <f t="shared" si="321"/>
        <v>0</v>
      </c>
      <c r="AK2138" s="36" t="str">
        <f t="shared" si="322"/>
        <v/>
      </c>
    </row>
    <row r="2139" spans="1:37" x14ac:dyDescent="0.25">
      <c r="A2139" s="34"/>
      <c r="B2139" s="55"/>
      <c r="C2139" s="56"/>
      <c r="D2139" s="56"/>
      <c r="E2139" s="56"/>
      <c r="F2139" s="56"/>
      <c r="G2139" s="57"/>
      <c r="H2139" s="57"/>
      <c r="I2139" s="58"/>
      <c r="J2139" s="34"/>
      <c r="L2139" s="36" t="str">
        <f>IF($B2139="", "", IFERROR(FIND(Campaigns!$Q$4, $B2139), ""))</f>
        <v/>
      </c>
      <c r="M2139" s="73" t="str">
        <f t="shared" si="317"/>
        <v/>
      </c>
      <c r="N2139" s="74" t="str">
        <f t="shared" si="318"/>
        <v/>
      </c>
      <c r="O2139" s="22" t="str">
        <f t="shared" si="319"/>
        <v/>
      </c>
      <c r="Q2139" s="20" t="str">
        <f t="shared" si="315"/>
        <v/>
      </c>
      <c r="R2139" s="21" t="str">
        <f t="shared" si="323"/>
        <v/>
      </c>
      <c r="S2139" s="21" t="str">
        <f t="shared" si="323"/>
        <v/>
      </c>
      <c r="T2139" s="21" t="str">
        <f t="shared" si="323"/>
        <v/>
      </c>
      <c r="U2139" s="21" t="str">
        <f t="shared" si="323"/>
        <v/>
      </c>
      <c r="V2139" s="21" t="str">
        <f t="shared" si="323"/>
        <v/>
      </c>
      <c r="W2139" s="21" t="str">
        <f t="shared" si="323"/>
        <v/>
      </c>
      <c r="X2139" s="21" t="str">
        <f t="shared" si="323"/>
        <v/>
      </c>
      <c r="Y2139" s="21" t="str">
        <f t="shared" si="323"/>
        <v/>
      </c>
      <c r="Z2139" s="21" t="str">
        <f t="shared" si="323"/>
        <v/>
      </c>
      <c r="AA2139" s="21" t="str">
        <f t="shared" si="323"/>
        <v/>
      </c>
      <c r="AB2139" s="38" t="str">
        <f t="shared" si="323"/>
        <v/>
      </c>
      <c r="AD2139" s="36" t="str">
        <f>IF($N2139="", "", IFERROR(INDEX(Campaigns!$D$11:$D$380, MATCH($N2139, Campaigns!$E$11:$E$380, 0)), ""))</f>
        <v/>
      </c>
      <c r="AE2139" s="38" t="str">
        <f>IF(COUNTIF($Q2139:$AB2139, "X")=0, "", IFERROR(INDEX('Intro &amp; Setup'!$T$17:$T$28, MATCH(INDEX($Q$10:$AB$10, $AC2139, MATCH("X", $Q2139:$AB2139, 0)), 'Intro &amp; Setup'!$AA$17:$AA$28, 0)), ""))</f>
        <v/>
      </c>
      <c r="AG2139" s="84" t="str">
        <f t="shared" si="320"/>
        <v/>
      </c>
      <c r="AI2139" s="36">
        <f t="shared" si="321"/>
        <v>0</v>
      </c>
      <c r="AK2139" s="36" t="str">
        <f t="shared" si="322"/>
        <v/>
      </c>
    </row>
    <row r="2140" spans="1:37" x14ac:dyDescent="0.25">
      <c r="A2140" s="34"/>
      <c r="B2140" s="55"/>
      <c r="C2140" s="56"/>
      <c r="D2140" s="56"/>
      <c r="E2140" s="56"/>
      <c r="F2140" s="56"/>
      <c r="G2140" s="57"/>
      <c r="H2140" s="57"/>
      <c r="I2140" s="58"/>
      <c r="J2140" s="34"/>
      <c r="L2140" s="36" t="str">
        <f>IF($B2140="", "", IFERROR(FIND(Campaigns!$Q$4, $B2140), ""))</f>
        <v/>
      </c>
      <c r="M2140" s="73" t="str">
        <f t="shared" si="317"/>
        <v/>
      </c>
      <c r="N2140" s="74" t="str">
        <f t="shared" si="318"/>
        <v/>
      </c>
      <c r="O2140" s="22" t="str">
        <f t="shared" si="319"/>
        <v/>
      </c>
      <c r="Q2140" s="20" t="str">
        <f t="shared" si="315"/>
        <v/>
      </c>
      <c r="R2140" s="21" t="str">
        <f t="shared" si="323"/>
        <v/>
      </c>
      <c r="S2140" s="21" t="str">
        <f t="shared" si="323"/>
        <v/>
      </c>
      <c r="T2140" s="21" t="str">
        <f t="shared" si="323"/>
        <v/>
      </c>
      <c r="U2140" s="21" t="str">
        <f t="shared" si="323"/>
        <v/>
      </c>
      <c r="V2140" s="21" t="str">
        <f t="shared" si="323"/>
        <v/>
      </c>
      <c r="W2140" s="21" t="str">
        <f t="shared" si="323"/>
        <v/>
      </c>
      <c r="X2140" s="21" t="str">
        <f t="shared" si="323"/>
        <v/>
      </c>
      <c r="Y2140" s="21" t="str">
        <f t="shared" si="323"/>
        <v/>
      </c>
      <c r="Z2140" s="21" t="str">
        <f t="shared" si="323"/>
        <v/>
      </c>
      <c r="AA2140" s="21" t="str">
        <f t="shared" si="323"/>
        <v/>
      </c>
      <c r="AB2140" s="38" t="str">
        <f t="shared" si="323"/>
        <v/>
      </c>
      <c r="AD2140" s="36" t="str">
        <f>IF($N2140="", "", IFERROR(INDEX(Campaigns!$D$11:$D$380, MATCH($N2140, Campaigns!$E$11:$E$380, 0)), ""))</f>
        <v/>
      </c>
      <c r="AE2140" s="38" t="str">
        <f>IF(COUNTIF($Q2140:$AB2140, "X")=0, "", IFERROR(INDEX('Intro &amp; Setup'!$T$17:$T$28, MATCH(INDEX($Q$10:$AB$10, $AC2140, MATCH("X", $Q2140:$AB2140, 0)), 'Intro &amp; Setup'!$AA$17:$AA$28, 0)), ""))</f>
        <v/>
      </c>
      <c r="AG2140" s="84" t="str">
        <f t="shared" si="320"/>
        <v/>
      </c>
      <c r="AI2140" s="36">
        <f t="shared" si="321"/>
        <v>0</v>
      </c>
      <c r="AK2140" s="36" t="str">
        <f t="shared" si="322"/>
        <v/>
      </c>
    </row>
    <row r="2141" spans="1:37" x14ac:dyDescent="0.25">
      <c r="A2141" s="34"/>
      <c r="B2141" s="55"/>
      <c r="C2141" s="56"/>
      <c r="D2141" s="56"/>
      <c r="E2141" s="56"/>
      <c r="F2141" s="56"/>
      <c r="G2141" s="57"/>
      <c r="H2141" s="57"/>
      <c r="I2141" s="58"/>
      <c r="J2141" s="34"/>
      <c r="L2141" s="36" t="str">
        <f>IF($B2141="", "", IFERROR(FIND(Campaigns!$Q$4, $B2141), ""))</f>
        <v/>
      </c>
      <c r="M2141" s="73" t="str">
        <f t="shared" si="317"/>
        <v/>
      </c>
      <c r="N2141" s="74" t="str">
        <f t="shared" si="318"/>
        <v/>
      </c>
      <c r="O2141" s="22" t="str">
        <f t="shared" si="319"/>
        <v/>
      </c>
      <c r="Q2141" s="20" t="str">
        <f t="shared" si="315"/>
        <v/>
      </c>
      <c r="R2141" s="21" t="str">
        <f t="shared" si="323"/>
        <v/>
      </c>
      <c r="S2141" s="21" t="str">
        <f t="shared" si="323"/>
        <v/>
      </c>
      <c r="T2141" s="21" t="str">
        <f t="shared" si="323"/>
        <v/>
      </c>
      <c r="U2141" s="21" t="str">
        <f t="shared" si="323"/>
        <v/>
      </c>
      <c r="V2141" s="21" t="str">
        <f t="shared" si="323"/>
        <v/>
      </c>
      <c r="W2141" s="21" t="str">
        <f t="shared" si="323"/>
        <v/>
      </c>
      <c r="X2141" s="21" t="str">
        <f t="shared" si="323"/>
        <v/>
      </c>
      <c r="Y2141" s="21" t="str">
        <f t="shared" si="323"/>
        <v/>
      </c>
      <c r="Z2141" s="21" t="str">
        <f t="shared" si="323"/>
        <v/>
      </c>
      <c r="AA2141" s="21" t="str">
        <f t="shared" si="323"/>
        <v/>
      </c>
      <c r="AB2141" s="38" t="str">
        <f t="shared" si="323"/>
        <v/>
      </c>
      <c r="AD2141" s="36" t="str">
        <f>IF($N2141="", "", IFERROR(INDEX(Campaigns!$D$11:$D$380, MATCH($N2141, Campaigns!$E$11:$E$380, 0)), ""))</f>
        <v/>
      </c>
      <c r="AE2141" s="38" t="str">
        <f>IF(COUNTIF($Q2141:$AB2141, "X")=0, "", IFERROR(INDEX('Intro &amp; Setup'!$T$17:$T$28, MATCH(INDEX($Q$10:$AB$10, $AC2141, MATCH("X", $Q2141:$AB2141, 0)), 'Intro &amp; Setup'!$AA$17:$AA$28, 0)), ""))</f>
        <v/>
      </c>
      <c r="AG2141" s="84" t="str">
        <f t="shared" si="320"/>
        <v/>
      </c>
      <c r="AI2141" s="36">
        <f t="shared" si="321"/>
        <v>0</v>
      </c>
      <c r="AK2141" s="36" t="str">
        <f t="shared" si="322"/>
        <v/>
      </c>
    </row>
    <row r="2142" spans="1:37" x14ac:dyDescent="0.25">
      <c r="A2142" s="34"/>
      <c r="B2142" s="55"/>
      <c r="C2142" s="56"/>
      <c r="D2142" s="56"/>
      <c r="E2142" s="56"/>
      <c r="F2142" s="56"/>
      <c r="G2142" s="57"/>
      <c r="H2142" s="57"/>
      <c r="I2142" s="58"/>
      <c r="J2142" s="34"/>
      <c r="L2142" s="36" t="str">
        <f>IF($B2142="", "", IFERROR(FIND(Campaigns!$Q$4, $B2142), ""))</f>
        <v/>
      </c>
      <c r="M2142" s="73" t="str">
        <f t="shared" si="317"/>
        <v/>
      </c>
      <c r="N2142" s="74" t="str">
        <f t="shared" si="318"/>
        <v/>
      </c>
      <c r="O2142" s="22" t="str">
        <f t="shared" si="319"/>
        <v/>
      </c>
      <c r="Q2142" s="20" t="str">
        <f t="shared" si="315"/>
        <v/>
      </c>
      <c r="R2142" s="21" t="str">
        <f t="shared" si="323"/>
        <v/>
      </c>
      <c r="S2142" s="21" t="str">
        <f t="shared" si="323"/>
        <v/>
      </c>
      <c r="T2142" s="21" t="str">
        <f t="shared" si="323"/>
        <v/>
      </c>
      <c r="U2142" s="21" t="str">
        <f t="shared" si="323"/>
        <v/>
      </c>
      <c r="V2142" s="21" t="str">
        <f t="shared" si="323"/>
        <v/>
      </c>
      <c r="W2142" s="21" t="str">
        <f t="shared" si="323"/>
        <v/>
      </c>
      <c r="X2142" s="21" t="str">
        <f t="shared" si="323"/>
        <v/>
      </c>
      <c r="Y2142" s="21" t="str">
        <f t="shared" si="323"/>
        <v/>
      </c>
      <c r="Z2142" s="21" t="str">
        <f t="shared" si="323"/>
        <v/>
      </c>
      <c r="AA2142" s="21" t="str">
        <f t="shared" si="323"/>
        <v/>
      </c>
      <c r="AB2142" s="38" t="str">
        <f t="shared" si="323"/>
        <v/>
      </c>
      <c r="AD2142" s="36" t="str">
        <f>IF($N2142="", "", IFERROR(INDEX(Campaigns!$D$11:$D$380, MATCH($N2142, Campaigns!$E$11:$E$380, 0)), ""))</f>
        <v/>
      </c>
      <c r="AE2142" s="38" t="str">
        <f>IF(COUNTIF($Q2142:$AB2142, "X")=0, "", IFERROR(INDEX('Intro &amp; Setup'!$T$17:$T$28, MATCH(INDEX($Q$10:$AB$10, $AC2142, MATCH("X", $Q2142:$AB2142, 0)), 'Intro &amp; Setup'!$AA$17:$AA$28, 0)), ""))</f>
        <v/>
      </c>
      <c r="AG2142" s="84" t="str">
        <f t="shared" si="320"/>
        <v/>
      </c>
      <c r="AI2142" s="36">
        <f t="shared" si="321"/>
        <v>0</v>
      </c>
      <c r="AK2142" s="36" t="str">
        <f t="shared" si="322"/>
        <v/>
      </c>
    </row>
    <row r="2143" spans="1:37" x14ac:dyDescent="0.25">
      <c r="A2143" s="34"/>
      <c r="B2143" s="55"/>
      <c r="C2143" s="56"/>
      <c r="D2143" s="56"/>
      <c r="E2143" s="56"/>
      <c r="F2143" s="56"/>
      <c r="G2143" s="57"/>
      <c r="H2143" s="57"/>
      <c r="I2143" s="58"/>
      <c r="J2143" s="34"/>
      <c r="L2143" s="36" t="str">
        <f>IF($B2143="", "", IFERROR(FIND(Campaigns!$Q$4, $B2143), ""))</f>
        <v/>
      </c>
      <c r="M2143" s="73" t="str">
        <f t="shared" si="317"/>
        <v/>
      </c>
      <c r="N2143" s="74" t="str">
        <f t="shared" si="318"/>
        <v/>
      </c>
      <c r="O2143" s="22" t="str">
        <f t="shared" si="319"/>
        <v/>
      </c>
      <c r="Q2143" s="20" t="str">
        <f t="shared" si="315"/>
        <v/>
      </c>
      <c r="R2143" s="21" t="str">
        <f t="shared" si="323"/>
        <v/>
      </c>
      <c r="S2143" s="21" t="str">
        <f t="shared" si="323"/>
        <v/>
      </c>
      <c r="T2143" s="21" t="str">
        <f t="shared" si="323"/>
        <v/>
      </c>
      <c r="U2143" s="21" t="str">
        <f t="shared" si="323"/>
        <v/>
      </c>
      <c r="V2143" s="21" t="str">
        <f t="shared" si="323"/>
        <v/>
      </c>
      <c r="W2143" s="21" t="str">
        <f t="shared" si="323"/>
        <v/>
      </c>
      <c r="X2143" s="21" t="str">
        <f t="shared" si="323"/>
        <v/>
      </c>
      <c r="Y2143" s="21" t="str">
        <f t="shared" si="323"/>
        <v/>
      </c>
      <c r="Z2143" s="21" t="str">
        <f t="shared" si="323"/>
        <v/>
      </c>
      <c r="AA2143" s="21" t="str">
        <f t="shared" si="323"/>
        <v/>
      </c>
      <c r="AB2143" s="38" t="str">
        <f t="shared" si="323"/>
        <v/>
      </c>
      <c r="AD2143" s="36" t="str">
        <f>IF($N2143="", "", IFERROR(INDEX(Campaigns!$D$11:$D$380, MATCH($N2143, Campaigns!$E$11:$E$380, 0)), ""))</f>
        <v/>
      </c>
      <c r="AE2143" s="38" t="str">
        <f>IF(COUNTIF($Q2143:$AB2143, "X")=0, "", IFERROR(INDEX('Intro &amp; Setup'!$T$17:$T$28, MATCH(INDEX($Q$10:$AB$10, $AC2143, MATCH("X", $Q2143:$AB2143, 0)), 'Intro &amp; Setup'!$AA$17:$AA$28, 0)), ""))</f>
        <v/>
      </c>
      <c r="AG2143" s="84" t="str">
        <f t="shared" si="320"/>
        <v/>
      </c>
      <c r="AI2143" s="36">
        <f t="shared" si="321"/>
        <v>0</v>
      </c>
      <c r="AK2143" s="36" t="str">
        <f t="shared" si="322"/>
        <v/>
      </c>
    </row>
    <row r="2144" spans="1:37" x14ac:dyDescent="0.25">
      <c r="A2144" s="34"/>
      <c r="B2144" s="55"/>
      <c r="C2144" s="56"/>
      <c r="D2144" s="56"/>
      <c r="E2144" s="56"/>
      <c r="F2144" s="56"/>
      <c r="G2144" s="57"/>
      <c r="H2144" s="57"/>
      <c r="I2144" s="58"/>
      <c r="J2144" s="34"/>
      <c r="L2144" s="36" t="str">
        <f>IF($B2144="", "", IFERROR(FIND(Campaigns!$Q$4, $B2144), ""))</f>
        <v/>
      </c>
      <c r="M2144" s="73" t="str">
        <f t="shared" si="317"/>
        <v/>
      </c>
      <c r="N2144" s="74" t="str">
        <f t="shared" si="318"/>
        <v/>
      </c>
      <c r="O2144" s="22" t="str">
        <f t="shared" si="319"/>
        <v/>
      </c>
      <c r="Q2144" s="20" t="str">
        <f t="shared" si="315"/>
        <v/>
      </c>
      <c r="R2144" s="21" t="str">
        <f t="shared" si="323"/>
        <v/>
      </c>
      <c r="S2144" s="21" t="str">
        <f t="shared" si="323"/>
        <v/>
      </c>
      <c r="T2144" s="21" t="str">
        <f t="shared" si="323"/>
        <v/>
      </c>
      <c r="U2144" s="21" t="str">
        <f t="shared" si="323"/>
        <v/>
      </c>
      <c r="V2144" s="21" t="str">
        <f t="shared" si="323"/>
        <v/>
      </c>
      <c r="W2144" s="21" t="str">
        <f t="shared" si="323"/>
        <v/>
      </c>
      <c r="X2144" s="21" t="str">
        <f t="shared" si="323"/>
        <v/>
      </c>
      <c r="Y2144" s="21" t="str">
        <f t="shared" si="323"/>
        <v/>
      </c>
      <c r="Z2144" s="21" t="str">
        <f t="shared" si="323"/>
        <v/>
      </c>
      <c r="AA2144" s="21" t="str">
        <f t="shared" si="323"/>
        <v/>
      </c>
      <c r="AB2144" s="38" t="str">
        <f t="shared" si="323"/>
        <v/>
      </c>
      <c r="AD2144" s="36" t="str">
        <f>IF($N2144="", "", IFERROR(INDEX(Campaigns!$D$11:$D$380, MATCH($N2144, Campaigns!$E$11:$E$380, 0)), ""))</f>
        <v/>
      </c>
      <c r="AE2144" s="38" t="str">
        <f>IF(COUNTIF($Q2144:$AB2144, "X")=0, "", IFERROR(INDEX('Intro &amp; Setup'!$T$17:$T$28, MATCH(INDEX($Q$10:$AB$10, $AC2144, MATCH("X", $Q2144:$AB2144, 0)), 'Intro &amp; Setup'!$AA$17:$AA$28, 0)), ""))</f>
        <v/>
      </c>
      <c r="AG2144" s="84" t="str">
        <f t="shared" si="320"/>
        <v/>
      </c>
      <c r="AI2144" s="36">
        <f t="shared" si="321"/>
        <v>0</v>
      </c>
      <c r="AK2144" s="36" t="str">
        <f t="shared" si="322"/>
        <v/>
      </c>
    </row>
    <row r="2145" spans="1:37" x14ac:dyDescent="0.25">
      <c r="A2145" s="34"/>
      <c r="B2145" s="55"/>
      <c r="C2145" s="56"/>
      <c r="D2145" s="56"/>
      <c r="E2145" s="56"/>
      <c r="F2145" s="56"/>
      <c r="G2145" s="57"/>
      <c r="H2145" s="57"/>
      <c r="I2145" s="58"/>
      <c r="J2145" s="34"/>
      <c r="L2145" s="36" t="str">
        <f>IF($B2145="", "", IFERROR(FIND(Campaigns!$Q$4, $B2145), ""))</f>
        <v/>
      </c>
      <c r="M2145" s="73" t="str">
        <f t="shared" si="317"/>
        <v/>
      </c>
      <c r="N2145" s="74" t="str">
        <f t="shared" si="318"/>
        <v/>
      </c>
      <c r="O2145" s="22" t="str">
        <f t="shared" si="319"/>
        <v/>
      </c>
      <c r="Q2145" s="20" t="str">
        <f t="shared" si="315"/>
        <v/>
      </c>
      <c r="R2145" s="21" t="str">
        <f t="shared" si="323"/>
        <v/>
      </c>
      <c r="S2145" s="21" t="str">
        <f t="shared" si="323"/>
        <v/>
      </c>
      <c r="T2145" s="21" t="str">
        <f t="shared" si="323"/>
        <v/>
      </c>
      <c r="U2145" s="21" t="str">
        <f t="shared" si="323"/>
        <v/>
      </c>
      <c r="V2145" s="21" t="str">
        <f t="shared" si="323"/>
        <v/>
      </c>
      <c r="W2145" s="21" t="str">
        <f t="shared" si="323"/>
        <v/>
      </c>
      <c r="X2145" s="21" t="str">
        <f t="shared" si="323"/>
        <v/>
      </c>
      <c r="Y2145" s="21" t="str">
        <f t="shared" si="323"/>
        <v/>
      </c>
      <c r="Z2145" s="21" t="str">
        <f t="shared" si="323"/>
        <v/>
      </c>
      <c r="AA2145" s="21" t="str">
        <f t="shared" si="323"/>
        <v/>
      </c>
      <c r="AB2145" s="38" t="str">
        <f t="shared" si="323"/>
        <v/>
      </c>
      <c r="AD2145" s="36" t="str">
        <f>IF($N2145="", "", IFERROR(INDEX(Campaigns!$D$11:$D$380, MATCH($N2145, Campaigns!$E$11:$E$380, 0)), ""))</f>
        <v/>
      </c>
      <c r="AE2145" s="38" t="str">
        <f>IF(COUNTIF($Q2145:$AB2145, "X")=0, "", IFERROR(INDEX('Intro &amp; Setup'!$T$17:$T$28, MATCH(INDEX($Q$10:$AB$10, $AC2145, MATCH("X", $Q2145:$AB2145, 0)), 'Intro &amp; Setup'!$AA$17:$AA$28, 0)), ""))</f>
        <v/>
      </c>
      <c r="AG2145" s="84" t="str">
        <f t="shared" si="320"/>
        <v/>
      </c>
      <c r="AI2145" s="36">
        <f t="shared" si="321"/>
        <v>0</v>
      </c>
      <c r="AK2145" s="36" t="str">
        <f t="shared" si="322"/>
        <v/>
      </c>
    </row>
    <row r="2146" spans="1:37" x14ac:dyDescent="0.25">
      <c r="A2146" s="34"/>
      <c r="B2146" s="55"/>
      <c r="C2146" s="56"/>
      <c r="D2146" s="56"/>
      <c r="E2146" s="56"/>
      <c r="F2146" s="56"/>
      <c r="G2146" s="57"/>
      <c r="H2146" s="57"/>
      <c r="I2146" s="58"/>
      <c r="J2146" s="34"/>
      <c r="L2146" s="36" t="str">
        <f>IF($B2146="", "", IFERROR(FIND(Campaigns!$Q$4, $B2146), ""))</f>
        <v/>
      </c>
      <c r="M2146" s="73" t="str">
        <f t="shared" si="317"/>
        <v/>
      </c>
      <c r="N2146" s="74" t="str">
        <f t="shared" si="318"/>
        <v/>
      </c>
      <c r="O2146" s="22" t="str">
        <f t="shared" si="319"/>
        <v/>
      </c>
      <c r="Q2146" s="20" t="str">
        <f t="shared" si="315"/>
        <v/>
      </c>
      <c r="R2146" s="21" t="str">
        <f t="shared" si="323"/>
        <v/>
      </c>
      <c r="S2146" s="21" t="str">
        <f t="shared" si="323"/>
        <v/>
      </c>
      <c r="T2146" s="21" t="str">
        <f t="shared" si="323"/>
        <v/>
      </c>
      <c r="U2146" s="21" t="str">
        <f t="shared" si="323"/>
        <v/>
      </c>
      <c r="V2146" s="21" t="str">
        <f t="shared" si="323"/>
        <v/>
      </c>
      <c r="W2146" s="21" t="str">
        <f t="shared" si="323"/>
        <v/>
      </c>
      <c r="X2146" s="21" t="str">
        <f t="shared" si="323"/>
        <v/>
      </c>
      <c r="Y2146" s="21" t="str">
        <f t="shared" si="323"/>
        <v/>
      </c>
      <c r="Z2146" s="21" t="str">
        <f t="shared" si="323"/>
        <v/>
      </c>
      <c r="AA2146" s="21" t="str">
        <f t="shared" si="323"/>
        <v/>
      </c>
      <c r="AB2146" s="38" t="str">
        <f t="shared" si="323"/>
        <v/>
      </c>
      <c r="AD2146" s="36" t="str">
        <f>IF($N2146="", "", IFERROR(INDEX(Campaigns!$D$11:$D$380, MATCH($N2146, Campaigns!$E$11:$E$380, 0)), ""))</f>
        <v/>
      </c>
      <c r="AE2146" s="38" t="str">
        <f>IF(COUNTIF($Q2146:$AB2146, "X")=0, "", IFERROR(INDEX('Intro &amp; Setup'!$T$17:$T$28, MATCH(INDEX($Q$10:$AB$10, $AC2146, MATCH("X", $Q2146:$AB2146, 0)), 'Intro &amp; Setup'!$AA$17:$AA$28, 0)), ""))</f>
        <v/>
      </c>
      <c r="AG2146" s="84" t="str">
        <f t="shared" si="320"/>
        <v/>
      </c>
      <c r="AI2146" s="36">
        <f t="shared" si="321"/>
        <v>0</v>
      </c>
      <c r="AK2146" s="36" t="str">
        <f t="shared" si="322"/>
        <v/>
      </c>
    </row>
    <row r="2147" spans="1:37" x14ac:dyDescent="0.25">
      <c r="A2147" s="34"/>
      <c r="B2147" s="55"/>
      <c r="C2147" s="56"/>
      <c r="D2147" s="56"/>
      <c r="E2147" s="56"/>
      <c r="F2147" s="56"/>
      <c r="G2147" s="57"/>
      <c r="H2147" s="57"/>
      <c r="I2147" s="58"/>
      <c r="J2147" s="34"/>
      <c r="L2147" s="36" t="str">
        <f>IF($B2147="", "", IFERROR(FIND(Campaigns!$Q$4, $B2147), ""))</f>
        <v/>
      </c>
      <c r="M2147" s="73" t="str">
        <f t="shared" si="317"/>
        <v/>
      </c>
      <c r="N2147" s="74" t="str">
        <f t="shared" si="318"/>
        <v/>
      </c>
      <c r="O2147" s="22" t="str">
        <f t="shared" si="319"/>
        <v/>
      </c>
      <c r="Q2147" s="20" t="str">
        <f t="shared" si="315"/>
        <v/>
      </c>
      <c r="R2147" s="21" t="str">
        <f t="shared" si="323"/>
        <v/>
      </c>
      <c r="S2147" s="21" t="str">
        <f t="shared" si="323"/>
        <v/>
      </c>
      <c r="T2147" s="21" t="str">
        <f t="shared" si="323"/>
        <v/>
      </c>
      <c r="U2147" s="21" t="str">
        <f t="shared" si="323"/>
        <v/>
      </c>
      <c r="V2147" s="21" t="str">
        <f t="shared" si="323"/>
        <v/>
      </c>
      <c r="W2147" s="21" t="str">
        <f t="shared" si="323"/>
        <v/>
      </c>
      <c r="X2147" s="21" t="str">
        <f t="shared" si="323"/>
        <v/>
      </c>
      <c r="Y2147" s="21" t="str">
        <f t="shared" si="323"/>
        <v/>
      </c>
      <c r="Z2147" s="21" t="str">
        <f t="shared" si="323"/>
        <v/>
      </c>
      <c r="AA2147" s="21" t="str">
        <f t="shared" si="323"/>
        <v/>
      </c>
      <c r="AB2147" s="38" t="str">
        <f t="shared" si="323"/>
        <v/>
      </c>
      <c r="AD2147" s="36" t="str">
        <f>IF($N2147="", "", IFERROR(INDEX(Campaigns!$D$11:$D$380, MATCH($N2147, Campaigns!$E$11:$E$380, 0)), ""))</f>
        <v/>
      </c>
      <c r="AE2147" s="38" t="str">
        <f>IF(COUNTIF($Q2147:$AB2147, "X")=0, "", IFERROR(INDEX('Intro &amp; Setup'!$T$17:$T$28, MATCH(INDEX($Q$10:$AB$10, $AC2147, MATCH("X", $Q2147:$AB2147, 0)), 'Intro &amp; Setup'!$AA$17:$AA$28, 0)), ""))</f>
        <v/>
      </c>
      <c r="AG2147" s="84" t="str">
        <f t="shared" si="320"/>
        <v/>
      </c>
      <c r="AI2147" s="36">
        <f t="shared" si="321"/>
        <v>0</v>
      </c>
      <c r="AK2147" s="36" t="str">
        <f t="shared" si="322"/>
        <v/>
      </c>
    </row>
    <row r="2148" spans="1:37" x14ac:dyDescent="0.25">
      <c r="A2148" s="34"/>
      <c r="B2148" s="55"/>
      <c r="C2148" s="56"/>
      <c r="D2148" s="56"/>
      <c r="E2148" s="56"/>
      <c r="F2148" s="56"/>
      <c r="G2148" s="57"/>
      <c r="H2148" s="57"/>
      <c r="I2148" s="58"/>
      <c r="J2148" s="34"/>
      <c r="L2148" s="36" t="str">
        <f>IF($B2148="", "", IFERROR(FIND(Campaigns!$Q$4, $B2148), ""))</f>
        <v/>
      </c>
      <c r="M2148" s="73" t="str">
        <f t="shared" si="317"/>
        <v/>
      </c>
      <c r="N2148" s="74" t="str">
        <f t="shared" si="318"/>
        <v/>
      </c>
      <c r="O2148" s="22" t="str">
        <f t="shared" si="319"/>
        <v/>
      </c>
      <c r="Q2148" s="20" t="str">
        <f t="shared" si="315"/>
        <v/>
      </c>
      <c r="R2148" s="21" t="str">
        <f t="shared" si="323"/>
        <v/>
      </c>
      <c r="S2148" s="21" t="str">
        <f t="shared" si="323"/>
        <v/>
      </c>
      <c r="T2148" s="21" t="str">
        <f t="shared" si="323"/>
        <v/>
      </c>
      <c r="U2148" s="21" t="str">
        <f t="shared" si="323"/>
        <v/>
      </c>
      <c r="V2148" s="21" t="str">
        <f t="shared" si="323"/>
        <v/>
      </c>
      <c r="W2148" s="21" t="str">
        <f t="shared" si="323"/>
        <v/>
      </c>
      <c r="X2148" s="21" t="str">
        <f t="shared" si="323"/>
        <v/>
      </c>
      <c r="Y2148" s="21" t="str">
        <f t="shared" si="323"/>
        <v/>
      </c>
      <c r="Z2148" s="21" t="str">
        <f t="shared" si="323"/>
        <v/>
      </c>
      <c r="AA2148" s="21" t="str">
        <f t="shared" si="323"/>
        <v/>
      </c>
      <c r="AB2148" s="38" t="str">
        <f t="shared" si="323"/>
        <v/>
      </c>
      <c r="AD2148" s="36" t="str">
        <f>IF($N2148="", "", IFERROR(INDEX(Campaigns!$D$11:$D$380, MATCH($N2148, Campaigns!$E$11:$E$380, 0)), ""))</f>
        <v/>
      </c>
      <c r="AE2148" s="38" t="str">
        <f>IF(COUNTIF($Q2148:$AB2148, "X")=0, "", IFERROR(INDEX('Intro &amp; Setup'!$T$17:$T$28, MATCH(INDEX($Q$10:$AB$10, $AC2148, MATCH("X", $Q2148:$AB2148, 0)), 'Intro &amp; Setup'!$AA$17:$AA$28, 0)), ""))</f>
        <v/>
      </c>
      <c r="AG2148" s="84" t="str">
        <f t="shared" si="320"/>
        <v/>
      </c>
      <c r="AI2148" s="36">
        <f t="shared" si="321"/>
        <v>0</v>
      </c>
      <c r="AK2148" s="36" t="str">
        <f t="shared" si="322"/>
        <v/>
      </c>
    </row>
    <row r="2149" spans="1:37" x14ac:dyDescent="0.25">
      <c r="A2149" s="34"/>
      <c r="B2149" s="55"/>
      <c r="C2149" s="56"/>
      <c r="D2149" s="56"/>
      <c r="E2149" s="56"/>
      <c r="F2149" s="56"/>
      <c r="G2149" s="57"/>
      <c r="H2149" s="57"/>
      <c r="I2149" s="58"/>
      <c r="J2149" s="34"/>
      <c r="L2149" s="36" t="str">
        <f>IF($B2149="", "", IFERROR(FIND(Campaigns!$Q$4, $B2149), ""))</f>
        <v/>
      </c>
      <c r="M2149" s="73" t="str">
        <f t="shared" si="317"/>
        <v/>
      </c>
      <c r="N2149" s="74" t="str">
        <f t="shared" si="318"/>
        <v/>
      </c>
      <c r="O2149" s="22" t="str">
        <f t="shared" si="319"/>
        <v/>
      </c>
      <c r="Q2149" s="20" t="str">
        <f t="shared" si="315"/>
        <v/>
      </c>
      <c r="R2149" s="21" t="str">
        <f t="shared" si="323"/>
        <v/>
      </c>
      <c r="S2149" s="21" t="str">
        <f t="shared" si="323"/>
        <v/>
      </c>
      <c r="T2149" s="21" t="str">
        <f t="shared" si="323"/>
        <v/>
      </c>
      <c r="U2149" s="21" t="str">
        <f t="shared" si="323"/>
        <v/>
      </c>
      <c r="V2149" s="21" t="str">
        <f t="shared" si="323"/>
        <v/>
      </c>
      <c r="W2149" s="21" t="str">
        <f t="shared" si="323"/>
        <v/>
      </c>
      <c r="X2149" s="21" t="str">
        <f t="shared" si="323"/>
        <v/>
      </c>
      <c r="Y2149" s="21" t="str">
        <f t="shared" si="323"/>
        <v/>
      </c>
      <c r="Z2149" s="21" t="str">
        <f t="shared" si="323"/>
        <v/>
      </c>
      <c r="AA2149" s="21" t="str">
        <f t="shared" si="323"/>
        <v/>
      </c>
      <c r="AB2149" s="38" t="str">
        <f t="shared" si="323"/>
        <v/>
      </c>
      <c r="AD2149" s="36" t="str">
        <f>IF($N2149="", "", IFERROR(INDEX(Campaigns!$D$11:$D$380, MATCH($N2149, Campaigns!$E$11:$E$380, 0)), ""))</f>
        <v/>
      </c>
      <c r="AE2149" s="38" t="str">
        <f>IF(COUNTIF($Q2149:$AB2149, "X")=0, "", IFERROR(INDEX('Intro &amp; Setup'!$T$17:$T$28, MATCH(INDEX($Q$10:$AB$10, $AC2149, MATCH("X", $Q2149:$AB2149, 0)), 'Intro &amp; Setup'!$AA$17:$AA$28, 0)), ""))</f>
        <v/>
      </c>
      <c r="AG2149" s="84" t="str">
        <f t="shared" si="320"/>
        <v/>
      </c>
      <c r="AI2149" s="36">
        <f t="shared" si="321"/>
        <v>0</v>
      </c>
      <c r="AK2149" s="36" t="str">
        <f t="shared" si="322"/>
        <v/>
      </c>
    </row>
    <row r="2150" spans="1:37" x14ac:dyDescent="0.25">
      <c r="A2150" s="34"/>
      <c r="B2150" s="55"/>
      <c r="C2150" s="56"/>
      <c r="D2150" s="56"/>
      <c r="E2150" s="56"/>
      <c r="F2150" s="56"/>
      <c r="G2150" s="57"/>
      <c r="H2150" s="57"/>
      <c r="I2150" s="58"/>
      <c r="J2150" s="34"/>
      <c r="L2150" s="36" t="str">
        <f>IF($B2150="", "", IFERROR(FIND(Campaigns!$Q$4, $B2150), ""))</f>
        <v/>
      </c>
      <c r="M2150" s="73" t="str">
        <f t="shared" si="317"/>
        <v/>
      </c>
      <c r="N2150" s="74" t="str">
        <f t="shared" si="318"/>
        <v/>
      </c>
      <c r="O2150" s="22" t="str">
        <f t="shared" si="319"/>
        <v/>
      </c>
      <c r="Q2150" s="20" t="str">
        <f t="shared" si="315"/>
        <v/>
      </c>
      <c r="R2150" s="21" t="str">
        <f t="shared" si="323"/>
        <v/>
      </c>
      <c r="S2150" s="21" t="str">
        <f t="shared" si="323"/>
        <v/>
      </c>
      <c r="T2150" s="21" t="str">
        <f t="shared" si="323"/>
        <v/>
      </c>
      <c r="U2150" s="21" t="str">
        <f t="shared" si="323"/>
        <v/>
      </c>
      <c r="V2150" s="21" t="str">
        <f t="shared" si="323"/>
        <v/>
      </c>
      <c r="W2150" s="21" t="str">
        <f t="shared" si="323"/>
        <v/>
      </c>
      <c r="X2150" s="21" t="str">
        <f t="shared" si="323"/>
        <v/>
      </c>
      <c r="Y2150" s="21" t="str">
        <f t="shared" ref="R2150:AB2173" si="324">IFERROR(IF(Y$10="", "", IF(LEFT($O2150, Y$8)=Y$10, "X", "")), "")</f>
        <v/>
      </c>
      <c r="Z2150" s="21" t="str">
        <f t="shared" si="324"/>
        <v/>
      </c>
      <c r="AA2150" s="21" t="str">
        <f t="shared" si="324"/>
        <v/>
      </c>
      <c r="AB2150" s="38" t="str">
        <f t="shared" si="324"/>
        <v/>
      </c>
      <c r="AD2150" s="36" t="str">
        <f>IF($N2150="", "", IFERROR(INDEX(Campaigns!$D$11:$D$380, MATCH($N2150, Campaigns!$E$11:$E$380, 0)), ""))</f>
        <v/>
      </c>
      <c r="AE2150" s="38" t="str">
        <f>IF(COUNTIF($Q2150:$AB2150, "X")=0, "", IFERROR(INDEX('Intro &amp; Setup'!$T$17:$T$28, MATCH(INDEX($Q$10:$AB$10, $AC2150, MATCH("X", $Q2150:$AB2150, 0)), 'Intro &amp; Setup'!$AA$17:$AA$28, 0)), ""))</f>
        <v/>
      </c>
      <c r="AG2150" s="84" t="str">
        <f t="shared" si="320"/>
        <v/>
      </c>
      <c r="AI2150" s="36">
        <f t="shared" si="321"/>
        <v>0</v>
      </c>
      <c r="AK2150" s="36" t="str">
        <f t="shared" si="322"/>
        <v/>
      </c>
    </row>
    <row r="2151" spans="1:37" x14ac:dyDescent="0.25">
      <c r="A2151" s="34"/>
      <c r="B2151" s="55"/>
      <c r="C2151" s="56"/>
      <c r="D2151" s="56"/>
      <c r="E2151" s="56"/>
      <c r="F2151" s="56"/>
      <c r="G2151" s="57"/>
      <c r="H2151" s="57"/>
      <c r="I2151" s="58"/>
      <c r="J2151" s="34"/>
      <c r="L2151" s="36" t="str">
        <f>IF($B2151="", "", IFERROR(FIND(Campaigns!$Q$4, $B2151), ""))</f>
        <v/>
      </c>
      <c r="M2151" s="73" t="str">
        <f t="shared" si="317"/>
        <v/>
      </c>
      <c r="N2151" s="74" t="str">
        <f t="shared" si="318"/>
        <v/>
      </c>
      <c r="O2151" s="22" t="str">
        <f t="shared" si="319"/>
        <v/>
      </c>
      <c r="Q2151" s="20" t="str">
        <f t="shared" si="315"/>
        <v/>
      </c>
      <c r="R2151" s="21" t="str">
        <f t="shared" si="324"/>
        <v/>
      </c>
      <c r="S2151" s="21" t="str">
        <f t="shared" si="324"/>
        <v/>
      </c>
      <c r="T2151" s="21" t="str">
        <f t="shared" si="324"/>
        <v/>
      </c>
      <c r="U2151" s="21" t="str">
        <f t="shared" si="324"/>
        <v/>
      </c>
      <c r="V2151" s="21" t="str">
        <f t="shared" si="324"/>
        <v/>
      </c>
      <c r="W2151" s="21" t="str">
        <f t="shared" si="324"/>
        <v/>
      </c>
      <c r="X2151" s="21" t="str">
        <f t="shared" si="324"/>
        <v/>
      </c>
      <c r="Y2151" s="21" t="str">
        <f t="shared" si="324"/>
        <v/>
      </c>
      <c r="Z2151" s="21" t="str">
        <f t="shared" si="324"/>
        <v/>
      </c>
      <c r="AA2151" s="21" t="str">
        <f t="shared" si="324"/>
        <v/>
      </c>
      <c r="AB2151" s="38" t="str">
        <f t="shared" si="324"/>
        <v/>
      </c>
      <c r="AD2151" s="36" t="str">
        <f>IF($N2151="", "", IFERROR(INDEX(Campaigns!$D$11:$D$380, MATCH($N2151, Campaigns!$E$11:$E$380, 0)), ""))</f>
        <v/>
      </c>
      <c r="AE2151" s="38" t="str">
        <f>IF(COUNTIF($Q2151:$AB2151, "X")=0, "", IFERROR(INDEX('Intro &amp; Setup'!$T$17:$T$28, MATCH(INDEX($Q$10:$AB$10, $AC2151, MATCH("X", $Q2151:$AB2151, 0)), 'Intro &amp; Setup'!$AA$17:$AA$28, 0)), ""))</f>
        <v/>
      </c>
      <c r="AG2151" s="84" t="str">
        <f t="shared" si="320"/>
        <v/>
      </c>
      <c r="AI2151" s="36">
        <f t="shared" si="321"/>
        <v>0</v>
      </c>
      <c r="AK2151" s="36" t="str">
        <f t="shared" si="322"/>
        <v/>
      </c>
    </row>
    <row r="2152" spans="1:37" x14ac:dyDescent="0.25">
      <c r="A2152" s="34"/>
      <c r="B2152" s="55"/>
      <c r="C2152" s="56"/>
      <c r="D2152" s="56"/>
      <c r="E2152" s="56"/>
      <c r="F2152" s="56"/>
      <c r="G2152" s="57"/>
      <c r="H2152" s="57"/>
      <c r="I2152" s="58"/>
      <c r="J2152" s="34"/>
      <c r="L2152" s="36" t="str">
        <f>IF($B2152="", "", IFERROR(FIND(Campaigns!$Q$4, $B2152), ""))</f>
        <v/>
      </c>
      <c r="M2152" s="73" t="str">
        <f t="shared" si="317"/>
        <v/>
      </c>
      <c r="N2152" s="74" t="str">
        <f t="shared" si="318"/>
        <v/>
      </c>
      <c r="O2152" s="22" t="str">
        <f t="shared" si="319"/>
        <v/>
      </c>
      <c r="Q2152" s="20" t="str">
        <f t="shared" si="315"/>
        <v/>
      </c>
      <c r="R2152" s="21" t="str">
        <f t="shared" si="324"/>
        <v/>
      </c>
      <c r="S2152" s="21" t="str">
        <f t="shared" si="324"/>
        <v/>
      </c>
      <c r="T2152" s="21" t="str">
        <f t="shared" si="324"/>
        <v/>
      </c>
      <c r="U2152" s="21" t="str">
        <f t="shared" si="324"/>
        <v/>
      </c>
      <c r="V2152" s="21" t="str">
        <f t="shared" si="324"/>
        <v/>
      </c>
      <c r="W2152" s="21" t="str">
        <f t="shared" si="324"/>
        <v/>
      </c>
      <c r="X2152" s="21" t="str">
        <f t="shared" si="324"/>
        <v/>
      </c>
      <c r="Y2152" s="21" t="str">
        <f t="shared" si="324"/>
        <v/>
      </c>
      <c r="Z2152" s="21" t="str">
        <f t="shared" si="324"/>
        <v/>
      </c>
      <c r="AA2152" s="21" t="str">
        <f t="shared" si="324"/>
        <v/>
      </c>
      <c r="AB2152" s="38" t="str">
        <f t="shared" si="324"/>
        <v/>
      </c>
      <c r="AD2152" s="36" t="str">
        <f>IF($N2152="", "", IFERROR(INDEX(Campaigns!$D$11:$D$380, MATCH($N2152, Campaigns!$E$11:$E$380, 0)), ""))</f>
        <v/>
      </c>
      <c r="AE2152" s="38" t="str">
        <f>IF(COUNTIF($Q2152:$AB2152, "X")=0, "", IFERROR(INDEX('Intro &amp; Setup'!$T$17:$T$28, MATCH(INDEX($Q$10:$AB$10, $AC2152, MATCH("X", $Q2152:$AB2152, 0)), 'Intro &amp; Setup'!$AA$17:$AA$28, 0)), ""))</f>
        <v/>
      </c>
      <c r="AG2152" s="84" t="str">
        <f t="shared" si="320"/>
        <v/>
      </c>
      <c r="AI2152" s="36">
        <f t="shared" si="321"/>
        <v>0</v>
      </c>
      <c r="AK2152" s="36" t="str">
        <f t="shared" si="322"/>
        <v/>
      </c>
    </row>
    <row r="2153" spans="1:37" x14ac:dyDescent="0.25">
      <c r="A2153" s="34"/>
      <c r="B2153" s="55"/>
      <c r="C2153" s="56"/>
      <c r="D2153" s="56"/>
      <c r="E2153" s="56"/>
      <c r="F2153" s="56"/>
      <c r="G2153" s="57"/>
      <c r="H2153" s="57"/>
      <c r="I2153" s="58"/>
      <c r="J2153" s="34"/>
      <c r="L2153" s="36" t="str">
        <f>IF($B2153="", "", IFERROR(FIND(Campaigns!$Q$4, $B2153), ""))</f>
        <v/>
      </c>
      <c r="M2153" s="73" t="str">
        <f t="shared" si="317"/>
        <v/>
      </c>
      <c r="N2153" s="74" t="str">
        <f t="shared" si="318"/>
        <v/>
      </c>
      <c r="O2153" s="22" t="str">
        <f t="shared" si="319"/>
        <v/>
      </c>
      <c r="Q2153" s="20" t="str">
        <f t="shared" si="315"/>
        <v/>
      </c>
      <c r="R2153" s="21" t="str">
        <f t="shared" si="324"/>
        <v/>
      </c>
      <c r="S2153" s="21" t="str">
        <f t="shared" si="324"/>
        <v/>
      </c>
      <c r="T2153" s="21" t="str">
        <f t="shared" si="324"/>
        <v/>
      </c>
      <c r="U2153" s="21" t="str">
        <f t="shared" si="324"/>
        <v/>
      </c>
      <c r="V2153" s="21" t="str">
        <f t="shared" si="324"/>
        <v/>
      </c>
      <c r="W2153" s="21" t="str">
        <f t="shared" si="324"/>
        <v/>
      </c>
      <c r="X2153" s="21" t="str">
        <f t="shared" si="324"/>
        <v/>
      </c>
      <c r="Y2153" s="21" t="str">
        <f t="shared" si="324"/>
        <v/>
      </c>
      <c r="Z2153" s="21" t="str">
        <f t="shared" si="324"/>
        <v/>
      </c>
      <c r="AA2153" s="21" t="str">
        <f t="shared" si="324"/>
        <v/>
      </c>
      <c r="AB2153" s="38" t="str">
        <f t="shared" si="324"/>
        <v/>
      </c>
      <c r="AD2153" s="36" t="str">
        <f>IF($N2153="", "", IFERROR(INDEX(Campaigns!$D$11:$D$380, MATCH($N2153, Campaigns!$E$11:$E$380, 0)), ""))</f>
        <v/>
      </c>
      <c r="AE2153" s="38" t="str">
        <f>IF(COUNTIF($Q2153:$AB2153, "X")=0, "", IFERROR(INDEX('Intro &amp; Setup'!$T$17:$T$28, MATCH(INDEX($Q$10:$AB$10, $AC2153, MATCH("X", $Q2153:$AB2153, 0)), 'Intro &amp; Setup'!$AA$17:$AA$28, 0)), ""))</f>
        <v/>
      </c>
      <c r="AG2153" s="84" t="str">
        <f t="shared" si="320"/>
        <v/>
      </c>
      <c r="AI2153" s="36">
        <f t="shared" si="321"/>
        <v>0</v>
      </c>
      <c r="AK2153" s="36" t="str">
        <f t="shared" si="322"/>
        <v/>
      </c>
    </row>
    <row r="2154" spans="1:37" x14ac:dyDescent="0.25">
      <c r="A2154" s="34"/>
      <c r="B2154" s="55"/>
      <c r="C2154" s="56"/>
      <c r="D2154" s="56"/>
      <c r="E2154" s="56"/>
      <c r="F2154" s="56"/>
      <c r="G2154" s="57"/>
      <c r="H2154" s="57"/>
      <c r="I2154" s="58"/>
      <c r="J2154" s="34"/>
      <c r="L2154" s="36" t="str">
        <f>IF($B2154="", "", IFERROR(FIND(Campaigns!$Q$4, $B2154), ""))</f>
        <v/>
      </c>
      <c r="M2154" s="73" t="str">
        <f t="shared" si="317"/>
        <v/>
      </c>
      <c r="N2154" s="74" t="str">
        <f t="shared" si="318"/>
        <v/>
      </c>
      <c r="O2154" s="22" t="str">
        <f t="shared" si="319"/>
        <v/>
      </c>
      <c r="Q2154" s="20" t="str">
        <f t="shared" si="315"/>
        <v/>
      </c>
      <c r="R2154" s="21" t="str">
        <f t="shared" si="324"/>
        <v/>
      </c>
      <c r="S2154" s="21" t="str">
        <f t="shared" si="324"/>
        <v/>
      </c>
      <c r="T2154" s="21" t="str">
        <f t="shared" si="324"/>
        <v/>
      </c>
      <c r="U2154" s="21" t="str">
        <f t="shared" si="324"/>
        <v/>
      </c>
      <c r="V2154" s="21" t="str">
        <f t="shared" si="324"/>
        <v/>
      </c>
      <c r="W2154" s="21" t="str">
        <f t="shared" si="324"/>
        <v/>
      </c>
      <c r="X2154" s="21" t="str">
        <f t="shared" si="324"/>
        <v/>
      </c>
      <c r="Y2154" s="21" t="str">
        <f t="shared" si="324"/>
        <v/>
      </c>
      <c r="Z2154" s="21" t="str">
        <f t="shared" si="324"/>
        <v/>
      </c>
      <c r="AA2154" s="21" t="str">
        <f t="shared" si="324"/>
        <v/>
      </c>
      <c r="AB2154" s="38" t="str">
        <f t="shared" si="324"/>
        <v/>
      </c>
      <c r="AD2154" s="36" t="str">
        <f>IF($N2154="", "", IFERROR(INDEX(Campaigns!$D$11:$D$380, MATCH($N2154, Campaigns!$E$11:$E$380, 0)), ""))</f>
        <v/>
      </c>
      <c r="AE2154" s="38" t="str">
        <f>IF(COUNTIF($Q2154:$AB2154, "X")=0, "", IFERROR(INDEX('Intro &amp; Setup'!$T$17:$T$28, MATCH(INDEX($Q$10:$AB$10, $AC2154, MATCH("X", $Q2154:$AB2154, 0)), 'Intro &amp; Setup'!$AA$17:$AA$28, 0)), ""))</f>
        <v/>
      </c>
      <c r="AG2154" s="84" t="str">
        <f t="shared" si="320"/>
        <v/>
      </c>
      <c r="AI2154" s="36">
        <f t="shared" si="321"/>
        <v>0</v>
      </c>
      <c r="AK2154" s="36" t="str">
        <f t="shared" si="322"/>
        <v/>
      </c>
    </row>
    <row r="2155" spans="1:37" x14ac:dyDescent="0.25">
      <c r="A2155" s="34"/>
      <c r="B2155" s="55"/>
      <c r="C2155" s="56"/>
      <c r="D2155" s="56"/>
      <c r="E2155" s="56"/>
      <c r="F2155" s="56"/>
      <c r="G2155" s="57"/>
      <c r="H2155" s="57"/>
      <c r="I2155" s="58"/>
      <c r="J2155" s="34"/>
      <c r="L2155" s="36" t="str">
        <f>IF($B2155="", "", IFERROR(FIND(Campaigns!$Q$4, $B2155), ""))</f>
        <v/>
      </c>
      <c r="M2155" s="73" t="str">
        <f t="shared" si="317"/>
        <v/>
      </c>
      <c r="N2155" s="74" t="str">
        <f t="shared" si="318"/>
        <v/>
      </c>
      <c r="O2155" s="22" t="str">
        <f t="shared" si="319"/>
        <v/>
      </c>
      <c r="Q2155" s="20" t="str">
        <f t="shared" si="315"/>
        <v/>
      </c>
      <c r="R2155" s="21" t="str">
        <f t="shared" si="324"/>
        <v/>
      </c>
      <c r="S2155" s="21" t="str">
        <f t="shared" si="324"/>
        <v/>
      </c>
      <c r="T2155" s="21" t="str">
        <f t="shared" si="324"/>
        <v/>
      </c>
      <c r="U2155" s="21" t="str">
        <f t="shared" si="324"/>
        <v/>
      </c>
      <c r="V2155" s="21" t="str">
        <f t="shared" si="324"/>
        <v/>
      </c>
      <c r="W2155" s="21" t="str">
        <f t="shared" si="324"/>
        <v/>
      </c>
      <c r="X2155" s="21" t="str">
        <f t="shared" si="324"/>
        <v/>
      </c>
      <c r="Y2155" s="21" t="str">
        <f t="shared" si="324"/>
        <v/>
      </c>
      <c r="Z2155" s="21" t="str">
        <f t="shared" si="324"/>
        <v/>
      </c>
      <c r="AA2155" s="21" t="str">
        <f t="shared" si="324"/>
        <v/>
      </c>
      <c r="AB2155" s="38" t="str">
        <f t="shared" si="324"/>
        <v/>
      </c>
      <c r="AD2155" s="36" t="str">
        <f>IF($N2155="", "", IFERROR(INDEX(Campaigns!$D$11:$D$380, MATCH($N2155, Campaigns!$E$11:$E$380, 0)), ""))</f>
        <v/>
      </c>
      <c r="AE2155" s="38" t="str">
        <f>IF(COUNTIF($Q2155:$AB2155, "X")=0, "", IFERROR(INDEX('Intro &amp; Setup'!$T$17:$T$28, MATCH(INDEX($Q$10:$AB$10, $AC2155, MATCH("X", $Q2155:$AB2155, 0)), 'Intro &amp; Setup'!$AA$17:$AA$28, 0)), ""))</f>
        <v/>
      </c>
      <c r="AG2155" s="84" t="str">
        <f t="shared" si="320"/>
        <v/>
      </c>
      <c r="AI2155" s="36">
        <f t="shared" si="321"/>
        <v>0</v>
      </c>
      <c r="AK2155" s="36" t="str">
        <f t="shared" si="322"/>
        <v/>
      </c>
    </row>
    <row r="2156" spans="1:37" x14ac:dyDescent="0.25">
      <c r="A2156" s="34"/>
      <c r="B2156" s="55"/>
      <c r="C2156" s="56"/>
      <c r="D2156" s="56"/>
      <c r="E2156" s="56"/>
      <c r="F2156" s="56"/>
      <c r="G2156" s="57"/>
      <c r="H2156" s="57"/>
      <c r="I2156" s="58"/>
      <c r="J2156" s="34"/>
      <c r="L2156" s="36" t="str">
        <f>IF($B2156="", "", IFERROR(FIND(Campaigns!$Q$4, $B2156), ""))</f>
        <v/>
      </c>
      <c r="M2156" s="73" t="str">
        <f t="shared" si="317"/>
        <v/>
      </c>
      <c r="N2156" s="74" t="str">
        <f t="shared" si="318"/>
        <v/>
      </c>
      <c r="O2156" s="22" t="str">
        <f t="shared" si="319"/>
        <v/>
      </c>
      <c r="Q2156" s="20" t="str">
        <f t="shared" si="315"/>
        <v/>
      </c>
      <c r="R2156" s="21" t="str">
        <f t="shared" si="324"/>
        <v/>
      </c>
      <c r="S2156" s="21" t="str">
        <f t="shared" si="324"/>
        <v/>
      </c>
      <c r="T2156" s="21" t="str">
        <f t="shared" si="324"/>
        <v/>
      </c>
      <c r="U2156" s="21" t="str">
        <f t="shared" si="324"/>
        <v/>
      </c>
      <c r="V2156" s="21" t="str">
        <f t="shared" si="324"/>
        <v/>
      </c>
      <c r="W2156" s="21" t="str">
        <f t="shared" si="324"/>
        <v/>
      </c>
      <c r="X2156" s="21" t="str">
        <f t="shared" si="324"/>
        <v/>
      </c>
      <c r="Y2156" s="21" t="str">
        <f t="shared" si="324"/>
        <v/>
      </c>
      <c r="Z2156" s="21" t="str">
        <f t="shared" si="324"/>
        <v/>
      </c>
      <c r="AA2156" s="21" t="str">
        <f t="shared" si="324"/>
        <v/>
      </c>
      <c r="AB2156" s="38" t="str">
        <f t="shared" si="324"/>
        <v/>
      </c>
      <c r="AD2156" s="36" t="str">
        <f>IF($N2156="", "", IFERROR(INDEX(Campaigns!$D$11:$D$380, MATCH($N2156, Campaigns!$E$11:$E$380, 0)), ""))</f>
        <v/>
      </c>
      <c r="AE2156" s="38" t="str">
        <f>IF(COUNTIF($Q2156:$AB2156, "X")=0, "", IFERROR(INDEX('Intro &amp; Setup'!$T$17:$T$28, MATCH(INDEX($Q$10:$AB$10, $AC2156, MATCH("X", $Q2156:$AB2156, 0)), 'Intro &amp; Setup'!$AA$17:$AA$28, 0)), ""))</f>
        <v/>
      </c>
      <c r="AG2156" s="84" t="str">
        <f t="shared" si="320"/>
        <v/>
      </c>
      <c r="AI2156" s="36">
        <f t="shared" si="321"/>
        <v>0</v>
      </c>
      <c r="AK2156" s="36" t="str">
        <f t="shared" si="322"/>
        <v/>
      </c>
    </row>
    <row r="2157" spans="1:37" x14ac:dyDescent="0.25">
      <c r="A2157" s="34"/>
      <c r="B2157" s="55"/>
      <c r="C2157" s="56"/>
      <c r="D2157" s="56"/>
      <c r="E2157" s="56"/>
      <c r="F2157" s="56"/>
      <c r="G2157" s="57"/>
      <c r="H2157" s="57"/>
      <c r="I2157" s="58"/>
      <c r="J2157" s="34"/>
      <c r="L2157" s="36" t="str">
        <f>IF($B2157="", "", IFERROR(FIND(Campaigns!$Q$4, $B2157), ""))</f>
        <v/>
      </c>
      <c r="M2157" s="73" t="str">
        <f t="shared" si="317"/>
        <v/>
      </c>
      <c r="N2157" s="74" t="str">
        <f t="shared" si="318"/>
        <v/>
      </c>
      <c r="O2157" s="22" t="str">
        <f t="shared" si="319"/>
        <v/>
      </c>
      <c r="Q2157" s="20" t="str">
        <f t="shared" si="315"/>
        <v/>
      </c>
      <c r="R2157" s="21" t="str">
        <f t="shared" si="324"/>
        <v/>
      </c>
      <c r="S2157" s="21" t="str">
        <f t="shared" si="324"/>
        <v/>
      </c>
      <c r="T2157" s="21" t="str">
        <f t="shared" si="324"/>
        <v/>
      </c>
      <c r="U2157" s="21" t="str">
        <f t="shared" si="324"/>
        <v/>
      </c>
      <c r="V2157" s="21" t="str">
        <f t="shared" si="324"/>
        <v/>
      </c>
      <c r="W2157" s="21" t="str">
        <f t="shared" si="324"/>
        <v/>
      </c>
      <c r="X2157" s="21" t="str">
        <f t="shared" si="324"/>
        <v/>
      </c>
      <c r="Y2157" s="21" t="str">
        <f t="shared" si="324"/>
        <v/>
      </c>
      <c r="Z2157" s="21" t="str">
        <f t="shared" si="324"/>
        <v/>
      </c>
      <c r="AA2157" s="21" t="str">
        <f t="shared" si="324"/>
        <v/>
      </c>
      <c r="AB2157" s="38" t="str">
        <f t="shared" si="324"/>
        <v/>
      </c>
      <c r="AD2157" s="36" t="str">
        <f>IF($N2157="", "", IFERROR(INDEX(Campaigns!$D$11:$D$380, MATCH($N2157, Campaigns!$E$11:$E$380, 0)), ""))</f>
        <v/>
      </c>
      <c r="AE2157" s="38" t="str">
        <f>IF(COUNTIF($Q2157:$AB2157, "X")=0, "", IFERROR(INDEX('Intro &amp; Setup'!$T$17:$T$28, MATCH(INDEX($Q$10:$AB$10, $AC2157, MATCH("X", $Q2157:$AB2157, 0)), 'Intro &amp; Setup'!$AA$17:$AA$28, 0)), ""))</f>
        <v/>
      </c>
      <c r="AG2157" s="84" t="str">
        <f t="shared" si="320"/>
        <v/>
      </c>
      <c r="AI2157" s="36">
        <f t="shared" si="321"/>
        <v>0</v>
      </c>
      <c r="AK2157" s="36" t="str">
        <f t="shared" si="322"/>
        <v/>
      </c>
    </row>
    <row r="2158" spans="1:37" x14ac:dyDescent="0.25">
      <c r="A2158" s="34"/>
      <c r="B2158" s="55"/>
      <c r="C2158" s="56"/>
      <c r="D2158" s="56"/>
      <c r="E2158" s="56"/>
      <c r="F2158" s="56"/>
      <c r="G2158" s="57"/>
      <c r="H2158" s="57"/>
      <c r="I2158" s="58"/>
      <c r="J2158" s="34"/>
      <c r="L2158" s="36" t="str">
        <f>IF($B2158="", "", IFERROR(FIND(Campaigns!$Q$4, $B2158), ""))</f>
        <v/>
      </c>
      <c r="M2158" s="73" t="str">
        <f t="shared" si="317"/>
        <v/>
      </c>
      <c r="N2158" s="74" t="str">
        <f t="shared" si="318"/>
        <v/>
      </c>
      <c r="O2158" s="22" t="str">
        <f t="shared" si="319"/>
        <v/>
      </c>
      <c r="Q2158" s="20" t="str">
        <f t="shared" ref="Q2158:AB2214" si="325">IFERROR(IF(Q$10="", "", IF(LEFT($O2158, Q$8)=Q$10, "X", "")), "")</f>
        <v/>
      </c>
      <c r="R2158" s="21" t="str">
        <f t="shared" si="324"/>
        <v/>
      </c>
      <c r="S2158" s="21" t="str">
        <f t="shared" si="324"/>
        <v/>
      </c>
      <c r="T2158" s="21" t="str">
        <f t="shared" si="324"/>
        <v/>
      </c>
      <c r="U2158" s="21" t="str">
        <f t="shared" si="324"/>
        <v/>
      </c>
      <c r="V2158" s="21" t="str">
        <f t="shared" si="324"/>
        <v/>
      </c>
      <c r="W2158" s="21" t="str">
        <f t="shared" si="324"/>
        <v/>
      </c>
      <c r="X2158" s="21" t="str">
        <f t="shared" si="324"/>
        <v/>
      </c>
      <c r="Y2158" s="21" t="str">
        <f t="shared" si="324"/>
        <v/>
      </c>
      <c r="Z2158" s="21" t="str">
        <f t="shared" si="324"/>
        <v/>
      </c>
      <c r="AA2158" s="21" t="str">
        <f t="shared" si="324"/>
        <v/>
      </c>
      <c r="AB2158" s="38" t="str">
        <f t="shared" si="324"/>
        <v/>
      </c>
      <c r="AD2158" s="36" t="str">
        <f>IF($N2158="", "", IFERROR(INDEX(Campaigns!$D$11:$D$380, MATCH($N2158, Campaigns!$E$11:$E$380, 0)), ""))</f>
        <v/>
      </c>
      <c r="AE2158" s="38" t="str">
        <f>IF(COUNTIF($Q2158:$AB2158, "X")=0, "", IFERROR(INDEX('Intro &amp; Setup'!$T$17:$T$28, MATCH(INDEX($Q$10:$AB$10, $AC2158, MATCH("X", $Q2158:$AB2158, 0)), 'Intro &amp; Setup'!$AA$17:$AA$28, 0)), ""))</f>
        <v/>
      </c>
      <c r="AG2158" s="84" t="str">
        <f t="shared" si="320"/>
        <v/>
      </c>
      <c r="AI2158" s="36">
        <f t="shared" si="321"/>
        <v>0</v>
      </c>
      <c r="AK2158" s="36" t="str">
        <f t="shared" si="322"/>
        <v/>
      </c>
    </row>
    <row r="2159" spans="1:37" x14ac:dyDescent="0.25">
      <c r="A2159" s="34"/>
      <c r="B2159" s="55"/>
      <c r="C2159" s="56"/>
      <c r="D2159" s="56"/>
      <c r="E2159" s="56"/>
      <c r="F2159" s="56"/>
      <c r="G2159" s="57"/>
      <c r="H2159" s="57"/>
      <c r="I2159" s="58"/>
      <c r="J2159" s="34"/>
      <c r="L2159" s="36" t="str">
        <f>IF($B2159="", "", IFERROR(FIND(Campaigns!$Q$4, $B2159), ""))</f>
        <v/>
      </c>
      <c r="M2159" s="73" t="str">
        <f t="shared" si="317"/>
        <v/>
      </c>
      <c r="N2159" s="74" t="str">
        <f t="shared" si="318"/>
        <v/>
      </c>
      <c r="O2159" s="22" t="str">
        <f t="shared" si="319"/>
        <v/>
      </c>
      <c r="Q2159" s="20" t="str">
        <f t="shared" si="325"/>
        <v/>
      </c>
      <c r="R2159" s="21" t="str">
        <f t="shared" si="324"/>
        <v/>
      </c>
      <c r="S2159" s="21" t="str">
        <f t="shared" si="324"/>
        <v/>
      </c>
      <c r="T2159" s="21" t="str">
        <f t="shared" si="324"/>
        <v/>
      </c>
      <c r="U2159" s="21" t="str">
        <f t="shared" si="324"/>
        <v/>
      </c>
      <c r="V2159" s="21" t="str">
        <f t="shared" si="324"/>
        <v/>
      </c>
      <c r="W2159" s="21" t="str">
        <f t="shared" si="324"/>
        <v/>
      </c>
      <c r="X2159" s="21" t="str">
        <f t="shared" si="324"/>
        <v/>
      </c>
      <c r="Y2159" s="21" t="str">
        <f t="shared" si="324"/>
        <v/>
      </c>
      <c r="Z2159" s="21" t="str">
        <f t="shared" si="324"/>
        <v/>
      </c>
      <c r="AA2159" s="21" t="str">
        <f t="shared" si="324"/>
        <v/>
      </c>
      <c r="AB2159" s="38" t="str">
        <f t="shared" si="324"/>
        <v/>
      </c>
      <c r="AD2159" s="36" t="str">
        <f>IF($N2159="", "", IFERROR(INDEX(Campaigns!$D$11:$D$380, MATCH($N2159, Campaigns!$E$11:$E$380, 0)), ""))</f>
        <v/>
      </c>
      <c r="AE2159" s="38" t="str">
        <f>IF(COUNTIF($Q2159:$AB2159, "X")=0, "", IFERROR(INDEX('Intro &amp; Setup'!$T$17:$T$28, MATCH(INDEX($Q$10:$AB$10, $AC2159, MATCH("X", $Q2159:$AB2159, 0)), 'Intro &amp; Setup'!$AA$17:$AA$28, 0)), ""))</f>
        <v/>
      </c>
      <c r="AG2159" s="84" t="str">
        <f t="shared" si="320"/>
        <v/>
      </c>
      <c r="AI2159" s="36">
        <f t="shared" si="321"/>
        <v>0</v>
      </c>
      <c r="AK2159" s="36" t="str">
        <f t="shared" si="322"/>
        <v/>
      </c>
    </row>
    <row r="2160" spans="1:37" x14ac:dyDescent="0.25">
      <c r="A2160" s="34"/>
      <c r="B2160" s="55"/>
      <c r="C2160" s="56"/>
      <c r="D2160" s="56"/>
      <c r="E2160" s="56"/>
      <c r="F2160" s="56"/>
      <c r="G2160" s="57"/>
      <c r="H2160" s="57"/>
      <c r="I2160" s="58"/>
      <c r="J2160" s="34"/>
      <c r="L2160" s="36" t="str">
        <f>IF($B2160="", "", IFERROR(FIND(Campaigns!$Q$4, $B2160), ""))</f>
        <v/>
      </c>
      <c r="M2160" s="73" t="str">
        <f t="shared" si="317"/>
        <v/>
      </c>
      <c r="N2160" s="74" t="str">
        <f t="shared" si="318"/>
        <v/>
      </c>
      <c r="O2160" s="22" t="str">
        <f t="shared" si="319"/>
        <v/>
      </c>
      <c r="Q2160" s="20" t="str">
        <f t="shared" si="325"/>
        <v/>
      </c>
      <c r="R2160" s="21" t="str">
        <f t="shared" si="324"/>
        <v/>
      </c>
      <c r="S2160" s="21" t="str">
        <f t="shared" si="324"/>
        <v/>
      </c>
      <c r="T2160" s="21" t="str">
        <f t="shared" si="324"/>
        <v/>
      </c>
      <c r="U2160" s="21" t="str">
        <f t="shared" si="324"/>
        <v/>
      </c>
      <c r="V2160" s="21" t="str">
        <f t="shared" si="324"/>
        <v/>
      </c>
      <c r="W2160" s="21" t="str">
        <f t="shared" si="324"/>
        <v/>
      </c>
      <c r="X2160" s="21" t="str">
        <f t="shared" si="324"/>
        <v/>
      </c>
      <c r="Y2160" s="21" t="str">
        <f t="shared" si="324"/>
        <v/>
      </c>
      <c r="Z2160" s="21" t="str">
        <f t="shared" si="324"/>
        <v/>
      </c>
      <c r="AA2160" s="21" t="str">
        <f t="shared" si="324"/>
        <v/>
      </c>
      <c r="AB2160" s="38" t="str">
        <f t="shared" si="324"/>
        <v/>
      </c>
      <c r="AD2160" s="36" t="str">
        <f>IF($N2160="", "", IFERROR(INDEX(Campaigns!$D$11:$D$380, MATCH($N2160, Campaigns!$E$11:$E$380, 0)), ""))</f>
        <v/>
      </c>
      <c r="AE2160" s="38" t="str">
        <f>IF(COUNTIF($Q2160:$AB2160, "X")=0, "", IFERROR(INDEX('Intro &amp; Setup'!$T$17:$T$28, MATCH(INDEX($Q$10:$AB$10, $AC2160, MATCH("X", $Q2160:$AB2160, 0)), 'Intro &amp; Setup'!$AA$17:$AA$28, 0)), ""))</f>
        <v/>
      </c>
      <c r="AG2160" s="84" t="str">
        <f t="shared" si="320"/>
        <v/>
      </c>
      <c r="AI2160" s="36">
        <f t="shared" si="321"/>
        <v>0</v>
      </c>
      <c r="AK2160" s="36" t="str">
        <f t="shared" si="322"/>
        <v/>
      </c>
    </row>
    <row r="2161" spans="1:37" x14ac:dyDescent="0.25">
      <c r="A2161" s="34"/>
      <c r="B2161" s="55"/>
      <c r="C2161" s="56"/>
      <c r="D2161" s="56"/>
      <c r="E2161" s="56"/>
      <c r="F2161" s="56"/>
      <c r="G2161" s="57"/>
      <c r="H2161" s="57"/>
      <c r="I2161" s="58"/>
      <c r="J2161" s="34"/>
      <c r="L2161" s="36" t="str">
        <f>IF($B2161="", "", IFERROR(FIND(Campaigns!$Q$4, $B2161), ""))</f>
        <v/>
      </c>
      <c r="M2161" s="73" t="str">
        <f t="shared" si="317"/>
        <v/>
      </c>
      <c r="N2161" s="74" t="str">
        <f t="shared" si="318"/>
        <v/>
      </c>
      <c r="O2161" s="22" t="str">
        <f t="shared" si="319"/>
        <v/>
      </c>
      <c r="Q2161" s="20" t="str">
        <f t="shared" si="325"/>
        <v/>
      </c>
      <c r="R2161" s="21" t="str">
        <f t="shared" si="324"/>
        <v/>
      </c>
      <c r="S2161" s="21" t="str">
        <f t="shared" si="324"/>
        <v/>
      </c>
      <c r="T2161" s="21" t="str">
        <f t="shared" si="324"/>
        <v/>
      </c>
      <c r="U2161" s="21" t="str">
        <f t="shared" si="324"/>
        <v/>
      </c>
      <c r="V2161" s="21" t="str">
        <f t="shared" si="324"/>
        <v/>
      </c>
      <c r="W2161" s="21" t="str">
        <f t="shared" si="324"/>
        <v/>
      </c>
      <c r="X2161" s="21" t="str">
        <f t="shared" si="324"/>
        <v/>
      </c>
      <c r="Y2161" s="21" t="str">
        <f t="shared" si="324"/>
        <v/>
      </c>
      <c r="Z2161" s="21" t="str">
        <f t="shared" si="324"/>
        <v/>
      </c>
      <c r="AA2161" s="21" t="str">
        <f t="shared" si="324"/>
        <v/>
      </c>
      <c r="AB2161" s="38" t="str">
        <f t="shared" si="324"/>
        <v/>
      </c>
      <c r="AD2161" s="36" t="str">
        <f>IF($N2161="", "", IFERROR(INDEX(Campaigns!$D$11:$D$380, MATCH($N2161, Campaigns!$E$11:$E$380, 0)), ""))</f>
        <v/>
      </c>
      <c r="AE2161" s="38" t="str">
        <f>IF(COUNTIF($Q2161:$AB2161, "X")=0, "", IFERROR(INDEX('Intro &amp; Setup'!$T$17:$T$28, MATCH(INDEX($Q$10:$AB$10, $AC2161, MATCH("X", $Q2161:$AB2161, 0)), 'Intro &amp; Setup'!$AA$17:$AA$28, 0)), ""))</f>
        <v/>
      </c>
      <c r="AG2161" s="84" t="str">
        <f t="shared" si="320"/>
        <v/>
      </c>
      <c r="AI2161" s="36">
        <f t="shared" si="321"/>
        <v>0</v>
      </c>
      <c r="AK2161" s="36" t="str">
        <f t="shared" si="322"/>
        <v/>
      </c>
    </row>
    <row r="2162" spans="1:37" x14ac:dyDescent="0.25">
      <c r="A2162" s="34"/>
      <c r="B2162" s="55"/>
      <c r="C2162" s="56"/>
      <c r="D2162" s="56"/>
      <c r="E2162" s="56"/>
      <c r="F2162" s="56"/>
      <c r="G2162" s="57"/>
      <c r="H2162" s="57"/>
      <c r="I2162" s="58"/>
      <c r="J2162" s="34"/>
      <c r="L2162" s="36" t="str">
        <f>IF($B2162="", "", IFERROR(FIND(Campaigns!$Q$4, $B2162), ""))</f>
        <v/>
      </c>
      <c r="M2162" s="73" t="str">
        <f t="shared" si="317"/>
        <v/>
      </c>
      <c r="N2162" s="74" t="str">
        <f t="shared" si="318"/>
        <v/>
      </c>
      <c r="O2162" s="22" t="str">
        <f t="shared" si="319"/>
        <v/>
      </c>
      <c r="Q2162" s="20" t="str">
        <f t="shared" si="325"/>
        <v/>
      </c>
      <c r="R2162" s="21" t="str">
        <f t="shared" si="324"/>
        <v/>
      </c>
      <c r="S2162" s="21" t="str">
        <f t="shared" si="324"/>
        <v/>
      </c>
      <c r="T2162" s="21" t="str">
        <f t="shared" si="324"/>
        <v/>
      </c>
      <c r="U2162" s="21" t="str">
        <f t="shared" si="324"/>
        <v/>
      </c>
      <c r="V2162" s="21" t="str">
        <f t="shared" si="324"/>
        <v/>
      </c>
      <c r="W2162" s="21" t="str">
        <f t="shared" si="324"/>
        <v/>
      </c>
      <c r="X2162" s="21" t="str">
        <f t="shared" si="324"/>
        <v/>
      </c>
      <c r="Y2162" s="21" t="str">
        <f t="shared" si="324"/>
        <v/>
      </c>
      <c r="Z2162" s="21" t="str">
        <f t="shared" si="324"/>
        <v/>
      </c>
      <c r="AA2162" s="21" t="str">
        <f t="shared" si="324"/>
        <v/>
      </c>
      <c r="AB2162" s="38" t="str">
        <f t="shared" si="324"/>
        <v/>
      </c>
      <c r="AD2162" s="36" t="str">
        <f>IF($N2162="", "", IFERROR(INDEX(Campaigns!$D$11:$D$380, MATCH($N2162, Campaigns!$E$11:$E$380, 0)), ""))</f>
        <v/>
      </c>
      <c r="AE2162" s="38" t="str">
        <f>IF(COUNTIF($Q2162:$AB2162, "X")=0, "", IFERROR(INDEX('Intro &amp; Setup'!$T$17:$T$28, MATCH(INDEX($Q$10:$AB$10, $AC2162, MATCH("X", $Q2162:$AB2162, 0)), 'Intro &amp; Setup'!$AA$17:$AA$28, 0)), ""))</f>
        <v/>
      </c>
      <c r="AG2162" s="84" t="str">
        <f t="shared" si="320"/>
        <v/>
      </c>
      <c r="AI2162" s="36">
        <f t="shared" si="321"/>
        <v>0</v>
      </c>
      <c r="AK2162" s="36" t="str">
        <f t="shared" si="322"/>
        <v/>
      </c>
    </row>
    <row r="2163" spans="1:37" x14ac:dyDescent="0.25">
      <c r="A2163" s="34"/>
      <c r="B2163" s="55"/>
      <c r="C2163" s="56"/>
      <c r="D2163" s="56"/>
      <c r="E2163" s="56"/>
      <c r="F2163" s="56"/>
      <c r="G2163" s="57"/>
      <c r="H2163" s="57"/>
      <c r="I2163" s="58"/>
      <c r="J2163" s="34"/>
      <c r="L2163" s="36" t="str">
        <f>IF($B2163="", "", IFERROR(FIND(Campaigns!$Q$4, $B2163), ""))</f>
        <v/>
      </c>
      <c r="M2163" s="73" t="str">
        <f t="shared" si="317"/>
        <v/>
      </c>
      <c r="N2163" s="74" t="str">
        <f t="shared" si="318"/>
        <v/>
      </c>
      <c r="O2163" s="22" t="str">
        <f t="shared" si="319"/>
        <v/>
      </c>
      <c r="Q2163" s="20" t="str">
        <f t="shared" si="325"/>
        <v/>
      </c>
      <c r="R2163" s="21" t="str">
        <f t="shared" si="324"/>
        <v/>
      </c>
      <c r="S2163" s="21" t="str">
        <f t="shared" si="324"/>
        <v/>
      </c>
      <c r="T2163" s="21" t="str">
        <f t="shared" si="324"/>
        <v/>
      </c>
      <c r="U2163" s="21" t="str">
        <f t="shared" si="324"/>
        <v/>
      </c>
      <c r="V2163" s="21" t="str">
        <f t="shared" si="324"/>
        <v/>
      </c>
      <c r="W2163" s="21" t="str">
        <f t="shared" si="324"/>
        <v/>
      </c>
      <c r="X2163" s="21" t="str">
        <f t="shared" si="324"/>
        <v/>
      </c>
      <c r="Y2163" s="21" t="str">
        <f t="shared" si="324"/>
        <v/>
      </c>
      <c r="Z2163" s="21" t="str">
        <f t="shared" si="324"/>
        <v/>
      </c>
      <c r="AA2163" s="21" t="str">
        <f t="shared" si="324"/>
        <v/>
      </c>
      <c r="AB2163" s="38" t="str">
        <f t="shared" si="324"/>
        <v/>
      </c>
      <c r="AD2163" s="36" t="str">
        <f>IF($N2163="", "", IFERROR(INDEX(Campaigns!$D$11:$D$380, MATCH($N2163, Campaigns!$E$11:$E$380, 0)), ""))</f>
        <v/>
      </c>
      <c r="AE2163" s="38" t="str">
        <f>IF(COUNTIF($Q2163:$AB2163, "X")=0, "", IFERROR(INDEX('Intro &amp; Setup'!$T$17:$T$28, MATCH(INDEX($Q$10:$AB$10, $AC2163, MATCH("X", $Q2163:$AB2163, 0)), 'Intro &amp; Setup'!$AA$17:$AA$28, 0)), ""))</f>
        <v/>
      </c>
      <c r="AG2163" s="84" t="str">
        <f t="shared" si="320"/>
        <v/>
      </c>
      <c r="AI2163" s="36">
        <f t="shared" si="321"/>
        <v>0</v>
      </c>
      <c r="AK2163" s="36" t="str">
        <f t="shared" si="322"/>
        <v/>
      </c>
    </row>
    <row r="2164" spans="1:37" x14ac:dyDescent="0.25">
      <c r="A2164" s="34"/>
      <c r="B2164" s="55"/>
      <c r="C2164" s="56"/>
      <c r="D2164" s="56"/>
      <c r="E2164" s="56"/>
      <c r="F2164" s="56"/>
      <c r="G2164" s="57"/>
      <c r="H2164" s="57"/>
      <c r="I2164" s="58"/>
      <c r="J2164" s="34"/>
      <c r="L2164" s="36" t="str">
        <f>IF($B2164="", "", IFERROR(FIND(Campaigns!$Q$4, $B2164), ""))</f>
        <v/>
      </c>
      <c r="M2164" s="73" t="str">
        <f t="shared" si="317"/>
        <v/>
      </c>
      <c r="N2164" s="74" t="str">
        <f t="shared" si="318"/>
        <v/>
      </c>
      <c r="O2164" s="22" t="str">
        <f t="shared" si="319"/>
        <v/>
      </c>
      <c r="Q2164" s="20" t="str">
        <f t="shared" si="325"/>
        <v/>
      </c>
      <c r="R2164" s="21" t="str">
        <f t="shared" si="324"/>
        <v/>
      </c>
      <c r="S2164" s="21" t="str">
        <f t="shared" si="324"/>
        <v/>
      </c>
      <c r="T2164" s="21" t="str">
        <f t="shared" si="324"/>
        <v/>
      </c>
      <c r="U2164" s="21" t="str">
        <f t="shared" si="324"/>
        <v/>
      </c>
      <c r="V2164" s="21" t="str">
        <f t="shared" si="324"/>
        <v/>
      </c>
      <c r="W2164" s="21" t="str">
        <f t="shared" si="324"/>
        <v/>
      </c>
      <c r="X2164" s="21" t="str">
        <f t="shared" si="324"/>
        <v/>
      </c>
      <c r="Y2164" s="21" t="str">
        <f t="shared" si="324"/>
        <v/>
      </c>
      <c r="Z2164" s="21" t="str">
        <f t="shared" si="324"/>
        <v/>
      </c>
      <c r="AA2164" s="21" t="str">
        <f t="shared" si="324"/>
        <v/>
      </c>
      <c r="AB2164" s="38" t="str">
        <f t="shared" si="324"/>
        <v/>
      </c>
      <c r="AD2164" s="36" t="str">
        <f>IF($N2164="", "", IFERROR(INDEX(Campaigns!$D$11:$D$380, MATCH($N2164, Campaigns!$E$11:$E$380, 0)), ""))</f>
        <v/>
      </c>
      <c r="AE2164" s="38" t="str">
        <f>IF(COUNTIF($Q2164:$AB2164, "X")=0, "", IFERROR(INDEX('Intro &amp; Setup'!$T$17:$T$28, MATCH(INDEX($Q$10:$AB$10, $AC2164, MATCH("X", $Q2164:$AB2164, 0)), 'Intro &amp; Setup'!$AA$17:$AA$28, 0)), ""))</f>
        <v/>
      </c>
      <c r="AG2164" s="84" t="str">
        <f t="shared" si="320"/>
        <v/>
      </c>
      <c r="AI2164" s="36">
        <f t="shared" si="321"/>
        <v>0</v>
      </c>
      <c r="AK2164" s="36" t="str">
        <f t="shared" si="322"/>
        <v/>
      </c>
    </row>
    <row r="2165" spans="1:37" x14ac:dyDescent="0.25">
      <c r="A2165" s="34"/>
      <c r="B2165" s="55"/>
      <c r="C2165" s="56"/>
      <c r="D2165" s="56"/>
      <c r="E2165" s="56"/>
      <c r="F2165" s="56"/>
      <c r="G2165" s="57"/>
      <c r="H2165" s="57"/>
      <c r="I2165" s="58"/>
      <c r="J2165" s="34"/>
      <c r="L2165" s="36" t="str">
        <f>IF($B2165="", "", IFERROR(FIND(Campaigns!$Q$4, $B2165), ""))</f>
        <v/>
      </c>
      <c r="M2165" s="73" t="str">
        <f t="shared" si="317"/>
        <v/>
      </c>
      <c r="N2165" s="74" t="str">
        <f t="shared" si="318"/>
        <v/>
      </c>
      <c r="O2165" s="22" t="str">
        <f t="shared" si="319"/>
        <v/>
      </c>
      <c r="Q2165" s="20" t="str">
        <f t="shared" si="325"/>
        <v/>
      </c>
      <c r="R2165" s="21" t="str">
        <f t="shared" si="324"/>
        <v/>
      </c>
      <c r="S2165" s="21" t="str">
        <f t="shared" si="324"/>
        <v/>
      </c>
      <c r="T2165" s="21" t="str">
        <f t="shared" si="324"/>
        <v/>
      </c>
      <c r="U2165" s="21" t="str">
        <f t="shared" si="324"/>
        <v/>
      </c>
      <c r="V2165" s="21" t="str">
        <f t="shared" si="324"/>
        <v/>
      </c>
      <c r="W2165" s="21" t="str">
        <f t="shared" si="324"/>
        <v/>
      </c>
      <c r="X2165" s="21" t="str">
        <f t="shared" si="324"/>
        <v/>
      </c>
      <c r="Y2165" s="21" t="str">
        <f t="shared" si="324"/>
        <v/>
      </c>
      <c r="Z2165" s="21" t="str">
        <f t="shared" si="324"/>
        <v/>
      </c>
      <c r="AA2165" s="21" t="str">
        <f t="shared" si="324"/>
        <v/>
      </c>
      <c r="AB2165" s="38" t="str">
        <f t="shared" si="324"/>
        <v/>
      </c>
      <c r="AD2165" s="36" t="str">
        <f>IF($N2165="", "", IFERROR(INDEX(Campaigns!$D$11:$D$380, MATCH($N2165, Campaigns!$E$11:$E$380, 0)), ""))</f>
        <v/>
      </c>
      <c r="AE2165" s="38" t="str">
        <f>IF(COUNTIF($Q2165:$AB2165, "X")=0, "", IFERROR(INDEX('Intro &amp; Setup'!$T$17:$T$28, MATCH(INDEX($Q$10:$AB$10, $AC2165, MATCH("X", $Q2165:$AB2165, 0)), 'Intro &amp; Setup'!$AA$17:$AA$28, 0)), ""))</f>
        <v/>
      </c>
      <c r="AG2165" s="84" t="str">
        <f t="shared" si="320"/>
        <v/>
      </c>
      <c r="AI2165" s="36">
        <f t="shared" si="321"/>
        <v>0</v>
      </c>
      <c r="AK2165" s="36" t="str">
        <f t="shared" si="322"/>
        <v/>
      </c>
    </row>
    <row r="2166" spans="1:37" x14ac:dyDescent="0.25">
      <c r="A2166" s="34"/>
      <c r="B2166" s="55"/>
      <c r="C2166" s="56"/>
      <c r="D2166" s="56"/>
      <c r="E2166" s="56"/>
      <c r="F2166" s="56"/>
      <c r="G2166" s="57"/>
      <c r="H2166" s="57"/>
      <c r="I2166" s="58"/>
      <c r="J2166" s="34"/>
      <c r="L2166" s="36" t="str">
        <f>IF($B2166="", "", IFERROR(FIND(Campaigns!$Q$4, $B2166), ""))</f>
        <v/>
      </c>
      <c r="M2166" s="73" t="str">
        <f t="shared" si="317"/>
        <v/>
      </c>
      <c r="N2166" s="74" t="str">
        <f t="shared" si="318"/>
        <v/>
      </c>
      <c r="O2166" s="22" t="str">
        <f t="shared" si="319"/>
        <v/>
      </c>
      <c r="Q2166" s="20" t="str">
        <f t="shared" si="325"/>
        <v/>
      </c>
      <c r="R2166" s="21" t="str">
        <f t="shared" si="324"/>
        <v/>
      </c>
      <c r="S2166" s="21" t="str">
        <f t="shared" si="324"/>
        <v/>
      </c>
      <c r="T2166" s="21" t="str">
        <f t="shared" si="324"/>
        <v/>
      </c>
      <c r="U2166" s="21" t="str">
        <f t="shared" si="324"/>
        <v/>
      </c>
      <c r="V2166" s="21" t="str">
        <f t="shared" si="324"/>
        <v/>
      </c>
      <c r="W2166" s="21" t="str">
        <f t="shared" si="324"/>
        <v/>
      </c>
      <c r="X2166" s="21" t="str">
        <f t="shared" si="324"/>
        <v/>
      </c>
      <c r="Y2166" s="21" t="str">
        <f t="shared" si="324"/>
        <v/>
      </c>
      <c r="Z2166" s="21" t="str">
        <f t="shared" si="324"/>
        <v/>
      </c>
      <c r="AA2166" s="21" t="str">
        <f t="shared" si="324"/>
        <v/>
      </c>
      <c r="AB2166" s="38" t="str">
        <f t="shared" si="324"/>
        <v/>
      </c>
      <c r="AD2166" s="36" t="str">
        <f>IF($N2166="", "", IFERROR(INDEX(Campaigns!$D$11:$D$380, MATCH($N2166, Campaigns!$E$11:$E$380, 0)), ""))</f>
        <v/>
      </c>
      <c r="AE2166" s="38" t="str">
        <f>IF(COUNTIF($Q2166:$AB2166, "X")=0, "", IFERROR(INDEX('Intro &amp; Setup'!$T$17:$T$28, MATCH(INDEX($Q$10:$AB$10, $AC2166, MATCH("X", $Q2166:$AB2166, 0)), 'Intro &amp; Setup'!$AA$17:$AA$28, 0)), ""))</f>
        <v/>
      </c>
      <c r="AG2166" s="84" t="str">
        <f t="shared" si="320"/>
        <v/>
      </c>
      <c r="AI2166" s="36">
        <f t="shared" si="321"/>
        <v>0</v>
      </c>
      <c r="AK2166" s="36" t="str">
        <f t="shared" si="322"/>
        <v/>
      </c>
    </row>
    <row r="2167" spans="1:37" x14ac:dyDescent="0.25">
      <c r="A2167" s="34"/>
      <c r="B2167" s="55"/>
      <c r="C2167" s="56"/>
      <c r="D2167" s="56"/>
      <c r="E2167" s="56"/>
      <c r="F2167" s="56"/>
      <c r="G2167" s="57"/>
      <c r="H2167" s="57"/>
      <c r="I2167" s="58"/>
      <c r="J2167" s="34"/>
      <c r="L2167" s="36" t="str">
        <f>IF($B2167="", "", IFERROR(FIND(Campaigns!$Q$4, $B2167), ""))</f>
        <v/>
      </c>
      <c r="M2167" s="73" t="str">
        <f t="shared" si="317"/>
        <v/>
      </c>
      <c r="N2167" s="74" t="str">
        <f t="shared" si="318"/>
        <v/>
      </c>
      <c r="O2167" s="22" t="str">
        <f t="shared" si="319"/>
        <v/>
      </c>
      <c r="Q2167" s="20" t="str">
        <f t="shared" si="325"/>
        <v/>
      </c>
      <c r="R2167" s="21" t="str">
        <f t="shared" si="324"/>
        <v/>
      </c>
      <c r="S2167" s="21" t="str">
        <f t="shared" si="324"/>
        <v/>
      </c>
      <c r="T2167" s="21" t="str">
        <f t="shared" si="324"/>
        <v/>
      </c>
      <c r="U2167" s="21" t="str">
        <f t="shared" si="324"/>
        <v/>
      </c>
      <c r="V2167" s="21" t="str">
        <f t="shared" si="324"/>
        <v/>
      </c>
      <c r="W2167" s="21" t="str">
        <f t="shared" si="324"/>
        <v/>
      </c>
      <c r="X2167" s="21" t="str">
        <f t="shared" si="324"/>
        <v/>
      </c>
      <c r="Y2167" s="21" t="str">
        <f t="shared" si="324"/>
        <v/>
      </c>
      <c r="Z2167" s="21" t="str">
        <f t="shared" si="324"/>
        <v/>
      </c>
      <c r="AA2167" s="21" t="str">
        <f t="shared" si="324"/>
        <v/>
      </c>
      <c r="AB2167" s="38" t="str">
        <f t="shared" si="324"/>
        <v/>
      </c>
      <c r="AD2167" s="36" t="str">
        <f>IF($N2167="", "", IFERROR(INDEX(Campaigns!$D$11:$D$380, MATCH($N2167, Campaigns!$E$11:$E$380, 0)), ""))</f>
        <v/>
      </c>
      <c r="AE2167" s="38" t="str">
        <f>IF(COUNTIF($Q2167:$AB2167, "X")=0, "", IFERROR(INDEX('Intro &amp; Setup'!$T$17:$T$28, MATCH(INDEX($Q$10:$AB$10, $AC2167, MATCH("X", $Q2167:$AB2167, 0)), 'Intro &amp; Setup'!$AA$17:$AA$28, 0)), ""))</f>
        <v/>
      </c>
      <c r="AG2167" s="84" t="str">
        <f t="shared" si="320"/>
        <v/>
      </c>
      <c r="AI2167" s="36">
        <f t="shared" si="321"/>
        <v>0</v>
      </c>
      <c r="AK2167" s="36" t="str">
        <f t="shared" si="322"/>
        <v/>
      </c>
    </row>
    <row r="2168" spans="1:37" x14ac:dyDescent="0.25">
      <c r="A2168" s="34"/>
      <c r="B2168" s="55"/>
      <c r="C2168" s="56"/>
      <c r="D2168" s="56"/>
      <c r="E2168" s="56"/>
      <c r="F2168" s="56"/>
      <c r="G2168" s="57"/>
      <c r="H2168" s="57"/>
      <c r="I2168" s="58"/>
      <c r="J2168" s="34"/>
      <c r="L2168" s="36" t="str">
        <f>IF($B2168="", "", IFERROR(FIND(Campaigns!$Q$4, $B2168), ""))</f>
        <v/>
      </c>
      <c r="M2168" s="73" t="str">
        <f t="shared" si="317"/>
        <v/>
      </c>
      <c r="N2168" s="74" t="str">
        <f t="shared" si="318"/>
        <v/>
      </c>
      <c r="O2168" s="22" t="str">
        <f t="shared" si="319"/>
        <v/>
      </c>
      <c r="Q2168" s="20" t="str">
        <f t="shared" si="325"/>
        <v/>
      </c>
      <c r="R2168" s="21" t="str">
        <f t="shared" si="324"/>
        <v/>
      </c>
      <c r="S2168" s="21" t="str">
        <f t="shared" si="324"/>
        <v/>
      </c>
      <c r="T2168" s="21" t="str">
        <f t="shared" si="324"/>
        <v/>
      </c>
      <c r="U2168" s="21" t="str">
        <f t="shared" si="324"/>
        <v/>
      </c>
      <c r="V2168" s="21" t="str">
        <f t="shared" si="324"/>
        <v/>
      </c>
      <c r="W2168" s="21" t="str">
        <f t="shared" si="324"/>
        <v/>
      </c>
      <c r="X2168" s="21" t="str">
        <f t="shared" si="324"/>
        <v/>
      </c>
      <c r="Y2168" s="21" t="str">
        <f t="shared" si="324"/>
        <v/>
      </c>
      <c r="Z2168" s="21" t="str">
        <f t="shared" si="324"/>
        <v/>
      </c>
      <c r="AA2168" s="21" t="str">
        <f t="shared" si="324"/>
        <v/>
      </c>
      <c r="AB2168" s="38" t="str">
        <f t="shared" si="324"/>
        <v/>
      </c>
      <c r="AD2168" s="36" t="str">
        <f>IF($N2168="", "", IFERROR(INDEX(Campaigns!$D$11:$D$380, MATCH($N2168, Campaigns!$E$11:$E$380, 0)), ""))</f>
        <v/>
      </c>
      <c r="AE2168" s="38" t="str">
        <f>IF(COUNTIF($Q2168:$AB2168, "X")=0, "", IFERROR(INDEX('Intro &amp; Setup'!$T$17:$T$28, MATCH(INDEX($Q$10:$AB$10, $AC2168, MATCH("X", $Q2168:$AB2168, 0)), 'Intro &amp; Setup'!$AA$17:$AA$28, 0)), ""))</f>
        <v/>
      </c>
      <c r="AG2168" s="84" t="str">
        <f t="shared" si="320"/>
        <v/>
      </c>
      <c r="AI2168" s="36">
        <f t="shared" si="321"/>
        <v>0</v>
      </c>
      <c r="AK2168" s="36" t="str">
        <f t="shared" si="322"/>
        <v/>
      </c>
    </row>
    <row r="2169" spans="1:37" x14ac:dyDescent="0.25">
      <c r="A2169" s="34"/>
      <c r="B2169" s="55"/>
      <c r="C2169" s="56"/>
      <c r="D2169" s="56"/>
      <c r="E2169" s="56"/>
      <c r="F2169" s="56"/>
      <c r="G2169" s="57"/>
      <c r="H2169" s="57"/>
      <c r="I2169" s="58"/>
      <c r="J2169" s="34"/>
      <c r="L2169" s="36" t="str">
        <f>IF($B2169="", "", IFERROR(FIND(Campaigns!$Q$4, $B2169), ""))</f>
        <v/>
      </c>
      <c r="M2169" s="73" t="str">
        <f t="shared" si="317"/>
        <v/>
      </c>
      <c r="N2169" s="74" t="str">
        <f t="shared" si="318"/>
        <v/>
      </c>
      <c r="O2169" s="22" t="str">
        <f t="shared" si="319"/>
        <v/>
      </c>
      <c r="Q2169" s="20" t="str">
        <f t="shared" si="325"/>
        <v/>
      </c>
      <c r="R2169" s="21" t="str">
        <f t="shared" si="324"/>
        <v/>
      </c>
      <c r="S2169" s="21" t="str">
        <f t="shared" si="324"/>
        <v/>
      </c>
      <c r="T2169" s="21" t="str">
        <f t="shared" si="324"/>
        <v/>
      </c>
      <c r="U2169" s="21" t="str">
        <f t="shared" si="324"/>
        <v/>
      </c>
      <c r="V2169" s="21" t="str">
        <f t="shared" si="324"/>
        <v/>
      </c>
      <c r="W2169" s="21" t="str">
        <f t="shared" si="324"/>
        <v/>
      </c>
      <c r="X2169" s="21" t="str">
        <f t="shared" si="324"/>
        <v/>
      </c>
      <c r="Y2169" s="21" t="str">
        <f t="shared" si="324"/>
        <v/>
      </c>
      <c r="Z2169" s="21" t="str">
        <f t="shared" si="324"/>
        <v/>
      </c>
      <c r="AA2169" s="21" t="str">
        <f t="shared" si="324"/>
        <v/>
      </c>
      <c r="AB2169" s="38" t="str">
        <f t="shared" si="324"/>
        <v/>
      </c>
      <c r="AD2169" s="36" t="str">
        <f>IF($N2169="", "", IFERROR(INDEX(Campaigns!$D$11:$D$380, MATCH($N2169, Campaigns!$E$11:$E$380, 0)), ""))</f>
        <v/>
      </c>
      <c r="AE2169" s="38" t="str">
        <f>IF(COUNTIF($Q2169:$AB2169, "X")=0, "", IFERROR(INDEX('Intro &amp; Setup'!$T$17:$T$28, MATCH(INDEX($Q$10:$AB$10, $AC2169, MATCH("X", $Q2169:$AB2169, 0)), 'Intro &amp; Setup'!$AA$17:$AA$28, 0)), ""))</f>
        <v/>
      </c>
      <c r="AG2169" s="84" t="str">
        <f t="shared" si="320"/>
        <v/>
      </c>
      <c r="AI2169" s="36">
        <f t="shared" si="321"/>
        <v>0</v>
      </c>
      <c r="AK2169" s="36" t="str">
        <f t="shared" si="322"/>
        <v/>
      </c>
    </row>
    <row r="2170" spans="1:37" x14ac:dyDescent="0.25">
      <c r="A2170" s="34"/>
      <c r="B2170" s="55"/>
      <c r="C2170" s="56"/>
      <c r="D2170" s="56"/>
      <c r="E2170" s="56"/>
      <c r="F2170" s="56"/>
      <c r="G2170" s="57"/>
      <c r="H2170" s="57"/>
      <c r="I2170" s="58"/>
      <c r="J2170" s="34"/>
      <c r="L2170" s="36" t="str">
        <f>IF($B2170="", "", IFERROR(FIND(Campaigns!$Q$4, $B2170), ""))</f>
        <v/>
      </c>
      <c r="M2170" s="73" t="str">
        <f t="shared" si="317"/>
        <v/>
      </c>
      <c r="N2170" s="74" t="str">
        <f t="shared" si="318"/>
        <v/>
      </c>
      <c r="O2170" s="22" t="str">
        <f t="shared" si="319"/>
        <v/>
      </c>
      <c r="Q2170" s="20" t="str">
        <f t="shared" si="325"/>
        <v/>
      </c>
      <c r="R2170" s="21" t="str">
        <f t="shared" si="324"/>
        <v/>
      </c>
      <c r="S2170" s="21" t="str">
        <f t="shared" si="324"/>
        <v/>
      </c>
      <c r="T2170" s="21" t="str">
        <f t="shared" si="324"/>
        <v/>
      </c>
      <c r="U2170" s="21" t="str">
        <f t="shared" si="324"/>
        <v/>
      </c>
      <c r="V2170" s="21" t="str">
        <f t="shared" si="324"/>
        <v/>
      </c>
      <c r="W2170" s="21" t="str">
        <f t="shared" si="324"/>
        <v/>
      </c>
      <c r="X2170" s="21" t="str">
        <f t="shared" si="324"/>
        <v/>
      </c>
      <c r="Y2170" s="21" t="str">
        <f t="shared" si="324"/>
        <v/>
      </c>
      <c r="Z2170" s="21" t="str">
        <f t="shared" si="324"/>
        <v/>
      </c>
      <c r="AA2170" s="21" t="str">
        <f t="shared" si="324"/>
        <v/>
      </c>
      <c r="AB2170" s="38" t="str">
        <f t="shared" si="324"/>
        <v/>
      </c>
      <c r="AD2170" s="36" t="str">
        <f>IF($N2170="", "", IFERROR(INDEX(Campaigns!$D$11:$D$380, MATCH($N2170, Campaigns!$E$11:$E$380, 0)), ""))</f>
        <v/>
      </c>
      <c r="AE2170" s="38" t="str">
        <f>IF(COUNTIF($Q2170:$AB2170, "X")=0, "", IFERROR(INDEX('Intro &amp; Setup'!$T$17:$T$28, MATCH(INDEX($Q$10:$AB$10, $AC2170, MATCH("X", $Q2170:$AB2170, 0)), 'Intro &amp; Setup'!$AA$17:$AA$28, 0)), ""))</f>
        <v/>
      </c>
      <c r="AG2170" s="84" t="str">
        <f t="shared" si="320"/>
        <v/>
      </c>
      <c r="AI2170" s="36">
        <f t="shared" si="321"/>
        <v>0</v>
      </c>
      <c r="AK2170" s="36" t="str">
        <f t="shared" si="322"/>
        <v/>
      </c>
    </row>
    <row r="2171" spans="1:37" x14ac:dyDescent="0.25">
      <c r="A2171" s="34"/>
      <c r="B2171" s="55"/>
      <c r="C2171" s="56"/>
      <c r="D2171" s="56"/>
      <c r="E2171" s="56"/>
      <c r="F2171" s="56"/>
      <c r="G2171" s="57"/>
      <c r="H2171" s="57"/>
      <c r="I2171" s="58"/>
      <c r="J2171" s="34"/>
      <c r="L2171" s="36" t="str">
        <f>IF($B2171="", "", IFERROR(FIND(Campaigns!$Q$4, $B2171), ""))</f>
        <v/>
      </c>
      <c r="M2171" s="73" t="str">
        <f t="shared" si="317"/>
        <v/>
      </c>
      <c r="N2171" s="74" t="str">
        <f t="shared" si="318"/>
        <v/>
      </c>
      <c r="O2171" s="22" t="str">
        <f t="shared" si="319"/>
        <v/>
      </c>
      <c r="Q2171" s="20" t="str">
        <f t="shared" si="325"/>
        <v/>
      </c>
      <c r="R2171" s="21" t="str">
        <f t="shared" si="324"/>
        <v/>
      </c>
      <c r="S2171" s="21" t="str">
        <f t="shared" si="324"/>
        <v/>
      </c>
      <c r="T2171" s="21" t="str">
        <f t="shared" si="324"/>
        <v/>
      </c>
      <c r="U2171" s="21" t="str">
        <f t="shared" si="324"/>
        <v/>
      </c>
      <c r="V2171" s="21" t="str">
        <f t="shared" si="324"/>
        <v/>
      </c>
      <c r="W2171" s="21" t="str">
        <f t="shared" si="324"/>
        <v/>
      </c>
      <c r="X2171" s="21" t="str">
        <f t="shared" si="324"/>
        <v/>
      </c>
      <c r="Y2171" s="21" t="str">
        <f t="shared" si="324"/>
        <v/>
      </c>
      <c r="Z2171" s="21" t="str">
        <f t="shared" si="324"/>
        <v/>
      </c>
      <c r="AA2171" s="21" t="str">
        <f t="shared" si="324"/>
        <v/>
      </c>
      <c r="AB2171" s="38" t="str">
        <f t="shared" si="324"/>
        <v/>
      </c>
      <c r="AD2171" s="36" t="str">
        <f>IF($N2171="", "", IFERROR(INDEX(Campaigns!$D$11:$D$380, MATCH($N2171, Campaigns!$E$11:$E$380, 0)), ""))</f>
        <v/>
      </c>
      <c r="AE2171" s="38" t="str">
        <f>IF(COUNTIF($Q2171:$AB2171, "X")=0, "", IFERROR(INDEX('Intro &amp; Setup'!$T$17:$T$28, MATCH(INDEX($Q$10:$AB$10, $AC2171, MATCH("X", $Q2171:$AB2171, 0)), 'Intro &amp; Setup'!$AA$17:$AA$28, 0)), ""))</f>
        <v/>
      </c>
      <c r="AG2171" s="84" t="str">
        <f t="shared" si="320"/>
        <v/>
      </c>
      <c r="AI2171" s="36">
        <f t="shared" si="321"/>
        <v>0</v>
      </c>
      <c r="AK2171" s="36" t="str">
        <f t="shared" si="322"/>
        <v/>
      </c>
    </row>
    <row r="2172" spans="1:37" x14ac:dyDescent="0.25">
      <c r="A2172" s="34"/>
      <c r="B2172" s="55"/>
      <c r="C2172" s="56"/>
      <c r="D2172" s="56"/>
      <c r="E2172" s="56"/>
      <c r="F2172" s="56"/>
      <c r="G2172" s="57"/>
      <c r="H2172" s="57"/>
      <c r="I2172" s="58"/>
      <c r="J2172" s="34"/>
      <c r="L2172" s="36" t="str">
        <f>IF($B2172="", "", IFERROR(FIND(Campaigns!$Q$4, $B2172), ""))</f>
        <v/>
      </c>
      <c r="M2172" s="73" t="str">
        <f t="shared" si="317"/>
        <v/>
      </c>
      <c r="N2172" s="74" t="str">
        <f t="shared" si="318"/>
        <v/>
      </c>
      <c r="O2172" s="22" t="str">
        <f t="shared" si="319"/>
        <v/>
      </c>
      <c r="Q2172" s="20" t="str">
        <f t="shared" si="325"/>
        <v/>
      </c>
      <c r="R2172" s="21" t="str">
        <f t="shared" si="324"/>
        <v/>
      </c>
      <c r="S2172" s="21" t="str">
        <f t="shared" si="324"/>
        <v/>
      </c>
      <c r="T2172" s="21" t="str">
        <f t="shared" si="324"/>
        <v/>
      </c>
      <c r="U2172" s="21" t="str">
        <f t="shared" si="324"/>
        <v/>
      </c>
      <c r="V2172" s="21" t="str">
        <f t="shared" si="324"/>
        <v/>
      </c>
      <c r="W2172" s="21" t="str">
        <f t="shared" si="324"/>
        <v/>
      </c>
      <c r="X2172" s="21" t="str">
        <f t="shared" si="324"/>
        <v/>
      </c>
      <c r="Y2172" s="21" t="str">
        <f t="shared" si="324"/>
        <v/>
      </c>
      <c r="Z2172" s="21" t="str">
        <f t="shared" si="324"/>
        <v/>
      </c>
      <c r="AA2172" s="21" t="str">
        <f t="shared" si="324"/>
        <v/>
      </c>
      <c r="AB2172" s="38" t="str">
        <f t="shared" si="324"/>
        <v/>
      </c>
      <c r="AD2172" s="36" t="str">
        <f>IF($N2172="", "", IFERROR(INDEX(Campaigns!$D$11:$D$380, MATCH($N2172, Campaigns!$E$11:$E$380, 0)), ""))</f>
        <v/>
      </c>
      <c r="AE2172" s="38" t="str">
        <f>IF(COUNTIF($Q2172:$AB2172, "X")=0, "", IFERROR(INDEX('Intro &amp; Setup'!$T$17:$T$28, MATCH(INDEX($Q$10:$AB$10, $AC2172, MATCH("X", $Q2172:$AB2172, 0)), 'Intro &amp; Setup'!$AA$17:$AA$28, 0)), ""))</f>
        <v/>
      </c>
      <c r="AG2172" s="84" t="str">
        <f t="shared" si="320"/>
        <v/>
      </c>
      <c r="AI2172" s="36">
        <f t="shared" si="321"/>
        <v>0</v>
      </c>
      <c r="AK2172" s="36" t="str">
        <f t="shared" si="322"/>
        <v/>
      </c>
    </row>
    <row r="2173" spans="1:37" x14ac:dyDescent="0.25">
      <c r="A2173" s="34"/>
      <c r="B2173" s="55"/>
      <c r="C2173" s="56"/>
      <c r="D2173" s="56"/>
      <c r="E2173" s="56"/>
      <c r="F2173" s="56"/>
      <c r="G2173" s="57"/>
      <c r="H2173" s="57"/>
      <c r="I2173" s="58"/>
      <c r="J2173" s="34"/>
      <c r="L2173" s="36" t="str">
        <f>IF($B2173="", "", IFERROR(FIND(Campaigns!$Q$4, $B2173), ""))</f>
        <v/>
      </c>
      <c r="M2173" s="73" t="str">
        <f t="shared" si="317"/>
        <v/>
      </c>
      <c r="N2173" s="74" t="str">
        <f t="shared" si="318"/>
        <v/>
      </c>
      <c r="O2173" s="22" t="str">
        <f t="shared" si="319"/>
        <v/>
      </c>
      <c r="Q2173" s="20" t="str">
        <f t="shared" si="325"/>
        <v/>
      </c>
      <c r="R2173" s="21" t="str">
        <f t="shared" si="324"/>
        <v/>
      </c>
      <c r="S2173" s="21" t="str">
        <f t="shared" si="324"/>
        <v/>
      </c>
      <c r="T2173" s="21" t="str">
        <f t="shared" si="324"/>
        <v/>
      </c>
      <c r="U2173" s="21" t="str">
        <f t="shared" si="324"/>
        <v/>
      </c>
      <c r="V2173" s="21" t="str">
        <f t="shared" si="324"/>
        <v/>
      </c>
      <c r="W2173" s="21" t="str">
        <f t="shared" si="324"/>
        <v/>
      </c>
      <c r="X2173" s="21" t="str">
        <f t="shared" si="324"/>
        <v/>
      </c>
      <c r="Y2173" s="21" t="str">
        <f t="shared" si="324"/>
        <v/>
      </c>
      <c r="Z2173" s="21" t="str">
        <f t="shared" si="324"/>
        <v/>
      </c>
      <c r="AA2173" s="21" t="str">
        <f t="shared" ref="R2173:AB2196" si="326">IFERROR(IF(AA$10="", "", IF(LEFT($O2173, AA$8)=AA$10, "X", "")), "")</f>
        <v/>
      </c>
      <c r="AB2173" s="38" t="str">
        <f t="shared" si="326"/>
        <v/>
      </c>
      <c r="AD2173" s="36" t="str">
        <f>IF($N2173="", "", IFERROR(INDEX(Campaigns!$D$11:$D$380, MATCH($N2173, Campaigns!$E$11:$E$380, 0)), ""))</f>
        <v/>
      </c>
      <c r="AE2173" s="38" t="str">
        <f>IF(COUNTIF($Q2173:$AB2173, "X")=0, "", IFERROR(INDEX('Intro &amp; Setup'!$T$17:$T$28, MATCH(INDEX($Q$10:$AB$10, $AC2173, MATCH("X", $Q2173:$AB2173, 0)), 'Intro &amp; Setup'!$AA$17:$AA$28, 0)), ""))</f>
        <v/>
      </c>
      <c r="AG2173" s="84" t="str">
        <f t="shared" si="320"/>
        <v/>
      </c>
      <c r="AI2173" s="36">
        <f t="shared" si="321"/>
        <v>0</v>
      </c>
      <c r="AK2173" s="36" t="str">
        <f t="shared" si="322"/>
        <v/>
      </c>
    </row>
    <row r="2174" spans="1:37" x14ac:dyDescent="0.25">
      <c r="A2174" s="34"/>
      <c r="B2174" s="55"/>
      <c r="C2174" s="56"/>
      <c r="D2174" s="56"/>
      <c r="E2174" s="56"/>
      <c r="F2174" s="56"/>
      <c r="G2174" s="57"/>
      <c r="H2174" s="57"/>
      <c r="I2174" s="58"/>
      <c r="J2174" s="34"/>
      <c r="L2174" s="36" t="str">
        <f>IF($B2174="", "", IFERROR(FIND(Campaigns!$Q$4, $B2174), ""))</f>
        <v/>
      </c>
      <c r="M2174" s="73" t="str">
        <f t="shared" si="317"/>
        <v/>
      </c>
      <c r="N2174" s="74" t="str">
        <f t="shared" si="318"/>
        <v/>
      </c>
      <c r="O2174" s="22" t="str">
        <f t="shared" si="319"/>
        <v/>
      </c>
      <c r="Q2174" s="20" t="str">
        <f t="shared" si="325"/>
        <v/>
      </c>
      <c r="R2174" s="21" t="str">
        <f t="shared" si="326"/>
        <v/>
      </c>
      <c r="S2174" s="21" t="str">
        <f t="shared" si="326"/>
        <v/>
      </c>
      <c r="T2174" s="21" t="str">
        <f t="shared" si="326"/>
        <v/>
      </c>
      <c r="U2174" s="21" t="str">
        <f t="shared" si="326"/>
        <v/>
      </c>
      <c r="V2174" s="21" t="str">
        <f t="shared" si="326"/>
        <v/>
      </c>
      <c r="W2174" s="21" t="str">
        <f t="shared" si="326"/>
        <v/>
      </c>
      <c r="X2174" s="21" t="str">
        <f t="shared" si="326"/>
        <v/>
      </c>
      <c r="Y2174" s="21" t="str">
        <f t="shared" si="326"/>
        <v/>
      </c>
      <c r="Z2174" s="21" t="str">
        <f t="shared" si="326"/>
        <v/>
      </c>
      <c r="AA2174" s="21" t="str">
        <f t="shared" si="326"/>
        <v/>
      </c>
      <c r="AB2174" s="38" t="str">
        <f t="shared" si="326"/>
        <v/>
      </c>
      <c r="AD2174" s="36" t="str">
        <f>IF($N2174="", "", IFERROR(INDEX(Campaigns!$D$11:$D$380, MATCH($N2174, Campaigns!$E$11:$E$380, 0)), ""))</f>
        <v/>
      </c>
      <c r="AE2174" s="38" t="str">
        <f>IF(COUNTIF($Q2174:$AB2174, "X")=0, "", IFERROR(INDEX('Intro &amp; Setup'!$T$17:$T$28, MATCH(INDEX($Q$10:$AB$10, $AC2174, MATCH("X", $Q2174:$AB2174, 0)), 'Intro &amp; Setup'!$AA$17:$AA$28, 0)), ""))</f>
        <v/>
      </c>
      <c r="AG2174" s="84" t="str">
        <f t="shared" si="320"/>
        <v/>
      </c>
      <c r="AI2174" s="36">
        <f t="shared" si="321"/>
        <v>0</v>
      </c>
      <c r="AK2174" s="36" t="str">
        <f t="shared" si="322"/>
        <v/>
      </c>
    </row>
    <row r="2175" spans="1:37" x14ac:dyDescent="0.25">
      <c r="A2175" s="34"/>
      <c r="B2175" s="55"/>
      <c r="C2175" s="56"/>
      <c r="D2175" s="56"/>
      <c r="E2175" s="56"/>
      <c r="F2175" s="56"/>
      <c r="G2175" s="57"/>
      <c r="H2175" s="57"/>
      <c r="I2175" s="58"/>
      <c r="J2175" s="34"/>
      <c r="L2175" s="36" t="str">
        <f>IF($B2175="", "", IFERROR(FIND(Campaigns!$Q$4, $B2175), ""))</f>
        <v/>
      </c>
      <c r="M2175" s="73" t="str">
        <f t="shared" si="317"/>
        <v/>
      </c>
      <c r="N2175" s="74" t="str">
        <f t="shared" si="318"/>
        <v/>
      </c>
      <c r="O2175" s="22" t="str">
        <f t="shared" si="319"/>
        <v/>
      </c>
      <c r="Q2175" s="20" t="str">
        <f t="shared" si="325"/>
        <v/>
      </c>
      <c r="R2175" s="21" t="str">
        <f t="shared" si="326"/>
        <v/>
      </c>
      <c r="S2175" s="21" t="str">
        <f t="shared" si="326"/>
        <v/>
      </c>
      <c r="T2175" s="21" t="str">
        <f t="shared" si="326"/>
        <v/>
      </c>
      <c r="U2175" s="21" t="str">
        <f t="shared" si="326"/>
        <v/>
      </c>
      <c r="V2175" s="21" t="str">
        <f t="shared" si="326"/>
        <v/>
      </c>
      <c r="W2175" s="21" t="str">
        <f t="shared" si="326"/>
        <v/>
      </c>
      <c r="X2175" s="21" t="str">
        <f t="shared" si="326"/>
        <v/>
      </c>
      <c r="Y2175" s="21" t="str">
        <f t="shared" si="326"/>
        <v/>
      </c>
      <c r="Z2175" s="21" t="str">
        <f t="shared" si="326"/>
        <v/>
      </c>
      <c r="AA2175" s="21" t="str">
        <f t="shared" si="326"/>
        <v/>
      </c>
      <c r="AB2175" s="38" t="str">
        <f t="shared" si="326"/>
        <v/>
      </c>
      <c r="AD2175" s="36" t="str">
        <f>IF($N2175="", "", IFERROR(INDEX(Campaigns!$D$11:$D$380, MATCH($N2175, Campaigns!$E$11:$E$380, 0)), ""))</f>
        <v/>
      </c>
      <c r="AE2175" s="38" t="str">
        <f>IF(COUNTIF($Q2175:$AB2175, "X")=0, "", IFERROR(INDEX('Intro &amp; Setup'!$T$17:$T$28, MATCH(INDEX($Q$10:$AB$10, $AC2175, MATCH("X", $Q2175:$AB2175, 0)), 'Intro &amp; Setup'!$AA$17:$AA$28, 0)), ""))</f>
        <v/>
      </c>
      <c r="AG2175" s="84" t="str">
        <f t="shared" si="320"/>
        <v/>
      </c>
      <c r="AI2175" s="36">
        <f t="shared" si="321"/>
        <v>0</v>
      </c>
      <c r="AK2175" s="36" t="str">
        <f t="shared" si="322"/>
        <v/>
      </c>
    </row>
    <row r="2176" spans="1:37" x14ac:dyDescent="0.25">
      <c r="A2176" s="34"/>
      <c r="B2176" s="55"/>
      <c r="C2176" s="56"/>
      <c r="D2176" s="56"/>
      <c r="E2176" s="56"/>
      <c r="F2176" s="56"/>
      <c r="G2176" s="57"/>
      <c r="H2176" s="57"/>
      <c r="I2176" s="58"/>
      <c r="J2176" s="34"/>
      <c r="L2176" s="36" t="str">
        <f>IF($B2176="", "", IFERROR(FIND(Campaigns!$Q$4, $B2176), ""))</f>
        <v/>
      </c>
      <c r="M2176" s="73" t="str">
        <f t="shared" si="317"/>
        <v/>
      </c>
      <c r="N2176" s="74" t="str">
        <f t="shared" si="318"/>
        <v/>
      </c>
      <c r="O2176" s="22" t="str">
        <f t="shared" si="319"/>
        <v/>
      </c>
      <c r="Q2176" s="20" t="str">
        <f t="shared" si="325"/>
        <v/>
      </c>
      <c r="R2176" s="21" t="str">
        <f t="shared" si="326"/>
        <v/>
      </c>
      <c r="S2176" s="21" t="str">
        <f t="shared" si="326"/>
        <v/>
      </c>
      <c r="T2176" s="21" t="str">
        <f t="shared" si="326"/>
        <v/>
      </c>
      <c r="U2176" s="21" t="str">
        <f t="shared" si="326"/>
        <v/>
      </c>
      <c r="V2176" s="21" t="str">
        <f t="shared" si="326"/>
        <v/>
      </c>
      <c r="W2176" s="21" t="str">
        <f t="shared" si="326"/>
        <v/>
      </c>
      <c r="X2176" s="21" t="str">
        <f t="shared" si="326"/>
        <v/>
      </c>
      <c r="Y2176" s="21" t="str">
        <f t="shared" si="326"/>
        <v/>
      </c>
      <c r="Z2176" s="21" t="str">
        <f t="shared" si="326"/>
        <v/>
      </c>
      <c r="AA2176" s="21" t="str">
        <f t="shared" si="326"/>
        <v/>
      </c>
      <c r="AB2176" s="38" t="str">
        <f t="shared" si="326"/>
        <v/>
      </c>
      <c r="AD2176" s="36" t="str">
        <f>IF($N2176="", "", IFERROR(INDEX(Campaigns!$D$11:$D$380, MATCH($N2176, Campaigns!$E$11:$E$380, 0)), ""))</f>
        <v/>
      </c>
      <c r="AE2176" s="38" t="str">
        <f>IF(COUNTIF($Q2176:$AB2176, "X")=0, "", IFERROR(INDEX('Intro &amp; Setup'!$T$17:$T$28, MATCH(INDEX($Q$10:$AB$10, $AC2176, MATCH("X", $Q2176:$AB2176, 0)), 'Intro &amp; Setup'!$AA$17:$AA$28, 0)), ""))</f>
        <v/>
      </c>
      <c r="AG2176" s="84" t="str">
        <f t="shared" si="320"/>
        <v/>
      </c>
      <c r="AI2176" s="36">
        <f t="shared" si="321"/>
        <v>0</v>
      </c>
      <c r="AK2176" s="36" t="str">
        <f t="shared" si="322"/>
        <v/>
      </c>
    </row>
    <row r="2177" spans="1:37" x14ac:dyDescent="0.25">
      <c r="A2177" s="34"/>
      <c r="B2177" s="55"/>
      <c r="C2177" s="56"/>
      <c r="D2177" s="56"/>
      <c r="E2177" s="56"/>
      <c r="F2177" s="56"/>
      <c r="G2177" s="57"/>
      <c r="H2177" s="57"/>
      <c r="I2177" s="58"/>
      <c r="J2177" s="34"/>
      <c r="L2177" s="36" t="str">
        <f>IF($B2177="", "", IFERROR(FIND(Campaigns!$Q$4, $B2177), ""))</f>
        <v/>
      </c>
      <c r="M2177" s="73" t="str">
        <f t="shared" si="317"/>
        <v/>
      </c>
      <c r="N2177" s="74" t="str">
        <f t="shared" si="318"/>
        <v/>
      </c>
      <c r="O2177" s="22" t="str">
        <f t="shared" si="319"/>
        <v/>
      </c>
      <c r="Q2177" s="20" t="str">
        <f t="shared" si="325"/>
        <v/>
      </c>
      <c r="R2177" s="21" t="str">
        <f t="shared" si="326"/>
        <v/>
      </c>
      <c r="S2177" s="21" t="str">
        <f t="shared" si="326"/>
        <v/>
      </c>
      <c r="T2177" s="21" t="str">
        <f t="shared" si="326"/>
        <v/>
      </c>
      <c r="U2177" s="21" t="str">
        <f t="shared" si="326"/>
        <v/>
      </c>
      <c r="V2177" s="21" t="str">
        <f t="shared" si="326"/>
        <v/>
      </c>
      <c r="W2177" s="21" t="str">
        <f t="shared" si="326"/>
        <v/>
      </c>
      <c r="X2177" s="21" t="str">
        <f t="shared" si="326"/>
        <v/>
      </c>
      <c r="Y2177" s="21" t="str">
        <f t="shared" si="326"/>
        <v/>
      </c>
      <c r="Z2177" s="21" t="str">
        <f t="shared" si="326"/>
        <v/>
      </c>
      <c r="AA2177" s="21" t="str">
        <f t="shared" si="326"/>
        <v/>
      </c>
      <c r="AB2177" s="38" t="str">
        <f t="shared" si="326"/>
        <v/>
      </c>
      <c r="AD2177" s="36" t="str">
        <f>IF($N2177="", "", IFERROR(INDEX(Campaigns!$D$11:$D$380, MATCH($N2177, Campaigns!$E$11:$E$380, 0)), ""))</f>
        <v/>
      </c>
      <c r="AE2177" s="38" t="str">
        <f>IF(COUNTIF($Q2177:$AB2177, "X")=0, "", IFERROR(INDEX('Intro &amp; Setup'!$T$17:$T$28, MATCH(INDEX($Q$10:$AB$10, $AC2177, MATCH("X", $Q2177:$AB2177, 0)), 'Intro &amp; Setup'!$AA$17:$AA$28, 0)), ""))</f>
        <v/>
      </c>
      <c r="AG2177" s="84" t="str">
        <f t="shared" si="320"/>
        <v/>
      </c>
      <c r="AI2177" s="36">
        <f t="shared" si="321"/>
        <v>0</v>
      </c>
      <c r="AK2177" s="36" t="str">
        <f t="shared" si="322"/>
        <v/>
      </c>
    </row>
    <row r="2178" spans="1:37" x14ac:dyDescent="0.25">
      <c r="A2178" s="34"/>
      <c r="B2178" s="55"/>
      <c r="C2178" s="56"/>
      <c r="D2178" s="56"/>
      <c r="E2178" s="56"/>
      <c r="F2178" s="56"/>
      <c r="G2178" s="57"/>
      <c r="H2178" s="57"/>
      <c r="I2178" s="58"/>
      <c r="J2178" s="34"/>
      <c r="L2178" s="36" t="str">
        <f>IF($B2178="", "", IFERROR(FIND(Campaigns!$Q$4, $B2178), ""))</f>
        <v/>
      </c>
      <c r="M2178" s="73" t="str">
        <f t="shared" si="317"/>
        <v/>
      </c>
      <c r="N2178" s="74" t="str">
        <f t="shared" si="318"/>
        <v/>
      </c>
      <c r="O2178" s="22" t="str">
        <f t="shared" si="319"/>
        <v/>
      </c>
      <c r="Q2178" s="20" t="str">
        <f t="shared" si="325"/>
        <v/>
      </c>
      <c r="R2178" s="21" t="str">
        <f t="shared" si="326"/>
        <v/>
      </c>
      <c r="S2178" s="21" t="str">
        <f t="shared" si="326"/>
        <v/>
      </c>
      <c r="T2178" s="21" t="str">
        <f t="shared" si="326"/>
        <v/>
      </c>
      <c r="U2178" s="21" t="str">
        <f t="shared" si="326"/>
        <v/>
      </c>
      <c r="V2178" s="21" t="str">
        <f t="shared" si="326"/>
        <v/>
      </c>
      <c r="W2178" s="21" t="str">
        <f t="shared" si="326"/>
        <v/>
      </c>
      <c r="X2178" s="21" t="str">
        <f t="shared" si="326"/>
        <v/>
      </c>
      <c r="Y2178" s="21" t="str">
        <f t="shared" si="326"/>
        <v/>
      </c>
      <c r="Z2178" s="21" t="str">
        <f t="shared" si="326"/>
        <v/>
      </c>
      <c r="AA2178" s="21" t="str">
        <f t="shared" si="326"/>
        <v/>
      </c>
      <c r="AB2178" s="38" t="str">
        <f t="shared" si="326"/>
        <v/>
      </c>
      <c r="AD2178" s="36" t="str">
        <f>IF($N2178="", "", IFERROR(INDEX(Campaigns!$D$11:$D$380, MATCH($N2178, Campaigns!$E$11:$E$380, 0)), ""))</f>
        <v/>
      </c>
      <c r="AE2178" s="38" t="str">
        <f>IF(COUNTIF($Q2178:$AB2178, "X")=0, "", IFERROR(INDEX('Intro &amp; Setup'!$T$17:$T$28, MATCH(INDEX($Q$10:$AB$10, $AC2178, MATCH("X", $Q2178:$AB2178, 0)), 'Intro &amp; Setup'!$AA$17:$AA$28, 0)), ""))</f>
        <v/>
      </c>
      <c r="AG2178" s="84" t="str">
        <f t="shared" si="320"/>
        <v/>
      </c>
      <c r="AI2178" s="36">
        <f t="shared" si="321"/>
        <v>0</v>
      </c>
      <c r="AK2178" s="36" t="str">
        <f t="shared" si="322"/>
        <v/>
      </c>
    </row>
    <row r="2179" spans="1:37" x14ac:dyDescent="0.25">
      <c r="A2179" s="34"/>
      <c r="B2179" s="55"/>
      <c r="C2179" s="56"/>
      <c r="D2179" s="56"/>
      <c r="E2179" s="56"/>
      <c r="F2179" s="56"/>
      <c r="G2179" s="57"/>
      <c r="H2179" s="57"/>
      <c r="I2179" s="58"/>
      <c r="J2179" s="34"/>
      <c r="L2179" s="36" t="str">
        <f>IF($B2179="", "", IFERROR(FIND(Campaigns!$Q$4, $B2179), ""))</f>
        <v/>
      </c>
      <c r="M2179" s="73" t="str">
        <f t="shared" si="317"/>
        <v/>
      </c>
      <c r="N2179" s="74" t="str">
        <f t="shared" si="318"/>
        <v/>
      </c>
      <c r="O2179" s="22" t="str">
        <f t="shared" si="319"/>
        <v/>
      </c>
      <c r="Q2179" s="20" t="str">
        <f t="shared" si="325"/>
        <v/>
      </c>
      <c r="R2179" s="21" t="str">
        <f t="shared" si="326"/>
        <v/>
      </c>
      <c r="S2179" s="21" t="str">
        <f t="shared" si="326"/>
        <v/>
      </c>
      <c r="T2179" s="21" t="str">
        <f t="shared" si="326"/>
        <v/>
      </c>
      <c r="U2179" s="21" t="str">
        <f t="shared" si="326"/>
        <v/>
      </c>
      <c r="V2179" s="21" t="str">
        <f t="shared" si="326"/>
        <v/>
      </c>
      <c r="W2179" s="21" t="str">
        <f t="shared" si="326"/>
        <v/>
      </c>
      <c r="X2179" s="21" t="str">
        <f t="shared" si="326"/>
        <v/>
      </c>
      <c r="Y2179" s="21" t="str">
        <f t="shared" si="326"/>
        <v/>
      </c>
      <c r="Z2179" s="21" t="str">
        <f t="shared" si="326"/>
        <v/>
      </c>
      <c r="AA2179" s="21" t="str">
        <f t="shared" si="326"/>
        <v/>
      </c>
      <c r="AB2179" s="38" t="str">
        <f t="shared" si="326"/>
        <v/>
      </c>
      <c r="AD2179" s="36" t="str">
        <f>IF($N2179="", "", IFERROR(INDEX(Campaigns!$D$11:$D$380, MATCH($N2179, Campaigns!$E$11:$E$380, 0)), ""))</f>
        <v/>
      </c>
      <c r="AE2179" s="38" t="str">
        <f>IF(COUNTIF($Q2179:$AB2179, "X")=0, "", IFERROR(INDEX('Intro &amp; Setup'!$T$17:$T$28, MATCH(INDEX($Q$10:$AB$10, $AC2179, MATCH("X", $Q2179:$AB2179, 0)), 'Intro &amp; Setup'!$AA$17:$AA$28, 0)), ""))</f>
        <v/>
      </c>
      <c r="AG2179" s="84" t="str">
        <f t="shared" si="320"/>
        <v/>
      </c>
      <c r="AI2179" s="36">
        <f t="shared" si="321"/>
        <v>0</v>
      </c>
      <c r="AK2179" s="36" t="str">
        <f t="shared" si="322"/>
        <v/>
      </c>
    </row>
    <row r="2180" spans="1:37" x14ac:dyDescent="0.25">
      <c r="A2180" s="34"/>
      <c r="B2180" s="55"/>
      <c r="C2180" s="56"/>
      <c r="D2180" s="56"/>
      <c r="E2180" s="56"/>
      <c r="F2180" s="56"/>
      <c r="G2180" s="57"/>
      <c r="H2180" s="57"/>
      <c r="I2180" s="58"/>
      <c r="J2180" s="34"/>
      <c r="L2180" s="36" t="str">
        <f>IF($B2180="", "", IFERROR(FIND(Campaigns!$Q$4, $B2180), ""))</f>
        <v/>
      </c>
      <c r="M2180" s="73" t="str">
        <f t="shared" si="317"/>
        <v/>
      </c>
      <c r="N2180" s="74" t="str">
        <f t="shared" si="318"/>
        <v/>
      </c>
      <c r="O2180" s="22" t="str">
        <f t="shared" si="319"/>
        <v/>
      </c>
      <c r="Q2180" s="20" t="str">
        <f t="shared" si="325"/>
        <v/>
      </c>
      <c r="R2180" s="21" t="str">
        <f t="shared" si="326"/>
        <v/>
      </c>
      <c r="S2180" s="21" t="str">
        <f t="shared" si="326"/>
        <v/>
      </c>
      <c r="T2180" s="21" t="str">
        <f t="shared" si="326"/>
        <v/>
      </c>
      <c r="U2180" s="21" t="str">
        <f t="shared" si="326"/>
        <v/>
      </c>
      <c r="V2180" s="21" t="str">
        <f t="shared" si="326"/>
        <v/>
      </c>
      <c r="W2180" s="21" t="str">
        <f t="shared" si="326"/>
        <v/>
      </c>
      <c r="X2180" s="21" t="str">
        <f t="shared" si="326"/>
        <v/>
      </c>
      <c r="Y2180" s="21" t="str">
        <f t="shared" si="326"/>
        <v/>
      </c>
      <c r="Z2180" s="21" t="str">
        <f t="shared" si="326"/>
        <v/>
      </c>
      <c r="AA2180" s="21" t="str">
        <f t="shared" si="326"/>
        <v/>
      </c>
      <c r="AB2180" s="38" t="str">
        <f t="shared" si="326"/>
        <v/>
      </c>
      <c r="AD2180" s="36" t="str">
        <f>IF($N2180="", "", IFERROR(INDEX(Campaigns!$D$11:$D$380, MATCH($N2180, Campaigns!$E$11:$E$380, 0)), ""))</f>
        <v/>
      </c>
      <c r="AE2180" s="38" t="str">
        <f>IF(COUNTIF($Q2180:$AB2180, "X")=0, "", IFERROR(INDEX('Intro &amp; Setup'!$T$17:$T$28, MATCH(INDEX($Q$10:$AB$10, $AC2180, MATCH("X", $Q2180:$AB2180, 0)), 'Intro &amp; Setup'!$AA$17:$AA$28, 0)), ""))</f>
        <v/>
      </c>
      <c r="AG2180" s="84" t="str">
        <f t="shared" si="320"/>
        <v/>
      </c>
      <c r="AI2180" s="36">
        <f t="shared" si="321"/>
        <v>0</v>
      </c>
      <c r="AK2180" s="36" t="str">
        <f t="shared" si="322"/>
        <v/>
      </c>
    </row>
    <row r="2181" spans="1:37" x14ac:dyDescent="0.25">
      <c r="A2181" s="34"/>
      <c r="B2181" s="55"/>
      <c r="C2181" s="56"/>
      <c r="D2181" s="56"/>
      <c r="E2181" s="56"/>
      <c r="F2181" s="56"/>
      <c r="G2181" s="57"/>
      <c r="H2181" s="57"/>
      <c r="I2181" s="58"/>
      <c r="J2181" s="34"/>
      <c r="L2181" s="36" t="str">
        <f>IF($B2181="", "", IFERROR(FIND(Campaigns!$Q$4, $B2181), ""))</f>
        <v/>
      </c>
      <c r="M2181" s="73" t="str">
        <f t="shared" si="317"/>
        <v/>
      </c>
      <c r="N2181" s="74" t="str">
        <f t="shared" si="318"/>
        <v/>
      </c>
      <c r="O2181" s="22" t="str">
        <f t="shared" si="319"/>
        <v/>
      </c>
      <c r="Q2181" s="20" t="str">
        <f t="shared" si="325"/>
        <v/>
      </c>
      <c r="R2181" s="21" t="str">
        <f t="shared" si="326"/>
        <v/>
      </c>
      <c r="S2181" s="21" t="str">
        <f t="shared" si="326"/>
        <v/>
      </c>
      <c r="T2181" s="21" t="str">
        <f t="shared" si="326"/>
        <v/>
      </c>
      <c r="U2181" s="21" t="str">
        <f t="shared" si="326"/>
        <v/>
      </c>
      <c r="V2181" s="21" t="str">
        <f t="shared" si="326"/>
        <v/>
      </c>
      <c r="W2181" s="21" t="str">
        <f t="shared" si="326"/>
        <v/>
      </c>
      <c r="X2181" s="21" t="str">
        <f t="shared" si="326"/>
        <v/>
      </c>
      <c r="Y2181" s="21" t="str">
        <f t="shared" si="326"/>
        <v/>
      </c>
      <c r="Z2181" s="21" t="str">
        <f t="shared" si="326"/>
        <v/>
      </c>
      <c r="AA2181" s="21" t="str">
        <f t="shared" si="326"/>
        <v/>
      </c>
      <c r="AB2181" s="38" t="str">
        <f t="shared" si="326"/>
        <v/>
      </c>
      <c r="AD2181" s="36" t="str">
        <f>IF($N2181="", "", IFERROR(INDEX(Campaigns!$D$11:$D$380, MATCH($N2181, Campaigns!$E$11:$E$380, 0)), ""))</f>
        <v/>
      </c>
      <c r="AE2181" s="38" t="str">
        <f>IF(COUNTIF($Q2181:$AB2181, "X")=0, "", IFERROR(INDEX('Intro &amp; Setup'!$T$17:$T$28, MATCH(INDEX($Q$10:$AB$10, $AC2181, MATCH("X", $Q2181:$AB2181, 0)), 'Intro &amp; Setup'!$AA$17:$AA$28, 0)), ""))</f>
        <v/>
      </c>
      <c r="AG2181" s="84" t="str">
        <f t="shared" si="320"/>
        <v/>
      </c>
      <c r="AI2181" s="36">
        <f t="shared" si="321"/>
        <v>0</v>
      </c>
      <c r="AK2181" s="36" t="str">
        <f t="shared" si="322"/>
        <v/>
      </c>
    </row>
    <row r="2182" spans="1:37" x14ac:dyDescent="0.25">
      <c r="A2182" s="34"/>
      <c r="B2182" s="55"/>
      <c r="C2182" s="56"/>
      <c r="D2182" s="56"/>
      <c r="E2182" s="56"/>
      <c r="F2182" s="56"/>
      <c r="G2182" s="57"/>
      <c r="H2182" s="57"/>
      <c r="I2182" s="58"/>
      <c r="J2182" s="34"/>
      <c r="L2182" s="36" t="str">
        <f>IF($B2182="", "", IFERROR(FIND(Campaigns!$Q$4, $B2182), ""))</f>
        <v/>
      </c>
      <c r="M2182" s="73" t="str">
        <f t="shared" si="317"/>
        <v/>
      </c>
      <c r="N2182" s="74" t="str">
        <f t="shared" si="318"/>
        <v/>
      </c>
      <c r="O2182" s="22" t="str">
        <f t="shared" si="319"/>
        <v/>
      </c>
      <c r="Q2182" s="20" t="str">
        <f t="shared" si="325"/>
        <v/>
      </c>
      <c r="R2182" s="21" t="str">
        <f t="shared" si="326"/>
        <v/>
      </c>
      <c r="S2182" s="21" t="str">
        <f t="shared" si="326"/>
        <v/>
      </c>
      <c r="T2182" s="21" t="str">
        <f t="shared" si="326"/>
        <v/>
      </c>
      <c r="U2182" s="21" t="str">
        <f t="shared" si="326"/>
        <v/>
      </c>
      <c r="V2182" s="21" t="str">
        <f t="shared" si="326"/>
        <v/>
      </c>
      <c r="W2182" s="21" t="str">
        <f t="shared" si="326"/>
        <v/>
      </c>
      <c r="X2182" s="21" t="str">
        <f t="shared" si="326"/>
        <v/>
      </c>
      <c r="Y2182" s="21" t="str">
        <f t="shared" si="326"/>
        <v/>
      </c>
      <c r="Z2182" s="21" t="str">
        <f t="shared" si="326"/>
        <v/>
      </c>
      <c r="AA2182" s="21" t="str">
        <f t="shared" si="326"/>
        <v/>
      </c>
      <c r="AB2182" s="38" t="str">
        <f t="shared" si="326"/>
        <v/>
      </c>
      <c r="AD2182" s="36" t="str">
        <f>IF($N2182="", "", IFERROR(INDEX(Campaigns!$D$11:$D$380, MATCH($N2182, Campaigns!$E$11:$E$380, 0)), ""))</f>
        <v/>
      </c>
      <c r="AE2182" s="38" t="str">
        <f>IF(COUNTIF($Q2182:$AB2182, "X")=0, "", IFERROR(INDEX('Intro &amp; Setup'!$T$17:$T$28, MATCH(INDEX($Q$10:$AB$10, $AC2182, MATCH("X", $Q2182:$AB2182, 0)), 'Intro &amp; Setup'!$AA$17:$AA$28, 0)), ""))</f>
        <v/>
      </c>
      <c r="AG2182" s="84" t="str">
        <f t="shared" si="320"/>
        <v/>
      </c>
      <c r="AI2182" s="36">
        <f t="shared" si="321"/>
        <v>0</v>
      </c>
      <c r="AK2182" s="36" t="str">
        <f t="shared" si="322"/>
        <v/>
      </c>
    </row>
    <row r="2183" spans="1:37" x14ac:dyDescent="0.25">
      <c r="A2183" s="34"/>
      <c r="B2183" s="55"/>
      <c r="C2183" s="56"/>
      <c r="D2183" s="56"/>
      <c r="E2183" s="56"/>
      <c r="F2183" s="56"/>
      <c r="G2183" s="57"/>
      <c r="H2183" s="57"/>
      <c r="I2183" s="58"/>
      <c r="J2183" s="34"/>
      <c r="L2183" s="36" t="str">
        <f>IF($B2183="", "", IFERROR(FIND(Campaigns!$Q$4, $B2183), ""))</f>
        <v/>
      </c>
      <c r="M2183" s="73" t="str">
        <f t="shared" si="317"/>
        <v/>
      </c>
      <c r="N2183" s="74" t="str">
        <f t="shared" si="318"/>
        <v/>
      </c>
      <c r="O2183" s="22" t="str">
        <f t="shared" si="319"/>
        <v/>
      </c>
      <c r="Q2183" s="20" t="str">
        <f t="shared" si="325"/>
        <v/>
      </c>
      <c r="R2183" s="21" t="str">
        <f t="shared" si="326"/>
        <v/>
      </c>
      <c r="S2183" s="21" t="str">
        <f t="shared" si="326"/>
        <v/>
      </c>
      <c r="T2183" s="21" t="str">
        <f t="shared" si="326"/>
        <v/>
      </c>
      <c r="U2183" s="21" t="str">
        <f t="shared" si="326"/>
        <v/>
      </c>
      <c r="V2183" s="21" t="str">
        <f t="shared" si="326"/>
        <v/>
      </c>
      <c r="W2183" s="21" t="str">
        <f t="shared" si="326"/>
        <v/>
      </c>
      <c r="X2183" s="21" t="str">
        <f t="shared" si="326"/>
        <v/>
      </c>
      <c r="Y2183" s="21" t="str">
        <f t="shared" si="326"/>
        <v/>
      </c>
      <c r="Z2183" s="21" t="str">
        <f t="shared" si="326"/>
        <v/>
      </c>
      <c r="AA2183" s="21" t="str">
        <f t="shared" si="326"/>
        <v/>
      </c>
      <c r="AB2183" s="38" t="str">
        <f t="shared" si="326"/>
        <v/>
      </c>
      <c r="AD2183" s="36" t="str">
        <f>IF($N2183="", "", IFERROR(INDEX(Campaigns!$D$11:$D$380, MATCH($N2183, Campaigns!$E$11:$E$380, 0)), ""))</f>
        <v/>
      </c>
      <c r="AE2183" s="38" t="str">
        <f>IF(COUNTIF($Q2183:$AB2183, "X")=0, "", IFERROR(INDEX('Intro &amp; Setup'!$T$17:$T$28, MATCH(INDEX($Q$10:$AB$10, $AC2183, MATCH("X", $Q2183:$AB2183, 0)), 'Intro &amp; Setup'!$AA$17:$AA$28, 0)), ""))</f>
        <v/>
      </c>
      <c r="AG2183" s="84" t="str">
        <f t="shared" si="320"/>
        <v/>
      </c>
      <c r="AI2183" s="36">
        <f t="shared" si="321"/>
        <v>0</v>
      </c>
      <c r="AK2183" s="36" t="str">
        <f t="shared" si="322"/>
        <v/>
      </c>
    </row>
    <row r="2184" spans="1:37" x14ac:dyDescent="0.25">
      <c r="A2184" s="34"/>
      <c r="B2184" s="55"/>
      <c r="C2184" s="56"/>
      <c r="D2184" s="56"/>
      <c r="E2184" s="56"/>
      <c r="F2184" s="56"/>
      <c r="G2184" s="57"/>
      <c r="H2184" s="57"/>
      <c r="I2184" s="58"/>
      <c r="J2184" s="34"/>
      <c r="L2184" s="36" t="str">
        <f>IF($B2184="", "", IFERROR(FIND(Campaigns!$Q$4, $B2184), ""))</f>
        <v/>
      </c>
      <c r="M2184" s="73" t="str">
        <f t="shared" si="317"/>
        <v/>
      </c>
      <c r="N2184" s="74" t="str">
        <f t="shared" si="318"/>
        <v/>
      </c>
      <c r="O2184" s="22" t="str">
        <f t="shared" si="319"/>
        <v/>
      </c>
      <c r="Q2184" s="20" t="str">
        <f t="shared" si="325"/>
        <v/>
      </c>
      <c r="R2184" s="21" t="str">
        <f t="shared" si="326"/>
        <v/>
      </c>
      <c r="S2184" s="21" t="str">
        <f t="shared" si="326"/>
        <v/>
      </c>
      <c r="T2184" s="21" t="str">
        <f t="shared" si="326"/>
        <v/>
      </c>
      <c r="U2184" s="21" t="str">
        <f t="shared" si="326"/>
        <v/>
      </c>
      <c r="V2184" s="21" t="str">
        <f t="shared" si="326"/>
        <v/>
      </c>
      <c r="W2184" s="21" t="str">
        <f t="shared" si="326"/>
        <v/>
      </c>
      <c r="X2184" s="21" t="str">
        <f t="shared" si="326"/>
        <v/>
      </c>
      <c r="Y2184" s="21" t="str">
        <f t="shared" si="326"/>
        <v/>
      </c>
      <c r="Z2184" s="21" t="str">
        <f t="shared" si="326"/>
        <v/>
      </c>
      <c r="AA2184" s="21" t="str">
        <f t="shared" si="326"/>
        <v/>
      </c>
      <c r="AB2184" s="38" t="str">
        <f t="shared" si="326"/>
        <v/>
      </c>
      <c r="AD2184" s="36" t="str">
        <f>IF($N2184="", "", IFERROR(INDEX(Campaigns!$D$11:$D$380, MATCH($N2184, Campaigns!$E$11:$E$380, 0)), ""))</f>
        <v/>
      </c>
      <c r="AE2184" s="38" t="str">
        <f>IF(COUNTIF($Q2184:$AB2184, "X")=0, "", IFERROR(INDEX('Intro &amp; Setup'!$T$17:$T$28, MATCH(INDEX($Q$10:$AB$10, $AC2184, MATCH("X", $Q2184:$AB2184, 0)), 'Intro &amp; Setup'!$AA$17:$AA$28, 0)), ""))</f>
        <v/>
      </c>
      <c r="AG2184" s="84" t="str">
        <f t="shared" si="320"/>
        <v/>
      </c>
      <c r="AI2184" s="36">
        <f t="shared" si="321"/>
        <v>0</v>
      </c>
      <c r="AK2184" s="36" t="str">
        <f t="shared" si="322"/>
        <v/>
      </c>
    </row>
    <row r="2185" spans="1:37" x14ac:dyDescent="0.25">
      <c r="A2185" s="34"/>
      <c r="B2185" s="55"/>
      <c r="C2185" s="56"/>
      <c r="D2185" s="56"/>
      <c r="E2185" s="56"/>
      <c r="F2185" s="56"/>
      <c r="G2185" s="57"/>
      <c r="H2185" s="57"/>
      <c r="I2185" s="58"/>
      <c r="J2185" s="34"/>
      <c r="L2185" s="36" t="str">
        <f>IF($B2185="", "", IFERROR(FIND(Campaigns!$Q$4, $B2185), ""))</f>
        <v/>
      </c>
      <c r="M2185" s="73" t="str">
        <f t="shared" si="317"/>
        <v/>
      </c>
      <c r="N2185" s="74" t="str">
        <f t="shared" si="318"/>
        <v/>
      </c>
      <c r="O2185" s="22" t="str">
        <f t="shared" si="319"/>
        <v/>
      </c>
      <c r="Q2185" s="20" t="str">
        <f t="shared" si="325"/>
        <v/>
      </c>
      <c r="R2185" s="21" t="str">
        <f t="shared" si="326"/>
        <v/>
      </c>
      <c r="S2185" s="21" t="str">
        <f t="shared" si="326"/>
        <v/>
      </c>
      <c r="T2185" s="21" t="str">
        <f t="shared" si="326"/>
        <v/>
      </c>
      <c r="U2185" s="21" t="str">
        <f t="shared" si="326"/>
        <v/>
      </c>
      <c r="V2185" s="21" t="str">
        <f t="shared" si="326"/>
        <v/>
      </c>
      <c r="W2185" s="21" t="str">
        <f t="shared" si="326"/>
        <v/>
      </c>
      <c r="X2185" s="21" t="str">
        <f t="shared" si="326"/>
        <v/>
      </c>
      <c r="Y2185" s="21" t="str">
        <f t="shared" si="326"/>
        <v/>
      </c>
      <c r="Z2185" s="21" t="str">
        <f t="shared" si="326"/>
        <v/>
      </c>
      <c r="AA2185" s="21" t="str">
        <f t="shared" si="326"/>
        <v/>
      </c>
      <c r="AB2185" s="38" t="str">
        <f t="shared" si="326"/>
        <v/>
      </c>
      <c r="AD2185" s="36" t="str">
        <f>IF($N2185="", "", IFERROR(INDEX(Campaigns!$D$11:$D$380, MATCH($N2185, Campaigns!$E$11:$E$380, 0)), ""))</f>
        <v/>
      </c>
      <c r="AE2185" s="38" t="str">
        <f>IF(COUNTIF($Q2185:$AB2185, "X")=0, "", IFERROR(INDEX('Intro &amp; Setup'!$T$17:$T$28, MATCH(INDEX($Q$10:$AB$10, $AC2185, MATCH("X", $Q2185:$AB2185, 0)), 'Intro &amp; Setup'!$AA$17:$AA$28, 0)), ""))</f>
        <v/>
      </c>
      <c r="AG2185" s="84" t="str">
        <f t="shared" si="320"/>
        <v/>
      </c>
      <c r="AI2185" s="36">
        <f t="shared" si="321"/>
        <v>0</v>
      </c>
      <c r="AK2185" s="36" t="str">
        <f t="shared" si="322"/>
        <v/>
      </c>
    </row>
    <row r="2186" spans="1:37" x14ac:dyDescent="0.25">
      <c r="A2186" s="34"/>
      <c r="B2186" s="55"/>
      <c r="C2186" s="56"/>
      <c r="D2186" s="56"/>
      <c r="E2186" s="56"/>
      <c r="F2186" s="56"/>
      <c r="G2186" s="57"/>
      <c r="H2186" s="57"/>
      <c r="I2186" s="58"/>
      <c r="J2186" s="34"/>
      <c r="L2186" s="36" t="str">
        <f>IF($B2186="", "", IFERROR(FIND(Campaigns!$Q$4, $B2186), ""))</f>
        <v/>
      </c>
      <c r="M2186" s="73" t="str">
        <f t="shared" si="317"/>
        <v/>
      </c>
      <c r="N2186" s="74" t="str">
        <f t="shared" si="318"/>
        <v/>
      </c>
      <c r="O2186" s="22" t="str">
        <f t="shared" si="319"/>
        <v/>
      </c>
      <c r="Q2186" s="20" t="str">
        <f t="shared" si="325"/>
        <v/>
      </c>
      <c r="R2186" s="21" t="str">
        <f t="shared" si="326"/>
        <v/>
      </c>
      <c r="S2186" s="21" t="str">
        <f t="shared" si="326"/>
        <v/>
      </c>
      <c r="T2186" s="21" t="str">
        <f t="shared" si="326"/>
        <v/>
      </c>
      <c r="U2186" s="21" t="str">
        <f t="shared" si="326"/>
        <v/>
      </c>
      <c r="V2186" s="21" t="str">
        <f t="shared" si="326"/>
        <v/>
      </c>
      <c r="W2186" s="21" t="str">
        <f t="shared" si="326"/>
        <v/>
      </c>
      <c r="X2186" s="21" t="str">
        <f t="shared" si="326"/>
        <v/>
      </c>
      <c r="Y2186" s="21" t="str">
        <f t="shared" si="326"/>
        <v/>
      </c>
      <c r="Z2186" s="21" t="str">
        <f t="shared" si="326"/>
        <v/>
      </c>
      <c r="AA2186" s="21" t="str">
        <f t="shared" si="326"/>
        <v/>
      </c>
      <c r="AB2186" s="38" t="str">
        <f t="shared" si="326"/>
        <v/>
      </c>
      <c r="AD2186" s="36" t="str">
        <f>IF($N2186="", "", IFERROR(INDEX(Campaigns!$D$11:$D$380, MATCH($N2186, Campaigns!$E$11:$E$380, 0)), ""))</f>
        <v/>
      </c>
      <c r="AE2186" s="38" t="str">
        <f>IF(COUNTIF($Q2186:$AB2186, "X")=0, "", IFERROR(INDEX('Intro &amp; Setup'!$T$17:$T$28, MATCH(INDEX($Q$10:$AB$10, $AC2186, MATCH("X", $Q2186:$AB2186, 0)), 'Intro &amp; Setup'!$AA$17:$AA$28, 0)), ""))</f>
        <v/>
      </c>
      <c r="AG2186" s="84" t="str">
        <f t="shared" si="320"/>
        <v/>
      </c>
      <c r="AI2186" s="36">
        <f t="shared" si="321"/>
        <v>0</v>
      </c>
      <c r="AK2186" s="36" t="str">
        <f t="shared" si="322"/>
        <v/>
      </c>
    </row>
    <row r="2187" spans="1:37" x14ac:dyDescent="0.25">
      <c r="A2187" s="34"/>
      <c r="B2187" s="55"/>
      <c r="C2187" s="56"/>
      <c r="D2187" s="56"/>
      <c r="E2187" s="56"/>
      <c r="F2187" s="56"/>
      <c r="G2187" s="57"/>
      <c r="H2187" s="57"/>
      <c r="I2187" s="58"/>
      <c r="J2187" s="34"/>
      <c r="L2187" s="36" t="str">
        <f>IF($B2187="", "", IFERROR(FIND(Campaigns!$Q$4, $B2187), ""))</f>
        <v/>
      </c>
      <c r="M2187" s="73" t="str">
        <f t="shared" si="317"/>
        <v/>
      </c>
      <c r="N2187" s="74" t="str">
        <f t="shared" si="318"/>
        <v/>
      </c>
      <c r="O2187" s="22" t="str">
        <f t="shared" si="319"/>
        <v/>
      </c>
      <c r="Q2187" s="20" t="str">
        <f t="shared" si="325"/>
        <v/>
      </c>
      <c r="R2187" s="21" t="str">
        <f t="shared" si="326"/>
        <v/>
      </c>
      <c r="S2187" s="21" t="str">
        <f t="shared" si="326"/>
        <v/>
      </c>
      <c r="T2187" s="21" t="str">
        <f t="shared" si="326"/>
        <v/>
      </c>
      <c r="U2187" s="21" t="str">
        <f t="shared" si="326"/>
        <v/>
      </c>
      <c r="V2187" s="21" t="str">
        <f t="shared" si="326"/>
        <v/>
      </c>
      <c r="W2187" s="21" t="str">
        <f t="shared" si="326"/>
        <v/>
      </c>
      <c r="X2187" s="21" t="str">
        <f t="shared" si="326"/>
        <v/>
      </c>
      <c r="Y2187" s="21" t="str">
        <f t="shared" si="326"/>
        <v/>
      </c>
      <c r="Z2187" s="21" t="str">
        <f t="shared" si="326"/>
        <v/>
      </c>
      <c r="AA2187" s="21" t="str">
        <f t="shared" si="326"/>
        <v/>
      </c>
      <c r="AB2187" s="38" t="str">
        <f t="shared" si="326"/>
        <v/>
      </c>
      <c r="AD2187" s="36" t="str">
        <f>IF($N2187="", "", IFERROR(INDEX(Campaigns!$D$11:$D$380, MATCH($N2187, Campaigns!$E$11:$E$380, 0)), ""))</f>
        <v/>
      </c>
      <c r="AE2187" s="38" t="str">
        <f>IF(COUNTIF($Q2187:$AB2187, "X")=0, "", IFERROR(INDEX('Intro &amp; Setup'!$T$17:$T$28, MATCH(INDEX($Q$10:$AB$10, $AC2187, MATCH("X", $Q2187:$AB2187, 0)), 'Intro &amp; Setup'!$AA$17:$AA$28, 0)), ""))</f>
        <v/>
      </c>
      <c r="AG2187" s="84" t="str">
        <f t="shared" si="320"/>
        <v/>
      </c>
      <c r="AI2187" s="36">
        <f t="shared" si="321"/>
        <v>0</v>
      </c>
      <c r="AK2187" s="36" t="str">
        <f t="shared" si="322"/>
        <v/>
      </c>
    </row>
    <row r="2188" spans="1:37" x14ac:dyDescent="0.25">
      <c r="A2188" s="34"/>
      <c r="B2188" s="55"/>
      <c r="C2188" s="56"/>
      <c r="D2188" s="56"/>
      <c r="E2188" s="56"/>
      <c r="F2188" s="56"/>
      <c r="G2188" s="57"/>
      <c r="H2188" s="57"/>
      <c r="I2188" s="58"/>
      <c r="J2188" s="34"/>
      <c r="L2188" s="36" t="str">
        <f>IF($B2188="", "", IFERROR(FIND(Campaigns!$Q$4, $B2188), ""))</f>
        <v/>
      </c>
      <c r="M2188" s="73" t="str">
        <f t="shared" ref="M2188:M2251" si="327">IFERROR(REPLACE($B2188, 1, $L2188+$L$9-1, ""), "")</f>
        <v/>
      </c>
      <c r="N2188" s="74" t="str">
        <f t="shared" ref="N2188:N2251" si="328">IFERROR(LEFT($M2188, FIND("-", $M2188)-1), "")</f>
        <v/>
      </c>
      <c r="O2188" s="22" t="str">
        <f t="shared" ref="O2188:O2251" si="329">IFERROR(REPLACE($M2188, 1, FIND("-", $M2188), ""), "")</f>
        <v/>
      </c>
      <c r="Q2188" s="20" t="str">
        <f t="shared" si="325"/>
        <v/>
      </c>
      <c r="R2188" s="21" t="str">
        <f t="shared" si="326"/>
        <v/>
      </c>
      <c r="S2188" s="21" t="str">
        <f t="shared" si="326"/>
        <v/>
      </c>
      <c r="T2188" s="21" t="str">
        <f t="shared" si="326"/>
        <v/>
      </c>
      <c r="U2188" s="21" t="str">
        <f t="shared" si="326"/>
        <v/>
      </c>
      <c r="V2188" s="21" t="str">
        <f t="shared" si="326"/>
        <v/>
      </c>
      <c r="W2188" s="21" t="str">
        <f t="shared" si="326"/>
        <v/>
      </c>
      <c r="X2188" s="21" t="str">
        <f t="shared" si="326"/>
        <v/>
      </c>
      <c r="Y2188" s="21" t="str">
        <f t="shared" si="326"/>
        <v/>
      </c>
      <c r="Z2188" s="21" t="str">
        <f t="shared" si="326"/>
        <v/>
      </c>
      <c r="AA2188" s="21" t="str">
        <f t="shared" si="326"/>
        <v/>
      </c>
      <c r="AB2188" s="38" t="str">
        <f t="shared" si="326"/>
        <v/>
      </c>
      <c r="AD2188" s="36" t="str">
        <f>IF($N2188="", "", IFERROR(INDEX(Campaigns!$D$11:$D$380, MATCH($N2188, Campaigns!$E$11:$E$380, 0)), ""))</f>
        <v/>
      </c>
      <c r="AE2188" s="38" t="str">
        <f>IF(COUNTIF($Q2188:$AB2188, "X")=0, "", IFERROR(INDEX('Intro &amp; Setup'!$T$17:$T$28, MATCH(INDEX($Q$10:$AB$10, $AC2188, MATCH("X", $Q2188:$AB2188, 0)), 'Intro &amp; Setup'!$AA$17:$AA$28, 0)), ""))</f>
        <v/>
      </c>
      <c r="AG2188" s="84" t="str">
        <f t="shared" ref="AG2188:AG2251" si="330">IF(OR($AD2188="", $AE2188=""), "", _xlfn.CONCAT($AD2188, "-", $AE2188))</f>
        <v/>
      </c>
      <c r="AI2188" s="36">
        <f t="shared" ref="AI2188:AI2251" si="331">IF($AI$4=$AI$6, $C2188, IF($AI$4=$AI$7, $D2188, IF($AI$4=$AI$8, $F2188, "")))</f>
        <v>0</v>
      </c>
      <c r="AK2188" s="36" t="str">
        <f t="shared" ref="AK2188:AK2251" si="332">IF($AG2188="", "", "X")</f>
        <v/>
      </c>
    </row>
    <row r="2189" spans="1:37" x14ac:dyDescent="0.25">
      <c r="A2189" s="34"/>
      <c r="B2189" s="55"/>
      <c r="C2189" s="56"/>
      <c r="D2189" s="56"/>
      <c r="E2189" s="56"/>
      <c r="F2189" s="56"/>
      <c r="G2189" s="57"/>
      <c r="H2189" s="57"/>
      <c r="I2189" s="58"/>
      <c r="J2189" s="34"/>
      <c r="L2189" s="36" t="str">
        <f>IF($B2189="", "", IFERROR(FIND(Campaigns!$Q$4, $B2189), ""))</f>
        <v/>
      </c>
      <c r="M2189" s="73" t="str">
        <f t="shared" si="327"/>
        <v/>
      </c>
      <c r="N2189" s="74" t="str">
        <f t="shared" si="328"/>
        <v/>
      </c>
      <c r="O2189" s="22" t="str">
        <f t="shared" si="329"/>
        <v/>
      </c>
      <c r="Q2189" s="20" t="str">
        <f t="shared" si="325"/>
        <v/>
      </c>
      <c r="R2189" s="21" t="str">
        <f t="shared" si="326"/>
        <v/>
      </c>
      <c r="S2189" s="21" t="str">
        <f t="shared" si="326"/>
        <v/>
      </c>
      <c r="T2189" s="21" t="str">
        <f t="shared" si="326"/>
        <v/>
      </c>
      <c r="U2189" s="21" t="str">
        <f t="shared" si="326"/>
        <v/>
      </c>
      <c r="V2189" s="21" t="str">
        <f t="shared" si="326"/>
        <v/>
      </c>
      <c r="W2189" s="21" t="str">
        <f t="shared" si="326"/>
        <v/>
      </c>
      <c r="X2189" s="21" t="str">
        <f t="shared" si="326"/>
        <v/>
      </c>
      <c r="Y2189" s="21" t="str">
        <f t="shared" si="326"/>
        <v/>
      </c>
      <c r="Z2189" s="21" t="str">
        <f t="shared" si="326"/>
        <v/>
      </c>
      <c r="AA2189" s="21" t="str">
        <f t="shared" si="326"/>
        <v/>
      </c>
      <c r="AB2189" s="38" t="str">
        <f t="shared" si="326"/>
        <v/>
      </c>
      <c r="AD2189" s="36" t="str">
        <f>IF($N2189="", "", IFERROR(INDEX(Campaigns!$D$11:$D$380, MATCH($N2189, Campaigns!$E$11:$E$380, 0)), ""))</f>
        <v/>
      </c>
      <c r="AE2189" s="38" t="str">
        <f>IF(COUNTIF($Q2189:$AB2189, "X")=0, "", IFERROR(INDEX('Intro &amp; Setup'!$T$17:$T$28, MATCH(INDEX($Q$10:$AB$10, $AC2189, MATCH("X", $Q2189:$AB2189, 0)), 'Intro &amp; Setup'!$AA$17:$AA$28, 0)), ""))</f>
        <v/>
      </c>
      <c r="AG2189" s="84" t="str">
        <f t="shared" si="330"/>
        <v/>
      </c>
      <c r="AI2189" s="36">
        <f t="shared" si="331"/>
        <v>0</v>
      </c>
      <c r="AK2189" s="36" t="str">
        <f t="shared" si="332"/>
        <v/>
      </c>
    </row>
    <row r="2190" spans="1:37" x14ac:dyDescent="0.25">
      <c r="A2190" s="34"/>
      <c r="B2190" s="55"/>
      <c r="C2190" s="56"/>
      <c r="D2190" s="56"/>
      <c r="E2190" s="56"/>
      <c r="F2190" s="56"/>
      <c r="G2190" s="57"/>
      <c r="H2190" s="57"/>
      <c r="I2190" s="58"/>
      <c r="J2190" s="34"/>
      <c r="L2190" s="36" t="str">
        <f>IF($B2190="", "", IFERROR(FIND(Campaigns!$Q$4, $B2190), ""))</f>
        <v/>
      </c>
      <c r="M2190" s="73" t="str">
        <f t="shared" si="327"/>
        <v/>
      </c>
      <c r="N2190" s="74" t="str">
        <f t="shared" si="328"/>
        <v/>
      </c>
      <c r="O2190" s="22" t="str">
        <f t="shared" si="329"/>
        <v/>
      </c>
      <c r="Q2190" s="20" t="str">
        <f t="shared" si="325"/>
        <v/>
      </c>
      <c r="R2190" s="21" t="str">
        <f t="shared" si="326"/>
        <v/>
      </c>
      <c r="S2190" s="21" t="str">
        <f t="shared" si="326"/>
        <v/>
      </c>
      <c r="T2190" s="21" t="str">
        <f t="shared" si="326"/>
        <v/>
      </c>
      <c r="U2190" s="21" t="str">
        <f t="shared" si="326"/>
        <v/>
      </c>
      <c r="V2190" s="21" t="str">
        <f t="shared" si="326"/>
        <v/>
      </c>
      <c r="W2190" s="21" t="str">
        <f t="shared" si="326"/>
        <v/>
      </c>
      <c r="X2190" s="21" t="str">
        <f t="shared" si="326"/>
        <v/>
      </c>
      <c r="Y2190" s="21" t="str">
        <f t="shared" si="326"/>
        <v/>
      </c>
      <c r="Z2190" s="21" t="str">
        <f t="shared" si="326"/>
        <v/>
      </c>
      <c r="AA2190" s="21" t="str">
        <f t="shared" si="326"/>
        <v/>
      </c>
      <c r="AB2190" s="38" t="str">
        <f t="shared" si="326"/>
        <v/>
      </c>
      <c r="AD2190" s="36" t="str">
        <f>IF($N2190="", "", IFERROR(INDEX(Campaigns!$D$11:$D$380, MATCH($N2190, Campaigns!$E$11:$E$380, 0)), ""))</f>
        <v/>
      </c>
      <c r="AE2190" s="38" t="str">
        <f>IF(COUNTIF($Q2190:$AB2190, "X")=0, "", IFERROR(INDEX('Intro &amp; Setup'!$T$17:$T$28, MATCH(INDEX($Q$10:$AB$10, $AC2190, MATCH("X", $Q2190:$AB2190, 0)), 'Intro &amp; Setup'!$AA$17:$AA$28, 0)), ""))</f>
        <v/>
      </c>
      <c r="AG2190" s="84" t="str">
        <f t="shared" si="330"/>
        <v/>
      </c>
      <c r="AI2190" s="36">
        <f t="shared" si="331"/>
        <v>0</v>
      </c>
      <c r="AK2190" s="36" t="str">
        <f t="shared" si="332"/>
        <v/>
      </c>
    </row>
    <row r="2191" spans="1:37" x14ac:dyDescent="0.25">
      <c r="A2191" s="34"/>
      <c r="B2191" s="55"/>
      <c r="C2191" s="56"/>
      <c r="D2191" s="56"/>
      <c r="E2191" s="56"/>
      <c r="F2191" s="56"/>
      <c r="G2191" s="57"/>
      <c r="H2191" s="57"/>
      <c r="I2191" s="58"/>
      <c r="J2191" s="34"/>
      <c r="L2191" s="36" t="str">
        <f>IF($B2191="", "", IFERROR(FIND(Campaigns!$Q$4, $B2191), ""))</f>
        <v/>
      </c>
      <c r="M2191" s="73" t="str">
        <f t="shared" si="327"/>
        <v/>
      </c>
      <c r="N2191" s="74" t="str">
        <f t="shared" si="328"/>
        <v/>
      </c>
      <c r="O2191" s="22" t="str">
        <f t="shared" si="329"/>
        <v/>
      </c>
      <c r="Q2191" s="20" t="str">
        <f t="shared" si="325"/>
        <v/>
      </c>
      <c r="R2191" s="21" t="str">
        <f t="shared" si="326"/>
        <v/>
      </c>
      <c r="S2191" s="21" t="str">
        <f t="shared" si="326"/>
        <v/>
      </c>
      <c r="T2191" s="21" t="str">
        <f t="shared" si="326"/>
        <v/>
      </c>
      <c r="U2191" s="21" t="str">
        <f t="shared" si="326"/>
        <v/>
      </c>
      <c r="V2191" s="21" t="str">
        <f t="shared" si="326"/>
        <v/>
      </c>
      <c r="W2191" s="21" t="str">
        <f t="shared" si="326"/>
        <v/>
      </c>
      <c r="X2191" s="21" t="str">
        <f t="shared" si="326"/>
        <v/>
      </c>
      <c r="Y2191" s="21" t="str">
        <f t="shared" si="326"/>
        <v/>
      </c>
      <c r="Z2191" s="21" t="str">
        <f t="shared" si="326"/>
        <v/>
      </c>
      <c r="AA2191" s="21" t="str">
        <f t="shared" si="326"/>
        <v/>
      </c>
      <c r="AB2191" s="38" t="str">
        <f t="shared" si="326"/>
        <v/>
      </c>
      <c r="AD2191" s="36" t="str">
        <f>IF($N2191="", "", IFERROR(INDEX(Campaigns!$D$11:$D$380, MATCH($N2191, Campaigns!$E$11:$E$380, 0)), ""))</f>
        <v/>
      </c>
      <c r="AE2191" s="38" t="str">
        <f>IF(COUNTIF($Q2191:$AB2191, "X")=0, "", IFERROR(INDEX('Intro &amp; Setup'!$T$17:$T$28, MATCH(INDEX($Q$10:$AB$10, $AC2191, MATCH("X", $Q2191:$AB2191, 0)), 'Intro &amp; Setup'!$AA$17:$AA$28, 0)), ""))</f>
        <v/>
      </c>
      <c r="AG2191" s="84" t="str">
        <f t="shared" si="330"/>
        <v/>
      </c>
      <c r="AI2191" s="36">
        <f t="shared" si="331"/>
        <v>0</v>
      </c>
      <c r="AK2191" s="36" t="str">
        <f t="shared" si="332"/>
        <v/>
      </c>
    </row>
    <row r="2192" spans="1:37" x14ac:dyDescent="0.25">
      <c r="A2192" s="34"/>
      <c r="B2192" s="55"/>
      <c r="C2192" s="56"/>
      <c r="D2192" s="56"/>
      <c r="E2192" s="56"/>
      <c r="F2192" s="56"/>
      <c r="G2192" s="57"/>
      <c r="H2192" s="57"/>
      <c r="I2192" s="58"/>
      <c r="J2192" s="34"/>
      <c r="L2192" s="36" t="str">
        <f>IF($B2192="", "", IFERROR(FIND(Campaigns!$Q$4, $B2192), ""))</f>
        <v/>
      </c>
      <c r="M2192" s="73" t="str">
        <f t="shared" si="327"/>
        <v/>
      </c>
      <c r="N2192" s="74" t="str">
        <f t="shared" si="328"/>
        <v/>
      </c>
      <c r="O2192" s="22" t="str">
        <f t="shared" si="329"/>
        <v/>
      </c>
      <c r="Q2192" s="20" t="str">
        <f t="shared" si="325"/>
        <v/>
      </c>
      <c r="R2192" s="21" t="str">
        <f t="shared" si="326"/>
        <v/>
      </c>
      <c r="S2192" s="21" t="str">
        <f t="shared" si="326"/>
        <v/>
      </c>
      <c r="T2192" s="21" t="str">
        <f t="shared" si="326"/>
        <v/>
      </c>
      <c r="U2192" s="21" t="str">
        <f t="shared" si="326"/>
        <v/>
      </c>
      <c r="V2192" s="21" t="str">
        <f t="shared" si="326"/>
        <v/>
      </c>
      <c r="W2192" s="21" t="str">
        <f t="shared" si="326"/>
        <v/>
      </c>
      <c r="X2192" s="21" t="str">
        <f t="shared" si="326"/>
        <v/>
      </c>
      <c r="Y2192" s="21" t="str">
        <f t="shared" si="326"/>
        <v/>
      </c>
      <c r="Z2192" s="21" t="str">
        <f t="shared" si="326"/>
        <v/>
      </c>
      <c r="AA2192" s="21" t="str">
        <f t="shared" si="326"/>
        <v/>
      </c>
      <c r="AB2192" s="38" t="str">
        <f t="shared" si="326"/>
        <v/>
      </c>
      <c r="AD2192" s="36" t="str">
        <f>IF($N2192="", "", IFERROR(INDEX(Campaigns!$D$11:$D$380, MATCH($N2192, Campaigns!$E$11:$E$380, 0)), ""))</f>
        <v/>
      </c>
      <c r="AE2192" s="38" t="str">
        <f>IF(COUNTIF($Q2192:$AB2192, "X")=0, "", IFERROR(INDEX('Intro &amp; Setup'!$T$17:$T$28, MATCH(INDEX($Q$10:$AB$10, $AC2192, MATCH("X", $Q2192:$AB2192, 0)), 'Intro &amp; Setup'!$AA$17:$AA$28, 0)), ""))</f>
        <v/>
      </c>
      <c r="AG2192" s="84" t="str">
        <f t="shared" si="330"/>
        <v/>
      </c>
      <c r="AI2192" s="36">
        <f t="shared" si="331"/>
        <v>0</v>
      </c>
      <c r="AK2192" s="36" t="str">
        <f t="shared" si="332"/>
        <v/>
      </c>
    </row>
    <row r="2193" spans="1:37" x14ac:dyDescent="0.25">
      <c r="A2193" s="34"/>
      <c r="B2193" s="55"/>
      <c r="C2193" s="56"/>
      <c r="D2193" s="56"/>
      <c r="E2193" s="56"/>
      <c r="F2193" s="56"/>
      <c r="G2193" s="57"/>
      <c r="H2193" s="57"/>
      <c r="I2193" s="58"/>
      <c r="J2193" s="34"/>
      <c r="L2193" s="36" t="str">
        <f>IF($B2193="", "", IFERROR(FIND(Campaigns!$Q$4, $B2193), ""))</f>
        <v/>
      </c>
      <c r="M2193" s="73" t="str">
        <f t="shared" si="327"/>
        <v/>
      </c>
      <c r="N2193" s="74" t="str">
        <f t="shared" si="328"/>
        <v/>
      </c>
      <c r="O2193" s="22" t="str">
        <f t="shared" si="329"/>
        <v/>
      </c>
      <c r="Q2193" s="20" t="str">
        <f t="shared" si="325"/>
        <v/>
      </c>
      <c r="R2193" s="21" t="str">
        <f t="shared" si="326"/>
        <v/>
      </c>
      <c r="S2193" s="21" t="str">
        <f t="shared" si="326"/>
        <v/>
      </c>
      <c r="T2193" s="21" t="str">
        <f t="shared" si="326"/>
        <v/>
      </c>
      <c r="U2193" s="21" t="str">
        <f t="shared" si="326"/>
        <v/>
      </c>
      <c r="V2193" s="21" t="str">
        <f t="shared" si="326"/>
        <v/>
      </c>
      <c r="W2193" s="21" t="str">
        <f t="shared" si="326"/>
        <v/>
      </c>
      <c r="X2193" s="21" t="str">
        <f t="shared" si="326"/>
        <v/>
      </c>
      <c r="Y2193" s="21" t="str">
        <f t="shared" si="326"/>
        <v/>
      </c>
      <c r="Z2193" s="21" t="str">
        <f t="shared" si="326"/>
        <v/>
      </c>
      <c r="AA2193" s="21" t="str">
        <f t="shared" si="326"/>
        <v/>
      </c>
      <c r="AB2193" s="38" t="str">
        <f t="shared" si="326"/>
        <v/>
      </c>
      <c r="AD2193" s="36" t="str">
        <f>IF($N2193="", "", IFERROR(INDEX(Campaigns!$D$11:$D$380, MATCH($N2193, Campaigns!$E$11:$E$380, 0)), ""))</f>
        <v/>
      </c>
      <c r="AE2193" s="38" t="str">
        <f>IF(COUNTIF($Q2193:$AB2193, "X")=0, "", IFERROR(INDEX('Intro &amp; Setup'!$T$17:$T$28, MATCH(INDEX($Q$10:$AB$10, $AC2193, MATCH("X", $Q2193:$AB2193, 0)), 'Intro &amp; Setup'!$AA$17:$AA$28, 0)), ""))</f>
        <v/>
      </c>
      <c r="AG2193" s="84" t="str">
        <f t="shared" si="330"/>
        <v/>
      </c>
      <c r="AI2193" s="36">
        <f t="shared" si="331"/>
        <v>0</v>
      </c>
      <c r="AK2193" s="36" t="str">
        <f t="shared" si="332"/>
        <v/>
      </c>
    </row>
    <row r="2194" spans="1:37" x14ac:dyDescent="0.25">
      <c r="A2194" s="34"/>
      <c r="B2194" s="55"/>
      <c r="C2194" s="56"/>
      <c r="D2194" s="56"/>
      <c r="E2194" s="56"/>
      <c r="F2194" s="56"/>
      <c r="G2194" s="57"/>
      <c r="H2194" s="57"/>
      <c r="I2194" s="58"/>
      <c r="J2194" s="34"/>
      <c r="L2194" s="36" t="str">
        <f>IF($B2194="", "", IFERROR(FIND(Campaigns!$Q$4, $B2194), ""))</f>
        <v/>
      </c>
      <c r="M2194" s="73" t="str">
        <f t="shared" si="327"/>
        <v/>
      </c>
      <c r="N2194" s="74" t="str">
        <f t="shared" si="328"/>
        <v/>
      </c>
      <c r="O2194" s="22" t="str">
        <f t="shared" si="329"/>
        <v/>
      </c>
      <c r="Q2194" s="20" t="str">
        <f t="shared" si="325"/>
        <v/>
      </c>
      <c r="R2194" s="21" t="str">
        <f t="shared" si="326"/>
        <v/>
      </c>
      <c r="S2194" s="21" t="str">
        <f t="shared" si="326"/>
        <v/>
      </c>
      <c r="T2194" s="21" t="str">
        <f t="shared" si="326"/>
        <v/>
      </c>
      <c r="U2194" s="21" t="str">
        <f t="shared" si="326"/>
        <v/>
      </c>
      <c r="V2194" s="21" t="str">
        <f t="shared" si="326"/>
        <v/>
      </c>
      <c r="W2194" s="21" t="str">
        <f t="shared" si="326"/>
        <v/>
      </c>
      <c r="X2194" s="21" t="str">
        <f t="shared" si="326"/>
        <v/>
      </c>
      <c r="Y2194" s="21" t="str">
        <f t="shared" si="326"/>
        <v/>
      </c>
      <c r="Z2194" s="21" t="str">
        <f t="shared" si="326"/>
        <v/>
      </c>
      <c r="AA2194" s="21" t="str">
        <f t="shared" si="326"/>
        <v/>
      </c>
      <c r="AB2194" s="38" t="str">
        <f t="shared" si="326"/>
        <v/>
      </c>
      <c r="AD2194" s="36" t="str">
        <f>IF($N2194="", "", IFERROR(INDEX(Campaigns!$D$11:$D$380, MATCH($N2194, Campaigns!$E$11:$E$380, 0)), ""))</f>
        <v/>
      </c>
      <c r="AE2194" s="38" t="str">
        <f>IF(COUNTIF($Q2194:$AB2194, "X")=0, "", IFERROR(INDEX('Intro &amp; Setup'!$T$17:$T$28, MATCH(INDEX($Q$10:$AB$10, $AC2194, MATCH("X", $Q2194:$AB2194, 0)), 'Intro &amp; Setup'!$AA$17:$AA$28, 0)), ""))</f>
        <v/>
      </c>
      <c r="AG2194" s="84" t="str">
        <f t="shared" si="330"/>
        <v/>
      </c>
      <c r="AI2194" s="36">
        <f t="shared" si="331"/>
        <v>0</v>
      </c>
      <c r="AK2194" s="36" t="str">
        <f t="shared" si="332"/>
        <v/>
      </c>
    </row>
    <row r="2195" spans="1:37" x14ac:dyDescent="0.25">
      <c r="A2195" s="34"/>
      <c r="B2195" s="55"/>
      <c r="C2195" s="56"/>
      <c r="D2195" s="56"/>
      <c r="E2195" s="56"/>
      <c r="F2195" s="56"/>
      <c r="G2195" s="57"/>
      <c r="H2195" s="57"/>
      <c r="I2195" s="58"/>
      <c r="J2195" s="34"/>
      <c r="L2195" s="36" t="str">
        <f>IF($B2195="", "", IFERROR(FIND(Campaigns!$Q$4, $B2195), ""))</f>
        <v/>
      </c>
      <c r="M2195" s="73" t="str">
        <f t="shared" si="327"/>
        <v/>
      </c>
      <c r="N2195" s="74" t="str">
        <f t="shared" si="328"/>
        <v/>
      </c>
      <c r="O2195" s="22" t="str">
        <f t="shared" si="329"/>
        <v/>
      </c>
      <c r="Q2195" s="20" t="str">
        <f t="shared" si="325"/>
        <v/>
      </c>
      <c r="R2195" s="21" t="str">
        <f t="shared" si="326"/>
        <v/>
      </c>
      <c r="S2195" s="21" t="str">
        <f t="shared" si="326"/>
        <v/>
      </c>
      <c r="T2195" s="21" t="str">
        <f t="shared" si="326"/>
        <v/>
      </c>
      <c r="U2195" s="21" t="str">
        <f t="shared" si="326"/>
        <v/>
      </c>
      <c r="V2195" s="21" t="str">
        <f t="shared" si="326"/>
        <v/>
      </c>
      <c r="W2195" s="21" t="str">
        <f t="shared" si="326"/>
        <v/>
      </c>
      <c r="X2195" s="21" t="str">
        <f t="shared" si="326"/>
        <v/>
      </c>
      <c r="Y2195" s="21" t="str">
        <f t="shared" si="326"/>
        <v/>
      </c>
      <c r="Z2195" s="21" t="str">
        <f t="shared" si="326"/>
        <v/>
      </c>
      <c r="AA2195" s="21" t="str">
        <f t="shared" si="326"/>
        <v/>
      </c>
      <c r="AB2195" s="38" t="str">
        <f t="shared" si="326"/>
        <v/>
      </c>
      <c r="AD2195" s="36" t="str">
        <f>IF($N2195="", "", IFERROR(INDEX(Campaigns!$D$11:$D$380, MATCH($N2195, Campaigns!$E$11:$E$380, 0)), ""))</f>
        <v/>
      </c>
      <c r="AE2195" s="38" t="str">
        <f>IF(COUNTIF($Q2195:$AB2195, "X")=0, "", IFERROR(INDEX('Intro &amp; Setup'!$T$17:$T$28, MATCH(INDEX($Q$10:$AB$10, $AC2195, MATCH("X", $Q2195:$AB2195, 0)), 'Intro &amp; Setup'!$AA$17:$AA$28, 0)), ""))</f>
        <v/>
      </c>
      <c r="AG2195" s="84" t="str">
        <f t="shared" si="330"/>
        <v/>
      </c>
      <c r="AI2195" s="36">
        <f t="shared" si="331"/>
        <v>0</v>
      </c>
      <c r="AK2195" s="36" t="str">
        <f t="shared" si="332"/>
        <v/>
      </c>
    </row>
    <row r="2196" spans="1:37" x14ac:dyDescent="0.25">
      <c r="A2196" s="34"/>
      <c r="B2196" s="55"/>
      <c r="C2196" s="56"/>
      <c r="D2196" s="56"/>
      <c r="E2196" s="56"/>
      <c r="F2196" s="56"/>
      <c r="G2196" s="57"/>
      <c r="H2196" s="57"/>
      <c r="I2196" s="58"/>
      <c r="J2196" s="34"/>
      <c r="L2196" s="36" t="str">
        <f>IF($B2196="", "", IFERROR(FIND(Campaigns!$Q$4, $B2196), ""))</f>
        <v/>
      </c>
      <c r="M2196" s="73" t="str">
        <f t="shared" si="327"/>
        <v/>
      </c>
      <c r="N2196" s="74" t="str">
        <f t="shared" si="328"/>
        <v/>
      </c>
      <c r="O2196" s="22" t="str">
        <f t="shared" si="329"/>
        <v/>
      </c>
      <c r="Q2196" s="20" t="str">
        <f t="shared" si="325"/>
        <v/>
      </c>
      <c r="R2196" s="21" t="str">
        <f t="shared" si="326"/>
        <v/>
      </c>
      <c r="S2196" s="21" t="str">
        <f t="shared" si="326"/>
        <v/>
      </c>
      <c r="T2196" s="21" t="str">
        <f t="shared" si="326"/>
        <v/>
      </c>
      <c r="U2196" s="21" t="str">
        <f t="shared" si="326"/>
        <v/>
      </c>
      <c r="V2196" s="21" t="str">
        <f t="shared" si="326"/>
        <v/>
      </c>
      <c r="W2196" s="21" t="str">
        <f t="shared" si="326"/>
        <v/>
      </c>
      <c r="X2196" s="21" t="str">
        <f t="shared" si="326"/>
        <v/>
      </c>
      <c r="Y2196" s="21" t="str">
        <f t="shared" si="326"/>
        <v/>
      </c>
      <c r="Z2196" s="21" t="str">
        <f t="shared" si="326"/>
        <v/>
      </c>
      <c r="AA2196" s="21" t="str">
        <f t="shared" si="326"/>
        <v/>
      </c>
      <c r="AB2196" s="38" t="str">
        <f t="shared" si="326"/>
        <v/>
      </c>
      <c r="AD2196" s="36" t="str">
        <f>IF($N2196="", "", IFERROR(INDEX(Campaigns!$D$11:$D$380, MATCH($N2196, Campaigns!$E$11:$E$380, 0)), ""))</f>
        <v/>
      </c>
      <c r="AE2196" s="38" t="str">
        <f>IF(COUNTIF($Q2196:$AB2196, "X")=0, "", IFERROR(INDEX('Intro &amp; Setup'!$T$17:$T$28, MATCH(INDEX($Q$10:$AB$10, $AC2196, MATCH("X", $Q2196:$AB2196, 0)), 'Intro &amp; Setup'!$AA$17:$AA$28, 0)), ""))</f>
        <v/>
      </c>
      <c r="AG2196" s="84" t="str">
        <f t="shared" si="330"/>
        <v/>
      </c>
      <c r="AI2196" s="36">
        <f t="shared" si="331"/>
        <v>0</v>
      </c>
      <c r="AK2196" s="36" t="str">
        <f t="shared" si="332"/>
        <v/>
      </c>
    </row>
    <row r="2197" spans="1:37" x14ac:dyDescent="0.25">
      <c r="A2197" s="34"/>
      <c r="B2197" s="55"/>
      <c r="C2197" s="56"/>
      <c r="D2197" s="56"/>
      <c r="E2197" s="56"/>
      <c r="F2197" s="56"/>
      <c r="G2197" s="57"/>
      <c r="H2197" s="57"/>
      <c r="I2197" s="58"/>
      <c r="J2197" s="34"/>
      <c r="L2197" s="36" t="str">
        <f>IF($B2197="", "", IFERROR(FIND(Campaigns!$Q$4, $B2197), ""))</f>
        <v/>
      </c>
      <c r="M2197" s="73" t="str">
        <f t="shared" si="327"/>
        <v/>
      </c>
      <c r="N2197" s="74" t="str">
        <f t="shared" si="328"/>
        <v/>
      </c>
      <c r="O2197" s="22" t="str">
        <f t="shared" si="329"/>
        <v/>
      </c>
      <c r="Q2197" s="20" t="str">
        <f t="shared" si="325"/>
        <v/>
      </c>
      <c r="R2197" s="21" t="str">
        <f t="shared" si="325"/>
        <v/>
      </c>
      <c r="S2197" s="21" t="str">
        <f t="shared" si="325"/>
        <v/>
      </c>
      <c r="T2197" s="21" t="str">
        <f t="shared" si="325"/>
        <v/>
      </c>
      <c r="U2197" s="21" t="str">
        <f t="shared" si="325"/>
        <v/>
      </c>
      <c r="V2197" s="21" t="str">
        <f t="shared" si="325"/>
        <v/>
      </c>
      <c r="W2197" s="21" t="str">
        <f t="shared" si="325"/>
        <v/>
      </c>
      <c r="X2197" s="21" t="str">
        <f t="shared" si="325"/>
        <v/>
      </c>
      <c r="Y2197" s="21" t="str">
        <f t="shared" si="325"/>
        <v/>
      </c>
      <c r="Z2197" s="21" t="str">
        <f t="shared" si="325"/>
        <v/>
      </c>
      <c r="AA2197" s="21" t="str">
        <f t="shared" si="325"/>
        <v/>
      </c>
      <c r="AB2197" s="38" t="str">
        <f t="shared" si="325"/>
        <v/>
      </c>
      <c r="AD2197" s="36" t="str">
        <f>IF($N2197="", "", IFERROR(INDEX(Campaigns!$D$11:$D$380, MATCH($N2197, Campaigns!$E$11:$E$380, 0)), ""))</f>
        <v/>
      </c>
      <c r="AE2197" s="38" t="str">
        <f>IF(COUNTIF($Q2197:$AB2197, "X")=0, "", IFERROR(INDEX('Intro &amp; Setup'!$T$17:$T$28, MATCH(INDEX($Q$10:$AB$10, $AC2197, MATCH("X", $Q2197:$AB2197, 0)), 'Intro &amp; Setup'!$AA$17:$AA$28, 0)), ""))</f>
        <v/>
      </c>
      <c r="AG2197" s="84" t="str">
        <f t="shared" si="330"/>
        <v/>
      </c>
      <c r="AI2197" s="36">
        <f t="shared" si="331"/>
        <v>0</v>
      </c>
      <c r="AK2197" s="36" t="str">
        <f t="shared" si="332"/>
        <v/>
      </c>
    </row>
    <row r="2198" spans="1:37" x14ac:dyDescent="0.25">
      <c r="A2198" s="34"/>
      <c r="B2198" s="55"/>
      <c r="C2198" s="56"/>
      <c r="D2198" s="56"/>
      <c r="E2198" s="56"/>
      <c r="F2198" s="56"/>
      <c r="G2198" s="57"/>
      <c r="H2198" s="57"/>
      <c r="I2198" s="58"/>
      <c r="J2198" s="34"/>
      <c r="L2198" s="36" t="str">
        <f>IF($B2198="", "", IFERROR(FIND(Campaigns!$Q$4, $B2198), ""))</f>
        <v/>
      </c>
      <c r="M2198" s="73" t="str">
        <f t="shared" si="327"/>
        <v/>
      </c>
      <c r="N2198" s="74" t="str">
        <f t="shared" si="328"/>
        <v/>
      </c>
      <c r="O2198" s="22" t="str">
        <f t="shared" si="329"/>
        <v/>
      </c>
      <c r="Q2198" s="20" t="str">
        <f t="shared" si="325"/>
        <v/>
      </c>
      <c r="R2198" s="21" t="str">
        <f t="shared" si="325"/>
        <v/>
      </c>
      <c r="S2198" s="21" t="str">
        <f t="shared" si="325"/>
        <v/>
      </c>
      <c r="T2198" s="21" t="str">
        <f t="shared" si="325"/>
        <v/>
      </c>
      <c r="U2198" s="21" t="str">
        <f t="shared" si="325"/>
        <v/>
      </c>
      <c r="V2198" s="21" t="str">
        <f t="shared" si="325"/>
        <v/>
      </c>
      <c r="W2198" s="21" t="str">
        <f t="shared" si="325"/>
        <v/>
      </c>
      <c r="X2198" s="21" t="str">
        <f t="shared" si="325"/>
        <v/>
      </c>
      <c r="Y2198" s="21" t="str">
        <f t="shared" si="325"/>
        <v/>
      </c>
      <c r="Z2198" s="21" t="str">
        <f t="shared" si="325"/>
        <v/>
      </c>
      <c r="AA2198" s="21" t="str">
        <f t="shared" si="325"/>
        <v/>
      </c>
      <c r="AB2198" s="38" t="str">
        <f t="shared" si="325"/>
        <v/>
      </c>
      <c r="AD2198" s="36" t="str">
        <f>IF($N2198="", "", IFERROR(INDEX(Campaigns!$D$11:$D$380, MATCH($N2198, Campaigns!$E$11:$E$380, 0)), ""))</f>
        <v/>
      </c>
      <c r="AE2198" s="38" t="str">
        <f>IF(COUNTIF($Q2198:$AB2198, "X")=0, "", IFERROR(INDEX('Intro &amp; Setup'!$T$17:$T$28, MATCH(INDEX($Q$10:$AB$10, $AC2198, MATCH("X", $Q2198:$AB2198, 0)), 'Intro &amp; Setup'!$AA$17:$AA$28, 0)), ""))</f>
        <v/>
      </c>
      <c r="AG2198" s="84" t="str">
        <f t="shared" si="330"/>
        <v/>
      </c>
      <c r="AI2198" s="36">
        <f t="shared" si="331"/>
        <v>0</v>
      </c>
      <c r="AK2198" s="36" t="str">
        <f t="shared" si="332"/>
        <v/>
      </c>
    </row>
    <row r="2199" spans="1:37" x14ac:dyDescent="0.25">
      <c r="A2199" s="34"/>
      <c r="B2199" s="55"/>
      <c r="C2199" s="56"/>
      <c r="D2199" s="56"/>
      <c r="E2199" s="56"/>
      <c r="F2199" s="56"/>
      <c r="G2199" s="57"/>
      <c r="H2199" s="57"/>
      <c r="I2199" s="58"/>
      <c r="J2199" s="34"/>
      <c r="L2199" s="36" t="str">
        <f>IF($B2199="", "", IFERROR(FIND(Campaigns!$Q$4, $B2199), ""))</f>
        <v/>
      </c>
      <c r="M2199" s="73" t="str">
        <f t="shared" si="327"/>
        <v/>
      </c>
      <c r="N2199" s="74" t="str">
        <f t="shared" si="328"/>
        <v/>
      </c>
      <c r="O2199" s="22" t="str">
        <f t="shared" si="329"/>
        <v/>
      </c>
      <c r="Q2199" s="20" t="str">
        <f t="shared" si="325"/>
        <v/>
      </c>
      <c r="R2199" s="21" t="str">
        <f t="shared" si="325"/>
        <v/>
      </c>
      <c r="S2199" s="21" t="str">
        <f t="shared" si="325"/>
        <v/>
      </c>
      <c r="T2199" s="21" t="str">
        <f t="shared" si="325"/>
        <v/>
      </c>
      <c r="U2199" s="21" t="str">
        <f t="shared" si="325"/>
        <v/>
      </c>
      <c r="V2199" s="21" t="str">
        <f t="shared" si="325"/>
        <v/>
      </c>
      <c r="W2199" s="21" t="str">
        <f t="shared" si="325"/>
        <v/>
      </c>
      <c r="X2199" s="21" t="str">
        <f t="shared" si="325"/>
        <v/>
      </c>
      <c r="Y2199" s="21" t="str">
        <f t="shared" si="325"/>
        <v/>
      </c>
      <c r="Z2199" s="21" t="str">
        <f t="shared" si="325"/>
        <v/>
      </c>
      <c r="AA2199" s="21" t="str">
        <f t="shared" si="325"/>
        <v/>
      </c>
      <c r="AB2199" s="38" t="str">
        <f t="shared" si="325"/>
        <v/>
      </c>
      <c r="AD2199" s="36" t="str">
        <f>IF($N2199="", "", IFERROR(INDEX(Campaigns!$D$11:$D$380, MATCH($N2199, Campaigns!$E$11:$E$380, 0)), ""))</f>
        <v/>
      </c>
      <c r="AE2199" s="38" t="str">
        <f>IF(COUNTIF($Q2199:$AB2199, "X")=0, "", IFERROR(INDEX('Intro &amp; Setup'!$T$17:$T$28, MATCH(INDEX($Q$10:$AB$10, $AC2199, MATCH("X", $Q2199:$AB2199, 0)), 'Intro &amp; Setup'!$AA$17:$AA$28, 0)), ""))</f>
        <v/>
      </c>
      <c r="AG2199" s="84" t="str">
        <f t="shared" si="330"/>
        <v/>
      </c>
      <c r="AI2199" s="36">
        <f t="shared" si="331"/>
        <v>0</v>
      </c>
      <c r="AK2199" s="36" t="str">
        <f t="shared" si="332"/>
        <v/>
      </c>
    </row>
    <row r="2200" spans="1:37" x14ac:dyDescent="0.25">
      <c r="A2200" s="34"/>
      <c r="B2200" s="55"/>
      <c r="C2200" s="56"/>
      <c r="D2200" s="56"/>
      <c r="E2200" s="56"/>
      <c r="F2200" s="56"/>
      <c r="G2200" s="57"/>
      <c r="H2200" s="57"/>
      <c r="I2200" s="58"/>
      <c r="J2200" s="34"/>
      <c r="L2200" s="36" t="str">
        <f>IF($B2200="", "", IFERROR(FIND(Campaigns!$Q$4, $B2200), ""))</f>
        <v/>
      </c>
      <c r="M2200" s="73" t="str">
        <f t="shared" si="327"/>
        <v/>
      </c>
      <c r="N2200" s="74" t="str">
        <f t="shared" si="328"/>
        <v/>
      </c>
      <c r="O2200" s="22" t="str">
        <f t="shared" si="329"/>
        <v/>
      </c>
      <c r="Q2200" s="20" t="str">
        <f t="shared" si="325"/>
        <v/>
      </c>
      <c r="R2200" s="21" t="str">
        <f t="shared" si="325"/>
        <v/>
      </c>
      <c r="S2200" s="21" t="str">
        <f t="shared" si="325"/>
        <v/>
      </c>
      <c r="T2200" s="21" t="str">
        <f t="shared" si="325"/>
        <v/>
      </c>
      <c r="U2200" s="21" t="str">
        <f t="shared" si="325"/>
        <v/>
      </c>
      <c r="V2200" s="21" t="str">
        <f t="shared" si="325"/>
        <v/>
      </c>
      <c r="W2200" s="21" t="str">
        <f t="shared" si="325"/>
        <v/>
      </c>
      <c r="X2200" s="21" t="str">
        <f t="shared" si="325"/>
        <v/>
      </c>
      <c r="Y2200" s="21" t="str">
        <f t="shared" si="325"/>
        <v/>
      </c>
      <c r="Z2200" s="21" t="str">
        <f t="shared" si="325"/>
        <v/>
      </c>
      <c r="AA2200" s="21" t="str">
        <f t="shared" si="325"/>
        <v/>
      </c>
      <c r="AB2200" s="38" t="str">
        <f t="shared" si="325"/>
        <v/>
      </c>
      <c r="AD2200" s="36" t="str">
        <f>IF($N2200="", "", IFERROR(INDEX(Campaigns!$D$11:$D$380, MATCH($N2200, Campaigns!$E$11:$E$380, 0)), ""))</f>
        <v/>
      </c>
      <c r="AE2200" s="38" t="str">
        <f>IF(COUNTIF($Q2200:$AB2200, "X")=0, "", IFERROR(INDEX('Intro &amp; Setup'!$T$17:$T$28, MATCH(INDEX($Q$10:$AB$10, $AC2200, MATCH("X", $Q2200:$AB2200, 0)), 'Intro &amp; Setup'!$AA$17:$AA$28, 0)), ""))</f>
        <v/>
      </c>
      <c r="AG2200" s="84" t="str">
        <f t="shared" si="330"/>
        <v/>
      </c>
      <c r="AI2200" s="36">
        <f t="shared" si="331"/>
        <v>0</v>
      </c>
      <c r="AK2200" s="36" t="str">
        <f t="shared" si="332"/>
        <v/>
      </c>
    </row>
    <row r="2201" spans="1:37" x14ac:dyDescent="0.25">
      <c r="A2201" s="34"/>
      <c r="B2201" s="55"/>
      <c r="C2201" s="56"/>
      <c r="D2201" s="56"/>
      <c r="E2201" s="56"/>
      <c r="F2201" s="56"/>
      <c r="G2201" s="57"/>
      <c r="H2201" s="57"/>
      <c r="I2201" s="58"/>
      <c r="J2201" s="34"/>
      <c r="L2201" s="36" t="str">
        <f>IF($B2201="", "", IFERROR(FIND(Campaigns!$Q$4, $B2201), ""))</f>
        <v/>
      </c>
      <c r="M2201" s="73" t="str">
        <f t="shared" si="327"/>
        <v/>
      </c>
      <c r="N2201" s="74" t="str">
        <f t="shared" si="328"/>
        <v/>
      </c>
      <c r="O2201" s="22" t="str">
        <f t="shared" si="329"/>
        <v/>
      </c>
      <c r="Q2201" s="20" t="str">
        <f t="shared" si="325"/>
        <v/>
      </c>
      <c r="R2201" s="21" t="str">
        <f t="shared" si="325"/>
        <v/>
      </c>
      <c r="S2201" s="21" t="str">
        <f t="shared" si="325"/>
        <v/>
      </c>
      <c r="T2201" s="21" t="str">
        <f t="shared" si="325"/>
        <v/>
      </c>
      <c r="U2201" s="21" t="str">
        <f t="shared" si="325"/>
        <v/>
      </c>
      <c r="V2201" s="21" t="str">
        <f t="shared" si="325"/>
        <v/>
      </c>
      <c r="W2201" s="21" t="str">
        <f t="shared" si="325"/>
        <v/>
      </c>
      <c r="X2201" s="21" t="str">
        <f t="shared" si="325"/>
        <v/>
      </c>
      <c r="Y2201" s="21" t="str">
        <f t="shared" si="325"/>
        <v/>
      </c>
      <c r="Z2201" s="21" t="str">
        <f t="shared" si="325"/>
        <v/>
      </c>
      <c r="AA2201" s="21" t="str">
        <f t="shared" si="325"/>
        <v/>
      </c>
      <c r="AB2201" s="38" t="str">
        <f t="shared" si="325"/>
        <v/>
      </c>
      <c r="AD2201" s="36" t="str">
        <f>IF($N2201="", "", IFERROR(INDEX(Campaigns!$D$11:$D$380, MATCH($N2201, Campaigns!$E$11:$E$380, 0)), ""))</f>
        <v/>
      </c>
      <c r="AE2201" s="38" t="str">
        <f>IF(COUNTIF($Q2201:$AB2201, "X")=0, "", IFERROR(INDEX('Intro &amp; Setup'!$T$17:$T$28, MATCH(INDEX($Q$10:$AB$10, $AC2201, MATCH("X", $Q2201:$AB2201, 0)), 'Intro &amp; Setup'!$AA$17:$AA$28, 0)), ""))</f>
        <v/>
      </c>
      <c r="AG2201" s="84" t="str">
        <f t="shared" si="330"/>
        <v/>
      </c>
      <c r="AI2201" s="36">
        <f t="shared" si="331"/>
        <v>0</v>
      </c>
      <c r="AK2201" s="36" t="str">
        <f t="shared" si="332"/>
        <v/>
      </c>
    </row>
    <row r="2202" spans="1:37" x14ac:dyDescent="0.25">
      <c r="A2202" s="34"/>
      <c r="B2202" s="55"/>
      <c r="C2202" s="56"/>
      <c r="D2202" s="56"/>
      <c r="E2202" s="56"/>
      <c r="F2202" s="56"/>
      <c r="G2202" s="57"/>
      <c r="H2202" s="57"/>
      <c r="I2202" s="58"/>
      <c r="J2202" s="34"/>
      <c r="L2202" s="36" t="str">
        <f>IF($B2202="", "", IFERROR(FIND(Campaigns!$Q$4, $B2202), ""))</f>
        <v/>
      </c>
      <c r="M2202" s="73" t="str">
        <f t="shared" si="327"/>
        <v/>
      </c>
      <c r="N2202" s="74" t="str">
        <f t="shared" si="328"/>
        <v/>
      </c>
      <c r="O2202" s="22" t="str">
        <f t="shared" si="329"/>
        <v/>
      </c>
      <c r="Q2202" s="20" t="str">
        <f t="shared" si="325"/>
        <v/>
      </c>
      <c r="R2202" s="21" t="str">
        <f t="shared" si="325"/>
        <v/>
      </c>
      <c r="S2202" s="21" t="str">
        <f t="shared" si="325"/>
        <v/>
      </c>
      <c r="T2202" s="21" t="str">
        <f t="shared" si="325"/>
        <v/>
      </c>
      <c r="U2202" s="21" t="str">
        <f t="shared" si="325"/>
        <v/>
      </c>
      <c r="V2202" s="21" t="str">
        <f t="shared" si="325"/>
        <v/>
      </c>
      <c r="W2202" s="21" t="str">
        <f t="shared" si="325"/>
        <v/>
      </c>
      <c r="X2202" s="21" t="str">
        <f t="shared" si="325"/>
        <v/>
      </c>
      <c r="Y2202" s="21" t="str">
        <f t="shared" si="325"/>
        <v/>
      </c>
      <c r="Z2202" s="21" t="str">
        <f t="shared" si="325"/>
        <v/>
      </c>
      <c r="AA2202" s="21" t="str">
        <f t="shared" si="325"/>
        <v/>
      </c>
      <c r="AB2202" s="38" t="str">
        <f t="shared" si="325"/>
        <v/>
      </c>
      <c r="AD2202" s="36" t="str">
        <f>IF($N2202="", "", IFERROR(INDEX(Campaigns!$D$11:$D$380, MATCH($N2202, Campaigns!$E$11:$E$380, 0)), ""))</f>
        <v/>
      </c>
      <c r="AE2202" s="38" t="str">
        <f>IF(COUNTIF($Q2202:$AB2202, "X")=0, "", IFERROR(INDEX('Intro &amp; Setup'!$T$17:$T$28, MATCH(INDEX($Q$10:$AB$10, $AC2202, MATCH("X", $Q2202:$AB2202, 0)), 'Intro &amp; Setup'!$AA$17:$AA$28, 0)), ""))</f>
        <v/>
      </c>
      <c r="AG2202" s="84" t="str">
        <f t="shared" si="330"/>
        <v/>
      </c>
      <c r="AI2202" s="36">
        <f t="shared" si="331"/>
        <v>0</v>
      </c>
      <c r="AK2202" s="36" t="str">
        <f t="shared" si="332"/>
        <v/>
      </c>
    </row>
    <row r="2203" spans="1:37" x14ac:dyDescent="0.25">
      <c r="A2203" s="34"/>
      <c r="B2203" s="55"/>
      <c r="C2203" s="56"/>
      <c r="D2203" s="56"/>
      <c r="E2203" s="56"/>
      <c r="F2203" s="56"/>
      <c r="G2203" s="57"/>
      <c r="H2203" s="57"/>
      <c r="I2203" s="58"/>
      <c r="J2203" s="34"/>
      <c r="L2203" s="36" t="str">
        <f>IF($B2203="", "", IFERROR(FIND(Campaigns!$Q$4, $B2203), ""))</f>
        <v/>
      </c>
      <c r="M2203" s="73" t="str">
        <f t="shared" si="327"/>
        <v/>
      </c>
      <c r="N2203" s="74" t="str">
        <f t="shared" si="328"/>
        <v/>
      </c>
      <c r="O2203" s="22" t="str">
        <f t="shared" si="329"/>
        <v/>
      </c>
      <c r="Q2203" s="20" t="str">
        <f t="shared" si="325"/>
        <v/>
      </c>
      <c r="R2203" s="21" t="str">
        <f t="shared" si="325"/>
        <v/>
      </c>
      <c r="S2203" s="21" t="str">
        <f t="shared" si="325"/>
        <v/>
      </c>
      <c r="T2203" s="21" t="str">
        <f t="shared" si="325"/>
        <v/>
      </c>
      <c r="U2203" s="21" t="str">
        <f t="shared" si="325"/>
        <v/>
      </c>
      <c r="V2203" s="21" t="str">
        <f t="shared" si="325"/>
        <v/>
      </c>
      <c r="W2203" s="21" t="str">
        <f t="shared" si="325"/>
        <v/>
      </c>
      <c r="X2203" s="21" t="str">
        <f t="shared" si="325"/>
        <v/>
      </c>
      <c r="Y2203" s="21" t="str">
        <f t="shared" si="325"/>
        <v/>
      </c>
      <c r="Z2203" s="21" t="str">
        <f t="shared" si="325"/>
        <v/>
      </c>
      <c r="AA2203" s="21" t="str">
        <f t="shared" si="325"/>
        <v/>
      </c>
      <c r="AB2203" s="38" t="str">
        <f t="shared" si="325"/>
        <v/>
      </c>
      <c r="AD2203" s="36" t="str">
        <f>IF($N2203="", "", IFERROR(INDEX(Campaigns!$D$11:$D$380, MATCH($N2203, Campaigns!$E$11:$E$380, 0)), ""))</f>
        <v/>
      </c>
      <c r="AE2203" s="38" t="str">
        <f>IF(COUNTIF($Q2203:$AB2203, "X")=0, "", IFERROR(INDEX('Intro &amp; Setup'!$T$17:$T$28, MATCH(INDEX($Q$10:$AB$10, $AC2203, MATCH("X", $Q2203:$AB2203, 0)), 'Intro &amp; Setup'!$AA$17:$AA$28, 0)), ""))</f>
        <v/>
      </c>
      <c r="AG2203" s="84" t="str">
        <f t="shared" si="330"/>
        <v/>
      </c>
      <c r="AI2203" s="36">
        <f t="shared" si="331"/>
        <v>0</v>
      </c>
      <c r="AK2203" s="36" t="str">
        <f t="shared" si="332"/>
        <v/>
      </c>
    </row>
    <row r="2204" spans="1:37" x14ac:dyDescent="0.25">
      <c r="A2204" s="34"/>
      <c r="B2204" s="55"/>
      <c r="C2204" s="56"/>
      <c r="D2204" s="56"/>
      <c r="E2204" s="56"/>
      <c r="F2204" s="56"/>
      <c r="G2204" s="57"/>
      <c r="H2204" s="57"/>
      <c r="I2204" s="58"/>
      <c r="J2204" s="34"/>
      <c r="L2204" s="36" t="str">
        <f>IF($B2204="", "", IFERROR(FIND(Campaigns!$Q$4, $B2204), ""))</f>
        <v/>
      </c>
      <c r="M2204" s="73" t="str">
        <f t="shared" si="327"/>
        <v/>
      </c>
      <c r="N2204" s="74" t="str">
        <f t="shared" si="328"/>
        <v/>
      </c>
      <c r="O2204" s="22" t="str">
        <f t="shared" si="329"/>
        <v/>
      </c>
      <c r="Q2204" s="20" t="str">
        <f t="shared" si="325"/>
        <v/>
      </c>
      <c r="R2204" s="21" t="str">
        <f t="shared" si="325"/>
        <v/>
      </c>
      <c r="S2204" s="21" t="str">
        <f t="shared" si="325"/>
        <v/>
      </c>
      <c r="T2204" s="21" t="str">
        <f t="shared" si="325"/>
        <v/>
      </c>
      <c r="U2204" s="21" t="str">
        <f t="shared" si="325"/>
        <v/>
      </c>
      <c r="V2204" s="21" t="str">
        <f t="shared" si="325"/>
        <v/>
      </c>
      <c r="W2204" s="21" t="str">
        <f t="shared" si="325"/>
        <v/>
      </c>
      <c r="X2204" s="21" t="str">
        <f t="shared" si="325"/>
        <v/>
      </c>
      <c r="Y2204" s="21" t="str">
        <f t="shared" si="325"/>
        <v/>
      </c>
      <c r="Z2204" s="21" t="str">
        <f t="shared" si="325"/>
        <v/>
      </c>
      <c r="AA2204" s="21" t="str">
        <f t="shared" si="325"/>
        <v/>
      </c>
      <c r="AB2204" s="38" t="str">
        <f t="shared" si="325"/>
        <v/>
      </c>
      <c r="AD2204" s="36" t="str">
        <f>IF($N2204="", "", IFERROR(INDEX(Campaigns!$D$11:$D$380, MATCH($N2204, Campaigns!$E$11:$E$380, 0)), ""))</f>
        <v/>
      </c>
      <c r="AE2204" s="38" t="str">
        <f>IF(COUNTIF($Q2204:$AB2204, "X")=0, "", IFERROR(INDEX('Intro &amp; Setup'!$T$17:$T$28, MATCH(INDEX($Q$10:$AB$10, $AC2204, MATCH("X", $Q2204:$AB2204, 0)), 'Intro &amp; Setup'!$AA$17:$AA$28, 0)), ""))</f>
        <v/>
      </c>
      <c r="AG2204" s="84" t="str">
        <f t="shared" si="330"/>
        <v/>
      </c>
      <c r="AI2204" s="36">
        <f t="shared" si="331"/>
        <v>0</v>
      </c>
      <c r="AK2204" s="36" t="str">
        <f t="shared" si="332"/>
        <v/>
      </c>
    </row>
    <row r="2205" spans="1:37" x14ac:dyDescent="0.25">
      <c r="A2205" s="34"/>
      <c r="B2205" s="55"/>
      <c r="C2205" s="56"/>
      <c r="D2205" s="56"/>
      <c r="E2205" s="56"/>
      <c r="F2205" s="56"/>
      <c r="G2205" s="57"/>
      <c r="H2205" s="57"/>
      <c r="I2205" s="58"/>
      <c r="J2205" s="34"/>
      <c r="L2205" s="36" t="str">
        <f>IF($B2205="", "", IFERROR(FIND(Campaigns!$Q$4, $B2205), ""))</f>
        <v/>
      </c>
      <c r="M2205" s="73" t="str">
        <f t="shared" si="327"/>
        <v/>
      </c>
      <c r="N2205" s="74" t="str">
        <f t="shared" si="328"/>
        <v/>
      </c>
      <c r="O2205" s="22" t="str">
        <f t="shared" si="329"/>
        <v/>
      </c>
      <c r="Q2205" s="20" t="str">
        <f t="shared" si="325"/>
        <v/>
      </c>
      <c r="R2205" s="21" t="str">
        <f t="shared" si="325"/>
        <v/>
      </c>
      <c r="S2205" s="21" t="str">
        <f t="shared" si="325"/>
        <v/>
      </c>
      <c r="T2205" s="21" t="str">
        <f t="shared" si="325"/>
        <v/>
      </c>
      <c r="U2205" s="21" t="str">
        <f t="shared" si="325"/>
        <v/>
      </c>
      <c r="V2205" s="21" t="str">
        <f t="shared" si="325"/>
        <v/>
      </c>
      <c r="W2205" s="21" t="str">
        <f t="shared" si="325"/>
        <v/>
      </c>
      <c r="X2205" s="21" t="str">
        <f t="shared" si="325"/>
        <v/>
      </c>
      <c r="Y2205" s="21" t="str">
        <f t="shared" si="325"/>
        <v/>
      </c>
      <c r="Z2205" s="21" t="str">
        <f t="shared" si="325"/>
        <v/>
      </c>
      <c r="AA2205" s="21" t="str">
        <f t="shared" si="325"/>
        <v/>
      </c>
      <c r="AB2205" s="38" t="str">
        <f t="shared" si="325"/>
        <v/>
      </c>
      <c r="AD2205" s="36" t="str">
        <f>IF($N2205="", "", IFERROR(INDEX(Campaigns!$D$11:$D$380, MATCH($N2205, Campaigns!$E$11:$E$380, 0)), ""))</f>
        <v/>
      </c>
      <c r="AE2205" s="38" t="str">
        <f>IF(COUNTIF($Q2205:$AB2205, "X")=0, "", IFERROR(INDEX('Intro &amp; Setup'!$T$17:$T$28, MATCH(INDEX($Q$10:$AB$10, $AC2205, MATCH("X", $Q2205:$AB2205, 0)), 'Intro &amp; Setup'!$AA$17:$AA$28, 0)), ""))</f>
        <v/>
      </c>
      <c r="AG2205" s="84" t="str">
        <f t="shared" si="330"/>
        <v/>
      </c>
      <c r="AI2205" s="36">
        <f t="shared" si="331"/>
        <v>0</v>
      </c>
      <c r="AK2205" s="36" t="str">
        <f t="shared" si="332"/>
        <v/>
      </c>
    </row>
    <row r="2206" spans="1:37" x14ac:dyDescent="0.25">
      <c r="A2206" s="34"/>
      <c r="B2206" s="55"/>
      <c r="C2206" s="56"/>
      <c r="D2206" s="56"/>
      <c r="E2206" s="56"/>
      <c r="F2206" s="56"/>
      <c r="G2206" s="57"/>
      <c r="H2206" s="57"/>
      <c r="I2206" s="58"/>
      <c r="J2206" s="34"/>
      <c r="L2206" s="36" t="str">
        <f>IF($B2206="", "", IFERROR(FIND(Campaigns!$Q$4, $B2206), ""))</f>
        <v/>
      </c>
      <c r="M2206" s="73" t="str">
        <f t="shared" si="327"/>
        <v/>
      </c>
      <c r="N2206" s="74" t="str">
        <f t="shared" si="328"/>
        <v/>
      </c>
      <c r="O2206" s="22" t="str">
        <f t="shared" si="329"/>
        <v/>
      </c>
      <c r="Q2206" s="20" t="str">
        <f t="shared" si="325"/>
        <v/>
      </c>
      <c r="R2206" s="21" t="str">
        <f t="shared" si="325"/>
        <v/>
      </c>
      <c r="S2206" s="21" t="str">
        <f t="shared" si="325"/>
        <v/>
      </c>
      <c r="T2206" s="21" t="str">
        <f t="shared" si="325"/>
        <v/>
      </c>
      <c r="U2206" s="21" t="str">
        <f t="shared" si="325"/>
        <v/>
      </c>
      <c r="V2206" s="21" t="str">
        <f t="shared" si="325"/>
        <v/>
      </c>
      <c r="W2206" s="21" t="str">
        <f t="shared" si="325"/>
        <v/>
      </c>
      <c r="X2206" s="21" t="str">
        <f t="shared" si="325"/>
        <v/>
      </c>
      <c r="Y2206" s="21" t="str">
        <f t="shared" si="325"/>
        <v/>
      </c>
      <c r="Z2206" s="21" t="str">
        <f t="shared" si="325"/>
        <v/>
      </c>
      <c r="AA2206" s="21" t="str">
        <f t="shared" si="325"/>
        <v/>
      </c>
      <c r="AB2206" s="38" t="str">
        <f t="shared" si="325"/>
        <v/>
      </c>
      <c r="AD2206" s="36" t="str">
        <f>IF($N2206="", "", IFERROR(INDEX(Campaigns!$D$11:$D$380, MATCH($N2206, Campaigns!$E$11:$E$380, 0)), ""))</f>
        <v/>
      </c>
      <c r="AE2206" s="38" t="str">
        <f>IF(COUNTIF($Q2206:$AB2206, "X")=0, "", IFERROR(INDEX('Intro &amp; Setup'!$T$17:$T$28, MATCH(INDEX($Q$10:$AB$10, $AC2206, MATCH("X", $Q2206:$AB2206, 0)), 'Intro &amp; Setup'!$AA$17:$AA$28, 0)), ""))</f>
        <v/>
      </c>
      <c r="AG2206" s="84" t="str">
        <f t="shared" si="330"/>
        <v/>
      </c>
      <c r="AI2206" s="36">
        <f t="shared" si="331"/>
        <v>0</v>
      </c>
      <c r="AK2206" s="36" t="str">
        <f t="shared" si="332"/>
        <v/>
      </c>
    </row>
    <row r="2207" spans="1:37" x14ac:dyDescent="0.25">
      <c r="A2207" s="34"/>
      <c r="B2207" s="55"/>
      <c r="C2207" s="56"/>
      <c r="D2207" s="56"/>
      <c r="E2207" s="56"/>
      <c r="F2207" s="56"/>
      <c r="G2207" s="57"/>
      <c r="H2207" s="57"/>
      <c r="I2207" s="58"/>
      <c r="J2207" s="34"/>
      <c r="L2207" s="36" t="str">
        <f>IF($B2207="", "", IFERROR(FIND(Campaigns!$Q$4, $B2207), ""))</f>
        <v/>
      </c>
      <c r="M2207" s="73" t="str">
        <f t="shared" si="327"/>
        <v/>
      </c>
      <c r="N2207" s="74" t="str">
        <f t="shared" si="328"/>
        <v/>
      </c>
      <c r="O2207" s="22" t="str">
        <f t="shared" si="329"/>
        <v/>
      </c>
      <c r="Q2207" s="20" t="str">
        <f t="shared" si="325"/>
        <v/>
      </c>
      <c r="R2207" s="21" t="str">
        <f t="shared" si="325"/>
        <v/>
      </c>
      <c r="S2207" s="21" t="str">
        <f t="shared" si="325"/>
        <v/>
      </c>
      <c r="T2207" s="21" t="str">
        <f t="shared" si="325"/>
        <v/>
      </c>
      <c r="U2207" s="21" t="str">
        <f t="shared" si="325"/>
        <v/>
      </c>
      <c r="V2207" s="21" t="str">
        <f t="shared" si="325"/>
        <v/>
      </c>
      <c r="W2207" s="21" t="str">
        <f t="shared" si="325"/>
        <v/>
      </c>
      <c r="X2207" s="21" t="str">
        <f t="shared" si="325"/>
        <v/>
      </c>
      <c r="Y2207" s="21" t="str">
        <f t="shared" si="325"/>
        <v/>
      </c>
      <c r="Z2207" s="21" t="str">
        <f t="shared" si="325"/>
        <v/>
      </c>
      <c r="AA2207" s="21" t="str">
        <f t="shared" si="325"/>
        <v/>
      </c>
      <c r="AB2207" s="38" t="str">
        <f t="shared" si="325"/>
        <v/>
      </c>
      <c r="AD2207" s="36" t="str">
        <f>IF($N2207="", "", IFERROR(INDEX(Campaigns!$D$11:$D$380, MATCH($N2207, Campaigns!$E$11:$E$380, 0)), ""))</f>
        <v/>
      </c>
      <c r="AE2207" s="38" t="str">
        <f>IF(COUNTIF($Q2207:$AB2207, "X")=0, "", IFERROR(INDEX('Intro &amp; Setup'!$T$17:$T$28, MATCH(INDEX($Q$10:$AB$10, $AC2207, MATCH("X", $Q2207:$AB2207, 0)), 'Intro &amp; Setup'!$AA$17:$AA$28, 0)), ""))</f>
        <v/>
      </c>
      <c r="AG2207" s="84" t="str">
        <f t="shared" si="330"/>
        <v/>
      </c>
      <c r="AI2207" s="36">
        <f t="shared" si="331"/>
        <v>0</v>
      </c>
      <c r="AK2207" s="36" t="str">
        <f t="shared" si="332"/>
        <v/>
      </c>
    </row>
    <row r="2208" spans="1:37" x14ac:dyDescent="0.25">
      <c r="A2208" s="34"/>
      <c r="B2208" s="55"/>
      <c r="C2208" s="56"/>
      <c r="D2208" s="56"/>
      <c r="E2208" s="56"/>
      <c r="F2208" s="56"/>
      <c r="G2208" s="57"/>
      <c r="H2208" s="57"/>
      <c r="I2208" s="58"/>
      <c r="J2208" s="34"/>
      <c r="L2208" s="36" t="str">
        <f>IF($B2208="", "", IFERROR(FIND(Campaigns!$Q$4, $B2208), ""))</f>
        <v/>
      </c>
      <c r="M2208" s="73" t="str">
        <f t="shared" si="327"/>
        <v/>
      </c>
      <c r="N2208" s="74" t="str">
        <f t="shared" si="328"/>
        <v/>
      </c>
      <c r="O2208" s="22" t="str">
        <f t="shared" si="329"/>
        <v/>
      </c>
      <c r="Q2208" s="20" t="str">
        <f t="shared" si="325"/>
        <v/>
      </c>
      <c r="R2208" s="21" t="str">
        <f t="shared" si="325"/>
        <v/>
      </c>
      <c r="S2208" s="21" t="str">
        <f t="shared" si="325"/>
        <v/>
      </c>
      <c r="T2208" s="21" t="str">
        <f t="shared" si="325"/>
        <v/>
      </c>
      <c r="U2208" s="21" t="str">
        <f t="shared" si="325"/>
        <v/>
      </c>
      <c r="V2208" s="21" t="str">
        <f t="shared" si="325"/>
        <v/>
      </c>
      <c r="W2208" s="21" t="str">
        <f t="shared" si="325"/>
        <v/>
      </c>
      <c r="X2208" s="21" t="str">
        <f t="shared" si="325"/>
        <v/>
      </c>
      <c r="Y2208" s="21" t="str">
        <f t="shared" si="325"/>
        <v/>
      </c>
      <c r="Z2208" s="21" t="str">
        <f t="shared" si="325"/>
        <v/>
      </c>
      <c r="AA2208" s="21" t="str">
        <f t="shared" si="325"/>
        <v/>
      </c>
      <c r="AB2208" s="38" t="str">
        <f t="shared" si="325"/>
        <v/>
      </c>
      <c r="AD2208" s="36" t="str">
        <f>IF($N2208="", "", IFERROR(INDEX(Campaigns!$D$11:$D$380, MATCH($N2208, Campaigns!$E$11:$E$380, 0)), ""))</f>
        <v/>
      </c>
      <c r="AE2208" s="38" t="str">
        <f>IF(COUNTIF($Q2208:$AB2208, "X")=0, "", IFERROR(INDEX('Intro &amp; Setup'!$T$17:$T$28, MATCH(INDEX($Q$10:$AB$10, $AC2208, MATCH("X", $Q2208:$AB2208, 0)), 'Intro &amp; Setup'!$AA$17:$AA$28, 0)), ""))</f>
        <v/>
      </c>
      <c r="AG2208" s="84" t="str">
        <f t="shared" si="330"/>
        <v/>
      </c>
      <c r="AI2208" s="36">
        <f t="shared" si="331"/>
        <v>0</v>
      </c>
      <c r="AK2208" s="36" t="str">
        <f t="shared" si="332"/>
        <v/>
      </c>
    </row>
    <row r="2209" spans="1:37" x14ac:dyDescent="0.25">
      <c r="A2209" s="34"/>
      <c r="B2209" s="55"/>
      <c r="C2209" s="56"/>
      <c r="D2209" s="56"/>
      <c r="E2209" s="56"/>
      <c r="F2209" s="56"/>
      <c r="G2209" s="57"/>
      <c r="H2209" s="57"/>
      <c r="I2209" s="58"/>
      <c r="J2209" s="34"/>
      <c r="L2209" s="36" t="str">
        <f>IF($B2209="", "", IFERROR(FIND(Campaigns!$Q$4, $B2209), ""))</f>
        <v/>
      </c>
      <c r="M2209" s="73" t="str">
        <f t="shared" si="327"/>
        <v/>
      </c>
      <c r="N2209" s="74" t="str">
        <f t="shared" si="328"/>
        <v/>
      </c>
      <c r="O2209" s="22" t="str">
        <f t="shared" si="329"/>
        <v/>
      </c>
      <c r="Q2209" s="20" t="str">
        <f t="shared" si="325"/>
        <v/>
      </c>
      <c r="R2209" s="21" t="str">
        <f t="shared" si="325"/>
        <v/>
      </c>
      <c r="S2209" s="21" t="str">
        <f t="shared" si="325"/>
        <v/>
      </c>
      <c r="T2209" s="21" t="str">
        <f t="shared" si="325"/>
        <v/>
      </c>
      <c r="U2209" s="21" t="str">
        <f t="shared" si="325"/>
        <v/>
      </c>
      <c r="V2209" s="21" t="str">
        <f t="shared" si="325"/>
        <v/>
      </c>
      <c r="W2209" s="21" t="str">
        <f t="shared" si="325"/>
        <v/>
      </c>
      <c r="X2209" s="21" t="str">
        <f t="shared" si="325"/>
        <v/>
      </c>
      <c r="Y2209" s="21" t="str">
        <f t="shared" si="325"/>
        <v/>
      </c>
      <c r="Z2209" s="21" t="str">
        <f t="shared" si="325"/>
        <v/>
      </c>
      <c r="AA2209" s="21" t="str">
        <f t="shared" si="325"/>
        <v/>
      </c>
      <c r="AB2209" s="38" t="str">
        <f t="shared" si="325"/>
        <v/>
      </c>
      <c r="AD2209" s="36" t="str">
        <f>IF($N2209="", "", IFERROR(INDEX(Campaigns!$D$11:$D$380, MATCH($N2209, Campaigns!$E$11:$E$380, 0)), ""))</f>
        <v/>
      </c>
      <c r="AE2209" s="38" t="str">
        <f>IF(COUNTIF($Q2209:$AB2209, "X")=0, "", IFERROR(INDEX('Intro &amp; Setup'!$T$17:$T$28, MATCH(INDEX($Q$10:$AB$10, $AC2209, MATCH("X", $Q2209:$AB2209, 0)), 'Intro &amp; Setup'!$AA$17:$AA$28, 0)), ""))</f>
        <v/>
      </c>
      <c r="AG2209" s="84" t="str">
        <f t="shared" si="330"/>
        <v/>
      </c>
      <c r="AI2209" s="36">
        <f t="shared" si="331"/>
        <v>0</v>
      </c>
      <c r="AK2209" s="36" t="str">
        <f t="shared" si="332"/>
        <v/>
      </c>
    </row>
    <row r="2210" spans="1:37" x14ac:dyDescent="0.25">
      <c r="A2210" s="34"/>
      <c r="B2210" s="55"/>
      <c r="C2210" s="56"/>
      <c r="D2210" s="56"/>
      <c r="E2210" s="56"/>
      <c r="F2210" s="56"/>
      <c r="G2210" s="57"/>
      <c r="H2210" s="57"/>
      <c r="I2210" s="58"/>
      <c r="J2210" s="34"/>
      <c r="L2210" s="36" t="str">
        <f>IF($B2210="", "", IFERROR(FIND(Campaigns!$Q$4, $B2210), ""))</f>
        <v/>
      </c>
      <c r="M2210" s="73" t="str">
        <f t="shared" si="327"/>
        <v/>
      </c>
      <c r="N2210" s="74" t="str">
        <f t="shared" si="328"/>
        <v/>
      </c>
      <c r="O2210" s="22" t="str">
        <f t="shared" si="329"/>
        <v/>
      </c>
      <c r="Q2210" s="20" t="str">
        <f t="shared" si="325"/>
        <v/>
      </c>
      <c r="R2210" s="21" t="str">
        <f t="shared" si="325"/>
        <v/>
      </c>
      <c r="S2210" s="21" t="str">
        <f t="shared" si="325"/>
        <v/>
      </c>
      <c r="T2210" s="21" t="str">
        <f t="shared" si="325"/>
        <v/>
      </c>
      <c r="U2210" s="21" t="str">
        <f t="shared" si="325"/>
        <v/>
      </c>
      <c r="V2210" s="21" t="str">
        <f t="shared" si="325"/>
        <v/>
      </c>
      <c r="W2210" s="21" t="str">
        <f t="shared" si="325"/>
        <v/>
      </c>
      <c r="X2210" s="21" t="str">
        <f t="shared" si="325"/>
        <v/>
      </c>
      <c r="Y2210" s="21" t="str">
        <f t="shared" si="325"/>
        <v/>
      </c>
      <c r="Z2210" s="21" t="str">
        <f t="shared" si="325"/>
        <v/>
      </c>
      <c r="AA2210" s="21" t="str">
        <f t="shared" si="325"/>
        <v/>
      </c>
      <c r="AB2210" s="38" t="str">
        <f t="shared" si="325"/>
        <v/>
      </c>
      <c r="AD2210" s="36" t="str">
        <f>IF($N2210="", "", IFERROR(INDEX(Campaigns!$D$11:$D$380, MATCH($N2210, Campaigns!$E$11:$E$380, 0)), ""))</f>
        <v/>
      </c>
      <c r="AE2210" s="38" t="str">
        <f>IF(COUNTIF($Q2210:$AB2210, "X")=0, "", IFERROR(INDEX('Intro &amp; Setup'!$T$17:$T$28, MATCH(INDEX($Q$10:$AB$10, $AC2210, MATCH("X", $Q2210:$AB2210, 0)), 'Intro &amp; Setup'!$AA$17:$AA$28, 0)), ""))</f>
        <v/>
      </c>
      <c r="AG2210" s="84" t="str">
        <f t="shared" si="330"/>
        <v/>
      </c>
      <c r="AI2210" s="36">
        <f t="shared" si="331"/>
        <v>0</v>
      </c>
      <c r="AK2210" s="36" t="str">
        <f t="shared" si="332"/>
        <v/>
      </c>
    </row>
    <row r="2211" spans="1:37" x14ac:dyDescent="0.25">
      <c r="A2211" s="34"/>
      <c r="B2211" s="55"/>
      <c r="C2211" s="56"/>
      <c r="D2211" s="56"/>
      <c r="E2211" s="56"/>
      <c r="F2211" s="56"/>
      <c r="G2211" s="57"/>
      <c r="H2211" s="57"/>
      <c r="I2211" s="58"/>
      <c r="J2211" s="34"/>
      <c r="L2211" s="36" t="str">
        <f>IF($B2211="", "", IFERROR(FIND(Campaigns!$Q$4, $B2211), ""))</f>
        <v/>
      </c>
      <c r="M2211" s="73" t="str">
        <f t="shared" si="327"/>
        <v/>
      </c>
      <c r="N2211" s="74" t="str">
        <f t="shared" si="328"/>
        <v/>
      </c>
      <c r="O2211" s="22" t="str">
        <f t="shared" si="329"/>
        <v/>
      </c>
      <c r="Q2211" s="20" t="str">
        <f t="shared" si="325"/>
        <v/>
      </c>
      <c r="R2211" s="21" t="str">
        <f t="shared" si="325"/>
        <v/>
      </c>
      <c r="S2211" s="21" t="str">
        <f t="shared" si="325"/>
        <v/>
      </c>
      <c r="T2211" s="21" t="str">
        <f t="shared" si="325"/>
        <v/>
      </c>
      <c r="U2211" s="21" t="str">
        <f t="shared" si="325"/>
        <v/>
      </c>
      <c r="V2211" s="21" t="str">
        <f t="shared" si="325"/>
        <v/>
      </c>
      <c r="W2211" s="21" t="str">
        <f t="shared" si="325"/>
        <v/>
      </c>
      <c r="X2211" s="21" t="str">
        <f t="shared" si="325"/>
        <v/>
      </c>
      <c r="Y2211" s="21" t="str">
        <f t="shared" si="325"/>
        <v/>
      </c>
      <c r="Z2211" s="21" t="str">
        <f t="shared" si="325"/>
        <v/>
      </c>
      <c r="AA2211" s="21" t="str">
        <f t="shared" si="325"/>
        <v/>
      </c>
      <c r="AB2211" s="38" t="str">
        <f t="shared" si="325"/>
        <v/>
      </c>
      <c r="AD2211" s="36" t="str">
        <f>IF($N2211="", "", IFERROR(INDEX(Campaigns!$D$11:$D$380, MATCH($N2211, Campaigns!$E$11:$E$380, 0)), ""))</f>
        <v/>
      </c>
      <c r="AE2211" s="38" t="str">
        <f>IF(COUNTIF($Q2211:$AB2211, "X")=0, "", IFERROR(INDEX('Intro &amp; Setup'!$T$17:$T$28, MATCH(INDEX($Q$10:$AB$10, $AC2211, MATCH("X", $Q2211:$AB2211, 0)), 'Intro &amp; Setup'!$AA$17:$AA$28, 0)), ""))</f>
        <v/>
      </c>
      <c r="AG2211" s="84" t="str">
        <f t="shared" si="330"/>
        <v/>
      </c>
      <c r="AI2211" s="36">
        <f t="shared" si="331"/>
        <v>0</v>
      </c>
      <c r="AK2211" s="36" t="str">
        <f t="shared" si="332"/>
        <v/>
      </c>
    </row>
    <row r="2212" spans="1:37" x14ac:dyDescent="0.25">
      <c r="A2212" s="34"/>
      <c r="B2212" s="55"/>
      <c r="C2212" s="56"/>
      <c r="D2212" s="56"/>
      <c r="E2212" s="56"/>
      <c r="F2212" s="56"/>
      <c r="G2212" s="57"/>
      <c r="H2212" s="57"/>
      <c r="I2212" s="58"/>
      <c r="J2212" s="34"/>
      <c r="L2212" s="36" t="str">
        <f>IF($B2212="", "", IFERROR(FIND(Campaigns!$Q$4, $B2212), ""))</f>
        <v/>
      </c>
      <c r="M2212" s="73" t="str">
        <f t="shared" si="327"/>
        <v/>
      </c>
      <c r="N2212" s="74" t="str">
        <f t="shared" si="328"/>
        <v/>
      </c>
      <c r="O2212" s="22" t="str">
        <f t="shared" si="329"/>
        <v/>
      </c>
      <c r="Q2212" s="20" t="str">
        <f t="shared" si="325"/>
        <v/>
      </c>
      <c r="R2212" s="21" t="str">
        <f t="shared" si="325"/>
        <v/>
      </c>
      <c r="S2212" s="21" t="str">
        <f t="shared" si="325"/>
        <v/>
      </c>
      <c r="T2212" s="21" t="str">
        <f t="shared" si="325"/>
        <v/>
      </c>
      <c r="U2212" s="21" t="str">
        <f t="shared" si="325"/>
        <v/>
      </c>
      <c r="V2212" s="21" t="str">
        <f t="shared" si="325"/>
        <v/>
      </c>
      <c r="W2212" s="21" t="str">
        <f t="shared" si="325"/>
        <v/>
      </c>
      <c r="X2212" s="21" t="str">
        <f t="shared" si="325"/>
        <v/>
      </c>
      <c r="Y2212" s="21" t="str">
        <f t="shared" si="325"/>
        <v/>
      </c>
      <c r="Z2212" s="21" t="str">
        <f t="shared" si="325"/>
        <v/>
      </c>
      <c r="AA2212" s="21" t="str">
        <f t="shared" si="325"/>
        <v/>
      </c>
      <c r="AB2212" s="38" t="str">
        <f t="shared" si="325"/>
        <v/>
      </c>
      <c r="AD2212" s="36" t="str">
        <f>IF($N2212="", "", IFERROR(INDEX(Campaigns!$D$11:$D$380, MATCH($N2212, Campaigns!$E$11:$E$380, 0)), ""))</f>
        <v/>
      </c>
      <c r="AE2212" s="38" t="str">
        <f>IF(COUNTIF($Q2212:$AB2212, "X")=0, "", IFERROR(INDEX('Intro &amp; Setup'!$T$17:$T$28, MATCH(INDEX($Q$10:$AB$10, $AC2212, MATCH("X", $Q2212:$AB2212, 0)), 'Intro &amp; Setup'!$AA$17:$AA$28, 0)), ""))</f>
        <v/>
      </c>
      <c r="AG2212" s="84" t="str">
        <f t="shared" si="330"/>
        <v/>
      </c>
      <c r="AI2212" s="36">
        <f t="shared" si="331"/>
        <v>0</v>
      </c>
      <c r="AK2212" s="36" t="str">
        <f t="shared" si="332"/>
        <v/>
      </c>
    </row>
    <row r="2213" spans="1:37" x14ac:dyDescent="0.25">
      <c r="A2213" s="34"/>
      <c r="B2213" s="55"/>
      <c r="C2213" s="56"/>
      <c r="D2213" s="56"/>
      <c r="E2213" s="56"/>
      <c r="F2213" s="56"/>
      <c r="G2213" s="57"/>
      <c r="H2213" s="57"/>
      <c r="I2213" s="58"/>
      <c r="J2213" s="34"/>
      <c r="L2213" s="36" t="str">
        <f>IF($B2213="", "", IFERROR(FIND(Campaigns!$Q$4, $B2213), ""))</f>
        <v/>
      </c>
      <c r="M2213" s="73" t="str">
        <f t="shared" si="327"/>
        <v/>
      </c>
      <c r="N2213" s="74" t="str">
        <f t="shared" si="328"/>
        <v/>
      </c>
      <c r="O2213" s="22" t="str">
        <f t="shared" si="329"/>
        <v/>
      </c>
      <c r="Q2213" s="20" t="str">
        <f t="shared" si="325"/>
        <v/>
      </c>
      <c r="R2213" s="21" t="str">
        <f t="shared" si="325"/>
        <v/>
      </c>
      <c r="S2213" s="21" t="str">
        <f t="shared" si="325"/>
        <v/>
      </c>
      <c r="T2213" s="21" t="str">
        <f t="shared" si="325"/>
        <v/>
      </c>
      <c r="U2213" s="21" t="str">
        <f t="shared" si="325"/>
        <v/>
      </c>
      <c r="V2213" s="21" t="str">
        <f t="shared" si="325"/>
        <v/>
      </c>
      <c r="W2213" s="21" t="str">
        <f t="shared" si="325"/>
        <v/>
      </c>
      <c r="X2213" s="21" t="str">
        <f t="shared" si="325"/>
        <v/>
      </c>
      <c r="Y2213" s="21" t="str">
        <f t="shared" si="325"/>
        <v/>
      </c>
      <c r="Z2213" s="21" t="str">
        <f t="shared" si="325"/>
        <v/>
      </c>
      <c r="AA2213" s="21" t="str">
        <f t="shared" si="325"/>
        <v/>
      </c>
      <c r="AB2213" s="38" t="str">
        <f t="shared" si="325"/>
        <v/>
      </c>
      <c r="AD2213" s="36" t="str">
        <f>IF($N2213="", "", IFERROR(INDEX(Campaigns!$D$11:$D$380, MATCH($N2213, Campaigns!$E$11:$E$380, 0)), ""))</f>
        <v/>
      </c>
      <c r="AE2213" s="38" t="str">
        <f>IF(COUNTIF($Q2213:$AB2213, "X")=0, "", IFERROR(INDEX('Intro &amp; Setup'!$T$17:$T$28, MATCH(INDEX($Q$10:$AB$10, $AC2213, MATCH("X", $Q2213:$AB2213, 0)), 'Intro &amp; Setup'!$AA$17:$AA$28, 0)), ""))</f>
        <v/>
      </c>
      <c r="AG2213" s="84" t="str">
        <f t="shared" si="330"/>
        <v/>
      </c>
      <c r="AI2213" s="36">
        <f t="shared" si="331"/>
        <v>0</v>
      </c>
      <c r="AK2213" s="36" t="str">
        <f t="shared" si="332"/>
        <v/>
      </c>
    </row>
    <row r="2214" spans="1:37" x14ac:dyDescent="0.25">
      <c r="A2214" s="34"/>
      <c r="B2214" s="55"/>
      <c r="C2214" s="56"/>
      <c r="D2214" s="56"/>
      <c r="E2214" s="56"/>
      <c r="F2214" s="56"/>
      <c r="G2214" s="57"/>
      <c r="H2214" s="57"/>
      <c r="I2214" s="58"/>
      <c r="J2214" s="34"/>
      <c r="L2214" s="36" t="str">
        <f>IF($B2214="", "", IFERROR(FIND(Campaigns!$Q$4, $B2214), ""))</f>
        <v/>
      </c>
      <c r="M2214" s="73" t="str">
        <f t="shared" si="327"/>
        <v/>
      </c>
      <c r="N2214" s="74" t="str">
        <f t="shared" si="328"/>
        <v/>
      </c>
      <c r="O2214" s="22" t="str">
        <f t="shared" si="329"/>
        <v/>
      </c>
      <c r="Q2214" s="20" t="str">
        <f t="shared" si="325"/>
        <v/>
      </c>
      <c r="R2214" s="21" t="str">
        <f t="shared" si="325"/>
        <v/>
      </c>
      <c r="S2214" s="21" t="str">
        <f t="shared" si="325"/>
        <v/>
      </c>
      <c r="T2214" s="21" t="str">
        <f t="shared" si="325"/>
        <v/>
      </c>
      <c r="U2214" s="21" t="str">
        <f t="shared" si="325"/>
        <v/>
      </c>
      <c r="V2214" s="21" t="str">
        <f t="shared" si="325"/>
        <v/>
      </c>
      <c r="W2214" s="21" t="str">
        <f t="shared" si="325"/>
        <v/>
      </c>
      <c r="X2214" s="21" t="str">
        <f t="shared" si="325"/>
        <v/>
      </c>
      <c r="Y2214" s="21" t="str">
        <f t="shared" si="325"/>
        <v/>
      </c>
      <c r="Z2214" s="21" t="str">
        <f t="shared" si="325"/>
        <v/>
      </c>
      <c r="AA2214" s="21" t="str">
        <f t="shared" si="325"/>
        <v/>
      </c>
      <c r="AB2214" s="38" t="str">
        <f t="shared" si="325"/>
        <v/>
      </c>
      <c r="AD2214" s="36" t="str">
        <f>IF($N2214="", "", IFERROR(INDEX(Campaigns!$D$11:$D$380, MATCH($N2214, Campaigns!$E$11:$E$380, 0)), ""))</f>
        <v/>
      </c>
      <c r="AE2214" s="38" t="str">
        <f>IF(COUNTIF($Q2214:$AB2214, "X")=0, "", IFERROR(INDEX('Intro &amp; Setup'!$T$17:$T$28, MATCH(INDEX($Q$10:$AB$10, $AC2214, MATCH("X", $Q2214:$AB2214, 0)), 'Intro &amp; Setup'!$AA$17:$AA$28, 0)), ""))</f>
        <v/>
      </c>
      <c r="AG2214" s="84" t="str">
        <f t="shared" si="330"/>
        <v/>
      </c>
      <c r="AI2214" s="36">
        <f t="shared" si="331"/>
        <v>0</v>
      </c>
      <c r="AK2214" s="36" t="str">
        <f t="shared" si="332"/>
        <v/>
      </c>
    </row>
    <row r="2215" spans="1:37" x14ac:dyDescent="0.25">
      <c r="A2215" s="34"/>
      <c r="B2215" s="55"/>
      <c r="C2215" s="56"/>
      <c r="D2215" s="56"/>
      <c r="E2215" s="56"/>
      <c r="F2215" s="56"/>
      <c r="G2215" s="57"/>
      <c r="H2215" s="57"/>
      <c r="I2215" s="58"/>
      <c r="J2215" s="34"/>
      <c r="L2215" s="36" t="str">
        <f>IF($B2215="", "", IFERROR(FIND(Campaigns!$Q$4, $B2215), ""))</f>
        <v/>
      </c>
      <c r="M2215" s="73" t="str">
        <f t="shared" si="327"/>
        <v/>
      </c>
      <c r="N2215" s="74" t="str">
        <f t="shared" si="328"/>
        <v/>
      </c>
      <c r="O2215" s="22" t="str">
        <f t="shared" si="329"/>
        <v/>
      </c>
      <c r="Q2215" s="20" t="str">
        <f t="shared" ref="Q2215:AB2236" si="333">IFERROR(IF(Q$10="", "", IF(LEFT($O2215, Q$8)=Q$10, "X", "")), "")</f>
        <v/>
      </c>
      <c r="R2215" s="21" t="str">
        <f t="shared" si="333"/>
        <v/>
      </c>
      <c r="S2215" s="21" t="str">
        <f t="shared" si="333"/>
        <v/>
      </c>
      <c r="T2215" s="21" t="str">
        <f t="shared" si="333"/>
        <v/>
      </c>
      <c r="U2215" s="21" t="str">
        <f t="shared" si="333"/>
        <v/>
      </c>
      <c r="V2215" s="21" t="str">
        <f t="shared" si="333"/>
        <v/>
      </c>
      <c r="W2215" s="21" t="str">
        <f t="shared" si="333"/>
        <v/>
      </c>
      <c r="X2215" s="21" t="str">
        <f t="shared" si="333"/>
        <v/>
      </c>
      <c r="Y2215" s="21" t="str">
        <f t="shared" si="333"/>
        <v/>
      </c>
      <c r="Z2215" s="21" t="str">
        <f t="shared" si="333"/>
        <v/>
      </c>
      <c r="AA2215" s="21" t="str">
        <f t="shared" si="333"/>
        <v/>
      </c>
      <c r="AB2215" s="38" t="str">
        <f t="shared" si="333"/>
        <v/>
      </c>
      <c r="AD2215" s="36" t="str">
        <f>IF($N2215="", "", IFERROR(INDEX(Campaigns!$D$11:$D$380, MATCH($N2215, Campaigns!$E$11:$E$380, 0)), ""))</f>
        <v/>
      </c>
      <c r="AE2215" s="38" t="str">
        <f>IF(COUNTIF($Q2215:$AB2215, "X")=0, "", IFERROR(INDEX('Intro &amp; Setup'!$T$17:$T$28, MATCH(INDEX($Q$10:$AB$10, $AC2215, MATCH("X", $Q2215:$AB2215, 0)), 'Intro &amp; Setup'!$AA$17:$AA$28, 0)), ""))</f>
        <v/>
      </c>
      <c r="AG2215" s="84" t="str">
        <f t="shared" si="330"/>
        <v/>
      </c>
      <c r="AI2215" s="36">
        <f t="shared" si="331"/>
        <v>0</v>
      </c>
      <c r="AK2215" s="36" t="str">
        <f t="shared" si="332"/>
        <v/>
      </c>
    </row>
    <row r="2216" spans="1:37" x14ac:dyDescent="0.25">
      <c r="A2216" s="34"/>
      <c r="B2216" s="55"/>
      <c r="C2216" s="56"/>
      <c r="D2216" s="56"/>
      <c r="E2216" s="56"/>
      <c r="F2216" s="56"/>
      <c r="G2216" s="57"/>
      <c r="H2216" s="57"/>
      <c r="I2216" s="58"/>
      <c r="J2216" s="34"/>
      <c r="L2216" s="36" t="str">
        <f>IF($B2216="", "", IFERROR(FIND(Campaigns!$Q$4, $B2216), ""))</f>
        <v/>
      </c>
      <c r="M2216" s="73" t="str">
        <f t="shared" si="327"/>
        <v/>
      </c>
      <c r="N2216" s="74" t="str">
        <f t="shared" si="328"/>
        <v/>
      </c>
      <c r="O2216" s="22" t="str">
        <f t="shared" si="329"/>
        <v/>
      </c>
      <c r="Q2216" s="20" t="str">
        <f t="shared" si="333"/>
        <v/>
      </c>
      <c r="R2216" s="21" t="str">
        <f t="shared" si="333"/>
        <v/>
      </c>
      <c r="S2216" s="21" t="str">
        <f t="shared" si="333"/>
        <v/>
      </c>
      <c r="T2216" s="21" t="str">
        <f t="shared" si="333"/>
        <v/>
      </c>
      <c r="U2216" s="21" t="str">
        <f t="shared" si="333"/>
        <v/>
      </c>
      <c r="V2216" s="21" t="str">
        <f t="shared" si="333"/>
        <v/>
      </c>
      <c r="W2216" s="21" t="str">
        <f t="shared" si="333"/>
        <v/>
      </c>
      <c r="X2216" s="21" t="str">
        <f t="shared" si="333"/>
        <v/>
      </c>
      <c r="Y2216" s="21" t="str">
        <f t="shared" si="333"/>
        <v/>
      </c>
      <c r="Z2216" s="21" t="str">
        <f t="shared" si="333"/>
        <v/>
      </c>
      <c r="AA2216" s="21" t="str">
        <f t="shared" si="333"/>
        <v/>
      </c>
      <c r="AB2216" s="38" t="str">
        <f t="shared" si="333"/>
        <v/>
      </c>
      <c r="AD2216" s="36" t="str">
        <f>IF($N2216="", "", IFERROR(INDEX(Campaigns!$D$11:$D$380, MATCH($N2216, Campaigns!$E$11:$E$380, 0)), ""))</f>
        <v/>
      </c>
      <c r="AE2216" s="38" t="str">
        <f>IF(COUNTIF($Q2216:$AB2216, "X")=0, "", IFERROR(INDEX('Intro &amp; Setup'!$T$17:$T$28, MATCH(INDEX($Q$10:$AB$10, $AC2216, MATCH("X", $Q2216:$AB2216, 0)), 'Intro &amp; Setup'!$AA$17:$AA$28, 0)), ""))</f>
        <v/>
      </c>
      <c r="AG2216" s="84" t="str">
        <f t="shared" si="330"/>
        <v/>
      </c>
      <c r="AI2216" s="36">
        <f t="shared" si="331"/>
        <v>0</v>
      </c>
      <c r="AK2216" s="36" t="str">
        <f t="shared" si="332"/>
        <v/>
      </c>
    </row>
    <row r="2217" spans="1:37" x14ac:dyDescent="0.25">
      <c r="A2217" s="34"/>
      <c r="B2217" s="55"/>
      <c r="C2217" s="56"/>
      <c r="D2217" s="56"/>
      <c r="E2217" s="56"/>
      <c r="F2217" s="56"/>
      <c r="G2217" s="57"/>
      <c r="H2217" s="57"/>
      <c r="I2217" s="58"/>
      <c r="J2217" s="34"/>
      <c r="L2217" s="36" t="str">
        <f>IF($B2217="", "", IFERROR(FIND(Campaigns!$Q$4, $B2217), ""))</f>
        <v/>
      </c>
      <c r="M2217" s="73" t="str">
        <f t="shared" si="327"/>
        <v/>
      </c>
      <c r="N2217" s="74" t="str">
        <f t="shared" si="328"/>
        <v/>
      </c>
      <c r="O2217" s="22" t="str">
        <f t="shared" si="329"/>
        <v/>
      </c>
      <c r="Q2217" s="20" t="str">
        <f t="shared" si="333"/>
        <v/>
      </c>
      <c r="R2217" s="21" t="str">
        <f t="shared" si="333"/>
        <v/>
      </c>
      <c r="S2217" s="21" t="str">
        <f t="shared" si="333"/>
        <v/>
      </c>
      <c r="T2217" s="21" t="str">
        <f t="shared" si="333"/>
        <v/>
      </c>
      <c r="U2217" s="21" t="str">
        <f t="shared" si="333"/>
        <v/>
      </c>
      <c r="V2217" s="21" t="str">
        <f t="shared" si="333"/>
        <v/>
      </c>
      <c r="W2217" s="21" t="str">
        <f t="shared" si="333"/>
        <v/>
      </c>
      <c r="X2217" s="21" t="str">
        <f t="shared" si="333"/>
        <v/>
      </c>
      <c r="Y2217" s="21" t="str">
        <f t="shared" si="333"/>
        <v/>
      </c>
      <c r="Z2217" s="21" t="str">
        <f t="shared" si="333"/>
        <v/>
      </c>
      <c r="AA2217" s="21" t="str">
        <f t="shared" si="333"/>
        <v/>
      </c>
      <c r="AB2217" s="38" t="str">
        <f t="shared" si="333"/>
        <v/>
      </c>
      <c r="AD2217" s="36" t="str">
        <f>IF($N2217="", "", IFERROR(INDEX(Campaigns!$D$11:$D$380, MATCH($N2217, Campaigns!$E$11:$E$380, 0)), ""))</f>
        <v/>
      </c>
      <c r="AE2217" s="38" t="str">
        <f>IF(COUNTIF($Q2217:$AB2217, "X")=0, "", IFERROR(INDEX('Intro &amp; Setup'!$T$17:$T$28, MATCH(INDEX($Q$10:$AB$10, $AC2217, MATCH("X", $Q2217:$AB2217, 0)), 'Intro &amp; Setup'!$AA$17:$AA$28, 0)), ""))</f>
        <v/>
      </c>
      <c r="AG2217" s="84" t="str">
        <f t="shared" si="330"/>
        <v/>
      </c>
      <c r="AI2217" s="36">
        <f t="shared" si="331"/>
        <v>0</v>
      </c>
      <c r="AK2217" s="36" t="str">
        <f t="shared" si="332"/>
        <v/>
      </c>
    </row>
    <row r="2218" spans="1:37" x14ac:dyDescent="0.25">
      <c r="A2218" s="34"/>
      <c r="B2218" s="55"/>
      <c r="C2218" s="56"/>
      <c r="D2218" s="56"/>
      <c r="E2218" s="56"/>
      <c r="F2218" s="56"/>
      <c r="G2218" s="57"/>
      <c r="H2218" s="57"/>
      <c r="I2218" s="58"/>
      <c r="J2218" s="34"/>
      <c r="L2218" s="36" t="str">
        <f>IF($B2218="", "", IFERROR(FIND(Campaigns!$Q$4, $B2218), ""))</f>
        <v/>
      </c>
      <c r="M2218" s="73" t="str">
        <f t="shared" si="327"/>
        <v/>
      </c>
      <c r="N2218" s="74" t="str">
        <f t="shared" si="328"/>
        <v/>
      </c>
      <c r="O2218" s="22" t="str">
        <f t="shared" si="329"/>
        <v/>
      </c>
      <c r="Q2218" s="20" t="str">
        <f t="shared" si="333"/>
        <v/>
      </c>
      <c r="R2218" s="21" t="str">
        <f t="shared" si="333"/>
        <v/>
      </c>
      <c r="S2218" s="21" t="str">
        <f t="shared" si="333"/>
        <v/>
      </c>
      <c r="T2218" s="21" t="str">
        <f t="shared" si="333"/>
        <v/>
      </c>
      <c r="U2218" s="21" t="str">
        <f t="shared" si="333"/>
        <v/>
      </c>
      <c r="V2218" s="21" t="str">
        <f t="shared" si="333"/>
        <v/>
      </c>
      <c r="W2218" s="21" t="str">
        <f t="shared" si="333"/>
        <v/>
      </c>
      <c r="X2218" s="21" t="str">
        <f t="shared" si="333"/>
        <v/>
      </c>
      <c r="Y2218" s="21" t="str">
        <f t="shared" si="333"/>
        <v/>
      </c>
      <c r="Z2218" s="21" t="str">
        <f t="shared" si="333"/>
        <v/>
      </c>
      <c r="AA2218" s="21" t="str">
        <f t="shared" si="333"/>
        <v/>
      </c>
      <c r="AB2218" s="38" t="str">
        <f t="shared" si="333"/>
        <v/>
      </c>
      <c r="AD2218" s="36" t="str">
        <f>IF($N2218="", "", IFERROR(INDEX(Campaigns!$D$11:$D$380, MATCH($N2218, Campaigns!$E$11:$E$380, 0)), ""))</f>
        <v/>
      </c>
      <c r="AE2218" s="38" t="str">
        <f>IF(COUNTIF($Q2218:$AB2218, "X")=0, "", IFERROR(INDEX('Intro &amp; Setup'!$T$17:$T$28, MATCH(INDEX($Q$10:$AB$10, $AC2218, MATCH("X", $Q2218:$AB2218, 0)), 'Intro &amp; Setup'!$AA$17:$AA$28, 0)), ""))</f>
        <v/>
      </c>
      <c r="AG2218" s="84" t="str">
        <f t="shared" si="330"/>
        <v/>
      </c>
      <c r="AI2218" s="36">
        <f t="shared" si="331"/>
        <v>0</v>
      </c>
      <c r="AK2218" s="36" t="str">
        <f t="shared" si="332"/>
        <v/>
      </c>
    </row>
    <row r="2219" spans="1:37" x14ac:dyDescent="0.25">
      <c r="A2219" s="34"/>
      <c r="B2219" s="55"/>
      <c r="C2219" s="56"/>
      <c r="D2219" s="56"/>
      <c r="E2219" s="56"/>
      <c r="F2219" s="56"/>
      <c r="G2219" s="57"/>
      <c r="H2219" s="57"/>
      <c r="I2219" s="58"/>
      <c r="J2219" s="34"/>
      <c r="L2219" s="36" t="str">
        <f>IF($B2219="", "", IFERROR(FIND(Campaigns!$Q$4, $B2219), ""))</f>
        <v/>
      </c>
      <c r="M2219" s="73" t="str">
        <f t="shared" si="327"/>
        <v/>
      </c>
      <c r="N2219" s="74" t="str">
        <f t="shared" si="328"/>
        <v/>
      </c>
      <c r="O2219" s="22" t="str">
        <f t="shared" si="329"/>
        <v/>
      </c>
      <c r="Q2219" s="20" t="str">
        <f t="shared" si="333"/>
        <v/>
      </c>
      <c r="R2219" s="21" t="str">
        <f t="shared" si="333"/>
        <v/>
      </c>
      <c r="S2219" s="21" t="str">
        <f t="shared" si="333"/>
        <v/>
      </c>
      <c r="T2219" s="21" t="str">
        <f t="shared" si="333"/>
        <v/>
      </c>
      <c r="U2219" s="21" t="str">
        <f t="shared" si="333"/>
        <v/>
      </c>
      <c r="V2219" s="21" t="str">
        <f t="shared" si="333"/>
        <v/>
      </c>
      <c r="W2219" s="21" t="str">
        <f t="shared" si="333"/>
        <v/>
      </c>
      <c r="X2219" s="21" t="str">
        <f t="shared" si="333"/>
        <v/>
      </c>
      <c r="Y2219" s="21" t="str">
        <f t="shared" si="333"/>
        <v/>
      </c>
      <c r="Z2219" s="21" t="str">
        <f t="shared" si="333"/>
        <v/>
      </c>
      <c r="AA2219" s="21" t="str">
        <f t="shared" si="333"/>
        <v/>
      </c>
      <c r="AB2219" s="38" t="str">
        <f t="shared" si="333"/>
        <v/>
      </c>
      <c r="AD2219" s="36" t="str">
        <f>IF($N2219="", "", IFERROR(INDEX(Campaigns!$D$11:$D$380, MATCH($N2219, Campaigns!$E$11:$E$380, 0)), ""))</f>
        <v/>
      </c>
      <c r="AE2219" s="38" t="str">
        <f>IF(COUNTIF($Q2219:$AB2219, "X")=0, "", IFERROR(INDEX('Intro &amp; Setup'!$T$17:$T$28, MATCH(INDEX($Q$10:$AB$10, $AC2219, MATCH("X", $Q2219:$AB2219, 0)), 'Intro &amp; Setup'!$AA$17:$AA$28, 0)), ""))</f>
        <v/>
      </c>
      <c r="AG2219" s="84" t="str">
        <f t="shared" si="330"/>
        <v/>
      </c>
      <c r="AI2219" s="36">
        <f t="shared" si="331"/>
        <v>0</v>
      </c>
      <c r="AK2219" s="36" t="str">
        <f t="shared" si="332"/>
        <v/>
      </c>
    </row>
    <row r="2220" spans="1:37" x14ac:dyDescent="0.25">
      <c r="A2220" s="34"/>
      <c r="B2220" s="55"/>
      <c r="C2220" s="56"/>
      <c r="D2220" s="56"/>
      <c r="E2220" s="56"/>
      <c r="F2220" s="56"/>
      <c r="G2220" s="57"/>
      <c r="H2220" s="57"/>
      <c r="I2220" s="58"/>
      <c r="J2220" s="34"/>
      <c r="L2220" s="36" t="str">
        <f>IF($B2220="", "", IFERROR(FIND(Campaigns!$Q$4, $B2220), ""))</f>
        <v/>
      </c>
      <c r="M2220" s="73" t="str">
        <f t="shared" si="327"/>
        <v/>
      </c>
      <c r="N2220" s="74" t="str">
        <f t="shared" si="328"/>
        <v/>
      </c>
      <c r="O2220" s="22" t="str">
        <f t="shared" si="329"/>
        <v/>
      </c>
      <c r="Q2220" s="20" t="str">
        <f t="shared" si="333"/>
        <v/>
      </c>
      <c r="R2220" s="21" t="str">
        <f t="shared" si="333"/>
        <v/>
      </c>
      <c r="S2220" s="21" t="str">
        <f t="shared" si="333"/>
        <v/>
      </c>
      <c r="T2220" s="21" t="str">
        <f t="shared" si="333"/>
        <v/>
      </c>
      <c r="U2220" s="21" t="str">
        <f t="shared" si="333"/>
        <v/>
      </c>
      <c r="V2220" s="21" t="str">
        <f t="shared" si="333"/>
        <v/>
      </c>
      <c r="W2220" s="21" t="str">
        <f t="shared" si="333"/>
        <v/>
      </c>
      <c r="X2220" s="21" t="str">
        <f t="shared" si="333"/>
        <v/>
      </c>
      <c r="Y2220" s="21" t="str">
        <f t="shared" si="333"/>
        <v/>
      </c>
      <c r="Z2220" s="21" t="str">
        <f t="shared" si="333"/>
        <v/>
      </c>
      <c r="AA2220" s="21" t="str">
        <f t="shared" si="333"/>
        <v/>
      </c>
      <c r="AB2220" s="38" t="str">
        <f t="shared" si="333"/>
        <v/>
      </c>
      <c r="AD2220" s="36" t="str">
        <f>IF($N2220="", "", IFERROR(INDEX(Campaigns!$D$11:$D$380, MATCH($N2220, Campaigns!$E$11:$E$380, 0)), ""))</f>
        <v/>
      </c>
      <c r="AE2220" s="38" t="str">
        <f>IF(COUNTIF($Q2220:$AB2220, "X")=0, "", IFERROR(INDEX('Intro &amp; Setup'!$T$17:$T$28, MATCH(INDEX($Q$10:$AB$10, $AC2220, MATCH("X", $Q2220:$AB2220, 0)), 'Intro &amp; Setup'!$AA$17:$AA$28, 0)), ""))</f>
        <v/>
      </c>
      <c r="AG2220" s="84" t="str">
        <f t="shared" si="330"/>
        <v/>
      </c>
      <c r="AI2220" s="36">
        <f t="shared" si="331"/>
        <v>0</v>
      </c>
      <c r="AK2220" s="36" t="str">
        <f t="shared" si="332"/>
        <v/>
      </c>
    </row>
    <row r="2221" spans="1:37" x14ac:dyDescent="0.25">
      <c r="A2221" s="34"/>
      <c r="B2221" s="55"/>
      <c r="C2221" s="56"/>
      <c r="D2221" s="56"/>
      <c r="E2221" s="56"/>
      <c r="F2221" s="56"/>
      <c r="G2221" s="57"/>
      <c r="H2221" s="57"/>
      <c r="I2221" s="58"/>
      <c r="J2221" s="34"/>
      <c r="L2221" s="36" t="str">
        <f>IF($B2221="", "", IFERROR(FIND(Campaigns!$Q$4, $B2221), ""))</f>
        <v/>
      </c>
      <c r="M2221" s="73" t="str">
        <f t="shared" si="327"/>
        <v/>
      </c>
      <c r="N2221" s="74" t="str">
        <f t="shared" si="328"/>
        <v/>
      </c>
      <c r="O2221" s="22" t="str">
        <f t="shared" si="329"/>
        <v/>
      </c>
      <c r="Q2221" s="20" t="str">
        <f t="shared" si="333"/>
        <v/>
      </c>
      <c r="R2221" s="21" t="str">
        <f t="shared" si="333"/>
        <v/>
      </c>
      <c r="S2221" s="21" t="str">
        <f t="shared" si="333"/>
        <v/>
      </c>
      <c r="T2221" s="21" t="str">
        <f t="shared" si="333"/>
        <v/>
      </c>
      <c r="U2221" s="21" t="str">
        <f t="shared" si="333"/>
        <v/>
      </c>
      <c r="V2221" s="21" t="str">
        <f t="shared" si="333"/>
        <v/>
      </c>
      <c r="W2221" s="21" t="str">
        <f t="shared" si="333"/>
        <v/>
      </c>
      <c r="X2221" s="21" t="str">
        <f t="shared" si="333"/>
        <v/>
      </c>
      <c r="Y2221" s="21" t="str">
        <f t="shared" si="333"/>
        <v/>
      </c>
      <c r="Z2221" s="21" t="str">
        <f t="shared" si="333"/>
        <v/>
      </c>
      <c r="AA2221" s="21" t="str">
        <f t="shared" si="333"/>
        <v/>
      </c>
      <c r="AB2221" s="38" t="str">
        <f t="shared" si="333"/>
        <v/>
      </c>
      <c r="AD2221" s="36" t="str">
        <f>IF($N2221="", "", IFERROR(INDEX(Campaigns!$D$11:$D$380, MATCH($N2221, Campaigns!$E$11:$E$380, 0)), ""))</f>
        <v/>
      </c>
      <c r="AE2221" s="38" t="str">
        <f>IF(COUNTIF($Q2221:$AB2221, "X")=0, "", IFERROR(INDEX('Intro &amp; Setup'!$T$17:$T$28, MATCH(INDEX($Q$10:$AB$10, $AC2221, MATCH("X", $Q2221:$AB2221, 0)), 'Intro &amp; Setup'!$AA$17:$AA$28, 0)), ""))</f>
        <v/>
      </c>
      <c r="AG2221" s="84" t="str">
        <f t="shared" si="330"/>
        <v/>
      </c>
      <c r="AI2221" s="36">
        <f t="shared" si="331"/>
        <v>0</v>
      </c>
      <c r="AK2221" s="36" t="str">
        <f t="shared" si="332"/>
        <v/>
      </c>
    </row>
    <row r="2222" spans="1:37" x14ac:dyDescent="0.25">
      <c r="A2222" s="34"/>
      <c r="B2222" s="55"/>
      <c r="C2222" s="56"/>
      <c r="D2222" s="56"/>
      <c r="E2222" s="56"/>
      <c r="F2222" s="56"/>
      <c r="G2222" s="57"/>
      <c r="H2222" s="57"/>
      <c r="I2222" s="58"/>
      <c r="J2222" s="34"/>
      <c r="L2222" s="36" t="str">
        <f>IF($B2222="", "", IFERROR(FIND(Campaigns!$Q$4, $B2222), ""))</f>
        <v/>
      </c>
      <c r="M2222" s="73" t="str">
        <f t="shared" si="327"/>
        <v/>
      </c>
      <c r="N2222" s="74" t="str">
        <f t="shared" si="328"/>
        <v/>
      </c>
      <c r="O2222" s="22" t="str">
        <f t="shared" si="329"/>
        <v/>
      </c>
      <c r="Q2222" s="20" t="str">
        <f t="shared" si="333"/>
        <v/>
      </c>
      <c r="R2222" s="21" t="str">
        <f t="shared" si="333"/>
        <v/>
      </c>
      <c r="S2222" s="21" t="str">
        <f t="shared" si="333"/>
        <v/>
      </c>
      <c r="T2222" s="21" t="str">
        <f t="shared" si="333"/>
        <v/>
      </c>
      <c r="U2222" s="21" t="str">
        <f t="shared" si="333"/>
        <v/>
      </c>
      <c r="V2222" s="21" t="str">
        <f t="shared" si="333"/>
        <v/>
      </c>
      <c r="W2222" s="21" t="str">
        <f t="shared" si="333"/>
        <v/>
      </c>
      <c r="X2222" s="21" t="str">
        <f t="shared" si="333"/>
        <v/>
      </c>
      <c r="Y2222" s="21" t="str">
        <f t="shared" si="333"/>
        <v/>
      </c>
      <c r="Z2222" s="21" t="str">
        <f t="shared" si="333"/>
        <v/>
      </c>
      <c r="AA2222" s="21" t="str">
        <f t="shared" si="333"/>
        <v/>
      </c>
      <c r="AB2222" s="38" t="str">
        <f t="shared" si="333"/>
        <v/>
      </c>
      <c r="AD2222" s="36" t="str">
        <f>IF($N2222="", "", IFERROR(INDEX(Campaigns!$D$11:$D$380, MATCH($N2222, Campaigns!$E$11:$E$380, 0)), ""))</f>
        <v/>
      </c>
      <c r="AE2222" s="38" t="str">
        <f>IF(COUNTIF($Q2222:$AB2222, "X")=0, "", IFERROR(INDEX('Intro &amp; Setup'!$T$17:$T$28, MATCH(INDEX($Q$10:$AB$10, $AC2222, MATCH("X", $Q2222:$AB2222, 0)), 'Intro &amp; Setup'!$AA$17:$AA$28, 0)), ""))</f>
        <v/>
      </c>
      <c r="AG2222" s="84" t="str">
        <f t="shared" si="330"/>
        <v/>
      </c>
      <c r="AI2222" s="36">
        <f t="shared" si="331"/>
        <v>0</v>
      </c>
      <c r="AK2222" s="36" t="str">
        <f t="shared" si="332"/>
        <v/>
      </c>
    </row>
    <row r="2223" spans="1:37" x14ac:dyDescent="0.25">
      <c r="A2223" s="34"/>
      <c r="B2223" s="55"/>
      <c r="C2223" s="56"/>
      <c r="D2223" s="56"/>
      <c r="E2223" s="56"/>
      <c r="F2223" s="56"/>
      <c r="G2223" s="57"/>
      <c r="H2223" s="57"/>
      <c r="I2223" s="58"/>
      <c r="J2223" s="34"/>
      <c r="L2223" s="36" t="str">
        <f>IF($B2223="", "", IFERROR(FIND(Campaigns!$Q$4, $B2223), ""))</f>
        <v/>
      </c>
      <c r="M2223" s="73" t="str">
        <f t="shared" si="327"/>
        <v/>
      </c>
      <c r="N2223" s="74" t="str">
        <f t="shared" si="328"/>
        <v/>
      </c>
      <c r="O2223" s="22" t="str">
        <f t="shared" si="329"/>
        <v/>
      </c>
      <c r="Q2223" s="20" t="str">
        <f t="shared" si="333"/>
        <v/>
      </c>
      <c r="R2223" s="21" t="str">
        <f t="shared" si="333"/>
        <v/>
      </c>
      <c r="S2223" s="21" t="str">
        <f t="shared" si="333"/>
        <v/>
      </c>
      <c r="T2223" s="21" t="str">
        <f t="shared" si="333"/>
        <v/>
      </c>
      <c r="U2223" s="21" t="str">
        <f t="shared" si="333"/>
        <v/>
      </c>
      <c r="V2223" s="21" t="str">
        <f t="shared" si="333"/>
        <v/>
      </c>
      <c r="W2223" s="21" t="str">
        <f t="shared" si="333"/>
        <v/>
      </c>
      <c r="X2223" s="21" t="str">
        <f t="shared" si="333"/>
        <v/>
      </c>
      <c r="Y2223" s="21" t="str">
        <f t="shared" si="333"/>
        <v/>
      </c>
      <c r="Z2223" s="21" t="str">
        <f t="shared" si="333"/>
        <v/>
      </c>
      <c r="AA2223" s="21" t="str">
        <f t="shared" si="333"/>
        <v/>
      </c>
      <c r="AB2223" s="38" t="str">
        <f t="shared" si="333"/>
        <v/>
      </c>
      <c r="AD2223" s="36" t="str">
        <f>IF($N2223="", "", IFERROR(INDEX(Campaigns!$D$11:$D$380, MATCH($N2223, Campaigns!$E$11:$E$380, 0)), ""))</f>
        <v/>
      </c>
      <c r="AE2223" s="38" t="str">
        <f>IF(COUNTIF($Q2223:$AB2223, "X")=0, "", IFERROR(INDEX('Intro &amp; Setup'!$T$17:$T$28, MATCH(INDEX($Q$10:$AB$10, $AC2223, MATCH("X", $Q2223:$AB2223, 0)), 'Intro &amp; Setup'!$AA$17:$AA$28, 0)), ""))</f>
        <v/>
      </c>
      <c r="AG2223" s="84" t="str">
        <f t="shared" si="330"/>
        <v/>
      </c>
      <c r="AI2223" s="36">
        <f t="shared" si="331"/>
        <v>0</v>
      </c>
      <c r="AK2223" s="36" t="str">
        <f t="shared" si="332"/>
        <v/>
      </c>
    </row>
    <row r="2224" spans="1:37" x14ac:dyDescent="0.25">
      <c r="A2224" s="34"/>
      <c r="B2224" s="55"/>
      <c r="C2224" s="56"/>
      <c r="D2224" s="56"/>
      <c r="E2224" s="56"/>
      <c r="F2224" s="56"/>
      <c r="G2224" s="57"/>
      <c r="H2224" s="57"/>
      <c r="I2224" s="58"/>
      <c r="J2224" s="34"/>
      <c r="L2224" s="36" t="str">
        <f>IF($B2224="", "", IFERROR(FIND(Campaigns!$Q$4, $B2224), ""))</f>
        <v/>
      </c>
      <c r="M2224" s="73" t="str">
        <f t="shared" si="327"/>
        <v/>
      </c>
      <c r="N2224" s="74" t="str">
        <f t="shared" si="328"/>
        <v/>
      </c>
      <c r="O2224" s="22" t="str">
        <f t="shared" si="329"/>
        <v/>
      </c>
      <c r="Q2224" s="20" t="str">
        <f t="shared" si="333"/>
        <v/>
      </c>
      <c r="R2224" s="21" t="str">
        <f t="shared" si="333"/>
        <v/>
      </c>
      <c r="S2224" s="21" t="str">
        <f t="shared" si="333"/>
        <v/>
      </c>
      <c r="T2224" s="21" t="str">
        <f t="shared" si="333"/>
        <v/>
      </c>
      <c r="U2224" s="21" t="str">
        <f t="shared" si="333"/>
        <v/>
      </c>
      <c r="V2224" s="21" t="str">
        <f t="shared" si="333"/>
        <v/>
      </c>
      <c r="W2224" s="21" t="str">
        <f t="shared" si="333"/>
        <v/>
      </c>
      <c r="X2224" s="21" t="str">
        <f t="shared" si="333"/>
        <v/>
      </c>
      <c r="Y2224" s="21" t="str">
        <f t="shared" si="333"/>
        <v/>
      </c>
      <c r="Z2224" s="21" t="str">
        <f t="shared" si="333"/>
        <v/>
      </c>
      <c r="AA2224" s="21" t="str">
        <f t="shared" si="333"/>
        <v/>
      </c>
      <c r="AB2224" s="38" t="str">
        <f t="shared" si="333"/>
        <v/>
      </c>
      <c r="AD2224" s="36" t="str">
        <f>IF($N2224="", "", IFERROR(INDEX(Campaigns!$D$11:$D$380, MATCH($N2224, Campaigns!$E$11:$E$380, 0)), ""))</f>
        <v/>
      </c>
      <c r="AE2224" s="38" t="str">
        <f>IF(COUNTIF($Q2224:$AB2224, "X")=0, "", IFERROR(INDEX('Intro &amp; Setup'!$T$17:$T$28, MATCH(INDEX($Q$10:$AB$10, $AC2224, MATCH("X", $Q2224:$AB2224, 0)), 'Intro &amp; Setup'!$AA$17:$AA$28, 0)), ""))</f>
        <v/>
      </c>
      <c r="AG2224" s="84" t="str">
        <f t="shared" si="330"/>
        <v/>
      </c>
      <c r="AI2224" s="36">
        <f t="shared" si="331"/>
        <v>0</v>
      </c>
      <c r="AK2224" s="36" t="str">
        <f t="shared" si="332"/>
        <v/>
      </c>
    </row>
    <row r="2225" spans="1:37" x14ac:dyDescent="0.25">
      <c r="A2225" s="34"/>
      <c r="B2225" s="55"/>
      <c r="C2225" s="56"/>
      <c r="D2225" s="56"/>
      <c r="E2225" s="56"/>
      <c r="F2225" s="56"/>
      <c r="G2225" s="57"/>
      <c r="H2225" s="57"/>
      <c r="I2225" s="58"/>
      <c r="J2225" s="34"/>
      <c r="L2225" s="36" t="str">
        <f>IF($B2225="", "", IFERROR(FIND(Campaigns!$Q$4, $B2225), ""))</f>
        <v/>
      </c>
      <c r="M2225" s="73" t="str">
        <f t="shared" si="327"/>
        <v/>
      </c>
      <c r="N2225" s="74" t="str">
        <f t="shared" si="328"/>
        <v/>
      </c>
      <c r="O2225" s="22" t="str">
        <f t="shared" si="329"/>
        <v/>
      </c>
      <c r="Q2225" s="20" t="str">
        <f t="shared" si="333"/>
        <v/>
      </c>
      <c r="R2225" s="21" t="str">
        <f t="shared" si="333"/>
        <v/>
      </c>
      <c r="S2225" s="21" t="str">
        <f t="shared" si="333"/>
        <v/>
      </c>
      <c r="T2225" s="21" t="str">
        <f t="shared" si="333"/>
        <v/>
      </c>
      <c r="U2225" s="21" t="str">
        <f t="shared" si="333"/>
        <v/>
      </c>
      <c r="V2225" s="21" t="str">
        <f t="shared" si="333"/>
        <v/>
      </c>
      <c r="W2225" s="21" t="str">
        <f t="shared" si="333"/>
        <v/>
      </c>
      <c r="X2225" s="21" t="str">
        <f t="shared" si="333"/>
        <v/>
      </c>
      <c r="Y2225" s="21" t="str">
        <f t="shared" si="333"/>
        <v/>
      </c>
      <c r="Z2225" s="21" t="str">
        <f t="shared" si="333"/>
        <v/>
      </c>
      <c r="AA2225" s="21" t="str">
        <f t="shared" si="333"/>
        <v/>
      </c>
      <c r="AB2225" s="38" t="str">
        <f t="shared" si="333"/>
        <v/>
      </c>
      <c r="AD2225" s="36" t="str">
        <f>IF($N2225="", "", IFERROR(INDEX(Campaigns!$D$11:$D$380, MATCH($N2225, Campaigns!$E$11:$E$380, 0)), ""))</f>
        <v/>
      </c>
      <c r="AE2225" s="38" t="str">
        <f>IF(COUNTIF($Q2225:$AB2225, "X")=0, "", IFERROR(INDEX('Intro &amp; Setup'!$T$17:$T$28, MATCH(INDEX($Q$10:$AB$10, $AC2225, MATCH("X", $Q2225:$AB2225, 0)), 'Intro &amp; Setup'!$AA$17:$AA$28, 0)), ""))</f>
        <v/>
      </c>
      <c r="AG2225" s="84" t="str">
        <f t="shared" si="330"/>
        <v/>
      </c>
      <c r="AI2225" s="36">
        <f t="shared" si="331"/>
        <v>0</v>
      </c>
      <c r="AK2225" s="36" t="str">
        <f t="shared" si="332"/>
        <v/>
      </c>
    </row>
    <row r="2226" spans="1:37" x14ac:dyDescent="0.25">
      <c r="A2226" s="34"/>
      <c r="B2226" s="55"/>
      <c r="C2226" s="56"/>
      <c r="D2226" s="56"/>
      <c r="E2226" s="56"/>
      <c r="F2226" s="56"/>
      <c r="G2226" s="57"/>
      <c r="H2226" s="57"/>
      <c r="I2226" s="58"/>
      <c r="J2226" s="34"/>
      <c r="L2226" s="36" t="str">
        <f>IF($B2226="", "", IFERROR(FIND(Campaigns!$Q$4, $B2226), ""))</f>
        <v/>
      </c>
      <c r="M2226" s="73" t="str">
        <f t="shared" si="327"/>
        <v/>
      </c>
      <c r="N2226" s="74" t="str">
        <f t="shared" si="328"/>
        <v/>
      </c>
      <c r="O2226" s="22" t="str">
        <f t="shared" si="329"/>
        <v/>
      </c>
      <c r="Q2226" s="20" t="str">
        <f t="shared" si="333"/>
        <v/>
      </c>
      <c r="R2226" s="21" t="str">
        <f t="shared" si="333"/>
        <v/>
      </c>
      <c r="S2226" s="21" t="str">
        <f t="shared" si="333"/>
        <v/>
      </c>
      <c r="T2226" s="21" t="str">
        <f t="shared" si="333"/>
        <v/>
      </c>
      <c r="U2226" s="21" t="str">
        <f t="shared" si="333"/>
        <v/>
      </c>
      <c r="V2226" s="21" t="str">
        <f t="shared" si="333"/>
        <v/>
      </c>
      <c r="W2226" s="21" t="str">
        <f t="shared" si="333"/>
        <v/>
      </c>
      <c r="X2226" s="21" t="str">
        <f t="shared" si="333"/>
        <v/>
      </c>
      <c r="Y2226" s="21" t="str">
        <f t="shared" si="333"/>
        <v/>
      </c>
      <c r="Z2226" s="21" t="str">
        <f t="shared" si="333"/>
        <v/>
      </c>
      <c r="AA2226" s="21" t="str">
        <f t="shared" si="333"/>
        <v/>
      </c>
      <c r="AB2226" s="38" t="str">
        <f t="shared" si="333"/>
        <v/>
      </c>
      <c r="AD2226" s="36" t="str">
        <f>IF($N2226="", "", IFERROR(INDEX(Campaigns!$D$11:$D$380, MATCH($N2226, Campaigns!$E$11:$E$380, 0)), ""))</f>
        <v/>
      </c>
      <c r="AE2226" s="38" t="str">
        <f>IF(COUNTIF($Q2226:$AB2226, "X")=0, "", IFERROR(INDEX('Intro &amp; Setup'!$T$17:$T$28, MATCH(INDEX($Q$10:$AB$10, $AC2226, MATCH("X", $Q2226:$AB2226, 0)), 'Intro &amp; Setup'!$AA$17:$AA$28, 0)), ""))</f>
        <v/>
      </c>
      <c r="AG2226" s="84" t="str">
        <f t="shared" si="330"/>
        <v/>
      </c>
      <c r="AI2226" s="36">
        <f t="shared" si="331"/>
        <v>0</v>
      </c>
      <c r="AK2226" s="36" t="str">
        <f t="shared" si="332"/>
        <v/>
      </c>
    </row>
    <row r="2227" spans="1:37" x14ac:dyDescent="0.25">
      <c r="A2227" s="34"/>
      <c r="B2227" s="55"/>
      <c r="C2227" s="56"/>
      <c r="D2227" s="56"/>
      <c r="E2227" s="56"/>
      <c r="F2227" s="56"/>
      <c r="G2227" s="57"/>
      <c r="H2227" s="57"/>
      <c r="I2227" s="58"/>
      <c r="J2227" s="34"/>
      <c r="L2227" s="36" t="str">
        <f>IF($B2227="", "", IFERROR(FIND(Campaigns!$Q$4, $B2227), ""))</f>
        <v/>
      </c>
      <c r="M2227" s="73" t="str">
        <f t="shared" si="327"/>
        <v/>
      </c>
      <c r="N2227" s="74" t="str">
        <f t="shared" si="328"/>
        <v/>
      </c>
      <c r="O2227" s="22" t="str">
        <f t="shared" si="329"/>
        <v/>
      </c>
      <c r="Q2227" s="20" t="str">
        <f t="shared" si="333"/>
        <v/>
      </c>
      <c r="R2227" s="21" t="str">
        <f t="shared" si="333"/>
        <v/>
      </c>
      <c r="S2227" s="21" t="str">
        <f t="shared" si="333"/>
        <v/>
      </c>
      <c r="T2227" s="21" t="str">
        <f t="shared" si="333"/>
        <v/>
      </c>
      <c r="U2227" s="21" t="str">
        <f t="shared" si="333"/>
        <v/>
      </c>
      <c r="V2227" s="21" t="str">
        <f t="shared" si="333"/>
        <v/>
      </c>
      <c r="W2227" s="21" t="str">
        <f t="shared" si="333"/>
        <v/>
      </c>
      <c r="X2227" s="21" t="str">
        <f t="shared" si="333"/>
        <v/>
      </c>
      <c r="Y2227" s="21" t="str">
        <f t="shared" si="333"/>
        <v/>
      </c>
      <c r="Z2227" s="21" t="str">
        <f t="shared" si="333"/>
        <v/>
      </c>
      <c r="AA2227" s="21" t="str">
        <f t="shared" si="333"/>
        <v/>
      </c>
      <c r="AB2227" s="38" t="str">
        <f t="shared" si="333"/>
        <v/>
      </c>
      <c r="AD2227" s="36" t="str">
        <f>IF($N2227="", "", IFERROR(INDEX(Campaigns!$D$11:$D$380, MATCH($N2227, Campaigns!$E$11:$E$380, 0)), ""))</f>
        <v/>
      </c>
      <c r="AE2227" s="38" t="str">
        <f>IF(COUNTIF($Q2227:$AB2227, "X")=0, "", IFERROR(INDEX('Intro &amp; Setup'!$T$17:$T$28, MATCH(INDEX($Q$10:$AB$10, $AC2227, MATCH("X", $Q2227:$AB2227, 0)), 'Intro &amp; Setup'!$AA$17:$AA$28, 0)), ""))</f>
        <v/>
      </c>
      <c r="AG2227" s="84" t="str">
        <f t="shared" si="330"/>
        <v/>
      </c>
      <c r="AI2227" s="36">
        <f t="shared" si="331"/>
        <v>0</v>
      </c>
      <c r="AK2227" s="36" t="str">
        <f t="shared" si="332"/>
        <v/>
      </c>
    </row>
    <row r="2228" spans="1:37" x14ac:dyDescent="0.25">
      <c r="A2228" s="34"/>
      <c r="B2228" s="55"/>
      <c r="C2228" s="56"/>
      <c r="D2228" s="56"/>
      <c r="E2228" s="56"/>
      <c r="F2228" s="56"/>
      <c r="G2228" s="57"/>
      <c r="H2228" s="57"/>
      <c r="I2228" s="58"/>
      <c r="J2228" s="34"/>
      <c r="L2228" s="36" t="str">
        <f>IF($B2228="", "", IFERROR(FIND(Campaigns!$Q$4, $B2228), ""))</f>
        <v/>
      </c>
      <c r="M2228" s="73" t="str">
        <f t="shared" si="327"/>
        <v/>
      </c>
      <c r="N2228" s="74" t="str">
        <f t="shared" si="328"/>
        <v/>
      </c>
      <c r="O2228" s="22" t="str">
        <f t="shared" si="329"/>
        <v/>
      </c>
      <c r="Q2228" s="20" t="str">
        <f t="shared" si="333"/>
        <v/>
      </c>
      <c r="R2228" s="21" t="str">
        <f t="shared" si="333"/>
        <v/>
      </c>
      <c r="S2228" s="21" t="str">
        <f t="shared" si="333"/>
        <v/>
      </c>
      <c r="T2228" s="21" t="str">
        <f t="shared" si="333"/>
        <v/>
      </c>
      <c r="U2228" s="21" t="str">
        <f t="shared" si="333"/>
        <v/>
      </c>
      <c r="V2228" s="21" t="str">
        <f t="shared" si="333"/>
        <v/>
      </c>
      <c r="W2228" s="21" t="str">
        <f t="shared" si="333"/>
        <v/>
      </c>
      <c r="X2228" s="21" t="str">
        <f t="shared" si="333"/>
        <v/>
      </c>
      <c r="Y2228" s="21" t="str">
        <f t="shared" si="333"/>
        <v/>
      </c>
      <c r="Z2228" s="21" t="str">
        <f t="shared" si="333"/>
        <v/>
      </c>
      <c r="AA2228" s="21" t="str">
        <f t="shared" si="333"/>
        <v/>
      </c>
      <c r="AB2228" s="38" t="str">
        <f t="shared" si="333"/>
        <v/>
      </c>
      <c r="AD2228" s="36" t="str">
        <f>IF($N2228="", "", IFERROR(INDEX(Campaigns!$D$11:$D$380, MATCH($N2228, Campaigns!$E$11:$E$380, 0)), ""))</f>
        <v/>
      </c>
      <c r="AE2228" s="38" t="str">
        <f>IF(COUNTIF($Q2228:$AB2228, "X")=0, "", IFERROR(INDEX('Intro &amp; Setup'!$T$17:$T$28, MATCH(INDEX($Q$10:$AB$10, $AC2228, MATCH("X", $Q2228:$AB2228, 0)), 'Intro &amp; Setup'!$AA$17:$AA$28, 0)), ""))</f>
        <v/>
      </c>
      <c r="AG2228" s="84" t="str">
        <f t="shared" si="330"/>
        <v/>
      </c>
      <c r="AI2228" s="36">
        <f t="shared" si="331"/>
        <v>0</v>
      </c>
      <c r="AK2228" s="36" t="str">
        <f t="shared" si="332"/>
        <v/>
      </c>
    </row>
    <row r="2229" spans="1:37" x14ac:dyDescent="0.25">
      <c r="A2229" s="34"/>
      <c r="B2229" s="55"/>
      <c r="C2229" s="56"/>
      <c r="D2229" s="56"/>
      <c r="E2229" s="56"/>
      <c r="F2229" s="56"/>
      <c r="G2229" s="57"/>
      <c r="H2229" s="57"/>
      <c r="I2229" s="58"/>
      <c r="J2229" s="34"/>
      <c r="L2229" s="36" t="str">
        <f>IF($B2229="", "", IFERROR(FIND(Campaigns!$Q$4, $B2229), ""))</f>
        <v/>
      </c>
      <c r="M2229" s="73" t="str">
        <f t="shared" si="327"/>
        <v/>
      </c>
      <c r="N2229" s="74" t="str">
        <f t="shared" si="328"/>
        <v/>
      </c>
      <c r="O2229" s="22" t="str">
        <f t="shared" si="329"/>
        <v/>
      </c>
      <c r="Q2229" s="20" t="str">
        <f t="shared" si="333"/>
        <v/>
      </c>
      <c r="R2229" s="21" t="str">
        <f t="shared" si="333"/>
        <v/>
      </c>
      <c r="S2229" s="21" t="str">
        <f t="shared" si="333"/>
        <v/>
      </c>
      <c r="T2229" s="21" t="str">
        <f t="shared" si="333"/>
        <v/>
      </c>
      <c r="U2229" s="21" t="str">
        <f t="shared" si="333"/>
        <v/>
      </c>
      <c r="V2229" s="21" t="str">
        <f t="shared" si="333"/>
        <v/>
      </c>
      <c r="W2229" s="21" t="str">
        <f t="shared" si="333"/>
        <v/>
      </c>
      <c r="X2229" s="21" t="str">
        <f t="shared" si="333"/>
        <v/>
      </c>
      <c r="Y2229" s="21" t="str">
        <f t="shared" si="333"/>
        <v/>
      </c>
      <c r="Z2229" s="21" t="str">
        <f t="shared" si="333"/>
        <v/>
      </c>
      <c r="AA2229" s="21" t="str">
        <f t="shared" si="333"/>
        <v/>
      </c>
      <c r="AB2229" s="38" t="str">
        <f t="shared" si="333"/>
        <v/>
      </c>
      <c r="AD2229" s="36" t="str">
        <f>IF($N2229="", "", IFERROR(INDEX(Campaigns!$D$11:$D$380, MATCH($N2229, Campaigns!$E$11:$E$380, 0)), ""))</f>
        <v/>
      </c>
      <c r="AE2229" s="38" t="str">
        <f>IF(COUNTIF($Q2229:$AB2229, "X")=0, "", IFERROR(INDEX('Intro &amp; Setup'!$T$17:$T$28, MATCH(INDEX($Q$10:$AB$10, $AC2229, MATCH("X", $Q2229:$AB2229, 0)), 'Intro &amp; Setup'!$AA$17:$AA$28, 0)), ""))</f>
        <v/>
      </c>
      <c r="AG2229" s="84" t="str">
        <f t="shared" si="330"/>
        <v/>
      </c>
      <c r="AI2229" s="36">
        <f t="shared" si="331"/>
        <v>0</v>
      </c>
      <c r="AK2229" s="36" t="str">
        <f t="shared" si="332"/>
        <v/>
      </c>
    </row>
    <row r="2230" spans="1:37" x14ac:dyDescent="0.25">
      <c r="A2230" s="34"/>
      <c r="B2230" s="55"/>
      <c r="C2230" s="56"/>
      <c r="D2230" s="56"/>
      <c r="E2230" s="56"/>
      <c r="F2230" s="56"/>
      <c r="G2230" s="57"/>
      <c r="H2230" s="57"/>
      <c r="I2230" s="58"/>
      <c r="J2230" s="34"/>
      <c r="L2230" s="36" t="str">
        <f>IF($B2230="", "", IFERROR(FIND(Campaigns!$Q$4, $B2230), ""))</f>
        <v/>
      </c>
      <c r="M2230" s="73" t="str">
        <f t="shared" si="327"/>
        <v/>
      </c>
      <c r="N2230" s="74" t="str">
        <f t="shared" si="328"/>
        <v/>
      </c>
      <c r="O2230" s="22" t="str">
        <f t="shared" si="329"/>
        <v/>
      </c>
      <c r="Q2230" s="20" t="str">
        <f t="shared" si="333"/>
        <v/>
      </c>
      <c r="R2230" s="21" t="str">
        <f t="shared" si="333"/>
        <v/>
      </c>
      <c r="S2230" s="21" t="str">
        <f t="shared" si="333"/>
        <v/>
      </c>
      <c r="T2230" s="21" t="str">
        <f t="shared" si="333"/>
        <v/>
      </c>
      <c r="U2230" s="21" t="str">
        <f t="shared" si="333"/>
        <v/>
      </c>
      <c r="V2230" s="21" t="str">
        <f t="shared" si="333"/>
        <v/>
      </c>
      <c r="W2230" s="21" t="str">
        <f t="shared" si="333"/>
        <v/>
      </c>
      <c r="X2230" s="21" t="str">
        <f t="shared" si="333"/>
        <v/>
      </c>
      <c r="Y2230" s="21" t="str">
        <f t="shared" si="333"/>
        <v/>
      </c>
      <c r="Z2230" s="21" t="str">
        <f t="shared" si="333"/>
        <v/>
      </c>
      <c r="AA2230" s="21" t="str">
        <f t="shared" si="333"/>
        <v/>
      </c>
      <c r="AB2230" s="38" t="str">
        <f t="shared" si="333"/>
        <v/>
      </c>
      <c r="AD2230" s="36" t="str">
        <f>IF($N2230="", "", IFERROR(INDEX(Campaigns!$D$11:$D$380, MATCH($N2230, Campaigns!$E$11:$E$380, 0)), ""))</f>
        <v/>
      </c>
      <c r="AE2230" s="38" t="str">
        <f>IF(COUNTIF($Q2230:$AB2230, "X")=0, "", IFERROR(INDEX('Intro &amp; Setup'!$T$17:$T$28, MATCH(INDEX($Q$10:$AB$10, $AC2230, MATCH("X", $Q2230:$AB2230, 0)), 'Intro &amp; Setup'!$AA$17:$AA$28, 0)), ""))</f>
        <v/>
      </c>
      <c r="AG2230" s="84" t="str">
        <f t="shared" si="330"/>
        <v/>
      </c>
      <c r="AI2230" s="36">
        <f t="shared" si="331"/>
        <v>0</v>
      </c>
      <c r="AK2230" s="36" t="str">
        <f t="shared" si="332"/>
        <v/>
      </c>
    </row>
    <row r="2231" spans="1:37" x14ac:dyDescent="0.25">
      <c r="A2231" s="34"/>
      <c r="B2231" s="55"/>
      <c r="C2231" s="56"/>
      <c r="D2231" s="56"/>
      <c r="E2231" s="56"/>
      <c r="F2231" s="56"/>
      <c r="G2231" s="57"/>
      <c r="H2231" s="57"/>
      <c r="I2231" s="58"/>
      <c r="J2231" s="34"/>
      <c r="L2231" s="36" t="str">
        <f>IF($B2231="", "", IFERROR(FIND(Campaigns!$Q$4, $B2231), ""))</f>
        <v/>
      </c>
      <c r="M2231" s="73" t="str">
        <f t="shared" si="327"/>
        <v/>
      </c>
      <c r="N2231" s="74" t="str">
        <f t="shared" si="328"/>
        <v/>
      </c>
      <c r="O2231" s="22" t="str">
        <f t="shared" si="329"/>
        <v/>
      </c>
      <c r="Q2231" s="20" t="str">
        <f t="shared" si="333"/>
        <v/>
      </c>
      <c r="R2231" s="21" t="str">
        <f t="shared" si="333"/>
        <v/>
      </c>
      <c r="S2231" s="21" t="str">
        <f t="shared" si="333"/>
        <v/>
      </c>
      <c r="T2231" s="21" t="str">
        <f t="shared" si="333"/>
        <v/>
      </c>
      <c r="U2231" s="21" t="str">
        <f t="shared" si="333"/>
        <v/>
      </c>
      <c r="V2231" s="21" t="str">
        <f t="shared" si="333"/>
        <v/>
      </c>
      <c r="W2231" s="21" t="str">
        <f t="shared" si="333"/>
        <v/>
      </c>
      <c r="X2231" s="21" t="str">
        <f t="shared" si="333"/>
        <v/>
      </c>
      <c r="Y2231" s="21" t="str">
        <f t="shared" si="333"/>
        <v/>
      </c>
      <c r="Z2231" s="21" t="str">
        <f t="shared" si="333"/>
        <v/>
      </c>
      <c r="AA2231" s="21" t="str">
        <f t="shared" si="333"/>
        <v/>
      </c>
      <c r="AB2231" s="38" t="str">
        <f t="shared" si="333"/>
        <v/>
      </c>
      <c r="AD2231" s="36" t="str">
        <f>IF($N2231="", "", IFERROR(INDEX(Campaigns!$D$11:$D$380, MATCH($N2231, Campaigns!$E$11:$E$380, 0)), ""))</f>
        <v/>
      </c>
      <c r="AE2231" s="38" t="str">
        <f>IF(COUNTIF($Q2231:$AB2231, "X")=0, "", IFERROR(INDEX('Intro &amp; Setup'!$T$17:$T$28, MATCH(INDEX($Q$10:$AB$10, $AC2231, MATCH("X", $Q2231:$AB2231, 0)), 'Intro &amp; Setup'!$AA$17:$AA$28, 0)), ""))</f>
        <v/>
      </c>
      <c r="AG2231" s="84" t="str">
        <f t="shared" si="330"/>
        <v/>
      </c>
      <c r="AI2231" s="36">
        <f t="shared" si="331"/>
        <v>0</v>
      </c>
      <c r="AK2231" s="36" t="str">
        <f t="shared" si="332"/>
        <v/>
      </c>
    </row>
    <row r="2232" spans="1:37" x14ac:dyDescent="0.25">
      <c r="A2232" s="34"/>
      <c r="B2232" s="55"/>
      <c r="C2232" s="56"/>
      <c r="D2232" s="56"/>
      <c r="E2232" s="56"/>
      <c r="F2232" s="56"/>
      <c r="G2232" s="57"/>
      <c r="H2232" s="57"/>
      <c r="I2232" s="58"/>
      <c r="J2232" s="34"/>
      <c r="L2232" s="36" t="str">
        <f>IF($B2232="", "", IFERROR(FIND(Campaigns!$Q$4, $B2232), ""))</f>
        <v/>
      </c>
      <c r="M2232" s="73" t="str">
        <f t="shared" si="327"/>
        <v/>
      </c>
      <c r="N2232" s="74" t="str">
        <f t="shared" si="328"/>
        <v/>
      </c>
      <c r="O2232" s="22" t="str">
        <f t="shared" si="329"/>
        <v/>
      </c>
      <c r="Q2232" s="20" t="str">
        <f t="shared" si="333"/>
        <v/>
      </c>
      <c r="R2232" s="21" t="str">
        <f t="shared" si="333"/>
        <v/>
      </c>
      <c r="S2232" s="21" t="str">
        <f t="shared" si="333"/>
        <v/>
      </c>
      <c r="T2232" s="21" t="str">
        <f t="shared" si="333"/>
        <v/>
      </c>
      <c r="U2232" s="21" t="str">
        <f t="shared" si="333"/>
        <v/>
      </c>
      <c r="V2232" s="21" t="str">
        <f t="shared" si="333"/>
        <v/>
      </c>
      <c r="W2232" s="21" t="str">
        <f t="shared" si="333"/>
        <v/>
      </c>
      <c r="X2232" s="21" t="str">
        <f t="shared" si="333"/>
        <v/>
      </c>
      <c r="Y2232" s="21" t="str">
        <f t="shared" si="333"/>
        <v/>
      </c>
      <c r="Z2232" s="21" t="str">
        <f t="shared" si="333"/>
        <v/>
      </c>
      <c r="AA2232" s="21" t="str">
        <f t="shared" si="333"/>
        <v/>
      </c>
      <c r="AB2232" s="38" t="str">
        <f t="shared" si="333"/>
        <v/>
      </c>
      <c r="AD2232" s="36" t="str">
        <f>IF($N2232="", "", IFERROR(INDEX(Campaigns!$D$11:$D$380, MATCH($N2232, Campaigns!$E$11:$E$380, 0)), ""))</f>
        <v/>
      </c>
      <c r="AE2232" s="38" t="str">
        <f>IF(COUNTIF($Q2232:$AB2232, "X")=0, "", IFERROR(INDEX('Intro &amp; Setup'!$T$17:$T$28, MATCH(INDEX($Q$10:$AB$10, $AC2232, MATCH("X", $Q2232:$AB2232, 0)), 'Intro &amp; Setup'!$AA$17:$AA$28, 0)), ""))</f>
        <v/>
      </c>
      <c r="AG2232" s="84" t="str">
        <f t="shared" si="330"/>
        <v/>
      </c>
      <c r="AI2232" s="36">
        <f t="shared" si="331"/>
        <v>0</v>
      </c>
      <c r="AK2232" s="36" t="str">
        <f t="shared" si="332"/>
        <v/>
      </c>
    </row>
    <row r="2233" spans="1:37" x14ac:dyDescent="0.25">
      <c r="A2233" s="34"/>
      <c r="B2233" s="55"/>
      <c r="C2233" s="56"/>
      <c r="D2233" s="56"/>
      <c r="E2233" s="56"/>
      <c r="F2233" s="56"/>
      <c r="G2233" s="57"/>
      <c r="H2233" s="57"/>
      <c r="I2233" s="58"/>
      <c r="J2233" s="34"/>
      <c r="L2233" s="36" t="str">
        <f>IF($B2233="", "", IFERROR(FIND(Campaigns!$Q$4, $B2233), ""))</f>
        <v/>
      </c>
      <c r="M2233" s="73" t="str">
        <f t="shared" si="327"/>
        <v/>
      </c>
      <c r="N2233" s="74" t="str">
        <f t="shared" si="328"/>
        <v/>
      </c>
      <c r="O2233" s="22" t="str">
        <f t="shared" si="329"/>
        <v/>
      </c>
      <c r="Q2233" s="20" t="str">
        <f t="shared" si="333"/>
        <v/>
      </c>
      <c r="R2233" s="21" t="str">
        <f t="shared" si="333"/>
        <v/>
      </c>
      <c r="S2233" s="21" t="str">
        <f t="shared" si="333"/>
        <v/>
      </c>
      <c r="T2233" s="21" t="str">
        <f t="shared" si="333"/>
        <v/>
      </c>
      <c r="U2233" s="21" t="str">
        <f t="shared" si="333"/>
        <v/>
      </c>
      <c r="V2233" s="21" t="str">
        <f t="shared" si="333"/>
        <v/>
      </c>
      <c r="W2233" s="21" t="str">
        <f t="shared" si="333"/>
        <v/>
      </c>
      <c r="X2233" s="21" t="str">
        <f t="shared" si="333"/>
        <v/>
      </c>
      <c r="Y2233" s="21" t="str">
        <f t="shared" si="333"/>
        <v/>
      </c>
      <c r="Z2233" s="21" t="str">
        <f t="shared" si="333"/>
        <v/>
      </c>
      <c r="AA2233" s="21" t="str">
        <f t="shared" si="333"/>
        <v/>
      </c>
      <c r="AB2233" s="38" t="str">
        <f t="shared" si="333"/>
        <v/>
      </c>
      <c r="AD2233" s="36" t="str">
        <f>IF($N2233="", "", IFERROR(INDEX(Campaigns!$D$11:$D$380, MATCH($N2233, Campaigns!$E$11:$E$380, 0)), ""))</f>
        <v/>
      </c>
      <c r="AE2233" s="38" t="str">
        <f>IF(COUNTIF($Q2233:$AB2233, "X")=0, "", IFERROR(INDEX('Intro &amp; Setup'!$T$17:$T$28, MATCH(INDEX($Q$10:$AB$10, $AC2233, MATCH("X", $Q2233:$AB2233, 0)), 'Intro &amp; Setup'!$AA$17:$AA$28, 0)), ""))</f>
        <v/>
      </c>
      <c r="AG2233" s="84" t="str">
        <f t="shared" si="330"/>
        <v/>
      </c>
      <c r="AI2233" s="36">
        <f t="shared" si="331"/>
        <v>0</v>
      </c>
      <c r="AK2233" s="36" t="str">
        <f t="shared" si="332"/>
        <v/>
      </c>
    </row>
    <row r="2234" spans="1:37" x14ac:dyDescent="0.25">
      <c r="A2234" s="34"/>
      <c r="B2234" s="55"/>
      <c r="C2234" s="56"/>
      <c r="D2234" s="56"/>
      <c r="E2234" s="56"/>
      <c r="F2234" s="56"/>
      <c r="G2234" s="57"/>
      <c r="H2234" s="57"/>
      <c r="I2234" s="58"/>
      <c r="J2234" s="34"/>
      <c r="L2234" s="36" t="str">
        <f>IF($B2234="", "", IFERROR(FIND(Campaigns!$Q$4, $B2234), ""))</f>
        <v/>
      </c>
      <c r="M2234" s="73" t="str">
        <f t="shared" si="327"/>
        <v/>
      </c>
      <c r="N2234" s="74" t="str">
        <f t="shared" si="328"/>
        <v/>
      </c>
      <c r="O2234" s="22" t="str">
        <f t="shared" si="329"/>
        <v/>
      </c>
      <c r="Q2234" s="20" t="str">
        <f t="shared" si="333"/>
        <v/>
      </c>
      <c r="R2234" s="21" t="str">
        <f t="shared" si="333"/>
        <v/>
      </c>
      <c r="S2234" s="21" t="str">
        <f t="shared" si="333"/>
        <v/>
      </c>
      <c r="T2234" s="21" t="str">
        <f t="shared" si="333"/>
        <v/>
      </c>
      <c r="U2234" s="21" t="str">
        <f t="shared" si="333"/>
        <v/>
      </c>
      <c r="V2234" s="21" t="str">
        <f t="shared" si="333"/>
        <v/>
      </c>
      <c r="W2234" s="21" t="str">
        <f t="shared" si="333"/>
        <v/>
      </c>
      <c r="X2234" s="21" t="str">
        <f t="shared" si="333"/>
        <v/>
      </c>
      <c r="Y2234" s="21" t="str">
        <f t="shared" si="333"/>
        <v/>
      </c>
      <c r="Z2234" s="21" t="str">
        <f t="shared" si="333"/>
        <v/>
      </c>
      <c r="AA2234" s="21" t="str">
        <f t="shared" si="333"/>
        <v/>
      </c>
      <c r="AB2234" s="38" t="str">
        <f t="shared" si="333"/>
        <v/>
      </c>
      <c r="AD2234" s="36" t="str">
        <f>IF($N2234="", "", IFERROR(INDEX(Campaigns!$D$11:$D$380, MATCH($N2234, Campaigns!$E$11:$E$380, 0)), ""))</f>
        <v/>
      </c>
      <c r="AE2234" s="38" t="str">
        <f>IF(COUNTIF($Q2234:$AB2234, "X")=0, "", IFERROR(INDEX('Intro &amp; Setup'!$T$17:$T$28, MATCH(INDEX($Q$10:$AB$10, $AC2234, MATCH("X", $Q2234:$AB2234, 0)), 'Intro &amp; Setup'!$AA$17:$AA$28, 0)), ""))</f>
        <v/>
      </c>
      <c r="AG2234" s="84" t="str">
        <f t="shared" si="330"/>
        <v/>
      </c>
      <c r="AI2234" s="36">
        <f t="shared" si="331"/>
        <v>0</v>
      </c>
      <c r="AK2234" s="36" t="str">
        <f t="shared" si="332"/>
        <v/>
      </c>
    </row>
    <row r="2235" spans="1:37" x14ac:dyDescent="0.25">
      <c r="A2235" s="34"/>
      <c r="B2235" s="55"/>
      <c r="C2235" s="56"/>
      <c r="D2235" s="56"/>
      <c r="E2235" s="56"/>
      <c r="F2235" s="56"/>
      <c r="G2235" s="57"/>
      <c r="H2235" s="57"/>
      <c r="I2235" s="58"/>
      <c r="J2235" s="34"/>
      <c r="L2235" s="36" t="str">
        <f>IF($B2235="", "", IFERROR(FIND(Campaigns!$Q$4, $B2235), ""))</f>
        <v/>
      </c>
      <c r="M2235" s="73" t="str">
        <f t="shared" si="327"/>
        <v/>
      </c>
      <c r="N2235" s="74" t="str">
        <f t="shared" si="328"/>
        <v/>
      </c>
      <c r="O2235" s="22" t="str">
        <f t="shared" si="329"/>
        <v/>
      </c>
      <c r="Q2235" s="20" t="str">
        <f t="shared" si="333"/>
        <v/>
      </c>
      <c r="R2235" s="21" t="str">
        <f t="shared" si="333"/>
        <v/>
      </c>
      <c r="S2235" s="21" t="str">
        <f t="shared" si="333"/>
        <v/>
      </c>
      <c r="T2235" s="21" t="str">
        <f t="shared" si="333"/>
        <v/>
      </c>
      <c r="U2235" s="21" t="str">
        <f t="shared" si="333"/>
        <v/>
      </c>
      <c r="V2235" s="21" t="str">
        <f t="shared" si="333"/>
        <v/>
      </c>
      <c r="W2235" s="21" t="str">
        <f t="shared" si="333"/>
        <v/>
      </c>
      <c r="X2235" s="21" t="str">
        <f t="shared" si="333"/>
        <v/>
      </c>
      <c r="Y2235" s="21" t="str">
        <f t="shared" si="333"/>
        <v/>
      </c>
      <c r="Z2235" s="21" t="str">
        <f t="shared" si="333"/>
        <v/>
      </c>
      <c r="AA2235" s="21" t="str">
        <f t="shared" si="333"/>
        <v/>
      </c>
      <c r="AB2235" s="38" t="str">
        <f t="shared" si="333"/>
        <v/>
      </c>
      <c r="AD2235" s="36" t="str">
        <f>IF($N2235="", "", IFERROR(INDEX(Campaigns!$D$11:$D$380, MATCH($N2235, Campaigns!$E$11:$E$380, 0)), ""))</f>
        <v/>
      </c>
      <c r="AE2235" s="38" t="str">
        <f>IF(COUNTIF($Q2235:$AB2235, "X")=0, "", IFERROR(INDEX('Intro &amp; Setup'!$T$17:$T$28, MATCH(INDEX($Q$10:$AB$10, $AC2235, MATCH("X", $Q2235:$AB2235, 0)), 'Intro &amp; Setup'!$AA$17:$AA$28, 0)), ""))</f>
        <v/>
      </c>
      <c r="AG2235" s="84" t="str">
        <f t="shared" si="330"/>
        <v/>
      </c>
      <c r="AI2235" s="36">
        <f t="shared" si="331"/>
        <v>0</v>
      </c>
      <c r="AK2235" s="36" t="str">
        <f t="shared" si="332"/>
        <v/>
      </c>
    </row>
    <row r="2236" spans="1:37" x14ac:dyDescent="0.25">
      <c r="A2236" s="34"/>
      <c r="B2236" s="55"/>
      <c r="C2236" s="56"/>
      <c r="D2236" s="56"/>
      <c r="E2236" s="56"/>
      <c r="F2236" s="56"/>
      <c r="G2236" s="57"/>
      <c r="H2236" s="57"/>
      <c r="I2236" s="58"/>
      <c r="J2236" s="34"/>
      <c r="L2236" s="36" t="str">
        <f>IF($B2236="", "", IFERROR(FIND(Campaigns!$Q$4, $B2236), ""))</f>
        <v/>
      </c>
      <c r="M2236" s="73" t="str">
        <f t="shared" si="327"/>
        <v/>
      </c>
      <c r="N2236" s="74" t="str">
        <f t="shared" si="328"/>
        <v/>
      </c>
      <c r="O2236" s="22" t="str">
        <f t="shared" si="329"/>
        <v/>
      </c>
      <c r="Q2236" s="20" t="str">
        <f t="shared" si="333"/>
        <v/>
      </c>
      <c r="R2236" s="21" t="str">
        <f t="shared" si="333"/>
        <v/>
      </c>
      <c r="S2236" s="21" t="str">
        <f t="shared" si="333"/>
        <v/>
      </c>
      <c r="T2236" s="21" t="str">
        <f t="shared" ref="R2236:AB2259" si="334">IFERROR(IF(T$10="", "", IF(LEFT($O2236, T$8)=T$10, "X", "")), "")</f>
        <v/>
      </c>
      <c r="U2236" s="21" t="str">
        <f t="shared" si="334"/>
        <v/>
      </c>
      <c r="V2236" s="21" t="str">
        <f t="shared" si="334"/>
        <v/>
      </c>
      <c r="W2236" s="21" t="str">
        <f t="shared" si="334"/>
        <v/>
      </c>
      <c r="X2236" s="21" t="str">
        <f t="shared" si="334"/>
        <v/>
      </c>
      <c r="Y2236" s="21" t="str">
        <f t="shared" si="334"/>
        <v/>
      </c>
      <c r="Z2236" s="21" t="str">
        <f t="shared" si="334"/>
        <v/>
      </c>
      <c r="AA2236" s="21" t="str">
        <f t="shared" si="334"/>
        <v/>
      </c>
      <c r="AB2236" s="38" t="str">
        <f t="shared" si="334"/>
        <v/>
      </c>
      <c r="AD2236" s="36" t="str">
        <f>IF($N2236="", "", IFERROR(INDEX(Campaigns!$D$11:$D$380, MATCH($N2236, Campaigns!$E$11:$E$380, 0)), ""))</f>
        <v/>
      </c>
      <c r="AE2236" s="38" t="str">
        <f>IF(COUNTIF($Q2236:$AB2236, "X")=0, "", IFERROR(INDEX('Intro &amp; Setup'!$T$17:$T$28, MATCH(INDEX($Q$10:$AB$10, $AC2236, MATCH("X", $Q2236:$AB2236, 0)), 'Intro &amp; Setup'!$AA$17:$AA$28, 0)), ""))</f>
        <v/>
      </c>
      <c r="AG2236" s="84" t="str">
        <f t="shared" si="330"/>
        <v/>
      </c>
      <c r="AI2236" s="36">
        <f t="shared" si="331"/>
        <v>0</v>
      </c>
      <c r="AK2236" s="36" t="str">
        <f t="shared" si="332"/>
        <v/>
      </c>
    </row>
    <row r="2237" spans="1:37" x14ac:dyDescent="0.25">
      <c r="A2237" s="34"/>
      <c r="B2237" s="55"/>
      <c r="C2237" s="56"/>
      <c r="D2237" s="56"/>
      <c r="E2237" s="56"/>
      <c r="F2237" s="56"/>
      <c r="G2237" s="57"/>
      <c r="H2237" s="57"/>
      <c r="I2237" s="58"/>
      <c r="J2237" s="34"/>
      <c r="L2237" s="36" t="str">
        <f>IF($B2237="", "", IFERROR(FIND(Campaigns!$Q$4, $B2237), ""))</f>
        <v/>
      </c>
      <c r="M2237" s="73" t="str">
        <f t="shared" si="327"/>
        <v/>
      </c>
      <c r="N2237" s="74" t="str">
        <f t="shared" si="328"/>
        <v/>
      </c>
      <c r="O2237" s="22" t="str">
        <f t="shared" si="329"/>
        <v/>
      </c>
      <c r="Q2237" s="20" t="str">
        <f t="shared" ref="Q2237:Q2300" si="335">IFERROR(IF(Q$10="", "", IF(LEFT($O2237, Q$8)=Q$10, "X", "")), "")</f>
        <v/>
      </c>
      <c r="R2237" s="21" t="str">
        <f t="shared" si="334"/>
        <v/>
      </c>
      <c r="S2237" s="21" t="str">
        <f t="shared" si="334"/>
        <v/>
      </c>
      <c r="T2237" s="21" t="str">
        <f t="shared" si="334"/>
        <v/>
      </c>
      <c r="U2237" s="21" t="str">
        <f t="shared" si="334"/>
        <v/>
      </c>
      <c r="V2237" s="21" t="str">
        <f t="shared" si="334"/>
        <v/>
      </c>
      <c r="W2237" s="21" t="str">
        <f t="shared" si="334"/>
        <v/>
      </c>
      <c r="X2237" s="21" t="str">
        <f t="shared" si="334"/>
        <v/>
      </c>
      <c r="Y2237" s="21" t="str">
        <f t="shared" si="334"/>
        <v/>
      </c>
      <c r="Z2237" s="21" t="str">
        <f t="shared" si="334"/>
        <v/>
      </c>
      <c r="AA2237" s="21" t="str">
        <f t="shared" si="334"/>
        <v/>
      </c>
      <c r="AB2237" s="38" t="str">
        <f t="shared" si="334"/>
        <v/>
      </c>
      <c r="AD2237" s="36" t="str">
        <f>IF($N2237="", "", IFERROR(INDEX(Campaigns!$D$11:$D$380, MATCH($N2237, Campaigns!$E$11:$E$380, 0)), ""))</f>
        <v/>
      </c>
      <c r="AE2237" s="38" t="str">
        <f>IF(COUNTIF($Q2237:$AB2237, "X")=0, "", IFERROR(INDEX('Intro &amp; Setup'!$T$17:$T$28, MATCH(INDEX($Q$10:$AB$10, $AC2237, MATCH("X", $Q2237:$AB2237, 0)), 'Intro &amp; Setup'!$AA$17:$AA$28, 0)), ""))</f>
        <v/>
      </c>
      <c r="AG2237" s="84" t="str">
        <f t="shared" si="330"/>
        <v/>
      </c>
      <c r="AI2237" s="36">
        <f t="shared" si="331"/>
        <v>0</v>
      </c>
      <c r="AK2237" s="36" t="str">
        <f t="shared" si="332"/>
        <v/>
      </c>
    </row>
    <row r="2238" spans="1:37" x14ac:dyDescent="0.25">
      <c r="A2238" s="34"/>
      <c r="B2238" s="55"/>
      <c r="C2238" s="56"/>
      <c r="D2238" s="56"/>
      <c r="E2238" s="56"/>
      <c r="F2238" s="56"/>
      <c r="G2238" s="57"/>
      <c r="H2238" s="57"/>
      <c r="I2238" s="58"/>
      <c r="J2238" s="34"/>
      <c r="L2238" s="36" t="str">
        <f>IF($B2238="", "", IFERROR(FIND(Campaigns!$Q$4, $B2238), ""))</f>
        <v/>
      </c>
      <c r="M2238" s="73" t="str">
        <f t="shared" si="327"/>
        <v/>
      </c>
      <c r="N2238" s="74" t="str">
        <f t="shared" si="328"/>
        <v/>
      </c>
      <c r="O2238" s="22" t="str">
        <f t="shared" si="329"/>
        <v/>
      </c>
      <c r="Q2238" s="20" t="str">
        <f t="shared" si="335"/>
        <v/>
      </c>
      <c r="R2238" s="21" t="str">
        <f t="shared" si="334"/>
        <v/>
      </c>
      <c r="S2238" s="21" t="str">
        <f t="shared" si="334"/>
        <v/>
      </c>
      <c r="T2238" s="21" t="str">
        <f t="shared" si="334"/>
        <v/>
      </c>
      <c r="U2238" s="21" t="str">
        <f t="shared" si="334"/>
        <v/>
      </c>
      <c r="V2238" s="21" t="str">
        <f t="shared" si="334"/>
        <v/>
      </c>
      <c r="W2238" s="21" t="str">
        <f t="shared" si="334"/>
        <v/>
      </c>
      <c r="X2238" s="21" t="str">
        <f t="shared" si="334"/>
        <v/>
      </c>
      <c r="Y2238" s="21" t="str">
        <f t="shared" si="334"/>
        <v/>
      </c>
      <c r="Z2238" s="21" t="str">
        <f t="shared" si="334"/>
        <v/>
      </c>
      <c r="AA2238" s="21" t="str">
        <f t="shared" si="334"/>
        <v/>
      </c>
      <c r="AB2238" s="38" t="str">
        <f t="shared" si="334"/>
        <v/>
      </c>
      <c r="AD2238" s="36" t="str">
        <f>IF($N2238="", "", IFERROR(INDEX(Campaigns!$D$11:$D$380, MATCH($N2238, Campaigns!$E$11:$E$380, 0)), ""))</f>
        <v/>
      </c>
      <c r="AE2238" s="38" t="str">
        <f>IF(COUNTIF($Q2238:$AB2238, "X")=0, "", IFERROR(INDEX('Intro &amp; Setup'!$T$17:$T$28, MATCH(INDEX($Q$10:$AB$10, $AC2238, MATCH("X", $Q2238:$AB2238, 0)), 'Intro &amp; Setup'!$AA$17:$AA$28, 0)), ""))</f>
        <v/>
      </c>
      <c r="AG2238" s="84" t="str">
        <f t="shared" si="330"/>
        <v/>
      </c>
      <c r="AI2238" s="36">
        <f t="shared" si="331"/>
        <v>0</v>
      </c>
      <c r="AK2238" s="36" t="str">
        <f t="shared" si="332"/>
        <v/>
      </c>
    </row>
    <row r="2239" spans="1:37" x14ac:dyDescent="0.25">
      <c r="A2239" s="34"/>
      <c r="B2239" s="55"/>
      <c r="C2239" s="56"/>
      <c r="D2239" s="56"/>
      <c r="E2239" s="56"/>
      <c r="F2239" s="56"/>
      <c r="G2239" s="57"/>
      <c r="H2239" s="57"/>
      <c r="I2239" s="58"/>
      <c r="J2239" s="34"/>
      <c r="L2239" s="36" t="str">
        <f>IF($B2239="", "", IFERROR(FIND(Campaigns!$Q$4, $B2239), ""))</f>
        <v/>
      </c>
      <c r="M2239" s="73" t="str">
        <f t="shared" si="327"/>
        <v/>
      </c>
      <c r="N2239" s="74" t="str">
        <f t="shared" si="328"/>
        <v/>
      </c>
      <c r="O2239" s="22" t="str">
        <f t="shared" si="329"/>
        <v/>
      </c>
      <c r="Q2239" s="20" t="str">
        <f t="shared" si="335"/>
        <v/>
      </c>
      <c r="R2239" s="21" t="str">
        <f t="shared" si="334"/>
        <v/>
      </c>
      <c r="S2239" s="21" t="str">
        <f t="shared" si="334"/>
        <v/>
      </c>
      <c r="T2239" s="21" t="str">
        <f t="shared" si="334"/>
        <v/>
      </c>
      <c r="U2239" s="21" t="str">
        <f t="shared" si="334"/>
        <v/>
      </c>
      <c r="V2239" s="21" t="str">
        <f t="shared" si="334"/>
        <v/>
      </c>
      <c r="W2239" s="21" t="str">
        <f t="shared" si="334"/>
        <v/>
      </c>
      <c r="X2239" s="21" t="str">
        <f t="shared" si="334"/>
        <v/>
      </c>
      <c r="Y2239" s="21" t="str">
        <f t="shared" si="334"/>
        <v/>
      </c>
      <c r="Z2239" s="21" t="str">
        <f t="shared" si="334"/>
        <v/>
      </c>
      <c r="AA2239" s="21" t="str">
        <f t="shared" si="334"/>
        <v/>
      </c>
      <c r="AB2239" s="38" t="str">
        <f t="shared" si="334"/>
        <v/>
      </c>
      <c r="AD2239" s="36" t="str">
        <f>IF($N2239="", "", IFERROR(INDEX(Campaigns!$D$11:$D$380, MATCH($N2239, Campaigns!$E$11:$E$380, 0)), ""))</f>
        <v/>
      </c>
      <c r="AE2239" s="38" t="str">
        <f>IF(COUNTIF($Q2239:$AB2239, "X")=0, "", IFERROR(INDEX('Intro &amp; Setup'!$T$17:$T$28, MATCH(INDEX($Q$10:$AB$10, $AC2239, MATCH("X", $Q2239:$AB2239, 0)), 'Intro &amp; Setup'!$AA$17:$AA$28, 0)), ""))</f>
        <v/>
      </c>
      <c r="AG2239" s="84" t="str">
        <f t="shared" si="330"/>
        <v/>
      </c>
      <c r="AI2239" s="36">
        <f t="shared" si="331"/>
        <v>0</v>
      </c>
      <c r="AK2239" s="36" t="str">
        <f t="shared" si="332"/>
        <v/>
      </c>
    </row>
    <row r="2240" spans="1:37" x14ac:dyDescent="0.25">
      <c r="A2240" s="34"/>
      <c r="B2240" s="55"/>
      <c r="C2240" s="56"/>
      <c r="D2240" s="56"/>
      <c r="E2240" s="56"/>
      <c r="F2240" s="56"/>
      <c r="G2240" s="57"/>
      <c r="H2240" s="57"/>
      <c r="I2240" s="58"/>
      <c r="J2240" s="34"/>
      <c r="L2240" s="36" t="str">
        <f>IF($B2240="", "", IFERROR(FIND(Campaigns!$Q$4, $B2240), ""))</f>
        <v/>
      </c>
      <c r="M2240" s="73" t="str">
        <f t="shared" si="327"/>
        <v/>
      </c>
      <c r="N2240" s="74" t="str">
        <f t="shared" si="328"/>
        <v/>
      </c>
      <c r="O2240" s="22" t="str">
        <f t="shared" si="329"/>
        <v/>
      </c>
      <c r="Q2240" s="20" t="str">
        <f t="shared" si="335"/>
        <v/>
      </c>
      <c r="R2240" s="21" t="str">
        <f t="shared" si="334"/>
        <v/>
      </c>
      <c r="S2240" s="21" t="str">
        <f t="shared" si="334"/>
        <v/>
      </c>
      <c r="T2240" s="21" t="str">
        <f t="shared" si="334"/>
        <v/>
      </c>
      <c r="U2240" s="21" t="str">
        <f t="shared" si="334"/>
        <v/>
      </c>
      <c r="V2240" s="21" t="str">
        <f t="shared" si="334"/>
        <v/>
      </c>
      <c r="W2240" s="21" t="str">
        <f t="shared" si="334"/>
        <v/>
      </c>
      <c r="X2240" s="21" t="str">
        <f t="shared" si="334"/>
        <v/>
      </c>
      <c r="Y2240" s="21" t="str">
        <f t="shared" si="334"/>
        <v/>
      </c>
      <c r="Z2240" s="21" t="str">
        <f t="shared" si="334"/>
        <v/>
      </c>
      <c r="AA2240" s="21" t="str">
        <f t="shared" si="334"/>
        <v/>
      </c>
      <c r="AB2240" s="38" t="str">
        <f t="shared" si="334"/>
        <v/>
      </c>
      <c r="AD2240" s="36" t="str">
        <f>IF($N2240="", "", IFERROR(INDEX(Campaigns!$D$11:$D$380, MATCH($N2240, Campaigns!$E$11:$E$380, 0)), ""))</f>
        <v/>
      </c>
      <c r="AE2240" s="38" t="str">
        <f>IF(COUNTIF($Q2240:$AB2240, "X")=0, "", IFERROR(INDEX('Intro &amp; Setup'!$T$17:$T$28, MATCH(INDEX($Q$10:$AB$10, $AC2240, MATCH("X", $Q2240:$AB2240, 0)), 'Intro &amp; Setup'!$AA$17:$AA$28, 0)), ""))</f>
        <v/>
      </c>
      <c r="AG2240" s="84" t="str">
        <f t="shared" si="330"/>
        <v/>
      </c>
      <c r="AI2240" s="36">
        <f t="shared" si="331"/>
        <v>0</v>
      </c>
      <c r="AK2240" s="36" t="str">
        <f t="shared" si="332"/>
        <v/>
      </c>
    </row>
    <row r="2241" spans="1:37" x14ac:dyDescent="0.25">
      <c r="A2241" s="34"/>
      <c r="B2241" s="55"/>
      <c r="C2241" s="56"/>
      <c r="D2241" s="56"/>
      <c r="E2241" s="56"/>
      <c r="F2241" s="56"/>
      <c r="G2241" s="57"/>
      <c r="H2241" s="57"/>
      <c r="I2241" s="58"/>
      <c r="J2241" s="34"/>
      <c r="L2241" s="36" t="str">
        <f>IF($B2241="", "", IFERROR(FIND(Campaigns!$Q$4, $B2241), ""))</f>
        <v/>
      </c>
      <c r="M2241" s="73" t="str">
        <f t="shared" si="327"/>
        <v/>
      </c>
      <c r="N2241" s="74" t="str">
        <f t="shared" si="328"/>
        <v/>
      </c>
      <c r="O2241" s="22" t="str">
        <f t="shared" si="329"/>
        <v/>
      </c>
      <c r="Q2241" s="20" t="str">
        <f t="shared" si="335"/>
        <v/>
      </c>
      <c r="R2241" s="21" t="str">
        <f t="shared" si="334"/>
        <v/>
      </c>
      <c r="S2241" s="21" t="str">
        <f t="shared" si="334"/>
        <v/>
      </c>
      <c r="T2241" s="21" t="str">
        <f t="shared" si="334"/>
        <v/>
      </c>
      <c r="U2241" s="21" t="str">
        <f t="shared" si="334"/>
        <v/>
      </c>
      <c r="V2241" s="21" t="str">
        <f t="shared" si="334"/>
        <v/>
      </c>
      <c r="W2241" s="21" t="str">
        <f t="shared" si="334"/>
        <v/>
      </c>
      <c r="X2241" s="21" t="str">
        <f t="shared" si="334"/>
        <v/>
      </c>
      <c r="Y2241" s="21" t="str">
        <f t="shared" si="334"/>
        <v/>
      </c>
      <c r="Z2241" s="21" t="str">
        <f t="shared" si="334"/>
        <v/>
      </c>
      <c r="AA2241" s="21" t="str">
        <f t="shared" si="334"/>
        <v/>
      </c>
      <c r="AB2241" s="38" t="str">
        <f t="shared" si="334"/>
        <v/>
      </c>
      <c r="AD2241" s="36" t="str">
        <f>IF($N2241="", "", IFERROR(INDEX(Campaigns!$D$11:$D$380, MATCH($N2241, Campaigns!$E$11:$E$380, 0)), ""))</f>
        <v/>
      </c>
      <c r="AE2241" s="38" t="str">
        <f>IF(COUNTIF($Q2241:$AB2241, "X")=0, "", IFERROR(INDEX('Intro &amp; Setup'!$T$17:$T$28, MATCH(INDEX($Q$10:$AB$10, $AC2241, MATCH("X", $Q2241:$AB2241, 0)), 'Intro &amp; Setup'!$AA$17:$AA$28, 0)), ""))</f>
        <v/>
      </c>
      <c r="AG2241" s="84" t="str">
        <f t="shared" si="330"/>
        <v/>
      </c>
      <c r="AI2241" s="36">
        <f t="shared" si="331"/>
        <v>0</v>
      </c>
      <c r="AK2241" s="36" t="str">
        <f t="shared" si="332"/>
        <v/>
      </c>
    </row>
    <row r="2242" spans="1:37" x14ac:dyDescent="0.25">
      <c r="A2242" s="34"/>
      <c r="B2242" s="55"/>
      <c r="C2242" s="56"/>
      <c r="D2242" s="56"/>
      <c r="E2242" s="56"/>
      <c r="F2242" s="56"/>
      <c r="G2242" s="57"/>
      <c r="H2242" s="57"/>
      <c r="I2242" s="58"/>
      <c r="J2242" s="34"/>
      <c r="L2242" s="36" t="str">
        <f>IF($B2242="", "", IFERROR(FIND(Campaigns!$Q$4, $B2242), ""))</f>
        <v/>
      </c>
      <c r="M2242" s="73" t="str">
        <f t="shared" si="327"/>
        <v/>
      </c>
      <c r="N2242" s="74" t="str">
        <f t="shared" si="328"/>
        <v/>
      </c>
      <c r="O2242" s="22" t="str">
        <f t="shared" si="329"/>
        <v/>
      </c>
      <c r="Q2242" s="20" t="str">
        <f t="shared" si="335"/>
        <v/>
      </c>
      <c r="R2242" s="21" t="str">
        <f t="shared" si="334"/>
        <v/>
      </c>
      <c r="S2242" s="21" t="str">
        <f t="shared" si="334"/>
        <v/>
      </c>
      <c r="T2242" s="21" t="str">
        <f t="shared" si="334"/>
        <v/>
      </c>
      <c r="U2242" s="21" t="str">
        <f t="shared" si="334"/>
        <v/>
      </c>
      <c r="V2242" s="21" t="str">
        <f t="shared" si="334"/>
        <v/>
      </c>
      <c r="W2242" s="21" t="str">
        <f t="shared" si="334"/>
        <v/>
      </c>
      <c r="X2242" s="21" t="str">
        <f t="shared" si="334"/>
        <v/>
      </c>
      <c r="Y2242" s="21" t="str">
        <f t="shared" si="334"/>
        <v/>
      </c>
      <c r="Z2242" s="21" t="str">
        <f t="shared" si="334"/>
        <v/>
      </c>
      <c r="AA2242" s="21" t="str">
        <f t="shared" si="334"/>
        <v/>
      </c>
      <c r="AB2242" s="38" t="str">
        <f t="shared" si="334"/>
        <v/>
      </c>
      <c r="AD2242" s="36" t="str">
        <f>IF($N2242="", "", IFERROR(INDEX(Campaigns!$D$11:$D$380, MATCH($N2242, Campaigns!$E$11:$E$380, 0)), ""))</f>
        <v/>
      </c>
      <c r="AE2242" s="38" t="str">
        <f>IF(COUNTIF($Q2242:$AB2242, "X")=0, "", IFERROR(INDEX('Intro &amp; Setup'!$T$17:$T$28, MATCH(INDEX($Q$10:$AB$10, $AC2242, MATCH("X", $Q2242:$AB2242, 0)), 'Intro &amp; Setup'!$AA$17:$AA$28, 0)), ""))</f>
        <v/>
      </c>
      <c r="AG2242" s="84" t="str">
        <f t="shared" si="330"/>
        <v/>
      </c>
      <c r="AI2242" s="36">
        <f t="shared" si="331"/>
        <v>0</v>
      </c>
      <c r="AK2242" s="36" t="str">
        <f t="shared" si="332"/>
        <v/>
      </c>
    </row>
    <row r="2243" spans="1:37" x14ac:dyDescent="0.25">
      <c r="A2243" s="34"/>
      <c r="B2243" s="55"/>
      <c r="C2243" s="56"/>
      <c r="D2243" s="56"/>
      <c r="E2243" s="56"/>
      <c r="F2243" s="56"/>
      <c r="G2243" s="57"/>
      <c r="H2243" s="57"/>
      <c r="I2243" s="58"/>
      <c r="J2243" s="34"/>
      <c r="L2243" s="36" t="str">
        <f>IF($B2243="", "", IFERROR(FIND(Campaigns!$Q$4, $B2243), ""))</f>
        <v/>
      </c>
      <c r="M2243" s="73" t="str">
        <f t="shared" si="327"/>
        <v/>
      </c>
      <c r="N2243" s="74" t="str">
        <f t="shared" si="328"/>
        <v/>
      </c>
      <c r="O2243" s="22" t="str">
        <f t="shared" si="329"/>
        <v/>
      </c>
      <c r="Q2243" s="20" t="str">
        <f t="shared" si="335"/>
        <v/>
      </c>
      <c r="R2243" s="21" t="str">
        <f t="shared" si="334"/>
        <v/>
      </c>
      <c r="S2243" s="21" t="str">
        <f t="shared" si="334"/>
        <v/>
      </c>
      <c r="T2243" s="21" t="str">
        <f t="shared" si="334"/>
        <v/>
      </c>
      <c r="U2243" s="21" t="str">
        <f t="shared" si="334"/>
        <v/>
      </c>
      <c r="V2243" s="21" t="str">
        <f t="shared" si="334"/>
        <v/>
      </c>
      <c r="W2243" s="21" t="str">
        <f t="shared" si="334"/>
        <v/>
      </c>
      <c r="X2243" s="21" t="str">
        <f t="shared" si="334"/>
        <v/>
      </c>
      <c r="Y2243" s="21" t="str">
        <f t="shared" si="334"/>
        <v/>
      </c>
      <c r="Z2243" s="21" t="str">
        <f t="shared" si="334"/>
        <v/>
      </c>
      <c r="AA2243" s="21" t="str">
        <f t="shared" si="334"/>
        <v/>
      </c>
      <c r="AB2243" s="38" t="str">
        <f t="shared" si="334"/>
        <v/>
      </c>
      <c r="AD2243" s="36" t="str">
        <f>IF($N2243="", "", IFERROR(INDEX(Campaigns!$D$11:$D$380, MATCH($N2243, Campaigns!$E$11:$E$380, 0)), ""))</f>
        <v/>
      </c>
      <c r="AE2243" s="38" t="str">
        <f>IF(COUNTIF($Q2243:$AB2243, "X")=0, "", IFERROR(INDEX('Intro &amp; Setup'!$T$17:$T$28, MATCH(INDEX($Q$10:$AB$10, $AC2243, MATCH("X", $Q2243:$AB2243, 0)), 'Intro &amp; Setup'!$AA$17:$AA$28, 0)), ""))</f>
        <v/>
      </c>
      <c r="AG2243" s="84" t="str">
        <f t="shared" si="330"/>
        <v/>
      </c>
      <c r="AI2243" s="36">
        <f t="shared" si="331"/>
        <v>0</v>
      </c>
      <c r="AK2243" s="36" t="str">
        <f t="shared" si="332"/>
        <v/>
      </c>
    </row>
    <row r="2244" spans="1:37" x14ac:dyDescent="0.25">
      <c r="A2244" s="34"/>
      <c r="B2244" s="55"/>
      <c r="C2244" s="56"/>
      <c r="D2244" s="56"/>
      <c r="E2244" s="56"/>
      <c r="F2244" s="56"/>
      <c r="G2244" s="57"/>
      <c r="H2244" s="57"/>
      <c r="I2244" s="58"/>
      <c r="J2244" s="34"/>
      <c r="L2244" s="36" t="str">
        <f>IF($B2244="", "", IFERROR(FIND(Campaigns!$Q$4, $B2244), ""))</f>
        <v/>
      </c>
      <c r="M2244" s="73" t="str">
        <f t="shared" si="327"/>
        <v/>
      </c>
      <c r="N2244" s="74" t="str">
        <f t="shared" si="328"/>
        <v/>
      </c>
      <c r="O2244" s="22" t="str">
        <f t="shared" si="329"/>
        <v/>
      </c>
      <c r="Q2244" s="20" t="str">
        <f t="shared" si="335"/>
        <v/>
      </c>
      <c r="R2244" s="21" t="str">
        <f t="shared" si="334"/>
        <v/>
      </c>
      <c r="S2244" s="21" t="str">
        <f t="shared" si="334"/>
        <v/>
      </c>
      <c r="T2244" s="21" t="str">
        <f t="shared" si="334"/>
        <v/>
      </c>
      <c r="U2244" s="21" t="str">
        <f t="shared" si="334"/>
        <v/>
      </c>
      <c r="V2244" s="21" t="str">
        <f t="shared" si="334"/>
        <v/>
      </c>
      <c r="W2244" s="21" t="str">
        <f t="shared" si="334"/>
        <v/>
      </c>
      <c r="X2244" s="21" t="str">
        <f t="shared" si="334"/>
        <v/>
      </c>
      <c r="Y2244" s="21" t="str">
        <f t="shared" si="334"/>
        <v/>
      </c>
      <c r="Z2244" s="21" t="str">
        <f t="shared" si="334"/>
        <v/>
      </c>
      <c r="AA2244" s="21" t="str">
        <f t="shared" si="334"/>
        <v/>
      </c>
      <c r="AB2244" s="38" t="str">
        <f t="shared" si="334"/>
        <v/>
      </c>
      <c r="AD2244" s="36" t="str">
        <f>IF($N2244="", "", IFERROR(INDEX(Campaigns!$D$11:$D$380, MATCH($N2244, Campaigns!$E$11:$E$380, 0)), ""))</f>
        <v/>
      </c>
      <c r="AE2244" s="38" t="str">
        <f>IF(COUNTIF($Q2244:$AB2244, "X")=0, "", IFERROR(INDEX('Intro &amp; Setup'!$T$17:$T$28, MATCH(INDEX($Q$10:$AB$10, $AC2244, MATCH("X", $Q2244:$AB2244, 0)), 'Intro &amp; Setup'!$AA$17:$AA$28, 0)), ""))</f>
        <v/>
      </c>
      <c r="AG2244" s="84" t="str">
        <f t="shared" si="330"/>
        <v/>
      </c>
      <c r="AI2244" s="36">
        <f t="shared" si="331"/>
        <v>0</v>
      </c>
      <c r="AK2244" s="36" t="str">
        <f t="shared" si="332"/>
        <v/>
      </c>
    </row>
    <row r="2245" spans="1:37" x14ac:dyDescent="0.25">
      <c r="A2245" s="34"/>
      <c r="B2245" s="55"/>
      <c r="C2245" s="56"/>
      <c r="D2245" s="56"/>
      <c r="E2245" s="56"/>
      <c r="F2245" s="56"/>
      <c r="G2245" s="57"/>
      <c r="H2245" s="57"/>
      <c r="I2245" s="58"/>
      <c r="J2245" s="34"/>
      <c r="L2245" s="36" t="str">
        <f>IF($B2245="", "", IFERROR(FIND(Campaigns!$Q$4, $B2245), ""))</f>
        <v/>
      </c>
      <c r="M2245" s="73" t="str">
        <f t="shared" si="327"/>
        <v/>
      </c>
      <c r="N2245" s="74" t="str">
        <f t="shared" si="328"/>
        <v/>
      </c>
      <c r="O2245" s="22" t="str">
        <f t="shared" si="329"/>
        <v/>
      </c>
      <c r="Q2245" s="20" t="str">
        <f t="shared" si="335"/>
        <v/>
      </c>
      <c r="R2245" s="21" t="str">
        <f t="shared" si="334"/>
        <v/>
      </c>
      <c r="S2245" s="21" t="str">
        <f t="shared" si="334"/>
        <v/>
      </c>
      <c r="T2245" s="21" t="str">
        <f t="shared" si="334"/>
        <v/>
      </c>
      <c r="U2245" s="21" t="str">
        <f t="shared" si="334"/>
        <v/>
      </c>
      <c r="V2245" s="21" t="str">
        <f t="shared" si="334"/>
        <v/>
      </c>
      <c r="W2245" s="21" t="str">
        <f t="shared" si="334"/>
        <v/>
      </c>
      <c r="X2245" s="21" t="str">
        <f t="shared" si="334"/>
        <v/>
      </c>
      <c r="Y2245" s="21" t="str">
        <f t="shared" si="334"/>
        <v/>
      </c>
      <c r="Z2245" s="21" t="str">
        <f t="shared" si="334"/>
        <v/>
      </c>
      <c r="AA2245" s="21" t="str">
        <f t="shared" si="334"/>
        <v/>
      </c>
      <c r="AB2245" s="38" t="str">
        <f t="shared" si="334"/>
        <v/>
      </c>
      <c r="AD2245" s="36" t="str">
        <f>IF($N2245="", "", IFERROR(INDEX(Campaigns!$D$11:$D$380, MATCH($N2245, Campaigns!$E$11:$E$380, 0)), ""))</f>
        <v/>
      </c>
      <c r="AE2245" s="38" t="str">
        <f>IF(COUNTIF($Q2245:$AB2245, "X")=0, "", IFERROR(INDEX('Intro &amp; Setup'!$T$17:$T$28, MATCH(INDEX($Q$10:$AB$10, $AC2245, MATCH("X", $Q2245:$AB2245, 0)), 'Intro &amp; Setup'!$AA$17:$AA$28, 0)), ""))</f>
        <v/>
      </c>
      <c r="AG2245" s="84" t="str">
        <f t="shared" si="330"/>
        <v/>
      </c>
      <c r="AI2245" s="36">
        <f t="shared" si="331"/>
        <v>0</v>
      </c>
      <c r="AK2245" s="36" t="str">
        <f t="shared" si="332"/>
        <v/>
      </c>
    </row>
    <row r="2246" spans="1:37" x14ac:dyDescent="0.25">
      <c r="A2246" s="34"/>
      <c r="B2246" s="55"/>
      <c r="C2246" s="56"/>
      <c r="D2246" s="56"/>
      <c r="E2246" s="56"/>
      <c r="F2246" s="56"/>
      <c r="G2246" s="57"/>
      <c r="H2246" s="57"/>
      <c r="I2246" s="58"/>
      <c r="J2246" s="34"/>
      <c r="L2246" s="36" t="str">
        <f>IF($B2246="", "", IFERROR(FIND(Campaigns!$Q$4, $B2246), ""))</f>
        <v/>
      </c>
      <c r="M2246" s="73" t="str">
        <f t="shared" si="327"/>
        <v/>
      </c>
      <c r="N2246" s="74" t="str">
        <f t="shared" si="328"/>
        <v/>
      </c>
      <c r="O2246" s="22" t="str">
        <f t="shared" si="329"/>
        <v/>
      </c>
      <c r="Q2246" s="20" t="str">
        <f t="shared" si="335"/>
        <v/>
      </c>
      <c r="R2246" s="21" t="str">
        <f t="shared" si="334"/>
        <v/>
      </c>
      <c r="S2246" s="21" t="str">
        <f t="shared" si="334"/>
        <v/>
      </c>
      <c r="T2246" s="21" t="str">
        <f t="shared" si="334"/>
        <v/>
      </c>
      <c r="U2246" s="21" t="str">
        <f t="shared" si="334"/>
        <v/>
      </c>
      <c r="V2246" s="21" t="str">
        <f t="shared" si="334"/>
        <v/>
      </c>
      <c r="W2246" s="21" t="str">
        <f t="shared" si="334"/>
        <v/>
      </c>
      <c r="X2246" s="21" t="str">
        <f t="shared" si="334"/>
        <v/>
      </c>
      <c r="Y2246" s="21" t="str">
        <f t="shared" si="334"/>
        <v/>
      </c>
      <c r="Z2246" s="21" t="str">
        <f t="shared" si="334"/>
        <v/>
      </c>
      <c r="AA2246" s="21" t="str">
        <f t="shared" si="334"/>
        <v/>
      </c>
      <c r="AB2246" s="38" t="str">
        <f t="shared" si="334"/>
        <v/>
      </c>
      <c r="AD2246" s="36" t="str">
        <f>IF($N2246="", "", IFERROR(INDEX(Campaigns!$D$11:$D$380, MATCH($N2246, Campaigns!$E$11:$E$380, 0)), ""))</f>
        <v/>
      </c>
      <c r="AE2246" s="38" t="str">
        <f>IF(COUNTIF($Q2246:$AB2246, "X")=0, "", IFERROR(INDEX('Intro &amp; Setup'!$T$17:$T$28, MATCH(INDEX($Q$10:$AB$10, $AC2246, MATCH("X", $Q2246:$AB2246, 0)), 'Intro &amp; Setup'!$AA$17:$AA$28, 0)), ""))</f>
        <v/>
      </c>
      <c r="AG2246" s="84" t="str">
        <f t="shared" si="330"/>
        <v/>
      </c>
      <c r="AI2246" s="36">
        <f t="shared" si="331"/>
        <v>0</v>
      </c>
      <c r="AK2246" s="36" t="str">
        <f t="shared" si="332"/>
        <v/>
      </c>
    </row>
    <row r="2247" spans="1:37" x14ac:dyDescent="0.25">
      <c r="A2247" s="34"/>
      <c r="B2247" s="55"/>
      <c r="C2247" s="56"/>
      <c r="D2247" s="56"/>
      <c r="E2247" s="56"/>
      <c r="F2247" s="56"/>
      <c r="G2247" s="57"/>
      <c r="H2247" s="57"/>
      <c r="I2247" s="58"/>
      <c r="J2247" s="34"/>
      <c r="L2247" s="36" t="str">
        <f>IF($B2247="", "", IFERROR(FIND(Campaigns!$Q$4, $B2247), ""))</f>
        <v/>
      </c>
      <c r="M2247" s="73" t="str">
        <f t="shared" si="327"/>
        <v/>
      </c>
      <c r="N2247" s="74" t="str">
        <f t="shared" si="328"/>
        <v/>
      </c>
      <c r="O2247" s="22" t="str">
        <f t="shared" si="329"/>
        <v/>
      </c>
      <c r="Q2247" s="20" t="str">
        <f t="shared" si="335"/>
        <v/>
      </c>
      <c r="R2247" s="21" t="str">
        <f t="shared" si="334"/>
        <v/>
      </c>
      <c r="S2247" s="21" t="str">
        <f t="shared" si="334"/>
        <v/>
      </c>
      <c r="T2247" s="21" t="str">
        <f t="shared" si="334"/>
        <v/>
      </c>
      <c r="U2247" s="21" t="str">
        <f t="shared" si="334"/>
        <v/>
      </c>
      <c r="V2247" s="21" t="str">
        <f t="shared" si="334"/>
        <v/>
      </c>
      <c r="W2247" s="21" t="str">
        <f t="shared" si="334"/>
        <v/>
      </c>
      <c r="X2247" s="21" t="str">
        <f t="shared" si="334"/>
        <v/>
      </c>
      <c r="Y2247" s="21" t="str">
        <f t="shared" si="334"/>
        <v/>
      </c>
      <c r="Z2247" s="21" t="str">
        <f t="shared" si="334"/>
        <v/>
      </c>
      <c r="AA2247" s="21" t="str">
        <f t="shared" si="334"/>
        <v/>
      </c>
      <c r="AB2247" s="38" t="str">
        <f t="shared" si="334"/>
        <v/>
      </c>
      <c r="AD2247" s="36" t="str">
        <f>IF($N2247="", "", IFERROR(INDEX(Campaigns!$D$11:$D$380, MATCH($N2247, Campaigns!$E$11:$E$380, 0)), ""))</f>
        <v/>
      </c>
      <c r="AE2247" s="38" t="str">
        <f>IF(COUNTIF($Q2247:$AB2247, "X")=0, "", IFERROR(INDEX('Intro &amp; Setup'!$T$17:$T$28, MATCH(INDEX($Q$10:$AB$10, $AC2247, MATCH("X", $Q2247:$AB2247, 0)), 'Intro &amp; Setup'!$AA$17:$AA$28, 0)), ""))</f>
        <v/>
      </c>
      <c r="AG2247" s="84" t="str">
        <f t="shared" si="330"/>
        <v/>
      </c>
      <c r="AI2247" s="36">
        <f t="shared" si="331"/>
        <v>0</v>
      </c>
      <c r="AK2247" s="36" t="str">
        <f t="shared" si="332"/>
        <v/>
      </c>
    </row>
    <row r="2248" spans="1:37" x14ac:dyDescent="0.25">
      <c r="A2248" s="34"/>
      <c r="B2248" s="55"/>
      <c r="C2248" s="56"/>
      <c r="D2248" s="56"/>
      <c r="E2248" s="56"/>
      <c r="F2248" s="56"/>
      <c r="G2248" s="57"/>
      <c r="H2248" s="57"/>
      <c r="I2248" s="58"/>
      <c r="J2248" s="34"/>
      <c r="L2248" s="36" t="str">
        <f>IF($B2248="", "", IFERROR(FIND(Campaigns!$Q$4, $B2248), ""))</f>
        <v/>
      </c>
      <c r="M2248" s="73" t="str">
        <f t="shared" si="327"/>
        <v/>
      </c>
      <c r="N2248" s="74" t="str">
        <f t="shared" si="328"/>
        <v/>
      </c>
      <c r="O2248" s="22" t="str">
        <f t="shared" si="329"/>
        <v/>
      </c>
      <c r="Q2248" s="20" t="str">
        <f t="shared" si="335"/>
        <v/>
      </c>
      <c r="R2248" s="21" t="str">
        <f t="shared" si="334"/>
        <v/>
      </c>
      <c r="S2248" s="21" t="str">
        <f t="shared" si="334"/>
        <v/>
      </c>
      <c r="T2248" s="21" t="str">
        <f t="shared" si="334"/>
        <v/>
      </c>
      <c r="U2248" s="21" t="str">
        <f t="shared" si="334"/>
        <v/>
      </c>
      <c r="V2248" s="21" t="str">
        <f t="shared" si="334"/>
        <v/>
      </c>
      <c r="W2248" s="21" t="str">
        <f t="shared" si="334"/>
        <v/>
      </c>
      <c r="X2248" s="21" t="str">
        <f t="shared" si="334"/>
        <v/>
      </c>
      <c r="Y2248" s="21" t="str">
        <f t="shared" si="334"/>
        <v/>
      </c>
      <c r="Z2248" s="21" t="str">
        <f t="shared" si="334"/>
        <v/>
      </c>
      <c r="AA2248" s="21" t="str">
        <f t="shared" si="334"/>
        <v/>
      </c>
      <c r="AB2248" s="38" t="str">
        <f t="shared" si="334"/>
        <v/>
      </c>
      <c r="AD2248" s="36" t="str">
        <f>IF($N2248="", "", IFERROR(INDEX(Campaigns!$D$11:$D$380, MATCH($N2248, Campaigns!$E$11:$E$380, 0)), ""))</f>
        <v/>
      </c>
      <c r="AE2248" s="38" t="str">
        <f>IF(COUNTIF($Q2248:$AB2248, "X")=0, "", IFERROR(INDEX('Intro &amp; Setup'!$T$17:$T$28, MATCH(INDEX($Q$10:$AB$10, $AC2248, MATCH("X", $Q2248:$AB2248, 0)), 'Intro &amp; Setup'!$AA$17:$AA$28, 0)), ""))</f>
        <v/>
      </c>
      <c r="AG2248" s="84" t="str">
        <f t="shared" si="330"/>
        <v/>
      </c>
      <c r="AI2248" s="36">
        <f t="shared" si="331"/>
        <v>0</v>
      </c>
      <c r="AK2248" s="36" t="str">
        <f t="shared" si="332"/>
        <v/>
      </c>
    </row>
    <row r="2249" spans="1:37" x14ac:dyDescent="0.25">
      <c r="A2249" s="34"/>
      <c r="B2249" s="55"/>
      <c r="C2249" s="56"/>
      <c r="D2249" s="56"/>
      <c r="E2249" s="56"/>
      <c r="F2249" s="56"/>
      <c r="G2249" s="57"/>
      <c r="H2249" s="57"/>
      <c r="I2249" s="58"/>
      <c r="J2249" s="34"/>
      <c r="L2249" s="36" t="str">
        <f>IF($B2249="", "", IFERROR(FIND(Campaigns!$Q$4, $B2249), ""))</f>
        <v/>
      </c>
      <c r="M2249" s="73" t="str">
        <f t="shared" si="327"/>
        <v/>
      </c>
      <c r="N2249" s="74" t="str">
        <f t="shared" si="328"/>
        <v/>
      </c>
      <c r="O2249" s="22" t="str">
        <f t="shared" si="329"/>
        <v/>
      </c>
      <c r="Q2249" s="20" t="str">
        <f t="shared" si="335"/>
        <v/>
      </c>
      <c r="R2249" s="21" t="str">
        <f t="shared" si="334"/>
        <v/>
      </c>
      <c r="S2249" s="21" t="str">
        <f t="shared" si="334"/>
        <v/>
      </c>
      <c r="T2249" s="21" t="str">
        <f t="shared" si="334"/>
        <v/>
      </c>
      <c r="U2249" s="21" t="str">
        <f t="shared" si="334"/>
        <v/>
      </c>
      <c r="V2249" s="21" t="str">
        <f t="shared" si="334"/>
        <v/>
      </c>
      <c r="W2249" s="21" t="str">
        <f t="shared" si="334"/>
        <v/>
      </c>
      <c r="X2249" s="21" t="str">
        <f t="shared" si="334"/>
        <v/>
      </c>
      <c r="Y2249" s="21" t="str">
        <f t="shared" si="334"/>
        <v/>
      </c>
      <c r="Z2249" s="21" t="str">
        <f t="shared" si="334"/>
        <v/>
      </c>
      <c r="AA2249" s="21" t="str">
        <f t="shared" si="334"/>
        <v/>
      </c>
      <c r="AB2249" s="38" t="str">
        <f t="shared" si="334"/>
        <v/>
      </c>
      <c r="AD2249" s="36" t="str">
        <f>IF($N2249="", "", IFERROR(INDEX(Campaigns!$D$11:$D$380, MATCH($N2249, Campaigns!$E$11:$E$380, 0)), ""))</f>
        <v/>
      </c>
      <c r="AE2249" s="38" t="str">
        <f>IF(COUNTIF($Q2249:$AB2249, "X")=0, "", IFERROR(INDEX('Intro &amp; Setup'!$T$17:$T$28, MATCH(INDEX($Q$10:$AB$10, $AC2249, MATCH("X", $Q2249:$AB2249, 0)), 'Intro &amp; Setup'!$AA$17:$AA$28, 0)), ""))</f>
        <v/>
      </c>
      <c r="AG2249" s="84" t="str">
        <f t="shared" si="330"/>
        <v/>
      </c>
      <c r="AI2249" s="36">
        <f t="shared" si="331"/>
        <v>0</v>
      </c>
      <c r="AK2249" s="36" t="str">
        <f t="shared" si="332"/>
        <v/>
      </c>
    </row>
    <row r="2250" spans="1:37" x14ac:dyDescent="0.25">
      <c r="A2250" s="34"/>
      <c r="B2250" s="55"/>
      <c r="C2250" s="56"/>
      <c r="D2250" s="56"/>
      <c r="E2250" s="56"/>
      <c r="F2250" s="56"/>
      <c r="G2250" s="57"/>
      <c r="H2250" s="57"/>
      <c r="I2250" s="58"/>
      <c r="J2250" s="34"/>
      <c r="L2250" s="36" t="str">
        <f>IF($B2250="", "", IFERROR(FIND(Campaigns!$Q$4, $B2250), ""))</f>
        <v/>
      </c>
      <c r="M2250" s="73" t="str">
        <f t="shared" si="327"/>
        <v/>
      </c>
      <c r="N2250" s="74" t="str">
        <f t="shared" si="328"/>
        <v/>
      </c>
      <c r="O2250" s="22" t="str">
        <f t="shared" si="329"/>
        <v/>
      </c>
      <c r="Q2250" s="20" t="str">
        <f t="shared" si="335"/>
        <v/>
      </c>
      <c r="R2250" s="21" t="str">
        <f t="shared" si="334"/>
        <v/>
      </c>
      <c r="S2250" s="21" t="str">
        <f t="shared" si="334"/>
        <v/>
      </c>
      <c r="T2250" s="21" t="str">
        <f t="shared" si="334"/>
        <v/>
      </c>
      <c r="U2250" s="21" t="str">
        <f t="shared" si="334"/>
        <v/>
      </c>
      <c r="V2250" s="21" t="str">
        <f t="shared" si="334"/>
        <v/>
      </c>
      <c r="W2250" s="21" t="str">
        <f t="shared" si="334"/>
        <v/>
      </c>
      <c r="X2250" s="21" t="str">
        <f t="shared" si="334"/>
        <v/>
      </c>
      <c r="Y2250" s="21" t="str">
        <f t="shared" si="334"/>
        <v/>
      </c>
      <c r="Z2250" s="21" t="str">
        <f t="shared" si="334"/>
        <v/>
      </c>
      <c r="AA2250" s="21" t="str">
        <f t="shared" si="334"/>
        <v/>
      </c>
      <c r="AB2250" s="38" t="str">
        <f t="shared" si="334"/>
        <v/>
      </c>
      <c r="AD2250" s="36" t="str">
        <f>IF($N2250="", "", IFERROR(INDEX(Campaigns!$D$11:$D$380, MATCH($N2250, Campaigns!$E$11:$E$380, 0)), ""))</f>
        <v/>
      </c>
      <c r="AE2250" s="38" t="str">
        <f>IF(COUNTIF($Q2250:$AB2250, "X")=0, "", IFERROR(INDEX('Intro &amp; Setup'!$T$17:$T$28, MATCH(INDEX($Q$10:$AB$10, $AC2250, MATCH("X", $Q2250:$AB2250, 0)), 'Intro &amp; Setup'!$AA$17:$AA$28, 0)), ""))</f>
        <v/>
      </c>
      <c r="AG2250" s="84" t="str">
        <f t="shared" si="330"/>
        <v/>
      </c>
      <c r="AI2250" s="36">
        <f t="shared" si="331"/>
        <v>0</v>
      </c>
      <c r="AK2250" s="36" t="str">
        <f t="shared" si="332"/>
        <v/>
      </c>
    </row>
    <row r="2251" spans="1:37" x14ac:dyDescent="0.25">
      <c r="A2251" s="34"/>
      <c r="B2251" s="55"/>
      <c r="C2251" s="56"/>
      <c r="D2251" s="56"/>
      <c r="E2251" s="56"/>
      <c r="F2251" s="56"/>
      <c r="G2251" s="57"/>
      <c r="H2251" s="57"/>
      <c r="I2251" s="58"/>
      <c r="J2251" s="34"/>
      <c r="L2251" s="36" t="str">
        <f>IF($B2251="", "", IFERROR(FIND(Campaigns!$Q$4, $B2251), ""))</f>
        <v/>
      </c>
      <c r="M2251" s="73" t="str">
        <f t="shared" si="327"/>
        <v/>
      </c>
      <c r="N2251" s="74" t="str">
        <f t="shared" si="328"/>
        <v/>
      </c>
      <c r="O2251" s="22" t="str">
        <f t="shared" si="329"/>
        <v/>
      </c>
      <c r="Q2251" s="20" t="str">
        <f t="shared" si="335"/>
        <v/>
      </c>
      <c r="R2251" s="21" t="str">
        <f t="shared" si="334"/>
        <v/>
      </c>
      <c r="S2251" s="21" t="str">
        <f t="shared" si="334"/>
        <v/>
      </c>
      <c r="T2251" s="21" t="str">
        <f t="shared" si="334"/>
        <v/>
      </c>
      <c r="U2251" s="21" t="str">
        <f t="shared" si="334"/>
        <v/>
      </c>
      <c r="V2251" s="21" t="str">
        <f t="shared" si="334"/>
        <v/>
      </c>
      <c r="W2251" s="21" t="str">
        <f t="shared" si="334"/>
        <v/>
      </c>
      <c r="X2251" s="21" t="str">
        <f t="shared" si="334"/>
        <v/>
      </c>
      <c r="Y2251" s="21" t="str">
        <f t="shared" si="334"/>
        <v/>
      </c>
      <c r="Z2251" s="21" t="str">
        <f t="shared" si="334"/>
        <v/>
      </c>
      <c r="AA2251" s="21" t="str">
        <f t="shared" si="334"/>
        <v/>
      </c>
      <c r="AB2251" s="38" t="str">
        <f t="shared" si="334"/>
        <v/>
      </c>
      <c r="AD2251" s="36" t="str">
        <f>IF($N2251="", "", IFERROR(INDEX(Campaigns!$D$11:$D$380, MATCH($N2251, Campaigns!$E$11:$E$380, 0)), ""))</f>
        <v/>
      </c>
      <c r="AE2251" s="38" t="str">
        <f>IF(COUNTIF($Q2251:$AB2251, "X")=0, "", IFERROR(INDEX('Intro &amp; Setup'!$T$17:$T$28, MATCH(INDEX($Q$10:$AB$10, $AC2251, MATCH("X", $Q2251:$AB2251, 0)), 'Intro &amp; Setup'!$AA$17:$AA$28, 0)), ""))</f>
        <v/>
      </c>
      <c r="AG2251" s="84" t="str">
        <f t="shared" si="330"/>
        <v/>
      </c>
      <c r="AI2251" s="36">
        <f t="shared" si="331"/>
        <v>0</v>
      </c>
      <c r="AK2251" s="36" t="str">
        <f t="shared" si="332"/>
        <v/>
      </c>
    </row>
    <row r="2252" spans="1:37" x14ac:dyDescent="0.25">
      <c r="A2252" s="34"/>
      <c r="B2252" s="55"/>
      <c r="C2252" s="56"/>
      <c r="D2252" s="56"/>
      <c r="E2252" s="56"/>
      <c r="F2252" s="56"/>
      <c r="G2252" s="57"/>
      <c r="H2252" s="57"/>
      <c r="I2252" s="58"/>
      <c r="J2252" s="34"/>
      <c r="L2252" s="36" t="str">
        <f>IF($B2252="", "", IFERROR(FIND(Campaigns!$Q$4, $B2252), ""))</f>
        <v/>
      </c>
      <c r="M2252" s="73" t="str">
        <f t="shared" ref="M2252:M2315" si="336">IFERROR(REPLACE($B2252, 1, $L2252+$L$9-1, ""), "")</f>
        <v/>
      </c>
      <c r="N2252" s="74" t="str">
        <f t="shared" ref="N2252:N2315" si="337">IFERROR(LEFT($M2252, FIND("-", $M2252)-1), "")</f>
        <v/>
      </c>
      <c r="O2252" s="22" t="str">
        <f t="shared" ref="O2252:O2315" si="338">IFERROR(REPLACE($M2252, 1, FIND("-", $M2252), ""), "")</f>
        <v/>
      </c>
      <c r="Q2252" s="20" t="str">
        <f t="shared" si="335"/>
        <v/>
      </c>
      <c r="R2252" s="21" t="str">
        <f t="shared" si="334"/>
        <v/>
      </c>
      <c r="S2252" s="21" t="str">
        <f t="shared" si="334"/>
        <v/>
      </c>
      <c r="T2252" s="21" t="str">
        <f t="shared" si="334"/>
        <v/>
      </c>
      <c r="U2252" s="21" t="str">
        <f t="shared" si="334"/>
        <v/>
      </c>
      <c r="V2252" s="21" t="str">
        <f t="shared" si="334"/>
        <v/>
      </c>
      <c r="W2252" s="21" t="str">
        <f t="shared" si="334"/>
        <v/>
      </c>
      <c r="X2252" s="21" t="str">
        <f t="shared" si="334"/>
        <v/>
      </c>
      <c r="Y2252" s="21" t="str">
        <f t="shared" si="334"/>
        <v/>
      </c>
      <c r="Z2252" s="21" t="str">
        <f t="shared" si="334"/>
        <v/>
      </c>
      <c r="AA2252" s="21" t="str">
        <f t="shared" si="334"/>
        <v/>
      </c>
      <c r="AB2252" s="38" t="str">
        <f t="shared" si="334"/>
        <v/>
      </c>
      <c r="AD2252" s="36" t="str">
        <f>IF($N2252="", "", IFERROR(INDEX(Campaigns!$D$11:$D$380, MATCH($N2252, Campaigns!$E$11:$E$380, 0)), ""))</f>
        <v/>
      </c>
      <c r="AE2252" s="38" t="str">
        <f>IF(COUNTIF($Q2252:$AB2252, "X")=0, "", IFERROR(INDEX('Intro &amp; Setup'!$T$17:$T$28, MATCH(INDEX($Q$10:$AB$10, $AC2252, MATCH("X", $Q2252:$AB2252, 0)), 'Intro &amp; Setup'!$AA$17:$AA$28, 0)), ""))</f>
        <v/>
      </c>
      <c r="AG2252" s="84" t="str">
        <f t="shared" ref="AG2252:AG2315" si="339">IF(OR($AD2252="", $AE2252=""), "", _xlfn.CONCAT($AD2252, "-", $AE2252))</f>
        <v/>
      </c>
      <c r="AI2252" s="36">
        <f t="shared" ref="AI2252:AI2315" si="340">IF($AI$4=$AI$6, $C2252, IF($AI$4=$AI$7, $D2252, IF($AI$4=$AI$8, $F2252, "")))</f>
        <v>0</v>
      </c>
      <c r="AK2252" s="36" t="str">
        <f t="shared" ref="AK2252:AK2315" si="341">IF($AG2252="", "", "X")</f>
        <v/>
      </c>
    </row>
    <row r="2253" spans="1:37" x14ac:dyDescent="0.25">
      <c r="A2253" s="34"/>
      <c r="B2253" s="55"/>
      <c r="C2253" s="56"/>
      <c r="D2253" s="56"/>
      <c r="E2253" s="56"/>
      <c r="F2253" s="56"/>
      <c r="G2253" s="57"/>
      <c r="H2253" s="57"/>
      <c r="I2253" s="58"/>
      <c r="J2253" s="34"/>
      <c r="L2253" s="36" t="str">
        <f>IF($B2253="", "", IFERROR(FIND(Campaigns!$Q$4, $B2253), ""))</f>
        <v/>
      </c>
      <c r="M2253" s="73" t="str">
        <f t="shared" si="336"/>
        <v/>
      </c>
      <c r="N2253" s="74" t="str">
        <f t="shared" si="337"/>
        <v/>
      </c>
      <c r="O2253" s="22" t="str">
        <f t="shared" si="338"/>
        <v/>
      </c>
      <c r="Q2253" s="20" t="str">
        <f t="shared" si="335"/>
        <v/>
      </c>
      <c r="R2253" s="21" t="str">
        <f t="shared" si="334"/>
        <v/>
      </c>
      <c r="S2253" s="21" t="str">
        <f t="shared" si="334"/>
        <v/>
      </c>
      <c r="T2253" s="21" t="str">
        <f t="shared" si="334"/>
        <v/>
      </c>
      <c r="U2253" s="21" t="str">
        <f t="shared" si="334"/>
        <v/>
      </c>
      <c r="V2253" s="21" t="str">
        <f t="shared" si="334"/>
        <v/>
      </c>
      <c r="W2253" s="21" t="str">
        <f t="shared" si="334"/>
        <v/>
      </c>
      <c r="X2253" s="21" t="str">
        <f t="shared" si="334"/>
        <v/>
      </c>
      <c r="Y2253" s="21" t="str">
        <f t="shared" si="334"/>
        <v/>
      </c>
      <c r="Z2253" s="21" t="str">
        <f t="shared" si="334"/>
        <v/>
      </c>
      <c r="AA2253" s="21" t="str">
        <f t="shared" si="334"/>
        <v/>
      </c>
      <c r="AB2253" s="38" t="str">
        <f t="shared" si="334"/>
        <v/>
      </c>
      <c r="AD2253" s="36" t="str">
        <f>IF($N2253="", "", IFERROR(INDEX(Campaigns!$D$11:$D$380, MATCH($N2253, Campaigns!$E$11:$E$380, 0)), ""))</f>
        <v/>
      </c>
      <c r="AE2253" s="38" t="str">
        <f>IF(COUNTIF($Q2253:$AB2253, "X")=0, "", IFERROR(INDEX('Intro &amp; Setup'!$T$17:$T$28, MATCH(INDEX($Q$10:$AB$10, $AC2253, MATCH("X", $Q2253:$AB2253, 0)), 'Intro &amp; Setup'!$AA$17:$AA$28, 0)), ""))</f>
        <v/>
      </c>
      <c r="AG2253" s="84" t="str">
        <f t="shared" si="339"/>
        <v/>
      </c>
      <c r="AI2253" s="36">
        <f t="shared" si="340"/>
        <v>0</v>
      </c>
      <c r="AK2253" s="36" t="str">
        <f t="shared" si="341"/>
        <v/>
      </c>
    </row>
    <row r="2254" spans="1:37" x14ac:dyDescent="0.25">
      <c r="A2254" s="34"/>
      <c r="B2254" s="55"/>
      <c r="C2254" s="56"/>
      <c r="D2254" s="56"/>
      <c r="E2254" s="56"/>
      <c r="F2254" s="56"/>
      <c r="G2254" s="57"/>
      <c r="H2254" s="57"/>
      <c r="I2254" s="58"/>
      <c r="J2254" s="34"/>
      <c r="L2254" s="36" t="str">
        <f>IF($B2254="", "", IFERROR(FIND(Campaigns!$Q$4, $B2254), ""))</f>
        <v/>
      </c>
      <c r="M2254" s="73" t="str">
        <f t="shared" si="336"/>
        <v/>
      </c>
      <c r="N2254" s="74" t="str">
        <f t="shared" si="337"/>
        <v/>
      </c>
      <c r="O2254" s="22" t="str">
        <f t="shared" si="338"/>
        <v/>
      </c>
      <c r="Q2254" s="20" t="str">
        <f t="shared" si="335"/>
        <v/>
      </c>
      <c r="R2254" s="21" t="str">
        <f t="shared" si="334"/>
        <v/>
      </c>
      <c r="S2254" s="21" t="str">
        <f t="shared" si="334"/>
        <v/>
      </c>
      <c r="T2254" s="21" t="str">
        <f t="shared" si="334"/>
        <v/>
      </c>
      <c r="U2254" s="21" t="str">
        <f t="shared" si="334"/>
        <v/>
      </c>
      <c r="V2254" s="21" t="str">
        <f t="shared" si="334"/>
        <v/>
      </c>
      <c r="W2254" s="21" t="str">
        <f t="shared" si="334"/>
        <v/>
      </c>
      <c r="X2254" s="21" t="str">
        <f t="shared" si="334"/>
        <v/>
      </c>
      <c r="Y2254" s="21" t="str">
        <f t="shared" si="334"/>
        <v/>
      </c>
      <c r="Z2254" s="21" t="str">
        <f t="shared" si="334"/>
        <v/>
      </c>
      <c r="AA2254" s="21" t="str">
        <f t="shared" si="334"/>
        <v/>
      </c>
      <c r="AB2254" s="38" t="str">
        <f t="shared" si="334"/>
        <v/>
      </c>
      <c r="AD2254" s="36" t="str">
        <f>IF($N2254="", "", IFERROR(INDEX(Campaigns!$D$11:$D$380, MATCH($N2254, Campaigns!$E$11:$E$380, 0)), ""))</f>
        <v/>
      </c>
      <c r="AE2254" s="38" t="str">
        <f>IF(COUNTIF($Q2254:$AB2254, "X")=0, "", IFERROR(INDEX('Intro &amp; Setup'!$T$17:$T$28, MATCH(INDEX($Q$10:$AB$10, $AC2254, MATCH("X", $Q2254:$AB2254, 0)), 'Intro &amp; Setup'!$AA$17:$AA$28, 0)), ""))</f>
        <v/>
      </c>
      <c r="AG2254" s="84" t="str">
        <f t="shared" si="339"/>
        <v/>
      </c>
      <c r="AI2254" s="36">
        <f t="shared" si="340"/>
        <v>0</v>
      </c>
      <c r="AK2254" s="36" t="str">
        <f t="shared" si="341"/>
        <v/>
      </c>
    </row>
    <row r="2255" spans="1:37" x14ac:dyDescent="0.25">
      <c r="A2255" s="34"/>
      <c r="B2255" s="55"/>
      <c r="C2255" s="56"/>
      <c r="D2255" s="56"/>
      <c r="E2255" s="56"/>
      <c r="F2255" s="56"/>
      <c r="G2255" s="57"/>
      <c r="H2255" s="57"/>
      <c r="I2255" s="58"/>
      <c r="J2255" s="34"/>
      <c r="L2255" s="36" t="str">
        <f>IF($B2255="", "", IFERROR(FIND(Campaigns!$Q$4, $B2255), ""))</f>
        <v/>
      </c>
      <c r="M2255" s="73" t="str">
        <f t="shared" si="336"/>
        <v/>
      </c>
      <c r="N2255" s="74" t="str">
        <f t="shared" si="337"/>
        <v/>
      </c>
      <c r="O2255" s="22" t="str">
        <f t="shared" si="338"/>
        <v/>
      </c>
      <c r="Q2255" s="20" t="str">
        <f t="shared" si="335"/>
        <v/>
      </c>
      <c r="R2255" s="21" t="str">
        <f t="shared" si="334"/>
        <v/>
      </c>
      <c r="S2255" s="21" t="str">
        <f t="shared" si="334"/>
        <v/>
      </c>
      <c r="T2255" s="21" t="str">
        <f t="shared" si="334"/>
        <v/>
      </c>
      <c r="U2255" s="21" t="str">
        <f t="shared" si="334"/>
        <v/>
      </c>
      <c r="V2255" s="21" t="str">
        <f t="shared" si="334"/>
        <v/>
      </c>
      <c r="W2255" s="21" t="str">
        <f t="shared" si="334"/>
        <v/>
      </c>
      <c r="X2255" s="21" t="str">
        <f t="shared" si="334"/>
        <v/>
      </c>
      <c r="Y2255" s="21" t="str">
        <f t="shared" si="334"/>
        <v/>
      </c>
      <c r="Z2255" s="21" t="str">
        <f t="shared" si="334"/>
        <v/>
      </c>
      <c r="AA2255" s="21" t="str">
        <f t="shared" si="334"/>
        <v/>
      </c>
      <c r="AB2255" s="38" t="str">
        <f t="shared" si="334"/>
        <v/>
      </c>
      <c r="AD2255" s="36" t="str">
        <f>IF($N2255="", "", IFERROR(INDEX(Campaigns!$D$11:$D$380, MATCH($N2255, Campaigns!$E$11:$E$380, 0)), ""))</f>
        <v/>
      </c>
      <c r="AE2255" s="38" t="str">
        <f>IF(COUNTIF($Q2255:$AB2255, "X")=0, "", IFERROR(INDEX('Intro &amp; Setup'!$T$17:$T$28, MATCH(INDEX($Q$10:$AB$10, $AC2255, MATCH("X", $Q2255:$AB2255, 0)), 'Intro &amp; Setup'!$AA$17:$AA$28, 0)), ""))</f>
        <v/>
      </c>
      <c r="AG2255" s="84" t="str">
        <f t="shared" si="339"/>
        <v/>
      </c>
      <c r="AI2255" s="36">
        <f t="shared" si="340"/>
        <v>0</v>
      </c>
      <c r="AK2255" s="36" t="str">
        <f t="shared" si="341"/>
        <v/>
      </c>
    </row>
    <row r="2256" spans="1:37" x14ac:dyDescent="0.25">
      <c r="A2256" s="34"/>
      <c r="B2256" s="55"/>
      <c r="C2256" s="56"/>
      <c r="D2256" s="56"/>
      <c r="E2256" s="56"/>
      <c r="F2256" s="56"/>
      <c r="G2256" s="57"/>
      <c r="H2256" s="57"/>
      <c r="I2256" s="58"/>
      <c r="J2256" s="34"/>
      <c r="L2256" s="36" t="str">
        <f>IF($B2256="", "", IFERROR(FIND(Campaigns!$Q$4, $B2256), ""))</f>
        <v/>
      </c>
      <c r="M2256" s="73" t="str">
        <f t="shared" si="336"/>
        <v/>
      </c>
      <c r="N2256" s="74" t="str">
        <f t="shared" si="337"/>
        <v/>
      </c>
      <c r="O2256" s="22" t="str">
        <f t="shared" si="338"/>
        <v/>
      </c>
      <c r="Q2256" s="20" t="str">
        <f t="shared" si="335"/>
        <v/>
      </c>
      <c r="R2256" s="21" t="str">
        <f t="shared" si="334"/>
        <v/>
      </c>
      <c r="S2256" s="21" t="str">
        <f t="shared" si="334"/>
        <v/>
      </c>
      <c r="T2256" s="21" t="str">
        <f t="shared" si="334"/>
        <v/>
      </c>
      <c r="U2256" s="21" t="str">
        <f t="shared" si="334"/>
        <v/>
      </c>
      <c r="V2256" s="21" t="str">
        <f t="shared" si="334"/>
        <v/>
      </c>
      <c r="W2256" s="21" t="str">
        <f t="shared" si="334"/>
        <v/>
      </c>
      <c r="X2256" s="21" t="str">
        <f t="shared" si="334"/>
        <v/>
      </c>
      <c r="Y2256" s="21" t="str">
        <f t="shared" si="334"/>
        <v/>
      </c>
      <c r="Z2256" s="21" t="str">
        <f t="shared" si="334"/>
        <v/>
      </c>
      <c r="AA2256" s="21" t="str">
        <f t="shared" si="334"/>
        <v/>
      </c>
      <c r="AB2256" s="38" t="str">
        <f t="shared" si="334"/>
        <v/>
      </c>
      <c r="AD2256" s="36" t="str">
        <f>IF($N2256="", "", IFERROR(INDEX(Campaigns!$D$11:$D$380, MATCH($N2256, Campaigns!$E$11:$E$380, 0)), ""))</f>
        <v/>
      </c>
      <c r="AE2256" s="38" t="str">
        <f>IF(COUNTIF($Q2256:$AB2256, "X")=0, "", IFERROR(INDEX('Intro &amp; Setup'!$T$17:$T$28, MATCH(INDEX($Q$10:$AB$10, $AC2256, MATCH("X", $Q2256:$AB2256, 0)), 'Intro &amp; Setup'!$AA$17:$AA$28, 0)), ""))</f>
        <v/>
      </c>
      <c r="AG2256" s="84" t="str">
        <f t="shared" si="339"/>
        <v/>
      </c>
      <c r="AI2256" s="36">
        <f t="shared" si="340"/>
        <v>0</v>
      </c>
      <c r="AK2256" s="36" t="str">
        <f t="shared" si="341"/>
        <v/>
      </c>
    </row>
    <row r="2257" spans="1:37" x14ac:dyDescent="0.25">
      <c r="A2257" s="34"/>
      <c r="B2257" s="55"/>
      <c r="C2257" s="56"/>
      <c r="D2257" s="56"/>
      <c r="E2257" s="56"/>
      <c r="F2257" s="56"/>
      <c r="G2257" s="57"/>
      <c r="H2257" s="57"/>
      <c r="I2257" s="58"/>
      <c r="J2257" s="34"/>
      <c r="L2257" s="36" t="str">
        <f>IF($B2257="", "", IFERROR(FIND(Campaigns!$Q$4, $B2257), ""))</f>
        <v/>
      </c>
      <c r="M2257" s="73" t="str">
        <f t="shared" si="336"/>
        <v/>
      </c>
      <c r="N2257" s="74" t="str">
        <f t="shared" si="337"/>
        <v/>
      </c>
      <c r="O2257" s="22" t="str">
        <f t="shared" si="338"/>
        <v/>
      </c>
      <c r="Q2257" s="20" t="str">
        <f t="shared" si="335"/>
        <v/>
      </c>
      <c r="R2257" s="21" t="str">
        <f t="shared" si="334"/>
        <v/>
      </c>
      <c r="S2257" s="21" t="str">
        <f t="shared" si="334"/>
        <v/>
      </c>
      <c r="T2257" s="21" t="str">
        <f t="shared" si="334"/>
        <v/>
      </c>
      <c r="U2257" s="21" t="str">
        <f t="shared" si="334"/>
        <v/>
      </c>
      <c r="V2257" s="21" t="str">
        <f t="shared" si="334"/>
        <v/>
      </c>
      <c r="W2257" s="21" t="str">
        <f t="shared" si="334"/>
        <v/>
      </c>
      <c r="X2257" s="21" t="str">
        <f t="shared" si="334"/>
        <v/>
      </c>
      <c r="Y2257" s="21" t="str">
        <f t="shared" si="334"/>
        <v/>
      </c>
      <c r="Z2257" s="21" t="str">
        <f t="shared" si="334"/>
        <v/>
      </c>
      <c r="AA2257" s="21" t="str">
        <f t="shared" si="334"/>
        <v/>
      </c>
      <c r="AB2257" s="38" t="str">
        <f t="shared" si="334"/>
        <v/>
      </c>
      <c r="AD2257" s="36" t="str">
        <f>IF($N2257="", "", IFERROR(INDEX(Campaigns!$D$11:$D$380, MATCH($N2257, Campaigns!$E$11:$E$380, 0)), ""))</f>
        <v/>
      </c>
      <c r="AE2257" s="38" t="str">
        <f>IF(COUNTIF($Q2257:$AB2257, "X")=0, "", IFERROR(INDEX('Intro &amp; Setup'!$T$17:$T$28, MATCH(INDEX($Q$10:$AB$10, $AC2257, MATCH("X", $Q2257:$AB2257, 0)), 'Intro &amp; Setup'!$AA$17:$AA$28, 0)), ""))</f>
        <v/>
      </c>
      <c r="AG2257" s="84" t="str">
        <f t="shared" si="339"/>
        <v/>
      </c>
      <c r="AI2257" s="36">
        <f t="shared" si="340"/>
        <v>0</v>
      </c>
      <c r="AK2257" s="36" t="str">
        <f t="shared" si="341"/>
        <v/>
      </c>
    </row>
    <row r="2258" spans="1:37" x14ac:dyDescent="0.25">
      <c r="A2258" s="34"/>
      <c r="B2258" s="55"/>
      <c r="C2258" s="56"/>
      <c r="D2258" s="56"/>
      <c r="E2258" s="56"/>
      <c r="F2258" s="56"/>
      <c r="G2258" s="57"/>
      <c r="H2258" s="57"/>
      <c r="I2258" s="58"/>
      <c r="J2258" s="34"/>
      <c r="L2258" s="36" t="str">
        <f>IF($B2258="", "", IFERROR(FIND(Campaigns!$Q$4, $B2258), ""))</f>
        <v/>
      </c>
      <c r="M2258" s="73" t="str">
        <f t="shared" si="336"/>
        <v/>
      </c>
      <c r="N2258" s="74" t="str">
        <f t="shared" si="337"/>
        <v/>
      </c>
      <c r="O2258" s="22" t="str">
        <f t="shared" si="338"/>
        <v/>
      </c>
      <c r="Q2258" s="20" t="str">
        <f t="shared" si="335"/>
        <v/>
      </c>
      <c r="R2258" s="21" t="str">
        <f t="shared" si="334"/>
        <v/>
      </c>
      <c r="S2258" s="21" t="str">
        <f t="shared" si="334"/>
        <v/>
      </c>
      <c r="T2258" s="21" t="str">
        <f t="shared" si="334"/>
        <v/>
      </c>
      <c r="U2258" s="21" t="str">
        <f t="shared" si="334"/>
        <v/>
      </c>
      <c r="V2258" s="21" t="str">
        <f t="shared" si="334"/>
        <v/>
      </c>
      <c r="W2258" s="21" t="str">
        <f t="shared" si="334"/>
        <v/>
      </c>
      <c r="X2258" s="21" t="str">
        <f t="shared" si="334"/>
        <v/>
      </c>
      <c r="Y2258" s="21" t="str">
        <f t="shared" si="334"/>
        <v/>
      </c>
      <c r="Z2258" s="21" t="str">
        <f t="shared" si="334"/>
        <v/>
      </c>
      <c r="AA2258" s="21" t="str">
        <f t="shared" si="334"/>
        <v/>
      </c>
      <c r="AB2258" s="38" t="str">
        <f t="shared" si="334"/>
        <v/>
      </c>
      <c r="AD2258" s="36" t="str">
        <f>IF($N2258="", "", IFERROR(INDEX(Campaigns!$D$11:$D$380, MATCH($N2258, Campaigns!$E$11:$E$380, 0)), ""))</f>
        <v/>
      </c>
      <c r="AE2258" s="38" t="str">
        <f>IF(COUNTIF($Q2258:$AB2258, "X")=0, "", IFERROR(INDEX('Intro &amp; Setup'!$T$17:$T$28, MATCH(INDEX($Q$10:$AB$10, $AC2258, MATCH("X", $Q2258:$AB2258, 0)), 'Intro &amp; Setup'!$AA$17:$AA$28, 0)), ""))</f>
        <v/>
      </c>
      <c r="AG2258" s="84" t="str">
        <f t="shared" si="339"/>
        <v/>
      </c>
      <c r="AI2258" s="36">
        <f t="shared" si="340"/>
        <v>0</v>
      </c>
      <c r="AK2258" s="36" t="str">
        <f t="shared" si="341"/>
        <v/>
      </c>
    </row>
    <row r="2259" spans="1:37" x14ac:dyDescent="0.25">
      <c r="A2259" s="34"/>
      <c r="B2259" s="55"/>
      <c r="C2259" s="56"/>
      <c r="D2259" s="56"/>
      <c r="E2259" s="56"/>
      <c r="F2259" s="56"/>
      <c r="G2259" s="57"/>
      <c r="H2259" s="57"/>
      <c r="I2259" s="58"/>
      <c r="J2259" s="34"/>
      <c r="L2259" s="36" t="str">
        <f>IF($B2259="", "", IFERROR(FIND(Campaigns!$Q$4, $B2259), ""))</f>
        <v/>
      </c>
      <c r="M2259" s="73" t="str">
        <f t="shared" si="336"/>
        <v/>
      </c>
      <c r="N2259" s="74" t="str">
        <f t="shared" si="337"/>
        <v/>
      </c>
      <c r="O2259" s="22" t="str">
        <f t="shared" si="338"/>
        <v/>
      </c>
      <c r="Q2259" s="20" t="str">
        <f t="shared" si="335"/>
        <v/>
      </c>
      <c r="R2259" s="21" t="str">
        <f t="shared" si="334"/>
        <v/>
      </c>
      <c r="S2259" s="21" t="str">
        <f t="shared" si="334"/>
        <v/>
      </c>
      <c r="T2259" s="21" t="str">
        <f t="shared" si="334"/>
        <v/>
      </c>
      <c r="U2259" s="21" t="str">
        <f t="shared" si="334"/>
        <v/>
      </c>
      <c r="V2259" s="21" t="str">
        <f t="shared" ref="R2259:AB2282" si="342">IFERROR(IF(V$10="", "", IF(LEFT($O2259, V$8)=V$10, "X", "")), "")</f>
        <v/>
      </c>
      <c r="W2259" s="21" t="str">
        <f t="shared" si="342"/>
        <v/>
      </c>
      <c r="X2259" s="21" t="str">
        <f t="shared" si="342"/>
        <v/>
      </c>
      <c r="Y2259" s="21" t="str">
        <f t="shared" si="342"/>
        <v/>
      </c>
      <c r="Z2259" s="21" t="str">
        <f t="shared" si="342"/>
        <v/>
      </c>
      <c r="AA2259" s="21" t="str">
        <f t="shared" si="342"/>
        <v/>
      </c>
      <c r="AB2259" s="38" t="str">
        <f t="shared" si="342"/>
        <v/>
      </c>
      <c r="AD2259" s="36" t="str">
        <f>IF($N2259="", "", IFERROR(INDEX(Campaigns!$D$11:$D$380, MATCH($N2259, Campaigns!$E$11:$E$380, 0)), ""))</f>
        <v/>
      </c>
      <c r="AE2259" s="38" t="str">
        <f>IF(COUNTIF($Q2259:$AB2259, "X")=0, "", IFERROR(INDEX('Intro &amp; Setup'!$T$17:$T$28, MATCH(INDEX($Q$10:$AB$10, $AC2259, MATCH("X", $Q2259:$AB2259, 0)), 'Intro &amp; Setup'!$AA$17:$AA$28, 0)), ""))</f>
        <v/>
      </c>
      <c r="AG2259" s="84" t="str">
        <f t="shared" si="339"/>
        <v/>
      </c>
      <c r="AI2259" s="36">
        <f t="shared" si="340"/>
        <v>0</v>
      </c>
      <c r="AK2259" s="36" t="str">
        <f t="shared" si="341"/>
        <v/>
      </c>
    </row>
    <row r="2260" spans="1:37" x14ac:dyDescent="0.25">
      <c r="A2260" s="34"/>
      <c r="B2260" s="55"/>
      <c r="C2260" s="56"/>
      <c r="D2260" s="56"/>
      <c r="E2260" s="56"/>
      <c r="F2260" s="56"/>
      <c r="G2260" s="57"/>
      <c r="H2260" s="57"/>
      <c r="I2260" s="58"/>
      <c r="J2260" s="34"/>
      <c r="L2260" s="36" t="str">
        <f>IF($B2260="", "", IFERROR(FIND(Campaigns!$Q$4, $B2260), ""))</f>
        <v/>
      </c>
      <c r="M2260" s="73" t="str">
        <f t="shared" si="336"/>
        <v/>
      </c>
      <c r="N2260" s="74" t="str">
        <f t="shared" si="337"/>
        <v/>
      </c>
      <c r="O2260" s="22" t="str">
        <f t="shared" si="338"/>
        <v/>
      </c>
      <c r="Q2260" s="20" t="str">
        <f t="shared" si="335"/>
        <v/>
      </c>
      <c r="R2260" s="21" t="str">
        <f t="shared" si="342"/>
        <v/>
      </c>
      <c r="S2260" s="21" t="str">
        <f t="shared" si="342"/>
        <v/>
      </c>
      <c r="T2260" s="21" t="str">
        <f t="shared" si="342"/>
        <v/>
      </c>
      <c r="U2260" s="21" t="str">
        <f t="shared" si="342"/>
        <v/>
      </c>
      <c r="V2260" s="21" t="str">
        <f t="shared" si="342"/>
        <v/>
      </c>
      <c r="W2260" s="21" t="str">
        <f t="shared" si="342"/>
        <v/>
      </c>
      <c r="X2260" s="21" t="str">
        <f t="shared" si="342"/>
        <v/>
      </c>
      <c r="Y2260" s="21" t="str">
        <f t="shared" si="342"/>
        <v/>
      </c>
      <c r="Z2260" s="21" t="str">
        <f t="shared" si="342"/>
        <v/>
      </c>
      <c r="AA2260" s="21" t="str">
        <f t="shared" si="342"/>
        <v/>
      </c>
      <c r="AB2260" s="38" t="str">
        <f t="shared" si="342"/>
        <v/>
      </c>
      <c r="AD2260" s="36" t="str">
        <f>IF($N2260="", "", IFERROR(INDEX(Campaigns!$D$11:$D$380, MATCH($N2260, Campaigns!$E$11:$E$380, 0)), ""))</f>
        <v/>
      </c>
      <c r="AE2260" s="38" t="str">
        <f>IF(COUNTIF($Q2260:$AB2260, "X")=0, "", IFERROR(INDEX('Intro &amp; Setup'!$T$17:$T$28, MATCH(INDEX($Q$10:$AB$10, $AC2260, MATCH("X", $Q2260:$AB2260, 0)), 'Intro &amp; Setup'!$AA$17:$AA$28, 0)), ""))</f>
        <v/>
      </c>
      <c r="AG2260" s="84" t="str">
        <f t="shared" si="339"/>
        <v/>
      </c>
      <c r="AI2260" s="36">
        <f t="shared" si="340"/>
        <v>0</v>
      </c>
      <c r="AK2260" s="36" t="str">
        <f t="shared" si="341"/>
        <v/>
      </c>
    </row>
    <row r="2261" spans="1:37" x14ac:dyDescent="0.25">
      <c r="A2261" s="34"/>
      <c r="B2261" s="55"/>
      <c r="C2261" s="56"/>
      <c r="D2261" s="56"/>
      <c r="E2261" s="56"/>
      <c r="F2261" s="56"/>
      <c r="G2261" s="57"/>
      <c r="H2261" s="57"/>
      <c r="I2261" s="58"/>
      <c r="J2261" s="34"/>
      <c r="L2261" s="36" t="str">
        <f>IF($B2261="", "", IFERROR(FIND(Campaigns!$Q$4, $B2261), ""))</f>
        <v/>
      </c>
      <c r="M2261" s="73" t="str">
        <f t="shared" si="336"/>
        <v/>
      </c>
      <c r="N2261" s="74" t="str">
        <f t="shared" si="337"/>
        <v/>
      </c>
      <c r="O2261" s="22" t="str">
        <f t="shared" si="338"/>
        <v/>
      </c>
      <c r="Q2261" s="20" t="str">
        <f t="shared" si="335"/>
        <v/>
      </c>
      <c r="R2261" s="21" t="str">
        <f t="shared" si="342"/>
        <v/>
      </c>
      <c r="S2261" s="21" t="str">
        <f t="shared" si="342"/>
        <v/>
      </c>
      <c r="T2261" s="21" t="str">
        <f t="shared" si="342"/>
        <v/>
      </c>
      <c r="U2261" s="21" t="str">
        <f t="shared" si="342"/>
        <v/>
      </c>
      <c r="V2261" s="21" t="str">
        <f t="shared" si="342"/>
        <v/>
      </c>
      <c r="W2261" s="21" t="str">
        <f t="shared" si="342"/>
        <v/>
      </c>
      <c r="X2261" s="21" t="str">
        <f t="shared" si="342"/>
        <v/>
      </c>
      <c r="Y2261" s="21" t="str">
        <f t="shared" si="342"/>
        <v/>
      </c>
      <c r="Z2261" s="21" t="str">
        <f t="shared" si="342"/>
        <v/>
      </c>
      <c r="AA2261" s="21" t="str">
        <f t="shared" si="342"/>
        <v/>
      </c>
      <c r="AB2261" s="38" t="str">
        <f t="shared" si="342"/>
        <v/>
      </c>
      <c r="AD2261" s="36" t="str">
        <f>IF($N2261="", "", IFERROR(INDEX(Campaigns!$D$11:$D$380, MATCH($N2261, Campaigns!$E$11:$E$380, 0)), ""))</f>
        <v/>
      </c>
      <c r="AE2261" s="38" t="str">
        <f>IF(COUNTIF($Q2261:$AB2261, "X")=0, "", IFERROR(INDEX('Intro &amp; Setup'!$T$17:$T$28, MATCH(INDEX($Q$10:$AB$10, $AC2261, MATCH("X", $Q2261:$AB2261, 0)), 'Intro &amp; Setup'!$AA$17:$AA$28, 0)), ""))</f>
        <v/>
      </c>
      <c r="AG2261" s="84" t="str">
        <f t="shared" si="339"/>
        <v/>
      </c>
      <c r="AI2261" s="36">
        <f t="shared" si="340"/>
        <v>0</v>
      </c>
      <c r="AK2261" s="36" t="str">
        <f t="shared" si="341"/>
        <v/>
      </c>
    </row>
    <row r="2262" spans="1:37" x14ac:dyDescent="0.25">
      <c r="A2262" s="34"/>
      <c r="B2262" s="55"/>
      <c r="C2262" s="56"/>
      <c r="D2262" s="56"/>
      <c r="E2262" s="56"/>
      <c r="F2262" s="56"/>
      <c r="G2262" s="57"/>
      <c r="H2262" s="57"/>
      <c r="I2262" s="58"/>
      <c r="J2262" s="34"/>
      <c r="L2262" s="36" t="str">
        <f>IF($B2262="", "", IFERROR(FIND(Campaigns!$Q$4, $B2262), ""))</f>
        <v/>
      </c>
      <c r="M2262" s="73" t="str">
        <f t="shared" si="336"/>
        <v/>
      </c>
      <c r="N2262" s="74" t="str">
        <f t="shared" si="337"/>
        <v/>
      </c>
      <c r="O2262" s="22" t="str">
        <f t="shared" si="338"/>
        <v/>
      </c>
      <c r="Q2262" s="20" t="str">
        <f t="shared" si="335"/>
        <v/>
      </c>
      <c r="R2262" s="21" t="str">
        <f t="shared" si="342"/>
        <v/>
      </c>
      <c r="S2262" s="21" t="str">
        <f t="shared" si="342"/>
        <v/>
      </c>
      <c r="T2262" s="21" t="str">
        <f t="shared" si="342"/>
        <v/>
      </c>
      <c r="U2262" s="21" t="str">
        <f t="shared" si="342"/>
        <v/>
      </c>
      <c r="V2262" s="21" t="str">
        <f t="shared" si="342"/>
        <v/>
      </c>
      <c r="W2262" s="21" t="str">
        <f t="shared" si="342"/>
        <v/>
      </c>
      <c r="X2262" s="21" t="str">
        <f t="shared" si="342"/>
        <v/>
      </c>
      <c r="Y2262" s="21" t="str">
        <f t="shared" si="342"/>
        <v/>
      </c>
      <c r="Z2262" s="21" t="str">
        <f t="shared" si="342"/>
        <v/>
      </c>
      <c r="AA2262" s="21" t="str">
        <f t="shared" si="342"/>
        <v/>
      </c>
      <c r="AB2262" s="38" t="str">
        <f t="shared" si="342"/>
        <v/>
      </c>
      <c r="AD2262" s="36" t="str">
        <f>IF($N2262="", "", IFERROR(INDEX(Campaigns!$D$11:$D$380, MATCH($N2262, Campaigns!$E$11:$E$380, 0)), ""))</f>
        <v/>
      </c>
      <c r="AE2262" s="38" t="str">
        <f>IF(COUNTIF($Q2262:$AB2262, "X")=0, "", IFERROR(INDEX('Intro &amp; Setup'!$T$17:$T$28, MATCH(INDEX($Q$10:$AB$10, $AC2262, MATCH("X", $Q2262:$AB2262, 0)), 'Intro &amp; Setup'!$AA$17:$AA$28, 0)), ""))</f>
        <v/>
      </c>
      <c r="AG2262" s="84" t="str">
        <f t="shared" si="339"/>
        <v/>
      </c>
      <c r="AI2262" s="36">
        <f t="shared" si="340"/>
        <v>0</v>
      </c>
      <c r="AK2262" s="36" t="str">
        <f t="shared" si="341"/>
        <v/>
      </c>
    </row>
    <row r="2263" spans="1:37" x14ac:dyDescent="0.25">
      <c r="A2263" s="34"/>
      <c r="B2263" s="55"/>
      <c r="C2263" s="56"/>
      <c r="D2263" s="56"/>
      <c r="E2263" s="56"/>
      <c r="F2263" s="56"/>
      <c r="G2263" s="57"/>
      <c r="H2263" s="57"/>
      <c r="I2263" s="58"/>
      <c r="J2263" s="34"/>
      <c r="L2263" s="36" t="str">
        <f>IF($B2263="", "", IFERROR(FIND(Campaigns!$Q$4, $B2263), ""))</f>
        <v/>
      </c>
      <c r="M2263" s="73" t="str">
        <f t="shared" si="336"/>
        <v/>
      </c>
      <c r="N2263" s="74" t="str">
        <f t="shared" si="337"/>
        <v/>
      </c>
      <c r="O2263" s="22" t="str">
        <f t="shared" si="338"/>
        <v/>
      </c>
      <c r="Q2263" s="20" t="str">
        <f t="shared" si="335"/>
        <v/>
      </c>
      <c r="R2263" s="21" t="str">
        <f t="shared" si="342"/>
        <v/>
      </c>
      <c r="S2263" s="21" t="str">
        <f t="shared" si="342"/>
        <v/>
      </c>
      <c r="T2263" s="21" t="str">
        <f t="shared" si="342"/>
        <v/>
      </c>
      <c r="U2263" s="21" t="str">
        <f t="shared" si="342"/>
        <v/>
      </c>
      <c r="V2263" s="21" t="str">
        <f t="shared" si="342"/>
        <v/>
      </c>
      <c r="W2263" s="21" t="str">
        <f t="shared" si="342"/>
        <v/>
      </c>
      <c r="X2263" s="21" t="str">
        <f t="shared" si="342"/>
        <v/>
      </c>
      <c r="Y2263" s="21" t="str">
        <f t="shared" si="342"/>
        <v/>
      </c>
      <c r="Z2263" s="21" t="str">
        <f t="shared" si="342"/>
        <v/>
      </c>
      <c r="AA2263" s="21" t="str">
        <f t="shared" si="342"/>
        <v/>
      </c>
      <c r="AB2263" s="38" t="str">
        <f t="shared" si="342"/>
        <v/>
      </c>
      <c r="AD2263" s="36" t="str">
        <f>IF($N2263="", "", IFERROR(INDEX(Campaigns!$D$11:$D$380, MATCH($N2263, Campaigns!$E$11:$E$380, 0)), ""))</f>
        <v/>
      </c>
      <c r="AE2263" s="38" t="str">
        <f>IF(COUNTIF($Q2263:$AB2263, "X")=0, "", IFERROR(INDEX('Intro &amp; Setup'!$T$17:$T$28, MATCH(INDEX($Q$10:$AB$10, $AC2263, MATCH("X", $Q2263:$AB2263, 0)), 'Intro &amp; Setup'!$AA$17:$AA$28, 0)), ""))</f>
        <v/>
      </c>
      <c r="AG2263" s="84" t="str">
        <f t="shared" si="339"/>
        <v/>
      </c>
      <c r="AI2263" s="36">
        <f t="shared" si="340"/>
        <v>0</v>
      </c>
      <c r="AK2263" s="36" t="str">
        <f t="shared" si="341"/>
        <v/>
      </c>
    </row>
    <row r="2264" spans="1:37" x14ac:dyDescent="0.25">
      <c r="A2264" s="34"/>
      <c r="B2264" s="55"/>
      <c r="C2264" s="56"/>
      <c r="D2264" s="56"/>
      <c r="E2264" s="56"/>
      <c r="F2264" s="56"/>
      <c r="G2264" s="57"/>
      <c r="H2264" s="57"/>
      <c r="I2264" s="58"/>
      <c r="J2264" s="34"/>
      <c r="L2264" s="36" t="str">
        <f>IF($B2264="", "", IFERROR(FIND(Campaigns!$Q$4, $B2264), ""))</f>
        <v/>
      </c>
      <c r="M2264" s="73" t="str">
        <f t="shared" si="336"/>
        <v/>
      </c>
      <c r="N2264" s="74" t="str">
        <f t="shared" si="337"/>
        <v/>
      </c>
      <c r="O2264" s="22" t="str">
        <f t="shared" si="338"/>
        <v/>
      </c>
      <c r="Q2264" s="20" t="str">
        <f t="shared" si="335"/>
        <v/>
      </c>
      <c r="R2264" s="21" t="str">
        <f t="shared" si="342"/>
        <v/>
      </c>
      <c r="S2264" s="21" t="str">
        <f t="shared" si="342"/>
        <v/>
      </c>
      <c r="T2264" s="21" t="str">
        <f t="shared" si="342"/>
        <v/>
      </c>
      <c r="U2264" s="21" t="str">
        <f t="shared" si="342"/>
        <v/>
      </c>
      <c r="V2264" s="21" t="str">
        <f t="shared" si="342"/>
        <v/>
      </c>
      <c r="W2264" s="21" t="str">
        <f t="shared" si="342"/>
        <v/>
      </c>
      <c r="X2264" s="21" t="str">
        <f t="shared" si="342"/>
        <v/>
      </c>
      <c r="Y2264" s="21" t="str">
        <f t="shared" si="342"/>
        <v/>
      </c>
      <c r="Z2264" s="21" t="str">
        <f t="shared" si="342"/>
        <v/>
      </c>
      <c r="AA2264" s="21" t="str">
        <f t="shared" si="342"/>
        <v/>
      </c>
      <c r="AB2264" s="38" t="str">
        <f t="shared" si="342"/>
        <v/>
      </c>
      <c r="AD2264" s="36" t="str">
        <f>IF($N2264="", "", IFERROR(INDEX(Campaigns!$D$11:$D$380, MATCH($N2264, Campaigns!$E$11:$E$380, 0)), ""))</f>
        <v/>
      </c>
      <c r="AE2264" s="38" t="str">
        <f>IF(COUNTIF($Q2264:$AB2264, "X")=0, "", IFERROR(INDEX('Intro &amp; Setup'!$T$17:$T$28, MATCH(INDEX($Q$10:$AB$10, $AC2264, MATCH("X", $Q2264:$AB2264, 0)), 'Intro &amp; Setup'!$AA$17:$AA$28, 0)), ""))</f>
        <v/>
      </c>
      <c r="AG2264" s="84" t="str">
        <f t="shared" si="339"/>
        <v/>
      </c>
      <c r="AI2264" s="36">
        <f t="shared" si="340"/>
        <v>0</v>
      </c>
      <c r="AK2264" s="36" t="str">
        <f t="shared" si="341"/>
        <v/>
      </c>
    </row>
    <row r="2265" spans="1:37" x14ac:dyDescent="0.25">
      <c r="A2265" s="34"/>
      <c r="B2265" s="55"/>
      <c r="C2265" s="56"/>
      <c r="D2265" s="56"/>
      <c r="E2265" s="56"/>
      <c r="F2265" s="56"/>
      <c r="G2265" s="57"/>
      <c r="H2265" s="57"/>
      <c r="I2265" s="58"/>
      <c r="J2265" s="34"/>
      <c r="L2265" s="36" t="str">
        <f>IF($B2265="", "", IFERROR(FIND(Campaigns!$Q$4, $B2265), ""))</f>
        <v/>
      </c>
      <c r="M2265" s="73" t="str">
        <f t="shared" si="336"/>
        <v/>
      </c>
      <c r="N2265" s="74" t="str">
        <f t="shared" si="337"/>
        <v/>
      </c>
      <c r="O2265" s="22" t="str">
        <f t="shared" si="338"/>
        <v/>
      </c>
      <c r="Q2265" s="20" t="str">
        <f t="shared" si="335"/>
        <v/>
      </c>
      <c r="R2265" s="21" t="str">
        <f t="shared" si="342"/>
        <v/>
      </c>
      <c r="S2265" s="21" t="str">
        <f t="shared" si="342"/>
        <v/>
      </c>
      <c r="T2265" s="21" t="str">
        <f t="shared" si="342"/>
        <v/>
      </c>
      <c r="U2265" s="21" t="str">
        <f t="shared" si="342"/>
        <v/>
      </c>
      <c r="V2265" s="21" t="str">
        <f t="shared" si="342"/>
        <v/>
      </c>
      <c r="W2265" s="21" t="str">
        <f t="shared" si="342"/>
        <v/>
      </c>
      <c r="X2265" s="21" t="str">
        <f t="shared" si="342"/>
        <v/>
      </c>
      <c r="Y2265" s="21" t="str">
        <f t="shared" si="342"/>
        <v/>
      </c>
      <c r="Z2265" s="21" t="str">
        <f t="shared" si="342"/>
        <v/>
      </c>
      <c r="AA2265" s="21" t="str">
        <f t="shared" si="342"/>
        <v/>
      </c>
      <c r="AB2265" s="38" t="str">
        <f t="shared" si="342"/>
        <v/>
      </c>
      <c r="AD2265" s="36" t="str">
        <f>IF($N2265="", "", IFERROR(INDEX(Campaigns!$D$11:$D$380, MATCH($N2265, Campaigns!$E$11:$E$380, 0)), ""))</f>
        <v/>
      </c>
      <c r="AE2265" s="38" t="str">
        <f>IF(COUNTIF($Q2265:$AB2265, "X")=0, "", IFERROR(INDEX('Intro &amp; Setup'!$T$17:$T$28, MATCH(INDEX($Q$10:$AB$10, $AC2265, MATCH("X", $Q2265:$AB2265, 0)), 'Intro &amp; Setup'!$AA$17:$AA$28, 0)), ""))</f>
        <v/>
      </c>
      <c r="AG2265" s="84" t="str">
        <f t="shared" si="339"/>
        <v/>
      </c>
      <c r="AI2265" s="36">
        <f t="shared" si="340"/>
        <v>0</v>
      </c>
      <c r="AK2265" s="36" t="str">
        <f t="shared" si="341"/>
        <v/>
      </c>
    </row>
    <row r="2266" spans="1:37" x14ac:dyDescent="0.25">
      <c r="A2266" s="34"/>
      <c r="B2266" s="55"/>
      <c r="C2266" s="56"/>
      <c r="D2266" s="56"/>
      <c r="E2266" s="56"/>
      <c r="F2266" s="56"/>
      <c r="G2266" s="57"/>
      <c r="H2266" s="57"/>
      <c r="I2266" s="58"/>
      <c r="J2266" s="34"/>
      <c r="L2266" s="36" t="str">
        <f>IF($B2266="", "", IFERROR(FIND(Campaigns!$Q$4, $B2266), ""))</f>
        <v/>
      </c>
      <c r="M2266" s="73" t="str">
        <f t="shared" si="336"/>
        <v/>
      </c>
      <c r="N2266" s="74" t="str">
        <f t="shared" si="337"/>
        <v/>
      </c>
      <c r="O2266" s="22" t="str">
        <f t="shared" si="338"/>
        <v/>
      </c>
      <c r="Q2266" s="20" t="str">
        <f t="shared" si="335"/>
        <v/>
      </c>
      <c r="R2266" s="21" t="str">
        <f t="shared" si="342"/>
        <v/>
      </c>
      <c r="S2266" s="21" t="str">
        <f t="shared" si="342"/>
        <v/>
      </c>
      <c r="T2266" s="21" t="str">
        <f t="shared" si="342"/>
        <v/>
      </c>
      <c r="U2266" s="21" t="str">
        <f t="shared" si="342"/>
        <v/>
      </c>
      <c r="V2266" s="21" t="str">
        <f t="shared" si="342"/>
        <v/>
      </c>
      <c r="W2266" s="21" t="str">
        <f t="shared" si="342"/>
        <v/>
      </c>
      <c r="X2266" s="21" t="str">
        <f t="shared" si="342"/>
        <v/>
      </c>
      <c r="Y2266" s="21" t="str">
        <f t="shared" si="342"/>
        <v/>
      </c>
      <c r="Z2266" s="21" t="str">
        <f t="shared" si="342"/>
        <v/>
      </c>
      <c r="AA2266" s="21" t="str">
        <f t="shared" si="342"/>
        <v/>
      </c>
      <c r="AB2266" s="38" t="str">
        <f t="shared" si="342"/>
        <v/>
      </c>
      <c r="AD2266" s="36" t="str">
        <f>IF($N2266="", "", IFERROR(INDEX(Campaigns!$D$11:$D$380, MATCH($N2266, Campaigns!$E$11:$E$380, 0)), ""))</f>
        <v/>
      </c>
      <c r="AE2266" s="38" t="str">
        <f>IF(COUNTIF($Q2266:$AB2266, "X")=0, "", IFERROR(INDEX('Intro &amp; Setup'!$T$17:$T$28, MATCH(INDEX($Q$10:$AB$10, $AC2266, MATCH("X", $Q2266:$AB2266, 0)), 'Intro &amp; Setup'!$AA$17:$AA$28, 0)), ""))</f>
        <v/>
      </c>
      <c r="AG2266" s="84" t="str">
        <f t="shared" si="339"/>
        <v/>
      </c>
      <c r="AI2266" s="36">
        <f t="shared" si="340"/>
        <v>0</v>
      </c>
      <c r="AK2266" s="36" t="str">
        <f t="shared" si="341"/>
        <v/>
      </c>
    </row>
    <row r="2267" spans="1:37" x14ac:dyDescent="0.25">
      <c r="A2267" s="34"/>
      <c r="B2267" s="55"/>
      <c r="C2267" s="56"/>
      <c r="D2267" s="56"/>
      <c r="E2267" s="56"/>
      <c r="F2267" s="56"/>
      <c r="G2267" s="57"/>
      <c r="H2267" s="57"/>
      <c r="I2267" s="58"/>
      <c r="J2267" s="34"/>
      <c r="L2267" s="36" t="str">
        <f>IF($B2267="", "", IFERROR(FIND(Campaigns!$Q$4, $B2267), ""))</f>
        <v/>
      </c>
      <c r="M2267" s="73" t="str">
        <f t="shared" si="336"/>
        <v/>
      </c>
      <c r="N2267" s="74" t="str">
        <f t="shared" si="337"/>
        <v/>
      </c>
      <c r="O2267" s="22" t="str">
        <f t="shared" si="338"/>
        <v/>
      </c>
      <c r="Q2267" s="20" t="str">
        <f t="shared" si="335"/>
        <v/>
      </c>
      <c r="R2267" s="21" t="str">
        <f t="shared" si="342"/>
        <v/>
      </c>
      <c r="S2267" s="21" t="str">
        <f t="shared" si="342"/>
        <v/>
      </c>
      <c r="T2267" s="21" t="str">
        <f t="shared" si="342"/>
        <v/>
      </c>
      <c r="U2267" s="21" t="str">
        <f t="shared" si="342"/>
        <v/>
      </c>
      <c r="V2267" s="21" t="str">
        <f t="shared" si="342"/>
        <v/>
      </c>
      <c r="W2267" s="21" t="str">
        <f t="shared" si="342"/>
        <v/>
      </c>
      <c r="X2267" s="21" t="str">
        <f t="shared" si="342"/>
        <v/>
      </c>
      <c r="Y2267" s="21" t="str">
        <f t="shared" si="342"/>
        <v/>
      </c>
      <c r="Z2267" s="21" t="str">
        <f t="shared" si="342"/>
        <v/>
      </c>
      <c r="AA2267" s="21" t="str">
        <f t="shared" si="342"/>
        <v/>
      </c>
      <c r="AB2267" s="38" t="str">
        <f t="shared" si="342"/>
        <v/>
      </c>
      <c r="AD2267" s="36" t="str">
        <f>IF($N2267="", "", IFERROR(INDEX(Campaigns!$D$11:$D$380, MATCH($N2267, Campaigns!$E$11:$E$380, 0)), ""))</f>
        <v/>
      </c>
      <c r="AE2267" s="38" t="str">
        <f>IF(COUNTIF($Q2267:$AB2267, "X")=0, "", IFERROR(INDEX('Intro &amp; Setup'!$T$17:$T$28, MATCH(INDEX($Q$10:$AB$10, $AC2267, MATCH("X", $Q2267:$AB2267, 0)), 'Intro &amp; Setup'!$AA$17:$AA$28, 0)), ""))</f>
        <v/>
      </c>
      <c r="AG2267" s="84" t="str">
        <f t="shared" si="339"/>
        <v/>
      </c>
      <c r="AI2267" s="36">
        <f t="shared" si="340"/>
        <v>0</v>
      </c>
      <c r="AK2267" s="36" t="str">
        <f t="shared" si="341"/>
        <v/>
      </c>
    </row>
    <row r="2268" spans="1:37" x14ac:dyDescent="0.25">
      <c r="A2268" s="34"/>
      <c r="B2268" s="55"/>
      <c r="C2268" s="56"/>
      <c r="D2268" s="56"/>
      <c r="E2268" s="56"/>
      <c r="F2268" s="56"/>
      <c r="G2268" s="57"/>
      <c r="H2268" s="57"/>
      <c r="I2268" s="58"/>
      <c r="J2268" s="34"/>
      <c r="L2268" s="36" t="str">
        <f>IF($B2268="", "", IFERROR(FIND(Campaigns!$Q$4, $B2268), ""))</f>
        <v/>
      </c>
      <c r="M2268" s="73" t="str">
        <f t="shared" si="336"/>
        <v/>
      </c>
      <c r="N2268" s="74" t="str">
        <f t="shared" si="337"/>
        <v/>
      </c>
      <c r="O2268" s="22" t="str">
        <f t="shared" si="338"/>
        <v/>
      </c>
      <c r="Q2268" s="20" t="str">
        <f t="shared" si="335"/>
        <v/>
      </c>
      <c r="R2268" s="21" t="str">
        <f t="shared" si="342"/>
        <v/>
      </c>
      <c r="S2268" s="21" t="str">
        <f t="shared" si="342"/>
        <v/>
      </c>
      <c r="T2268" s="21" t="str">
        <f t="shared" si="342"/>
        <v/>
      </c>
      <c r="U2268" s="21" t="str">
        <f t="shared" si="342"/>
        <v/>
      </c>
      <c r="V2268" s="21" t="str">
        <f t="shared" si="342"/>
        <v/>
      </c>
      <c r="W2268" s="21" t="str">
        <f t="shared" si="342"/>
        <v/>
      </c>
      <c r="X2268" s="21" t="str">
        <f t="shared" si="342"/>
        <v/>
      </c>
      <c r="Y2268" s="21" t="str">
        <f t="shared" si="342"/>
        <v/>
      </c>
      <c r="Z2268" s="21" t="str">
        <f t="shared" si="342"/>
        <v/>
      </c>
      <c r="AA2268" s="21" t="str">
        <f t="shared" si="342"/>
        <v/>
      </c>
      <c r="AB2268" s="38" t="str">
        <f t="shared" si="342"/>
        <v/>
      </c>
      <c r="AD2268" s="36" t="str">
        <f>IF($N2268="", "", IFERROR(INDEX(Campaigns!$D$11:$D$380, MATCH($N2268, Campaigns!$E$11:$E$380, 0)), ""))</f>
        <v/>
      </c>
      <c r="AE2268" s="38" t="str">
        <f>IF(COUNTIF($Q2268:$AB2268, "X")=0, "", IFERROR(INDEX('Intro &amp; Setup'!$T$17:$T$28, MATCH(INDEX($Q$10:$AB$10, $AC2268, MATCH("X", $Q2268:$AB2268, 0)), 'Intro &amp; Setup'!$AA$17:$AA$28, 0)), ""))</f>
        <v/>
      </c>
      <c r="AG2268" s="84" t="str">
        <f t="shared" si="339"/>
        <v/>
      </c>
      <c r="AI2268" s="36">
        <f t="shared" si="340"/>
        <v>0</v>
      </c>
      <c r="AK2268" s="36" t="str">
        <f t="shared" si="341"/>
        <v/>
      </c>
    </row>
    <row r="2269" spans="1:37" x14ac:dyDescent="0.25">
      <c r="A2269" s="34"/>
      <c r="B2269" s="55"/>
      <c r="C2269" s="56"/>
      <c r="D2269" s="56"/>
      <c r="E2269" s="56"/>
      <c r="F2269" s="56"/>
      <c r="G2269" s="57"/>
      <c r="H2269" s="57"/>
      <c r="I2269" s="58"/>
      <c r="J2269" s="34"/>
      <c r="L2269" s="36" t="str">
        <f>IF($B2269="", "", IFERROR(FIND(Campaigns!$Q$4, $B2269), ""))</f>
        <v/>
      </c>
      <c r="M2269" s="73" t="str">
        <f t="shared" si="336"/>
        <v/>
      </c>
      <c r="N2269" s="74" t="str">
        <f t="shared" si="337"/>
        <v/>
      </c>
      <c r="O2269" s="22" t="str">
        <f t="shared" si="338"/>
        <v/>
      </c>
      <c r="Q2269" s="20" t="str">
        <f t="shared" si="335"/>
        <v/>
      </c>
      <c r="R2269" s="21" t="str">
        <f t="shared" si="342"/>
        <v/>
      </c>
      <c r="S2269" s="21" t="str">
        <f t="shared" si="342"/>
        <v/>
      </c>
      <c r="T2269" s="21" t="str">
        <f t="shared" si="342"/>
        <v/>
      </c>
      <c r="U2269" s="21" t="str">
        <f t="shared" si="342"/>
        <v/>
      </c>
      <c r="V2269" s="21" t="str">
        <f t="shared" si="342"/>
        <v/>
      </c>
      <c r="W2269" s="21" t="str">
        <f t="shared" si="342"/>
        <v/>
      </c>
      <c r="X2269" s="21" t="str">
        <f t="shared" si="342"/>
        <v/>
      </c>
      <c r="Y2269" s="21" t="str">
        <f t="shared" si="342"/>
        <v/>
      </c>
      <c r="Z2269" s="21" t="str">
        <f t="shared" si="342"/>
        <v/>
      </c>
      <c r="AA2269" s="21" t="str">
        <f t="shared" si="342"/>
        <v/>
      </c>
      <c r="AB2269" s="38" t="str">
        <f t="shared" si="342"/>
        <v/>
      </c>
      <c r="AD2269" s="36" t="str">
        <f>IF($N2269="", "", IFERROR(INDEX(Campaigns!$D$11:$D$380, MATCH($N2269, Campaigns!$E$11:$E$380, 0)), ""))</f>
        <v/>
      </c>
      <c r="AE2269" s="38" t="str">
        <f>IF(COUNTIF($Q2269:$AB2269, "X")=0, "", IFERROR(INDEX('Intro &amp; Setup'!$T$17:$T$28, MATCH(INDEX($Q$10:$AB$10, $AC2269, MATCH("X", $Q2269:$AB2269, 0)), 'Intro &amp; Setup'!$AA$17:$AA$28, 0)), ""))</f>
        <v/>
      </c>
      <c r="AG2269" s="84" t="str">
        <f t="shared" si="339"/>
        <v/>
      </c>
      <c r="AI2269" s="36">
        <f t="shared" si="340"/>
        <v>0</v>
      </c>
      <c r="AK2269" s="36" t="str">
        <f t="shared" si="341"/>
        <v/>
      </c>
    </row>
    <row r="2270" spans="1:37" x14ac:dyDescent="0.25">
      <c r="A2270" s="34"/>
      <c r="B2270" s="55"/>
      <c r="C2270" s="56"/>
      <c r="D2270" s="56"/>
      <c r="E2270" s="56"/>
      <c r="F2270" s="56"/>
      <c r="G2270" s="57"/>
      <c r="H2270" s="57"/>
      <c r="I2270" s="58"/>
      <c r="J2270" s="34"/>
      <c r="L2270" s="36" t="str">
        <f>IF($B2270="", "", IFERROR(FIND(Campaigns!$Q$4, $B2270), ""))</f>
        <v/>
      </c>
      <c r="M2270" s="73" t="str">
        <f t="shared" si="336"/>
        <v/>
      </c>
      <c r="N2270" s="74" t="str">
        <f t="shared" si="337"/>
        <v/>
      </c>
      <c r="O2270" s="22" t="str">
        <f t="shared" si="338"/>
        <v/>
      </c>
      <c r="Q2270" s="20" t="str">
        <f t="shared" si="335"/>
        <v/>
      </c>
      <c r="R2270" s="21" t="str">
        <f t="shared" si="342"/>
        <v/>
      </c>
      <c r="S2270" s="21" t="str">
        <f t="shared" si="342"/>
        <v/>
      </c>
      <c r="T2270" s="21" t="str">
        <f t="shared" si="342"/>
        <v/>
      </c>
      <c r="U2270" s="21" t="str">
        <f t="shared" si="342"/>
        <v/>
      </c>
      <c r="V2270" s="21" t="str">
        <f t="shared" si="342"/>
        <v/>
      </c>
      <c r="W2270" s="21" t="str">
        <f t="shared" si="342"/>
        <v/>
      </c>
      <c r="X2270" s="21" t="str">
        <f t="shared" si="342"/>
        <v/>
      </c>
      <c r="Y2270" s="21" t="str">
        <f t="shared" si="342"/>
        <v/>
      </c>
      <c r="Z2270" s="21" t="str">
        <f t="shared" si="342"/>
        <v/>
      </c>
      <c r="AA2270" s="21" t="str">
        <f t="shared" si="342"/>
        <v/>
      </c>
      <c r="AB2270" s="38" t="str">
        <f t="shared" si="342"/>
        <v/>
      </c>
      <c r="AD2270" s="36" t="str">
        <f>IF($N2270="", "", IFERROR(INDEX(Campaigns!$D$11:$D$380, MATCH($N2270, Campaigns!$E$11:$E$380, 0)), ""))</f>
        <v/>
      </c>
      <c r="AE2270" s="38" t="str">
        <f>IF(COUNTIF($Q2270:$AB2270, "X")=0, "", IFERROR(INDEX('Intro &amp; Setup'!$T$17:$T$28, MATCH(INDEX($Q$10:$AB$10, $AC2270, MATCH("X", $Q2270:$AB2270, 0)), 'Intro &amp; Setup'!$AA$17:$AA$28, 0)), ""))</f>
        <v/>
      </c>
      <c r="AG2270" s="84" t="str">
        <f t="shared" si="339"/>
        <v/>
      </c>
      <c r="AI2270" s="36">
        <f t="shared" si="340"/>
        <v>0</v>
      </c>
      <c r="AK2270" s="36" t="str">
        <f t="shared" si="341"/>
        <v/>
      </c>
    </row>
    <row r="2271" spans="1:37" x14ac:dyDescent="0.25">
      <c r="A2271" s="34"/>
      <c r="B2271" s="55"/>
      <c r="C2271" s="56"/>
      <c r="D2271" s="56"/>
      <c r="E2271" s="56"/>
      <c r="F2271" s="56"/>
      <c r="G2271" s="57"/>
      <c r="H2271" s="57"/>
      <c r="I2271" s="58"/>
      <c r="J2271" s="34"/>
      <c r="L2271" s="36" t="str">
        <f>IF($B2271="", "", IFERROR(FIND(Campaigns!$Q$4, $B2271), ""))</f>
        <v/>
      </c>
      <c r="M2271" s="73" t="str">
        <f t="shared" si="336"/>
        <v/>
      </c>
      <c r="N2271" s="74" t="str">
        <f t="shared" si="337"/>
        <v/>
      </c>
      <c r="O2271" s="22" t="str">
        <f t="shared" si="338"/>
        <v/>
      </c>
      <c r="Q2271" s="20" t="str">
        <f t="shared" si="335"/>
        <v/>
      </c>
      <c r="R2271" s="21" t="str">
        <f t="shared" si="342"/>
        <v/>
      </c>
      <c r="S2271" s="21" t="str">
        <f t="shared" si="342"/>
        <v/>
      </c>
      <c r="T2271" s="21" t="str">
        <f t="shared" si="342"/>
        <v/>
      </c>
      <c r="U2271" s="21" t="str">
        <f t="shared" si="342"/>
        <v/>
      </c>
      <c r="V2271" s="21" t="str">
        <f t="shared" si="342"/>
        <v/>
      </c>
      <c r="W2271" s="21" t="str">
        <f t="shared" si="342"/>
        <v/>
      </c>
      <c r="X2271" s="21" t="str">
        <f t="shared" si="342"/>
        <v/>
      </c>
      <c r="Y2271" s="21" t="str">
        <f t="shared" si="342"/>
        <v/>
      </c>
      <c r="Z2271" s="21" t="str">
        <f t="shared" si="342"/>
        <v/>
      </c>
      <c r="AA2271" s="21" t="str">
        <f t="shared" si="342"/>
        <v/>
      </c>
      <c r="AB2271" s="38" t="str">
        <f t="shared" si="342"/>
        <v/>
      </c>
      <c r="AD2271" s="36" t="str">
        <f>IF($N2271="", "", IFERROR(INDEX(Campaigns!$D$11:$D$380, MATCH($N2271, Campaigns!$E$11:$E$380, 0)), ""))</f>
        <v/>
      </c>
      <c r="AE2271" s="38" t="str">
        <f>IF(COUNTIF($Q2271:$AB2271, "X")=0, "", IFERROR(INDEX('Intro &amp; Setup'!$T$17:$T$28, MATCH(INDEX($Q$10:$AB$10, $AC2271, MATCH("X", $Q2271:$AB2271, 0)), 'Intro &amp; Setup'!$AA$17:$AA$28, 0)), ""))</f>
        <v/>
      </c>
      <c r="AG2271" s="84" t="str">
        <f t="shared" si="339"/>
        <v/>
      </c>
      <c r="AI2271" s="36">
        <f t="shared" si="340"/>
        <v>0</v>
      </c>
      <c r="AK2271" s="36" t="str">
        <f t="shared" si="341"/>
        <v/>
      </c>
    </row>
    <row r="2272" spans="1:37" x14ac:dyDescent="0.25">
      <c r="A2272" s="34"/>
      <c r="B2272" s="55"/>
      <c r="C2272" s="56"/>
      <c r="D2272" s="56"/>
      <c r="E2272" s="56"/>
      <c r="F2272" s="56"/>
      <c r="G2272" s="57"/>
      <c r="H2272" s="57"/>
      <c r="I2272" s="58"/>
      <c r="J2272" s="34"/>
      <c r="L2272" s="36" t="str">
        <f>IF($B2272="", "", IFERROR(FIND(Campaigns!$Q$4, $B2272), ""))</f>
        <v/>
      </c>
      <c r="M2272" s="73" t="str">
        <f t="shared" si="336"/>
        <v/>
      </c>
      <c r="N2272" s="74" t="str">
        <f t="shared" si="337"/>
        <v/>
      </c>
      <c r="O2272" s="22" t="str">
        <f t="shared" si="338"/>
        <v/>
      </c>
      <c r="Q2272" s="20" t="str">
        <f t="shared" si="335"/>
        <v/>
      </c>
      <c r="R2272" s="21" t="str">
        <f t="shared" si="342"/>
        <v/>
      </c>
      <c r="S2272" s="21" t="str">
        <f t="shared" si="342"/>
        <v/>
      </c>
      <c r="T2272" s="21" t="str">
        <f t="shared" si="342"/>
        <v/>
      </c>
      <c r="U2272" s="21" t="str">
        <f t="shared" si="342"/>
        <v/>
      </c>
      <c r="V2272" s="21" t="str">
        <f t="shared" si="342"/>
        <v/>
      </c>
      <c r="W2272" s="21" t="str">
        <f t="shared" si="342"/>
        <v/>
      </c>
      <c r="X2272" s="21" t="str">
        <f t="shared" si="342"/>
        <v/>
      </c>
      <c r="Y2272" s="21" t="str">
        <f t="shared" si="342"/>
        <v/>
      </c>
      <c r="Z2272" s="21" t="str">
        <f t="shared" si="342"/>
        <v/>
      </c>
      <c r="AA2272" s="21" t="str">
        <f t="shared" si="342"/>
        <v/>
      </c>
      <c r="AB2272" s="38" t="str">
        <f t="shared" si="342"/>
        <v/>
      </c>
      <c r="AD2272" s="36" t="str">
        <f>IF($N2272="", "", IFERROR(INDEX(Campaigns!$D$11:$D$380, MATCH($N2272, Campaigns!$E$11:$E$380, 0)), ""))</f>
        <v/>
      </c>
      <c r="AE2272" s="38" t="str">
        <f>IF(COUNTIF($Q2272:$AB2272, "X")=0, "", IFERROR(INDEX('Intro &amp; Setup'!$T$17:$T$28, MATCH(INDEX($Q$10:$AB$10, $AC2272, MATCH("X", $Q2272:$AB2272, 0)), 'Intro &amp; Setup'!$AA$17:$AA$28, 0)), ""))</f>
        <v/>
      </c>
      <c r="AG2272" s="84" t="str">
        <f t="shared" si="339"/>
        <v/>
      </c>
      <c r="AI2272" s="36">
        <f t="shared" si="340"/>
        <v>0</v>
      </c>
      <c r="AK2272" s="36" t="str">
        <f t="shared" si="341"/>
        <v/>
      </c>
    </row>
    <row r="2273" spans="1:37" x14ac:dyDescent="0.25">
      <c r="A2273" s="34"/>
      <c r="B2273" s="55"/>
      <c r="C2273" s="56"/>
      <c r="D2273" s="56"/>
      <c r="E2273" s="56"/>
      <c r="F2273" s="56"/>
      <c r="G2273" s="57"/>
      <c r="H2273" s="57"/>
      <c r="I2273" s="58"/>
      <c r="J2273" s="34"/>
      <c r="L2273" s="36" t="str">
        <f>IF($B2273="", "", IFERROR(FIND(Campaigns!$Q$4, $B2273), ""))</f>
        <v/>
      </c>
      <c r="M2273" s="73" t="str">
        <f t="shared" si="336"/>
        <v/>
      </c>
      <c r="N2273" s="74" t="str">
        <f t="shared" si="337"/>
        <v/>
      </c>
      <c r="O2273" s="22" t="str">
        <f t="shared" si="338"/>
        <v/>
      </c>
      <c r="Q2273" s="20" t="str">
        <f t="shared" si="335"/>
        <v/>
      </c>
      <c r="R2273" s="21" t="str">
        <f t="shared" si="342"/>
        <v/>
      </c>
      <c r="S2273" s="21" t="str">
        <f t="shared" si="342"/>
        <v/>
      </c>
      <c r="T2273" s="21" t="str">
        <f t="shared" si="342"/>
        <v/>
      </c>
      <c r="U2273" s="21" t="str">
        <f t="shared" si="342"/>
        <v/>
      </c>
      <c r="V2273" s="21" t="str">
        <f t="shared" si="342"/>
        <v/>
      </c>
      <c r="W2273" s="21" t="str">
        <f t="shared" si="342"/>
        <v/>
      </c>
      <c r="X2273" s="21" t="str">
        <f t="shared" si="342"/>
        <v/>
      </c>
      <c r="Y2273" s="21" t="str">
        <f t="shared" si="342"/>
        <v/>
      </c>
      <c r="Z2273" s="21" t="str">
        <f t="shared" si="342"/>
        <v/>
      </c>
      <c r="AA2273" s="21" t="str">
        <f t="shared" si="342"/>
        <v/>
      </c>
      <c r="AB2273" s="38" t="str">
        <f t="shared" si="342"/>
        <v/>
      </c>
      <c r="AD2273" s="36" t="str">
        <f>IF($N2273="", "", IFERROR(INDEX(Campaigns!$D$11:$D$380, MATCH($N2273, Campaigns!$E$11:$E$380, 0)), ""))</f>
        <v/>
      </c>
      <c r="AE2273" s="38" t="str">
        <f>IF(COUNTIF($Q2273:$AB2273, "X")=0, "", IFERROR(INDEX('Intro &amp; Setup'!$T$17:$T$28, MATCH(INDEX($Q$10:$AB$10, $AC2273, MATCH("X", $Q2273:$AB2273, 0)), 'Intro &amp; Setup'!$AA$17:$AA$28, 0)), ""))</f>
        <v/>
      </c>
      <c r="AG2273" s="84" t="str">
        <f t="shared" si="339"/>
        <v/>
      </c>
      <c r="AI2273" s="36">
        <f t="shared" si="340"/>
        <v>0</v>
      </c>
      <c r="AK2273" s="36" t="str">
        <f t="shared" si="341"/>
        <v/>
      </c>
    </row>
    <row r="2274" spans="1:37" x14ac:dyDescent="0.25">
      <c r="A2274" s="34"/>
      <c r="B2274" s="55"/>
      <c r="C2274" s="56"/>
      <c r="D2274" s="56"/>
      <c r="E2274" s="56"/>
      <c r="F2274" s="56"/>
      <c r="G2274" s="57"/>
      <c r="H2274" s="57"/>
      <c r="I2274" s="58"/>
      <c r="J2274" s="34"/>
      <c r="L2274" s="36" t="str">
        <f>IF($B2274="", "", IFERROR(FIND(Campaigns!$Q$4, $B2274), ""))</f>
        <v/>
      </c>
      <c r="M2274" s="73" t="str">
        <f t="shared" si="336"/>
        <v/>
      </c>
      <c r="N2274" s="74" t="str">
        <f t="shared" si="337"/>
        <v/>
      </c>
      <c r="O2274" s="22" t="str">
        <f t="shared" si="338"/>
        <v/>
      </c>
      <c r="Q2274" s="20" t="str">
        <f t="shared" si="335"/>
        <v/>
      </c>
      <c r="R2274" s="21" t="str">
        <f t="shared" si="342"/>
        <v/>
      </c>
      <c r="S2274" s="21" t="str">
        <f t="shared" si="342"/>
        <v/>
      </c>
      <c r="T2274" s="21" t="str">
        <f t="shared" si="342"/>
        <v/>
      </c>
      <c r="U2274" s="21" t="str">
        <f t="shared" si="342"/>
        <v/>
      </c>
      <c r="V2274" s="21" t="str">
        <f t="shared" si="342"/>
        <v/>
      </c>
      <c r="W2274" s="21" t="str">
        <f t="shared" si="342"/>
        <v/>
      </c>
      <c r="X2274" s="21" t="str">
        <f t="shared" si="342"/>
        <v/>
      </c>
      <c r="Y2274" s="21" t="str">
        <f t="shared" si="342"/>
        <v/>
      </c>
      <c r="Z2274" s="21" t="str">
        <f t="shared" si="342"/>
        <v/>
      </c>
      <c r="AA2274" s="21" t="str">
        <f t="shared" si="342"/>
        <v/>
      </c>
      <c r="AB2274" s="38" t="str">
        <f t="shared" si="342"/>
        <v/>
      </c>
      <c r="AD2274" s="36" t="str">
        <f>IF($N2274="", "", IFERROR(INDEX(Campaigns!$D$11:$D$380, MATCH($N2274, Campaigns!$E$11:$E$380, 0)), ""))</f>
        <v/>
      </c>
      <c r="AE2274" s="38" t="str">
        <f>IF(COUNTIF($Q2274:$AB2274, "X")=0, "", IFERROR(INDEX('Intro &amp; Setup'!$T$17:$T$28, MATCH(INDEX($Q$10:$AB$10, $AC2274, MATCH("X", $Q2274:$AB2274, 0)), 'Intro &amp; Setup'!$AA$17:$AA$28, 0)), ""))</f>
        <v/>
      </c>
      <c r="AG2274" s="84" t="str">
        <f t="shared" si="339"/>
        <v/>
      </c>
      <c r="AI2274" s="36">
        <f t="shared" si="340"/>
        <v>0</v>
      </c>
      <c r="AK2274" s="36" t="str">
        <f t="shared" si="341"/>
        <v/>
      </c>
    </row>
    <row r="2275" spans="1:37" x14ac:dyDescent="0.25">
      <c r="A2275" s="34"/>
      <c r="B2275" s="55"/>
      <c r="C2275" s="56"/>
      <c r="D2275" s="56"/>
      <c r="E2275" s="56"/>
      <c r="F2275" s="56"/>
      <c r="G2275" s="57"/>
      <c r="H2275" s="57"/>
      <c r="I2275" s="58"/>
      <c r="J2275" s="34"/>
      <c r="L2275" s="36" t="str">
        <f>IF($B2275="", "", IFERROR(FIND(Campaigns!$Q$4, $B2275), ""))</f>
        <v/>
      </c>
      <c r="M2275" s="73" t="str">
        <f t="shared" si="336"/>
        <v/>
      </c>
      <c r="N2275" s="74" t="str">
        <f t="shared" si="337"/>
        <v/>
      </c>
      <c r="O2275" s="22" t="str">
        <f t="shared" si="338"/>
        <v/>
      </c>
      <c r="Q2275" s="20" t="str">
        <f t="shared" si="335"/>
        <v/>
      </c>
      <c r="R2275" s="21" t="str">
        <f t="shared" si="342"/>
        <v/>
      </c>
      <c r="S2275" s="21" t="str">
        <f t="shared" si="342"/>
        <v/>
      </c>
      <c r="T2275" s="21" t="str">
        <f t="shared" si="342"/>
        <v/>
      </c>
      <c r="U2275" s="21" t="str">
        <f t="shared" si="342"/>
        <v/>
      </c>
      <c r="V2275" s="21" t="str">
        <f t="shared" si="342"/>
        <v/>
      </c>
      <c r="W2275" s="21" t="str">
        <f t="shared" si="342"/>
        <v/>
      </c>
      <c r="X2275" s="21" t="str">
        <f t="shared" si="342"/>
        <v/>
      </c>
      <c r="Y2275" s="21" t="str">
        <f t="shared" si="342"/>
        <v/>
      </c>
      <c r="Z2275" s="21" t="str">
        <f t="shared" si="342"/>
        <v/>
      </c>
      <c r="AA2275" s="21" t="str">
        <f t="shared" si="342"/>
        <v/>
      </c>
      <c r="AB2275" s="38" t="str">
        <f t="shared" si="342"/>
        <v/>
      </c>
      <c r="AD2275" s="36" t="str">
        <f>IF($N2275="", "", IFERROR(INDEX(Campaigns!$D$11:$D$380, MATCH($N2275, Campaigns!$E$11:$E$380, 0)), ""))</f>
        <v/>
      </c>
      <c r="AE2275" s="38" t="str">
        <f>IF(COUNTIF($Q2275:$AB2275, "X")=0, "", IFERROR(INDEX('Intro &amp; Setup'!$T$17:$T$28, MATCH(INDEX($Q$10:$AB$10, $AC2275, MATCH("X", $Q2275:$AB2275, 0)), 'Intro &amp; Setup'!$AA$17:$AA$28, 0)), ""))</f>
        <v/>
      </c>
      <c r="AG2275" s="84" t="str">
        <f t="shared" si="339"/>
        <v/>
      </c>
      <c r="AI2275" s="36">
        <f t="shared" si="340"/>
        <v>0</v>
      </c>
      <c r="AK2275" s="36" t="str">
        <f t="shared" si="341"/>
        <v/>
      </c>
    </row>
    <row r="2276" spans="1:37" x14ac:dyDescent="0.25">
      <c r="A2276" s="34"/>
      <c r="B2276" s="55"/>
      <c r="C2276" s="56"/>
      <c r="D2276" s="56"/>
      <c r="E2276" s="56"/>
      <c r="F2276" s="56"/>
      <c r="G2276" s="57"/>
      <c r="H2276" s="57"/>
      <c r="I2276" s="58"/>
      <c r="J2276" s="34"/>
      <c r="L2276" s="36" t="str">
        <f>IF($B2276="", "", IFERROR(FIND(Campaigns!$Q$4, $B2276), ""))</f>
        <v/>
      </c>
      <c r="M2276" s="73" t="str">
        <f t="shared" si="336"/>
        <v/>
      </c>
      <c r="N2276" s="74" t="str">
        <f t="shared" si="337"/>
        <v/>
      </c>
      <c r="O2276" s="22" t="str">
        <f t="shared" si="338"/>
        <v/>
      </c>
      <c r="Q2276" s="20" t="str">
        <f t="shared" si="335"/>
        <v/>
      </c>
      <c r="R2276" s="21" t="str">
        <f t="shared" si="342"/>
        <v/>
      </c>
      <c r="S2276" s="21" t="str">
        <f t="shared" si="342"/>
        <v/>
      </c>
      <c r="T2276" s="21" t="str">
        <f t="shared" si="342"/>
        <v/>
      </c>
      <c r="U2276" s="21" t="str">
        <f t="shared" si="342"/>
        <v/>
      </c>
      <c r="V2276" s="21" t="str">
        <f t="shared" si="342"/>
        <v/>
      </c>
      <c r="W2276" s="21" t="str">
        <f t="shared" si="342"/>
        <v/>
      </c>
      <c r="X2276" s="21" t="str">
        <f t="shared" si="342"/>
        <v/>
      </c>
      <c r="Y2276" s="21" t="str">
        <f t="shared" si="342"/>
        <v/>
      </c>
      <c r="Z2276" s="21" t="str">
        <f t="shared" si="342"/>
        <v/>
      </c>
      <c r="AA2276" s="21" t="str">
        <f t="shared" si="342"/>
        <v/>
      </c>
      <c r="AB2276" s="38" t="str">
        <f t="shared" si="342"/>
        <v/>
      </c>
      <c r="AD2276" s="36" t="str">
        <f>IF($N2276="", "", IFERROR(INDEX(Campaigns!$D$11:$D$380, MATCH($N2276, Campaigns!$E$11:$E$380, 0)), ""))</f>
        <v/>
      </c>
      <c r="AE2276" s="38" t="str">
        <f>IF(COUNTIF($Q2276:$AB2276, "X")=0, "", IFERROR(INDEX('Intro &amp; Setup'!$T$17:$T$28, MATCH(INDEX($Q$10:$AB$10, $AC2276, MATCH("X", $Q2276:$AB2276, 0)), 'Intro &amp; Setup'!$AA$17:$AA$28, 0)), ""))</f>
        <v/>
      </c>
      <c r="AG2276" s="84" t="str">
        <f t="shared" si="339"/>
        <v/>
      </c>
      <c r="AI2276" s="36">
        <f t="shared" si="340"/>
        <v>0</v>
      </c>
      <c r="AK2276" s="36" t="str">
        <f t="shared" si="341"/>
        <v/>
      </c>
    </row>
    <row r="2277" spans="1:37" x14ac:dyDescent="0.25">
      <c r="A2277" s="34"/>
      <c r="B2277" s="55"/>
      <c r="C2277" s="56"/>
      <c r="D2277" s="56"/>
      <c r="E2277" s="56"/>
      <c r="F2277" s="56"/>
      <c r="G2277" s="57"/>
      <c r="H2277" s="57"/>
      <c r="I2277" s="58"/>
      <c r="J2277" s="34"/>
      <c r="L2277" s="36" t="str">
        <f>IF($B2277="", "", IFERROR(FIND(Campaigns!$Q$4, $B2277), ""))</f>
        <v/>
      </c>
      <c r="M2277" s="73" t="str">
        <f t="shared" si="336"/>
        <v/>
      </c>
      <c r="N2277" s="74" t="str">
        <f t="shared" si="337"/>
        <v/>
      </c>
      <c r="O2277" s="22" t="str">
        <f t="shared" si="338"/>
        <v/>
      </c>
      <c r="Q2277" s="20" t="str">
        <f t="shared" si="335"/>
        <v/>
      </c>
      <c r="R2277" s="21" t="str">
        <f t="shared" si="342"/>
        <v/>
      </c>
      <c r="S2277" s="21" t="str">
        <f t="shared" si="342"/>
        <v/>
      </c>
      <c r="T2277" s="21" t="str">
        <f t="shared" si="342"/>
        <v/>
      </c>
      <c r="U2277" s="21" t="str">
        <f t="shared" si="342"/>
        <v/>
      </c>
      <c r="V2277" s="21" t="str">
        <f t="shared" si="342"/>
        <v/>
      </c>
      <c r="W2277" s="21" t="str">
        <f t="shared" si="342"/>
        <v/>
      </c>
      <c r="X2277" s="21" t="str">
        <f t="shared" si="342"/>
        <v/>
      </c>
      <c r="Y2277" s="21" t="str">
        <f t="shared" si="342"/>
        <v/>
      </c>
      <c r="Z2277" s="21" t="str">
        <f t="shared" si="342"/>
        <v/>
      </c>
      <c r="AA2277" s="21" t="str">
        <f t="shared" si="342"/>
        <v/>
      </c>
      <c r="AB2277" s="38" t="str">
        <f t="shared" si="342"/>
        <v/>
      </c>
      <c r="AD2277" s="36" t="str">
        <f>IF($N2277="", "", IFERROR(INDEX(Campaigns!$D$11:$D$380, MATCH($N2277, Campaigns!$E$11:$E$380, 0)), ""))</f>
        <v/>
      </c>
      <c r="AE2277" s="38" t="str">
        <f>IF(COUNTIF($Q2277:$AB2277, "X")=0, "", IFERROR(INDEX('Intro &amp; Setup'!$T$17:$T$28, MATCH(INDEX($Q$10:$AB$10, $AC2277, MATCH("X", $Q2277:$AB2277, 0)), 'Intro &amp; Setup'!$AA$17:$AA$28, 0)), ""))</f>
        <v/>
      </c>
      <c r="AG2277" s="84" t="str">
        <f t="shared" si="339"/>
        <v/>
      </c>
      <c r="AI2277" s="36">
        <f t="shared" si="340"/>
        <v>0</v>
      </c>
      <c r="AK2277" s="36" t="str">
        <f t="shared" si="341"/>
        <v/>
      </c>
    </row>
    <row r="2278" spans="1:37" x14ac:dyDescent="0.25">
      <c r="A2278" s="34"/>
      <c r="B2278" s="55"/>
      <c r="C2278" s="56"/>
      <c r="D2278" s="56"/>
      <c r="E2278" s="56"/>
      <c r="F2278" s="56"/>
      <c r="G2278" s="57"/>
      <c r="H2278" s="57"/>
      <c r="I2278" s="58"/>
      <c r="J2278" s="34"/>
      <c r="L2278" s="36" t="str">
        <f>IF($B2278="", "", IFERROR(FIND(Campaigns!$Q$4, $B2278), ""))</f>
        <v/>
      </c>
      <c r="M2278" s="73" t="str">
        <f t="shared" si="336"/>
        <v/>
      </c>
      <c r="N2278" s="74" t="str">
        <f t="shared" si="337"/>
        <v/>
      </c>
      <c r="O2278" s="22" t="str">
        <f t="shared" si="338"/>
        <v/>
      </c>
      <c r="Q2278" s="20" t="str">
        <f t="shared" si="335"/>
        <v/>
      </c>
      <c r="R2278" s="21" t="str">
        <f t="shared" si="342"/>
        <v/>
      </c>
      <c r="S2278" s="21" t="str">
        <f t="shared" si="342"/>
        <v/>
      </c>
      <c r="T2278" s="21" t="str">
        <f t="shared" si="342"/>
        <v/>
      </c>
      <c r="U2278" s="21" t="str">
        <f t="shared" si="342"/>
        <v/>
      </c>
      <c r="V2278" s="21" t="str">
        <f t="shared" si="342"/>
        <v/>
      </c>
      <c r="W2278" s="21" t="str">
        <f t="shared" si="342"/>
        <v/>
      </c>
      <c r="X2278" s="21" t="str">
        <f t="shared" si="342"/>
        <v/>
      </c>
      <c r="Y2278" s="21" t="str">
        <f t="shared" si="342"/>
        <v/>
      </c>
      <c r="Z2278" s="21" t="str">
        <f t="shared" si="342"/>
        <v/>
      </c>
      <c r="AA2278" s="21" t="str">
        <f t="shared" si="342"/>
        <v/>
      </c>
      <c r="AB2278" s="38" t="str">
        <f t="shared" si="342"/>
        <v/>
      </c>
      <c r="AD2278" s="36" t="str">
        <f>IF($N2278="", "", IFERROR(INDEX(Campaigns!$D$11:$D$380, MATCH($N2278, Campaigns!$E$11:$E$380, 0)), ""))</f>
        <v/>
      </c>
      <c r="AE2278" s="38" t="str">
        <f>IF(COUNTIF($Q2278:$AB2278, "X")=0, "", IFERROR(INDEX('Intro &amp; Setup'!$T$17:$T$28, MATCH(INDEX($Q$10:$AB$10, $AC2278, MATCH("X", $Q2278:$AB2278, 0)), 'Intro &amp; Setup'!$AA$17:$AA$28, 0)), ""))</f>
        <v/>
      </c>
      <c r="AG2278" s="84" t="str">
        <f t="shared" si="339"/>
        <v/>
      </c>
      <c r="AI2278" s="36">
        <f t="shared" si="340"/>
        <v>0</v>
      </c>
      <c r="AK2278" s="36" t="str">
        <f t="shared" si="341"/>
        <v/>
      </c>
    </row>
    <row r="2279" spans="1:37" x14ac:dyDescent="0.25">
      <c r="A2279" s="34"/>
      <c r="B2279" s="55"/>
      <c r="C2279" s="56"/>
      <c r="D2279" s="56"/>
      <c r="E2279" s="56"/>
      <c r="F2279" s="56"/>
      <c r="G2279" s="57"/>
      <c r="H2279" s="57"/>
      <c r="I2279" s="58"/>
      <c r="J2279" s="34"/>
      <c r="L2279" s="36" t="str">
        <f>IF($B2279="", "", IFERROR(FIND(Campaigns!$Q$4, $B2279), ""))</f>
        <v/>
      </c>
      <c r="M2279" s="73" t="str">
        <f t="shared" si="336"/>
        <v/>
      </c>
      <c r="N2279" s="74" t="str">
        <f t="shared" si="337"/>
        <v/>
      </c>
      <c r="O2279" s="22" t="str">
        <f t="shared" si="338"/>
        <v/>
      </c>
      <c r="Q2279" s="20" t="str">
        <f t="shared" si="335"/>
        <v/>
      </c>
      <c r="R2279" s="21" t="str">
        <f t="shared" si="342"/>
        <v/>
      </c>
      <c r="S2279" s="21" t="str">
        <f t="shared" si="342"/>
        <v/>
      </c>
      <c r="T2279" s="21" t="str">
        <f t="shared" si="342"/>
        <v/>
      </c>
      <c r="U2279" s="21" t="str">
        <f t="shared" si="342"/>
        <v/>
      </c>
      <c r="V2279" s="21" t="str">
        <f t="shared" si="342"/>
        <v/>
      </c>
      <c r="W2279" s="21" t="str">
        <f t="shared" si="342"/>
        <v/>
      </c>
      <c r="X2279" s="21" t="str">
        <f t="shared" si="342"/>
        <v/>
      </c>
      <c r="Y2279" s="21" t="str">
        <f t="shared" si="342"/>
        <v/>
      </c>
      <c r="Z2279" s="21" t="str">
        <f t="shared" si="342"/>
        <v/>
      </c>
      <c r="AA2279" s="21" t="str">
        <f t="shared" si="342"/>
        <v/>
      </c>
      <c r="AB2279" s="38" t="str">
        <f t="shared" si="342"/>
        <v/>
      </c>
      <c r="AD2279" s="36" t="str">
        <f>IF($N2279="", "", IFERROR(INDEX(Campaigns!$D$11:$D$380, MATCH($N2279, Campaigns!$E$11:$E$380, 0)), ""))</f>
        <v/>
      </c>
      <c r="AE2279" s="38" t="str">
        <f>IF(COUNTIF($Q2279:$AB2279, "X")=0, "", IFERROR(INDEX('Intro &amp; Setup'!$T$17:$T$28, MATCH(INDEX($Q$10:$AB$10, $AC2279, MATCH("X", $Q2279:$AB2279, 0)), 'Intro &amp; Setup'!$AA$17:$AA$28, 0)), ""))</f>
        <v/>
      </c>
      <c r="AG2279" s="84" t="str">
        <f t="shared" si="339"/>
        <v/>
      </c>
      <c r="AI2279" s="36">
        <f t="shared" si="340"/>
        <v>0</v>
      </c>
      <c r="AK2279" s="36" t="str">
        <f t="shared" si="341"/>
        <v/>
      </c>
    </row>
    <row r="2280" spans="1:37" x14ac:dyDescent="0.25">
      <c r="A2280" s="34"/>
      <c r="B2280" s="55"/>
      <c r="C2280" s="56"/>
      <c r="D2280" s="56"/>
      <c r="E2280" s="56"/>
      <c r="F2280" s="56"/>
      <c r="G2280" s="57"/>
      <c r="H2280" s="57"/>
      <c r="I2280" s="58"/>
      <c r="J2280" s="34"/>
      <c r="L2280" s="36" t="str">
        <f>IF($B2280="", "", IFERROR(FIND(Campaigns!$Q$4, $B2280), ""))</f>
        <v/>
      </c>
      <c r="M2280" s="73" t="str">
        <f t="shared" si="336"/>
        <v/>
      </c>
      <c r="N2280" s="74" t="str">
        <f t="shared" si="337"/>
        <v/>
      </c>
      <c r="O2280" s="22" t="str">
        <f t="shared" si="338"/>
        <v/>
      </c>
      <c r="Q2280" s="20" t="str">
        <f t="shared" si="335"/>
        <v/>
      </c>
      <c r="R2280" s="21" t="str">
        <f t="shared" si="342"/>
        <v/>
      </c>
      <c r="S2280" s="21" t="str">
        <f t="shared" si="342"/>
        <v/>
      </c>
      <c r="T2280" s="21" t="str">
        <f t="shared" si="342"/>
        <v/>
      </c>
      <c r="U2280" s="21" t="str">
        <f t="shared" si="342"/>
        <v/>
      </c>
      <c r="V2280" s="21" t="str">
        <f t="shared" si="342"/>
        <v/>
      </c>
      <c r="W2280" s="21" t="str">
        <f t="shared" si="342"/>
        <v/>
      </c>
      <c r="X2280" s="21" t="str">
        <f t="shared" si="342"/>
        <v/>
      </c>
      <c r="Y2280" s="21" t="str">
        <f t="shared" si="342"/>
        <v/>
      </c>
      <c r="Z2280" s="21" t="str">
        <f t="shared" si="342"/>
        <v/>
      </c>
      <c r="AA2280" s="21" t="str">
        <f t="shared" si="342"/>
        <v/>
      </c>
      <c r="AB2280" s="38" t="str">
        <f t="shared" si="342"/>
        <v/>
      </c>
      <c r="AD2280" s="36" t="str">
        <f>IF($N2280="", "", IFERROR(INDEX(Campaigns!$D$11:$D$380, MATCH($N2280, Campaigns!$E$11:$E$380, 0)), ""))</f>
        <v/>
      </c>
      <c r="AE2280" s="38" t="str">
        <f>IF(COUNTIF($Q2280:$AB2280, "X")=0, "", IFERROR(INDEX('Intro &amp; Setup'!$T$17:$T$28, MATCH(INDEX($Q$10:$AB$10, $AC2280, MATCH("X", $Q2280:$AB2280, 0)), 'Intro &amp; Setup'!$AA$17:$AA$28, 0)), ""))</f>
        <v/>
      </c>
      <c r="AG2280" s="84" t="str">
        <f t="shared" si="339"/>
        <v/>
      </c>
      <c r="AI2280" s="36">
        <f t="shared" si="340"/>
        <v>0</v>
      </c>
      <c r="AK2280" s="36" t="str">
        <f t="shared" si="341"/>
        <v/>
      </c>
    </row>
    <row r="2281" spans="1:37" x14ac:dyDescent="0.25">
      <c r="A2281" s="34"/>
      <c r="B2281" s="55"/>
      <c r="C2281" s="56"/>
      <c r="D2281" s="56"/>
      <c r="E2281" s="56"/>
      <c r="F2281" s="56"/>
      <c r="G2281" s="57"/>
      <c r="H2281" s="57"/>
      <c r="I2281" s="58"/>
      <c r="J2281" s="34"/>
      <c r="L2281" s="36" t="str">
        <f>IF($B2281="", "", IFERROR(FIND(Campaigns!$Q$4, $B2281), ""))</f>
        <v/>
      </c>
      <c r="M2281" s="73" t="str">
        <f t="shared" si="336"/>
        <v/>
      </c>
      <c r="N2281" s="74" t="str">
        <f t="shared" si="337"/>
        <v/>
      </c>
      <c r="O2281" s="22" t="str">
        <f t="shared" si="338"/>
        <v/>
      </c>
      <c r="Q2281" s="20" t="str">
        <f t="shared" si="335"/>
        <v/>
      </c>
      <c r="R2281" s="21" t="str">
        <f t="shared" si="342"/>
        <v/>
      </c>
      <c r="S2281" s="21" t="str">
        <f t="shared" si="342"/>
        <v/>
      </c>
      <c r="T2281" s="21" t="str">
        <f t="shared" si="342"/>
        <v/>
      </c>
      <c r="U2281" s="21" t="str">
        <f t="shared" si="342"/>
        <v/>
      </c>
      <c r="V2281" s="21" t="str">
        <f t="shared" si="342"/>
        <v/>
      </c>
      <c r="W2281" s="21" t="str">
        <f t="shared" si="342"/>
        <v/>
      </c>
      <c r="X2281" s="21" t="str">
        <f t="shared" si="342"/>
        <v/>
      </c>
      <c r="Y2281" s="21" t="str">
        <f t="shared" si="342"/>
        <v/>
      </c>
      <c r="Z2281" s="21" t="str">
        <f t="shared" si="342"/>
        <v/>
      </c>
      <c r="AA2281" s="21" t="str">
        <f t="shared" si="342"/>
        <v/>
      </c>
      <c r="AB2281" s="38" t="str">
        <f t="shared" si="342"/>
        <v/>
      </c>
      <c r="AD2281" s="36" t="str">
        <f>IF($N2281="", "", IFERROR(INDEX(Campaigns!$D$11:$D$380, MATCH($N2281, Campaigns!$E$11:$E$380, 0)), ""))</f>
        <v/>
      </c>
      <c r="AE2281" s="38" t="str">
        <f>IF(COUNTIF($Q2281:$AB2281, "X")=0, "", IFERROR(INDEX('Intro &amp; Setup'!$T$17:$T$28, MATCH(INDEX($Q$10:$AB$10, $AC2281, MATCH("X", $Q2281:$AB2281, 0)), 'Intro &amp; Setup'!$AA$17:$AA$28, 0)), ""))</f>
        <v/>
      </c>
      <c r="AG2281" s="84" t="str">
        <f t="shared" si="339"/>
        <v/>
      </c>
      <c r="AI2281" s="36">
        <f t="shared" si="340"/>
        <v>0</v>
      </c>
      <c r="AK2281" s="36" t="str">
        <f t="shared" si="341"/>
        <v/>
      </c>
    </row>
    <row r="2282" spans="1:37" x14ac:dyDescent="0.25">
      <c r="A2282" s="34"/>
      <c r="B2282" s="55"/>
      <c r="C2282" s="56"/>
      <c r="D2282" s="56"/>
      <c r="E2282" s="56"/>
      <c r="F2282" s="56"/>
      <c r="G2282" s="57"/>
      <c r="H2282" s="57"/>
      <c r="I2282" s="58"/>
      <c r="J2282" s="34"/>
      <c r="L2282" s="36" t="str">
        <f>IF($B2282="", "", IFERROR(FIND(Campaigns!$Q$4, $B2282), ""))</f>
        <v/>
      </c>
      <c r="M2282" s="73" t="str">
        <f t="shared" si="336"/>
        <v/>
      </c>
      <c r="N2282" s="74" t="str">
        <f t="shared" si="337"/>
        <v/>
      </c>
      <c r="O2282" s="22" t="str">
        <f t="shared" si="338"/>
        <v/>
      </c>
      <c r="Q2282" s="20" t="str">
        <f t="shared" si="335"/>
        <v/>
      </c>
      <c r="R2282" s="21" t="str">
        <f t="shared" si="342"/>
        <v/>
      </c>
      <c r="S2282" s="21" t="str">
        <f t="shared" si="342"/>
        <v/>
      </c>
      <c r="T2282" s="21" t="str">
        <f t="shared" si="342"/>
        <v/>
      </c>
      <c r="U2282" s="21" t="str">
        <f t="shared" si="342"/>
        <v/>
      </c>
      <c r="V2282" s="21" t="str">
        <f t="shared" si="342"/>
        <v/>
      </c>
      <c r="W2282" s="21" t="str">
        <f t="shared" si="342"/>
        <v/>
      </c>
      <c r="X2282" s="21" t="str">
        <f t="shared" ref="R2282:AB2305" si="343">IFERROR(IF(X$10="", "", IF(LEFT($O2282, X$8)=X$10, "X", "")), "")</f>
        <v/>
      </c>
      <c r="Y2282" s="21" t="str">
        <f t="shared" si="343"/>
        <v/>
      </c>
      <c r="Z2282" s="21" t="str">
        <f t="shared" si="343"/>
        <v/>
      </c>
      <c r="AA2282" s="21" t="str">
        <f t="shared" si="343"/>
        <v/>
      </c>
      <c r="AB2282" s="38" t="str">
        <f t="shared" si="343"/>
        <v/>
      </c>
      <c r="AD2282" s="36" t="str">
        <f>IF($N2282="", "", IFERROR(INDEX(Campaigns!$D$11:$D$380, MATCH($N2282, Campaigns!$E$11:$E$380, 0)), ""))</f>
        <v/>
      </c>
      <c r="AE2282" s="38" t="str">
        <f>IF(COUNTIF($Q2282:$AB2282, "X")=0, "", IFERROR(INDEX('Intro &amp; Setup'!$T$17:$T$28, MATCH(INDEX($Q$10:$AB$10, $AC2282, MATCH("X", $Q2282:$AB2282, 0)), 'Intro &amp; Setup'!$AA$17:$AA$28, 0)), ""))</f>
        <v/>
      </c>
      <c r="AG2282" s="84" t="str">
        <f t="shared" si="339"/>
        <v/>
      </c>
      <c r="AI2282" s="36">
        <f t="shared" si="340"/>
        <v>0</v>
      </c>
      <c r="AK2282" s="36" t="str">
        <f t="shared" si="341"/>
        <v/>
      </c>
    </row>
    <row r="2283" spans="1:37" x14ac:dyDescent="0.25">
      <c r="A2283" s="34"/>
      <c r="B2283" s="55"/>
      <c r="C2283" s="56"/>
      <c r="D2283" s="56"/>
      <c r="E2283" s="56"/>
      <c r="F2283" s="56"/>
      <c r="G2283" s="57"/>
      <c r="H2283" s="57"/>
      <c r="I2283" s="58"/>
      <c r="J2283" s="34"/>
      <c r="L2283" s="36" t="str">
        <f>IF($B2283="", "", IFERROR(FIND(Campaigns!$Q$4, $B2283), ""))</f>
        <v/>
      </c>
      <c r="M2283" s="73" t="str">
        <f t="shared" si="336"/>
        <v/>
      </c>
      <c r="N2283" s="74" t="str">
        <f t="shared" si="337"/>
        <v/>
      </c>
      <c r="O2283" s="22" t="str">
        <f t="shared" si="338"/>
        <v/>
      </c>
      <c r="Q2283" s="20" t="str">
        <f t="shared" si="335"/>
        <v/>
      </c>
      <c r="R2283" s="21" t="str">
        <f t="shared" si="343"/>
        <v/>
      </c>
      <c r="S2283" s="21" t="str">
        <f t="shared" si="343"/>
        <v/>
      </c>
      <c r="T2283" s="21" t="str">
        <f t="shared" si="343"/>
        <v/>
      </c>
      <c r="U2283" s="21" t="str">
        <f t="shared" si="343"/>
        <v/>
      </c>
      <c r="V2283" s="21" t="str">
        <f t="shared" si="343"/>
        <v/>
      </c>
      <c r="W2283" s="21" t="str">
        <f t="shared" si="343"/>
        <v/>
      </c>
      <c r="X2283" s="21" t="str">
        <f t="shared" si="343"/>
        <v/>
      </c>
      <c r="Y2283" s="21" t="str">
        <f t="shared" si="343"/>
        <v/>
      </c>
      <c r="Z2283" s="21" t="str">
        <f t="shared" si="343"/>
        <v/>
      </c>
      <c r="AA2283" s="21" t="str">
        <f t="shared" si="343"/>
        <v/>
      </c>
      <c r="AB2283" s="38" t="str">
        <f t="shared" si="343"/>
        <v/>
      </c>
      <c r="AD2283" s="36" t="str">
        <f>IF($N2283="", "", IFERROR(INDEX(Campaigns!$D$11:$D$380, MATCH($N2283, Campaigns!$E$11:$E$380, 0)), ""))</f>
        <v/>
      </c>
      <c r="AE2283" s="38" t="str">
        <f>IF(COUNTIF($Q2283:$AB2283, "X")=0, "", IFERROR(INDEX('Intro &amp; Setup'!$T$17:$T$28, MATCH(INDEX($Q$10:$AB$10, $AC2283, MATCH("X", $Q2283:$AB2283, 0)), 'Intro &amp; Setup'!$AA$17:$AA$28, 0)), ""))</f>
        <v/>
      </c>
      <c r="AG2283" s="84" t="str">
        <f t="shared" si="339"/>
        <v/>
      </c>
      <c r="AI2283" s="36">
        <f t="shared" si="340"/>
        <v>0</v>
      </c>
      <c r="AK2283" s="36" t="str">
        <f t="shared" si="341"/>
        <v/>
      </c>
    </row>
    <row r="2284" spans="1:37" x14ac:dyDescent="0.25">
      <c r="A2284" s="34"/>
      <c r="B2284" s="55"/>
      <c r="C2284" s="56"/>
      <c r="D2284" s="56"/>
      <c r="E2284" s="56"/>
      <c r="F2284" s="56"/>
      <c r="G2284" s="57"/>
      <c r="H2284" s="57"/>
      <c r="I2284" s="58"/>
      <c r="J2284" s="34"/>
      <c r="L2284" s="36" t="str">
        <f>IF($B2284="", "", IFERROR(FIND(Campaigns!$Q$4, $B2284), ""))</f>
        <v/>
      </c>
      <c r="M2284" s="73" t="str">
        <f t="shared" si="336"/>
        <v/>
      </c>
      <c r="N2284" s="74" t="str">
        <f t="shared" si="337"/>
        <v/>
      </c>
      <c r="O2284" s="22" t="str">
        <f t="shared" si="338"/>
        <v/>
      </c>
      <c r="Q2284" s="20" t="str">
        <f t="shared" si="335"/>
        <v/>
      </c>
      <c r="R2284" s="21" t="str">
        <f t="shared" si="343"/>
        <v/>
      </c>
      <c r="S2284" s="21" t="str">
        <f t="shared" si="343"/>
        <v/>
      </c>
      <c r="T2284" s="21" t="str">
        <f t="shared" si="343"/>
        <v/>
      </c>
      <c r="U2284" s="21" t="str">
        <f t="shared" si="343"/>
        <v/>
      </c>
      <c r="V2284" s="21" t="str">
        <f t="shared" si="343"/>
        <v/>
      </c>
      <c r="W2284" s="21" t="str">
        <f t="shared" si="343"/>
        <v/>
      </c>
      <c r="X2284" s="21" t="str">
        <f t="shared" si="343"/>
        <v/>
      </c>
      <c r="Y2284" s="21" t="str">
        <f t="shared" si="343"/>
        <v/>
      </c>
      <c r="Z2284" s="21" t="str">
        <f t="shared" si="343"/>
        <v/>
      </c>
      <c r="AA2284" s="21" t="str">
        <f t="shared" si="343"/>
        <v/>
      </c>
      <c r="AB2284" s="38" t="str">
        <f t="shared" si="343"/>
        <v/>
      </c>
      <c r="AD2284" s="36" t="str">
        <f>IF($N2284="", "", IFERROR(INDEX(Campaigns!$D$11:$D$380, MATCH($N2284, Campaigns!$E$11:$E$380, 0)), ""))</f>
        <v/>
      </c>
      <c r="AE2284" s="38" t="str">
        <f>IF(COUNTIF($Q2284:$AB2284, "X")=0, "", IFERROR(INDEX('Intro &amp; Setup'!$T$17:$T$28, MATCH(INDEX($Q$10:$AB$10, $AC2284, MATCH("X", $Q2284:$AB2284, 0)), 'Intro &amp; Setup'!$AA$17:$AA$28, 0)), ""))</f>
        <v/>
      </c>
      <c r="AG2284" s="84" t="str">
        <f t="shared" si="339"/>
        <v/>
      </c>
      <c r="AI2284" s="36">
        <f t="shared" si="340"/>
        <v>0</v>
      </c>
      <c r="AK2284" s="36" t="str">
        <f t="shared" si="341"/>
        <v/>
      </c>
    </row>
    <row r="2285" spans="1:37" x14ac:dyDescent="0.25">
      <c r="A2285" s="34"/>
      <c r="B2285" s="55"/>
      <c r="C2285" s="56"/>
      <c r="D2285" s="56"/>
      <c r="E2285" s="56"/>
      <c r="F2285" s="56"/>
      <c r="G2285" s="57"/>
      <c r="H2285" s="57"/>
      <c r="I2285" s="58"/>
      <c r="J2285" s="34"/>
      <c r="L2285" s="36" t="str">
        <f>IF($B2285="", "", IFERROR(FIND(Campaigns!$Q$4, $B2285), ""))</f>
        <v/>
      </c>
      <c r="M2285" s="73" t="str">
        <f t="shared" si="336"/>
        <v/>
      </c>
      <c r="N2285" s="74" t="str">
        <f t="shared" si="337"/>
        <v/>
      </c>
      <c r="O2285" s="22" t="str">
        <f t="shared" si="338"/>
        <v/>
      </c>
      <c r="Q2285" s="20" t="str">
        <f t="shared" si="335"/>
        <v/>
      </c>
      <c r="R2285" s="21" t="str">
        <f t="shared" si="343"/>
        <v/>
      </c>
      <c r="S2285" s="21" t="str">
        <f t="shared" si="343"/>
        <v/>
      </c>
      <c r="T2285" s="21" t="str">
        <f t="shared" si="343"/>
        <v/>
      </c>
      <c r="U2285" s="21" t="str">
        <f t="shared" si="343"/>
        <v/>
      </c>
      <c r="V2285" s="21" t="str">
        <f t="shared" si="343"/>
        <v/>
      </c>
      <c r="W2285" s="21" t="str">
        <f t="shared" si="343"/>
        <v/>
      </c>
      <c r="X2285" s="21" t="str">
        <f t="shared" si="343"/>
        <v/>
      </c>
      <c r="Y2285" s="21" t="str">
        <f t="shared" si="343"/>
        <v/>
      </c>
      <c r="Z2285" s="21" t="str">
        <f t="shared" si="343"/>
        <v/>
      </c>
      <c r="AA2285" s="21" t="str">
        <f t="shared" si="343"/>
        <v/>
      </c>
      <c r="AB2285" s="38" t="str">
        <f t="shared" si="343"/>
        <v/>
      </c>
      <c r="AD2285" s="36" t="str">
        <f>IF($N2285="", "", IFERROR(INDEX(Campaigns!$D$11:$D$380, MATCH($N2285, Campaigns!$E$11:$E$380, 0)), ""))</f>
        <v/>
      </c>
      <c r="AE2285" s="38" t="str">
        <f>IF(COUNTIF($Q2285:$AB2285, "X")=0, "", IFERROR(INDEX('Intro &amp; Setup'!$T$17:$T$28, MATCH(INDEX($Q$10:$AB$10, $AC2285, MATCH("X", $Q2285:$AB2285, 0)), 'Intro &amp; Setup'!$AA$17:$AA$28, 0)), ""))</f>
        <v/>
      </c>
      <c r="AG2285" s="84" t="str">
        <f t="shared" si="339"/>
        <v/>
      </c>
      <c r="AI2285" s="36">
        <f t="shared" si="340"/>
        <v>0</v>
      </c>
      <c r="AK2285" s="36" t="str">
        <f t="shared" si="341"/>
        <v/>
      </c>
    </row>
    <row r="2286" spans="1:37" x14ac:dyDescent="0.25">
      <c r="A2286" s="34"/>
      <c r="B2286" s="55"/>
      <c r="C2286" s="56"/>
      <c r="D2286" s="56"/>
      <c r="E2286" s="56"/>
      <c r="F2286" s="56"/>
      <c r="G2286" s="57"/>
      <c r="H2286" s="57"/>
      <c r="I2286" s="58"/>
      <c r="J2286" s="34"/>
      <c r="L2286" s="36" t="str">
        <f>IF($B2286="", "", IFERROR(FIND(Campaigns!$Q$4, $B2286), ""))</f>
        <v/>
      </c>
      <c r="M2286" s="73" t="str">
        <f t="shared" si="336"/>
        <v/>
      </c>
      <c r="N2286" s="74" t="str">
        <f t="shared" si="337"/>
        <v/>
      </c>
      <c r="O2286" s="22" t="str">
        <f t="shared" si="338"/>
        <v/>
      </c>
      <c r="Q2286" s="20" t="str">
        <f t="shared" si="335"/>
        <v/>
      </c>
      <c r="R2286" s="21" t="str">
        <f t="shared" si="343"/>
        <v/>
      </c>
      <c r="S2286" s="21" t="str">
        <f t="shared" si="343"/>
        <v/>
      </c>
      <c r="T2286" s="21" t="str">
        <f t="shared" si="343"/>
        <v/>
      </c>
      <c r="U2286" s="21" t="str">
        <f t="shared" si="343"/>
        <v/>
      </c>
      <c r="V2286" s="21" t="str">
        <f t="shared" si="343"/>
        <v/>
      </c>
      <c r="W2286" s="21" t="str">
        <f t="shared" si="343"/>
        <v/>
      </c>
      <c r="X2286" s="21" t="str">
        <f t="shared" si="343"/>
        <v/>
      </c>
      <c r="Y2286" s="21" t="str">
        <f t="shared" si="343"/>
        <v/>
      </c>
      <c r="Z2286" s="21" t="str">
        <f t="shared" si="343"/>
        <v/>
      </c>
      <c r="AA2286" s="21" t="str">
        <f t="shared" si="343"/>
        <v/>
      </c>
      <c r="AB2286" s="38" t="str">
        <f t="shared" si="343"/>
        <v/>
      </c>
      <c r="AD2286" s="36" t="str">
        <f>IF($N2286="", "", IFERROR(INDEX(Campaigns!$D$11:$D$380, MATCH($N2286, Campaigns!$E$11:$E$380, 0)), ""))</f>
        <v/>
      </c>
      <c r="AE2286" s="38" t="str">
        <f>IF(COUNTIF($Q2286:$AB2286, "X")=0, "", IFERROR(INDEX('Intro &amp; Setup'!$T$17:$T$28, MATCH(INDEX($Q$10:$AB$10, $AC2286, MATCH("X", $Q2286:$AB2286, 0)), 'Intro &amp; Setup'!$AA$17:$AA$28, 0)), ""))</f>
        <v/>
      </c>
      <c r="AG2286" s="84" t="str">
        <f t="shared" si="339"/>
        <v/>
      </c>
      <c r="AI2286" s="36">
        <f t="shared" si="340"/>
        <v>0</v>
      </c>
      <c r="AK2286" s="36" t="str">
        <f t="shared" si="341"/>
        <v/>
      </c>
    </row>
    <row r="2287" spans="1:37" x14ac:dyDescent="0.25">
      <c r="A2287" s="34"/>
      <c r="B2287" s="55"/>
      <c r="C2287" s="56"/>
      <c r="D2287" s="56"/>
      <c r="E2287" s="56"/>
      <c r="F2287" s="56"/>
      <c r="G2287" s="57"/>
      <c r="H2287" s="57"/>
      <c r="I2287" s="58"/>
      <c r="J2287" s="34"/>
      <c r="L2287" s="36" t="str">
        <f>IF($B2287="", "", IFERROR(FIND(Campaigns!$Q$4, $B2287), ""))</f>
        <v/>
      </c>
      <c r="M2287" s="73" t="str">
        <f t="shared" si="336"/>
        <v/>
      </c>
      <c r="N2287" s="74" t="str">
        <f t="shared" si="337"/>
        <v/>
      </c>
      <c r="O2287" s="22" t="str">
        <f t="shared" si="338"/>
        <v/>
      </c>
      <c r="Q2287" s="20" t="str">
        <f t="shared" si="335"/>
        <v/>
      </c>
      <c r="R2287" s="21" t="str">
        <f t="shared" si="343"/>
        <v/>
      </c>
      <c r="S2287" s="21" t="str">
        <f t="shared" si="343"/>
        <v/>
      </c>
      <c r="T2287" s="21" t="str">
        <f t="shared" si="343"/>
        <v/>
      </c>
      <c r="U2287" s="21" t="str">
        <f t="shared" si="343"/>
        <v/>
      </c>
      <c r="V2287" s="21" t="str">
        <f t="shared" si="343"/>
        <v/>
      </c>
      <c r="W2287" s="21" t="str">
        <f t="shared" si="343"/>
        <v/>
      </c>
      <c r="X2287" s="21" t="str">
        <f t="shared" si="343"/>
        <v/>
      </c>
      <c r="Y2287" s="21" t="str">
        <f t="shared" si="343"/>
        <v/>
      </c>
      <c r="Z2287" s="21" t="str">
        <f t="shared" si="343"/>
        <v/>
      </c>
      <c r="AA2287" s="21" t="str">
        <f t="shared" si="343"/>
        <v/>
      </c>
      <c r="AB2287" s="38" t="str">
        <f t="shared" si="343"/>
        <v/>
      </c>
      <c r="AD2287" s="36" t="str">
        <f>IF($N2287="", "", IFERROR(INDEX(Campaigns!$D$11:$D$380, MATCH($N2287, Campaigns!$E$11:$E$380, 0)), ""))</f>
        <v/>
      </c>
      <c r="AE2287" s="38" t="str">
        <f>IF(COUNTIF($Q2287:$AB2287, "X")=0, "", IFERROR(INDEX('Intro &amp; Setup'!$T$17:$T$28, MATCH(INDEX($Q$10:$AB$10, $AC2287, MATCH("X", $Q2287:$AB2287, 0)), 'Intro &amp; Setup'!$AA$17:$AA$28, 0)), ""))</f>
        <v/>
      </c>
      <c r="AG2287" s="84" t="str">
        <f t="shared" si="339"/>
        <v/>
      </c>
      <c r="AI2287" s="36">
        <f t="shared" si="340"/>
        <v>0</v>
      </c>
      <c r="AK2287" s="36" t="str">
        <f t="shared" si="341"/>
        <v/>
      </c>
    </row>
    <row r="2288" spans="1:37" x14ac:dyDescent="0.25">
      <c r="A2288" s="34"/>
      <c r="B2288" s="55"/>
      <c r="C2288" s="56"/>
      <c r="D2288" s="56"/>
      <c r="E2288" s="56"/>
      <c r="F2288" s="56"/>
      <c r="G2288" s="57"/>
      <c r="H2288" s="57"/>
      <c r="I2288" s="58"/>
      <c r="J2288" s="34"/>
      <c r="L2288" s="36" t="str">
        <f>IF($B2288="", "", IFERROR(FIND(Campaigns!$Q$4, $B2288), ""))</f>
        <v/>
      </c>
      <c r="M2288" s="73" t="str">
        <f t="shared" si="336"/>
        <v/>
      </c>
      <c r="N2288" s="74" t="str">
        <f t="shared" si="337"/>
        <v/>
      </c>
      <c r="O2288" s="22" t="str">
        <f t="shared" si="338"/>
        <v/>
      </c>
      <c r="Q2288" s="20" t="str">
        <f t="shared" si="335"/>
        <v/>
      </c>
      <c r="R2288" s="21" t="str">
        <f t="shared" si="343"/>
        <v/>
      </c>
      <c r="S2288" s="21" t="str">
        <f t="shared" si="343"/>
        <v/>
      </c>
      <c r="T2288" s="21" t="str">
        <f t="shared" si="343"/>
        <v/>
      </c>
      <c r="U2288" s="21" t="str">
        <f t="shared" si="343"/>
        <v/>
      </c>
      <c r="V2288" s="21" t="str">
        <f t="shared" si="343"/>
        <v/>
      </c>
      <c r="W2288" s="21" t="str">
        <f t="shared" si="343"/>
        <v/>
      </c>
      <c r="X2288" s="21" t="str">
        <f t="shared" si="343"/>
        <v/>
      </c>
      <c r="Y2288" s="21" t="str">
        <f t="shared" si="343"/>
        <v/>
      </c>
      <c r="Z2288" s="21" t="str">
        <f t="shared" si="343"/>
        <v/>
      </c>
      <c r="AA2288" s="21" t="str">
        <f t="shared" si="343"/>
        <v/>
      </c>
      <c r="AB2288" s="38" t="str">
        <f t="shared" si="343"/>
        <v/>
      </c>
      <c r="AD2288" s="36" t="str">
        <f>IF($N2288="", "", IFERROR(INDEX(Campaigns!$D$11:$D$380, MATCH($N2288, Campaigns!$E$11:$E$380, 0)), ""))</f>
        <v/>
      </c>
      <c r="AE2288" s="38" t="str">
        <f>IF(COUNTIF($Q2288:$AB2288, "X")=0, "", IFERROR(INDEX('Intro &amp; Setup'!$T$17:$T$28, MATCH(INDEX($Q$10:$AB$10, $AC2288, MATCH("X", $Q2288:$AB2288, 0)), 'Intro &amp; Setup'!$AA$17:$AA$28, 0)), ""))</f>
        <v/>
      </c>
      <c r="AG2288" s="84" t="str">
        <f t="shared" si="339"/>
        <v/>
      </c>
      <c r="AI2288" s="36">
        <f t="shared" si="340"/>
        <v>0</v>
      </c>
      <c r="AK2288" s="36" t="str">
        <f t="shared" si="341"/>
        <v/>
      </c>
    </row>
    <row r="2289" spans="1:37" x14ac:dyDescent="0.25">
      <c r="A2289" s="34"/>
      <c r="B2289" s="55"/>
      <c r="C2289" s="56"/>
      <c r="D2289" s="56"/>
      <c r="E2289" s="56"/>
      <c r="F2289" s="56"/>
      <c r="G2289" s="57"/>
      <c r="H2289" s="57"/>
      <c r="I2289" s="58"/>
      <c r="J2289" s="34"/>
      <c r="L2289" s="36" t="str">
        <f>IF($B2289="", "", IFERROR(FIND(Campaigns!$Q$4, $B2289), ""))</f>
        <v/>
      </c>
      <c r="M2289" s="73" t="str">
        <f t="shared" si="336"/>
        <v/>
      </c>
      <c r="N2289" s="74" t="str">
        <f t="shared" si="337"/>
        <v/>
      </c>
      <c r="O2289" s="22" t="str">
        <f t="shared" si="338"/>
        <v/>
      </c>
      <c r="Q2289" s="20" t="str">
        <f t="shared" si="335"/>
        <v/>
      </c>
      <c r="R2289" s="21" t="str">
        <f t="shared" si="343"/>
        <v/>
      </c>
      <c r="S2289" s="21" t="str">
        <f t="shared" si="343"/>
        <v/>
      </c>
      <c r="T2289" s="21" t="str">
        <f t="shared" si="343"/>
        <v/>
      </c>
      <c r="U2289" s="21" t="str">
        <f t="shared" si="343"/>
        <v/>
      </c>
      <c r="V2289" s="21" t="str">
        <f t="shared" si="343"/>
        <v/>
      </c>
      <c r="W2289" s="21" t="str">
        <f t="shared" si="343"/>
        <v/>
      </c>
      <c r="X2289" s="21" t="str">
        <f t="shared" si="343"/>
        <v/>
      </c>
      <c r="Y2289" s="21" t="str">
        <f t="shared" si="343"/>
        <v/>
      </c>
      <c r="Z2289" s="21" t="str">
        <f t="shared" si="343"/>
        <v/>
      </c>
      <c r="AA2289" s="21" t="str">
        <f t="shared" si="343"/>
        <v/>
      </c>
      <c r="AB2289" s="38" t="str">
        <f t="shared" si="343"/>
        <v/>
      </c>
      <c r="AD2289" s="36" t="str">
        <f>IF($N2289="", "", IFERROR(INDEX(Campaigns!$D$11:$D$380, MATCH($N2289, Campaigns!$E$11:$E$380, 0)), ""))</f>
        <v/>
      </c>
      <c r="AE2289" s="38" t="str">
        <f>IF(COUNTIF($Q2289:$AB2289, "X")=0, "", IFERROR(INDEX('Intro &amp; Setup'!$T$17:$T$28, MATCH(INDEX($Q$10:$AB$10, $AC2289, MATCH("X", $Q2289:$AB2289, 0)), 'Intro &amp; Setup'!$AA$17:$AA$28, 0)), ""))</f>
        <v/>
      </c>
      <c r="AG2289" s="84" t="str">
        <f t="shared" si="339"/>
        <v/>
      </c>
      <c r="AI2289" s="36">
        <f t="shared" si="340"/>
        <v>0</v>
      </c>
      <c r="AK2289" s="36" t="str">
        <f t="shared" si="341"/>
        <v/>
      </c>
    </row>
    <row r="2290" spans="1:37" x14ac:dyDescent="0.25">
      <c r="A2290" s="34"/>
      <c r="B2290" s="55"/>
      <c r="C2290" s="56"/>
      <c r="D2290" s="56"/>
      <c r="E2290" s="56"/>
      <c r="F2290" s="56"/>
      <c r="G2290" s="57"/>
      <c r="H2290" s="57"/>
      <c r="I2290" s="58"/>
      <c r="J2290" s="34"/>
      <c r="L2290" s="36" t="str">
        <f>IF($B2290="", "", IFERROR(FIND(Campaigns!$Q$4, $B2290), ""))</f>
        <v/>
      </c>
      <c r="M2290" s="73" t="str">
        <f t="shared" si="336"/>
        <v/>
      </c>
      <c r="N2290" s="74" t="str">
        <f t="shared" si="337"/>
        <v/>
      </c>
      <c r="O2290" s="22" t="str">
        <f t="shared" si="338"/>
        <v/>
      </c>
      <c r="Q2290" s="20" t="str">
        <f t="shared" si="335"/>
        <v/>
      </c>
      <c r="R2290" s="21" t="str">
        <f t="shared" si="343"/>
        <v/>
      </c>
      <c r="S2290" s="21" t="str">
        <f t="shared" si="343"/>
        <v/>
      </c>
      <c r="T2290" s="21" t="str">
        <f t="shared" si="343"/>
        <v/>
      </c>
      <c r="U2290" s="21" t="str">
        <f t="shared" si="343"/>
        <v/>
      </c>
      <c r="V2290" s="21" t="str">
        <f t="shared" si="343"/>
        <v/>
      </c>
      <c r="W2290" s="21" t="str">
        <f t="shared" si="343"/>
        <v/>
      </c>
      <c r="X2290" s="21" t="str">
        <f t="shared" si="343"/>
        <v/>
      </c>
      <c r="Y2290" s="21" t="str">
        <f t="shared" si="343"/>
        <v/>
      </c>
      <c r="Z2290" s="21" t="str">
        <f t="shared" si="343"/>
        <v/>
      </c>
      <c r="AA2290" s="21" t="str">
        <f t="shared" si="343"/>
        <v/>
      </c>
      <c r="AB2290" s="38" t="str">
        <f t="shared" si="343"/>
        <v/>
      </c>
      <c r="AD2290" s="36" t="str">
        <f>IF($N2290="", "", IFERROR(INDEX(Campaigns!$D$11:$D$380, MATCH($N2290, Campaigns!$E$11:$E$380, 0)), ""))</f>
        <v/>
      </c>
      <c r="AE2290" s="38" t="str">
        <f>IF(COUNTIF($Q2290:$AB2290, "X")=0, "", IFERROR(INDEX('Intro &amp; Setup'!$T$17:$T$28, MATCH(INDEX($Q$10:$AB$10, $AC2290, MATCH("X", $Q2290:$AB2290, 0)), 'Intro &amp; Setup'!$AA$17:$AA$28, 0)), ""))</f>
        <v/>
      </c>
      <c r="AG2290" s="84" t="str">
        <f t="shared" si="339"/>
        <v/>
      </c>
      <c r="AI2290" s="36">
        <f t="shared" si="340"/>
        <v>0</v>
      </c>
      <c r="AK2290" s="36" t="str">
        <f t="shared" si="341"/>
        <v/>
      </c>
    </row>
    <row r="2291" spans="1:37" x14ac:dyDescent="0.25">
      <c r="A2291" s="34"/>
      <c r="B2291" s="55"/>
      <c r="C2291" s="56"/>
      <c r="D2291" s="56"/>
      <c r="E2291" s="56"/>
      <c r="F2291" s="56"/>
      <c r="G2291" s="57"/>
      <c r="H2291" s="57"/>
      <c r="I2291" s="58"/>
      <c r="J2291" s="34"/>
      <c r="L2291" s="36" t="str">
        <f>IF($B2291="", "", IFERROR(FIND(Campaigns!$Q$4, $B2291), ""))</f>
        <v/>
      </c>
      <c r="M2291" s="73" t="str">
        <f t="shared" si="336"/>
        <v/>
      </c>
      <c r="N2291" s="74" t="str">
        <f t="shared" si="337"/>
        <v/>
      </c>
      <c r="O2291" s="22" t="str">
        <f t="shared" si="338"/>
        <v/>
      </c>
      <c r="Q2291" s="20" t="str">
        <f t="shared" si="335"/>
        <v/>
      </c>
      <c r="R2291" s="21" t="str">
        <f t="shared" si="343"/>
        <v/>
      </c>
      <c r="S2291" s="21" t="str">
        <f t="shared" si="343"/>
        <v/>
      </c>
      <c r="T2291" s="21" t="str">
        <f t="shared" si="343"/>
        <v/>
      </c>
      <c r="U2291" s="21" t="str">
        <f t="shared" si="343"/>
        <v/>
      </c>
      <c r="V2291" s="21" t="str">
        <f t="shared" si="343"/>
        <v/>
      </c>
      <c r="W2291" s="21" t="str">
        <f t="shared" si="343"/>
        <v/>
      </c>
      <c r="X2291" s="21" t="str">
        <f t="shared" si="343"/>
        <v/>
      </c>
      <c r="Y2291" s="21" t="str">
        <f t="shared" si="343"/>
        <v/>
      </c>
      <c r="Z2291" s="21" t="str">
        <f t="shared" si="343"/>
        <v/>
      </c>
      <c r="AA2291" s="21" t="str">
        <f t="shared" si="343"/>
        <v/>
      </c>
      <c r="AB2291" s="38" t="str">
        <f t="shared" si="343"/>
        <v/>
      </c>
      <c r="AD2291" s="36" t="str">
        <f>IF($N2291="", "", IFERROR(INDEX(Campaigns!$D$11:$D$380, MATCH($N2291, Campaigns!$E$11:$E$380, 0)), ""))</f>
        <v/>
      </c>
      <c r="AE2291" s="38" t="str">
        <f>IF(COUNTIF($Q2291:$AB2291, "X")=0, "", IFERROR(INDEX('Intro &amp; Setup'!$T$17:$T$28, MATCH(INDEX($Q$10:$AB$10, $AC2291, MATCH("X", $Q2291:$AB2291, 0)), 'Intro &amp; Setup'!$AA$17:$AA$28, 0)), ""))</f>
        <v/>
      </c>
      <c r="AG2291" s="84" t="str">
        <f t="shared" si="339"/>
        <v/>
      </c>
      <c r="AI2291" s="36">
        <f t="shared" si="340"/>
        <v>0</v>
      </c>
      <c r="AK2291" s="36" t="str">
        <f t="shared" si="341"/>
        <v/>
      </c>
    </row>
    <row r="2292" spans="1:37" x14ac:dyDescent="0.25">
      <c r="A2292" s="34"/>
      <c r="B2292" s="55"/>
      <c r="C2292" s="56"/>
      <c r="D2292" s="56"/>
      <c r="E2292" s="56"/>
      <c r="F2292" s="56"/>
      <c r="G2292" s="57"/>
      <c r="H2292" s="57"/>
      <c r="I2292" s="58"/>
      <c r="J2292" s="34"/>
      <c r="L2292" s="36" t="str">
        <f>IF($B2292="", "", IFERROR(FIND(Campaigns!$Q$4, $B2292), ""))</f>
        <v/>
      </c>
      <c r="M2292" s="73" t="str">
        <f t="shared" si="336"/>
        <v/>
      </c>
      <c r="N2292" s="74" t="str">
        <f t="shared" si="337"/>
        <v/>
      </c>
      <c r="O2292" s="22" t="str">
        <f t="shared" si="338"/>
        <v/>
      </c>
      <c r="Q2292" s="20" t="str">
        <f t="shared" si="335"/>
        <v/>
      </c>
      <c r="R2292" s="21" t="str">
        <f t="shared" si="343"/>
        <v/>
      </c>
      <c r="S2292" s="21" t="str">
        <f t="shared" si="343"/>
        <v/>
      </c>
      <c r="T2292" s="21" t="str">
        <f t="shared" si="343"/>
        <v/>
      </c>
      <c r="U2292" s="21" t="str">
        <f t="shared" si="343"/>
        <v/>
      </c>
      <c r="V2292" s="21" t="str">
        <f t="shared" si="343"/>
        <v/>
      </c>
      <c r="W2292" s="21" t="str">
        <f t="shared" si="343"/>
        <v/>
      </c>
      <c r="X2292" s="21" t="str">
        <f t="shared" si="343"/>
        <v/>
      </c>
      <c r="Y2292" s="21" t="str">
        <f t="shared" si="343"/>
        <v/>
      </c>
      <c r="Z2292" s="21" t="str">
        <f t="shared" si="343"/>
        <v/>
      </c>
      <c r="AA2292" s="21" t="str">
        <f t="shared" si="343"/>
        <v/>
      </c>
      <c r="AB2292" s="38" t="str">
        <f t="shared" si="343"/>
        <v/>
      </c>
      <c r="AD2292" s="36" t="str">
        <f>IF($N2292="", "", IFERROR(INDEX(Campaigns!$D$11:$D$380, MATCH($N2292, Campaigns!$E$11:$E$380, 0)), ""))</f>
        <v/>
      </c>
      <c r="AE2292" s="38" t="str">
        <f>IF(COUNTIF($Q2292:$AB2292, "X")=0, "", IFERROR(INDEX('Intro &amp; Setup'!$T$17:$T$28, MATCH(INDEX($Q$10:$AB$10, $AC2292, MATCH("X", $Q2292:$AB2292, 0)), 'Intro &amp; Setup'!$AA$17:$AA$28, 0)), ""))</f>
        <v/>
      </c>
      <c r="AG2292" s="84" t="str">
        <f t="shared" si="339"/>
        <v/>
      </c>
      <c r="AI2292" s="36">
        <f t="shared" si="340"/>
        <v>0</v>
      </c>
      <c r="AK2292" s="36" t="str">
        <f t="shared" si="341"/>
        <v/>
      </c>
    </row>
    <row r="2293" spans="1:37" x14ac:dyDescent="0.25">
      <c r="A2293" s="34"/>
      <c r="B2293" s="55"/>
      <c r="C2293" s="56"/>
      <c r="D2293" s="56"/>
      <c r="E2293" s="56"/>
      <c r="F2293" s="56"/>
      <c r="G2293" s="57"/>
      <c r="H2293" s="57"/>
      <c r="I2293" s="58"/>
      <c r="J2293" s="34"/>
      <c r="L2293" s="36" t="str">
        <f>IF($B2293="", "", IFERROR(FIND(Campaigns!$Q$4, $B2293), ""))</f>
        <v/>
      </c>
      <c r="M2293" s="73" t="str">
        <f t="shared" si="336"/>
        <v/>
      </c>
      <c r="N2293" s="74" t="str">
        <f t="shared" si="337"/>
        <v/>
      </c>
      <c r="O2293" s="22" t="str">
        <f t="shared" si="338"/>
        <v/>
      </c>
      <c r="Q2293" s="20" t="str">
        <f t="shared" si="335"/>
        <v/>
      </c>
      <c r="R2293" s="21" t="str">
        <f t="shared" si="343"/>
        <v/>
      </c>
      <c r="S2293" s="21" t="str">
        <f t="shared" si="343"/>
        <v/>
      </c>
      <c r="T2293" s="21" t="str">
        <f t="shared" si="343"/>
        <v/>
      </c>
      <c r="U2293" s="21" t="str">
        <f t="shared" si="343"/>
        <v/>
      </c>
      <c r="V2293" s="21" t="str">
        <f t="shared" si="343"/>
        <v/>
      </c>
      <c r="W2293" s="21" t="str">
        <f t="shared" si="343"/>
        <v/>
      </c>
      <c r="X2293" s="21" t="str">
        <f t="shared" si="343"/>
        <v/>
      </c>
      <c r="Y2293" s="21" t="str">
        <f t="shared" si="343"/>
        <v/>
      </c>
      <c r="Z2293" s="21" t="str">
        <f t="shared" si="343"/>
        <v/>
      </c>
      <c r="AA2293" s="21" t="str">
        <f t="shared" si="343"/>
        <v/>
      </c>
      <c r="AB2293" s="38" t="str">
        <f t="shared" si="343"/>
        <v/>
      </c>
      <c r="AD2293" s="36" t="str">
        <f>IF($N2293="", "", IFERROR(INDEX(Campaigns!$D$11:$D$380, MATCH($N2293, Campaigns!$E$11:$E$380, 0)), ""))</f>
        <v/>
      </c>
      <c r="AE2293" s="38" t="str">
        <f>IF(COUNTIF($Q2293:$AB2293, "X")=0, "", IFERROR(INDEX('Intro &amp; Setup'!$T$17:$T$28, MATCH(INDEX($Q$10:$AB$10, $AC2293, MATCH("X", $Q2293:$AB2293, 0)), 'Intro &amp; Setup'!$AA$17:$AA$28, 0)), ""))</f>
        <v/>
      </c>
      <c r="AG2293" s="84" t="str">
        <f t="shared" si="339"/>
        <v/>
      </c>
      <c r="AI2293" s="36">
        <f t="shared" si="340"/>
        <v>0</v>
      </c>
      <c r="AK2293" s="36" t="str">
        <f t="shared" si="341"/>
        <v/>
      </c>
    </row>
    <row r="2294" spans="1:37" x14ac:dyDescent="0.25">
      <c r="A2294" s="34"/>
      <c r="B2294" s="55"/>
      <c r="C2294" s="56"/>
      <c r="D2294" s="56"/>
      <c r="E2294" s="56"/>
      <c r="F2294" s="56"/>
      <c r="G2294" s="57"/>
      <c r="H2294" s="57"/>
      <c r="I2294" s="58"/>
      <c r="J2294" s="34"/>
      <c r="L2294" s="36" t="str">
        <f>IF($B2294="", "", IFERROR(FIND(Campaigns!$Q$4, $B2294), ""))</f>
        <v/>
      </c>
      <c r="M2294" s="73" t="str">
        <f t="shared" si="336"/>
        <v/>
      </c>
      <c r="N2294" s="74" t="str">
        <f t="shared" si="337"/>
        <v/>
      </c>
      <c r="O2294" s="22" t="str">
        <f t="shared" si="338"/>
        <v/>
      </c>
      <c r="Q2294" s="20" t="str">
        <f t="shared" si="335"/>
        <v/>
      </c>
      <c r="R2294" s="21" t="str">
        <f t="shared" si="343"/>
        <v/>
      </c>
      <c r="S2294" s="21" t="str">
        <f t="shared" si="343"/>
        <v/>
      </c>
      <c r="T2294" s="21" t="str">
        <f t="shared" si="343"/>
        <v/>
      </c>
      <c r="U2294" s="21" t="str">
        <f t="shared" si="343"/>
        <v/>
      </c>
      <c r="V2294" s="21" t="str">
        <f t="shared" si="343"/>
        <v/>
      </c>
      <c r="W2294" s="21" t="str">
        <f t="shared" si="343"/>
        <v/>
      </c>
      <c r="X2294" s="21" t="str">
        <f t="shared" si="343"/>
        <v/>
      </c>
      <c r="Y2294" s="21" t="str">
        <f t="shared" si="343"/>
        <v/>
      </c>
      <c r="Z2294" s="21" t="str">
        <f t="shared" si="343"/>
        <v/>
      </c>
      <c r="AA2294" s="21" t="str">
        <f t="shared" si="343"/>
        <v/>
      </c>
      <c r="AB2294" s="38" t="str">
        <f t="shared" si="343"/>
        <v/>
      </c>
      <c r="AD2294" s="36" t="str">
        <f>IF($N2294="", "", IFERROR(INDEX(Campaigns!$D$11:$D$380, MATCH($N2294, Campaigns!$E$11:$E$380, 0)), ""))</f>
        <v/>
      </c>
      <c r="AE2294" s="38" t="str">
        <f>IF(COUNTIF($Q2294:$AB2294, "X")=0, "", IFERROR(INDEX('Intro &amp; Setup'!$T$17:$T$28, MATCH(INDEX($Q$10:$AB$10, $AC2294, MATCH("X", $Q2294:$AB2294, 0)), 'Intro &amp; Setup'!$AA$17:$AA$28, 0)), ""))</f>
        <v/>
      </c>
      <c r="AG2294" s="84" t="str">
        <f t="shared" si="339"/>
        <v/>
      </c>
      <c r="AI2294" s="36">
        <f t="shared" si="340"/>
        <v>0</v>
      </c>
      <c r="AK2294" s="36" t="str">
        <f t="shared" si="341"/>
        <v/>
      </c>
    </row>
    <row r="2295" spans="1:37" x14ac:dyDescent="0.25">
      <c r="A2295" s="34"/>
      <c r="B2295" s="55"/>
      <c r="C2295" s="56"/>
      <c r="D2295" s="56"/>
      <c r="E2295" s="56"/>
      <c r="F2295" s="56"/>
      <c r="G2295" s="57"/>
      <c r="H2295" s="57"/>
      <c r="I2295" s="58"/>
      <c r="J2295" s="34"/>
      <c r="L2295" s="36" t="str">
        <f>IF($B2295="", "", IFERROR(FIND(Campaigns!$Q$4, $B2295), ""))</f>
        <v/>
      </c>
      <c r="M2295" s="73" t="str">
        <f t="shared" si="336"/>
        <v/>
      </c>
      <c r="N2295" s="74" t="str">
        <f t="shared" si="337"/>
        <v/>
      </c>
      <c r="O2295" s="22" t="str">
        <f t="shared" si="338"/>
        <v/>
      </c>
      <c r="Q2295" s="20" t="str">
        <f t="shared" si="335"/>
        <v/>
      </c>
      <c r="R2295" s="21" t="str">
        <f t="shared" si="343"/>
        <v/>
      </c>
      <c r="S2295" s="21" t="str">
        <f t="shared" si="343"/>
        <v/>
      </c>
      <c r="T2295" s="21" t="str">
        <f t="shared" si="343"/>
        <v/>
      </c>
      <c r="U2295" s="21" t="str">
        <f t="shared" si="343"/>
        <v/>
      </c>
      <c r="V2295" s="21" t="str">
        <f t="shared" si="343"/>
        <v/>
      </c>
      <c r="W2295" s="21" t="str">
        <f t="shared" si="343"/>
        <v/>
      </c>
      <c r="X2295" s="21" t="str">
        <f t="shared" si="343"/>
        <v/>
      </c>
      <c r="Y2295" s="21" t="str">
        <f t="shared" si="343"/>
        <v/>
      </c>
      <c r="Z2295" s="21" t="str">
        <f t="shared" si="343"/>
        <v/>
      </c>
      <c r="AA2295" s="21" t="str">
        <f t="shared" si="343"/>
        <v/>
      </c>
      <c r="AB2295" s="38" t="str">
        <f t="shared" si="343"/>
        <v/>
      </c>
      <c r="AD2295" s="36" t="str">
        <f>IF($N2295="", "", IFERROR(INDEX(Campaigns!$D$11:$D$380, MATCH($N2295, Campaigns!$E$11:$E$380, 0)), ""))</f>
        <v/>
      </c>
      <c r="AE2295" s="38" t="str">
        <f>IF(COUNTIF($Q2295:$AB2295, "X")=0, "", IFERROR(INDEX('Intro &amp; Setup'!$T$17:$T$28, MATCH(INDEX($Q$10:$AB$10, $AC2295, MATCH("X", $Q2295:$AB2295, 0)), 'Intro &amp; Setup'!$AA$17:$AA$28, 0)), ""))</f>
        <v/>
      </c>
      <c r="AG2295" s="84" t="str">
        <f t="shared" si="339"/>
        <v/>
      </c>
      <c r="AI2295" s="36">
        <f t="shared" si="340"/>
        <v>0</v>
      </c>
      <c r="AK2295" s="36" t="str">
        <f t="shared" si="341"/>
        <v/>
      </c>
    </row>
    <row r="2296" spans="1:37" x14ac:dyDescent="0.25">
      <c r="A2296" s="34"/>
      <c r="B2296" s="55"/>
      <c r="C2296" s="56"/>
      <c r="D2296" s="56"/>
      <c r="E2296" s="56"/>
      <c r="F2296" s="56"/>
      <c r="G2296" s="57"/>
      <c r="H2296" s="57"/>
      <c r="I2296" s="58"/>
      <c r="J2296" s="34"/>
      <c r="L2296" s="36" t="str">
        <f>IF($B2296="", "", IFERROR(FIND(Campaigns!$Q$4, $B2296), ""))</f>
        <v/>
      </c>
      <c r="M2296" s="73" t="str">
        <f t="shared" si="336"/>
        <v/>
      </c>
      <c r="N2296" s="74" t="str">
        <f t="shared" si="337"/>
        <v/>
      </c>
      <c r="O2296" s="22" t="str">
        <f t="shared" si="338"/>
        <v/>
      </c>
      <c r="Q2296" s="20" t="str">
        <f t="shared" si="335"/>
        <v/>
      </c>
      <c r="R2296" s="21" t="str">
        <f t="shared" si="343"/>
        <v/>
      </c>
      <c r="S2296" s="21" t="str">
        <f t="shared" si="343"/>
        <v/>
      </c>
      <c r="T2296" s="21" t="str">
        <f t="shared" si="343"/>
        <v/>
      </c>
      <c r="U2296" s="21" t="str">
        <f t="shared" si="343"/>
        <v/>
      </c>
      <c r="V2296" s="21" t="str">
        <f t="shared" si="343"/>
        <v/>
      </c>
      <c r="W2296" s="21" t="str">
        <f t="shared" si="343"/>
        <v/>
      </c>
      <c r="X2296" s="21" t="str">
        <f t="shared" si="343"/>
        <v/>
      </c>
      <c r="Y2296" s="21" t="str">
        <f t="shared" si="343"/>
        <v/>
      </c>
      <c r="Z2296" s="21" t="str">
        <f t="shared" si="343"/>
        <v/>
      </c>
      <c r="AA2296" s="21" t="str">
        <f t="shared" si="343"/>
        <v/>
      </c>
      <c r="AB2296" s="38" t="str">
        <f t="shared" si="343"/>
        <v/>
      </c>
      <c r="AD2296" s="36" t="str">
        <f>IF($N2296="", "", IFERROR(INDEX(Campaigns!$D$11:$D$380, MATCH($N2296, Campaigns!$E$11:$E$380, 0)), ""))</f>
        <v/>
      </c>
      <c r="AE2296" s="38" t="str">
        <f>IF(COUNTIF($Q2296:$AB2296, "X")=0, "", IFERROR(INDEX('Intro &amp; Setup'!$T$17:$T$28, MATCH(INDEX($Q$10:$AB$10, $AC2296, MATCH("X", $Q2296:$AB2296, 0)), 'Intro &amp; Setup'!$AA$17:$AA$28, 0)), ""))</f>
        <v/>
      </c>
      <c r="AG2296" s="84" t="str">
        <f t="shared" si="339"/>
        <v/>
      </c>
      <c r="AI2296" s="36">
        <f t="shared" si="340"/>
        <v>0</v>
      </c>
      <c r="AK2296" s="36" t="str">
        <f t="shared" si="341"/>
        <v/>
      </c>
    </row>
    <row r="2297" spans="1:37" x14ac:dyDescent="0.25">
      <c r="A2297" s="34"/>
      <c r="B2297" s="55"/>
      <c r="C2297" s="56"/>
      <c r="D2297" s="56"/>
      <c r="E2297" s="56"/>
      <c r="F2297" s="56"/>
      <c r="G2297" s="57"/>
      <c r="H2297" s="57"/>
      <c r="I2297" s="58"/>
      <c r="J2297" s="34"/>
      <c r="L2297" s="36" t="str">
        <f>IF($B2297="", "", IFERROR(FIND(Campaigns!$Q$4, $B2297), ""))</f>
        <v/>
      </c>
      <c r="M2297" s="73" t="str">
        <f t="shared" si="336"/>
        <v/>
      </c>
      <c r="N2297" s="74" t="str">
        <f t="shared" si="337"/>
        <v/>
      </c>
      <c r="O2297" s="22" t="str">
        <f t="shared" si="338"/>
        <v/>
      </c>
      <c r="Q2297" s="20" t="str">
        <f t="shared" si="335"/>
        <v/>
      </c>
      <c r="R2297" s="21" t="str">
        <f t="shared" si="343"/>
        <v/>
      </c>
      <c r="S2297" s="21" t="str">
        <f t="shared" si="343"/>
        <v/>
      </c>
      <c r="T2297" s="21" t="str">
        <f t="shared" si="343"/>
        <v/>
      </c>
      <c r="U2297" s="21" t="str">
        <f t="shared" si="343"/>
        <v/>
      </c>
      <c r="V2297" s="21" t="str">
        <f t="shared" si="343"/>
        <v/>
      </c>
      <c r="W2297" s="21" t="str">
        <f t="shared" si="343"/>
        <v/>
      </c>
      <c r="X2297" s="21" t="str">
        <f t="shared" si="343"/>
        <v/>
      </c>
      <c r="Y2297" s="21" t="str">
        <f t="shared" si="343"/>
        <v/>
      </c>
      <c r="Z2297" s="21" t="str">
        <f t="shared" si="343"/>
        <v/>
      </c>
      <c r="AA2297" s="21" t="str">
        <f t="shared" si="343"/>
        <v/>
      </c>
      <c r="AB2297" s="38" t="str">
        <f t="shared" si="343"/>
        <v/>
      </c>
      <c r="AD2297" s="36" t="str">
        <f>IF($N2297="", "", IFERROR(INDEX(Campaigns!$D$11:$D$380, MATCH($N2297, Campaigns!$E$11:$E$380, 0)), ""))</f>
        <v/>
      </c>
      <c r="AE2297" s="38" t="str">
        <f>IF(COUNTIF($Q2297:$AB2297, "X")=0, "", IFERROR(INDEX('Intro &amp; Setup'!$T$17:$T$28, MATCH(INDEX($Q$10:$AB$10, $AC2297, MATCH("X", $Q2297:$AB2297, 0)), 'Intro &amp; Setup'!$AA$17:$AA$28, 0)), ""))</f>
        <v/>
      </c>
      <c r="AG2297" s="84" t="str">
        <f t="shared" si="339"/>
        <v/>
      </c>
      <c r="AI2297" s="36">
        <f t="shared" si="340"/>
        <v>0</v>
      </c>
      <c r="AK2297" s="36" t="str">
        <f t="shared" si="341"/>
        <v/>
      </c>
    </row>
    <row r="2298" spans="1:37" x14ac:dyDescent="0.25">
      <c r="A2298" s="34"/>
      <c r="B2298" s="55"/>
      <c r="C2298" s="56"/>
      <c r="D2298" s="56"/>
      <c r="E2298" s="56"/>
      <c r="F2298" s="56"/>
      <c r="G2298" s="57"/>
      <c r="H2298" s="57"/>
      <c r="I2298" s="58"/>
      <c r="J2298" s="34"/>
      <c r="L2298" s="36" t="str">
        <f>IF($B2298="", "", IFERROR(FIND(Campaigns!$Q$4, $B2298), ""))</f>
        <v/>
      </c>
      <c r="M2298" s="73" t="str">
        <f t="shared" si="336"/>
        <v/>
      </c>
      <c r="N2298" s="74" t="str">
        <f t="shared" si="337"/>
        <v/>
      </c>
      <c r="O2298" s="22" t="str">
        <f t="shared" si="338"/>
        <v/>
      </c>
      <c r="Q2298" s="20" t="str">
        <f t="shared" si="335"/>
        <v/>
      </c>
      <c r="R2298" s="21" t="str">
        <f t="shared" si="343"/>
        <v/>
      </c>
      <c r="S2298" s="21" t="str">
        <f t="shared" si="343"/>
        <v/>
      </c>
      <c r="T2298" s="21" t="str">
        <f t="shared" si="343"/>
        <v/>
      </c>
      <c r="U2298" s="21" t="str">
        <f t="shared" si="343"/>
        <v/>
      </c>
      <c r="V2298" s="21" t="str">
        <f t="shared" si="343"/>
        <v/>
      </c>
      <c r="W2298" s="21" t="str">
        <f t="shared" si="343"/>
        <v/>
      </c>
      <c r="X2298" s="21" t="str">
        <f t="shared" si="343"/>
        <v/>
      </c>
      <c r="Y2298" s="21" t="str">
        <f t="shared" si="343"/>
        <v/>
      </c>
      <c r="Z2298" s="21" t="str">
        <f t="shared" si="343"/>
        <v/>
      </c>
      <c r="AA2298" s="21" t="str">
        <f t="shared" si="343"/>
        <v/>
      </c>
      <c r="AB2298" s="38" t="str">
        <f t="shared" si="343"/>
        <v/>
      </c>
      <c r="AD2298" s="36" t="str">
        <f>IF($N2298="", "", IFERROR(INDEX(Campaigns!$D$11:$D$380, MATCH($N2298, Campaigns!$E$11:$E$380, 0)), ""))</f>
        <v/>
      </c>
      <c r="AE2298" s="38" t="str">
        <f>IF(COUNTIF($Q2298:$AB2298, "X")=0, "", IFERROR(INDEX('Intro &amp; Setup'!$T$17:$T$28, MATCH(INDEX($Q$10:$AB$10, $AC2298, MATCH("X", $Q2298:$AB2298, 0)), 'Intro &amp; Setup'!$AA$17:$AA$28, 0)), ""))</f>
        <v/>
      </c>
      <c r="AG2298" s="84" t="str">
        <f t="shared" si="339"/>
        <v/>
      </c>
      <c r="AI2298" s="36">
        <f t="shared" si="340"/>
        <v>0</v>
      </c>
      <c r="AK2298" s="36" t="str">
        <f t="shared" si="341"/>
        <v/>
      </c>
    </row>
    <row r="2299" spans="1:37" x14ac:dyDescent="0.25">
      <c r="A2299" s="34"/>
      <c r="B2299" s="55"/>
      <c r="C2299" s="56"/>
      <c r="D2299" s="56"/>
      <c r="E2299" s="56"/>
      <c r="F2299" s="56"/>
      <c r="G2299" s="57"/>
      <c r="H2299" s="57"/>
      <c r="I2299" s="58"/>
      <c r="J2299" s="34"/>
      <c r="L2299" s="36" t="str">
        <f>IF($B2299="", "", IFERROR(FIND(Campaigns!$Q$4, $B2299), ""))</f>
        <v/>
      </c>
      <c r="M2299" s="73" t="str">
        <f t="shared" si="336"/>
        <v/>
      </c>
      <c r="N2299" s="74" t="str">
        <f t="shared" si="337"/>
        <v/>
      </c>
      <c r="O2299" s="22" t="str">
        <f t="shared" si="338"/>
        <v/>
      </c>
      <c r="Q2299" s="20" t="str">
        <f t="shared" si="335"/>
        <v/>
      </c>
      <c r="R2299" s="21" t="str">
        <f t="shared" si="343"/>
        <v/>
      </c>
      <c r="S2299" s="21" t="str">
        <f t="shared" si="343"/>
        <v/>
      </c>
      <c r="T2299" s="21" t="str">
        <f t="shared" si="343"/>
        <v/>
      </c>
      <c r="U2299" s="21" t="str">
        <f t="shared" si="343"/>
        <v/>
      </c>
      <c r="V2299" s="21" t="str">
        <f t="shared" si="343"/>
        <v/>
      </c>
      <c r="W2299" s="21" t="str">
        <f t="shared" si="343"/>
        <v/>
      </c>
      <c r="X2299" s="21" t="str">
        <f t="shared" si="343"/>
        <v/>
      </c>
      <c r="Y2299" s="21" t="str">
        <f t="shared" si="343"/>
        <v/>
      </c>
      <c r="Z2299" s="21" t="str">
        <f t="shared" si="343"/>
        <v/>
      </c>
      <c r="AA2299" s="21" t="str">
        <f t="shared" si="343"/>
        <v/>
      </c>
      <c r="AB2299" s="38" t="str">
        <f t="shared" si="343"/>
        <v/>
      </c>
      <c r="AD2299" s="36" t="str">
        <f>IF($N2299="", "", IFERROR(INDEX(Campaigns!$D$11:$D$380, MATCH($N2299, Campaigns!$E$11:$E$380, 0)), ""))</f>
        <v/>
      </c>
      <c r="AE2299" s="38" t="str">
        <f>IF(COUNTIF($Q2299:$AB2299, "X")=0, "", IFERROR(INDEX('Intro &amp; Setup'!$T$17:$T$28, MATCH(INDEX($Q$10:$AB$10, $AC2299, MATCH("X", $Q2299:$AB2299, 0)), 'Intro &amp; Setup'!$AA$17:$AA$28, 0)), ""))</f>
        <v/>
      </c>
      <c r="AG2299" s="84" t="str">
        <f t="shared" si="339"/>
        <v/>
      </c>
      <c r="AI2299" s="36">
        <f t="shared" si="340"/>
        <v>0</v>
      </c>
      <c r="AK2299" s="36" t="str">
        <f t="shared" si="341"/>
        <v/>
      </c>
    </row>
    <row r="2300" spans="1:37" x14ac:dyDescent="0.25">
      <c r="A2300" s="34"/>
      <c r="B2300" s="55"/>
      <c r="C2300" s="56"/>
      <c r="D2300" s="56"/>
      <c r="E2300" s="56"/>
      <c r="F2300" s="56"/>
      <c r="G2300" s="57"/>
      <c r="H2300" s="57"/>
      <c r="I2300" s="58"/>
      <c r="J2300" s="34"/>
      <c r="L2300" s="36" t="str">
        <f>IF($B2300="", "", IFERROR(FIND(Campaigns!$Q$4, $B2300), ""))</f>
        <v/>
      </c>
      <c r="M2300" s="73" t="str">
        <f t="shared" si="336"/>
        <v/>
      </c>
      <c r="N2300" s="74" t="str">
        <f t="shared" si="337"/>
        <v/>
      </c>
      <c r="O2300" s="22" t="str">
        <f t="shared" si="338"/>
        <v/>
      </c>
      <c r="Q2300" s="20" t="str">
        <f t="shared" si="335"/>
        <v/>
      </c>
      <c r="R2300" s="21" t="str">
        <f t="shared" si="343"/>
        <v/>
      </c>
      <c r="S2300" s="21" t="str">
        <f t="shared" si="343"/>
        <v/>
      </c>
      <c r="T2300" s="21" t="str">
        <f t="shared" si="343"/>
        <v/>
      </c>
      <c r="U2300" s="21" t="str">
        <f t="shared" si="343"/>
        <v/>
      </c>
      <c r="V2300" s="21" t="str">
        <f t="shared" si="343"/>
        <v/>
      </c>
      <c r="W2300" s="21" t="str">
        <f t="shared" si="343"/>
        <v/>
      </c>
      <c r="X2300" s="21" t="str">
        <f t="shared" si="343"/>
        <v/>
      </c>
      <c r="Y2300" s="21" t="str">
        <f t="shared" si="343"/>
        <v/>
      </c>
      <c r="Z2300" s="21" t="str">
        <f t="shared" si="343"/>
        <v/>
      </c>
      <c r="AA2300" s="21" t="str">
        <f t="shared" si="343"/>
        <v/>
      </c>
      <c r="AB2300" s="38" t="str">
        <f t="shared" si="343"/>
        <v/>
      </c>
      <c r="AD2300" s="36" t="str">
        <f>IF($N2300="", "", IFERROR(INDEX(Campaigns!$D$11:$D$380, MATCH($N2300, Campaigns!$E$11:$E$380, 0)), ""))</f>
        <v/>
      </c>
      <c r="AE2300" s="38" t="str">
        <f>IF(COUNTIF($Q2300:$AB2300, "X")=0, "", IFERROR(INDEX('Intro &amp; Setup'!$T$17:$T$28, MATCH(INDEX($Q$10:$AB$10, $AC2300, MATCH("X", $Q2300:$AB2300, 0)), 'Intro &amp; Setup'!$AA$17:$AA$28, 0)), ""))</f>
        <v/>
      </c>
      <c r="AG2300" s="84" t="str">
        <f t="shared" si="339"/>
        <v/>
      </c>
      <c r="AI2300" s="36">
        <f t="shared" si="340"/>
        <v>0</v>
      </c>
      <c r="AK2300" s="36" t="str">
        <f t="shared" si="341"/>
        <v/>
      </c>
    </row>
    <row r="2301" spans="1:37" x14ac:dyDescent="0.25">
      <c r="A2301" s="34"/>
      <c r="B2301" s="55"/>
      <c r="C2301" s="56"/>
      <c r="D2301" s="56"/>
      <c r="E2301" s="56"/>
      <c r="F2301" s="56"/>
      <c r="G2301" s="57"/>
      <c r="H2301" s="57"/>
      <c r="I2301" s="58"/>
      <c r="J2301" s="34"/>
      <c r="L2301" s="36" t="str">
        <f>IF($B2301="", "", IFERROR(FIND(Campaigns!$Q$4, $B2301), ""))</f>
        <v/>
      </c>
      <c r="M2301" s="73" t="str">
        <f t="shared" si="336"/>
        <v/>
      </c>
      <c r="N2301" s="74" t="str">
        <f t="shared" si="337"/>
        <v/>
      </c>
      <c r="O2301" s="22" t="str">
        <f t="shared" si="338"/>
        <v/>
      </c>
      <c r="Q2301" s="20" t="str">
        <f t="shared" ref="Q2301:Q2364" si="344">IFERROR(IF(Q$10="", "", IF(LEFT($O2301, Q$8)=Q$10, "X", "")), "")</f>
        <v/>
      </c>
      <c r="R2301" s="21" t="str">
        <f t="shared" si="343"/>
        <v/>
      </c>
      <c r="S2301" s="21" t="str">
        <f t="shared" si="343"/>
        <v/>
      </c>
      <c r="T2301" s="21" t="str">
        <f t="shared" si="343"/>
        <v/>
      </c>
      <c r="U2301" s="21" t="str">
        <f t="shared" si="343"/>
        <v/>
      </c>
      <c r="V2301" s="21" t="str">
        <f t="shared" si="343"/>
        <v/>
      </c>
      <c r="W2301" s="21" t="str">
        <f t="shared" si="343"/>
        <v/>
      </c>
      <c r="X2301" s="21" t="str">
        <f t="shared" si="343"/>
        <v/>
      </c>
      <c r="Y2301" s="21" t="str">
        <f t="shared" si="343"/>
        <v/>
      </c>
      <c r="Z2301" s="21" t="str">
        <f t="shared" si="343"/>
        <v/>
      </c>
      <c r="AA2301" s="21" t="str">
        <f t="shared" si="343"/>
        <v/>
      </c>
      <c r="AB2301" s="38" t="str">
        <f t="shared" si="343"/>
        <v/>
      </c>
      <c r="AD2301" s="36" t="str">
        <f>IF($N2301="", "", IFERROR(INDEX(Campaigns!$D$11:$D$380, MATCH($N2301, Campaigns!$E$11:$E$380, 0)), ""))</f>
        <v/>
      </c>
      <c r="AE2301" s="38" t="str">
        <f>IF(COUNTIF($Q2301:$AB2301, "X")=0, "", IFERROR(INDEX('Intro &amp; Setup'!$T$17:$T$28, MATCH(INDEX($Q$10:$AB$10, $AC2301, MATCH("X", $Q2301:$AB2301, 0)), 'Intro &amp; Setup'!$AA$17:$AA$28, 0)), ""))</f>
        <v/>
      </c>
      <c r="AG2301" s="84" t="str">
        <f t="shared" si="339"/>
        <v/>
      </c>
      <c r="AI2301" s="36">
        <f t="shared" si="340"/>
        <v>0</v>
      </c>
      <c r="AK2301" s="36" t="str">
        <f t="shared" si="341"/>
        <v/>
      </c>
    </row>
    <row r="2302" spans="1:37" x14ac:dyDescent="0.25">
      <c r="A2302" s="34"/>
      <c r="B2302" s="55"/>
      <c r="C2302" s="56"/>
      <c r="D2302" s="56"/>
      <c r="E2302" s="56"/>
      <c r="F2302" s="56"/>
      <c r="G2302" s="57"/>
      <c r="H2302" s="57"/>
      <c r="I2302" s="58"/>
      <c r="J2302" s="34"/>
      <c r="L2302" s="36" t="str">
        <f>IF($B2302="", "", IFERROR(FIND(Campaigns!$Q$4, $B2302), ""))</f>
        <v/>
      </c>
      <c r="M2302" s="73" t="str">
        <f t="shared" si="336"/>
        <v/>
      </c>
      <c r="N2302" s="74" t="str">
        <f t="shared" si="337"/>
        <v/>
      </c>
      <c r="O2302" s="22" t="str">
        <f t="shared" si="338"/>
        <v/>
      </c>
      <c r="Q2302" s="20" t="str">
        <f t="shared" si="344"/>
        <v/>
      </c>
      <c r="R2302" s="21" t="str">
        <f t="shared" si="343"/>
        <v/>
      </c>
      <c r="S2302" s="21" t="str">
        <f t="shared" si="343"/>
        <v/>
      </c>
      <c r="T2302" s="21" t="str">
        <f t="shared" si="343"/>
        <v/>
      </c>
      <c r="U2302" s="21" t="str">
        <f t="shared" si="343"/>
        <v/>
      </c>
      <c r="V2302" s="21" t="str">
        <f t="shared" si="343"/>
        <v/>
      </c>
      <c r="W2302" s="21" t="str">
        <f t="shared" si="343"/>
        <v/>
      </c>
      <c r="X2302" s="21" t="str">
        <f t="shared" si="343"/>
        <v/>
      </c>
      <c r="Y2302" s="21" t="str">
        <f t="shared" si="343"/>
        <v/>
      </c>
      <c r="Z2302" s="21" t="str">
        <f t="shared" si="343"/>
        <v/>
      </c>
      <c r="AA2302" s="21" t="str">
        <f t="shared" si="343"/>
        <v/>
      </c>
      <c r="AB2302" s="38" t="str">
        <f t="shared" si="343"/>
        <v/>
      </c>
      <c r="AD2302" s="36" t="str">
        <f>IF($N2302="", "", IFERROR(INDEX(Campaigns!$D$11:$D$380, MATCH($N2302, Campaigns!$E$11:$E$380, 0)), ""))</f>
        <v/>
      </c>
      <c r="AE2302" s="38" t="str">
        <f>IF(COUNTIF($Q2302:$AB2302, "X")=0, "", IFERROR(INDEX('Intro &amp; Setup'!$T$17:$T$28, MATCH(INDEX($Q$10:$AB$10, $AC2302, MATCH("X", $Q2302:$AB2302, 0)), 'Intro &amp; Setup'!$AA$17:$AA$28, 0)), ""))</f>
        <v/>
      </c>
      <c r="AG2302" s="84" t="str">
        <f t="shared" si="339"/>
        <v/>
      </c>
      <c r="AI2302" s="36">
        <f t="shared" si="340"/>
        <v>0</v>
      </c>
      <c r="AK2302" s="36" t="str">
        <f t="shared" si="341"/>
        <v/>
      </c>
    </row>
    <row r="2303" spans="1:37" x14ac:dyDescent="0.25">
      <c r="A2303" s="34"/>
      <c r="B2303" s="55"/>
      <c r="C2303" s="56"/>
      <c r="D2303" s="56"/>
      <c r="E2303" s="56"/>
      <c r="F2303" s="56"/>
      <c r="G2303" s="57"/>
      <c r="H2303" s="57"/>
      <c r="I2303" s="58"/>
      <c r="J2303" s="34"/>
      <c r="L2303" s="36" t="str">
        <f>IF($B2303="", "", IFERROR(FIND(Campaigns!$Q$4, $B2303), ""))</f>
        <v/>
      </c>
      <c r="M2303" s="73" t="str">
        <f t="shared" si="336"/>
        <v/>
      </c>
      <c r="N2303" s="74" t="str">
        <f t="shared" si="337"/>
        <v/>
      </c>
      <c r="O2303" s="22" t="str">
        <f t="shared" si="338"/>
        <v/>
      </c>
      <c r="Q2303" s="20" t="str">
        <f t="shared" si="344"/>
        <v/>
      </c>
      <c r="R2303" s="21" t="str">
        <f t="shared" si="343"/>
        <v/>
      </c>
      <c r="S2303" s="21" t="str">
        <f t="shared" si="343"/>
        <v/>
      </c>
      <c r="T2303" s="21" t="str">
        <f t="shared" si="343"/>
        <v/>
      </c>
      <c r="U2303" s="21" t="str">
        <f t="shared" si="343"/>
        <v/>
      </c>
      <c r="V2303" s="21" t="str">
        <f t="shared" si="343"/>
        <v/>
      </c>
      <c r="W2303" s="21" t="str">
        <f t="shared" si="343"/>
        <v/>
      </c>
      <c r="X2303" s="21" t="str">
        <f t="shared" si="343"/>
        <v/>
      </c>
      <c r="Y2303" s="21" t="str">
        <f t="shared" si="343"/>
        <v/>
      </c>
      <c r="Z2303" s="21" t="str">
        <f t="shared" si="343"/>
        <v/>
      </c>
      <c r="AA2303" s="21" t="str">
        <f t="shared" si="343"/>
        <v/>
      </c>
      <c r="AB2303" s="38" t="str">
        <f t="shared" si="343"/>
        <v/>
      </c>
      <c r="AD2303" s="36" t="str">
        <f>IF($N2303="", "", IFERROR(INDEX(Campaigns!$D$11:$D$380, MATCH($N2303, Campaigns!$E$11:$E$380, 0)), ""))</f>
        <v/>
      </c>
      <c r="AE2303" s="38" t="str">
        <f>IF(COUNTIF($Q2303:$AB2303, "X")=0, "", IFERROR(INDEX('Intro &amp; Setup'!$T$17:$T$28, MATCH(INDEX($Q$10:$AB$10, $AC2303, MATCH("X", $Q2303:$AB2303, 0)), 'Intro &amp; Setup'!$AA$17:$AA$28, 0)), ""))</f>
        <v/>
      </c>
      <c r="AG2303" s="84" t="str">
        <f t="shared" si="339"/>
        <v/>
      </c>
      <c r="AI2303" s="36">
        <f t="shared" si="340"/>
        <v>0</v>
      </c>
      <c r="AK2303" s="36" t="str">
        <f t="shared" si="341"/>
        <v/>
      </c>
    </row>
    <row r="2304" spans="1:37" x14ac:dyDescent="0.25">
      <c r="A2304" s="34"/>
      <c r="B2304" s="55"/>
      <c r="C2304" s="56"/>
      <c r="D2304" s="56"/>
      <c r="E2304" s="56"/>
      <c r="F2304" s="56"/>
      <c r="G2304" s="57"/>
      <c r="H2304" s="57"/>
      <c r="I2304" s="58"/>
      <c r="J2304" s="34"/>
      <c r="L2304" s="36" t="str">
        <f>IF($B2304="", "", IFERROR(FIND(Campaigns!$Q$4, $B2304), ""))</f>
        <v/>
      </c>
      <c r="M2304" s="73" t="str">
        <f t="shared" si="336"/>
        <v/>
      </c>
      <c r="N2304" s="74" t="str">
        <f t="shared" si="337"/>
        <v/>
      </c>
      <c r="O2304" s="22" t="str">
        <f t="shared" si="338"/>
        <v/>
      </c>
      <c r="Q2304" s="20" t="str">
        <f t="shared" si="344"/>
        <v/>
      </c>
      <c r="R2304" s="21" t="str">
        <f t="shared" si="343"/>
        <v/>
      </c>
      <c r="S2304" s="21" t="str">
        <f t="shared" si="343"/>
        <v/>
      </c>
      <c r="T2304" s="21" t="str">
        <f t="shared" si="343"/>
        <v/>
      </c>
      <c r="U2304" s="21" t="str">
        <f t="shared" si="343"/>
        <v/>
      </c>
      <c r="V2304" s="21" t="str">
        <f t="shared" si="343"/>
        <v/>
      </c>
      <c r="W2304" s="21" t="str">
        <f t="shared" si="343"/>
        <v/>
      </c>
      <c r="X2304" s="21" t="str">
        <f t="shared" si="343"/>
        <v/>
      </c>
      <c r="Y2304" s="21" t="str">
        <f t="shared" si="343"/>
        <v/>
      </c>
      <c r="Z2304" s="21" t="str">
        <f t="shared" si="343"/>
        <v/>
      </c>
      <c r="AA2304" s="21" t="str">
        <f t="shared" si="343"/>
        <v/>
      </c>
      <c r="AB2304" s="38" t="str">
        <f t="shared" si="343"/>
        <v/>
      </c>
      <c r="AD2304" s="36" t="str">
        <f>IF($N2304="", "", IFERROR(INDEX(Campaigns!$D$11:$D$380, MATCH($N2304, Campaigns!$E$11:$E$380, 0)), ""))</f>
        <v/>
      </c>
      <c r="AE2304" s="38" t="str">
        <f>IF(COUNTIF($Q2304:$AB2304, "X")=0, "", IFERROR(INDEX('Intro &amp; Setup'!$T$17:$T$28, MATCH(INDEX($Q$10:$AB$10, $AC2304, MATCH("X", $Q2304:$AB2304, 0)), 'Intro &amp; Setup'!$AA$17:$AA$28, 0)), ""))</f>
        <v/>
      </c>
      <c r="AG2304" s="84" t="str">
        <f t="shared" si="339"/>
        <v/>
      </c>
      <c r="AI2304" s="36">
        <f t="shared" si="340"/>
        <v>0</v>
      </c>
      <c r="AK2304" s="36" t="str">
        <f t="shared" si="341"/>
        <v/>
      </c>
    </row>
    <row r="2305" spans="1:37" x14ac:dyDescent="0.25">
      <c r="A2305" s="34"/>
      <c r="B2305" s="55"/>
      <c r="C2305" s="56"/>
      <c r="D2305" s="56"/>
      <c r="E2305" s="56"/>
      <c r="F2305" s="56"/>
      <c r="G2305" s="57"/>
      <c r="H2305" s="57"/>
      <c r="I2305" s="58"/>
      <c r="J2305" s="34"/>
      <c r="L2305" s="36" t="str">
        <f>IF($B2305="", "", IFERROR(FIND(Campaigns!$Q$4, $B2305), ""))</f>
        <v/>
      </c>
      <c r="M2305" s="73" t="str">
        <f t="shared" si="336"/>
        <v/>
      </c>
      <c r="N2305" s="74" t="str">
        <f t="shared" si="337"/>
        <v/>
      </c>
      <c r="O2305" s="22" t="str">
        <f t="shared" si="338"/>
        <v/>
      </c>
      <c r="Q2305" s="20" t="str">
        <f t="shared" si="344"/>
        <v/>
      </c>
      <c r="R2305" s="21" t="str">
        <f t="shared" si="343"/>
        <v/>
      </c>
      <c r="S2305" s="21" t="str">
        <f t="shared" si="343"/>
        <v/>
      </c>
      <c r="T2305" s="21" t="str">
        <f t="shared" si="343"/>
        <v/>
      </c>
      <c r="U2305" s="21" t="str">
        <f t="shared" si="343"/>
        <v/>
      </c>
      <c r="V2305" s="21" t="str">
        <f t="shared" si="343"/>
        <v/>
      </c>
      <c r="W2305" s="21" t="str">
        <f t="shared" si="343"/>
        <v/>
      </c>
      <c r="X2305" s="21" t="str">
        <f t="shared" si="343"/>
        <v/>
      </c>
      <c r="Y2305" s="21" t="str">
        <f t="shared" si="343"/>
        <v/>
      </c>
      <c r="Z2305" s="21" t="str">
        <f t="shared" ref="R2305:AB2328" si="345">IFERROR(IF(Z$10="", "", IF(LEFT($O2305, Z$8)=Z$10, "X", "")), "")</f>
        <v/>
      </c>
      <c r="AA2305" s="21" t="str">
        <f t="shared" si="345"/>
        <v/>
      </c>
      <c r="AB2305" s="38" t="str">
        <f t="shared" si="345"/>
        <v/>
      </c>
      <c r="AD2305" s="36" t="str">
        <f>IF($N2305="", "", IFERROR(INDEX(Campaigns!$D$11:$D$380, MATCH($N2305, Campaigns!$E$11:$E$380, 0)), ""))</f>
        <v/>
      </c>
      <c r="AE2305" s="38" t="str">
        <f>IF(COUNTIF($Q2305:$AB2305, "X")=0, "", IFERROR(INDEX('Intro &amp; Setup'!$T$17:$T$28, MATCH(INDEX($Q$10:$AB$10, $AC2305, MATCH("X", $Q2305:$AB2305, 0)), 'Intro &amp; Setup'!$AA$17:$AA$28, 0)), ""))</f>
        <v/>
      </c>
      <c r="AG2305" s="84" t="str">
        <f t="shared" si="339"/>
        <v/>
      </c>
      <c r="AI2305" s="36">
        <f t="shared" si="340"/>
        <v>0</v>
      </c>
      <c r="AK2305" s="36" t="str">
        <f t="shared" si="341"/>
        <v/>
      </c>
    </row>
    <row r="2306" spans="1:37" x14ac:dyDescent="0.25">
      <c r="A2306" s="34"/>
      <c r="B2306" s="55"/>
      <c r="C2306" s="56"/>
      <c r="D2306" s="56"/>
      <c r="E2306" s="56"/>
      <c r="F2306" s="56"/>
      <c r="G2306" s="57"/>
      <c r="H2306" s="57"/>
      <c r="I2306" s="58"/>
      <c r="J2306" s="34"/>
      <c r="L2306" s="36" t="str">
        <f>IF($B2306="", "", IFERROR(FIND(Campaigns!$Q$4, $B2306), ""))</f>
        <v/>
      </c>
      <c r="M2306" s="73" t="str">
        <f t="shared" si="336"/>
        <v/>
      </c>
      <c r="N2306" s="74" t="str">
        <f t="shared" si="337"/>
        <v/>
      </c>
      <c r="O2306" s="22" t="str">
        <f t="shared" si="338"/>
        <v/>
      </c>
      <c r="Q2306" s="20" t="str">
        <f t="shared" si="344"/>
        <v/>
      </c>
      <c r="R2306" s="21" t="str">
        <f t="shared" si="345"/>
        <v/>
      </c>
      <c r="S2306" s="21" t="str">
        <f t="shared" si="345"/>
        <v/>
      </c>
      <c r="T2306" s="21" t="str">
        <f t="shared" si="345"/>
        <v/>
      </c>
      <c r="U2306" s="21" t="str">
        <f t="shared" si="345"/>
        <v/>
      </c>
      <c r="V2306" s="21" t="str">
        <f t="shared" si="345"/>
        <v/>
      </c>
      <c r="W2306" s="21" t="str">
        <f t="shared" si="345"/>
        <v/>
      </c>
      <c r="X2306" s="21" t="str">
        <f t="shared" si="345"/>
        <v/>
      </c>
      <c r="Y2306" s="21" t="str">
        <f t="shared" si="345"/>
        <v/>
      </c>
      <c r="Z2306" s="21" t="str">
        <f t="shared" si="345"/>
        <v/>
      </c>
      <c r="AA2306" s="21" t="str">
        <f t="shared" si="345"/>
        <v/>
      </c>
      <c r="AB2306" s="38" t="str">
        <f t="shared" si="345"/>
        <v/>
      </c>
      <c r="AD2306" s="36" t="str">
        <f>IF($N2306="", "", IFERROR(INDEX(Campaigns!$D$11:$D$380, MATCH($N2306, Campaigns!$E$11:$E$380, 0)), ""))</f>
        <v/>
      </c>
      <c r="AE2306" s="38" t="str">
        <f>IF(COUNTIF($Q2306:$AB2306, "X")=0, "", IFERROR(INDEX('Intro &amp; Setup'!$T$17:$T$28, MATCH(INDEX($Q$10:$AB$10, $AC2306, MATCH("X", $Q2306:$AB2306, 0)), 'Intro &amp; Setup'!$AA$17:$AA$28, 0)), ""))</f>
        <v/>
      </c>
      <c r="AG2306" s="84" t="str">
        <f t="shared" si="339"/>
        <v/>
      </c>
      <c r="AI2306" s="36">
        <f t="shared" si="340"/>
        <v>0</v>
      </c>
      <c r="AK2306" s="36" t="str">
        <f t="shared" si="341"/>
        <v/>
      </c>
    </row>
    <row r="2307" spans="1:37" x14ac:dyDescent="0.25">
      <c r="A2307" s="34"/>
      <c r="B2307" s="55"/>
      <c r="C2307" s="56"/>
      <c r="D2307" s="56"/>
      <c r="E2307" s="56"/>
      <c r="F2307" s="56"/>
      <c r="G2307" s="57"/>
      <c r="H2307" s="57"/>
      <c r="I2307" s="58"/>
      <c r="J2307" s="34"/>
      <c r="L2307" s="36" t="str">
        <f>IF($B2307="", "", IFERROR(FIND(Campaigns!$Q$4, $B2307), ""))</f>
        <v/>
      </c>
      <c r="M2307" s="73" t="str">
        <f t="shared" si="336"/>
        <v/>
      </c>
      <c r="N2307" s="74" t="str">
        <f t="shared" si="337"/>
        <v/>
      </c>
      <c r="O2307" s="22" t="str">
        <f t="shared" si="338"/>
        <v/>
      </c>
      <c r="Q2307" s="20" t="str">
        <f t="shared" si="344"/>
        <v/>
      </c>
      <c r="R2307" s="21" t="str">
        <f t="shared" si="345"/>
        <v/>
      </c>
      <c r="S2307" s="21" t="str">
        <f t="shared" si="345"/>
        <v/>
      </c>
      <c r="T2307" s="21" t="str">
        <f t="shared" si="345"/>
        <v/>
      </c>
      <c r="U2307" s="21" t="str">
        <f t="shared" si="345"/>
        <v/>
      </c>
      <c r="V2307" s="21" t="str">
        <f t="shared" si="345"/>
        <v/>
      </c>
      <c r="W2307" s="21" t="str">
        <f t="shared" si="345"/>
        <v/>
      </c>
      <c r="X2307" s="21" t="str">
        <f t="shared" si="345"/>
        <v/>
      </c>
      <c r="Y2307" s="21" t="str">
        <f t="shared" si="345"/>
        <v/>
      </c>
      <c r="Z2307" s="21" t="str">
        <f t="shared" si="345"/>
        <v/>
      </c>
      <c r="AA2307" s="21" t="str">
        <f t="shared" si="345"/>
        <v/>
      </c>
      <c r="AB2307" s="38" t="str">
        <f t="shared" si="345"/>
        <v/>
      </c>
      <c r="AD2307" s="36" t="str">
        <f>IF($N2307="", "", IFERROR(INDEX(Campaigns!$D$11:$D$380, MATCH($N2307, Campaigns!$E$11:$E$380, 0)), ""))</f>
        <v/>
      </c>
      <c r="AE2307" s="38" t="str">
        <f>IF(COUNTIF($Q2307:$AB2307, "X")=0, "", IFERROR(INDEX('Intro &amp; Setup'!$T$17:$T$28, MATCH(INDEX($Q$10:$AB$10, $AC2307, MATCH("X", $Q2307:$AB2307, 0)), 'Intro &amp; Setup'!$AA$17:$AA$28, 0)), ""))</f>
        <v/>
      </c>
      <c r="AG2307" s="84" t="str">
        <f t="shared" si="339"/>
        <v/>
      </c>
      <c r="AI2307" s="36">
        <f t="shared" si="340"/>
        <v>0</v>
      </c>
      <c r="AK2307" s="36" t="str">
        <f t="shared" si="341"/>
        <v/>
      </c>
    </row>
    <row r="2308" spans="1:37" x14ac:dyDescent="0.25">
      <c r="A2308" s="34"/>
      <c r="B2308" s="55"/>
      <c r="C2308" s="56"/>
      <c r="D2308" s="56"/>
      <c r="E2308" s="56"/>
      <c r="F2308" s="56"/>
      <c r="G2308" s="57"/>
      <c r="H2308" s="57"/>
      <c r="I2308" s="58"/>
      <c r="J2308" s="34"/>
      <c r="L2308" s="36" t="str">
        <f>IF($B2308="", "", IFERROR(FIND(Campaigns!$Q$4, $B2308), ""))</f>
        <v/>
      </c>
      <c r="M2308" s="73" t="str">
        <f t="shared" si="336"/>
        <v/>
      </c>
      <c r="N2308" s="74" t="str">
        <f t="shared" si="337"/>
        <v/>
      </c>
      <c r="O2308" s="22" t="str">
        <f t="shared" si="338"/>
        <v/>
      </c>
      <c r="Q2308" s="20" t="str">
        <f t="shared" si="344"/>
        <v/>
      </c>
      <c r="R2308" s="21" t="str">
        <f t="shared" si="345"/>
        <v/>
      </c>
      <c r="S2308" s="21" t="str">
        <f t="shared" si="345"/>
        <v/>
      </c>
      <c r="T2308" s="21" t="str">
        <f t="shared" si="345"/>
        <v/>
      </c>
      <c r="U2308" s="21" t="str">
        <f t="shared" si="345"/>
        <v/>
      </c>
      <c r="V2308" s="21" t="str">
        <f t="shared" si="345"/>
        <v/>
      </c>
      <c r="W2308" s="21" t="str">
        <f t="shared" si="345"/>
        <v/>
      </c>
      <c r="X2308" s="21" t="str">
        <f t="shared" si="345"/>
        <v/>
      </c>
      <c r="Y2308" s="21" t="str">
        <f t="shared" si="345"/>
        <v/>
      </c>
      <c r="Z2308" s="21" t="str">
        <f t="shared" si="345"/>
        <v/>
      </c>
      <c r="AA2308" s="21" t="str">
        <f t="shared" si="345"/>
        <v/>
      </c>
      <c r="AB2308" s="38" t="str">
        <f t="shared" si="345"/>
        <v/>
      </c>
      <c r="AD2308" s="36" t="str">
        <f>IF($N2308="", "", IFERROR(INDEX(Campaigns!$D$11:$D$380, MATCH($N2308, Campaigns!$E$11:$E$380, 0)), ""))</f>
        <v/>
      </c>
      <c r="AE2308" s="38" t="str">
        <f>IF(COUNTIF($Q2308:$AB2308, "X")=0, "", IFERROR(INDEX('Intro &amp; Setup'!$T$17:$T$28, MATCH(INDEX($Q$10:$AB$10, $AC2308, MATCH("X", $Q2308:$AB2308, 0)), 'Intro &amp; Setup'!$AA$17:$AA$28, 0)), ""))</f>
        <v/>
      </c>
      <c r="AG2308" s="84" t="str">
        <f t="shared" si="339"/>
        <v/>
      </c>
      <c r="AI2308" s="36">
        <f t="shared" si="340"/>
        <v>0</v>
      </c>
      <c r="AK2308" s="36" t="str">
        <f t="shared" si="341"/>
        <v/>
      </c>
    </row>
    <row r="2309" spans="1:37" x14ac:dyDescent="0.25">
      <c r="A2309" s="34"/>
      <c r="B2309" s="55"/>
      <c r="C2309" s="56"/>
      <c r="D2309" s="56"/>
      <c r="E2309" s="56"/>
      <c r="F2309" s="56"/>
      <c r="G2309" s="57"/>
      <c r="H2309" s="57"/>
      <c r="I2309" s="58"/>
      <c r="J2309" s="34"/>
      <c r="L2309" s="36" t="str">
        <f>IF($B2309="", "", IFERROR(FIND(Campaigns!$Q$4, $B2309), ""))</f>
        <v/>
      </c>
      <c r="M2309" s="73" t="str">
        <f t="shared" si="336"/>
        <v/>
      </c>
      <c r="N2309" s="74" t="str">
        <f t="shared" si="337"/>
        <v/>
      </c>
      <c r="O2309" s="22" t="str">
        <f t="shared" si="338"/>
        <v/>
      </c>
      <c r="Q2309" s="20" t="str">
        <f t="shared" si="344"/>
        <v/>
      </c>
      <c r="R2309" s="21" t="str">
        <f t="shared" si="345"/>
        <v/>
      </c>
      <c r="S2309" s="21" t="str">
        <f t="shared" si="345"/>
        <v/>
      </c>
      <c r="T2309" s="21" t="str">
        <f t="shared" si="345"/>
        <v/>
      </c>
      <c r="U2309" s="21" t="str">
        <f t="shared" si="345"/>
        <v/>
      </c>
      <c r="V2309" s="21" t="str">
        <f t="shared" si="345"/>
        <v/>
      </c>
      <c r="W2309" s="21" t="str">
        <f t="shared" si="345"/>
        <v/>
      </c>
      <c r="X2309" s="21" t="str">
        <f t="shared" si="345"/>
        <v/>
      </c>
      <c r="Y2309" s="21" t="str">
        <f t="shared" si="345"/>
        <v/>
      </c>
      <c r="Z2309" s="21" t="str">
        <f t="shared" si="345"/>
        <v/>
      </c>
      <c r="AA2309" s="21" t="str">
        <f t="shared" si="345"/>
        <v/>
      </c>
      <c r="AB2309" s="38" t="str">
        <f t="shared" si="345"/>
        <v/>
      </c>
      <c r="AD2309" s="36" t="str">
        <f>IF($N2309="", "", IFERROR(INDEX(Campaigns!$D$11:$D$380, MATCH($N2309, Campaigns!$E$11:$E$380, 0)), ""))</f>
        <v/>
      </c>
      <c r="AE2309" s="38" t="str">
        <f>IF(COUNTIF($Q2309:$AB2309, "X")=0, "", IFERROR(INDEX('Intro &amp; Setup'!$T$17:$T$28, MATCH(INDEX($Q$10:$AB$10, $AC2309, MATCH("X", $Q2309:$AB2309, 0)), 'Intro &amp; Setup'!$AA$17:$AA$28, 0)), ""))</f>
        <v/>
      </c>
      <c r="AG2309" s="84" t="str">
        <f t="shared" si="339"/>
        <v/>
      </c>
      <c r="AI2309" s="36">
        <f t="shared" si="340"/>
        <v>0</v>
      </c>
      <c r="AK2309" s="36" t="str">
        <f t="shared" si="341"/>
        <v/>
      </c>
    </row>
    <row r="2310" spans="1:37" x14ac:dyDescent="0.25">
      <c r="A2310" s="34"/>
      <c r="B2310" s="55"/>
      <c r="C2310" s="56"/>
      <c r="D2310" s="56"/>
      <c r="E2310" s="56"/>
      <c r="F2310" s="56"/>
      <c r="G2310" s="57"/>
      <c r="H2310" s="57"/>
      <c r="I2310" s="58"/>
      <c r="J2310" s="34"/>
      <c r="L2310" s="36" t="str">
        <f>IF($B2310="", "", IFERROR(FIND(Campaigns!$Q$4, $B2310), ""))</f>
        <v/>
      </c>
      <c r="M2310" s="73" t="str">
        <f t="shared" si="336"/>
        <v/>
      </c>
      <c r="N2310" s="74" t="str">
        <f t="shared" si="337"/>
        <v/>
      </c>
      <c r="O2310" s="22" t="str">
        <f t="shared" si="338"/>
        <v/>
      </c>
      <c r="Q2310" s="20" t="str">
        <f t="shared" si="344"/>
        <v/>
      </c>
      <c r="R2310" s="21" t="str">
        <f t="shared" si="345"/>
        <v/>
      </c>
      <c r="S2310" s="21" t="str">
        <f t="shared" si="345"/>
        <v/>
      </c>
      <c r="T2310" s="21" t="str">
        <f t="shared" si="345"/>
        <v/>
      </c>
      <c r="U2310" s="21" t="str">
        <f t="shared" si="345"/>
        <v/>
      </c>
      <c r="V2310" s="21" t="str">
        <f t="shared" si="345"/>
        <v/>
      </c>
      <c r="W2310" s="21" t="str">
        <f t="shared" si="345"/>
        <v/>
      </c>
      <c r="X2310" s="21" t="str">
        <f t="shared" si="345"/>
        <v/>
      </c>
      <c r="Y2310" s="21" t="str">
        <f t="shared" si="345"/>
        <v/>
      </c>
      <c r="Z2310" s="21" t="str">
        <f t="shared" si="345"/>
        <v/>
      </c>
      <c r="AA2310" s="21" t="str">
        <f t="shared" si="345"/>
        <v/>
      </c>
      <c r="AB2310" s="38" t="str">
        <f t="shared" si="345"/>
        <v/>
      </c>
      <c r="AD2310" s="36" t="str">
        <f>IF($N2310="", "", IFERROR(INDEX(Campaigns!$D$11:$D$380, MATCH($N2310, Campaigns!$E$11:$E$380, 0)), ""))</f>
        <v/>
      </c>
      <c r="AE2310" s="38" t="str">
        <f>IF(COUNTIF($Q2310:$AB2310, "X")=0, "", IFERROR(INDEX('Intro &amp; Setup'!$T$17:$T$28, MATCH(INDEX($Q$10:$AB$10, $AC2310, MATCH("X", $Q2310:$AB2310, 0)), 'Intro &amp; Setup'!$AA$17:$AA$28, 0)), ""))</f>
        <v/>
      </c>
      <c r="AG2310" s="84" t="str">
        <f t="shared" si="339"/>
        <v/>
      </c>
      <c r="AI2310" s="36">
        <f t="shared" si="340"/>
        <v>0</v>
      </c>
      <c r="AK2310" s="36" t="str">
        <f t="shared" si="341"/>
        <v/>
      </c>
    </row>
    <row r="2311" spans="1:37" x14ac:dyDescent="0.25">
      <c r="A2311" s="34"/>
      <c r="B2311" s="55"/>
      <c r="C2311" s="56"/>
      <c r="D2311" s="56"/>
      <c r="E2311" s="56"/>
      <c r="F2311" s="56"/>
      <c r="G2311" s="57"/>
      <c r="H2311" s="57"/>
      <c r="I2311" s="58"/>
      <c r="J2311" s="34"/>
      <c r="L2311" s="36" t="str">
        <f>IF($B2311="", "", IFERROR(FIND(Campaigns!$Q$4, $B2311), ""))</f>
        <v/>
      </c>
      <c r="M2311" s="73" t="str">
        <f t="shared" si="336"/>
        <v/>
      </c>
      <c r="N2311" s="74" t="str">
        <f t="shared" si="337"/>
        <v/>
      </c>
      <c r="O2311" s="22" t="str">
        <f t="shared" si="338"/>
        <v/>
      </c>
      <c r="Q2311" s="20" t="str">
        <f t="shared" si="344"/>
        <v/>
      </c>
      <c r="R2311" s="21" t="str">
        <f t="shared" si="345"/>
        <v/>
      </c>
      <c r="S2311" s="21" t="str">
        <f t="shared" si="345"/>
        <v/>
      </c>
      <c r="T2311" s="21" t="str">
        <f t="shared" si="345"/>
        <v/>
      </c>
      <c r="U2311" s="21" t="str">
        <f t="shared" si="345"/>
        <v/>
      </c>
      <c r="V2311" s="21" t="str">
        <f t="shared" si="345"/>
        <v/>
      </c>
      <c r="W2311" s="21" t="str">
        <f t="shared" si="345"/>
        <v/>
      </c>
      <c r="X2311" s="21" t="str">
        <f t="shared" si="345"/>
        <v/>
      </c>
      <c r="Y2311" s="21" t="str">
        <f t="shared" si="345"/>
        <v/>
      </c>
      <c r="Z2311" s="21" t="str">
        <f t="shared" si="345"/>
        <v/>
      </c>
      <c r="AA2311" s="21" t="str">
        <f t="shared" si="345"/>
        <v/>
      </c>
      <c r="AB2311" s="38" t="str">
        <f t="shared" si="345"/>
        <v/>
      </c>
      <c r="AD2311" s="36" t="str">
        <f>IF($N2311="", "", IFERROR(INDEX(Campaigns!$D$11:$D$380, MATCH($N2311, Campaigns!$E$11:$E$380, 0)), ""))</f>
        <v/>
      </c>
      <c r="AE2311" s="38" t="str">
        <f>IF(COUNTIF($Q2311:$AB2311, "X")=0, "", IFERROR(INDEX('Intro &amp; Setup'!$T$17:$T$28, MATCH(INDEX($Q$10:$AB$10, $AC2311, MATCH("X", $Q2311:$AB2311, 0)), 'Intro &amp; Setup'!$AA$17:$AA$28, 0)), ""))</f>
        <v/>
      </c>
      <c r="AG2311" s="84" t="str">
        <f t="shared" si="339"/>
        <v/>
      </c>
      <c r="AI2311" s="36">
        <f t="shared" si="340"/>
        <v>0</v>
      </c>
      <c r="AK2311" s="36" t="str">
        <f t="shared" si="341"/>
        <v/>
      </c>
    </row>
    <row r="2312" spans="1:37" x14ac:dyDescent="0.25">
      <c r="A2312" s="34"/>
      <c r="B2312" s="55"/>
      <c r="C2312" s="56"/>
      <c r="D2312" s="56"/>
      <c r="E2312" s="56"/>
      <c r="F2312" s="56"/>
      <c r="G2312" s="57"/>
      <c r="H2312" s="57"/>
      <c r="I2312" s="58"/>
      <c r="J2312" s="34"/>
      <c r="L2312" s="36" t="str">
        <f>IF($B2312="", "", IFERROR(FIND(Campaigns!$Q$4, $B2312), ""))</f>
        <v/>
      </c>
      <c r="M2312" s="73" t="str">
        <f t="shared" si="336"/>
        <v/>
      </c>
      <c r="N2312" s="74" t="str">
        <f t="shared" si="337"/>
        <v/>
      </c>
      <c r="O2312" s="22" t="str">
        <f t="shared" si="338"/>
        <v/>
      </c>
      <c r="Q2312" s="20" t="str">
        <f t="shared" si="344"/>
        <v/>
      </c>
      <c r="R2312" s="21" t="str">
        <f t="shared" si="345"/>
        <v/>
      </c>
      <c r="S2312" s="21" t="str">
        <f t="shared" si="345"/>
        <v/>
      </c>
      <c r="T2312" s="21" t="str">
        <f t="shared" si="345"/>
        <v/>
      </c>
      <c r="U2312" s="21" t="str">
        <f t="shared" si="345"/>
        <v/>
      </c>
      <c r="V2312" s="21" t="str">
        <f t="shared" si="345"/>
        <v/>
      </c>
      <c r="W2312" s="21" t="str">
        <f t="shared" si="345"/>
        <v/>
      </c>
      <c r="X2312" s="21" t="str">
        <f t="shared" si="345"/>
        <v/>
      </c>
      <c r="Y2312" s="21" t="str">
        <f t="shared" si="345"/>
        <v/>
      </c>
      <c r="Z2312" s="21" t="str">
        <f t="shared" si="345"/>
        <v/>
      </c>
      <c r="AA2312" s="21" t="str">
        <f t="shared" si="345"/>
        <v/>
      </c>
      <c r="AB2312" s="38" t="str">
        <f t="shared" si="345"/>
        <v/>
      </c>
      <c r="AD2312" s="36" t="str">
        <f>IF($N2312="", "", IFERROR(INDEX(Campaigns!$D$11:$D$380, MATCH($N2312, Campaigns!$E$11:$E$380, 0)), ""))</f>
        <v/>
      </c>
      <c r="AE2312" s="38" t="str">
        <f>IF(COUNTIF($Q2312:$AB2312, "X")=0, "", IFERROR(INDEX('Intro &amp; Setup'!$T$17:$T$28, MATCH(INDEX($Q$10:$AB$10, $AC2312, MATCH("X", $Q2312:$AB2312, 0)), 'Intro &amp; Setup'!$AA$17:$AA$28, 0)), ""))</f>
        <v/>
      </c>
      <c r="AG2312" s="84" t="str">
        <f t="shared" si="339"/>
        <v/>
      </c>
      <c r="AI2312" s="36">
        <f t="shared" si="340"/>
        <v>0</v>
      </c>
      <c r="AK2312" s="36" t="str">
        <f t="shared" si="341"/>
        <v/>
      </c>
    </row>
    <row r="2313" spans="1:37" x14ac:dyDescent="0.25">
      <c r="A2313" s="34"/>
      <c r="B2313" s="55"/>
      <c r="C2313" s="56"/>
      <c r="D2313" s="56"/>
      <c r="E2313" s="56"/>
      <c r="F2313" s="56"/>
      <c r="G2313" s="57"/>
      <c r="H2313" s="57"/>
      <c r="I2313" s="58"/>
      <c r="J2313" s="34"/>
      <c r="L2313" s="36" t="str">
        <f>IF($B2313="", "", IFERROR(FIND(Campaigns!$Q$4, $B2313), ""))</f>
        <v/>
      </c>
      <c r="M2313" s="73" t="str">
        <f t="shared" si="336"/>
        <v/>
      </c>
      <c r="N2313" s="74" t="str">
        <f t="shared" si="337"/>
        <v/>
      </c>
      <c r="O2313" s="22" t="str">
        <f t="shared" si="338"/>
        <v/>
      </c>
      <c r="Q2313" s="20" t="str">
        <f t="shared" si="344"/>
        <v/>
      </c>
      <c r="R2313" s="21" t="str">
        <f t="shared" si="345"/>
        <v/>
      </c>
      <c r="S2313" s="21" t="str">
        <f t="shared" si="345"/>
        <v/>
      </c>
      <c r="T2313" s="21" t="str">
        <f t="shared" si="345"/>
        <v/>
      </c>
      <c r="U2313" s="21" t="str">
        <f t="shared" si="345"/>
        <v/>
      </c>
      <c r="V2313" s="21" t="str">
        <f t="shared" si="345"/>
        <v/>
      </c>
      <c r="W2313" s="21" t="str">
        <f t="shared" si="345"/>
        <v/>
      </c>
      <c r="X2313" s="21" t="str">
        <f t="shared" si="345"/>
        <v/>
      </c>
      <c r="Y2313" s="21" t="str">
        <f t="shared" si="345"/>
        <v/>
      </c>
      <c r="Z2313" s="21" t="str">
        <f t="shared" si="345"/>
        <v/>
      </c>
      <c r="AA2313" s="21" t="str">
        <f t="shared" si="345"/>
        <v/>
      </c>
      <c r="AB2313" s="38" t="str">
        <f t="shared" si="345"/>
        <v/>
      </c>
      <c r="AD2313" s="36" t="str">
        <f>IF($N2313="", "", IFERROR(INDEX(Campaigns!$D$11:$D$380, MATCH($N2313, Campaigns!$E$11:$E$380, 0)), ""))</f>
        <v/>
      </c>
      <c r="AE2313" s="38" t="str">
        <f>IF(COUNTIF($Q2313:$AB2313, "X")=0, "", IFERROR(INDEX('Intro &amp; Setup'!$T$17:$T$28, MATCH(INDEX($Q$10:$AB$10, $AC2313, MATCH("X", $Q2313:$AB2313, 0)), 'Intro &amp; Setup'!$AA$17:$AA$28, 0)), ""))</f>
        <v/>
      </c>
      <c r="AG2313" s="84" t="str">
        <f t="shared" si="339"/>
        <v/>
      </c>
      <c r="AI2313" s="36">
        <f t="shared" si="340"/>
        <v>0</v>
      </c>
      <c r="AK2313" s="36" t="str">
        <f t="shared" si="341"/>
        <v/>
      </c>
    </row>
    <row r="2314" spans="1:37" x14ac:dyDescent="0.25">
      <c r="A2314" s="34"/>
      <c r="B2314" s="55"/>
      <c r="C2314" s="56"/>
      <c r="D2314" s="56"/>
      <c r="E2314" s="56"/>
      <c r="F2314" s="56"/>
      <c r="G2314" s="57"/>
      <c r="H2314" s="57"/>
      <c r="I2314" s="58"/>
      <c r="J2314" s="34"/>
      <c r="L2314" s="36" t="str">
        <f>IF($B2314="", "", IFERROR(FIND(Campaigns!$Q$4, $B2314), ""))</f>
        <v/>
      </c>
      <c r="M2314" s="73" t="str">
        <f t="shared" si="336"/>
        <v/>
      </c>
      <c r="N2314" s="74" t="str">
        <f t="shared" si="337"/>
        <v/>
      </c>
      <c r="O2314" s="22" t="str">
        <f t="shared" si="338"/>
        <v/>
      </c>
      <c r="Q2314" s="20" t="str">
        <f t="shared" si="344"/>
        <v/>
      </c>
      <c r="R2314" s="21" t="str">
        <f t="shared" si="345"/>
        <v/>
      </c>
      <c r="S2314" s="21" t="str">
        <f t="shared" si="345"/>
        <v/>
      </c>
      <c r="T2314" s="21" t="str">
        <f t="shared" si="345"/>
        <v/>
      </c>
      <c r="U2314" s="21" t="str">
        <f t="shared" si="345"/>
        <v/>
      </c>
      <c r="V2314" s="21" t="str">
        <f t="shared" si="345"/>
        <v/>
      </c>
      <c r="W2314" s="21" t="str">
        <f t="shared" si="345"/>
        <v/>
      </c>
      <c r="X2314" s="21" t="str">
        <f t="shared" si="345"/>
        <v/>
      </c>
      <c r="Y2314" s="21" t="str">
        <f t="shared" si="345"/>
        <v/>
      </c>
      <c r="Z2314" s="21" t="str">
        <f t="shared" si="345"/>
        <v/>
      </c>
      <c r="AA2314" s="21" t="str">
        <f t="shared" si="345"/>
        <v/>
      </c>
      <c r="AB2314" s="38" t="str">
        <f t="shared" si="345"/>
        <v/>
      </c>
      <c r="AD2314" s="36" t="str">
        <f>IF($N2314="", "", IFERROR(INDEX(Campaigns!$D$11:$D$380, MATCH($N2314, Campaigns!$E$11:$E$380, 0)), ""))</f>
        <v/>
      </c>
      <c r="AE2314" s="38" t="str">
        <f>IF(COUNTIF($Q2314:$AB2314, "X")=0, "", IFERROR(INDEX('Intro &amp; Setup'!$T$17:$T$28, MATCH(INDEX($Q$10:$AB$10, $AC2314, MATCH("X", $Q2314:$AB2314, 0)), 'Intro &amp; Setup'!$AA$17:$AA$28, 0)), ""))</f>
        <v/>
      </c>
      <c r="AG2314" s="84" t="str">
        <f t="shared" si="339"/>
        <v/>
      </c>
      <c r="AI2314" s="36">
        <f t="shared" si="340"/>
        <v>0</v>
      </c>
      <c r="AK2314" s="36" t="str">
        <f t="shared" si="341"/>
        <v/>
      </c>
    </row>
    <row r="2315" spans="1:37" x14ac:dyDescent="0.25">
      <c r="A2315" s="34"/>
      <c r="B2315" s="55"/>
      <c r="C2315" s="56"/>
      <c r="D2315" s="56"/>
      <c r="E2315" s="56"/>
      <c r="F2315" s="56"/>
      <c r="G2315" s="57"/>
      <c r="H2315" s="57"/>
      <c r="I2315" s="58"/>
      <c r="J2315" s="34"/>
      <c r="L2315" s="36" t="str">
        <f>IF($B2315="", "", IFERROR(FIND(Campaigns!$Q$4, $B2315), ""))</f>
        <v/>
      </c>
      <c r="M2315" s="73" t="str">
        <f t="shared" si="336"/>
        <v/>
      </c>
      <c r="N2315" s="74" t="str">
        <f t="shared" si="337"/>
        <v/>
      </c>
      <c r="O2315" s="22" t="str">
        <f t="shared" si="338"/>
        <v/>
      </c>
      <c r="Q2315" s="20" t="str">
        <f t="shared" si="344"/>
        <v/>
      </c>
      <c r="R2315" s="21" t="str">
        <f t="shared" si="345"/>
        <v/>
      </c>
      <c r="S2315" s="21" t="str">
        <f t="shared" si="345"/>
        <v/>
      </c>
      <c r="T2315" s="21" t="str">
        <f t="shared" si="345"/>
        <v/>
      </c>
      <c r="U2315" s="21" t="str">
        <f t="shared" si="345"/>
        <v/>
      </c>
      <c r="V2315" s="21" t="str">
        <f t="shared" si="345"/>
        <v/>
      </c>
      <c r="W2315" s="21" t="str">
        <f t="shared" si="345"/>
        <v/>
      </c>
      <c r="X2315" s="21" t="str">
        <f t="shared" si="345"/>
        <v/>
      </c>
      <c r="Y2315" s="21" t="str">
        <f t="shared" si="345"/>
        <v/>
      </c>
      <c r="Z2315" s="21" t="str">
        <f t="shared" si="345"/>
        <v/>
      </c>
      <c r="AA2315" s="21" t="str">
        <f t="shared" si="345"/>
        <v/>
      </c>
      <c r="AB2315" s="38" t="str">
        <f t="shared" si="345"/>
        <v/>
      </c>
      <c r="AD2315" s="36" t="str">
        <f>IF($N2315="", "", IFERROR(INDEX(Campaigns!$D$11:$D$380, MATCH($N2315, Campaigns!$E$11:$E$380, 0)), ""))</f>
        <v/>
      </c>
      <c r="AE2315" s="38" t="str">
        <f>IF(COUNTIF($Q2315:$AB2315, "X")=0, "", IFERROR(INDEX('Intro &amp; Setup'!$T$17:$T$28, MATCH(INDEX($Q$10:$AB$10, $AC2315, MATCH("X", $Q2315:$AB2315, 0)), 'Intro &amp; Setup'!$AA$17:$AA$28, 0)), ""))</f>
        <v/>
      </c>
      <c r="AG2315" s="84" t="str">
        <f t="shared" si="339"/>
        <v/>
      </c>
      <c r="AI2315" s="36">
        <f t="shared" si="340"/>
        <v>0</v>
      </c>
      <c r="AK2315" s="36" t="str">
        <f t="shared" si="341"/>
        <v/>
      </c>
    </row>
    <row r="2316" spans="1:37" x14ac:dyDescent="0.25">
      <c r="A2316" s="34"/>
      <c r="B2316" s="55"/>
      <c r="C2316" s="56"/>
      <c r="D2316" s="56"/>
      <c r="E2316" s="56"/>
      <c r="F2316" s="56"/>
      <c r="G2316" s="57"/>
      <c r="H2316" s="57"/>
      <c r="I2316" s="58"/>
      <c r="J2316" s="34"/>
      <c r="L2316" s="36" t="str">
        <f>IF($B2316="", "", IFERROR(FIND(Campaigns!$Q$4, $B2316), ""))</f>
        <v/>
      </c>
      <c r="M2316" s="73" t="str">
        <f t="shared" ref="M2316:M2379" si="346">IFERROR(REPLACE($B2316, 1, $L2316+$L$9-1, ""), "")</f>
        <v/>
      </c>
      <c r="N2316" s="74" t="str">
        <f t="shared" ref="N2316:N2379" si="347">IFERROR(LEFT($M2316, FIND("-", $M2316)-1), "")</f>
        <v/>
      </c>
      <c r="O2316" s="22" t="str">
        <f t="shared" ref="O2316:O2379" si="348">IFERROR(REPLACE($M2316, 1, FIND("-", $M2316), ""), "")</f>
        <v/>
      </c>
      <c r="Q2316" s="20" t="str">
        <f t="shared" si="344"/>
        <v/>
      </c>
      <c r="R2316" s="21" t="str">
        <f t="shared" si="345"/>
        <v/>
      </c>
      <c r="S2316" s="21" t="str">
        <f t="shared" si="345"/>
        <v/>
      </c>
      <c r="T2316" s="21" t="str">
        <f t="shared" si="345"/>
        <v/>
      </c>
      <c r="U2316" s="21" t="str">
        <f t="shared" si="345"/>
        <v/>
      </c>
      <c r="V2316" s="21" t="str">
        <f t="shared" si="345"/>
        <v/>
      </c>
      <c r="W2316" s="21" t="str">
        <f t="shared" si="345"/>
        <v/>
      </c>
      <c r="X2316" s="21" t="str">
        <f t="shared" si="345"/>
        <v/>
      </c>
      <c r="Y2316" s="21" t="str">
        <f t="shared" si="345"/>
        <v/>
      </c>
      <c r="Z2316" s="21" t="str">
        <f t="shared" si="345"/>
        <v/>
      </c>
      <c r="AA2316" s="21" t="str">
        <f t="shared" si="345"/>
        <v/>
      </c>
      <c r="AB2316" s="38" t="str">
        <f t="shared" si="345"/>
        <v/>
      </c>
      <c r="AD2316" s="36" t="str">
        <f>IF($N2316="", "", IFERROR(INDEX(Campaigns!$D$11:$D$380, MATCH($N2316, Campaigns!$E$11:$E$380, 0)), ""))</f>
        <v/>
      </c>
      <c r="AE2316" s="38" t="str">
        <f>IF(COUNTIF($Q2316:$AB2316, "X")=0, "", IFERROR(INDEX('Intro &amp; Setup'!$T$17:$T$28, MATCH(INDEX($Q$10:$AB$10, $AC2316, MATCH("X", $Q2316:$AB2316, 0)), 'Intro &amp; Setup'!$AA$17:$AA$28, 0)), ""))</f>
        <v/>
      </c>
      <c r="AG2316" s="84" t="str">
        <f t="shared" ref="AG2316:AG2379" si="349">IF(OR($AD2316="", $AE2316=""), "", _xlfn.CONCAT($AD2316, "-", $AE2316))</f>
        <v/>
      </c>
      <c r="AI2316" s="36">
        <f t="shared" ref="AI2316:AI2379" si="350">IF($AI$4=$AI$6, $C2316, IF($AI$4=$AI$7, $D2316, IF($AI$4=$AI$8, $F2316, "")))</f>
        <v>0</v>
      </c>
      <c r="AK2316" s="36" t="str">
        <f t="shared" ref="AK2316:AK2379" si="351">IF($AG2316="", "", "X")</f>
        <v/>
      </c>
    </row>
    <row r="2317" spans="1:37" x14ac:dyDescent="0.25">
      <c r="A2317" s="34"/>
      <c r="B2317" s="55"/>
      <c r="C2317" s="56"/>
      <c r="D2317" s="56"/>
      <c r="E2317" s="56"/>
      <c r="F2317" s="56"/>
      <c r="G2317" s="57"/>
      <c r="H2317" s="57"/>
      <c r="I2317" s="58"/>
      <c r="J2317" s="34"/>
      <c r="L2317" s="36" t="str">
        <f>IF($B2317="", "", IFERROR(FIND(Campaigns!$Q$4, $B2317), ""))</f>
        <v/>
      </c>
      <c r="M2317" s="73" t="str">
        <f t="shared" si="346"/>
        <v/>
      </c>
      <c r="N2317" s="74" t="str">
        <f t="shared" si="347"/>
        <v/>
      </c>
      <c r="O2317" s="22" t="str">
        <f t="shared" si="348"/>
        <v/>
      </c>
      <c r="Q2317" s="20" t="str">
        <f t="shared" si="344"/>
        <v/>
      </c>
      <c r="R2317" s="21" t="str">
        <f t="shared" si="345"/>
        <v/>
      </c>
      <c r="S2317" s="21" t="str">
        <f t="shared" si="345"/>
        <v/>
      </c>
      <c r="T2317" s="21" t="str">
        <f t="shared" si="345"/>
        <v/>
      </c>
      <c r="U2317" s="21" t="str">
        <f t="shared" si="345"/>
        <v/>
      </c>
      <c r="V2317" s="21" t="str">
        <f t="shared" si="345"/>
        <v/>
      </c>
      <c r="W2317" s="21" t="str">
        <f t="shared" si="345"/>
        <v/>
      </c>
      <c r="X2317" s="21" t="str">
        <f t="shared" si="345"/>
        <v/>
      </c>
      <c r="Y2317" s="21" t="str">
        <f t="shared" si="345"/>
        <v/>
      </c>
      <c r="Z2317" s="21" t="str">
        <f t="shared" si="345"/>
        <v/>
      </c>
      <c r="AA2317" s="21" t="str">
        <f t="shared" si="345"/>
        <v/>
      </c>
      <c r="AB2317" s="38" t="str">
        <f t="shared" si="345"/>
        <v/>
      </c>
      <c r="AD2317" s="36" t="str">
        <f>IF($N2317="", "", IFERROR(INDEX(Campaigns!$D$11:$D$380, MATCH($N2317, Campaigns!$E$11:$E$380, 0)), ""))</f>
        <v/>
      </c>
      <c r="AE2317" s="38" t="str">
        <f>IF(COUNTIF($Q2317:$AB2317, "X")=0, "", IFERROR(INDEX('Intro &amp; Setup'!$T$17:$T$28, MATCH(INDEX($Q$10:$AB$10, $AC2317, MATCH("X", $Q2317:$AB2317, 0)), 'Intro &amp; Setup'!$AA$17:$AA$28, 0)), ""))</f>
        <v/>
      </c>
      <c r="AG2317" s="84" t="str">
        <f t="shared" si="349"/>
        <v/>
      </c>
      <c r="AI2317" s="36">
        <f t="shared" si="350"/>
        <v>0</v>
      </c>
      <c r="AK2317" s="36" t="str">
        <f t="shared" si="351"/>
        <v/>
      </c>
    </row>
    <row r="2318" spans="1:37" x14ac:dyDescent="0.25">
      <c r="A2318" s="34"/>
      <c r="B2318" s="55"/>
      <c r="C2318" s="56"/>
      <c r="D2318" s="56"/>
      <c r="E2318" s="56"/>
      <c r="F2318" s="56"/>
      <c r="G2318" s="57"/>
      <c r="H2318" s="57"/>
      <c r="I2318" s="58"/>
      <c r="J2318" s="34"/>
      <c r="L2318" s="36" t="str">
        <f>IF($B2318="", "", IFERROR(FIND(Campaigns!$Q$4, $B2318), ""))</f>
        <v/>
      </c>
      <c r="M2318" s="73" t="str">
        <f t="shared" si="346"/>
        <v/>
      </c>
      <c r="N2318" s="74" t="str">
        <f t="shared" si="347"/>
        <v/>
      </c>
      <c r="O2318" s="22" t="str">
        <f t="shared" si="348"/>
        <v/>
      </c>
      <c r="Q2318" s="20" t="str">
        <f t="shared" si="344"/>
        <v/>
      </c>
      <c r="R2318" s="21" t="str">
        <f t="shared" si="345"/>
        <v/>
      </c>
      <c r="S2318" s="21" t="str">
        <f t="shared" si="345"/>
        <v/>
      </c>
      <c r="T2318" s="21" t="str">
        <f t="shared" si="345"/>
        <v/>
      </c>
      <c r="U2318" s="21" t="str">
        <f t="shared" si="345"/>
        <v/>
      </c>
      <c r="V2318" s="21" t="str">
        <f t="shared" si="345"/>
        <v/>
      </c>
      <c r="W2318" s="21" t="str">
        <f t="shared" si="345"/>
        <v/>
      </c>
      <c r="X2318" s="21" t="str">
        <f t="shared" si="345"/>
        <v/>
      </c>
      <c r="Y2318" s="21" t="str">
        <f t="shared" si="345"/>
        <v/>
      </c>
      <c r="Z2318" s="21" t="str">
        <f t="shared" si="345"/>
        <v/>
      </c>
      <c r="AA2318" s="21" t="str">
        <f t="shared" si="345"/>
        <v/>
      </c>
      <c r="AB2318" s="38" t="str">
        <f t="shared" si="345"/>
        <v/>
      </c>
      <c r="AD2318" s="36" t="str">
        <f>IF($N2318="", "", IFERROR(INDEX(Campaigns!$D$11:$D$380, MATCH($N2318, Campaigns!$E$11:$E$380, 0)), ""))</f>
        <v/>
      </c>
      <c r="AE2318" s="38" t="str">
        <f>IF(COUNTIF($Q2318:$AB2318, "X")=0, "", IFERROR(INDEX('Intro &amp; Setup'!$T$17:$T$28, MATCH(INDEX($Q$10:$AB$10, $AC2318, MATCH("X", $Q2318:$AB2318, 0)), 'Intro &amp; Setup'!$AA$17:$AA$28, 0)), ""))</f>
        <v/>
      </c>
      <c r="AG2318" s="84" t="str">
        <f t="shared" si="349"/>
        <v/>
      </c>
      <c r="AI2318" s="36">
        <f t="shared" si="350"/>
        <v>0</v>
      </c>
      <c r="AK2318" s="36" t="str">
        <f t="shared" si="351"/>
        <v/>
      </c>
    </row>
    <row r="2319" spans="1:37" x14ac:dyDescent="0.25">
      <c r="A2319" s="34"/>
      <c r="B2319" s="55"/>
      <c r="C2319" s="56"/>
      <c r="D2319" s="56"/>
      <c r="E2319" s="56"/>
      <c r="F2319" s="56"/>
      <c r="G2319" s="57"/>
      <c r="H2319" s="57"/>
      <c r="I2319" s="58"/>
      <c r="J2319" s="34"/>
      <c r="L2319" s="36" t="str">
        <f>IF($B2319="", "", IFERROR(FIND(Campaigns!$Q$4, $B2319), ""))</f>
        <v/>
      </c>
      <c r="M2319" s="73" t="str">
        <f t="shared" si="346"/>
        <v/>
      </c>
      <c r="N2319" s="74" t="str">
        <f t="shared" si="347"/>
        <v/>
      </c>
      <c r="O2319" s="22" t="str">
        <f t="shared" si="348"/>
        <v/>
      </c>
      <c r="Q2319" s="20" t="str">
        <f t="shared" si="344"/>
        <v/>
      </c>
      <c r="R2319" s="21" t="str">
        <f t="shared" si="345"/>
        <v/>
      </c>
      <c r="S2319" s="21" t="str">
        <f t="shared" si="345"/>
        <v/>
      </c>
      <c r="T2319" s="21" t="str">
        <f t="shared" si="345"/>
        <v/>
      </c>
      <c r="U2319" s="21" t="str">
        <f t="shared" si="345"/>
        <v/>
      </c>
      <c r="V2319" s="21" t="str">
        <f t="shared" si="345"/>
        <v/>
      </c>
      <c r="W2319" s="21" t="str">
        <f t="shared" si="345"/>
        <v/>
      </c>
      <c r="X2319" s="21" t="str">
        <f t="shared" si="345"/>
        <v/>
      </c>
      <c r="Y2319" s="21" t="str">
        <f t="shared" si="345"/>
        <v/>
      </c>
      <c r="Z2319" s="21" t="str">
        <f t="shared" si="345"/>
        <v/>
      </c>
      <c r="AA2319" s="21" t="str">
        <f t="shared" si="345"/>
        <v/>
      </c>
      <c r="AB2319" s="38" t="str">
        <f t="shared" si="345"/>
        <v/>
      </c>
      <c r="AD2319" s="36" t="str">
        <f>IF($N2319="", "", IFERROR(INDEX(Campaigns!$D$11:$D$380, MATCH($N2319, Campaigns!$E$11:$E$380, 0)), ""))</f>
        <v/>
      </c>
      <c r="AE2319" s="38" t="str">
        <f>IF(COUNTIF($Q2319:$AB2319, "X")=0, "", IFERROR(INDEX('Intro &amp; Setup'!$T$17:$T$28, MATCH(INDEX($Q$10:$AB$10, $AC2319, MATCH("X", $Q2319:$AB2319, 0)), 'Intro &amp; Setup'!$AA$17:$AA$28, 0)), ""))</f>
        <v/>
      </c>
      <c r="AG2319" s="84" t="str">
        <f t="shared" si="349"/>
        <v/>
      </c>
      <c r="AI2319" s="36">
        <f t="shared" si="350"/>
        <v>0</v>
      </c>
      <c r="AK2319" s="36" t="str">
        <f t="shared" si="351"/>
        <v/>
      </c>
    </row>
    <row r="2320" spans="1:37" x14ac:dyDescent="0.25">
      <c r="A2320" s="34"/>
      <c r="B2320" s="55"/>
      <c r="C2320" s="56"/>
      <c r="D2320" s="56"/>
      <c r="E2320" s="56"/>
      <c r="F2320" s="56"/>
      <c r="G2320" s="57"/>
      <c r="H2320" s="57"/>
      <c r="I2320" s="58"/>
      <c r="J2320" s="34"/>
      <c r="L2320" s="36" t="str">
        <f>IF($B2320="", "", IFERROR(FIND(Campaigns!$Q$4, $B2320), ""))</f>
        <v/>
      </c>
      <c r="M2320" s="73" t="str">
        <f t="shared" si="346"/>
        <v/>
      </c>
      <c r="N2320" s="74" t="str">
        <f t="shared" si="347"/>
        <v/>
      </c>
      <c r="O2320" s="22" t="str">
        <f t="shared" si="348"/>
        <v/>
      </c>
      <c r="Q2320" s="20" t="str">
        <f t="shared" si="344"/>
        <v/>
      </c>
      <c r="R2320" s="21" t="str">
        <f t="shared" si="345"/>
        <v/>
      </c>
      <c r="S2320" s="21" t="str">
        <f t="shared" si="345"/>
        <v/>
      </c>
      <c r="T2320" s="21" t="str">
        <f t="shared" si="345"/>
        <v/>
      </c>
      <c r="U2320" s="21" t="str">
        <f t="shared" si="345"/>
        <v/>
      </c>
      <c r="V2320" s="21" t="str">
        <f t="shared" si="345"/>
        <v/>
      </c>
      <c r="W2320" s="21" t="str">
        <f t="shared" si="345"/>
        <v/>
      </c>
      <c r="X2320" s="21" t="str">
        <f t="shared" si="345"/>
        <v/>
      </c>
      <c r="Y2320" s="21" t="str">
        <f t="shared" si="345"/>
        <v/>
      </c>
      <c r="Z2320" s="21" t="str">
        <f t="shared" si="345"/>
        <v/>
      </c>
      <c r="AA2320" s="21" t="str">
        <f t="shared" si="345"/>
        <v/>
      </c>
      <c r="AB2320" s="38" t="str">
        <f t="shared" si="345"/>
        <v/>
      </c>
      <c r="AD2320" s="36" t="str">
        <f>IF($N2320="", "", IFERROR(INDEX(Campaigns!$D$11:$D$380, MATCH($N2320, Campaigns!$E$11:$E$380, 0)), ""))</f>
        <v/>
      </c>
      <c r="AE2320" s="38" t="str">
        <f>IF(COUNTIF($Q2320:$AB2320, "X")=0, "", IFERROR(INDEX('Intro &amp; Setup'!$T$17:$T$28, MATCH(INDEX($Q$10:$AB$10, $AC2320, MATCH("X", $Q2320:$AB2320, 0)), 'Intro &amp; Setup'!$AA$17:$AA$28, 0)), ""))</f>
        <v/>
      </c>
      <c r="AG2320" s="84" t="str">
        <f t="shared" si="349"/>
        <v/>
      </c>
      <c r="AI2320" s="36">
        <f t="shared" si="350"/>
        <v>0</v>
      </c>
      <c r="AK2320" s="36" t="str">
        <f t="shared" si="351"/>
        <v/>
      </c>
    </row>
    <row r="2321" spans="1:37" x14ac:dyDescent="0.25">
      <c r="A2321" s="34"/>
      <c r="B2321" s="55"/>
      <c r="C2321" s="56"/>
      <c r="D2321" s="56"/>
      <c r="E2321" s="56"/>
      <c r="F2321" s="56"/>
      <c r="G2321" s="57"/>
      <c r="H2321" s="57"/>
      <c r="I2321" s="58"/>
      <c r="J2321" s="34"/>
      <c r="L2321" s="36" t="str">
        <f>IF($B2321="", "", IFERROR(FIND(Campaigns!$Q$4, $B2321), ""))</f>
        <v/>
      </c>
      <c r="M2321" s="73" t="str">
        <f t="shared" si="346"/>
        <v/>
      </c>
      <c r="N2321" s="74" t="str">
        <f t="shared" si="347"/>
        <v/>
      </c>
      <c r="O2321" s="22" t="str">
        <f t="shared" si="348"/>
        <v/>
      </c>
      <c r="Q2321" s="20" t="str">
        <f t="shared" si="344"/>
        <v/>
      </c>
      <c r="R2321" s="21" t="str">
        <f t="shared" si="345"/>
        <v/>
      </c>
      <c r="S2321" s="21" t="str">
        <f t="shared" si="345"/>
        <v/>
      </c>
      <c r="T2321" s="21" t="str">
        <f t="shared" si="345"/>
        <v/>
      </c>
      <c r="U2321" s="21" t="str">
        <f t="shared" si="345"/>
        <v/>
      </c>
      <c r="V2321" s="21" t="str">
        <f t="shared" si="345"/>
        <v/>
      </c>
      <c r="W2321" s="21" t="str">
        <f t="shared" si="345"/>
        <v/>
      </c>
      <c r="X2321" s="21" t="str">
        <f t="shared" si="345"/>
        <v/>
      </c>
      <c r="Y2321" s="21" t="str">
        <f t="shared" si="345"/>
        <v/>
      </c>
      <c r="Z2321" s="21" t="str">
        <f t="shared" si="345"/>
        <v/>
      </c>
      <c r="AA2321" s="21" t="str">
        <f t="shared" si="345"/>
        <v/>
      </c>
      <c r="AB2321" s="38" t="str">
        <f t="shared" si="345"/>
        <v/>
      </c>
      <c r="AD2321" s="36" t="str">
        <f>IF($N2321="", "", IFERROR(INDEX(Campaigns!$D$11:$D$380, MATCH($N2321, Campaigns!$E$11:$E$380, 0)), ""))</f>
        <v/>
      </c>
      <c r="AE2321" s="38" t="str">
        <f>IF(COUNTIF($Q2321:$AB2321, "X")=0, "", IFERROR(INDEX('Intro &amp; Setup'!$T$17:$T$28, MATCH(INDEX($Q$10:$AB$10, $AC2321, MATCH("X", $Q2321:$AB2321, 0)), 'Intro &amp; Setup'!$AA$17:$AA$28, 0)), ""))</f>
        <v/>
      </c>
      <c r="AG2321" s="84" t="str">
        <f t="shared" si="349"/>
        <v/>
      </c>
      <c r="AI2321" s="36">
        <f t="shared" si="350"/>
        <v>0</v>
      </c>
      <c r="AK2321" s="36" t="str">
        <f t="shared" si="351"/>
        <v/>
      </c>
    </row>
    <row r="2322" spans="1:37" x14ac:dyDescent="0.25">
      <c r="A2322" s="34"/>
      <c r="B2322" s="55"/>
      <c r="C2322" s="56"/>
      <c r="D2322" s="56"/>
      <c r="E2322" s="56"/>
      <c r="F2322" s="56"/>
      <c r="G2322" s="57"/>
      <c r="H2322" s="57"/>
      <c r="I2322" s="58"/>
      <c r="J2322" s="34"/>
      <c r="L2322" s="36" t="str">
        <f>IF($B2322="", "", IFERROR(FIND(Campaigns!$Q$4, $B2322), ""))</f>
        <v/>
      </c>
      <c r="M2322" s="73" t="str">
        <f t="shared" si="346"/>
        <v/>
      </c>
      <c r="N2322" s="74" t="str">
        <f t="shared" si="347"/>
        <v/>
      </c>
      <c r="O2322" s="22" t="str">
        <f t="shared" si="348"/>
        <v/>
      </c>
      <c r="Q2322" s="20" t="str">
        <f t="shared" si="344"/>
        <v/>
      </c>
      <c r="R2322" s="21" t="str">
        <f t="shared" si="345"/>
        <v/>
      </c>
      <c r="S2322" s="21" t="str">
        <f t="shared" si="345"/>
        <v/>
      </c>
      <c r="T2322" s="21" t="str">
        <f t="shared" si="345"/>
        <v/>
      </c>
      <c r="U2322" s="21" t="str">
        <f t="shared" si="345"/>
        <v/>
      </c>
      <c r="V2322" s="21" t="str">
        <f t="shared" si="345"/>
        <v/>
      </c>
      <c r="W2322" s="21" t="str">
        <f t="shared" si="345"/>
        <v/>
      </c>
      <c r="X2322" s="21" t="str">
        <f t="shared" si="345"/>
        <v/>
      </c>
      <c r="Y2322" s="21" t="str">
        <f t="shared" si="345"/>
        <v/>
      </c>
      <c r="Z2322" s="21" t="str">
        <f t="shared" si="345"/>
        <v/>
      </c>
      <c r="AA2322" s="21" t="str">
        <f t="shared" si="345"/>
        <v/>
      </c>
      <c r="AB2322" s="38" t="str">
        <f t="shared" si="345"/>
        <v/>
      </c>
      <c r="AD2322" s="36" t="str">
        <f>IF($N2322="", "", IFERROR(INDEX(Campaigns!$D$11:$D$380, MATCH($N2322, Campaigns!$E$11:$E$380, 0)), ""))</f>
        <v/>
      </c>
      <c r="AE2322" s="38" t="str">
        <f>IF(COUNTIF($Q2322:$AB2322, "X")=0, "", IFERROR(INDEX('Intro &amp; Setup'!$T$17:$T$28, MATCH(INDEX($Q$10:$AB$10, $AC2322, MATCH("X", $Q2322:$AB2322, 0)), 'Intro &amp; Setup'!$AA$17:$AA$28, 0)), ""))</f>
        <v/>
      </c>
      <c r="AG2322" s="84" t="str">
        <f t="shared" si="349"/>
        <v/>
      </c>
      <c r="AI2322" s="36">
        <f t="shared" si="350"/>
        <v>0</v>
      </c>
      <c r="AK2322" s="36" t="str">
        <f t="shared" si="351"/>
        <v/>
      </c>
    </row>
    <row r="2323" spans="1:37" x14ac:dyDescent="0.25">
      <c r="A2323" s="34"/>
      <c r="B2323" s="55"/>
      <c r="C2323" s="56"/>
      <c r="D2323" s="56"/>
      <c r="E2323" s="56"/>
      <c r="F2323" s="56"/>
      <c r="G2323" s="57"/>
      <c r="H2323" s="57"/>
      <c r="I2323" s="58"/>
      <c r="J2323" s="34"/>
      <c r="L2323" s="36" t="str">
        <f>IF($B2323="", "", IFERROR(FIND(Campaigns!$Q$4, $B2323), ""))</f>
        <v/>
      </c>
      <c r="M2323" s="73" t="str">
        <f t="shared" si="346"/>
        <v/>
      </c>
      <c r="N2323" s="74" t="str">
        <f t="shared" si="347"/>
        <v/>
      </c>
      <c r="O2323" s="22" t="str">
        <f t="shared" si="348"/>
        <v/>
      </c>
      <c r="Q2323" s="20" t="str">
        <f t="shared" si="344"/>
        <v/>
      </c>
      <c r="R2323" s="21" t="str">
        <f t="shared" si="345"/>
        <v/>
      </c>
      <c r="S2323" s="21" t="str">
        <f t="shared" si="345"/>
        <v/>
      </c>
      <c r="T2323" s="21" t="str">
        <f t="shared" si="345"/>
        <v/>
      </c>
      <c r="U2323" s="21" t="str">
        <f t="shared" si="345"/>
        <v/>
      </c>
      <c r="V2323" s="21" t="str">
        <f t="shared" si="345"/>
        <v/>
      </c>
      <c r="W2323" s="21" t="str">
        <f t="shared" si="345"/>
        <v/>
      </c>
      <c r="X2323" s="21" t="str">
        <f t="shared" si="345"/>
        <v/>
      </c>
      <c r="Y2323" s="21" t="str">
        <f t="shared" si="345"/>
        <v/>
      </c>
      <c r="Z2323" s="21" t="str">
        <f t="shared" si="345"/>
        <v/>
      </c>
      <c r="AA2323" s="21" t="str">
        <f t="shared" si="345"/>
        <v/>
      </c>
      <c r="AB2323" s="38" t="str">
        <f t="shared" si="345"/>
        <v/>
      </c>
      <c r="AD2323" s="36" t="str">
        <f>IF($N2323="", "", IFERROR(INDEX(Campaigns!$D$11:$D$380, MATCH($N2323, Campaigns!$E$11:$E$380, 0)), ""))</f>
        <v/>
      </c>
      <c r="AE2323" s="38" t="str">
        <f>IF(COUNTIF($Q2323:$AB2323, "X")=0, "", IFERROR(INDEX('Intro &amp; Setup'!$T$17:$T$28, MATCH(INDEX($Q$10:$AB$10, $AC2323, MATCH("X", $Q2323:$AB2323, 0)), 'Intro &amp; Setup'!$AA$17:$AA$28, 0)), ""))</f>
        <v/>
      </c>
      <c r="AG2323" s="84" t="str">
        <f t="shared" si="349"/>
        <v/>
      </c>
      <c r="AI2323" s="36">
        <f t="shared" si="350"/>
        <v>0</v>
      </c>
      <c r="AK2323" s="36" t="str">
        <f t="shared" si="351"/>
        <v/>
      </c>
    </row>
    <row r="2324" spans="1:37" x14ac:dyDescent="0.25">
      <c r="A2324" s="34"/>
      <c r="B2324" s="55"/>
      <c r="C2324" s="56"/>
      <c r="D2324" s="56"/>
      <c r="E2324" s="56"/>
      <c r="F2324" s="56"/>
      <c r="G2324" s="57"/>
      <c r="H2324" s="57"/>
      <c r="I2324" s="58"/>
      <c r="J2324" s="34"/>
      <c r="L2324" s="36" t="str">
        <f>IF($B2324="", "", IFERROR(FIND(Campaigns!$Q$4, $B2324), ""))</f>
        <v/>
      </c>
      <c r="M2324" s="73" t="str">
        <f t="shared" si="346"/>
        <v/>
      </c>
      <c r="N2324" s="74" t="str">
        <f t="shared" si="347"/>
        <v/>
      </c>
      <c r="O2324" s="22" t="str">
        <f t="shared" si="348"/>
        <v/>
      </c>
      <c r="Q2324" s="20" t="str">
        <f t="shared" si="344"/>
        <v/>
      </c>
      <c r="R2324" s="21" t="str">
        <f t="shared" si="345"/>
        <v/>
      </c>
      <c r="S2324" s="21" t="str">
        <f t="shared" si="345"/>
        <v/>
      </c>
      <c r="T2324" s="21" t="str">
        <f t="shared" si="345"/>
        <v/>
      </c>
      <c r="U2324" s="21" t="str">
        <f t="shared" si="345"/>
        <v/>
      </c>
      <c r="V2324" s="21" t="str">
        <f t="shared" si="345"/>
        <v/>
      </c>
      <c r="W2324" s="21" t="str">
        <f t="shared" si="345"/>
        <v/>
      </c>
      <c r="X2324" s="21" t="str">
        <f t="shared" si="345"/>
        <v/>
      </c>
      <c r="Y2324" s="21" t="str">
        <f t="shared" si="345"/>
        <v/>
      </c>
      <c r="Z2324" s="21" t="str">
        <f t="shared" si="345"/>
        <v/>
      </c>
      <c r="AA2324" s="21" t="str">
        <f t="shared" si="345"/>
        <v/>
      </c>
      <c r="AB2324" s="38" t="str">
        <f t="shared" si="345"/>
        <v/>
      </c>
      <c r="AD2324" s="36" t="str">
        <f>IF($N2324="", "", IFERROR(INDEX(Campaigns!$D$11:$D$380, MATCH($N2324, Campaigns!$E$11:$E$380, 0)), ""))</f>
        <v/>
      </c>
      <c r="AE2324" s="38" t="str">
        <f>IF(COUNTIF($Q2324:$AB2324, "X")=0, "", IFERROR(INDEX('Intro &amp; Setup'!$T$17:$T$28, MATCH(INDEX($Q$10:$AB$10, $AC2324, MATCH("X", $Q2324:$AB2324, 0)), 'Intro &amp; Setup'!$AA$17:$AA$28, 0)), ""))</f>
        <v/>
      </c>
      <c r="AG2324" s="84" t="str">
        <f t="shared" si="349"/>
        <v/>
      </c>
      <c r="AI2324" s="36">
        <f t="shared" si="350"/>
        <v>0</v>
      </c>
      <c r="AK2324" s="36" t="str">
        <f t="shared" si="351"/>
        <v/>
      </c>
    </row>
    <row r="2325" spans="1:37" x14ac:dyDescent="0.25">
      <c r="A2325" s="34"/>
      <c r="B2325" s="55"/>
      <c r="C2325" s="56"/>
      <c r="D2325" s="56"/>
      <c r="E2325" s="56"/>
      <c r="F2325" s="56"/>
      <c r="G2325" s="57"/>
      <c r="H2325" s="57"/>
      <c r="I2325" s="58"/>
      <c r="J2325" s="34"/>
      <c r="L2325" s="36" t="str">
        <f>IF($B2325="", "", IFERROR(FIND(Campaigns!$Q$4, $B2325), ""))</f>
        <v/>
      </c>
      <c r="M2325" s="73" t="str">
        <f t="shared" si="346"/>
        <v/>
      </c>
      <c r="N2325" s="74" t="str">
        <f t="shared" si="347"/>
        <v/>
      </c>
      <c r="O2325" s="22" t="str">
        <f t="shared" si="348"/>
        <v/>
      </c>
      <c r="Q2325" s="20" t="str">
        <f t="shared" si="344"/>
        <v/>
      </c>
      <c r="R2325" s="21" t="str">
        <f t="shared" si="345"/>
        <v/>
      </c>
      <c r="S2325" s="21" t="str">
        <f t="shared" si="345"/>
        <v/>
      </c>
      <c r="T2325" s="21" t="str">
        <f t="shared" si="345"/>
        <v/>
      </c>
      <c r="U2325" s="21" t="str">
        <f t="shared" si="345"/>
        <v/>
      </c>
      <c r="V2325" s="21" t="str">
        <f t="shared" si="345"/>
        <v/>
      </c>
      <c r="W2325" s="21" t="str">
        <f t="shared" si="345"/>
        <v/>
      </c>
      <c r="X2325" s="21" t="str">
        <f t="shared" si="345"/>
        <v/>
      </c>
      <c r="Y2325" s="21" t="str">
        <f t="shared" si="345"/>
        <v/>
      </c>
      <c r="Z2325" s="21" t="str">
        <f t="shared" si="345"/>
        <v/>
      </c>
      <c r="AA2325" s="21" t="str">
        <f t="shared" si="345"/>
        <v/>
      </c>
      <c r="AB2325" s="38" t="str">
        <f t="shared" si="345"/>
        <v/>
      </c>
      <c r="AD2325" s="36" t="str">
        <f>IF($N2325="", "", IFERROR(INDEX(Campaigns!$D$11:$D$380, MATCH($N2325, Campaigns!$E$11:$E$380, 0)), ""))</f>
        <v/>
      </c>
      <c r="AE2325" s="38" t="str">
        <f>IF(COUNTIF($Q2325:$AB2325, "X")=0, "", IFERROR(INDEX('Intro &amp; Setup'!$T$17:$T$28, MATCH(INDEX($Q$10:$AB$10, $AC2325, MATCH("X", $Q2325:$AB2325, 0)), 'Intro &amp; Setup'!$AA$17:$AA$28, 0)), ""))</f>
        <v/>
      </c>
      <c r="AG2325" s="84" t="str">
        <f t="shared" si="349"/>
        <v/>
      </c>
      <c r="AI2325" s="36">
        <f t="shared" si="350"/>
        <v>0</v>
      </c>
      <c r="AK2325" s="36" t="str">
        <f t="shared" si="351"/>
        <v/>
      </c>
    </row>
    <row r="2326" spans="1:37" x14ac:dyDescent="0.25">
      <c r="A2326" s="34"/>
      <c r="B2326" s="55"/>
      <c r="C2326" s="56"/>
      <c r="D2326" s="56"/>
      <c r="E2326" s="56"/>
      <c r="F2326" s="56"/>
      <c r="G2326" s="57"/>
      <c r="H2326" s="57"/>
      <c r="I2326" s="58"/>
      <c r="J2326" s="34"/>
      <c r="L2326" s="36" t="str">
        <f>IF($B2326="", "", IFERROR(FIND(Campaigns!$Q$4, $B2326), ""))</f>
        <v/>
      </c>
      <c r="M2326" s="73" t="str">
        <f t="shared" si="346"/>
        <v/>
      </c>
      <c r="N2326" s="74" t="str">
        <f t="shared" si="347"/>
        <v/>
      </c>
      <c r="O2326" s="22" t="str">
        <f t="shared" si="348"/>
        <v/>
      </c>
      <c r="Q2326" s="20" t="str">
        <f t="shared" si="344"/>
        <v/>
      </c>
      <c r="R2326" s="21" t="str">
        <f t="shared" si="345"/>
        <v/>
      </c>
      <c r="S2326" s="21" t="str">
        <f t="shared" si="345"/>
        <v/>
      </c>
      <c r="T2326" s="21" t="str">
        <f t="shared" si="345"/>
        <v/>
      </c>
      <c r="U2326" s="21" t="str">
        <f t="shared" si="345"/>
        <v/>
      </c>
      <c r="V2326" s="21" t="str">
        <f t="shared" si="345"/>
        <v/>
      </c>
      <c r="W2326" s="21" t="str">
        <f t="shared" si="345"/>
        <v/>
      </c>
      <c r="X2326" s="21" t="str">
        <f t="shared" si="345"/>
        <v/>
      </c>
      <c r="Y2326" s="21" t="str">
        <f t="shared" si="345"/>
        <v/>
      </c>
      <c r="Z2326" s="21" t="str">
        <f t="shared" si="345"/>
        <v/>
      </c>
      <c r="AA2326" s="21" t="str">
        <f t="shared" si="345"/>
        <v/>
      </c>
      <c r="AB2326" s="38" t="str">
        <f t="shared" si="345"/>
        <v/>
      </c>
      <c r="AD2326" s="36" t="str">
        <f>IF($N2326="", "", IFERROR(INDEX(Campaigns!$D$11:$D$380, MATCH($N2326, Campaigns!$E$11:$E$380, 0)), ""))</f>
        <v/>
      </c>
      <c r="AE2326" s="38" t="str">
        <f>IF(COUNTIF($Q2326:$AB2326, "X")=0, "", IFERROR(INDEX('Intro &amp; Setup'!$T$17:$T$28, MATCH(INDEX($Q$10:$AB$10, $AC2326, MATCH("X", $Q2326:$AB2326, 0)), 'Intro &amp; Setup'!$AA$17:$AA$28, 0)), ""))</f>
        <v/>
      </c>
      <c r="AG2326" s="84" t="str">
        <f t="shared" si="349"/>
        <v/>
      </c>
      <c r="AI2326" s="36">
        <f t="shared" si="350"/>
        <v>0</v>
      </c>
      <c r="AK2326" s="36" t="str">
        <f t="shared" si="351"/>
        <v/>
      </c>
    </row>
    <row r="2327" spans="1:37" x14ac:dyDescent="0.25">
      <c r="A2327" s="34"/>
      <c r="B2327" s="55"/>
      <c r="C2327" s="56"/>
      <c r="D2327" s="56"/>
      <c r="E2327" s="56"/>
      <c r="F2327" s="56"/>
      <c r="G2327" s="57"/>
      <c r="H2327" s="57"/>
      <c r="I2327" s="58"/>
      <c r="J2327" s="34"/>
      <c r="L2327" s="36" t="str">
        <f>IF($B2327="", "", IFERROR(FIND(Campaigns!$Q$4, $B2327), ""))</f>
        <v/>
      </c>
      <c r="M2327" s="73" t="str">
        <f t="shared" si="346"/>
        <v/>
      </c>
      <c r="N2327" s="74" t="str">
        <f t="shared" si="347"/>
        <v/>
      </c>
      <c r="O2327" s="22" t="str">
        <f t="shared" si="348"/>
        <v/>
      </c>
      <c r="Q2327" s="20" t="str">
        <f t="shared" si="344"/>
        <v/>
      </c>
      <c r="R2327" s="21" t="str">
        <f t="shared" si="345"/>
        <v/>
      </c>
      <c r="S2327" s="21" t="str">
        <f t="shared" si="345"/>
        <v/>
      </c>
      <c r="T2327" s="21" t="str">
        <f t="shared" si="345"/>
        <v/>
      </c>
      <c r="U2327" s="21" t="str">
        <f t="shared" si="345"/>
        <v/>
      </c>
      <c r="V2327" s="21" t="str">
        <f t="shared" si="345"/>
        <v/>
      </c>
      <c r="W2327" s="21" t="str">
        <f t="shared" si="345"/>
        <v/>
      </c>
      <c r="X2327" s="21" t="str">
        <f t="shared" si="345"/>
        <v/>
      </c>
      <c r="Y2327" s="21" t="str">
        <f t="shared" si="345"/>
        <v/>
      </c>
      <c r="Z2327" s="21" t="str">
        <f t="shared" si="345"/>
        <v/>
      </c>
      <c r="AA2327" s="21" t="str">
        <f t="shared" si="345"/>
        <v/>
      </c>
      <c r="AB2327" s="38" t="str">
        <f t="shared" si="345"/>
        <v/>
      </c>
      <c r="AD2327" s="36" t="str">
        <f>IF($N2327="", "", IFERROR(INDEX(Campaigns!$D$11:$D$380, MATCH($N2327, Campaigns!$E$11:$E$380, 0)), ""))</f>
        <v/>
      </c>
      <c r="AE2327" s="38" t="str">
        <f>IF(COUNTIF($Q2327:$AB2327, "X")=0, "", IFERROR(INDEX('Intro &amp; Setup'!$T$17:$T$28, MATCH(INDEX($Q$10:$AB$10, $AC2327, MATCH("X", $Q2327:$AB2327, 0)), 'Intro &amp; Setup'!$AA$17:$AA$28, 0)), ""))</f>
        <v/>
      </c>
      <c r="AG2327" s="84" t="str">
        <f t="shared" si="349"/>
        <v/>
      </c>
      <c r="AI2327" s="36">
        <f t="shared" si="350"/>
        <v>0</v>
      </c>
      <c r="AK2327" s="36" t="str">
        <f t="shared" si="351"/>
        <v/>
      </c>
    </row>
    <row r="2328" spans="1:37" x14ac:dyDescent="0.25">
      <c r="A2328" s="34"/>
      <c r="B2328" s="55"/>
      <c r="C2328" s="56"/>
      <c r="D2328" s="56"/>
      <c r="E2328" s="56"/>
      <c r="F2328" s="56"/>
      <c r="G2328" s="57"/>
      <c r="H2328" s="57"/>
      <c r="I2328" s="58"/>
      <c r="J2328" s="34"/>
      <c r="L2328" s="36" t="str">
        <f>IF($B2328="", "", IFERROR(FIND(Campaigns!$Q$4, $B2328), ""))</f>
        <v/>
      </c>
      <c r="M2328" s="73" t="str">
        <f t="shared" si="346"/>
        <v/>
      </c>
      <c r="N2328" s="74" t="str">
        <f t="shared" si="347"/>
        <v/>
      </c>
      <c r="O2328" s="22" t="str">
        <f t="shared" si="348"/>
        <v/>
      </c>
      <c r="Q2328" s="20" t="str">
        <f t="shared" si="344"/>
        <v/>
      </c>
      <c r="R2328" s="21" t="str">
        <f t="shared" si="345"/>
        <v/>
      </c>
      <c r="S2328" s="21" t="str">
        <f t="shared" si="345"/>
        <v/>
      </c>
      <c r="T2328" s="21" t="str">
        <f t="shared" si="345"/>
        <v/>
      </c>
      <c r="U2328" s="21" t="str">
        <f t="shared" si="345"/>
        <v/>
      </c>
      <c r="V2328" s="21" t="str">
        <f t="shared" si="345"/>
        <v/>
      </c>
      <c r="W2328" s="21" t="str">
        <f t="shared" si="345"/>
        <v/>
      </c>
      <c r="X2328" s="21" t="str">
        <f t="shared" si="345"/>
        <v/>
      </c>
      <c r="Y2328" s="21" t="str">
        <f t="shared" si="345"/>
        <v/>
      </c>
      <c r="Z2328" s="21" t="str">
        <f t="shared" si="345"/>
        <v/>
      </c>
      <c r="AA2328" s="21" t="str">
        <f t="shared" si="345"/>
        <v/>
      </c>
      <c r="AB2328" s="38" t="str">
        <f t="shared" ref="R2328:AB2352" si="352">IFERROR(IF(AB$10="", "", IF(LEFT($O2328, AB$8)=AB$10, "X", "")), "")</f>
        <v/>
      </c>
      <c r="AD2328" s="36" t="str">
        <f>IF($N2328="", "", IFERROR(INDEX(Campaigns!$D$11:$D$380, MATCH($N2328, Campaigns!$E$11:$E$380, 0)), ""))</f>
        <v/>
      </c>
      <c r="AE2328" s="38" t="str">
        <f>IF(COUNTIF($Q2328:$AB2328, "X")=0, "", IFERROR(INDEX('Intro &amp; Setup'!$T$17:$T$28, MATCH(INDEX($Q$10:$AB$10, $AC2328, MATCH("X", $Q2328:$AB2328, 0)), 'Intro &amp; Setup'!$AA$17:$AA$28, 0)), ""))</f>
        <v/>
      </c>
      <c r="AG2328" s="84" t="str">
        <f t="shared" si="349"/>
        <v/>
      </c>
      <c r="AI2328" s="36">
        <f t="shared" si="350"/>
        <v>0</v>
      </c>
      <c r="AK2328" s="36" t="str">
        <f t="shared" si="351"/>
        <v/>
      </c>
    </row>
    <row r="2329" spans="1:37" x14ac:dyDescent="0.25">
      <c r="A2329" s="34"/>
      <c r="B2329" s="55"/>
      <c r="C2329" s="56"/>
      <c r="D2329" s="56"/>
      <c r="E2329" s="56"/>
      <c r="F2329" s="56"/>
      <c r="G2329" s="57"/>
      <c r="H2329" s="57"/>
      <c r="I2329" s="58"/>
      <c r="J2329" s="34"/>
      <c r="L2329" s="36" t="str">
        <f>IF($B2329="", "", IFERROR(FIND(Campaigns!$Q$4, $B2329), ""))</f>
        <v/>
      </c>
      <c r="M2329" s="73" t="str">
        <f t="shared" si="346"/>
        <v/>
      </c>
      <c r="N2329" s="74" t="str">
        <f t="shared" si="347"/>
        <v/>
      </c>
      <c r="O2329" s="22" t="str">
        <f t="shared" si="348"/>
        <v/>
      </c>
      <c r="Q2329" s="20" t="str">
        <f t="shared" si="344"/>
        <v/>
      </c>
      <c r="R2329" s="21" t="str">
        <f t="shared" si="352"/>
        <v/>
      </c>
      <c r="S2329" s="21" t="str">
        <f t="shared" si="352"/>
        <v/>
      </c>
      <c r="T2329" s="21" t="str">
        <f t="shared" si="352"/>
        <v/>
      </c>
      <c r="U2329" s="21" t="str">
        <f t="shared" si="352"/>
        <v/>
      </c>
      <c r="V2329" s="21" t="str">
        <f t="shared" si="352"/>
        <v/>
      </c>
      <c r="W2329" s="21" t="str">
        <f t="shared" si="352"/>
        <v/>
      </c>
      <c r="X2329" s="21" t="str">
        <f t="shared" si="352"/>
        <v/>
      </c>
      <c r="Y2329" s="21" t="str">
        <f t="shared" si="352"/>
        <v/>
      </c>
      <c r="Z2329" s="21" t="str">
        <f t="shared" si="352"/>
        <v/>
      </c>
      <c r="AA2329" s="21" t="str">
        <f t="shared" si="352"/>
        <v/>
      </c>
      <c r="AB2329" s="38" t="str">
        <f t="shared" si="352"/>
        <v/>
      </c>
      <c r="AD2329" s="36" t="str">
        <f>IF($N2329="", "", IFERROR(INDEX(Campaigns!$D$11:$D$380, MATCH($N2329, Campaigns!$E$11:$E$380, 0)), ""))</f>
        <v/>
      </c>
      <c r="AE2329" s="38" t="str">
        <f>IF(COUNTIF($Q2329:$AB2329, "X")=0, "", IFERROR(INDEX('Intro &amp; Setup'!$T$17:$T$28, MATCH(INDEX($Q$10:$AB$10, $AC2329, MATCH("X", $Q2329:$AB2329, 0)), 'Intro &amp; Setup'!$AA$17:$AA$28, 0)), ""))</f>
        <v/>
      </c>
      <c r="AG2329" s="84" t="str">
        <f t="shared" si="349"/>
        <v/>
      </c>
      <c r="AI2329" s="36">
        <f t="shared" si="350"/>
        <v>0</v>
      </c>
      <c r="AK2329" s="36" t="str">
        <f t="shared" si="351"/>
        <v/>
      </c>
    </row>
    <row r="2330" spans="1:37" x14ac:dyDescent="0.25">
      <c r="A2330" s="34"/>
      <c r="B2330" s="55"/>
      <c r="C2330" s="56"/>
      <c r="D2330" s="56"/>
      <c r="E2330" s="56"/>
      <c r="F2330" s="56"/>
      <c r="G2330" s="57"/>
      <c r="H2330" s="57"/>
      <c r="I2330" s="58"/>
      <c r="J2330" s="34"/>
      <c r="L2330" s="36" t="str">
        <f>IF($B2330="", "", IFERROR(FIND(Campaigns!$Q$4, $B2330), ""))</f>
        <v/>
      </c>
      <c r="M2330" s="73" t="str">
        <f t="shared" si="346"/>
        <v/>
      </c>
      <c r="N2330" s="74" t="str">
        <f t="shared" si="347"/>
        <v/>
      </c>
      <c r="O2330" s="22" t="str">
        <f t="shared" si="348"/>
        <v/>
      </c>
      <c r="Q2330" s="20" t="str">
        <f t="shared" si="344"/>
        <v/>
      </c>
      <c r="R2330" s="21" t="str">
        <f t="shared" si="352"/>
        <v/>
      </c>
      <c r="S2330" s="21" t="str">
        <f t="shared" si="352"/>
        <v/>
      </c>
      <c r="T2330" s="21" t="str">
        <f t="shared" si="352"/>
        <v/>
      </c>
      <c r="U2330" s="21" t="str">
        <f t="shared" si="352"/>
        <v/>
      </c>
      <c r="V2330" s="21" t="str">
        <f t="shared" si="352"/>
        <v/>
      </c>
      <c r="W2330" s="21" t="str">
        <f t="shared" si="352"/>
        <v/>
      </c>
      <c r="X2330" s="21" t="str">
        <f t="shared" si="352"/>
        <v/>
      </c>
      <c r="Y2330" s="21" t="str">
        <f t="shared" si="352"/>
        <v/>
      </c>
      <c r="Z2330" s="21" t="str">
        <f t="shared" si="352"/>
        <v/>
      </c>
      <c r="AA2330" s="21" t="str">
        <f t="shared" si="352"/>
        <v/>
      </c>
      <c r="AB2330" s="38" t="str">
        <f t="shared" si="352"/>
        <v/>
      </c>
      <c r="AD2330" s="36" t="str">
        <f>IF($N2330="", "", IFERROR(INDEX(Campaigns!$D$11:$D$380, MATCH($N2330, Campaigns!$E$11:$E$380, 0)), ""))</f>
        <v/>
      </c>
      <c r="AE2330" s="38" t="str">
        <f>IF(COUNTIF($Q2330:$AB2330, "X")=0, "", IFERROR(INDEX('Intro &amp; Setup'!$T$17:$T$28, MATCH(INDEX($Q$10:$AB$10, $AC2330, MATCH("X", $Q2330:$AB2330, 0)), 'Intro &amp; Setup'!$AA$17:$AA$28, 0)), ""))</f>
        <v/>
      </c>
      <c r="AG2330" s="84" t="str">
        <f t="shared" si="349"/>
        <v/>
      </c>
      <c r="AI2330" s="36">
        <f t="shared" si="350"/>
        <v>0</v>
      </c>
      <c r="AK2330" s="36" t="str">
        <f t="shared" si="351"/>
        <v/>
      </c>
    </row>
    <row r="2331" spans="1:37" x14ac:dyDescent="0.25">
      <c r="A2331" s="34"/>
      <c r="B2331" s="55"/>
      <c r="C2331" s="56"/>
      <c r="D2331" s="56"/>
      <c r="E2331" s="56"/>
      <c r="F2331" s="56"/>
      <c r="G2331" s="57"/>
      <c r="H2331" s="57"/>
      <c r="I2331" s="58"/>
      <c r="J2331" s="34"/>
      <c r="L2331" s="36" t="str">
        <f>IF($B2331="", "", IFERROR(FIND(Campaigns!$Q$4, $B2331), ""))</f>
        <v/>
      </c>
      <c r="M2331" s="73" t="str">
        <f t="shared" si="346"/>
        <v/>
      </c>
      <c r="N2331" s="74" t="str">
        <f t="shared" si="347"/>
        <v/>
      </c>
      <c r="O2331" s="22" t="str">
        <f t="shared" si="348"/>
        <v/>
      </c>
      <c r="Q2331" s="20" t="str">
        <f t="shared" si="344"/>
        <v/>
      </c>
      <c r="R2331" s="21" t="str">
        <f t="shared" si="352"/>
        <v/>
      </c>
      <c r="S2331" s="21" t="str">
        <f t="shared" si="352"/>
        <v/>
      </c>
      <c r="T2331" s="21" t="str">
        <f t="shared" si="352"/>
        <v/>
      </c>
      <c r="U2331" s="21" t="str">
        <f t="shared" si="352"/>
        <v/>
      </c>
      <c r="V2331" s="21" t="str">
        <f t="shared" si="352"/>
        <v/>
      </c>
      <c r="W2331" s="21" t="str">
        <f t="shared" si="352"/>
        <v/>
      </c>
      <c r="X2331" s="21" t="str">
        <f t="shared" si="352"/>
        <v/>
      </c>
      <c r="Y2331" s="21" t="str">
        <f t="shared" si="352"/>
        <v/>
      </c>
      <c r="Z2331" s="21" t="str">
        <f t="shared" si="352"/>
        <v/>
      </c>
      <c r="AA2331" s="21" t="str">
        <f t="shared" si="352"/>
        <v/>
      </c>
      <c r="AB2331" s="38" t="str">
        <f t="shared" si="352"/>
        <v/>
      </c>
      <c r="AD2331" s="36" t="str">
        <f>IF($N2331="", "", IFERROR(INDEX(Campaigns!$D$11:$D$380, MATCH($N2331, Campaigns!$E$11:$E$380, 0)), ""))</f>
        <v/>
      </c>
      <c r="AE2331" s="38" t="str">
        <f>IF(COUNTIF($Q2331:$AB2331, "X")=0, "", IFERROR(INDEX('Intro &amp; Setup'!$T$17:$T$28, MATCH(INDEX($Q$10:$AB$10, $AC2331, MATCH("X", $Q2331:$AB2331, 0)), 'Intro &amp; Setup'!$AA$17:$AA$28, 0)), ""))</f>
        <v/>
      </c>
      <c r="AG2331" s="84" t="str">
        <f t="shared" si="349"/>
        <v/>
      </c>
      <c r="AI2331" s="36">
        <f t="shared" si="350"/>
        <v>0</v>
      </c>
      <c r="AK2331" s="36" t="str">
        <f t="shared" si="351"/>
        <v/>
      </c>
    </row>
    <row r="2332" spans="1:37" x14ac:dyDescent="0.25">
      <c r="A2332" s="34"/>
      <c r="B2332" s="55"/>
      <c r="C2332" s="56"/>
      <c r="D2332" s="56"/>
      <c r="E2332" s="56"/>
      <c r="F2332" s="56"/>
      <c r="G2332" s="57"/>
      <c r="H2332" s="57"/>
      <c r="I2332" s="58"/>
      <c r="J2332" s="34"/>
      <c r="L2332" s="36" t="str">
        <f>IF($B2332="", "", IFERROR(FIND(Campaigns!$Q$4, $B2332), ""))</f>
        <v/>
      </c>
      <c r="M2332" s="73" t="str">
        <f t="shared" si="346"/>
        <v/>
      </c>
      <c r="N2332" s="74" t="str">
        <f t="shared" si="347"/>
        <v/>
      </c>
      <c r="O2332" s="22" t="str">
        <f t="shared" si="348"/>
        <v/>
      </c>
      <c r="Q2332" s="20" t="str">
        <f t="shared" si="344"/>
        <v/>
      </c>
      <c r="R2332" s="21" t="str">
        <f t="shared" si="352"/>
        <v/>
      </c>
      <c r="S2332" s="21" t="str">
        <f t="shared" si="352"/>
        <v/>
      </c>
      <c r="T2332" s="21" t="str">
        <f t="shared" si="352"/>
        <v/>
      </c>
      <c r="U2332" s="21" t="str">
        <f t="shared" si="352"/>
        <v/>
      </c>
      <c r="V2332" s="21" t="str">
        <f t="shared" si="352"/>
        <v/>
      </c>
      <c r="W2332" s="21" t="str">
        <f t="shared" si="352"/>
        <v/>
      </c>
      <c r="X2332" s="21" t="str">
        <f t="shared" si="352"/>
        <v/>
      </c>
      <c r="Y2332" s="21" t="str">
        <f t="shared" si="352"/>
        <v/>
      </c>
      <c r="Z2332" s="21" t="str">
        <f t="shared" si="352"/>
        <v/>
      </c>
      <c r="AA2332" s="21" t="str">
        <f t="shared" si="352"/>
        <v/>
      </c>
      <c r="AB2332" s="38" t="str">
        <f t="shared" si="352"/>
        <v/>
      </c>
      <c r="AD2332" s="36" t="str">
        <f>IF($N2332="", "", IFERROR(INDEX(Campaigns!$D$11:$D$380, MATCH($N2332, Campaigns!$E$11:$E$380, 0)), ""))</f>
        <v/>
      </c>
      <c r="AE2332" s="38" t="str">
        <f>IF(COUNTIF($Q2332:$AB2332, "X")=0, "", IFERROR(INDEX('Intro &amp; Setup'!$T$17:$T$28, MATCH(INDEX($Q$10:$AB$10, $AC2332, MATCH("X", $Q2332:$AB2332, 0)), 'Intro &amp; Setup'!$AA$17:$AA$28, 0)), ""))</f>
        <v/>
      </c>
      <c r="AG2332" s="84" t="str">
        <f t="shared" si="349"/>
        <v/>
      </c>
      <c r="AI2332" s="36">
        <f t="shared" si="350"/>
        <v>0</v>
      </c>
      <c r="AK2332" s="36" t="str">
        <f t="shared" si="351"/>
        <v/>
      </c>
    </row>
    <row r="2333" spans="1:37" x14ac:dyDescent="0.25">
      <c r="A2333" s="34"/>
      <c r="B2333" s="55"/>
      <c r="C2333" s="56"/>
      <c r="D2333" s="56"/>
      <c r="E2333" s="56"/>
      <c r="F2333" s="56"/>
      <c r="G2333" s="57"/>
      <c r="H2333" s="57"/>
      <c r="I2333" s="58"/>
      <c r="J2333" s="34"/>
      <c r="L2333" s="36" t="str">
        <f>IF($B2333="", "", IFERROR(FIND(Campaigns!$Q$4, $B2333), ""))</f>
        <v/>
      </c>
      <c r="M2333" s="73" t="str">
        <f t="shared" si="346"/>
        <v/>
      </c>
      <c r="N2333" s="74" t="str">
        <f t="shared" si="347"/>
        <v/>
      </c>
      <c r="O2333" s="22" t="str">
        <f t="shared" si="348"/>
        <v/>
      </c>
      <c r="Q2333" s="20" t="str">
        <f t="shared" si="344"/>
        <v/>
      </c>
      <c r="R2333" s="21" t="str">
        <f t="shared" si="352"/>
        <v/>
      </c>
      <c r="S2333" s="21" t="str">
        <f t="shared" si="352"/>
        <v/>
      </c>
      <c r="T2333" s="21" t="str">
        <f t="shared" si="352"/>
        <v/>
      </c>
      <c r="U2333" s="21" t="str">
        <f t="shared" si="352"/>
        <v/>
      </c>
      <c r="V2333" s="21" t="str">
        <f t="shared" si="352"/>
        <v/>
      </c>
      <c r="W2333" s="21" t="str">
        <f t="shared" si="352"/>
        <v/>
      </c>
      <c r="X2333" s="21" t="str">
        <f t="shared" si="352"/>
        <v/>
      </c>
      <c r="Y2333" s="21" t="str">
        <f t="shared" si="352"/>
        <v/>
      </c>
      <c r="Z2333" s="21" t="str">
        <f t="shared" si="352"/>
        <v/>
      </c>
      <c r="AA2333" s="21" t="str">
        <f t="shared" si="352"/>
        <v/>
      </c>
      <c r="AB2333" s="38" t="str">
        <f t="shared" si="352"/>
        <v/>
      </c>
      <c r="AD2333" s="36" t="str">
        <f>IF($N2333="", "", IFERROR(INDEX(Campaigns!$D$11:$D$380, MATCH($N2333, Campaigns!$E$11:$E$380, 0)), ""))</f>
        <v/>
      </c>
      <c r="AE2333" s="38" t="str">
        <f>IF(COUNTIF($Q2333:$AB2333, "X")=0, "", IFERROR(INDEX('Intro &amp; Setup'!$T$17:$T$28, MATCH(INDEX($Q$10:$AB$10, $AC2333, MATCH("X", $Q2333:$AB2333, 0)), 'Intro &amp; Setup'!$AA$17:$AA$28, 0)), ""))</f>
        <v/>
      </c>
      <c r="AG2333" s="84" t="str">
        <f t="shared" si="349"/>
        <v/>
      </c>
      <c r="AI2333" s="36">
        <f t="shared" si="350"/>
        <v>0</v>
      </c>
      <c r="AK2333" s="36" t="str">
        <f t="shared" si="351"/>
        <v/>
      </c>
    </row>
    <row r="2334" spans="1:37" x14ac:dyDescent="0.25">
      <c r="A2334" s="34"/>
      <c r="B2334" s="55"/>
      <c r="C2334" s="56"/>
      <c r="D2334" s="56"/>
      <c r="E2334" s="56"/>
      <c r="F2334" s="56"/>
      <c r="G2334" s="57"/>
      <c r="H2334" s="57"/>
      <c r="I2334" s="58"/>
      <c r="J2334" s="34"/>
      <c r="L2334" s="36" t="str">
        <f>IF($B2334="", "", IFERROR(FIND(Campaigns!$Q$4, $B2334), ""))</f>
        <v/>
      </c>
      <c r="M2334" s="73" t="str">
        <f t="shared" si="346"/>
        <v/>
      </c>
      <c r="N2334" s="74" t="str">
        <f t="shared" si="347"/>
        <v/>
      </c>
      <c r="O2334" s="22" t="str">
        <f t="shared" si="348"/>
        <v/>
      </c>
      <c r="Q2334" s="20" t="str">
        <f t="shared" si="344"/>
        <v/>
      </c>
      <c r="R2334" s="21" t="str">
        <f t="shared" si="352"/>
        <v/>
      </c>
      <c r="S2334" s="21" t="str">
        <f t="shared" si="352"/>
        <v/>
      </c>
      <c r="T2334" s="21" t="str">
        <f t="shared" si="352"/>
        <v/>
      </c>
      <c r="U2334" s="21" t="str">
        <f t="shared" si="352"/>
        <v/>
      </c>
      <c r="V2334" s="21" t="str">
        <f t="shared" si="352"/>
        <v/>
      </c>
      <c r="W2334" s="21" t="str">
        <f t="shared" si="352"/>
        <v/>
      </c>
      <c r="X2334" s="21" t="str">
        <f t="shared" si="352"/>
        <v/>
      </c>
      <c r="Y2334" s="21" t="str">
        <f t="shared" si="352"/>
        <v/>
      </c>
      <c r="Z2334" s="21" t="str">
        <f t="shared" si="352"/>
        <v/>
      </c>
      <c r="AA2334" s="21" t="str">
        <f t="shared" si="352"/>
        <v/>
      </c>
      <c r="AB2334" s="38" t="str">
        <f t="shared" si="352"/>
        <v/>
      </c>
      <c r="AD2334" s="36" t="str">
        <f>IF($N2334="", "", IFERROR(INDEX(Campaigns!$D$11:$D$380, MATCH($N2334, Campaigns!$E$11:$E$380, 0)), ""))</f>
        <v/>
      </c>
      <c r="AE2334" s="38" t="str">
        <f>IF(COUNTIF($Q2334:$AB2334, "X")=0, "", IFERROR(INDEX('Intro &amp; Setup'!$T$17:$T$28, MATCH(INDEX($Q$10:$AB$10, $AC2334, MATCH("X", $Q2334:$AB2334, 0)), 'Intro &amp; Setup'!$AA$17:$AA$28, 0)), ""))</f>
        <v/>
      </c>
      <c r="AG2334" s="84" t="str">
        <f t="shared" si="349"/>
        <v/>
      </c>
      <c r="AI2334" s="36">
        <f t="shared" si="350"/>
        <v>0</v>
      </c>
      <c r="AK2334" s="36" t="str">
        <f t="shared" si="351"/>
        <v/>
      </c>
    </row>
    <row r="2335" spans="1:37" x14ac:dyDescent="0.25">
      <c r="A2335" s="34"/>
      <c r="B2335" s="55"/>
      <c r="C2335" s="56"/>
      <c r="D2335" s="56"/>
      <c r="E2335" s="56"/>
      <c r="F2335" s="56"/>
      <c r="G2335" s="57"/>
      <c r="H2335" s="57"/>
      <c r="I2335" s="58"/>
      <c r="J2335" s="34"/>
      <c r="L2335" s="36" t="str">
        <f>IF($B2335="", "", IFERROR(FIND(Campaigns!$Q$4, $B2335), ""))</f>
        <v/>
      </c>
      <c r="M2335" s="73" t="str">
        <f t="shared" si="346"/>
        <v/>
      </c>
      <c r="N2335" s="74" t="str">
        <f t="shared" si="347"/>
        <v/>
      </c>
      <c r="O2335" s="22" t="str">
        <f t="shared" si="348"/>
        <v/>
      </c>
      <c r="Q2335" s="20" t="str">
        <f t="shared" si="344"/>
        <v/>
      </c>
      <c r="R2335" s="21" t="str">
        <f t="shared" si="352"/>
        <v/>
      </c>
      <c r="S2335" s="21" t="str">
        <f t="shared" si="352"/>
        <v/>
      </c>
      <c r="T2335" s="21" t="str">
        <f t="shared" si="352"/>
        <v/>
      </c>
      <c r="U2335" s="21" t="str">
        <f t="shared" si="352"/>
        <v/>
      </c>
      <c r="V2335" s="21" t="str">
        <f t="shared" si="352"/>
        <v/>
      </c>
      <c r="W2335" s="21" t="str">
        <f t="shared" si="352"/>
        <v/>
      </c>
      <c r="X2335" s="21" t="str">
        <f t="shared" si="352"/>
        <v/>
      </c>
      <c r="Y2335" s="21" t="str">
        <f t="shared" si="352"/>
        <v/>
      </c>
      <c r="Z2335" s="21" t="str">
        <f t="shared" si="352"/>
        <v/>
      </c>
      <c r="AA2335" s="21" t="str">
        <f t="shared" si="352"/>
        <v/>
      </c>
      <c r="AB2335" s="38" t="str">
        <f t="shared" si="352"/>
        <v/>
      </c>
      <c r="AD2335" s="36" t="str">
        <f>IF($N2335="", "", IFERROR(INDEX(Campaigns!$D$11:$D$380, MATCH($N2335, Campaigns!$E$11:$E$380, 0)), ""))</f>
        <v/>
      </c>
      <c r="AE2335" s="38" t="str">
        <f>IF(COUNTIF($Q2335:$AB2335, "X")=0, "", IFERROR(INDEX('Intro &amp; Setup'!$T$17:$T$28, MATCH(INDEX($Q$10:$AB$10, $AC2335, MATCH("X", $Q2335:$AB2335, 0)), 'Intro &amp; Setup'!$AA$17:$AA$28, 0)), ""))</f>
        <v/>
      </c>
      <c r="AG2335" s="84" t="str">
        <f t="shared" si="349"/>
        <v/>
      </c>
      <c r="AI2335" s="36">
        <f t="shared" si="350"/>
        <v>0</v>
      </c>
      <c r="AK2335" s="36" t="str">
        <f t="shared" si="351"/>
        <v/>
      </c>
    </row>
    <row r="2336" spans="1:37" x14ac:dyDescent="0.25">
      <c r="A2336" s="34"/>
      <c r="B2336" s="55"/>
      <c r="C2336" s="56"/>
      <c r="D2336" s="56"/>
      <c r="E2336" s="56"/>
      <c r="F2336" s="56"/>
      <c r="G2336" s="57"/>
      <c r="H2336" s="57"/>
      <c r="I2336" s="58"/>
      <c r="J2336" s="34"/>
      <c r="L2336" s="36" t="str">
        <f>IF($B2336="", "", IFERROR(FIND(Campaigns!$Q$4, $B2336), ""))</f>
        <v/>
      </c>
      <c r="M2336" s="73" t="str">
        <f t="shared" si="346"/>
        <v/>
      </c>
      <c r="N2336" s="74" t="str">
        <f t="shared" si="347"/>
        <v/>
      </c>
      <c r="O2336" s="22" t="str">
        <f t="shared" si="348"/>
        <v/>
      </c>
      <c r="Q2336" s="20" t="str">
        <f t="shared" si="344"/>
        <v/>
      </c>
      <c r="R2336" s="21" t="str">
        <f t="shared" si="352"/>
        <v/>
      </c>
      <c r="S2336" s="21" t="str">
        <f t="shared" si="352"/>
        <v/>
      </c>
      <c r="T2336" s="21" t="str">
        <f t="shared" si="352"/>
        <v/>
      </c>
      <c r="U2336" s="21" t="str">
        <f t="shared" si="352"/>
        <v/>
      </c>
      <c r="V2336" s="21" t="str">
        <f t="shared" si="352"/>
        <v/>
      </c>
      <c r="W2336" s="21" t="str">
        <f t="shared" si="352"/>
        <v/>
      </c>
      <c r="X2336" s="21" t="str">
        <f t="shared" si="352"/>
        <v/>
      </c>
      <c r="Y2336" s="21" t="str">
        <f t="shared" si="352"/>
        <v/>
      </c>
      <c r="Z2336" s="21" t="str">
        <f t="shared" si="352"/>
        <v/>
      </c>
      <c r="AA2336" s="21" t="str">
        <f t="shared" si="352"/>
        <v/>
      </c>
      <c r="AB2336" s="38" t="str">
        <f t="shared" si="352"/>
        <v/>
      </c>
      <c r="AD2336" s="36" t="str">
        <f>IF($N2336="", "", IFERROR(INDEX(Campaigns!$D$11:$D$380, MATCH($N2336, Campaigns!$E$11:$E$380, 0)), ""))</f>
        <v/>
      </c>
      <c r="AE2336" s="38" t="str">
        <f>IF(COUNTIF($Q2336:$AB2336, "X")=0, "", IFERROR(INDEX('Intro &amp; Setup'!$T$17:$T$28, MATCH(INDEX($Q$10:$AB$10, $AC2336, MATCH("X", $Q2336:$AB2336, 0)), 'Intro &amp; Setup'!$AA$17:$AA$28, 0)), ""))</f>
        <v/>
      </c>
      <c r="AG2336" s="84" t="str">
        <f t="shared" si="349"/>
        <v/>
      </c>
      <c r="AI2336" s="36">
        <f t="shared" si="350"/>
        <v>0</v>
      </c>
      <c r="AK2336" s="36" t="str">
        <f t="shared" si="351"/>
        <v/>
      </c>
    </row>
    <row r="2337" spans="1:37" x14ac:dyDescent="0.25">
      <c r="A2337" s="34"/>
      <c r="B2337" s="55"/>
      <c r="C2337" s="56"/>
      <c r="D2337" s="56"/>
      <c r="E2337" s="56"/>
      <c r="F2337" s="56"/>
      <c r="G2337" s="57"/>
      <c r="H2337" s="57"/>
      <c r="I2337" s="58"/>
      <c r="J2337" s="34"/>
      <c r="L2337" s="36" t="str">
        <f>IF($B2337="", "", IFERROR(FIND(Campaigns!$Q$4, $B2337), ""))</f>
        <v/>
      </c>
      <c r="M2337" s="73" t="str">
        <f t="shared" si="346"/>
        <v/>
      </c>
      <c r="N2337" s="74" t="str">
        <f t="shared" si="347"/>
        <v/>
      </c>
      <c r="O2337" s="22" t="str">
        <f t="shared" si="348"/>
        <v/>
      </c>
      <c r="Q2337" s="20" t="str">
        <f t="shared" si="344"/>
        <v/>
      </c>
      <c r="R2337" s="21" t="str">
        <f t="shared" si="352"/>
        <v/>
      </c>
      <c r="S2337" s="21" t="str">
        <f t="shared" si="352"/>
        <v/>
      </c>
      <c r="T2337" s="21" t="str">
        <f t="shared" si="352"/>
        <v/>
      </c>
      <c r="U2337" s="21" t="str">
        <f t="shared" si="352"/>
        <v/>
      </c>
      <c r="V2337" s="21" t="str">
        <f t="shared" si="352"/>
        <v/>
      </c>
      <c r="W2337" s="21" t="str">
        <f t="shared" si="352"/>
        <v/>
      </c>
      <c r="X2337" s="21" t="str">
        <f t="shared" si="352"/>
        <v/>
      </c>
      <c r="Y2337" s="21" t="str">
        <f t="shared" si="352"/>
        <v/>
      </c>
      <c r="Z2337" s="21" t="str">
        <f t="shared" si="352"/>
        <v/>
      </c>
      <c r="AA2337" s="21" t="str">
        <f t="shared" si="352"/>
        <v/>
      </c>
      <c r="AB2337" s="38" t="str">
        <f t="shared" si="352"/>
        <v/>
      </c>
      <c r="AD2337" s="36" t="str">
        <f>IF($N2337="", "", IFERROR(INDEX(Campaigns!$D$11:$D$380, MATCH($N2337, Campaigns!$E$11:$E$380, 0)), ""))</f>
        <v/>
      </c>
      <c r="AE2337" s="38" t="str">
        <f>IF(COUNTIF($Q2337:$AB2337, "X")=0, "", IFERROR(INDEX('Intro &amp; Setup'!$T$17:$T$28, MATCH(INDEX($Q$10:$AB$10, $AC2337, MATCH("X", $Q2337:$AB2337, 0)), 'Intro &amp; Setup'!$AA$17:$AA$28, 0)), ""))</f>
        <v/>
      </c>
      <c r="AG2337" s="84" t="str">
        <f t="shared" si="349"/>
        <v/>
      </c>
      <c r="AI2337" s="36">
        <f t="shared" si="350"/>
        <v>0</v>
      </c>
      <c r="AK2337" s="36" t="str">
        <f t="shared" si="351"/>
        <v/>
      </c>
    </row>
    <row r="2338" spans="1:37" x14ac:dyDescent="0.25">
      <c r="A2338" s="34"/>
      <c r="B2338" s="55"/>
      <c r="C2338" s="56"/>
      <c r="D2338" s="56"/>
      <c r="E2338" s="56"/>
      <c r="F2338" s="56"/>
      <c r="G2338" s="57"/>
      <c r="H2338" s="57"/>
      <c r="I2338" s="58"/>
      <c r="J2338" s="34"/>
      <c r="L2338" s="36" t="str">
        <f>IF($B2338="", "", IFERROR(FIND(Campaigns!$Q$4, $B2338), ""))</f>
        <v/>
      </c>
      <c r="M2338" s="73" t="str">
        <f t="shared" si="346"/>
        <v/>
      </c>
      <c r="N2338" s="74" t="str">
        <f t="shared" si="347"/>
        <v/>
      </c>
      <c r="O2338" s="22" t="str">
        <f t="shared" si="348"/>
        <v/>
      </c>
      <c r="Q2338" s="20" t="str">
        <f t="shared" si="344"/>
        <v/>
      </c>
      <c r="R2338" s="21" t="str">
        <f t="shared" si="352"/>
        <v/>
      </c>
      <c r="S2338" s="21" t="str">
        <f t="shared" si="352"/>
        <v/>
      </c>
      <c r="T2338" s="21" t="str">
        <f t="shared" si="352"/>
        <v/>
      </c>
      <c r="U2338" s="21" t="str">
        <f t="shared" si="352"/>
        <v/>
      </c>
      <c r="V2338" s="21" t="str">
        <f t="shared" si="352"/>
        <v/>
      </c>
      <c r="W2338" s="21" t="str">
        <f t="shared" si="352"/>
        <v/>
      </c>
      <c r="X2338" s="21" t="str">
        <f t="shared" si="352"/>
        <v/>
      </c>
      <c r="Y2338" s="21" t="str">
        <f t="shared" si="352"/>
        <v/>
      </c>
      <c r="Z2338" s="21" t="str">
        <f t="shared" si="352"/>
        <v/>
      </c>
      <c r="AA2338" s="21" t="str">
        <f t="shared" si="352"/>
        <v/>
      </c>
      <c r="AB2338" s="38" t="str">
        <f t="shared" si="352"/>
        <v/>
      </c>
      <c r="AD2338" s="36" t="str">
        <f>IF($N2338="", "", IFERROR(INDEX(Campaigns!$D$11:$D$380, MATCH($N2338, Campaigns!$E$11:$E$380, 0)), ""))</f>
        <v/>
      </c>
      <c r="AE2338" s="38" t="str">
        <f>IF(COUNTIF($Q2338:$AB2338, "X")=0, "", IFERROR(INDEX('Intro &amp; Setup'!$T$17:$T$28, MATCH(INDEX($Q$10:$AB$10, $AC2338, MATCH("X", $Q2338:$AB2338, 0)), 'Intro &amp; Setup'!$AA$17:$AA$28, 0)), ""))</f>
        <v/>
      </c>
      <c r="AG2338" s="84" t="str">
        <f t="shared" si="349"/>
        <v/>
      </c>
      <c r="AI2338" s="36">
        <f t="shared" si="350"/>
        <v>0</v>
      </c>
      <c r="AK2338" s="36" t="str">
        <f t="shared" si="351"/>
        <v/>
      </c>
    </row>
    <row r="2339" spans="1:37" x14ac:dyDescent="0.25">
      <c r="A2339" s="34"/>
      <c r="B2339" s="55"/>
      <c r="C2339" s="56"/>
      <c r="D2339" s="56"/>
      <c r="E2339" s="56"/>
      <c r="F2339" s="56"/>
      <c r="G2339" s="57"/>
      <c r="H2339" s="57"/>
      <c r="I2339" s="58"/>
      <c r="J2339" s="34"/>
      <c r="L2339" s="36" t="str">
        <f>IF($B2339="", "", IFERROR(FIND(Campaigns!$Q$4, $B2339), ""))</f>
        <v/>
      </c>
      <c r="M2339" s="73" t="str">
        <f t="shared" si="346"/>
        <v/>
      </c>
      <c r="N2339" s="74" t="str">
        <f t="shared" si="347"/>
        <v/>
      </c>
      <c r="O2339" s="22" t="str">
        <f t="shared" si="348"/>
        <v/>
      </c>
      <c r="Q2339" s="20" t="str">
        <f t="shared" si="344"/>
        <v/>
      </c>
      <c r="R2339" s="21" t="str">
        <f t="shared" si="352"/>
        <v/>
      </c>
      <c r="S2339" s="21" t="str">
        <f t="shared" si="352"/>
        <v/>
      </c>
      <c r="T2339" s="21" t="str">
        <f t="shared" si="352"/>
        <v/>
      </c>
      <c r="U2339" s="21" t="str">
        <f t="shared" si="352"/>
        <v/>
      </c>
      <c r="V2339" s="21" t="str">
        <f t="shared" si="352"/>
        <v/>
      </c>
      <c r="W2339" s="21" t="str">
        <f t="shared" si="352"/>
        <v/>
      </c>
      <c r="X2339" s="21" t="str">
        <f t="shared" si="352"/>
        <v/>
      </c>
      <c r="Y2339" s="21" t="str">
        <f t="shared" si="352"/>
        <v/>
      </c>
      <c r="Z2339" s="21" t="str">
        <f t="shared" si="352"/>
        <v/>
      </c>
      <c r="AA2339" s="21" t="str">
        <f t="shared" si="352"/>
        <v/>
      </c>
      <c r="AB2339" s="38" t="str">
        <f t="shared" si="352"/>
        <v/>
      </c>
      <c r="AD2339" s="36" t="str">
        <f>IF($N2339="", "", IFERROR(INDEX(Campaigns!$D$11:$D$380, MATCH($N2339, Campaigns!$E$11:$E$380, 0)), ""))</f>
        <v/>
      </c>
      <c r="AE2339" s="38" t="str">
        <f>IF(COUNTIF($Q2339:$AB2339, "X")=0, "", IFERROR(INDEX('Intro &amp; Setup'!$T$17:$T$28, MATCH(INDEX($Q$10:$AB$10, $AC2339, MATCH("X", $Q2339:$AB2339, 0)), 'Intro &amp; Setup'!$AA$17:$AA$28, 0)), ""))</f>
        <v/>
      </c>
      <c r="AG2339" s="84" t="str">
        <f t="shared" si="349"/>
        <v/>
      </c>
      <c r="AI2339" s="36">
        <f t="shared" si="350"/>
        <v>0</v>
      </c>
      <c r="AK2339" s="36" t="str">
        <f t="shared" si="351"/>
        <v/>
      </c>
    </row>
    <row r="2340" spans="1:37" x14ac:dyDescent="0.25">
      <c r="A2340" s="34"/>
      <c r="B2340" s="55"/>
      <c r="C2340" s="56"/>
      <c r="D2340" s="56"/>
      <c r="E2340" s="56"/>
      <c r="F2340" s="56"/>
      <c r="G2340" s="57"/>
      <c r="H2340" s="57"/>
      <c r="I2340" s="58"/>
      <c r="J2340" s="34"/>
      <c r="L2340" s="36" t="str">
        <f>IF($B2340="", "", IFERROR(FIND(Campaigns!$Q$4, $B2340), ""))</f>
        <v/>
      </c>
      <c r="M2340" s="73" t="str">
        <f t="shared" si="346"/>
        <v/>
      </c>
      <c r="N2340" s="74" t="str">
        <f t="shared" si="347"/>
        <v/>
      </c>
      <c r="O2340" s="22" t="str">
        <f t="shared" si="348"/>
        <v/>
      </c>
      <c r="Q2340" s="20" t="str">
        <f t="shared" si="344"/>
        <v/>
      </c>
      <c r="R2340" s="21" t="str">
        <f t="shared" si="352"/>
        <v/>
      </c>
      <c r="S2340" s="21" t="str">
        <f t="shared" si="352"/>
        <v/>
      </c>
      <c r="T2340" s="21" t="str">
        <f t="shared" si="352"/>
        <v/>
      </c>
      <c r="U2340" s="21" t="str">
        <f t="shared" si="352"/>
        <v/>
      </c>
      <c r="V2340" s="21" t="str">
        <f t="shared" si="352"/>
        <v/>
      </c>
      <c r="W2340" s="21" t="str">
        <f t="shared" si="352"/>
        <v/>
      </c>
      <c r="X2340" s="21" t="str">
        <f t="shared" si="352"/>
        <v/>
      </c>
      <c r="Y2340" s="21" t="str">
        <f t="shared" si="352"/>
        <v/>
      </c>
      <c r="Z2340" s="21" t="str">
        <f t="shared" si="352"/>
        <v/>
      </c>
      <c r="AA2340" s="21" t="str">
        <f t="shared" si="352"/>
        <v/>
      </c>
      <c r="AB2340" s="38" t="str">
        <f t="shared" si="352"/>
        <v/>
      </c>
      <c r="AD2340" s="36" t="str">
        <f>IF($N2340="", "", IFERROR(INDEX(Campaigns!$D$11:$D$380, MATCH($N2340, Campaigns!$E$11:$E$380, 0)), ""))</f>
        <v/>
      </c>
      <c r="AE2340" s="38" t="str">
        <f>IF(COUNTIF($Q2340:$AB2340, "X")=0, "", IFERROR(INDEX('Intro &amp; Setup'!$T$17:$T$28, MATCH(INDEX($Q$10:$AB$10, $AC2340, MATCH("X", $Q2340:$AB2340, 0)), 'Intro &amp; Setup'!$AA$17:$AA$28, 0)), ""))</f>
        <v/>
      </c>
      <c r="AG2340" s="84" t="str">
        <f t="shared" si="349"/>
        <v/>
      </c>
      <c r="AI2340" s="36">
        <f t="shared" si="350"/>
        <v>0</v>
      </c>
      <c r="AK2340" s="36" t="str">
        <f t="shared" si="351"/>
        <v/>
      </c>
    </row>
    <row r="2341" spans="1:37" x14ac:dyDescent="0.25">
      <c r="A2341" s="34"/>
      <c r="B2341" s="55"/>
      <c r="C2341" s="56"/>
      <c r="D2341" s="56"/>
      <c r="E2341" s="56"/>
      <c r="F2341" s="56"/>
      <c r="G2341" s="57"/>
      <c r="H2341" s="57"/>
      <c r="I2341" s="58"/>
      <c r="J2341" s="34"/>
      <c r="L2341" s="36" t="str">
        <f>IF($B2341="", "", IFERROR(FIND(Campaigns!$Q$4, $B2341), ""))</f>
        <v/>
      </c>
      <c r="M2341" s="73" t="str">
        <f t="shared" si="346"/>
        <v/>
      </c>
      <c r="N2341" s="74" t="str">
        <f t="shared" si="347"/>
        <v/>
      </c>
      <c r="O2341" s="22" t="str">
        <f t="shared" si="348"/>
        <v/>
      </c>
      <c r="Q2341" s="20" t="str">
        <f t="shared" si="344"/>
        <v/>
      </c>
      <c r="R2341" s="21" t="str">
        <f t="shared" si="352"/>
        <v/>
      </c>
      <c r="S2341" s="21" t="str">
        <f t="shared" si="352"/>
        <v/>
      </c>
      <c r="T2341" s="21" t="str">
        <f t="shared" si="352"/>
        <v/>
      </c>
      <c r="U2341" s="21" t="str">
        <f t="shared" si="352"/>
        <v/>
      </c>
      <c r="V2341" s="21" t="str">
        <f t="shared" si="352"/>
        <v/>
      </c>
      <c r="W2341" s="21" t="str">
        <f t="shared" si="352"/>
        <v/>
      </c>
      <c r="X2341" s="21" t="str">
        <f t="shared" si="352"/>
        <v/>
      </c>
      <c r="Y2341" s="21" t="str">
        <f t="shared" si="352"/>
        <v/>
      </c>
      <c r="Z2341" s="21" t="str">
        <f t="shared" si="352"/>
        <v/>
      </c>
      <c r="AA2341" s="21" t="str">
        <f t="shared" si="352"/>
        <v/>
      </c>
      <c r="AB2341" s="38" t="str">
        <f t="shared" si="352"/>
        <v/>
      </c>
      <c r="AD2341" s="36" t="str">
        <f>IF($N2341="", "", IFERROR(INDEX(Campaigns!$D$11:$D$380, MATCH($N2341, Campaigns!$E$11:$E$380, 0)), ""))</f>
        <v/>
      </c>
      <c r="AE2341" s="38" t="str">
        <f>IF(COUNTIF($Q2341:$AB2341, "X")=0, "", IFERROR(INDEX('Intro &amp; Setup'!$T$17:$T$28, MATCH(INDEX($Q$10:$AB$10, $AC2341, MATCH("X", $Q2341:$AB2341, 0)), 'Intro &amp; Setup'!$AA$17:$AA$28, 0)), ""))</f>
        <v/>
      </c>
      <c r="AG2341" s="84" t="str">
        <f t="shared" si="349"/>
        <v/>
      </c>
      <c r="AI2341" s="36">
        <f t="shared" si="350"/>
        <v>0</v>
      </c>
      <c r="AK2341" s="36" t="str">
        <f t="shared" si="351"/>
        <v/>
      </c>
    </row>
    <row r="2342" spans="1:37" x14ac:dyDescent="0.25">
      <c r="A2342" s="34"/>
      <c r="B2342" s="55"/>
      <c r="C2342" s="56"/>
      <c r="D2342" s="56"/>
      <c r="E2342" s="56"/>
      <c r="F2342" s="56"/>
      <c r="G2342" s="57"/>
      <c r="H2342" s="57"/>
      <c r="I2342" s="58"/>
      <c r="J2342" s="34"/>
      <c r="L2342" s="36" t="str">
        <f>IF($B2342="", "", IFERROR(FIND(Campaigns!$Q$4, $B2342), ""))</f>
        <v/>
      </c>
      <c r="M2342" s="73" t="str">
        <f t="shared" si="346"/>
        <v/>
      </c>
      <c r="N2342" s="74" t="str">
        <f t="shared" si="347"/>
        <v/>
      </c>
      <c r="O2342" s="22" t="str">
        <f t="shared" si="348"/>
        <v/>
      </c>
      <c r="Q2342" s="20" t="str">
        <f t="shared" si="344"/>
        <v/>
      </c>
      <c r="R2342" s="21" t="str">
        <f t="shared" si="352"/>
        <v/>
      </c>
      <c r="S2342" s="21" t="str">
        <f t="shared" si="352"/>
        <v/>
      </c>
      <c r="T2342" s="21" t="str">
        <f t="shared" si="352"/>
        <v/>
      </c>
      <c r="U2342" s="21" t="str">
        <f t="shared" si="352"/>
        <v/>
      </c>
      <c r="V2342" s="21" t="str">
        <f t="shared" si="352"/>
        <v/>
      </c>
      <c r="W2342" s="21" t="str">
        <f t="shared" si="352"/>
        <v/>
      </c>
      <c r="X2342" s="21" t="str">
        <f t="shared" si="352"/>
        <v/>
      </c>
      <c r="Y2342" s="21" t="str">
        <f t="shared" si="352"/>
        <v/>
      </c>
      <c r="Z2342" s="21" t="str">
        <f t="shared" si="352"/>
        <v/>
      </c>
      <c r="AA2342" s="21" t="str">
        <f t="shared" si="352"/>
        <v/>
      </c>
      <c r="AB2342" s="38" t="str">
        <f t="shared" si="352"/>
        <v/>
      </c>
      <c r="AD2342" s="36" t="str">
        <f>IF($N2342="", "", IFERROR(INDEX(Campaigns!$D$11:$D$380, MATCH($N2342, Campaigns!$E$11:$E$380, 0)), ""))</f>
        <v/>
      </c>
      <c r="AE2342" s="38" t="str">
        <f>IF(COUNTIF($Q2342:$AB2342, "X")=0, "", IFERROR(INDEX('Intro &amp; Setup'!$T$17:$T$28, MATCH(INDEX($Q$10:$AB$10, $AC2342, MATCH("X", $Q2342:$AB2342, 0)), 'Intro &amp; Setup'!$AA$17:$AA$28, 0)), ""))</f>
        <v/>
      </c>
      <c r="AG2342" s="84" t="str">
        <f t="shared" si="349"/>
        <v/>
      </c>
      <c r="AI2342" s="36">
        <f t="shared" si="350"/>
        <v>0</v>
      </c>
      <c r="AK2342" s="36" t="str">
        <f t="shared" si="351"/>
        <v/>
      </c>
    </row>
    <row r="2343" spans="1:37" x14ac:dyDescent="0.25">
      <c r="A2343" s="34"/>
      <c r="B2343" s="55"/>
      <c r="C2343" s="56"/>
      <c r="D2343" s="56"/>
      <c r="E2343" s="56"/>
      <c r="F2343" s="56"/>
      <c r="G2343" s="57"/>
      <c r="H2343" s="57"/>
      <c r="I2343" s="58"/>
      <c r="J2343" s="34"/>
      <c r="L2343" s="36" t="str">
        <f>IF($B2343="", "", IFERROR(FIND(Campaigns!$Q$4, $B2343), ""))</f>
        <v/>
      </c>
      <c r="M2343" s="73" t="str">
        <f t="shared" si="346"/>
        <v/>
      </c>
      <c r="N2343" s="74" t="str">
        <f t="shared" si="347"/>
        <v/>
      </c>
      <c r="O2343" s="22" t="str">
        <f t="shared" si="348"/>
        <v/>
      </c>
      <c r="Q2343" s="20" t="str">
        <f t="shared" si="344"/>
        <v/>
      </c>
      <c r="R2343" s="21" t="str">
        <f t="shared" si="352"/>
        <v/>
      </c>
      <c r="S2343" s="21" t="str">
        <f t="shared" si="352"/>
        <v/>
      </c>
      <c r="T2343" s="21" t="str">
        <f t="shared" si="352"/>
        <v/>
      </c>
      <c r="U2343" s="21" t="str">
        <f t="shared" si="352"/>
        <v/>
      </c>
      <c r="V2343" s="21" t="str">
        <f t="shared" si="352"/>
        <v/>
      </c>
      <c r="W2343" s="21" t="str">
        <f t="shared" si="352"/>
        <v/>
      </c>
      <c r="X2343" s="21" t="str">
        <f t="shared" si="352"/>
        <v/>
      </c>
      <c r="Y2343" s="21" t="str">
        <f t="shared" si="352"/>
        <v/>
      </c>
      <c r="Z2343" s="21" t="str">
        <f t="shared" si="352"/>
        <v/>
      </c>
      <c r="AA2343" s="21" t="str">
        <f t="shared" si="352"/>
        <v/>
      </c>
      <c r="AB2343" s="38" t="str">
        <f t="shared" si="352"/>
        <v/>
      </c>
      <c r="AD2343" s="36" t="str">
        <f>IF($N2343="", "", IFERROR(INDEX(Campaigns!$D$11:$D$380, MATCH($N2343, Campaigns!$E$11:$E$380, 0)), ""))</f>
        <v/>
      </c>
      <c r="AE2343" s="38" t="str">
        <f>IF(COUNTIF($Q2343:$AB2343, "X")=0, "", IFERROR(INDEX('Intro &amp; Setup'!$T$17:$T$28, MATCH(INDEX($Q$10:$AB$10, $AC2343, MATCH("X", $Q2343:$AB2343, 0)), 'Intro &amp; Setup'!$AA$17:$AA$28, 0)), ""))</f>
        <v/>
      </c>
      <c r="AG2343" s="84" t="str">
        <f t="shared" si="349"/>
        <v/>
      </c>
      <c r="AI2343" s="36">
        <f t="shared" si="350"/>
        <v>0</v>
      </c>
      <c r="AK2343" s="36" t="str">
        <f t="shared" si="351"/>
        <v/>
      </c>
    </row>
    <row r="2344" spans="1:37" x14ac:dyDescent="0.25">
      <c r="A2344" s="34"/>
      <c r="B2344" s="55"/>
      <c r="C2344" s="56"/>
      <c r="D2344" s="56"/>
      <c r="E2344" s="56"/>
      <c r="F2344" s="56"/>
      <c r="G2344" s="57"/>
      <c r="H2344" s="57"/>
      <c r="I2344" s="58"/>
      <c r="J2344" s="34"/>
      <c r="L2344" s="36" t="str">
        <f>IF($B2344="", "", IFERROR(FIND(Campaigns!$Q$4, $B2344), ""))</f>
        <v/>
      </c>
      <c r="M2344" s="73" t="str">
        <f t="shared" si="346"/>
        <v/>
      </c>
      <c r="N2344" s="74" t="str">
        <f t="shared" si="347"/>
        <v/>
      </c>
      <c r="O2344" s="22" t="str">
        <f t="shared" si="348"/>
        <v/>
      </c>
      <c r="Q2344" s="20" t="str">
        <f t="shared" si="344"/>
        <v/>
      </c>
      <c r="R2344" s="21" t="str">
        <f t="shared" si="352"/>
        <v/>
      </c>
      <c r="S2344" s="21" t="str">
        <f t="shared" si="352"/>
        <v/>
      </c>
      <c r="T2344" s="21" t="str">
        <f t="shared" si="352"/>
        <v/>
      </c>
      <c r="U2344" s="21" t="str">
        <f t="shared" si="352"/>
        <v/>
      </c>
      <c r="V2344" s="21" t="str">
        <f t="shared" si="352"/>
        <v/>
      </c>
      <c r="W2344" s="21" t="str">
        <f t="shared" si="352"/>
        <v/>
      </c>
      <c r="X2344" s="21" t="str">
        <f t="shared" si="352"/>
        <v/>
      </c>
      <c r="Y2344" s="21" t="str">
        <f t="shared" si="352"/>
        <v/>
      </c>
      <c r="Z2344" s="21" t="str">
        <f t="shared" si="352"/>
        <v/>
      </c>
      <c r="AA2344" s="21" t="str">
        <f t="shared" si="352"/>
        <v/>
      </c>
      <c r="AB2344" s="38" t="str">
        <f t="shared" si="352"/>
        <v/>
      </c>
      <c r="AD2344" s="36" t="str">
        <f>IF($N2344="", "", IFERROR(INDEX(Campaigns!$D$11:$D$380, MATCH($N2344, Campaigns!$E$11:$E$380, 0)), ""))</f>
        <v/>
      </c>
      <c r="AE2344" s="38" t="str">
        <f>IF(COUNTIF($Q2344:$AB2344, "X")=0, "", IFERROR(INDEX('Intro &amp; Setup'!$T$17:$T$28, MATCH(INDEX($Q$10:$AB$10, $AC2344, MATCH("X", $Q2344:$AB2344, 0)), 'Intro &amp; Setup'!$AA$17:$AA$28, 0)), ""))</f>
        <v/>
      </c>
      <c r="AG2344" s="84" t="str">
        <f t="shared" si="349"/>
        <v/>
      </c>
      <c r="AI2344" s="36">
        <f t="shared" si="350"/>
        <v>0</v>
      </c>
      <c r="AK2344" s="36" t="str">
        <f t="shared" si="351"/>
        <v/>
      </c>
    </row>
    <row r="2345" spans="1:37" x14ac:dyDescent="0.25">
      <c r="A2345" s="34"/>
      <c r="B2345" s="55"/>
      <c r="C2345" s="56"/>
      <c r="D2345" s="56"/>
      <c r="E2345" s="56"/>
      <c r="F2345" s="56"/>
      <c r="G2345" s="57"/>
      <c r="H2345" s="57"/>
      <c r="I2345" s="58"/>
      <c r="J2345" s="34"/>
      <c r="L2345" s="36" t="str">
        <f>IF($B2345="", "", IFERROR(FIND(Campaigns!$Q$4, $B2345), ""))</f>
        <v/>
      </c>
      <c r="M2345" s="73" t="str">
        <f t="shared" si="346"/>
        <v/>
      </c>
      <c r="N2345" s="74" t="str">
        <f t="shared" si="347"/>
        <v/>
      </c>
      <c r="O2345" s="22" t="str">
        <f t="shared" si="348"/>
        <v/>
      </c>
      <c r="Q2345" s="20" t="str">
        <f t="shared" si="344"/>
        <v/>
      </c>
      <c r="R2345" s="21" t="str">
        <f t="shared" si="352"/>
        <v/>
      </c>
      <c r="S2345" s="21" t="str">
        <f t="shared" si="352"/>
        <v/>
      </c>
      <c r="T2345" s="21" t="str">
        <f t="shared" si="352"/>
        <v/>
      </c>
      <c r="U2345" s="21" t="str">
        <f t="shared" si="352"/>
        <v/>
      </c>
      <c r="V2345" s="21" t="str">
        <f t="shared" si="352"/>
        <v/>
      </c>
      <c r="W2345" s="21" t="str">
        <f t="shared" si="352"/>
        <v/>
      </c>
      <c r="X2345" s="21" t="str">
        <f t="shared" si="352"/>
        <v/>
      </c>
      <c r="Y2345" s="21" t="str">
        <f t="shared" si="352"/>
        <v/>
      </c>
      <c r="Z2345" s="21" t="str">
        <f t="shared" si="352"/>
        <v/>
      </c>
      <c r="AA2345" s="21" t="str">
        <f t="shared" si="352"/>
        <v/>
      </c>
      <c r="AB2345" s="38" t="str">
        <f t="shared" si="352"/>
        <v/>
      </c>
      <c r="AD2345" s="36" t="str">
        <f>IF($N2345="", "", IFERROR(INDEX(Campaigns!$D$11:$D$380, MATCH($N2345, Campaigns!$E$11:$E$380, 0)), ""))</f>
        <v/>
      </c>
      <c r="AE2345" s="38" t="str">
        <f>IF(COUNTIF($Q2345:$AB2345, "X")=0, "", IFERROR(INDEX('Intro &amp; Setup'!$T$17:$T$28, MATCH(INDEX($Q$10:$AB$10, $AC2345, MATCH("X", $Q2345:$AB2345, 0)), 'Intro &amp; Setup'!$AA$17:$AA$28, 0)), ""))</f>
        <v/>
      </c>
      <c r="AG2345" s="84" t="str">
        <f t="shared" si="349"/>
        <v/>
      </c>
      <c r="AI2345" s="36">
        <f t="shared" si="350"/>
        <v>0</v>
      </c>
      <c r="AK2345" s="36" t="str">
        <f t="shared" si="351"/>
        <v/>
      </c>
    </row>
    <row r="2346" spans="1:37" x14ac:dyDescent="0.25">
      <c r="A2346" s="34"/>
      <c r="B2346" s="55"/>
      <c r="C2346" s="56"/>
      <c r="D2346" s="56"/>
      <c r="E2346" s="56"/>
      <c r="F2346" s="56"/>
      <c r="G2346" s="57"/>
      <c r="H2346" s="57"/>
      <c r="I2346" s="58"/>
      <c r="J2346" s="34"/>
      <c r="L2346" s="36" t="str">
        <f>IF($B2346="", "", IFERROR(FIND(Campaigns!$Q$4, $B2346), ""))</f>
        <v/>
      </c>
      <c r="M2346" s="73" t="str">
        <f t="shared" si="346"/>
        <v/>
      </c>
      <c r="N2346" s="74" t="str">
        <f t="shared" si="347"/>
        <v/>
      </c>
      <c r="O2346" s="22" t="str">
        <f t="shared" si="348"/>
        <v/>
      </c>
      <c r="Q2346" s="20" t="str">
        <f t="shared" si="344"/>
        <v/>
      </c>
      <c r="R2346" s="21" t="str">
        <f t="shared" si="352"/>
        <v/>
      </c>
      <c r="S2346" s="21" t="str">
        <f t="shared" si="352"/>
        <v/>
      </c>
      <c r="T2346" s="21" t="str">
        <f t="shared" si="352"/>
        <v/>
      </c>
      <c r="U2346" s="21" t="str">
        <f t="shared" si="352"/>
        <v/>
      </c>
      <c r="V2346" s="21" t="str">
        <f t="shared" si="352"/>
        <v/>
      </c>
      <c r="W2346" s="21" t="str">
        <f t="shared" si="352"/>
        <v/>
      </c>
      <c r="X2346" s="21" t="str">
        <f t="shared" si="352"/>
        <v/>
      </c>
      <c r="Y2346" s="21" t="str">
        <f t="shared" si="352"/>
        <v/>
      </c>
      <c r="Z2346" s="21" t="str">
        <f t="shared" si="352"/>
        <v/>
      </c>
      <c r="AA2346" s="21" t="str">
        <f t="shared" si="352"/>
        <v/>
      </c>
      <c r="AB2346" s="38" t="str">
        <f t="shared" si="352"/>
        <v/>
      </c>
      <c r="AD2346" s="36" t="str">
        <f>IF($N2346="", "", IFERROR(INDEX(Campaigns!$D$11:$D$380, MATCH($N2346, Campaigns!$E$11:$E$380, 0)), ""))</f>
        <v/>
      </c>
      <c r="AE2346" s="38" t="str">
        <f>IF(COUNTIF($Q2346:$AB2346, "X")=0, "", IFERROR(INDEX('Intro &amp; Setup'!$T$17:$T$28, MATCH(INDEX($Q$10:$AB$10, $AC2346, MATCH("X", $Q2346:$AB2346, 0)), 'Intro &amp; Setup'!$AA$17:$AA$28, 0)), ""))</f>
        <v/>
      </c>
      <c r="AG2346" s="84" t="str">
        <f t="shared" si="349"/>
        <v/>
      </c>
      <c r="AI2346" s="36">
        <f t="shared" si="350"/>
        <v>0</v>
      </c>
      <c r="AK2346" s="36" t="str">
        <f t="shared" si="351"/>
        <v/>
      </c>
    </row>
    <row r="2347" spans="1:37" x14ac:dyDescent="0.25">
      <c r="A2347" s="34"/>
      <c r="B2347" s="55"/>
      <c r="C2347" s="56"/>
      <c r="D2347" s="56"/>
      <c r="E2347" s="56"/>
      <c r="F2347" s="56"/>
      <c r="G2347" s="57"/>
      <c r="H2347" s="57"/>
      <c r="I2347" s="58"/>
      <c r="J2347" s="34"/>
      <c r="L2347" s="36" t="str">
        <f>IF($B2347="", "", IFERROR(FIND(Campaigns!$Q$4, $B2347), ""))</f>
        <v/>
      </c>
      <c r="M2347" s="73" t="str">
        <f t="shared" si="346"/>
        <v/>
      </c>
      <c r="N2347" s="74" t="str">
        <f t="shared" si="347"/>
        <v/>
      </c>
      <c r="O2347" s="22" t="str">
        <f t="shared" si="348"/>
        <v/>
      </c>
      <c r="Q2347" s="20" t="str">
        <f t="shared" si="344"/>
        <v/>
      </c>
      <c r="R2347" s="21" t="str">
        <f t="shared" si="352"/>
        <v/>
      </c>
      <c r="S2347" s="21" t="str">
        <f t="shared" si="352"/>
        <v/>
      </c>
      <c r="T2347" s="21" t="str">
        <f t="shared" si="352"/>
        <v/>
      </c>
      <c r="U2347" s="21" t="str">
        <f t="shared" si="352"/>
        <v/>
      </c>
      <c r="V2347" s="21" t="str">
        <f t="shared" si="352"/>
        <v/>
      </c>
      <c r="W2347" s="21" t="str">
        <f t="shared" si="352"/>
        <v/>
      </c>
      <c r="X2347" s="21" t="str">
        <f t="shared" si="352"/>
        <v/>
      </c>
      <c r="Y2347" s="21" t="str">
        <f t="shared" si="352"/>
        <v/>
      </c>
      <c r="Z2347" s="21" t="str">
        <f t="shared" si="352"/>
        <v/>
      </c>
      <c r="AA2347" s="21" t="str">
        <f t="shared" si="352"/>
        <v/>
      </c>
      <c r="AB2347" s="38" t="str">
        <f t="shared" si="352"/>
        <v/>
      </c>
      <c r="AD2347" s="36" t="str">
        <f>IF($N2347="", "", IFERROR(INDEX(Campaigns!$D$11:$D$380, MATCH($N2347, Campaigns!$E$11:$E$380, 0)), ""))</f>
        <v/>
      </c>
      <c r="AE2347" s="38" t="str">
        <f>IF(COUNTIF($Q2347:$AB2347, "X")=0, "", IFERROR(INDEX('Intro &amp; Setup'!$T$17:$T$28, MATCH(INDEX($Q$10:$AB$10, $AC2347, MATCH("X", $Q2347:$AB2347, 0)), 'Intro &amp; Setup'!$AA$17:$AA$28, 0)), ""))</f>
        <v/>
      </c>
      <c r="AG2347" s="84" t="str">
        <f t="shared" si="349"/>
        <v/>
      </c>
      <c r="AI2347" s="36">
        <f t="shared" si="350"/>
        <v>0</v>
      </c>
      <c r="AK2347" s="36" t="str">
        <f t="shared" si="351"/>
        <v/>
      </c>
    </row>
    <row r="2348" spans="1:37" x14ac:dyDescent="0.25">
      <c r="A2348" s="34"/>
      <c r="B2348" s="55"/>
      <c r="C2348" s="56"/>
      <c r="D2348" s="56"/>
      <c r="E2348" s="56"/>
      <c r="F2348" s="56"/>
      <c r="G2348" s="57"/>
      <c r="H2348" s="57"/>
      <c r="I2348" s="58"/>
      <c r="J2348" s="34"/>
      <c r="L2348" s="36" t="str">
        <f>IF($B2348="", "", IFERROR(FIND(Campaigns!$Q$4, $B2348), ""))</f>
        <v/>
      </c>
      <c r="M2348" s="73" t="str">
        <f t="shared" si="346"/>
        <v/>
      </c>
      <c r="N2348" s="74" t="str">
        <f t="shared" si="347"/>
        <v/>
      </c>
      <c r="O2348" s="22" t="str">
        <f t="shared" si="348"/>
        <v/>
      </c>
      <c r="Q2348" s="20" t="str">
        <f t="shared" si="344"/>
        <v/>
      </c>
      <c r="R2348" s="21" t="str">
        <f t="shared" si="352"/>
        <v/>
      </c>
      <c r="S2348" s="21" t="str">
        <f t="shared" si="352"/>
        <v/>
      </c>
      <c r="T2348" s="21" t="str">
        <f t="shared" si="352"/>
        <v/>
      </c>
      <c r="U2348" s="21" t="str">
        <f t="shared" si="352"/>
        <v/>
      </c>
      <c r="V2348" s="21" t="str">
        <f t="shared" si="352"/>
        <v/>
      </c>
      <c r="W2348" s="21" t="str">
        <f t="shared" si="352"/>
        <v/>
      </c>
      <c r="X2348" s="21" t="str">
        <f t="shared" si="352"/>
        <v/>
      </c>
      <c r="Y2348" s="21" t="str">
        <f t="shared" si="352"/>
        <v/>
      </c>
      <c r="Z2348" s="21" t="str">
        <f t="shared" si="352"/>
        <v/>
      </c>
      <c r="AA2348" s="21" t="str">
        <f t="shared" si="352"/>
        <v/>
      </c>
      <c r="AB2348" s="38" t="str">
        <f t="shared" si="352"/>
        <v/>
      </c>
      <c r="AD2348" s="36" t="str">
        <f>IF($N2348="", "", IFERROR(INDEX(Campaigns!$D$11:$D$380, MATCH($N2348, Campaigns!$E$11:$E$380, 0)), ""))</f>
        <v/>
      </c>
      <c r="AE2348" s="38" t="str">
        <f>IF(COUNTIF($Q2348:$AB2348, "X")=0, "", IFERROR(INDEX('Intro &amp; Setup'!$T$17:$T$28, MATCH(INDEX($Q$10:$AB$10, $AC2348, MATCH("X", $Q2348:$AB2348, 0)), 'Intro &amp; Setup'!$AA$17:$AA$28, 0)), ""))</f>
        <v/>
      </c>
      <c r="AG2348" s="84" t="str">
        <f t="shared" si="349"/>
        <v/>
      </c>
      <c r="AI2348" s="36">
        <f t="shared" si="350"/>
        <v>0</v>
      </c>
      <c r="AK2348" s="36" t="str">
        <f t="shared" si="351"/>
        <v/>
      </c>
    </row>
    <row r="2349" spans="1:37" x14ac:dyDescent="0.25">
      <c r="A2349" s="34"/>
      <c r="B2349" s="55"/>
      <c r="C2349" s="56"/>
      <c r="D2349" s="56"/>
      <c r="E2349" s="56"/>
      <c r="F2349" s="56"/>
      <c r="G2349" s="57"/>
      <c r="H2349" s="57"/>
      <c r="I2349" s="58"/>
      <c r="J2349" s="34"/>
      <c r="L2349" s="36" t="str">
        <f>IF($B2349="", "", IFERROR(FIND(Campaigns!$Q$4, $B2349), ""))</f>
        <v/>
      </c>
      <c r="M2349" s="73" t="str">
        <f t="shared" si="346"/>
        <v/>
      </c>
      <c r="N2349" s="74" t="str">
        <f t="shared" si="347"/>
        <v/>
      </c>
      <c r="O2349" s="22" t="str">
        <f t="shared" si="348"/>
        <v/>
      </c>
      <c r="Q2349" s="20" t="str">
        <f t="shared" si="344"/>
        <v/>
      </c>
      <c r="R2349" s="21" t="str">
        <f t="shared" si="352"/>
        <v/>
      </c>
      <c r="S2349" s="21" t="str">
        <f t="shared" si="352"/>
        <v/>
      </c>
      <c r="T2349" s="21" t="str">
        <f t="shared" si="352"/>
        <v/>
      </c>
      <c r="U2349" s="21" t="str">
        <f t="shared" si="352"/>
        <v/>
      </c>
      <c r="V2349" s="21" t="str">
        <f t="shared" si="352"/>
        <v/>
      </c>
      <c r="W2349" s="21" t="str">
        <f t="shared" si="352"/>
        <v/>
      </c>
      <c r="X2349" s="21" t="str">
        <f t="shared" si="352"/>
        <v/>
      </c>
      <c r="Y2349" s="21" t="str">
        <f t="shared" si="352"/>
        <v/>
      </c>
      <c r="Z2349" s="21" t="str">
        <f t="shared" si="352"/>
        <v/>
      </c>
      <c r="AA2349" s="21" t="str">
        <f t="shared" si="352"/>
        <v/>
      </c>
      <c r="AB2349" s="38" t="str">
        <f t="shared" si="352"/>
        <v/>
      </c>
      <c r="AD2349" s="36" t="str">
        <f>IF($N2349="", "", IFERROR(INDEX(Campaigns!$D$11:$D$380, MATCH($N2349, Campaigns!$E$11:$E$380, 0)), ""))</f>
        <v/>
      </c>
      <c r="AE2349" s="38" t="str">
        <f>IF(COUNTIF($Q2349:$AB2349, "X")=0, "", IFERROR(INDEX('Intro &amp; Setup'!$T$17:$T$28, MATCH(INDEX($Q$10:$AB$10, $AC2349, MATCH("X", $Q2349:$AB2349, 0)), 'Intro &amp; Setup'!$AA$17:$AA$28, 0)), ""))</f>
        <v/>
      </c>
      <c r="AG2349" s="84" t="str">
        <f t="shared" si="349"/>
        <v/>
      </c>
      <c r="AI2349" s="36">
        <f t="shared" si="350"/>
        <v>0</v>
      </c>
      <c r="AK2349" s="36" t="str">
        <f t="shared" si="351"/>
        <v/>
      </c>
    </row>
    <row r="2350" spans="1:37" x14ac:dyDescent="0.25">
      <c r="A2350" s="34"/>
      <c r="B2350" s="55"/>
      <c r="C2350" s="56"/>
      <c r="D2350" s="56"/>
      <c r="E2350" s="56"/>
      <c r="F2350" s="56"/>
      <c r="G2350" s="57"/>
      <c r="H2350" s="57"/>
      <c r="I2350" s="58"/>
      <c r="J2350" s="34"/>
      <c r="L2350" s="36" t="str">
        <f>IF($B2350="", "", IFERROR(FIND(Campaigns!$Q$4, $B2350), ""))</f>
        <v/>
      </c>
      <c r="M2350" s="73" t="str">
        <f t="shared" si="346"/>
        <v/>
      </c>
      <c r="N2350" s="74" t="str">
        <f t="shared" si="347"/>
        <v/>
      </c>
      <c r="O2350" s="22" t="str">
        <f t="shared" si="348"/>
        <v/>
      </c>
      <c r="Q2350" s="20" t="str">
        <f t="shared" si="344"/>
        <v/>
      </c>
      <c r="R2350" s="21" t="str">
        <f t="shared" si="352"/>
        <v/>
      </c>
      <c r="S2350" s="21" t="str">
        <f t="shared" si="352"/>
        <v/>
      </c>
      <c r="T2350" s="21" t="str">
        <f t="shared" si="352"/>
        <v/>
      </c>
      <c r="U2350" s="21" t="str">
        <f t="shared" si="352"/>
        <v/>
      </c>
      <c r="V2350" s="21" t="str">
        <f t="shared" si="352"/>
        <v/>
      </c>
      <c r="W2350" s="21" t="str">
        <f t="shared" si="352"/>
        <v/>
      </c>
      <c r="X2350" s="21" t="str">
        <f t="shared" si="352"/>
        <v/>
      </c>
      <c r="Y2350" s="21" t="str">
        <f t="shared" si="352"/>
        <v/>
      </c>
      <c r="Z2350" s="21" t="str">
        <f t="shared" si="352"/>
        <v/>
      </c>
      <c r="AA2350" s="21" t="str">
        <f t="shared" si="352"/>
        <v/>
      </c>
      <c r="AB2350" s="38" t="str">
        <f t="shared" si="352"/>
        <v/>
      </c>
      <c r="AD2350" s="36" t="str">
        <f>IF($N2350="", "", IFERROR(INDEX(Campaigns!$D$11:$D$380, MATCH($N2350, Campaigns!$E$11:$E$380, 0)), ""))</f>
        <v/>
      </c>
      <c r="AE2350" s="38" t="str">
        <f>IF(COUNTIF($Q2350:$AB2350, "X")=0, "", IFERROR(INDEX('Intro &amp; Setup'!$T$17:$T$28, MATCH(INDEX($Q$10:$AB$10, $AC2350, MATCH("X", $Q2350:$AB2350, 0)), 'Intro &amp; Setup'!$AA$17:$AA$28, 0)), ""))</f>
        <v/>
      </c>
      <c r="AG2350" s="84" t="str">
        <f t="shared" si="349"/>
        <v/>
      </c>
      <c r="AI2350" s="36">
        <f t="shared" si="350"/>
        <v>0</v>
      </c>
      <c r="AK2350" s="36" t="str">
        <f t="shared" si="351"/>
        <v/>
      </c>
    </row>
    <row r="2351" spans="1:37" x14ac:dyDescent="0.25">
      <c r="A2351" s="34"/>
      <c r="B2351" s="55"/>
      <c r="C2351" s="56"/>
      <c r="D2351" s="56"/>
      <c r="E2351" s="56"/>
      <c r="F2351" s="56"/>
      <c r="G2351" s="57"/>
      <c r="H2351" s="57"/>
      <c r="I2351" s="58"/>
      <c r="J2351" s="34"/>
      <c r="L2351" s="36" t="str">
        <f>IF($B2351="", "", IFERROR(FIND(Campaigns!$Q$4, $B2351), ""))</f>
        <v/>
      </c>
      <c r="M2351" s="73" t="str">
        <f t="shared" si="346"/>
        <v/>
      </c>
      <c r="N2351" s="74" t="str">
        <f t="shared" si="347"/>
        <v/>
      </c>
      <c r="O2351" s="22" t="str">
        <f t="shared" si="348"/>
        <v/>
      </c>
      <c r="Q2351" s="20" t="str">
        <f t="shared" si="344"/>
        <v/>
      </c>
      <c r="R2351" s="21" t="str">
        <f t="shared" si="352"/>
        <v/>
      </c>
      <c r="S2351" s="21" t="str">
        <f t="shared" si="352"/>
        <v/>
      </c>
      <c r="T2351" s="21" t="str">
        <f t="shared" si="352"/>
        <v/>
      </c>
      <c r="U2351" s="21" t="str">
        <f t="shared" si="352"/>
        <v/>
      </c>
      <c r="V2351" s="21" t="str">
        <f t="shared" si="352"/>
        <v/>
      </c>
      <c r="W2351" s="21" t="str">
        <f t="shared" si="352"/>
        <v/>
      </c>
      <c r="X2351" s="21" t="str">
        <f t="shared" si="352"/>
        <v/>
      </c>
      <c r="Y2351" s="21" t="str">
        <f t="shared" si="352"/>
        <v/>
      </c>
      <c r="Z2351" s="21" t="str">
        <f t="shared" si="352"/>
        <v/>
      </c>
      <c r="AA2351" s="21" t="str">
        <f t="shared" si="352"/>
        <v/>
      </c>
      <c r="AB2351" s="38" t="str">
        <f t="shared" si="352"/>
        <v/>
      </c>
      <c r="AD2351" s="36" t="str">
        <f>IF($N2351="", "", IFERROR(INDEX(Campaigns!$D$11:$D$380, MATCH($N2351, Campaigns!$E$11:$E$380, 0)), ""))</f>
        <v/>
      </c>
      <c r="AE2351" s="38" t="str">
        <f>IF(COUNTIF($Q2351:$AB2351, "X")=0, "", IFERROR(INDEX('Intro &amp; Setup'!$T$17:$T$28, MATCH(INDEX($Q$10:$AB$10, $AC2351, MATCH("X", $Q2351:$AB2351, 0)), 'Intro &amp; Setup'!$AA$17:$AA$28, 0)), ""))</f>
        <v/>
      </c>
      <c r="AG2351" s="84" t="str">
        <f t="shared" si="349"/>
        <v/>
      </c>
      <c r="AI2351" s="36">
        <f t="shared" si="350"/>
        <v>0</v>
      </c>
      <c r="AK2351" s="36" t="str">
        <f t="shared" si="351"/>
        <v/>
      </c>
    </row>
    <row r="2352" spans="1:37" x14ac:dyDescent="0.25">
      <c r="A2352" s="34"/>
      <c r="B2352" s="55"/>
      <c r="C2352" s="56"/>
      <c r="D2352" s="56"/>
      <c r="E2352" s="56"/>
      <c r="F2352" s="56"/>
      <c r="G2352" s="57"/>
      <c r="H2352" s="57"/>
      <c r="I2352" s="58"/>
      <c r="J2352" s="34"/>
      <c r="L2352" s="36" t="str">
        <f>IF($B2352="", "", IFERROR(FIND(Campaigns!$Q$4, $B2352), ""))</f>
        <v/>
      </c>
      <c r="M2352" s="73" t="str">
        <f t="shared" si="346"/>
        <v/>
      </c>
      <c r="N2352" s="74" t="str">
        <f t="shared" si="347"/>
        <v/>
      </c>
      <c r="O2352" s="22" t="str">
        <f t="shared" si="348"/>
        <v/>
      </c>
      <c r="Q2352" s="20" t="str">
        <f t="shared" si="344"/>
        <v/>
      </c>
      <c r="R2352" s="21" t="str">
        <f t="shared" si="352"/>
        <v/>
      </c>
      <c r="S2352" s="21" t="str">
        <f t="shared" ref="R2352:AB2375" si="353">IFERROR(IF(S$10="", "", IF(LEFT($O2352, S$8)=S$10, "X", "")), "")</f>
        <v/>
      </c>
      <c r="T2352" s="21" t="str">
        <f t="shared" si="353"/>
        <v/>
      </c>
      <c r="U2352" s="21" t="str">
        <f t="shared" si="353"/>
        <v/>
      </c>
      <c r="V2352" s="21" t="str">
        <f t="shared" si="353"/>
        <v/>
      </c>
      <c r="W2352" s="21" t="str">
        <f t="shared" si="353"/>
        <v/>
      </c>
      <c r="X2352" s="21" t="str">
        <f t="shared" si="353"/>
        <v/>
      </c>
      <c r="Y2352" s="21" t="str">
        <f t="shared" si="353"/>
        <v/>
      </c>
      <c r="Z2352" s="21" t="str">
        <f t="shared" si="353"/>
        <v/>
      </c>
      <c r="AA2352" s="21" t="str">
        <f t="shared" si="353"/>
        <v/>
      </c>
      <c r="AB2352" s="38" t="str">
        <f t="shared" si="353"/>
        <v/>
      </c>
      <c r="AD2352" s="36" t="str">
        <f>IF($N2352="", "", IFERROR(INDEX(Campaigns!$D$11:$D$380, MATCH($N2352, Campaigns!$E$11:$E$380, 0)), ""))</f>
        <v/>
      </c>
      <c r="AE2352" s="38" t="str">
        <f>IF(COUNTIF($Q2352:$AB2352, "X")=0, "", IFERROR(INDEX('Intro &amp; Setup'!$T$17:$T$28, MATCH(INDEX($Q$10:$AB$10, $AC2352, MATCH("X", $Q2352:$AB2352, 0)), 'Intro &amp; Setup'!$AA$17:$AA$28, 0)), ""))</f>
        <v/>
      </c>
      <c r="AG2352" s="84" t="str">
        <f t="shared" si="349"/>
        <v/>
      </c>
      <c r="AI2352" s="36">
        <f t="shared" si="350"/>
        <v>0</v>
      </c>
      <c r="AK2352" s="36" t="str">
        <f t="shared" si="351"/>
        <v/>
      </c>
    </row>
    <row r="2353" spans="1:37" x14ac:dyDescent="0.25">
      <c r="A2353" s="34"/>
      <c r="B2353" s="55"/>
      <c r="C2353" s="56"/>
      <c r="D2353" s="56"/>
      <c r="E2353" s="56"/>
      <c r="F2353" s="56"/>
      <c r="G2353" s="57"/>
      <c r="H2353" s="57"/>
      <c r="I2353" s="58"/>
      <c r="J2353" s="34"/>
      <c r="L2353" s="36" t="str">
        <f>IF($B2353="", "", IFERROR(FIND(Campaigns!$Q$4, $B2353), ""))</f>
        <v/>
      </c>
      <c r="M2353" s="73" t="str">
        <f t="shared" si="346"/>
        <v/>
      </c>
      <c r="N2353" s="74" t="str">
        <f t="shared" si="347"/>
        <v/>
      </c>
      <c r="O2353" s="22" t="str">
        <f t="shared" si="348"/>
        <v/>
      </c>
      <c r="Q2353" s="20" t="str">
        <f t="shared" si="344"/>
        <v/>
      </c>
      <c r="R2353" s="21" t="str">
        <f t="shared" si="353"/>
        <v/>
      </c>
      <c r="S2353" s="21" t="str">
        <f t="shared" si="353"/>
        <v/>
      </c>
      <c r="T2353" s="21" t="str">
        <f t="shared" si="353"/>
        <v/>
      </c>
      <c r="U2353" s="21" t="str">
        <f t="shared" si="353"/>
        <v/>
      </c>
      <c r="V2353" s="21" t="str">
        <f t="shared" si="353"/>
        <v/>
      </c>
      <c r="W2353" s="21" t="str">
        <f t="shared" si="353"/>
        <v/>
      </c>
      <c r="X2353" s="21" t="str">
        <f t="shared" si="353"/>
        <v/>
      </c>
      <c r="Y2353" s="21" t="str">
        <f t="shared" si="353"/>
        <v/>
      </c>
      <c r="Z2353" s="21" t="str">
        <f t="shared" si="353"/>
        <v/>
      </c>
      <c r="AA2353" s="21" t="str">
        <f t="shared" si="353"/>
        <v/>
      </c>
      <c r="AB2353" s="38" t="str">
        <f t="shared" si="353"/>
        <v/>
      </c>
      <c r="AD2353" s="36" t="str">
        <f>IF($N2353="", "", IFERROR(INDEX(Campaigns!$D$11:$D$380, MATCH($N2353, Campaigns!$E$11:$E$380, 0)), ""))</f>
        <v/>
      </c>
      <c r="AE2353" s="38" t="str">
        <f>IF(COUNTIF($Q2353:$AB2353, "X")=0, "", IFERROR(INDEX('Intro &amp; Setup'!$T$17:$T$28, MATCH(INDEX($Q$10:$AB$10, $AC2353, MATCH("X", $Q2353:$AB2353, 0)), 'Intro &amp; Setup'!$AA$17:$AA$28, 0)), ""))</f>
        <v/>
      </c>
      <c r="AG2353" s="84" t="str">
        <f t="shared" si="349"/>
        <v/>
      </c>
      <c r="AI2353" s="36">
        <f t="shared" si="350"/>
        <v>0</v>
      </c>
      <c r="AK2353" s="36" t="str">
        <f t="shared" si="351"/>
        <v/>
      </c>
    </row>
    <row r="2354" spans="1:37" x14ac:dyDescent="0.25">
      <c r="A2354" s="34"/>
      <c r="B2354" s="55"/>
      <c r="C2354" s="56"/>
      <c r="D2354" s="56"/>
      <c r="E2354" s="56"/>
      <c r="F2354" s="56"/>
      <c r="G2354" s="57"/>
      <c r="H2354" s="57"/>
      <c r="I2354" s="58"/>
      <c r="J2354" s="34"/>
      <c r="L2354" s="36" t="str">
        <f>IF($B2354="", "", IFERROR(FIND(Campaigns!$Q$4, $B2354), ""))</f>
        <v/>
      </c>
      <c r="M2354" s="73" t="str">
        <f t="shared" si="346"/>
        <v/>
      </c>
      <c r="N2354" s="74" t="str">
        <f t="shared" si="347"/>
        <v/>
      </c>
      <c r="O2354" s="22" t="str">
        <f t="shared" si="348"/>
        <v/>
      </c>
      <c r="Q2354" s="20" t="str">
        <f t="shared" si="344"/>
        <v/>
      </c>
      <c r="R2354" s="21" t="str">
        <f t="shared" si="353"/>
        <v/>
      </c>
      <c r="S2354" s="21" t="str">
        <f t="shared" si="353"/>
        <v/>
      </c>
      <c r="T2354" s="21" t="str">
        <f t="shared" si="353"/>
        <v/>
      </c>
      <c r="U2354" s="21" t="str">
        <f t="shared" si="353"/>
        <v/>
      </c>
      <c r="V2354" s="21" t="str">
        <f t="shared" si="353"/>
        <v/>
      </c>
      <c r="W2354" s="21" t="str">
        <f t="shared" si="353"/>
        <v/>
      </c>
      <c r="X2354" s="21" t="str">
        <f t="shared" si="353"/>
        <v/>
      </c>
      <c r="Y2354" s="21" t="str">
        <f t="shared" si="353"/>
        <v/>
      </c>
      <c r="Z2354" s="21" t="str">
        <f t="shared" si="353"/>
        <v/>
      </c>
      <c r="AA2354" s="21" t="str">
        <f t="shared" si="353"/>
        <v/>
      </c>
      <c r="AB2354" s="38" t="str">
        <f t="shared" si="353"/>
        <v/>
      </c>
      <c r="AD2354" s="36" t="str">
        <f>IF($N2354="", "", IFERROR(INDEX(Campaigns!$D$11:$D$380, MATCH($N2354, Campaigns!$E$11:$E$380, 0)), ""))</f>
        <v/>
      </c>
      <c r="AE2354" s="38" t="str">
        <f>IF(COUNTIF($Q2354:$AB2354, "X")=0, "", IFERROR(INDEX('Intro &amp; Setup'!$T$17:$T$28, MATCH(INDEX($Q$10:$AB$10, $AC2354, MATCH("X", $Q2354:$AB2354, 0)), 'Intro &amp; Setup'!$AA$17:$AA$28, 0)), ""))</f>
        <v/>
      </c>
      <c r="AG2354" s="84" t="str">
        <f t="shared" si="349"/>
        <v/>
      </c>
      <c r="AI2354" s="36">
        <f t="shared" si="350"/>
        <v>0</v>
      </c>
      <c r="AK2354" s="36" t="str">
        <f t="shared" si="351"/>
        <v/>
      </c>
    </row>
    <row r="2355" spans="1:37" x14ac:dyDescent="0.25">
      <c r="A2355" s="34"/>
      <c r="B2355" s="55"/>
      <c r="C2355" s="56"/>
      <c r="D2355" s="56"/>
      <c r="E2355" s="56"/>
      <c r="F2355" s="56"/>
      <c r="G2355" s="57"/>
      <c r="H2355" s="57"/>
      <c r="I2355" s="58"/>
      <c r="J2355" s="34"/>
      <c r="L2355" s="36" t="str">
        <f>IF($B2355="", "", IFERROR(FIND(Campaigns!$Q$4, $B2355), ""))</f>
        <v/>
      </c>
      <c r="M2355" s="73" t="str">
        <f t="shared" si="346"/>
        <v/>
      </c>
      <c r="N2355" s="74" t="str">
        <f t="shared" si="347"/>
        <v/>
      </c>
      <c r="O2355" s="22" t="str">
        <f t="shared" si="348"/>
        <v/>
      </c>
      <c r="Q2355" s="20" t="str">
        <f t="shared" si="344"/>
        <v/>
      </c>
      <c r="R2355" s="21" t="str">
        <f t="shared" si="353"/>
        <v/>
      </c>
      <c r="S2355" s="21" t="str">
        <f t="shared" si="353"/>
        <v/>
      </c>
      <c r="T2355" s="21" t="str">
        <f t="shared" si="353"/>
        <v/>
      </c>
      <c r="U2355" s="21" t="str">
        <f t="shared" si="353"/>
        <v/>
      </c>
      <c r="V2355" s="21" t="str">
        <f t="shared" si="353"/>
        <v/>
      </c>
      <c r="W2355" s="21" t="str">
        <f t="shared" si="353"/>
        <v/>
      </c>
      <c r="X2355" s="21" t="str">
        <f t="shared" si="353"/>
        <v/>
      </c>
      <c r="Y2355" s="21" t="str">
        <f t="shared" si="353"/>
        <v/>
      </c>
      <c r="Z2355" s="21" t="str">
        <f t="shared" si="353"/>
        <v/>
      </c>
      <c r="AA2355" s="21" t="str">
        <f t="shared" si="353"/>
        <v/>
      </c>
      <c r="AB2355" s="38" t="str">
        <f t="shared" si="353"/>
        <v/>
      </c>
      <c r="AD2355" s="36" t="str">
        <f>IF($N2355="", "", IFERROR(INDEX(Campaigns!$D$11:$D$380, MATCH($N2355, Campaigns!$E$11:$E$380, 0)), ""))</f>
        <v/>
      </c>
      <c r="AE2355" s="38" t="str">
        <f>IF(COUNTIF($Q2355:$AB2355, "X")=0, "", IFERROR(INDEX('Intro &amp; Setup'!$T$17:$T$28, MATCH(INDEX($Q$10:$AB$10, $AC2355, MATCH("X", $Q2355:$AB2355, 0)), 'Intro &amp; Setup'!$AA$17:$AA$28, 0)), ""))</f>
        <v/>
      </c>
      <c r="AG2355" s="84" t="str">
        <f t="shared" si="349"/>
        <v/>
      </c>
      <c r="AI2355" s="36">
        <f t="shared" si="350"/>
        <v>0</v>
      </c>
      <c r="AK2355" s="36" t="str">
        <f t="shared" si="351"/>
        <v/>
      </c>
    </row>
    <row r="2356" spans="1:37" x14ac:dyDescent="0.25">
      <c r="A2356" s="34"/>
      <c r="B2356" s="55"/>
      <c r="C2356" s="56"/>
      <c r="D2356" s="56"/>
      <c r="E2356" s="56"/>
      <c r="F2356" s="56"/>
      <c r="G2356" s="57"/>
      <c r="H2356" s="57"/>
      <c r="I2356" s="58"/>
      <c r="J2356" s="34"/>
      <c r="L2356" s="36" t="str">
        <f>IF($B2356="", "", IFERROR(FIND(Campaigns!$Q$4, $B2356), ""))</f>
        <v/>
      </c>
      <c r="M2356" s="73" t="str">
        <f t="shared" si="346"/>
        <v/>
      </c>
      <c r="N2356" s="74" t="str">
        <f t="shared" si="347"/>
        <v/>
      </c>
      <c r="O2356" s="22" t="str">
        <f t="shared" si="348"/>
        <v/>
      </c>
      <c r="Q2356" s="20" t="str">
        <f t="shared" si="344"/>
        <v/>
      </c>
      <c r="R2356" s="21" t="str">
        <f t="shared" si="353"/>
        <v/>
      </c>
      <c r="S2356" s="21" t="str">
        <f t="shared" si="353"/>
        <v/>
      </c>
      <c r="T2356" s="21" t="str">
        <f t="shared" si="353"/>
        <v/>
      </c>
      <c r="U2356" s="21" t="str">
        <f t="shared" si="353"/>
        <v/>
      </c>
      <c r="V2356" s="21" t="str">
        <f t="shared" si="353"/>
        <v/>
      </c>
      <c r="W2356" s="21" t="str">
        <f t="shared" si="353"/>
        <v/>
      </c>
      <c r="X2356" s="21" t="str">
        <f t="shared" si="353"/>
        <v/>
      </c>
      <c r="Y2356" s="21" t="str">
        <f t="shared" si="353"/>
        <v/>
      </c>
      <c r="Z2356" s="21" t="str">
        <f t="shared" si="353"/>
        <v/>
      </c>
      <c r="AA2356" s="21" t="str">
        <f t="shared" si="353"/>
        <v/>
      </c>
      <c r="AB2356" s="38" t="str">
        <f t="shared" si="353"/>
        <v/>
      </c>
      <c r="AD2356" s="36" t="str">
        <f>IF($N2356="", "", IFERROR(INDEX(Campaigns!$D$11:$D$380, MATCH($N2356, Campaigns!$E$11:$E$380, 0)), ""))</f>
        <v/>
      </c>
      <c r="AE2356" s="38" t="str">
        <f>IF(COUNTIF($Q2356:$AB2356, "X")=0, "", IFERROR(INDEX('Intro &amp; Setup'!$T$17:$T$28, MATCH(INDEX($Q$10:$AB$10, $AC2356, MATCH("X", $Q2356:$AB2356, 0)), 'Intro &amp; Setup'!$AA$17:$AA$28, 0)), ""))</f>
        <v/>
      </c>
      <c r="AG2356" s="84" t="str">
        <f t="shared" si="349"/>
        <v/>
      </c>
      <c r="AI2356" s="36">
        <f t="shared" si="350"/>
        <v>0</v>
      </c>
      <c r="AK2356" s="36" t="str">
        <f t="shared" si="351"/>
        <v/>
      </c>
    </row>
    <row r="2357" spans="1:37" x14ac:dyDescent="0.25">
      <c r="A2357" s="34"/>
      <c r="B2357" s="55"/>
      <c r="C2357" s="56"/>
      <c r="D2357" s="56"/>
      <c r="E2357" s="56"/>
      <c r="F2357" s="56"/>
      <c r="G2357" s="57"/>
      <c r="H2357" s="57"/>
      <c r="I2357" s="58"/>
      <c r="J2357" s="34"/>
      <c r="L2357" s="36" t="str">
        <f>IF($B2357="", "", IFERROR(FIND(Campaigns!$Q$4, $B2357), ""))</f>
        <v/>
      </c>
      <c r="M2357" s="73" t="str">
        <f t="shared" si="346"/>
        <v/>
      </c>
      <c r="N2357" s="74" t="str">
        <f t="shared" si="347"/>
        <v/>
      </c>
      <c r="O2357" s="22" t="str">
        <f t="shared" si="348"/>
        <v/>
      </c>
      <c r="Q2357" s="20" t="str">
        <f t="shared" si="344"/>
        <v/>
      </c>
      <c r="R2357" s="21" t="str">
        <f t="shared" si="353"/>
        <v/>
      </c>
      <c r="S2357" s="21" t="str">
        <f t="shared" si="353"/>
        <v/>
      </c>
      <c r="T2357" s="21" t="str">
        <f t="shared" si="353"/>
        <v/>
      </c>
      <c r="U2357" s="21" t="str">
        <f t="shared" si="353"/>
        <v/>
      </c>
      <c r="V2357" s="21" t="str">
        <f t="shared" si="353"/>
        <v/>
      </c>
      <c r="W2357" s="21" t="str">
        <f t="shared" si="353"/>
        <v/>
      </c>
      <c r="X2357" s="21" t="str">
        <f t="shared" si="353"/>
        <v/>
      </c>
      <c r="Y2357" s="21" t="str">
        <f t="shared" si="353"/>
        <v/>
      </c>
      <c r="Z2357" s="21" t="str">
        <f t="shared" si="353"/>
        <v/>
      </c>
      <c r="AA2357" s="21" t="str">
        <f t="shared" si="353"/>
        <v/>
      </c>
      <c r="AB2357" s="38" t="str">
        <f t="shared" si="353"/>
        <v/>
      </c>
      <c r="AD2357" s="36" t="str">
        <f>IF($N2357="", "", IFERROR(INDEX(Campaigns!$D$11:$D$380, MATCH($N2357, Campaigns!$E$11:$E$380, 0)), ""))</f>
        <v/>
      </c>
      <c r="AE2357" s="38" t="str">
        <f>IF(COUNTIF($Q2357:$AB2357, "X")=0, "", IFERROR(INDEX('Intro &amp; Setup'!$T$17:$T$28, MATCH(INDEX($Q$10:$AB$10, $AC2357, MATCH("X", $Q2357:$AB2357, 0)), 'Intro &amp; Setup'!$AA$17:$AA$28, 0)), ""))</f>
        <v/>
      </c>
      <c r="AG2357" s="84" t="str">
        <f t="shared" si="349"/>
        <v/>
      </c>
      <c r="AI2357" s="36">
        <f t="shared" si="350"/>
        <v>0</v>
      </c>
      <c r="AK2357" s="36" t="str">
        <f t="shared" si="351"/>
        <v/>
      </c>
    </row>
    <row r="2358" spans="1:37" x14ac:dyDescent="0.25">
      <c r="A2358" s="34"/>
      <c r="B2358" s="55"/>
      <c r="C2358" s="56"/>
      <c r="D2358" s="56"/>
      <c r="E2358" s="56"/>
      <c r="F2358" s="56"/>
      <c r="G2358" s="57"/>
      <c r="H2358" s="57"/>
      <c r="I2358" s="58"/>
      <c r="J2358" s="34"/>
      <c r="L2358" s="36" t="str">
        <f>IF($B2358="", "", IFERROR(FIND(Campaigns!$Q$4, $B2358), ""))</f>
        <v/>
      </c>
      <c r="M2358" s="73" t="str">
        <f t="shared" si="346"/>
        <v/>
      </c>
      <c r="N2358" s="74" t="str">
        <f t="shared" si="347"/>
        <v/>
      </c>
      <c r="O2358" s="22" t="str">
        <f t="shared" si="348"/>
        <v/>
      </c>
      <c r="Q2358" s="20" t="str">
        <f t="shared" si="344"/>
        <v/>
      </c>
      <c r="R2358" s="21" t="str">
        <f t="shared" si="353"/>
        <v/>
      </c>
      <c r="S2358" s="21" t="str">
        <f t="shared" si="353"/>
        <v/>
      </c>
      <c r="T2358" s="21" t="str">
        <f t="shared" si="353"/>
        <v/>
      </c>
      <c r="U2358" s="21" t="str">
        <f t="shared" si="353"/>
        <v/>
      </c>
      <c r="V2358" s="21" t="str">
        <f t="shared" si="353"/>
        <v/>
      </c>
      <c r="W2358" s="21" t="str">
        <f t="shared" si="353"/>
        <v/>
      </c>
      <c r="X2358" s="21" t="str">
        <f t="shared" si="353"/>
        <v/>
      </c>
      <c r="Y2358" s="21" t="str">
        <f t="shared" si="353"/>
        <v/>
      </c>
      <c r="Z2358" s="21" t="str">
        <f t="shared" si="353"/>
        <v/>
      </c>
      <c r="AA2358" s="21" t="str">
        <f t="shared" si="353"/>
        <v/>
      </c>
      <c r="AB2358" s="38" t="str">
        <f t="shared" si="353"/>
        <v/>
      </c>
      <c r="AD2358" s="36" t="str">
        <f>IF($N2358="", "", IFERROR(INDEX(Campaigns!$D$11:$D$380, MATCH($N2358, Campaigns!$E$11:$E$380, 0)), ""))</f>
        <v/>
      </c>
      <c r="AE2358" s="38" t="str">
        <f>IF(COUNTIF($Q2358:$AB2358, "X")=0, "", IFERROR(INDEX('Intro &amp; Setup'!$T$17:$T$28, MATCH(INDEX($Q$10:$AB$10, $AC2358, MATCH("X", $Q2358:$AB2358, 0)), 'Intro &amp; Setup'!$AA$17:$AA$28, 0)), ""))</f>
        <v/>
      </c>
      <c r="AG2358" s="84" t="str">
        <f t="shared" si="349"/>
        <v/>
      </c>
      <c r="AI2358" s="36">
        <f t="shared" si="350"/>
        <v>0</v>
      </c>
      <c r="AK2358" s="36" t="str">
        <f t="shared" si="351"/>
        <v/>
      </c>
    </row>
    <row r="2359" spans="1:37" x14ac:dyDescent="0.25">
      <c r="A2359" s="34"/>
      <c r="B2359" s="55"/>
      <c r="C2359" s="56"/>
      <c r="D2359" s="56"/>
      <c r="E2359" s="56"/>
      <c r="F2359" s="56"/>
      <c r="G2359" s="57"/>
      <c r="H2359" s="57"/>
      <c r="I2359" s="58"/>
      <c r="J2359" s="34"/>
      <c r="L2359" s="36" t="str">
        <f>IF($B2359="", "", IFERROR(FIND(Campaigns!$Q$4, $B2359), ""))</f>
        <v/>
      </c>
      <c r="M2359" s="73" t="str">
        <f t="shared" si="346"/>
        <v/>
      </c>
      <c r="N2359" s="74" t="str">
        <f t="shared" si="347"/>
        <v/>
      </c>
      <c r="O2359" s="22" t="str">
        <f t="shared" si="348"/>
        <v/>
      </c>
      <c r="Q2359" s="20" t="str">
        <f t="shared" si="344"/>
        <v/>
      </c>
      <c r="R2359" s="21" t="str">
        <f t="shared" si="353"/>
        <v/>
      </c>
      <c r="S2359" s="21" t="str">
        <f t="shared" si="353"/>
        <v/>
      </c>
      <c r="T2359" s="21" t="str">
        <f t="shared" si="353"/>
        <v/>
      </c>
      <c r="U2359" s="21" t="str">
        <f t="shared" si="353"/>
        <v/>
      </c>
      <c r="V2359" s="21" t="str">
        <f t="shared" si="353"/>
        <v/>
      </c>
      <c r="W2359" s="21" t="str">
        <f t="shared" si="353"/>
        <v/>
      </c>
      <c r="X2359" s="21" t="str">
        <f t="shared" si="353"/>
        <v/>
      </c>
      <c r="Y2359" s="21" t="str">
        <f t="shared" si="353"/>
        <v/>
      </c>
      <c r="Z2359" s="21" t="str">
        <f t="shared" si="353"/>
        <v/>
      </c>
      <c r="AA2359" s="21" t="str">
        <f t="shared" si="353"/>
        <v/>
      </c>
      <c r="AB2359" s="38" t="str">
        <f t="shared" si="353"/>
        <v/>
      </c>
      <c r="AD2359" s="36" t="str">
        <f>IF($N2359="", "", IFERROR(INDEX(Campaigns!$D$11:$D$380, MATCH($N2359, Campaigns!$E$11:$E$380, 0)), ""))</f>
        <v/>
      </c>
      <c r="AE2359" s="38" t="str">
        <f>IF(COUNTIF($Q2359:$AB2359, "X")=0, "", IFERROR(INDEX('Intro &amp; Setup'!$T$17:$T$28, MATCH(INDEX($Q$10:$AB$10, $AC2359, MATCH("X", $Q2359:$AB2359, 0)), 'Intro &amp; Setup'!$AA$17:$AA$28, 0)), ""))</f>
        <v/>
      </c>
      <c r="AG2359" s="84" t="str">
        <f t="shared" si="349"/>
        <v/>
      </c>
      <c r="AI2359" s="36">
        <f t="shared" si="350"/>
        <v>0</v>
      </c>
      <c r="AK2359" s="36" t="str">
        <f t="shared" si="351"/>
        <v/>
      </c>
    </row>
    <row r="2360" spans="1:37" x14ac:dyDescent="0.25">
      <c r="A2360" s="34"/>
      <c r="B2360" s="55"/>
      <c r="C2360" s="56"/>
      <c r="D2360" s="56"/>
      <c r="E2360" s="56"/>
      <c r="F2360" s="56"/>
      <c r="G2360" s="57"/>
      <c r="H2360" s="57"/>
      <c r="I2360" s="58"/>
      <c r="J2360" s="34"/>
      <c r="L2360" s="36" t="str">
        <f>IF($B2360="", "", IFERROR(FIND(Campaigns!$Q$4, $B2360), ""))</f>
        <v/>
      </c>
      <c r="M2360" s="73" t="str">
        <f t="shared" si="346"/>
        <v/>
      </c>
      <c r="N2360" s="74" t="str">
        <f t="shared" si="347"/>
        <v/>
      </c>
      <c r="O2360" s="22" t="str">
        <f t="shared" si="348"/>
        <v/>
      </c>
      <c r="Q2360" s="20" t="str">
        <f t="shared" si="344"/>
        <v/>
      </c>
      <c r="R2360" s="21" t="str">
        <f t="shared" si="353"/>
        <v/>
      </c>
      <c r="S2360" s="21" t="str">
        <f t="shared" si="353"/>
        <v/>
      </c>
      <c r="T2360" s="21" t="str">
        <f t="shared" si="353"/>
        <v/>
      </c>
      <c r="U2360" s="21" t="str">
        <f t="shared" si="353"/>
        <v/>
      </c>
      <c r="V2360" s="21" t="str">
        <f t="shared" si="353"/>
        <v/>
      </c>
      <c r="W2360" s="21" t="str">
        <f t="shared" si="353"/>
        <v/>
      </c>
      <c r="X2360" s="21" t="str">
        <f t="shared" si="353"/>
        <v/>
      </c>
      <c r="Y2360" s="21" t="str">
        <f t="shared" si="353"/>
        <v/>
      </c>
      <c r="Z2360" s="21" t="str">
        <f t="shared" si="353"/>
        <v/>
      </c>
      <c r="AA2360" s="21" t="str">
        <f t="shared" si="353"/>
        <v/>
      </c>
      <c r="AB2360" s="38" t="str">
        <f t="shared" si="353"/>
        <v/>
      </c>
      <c r="AD2360" s="36" t="str">
        <f>IF($N2360="", "", IFERROR(INDEX(Campaigns!$D$11:$D$380, MATCH($N2360, Campaigns!$E$11:$E$380, 0)), ""))</f>
        <v/>
      </c>
      <c r="AE2360" s="38" t="str">
        <f>IF(COUNTIF($Q2360:$AB2360, "X")=0, "", IFERROR(INDEX('Intro &amp; Setup'!$T$17:$T$28, MATCH(INDEX($Q$10:$AB$10, $AC2360, MATCH("X", $Q2360:$AB2360, 0)), 'Intro &amp; Setup'!$AA$17:$AA$28, 0)), ""))</f>
        <v/>
      </c>
      <c r="AG2360" s="84" t="str">
        <f t="shared" si="349"/>
        <v/>
      </c>
      <c r="AI2360" s="36">
        <f t="shared" si="350"/>
        <v>0</v>
      </c>
      <c r="AK2360" s="36" t="str">
        <f t="shared" si="351"/>
        <v/>
      </c>
    </row>
    <row r="2361" spans="1:37" x14ac:dyDescent="0.25">
      <c r="A2361" s="34"/>
      <c r="B2361" s="55"/>
      <c r="C2361" s="56"/>
      <c r="D2361" s="56"/>
      <c r="E2361" s="56"/>
      <c r="F2361" s="56"/>
      <c r="G2361" s="57"/>
      <c r="H2361" s="57"/>
      <c r="I2361" s="58"/>
      <c r="J2361" s="34"/>
      <c r="L2361" s="36" t="str">
        <f>IF($B2361="", "", IFERROR(FIND(Campaigns!$Q$4, $B2361), ""))</f>
        <v/>
      </c>
      <c r="M2361" s="73" t="str">
        <f t="shared" si="346"/>
        <v/>
      </c>
      <c r="N2361" s="74" t="str">
        <f t="shared" si="347"/>
        <v/>
      </c>
      <c r="O2361" s="22" t="str">
        <f t="shared" si="348"/>
        <v/>
      </c>
      <c r="Q2361" s="20" t="str">
        <f t="shared" si="344"/>
        <v/>
      </c>
      <c r="R2361" s="21" t="str">
        <f t="shared" si="353"/>
        <v/>
      </c>
      <c r="S2361" s="21" t="str">
        <f t="shared" si="353"/>
        <v/>
      </c>
      <c r="T2361" s="21" t="str">
        <f t="shared" si="353"/>
        <v/>
      </c>
      <c r="U2361" s="21" t="str">
        <f t="shared" si="353"/>
        <v/>
      </c>
      <c r="V2361" s="21" t="str">
        <f t="shared" si="353"/>
        <v/>
      </c>
      <c r="W2361" s="21" t="str">
        <f t="shared" si="353"/>
        <v/>
      </c>
      <c r="X2361" s="21" t="str">
        <f t="shared" si="353"/>
        <v/>
      </c>
      <c r="Y2361" s="21" t="str">
        <f t="shared" si="353"/>
        <v/>
      </c>
      <c r="Z2361" s="21" t="str">
        <f t="shared" si="353"/>
        <v/>
      </c>
      <c r="AA2361" s="21" t="str">
        <f t="shared" si="353"/>
        <v/>
      </c>
      <c r="AB2361" s="38" t="str">
        <f t="shared" si="353"/>
        <v/>
      </c>
      <c r="AD2361" s="36" t="str">
        <f>IF($N2361="", "", IFERROR(INDEX(Campaigns!$D$11:$D$380, MATCH($N2361, Campaigns!$E$11:$E$380, 0)), ""))</f>
        <v/>
      </c>
      <c r="AE2361" s="38" t="str">
        <f>IF(COUNTIF($Q2361:$AB2361, "X")=0, "", IFERROR(INDEX('Intro &amp; Setup'!$T$17:$T$28, MATCH(INDEX($Q$10:$AB$10, $AC2361, MATCH("X", $Q2361:$AB2361, 0)), 'Intro &amp; Setup'!$AA$17:$AA$28, 0)), ""))</f>
        <v/>
      </c>
      <c r="AG2361" s="84" t="str">
        <f t="shared" si="349"/>
        <v/>
      </c>
      <c r="AI2361" s="36">
        <f t="shared" si="350"/>
        <v>0</v>
      </c>
      <c r="AK2361" s="36" t="str">
        <f t="shared" si="351"/>
        <v/>
      </c>
    </row>
    <row r="2362" spans="1:37" x14ac:dyDescent="0.25">
      <c r="A2362" s="34"/>
      <c r="B2362" s="55"/>
      <c r="C2362" s="56"/>
      <c r="D2362" s="56"/>
      <c r="E2362" s="56"/>
      <c r="F2362" s="56"/>
      <c r="G2362" s="57"/>
      <c r="H2362" s="57"/>
      <c r="I2362" s="58"/>
      <c r="J2362" s="34"/>
      <c r="L2362" s="36" t="str">
        <f>IF($B2362="", "", IFERROR(FIND(Campaigns!$Q$4, $B2362), ""))</f>
        <v/>
      </c>
      <c r="M2362" s="73" t="str">
        <f t="shared" si="346"/>
        <v/>
      </c>
      <c r="N2362" s="74" t="str">
        <f t="shared" si="347"/>
        <v/>
      </c>
      <c r="O2362" s="22" t="str">
        <f t="shared" si="348"/>
        <v/>
      </c>
      <c r="Q2362" s="20" t="str">
        <f t="shared" si="344"/>
        <v/>
      </c>
      <c r="R2362" s="21" t="str">
        <f t="shared" si="353"/>
        <v/>
      </c>
      <c r="S2362" s="21" t="str">
        <f t="shared" si="353"/>
        <v/>
      </c>
      <c r="T2362" s="21" t="str">
        <f t="shared" si="353"/>
        <v/>
      </c>
      <c r="U2362" s="21" t="str">
        <f t="shared" si="353"/>
        <v/>
      </c>
      <c r="V2362" s="21" t="str">
        <f t="shared" si="353"/>
        <v/>
      </c>
      <c r="W2362" s="21" t="str">
        <f t="shared" si="353"/>
        <v/>
      </c>
      <c r="X2362" s="21" t="str">
        <f t="shared" si="353"/>
        <v/>
      </c>
      <c r="Y2362" s="21" t="str">
        <f t="shared" si="353"/>
        <v/>
      </c>
      <c r="Z2362" s="21" t="str">
        <f t="shared" si="353"/>
        <v/>
      </c>
      <c r="AA2362" s="21" t="str">
        <f t="shared" si="353"/>
        <v/>
      </c>
      <c r="AB2362" s="38" t="str">
        <f t="shared" si="353"/>
        <v/>
      </c>
      <c r="AD2362" s="36" t="str">
        <f>IF($N2362="", "", IFERROR(INDEX(Campaigns!$D$11:$D$380, MATCH($N2362, Campaigns!$E$11:$E$380, 0)), ""))</f>
        <v/>
      </c>
      <c r="AE2362" s="38" t="str">
        <f>IF(COUNTIF($Q2362:$AB2362, "X")=0, "", IFERROR(INDEX('Intro &amp; Setup'!$T$17:$T$28, MATCH(INDEX($Q$10:$AB$10, $AC2362, MATCH("X", $Q2362:$AB2362, 0)), 'Intro &amp; Setup'!$AA$17:$AA$28, 0)), ""))</f>
        <v/>
      </c>
      <c r="AG2362" s="84" t="str">
        <f t="shared" si="349"/>
        <v/>
      </c>
      <c r="AI2362" s="36">
        <f t="shared" si="350"/>
        <v>0</v>
      </c>
      <c r="AK2362" s="36" t="str">
        <f t="shared" si="351"/>
        <v/>
      </c>
    </row>
    <row r="2363" spans="1:37" x14ac:dyDescent="0.25">
      <c r="A2363" s="34"/>
      <c r="B2363" s="55"/>
      <c r="C2363" s="56"/>
      <c r="D2363" s="56"/>
      <c r="E2363" s="56"/>
      <c r="F2363" s="56"/>
      <c r="G2363" s="57"/>
      <c r="H2363" s="57"/>
      <c r="I2363" s="58"/>
      <c r="J2363" s="34"/>
      <c r="L2363" s="36" t="str">
        <f>IF($B2363="", "", IFERROR(FIND(Campaigns!$Q$4, $B2363), ""))</f>
        <v/>
      </c>
      <c r="M2363" s="73" t="str">
        <f t="shared" si="346"/>
        <v/>
      </c>
      <c r="N2363" s="74" t="str">
        <f t="shared" si="347"/>
        <v/>
      </c>
      <c r="O2363" s="22" t="str">
        <f t="shared" si="348"/>
        <v/>
      </c>
      <c r="Q2363" s="20" t="str">
        <f t="shared" si="344"/>
        <v/>
      </c>
      <c r="R2363" s="21" t="str">
        <f t="shared" si="353"/>
        <v/>
      </c>
      <c r="S2363" s="21" t="str">
        <f t="shared" si="353"/>
        <v/>
      </c>
      <c r="T2363" s="21" t="str">
        <f t="shared" si="353"/>
        <v/>
      </c>
      <c r="U2363" s="21" t="str">
        <f t="shared" si="353"/>
        <v/>
      </c>
      <c r="V2363" s="21" t="str">
        <f t="shared" si="353"/>
        <v/>
      </c>
      <c r="W2363" s="21" t="str">
        <f t="shared" si="353"/>
        <v/>
      </c>
      <c r="X2363" s="21" t="str">
        <f t="shared" si="353"/>
        <v/>
      </c>
      <c r="Y2363" s="21" t="str">
        <f t="shared" si="353"/>
        <v/>
      </c>
      <c r="Z2363" s="21" t="str">
        <f t="shared" si="353"/>
        <v/>
      </c>
      <c r="AA2363" s="21" t="str">
        <f t="shared" si="353"/>
        <v/>
      </c>
      <c r="AB2363" s="38" t="str">
        <f t="shared" si="353"/>
        <v/>
      </c>
      <c r="AD2363" s="36" t="str">
        <f>IF($N2363="", "", IFERROR(INDEX(Campaigns!$D$11:$D$380, MATCH($N2363, Campaigns!$E$11:$E$380, 0)), ""))</f>
        <v/>
      </c>
      <c r="AE2363" s="38" t="str">
        <f>IF(COUNTIF($Q2363:$AB2363, "X")=0, "", IFERROR(INDEX('Intro &amp; Setup'!$T$17:$T$28, MATCH(INDEX($Q$10:$AB$10, $AC2363, MATCH("X", $Q2363:$AB2363, 0)), 'Intro &amp; Setup'!$AA$17:$AA$28, 0)), ""))</f>
        <v/>
      </c>
      <c r="AG2363" s="84" t="str">
        <f t="shared" si="349"/>
        <v/>
      </c>
      <c r="AI2363" s="36">
        <f t="shared" si="350"/>
        <v>0</v>
      </c>
      <c r="AK2363" s="36" t="str">
        <f t="shared" si="351"/>
        <v/>
      </c>
    </row>
    <row r="2364" spans="1:37" x14ac:dyDescent="0.25">
      <c r="A2364" s="34"/>
      <c r="B2364" s="55"/>
      <c r="C2364" s="56"/>
      <c r="D2364" s="56"/>
      <c r="E2364" s="56"/>
      <c r="F2364" s="56"/>
      <c r="G2364" s="57"/>
      <c r="H2364" s="57"/>
      <c r="I2364" s="58"/>
      <c r="J2364" s="34"/>
      <c r="L2364" s="36" t="str">
        <f>IF($B2364="", "", IFERROR(FIND(Campaigns!$Q$4, $B2364), ""))</f>
        <v/>
      </c>
      <c r="M2364" s="73" t="str">
        <f t="shared" si="346"/>
        <v/>
      </c>
      <c r="N2364" s="74" t="str">
        <f t="shared" si="347"/>
        <v/>
      </c>
      <c r="O2364" s="22" t="str">
        <f t="shared" si="348"/>
        <v/>
      </c>
      <c r="Q2364" s="20" t="str">
        <f t="shared" si="344"/>
        <v/>
      </c>
      <c r="R2364" s="21" t="str">
        <f t="shared" si="353"/>
        <v/>
      </c>
      <c r="S2364" s="21" t="str">
        <f t="shared" si="353"/>
        <v/>
      </c>
      <c r="T2364" s="21" t="str">
        <f t="shared" si="353"/>
        <v/>
      </c>
      <c r="U2364" s="21" t="str">
        <f t="shared" si="353"/>
        <v/>
      </c>
      <c r="V2364" s="21" t="str">
        <f t="shared" si="353"/>
        <v/>
      </c>
      <c r="W2364" s="21" t="str">
        <f t="shared" si="353"/>
        <v/>
      </c>
      <c r="X2364" s="21" t="str">
        <f t="shared" si="353"/>
        <v/>
      </c>
      <c r="Y2364" s="21" t="str">
        <f t="shared" si="353"/>
        <v/>
      </c>
      <c r="Z2364" s="21" t="str">
        <f t="shared" si="353"/>
        <v/>
      </c>
      <c r="AA2364" s="21" t="str">
        <f t="shared" si="353"/>
        <v/>
      </c>
      <c r="AB2364" s="38" t="str">
        <f t="shared" si="353"/>
        <v/>
      </c>
      <c r="AD2364" s="36" t="str">
        <f>IF($N2364="", "", IFERROR(INDEX(Campaigns!$D$11:$D$380, MATCH($N2364, Campaigns!$E$11:$E$380, 0)), ""))</f>
        <v/>
      </c>
      <c r="AE2364" s="38" t="str">
        <f>IF(COUNTIF($Q2364:$AB2364, "X")=0, "", IFERROR(INDEX('Intro &amp; Setup'!$T$17:$T$28, MATCH(INDEX($Q$10:$AB$10, $AC2364, MATCH("X", $Q2364:$AB2364, 0)), 'Intro &amp; Setup'!$AA$17:$AA$28, 0)), ""))</f>
        <v/>
      </c>
      <c r="AG2364" s="84" t="str">
        <f t="shared" si="349"/>
        <v/>
      </c>
      <c r="AI2364" s="36">
        <f t="shared" si="350"/>
        <v>0</v>
      </c>
      <c r="AK2364" s="36" t="str">
        <f t="shared" si="351"/>
        <v/>
      </c>
    </row>
    <row r="2365" spans="1:37" x14ac:dyDescent="0.25">
      <c r="A2365" s="34"/>
      <c r="B2365" s="55"/>
      <c r="C2365" s="56"/>
      <c r="D2365" s="56"/>
      <c r="E2365" s="56"/>
      <c r="F2365" s="56"/>
      <c r="G2365" s="57"/>
      <c r="H2365" s="57"/>
      <c r="I2365" s="58"/>
      <c r="J2365" s="34"/>
      <c r="L2365" s="36" t="str">
        <f>IF($B2365="", "", IFERROR(FIND(Campaigns!$Q$4, $B2365), ""))</f>
        <v/>
      </c>
      <c r="M2365" s="73" t="str">
        <f t="shared" si="346"/>
        <v/>
      </c>
      <c r="N2365" s="74" t="str">
        <f t="shared" si="347"/>
        <v/>
      </c>
      <c r="O2365" s="22" t="str">
        <f t="shared" si="348"/>
        <v/>
      </c>
      <c r="Q2365" s="20" t="str">
        <f t="shared" ref="Q2365:Q2428" si="354">IFERROR(IF(Q$10="", "", IF(LEFT($O2365, Q$8)=Q$10, "X", "")), "")</f>
        <v/>
      </c>
      <c r="R2365" s="21" t="str">
        <f t="shared" si="353"/>
        <v/>
      </c>
      <c r="S2365" s="21" t="str">
        <f t="shared" si="353"/>
        <v/>
      </c>
      <c r="T2365" s="21" t="str">
        <f t="shared" si="353"/>
        <v/>
      </c>
      <c r="U2365" s="21" t="str">
        <f t="shared" si="353"/>
        <v/>
      </c>
      <c r="V2365" s="21" t="str">
        <f t="shared" si="353"/>
        <v/>
      </c>
      <c r="W2365" s="21" t="str">
        <f t="shared" si="353"/>
        <v/>
      </c>
      <c r="X2365" s="21" t="str">
        <f t="shared" si="353"/>
        <v/>
      </c>
      <c r="Y2365" s="21" t="str">
        <f t="shared" si="353"/>
        <v/>
      </c>
      <c r="Z2365" s="21" t="str">
        <f t="shared" si="353"/>
        <v/>
      </c>
      <c r="AA2365" s="21" t="str">
        <f t="shared" si="353"/>
        <v/>
      </c>
      <c r="AB2365" s="38" t="str">
        <f t="shared" si="353"/>
        <v/>
      </c>
      <c r="AD2365" s="36" t="str">
        <f>IF($N2365="", "", IFERROR(INDEX(Campaigns!$D$11:$D$380, MATCH($N2365, Campaigns!$E$11:$E$380, 0)), ""))</f>
        <v/>
      </c>
      <c r="AE2365" s="38" t="str">
        <f>IF(COUNTIF($Q2365:$AB2365, "X")=0, "", IFERROR(INDEX('Intro &amp; Setup'!$T$17:$T$28, MATCH(INDEX($Q$10:$AB$10, $AC2365, MATCH("X", $Q2365:$AB2365, 0)), 'Intro &amp; Setup'!$AA$17:$AA$28, 0)), ""))</f>
        <v/>
      </c>
      <c r="AG2365" s="84" t="str">
        <f t="shared" si="349"/>
        <v/>
      </c>
      <c r="AI2365" s="36">
        <f t="shared" si="350"/>
        <v>0</v>
      </c>
      <c r="AK2365" s="36" t="str">
        <f t="shared" si="351"/>
        <v/>
      </c>
    </row>
    <row r="2366" spans="1:37" x14ac:dyDescent="0.25">
      <c r="A2366" s="34"/>
      <c r="B2366" s="55"/>
      <c r="C2366" s="56"/>
      <c r="D2366" s="56"/>
      <c r="E2366" s="56"/>
      <c r="F2366" s="56"/>
      <c r="G2366" s="57"/>
      <c r="H2366" s="57"/>
      <c r="I2366" s="58"/>
      <c r="J2366" s="34"/>
      <c r="L2366" s="36" t="str">
        <f>IF($B2366="", "", IFERROR(FIND(Campaigns!$Q$4, $B2366), ""))</f>
        <v/>
      </c>
      <c r="M2366" s="73" t="str">
        <f t="shared" si="346"/>
        <v/>
      </c>
      <c r="N2366" s="74" t="str">
        <f t="shared" si="347"/>
        <v/>
      </c>
      <c r="O2366" s="22" t="str">
        <f t="shared" si="348"/>
        <v/>
      </c>
      <c r="Q2366" s="20" t="str">
        <f t="shared" si="354"/>
        <v/>
      </c>
      <c r="R2366" s="21" t="str">
        <f t="shared" si="353"/>
        <v/>
      </c>
      <c r="S2366" s="21" t="str">
        <f t="shared" si="353"/>
        <v/>
      </c>
      <c r="T2366" s="21" t="str">
        <f t="shared" si="353"/>
        <v/>
      </c>
      <c r="U2366" s="21" t="str">
        <f t="shared" si="353"/>
        <v/>
      </c>
      <c r="V2366" s="21" t="str">
        <f t="shared" si="353"/>
        <v/>
      </c>
      <c r="W2366" s="21" t="str">
        <f t="shared" si="353"/>
        <v/>
      </c>
      <c r="X2366" s="21" t="str">
        <f t="shared" si="353"/>
        <v/>
      </c>
      <c r="Y2366" s="21" t="str">
        <f t="shared" si="353"/>
        <v/>
      </c>
      <c r="Z2366" s="21" t="str">
        <f t="shared" si="353"/>
        <v/>
      </c>
      <c r="AA2366" s="21" t="str">
        <f t="shared" si="353"/>
        <v/>
      </c>
      <c r="AB2366" s="38" t="str">
        <f t="shared" si="353"/>
        <v/>
      </c>
      <c r="AD2366" s="36" t="str">
        <f>IF($N2366="", "", IFERROR(INDEX(Campaigns!$D$11:$D$380, MATCH($N2366, Campaigns!$E$11:$E$380, 0)), ""))</f>
        <v/>
      </c>
      <c r="AE2366" s="38" t="str">
        <f>IF(COUNTIF($Q2366:$AB2366, "X")=0, "", IFERROR(INDEX('Intro &amp; Setup'!$T$17:$T$28, MATCH(INDEX($Q$10:$AB$10, $AC2366, MATCH("X", $Q2366:$AB2366, 0)), 'Intro &amp; Setup'!$AA$17:$AA$28, 0)), ""))</f>
        <v/>
      </c>
      <c r="AG2366" s="84" t="str">
        <f t="shared" si="349"/>
        <v/>
      </c>
      <c r="AI2366" s="36">
        <f t="shared" si="350"/>
        <v>0</v>
      </c>
      <c r="AK2366" s="36" t="str">
        <f t="shared" si="351"/>
        <v/>
      </c>
    </row>
    <row r="2367" spans="1:37" x14ac:dyDescent="0.25">
      <c r="A2367" s="34"/>
      <c r="B2367" s="55"/>
      <c r="C2367" s="56"/>
      <c r="D2367" s="56"/>
      <c r="E2367" s="56"/>
      <c r="F2367" s="56"/>
      <c r="G2367" s="57"/>
      <c r="H2367" s="57"/>
      <c r="I2367" s="58"/>
      <c r="J2367" s="34"/>
      <c r="L2367" s="36" t="str">
        <f>IF($B2367="", "", IFERROR(FIND(Campaigns!$Q$4, $B2367), ""))</f>
        <v/>
      </c>
      <c r="M2367" s="73" t="str">
        <f t="shared" si="346"/>
        <v/>
      </c>
      <c r="N2367" s="74" t="str">
        <f t="shared" si="347"/>
        <v/>
      </c>
      <c r="O2367" s="22" t="str">
        <f t="shared" si="348"/>
        <v/>
      </c>
      <c r="Q2367" s="20" t="str">
        <f t="shared" si="354"/>
        <v/>
      </c>
      <c r="R2367" s="21" t="str">
        <f t="shared" si="353"/>
        <v/>
      </c>
      <c r="S2367" s="21" t="str">
        <f t="shared" si="353"/>
        <v/>
      </c>
      <c r="T2367" s="21" t="str">
        <f t="shared" si="353"/>
        <v/>
      </c>
      <c r="U2367" s="21" t="str">
        <f t="shared" si="353"/>
        <v/>
      </c>
      <c r="V2367" s="21" t="str">
        <f t="shared" si="353"/>
        <v/>
      </c>
      <c r="W2367" s="21" t="str">
        <f t="shared" si="353"/>
        <v/>
      </c>
      <c r="X2367" s="21" t="str">
        <f t="shared" si="353"/>
        <v/>
      </c>
      <c r="Y2367" s="21" t="str">
        <f t="shared" si="353"/>
        <v/>
      </c>
      <c r="Z2367" s="21" t="str">
        <f t="shared" si="353"/>
        <v/>
      </c>
      <c r="AA2367" s="21" t="str">
        <f t="shared" si="353"/>
        <v/>
      </c>
      <c r="AB2367" s="38" t="str">
        <f t="shared" si="353"/>
        <v/>
      </c>
      <c r="AD2367" s="36" t="str">
        <f>IF($N2367="", "", IFERROR(INDEX(Campaigns!$D$11:$D$380, MATCH($N2367, Campaigns!$E$11:$E$380, 0)), ""))</f>
        <v/>
      </c>
      <c r="AE2367" s="38" t="str">
        <f>IF(COUNTIF($Q2367:$AB2367, "X")=0, "", IFERROR(INDEX('Intro &amp; Setup'!$T$17:$T$28, MATCH(INDEX($Q$10:$AB$10, $AC2367, MATCH("X", $Q2367:$AB2367, 0)), 'Intro &amp; Setup'!$AA$17:$AA$28, 0)), ""))</f>
        <v/>
      </c>
      <c r="AG2367" s="84" t="str">
        <f t="shared" si="349"/>
        <v/>
      </c>
      <c r="AI2367" s="36">
        <f t="shared" si="350"/>
        <v>0</v>
      </c>
      <c r="AK2367" s="36" t="str">
        <f t="shared" si="351"/>
        <v/>
      </c>
    </row>
    <row r="2368" spans="1:37" x14ac:dyDescent="0.25">
      <c r="A2368" s="34"/>
      <c r="B2368" s="55"/>
      <c r="C2368" s="56"/>
      <c r="D2368" s="56"/>
      <c r="E2368" s="56"/>
      <c r="F2368" s="56"/>
      <c r="G2368" s="57"/>
      <c r="H2368" s="57"/>
      <c r="I2368" s="58"/>
      <c r="J2368" s="34"/>
      <c r="L2368" s="36" t="str">
        <f>IF($B2368="", "", IFERROR(FIND(Campaigns!$Q$4, $B2368), ""))</f>
        <v/>
      </c>
      <c r="M2368" s="73" t="str">
        <f t="shared" si="346"/>
        <v/>
      </c>
      <c r="N2368" s="74" t="str">
        <f t="shared" si="347"/>
        <v/>
      </c>
      <c r="O2368" s="22" t="str">
        <f t="shared" si="348"/>
        <v/>
      </c>
      <c r="Q2368" s="20" t="str">
        <f t="shared" si="354"/>
        <v/>
      </c>
      <c r="R2368" s="21" t="str">
        <f t="shared" si="353"/>
        <v/>
      </c>
      <c r="S2368" s="21" t="str">
        <f t="shared" si="353"/>
        <v/>
      </c>
      <c r="T2368" s="21" t="str">
        <f t="shared" si="353"/>
        <v/>
      </c>
      <c r="U2368" s="21" t="str">
        <f t="shared" si="353"/>
        <v/>
      </c>
      <c r="V2368" s="21" t="str">
        <f t="shared" si="353"/>
        <v/>
      </c>
      <c r="W2368" s="21" t="str">
        <f t="shared" si="353"/>
        <v/>
      </c>
      <c r="X2368" s="21" t="str">
        <f t="shared" si="353"/>
        <v/>
      </c>
      <c r="Y2368" s="21" t="str">
        <f t="shared" si="353"/>
        <v/>
      </c>
      <c r="Z2368" s="21" t="str">
        <f t="shared" si="353"/>
        <v/>
      </c>
      <c r="AA2368" s="21" t="str">
        <f t="shared" si="353"/>
        <v/>
      </c>
      <c r="AB2368" s="38" t="str">
        <f t="shared" si="353"/>
        <v/>
      </c>
      <c r="AD2368" s="36" t="str">
        <f>IF($N2368="", "", IFERROR(INDEX(Campaigns!$D$11:$D$380, MATCH($N2368, Campaigns!$E$11:$E$380, 0)), ""))</f>
        <v/>
      </c>
      <c r="AE2368" s="38" t="str">
        <f>IF(COUNTIF($Q2368:$AB2368, "X")=0, "", IFERROR(INDEX('Intro &amp; Setup'!$T$17:$T$28, MATCH(INDEX($Q$10:$AB$10, $AC2368, MATCH("X", $Q2368:$AB2368, 0)), 'Intro &amp; Setup'!$AA$17:$AA$28, 0)), ""))</f>
        <v/>
      </c>
      <c r="AG2368" s="84" t="str">
        <f t="shared" si="349"/>
        <v/>
      </c>
      <c r="AI2368" s="36">
        <f t="shared" si="350"/>
        <v>0</v>
      </c>
      <c r="AK2368" s="36" t="str">
        <f t="shared" si="351"/>
        <v/>
      </c>
    </row>
    <row r="2369" spans="1:37" x14ac:dyDescent="0.25">
      <c r="A2369" s="34"/>
      <c r="B2369" s="55"/>
      <c r="C2369" s="56"/>
      <c r="D2369" s="56"/>
      <c r="E2369" s="56"/>
      <c r="F2369" s="56"/>
      <c r="G2369" s="57"/>
      <c r="H2369" s="57"/>
      <c r="I2369" s="58"/>
      <c r="J2369" s="34"/>
      <c r="L2369" s="36" t="str">
        <f>IF($B2369="", "", IFERROR(FIND(Campaigns!$Q$4, $B2369), ""))</f>
        <v/>
      </c>
      <c r="M2369" s="73" t="str">
        <f t="shared" si="346"/>
        <v/>
      </c>
      <c r="N2369" s="74" t="str">
        <f t="shared" si="347"/>
        <v/>
      </c>
      <c r="O2369" s="22" t="str">
        <f t="shared" si="348"/>
        <v/>
      </c>
      <c r="Q2369" s="20" t="str">
        <f t="shared" si="354"/>
        <v/>
      </c>
      <c r="R2369" s="21" t="str">
        <f t="shared" si="353"/>
        <v/>
      </c>
      <c r="S2369" s="21" t="str">
        <f t="shared" si="353"/>
        <v/>
      </c>
      <c r="T2369" s="21" t="str">
        <f t="shared" si="353"/>
        <v/>
      </c>
      <c r="U2369" s="21" t="str">
        <f t="shared" si="353"/>
        <v/>
      </c>
      <c r="V2369" s="21" t="str">
        <f t="shared" si="353"/>
        <v/>
      </c>
      <c r="W2369" s="21" t="str">
        <f t="shared" si="353"/>
        <v/>
      </c>
      <c r="X2369" s="21" t="str">
        <f t="shared" si="353"/>
        <v/>
      </c>
      <c r="Y2369" s="21" t="str">
        <f t="shared" si="353"/>
        <v/>
      </c>
      <c r="Z2369" s="21" t="str">
        <f t="shared" si="353"/>
        <v/>
      </c>
      <c r="AA2369" s="21" t="str">
        <f t="shared" si="353"/>
        <v/>
      </c>
      <c r="AB2369" s="38" t="str">
        <f t="shared" si="353"/>
        <v/>
      </c>
      <c r="AD2369" s="36" t="str">
        <f>IF($N2369="", "", IFERROR(INDEX(Campaigns!$D$11:$D$380, MATCH($N2369, Campaigns!$E$11:$E$380, 0)), ""))</f>
        <v/>
      </c>
      <c r="AE2369" s="38" t="str">
        <f>IF(COUNTIF($Q2369:$AB2369, "X")=0, "", IFERROR(INDEX('Intro &amp; Setup'!$T$17:$T$28, MATCH(INDEX($Q$10:$AB$10, $AC2369, MATCH("X", $Q2369:$AB2369, 0)), 'Intro &amp; Setup'!$AA$17:$AA$28, 0)), ""))</f>
        <v/>
      </c>
      <c r="AG2369" s="84" t="str">
        <f t="shared" si="349"/>
        <v/>
      </c>
      <c r="AI2369" s="36">
        <f t="shared" si="350"/>
        <v>0</v>
      </c>
      <c r="AK2369" s="36" t="str">
        <f t="shared" si="351"/>
        <v/>
      </c>
    </row>
    <row r="2370" spans="1:37" x14ac:dyDescent="0.25">
      <c r="A2370" s="34"/>
      <c r="B2370" s="55"/>
      <c r="C2370" s="56"/>
      <c r="D2370" s="56"/>
      <c r="E2370" s="56"/>
      <c r="F2370" s="56"/>
      <c r="G2370" s="57"/>
      <c r="H2370" s="57"/>
      <c r="I2370" s="58"/>
      <c r="J2370" s="34"/>
      <c r="L2370" s="36" t="str">
        <f>IF($B2370="", "", IFERROR(FIND(Campaigns!$Q$4, $B2370), ""))</f>
        <v/>
      </c>
      <c r="M2370" s="73" t="str">
        <f t="shared" si="346"/>
        <v/>
      </c>
      <c r="N2370" s="74" t="str">
        <f t="shared" si="347"/>
        <v/>
      </c>
      <c r="O2370" s="22" t="str">
        <f t="shared" si="348"/>
        <v/>
      </c>
      <c r="Q2370" s="20" t="str">
        <f t="shared" si="354"/>
        <v/>
      </c>
      <c r="R2370" s="21" t="str">
        <f t="shared" si="353"/>
        <v/>
      </c>
      <c r="S2370" s="21" t="str">
        <f t="shared" si="353"/>
        <v/>
      </c>
      <c r="T2370" s="21" t="str">
        <f t="shared" si="353"/>
        <v/>
      </c>
      <c r="U2370" s="21" t="str">
        <f t="shared" si="353"/>
        <v/>
      </c>
      <c r="V2370" s="21" t="str">
        <f t="shared" si="353"/>
        <v/>
      </c>
      <c r="W2370" s="21" t="str">
        <f t="shared" si="353"/>
        <v/>
      </c>
      <c r="X2370" s="21" t="str">
        <f t="shared" si="353"/>
        <v/>
      </c>
      <c r="Y2370" s="21" t="str">
        <f t="shared" si="353"/>
        <v/>
      </c>
      <c r="Z2370" s="21" t="str">
        <f t="shared" si="353"/>
        <v/>
      </c>
      <c r="AA2370" s="21" t="str">
        <f t="shared" si="353"/>
        <v/>
      </c>
      <c r="AB2370" s="38" t="str">
        <f t="shared" si="353"/>
        <v/>
      </c>
      <c r="AD2370" s="36" t="str">
        <f>IF($N2370="", "", IFERROR(INDEX(Campaigns!$D$11:$D$380, MATCH($N2370, Campaigns!$E$11:$E$380, 0)), ""))</f>
        <v/>
      </c>
      <c r="AE2370" s="38" t="str">
        <f>IF(COUNTIF($Q2370:$AB2370, "X")=0, "", IFERROR(INDEX('Intro &amp; Setup'!$T$17:$T$28, MATCH(INDEX($Q$10:$AB$10, $AC2370, MATCH("X", $Q2370:$AB2370, 0)), 'Intro &amp; Setup'!$AA$17:$AA$28, 0)), ""))</f>
        <v/>
      </c>
      <c r="AG2370" s="84" t="str">
        <f t="shared" si="349"/>
        <v/>
      </c>
      <c r="AI2370" s="36">
        <f t="shared" si="350"/>
        <v>0</v>
      </c>
      <c r="AK2370" s="36" t="str">
        <f t="shared" si="351"/>
        <v/>
      </c>
    </row>
    <row r="2371" spans="1:37" x14ac:dyDescent="0.25">
      <c r="A2371" s="34"/>
      <c r="B2371" s="55"/>
      <c r="C2371" s="56"/>
      <c r="D2371" s="56"/>
      <c r="E2371" s="56"/>
      <c r="F2371" s="56"/>
      <c r="G2371" s="57"/>
      <c r="H2371" s="57"/>
      <c r="I2371" s="58"/>
      <c r="J2371" s="34"/>
      <c r="L2371" s="36" t="str">
        <f>IF($B2371="", "", IFERROR(FIND(Campaigns!$Q$4, $B2371), ""))</f>
        <v/>
      </c>
      <c r="M2371" s="73" t="str">
        <f t="shared" si="346"/>
        <v/>
      </c>
      <c r="N2371" s="74" t="str">
        <f t="shared" si="347"/>
        <v/>
      </c>
      <c r="O2371" s="22" t="str">
        <f t="shared" si="348"/>
        <v/>
      </c>
      <c r="Q2371" s="20" t="str">
        <f t="shared" si="354"/>
        <v/>
      </c>
      <c r="R2371" s="21" t="str">
        <f t="shared" si="353"/>
        <v/>
      </c>
      <c r="S2371" s="21" t="str">
        <f t="shared" si="353"/>
        <v/>
      </c>
      <c r="T2371" s="21" t="str">
        <f t="shared" si="353"/>
        <v/>
      </c>
      <c r="U2371" s="21" t="str">
        <f t="shared" si="353"/>
        <v/>
      </c>
      <c r="V2371" s="21" t="str">
        <f t="shared" si="353"/>
        <v/>
      </c>
      <c r="W2371" s="21" t="str">
        <f t="shared" si="353"/>
        <v/>
      </c>
      <c r="X2371" s="21" t="str">
        <f t="shared" si="353"/>
        <v/>
      </c>
      <c r="Y2371" s="21" t="str">
        <f t="shared" si="353"/>
        <v/>
      </c>
      <c r="Z2371" s="21" t="str">
        <f t="shared" si="353"/>
        <v/>
      </c>
      <c r="AA2371" s="21" t="str">
        <f t="shared" si="353"/>
        <v/>
      </c>
      <c r="AB2371" s="38" t="str">
        <f t="shared" si="353"/>
        <v/>
      </c>
      <c r="AD2371" s="36" t="str">
        <f>IF($N2371="", "", IFERROR(INDEX(Campaigns!$D$11:$D$380, MATCH($N2371, Campaigns!$E$11:$E$380, 0)), ""))</f>
        <v/>
      </c>
      <c r="AE2371" s="38" t="str">
        <f>IF(COUNTIF($Q2371:$AB2371, "X")=0, "", IFERROR(INDEX('Intro &amp; Setup'!$T$17:$T$28, MATCH(INDEX($Q$10:$AB$10, $AC2371, MATCH("X", $Q2371:$AB2371, 0)), 'Intro &amp; Setup'!$AA$17:$AA$28, 0)), ""))</f>
        <v/>
      </c>
      <c r="AG2371" s="84" t="str">
        <f t="shared" si="349"/>
        <v/>
      </c>
      <c r="AI2371" s="36">
        <f t="shared" si="350"/>
        <v>0</v>
      </c>
      <c r="AK2371" s="36" t="str">
        <f t="shared" si="351"/>
        <v/>
      </c>
    </row>
    <row r="2372" spans="1:37" x14ac:dyDescent="0.25">
      <c r="A2372" s="34"/>
      <c r="B2372" s="55"/>
      <c r="C2372" s="56"/>
      <c r="D2372" s="56"/>
      <c r="E2372" s="56"/>
      <c r="F2372" s="56"/>
      <c r="G2372" s="57"/>
      <c r="H2372" s="57"/>
      <c r="I2372" s="58"/>
      <c r="J2372" s="34"/>
      <c r="L2372" s="36" t="str">
        <f>IF($B2372="", "", IFERROR(FIND(Campaigns!$Q$4, $B2372), ""))</f>
        <v/>
      </c>
      <c r="M2372" s="73" t="str">
        <f t="shared" si="346"/>
        <v/>
      </c>
      <c r="N2372" s="74" t="str">
        <f t="shared" si="347"/>
        <v/>
      </c>
      <c r="O2372" s="22" t="str">
        <f t="shared" si="348"/>
        <v/>
      </c>
      <c r="Q2372" s="20" t="str">
        <f t="shared" si="354"/>
        <v/>
      </c>
      <c r="R2372" s="21" t="str">
        <f t="shared" si="353"/>
        <v/>
      </c>
      <c r="S2372" s="21" t="str">
        <f t="shared" si="353"/>
        <v/>
      </c>
      <c r="T2372" s="21" t="str">
        <f t="shared" si="353"/>
        <v/>
      </c>
      <c r="U2372" s="21" t="str">
        <f t="shared" si="353"/>
        <v/>
      </c>
      <c r="V2372" s="21" t="str">
        <f t="shared" si="353"/>
        <v/>
      </c>
      <c r="W2372" s="21" t="str">
        <f t="shared" si="353"/>
        <v/>
      </c>
      <c r="X2372" s="21" t="str">
        <f t="shared" si="353"/>
        <v/>
      </c>
      <c r="Y2372" s="21" t="str">
        <f t="shared" si="353"/>
        <v/>
      </c>
      <c r="Z2372" s="21" t="str">
        <f t="shared" si="353"/>
        <v/>
      </c>
      <c r="AA2372" s="21" t="str">
        <f t="shared" si="353"/>
        <v/>
      </c>
      <c r="AB2372" s="38" t="str">
        <f t="shared" si="353"/>
        <v/>
      </c>
      <c r="AD2372" s="36" t="str">
        <f>IF($N2372="", "", IFERROR(INDEX(Campaigns!$D$11:$D$380, MATCH($N2372, Campaigns!$E$11:$E$380, 0)), ""))</f>
        <v/>
      </c>
      <c r="AE2372" s="38" t="str">
        <f>IF(COUNTIF($Q2372:$AB2372, "X")=0, "", IFERROR(INDEX('Intro &amp; Setup'!$T$17:$T$28, MATCH(INDEX($Q$10:$AB$10, $AC2372, MATCH("X", $Q2372:$AB2372, 0)), 'Intro &amp; Setup'!$AA$17:$AA$28, 0)), ""))</f>
        <v/>
      </c>
      <c r="AG2372" s="84" t="str">
        <f t="shared" si="349"/>
        <v/>
      </c>
      <c r="AI2372" s="36">
        <f t="shared" si="350"/>
        <v>0</v>
      </c>
      <c r="AK2372" s="36" t="str">
        <f t="shared" si="351"/>
        <v/>
      </c>
    </row>
    <row r="2373" spans="1:37" x14ac:dyDescent="0.25">
      <c r="A2373" s="34"/>
      <c r="B2373" s="55"/>
      <c r="C2373" s="56"/>
      <c r="D2373" s="56"/>
      <c r="E2373" s="56"/>
      <c r="F2373" s="56"/>
      <c r="G2373" s="57"/>
      <c r="H2373" s="57"/>
      <c r="I2373" s="58"/>
      <c r="J2373" s="34"/>
      <c r="L2373" s="36" t="str">
        <f>IF($B2373="", "", IFERROR(FIND(Campaigns!$Q$4, $B2373), ""))</f>
        <v/>
      </c>
      <c r="M2373" s="73" t="str">
        <f t="shared" si="346"/>
        <v/>
      </c>
      <c r="N2373" s="74" t="str">
        <f t="shared" si="347"/>
        <v/>
      </c>
      <c r="O2373" s="22" t="str">
        <f t="shared" si="348"/>
        <v/>
      </c>
      <c r="Q2373" s="20" t="str">
        <f t="shared" si="354"/>
        <v/>
      </c>
      <c r="R2373" s="21" t="str">
        <f t="shared" si="353"/>
        <v/>
      </c>
      <c r="S2373" s="21" t="str">
        <f t="shared" si="353"/>
        <v/>
      </c>
      <c r="T2373" s="21" t="str">
        <f t="shared" si="353"/>
        <v/>
      </c>
      <c r="U2373" s="21" t="str">
        <f t="shared" si="353"/>
        <v/>
      </c>
      <c r="V2373" s="21" t="str">
        <f t="shared" si="353"/>
        <v/>
      </c>
      <c r="W2373" s="21" t="str">
        <f t="shared" si="353"/>
        <v/>
      </c>
      <c r="X2373" s="21" t="str">
        <f t="shared" si="353"/>
        <v/>
      </c>
      <c r="Y2373" s="21" t="str">
        <f t="shared" si="353"/>
        <v/>
      </c>
      <c r="Z2373" s="21" t="str">
        <f t="shared" si="353"/>
        <v/>
      </c>
      <c r="AA2373" s="21" t="str">
        <f t="shared" si="353"/>
        <v/>
      </c>
      <c r="AB2373" s="38" t="str">
        <f t="shared" si="353"/>
        <v/>
      </c>
      <c r="AD2373" s="36" t="str">
        <f>IF($N2373="", "", IFERROR(INDEX(Campaigns!$D$11:$D$380, MATCH($N2373, Campaigns!$E$11:$E$380, 0)), ""))</f>
        <v/>
      </c>
      <c r="AE2373" s="38" t="str">
        <f>IF(COUNTIF($Q2373:$AB2373, "X")=0, "", IFERROR(INDEX('Intro &amp; Setup'!$T$17:$T$28, MATCH(INDEX($Q$10:$AB$10, $AC2373, MATCH("X", $Q2373:$AB2373, 0)), 'Intro &amp; Setup'!$AA$17:$AA$28, 0)), ""))</f>
        <v/>
      </c>
      <c r="AG2373" s="84" t="str">
        <f t="shared" si="349"/>
        <v/>
      </c>
      <c r="AI2373" s="36">
        <f t="shared" si="350"/>
        <v>0</v>
      </c>
      <c r="AK2373" s="36" t="str">
        <f t="shared" si="351"/>
        <v/>
      </c>
    </row>
    <row r="2374" spans="1:37" x14ac:dyDescent="0.25">
      <c r="A2374" s="34"/>
      <c r="B2374" s="55"/>
      <c r="C2374" s="56"/>
      <c r="D2374" s="56"/>
      <c r="E2374" s="56"/>
      <c r="F2374" s="56"/>
      <c r="G2374" s="57"/>
      <c r="H2374" s="57"/>
      <c r="I2374" s="58"/>
      <c r="J2374" s="34"/>
      <c r="L2374" s="36" t="str">
        <f>IF($B2374="", "", IFERROR(FIND(Campaigns!$Q$4, $B2374), ""))</f>
        <v/>
      </c>
      <c r="M2374" s="73" t="str">
        <f t="shared" si="346"/>
        <v/>
      </c>
      <c r="N2374" s="74" t="str">
        <f t="shared" si="347"/>
        <v/>
      </c>
      <c r="O2374" s="22" t="str">
        <f t="shared" si="348"/>
        <v/>
      </c>
      <c r="Q2374" s="20" t="str">
        <f t="shared" si="354"/>
        <v/>
      </c>
      <c r="R2374" s="21" t="str">
        <f t="shared" si="353"/>
        <v/>
      </c>
      <c r="S2374" s="21" t="str">
        <f t="shared" si="353"/>
        <v/>
      </c>
      <c r="T2374" s="21" t="str">
        <f t="shared" si="353"/>
        <v/>
      </c>
      <c r="U2374" s="21" t="str">
        <f t="shared" si="353"/>
        <v/>
      </c>
      <c r="V2374" s="21" t="str">
        <f t="shared" si="353"/>
        <v/>
      </c>
      <c r="W2374" s="21" t="str">
        <f t="shared" si="353"/>
        <v/>
      </c>
      <c r="X2374" s="21" t="str">
        <f t="shared" si="353"/>
        <v/>
      </c>
      <c r="Y2374" s="21" t="str">
        <f t="shared" si="353"/>
        <v/>
      </c>
      <c r="Z2374" s="21" t="str">
        <f t="shared" si="353"/>
        <v/>
      </c>
      <c r="AA2374" s="21" t="str">
        <f t="shared" si="353"/>
        <v/>
      </c>
      <c r="AB2374" s="38" t="str">
        <f t="shared" si="353"/>
        <v/>
      </c>
      <c r="AD2374" s="36" t="str">
        <f>IF($N2374="", "", IFERROR(INDEX(Campaigns!$D$11:$D$380, MATCH($N2374, Campaigns!$E$11:$E$380, 0)), ""))</f>
        <v/>
      </c>
      <c r="AE2374" s="38" t="str">
        <f>IF(COUNTIF($Q2374:$AB2374, "X")=0, "", IFERROR(INDEX('Intro &amp; Setup'!$T$17:$T$28, MATCH(INDEX($Q$10:$AB$10, $AC2374, MATCH("X", $Q2374:$AB2374, 0)), 'Intro &amp; Setup'!$AA$17:$AA$28, 0)), ""))</f>
        <v/>
      </c>
      <c r="AG2374" s="84" t="str">
        <f t="shared" si="349"/>
        <v/>
      </c>
      <c r="AI2374" s="36">
        <f t="shared" si="350"/>
        <v>0</v>
      </c>
      <c r="AK2374" s="36" t="str">
        <f t="shared" si="351"/>
        <v/>
      </c>
    </row>
    <row r="2375" spans="1:37" x14ac:dyDescent="0.25">
      <c r="A2375" s="34"/>
      <c r="B2375" s="55"/>
      <c r="C2375" s="56"/>
      <c r="D2375" s="56"/>
      <c r="E2375" s="56"/>
      <c r="F2375" s="56"/>
      <c r="G2375" s="57"/>
      <c r="H2375" s="57"/>
      <c r="I2375" s="58"/>
      <c r="J2375" s="34"/>
      <c r="L2375" s="36" t="str">
        <f>IF($B2375="", "", IFERROR(FIND(Campaigns!$Q$4, $B2375), ""))</f>
        <v/>
      </c>
      <c r="M2375" s="73" t="str">
        <f t="shared" si="346"/>
        <v/>
      </c>
      <c r="N2375" s="74" t="str">
        <f t="shared" si="347"/>
        <v/>
      </c>
      <c r="O2375" s="22" t="str">
        <f t="shared" si="348"/>
        <v/>
      </c>
      <c r="Q2375" s="20" t="str">
        <f t="shared" si="354"/>
        <v/>
      </c>
      <c r="R2375" s="21" t="str">
        <f t="shared" si="353"/>
        <v/>
      </c>
      <c r="S2375" s="21" t="str">
        <f t="shared" si="353"/>
        <v/>
      </c>
      <c r="T2375" s="21" t="str">
        <f t="shared" si="353"/>
        <v/>
      </c>
      <c r="U2375" s="21" t="str">
        <f t="shared" ref="R2375:AB2398" si="355">IFERROR(IF(U$10="", "", IF(LEFT($O2375, U$8)=U$10, "X", "")), "")</f>
        <v/>
      </c>
      <c r="V2375" s="21" t="str">
        <f t="shared" si="355"/>
        <v/>
      </c>
      <c r="W2375" s="21" t="str">
        <f t="shared" si="355"/>
        <v/>
      </c>
      <c r="X2375" s="21" t="str">
        <f t="shared" si="355"/>
        <v/>
      </c>
      <c r="Y2375" s="21" t="str">
        <f t="shared" si="355"/>
        <v/>
      </c>
      <c r="Z2375" s="21" t="str">
        <f t="shared" si="355"/>
        <v/>
      </c>
      <c r="AA2375" s="21" t="str">
        <f t="shared" si="355"/>
        <v/>
      </c>
      <c r="AB2375" s="38" t="str">
        <f t="shared" si="355"/>
        <v/>
      </c>
      <c r="AD2375" s="36" t="str">
        <f>IF($N2375="", "", IFERROR(INDEX(Campaigns!$D$11:$D$380, MATCH($N2375, Campaigns!$E$11:$E$380, 0)), ""))</f>
        <v/>
      </c>
      <c r="AE2375" s="38" t="str">
        <f>IF(COUNTIF($Q2375:$AB2375, "X")=0, "", IFERROR(INDEX('Intro &amp; Setup'!$T$17:$T$28, MATCH(INDEX($Q$10:$AB$10, $AC2375, MATCH("X", $Q2375:$AB2375, 0)), 'Intro &amp; Setup'!$AA$17:$AA$28, 0)), ""))</f>
        <v/>
      </c>
      <c r="AG2375" s="84" t="str">
        <f t="shared" si="349"/>
        <v/>
      </c>
      <c r="AI2375" s="36">
        <f t="shared" si="350"/>
        <v>0</v>
      </c>
      <c r="AK2375" s="36" t="str">
        <f t="shared" si="351"/>
        <v/>
      </c>
    </row>
    <row r="2376" spans="1:37" x14ac:dyDescent="0.25">
      <c r="A2376" s="34"/>
      <c r="B2376" s="55"/>
      <c r="C2376" s="56"/>
      <c r="D2376" s="56"/>
      <c r="E2376" s="56"/>
      <c r="F2376" s="56"/>
      <c r="G2376" s="57"/>
      <c r="H2376" s="57"/>
      <c r="I2376" s="58"/>
      <c r="J2376" s="34"/>
      <c r="L2376" s="36" t="str">
        <f>IF($B2376="", "", IFERROR(FIND(Campaigns!$Q$4, $B2376), ""))</f>
        <v/>
      </c>
      <c r="M2376" s="73" t="str">
        <f t="shared" si="346"/>
        <v/>
      </c>
      <c r="N2376" s="74" t="str">
        <f t="shared" si="347"/>
        <v/>
      </c>
      <c r="O2376" s="22" t="str">
        <f t="shared" si="348"/>
        <v/>
      </c>
      <c r="Q2376" s="20" t="str">
        <f t="shared" si="354"/>
        <v/>
      </c>
      <c r="R2376" s="21" t="str">
        <f t="shared" si="355"/>
        <v/>
      </c>
      <c r="S2376" s="21" t="str">
        <f t="shared" si="355"/>
        <v/>
      </c>
      <c r="T2376" s="21" t="str">
        <f t="shared" si="355"/>
        <v/>
      </c>
      <c r="U2376" s="21" t="str">
        <f t="shared" si="355"/>
        <v/>
      </c>
      <c r="V2376" s="21" t="str">
        <f t="shared" si="355"/>
        <v/>
      </c>
      <c r="W2376" s="21" t="str">
        <f t="shared" si="355"/>
        <v/>
      </c>
      <c r="X2376" s="21" t="str">
        <f t="shared" si="355"/>
        <v/>
      </c>
      <c r="Y2376" s="21" t="str">
        <f t="shared" si="355"/>
        <v/>
      </c>
      <c r="Z2376" s="21" t="str">
        <f t="shared" si="355"/>
        <v/>
      </c>
      <c r="AA2376" s="21" t="str">
        <f t="shared" si="355"/>
        <v/>
      </c>
      <c r="AB2376" s="38" t="str">
        <f t="shared" si="355"/>
        <v/>
      </c>
      <c r="AD2376" s="36" t="str">
        <f>IF($N2376="", "", IFERROR(INDEX(Campaigns!$D$11:$D$380, MATCH($N2376, Campaigns!$E$11:$E$380, 0)), ""))</f>
        <v/>
      </c>
      <c r="AE2376" s="38" t="str">
        <f>IF(COUNTIF($Q2376:$AB2376, "X")=0, "", IFERROR(INDEX('Intro &amp; Setup'!$T$17:$T$28, MATCH(INDEX($Q$10:$AB$10, $AC2376, MATCH("X", $Q2376:$AB2376, 0)), 'Intro &amp; Setup'!$AA$17:$AA$28, 0)), ""))</f>
        <v/>
      </c>
      <c r="AG2376" s="84" t="str">
        <f t="shared" si="349"/>
        <v/>
      </c>
      <c r="AI2376" s="36">
        <f t="shared" si="350"/>
        <v>0</v>
      </c>
      <c r="AK2376" s="36" t="str">
        <f t="shared" si="351"/>
        <v/>
      </c>
    </row>
    <row r="2377" spans="1:37" x14ac:dyDescent="0.25">
      <c r="A2377" s="34"/>
      <c r="B2377" s="55"/>
      <c r="C2377" s="56"/>
      <c r="D2377" s="56"/>
      <c r="E2377" s="56"/>
      <c r="F2377" s="56"/>
      <c r="G2377" s="57"/>
      <c r="H2377" s="57"/>
      <c r="I2377" s="58"/>
      <c r="J2377" s="34"/>
      <c r="L2377" s="36" t="str">
        <f>IF($B2377="", "", IFERROR(FIND(Campaigns!$Q$4, $B2377), ""))</f>
        <v/>
      </c>
      <c r="M2377" s="73" t="str">
        <f t="shared" si="346"/>
        <v/>
      </c>
      <c r="N2377" s="74" t="str">
        <f t="shared" si="347"/>
        <v/>
      </c>
      <c r="O2377" s="22" t="str">
        <f t="shared" si="348"/>
        <v/>
      </c>
      <c r="Q2377" s="20" t="str">
        <f t="shared" si="354"/>
        <v/>
      </c>
      <c r="R2377" s="21" t="str">
        <f t="shared" si="355"/>
        <v/>
      </c>
      <c r="S2377" s="21" t="str">
        <f t="shared" si="355"/>
        <v/>
      </c>
      <c r="T2377" s="21" t="str">
        <f t="shared" si="355"/>
        <v/>
      </c>
      <c r="U2377" s="21" t="str">
        <f t="shared" si="355"/>
        <v/>
      </c>
      <c r="V2377" s="21" t="str">
        <f t="shared" si="355"/>
        <v/>
      </c>
      <c r="W2377" s="21" t="str">
        <f t="shared" si="355"/>
        <v/>
      </c>
      <c r="X2377" s="21" t="str">
        <f t="shared" si="355"/>
        <v/>
      </c>
      <c r="Y2377" s="21" t="str">
        <f t="shared" si="355"/>
        <v/>
      </c>
      <c r="Z2377" s="21" t="str">
        <f t="shared" si="355"/>
        <v/>
      </c>
      <c r="AA2377" s="21" t="str">
        <f t="shared" si="355"/>
        <v/>
      </c>
      <c r="AB2377" s="38" t="str">
        <f t="shared" si="355"/>
        <v/>
      </c>
      <c r="AD2377" s="36" t="str">
        <f>IF($N2377="", "", IFERROR(INDEX(Campaigns!$D$11:$D$380, MATCH($N2377, Campaigns!$E$11:$E$380, 0)), ""))</f>
        <v/>
      </c>
      <c r="AE2377" s="38" t="str">
        <f>IF(COUNTIF($Q2377:$AB2377, "X")=0, "", IFERROR(INDEX('Intro &amp; Setup'!$T$17:$T$28, MATCH(INDEX($Q$10:$AB$10, $AC2377, MATCH("X", $Q2377:$AB2377, 0)), 'Intro &amp; Setup'!$AA$17:$AA$28, 0)), ""))</f>
        <v/>
      </c>
      <c r="AG2377" s="84" t="str">
        <f t="shared" si="349"/>
        <v/>
      </c>
      <c r="AI2377" s="36">
        <f t="shared" si="350"/>
        <v>0</v>
      </c>
      <c r="AK2377" s="36" t="str">
        <f t="shared" si="351"/>
        <v/>
      </c>
    </row>
    <row r="2378" spans="1:37" x14ac:dyDescent="0.25">
      <c r="A2378" s="34"/>
      <c r="B2378" s="55"/>
      <c r="C2378" s="56"/>
      <c r="D2378" s="56"/>
      <c r="E2378" s="56"/>
      <c r="F2378" s="56"/>
      <c r="G2378" s="57"/>
      <c r="H2378" s="57"/>
      <c r="I2378" s="58"/>
      <c r="J2378" s="34"/>
      <c r="L2378" s="36" t="str">
        <f>IF($B2378="", "", IFERROR(FIND(Campaigns!$Q$4, $B2378), ""))</f>
        <v/>
      </c>
      <c r="M2378" s="73" t="str">
        <f t="shared" si="346"/>
        <v/>
      </c>
      <c r="N2378" s="74" t="str">
        <f t="shared" si="347"/>
        <v/>
      </c>
      <c r="O2378" s="22" t="str">
        <f t="shared" si="348"/>
        <v/>
      </c>
      <c r="Q2378" s="20" t="str">
        <f t="shared" si="354"/>
        <v/>
      </c>
      <c r="R2378" s="21" t="str">
        <f t="shared" si="355"/>
        <v/>
      </c>
      <c r="S2378" s="21" t="str">
        <f t="shared" si="355"/>
        <v/>
      </c>
      <c r="T2378" s="21" t="str">
        <f t="shared" si="355"/>
        <v/>
      </c>
      <c r="U2378" s="21" t="str">
        <f t="shared" si="355"/>
        <v/>
      </c>
      <c r="V2378" s="21" t="str">
        <f t="shared" si="355"/>
        <v/>
      </c>
      <c r="W2378" s="21" t="str">
        <f t="shared" si="355"/>
        <v/>
      </c>
      <c r="X2378" s="21" t="str">
        <f t="shared" si="355"/>
        <v/>
      </c>
      <c r="Y2378" s="21" t="str">
        <f t="shared" si="355"/>
        <v/>
      </c>
      <c r="Z2378" s="21" t="str">
        <f t="shared" si="355"/>
        <v/>
      </c>
      <c r="AA2378" s="21" t="str">
        <f t="shared" si="355"/>
        <v/>
      </c>
      <c r="AB2378" s="38" t="str">
        <f t="shared" si="355"/>
        <v/>
      </c>
      <c r="AD2378" s="36" t="str">
        <f>IF($N2378="", "", IFERROR(INDEX(Campaigns!$D$11:$D$380, MATCH($N2378, Campaigns!$E$11:$E$380, 0)), ""))</f>
        <v/>
      </c>
      <c r="AE2378" s="38" t="str">
        <f>IF(COUNTIF($Q2378:$AB2378, "X")=0, "", IFERROR(INDEX('Intro &amp; Setup'!$T$17:$T$28, MATCH(INDEX($Q$10:$AB$10, $AC2378, MATCH("X", $Q2378:$AB2378, 0)), 'Intro &amp; Setup'!$AA$17:$AA$28, 0)), ""))</f>
        <v/>
      </c>
      <c r="AG2378" s="84" t="str">
        <f t="shared" si="349"/>
        <v/>
      </c>
      <c r="AI2378" s="36">
        <f t="shared" si="350"/>
        <v>0</v>
      </c>
      <c r="AK2378" s="36" t="str">
        <f t="shared" si="351"/>
        <v/>
      </c>
    </row>
    <row r="2379" spans="1:37" x14ac:dyDescent="0.25">
      <c r="A2379" s="34"/>
      <c r="B2379" s="55"/>
      <c r="C2379" s="56"/>
      <c r="D2379" s="56"/>
      <c r="E2379" s="56"/>
      <c r="F2379" s="56"/>
      <c r="G2379" s="57"/>
      <c r="H2379" s="57"/>
      <c r="I2379" s="58"/>
      <c r="J2379" s="34"/>
      <c r="L2379" s="36" t="str">
        <f>IF($B2379="", "", IFERROR(FIND(Campaigns!$Q$4, $B2379), ""))</f>
        <v/>
      </c>
      <c r="M2379" s="73" t="str">
        <f t="shared" si="346"/>
        <v/>
      </c>
      <c r="N2379" s="74" t="str">
        <f t="shared" si="347"/>
        <v/>
      </c>
      <c r="O2379" s="22" t="str">
        <f t="shared" si="348"/>
        <v/>
      </c>
      <c r="Q2379" s="20" t="str">
        <f t="shared" si="354"/>
        <v/>
      </c>
      <c r="R2379" s="21" t="str">
        <f t="shared" si="355"/>
        <v/>
      </c>
      <c r="S2379" s="21" t="str">
        <f t="shared" si="355"/>
        <v/>
      </c>
      <c r="T2379" s="21" t="str">
        <f t="shared" si="355"/>
        <v/>
      </c>
      <c r="U2379" s="21" t="str">
        <f t="shared" si="355"/>
        <v/>
      </c>
      <c r="V2379" s="21" t="str">
        <f t="shared" si="355"/>
        <v/>
      </c>
      <c r="W2379" s="21" t="str">
        <f t="shared" si="355"/>
        <v/>
      </c>
      <c r="X2379" s="21" t="str">
        <f t="shared" si="355"/>
        <v/>
      </c>
      <c r="Y2379" s="21" t="str">
        <f t="shared" si="355"/>
        <v/>
      </c>
      <c r="Z2379" s="21" t="str">
        <f t="shared" si="355"/>
        <v/>
      </c>
      <c r="AA2379" s="21" t="str">
        <f t="shared" si="355"/>
        <v/>
      </c>
      <c r="AB2379" s="38" t="str">
        <f t="shared" si="355"/>
        <v/>
      </c>
      <c r="AD2379" s="36" t="str">
        <f>IF($N2379="", "", IFERROR(INDEX(Campaigns!$D$11:$D$380, MATCH($N2379, Campaigns!$E$11:$E$380, 0)), ""))</f>
        <v/>
      </c>
      <c r="AE2379" s="38" t="str">
        <f>IF(COUNTIF($Q2379:$AB2379, "X")=0, "", IFERROR(INDEX('Intro &amp; Setup'!$T$17:$T$28, MATCH(INDEX($Q$10:$AB$10, $AC2379, MATCH("X", $Q2379:$AB2379, 0)), 'Intro &amp; Setup'!$AA$17:$AA$28, 0)), ""))</f>
        <v/>
      </c>
      <c r="AG2379" s="84" t="str">
        <f t="shared" si="349"/>
        <v/>
      </c>
      <c r="AI2379" s="36">
        <f t="shared" si="350"/>
        <v>0</v>
      </c>
      <c r="AK2379" s="36" t="str">
        <f t="shared" si="351"/>
        <v/>
      </c>
    </row>
    <row r="2380" spans="1:37" x14ac:dyDescent="0.25">
      <c r="A2380" s="34"/>
      <c r="B2380" s="55"/>
      <c r="C2380" s="56"/>
      <c r="D2380" s="56"/>
      <c r="E2380" s="56"/>
      <c r="F2380" s="56"/>
      <c r="G2380" s="57"/>
      <c r="H2380" s="57"/>
      <c r="I2380" s="58"/>
      <c r="J2380" s="34"/>
      <c r="L2380" s="36" t="str">
        <f>IF($B2380="", "", IFERROR(FIND(Campaigns!$Q$4, $B2380), ""))</f>
        <v/>
      </c>
      <c r="M2380" s="73" t="str">
        <f t="shared" ref="M2380:M2443" si="356">IFERROR(REPLACE($B2380, 1, $L2380+$L$9-1, ""), "")</f>
        <v/>
      </c>
      <c r="N2380" s="74" t="str">
        <f t="shared" ref="N2380:N2443" si="357">IFERROR(LEFT($M2380, FIND("-", $M2380)-1), "")</f>
        <v/>
      </c>
      <c r="O2380" s="22" t="str">
        <f t="shared" ref="O2380:O2443" si="358">IFERROR(REPLACE($M2380, 1, FIND("-", $M2380), ""), "")</f>
        <v/>
      </c>
      <c r="Q2380" s="20" t="str">
        <f t="shared" si="354"/>
        <v/>
      </c>
      <c r="R2380" s="21" t="str">
        <f t="shared" si="355"/>
        <v/>
      </c>
      <c r="S2380" s="21" t="str">
        <f t="shared" si="355"/>
        <v/>
      </c>
      <c r="T2380" s="21" t="str">
        <f t="shared" si="355"/>
        <v/>
      </c>
      <c r="U2380" s="21" t="str">
        <f t="shared" si="355"/>
        <v/>
      </c>
      <c r="V2380" s="21" t="str">
        <f t="shared" si="355"/>
        <v/>
      </c>
      <c r="W2380" s="21" t="str">
        <f t="shared" si="355"/>
        <v/>
      </c>
      <c r="X2380" s="21" t="str">
        <f t="shared" si="355"/>
        <v/>
      </c>
      <c r="Y2380" s="21" t="str">
        <f t="shared" si="355"/>
        <v/>
      </c>
      <c r="Z2380" s="21" t="str">
        <f t="shared" si="355"/>
        <v/>
      </c>
      <c r="AA2380" s="21" t="str">
        <f t="shared" si="355"/>
        <v/>
      </c>
      <c r="AB2380" s="38" t="str">
        <f t="shared" si="355"/>
        <v/>
      </c>
      <c r="AD2380" s="36" t="str">
        <f>IF($N2380="", "", IFERROR(INDEX(Campaigns!$D$11:$D$380, MATCH($N2380, Campaigns!$E$11:$E$380, 0)), ""))</f>
        <v/>
      </c>
      <c r="AE2380" s="38" t="str">
        <f>IF(COUNTIF($Q2380:$AB2380, "X")=0, "", IFERROR(INDEX('Intro &amp; Setup'!$T$17:$T$28, MATCH(INDEX($Q$10:$AB$10, $AC2380, MATCH("X", $Q2380:$AB2380, 0)), 'Intro &amp; Setup'!$AA$17:$AA$28, 0)), ""))</f>
        <v/>
      </c>
      <c r="AG2380" s="84" t="str">
        <f t="shared" ref="AG2380:AG2443" si="359">IF(OR($AD2380="", $AE2380=""), "", _xlfn.CONCAT($AD2380, "-", $AE2380))</f>
        <v/>
      </c>
      <c r="AI2380" s="36">
        <f t="shared" ref="AI2380:AI2443" si="360">IF($AI$4=$AI$6, $C2380, IF($AI$4=$AI$7, $D2380, IF($AI$4=$AI$8, $F2380, "")))</f>
        <v>0</v>
      </c>
      <c r="AK2380" s="36" t="str">
        <f t="shared" ref="AK2380:AK2443" si="361">IF($AG2380="", "", "X")</f>
        <v/>
      </c>
    </row>
    <row r="2381" spans="1:37" x14ac:dyDescent="0.25">
      <c r="A2381" s="34"/>
      <c r="B2381" s="55"/>
      <c r="C2381" s="56"/>
      <c r="D2381" s="56"/>
      <c r="E2381" s="56"/>
      <c r="F2381" s="56"/>
      <c r="G2381" s="57"/>
      <c r="H2381" s="57"/>
      <c r="I2381" s="58"/>
      <c r="J2381" s="34"/>
      <c r="L2381" s="36" t="str">
        <f>IF($B2381="", "", IFERROR(FIND(Campaigns!$Q$4, $B2381), ""))</f>
        <v/>
      </c>
      <c r="M2381" s="73" t="str">
        <f t="shared" si="356"/>
        <v/>
      </c>
      <c r="N2381" s="74" t="str">
        <f t="shared" si="357"/>
        <v/>
      </c>
      <c r="O2381" s="22" t="str">
        <f t="shared" si="358"/>
        <v/>
      </c>
      <c r="Q2381" s="20" t="str">
        <f t="shared" si="354"/>
        <v/>
      </c>
      <c r="R2381" s="21" t="str">
        <f t="shared" si="355"/>
        <v/>
      </c>
      <c r="S2381" s="21" t="str">
        <f t="shared" si="355"/>
        <v/>
      </c>
      <c r="T2381" s="21" t="str">
        <f t="shared" si="355"/>
        <v/>
      </c>
      <c r="U2381" s="21" t="str">
        <f t="shared" si="355"/>
        <v/>
      </c>
      <c r="V2381" s="21" t="str">
        <f t="shared" si="355"/>
        <v/>
      </c>
      <c r="W2381" s="21" t="str">
        <f t="shared" si="355"/>
        <v/>
      </c>
      <c r="X2381" s="21" t="str">
        <f t="shared" si="355"/>
        <v/>
      </c>
      <c r="Y2381" s="21" t="str">
        <f t="shared" si="355"/>
        <v/>
      </c>
      <c r="Z2381" s="21" t="str">
        <f t="shared" si="355"/>
        <v/>
      </c>
      <c r="AA2381" s="21" t="str">
        <f t="shared" si="355"/>
        <v/>
      </c>
      <c r="AB2381" s="38" t="str">
        <f t="shared" si="355"/>
        <v/>
      </c>
      <c r="AD2381" s="36" t="str">
        <f>IF($N2381="", "", IFERROR(INDEX(Campaigns!$D$11:$D$380, MATCH($N2381, Campaigns!$E$11:$E$380, 0)), ""))</f>
        <v/>
      </c>
      <c r="AE2381" s="38" t="str">
        <f>IF(COUNTIF($Q2381:$AB2381, "X")=0, "", IFERROR(INDEX('Intro &amp; Setup'!$T$17:$T$28, MATCH(INDEX($Q$10:$AB$10, $AC2381, MATCH("X", $Q2381:$AB2381, 0)), 'Intro &amp; Setup'!$AA$17:$AA$28, 0)), ""))</f>
        <v/>
      </c>
      <c r="AG2381" s="84" t="str">
        <f t="shared" si="359"/>
        <v/>
      </c>
      <c r="AI2381" s="36">
        <f t="shared" si="360"/>
        <v>0</v>
      </c>
      <c r="AK2381" s="36" t="str">
        <f t="shared" si="361"/>
        <v/>
      </c>
    </row>
    <row r="2382" spans="1:37" x14ac:dyDescent="0.25">
      <c r="A2382" s="34"/>
      <c r="B2382" s="55"/>
      <c r="C2382" s="56"/>
      <c r="D2382" s="56"/>
      <c r="E2382" s="56"/>
      <c r="F2382" s="56"/>
      <c r="G2382" s="57"/>
      <c r="H2382" s="57"/>
      <c r="I2382" s="58"/>
      <c r="J2382" s="34"/>
      <c r="L2382" s="36" t="str">
        <f>IF($B2382="", "", IFERROR(FIND(Campaigns!$Q$4, $B2382), ""))</f>
        <v/>
      </c>
      <c r="M2382" s="73" t="str">
        <f t="shared" si="356"/>
        <v/>
      </c>
      <c r="N2382" s="74" t="str">
        <f t="shared" si="357"/>
        <v/>
      </c>
      <c r="O2382" s="22" t="str">
        <f t="shared" si="358"/>
        <v/>
      </c>
      <c r="Q2382" s="20" t="str">
        <f t="shared" si="354"/>
        <v/>
      </c>
      <c r="R2382" s="21" t="str">
        <f t="shared" si="355"/>
        <v/>
      </c>
      <c r="S2382" s="21" t="str">
        <f t="shared" si="355"/>
        <v/>
      </c>
      <c r="T2382" s="21" t="str">
        <f t="shared" si="355"/>
        <v/>
      </c>
      <c r="U2382" s="21" t="str">
        <f t="shared" si="355"/>
        <v/>
      </c>
      <c r="V2382" s="21" t="str">
        <f t="shared" si="355"/>
        <v/>
      </c>
      <c r="W2382" s="21" t="str">
        <f t="shared" si="355"/>
        <v/>
      </c>
      <c r="X2382" s="21" t="str">
        <f t="shared" si="355"/>
        <v/>
      </c>
      <c r="Y2382" s="21" t="str">
        <f t="shared" si="355"/>
        <v/>
      </c>
      <c r="Z2382" s="21" t="str">
        <f t="shared" si="355"/>
        <v/>
      </c>
      <c r="AA2382" s="21" t="str">
        <f t="shared" si="355"/>
        <v/>
      </c>
      <c r="AB2382" s="38" t="str">
        <f t="shared" si="355"/>
        <v/>
      </c>
      <c r="AD2382" s="36" t="str">
        <f>IF($N2382="", "", IFERROR(INDEX(Campaigns!$D$11:$D$380, MATCH($N2382, Campaigns!$E$11:$E$380, 0)), ""))</f>
        <v/>
      </c>
      <c r="AE2382" s="38" t="str">
        <f>IF(COUNTIF($Q2382:$AB2382, "X")=0, "", IFERROR(INDEX('Intro &amp; Setup'!$T$17:$T$28, MATCH(INDEX($Q$10:$AB$10, $AC2382, MATCH("X", $Q2382:$AB2382, 0)), 'Intro &amp; Setup'!$AA$17:$AA$28, 0)), ""))</f>
        <v/>
      </c>
      <c r="AG2382" s="84" t="str">
        <f t="shared" si="359"/>
        <v/>
      </c>
      <c r="AI2382" s="36">
        <f t="shared" si="360"/>
        <v>0</v>
      </c>
      <c r="AK2382" s="36" t="str">
        <f t="shared" si="361"/>
        <v/>
      </c>
    </row>
    <row r="2383" spans="1:37" x14ac:dyDescent="0.25">
      <c r="A2383" s="34"/>
      <c r="B2383" s="55"/>
      <c r="C2383" s="56"/>
      <c r="D2383" s="56"/>
      <c r="E2383" s="56"/>
      <c r="F2383" s="56"/>
      <c r="G2383" s="57"/>
      <c r="H2383" s="57"/>
      <c r="I2383" s="58"/>
      <c r="J2383" s="34"/>
      <c r="L2383" s="36" t="str">
        <f>IF($B2383="", "", IFERROR(FIND(Campaigns!$Q$4, $B2383), ""))</f>
        <v/>
      </c>
      <c r="M2383" s="73" t="str">
        <f t="shared" si="356"/>
        <v/>
      </c>
      <c r="N2383" s="74" t="str">
        <f t="shared" si="357"/>
        <v/>
      </c>
      <c r="O2383" s="22" t="str">
        <f t="shared" si="358"/>
        <v/>
      </c>
      <c r="Q2383" s="20" t="str">
        <f t="shared" si="354"/>
        <v/>
      </c>
      <c r="R2383" s="21" t="str">
        <f t="shared" si="355"/>
        <v/>
      </c>
      <c r="S2383" s="21" t="str">
        <f t="shared" si="355"/>
        <v/>
      </c>
      <c r="T2383" s="21" t="str">
        <f t="shared" si="355"/>
        <v/>
      </c>
      <c r="U2383" s="21" t="str">
        <f t="shared" si="355"/>
        <v/>
      </c>
      <c r="V2383" s="21" t="str">
        <f t="shared" si="355"/>
        <v/>
      </c>
      <c r="W2383" s="21" t="str">
        <f t="shared" si="355"/>
        <v/>
      </c>
      <c r="X2383" s="21" t="str">
        <f t="shared" si="355"/>
        <v/>
      </c>
      <c r="Y2383" s="21" t="str">
        <f t="shared" si="355"/>
        <v/>
      </c>
      <c r="Z2383" s="21" t="str">
        <f t="shared" si="355"/>
        <v/>
      </c>
      <c r="AA2383" s="21" t="str">
        <f t="shared" si="355"/>
        <v/>
      </c>
      <c r="AB2383" s="38" t="str">
        <f t="shared" si="355"/>
        <v/>
      </c>
      <c r="AD2383" s="36" t="str">
        <f>IF($N2383="", "", IFERROR(INDEX(Campaigns!$D$11:$D$380, MATCH($N2383, Campaigns!$E$11:$E$380, 0)), ""))</f>
        <v/>
      </c>
      <c r="AE2383" s="38" t="str">
        <f>IF(COUNTIF($Q2383:$AB2383, "X")=0, "", IFERROR(INDEX('Intro &amp; Setup'!$T$17:$T$28, MATCH(INDEX($Q$10:$AB$10, $AC2383, MATCH("X", $Q2383:$AB2383, 0)), 'Intro &amp; Setup'!$AA$17:$AA$28, 0)), ""))</f>
        <v/>
      </c>
      <c r="AG2383" s="84" t="str">
        <f t="shared" si="359"/>
        <v/>
      </c>
      <c r="AI2383" s="36">
        <f t="shared" si="360"/>
        <v>0</v>
      </c>
      <c r="AK2383" s="36" t="str">
        <f t="shared" si="361"/>
        <v/>
      </c>
    </row>
    <row r="2384" spans="1:37" x14ac:dyDescent="0.25">
      <c r="A2384" s="34"/>
      <c r="B2384" s="55"/>
      <c r="C2384" s="56"/>
      <c r="D2384" s="56"/>
      <c r="E2384" s="56"/>
      <c r="F2384" s="56"/>
      <c r="G2384" s="57"/>
      <c r="H2384" s="57"/>
      <c r="I2384" s="58"/>
      <c r="J2384" s="34"/>
      <c r="L2384" s="36" t="str">
        <f>IF($B2384="", "", IFERROR(FIND(Campaigns!$Q$4, $B2384), ""))</f>
        <v/>
      </c>
      <c r="M2384" s="73" t="str">
        <f t="shared" si="356"/>
        <v/>
      </c>
      <c r="N2384" s="74" t="str">
        <f t="shared" si="357"/>
        <v/>
      </c>
      <c r="O2384" s="22" t="str">
        <f t="shared" si="358"/>
        <v/>
      </c>
      <c r="Q2384" s="20" t="str">
        <f t="shared" si="354"/>
        <v/>
      </c>
      <c r="R2384" s="21" t="str">
        <f t="shared" si="355"/>
        <v/>
      </c>
      <c r="S2384" s="21" t="str">
        <f t="shared" si="355"/>
        <v/>
      </c>
      <c r="T2384" s="21" t="str">
        <f t="shared" si="355"/>
        <v/>
      </c>
      <c r="U2384" s="21" t="str">
        <f t="shared" si="355"/>
        <v/>
      </c>
      <c r="V2384" s="21" t="str">
        <f t="shared" si="355"/>
        <v/>
      </c>
      <c r="W2384" s="21" t="str">
        <f t="shared" si="355"/>
        <v/>
      </c>
      <c r="X2384" s="21" t="str">
        <f t="shared" si="355"/>
        <v/>
      </c>
      <c r="Y2384" s="21" t="str">
        <f t="shared" si="355"/>
        <v/>
      </c>
      <c r="Z2384" s="21" t="str">
        <f t="shared" si="355"/>
        <v/>
      </c>
      <c r="AA2384" s="21" t="str">
        <f t="shared" si="355"/>
        <v/>
      </c>
      <c r="AB2384" s="38" t="str">
        <f t="shared" si="355"/>
        <v/>
      </c>
      <c r="AD2384" s="36" t="str">
        <f>IF($N2384="", "", IFERROR(INDEX(Campaigns!$D$11:$D$380, MATCH($N2384, Campaigns!$E$11:$E$380, 0)), ""))</f>
        <v/>
      </c>
      <c r="AE2384" s="38" t="str">
        <f>IF(COUNTIF($Q2384:$AB2384, "X")=0, "", IFERROR(INDEX('Intro &amp; Setup'!$T$17:$T$28, MATCH(INDEX($Q$10:$AB$10, $AC2384, MATCH("X", $Q2384:$AB2384, 0)), 'Intro &amp; Setup'!$AA$17:$AA$28, 0)), ""))</f>
        <v/>
      </c>
      <c r="AG2384" s="84" t="str">
        <f t="shared" si="359"/>
        <v/>
      </c>
      <c r="AI2384" s="36">
        <f t="shared" si="360"/>
        <v>0</v>
      </c>
      <c r="AK2384" s="36" t="str">
        <f t="shared" si="361"/>
        <v/>
      </c>
    </row>
    <row r="2385" spans="1:37" x14ac:dyDescent="0.25">
      <c r="A2385" s="34"/>
      <c r="B2385" s="55"/>
      <c r="C2385" s="56"/>
      <c r="D2385" s="56"/>
      <c r="E2385" s="56"/>
      <c r="F2385" s="56"/>
      <c r="G2385" s="57"/>
      <c r="H2385" s="57"/>
      <c r="I2385" s="58"/>
      <c r="J2385" s="34"/>
      <c r="L2385" s="36" t="str">
        <f>IF($B2385="", "", IFERROR(FIND(Campaigns!$Q$4, $B2385), ""))</f>
        <v/>
      </c>
      <c r="M2385" s="73" t="str">
        <f t="shared" si="356"/>
        <v/>
      </c>
      <c r="N2385" s="74" t="str">
        <f t="shared" si="357"/>
        <v/>
      </c>
      <c r="O2385" s="22" t="str">
        <f t="shared" si="358"/>
        <v/>
      </c>
      <c r="Q2385" s="20" t="str">
        <f t="shared" si="354"/>
        <v/>
      </c>
      <c r="R2385" s="21" t="str">
        <f t="shared" si="355"/>
        <v/>
      </c>
      <c r="S2385" s="21" t="str">
        <f t="shared" si="355"/>
        <v/>
      </c>
      <c r="T2385" s="21" t="str">
        <f t="shared" si="355"/>
        <v/>
      </c>
      <c r="U2385" s="21" t="str">
        <f t="shared" si="355"/>
        <v/>
      </c>
      <c r="V2385" s="21" t="str">
        <f t="shared" si="355"/>
        <v/>
      </c>
      <c r="W2385" s="21" t="str">
        <f t="shared" si="355"/>
        <v/>
      </c>
      <c r="X2385" s="21" t="str">
        <f t="shared" si="355"/>
        <v/>
      </c>
      <c r="Y2385" s="21" t="str">
        <f t="shared" si="355"/>
        <v/>
      </c>
      <c r="Z2385" s="21" t="str">
        <f t="shared" si="355"/>
        <v/>
      </c>
      <c r="AA2385" s="21" t="str">
        <f t="shared" si="355"/>
        <v/>
      </c>
      <c r="AB2385" s="38" t="str">
        <f t="shared" si="355"/>
        <v/>
      </c>
      <c r="AD2385" s="36" t="str">
        <f>IF($N2385="", "", IFERROR(INDEX(Campaigns!$D$11:$D$380, MATCH($N2385, Campaigns!$E$11:$E$380, 0)), ""))</f>
        <v/>
      </c>
      <c r="AE2385" s="38" t="str">
        <f>IF(COUNTIF($Q2385:$AB2385, "X")=0, "", IFERROR(INDEX('Intro &amp; Setup'!$T$17:$T$28, MATCH(INDEX($Q$10:$AB$10, $AC2385, MATCH("X", $Q2385:$AB2385, 0)), 'Intro &amp; Setup'!$AA$17:$AA$28, 0)), ""))</f>
        <v/>
      </c>
      <c r="AG2385" s="84" t="str">
        <f t="shared" si="359"/>
        <v/>
      </c>
      <c r="AI2385" s="36">
        <f t="shared" si="360"/>
        <v>0</v>
      </c>
      <c r="AK2385" s="36" t="str">
        <f t="shared" si="361"/>
        <v/>
      </c>
    </row>
    <row r="2386" spans="1:37" x14ac:dyDescent="0.25">
      <c r="A2386" s="34"/>
      <c r="B2386" s="55"/>
      <c r="C2386" s="56"/>
      <c r="D2386" s="56"/>
      <c r="E2386" s="56"/>
      <c r="F2386" s="56"/>
      <c r="G2386" s="57"/>
      <c r="H2386" s="57"/>
      <c r="I2386" s="58"/>
      <c r="J2386" s="34"/>
      <c r="L2386" s="36" t="str">
        <f>IF($B2386="", "", IFERROR(FIND(Campaigns!$Q$4, $B2386), ""))</f>
        <v/>
      </c>
      <c r="M2386" s="73" t="str">
        <f t="shared" si="356"/>
        <v/>
      </c>
      <c r="N2386" s="74" t="str">
        <f t="shared" si="357"/>
        <v/>
      </c>
      <c r="O2386" s="22" t="str">
        <f t="shared" si="358"/>
        <v/>
      </c>
      <c r="Q2386" s="20" t="str">
        <f t="shared" si="354"/>
        <v/>
      </c>
      <c r="R2386" s="21" t="str">
        <f t="shared" si="355"/>
        <v/>
      </c>
      <c r="S2386" s="21" t="str">
        <f t="shared" si="355"/>
        <v/>
      </c>
      <c r="T2386" s="21" t="str">
        <f t="shared" si="355"/>
        <v/>
      </c>
      <c r="U2386" s="21" t="str">
        <f t="shared" si="355"/>
        <v/>
      </c>
      <c r="V2386" s="21" t="str">
        <f t="shared" si="355"/>
        <v/>
      </c>
      <c r="W2386" s="21" t="str">
        <f t="shared" si="355"/>
        <v/>
      </c>
      <c r="X2386" s="21" t="str">
        <f t="shared" si="355"/>
        <v/>
      </c>
      <c r="Y2386" s="21" t="str">
        <f t="shared" si="355"/>
        <v/>
      </c>
      <c r="Z2386" s="21" t="str">
        <f t="shared" si="355"/>
        <v/>
      </c>
      <c r="AA2386" s="21" t="str">
        <f t="shared" si="355"/>
        <v/>
      </c>
      <c r="AB2386" s="38" t="str">
        <f t="shared" si="355"/>
        <v/>
      </c>
      <c r="AD2386" s="36" t="str">
        <f>IF($N2386="", "", IFERROR(INDEX(Campaigns!$D$11:$D$380, MATCH($N2386, Campaigns!$E$11:$E$380, 0)), ""))</f>
        <v/>
      </c>
      <c r="AE2386" s="38" t="str">
        <f>IF(COUNTIF($Q2386:$AB2386, "X")=0, "", IFERROR(INDEX('Intro &amp; Setup'!$T$17:$T$28, MATCH(INDEX($Q$10:$AB$10, $AC2386, MATCH("X", $Q2386:$AB2386, 0)), 'Intro &amp; Setup'!$AA$17:$AA$28, 0)), ""))</f>
        <v/>
      </c>
      <c r="AG2386" s="84" t="str">
        <f t="shared" si="359"/>
        <v/>
      </c>
      <c r="AI2386" s="36">
        <f t="shared" si="360"/>
        <v>0</v>
      </c>
      <c r="AK2386" s="36" t="str">
        <f t="shared" si="361"/>
        <v/>
      </c>
    </row>
    <row r="2387" spans="1:37" x14ac:dyDescent="0.25">
      <c r="A2387" s="34"/>
      <c r="B2387" s="55"/>
      <c r="C2387" s="56"/>
      <c r="D2387" s="56"/>
      <c r="E2387" s="56"/>
      <c r="F2387" s="56"/>
      <c r="G2387" s="57"/>
      <c r="H2387" s="57"/>
      <c r="I2387" s="58"/>
      <c r="J2387" s="34"/>
      <c r="L2387" s="36" t="str">
        <f>IF($B2387="", "", IFERROR(FIND(Campaigns!$Q$4, $B2387), ""))</f>
        <v/>
      </c>
      <c r="M2387" s="73" t="str">
        <f t="shared" si="356"/>
        <v/>
      </c>
      <c r="N2387" s="74" t="str">
        <f t="shared" si="357"/>
        <v/>
      </c>
      <c r="O2387" s="22" t="str">
        <f t="shared" si="358"/>
        <v/>
      </c>
      <c r="Q2387" s="20" t="str">
        <f t="shared" si="354"/>
        <v/>
      </c>
      <c r="R2387" s="21" t="str">
        <f t="shared" si="355"/>
        <v/>
      </c>
      <c r="S2387" s="21" t="str">
        <f t="shared" si="355"/>
        <v/>
      </c>
      <c r="T2387" s="21" t="str">
        <f t="shared" si="355"/>
        <v/>
      </c>
      <c r="U2387" s="21" t="str">
        <f t="shared" si="355"/>
        <v/>
      </c>
      <c r="V2387" s="21" t="str">
        <f t="shared" si="355"/>
        <v/>
      </c>
      <c r="W2387" s="21" t="str">
        <f t="shared" si="355"/>
        <v/>
      </c>
      <c r="X2387" s="21" t="str">
        <f t="shared" si="355"/>
        <v/>
      </c>
      <c r="Y2387" s="21" t="str">
        <f t="shared" si="355"/>
        <v/>
      </c>
      <c r="Z2387" s="21" t="str">
        <f t="shared" si="355"/>
        <v/>
      </c>
      <c r="AA2387" s="21" t="str">
        <f t="shared" si="355"/>
        <v/>
      </c>
      <c r="AB2387" s="38" t="str">
        <f t="shared" si="355"/>
        <v/>
      </c>
      <c r="AD2387" s="36" t="str">
        <f>IF($N2387="", "", IFERROR(INDEX(Campaigns!$D$11:$D$380, MATCH($N2387, Campaigns!$E$11:$E$380, 0)), ""))</f>
        <v/>
      </c>
      <c r="AE2387" s="38" t="str">
        <f>IF(COUNTIF($Q2387:$AB2387, "X")=0, "", IFERROR(INDEX('Intro &amp; Setup'!$T$17:$T$28, MATCH(INDEX($Q$10:$AB$10, $AC2387, MATCH("X", $Q2387:$AB2387, 0)), 'Intro &amp; Setup'!$AA$17:$AA$28, 0)), ""))</f>
        <v/>
      </c>
      <c r="AG2387" s="84" t="str">
        <f t="shared" si="359"/>
        <v/>
      </c>
      <c r="AI2387" s="36">
        <f t="shared" si="360"/>
        <v>0</v>
      </c>
      <c r="AK2387" s="36" t="str">
        <f t="shared" si="361"/>
        <v/>
      </c>
    </row>
    <row r="2388" spans="1:37" x14ac:dyDescent="0.25">
      <c r="A2388" s="34"/>
      <c r="B2388" s="55"/>
      <c r="C2388" s="56"/>
      <c r="D2388" s="56"/>
      <c r="E2388" s="56"/>
      <c r="F2388" s="56"/>
      <c r="G2388" s="57"/>
      <c r="H2388" s="57"/>
      <c r="I2388" s="58"/>
      <c r="J2388" s="34"/>
      <c r="L2388" s="36" t="str">
        <f>IF($B2388="", "", IFERROR(FIND(Campaigns!$Q$4, $B2388), ""))</f>
        <v/>
      </c>
      <c r="M2388" s="73" t="str">
        <f t="shared" si="356"/>
        <v/>
      </c>
      <c r="N2388" s="74" t="str">
        <f t="shared" si="357"/>
        <v/>
      </c>
      <c r="O2388" s="22" t="str">
        <f t="shared" si="358"/>
        <v/>
      </c>
      <c r="Q2388" s="20" t="str">
        <f t="shared" si="354"/>
        <v/>
      </c>
      <c r="R2388" s="21" t="str">
        <f t="shared" si="355"/>
        <v/>
      </c>
      <c r="S2388" s="21" t="str">
        <f t="shared" si="355"/>
        <v/>
      </c>
      <c r="T2388" s="21" t="str">
        <f t="shared" si="355"/>
        <v/>
      </c>
      <c r="U2388" s="21" t="str">
        <f t="shared" si="355"/>
        <v/>
      </c>
      <c r="V2388" s="21" t="str">
        <f t="shared" si="355"/>
        <v/>
      </c>
      <c r="W2388" s="21" t="str">
        <f t="shared" si="355"/>
        <v/>
      </c>
      <c r="X2388" s="21" t="str">
        <f t="shared" si="355"/>
        <v/>
      </c>
      <c r="Y2388" s="21" t="str">
        <f t="shared" si="355"/>
        <v/>
      </c>
      <c r="Z2388" s="21" t="str">
        <f t="shared" si="355"/>
        <v/>
      </c>
      <c r="AA2388" s="21" t="str">
        <f t="shared" si="355"/>
        <v/>
      </c>
      <c r="AB2388" s="38" t="str">
        <f t="shared" si="355"/>
        <v/>
      </c>
      <c r="AD2388" s="36" t="str">
        <f>IF($N2388="", "", IFERROR(INDEX(Campaigns!$D$11:$D$380, MATCH($N2388, Campaigns!$E$11:$E$380, 0)), ""))</f>
        <v/>
      </c>
      <c r="AE2388" s="38" t="str">
        <f>IF(COUNTIF($Q2388:$AB2388, "X")=0, "", IFERROR(INDEX('Intro &amp; Setup'!$T$17:$T$28, MATCH(INDEX($Q$10:$AB$10, $AC2388, MATCH("X", $Q2388:$AB2388, 0)), 'Intro &amp; Setup'!$AA$17:$AA$28, 0)), ""))</f>
        <v/>
      </c>
      <c r="AG2388" s="84" t="str">
        <f t="shared" si="359"/>
        <v/>
      </c>
      <c r="AI2388" s="36">
        <f t="shared" si="360"/>
        <v>0</v>
      </c>
      <c r="AK2388" s="36" t="str">
        <f t="shared" si="361"/>
        <v/>
      </c>
    </row>
    <row r="2389" spans="1:37" x14ac:dyDescent="0.25">
      <c r="A2389" s="34"/>
      <c r="B2389" s="55"/>
      <c r="C2389" s="56"/>
      <c r="D2389" s="56"/>
      <c r="E2389" s="56"/>
      <c r="F2389" s="56"/>
      <c r="G2389" s="57"/>
      <c r="H2389" s="57"/>
      <c r="I2389" s="58"/>
      <c r="J2389" s="34"/>
      <c r="L2389" s="36" t="str">
        <f>IF($B2389="", "", IFERROR(FIND(Campaigns!$Q$4, $B2389), ""))</f>
        <v/>
      </c>
      <c r="M2389" s="73" t="str">
        <f t="shared" si="356"/>
        <v/>
      </c>
      <c r="N2389" s="74" t="str">
        <f t="shared" si="357"/>
        <v/>
      </c>
      <c r="O2389" s="22" t="str">
        <f t="shared" si="358"/>
        <v/>
      </c>
      <c r="Q2389" s="20" t="str">
        <f t="shared" si="354"/>
        <v/>
      </c>
      <c r="R2389" s="21" t="str">
        <f t="shared" si="355"/>
        <v/>
      </c>
      <c r="S2389" s="21" t="str">
        <f t="shared" si="355"/>
        <v/>
      </c>
      <c r="T2389" s="21" t="str">
        <f t="shared" si="355"/>
        <v/>
      </c>
      <c r="U2389" s="21" t="str">
        <f t="shared" si="355"/>
        <v/>
      </c>
      <c r="V2389" s="21" t="str">
        <f t="shared" si="355"/>
        <v/>
      </c>
      <c r="W2389" s="21" t="str">
        <f t="shared" si="355"/>
        <v/>
      </c>
      <c r="X2389" s="21" t="str">
        <f t="shared" si="355"/>
        <v/>
      </c>
      <c r="Y2389" s="21" t="str">
        <f t="shared" si="355"/>
        <v/>
      </c>
      <c r="Z2389" s="21" t="str">
        <f t="shared" si="355"/>
        <v/>
      </c>
      <c r="AA2389" s="21" t="str">
        <f t="shared" si="355"/>
        <v/>
      </c>
      <c r="AB2389" s="38" t="str">
        <f t="shared" si="355"/>
        <v/>
      </c>
      <c r="AD2389" s="36" t="str">
        <f>IF($N2389="", "", IFERROR(INDEX(Campaigns!$D$11:$D$380, MATCH($N2389, Campaigns!$E$11:$E$380, 0)), ""))</f>
        <v/>
      </c>
      <c r="AE2389" s="38" t="str">
        <f>IF(COUNTIF($Q2389:$AB2389, "X")=0, "", IFERROR(INDEX('Intro &amp; Setup'!$T$17:$T$28, MATCH(INDEX($Q$10:$AB$10, $AC2389, MATCH("X", $Q2389:$AB2389, 0)), 'Intro &amp; Setup'!$AA$17:$AA$28, 0)), ""))</f>
        <v/>
      </c>
      <c r="AG2389" s="84" t="str">
        <f t="shared" si="359"/>
        <v/>
      </c>
      <c r="AI2389" s="36">
        <f t="shared" si="360"/>
        <v>0</v>
      </c>
      <c r="AK2389" s="36" t="str">
        <f t="shared" si="361"/>
        <v/>
      </c>
    </row>
    <row r="2390" spans="1:37" x14ac:dyDescent="0.25">
      <c r="A2390" s="34"/>
      <c r="B2390" s="55"/>
      <c r="C2390" s="56"/>
      <c r="D2390" s="56"/>
      <c r="E2390" s="56"/>
      <c r="F2390" s="56"/>
      <c r="G2390" s="57"/>
      <c r="H2390" s="57"/>
      <c r="I2390" s="58"/>
      <c r="J2390" s="34"/>
      <c r="L2390" s="36" t="str">
        <f>IF($B2390="", "", IFERROR(FIND(Campaigns!$Q$4, $B2390), ""))</f>
        <v/>
      </c>
      <c r="M2390" s="73" t="str">
        <f t="shared" si="356"/>
        <v/>
      </c>
      <c r="N2390" s="74" t="str">
        <f t="shared" si="357"/>
        <v/>
      </c>
      <c r="O2390" s="22" t="str">
        <f t="shared" si="358"/>
        <v/>
      </c>
      <c r="Q2390" s="20" t="str">
        <f t="shared" si="354"/>
        <v/>
      </c>
      <c r="R2390" s="21" t="str">
        <f t="shared" si="355"/>
        <v/>
      </c>
      <c r="S2390" s="21" t="str">
        <f t="shared" si="355"/>
        <v/>
      </c>
      <c r="T2390" s="21" t="str">
        <f t="shared" si="355"/>
        <v/>
      </c>
      <c r="U2390" s="21" t="str">
        <f t="shared" si="355"/>
        <v/>
      </c>
      <c r="V2390" s="21" t="str">
        <f t="shared" si="355"/>
        <v/>
      </c>
      <c r="W2390" s="21" t="str">
        <f t="shared" si="355"/>
        <v/>
      </c>
      <c r="X2390" s="21" t="str">
        <f t="shared" si="355"/>
        <v/>
      </c>
      <c r="Y2390" s="21" t="str">
        <f t="shared" si="355"/>
        <v/>
      </c>
      <c r="Z2390" s="21" t="str">
        <f t="shared" si="355"/>
        <v/>
      </c>
      <c r="AA2390" s="21" t="str">
        <f t="shared" si="355"/>
        <v/>
      </c>
      <c r="AB2390" s="38" t="str">
        <f t="shared" si="355"/>
        <v/>
      </c>
      <c r="AD2390" s="36" t="str">
        <f>IF($N2390="", "", IFERROR(INDEX(Campaigns!$D$11:$D$380, MATCH($N2390, Campaigns!$E$11:$E$380, 0)), ""))</f>
        <v/>
      </c>
      <c r="AE2390" s="38" t="str">
        <f>IF(COUNTIF($Q2390:$AB2390, "X")=0, "", IFERROR(INDEX('Intro &amp; Setup'!$T$17:$T$28, MATCH(INDEX($Q$10:$AB$10, $AC2390, MATCH("X", $Q2390:$AB2390, 0)), 'Intro &amp; Setup'!$AA$17:$AA$28, 0)), ""))</f>
        <v/>
      </c>
      <c r="AG2390" s="84" t="str">
        <f t="shared" si="359"/>
        <v/>
      </c>
      <c r="AI2390" s="36">
        <f t="shared" si="360"/>
        <v>0</v>
      </c>
      <c r="AK2390" s="36" t="str">
        <f t="shared" si="361"/>
        <v/>
      </c>
    </row>
    <row r="2391" spans="1:37" x14ac:dyDescent="0.25">
      <c r="A2391" s="34"/>
      <c r="B2391" s="55"/>
      <c r="C2391" s="56"/>
      <c r="D2391" s="56"/>
      <c r="E2391" s="56"/>
      <c r="F2391" s="56"/>
      <c r="G2391" s="57"/>
      <c r="H2391" s="57"/>
      <c r="I2391" s="58"/>
      <c r="J2391" s="34"/>
      <c r="L2391" s="36" t="str">
        <f>IF($B2391="", "", IFERROR(FIND(Campaigns!$Q$4, $B2391), ""))</f>
        <v/>
      </c>
      <c r="M2391" s="73" t="str">
        <f t="shared" si="356"/>
        <v/>
      </c>
      <c r="N2391" s="74" t="str">
        <f t="shared" si="357"/>
        <v/>
      </c>
      <c r="O2391" s="22" t="str">
        <f t="shared" si="358"/>
        <v/>
      </c>
      <c r="Q2391" s="20" t="str">
        <f t="shared" si="354"/>
        <v/>
      </c>
      <c r="R2391" s="21" t="str">
        <f t="shared" si="355"/>
        <v/>
      </c>
      <c r="S2391" s="21" t="str">
        <f t="shared" si="355"/>
        <v/>
      </c>
      <c r="T2391" s="21" t="str">
        <f t="shared" si="355"/>
        <v/>
      </c>
      <c r="U2391" s="21" t="str">
        <f t="shared" si="355"/>
        <v/>
      </c>
      <c r="V2391" s="21" t="str">
        <f t="shared" si="355"/>
        <v/>
      </c>
      <c r="W2391" s="21" t="str">
        <f t="shared" si="355"/>
        <v/>
      </c>
      <c r="X2391" s="21" t="str">
        <f t="shared" si="355"/>
        <v/>
      </c>
      <c r="Y2391" s="21" t="str">
        <f t="shared" si="355"/>
        <v/>
      </c>
      <c r="Z2391" s="21" t="str">
        <f t="shared" si="355"/>
        <v/>
      </c>
      <c r="AA2391" s="21" t="str">
        <f t="shared" si="355"/>
        <v/>
      </c>
      <c r="AB2391" s="38" t="str">
        <f t="shared" si="355"/>
        <v/>
      </c>
      <c r="AD2391" s="36" t="str">
        <f>IF($N2391="", "", IFERROR(INDEX(Campaigns!$D$11:$D$380, MATCH($N2391, Campaigns!$E$11:$E$380, 0)), ""))</f>
        <v/>
      </c>
      <c r="AE2391" s="38" t="str">
        <f>IF(COUNTIF($Q2391:$AB2391, "X")=0, "", IFERROR(INDEX('Intro &amp; Setup'!$T$17:$T$28, MATCH(INDEX($Q$10:$AB$10, $AC2391, MATCH("X", $Q2391:$AB2391, 0)), 'Intro &amp; Setup'!$AA$17:$AA$28, 0)), ""))</f>
        <v/>
      </c>
      <c r="AG2391" s="84" t="str">
        <f t="shared" si="359"/>
        <v/>
      </c>
      <c r="AI2391" s="36">
        <f t="shared" si="360"/>
        <v>0</v>
      </c>
      <c r="AK2391" s="36" t="str">
        <f t="shared" si="361"/>
        <v/>
      </c>
    </row>
    <row r="2392" spans="1:37" x14ac:dyDescent="0.25">
      <c r="A2392" s="34"/>
      <c r="B2392" s="55"/>
      <c r="C2392" s="56"/>
      <c r="D2392" s="56"/>
      <c r="E2392" s="56"/>
      <c r="F2392" s="56"/>
      <c r="G2392" s="57"/>
      <c r="H2392" s="57"/>
      <c r="I2392" s="58"/>
      <c r="J2392" s="34"/>
      <c r="L2392" s="36" t="str">
        <f>IF($B2392="", "", IFERROR(FIND(Campaigns!$Q$4, $B2392), ""))</f>
        <v/>
      </c>
      <c r="M2392" s="73" t="str">
        <f t="shared" si="356"/>
        <v/>
      </c>
      <c r="N2392" s="74" t="str">
        <f t="shared" si="357"/>
        <v/>
      </c>
      <c r="O2392" s="22" t="str">
        <f t="shared" si="358"/>
        <v/>
      </c>
      <c r="Q2392" s="20" t="str">
        <f t="shared" si="354"/>
        <v/>
      </c>
      <c r="R2392" s="21" t="str">
        <f t="shared" si="355"/>
        <v/>
      </c>
      <c r="S2392" s="21" t="str">
        <f t="shared" si="355"/>
        <v/>
      </c>
      <c r="T2392" s="21" t="str">
        <f t="shared" si="355"/>
        <v/>
      </c>
      <c r="U2392" s="21" t="str">
        <f t="shared" si="355"/>
        <v/>
      </c>
      <c r="V2392" s="21" t="str">
        <f t="shared" si="355"/>
        <v/>
      </c>
      <c r="W2392" s="21" t="str">
        <f t="shared" si="355"/>
        <v/>
      </c>
      <c r="X2392" s="21" t="str">
        <f t="shared" si="355"/>
        <v/>
      </c>
      <c r="Y2392" s="21" t="str">
        <f t="shared" si="355"/>
        <v/>
      </c>
      <c r="Z2392" s="21" t="str">
        <f t="shared" si="355"/>
        <v/>
      </c>
      <c r="AA2392" s="21" t="str">
        <f t="shared" si="355"/>
        <v/>
      </c>
      <c r="AB2392" s="38" t="str">
        <f t="shared" si="355"/>
        <v/>
      </c>
      <c r="AD2392" s="36" t="str">
        <f>IF($N2392="", "", IFERROR(INDEX(Campaigns!$D$11:$D$380, MATCH($N2392, Campaigns!$E$11:$E$380, 0)), ""))</f>
        <v/>
      </c>
      <c r="AE2392" s="38" t="str">
        <f>IF(COUNTIF($Q2392:$AB2392, "X")=0, "", IFERROR(INDEX('Intro &amp; Setup'!$T$17:$T$28, MATCH(INDEX($Q$10:$AB$10, $AC2392, MATCH("X", $Q2392:$AB2392, 0)), 'Intro &amp; Setup'!$AA$17:$AA$28, 0)), ""))</f>
        <v/>
      </c>
      <c r="AG2392" s="84" t="str">
        <f t="shared" si="359"/>
        <v/>
      </c>
      <c r="AI2392" s="36">
        <f t="shared" si="360"/>
        <v>0</v>
      </c>
      <c r="AK2392" s="36" t="str">
        <f t="shared" si="361"/>
        <v/>
      </c>
    </row>
    <row r="2393" spans="1:37" x14ac:dyDescent="0.25">
      <c r="A2393" s="34"/>
      <c r="B2393" s="55"/>
      <c r="C2393" s="56"/>
      <c r="D2393" s="56"/>
      <c r="E2393" s="56"/>
      <c r="F2393" s="56"/>
      <c r="G2393" s="57"/>
      <c r="H2393" s="57"/>
      <c r="I2393" s="58"/>
      <c r="J2393" s="34"/>
      <c r="L2393" s="36" t="str">
        <f>IF($B2393="", "", IFERROR(FIND(Campaigns!$Q$4, $B2393), ""))</f>
        <v/>
      </c>
      <c r="M2393" s="73" t="str">
        <f t="shared" si="356"/>
        <v/>
      </c>
      <c r="N2393" s="74" t="str">
        <f t="shared" si="357"/>
        <v/>
      </c>
      <c r="O2393" s="22" t="str">
        <f t="shared" si="358"/>
        <v/>
      </c>
      <c r="Q2393" s="20" t="str">
        <f t="shared" si="354"/>
        <v/>
      </c>
      <c r="R2393" s="21" t="str">
        <f t="shared" si="355"/>
        <v/>
      </c>
      <c r="S2393" s="21" t="str">
        <f t="shared" si="355"/>
        <v/>
      </c>
      <c r="T2393" s="21" t="str">
        <f t="shared" si="355"/>
        <v/>
      </c>
      <c r="U2393" s="21" t="str">
        <f t="shared" si="355"/>
        <v/>
      </c>
      <c r="V2393" s="21" t="str">
        <f t="shared" si="355"/>
        <v/>
      </c>
      <c r="W2393" s="21" t="str">
        <f t="shared" si="355"/>
        <v/>
      </c>
      <c r="X2393" s="21" t="str">
        <f t="shared" si="355"/>
        <v/>
      </c>
      <c r="Y2393" s="21" t="str">
        <f t="shared" si="355"/>
        <v/>
      </c>
      <c r="Z2393" s="21" t="str">
        <f t="shared" si="355"/>
        <v/>
      </c>
      <c r="AA2393" s="21" t="str">
        <f t="shared" si="355"/>
        <v/>
      </c>
      <c r="AB2393" s="38" t="str">
        <f t="shared" si="355"/>
        <v/>
      </c>
      <c r="AD2393" s="36" t="str">
        <f>IF($N2393="", "", IFERROR(INDEX(Campaigns!$D$11:$D$380, MATCH($N2393, Campaigns!$E$11:$E$380, 0)), ""))</f>
        <v/>
      </c>
      <c r="AE2393" s="38" t="str">
        <f>IF(COUNTIF($Q2393:$AB2393, "X")=0, "", IFERROR(INDEX('Intro &amp; Setup'!$T$17:$T$28, MATCH(INDEX($Q$10:$AB$10, $AC2393, MATCH("X", $Q2393:$AB2393, 0)), 'Intro &amp; Setup'!$AA$17:$AA$28, 0)), ""))</f>
        <v/>
      </c>
      <c r="AG2393" s="84" t="str">
        <f t="shared" si="359"/>
        <v/>
      </c>
      <c r="AI2393" s="36">
        <f t="shared" si="360"/>
        <v>0</v>
      </c>
      <c r="AK2393" s="36" t="str">
        <f t="shared" si="361"/>
        <v/>
      </c>
    </row>
    <row r="2394" spans="1:37" x14ac:dyDescent="0.25">
      <c r="A2394" s="34"/>
      <c r="B2394" s="55"/>
      <c r="C2394" s="56"/>
      <c r="D2394" s="56"/>
      <c r="E2394" s="56"/>
      <c r="F2394" s="56"/>
      <c r="G2394" s="57"/>
      <c r="H2394" s="57"/>
      <c r="I2394" s="58"/>
      <c r="J2394" s="34"/>
      <c r="L2394" s="36" t="str">
        <f>IF($B2394="", "", IFERROR(FIND(Campaigns!$Q$4, $B2394), ""))</f>
        <v/>
      </c>
      <c r="M2394" s="73" t="str">
        <f t="shared" si="356"/>
        <v/>
      </c>
      <c r="N2394" s="74" t="str">
        <f t="shared" si="357"/>
        <v/>
      </c>
      <c r="O2394" s="22" t="str">
        <f t="shared" si="358"/>
        <v/>
      </c>
      <c r="Q2394" s="20" t="str">
        <f t="shared" si="354"/>
        <v/>
      </c>
      <c r="R2394" s="21" t="str">
        <f t="shared" si="355"/>
        <v/>
      </c>
      <c r="S2394" s="21" t="str">
        <f t="shared" si="355"/>
        <v/>
      </c>
      <c r="T2394" s="21" t="str">
        <f t="shared" si="355"/>
        <v/>
      </c>
      <c r="U2394" s="21" t="str">
        <f t="shared" si="355"/>
        <v/>
      </c>
      <c r="V2394" s="21" t="str">
        <f t="shared" si="355"/>
        <v/>
      </c>
      <c r="W2394" s="21" t="str">
        <f t="shared" si="355"/>
        <v/>
      </c>
      <c r="X2394" s="21" t="str">
        <f t="shared" si="355"/>
        <v/>
      </c>
      <c r="Y2394" s="21" t="str">
        <f t="shared" si="355"/>
        <v/>
      </c>
      <c r="Z2394" s="21" t="str">
        <f t="shared" si="355"/>
        <v/>
      </c>
      <c r="AA2394" s="21" t="str">
        <f t="shared" si="355"/>
        <v/>
      </c>
      <c r="AB2394" s="38" t="str">
        <f t="shared" si="355"/>
        <v/>
      </c>
      <c r="AD2394" s="36" t="str">
        <f>IF($N2394="", "", IFERROR(INDEX(Campaigns!$D$11:$D$380, MATCH($N2394, Campaigns!$E$11:$E$380, 0)), ""))</f>
        <v/>
      </c>
      <c r="AE2394" s="38" t="str">
        <f>IF(COUNTIF($Q2394:$AB2394, "X")=0, "", IFERROR(INDEX('Intro &amp; Setup'!$T$17:$T$28, MATCH(INDEX($Q$10:$AB$10, $AC2394, MATCH("X", $Q2394:$AB2394, 0)), 'Intro &amp; Setup'!$AA$17:$AA$28, 0)), ""))</f>
        <v/>
      </c>
      <c r="AG2394" s="84" t="str">
        <f t="shared" si="359"/>
        <v/>
      </c>
      <c r="AI2394" s="36">
        <f t="shared" si="360"/>
        <v>0</v>
      </c>
      <c r="AK2394" s="36" t="str">
        <f t="shared" si="361"/>
        <v/>
      </c>
    </row>
    <row r="2395" spans="1:37" x14ac:dyDescent="0.25">
      <c r="A2395" s="34"/>
      <c r="B2395" s="55"/>
      <c r="C2395" s="56"/>
      <c r="D2395" s="56"/>
      <c r="E2395" s="56"/>
      <c r="F2395" s="56"/>
      <c r="G2395" s="57"/>
      <c r="H2395" s="57"/>
      <c r="I2395" s="58"/>
      <c r="J2395" s="34"/>
      <c r="L2395" s="36" t="str">
        <f>IF($B2395="", "", IFERROR(FIND(Campaigns!$Q$4, $B2395), ""))</f>
        <v/>
      </c>
      <c r="M2395" s="73" t="str">
        <f t="shared" si="356"/>
        <v/>
      </c>
      <c r="N2395" s="74" t="str">
        <f t="shared" si="357"/>
        <v/>
      </c>
      <c r="O2395" s="22" t="str">
        <f t="shared" si="358"/>
        <v/>
      </c>
      <c r="Q2395" s="20" t="str">
        <f t="shared" si="354"/>
        <v/>
      </c>
      <c r="R2395" s="21" t="str">
        <f t="shared" si="355"/>
        <v/>
      </c>
      <c r="S2395" s="21" t="str">
        <f t="shared" si="355"/>
        <v/>
      </c>
      <c r="T2395" s="21" t="str">
        <f t="shared" si="355"/>
        <v/>
      </c>
      <c r="U2395" s="21" t="str">
        <f t="shared" si="355"/>
        <v/>
      </c>
      <c r="V2395" s="21" t="str">
        <f t="shared" si="355"/>
        <v/>
      </c>
      <c r="W2395" s="21" t="str">
        <f t="shared" si="355"/>
        <v/>
      </c>
      <c r="X2395" s="21" t="str">
        <f t="shared" si="355"/>
        <v/>
      </c>
      <c r="Y2395" s="21" t="str">
        <f t="shared" si="355"/>
        <v/>
      </c>
      <c r="Z2395" s="21" t="str">
        <f t="shared" si="355"/>
        <v/>
      </c>
      <c r="AA2395" s="21" t="str">
        <f t="shared" si="355"/>
        <v/>
      </c>
      <c r="AB2395" s="38" t="str">
        <f t="shared" si="355"/>
        <v/>
      </c>
      <c r="AD2395" s="36" t="str">
        <f>IF($N2395="", "", IFERROR(INDEX(Campaigns!$D$11:$D$380, MATCH($N2395, Campaigns!$E$11:$E$380, 0)), ""))</f>
        <v/>
      </c>
      <c r="AE2395" s="38" t="str">
        <f>IF(COUNTIF($Q2395:$AB2395, "X")=0, "", IFERROR(INDEX('Intro &amp; Setup'!$T$17:$T$28, MATCH(INDEX($Q$10:$AB$10, $AC2395, MATCH("X", $Q2395:$AB2395, 0)), 'Intro &amp; Setup'!$AA$17:$AA$28, 0)), ""))</f>
        <v/>
      </c>
      <c r="AG2395" s="84" t="str">
        <f t="shared" si="359"/>
        <v/>
      </c>
      <c r="AI2395" s="36">
        <f t="shared" si="360"/>
        <v>0</v>
      </c>
      <c r="AK2395" s="36" t="str">
        <f t="shared" si="361"/>
        <v/>
      </c>
    </row>
    <row r="2396" spans="1:37" x14ac:dyDescent="0.25">
      <c r="A2396" s="34"/>
      <c r="B2396" s="55"/>
      <c r="C2396" s="56"/>
      <c r="D2396" s="56"/>
      <c r="E2396" s="56"/>
      <c r="F2396" s="56"/>
      <c r="G2396" s="57"/>
      <c r="H2396" s="57"/>
      <c r="I2396" s="58"/>
      <c r="J2396" s="34"/>
      <c r="L2396" s="36" t="str">
        <f>IF($B2396="", "", IFERROR(FIND(Campaigns!$Q$4, $B2396), ""))</f>
        <v/>
      </c>
      <c r="M2396" s="73" t="str">
        <f t="shared" si="356"/>
        <v/>
      </c>
      <c r="N2396" s="74" t="str">
        <f t="shared" si="357"/>
        <v/>
      </c>
      <c r="O2396" s="22" t="str">
        <f t="shared" si="358"/>
        <v/>
      </c>
      <c r="Q2396" s="20" t="str">
        <f t="shared" si="354"/>
        <v/>
      </c>
      <c r="R2396" s="21" t="str">
        <f t="shared" si="355"/>
        <v/>
      </c>
      <c r="S2396" s="21" t="str">
        <f t="shared" si="355"/>
        <v/>
      </c>
      <c r="T2396" s="21" t="str">
        <f t="shared" si="355"/>
        <v/>
      </c>
      <c r="U2396" s="21" t="str">
        <f t="shared" si="355"/>
        <v/>
      </c>
      <c r="V2396" s="21" t="str">
        <f t="shared" si="355"/>
        <v/>
      </c>
      <c r="W2396" s="21" t="str">
        <f t="shared" si="355"/>
        <v/>
      </c>
      <c r="X2396" s="21" t="str">
        <f t="shared" si="355"/>
        <v/>
      </c>
      <c r="Y2396" s="21" t="str">
        <f t="shared" si="355"/>
        <v/>
      </c>
      <c r="Z2396" s="21" t="str">
        <f t="shared" si="355"/>
        <v/>
      </c>
      <c r="AA2396" s="21" t="str">
        <f t="shared" si="355"/>
        <v/>
      </c>
      <c r="AB2396" s="38" t="str">
        <f t="shared" si="355"/>
        <v/>
      </c>
      <c r="AD2396" s="36" t="str">
        <f>IF($N2396="", "", IFERROR(INDEX(Campaigns!$D$11:$D$380, MATCH($N2396, Campaigns!$E$11:$E$380, 0)), ""))</f>
        <v/>
      </c>
      <c r="AE2396" s="38" t="str">
        <f>IF(COUNTIF($Q2396:$AB2396, "X")=0, "", IFERROR(INDEX('Intro &amp; Setup'!$T$17:$T$28, MATCH(INDEX($Q$10:$AB$10, $AC2396, MATCH("X", $Q2396:$AB2396, 0)), 'Intro &amp; Setup'!$AA$17:$AA$28, 0)), ""))</f>
        <v/>
      </c>
      <c r="AG2396" s="84" t="str">
        <f t="shared" si="359"/>
        <v/>
      </c>
      <c r="AI2396" s="36">
        <f t="shared" si="360"/>
        <v>0</v>
      </c>
      <c r="AK2396" s="36" t="str">
        <f t="shared" si="361"/>
        <v/>
      </c>
    </row>
    <row r="2397" spans="1:37" x14ac:dyDescent="0.25">
      <c r="A2397" s="34"/>
      <c r="B2397" s="55"/>
      <c r="C2397" s="56"/>
      <c r="D2397" s="56"/>
      <c r="E2397" s="56"/>
      <c r="F2397" s="56"/>
      <c r="G2397" s="57"/>
      <c r="H2397" s="57"/>
      <c r="I2397" s="58"/>
      <c r="J2397" s="34"/>
      <c r="L2397" s="36" t="str">
        <f>IF($B2397="", "", IFERROR(FIND(Campaigns!$Q$4, $B2397), ""))</f>
        <v/>
      </c>
      <c r="M2397" s="73" t="str">
        <f t="shared" si="356"/>
        <v/>
      </c>
      <c r="N2397" s="74" t="str">
        <f t="shared" si="357"/>
        <v/>
      </c>
      <c r="O2397" s="22" t="str">
        <f t="shared" si="358"/>
        <v/>
      </c>
      <c r="Q2397" s="20" t="str">
        <f t="shared" si="354"/>
        <v/>
      </c>
      <c r="R2397" s="21" t="str">
        <f t="shared" si="355"/>
        <v/>
      </c>
      <c r="S2397" s="21" t="str">
        <f t="shared" si="355"/>
        <v/>
      </c>
      <c r="T2397" s="21" t="str">
        <f t="shared" si="355"/>
        <v/>
      </c>
      <c r="U2397" s="21" t="str">
        <f t="shared" si="355"/>
        <v/>
      </c>
      <c r="V2397" s="21" t="str">
        <f t="shared" si="355"/>
        <v/>
      </c>
      <c r="W2397" s="21" t="str">
        <f t="shared" si="355"/>
        <v/>
      </c>
      <c r="X2397" s="21" t="str">
        <f t="shared" si="355"/>
        <v/>
      </c>
      <c r="Y2397" s="21" t="str">
        <f t="shared" si="355"/>
        <v/>
      </c>
      <c r="Z2397" s="21" t="str">
        <f t="shared" si="355"/>
        <v/>
      </c>
      <c r="AA2397" s="21" t="str">
        <f t="shared" si="355"/>
        <v/>
      </c>
      <c r="AB2397" s="38" t="str">
        <f t="shared" si="355"/>
        <v/>
      </c>
      <c r="AD2397" s="36" t="str">
        <f>IF($N2397="", "", IFERROR(INDEX(Campaigns!$D$11:$D$380, MATCH($N2397, Campaigns!$E$11:$E$380, 0)), ""))</f>
        <v/>
      </c>
      <c r="AE2397" s="38" t="str">
        <f>IF(COUNTIF($Q2397:$AB2397, "X")=0, "", IFERROR(INDEX('Intro &amp; Setup'!$T$17:$T$28, MATCH(INDEX($Q$10:$AB$10, $AC2397, MATCH("X", $Q2397:$AB2397, 0)), 'Intro &amp; Setup'!$AA$17:$AA$28, 0)), ""))</f>
        <v/>
      </c>
      <c r="AG2397" s="84" t="str">
        <f t="shared" si="359"/>
        <v/>
      </c>
      <c r="AI2397" s="36">
        <f t="shared" si="360"/>
        <v>0</v>
      </c>
      <c r="AK2397" s="36" t="str">
        <f t="shared" si="361"/>
        <v/>
      </c>
    </row>
    <row r="2398" spans="1:37" x14ac:dyDescent="0.25">
      <c r="A2398" s="34"/>
      <c r="B2398" s="55"/>
      <c r="C2398" s="56"/>
      <c r="D2398" s="56"/>
      <c r="E2398" s="56"/>
      <c r="F2398" s="56"/>
      <c r="G2398" s="57"/>
      <c r="H2398" s="57"/>
      <c r="I2398" s="58"/>
      <c r="J2398" s="34"/>
      <c r="L2398" s="36" t="str">
        <f>IF($B2398="", "", IFERROR(FIND(Campaigns!$Q$4, $B2398), ""))</f>
        <v/>
      </c>
      <c r="M2398" s="73" t="str">
        <f t="shared" si="356"/>
        <v/>
      </c>
      <c r="N2398" s="74" t="str">
        <f t="shared" si="357"/>
        <v/>
      </c>
      <c r="O2398" s="22" t="str">
        <f t="shared" si="358"/>
        <v/>
      </c>
      <c r="Q2398" s="20" t="str">
        <f t="shared" si="354"/>
        <v/>
      </c>
      <c r="R2398" s="21" t="str">
        <f t="shared" si="355"/>
        <v/>
      </c>
      <c r="S2398" s="21" t="str">
        <f t="shared" si="355"/>
        <v/>
      </c>
      <c r="T2398" s="21" t="str">
        <f t="shared" si="355"/>
        <v/>
      </c>
      <c r="U2398" s="21" t="str">
        <f t="shared" si="355"/>
        <v/>
      </c>
      <c r="V2398" s="21" t="str">
        <f t="shared" si="355"/>
        <v/>
      </c>
      <c r="W2398" s="21" t="str">
        <f t="shared" ref="R2398:AB2421" si="362">IFERROR(IF(W$10="", "", IF(LEFT($O2398, W$8)=W$10, "X", "")), "")</f>
        <v/>
      </c>
      <c r="X2398" s="21" t="str">
        <f t="shared" si="362"/>
        <v/>
      </c>
      <c r="Y2398" s="21" t="str">
        <f t="shared" si="362"/>
        <v/>
      </c>
      <c r="Z2398" s="21" t="str">
        <f t="shared" si="362"/>
        <v/>
      </c>
      <c r="AA2398" s="21" t="str">
        <f t="shared" si="362"/>
        <v/>
      </c>
      <c r="AB2398" s="38" t="str">
        <f t="shared" si="362"/>
        <v/>
      </c>
      <c r="AD2398" s="36" t="str">
        <f>IF($N2398="", "", IFERROR(INDEX(Campaigns!$D$11:$D$380, MATCH($N2398, Campaigns!$E$11:$E$380, 0)), ""))</f>
        <v/>
      </c>
      <c r="AE2398" s="38" t="str">
        <f>IF(COUNTIF($Q2398:$AB2398, "X")=0, "", IFERROR(INDEX('Intro &amp; Setup'!$T$17:$T$28, MATCH(INDEX($Q$10:$AB$10, $AC2398, MATCH("X", $Q2398:$AB2398, 0)), 'Intro &amp; Setup'!$AA$17:$AA$28, 0)), ""))</f>
        <v/>
      </c>
      <c r="AG2398" s="84" t="str">
        <f t="shared" si="359"/>
        <v/>
      </c>
      <c r="AI2398" s="36">
        <f t="shared" si="360"/>
        <v>0</v>
      </c>
      <c r="AK2398" s="36" t="str">
        <f t="shared" si="361"/>
        <v/>
      </c>
    </row>
    <row r="2399" spans="1:37" x14ac:dyDescent="0.25">
      <c r="A2399" s="34"/>
      <c r="B2399" s="55"/>
      <c r="C2399" s="56"/>
      <c r="D2399" s="56"/>
      <c r="E2399" s="56"/>
      <c r="F2399" s="56"/>
      <c r="G2399" s="57"/>
      <c r="H2399" s="57"/>
      <c r="I2399" s="58"/>
      <c r="J2399" s="34"/>
      <c r="L2399" s="36" t="str">
        <f>IF($B2399="", "", IFERROR(FIND(Campaigns!$Q$4, $B2399), ""))</f>
        <v/>
      </c>
      <c r="M2399" s="73" t="str">
        <f t="shared" si="356"/>
        <v/>
      </c>
      <c r="N2399" s="74" t="str">
        <f t="shared" si="357"/>
        <v/>
      </c>
      <c r="O2399" s="22" t="str">
        <f t="shared" si="358"/>
        <v/>
      </c>
      <c r="Q2399" s="20" t="str">
        <f t="shared" si="354"/>
        <v/>
      </c>
      <c r="R2399" s="21" t="str">
        <f t="shared" si="362"/>
        <v/>
      </c>
      <c r="S2399" s="21" t="str">
        <f t="shared" si="362"/>
        <v/>
      </c>
      <c r="T2399" s="21" t="str">
        <f t="shared" si="362"/>
        <v/>
      </c>
      <c r="U2399" s="21" t="str">
        <f t="shared" si="362"/>
        <v/>
      </c>
      <c r="V2399" s="21" t="str">
        <f t="shared" si="362"/>
        <v/>
      </c>
      <c r="W2399" s="21" t="str">
        <f t="shared" si="362"/>
        <v/>
      </c>
      <c r="X2399" s="21" t="str">
        <f t="shared" si="362"/>
        <v/>
      </c>
      <c r="Y2399" s="21" t="str">
        <f t="shared" si="362"/>
        <v/>
      </c>
      <c r="Z2399" s="21" t="str">
        <f t="shared" si="362"/>
        <v/>
      </c>
      <c r="AA2399" s="21" t="str">
        <f t="shared" si="362"/>
        <v/>
      </c>
      <c r="AB2399" s="38" t="str">
        <f t="shared" si="362"/>
        <v/>
      </c>
      <c r="AD2399" s="36" t="str">
        <f>IF($N2399="", "", IFERROR(INDEX(Campaigns!$D$11:$D$380, MATCH($N2399, Campaigns!$E$11:$E$380, 0)), ""))</f>
        <v/>
      </c>
      <c r="AE2399" s="38" t="str">
        <f>IF(COUNTIF($Q2399:$AB2399, "X")=0, "", IFERROR(INDEX('Intro &amp; Setup'!$T$17:$T$28, MATCH(INDEX($Q$10:$AB$10, $AC2399, MATCH("X", $Q2399:$AB2399, 0)), 'Intro &amp; Setup'!$AA$17:$AA$28, 0)), ""))</f>
        <v/>
      </c>
      <c r="AG2399" s="84" t="str">
        <f t="shared" si="359"/>
        <v/>
      </c>
      <c r="AI2399" s="36">
        <f t="shared" si="360"/>
        <v>0</v>
      </c>
      <c r="AK2399" s="36" t="str">
        <f t="shared" si="361"/>
        <v/>
      </c>
    </row>
    <row r="2400" spans="1:37" x14ac:dyDescent="0.25">
      <c r="A2400" s="34"/>
      <c r="B2400" s="55"/>
      <c r="C2400" s="56"/>
      <c r="D2400" s="56"/>
      <c r="E2400" s="56"/>
      <c r="F2400" s="56"/>
      <c r="G2400" s="57"/>
      <c r="H2400" s="57"/>
      <c r="I2400" s="58"/>
      <c r="J2400" s="34"/>
      <c r="L2400" s="36" t="str">
        <f>IF($B2400="", "", IFERROR(FIND(Campaigns!$Q$4, $B2400), ""))</f>
        <v/>
      </c>
      <c r="M2400" s="73" t="str">
        <f t="shared" si="356"/>
        <v/>
      </c>
      <c r="N2400" s="74" t="str">
        <f t="shared" si="357"/>
        <v/>
      </c>
      <c r="O2400" s="22" t="str">
        <f t="shared" si="358"/>
        <v/>
      </c>
      <c r="Q2400" s="20" t="str">
        <f t="shared" si="354"/>
        <v/>
      </c>
      <c r="R2400" s="21" t="str">
        <f t="shared" si="362"/>
        <v/>
      </c>
      <c r="S2400" s="21" t="str">
        <f t="shared" si="362"/>
        <v/>
      </c>
      <c r="T2400" s="21" t="str">
        <f t="shared" si="362"/>
        <v/>
      </c>
      <c r="U2400" s="21" t="str">
        <f t="shared" si="362"/>
        <v/>
      </c>
      <c r="V2400" s="21" t="str">
        <f t="shared" si="362"/>
        <v/>
      </c>
      <c r="W2400" s="21" t="str">
        <f t="shared" si="362"/>
        <v/>
      </c>
      <c r="X2400" s="21" t="str">
        <f t="shared" si="362"/>
        <v/>
      </c>
      <c r="Y2400" s="21" t="str">
        <f t="shared" si="362"/>
        <v/>
      </c>
      <c r="Z2400" s="21" t="str">
        <f t="shared" si="362"/>
        <v/>
      </c>
      <c r="AA2400" s="21" t="str">
        <f t="shared" si="362"/>
        <v/>
      </c>
      <c r="AB2400" s="38" t="str">
        <f t="shared" si="362"/>
        <v/>
      </c>
      <c r="AD2400" s="36" t="str">
        <f>IF($N2400="", "", IFERROR(INDEX(Campaigns!$D$11:$D$380, MATCH($N2400, Campaigns!$E$11:$E$380, 0)), ""))</f>
        <v/>
      </c>
      <c r="AE2400" s="38" t="str">
        <f>IF(COUNTIF($Q2400:$AB2400, "X")=0, "", IFERROR(INDEX('Intro &amp; Setup'!$T$17:$T$28, MATCH(INDEX($Q$10:$AB$10, $AC2400, MATCH("X", $Q2400:$AB2400, 0)), 'Intro &amp; Setup'!$AA$17:$AA$28, 0)), ""))</f>
        <v/>
      </c>
      <c r="AG2400" s="84" t="str">
        <f t="shared" si="359"/>
        <v/>
      </c>
      <c r="AI2400" s="36">
        <f t="shared" si="360"/>
        <v>0</v>
      </c>
      <c r="AK2400" s="36" t="str">
        <f t="shared" si="361"/>
        <v/>
      </c>
    </row>
    <row r="2401" spans="1:37" x14ac:dyDescent="0.25">
      <c r="A2401" s="34"/>
      <c r="B2401" s="55"/>
      <c r="C2401" s="56"/>
      <c r="D2401" s="56"/>
      <c r="E2401" s="56"/>
      <c r="F2401" s="56"/>
      <c r="G2401" s="57"/>
      <c r="H2401" s="57"/>
      <c r="I2401" s="58"/>
      <c r="J2401" s="34"/>
      <c r="L2401" s="36" t="str">
        <f>IF($B2401="", "", IFERROR(FIND(Campaigns!$Q$4, $B2401), ""))</f>
        <v/>
      </c>
      <c r="M2401" s="73" t="str">
        <f t="shared" si="356"/>
        <v/>
      </c>
      <c r="N2401" s="74" t="str">
        <f t="shared" si="357"/>
        <v/>
      </c>
      <c r="O2401" s="22" t="str">
        <f t="shared" si="358"/>
        <v/>
      </c>
      <c r="Q2401" s="20" t="str">
        <f t="shared" si="354"/>
        <v/>
      </c>
      <c r="R2401" s="21" t="str">
        <f t="shared" si="362"/>
        <v/>
      </c>
      <c r="S2401" s="21" t="str">
        <f t="shared" si="362"/>
        <v/>
      </c>
      <c r="T2401" s="21" t="str">
        <f t="shared" si="362"/>
        <v/>
      </c>
      <c r="U2401" s="21" t="str">
        <f t="shared" si="362"/>
        <v/>
      </c>
      <c r="V2401" s="21" t="str">
        <f t="shared" si="362"/>
        <v/>
      </c>
      <c r="W2401" s="21" t="str">
        <f t="shared" si="362"/>
        <v/>
      </c>
      <c r="X2401" s="21" t="str">
        <f t="shared" si="362"/>
        <v/>
      </c>
      <c r="Y2401" s="21" t="str">
        <f t="shared" si="362"/>
        <v/>
      </c>
      <c r="Z2401" s="21" t="str">
        <f t="shared" si="362"/>
        <v/>
      </c>
      <c r="AA2401" s="21" t="str">
        <f t="shared" si="362"/>
        <v/>
      </c>
      <c r="AB2401" s="38" t="str">
        <f t="shared" si="362"/>
        <v/>
      </c>
      <c r="AD2401" s="36" t="str">
        <f>IF($N2401="", "", IFERROR(INDEX(Campaigns!$D$11:$D$380, MATCH($N2401, Campaigns!$E$11:$E$380, 0)), ""))</f>
        <v/>
      </c>
      <c r="AE2401" s="38" t="str">
        <f>IF(COUNTIF($Q2401:$AB2401, "X")=0, "", IFERROR(INDEX('Intro &amp; Setup'!$T$17:$T$28, MATCH(INDEX($Q$10:$AB$10, $AC2401, MATCH("X", $Q2401:$AB2401, 0)), 'Intro &amp; Setup'!$AA$17:$AA$28, 0)), ""))</f>
        <v/>
      </c>
      <c r="AG2401" s="84" t="str">
        <f t="shared" si="359"/>
        <v/>
      </c>
      <c r="AI2401" s="36">
        <f t="shared" si="360"/>
        <v>0</v>
      </c>
      <c r="AK2401" s="36" t="str">
        <f t="shared" si="361"/>
        <v/>
      </c>
    </row>
    <row r="2402" spans="1:37" x14ac:dyDescent="0.25">
      <c r="A2402" s="34"/>
      <c r="B2402" s="55"/>
      <c r="C2402" s="56"/>
      <c r="D2402" s="56"/>
      <c r="E2402" s="56"/>
      <c r="F2402" s="56"/>
      <c r="G2402" s="57"/>
      <c r="H2402" s="57"/>
      <c r="I2402" s="58"/>
      <c r="J2402" s="34"/>
      <c r="L2402" s="36" t="str">
        <f>IF($B2402="", "", IFERROR(FIND(Campaigns!$Q$4, $B2402), ""))</f>
        <v/>
      </c>
      <c r="M2402" s="73" t="str">
        <f t="shared" si="356"/>
        <v/>
      </c>
      <c r="N2402" s="74" t="str">
        <f t="shared" si="357"/>
        <v/>
      </c>
      <c r="O2402" s="22" t="str">
        <f t="shared" si="358"/>
        <v/>
      </c>
      <c r="Q2402" s="20" t="str">
        <f t="shared" si="354"/>
        <v/>
      </c>
      <c r="R2402" s="21" t="str">
        <f t="shared" si="362"/>
        <v/>
      </c>
      <c r="S2402" s="21" t="str">
        <f t="shared" si="362"/>
        <v/>
      </c>
      <c r="T2402" s="21" t="str">
        <f t="shared" si="362"/>
        <v/>
      </c>
      <c r="U2402" s="21" t="str">
        <f t="shared" si="362"/>
        <v/>
      </c>
      <c r="V2402" s="21" t="str">
        <f t="shared" si="362"/>
        <v/>
      </c>
      <c r="W2402" s="21" t="str">
        <f t="shared" si="362"/>
        <v/>
      </c>
      <c r="X2402" s="21" t="str">
        <f t="shared" si="362"/>
        <v/>
      </c>
      <c r="Y2402" s="21" t="str">
        <f t="shared" si="362"/>
        <v/>
      </c>
      <c r="Z2402" s="21" t="str">
        <f t="shared" si="362"/>
        <v/>
      </c>
      <c r="AA2402" s="21" t="str">
        <f t="shared" si="362"/>
        <v/>
      </c>
      <c r="AB2402" s="38" t="str">
        <f t="shared" si="362"/>
        <v/>
      </c>
      <c r="AD2402" s="36" t="str">
        <f>IF($N2402="", "", IFERROR(INDEX(Campaigns!$D$11:$D$380, MATCH($N2402, Campaigns!$E$11:$E$380, 0)), ""))</f>
        <v/>
      </c>
      <c r="AE2402" s="38" t="str">
        <f>IF(COUNTIF($Q2402:$AB2402, "X")=0, "", IFERROR(INDEX('Intro &amp; Setup'!$T$17:$T$28, MATCH(INDEX($Q$10:$AB$10, $AC2402, MATCH("X", $Q2402:$AB2402, 0)), 'Intro &amp; Setup'!$AA$17:$AA$28, 0)), ""))</f>
        <v/>
      </c>
      <c r="AG2402" s="84" t="str">
        <f t="shared" si="359"/>
        <v/>
      </c>
      <c r="AI2402" s="36">
        <f t="shared" si="360"/>
        <v>0</v>
      </c>
      <c r="AK2402" s="36" t="str">
        <f t="shared" si="361"/>
        <v/>
      </c>
    </row>
    <row r="2403" spans="1:37" x14ac:dyDescent="0.25">
      <c r="A2403" s="34"/>
      <c r="B2403" s="55"/>
      <c r="C2403" s="56"/>
      <c r="D2403" s="56"/>
      <c r="E2403" s="56"/>
      <c r="F2403" s="56"/>
      <c r="G2403" s="57"/>
      <c r="H2403" s="57"/>
      <c r="I2403" s="58"/>
      <c r="J2403" s="34"/>
      <c r="L2403" s="36" t="str">
        <f>IF($B2403="", "", IFERROR(FIND(Campaigns!$Q$4, $B2403), ""))</f>
        <v/>
      </c>
      <c r="M2403" s="73" t="str">
        <f t="shared" si="356"/>
        <v/>
      </c>
      <c r="N2403" s="74" t="str">
        <f t="shared" si="357"/>
        <v/>
      </c>
      <c r="O2403" s="22" t="str">
        <f t="shared" si="358"/>
        <v/>
      </c>
      <c r="Q2403" s="20" t="str">
        <f t="shared" si="354"/>
        <v/>
      </c>
      <c r="R2403" s="21" t="str">
        <f t="shared" si="362"/>
        <v/>
      </c>
      <c r="S2403" s="21" t="str">
        <f t="shared" si="362"/>
        <v/>
      </c>
      <c r="T2403" s="21" t="str">
        <f t="shared" si="362"/>
        <v/>
      </c>
      <c r="U2403" s="21" t="str">
        <f t="shared" si="362"/>
        <v/>
      </c>
      <c r="V2403" s="21" t="str">
        <f t="shared" si="362"/>
        <v/>
      </c>
      <c r="W2403" s="21" t="str">
        <f t="shared" si="362"/>
        <v/>
      </c>
      <c r="X2403" s="21" t="str">
        <f t="shared" si="362"/>
        <v/>
      </c>
      <c r="Y2403" s="21" t="str">
        <f t="shared" si="362"/>
        <v/>
      </c>
      <c r="Z2403" s="21" t="str">
        <f t="shared" si="362"/>
        <v/>
      </c>
      <c r="AA2403" s="21" t="str">
        <f t="shared" si="362"/>
        <v/>
      </c>
      <c r="AB2403" s="38" t="str">
        <f t="shared" si="362"/>
        <v/>
      </c>
      <c r="AD2403" s="36" t="str">
        <f>IF($N2403="", "", IFERROR(INDEX(Campaigns!$D$11:$D$380, MATCH($N2403, Campaigns!$E$11:$E$380, 0)), ""))</f>
        <v/>
      </c>
      <c r="AE2403" s="38" t="str">
        <f>IF(COUNTIF($Q2403:$AB2403, "X")=0, "", IFERROR(INDEX('Intro &amp; Setup'!$T$17:$T$28, MATCH(INDEX($Q$10:$AB$10, $AC2403, MATCH("X", $Q2403:$AB2403, 0)), 'Intro &amp; Setup'!$AA$17:$AA$28, 0)), ""))</f>
        <v/>
      </c>
      <c r="AG2403" s="84" t="str">
        <f t="shared" si="359"/>
        <v/>
      </c>
      <c r="AI2403" s="36">
        <f t="shared" si="360"/>
        <v>0</v>
      </c>
      <c r="AK2403" s="36" t="str">
        <f t="shared" si="361"/>
        <v/>
      </c>
    </row>
    <row r="2404" spans="1:37" x14ac:dyDescent="0.25">
      <c r="A2404" s="34"/>
      <c r="B2404" s="55"/>
      <c r="C2404" s="56"/>
      <c r="D2404" s="56"/>
      <c r="E2404" s="56"/>
      <c r="F2404" s="56"/>
      <c r="G2404" s="57"/>
      <c r="H2404" s="57"/>
      <c r="I2404" s="58"/>
      <c r="J2404" s="34"/>
      <c r="L2404" s="36" t="str">
        <f>IF($B2404="", "", IFERROR(FIND(Campaigns!$Q$4, $B2404), ""))</f>
        <v/>
      </c>
      <c r="M2404" s="73" t="str">
        <f t="shared" si="356"/>
        <v/>
      </c>
      <c r="N2404" s="74" t="str">
        <f t="shared" si="357"/>
        <v/>
      </c>
      <c r="O2404" s="22" t="str">
        <f t="shared" si="358"/>
        <v/>
      </c>
      <c r="Q2404" s="20" t="str">
        <f t="shared" si="354"/>
        <v/>
      </c>
      <c r="R2404" s="21" t="str">
        <f t="shared" si="362"/>
        <v/>
      </c>
      <c r="S2404" s="21" t="str">
        <f t="shared" si="362"/>
        <v/>
      </c>
      <c r="T2404" s="21" t="str">
        <f t="shared" si="362"/>
        <v/>
      </c>
      <c r="U2404" s="21" t="str">
        <f t="shared" si="362"/>
        <v/>
      </c>
      <c r="V2404" s="21" t="str">
        <f t="shared" si="362"/>
        <v/>
      </c>
      <c r="W2404" s="21" t="str">
        <f t="shared" si="362"/>
        <v/>
      </c>
      <c r="X2404" s="21" t="str">
        <f t="shared" si="362"/>
        <v/>
      </c>
      <c r="Y2404" s="21" t="str">
        <f t="shared" si="362"/>
        <v/>
      </c>
      <c r="Z2404" s="21" t="str">
        <f t="shared" si="362"/>
        <v/>
      </c>
      <c r="AA2404" s="21" t="str">
        <f t="shared" si="362"/>
        <v/>
      </c>
      <c r="AB2404" s="38" t="str">
        <f t="shared" si="362"/>
        <v/>
      </c>
      <c r="AD2404" s="36" t="str">
        <f>IF($N2404="", "", IFERROR(INDEX(Campaigns!$D$11:$D$380, MATCH($N2404, Campaigns!$E$11:$E$380, 0)), ""))</f>
        <v/>
      </c>
      <c r="AE2404" s="38" t="str">
        <f>IF(COUNTIF($Q2404:$AB2404, "X")=0, "", IFERROR(INDEX('Intro &amp; Setup'!$T$17:$T$28, MATCH(INDEX($Q$10:$AB$10, $AC2404, MATCH("X", $Q2404:$AB2404, 0)), 'Intro &amp; Setup'!$AA$17:$AA$28, 0)), ""))</f>
        <v/>
      </c>
      <c r="AG2404" s="84" t="str">
        <f t="shared" si="359"/>
        <v/>
      </c>
      <c r="AI2404" s="36">
        <f t="shared" si="360"/>
        <v>0</v>
      </c>
      <c r="AK2404" s="36" t="str">
        <f t="shared" si="361"/>
        <v/>
      </c>
    </row>
    <row r="2405" spans="1:37" x14ac:dyDescent="0.25">
      <c r="A2405" s="34"/>
      <c r="B2405" s="55"/>
      <c r="C2405" s="56"/>
      <c r="D2405" s="56"/>
      <c r="E2405" s="56"/>
      <c r="F2405" s="56"/>
      <c r="G2405" s="57"/>
      <c r="H2405" s="57"/>
      <c r="I2405" s="58"/>
      <c r="J2405" s="34"/>
      <c r="L2405" s="36" t="str">
        <f>IF($B2405="", "", IFERROR(FIND(Campaigns!$Q$4, $B2405), ""))</f>
        <v/>
      </c>
      <c r="M2405" s="73" t="str">
        <f t="shared" si="356"/>
        <v/>
      </c>
      <c r="N2405" s="74" t="str">
        <f t="shared" si="357"/>
        <v/>
      </c>
      <c r="O2405" s="22" t="str">
        <f t="shared" si="358"/>
        <v/>
      </c>
      <c r="Q2405" s="20" t="str">
        <f t="shared" si="354"/>
        <v/>
      </c>
      <c r="R2405" s="21" t="str">
        <f t="shared" si="362"/>
        <v/>
      </c>
      <c r="S2405" s="21" t="str">
        <f t="shared" si="362"/>
        <v/>
      </c>
      <c r="T2405" s="21" t="str">
        <f t="shared" si="362"/>
        <v/>
      </c>
      <c r="U2405" s="21" t="str">
        <f t="shared" si="362"/>
        <v/>
      </c>
      <c r="V2405" s="21" t="str">
        <f t="shared" si="362"/>
        <v/>
      </c>
      <c r="W2405" s="21" t="str">
        <f t="shared" si="362"/>
        <v/>
      </c>
      <c r="X2405" s="21" t="str">
        <f t="shared" si="362"/>
        <v/>
      </c>
      <c r="Y2405" s="21" t="str">
        <f t="shared" si="362"/>
        <v/>
      </c>
      <c r="Z2405" s="21" t="str">
        <f t="shared" si="362"/>
        <v/>
      </c>
      <c r="AA2405" s="21" t="str">
        <f t="shared" si="362"/>
        <v/>
      </c>
      <c r="AB2405" s="38" t="str">
        <f t="shared" si="362"/>
        <v/>
      </c>
      <c r="AD2405" s="36" t="str">
        <f>IF($N2405="", "", IFERROR(INDEX(Campaigns!$D$11:$D$380, MATCH($N2405, Campaigns!$E$11:$E$380, 0)), ""))</f>
        <v/>
      </c>
      <c r="AE2405" s="38" t="str">
        <f>IF(COUNTIF($Q2405:$AB2405, "X")=0, "", IFERROR(INDEX('Intro &amp; Setup'!$T$17:$T$28, MATCH(INDEX($Q$10:$AB$10, $AC2405, MATCH("X", $Q2405:$AB2405, 0)), 'Intro &amp; Setup'!$AA$17:$AA$28, 0)), ""))</f>
        <v/>
      </c>
      <c r="AG2405" s="84" t="str">
        <f t="shared" si="359"/>
        <v/>
      </c>
      <c r="AI2405" s="36">
        <f t="shared" si="360"/>
        <v>0</v>
      </c>
      <c r="AK2405" s="36" t="str">
        <f t="shared" si="361"/>
        <v/>
      </c>
    </row>
    <row r="2406" spans="1:37" x14ac:dyDescent="0.25">
      <c r="A2406" s="34"/>
      <c r="B2406" s="55"/>
      <c r="C2406" s="56"/>
      <c r="D2406" s="56"/>
      <c r="E2406" s="56"/>
      <c r="F2406" s="56"/>
      <c r="G2406" s="57"/>
      <c r="H2406" s="57"/>
      <c r="I2406" s="58"/>
      <c r="J2406" s="34"/>
      <c r="L2406" s="36" t="str">
        <f>IF($B2406="", "", IFERROR(FIND(Campaigns!$Q$4, $B2406), ""))</f>
        <v/>
      </c>
      <c r="M2406" s="73" t="str">
        <f t="shared" si="356"/>
        <v/>
      </c>
      <c r="N2406" s="74" t="str">
        <f t="shared" si="357"/>
        <v/>
      </c>
      <c r="O2406" s="22" t="str">
        <f t="shared" si="358"/>
        <v/>
      </c>
      <c r="Q2406" s="20" t="str">
        <f t="shared" si="354"/>
        <v/>
      </c>
      <c r="R2406" s="21" t="str">
        <f t="shared" si="362"/>
        <v/>
      </c>
      <c r="S2406" s="21" t="str">
        <f t="shared" si="362"/>
        <v/>
      </c>
      <c r="T2406" s="21" t="str">
        <f t="shared" si="362"/>
        <v/>
      </c>
      <c r="U2406" s="21" t="str">
        <f t="shared" si="362"/>
        <v/>
      </c>
      <c r="V2406" s="21" t="str">
        <f t="shared" si="362"/>
        <v/>
      </c>
      <c r="W2406" s="21" t="str">
        <f t="shared" si="362"/>
        <v/>
      </c>
      <c r="X2406" s="21" t="str">
        <f t="shared" si="362"/>
        <v/>
      </c>
      <c r="Y2406" s="21" t="str">
        <f t="shared" si="362"/>
        <v/>
      </c>
      <c r="Z2406" s="21" t="str">
        <f t="shared" si="362"/>
        <v/>
      </c>
      <c r="AA2406" s="21" t="str">
        <f t="shared" si="362"/>
        <v/>
      </c>
      <c r="AB2406" s="38" t="str">
        <f t="shared" si="362"/>
        <v/>
      </c>
      <c r="AD2406" s="36" t="str">
        <f>IF($N2406="", "", IFERROR(INDEX(Campaigns!$D$11:$D$380, MATCH($N2406, Campaigns!$E$11:$E$380, 0)), ""))</f>
        <v/>
      </c>
      <c r="AE2406" s="38" t="str">
        <f>IF(COUNTIF($Q2406:$AB2406, "X")=0, "", IFERROR(INDEX('Intro &amp; Setup'!$T$17:$T$28, MATCH(INDEX($Q$10:$AB$10, $AC2406, MATCH("X", $Q2406:$AB2406, 0)), 'Intro &amp; Setup'!$AA$17:$AA$28, 0)), ""))</f>
        <v/>
      </c>
      <c r="AG2406" s="84" t="str">
        <f t="shared" si="359"/>
        <v/>
      </c>
      <c r="AI2406" s="36">
        <f t="shared" si="360"/>
        <v>0</v>
      </c>
      <c r="AK2406" s="36" t="str">
        <f t="shared" si="361"/>
        <v/>
      </c>
    </row>
    <row r="2407" spans="1:37" x14ac:dyDescent="0.25">
      <c r="A2407" s="34"/>
      <c r="B2407" s="55"/>
      <c r="C2407" s="56"/>
      <c r="D2407" s="56"/>
      <c r="E2407" s="56"/>
      <c r="F2407" s="56"/>
      <c r="G2407" s="57"/>
      <c r="H2407" s="57"/>
      <c r="I2407" s="58"/>
      <c r="J2407" s="34"/>
      <c r="L2407" s="36" t="str">
        <f>IF($B2407="", "", IFERROR(FIND(Campaigns!$Q$4, $B2407), ""))</f>
        <v/>
      </c>
      <c r="M2407" s="73" t="str">
        <f t="shared" si="356"/>
        <v/>
      </c>
      <c r="N2407" s="74" t="str">
        <f t="shared" si="357"/>
        <v/>
      </c>
      <c r="O2407" s="22" t="str">
        <f t="shared" si="358"/>
        <v/>
      </c>
      <c r="Q2407" s="20" t="str">
        <f t="shared" si="354"/>
        <v/>
      </c>
      <c r="R2407" s="21" t="str">
        <f t="shared" si="362"/>
        <v/>
      </c>
      <c r="S2407" s="21" t="str">
        <f t="shared" si="362"/>
        <v/>
      </c>
      <c r="T2407" s="21" t="str">
        <f t="shared" si="362"/>
        <v/>
      </c>
      <c r="U2407" s="21" t="str">
        <f t="shared" si="362"/>
        <v/>
      </c>
      <c r="V2407" s="21" t="str">
        <f t="shared" si="362"/>
        <v/>
      </c>
      <c r="W2407" s="21" t="str">
        <f t="shared" si="362"/>
        <v/>
      </c>
      <c r="X2407" s="21" t="str">
        <f t="shared" si="362"/>
        <v/>
      </c>
      <c r="Y2407" s="21" t="str">
        <f t="shared" si="362"/>
        <v/>
      </c>
      <c r="Z2407" s="21" t="str">
        <f t="shared" si="362"/>
        <v/>
      </c>
      <c r="AA2407" s="21" t="str">
        <f t="shared" si="362"/>
        <v/>
      </c>
      <c r="AB2407" s="38" t="str">
        <f t="shared" si="362"/>
        <v/>
      </c>
      <c r="AD2407" s="36" t="str">
        <f>IF($N2407="", "", IFERROR(INDEX(Campaigns!$D$11:$D$380, MATCH($N2407, Campaigns!$E$11:$E$380, 0)), ""))</f>
        <v/>
      </c>
      <c r="AE2407" s="38" t="str">
        <f>IF(COUNTIF($Q2407:$AB2407, "X")=0, "", IFERROR(INDEX('Intro &amp; Setup'!$T$17:$T$28, MATCH(INDEX($Q$10:$AB$10, $AC2407, MATCH("X", $Q2407:$AB2407, 0)), 'Intro &amp; Setup'!$AA$17:$AA$28, 0)), ""))</f>
        <v/>
      </c>
      <c r="AG2407" s="84" t="str">
        <f t="shared" si="359"/>
        <v/>
      </c>
      <c r="AI2407" s="36">
        <f t="shared" si="360"/>
        <v>0</v>
      </c>
      <c r="AK2407" s="36" t="str">
        <f t="shared" si="361"/>
        <v/>
      </c>
    </row>
    <row r="2408" spans="1:37" x14ac:dyDescent="0.25">
      <c r="A2408" s="34"/>
      <c r="B2408" s="55"/>
      <c r="C2408" s="56"/>
      <c r="D2408" s="56"/>
      <c r="E2408" s="56"/>
      <c r="F2408" s="56"/>
      <c r="G2408" s="57"/>
      <c r="H2408" s="57"/>
      <c r="I2408" s="58"/>
      <c r="J2408" s="34"/>
      <c r="L2408" s="36" t="str">
        <f>IF($B2408="", "", IFERROR(FIND(Campaigns!$Q$4, $B2408), ""))</f>
        <v/>
      </c>
      <c r="M2408" s="73" t="str">
        <f t="shared" si="356"/>
        <v/>
      </c>
      <c r="N2408" s="74" t="str">
        <f t="shared" si="357"/>
        <v/>
      </c>
      <c r="O2408" s="22" t="str">
        <f t="shared" si="358"/>
        <v/>
      </c>
      <c r="Q2408" s="20" t="str">
        <f t="shared" si="354"/>
        <v/>
      </c>
      <c r="R2408" s="21" t="str">
        <f t="shared" si="362"/>
        <v/>
      </c>
      <c r="S2408" s="21" t="str">
        <f t="shared" si="362"/>
        <v/>
      </c>
      <c r="T2408" s="21" t="str">
        <f t="shared" si="362"/>
        <v/>
      </c>
      <c r="U2408" s="21" t="str">
        <f t="shared" si="362"/>
        <v/>
      </c>
      <c r="V2408" s="21" t="str">
        <f t="shared" si="362"/>
        <v/>
      </c>
      <c r="W2408" s="21" t="str">
        <f t="shared" si="362"/>
        <v/>
      </c>
      <c r="X2408" s="21" t="str">
        <f t="shared" si="362"/>
        <v/>
      </c>
      <c r="Y2408" s="21" t="str">
        <f t="shared" si="362"/>
        <v/>
      </c>
      <c r="Z2408" s="21" t="str">
        <f t="shared" si="362"/>
        <v/>
      </c>
      <c r="AA2408" s="21" t="str">
        <f t="shared" si="362"/>
        <v/>
      </c>
      <c r="AB2408" s="38" t="str">
        <f t="shared" si="362"/>
        <v/>
      </c>
      <c r="AD2408" s="36" t="str">
        <f>IF($N2408="", "", IFERROR(INDEX(Campaigns!$D$11:$D$380, MATCH($N2408, Campaigns!$E$11:$E$380, 0)), ""))</f>
        <v/>
      </c>
      <c r="AE2408" s="38" t="str">
        <f>IF(COUNTIF($Q2408:$AB2408, "X")=0, "", IFERROR(INDEX('Intro &amp; Setup'!$T$17:$T$28, MATCH(INDEX($Q$10:$AB$10, $AC2408, MATCH("X", $Q2408:$AB2408, 0)), 'Intro &amp; Setup'!$AA$17:$AA$28, 0)), ""))</f>
        <v/>
      </c>
      <c r="AG2408" s="84" t="str">
        <f t="shared" si="359"/>
        <v/>
      </c>
      <c r="AI2408" s="36">
        <f t="shared" si="360"/>
        <v>0</v>
      </c>
      <c r="AK2408" s="36" t="str">
        <f t="shared" si="361"/>
        <v/>
      </c>
    </row>
    <row r="2409" spans="1:37" x14ac:dyDescent="0.25">
      <c r="A2409" s="34"/>
      <c r="B2409" s="55"/>
      <c r="C2409" s="56"/>
      <c r="D2409" s="56"/>
      <c r="E2409" s="56"/>
      <c r="F2409" s="56"/>
      <c r="G2409" s="57"/>
      <c r="H2409" s="57"/>
      <c r="I2409" s="58"/>
      <c r="J2409" s="34"/>
      <c r="L2409" s="36" t="str">
        <f>IF($B2409="", "", IFERROR(FIND(Campaigns!$Q$4, $B2409), ""))</f>
        <v/>
      </c>
      <c r="M2409" s="73" t="str">
        <f t="shared" si="356"/>
        <v/>
      </c>
      <c r="N2409" s="74" t="str">
        <f t="shared" si="357"/>
        <v/>
      </c>
      <c r="O2409" s="22" t="str">
        <f t="shared" si="358"/>
        <v/>
      </c>
      <c r="Q2409" s="20" t="str">
        <f t="shared" si="354"/>
        <v/>
      </c>
      <c r="R2409" s="21" t="str">
        <f t="shared" si="362"/>
        <v/>
      </c>
      <c r="S2409" s="21" t="str">
        <f t="shared" si="362"/>
        <v/>
      </c>
      <c r="T2409" s="21" t="str">
        <f t="shared" si="362"/>
        <v/>
      </c>
      <c r="U2409" s="21" t="str">
        <f t="shared" si="362"/>
        <v/>
      </c>
      <c r="V2409" s="21" t="str">
        <f t="shared" si="362"/>
        <v/>
      </c>
      <c r="W2409" s="21" t="str">
        <f t="shared" si="362"/>
        <v/>
      </c>
      <c r="X2409" s="21" t="str">
        <f t="shared" si="362"/>
        <v/>
      </c>
      <c r="Y2409" s="21" t="str">
        <f t="shared" si="362"/>
        <v/>
      </c>
      <c r="Z2409" s="21" t="str">
        <f t="shared" si="362"/>
        <v/>
      </c>
      <c r="AA2409" s="21" t="str">
        <f t="shared" si="362"/>
        <v/>
      </c>
      <c r="AB2409" s="38" t="str">
        <f t="shared" si="362"/>
        <v/>
      </c>
      <c r="AD2409" s="36" t="str">
        <f>IF($N2409="", "", IFERROR(INDEX(Campaigns!$D$11:$D$380, MATCH($N2409, Campaigns!$E$11:$E$380, 0)), ""))</f>
        <v/>
      </c>
      <c r="AE2409" s="38" t="str">
        <f>IF(COUNTIF($Q2409:$AB2409, "X")=0, "", IFERROR(INDEX('Intro &amp; Setup'!$T$17:$T$28, MATCH(INDEX($Q$10:$AB$10, $AC2409, MATCH("X", $Q2409:$AB2409, 0)), 'Intro &amp; Setup'!$AA$17:$AA$28, 0)), ""))</f>
        <v/>
      </c>
      <c r="AG2409" s="84" t="str">
        <f t="shared" si="359"/>
        <v/>
      </c>
      <c r="AI2409" s="36">
        <f t="shared" si="360"/>
        <v>0</v>
      </c>
      <c r="AK2409" s="36" t="str">
        <f t="shared" si="361"/>
        <v/>
      </c>
    </row>
    <row r="2410" spans="1:37" x14ac:dyDescent="0.25">
      <c r="A2410" s="34"/>
      <c r="B2410" s="55"/>
      <c r="C2410" s="56"/>
      <c r="D2410" s="56"/>
      <c r="E2410" s="56"/>
      <c r="F2410" s="56"/>
      <c r="G2410" s="57"/>
      <c r="H2410" s="57"/>
      <c r="I2410" s="58"/>
      <c r="J2410" s="34"/>
      <c r="L2410" s="36" t="str">
        <f>IF($B2410="", "", IFERROR(FIND(Campaigns!$Q$4, $B2410), ""))</f>
        <v/>
      </c>
      <c r="M2410" s="73" t="str">
        <f t="shared" si="356"/>
        <v/>
      </c>
      <c r="N2410" s="74" t="str">
        <f t="shared" si="357"/>
        <v/>
      </c>
      <c r="O2410" s="22" t="str">
        <f t="shared" si="358"/>
        <v/>
      </c>
      <c r="Q2410" s="20" t="str">
        <f t="shared" si="354"/>
        <v/>
      </c>
      <c r="R2410" s="21" t="str">
        <f t="shared" si="362"/>
        <v/>
      </c>
      <c r="S2410" s="21" t="str">
        <f t="shared" si="362"/>
        <v/>
      </c>
      <c r="T2410" s="21" t="str">
        <f t="shared" si="362"/>
        <v/>
      </c>
      <c r="U2410" s="21" t="str">
        <f t="shared" si="362"/>
        <v/>
      </c>
      <c r="V2410" s="21" t="str">
        <f t="shared" si="362"/>
        <v/>
      </c>
      <c r="W2410" s="21" t="str">
        <f t="shared" si="362"/>
        <v/>
      </c>
      <c r="X2410" s="21" t="str">
        <f t="shared" si="362"/>
        <v/>
      </c>
      <c r="Y2410" s="21" t="str">
        <f t="shared" si="362"/>
        <v/>
      </c>
      <c r="Z2410" s="21" t="str">
        <f t="shared" si="362"/>
        <v/>
      </c>
      <c r="AA2410" s="21" t="str">
        <f t="shared" si="362"/>
        <v/>
      </c>
      <c r="AB2410" s="38" t="str">
        <f t="shared" si="362"/>
        <v/>
      </c>
      <c r="AD2410" s="36" t="str">
        <f>IF($N2410="", "", IFERROR(INDEX(Campaigns!$D$11:$D$380, MATCH($N2410, Campaigns!$E$11:$E$380, 0)), ""))</f>
        <v/>
      </c>
      <c r="AE2410" s="38" t="str">
        <f>IF(COUNTIF($Q2410:$AB2410, "X")=0, "", IFERROR(INDEX('Intro &amp; Setup'!$T$17:$T$28, MATCH(INDEX($Q$10:$AB$10, $AC2410, MATCH("X", $Q2410:$AB2410, 0)), 'Intro &amp; Setup'!$AA$17:$AA$28, 0)), ""))</f>
        <v/>
      </c>
      <c r="AG2410" s="84" t="str">
        <f t="shared" si="359"/>
        <v/>
      </c>
      <c r="AI2410" s="36">
        <f t="shared" si="360"/>
        <v>0</v>
      </c>
      <c r="AK2410" s="36" t="str">
        <f t="shared" si="361"/>
        <v/>
      </c>
    </row>
    <row r="2411" spans="1:37" x14ac:dyDescent="0.25">
      <c r="A2411" s="34"/>
      <c r="B2411" s="55"/>
      <c r="C2411" s="56"/>
      <c r="D2411" s="56"/>
      <c r="E2411" s="56"/>
      <c r="F2411" s="56"/>
      <c r="G2411" s="57"/>
      <c r="H2411" s="57"/>
      <c r="I2411" s="58"/>
      <c r="J2411" s="34"/>
      <c r="L2411" s="36" t="str">
        <f>IF($B2411="", "", IFERROR(FIND(Campaigns!$Q$4, $B2411), ""))</f>
        <v/>
      </c>
      <c r="M2411" s="73" t="str">
        <f t="shared" si="356"/>
        <v/>
      </c>
      <c r="N2411" s="74" t="str">
        <f t="shared" si="357"/>
        <v/>
      </c>
      <c r="O2411" s="22" t="str">
        <f t="shared" si="358"/>
        <v/>
      </c>
      <c r="Q2411" s="20" t="str">
        <f t="shared" si="354"/>
        <v/>
      </c>
      <c r="R2411" s="21" t="str">
        <f t="shared" si="362"/>
        <v/>
      </c>
      <c r="S2411" s="21" t="str">
        <f t="shared" si="362"/>
        <v/>
      </c>
      <c r="T2411" s="21" t="str">
        <f t="shared" si="362"/>
        <v/>
      </c>
      <c r="U2411" s="21" t="str">
        <f t="shared" si="362"/>
        <v/>
      </c>
      <c r="V2411" s="21" t="str">
        <f t="shared" si="362"/>
        <v/>
      </c>
      <c r="W2411" s="21" t="str">
        <f t="shared" si="362"/>
        <v/>
      </c>
      <c r="X2411" s="21" t="str">
        <f t="shared" si="362"/>
        <v/>
      </c>
      <c r="Y2411" s="21" t="str">
        <f t="shared" si="362"/>
        <v/>
      </c>
      <c r="Z2411" s="21" t="str">
        <f t="shared" si="362"/>
        <v/>
      </c>
      <c r="AA2411" s="21" t="str">
        <f t="shared" si="362"/>
        <v/>
      </c>
      <c r="AB2411" s="38" t="str">
        <f t="shared" si="362"/>
        <v/>
      </c>
      <c r="AD2411" s="36" t="str">
        <f>IF($N2411="", "", IFERROR(INDEX(Campaigns!$D$11:$D$380, MATCH($N2411, Campaigns!$E$11:$E$380, 0)), ""))</f>
        <v/>
      </c>
      <c r="AE2411" s="38" t="str">
        <f>IF(COUNTIF($Q2411:$AB2411, "X")=0, "", IFERROR(INDEX('Intro &amp; Setup'!$T$17:$T$28, MATCH(INDEX($Q$10:$AB$10, $AC2411, MATCH("X", $Q2411:$AB2411, 0)), 'Intro &amp; Setup'!$AA$17:$AA$28, 0)), ""))</f>
        <v/>
      </c>
      <c r="AG2411" s="84" t="str">
        <f t="shared" si="359"/>
        <v/>
      </c>
      <c r="AI2411" s="36">
        <f t="shared" si="360"/>
        <v>0</v>
      </c>
      <c r="AK2411" s="36" t="str">
        <f t="shared" si="361"/>
        <v/>
      </c>
    </row>
    <row r="2412" spans="1:37" x14ac:dyDescent="0.25">
      <c r="A2412" s="34"/>
      <c r="B2412" s="55"/>
      <c r="C2412" s="56"/>
      <c r="D2412" s="56"/>
      <c r="E2412" s="56"/>
      <c r="F2412" s="56"/>
      <c r="G2412" s="57"/>
      <c r="H2412" s="57"/>
      <c r="I2412" s="58"/>
      <c r="J2412" s="34"/>
      <c r="L2412" s="36" t="str">
        <f>IF($B2412="", "", IFERROR(FIND(Campaigns!$Q$4, $B2412), ""))</f>
        <v/>
      </c>
      <c r="M2412" s="73" t="str">
        <f t="shared" si="356"/>
        <v/>
      </c>
      <c r="N2412" s="74" t="str">
        <f t="shared" si="357"/>
        <v/>
      </c>
      <c r="O2412" s="22" t="str">
        <f t="shared" si="358"/>
        <v/>
      </c>
      <c r="Q2412" s="20" t="str">
        <f t="shared" si="354"/>
        <v/>
      </c>
      <c r="R2412" s="21" t="str">
        <f t="shared" si="362"/>
        <v/>
      </c>
      <c r="S2412" s="21" t="str">
        <f t="shared" si="362"/>
        <v/>
      </c>
      <c r="T2412" s="21" t="str">
        <f t="shared" si="362"/>
        <v/>
      </c>
      <c r="U2412" s="21" t="str">
        <f t="shared" si="362"/>
        <v/>
      </c>
      <c r="V2412" s="21" t="str">
        <f t="shared" si="362"/>
        <v/>
      </c>
      <c r="W2412" s="21" t="str">
        <f t="shared" si="362"/>
        <v/>
      </c>
      <c r="X2412" s="21" t="str">
        <f t="shared" si="362"/>
        <v/>
      </c>
      <c r="Y2412" s="21" t="str">
        <f t="shared" si="362"/>
        <v/>
      </c>
      <c r="Z2412" s="21" t="str">
        <f t="shared" si="362"/>
        <v/>
      </c>
      <c r="AA2412" s="21" t="str">
        <f t="shared" si="362"/>
        <v/>
      </c>
      <c r="AB2412" s="38" t="str">
        <f t="shared" si="362"/>
        <v/>
      </c>
      <c r="AD2412" s="36" t="str">
        <f>IF($N2412="", "", IFERROR(INDEX(Campaigns!$D$11:$D$380, MATCH($N2412, Campaigns!$E$11:$E$380, 0)), ""))</f>
        <v/>
      </c>
      <c r="AE2412" s="38" t="str">
        <f>IF(COUNTIF($Q2412:$AB2412, "X")=0, "", IFERROR(INDEX('Intro &amp; Setup'!$T$17:$T$28, MATCH(INDEX($Q$10:$AB$10, $AC2412, MATCH("X", $Q2412:$AB2412, 0)), 'Intro &amp; Setup'!$AA$17:$AA$28, 0)), ""))</f>
        <v/>
      </c>
      <c r="AG2412" s="84" t="str">
        <f t="shared" si="359"/>
        <v/>
      </c>
      <c r="AI2412" s="36">
        <f t="shared" si="360"/>
        <v>0</v>
      </c>
      <c r="AK2412" s="36" t="str">
        <f t="shared" si="361"/>
        <v/>
      </c>
    </row>
    <row r="2413" spans="1:37" x14ac:dyDescent="0.25">
      <c r="A2413" s="34"/>
      <c r="B2413" s="55"/>
      <c r="C2413" s="56"/>
      <c r="D2413" s="56"/>
      <c r="E2413" s="56"/>
      <c r="F2413" s="56"/>
      <c r="G2413" s="57"/>
      <c r="H2413" s="57"/>
      <c r="I2413" s="58"/>
      <c r="J2413" s="34"/>
      <c r="L2413" s="36" t="str">
        <f>IF($B2413="", "", IFERROR(FIND(Campaigns!$Q$4, $B2413), ""))</f>
        <v/>
      </c>
      <c r="M2413" s="73" t="str">
        <f t="shared" si="356"/>
        <v/>
      </c>
      <c r="N2413" s="74" t="str">
        <f t="shared" si="357"/>
        <v/>
      </c>
      <c r="O2413" s="22" t="str">
        <f t="shared" si="358"/>
        <v/>
      </c>
      <c r="Q2413" s="20" t="str">
        <f t="shared" si="354"/>
        <v/>
      </c>
      <c r="R2413" s="21" t="str">
        <f t="shared" si="362"/>
        <v/>
      </c>
      <c r="S2413" s="21" t="str">
        <f t="shared" si="362"/>
        <v/>
      </c>
      <c r="T2413" s="21" t="str">
        <f t="shared" si="362"/>
        <v/>
      </c>
      <c r="U2413" s="21" t="str">
        <f t="shared" si="362"/>
        <v/>
      </c>
      <c r="V2413" s="21" t="str">
        <f t="shared" si="362"/>
        <v/>
      </c>
      <c r="W2413" s="21" t="str">
        <f t="shared" si="362"/>
        <v/>
      </c>
      <c r="X2413" s="21" t="str">
        <f t="shared" si="362"/>
        <v/>
      </c>
      <c r="Y2413" s="21" t="str">
        <f t="shared" si="362"/>
        <v/>
      </c>
      <c r="Z2413" s="21" t="str">
        <f t="shared" si="362"/>
        <v/>
      </c>
      <c r="AA2413" s="21" t="str">
        <f t="shared" si="362"/>
        <v/>
      </c>
      <c r="AB2413" s="38" t="str">
        <f t="shared" si="362"/>
        <v/>
      </c>
      <c r="AD2413" s="36" t="str">
        <f>IF($N2413="", "", IFERROR(INDEX(Campaigns!$D$11:$D$380, MATCH($N2413, Campaigns!$E$11:$E$380, 0)), ""))</f>
        <v/>
      </c>
      <c r="AE2413" s="38" t="str">
        <f>IF(COUNTIF($Q2413:$AB2413, "X")=0, "", IFERROR(INDEX('Intro &amp; Setup'!$T$17:$T$28, MATCH(INDEX($Q$10:$AB$10, $AC2413, MATCH("X", $Q2413:$AB2413, 0)), 'Intro &amp; Setup'!$AA$17:$AA$28, 0)), ""))</f>
        <v/>
      </c>
      <c r="AG2413" s="84" t="str">
        <f t="shared" si="359"/>
        <v/>
      </c>
      <c r="AI2413" s="36">
        <f t="shared" si="360"/>
        <v>0</v>
      </c>
      <c r="AK2413" s="36" t="str">
        <f t="shared" si="361"/>
        <v/>
      </c>
    </row>
    <row r="2414" spans="1:37" x14ac:dyDescent="0.25">
      <c r="A2414" s="34"/>
      <c r="B2414" s="55"/>
      <c r="C2414" s="56"/>
      <c r="D2414" s="56"/>
      <c r="E2414" s="56"/>
      <c r="F2414" s="56"/>
      <c r="G2414" s="57"/>
      <c r="H2414" s="57"/>
      <c r="I2414" s="58"/>
      <c r="J2414" s="34"/>
      <c r="L2414" s="36" t="str">
        <f>IF($B2414="", "", IFERROR(FIND(Campaigns!$Q$4, $B2414), ""))</f>
        <v/>
      </c>
      <c r="M2414" s="73" t="str">
        <f t="shared" si="356"/>
        <v/>
      </c>
      <c r="N2414" s="74" t="str">
        <f t="shared" si="357"/>
        <v/>
      </c>
      <c r="O2414" s="22" t="str">
        <f t="shared" si="358"/>
        <v/>
      </c>
      <c r="Q2414" s="20" t="str">
        <f t="shared" si="354"/>
        <v/>
      </c>
      <c r="R2414" s="21" t="str">
        <f t="shared" si="362"/>
        <v/>
      </c>
      <c r="S2414" s="21" t="str">
        <f t="shared" si="362"/>
        <v/>
      </c>
      <c r="T2414" s="21" t="str">
        <f t="shared" si="362"/>
        <v/>
      </c>
      <c r="U2414" s="21" t="str">
        <f t="shared" si="362"/>
        <v/>
      </c>
      <c r="V2414" s="21" t="str">
        <f t="shared" si="362"/>
        <v/>
      </c>
      <c r="W2414" s="21" t="str">
        <f t="shared" si="362"/>
        <v/>
      </c>
      <c r="X2414" s="21" t="str">
        <f t="shared" si="362"/>
        <v/>
      </c>
      <c r="Y2414" s="21" t="str">
        <f t="shared" si="362"/>
        <v/>
      </c>
      <c r="Z2414" s="21" t="str">
        <f t="shared" si="362"/>
        <v/>
      </c>
      <c r="AA2414" s="21" t="str">
        <f t="shared" si="362"/>
        <v/>
      </c>
      <c r="AB2414" s="38" t="str">
        <f t="shared" si="362"/>
        <v/>
      </c>
      <c r="AD2414" s="36" t="str">
        <f>IF($N2414="", "", IFERROR(INDEX(Campaigns!$D$11:$D$380, MATCH($N2414, Campaigns!$E$11:$E$380, 0)), ""))</f>
        <v/>
      </c>
      <c r="AE2414" s="38" t="str">
        <f>IF(COUNTIF($Q2414:$AB2414, "X")=0, "", IFERROR(INDEX('Intro &amp; Setup'!$T$17:$T$28, MATCH(INDEX($Q$10:$AB$10, $AC2414, MATCH("X", $Q2414:$AB2414, 0)), 'Intro &amp; Setup'!$AA$17:$AA$28, 0)), ""))</f>
        <v/>
      </c>
      <c r="AG2414" s="84" t="str">
        <f t="shared" si="359"/>
        <v/>
      </c>
      <c r="AI2414" s="36">
        <f t="shared" si="360"/>
        <v>0</v>
      </c>
      <c r="AK2414" s="36" t="str">
        <f t="shared" si="361"/>
        <v/>
      </c>
    </row>
    <row r="2415" spans="1:37" x14ac:dyDescent="0.25">
      <c r="A2415" s="34"/>
      <c r="B2415" s="55"/>
      <c r="C2415" s="56"/>
      <c r="D2415" s="56"/>
      <c r="E2415" s="56"/>
      <c r="F2415" s="56"/>
      <c r="G2415" s="57"/>
      <c r="H2415" s="57"/>
      <c r="I2415" s="58"/>
      <c r="J2415" s="34"/>
      <c r="L2415" s="36" t="str">
        <f>IF($B2415="", "", IFERROR(FIND(Campaigns!$Q$4, $B2415), ""))</f>
        <v/>
      </c>
      <c r="M2415" s="73" t="str">
        <f t="shared" si="356"/>
        <v/>
      </c>
      <c r="N2415" s="74" t="str">
        <f t="shared" si="357"/>
        <v/>
      </c>
      <c r="O2415" s="22" t="str">
        <f t="shared" si="358"/>
        <v/>
      </c>
      <c r="Q2415" s="20" t="str">
        <f t="shared" si="354"/>
        <v/>
      </c>
      <c r="R2415" s="21" t="str">
        <f t="shared" si="362"/>
        <v/>
      </c>
      <c r="S2415" s="21" t="str">
        <f t="shared" si="362"/>
        <v/>
      </c>
      <c r="T2415" s="21" t="str">
        <f t="shared" si="362"/>
        <v/>
      </c>
      <c r="U2415" s="21" t="str">
        <f t="shared" si="362"/>
        <v/>
      </c>
      <c r="V2415" s="21" t="str">
        <f t="shared" si="362"/>
        <v/>
      </c>
      <c r="W2415" s="21" t="str">
        <f t="shared" si="362"/>
        <v/>
      </c>
      <c r="X2415" s="21" t="str">
        <f t="shared" si="362"/>
        <v/>
      </c>
      <c r="Y2415" s="21" t="str">
        <f t="shared" si="362"/>
        <v/>
      </c>
      <c r="Z2415" s="21" t="str">
        <f t="shared" si="362"/>
        <v/>
      </c>
      <c r="AA2415" s="21" t="str">
        <f t="shared" si="362"/>
        <v/>
      </c>
      <c r="AB2415" s="38" t="str">
        <f t="shared" si="362"/>
        <v/>
      </c>
      <c r="AD2415" s="36" t="str">
        <f>IF($N2415="", "", IFERROR(INDEX(Campaigns!$D$11:$D$380, MATCH($N2415, Campaigns!$E$11:$E$380, 0)), ""))</f>
        <v/>
      </c>
      <c r="AE2415" s="38" t="str">
        <f>IF(COUNTIF($Q2415:$AB2415, "X")=0, "", IFERROR(INDEX('Intro &amp; Setup'!$T$17:$T$28, MATCH(INDEX($Q$10:$AB$10, $AC2415, MATCH("X", $Q2415:$AB2415, 0)), 'Intro &amp; Setup'!$AA$17:$AA$28, 0)), ""))</f>
        <v/>
      </c>
      <c r="AG2415" s="84" t="str">
        <f t="shared" si="359"/>
        <v/>
      </c>
      <c r="AI2415" s="36">
        <f t="shared" si="360"/>
        <v>0</v>
      </c>
      <c r="AK2415" s="36" t="str">
        <f t="shared" si="361"/>
        <v/>
      </c>
    </row>
    <row r="2416" spans="1:37" x14ac:dyDescent="0.25">
      <c r="A2416" s="34"/>
      <c r="B2416" s="55"/>
      <c r="C2416" s="56"/>
      <c r="D2416" s="56"/>
      <c r="E2416" s="56"/>
      <c r="F2416" s="56"/>
      <c r="G2416" s="57"/>
      <c r="H2416" s="57"/>
      <c r="I2416" s="58"/>
      <c r="J2416" s="34"/>
      <c r="L2416" s="36" t="str">
        <f>IF($B2416="", "", IFERROR(FIND(Campaigns!$Q$4, $B2416), ""))</f>
        <v/>
      </c>
      <c r="M2416" s="73" t="str">
        <f t="shared" si="356"/>
        <v/>
      </c>
      <c r="N2416" s="74" t="str">
        <f t="shared" si="357"/>
        <v/>
      </c>
      <c r="O2416" s="22" t="str">
        <f t="shared" si="358"/>
        <v/>
      </c>
      <c r="Q2416" s="20" t="str">
        <f t="shared" si="354"/>
        <v/>
      </c>
      <c r="R2416" s="21" t="str">
        <f t="shared" si="362"/>
        <v/>
      </c>
      <c r="S2416" s="21" t="str">
        <f t="shared" si="362"/>
        <v/>
      </c>
      <c r="T2416" s="21" t="str">
        <f t="shared" si="362"/>
        <v/>
      </c>
      <c r="U2416" s="21" t="str">
        <f t="shared" si="362"/>
        <v/>
      </c>
      <c r="V2416" s="21" t="str">
        <f t="shared" si="362"/>
        <v/>
      </c>
      <c r="W2416" s="21" t="str">
        <f t="shared" si="362"/>
        <v/>
      </c>
      <c r="X2416" s="21" t="str">
        <f t="shared" si="362"/>
        <v/>
      </c>
      <c r="Y2416" s="21" t="str">
        <f t="shared" si="362"/>
        <v/>
      </c>
      <c r="Z2416" s="21" t="str">
        <f t="shared" si="362"/>
        <v/>
      </c>
      <c r="AA2416" s="21" t="str">
        <f t="shared" si="362"/>
        <v/>
      </c>
      <c r="AB2416" s="38" t="str">
        <f t="shared" si="362"/>
        <v/>
      </c>
      <c r="AD2416" s="36" t="str">
        <f>IF($N2416="", "", IFERROR(INDEX(Campaigns!$D$11:$D$380, MATCH($N2416, Campaigns!$E$11:$E$380, 0)), ""))</f>
        <v/>
      </c>
      <c r="AE2416" s="38" t="str">
        <f>IF(COUNTIF($Q2416:$AB2416, "X")=0, "", IFERROR(INDEX('Intro &amp; Setup'!$T$17:$T$28, MATCH(INDEX($Q$10:$AB$10, $AC2416, MATCH("X", $Q2416:$AB2416, 0)), 'Intro &amp; Setup'!$AA$17:$AA$28, 0)), ""))</f>
        <v/>
      </c>
      <c r="AG2416" s="84" t="str">
        <f t="shared" si="359"/>
        <v/>
      </c>
      <c r="AI2416" s="36">
        <f t="shared" si="360"/>
        <v>0</v>
      </c>
      <c r="AK2416" s="36" t="str">
        <f t="shared" si="361"/>
        <v/>
      </c>
    </row>
    <row r="2417" spans="1:37" x14ac:dyDescent="0.25">
      <c r="A2417" s="34"/>
      <c r="B2417" s="55"/>
      <c r="C2417" s="56"/>
      <c r="D2417" s="56"/>
      <c r="E2417" s="56"/>
      <c r="F2417" s="56"/>
      <c r="G2417" s="57"/>
      <c r="H2417" s="57"/>
      <c r="I2417" s="58"/>
      <c r="J2417" s="34"/>
      <c r="L2417" s="36" t="str">
        <f>IF($B2417="", "", IFERROR(FIND(Campaigns!$Q$4, $B2417), ""))</f>
        <v/>
      </c>
      <c r="M2417" s="73" t="str">
        <f t="shared" si="356"/>
        <v/>
      </c>
      <c r="N2417" s="74" t="str">
        <f t="shared" si="357"/>
        <v/>
      </c>
      <c r="O2417" s="22" t="str">
        <f t="shared" si="358"/>
        <v/>
      </c>
      <c r="Q2417" s="20" t="str">
        <f t="shared" si="354"/>
        <v/>
      </c>
      <c r="R2417" s="21" t="str">
        <f t="shared" si="362"/>
        <v/>
      </c>
      <c r="S2417" s="21" t="str">
        <f t="shared" si="362"/>
        <v/>
      </c>
      <c r="T2417" s="21" t="str">
        <f t="shared" si="362"/>
        <v/>
      </c>
      <c r="U2417" s="21" t="str">
        <f t="shared" si="362"/>
        <v/>
      </c>
      <c r="V2417" s="21" t="str">
        <f t="shared" si="362"/>
        <v/>
      </c>
      <c r="W2417" s="21" t="str">
        <f t="shared" si="362"/>
        <v/>
      </c>
      <c r="X2417" s="21" t="str">
        <f t="shared" si="362"/>
        <v/>
      </c>
      <c r="Y2417" s="21" t="str">
        <f t="shared" si="362"/>
        <v/>
      </c>
      <c r="Z2417" s="21" t="str">
        <f t="shared" si="362"/>
        <v/>
      </c>
      <c r="AA2417" s="21" t="str">
        <f t="shared" si="362"/>
        <v/>
      </c>
      <c r="AB2417" s="38" t="str">
        <f t="shared" si="362"/>
        <v/>
      </c>
      <c r="AD2417" s="36" t="str">
        <f>IF($N2417="", "", IFERROR(INDEX(Campaigns!$D$11:$D$380, MATCH($N2417, Campaigns!$E$11:$E$380, 0)), ""))</f>
        <v/>
      </c>
      <c r="AE2417" s="38" t="str">
        <f>IF(COUNTIF($Q2417:$AB2417, "X")=0, "", IFERROR(INDEX('Intro &amp; Setup'!$T$17:$T$28, MATCH(INDEX($Q$10:$AB$10, $AC2417, MATCH("X", $Q2417:$AB2417, 0)), 'Intro &amp; Setup'!$AA$17:$AA$28, 0)), ""))</f>
        <v/>
      </c>
      <c r="AG2417" s="84" t="str">
        <f t="shared" si="359"/>
        <v/>
      </c>
      <c r="AI2417" s="36">
        <f t="shared" si="360"/>
        <v>0</v>
      </c>
      <c r="AK2417" s="36" t="str">
        <f t="shared" si="361"/>
        <v/>
      </c>
    </row>
    <row r="2418" spans="1:37" x14ac:dyDescent="0.25">
      <c r="A2418" s="34"/>
      <c r="B2418" s="55"/>
      <c r="C2418" s="56"/>
      <c r="D2418" s="56"/>
      <c r="E2418" s="56"/>
      <c r="F2418" s="56"/>
      <c r="G2418" s="57"/>
      <c r="H2418" s="57"/>
      <c r="I2418" s="58"/>
      <c r="J2418" s="34"/>
      <c r="L2418" s="36" t="str">
        <f>IF($B2418="", "", IFERROR(FIND(Campaigns!$Q$4, $B2418), ""))</f>
        <v/>
      </c>
      <c r="M2418" s="73" t="str">
        <f t="shared" si="356"/>
        <v/>
      </c>
      <c r="N2418" s="74" t="str">
        <f t="shared" si="357"/>
        <v/>
      </c>
      <c r="O2418" s="22" t="str">
        <f t="shared" si="358"/>
        <v/>
      </c>
      <c r="Q2418" s="20" t="str">
        <f t="shared" si="354"/>
        <v/>
      </c>
      <c r="R2418" s="21" t="str">
        <f t="shared" si="362"/>
        <v/>
      </c>
      <c r="S2418" s="21" t="str">
        <f t="shared" si="362"/>
        <v/>
      </c>
      <c r="T2418" s="21" t="str">
        <f t="shared" si="362"/>
        <v/>
      </c>
      <c r="U2418" s="21" t="str">
        <f t="shared" si="362"/>
        <v/>
      </c>
      <c r="V2418" s="21" t="str">
        <f t="shared" si="362"/>
        <v/>
      </c>
      <c r="W2418" s="21" t="str">
        <f t="shared" si="362"/>
        <v/>
      </c>
      <c r="X2418" s="21" t="str">
        <f t="shared" si="362"/>
        <v/>
      </c>
      <c r="Y2418" s="21" t="str">
        <f t="shared" si="362"/>
        <v/>
      </c>
      <c r="Z2418" s="21" t="str">
        <f t="shared" si="362"/>
        <v/>
      </c>
      <c r="AA2418" s="21" t="str">
        <f t="shared" si="362"/>
        <v/>
      </c>
      <c r="AB2418" s="38" t="str">
        <f t="shared" si="362"/>
        <v/>
      </c>
      <c r="AD2418" s="36" t="str">
        <f>IF($N2418="", "", IFERROR(INDEX(Campaigns!$D$11:$D$380, MATCH($N2418, Campaigns!$E$11:$E$380, 0)), ""))</f>
        <v/>
      </c>
      <c r="AE2418" s="38" t="str">
        <f>IF(COUNTIF($Q2418:$AB2418, "X")=0, "", IFERROR(INDEX('Intro &amp; Setup'!$T$17:$T$28, MATCH(INDEX($Q$10:$AB$10, $AC2418, MATCH("X", $Q2418:$AB2418, 0)), 'Intro &amp; Setup'!$AA$17:$AA$28, 0)), ""))</f>
        <v/>
      </c>
      <c r="AG2418" s="84" t="str">
        <f t="shared" si="359"/>
        <v/>
      </c>
      <c r="AI2418" s="36">
        <f t="shared" si="360"/>
        <v>0</v>
      </c>
      <c r="AK2418" s="36" t="str">
        <f t="shared" si="361"/>
        <v/>
      </c>
    </row>
    <row r="2419" spans="1:37" x14ac:dyDescent="0.25">
      <c r="A2419" s="34"/>
      <c r="B2419" s="55"/>
      <c r="C2419" s="56"/>
      <c r="D2419" s="56"/>
      <c r="E2419" s="56"/>
      <c r="F2419" s="56"/>
      <c r="G2419" s="57"/>
      <c r="H2419" s="57"/>
      <c r="I2419" s="58"/>
      <c r="J2419" s="34"/>
      <c r="L2419" s="36" t="str">
        <f>IF($B2419="", "", IFERROR(FIND(Campaigns!$Q$4, $B2419), ""))</f>
        <v/>
      </c>
      <c r="M2419" s="73" t="str">
        <f t="shared" si="356"/>
        <v/>
      </c>
      <c r="N2419" s="74" t="str">
        <f t="shared" si="357"/>
        <v/>
      </c>
      <c r="O2419" s="22" t="str">
        <f t="shared" si="358"/>
        <v/>
      </c>
      <c r="Q2419" s="20" t="str">
        <f t="shared" si="354"/>
        <v/>
      </c>
      <c r="R2419" s="21" t="str">
        <f t="shared" si="362"/>
        <v/>
      </c>
      <c r="S2419" s="21" t="str">
        <f t="shared" si="362"/>
        <v/>
      </c>
      <c r="T2419" s="21" t="str">
        <f t="shared" si="362"/>
        <v/>
      </c>
      <c r="U2419" s="21" t="str">
        <f t="shared" si="362"/>
        <v/>
      </c>
      <c r="V2419" s="21" t="str">
        <f t="shared" si="362"/>
        <v/>
      </c>
      <c r="W2419" s="21" t="str">
        <f t="shared" si="362"/>
        <v/>
      </c>
      <c r="X2419" s="21" t="str">
        <f t="shared" si="362"/>
        <v/>
      </c>
      <c r="Y2419" s="21" t="str">
        <f t="shared" si="362"/>
        <v/>
      </c>
      <c r="Z2419" s="21" t="str">
        <f t="shared" si="362"/>
        <v/>
      </c>
      <c r="AA2419" s="21" t="str">
        <f t="shared" si="362"/>
        <v/>
      </c>
      <c r="AB2419" s="38" t="str">
        <f t="shared" si="362"/>
        <v/>
      </c>
      <c r="AD2419" s="36" t="str">
        <f>IF($N2419="", "", IFERROR(INDEX(Campaigns!$D$11:$D$380, MATCH($N2419, Campaigns!$E$11:$E$380, 0)), ""))</f>
        <v/>
      </c>
      <c r="AE2419" s="38" t="str">
        <f>IF(COUNTIF($Q2419:$AB2419, "X")=0, "", IFERROR(INDEX('Intro &amp; Setup'!$T$17:$T$28, MATCH(INDEX($Q$10:$AB$10, $AC2419, MATCH("X", $Q2419:$AB2419, 0)), 'Intro &amp; Setup'!$AA$17:$AA$28, 0)), ""))</f>
        <v/>
      </c>
      <c r="AG2419" s="84" t="str">
        <f t="shared" si="359"/>
        <v/>
      </c>
      <c r="AI2419" s="36">
        <f t="shared" si="360"/>
        <v>0</v>
      </c>
      <c r="AK2419" s="36" t="str">
        <f t="shared" si="361"/>
        <v/>
      </c>
    </row>
    <row r="2420" spans="1:37" x14ac:dyDescent="0.25">
      <c r="A2420" s="34"/>
      <c r="B2420" s="55"/>
      <c r="C2420" s="56"/>
      <c r="D2420" s="56"/>
      <c r="E2420" s="56"/>
      <c r="F2420" s="56"/>
      <c r="G2420" s="57"/>
      <c r="H2420" s="57"/>
      <c r="I2420" s="58"/>
      <c r="J2420" s="34"/>
      <c r="L2420" s="36" t="str">
        <f>IF($B2420="", "", IFERROR(FIND(Campaigns!$Q$4, $B2420), ""))</f>
        <v/>
      </c>
      <c r="M2420" s="73" t="str">
        <f t="shared" si="356"/>
        <v/>
      </c>
      <c r="N2420" s="74" t="str">
        <f t="shared" si="357"/>
        <v/>
      </c>
      <c r="O2420" s="22" t="str">
        <f t="shared" si="358"/>
        <v/>
      </c>
      <c r="Q2420" s="20" t="str">
        <f t="shared" si="354"/>
        <v/>
      </c>
      <c r="R2420" s="21" t="str">
        <f t="shared" si="362"/>
        <v/>
      </c>
      <c r="S2420" s="21" t="str">
        <f t="shared" si="362"/>
        <v/>
      </c>
      <c r="T2420" s="21" t="str">
        <f t="shared" si="362"/>
        <v/>
      </c>
      <c r="U2420" s="21" t="str">
        <f t="shared" si="362"/>
        <v/>
      </c>
      <c r="V2420" s="21" t="str">
        <f t="shared" si="362"/>
        <v/>
      </c>
      <c r="W2420" s="21" t="str">
        <f t="shared" si="362"/>
        <v/>
      </c>
      <c r="X2420" s="21" t="str">
        <f t="shared" si="362"/>
        <v/>
      </c>
      <c r="Y2420" s="21" t="str">
        <f t="shared" si="362"/>
        <v/>
      </c>
      <c r="Z2420" s="21" t="str">
        <f t="shared" si="362"/>
        <v/>
      </c>
      <c r="AA2420" s="21" t="str">
        <f t="shared" si="362"/>
        <v/>
      </c>
      <c r="AB2420" s="38" t="str">
        <f t="shared" si="362"/>
        <v/>
      </c>
      <c r="AD2420" s="36" t="str">
        <f>IF($N2420="", "", IFERROR(INDEX(Campaigns!$D$11:$D$380, MATCH($N2420, Campaigns!$E$11:$E$380, 0)), ""))</f>
        <v/>
      </c>
      <c r="AE2420" s="38" t="str">
        <f>IF(COUNTIF($Q2420:$AB2420, "X")=0, "", IFERROR(INDEX('Intro &amp; Setup'!$T$17:$T$28, MATCH(INDEX($Q$10:$AB$10, $AC2420, MATCH("X", $Q2420:$AB2420, 0)), 'Intro &amp; Setup'!$AA$17:$AA$28, 0)), ""))</f>
        <v/>
      </c>
      <c r="AG2420" s="84" t="str">
        <f t="shared" si="359"/>
        <v/>
      </c>
      <c r="AI2420" s="36">
        <f t="shared" si="360"/>
        <v>0</v>
      </c>
      <c r="AK2420" s="36" t="str">
        <f t="shared" si="361"/>
        <v/>
      </c>
    </row>
    <row r="2421" spans="1:37" x14ac:dyDescent="0.25">
      <c r="A2421" s="34"/>
      <c r="B2421" s="55"/>
      <c r="C2421" s="56"/>
      <c r="D2421" s="56"/>
      <c r="E2421" s="56"/>
      <c r="F2421" s="56"/>
      <c r="G2421" s="57"/>
      <c r="H2421" s="57"/>
      <c r="I2421" s="58"/>
      <c r="J2421" s="34"/>
      <c r="L2421" s="36" t="str">
        <f>IF($B2421="", "", IFERROR(FIND(Campaigns!$Q$4, $B2421), ""))</f>
        <v/>
      </c>
      <c r="M2421" s="73" t="str">
        <f t="shared" si="356"/>
        <v/>
      </c>
      <c r="N2421" s="74" t="str">
        <f t="shared" si="357"/>
        <v/>
      </c>
      <c r="O2421" s="22" t="str">
        <f t="shared" si="358"/>
        <v/>
      </c>
      <c r="Q2421" s="20" t="str">
        <f t="shared" si="354"/>
        <v/>
      </c>
      <c r="R2421" s="21" t="str">
        <f t="shared" si="362"/>
        <v/>
      </c>
      <c r="S2421" s="21" t="str">
        <f t="shared" si="362"/>
        <v/>
      </c>
      <c r="T2421" s="21" t="str">
        <f t="shared" si="362"/>
        <v/>
      </c>
      <c r="U2421" s="21" t="str">
        <f t="shared" si="362"/>
        <v/>
      </c>
      <c r="V2421" s="21" t="str">
        <f t="shared" si="362"/>
        <v/>
      </c>
      <c r="W2421" s="21" t="str">
        <f t="shared" si="362"/>
        <v/>
      </c>
      <c r="X2421" s="21" t="str">
        <f t="shared" si="362"/>
        <v/>
      </c>
      <c r="Y2421" s="21" t="str">
        <f t="shared" ref="R2421:AB2444" si="363">IFERROR(IF(Y$10="", "", IF(LEFT($O2421, Y$8)=Y$10, "X", "")), "")</f>
        <v/>
      </c>
      <c r="Z2421" s="21" t="str">
        <f t="shared" si="363"/>
        <v/>
      </c>
      <c r="AA2421" s="21" t="str">
        <f t="shared" si="363"/>
        <v/>
      </c>
      <c r="AB2421" s="38" t="str">
        <f t="shared" si="363"/>
        <v/>
      </c>
      <c r="AD2421" s="36" t="str">
        <f>IF($N2421="", "", IFERROR(INDEX(Campaigns!$D$11:$D$380, MATCH($N2421, Campaigns!$E$11:$E$380, 0)), ""))</f>
        <v/>
      </c>
      <c r="AE2421" s="38" t="str">
        <f>IF(COUNTIF($Q2421:$AB2421, "X")=0, "", IFERROR(INDEX('Intro &amp; Setup'!$T$17:$T$28, MATCH(INDEX($Q$10:$AB$10, $AC2421, MATCH("X", $Q2421:$AB2421, 0)), 'Intro &amp; Setup'!$AA$17:$AA$28, 0)), ""))</f>
        <v/>
      </c>
      <c r="AG2421" s="84" t="str">
        <f t="shared" si="359"/>
        <v/>
      </c>
      <c r="AI2421" s="36">
        <f t="shared" si="360"/>
        <v>0</v>
      </c>
      <c r="AK2421" s="36" t="str">
        <f t="shared" si="361"/>
        <v/>
      </c>
    </row>
    <row r="2422" spans="1:37" x14ac:dyDescent="0.25">
      <c r="A2422" s="34"/>
      <c r="B2422" s="55"/>
      <c r="C2422" s="56"/>
      <c r="D2422" s="56"/>
      <c r="E2422" s="56"/>
      <c r="F2422" s="56"/>
      <c r="G2422" s="57"/>
      <c r="H2422" s="57"/>
      <c r="I2422" s="58"/>
      <c r="J2422" s="34"/>
      <c r="L2422" s="36" t="str">
        <f>IF($B2422="", "", IFERROR(FIND(Campaigns!$Q$4, $B2422), ""))</f>
        <v/>
      </c>
      <c r="M2422" s="73" t="str">
        <f t="shared" si="356"/>
        <v/>
      </c>
      <c r="N2422" s="74" t="str">
        <f t="shared" si="357"/>
        <v/>
      </c>
      <c r="O2422" s="22" t="str">
        <f t="shared" si="358"/>
        <v/>
      </c>
      <c r="Q2422" s="20" t="str">
        <f t="shared" si="354"/>
        <v/>
      </c>
      <c r="R2422" s="21" t="str">
        <f t="shared" si="363"/>
        <v/>
      </c>
      <c r="S2422" s="21" t="str">
        <f t="shared" si="363"/>
        <v/>
      </c>
      <c r="T2422" s="21" t="str">
        <f t="shared" si="363"/>
        <v/>
      </c>
      <c r="U2422" s="21" t="str">
        <f t="shared" si="363"/>
        <v/>
      </c>
      <c r="V2422" s="21" t="str">
        <f t="shared" si="363"/>
        <v/>
      </c>
      <c r="W2422" s="21" t="str">
        <f t="shared" si="363"/>
        <v/>
      </c>
      <c r="X2422" s="21" t="str">
        <f t="shared" si="363"/>
        <v/>
      </c>
      <c r="Y2422" s="21" t="str">
        <f t="shared" si="363"/>
        <v/>
      </c>
      <c r="Z2422" s="21" t="str">
        <f t="shared" si="363"/>
        <v/>
      </c>
      <c r="AA2422" s="21" t="str">
        <f t="shared" si="363"/>
        <v/>
      </c>
      <c r="AB2422" s="38" t="str">
        <f t="shared" si="363"/>
        <v/>
      </c>
      <c r="AD2422" s="36" t="str">
        <f>IF($N2422="", "", IFERROR(INDEX(Campaigns!$D$11:$D$380, MATCH($N2422, Campaigns!$E$11:$E$380, 0)), ""))</f>
        <v/>
      </c>
      <c r="AE2422" s="38" t="str">
        <f>IF(COUNTIF($Q2422:$AB2422, "X")=0, "", IFERROR(INDEX('Intro &amp; Setup'!$T$17:$T$28, MATCH(INDEX($Q$10:$AB$10, $AC2422, MATCH("X", $Q2422:$AB2422, 0)), 'Intro &amp; Setup'!$AA$17:$AA$28, 0)), ""))</f>
        <v/>
      </c>
      <c r="AG2422" s="84" t="str">
        <f t="shared" si="359"/>
        <v/>
      </c>
      <c r="AI2422" s="36">
        <f t="shared" si="360"/>
        <v>0</v>
      </c>
      <c r="AK2422" s="36" t="str">
        <f t="shared" si="361"/>
        <v/>
      </c>
    </row>
    <row r="2423" spans="1:37" x14ac:dyDescent="0.25">
      <c r="A2423" s="34"/>
      <c r="B2423" s="55"/>
      <c r="C2423" s="56"/>
      <c r="D2423" s="56"/>
      <c r="E2423" s="56"/>
      <c r="F2423" s="56"/>
      <c r="G2423" s="57"/>
      <c r="H2423" s="57"/>
      <c r="I2423" s="58"/>
      <c r="J2423" s="34"/>
      <c r="L2423" s="36" t="str">
        <f>IF($B2423="", "", IFERROR(FIND(Campaigns!$Q$4, $B2423), ""))</f>
        <v/>
      </c>
      <c r="M2423" s="73" t="str">
        <f t="shared" si="356"/>
        <v/>
      </c>
      <c r="N2423" s="74" t="str">
        <f t="shared" si="357"/>
        <v/>
      </c>
      <c r="O2423" s="22" t="str">
        <f t="shared" si="358"/>
        <v/>
      </c>
      <c r="Q2423" s="20" t="str">
        <f t="shared" si="354"/>
        <v/>
      </c>
      <c r="R2423" s="21" t="str">
        <f t="shared" si="363"/>
        <v/>
      </c>
      <c r="S2423" s="21" t="str">
        <f t="shared" si="363"/>
        <v/>
      </c>
      <c r="T2423" s="21" t="str">
        <f t="shared" si="363"/>
        <v/>
      </c>
      <c r="U2423" s="21" t="str">
        <f t="shared" si="363"/>
        <v/>
      </c>
      <c r="V2423" s="21" t="str">
        <f t="shared" si="363"/>
        <v/>
      </c>
      <c r="W2423" s="21" t="str">
        <f t="shared" si="363"/>
        <v/>
      </c>
      <c r="X2423" s="21" t="str">
        <f t="shared" si="363"/>
        <v/>
      </c>
      <c r="Y2423" s="21" t="str">
        <f t="shared" si="363"/>
        <v/>
      </c>
      <c r="Z2423" s="21" t="str">
        <f t="shared" si="363"/>
        <v/>
      </c>
      <c r="AA2423" s="21" t="str">
        <f t="shared" si="363"/>
        <v/>
      </c>
      <c r="AB2423" s="38" t="str">
        <f t="shared" si="363"/>
        <v/>
      </c>
      <c r="AD2423" s="36" t="str">
        <f>IF($N2423="", "", IFERROR(INDEX(Campaigns!$D$11:$D$380, MATCH($N2423, Campaigns!$E$11:$E$380, 0)), ""))</f>
        <v/>
      </c>
      <c r="AE2423" s="38" t="str">
        <f>IF(COUNTIF($Q2423:$AB2423, "X")=0, "", IFERROR(INDEX('Intro &amp; Setup'!$T$17:$T$28, MATCH(INDEX($Q$10:$AB$10, $AC2423, MATCH("X", $Q2423:$AB2423, 0)), 'Intro &amp; Setup'!$AA$17:$AA$28, 0)), ""))</f>
        <v/>
      </c>
      <c r="AG2423" s="84" t="str">
        <f t="shared" si="359"/>
        <v/>
      </c>
      <c r="AI2423" s="36">
        <f t="shared" si="360"/>
        <v>0</v>
      </c>
      <c r="AK2423" s="36" t="str">
        <f t="shared" si="361"/>
        <v/>
      </c>
    </row>
    <row r="2424" spans="1:37" x14ac:dyDescent="0.25">
      <c r="A2424" s="34"/>
      <c r="B2424" s="55"/>
      <c r="C2424" s="56"/>
      <c r="D2424" s="56"/>
      <c r="E2424" s="56"/>
      <c r="F2424" s="56"/>
      <c r="G2424" s="57"/>
      <c r="H2424" s="57"/>
      <c r="I2424" s="58"/>
      <c r="J2424" s="34"/>
      <c r="L2424" s="36" t="str">
        <f>IF($B2424="", "", IFERROR(FIND(Campaigns!$Q$4, $B2424), ""))</f>
        <v/>
      </c>
      <c r="M2424" s="73" t="str">
        <f t="shared" si="356"/>
        <v/>
      </c>
      <c r="N2424" s="74" t="str">
        <f t="shared" si="357"/>
        <v/>
      </c>
      <c r="O2424" s="22" t="str">
        <f t="shared" si="358"/>
        <v/>
      </c>
      <c r="Q2424" s="20" t="str">
        <f t="shared" si="354"/>
        <v/>
      </c>
      <c r="R2424" s="21" t="str">
        <f t="shared" si="363"/>
        <v/>
      </c>
      <c r="S2424" s="21" t="str">
        <f t="shared" si="363"/>
        <v/>
      </c>
      <c r="T2424" s="21" t="str">
        <f t="shared" si="363"/>
        <v/>
      </c>
      <c r="U2424" s="21" t="str">
        <f t="shared" si="363"/>
        <v/>
      </c>
      <c r="V2424" s="21" t="str">
        <f t="shared" si="363"/>
        <v/>
      </c>
      <c r="W2424" s="21" t="str">
        <f t="shared" si="363"/>
        <v/>
      </c>
      <c r="X2424" s="21" t="str">
        <f t="shared" si="363"/>
        <v/>
      </c>
      <c r="Y2424" s="21" t="str">
        <f t="shared" si="363"/>
        <v/>
      </c>
      <c r="Z2424" s="21" t="str">
        <f t="shared" si="363"/>
        <v/>
      </c>
      <c r="AA2424" s="21" t="str">
        <f t="shared" si="363"/>
        <v/>
      </c>
      <c r="AB2424" s="38" t="str">
        <f t="shared" si="363"/>
        <v/>
      </c>
      <c r="AD2424" s="36" t="str">
        <f>IF($N2424="", "", IFERROR(INDEX(Campaigns!$D$11:$D$380, MATCH($N2424, Campaigns!$E$11:$E$380, 0)), ""))</f>
        <v/>
      </c>
      <c r="AE2424" s="38" t="str">
        <f>IF(COUNTIF($Q2424:$AB2424, "X")=0, "", IFERROR(INDEX('Intro &amp; Setup'!$T$17:$T$28, MATCH(INDEX($Q$10:$AB$10, $AC2424, MATCH("X", $Q2424:$AB2424, 0)), 'Intro &amp; Setup'!$AA$17:$AA$28, 0)), ""))</f>
        <v/>
      </c>
      <c r="AG2424" s="84" t="str">
        <f t="shared" si="359"/>
        <v/>
      </c>
      <c r="AI2424" s="36">
        <f t="shared" si="360"/>
        <v>0</v>
      </c>
      <c r="AK2424" s="36" t="str">
        <f t="shared" si="361"/>
        <v/>
      </c>
    </row>
    <row r="2425" spans="1:37" x14ac:dyDescent="0.25">
      <c r="A2425" s="34"/>
      <c r="B2425" s="55"/>
      <c r="C2425" s="56"/>
      <c r="D2425" s="56"/>
      <c r="E2425" s="56"/>
      <c r="F2425" s="56"/>
      <c r="G2425" s="57"/>
      <c r="H2425" s="57"/>
      <c r="I2425" s="58"/>
      <c r="J2425" s="34"/>
      <c r="L2425" s="36" t="str">
        <f>IF($B2425="", "", IFERROR(FIND(Campaigns!$Q$4, $B2425), ""))</f>
        <v/>
      </c>
      <c r="M2425" s="73" t="str">
        <f t="shared" si="356"/>
        <v/>
      </c>
      <c r="N2425" s="74" t="str">
        <f t="shared" si="357"/>
        <v/>
      </c>
      <c r="O2425" s="22" t="str">
        <f t="shared" si="358"/>
        <v/>
      </c>
      <c r="Q2425" s="20" t="str">
        <f t="shared" si="354"/>
        <v/>
      </c>
      <c r="R2425" s="21" t="str">
        <f t="shared" si="363"/>
        <v/>
      </c>
      <c r="S2425" s="21" t="str">
        <f t="shared" si="363"/>
        <v/>
      </c>
      <c r="T2425" s="21" t="str">
        <f t="shared" si="363"/>
        <v/>
      </c>
      <c r="U2425" s="21" t="str">
        <f t="shared" si="363"/>
        <v/>
      </c>
      <c r="V2425" s="21" t="str">
        <f t="shared" si="363"/>
        <v/>
      </c>
      <c r="W2425" s="21" t="str">
        <f t="shared" si="363"/>
        <v/>
      </c>
      <c r="X2425" s="21" t="str">
        <f t="shared" si="363"/>
        <v/>
      </c>
      <c r="Y2425" s="21" t="str">
        <f t="shared" si="363"/>
        <v/>
      </c>
      <c r="Z2425" s="21" t="str">
        <f t="shared" si="363"/>
        <v/>
      </c>
      <c r="AA2425" s="21" t="str">
        <f t="shared" si="363"/>
        <v/>
      </c>
      <c r="AB2425" s="38" t="str">
        <f t="shared" si="363"/>
        <v/>
      </c>
      <c r="AD2425" s="36" t="str">
        <f>IF($N2425="", "", IFERROR(INDEX(Campaigns!$D$11:$D$380, MATCH($N2425, Campaigns!$E$11:$E$380, 0)), ""))</f>
        <v/>
      </c>
      <c r="AE2425" s="38" t="str">
        <f>IF(COUNTIF($Q2425:$AB2425, "X")=0, "", IFERROR(INDEX('Intro &amp; Setup'!$T$17:$T$28, MATCH(INDEX($Q$10:$AB$10, $AC2425, MATCH("X", $Q2425:$AB2425, 0)), 'Intro &amp; Setup'!$AA$17:$AA$28, 0)), ""))</f>
        <v/>
      </c>
      <c r="AG2425" s="84" t="str">
        <f t="shared" si="359"/>
        <v/>
      </c>
      <c r="AI2425" s="36">
        <f t="shared" si="360"/>
        <v>0</v>
      </c>
      <c r="AK2425" s="36" t="str">
        <f t="shared" si="361"/>
        <v/>
      </c>
    </row>
    <row r="2426" spans="1:37" x14ac:dyDescent="0.25">
      <c r="A2426" s="34"/>
      <c r="B2426" s="55"/>
      <c r="C2426" s="56"/>
      <c r="D2426" s="56"/>
      <c r="E2426" s="56"/>
      <c r="F2426" s="56"/>
      <c r="G2426" s="57"/>
      <c r="H2426" s="57"/>
      <c r="I2426" s="58"/>
      <c r="J2426" s="34"/>
      <c r="L2426" s="36" t="str">
        <f>IF($B2426="", "", IFERROR(FIND(Campaigns!$Q$4, $B2426), ""))</f>
        <v/>
      </c>
      <c r="M2426" s="73" t="str">
        <f t="shared" si="356"/>
        <v/>
      </c>
      <c r="N2426" s="74" t="str">
        <f t="shared" si="357"/>
        <v/>
      </c>
      <c r="O2426" s="22" t="str">
        <f t="shared" si="358"/>
        <v/>
      </c>
      <c r="Q2426" s="20" t="str">
        <f t="shared" si="354"/>
        <v/>
      </c>
      <c r="R2426" s="21" t="str">
        <f t="shared" si="363"/>
        <v/>
      </c>
      <c r="S2426" s="21" t="str">
        <f t="shared" si="363"/>
        <v/>
      </c>
      <c r="T2426" s="21" t="str">
        <f t="shared" si="363"/>
        <v/>
      </c>
      <c r="U2426" s="21" t="str">
        <f t="shared" si="363"/>
        <v/>
      </c>
      <c r="V2426" s="21" t="str">
        <f t="shared" si="363"/>
        <v/>
      </c>
      <c r="W2426" s="21" t="str">
        <f t="shared" si="363"/>
        <v/>
      </c>
      <c r="X2426" s="21" t="str">
        <f t="shared" si="363"/>
        <v/>
      </c>
      <c r="Y2426" s="21" t="str">
        <f t="shared" si="363"/>
        <v/>
      </c>
      <c r="Z2426" s="21" t="str">
        <f t="shared" si="363"/>
        <v/>
      </c>
      <c r="AA2426" s="21" t="str">
        <f t="shared" si="363"/>
        <v/>
      </c>
      <c r="AB2426" s="38" t="str">
        <f t="shared" si="363"/>
        <v/>
      </c>
      <c r="AD2426" s="36" t="str">
        <f>IF($N2426="", "", IFERROR(INDEX(Campaigns!$D$11:$D$380, MATCH($N2426, Campaigns!$E$11:$E$380, 0)), ""))</f>
        <v/>
      </c>
      <c r="AE2426" s="38" t="str">
        <f>IF(COUNTIF($Q2426:$AB2426, "X")=0, "", IFERROR(INDEX('Intro &amp; Setup'!$T$17:$T$28, MATCH(INDEX($Q$10:$AB$10, $AC2426, MATCH("X", $Q2426:$AB2426, 0)), 'Intro &amp; Setup'!$AA$17:$AA$28, 0)), ""))</f>
        <v/>
      </c>
      <c r="AG2426" s="84" t="str">
        <f t="shared" si="359"/>
        <v/>
      </c>
      <c r="AI2426" s="36">
        <f t="shared" si="360"/>
        <v>0</v>
      </c>
      <c r="AK2426" s="36" t="str">
        <f t="shared" si="361"/>
        <v/>
      </c>
    </row>
    <row r="2427" spans="1:37" x14ac:dyDescent="0.25">
      <c r="A2427" s="34"/>
      <c r="B2427" s="55"/>
      <c r="C2427" s="56"/>
      <c r="D2427" s="56"/>
      <c r="E2427" s="56"/>
      <c r="F2427" s="56"/>
      <c r="G2427" s="57"/>
      <c r="H2427" s="57"/>
      <c r="I2427" s="58"/>
      <c r="J2427" s="34"/>
      <c r="L2427" s="36" t="str">
        <f>IF($B2427="", "", IFERROR(FIND(Campaigns!$Q$4, $B2427), ""))</f>
        <v/>
      </c>
      <c r="M2427" s="73" t="str">
        <f t="shared" si="356"/>
        <v/>
      </c>
      <c r="N2427" s="74" t="str">
        <f t="shared" si="357"/>
        <v/>
      </c>
      <c r="O2427" s="22" t="str">
        <f t="shared" si="358"/>
        <v/>
      </c>
      <c r="Q2427" s="20" t="str">
        <f t="shared" si="354"/>
        <v/>
      </c>
      <c r="R2427" s="21" t="str">
        <f t="shared" si="363"/>
        <v/>
      </c>
      <c r="S2427" s="21" t="str">
        <f t="shared" si="363"/>
        <v/>
      </c>
      <c r="T2427" s="21" t="str">
        <f t="shared" si="363"/>
        <v/>
      </c>
      <c r="U2427" s="21" t="str">
        <f t="shared" si="363"/>
        <v/>
      </c>
      <c r="V2427" s="21" t="str">
        <f t="shared" si="363"/>
        <v/>
      </c>
      <c r="W2427" s="21" t="str">
        <f t="shared" si="363"/>
        <v/>
      </c>
      <c r="X2427" s="21" t="str">
        <f t="shared" si="363"/>
        <v/>
      </c>
      <c r="Y2427" s="21" t="str">
        <f t="shared" si="363"/>
        <v/>
      </c>
      <c r="Z2427" s="21" t="str">
        <f t="shared" si="363"/>
        <v/>
      </c>
      <c r="AA2427" s="21" t="str">
        <f t="shared" si="363"/>
        <v/>
      </c>
      <c r="AB2427" s="38" t="str">
        <f t="shared" si="363"/>
        <v/>
      </c>
      <c r="AD2427" s="36" t="str">
        <f>IF($N2427="", "", IFERROR(INDEX(Campaigns!$D$11:$D$380, MATCH($N2427, Campaigns!$E$11:$E$380, 0)), ""))</f>
        <v/>
      </c>
      <c r="AE2427" s="38" t="str">
        <f>IF(COUNTIF($Q2427:$AB2427, "X")=0, "", IFERROR(INDEX('Intro &amp; Setup'!$T$17:$T$28, MATCH(INDEX($Q$10:$AB$10, $AC2427, MATCH("X", $Q2427:$AB2427, 0)), 'Intro &amp; Setup'!$AA$17:$AA$28, 0)), ""))</f>
        <v/>
      </c>
      <c r="AG2427" s="84" t="str">
        <f t="shared" si="359"/>
        <v/>
      </c>
      <c r="AI2427" s="36">
        <f t="shared" si="360"/>
        <v>0</v>
      </c>
      <c r="AK2427" s="36" t="str">
        <f t="shared" si="361"/>
        <v/>
      </c>
    </row>
    <row r="2428" spans="1:37" x14ac:dyDescent="0.25">
      <c r="A2428" s="34"/>
      <c r="B2428" s="55"/>
      <c r="C2428" s="56"/>
      <c r="D2428" s="56"/>
      <c r="E2428" s="56"/>
      <c r="F2428" s="56"/>
      <c r="G2428" s="57"/>
      <c r="H2428" s="57"/>
      <c r="I2428" s="58"/>
      <c r="J2428" s="34"/>
      <c r="L2428" s="36" t="str">
        <f>IF($B2428="", "", IFERROR(FIND(Campaigns!$Q$4, $B2428), ""))</f>
        <v/>
      </c>
      <c r="M2428" s="73" t="str">
        <f t="shared" si="356"/>
        <v/>
      </c>
      <c r="N2428" s="74" t="str">
        <f t="shared" si="357"/>
        <v/>
      </c>
      <c r="O2428" s="22" t="str">
        <f t="shared" si="358"/>
        <v/>
      </c>
      <c r="Q2428" s="20" t="str">
        <f t="shared" si="354"/>
        <v/>
      </c>
      <c r="R2428" s="21" t="str">
        <f t="shared" si="363"/>
        <v/>
      </c>
      <c r="S2428" s="21" t="str">
        <f t="shared" si="363"/>
        <v/>
      </c>
      <c r="T2428" s="21" t="str">
        <f t="shared" si="363"/>
        <v/>
      </c>
      <c r="U2428" s="21" t="str">
        <f t="shared" si="363"/>
        <v/>
      </c>
      <c r="V2428" s="21" t="str">
        <f t="shared" si="363"/>
        <v/>
      </c>
      <c r="W2428" s="21" t="str">
        <f t="shared" si="363"/>
        <v/>
      </c>
      <c r="X2428" s="21" t="str">
        <f t="shared" si="363"/>
        <v/>
      </c>
      <c r="Y2428" s="21" t="str">
        <f t="shared" si="363"/>
        <v/>
      </c>
      <c r="Z2428" s="21" t="str">
        <f t="shared" si="363"/>
        <v/>
      </c>
      <c r="AA2428" s="21" t="str">
        <f t="shared" si="363"/>
        <v/>
      </c>
      <c r="AB2428" s="38" t="str">
        <f t="shared" si="363"/>
        <v/>
      </c>
      <c r="AD2428" s="36" t="str">
        <f>IF($N2428="", "", IFERROR(INDEX(Campaigns!$D$11:$D$380, MATCH($N2428, Campaigns!$E$11:$E$380, 0)), ""))</f>
        <v/>
      </c>
      <c r="AE2428" s="38" t="str">
        <f>IF(COUNTIF($Q2428:$AB2428, "X")=0, "", IFERROR(INDEX('Intro &amp; Setup'!$T$17:$T$28, MATCH(INDEX($Q$10:$AB$10, $AC2428, MATCH("X", $Q2428:$AB2428, 0)), 'Intro &amp; Setup'!$AA$17:$AA$28, 0)), ""))</f>
        <v/>
      </c>
      <c r="AG2428" s="84" t="str">
        <f t="shared" si="359"/>
        <v/>
      </c>
      <c r="AI2428" s="36">
        <f t="shared" si="360"/>
        <v>0</v>
      </c>
      <c r="AK2428" s="36" t="str">
        <f t="shared" si="361"/>
        <v/>
      </c>
    </row>
    <row r="2429" spans="1:37" x14ac:dyDescent="0.25">
      <c r="A2429" s="34"/>
      <c r="B2429" s="55"/>
      <c r="C2429" s="56"/>
      <c r="D2429" s="56"/>
      <c r="E2429" s="56"/>
      <c r="F2429" s="56"/>
      <c r="G2429" s="57"/>
      <c r="H2429" s="57"/>
      <c r="I2429" s="58"/>
      <c r="J2429" s="34"/>
      <c r="L2429" s="36" t="str">
        <f>IF($B2429="", "", IFERROR(FIND(Campaigns!$Q$4, $B2429), ""))</f>
        <v/>
      </c>
      <c r="M2429" s="73" t="str">
        <f t="shared" si="356"/>
        <v/>
      </c>
      <c r="N2429" s="74" t="str">
        <f t="shared" si="357"/>
        <v/>
      </c>
      <c r="O2429" s="22" t="str">
        <f t="shared" si="358"/>
        <v/>
      </c>
      <c r="Q2429" s="20" t="str">
        <f t="shared" ref="Q2429:AB2485" si="364">IFERROR(IF(Q$10="", "", IF(LEFT($O2429, Q$8)=Q$10, "X", "")), "")</f>
        <v/>
      </c>
      <c r="R2429" s="21" t="str">
        <f t="shared" si="363"/>
        <v/>
      </c>
      <c r="S2429" s="21" t="str">
        <f t="shared" si="363"/>
        <v/>
      </c>
      <c r="T2429" s="21" t="str">
        <f t="shared" si="363"/>
        <v/>
      </c>
      <c r="U2429" s="21" t="str">
        <f t="shared" si="363"/>
        <v/>
      </c>
      <c r="V2429" s="21" t="str">
        <f t="shared" si="363"/>
        <v/>
      </c>
      <c r="W2429" s="21" t="str">
        <f t="shared" si="363"/>
        <v/>
      </c>
      <c r="X2429" s="21" t="str">
        <f t="shared" si="363"/>
        <v/>
      </c>
      <c r="Y2429" s="21" t="str">
        <f t="shared" si="363"/>
        <v/>
      </c>
      <c r="Z2429" s="21" t="str">
        <f t="shared" si="363"/>
        <v/>
      </c>
      <c r="AA2429" s="21" t="str">
        <f t="shared" si="363"/>
        <v/>
      </c>
      <c r="AB2429" s="38" t="str">
        <f t="shared" si="363"/>
        <v/>
      </c>
      <c r="AD2429" s="36" t="str">
        <f>IF($N2429="", "", IFERROR(INDEX(Campaigns!$D$11:$D$380, MATCH($N2429, Campaigns!$E$11:$E$380, 0)), ""))</f>
        <v/>
      </c>
      <c r="AE2429" s="38" t="str">
        <f>IF(COUNTIF($Q2429:$AB2429, "X")=0, "", IFERROR(INDEX('Intro &amp; Setup'!$T$17:$T$28, MATCH(INDEX($Q$10:$AB$10, $AC2429, MATCH("X", $Q2429:$AB2429, 0)), 'Intro &amp; Setup'!$AA$17:$AA$28, 0)), ""))</f>
        <v/>
      </c>
      <c r="AG2429" s="84" t="str">
        <f t="shared" si="359"/>
        <v/>
      </c>
      <c r="AI2429" s="36">
        <f t="shared" si="360"/>
        <v>0</v>
      </c>
      <c r="AK2429" s="36" t="str">
        <f t="shared" si="361"/>
        <v/>
      </c>
    </row>
    <row r="2430" spans="1:37" x14ac:dyDescent="0.25">
      <c r="A2430" s="34"/>
      <c r="B2430" s="55"/>
      <c r="C2430" s="56"/>
      <c r="D2430" s="56"/>
      <c r="E2430" s="56"/>
      <c r="F2430" s="56"/>
      <c r="G2430" s="57"/>
      <c r="H2430" s="57"/>
      <c r="I2430" s="58"/>
      <c r="J2430" s="34"/>
      <c r="L2430" s="36" t="str">
        <f>IF($B2430="", "", IFERROR(FIND(Campaigns!$Q$4, $B2430), ""))</f>
        <v/>
      </c>
      <c r="M2430" s="73" t="str">
        <f t="shared" si="356"/>
        <v/>
      </c>
      <c r="N2430" s="74" t="str">
        <f t="shared" si="357"/>
        <v/>
      </c>
      <c r="O2430" s="22" t="str">
        <f t="shared" si="358"/>
        <v/>
      </c>
      <c r="Q2430" s="20" t="str">
        <f t="shared" si="364"/>
        <v/>
      </c>
      <c r="R2430" s="21" t="str">
        <f t="shared" si="363"/>
        <v/>
      </c>
      <c r="S2430" s="21" t="str">
        <f t="shared" si="363"/>
        <v/>
      </c>
      <c r="T2430" s="21" t="str">
        <f t="shared" si="363"/>
        <v/>
      </c>
      <c r="U2430" s="21" t="str">
        <f t="shared" si="363"/>
        <v/>
      </c>
      <c r="V2430" s="21" t="str">
        <f t="shared" si="363"/>
        <v/>
      </c>
      <c r="W2430" s="21" t="str">
        <f t="shared" si="363"/>
        <v/>
      </c>
      <c r="X2430" s="21" t="str">
        <f t="shared" si="363"/>
        <v/>
      </c>
      <c r="Y2430" s="21" t="str">
        <f t="shared" si="363"/>
        <v/>
      </c>
      <c r="Z2430" s="21" t="str">
        <f t="shared" si="363"/>
        <v/>
      </c>
      <c r="AA2430" s="21" t="str">
        <f t="shared" si="363"/>
        <v/>
      </c>
      <c r="AB2430" s="38" t="str">
        <f t="shared" si="363"/>
        <v/>
      </c>
      <c r="AD2430" s="36" t="str">
        <f>IF($N2430="", "", IFERROR(INDEX(Campaigns!$D$11:$D$380, MATCH($N2430, Campaigns!$E$11:$E$380, 0)), ""))</f>
        <v/>
      </c>
      <c r="AE2430" s="38" t="str">
        <f>IF(COUNTIF($Q2430:$AB2430, "X")=0, "", IFERROR(INDEX('Intro &amp; Setup'!$T$17:$T$28, MATCH(INDEX($Q$10:$AB$10, $AC2430, MATCH("X", $Q2430:$AB2430, 0)), 'Intro &amp; Setup'!$AA$17:$AA$28, 0)), ""))</f>
        <v/>
      </c>
      <c r="AG2430" s="84" t="str">
        <f t="shared" si="359"/>
        <v/>
      </c>
      <c r="AI2430" s="36">
        <f t="shared" si="360"/>
        <v>0</v>
      </c>
      <c r="AK2430" s="36" t="str">
        <f t="shared" si="361"/>
        <v/>
      </c>
    </row>
    <row r="2431" spans="1:37" x14ac:dyDescent="0.25">
      <c r="A2431" s="34"/>
      <c r="B2431" s="55"/>
      <c r="C2431" s="56"/>
      <c r="D2431" s="56"/>
      <c r="E2431" s="56"/>
      <c r="F2431" s="56"/>
      <c r="G2431" s="57"/>
      <c r="H2431" s="57"/>
      <c r="I2431" s="58"/>
      <c r="J2431" s="34"/>
      <c r="L2431" s="36" t="str">
        <f>IF($B2431="", "", IFERROR(FIND(Campaigns!$Q$4, $B2431), ""))</f>
        <v/>
      </c>
      <c r="M2431" s="73" t="str">
        <f t="shared" si="356"/>
        <v/>
      </c>
      <c r="N2431" s="74" t="str">
        <f t="shared" si="357"/>
        <v/>
      </c>
      <c r="O2431" s="22" t="str">
        <f t="shared" si="358"/>
        <v/>
      </c>
      <c r="Q2431" s="20" t="str">
        <f t="shared" si="364"/>
        <v/>
      </c>
      <c r="R2431" s="21" t="str">
        <f t="shared" si="363"/>
        <v/>
      </c>
      <c r="S2431" s="21" t="str">
        <f t="shared" si="363"/>
        <v/>
      </c>
      <c r="T2431" s="21" t="str">
        <f t="shared" si="363"/>
        <v/>
      </c>
      <c r="U2431" s="21" t="str">
        <f t="shared" si="363"/>
        <v/>
      </c>
      <c r="V2431" s="21" t="str">
        <f t="shared" si="363"/>
        <v/>
      </c>
      <c r="W2431" s="21" t="str">
        <f t="shared" si="363"/>
        <v/>
      </c>
      <c r="X2431" s="21" t="str">
        <f t="shared" si="363"/>
        <v/>
      </c>
      <c r="Y2431" s="21" t="str">
        <f t="shared" si="363"/>
        <v/>
      </c>
      <c r="Z2431" s="21" t="str">
        <f t="shared" si="363"/>
        <v/>
      </c>
      <c r="AA2431" s="21" t="str">
        <f t="shared" si="363"/>
        <v/>
      </c>
      <c r="AB2431" s="38" t="str">
        <f t="shared" si="363"/>
        <v/>
      </c>
      <c r="AD2431" s="36" t="str">
        <f>IF($N2431="", "", IFERROR(INDEX(Campaigns!$D$11:$D$380, MATCH($N2431, Campaigns!$E$11:$E$380, 0)), ""))</f>
        <v/>
      </c>
      <c r="AE2431" s="38" t="str">
        <f>IF(COUNTIF($Q2431:$AB2431, "X")=0, "", IFERROR(INDEX('Intro &amp; Setup'!$T$17:$T$28, MATCH(INDEX($Q$10:$AB$10, $AC2431, MATCH("X", $Q2431:$AB2431, 0)), 'Intro &amp; Setup'!$AA$17:$AA$28, 0)), ""))</f>
        <v/>
      </c>
      <c r="AG2431" s="84" t="str">
        <f t="shared" si="359"/>
        <v/>
      </c>
      <c r="AI2431" s="36">
        <f t="shared" si="360"/>
        <v>0</v>
      </c>
      <c r="AK2431" s="36" t="str">
        <f t="shared" si="361"/>
        <v/>
      </c>
    </row>
    <row r="2432" spans="1:37" x14ac:dyDescent="0.25">
      <c r="A2432" s="34"/>
      <c r="B2432" s="55"/>
      <c r="C2432" s="56"/>
      <c r="D2432" s="56"/>
      <c r="E2432" s="56"/>
      <c r="F2432" s="56"/>
      <c r="G2432" s="57"/>
      <c r="H2432" s="57"/>
      <c r="I2432" s="58"/>
      <c r="J2432" s="34"/>
      <c r="L2432" s="36" t="str">
        <f>IF($B2432="", "", IFERROR(FIND(Campaigns!$Q$4, $B2432), ""))</f>
        <v/>
      </c>
      <c r="M2432" s="73" t="str">
        <f t="shared" si="356"/>
        <v/>
      </c>
      <c r="N2432" s="74" t="str">
        <f t="shared" si="357"/>
        <v/>
      </c>
      <c r="O2432" s="22" t="str">
        <f t="shared" si="358"/>
        <v/>
      </c>
      <c r="Q2432" s="20" t="str">
        <f t="shared" si="364"/>
        <v/>
      </c>
      <c r="R2432" s="21" t="str">
        <f t="shared" si="363"/>
        <v/>
      </c>
      <c r="S2432" s="21" t="str">
        <f t="shared" si="363"/>
        <v/>
      </c>
      <c r="T2432" s="21" t="str">
        <f t="shared" si="363"/>
        <v/>
      </c>
      <c r="U2432" s="21" t="str">
        <f t="shared" si="363"/>
        <v/>
      </c>
      <c r="V2432" s="21" t="str">
        <f t="shared" si="363"/>
        <v/>
      </c>
      <c r="W2432" s="21" t="str">
        <f t="shared" si="363"/>
        <v/>
      </c>
      <c r="X2432" s="21" t="str">
        <f t="shared" si="363"/>
        <v/>
      </c>
      <c r="Y2432" s="21" t="str">
        <f t="shared" si="363"/>
        <v/>
      </c>
      <c r="Z2432" s="21" t="str">
        <f t="shared" si="363"/>
        <v/>
      </c>
      <c r="AA2432" s="21" t="str">
        <f t="shared" si="363"/>
        <v/>
      </c>
      <c r="AB2432" s="38" t="str">
        <f t="shared" si="363"/>
        <v/>
      </c>
      <c r="AD2432" s="36" t="str">
        <f>IF($N2432="", "", IFERROR(INDEX(Campaigns!$D$11:$D$380, MATCH($N2432, Campaigns!$E$11:$E$380, 0)), ""))</f>
        <v/>
      </c>
      <c r="AE2432" s="38" t="str">
        <f>IF(COUNTIF($Q2432:$AB2432, "X")=0, "", IFERROR(INDEX('Intro &amp; Setup'!$T$17:$T$28, MATCH(INDEX($Q$10:$AB$10, $AC2432, MATCH("X", $Q2432:$AB2432, 0)), 'Intro &amp; Setup'!$AA$17:$AA$28, 0)), ""))</f>
        <v/>
      </c>
      <c r="AG2432" s="84" t="str">
        <f t="shared" si="359"/>
        <v/>
      </c>
      <c r="AI2432" s="36">
        <f t="shared" si="360"/>
        <v>0</v>
      </c>
      <c r="AK2432" s="36" t="str">
        <f t="shared" si="361"/>
        <v/>
      </c>
    </row>
    <row r="2433" spans="1:37" x14ac:dyDescent="0.25">
      <c r="A2433" s="34"/>
      <c r="B2433" s="55"/>
      <c r="C2433" s="56"/>
      <c r="D2433" s="56"/>
      <c r="E2433" s="56"/>
      <c r="F2433" s="56"/>
      <c r="G2433" s="57"/>
      <c r="H2433" s="57"/>
      <c r="I2433" s="58"/>
      <c r="J2433" s="34"/>
      <c r="L2433" s="36" t="str">
        <f>IF($B2433="", "", IFERROR(FIND(Campaigns!$Q$4, $B2433), ""))</f>
        <v/>
      </c>
      <c r="M2433" s="73" t="str">
        <f t="shared" si="356"/>
        <v/>
      </c>
      <c r="N2433" s="74" t="str">
        <f t="shared" si="357"/>
        <v/>
      </c>
      <c r="O2433" s="22" t="str">
        <f t="shared" si="358"/>
        <v/>
      </c>
      <c r="Q2433" s="20" t="str">
        <f t="shared" si="364"/>
        <v/>
      </c>
      <c r="R2433" s="21" t="str">
        <f t="shared" si="363"/>
        <v/>
      </c>
      <c r="S2433" s="21" t="str">
        <f t="shared" si="363"/>
        <v/>
      </c>
      <c r="T2433" s="21" t="str">
        <f t="shared" si="363"/>
        <v/>
      </c>
      <c r="U2433" s="21" t="str">
        <f t="shared" si="363"/>
        <v/>
      </c>
      <c r="V2433" s="21" t="str">
        <f t="shared" si="363"/>
        <v/>
      </c>
      <c r="W2433" s="21" t="str">
        <f t="shared" si="363"/>
        <v/>
      </c>
      <c r="X2433" s="21" t="str">
        <f t="shared" si="363"/>
        <v/>
      </c>
      <c r="Y2433" s="21" t="str">
        <f t="shared" si="363"/>
        <v/>
      </c>
      <c r="Z2433" s="21" t="str">
        <f t="shared" si="363"/>
        <v/>
      </c>
      <c r="AA2433" s="21" t="str">
        <f t="shared" si="363"/>
        <v/>
      </c>
      <c r="AB2433" s="38" t="str">
        <f t="shared" si="363"/>
        <v/>
      </c>
      <c r="AD2433" s="36" t="str">
        <f>IF($N2433="", "", IFERROR(INDEX(Campaigns!$D$11:$D$380, MATCH($N2433, Campaigns!$E$11:$E$380, 0)), ""))</f>
        <v/>
      </c>
      <c r="AE2433" s="38" t="str">
        <f>IF(COUNTIF($Q2433:$AB2433, "X")=0, "", IFERROR(INDEX('Intro &amp; Setup'!$T$17:$T$28, MATCH(INDEX($Q$10:$AB$10, $AC2433, MATCH("X", $Q2433:$AB2433, 0)), 'Intro &amp; Setup'!$AA$17:$AA$28, 0)), ""))</f>
        <v/>
      </c>
      <c r="AG2433" s="84" t="str">
        <f t="shared" si="359"/>
        <v/>
      </c>
      <c r="AI2433" s="36">
        <f t="shared" si="360"/>
        <v>0</v>
      </c>
      <c r="AK2433" s="36" t="str">
        <f t="shared" si="361"/>
        <v/>
      </c>
    </row>
    <row r="2434" spans="1:37" x14ac:dyDescent="0.25">
      <c r="A2434" s="34"/>
      <c r="B2434" s="55"/>
      <c r="C2434" s="56"/>
      <c r="D2434" s="56"/>
      <c r="E2434" s="56"/>
      <c r="F2434" s="56"/>
      <c r="G2434" s="57"/>
      <c r="H2434" s="57"/>
      <c r="I2434" s="58"/>
      <c r="J2434" s="34"/>
      <c r="L2434" s="36" t="str">
        <f>IF($B2434="", "", IFERROR(FIND(Campaigns!$Q$4, $B2434), ""))</f>
        <v/>
      </c>
      <c r="M2434" s="73" t="str">
        <f t="shared" si="356"/>
        <v/>
      </c>
      <c r="N2434" s="74" t="str">
        <f t="shared" si="357"/>
        <v/>
      </c>
      <c r="O2434" s="22" t="str">
        <f t="shared" si="358"/>
        <v/>
      </c>
      <c r="Q2434" s="20" t="str">
        <f t="shared" si="364"/>
        <v/>
      </c>
      <c r="R2434" s="21" t="str">
        <f t="shared" si="363"/>
        <v/>
      </c>
      <c r="S2434" s="21" t="str">
        <f t="shared" si="363"/>
        <v/>
      </c>
      <c r="T2434" s="21" t="str">
        <f t="shared" si="363"/>
        <v/>
      </c>
      <c r="U2434" s="21" t="str">
        <f t="shared" si="363"/>
        <v/>
      </c>
      <c r="V2434" s="21" t="str">
        <f t="shared" si="363"/>
        <v/>
      </c>
      <c r="W2434" s="21" t="str">
        <f t="shared" si="363"/>
        <v/>
      </c>
      <c r="X2434" s="21" t="str">
        <f t="shared" si="363"/>
        <v/>
      </c>
      <c r="Y2434" s="21" t="str">
        <f t="shared" si="363"/>
        <v/>
      </c>
      <c r="Z2434" s="21" t="str">
        <f t="shared" si="363"/>
        <v/>
      </c>
      <c r="AA2434" s="21" t="str">
        <f t="shared" si="363"/>
        <v/>
      </c>
      <c r="AB2434" s="38" t="str">
        <f t="shared" si="363"/>
        <v/>
      </c>
      <c r="AD2434" s="36" t="str">
        <f>IF($N2434="", "", IFERROR(INDEX(Campaigns!$D$11:$D$380, MATCH($N2434, Campaigns!$E$11:$E$380, 0)), ""))</f>
        <v/>
      </c>
      <c r="AE2434" s="38" t="str">
        <f>IF(COUNTIF($Q2434:$AB2434, "X")=0, "", IFERROR(INDEX('Intro &amp; Setup'!$T$17:$T$28, MATCH(INDEX($Q$10:$AB$10, $AC2434, MATCH("X", $Q2434:$AB2434, 0)), 'Intro &amp; Setup'!$AA$17:$AA$28, 0)), ""))</f>
        <v/>
      </c>
      <c r="AG2434" s="84" t="str">
        <f t="shared" si="359"/>
        <v/>
      </c>
      <c r="AI2434" s="36">
        <f t="shared" si="360"/>
        <v>0</v>
      </c>
      <c r="AK2434" s="36" t="str">
        <f t="shared" si="361"/>
        <v/>
      </c>
    </row>
    <row r="2435" spans="1:37" x14ac:dyDescent="0.25">
      <c r="A2435" s="34"/>
      <c r="B2435" s="55"/>
      <c r="C2435" s="56"/>
      <c r="D2435" s="56"/>
      <c r="E2435" s="56"/>
      <c r="F2435" s="56"/>
      <c r="G2435" s="57"/>
      <c r="H2435" s="57"/>
      <c r="I2435" s="58"/>
      <c r="J2435" s="34"/>
      <c r="L2435" s="36" t="str">
        <f>IF($B2435="", "", IFERROR(FIND(Campaigns!$Q$4, $B2435), ""))</f>
        <v/>
      </c>
      <c r="M2435" s="73" t="str">
        <f t="shared" si="356"/>
        <v/>
      </c>
      <c r="N2435" s="74" t="str">
        <f t="shared" si="357"/>
        <v/>
      </c>
      <c r="O2435" s="22" t="str">
        <f t="shared" si="358"/>
        <v/>
      </c>
      <c r="Q2435" s="20" t="str">
        <f t="shared" si="364"/>
        <v/>
      </c>
      <c r="R2435" s="21" t="str">
        <f t="shared" si="363"/>
        <v/>
      </c>
      <c r="S2435" s="21" t="str">
        <f t="shared" si="363"/>
        <v/>
      </c>
      <c r="T2435" s="21" t="str">
        <f t="shared" si="363"/>
        <v/>
      </c>
      <c r="U2435" s="21" t="str">
        <f t="shared" si="363"/>
        <v/>
      </c>
      <c r="V2435" s="21" t="str">
        <f t="shared" si="363"/>
        <v/>
      </c>
      <c r="W2435" s="21" t="str">
        <f t="shared" si="363"/>
        <v/>
      </c>
      <c r="X2435" s="21" t="str">
        <f t="shared" si="363"/>
        <v/>
      </c>
      <c r="Y2435" s="21" t="str">
        <f t="shared" si="363"/>
        <v/>
      </c>
      <c r="Z2435" s="21" t="str">
        <f t="shared" si="363"/>
        <v/>
      </c>
      <c r="AA2435" s="21" t="str">
        <f t="shared" si="363"/>
        <v/>
      </c>
      <c r="AB2435" s="38" t="str">
        <f t="shared" si="363"/>
        <v/>
      </c>
      <c r="AD2435" s="36" t="str">
        <f>IF($N2435="", "", IFERROR(INDEX(Campaigns!$D$11:$D$380, MATCH($N2435, Campaigns!$E$11:$E$380, 0)), ""))</f>
        <v/>
      </c>
      <c r="AE2435" s="38" t="str">
        <f>IF(COUNTIF($Q2435:$AB2435, "X")=0, "", IFERROR(INDEX('Intro &amp; Setup'!$T$17:$T$28, MATCH(INDEX($Q$10:$AB$10, $AC2435, MATCH("X", $Q2435:$AB2435, 0)), 'Intro &amp; Setup'!$AA$17:$AA$28, 0)), ""))</f>
        <v/>
      </c>
      <c r="AG2435" s="84" t="str">
        <f t="shared" si="359"/>
        <v/>
      </c>
      <c r="AI2435" s="36">
        <f t="shared" si="360"/>
        <v>0</v>
      </c>
      <c r="AK2435" s="36" t="str">
        <f t="shared" si="361"/>
        <v/>
      </c>
    </row>
    <row r="2436" spans="1:37" x14ac:dyDescent="0.25">
      <c r="A2436" s="34"/>
      <c r="B2436" s="55"/>
      <c r="C2436" s="56"/>
      <c r="D2436" s="56"/>
      <c r="E2436" s="56"/>
      <c r="F2436" s="56"/>
      <c r="G2436" s="57"/>
      <c r="H2436" s="57"/>
      <c r="I2436" s="58"/>
      <c r="J2436" s="34"/>
      <c r="L2436" s="36" t="str">
        <f>IF($B2436="", "", IFERROR(FIND(Campaigns!$Q$4, $B2436), ""))</f>
        <v/>
      </c>
      <c r="M2436" s="73" t="str">
        <f t="shared" si="356"/>
        <v/>
      </c>
      <c r="N2436" s="74" t="str">
        <f t="shared" si="357"/>
        <v/>
      </c>
      <c r="O2436" s="22" t="str">
        <f t="shared" si="358"/>
        <v/>
      </c>
      <c r="Q2436" s="20" t="str">
        <f t="shared" si="364"/>
        <v/>
      </c>
      <c r="R2436" s="21" t="str">
        <f t="shared" si="363"/>
        <v/>
      </c>
      <c r="S2436" s="21" t="str">
        <f t="shared" si="363"/>
        <v/>
      </c>
      <c r="T2436" s="21" t="str">
        <f t="shared" si="363"/>
        <v/>
      </c>
      <c r="U2436" s="21" t="str">
        <f t="shared" si="363"/>
        <v/>
      </c>
      <c r="V2436" s="21" t="str">
        <f t="shared" si="363"/>
        <v/>
      </c>
      <c r="W2436" s="21" t="str">
        <f t="shared" si="363"/>
        <v/>
      </c>
      <c r="X2436" s="21" t="str">
        <f t="shared" si="363"/>
        <v/>
      </c>
      <c r="Y2436" s="21" t="str">
        <f t="shared" si="363"/>
        <v/>
      </c>
      <c r="Z2436" s="21" t="str">
        <f t="shared" si="363"/>
        <v/>
      </c>
      <c r="AA2436" s="21" t="str">
        <f t="shared" si="363"/>
        <v/>
      </c>
      <c r="AB2436" s="38" t="str">
        <f t="shared" si="363"/>
        <v/>
      </c>
      <c r="AD2436" s="36" t="str">
        <f>IF($N2436="", "", IFERROR(INDEX(Campaigns!$D$11:$D$380, MATCH($N2436, Campaigns!$E$11:$E$380, 0)), ""))</f>
        <v/>
      </c>
      <c r="AE2436" s="38" t="str">
        <f>IF(COUNTIF($Q2436:$AB2436, "X")=0, "", IFERROR(INDEX('Intro &amp; Setup'!$T$17:$T$28, MATCH(INDEX($Q$10:$AB$10, $AC2436, MATCH("X", $Q2436:$AB2436, 0)), 'Intro &amp; Setup'!$AA$17:$AA$28, 0)), ""))</f>
        <v/>
      </c>
      <c r="AG2436" s="84" t="str">
        <f t="shared" si="359"/>
        <v/>
      </c>
      <c r="AI2436" s="36">
        <f t="shared" si="360"/>
        <v>0</v>
      </c>
      <c r="AK2436" s="36" t="str">
        <f t="shared" si="361"/>
        <v/>
      </c>
    </row>
    <row r="2437" spans="1:37" x14ac:dyDescent="0.25">
      <c r="A2437" s="34"/>
      <c r="B2437" s="55"/>
      <c r="C2437" s="56"/>
      <c r="D2437" s="56"/>
      <c r="E2437" s="56"/>
      <c r="F2437" s="56"/>
      <c r="G2437" s="57"/>
      <c r="H2437" s="57"/>
      <c r="I2437" s="58"/>
      <c r="J2437" s="34"/>
      <c r="L2437" s="36" t="str">
        <f>IF($B2437="", "", IFERROR(FIND(Campaigns!$Q$4, $B2437), ""))</f>
        <v/>
      </c>
      <c r="M2437" s="73" t="str">
        <f t="shared" si="356"/>
        <v/>
      </c>
      <c r="N2437" s="74" t="str">
        <f t="shared" si="357"/>
        <v/>
      </c>
      <c r="O2437" s="22" t="str">
        <f t="shared" si="358"/>
        <v/>
      </c>
      <c r="Q2437" s="20" t="str">
        <f t="shared" si="364"/>
        <v/>
      </c>
      <c r="R2437" s="21" t="str">
        <f t="shared" si="363"/>
        <v/>
      </c>
      <c r="S2437" s="21" t="str">
        <f t="shared" si="363"/>
        <v/>
      </c>
      <c r="T2437" s="21" t="str">
        <f t="shared" si="363"/>
        <v/>
      </c>
      <c r="U2437" s="21" t="str">
        <f t="shared" si="363"/>
        <v/>
      </c>
      <c r="V2437" s="21" t="str">
        <f t="shared" si="363"/>
        <v/>
      </c>
      <c r="W2437" s="21" t="str">
        <f t="shared" si="363"/>
        <v/>
      </c>
      <c r="X2437" s="21" t="str">
        <f t="shared" si="363"/>
        <v/>
      </c>
      <c r="Y2437" s="21" t="str">
        <f t="shared" si="363"/>
        <v/>
      </c>
      <c r="Z2437" s="21" t="str">
        <f t="shared" si="363"/>
        <v/>
      </c>
      <c r="AA2437" s="21" t="str">
        <f t="shared" si="363"/>
        <v/>
      </c>
      <c r="AB2437" s="38" t="str">
        <f t="shared" si="363"/>
        <v/>
      </c>
      <c r="AD2437" s="36" t="str">
        <f>IF($N2437="", "", IFERROR(INDEX(Campaigns!$D$11:$D$380, MATCH($N2437, Campaigns!$E$11:$E$380, 0)), ""))</f>
        <v/>
      </c>
      <c r="AE2437" s="38" t="str">
        <f>IF(COUNTIF($Q2437:$AB2437, "X")=0, "", IFERROR(INDEX('Intro &amp; Setup'!$T$17:$T$28, MATCH(INDEX($Q$10:$AB$10, $AC2437, MATCH("X", $Q2437:$AB2437, 0)), 'Intro &amp; Setup'!$AA$17:$AA$28, 0)), ""))</f>
        <v/>
      </c>
      <c r="AG2437" s="84" t="str">
        <f t="shared" si="359"/>
        <v/>
      </c>
      <c r="AI2437" s="36">
        <f t="shared" si="360"/>
        <v>0</v>
      </c>
      <c r="AK2437" s="36" t="str">
        <f t="shared" si="361"/>
        <v/>
      </c>
    </row>
    <row r="2438" spans="1:37" x14ac:dyDescent="0.25">
      <c r="A2438" s="34"/>
      <c r="B2438" s="55"/>
      <c r="C2438" s="56"/>
      <c r="D2438" s="56"/>
      <c r="E2438" s="56"/>
      <c r="F2438" s="56"/>
      <c r="G2438" s="57"/>
      <c r="H2438" s="57"/>
      <c r="I2438" s="58"/>
      <c r="J2438" s="34"/>
      <c r="L2438" s="36" t="str">
        <f>IF($B2438="", "", IFERROR(FIND(Campaigns!$Q$4, $B2438), ""))</f>
        <v/>
      </c>
      <c r="M2438" s="73" t="str">
        <f t="shared" si="356"/>
        <v/>
      </c>
      <c r="N2438" s="74" t="str">
        <f t="shared" si="357"/>
        <v/>
      </c>
      <c r="O2438" s="22" t="str">
        <f t="shared" si="358"/>
        <v/>
      </c>
      <c r="Q2438" s="20" t="str">
        <f t="shared" si="364"/>
        <v/>
      </c>
      <c r="R2438" s="21" t="str">
        <f t="shared" si="363"/>
        <v/>
      </c>
      <c r="S2438" s="21" t="str">
        <f t="shared" si="363"/>
        <v/>
      </c>
      <c r="T2438" s="21" t="str">
        <f t="shared" si="363"/>
        <v/>
      </c>
      <c r="U2438" s="21" t="str">
        <f t="shared" si="363"/>
        <v/>
      </c>
      <c r="V2438" s="21" t="str">
        <f t="shared" si="363"/>
        <v/>
      </c>
      <c r="W2438" s="21" t="str">
        <f t="shared" si="363"/>
        <v/>
      </c>
      <c r="X2438" s="21" t="str">
        <f t="shared" si="363"/>
        <v/>
      </c>
      <c r="Y2438" s="21" t="str">
        <f t="shared" si="363"/>
        <v/>
      </c>
      <c r="Z2438" s="21" t="str">
        <f t="shared" si="363"/>
        <v/>
      </c>
      <c r="AA2438" s="21" t="str">
        <f t="shared" si="363"/>
        <v/>
      </c>
      <c r="AB2438" s="38" t="str">
        <f t="shared" si="363"/>
        <v/>
      </c>
      <c r="AD2438" s="36" t="str">
        <f>IF($N2438="", "", IFERROR(INDEX(Campaigns!$D$11:$D$380, MATCH($N2438, Campaigns!$E$11:$E$380, 0)), ""))</f>
        <v/>
      </c>
      <c r="AE2438" s="38" t="str">
        <f>IF(COUNTIF($Q2438:$AB2438, "X")=0, "", IFERROR(INDEX('Intro &amp; Setup'!$T$17:$T$28, MATCH(INDEX($Q$10:$AB$10, $AC2438, MATCH("X", $Q2438:$AB2438, 0)), 'Intro &amp; Setup'!$AA$17:$AA$28, 0)), ""))</f>
        <v/>
      </c>
      <c r="AG2438" s="84" t="str">
        <f t="shared" si="359"/>
        <v/>
      </c>
      <c r="AI2438" s="36">
        <f t="shared" si="360"/>
        <v>0</v>
      </c>
      <c r="AK2438" s="36" t="str">
        <f t="shared" si="361"/>
        <v/>
      </c>
    </row>
    <row r="2439" spans="1:37" x14ac:dyDescent="0.25">
      <c r="A2439" s="34"/>
      <c r="B2439" s="55"/>
      <c r="C2439" s="56"/>
      <c r="D2439" s="56"/>
      <c r="E2439" s="56"/>
      <c r="F2439" s="56"/>
      <c r="G2439" s="57"/>
      <c r="H2439" s="57"/>
      <c r="I2439" s="58"/>
      <c r="J2439" s="34"/>
      <c r="L2439" s="36" t="str">
        <f>IF($B2439="", "", IFERROR(FIND(Campaigns!$Q$4, $B2439), ""))</f>
        <v/>
      </c>
      <c r="M2439" s="73" t="str">
        <f t="shared" si="356"/>
        <v/>
      </c>
      <c r="N2439" s="74" t="str">
        <f t="shared" si="357"/>
        <v/>
      </c>
      <c r="O2439" s="22" t="str">
        <f t="shared" si="358"/>
        <v/>
      </c>
      <c r="Q2439" s="20" t="str">
        <f t="shared" si="364"/>
        <v/>
      </c>
      <c r="R2439" s="21" t="str">
        <f t="shared" si="363"/>
        <v/>
      </c>
      <c r="S2439" s="21" t="str">
        <f t="shared" si="363"/>
        <v/>
      </c>
      <c r="T2439" s="21" t="str">
        <f t="shared" si="363"/>
        <v/>
      </c>
      <c r="U2439" s="21" t="str">
        <f t="shared" si="363"/>
        <v/>
      </c>
      <c r="V2439" s="21" t="str">
        <f t="shared" si="363"/>
        <v/>
      </c>
      <c r="W2439" s="21" t="str">
        <f t="shared" si="363"/>
        <v/>
      </c>
      <c r="X2439" s="21" t="str">
        <f t="shared" si="363"/>
        <v/>
      </c>
      <c r="Y2439" s="21" t="str">
        <f t="shared" si="363"/>
        <v/>
      </c>
      <c r="Z2439" s="21" t="str">
        <f t="shared" si="363"/>
        <v/>
      </c>
      <c r="AA2439" s="21" t="str">
        <f t="shared" si="363"/>
        <v/>
      </c>
      <c r="AB2439" s="38" t="str">
        <f t="shared" si="363"/>
        <v/>
      </c>
      <c r="AD2439" s="36" t="str">
        <f>IF($N2439="", "", IFERROR(INDEX(Campaigns!$D$11:$D$380, MATCH($N2439, Campaigns!$E$11:$E$380, 0)), ""))</f>
        <v/>
      </c>
      <c r="AE2439" s="38" t="str">
        <f>IF(COUNTIF($Q2439:$AB2439, "X")=0, "", IFERROR(INDEX('Intro &amp; Setup'!$T$17:$T$28, MATCH(INDEX($Q$10:$AB$10, $AC2439, MATCH("X", $Q2439:$AB2439, 0)), 'Intro &amp; Setup'!$AA$17:$AA$28, 0)), ""))</f>
        <v/>
      </c>
      <c r="AG2439" s="84" t="str">
        <f t="shared" si="359"/>
        <v/>
      </c>
      <c r="AI2439" s="36">
        <f t="shared" si="360"/>
        <v>0</v>
      </c>
      <c r="AK2439" s="36" t="str">
        <f t="shared" si="361"/>
        <v/>
      </c>
    </row>
    <row r="2440" spans="1:37" x14ac:dyDescent="0.25">
      <c r="A2440" s="34"/>
      <c r="B2440" s="55"/>
      <c r="C2440" s="56"/>
      <c r="D2440" s="56"/>
      <c r="E2440" s="56"/>
      <c r="F2440" s="56"/>
      <c r="G2440" s="57"/>
      <c r="H2440" s="57"/>
      <c r="I2440" s="58"/>
      <c r="J2440" s="34"/>
      <c r="L2440" s="36" t="str">
        <f>IF($B2440="", "", IFERROR(FIND(Campaigns!$Q$4, $B2440), ""))</f>
        <v/>
      </c>
      <c r="M2440" s="73" t="str">
        <f t="shared" si="356"/>
        <v/>
      </c>
      <c r="N2440" s="74" t="str">
        <f t="shared" si="357"/>
        <v/>
      </c>
      <c r="O2440" s="22" t="str">
        <f t="shared" si="358"/>
        <v/>
      </c>
      <c r="Q2440" s="20" t="str">
        <f t="shared" si="364"/>
        <v/>
      </c>
      <c r="R2440" s="21" t="str">
        <f t="shared" si="363"/>
        <v/>
      </c>
      <c r="S2440" s="21" t="str">
        <f t="shared" si="363"/>
        <v/>
      </c>
      <c r="T2440" s="21" t="str">
        <f t="shared" si="363"/>
        <v/>
      </c>
      <c r="U2440" s="21" t="str">
        <f t="shared" si="363"/>
        <v/>
      </c>
      <c r="V2440" s="21" t="str">
        <f t="shared" si="363"/>
        <v/>
      </c>
      <c r="W2440" s="21" t="str">
        <f t="shared" si="363"/>
        <v/>
      </c>
      <c r="X2440" s="21" t="str">
        <f t="shared" si="363"/>
        <v/>
      </c>
      <c r="Y2440" s="21" t="str">
        <f t="shared" si="363"/>
        <v/>
      </c>
      <c r="Z2440" s="21" t="str">
        <f t="shared" si="363"/>
        <v/>
      </c>
      <c r="AA2440" s="21" t="str">
        <f t="shared" si="363"/>
        <v/>
      </c>
      <c r="AB2440" s="38" t="str">
        <f t="shared" si="363"/>
        <v/>
      </c>
      <c r="AD2440" s="36" t="str">
        <f>IF($N2440="", "", IFERROR(INDEX(Campaigns!$D$11:$D$380, MATCH($N2440, Campaigns!$E$11:$E$380, 0)), ""))</f>
        <v/>
      </c>
      <c r="AE2440" s="38" t="str">
        <f>IF(COUNTIF($Q2440:$AB2440, "X")=0, "", IFERROR(INDEX('Intro &amp; Setup'!$T$17:$T$28, MATCH(INDEX($Q$10:$AB$10, $AC2440, MATCH("X", $Q2440:$AB2440, 0)), 'Intro &amp; Setup'!$AA$17:$AA$28, 0)), ""))</f>
        <v/>
      </c>
      <c r="AG2440" s="84" t="str">
        <f t="shared" si="359"/>
        <v/>
      </c>
      <c r="AI2440" s="36">
        <f t="shared" si="360"/>
        <v>0</v>
      </c>
      <c r="AK2440" s="36" t="str">
        <f t="shared" si="361"/>
        <v/>
      </c>
    </row>
    <row r="2441" spans="1:37" x14ac:dyDescent="0.25">
      <c r="A2441" s="34"/>
      <c r="B2441" s="55"/>
      <c r="C2441" s="56"/>
      <c r="D2441" s="56"/>
      <c r="E2441" s="56"/>
      <c r="F2441" s="56"/>
      <c r="G2441" s="57"/>
      <c r="H2441" s="57"/>
      <c r="I2441" s="58"/>
      <c r="J2441" s="34"/>
      <c r="L2441" s="36" t="str">
        <f>IF($B2441="", "", IFERROR(FIND(Campaigns!$Q$4, $B2441), ""))</f>
        <v/>
      </c>
      <c r="M2441" s="73" t="str">
        <f t="shared" si="356"/>
        <v/>
      </c>
      <c r="N2441" s="74" t="str">
        <f t="shared" si="357"/>
        <v/>
      </c>
      <c r="O2441" s="22" t="str">
        <f t="shared" si="358"/>
        <v/>
      </c>
      <c r="Q2441" s="20" t="str">
        <f t="shared" si="364"/>
        <v/>
      </c>
      <c r="R2441" s="21" t="str">
        <f t="shared" si="363"/>
        <v/>
      </c>
      <c r="S2441" s="21" t="str">
        <f t="shared" si="363"/>
        <v/>
      </c>
      <c r="T2441" s="21" t="str">
        <f t="shared" si="363"/>
        <v/>
      </c>
      <c r="U2441" s="21" t="str">
        <f t="shared" si="363"/>
        <v/>
      </c>
      <c r="V2441" s="21" t="str">
        <f t="shared" si="363"/>
        <v/>
      </c>
      <c r="W2441" s="21" t="str">
        <f t="shared" si="363"/>
        <v/>
      </c>
      <c r="X2441" s="21" t="str">
        <f t="shared" si="363"/>
        <v/>
      </c>
      <c r="Y2441" s="21" t="str">
        <f t="shared" si="363"/>
        <v/>
      </c>
      <c r="Z2441" s="21" t="str">
        <f t="shared" si="363"/>
        <v/>
      </c>
      <c r="AA2441" s="21" t="str">
        <f t="shared" si="363"/>
        <v/>
      </c>
      <c r="AB2441" s="38" t="str">
        <f t="shared" si="363"/>
        <v/>
      </c>
      <c r="AD2441" s="36" t="str">
        <f>IF($N2441="", "", IFERROR(INDEX(Campaigns!$D$11:$D$380, MATCH($N2441, Campaigns!$E$11:$E$380, 0)), ""))</f>
        <v/>
      </c>
      <c r="AE2441" s="38" t="str">
        <f>IF(COUNTIF($Q2441:$AB2441, "X")=0, "", IFERROR(INDEX('Intro &amp; Setup'!$T$17:$T$28, MATCH(INDEX($Q$10:$AB$10, $AC2441, MATCH("X", $Q2441:$AB2441, 0)), 'Intro &amp; Setup'!$AA$17:$AA$28, 0)), ""))</f>
        <v/>
      </c>
      <c r="AG2441" s="84" t="str">
        <f t="shared" si="359"/>
        <v/>
      </c>
      <c r="AI2441" s="36">
        <f t="shared" si="360"/>
        <v>0</v>
      </c>
      <c r="AK2441" s="36" t="str">
        <f t="shared" si="361"/>
        <v/>
      </c>
    </row>
    <row r="2442" spans="1:37" x14ac:dyDescent="0.25">
      <c r="A2442" s="34"/>
      <c r="B2442" s="55"/>
      <c r="C2442" s="56"/>
      <c r="D2442" s="56"/>
      <c r="E2442" s="56"/>
      <c r="F2442" s="56"/>
      <c r="G2442" s="57"/>
      <c r="H2442" s="57"/>
      <c r="I2442" s="58"/>
      <c r="J2442" s="34"/>
      <c r="L2442" s="36" t="str">
        <f>IF($B2442="", "", IFERROR(FIND(Campaigns!$Q$4, $B2442), ""))</f>
        <v/>
      </c>
      <c r="M2442" s="73" t="str">
        <f t="shared" si="356"/>
        <v/>
      </c>
      <c r="N2442" s="74" t="str">
        <f t="shared" si="357"/>
        <v/>
      </c>
      <c r="O2442" s="22" t="str">
        <f t="shared" si="358"/>
        <v/>
      </c>
      <c r="Q2442" s="20" t="str">
        <f t="shared" si="364"/>
        <v/>
      </c>
      <c r="R2442" s="21" t="str">
        <f t="shared" si="363"/>
        <v/>
      </c>
      <c r="S2442" s="21" t="str">
        <f t="shared" si="363"/>
        <v/>
      </c>
      <c r="T2442" s="21" t="str">
        <f t="shared" si="363"/>
        <v/>
      </c>
      <c r="U2442" s="21" t="str">
        <f t="shared" si="363"/>
        <v/>
      </c>
      <c r="V2442" s="21" t="str">
        <f t="shared" si="363"/>
        <v/>
      </c>
      <c r="W2442" s="21" t="str">
        <f t="shared" si="363"/>
        <v/>
      </c>
      <c r="X2442" s="21" t="str">
        <f t="shared" si="363"/>
        <v/>
      </c>
      <c r="Y2442" s="21" t="str">
        <f t="shared" si="363"/>
        <v/>
      </c>
      <c r="Z2442" s="21" t="str">
        <f t="shared" si="363"/>
        <v/>
      </c>
      <c r="AA2442" s="21" t="str">
        <f t="shared" si="363"/>
        <v/>
      </c>
      <c r="AB2442" s="38" t="str">
        <f t="shared" si="363"/>
        <v/>
      </c>
      <c r="AD2442" s="36" t="str">
        <f>IF($N2442="", "", IFERROR(INDEX(Campaigns!$D$11:$D$380, MATCH($N2442, Campaigns!$E$11:$E$380, 0)), ""))</f>
        <v/>
      </c>
      <c r="AE2442" s="38" t="str">
        <f>IF(COUNTIF($Q2442:$AB2442, "X")=0, "", IFERROR(INDEX('Intro &amp; Setup'!$T$17:$T$28, MATCH(INDEX($Q$10:$AB$10, $AC2442, MATCH("X", $Q2442:$AB2442, 0)), 'Intro &amp; Setup'!$AA$17:$AA$28, 0)), ""))</f>
        <v/>
      </c>
      <c r="AG2442" s="84" t="str">
        <f t="shared" si="359"/>
        <v/>
      </c>
      <c r="AI2442" s="36">
        <f t="shared" si="360"/>
        <v>0</v>
      </c>
      <c r="AK2442" s="36" t="str">
        <f t="shared" si="361"/>
        <v/>
      </c>
    </row>
    <row r="2443" spans="1:37" x14ac:dyDescent="0.25">
      <c r="A2443" s="34"/>
      <c r="B2443" s="55"/>
      <c r="C2443" s="56"/>
      <c r="D2443" s="56"/>
      <c r="E2443" s="56"/>
      <c r="F2443" s="56"/>
      <c r="G2443" s="57"/>
      <c r="H2443" s="57"/>
      <c r="I2443" s="58"/>
      <c r="J2443" s="34"/>
      <c r="L2443" s="36" t="str">
        <f>IF($B2443="", "", IFERROR(FIND(Campaigns!$Q$4, $B2443), ""))</f>
        <v/>
      </c>
      <c r="M2443" s="73" t="str">
        <f t="shared" si="356"/>
        <v/>
      </c>
      <c r="N2443" s="74" t="str">
        <f t="shared" si="357"/>
        <v/>
      </c>
      <c r="O2443" s="22" t="str">
        <f t="shared" si="358"/>
        <v/>
      </c>
      <c r="Q2443" s="20" t="str">
        <f t="shared" si="364"/>
        <v/>
      </c>
      <c r="R2443" s="21" t="str">
        <f t="shared" si="363"/>
        <v/>
      </c>
      <c r="S2443" s="21" t="str">
        <f t="shared" si="363"/>
        <v/>
      </c>
      <c r="T2443" s="21" t="str">
        <f t="shared" si="363"/>
        <v/>
      </c>
      <c r="U2443" s="21" t="str">
        <f t="shared" si="363"/>
        <v/>
      </c>
      <c r="V2443" s="21" t="str">
        <f t="shared" si="363"/>
        <v/>
      </c>
      <c r="W2443" s="21" t="str">
        <f t="shared" si="363"/>
        <v/>
      </c>
      <c r="X2443" s="21" t="str">
        <f t="shared" si="363"/>
        <v/>
      </c>
      <c r="Y2443" s="21" t="str">
        <f t="shared" si="363"/>
        <v/>
      </c>
      <c r="Z2443" s="21" t="str">
        <f t="shared" si="363"/>
        <v/>
      </c>
      <c r="AA2443" s="21" t="str">
        <f t="shared" si="363"/>
        <v/>
      </c>
      <c r="AB2443" s="38" t="str">
        <f t="shared" si="363"/>
        <v/>
      </c>
      <c r="AD2443" s="36" t="str">
        <f>IF($N2443="", "", IFERROR(INDEX(Campaigns!$D$11:$D$380, MATCH($N2443, Campaigns!$E$11:$E$380, 0)), ""))</f>
        <v/>
      </c>
      <c r="AE2443" s="38" t="str">
        <f>IF(COUNTIF($Q2443:$AB2443, "X")=0, "", IFERROR(INDEX('Intro &amp; Setup'!$T$17:$T$28, MATCH(INDEX($Q$10:$AB$10, $AC2443, MATCH("X", $Q2443:$AB2443, 0)), 'Intro &amp; Setup'!$AA$17:$AA$28, 0)), ""))</f>
        <v/>
      </c>
      <c r="AG2443" s="84" t="str">
        <f t="shared" si="359"/>
        <v/>
      </c>
      <c r="AI2443" s="36">
        <f t="shared" si="360"/>
        <v>0</v>
      </c>
      <c r="AK2443" s="36" t="str">
        <f t="shared" si="361"/>
        <v/>
      </c>
    </row>
    <row r="2444" spans="1:37" x14ac:dyDescent="0.25">
      <c r="A2444" s="34"/>
      <c r="B2444" s="55"/>
      <c r="C2444" s="56"/>
      <c r="D2444" s="56"/>
      <c r="E2444" s="56"/>
      <c r="F2444" s="56"/>
      <c r="G2444" s="57"/>
      <c r="H2444" s="57"/>
      <c r="I2444" s="58"/>
      <c r="J2444" s="34"/>
      <c r="L2444" s="36" t="str">
        <f>IF($B2444="", "", IFERROR(FIND(Campaigns!$Q$4, $B2444), ""))</f>
        <v/>
      </c>
      <c r="M2444" s="73" t="str">
        <f t="shared" ref="M2444:M2507" si="365">IFERROR(REPLACE($B2444, 1, $L2444+$L$9-1, ""), "")</f>
        <v/>
      </c>
      <c r="N2444" s="74" t="str">
        <f t="shared" ref="N2444:N2507" si="366">IFERROR(LEFT($M2444, FIND("-", $M2444)-1), "")</f>
        <v/>
      </c>
      <c r="O2444" s="22" t="str">
        <f t="shared" ref="O2444:O2507" si="367">IFERROR(REPLACE($M2444, 1, FIND("-", $M2444), ""), "")</f>
        <v/>
      </c>
      <c r="Q2444" s="20" t="str">
        <f t="shared" si="364"/>
        <v/>
      </c>
      <c r="R2444" s="21" t="str">
        <f t="shared" si="363"/>
        <v/>
      </c>
      <c r="S2444" s="21" t="str">
        <f t="shared" si="363"/>
        <v/>
      </c>
      <c r="T2444" s="21" t="str">
        <f t="shared" si="363"/>
        <v/>
      </c>
      <c r="U2444" s="21" t="str">
        <f t="shared" si="363"/>
        <v/>
      </c>
      <c r="V2444" s="21" t="str">
        <f t="shared" si="363"/>
        <v/>
      </c>
      <c r="W2444" s="21" t="str">
        <f t="shared" si="363"/>
        <v/>
      </c>
      <c r="X2444" s="21" t="str">
        <f t="shared" si="363"/>
        <v/>
      </c>
      <c r="Y2444" s="21" t="str">
        <f t="shared" si="363"/>
        <v/>
      </c>
      <c r="Z2444" s="21" t="str">
        <f t="shared" si="363"/>
        <v/>
      </c>
      <c r="AA2444" s="21" t="str">
        <f t="shared" ref="R2444:AB2467" si="368">IFERROR(IF(AA$10="", "", IF(LEFT($O2444, AA$8)=AA$10, "X", "")), "")</f>
        <v/>
      </c>
      <c r="AB2444" s="38" t="str">
        <f t="shared" si="368"/>
        <v/>
      </c>
      <c r="AD2444" s="36" t="str">
        <f>IF($N2444="", "", IFERROR(INDEX(Campaigns!$D$11:$D$380, MATCH($N2444, Campaigns!$E$11:$E$380, 0)), ""))</f>
        <v/>
      </c>
      <c r="AE2444" s="38" t="str">
        <f>IF(COUNTIF($Q2444:$AB2444, "X")=0, "", IFERROR(INDEX('Intro &amp; Setup'!$T$17:$T$28, MATCH(INDEX($Q$10:$AB$10, $AC2444, MATCH("X", $Q2444:$AB2444, 0)), 'Intro &amp; Setup'!$AA$17:$AA$28, 0)), ""))</f>
        <v/>
      </c>
      <c r="AG2444" s="84" t="str">
        <f t="shared" ref="AG2444:AG2507" si="369">IF(OR($AD2444="", $AE2444=""), "", _xlfn.CONCAT($AD2444, "-", $AE2444))</f>
        <v/>
      </c>
      <c r="AI2444" s="36">
        <f t="shared" ref="AI2444:AI2507" si="370">IF($AI$4=$AI$6, $C2444, IF($AI$4=$AI$7, $D2444, IF($AI$4=$AI$8, $F2444, "")))</f>
        <v>0</v>
      </c>
      <c r="AK2444" s="36" t="str">
        <f t="shared" ref="AK2444:AK2507" si="371">IF($AG2444="", "", "X")</f>
        <v/>
      </c>
    </row>
    <row r="2445" spans="1:37" x14ac:dyDescent="0.25">
      <c r="A2445" s="34"/>
      <c r="B2445" s="55"/>
      <c r="C2445" s="56"/>
      <c r="D2445" s="56"/>
      <c r="E2445" s="56"/>
      <c r="F2445" s="56"/>
      <c r="G2445" s="57"/>
      <c r="H2445" s="57"/>
      <c r="I2445" s="58"/>
      <c r="J2445" s="34"/>
      <c r="L2445" s="36" t="str">
        <f>IF($B2445="", "", IFERROR(FIND(Campaigns!$Q$4, $B2445), ""))</f>
        <v/>
      </c>
      <c r="M2445" s="73" t="str">
        <f t="shared" si="365"/>
        <v/>
      </c>
      <c r="N2445" s="74" t="str">
        <f t="shared" si="366"/>
        <v/>
      </c>
      <c r="O2445" s="22" t="str">
        <f t="shared" si="367"/>
        <v/>
      </c>
      <c r="Q2445" s="20" t="str">
        <f t="shared" si="364"/>
        <v/>
      </c>
      <c r="R2445" s="21" t="str">
        <f t="shared" si="368"/>
        <v/>
      </c>
      <c r="S2445" s="21" t="str">
        <f t="shared" si="368"/>
        <v/>
      </c>
      <c r="T2445" s="21" t="str">
        <f t="shared" si="368"/>
        <v/>
      </c>
      <c r="U2445" s="21" t="str">
        <f t="shared" si="368"/>
        <v/>
      </c>
      <c r="V2445" s="21" t="str">
        <f t="shared" si="368"/>
        <v/>
      </c>
      <c r="W2445" s="21" t="str">
        <f t="shared" si="368"/>
        <v/>
      </c>
      <c r="X2445" s="21" t="str">
        <f t="shared" si="368"/>
        <v/>
      </c>
      <c r="Y2445" s="21" t="str">
        <f t="shared" si="368"/>
        <v/>
      </c>
      <c r="Z2445" s="21" t="str">
        <f t="shared" si="368"/>
        <v/>
      </c>
      <c r="AA2445" s="21" t="str">
        <f t="shared" si="368"/>
        <v/>
      </c>
      <c r="AB2445" s="38" t="str">
        <f t="shared" si="368"/>
        <v/>
      </c>
      <c r="AD2445" s="36" t="str">
        <f>IF($N2445="", "", IFERROR(INDEX(Campaigns!$D$11:$D$380, MATCH($N2445, Campaigns!$E$11:$E$380, 0)), ""))</f>
        <v/>
      </c>
      <c r="AE2445" s="38" t="str">
        <f>IF(COUNTIF($Q2445:$AB2445, "X")=0, "", IFERROR(INDEX('Intro &amp; Setup'!$T$17:$T$28, MATCH(INDEX($Q$10:$AB$10, $AC2445, MATCH("X", $Q2445:$AB2445, 0)), 'Intro &amp; Setup'!$AA$17:$AA$28, 0)), ""))</f>
        <v/>
      </c>
      <c r="AG2445" s="84" t="str">
        <f t="shared" si="369"/>
        <v/>
      </c>
      <c r="AI2445" s="36">
        <f t="shared" si="370"/>
        <v>0</v>
      </c>
      <c r="AK2445" s="36" t="str">
        <f t="shared" si="371"/>
        <v/>
      </c>
    </row>
    <row r="2446" spans="1:37" x14ac:dyDescent="0.25">
      <c r="A2446" s="34"/>
      <c r="B2446" s="55"/>
      <c r="C2446" s="56"/>
      <c r="D2446" s="56"/>
      <c r="E2446" s="56"/>
      <c r="F2446" s="56"/>
      <c r="G2446" s="57"/>
      <c r="H2446" s="57"/>
      <c r="I2446" s="58"/>
      <c r="J2446" s="34"/>
      <c r="L2446" s="36" t="str">
        <f>IF($B2446="", "", IFERROR(FIND(Campaigns!$Q$4, $B2446), ""))</f>
        <v/>
      </c>
      <c r="M2446" s="73" t="str">
        <f t="shared" si="365"/>
        <v/>
      </c>
      <c r="N2446" s="74" t="str">
        <f t="shared" si="366"/>
        <v/>
      </c>
      <c r="O2446" s="22" t="str">
        <f t="shared" si="367"/>
        <v/>
      </c>
      <c r="Q2446" s="20" t="str">
        <f t="shared" si="364"/>
        <v/>
      </c>
      <c r="R2446" s="21" t="str">
        <f t="shared" si="368"/>
        <v/>
      </c>
      <c r="S2446" s="21" t="str">
        <f t="shared" si="368"/>
        <v/>
      </c>
      <c r="T2446" s="21" t="str">
        <f t="shared" si="368"/>
        <v/>
      </c>
      <c r="U2446" s="21" t="str">
        <f t="shared" si="368"/>
        <v/>
      </c>
      <c r="V2446" s="21" t="str">
        <f t="shared" si="368"/>
        <v/>
      </c>
      <c r="W2446" s="21" t="str">
        <f t="shared" si="368"/>
        <v/>
      </c>
      <c r="X2446" s="21" t="str">
        <f t="shared" si="368"/>
        <v/>
      </c>
      <c r="Y2446" s="21" t="str">
        <f t="shared" si="368"/>
        <v/>
      </c>
      <c r="Z2446" s="21" t="str">
        <f t="shared" si="368"/>
        <v/>
      </c>
      <c r="AA2446" s="21" t="str">
        <f t="shared" si="368"/>
        <v/>
      </c>
      <c r="AB2446" s="38" t="str">
        <f t="shared" si="368"/>
        <v/>
      </c>
      <c r="AD2446" s="36" t="str">
        <f>IF($N2446="", "", IFERROR(INDEX(Campaigns!$D$11:$D$380, MATCH($N2446, Campaigns!$E$11:$E$380, 0)), ""))</f>
        <v/>
      </c>
      <c r="AE2446" s="38" t="str">
        <f>IF(COUNTIF($Q2446:$AB2446, "X")=0, "", IFERROR(INDEX('Intro &amp; Setup'!$T$17:$T$28, MATCH(INDEX($Q$10:$AB$10, $AC2446, MATCH("X", $Q2446:$AB2446, 0)), 'Intro &amp; Setup'!$AA$17:$AA$28, 0)), ""))</f>
        <v/>
      </c>
      <c r="AG2446" s="84" t="str">
        <f t="shared" si="369"/>
        <v/>
      </c>
      <c r="AI2446" s="36">
        <f t="shared" si="370"/>
        <v>0</v>
      </c>
      <c r="AK2446" s="36" t="str">
        <f t="shared" si="371"/>
        <v/>
      </c>
    </row>
    <row r="2447" spans="1:37" x14ac:dyDescent="0.25">
      <c r="A2447" s="34"/>
      <c r="B2447" s="55"/>
      <c r="C2447" s="56"/>
      <c r="D2447" s="56"/>
      <c r="E2447" s="56"/>
      <c r="F2447" s="56"/>
      <c r="G2447" s="57"/>
      <c r="H2447" s="57"/>
      <c r="I2447" s="58"/>
      <c r="J2447" s="34"/>
      <c r="L2447" s="36" t="str">
        <f>IF($B2447="", "", IFERROR(FIND(Campaigns!$Q$4, $B2447), ""))</f>
        <v/>
      </c>
      <c r="M2447" s="73" t="str">
        <f t="shared" si="365"/>
        <v/>
      </c>
      <c r="N2447" s="74" t="str">
        <f t="shared" si="366"/>
        <v/>
      </c>
      <c r="O2447" s="22" t="str">
        <f t="shared" si="367"/>
        <v/>
      </c>
      <c r="Q2447" s="20" t="str">
        <f t="shared" si="364"/>
        <v/>
      </c>
      <c r="R2447" s="21" t="str">
        <f t="shared" si="368"/>
        <v/>
      </c>
      <c r="S2447" s="21" t="str">
        <f t="shared" si="368"/>
        <v/>
      </c>
      <c r="T2447" s="21" t="str">
        <f t="shared" si="368"/>
        <v/>
      </c>
      <c r="U2447" s="21" t="str">
        <f t="shared" si="368"/>
        <v/>
      </c>
      <c r="V2447" s="21" t="str">
        <f t="shared" si="368"/>
        <v/>
      </c>
      <c r="W2447" s="21" t="str">
        <f t="shared" si="368"/>
        <v/>
      </c>
      <c r="X2447" s="21" t="str">
        <f t="shared" si="368"/>
        <v/>
      </c>
      <c r="Y2447" s="21" t="str">
        <f t="shared" si="368"/>
        <v/>
      </c>
      <c r="Z2447" s="21" t="str">
        <f t="shared" si="368"/>
        <v/>
      </c>
      <c r="AA2447" s="21" t="str">
        <f t="shared" si="368"/>
        <v/>
      </c>
      <c r="AB2447" s="38" t="str">
        <f t="shared" si="368"/>
        <v/>
      </c>
      <c r="AD2447" s="36" t="str">
        <f>IF($N2447="", "", IFERROR(INDEX(Campaigns!$D$11:$D$380, MATCH($N2447, Campaigns!$E$11:$E$380, 0)), ""))</f>
        <v/>
      </c>
      <c r="AE2447" s="38" t="str">
        <f>IF(COUNTIF($Q2447:$AB2447, "X")=0, "", IFERROR(INDEX('Intro &amp; Setup'!$T$17:$T$28, MATCH(INDEX($Q$10:$AB$10, $AC2447, MATCH("X", $Q2447:$AB2447, 0)), 'Intro &amp; Setup'!$AA$17:$AA$28, 0)), ""))</f>
        <v/>
      </c>
      <c r="AG2447" s="84" t="str">
        <f t="shared" si="369"/>
        <v/>
      </c>
      <c r="AI2447" s="36">
        <f t="shared" si="370"/>
        <v>0</v>
      </c>
      <c r="AK2447" s="36" t="str">
        <f t="shared" si="371"/>
        <v/>
      </c>
    </row>
    <row r="2448" spans="1:37" x14ac:dyDescent="0.25">
      <c r="A2448" s="34"/>
      <c r="B2448" s="55"/>
      <c r="C2448" s="56"/>
      <c r="D2448" s="56"/>
      <c r="E2448" s="56"/>
      <c r="F2448" s="56"/>
      <c r="G2448" s="57"/>
      <c r="H2448" s="57"/>
      <c r="I2448" s="58"/>
      <c r="J2448" s="34"/>
      <c r="L2448" s="36" t="str">
        <f>IF($B2448="", "", IFERROR(FIND(Campaigns!$Q$4, $B2448), ""))</f>
        <v/>
      </c>
      <c r="M2448" s="73" t="str">
        <f t="shared" si="365"/>
        <v/>
      </c>
      <c r="N2448" s="74" t="str">
        <f t="shared" si="366"/>
        <v/>
      </c>
      <c r="O2448" s="22" t="str">
        <f t="shared" si="367"/>
        <v/>
      </c>
      <c r="Q2448" s="20" t="str">
        <f t="shared" si="364"/>
        <v/>
      </c>
      <c r="R2448" s="21" t="str">
        <f t="shared" si="368"/>
        <v/>
      </c>
      <c r="S2448" s="21" t="str">
        <f t="shared" si="368"/>
        <v/>
      </c>
      <c r="T2448" s="21" t="str">
        <f t="shared" si="368"/>
        <v/>
      </c>
      <c r="U2448" s="21" t="str">
        <f t="shared" si="368"/>
        <v/>
      </c>
      <c r="V2448" s="21" t="str">
        <f t="shared" si="368"/>
        <v/>
      </c>
      <c r="W2448" s="21" t="str">
        <f t="shared" si="368"/>
        <v/>
      </c>
      <c r="X2448" s="21" t="str">
        <f t="shared" si="368"/>
        <v/>
      </c>
      <c r="Y2448" s="21" t="str">
        <f t="shared" si="368"/>
        <v/>
      </c>
      <c r="Z2448" s="21" t="str">
        <f t="shared" si="368"/>
        <v/>
      </c>
      <c r="AA2448" s="21" t="str">
        <f t="shared" si="368"/>
        <v/>
      </c>
      <c r="AB2448" s="38" t="str">
        <f t="shared" si="368"/>
        <v/>
      </c>
      <c r="AD2448" s="36" t="str">
        <f>IF($N2448="", "", IFERROR(INDEX(Campaigns!$D$11:$D$380, MATCH($N2448, Campaigns!$E$11:$E$380, 0)), ""))</f>
        <v/>
      </c>
      <c r="AE2448" s="38" t="str">
        <f>IF(COUNTIF($Q2448:$AB2448, "X")=0, "", IFERROR(INDEX('Intro &amp; Setup'!$T$17:$T$28, MATCH(INDEX($Q$10:$AB$10, $AC2448, MATCH("X", $Q2448:$AB2448, 0)), 'Intro &amp; Setup'!$AA$17:$AA$28, 0)), ""))</f>
        <v/>
      </c>
      <c r="AG2448" s="84" t="str">
        <f t="shared" si="369"/>
        <v/>
      </c>
      <c r="AI2448" s="36">
        <f t="shared" si="370"/>
        <v>0</v>
      </c>
      <c r="AK2448" s="36" t="str">
        <f t="shared" si="371"/>
        <v/>
      </c>
    </row>
    <row r="2449" spans="1:37" x14ac:dyDescent="0.25">
      <c r="A2449" s="34"/>
      <c r="B2449" s="55"/>
      <c r="C2449" s="56"/>
      <c r="D2449" s="56"/>
      <c r="E2449" s="56"/>
      <c r="F2449" s="56"/>
      <c r="G2449" s="57"/>
      <c r="H2449" s="57"/>
      <c r="I2449" s="58"/>
      <c r="J2449" s="34"/>
      <c r="L2449" s="36" t="str">
        <f>IF($B2449="", "", IFERROR(FIND(Campaigns!$Q$4, $B2449), ""))</f>
        <v/>
      </c>
      <c r="M2449" s="73" t="str">
        <f t="shared" si="365"/>
        <v/>
      </c>
      <c r="N2449" s="74" t="str">
        <f t="shared" si="366"/>
        <v/>
      </c>
      <c r="O2449" s="22" t="str">
        <f t="shared" si="367"/>
        <v/>
      </c>
      <c r="Q2449" s="20" t="str">
        <f t="shared" si="364"/>
        <v/>
      </c>
      <c r="R2449" s="21" t="str">
        <f t="shared" si="368"/>
        <v/>
      </c>
      <c r="S2449" s="21" t="str">
        <f t="shared" si="368"/>
        <v/>
      </c>
      <c r="T2449" s="21" t="str">
        <f t="shared" si="368"/>
        <v/>
      </c>
      <c r="U2449" s="21" t="str">
        <f t="shared" si="368"/>
        <v/>
      </c>
      <c r="V2449" s="21" t="str">
        <f t="shared" si="368"/>
        <v/>
      </c>
      <c r="W2449" s="21" t="str">
        <f t="shared" si="368"/>
        <v/>
      </c>
      <c r="X2449" s="21" t="str">
        <f t="shared" si="368"/>
        <v/>
      </c>
      <c r="Y2449" s="21" t="str">
        <f t="shared" si="368"/>
        <v/>
      </c>
      <c r="Z2449" s="21" t="str">
        <f t="shared" si="368"/>
        <v/>
      </c>
      <c r="AA2449" s="21" t="str">
        <f t="shared" si="368"/>
        <v/>
      </c>
      <c r="AB2449" s="38" t="str">
        <f t="shared" si="368"/>
        <v/>
      </c>
      <c r="AD2449" s="36" t="str">
        <f>IF($N2449="", "", IFERROR(INDEX(Campaigns!$D$11:$D$380, MATCH($N2449, Campaigns!$E$11:$E$380, 0)), ""))</f>
        <v/>
      </c>
      <c r="AE2449" s="38" t="str">
        <f>IF(COUNTIF($Q2449:$AB2449, "X")=0, "", IFERROR(INDEX('Intro &amp; Setup'!$T$17:$T$28, MATCH(INDEX($Q$10:$AB$10, $AC2449, MATCH("X", $Q2449:$AB2449, 0)), 'Intro &amp; Setup'!$AA$17:$AA$28, 0)), ""))</f>
        <v/>
      </c>
      <c r="AG2449" s="84" t="str">
        <f t="shared" si="369"/>
        <v/>
      </c>
      <c r="AI2449" s="36">
        <f t="shared" si="370"/>
        <v>0</v>
      </c>
      <c r="AK2449" s="36" t="str">
        <f t="shared" si="371"/>
        <v/>
      </c>
    </row>
    <row r="2450" spans="1:37" x14ac:dyDescent="0.25">
      <c r="A2450" s="34"/>
      <c r="B2450" s="55"/>
      <c r="C2450" s="56"/>
      <c r="D2450" s="56"/>
      <c r="E2450" s="56"/>
      <c r="F2450" s="56"/>
      <c r="G2450" s="57"/>
      <c r="H2450" s="57"/>
      <c r="I2450" s="58"/>
      <c r="J2450" s="34"/>
      <c r="L2450" s="36" t="str">
        <f>IF($B2450="", "", IFERROR(FIND(Campaigns!$Q$4, $B2450), ""))</f>
        <v/>
      </c>
      <c r="M2450" s="73" t="str">
        <f t="shared" si="365"/>
        <v/>
      </c>
      <c r="N2450" s="74" t="str">
        <f t="shared" si="366"/>
        <v/>
      </c>
      <c r="O2450" s="22" t="str">
        <f t="shared" si="367"/>
        <v/>
      </c>
      <c r="Q2450" s="20" t="str">
        <f t="shared" si="364"/>
        <v/>
      </c>
      <c r="R2450" s="21" t="str">
        <f t="shared" si="368"/>
        <v/>
      </c>
      <c r="S2450" s="21" t="str">
        <f t="shared" si="368"/>
        <v/>
      </c>
      <c r="T2450" s="21" t="str">
        <f t="shared" si="368"/>
        <v/>
      </c>
      <c r="U2450" s="21" t="str">
        <f t="shared" si="368"/>
        <v/>
      </c>
      <c r="V2450" s="21" t="str">
        <f t="shared" si="368"/>
        <v/>
      </c>
      <c r="W2450" s="21" t="str">
        <f t="shared" si="368"/>
        <v/>
      </c>
      <c r="X2450" s="21" t="str">
        <f t="shared" si="368"/>
        <v/>
      </c>
      <c r="Y2450" s="21" t="str">
        <f t="shared" si="368"/>
        <v/>
      </c>
      <c r="Z2450" s="21" t="str">
        <f t="shared" si="368"/>
        <v/>
      </c>
      <c r="AA2450" s="21" t="str">
        <f t="shared" si="368"/>
        <v/>
      </c>
      <c r="AB2450" s="38" t="str">
        <f t="shared" si="368"/>
        <v/>
      </c>
      <c r="AD2450" s="36" t="str">
        <f>IF($N2450="", "", IFERROR(INDEX(Campaigns!$D$11:$D$380, MATCH($N2450, Campaigns!$E$11:$E$380, 0)), ""))</f>
        <v/>
      </c>
      <c r="AE2450" s="38" t="str">
        <f>IF(COUNTIF($Q2450:$AB2450, "X")=0, "", IFERROR(INDEX('Intro &amp; Setup'!$T$17:$T$28, MATCH(INDEX($Q$10:$AB$10, $AC2450, MATCH("X", $Q2450:$AB2450, 0)), 'Intro &amp; Setup'!$AA$17:$AA$28, 0)), ""))</f>
        <v/>
      </c>
      <c r="AG2450" s="84" t="str">
        <f t="shared" si="369"/>
        <v/>
      </c>
      <c r="AI2450" s="36">
        <f t="shared" si="370"/>
        <v>0</v>
      </c>
      <c r="AK2450" s="36" t="str">
        <f t="shared" si="371"/>
        <v/>
      </c>
    </row>
    <row r="2451" spans="1:37" x14ac:dyDescent="0.25">
      <c r="A2451" s="34"/>
      <c r="B2451" s="55"/>
      <c r="C2451" s="56"/>
      <c r="D2451" s="56"/>
      <c r="E2451" s="56"/>
      <c r="F2451" s="56"/>
      <c r="G2451" s="57"/>
      <c r="H2451" s="57"/>
      <c r="I2451" s="58"/>
      <c r="J2451" s="34"/>
      <c r="L2451" s="36" t="str">
        <f>IF($B2451="", "", IFERROR(FIND(Campaigns!$Q$4, $B2451), ""))</f>
        <v/>
      </c>
      <c r="M2451" s="73" t="str">
        <f t="shared" si="365"/>
        <v/>
      </c>
      <c r="N2451" s="74" t="str">
        <f t="shared" si="366"/>
        <v/>
      </c>
      <c r="O2451" s="22" t="str">
        <f t="shared" si="367"/>
        <v/>
      </c>
      <c r="Q2451" s="20" t="str">
        <f t="shared" si="364"/>
        <v/>
      </c>
      <c r="R2451" s="21" t="str">
        <f t="shared" si="368"/>
        <v/>
      </c>
      <c r="S2451" s="21" t="str">
        <f t="shared" si="368"/>
        <v/>
      </c>
      <c r="T2451" s="21" t="str">
        <f t="shared" si="368"/>
        <v/>
      </c>
      <c r="U2451" s="21" t="str">
        <f t="shared" si="368"/>
        <v/>
      </c>
      <c r="V2451" s="21" t="str">
        <f t="shared" si="368"/>
        <v/>
      </c>
      <c r="W2451" s="21" t="str">
        <f t="shared" si="368"/>
        <v/>
      </c>
      <c r="X2451" s="21" t="str">
        <f t="shared" si="368"/>
        <v/>
      </c>
      <c r="Y2451" s="21" t="str">
        <f t="shared" si="368"/>
        <v/>
      </c>
      <c r="Z2451" s="21" t="str">
        <f t="shared" si="368"/>
        <v/>
      </c>
      <c r="AA2451" s="21" t="str">
        <f t="shared" si="368"/>
        <v/>
      </c>
      <c r="AB2451" s="38" t="str">
        <f t="shared" si="368"/>
        <v/>
      </c>
      <c r="AD2451" s="36" t="str">
        <f>IF($N2451="", "", IFERROR(INDEX(Campaigns!$D$11:$D$380, MATCH($N2451, Campaigns!$E$11:$E$380, 0)), ""))</f>
        <v/>
      </c>
      <c r="AE2451" s="38" t="str">
        <f>IF(COUNTIF($Q2451:$AB2451, "X")=0, "", IFERROR(INDEX('Intro &amp; Setup'!$T$17:$T$28, MATCH(INDEX($Q$10:$AB$10, $AC2451, MATCH("X", $Q2451:$AB2451, 0)), 'Intro &amp; Setup'!$AA$17:$AA$28, 0)), ""))</f>
        <v/>
      </c>
      <c r="AG2451" s="84" t="str">
        <f t="shared" si="369"/>
        <v/>
      </c>
      <c r="AI2451" s="36">
        <f t="shared" si="370"/>
        <v>0</v>
      </c>
      <c r="AK2451" s="36" t="str">
        <f t="shared" si="371"/>
        <v/>
      </c>
    </row>
    <row r="2452" spans="1:37" x14ac:dyDescent="0.25">
      <c r="A2452" s="34"/>
      <c r="B2452" s="55"/>
      <c r="C2452" s="56"/>
      <c r="D2452" s="56"/>
      <c r="E2452" s="56"/>
      <c r="F2452" s="56"/>
      <c r="G2452" s="57"/>
      <c r="H2452" s="57"/>
      <c r="I2452" s="58"/>
      <c r="J2452" s="34"/>
      <c r="L2452" s="36" t="str">
        <f>IF($B2452="", "", IFERROR(FIND(Campaigns!$Q$4, $B2452), ""))</f>
        <v/>
      </c>
      <c r="M2452" s="73" t="str">
        <f t="shared" si="365"/>
        <v/>
      </c>
      <c r="N2452" s="74" t="str">
        <f t="shared" si="366"/>
        <v/>
      </c>
      <c r="O2452" s="22" t="str">
        <f t="shared" si="367"/>
        <v/>
      </c>
      <c r="Q2452" s="20" t="str">
        <f t="shared" si="364"/>
        <v/>
      </c>
      <c r="R2452" s="21" t="str">
        <f t="shared" si="368"/>
        <v/>
      </c>
      <c r="S2452" s="21" t="str">
        <f t="shared" si="368"/>
        <v/>
      </c>
      <c r="T2452" s="21" t="str">
        <f t="shared" si="368"/>
        <v/>
      </c>
      <c r="U2452" s="21" t="str">
        <f t="shared" si="368"/>
        <v/>
      </c>
      <c r="V2452" s="21" t="str">
        <f t="shared" si="368"/>
        <v/>
      </c>
      <c r="W2452" s="21" t="str">
        <f t="shared" si="368"/>
        <v/>
      </c>
      <c r="X2452" s="21" t="str">
        <f t="shared" si="368"/>
        <v/>
      </c>
      <c r="Y2452" s="21" t="str">
        <f t="shared" si="368"/>
        <v/>
      </c>
      <c r="Z2452" s="21" t="str">
        <f t="shared" si="368"/>
        <v/>
      </c>
      <c r="AA2452" s="21" t="str">
        <f t="shared" si="368"/>
        <v/>
      </c>
      <c r="AB2452" s="38" t="str">
        <f t="shared" si="368"/>
        <v/>
      </c>
      <c r="AD2452" s="36" t="str">
        <f>IF($N2452="", "", IFERROR(INDEX(Campaigns!$D$11:$D$380, MATCH($N2452, Campaigns!$E$11:$E$380, 0)), ""))</f>
        <v/>
      </c>
      <c r="AE2452" s="38" t="str">
        <f>IF(COUNTIF($Q2452:$AB2452, "X")=0, "", IFERROR(INDEX('Intro &amp; Setup'!$T$17:$T$28, MATCH(INDEX($Q$10:$AB$10, $AC2452, MATCH("X", $Q2452:$AB2452, 0)), 'Intro &amp; Setup'!$AA$17:$AA$28, 0)), ""))</f>
        <v/>
      </c>
      <c r="AG2452" s="84" t="str">
        <f t="shared" si="369"/>
        <v/>
      </c>
      <c r="AI2452" s="36">
        <f t="shared" si="370"/>
        <v>0</v>
      </c>
      <c r="AK2452" s="36" t="str">
        <f t="shared" si="371"/>
        <v/>
      </c>
    </row>
    <row r="2453" spans="1:37" x14ac:dyDescent="0.25">
      <c r="A2453" s="34"/>
      <c r="B2453" s="55"/>
      <c r="C2453" s="56"/>
      <c r="D2453" s="56"/>
      <c r="E2453" s="56"/>
      <c r="F2453" s="56"/>
      <c r="G2453" s="57"/>
      <c r="H2453" s="57"/>
      <c r="I2453" s="58"/>
      <c r="J2453" s="34"/>
      <c r="L2453" s="36" t="str">
        <f>IF($B2453="", "", IFERROR(FIND(Campaigns!$Q$4, $B2453), ""))</f>
        <v/>
      </c>
      <c r="M2453" s="73" t="str">
        <f t="shared" si="365"/>
        <v/>
      </c>
      <c r="N2453" s="74" t="str">
        <f t="shared" si="366"/>
        <v/>
      </c>
      <c r="O2453" s="22" t="str">
        <f t="shared" si="367"/>
        <v/>
      </c>
      <c r="Q2453" s="20" t="str">
        <f t="shared" si="364"/>
        <v/>
      </c>
      <c r="R2453" s="21" t="str">
        <f t="shared" si="368"/>
        <v/>
      </c>
      <c r="S2453" s="21" t="str">
        <f t="shared" si="368"/>
        <v/>
      </c>
      <c r="T2453" s="21" t="str">
        <f t="shared" si="368"/>
        <v/>
      </c>
      <c r="U2453" s="21" t="str">
        <f t="shared" si="368"/>
        <v/>
      </c>
      <c r="V2453" s="21" t="str">
        <f t="shared" si="368"/>
        <v/>
      </c>
      <c r="W2453" s="21" t="str">
        <f t="shared" si="368"/>
        <v/>
      </c>
      <c r="X2453" s="21" t="str">
        <f t="shared" si="368"/>
        <v/>
      </c>
      <c r="Y2453" s="21" t="str">
        <f t="shared" si="368"/>
        <v/>
      </c>
      <c r="Z2453" s="21" t="str">
        <f t="shared" si="368"/>
        <v/>
      </c>
      <c r="AA2453" s="21" t="str">
        <f t="shared" si="368"/>
        <v/>
      </c>
      <c r="AB2453" s="38" t="str">
        <f t="shared" si="368"/>
        <v/>
      </c>
      <c r="AD2453" s="36" t="str">
        <f>IF($N2453="", "", IFERROR(INDEX(Campaigns!$D$11:$D$380, MATCH($N2453, Campaigns!$E$11:$E$380, 0)), ""))</f>
        <v/>
      </c>
      <c r="AE2453" s="38" t="str">
        <f>IF(COUNTIF($Q2453:$AB2453, "X")=0, "", IFERROR(INDEX('Intro &amp; Setup'!$T$17:$T$28, MATCH(INDEX($Q$10:$AB$10, $AC2453, MATCH("X", $Q2453:$AB2453, 0)), 'Intro &amp; Setup'!$AA$17:$AA$28, 0)), ""))</f>
        <v/>
      </c>
      <c r="AG2453" s="84" t="str">
        <f t="shared" si="369"/>
        <v/>
      </c>
      <c r="AI2453" s="36">
        <f t="shared" si="370"/>
        <v>0</v>
      </c>
      <c r="AK2453" s="36" t="str">
        <f t="shared" si="371"/>
        <v/>
      </c>
    </row>
    <row r="2454" spans="1:37" x14ac:dyDescent="0.25">
      <c r="A2454" s="34"/>
      <c r="B2454" s="55"/>
      <c r="C2454" s="56"/>
      <c r="D2454" s="56"/>
      <c r="E2454" s="56"/>
      <c r="F2454" s="56"/>
      <c r="G2454" s="57"/>
      <c r="H2454" s="57"/>
      <c r="I2454" s="58"/>
      <c r="J2454" s="34"/>
      <c r="L2454" s="36" t="str">
        <f>IF($B2454="", "", IFERROR(FIND(Campaigns!$Q$4, $B2454), ""))</f>
        <v/>
      </c>
      <c r="M2454" s="73" t="str">
        <f t="shared" si="365"/>
        <v/>
      </c>
      <c r="N2454" s="74" t="str">
        <f t="shared" si="366"/>
        <v/>
      </c>
      <c r="O2454" s="22" t="str">
        <f t="shared" si="367"/>
        <v/>
      </c>
      <c r="Q2454" s="20" t="str">
        <f t="shared" si="364"/>
        <v/>
      </c>
      <c r="R2454" s="21" t="str">
        <f t="shared" si="368"/>
        <v/>
      </c>
      <c r="S2454" s="21" t="str">
        <f t="shared" si="368"/>
        <v/>
      </c>
      <c r="T2454" s="21" t="str">
        <f t="shared" si="368"/>
        <v/>
      </c>
      <c r="U2454" s="21" t="str">
        <f t="shared" si="368"/>
        <v/>
      </c>
      <c r="V2454" s="21" t="str">
        <f t="shared" si="368"/>
        <v/>
      </c>
      <c r="W2454" s="21" t="str">
        <f t="shared" si="368"/>
        <v/>
      </c>
      <c r="X2454" s="21" t="str">
        <f t="shared" si="368"/>
        <v/>
      </c>
      <c r="Y2454" s="21" t="str">
        <f t="shared" si="368"/>
        <v/>
      </c>
      <c r="Z2454" s="21" t="str">
        <f t="shared" si="368"/>
        <v/>
      </c>
      <c r="AA2454" s="21" t="str">
        <f t="shared" si="368"/>
        <v/>
      </c>
      <c r="AB2454" s="38" t="str">
        <f t="shared" si="368"/>
        <v/>
      </c>
      <c r="AD2454" s="36" t="str">
        <f>IF($N2454="", "", IFERROR(INDEX(Campaigns!$D$11:$D$380, MATCH($N2454, Campaigns!$E$11:$E$380, 0)), ""))</f>
        <v/>
      </c>
      <c r="AE2454" s="38" t="str">
        <f>IF(COUNTIF($Q2454:$AB2454, "X")=0, "", IFERROR(INDEX('Intro &amp; Setup'!$T$17:$T$28, MATCH(INDEX($Q$10:$AB$10, $AC2454, MATCH("X", $Q2454:$AB2454, 0)), 'Intro &amp; Setup'!$AA$17:$AA$28, 0)), ""))</f>
        <v/>
      </c>
      <c r="AG2454" s="84" t="str">
        <f t="shared" si="369"/>
        <v/>
      </c>
      <c r="AI2454" s="36">
        <f t="shared" si="370"/>
        <v>0</v>
      </c>
      <c r="AK2454" s="36" t="str">
        <f t="shared" si="371"/>
        <v/>
      </c>
    </row>
    <row r="2455" spans="1:37" x14ac:dyDescent="0.25">
      <c r="A2455" s="34"/>
      <c r="B2455" s="55"/>
      <c r="C2455" s="56"/>
      <c r="D2455" s="56"/>
      <c r="E2455" s="56"/>
      <c r="F2455" s="56"/>
      <c r="G2455" s="57"/>
      <c r="H2455" s="57"/>
      <c r="I2455" s="58"/>
      <c r="J2455" s="34"/>
      <c r="L2455" s="36" t="str">
        <f>IF($B2455="", "", IFERROR(FIND(Campaigns!$Q$4, $B2455), ""))</f>
        <v/>
      </c>
      <c r="M2455" s="73" t="str">
        <f t="shared" si="365"/>
        <v/>
      </c>
      <c r="N2455" s="74" t="str">
        <f t="shared" si="366"/>
        <v/>
      </c>
      <c r="O2455" s="22" t="str">
        <f t="shared" si="367"/>
        <v/>
      </c>
      <c r="Q2455" s="20" t="str">
        <f t="shared" si="364"/>
        <v/>
      </c>
      <c r="R2455" s="21" t="str">
        <f t="shared" si="368"/>
        <v/>
      </c>
      <c r="S2455" s="21" t="str">
        <f t="shared" si="368"/>
        <v/>
      </c>
      <c r="T2455" s="21" t="str">
        <f t="shared" si="368"/>
        <v/>
      </c>
      <c r="U2455" s="21" t="str">
        <f t="shared" si="368"/>
        <v/>
      </c>
      <c r="V2455" s="21" t="str">
        <f t="shared" si="368"/>
        <v/>
      </c>
      <c r="W2455" s="21" t="str">
        <f t="shared" si="368"/>
        <v/>
      </c>
      <c r="X2455" s="21" t="str">
        <f t="shared" si="368"/>
        <v/>
      </c>
      <c r="Y2455" s="21" t="str">
        <f t="shared" si="368"/>
        <v/>
      </c>
      <c r="Z2455" s="21" t="str">
        <f t="shared" si="368"/>
        <v/>
      </c>
      <c r="AA2455" s="21" t="str">
        <f t="shared" si="368"/>
        <v/>
      </c>
      <c r="AB2455" s="38" t="str">
        <f t="shared" si="368"/>
        <v/>
      </c>
      <c r="AD2455" s="36" t="str">
        <f>IF($N2455="", "", IFERROR(INDEX(Campaigns!$D$11:$D$380, MATCH($N2455, Campaigns!$E$11:$E$380, 0)), ""))</f>
        <v/>
      </c>
      <c r="AE2455" s="38" t="str">
        <f>IF(COUNTIF($Q2455:$AB2455, "X")=0, "", IFERROR(INDEX('Intro &amp; Setup'!$T$17:$T$28, MATCH(INDEX($Q$10:$AB$10, $AC2455, MATCH("X", $Q2455:$AB2455, 0)), 'Intro &amp; Setup'!$AA$17:$AA$28, 0)), ""))</f>
        <v/>
      </c>
      <c r="AG2455" s="84" t="str">
        <f t="shared" si="369"/>
        <v/>
      </c>
      <c r="AI2455" s="36">
        <f t="shared" si="370"/>
        <v>0</v>
      </c>
      <c r="AK2455" s="36" t="str">
        <f t="shared" si="371"/>
        <v/>
      </c>
    </row>
    <row r="2456" spans="1:37" x14ac:dyDescent="0.25">
      <c r="A2456" s="34"/>
      <c r="B2456" s="55"/>
      <c r="C2456" s="56"/>
      <c r="D2456" s="56"/>
      <c r="E2456" s="56"/>
      <c r="F2456" s="56"/>
      <c r="G2456" s="57"/>
      <c r="H2456" s="57"/>
      <c r="I2456" s="58"/>
      <c r="J2456" s="34"/>
      <c r="L2456" s="36" t="str">
        <f>IF($B2456="", "", IFERROR(FIND(Campaigns!$Q$4, $B2456), ""))</f>
        <v/>
      </c>
      <c r="M2456" s="73" t="str">
        <f t="shared" si="365"/>
        <v/>
      </c>
      <c r="N2456" s="74" t="str">
        <f t="shared" si="366"/>
        <v/>
      </c>
      <c r="O2456" s="22" t="str">
        <f t="shared" si="367"/>
        <v/>
      </c>
      <c r="Q2456" s="20" t="str">
        <f t="shared" si="364"/>
        <v/>
      </c>
      <c r="R2456" s="21" t="str">
        <f t="shared" si="368"/>
        <v/>
      </c>
      <c r="S2456" s="21" t="str">
        <f t="shared" si="368"/>
        <v/>
      </c>
      <c r="T2456" s="21" t="str">
        <f t="shared" si="368"/>
        <v/>
      </c>
      <c r="U2456" s="21" t="str">
        <f t="shared" si="368"/>
        <v/>
      </c>
      <c r="V2456" s="21" t="str">
        <f t="shared" si="368"/>
        <v/>
      </c>
      <c r="W2456" s="21" t="str">
        <f t="shared" si="368"/>
        <v/>
      </c>
      <c r="X2456" s="21" t="str">
        <f t="shared" si="368"/>
        <v/>
      </c>
      <c r="Y2456" s="21" t="str">
        <f t="shared" si="368"/>
        <v/>
      </c>
      <c r="Z2456" s="21" t="str">
        <f t="shared" si="368"/>
        <v/>
      </c>
      <c r="AA2456" s="21" t="str">
        <f t="shared" si="368"/>
        <v/>
      </c>
      <c r="AB2456" s="38" t="str">
        <f t="shared" si="368"/>
        <v/>
      </c>
      <c r="AD2456" s="36" t="str">
        <f>IF($N2456="", "", IFERROR(INDEX(Campaigns!$D$11:$D$380, MATCH($N2456, Campaigns!$E$11:$E$380, 0)), ""))</f>
        <v/>
      </c>
      <c r="AE2456" s="38" t="str">
        <f>IF(COUNTIF($Q2456:$AB2456, "X")=0, "", IFERROR(INDEX('Intro &amp; Setup'!$T$17:$T$28, MATCH(INDEX($Q$10:$AB$10, $AC2456, MATCH("X", $Q2456:$AB2456, 0)), 'Intro &amp; Setup'!$AA$17:$AA$28, 0)), ""))</f>
        <v/>
      </c>
      <c r="AG2456" s="84" t="str">
        <f t="shared" si="369"/>
        <v/>
      </c>
      <c r="AI2456" s="36">
        <f t="shared" si="370"/>
        <v>0</v>
      </c>
      <c r="AK2456" s="36" t="str">
        <f t="shared" si="371"/>
        <v/>
      </c>
    </row>
    <row r="2457" spans="1:37" x14ac:dyDescent="0.25">
      <c r="A2457" s="34"/>
      <c r="B2457" s="55"/>
      <c r="C2457" s="56"/>
      <c r="D2457" s="56"/>
      <c r="E2457" s="56"/>
      <c r="F2457" s="56"/>
      <c r="G2457" s="57"/>
      <c r="H2457" s="57"/>
      <c r="I2457" s="58"/>
      <c r="J2457" s="34"/>
      <c r="L2457" s="36" t="str">
        <f>IF($B2457="", "", IFERROR(FIND(Campaigns!$Q$4, $B2457), ""))</f>
        <v/>
      </c>
      <c r="M2457" s="73" t="str">
        <f t="shared" si="365"/>
        <v/>
      </c>
      <c r="N2457" s="74" t="str">
        <f t="shared" si="366"/>
        <v/>
      </c>
      <c r="O2457" s="22" t="str">
        <f t="shared" si="367"/>
        <v/>
      </c>
      <c r="Q2457" s="20" t="str">
        <f t="shared" si="364"/>
        <v/>
      </c>
      <c r="R2457" s="21" t="str">
        <f t="shared" si="368"/>
        <v/>
      </c>
      <c r="S2457" s="21" t="str">
        <f t="shared" si="368"/>
        <v/>
      </c>
      <c r="T2457" s="21" t="str">
        <f t="shared" si="368"/>
        <v/>
      </c>
      <c r="U2457" s="21" t="str">
        <f t="shared" si="368"/>
        <v/>
      </c>
      <c r="V2457" s="21" t="str">
        <f t="shared" si="368"/>
        <v/>
      </c>
      <c r="W2457" s="21" t="str">
        <f t="shared" si="368"/>
        <v/>
      </c>
      <c r="X2457" s="21" t="str">
        <f t="shared" si="368"/>
        <v/>
      </c>
      <c r="Y2457" s="21" t="str">
        <f t="shared" si="368"/>
        <v/>
      </c>
      <c r="Z2457" s="21" t="str">
        <f t="shared" si="368"/>
        <v/>
      </c>
      <c r="AA2457" s="21" t="str">
        <f t="shared" si="368"/>
        <v/>
      </c>
      <c r="AB2457" s="38" t="str">
        <f t="shared" si="368"/>
        <v/>
      </c>
      <c r="AD2457" s="36" t="str">
        <f>IF($N2457="", "", IFERROR(INDEX(Campaigns!$D$11:$D$380, MATCH($N2457, Campaigns!$E$11:$E$380, 0)), ""))</f>
        <v/>
      </c>
      <c r="AE2457" s="38" t="str">
        <f>IF(COUNTIF($Q2457:$AB2457, "X")=0, "", IFERROR(INDEX('Intro &amp; Setup'!$T$17:$T$28, MATCH(INDEX($Q$10:$AB$10, $AC2457, MATCH("X", $Q2457:$AB2457, 0)), 'Intro &amp; Setup'!$AA$17:$AA$28, 0)), ""))</f>
        <v/>
      </c>
      <c r="AG2457" s="84" t="str">
        <f t="shared" si="369"/>
        <v/>
      </c>
      <c r="AI2457" s="36">
        <f t="shared" si="370"/>
        <v>0</v>
      </c>
      <c r="AK2457" s="36" t="str">
        <f t="shared" si="371"/>
        <v/>
      </c>
    </row>
    <row r="2458" spans="1:37" x14ac:dyDescent="0.25">
      <c r="A2458" s="34"/>
      <c r="B2458" s="55"/>
      <c r="C2458" s="56"/>
      <c r="D2458" s="56"/>
      <c r="E2458" s="56"/>
      <c r="F2458" s="56"/>
      <c r="G2458" s="57"/>
      <c r="H2458" s="57"/>
      <c r="I2458" s="58"/>
      <c r="J2458" s="34"/>
      <c r="L2458" s="36" t="str">
        <f>IF($B2458="", "", IFERROR(FIND(Campaigns!$Q$4, $B2458), ""))</f>
        <v/>
      </c>
      <c r="M2458" s="73" t="str">
        <f t="shared" si="365"/>
        <v/>
      </c>
      <c r="N2458" s="74" t="str">
        <f t="shared" si="366"/>
        <v/>
      </c>
      <c r="O2458" s="22" t="str">
        <f t="shared" si="367"/>
        <v/>
      </c>
      <c r="Q2458" s="20" t="str">
        <f t="shared" si="364"/>
        <v/>
      </c>
      <c r="R2458" s="21" t="str">
        <f t="shared" si="368"/>
        <v/>
      </c>
      <c r="S2458" s="21" t="str">
        <f t="shared" si="368"/>
        <v/>
      </c>
      <c r="T2458" s="21" t="str">
        <f t="shared" si="368"/>
        <v/>
      </c>
      <c r="U2458" s="21" t="str">
        <f t="shared" si="368"/>
        <v/>
      </c>
      <c r="V2458" s="21" t="str">
        <f t="shared" si="368"/>
        <v/>
      </c>
      <c r="W2458" s="21" t="str">
        <f t="shared" si="368"/>
        <v/>
      </c>
      <c r="X2458" s="21" t="str">
        <f t="shared" si="368"/>
        <v/>
      </c>
      <c r="Y2458" s="21" t="str">
        <f t="shared" si="368"/>
        <v/>
      </c>
      <c r="Z2458" s="21" t="str">
        <f t="shared" si="368"/>
        <v/>
      </c>
      <c r="AA2458" s="21" t="str">
        <f t="shared" si="368"/>
        <v/>
      </c>
      <c r="AB2458" s="38" t="str">
        <f t="shared" si="368"/>
        <v/>
      </c>
      <c r="AD2458" s="36" t="str">
        <f>IF($N2458="", "", IFERROR(INDEX(Campaigns!$D$11:$D$380, MATCH($N2458, Campaigns!$E$11:$E$380, 0)), ""))</f>
        <v/>
      </c>
      <c r="AE2458" s="38" t="str">
        <f>IF(COUNTIF($Q2458:$AB2458, "X")=0, "", IFERROR(INDEX('Intro &amp; Setup'!$T$17:$T$28, MATCH(INDEX($Q$10:$AB$10, $AC2458, MATCH("X", $Q2458:$AB2458, 0)), 'Intro &amp; Setup'!$AA$17:$AA$28, 0)), ""))</f>
        <v/>
      </c>
      <c r="AG2458" s="84" t="str">
        <f t="shared" si="369"/>
        <v/>
      </c>
      <c r="AI2458" s="36">
        <f t="shared" si="370"/>
        <v>0</v>
      </c>
      <c r="AK2458" s="36" t="str">
        <f t="shared" si="371"/>
        <v/>
      </c>
    </row>
    <row r="2459" spans="1:37" x14ac:dyDescent="0.25">
      <c r="A2459" s="34"/>
      <c r="B2459" s="55"/>
      <c r="C2459" s="56"/>
      <c r="D2459" s="56"/>
      <c r="E2459" s="56"/>
      <c r="F2459" s="56"/>
      <c r="G2459" s="57"/>
      <c r="H2459" s="57"/>
      <c r="I2459" s="58"/>
      <c r="J2459" s="34"/>
      <c r="L2459" s="36" t="str">
        <f>IF($B2459="", "", IFERROR(FIND(Campaigns!$Q$4, $B2459), ""))</f>
        <v/>
      </c>
      <c r="M2459" s="73" t="str">
        <f t="shared" si="365"/>
        <v/>
      </c>
      <c r="N2459" s="74" t="str">
        <f t="shared" si="366"/>
        <v/>
      </c>
      <c r="O2459" s="22" t="str">
        <f t="shared" si="367"/>
        <v/>
      </c>
      <c r="Q2459" s="20" t="str">
        <f t="shared" si="364"/>
        <v/>
      </c>
      <c r="R2459" s="21" t="str">
        <f t="shared" si="368"/>
        <v/>
      </c>
      <c r="S2459" s="21" t="str">
        <f t="shared" si="368"/>
        <v/>
      </c>
      <c r="T2459" s="21" t="str">
        <f t="shared" si="368"/>
        <v/>
      </c>
      <c r="U2459" s="21" t="str">
        <f t="shared" si="368"/>
        <v/>
      </c>
      <c r="V2459" s="21" t="str">
        <f t="shared" si="368"/>
        <v/>
      </c>
      <c r="W2459" s="21" t="str">
        <f t="shared" si="368"/>
        <v/>
      </c>
      <c r="X2459" s="21" t="str">
        <f t="shared" si="368"/>
        <v/>
      </c>
      <c r="Y2459" s="21" t="str">
        <f t="shared" si="368"/>
        <v/>
      </c>
      <c r="Z2459" s="21" t="str">
        <f t="shared" si="368"/>
        <v/>
      </c>
      <c r="AA2459" s="21" t="str">
        <f t="shared" si="368"/>
        <v/>
      </c>
      <c r="AB2459" s="38" t="str">
        <f t="shared" si="368"/>
        <v/>
      </c>
      <c r="AD2459" s="36" t="str">
        <f>IF($N2459="", "", IFERROR(INDEX(Campaigns!$D$11:$D$380, MATCH($N2459, Campaigns!$E$11:$E$380, 0)), ""))</f>
        <v/>
      </c>
      <c r="AE2459" s="38" t="str">
        <f>IF(COUNTIF($Q2459:$AB2459, "X")=0, "", IFERROR(INDEX('Intro &amp; Setup'!$T$17:$T$28, MATCH(INDEX($Q$10:$AB$10, $AC2459, MATCH("X", $Q2459:$AB2459, 0)), 'Intro &amp; Setup'!$AA$17:$AA$28, 0)), ""))</f>
        <v/>
      </c>
      <c r="AG2459" s="84" t="str">
        <f t="shared" si="369"/>
        <v/>
      </c>
      <c r="AI2459" s="36">
        <f t="shared" si="370"/>
        <v>0</v>
      </c>
      <c r="AK2459" s="36" t="str">
        <f t="shared" si="371"/>
        <v/>
      </c>
    </row>
    <row r="2460" spans="1:37" x14ac:dyDescent="0.25">
      <c r="A2460" s="34"/>
      <c r="B2460" s="55"/>
      <c r="C2460" s="56"/>
      <c r="D2460" s="56"/>
      <c r="E2460" s="56"/>
      <c r="F2460" s="56"/>
      <c r="G2460" s="57"/>
      <c r="H2460" s="57"/>
      <c r="I2460" s="58"/>
      <c r="J2460" s="34"/>
      <c r="L2460" s="36" t="str">
        <f>IF($B2460="", "", IFERROR(FIND(Campaigns!$Q$4, $B2460), ""))</f>
        <v/>
      </c>
      <c r="M2460" s="73" t="str">
        <f t="shared" si="365"/>
        <v/>
      </c>
      <c r="N2460" s="74" t="str">
        <f t="shared" si="366"/>
        <v/>
      </c>
      <c r="O2460" s="22" t="str">
        <f t="shared" si="367"/>
        <v/>
      </c>
      <c r="Q2460" s="20" t="str">
        <f t="shared" si="364"/>
        <v/>
      </c>
      <c r="R2460" s="21" t="str">
        <f t="shared" si="368"/>
        <v/>
      </c>
      <c r="S2460" s="21" t="str">
        <f t="shared" si="368"/>
        <v/>
      </c>
      <c r="T2460" s="21" t="str">
        <f t="shared" si="368"/>
        <v/>
      </c>
      <c r="U2460" s="21" t="str">
        <f t="shared" si="368"/>
        <v/>
      </c>
      <c r="V2460" s="21" t="str">
        <f t="shared" si="368"/>
        <v/>
      </c>
      <c r="W2460" s="21" t="str">
        <f t="shared" si="368"/>
        <v/>
      </c>
      <c r="X2460" s="21" t="str">
        <f t="shared" si="368"/>
        <v/>
      </c>
      <c r="Y2460" s="21" t="str">
        <f t="shared" si="368"/>
        <v/>
      </c>
      <c r="Z2460" s="21" t="str">
        <f t="shared" si="368"/>
        <v/>
      </c>
      <c r="AA2460" s="21" t="str">
        <f t="shared" si="368"/>
        <v/>
      </c>
      <c r="AB2460" s="38" t="str">
        <f t="shared" si="368"/>
        <v/>
      </c>
      <c r="AD2460" s="36" t="str">
        <f>IF($N2460="", "", IFERROR(INDEX(Campaigns!$D$11:$D$380, MATCH($N2460, Campaigns!$E$11:$E$380, 0)), ""))</f>
        <v/>
      </c>
      <c r="AE2460" s="38" t="str">
        <f>IF(COUNTIF($Q2460:$AB2460, "X")=0, "", IFERROR(INDEX('Intro &amp; Setup'!$T$17:$T$28, MATCH(INDEX($Q$10:$AB$10, $AC2460, MATCH("X", $Q2460:$AB2460, 0)), 'Intro &amp; Setup'!$AA$17:$AA$28, 0)), ""))</f>
        <v/>
      </c>
      <c r="AG2460" s="84" t="str">
        <f t="shared" si="369"/>
        <v/>
      </c>
      <c r="AI2460" s="36">
        <f t="shared" si="370"/>
        <v>0</v>
      </c>
      <c r="AK2460" s="36" t="str">
        <f t="shared" si="371"/>
        <v/>
      </c>
    </row>
    <row r="2461" spans="1:37" x14ac:dyDescent="0.25">
      <c r="A2461" s="34"/>
      <c r="B2461" s="55"/>
      <c r="C2461" s="56"/>
      <c r="D2461" s="56"/>
      <c r="E2461" s="56"/>
      <c r="F2461" s="56"/>
      <c r="G2461" s="57"/>
      <c r="H2461" s="57"/>
      <c r="I2461" s="58"/>
      <c r="J2461" s="34"/>
      <c r="L2461" s="36" t="str">
        <f>IF($B2461="", "", IFERROR(FIND(Campaigns!$Q$4, $B2461), ""))</f>
        <v/>
      </c>
      <c r="M2461" s="73" t="str">
        <f t="shared" si="365"/>
        <v/>
      </c>
      <c r="N2461" s="74" t="str">
        <f t="shared" si="366"/>
        <v/>
      </c>
      <c r="O2461" s="22" t="str">
        <f t="shared" si="367"/>
        <v/>
      </c>
      <c r="Q2461" s="20" t="str">
        <f t="shared" si="364"/>
        <v/>
      </c>
      <c r="R2461" s="21" t="str">
        <f t="shared" si="368"/>
        <v/>
      </c>
      <c r="S2461" s="21" t="str">
        <f t="shared" si="368"/>
        <v/>
      </c>
      <c r="T2461" s="21" t="str">
        <f t="shared" si="368"/>
        <v/>
      </c>
      <c r="U2461" s="21" t="str">
        <f t="shared" si="368"/>
        <v/>
      </c>
      <c r="V2461" s="21" t="str">
        <f t="shared" si="368"/>
        <v/>
      </c>
      <c r="W2461" s="21" t="str">
        <f t="shared" si="368"/>
        <v/>
      </c>
      <c r="X2461" s="21" t="str">
        <f t="shared" si="368"/>
        <v/>
      </c>
      <c r="Y2461" s="21" t="str">
        <f t="shared" si="368"/>
        <v/>
      </c>
      <c r="Z2461" s="21" t="str">
        <f t="shared" si="368"/>
        <v/>
      </c>
      <c r="AA2461" s="21" t="str">
        <f t="shared" si="368"/>
        <v/>
      </c>
      <c r="AB2461" s="38" t="str">
        <f t="shared" si="368"/>
        <v/>
      </c>
      <c r="AD2461" s="36" t="str">
        <f>IF($N2461="", "", IFERROR(INDEX(Campaigns!$D$11:$D$380, MATCH($N2461, Campaigns!$E$11:$E$380, 0)), ""))</f>
        <v/>
      </c>
      <c r="AE2461" s="38" t="str">
        <f>IF(COUNTIF($Q2461:$AB2461, "X")=0, "", IFERROR(INDEX('Intro &amp; Setup'!$T$17:$T$28, MATCH(INDEX($Q$10:$AB$10, $AC2461, MATCH("X", $Q2461:$AB2461, 0)), 'Intro &amp; Setup'!$AA$17:$AA$28, 0)), ""))</f>
        <v/>
      </c>
      <c r="AG2461" s="84" t="str">
        <f t="shared" si="369"/>
        <v/>
      </c>
      <c r="AI2461" s="36">
        <f t="shared" si="370"/>
        <v>0</v>
      </c>
      <c r="AK2461" s="36" t="str">
        <f t="shared" si="371"/>
        <v/>
      </c>
    </row>
    <row r="2462" spans="1:37" x14ac:dyDescent="0.25">
      <c r="A2462" s="34"/>
      <c r="B2462" s="55"/>
      <c r="C2462" s="56"/>
      <c r="D2462" s="56"/>
      <c r="E2462" s="56"/>
      <c r="F2462" s="56"/>
      <c r="G2462" s="57"/>
      <c r="H2462" s="57"/>
      <c r="I2462" s="58"/>
      <c r="J2462" s="34"/>
      <c r="L2462" s="36" t="str">
        <f>IF($B2462="", "", IFERROR(FIND(Campaigns!$Q$4, $B2462), ""))</f>
        <v/>
      </c>
      <c r="M2462" s="73" t="str">
        <f t="shared" si="365"/>
        <v/>
      </c>
      <c r="N2462" s="74" t="str">
        <f t="shared" si="366"/>
        <v/>
      </c>
      <c r="O2462" s="22" t="str">
        <f t="shared" si="367"/>
        <v/>
      </c>
      <c r="Q2462" s="20" t="str">
        <f t="shared" si="364"/>
        <v/>
      </c>
      <c r="R2462" s="21" t="str">
        <f t="shared" si="368"/>
        <v/>
      </c>
      <c r="S2462" s="21" t="str">
        <f t="shared" si="368"/>
        <v/>
      </c>
      <c r="T2462" s="21" t="str">
        <f t="shared" si="368"/>
        <v/>
      </c>
      <c r="U2462" s="21" t="str">
        <f t="shared" si="368"/>
        <v/>
      </c>
      <c r="V2462" s="21" t="str">
        <f t="shared" si="368"/>
        <v/>
      </c>
      <c r="W2462" s="21" t="str">
        <f t="shared" si="368"/>
        <v/>
      </c>
      <c r="X2462" s="21" t="str">
        <f t="shared" si="368"/>
        <v/>
      </c>
      <c r="Y2462" s="21" t="str">
        <f t="shared" si="368"/>
        <v/>
      </c>
      <c r="Z2462" s="21" t="str">
        <f t="shared" si="368"/>
        <v/>
      </c>
      <c r="AA2462" s="21" t="str">
        <f t="shared" si="368"/>
        <v/>
      </c>
      <c r="AB2462" s="38" t="str">
        <f t="shared" si="368"/>
        <v/>
      </c>
      <c r="AD2462" s="36" t="str">
        <f>IF($N2462="", "", IFERROR(INDEX(Campaigns!$D$11:$D$380, MATCH($N2462, Campaigns!$E$11:$E$380, 0)), ""))</f>
        <v/>
      </c>
      <c r="AE2462" s="38" t="str">
        <f>IF(COUNTIF($Q2462:$AB2462, "X")=0, "", IFERROR(INDEX('Intro &amp; Setup'!$T$17:$T$28, MATCH(INDEX($Q$10:$AB$10, $AC2462, MATCH("X", $Q2462:$AB2462, 0)), 'Intro &amp; Setup'!$AA$17:$AA$28, 0)), ""))</f>
        <v/>
      </c>
      <c r="AG2462" s="84" t="str">
        <f t="shared" si="369"/>
        <v/>
      </c>
      <c r="AI2462" s="36">
        <f t="shared" si="370"/>
        <v>0</v>
      </c>
      <c r="AK2462" s="36" t="str">
        <f t="shared" si="371"/>
        <v/>
      </c>
    </row>
    <row r="2463" spans="1:37" x14ac:dyDescent="0.25">
      <c r="A2463" s="34"/>
      <c r="B2463" s="55"/>
      <c r="C2463" s="56"/>
      <c r="D2463" s="56"/>
      <c r="E2463" s="56"/>
      <c r="F2463" s="56"/>
      <c r="G2463" s="57"/>
      <c r="H2463" s="57"/>
      <c r="I2463" s="58"/>
      <c r="J2463" s="34"/>
      <c r="L2463" s="36" t="str">
        <f>IF($B2463="", "", IFERROR(FIND(Campaigns!$Q$4, $B2463), ""))</f>
        <v/>
      </c>
      <c r="M2463" s="73" t="str">
        <f t="shared" si="365"/>
        <v/>
      </c>
      <c r="N2463" s="74" t="str">
        <f t="shared" si="366"/>
        <v/>
      </c>
      <c r="O2463" s="22" t="str">
        <f t="shared" si="367"/>
        <v/>
      </c>
      <c r="Q2463" s="20" t="str">
        <f t="shared" si="364"/>
        <v/>
      </c>
      <c r="R2463" s="21" t="str">
        <f t="shared" si="368"/>
        <v/>
      </c>
      <c r="S2463" s="21" t="str">
        <f t="shared" si="368"/>
        <v/>
      </c>
      <c r="T2463" s="21" t="str">
        <f t="shared" si="368"/>
        <v/>
      </c>
      <c r="U2463" s="21" t="str">
        <f t="shared" si="368"/>
        <v/>
      </c>
      <c r="V2463" s="21" t="str">
        <f t="shared" si="368"/>
        <v/>
      </c>
      <c r="W2463" s="21" t="str">
        <f t="shared" si="368"/>
        <v/>
      </c>
      <c r="X2463" s="21" t="str">
        <f t="shared" si="368"/>
        <v/>
      </c>
      <c r="Y2463" s="21" t="str">
        <f t="shared" si="368"/>
        <v/>
      </c>
      <c r="Z2463" s="21" t="str">
        <f t="shared" si="368"/>
        <v/>
      </c>
      <c r="AA2463" s="21" t="str">
        <f t="shared" si="368"/>
        <v/>
      </c>
      <c r="AB2463" s="38" t="str">
        <f t="shared" si="368"/>
        <v/>
      </c>
      <c r="AD2463" s="36" t="str">
        <f>IF($N2463="", "", IFERROR(INDEX(Campaigns!$D$11:$D$380, MATCH($N2463, Campaigns!$E$11:$E$380, 0)), ""))</f>
        <v/>
      </c>
      <c r="AE2463" s="38" t="str">
        <f>IF(COUNTIF($Q2463:$AB2463, "X")=0, "", IFERROR(INDEX('Intro &amp; Setup'!$T$17:$T$28, MATCH(INDEX($Q$10:$AB$10, $AC2463, MATCH("X", $Q2463:$AB2463, 0)), 'Intro &amp; Setup'!$AA$17:$AA$28, 0)), ""))</f>
        <v/>
      </c>
      <c r="AG2463" s="84" t="str">
        <f t="shared" si="369"/>
        <v/>
      </c>
      <c r="AI2463" s="36">
        <f t="shared" si="370"/>
        <v>0</v>
      </c>
      <c r="AK2463" s="36" t="str">
        <f t="shared" si="371"/>
        <v/>
      </c>
    </row>
    <row r="2464" spans="1:37" x14ac:dyDescent="0.25">
      <c r="A2464" s="34"/>
      <c r="B2464" s="55"/>
      <c r="C2464" s="56"/>
      <c r="D2464" s="56"/>
      <c r="E2464" s="56"/>
      <c r="F2464" s="56"/>
      <c r="G2464" s="57"/>
      <c r="H2464" s="57"/>
      <c r="I2464" s="58"/>
      <c r="J2464" s="34"/>
      <c r="L2464" s="36" t="str">
        <f>IF($B2464="", "", IFERROR(FIND(Campaigns!$Q$4, $B2464), ""))</f>
        <v/>
      </c>
      <c r="M2464" s="73" t="str">
        <f t="shared" si="365"/>
        <v/>
      </c>
      <c r="N2464" s="74" t="str">
        <f t="shared" si="366"/>
        <v/>
      </c>
      <c r="O2464" s="22" t="str">
        <f t="shared" si="367"/>
        <v/>
      </c>
      <c r="Q2464" s="20" t="str">
        <f t="shared" si="364"/>
        <v/>
      </c>
      <c r="R2464" s="21" t="str">
        <f t="shared" si="368"/>
        <v/>
      </c>
      <c r="S2464" s="21" t="str">
        <f t="shared" si="368"/>
        <v/>
      </c>
      <c r="T2464" s="21" t="str">
        <f t="shared" si="368"/>
        <v/>
      </c>
      <c r="U2464" s="21" t="str">
        <f t="shared" si="368"/>
        <v/>
      </c>
      <c r="V2464" s="21" t="str">
        <f t="shared" si="368"/>
        <v/>
      </c>
      <c r="W2464" s="21" t="str">
        <f t="shared" si="368"/>
        <v/>
      </c>
      <c r="X2464" s="21" t="str">
        <f t="shared" si="368"/>
        <v/>
      </c>
      <c r="Y2464" s="21" t="str">
        <f t="shared" si="368"/>
        <v/>
      </c>
      <c r="Z2464" s="21" t="str">
        <f t="shared" si="368"/>
        <v/>
      </c>
      <c r="AA2464" s="21" t="str">
        <f t="shared" si="368"/>
        <v/>
      </c>
      <c r="AB2464" s="38" t="str">
        <f t="shared" si="368"/>
        <v/>
      </c>
      <c r="AD2464" s="36" t="str">
        <f>IF($N2464="", "", IFERROR(INDEX(Campaigns!$D$11:$D$380, MATCH($N2464, Campaigns!$E$11:$E$380, 0)), ""))</f>
        <v/>
      </c>
      <c r="AE2464" s="38" t="str">
        <f>IF(COUNTIF($Q2464:$AB2464, "X")=0, "", IFERROR(INDEX('Intro &amp; Setup'!$T$17:$T$28, MATCH(INDEX($Q$10:$AB$10, $AC2464, MATCH("X", $Q2464:$AB2464, 0)), 'Intro &amp; Setup'!$AA$17:$AA$28, 0)), ""))</f>
        <v/>
      </c>
      <c r="AG2464" s="84" t="str">
        <f t="shared" si="369"/>
        <v/>
      </c>
      <c r="AI2464" s="36">
        <f t="shared" si="370"/>
        <v>0</v>
      </c>
      <c r="AK2464" s="36" t="str">
        <f t="shared" si="371"/>
        <v/>
      </c>
    </row>
    <row r="2465" spans="1:37" x14ac:dyDescent="0.25">
      <c r="A2465" s="34"/>
      <c r="B2465" s="55"/>
      <c r="C2465" s="56"/>
      <c r="D2465" s="56"/>
      <c r="E2465" s="56"/>
      <c r="F2465" s="56"/>
      <c r="G2465" s="57"/>
      <c r="H2465" s="57"/>
      <c r="I2465" s="58"/>
      <c r="J2465" s="34"/>
      <c r="L2465" s="36" t="str">
        <f>IF($B2465="", "", IFERROR(FIND(Campaigns!$Q$4, $B2465), ""))</f>
        <v/>
      </c>
      <c r="M2465" s="73" t="str">
        <f t="shared" si="365"/>
        <v/>
      </c>
      <c r="N2465" s="74" t="str">
        <f t="shared" si="366"/>
        <v/>
      </c>
      <c r="O2465" s="22" t="str">
        <f t="shared" si="367"/>
        <v/>
      </c>
      <c r="Q2465" s="20" t="str">
        <f t="shared" si="364"/>
        <v/>
      </c>
      <c r="R2465" s="21" t="str">
        <f t="shared" si="368"/>
        <v/>
      </c>
      <c r="S2465" s="21" t="str">
        <f t="shared" si="368"/>
        <v/>
      </c>
      <c r="T2465" s="21" t="str">
        <f t="shared" si="368"/>
        <v/>
      </c>
      <c r="U2465" s="21" t="str">
        <f t="shared" si="368"/>
        <v/>
      </c>
      <c r="V2465" s="21" t="str">
        <f t="shared" si="368"/>
        <v/>
      </c>
      <c r="W2465" s="21" t="str">
        <f t="shared" si="368"/>
        <v/>
      </c>
      <c r="X2465" s="21" t="str">
        <f t="shared" si="368"/>
        <v/>
      </c>
      <c r="Y2465" s="21" t="str">
        <f t="shared" si="368"/>
        <v/>
      </c>
      <c r="Z2465" s="21" t="str">
        <f t="shared" si="368"/>
        <v/>
      </c>
      <c r="AA2465" s="21" t="str">
        <f t="shared" si="368"/>
        <v/>
      </c>
      <c r="AB2465" s="38" t="str">
        <f t="shared" si="368"/>
        <v/>
      </c>
      <c r="AD2465" s="36" t="str">
        <f>IF($N2465="", "", IFERROR(INDEX(Campaigns!$D$11:$D$380, MATCH($N2465, Campaigns!$E$11:$E$380, 0)), ""))</f>
        <v/>
      </c>
      <c r="AE2465" s="38" t="str">
        <f>IF(COUNTIF($Q2465:$AB2465, "X")=0, "", IFERROR(INDEX('Intro &amp; Setup'!$T$17:$T$28, MATCH(INDEX($Q$10:$AB$10, $AC2465, MATCH("X", $Q2465:$AB2465, 0)), 'Intro &amp; Setup'!$AA$17:$AA$28, 0)), ""))</f>
        <v/>
      </c>
      <c r="AG2465" s="84" t="str">
        <f t="shared" si="369"/>
        <v/>
      </c>
      <c r="AI2465" s="36">
        <f t="shared" si="370"/>
        <v>0</v>
      </c>
      <c r="AK2465" s="36" t="str">
        <f t="shared" si="371"/>
        <v/>
      </c>
    </row>
    <row r="2466" spans="1:37" x14ac:dyDescent="0.25">
      <c r="A2466" s="34"/>
      <c r="B2466" s="55"/>
      <c r="C2466" s="56"/>
      <c r="D2466" s="56"/>
      <c r="E2466" s="56"/>
      <c r="F2466" s="56"/>
      <c r="G2466" s="57"/>
      <c r="H2466" s="57"/>
      <c r="I2466" s="58"/>
      <c r="J2466" s="34"/>
      <c r="L2466" s="36" t="str">
        <f>IF($B2466="", "", IFERROR(FIND(Campaigns!$Q$4, $B2466), ""))</f>
        <v/>
      </c>
      <c r="M2466" s="73" t="str">
        <f t="shared" si="365"/>
        <v/>
      </c>
      <c r="N2466" s="74" t="str">
        <f t="shared" si="366"/>
        <v/>
      </c>
      <c r="O2466" s="22" t="str">
        <f t="shared" si="367"/>
        <v/>
      </c>
      <c r="Q2466" s="20" t="str">
        <f t="shared" si="364"/>
        <v/>
      </c>
      <c r="R2466" s="21" t="str">
        <f t="shared" si="368"/>
        <v/>
      </c>
      <c r="S2466" s="21" t="str">
        <f t="shared" si="368"/>
        <v/>
      </c>
      <c r="T2466" s="21" t="str">
        <f t="shared" si="368"/>
        <v/>
      </c>
      <c r="U2466" s="21" t="str">
        <f t="shared" si="368"/>
        <v/>
      </c>
      <c r="V2466" s="21" t="str">
        <f t="shared" si="368"/>
        <v/>
      </c>
      <c r="W2466" s="21" t="str">
        <f t="shared" si="368"/>
        <v/>
      </c>
      <c r="X2466" s="21" t="str">
        <f t="shared" si="368"/>
        <v/>
      </c>
      <c r="Y2466" s="21" t="str">
        <f t="shared" si="368"/>
        <v/>
      </c>
      <c r="Z2466" s="21" t="str">
        <f t="shared" si="368"/>
        <v/>
      </c>
      <c r="AA2466" s="21" t="str">
        <f t="shared" si="368"/>
        <v/>
      </c>
      <c r="AB2466" s="38" t="str">
        <f t="shared" si="368"/>
        <v/>
      </c>
      <c r="AD2466" s="36" t="str">
        <f>IF($N2466="", "", IFERROR(INDEX(Campaigns!$D$11:$D$380, MATCH($N2466, Campaigns!$E$11:$E$380, 0)), ""))</f>
        <v/>
      </c>
      <c r="AE2466" s="38" t="str">
        <f>IF(COUNTIF($Q2466:$AB2466, "X")=0, "", IFERROR(INDEX('Intro &amp; Setup'!$T$17:$T$28, MATCH(INDEX($Q$10:$AB$10, $AC2466, MATCH("X", $Q2466:$AB2466, 0)), 'Intro &amp; Setup'!$AA$17:$AA$28, 0)), ""))</f>
        <v/>
      </c>
      <c r="AG2466" s="84" t="str">
        <f t="shared" si="369"/>
        <v/>
      </c>
      <c r="AI2466" s="36">
        <f t="shared" si="370"/>
        <v>0</v>
      </c>
      <c r="AK2466" s="36" t="str">
        <f t="shared" si="371"/>
        <v/>
      </c>
    </row>
    <row r="2467" spans="1:37" x14ac:dyDescent="0.25">
      <c r="A2467" s="34"/>
      <c r="B2467" s="55"/>
      <c r="C2467" s="56"/>
      <c r="D2467" s="56"/>
      <c r="E2467" s="56"/>
      <c r="F2467" s="56"/>
      <c r="G2467" s="57"/>
      <c r="H2467" s="57"/>
      <c r="I2467" s="58"/>
      <c r="J2467" s="34"/>
      <c r="L2467" s="36" t="str">
        <f>IF($B2467="", "", IFERROR(FIND(Campaigns!$Q$4, $B2467), ""))</f>
        <v/>
      </c>
      <c r="M2467" s="73" t="str">
        <f t="shared" si="365"/>
        <v/>
      </c>
      <c r="N2467" s="74" t="str">
        <f t="shared" si="366"/>
        <v/>
      </c>
      <c r="O2467" s="22" t="str">
        <f t="shared" si="367"/>
        <v/>
      </c>
      <c r="Q2467" s="20" t="str">
        <f t="shared" si="364"/>
        <v/>
      </c>
      <c r="R2467" s="21" t="str">
        <f t="shared" si="368"/>
        <v/>
      </c>
      <c r="S2467" s="21" t="str">
        <f t="shared" si="368"/>
        <v/>
      </c>
      <c r="T2467" s="21" t="str">
        <f t="shared" si="368"/>
        <v/>
      </c>
      <c r="U2467" s="21" t="str">
        <f t="shared" si="368"/>
        <v/>
      </c>
      <c r="V2467" s="21" t="str">
        <f t="shared" si="368"/>
        <v/>
      </c>
      <c r="W2467" s="21" t="str">
        <f t="shared" si="368"/>
        <v/>
      </c>
      <c r="X2467" s="21" t="str">
        <f t="shared" si="368"/>
        <v/>
      </c>
      <c r="Y2467" s="21" t="str">
        <f t="shared" si="368"/>
        <v/>
      </c>
      <c r="Z2467" s="21" t="str">
        <f t="shared" si="368"/>
        <v/>
      </c>
      <c r="AA2467" s="21" t="str">
        <f t="shared" si="368"/>
        <v/>
      </c>
      <c r="AB2467" s="38" t="str">
        <f t="shared" si="368"/>
        <v/>
      </c>
      <c r="AD2467" s="36" t="str">
        <f>IF($N2467="", "", IFERROR(INDEX(Campaigns!$D$11:$D$380, MATCH($N2467, Campaigns!$E$11:$E$380, 0)), ""))</f>
        <v/>
      </c>
      <c r="AE2467" s="38" t="str">
        <f>IF(COUNTIF($Q2467:$AB2467, "X")=0, "", IFERROR(INDEX('Intro &amp; Setup'!$T$17:$T$28, MATCH(INDEX($Q$10:$AB$10, $AC2467, MATCH("X", $Q2467:$AB2467, 0)), 'Intro &amp; Setup'!$AA$17:$AA$28, 0)), ""))</f>
        <v/>
      </c>
      <c r="AG2467" s="84" t="str">
        <f t="shared" si="369"/>
        <v/>
      </c>
      <c r="AI2467" s="36">
        <f t="shared" si="370"/>
        <v>0</v>
      </c>
      <c r="AK2467" s="36" t="str">
        <f t="shared" si="371"/>
        <v/>
      </c>
    </row>
    <row r="2468" spans="1:37" x14ac:dyDescent="0.25">
      <c r="A2468" s="34"/>
      <c r="B2468" s="55"/>
      <c r="C2468" s="56"/>
      <c r="D2468" s="56"/>
      <c r="E2468" s="56"/>
      <c r="F2468" s="56"/>
      <c r="G2468" s="57"/>
      <c r="H2468" s="57"/>
      <c r="I2468" s="58"/>
      <c r="J2468" s="34"/>
      <c r="L2468" s="36" t="str">
        <f>IF($B2468="", "", IFERROR(FIND(Campaigns!$Q$4, $B2468), ""))</f>
        <v/>
      </c>
      <c r="M2468" s="73" t="str">
        <f t="shared" si="365"/>
        <v/>
      </c>
      <c r="N2468" s="74" t="str">
        <f t="shared" si="366"/>
        <v/>
      </c>
      <c r="O2468" s="22" t="str">
        <f t="shared" si="367"/>
        <v/>
      </c>
      <c r="Q2468" s="20" t="str">
        <f t="shared" si="364"/>
        <v/>
      </c>
      <c r="R2468" s="21" t="str">
        <f t="shared" si="364"/>
        <v/>
      </c>
      <c r="S2468" s="21" t="str">
        <f t="shared" si="364"/>
        <v/>
      </c>
      <c r="T2468" s="21" t="str">
        <f t="shared" si="364"/>
        <v/>
      </c>
      <c r="U2468" s="21" t="str">
        <f t="shared" si="364"/>
        <v/>
      </c>
      <c r="V2468" s="21" t="str">
        <f t="shared" si="364"/>
        <v/>
      </c>
      <c r="W2468" s="21" t="str">
        <f t="shared" si="364"/>
        <v/>
      </c>
      <c r="X2468" s="21" t="str">
        <f t="shared" si="364"/>
        <v/>
      </c>
      <c r="Y2468" s="21" t="str">
        <f t="shared" si="364"/>
        <v/>
      </c>
      <c r="Z2468" s="21" t="str">
        <f t="shared" si="364"/>
        <v/>
      </c>
      <c r="AA2468" s="21" t="str">
        <f t="shared" si="364"/>
        <v/>
      </c>
      <c r="AB2468" s="38" t="str">
        <f t="shared" si="364"/>
        <v/>
      </c>
      <c r="AD2468" s="36" t="str">
        <f>IF($N2468="", "", IFERROR(INDEX(Campaigns!$D$11:$D$380, MATCH($N2468, Campaigns!$E$11:$E$380, 0)), ""))</f>
        <v/>
      </c>
      <c r="AE2468" s="38" t="str">
        <f>IF(COUNTIF($Q2468:$AB2468, "X")=0, "", IFERROR(INDEX('Intro &amp; Setup'!$T$17:$T$28, MATCH(INDEX($Q$10:$AB$10, $AC2468, MATCH("X", $Q2468:$AB2468, 0)), 'Intro &amp; Setup'!$AA$17:$AA$28, 0)), ""))</f>
        <v/>
      </c>
      <c r="AG2468" s="84" t="str">
        <f t="shared" si="369"/>
        <v/>
      </c>
      <c r="AI2468" s="36">
        <f t="shared" si="370"/>
        <v>0</v>
      </c>
      <c r="AK2468" s="36" t="str">
        <f t="shared" si="371"/>
        <v/>
      </c>
    </row>
    <row r="2469" spans="1:37" x14ac:dyDescent="0.25">
      <c r="A2469" s="34"/>
      <c r="B2469" s="55"/>
      <c r="C2469" s="56"/>
      <c r="D2469" s="56"/>
      <c r="E2469" s="56"/>
      <c r="F2469" s="56"/>
      <c r="G2469" s="57"/>
      <c r="H2469" s="57"/>
      <c r="I2469" s="58"/>
      <c r="J2469" s="34"/>
      <c r="L2469" s="36" t="str">
        <f>IF($B2469="", "", IFERROR(FIND(Campaigns!$Q$4, $B2469), ""))</f>
        <v/>
      </c>
      <c r="M2469" s="73" t="str">
        <f t="shared" si="365"/>
        <v/>
      </c>
      <c r="N2469" s="74" t="str">
        <f t="shared" si="366"/>
        <v/>
      </c>
      <c r="O2469" s="22" t="str">
        <f t="shared" si="367"/>
        <v/>
      </c>
      <c r="Q2469" s="20" t="str">
        <f t="shared" si="364"/>
        <v/>
      </c>
      <c r="R2469" s="21" t="str">
        <f t="shared" si="364"/>
        <v/>
      </c>
      <c r="S2469" s="21" t="str">
        <f t="shared" si="364"/>
        <v/>
      </c>
      <c r="T2469" s="21" t="str">
        <f t="shared" si="364"/>
        <v/>
      </c>
      <c r="U2469" s="21" t="str">
        <f t="shared" si="364"/>
        <v/>
      </c>
      <c r="V2469" s="21" t="str">
        <f t="shared" si="364"/>
        <v/>
      </c>
      <c r="W2469" s="21" t="str">
        <f t="shared" si="364"/>
        <v/>
      </c>
      <c r="X2469" s="21" t="str">
        <f t="shared" si="364"/>
        <v/>
      </c>
      <c r="Y2469" s="21" t="str">
        <f t="shared" si="364"/>
        <v/>
      </c>
      <c r="Z2469" s="21" t="str">
        <f t="shared" si="364"/>
        <v/>
      </c>
      <c r="AA2469" s="21" t="str">
        <f t="shared" si="364"/>
        <v/>
      </c>
      <c r="AB2469" s="38" t="str">
        <f t="shared" si="364"/>
        <v/>
      </c>
      <c r="AD2469" s="36" t="str">
        <f>IF($N2469="", "", IFERROR(INDEX(Campaigns!$D$11:$D$380, MATCH($N2469, Campaigns!$E$11:$E$380, 0)), ""))</f>
        <v/>
      </c>
      <c r="AE2469" s="38" t="str">
        <f>IF(COUNTIF($Q2469:$AB2469, "X")=0, "", IFERROR(INDEX('Intro &amp; Setup'!$T$17:$T$28, MATCH(INDEX($Q$10:$AB$10, $AC2469, MATCH("X", $Q2469:$AB2469, 0)), 'Intro &amp; Setup'!$AA$17:$AA$28, 0)), ""))</f>
        <v/>
      </c>
      <c r="AG2469" s="84" t="str">
        <f t="shared" si="369"/>
        <v/>
      </c>
      <c r="AI2469" s="36">
        <f t="shared" si="370"/>
        <v>0</v>
      </c>
      <c r="AK2469" s="36" t="str">
        <f t="shared" si="371"/>
        <v/>
      </c>
    </row>
    <row r="2470" spans="1:37" x14ac:dyDescent="0.25">
      <c r="A2470" s="34"/>
      <c r="B2470" s="55"/>
      <c r="C2470" s="56"/>
      <c r="D2470" s="56"/>
      <c r="E2470" s="56"/>
      <c r="F2470" s="56"/>
      <c r="G2470" s="57"/>
      <c r="H2470" s="57"/>
      <c r="I2470" s="58"/>
      <c r="J2470" s="34"/>
      <c r="L2470" s="36" t="str">
        <f>IF($B2470="", "", IFERROR(FIND(Campaigns!$Q$4, $B2470), ""))</f>
        <v/>
      </c>
      <c r="M2470" s="73" t="str">
        <f t="shared" si="365"/>
        <v/>
      </c>
      <c r="N2470" s="74" t="str">
        <f t="shared" si="366"/>
        <v/>
      </c>
      <c r="O2470" s="22" t="str">
        <f t="shared" si="367"/>
        <v/>
      </c>
      <c r="Q2470" s="20" t="str">
        <f t="shared" si="364"/>
        <v/>
      </c>
      <c r="R2470" s="21" t="str">
        <f t="shared" si="364"/>
        <v/>
      </c>
      <c r="S2470" s="21" t="str">
        <f t="shared" si="364"/>
        <v/>
      </c>
      <c r="T2470" s="21" t="str">
        <f t="shared" si="364"/>
        <v/>
      </c>
      <c r="U2470" s="21" t="str">
        <f t="shared" si="364"/>
        <v/>
      </c>
      <c r="V2470" s="21" t="str">
        <f t="shared" si="364"/>
        <v/>
      </c>
      <c r="W2470" s="21" t="str">
        <f t="shared" si="364"/>
        <v/>
      </c>
      <c r="X2470" s="21" t="str">
        <f t="shared" si="364"/>
        <v/>
      </c>
      <c r="Y2470" s="21" t="str">
        <f t="shared" si="364"/>
        <v/>
      </c>
      <c r="Z2470" s="21" t="str">
        <f t="shared" si="364"/>
        <v/>
      </c>
      <c r="AA2470" s="21" t="str">
        <f t="shared" si="364"/>
        <v/>
      </c>
      <c r="AB2470" s="38" t="str">
        <f t="shared" si="364"/>
        <v/>
      </c>
      <c r="AD2470" s="36" t="str">
        <f>IF($N2470="", "", IFERROR(INDEX(Campaigns!$D$11:$D$380, MATCH($N2470, Campaigns!$E$11:$E$380, 0)), ""))</f>
        <v/>
      </c>
      <c r="AE2470" s="38" t="str">
        <f>IF(COUNTIF($Q2470:$AB2470, "X")=0, "", IFERROR(INDEX('Intro &amp; Setup'!$T$17:$T$28, MATCH(INDEX($Q$10:$AB$10, $AC2470, MATCH("X", $Q2470:$AB2470, 0)), 'Intro &amp; Setup'!$AA$17:$AA$28, 0)), ""))</f>
        <v/>
      </c>
      <c r="AG2470" s="84" t="str">
        <f t="shared" si="369"/>
        <v/>
      </c>
      <c r="AI2470" s="36">
        <f t="shared" si="370"/>
        <v>0</v>
      </c>
      <c r="AK2470" s="36" t="str">
        <f t="shared" si="371"/>
        <v/>
      </c>
    </row>
    <row r="2471" spans="1:37" x14ac:dyDescent="0.25">
      <c r="A2471" s="34"/>
      <c r="B2471" s="55"/>
      <c r="C2471" s="56"/>
      <c r="D2471" s="56"/>
      <c r="E2471" s="56"/>
      <c r="F2471" s="56"/>
      <c r="G2471" s="57"/>
      <c r="H2471" s="57"/>
      <c r="I2471" s="58"/>
      <c r="J2471" s="34"/>
      <c r="L2471" s="36" t="str">
        <f>IF($B2471="", "", IFERROR(FIND(Campaigns!$Q$4, $B2471), ""))</f>
        <v/>
      </c>
      <c r="M2471" s="73" t="str">
        <f t="shared" si="365"/>
        <v/>
      </c>
      <c r="N2471" s="74" t="str">
        <f t="shared" si="366"/>
        <v/>
      </c>
      <c r="O2471" s="22" t="str">
        <f t="shared" si="367"/>
        <v/>
      </c>
      <c r="Q2471" s="20" t="str">
        <f t="shared" si="364"/>
        <v/>
      </c>
      <c r="R2471" s="21" t="str">
        <f t="shared" si="364"/>
        <v/>
      </c>
      <c r="S2471" s="21" t="str">
        <f t="shared" si="364"/>
        <v/>
      </c>
      <c r="T2471" s="21" t="str">
        <f t="shared" si="364"/>
        <v/>
      </c>
      <c r="U2471" s="21" t="str">
        <f t="shared" si="364"/>
        <v/>
      </c>
      <c r="V2471" s="21" t="str">
        <f t="shared" si="364"/>
        <v/>
      </c>
      <c r="W2471" s="21" t="str">
        <f t="shared" si="364"/>
        <v/>
      </c>
      <c r="X2471" s="21" t="str">
        <f t="shared" si="364"/>
        <v/>
      </c>
      <c r="Y2471" s="21" t="str">
        <f t="shared" si="364"/>
        <v/>
      </c>
      <c r="Z2471" s="21" t="str">
        <f t="shared" si="364"/>
        <v/>
      </c>
      <c r="AA2471" s="21" t="str">
        <f t="shared" si="364"/>
        <v/>
      </c>
      <c r="AB2471" s="38" t="str">
        <f t="shared" si="364"/>
        <v/>
      </c>
      <c r="AD2471" s="36" t="str">
        <f>IF($N2471="", "", IFERROR(INDEX(Campaigns!$D$11:$D$380, MATCH($N2471, Campaigns!$E$11:$E$380, 0)), ""))</f>
        <v/>
      </c>
      <c r="AE2471" s="38" t="str">
        <f>IF(COUNTIF($Q2471:$AB2471, "X")=0, "", IFERROR(INDEX('Intro &amp; Setup'!$T$17:$T$28, MATCH(INDEX($Q$10:$AB$10, $AC2471, MATCH("X", $Q2471:$AB2471, 0)), 'Intro &amp; Setup'!$AA$17:$AA$28, 0)), ""))</f>
        <v/>
      </c>
      <c r="AG2471" s="84" t="str">
        <f t="shared" si="369"/>
        <v/>
      </c>
      <c r="AI2471" s="36">
        <f t="shared" si="370"/>
        <v>0</v>
      </c>
      <c r="AK2471" s="36" t="str">
        <f t="shared" si="371"/>
        <v/>
      </c>
    </row>
    <row r="2472" spans="1:37" x14ac:dyDescent="0.25">
      <c r="A2472" s="34"/>
      <c r="B2472" s="55"/>
      <c r="C2472" s="56"/>
      <c r="D2472" s="56"/>
      <c r="E2472" s="56"/>
      <c r="F2472" s="56"/>
      <c r="G2472" s="57"/>
      <c r="H2472" s="57"/>
      <c r="I2472" s="58"/>
      <c r="J2472" s="34"/>
      <c r="L2472" s="36" t="str">
        <f>IF($B2472="", "", IFERROR(FIND(Campaigns!$Q$4, $B2472), ""))</f>
        <v/>
      </c>
      <c r="M2472" s="73" t="str">
        <f t="shared" si="365"/>
        <v/>
      </c>
      <c r="N2472" s="74" t="str">
        <f t="shared" si="366"/>
        <v/>
      </c>
      <c r="O2472" s="22" t="str">
        <f t="shared" si="367"/>
        <v/>
      </c>
      <c r="Q2472" s="20" t="str">
        <f t="shared" si="364"/>
        <v/>
      </c>
      <c r="R2472" s="21" t="str">
        <f t="shared" si="364"/>
        <v/>
      </c>
      <c r="S2472" s="21" t="str">
        <f t="shared" si="364"/>
        <v/>
      </c>
      <c r="T2472" s="21" t="str">
        <f t="shared" si="364"/>
        <v/>
      </c>
      <c r="U2472" s="21" t="str">
        <f t="shared" si="364"/>
        <v/>
      </c>
      <c r="V2472" s="21" t="str">
        <f t="shared" si="364"/>
        <v/>
      </c>
      <c r="W2472" s="21" t="str">
        <f t="shared" si="364"/>
        <v/>
      </c>
      <c r="X2472" s="21" t="str">
        <f t="shared" si="364"/>
        <v/>
      </c>
      <c r="Y2472" s="21" t="str">
        <f t="shared" si="364"/>
        <v/>
      </c>
      <c r="Z2472" s="21" t="str">
        <f t="shared" si="364"/>
        <v/>
      </c>
      <c r="AA2472" s="21" t="str">
        <f t="shared" si="364"/>
        <v/>
      </c>
      <c r="AB2472" s="38" t="str">
        <f t="shared" si="364"/>
        <v/>
      </c>
      <c r="AD2472" s="36" t="str">
        <f>IF($N2472="", "", IFERROR(INDEX(Campaigns!$D$11:$D$380, MATCH($N2472, Campaigns!$E$11:$E$380, 0)), ""))</f>
        <v/>
      </c>
      <c r="AE2472" s="38" t="str">
        <f>IF(COUNTIF($Q2472:$AB2472, "X")=0, "", IFERROR(INDEX('Intro &amp; Setup'!$T$17:$T$28, MATCH(INDEX($Q$10:$AB$10, $AC2472, MATCH("X", $Q2472:$AB2472, 0)), 'Intro &amp; Setup'!$AA$17:$AA$28, 0)), ""))</f>
        <v/>
      </c>
      <c r="AG2472" s="84" t="str">
        <f t="shared" si="369"/>
        <v/>
      </c>
      <c r="AI2472" s="36">
        <f t="shared" si="370"/>
        <v>0</v>
      </c>
      <c r="AK2472" s="36" t="str">
        <f t="shared" si="371"/>
        <v/>
      </c>
    </row>
    <row r="2473" spans="1:37" x14ac:dyDescent="0.25">
      <c r="A2473" s="34"/>
      <c r="B2473" s="55"/>
      <c r="C2473" s="56"/>
      <c r="D2473" s="56"/>
      <c r="E2473" s="56"/>
      <c r="F2473" s="56"/>
      <c r="G2473" s="57"/>
      <c r="H2473" s="57"/>
      <c r="I2473" s="58"/>
      <c r="J2473" s="34"/>
      <c r="L2473" s="36" t="str">
        <f>IF($B2473="", "", IFERROR(FIND(Campaigns!$Q$4, $B2473), ""))</f>
        <v/>
      </c>
      <c r="M2473" s="73" t="str">
        <f t="shared" si="365"/>
        <v/>
      </c>
      <c r="N2473" s="74" t="str">
        <f t="shared" si="366"/>
        <v/>
      </c>
      <c r="O2473" s="22" t="str">
        <f t="shared" si="367"/>
        <v/>
      </c>
      <c r="Q2473" s="20" t="str">
        <f t="shared" si="364"/>
        <v/>
      </c>
      <c r="R2473" s="21" t="str">
        <f t="shared" si="364"/>
        <v/>
      </c>
      <c r="S2473" s="21" t="str">
        <f t="shared" si="364"/>
        <v/>
      </c>
      <c r="T2473" s="21" t="str">
        <f t="shared" si="364"/>
        <v/>
      </c>
      <c r="U2473" s="21" t="str">
        <f t="shared" si="364"/>
        <v/>
      </c>
      <c r="V2473" s="21" t="str">
        <f t="shared" si="364"/>
        <v/>
      </c>
      <c r="W2473" s="21" t="str">
        <f t="shared" si="364"/>
        <v/>
      </c>
      <c r="X2473" s="21" t="str">
        <f t="shared" si="364"/>
        <v/>
      </c>
      <c r="Y2473" s="21" t="str">
        <f t="shared" si="364"/>
        <v/>
      </c>
      <c r="Z2473" s="21" t="str">
        <f t="shared" si="364"/>
        <v/>
      </c>
      <c r="AA2473" s="21" t="str">
        <f t="shared" si="364"/>
        <v/>
      </c>
      <c r="AB2473" s="38" t="str">
        <f t="shared" si="364"/>
        <v/>
      </c>
      <c r="AD2473" s="36" t="str">
        <f>IF($N2473="", "", IFERROR(INDEX(Campaigns!$D$11:$D$380, MATCH($N2473, Campaigns!$E$11:$E$380, 0)), ""))</f>
        <v/>
      </c>
      <c r="AE2473" s="38" t="str">
        <f>IF(COUNTIF($Q2473:$AB2473, "X")=0, "", IFERROR(INDEX('Intro &amp; Setup'!$T$17:$T$28, MATCH(INDEX($Q$10:$AB$10, $AC2473, MATCH("X", $Q2473:$AB2473, 0)), 'Intro &amp; Setup'!$AA$17:$AA$28, 0)), ""))</f>
        <v/>
      </c>
      <c r="AG2473" s="84" t="str">
        <f t="shared" si="369"/>
        <v/>
      </c>
      <c r="AI2473" s="36">
        <f t="shared" si="370"/>
        <v>0</v>
      </c>
      <c r="AK2473" s="36" t="str">
        <f t="shared" si="371"/>
        <v/>
      </c>
    </row>
    <row r="2474" spans="1:37" x14ac:dyDescent="0.25">
      <c r="A2474" s="34"/>
      <c r="B2474" s="55"/>
      <c r="C2474" s="56"/>
      <c r="D2474" s="56"/>
      <c r="E2474" s="56"/>
      <c r="F2474" s="56"/>
      <c r="G2474" s="57"/>
      <c r="H2474" s="57"/>
      <c r="I2474" s="58"/>
      <c r="J2474" s="34"/>
      <c r="L2474" s="36" t="str">
        <f>IF($B2474="", "", IFERROR(FIND(Campaigns!$Q$4, $B2474), ""))</f>
        <v/>
      </c>
      <c r="M2474" s="73" t="str">
        <f t="shared" si="365"/>
        <v/>
      </c>
      <c r="N2474" s="74" t="str">
        <f t="shared" si="366"/>
        <v/>
      </c>
      <c r="O2474" s="22" t="str">
        <f t="shared" si="367"/>
        <v/>
      </c>
      <c r="Q2474" s="20" t="str">
        <f t="shared" si="364"/>
        <v/>
      </c>
      <c r="R2474" s="21" t="str">
        <f t="shared" si="364"/>
        <v/>
      </c>
      <c r="S2474" s="21" t="str">
        <f t="shared" si="364"/>
        <v/>
      </c>
      <c r="T2474" s="21" t="str">
        <f t="shared" si="364"/>
        <v/>
      </c>
      <c r="U2474" s="21" t="str">
        <f t="shared" si="364"/>
        <v/>
      </c>
      <c r="V2474" s="21" t="str">
        <f t="shared" si="364"/>
        <v/>
      </c>
      <c r="W2474" s="21" t="str">
        <f t="shared" si="364"/>
        <v/>
      </c>
      <c r="X2474" s="21" t="str">
        <f t="shared" si="364"/>
        <v/>
      </c>
      <c r="Y2474" s="21" t="str">
        <f t="shared" si="364"/>
        <v/>
      </c>
      <c r="Z2474" s="21" t="str">
        <f t="shared" si="364"/>
        <v/>
      </c>
      <c r="AA2474" s="21" t="str">
        <f t="shared" si="364"/>
        <v/>
      </c>
      <c r="AB2474" s="38" t="str">
        <f t="shared" si="364"/>
        <v/>
      </c>
      <c r="AD2474" s="36" t="str">
        <f>IF($N2474="", "", IFERROR(INDEX(Campaigns!$D$11:$D$380, MATCH($N2474, Campaigns!$E$11:$E$380, 0)), ""))</f>
        <v/>
      </c>
      <c r="AE2474" s="38" t="str">
        <f>IF(COUNTIF($Q2474:$AB2474, "X")=0, "", IFERROR(INDEX('Intro &amp; Setup'!$T$17:$T$28, MATCH(INDEX($Q$10:$AB$10, $AC2474, MATCH("X", $Q2474:$AB2474, 0)), 'Intro &amp; Setup'!$AA$17:$AA$28, 0)), ""))</f>
        <v/>
      </c>
      <c r="AG2474" s="84" t="str">
        <f t="shared" si="369"/>
        <v/>
      </c>
      <c r="AI2474" s="36">
        <f t="shared" si="370"/>
        <v>0</v>
      </c>
      <c r="AK2474" s="36" t="str">
        <f t="shared" si="371"/>
        <v/>
      </c>
    </row>
    <row r="2475" spans="1:37" x14ac:dyDescent="0.25">
      <c r="A2475" s="34"/>
      <c r="B2475" s="55"/>
      <c r="C2475" s="56"/>
      <c r="D2475" s="56"/>
      <c r="E2475" s="56"/>
      <c r="F2475" s="56"/>
      <c r="G2475" s="57"/>
      <c r="H2475" s="57"/>
      <c r="I2475" s="58"/>
      <c r="J2475" s="34"/>
      <c r="L2475" s="36" t="str">
        <f>IF($B2475="", "", IFERROR(FIND(Campaigns!$Q$4, $B2475), ""))</f>
        <v/>
      </c>
      <c r="M2475" s="73" t="str">
        <f t="shared" si="365"/>
        <v/>
      </c>
      <c r="N2475" s="74" t="str">
        <f t="shared" si="366"/>
        <v/>
      </c>
      <c r="O2475" s="22" t="str">
        <f t="shared" si="367"/>
        <v/>
      </c>
      <c r="Q2475" s="20" t="str">
        <f t="shared" si="364"/>
        <v/>
      </c>
      <c r="R2475" s="21" t="str">
        <f t="shared" si="364"/>
        <v/>
      </c>
      <c r="S2475" s="21" t="str">
        <f t="shared" si="364"/>
        <v/>
      </c>
      <c r="T2475" s="21" t="str">
        <f t="shared" si="364"/>
        <v/>
      </c>
      <c r="U2475" s="21" t="str">
        <f t="shared" si="364"/>
        <v/>
      </c>
      <c r="V2475" s="21" t="str">
        <f t="shared" si="364"/>
        <v/>
      </c>
      <c r="W2475" s="21" t="str">
        <f t="shared" si="364"/>
        <v/>
      </c>
      <c r="X2475" s="21" t="str">
        <f t="shared" si="364"/>
        <v/>
      </c>
      <c r="Y2475" s="21" t="str">
        <f t="shared" si="364"/>
        <v/>
      </c>
      <c r="Z2475" s="21" t="str">
        <f t="shared" si="364"/>
        <v/>
      </c>
      <c r="AA2475" s="21" t="str">
        <f t="shared" si="364"/>
        <v/>
      </c>
      <c r="AB2475" s="38" t="str">
        <f t="shared" si="364"/>
        <v/>
      </c>
      <c r="AD2475" s="36" t="str">
        <f>IF($N2475="", "", IFERROR(INDEX(Campaigns!$D$11:$D$380, MATCH($N2475, Campaigns!$E$11:$E$380, 0)), ""))</f>
        <v/>
      </c>
      <c r="AE2475" s="38" t="str">
        <f>IF(COUNTIF($Q2475:$AB2475, "X")=0, "", IFERROR(INDEX('Intro &amp; Setup'!$T$17:$T$28, MATCH(INDEX($Q$10:$AB$10, $AC2475, MATCH("X", $Q2475:$AB2475, 0)), 'Intro &amp; Setup'!$AA$17:$AA$28, 0)), ""))</f>
        <v/>
      </c>
      <c r="AG2475" s="84" t="str">
        <f t="shared" si="369"/>
        <v/>
      </c>
      <c r="AI2475" s="36">
        <f t="shared" si="370"/>
        <v>0</v>
      </c>
      <c r="AK2475" s="36" t="str">
        <f t="shared" si="371"/>
        <v/>
      </c>
    </row>
    <row r="2476" spans="1:37" x14ac:dyDescent="0.25">
      <c r="A2476" s="34"/>
      <c r="B2476" s="55"/>
      <c r="C2476" s="56"/>
      <c r="D2476" s="56"/>
      <c r="E2476" s="56"/>
      <c r="F2476" s="56"/>
      <c r="G2476" s="57"/>
      <c r="H2476" s="57"/>
      <c r="I2476" s="58"/>
      <c r="J2476" s="34"/>
      <c r="L2476" s="36" t="str">
        <f>IF($B2476="", "", IFERROR(FIND(Campaigns!$Q$4, $B2476), ""))</f>
        <v/>
      </c>
      <c r="M2476" s="73" t="str">
        <f t="shared" si="365"/>
        <v/>
      </c>
      <c r="N2476" s="74" t="str">
        <f t="shared" si="366"/>
        <v/>
      </c>
      <c r="O2476" s="22" t="str">
        <f t="shared" si="367"/>
        <v/>
      </c>
      <c r="Q2476" s="20" t="str">
        <f t="shared" si="364"/>
        <v/>
      </c>
      <c r="R2476" s="21" t="str">
        <f t="shared" si="364"/>
        <v/>
      </c>
      <c r="S2476" s="21" t="str">
        <f t="shared" si="364"/>
        <v/>
      </c>
      <c r="T2476" s="21" t="str">
        <f t="shared" si="364"/>
        <v/>
      </c>
      <c r="U2476" s="21" t="str">
        <f t="shared" si="364"/>
        <v/>
      </c>
      <c r="V2476" s="21" t="str">
        <f t="shared" si="364"/>
        <v/>
      </c>
      <c r="W2476" s="21" t="str">
        <f t="shared" si="364"/>
        <v/>
      </c>
      <c r="X2476" s="21" t="str">
        <f t="shared" si="364"/>
        <v/>
      </c>
      <c r="Y2476" s="21" t="str">
        <f t="shared" si="364"/>
        <v/>
      </c>
      <c r="Z2476" s="21" t="str">
        <f t="shared" si="364"/>
        <v/>
      </c>
      <c r="AA2476" s="21" t="str">
        <f t="shared" si="364"/>
        <v/>
      </c>
      <c r="AB2476" s="38" t="str">
        <f t="shared" si="364"/>
        <v/>
      </c>
      <c r="AD2476" s="36" t="str">
        <f>IF($N2476="", "", IFERROR(INDEX(Campaigns!$D$11:$D$380, MATCH($N2476, Campaigns!$E$11:$E$380, 0)), ""))</f>
        <v/>
      </c>
      <c r="AE2476" s="38" t="str">
        <f>IF(COUNTIF($Q2476:$AB2476, "X")=0, "", IFERROR(INDEX('Intro &amp; Setup'!$T$17:$T$28, MATCH(INDEX($Q$10:$AB$10, $AC2476, MATCH("X", $Q2476:$AB2476, 0)), 'Intro &amp; Setup'!$AA$17:$AA$28, 0)), ""))</f>
        <v/>
      </c>
      <c r="AG2476" s="84" t="str">
        <f t="shared" si="369"/>
        <v/>
      </c>
      <c r="AI2476" s="36">
        <f t="shared" si="370"/>
        <v>0</v>
      </c>
      <c r="AK2476" s="36" t="str">
        <f t="shared" si="371"/>
        <v/>
      </c>
    </row>
    <row r="2477" spans="1:37" x14ac:dyDescent="0.25">
      <c r="A2477" s="34"/>
      <c r="B2477" s="55"/>
      <c r="C2477" s="56"/>
      <c r="D2477" s="56"/>
      <c r="E2477" s="56"/>
      <c r="F2477" s="56"/>
      <c r="G2477" s="57"/>
      <c r="H2477" s="57"/>
      <c r="I2477" s="58"/>
      <c r="J2477" s="34"/>
      <c r="L2477" s="36" t="str">
        <f>IF($B2477="", "", IFERROR(FIND(Campaigns!$Q$4, $B2477), ""))</f>
        <v/>
      </c>
      <c r="M2477" s="73" t="str">
        <f t="shared" si="365"/>
        <v/>
      </c>
      <c r="N2477" s="74" t="str">
        <f t="shared" si="366"/>
        <v/>
      </c>
      <c r="O2477" s="22" t="str">
        <f t="shared" si="367"/>
        <v/>
      </c>
      <c r="Q2477" s="20" t="str">
        <f t="shared" si="364"/>
        <v/>
      </c>
      <c r="R2477" s="21" t="str">
        <f t="shared" si="364"/>
        <v/>
      </c>
      <c r="S2477" s="21" t="str">
        <f t="shared" si="364"/>
        <v/>
      </c>
      <c r="T2477" s="21" t="str">
        <f t="shared" si="364"/>
        <v/>
      </c>
      <c r="U2477" s="21" t="str">
        <f t="shared" si="364"/>
        <v/>
      </c>
      <c r="V2477" s="21" t="str">
        <f t="shared" si="364"/>
        <v/>
      </c>
      <c r="W2477" s="21" t="str">
        <f t="shared" si="364"/>
        <v/>
      </c>
      <c r="X2477" s="21" t="str">
        <f t="shared" si="364"/>
        <v/>
      </c>
      <c r="Y2477" s="21" t="str">
        <f t="shared" si="364"/>
        <v/>
      </c>
      <c r="Z2477" s="21" t="str">
        <f t="shared" si="364"/>
        <v/>
      </c>
      <c r="AA2477" s="21" t="str">
        <f t="shared" si="364"/>
        <v/>
      </c>
      <c r="AB2477" s="38" t="str">
        <f t="shared" si="364"/>
        <v/>
      </c>
      <c r="AD2477" s="36" t="str">
        <f>IF($N2477="", "", IFERROR(INDEX(Campaigns!$D$11:$D$380, MATCH($N2477, Campaigns!$E$11:$E$380, 0)), ""))</f>
        <v/>
      </c>
      <c r="AE2477" s="38" t="str">
        <f>IF(COUNTIF($Q2477:$AB2477, "X")=0, "", IFERROR(INDEX('Intro &amp; Setup'!$T$17:$T$28, MATCH(INDEX($Q$10:$AB$10, $AC2477, MATCH("X", $Q2477:$AB2477, 0)), 'Intro &amp; Setup'!$AA$17:$AA$28, 0)), ""))</f>
        <v/>
      </c>
      <c r="AG2477" s="84" t="str">
        <f t="shared" si="369"/>
        <v/>
      </c>
      <c r="AI2477" s="36">
        <f t="shared" si="370"/>
        <v>0</v>
      </c>
      <c r="AK2477" s="36" t="str">
        <f t="shared" si="371"/>
        <v/>
      </c>
    </row>
    <row r="2478" spans="1:37" x14ac:dyDescent="0.25">
      <c r="A2478" s="34"/>
      <c r="B2478" s="55"/>
      <c r="C2478" s="56"/>
      <c r="D2478" s="56"/>
      <c r="E2478" s="56"/>
      <c r="F2478" s="56"/>
      <c r="G2478" s="57"/>
      <c r="H2478" s="57"/>
      <c r="I2478" s="58"/>
      <c r="J2478" s="34"/>
      <c r="L2478" s="36" t="str">
        <f>IF($B2478="", "", IFERROR(FIND(Campaigns!$Q$4, $B2478), ""))</f>
        <v/>
      </c>
      <c r="M2478" s="73" t="str">
        <f t="shared" si="365"/>
        <v/>
      </c>
      <c r="N2478" s="74" t="str">
        <f t="shared" si="366"/>
        <v/>
      </c>
      <c r="O2478" s="22" t="str">
        <f t="shared" si="367"/>
        <v/>
      </c>
      <c r="Q2478" s="20" t="str">
        <f t="shared" si="364"/>
        <v/>
      </c>
      <c r="R2478" s="21" t="str">
        <f t="shared" si="364"/>
        <v/>
      </c>
      <c r="S2478" s="21" t="str">
        <f t="shared" si="364"/>
        <v/>
      </c>
      <c r="T2478" s="21" t="str">
        <f t="shared" si="364"/>
        <v/>
      </c>
      <c r="U2478" s="21" t="str">
        <f t="shared" si="364"/>
        <v/>
      </c>
      <c r="V2478" s="21" t="str">
        <f t="shared" si="364"/>
        <v/>
      </c>
      <c r="W2478" s="21" t="str">
        <f t="shared" si="364"/>
        <v/>
      </c>
      <c r="X2478" s="21" t="str">
        <f t="shared" si="364"/>
        <v/>
      </c>
      <c r="Y2478" s="21" t="str">
        <f t="shared" si="364"/>
        <v/>
      </c>
      <c r="Z2478" s="21" t="str">
        <f t="shared" si="364"/>
        <v/>
      </c>
      <c r="AA2478" s="21" t="str">
        <f t="shared" si="364"/>
        <v/>
      </c>
      <c r="AB2478" s="38" t="str">
        <f t="shared" si="364"/>
        <v/>
      </c>
      <c r="AD2478" s="36" t="str">
        <f>IF($N2478="", "", IFERROR(INDEX(Campaigns!$D$11:$D$380, MATCH($N2478, Campaigns!$E$11:$E$380, 0)), ""))</f>
        <v/>
      </c>
      <c r="AE2478" s="38" t="str">
        <f>IF(COUNTIF($Q2478:$AB2478, "X")=0, "", IFERROR(INDEX('Intro &amp; Setup'!$T$17:$T$28, MATCH(INDEX($Q$10:$AB$10, $AC2478, MATCH("X", $Q2478:$AB2478, 0)), 'Intro &amp; Setup'!$AA$17:$AA$28, 0)), ""))</f>
        <v/>
      </c>
      <c r="AG2478" s="84" t="str">
        <f t="shared" si="369"/>
        <v/>
      </c>
      <c r="AI2478" s="36">
        <f t="shared" si="370"/>
        <v>0</v>
      </c>
      <c r="AK2478" s="36" t="str">
        <f t="shared" si="371"/>
        <v/>
      </c>
    </row>
    <row r="2479" spans="1:37" x14ac:dyDescent="0.25">
      <c r="A2479" s="34"/>
      <c r="B2479" s="55"/>
      <c r="C2479" s="56"/>
      <c r="D2479" s="56"/>
      <c r="E2479" s="56"/>
      <c r="F2479" s="56"/>
      <c r="G2479" s="57"/>
      <c r="H2479" s="57"/>
      <c r="I2479" s="58"/>
      <c r="J2479" s="34"/>
      <c r="L2479" s="36" t="str">
        <f>IF($B2479="", "", IFERROR(FIND(Campaigns!$Q$4, $B2479), ""))</f>
        <v/>
      </c>
      <c r="M2479" s="73" t="str">
        <f t="shared" si="365"/>
        <v/>
      </c>
      <c r="N2479" s="74" t="str">
        <f t="shared" si="366"/>
        <v/>
      </c>
      <c r="O2479" s="22" t="str">
        <f t="shared" si="367"/>
        <v/>
      </c>
      <c r="Q2479" s="20" t="str">
        <f t="shared" si="364"/>
        <v/>
      </c>
      <c r="R2479" s="21" t="str">
        <f t="shared" si="364"/>
        <v/>
      </c>
      <c r="S2479" s="21" t="str">
        <f t="shared" si="364"/>
        <v/>
      </c>
      <c r="T2479" s="21" t="str">
        <f t="shared" si="364"/>
        <v/>
      </c>
      <c r="U2479" s="21" t="str">
        <f t="shared" si="364"/>
        <v/>
      </c>
      <c r="V2479" s="21" t="str">
        <f t="shared" si="364"/>
        <v/>
      </c>
      <c r="W2479" s="21" t="str">
        <f t="shared" si="364"/>
        <v/>
      </c>
      <c r="X2479" s="21" t="str">
        <f t="shared" si="364"/>
        <v/>
      </c>
      <c r="Y2479" s="21" t="str">
        <f t="shared" si="364"/>
        <v/>
      </c>
      <c r="Z2479" s="21" t="str">
        <f t="shared" si="364"/>
        <v/>
      </c>
      <c r="AA2479" s="21" t="str">
        <f t="shared" si="364"/>
        <v/>
      </c>
      <c r="AB2479" s="38" t="str">
        <f t="shared" si="364"/>
        <v/>
      </c>
      <c r="AD2479" s="36" t="str">
        <f>IF($N2479="", "", IFERROR(INDEX(Campaigns!$D$11:$D$380, MATCH($N2479, Campaigns!$E$11:$E$380, 0)), ""))</f>
        <v/>
      </c>
      <c r="AE2479" s="38" t="str">
        <f>IF(COUNTIF($Q2479:$AB2479, "X")=0, "", IFERROR(INDEX('Intro &amp; Setup'!$T$17:$T$28, MATCH(INDEX($Q$10:$AB$10, $AC2479, MATCH("X", $Q2479:$AB2479, 0)), 'Intro &amp; Setup'!$AA$17:$AA$28, 0)), ""))</f>
        <v/>
      </c>
      <c r="AG2479" s="84" t="str">
        <f t="shared" si="369"/>
        <v/>
      </c>
      <c r="AI2479" s="36">
        <f t="shared" si="370"/>
        <v>0</v>
      </c>
      <c r="AK2479" s="36" t="str">
        <f t="shared" si="371"/>
        <v/>
      </c>
    </row>
    <row r="2480" spans="1:37" x14ac:dyDescent="0.25">
      <c r="A2480" s="34"/>
      <c r="B2480" s="55"/>
      <c r="C2480" s="56"/>
      <c r="D2480" s="56"/>
      <c r="E2480" s="56"/>
      <c r="F2480" s="56"/>
      <c r="G2480" s="57"/>
      <c r="H2480" s="57"/>
      <c r="I2480" s="58"/>
      <c r="J2480" s="34"/>
      <c r="L2480" s="36" t="str">
        <f>IF($B2480="", "", IFERROR(FIND(Campaigns!$Q$4, $B2480), ""))</f>
        <v/>
      </c>
      <c r="M2480" s="73" t="str">
        <f t="shared" si="365"/>
        <v/>
      </c>
      <c r="N2480" s="74" t="str">
        <f t="shared" si="366"/>
        <v/>
      </c>
      <c r="O2480" s="22" t="str">
        <f t="shared" si="367"/>
        <v/>
      </c>
      <c r="Q2480" s="20" t="str">
        <f t="shared" si="364"/>
        <v/>
      </c>
      <c r="R2480" s="21" t="str">
        <f t="shared" si="364"/>
        <v/>
      </c>
      <c r="S2480" s="21" t="str">
        <f t="shared" si="364"/>
        <v/>
      </c>
      <c r="T2480" s="21" t="str">
        <f t="shared" si="364"/>
        <v/>
      </c>
      <c r="U2480" s="21" t="str">
        <f t="shared" si="364"/>
        <v/>
      </c>
      <c r="V2480" s="21" t="str">
        <f t="shared" si="364"/>
        <v/>
      </c>
      <c r="W2480" s="21" t="str">
        <f t="shared" si="364"/>
        <v/>
      </c>
      <c r="X2480" s="21" t="str">
        <f t="shared" si="364"/>
        <v/>
      </c>
      <c r="Y2480" s="21" t="str">
        <f t="shared" si="364"/>
        <v/>
      </c>
      <c r="Z2480" s="21" t="str">
        <f t="shared" si="364"/>
        <v/>
      </c>
      <c r="AA2480" s="21" t="str">
        <f t="shared" si="364"/>
        <v/>
      </c>
      <c r="AB2480" s="38" t="str">
        <f t="shared" si="364"/>
        <v/>
      </c>
      <c r="AD2480" s="36" t="str">
        <f>IF($N2480="", "", IFERROR(INDEX(Campaigns!$D$11:$D$380, MATCH($N2480, Campaigns!$E$11:$E$380, 0)), ""))</f>
        <v/>
      </c>
      <c r="AE2480" s="38" t="str">
        <f>IF(COUNTIF($Q2480:$AB2480, "X")=0, "", IFERROR(INDEX('Intro &amp; Setup'!$T$17:$T$28, MATCH(INDEX($Q$10:$AB$10, $AC2480, MATCH("X", $Q2480:$AB2480, 0)), 'Intro &amp; Setup'!$AA$17:$AA$28, 0)), ""))</f>
        <v/>
      </c>
      <c r="AG2480" s="84" t="str">
        <f t="shared" si="369"/>
        <v/>
      </c>
      <c r="AI2480" s="36">
        <f t="shared" si="370"/>
        <v>0</v>
      </c>
      <c r="AK2480" s="36" t="str">
        <f t="shared" si="371"/>
        <v/>
      </c>
    </row>
    <row r="2481" spans="1:37" x14ac:dyDescent="0.25">
      <c r="A2481" s="34"/>
      <c r="B2481" s="55"/>
      <c r="C2481" s="56"/>
      <c r="D2481" s="56"/>
      <c r="E2481" s="56"/>
      <c r="F2481" s="56"/>
      <c r="G2481" s="57"/>
      <c r="H2481" s="57"/>
      <c r="I2481" s="58"/>
      <c r="J2481" s="34"/>
      <c r="L2481" s="36" t="str">
        <f>IF($B2481="", "", IFERROR(FIND(Campaigns!$Q$4, $B2481), ""))</f>
        <v/>
      </c>
      <c r="M2481" s="73" t="str">
        <f t="shared" si="365"/>
        <v/>
      </c>
      <c r="N2481" s="74" t="str">
        <f t="shared" si="366"/>
        <v/>
      </c>
      <c r="O2481" s="22" t="str">
        <f t="shared" si="367"/>
        <v/>
      </c>
      <c r="Q2481" s="20" t="str">
        <f t="shared" si="364"/>
        <v/>
      </c>
      <c r="R2481" s="21" t="str">
        <f t="shared" si="364"/>
        <v/>
      </c>
      <c r="S2481" s="21" t="str">
        <f t="shared" si="364"/>
        <v/>
      </c>
      <c r="T2481" s="21" t="str">
        <f t="shared" si="364"/>
        <v/>
      </c>
      <c r="U2481" s="21" t="str">
        <f t="shared" si="364"/>
        <v/>
      </c>
      <c r="V2481" s="21" t="str">
        <f t="shared" si="364"/>
        <v/>
      </c>
      <c r="W2481" s="21" t="str">
        <f t="shared" si="364"/>
        <v/>
      </c>
      <c r="X2481" s="21" t="str">
        <f t="shared" si="364"/>
        <v/>
      </c>
      <c r="Y2481" s="21" t="str">
        <f t="shared" si="364"/>
        <v/>
      </c>
      <c r="Z2481" s="21" t="str">
        <f t="shared" si="364"/>
        <v/>
      </c>
      <c r="AA2481" s="21" t="str">
        <f t="shared" si="364"/>
        <v/>
      </c>
      <c r="AB2481" s="38" t="str">
        <f t="shared" si="364"/>
        <v/>
      </c>
      <c r="AD2481" s="36" t="str">
        <f>IF($N2481="", "", IFERROR(INDEX(Campaigns!$D$11:$D$380, MATCH($N2481, Campaigns!$E$11:$E$380, 0)), ""))</f>
        <v/>
      </c>
      <c r="AE2481" s="38" t="str">
        <f>IF(COUNTIF($Q2481:$AB2481, "X")=0, "", IFERROR(INDEX('Intro &amp; Setup'!$T$17:$T$28, MATCH(INDEX($Q$10:$AB$10, $AC2481, MATCH("X", $Q2481:$AB2481, 0)), 'Intro &amp; Setup'!$AA$17:$AA$28, 0)), ""))</f>
        <v/>
      </c>
      <c r="AG2481" s="84" t="str">
        <f t="shared" si="369"/>
        <v/>
      </c>
      <c r="AI2481" s="36">
        <f t="shared" si="370"/>
        <v>0</v>
      </c>
      <c r="AK2481" s="36" t="str">
        <f t="shared" si="371"/>
        <v/>
      </c>
    </row>
    <row r="2482" spans="1:37" x14ac:dyDescent="0.25">
      <c r="A2482" s="34"/>
      <c r="B2482" s="55"/>
      <c r="C2482" s="56"/>
      <c r="D2482" s="56"/>
      <c r="E2482" s="56"/>
      <c r="F2482" s="56"/>
      <c r="G2482" s="57"/>
      <c r="H2482" s="57"/>
      <c r="I2482" s="58"/>
      <c r="J2482" s="34"/>
      <c r="L2482" s="36" t="str">
        <f>IF($B2482="", "", IFERROR(FIND(Campaigns!$Q$4, $B2482), ""))</f>
        <v/>
      </c>
      <c r="M2482" s="73" t="str">
        <f t="shared" si="365"/>
        <v/>
      </c>
      <c r="N2482" s="74" t="str">
        <f t="shared" si="366"/>
        <v/>
      </c>
      <c r="O2482" s="22" t="str">
        <f t="shared" si="367"/>
        <v/>
      </c>
      <c r="Q2482" s="20" t="str">
        <f t="shared" si="364"/>
        <v/>
      </c>
      <c r="R2482" s="21" t="str">
        <f t="shared" si="364"/>
        <v/>
      </c>
      <c r="S2482" s="21" t="str">
        <f t="shared" si="364"/>
        <v/>
      </c>
      <c r="T2482" s="21" t="str">
        <f t="shared" si="364"/>
        <v/>
      </c>
      <c r="U2482" s="21" t="str">
        <f t="shared" si="364"/>
        <v/>
      </c>
      <c r="V2482" s="21" t="str">
        <f t="shared" si="364"/>
        <v/>
      </c>
      <c r="W2482" s="21" t="str">
        <f t="shared" si="364"/>
        <v/>
      </c>
      <c r="X2482" s="21" t="str">
        <f t="shared" si="364"/>
        <v/>
      </c>
      <c r="Y2482" s="21" t="str">
        <f t="shared" si="364"/>
        <v/>
      </c>
      <c r="Z2482" s="21" t="str">
        <f t="shared" si="364"/>
        <v/>
      </c>
      <c r="AA2482" s="21" t="str">
        <f t="shared" si="364"/>
        <v/>
      </c>
      <c r="AB2482" s="38" t="str">
        <f t="shared" si="364"/>
        <v/>
      </c>
      <c r="AD2482" s="36" t="str">
        <f>IF($N2482="", "", IFERROR(INDEX(Campaigns!$D$11:$D$380, MATCH($N2482, Campaigns!$E$11:$E$380, 0)), ""))</f>
        <v/>
      </c>
      <c r="AE2482" s="38" t="str">
        <f>IF(COUNTIF($Q2482:$AB2482, "X")=0, "", IFERROR(INDEX('Intro &amp; Setup'!$T$17:$T$28, MATCH(INDEX($Q$10:$AB$10, $AC2482, MATCH("X", $Q2482:$AB2482, 0)), 'Intro &amp; Setup'!$AA$17:$AA$28, 0)), ""))</f>
        <v/>
      </c>
      <c r="AG2482" s="84" t="str">
        <f t="shared" si="369"/>
        <v/>
      </c>
      <c r="AI2482" s="36">
        <f t="shared" si="370"/>
        <v>0</v>
      </c>
      <c r="AK2482" s="36" t="str">
        <f t="shared" si="371"/>
        <v/>
      </c>
    </row>
    <row r="2483" spans="1:37" x14ac:dyDescent="0.25">
      <c r="A2483" s="34"/>
      <c r="B2483" s="55"/>
      <c r="C2483" s="56"/>
      <c r="D2483" s="56"/>
      <c r="E2483" s="56"/>
      <c r="F2483" s="56"/>
      <c r="G2483" s="57"/>
      <c r="H2483" s="57"/>
      <c r="I2483" s="58"/>
      <c r="J2483" s="34"/>
      <c r="L2483" s="36" t="str">
        <f>IF($B2483="", "", IFERROR(FIND(Campaigns!$Q$4, $B2483), ""))</f>
        <v/>
      </c>
      <c r="M2483" s="73" t="str">
        <f t="shared" si="365"/>
        <v/>
      </c>
      <c r="N2483" s="74" t="str">
        <f t="shared" si="366"/>
        <v/>
      </c>
      <c r="O2483" s="22" t="str">
        <f t="shared" si="367"/>
        <v/>
      </c>
      <c r="Q2483" s="20" t="str">
        <f t="shared" si="364"/>
        <v/>
      </c>
      <c r="R2483" s="21" t="str">
        <f t="shared" si="364"/>
        <v/>
      </c>
      <c r="S2483" s="21" t="str">
        <f t="shared" si="364"/>
        <v/>
      </c>
      <c r="T2483" s="21" t="str">
        <f t="shared" si="364"/>
        <v/>
      </c>
      <c r="U2483" s="21" t="str">
        <f t="shared" si="364"/>
        <v/>
      </c>
      <c r="V2483" s="21" t="str">
        <f t="shared" si="364"/>
        <v/>
      </c>
      <c r="W2483" s="21" t="str">
        <f t="shared" si="364"/>
        <v/>
      </c>
      <c r="X2483" s="21" t="str">
        <f t="shared" si="364"/>
        <v/>
      </c>
      <c r="Y2483" s="21" t="str">
        <f t="shared" si="364"/>
        <v/>
      </c>
      <c r="Z2483" s="21" t="str">
        <f t="shared" si="364"/>
        <v/>
      </c>
      <c r="AA2483" s="21" t="str">
        <f t="shared" si="364"/>
        <v/>
      </c>
      <c r="AB2483" s="38" t="str">
        <f t="shared" si="364"/>
        <v/>
      </c>
      <c r="AD2483" s="36" t="str">
        <f>IF($N2483="", "", IFERROR(INDEX(Campaigns!$D$11:$D$380, MATCH($N2483, Campaigns!$E$11:$E$380, 0)), ""))</f>
        <v/>
      </c>
      <c r="AE2483" s="38" t="str">
        <f>IF(COUNTIF($Q2483:$AB2483, "X")=0, "", IFERROR(INDEX('Intro &amp; Setup'!$T$17:$T$28, MATCH(INDEX($Q$10:$AB$10, $AC2483, MATCH("X", $Q2483:$AB2483, 0)), 'Intro &amp; Setup'!$AA$17:$AA$28, 0)), ""))</f>
        <v/>
      </c>
      <c r="AG2483" s="84" t="str">
        <f t="shared" si="369"/>
        <v/>
      </c>
      <c r="AI2483" s="36">
        <f t="shared" si="370"/>
        <v>0</v>
      </c>
      <c r="AK2483" s="36" t="str">
        <f t="shared" si="371"/>
        <v/>
      </c>
    </row>
    <row r="2484" spans="1:37" x14ac:dyDescent="0.25">
      <c r="A2484" s="34"/>
      <c r="B2484" s="55"/>
      <c r="C2484" s="56"/>
      <c r="D2484" s="56"/>
      <c r="E2484" s="56"/>
      <c r="F2484" s="56"/>
      <c r="G2484" s="57"/>
      <c r="H2484" s="57"/>
      <c r="I2484" s="58"/>
      <c r="J2484" s="34"/>
      <c r="L2484" s="36" t="str">
        <f>IF($B2484="", "", IFERROR(FIND(Campaigns!$Q$4, $B2484), ""))</f>
        <v/>
      </c>
      <c r="M2484" s="73" t="str">
        <f t="shared" si="365"/>
        <v/>
      </c>
      <c r="N2484" s="74" t="str">
        <f t="shared" si="366"/>
        <v/>
      </c>
      <c r="O2484" s="22" t="str">
        <f t="shared" si="367"/>
        <v/>
      </c>
      <c r="Q2484" s="20" t="str">
        <f t="shared" si="364"/>
        <v/>
      </c>
      <c r="R2484" s="21" t="str">
        <f t="shared" si="364"/>
        <v/>
      </c>
      <c r="S2484" s="21" t="str">
        <f t="shared" si="364"/>
        <v/>
      </c>
      <c r="T2484" s="21" t="str">
        <f t="shared" si="364"/>
        <v/>
      </c>
      <c r="U2484" s="21" t="str">
        <f t="shared" si="364"/>
        <v/>
      </c>
      <c r="V2484" s="21" t="str">
        <f t="shared" si="364"/>
        <v/>
      </c>
      <c r="W2484" s="21" t="str">
        <f t="shared" si="364"/>
        <v/>
      </c>
      <c r="X2484" s="21" t="str">
        <f t="shared" si="364"/>
        <v/>
      </c>
      <c r="Y2484" s="21" t="str">
        <f t="shared" si="364"/>
        <v/>
      </c>
      <c r="Z2484" s="21" t="str">
        <f t="shared" si="364"/>
        <v/>
      </c>
      <c r="AA2484" s="21" t="str">
        <f t="shared" si="364"/>
        <v/>
      </c>
      <c r="AB2484" s="38" t="str">
        <f t="shared" si="364"/>
        <v/>
      </c>
      <c r="AD2484" s="36" t="str">
        <f>IF($N2484="", "", IFERROR(INDEX(Campaigns!$D$11:$D$380, MATCH($N2484, Campaigns!$E$11:$E$380, 0)), ""))</f>
        <v/>
      </c>
      <c r="AE2484" s="38" t="str">
        <f>IF(COUNTIF($Q2484:$AB2484, "X")=0, "", IFERROR(INDEX('Intro &amp; Setup'!$T$17:$T$28, MATCH(INDEX($Q$10:$AB$10, $AC2484, MATCH("X", $Q2484:$AB2484, 0)), 'Intro &amp; Setup'!$AA$17:$AA$28, 0)), ""))</f>
        <v/>
      </c>
      <c r="AG2484" s="84" t="str">
        <f t="shared" si="369"/>
        <v/>
      </c>
      <c r="AI2484" s="36">
        <f t="shared" si="370"/>
        <v>0</v>
      </c>
      <c r="AK2484" s="36" t="str">
        <f t="shared" si="371"/>
        <v/>
      </c>
    </row>
    <row r="2485" spans="1:37" x14ac:dyDescent="0.25">
      <c r="A2485" s="34"/>
      <c r="B2485" s="55"/>
      <c r="C2485" s="56"/>
      <c r="D2485" s="56"/>
      <c r="E2485" s="56"/>
      <c r="F2485" s="56"/>
      <c r="G2485" s="57"/>
      <c r="H2485" s="57"/>
      <c r="I2485" s="58"/>
      <c r="J2485" s="34"/>
      <c r="L2485" s="36" t="str">
        <f>IF($B2485="", "", IFERROR(FIND(Campaigns!$Q$4, $B2485), ""))</f>
        <v/>
      </c>
      <c r="M2485" s="73" t="str">
        <f t="shared" si="365"/>
        <v/>
      </c>
      <c r="N2485" s="74" t="str">
        <f t="shared" si="366"/>
        <v/>
      </c>
      <c r="O2485" s="22" t="str">
        <f t="shared" si="367"/>
        <v/>
      </c>
      <c r="Q2485" s="20" t="str">
        <f t="shared" si="364"/>
        <v/>
      </c>
      <c r="R2485" s="21" t="str">
        <f t="shared" si="364"/>
        <v/>
      </c>
      <c r="S2485" s="21" t="str">
        <f t="shared" si="364"/>
        <v/>
      </c>
      <c r="T2485" s="21" t="str">
        <f t="shared" si="364"/>
        <v/>
      </c>
      <c r="U2485" s="21" t="str">
        <f t="shared" si="364"/>
        <v/>
      </c>
      <c r="V2485" s="21" t="str">
        <f t="shared" si="364"/>
        <v/>
      </c>
      <c r="W2485" s="21" t="str">
        <f t="shared" si="364"/>
        <v/>
      </c>
      <c r="X2485" s="21" t="str">
        <f t="shared" si="364"/>
        <v/>
      </c>
      <c r="Y2485" s="21" t="str">
        <f t="shared" si="364"/>
        <v/>
      </c>
      <c r="Z2485" s="21" t="str">
        <f t="shared" si="364"/>
        <v/>
      </c>
      <c r="AA2485" s="21" t="str">
        <f t="shared" si="364"/>
        <v/>
      </c>
      <c r="AB2485" s="38" t="str">
        <f t="shared" si="364"/>
        <v/>
      </c>
      <c r="AD2485" s="36" t="str">
        <f>IF($N2485="", "", IFERROR(INDEX(Campaigns!$D$11:$D$380, MATCH($N2485, Campaigns!$E$11:$E$380, 0)), ""))</f>
        <v/>
      </c>
      <c r="AE2485" s="38" t="str">
        <f>IF(COUNTIF($Q2485:$AB2485, "X")=0, "", IFERROR(INDEX('Intro &amp; Setup'!$T$17:$T$28, MATCH(INDEX($Q$10:$AB$10, $AC2485, MATCH("X", $Q2485:$AB2485, 0)), 'Intro &amp; Setup'!$AA$17:$AA$28, 0)), ""))</f>
        <v/>
      </c>
      <c r="AG2485" s="84" t="str">
        <f t="shared" si="369"/>
        <v/>
      </c>
      <c r="AI2485" s="36">
        <f t="shared" si="370"/>
        <v>0</v>
      </c>
      <c r="AK2485" s="36" t="str">
        <f t="shared" si="371"/>
        <v/>
      </c>
    </row>
    <row r="2486" spans="1:37" x14ac:dyDescent="0.25">
      <c r="A2486" s="34"/>
      <c r="B2486" s="55"/>
      <c r="C2486" s="56"/>
      <c r="D2486" s="56"/>
      <c r="E2486" s="56"/>
      <c r="F2486" s="56"/>
      <c r="G2486" s="57"/>
      <c r="H2486" s="57"/>
      <c r="I2486" s="58"/>
      <c r="J2486" s="34"/>
      <c r="L2486" s="36" t="str">
        <f>IF($B2486="", "", IFERROR(FIND(Campaigns!$Q$4, $B2486), ""))</f>
        <v/>
      </c>
      <c r="M2486" s="73" t="str">
        <f t="shared" si="365"/>
        <v/>
      </c>
      <c r="N2486" s="74" t="str">
        <f t="shared" si="366"/>
        <v/>
      </c>
      <c r="O2486" s="22" t="str">
        <f t="shared" si="367"/>
        <v/>
      </c>
      <c r="Q2486" s="20" t="str">
        <f t="shared" ref="Q2486:AB2507" si="372">IFERROR(IF(Q$10="", "", IF(LEFT($O2486, Q$8)=Q$10, "X", "")), "")</f>
        <v/>
      </c>
      <c r="R2486" s="21" t="str">
        <f t="shared" si="372"/>
        <v/>
      </c>
      <c r="S2486" s="21" t="str">
        <f t="shared" si="372"/>
        <v/>
      </c>
      <c r="T2486" s="21" t="str">
        <f t="shared" si="372"/>
        <v/>
      </c>
      <c r="U2486" s="21" t="str">
        <f t="shared" si="372"/>
        <v/>
      </c>
      <c r="V2486" s="21" t="str">
        <f t="shared" si="372"/>
        <v/>
      </c>
      <c r="W2486" s="21" t="str">
        <f t="shared" si="372"/>
        <v/>
      </c>
      <c r="X2486" s="21" t="str">
        <f t="shared" si="372"/>
        <v/>
      </c>
      <c r="Y2486" s="21" t="str">
        <f t="shared" si="372"/>
        <v/>
      </c>
      <c r="Z2486" s="21" t="str">
        <f t="shared" si="372"/>
        <v/>
      </c>
      <c r="AA2486" s="21" t="str">
        <f t="shared" si="372"/>
        <v/>
      </c>
      <c r="AB2486" s="38" t="str">
        <f t="shared" si="372"/>
        <v/>
      </c>
      <c r="AD2486" s="36" t="str">
        <f>IF($N2486="", "", IFERROR(INDEX(Campaigns!$D$11:$D$380, MATCH($N2486, Campaigns!$E$11:$E$380, 0)), ""))</f>
        <v/>
      </c>
      <c r="AE2486" s="38" t="str">
        <f>IF(COUNTIF($Q2486:$AB2486, "X")=0, "", IFERROR(INDEX('Intro &amp; Setup'!$T$17:$T$28, MATCH(INDEX($Q$10:$AB$10, $AC2486, MATCH("X", $Q2486:$AB2486, 0)), 'Intro &amp; Setup'!$AA$17:$AA$28, 0)), ""))</f>
        <v/>
      </c>
      <c r="AG2486" s="84" t="str">
        <f t="shared" si="369"/>
        <v/>
      </c>
      <c r="AI2486" s="36">
        <f t="shared" si="370"/>
        <v>0</v>
      </c>
      <c r="AK2486" s="36" t="str">
        <f t="shared" si="371"/>
        <v/>
      </c>
    </row>
    <row r="2487" spans="1:37" x14ac:dyDescent="0.25">
      <c r="A2487" s="34"/>
      <c r="B2487" s="55"/>
      <c r="C2487" s="56"/>
      <c r="D2487" s="56"/>
      <c r="E2487" s="56"/>
      <c r="F2487" s="56"/>
      <c r="G2487" s="57"/>
      <c r="H2487" s="57"/>
      <c r="I2487" s="58"/>
      <c r="J2487" s="34"/>
      <c r="L2487" s="36" t="str">
        <f>IF($B2487="", "", IFERROR(FIND(Campaigns!$Q$4, $B2487), ""))</f>
        <v/>
      </c>
      <c r="M2487" s="73" t="str">
        <f t="shared" si="365"/>
        <v/>
      </c>
      <c r="N2487" s="74" t="str">
        <f t="shared" si="366"/>
        <v/>
      </c>
      <c r="O2487" s="22" t="str">
        <f t="shared" si="367"/>
        <v/>
      </c>
      <c r="Q2487" s="20" t="str">
        <f t="shared" si="372"/>
        <v/>
      </c>
      <c r="R2487" s="21" t="str">
        <f t="shared" si="372"/>
        <v/>
      </c>
      <c r="S2487" s="21" t="str">
        <f t="shared" si="372"/>
        <v/>
      </c>
      <c r="T2487" s="21" t="str">
        <f t="shared" si="372"/>
        <v/>
      </c>
      <c r="U2487" s="21" t="str">
        <f t="shared" si="372"/>
        <v/>
      </c>
      <c r="V2487" s="21" t="str">
        <f t="shared" si="372"/>
        <v/>
      </c>
      <c r="W2487" s="21" t="str">
        <f t="shared" si="372"/>
        <v/>
      </c>
      <c r="X2487" s="21" t="str">
        <f t="shared" si="372"/>
        <v/>
      </c>
      <c r="Y2487" s="21" t="str">
        <f t="shared" si="372"/>
        <v/>
      </c>
      <c r="Z2487" s="21" t="str">
        <f t="shared" si="372"/>
        <v/>
      </c>
      <c r="AA2487" s="21" t="str">
        <f t="shared" si="372"/>
        <v/>
      </c>
      <c r="AB2487" s="38" t="str">
        <f t="shared" si="372"/>
        <v/>
      </c>
      <c r="AD2487" s="36" t="str">
        <f>IF($N2487="", "", IFERROR(INDEX(Campaigns!$D$11:$D$380, MATCH($N2487, Campaigns!$E$11:$E$380, 0)), ""))</f>
        <v/>
      </c>
      <c r="AE2487" s="38" t="str">
        <f>IF(COUNTIF($Q2487:$AB2487, "X")=0, "", IFERROR(INDEX('Intro &amp; Setup'!$T$17:$T$28, MATCH(INDEX($Q$10:$AB$10, $AC2487, MATCH("X", $Q2487:$AB2487, 0)), 'Intro &amp; Setup'!$AA$17:$AA$28, 0)), ""))</f>
        <v/>
      </c>
      <c r="AG2487" s="84" t="str">
        <f t="shared" si="369"/>
        <v/>
      </c>
      <c r="AI2487" s="36">
        <f t="shared" si="370"/>
        <v>0</v>
      </c>
      <c r="AK2487" s="36" t="str">
        <f t="shared" si="371"/>
        <v/>
      </c>
    </row>
    <row r="2488" spans="1:37" x14ac:dyDescent="0.25">
      <c r="A2488" s="34"/>
      <c r="B2488" s="55"/>
      <c r="C2488" s="56"/>
      <c r="D2488" s="56"/>
      <c r="E2488" s="56"/>
      <c r="F2488" s="56"/>
      <c r="G2488" s="57"/>
      <c r="H2488" s="57"/>
      <c r="I2488" s="58"/>
      <c r="J2488" s="34"/>
      <c r="L2488" s="36" t="str">
        <f>IF($B2488="", "", IFERROR(FIND(Campaigns!$Q$4, $B2488), ""))</f>
        <v/>
      </c>
      <c r="M2488" s="73" t="str">
        <f t="shared" si="365"/>
        <v/>
      </c>
      <c r="N2488" s="74" t="str">
        <f t="shared" si="366"/>
        <v/>
      </c>
      <c r="O2488" s="22" t="str">
        <f t="shared" si="367"/>
        <v/>
      </c>
      <c r="Q2488" s="20" t="str">
        <f t="shared" si="372"/>
        <v/>
      </c>
      <c r="R2488" s="21" t="str">
        <f t="shared" si="372"/>
        <v/>
      </c>
      <c r="S2488" s="21" t="str">
        <f t="shared" si="372"/>
        <v/>
      </c>
      <c r="T2488" s="21" t="str">
        <f t="shared" si="372"/>
        <v/>
      </c>
      <c r="U2488" s="21" t="str">
        <f t="shared" si="372"/>
        <v/>
      </c>
      <c r="V2488" s="21" t="str">
        <f t="shared" si="372"/>
        <v/>
      </c>
      <c r="W2488" s="21" t="str">
        <f t="shared" si="372"/>
        <v/>
      </c>
      <c r="X2488" s="21" t="str">
        <f t="shared" si="372"/>
        <v/>
      </c>
      <c r="Y2488" s="21" t="str">
        <f t="shared" si="372"/>
        <v/>
      </c>
      <c r="Z2488" s="21" t="str">
        <f t="shared" si="372"/>
        <v/>
      </c>
      <c r="AA2488" s="21" t="str">
        <f t="shared" si="372"/>
        <v/>
      </c>
      <c r="AB2488" s="38" t="str">
        <f t="shared" si="372"/>
        <v/>
      </c>
      <c r="AD2488" s="36" t="str">
        <f>IF($N2488="", "", IFERROR(INDEX(Campaigns!$D$11:$D$380, MATCH($N2488, Campaigns!$E$11:$E$380, 0)), ""))</f>
        <v/>
      </c>
      <c r="AE2488" s="38" t="str">
        <f>IF(COUNTIF($Q2488:$AB2488, "X")=0, "", IFERROR(INDEX('Intro &amp; Setup'!$T$17:$T$28, MATCH(INDEX($Q$10:$AB$10, $AC2488, MATCH("X", $Q2488:$AB2488, 0)), 'Intro &amp; Setup'!$AA$17:$AA$28, 0)), ""))</f>
        <v/>
      </c>
      <c r="AG2488" s="84" t="str">
        <f t="shared" si="369"/>
        <v/>
      </c>
      <c r="AI2488" s="36">
        <f t="shared" si="370"/>
        <v>0</v>
      </c>
      <c r="AK2488" s="36" t="str">
        <f t="shared" si="371"/>
        <v/>
      </c>
    </row>
    <row r="2489" spans="1:37" x14ac:dyDescent="0.25">
      <c r="A2489" s="34"/>
      <c r="B2489" s="55"/>
      <c r="C2489" s="56"/>
      <c r="D2489" s="56"/>
      <c r="E2489" s="56"/>
      <c r="F2489" s="56"/>
      <c r="G2489" s="57"/>
      <c r="H2489" s="57"/>
      <c r="I2489" s="58"/>
      <c r="J2489" s="34"/>
      <c r="L2489" s="36" t="str">
        <f>IF($B2489="", "", IFERROR(FIND(Campaigns!$Q$4, $B2489), ""))</f>
        <v/>
      </c>
      <c r="M2489" s="73" t="str">
        <f t="shared" si="365"/>
        <v/>
      </c>
      <c r="N2489" s="74" t="str">
        <f t="shared" si="366"/>
        <v/>
      </c>
      <c r="O2489" s="22" t="str">
        <f t="shared" si="367"/>
        <v/>
      </c>
      <c r="Q2489" s="20" t="str">
        <f t="shared" si="372"/>
        <v/>
      </c>
      <c r="R2489" s="21" t="str">
        <f t="shared" si="372"/>
        <v/>
      </c>
      <c r="S2489" s="21" t="str">
        <f t="shared" si="372"/>
        <v/>
      </c>
      <c r="T2489" s="21" t="str">
        <f t="shared" si="372"/>
        <v/>
      </c>
      <c r="U2489" s="21" t="str">
        <f t="shared" si="372"/>
        <v/>
      </c>
      <c r="V2489" s="21" t="str">
        <f t="shared" si="372"/>
        <v/>
      </c>
      <c r="W2489" s="21" t="str">
        <f t="shared" si="372"/>
        <v/>
      </c>
      <c r="X2489" s="21" t="str">
        <f t="shared" si="372"/>
        <v/>
      </c>
      <c r="Y2489" s="21" t="str">
        <f t="shared" si="372"/>
        <v/>
      </c>
      <c r="Z2489" s="21" t="str">
        <f t="shared" si="372"/>
        <v/>
      </c>
      <c r="AA2489" s="21" t="str">
        <f t="shared" si="372"/>
        <v/>
      </c>
      <c r="AB2489" s="38" t="str">
        <f t="shared" si="372"/>
        <v/>
      </c>
      <c r="AD2489" s="36" t="str">
        <f>IF($N2489="", "", IFERROR(INDEX(Campaigns!$D$11:$D$380, MATCH($N2489, Campaigns!$E$11:$E$380, 0)), ""))</f>
        <v/>
      </c>
      <c r="AE2489" s="38" t="str">
        <f>IF(COUNTIF($Q2489:$AB2489, "X")=0, "", IFERROR(INDEX('Intro &amp; Setup'!$T$17:$T$28, MATCH(INDEX($Q$10:$AB$10, $AC2489, MATCH("X", $Q2489:$AB2489, 0)), 'Intro &amp; Setup'!$AA$17:$AA$28, 0)), ""))</f>
        <v/>
      </c>
      <c r="AG2489" s="84" t="str">
        <f t="shared" si="369"/>
        <v/>
      </c>
      <c r="AI2489" s="36">
        <f t="shared" si="370"/>
        <v>0</v>
      </c>
      <c r="AK2489" s="36" t="str">
        <f t="shared" si="371"/>
        <v/>
      </c>
    </row>
    <row r="2490" spans="1:37" x14ac:dyDescent="0.25">
      <c r="A2490" s="34"/>
      <c r="B2490" s="55"/>
      <c r="C2490" s="56"/>
      <c r="D2490" s="56"/>
      <c r="E2490" s="56"/>
      <c r="F2490" s="56"/>
      <c r="G2490" s="57"/>
      <c r="H2490" s="57"/>
      <c r="I2490" s="58"/>
      <c r="J2490" s="34"/>
      <c r="L2490" s="36" t="str">
        <f>IF($B2490="", "", IFERROR(FIND(Campaigns!$Q$4, $B2490), ""))</f>
        <v/>
      </c>
      <c r="M2490" s="73" t="str">
        <f t="shared" si="365"/>
        <v/>
      </c>
      <c r="N2490" s="74" t="str">
        <f t="shared" si="366"/>
        <v/>
      </c>
      <c r="O2490" s="22" t="str">
        <f t="shared" si="367"/>
        <v/>
      </c>
      <c r="Q2490" s="20" t="str">
        <f t="shared" si="372"/>
        <v/>
      </c>
      <c r="R2490" s="21" t="str">
        <f t="shared" si="372"/>
        <v/>
      </c>
      <c r="S2490" s="21" t="str">
        <f t="shared" si="372"/>
        <v/>
      </c>
      <c r="T2490" s="21" t="str">
        <f t="shared" si="372"/>
        <v/>
      </c>
      <c r="U2490" s="21" t="str">
        <f t="shared" si="372"/>
        <v/>
      </c>
      <c r="V2490" s="21" t="str">
        <f t="shared" si="372"/>
        <v/>
      </c>
      <c r="W2490" s="21" t="str">
        <f t="shared" si="372"/>
        <v/>
      </c>
      <c r="X2490" s="21" t="str">
        <f t="shared" si="372"/>
        <v/>
      </c>
      <c r="Y2490" s="21" t="str">
        <f t="shared" si="372"/>
        <v/>
      </c>
      <c r="Z2490" s="21" t="str">
        <f t="shared" si="372"/>
        <v/>
      </c>
      <c r="AA2490" s="21" t="str">
        <f t="shared" si="372"/>
        <v/>
      </c>
      <c r="AB2490" s="38" t="str">
        <f t="shared" si="372"/>
        <v/>
      </c>
      <c r="AD2490" s="36" t="str">
        <f>IF($N2490="", "", IFERROR(INDEX(Campaigns!$D$11:$D$380, MATCH($N2490, Campaigns!$E$11:$E$380, 0)), ""))</f>
        <v/>
      </c>
      <c r="AE2490" s="38" t="str">
        <f>IF(COUNTIF($Q2490:$AB2490, "X")=0, "", IFERROR(INDEX('Intro &amp; Setup'!$T$17:$T$28, MATCH(INDEX($Q$10:$AB$10, $AC2490, MATCH("X", $Q2490:$AB2490, 0)), 'Intro &amp; Setup'!$AA$17:$AA$28, 0)), ""))</f>
        <v/>
      </c>
      <c r="AG2490" s="84" t="str">
        <f t="shared" si="369"/>
        <v/>
      </c>
      <c r="AI2490" s="36">
        <f t="shared" si="370"/>
        <v>0</v>
      </c>
      <c r="AK2490" s="36" t="str">
        <f t="shared" si="371"/>
        <v/>
      </c>
    </row>
    <row r="2491" spans="1:37" x14ac:dyDescent="0.25">
      <c r="A2491" s="34"/>
      <c r="B2491" s="55"/>
      <c r="C2491" s="56"/>
      <c r="D2491" s="56"/>
      <c r="E2491" s="56"/>
      <c r="F2491" s="56"/>
      <c r="G2491" s="57"/>
      <c r="H2491" s="57"/>
      <c r="I2491" s="58"/>
      <c r="J2491" s="34"/>
      <c r="L2491" s="36" t="str">
        <f>IF($B2491="", "", IFERROR(FIND(Campaigns!$Q$4, $B2491), ""))</f>
        <v/>
      </c>
      <c r="M2491" s="73" t="str">
        <f t="shared" si="365"/>
        <v/>
      </c>
      <c r="N2491" s="74" t="str">
        <f t="shared" si="366"/>
        <v/>
      </c>
      <c r="O2491" s="22" t="str">
        <f t="shared" si="367"/>
        <v/>
      </c>
      <c r="Q2491" s="20" t="str">
        <f t="shared" si="372"/>
        <v/>
      </c>
      <c r="R2491" s="21" t="str">
        <f t="shared" si="372"/>
        <v/>
      </c>
      <c r="S2491" s="21" t="str">
        <f t="shared" si="372"/>
        <v/>
      </c>
      <c r="T2491" s="21" t="str">
        <f t="shared" si="372"/>
        <v/>
      </c>
      <c r="U2491" s="21" t="str">
        <f t="shared" si="372"/>
        <v/>
      </c>
      <c r="V2491" s="21" t="str">
        <f t="shared" si="372"/>
        <v/>
      </c>
      <c r="W2491" s="21" t="str">
        <f t="shared" si="372"/>
        <v/>
      </c>
      <c r="X2491" s="21" t="str">
        <f t="shared" si="372"/>
        <v/>
      </c>
      <c r="Y2491" s="21" t="str">
        <f t="shared" si="372"/>
        <v/>
      </c>
      <c r="Z2491" s="21" t="str">
        <f t="shared" si="372"/>
        <v/>
      </c>
      <c r="AA2491" s="21" t="str">
        <f t="shared" si="372"/>
        <v/>
      </c>
      <c r="AB2491" s="38" t="str">
        <f t="shared" si="372"/>
        <v/>
      </c>
      <c r="AD2491" s="36" t="str">
        <f>IF($N2491="", "", IFERROR(INDEX(Campaigns!$D$11:$D$380, MATCH($N2491, Campaigns!$E$11:$E$380, 0)), ""))</f>
        <v/>
      </c>
      <c r="AE2491" s="38" t="str">
        <f>IF(COUNTIF($Q2491:$AB2491, "X")=0, "", IFERROR(INDEX('Intro &amp; Setup'!$T$17:$T$28, MATCH(INDEX($Q$10:$AB$10, $AC2491, MATCH("X", $Q2491:$AB2491, 0)), 'Intro &amp; Setup'!$AA$17:$AA$28, 0)), ""))</f>
        <v/>
      </c>
      <c r="AG2491" s="84" t="str">
        <f t="shared" si="369"/>
        <v/>
      </c>
      <c r="AI2491" s="36">
        <f t="shared" si="370"/>
        <v>0</v>
      </c>
      <c r="AK2491" s="36" t="str">
        <f t="shared" si="371"/>
        <v/>
      </c>
    </row>
    <row r="2492" spans="1:37" x14ac:dyDescent="0.25">
      <c r="A2492" s="34"/>
      <c r="B2492" s="55"/>
      <c r="C2492" s="56"/>
      <c r="D2492" s="56"/>
      <c r="E2492" s="56"/>
      <c r="F2492" s="56"/>
      <c r="G2492" s="57"/>
      <c r="H2492" s="57"/>
      <c r="I2492" s="58"/>
      <c r="J2492" s="34"/>
      <c r="L2492" s="36" t="str">
        <f>IF($B2492="", "", IFERROR(FIND(Campaigns!$Q$4, $B2492), ""))</f>
        <v/>
      </c>
      <c r="M2492" s="73" t="str">
        <f t="shared" si="365"/>
        <v/>
      </c>
      <c r="N2492" s="74" t="str">
        <f t="shared" si="366"/>
        <v/>
      </c>
      <c r="O2492" s="22" t="str">
        <f t="shared" si="367"/>
        <v/>
      </c>
      <c r="Q2492" s="20" t="str">
        <f t="shared" si="372"/>
        <v/>
      </c>
      <c r="R2492" s="21" t="str">
        <f t="shared" si="372"/>
        <v/>
      </c>
      <c r="S2492" s="21" t="str">
        <f t="shared" si="372"/>
        <v/>
      </c>
      <c r="T2492" s="21" t="str">
        <f t="shared" si="372"/>
        <v/>
      </c>
      <c r="U2492" s="21" t="str">
        <f t="shared" si="372"/>
        <v/>
      </c>
      <c r="V2492" s="21" t="str">
        <f t="shared" si="372"/>
        <v/>
      </c>
      <c r="W2492" s="21" t="str">
        <f t="shared" si="372"/>
        <v/>
      </c>
      <c r="X2492" s="21" t="str">
        <f t="shared" si="372"/>
        <v/>
      </c>
      <c r="Y2492" s="21" t="str">
        <f t="shared" si="372"/>
        <v/>
      </c>
      <c r="Z2492" s="21" t="str">
        <f t="shared" si="372"/>
        <v/>
      </c>
      <c r="AA2492" s="21" t="str">
        <f t="shared" si="372"/>
        <v/>
      </c>
      <c r="AB2492" s="38" t="str">
        <f t="shared" si="372"/>
        <v/>
      </c>
      <c r="AD2492" s="36" t="str">
        <f>IF($N2492="", "", IFERROR(INDEX(Campaigns!$D$11:$D$380, MATCH($N2492, Campaigns!$E$11:$E$380, 0)), ""))</f>
        <v/>
      </c>
      <c r="AE2492" s="38" t="str">
        <f>IF(COUNTIF($Q2492:$AB2492, "X")=0, "", IFERROR(INDEX('Intro &amp; Setup'!$T$17:$T$28, MATCH(INDEX($Q$10:$AB$10, $AC2492, MATCH("X", $Q2492:$AB2492, 0)), 'Intro &amp; Setup'!$AA$17:$AA$28, 0)), ""))</f>
        <v/>
      </c>
      <c r="AG2492" s="84" t="str">
        <f t="shared" si="369"/>
        <v/>
      </c>
      <c r="AI2492" s="36">
        <f t="shared" si="370"/>
        <v>0</v>
      </c>
      <c r="AK2492" s="36" t="str">
        <f t="shared" si="371"/>
        <v/>
      </c>
    </row>
    <row r="2493" spans="1:37" x14ac:dyDescent="0.25">
      <c r="A2493" s="34"/>
      <c r="B2493" s="55"/>
      <c r="C2493" s="56"/>
      <c r="D2493" s="56"/>
      <c r="E2493" s="56"/>
      <c r="F2493" s="56"/>
      <c r="G2493" s="57"/>
      <c r="H2493" s="57"/>
      <c r="I2493" s="58"/>
      <c r="J2493" s="34"/>
      <c r="L2493" s="36" t="str">
        <f>IF($B2493="", "", IFERROR(FIND(Campaigns!$Q$4, $B2493), ""))</f>
        <v/>
      </c>
      <c r="M2493" s="73" t="str">
        <f t="shared" si="365"/>
        <v/>
      </c>
      <c r="N2493" s="74" t="str">
        <f t="shared" si="366"/>
        <v/>
      </c>
      <c r="O2493" s="22" t="str">
        <f t="shared" si="367"/>
        <v/>
      </c>
      <c r="Q2493" s="20" t="str">
        <f t="shared" si="372"/>
        <v/>
      </c>
      <c r="R2493" s="21" t="str">
        <f t="shared" si="372"/>
        <v/>
      </c>
      <c r="S2493" s="21" t="str">
        <f t="shared" si="372"/>
        <v/>
      </c>
      <c r="T2493" s="21" t="str">
        <f t="shared" si="372"/>
        <v/>
      </c>
      <c r="U2493" s="21" t="str">
        <f t="shared" si="372"/>
        <v/>
      </c>
      <c r="V2493" s="21" t="str">
        <f t="shared" si="372"/>
        <v/>
      </c>
      <c r="W2493" s="21" t="str">
        <f t="shared" si="372"/>
        <v/>
      </c>
      <c r="X2493" s="21" t="str">
        <f t="shared" si="372"/>
        <v/>
      </c>
      <c r="Y2493" s="21" t="str">
        <f t="shared" si="372"/>
        <v/>
      </c>
      <c r="Z2493" s="21" t="str">
        <f t="shared" si="372"/>
        <v/>
      </c>
      <c r="AA2493" s="21" t="str">
        <f t="shared" si="372"/>
        <v/>
      </c>
      <c r="AB2493" s="38" t="str">
        <f t="shared" si="372"/>
        <v/>
      </c>
      <c r="AD2493" s="36" t="str">
        <f>IF($N2493="", "", IFERROR(INDEX(Campaigns!$D$11:$D$380, MATCH($N2493, Campaigns!$E$11:$E$380, 0)), ""))</f>
        <v/>
      </c>
      <c r="AE2493" s="38" t="str">
        <f>IF(COUNTIF($Q2493:$AB2493, "X")=0, "", IFERROR(INDEX('Intro &amp; Setup'!$T$17:$T$28, MATCH(INDEX($Q$10:$AB$10, $AC2493, MATCH("X", $Q2493:$AB2493, 0)), 'Intro &amp; Setup'!$AA$17:$AA$28, 0)), ""))</f>
        <v/>
      </c>
      <c r="AG2493" s="84" t="str">
        <f t="shared" si="369"/>
        <v/>
      </c>
      <c r="AI2493" s="36">
        <f t="shared" si="370"/>
        <v>0</v>
      </c>
      <c r="AK2493" s="36" t="str">
        <f t="shared" si="371"/>
        <v/>
      </c>
    </row>
    <row r="2494" spans="1:37" x14ac:dyDescent="0.25">
      <c r="A2494" s="34"/>
      <c r="B2494" s="55"/>
      <c r="C2494" s="56"/>
      <c r="D2494" s="56"/>
      <c r="E2494" s="56"/>
      <c r="F2494" s="56"/>
      <c r="G2494" s="57"/>
      <c r="H2494" s="57"/>
      <c r="I2494" s="58"/>
      <c r="J2494" s="34"/>
      <c r="L2494" s="36" t="str">
        <f>IF($B2494="", "", IFERROR(FIND(Campaigns!$Q$4, $B2494), ""))</f>
        <v/>
      </c>
      <c r="M2494" s="73" t="str">
        <f t="shared" si="365"/>
        <v/>
      </c>
      <c r="N2494" s="74" t="str">
        <f t="shared" si="366"/>
        <v/>
      </c>
      <c r="O2494" s="22" t="str">
        <f t="shared" si="367"/>
        <v/>
      </c>
      <c r="Q2494" s="20" t="str">
        <f t="shared" si="372"/>
        <v/>
      </c>
      <c r="R2494" s="21" t="str">
        <f t="shared" si="372"/>
        <v/>
      </c>
      <c r="S2494" s="21" t="str">
        <f t="shared" si="372"/>
        <v/>
      </c>
      <c r="T2494" s="21" t="str">
        <f t="shared" si="372"/>
        <v/>
      </c>
      <c r="U2494" s="21" t="str">
        <f t="shared" si="372"/>
        <v/>
      </c>
      <c r="V2494" s="21" t="str">
        <f t="shared" si="372"/>
        <v/>
      </c>
      <c r="W2494" s="21" t="str">
        <f t="shared" si="372"/>
        <v/>
      </c>
      <c r="X2494" s="21" t="str">
        <f t="shared" si="372"/>
        <v/>
      </c>
      <c r="Y2494" s="21" t="str">
        <f t="shared" si="372"/>
        <v/>
      </c>
      <c r="Z2494" s="21" t="str">
        <f t="shared" si="372"/>
        <v/>
      </c>
      <c r="AA2494" s="21" t="str">
        <f t="shared" si="372"/>
        <v/>
      </c>
      <c r="AB2494" s="38" t="str">
        <f t="shared" si="372"/>
        <v/>
      </c>
      <c r="AD2494" s="36" t="str">
        <f>IF($N2494="", "", IFERROR(INDEX(Campaigns!$D$11:$D$380, MATCH($N2494, Campaigns!$E$11:$E$380, 0)), ""))</f>
        <v/>
      </c>
      <c r="AE2494" s="38" t="str">
        <f>IF(COUNTIF($Q2494:$AB2494, "X")=0, "", IFERROR(INDEX('Intro &amp; Setup'!$T$17:$T$28, MATCH(INDEX($Q$10:$AB$10, $AC2494, MATCH("X", $Q2494:$AB2494, 0)), 'Intro &amp; Setup'!$AA$17:$AA$28, 0)), ""))</f>
        <v/>
      </c>
      <c r="AG2494" s="84" t="str">
        <f t="shared" si="369"/>
        <v/>
      </c>
      <c r="AI2494" s="36">
        <f t="shared" si="370"/>
        <v>0</v>
      </c>
      <c r="AK2494" s="36" t="str">
        <f t="shared" si="371"/>
        <v/>
      </c>
    </row>
    <row r="2495" spans="1:37" x14ac:dyDescent="0.25">
      <c r="A2495" s="34"/>
      <c r="B2495" s="55"/>
      <c r="C2495" s="56"/>
      <c r="D2495" s="56"/>
      <c r="E2495" s="56"/>
      <c r="F2495" s="56"/>
      <c r="G2495" s="57"/>
      <c r="H2495" s="57"/>
      <c r="I2495" s="58"/>
      <c r="J2495" s="34"/>
      <c r="L2495" s="36" t="str">
        <f>IF($B2495="", "", IFERROR(FIND(Campaigns!$Q$4, $B2495), ""))</f>
        <v/>
      </c>
      <c r="M2495" s="73" t="str">
        <f t="shared" si="365"/>
        <v/>
      </c>
      <c r="N2495" s="74" t="str">
        <f t="shared" si="366"/>
        <v/>
      </c>
      <c r="O2495" s="22" t="str">
        <f t="shared" si="367"/>
        <v/>
      </c>
      <c r="Q2495" s="20" t="str">
        <f t="shared" si="372"/>
        <v/>
      </c>
      <c r="R2495" s="21" t="str">
        <f t="shared" si="372"/>
        <v/>
      </c>
      <c r="S2495" s="21" t="str">
        <f t="shared" si="372"/>
        <v/>
      </c>
      <c r="T2495" s="21" t="str">
        <f t="shared" si="372"/>
        <v/>
      </c>
      <c r="U2495" s="21" t="str">
        <f t="shared" si="372"/>
        <v/>
      </c>
      <c r="V2495" s="21" t="str">
        <f t="shared" si="372"/>
        <v/>
      </c>
      <c r="W2495" s="21" t="str">
        <f t="shared" si="372"/>
        <v/>
      </c>
      <c r="X2495" s="21" t="str">
        <f t="shared" si="372"/>
        <v/>
      </c>
      <c r="Y2495" s="21" t="str">
        <f t="shared" si="372"/>
        <v/>
      </c>
      <c r="Z2495" s="21" t="str">
        <f t="shared" si="372"/>
        <v/>
      </c>
      <c r="AA2495" s="21" t="str">
        <f t="shared" si="372"/>
        <v/>
      </c>
      <c r="AB2495" s="38" t="str">
        <f t="shared" si="372"/>
        <v/>
      </c>
      <c r="AD2495" s="36" t="str">
        <f>IF($N2495="", "", IFERROR(INDEX(Campaigns!$D$11:$D$380, MATCH($N2495, Campaigns!$E$11:$E$380, 0)), ""))</f>
        <v/>
      </c>
      <c r="AE2495" s="38" t="str">
        <f>IF(COUNTIF($Q2495:$AB2495, "X")=0, "", IFERROR(INDEX('Intro &amp; Setup'!$T$17:$T$28, MATCH(INDEX($Q$10:$AB$10, $AC2495, MATCH("X", $Q2495:$AB2495, 0)), 'Intro &amp; Setup'!$AA$17:$AA$28, 0)), ""))</f>
        <v/>
      </c>
      <c r="AG2495" s="84" t="str">
        <f t="shared" si="369"/>
        <v/>
      </c>
      <c r="AI2495" s="36">
        <f t="shared" si="370"/>
        <v>0</v>
      </c>
      <c r="AK2495" s="36" t="str">
        <f t="shared" si="371"/>
        <v/>
      </c>
    </row>
    <row r="2496" spans="1:37" x14ac:dyDescent="0.25">
      <c r="A2496" s="34"/>
      <c r="B2496" s="55"/>
      <c r="C2496" s="56"/>
      <c r="D2496" s="56"/>
      <c r="E2496" s="56"/>
      <c r="F2496" s="56"/>
      <c r="G2496" s="57"/>
      <c r="H2496" s="57"/>
      <c r="I2496" s="58"/>
      <c r="J2496" s="34"/>
      <c r="L2496" s="36" t="str">
        <f>IF($B2496="", "", IFERROR(FIND(Campaigns!$Q$4, $B2496), ""))</f>
        <v/>
      </c>
      <c r="M2496" s="73" t="str">
        <f t="shared" si="365"/>
        <v/>
      </c>
      <c r="N2496" s="74" t="str">
        <f t="shared" si="366"/>
        <v/>
      </c>
      <c r="O2496" s="22" t="str">
        <f t="shared" si="367"/>
        <v/>
      </c>
      <c r="Q2496" s="20" t="str">
        <f t="shared" si="372"/>
        <v/>
      </c>
      <c r="R2496" s="21" t="str">
        <f t="shared" si="372"/>
        <v/>
      </c>
      <c r="S2496" s="21" t="str">
        <f t="shared" si="372"/>
        <v/>
      </c>
      <c r="T2496" s="21" t="str">
        <f t="shared" si="372"/>
        <v/>
      </c>
      <c r="U2496" s="21" t="str">
        <f t="shared" si="372"/>
        <v/>
      </c>
      <c r="V2496" s="21" t="str">
        <f t="shared" si="372"/>
        <v/>
      </c>
      <c r="W2496" s="21" t="str">
        <f t="shared" si="372"/>
        <v/>
      </c>
      <c r="X2496" s="21" t="str">
        <f t="shared" si="372"/>
        <v/>
      </c>
      <c r="Y2496" s="21" t="str">
        <f t="shared" si="372"/>
        <v/>
      </c>
      <c r="Z2496" s="21" t="str">
        <f t="shared" si="372"/>
        <v/>
      </c>
      <c r="AA2496" s="21" t="str">
        <f t="shared" si="372"/>
        <v/>
      </c>
      <c r="AB2496" s="38" t="str">
        <f t="shared" si="372"/>
        <v/>
      </c>
      <c r="AD2496" s="36" t="str">
        <f>IF($N2496="", "", IFERROR(INDEX(Campaigns!$D$11:$D$380, MATCH($N2496, Campaigns!$E$11:$E$380, 0)), ""))</f>
        <v/>
      </c>
      <c r="AE2496" s="38" t="str">
        <f>IF(COUNTIF($Q2496:$AB2496, "X")=0, "", IFERROR(INDEX('Intro &amp; Setup'!$T$17:$T$28, MATCH(INDEX($Q$10:$AB$10, $AC2496, MATCH("X", $Q2496:$AB2496, 0)), 'Intro &amp; Setup'!$AA$17:$AA$28, 0)), ""))</f>
        <v/>
      </c>
      <c r="AG2496" s="84" t="str">
        <f t="shared" si="369"/>
        <v/>
      </c>
      <c r="AI2496" s="36">
        <f t="shared" si="370"/>
        <v>0</v>
      </c>
      <c r="AK2496" s="36" t="str">
        <f t="shared" si="371"/>
        <v/>
      </c>
    </row>
    <row r="2497" spans="1:37" x14ac:dyDescent="0.25">
      <c r="A2497" s="34"/>
      <c r="B2497" s="55"/>
      <c r="C2497" s="56"/>
      <c r="D2497" s="56"/>
      <c r="E2497" s="56"/>
      <c r="F2497" s="56"/>
      <c r="G2497" s="57"/>
      <c r="H2497" s="57"/>
      <c r="I2497" s="58"/>
      <c r="J2497" s="34"/>
      <c r="L2497" s="36" t="str">
        <f>IF($B2497="", "", IFERROR(FIND(Campaigns!$Q$4, $B2497), ""))</f>
        <v/>
      </c>
      <c r="M2497" s="73" t="str">
        <f t="shared" si="365"/>
        <v/>
      </c>
      <c r="N2497" s="74" t="str">
        <f t="shared" si="366"/>
        <v/>
      </c>
      <c r="O2497" s="22" t="str">
        <f t="shared" si="367"/>
        <v/>
      </c>
      <c r="Q2497" s="20" t="str">
        <f t="shared" si="372"/>
        <v/>
      </c>
      <c r="R2497" s="21" t="str">
        <f t="shared" si="372"/>
        <v/>
      </c>
      <c r="S2497" s="21" t="str">
        <f t="shared" si="372"/>
        <v/>
      </c>
      <c r="T2497" s="21" t="str">
        <f t="shared" si="372"/>
        <v/>
      </c>
      <c r="U2497" s="21" t="str">
        <f t="shared" si="372"/>
        <v/>
      </c>
      <c r="V2497" s="21" t="str">
        <f t="shared" si="372"/>
        <v/>
      </c>
      <c r="W2497" s="21" t="str">
        <f t="shared" si="372"/>
        <v/>
      </c>
      <c r="X2497" s="21" t="str">
        <f t="shared" si="372"/>
        <v/>
      </c>
      <c r="Y2497" s="21" t="str">
        <f t="shared" si="372"/>
        <v/>
      </c>
      <c r="Z2497" s="21" t="str">
        <f t="shared" si="372"/>
        <v/>
      </c>
      <c r="AA2497" s="21" t="str">
        <f t="shared" si="372"/>
        <v/>
      </c>
      <c r="AB2497" s="38" t="str">
        <f t="shared" si="372"/>
        <v/>
      </c>
      <c r="AD2497" s="36" t="str">
        <f>IF($N2497="", "", IFERROR(INDEX(Campaigns!$D$11:$D$380, MATCH($N2497, Campaigns!$E$11:$E$380, 0)), ""))</f>
        <v/>
      </c>
      <c r="AE2497" s="38" t="str">
        <f>IF(COUNTIF($Q2497:$AB2497, "X")=0, "", IFERROR(INDEX('Intro &amp; Setup'!$T$17:$T$28, MATCH(INDEX($Q$10:$AB$10, $AC2497, MATCH("X", $Q2497:$AB2497, 0)), 'Intro &amp; Setup'!$AA$17:$AA$28, 0)), ""))</f>
        <v/>
      </c>
      <c r="AG2497" s="84" t="str">
        <f t="shared" si="369"/>
        <v/>
      </c>
      <c r="AI2497" s="36">
        <f t="shared" si="370"/>
        <v>0</v>
      </c>
      <c r="AK2497" s="36" t="str">
        <f t="shared" si="371"/>
        <v/>
      </c>
    </row>
    <row r="2498" spans="1:37" x14ac:dyDescent="0.25">
      <c r="A2498" s="34"/>
      <c r="B2498" s="55"/>
      <c r="C2498" s="56"/>
      <c r="D2498" s="56"/>
      <c r="E2498" s="56"/>
      <c r="F2498" s="56"/>
      <c r="G2498" s="57"/>
      <c r="H2498" s="57"/>
      <c r="I2498" s="58"/>
      <c r="J2498" s="34"/>
      <c r="L2498" s="36" t="str">
        <f>IF($B2498="", "", IFERROR(FIND(Campaigns!$Q$4, $B2498), ""))</f>
        <v/>
      </c>
      <c r="M2498" s="73" t="str">
        <f t="shared" si="365"/>
        <v/>
      </c>
      <c r="N2498" s="74" t="str">
        <f t="shared" si="366"/>
        <v/>
      </c>
      <c r="O2498" s="22" t="str">
        <f t="shared" si="367"/>
        <v/>
      </c>
      <c r="Q2498" s="20" t="str">
        <f t="shared" si="372"/>
        <v/>
      </c>
      <c r="R2498" s="21" t="str">
        <f t="shared" si="372"/>
        <v/>
      </c>
      <c r="S2498" s="21" t="str">
        <f t="shared" si="372"/>
        <v/>
      </c>
      <c r="T2498" s="21" t="str">
        <f t="shared" si="372"/>
        <v/>
      </c>
      <c r="U2498" s="21" t="str">
        <f t="shared" si="372"/>
        <v/>
      </c>
      <c r="V2498" s="21" t="str">
        <f t="shared" si="372"/>
        <v/>
      </c>
      <c r="W2498" s="21" t="str">
        <f t="shared" si="372"/>
        <v/>
      </c>
      <c r="X2498" s="21" t="str">
        <f t="shared" si="372"/>
        <v/>
      </c>
      <c r="Y2498" s="21" t="str">
        <f t="shared" si="372"/>
        <v/>
      </c>
      <c r="Z2498" s="21" t="str">
        <f t="shared" si="372"/>
        <v/>
      </c>
      <c r="AA2498" s="21" t="str">
        <f t="shared" si="372"/>
        <v/>
      </c>
      <c r="AB2498" s="38" t="str">
        <f t="shared" si="372"/>
        <v/>
      </c>
      <c r="AD2498" s="36" t="str">
        <f>IF($N2498="", "", IFERROR(INDEX(Campaigns!$D$11:$D$380, MATCH($N2498, Campaigns!$E$11:$E$380, 0)), ""))</f>
        <v/>
      </c>
      <c r="AE2498" s="38" t="str">
        <f>IF(COUNTIF($Q2498:$AB2498, "X")=0, "", IFERROR(INDEX('Intro &amp; Setup'!$T$17:$T$28, MATCH(INDEX($Q$10:$AB$10, $AC2498, MATCH("X", $Q2498:$AB2498, 0)), 'Intro &amp; Setup'!$AA$17:$AA$28, 0)), ""))</f>
        <v/>
      </c>
      <c r="AG2498" s="84" t="str">
        <f t="shared" si="369"/>
        <v/>
      </c>
      <c r="AI2498" s="36">
        <f t="shared" si="370"/>
        <v>0</v>
      </c>
      <c r="AK2498" s="36" t="str">
        <f t="shared" si="371"/>
        <v/>
      </c>
    </row>
    <row r="2499" spans="1:37" x14ac:dyDescent="0.25">
      <c r="A2499" s="34"/>
      <c r="B2499" s="55"/>
      <c r="C2499" s="56"/>
      <c r="D2499" s="56"/>
      <c r="E2499" s="56"/>
      <c r="F2499" s="56"/>
      <c r="G2499" s="57"/>
      <c r="H2499" s="57"/>
      <c r="I2499" s="58"/>
      <c r="J2499" s="34"/>
      <c r="L2499" s="36" t="str">
        <f>IF($B2499="", "", IFERROR(FIND(Campaigns!$Q$4, $B2499), ""))</f>
        <v/>
      </c>
      <c r="M2499" s="73" t="str">
        <f t="shared" si="365"/>
        <v/>
      </c>
      <c r="N2499" s="74" t="str">
        <f t="shared" si="366"/>
        <v/>
      </c>
      <c r="O2499" s="22" t="str">
        <f t="shared" si="367"/>
        <v/>
      </c>
      <c r="Q2499" s="20" t="str">
        <f t="shared" si="372"/>
        <v/>
      </c>
      <c r="R2499" s="21" t="str">
        <f t="shared" si="372"/>
        <v/>
      </c>
      <c r="S2499" s="21" t="str">
        <f t="shared" si="372"/>
        <v/>
      </c>
      <c r="T2499" s="21" t="str">
        <f t="shared" si="372"/>
        <v/>
      </c>
      <c r="U2499" s="21" t="str">
        <f t="shared" si="372"/>
        <v/>
      </c>
      <c r="V2499" s="21" t="str">
        <f t="shared" si="372"/>
        <v/>
      </c>
      <c r="W2499" s="21" t="str">
        <f t="shared" si="372"/>
        <v/>
      </c>
      <c r="X2499" s="21" t="str">
        <f t="shared" si="372"/>
        <v/>
      </c>
      <c r="Y2499" s="21" t="str">
        <f t="shared" si="372"/>
        <v/>
      </c>
      <c r="Z2499" s="21" t="str">
        <f t="shared" si="372"/>
        <v/>
      </c>
      <c r="AA2499" s="21" t="str">
        <f t="shared" si="372"/>
        <v/>
      </c>
      <c r="AB2499" s="38" t="str">
        <f t="shared" si="372"/>
        <v/>
      </c>
      <c r="AD2499" s="36" t="str">
        <f>IF($N2499="", "", IFERROR(INDEX(Campaigns!$D$11:$D$380, MATCH($N2499, Campaigns!$E$11:$E$380, 0)), ""))</f>
        <v/>
      </c>
      <c r="AE2499" s="38" t="str">
        <f>IF(COUNTIF($Q2499:$AB2499, "X")=0, "", IFERROR(INDEX('Intro &amp; Setup'!$T$17:$T$28, MATCH(INDEX($Q$10:$AB$10, $AC2499, MATCH("X", $Q2499:$AB2499, 0)), 'Intro &amp; Setup'!$AA$17:$AA$28, 0)), ""))</f>
        <v/>
      </c>
      <c r="AG2499" s="84" t="str">
        <f t="shared" si="369"/>
        <v/>
      </c>
      <c r="AI2499" s="36">
        <f t="shared" si="370"/>
        <v>0</v>
      </c>
      <c r="AK2499" s="36" t="str">
        <f t="shared" si="371"/>
        <v/>
      </c>
    </row>
    <row r="2500" spans="1:37" x14ac:dyDescent="0.25">
      <c r="A2500" s="34"/>
      <c r="B2500" s="55"/>
      <c r="C2500" s="56"/>
      <c r="D2500" s="56"/>
      <c r="E2500" s="56"/>
      <c r="F2500" s="56"/>
      <c r="G2500" s="57"/>
      <c r="H2500" s="57"/>
      <c r="I2500" s="58"/>
      <c r="J2500" s="34"/>
      <c r="L2500" s="36" t="str">
        <f>IF($B2500="", "", IFERROR(FIND(Campaigns!$Q$4, $B2500), ""))</f>
        <v/>
      </c>
      <c r="M2500" s="73" t="str">
        <f t="shared" si="365"/>
        <v/>
      </c>
      <c r="N2500" s="74" t="str">
        <f t="shared" si="366"/>
        <v/>
      </c>
      <c r="O2500" s="22" t="str">
        <f t="shared" si="367"/>
        <v/>
      </c>
      <c r="Q2500" s="20" t="str">
        <f t="shared" si="372"/>
        <v/>
      </c>
      <c r="R2500" s="21" t="str">
        <f t="shared" si="372"/>
        <v/>
      </c>
      <c r="S2500" s="21" t="str">
        <f t="shared" si="372"/>
        <v/>
      </c>
      <c r="T2500" s="21" t="str">
        <f t="shared" si="372"/>
        <v/>
      </c>
      <c r="U2500" s="21" t="str">
        <f t="shared" si="372"/>
        <v/>
      </c>
      <c r="V2500" s="21" t="str">
        <f t="shared" si="372"/>
        <v/>
      </c>
      <c r="W2500" s="21" t="str">
        <f t="shared" si="372"/>
        <v/>
      </c>
      <c r="X2500" s="21" t="str">
        <f t="shared" si="372"/>
        <v/>
      </c>
      <c r="Y2500" s="21" t="str">
        <f t="shared" si="372"/>
        <v/>
      </c>
      <c r="Z2500" s="21" t="str">
        <f t="shared" si="372"/>
        <v/>
      </c>
      <c r="AA2500" s="21" t="str">
        <f t="shared" si="372"/>
        <v/>
      </c>
      <c r="AB2500" s="38" t="str">
        <f t="shared" si="372"/>
        <v/>
      </c>
      <c r="AD2500" s="36" t="str">
        <f>IF($N2500="", "", IFERROR(INDEX(Campaigns!$D$11:$D$380, MATCH($N2500, Campaigns!$E$11:$E$380, 0)), ""))</f>
        <v/>
      </c>
      <c r="AE2500" s="38" t="str">
        <f>IF(COUNTIF($Q2500:$AB2500, "X")=0, "", IFERROR(INDEX('Intro &amp; Setup'!$T$17:$T$28, MATCH(INDEX($Q$10:$AB$10, $AC2500, MATCH("X", $Q2500:$AB2500, 0)), 'Intro &amp; Setup'!$AA$17:$AA$28, 0)), ""))</f>
        <v/>
      </c>
      <c r="AG2500" s="84" t="str">
        <f t="shared" si="369"/>
        <v/>
      </c>
      <c r="AI2500" s="36">
        <f t="shared" si="370"/>
        <v>0</v>
      </c>
      <c r="AK2500" s="36" t="str">
        <f t="shared" si="371"/>
        <v/>
      </c>
    </row>
    <row r="2501" spans="1:37" x14ac:dyDescent="0.25">
      <c r="A2501" s="34"/>
      <c r="B2501" s="55"/>
      <c r="C2501" s="56"/>
      <c r="D2501" s="56"/>
      <c r="E2501" s="56"/>
      <c r="F2501" s="56"/>
      <c r="G2501" s="57"/>
      <c r="H2501" s="57"/>
      <c r="I2501" s="58"/>
      <c r="J2501" s="34"/>
      <c r="L2501" s="36" t="str">
        <f>IF($B2501="", "", IFERROR(FIND(Campaigns!$Q$4, $B2501), ""))</f>
        <v/>
      </c>
      <c r="M2501" s="73" t="str">
        <f t="shared" si="365"/>
        <v/>
      </c>
      <c r="N2501" s="74" t="str">
        <f t="shared" si="366"/>
        <v/>
      </c>
      <c r="O2501" s="22" t="str">
        <f t="shared" si="367"/>
        <v/>
      </c>
      <c r="Q2501" s="20" t="str">
        <f t="shared" si="372"/>
        <v/>
      </c>
      <c r="R2501" s="21" t="str">
        <f t="shared" si="372"/>
        <v/>
      </c>
      <c r="S2501" s="21" t="str">
        <f t="shared" si="372"/>
        <v/>
      </c>
      <c r="T2501" s="21" t="str">
        <f t="shared" si="372"/>
        <v/>
      </c>
      <c r="U2501" s="21" t="str">
        <f t="shared" si="372"/>
        <v/>
      </c>
      <c r="V2501" s="21" t="str">
        <f t="shared" si="372"/>
        <v/>
      </c>
      <c r="W2501" s="21" t="str">
        <f t="shared" si="372"/>
        <v/>
      </c>
      <c r="X2501" s="21" t="str">
        <f t="shared" si="372"/>
        <v/>
      </c>
      <c r="Y2501" s="21" t="str">
        <f t="shared" si="372"/>
        <v/>
      </c>
      <c r="Z2501" s="21" t="str">
        <f t="shared" si="372"/>
        <v/>
      </c>
      <c r="AA2501" s="21" t="str">
        <f t="shared" si="372"/>
        <v/>
      </c>
      <c r="AB2501" s="38" t="str">
        <f t="shared" si="372"/>
        <v/>
      </c>
      <c r="AD2501" s="36" t="str">
        <f>IF($N2501="", "", IFERROR(INDEX(Campaigns!$D$11:$D$380, MATCH($N2501, Campaigns!$E$11:$E$380, 0)), ""))</f>
        <v/>
      </c>
      <c r="AE2501" s="38" t="str">
        <f>IF(COUNTIF($Q2501:$AB2501, "X")=0, "", IFERROR(INDEX('Intro &amp; Setup'!$T$17:$T$28, MATCH(INDEX($Q$10:$AB$10, $AC2501, MATCH("X", $Q2501:$AB2501, 0)), 'Intro &amp; Setup'!$AA$17:$AA$28, 0)), ""))</f>
        <v/>
      </c>
      <c r="AG2501" s="84" t="str">
        <f t="shared" si="369"/>
        <v/>
      </c>
      <c r="AI2501" s="36">
        <f t="shared" si="370"/>
        <v>0</v>
      </c>
      <c r="AK2501" s="36" t="str">
        <f t="shared" si="371"/>
        <v/>
      </c>
    </row>
    <row r="2502" spans="1:37" x14ac:dyDescent="0.25">
      <c r="A2502" s="34"/>
      <c r="B2502" s="55"/>
      <c r="C2502" s="56"/>
      <c r="D2502" s="56"/>
      <c r="E2502" s="56"/>
      <c r="F2502" s="56"/>
      <c r="G2502" s="57"/>
      <c r="H2502" s="57"/>
      <c r="I2502" s="58"/>
      <c r="J2502" s="34"/>
      <c r="L2502" s="36" t="str">
        <f>IF($B2502="", "", IFERROR(FIND(Campaigns!$Q$4, $B2502), ""))</f>
        <v/>
      </c>
      <c r="M2502" s="73" t="str">
        <f t="shared" si="365"/>
        <v/>
      </c>
      <c r="N2502" s="74" t="str">
        <f t="shared" si="366"/>
        <v/>
      </c>
      <c r="O2502" s="22" t="str">
        <f t="shared" si="367"/>
        <v/>
      </c>
      <c r="Q2502" s="20" t="str">
        <f t="shared" si="372"/>
        <v/>
      </c>
      <c r="R2502" s="21" t="str">
        <f t="shared" si="372"/>
        <v/>
      </c>
      <c r="S2502" s="21" t="str">
        <f t="shared" si="372"/>
        <v/>
      </c>
      <c r="T2502" s="21" t="str">
        <f t="shared" si="372"/>
        <v/>
      </c>
      <c r="U2502" s="21" t="str">
        <f t="shared" si="372"/>
        <v/>
      </c>
      <c r="V2502" s="21" t="str">
        <f t="shared" si="372"/>
        <v/>
      </c>
      <c r="W2502" s="21" t="str">
        <f t="shared" si="372"/>
        <v/>
      </c>
      <c r="X2502" s="21" t="str">
        <f t="shared" si="372"/>
        <v/>
      </c>
      <c r="Y2502" s="21" t="str">
        <f t="shared" si="372"/>
        <v/>
      </c>
      <c r="Z2502" s="21" t="str">
        <f t="shared" si="372"/>
        <v/>
      </c>
      <c r="AA2502" s="21" t="str">
        <f t="shared" si="372"/>
        <v/>
      </c>
      <c r="AB2502" s="38" t="str">
        <f t="shared" si="372"/>
        <v/>
      </c>
      <c r="AD2502" s="36" t="str">
        <f>IF($N2502="", "", IFERROR(INDEX(Campaigns!$D$11:$D$380, MATCH($N2502, Campaigns!$E$11:$E$380, 0)), ""))</f>
        <v/>
      </c>
      <c r="AE2502" s="38" t="str">
        <f>IF(COUNTIF($Q2502:$AB2502, "X")=0, "", IFERROR(INDEX('Intro &amp; Setup'!$T$17:$T$28, MATCH(INDEX($Q$10:$AB$10, $AC2502, MATCH("X", $Q2502:$AB2502, 0)), 'Intro &amp; Setup'!$AA$17:$AA$28, 0)), ""))</f>
        <v/>
      </c>
      <c r="AG2502" s="84" t="str">
        <f t="shared" si="369"/>
        <v/>
      </c>
      <c r="AI2502" s="36">
        <f t="shared" si="370"/>
        <v>0</v>
      </c>
      <c r="AK2502" s="36" t="str">
        <f t="shared" si="371"/>
        <v/>
      </c>
    </row>
    <row r="2503" spans="1:37" x14ac:dyDescent="0.25">
      <c r="A2503" s="34"/>
      <c r="B2503" s="55"/>
      <c r="C2503" s="56"/>
      <c r="D2503" s="56"/>
      <c r="E2503" s="56"/>
      <c r="F2503" s="56"/>
      <c r="G2503" s="57"/>
      <c r="H2503" s="57"/>
      <c r="I2503" s="58"/>
      <c r="J2503" s="34"/>
      <c r="L2503" s="36" t="str">
        <f>IF($B2503="", "", IFERROR(FIND(Campaigns!$Q$4, $B2503), ""))</f>
        <v/>
      </c>
      <c r="M2503" s="73" t="str">
        <f t="shared" si="365"/>
        <v/>
      </c>
      <c r="N2503" s="74" t="str">
        <f t="shared" si="366"/>
        <v/>
      </c>
      <c r="O2503" s="22" t="str">
        <f t="shared" si="367"/>
        <v/>
      </c>
      <c r="Q2503" s="20" t="str">
        <f t="shared" si="372"/>
        <v/>
      </c>
      <c r="R2503" s="21" t="str">
        <f t="shared" si="372"/>
        <v/>
      </c>
      <c r="S2503" s="21" t="str">
        <f t="shared" si="372"/>
        <v/>
      </c>
      <c r="T2503" s="21" t="str">
        <f t="shared" si="372"/>
        <v/>
      </c>
      <c r="U2503" s="21" t="str">
        <f t="shared" si="372"/>
        <v/>
      </c>
      <c r="V2503" s="21" t="str">
        <f t="shared" si="372"/>
        <v/>
      </c>
      <c r="W2503" s="21" t="str">
        <f t="shared" si="372"/>
        <v/>
      </c>
      <c r="X2503" s="21" t="str">
        <f t="shared" si="372"/>
        <v/>
      </c>
      <c r="Y2503" s="21" t="str">
        <f t="shared" si="372"/>
        <v/>
      </c>
      <c r="Z2503" s="21" t="str">
        <f t="shared" si="372"/>
        <v/>
      </c>
      <c r="AA2503" s="21" t="str">
        <f t="shared" si="372"/>
        <v/>
      </c>
      <c r="AB2503" s="38" t="str">
        <f t="shared" si="372"/>
        <v/>
      </c>
      <c r="AD2503" s="36" t="str">
        <f>IF($N2503="", "", IFERROR(INDEX(Campaigns!$D$11:$D$380, MATCH($N2503, Campaigns!$E$11:$E$380, 0)), ""))</f>
        <v/>
      </c>
      <c r="AE2503" s="38" t="str">
        <f>IF(COUNTIF($Q2503:$AB2503, "X")=0, "", IFERROR(INDEX('Intro &amp; Setup'!$T$17:$T$28, MATCH(INDEX($Q$10:$AB$10, $AC2503, MATCH("X", $Q2503:$AB2503, 0)), 'Intro &amp; Setup'!$AA$17:$AA$28, 0)), ""))</f>
        <v/>
      </c>
      <c r="AG2503" s="84" t="str">
        <f t="shared" si="369"/>
        <v/>
      </c>
      <c r="AI2503" s="36">
        <f t="shared" si="370"/>
        <v>0</v>
      </c>
      <c r="AK2503" s="36" t="str">
        <f t="shared" si="371"/>
        <v/>
      </c>
    </row>
    <row r="2504" spans="1:37" x14ac:dyDescent="0.25">
      <c r="A2504" s="34"/>
      <c r="B2504" s="55"/>
      <c r="C2504" s="56"/>
      <c r="D2504" s="56"/>
      <c r="E2504" s="56"/>
      <c r="F2504" s="56"/>
      <c r="G2504" s="57"/>
      <c r="H2504" s="57"/>
      <c r="I2504" s="58"/>
      <c r="J2504" s="34"/>
      <c r="L2504" s="36" t="str">
        <f>IF($B2504="", "", IFERROR(FIND(Campaigns!$Q$4, $B2504), ""))</f>
        <v/>
      </c>
      <c r="M2504" s="73" t="str">
        <f t="shared" si="365"/>
        <v/>
      </c>
      <c r="N2504" s="74" t="str">
        <f t="shared" si="366"/>
        <v/>
      </c>
      <c r="O2504" s="22" t="str">
        <f t="shared" si="367"/>
        <v/>
      </c>
      <c r="Q2504" s="20" t="str">
        <f t="shared" si="372"/>
        <v/>
      </c>
      <c r="R2504" s="21" t="str">
        <f t="shared" si="372"/>
        <v/>
      </c>
      <c r="S2504" s="21" t="str">
        <f t="shared" si="372"/>
        <v/>
      </c>
      <c r="T2504" s="21" t="str">
        <f t="shared" si="372"/>
        <v/>
      </c>
      <c r="U2504" s="21" t="str">
        <f t="shared" si="372"/>
        <v/>
      </c>
      <c r="V2504" s="21" t="str">
        <f t="shared" si="372"/>
        <v/>
      </c>
      <c r="W2504" s="21" t="str">
        <f t="shared" si="372"/>
        <v/>
      </c>
      <c r="X2504" s="21" t="str">
        <f t="shared" si="372"/>
        <v/>
      </c>
      <c r="Y2504" s="21" t="str">
        <f t="shared" si="372"/>
        <v/>
      </c>
      <c r="Z2504" s="21" t="str">
        <f t="shared" si="372"/>
        <v/>
      </c>
      <c r="AA2504" s="21" t="str">
        <f t="shared" si="372"/>
        <v/>
      </c>
      <c r="AB2504" s="38" t="str">
        <f t="shared" si="372"/>
        <v/>
      </c>
      <c r="AD2504" s="36" t="str">
        <f>IF($N2504="", "", IFERROR(INDEX(Campaigns!$D$11:$D$380, MATCH($N2504, Campaigns!$E$11:$E$380, 0)), ""))</f>
        <v/>
      </c>
      <c r="AE2504" s="38" t="str">
        <f>IF(COUNTIF($Q2504:$AB2504, "X")=0, "", IFERROR(INDEX('Intro &amp; Setup'!$T$17:$T$28, MATCH(INDEX($Q$10:$AB$10, $AC2504, MATCH("X", $Q2504:$AB2504, 0)), 'Intro &amp; Setup'!$AA$17:$AA$28, 0)), ""))</f>
        <v/>
      </c>
      <c r="AG2504" s="84" t="str">
        <f t="shared" si="369"/>
        <v/>
      </c>
      <c r="AI2504" s="36">
        <f t="shared" si="370"/>
        <v>0</v>
      </c>
      <c r="AK2504" s="36" t="str">
        <f t="shared" si="371"/>
        <v/>
      </c>
    </row>
    <row r="2505" spans="1:37" x14ac:dyDescent="0.25">
      <c r="A2505" s="34"/>
      <c r="B2505" s="55"/>
      <c r="C2505" s="56"/>
      <c r="D2505" s="56"/>
      <c r="E2505" s="56"/>
      <c r="F2505" s="56"/>
      <c r="G2505" s="57"/>
      <c r="H2505" s="57"/>
      <c r="I2505" s="58"/>
      <c r="J2505" s="34"/>
      <c r="L2505" s="36" t="str">
        <f>IF($B2505="", "", IFERROR(FIND(Campaigns!$Q$4, $B2505), ""))</f>
        <v/>
      </c>
      <c r="M2505" s="73" t="str">
        <f t="shared" si="365"/>
        <v/>
      </c>
      <c r="N2505" s="74" t="str">
        <f t="shared" si="366"/>
        <v/>
      </c>
      <c r="O2505" s="22" t="str">
        <f t="shared" si="367"/>
        <v/>
      </c>
      <c r="Q2505" s="20" t="str">
        <f t="shared" si="372"/>
        <v/>
      </c>
      <c r="R2505" s="21" t="str">
        <f t="shared" si="372"/>
        <v/>
      </c>
      <c r="S2505" s="21" t="str">
        <f t="shared" si="372"/>
        <v/>
      </c>
      <c r="T2505" s="21" t="str">
        <f t="shared" si="372"/>
        <v/>
      </c>
      <c r="U2505" s="21" t="str">
        <f t="shared" si="372"/>
        <v/>
      </c>
      <c r="V2505" s="21" t="str">
        <f t="shared" si="372"/>
        <v/>
      </c>
      <c r="W2505" s="21" t="str">
        <f t="shared" si="372"/>
        <v/>
      </c>
      <c r="X2505" s="21" t="str">
        <f t="shared" si="372"/>
        <v/>
      </c>
      <c r="Y2505" s="21" t="str">
        <f t="shared" si="372"/>
        <v/>
      </c>
      <c r="Z2505" s="21" t="str">
        <f t="shared" si="372"/>
        <v/>
      </c>
      <c r="AA2505" s="21" t="str">
        <f t="shared" si="372"/>
        <v/>
      </c>
      <c r="AB2505" s="38" t="str">
        <f t="shared" si="372"/>
        <v/>
      </c>
      <c r="AD2505" s="36" t="str">
        <f>IF($N2505="", "", IFERROR(INDEX(Campaigns!$D$11:$D$380, MATCH($N2505, Campaigns!$E$11:$E$380, 0)), ""))</f>
        <v/>
      </c>
      <c r="AE2505" s="38" t="str">
        <f>IF(COUNTIF($Q2505:$AB2505, "X")=0, "", IFERROR(INDEX('Intro &amp; Setup'!$T$17:$T$28, MATCH(INDEX($Q$10:$AB$10, $AC2505, MATCH("X", $Q2505:$AB2505, 0)), 'Intro &amp; Setup'!$AA$17:$AA$28, 0)), ""))</f>
        <v/>
      </c>
      <c r="AG2505" s="84" t="str">
        <f t="shared" si="369"/>
        <v/>
      </c>
      <c r="AI2505" s="36">
        <f t="shared" si="370"/>
        <v>0</v>
      </c>
      <c r="AK2505" s="36" t="str">
        <f t="shared" si="371"/>
        <v/>
      </c>
    </row>
    <row r="2506" spans="1:37" x14ac:dyDescent="0.25">
      <c r="A2506" s="34"/>
      <c r="B2506" s="55"/>
      <c r="C2506" s="56"/>
      <c r="D2506" s="56"/>
      <c r="E2506" s="56"/>
      <c r="F2506" s="56"/>
      <c r="G2506" s="57"/>
      <c r="H2506" s="57"/>
      <c r="I2506" s="58"/>
      <c r="J2506" s="34"/>
      <c r="L2506" s="36" t="str">
        <f>IF($B2506="", "", IFERROR(FIND(Campaigns!$Q$4, $B2506), ""))</f>
        <v/>
      </c>
      <c r="M2506" s="73" t="str">
        <f t="shared" si="365"/>
        <v/>
      </c>
      <c r="N2506" s="74" t="str">
        <f t="shared" si="366"/>
        <v/>
      </c>
      <c r="O2506" s="22" t="str">
        <f t="shared" si="367"/>
        <v/>
      </c>
      <c r="Q2506" s="20" t="str">
        <f t="shared" si="372"/>
        <v/>
      </c>
      <c r="R2506" s="21" t="str">
        <f t="shared" si="372"/>
        <v/>
      </c>
      <c r="S2506" s="21" t="str">
        <f t="shared" si="372"/>
        <v/>
      </c>
      <c r="T2506" s="21" t="str">
        <f t="shared" si="372"/>
        <v/>
      </c>
      <c r="U2506" s="21" t="str">
        <f t="shared" si="372"/>
        <v/>
      </c>
      <c r="V2506" s="21" t="str">
        <f t="shared" si="372"/>
        <v/>
      </c>
      <c r="W2506" s="21" t="str">
        <f t="shared" si="372"/>
        <v/>
      </c>
      <c r="X2506" s="21" t="str">
        <f t="shared" si="372"/>
        <v/>
      </c>
      <c r="Y2506" s="21" t="str">
        <f t="shared" si="372"/>
        <v/>
      </c>
      <c r="Z2506" s="21" t="str">
        <f t="shared" si="372"/>
        <v/>
      </c>
      <c r="AA2506" s="21" t="str">
        <f t="shared" si="372"/>
        <v/>
      </c>
      <c r="AB2506" s="38" t="str">
        <f t="shared" si="372"/>
        <v/>
      </c>
      <c r="AD2506" s="36" t="str">
        <f>IF($N2506="", "", IFERROR(INDEX(Campaigns!$D$11:$D$380, MATCH($N2506, Campaigns!$E$11:$E$380, 0)), ""))</f>
        <v/>
      </c>
      <c r="AE2506" s="38" t="str">
        <f>IF(COUNTIF($Q2506:$AB2506, "X")=0, "", IFERROR(INDEX('Intro &amp; Setup'!$T$17:$T$28, MATCH(INDEX($Q$10:$AB$10, $AC2506, MATCH("X", $Q2506:$AB2506, 0)), 'Intro &amp; Setup'!$AA$17:$AA$28, 0)), ""))</f>
        <v/>
      </c>
      <c r="AG2506" s="84" t="str">
        <f t="shared" si="369"/>
        <v/>
      </c>
      <c r="AI2506" s="36">
        <f t="shared" si="370"/>
        <v>0</v>
      </c>
      <c r="AK2506" s="36" t="str">
        <f t="shared" si="371"/>
        <v/>
      </c>
    </row>
    <row r="2507" spans="1:37" x14ac:dyDescent="0.25">
      <c r="A2507" s="34"/>
      <c r="B2507" s="55"/>
      <c r="C2507" s="56"/>
      <c r="D2507" s="56"/>
      <c r="E2507" s="56"/>
      <c r="F2507" s="56"/>
      <c r="G2507" s="57"/>
      <c r="H2507" s="57"/>
      <c r="I2507" s="58"/>
      <c r="J2507" s="34"/>
      <c r="L2507" s="36" t="str">
        <f>IF($B2507="", "", IFERROR(FIND(Campaigns!$Q$4, $B2507), ""))</f>
        <v/>
      </c>
      <c r="M2507" s="73" t="str">
        <f t="shared" si="365"/>
        <v/>
      </c>
      <c r="N2507" s="74" t="str">
        <f t="shared" si="366"/>
        <v/>
      </c>
      <c r="O2507" s="22" t="str">
        <f t="shared" si="367"/>
        <v/>
      </c>
      <c r="Q2507" s="20" t="str">
        <f t="shared" si="372"/>
        <v/>
      </c>
      <c r="R2507" s="21" t="str">
        <f t="shared" si="372"/>
        <v/>
      </c>
      <c r="S2507" s="21" t="str">
        <f t="shared" si="372"/>
        <v/>
      </c>
      <c r="T2507" s="21" t="str">
        <f t="shared" ref="R2507:AB2530" si="373">IFERROR(IF(T$10="", "", IF(LEFT($O2507, T$8)=T$10, "X", "")), "")</f>
        <v/>
      </c>
      <c r="U2507" s="21" t="str">
        <f t="shared" si="373"/>
        <v/>
      </c>
      <c r="V2507" s="21" t="str">
        <f t="shared" si="373"/>
        <v/>
      </c>
      <c r="W2507" s="21" t="str">
        <f t="shared" si="373"/>
        <v/>
      </c>
      <c r="X2507" s="21" t="str">
        <f t="shared" si="373"/>
        <v/>
      </c>
      <c r="Y2507" s="21" t="str">
        <f t="shared" si="373"/>
        <v/>
      </c>
      <c r="Z2507" s="21" t="str">
        <f t="shared" si="373"/>
        <v/>
      </c>
      <c r="AA2507" s="21" t="str">
        <f t="shared" si="373"/>
        <v/>
      </c>
      <c r="AB2507" s="38" t="str">
        <f t="shared" si="373"/>
        <v/>
      </c>
      <c r="AD2507" s="36" t="str">
        <f>IF($N2507="", "", IFERROR(INDEX(Campaigns!$D$11:$D$380, MATCH($N2507, Campaigns!$E$11:$E$380, 0)), ""))</f>
        <v/>
      </c>
      <c r="AE2507" s="38" t="str">
        <f>IF(COUNTIF($Q2507:$AB2507, "X")=0, "", IFERROR(INDEX('Intro &amp; Setup'!$T$17:$T$28, MATCH(INDEX($Q$10:$AB$10, $AC2507, MATCH("X", $Q2507:$AB2507, 0)), 'Intro &amp; Setup'!$AA$17:$AA$28, 0)), ""))</f>
        <v/>
      </c>
      <c r="AG2507" s="84" t="str">
        <f t="shared" si="369"/>
        <v/>
      </c>
      <c r="AI2507" s="36">
        <f t="shared" si="370"/>
        <v>0</v>
      </c>
      <c r="AK2507" s="36" t="str">
        <f t="shared" si="371"/>
        <v/>
      </c>
    </row>
    <row r="2508" spans="1:37" x14ac:dyDescent="0.25">
      <c r="A2508" s="34"/>
      <c r="B2508" s="55"/>
      <c r="C2508" s="56"/>
      <c r="D2508" s="56"/>
      <c r="E2508" s="56"/>
      <c r="F2508" s="56"/>
      <c r="G2508" s="57"/>
      <c r="H2508" s="57"/>
      <c r="I2508" s="58"/>
      <c r="J2508" s="34"/>
      <c r="L2508" s="36" t="str">
        <f>IF($B2508="", "", IFERROR(FIND(Campaigns!$Q$4, $B2508), ""))</f>
        <v/>
      </c>
      <c r="M2508" s="73" t="str">
        <f t="shared" ref="M2508:M2571" si="374">IFERROR(REPLACE($B2508, 1, $L2508+$L$9-1, ""), "")</f>
        <v/>
      </c>
      <c r="N2508" s="74" t="str">
        <f t="shared" ref="N2508:N2571" si="375">IFERROR(LEFT($M2508, FIND("-", $M2508)-1), "")</f>
        <v/>
      </c>
      <c r="O2508" s="22" t="str">
        <f t="shared" ref="O2508:O2571" si="376">IFERROR(REPLACE($M2508, 1, FIND("-", $M2508), ""), "")</f>
        <v/>
      </c>
      <c r="Q2508" s="20" t="str">
        <f t="shared" ref="Q2508:Q2571" si="377">IFERROR(IF(Q$10="", "", IF(LEFT($O2508, Q$8)=Q$10, "X", "")), "")</f>
        <v/>
      </c>
      <c r="R2508" s="21" t="str">
        <f t="shared" si="373"/>
        <v/>
      </c>
      <c r="S2508" s="21" t="str">
        <f t="shared" si="373"/>
        <v/>
      </c>
      <c r="T2508" s="21" t="str">
        <f t="shared" si="373"/>
        <v/>
      </c>
      <c r="U2508" s="21" t="str">
        <f t="shared" si="373"/>
        <v/>
      </c>
      <c r="V2508" s="21" t="str">
        <f t="shared" si="373"/>
        <v/>
      </c>
      <c r="W2508" s="21" t="str">
        <f t="shared" si="373"/>
        <v/>
      </c>
      <c r="X2508" s="21" t="str">
        <f t="shared" si="373"/>
        <v/>
      </c>
      <c r="Y2508" s="21" t="str">
        <f t="shared" si="373"/>
        <v/>
      </c>
      <c r="Z2508" s="21" t="str">
        <f t="shared" si="373"/>
        <v/>
      </c>
      <c r="AA2508" s="21" t="str">
        <f t="shared" si="373"/>
        <v/>
      </c>
      <c r="AB2508" s="38" t="str">
        <f t="shared" si="373"/>
        <v/>
      </c>
      <c r="AD2508" s="36" t="str">
        <f>IF($N2508="", "", IFERROR(INDEX(Campaigns!$D$11:$D$380, MATCH($N2508, Campaigns!$E$11:$E$380, 0)), ""))</f>
        <v/>
      </c>
      <c r="AE2508" s="38" t="str">
        <f>IF(COUNTIF($Q2508:$AB2508, "X")=0, "", IFERROR(INDEX('Intro &amp; Setup'!$T$17:$T$28, MATCH(INDEX($Q$10:$AB$10, $AC2508, MATCH("X", $Q2508:$AB2508, 0)), 'Intro &amp; Setup'!$AA$17:$AA$28, 0)), ""))</f>
        <v/>
      </c>
      <c r="AG2508" s="84" t="str">
        <f t="shared" ref="AG2508:AG2571" si="378">IF(OR($AD2508="", $AE2508=""), "", _xlfn.CONCAT($AD2508, "-", $AE2508))</f>
        <v/>
      </c>
      <c r="AI2508" s="36">
        <f t="shared" ref="AI2508:AI2571" si="379">IF($AI$4=$AI$6, $C2508, IF($AI$4=$AI$7, $D2508, IF($AI$4=$AI$8, $F2508, "")))</f>
        <v>0</v>
      </c>
      <c r="AK2508" s="36" t="str">
        <f t="shared" ref="AK2508:AK2571" si="380">IF($AG2508="", "", "X")</f>
        <v/>
      </c>
    </row>
    <row r="2509" spans="1:37" x14ac:dyDescent="0.25">
      <c r="A2509" s="34"/>
      <c r="B2509" s="55"/>
      <c r="C2509" s="56"/>
      <c r="D2509" s="56"/>
      <c r="E2509" s="56"/>
      <c r="F2509" s="56"/>
      <c r="G2509" s="57"/>
      <c r="H2509" s="57"/>
      <c r="I2509" s="58"/>
      <c r="J2509" s="34"/>
      <c r="L2509" s="36" t="str">
        <f>IF($B2509="", "", IFERROR(FIND(Campaigns!$Q$4, $B2509), ""))</f>
        <v/>
      </c>
      <c r="M2509" s="73" t="str">
        <f t="shared" si="374"/>
        <v/>
      </c>
      <c r="N2509" s="74" t="str">
        <f t="shared" si="375"/>
        <v/>
      </c>
      <c r="O2509" s="22" t="str">
        <f t="shared" si="376"/>
        <v/>
      </c>
      <c r="Q2509" s="20" t="str">
        <f t="shared" si="377"/>
        <v/>
      </c>
      <c r="R2509" s="21" t="str">
        <f t="shared" si="373"/>
        <v/>
      </c>
      <c r="S2509" s="21" t="str">
        <f t="shared" si="373"/>
        <v/>
      </c>
      <c r="T2509" s="21" t="str">
        <f t="shared" si="373"/>
        <v/>
      </c>
      <c r="U2509" s="21" t="str">
        <f t="shared" si="373"/>
        <v/>
      </c>
      <c r="V2509" s="21" t="str">
        <f t="shared" si="373"/>
        <v/>
      </c>
      <c r="W2509" s="21" t="str">
        <f t="shared" si="373"/>
        <v/>
      </c>
      <c r="X2509" s="21" t="str">
        <f t="shared" si="373"/>
        <v/>
      </c>
      <c r="Y2509" s="21" t="str">
        <f t="shared" si="373"/>
        <v/>
      </c>
      <c r="Z2509" s="21" t="str">
        <f t="shared" si="373"/>
        <v/>
      </c>
      <c r="AA2509" s="21" t="str">
        <f t="shared" si="373"/>
        <v/>
      </c>
      <c r="AB2509" s="38" t="str">
        <f t="shared" si="373"/>
        <v/>
      </c>
      <c r="AD2509" s="36" t="str">
        <f>IF($N2509="", "", IFERROR(INDEX(Campaigns!$D$11:$D$380, MATCH($N2509, Campaigns!$E$11:$E$380, 0)), ""))</f>
        <v/>
      </c>
      <c r="AE2509" s="38" t="str">
        <f>IF(COUNTIF($Q2509:$AB2509, "X")=0, "", IFERROR(INDEX('Intro &amp; Setup'!$T$17:$T$28, MATCH(INDEX($Q$10:$AB$10, $AC2509, MATCH("X", $Q2509:$AB2509, 0)), 'Intro &amp; Setup'!$AA$17:$AA$28, 0)), ""))</f>
        <v/>
      </c>
      <c r="AG2509" s="84" t="str">
        <f t="shared" si="378"/>
        <v/>
      </c>
      <c r="AI2509" s="36">
        <f t="shared" si="379"/>
        <v>0</v>
      </c>
      <c r="AK2509" s="36" t="str">
        <f t="shared" si="380"/>
        <v/>
      </c>
    </row>
    <row r="2510" spans="1:37" x14ac:dyDescent="0.25">
      <c r="A2510" s="34"/>
      <c r="B2510" s="55"/>
      <c r="C2510" s="56"/>
      <c r="D2510" s="56"/>
      <c r="E2510" s="56"/>
      <c r="F2510" s="56"/>
      <c r="G2510" s="57"/>
      <c r="H2510" s="57"/>
      <c r="I2510" s="58"/>
      <c r="J2510" s="34"/>
      <c r="L2510" s="36" t="str">
        <f>IF($B2510="", "", IFERROR(FIND(Campaigns!$Q$4, $B2510), ""))</f>
        <v/>
      </c>
      <c r="M2510" s="73" t="str">
        <f t="shared" si="374"/>
        <v/>
      </c>
      <c r="N2510" s="74" t="str">
        <f t="shared" si="375"/>
        <v/>
      </c>
      <c r="O2510" s="22" t="str">
        <f t="shared" si="376"/>
        <v/>
      </c>
      <c r="Q2510" s="20" t="str">
        <f t="shared" si="377"/>
        <v/>
      </c>
      <c r="R2510" s="21" t="str">
        <f t="shared" si="373"/>
        <v/>
      </c>
      <c r="S2510" s="21" t="str">
        <f t="shared" si="373"/>
        <v/>
      </c>
      <c r="T2510" s="21" t="str">
        <f t="shared" si="373"/>
        <v/>
      </c>
      <c r="U2510" s="21" t="str">
        <f t="shared" si="373"/>
        <v/>
      </c>
      <c r="V2510" s="21" t="str">
        <f t="shared" si="373"/>
        <v/>
      </c>
      <c r="W2510" s="21" t="str">
        <f t="shared" si="373"/>
        <v/>
      </c>
      <c r="X2510" s="21" t="str">
        <f t="shared" si="373"/>
        <v/>
      </c>
      <c r="Y2510" s="21" t="str">
        <f t="shared" si="373"/>
        <v/>
      </c>
      <c r="Z2510" s="21" t="str">
        <f t="shared" si="373"/>
        <v/>
      </c>
      <c r="AA2510" s="21" t="str">
        <f t="shared" si="373"/>
        <v/>
      </c>
      <c r="AB2510" s="38" t="str">
        <f t="shared" si="373"/>
        <v/>
      </c>
      <c r="AD2510" s="36" t="str">
        <f>IF($N2510="", "", IFERROR(INDEX(Campaigns!$D$11:$D$380, MATCH($N2510, Campaigns!$E$11:$E$380, 0)), ""))</f>
        <v/>
      </c>
      <c r="AE2510" s="38" t="str">
        <f>IF(COUNTIF($Q2510:$AB2510, "X")=0, "", IFERROR(INDEX('Intro &amp; Setup'!$T$17:$T$28, MATCH(INDEX($Q$10:$AB$10, $AC2510, MATCH("X", $Q2510:$AB2510, 0)), 'Intro &amp; Setup'!$AA$17:$AA$28, 0)), ""))</f>
        <v/>
      </c>
      <c r="AG2510" s="84" t="str">
        <f t="shared" si="378"/>
        <v/>
      </c>
      <c r="AI2510" s="36">
        <f t="shared" si="379"/>
        <v>0</v>
      </c>
      <c r="AK2510" s="36" t="str">
        <f t="shared" si="380"/>
        <v/>
      </c>
    </row>
    <row r="2511" spans="1:37" x14ac:dyDescent="0.25">
      <c r="A2511" s="34"/>
      <c r="B2511" s="55"/>
      <c r="C2511" s="56"/>
      <c r="D2511" s="56"/>
      <c r="E2511" s="56"/>
      <c r="F2511" s="56"/>
      <c r="G2511" s="57"/>
      <c r="H2511" s="57"/>
      <c r="I2511" s="58"/>
      <c r="J2511" s="34"/>
      <c r="L2511" s="36" t="str">
        <f>IF($B2511="", "", IFERROR(FIND(Campaigns!$Q$4, $B2511), ""))</f>
        <v/>
      </c>
      <c r="M2511" s="73" t="str">
        <f t="shared" si="374"/>
        <v/>
      </c>
      <c r="N2511" s="74" t="str">
        <f t="shared" si="375"/>
        <v/>
      </c>
      <c r="O2511" s="22" t="str">
        <f t="shared" si="376"/>
        <v/>
      </c>
      <c r="Q2511" s="20" t="str">
        <f t="shared" si="377"/>
        <v/>
      </c>
      <c r="R2511" s="21" t="str">
        <f t="shared" si="373"/>
        <v/>
      </c>
      <c r="S2511" s="21" t="str">
        <f t="shared" si="373"/>
        <v/>
      </c>
      <c r="T2511" s="21" t="str">
        <f t="shared" si="373"/>
        <v/>
      </c>
      <c r="U2511" s="21" t="str">
        <f t="shared" si="373"/>
        <v/>
      </c>
      <c r="V2511" s="21" t="str">
        <f t="shared" si="373"/>
        <v/>
      </c>
      <c r="W2511" s="21" t="str">
        <f t="shared" si="373"/>
        <v/>
      </c>
      <c r="X2511" s="21" t="str">
        <f t="shared" si="373"/>
        <v/>
      </c>
      <c r="Y2511" s="21" t="str">
        <f t="shared" si="373"/>
        <v/>
      </c>
      <c r="Z2511" s="21" t="str">
        <f t="shared" si="373"/>
        <v/>
      </c>
      <c r="AA2511" s="21" t="str">
        <f t="shared" si="373"/>
        <v/>
      </c>
      <c r="AB2511" s="38" t="str">
        <f t="shared" si="373"/>
        <v/>
      </c>
      <c r="AD2511" s="36" t="str">
        <f>IF($N2511="", "", IFERROR(INDEX(Campaigns!$D$11:$D$380, MATCH($N2511, Campaigns!$E$11:$E$380, 0)), ""))</f>
        <v/>
      </c>
      <c r="AE2511" s="38" t="str">
        <f>IF(COUNTIF($Q2511:$AB2511, "X")=0, "", IFERROR(INDEX('Intro &amp; Setup'!$T$17:$T$28, MATCH(INDEX($Q$10:$AB$10, $AC2511, MATCH("X", $Q2511:$AB2511, 0)), 'Intro &amp; Setup'!$AA$17:$AA$28, 0)), ""))</f>
        <v/>
      </c>
      <c r="AG2511" s="84" t="str">
        <f t="shared" si="378"/>
        <v/>
      </c>
      <c r="AI2511" s="36">
        <f t="shared" si="379"/>
        <v>0</v>
      </c>
      <c r="AK2511" s="36" t="str">
        <f t="shared" si="380"/>
        <v/>
      </c>
    </row>
    <row r="2512" spans="1:37" x14ac:dyDescent="0.25">
      <c r="A2512" s="34"/>
      <c r="B2512" s="55"/>
      <c r="C2512" s="56"/>
      <c r="D2512" s="56"/>
      <c r="E2512" s="56"/>
      <c r="F2512" s="56"/>
      <c r="G2512" s="57"/>
      <c r="H2512" s="57"/>
      <c r="I2512" s="58"/>
      <c r="J2512" s="34"/>
      <c r="L2512" s="36" t="str">
        <f>IF($B2512="", "", IFERROR(FIND(Campaigns!$Q$4, $B2512), ""))</f>
        <v/>
      </c>
      <c r="M2512" s="73" t="str">
        <f t="shared" si="374"/>
        <v/>
      </c>
      <c r="N2512" s="74" t="str">
        <f t="shared" si="375"/>
        <v/>
      </c>
      <c r="O2512" s="22" t="str">
        <f t="shared" si="376"/>
        <v/>
      </c>
      <c r="Q2512" s="20" t="str">
        <f t="shared" si="377"/>
        <v/>
      </c>
      <c r="R2512" s="21" t="str">
        <f t="shared" si="373"/>
        <v/>
      </c>
      <c r="S2512" s="21" t="str">
        <f t="shared" si="373"/>
        <v/>
      </c>
      <c r="T2512" s="21" t="str">
        <f t="shared" si="373"/>
        <v/>
      </c>
      <c r="U2512" s="21" t="str">
        <f t="shared" si="373"/>
        <v/>
      </c>
      <c r="V2512" s="21" t="str">
        <f t="shared" si="373"/>
        <v/>
      </c>
      <c r="W2512" s="21" t="str">
        <f t="shared" si="373"/>
        <v/>
      </c>
      <c r="X2512" s="21" t="str">
        <f t="shared" si="373"/>
        <v/>
      </c>
      <c r="Y2512" s="21" t="str">
        <f t="shared" si="373"/>
        <v/>
      </c>
      <c r="Z2512" s="21" t="str">
        <f t="shared" si="373"/>
        <v/>
      </c>
      <c r="AA2512" s="21" t="str">
        <f t="shared" si="373"/>
        <v/>
      </c>
      <c r="AB2512" s="38" t="str">
        <f t="shared" si="373"/>
        <v/>
      </c>
      <c r="AD2512" s="36" t="str">
        <f>IF($N2512="", "", IFERROR(INDEX(Campaigns!$D$11:$D$380, MATCH($N2512, Campaigns!$E$11:$E$380, 0)), ""))</f>
        <v/>
      </c>
      <c r="AE2512" s="38" t="str">
        <f>IF(COUNTIF($Q2512:$AB2512, "X")=0, "", IFERROR(INDEX('Intro &amp; Setup'!$T$17:$T$28, MATCH(INDEX($Q$10:$AB$10, $AC2512, MATCH("X", $Q2512:$AB2512, 0)), 'Intro &amp; Setup'!$AA$17:$AA$28, 0)), ""))</f>
        <v/>
      </c>
      <c r="AG2512" s="84" t="str">
        <f t="shared" si="378"/>
        <v/>
      </c>
      <c r="AI2512" s="36">
        <f t="shared" si="379"/>
        <v>0</v>
      </c>
      <c r="AK2512" s="36" t="str">
        <f t="shared" si="380"/>
        <v/>
      </c>
    </row>
    <row r="2513" spans="1:37" x14ac:dyDescent="0.25">
      <c r="A2513" s="34"/>
      <c r="B2513" s="55"/>
      <c r="C2513" s="56"/>
      <c r="D2513" s="56"/>
      <c r="E2513" s="56"/>
      <c r="F2513" s="56"/>
      <c r="G2513" s="57"/>
      <c r="H2513" s="57"/>
      <c r="I2513" s="58"/>
      <c r="J2513" s="34"/>
      <c r="L2513" s="36" t="str">
        <f>IF($B2513="", "", IFERROR(FIND(Campaigns!$Q$4, $B2513), ""))</f>
        <v/>
      </c>
      <c r="M2513" s="73" t="str">
        <f t="shared" si="374"/>
        <v/>
      </c>
      <c r="N2513" s="74" t="str">
        <f t="shared" si="375"/>
        <v/>
      </c>
      <c r="O2513" s="22" t="str">
        <f t="shared" si="376"/>
        <v/>
      </c>
      <c r="Q2513" s="20" t="str">
        <f t="shared" si="377"/>
        <v/>
      </c>
      <c r="R2513" s="21" t="str">
        <f t="shared" si="373"/>
        <v/>
      </c>
      <c r="S2513" s="21" t="str">
        <f t="shared" si="373"/>
        <v/>
      </c>
      <c r="T2513" s="21" t="str">
        <f t="shared" si="373"/>
        <v/>
      </c>
      <c r="U2513" s="21" t="str">
        <f t="shared" si="373"/>
        <v/>
      </c>
      <c r="V2513" s="21" t="str">
        <f t="shared" si="373"/>
        <v/>
      </c>
      <c r="W2513" s="21" t="str">
        <f t="shared" si="373"/>
        <v/>
      </c>
      <c r="X2513" s="21" t="str">
        <f t="shared" si="373"/>
        <v/>
      </c>
      <c r="Y2513" s="21" t="str">
        <f t="shared" si="373"/>
        <v/>
      </c>
      <c r="Z2513" s="21" t="str">
        <f t="shared" si="373"/>
        <v/>
      </c>
      <c r="AA2513" s="21" t="str">
        <f t="shared" si="373"/>
        <v/>
      </c>
      <c r="AB2513" s="38" t="str">
        <f t="shared" si="373"/>
        <v/>
      </c>
      <c r="AD2513" s="36" t="str">
        <f>IF($N2513="", "", IFERROR(INDEX(Campaigns!$D$11:$D$380, MATCH($N2513, Campaigns!$E$11:$E$380, 0)), ""))</f>
        <v/>
      </c>
      <c r="AE2513" s="38" t="str">
        <f>IF(COUNTIF($Q2513:$AB2513, "X")=0, "", IFERROR(INDEX('Intro &amp; Setup'!$T$17:$T$28, MATCH(INDEX($Q$10:$AB$10, $AC2513, MATCH("X", $Q2513:$AB2513, 0)), 'Intro &amp; Setup'!$AA$17:$AA$28, 0)), ""))</f>
        <v/>
      </c>
      <c r="AG2513" s="84" t="str">
        <f t="shared" si="378"/>
        <v/>
      </c>
      <c r="AI2513" s="36">
        <f t="shared" si="379"/>
        <v>0</v>
      </c>
      <c r="AK2513" s="36" t="str">
        <f t="shared" si="380"/>
        <v/>
      </c>
    </row>
    <row r="2514" spans="1:37" x14ac:dyDescent="0.25">
      <c r="A2514" s="34"/>
      <c r="B2514" s="55"/>
      <c r="C2514" s="56"/>
      <c r="D2514" s="56"/>
      <c r="E2514" s="56"/>
      <c r="F2514" s="56"/>
      <c r="G2514" s="57"/>
      <c r="H2514" s="57"/>
      <c r="I2514" s="58"/>
      <c r="J2514" s="34"/>
      <c r="L2514" s="36" t="str">
        <f>IF($B2514="", "", IFERROR(FIND(Campaigns!$Q$4, $B2514), ""))</f>
        <v/>
      </c>
      <c r="M2514" s="73" t="str">
        <f t="shared" si="374"/>
        <v/>
      </c>
      <c r="N2514" s="74" t="str">
        <f t="shared" si="375"/>
        <v/>
      </c>
      <c r="O2514" s="22" t="str">
        <f t="shared" si="376"/>
        <v/>
      </c>
      <c r="Q2514" s="20" t="str">
        <f t="shared" si="377"/>
        <v/>
      </c>
      <c r="R2514" s="21" t="str">
        <f t="shared" si="373"/>
        <v/>
      </c>
      <c r="S2514" s="21" t="str">
        <f t="shared" si="373"/>
        <v/>
      </c>
      <c r="T2514" s="21" t="str">
        <f t="shared" si="373"/>
        <v/>
      </c>
      <c r="U2514" s="21" t="str">
        <f t="shared" si="373"/>
        <v/>
      </c>
      <c r="V2514" s="21" t="str">
        <f t="shared" si="373"/>
        <v/>
      </c>
      <c r="W2514" s="21" t="str">
        <f t="shared" si="373"/>
        <v/>
      </c>
      <c r="X2514" s="21" t="str">
        <f t="shared" si="373"/>
        <v/>
      </c>
      <c r="Y2514" s="21" t="str">
        <f t="shared" si="373"/>
        <v/>
      </c>
      <c r="Z2514" s="21" t="str">
        <f t="shared" si="373"/>
        <v/>
      </c>
      <c r="AA2514" s="21" t="str">
        <f t="shared" si="373"/>
        <v/>
      </c>
      <c r="AB2514" s="38" t="str">
        <f t="shared" si="373"/>
        <v/>
      </c>
      <c r="AD2514" s="36" t="str">
        <f>IF($N2514="", "", IFERROR(INDEX(Campaigns!$D$11:$D$380, MATCH($N2514, Campaigns!$E$11:$E$380, 0)), ""))</f>
        <v/>
      </c>
      <c r="AE2514" s="38" t="str">
        <f>IF(COUNTIF($Q2514:$AB2514, "X")=0, "", IFERROR(INDEX('Intro &amp; Setup'!$T$17:$T$28, MATCH(INDEX($Q$10:$AB$10, $AC2514, MATCH("X", $Q2514:$AB2514, 0)), 'Intro &amp; Setup'!$AA$17:$AA$28, 0)), ""))</f>
        <v/>
      </c>
      <c r="AG2514" s="84" t="str">
        <f t="shared" si="378"/>
        <v/>
      </c>
      <c r="AI2514" s="36">
        <f t="shared" si="379"/>
        <v>0</v>
      </c>
      <c r="AK2514" s="36" t="str">
        <f t="shared" si="380"/>
        <v/>
      </c>
    </row>
    <row r="2515" spans="1:37" x14ac:dyDescent="0.25">
      <c r="A2515" s="34"/>
      <c r="B2515" s="55"/>
      <c r="C2515" s="56"/>
      <c r="D2515" s="56"/>
      <c r="E2515" s="56"/>
      <c r="F2515" s="56"/>
      <c r="G2515" s="57"/>
      <c r="H2515" s="57"/>
      <c r="I2515" s="58"/>
      <c r="J2515" s="34"/>
      <c r="L2515" s="36" t="str">
        <f>IF($B2515="", "", IFERROR(FIND(Campaigns!$Q$4, $B2515), ""))</f>
        <v/>
      </c>
      <c r="M2515" s="73" t="str">
        <f t="shared" si="374"/>
        <v/>
      </c>
      <c r="N2515" s="74" t="str">
        <f t="shared" si="375"/>
        <v/>
      </c>
      <c r="O2515" s="22" t="str">
        <f t="shared" si="376"/>
        <v/>
      </c>
      <c r="Q2515" s="20" t="str">
        <f t="shared" si="377"/>
        <v/>
      </c>
      <c r="R2515" s="21" t="str">
        <f t="shared" si="373"/>
        <v/>
      </c>
      <c r="S2515" s="21" t="str">
        <f t="shared" si="373"/>
        <v/>
      </c>
      <c r="T2515" s="21" t="str">
        <f t="shared" si="373"/>
        <v/>
      </c>
      <c r="U2515" s="21" t="str">
        <f t="shared" si="373"/>
        <v/>
      </c>
      <c r="V2515" s="21" t="str">
        <f t="shared" si="373"/>
        <v/>
      </c>
      <c r="W2515" s="21" t="str">
        <f t="shared" si="373"/>
        <v/>
      </c>
      <c r="X2515" s="21" t="str">
        <f t="shared" si="373"/>
        <v/>
      </c>
      <c r="Y2515" s="21" t="str">
        <f t="shared" si="373"/>
        <v/>
      </c>
      <c r="Z2515" s="21" t="str">
        <f t="shared" si="373"/>
        <v/>
      </c>
      <c r="AA2515" s="21" t="str">
        <f t="shared" si="373"/>
        <v/>
      </c>
      <c r="AB2515" s="38" t="str">
        <f t="shared" si="373"/>
        <v/>
      </c>
      <c r="AD2515" s="36" t="str">
        <f>IF($N2515="", "", IFERROR(INDEX(Campaigns!$D$11:$D$380, MATCH($N2515, Campaigns!$E$11:$E$380, 0)), ""))</f>
        <v/>
      </c>
      <c r="AE2515" s="38" t="str">
        <f>IF(COUNTIF($Q2515:$AB2515, "X")=0, "", IFERROR(INDEX('Intro &amp; Setup'!$T$17:$T$28, MATCH(INDEX($Q$10:$AB$10, $AC2515, MATCH("X", $Q2515:$AB2515, 0)), 'Intro &amp; Setup'!$AA$17:$AA$28, 0)), ""))</f>
        <v/>
      </c>
      <c r="AG2515" s="84" t="str">
        <f t="shared" si="378"/>
        <v/>
      </c>
      <c r="AI2515" s="36">
        <f t="shared" si="379"/>
        <v>0</v>
      </c>
      <c r="AK2515" s="36" t="str">
        <f t="shared" si="380"/>
        <v/>
      </c>
    </row>
    <row r="2516" spans="1:37" x14ac:dyDescent="0.25">
      <c r="A2516" s="34"/>
      <c r="B2516" s="55"/>
      <c r="C2516" s="56"/>
      <c r="D2516" s="56"/>
      <c r="E2516" s="56"/>
      <c r="F2516" s="56"/>
      <c r="G2516" s="57"/>
      <c r="H2516" s="57"/>
      <c r="I2516" s="58"/>
      <c r="J2516" s="34"/>
      <c r="L2516" s="36" t="str">
        <f>IF($B2516="", "", IFERROR(FIND(Campaigns!$Q$4, $B2516), ""))</f>
        <v/>
      </c>
      <c r="M2516" s="73" t="str">
        <f t="shared" si="374"/>
        <v/>
      </c>
      <c r="N2516" s="74" t="str">
        <f t="shared" si="375"/>
        <v/>
      </c>
      <c r="O2516" s="22" t="str">
        <f t="shared" si="376"/>
        <v/>
      </c>
      <c r="Q2516" s="20" t="str">
        <f t="shared" si="377"/>
        <v/>
      </c>
      <c r="R2516" s="21" t="str">
        <f t="shared" si="373"/>
        <v/>
      </c>
      <c r="S2516" s="21" t="str">
        <f t="shared" si="373"/>
        <v/>
      </c>
      <c r="T2516" s="21" t="str">
        <f t="shared" si="373"/>
        <v/>
      </c>
      <c r="U2516" s="21" t="str">
        <f t="shared" si="373"/>
        <v/>
      </c>
      <c r="V2516" s="21" t="str">
        <f t="shared" si="373"/>
        <v/>
      </c>
      <c r="W2516" s="21" t="str">
        <f t="shared" si="373"/>
        <v/>
      </c>
      <c r="X2516" s="21" t="str">
        <f t="shared" si="373"/>
        <v/>
      </c>
      <c r="Y2516" s="21" t="str">
        <f t="shared" si="373"/>
        <v/>
      </c>
      <c r="Z2516" s="21" t="str">
        <f t="shared" si="373"/>
        <v/>
      </c>
      <c r="AA2516" s="21" t="str">
        <f t="shared" si="373"/>
        <v/>
      </c>
      <c r="AB2516" s="38" t="str">
        <f t="shared" si="373"/>
        <v/>
      </c>
      <c r="AD2516" s="36" t="str">
        <f>IF($N2516="", "", IFERROR(INDEX(Campaigns!$D$11:$D$380, MATCH($N2516, Campaigns!$E$11:$E$380, 0)), ""))</f>
        <v/>
      </c>
      <c r="AE2516" s="38" t="str">
        <f>IF(COUNTIF($Q2516:$AB2516, "X")=0, "", IFERROR(INDEX('Intro &amp; Setup'!$T$17:$T$28, MATCH(INDEX($Q$10:$AB$10, $AC2516, MATCH("X", $Q2516:$AB2516, 0)), 'Intro &amp; Setup'!$AA$17:$AA$28, 0)), ""))</f>
        <v/>
      </c>
      <c r="AG2516" s="84" t="str">
        <f t="shared" si="378"/>
        <v/>
      </c>
      <c r="AI2516" s="36">
        <f t="shared" si="379"/>
        <v>0</v>
      </c>
      <c r="AK2516" s="36" t="str">
        <f t="shared" si="380"/>
        <v/>
      </c>
    </row>
    <row r="2517" spans="1:37" x14ac:dyDescent="0.25">
      <c r="A2517" s="34"/>
      <c r="B2517" s="55"/>
      <c r="C2517" s="56"/>
      <c r="D2517" s="56"/>
      <c r="E2517" s="56"/>
      <c r="F2517" s="56"/>
      <c r="G2517" s="57"/>
      <c r="H2517" s="57"/>
      <c r="I2517" s="58"/>
      <c r="J2517" s="34"/>
      <c r="L2517" s="36" t="str">
        <f>IF($B2517="", "", IFERROR(FIND(Campaigns!$Q$4, $B2517), ""))</f>
        <v/>
      </c>
      <c r="M2517" s="73" t="str">
        <f t="shared" si="374"/>
        <v/>
      </c>
      <c r="N2517" s="74" t="str">
        <f t="shared" si="375"/>
        <v/>
      </c>
      <c r="O2517" s="22" t="str">
        <f t="shared" si="376"/>
        <v/>
      </c>
      <c r="Q2517" s="20" t="str">
        <f t="shared" si="377"/>
        <v/>
      </c>
      <c r="R2517" s="21" t="str">
        <f t="shared" si="373"/>
        <v/>
      </c>
      <c r="S2517" s="21" t="str">
        <f t="shared" si="373"/>
        <v/>
      </c>
      <c r="T2517" s="21" t="str">
        <f t="shared" si="373"/>
        <v/>
      </c>
      <c r="U2517" s="21" t="str">
        <f t="shared" si="373"/>
        <v/>
      </c>
      <c r="V2517" s="21" t="str">
        <f t="shared" si="373"/>
        <v/>
      </c>
      <c r="W2517" s="21" t="str">
        <f t="shared" si="373"/>
        <v/>
      </c>
      <c r="X2517" s="21" t="str">
        <f t="shared" si="373"/>
        <v/>
      </c>
      <c r="Y2517" s="21" t="str">
        <f t="shared" si="373"/>
        <v/>
      </c>
      <c r="Z2517" s="21" t="str">
        <f t="shared" si="373"/>
        <v/>
      </c>
      <c r="AA2517" s="21" t="str">
        <f t="shared" si="373"/>
        <v/>
      </c>
      <c r="AB2517" s="38" t="str">
        <f t="shared" si="373"/>
        <v/>
      </c>
      <c r="AD2517" s="36" t="str">
        <f>IF($N2517="", "", IFERROR(INDEX(Campaigns!$D$11:$D$380, MATCH($N2517, Campaigns!$E$11:$E$380, 0)), ""))</f>
        <v/>
      </c>
      <c r="AE2517" s="38" t="str">
        <f>IF(COUNTIF($Q2517:$AB2517, "X")=0, "", IFERROR(INDEX('Intro &amp; Setup'!$T$17:$T$28, MATCH(INDEX($Q$10:$AB$10, $AC2517, MATCH("X", $Q2517:$AB2517, 0)), 'Intro &amp; Setup'!$AA$17:$AA$28, 0)), ""))</f>
        <v/>
      </c>
      <c r="AG2517" s="84" t="str">
        <f t="shared" si="378"/>
        <v/>
      </c>
      <c r="AI2517" s="36">
        <f t="shared" si="379"/>
        <v>0</v>
      </c>
      <c r="AK2517" s="36" t="str">
        <f t="shared" si="380"/>
        <v/>
      </c>
    </row>
    <row r="2518" spans="1:37" x14ac:dyDescent="0.25">
      <c r="A2518" s="34"/>
      <c r="B2518" s="55"/>
      <c r="C2518" s="56"/>
      <c r="D2518" s="56"/>
      <c r="E2518" s="56"/>
      <c r="F2518" s="56"/>
      <c r="G2518" s="57"/>
      <c r="H2518" s="57"/>
      <c r="I2518" s="58"/>
      <c r="J2518" s="34"/>
      <c r="L2518" s="36" t="str">
        <f>IF($B2518="", "", IFERROR(FIND(Campaigns!$Q$4, $B2518), ""))</f>
        <v/>
      </c>
      <c r="M2518" s="73" t="str">
        <f t="shared" si="374"/>
        <v/>
      </c>
      <c r="N2518" s="74" t="str">
        <f t="shared" si="375"/>
        <v/>
      </c>
      <c r="O2518" s="22" t="str">
        <f t="shared" si="376"/>
        <v/>
      </c>
      <c r="Q2518" s="20" t="str">
        <f t="shared" si="377"/>
        <v/>
      </c>
      <c r="R2518" s="21" t="str">
        <f t="shared" si="373"/>
        <v/>
      </c>
      <c r="S2518" s="21" t="str">
        <f t="shared" si="373"/>
        <v/>
      </c>
      <c r="T2518" s="21" t="str">
        <f t="shared" si="373"/>
        <v/>
      </c>
      <c r="U2518" s="21" t="str">
        <f t="shared" si="373"/>
        <v/>
      </c>
      <c r="V2518" s="21" t="str">
        <f t="shared" si="373"/>
        <v/>
      </c>
      <c r="W2518" s="21" t="str">
        <f t="shared" si="373"/>
        <v/>
      </c>
      <c r="X2518" s="21" t="str">
        <f t="shared" si="373"/>
        <v/>
      </c>
      <c r="Y2518" s="21" t="str">
        <f t="shared" si="373"/>
        <v/>
      </c>
      <c r="Z2518" s="21" t="str">
        <f t="shared" si="373"/>
        <v/>
      </c>
      <c r="AA2518" s="21" t="str">
        <f t="shared" si="373"/>
        <v/>
      </c>
      <c r="AB2518" s="38" t="str">
        <f t="shared" si="373"/>
        <v/>
      </c>
      <c r="AD2518" s="36" t="str">
        <f>IF($N2518="", "", IFERROR(INDEX(Campaigns!$D$11:$D$380, MATCH($N2518, Campaigns!$E$11:$E$380, 0)), ""))</f>
        <v/>
      </c>
      <c r="AE2518" s="38" t="str">
        <f>IF(COUNTIF($Q2518:$AB2518, "X")=0, "", IFERROR(INDEX('Intro &amp; Setup'!$T$17:$T$28, MATCH(INDEX($Q$10:$AB$10, $AC2518, MATCH("X", $Q2518:$AB2518, 0)), 'Intro &amp; Setup'!$AA$17:$AA$28, 0)), ""))</f>
        <v/>
      </c>
      <c r="AG2518" s="84" t="str">
        <f t="shared" si="378"/>
        <v/>
      </c>
      <c r="AI2518" s="36">
        <f t="shared" si="379"/>
        <v>0</v>
      </c>
      <c r="AK2518" s="36" t="str">
        <f t="shared" si="380"/>
        <v/>
      </c>
    </row>
    <row r="2519" spans="1:37" x14ac:dyDescent="0.25">
      <c r="A2519" s="34"/>
      <c r="B2519" s="55"/>
      <c r="C2519" s="56"/>
      <c r="D2519" s="56"/>
      <c r="E2519" s="56"/>
      <c r="F2519" s="56"/>
      <c r="G2519" s="57"/>
      <c r="H2519" s="57"/>
      <c r="I2519" s="58"/>
      <c r="J2519" s="34"/>
      <c r="L2519" s="36" t="str">
        <f>IF($B2519="", "", IFERROR(FIND(Campaigns!$Q$4, $B2519), ""))</f>
        <v/>
      </c>
      <c r="M2519" s="73" t="str">
        <f t="shared" si="374"/>
        <v/>
      </c>
      <c r="N2519" s="74" t="str">
        <f t="shared" si="375"/>
        <v/>
      </c>
      <c r="O2519" s="22" t="str">
        <f t="shared" si="376"/>
        <v/>
      </c>
      <c r="Q2519" s="20" t="str">
        <f t="shared" si="377"/>
        <v/>
      </c>
      <c r="R2519" s="21" t="str">
        <f t="shared" si="373"/>
        <v/>
      </c>
      <c r="S2519" s="21" t="str">
        <f t="shared" si="373"/>
        <v/>
      </c>
      <c r="T2519" s="21" t="str">
        <f t="shared" si="373"/>
        <v/>
      </c>
      <c r="U2519" s="21" t="str">
        <f t="shared" si="373"/>
        <v/>
      </c>
      <c r="V2519" s="21" t="str">
        <f t="shared" si="373"/>
        <v/>
      </c>
      <c r="W2519" s="21" t="str">
        <f t="shared" si="373"/>
        <v/>
      </c>
      <c r="X2519" s="21" t="str">
        <f t="shared" si="373"/>
        <v/>
      </c>
      <c r="Y2519" s="21" t="str">
        <f t="shared" si="373"/>
        <v/>
      </c>
      <c r="Z2519" s="21" t="str">
        <f t="shared" si="373"/>
        <v/>
      </c>
      <c r="AA2519" s="21" t="str">
        <f t="shared" si="373"/>
        <v/>
      </c>
      <c r="AB2519" s="38" t="str">
        <f t="shared" si="373"/>
        <v/>
      </c>
      <c r="AD2519" s="36" t="str">
        <f>IF($N2519="", "", IFERROR(INDEX(Campaigns!$D$11:$D$380, MATCH($N2519, Campaigns!$E$11:$E$380, 0)), ""))</f>
        <v/>
      </c>
      <c r="AE2519" s="38" t="str">
        <f>IF(COUNTIF($Q2519:$AB2519, "X")=0, "", IFERROR(INDEX('Intro &amp; Setup'!$T$17:$T$28, MATCH(INDEX($Q$10:$AB$10, $AC2519, MATCH("X", $Q2519:$AB2519, 0)), 'Intro &amp; Setup'!$AA$17:$AA$28, 0)), ""))</f>
        <v/>
      </c>
      <c r="AG2519" s="84" t="str">
        <f t="shared" si="378"/>
        <v/>
      </c>
      <c r="AI2519" s="36">
        <f t="shared" si="379"/>
        <v>0</v>
      </c>
      <c r="AK2519" s="36" t="str">
        <f t="shared" si="380"/>
        <v/>
      </c>
    </row>
    <row r="2520" spans="1:37" x14ac:dyDescent="0.25">
      <c r="A2520" s="34"/>
      <c r="B2520" s="55"/>
      <c r="C2520" s="56"/>
      <c r="D2520" s="56"/>
      <c r="E2520" s="56"/>
      <c r="F2520" s="56"/>
      <c r="G2520" s="57"/>
      <c r="H2520" s="57"/>
      <c r="I2520" s="58"/>
      <c r="J2520" s="34"/>
      <c r="L2520" s="36" t="str">
        <f>IF($B2520="", "", IFERROR(FIND(Campaigns!$Q$4, $B2520), ""))</f>
        <v/>
      </c>
      <c r="M2520" s="73" t="str">
        <f t="shared" si="374"/>
        <v/>
      </c>
      <c r="N2520" s="74" t="str">
        <f t="shared" si="375"/>
        <v/>
      </c>
      <c r="O2520" s="22" t="str">
        <f t="shared" si="376"/>
        <v/>
      </c>
      <c r="Q2520" s="20" t="str">
        <f t="shared" si="377"/>
        <v/>
      </c>
      <c r="R2520" s="21" t="str">
        <f t="shared" si="373"/>
        <v/>
      </c>
      <c r="S2520" s="21" t="str">
        <f t="shared" si="373"/>
        <v/>
      </c>
      <c r="T2520" s="21" t="str">
        <f t="shared" si="373"/>
        <v/>
      </c>
      <c r="U2520" s="21" t="str">
        <f t="shared" si="373"/>
        <v/>
      </c>
      <c r="V2520" s="21" t="str">
        <f t="shared" si="373"/>
        <v/>
      </c>
      <c r="W2520" s="21" t="str">
        <f t="shared" si="373"/>
        <v/>
      </c>
      <c r="X2520" s="21" t="str">
        <f t="shared" si="373"/>
        <v/>
      </c>
      <c r="Y2520" s="21" t="str">
        <f t="shared" si="373"/>
        <v/>
      </c>
      <c r="Z2520" s="21" t="str">
        <f t="shared" si="373"/>
        <v/>
      </c>
      <c r="AA2520" s="21" t="str">
        <f t="shared" si="373"/>
        <v/>
      </c>
      <c r="AB2520" s="38" t="str">
        <f t="shared" si="373"/>
        <v/>
      </c>
      <c r="AD2520" s="36" t="str">
        <f>IF($N2520="", "", IFERROR(INDEX(Campaigns!$D$11:$D$380, MATCH($N2520, Campaigns!$E$11:$E$380, 0)), ""))</f>
        <v/>
      </c>
      <c r="AE2520" s="38" t="str">
        <f>IF(COUNTIF($Q2520:$AB2520, "X")=0, "", IFERROR(INDEX('Intro &amp; Setup'!$T$17:$T$28, MATCH(INDEX($Q$10:$AB$10, $AC2520, MATCH("X", $Q2520:$AB2520, 0)), 'Intro &amp; Setup'!$AA$17:$AA$28, 0)), ""))</f>
        <v/>
      </c>
      <c r="AG2520" s="84" t="str">
        <f t="shared" si="378"/>
        <v/>
      </c>
      <c r="AI2520" s="36">
        <f t="shared" si="379"/>
        <v>0</v>
      </c>
      <c r="AK2520" s="36" t="str">
        <f t="shared" si="380"/>
        <v/>
      </c>
    </row>
    <row r="2521" spans="1:37" x14ac:dyDescent="0.25">
      <c r="A2521" s="34"/>
      <c r="B2521" s="55"/>
      <c r="C2521" s="56"/>
      <c r="D2521" s="56"/>
      <c r="E2521" s="56"/>
      <c r="F2521" s="56"/>
      <c r="G2521" s="57"/>
      <c r="H2521" s="57"/>
      <c r="I2521" s="58"/>
      <c r="J2521" s="34"/>
      <c r="L2521" s="36" t="str">
        <f>IF($B2521="", "", IFERROR(FIND(Campaigns!$Q$4, $B2521), ""))</f>
        <v/>
      </c>
      <c r="M2521" s="73" t="str">
        <f t="shared" si="374"/>
        <v/>
      </c>
      <c r="N2521" s="74" t="str">
        <f t="shared" si="375"/>
        <v/>
      </c>
      <c r="O2521" s="22" t="str">
        <f t="shared" si="376"/>
        <v/>
      </c>
      <c r="Q2521" s="20" t="str">
        <f t="shared" si="377"/>
        <v/>
      </c>
      <c r="R2521" s="21" t="str">
        <f t="shared" si="373"/>
        <v/>
      </c>
      <c r="S2521" s="21" t="str">
        <f t="shared" si="373"/>
        <v/>
      </c>
      <c r="T2521" s="21" t="str">
        <f t="shared" si="373"/>
        <v/>
      </c>
      <c r="U2521" s="21" t="str">
        <f t="shared" si="373"/>
        <v/>
      </c>
      <c r="V2521" s="21" t="str">
        <f t="shared" si="373"/>
        <v/>
      </c>
      <c r="W2521" s="21" t="str">
        <f t="shared" si="373"/>
        <v/>
      </c>
      <c r="X2521" s="21" t="str">
        <f t="shared" si="373"/>
        <v/>
      </c>
      <c r="Y2521" s="21" t="str">
        <f t="shared" si="373"/>
        <v/>
      </c>
      <c r="Z2521" s="21" t="str">
        <f t="shared" si="373"/>
        <v/>
      </c>
      <c r="AA2521" s="21" t="str">
        <f t="shared" si="373"/>
        <v/>
      </c>
      <c r="AB2521" s="38" t="str">
        <f t="shared" si="373"/>
        <v/>
      </c>
      <c r="AD2521" s="36" t="str">
        <f>IF($N2521="", "", IFERROR(INDEX(Campaigns!$D$11:$D$380, MATCH($N2521, Campaigns!$E$11:$E$380, 0)), ""))</f>
        <v/>
      </c>
      <c r="AE2521" s="38" t="str">
        <f>IF(COUNTIF($Q2521:$AB2521, "X")=0, "", IFERROR(INDEX('Intro &amp; Setup'!$T$17:$T$28, MATCH(INDEX($Q$10:$AB$10, $AC2521, MATCH("X", $Q2521:$AB2521, 0)), 'Intro &amp; Setup'!$AA$17:$AA$28, 0)), ""))</f>
        <v/>
      </c>
      <c r="AG2521" s="84" t="str">
        <f t="shared" si="378"/>
        <v/>
      </c>
      <c r="AI2521" s="36">
        <f t="shared" si="379"/>
        <v>0</v>
      </c>
      <c r="AK2521" s="36" t="str">
        <f t="shared" si="380"/>
        <v/>
      </c>
    </row>
    <row r="2522" spans="1:37" x14ac:dyDescent="0.25">
      <c r="A2522" s="34"/>
      <c r="B2522" s="55"/>
      <c r="C2522" s="56"/>
      <c r="D2522" s="56"/>
      <c r="E2522" s="56"/>
      <c r="F2522" s="56"/>
      <c r="G2522" s="57"/>
      <c r="H2522" s="57"/>
      <c r="I2522" s="58"/>
      <c r="J2522" s="34"/>
      <c r="L2522" s="36" t="str">
        <f>IF($B2522="", "", IFERROR(FIND(Campaigns!$Q$4, $B2522), ""))</f>
        <v/>
      </c>
      <c r="M2522" s="73" t="str">
        <f t="shared" si="374"/>
        <v/>
      </c>
      <c r="N2522" s="74" t="str">
        <f t="shared" si="375"/>
        <v/>
      </c>
      <c r="O2522" s="22" t="str">
        <f t="shared" si="376"/>
        <v/>
      </c>
      <c r="Q2522" s="20" t="str">
        <f t="shared" si="377"/>
        <v/>
      </c>
      <c r="R2522" s="21" t="str">
        <f t="shared" si="373"/>
        <v/>
      </c>
      <c r="S2522" s="21" t="str">
        <f t="shared" si="373"/>
        <v/>
      </c>
      <c r="T2522" s="21" t="str">
        <f t="shared" si="373"/>
        <v/>
      </c>
      <c r="U2522" s="21" t="str">
        <f t="shared" si="373"/>
        <v/>
      </c>
      <c r="V2522" s="21" t="str">
        <f t="shared" si="373"/>
        <v/>
      </c>
      <c r="W2522" s="21" t="str">
        <f t="shared" si="373"/>
        <v/>
      </c>
      <c r="X2522" s="21" t="str">
        <f t="shared" si="373"/>
        <v/>
      </c>
      <c r="Y2522" s="21" t="str">
        <f t="shared" si="373"/>
        <v/>
      </c>
      <c r="Z2522" s="21" t="str">
        <f t="shared" si="373"/>
        <v/>
      </c>
      <c r="AA2522" s="21" t="str">
        <f t="shared" si="373"/>
        <v/>
      </c>
      <c r="AB2522" s="38" t="str">
        <f t="shared" si="373"/>
        <v/>
      </c>
      <c r="AD2522" s="36" t="str">
        <f>IF($N2522="", "", IFERROR(INDEX(Campaigns!$D$11:$D$380, MATCH($N2522, Campaigns!$E$11:$E$380, 0)), ""))</f>
        <v/>
      </c>
      <c r="AE2522" s="38" t="str">
        <f>IF(COUNTIF($Q2522:$AB2522, "X")=0, "", IFERROR(INDEX('Intro &amp; Setup'!$T$17:$T$28, MATCH(INDEX($Q$10:$AB$10, $AC2522, MATCH("X", $Q2522:$AB2522, 0)), 'Intro &amp; Setup'!$AA$17:$AA$28, 0)), ""))</f>
        <v/>
      </c>
      <c r="AG2522" s="84" t="str">
        <f t="shared" si="378"/>
        <v/>
      </c>
      <c r="AI2522" s="36">
        <f t="shared" si="379"/>
        <v>0</v>
      </c>
      <c r="AK2522" s="36" t="str">
        <f t="shared" si="380"/>
        <v/>
      </c>
    </row>
    <row r="2523" spans="1:37" x14ac:dyDescent="0.25">
      <c r="A2523" s="34"/>
      <c r="B2523" s="55"/>
      <c r="C2523" s="56"/>
      <c r="D2523" s="56"/>
      <c r="E2523" s="56"/>
      <c r="F2523" s="56"/>
      <c r="G2523" s="57"/>
      <c r="H2523" s="57"/>
      <c r="I2523" s="58"/>
      <c r="J2523" s="34"/>
      <c r="L2523" s="36" t="str">
        <f>IF($B2523="", "", IFERROR(FIND(Campaigns!$Q$4, $B2523), ""))</f>
        <v/>
      </c>
      <c r="M2523" s="73" t="str">
        <f t="shared" si="374"/>
        <v/>
      </c>
      <c r="N2523" s="74" t="str">
        <f t="shared" si="375"/>
        <v/>
      </c>
      <c r="O2523" s="22" t="str">
        <f t="shared" si="376"/>
        <v/>
      </c>
      <c r="Q2523" s="20" t="str">
        <f t="shared" si="377"/>
        <v/>
      </c>
      <c r="R2523" s="21" t="str">
        <f t="shared" si="373"/>
        <v/>
      </c>
      <c r="S2523" s="21" t="str">
        <f t="shared" si="373"/>
        <v/>
      </c>
      <c r="T2523" s="21" t="str">
        <f t="shared" si="373"/>
        <v/>
      </c>
      <c r="U2523" s="21" t="str">
        <f t="shared" si="373"/>
        <v/>
      </c>
      <c r="V2523" s="21" t="str">
        <f t="shared" si="373"/>
        <v/>
      </c>
      <c r="W2523" s="21" t="str">
        <f t="shared" si="373"/>
        <v/>
      </c>
      <c r="X2523" s="21" t="str">
        <f t="shared" si="373"/>
        <v/>
      </c>
      <c r="Y2523" s="21" t="str">
        <f t="shared" si="373"/>
        <v/>
      </c>
      <c r="Z2523" s="21" t="str">
        <f t="shared" si="373"/>
        <v/>
      </c>
      <c r="AA2523" s="21" t="str">
        <f t="shared" si="373"/>
        <v/>
      </c>
      <c r="AB2523" s="38" t="str">
        <f t="shared" si="373"/>
        <v/>
      </c>
      <c r="AD2523" s="36" t="str">
        <f>IF($N2523="", "", IFERROR(INDEX(Campaigns!$D$11:$D$380, MATCH($N2523, Campaigns!$E$11:$E$380, 0)), ""))</f>
        <v/>
      </c>
      <c r="AE2523" s="38" t="str">
        <f>IF(COUNTIF($Q2523:$AB2523, "X")=0, "", IFERROR(INDEX('Intro &amp; Setup'!$T$17:$T$28, MATCH(INDEX($Q$10:$AB$10, $AC2523, MATCH("X", $Q2523:$AB2523, 0)), 'Intro &amp; Setup'!$AA$17:$AA$28, 0)), ""))</f>
        <v/>
      </c>
      <c r="AG2523" s="84" t="str">
        <f t="shared" si="378"/>
        <v/>
      </c>
      <c r="AI2523" s="36">
        <f t="shared" si="379"/>
        <v>0</v>
      </c>
      <c r="AK2523" s="36" t="str">
        <f t="shared" si="380"/>
        <v/>
      </c>
    </row>
    <row r="2524" spans="1:37" x14ac:dyDescent="0.25">
      <c r="A2524" s="34"/>
      <c r="B2524" s="55"/>
      <c r="C2524" s="56"/>
      <c r="D2524" s="56"/>
      <c r="E2524" s="56"/>
      <c r="F2524" s="56"/>
      <c r="G2524" s="57"/>
      <c r="H2524" s="57"/>
      <c r="I2524" s="58"/>
      <c r="J2524" s="34"/>
      <c r="L2524" s="36" t="str">
        <f>IF($B2524="", "", IFERROR(FIND(Campaigns!$Q$4, $B2524), ""))</f>
        <v/>
      </c>
      <c r="M2524" s="73" t="str">
        <f t="shared" si="374"/>
        <v/>
      </c>
      <c r="N2524" s="74" t="str">
        <f t="shared" si="375"/>
        <v/>
      </c>
      <c r="O2524" s="22" t="str">
        <f t="shared" si="376"/>
        <v/>
      </c>
      <c r="Q2524" s="20" t="str">
        <f t="shared" si="377"/>
        <v/>
      </c>
      <c r="R2524" s="21" t="str">
        <f t="shared" si="373"/>
        <v/>
      </c>
      <c r="S2524" s="21" t="str">
        <f t="shared" si="373"/>
        <v/>
      </c>
      <c r="T2524" s="21" t="str">
        <f t="shared" si="373"/>
        <v/>
      </c>
      <c r="U2524" s="21" t="str">
        <f t="shared" si="373"/>
        <v/>
      </c>
      <c r="V2524" s="21" t="str">
        <f t="shared" si="373"/>
        <v/>
      </c>
      <c r="W2524" s="21" t="str">
        <f t="shared" si="373"/>
        <v/>
      </c>
      <c r="X2524" s="21" t="str">
        <f t="shared" si="373"/>
        <v/>
      </c>
      <c r="Y2524" s="21" t="str">
        <f t="shared" si="373"/>
        <v/>
      </c>
      <c r="Z2524" s="21" t="str">
        <f t="shared" si="373"/>
        <v/>
      </c>
      <c r="AA2524" s="21" t="str">
        <f t="shared" si="373"/>
        <v/>
      </c>
      <c r="AB2524" s="38" t="str">
        <f t="shared" si="373"/>
        <v/>
      </c>
      <c r="AD2524" s="36" t="str">
        <f>IF($N2524="", "", IFERROR(INDEX(Campaigns!$D$11:$D$380, MATCH($N2524, Campaigns!$E$11:$E$380, 0)), ""))</f>
        <v/>
      </c>
      <c r="AE2524" s="38" t="str">
        <f>IF(COUNTIF($Q2524:$AB2524, "X")=0, "", IFERROR(INDEX('Intro &amp; Setup'!$T$17:$T$28, MATCH(INDEX($Q$10:$AB$10, $AC2524, MATCH("X", $Q2524:$AB2524, 0)), 'Intro &amp; Setup'!$AA$17:$AA$28, 0)), ""))</f>
        <v/>
      </c>
      <c r="AG2524" s="84" t="str">
        <f t="shared" si="378"/>
        <v/>
      </c>
      <c r="AI2524" s="36">
        <f t="shared" si="379"/>
        <v>0</v>
      </c>
      <c r="AK2524" s="36" t="str">
        <f t="shared" si="380"/>
        <v/>
      </c>
    </row>
    <row r="2525" spans="1:37" x14ac:dyDescent="0.25">
      <c r="A2525" s="34"/>
      <c r="B2525" s="55"/>
      <c r="C2525" s="56"/>
      <c r="D2525" s="56"/>
      <c r="E2525" s="56"/>
      <c r="F2525" s="56"/>
      <c r="G2525" s="57"/>
      <c r="H2525" s="57"/>
      <c r="I2525" s="58"/>
      <c r="J2525" s="34"/>
      <c r="L2525" s="36" t="str">
        <f>IF($B2525="", "", IFERROR(FIND(Campaigns!$Q$4, $B2525), ""))</f>
        <v/>
      </c>
      <c r="M2525" s="73" t="str">
        <f t="shared" si="374"/>
        <v/>
      </c>
      <c r="N2525" s="74" t="str">
        <f t="shared" si="375"/>
        <v/>
      </c>
      <c r="O2525" s="22" t="str">
        <f t="shared" si="376"/>
        <v/>
      </c>
      <c r="Q2525" s="20" t="str">
        <f t="shared" si="377"/>
        <v/>
      </c>
      <c r="R2525" s="21" t="str">
        <f t="shared" si="373"/>
        <v/>
      </c>
      <c r="S2525" s="21" t="str">
        <f t="shared" si="373"/>
        <v/>
      </c>
      <c r="T2525" s="21" t="str">
        <f t="shared" si="373"/>
        <v/>
      </c>
      <c r="U2525" s="21" t="str">
        <f t="shared" si="373"/>
        <v/>
      </c>
      <c r="V2525" s="21" t="str">
        <f t="shared" si="373"/>
        <v/>
      </c>
      <c r="W2525" s="21" t="str">
        <f t="shared" si="373"/>
        <v/>
      </c>
      <c r="X2525" s="21" t="str">
        <f t="shared" si="373"/>
        <v/>
      </c>
      <c r="Y2525" s="21" t="str">
        <f t="shared" si="373"/>
        <v/>
      </c>
      <c r="Z2525" s="21" t="str">
        <f t="shared" si="373"/>
        <v/>
      </c>
      <c r="AA2525" s="21" t="str">
        <f t="shared" si="373"/>
        <v/>
      </c>
      <c r="AB2525" s="38" t="str">
        <f t="shared" si="373"/>
        <v/>
      </c>
      <c r="AD2525" s="36" t="str">
        <f>IF($N2525="", "", IFERROR(INDEX(Campaigns!$D$11:$D$380, MATCH($N2525, Campaigns!$E$11:$E$380, 0)), ""))</f>
        <v/>
      </c>
      <c r="AE2525" s="38" t="str">
        <f>IF(COUNTIF($Q2525:$AB2525, "X")=0, "", IFERROR(INDEX('Intro &amp; Setup'!$T$17:$T$28, MATCH(INDEX($Q$10:$AB$10, $AC2525, MATCH("X", $Q2525:$AB2525, 0)), 'Intro &amp; Setup'!$AA$17:$AA$28, 0)), ""))</f>
        <v/>
      </c>
      <c r="AG2525" s="84" t="str">
        <f t="shared" si="378"/>
        <v/>
      </c>
      <c r="AI2525" s="36">
        <f t="shared" si="379"/>
        <v>0</v>
      </c>
      <c r="AK2525" s="36" t="str">
        <f t="shared" si="380"/>
        <v/>
      </c>
    </row>
    <row r="2526" spans="1:37" x14ac:dyDescent="0.25">
      <c r="A2526" s="34"/>
      <c r="B2526" s="55"/>
      <c r="C2526" s="56"/>
      <c r="D2526" s="56"/>
      <c r="E2526" s="56"/>
      <c r="F2526" s="56"/>
      <c r="G2526" s="57"/>
      <c r="H2526" s="57"/>
      <c r="I2526" s="58"/>
      <c r="J2526" s="34"/>
      <c r="L2526" s="36" t="str">
        <f>IF($B2526="", "", IFERROR(FIND(Campaigns!$Q$4, $B2526), ""))</f>
        <v/>
      </c>
      <c r="M2526" s="73" t="str">
        <f t="shared" si="374"/>
        <v/>
      </c>
      <c r="N2526" s="74" t="str">
        <f t="shared" si="375"/>
        <v/>
      </c>
      <c r="O2526" s="22" t="str">
        <f t="shared" si="376"/>
        <v/>
      </c>
      <c r="Q2526" s="20" t="str">
        <f t="shared" si="377"/>
        <v/>
      </c>
      <c r="R2526" s="21" t="str">
        <f t="shared" si="373"/>
        <v/>
      </c>
      <c r="S2526" s="21" t="str">
        <f t="shared" si="373"/>
        <v/>
      </c>
      <c r="T2526" s="21" t="str">
        <f t="shared" si="373"/>
        <v/>
      </c>
      <c r="U2526" s="21" t="str">
        <f t="shared" si="373"/>
        <v/>
      </c>
      <c r="V2526" s="21" t="str">
        <f t="shared" si="373"/>
        <v/>
      </c>
      <c r="W2526" s="21" t="str">
        <f t="shared" si="373"/>
        <v/>
      </c>
      <c r="X2526" s="21" t="str">
        <f t="shared" si="373"/>
        <v/>
      </c>
      <c r="Y2526" s="21" t="str">
        <f t="shared" si="373"/>
        <v/>
      </c>
      <c r="Z2526" s="21" t="str">
        <f t="shared" si="373"/>
        <v/>
      </c>
      <c r="AA2526" s="21" t="str">
        <f t="shared" si="373"/>
        <v/>
      </c>
      <c r="AB2526" s="38" t="str">
        <f t="shared" si="373"/>
        <v/>
      </c>
      <c r="AD2526" s="36" t="str">
        <f>IF($N2526="", "", IFERROR(INDEX(Campaigns!$D$11:$D$380, MATCH($N2526, Campaigns!$E$11:$E$380, 0)), ""))</f>
        <v/>
      </c>
      <c r="AE2526" s="38" t="str">
        <f>IF(COUNTIF($Q2526:$AB2526, "X")=0, "", IFERROR(INDEX('Intro &amp; Setup'!$T$17:$T$28, MATCH(INDEX($Q$10:$AB$10, $AC2526, MATCH("X", $Q2526:$AB2526, 0)), 'Intro &amp; Setup'!$AA$17:$AA$28, 0)), ""))</f>
        <v/>
      </c>
      <c r="AG2526" s="84" t="str">
        <f t="shared" si="378"/>
        <v/>
      </c>
      <c r="AI2526" s="36">
        <f t="shared" si="379"/>
        <v>0</v>
      </c>
      <c r="AK2526" s="36" t="str">
        <f t="shared" si="380"/>
        <v/>
      </c>
    </row>
    <row r="2527" spans="1:37" x14ac:dyDescent="0.25">
      <c r="A2527" s="34"/>
      <c r="B2527" s="55"/>
      <c r="C2527" s="56"/>
      <c r="D2527" s="56"/>
      <c r="E2527" s="56"/>
      <c r="F2527" s="56"/>
      <c r="G2527" s="57"/>
      <c r="H2527" s="57"/>
      <c r="I2527" s="58"/>
      <c r="J2527" s="34"/>
      <c r="L2527" s="36" t="str">
        <f>IF($B2527="", "", IFERROR(FIND(Campaigns!$Q$4, $B2527), ""))</f>
        <v/>
      </c>
      <c r="M2527" s="73" t="str">
        <f t="shared" si="374"/>
        <v/>
      </c>
      <c r="N2527" s="74" t="str">
        <f t="shared" si="375"/>
        <v/>
      </c>
      <c r="O2527" s="22" t="str">
        <f t="shared" si="376"/>
        <v/>
      </c>
      <c r="Q2527" s="20" t="str">
        <f t="shared" si="377"/>
        <v/>
      </c>
      <c r="R2527" s="21" t="str">
        <f t="shared" si="373"/>
        <v/>
      </c>
      <c r="S2527" s="21" t="str">
        <f t="shared" si="373"/>
        <v/>
      </c>
      <c r="T2527" s="21" t="str">
        <f t="shared" si="373"/>
        <v/>
      </c>
      <c r="U2527" s="21" t="str">
        <f t="shared" si="373"/>
        <v/>
      </c>
      <c r="V2527" s="21" t="str">
        <f t="shared" si="373"/>
        <v/>
      </c>
      <c r="W2527" s="21" t="str">
        <f t="shared" si="373"/>
        <v/>
      </c>
      <c r="X2527" s="21" t="str">
        <f t="shared" si="373"/>
        <v/>
      </c>
      <c r="Y2527" s="21" t="str">
        <f t="shared" si="373"/>
        <v/>
      </c>
      <c r="Z2527" s="21" t="str">
        <f t="shared" si="373"/>
        <v/>
      </c>
      <c r="AA2527" s="21" t="str">
        <f t="shared" si="373"/>
        <v/>
      </c>
      <c r="AB2527" s="38" t="str">
        <f t="shared" si="373"/>
        <v/>
      </c>
      <c r="AD2527" s="36" t="str">
        <f>IF($N2527="", "", IFERROR(INDEX(Campaigns!$D$11:$D$380, MATCH($N2527, Campaigns!$E$11:$E$380, 0)), ""))</f>
        <v/>
      </c>
      <c r="AE2527" s="38" t="str">
        <f>IF(COUNTIF($Q2527:$AB2527, "X")=0, "", IFERROR(INDEX('Intro &amp; Setup'!$T$17:$T$28, MATCH(INDEX($Q$10:$AB$10, $AC2527, MATCH("X", $Q2527:$AB2527, 0)), 'Intro &amp; Setup'!$AA$17:$AA$28, 0)), ""))</f>
        <v/>
      </c>
      <c r="AG2527" s="84" t="str">
        <f t="shared" si="378"/>
        <v/>
      </c>
      <c r="AI2527" s="36">
        <f t="shared" si="379"/>
        <v>0</v>
      </c>
      <c r="AK2527" s="36" t="str">
        <f t="shared" si="380"/>
        <v/>
      </c>
    </row>
    <row r="2528" spans="1:37" x14ac:dyDescent="0.25">
      <c r="A2528" s="34"/>
      <c r="B2528" s="55"/>
      <c r="C2528" s="56"/>
      <c r="D2528" s="56"/>
      <c r="E2528" s="56"/>
      <c r="F2528" s="56"/>
      <c r="G2528" s="57"/>
      <c r="H2528" s="57"/>
      <c r="I2528" s="58"/>
      <c r="J2528" s="34"/>
      <c r="L2528" s="36" t="str">
        <f>IF($B2528="", "", IFERROR(FIND(Campaigns!$Q$4, $B2528), ""))</f>
        <v/>
      </c>
      <c r="M2528" s="73" t="str">
        <f t="shared" si="374"/>
        <v/>
      </c>
      <c r="N2528" s="74" t="str">
        <f t="shared" si="375"/>
        <v/>
      </c>
      <c r="O2528" s="22" t="str">
        <f t="shared" si="376"/>
        <v/>
      </c>
      <c r="Q2528" s="20" t="str">
        <f t="shared" si="377"/>
        <v/>
      </c>
      <c r="R2528" s="21" t="str">
        <f t="shared" si="373"/>
        <v/>
      </c>
      <c r="S2528" s="21" t="str">
        <f t="shared" si="373"/>
        <v/>
      </c>
      <c r="T2528" s="21" t="str">
        <f t="shared" si="373"/>
        <v/>
      </c>
      <c r="U2528" s="21" t="str">
        <f t="shared" si="373"/>
        <v/>
      </c>
      <c r="V2528" s="21" t="str">
        <f t="shared" si="373"/>
        <v/>
      </c>
      <c r="W2528" s="21" t="str">
        <f t="shared" si="373"/>
        <v/>
      </c>
      <c r="X2528" s="21" t="str">
        <f t="shared" si="373"/>
        <v/>
      </c>
      <c r="Y2528" s="21" t="str">
        <f t="shared" si="373"/>
        <v/>
      </c>
      <c r="Z2528" s="21" t="str">
        <f t="shared" si="373"/>
        <v/>
      </c>
      <c r="AA2528" s="21" t="str">
        <f t="shared" si="373"/>
        <v/>
      </c>
      <c r="AB2528" s="38" t="str">
        <f t="shared" si="373"/>
        <v/>
      </c>
      <c r="AD2528" s="36" t="str">
        <f>IF($N2528="", "", IFERROR(INDEX(Campaigns!$D$11:$D$380, MATCH($N2528, Campaigns!$E$11:$E$380, 0)), ""))</f>
        <v/>
      </c>
      <c r="AE2528" s="38" t="str">
        <f>IF(COUNTIF($Q2528:$AB2528, "X")=0, "", IFERROR(INDEX('Intro &amp; Setup'!$T$17:$T$28, MATCH(INDEX($Q$10:$AB$10, $AC2528, MATCH("X", $Q2528:$AB2528, 0)), 'Intro &amp; Setup'!$AA$17:$AA$28, 0)), ""))</f>
        <v/>
      </c>
      <c r="AG2528" s="84" t="str">
        <f t="shared" si="378"/>
        <v/>
      </c>
      <c r="AI2528" s="36">
        <f t="shared" si="379"/>
        <v>0</v>
      </c>
      <c r="AK2528" s="36" t="str">
        <f t="shared" si="380"/>
        <v/>
      </c>
    </row>
    <row r="2529" spans="1:37" x14ac:dyDescent="0.25">
      <c r="A2529" s="34"/>
      <c r="B2529" s="55"/>
      <c r="C2529" s="56"/>
      <c r="D2529" s="56"/>
      <c r="E2529" s="56"/>
      <c r="F2529" s="56"/>
      <c r="G2529" s="57"/>
      <c r="H2529" s="57"/>
      <c r="I2529" s="58"/>
      <c r="J2529" s="34"/>
      <c r="L2529" s="36" t="str">
        <f>IF($B2529="", "", IFERROR(FIND(Campaigns!$Q$4, $B2529), ""))</f>
        <v/>
      </c>
      <c r="M2529" s="73" t="str">
        <f t="shared" si="374"/>
        <v/>
      </c>
      <c r="N2529" s="74" t="str">
        <f t="shared" si="375"/>
        <v/>
      </c>
      <c r="O2529" s="22" t="str">
        <f t="shared" si="376"/>
        <v/>
      </c>
      <c r="Q2529" s="20" t="str">
        <f t="shared" si="377"/>
        <v/>
      </c>
      <c r="R2529" s="21" t="str">
        <f t="shared" si="373"/>
        <v/>
      </c>
      <c r="S2529" s="21" t="str">
        <f t="shared" si="373"/>
        <v/>
      </c>
      <c r="T2529" s="21" t="str">
        <f t="shared" si="373"/>
        <v/>
      </c>
      <c r="U2529" s="21" t="str">
        <f t="shared" si="373"/>
        <v/>
      </c>
      <c r="V2529" s="21" t="str">
        <f t="shared" si="373"/>
        <v/>
      </c>
      <c r="W2529" s="21" t="str">
        <f t="shared" si="373"/>
        <v/>
      </c>
      <c r="X2529" s="21" t="str">
        <f t="shared" si="373"/>
        <v/>
      </c>
      <c r="Y2529" s="21" t="str">
        <f t="shared" si="373"/>
        <v/>
      </c>
      <c r="Z2529" s="21" t="str">
        <f t="shared" si="373"/>
        <v/>
      </c>
      <c r="AA2529" s="21" t="str">
        <f t="shared" si="373"/>
        <v/>
      </c>
      <c r="AB2529" s="38" t="str">
        <f t="shared" si="373"/>
        <v/>
      </c>
      <c r="AD2529" s="36" t="str">
        <f>IF($N2529="", "", IFERROR(INDEX(Campaigns!$D$11:$D$380, MATCH($N2529, Campaigns!$E$11:$E$380, 0)), ""))</f>
        <v/>
      </c>
      <c r="AE2529" s="38" t="str">
        <f>IF(COUNTIF($Q2529:$AB2529, "X")=0, "", IFERROR(INDEX('Intro &amp; Setup'!$T$17:$T$28, MATCH(INDEX($Q$10:$AB$10, $AC2529, MATCH("X", $Q2529:$AB2529, 0)), 'Intro &amp; Setup'!$AA$17:$AA$28, 0)), ""))</f>
        <v/>
      </c>
      <c r="AG2529" s="84" t="str">
        <f t="shared" si="378"/>
        <v/>
      </c>
      <c r="AI2529" s="36">
        <f t="shared" si="379"/>
        <v>0</v>
      </c>
      <c r="AK2529" s="36" t="str">
        <f t="shared" si="380"/>
        <v/>
      </c>
    </row>
    <row r="2530" spans="1:37" x14ac:dyDescent="0.25">
      <c r="A2530" s="34"/>
      <c r="B2530" s="55"/>
      <c r="C2530" s="56"/>
      <c r="D2530" s="56"/>
      <c r="E2530" s="56"/>
      <c r="F2530" s="56"/>
      <c r="G2530" s="57"/>
      <c r="H2530" s="57"/>
      <c r="I2530" s="58"/>
      <c r="J2530" s="34"/>
      <c r="L2530" s="36" t="str">
        <f>IF($B2530="", "", IFERROR(FIND(Campaigns!$Q$4, $B2530), ""))</f>
        <v/>
      </c>
      <c r="M2530" s="73" t="str">
        <f t="shared" si="374"/>
        <v/>
      </c>
      <c r="N2530" s="74" t="str">
        <f t="shared" si="375"/>
        <v/>
      </c>
      <c r="O2530" s="22" t="str">
        <f t="shared" si="376"/>
        <v/>
      </c>
      <c r="Q2530" s="20" t="str">
        <f t="shared" si="377"/>
        <v/>
      </c>
      <c r="R2530" s="21" t="str">
        <f t="shared" si="373"/>
        <v/>
      </c>
      <c r="S2530" s="21" t="str">
        <f t="shared" si="373"/>
        <v/>
      </c>
      <c r="T2530" s="21" t="str">
        <f t="shared" si="373"/>
        <v/>
      </c>
      <c r="U2530" s="21" t="str">
        <f t="shared" si="373"/>
        <v/>
      </c>
      <c r="V2530" s="21" t="str">
        <f t="shared" ref="R2530:AB2553" si="381">IFERROR(IF(V$10="", "", IF(LEFT($O2530, V$8)=V$10, "X", "")), "")</f>
        <v/>
      </c>
      <c r="W2530" s="21" t="str">
        <f t="shared" si="381"/>
        <v/>
      </c>
      <c r="X2530" s="21" t="str">
        <f t="shared" si="381"/>
        <v/>
      </c>
      <c r="Y2530" s="21" t="str">
        <f t="shared" si="381"/>
        <v/>
      </c>
      <c r="Z2530" s="21" t="str">
        <f t="shared" si="381"/>
        <v/>
      </c>
      <c r="AA2530" s="21" t="str">
        <f t="shared" si="381"/>
        <v/>
      </c>
      <c r="AB2530" s="38" t="str">
        <f t="shared" si="381"/>
        <v/>
      </c>
      <c r="AD2530" s="36" t="str">
        <f>IF($N2530="", "", IFERROR(INDEX(Campaigns!$D$11:$D$380, MATCH($N2530, Campaigns!$E$11:$E$380, 0)), ""))</f>
        <v/>
      </c>
      <c r="AE2530" s="38" t="str">
        <f>IF(COUNTIF($Q2530:$AB2530, "X")=0, "", IFERROR(INDEX('Intro &amp; Setup'!$T$17:$T$28, MATCH(INDEX($Q$10:$AB$10, $AC2530, MATCH("X", $Q2530:$AB2530, 0)), 'Intro &amp; Setup'!$AA$17:$AA$28, 0)), ""))</f>
        <v/>
      </c>
      <c r="AG2530" s="84" t="str">
        <f t="shared" si="378"/>
        <v/>
      </c>
      <c r="AI2530" s="36">
        <f t="shared" si="379"/>
        <v>0</v>
      </c>
      <c r="AK2530" s="36" t="str">
        <f t="shared" si="380"/>
        <v/>
      </c>
    </row>
    <row r="2531" spans="1:37" x14ac:dyDescent="0.25">
      <c r="A2531" s="34"/>
      <c r="B2531" s="55"/>
      <c r="C2531" s="56"/>
      <c r="D2531" s="56"/>
      <c r="E2531" s="56"/>
      <c r="F2531" s="56"/>
      <c r="G2531" s="57"/>
      <c r="H2531" s="57"/>
      <c r="I2531" s="58"/>
      <c r="J2531" s="34"/>
      <c r="L2531" s="36" t="str">
        <f>IF($B2531="", "", IFERROR(FIND(Campaigns!$Q$4, $B2531), ""))</f>
        <v/>
      </c>
      <c r="M2531" s="73" t="str">
        <f t="shared" si="374"/>
        <v/>
      </c>
      <c r="N2531" s="74" t="str">
        <f t="shared" si="375"/>
        <v/>
      </c>
      <c r="O2531" s="22" t="str">
        <f t="shared" si="376"/>
        <v/>
      </c>
      <c r="Q2531" s="20" t="str">
        <f t="shared" si="377"/>
        <v/>
      </c>
      <c r="R2531" s="21" t="str">
        <f t="shared" si="381"/>
        <v/>
      </c>
      <c r="S2531" s="21" t="str">
        <f t="shared" si="381"/>
        <v/>
      </c>
      <c r="T2531" s="21" t="str">
        <f t="shared" si="381"/>
        <v/>
      </c>
      <c r="U2531" s="21" t="str">
        <f t="shared" si="381"/>
        <v/>
      </c>
      <c r="V2531" s="21" t="str">
        <f t="shared" si="381"/>
        <v/>
      </c>
      <c r="W2531" s="21" t="str">
        <f t="shared" si="381"/>
        <v/>
      </c>
      <c r="X2531" s="21" t="str">
        <f t="shared" si="381"/>
        <v/>
      </c>
      <c r="Y2531" s="21" t="str">
        <f t="shared" si="381"/>
        <v/>
      </c>
      <c r="Z2531" s="21" t="str">
        <f t="shared" si="381"/>
        <v/>
      </c>
      <c r="AA2531" s="21" t="str">
        <f t="shared" si="381"/>
        <v/>
      </c>
      <c r="AB2531" s="38" t="str">
        <f t="shared" si="381"/>
        <v/>
      </c>
      <c r="AD2531" s="36" t="str">
        <f>IF($N2531="", "", IFERROR(INDEX(Campaigns!$D$11:$D$380, MATCH($N2531, Campaigns!$E$11:$E$380, 0)), ""))</f>
        <v/>
      </c>
      <c r="AE2531" s="38" t="str">
        <f>IF(COUNTIF($Q2531:$AB2531, "X")=0, "", IFERROR(INDEX('Intro &amp; Setup'!$T$17:$T$28, MATCH(INDEX($Q$10:$AB$10, $AC2531, MATCH("X", $Q2531:$AB2531, 0)), 'Intro &amp; Setup'!$AA$17:$AA$28, 0)), ""))</f>
        <v/>
      </c>
      <c r="AG2531" s="84" t="str">
        <f t="shared" si="378"/>
        <v/>
      </c>
      <c r="AI2531" s="36">
        <f t="shared" si="379"/>
        <v>0</v>
      </c>
      <c r="AK2531" s="36" t="str">
        <f t="shared" si="380"/>
        <v/>
      </c>
    </row>
    <row r="2532" spans="1:37" x14ac:dyDescent="0.25">
      <c r="A2532" s="34"/>
      <c r="B2532" s="55"/>
      <c r="C2532" s="56"/>
      <c r="D2532" s="56"/>
      <c r="E2532" s="56"/>
      <c r="F2532" s="56"/>
      <c r="G2532" s="57"/>
      <c r="H2532" s="57"/>
      <c r="I2532" s="58"/>
      <c r="J2532" s="34"/>
      <c r="L2532" s="36" t="str">
        <f>IF($B2532="", "", IFERROR(FIND(Campaigns!$Q$4, $B2532), ""))</f>
        <v/>
      </c>
      <c r="M2532" s="73" t="str">
        <f t="shared" si="374"/>
        <v/>
      </c>
      <c r="N2532" s="74" t="str">
        <f t="shared" si="375"/>
        <v/>
      </c>
      <c r="O2532" s="22" t="str">
        <f t="shared" si="376"/>
        <v/>
      </c>
      <c r="Q2532" s="20" t="str">
        <f t="shared" si="377"/>
        <v/>
      </c>
      <c r="R2532" s="21" t="str">
        <f t="shared" si="381"/>
        <v/>
      </c>
      <c r="S2532" s="21" t="str">
        <f t="shared" si="381"/>
        <v/>
      </c>
      <c r="T2532" s="21" t="str">
        <f t="shared" si="381"/>
        <v/>
      </c>
      <c r="U2532" s="21" t="str">
        <f t="shared" si="381"/>
        <v/>
      </c>
      <c r="V2532" s="21" t="str">
        <f t="shared" si="381"/>
        <v/>
      </c>
      <c r="W2532" s="21" t="str">
        <f t="shared" si="381"/>
        <v/>
      </c>
      <c r="X2532" s="21" t="str">
        <f t="shared" si="381"/>
        <v/>
      </c>
      <c r="Y2532" s="21" t="str">
        <f t="shared" si="381"/>
        <v/>
      </c>
      <c r="Z2532" s="21" t="str">
        <f t="shared" si="381"/>
        <v/>
      </c>
      <c r="AA2532" s="21" t="str">
        <f t="shared" si="381"/>
        <v/>
      </c>
      <c r="AB2532" s="38" t="str">
        <f t="shared" si="381"/>
        <v/>
      </c>
      <c r="AD2532" s="36" t="str">
        <f>IF($N2532="", "", IFERROR(INDEX(Campaigns!$D$11:$D$380, MATCH($N2532, Campaigns!$E$11:$E$380, 0)), ""))</f>
        <v/>
      </c>
      <c r="AE2532" s="38" t="str">
        <f>IF(COUNTIF($Q2532:$AB2532, "X")=0, "", IFERROR(INDEX('Intro &amp; Setup'!$T$17:$T$28, MATCH(INDEX($Q$10:$AB$10, $AC2532, MATCH("X", $Q2532:$AB2532, 0)), 'Intro &amp; Setup'!$AA$17:$AA$28, 0)), ""))</f>
        <v/>
      </c>
      <c r="AG2532" s="84" t="str">
        <f t="shared" si="378"/>
        <v/>
      </c>
      <c r="AI2532" s="36">
        <f t="shared" si="379"/>
        <v>0</v>
      </c>
      <c r="AK2532" s="36" t="str">
        <f t="shared" si="380"/>
        <v/>
      </c>
    </row>
    <row r="2533" spans="1:37" x14ac:dyDescent="0.25">
      <c r="A2533" s="34"/>
      <c r="B2533" s="55"/>
      <c r="C2533" s="56"/>
      <c r="D2533" s="56"/>
      <c r="E2533" s="56"/>
      <c r="F2533" s="56"/>
      <c r="G2533" s="57"/>
      <c r="H2533" s="57"/>
      <c r="I2533" s="58"/>
      <c r="J2533" s="34"/>
      <c r="L2533" s="36" t="str">
        <f>IF($B2533="", "", IFERROR(FIND(Campaigns!$Q$4, $B2533), ""))</f>
        <v/>
      </c>
      <c r="M2533" s="73" t="str">
        <f t="shared" si="374"/>
        <v/>
      </c>
      <c r="N2533" s="74" t="str">
        <f t="shared" si="375"/>
        <v/>
      </c>
      <c r="O2533" s="22" t="str">
        <f t="shared" si="376"/>
        <v/>
      </c>
      <c r="Q2533" s="20" t="str">
        <f t="shared" si="377"/>
        <v/>
      </c>
      <c r="R2533" s="21" t="str">
        <f t="shared" si="381"/>
        <v/>
      </c>
      <c r="S2533" s="21" t="str">
        <f t="shared" si="381"/>
        <v/>
      </c>
      <c r="T2533" s="21" t="str">
        <f t="shared" si="381"/>
        <v/>
      </c>
      <c r="U2533" s="21" t="str">
        <f t="shared" si="381"/>
        <v/>
      </c>
      <c r="V2533" s="21" t="str">
        <f t="shared" si="381"/>
        <v/>
      </c>
      <c r="W2533" s="21" t="str">
        <f t="shared" si="381"/>
        <v/>
      </c>
      <c r="X2533" s="21" t="str">
        <f t="shared" si="381"/>
        <v/>
      </c>
      <c r="Y2533" s="21" t="str">
        <f t="shared" si="381"/>
        <v/>
      </c>
      <c r="Z2533" s="21" t="str">
        <f t="shared" si="381"/>
        <v/>
      </c>
      <c r="AA2533" s="21" t="str">
        <f t="shared" si="381"/>
        <v/>
      </c>
      <c r="AB2533" s="38" t="str">
        <f t="shared" si="381"/>
        <v/>
      </c>
      <c r="AD2533" s="36" t="str">
        <f>IF($N2533="", "", IFERROR(INDEX(Campaigns!$D$11:$D$380, MATCH($N2533, Campaigns!$E$11:$E$380, 0)), ""))</f>
        <v/>
      </c>
      <c r="AE2533" s="38" t="str">
        <f>IF(COUNTIF($Q2533:$AB2533, "X")=0, "", IFERROR(INDEX('Intro &amp; Setup'!$T$17:$T$28, MATCH(INDEX($Q$10:$AB$10, $AC2533, MATCH("X", $Q2533:$AB2533, 0)), 'Intro &amp; Setup'!$AA$17:$AA$28, 0)), ""))</f>
        <v/>
      </c>
      <c r="AG2533" s="84" t="str">
        <f t="shared" si="378"/>
        <v/>
      </c>
      <c r="AI2533" s="36">
        <f t="shared" si="379"/>
        <v>0</v>
      </c>
      <c r="AK2533" s="36" t="str">
        <f t="shared" si="380"/>
        <v/>
      </c>
    </row>
    <row r="2534" spans="1:37" x14ac:dyDescent="0.25">
      <c r="A2534" s="34"/>
      <c r="B2534" s="55"/>
      <c r="C2534" s="56"/>
      <c r="D2534" s="56"/>
      <c r="E2534" s="56"/>
      <c r="F2534" s="56"/>
      <c r="G2534" s="57"/>
      <c r="H2534" s="57"/>
      <c r="I2534" s="58"/>
      <c r="J2534" s="34"/>
      <c r="L2534" s="36" t="str">
        <f>IF($B2534="", "", IFERROR(FIND(Campaigns!$Q$4, $B2534), ""))</f>
        <v/>
      </c>
      <c r="M2534" s="73" t="str">
        <f t="shared" si="374"/>
        <v/>
      </c>
      <c r="N2534" s="74" t="str">
        <f t="shared" si="375"/>
        <v/>
      </c>
      <c r="O2534" s="22" t="str">
        <f t="shared" si="376"/>
        <v/>
      </c>
      <c r="Q2534" s="20" t="str">
        <f t="shared" si="377"/>
        <v/>
      </c>
      <c r="R2534" s="21" t="str">
        <f t="shared" si="381"/>
        <v/>
      </c>
      <c r="S2534" s="21" t="str">
        <f t="shared" si="381"/>
        <v/>
      </c>
      <c r="T2534" s="21" t="str">
        <f t="shared" si="381"/>
        <v/>
      </c>
      <c r="U2534" s="21" t="str">
        <f t="shared" si="381"/>
        <v/>
      </c>
      <c r="V2534" s="21" t="str">
        <f t="shared" si="381"/>
        <v/>
      </c>
      <c r="W2534" s="21" t="str">
        <f t="shared" si="381"/>
        <v/>
      </c>
      <c r="X2534" s="21" t="str">
        <f t="shared" si="381"/>
        <v/>
      </c>
      <c r="Y2534" s="21" t="str">
        <f t="shared" si="381"/>
        <v/>
      </c>
      <c r="Z2534" s="21" t="str">
        <f t="shared" si="381"/>
        <v/>
      </c>
      <c r="AA2534" s="21" t="str">
        <f t="shared" si="381"/>
        <v/>
      </c>
      <c r="AB2534" s="38" t="str">
        <f t="shared" si="381"/>
        <v/>
      </c>
      <c r="AD2534" s="36" t="str">
        <f>IF($N2534="", "", IFERROR(INDEX(Campaigns!$D$11:$D$380, MATCH($N2534, Campaigns!$E$11:$E$380, 0)), ""))</f>
        <v/>
      </c>
      <c r="AE2534" s="38" t="str">
        <f>IF(COUNTIF($Q2534:$AB2534, "X")=0, "", IFERROR(INDEX('Intro &amp; Setup'!$T$17:$T$28, MATCH(INDEX($Q$10:$AB$10, $AC2534, MATCH("X", $Q2534:$AB2534, 0)), 'Intro &amp; Setup'!$AA$17:$AA$28, 0)), ""))</f>
        <v/>
      </c>
      <c r="AG2534" s="84" t="str">
        <f t="shared" si="378"/>
        <v/>
      </c>
      <c r="AI2534" s="36">
        <f t="shared" si="379"/>
        <v>0</v>
      </c>
      <c r="AK2534" s="36" t="str">
        <f t="shared" si="380"/>
        <v/>
      </c>
    </row>
    <row r="2535" spans="1:37" x14ac:dyDescent="0.25">
      <c r="A2535" s="34"/>
      <c r="B2535" s="55"/>
      <c r="C2535" s="56"/>
      <c r="D2535" s="56"/>
      <c r="E2535" s="56"/>
      <c r="F2535" s="56"/>
      <c r="G2535" s="57"/>
      <c r="H2535" s="57"/>
      <c r="I2535" s="58"/>
      <c r="J2535" s="34"/>
      <c r="L2535" s="36" t="str">
        <f>IF($B2535="", "", IFERROR(FIND(Campaigns!$Q$4, $B2535), ""))</f>
        <v/>
      </c>
      <c r="M2535" s="73" t="str">
        <f t="shared" si="374"/>
        <v/>
      </c>
      <c r="N2535" s="74" t="str">
        <f t="shared" si="375"/>
        <v/>
      </c>
      <c r="O2535" s="22" t="str">
        <f t="shared" si="376"/>
        <v/>
      </c>
      <c r="Q2535" s="20" t="str">
        <f t="shared" si="377"/>
        <v/>
      </c>
      <c r="R2535" s="21" t="str">
        <f t="shared" si="381"/>
        <v/>
      </c>
      <c r="S2535" s="21" t="str">
        <f t="shared" si="381"/>
        <v/>
      </c>
      <c r="T2535" s="21" t="str">
        <f t="shared" si="381"/>
        <v/>
      </c>
      <c r="U2535" s="21" t="str">
        <f t="shared" si="381"/>
        <v/>
      </c>
      <c r="V2535" s="21" t="str">
        <f t="shared" si="381"/>
        <v/>
      </c>
      <c r="W2535" s="21" t="str">
        <f t="shared" si="381"/>
        <v/>
      </c>
      <c r="X2535" s="21" t="str">
        <f t="shared" si="381"/>
        <v/>
      </c>
      <c r="Y2535" s="21" t="str">
        <f t="shared" si="381"/>
        <v/>
      </c>
      <c r="Z2535" s="21" t="str">
        <f t="shared" si="381"/>
        <v/>
      </c>
      <c r="AA2535" s="21" t="str">
        <f t="shared" si="381"/>
        <v/>
      </c>
      <c r="AB2535" s="38" t="str">
        <f t="shared" si="381"/>
        <v/>
      </c>
      <c r="AD2535" s="36" t="str">
        <f>IF($N2535="", "", IFERROR(INDEX(Campaigns!$D$11:$D$380, MATCH($N2535, Campaigns!$E$11:$E$380, 0)), ""))</f>
        <v/>
      </c>
      <c r="AE2535" s="38" t="str">
        <f>IF(COUNTIF($Q2535:$AB2535, "X")=0, "", IFERROR(INDEX('Intro &amp; Setup'!$T$17:$T$28, MATCH(INDEX($Q$10:$AB$10, $AC2535, MATCH("X", $Q2535:$AB2535, 0)), 'Intro &amp; Setup'!$AA$17:$AA$28, 0)), ""))</f>
        <v/>
      </c>
      <c r="AG2535" s="84" t="str">
        <f t="shared" si="378"/>
        <v/>
      </c>
      <c r="AI2535" s="36">
        <f t="shared" si="379"/>
        <v>0</v>
      </c>
      <c r="AK2535" s="36" t="str">
        <f t="shared" si="380"/>
        <v/>
      </c>
    </row>
    <row r="2536" spans="1:37" x14ac:dyDescent="0.25">
      <c r="A2536" s="34"/>
      <c r="B2536" s="55"/>
      <c r="C2536" s="56"/>
      <c r="D2536" s="56"/>
      <c r="E2536" s="56"/>
      <c r="F2536" s="56"/>
      <c r="G2536" s="57"/>
      <c r="H2536" s="57"/>
      <c r="I2536" s="58"/>
      <c r="J2536" s="34"/>
      <c r="L2536" s="36" t="str">
        <f>IF($B2536="", "", IFERROR(FIND(Campaigns!$Q$4, $B2536), ""))</f>
        <v/>
      </c>
      <c r="M2536" s="73" t="str">
        <f t="shared" si="374"/>
        <v/>
      </c>
      <c r="N2536" s="74" t="str">
        <f t="shared" si="375"/>
        <v/>
      </c>
      <c r="O2536" s="22" t="str">
        <f t="shared" si="376"/>
        <v/>
      </c>
      <c r="Q2536" s="20" t="str">
        <f t="shared" si="377"/>
        <v/>
      </c>
      <c r="R2536" s="21" t="str">
        <f t="shared" si="381"/>
        <v/>
      </c>
      <c r="S2536" s="21" t="str">
        <f t="shared" si="381"/>
        <v/>
      </c>
      <c r="T2536" s="21" t="str">
        <f t="shared" si="381"/>
        <v/>
      </c>
      <c r="U2536" s="21" t="str">
        <f t="shared" si="381"/>
        <v/>
      </c>
      <c r="V2536" s="21" t="str">
        <f t="shared" si="381"/>
        <v/>
      </c>
      <c r="W2536" s="21" t="str">
        <f t="shared" si="381"/>
        <v/>
      </c>
      <c r="X2536" s="21" t="str">
        <f t="shared" si="381"/>
        <v/>
      </c>
      <c r="Y2536" s="21" t="str">
        <f t="shared" si="381"/>
        <v/>
      </c>
      <c r="Z2536" s="21" t="str">
        <f t="shared" si="381"/>
        <v/>
      </c>
      <c r="AA2536" s="21" t="str">
        <f t="shared" si="381"/>
        <v/>
      </c>
      <c r="AB2536" s="38" t="str">
        <f t="shared" si="381"/>
        <v/>
      </c>
      <c r="AD2536" s="36" t="str">
        <f>IF($N2536="", "", IFERROR(INDEX(Campaigns!$D$11:$D$380, MATCH($N2536, Campaigns!$E$11:$E$380, 0)), ""))</f>
        <v/>
      </c>
      <c r="AE2536" s="38" t="str">
        <f>IF(COUNTIF($Q2536:$AB2536, "X")=0, "", IFERROR(INDEX('Intro &amp; Setup'!$T$17:$T$28, MATCH(INDEX($Q$10:$AB$10, $AC2536, MATCH("X", $Q2536:$AB2536, 0)), 'Intro &amp; Setup'!$AA$17:$AA$28, 0)), ""))</f>
        <v/>
      </c>
      <c r="AG2536" s="84" t="str">
        <f t="shared" si="378"/>
        <v/>
      </c>
      <c r="AI2536" s="36">
        <f t="shared" si="379"/>
        <v>0</v>
      </c>
      <c r="AK2536" s="36" t="str">
        <f t="shared" si="380"/>
        <v/>
      </c>
    </row>
    <row r="2537" spans="1:37" x14ac:dyDescent="0.25">
      <c r="A2537" s="34"/>
      <c r="B2537" s="55"/>
      <c r="C2537" s="56"/>
      <c r="D2537" s="56"/>
      <c r="E2537" s="56"/>
      <c r="F2537" s="56"/>
      <c r="G2537" s="57"/>
      <c r="H2537" s="57"/>
      <c r="I2537" s="58"/>
      <c r="J2537" s="34"/>
      <c r="L2537" s="36" t="str">
        <f>IF($B2537="", "", IFERROR(FIND(Campaigns!$Q$4, $B2537), ""))</f>
        <v/>
      </c>
      <c r="M2537" s="73" t="str">
        <f t="shared" si="374"/>
        <v/>
      </c>
      <c r="N2537" s="74" t="str">
        <f t="shared" si="375"/>
        <v/>
      </c>
      <c r="O2537" s="22" t="str">
        <f t="shared" si="376"/>
        <v/>
      </c>
      <c r="Q2537" s="20" t="str">
        <f t="shared" si="377"/>
        <v/>
      </c>
      <c r="R2537" s="21" t="str">
        <f t="shared" si="381"/>
        <v/>
      </c>
      <c r="S2537" s="21" t="str">
        <f t="shared" si="381"/>
        <v/>
      </c>
      <c r="T2537" s="21" t="str">
        <f t="shared" si="381"/>
        <v/>
      </c>
      <c r="U2537" s="21" t="str">
        <f t="shared" si="381"/>
        <v/>
      </c>
      <c r="V2537" s="21" t="str">
        <f t="shared" si="381"/>
        <v/>
      </c>
      <c r="W2537" s="21" t="str">
        <f t="shared" si="381"/>
        <v/>
      </c>
      <c r="X2537" s="21" t="str">
        <f t="shared" si="381"/>
        <v/>
      </c>
      <c r="Y2537" s="21" t="str">
        <f t="shared" si="381"/>
        <v/>
      </c>
      <c r="Z2537" s="21" t="str">
        <f t="shared" si="381"/>
        <v/>
      </c>
      <c r="AA2537" s="21" t="str">
        <f t="shared" si="381"/>
        <v/>
      </c>
      <c r="AB2537" s="38" t="str">
        <f t="shared" si="381"/>
        <v/>
      </c>
      <c r="AD2537" s="36" t="str">
        <f>IF($N2537="", "", IFERROR(INDEX(Campaigns!$D$11:$D$380, MATCH($N2537, Campaigns!$E$11:$E$380, 0)), ""))</f>
        <v/>
      </c>
      <c r="AE2537" s="38" t="str">
        <f>IF(COUNTIF($Q2537:$AB2537, "X")=0, "", IFERROR(INDEX('Intro &amp; Setup'!$T$17:$T$28, MATCH(INDEX($Q$10:$AB$10, $AC2537, MATCH("X", $Q2537:$AB2537, 0)), 'Intro &amp; Setup'!$AA$17:$AA$28, 0)), ""))</f>
        <v/>
      </c>
      <c r="AG2537" s="84" t="str">
        <f t="shared" si="378"/>
        <v/>
      </c>
      <c r="AI2537" s="36">
        <f t="shared" si="379"/>
        <v>0</v>
      </c>
      <c r="AK2537" s="36" t="str">
        <f t="shared" si="380"/>
        <v/>
      </c>
    </row>
    <row r="2538" spans="1:37" x14ac:dyDescent="0.25">
      <c r="A2538" s="34"/>
      <c r="B2538" s="55"/>
      <c r="C2538" s="56"/>
      <c r="D2538" s="56"/>
      <c r="E2538" s="56"/>
      <c r="F2538" s="56"/>
      <c r="G2538" s="57"/>
      <c r="H2538" s="57"/>
      <c r="I2538" s="58"/>
      <c r="J2538" s="34"/>
      <c r="L2538" s="36" t="str">
        <f>IF($B2538="", "", IFERROR(FIND(Campaigns!$Q$4, $B2538), ""))</f>
        <v/>
      </c>
      <c r="M2538" s="73" t="str">
        <f t="shared" si="374"/>
        <v/>
      </c>
      <c r="N2538" s="74" t="str">
        <f t="shared" si="375"/>
        <v/>
      </c>
      <c r="O2538" s="22" t="str">
        <f t="shared" si="376"/>
        <v/>
      </c>
      <c r="Q2538" s="20" t="str">
        <f t="shared" si="377"/>
        <v/>
      </c>
      <c r="R2538" s="21" t="str">
        <f t="shared" si="381"/>
        <v/>
      </c>
      <c r="S2538" s="21" t="str">
        <f t="shared" si="381"/>
        <v/>
      </c>
      <c r="T2538" s="21" t="str">
        <f t="shared" si="381"/>
        <v/>
      </c>
      <c r="U2538" s="21" t="str">
        <f t="shared" si="381"/>
        <v/>
      </c>
      <c r="V2538" s="21" t="str">
        <f t="shared" si="381"/>
        <v/>
      </c>
      <c r="W2538" s="21" t="str">
        <f t="shared" si="381"/>
        <v/>
      </c>
      <c r="X2538" s="21" t="str">
        <f t="shared" si="381"/>
        <v/>
      </c>
      <c r="Y2538" s="21" t="str">
        <f t="shared" si="381"/>
        <v/>
      </c>
      <c r="Z2538" s="21" t="str">
        <f t="shared" si="381"/>
        <v/>
      </c>
      <c r="AA2538" s="21" t="str">
        <f t="shared" si="381"/>
        <v/>
      </c>
      <c r="AB2538" s="38" t="str">
        <f t="shared" si="381"/>
        <v/>
      </c>
      <c r="AD2538" s="36" t="str">
        <f>IF($N2538="", "", IFERROR(INDEX(Campaigns!$D$11:$D$380, MATCH($N2538, Campaigns!$E$11:$E$380, 0)), ""))</f>
        <v/>
      </c>
      <c r="AE2538" s="38" t="str">
        <f>IF(COUNTIF($Q2538:$AB2538, "X")=0, "", IFERROR(INDEX('Intro &amp; Setup'!$T$17:$T$28, MATCH(INDEX($Q$10:$AB$10, $AC2538, MATCH("X", $Q2538:$AB2538, 0)), 'Intro &amp; Setup'!$AA$17:$AA$28, 0)), ""))</f>
        <v/>
      </c>
      <c r="AG2538" s="84" t="str">
        <f t="shared" si="378"/>
        <v/>
      </c>
      <c r="AI2538" s="36">
        <f t="shared" si="379"/>
        <v>0</v>
      </c>
      <c r="AK2538" s="36" t="str">
        <f t="shared" si="380"/>
        <v/>
      </c>
    </row>
    <row r="2539" spans="1:37" x14ac:dyDescent="0.25">
      <c r="A2539" s="34"/>
      <c r="B2539" s="55"/>
      <c r="C2539" s="56"/>
      <c r="D2539" s="56"/>
      <c r="E2539" s="56"/>
      <c r="F2539" s="56"/>
      <c r="G2539" s="57"/>
      <c r="H2539" s="57"/>
      <c r="I2539" s="58"/>
      <c r="J2539" s="34"/>
      <c r="L2539" s="36" t="str">
        <f>IF($B2539="", "", IFERROR(FIND(Campaigns!$Q$4, $B2539), ""))</f>
        <v/>
      </c>
      <c r="M2539" s="73" t="str">
        <f t="shared" si="374"/>
        <v/>
      </c>
      <c r="N2539" s="74" t="str">
        <f t="shared" si="375"/>
        <v/>
      </c>
      <c r="O2539" s="22" t="str">
        <f t="shared" si="376"/>
        <v/>
      </c>
      <c r="Q2539" s="20" t="str">
        <f t="shared" si="377"/>
        <v/>
      </c>
      <c r="R2539" s="21" t="str">
        <f t="shared" si="381"/>
        <v/>
      </c>
      <c r="S2539" s="21" t="str">
        <f t="shared" si="381"/>
        <v/>
      </c>
      <c r="T2539" s="21" t="str">
        <f t="shared" si="381"/>
        <v/>
      </c>
      <c r="U2539" s="21" t="str">
        <f t="shared" si="381"/>
        <v/>
      </c>
      <c r="V2539" s="21" t="str">
        <f t="shared" si="381"/>
        <v/>
      </c>
      <c r="W2539" s="21" t="str">
        <f t="shared" si="381"/>
        <v/>
      </c>
      <c r="X2539" s="21" t="str">
        <f t="shared" si="381"/>
        <v/>
      </c>
      <c r="Y2539" s="21" t="str">
        <f t="shared" si="381"/>
        <v/>
      </c>
      <c r="Z2539" s="21" t="str">
        <f t="shared" si="381"/>
        <v/>
      </c>
      <c r="AA2539" s="21" t="str">
        <f t="shared" si="381"/>
        <v/>
      </c>
      <c r="AB2539" s="38" t="str">
        <f t="shared" si="381"/>
        <v/>
      </c>
      <c r="AD2539" s="36" t="str">
        <f>IF($N2539="", "", IFERROR(INDEX(Campaigns!$D$11:$D$380, MATCH($N2539, Campaigns!$E$11:$E$380, 0)), ""))</f>
        <v/>
      </c>
      <c r="AE2539" s="38" t="str">
        <f>IF(COUNTIF($Q2539:$AB2539, "X")=0, "", IFERROR(INDEX('Intro &amp; Setup'!$T$17:$T$28, MATCH(INDEX($Q$10:$AB$10, $AC2539, MATCH("X", $Q2539:$AB2539, 0)), 'Intro &amp; Setup'!$AA$17:$AA$28, 0)), ""))</f>
        <v/>
      </c>
      <c r="AG2539" s="84" t="str">
        <f t="shared" si="378"/>
        <v/>
      </c>
      <c r="AI2539" s="36">
        <f t="shared" si="379"/>
        <v>0</v>
      </c>
      <c r="AK2539" s="36" t="str">
        <f t="shared" si="380"/>
        <v/>
      </c>
    </row>
    <row r="2540" spans="1:37" x14ac:dyDescent="0.25">
      <c r="A2540" s="34"/>
      <c r="B2540" s="55"/>
      <c r="C2540" s="56"/>
      <c r="D2540" s="56"/>
      <c r="E2540" s="56"/>
      <c r="F2540" s="56"/>
      <c r="G2540" s="57"/>
      <c r="H2540" s="57"/>
      <c r="I2540" s="58"/>
      <c r="J2540" s="34"/>
      <c r="L2540" s="36" t="str">
        <f>IF($B2540="", "", IFERROR(FIND(Campaigns!$Q$4, $B2540), ""))</f>
        <v/>
      </c>
      <c r="M2540" s="73" t="str">
        <f t="shared" si="374"/>
        <v/>
      </c>
      <c r="N2540" s="74" t="str">
        <f t="shared" si="375"/>
        <v/>
      </c>
      <c r="O2540" s="22" t="str">
        <f t="shared" si="376"/>
        <v/>
      </c>
      <c r="Q2540" s="20" t="str">
        <f t="shared" si="377"/>
        <v/>
      </c>
      <c r="R2540" s="21" t="str">
        <f t="shared" si="381"/>
        <v/>
      </c>
      <c r="S2540" s="21" t="str">
        <f t="shared" si="381"/>
        <v/>
      </c>
      <c r="T2540" s="21" t="str">
        <f t="shared" si="381"/>
        <v/>
      </c>
      <c r="U2540" s="21" t="str">
        <f t="shared" si="381"/>
        <v/>
      </c>
      <c r="V2540" s="21" t="str">
        <f t="shared" si="381"/>
        <v/>
      </c>
      <c r="W2540" s="21" t="str">
        <f t="shared" si="381"/>
        <v/>
      </c>
      <c r="X2540" s="21" t="str">
        <f t="shared" si="381"/>
        <v/>
      </c>
      <c r="Y2540" s="21" t="str">
        <f t="shared" si="381"/>
        <v/>
      </c>
      <c r="Z2540" s="21" t="str">
        <f t="shared" si="381"/>
        <v/>
      </c>
      <c r="AA2540" s="21" t="str">
        <f t="shared" si="381"/>
        <v/>
      </c>
      <c r="AB2540" s="38" t="str">
        <f t="shared" si="381"/>
        <v/>
      </c>
      <c r="AD2540" s="36" t="str">
        <f>IF($N2540="", "", IFERROR(INDEX(Campaigns!$D$11:$D$380, MATCH($N2540, Campaigns!$E$11:$E$380, 0)), ""))</f>
        <v/>
      </c>
      <c r="AE2540" s="38" t="str">
        <f>IF(COUNTIF($Q2540:$AB2540, "X")=0, "", IFERROR(INDEX('Intro &amp; Setup'!$T$17:$T$28, MATCH(INDEX($Q$10:$AB$10, $AC2540, MATCH("X", $Q2540:$AB2540, 0)), 'Intro &amp; Setup'!$AA$17:$AA$28, 0)), ""))</f>
        <v/>
      </c>
      <c r="AG2540" s="84" t="str">
        <f t="shared" si="378"/>
        <v/>
      </c>
      <c r="AI2540" s="36">
        <f t="shared" si="379"/>
        <v>0</v>
      </c>
      <c r="AK2540" s="36" t="str">
        <f t="shared" si="380"/>
        <v/>
      </c>
    </row>
    <row r="2541" spans="1:37" x14ac:dyDescent="0.25">
      <c r="A2541" s="34"/>
      <c r="B2541" s="55"/>
      <c r="C2541" s="56"/>
      <c r="D2541" s="56"/>
      <c r="E2541" s="56"/>
      <c r="F2541" s="56"/>
      <c r="G2541" s="57"/>
      <c r="H2541" s="57"/>
      <c r="I2541" s="58"/>
      <c r="J2541" s="34"/>
      <c r="L2541" s="36" t="str">
        <f>IF($B2541="", "", IFERROR(FIND(Campaigns!$Q$4, $B2541), ""))</f>
        <v/>
      </c>
      <c r="M2541" s="73" t="str">
        <f t="shared" si="374"/>
        <v/>
      </c>
      <c r="N2541" s="74" t="str">
        <f t="shared" si="375"/>
        <v/>
      </c>
      <c r="O2541" s="22" t="str">
        <f t="shared" si="376"/>
        <v/>
      </c>
      <c r="Q2541" s="20" t="str">
        <f t="shared" si="377"/>
        <v/>
      </c>
      <c r="R2541" s="21" t="str">
        <f t="shared" si="381"/>
        <v/>
      </c>
      <c r="S2541" s="21" t="str">
        <f t="shared" si="381"/>
        <v/>
      </c>
      <c r="T2541" s="21" t="str">
        <f t="shared" si="381"/>
        <v/>
      </c>
      <c r="U2541" s="21" t="str">
        <f t="shared" si="381"/>
        <v/>
      </c>
      <c r="V2541" s="21" t="str">
        <f t="shared" si="381"/>
        <v/>
      </c>
      <c r="W2541" s="21" t="str">
        <f t="shared" si="381"/>
        <v/>
      </c>
      <c r="X2541" s="21" t="str">
        <f t="shared" si="381"/>
        <v/>
      </c>
      <c r="Y2541" s="21" t="str">
        <f t="shared" si="381"/>
        <v/>
      </c>
      <c r="Z2541" s="21" t="str">
        <f t="shared" si="381"/>
        <v/>
      </c>
      <c r="AA2541" s="21" t="str">
        <f t="shared" si="381"/>
        <v/>
      </c>
      <c r="AB2541" s="38" t="str">
        <f t="shared" si="381"/>
        <v/>
      </c>
      <c r="AD2541" s="36" t="str">
        <f>IF($N2541="", "", IFERROR(INDEX(Campaigns!$D$11:$D$380, MATCH($N2541, Campaigns!$E$11:$E$380, 0)), ""))</f>
        <v/>
      </c>
      <c r="AE2541" s="38" t="str">
        <f>IF(COUNTIF($Q2541:$AB2541, "X")=0, "", IFERROR(INDEX('Intro &amp; Setup'!$T$17:$T$28, MATCH(INDEX($Q$10:$AB$10, $AC2541, MATCH("X", $Q2541:$AB2541, 0)), 'Intro &amp; Setup'!$AA$17:$AA$28, 0)), ""))</f>
        <v/>
      </c>
      <c r="AG2541" s="84" t="str">
        <f t="shared" si="378"/>
        <v/>
      </c>
      <c r="AI2541" s="36">
        <f t="shared" si="379"/>
        <v>0</v>
      </c>
      <c r="AK2541" s="36" t="str">
        <f t="shared" si="380"/>
        <v/>
      </c>
    </row>
    <row r="2542" spans="1:37" x14ac:dyDescent="0.25">
      <c r="A2542" s="34"/>
      <c r="B2542" s="55"/>
      <c r="C2542" s="56"/>
      <c r="D2542" s="56"/>
      <c r="E2542" s="56"/>
      <c r="F2542" s="56"/>
      <c r="G2542" s="57"/>
      <c r="H2542" s="57"/>
      <c r="I2542" s="58"/>
      <c r="J2542" s="34"/>
      <c r="L2542" s="36" t="str">
        <f>IF($B2542="", "", IFERROR(FIND(Campaigns!$Q$4, $B2542), ""))</f>
        <v/>
      </c>
      <c r="M2542" s="73" t="str">
        <f t="shared" si="374"/>
        <v/>
      </c>
      <c r="N2542" s="74" t="str">
        <f t="shared" si="375"/>
        <v/>
      </c>
      <c r="O2542" s="22" t="str">
        <f t="shared" si="376"/>
        <v/>
      </c>
      <c r="Q2542" s="20" t="str">
        <f t="shared" si="377"/>
        <v/>
      </c>
      <c r="R2542" s="21" t="str">
        <f t="shared" si="381"/>
        <v/>
      </c>
      <c r="S2542" s="21" t="str">
        <f t="shared" si="381"/>
        <v/>
      </c>
      <c r="T2542" s="21" t="str">
        <f t="shared" si="381"/>
        <v/>
      </c>
      <c r="U2542" s="21" t="str">
        <f t="shared" si="381"/>
        <v/>
      </c>
      <c r="V2542" s="21" t="str">
        <f t="shared" si="381"/>
        <v/>
      </c>
      <c r="W2542" s="21" t="str">
        <f t="shared" si="381"/>
        <v/>
      </c>
      <c r="X2542" s="21" t="str">
        <f t="shared" si="381"/>
        <v/>
      </c>
      <c r="Y2542" s="21" t="str">
        <f t="shared" si="381"/>
        <v/>
      </c>
      <c r="Z2542" s="21" t="str">
        <f t="shared" si="381"/>
        <v/>
      </c>
      <c r="AA2542" s="21" t="str">
        <f t="shared" si="381"/>
        <v/>
      </c>
      <c r="AB2542" s="38" t="str">
        <f t="shared" si="381"/>
        <v/>
      </c>
      <c r="AD2542" s="36" t="str">
        <f>IF($N2542="", "", IFERROR(INDEX(Campaigns!$D$11:$D$380, MATCH($N2542, Campaigns!$E$11:$E$380, 0)), ""))</f>
        <v/>
      </c>
      <c r="AE2542" s="38" t="str">
        <f>IF(COUNTIF($Q2542:$AB2542, "X")=0, "", IFERROR(INDEX('Intro &amp; Setup'!$T$17:$T$28, MATCH(INDEX($Q$10:$AB$10, $AC2542, MATCH("X", $Q2542:$AB2542, 0)), 'Intro &amp; Setup'!$AA$17:$AA$28, 0)), ""))</f>
        <v/>
      </c>
      <c r="AG2542" s="84" t="str">
        <f t="shared" si="378"/>
        <v/>
      </c>
      <c r="AI2542" s="36">
        <f t="shared" si="379"/>
        <v>0</v>
      </c>
      <c r="AK2542" s="36" t="str">
        <f t="shared" si="380"/>
        <v/>
      </c>
    </row>
    <row r="2543" spans="1:37" x14ac:dyDescent="0.25">
      <c r="A2543" s="34"/>
      <c r="B2543" s="55"/>
      <c r="C2543" s="56"/>
      <c r="D2543" s="56"/>
      <c r="E2543" s="56"/>
      <c r="F2543" s="56"/>
      <c r="G2543" s="57"/>
      <c r="H2543" s="57"/>
      <c r="I2543" s="58"/>
      <c r="J2543" s="34"/>
      <c r="L2543" s="36" t="str">
        <f>IF($B2543="", "", IFERROR(FIND(Campaigns!$Q$4, $B2543), ""))</f>
        <v/>
      </c>
      <c r="M2543" s="73" t="str">
        <f t="shared" si="374"/>
        <v/>
      </c>
      <c r="N2543" s="74" t="str">
        <f t="shared" si="375"/>
        <v/>
      </c>
      <c r="O2543" s="22" t="str">
        <f t="shared" si="376"/>
        <v/>
      </c>
      <c r="Q2543" s="20" t="str">
        <f t="shared" si="377"/>
        <v/>
      </c>
      <c r="R2543" s="21" t="str">
        <f t="shared" si="381"/>
        <v/>
      </c>
      <c r="S2543" s="21" t="str">
        <f t="shared" si="381"/>
        <v/>
      </c>
      <c r="T2543" s="21" t="str">
        <f t="shared" si="381"/>
        <v/>
      </c>
      <c r="U2543" s="21" t="str">
        <f t="shared" si="381"/>
        <v/>
      </c>
      <c r="V2543" s="21" t="str">
        <f t="shared" si="381"/>
        <v/>
      </c>
      <c r="W2543" s="21" t="str">
        <f t="shared" si="381"/>
        <v/>
      </c>
      <c r="X2543" s="21" t="str">
        <f t="shared" si="381"/>
        <v/>
      </c>
      <c r="Y2543" s="21" t="str">
        <f t="shared" si="381"/>
        <v/>
      </c>
      <c r="Z2543" s="21" t="str">
        <f t="shared" si="381"/>
        <v/>
      </c>
      <c r="AA2543" s="21" t="str">
        <f t="shared" si="381"/>
        <v/>
      </c>
      <c r="AB2543" s="38" t="str">
        <f t="shared" si="381"/>
        <v/>
      </c>
      <c r="AD2543" s="36" t="str">
        <f>IF($N2543="", "", IFERROR(INDEX(Campaigns!$D$11:$D$380, MATCH($N2543, Campaigns!$E$11:$E$380, 0)), ""))</f>
        <v/>
      </c>
      <c r="AE2543" s="38" t="str">
        <f>IF(COUNTIF($Q2543:$AB2543, "X")=0, "", IFERROR(INDEX('Intro &amp; Setup'!$T$17:$T$28, MATCH(INDEX($Q$10:$AB$10, $AC2543, MATCH("X", $Q2543:$AB2543, 0)), 'Intro &amp; Setup'!$AA$17:$AA$28, 0)), ""))</f>
        <v/>
      </c>
      <c r="AG2543" s="84" t="str">
        <f t="shared" si="378"/>
        <v/>
      </c>
      <c r="AI2543" s="36">
        <f t="shared" si="379"/>
        <v>0</v>
      </c>
      <c r="AK2543" s="36" t="str">
        <f t="shared" si="380"/>
        <v/>
      </c>
    </row>
    <row r="2544" spans="1:37" x14ac:dyDescent="0.25">
      <c r="A2544" s="34"/>
      <c r="B2544" s="55"/>
      <c r="C2544" s="56"/>
      <c r="D2544" s="56"/>
      <c r="E2544" s="56"/>
      <c r="F2544" s="56"/>
      <c r="G2544" s="57"/>
      <c r="H2544" s="57"/>
      <c r="I2544" s="58"/>
      <c r="J2544" s="34"/>
      <c r="L2544" s="36" t="str">
        <f>IF($B2544="", "", IFERROR(FIND(Campaigns!$Q$4, $B2544), ""))</f>
        <v/>
      </c>
      <c r="M2544" s="73" t="str">
        <f t="shared" si="374"/>
        <v/>
      </c>
      <c r="N2544" s="74" t="str">
        <f t="shared" si="375"/>
        <v/>
      </c>
      <c r="O2544" s="22" t="str">
        <f t="shared" si="376"/>
        <v/>
      </c>
      <c r="Q2544" s="20" t="str">
        <f t="shared" si="377"/>
        <v/>
      </c>
      <c r="R2544" s="21" t="str">
        <f t="shared" si="381"/>
        <v/>
      </c>
      <c r="S2544" s="21" t="str">
        <f t="shared" si="381"/>
        <v/>
      </c>
      <c r="T2544" s="21" t="str">
        <f t="shared" si="381"/>
        <v/>
      </c>
      <c r="U2544" s="21" t="str">
        <f t="shared" si="381"/>
        <v/>
      </c>
      <c r="V2544" s="21" t="str">
        <f t="shared" si="381"/>
        <v/>
      </c>
      <c r="W2544" s="21" t="str">
        <f t="shared" si="381"/>
        <v/>
      </c>
      <c r="X2544" s="21" t="str">
        <f t="shared" si="381"/>
        <v/>
      </c>
      <c r="Y2544" s="21" t="str">
        <f t="shared" si="381"/>
        <v/>
      </c>
      <c r="Z2544" s="21" t="str">
        <f t="shared" si="381"/>
        <v/>
      </c>
      <c r="AA2544" s="21" t="str">
        <f t="shared" si="381"/>
        <v/>
      </c>
      <c r="AB2544" s="38" t="str">
        <f t="shared" si="381"/>
        <v/>
      </c>
      <c r="AD2544" s="36" t="str">
        <f>IF($N2544="", "", IFERROR(INDEX(Campaigns!$D$11:$D$380, MATCH($N2544, Campaigns!$E$11:$E$380, 0)), ""))</f>
        <v/>
      </c>
      <c r="AE2544" s="38" t="str">
        <f>IF(COUNTIF($Q2544:$AB2544, "X")=0, "", IFERROR(INDEX('Intro &amp; Setup'!$T$17:$T$28, MATCH(INDEX($Q$10:$AB$10, $AC2544, MATCH("X", $Q2544:$AB2544, 0)), 'Intro &amp; Setup'!$AA$17:$AA$28, 0)), ""))</f>
        <v/>
      </c>
      <c r="AG2544" s="84" t="str">
        <f t="shared" si="378"/>
        <v/>
      </c>
      <c r="AI2544" s="36">
        <f t="shared" si="379"/>
        <v>0</v>
      </c>
      <c r="AK2544" s="36" t="str">
        <f t="shared" si="380"/>
        <v/>
      </c>
    </row>
    <row r="2545" spans="1:37" x14ac:dyDescent="0.25">
      <c r="A2545" s="34"/>
      <c r="B2545" s="55"/>
      <c r="C2545" s="56"/>
      <c r="D2545" s="56"/>
      <c r="E2545" s="56"/>
      <c r="F2545" s="56"/>
      <c r="G2545" s="57"/>
      <c r="H2545" s="57"/>
      <c r="I2545" s="58"/>
      <c r="J2545" s="34"/>
      <c r="L2545" s="36" t="str">
        <f>IF($B2545="", "", IFERROR(FIND(Campaigns!$Q$4, $B2545), ""))</f>
        <v/>
      </c>
      <c r="M2545" s="73" t="str">
        <f t="shared" si="374"/>
        <v/>
      </c>
      <c r="N2545" s="74" t="str">
        <f t="shared" si="375"/>
        <v/>
      </c>
      <c r="O2545" s="22" t="str">
        <f t="shared" si="376"/>
        <v/>
      </c>
      <c r="Q2545" s="20" t="str">
        <f t="shared" si="377"/>
        <v/>
      </c>
      <c r="R2545" s="21" t="str">
        <f t="shared" si="381"/>
        <v/>
      </c>
      <c r="S2545" s="21" t="str">
        <f t="shared" si="381"/>
        <v/>
      </c>
      <c r="T2545" s="21" t="str">
        <f t="shared" si="381"/>
        <v/>
      </c>
      <c r="U2545" s="21" t="str">
        <f t="shared" si="381"/>
        <v/>
      </c>
      <c r="V2545" s="21" t="str">
        <f t="shared" si="381"/>
        <v/>
      </c>
      <c r="W2545" s="21" t="str">
        <f t="shared" si="381"/>
        <v/>
      </c>
      <c r="X2545" s="21" t="str">
        <f t="shared" si="381"/>
        <v/>
      </c>
      <c r="Y2545" s="21" t="str">
        <f t="shared" si="381"/>
        <v/>
      </c>
      <c r="Z2545" s="21" t="str">
        <f t="shared" si="381"/>
        <v/>
      </c>
      <c r="AA2545" s="21" t="str">
        <f t="shared" si="381"/>
        <v/>
      </c>
      <c r="AB2545" s="38" t="str">
        <f t="shared" si="381"/>
        <v/>
      </c>
      <c r="AD2545" s="36" t="str">
        <f>IF($N2545="", "", IFERROR(INDEX(Campaigns!$D$11:$D$380, MATCH($N2545, Campaigns!$E$11:$E$380, 0)), ""))</f>
        <v/>
      </c>
      <c r="AE2545" s="38" t="str">
        <f>IF(COUNTIF($Q2545:$AB2545, "X")=0, "", IFERROR(INDEX('Intro &amp; Setup'!$T$17:$T$28, MATCH(INDEX($Q$10:$AB$10, $AC2545, MATCH("X", $Q2545:$AB2545, 0)), 'Intro &amp; Setup'!$AA$17:$AA$28, 0)), ""))</f>
        <v/>
      </c>
      <c r="AG2545" s="84" t="str">
        <f t="shared" si="378"/>
        <v/>
      </c>
      <c r="AI2545" s="36">
        <f t="shared" si="379"/>
        <v>0</v>
      </c>
      <c r="AK2545" s="36" t="str">
        <f t="shared" si="380"/>
        <v/>
      </c>
    </row>
    <row r="2546" spans="1:37" x14ac:dyDescent="0.25">
      <c r="A2546" s="34"/>
      <c r="B2546" s="55"/>
      <c r="C2546" s="56"/>
      <c r="D2546" s="56"/>
      <c r="E2546" s="56"/>
      <c r="F2546" s="56"/>
      <c r="G2546" s="57"/>
      <c r="H2546" s="57"/>
      <c r="I2546" s="58"/>
      <c r="J2546" s="34"/>
      <c r="L2546" s="36" t="str">
        <f>IF($B2546="", "", IFERROR(FIND(Campaigns!$Q$4, $B2546), ""))</f>
        <v/>
      </c>
      <c r="M2546" s="73" t="str">
        <f t="shared" si="374"/>
        <v/>
      </c>
      <c r="N2546" s="74" t="str">
        <f t="shared" si="375"/>
        <v/>
      </c>
      <c r="O2546" s="22" t="str">
        <f t="shared" si="376"/>
        <v/>
      </c>
      <c r="Q2546" s="20" t="str">
        <f t="shared" si="377"/>
        <v/>
      </c>
      <c r="R2546" s="21" t="str">
        <f t="shared" si="381"/>
        <v/>
      </c>
      <c r="S2546" s="21" t="str">
        <f t="shared" si="381"/>
        <v/>
      </c>
      <c r="T2546" s="21" t="str">
        <f t="shared" si="381"/>
        <v/>
      </c>
      <c r="U2546" s="21" t="str">
        <f t="shared" si="381"/>
        <v/>
      </c>
      <c r="V2546" s="21" t="str">
        <f t="shared" si="381"/>
        <v/>
      </c>
      <c r="W2546" s="21" t="str">
        <f t="shared" si="381"/>
        <v/>
      </c>
      <c r="X2546" s="21" t="str">
        <f t="shared" si="381"/>
        <v/>
      </c>
      <c r="Y2546" s="21" t="str">
        <f t="shared" si="381"/>
        <v/>
      </c>
      <c r="Z2546" s="21" t="str">
        <f t="shared" si="381"/>
        <v/>
      </c>
      <c r="AA2546" s="21" t="str">
        <f t="shared" si="381"/>
        <v/>
      </c>
      <c r="AB2546" s="38" t="str">
        <f t="shared" si="381"/>
        <v/>
      </c>
      <c r="AD2546" s="36" t="str">
        <f>IF($N2546="", "", IFERROR(INDEX(Campaigns!$D$11:$D$380, MATCH($N2546, Campaigns!$E$11:$E$380, 0)), ""))</f>
        <v/>
      </c>
      <c r="AE2546" s="38" t="str">
        <f>IF(COUNTIF($Q2546:$AB2546, "X")=0, "", IFERROR(INDEX('Intro &amp; Setup'!$T$17:$T$28, MATCH(INDEX($Q$10:$AB$10, $AC2546, MATCH("X", $Q2546:$AB2546, 0)), 'Intro &amp; Setup'!$AA$17:$AA$28, 0)), ""))</f>
        <v/>
      </c>
      <c r="AG2546" s="84" t="str">
        <f t="shared" si="378"/>
        <v/>
      </c>
      <c r="AI2546" s="36">
        <f t="shared" si="379"/>
        <v>0</v>
      </c>
      <c r="AK2546" s="36" t="str">
        <f t="shared" si="380"/>
        <v/>
      </c>
    </row>
    <row r="2547" spans="1:37" x14ac:dyDescent="0.25">
      <c r="A2547" s="34"/>
      <c r="B2547" s="55"/>
      <c r="C2547" s="56"/>
      <c r="D2547" s="56"/>
      <c r="E2547" s="56"/>
      <c r="F2547" s="56"/>
      <c r="G2547" s="57"/>
      <c r="H2547" s="57"/>
      <c r="I2547" s="58"/>
      <c r="J2547" s="34"/>
      <c r="L2547" s="36" t="str">
        <f>IF($B2547="", "", IFERROR(FIND(Campaigns!$Q$4, $B2547), ""))</f>
        <v/>
      </c>
      <c r="M2547" s="73" t="str">
        <f t="shared" si="374"/>
        <v/>
      </c>
      <c r="N2547" s="74" t="str">
        <f t="shared" si="375"/>
        <v/>
      </c>
      <c r="O2547" s="22" t="str">
        <f t="shared" si="376"/>
        <v/>
      </c>
      <c r="Q2547" s="20" t="str">
        <f t="shared" si="377"/>
        <v/>
      </c>
      <c r="R2547" s="21" t="str">
        <f t="shared" si="381"/>
        <v/>
      </c>
      <c r="S2547" s="21" t="str">
        <f t="shared" si="381"/>
        <v/>
      </c>
      <c r="T2547" s="21" t="str">
        <f t="shared" si="381"/>
        <v/>
      </c>
      <c r="U2547" s="21" t="str">
        <f t="shared" si="381"/>
        <v/>
      </c>
      <c r="V2547" s="21" t="str">
        <f t="shared" si="381"/>
        <v/>
      </c>
      <c r="W2547" s="21" t="str">
        <f t="shared" si="381"/>
        <v/>
      </c>
      <c r="X2547" s="21" t="str">
        <f t="shared" si="381"/>
        <v/>
      </c>
      <c r="Y2547" s="21" t="str">
        <f t="shared" si="381"/>
        <v/>
      </c>
      <c r="Z2547" s="21" t="str">
        <f t="shared" si="381"/>
        <v/>
      </c>
      <c r="AA2547" s="21" t="str">
        <f t="shared" si="381"/>
        <v/>
      </c>
      <c r="AB2547" s="38" t="str">
        <f t="shared" si="381"/>
        <v/>
      </c>
      <c r="AD2547" s="36" t="str">
        <f>IF($N2547="", "", IFERROR(INDEX(Campaigns!$D$11:$D$380, MATCH($N2547, Campaigns!$E$11:$E$380, 0)), ""))</f>
        <v/>
      </c>
      <c r="AE2547" s="38" t="str">
        <f>IF(COUNTIF($Q2547:$AB2547, "X")=0, "", IFERROR(INDEX('Intro &amp; Setup'!$T$17:$T$28, MATCH(INDEX($Q$10:$AB$10, $AC2547, MATCH("X", $Q2547:$AB2547, 0)), 'Intro &amp; Setup'!$AA$17:$AA$28, 0)), ""))</f>
        <v/>
      </c>
      <c r="AG2547" s="84" t="str">
        <f t="shared" si="378"/>
        <v/>
      </c>
      <c r="AI2547" s="36">
        <f t="shared" si="379"/>
        <v>0</v>
      </c>
      <c r="AK2547" s="36" t="str">
        <f t="shared" si="380"/>
        <v/>
      </c>
    </row>
    <row r="2548" spans="1:37" x14ac:dyDescent="0.25">
      <c r="A2548" s="34"/>
      <c r="B2548" s="55"/>
      <c r="C2548" s="56"/>
      <c r="D2548" s="56"/>
      <c r="E2548" s="56"/>
      <c r="F2548" s="56"/>
      <c r="G2548" s="57"/>
      <c r="H2548" s="57"/>
      <c r="I2548" s="58"/>
      <c r="J2548" s="34"/>
      <c r="L2548" s="36" t="str">
        <f>IF($B2548="", "", IFERROR(FIND(Campaigns!$Q$4, $B2548), ""))</f>
        <v/>
      </c>
      <c r="M2548" s="73" t="str">
        <f t="shared" si="374"/>
        <v/>
      </c>
      <c r="N2548" s="74" t="str">
        <f t="shared" si="375"/>
        <v/>
      </c>
      <c r="O2548" s="22" t="str">
        <f t="shared" si="376"/>
        <v/>
      </c>
      <c r="Q2548" s="20" t="str">
        <f t="shared" si="377"/>
        <v/>
      </c>
      <c r="R2548" s="21" t="str">
        <f t="shared" si="381"/>
        <v/>
      </c>
      <c r="S2548" s="21" t="str">
        <f t="shared" si="381"/>
        <v/>
      </c>
      <c r="T2548" s="21" t="str">
        <f t="shared" si="381"/>
        <v/>
      </c>
      <c r="U2548" s="21" t="str">
        <f t="shared" si="381"/>
        <v/>
      </c>
      <c r="V2548" s="21" t="str">
        <f t="shared" si="381"/>
        <v/>
      </c>
      <c r="W2548" s="21" t="str">
        <f t="shared" si="381"/>
        <v/>
      </c>
      <c r="X2548" s="21" t="str">
        <f t="shared" si="381"/>
        <v/>
      </c>
      <c r="Y2548" s="21" t="str">
        <f t="shared" si="381"/>
        <v/>
      </c>
      <c r="Z2548" s="21" t="str">
        <f t="shared" si="381"/>
        <v/>
      </c>
      <c r="AA2548" s="21" t="str">
        <f t="shared" si="381"/>
        <v/>
      </c>
      <c r="AB2548" s="38" t="str">
        <f t="shared" si="381"/>
        <v/>
      </c>
      <c r="AD2548" s="36" t="str">
        <f>IF($N2548="", "", IFERROR(INDEX(Campaigns!$D$11:$D$380, MATCH($N2548, Campaigns!$E$11:$E$380, 0)), ""))</f>
        <v/>
      </c>
      <c r="AE2548" s="38" t="str">
        <f>IF(COUNTIF($Q2548:$AB2548, "X")=0, "", IFERROR(INDEX('Intro &amp; Setup'!$T$17:$T$28, MATCH(INDEX($Q$10:$AB$10, $AC2548, MATCH("X", $Q2548:$AB2548, 0)), 'Intro &amp; Setup'!$AA$17:$AA$28, 0)), ""))</f>
        <v/>
      </c>
      <c r="AG2548" s="84" t="str">
        <f t="shared" si="378"/>
        <v/>
      </c>
      <c r="AI2548" s="36">
        <f t="shared" si="379"/>
        <v>0</v>
      </c>
      <c r="AK2548" s="36" t="str">
        <f t="shared" si="380"/>
        <v/>
      </c>
    </row>
    <row r="2549" spans="1:37" x14ac:dyDescent="0.25">
      <c r="A2549" s="34"/>
      <c r="B2549" s="55"/>
      <c r="C2549" s="56"/>
      <c r="D2549" s="56"/>
      <c r="E2549" s="56"/>
      <c r="F2549" s="56"/>
      <c r="G2549" s="57"/>
      <c r="H2549" s="57"/>
      <c r="I2549" s="58"/>
      <c r="J2549" s="34"/>
      <c r="L2549" s="36" t="str">
        <f>IF($B2549="", "", IFERROR(FIND(Campaigns!$Q$4, $B2549), ""))</f>
        <v/>
      </c>
      <c r="M2549" s="73" t="str">
        <f t="shared" si="374"/>
        <v/>
      </c>
      <c r="N2549" s="74" t="str">
        <f t="shared" si="375"/>
        <v/>
      </c>
      <c r="O2549" s="22" t="str">
        <f t="shared" si="376"/>
        <v/>
      </c>
      <c r="Q2549" s="20" t="str">
        <f t="shared" si="377"/>
        <v/>
      </c>
      <c r="R2549" s="21" t="str">
        <f t="shared" si="381"/>
        <v/>
      </c>
      <c r="S2549" s="21" t="str">
        <f t="shared" si="381"/>
        <v/>
      </c>
      <c r="T2549" s="21" t="str">
        <f t="shared" si="381"/>
        <v/>
      </c>
      <c r="U2549" s="21" t="str">
        <f t="shared" si="381"/>
        <v/>
      </c>
      <c r="V2549" s="21" t="str">
        <f t="shared" si="381"/>
        <v/>
      </c>
      <c r="W2549" s="21" t="str">
        <f t="shared" si="381"/>
        <v/>
      </c>
      <c r="X2549" s="21" t="str">
        <f t="shared" si="381"/>
        <v/>
      </c>
      <c r="Y2549" s="21" t="str">
        <f t="shared" si="381"/>
        <v/>
      </c>
      <c r="Z2549" s="21" t="str">
        <f t="shared" si="381"/>
        <v/>
      </c>
      <c r="AA2549" s="21" t="str">
        <f t="shared" si="381"/>
        <v/>
      </c>
      <c r="AB2549" s="38" t="str">
        <f t="shared" si="381"/>
        <v/>
      </c>
      <c r="AD2549" s="36" t="str">
        <f>IF($N2549="", "", IFERROR(INDEX(Campaigns!$D$11:$D$380, MATCH($N2549, Campaigns!$E$11:$E$380, 0)), ""))</f>
        <v/>
      </c>
      <c r="AE2549" s="38" t="str">
        <f>IF(COUNTIF($Q2549:$AB2549, "X")=0, "", IFERROR(INDEX('Intro &amp; Setup'!$T$17:$T$28, MATCH(INDEX($Q$10:$AB$10, $AC2549, MATCH("X", $Q2549:$AB2549, 0)), 'Intro &amp; Setup'!$AA$17:$AA$28, 0)), ""))</f>
        <v/>
      </c>
      <c r="AG2549" s="84" t="str">
        <f t="shared" si="378"/>
        <v/>
      </c>
      <c r="AI2549" s="36">
        <f t="shared" si="379"/>
        <v>0</v>
      </c>
      <c r="AK2549" s="36" t="str">
        <f t="shared" si="380"/>
        <v/>
      </c>
    </row>
    <row r="2550" spans="1:37" x14ac:dyDescent="0.25">
      <c r="A2550" s="34"/>
      <c r="B2550" s="55"/>
      <c r="C2550" s="56"/>
      <c r="D2550" s="56"/>
      <c r="E2550" s="56"/>
      <c r="F2550" s="56"/>
      <c r="G2550" s="57"/>
      <c r="H2550" s="57"/>
      <c r="I2550" s="58"/>
      <c r="J2550" s="34"/>
      <c r="L2550" s="36" t="str">
        <f>IF($B2550="", "", IFERROR(FIND(Campaigns!$Q$4, $B2550), ""))</f>
        <v/>
      </c>
      <c r="M2550" s="73" t="str">
        <f t="shared" si="374"/>
        <v/>
      </c>
      <c r="N2550" s="74" t="str">
        <f t="shared" si="375"/>
        <v/>
      </c>
      <c r="O2550" s="22" t="str">
        <f t="shared" si="376"/>
        <v/>
      </c>
      <c r="Q2550" s="20" t="str">
        <f t="shared" si="377"/>
        <v/>
      </c>
      <c r="R2550" s="21" t="str">
        <f t="shared" si="381"/>
        <v/>
      </c>
      <c r="S2550" s="21" t="str">
        <f t="shared" si="381"/>
        <v/>
      </c>
      <c r="T2550" s="21" t="str">
        <f t="shared" si="381"/>
        <v/>
      </c>
      <c r="U2550" s="21" t="str">
        <f t="shared" si="381"/>
        <v/>
      </c>
      <c r="V2550" s="21" t="str">
        <f t="shared" si="381"/>
        <v/>
      </c>
      <c r="W2550" s="21" t="str">
        <f t="shared" si="381"/>
        <v/>
      </c>
      <c r="X2550" s="21" t="str">
        <f t="shared" si="381"/>
        <v/>
      </c>
      <c r="Y2550" s="21" t="str">
        <f t="shared" si="381"/>
        <v/>
      </c>
      <c r="Z2550" s="21" t="str">
        <f t="shared" si="381"/>
        <v/>
      </c>
      <c r="AA2550" s="21" t="str">
        <f t="shared" si="381"/>
        <v/>
      </c>
      <c r="AB2550" s="38" t="str">
        <f t="shared" si="381"/>
        <v/>
      </c>
      <c r="AD2550" s="36" t="str">
        <f>IF($N2550="", "", IFERROR(INDEX(Campaigns!$D$11:$D$380, MATCH($N2550, Campaigns!$E$11:$E$380, 0)), ""))</f>
        <v/>
      </c>
      <c r="AE2550" s="38" t="str">
        <f>IF(COUNTIF($Q2550:$AB2550, "X")=0, "", IFERROR(INDEX('Intro &amp; Setup'!$T$17:$T$28, MATCH(INDEX($Q$10:$AB$10, $AC2550, MATCH("X", $Q2550:$AB2550, 0)), 'Intro &amp; Setup'!$AA$17:$AA$28, 0)), ""))</f>
        <v/>
      </c>
      <c r="AG2550" s="84" t="str">
        <f t="shared" si="378"/>
        <v/>
      </c>
      <c r="AI2550" s="36">
        <f t="shared" si="379"/>
        <v>0</v>
      </c>
      <c r="AK2550" s="36" t="str">
        <f t="shared" si="380"/>
        <v/>
      </c>
    </row>
    <row r="2551" spans="1:37" x14ac:dyDescent="0.25">
      <c r="A2551" s="34"/>
      <c r="B2551" s="55"/>
      <c r="C2551" s="56"/>
      <c r="D2551" s="56"/>
      <c r="E2551" s="56"/>
      <c r="F2551" s="56"/>
      <c r="G2551" s="57"/>
      <c r="H2551" s="57"/>
      <c r="I2551" s="58"/>
      <c r="J2551" s="34"/>
      <c r="L2551" s="36" t="str">
        <f>IF($B2551="", "", IFERROR(FIND(Campaigns!$Q$4, $B2551), ""))</f>
        <v/>
      </c>
      <c r="M2551" s="73" t="str">
        <f t="shared" si="374"/>
        <v/>
      </c>
      <c r="N2551" s="74" t="str">
        <f t="shared" si="375"/>
        <v/>
      </c>
      <c r="O2551" s="22" t="str">
        <f t="shared" si="376"/>
        <v/>
      </c>
      <c r="Q2551" s="20" t="str">
        <f t="shared" si="377"/>
        <v/>
      </c>
      <c r="R2551" s="21" t="str">
        <f t="shared" si="381"/>
        <v/>
      </c>
      <c r="S2551" s="21" t="str">
        <f t="shared" si="381"/>
        <v/>
      </c>
      <c r="T2551" s="21" t="str">
        <f t="shared" si="381"/>
        <v/>
      </c>
      <c r="U2551" s="21" t="str">
        <f t="shared" si="381"/>
        <v/>
      </c>
      <c r="V2551" s="21" t="str">
        <f t="shared" si="381"/>
        <v/>
      </c>
      <c r="W2551" s="21" t="str">
        <f t="shared" si="381"/>
        <v/>
      </c>
      <c r="X2551" s="21" t="str">
        <f t="shared" si="381"/>
        <v/>
      </c>
      <c r="Y2551" s="21" t="str">
        <f t="shared" si="381"/>
        <v/>
      </c>
      <c r="Z2551" s="21" t="str">
        <f t="shared" si="381"/>
        <v/>
      </c>
      <c r="AA2551" s="21" t="str">
        <f t="shared" si="381"/>
        <v/>
      </c>
      <c r="AB2551" s="38" t="str">
        <f t="shared" si="381"/>
        <v/>
      </c>
      <c r="AD2551" s="36" t="str">
        <f>IF($N2551="", "", IFERROR(INDEX(Campaigns!$D$11:$D$380, MATCH($N2551, Campaigns!$E$11:$E$380, 0)), ""))</f>
        <v/>
      </c>
      <c r="AE2551" s="38" t="str">
        <f>IF(COUNTIF($Q2551:$AB2551, "X")=0, "", IFERROR(INDEX('Intro &amp; Setup'!$T$17:$T$28, MATCH(INDEX($Q$10:$AB$10, $AC2551, MATCH("X", $Q2551:$AB2551, 0)), 'Intro &amp; Setup'!$AA$17:$AA$28, 0)), ""))</f>
        <v/>
      </c>
      <c r="AG2551" s="84" t="str">
        <f t="shared" si="378"/>
        <v/>
      </c>
      <c r="AI2551" s="36">
        <f t="shared" si="379"/>
        <v>0</v>
      </c>
      <c r="AK2551" s="36" t="str">
        <f t="shared" si="380"/>
        <v/>
      </c>
    </row>
    <row r="2552" spans="1:37" x14ac:dyDescent="0.25">
      <c r="A2552" s="34"/>
      <c r="B2552" s="55"/>
      <c r="C2552" s="56"/>
      <c r="D2552" s="56"/>
      <c r="E2552" s="56"/>
      <c r="F2552" s="56"/>
      <c r="G2552" s="57"/>
      <c r="H2552" s="57"/>
      <c r="I2552" s="58"/>
      <c r="J2552" s="34"/>
      <c r="L2552" s="36" t="str">
        <f>IF($B2552="", "", IFERROR(FIND(Campaigns!$Q$4, $B2552), ""))</f>
        <v/>
      </c>
      <c r="M2552" s="73" t="str">
        <f t="shared" si="374"/>
        <v/>
      </c>
      <c r="N2552" s="74" t="str">
        <f t="shared" si="375"/>
        <v/>
      </c>
      <c r="O2552" s="22" t="str">
        <f t="shared" si="376"/>
        <v/>
      </c>
      <c r="Q2552" s="20" t="str">
        <f t="shared" si="377"/>
        <v/>
      </c>
      <c r="R2552" s="21" t="str">
        <f t="shared" si="381"/>
        <v/>
      </c>
      <c r="S2552" s="21" t="str">
        <f t="shared" si="381"/>
        <v/>
      </c>
      <c r="T2552" s="21" t="str">
        <f t="shared" si="381"/>
        <v/>
      </c>
      <c r="U2552" s="21" t="str">
        <f t="shared" si="381"/>
        <v/>
      </c>
      <c r="V2552" s="21" t="str">
        <f t="shared" si="381"/>
        <v/>
      </c>
      <c r="W2552" s="21" t="str">
        <f t="shared" si="381"/>
        <v/>
      </c>
      <c r="X2552" s="21" t="str">
        <f t="shared" si="381"/>
        <v/>
      </c>
      <c r="Y2552" s="21" t="str">
        <f t="shared" si="381"/>
        <v/>
      </c>
      <c r="Z2552" s="21" t="str">
        <f t="shared" si="381"/>
        <v/>
      </c>
      <c r="AA2552" s="21" t="str">
        <f t="shared" si="381"/>
        <v/>
      </c>
      <c r="AB2552" s="38" t="str">
        <f t="shared" si="381"/>
        <v/>
      </c>
      <c r="AD2552" s="36" t="str">
        <f>IF($N2552="", "", IFERROR(INDEX(Campaigns!$D$11:$D$380, MATCH($N2552, Campaigns!$E$11:$E$380, 0)), ""))</f>
        <v/>
      </c>
      <c r="AE2552" s="38" t="str">
        <f>IF(COUNTIF($Q2552:$AB2552, "X")=0, "", IFERROR(INDEX('Intro &amp; Setup'!$T$17:$T$28, MATCH(INDEX($Q$10:$AB$10, $AC2552, MATCH("X", $Q2552:$AB2552, 0)), 'Intro &amp; Setup'!$AA$17:$AA$28, 0)), ""))</f>
        <v/>
      </c>
      <c r="AG2552" s="84" t="str">
        <f t="shared" si="378"/>
        <v/>
      </c>
      <c r="AI2552" s="36">
        <f t="shared" si="379"/>
        <v>0</v>
      </c>
      <c r="AK2552" s="36" t="str">
        <f t="shared" si="380"/>
        <v/>
      </c>
    </row>
    <row r="2553" spans="1:37" x14ac:dyDescent="0.25">
      <c r="A2553" s="34"/>
      <c r="B2553" s="55"/>
      <c r="C2553" s="56"/>
      <c r="D2553" s="56"/>
      <c r="E2553" s="56"/>
      <c r="F2553" s="56"/>
      <c r="G2553" s="57"/>
      <c r="H2553" s="57"/>
      <c r="I2553" s="58"/>
      <c r="J2553" s="34"/>
      <c r="L2553" s="36" t="str">
        <f>IF($B2553="", "", IFERROR(FIND(Campaigns!$Q$4, $B2553), ""))</f>
        <v/>
      </c>
      <c r="M2553" s="73" t="str">
        <f t="shared" si="374"/>
        <v/>
      </c>
      <c r="N2553" s="74" t="str">
        <f t="shared" si="375"/>
        <v/>
      </c>
      <c r="O2553" s="22" t="str">
        <f t="shared" si="376"/>
        <v/>
      </c>
      <c r="Q2553" s="20" t="str">
        <f t="shared" si="377"/>
        <v/>
      </c>
      <c r="R2553" s="21" t="str">
        <f t="shared" si="381"/>
        <v/>
      </c>
      <c r="S2553" s="21" t="str">
        <f t="shared" si="381"/>
        <v/>
      </c>
      <c r="T2553" s="21" t="str">
        <f t="shared" si="381"/>
        <v/>
      </c>
      <c r="U2553" s="21" t="str">
        <f t="shared" si="381"/>
        <v/>
      </c>
      <c r="V2553" s="21" t="str">
        <f t="shared" si="381"/>
        <v/>
      </c>
      <c r="W2553" s="21" t="str">
        <f t="shared" si="381"/>
        <v/>
      </c>
      <c r="X2553" s="21" t="str">
        <f t="shared" ref="R2553:AB2576" si="382">IFERROR(IF(X$10="", "", IF(LEFT($O2553, X$8)=X$10, "X", "")), "")</f>
        <v/>
      </c>
      <c r="Y2553" s="21" t="str">
        <f t="shared" si="382"/>
        <v/>
      </c>
      <c r="Z2553" s="21" t="str">
        <f t="shared" si="382"/>
        <v/>
      </c>
      <c r="AA2553" s="21" t="str">
        <f t="shared" si="382"/>
        <v/>
      </c>
      <c r="AB2553" s="38" t="str">
        <f t="shared" si="382"/>
        <v/>
      </c>
      <c r="AD2553" s="36" t="str">
        <f>IF($N2553="", "", IFERROR(INDEX(Campaigns!$D$11:$D$380, MATCH($N2553, Campaigns!$E$11:$E$380, 0)), ""))</f>
        <v/>
      </c>
      <c r="AE2553" s="38" t="str">
        <f>IF(COUNTIF($Q2553:$AB2553, "X")=0, "", IFERROR(INDEX('Intro &amp; Setup'!$T$17:$T$28, MATCH(INDEX($Q$10:$AB$10, $AC2553, MATCH("X", $Q2553:$AB2553, 0)), 'Intro &amp; Setup'!$AA$17:$AA$28, 0)), ""))</f>
        <v/>
      </c>
      <c r="AG2553" s="84" t="str">
        <f t="shared" si="378"/>
        <v/>
      </c>
      <c r="AI2553" s="36">
        <f t="shared" si="379"/>
        <v>0</v>
      </c>
      <c r="AK2553" s="36" t="str">
        <f t="shared" si="380"/>
        <v/>
      </c>
    </row>
    <row r="2554" spans="1:37" x14ac:dyDescent="0.25">
      <c r="A2554" s="34"/>
      <c r="B2554" s="55"/>
      <c r="C2554" s="56"/>
      <c r="D2554" s="56"/>
      <c r="E2554" s="56"/>
      <c r="F2554" s="56"/>
      <c r="G2554" s="57"/>
      <c r="H2554" s="57"/>
      <c r="I2554" s="58"/>
      <c r="J2554" s="34"/>
      <c r="L2554" s="36" t="str">
        <f>IF($B2554="", "", IFERROR(FIND(Campaigns!$Q$4, $B2554), ""))</f>
        <v/>
      </c>
      <c r="M2554" s="73" t="str">
        <f t="shared" si="374"/>
        <v/>
      </c>
      <c r="N2554" s="74" t="str">
        <f t="shared" si="375"/>
        <v/>
      </c>
      <c r="O2554" s="22" t="str">
        <f t="shared" si="376"/>
        <v/>
      </c>
      <c r="Q2554" s="20" t="str">
        <f t="shared" si="377"/>
        <v/>
      </c>
      <c r="R2554" s="21" t="str">
        <f t="shared" si="382"/>
        <v/>
      </c>
      <c r="S2554" s="21" t="str">
        <f t="shared" si="382"/>
        <v/>
      </c>
      <c r="T2554" s="21" t="str">
        <f t="shared" si="382"/>
        <v/>
      </c>
      <c r="U2554" s="21" t="str">
        <f t="shared" si="382"/>
        <v/>
      </c>
      <c r="V2554" s="21" t="str">
        <f t="shared" si="382"/>
        <v/>
      </c>
      <c r="W2554" s="21" t="str">
        <f t="shared" si="382"/>
        <v/>
      </c>
      <c r="X2554" s="21" t="str">
        <f t="shared" si="382"/>
        <v/>
      </c>
      <c r="Y2554" s="21" t="str">
        <f t="shared" si="382"/>
        <v/>
      </c>
      <c r="Z2554" s="21" t="str">
        <f t="shared" si="382"/>
        <v/>
      </c>
      <c r="AA2554" s="21" t="str">
        <f t="shared" si="382"/>
        <v/>
      </c>
      <c r="AB2554" s="38" t="str">
        <f t="shared" si="382"/>
        <v/>
      </c>
      <c r="AD2554" s="36" t="str">
        <f>IF($N2554="", "", IFERROR(INDEX(Campaigns!$D$11:$D$380, MATCH($N2554, Campaigns!$E$11:$E$380, 0)), ""))</f>
        <v/>
      </c>
      <c r="AE2554" s="38" t="str">
        <f>IF(COUNTIF($Q2554:$AB2554, "X")=0, "", IFERROR(INDEX('Intro &amp; Setup'!$T$17:$T$28, MATCH(INDEX($Q$10:$AB$10, $AC2554, MATCH("X", $Q2554:$AB2554, 0)), 'Intro &amp; Setup'!$AA$17:$AA$28, 0)), ""))</f>
        <v/>
      </c>
      <c r="AG2554" s="84" t="str">
        <f t="shared" si="378"/>
        <v/>
      </c>
      <c r="AI2554" s="36">
        <f t="shared" si="379"/>
        <v>0</v>
      </c>
      <c r="AK2554" s="36" t="str">
        <f t="shared" si="380"/>
        <v/>
      </c>
    </row>
    <row r="2555" spans="1:37" x14ac:dyDescent="0.25">
      <c r="A2555" s="34"/>
      <c r="B2555" s="55"/>
      <c r="C2555" s="56"/>
      <c r="D2555" s="56"/>
      <c r="E2555" s="56"/>
      <c r="F2555" s="56"/>
      <c r="G2555" s="57"/>
      <c r="H2555" s="57"/>
      <c r="I2555" s="58"/>
      <c r="J2555" s="34"/>
      <c r="L2555" s="36" t="str">
        <f>IF($B2555="", "", IFERROR(FIND(Campaigns!$Q$4, $B2555), ""))</f>
        <v/>
      </c>
      <c r="M2555" s="73" t="str">
        <f t="shared" si="374"/>
        <v/>
      </c>
      <c r="N2555" s="74" t="str">
        <f t="shared" si="375"/>
        <v/>
      </c>
      <c r="O2555" s="22" t="str">
        <f t="shared" si="376"/>
        <v/>
      </c>
      <c r="Q2555" s="20" t="str">
        <f t="shared" si="377"/>
        <v/>
      </c>
      <c r="R2555" s="21" t="str">
        <f t="shared" si="382"/>
        <v/>
      </c>
      <c r="S2555" s="21" t="str">
        <f t="shared" si="382"/>
        <v/>
      </c>
      <c r="T2555" s="21" t="str">
        <f t="shared" si="382"/>
        <v/>
      </c>
      <c r="U2555" s="21" t="str">
        <f t="shared" si="382"/>
        <v/>
      </c>
      <c r="V2555" s="21" t="str">
        <f t="shared" si="382"/>
        <v/>
      </c>
      <c r="W2555" s="21" t="str">
        <f t="shared" si="382"/>
        <v/>
      </c>
      <c r="X2555" s="21" t="str">
        <f t="shared" si="382"/>
        <v/>
      </c>
      <c r="Y2555" s="21" t="str">
        <f t="shared" si="382"/>
        <v/>
      </c>
      <c r="Z2555" s="21" t="str">
        <f t="shared" si="382"/>
        <v/>
      </c>
      <c r="AA2555" s="21" t="str">
        <f t="shared" si="382"/>
        <v/>
      </c>
      <c r="AB2555" s="38" t="str">
        <f t="shared" si="382"/>
        <v/>
      </c>
      <c r="AD2555" s="36" t="str">
        <f>IF($N2555="", "", IFERROR(INDEX(Campaigns!$D$11:$D$380, MATCH($N2555, Campaigns!$E$11:$E$380, 0)), ""))</f>
        <v/>
      </c>
      <c r="AE2555" s="38" t="str">
        <f>IF(COUNTIF($Q2555:$AB2555, "X")=0, "", IFERROR(INDEX('Intro &amp; Setup'!$T$17:$T$28, MATCH(INDEX($Q$10:$AB$10, $AC2555, MATCH("X", $Q2555:$AB2555, 0)), 'Intro &amp; Setup'!$AA$17:$AA$28, 0)), ""))</f>
        <v/>
      </c>
      <c r="AG2555" s="84" t="str">
        <f t="shared" si="378"/>
        <v/>
      </c>
      <c r="AI2555" s="36">
        <f t="shared" si="379"/>
        <v>0</v>
      </c>
      <c r="AK2555" s="36" t="str">
        <f t="shared" si="380"/>
        <v/>
      </c>
    </row>
    <row r="2556" spans="1:37" x14ac:dyDescent="0.25">
      <c r="A2556" s="34"/>
      <c r="B2556" s="55"/>
      <c r="C2556" s="56"/>
      <c r="D2556" s="56"/>
      <c r="E2556" s="56"/>
      <c r="F2556" s="56"/>
      <c r="G2556" s="57"/>
      <c r="H2556" s="57"/>
      <c r="I2556" s="58"/>
      <c r="J2556" s="34"/>
      <c r="L2556" s="36" t="str">
        <f>IF($B2556="", "", IFERROR(FIND(Campaigns!$Q$4, $B2556), ""))</f>
        <v/>
      </c>
      <c r="M2556" s="73" t="str">
        <f t="shared" si="374"/>
        <v/>
      </c>
      <c r="N2556" s="74" t="str">
        <f t="shared" si="375"/>
        <v/>
      </c>
      <c r="O2556" s="22" t="str">
        <f t="shared" si="376"/>
        <v/>
      </c>
      <c r="Q2556" s="20" t="str">
        <f t="shared" si="377"/>
        <v/>
      </c>
      <c r="R2556" s="21" t="str">
        <f t="shared" si="382"/>
        <v/>
      </c>
      <c r="S2556" s="21" t="str">
        <f t="shared" si="382"/>
        <v/>
      </c>
      <c r="T2556" s="21" t="str">
        <f t="shared" si="382"/>
        <v/>
      </c>
      <c r="U2556" s="21" t="str">
        <f t="shared" si="382"/>
        <v/>
      </c>
      <c r="V2556" s="21" t="str">
        <f t="shared" si="382"/>
        <v/>
      </c>
      <c r="W2556" s="21" t="str">
        <f t="shared" si="382"/>
        <v/>
      </c>
      <c r="X2556" s="21" t="str">
        <f t="shared" si="382"/>
        <v/>
      </c>
      <c r="Y2556" s="21" t="str">
        <f t="shared" si="382"/>
        <v/>
      </c>
      <c r="Z2556" s="21" t="str">
        <f t="shared" si="382"/>
        <v/>
      </c>
      <c r="AA2556" s="21" t="str">
        <f t="shared" si="382"/>
        <v/>
      </c>
      <c r="AB2556" s="38" t="str">
        <f t="shared" si="382"/>
        <v/>
      </c>
      <c r="AD2556" s="36" t="str">
        <f>IF($N2556="", "", IFERROR(INDEX(Campaigns!$D$11:$D$380, MATCH($N2556, Campaigns!$E$11:$E$380, 0)), ""))</f>
        <v/>
      </c>
      <c r="AE2556" s="38" t="str">
        <f>IF(COUNTIF($Q2556:$AB2556, "X")=0, "", IFERROR(INDEX('Intro &amp; Setup'!$T$17:$T$28, MATCH(INDEX($Q$10:$AB$10, $AC2556, MATCH("X", $Q2556:$AB2556, 0)), 'Intro &amp; Setup'!$AA$17:$AA$28, 0)), ""))</f>
        <v/>
      </c>
      <c r="AG2556" s="84" t="str">
        <f t="shared" si="378"/>
        <v/>
      </c>
      <c r="AI2556" s="36">
        <f t="shared" si="379"/>
        <v>0</v>
      </c>
      <c r="AK2556" s="36" t="str">
        <f t="shared" si="380"/>
        <v/>
      </c>
    </row>
    <row r="2557" spans="1:37" x14ac:dyDescent="0.25">
      <c r="A2557" s="34"/>
      <c r="B2557" s="55"/>
      <c r="C2557" s="56"/>
      <c r="D2557" s="56"/>
      <c r="E2557" s="56"/>
      <c r="F2557" s="56"/>
      <c r="G2557" s="57"/>
      <c r="H2557" s="57"/>
      <c r="I2557" s="58"/>
      <c r="J2557" s="34"/>
      <c r="L2557" s="36" t="str">
        <f>IF($B2557="", "", IFERROR(FIND(Campaigns!$Q$4, $B2557), ""))</f>
        <v/>
      </c>
      <c r="M2557" s="73" t="str">
        <f t="shared" si="374"/>
        <v/>
      </c>
      <c r="N2557" s="74" t="str">
        <f t="shared" si="375"/>
        <v/>
      </c>
      <c r="O2557" s="22" t="str">
        <f t="shared" si="376"/>
        <v/>
      </c>
      <c r="Q2557" s="20" t="str">
        <f t="shared" si="377"/>
        <v/>
      </c>
      <c r="R2557" s="21" t="str">
        <f t="shared" si="382"/>
        <v/>
      </c>
      <c r="S2557" s="21" t="str">
        <f t="shared" si="382"/>
        <v/>
      </c>
      <c r="T2557" s="21" t="str">
        <f t="shared" si="382"/>
        <v/>
      </c>
      <c r="U2557" s="21" t="str">
        <f t="shared" si="382"/>
        <v/>
      </c>
      <c r="V2557" s="21" t="str">
        <f t="shared" si="382"/>
        <v/>
      </c>
      <c r="W2557" s="21" t="str">
        <f t="shared" si="382"/>
        <v/>
      </c>
      <c r="X2557" s="21" t="str">
        <f t="shared" si="382"/>
        <v/>
      </c>
      <c r="Y2557" s="21" t="str">
        <f t="shared" si="382"/>
        <v/>
      </c>
      <c r="Z2557" s="21" t="str">
        <f t="shared" si="382"/>
        <v/>
      </c>
      <c r="AA2557" s="21" t="str">
        <f t="shared" si="382"/>
        <v/>
      </c>
      <c r="AB2557" s="38" t="str">
        <f t="shared" si="382"/>
        <v/>
      </c>
      <c r="AD2557" s="36" t="str">
        <f>IF($N2557="", "", IFERROR(INDEX(Campaigns!$D$11:$D$380, MATCH($N2557, Campaigns!$E$11:$E$380, 0)), ""))</f>
        <v/>
      </c>
      <c r="AE2557" s="38" t="str">
        <f>IF(COUNTIF($Q2557:$AB2557, "X")=0, "", IFERROR(INDEX('Intro &amp; Setup'!$T$17:$T$28, MATCH(INDEX($Q$10:$AB$10, $AC2557, MATCH("X", $Q2557:$AB2557, 0)), 'Intro &amp; Setup'!$AA$17:$AA$28, 0)), ""))</f>
        <v/>
      </c>
      <c r="AG2557" s="84" t="str">
        <f t="shared" si="378"/>
        <v/>
      </c>
      <c r="AI2557" s="36">
        <f t="shared" si="379"/>
        <v>0</v>
      </c>
      <c r="AK2557" s="36" t="str">
        <f t="shared" si="380"/>
        <v/>
      </c>
    </row>
    <row r="2558" spans="1:37" x14ac:dyDescent="0.25">
      <c r="A2558" s="34"/>
      <c r="B2558" s="55"/>
      <c r="C2558" s="56"/>
      <c r="D2558" s="56"/>
      <c r="E2558" s="56"/>
      <c r="F2558" s="56"/>
      <c r="G2558" s="57"/>
      <c r="H2558" s="57"/>
      <c r="I2558" s="58"/>
      <c r="J2558" s="34"/>
      <c r="L2558" s="36" t="str">
        <f>IF($B2558="", "", IFERROR(FIND(Campaigns!$Q$4, $B2558), ""))</f>
        <v/>
      </c>
      <c r="M2558" s="73" t="str">
        <f t="shared" si="374"/>
        <v/>
      </c>
      <c r="N2558" s="74" t="str">
        <f t="shared" si="375"/>
        <v/>
      </c>
      <c r="O2558" s="22" t="str">
        <f t="shared" si="376"/>
        <v/>
      </c>
      <c r="Q2558" s="20" t="str">
        <f t="shared" si="377"/>
        <v/>
      </c>
      <c r="R2558" s="21" t="str">
        <f t="shared" si="382"/>
        <v/>
      </c>
      <c r="S2558" s="21" t="str">
        <f t="shared" si="382"/>
        <v/>
      </c>
      <c r="T2558" s="21" t="str">
        <f t="shared" si="382"/>
        <v/>
      </c>
      <c r="U2558" s="21" t="str">
        <f t="shared" si="382"/>
        <v/>
      </c>
      <c r="V2558" s="21" t="str">
        <f t="shared" si="382"/>
        <v/>
      </c>
      <c r="W2558" s="21" t="str">
        <f t="shared" si="382"/>
        <v/>
      </c>
      <c r="X2558" s="21" t="str">
        <f t="shared" si="382"/>
        <v/>
      </c>
      <c r="Y2558" s="21" t="str">
        <f t="shared" si="382"/>
        <v/>
      </c>
      <c r="Z2558" s="21" t="str">
        <f t="shared" si="382"/>
        <v/>
      </c>
      <c r="AA2558" s="21" t="str">
        <f t="shared" si="382"/>
        <v/>
      </c>
      <c r="AB2558" s="38" t="str">
        <f t="shared" si="382"/>
        <v/>
      </c>
      <c r="AD2558" s="36" t="str">
        <f>IF($N2558="", "", IFERROR(INDEX(Campaigns!$D$11:$D$380, MATCH($N2558, Campaigns!$E$11:$E$380, 0)), ""))</f>
        <v/>
      </c>
      <c r="AE2558" s="38" t="str">
        <f>IF(COUNTIF($Q2558:$AB2558, "X")=0, "", IFERROR(INDEX('Intro &amp; Setup'!$T$17:$T$28, MATCH(INDEX($Q$10:$AB$10, $AC2558, MATCH("X", $Q2558:$AB2558, 0)), 'Intro &amp; Setup'!$AA$17:$AA$28, 0)), ""))</f>
        <v/>
      </c>
      <c r="AG2558" s="84" t="str">
        <f t="shared" si="378"/>
        <v/>
      </c>
      <c r="AI2558" s="36">
        <f t="shared" si="379"/>
        <v>0</v>
      </c>
      <c r="AK2558" s="36" t="str">
        <f t="shared" si="380"/>
        <v/>
      </c>
    </row>
    <row r="2559" spans="1:37" x14ac:dyDescent="0.25">
      <c r="A2559" s="34"/>
      <c r="B2559" s="55"/>
      <c r="C2559" s="56"/>
      <c r="D2559" s="56"/>
      <c r="E2559" s="56"/>
      <c r="F2559" s="56"/>
      <c r="G2559" s="57"/>
      <c r="H2559" s="57"/>
      <c r="I2559" s="58"/>
      <c r="J2559" s="34"/>
      <c r="L2559" s="36" t="str">
        <f>IF($B2559="", "", IFERROR(FIND(Campaigns!$Q$4, $B2559), ""))</f>
        <v/>
      </c>
      <c r="M2559" s="73" t="str">
        <f t="shared" si="374"/>
        <v/>
      </c>
      <c r="N2559" s="74" t="str">
        <f t="shared" si="375"/>
        <v/>
      </c>
      <c r="O2559" s="22" t="str">
        <f t="shared" si="376"/>
        <v/>
      </c>
      <c r="Q2559" s="20" t="str">
        <f t="shared" si="377"/>
        <v/>
      </c>
      <c r="R2559" s="21" t="str">
        <f t="shared" si="382"/>
        <v/>
      </c>
      <c r="S2559" s="21" t="str">
        <f t="shared" si="382"/>
        <v/>
      </c>
      <c r="T2559" s="21" t="str">
        <f t="shared" si="382"/>
        <v/>
      </c>
      <c r="U2559" s="21" t="str">
        <f t="shared" si="382"/>
        <v/>
      </c>
      <c r="V2559" s="21" t="str">
        <f t="shared" si="382"/>
        <v/>
      </c>
      <c r="W2559" s="21" t="str">
        <f t="shared" si="382"/>
        <v/>
      </c>
      <c r="X2559" s="21" t="str">
        <f t="shared" si="382"/>
        <v/>
      </c>
      <c r="Y2559" s="21" t="str">
        <f t="shared" si="382"/>
        <v/>
      </c>
      <c r="Z2559" s="21" t="str">
        <f t="shared" si="382"/>
        <v/>
      </c>
      <c r="AA2559" s="21" t="str">
        <f t="shared" si="382"/>
        <v/>
      </c>
      <c r="AB2559" s="38" t="str">
        <f t="shared" si="382"/>
        <v/>
      </c>
      <c r="AD2559" s="36" t="str">
        <f>IF($N2559="", "", IFERROR(INDEX(Campaigns!$D$11:$D$380, MATCH($N2559, Campaigns!$E$11:$E$380, 0)), ""))</f>
        <v/>
      </c>
      <c r="AE2559" s="38" t="str">
        <f>IF(COUNTIF($Q2559:$AB2559, "X")=0, "", IFERROR(INDEX('Intro &amp; Setup'!$T$17:$T$28, MATCH(INDEX($Q$10:$AB$10, $AC2559, MATCH("X", $Q2559:$AB2559, 0)), 'Intro &amp; Setup'!$AA$17:$AA$28, 0)), ""))</f>
        <v/>
      </c>
      <c r="AG2559" s="84" t="str">
        <f t="shared" si="378"/>
        <v/>
      </c>
      <c r="AI2559" s="36">
        <f t="shared" si="379"/>
        <v>0</v>
      </c>
      <c r="AK2559" s="36" t="str">
        <f t="shared" si="380"/>
        <v/>
      </c>
    </row>
    <row r="2560" spans="1:37" x14ac:dyDescent="0.25">
      <c r="A2560" s="34"/>
      <c r="B2560" s="55"/>
      <c r="C2560" s="56"/>
      <c r="D2560" s="56"/>
      <c r="E2560" s="56"/>
      <c r="F2560" s="56"/>
      <c r="G2560" s="57"/>
      <c r="H2560" s="57"/>
      <c r="I2560" s="58"/>
      <c r="J2560" s="34"/>
      <c r="L2560" s="36" t="str">
        <f>IF($B2560="", "", IFERROR(FIND(Campaigns!$Q$4, $B2560), ""))</f>
        <v/>
      </c>
      <c r="M2560" s="73" t="str">
        <f t="shared" si="374"/>
        <v/>
      </c>
      <c r="N2560" s="74" t="str">
        <f t="shared" si="375"/>
        <v/>
      </c>
      <c r="O2560" s="22" t="str">
        <f t="shared" si="376"/>
        <v/>
      </c>
      <c r="Q2560" s="20" t="str">
        <f t="shared" si="377"/>
        <v/>
      </c>
      <c r="R2560" s="21" t="str">
        <f t="shared" si="382"/>
        <v/>
      </c>
      <c r="S2560" s="21" t="str">
        <f t="shared" si="382"/>
        <v/>
      </c>
      <c r="T2560" s="21" t="str">
        <f t="shared" si="382"/>
        <v/>
      </c>
      <c r="U2560" s="21" t="str">
        <f t="shared" si="382"/>
        <v/>
      </c>
      <c r="V2560" s="21" t="str">
        <f t="shared" si="382"/>
        <v/>
      </c>
      <c r="W2560" s="21" t="str">
        <f t="shared" si="382"/>
        <v/>
      </c>
      <c r="X2560" s="21" t="str">
        <f t="shared" si="382"/>
        <v/>
      </c>
      <c r="Y2560" s="21" t="str">
        <f t="shared" si="382"/>
        <v/>
      </c>
      <c r="Z2560" s="21" t="str">
        <f t="shared" si="382"/>
        <v/>
      </c>
      <c r="AA2560" s="21" t="str">
        <f t="shared" si="382"/>
        <v/>
      </c>
      <c r="AB2560" s="38" t="str">
        <f t="shared" si="382"/>
        <v/>
      </c>
      <c r="AD2560" s="36" t="str">
        <f>IF($N2560="", "", IFERROR(INDEX(Campaigns!$D$11:$D$380, MATCH($N2560, Campaigns!$E$11:$E$380, 0)), ""))</f>
        <v/>
      </c>
      <c r="AE2560" s="38" t="str">
        <f>IF(COUNTIF($Q2560:$AB2560, "X")=0, "", IFERROR(INDEX('Intro &amp; Setup'!$T$17:$T$28, MATCH(INDEX($Q$10:$AB$10, $AC2560, MATCH("X", $Q2560:$AB2560, 0)), 'Intro &amp; Setup'!$AA$17:$AA$28, 0)), ""))</f>
        <v/>
      </c>
      <c r="AG2560" s="84" t="str">
        <f t="shared" si="378"/>
        <v/>
      </c>
      <c r="AI2560" s="36">
        <f t="shared" si="379"/>
        <v>0</v>
      </c>
      <c r="AK2560" s="36" t="str">
        <f t="shared" si="380"/>
        <v/>
      </c>
    </row>
    <row r="2561" spans="1:37" x14ac:dyDescent="0.25">
      <c r="A2561" s="34"/>
      <c r="B2561" s="55"/>
      <c r="C2561" s="56"/>
      <c r="D2561" s="56"/>
      <c r="E2561" s="56"/>
      <c r="F2561" s="56"/>
      <c r="G2561" s="57"/>
      <c r="H2561" s="57"/>
      <c r="I2561" s="58"/>
      <c r="J2561" s="34"/>
      <c r="L2561" s="36" t="str">
        <f>IF($B2561="", "", IFERROR(FIND(Campaigns!$Q$4, $B2561), ""))</f>
        <v/>
      </c>
      <c r="M2561" s="73" t="str">
        <f t="shared" si="374"/>
        <v/>
      </c>
      <c r="N2561" s="74" t="str">
        <f t="shared" si="375"/>
        <v/>
      </c>
      <c r="O2561" s="22" t="str">
        <f t="shared" si="376"/>
        <v/>
      </c>
      <c r="Q2561" s="20" t="str">
        <f t="shared" si="377"/>
        <v/>
      </c>
      <c r="R2561" s="21" t="str">
        <f t="shared" si="382"/>
        <v/>
      </c>
      <c r="S2561" s="21" t="str">
        <f t="shared" si="382"/>
        <v/>
      </c>
      <c r="T2561" s="21" t="str">
        <f t="shared" si="382"/>
        <v/>
      </c>
      <c r="U2561" s="21" t="str">
        <f t="shared" si="382"/>
        <v/>
      </c>
      <c r="V2561" s="21" t="str">
        <f t="shared" si="382"/>
        <v/>
      </c>
      <c r="W2561" s="21" t="str">
        <f t="shared" si="382"/>
        <v/>
      </c>
      <c r="X2561" s="21" t="str">
        <f t="shared" si="382"/>
        <v/>
      </c>
      <c r="Y2561" s="21" t="str">
        <f t="shared" si="382"/>
        <v/>
      </c>
      <c r="Z2561" s="21" t="str">
        <f t="shared" si="382"/>
        <v/>
      </c>
      <c r="AA2561" s="21" t="str">
        <f t="shared" si="382"/>
        <v/>
      </c>
      <c r="AB2561" s="38" t="str">
        <f t="shared" si="382"/>
        <v/>
      </c>
      <c r="AD2561" s="36" t="str">
        <f>IF($N2561="", "", IFERROR(INDEX(Campaigns!$D$11:$D$380, MATCH($N2561, Campaigns!$E$11:$E$380, 0)), ""))</f>
        <v/>
      </c>
      <c r="AE2561" s="38" t="str">
        <f>IF(COUNTIF($Q2561:$AB2561, "X")=0, "", IFERROR(INDEX('Intro &amp; Setup'!$T$17:$T$28, MATCH(INDEX($Q$10:$AB$10, $AC2561, MATCH("X", $Q2561:$AB2561, 0)), 'Intro &amp; Setup'!$AA$17:$AA$28, 0)), ""))</f>
        <v/>
      </c>
      <c r="AG2561" s="84" t="str">
        <f t="shared" si="378"/>
        <v/>
      </c>
      <c r="AI2561" s="36">
        <f t="shared" si="379"/>
        <v>0</v>
      </c>
      <c r="AK2561" s="36" t="str">
        <f t="shared" si="380"/>
        <v/>
      </c>
    </row>
    <row r="2562" spans="1:37" x14ac:dyDescent="0.25">
      <c r="A2562" s="34"/>
      <c r="B2562" s="55"/>
      <c r="C2562" s="56"/>
      <c r="D2562" s="56"/>
      <c r="E2562" s="56"/>
      <c r="F2562" s="56"/>
      <c r="G2562" s="57"/>
      <c r="H2562" s="57"/>
      <c r="I2562" s="58"/>
      <c r="J2562" s="34"/>
      <c r="L2562" s="36" t="str">
        <f>IF($B2562="", "", IFERROR(FIND(Campaigns!$Q$4, $B2562), ""))</f>
        <v/>
      </c>
      <c r="M2562" s="73" t="str">
        <f t="shared" si="374"/>
        <v/>
      </c>
      <c r="N2562" s="74" t="str">
        <f t="shared" si="375"/>
        <v/>
      </c>
      <c r="O2562" s="22" t="str">
        <f t="shared" si="376"/>
        <v/>
      </c>
      <c r="Q2562" s="20" t="str">
        <f t="shared" si="377"/>
        <v/>
      </c>
      <c r="R2562" s="21" t="str">
        <f t="shared" si="382"/>
        <v/>
      </c>
      <c r="S2562" s="21" t="str">
        <f t="shared" si="382"/>
        <v/>
      </c>
      <c r="T2562" s="21" t="str">
        <f t="shared" si="382"/>
        <v/>
      </c>
      <c r="U2562" s="21" t="str">
        <f t="shared" si="382"/>
        <v/>
      </c>
      <c r="V2562" s="21" t="str">
        <f t="shared" si="382"/>
        <v/>
      </c>
      <c r="W2562" s="21" t="str">
        <f t="shared" si="382"/>
        <v/>
      </c>
      <c r="X2562" s="21" t="str">
        <f t="shared" si="382"/>
        <v/>
      </c>
      <c r="Y2562" s="21" t="str">
        <f t="shared" si="382"/>
        <v/>
      </c>
      <c r="Z2562" s="21" t="str">
        <f t="shared" si="382"/>
        <v/>
      </c>
      <c r="AA2562" s="21" t="str">
        <f t="shared" si="382"/>
        <v/>
      </c>
      <c r="AB2562" s="38" t="str">
        <f t="shared" si="382"/>
        <v/>
      </c>
      <c r="AD2562" s="36" t="str">
        <f>IF($N2562="", "", IFERROR(INDEX(Campaigns!$D$11:$D$380, MATCH($N2562, Campaigns!$E$11:$E$380, 0)), ""))</f>
        <v/>
      </c>
      <c r="AE2562" s="38" t="str">
        <f>IF(COUNTIF($Q2562:$AB2562, "X")=0, "", IFERROR(INDEX('Intro &amp; Setup'!$T$17:$T$28, MATCH(INDEX($Q$10:$AB$10, $AC2562, MATCH("X", $Q2562:$AB2562, 0)), 'Intro &amp; Setup'!$AA$17:$AA$28, 0)), ""))</f>
        <v/>
      </c>
      <c r="AG2562" s="84" t="str">
        <f t="shared" si="378"/>
        <v/>
      </c>
      <c r="AI2562" s="36">
        <f t="shared" si="379"/>
        <v>0</v>
      </c>
      <c r="AK2562" s="36" t="str">
        <f t="shared" si="380"/>
        <v/>
      </c>
    </row>
    <row r="2563" spans="1:37" x14ac:dyDescent="0.25">
      <c r="A2563" s="34"/>
      <c r="B2563" s="55"/>
      <c r="C2563" s="56"/>
      <c r="D2563" s="56"/>
      <c r="E2563" s="56"/>
      <c r="F2563" s="56"/>
      <c r="G2563" s="57"/>
      <c r="H2563" s="57"/>
      <c r="I2563" s="58"/>
      <c r="J2563" s="34"/>
      <c r="L2563" s="36" t="str">
        <f>IF($B2563="", "", IFERROR(FIND(Campaigns!$Q$4, $B2563), ""))</f>
        <v/>
      </c>
      <c r="M2563" s="73" t="str">
        <f t="shared" si="374"/>
        <v/>
      </c>
      <c r="N2563" s="74" t="str">
        <f t="shared" si="375"/>
        <v/>
      </c>
      <c r="O2563" s="22" t="str">
        <f t="shared" si="376"/>
        <v/>
      </c>
      <c r="Q2563" s="20" t="str">
        <f t="shared" si="377"/>
        <v/>
      </c>
      <c r="R2563" s="21" t="str">
        <f t="shared" si="382"/>
        <v/>
      </c>
      <c r="S2563" s="21" t="str">
        <f t="shared" si="382"/>
        <v/>
      </c>
      <c r="T2563" s="21" t="str">
        <f t="shared" si="382"/>
        <v/>
      </c>
      <c r="U2563" s="21" t="str">
        <f t="shared" si="382"/>
        <v/>
      </c>
      <c r="V2563" s="21" t="str">
        <f t="shared" si="382"/>
        <v/>
      </c>
      <c r="W2563" s="21" t="str">
        <f t="shared" si="382"/>
        <v/>
      </c>
      <c r="X2563" s="21" t="str">
        <f t="shared" si="382"/>
        <v/>
      </c>
      <c r="Y2563" s="21" t="str">
        <f t="shared" si="382"/>
        <v/>
      </c>
      <c r="Z2563" s="21" t="str">
        <f t="shared" si="382"/>
        <v/>
      </c>
      <c r="AA2563" s="21" t="str">
        <f t="shared" si="382"/>
        <v/>
      </c>
      <c r="AB2563" s="38" t="str">
        <f t="shared" si="382"/>
        <v/>
      </c>
      <c r="AD2563" s="36" t="str">
        <f>IF($N2563="", "", IFERROR(INDEX(Campaigns!$D$11:$D$380, MATCH($N2563, Campaigns!$E$11:$E$380, 0)), ""))</f>
        <v/>
      </c>
      <c r="AE2563" s="38" t="str">
        <f>IF(COUNTIF($Q2563:$AB2563, "X")=0, "", IFERROR(INDEX('Intro &amp; Setup'!$T$17:$T$28, MATCH(INDEX($Q$10:$AB$10, $AC2563, MATCH("X", $Q2563:$AB2563, 0)), 'Intro &amp; Setup'!$AA$17:$AA$28, 0)), ""))</f>
        <v/>
      </c>
      <c r="AG2563" s="84" t="str">
        <f t="shared" si="378"/>
        <v/>
      </c>
      <c r="AI2563" s="36">
        <f t="shared" si="379"/>
        <v>0</v>
      </c>
      <c r="AK2563" s="36" t="str">
        <f t="shared" si="380"/>
        <v/>
      </c>
    </row>
    <row r="2564" spans="1:37" x14ac:dyDescent="0.25">
      <c r="A2564" s="34"/>
      <c r="B2564" s="55"/>
      <c r="C2564" s="56"/>
      <c r="D2564" s="56"/>
      <c r="E2564" s="56"/>
      <c r="F2564" s="56"/>
      <c r="G2564" s="57"/>
      <c r="H2564" s="57"/>
      <c r="I2564" s="58"/>
      <c r="J2564" s="34"/>
      <c r="L2564" s="36" t="str">
        <f>IF($B2564="", "", IFERROR(FIND(Campaigns!$Q$4, $B2564), ""))</f>
        <v/>
      </c>
      <c r="M2564" s="73" t="str">
        <f t="shared" si="374"/>
        <v/>
      </c>
      <c r="N2564" s="74" t="str">
        <f t="shared" si="375"/>
        <v/>
      </c>
      <c r="O2564" s="22" t="str">
        <f t="shared" si="376"/>
        <v/>
      </c>
      <c r="Q2564" s="20" t="str">
        <f t="shared" si="377"/>
        <v/>
      </c>
      <c r="R2564" s="21" t="str">
        <f t="shared" si="382"/>
        <v/>
      </c>
      <c r="S2564" s="21" t="str">
        <f t="shared" si="382"/>
        <v/>
      </c>
      <c r="T2564" s="21" t="str">
        <f t="shared" si="382"/>
        <v/>
      </c>
      <c r="U2564" s="21" t="str">
        <f t="shared" si="382"/>
        <v/>
      </c>
      <c r="V2564" s="21" t="str">
        <f t="shared" si="382"/>
        <v/>
      </c>
      <c r="W2564" s="21" t="str">
        <f t="shared" si="382"/>
        <v/>
      </c>
      <c r="X2564" s="21" t="str">
        <f t="shared" si="382"/>
        <v/>
      </c>
      <c r="Y2564" s="21" t="str">
        <f t="shared" si="382"/>
        <v/>
      </c>
      <c r="Z2564" s="21" t="str">
        <f t="shared" si="382"/>
        <v/>
      </c>
      <c r="AA2564" s="21" t="str">
        <f t="shared" si="382"/>
        <v/>
      </c>
      <c r="AB2564" s="38" t="str">
        <f t="shared" si="382"/>
        <v/>
      </c>
      <c r="AD2564" s="36" t="str">
        <f>IF($N2564="", "", IFERROR(INDEX(Campaigns!$D$11:$D$380, MATCH($N2564, Campaigns!$E$11:$E$380, 0)), ""))</f>
        <v/>
      </c>
      <c r="AE2564" s="38" t="str">
        <f>IF(COUNTIF($Q2564:$AB2564, "X")=0, "", IFERROR(INDEX('Intro &amp; Setup'!$T$17:$T$28, MATCH(INDEX($Q$10:$AB$10, $AC2564, MATCH("X", $Q2564:$AB2564, 0)), 'Intro &amp; Setup'!$AA$17:$AA$28, 0)), ""))</f>
        <v/>
      </c>
      <c r="AG2564" s="84" t="str">
        <f t="shared" si="378"/>
        <v/>
      </c>
      <c r="AI2564" s="36">
        <f t="shared" si="379"/>
        <v>0</v>
      </c>
      <c r="AK2564" s="36" t="str">
        <f t="shared" si="380"/>
        <v/>
      </c>
    </row>
    <row r="2565" spans="1:37" x14ac:dyDescent="0.25">
      <c r="A2565" s="34"/>
      <c r="B2565" s="55"/>
      <c r="C2565" s="56"/>
      <c r="D2565" s="56"/>
      <c r="E2565" s="56"/>
      <c r="F2565" s="56"/>
      <c r="G2565" s="57"/>
      <c r="H2565" s="57"/>
      <c r="I2565" s="58"/>
      <c r="J2565" s="34"/>
      <c r="L2565" s="36" t="str">
        <f>IF($B2565="", "", IFERROR(FIND(Campaigns!$Q$4, $B2565), ""))</f>
        <v/>
      </c>
      <c r="M2565" s="73" t="str">
        <f t="shared" si="374"/>
        <v/>
      </c>
      <c r="N2565" s="74" t="str">
        <f t="shared" si="375"/>
        <v/>
      </c>
      <c r="O2565" s="22" t="str">
        <f t="shared" si="376"/>
        <v/>
      </c>
      <c r="Q2565" s="20" t="str">
        <f t="shared" si="377"/>
        <v/>
      </c>
      <c r="R2565" s="21" t="str">
        <f t="shared" si="382"/>
        <v/>
      </c>
      <c r="S2565" s="21" t="str">
        <f t="shared" si="382"/>
        <v/>
      </c>
      <c r="T2565" s="21" t="str">
        <f t="shared" si="382"/>
        <v/>
      </c>
      <c r="U2565" s="21" t="str">
        <f t="shared" si="382"/>
        <v/>
      </c>
      <c r="V2565" s="21" t="str">
        <f t="shared" si="382"/>
        <v/>
      </c>
      <c r="W2565" s="21" t="str">
        <f t="shared" si="382"/>
        <v/>
      </c>
      <c r="X2565" s="21" t="str">
        <f t="shared" si="382"/>
        <v/>
      </c>
      <c r="Y2565" s="21" t="str">
        <f t="shared" si="382"/>
        <v/>
      </c>
      <c r="Z2565" s="21" t="str">
        <f t="shared" si="382"/>
        <v/>
      </c>
      <c r="AA2565" s="21" t="str">
        <f t="shared" si="382"/>
        <v/>
      </c>
      <c r="AB2565" s="38" t="str">
        <f t="shared" si="382"/>
        <v/>
      </c>
      <c r="AD2565" s="36" t="str">
        <f>IF($N2565="", "", IFERROR(INDEX(Campaigns!$D$11:$D$380, MATCH($N2565, Campaigns!$E$11:$E$380, 0)), ""))</f>
        <v/>
      </c>
      <c r="AE2565" s="38" t="str">
        <f>IF(COUNTIF($Q2565:$AB2565, "X")=0, "", IFERROR(INDEX('Intro &amp; Setup'!$T$17:$T$28, MATCH(INDEX($Q$10:$AB$10, $AC2565, MATCH("X", $Q2565:$AB2565, 0)), 'Intro &amp; Setup'!$AA$17:$AA$28, 0)), ""))</f>
        <v/>
      </c>
      <c r="AG2565" s="84" t="str">
        <f t="shared" si="378"/>
        <v/>
      </c>
      <c r="AI2565" s="36">
        <f t="shared" si="379"/>
        <v>0</v>
      </c>
      <c r="AK2565" s="36" t="str">
        <f t="shared" si="380"/>
        <v/>
      </c>
    </row>
    <row r="2566" spans="1:37" x14ac:dyDescent="0.25">
      <c r="A2566" s="34"/>
      <c r="B2566" s="55"/>
      <c r="C2566" s="56"/>
      <c r="D2566" s="56"/>
      <c r="E2566" s="56"/>
      <c r="F2566" s="56"/>
      <c r="G2566" s="57"/>
      <c r="H2566" s="57"/>
      <c r="I2566" s="58"/>
      <c r="J2566" s="34"/>
      <c r="L2566" s="36" t="str">
        <f>IF($B2566="", "", IFERROR(FIND(Campaigns!$Q$4, $B2566), ""))</f>
        <v/>
      </c>
      <c r="M2566" s="73" t="str">
        <f t="shared" si="374"/>
        <v/>
      </c>
      <c r="N2566" s="74" t="str">
        <f t="shared" si="375"/>
        <v/>
      </c>
      <c r="O2566" s="22" t="str">
        <f t="shared" si="376"/>
        <v/>
      </c>
      <c r="Q2566" s="20" t="str">
        <f t="shared" si="377"/>
        <v/>
      </c>
      <c r="R2566" s="21" t="str">
        <f t="shared" si="382"/>
        <v/>
      </c>
      <c r="S2566" s="21" t="str">
        <f t="shared" si="382"/>
        <v/>
      </c>
      <c r="T2566" s="21" t="str">
        <f t="shared" si="382"/>
        <v/>
      </c>
      <c r="U2566" s="21" t="str">
        <f t="shared" si="382"/>
        <v/>
      </c>
      <c r="V2566" s="21" t="str">
        <f t="shared" si="382"/>
        <v/>
      </c>
      <c r="W2566" s="21" t="str">
        <f t="shared" si="382"/>
        <v/>
      </c>
      <c r="X2566" s="21" t="str">
        <f t="shared" si="382"/>
        <v/>
      </c>
      <c r="Y2566" s="21" t="str">
        <f t="shared" si="382"/>
        <v/>
      </c>
      <c r="Z2566" s="21" t="str">
        <f t="shared" si="382"/>
        <v/>
      </c>
      <c r="AA2566" s="21" t="str">
        <f t="shared" si="382"/>
        <v/>
      </c>
      <c r="AB2566" s="38" t="str">
        <f t="shared" si="382"/>
        <v/>
      </c>
      <c r="AD2566" s="36" t="str">
        <f>IF($N2566="", "", IFERROR(INDEX(Campaigns!$D$11:$D$380, MATCH($N2566, Campaigns!$E$11:$E$380, 0)), ""))</f>
        <v/>
      </c>
      <c r="AE2566" s="38" t="str">
        <f>IF(COUNTIF($Q2566:$AB2566, "X")=0, "", IFERROR(INDEX('Intro &amp; Setup'!$T$17:$T$28, MATCH(INDEX($Q$10:$AB$10, $AC2566, MATCH("X", $Q2566:$AB2566, 0)), 'Intro &amp; Setup'!$AA$17:$AA$28, 0)), ""))</f>
        <v/>
      </c>
      <c r="AG2566" s="84" t="str">
        <f t="shared" si="378"/>
        <v/>
      </c>
      <c r="AI2566" s="36">
        <f t="shared" si="379"/>
        <v>0</v>
      </c>
      <c r="AK2566" s="36" t="str">
        <f t="shared" si="380"/>
        <v/>
      </c>
    </row>
    <row r="2567" spans="1:37" x14ac:dyDescent="0.25">
      <c r="A2567" s="34"/>
      <c r="B2567" s="55"/>
      <c r="C2567" s="56"/>
      <c r="D2567" s="56"/>
      <c r="E2567" s="56"/>
      <c r="F2567" s="56"/>
      <c r="G2567" s="57"/>
      <c r="H2567" s="57"/>
      <c r="I2567" s="58"/>
      <c r="J2567" s="34"/>
      <c r="L2567" s="36" t="str">
        <f>IF($B2567="", "", IFERROR(FIND(Campaigns!$Q$4, $B2567), ""))</f>
        <v/>
      </c>
      <c r="M2567" s="73" t="str">
        <f t="shared" si="374"/>
        <v/>
      </c>
      <c r="N2567" s="74" t="str">
        <f t="shared" si="375"/>
        <v/>
      </c>
      <c r="O2567" s="22" t="str">
        <f t="shared" si="376"/>
        <v/>
      </c>
      <c r="Q2567" s="20" t="str">
        <f t="shared" si="377"/>
        <v/>
      </c>
      <c r="R2567" s="21" t="str">
        <f t="shared" si="382"/>
        <v/>
      </c>
      <c r="S2567" s="21" t="str">
        <f t="shared" si="382"/>
        <v/>
      </c>
      <c r="T2567" s="21" t="str">
        <f t="shared" si="382"/>
        <v/>
      </c>
      <c r="U2567" s="21" t="str">
        <f t="shared" si="382"/>
        <v/>
      </c>
      <c r="V2567" s="21" t="str">
        <f t="shared" si="382"/>
        <v/>
      </c>
      <c r="W2567" s="21" t="str">
        <f t="shared" si="382"/>
        <v/>
      </c>
      <c r="X2567" s="21" t="str">
        <f t="shared" si="382"/>
        <v/>
      </c>
      <c r="Y2567" s="21" t="str">
        <f t="shared" si="382"/>
        <v/>
      </c>
      <c r="Z2567" s="21" t="str">
        <f t="shared" si="382"/>
        <v/>
      </c>
      <c r="AA2567" s="21" t="str">
        <f t="shared" si="382"/>
        <v/>
      </c>
      <c r="AB2567" s="38" t="str">
        <f t="shared" si="382"/>
        <v/>
      </c>
      <c r="AD2567" s="36" t="str">
        <f>IF($N2567="", "", IFERROR(INDEX(Campaigns!$D$11:$D$380, MATCH($N2567, Campaigns!$E$11:$E$380, 0)), ""))</f>
        <v/>
      </c>
      <c r="AE2567" s="38" t="str">
        <f>IF(COUNTIF($Q2567:$AB2567, "X")=0, "", IFERROR(INDEX('Intro &amp; Setup'!$T$17:$T$28, MATCH(INDEX($Q$10:$AB$10, $AC2567, MATCH("X", $Q2567:$AB2567, 0)), 'Intro &amp; Setup'!$AA$17:$AA$28, 0)), ""))</f>
        <v/>
      </c>
      <c r="AG2567" s="84" t="str">
        <f t="shared" si="378"/>
        <v/>
      </c>
      <c r="AI2567" s="36">
        <f t="shared" si="379"/>
        <v>0</v>
      </c>
      <c r="AK2567" s="36" t="str">
        <f t="shared" si="380"/>
        <v/>
      </c>
    </row>
    <row r="2568" spans="1:37" x14ac:dyDescent="0.25">
      <c r="A2568" s="34"/>
      <c r="B2568" s="55"/>
      <c r="C2568" s="56"/>
      <c r="D2568" s="56"/>
      <c r="E2568" s="56"/>
      <c r="F2568" s="56"/>
      <c r="G2568" s="57"/>
      <c r="H2568" s="57"/>
      <c r="I2568" s="58"/>
      <c r="J2568" s="34"/>
      <c r="L2568" s="36" t="str">
        <f>IF($B2568="", "", IFERROR(FIND(Campaigns!$Q$4, $B2568), ""))</f>
        <v/>
      </c>
      <c r="M2568" s="73" t="str">
        <f t="shared" si="374"/>
        <v/>
      </c>
      <c r="N2568" s="74" t="str">
        <f t="shared" si="375"/>
        <v/>
      </c>
      <c r="O2568" s="22" t="str">
        <f t="shared" si="376"/>
        <v/>
      </c>
      <c r="Q2568" s="20" t="str">
        <f t="shared" si="377"/>
        <v/>
      </c>
      <c r="R2568" s="21" t="str">
        <f t="shared" si="382"/>
        <v/>
      </c>
      <c r="S2568" s="21" t="str">
        <f t="shared" si="382"/>
        <v/>
      </c>
      <c r="T2568" s="21" t="str">
        <f t="shared" si="382"/>
        <v/>
      </c>
      <c r="U2568" s="21" t="str">
        <f t="shared" si="382"/>
        <v/>
      </c>
      <c r="V2568" s="21" t="str">
        <f t="shared" si="382"/>
        <v/>
      </c>
      <c r="W2568" s="21" t="str">
        <f t="shared" si="382"/>
        <v/>
      </c>
      <c r="X2568" s="21" t="str">
        <f t="shared" si="382"/>
        <v/>
      </c>
      <c r="Y2568" s="21" t="str">
        <f t="shared" si="382"/>
        <v/>
      </c>
      <c r="Z2568" s="21" t="str">
        <f t="shared" si="382"/>
        <v/>
      </c>
      <c r="AA2568" s="21" t="str">
        <f t="shared" si="382"/>
        <v/>
      </c>
      <c r="AB2568" s="38" t="str">
        <f t="shared" si="382"/>
        <v/>
      </c>
      <c r="AD2568" s="36" t="str">
        <f>IF($N2568="", "", IFERROR(INDEX(Campaigns!$D$11:$D$380, MATCH($N2568, Campaigns!$E$11:$E$380, 0)), ""))</f>
        <v/>
      </c>
      <c r="AE2568" s="38" t="str">
        <f>IF(COUNTIF($Q2568:$AB2568, "X")=0, "", IFERROR(INDEX('Intro &amp; Setup'!$T$17:$T$28, MATCH(INDEX($Q$10:$AB$10, $AC2568, MATCH("X", $Q2568:$AB2568, 0)), 'Intro &amp; Setup'!$AA$17:$AA$28, 0)), ""))</f>
        <v/>
      </c>
      <c r="AG2568" s="84" t="str">
        <f t="shared" si="378"/>
        <v/>
      </c>
      <c r="AI2568" s="36">
        <f t="shared" si="379"/>
        <v>0</v>
      </c>
      <c r="AK2568" s="36" t="str">
        <f t="shared" si="380"/>
        <v/>
      </c>
    </row>
    <row r="2569" spans="1:37" x14ac:dyDescent="0.25">
      <c r="A2569" s="34"/>
      <c r="B2569" s="55"/>
      <c r="C2569" s="56"/>
      <c r="D2569" s="56"/>
      <c r="E2569" s="56"/>
      <c r="F2569" s="56"/>
      <c r="G2569" s="57"/>
      <c r="H2569" s="57"/>
      <c r="I2569" s="58"/>
      <c r="J2569" s="34"/>
      <c r="L2569" s="36" t="str">
        <f>IF($B2569="", "", IFERROR(FIND(Campaigns!$Q$4, $B2569), ""))</f>
        <v/>
      </c>
      <c r="M2569" s="73" t="str">
        <f t="shared" si="374"/>
        <v/>
      </c>
      <c r="N2569" s="74" t="str">
        <f t="shared" si="375"/>
        <v/>
      </c>
      <c r="O2569" s="22" t="str">
        <f t="shared" si="376"/>
        <v/>
      </c>
      <c r="Q2569" s="20" t="str">
        <f t="shared" si="377"/>
        <v/>
      </c>
      <c r="R2569" s="21" t="str">
        <f t="shared" si="382"/>
        <v/>
      </c>
      <c r="S2569" s="21" t="str">
        <f t="shared" si="382"/>
        <v/>
      </c>
      <c r="T2569" s="21" t="str">
        <f t="shared" si="382"/>
        <v/>
      </c>
      <c r="U2569" s="21" t="str">
        <f t="shared" si="382"/>
        <v/>
      </c>
      <c r="V2569" s="21" t="str">
        <f t="shared" si="382"/>
        <v/>
      </c>
      <c r="W2569" s="21" t="str">
        <f t="shared" si="382"/>
        <v/>
      </c>
      <c r="X2569" s="21" t="str">
        <f t="shared" si="382"/>
        <v/>
      </c>
      <c r="Y2569" s="21" t="str">
        <f t="shared" si="382"/>
        <v/>
      </c>
      <c r="Z2569" s="21" t="str">
        <f t="shared" si="382"/>
        <v/>
      </c>
      <c r="AA2569" s="21" t="str">
        <f t="shared" si="382"/>
        <v/>
      </c>
      <c r="AB2569" s="38" t="str">
        <f t="shared" si="382"/>
        <v/>
      </c>
      <c r="AD2569" s="36" t="str">
        <f>IF($N2569="", "", IFERROR(INDEX(Campaigns!$D$11:$D$380, MATCH($N2569, Campaigns!$E$11:$E$380, 0)), ""))</f>
        <v/>
      </c>
      <c r="AE2569" s="38" t="str">
        <f>IF(COUNTIF($Q2569:$AB2569, "X")=0, "", IFERROR(INDEX('Intro &amp; Setup'!$T$17:$T$28, MATCH(INDEX($Q$10:$AB$10, $AC2569, MATCH("X", $Q2569:$AB2569, 0)), 'Intro &amp; Setup'!$AA$17:$AA$28, 0)), ""))</f>
        <v/>
      </c>
      <c r="AG2569" s="84" t="str">
        <f t="shared" si="378"/>
        <v/>
      </c>
      <c r="AI2569" s="36">
        <f t="shared" si="379"/>
        <v>0</v>
      </c>
      <c r="AK2569" s="36" t="str">
        <f t="shared" si="380"/>
        <v/>
      </c>
    </row>
    <row r="2570" spans="1:37" x14ac:dyDescent="0.25">
      <c r="A2570" s="34"/>
      <c r="B2570" s="55"/>
      <c r="C2570" s="56"/>
      <c r="D2570" s="56"/>
      <c r="E2570" s="56"/>
      <c r="F2570" s="56"/>
      <c r="G2570" s="57"/>
      <c r="H2570" s="57"/>
      <c r="I2570" s="58"/>
      <c r="J2570" s="34"/>
      <c r="L2570" s="36" t="str">
        <f>IF($B2570="", "", IFERROR(FIND(Campaigns!$Q$4, $B2570), ""))</f>
        <v/>
      </c>
      <c r="M2570" s="73" t="str">
        <f t="shared" si="374"/>
        <v/>
      </c>
      <c r="N2570" s="74" t="str">
        <f t="shared" si="375"/>
        <v/>
      </c>
      <c r="O2570" s="22" t="str">
        <f t="shared" si="376"/>
        <v/>
      </c>
      <c r="Q2570" s="20" t="str">
        <f t="shared" si="377"/>
        <v/>
      </c>
      <c r="R2570" s="21" t="str">
        <f t="shared" si="382"/>
        <v/>
      </c>
      <c r="S2570" s="21" t="str">
        <f t="shared" si="382"/>
        <v/>
      </c>
      <c r="T2570" s="21" t="str">
        <f t="shared" si="382"/>
        <v/>
      </c>
      <c r="U2570" s="21" t="str">
        <f t="shared" si="382"/>
        <v/>
      </c>
      <c r="V2570" s="21" t="str">
        <f t="shared" si="382"/>
        <v/>
      </c>
      <c r="W2570" s="21" t="str">
        <f t="shared" si="382"/>
        <v/>
      </c>
      <c r="X2570" s="21" t="str">
        <f t="shared" si="382"/>
        <v/>
      </c>
      <c r="Y2570" s="21" t="str">
        <f t="shared" si="382"/>
        <v/>
      </c>
      <c r="Z2570" s="21" t="str">
        <f t="shared" si="382"/>
        <v/>
      </c>
      <c r="AA2570" s="21" t="str">
        <f t="shared" si="382"/>
        <v/>
      </c>
      <c r="AB2570" s="38" t="str">
        <f t="shared" si="382"/>
        <v/>
      </c>
      <c r="AD2570" s="36" t="str">
        <f>IF($N2570="", "", IFERROR(INDEX(Campaigns!$D$11:$D$380, MATCH($N2570, Campaigns!$E$11:$E$380, 0)), ""))</f>
        <v/>
      </c>
      <c r="AE2570" s="38" t="str">
        <f>IF(COUNTIF($Q2570:$AB2570, "X")=0, "", IFERROR(INDEX('Intro &amp; Setup'!$T$17:$T$28, MATCH(INDEX($Q$10:$AB$10, $AC2570, MATCH("X", $Q2570:$AB2570, 0)), 'Intro &amp; Setup'!$AA$17:$AA$28, 0)), ""))</f>
        <v/>
      </c>
      <c r="AG2570" s="84" t="str">
        <f t="shared" si="378"/>
        <v/>
      </c>
      <c r="AI2570" s="36">
        <f t="shared" si="379"/>
        <v>0</v>
      </c>
      <c r="AK2570" s="36" t="str">
        <f t="shared" si="380"/>
        <v/>
      </c>
    </row>
    <row r="2571" spans="1:37" x14ac:dyDescent="0.25">
      <c r="A2571" s="34"/>
      <c r="B2571" s="55"/>
      <c r="C2571" s="56"/>
      <c r="D2571" s="56"/>
      <c r="E2571" s="56"/>
      <c r="F2571" s="56"/>
      <c r="G2571" s="57"/>
      <c r="H2571" s="57"/>
      <c r="I2571" s="58"/>
      <c r="J2571" s="34"/>
      <c r="L2571" s="36" t="str">
        <f>IF($B2571="", "", IFERROR(FIND(Campaigns!$Q$4, $B2571), ""))</f>
        <v/>
      </c>
      <c r="M2571" s="73" t="str">
        <f t="shared" si="374"/>
        <v/>
      </c>
      <c r="N2571" s="74" t="str">
        <f t="shared" si="375"/>
        <v/>
      </c>
      <c r="O2571" s="22" t="str">
        <f t="shared" si="376"/>
        <v/>
      </c>
      <c r="Q2571" s="20" t="str">
        <f t="shared" si="377"/>
        <v/>
      </c>
      <c r="R2571" s="21" t="str">
        <f t="shared" si="382"/>
        <v/>
      </c>
      <c r="S2571" s="21" t="str">
        <f t="shared" si="382"/>
        <v/>
      </c>
      <c r="T2571" s="21" t="str">
        <f t="shared" si="382"/>
        <v/>
      </c>
      <c r="U2571" s="21" t="str">
        <f t="shared" si="382"/>
        <v/>
      </c>
      <c r="V2571" s="21" t="str">
        <f t="shared" si="382"/>
        <v/>
      </c>
      <c r="W2571" s="21" t="str">
        <f t="shared" si="382"/>
        <v/>
      </c>
      <c r="X2571" s="21" t="str">
        <f t="shared" si="382"/>
        <v/>
      </c>
      <c r="Y2571" s="21" t="str">
        <f t="shared" si="382"/>
        <v/>
      </c>
      <c r="Z2571" s="21" t="str">
        <f t="shared" si="382"/>
        <v/>
      </c>
      <c r="AA2571" s="21" t="str">
        <f t="shared" si="382"/>
        <v/>
      </c>
      <c r="AB2571" s="38" t="str">
        <f t="shared" si="382"/>
        <v/>
      </c>
      <c r="AD2571" s="36" t="str">
        <f>IF($N2571="", "", IFERROR(INDEX(Campaigns!$D$11:$D$380, MATCH($N2571, Campaigns!$E$11:$E$380, 0)), ""))</f>
        <v/>
      </c>
      <c r="AE2571" s="38" t="str">
        <f>IF(COUNTIF($Q2571:$AB2571, "X")=0, "", IFERROR(INDEX('Intro &amp; Setup'!$T$17:$T$28, MATCH(INDEX($Q$10:$AB$10, $AC2571, MATCH("X", $Q2571:$AB2571, 0)), 'Intro &amp; Setup'!$AA$17:$AA$28, 0)), ""))</f>
        <v/>
      </c>
      <c r="AG2571" s="84" t="str">
        <f t="shared" si="378"/>
        <v/>
      </c>
      <c r="AI2571" s="36">
        <f t="shared" si="379"/>
        <v>0</v>
      </c>
      <c r="AK2571" s="36" t="str">
        <f t="shared" si="380"/>
        <v/>
      </c>
    </row>
    <row r="2572" spans="1:37" x14ac:dyDescent="0.25">
      <c r="A2572" s="34"/>
      <c r="B2572" s="55"/>
      <c r="C2572" s="56"/>
      <c r="D2572" s="56"/>
      <c r="E2572" s="56"/>
      <c r="F2572" s="56"/>
      <c r="G2572" s="57"/>
      <c r="H2572" s="57"/>
      <c r="I2572" s="58"/>
      <c r="J2572" s="34"/>
      <c r="L2572" s="36" t="str">
        <f>IF($B2572="", "", IFERROR(FIND(Campaigns!$Q$4, $B2572), ""))</f>
        <v/>
      </c>
      <c r="M2572" s="73" t="str">
        <f t="shared" ref="M2572:M2635" si="383">IFERROR(REPLACE($B2572, 1, $L2572+$L$9-1, ""), "")</f>
        <v/>
      </c>
      <c r="N2572" s="74" t="str">
        <f t="shared" ref="N2572:N2635" si="384">IFERROR(LEFT($M2572, FIND("-", $M2572)-1), "")</f>
        <v/>
      </c>
      <c r="O2572" s="22" t="str">
        <f t="shared" ref="O2572:O2635" si="385">IFERROR(REPLACE($M2572, 1, FIND("-", $M2572), ""), "")</f>
        <v/>
      </c>
      <c r="Q2572" s="20" t="str">
        <f t="shared" ref="Q2572:Q2635" si="386">IFERROR(IF(Q$10="", "", IF(LEFT($O2572, Q$8)=Q$10, "X", "")), "")</f>
        <v/>
      </c>
      <c r="R2572" s="21" t="str">
        <f t="shared" si="382"/>
        <v/>
      </c>
      <c r="S2572" s="21" t="str">
        <f t="shared" si="382"/>
        <v/>
      </c>
      <c r="T2572" s="21" t="str">
        <f t="shared" si="382"/>
        <v/>
      </c>
      <c r="U2572" s="21" t="str">
        <f t="shared" si="382"/>
        <v/>
      </c>
      <c r="V2572" s="21" t="str">
        <f t="shared" si="382"/>
        <v/>
      </c>
      <c r="W2572" s="21" t="str">
        <f t="shared" si="382"/>
        <v/>
      </c>
      <c r="X2572" s="21" t="str">
        <f t="shared" si="382"/>
        <v/>
      </c>
      <c r="Y2572" s="21" t="str">
        <f t="shared" si="382"/>
        <v/>
      </c>
      <c r="Z2572" s="21" t="str">
        <f t="shared" si="382"/>
        <v/>
      </c>
      <c r="AA2572" s="21" t="str">
        <f t="shared" si="382"/>
        <v/>
      </c>
      <c r="AB2572" s="38" t="str">
        <f t="shared" si="382"/>
        <v/>
      </c>
      <c r="AD2572" s="36" t="str">
        <f>IF($N2572="", "", IFERROR(INDEX(Campaigns!$D$11:$D$380, MATCH($N2572, Campaigns!$E$11:$E$380, 0)), ""))</f>
        <v/>
      </c>
      <c r="AE2572" s="38" t="str">
        <f>IF(COUNTIF($Q2572:$AB2572, "X")=0, "", IFERROR(INDEX('Intro &amp; Setup'!$T$17:$T$28, MATCH(INDEX($Q$10:$AB$10, $AC2572, MATCH("X", $Q2572:$AB2572, 0)), 'Intro &amp; Setup'!$AA$17:$AA$28, 0)), ""))</f>
        <v/>
      </c>
      <c r="AG2572" s="84" t="str">
        <f t="shared" ref="AG2572:AG2635" si="387">IF(OR($AD2572="", $AE2572=""), "", _xlfn.CONCAT($AD2572, "-", $AE2572))</f>
        <v/>
      </c>
      <c r="AI2572" s="36">
        <f t="shared" ref="AI2572:AI2635" si="388">IF($AI$4=$AI$6, $C2572, IF($AI$4=$AI$7, $D2572, IF($AI$4=$AI$8, $F2572, "")))</f>
        <v>0</v>
      </c>
      <c r="AK2572" s="36" t="str">
        <f t="shared" ref="AK2572:AK2635" si="389">IF($AG2572="", "", "X")</f>
        <v/>
      </c>
    </row>
    <row r="2573" spans="1:37" x14ac:dyDescent="0.25">
      <c r="A2573" s="34"/>
      <c r="B2573" s="55"/>
      <c r="C2573" s="56"/>
      <c r="D2573" s="56"/>
      <c r="E2573" s="56"/>
      <c r="F2573" s="56"/>
      <c r="G2573" s="57"/>
      <c r="H2573" s="57"/>
      <c r="I2573" s="58"/>
      <c r="J2573" s="34"/>
      <c r="L2573" s="36" t="str">
        <f>IF($B2573="", "", IFERROR(FIND(Campaigns!$Q$4, $B2573), ""))</f>
        <v/>
      </c>
      <c r="M2573" s="73" t="str">
        <f t="shared" si="383"/>
        <v/>
      </c>
      <c r="N2573" s="74" t="str">
        <f t="shared" si="384"/>
        <v/>
      </c>
      <c r="O2573" s="22" t="str">
        <f t="shared" si="385"/>
        <v/>
      </c>
      <c r="Q2573" s="20" t="str">
        <f t="shared" si="386"/>
        <v/>
      </c>
      <c r="R2573" s="21" t="str">
        <f t="shared" si="382"/>
        <v/>
      </c>
      <c r="S2573" s="21" t="str">
        <f t="shared" si="382"/>
        <v/>
      </c>
      <c r="T2573" s="21" t="str">
        <f t="shared" si="382"/>
        <v/>
      </c>
      <c r="U2573" s="21" t="str">
        <f t="shared" si="382"/>
        <v/>
      </c>
      <c r="V2573" s="21" t="str">
        <f t="shared" si="382"/>
        <v/>
      </c>
      <c r="W2573" s="21" t="str">
        <f t="shared" si="382"/>
        <v/>
      </c>
      <c r="X2573" s="21" t="str">
        <f t="shared" si="382"/>
        <v/>
      </c>
      <c r="Y2573" s="21" t="str">
        <f t="shared" si="382"/>
        <v/>
      </c>
      <c r="Z2573" s="21" t="str">
        <f t="shared" si="382"/>
        <v/>
      </c>
      <c r="AA2573" s="21" t="str">
        <f t="shared" si="382"/>
        <v/>
      </c>
      <c r="AB2573" s="38" t="str">
        <f t="shared" si="382"/>
        <v/>
      </c>
      <c r="AD2573" s="36" t="str">
        <f>IF($N2573="", "", IFERROR(INDEX(Campaigns!$D$11:$D$380, MATCH($N2573, Campaigns!$E$11:$E$380, 0)), ""))</f>
        <v/>
      </c>
      <c r="AE2573" s="38" t="str">
        <f>IF(COUNTIF($Q2573:$AB2573, "X")=0, "", IFERROR(INDEX('Intro &amp; Setup'!$T$17:$T$28, MATCH(INDEX($Q$10:$AB$10, $AC2573, MATCH("X", $Q2573:$AB2573, 0)), 'Intro &amp; Setup'!$AA$17:$AA$28, 0)), ""))</f>
        <v/>
      </c>
      <c r="AG2573" s="84" t="str">
        <f t="shared" si="387"/>
        <v/>
      </c>
      <c r="AI2573" s="36">
        <f t="shared" si="388"/>
        <v>0</v>
      </c>
      <c r="AK2573" s="36" t="str">
        <f t="shared" si="389"/>
        <v/>
      </c>
    </row>
    <row r="2574" spans="1:37" x14ac:dyDescent="0.25">
      <c r="A2574" s="34"/>
      <c r="B2574" s="55"/>
      <c r="C2574" s="56"/>
      <c r="D2574" s="56"/>
      <c r="E2574" s="56"/>
      <c r="F2574" s="56"/>
      <c r="G2574" s="57"/>
      <c r="H2574" s="57"/>
      <c r="I2574" s="58"/>
      <c r="J2574" s="34"/>
      <c r="L2574" s="36" t="str">
        <f>IF($B2574="", "", IFERROR(FIND(Campaigns!$Q$4, $B2574), ""))</f>
        <v/>
      </c>
      <c r="M2574" s="73" t="str">
        <f t="shared" si="383"/>
        <v/>
      </c>
      <c r="N2574" s="74" t="str">
        <f t="shared" si="384"/>
        <v/>
      </c>
      <c r="O2574" s="22" t="str">
        <f t="shared" si="385"/>
        <v/>
      </c>
      <c r="Q2574" s="20" t="str">
        <f t="shared" si="386"/>
        <v/>
      </c>
      <c r="R2574" s="21" t="str">
        <f t="shared" si="382"/>
        <v/>
      </c>
      <c r="S2574" s="21" t="str">
        <f t="shared" si="382"/>
        <v/>
      </c>
      <c r="T2574" s="21" t="str">
        <f t="shared" si="382"/>
        <v/>
      </c>
      <c r="U2574" s="21" t="str">
        <f t="shared" si="382"/>
        <v/>
      </c>
      <c r="V2574" s="21" t="str">
        <f t="shared" si="382"/>
        <v/>
      </c>
      <c r="W2574" s="21" t="str">
        <f t="shared" si="382"/>
        <v/>
      </c>
      <c r="X2574" s="21" t="str">
        <f t="shared" si="382"/>
        <v/>
      </c>
      <c r="Y2574" s="21" t="str">
        <f t="shared" si="382"/>
        <v/>
      </c>
      <c r="Z2574" s="21" t="str">
        <f t="shared" si="382"/>
        <v/>
      </c>
      <c r="AA2574" s="21" t="str">
        <f t="shared" si="382"/>
        <v/>
      </c>
      <c r="AB2574" s="38" t="str">
        <f t="shared" si="382"/>
        <v/>
      </c>
      <c r="AD2574" s="36" t="str">
        <f>IF($N2574="", "", IFERROR(INDEX(Campaigns!$D$11:$D$380, MATCH($N2574, Campaigns!$E$11:$E$380, 0)), ""))</f>
        <v/>
      </c>
      <c r="AE2574" s="38" t="str">
        <f>IF(COUNTIF($Q2574:$AB2574, "X")=0, "", IFERROR(INDEX('Intro &amp; Setup'!$T$17:$T$28, MATCH(INDEX($Q$10:$AB$10, $AC2574, MATCH("X", $Q2574:$AB2574, 0)), 'Intro &amp; Setup'!$AA$17:$AA$28, 0)), ""))</f>
        <v/>
      </c>
      <c r="AG2574" s="84" t="str">
        <f t="shared" si="387"/>
        <v/>
      </c>
      <c r="AI2574" s="36">
        <f t="shared" si="388"/>
        <v>0</v>
      </c>
      <c r="AK2574" s="36" t="str">
        <f t="shared" si="389"/>
        <v/>
      </c>
    </row>
    <row r="2575" spans="1:37" x14ac:dyDescent="0.25">
      <c r="A2575" s="34"/>
      <c r="B2575" s="55"/>
      <c r="C2575" s="56"/>
      <c r="D2575" s="56"/>
      <c r="E2575" s="56"/>
      <c r="F2575" s="56"/>
      <c r="G2575" s="57"/>
      <c r="H2575" s="57"/>
      <c r="I2575" s="58"/>
      <c r="J2575" s="34"/>
      <c r="L2575" s="36" t="str">
        <f>IF($B2575="", "", IFERROR(FIND(Campaigns!$Q$4, $B2575), ""))</f>
        <v/>
      </c>
      <c r="M2575" s="73" t="str">
        <f t="shared" si="383"/>
        <v/>
      </c>
      <c r="N2575" s="74" t="str">
        <f t="shared" si="384"/>
        <v/>
      </c>
      <c r="O2575" s="22" t="str">
        <f t="shared" si="385"/>
        <v/>
      </c>
      <c r="Q2575" s="20" t="str">
        <f t="shared" si="386"/>
        <v/>
      </c>
      <c r="R2575" s="21" t="str">
        <f t="shared" si="382"/>
        <v/>
      </c>
      <c r="S2575" s="21" t="str">
        <f t="shared" si="382"/>
        <v/>
      </c>
      <c r="T2575" s="21" t="str">
        <f t="shared" si="382"/>
        <v/>
      </c>
      <c r="U2575" s="21" t="str">
        <f t="shared" si="382"/>
        <v/>
      </c>
      <c r="V2575" s="21" t="str">
        <f t="shared" si="382"/>
        <v/>
      </c>
      <c r="W2575" s="21" t="str">
        <f t="shared" si="382"/>
        <v/>
      </c>
      <c r="X2575" s="21" t="str">
        <f t="shared" si="382"/>
        <v/>
      </c>
      <c r="Y2575" s="21" t="str">
        <f t="shared" si="382"/>
        <v/>
      </c>
      <c r="Z2575" s="21" t="str">
        <f t="shared" si="382"/>
        <v/>
      </c>
      <c r="AA2575" s="21" t="str">
        <f t="shared" si="382"/>
        <v/>
      </c>
      <c r="AB2575" s="38" t="str">
        <f t="shared" si="382"/>
        <v/>
      </c>
      <c r="AD2575" s="36" t="str">
        <f>IF($N2575="", "", IFERROR(INDEX(Campaigns!$D$11:$D$380, MATCH($N2575, Campaigns!$E$11:$E$380, 0)), ""))</f>
        <v/>
      </c>
      <c r="AE2575" s="38" t="str">
        <f>IF(COUNTIF($Q2575:$AB2575, "X")=0, "", IFERROR(INDEX('Intro &amp; Setup'!$T$17:$T$28, MATCH(INDEX($Q$10:$AB$10, $AC2575, MATCH("X", $Q2575:$AB2575, 0)), 'Intro &amp; Setup'!$AA$17:$AA$28, 0)), ""))</f>
        <v/>
      </c>
      <c r="AG2575" s="84" t="str">
        <f t="shared" si="387"/>
        <v/>
      </c>
      <c r="AI2575" s="36">
        <f t="shared" si="388"/>
        <v>0</v>
      </c>
      <c r="AK2575" s="36" t="str">
        <f t="shared" si="389"/>
        <v/>
      </c>
    </row>
    <row r="2576" spans="1:37" x14ac:dyDescent="0.25">
      <c r="A2576" s="34"/>
      <c r="B2576" s="55"/>
      <c r="C2576" s="56"/>
      <c r="D2576" s="56"/>
      <c r="E2576" s="56"/>
      <c r="F2576" s="56"/>
      <c r="G2576" s="57"/>
      <c r="H2576" s="57"/>
      <c r="I2576" s="58"/>
      <c r="J2576" s="34"/>
      <c r="L2576" s="36" t="str">
        <f>IF($B2576="", "", IFERROR(FIND(Campaigns!$Q$4, $B2576), ""))</f>
        <v/>
      </c>
      <c r="M2576" s="73" t="str">
        <f t="shared" si="383"/>
        <v/>
      </c>
      <c r="N2576" s="74" t="str">
        <f t="shared" si="384"/>
        <v/>
      </c>
      <c r="O2576" s="22" t="str">
        <f t="shared" si="385"/>
        <v/>
      </c>
      <c r="Q2576" s="20" t="str">
        <f t="shared" si="386"/>
        <v/>
      </c>
      <c r="R2576" s="21" t="str">
        <f t="shared" si="382"/>
        <v/>
      </c>
      <c r="S2576" s="21" t="str">
        <f t="shared" si="382"/>
        <v/>
      </c>
      <c r="T2576" s="21" t="str">
        <f t="shared" si="382"/>
        <v/>
      </c>
      <c r="U2576" s="21" t="str">
        <f t="shared" si="382"/>
        <v/>
      </c>
      <c r="V2576" s="21" t="str">
        <f t="shared" si="382"/>
        <v/>
      </c>
      <c r="W2576" s="21" t="str">
        <f t="shared" si="382"/>
        <v/>
      </c>
      <c r="X2576" s="21" t="str">
        <f t="shared" si="382"/>
        <v/>
      </c>
      <c r="Y2576" s="21" t="str">
        <f t="shared" si="382"/>
        <v/>
      </c>
      <c r="Z2576" s="21" t="str">
        <f t="shared" ref="R2576:AB2599" si="390">IFERROR(IF(Z$10="", "", IF(LEFT($O2576, Z$8)=Z$10, "X", "")), "")</f>
        <v/>
      </c>
      <c r="AA2576" s="21" t="str">
        <f t="shared" si="390"/>
        <v/>
      </c>
      <c r="AB2576" s="38" t="str">
        <f t="shared" si="390"/>
        <v/>
      </c>
      <c r="AD2576" s="36" t="str">
        <f>IF($N2576="", "", IFERROR(INDEX(Campaigns!$D$11:$D$380, MATCH($N2576, Campaigns!$E$11:$E$380, 0)), ""))</f>
        <v/>
      </c>
      <c r="AE2576" s="38" t="str">
        <f>IF(COUNTIF($Q2576:$AB2576, "X")=0, "", IFERROR(INDEX('Intro &amp; Setup'!$T$17:$T$28, MATCH(INDEX($Q$10:$AB$10, $AC2576, MATCH("X", $Q2576:$AB2576, 0)), 'Intro &amp; Setup'!$AA$17:$AA$28, 0)), ""))</f>
        <v/>
      </c>
      <c r="AG2576" s="84" t="str">
        <f t="shared" si="387"/>
        <v/>
      </c>
      <c r="AI2576" s="36">
        <f t="shared" si="388"/>
        <v>0</v>
      </c>
      <c r="AK2576" s="36" t="str">
        <f t="shared" si="389"/>
        <v/>
      </c>
    </row>
    <row r="2577" spans="1:37" x14ac:dyDescent="0.25">
      <c r="A2577" s="34"/>
      <c r="B2577" s="55"/>
      <c r="C2577" s="56"/>
      <c r="D2577" s="56"/>
      <c r="E2577" s="56"/>
      <c r="F2577" s="56"/>
      <c r="G2577" s="57"/>
      <c r="H2577" s="57"/>
      <c r="I2577" s="58"/>
      <c r="J2577" s="34"/>
      <c r="L2577" s="36" t="str">
        <f>IF($B2577="", "", IFERROR(FIND(Campaigns!$Q$4, $B2577), ""))</f>
        <v/>
      </c>
      <c r="M2577" s="73" t="str">
        <f t="shared" si="383"/>
        <v/>
      </c>
      <c r="N2577" s="74" t="str">
        <f t="shared" si="384"/>
        <v/>
      </c>
      <c r="O2577" s="22" t="str">
        <f t="shared" si="385"/>
        <v/>
      </c>
      <c r="Q2577" s="20" t="str">
        <f t="shared" si="386"/>
        <v/>
      </c>
      <c r="R2577" s="21" t="str">
        <f t="shared" si="390"/>
        <v/>
      </c>
      <c r="S2577" s="21" t="str">
        <f t="shared" si="390"/>
        <v/>
      </c>
      <c r="T2577" s="21" t="str">
        <f t="shared" si="390"/>
        <v/>
      </c>
      <c r="U2577" s="21" t="str">
        <f t="shared" si="390"/>
        <v/>
      </c>
      <c r="V2577" s="21" t="str">
        <f t="shared" si="390"/>
        <v/>
      </c>
      <c r="W2577" s="21" t="str">
        <f t="shared" si="390"/>
        <v/>
      </c>
      <c r="X2577" s="21" t="str">
        <f t="shared" si="390"/>
        <v/>
      </c>
      <c r="Y2577" s="21" t="str">
        <f t="shared" si="390"/>
        <v/>
      </c>
      <c r="Z2577" s="21" t="str">
        <f t="shared" si="390"/>
        <v/>
      </c>
      <c r="AA2577" s="21" t="str">
        <f t="shared" si="390"/>
        <v/>
      </c>
      <c r="AB2577" s="38" t="str">
        <f t="shared" si="390"/>
        <v/>
      </c>
      <c r="AD2577" s="36" t="str">
        <f>IF($N2577="", "", IFERROR(INDEX(Campaigns!$D$11:$D$380, MATCH($N2577, Campaigns!$E$11:$E$380, 0)), ""))</f>
        <v/>
      </c>
      <c r="AE2577" s="38" t="str">
        <f>IF(COUNTIF($Q2577:$AB2577, "X")=0, "", IFERROR(INDEX('Intro &amp; Setup'!$T$17:$T$28, MATCH(INDEX($Q$10:$AB$10, $AC2577, MATCH("X", $Q2577:$AB2577, 0)), 'Intro &amp; Setup'!$AA$17:$AA$28, 0)), ""))</f>
        <v/>
      </c>
      <c r="AG2577" s="84" t="str">
        <f t="shared" si="387"/>
        <v/>
      </c>
      <c r="AI2577" s="36">
        <f t="shared" si="388"/>
        <v>0</v>
      </c>
      <c r="AK2577" s="36" t="str">
        <f t="shared" si="389"/>
        <v/>
      </c>
    </row>
    <row r="2578" spans="1:37" x14ac:dyDescent="0.25">
      <c r="A2578" s="34"/>
      <c r="B2578" s="55"/>
      <c r="C2578" s="56"/>
      <c r="D2578" s="56"/>
      <c r="E2578" s="56"/>
      <c r="F2578" s="56"/>
      <c r="G2578" s="57"/>
      <c r="H2578" s="57"/>
      <c r="I2578" s="58"/>
      <c r="J2578" s="34"/>
      <c r="L2578" s="36" t="str">
        <f>IF($B2578="", "", IFERROR(FIND(Campaigns!$Q$4, $B2578), ""))</f>
        <v/>
      </c>
      <c r="M2578" s="73" t="str">
        <f t="shared" si="383"/>
        <v/>
      </c>
      <c r="N2578" s="74" t="str">
        <f t="shared" si="384"/>
        <v/>
      </c>
      <c r="O2578" s="22" t="str">
        <f t="shared" si="385"/>
        <v/>
      </c>
      <c r="Q2578" s="20" t="str">
        <f t="shared" si="386"/>
        <v/>
      </c>
      <c r="R2578" s="21" t="str">
        <f t="shared" si="390"/>
        <v/>
      </c>
      <c r="S2578" s="21" t="str">
        <f t="shared" si="390"/>
        <v/>
      </c>
      <c r="T2578" s="21" t="str">
        <f t="shared" si="390"/>
        <v/>
      </c>
      <c r="U2578" s="21" t="str">
        <f t="shared" si="390"/>
        <v/>
      </c>
      <c r="V2578" s="21" t="str">
        <f t="shared" si="390"/>
        <v/>
      </c>
      <c r="W2578" s="21" t="str">
        <f t="shared" si="390"/>
        <v/>
      </c>
      <c r="X2578" s="21" t="str">
        <f t="shared" si="390"/>
        <v/>
      </c>
      <c r="Y2578" s="21" t="str">
        <f t="shared" si="390"/>
        <v/>
      </c>
      <c r="Z2578" s="21" t="str">
        <f t="shared" si="390"/>
        <v/>
      </c>
      <c r="AA2578" s="21" t="str">
        <f t="shared" si="390"/>
        <v/>
      </c>
      <c r="AB2578" s="38" t="str">
        <f t="shared" si="390"/>
        <v/>
      </c>
      <c r="AD2578" s="36" t="str">
        <f>IF($N2578="", "", IFERROR(INDEX(Campaigns!$D$11:$D$380, MATCH($N2578, Campaigns!$E$11:$E$380, 0)), ""))</f>
        <v/>
      </c>
      <c r="AE2578" s="38" t="str">
        <f>IF(COUNTIF($Q2578:$AB2578, "X")=0, "", IFERROR(INDEX('Intro &amp; Setup'!$T$17:$T$28, MATCH(INDEX($Q$10:$AB$10, $AC2578, MATCH("X", $Q2578:$AB2578, 0)), 'Intro &amp; Setup'!$AA$17:$AA$28, 0)), ""))</f>
        <v/>
      </c>
      <c r="AG2578" s="84" t="str">
        <f t="shared" si="387"/>
        <v/>
      </c>
      <c r="AI2578" s="36">
        <f t="shared" si="388"/>
        <v>0</v>
      </c>
      <c r="AK2578" s="36" t="str">
        <f t="shared" si="389"/>
        <v/>
      </c>
    </row>
    <row r="2579" spans="1:37" x14ac:dyDescent="0.25">
      <c r="A2579" s="34"/>
      <c r="B2579" s="55"/>
      <c r="C2579" s="56"/>
      <c r="D2579" s="56"/>
      <c r="E2579" s="56"/>
      <c r="F2579" s="56"/>
      <c r="G2579" s="57"/>
      <c r="H2579" s="57"/>
      <c r="I2579" s="58"/>
      <c r="J2579" s="34"/>
      <c r="L2579" s="36" t="str">
        <f>IF($B2579="", "", IFERROR(FIND(Campaigns!$Q$4, $B2579), ""))</f>
        <v/>
      </c>
      <c r="M2579" s="73" t="str">
        <f t="shared" si="383"/>
        <v/>
      </c>
      <c r="N2579" s="74" t="str">
        <f t="shared" si="384"/>
        <v/>
      </c>
      <c r="O2579" s="22" t="str">
        <f t="shared" si="385"/>
        <v/>
      </c>
      <c r="Q2579" s="20" t="str">
        <f t="shared" si="386"/>
        <v/>
      </c>
      <c r="R2579" s="21" t="str">
        <f t="shared" si="390"/>
        <v/>
      </c>
      <c r="S2579" s="21" t="str">
        <f t="shared" si="390"/>
        <v/>
      </c>
      <c r="T2579" s="21" t="str">
        <f t="shared" si="390"/>
        <v/>
      </c>
      <c r="U2579" s="21" t="str">
        <f t="shared" si="390"/>
        <v/>
      </c>
      <c r="V2579" s="21" t="str">
        <f t="shared" si="390"/>
        <v/>
      </c>
      <c r="W2579" s="21" t="str">
        <f t="shared" si="390"/>
        <v/>
      </c>
      <c r="X2579" s="21" t="str">
        <f t="shared" si="390"/>
        <v/>
      </c>
      <c r="Y2579" s="21" t="str">
        <f t="shared" si="390"/>
        <v/>
      </c>
      <c r="Z2579" s="21" t="str">
        <f t="shared" si="390"/>
        <v/>
      </c>
      <c r="AA2579" s="21" t="str">
        <f t="shared" si="390"/>
        <v/>
      </c>
      <c r="AB2579" s="38" t="str">
        <f t="shared" si="390"/>
        <v/>
      </c>
      <c r="AD2579" s="36" t="str">
        <f>IF($N2579="", "", IFERROR(INDEX(Campaigns!$D$11:$D$380, MATCH($N2579, Campaigns!$E$11:$E$380, 0)), ""))</f>
        <v/>
      </c>
      <c r="AE2579" s="38" t="str">
        <f>IF(COUNTIF($Q2579:$AB2579, "X")=0, "", IFERROR(INDEX('Intro &amp; Setup'!$T$17:$T$28, MATCH(INDEX($Q$10:$AB$10, $AC2579, MATCH("X", $Q2579:$AB2579, 0)), 'Intro &amp; Setup'!$AA$17:$AA$28, 0)), ""))</f>
        <v/>
      </c>
      <c r="AG2579" s="84" t="str">
        <f t="shared" si="387"/>
        <v/>
      </c>
      <c r="AI2579" s="36">
        <f t="shared" si="388"/>
        <v>0</v>
      </c>
      <c r="AK2579" s="36" t="str">
        <f t="shared" si="389"/>
        <v/>
      </c>
    </row>
    <row r="2580" spans="1:37" x14ac:dyDescent="0.25">
      <c r="A2580" s="34"/>
      <c r="B2580" s="55"/>
      <c r="C2580" s="56"/>
      <c r="D2580" s="56"/>
      <c r="E2580" s="56"/>
      <c r="F2580" s="56"/>
      <c r="G2580" s="57"/>
      <c r="H2580" s="57"/>
      <c r="I2580" s="58"/>
      <c r="J2580" s="34"/>
      <c r="L2580" s="36" t="str">
        <f>IF($B2580="", "", IFERROR(FIND(Campaigns!$Q$4, $B2580), ""))</f>
        <v/>
      </c>
      <c r="M2580" s="73" t="str">
        <f t="shared" si="383"/>
        <v/>
      </c>
      <c r="N2580" s="74" t="str">
        <f t="shared" si="384"/>
        <v/>
      </c>
      <c r="O2580" s="22" t="str">
        <f t="shared" si="385"/>
        <v/>
      </c>
      <c r="Q2580" s="20" t="str">
        <f t="shared" si="386"/>
        <v/>
      </c>
      <c r="R2580" s="21" t="str">
        <f t="shared" si="390"/>
        <v/>
      </c>
      <c r="S2580" s="21" t="str">
        <f t="shared" si="390"/>
        <v/>
      </c>
      <c r="T2580" s="21" t="str">
        <f t="shared" si="390"/>
        <v/>
      </c>
      <c r="U2580" s="21" t="str">
        <f t="shared" si="390"/>
        <v/>
      </c>
      <c r="V2580" s="21" t="str">
        <f t="shared" si="390"/>
        <v/>
      </c>
      <c r="W2580" s="21" t="str">
        <f t="shared" si="390"/>
        <v/>
      </c>
      <c r="X2580" s="21" t="str">
        <f t="shared" si="390"/>
        <v/>
      </c>
      <c r="Y2580" s="21" t="str">
        <f t="shared" si="390"/>
        <v/>
      </c>
      <c r="Z2580" s="21" t="str">
        <f t="shared" si="390"/>
        <v/>
      </c>
      <c r="AA2580" s="21" t="str">
        <f t="shared" si="390"/>
        <v/>
      </c>
      <c r="AB2580" s="38" t="str">
        <f t="shared" si="390"/>
        <v/>
      </c>
      <c r="AD2580" s="36" t="str">
        <f>IF($N2580="", "", IFERROR(INDEX(Campaigns!$D$11:$D$380, MATCH($N2580, Campaigns!$E$11:$E$380, 0)), ""))</f>
        <v/>
      </c>
      <c r="AE2580" s="38" t="str">
        <f>IF(COUNTIF($Q2580:$AB2580, "X")=0, "", IFERROR(INDEX('Intro &amp; Setup'!$T$17:$T$28, MATCH(INDEX($Q$10:$AB$10, $AC2580, MATCH("X", $Q2580:$AB2580, 0)), 'Intro &amp; Setup'!$AA$17:$AA$28, 0)), ""))</f>
        <v/>
      </c>
      <c r="AG2580" s="84" t="str">
        <f t="shared" si="387"/>
        <v/>
      </c>
      <c r="AI2580" s="36">
        <f t="shared" si="388"/>
        <v>0</v>
      </c>
      <c r="AK2580" s="36" t="str">
        <f t="shared" si="389"/>
        <v/>
      </c>
    </row>
    <row r="2581" spans="1:37" x14ac:dyDescent="0.25">
      <c r="A2581" s="34"/>
      <c r="B2581" s="55"/>
      <c r="C2581" s="56"/>
      <c r="D2581" s="56"/>
      <c r="E2581" s="56"/>
      <c r="F2581" s="56"/>
      <c r="G2581" s="57"/>
      <c r="H2581" s="57"/>
      <c r="I2581" s="58"/>
      <c r="J2581" s="34"/>
      <c r="L2581" s="36" t="str">
        <f>IF($B2581="", "", IFERROR(FIND(Campaigns!$Q$4, $B2581), ""))</f>
        <v/>
      </c>
      <c r="M2581" s="73" t="str">
        <f t="shared" si="383"/>
        <v/>
      </c>
      <c r="N2581" s="74" t="str">
        <f t="shared" si="384"/>
        <v/>
      </c>
      <c r="O2581" s="22" t="str">
        <f t="shared" si="385"/>
        <v/>
      </c>
      <c r="Q2581" s="20" t="str">
        <f t="shared" si="386"/>
        <v/>
      </c>
      <c r="R2581" s="21" t="str">
        <f t="shared" si="390"/>
        <v/>
      </c>
      <c r="S2581" s="21" t="str">
        <f t="shared" si="390"/>
        <v/>
      </c>
      <c r="T2581" s="21" t="str">
        <f t="shared" si="390"/>
        <v/>
      </c>
      <c r="U2581" s="21" t="str">
        <f t="shared" si="390"/>
        <v/>
      </c>
      <c r="V2581" s="21" t="str">
        <f t="shared" si="390"/>
        <v/>
      </c>
      <c r="W2581" s="21" t="str">
        <f t="shared" si="390"/>
        <v/>
      </c>
      <c r="X2581" s="21" t="str">
        <f t="shared" si="390"/>
        <v/>
      </c>
      <c r="Y2581" s="21" t="str">
        <f t="shared" si="390"/>
        <v/>
      </c>
      <c r="Z2581" s="21" t="str">
        <f t="shared" si="390"/>
        <v/>
      </c>
      <c r="AA2581" s="21" t="str">
        <f t="shared" si="390"/>
        <v/>
      </c>
      <c r="AB2581" s="38" t="str">
        <f t="shared" si="390"/>
        <v/>
      </c>
      <c r="AD2581" s="36" t="str">
        <f>IF($N2581="", "", IFERROR(INDEX(Campaigns!$D$11:$D$380, MATCH($N2581, Campaigns!$E$11:$E$380, 0)), ""))</f>
        <v/>
      </c>
      <c r="AE2581" s="38" t="str">
        <f>IF(COUNTIF($Q2581:$AB2581, "X")=0, "", IFERROR(INDEX('Intro &amp; Setup'!$T$17:$T$28, MATCH(INDEX($Q$10:$AB$10, $AC2581, MATCH("X", $Q2581:$AB2581, 0)), 'Intro &amp; Setup'!$AA$17:$AA$28, 0)), ""))</f>
        <v/>
      </c>
      <c r="AG2581" s="84" t="str">
        <f t="shared" si="387"/>
        <v/>
      </c>
      <c r="AI2581" s="36">
        <f t="shared" si="388"/>
        <v>0</v>
      </c>
      <c r="AK2581" s="36" t="str">
        <f t="shared" si="389"/>
        <v/>
      </c>
    </row>
    <row r="2582" spans="1:37" x14ac:dyDescent="0.25">
      <c r="A2582" s="34"/>
      <c r="B2582" s="55"/>
      <c r="C2582" s="56"/>
      <c r="D2582" s="56"/>
      <c r="E2582" s="56"/>
      <c r="F2582" s="56"/>
      <c r="G2582" s="57"/>
      <c r="H2582" s="57"/>
      <c r="I2582" s="58"/>
      <c r="J2582" s="34"/>
      <c r="L2582" s="36" t="str">
        <f>IF($B2582="", "", IFERROR(FIND(Campaigns!$Q$4, $B2582), ""))</f>
        <v/>
      </c>
      <c r="M2582" s="73" t="str">
        <f t="shared" si="383"/>
        <v/>
      </c>
      <c r="N2582" s="74" t="str">
        <f t="shared" si="384"/>
        <v/>
      </c>
      <c r="O2582" s="22" t="str">
        <f t="shared" si="385"/>
        <v/>
      </c>
      <c r="Q2582" s="20" t="str">
        <f t="shared" si="386"/>
        <v/>
      </c>
      <c r="R2582" s="21" t="str">
        <f t="shared" si="390"/>
        <v/>
      </c>
      <c r="S2582" s="21" t="str">
        <f t="shared" si="390"/>
        <v/>
      </c>
      <c r="T2582" s="21" t="str">
        <f t="shared" si="390"/>
        <v/>
      </c>
      <c r="U2582" s="21" t="str">
        <f t="shared" si="390"/>
        <v/>
      </c>
      <c r="V2582" s="21" t="str">
        <f t="shared" si="390"/>
        <v/>
      </c>
      <c r="W2582" s="21" t="str">
        <f t="shared" si="390"/>
        <v/>
      </c>
      <c r="X2582" s="21" t="str">
        <f t="shared" si="390"/>
        <v/>
      </c>
      <c r="Y2582" s="21" t="str">
        <f t="shared" si="390"/>
        <v/>
      </c>
      <c r="Z2582" s="21" t="str">
        <f t="shared" si="390"/>
        <v/>
      </c>
      <c r="AA2582" s="21" t="str">
        <f t="shared" si="390"/>
        <v/>
      </c>
      <c r="AB2582" s="38" t="str">
        <f t="shared" si="390"/>
        <v/>
      </c>
      <c r="AD2582" s="36" t="str">
        <f>IF($N2582="", "", IFERROR(INDEX(Campaigns!$D$11:$D$380, MATCH($N2582, Campaigns!$E$11:$E$380, 0)), ""))</f>
        <v/>
      </c>
      <c r="AE2582" s="38" t="str">
        <f>IF(COUNTIF($Q2582:$AB2582, "X")=0, "", IFERROR(INDEX('Intro &amp; Setup'!$T$17:$T$28, MATCH(INDEX($Q$10:$AB$10, $AC2582, MATCH("X", $Q2582:$AB2582, 0)), 'Intro &amp; Setup'!$AA$17:$AA$28, 0)), ""))</f>
        <v/>
      </c>
      <c r="AG2582" s="84" t="str">
        <f t="shared" si="387"/>
        <v/>
      </c>
      <c r="AI2582" s="36">
        <f t="shared" si="388"/>
        <v>0</v>
      </c>
      <c r="AK2582" s="36" t="str">
        <f t="shared" si="389"/>
        <v/>
      </c>
    </row>
    <row r="2583" spans="1:37" x14ac:dyDescent="0.25">
      <c r="A2583" s="34"/>
      <c r="B2583" s="55"/>
      <c r="C2583" s="56"/>
      <c r="D2583" s="56"/>
      <c r="E2583" s="56"/>
      <c r="F2583" s="56"/>
      <c r="G2583" s="57"/>
      <c r="H2583" s="57"/>
      <c r="I2583" s="58"/>
      <c r="J2583" s="34"/>
      <c r="L2583" s="36" t="str">
        <f>IF($B2583="", "", IFERROR(FIND(Campaigns!$Q$4, $B2583), ""))</f>
        <v/>
      </c>
      <c r="M2583" s="73" t="str">
        <f t="shared" si="383"/>
        <v/>
      </c>
      <c r="N2583" s="74" t="str">
        <f t="shared" si="384"/>
        <v/>
      </c>
      <c r="O2583" s="22" t="str">
        <f t="shared" si="385"/>
        <v/>
      </c>
      <c r="Q2583" s="20" t="str">
        <f t="shared" si="386"/>
        <v/>
      </c>
      <c r="R2583" s="21" t="str">
        <f t="shared" si="390"/>
        <v/>
      </c>
      <c r="S2583" s="21" t="str">
        <f t="shared" si="390"/>
        <v/>
      </c>
      <c r="T2583" s="21" t="str">
        <f t="shared" si="390"/>
        <v/>
      </c>
      <c r="U2583" s="21" t="str">
        <f t="shared" si="390"/>
        <v/>
      </c>
      <c r="V2583" s="21" t="str">
        <f t="shared" si="390"/>
        <v/>
      </c>
      <c r="W2583" s="21" t="str">
        <f t="shared" si="390"/>
        <v/>
      </c>
      <c r="X2583" s="21" t="str">
        <f t="shared" si="390"/>
        <v/>
      </c>
      <c r="Y2583" s="21" t="str">
        <f t="shared" si="390"/>
        <v/>
      </c>
      <c r="Z2583" s="21" t="str">
        <f t="shared" si="390"/>
        <v/>
      </c>
      <c r="AA2583" s="21" t="str">
        <f t="shared" si="390"/>
        <v/>
      </c>
      <c r="AB2583" s="38" t="str">
        <f t="shared" si="390"/>
        <v/>
      </c>
      <c r="AD2583" s="36" t="str">
        <f>IF($N2583="", "", IFERROR(INDEX(Campaigns!$D$11:$D$380, MATCH($N2583, Campaigns!$E$11:$E$380, 0)), ""))</f>
        <v/>
      </c>
      <c r="AE2583" s="38" t="str">
        <f>IF(COUNTIF($Q2583:$AB2583, "X")=0, "", IFERROR(INDEX('Intro &amp; Setup'!$T$17:$T$28, MATCH(INDEX($Q$10:$AB$10, $AC2583, MATCH("X", $Q2583:$AB2583, 0)), 'Intro &amp; Setup'!$AA$17:$AA$28, 0)), ""))</f>
        <v/>
      </c>
      <c r="AG2583" s="84" t="str">
        <f t="shared" si="387"/>
        <v/>
      </c>
      <c r="AI2583" s="36">
        <f t="shared" si="388"/>
        <v>0</v>
      </c>
      <c r="AK2583" s="36" t="str">
        <f t="shared" si="389"/>
        <v/>
      </c>
    </row>
    <row r="2584" spans="1:37" x14ac:dyDescent="0.25">
      <c r="A2584" s="34"/>
      <c r="B2584" s="55"/>
      <c r="C2584" s="56"/>
      <c r="D2584" s="56"/>
      <c r="E2584" s="56"/>
      <c r="F2584" s="56"/>
      <c r="G2584" s="57"/>
      <c r="H2584" s="57"/>
      <c r="I2584" s="58"/>
      <c r="J2584" s="34"/>
      <c r="L2584" s="36" t="str">
        <f>IF($B2584="", "", IFERROR(FIND(Campaigns!$Q$4, $B2584), ""))</f>
        <v/>
      </c>
      <c r="M2584" s="73" t="str">
        <f t="shared" si="383"/>
        <v/>
      </c>
      <c r="N2584" s="74" t="str">
        <f t="shared" si="384"/>
        <v/>
      </c>
      <c r="O2584" s="22" t="str">
        <f t="shared" si="385"/>
        <v/>
      </c>
      <c r="Q2584" s="20" t="str">
        <f t="shared" si="386"/>
        <v/>
      </c>
      <c r="R2584" s="21" t="str">
        <f t="shared" si="390"/>
        <v/>
      </c>
      <c r="S2584" s="21" t="str">
        <f t="shared" si="390"/>
        <v/>
      </c>
      <c r="T2584" s="21" t="str">
        <f t="shared" si="390"/>
        <v/>
      </c>
      <c r="U2584" s="21" t="str">
        <f t="shared" si="390"/>
        <v/>
      </c>
      <c r="V2584" s="21" t="str">
        <f t="shared" si="390"/>
        <v/>
      </c>
      <c r="W2584" s="21" t="str">
        <f t="shared" si="390"/>
        <v/>
      </c>
      <c r="X2584" s="21" t="str">
        <f t="shared" si="390"/>
        <v/>
      </c>
      <c r="Y2584" s="21" t="str">
        <f t="shared" si="390"/>
        <v/>
      </c>
      <c r="Z2584" s="21" t="str">
        <f t="shared" si="390"/>
        <v/>
      </c>
      <c r="AA2584" s="21" t="str">
        <f t="shared" si="390"/>
        <v/>
      </c>
      <c r="AB2584" s="38" t="str">
        <f t="shared" si="390"/>
        <v/>
      </c>
      <c r="AD2584" s="36" t="str">
        <f>IF($N2584="", "", IFERROR(INDEX(Campaigns!$D$11:$D$380, MATCH($N2584, Campaigns!$E$11:$E$380, 0)), ""))</f>
        <v/>
      </c>
      <c r="AE2584" s="38" t="str">
        <f>IF(COUNTIF($Q2584:$AB2584, "X")=0, "", IFERROR(INDEX('Intro &amp; Setup'!$T$17:$T$28, MATCH(INDEX($Q$10:$AB$10, $AC2584, MATCH("X", $Q2584:$AB2584, 0)), 'Intro &amp; Setup'!$AA$17:$AA$28, 0)), ""))</f>
        <v/>
      </c>
      <c r="AG2584" s="84" t="str">
        <f t="shared" si="387"/>
        <v/>
      </c>
      <c r="AI2584" s="36">
        <f t="shared" si="388"/>
        <v>0</v>
      </c>
      <c r="AK2584" s="36" t="str">
        <f t="shared" si="389"/>
        <v/>
      </c>
    </row>
    <row r="2585" spans="1:37" x14ac:dyDescent="0.25">
      <c r="A2585" s="34"/>
      <c r="B2585" s="55"/>
      <c r="C2585" s="56"/>
      <c r="D2585" s="56"/>
      <c r="E2585" s="56"/>
      <c r="F2585" s="56"/>
      <c r="G2585" s="57"/>
      <c r="H2585" s="57"/>
      <c r="I2585" s="58"/>
      <c r="J2585" s="34"/>
      <c r="L2585" s="36" t="str">
        <f>IF($B2585="", "", IFERROR(FIND(Campaigns!$Q$4, $B2585), ""))</f>
        <v/>
      </c>
      <c r="M2585" s="73" t="str">
        <f t="shared" si="383"/>
        <v/>
      </c>
      <c r="N2585" s="74" t="str">
        <f t="shared" si="384"/>
        <v/>
      </c>
      <c r="O2585" s="22" t="str">
        <f t="shared" si="385"/>
        <v/>
      </c>
      <c r="Q2585" s="20" t="str">
        <f t="shared" si="386"/>
        <v/>
      </c>
      <c r="R2585" s="21" t="str">
        <f t="shared" si="390"/>
        <v/>
      </c>
      <c r="S2585" s="21" t="str">
        <f t="shared" si="390"/>
        <v/>
      </c>
      <c r="T2585" s="21" t="str">
        <f t="shared" si="390"/>
        <v/>
      </c>
      <c r="U2585" s="21" t="str">
        <f t="shared" si="390"/>
        <v/>
      </c>
      <c r="V2585" s="21" t="str">
        <f t="shared" si="390"/>
        <v/>
      </c>
      <c r="W2585" s="21" t="str">
        <f t="shared" si="390"/>
        <v/>
      </c>
      <c r="X2585" s="21" t="str">
        <f t="shared" si="390"/>
        <v/>
      </c>
      <c r="Y2585" s="21" t="str">
        <f t="shared" si="390"/>
        <v/>
      </c>
      <c r="Z2585" s="21" t="str">
        <f t="shared" si="390"/>
        <v/>
      </c>
      <c r="AA2585" s="21" t="str">
        <f t="shared" si="390"/>
        <v/>
      </c>
      <c r="AB2585" s="38" t="str">
        <f t="shared" si="390"/>
        <v/>
      </c>
      <c r="AD2585" s="36" t="str">
        <f>IF($N2585="", "", IFERROR(INDEX(Campaigns!$D$11:$D$380, MATCH($N2585, Campaigns!$E$11:$E$380, 0)), ""))</f>
        <v/>
      </c>
      <c r="AE2585" s="38" t="str">
        <f>IF(COUNTIF($Q2585:$AB2585, "X")=0, "", IFERROR(INDEX('Intro &amp; Setup'!$T$17:$T$28, MATCH(INDEX($Q$10:$AB$10, $AC2585, MATCH("X", $Q2585:$AB2585, 0)), 'Intro &amp; Setup'!$AA$17:$AA$28, 0)), ""))</f>
        <v/>
      </c>
      <c r="AG2585" s="84" t="str">
        <f t="shared" si="387"/>
        <v/>
      </c>
      <c r="AI2585" s="36">
        <f t="shared" si="388"/>
        <v>0</v>
      </c>
      <c r="AK2585" s="36" t="str">
        <f t="shared" si="389"/>
        <v/>
      </c>
    </row>
    <row r="2586" spans="1:37" x14ac:dyDescent="0.25">
      <c r="A2586" s="34"/>
      <c r="B2586" s="55"/>
      <c r="C2586" s="56"/>
      <c r="D2586" s="56"/>
      <c r="E2586" s="56"/>
      <c r="F2586" s="56"/>
      <c r="G2586" s="57"/>
      <c r="H2586" s="57"/>
      <c r="I2586" s="58"/>
      <c r="J2586" s="34"/>
      <c r="L2586" s="36" t="str">
        <f>IF($B2586="", "", IFERROR(FIND(Campaigns!$Q$4, $B2586), ""))</f>
        <v/>
      </c>
      <c r="M2586" s="73" t="str">
        <f t="shared" si="383"/>
        <v/>
      </c>
      <c r="N2586" s="74" t="str">
        <f t="shared" si="384"/>
        <v/>
      </c>
      <c r="O2586" s="22" t="str">
        <f t="shared" si="385"/>
        <v/>
      </c>
      <c r="Q2586" s="20" t="str">
        <f t="shared" si="386"/>
        <v/>
      </c>
      <c r="R2586" s="21" t="str">
        <f t="shared" si="390"/>
        <v/>
      </c>
      <c r="S2586" s="21" t="str">
        <f t="shared" si="390"/>
        <v/>
      </c>
      <c r="T2586" s="21" t="str">
        <f t="shared" si="390"/>
        <v/>
      </c>
      <c r="U2586" s="21" t="str">
        <f t="shared" si="390"/>
        <v/>
      </c>
      <c r="V2586" s="21" t="str">
        <f t="shared" si="390"/>
        <v/>
      </c>
      <c r="W2586" s="21" t="str">
        <f t="shared" si="390"/>
        <v/>
      </c>
      <c r="X2586" s="21" t="str">
        <f t="shared" si="390"/>
        <v/>
      </c>
      <c r="Y2586" s="21" t="str">
        <f t="shared" si="390"/>
        <v/>
      </c>
      <c r="Z2586" s="21" t="str">
        <f t="shared" si="390"/>
        <v/>
      </c>
      <c r="AA2586" s="21" t="str">
        <f t="shared" si="390"/>
        <v/>
      </c>
      <c r="AB2586" s="38" t="str">
        <f t="shared" si="390"/>
        <v/>
      </c>
      <c r="AD2586" s="36" t="str">
        <f>IF($N2586="", "", IFERROR(INDEX(Campaigns!$D$11:$D$380, MATCH($N2586, Campaigns!$E$11:$E$380, 0)), ""))</f>
        <v/>
      </c>
      <c r="AE2586" s="38" t="str">
        <f>IF(COUNTIF($Q2586:$AB2586, "X")=0, "", IFERROR(INDEX('Intro &amp; Setup'!$T$17:$T$28, MATCH(INDEX($Q$10:$AB$10, $AC2586, MATCH("X", $Q2586:$AB2586, 0)), 'Intro &amp; Setup'!$AA$17:$AA$28, 0)), ""))</f>
        <v/>
      </c>
      <c r="AG2586" s="84" t="str">
        <f t="shared" si="387"/>
        <v/>
      </c>
      <c r="AI2586" s="36">
        <f t="shared" si="388"/>
        <v>0</v>
      </c>
      <c r="AK2586" s="36" t="str">
        <f t="shared" si="389"/>
        <v/>
      </c>
    </row>
    <row r="2587" spans="1:37" x14ac:dyDescent="0.25">
      <c r="A2587" s="34"/>
      <c r="B2587" s="55"/>
      <c r="C2587" s="56"/>
      <c r="D2587" s="56"/>
      <c r="E2587" s="56"/>
      <c r="F2587" s="56"/>
      <c r="G2587" s="57"/>
      <c r="H2587" s="57"/>
      <c r="I2587" s="58"/>
      <c r="J2587" s="34"/>
      <c r="L2587" s="36" t="str">
        <f>IF($B2587="", "", IFERROR(FIND(Campaigns!$Q$4, $B2587), ""))</f>
        <v/>
      </c>
      <c r="M2587" s="73" t="str">
        <f t="shared" si="383"/>
        <v/>
      </c>
      <c r="N2587" s="74" t="str">
        <f t="shared" si="384"/>
        <v/>
      </c>
      <c r="O2587" s="22" t="str">
        <f t="shared" si="385"/>
        <v/>
      </c>
      <c r="Q2587" s="20" t="str">
        <f t="shared" si="386"/>
        <v/>
      </c>
      <c r="R2587" s="21" t="str">
        <f t="shared" si="390"/>
        <v/>
      </c>
      <c r="S2587" s="21" t="str">
        <f t="shared" si="390"/>
        <v/>
      </c>
      <c r="T2587" s="21" t="str">
        <f t="shared" si="390"/>
        <v/>
      </c>
      <c r="U2587" s="21" t="str">
        <f t="shared" si="390"/>
        <v/>
      </c>
      <c r="V2587" s="21" t="str">
        <f t="shared" si="390"/>
        <v/>
      </c>
      <c r="W2587" s="21" t="str">
        <f t="shared" si="390"/>
        <v/>
      </c>
      <c r="X2587" s="21" t="str">
        <f t="shared" si="390"/>
        <v/>
      </c>
      <c r="Y2587" s="21" t="str">
        <f t="shared" si="390"/>
        <v/>
      </c>
      <c r="Z2587" s="21" t="str">
        <f t="shared" si="390"/>
        <v/>
      </c>
      <c r="AA2587" s="21" t="str">
        <f t="shared" si="390"/>
        <v/>
      </c>
      <c r="AB2587" s="38" t="str">
        <f t="shared" si="390"/>
        <v/>
      </c>
      <c r="AD2587" s="36" t="str">
        <f>IF($N2587="", "", IFERROR(INDEX(Campaigns!$D$11:$D$380, MATCH($N2587, Campaigns!$E$11:$E$380, 0)), ""))</f>
        <v/>
      </c>
      <c r="AE2587" s="38" t="str">
        <f>IF(COUNTIF($Q2587:$AB2587, "X")=0, "", IFERROR(INDEX('Intro &amp; Setup'!$T$17:$T$28, MATCH(INDEX($Q$10:$AB$10, $AC2587, MATCH("X", $Q2587:$AB2587, 0)), 'Intro &amp; Setup'!$AA$17:$AA$28, 0)), ""))</f>
        <v/>
      </c>
      <c r="AG2587" s="84" t="str">
        <f t="shared" si="387"/>
        <v/>
      </c>
      <c r="AI2587" s="36">
        <f t="shared" si="388"/>
        <v>0</v>
      </c>
      <c r="AK2587" s="36" t="str">
        <f t="shared" si="389"/>
        <v/>
      </c>
    </row>
    <row r="2588" spans="1:37" x14ac:dyDescent="0.25">
      <c r="A2588" s="34"/>
      <c r="B2588" s="55"/>
      <c r="C2588" s="56"/>
      <c r="D2588" s="56"/>
      <c r="E2588" s="56"/>
      <c r="F2588" s="56"/>
      <c r="G2588" s="57"/>
      <c r="H2588" s="57"/>
      <c r="I2588" s="58"/>
      <c r="J2588" s="34"/>
      <c r="L2588" s="36" t="str">
        <f>IF($B2588="", "", IFERROR(FIND(Campaigns!$Q$4, $B2588), ""))</f>
        <v/>
      </c>
      <c r="M2588" s="73" t="str">
        <f t="shared" si="383"/>
        <v/>
      </c>
      <c r="N2588" s="74" t="str">
        <f t="shared" si="384"/>
        <v/>
      </c>
      <c r="O2588" s="22" t="str">
        <f t="shared" si="385"/>
        <v/>
      </c>
      <c r="Q2588" s="20" t="str">
        <f t="shared" si="386"/>
        <v/>
      </c>
      <c r="R2588" s="21" t="str">
        <f t="shared" si="390"/>
        <v/>
      </c>
      <c r="S2588" s="21" t="str">
        <f t="shared" si="390"/>
        <v/>
      </c>
      <c r="T2588" s="21" t="str">
        <f t="shared" si="390"/>
        <v/>
      </c>
      <c r="U2588" s="21" t="str">
        <f t="shared" si="390"/>
        <v/>
      </c>
      <c r="V2588" s="21" t="str">
        <f t="shared" si="390"/>
        <v/>
      </c>
      <c r="W2588" s="21" t="str">
        <f t="shared" si="390"/>
        <v/>
      </c>
      <c r="X2588" s="21" t="str">
        <f t="shared" si="390"/>
        <v/>
      </c>
      <c r="Y2588" s="21" t="str">
        <f t="shared" si="390"/>
        <v/>
      </c>
      <c r="Z2588" s="21" t="str">
        <f t="shared" si="390"/>
        <v/>
      </c>
      <c r="AA2588" s="21" t="str">
        <f t="shared" si="390"/>
        <v/>
      </c>
      <c r="AB2588" s="38" t="str">
        <f t="shared" si="390"/>
        <v/>
      </c>
      <c r="AD2588" s="36" t="str">
        <f>IF($N2588="", "", IFERROR(INDEX(Campaigns!$D$11:$D$380, MATCH($N2588, Campaigns!$E$11:$E$380, 0)), ""))</f>
        <v/>
      </c>
      <c r="AE2588" s="38" t="str">
        <f>IF(COUNTIF($Q2588:$AB2588, "X")=0, "", IFERROR(INDEX('Intro &amp; Setup'!$T$17:$T$28, MATCH(INDEX($Q$10:$AB$10, $AC2588, MATCH("X", $Q2588:$AB2588, 0)), 'Intro &amp; Setup'!$AA$17:$AA$28, 0)), ""))</f>
        <v/>
      </c>
      <c r="AG2588" s="84" t="str">
        <f t="shared" si="387"/>
        <v/>
      </c>
      <c r="AI2588" s="36">
        <f t="shared" si="388"/>
        <v>0</v>
      </c>
      <c r="AK2588" s="36" t="str">
        <f t="shared" si="389"/>
        <v/>
      </c>
    </row>
    <row r="2589" spans="1:37" x14ac:dyDescent="0.25">
      <c r="A2589" s="34"/>
      <c r="B2589" s="55"/>
      <c r="C2589" s="56"/>
      <c r="D2589" s="56"/>
      <c r="E2589" s="56"/>
      <c r="F2589" s="56"/>
      <c r="G2589" s="57"/>
      <c r="H2589" s="57"/>
      <c r="I2589" s="58"/>
      <c r="J2589" s="34"/>
      <c r="L2589" s="36" t="str">
        <f>IF($B2589="", "", IFERROR(FIND(Campaigns!$Q$4, $B2589), ""))</f>
        <v/>
      </c>
      <c r="M2589" s="73" t="str">
        <f t="shared" si="383"/>
        <v/>
      </c>
      <c r="N2589" s="74" t="str">
        <f t="shared" si="384"/>
        <v/>
      </c>
      <c r="O2589" s="22" t="str">
        <f t="shared" si="385"/>
        <v/>
      </c>
      <c r="Q2589" s="20" t="str">
        <f t="shared" si="386"/>
        <v/>
      </c>
      <c r="R2589" s="21" t="str">
        <f t="shared" si="390"/>
        <v/>
      </c>
      <c r="S2589" s="21" t="str">
        <f t="shared" si="390"/>
        <v/>
      </c>
      <c r="T2589" s="21" t="str">
        <f t="shared" si="390"/>
        <v/>
      </c>
      <c r="U2589" s="21" t="str">
        <f t="shared" si="390"/>
        <v/>
      </c>
      <c r="V2589" s="21" t="str">
        <f t="shared" si="390"/>
        <v/>
      </c>
      <c r="W2589" s="21" t="str">
        <f t="shared" si="390"/>
        <v/>
      </c>
      <c r="X2589" s="21" t="str">
        <f t="shared" si="390"/>
        <v/>
      </c>
      <c r="Y2589" s="21" t="str">
        <f t="shared" si="390"/>
        <v/>
      </c>
      <c r="Z2589" s="21" t="str">
        <f t="shared" si="390"/>
        <v/>
      </c>
      <c r="AA2589" s="21" t="str">
        <f t="shared" si="390"/>
        <v/>
      </c>
      <c r="AB2589" s="38" t="str">
        <f t="shared" si="390"/>
        <v/>
      </c>
      <c r="AD2589" s="36" t="str">
        <f>IF($N2589="", "", IFERROR(INDEX(Campaigns!$D$11:$D$380, MATCH($N2589, Campaigns!$E$11:$E$380, 0)), ""))</f>
        <v/>
      </c>
      <c r="AE2589" s="38" t="str">
        <f>IF(COUNTIF($Q2589:$AB2589, "X")=0, "", IFERROR(INDEX('Intro &amp; Setup'!$T$17:$T$28, MATCH(INDEX($Q$10:$AB$10, $AC2589, MATCH("X", $Q2589:$AB2589, 0)), 'Intro &amp; Setup'!$AA$17:$AA$28, 0)), ""))</f>
        <v/>
      </c>
      <c r="AG2589" s="84" t="str">
        <f t="shared" si="387"/>
        <v/>
      </c>
      <c r="AI2589" s="36">
        <f t="shared" si="388"/>
        <v>0</v>
      </c>
      <c r="AK2589" s="36" t="str">
        <f t="shared" si="389"/>
        <v/>
      </c>
    </row>
    <row r="2590" spans="1:37" x14ac:dyDescent="0.25">
      <c r="A2590" s="34"/>
      <c r="B2590" s="55"/>
      <c r="C2590" s="56"/>
      <c r="D2590" s="56"/>
      <c r="E2590" s="56"/>
      <c r="F2590" s="56"/>
      <c r="G2590" s="57"/>
      <c r="H2590" s="57"/>
      <c r="I2590" s="58"/>
      <c r="J2590" s="34"/>
      <c r="L2590" s="36" t="str">
        <f>IF($B2590="", "", IFERROR(FIND(Campaigns!$Q$4, $B2590), ""))</f>
        <v/>
      </c>
      <c r="M2590" s="73" t="str">
        <f t="shared" si="383"/>
        <v/>
      </c>
      <c r="N2590" s="74" t="str">
        <f t="shared" si="384"/>
        <v/>
      </c>
      <c r="O2590" s="22" t="str">
        <f t="shared" si="385"/>
        <v/>
      </c>
      <c r="Q2590" s="20" t="str">
        <f t="shared" si="386"/>
        <v/>
      </c>
      <c r="R2590" s="21" t="str">
        <f t="shared" si="390"/>
        <v/>
      </c>
      <c r="S2590" s="21" t="str">
        <f t="shared" si="390"/>
        <v/>
      </c>
      <c r="T2590" s="21" t="str">
        <f t="shared" si="390"/>
        <v/>
      </c>
      <c r="U2590" s="21" t="str">
        <f t="shared" si="390"/>
        <v/>
      </c>
      <c r="V2590" s="21" t="str">
        <f t="shared" si="390"/>
        <v/>
      </c>
      <c r="W2590" s="21" t="str">
        <f t="shared" si="390"/>
        <v/>
      </c>
      <c r="X2590" s="21" t="str">
        <f t="shared" si="390"/>
        <v/>
      </c>
      <c r="Y2590" s="21" t="str">
        <f t="shared" si="390"/>
        <v/>
      </c>
      <c r="Z2590" s="21" t="str">
        <f t="shared" si="390"/>
        <v/>
      </c>
      <c r="AA2590" s="21" t="str">
        <f t="shared" si="390"/>
        <v/>
      </c>
      <c r="AB2590" s="38" t="str">
        <f t="shared" si="390"/>
        <v/>
      </c>
      <c r="AD2590" s="36" t="str">
        <f>IF($N2590="", "", IFERROR(INDEX(Campaigns!$D$11:$D$380, MATCH($N2590, Campaigns!$E$11:$E$380, 0)), ""))</f>
        <v/>
      </c>
      <c r="AE2590" s="38" t="str">
        <f>IF(COUNTIF($Q2590:$AB2590, "X")=0, "", IFERROR(INDEX('Intro &amp; Setup'!$T$17:$T$28, MATCH(INDEX($Q$10:$AB$10, $AC2590, MATCH("X", $Q2590:$AB2590, 0)), 'Intro &amp; Setup'!$AA$17:$AA$28, 0)), ""))</f>
        <v/>
      </c>
      <c r="AG2590" s="84" t="str">
        <f t="shared" si="387"/>
        <v/>
      </c>
      <c r="AI2590" s="36">
        <f t="shared" si="388"/>
        <v>0</v>
      </c>
      <c r="AK2590" s="36" t="str">
        <f t="shared" si="389"/>
        <v/>
      </c>
    </row>
    <row r="2591" spans="1:37" x14ac:dyDescent="0.25">
      <c r="A2591" s="34"/>
      <c r="B2591" s="55"/>
      <c r="C2591" s="56"/>
      <c r="D2591" s="56"/>
      <c r="E2591" s="56"/>
      <c r="F2591" s="56"/>
      <c r="G2591" s="57"/>
      <c r="H2591" s="57"/>
      <c r="I2591" s="58"/>
      <c r="J2591" s="34"/>
      <c r="L2591" s="36" t="str">
        <f>IF($B2591="", "", IFERROR(FIND(Campaigns!$Q$4, $B2591), ""))</f>
        <v/>
      </c>
      <c r="M2591" s="73" t="str">
        <f t="shared" si="383"/>
        <v/>
      </c>
      <c r="N2591" s="74" t="str">
        <f t="shared" si="384"/>
        <v/>
      </c>
      <c r="O2591" s="22" t="str">
        <f t="shared" si="385"/>
        <v/>
      </c>
      <c r="Q2591" s="20" t="str">
        <f t="shared" si="386"/>
        <v/>
      </c>
      <c r="R2591" s="21" t="str">
        <f t="shared" si="390"/>
        <v/>
      </c>
      <c r="S2591" s="21" t="str">
        <f t="shared" si="390"/>
        <v/>
      </c>
      <c r="T2591" s="21" t="str">
        <f t="shared" si="390"/>
        <v/>
      </c>
      <c r="U2591" s="21" t="str">
        <f t="shared" si="390"/>
        <v/>
      </c>
      <c r="V2591" s="21" t="str">
        <f t="shared" si="390"/>
        <v/>
      </c>
      <c r="W2591" s="21" t="str">
        <f t="shared" si="390"/>
        <v/>
      </c>
      <c r="X2591" s="21" t="str">
        <f t="shared" si="390"/>
        <v/>
      </c>
      <c r="Y2591" s="21" t="str">
        <f t="shared" si="390"/>
        <v/>
      </c>
      <c r="Z2591" s="21" t="str">
        <f t="shared" si="390"/>
        <v/>
      </c>
      <c r="AA2591" s="21" t="str">
        <f t="shared" si="390"/>
        <v/>
      </c>
      <c r="AB2591" s="38" t="str">
        <f t="shared" si="390"/>
        <v/>
      </c>
      <c r="AD2591" s="36" t="str">
        <f>IF($N2591="", "", IFERROR(INDEX(Campaigns!$D$11:$D$380, MATCH($N2591, Campaigns!$E$11:$E$380, 0)), ""))</f>
        <v/>
      </c>
      <c r="AE2591" s="38" t="str">
        <f>IF(COUNTIF($Q2591:$AB2591, "X")=0, "", IFERROR(INDEX('Intro &amp; Setup'!$T$17:$T$28, MATCH(INDEX($Q$10:$AB$10, $AC2591, MATCH("X", $Q2591:$AB2591, 0)), 'Intro &amp; Setup'!$AA$17:$AA$28, 0)), ""))</f>
        <v/>
      </c>
      <c r="AG2591" s="84" t="str">
        <f t="shared" si="387"/>
        <v/>
      </c>
      <c r="AI2591" s="36">
        <f t="shared" si="388"/>
        <v>0</v>
      </c>
      <c r="AK2591" s="36" t="str">
        <f t="shared" si="389"/>
        <v/>
      </c>
    </row>
    <row r="2592" spans="1:37" x14ac:dyDescent="0.25">
      <c r="A2592" s="34"/>
      <c r="B2592" s="55"/>
      <c r="C2592" s="56"/>
      <c r="D2592" s="56"/>
      <c r="E2592" s="56"/>
      <c r="F2592" s="56"/>
      <c r="G2592" s="57"/>
      <c r="H2592" s="57"/>
      <c r="I2592" s="58"/>
      <c r="J2592" s="34"/>
      <c r="L2592" s="36" t="str">
        <f>IF($B2592="", "", IFERROR(FIND(Campaigns!$Q$4, $B2592), ""))</f>
        <v/>
      </c>
      <c r="M2592" s="73" t="str">
        <f t="shared" si="383"/>
        <v/>
      </c>
      <c r="N2592" s="74" t="str">
        <f t="shared" si="384"/>
        <v/>
      </c>
      <c r="O2592" s="22" t="str">
        <f t="shared" si="385"/>
        <v/>
      </c>
      <c r="Q2592" s="20" t="str">
        <f t="shared" si="386"/>
        <v/>
      </c>
      <c r="R2592" s="21" t="str">
        <f t="shared" si="390"/>
        <v/>
      </c>
      <c r="S2592" s="21" t="str">
        <f t="shared" si="390"/>
        <v/>
      </c>
      <c r="T2592" s="21" t="str">
        <f t="shared" si="390"/>
        <v/>
      </c>
      <c r="U2592" s="21" t="str">
        <f t="shared" si="390"/>
        <v/>
      </c>
      <c r="V2592" s="21" t="str">
        <f t="shared" si="390"/>
        <v/>
      </c>
      <c r="W2592" s="21" t="str">
        <f t="shared" si="390"/>
        <v/>
      </c>
      <c r="X2592" s="21" t="str">
        <f t="shared" si="390"/>
        <v/>
      </c>
      <c r="Y2592" s="21" t="str">
        <f t="shared" si="390"/>
        <v/>
      </c>
      <c r="Z2592" s="21" t="str">
        <f t="shared" si="390"/>
        <v/>
      </c>
      <c r="AA2592" s="21" t="str">
        <f t="shared" si="390"/>
        <v/>
      </c>
      <c r="AB2592" s="38" t="str">
        <f t="shared" si="390"/>
        <v/>
      </c>
      <c r="AD2592" s="36" t="str">
        <f>IF($N2592="", "", IFERROR(INDEX(Campaigns!$D$11:$D$380, MATCH($N2592, Campaigns!$E$11:$E$380, 0)), ""))</f>
        <v/>
      </c>
      <c r="AE2592" s="38" t="str">
        <f>IF(COUNTIF($Q2592:$AB2592, "X")=0, "", IFERROR(INDEX('Intro &amp; Setup'!$T$17:$T$28, MATCH(INDEX($Q$10:$AB$10, $AC2592, MATCH("X", $Q2592:$AB2592, 0)), 'Intro &amp; Setup'!$AA$17:$AA$28, 0)), ""))</f>
        <v/>
      </c>
      <c r="AG2592" s="84" t="str">
        <f t="shared" si="387"/>
        <v/>
      </c>
      <c r="AI2592" s="36">
        <f t="shared" si="388"/>
        <v>0</v>
      </c>
      <c r="AK2592" s="36" t="str">
        <f t="shared" si="389"/>
        <v/>
      </c>
    </row>
    <row r="2593" spans="1:37" x14ac:dyDescent="0.25">
      <c r="A2593" s="34"/>
      <c r="B2593" s="55"/>
      <c r="C2593" s="56"/>
      <c r="D2593" s="56"/>
      <c r="E2593" s="56"/>
      <c r="F2593" s="56"/>
      <c r="G2593" s="57"/>
      <c r="H2593" s="57"/>
      <c r="I2593" s="58"/>
      <c r="J2593" s="34"/>
      <c r="L2593" s="36" t="str">
        <f>IF($B2593="", "", IFERROR(FIND(Campaigns!$Q$4, $B2593), ""))</f>
        <v/>
      </c>
      <c r="M2593" s="73" t="str">
        <f t="shared" si="383"/>
        <v/>
      </c>
      <c r="N2593" s="74" t="str">
        <f t="shared" si="384"/>
        <v/>
      </c>
      <c r="O2593" s="22" t="str">
        <f t="shared" si="385"/>
        <v/>
      </c>
      <c r="Q2593" s="20" t="str">
        <f t="shared" si="386"/>
        <v/>
      </c>
      <c r="R2593" s="21" t="str">
        <f t="shared" si="390"/>
        <v/>
      </c>
      <c r="S2593" s="21" t="str">
        <f t="shared" si="390"/>
        <v/>
      </c>
      <c r="T2593" s="21" t="str">
        <f t="shared" si="390"/>
        <v/>
      </c>
      <c r="U2593" s="21" t="str">
        <f t="shared" si="390"/>
        <v/>
      </c>
      <c r="V2593" s="21" t="str">
        <f t="shared" si="390"/>
        <v/>
      </c>
      <c r="W2593" s="21" t="str">
        <f t="shared" si="390"/>
        <v/>
      </c>
      <c r="X2593" s="21" t="str">
        <f t="shared" si="390"/>
        <v/>
      </c>
      <c r="Y2593" s="21" t="str">
        <f t="shared" si="390"/>
        <v/>
      </c>
      <c r="Z2593" s="21" t="str">
        <f t="shared" si="390"/>
        <v/>
      </c>
      <c r="AA2593" s="21" t="str">
        <f t="shared" si="390"/>
        <v/>
      </c>
      <c r="AB2593" s="38" t="str">
        <f t="shared" si="390"/>
        <v/>
      </c>
      <c r="AD2593" s="36" t="str">
        <f>IF($N2593="", "", IFERROR(INDEX(Campaigns!$D$11:$D$380, MATCH($N2593, Campaigns!$E$11:$E$380, 0)), ""))</f>
        <v/>
      </c>
      <c r="AE2593" s="38" t="str">
        <f>IF(COUNTIF($Q2593:$AB2593, "X")=0, "", IFERROR(INDEX('Intro &amp; Setup'!$T$17:$T$28, MATCH(INDEX($Q$10:$AB$10, $AC2593, MATCH("X", $Q2593:$AB2593, 0)), 'Intro &amp; Setup'!$AA$17:$AA$28, 0)), ""))</f>
        <v/>
      </c>
      <c r="AG2593" s="84" t="str">
        <f t="shared" si="387"/>
        <v/>
      </c>
      <c r="AI2593" s="36">
        <f t="shared" si="388"/>
        <v>0</v>
      </c>
      <c r="AK2593" s="36" t="str">
        <f t="shared" si="389"/>
        <v/>
      </c>
    </row>
    <row r="2594" spans="1:37" x14ac:dyDescent="0.25">
      <c r="A2594" s="34"/>
      <c r="B2594" s="55"/>
      <c r="C2594" s="56"/>
      <c r="D2594" s="56"/>
      <c r="E2594" s="56"/>
      <c r="F2594" s="56"/>
      <c r="G2594" s="57"/>
      <c r="H2594" s="57"/>
      <c r="I2594" s="58"/>
      <c r="J2594" s="34"/>
      <c r="L2594" s="36" t="str">
        <f>IF($B2594="", "", IFERROR(FIND(Campaigns!$Q$4, $B2594), ""))</f>
        <v/>
      </c>
      <c r="M2594" s="73" t="str">
        <f t="shared" si="383"/>
        <v/>
      </c>
      <c r="N2594" s="74" t="str">
        <f t="shared" si="384"/>
        <v/>
      </c>
      <c r="O2594" s="22" t="str">
        <f t="shared" si="385"/>
        <v/>
      </c>
      <c r="Q2594" s="20" t="str">
        <f t="shared" si="386"/>
        <v/>
      </c>
      <c r="R2594" s="21" t="str">
        <f t="shared" si="390"/>
        <v/>
      </c>
      <c r="S2594" s="21" t="str">
        <f t="shared" si="390"/>
        <v/>
      </c>
      <c r="T2594" s="21" t="str">
        <f t="shared" si="390"/>
        <v/>
      </c>
      <c r="U2594" s="21" t="str">
        <f t="shared" si="390"/>
        <v/>
      </c>
      <c r="V2594" s="21" t="str">
        <f t="shared" si="390"/>
        <v/>
      </c>
      <c r="W2594" s="21" t="str">
        <f t="shared" si="390"/>
        <v/>
      </c>
      <c r="X2594" s="21" t="str">
        <f t="shared" si="390"/>
        <v/>
      </c>
      <c r="Y2594" s="21" t="str">
        <f t="shared" si="390"/>
        <v/>
      </c>
      <c r="Z2594" s="21" t="str">
        <f t="shared" si="390"/>
        <v/>
      </c>
      <c r="AA2594" s="21" t="str">
        <f t="shared" si="390"/>
        <v/>
      </c>
      <c r="AB2594" s="38" t="str">
        <f t="shared" si="390"/>
        <v/>
      </c>
      <c r="AD2594" s="36" t="str">
        <f>IF($N2594="", "", IFERROR(INDEX(Campaigns!$D$11:$D$380, MATCH($N2594, Campaigns!$E$11:$E$380, 0)), ""))</f>
        <v/>
      </c>
      <c r="AE2594" s="38" t="str">
        <f>IF(COUNTIF($Q2594:$AB2594, "X")=0, "", IFERROR(INDEX('Intro &amp; Setup'!$T$17:$T$28, MATCH(INDEX($Q$10:$AB$10, $AC2594, MATCH("X", $Q2594:$AB2594, 0)), 'Intro &amp; Setup'!$AA$17:$AA$28, 0)), ""))</f>
        <v/>
      </c>
      <c r="AG2594" s="84" t="str">
        <f t="shared" si="387"/>
        <v/>
      </c>
      <c r="AI2594" s="36">
        <f t="shared" si="388"/>
        <v>0</v>
      </c>
      <c r="AK2594" s="36" t="str">
        <f t="shared" si="389"/>
        <v/>
      </c>
    </row>
    <row r="2595" spans="1:37" x14ac:dyDescent="0.25">
      <c r="A2595" s="34"/>
      <c r="B2595" s="55"/>
      <c r="C2595" s="56"/>
      <c r="D2595" s="56"/>
      <c r="E2595" s="56"/>
      <c r="F2595" s="56"/>
      <c r="G2595" s="57"/>
      <c r="H2595" s="57"/>
      <c r="I2595" s="58"/>
      <c r="J2595" s="34"/>
      <c r="L2595" s="36" t="str">
        <f>IF($B2595="", "", IFERROR(FIND(Campaigns!$Q$4, $B2595), ""))</f>
        <v/>
      </c>
      <c r="M2595" s="73" t="str">
        <f t="shared" si="383"/>
        <v/>
      </c>
      <c r="N2595" s="74" t="str">
        <f t="shared" si="384"/>
        <v/>
      </c>
      <c r="O2595" s="22" t="str">
        <f t="shared" si="385"/>
        <v/>
      </c>
      <c r="Q2595" s="20" t="str">
        <f t="shared" si="386"/>
        <v/>
      </c>
      <c r="R2595" s="21" t="str">
        <f t="shared" si="390"/>
        <v/>
      </c>
      <c r="S2595" s="21" t="str">
        <f t="shared" si="390"/>
        <v/>
      </c>
      <c r="T2595" s="21" t="str">
        <f t="shared" si="390"/>
        <v/>
      </c>
      <c r="U2595" s="21" t="str">
        <f t="shared" si="390"/>
        <v/>
      </c>
      <c r="V2595" s="21" t="str">
        <f t="shared" si="390"/>
        <v/>
      </c>
      <c r="W2595" s="21" t="str">
        <f t="shared" si="390"/>
        <v/>
      </c>
      <c r="X2595" s="21" t="str">
        <f t="shared" si="390"/>
        <v/>
      </c>
      <c r="Y2595" s="21" t="str">
        <f t="shared" si="390"/>
        <v/>
      </c>
      <c r="Z2595" s="21" t="str">
        <f t="shared" si="390"/>
        <v/>
      </c>
      <c r="AA2595" s="21" t="str">
        <f t="shared" si="390"/>
        <v/>
      </c>
      <c r="AB2595" s="38" t="str">
        <f t="shared" si="390"/>
        <v/>
      </c>
      <c r="AD2595" s="36" t="str">
        <f>IF($N2595="", "", IFERROR(INDEX(Campaigns!$D$11:$D$380, MATCH($N2595, Campaigns!$E$11:$E$380, 0)), ""))</f>
        <v/>
      </c>
      <c r="AE2595" s="38" t="str">
        <f>IF(COUNTIF($Q2595:$AB2595, "X")=0, "", IFERROR(INDEX('Intro &amp; Setup'!$T$17:$T$28, MATCH(INDEX($Q$10:$AB$10, $AC2595, MATCH("X", $Q2595:$AB2595, 0)), 'Intro &amp; Setup'!$AA$17:$AA$28, 0)), ""))</f>
        <v/>
      </c>
      <c r="AG2595" s="84" t="str">
        <f t="shared" si="387"/>
        <v/>
      </c>
      <c r="AI2595" s="36">
        <f t="shared" si="388"/>
        <v>0</v>
      </c>
      <c r="AK2595" s="36" t="str">
        <f t="shared" si="389"/>
        <v/>
      </c>
    </row>
    <row r="2596" spans="1:37" x14ac:dyDescent="0.25">
      <c r="A2596" s="34"/>
      <c r="B2596" s="55"/>
      <c r="C2596" s="56"/>
      <c r="D2596" s="56"/>
      <c r="E2596" s="56"/>
      <c r="F2596" s="56"/>
      <c r="G2596" s="57"/>
      <c r="H2596" s="57"/>
      <c r="I2596" s="58"/>
      <c r="J2596" s="34"/>
      <c r="L2596" s="36" t="str">
        <f>IF($B2596="", "", IFERROR(FIND(Campaigns!$Q$4, $B2596), ""))</f>
        <v/>
      </c>
      <c r="M2596" s="73" t="str">
        <f t="shared" si="383"/>
        <v/>
      </c>
      <c r="N2596" s="74" t="str">
        <f t="shared" si="384"/>
        <v/>
      </c>
      <c r="O2596" s="22" t="str">
        <f t="shared" si="385"/>
        <v/>
      </c>
      <c r="Q2596" s="20" t="str">
        <f t="shared" si="386"/>
        <v/>
      </c>
      <c r="R2596" s="21" t="str">
        <f t="shared" si="390"/>
        <v/>
      </c>
      <c r="S2596" s="21" t="str">
        <f t="shared" si="390"/>
        <v/>
      </c>
      <c r="T2596" s="21" t="str">
        <f t="shared" si="390"/>
        <v/>
      </c>
      <c r="U2596" s="21" t="str">
        <f t="shared" si="390"/>
        <v/>
      </c>
      <c r="V2596" s="21" t="str">
        <f t="shared" si="390"/>
        <v/>
      </c>
      <c r="W2596" s="21" t="str">
        <f t="shared" si="390"/>
        <v/>
      </c>
      <c r="X2596" s="21" t="str">
        <f t="shared" si="390"/>
        <v/>
      </c>
      <c r="Y2596" s="21" t="str">
        <f t="shared" si="390"/>
        <v/>
      </c>
      <c r="Z2596" s="21" t="str">
        <f t="shared" si="390"/>
        <v/>
      </c>
      <c r="AA2596" s="21" t="str">
        <f t="shared" si="390"/>
        <v/>
      </c>
      <c r="AB2596" s="38" t="str">
        <f t="shared" si="390"/>
        <v/>
      </c>
      <c r="AD2596" s="36" t="str">
        <f>IF($N2596="", "", IFERROR(INDEX(Campaigns!$D$11:$D$380, MATCH($N2596, Campaigns!$E$11:$E$380, 0)), ""))</f>
        <v/>
      </c>
      <c r="AE2596" s="38" t="str">
        <f>IF(COUNTIF($Q2596:$AB2596, "X")=0, "", IFERROR(INDEX('Intro &amp; Setup'!$T$17:$T$28, MATCH(INDEX($Q$10:$AB$10, $AC2596, MATCH("X", $Q2596:$AB2596, 0)), 'Intro &amp; Setup'!$AA$17:$AA$28, 0)), ""))</f>
        <v/>
      </c>
      <c r="AG2596" s="84" t="str">
        <f t="shared" si="387"/>
        <v/>
      </c>
      <c r="AI2596" s="36">
        <f t="shared" si="388"/>
        <v>0</v>
      </c>
      <c r="AK2596" s="36" t="str">
        <f t="shared" si="389"/>
        <v/>
      </c>
    </row>
    <row r="2597" spans="1:37" x14ac:dyDescent="0.25">
      <c r="A2597" s="34"/>
      <c r="B2597" s="55"/>
      <c r="C2597" s="56"/>
      <c r="D2597" s="56"/>
      <c r="E2597" s="56"/>
      <c r="F2597" s="56"/>
      <c r="G2597" s="57"/>
      <c r="H2597" s="57"/>
      <c r="I2597" s="58"/>
      <c r="J2597" s="34"/>
      <c r="L2597" s="36" t="str">
        <f>IF($B2597="", "", IFERROR(FIND(Campaigns!$Q$4, $B2597), ""))</f>
        <v/>
      </c>
      <c r="M2597" s="73" t="str">
        <f t="shared" si="383"/>
        <v/>
      </c>
      <c r="N2597" s="74" t="str">
        <f t="shared" si="384"/>
        <v/>
      </c>
      <c r="O2597" s="22" t="str">
        <f t="shared" si="385"/>
        <v/>
      </c>
      <c r="Q2597" s="20" t="str">
        <f t="shared" si="386"/>
        <v/>
      </c>
      <c r="R2597" s="21" t="str">
        <f t="shared" si="390"/>
        <v/>
      </c>
      <c r="S2597" s="21" t="str">
        <f t="shared" si="390"/>
        <v/>
      </c>
      <c r="T2597" s="21" t="str">
        <f t="shared" si="390"/>
        <v/>
      </c>
      <c r="U2597" s="21" t="str">
        <f t="shared" si="390"/>
        <v/>
      </c>
      <c r="V2597" s="21" t="str">
        <f t="shared" si="390"/>
        <v/>
      </c>
      <c r="W2597" s="21" t="str">
        <f t="shared" si="390"/>
        <v/>
      </c>
      <c r="X2597" s="21" t="str">
        <f t="shared" si="390"/>
        <v/>
      </c>
      <c r="Y2597" s="21" t="str">
        <f t="shared" si="390"/>
        <v/>
      </c>
      <c r="Z2597" s="21" t="str">
        <f t="shared" si="390"/>
        <v/>
      </c>
      <c r="AA2597" s="21" t="str">
        <f t="shared" si="390"/>
        <v/>
      </c>
      <c r="AB2597" s="38" t="str">
        <f t="shared" si="390"/>
        <v/>
      </c>
      <c r="AD2597" s="36" t="str">
        <f>IF($N2597="", "", IFERROR(INDEX(Campaigns!$D$11:$D$380, MATCH($N2597, Campaigns!$E$11:$E$380, 0)), ""))</f>
        <v/>
      </c>
      <c r="AE2597" s="38" t="str">
        <f>IF(COUNTIF($Q2597:$AB2597, "X")=0, "", IFERROR(INDEX('Intro &amp; Setup'!$T$17:$T$28, MATCH(INDEX($Q$10:$AB$10, $AC2597, MATCH("X", $Q2597:$AB2597, 0)), 'Intro &amp; Setup'!$AA$17:$AA$28, 0)), ""))</f>
        <v/>
      </c>
      <c r="AG2597" s="84" t="str">
        <f t="shared" si="387"/>
        <v/>
      </c>
      <c r="AI2597" s="36">
        <f t="shared" si="388"/>
        <v>0</v>
      </c>
      <c r="AK2597" s="36" t="str">
        <f t="shared" si="389"/>
        <v/>
      </c>
    </row>
    <row r="2598" spans="1:37" x14ac:dyDescent="0.25">
      <c r="A2598" s="34"/>
      <c r="B2598" s="55"/>
      <c r="C2598" s="56"/>
      <c r="D2598" s="56"/>
      <c r="E2598" s="56"/>
      <c r="F2598" s="56"/>
      <c r="G2598" s="57"/>
      <c r="H2598" s="57"/>
      <c r="I2598" s="58"/>
      <c r="J2598" s="34"/>
      <c r="L2598" s="36" t="str">
        <f>IF($B2598="", "", IFERROR(FIND(Campaigns!$Q$4, $B2598), ""))</f>
        <v/>
      </c>
      <c r="M2598" s="73" t="str">
        <f t="shared" si="383"/>
        <v/>
      </c>
      <c r="N2598" s="74" t="str">
        <f t="shared" si="384"/>
        <v/>
      </c>
      <c r="O2598" s="22" t="str">
        <f t="shared" si="385"/>
        <v/>
      </c>
      <c r="Q2598" s="20" t="str">
        <f t="shared" si="386"/>
        <v/>
      </c>
      <c r="R2598" s="21" t="str">
        <f t="shared" si="390"/>
        <v/>
      </c>
      <c r="S2598" s="21" t="str">
        <f t="shared" si="390"/>
        <v/>
      </c>
      <c r="T2598" s="21" t="str">
        <f t="shared" si="390"/>
        <v/>
      </c>
      <c r="U2598" s="21" t="str">
        <f t="shared" si="390"/>
        <v/>
      </c>
      <c r="V2598" s="21" t="str">
        <f t="shared" si="390"/>
        <v/>
      </c>
      <c r="W2598" s="21" t="str">
        <f t="shared" si="390"/>
        <v/>
      </c>
      <c r="X2598" s="21" t="str">
        <f t="shared" si="390"/>
        <v/>
      </c>
      <c r="Y2598" s="21" t="str">
        <f t="shared" si="390"/>
        <v/>
      </c>
      <c r="Z2598" s="21" t="str">
        <f t="shared" si="390"/>
        <v/>
      </c>
      <c r="AA2598" s="21" t="str">
        <f t="shared" si="390"/>
        <v/>
      </c>
      <c r="AB2598" s="38" t="str">
        <f t="shared" si="390"/>
        <v/>
      </c>
      <c r="AD2598" s="36" t="str">
        <f>IF($N2598="", "", IFERROR(INDEX(Campaigns!$D$11:$D$380, MATCH($N2598, Campaigns!$E$11:$E$380, 0)), ""))</f>
        <v/>
      </c>
      <c r="AE2598" s="38" t="str">
        <f>IF(COUNTIF($Q2598:$AB2598, "X")=0, "", IFERROR(INDEX('Intro &amp; Setup'!$T$17:$T$28, MATCH(INDEX($Q$10:$AB$10, $AC2598, MATCH("X", $Q2598:$AB2598, 0)), 'Intro &amp; Setup'!$AA$17:$AA$28, 0)), ""))</f>
        <v/>
      </c>
      <c r="AG2598" s="84" t="str">
        <f t="shared" si="387"/>
        <v/>
      </c>
      <c r="AI2598" s="36">
        <f t="shared" si="388"/>
        <v>0</v>
      </c>
      <c r="AK2598" s="36" t="str">
        <f t="shared" si="389"/>
        <v/>
      </c>
    </row>
    <row r="2599" spans="1:37" x14ac:dyDescent="0.25">
      <c r="A2599" s="34"/>
      <c r="B2599" s="55"/>
      <c r="C2599" s="56"/>
      <c r="D2599" s="56"/>
      <c r="E2599" s="56"/>
      <c r="F2599" s="56"/>
      <c r="G2599" s="57"/>
      <c r="H2599" s="57"/>
      <c r="I2599" s="58"/>
      <c r="J2599" s="34"/>
      <c r="L2599" s="36" t="str">
        <f>IF($B2599="", "", IFERROR(FIND(Campaigns!$Q$4, $B2599), ""))</f>
        <v/>
      </c>
      <c r="M2599" s="73" t="str">
        <f t="shared" si="383"/>
        <v/>
      </c>
      <c r="N2599" s="74" t="str">
        <f t="shared" si="384"/>
        <v/>
      </c>
      <c r="O2599" s="22" t="str">
        <f t="shared" si="385"/>
        <v/>
      </c>
      <c r="Q2599" s="20" t="str">
        <f t="shared" si="386"/>
        <v/>
      </c>
      <c r="R2599" s="21" t="str">
        <f t="shared" si="390"/>
        <v/>
      </c>
      <c r="S2599" s="21" t="str">
        <f t="shared" si="390"/>
        <v/>
      </c>
      <c r="T2599" s="21" t="str">
        <f t="shared" si="390"/>
        <v/>
      </c>
      <c r="U2599" s="21" t="str">
        <f t="shared" si="390"/>
        <v/>
      </c>
      <c r="V2599" s="21" t="str">
        <f t="shared" si="390"/>
        <v/>
      </c>
      <c r="W2599" s="21" t="str">
        <f t="shared" si="390"/>
        <v/>
      </c>
      <c r="X2599" s="21" t="str">
        <f t="shared" si="390"/>
        <v/>
      </c>
      <c r="Y2599" s="21" t="str">
        <f t="shared" si="390"/>
        <v/>
      </c>
      <c r="Z2599" s="21" t="str">
        <f t="shared" si="390"/>
        <v/>
      </c>
      <c r="AA2599" s="21" t="str">
        <f t="shared" si="390"/>
        <v/>
      </c>
      <c r="AB2599" s="38" t="str">
        <f t="shared" ref="R2599:AB2623" si="391">IFERROR(IF(AB$10="", "", IF(LEFT($O2599, AB$8)=AB$10, "X", "")), "")</f>
        <v/>
      </c>
      <c r="AD2599" s="36" t="str">
        <f>IF($N2599="", "", IFERROR(INDEX(Campaigns!$D$11:$D$380, MATCH($N2599, Campaigns!$E$11:$E$380, 0)), ""))</f>
        <v/>
      </c>
      <c r="AE2599" s="38" t="str">
        <f>IF(COUNTIF($Q2599:$AB2599, "X")=0, "", IFERROR(INDEX('Intro &amp; Setup'!$T$17:$T$28, MATCH(INDEX($Q$10:$AB$10, $AC2599, MATCH("X", $Q2599:$AB2599, 0)), 'Intro &amp; Setup'!$AA$17:$AA$28, 0)), ""))</f>
        <v/>
      </c>
      <c r="AG2599" s="84" t="str">
        <f t="shared" si="387"/>
        <v/>
      </c>
      <c r="AI2599" s="36">
        <f t="shared" si="388"/>
        <v>0</v>
      </c>
      <c r="AK2599" s="36" t="str">
        <f t="shared" si="389"/>
        <v/>
      </c>
    </row>
    <row r="2600" spans="1:37" x14ac:dyDescent="0.25">
      <c r="A2600" s="34"/>
      <c r="B2600" s="55"/>
      <c r="C2600" s="56"/>
      <c r="D2600" s="56"/>
      <c r="E2600" s="56"/>
      <c r="F2600" s="56"/>
      <c r="G2600" s="57"/>
      <c r="H2600" s="57"/>
      <c r="I2600" s="58"/>
      <c r="J2600" s="34"/>
      <c r="L2600" s="36" t="str">
        <f>IF($B2600="", "", IFERROR(FIND(Campaigns!$Q$4, $B2600), ""))</f>
        <v/>
      </c>
      <c r="M2600" s="73" t="str">
        <f t="shared" si="383"/>
        <v/>
      </c>
      <c r="N2600" s="74" t="str">
        <f t="shared" si="384"/>
        <v/>
      </c>
      <c r="O2600" s="22" t="str">
        <f t="shared" si="385"/>
        <v/>
      </c>
      <c r="Q2600" s="20" t="str">
        <f t="shared" si="386"/>
        <v/>
      </c>
      <c r="R2600" s="21" t="str">
        <f t="shared" si="391"/>
        <v/>
      </c>
      <c r="S2600" s="21" t="str">
        <f t="shared" si="391"/>
        <v/>
      </c>
      <c r="T2600" s="21" t="str">
        <f t="shared" si="391"/>
        <v/>
      </c>
      <c r="U2600" s="21" t="str">
        <f t="shared" si="391"/>
        <v/>
      </c>
      <c r="V2600" s="21" t="str">
        <f t="shared" si="391"/>
        <v/>
      </c>
      <c r="W2600" s="21" t="str">
        <f t="shared" si="391"/>
        <v/>
      </c>
      <c r="X2600" s="21" t="str">
        <f t="shared" si="391"/>
        <v/>
      </c>
      <c r="Y2600" s="21" t="str">
        <f t="shared" si="391"/>
        <v/>
      </c>
      <c r="Z2600" s="21" t="str">
        <f t="shared" si="391"/>
        <v/>
      </c>
      <c r="AA2600" s="21" t="str">
        <f t="shared" si="391"/>
        <v/>
      </c>
      <c r="AB2600" s="38" t="str">
        <f t="shared" si="391"/>
        <v/>
      </c>
      <c r="AD2600" s="36" t="str">
        <f>IF($N2600="", "", IFERROR(INDEX(Campaigns!$D$11:$D$380, MATCH($N2600, Campaigns!$E$11:$E$380, 0)), ""))</f>
        <v/>
      </c>
      <c r="AE2600" s="38" t="str">
        <f>IF(COUNTIF($Q2600:$AB2600, "X")=0, "", IFERROR(INDEX('Intro &amp; Setup'!$T$17:$T$28, MATCH(INDEX($Q$10:$AB$10, $AC2600, MATCH("X", $Q2600:$AB2600, 0)), 'Intro &amp; Setup'!$AA$17:$AA$28, 0)), ""))</f>
        <v/>
      </c>
      <c r="AG2600" s="84" t="str">
        <f t="shared" si="387"/>
        <v/>
      </c>
      <c r="AI2600" s="36">
        <f t="shared" si="388"/>
        <v>0</v>
      </c>
      <c r="AK2600" s="36" t="str">
        <f t="shared" si="389"/>
        <v/>
      </c>
    </row>
    <row r="2601" spans="1:37" x14ac:dyDescent="0.25">
      <c r="A2601" s="34"/>
      <c r="B2601" s="55"/>
      <c r="C2601" s="56"/>
      <c r="D2601" s="56"/>
      <c r="E2601" s="56"/>
      <c r="F2601" s="56"/>
      <c r="G2601" s="57"/>
      <c r="H2601" s="57"/>
      <c r="I2601" s="58"/>
      <c r="J2601" s="34"/>
      <c r="L2601" s="36" t="str">
        <f>IF($B2601="", "", IFERROR(FIND(Campaigns!$Q$4, $B2601), ""))</f>
        <v/>
      </c>
      <c r="M2601" s="73" t="str">
        <f t="shared" si="383"/>
        <v/>
      </c>
      <c r="N2601" s="74" t="str">
        <f t="shared" si="384"/>
        <v/>
      </c>
      <c r="O2601" s="22" t="str">
        <f t="shared" si="385"/>
        <v/>
      </c>
      <c r="Q2601" s="20" t="str">
        <f t="shared" si="386"/>
        <v/>
      </c>
      <c r="R2601" s="21" t="str">
        <f t="shared" si="391"/>
        <v/>
      </c>
      <c r="S2601" s="21" t="str">
        <f t="shared" si="391"/>
        <v/>
      </c>
      <c r="T2601" s="21" t="str">
        <f t="shared" si="391"/>
        <v/>
      </c>
      <c r="U2601" s="21" t="str">
        <f t="shared" si="391"/>
        <v/>
      </c>
      <c r="V2601" s="21" t="str">
        <f t="shared" si="391"/>
        <v/>
      </c>
      <c r="W2601" s="21" t="str">
        <f t="shared" si="391"/>
        <v/>
      </c>
      <c r="X2601" s="21" t="str">
        <f t="shared" si="391"/>
        <v/>
      </c>
      <c r="Y2601" s="21" t="str">
        <f t="shared" si="391"/>
        <v/>
      </c>
      <c r="Z2601" s="21" t="str">
        <f t="shared" si="391"/>
        <v/>
      </c>
      <c r="AA2601" s="21" t="str">
        <f t="shared" si="391"/>
        <v/>
      </c>
      <c r="AB2601" s="38" t="str">
        <f t="shared" si="391"/>
        <v/>
      </c>
      <c r="AD2601" s="36" t="str">
        <f>IF($N2601="", "", IFERROR(INDEX(Campaigns!$D$11:$D$380, MATCH($N2601, Campaigns!$E$11:$E$380, 0)), ""))</f>
        <v/>
      </c>
      <c r="AE2601" s="38" t="str">
        <f>IF(COUNTIF($Q2601:$AB2601, "X")=0, "", IFERROR(INDEX('Intro &amp; Setup'!$T$17:$T$28, MATCH(INDEX($Q$10:$AB$10, $AC2601, MATCH("X", $Q2601:$AB2601, 0)), 'Intro &amp; Setup'!$AA$17:$AA$28, 0)), ""))</f>
        <v/>
      </c>
      <c r="AG2601" s="84" t="str">
        <f t="shared" si="387"/>
        <v/>
      </c>
      <c r="AI2601" s="36">
        <f t="shared" si="388"/>
        <v>0</v>
      </c>
      <c r="AK2601" s="36" t="str">
        <f t="shared" si="389"/>
        <v/>
      </c>
    </row>
    <row r="2602" spans="1:37" x14ac:dyDescent="0.25">
      <c r="A2602" s="34"/>
      <c r="B2602" s="55"/>
      <c r="C2602" s="56"/>
      <c r="D2602" s="56"/>
      <c r="E2602" s="56"/>
      <c r="F2602" s="56"/>
      <c r="G2602" s="57"/>
      <c r="H2602" s="57"/>
      <c r="I2602" s="58"/>
      <c r="J2602" s="34"/>
      <c r="L2602" s="36" t="str">
        <f>IF($B2602="", "", IFERROR(FIND(Campaigns!$Q$4, $B2602), ""))</f>
        <v/>
      </c>
      <c r="M2602" s="73" t="str">
        <f t="shared" si="383"/>
        <v/>
      </c>
      <c r="N2602" s="74" t="str">
        <f t="shared" si="384"/>
        <v/>
      </c>
      <c r="O2602" s="22" t="str">
        <f t="shared" si="385"/>
        <v/>
      </c>
      <c r="Q2602" s="20" t="str">
        <f t="shared" si="386"/>
        <v/>
      </c>
      <c r="R2602" s="21" t="str">
        <f t="shared" si="391"/>
        <v/>
      </c>
      <c r="S2602" s="21" t="str">
        <f t="shared" si="391"/>
        <v/>
      </c>
      <c r="T2602" s="21" t="str">
        <f t="shared" si="391"/>
        <v/>
      </c>
      <c r="U2602" s="21" t="str">
        <f t="shared" si="391"/>
        <v/>
      </c>
      <c r="V2602" s="21" t="str">
        <f t="shared" si="391"/>
        <v/>
      </c>
      <c r="W2602" s="21" t="str">
        <f t="shared" si="391"/>
        <v/>
      </c>
      <c r="X2602" s="21" t="str">
        <f t="shared" si="391"/>
        <v/>
      </c>
      <c r="Y2602" s="21" t="str">
        <f t="shared" si="391"/>
        <v/>
      </c>
      <c r="Z2602" s="21" t="str">
        <f t="shared" si="391"/>
        <v/>
      </c>
      <c r="AA2602" s="21" t="str">
        <f t="shared" si="391"/>
        <v/>
      </c>
      <c r="AB2602" s="38" t="str">
        <f t="shared" si="391"/>
        <v/>
      </c>
      <c r="AD2602" s="36" t="str">
        <f>IF($N2602="", "", IFERROR(INDEX(Campaigns!$D$11:$D$380, MATCH($N2602, Campaigns!$E$11:$E$380, 0)), ""))</f>
        <v/>
      </c>
      <c r="AE2602" s="38" t="str">
        <f>IF(COUNTIF($Q2602:$AB2602, "X")=0, "", IFERROR(INDEX('Intro &amp; Setup'!$T$17:$T$28, MATCH(INDEX($Q$10:$AB$10, $AC2602, MATCH("X", $Q2602:$AB2602, 0)), 'Intro &amp; Setup'!$AA$17:$AA$28, 0)), ""))</f>
        <v/>
      </c>
      <c r="AG2602" s="84" t="str">
        <f t="shared" si="387"/>
        <v/>
      </c>
      <c r="AI2602" s="36">
        <f t="shared" si="388"/>
        <v>0</v>
      </c>
      <c r="AK2602" s="36" t="str">
        <f t="shared" si="389"/>
        <v/>
      </c>
    </row>
    <row r="2603" spans="1:37" x14ac:dyDescent="0.25">
      <c r="A2603" s="34"/>
      <c r="B2603" s="55"/>
      <c r="C2603" s="56"/>
      <c r="D2603" s="56"/>
      <c r="E2603" s="56"/>
      <c r="F2603" s="56"/>
      <c r="G2603" s="57"/>
      <c r="H2603" s="57"/>
      <c r="I2603" s="58"/>
      <c r="J2603" s="34"/>
      <c r="L2603" s="36" t="str">
        <f>IF($B2603="", "", IFERROR(FIND(Campaigns!$Q$4, $B2603), ""))</f>
        <v/>
      </c>
      <c r="M2603" s="73" t="str">
        <f t="shared" si="383"/>
        <v/>
      </c>
      <c r="N2603" s="74" t="str">
        <f t="shared" si="384"/>
        <v/>
      </c>
      <c r="O2603" s="22" t="str">
        <f t="shared" si="385"/>
        <v/>
      </c>
      <c r="Q2603" s="20" t="str">
        <f t="shared" si="386"/>
        <v/>
      </c>
      <c r="R2603" s="21" t="str">
        <f t="shared" si="391"/>
        <v/>
      </c>
      <c r="S2603" s="21" t="str">
        <f t="shared" si="391"/>
        <v/>
      </c>
      <c r="T2603" s="21" t="str">
        <f t="shared" si="391"/>
        <v/>
      </c>
      <c r="U2603" s="21" t="str">
        <f t="shared" si="391"/>
        <v/>
      </c>
      <c r="V2603" s="21" t="str">
        <f t="shared" si="391"/>
        <v/>
      </c>
      <c r="W2603" s="21" t="str">
        <f t="shared" si="391"/>
        <v/>
      </c>
      <c r="X2603" s="21" t="str">
        <f t="shared" si="391"/>
        <v/>
      </c>
      <c r="Y2603" s="21" t="str">
        <f t="shared" si="391"/>
        <v/>
      </c>
      <c r="Z2603" s="21" t="str">
        <f t="shared" si="391"/>
        <v/>
      </c>
      <c r="AA2603" s="21" t="str">
        <f t="shared" si="391"/>
        <v/>
      </c>
      <c r="AB2603" s="38" t="str">
        <f t="shared" si="391"/>
        <v/>
      </c>
      <c r="AD2603" s="36" t="str">
        <f>IF($N2603="", "", IFERROR(INDEX(Campaigns!$D$11:$D$380, MATCH($N2603, Campaigns!$E$11:$E$380, 0)), ""))</f>
        <v/>
      </c>
      <c r="AE2603" s="38" t="str">
        <f>IF(COUNTIF($Q2603:$AB2603, "X")=0, "", IFERROR(INDEX('Intro &amp; Setup'!$T$17:$T$28, MATCH(INDEX($Q$10:$AB$10, $AC2603, MATCH("X", $Q2603:$AB2603, 0)), 'Intro &amp; Setup'!$AA$17:$AA$28, 0)), ""))</f>
        <v/>
      </c>
      <c r="AG2603" s="84" t="str">
        <f t="shared" si="387"/>
        <v/>
      </c>
      <c r="AI2603" s="36">
        <f t="shared" si="388"/>
        <v>0</v>
      </c>
      <c r="AK2603" s="36" t="str">
        <f t="shared" si="389"/>
        <v/>
      </c>
    </row>
    <row r="2604" spans="1:37" x14ac:dyDescent="0.25">
      <c r="A2604" s="34"/>
      <c r="B2604" s="55"/>
      <c r="C2604" s="56"/>
      <c r="D2604" s="56"/>
      <c r="E2604" s="56"/>
      <c r="F2604" s="56"/>
      <c r="G2604" s="57"/>
      <c r="H2604" s="57"/>
      <c r="I2604" s="58"/>
      <c r="J2604" s="34"/>
      <c r="L2604" s="36" t="str">
        <f>IF($B2604="", "", IFERROR(FIND(Campaigns!$Q$4, $B2604), ""))</f>
        <v/>
      </c>
      <c r="M2604" s="73" t="str">
        <f t="shared" si="383"/>
        <v/>
      </c>
      <c r="N2604" s="74" t="str">
        <f t="shared" si="384"/>
        <v/>
      </c>
      <c r="O2604" s="22" t="str">
        <f t="shared" si="385"/>
        <v/>
      </c>
      <c r="Q2604" s="20" t="str">
        <f t="shared" si="386"/>
        <v/>
      </c>
      <c r="R2604" s="21" t="str">
        <f t="shared" si="391"/>
        <v/>
      </c>
      <c r="S2604" s="21" t="str">
        <f t="shared" si="391"/>
        <v/>
      </c>
      <c r="T2604" s="21" t="str">
        <f t="shared" si="391"/>
        <v/>
      </c>
      <c r="U2604" s="21" t="str">
        <f t="shared" si="391"/>
        <v/>
      </c>
      <c r="V2604" s="21" t="str">
        <f t="shared" si="391"/>
        <v/>
      </c>
      <c r="W2604" s="21" t="str">
        <f t="shared" si="391"/>
        <v/>
      </c>
      <c r="X2604" s="21" t="str">
        <f t="shared" si="391"/>
        <v/>
      </c>
      <c r="Y2604" s="21" t="str">
        <f t="shared" si="391"/>
        <v/>
      </c>
      <c r="Z2604" s="21" t="str">
        <f t="shared" si="391"/>
        <v/>
      </c>
      <c r="AA2604" s="21" t="str">
        <f t="shared" si="391"/>
        <v/>
      </c>
      <c r="AB2604" s="38" t="str">
        <f t="shared" si="391"/>
        <v/>
      </c>
      <c r="AD2604" s="36" t="str">
        <f>IF($N2604="", "", IFERROR(INDEX(Campaigns!$D$11:$D$380, MATCH($N2604, Campaigns!$E$11:$E$380, 0)), ""))</f>
        <v/>
      </c>
      <c r="AE2604" s="38" t="str">
        <f>IF(COUNTIF($Q2604:$AB2604, "X")=0, "", IFERROR(INDEX('Intro &amp; Setup'!$T$17:$T$28, MATCH(INDEX($Q$10:$AB$10, $AC2604, MATCH("X", $Q2604:$AB2604, 0)), 'Intro &amp; Setup'!$AA$17:$AA$28, 0)), ""))</f>
        <v/>
      </c>
      <c r="AG2604" s="84" t="str">
        <f t="shared" si="387"/>
        <v/>
      </c>
      <c r="AI2604" s="36">
        <f t="shared" si="388"/>
        <v>0</v>
      </c>
      <c r="AK2604" s="36" t="str">
        <f t="shared" si="389"/>
        <v/>
      </c>
    </row>
    <row r="2605" spans="1:37" x14ac:dyDescent="0.25">
      <c r="A2605" s="34"/>
      <c r="B2605" s="55"/>
      <c r="C2605" s="56"/>
      <c r="D2605" s="56"/>
      <c r="E2605" s="56"/>
      <c r="F2605" s="56"/>
      <c r="G2605" s="57"/>
      <c r="H2605" s="57"/>
      <c r="I2605" s="58"/>
      <c r="J2605" s="34"/>
      <c r="L2605" s="36" t="str">
        <f>IF($B2605="", "", IFERROR(FIND(Campaigns!$Q$4, $B2605), ""))</f>
        <v/>
      </c>
      <c r="M2605" s="73" t="str">
        <f t="shared" si="383"/>
        <v/>
      </c>
      <c r="N2605" s="74" t="str">
        <f t="shared" si="384"/>
        <v/>
      </c>
      <c r="O2605" s="22" t="str">
        <f t="shared" si="385"/>
        <v/>
      </c>
      <c r="Q2605" s="20" t="str">
        <f t="shared" si="386"/>
        <v/>
      </c>
      <c r="R2605" s="21" t="str">
        <f t="shared" si="391"/>
        <v/>
      </c>
      <c r="S2605" s="21" t="str">
        <f t="shared" si="391"/>
        <v/>
      </c>
      <c r="T2605" s="21" t="str">
        <f t="shared" si="391"/>
        <v/>
      </c>
      <c r="U2605" s="21" t="str">
        <f t="shared" si="391"/>
        <v/>
      </c>
      <c r="V2605" s="21" t="str">
        <f t="shared" si="391"/>
        <v/>
      </c>
      <c r="W2605" s="21" t="str">
        <f t="shared" si="391"/>
        <v/>
      </c>
      <c r="X2605" s="21" t="str">
        <f t="shared" si="391"/>
        <v/>
      </c>
      <c r="Y2605" s="21" t="str">
        <f t="shared" si="391"/>
        <v/>
      </c>
      <c r="Z2605" s="21" t="str">
        <f t="shared" si="391"/>
        <v/>
      </c>
      <c r="AA2605" s="21" t="str">
        <f t="shared" si="391"/>
        <v/>
      </c>
      <c r="AB2605" s="38" t="str">
        <f t="shared" si="391"/>
        <v/>
      </c>
      <c r="AD2605" s="36" t="str">
        <f>IF($N2605="", "", IFERROR(INDEX(Campaigns!$D$11:$D$380, MATCH($N2605, Campaigns!$E$11:$E$380, 0)), ""))</f>
        <v/>
      </c>
      <c r="AE2605" s="38" t="str">
        <f>IF(COUNTIF($Q2605:$AB2605, "X")=0, "", IFERROR(INDEX('Intro &amp; Setup'!$T$17:$T$28, MATCH(INDEX($Q$10:$AB$10, $AC2605, MATCH("X", $Q2605:$AB2605, 0)), 'Intro &amp; Setup'!$AA$17:$AA$28, 0)), ""))</f>
        <v/>
      </c>
      <c r="AG2605" s="84" t="str">
        <f t="shared" si="387"/>
        <v/>
      </c>
      <c r="AI2605" s="36">
        <f t="shared" si="388"/>
        <v>0</v>
      </c>
      <c r="AK2605" s="36" t="str">
        <f t="shared" si="389"/>
        <v/>
      </c>
    </row>
    <row r="2606" spans="1:37" x14ac:dyDescent="0.25">
      <c r="A2606" s="34"/>
      <c r="B2606" s="55"/>
      <c r="C2606" s="56"/>
      <c r="D2606" s="56"/>
      <c r="E2606" s="56"/>
      <c r="F2606" s="56"/>
      <c r="G2606" s="57"/>
      <c r="H2606" s="57"/>
      <c r="I2606" s="58"/>
      <c r="J2606" s="34"/>
      <c r="L2606" s="36" t="str">
        <f>IF($B2606="", "", IFERROR(FIND(Campaigns!$Q$4, $B2606), ""))</f>
        <v/>
      </c>
      <c r="M2606" s="73" t="str">
        <f t="shared" si="383"/>
        <v/>
      </c>
      <c r="N2606" s="74" t="str">
        <f t="shared" si="384"/>
        <v/>
      </c>
      <c r="O2606" s="22" t="str">
        <f t="shared" si="385"/>
        <v/>
      </c>
      <c r="Q2606" s="20" t="str">
        <f t="shared" si="386"/>
        <v/>
      </c>
      <c r="R2606" s="21" t="str">
        <f t="shared" si="391"/>
        <v/>
      </c>
      <c r="S2606" s="21" t="str">
        <f t="shared" si="391"/>
        <v/>
      </c>
      <c r="T2606" s="21" t="str">
        <f t="shared" si="391"/>
        <v/>
      </c>
      <c r="U2606" s="21" t="str">
        <f t="shared" si="391"/>
        <v/>
      </c>
      <c r="V2606" s="21" t="str">
        <f t="shared" si="391"/>
        <v/>
      </c>
      <c r="W2606" s="21" t="str">
        <f t="shared" si="391"/>
        <v/>
      </c>
      <c r="X2606" s="21" t="str">
        <f t="shared" si="391"/>
        <v/>
      </c>
      <c r="Y2606" s="21" t="str">
        <f t="shared" si="391"/>
        <v/>
      </c>
      <c r="Z2606" s="21" t="str">
        <f t="shared" si="391"/>
        <v/>
      </c>
      <c r="AA2606" s="21" t="str">
        <f t="shared" si="391"/>
        <v/>
      </c>
      <c r="AB2606" s="38" t="str">
        <f t="shared" si="391"/>
        <v/>
      </c>
      <c r="AD2606" s="36" t="str">
        <f>IF($N2606="", "", IFERROR(INDEX(Campaigns!$D$11:$D$380, MATCH($N2606, Campaigns!$E$11:$E$380, 0)), ""))</f>
        <v/>
      </c>
      <c r="AE2606" s="38" t="str">
        <f>IF(COUNTIF($Q2606:$AB2606, "X")=0, "", IFERROR(INDEX('Intro &amp; Setup'!$T$17:$T$28, MATCH(INDEX($Q$10:$AB$10, $AC2606, MATCH("X", $Q2606:$AB2606, 0)), 'Intro &amp; Setup'!$AA$17:$AA$28, 0)), ""))</f>
        <v/>
      </c>
      <c r="AG2606" s="84" t="str">
        <f t="shared" si="387"/>
        <v/>
      </c>
      <c r="AI2606" s="36">
        <f t="shared" si="388"/>
        <v>0</v>
      </c>
      <c r="AK2606" s="36" t="str">
        <f t="shared" si="389"/>
        <v/>
      </c>
    </row>
    <row r="2607" spans="1:37" x14ac:dyDescent="0.25">
      <c r="A2607" s="34"/>
      <c r="B2607" s="55"/>
      <c r="C2607" s="56"/>
      <c r="D2607" s="56"/>
      <c r="E2607" s="56"/>
      <c r="F2607" s="56"/>
      <c r="G2607" s="57"/>
      <c r="H2607" s="57"/>
      <c r="I2607" s="58"/>
      <c r="J2607" s="34"/>
      <c r="L2607" s="36" t="str">
        <f>IF($B2607="", "", IFERROR(FIND(Campaigns!$Q$4, $B2607), ""))</f>
        <v/>
      </c>
      <c r="M2607" s="73" t="str">
        <f t="shared" si="383"/>
        <v/>
      </c>
      <c r="N2607" s="74" t="str">
        <f t="shared" si="384"/>
        <v/>
      </c>
      <c r="O2607" s="22" t="str">
        <f t="shared" si="385"/>
        <v/>
      </c>
      <c r="Q2607" s="20" t="str">
        <f t="shared" si="386"/>
        <v/>
      </c>
      <c r="R2607" s="21" t="str">
        <f t="shared" si="391"/>
        <v/>
      </c>
      <c r="S2607" s="21" t="str">
        <f t="shared" si="391"/>
        <v/>
      </c>
      <c r="T2607" s="21" t="str">
        <f t="shared" si="391"/>
        <v/>
      </c>
      <c r="U2607" s="21" t="str">
        <f t="shared" si="391"/>
        <v/>
      </c>
      <c r="V2607" s="21" t="str">
        <f t="shared" si="391"/>
        <v/>
      </c>
      <c r="W2607" s="21" t="str">
        <f t="shared" si="391"/>
        <v/>
      </c>
      <c r="X2607" s="21" t="str">
        <f t="shared" si="391"/>
        <v/>
      </c>
      <c r="Y2607" s="21" t="str">
        <f t="shared" si="391"/>
        <v/>
      </c>
      <c r="Z2607" s="21" t="str">
        <f t="shared" si="391"/>
        <v/>
      </c>
      <c r="AA2607" s="21" t="str">
        <f t="shared" si="391"/>
        <v/>
      </c>
      <c r="AB2607" s="38" t="str">
        <f t="shared" si="391"/>
        <v/>
      </c>
      <c r="AD2607" s="36" t="str">
        <f>IF($N2607="", "", IFERROR(INDEX(Campaigns!$D$11:$D$380, MATCH($N2607, Campaigns!$E$11:$E$380, 0)), ""))</f>
        <v/>
      </c>
      <c r="AE2607" s="38" t="str">
        <f>IF(COUNTIF($Q2607:$AB2607, "X")=0, "", IFERROR(INDEX('Intro &amp; Setup'!$T$17:$T$28, MATCH(INDEX($Q$10:$AB$10, $AC2607, MATCH("X", $Q2607:$AB2607, 0)), 'Intro &amp; Setup'!$AA$17:$AA$28, 0)), ""))</f>
        <v/>
      </c>
      <c r="AG2607" s="84" t="str">
        <f t="shared" si="387"/>
        <v/>
      </c>
      <c r="AI2607" s="36">
        <f t="shared" si="388"/>
        <v>0</v>
      </c>
      <c r="AK2607" s="36" t="str">
        <f t="shared" si="389"/>
        <v/>
      </c>
    </row>
    <row r="2608" spans="1:37" x14ac:dyDescent="0.25">
      <c r="A2608" s="34"/>
      <c r="B2608" s="55"/>
      <c r="C2608" s="56"/>
      <c r="D2608" s="56"/>
      <c r="E2608" s="56"/>
      <c r="F2608" s="56"/>
      <c r="G2608" s="57"/>
      <c r="H2608" s="57"/>
      <c r="I2608" s="58"/>
      <c r="J2608" s="34"/>
      <c r="L2608" s="36" t="str">
        <f>IF($B2608="", "", IFERROR(FIND(Campaigns!$Q$4, $B2608), ""))</f>
        <v/>
      </c>
      <c r="M2608" s="73" t="str">
        <f t="shared" si="383"/>
        <v/>
      </c>
      <c r="N2608" s="74" t="str">
        <f t="shared" si="384"/>
        <v/>
      </c>
      <c r="O2608" s="22" t="str">
        <f t="shared" si="385"/>
        <v/>
      </c>
      <c r="Q2608" s="20" t="str">
        <f t="shared" si="386"/>
        <v/>
      </c>
      <c r="R2608" s="21" t="str">
        <f t="shared" si="391"/>
        <v/>
      </c>
      <c r="S2608" s="21" t="str">
        <f t="shared" si="391"/>
        <v/>
      </c>
      <c r="T2608" s="21" t="str">
        <f t="shared" si="391"/>
        <v/>
      </c>
      <c r="U2608" s="21" t="str">
        <f t="shared" si="391"/>
        <v/>
      </c>
      <c r="V2608" s="21" t="str">
        <f t="shared" si="391"/>
        <v/>
      </c>
      <c r="W2608" s="21" t="str">
        <f t="shared" si="391"/>
        <v/>
      </c>
      <c r="X2608" s="21" t="str">
        <f t="shared" si="391"/>
        <v/>
      </c>
      <c r="Y2608" s="21" t="str">
        <f t="shared" si="391"/>
        <v/>
      </c>
      <c r="Z2608" s="21" t="str">
        <f t="shared" si="391"/>
        <v/>
      </c>
      <c r="AA2608" s="21" t="str">
        <f t="shared" si="391"/>
        <v/>
      </c>
      <c r="AB2608" s="38" t="str">
        <f t="shared" si="391"/>
        <v/>
      </c>
      <c r="AD2608" s="36" t="str">
        <f>IF($N2608="", "", IFERROR(INDEX(Campaigns!$D$11:$D$380, MATCH($N2608, Campaigns!$E$11:$E$380, 0)), ""))</f>
        <v/>
      </c>
      <c r="AE2608" s="38" t="str">
        <f>IF(COUNTIF($Q2608:$AB2608, "X")=0, "", IFERROR(INDEX('Intro &amp; Setup'!$T$17:$T$28, MATCH(INDEX($Q$10:$AB$10, $AC2608, MATCH("X", $Q2608:$AB2608, 0)), 'Intro &amp; Setup'!$AA$17:$AA$28, 0)), ""))</f>
        <v/>
      </c>
      <c r="AG2608" s="84" t="str">
        <f t="shared" si="387"/>
        <v/>
      </c>
      <c r="AI2608" s="36">
        <f t="shared" si="388"/>
        <v>0</v>
      </c>
      <c r="AK2608" s="36" t="str">
        <f t="shared" si="389"/>
        <v/>
      </c>
    </row>
    <row r="2609" spans="1:37" x14ac:dyDescent="0.25">
      <c r="A2609" s="34"/>
      <c r="B2609" s="55"/>
      <c r="C2609" s="56"/>
      <c r="D2609" s="56"/>
      <c r="E2609" s="56"/>
      <c r="F2609" s="56"/>
      <c r="G2609" s="57"/>
      <c r="H2609" s="57"/>
      <c r="I2609" s="58"/>
      <c r="J2609" s="34"/>
      <c r="L2609" s="36" t="str">
        <f>IF($B2609="", "", IFERROR(FIND(Campaigns!$Q$4, $B2609), ""))</f>
        <v/>
      </c>
      <c r="M2609" s="73" t="str">
        <f t="shared" si="383"/>
        <v/>
      </c>
      <c r="N2609" s="74" t="str">
        <f t="shared" si="384"/>
        <v/>
      </c>
      <c r="O2609" s="22" t="str">
        <f t="shared" si="385"/>
        <v/>
      </c>
      <c r="Q2609" s="20" t="str">
        <f t="shared" si="386"/>
        <v/>
      </c>
      <c r="R2609" s="21" t="str">
        <f t="shared" si="391"/>
        <v/>
      </c>
      <c r="S2609" s="21" t="str">
        <f t="shared" si="391"/>
        <v/>
      </c>
      <c r="T2609" s="21" t="str">
        <f t="shared" si="391"/>
        <v/>
      </c>
      <c r="U2609" s="21" t="str">
        <f t="shared" si="391"/>
        <v/>
      </c>
      <c r="V2609" s="21" t="str">
        <f t="shared" si="391"/>
        <v/>
      </c>
      <c r="W2609" s="21" t="str">
        <f t="shared" si="391"/>
        <v/>
      </c>
      <c r="X2609" s="21" t="str">
        <f t="shared" si="391"/>
        <v/>
      </c>
      <c r="Y2609" s="21" t="str">
        <f t="shared" si="391"/>
        <v/>
      </c>
      <c r="Z2609" s="21" t="str">
        <f t="shared" si="391"/>
        <v/>
      </c>
      <c r="AA2609" s="21" t="str">
        <f t="shared" si="391"/>
        <v/>
      </c>
      <c r="AB2609" s="38" t="str">
        <f t="shared" si="391"/>
        <v/>
      </c>
      <c r="AD2609" s="36" t="str">
        <f>IF($N2609="", "", IFERROR(INDEX(Campaigns!$D$11:$D$380, MATCH($N2609, Campaigns!$E$11:$E$380, 0)), ""))</f>
        <v/>
      </c>
      <c r="AE2609" s="38" t="str">
        <f>IF(COUNTIF($Q2609:$AB2609, "X")=0, "", IFERROR(INDEX('Intro &amp; Setup'!$T$17:$T$28, MATCH(INDEX($Q$10:$AB$10, $AC2609, MATCH("X", $Q2609:$AB2609, 0)), 'Intro &amp; Setup'!$AA$17:$AA$28, 0)), ""))</f>
        <v/>
      </c>
      <c r="AG2609" s="84" t="str">
        <f t="shared" si="387"/>
        <v/>
      </c>
      <c r="AI2609" s="36">
        <f t="shared" si="388"/>
        <v>0</v>
      </c>
      <c r="AK2609" s="36" t="str">
        <f t="shared" si="389"/>
        <v/>
      </c>
    </row>
    <row r="2610" spans="1:37" x14ac:dyDescent="0.25">
      <c r="A2610" s="34"/>
      <c r="B2610" s="55"/>
      <c r="C2610" s="56"/>
      <c r="D2610" s="56"/>
      <c r="E2610" s="56"/>
      <c r="F2610" s="56"/>
      <c r="G2610" s="57"/>
      <c r="H2610" s="57"/>
      <c r="I2610" s="58"/>
      <c r="J2610" s="34"/>
      <c r="L2610" s="36" t="str">
        <f>IF($B2610="", "", IFERROR(FIND(Campaigns!$Q$4, $B2610), ""))</f>
        <v/>
      </c>
      <c r="M2610" s="73" t="str">
        <f t="shared" si="383"/>
        <v/>
      </c>
      <c r="N2610" s="74" t="str">
        <f t="shared" si="384"/>
        <v/>
      </c>
      <c r="O2610" s="22" t="str">
        <f t="shared" si="385"/>
        <v/>
      </c>
      <c r="Q2610" s="20" t="str">
        <f t="shared" si="386"/>
        <v/>
      </c>
      <c r="R2610" s="21" t="str">
        <f t="shared" si="391"/>
        <v/>
      </c>
      <c r="S2610" s="21" t="str">
        <f t="shared" si="391"/>
        <v/>
      </c>
      <c r="T2610" s="21" t="str">
        <f t="shared" si="391"/>
        <v/>
      </c>
      <c r="U2610" s="21" t="str">
        <f t="shared" si="391"/>
        <v/>
      </c>
      <c r="V2610" s="21" t="str">
        <f t="shared" si="391"/>
        <v/>
      </c>
      <c r="W2610" s="21" t="str">
        <f t="shared" si="391"/>
        <v/>
      </c>
      <c r="X2610" s="21" t="str">
        <f t="shared" si="391"/>
        <v/>
      </c>
      <c r="Y2610" s="21" t="str">
        <f t="shared" si="391"/>
        <v/>
      </c>
      <c r="Z2610" s="21" t="str">
        <f t="shared" si="391"/>
        <v/>
      </c>
      <c r="AA2610" s="21" t="str">
        <f t="shared" si="391"/>
        <v/>
      </c>
      <c r="AB2610" s="38" t="str">
        <f t="shared" si="391"/>
        <v/>
      </c>
      <c r="AD2610" s="36" t="str">
        <f>IF($N2610="", "", IFERROR(INDEX(Campaigns!$D$11:$D$380, MATCH($N2610, Campaigns!$E$11:$E$380, 0)), ""))</f>
        <v/>
      </c>
      <c r="AE2610" s="38" t="str">
        <f>IF(COUNTIF($Q2610:$AB2610, "X")=0, "", IFERROR(INDEX('Intro &amp; Setup'!$T$17:$T$28, MATCH(INDEX($Q$10:$AB$10, $AC2610, MATCH("X", $Q2610:$AB2610, 0)), 'Intro &amp; Setup'!$AA$17:$AA$28, 0)), ""))</f>
        <v/>
      </c>
      <c r="AG2610" s="84" t="str">
        <f t="shared" si="387"/>
        <v/>
      </c>
      <c r="AI2610" s="36">
        <f t="shared" si="388"/>
        <v>0</v>
      </c>
      <c r="AK2610" s="36" t="str">
        <f t="shared" si="389"/>
        <v/>
      </c>
    </row>
    <row r="2611" spans="1:37" x14ac:dyDescent="0.25">
      <c r="A2611" s="34"/>
      <c r="B2611" s="55"/>
      <c r="C2611" s="56"/>
      <c r="D2611" s="56"/>
      <c r="E2611" s="56"/>
      <c r="F2611" s="56"/>
      <c r="G2611" s="57"/>
      <c r="H2611" s="57"/>
      <c r="I2611" s="58"/>
      <c r="J2611" s="34"/>
      <c r="L2611" s="36" t="str">
        <f>IF($B2611="", "", IFERROR(FIND(Campaigns!$Q$4, $B2611), ""))</f>
        <v/>
      </c>
      <c r="M2611" s="73" t="str">
        <f t="shared" si="383"/>
        <v/>
      </c>
      <c r="N2611" s="74" t="str">
        <f t="shared" si="384"/>
        <v/>
      </c>
      <c r="O2611" s="22" t="str">
        <f t="shared" si="385"/>
        <v/>
      </c>
      <c r="Q2611" s="20" t="str">
        <f t="shared" si="386"/>
        <v/>
      </c>
      <c r="R2611" s="21" t="str">
        <f t="shared" si="391"/>
        <v/>
      </c>
      <c r="S2611" s="21" t="str">
        <f t="shared" si="391"/>
        <v/>
      </c>
      <c r="T2611" s="21" t="str">
        <f t="shared" si="391"/>
        <v/>
      </c>
      <c r="U2611" s="21" t="str">
        <f t="shared" si="391"/>
        <v/>
      </c>
      <c r="V2611" s="21" t="str">
        <f t="shared" si="391"/>
        <v/>
      </c>
      <c r="W2611" s="21" t="str">
        <f t="shared" si="391"/>
        <v/>
      </c>
      <c r="X2611" s="21" t="str">
        <f t="shared" si="391"/>
        <v/>
      </c>
      <c r="Y2611" s="21" t="str">
        <f t="shared" si="391"/>
        <v/>
      </c>
      <c r="Z2611" s="21" t="str">
        <f t="shared" si="391"/>
        <v/>
      </c>
      <c r="AA2611" s="21" t="str">
        <f t="shared" si="391"/>
        <v/>
      </c>
      <c r="AB2611" s="38" t="str">
        <f t="shared" si="391"/>
        <v/>
      </c>
      <c r="AD2611" s="36" t="str">
        <f>IF($N2611="", "", IFERROR(INDEX(Campaigns!$D$11:$D$380, MATCH($N2611, Campaigns!$E$11:$E$380, 0)), ""))</f>
        <v/>
      </c>
      <c r="AE2611" s="38" t="str">
        <f>IF(COUNTIF($Q2611:$AB2611, "X")=0, "", IFERROR(INDEX('Intro &amp; Setup'!$T$17:$T$28, MATCH(INDEX($Q$10:$AB$10, $AC2611, MATCH("X", $Q2611:$AB2611, 0)), 'Intro &amp; Setup'!$AA$17:$AA$28, 0)), ""))</f>
        <v/>
      </c>
      <c r="AG2611" s="84" t="str">
        <f t="shared" si="387"/>
        <v/>
      </c>
      <c r="AI2611" s="36">
        <f t="shared" si="388"/>
        <v>0</v>
      </c>
      <c r="AK2611" s="36" t="str">
        <f t="shared" si="389"/>
        <v/>
      </c>
    </row>
    <row r="2612" spans="1:37" x14ac:dyDescent="0.25">
      <c r="A2612" s="34"/>
      <c r="B2612" s="55"/>
      <c r="C2612" s="56"/>
      <c r="D2612" s="56"/>
      <c r="E2612" s="56"/>
      <c r="F2612" s="56"/>
      <c r="G2612" s="57"/>
      <c r="H2612" s="57"/>
      <c r="I2612" s="58"/>
      <c r="J2612" s="34"/>
      <c r="L2612" s="36" t="str">
        <f>IF($B2612="", "", IFERROR(FIND(Campaigns!$Q$4, $B2612), ""))</f>
        <v/>
      </c>
      <c r="M2612" s="73" t="str">
        <f t="shared" si="383"/>
        <v/>
      </c>
      <c r="N2612" s="74" t="str">
        <f t="shared" si="384"/>
        <v/>
      </c>
      <c r="O2612" s="22" t="str">
        <f t="shared" si="385"/>
        <v/>
      </c>
      <c r="Q2612" s="20" t="str">
        <f t="shared" si="386"/>
        <v/>
      </c>
      <c r="R2612" s="21" t="str">
        <f t="shared" si="391"/>
        <v/>
      </c>
      <c r="S2612" s="21" t="str">
        <f t="shared" si="391"/>
        <v/>
      </c>
      <c r="T2612" s="21" t="str">
        <f t="shared" si="391"/>
        <v/>
      </c>
      <c r="U2612" s="21" t="str">
        <f t="shared" si="391"/>
        <v/>
      </c>
      <c r="V2612" s="21" t="str">
        <f t="shared" si="391"/>
        <v/>
      </c>
      <c r="W2612" s="21" t="str">
        <f t="shared" si="391"/>
        <v/>
      </c>
      <c r="X2612" s="21" t="str">
        <f t="shared" si="391"/>
        <v/>
      </c>
      <c r="Y2612" s="21" t="str">
        <f t="shared" si="391"/>
        <v/>
      </c>
      <c r="Z2612" s="21" t="str">
        <f t="shared" si="391"/>
        <v/>
      </c>
      <c r="AA2612" s="21" t="str">
        <f t="shared" si="391"/>
        <v/>
      </c>
      <c r="AB2612" s="38" t="str">
        <f t="shared" si="391"/>
        <v/>
      </c>
      <c r="AD2612" s="36" t="str">
        <f>IF($N2612="", "", IFERROR(INDEX(Campaigns!$D$11:$D$380, MATCH($N2612, Campaigns!$E$11:$E$380, 0)), ""))</f>
        <v/>
      </c>
      <c r="AE2612" s="38" t="str">
        <f>IF(COUNTIF($Q2612:$AB2612, "X")=0, "", IFERROR(INDEX('Intro &amp; Setup'!$T$17:$T$28, MATCH(INDEX($Q$10:$AB$10, $AC2612, MATCH("X", $Q2612:$AB2612, 0)), 'Intro &amp; Setup'!$AA$17:$AA$28, 0)), ""))</f>
        <v/>
      </c>
      <c r="AG2612" s="84" t="str">
        <f t="shared" si="387"/>
        <v/>
      </c>
      <c r="AI2612" s="36">
        <f t="shared" si="388"/>
        <v>0</v>
      </c>
      <c r="AK2612" s="36" t="str">
        <f t="shared" si="389"/>
        <v/>
      </c>
    </row>
    <row r="2613" spans="1:37" x14ac:dyDescent="0.25">
      <c r="A2613" s="34"/>
      <c r="B2613" s="55"/>
      <c r="C2613" s="56"/>
      <c r="D2613" s="56"/>
      <c r="E2613" s="56"/>
      <c r="F2613" s="56"/>
      <c r="G2613" s="57"/>
      <c r="H2613" s="57"/>
      <c r="I2613" s="58"/>
      <c r="J2613" s="34"/>
      <c r="L2613" s="36" t="str">
        <f>IF($B2613="", "", IFERROR(FIND(Campaigns!$Q$4, $B2613), ""))</f>
        <v/>
      </c>
      <c r="M2613" s="73" t="str">
        <f t="shared" si="383"/>
        <v/>
      </c>
      <c r="N2613" s="74" t="str">
        <f t="shared" si="384"/>
        <v/>
      </c>
      <c r="O2613" s="22" t="str">
        <f t="shared" si="385"/>
        <v/>
      </c>
      <c r="Q2613" s="20" t="str">
        <f t="shared" si="386"/>
        <v/>
      </c>
      <c r="R2613" s="21" t="str">
        <f t="shared" si="391"/>
        <v/>
      </c>
      <c r="S2613" s="21" t="str">
        <f t="shared" si="391"/>
        <v/>
      </c>
      <c r="T2613" s="21" t="str">
        <f t="shared" si="391"/>
        <v/>
      </c>
      <c r="U2613" s="21" t="str">
        <f t="shared" si="391"/>
        <v/>
      </c>
      <c r="V2613" s="21" t="str">
        <f t="shared" si="391"/>
        <v/>
      </c>
      <c r="W2613" s="21" t="str">
        <f t="shared" si="391"/>
        <v/>
      </c>
      <c r="X2613" s="21" t="str">
        <f t="shared" si="391"/>
        <v/>
      </c>
      <c r="Y2613" s="21" t="str">
        <f t="shared" si="391"/>
        <v/>
      </c>
      <c r="Z2613" s="21" t="str">
        <f t="shared" si="391"/>
        <v/>
      </c>
      <c r="AA2613" s="21" t="str">
        <f t="shared" si="391"/>
        <v/>
      </c>
      <c r="AB2613" s="38" t="str">
        <f t="shared" si="391"/>
        <v/>
      </c>
      <c r="AD2613" s="36" t="str">
        <f>IF($N2613="", "", IFERROR(INDEX(Campaigns!$D$11:$D$380, MATCH($N2613, Campaigns!$E$11:$E$380, 0)), ""))</f>
        <v/>
      </c>
      <c r="AE2613" s="38" t="str">
        <f>IF(COUNTIF($Q2613:$AB2613, "X")=0, "", IFERROR(INDEX('Intro &amp; Setup'!$T$17:$T$28, MATCH(INDEX($Q$10:$AB$10, $AC2613, MATCH("X", $Q2613:$AB2613, 0)), 'Intro &amp; Setup'!$AA$17:$AA$28, 0)), ""))</f>
        <v/>
      </c>
      <c r="AG2613" s="84" t="str">
        <f t="shared" si="387"/>
        <v/>
      </c>
      <c r="AI2613" s="36">
        <f t="shared" si="388"/>
        <v>0</v>
      </c>
      <c r="AK2613" s="36" t="str">
        <f t="shared" si="389"/>
        <v/>
      </c>
    </row>
    <row r="2614" spans="1:37" x14ac:dyDescent="0.25">
      <c r="A2614" s="34"/>
      <c r="B2614" s="55"/>
      <c r="C2614" s="56"/>
      <c r="D2614" s="56"/>
      <c r="E2614" s="56"/>
      <c r="F2614" s="56"/>
      <c r="G2614" s="57"/>
      <c r="H2614" s="57"/>
      <c r="I2614" s="58"/>
      <c r="J2614" s="34"/>
      <c r="L2614" s="36" t="str">
        <f>IF($B2614="", "", IFERROR(FIND(Campaigns!$Q$4, $B2614), ""))</f>
        <v/>
      </c>
      <c r="M2614" s="73" t="str">
        <f t="shared" si="383"/>
        <v/>
      </c>
      <c r="N2614" s="74" t="str">
        <f t="shared" si="384"/>
        <v/>
      </c>
      <c r="O2614" s="22" t="str">
        <f t="shared" si="385"/>
        <v/>
      </c>
      <c r="Q2614" s="20" t="str">
        <f t="shared" si="386"/>
        <v/>
      </c>
      <c r="R2614" s="21" t="str">
        <f t="shared" si="391"/>
        <v/>
      </c>
      <c r="S2614" s="21" t="str">
        <f t="shared" si="391"/>
        <v/>
      </c>
      <c r="T2614" s="21" t="str">
        <f t="shared" si="391"/>
        <v/>
      </c>
      <c r="U2614" s="21" t="str">
        <f t="shared" si="391"/>
        <v/>
      </c>
      <c r="V2614" s="21" t="str">
        <f t="shared" si="391"/>
        <v/>
      </c>
      <c r="W2614" s="21" t="str">
        <f t="shared" si="391"/>
        <v/>
      </c>
      <c r="X2614" s="21" t="str">
        <f t="shared" si="391"/>
        <v/>
      </c>
      <c r="Y2614" s="21" t="str">
        <f t="shared" si="391"/>
        <v/>
      </c>
      <c r="Z2614" s="21" t="str">
        <f t="shared" si="391"/>
        <v/>
      </c>
      <c r="AA2614" s="21" t="str">
        <f t="shared" si="391"/>
        <v/>
      </c>
      <c r="AB2614" s="38" t="str">
        <f t="shared" si="391"/>
        <v/>
      </c>
      <c r="AD2614" s="36" t="str">
        <f>IF($N2614="", "", IFERROR(INDEX(Campaigns!$D$11:$D$380, MATCH($N2614, Campaigns!$E$11:$E$380, 0)), ""))</f>
        <v/>
      </c>
      <c r="AE2614" s="38" t="str">
        <f>IF(COUNTIF($Q2614:$AB2614, "X")=0, "", IFERROR(INDEX('Intro &amp; Setup'!$T$17:$T$28, MATCH(INDEX($Q$10:$AB$10, $AC2614, MATCH("X", $Q2614:$AB2614, 0)), 'Intro &amp; Setup'!$AA$17:$AA$28, 0)), ""))</f>
        <v/>
      </c>
      <c r="AG2614" s="84" t="str">
        <f t="shared" si="387"/>
        <v/>
      </c>
      <c r="AI2614" s="36">
        <f t="shared" si="388"/>
        <v>0</v>
      </c>
      <c r="AK2614" s="36" t="str">
        <f t="shared" si="389"/>
        <v/>
      </c>
    </row>
    <row r="2615" spans="1:37" x14ac:dyDescent="0.25">
      <c r="A2615" s="34"/>
      <c r="B2615" s="55"/>
      <c r="C2615" s="56"/>
      <c r="D2615" s="56"/>
      <c r="E2615" s="56"/>
      <c r="F2615" s="56"/>
      <c r="G2615" s="57"/>
      <c r="H2615" s="57"/>
      <c r="I2615" s="58"/>
      <c r="J2615" s="34"/>
      <c r="L2615" s="36" t="str">
        <f>IF($B2615="", "", IFERROR(FIND(Campaigns!$Q$4, $B2615), ""))</f>
        <v/>
      </c>
      <c r="M2615" s="73" t="str">
        <f t="shared" si="383"/>
        <v/>
      </c>
      <c r="N2615" s="74" t="str">
        <f t="shared" si="384"/>
        <v/>
      </c>
      <c r="O2615" s="22" t="str">
        <f t="shared" si="385"/>
        <v/>
      </c>
      <c r="Q2615" s="20" t="str">
        <f t="shared" si="386"/>
        <v/>
      </c>
      <c r="R2615" s="21" t="str">
        <f t="shared" si="391"/>
        <v/>
      </c>
      <c r="S2615" s="21" t="str">
        <f t="shared" si="391"/>
        <v/>
      </c>
      <c r="T2615" s="21" t="str">
        <f t="shared" si="391"/>
        <v/>
      </c>
      <c r="U2615" s="21" t="str">
        <f t="shared" si="391"/>
        <v/>
      </c>
      <c r="V2615" s="21" t="str">
        <f t="shared" si="391"/>
        <v/>
      </c>
      <c r="W2615" s="21" t="str">
        <f t="shared" si="391"/>
        <v/>
      </c>
      <c r="X2615" s="21" t="str">
        <f t="shared" si="391"/>
        <v/>
      </c>
      <c r="Y2615" s="21" t="str">
        <f t="shared" si="391"/>
        <v/>
      </c>
      <c r="Z2615" s="21" t="str">
        <f t="shared" si="391"/>
        <v/>
      </c>
      <c r="AA2615" s="21" t="str">
        <f t="shared" si="391"/>
        <v/>
      </c>
      <c r="AB2615" s="38" t="str">
        <f t="shared" si="391"/>
        <v/>
      </c>
      <c r="AD2615" s="36" t="str">
        <f>IF($N2615="", "", IFERROR(INDEX(Campaigns!$D$11:$D$380, MATCH($N2615, Campaigns!$E$11:$E$380, 0)), ""))</f>
        <v/>
      </c>
      <c r="AE2615" s="38" t="str">
        <f>IF(COUNTIF($Q2615:$AB2615, "X")=0, "", IFERROR(INDEX('Intro &amp; Setup'!$T$17:$T$28, MATCH(INDEX($Q$10:$AB$10, $AC2615, MATCH("X", $Q2615:$AB2615, 0)), 'Intro &amp; Setup'!$AA$17:$AA$28, 0)), ""))</f>
        <v/>
      </c>
      <c r="AG2615" s="84" t="str">
        <f t="shared" si="387"/>
        <v/>
      </c>
      <c r="AI2615" s="36">
        <f t="shared" si="388"/>
        <v>0</v>
      </c>
      <c r="AK2615" s="36" t="str">
        <f t="shared" si="389"/>
        <v/>
      </c>
    </row>
    <row r="2616" spans="1:37" x14ac:dyDescent="0.25">
      <c r="A2616" s="34"/>
      <c r="B2616" s="55"/>
      <c r="C2616" s="56"/>
      <c r="D2616" s="56"/>
      <c r="E2616" s="56"/>
      <c r="F2616" s="56"/>
      <c r="G2616" s="57"/>
      <c r="H2616" s="57"/>
      <c r="I2616" s="58"/>
      <c r="J2616" s="34"/>
      <c r="L2616" s="36" t="str">
        <f>IF($B2616="", "", IFERROR(FIND(Campaigns!$Q$4, $B2616), ""))</f>
        <v/>
      </c>
      <c r="M2616" s="73" t="str">
        <f t="shared" si="383"/>
        <v/>
      </c>
      <c r="N2616" s="74" t="str">
        <f t="shared" si="384"/>
        <v/>
      </c>
      <c r="O2616" s="22" t="str">
        <f t="shared" si="385"/>
        <v/>
      </c>
      <c r="Q2616" s="20" t="str">
        <f t="shared" si="386"/>
        <v/>
      </c>
      <c r="R2616" s="21" t="str">
        <f t="shared" si="391"/>
        <v/>
      </c>
      <c r="S2616" s="21" t="str">
        <f t="shared" si="391"/>
        <v/>
      </c>
      <c r="T2616" s="21" t="str">
        <f t="shared" si="391"/>
        <v/>
      </c>
      <c r="U2616" s="21" t="str">
        <f t="shared" si="391"/>
        <v/>
      </c>
      <c r="V2616" s="21" t="str">
        <f t="shared" si="391"/>
        <v/>
      </c>
      <c r="W2616" s="21" t="str">
        <f t="shared" si="391"/>
        <v/>
      </c>
      <c r="X2616" s="21" t="str">
        <f t="shared" si="391"/>
        <v/>
      </c>
      <c r="Y2616" s="21" t="str">
        <f t="shared" si="391"/>
        <v/>
      </c>
      <c r="Z2616" s="21" t="str">
        <f t="shared" si="391"/>
        <v/>
      </c>
      <c r="AA2616" s="21" t="str">
        <f t="shared" si="391"/>
        <v/>
      </c>
      <c r="AB2616" s="38" t="str">
        <f t="shared" si="391"/>
        <v/>
      </c>
      <c r="AD2616" s="36" t="str">
        <f>IF($N2616="", "", IFERROR(INDEX(Campaigns!$D$11:$D$380, MATCH($N2616, Campaigns!$E$11:$E$380, 0)), ""))</f>
        <v/>
      </c>
      <c r="AE2616" s="38" t="str">
        <f>IF(COUNTIF($Q2616:$AB2616, "X")=0, "", IFERROR(INDEX('Intro &amp; Setup'!$T$17:$T$28, MATCH(INDEX($Q$10:$AB$10, $AC2616, MATCH("X", $Q2616:$AB2616, 0)), 'Intro &amp; Setup'!$AA$17:$AA$28, 0)), ""))</f>
        <v/>
      </c>
      <c r="AG2616" s="84" t="str">
        <f t="shared" si="387"/>
        <v/>
      </c>
      <c r="AI2616" s="36">
        <f t="shared" si="388"/>
        <v>0</v>
      </c>
      <c r="AK2616" s="36" t="str">
        <f t="shared" si="389"/>
        <v/>
      </c>
    </row>
    <row r="2617" spans="1:37" x14ac:dyDescent="0.25">
      <c r="A2617" s="34"/>
      <c r="B2617" s="55"/>
      <c r="C2617" s="56"/>
      <c r="D2617" s="56"/>
      <c r="E2617" s="56"/>
      <c r="F2617" s="56"/>
      <c r="G2617" s="57"/>
      <c r="H2617" s="57"/>
      <c r="I2617" s="58"/>
      <c r="J2617" s="34"/>
      <c r="L2617" s="36" t="str">
        <f>IF($B2617="", "", IFERROR(FIND(Campaigns!$Q$4, $B2617), ""))</f>
        <v/>
      </c>
      <c r="M2617" s="73" t="str">
        <f t="shared" si="383"/>
        <v/>
      </c>
      <c r="N2617" s="74" t="str">
        <f t="shared" si="384"/>
        <v/>
      </c>
      <c r="O2617" s="22" t="str">
        <f t="shared" si="385"/>
        <v/>
      </c>
      <c r="Q2617" s="20" t="str">
        <f t="shared" si="386"/>
        <v/>
      </c>
      <c r="R2617" s="21" t="str">
        <f t="shared" si="391"/>
        <v/>
      </c>
      <c r="S2617" s="21" t="str">
        <f t="shared" si="391"/>
        <v/>
      </c>
      <c r="T2617" s="21" t="str">
        <f t="shared" si="391"/>
        <v/>
      </c>
      <c r="U2617" s="21" t="str">
        <f t="shared" si="391"/>
        <v/>
      </c>
      <c r="V2617" s="21" t="str">
        <f t="shared" si="391"/>
        <v/>
      </c>
      <c r="W2617" s="21" t="str">
        <f t="shared" si="391"/>
        <v/>
      </c>
      <c r="X2617" s="21" t="str">
        <f t="shared" si="391"/>
        <v/>
      </c>
      <c r="Y2617" s="21" t="str">
        <f t="shared" si="391"/>
        <v/>
      </c>
      <c r="Z2617" s="21" t="str">
        <f t="shared" si="391"/>
        <v/>
      </c>
      <c r="AA2617" s="21" t="str">
        <f t="shared" si="391"/>
        <v/>
      </c>
      <c r="AB2617" s="38" t="str">
        <f t="shared" si="391"/>
        <v/>
      </c>
      <c r="AD2617" s="36" t="str">
        <f>IF($N2617="", "", IFERROR(INDEX(Campaigns!$D$11:$D$380, MATCH($N2617, Campaigns!$E$11:$E$380, 0)), ""))</f>
        <v/>
      </c>
      <c r="AE2617" s="38" t="str">
        <f>IF(COUNTIF($Q2617:$AB2617, "X")=0, "", IFERROR(INDEX('Intro &amp; Setup'!$T$17:$T$28, MATCH(INDEX($Q$10:$AB$10, $AC2617, MATCH("X", $Q2617:$AB2617, 0)), 'Intro &amp; Setup'!$AA$17:$AA$28, 0)), ""))</f>
        <v/>
      </c>
      <c r="AG2617" s="84" t="str">
        <f t="shared" si="387"/>
        <v/>
      </c>
      <c r="AI2617" s="36">
        <f t="shared" si="388"/>
        <v>0</v>
      </c>
      <c r="AK2617" s="36" t="str">
        <f t="shared" si="389"/>
        <v/>
      </c>
    </row>
    <row r="2618" spans="1:37" x14ac:dyDescent="0.25">
      <c r="A2618" s="34"/>
      <c r="B2618" s="55"/>
      <c r="C2618" s="56"/>
      <c r="D2618" s="56"/>
      <c r="E2618" s="56"/>
      <c r="F2618" s="56"/>
      <c r="G2618" s="57"/>
      <c r="H2618" s="57"/>
      <c r="I2618" s="58"/>
      <c r="J2618" s="34"/>
      <c r="L2618" s="36" t="str">
        <f>IF($B2618="", "", IFERROR(FIND(Campaigns!$Q$4, $B2618), ""))</f>
        <v/>
      </c>
      <c r="M2618" s="73" t="str">
        <f t="shared" si="383"/>
        <v/>
      </c>
      <c r="N2618" s="74" t="str">
        <f t="shared" si="384"/>
        <v/>
      </c>
      <c r="O2618" s="22" t="str">
        <f t="shared" si="385"/>
        <v/>
      </c>
      <c r="Q2618" s="20" t="str">
        <f t="shared" si="386"/>
        <v/>
      </c>
      <c r="R2618" s="21" t="str">
        <f t="shared" si="391"/>
        <v/>
      </c>
      <c r="S2618" s="21" t="str">
        <f t="shared" si="391"/>
        <v/>
      </c>
      <c r="T2618" s="21" t="str">
        <f t="shared" si="391"/>
        <v/>
      </c>
      <c r="U2618" s="21" t="str">
        <f t="shared" si="391"/>
        <v/>
      </c>
      <c r="V2618" s="21" t="str">
        <f t="shared" si="391"/>
        <v/>
      </c>
      <c r="W2618" s="21" t="str">
        <f t="shared" si="391"/>
        <v/>
      </c>
      <c r="X2618" s="21" t="str">
        <f t="shared" si="391"/>
        <v/>
      </c>
      <c r="Y2618" s="21" t="str">
        <f t="shared" si="391"/>
        <v/>
      </c>
      <c r="Z2618" s="21" t="str">
        <f t="shared" si="391"/>
        <v/>
      </c>
      <c r="AA2618" s="21" t="str">
        <f t="shared" si="391"/>
        <v/>
      </c>
      <c r="AB2618" s="38" t="str">
        <f t="shared" si="391"/>
        <v/>
      </c>
      <c r="AD2618" s="36" t="str">
        <f>IF($N2618="", "", IFERROR(INDEX(Campaigns!$D$11:$D$380, MATCH($N2618, Campaigns!$E$11:$E$380, 0)), ""))</f>
        <v/>
      </c>
      <c r="AE2618" s="38" t="str">
        <f>IF(COUNTIF($Q2618:$AB2618, "X")=0, "", IFERROR(INDEX('Intro &amp; Setup'!$T$17:$T$28, MATCH(INDEX($Q$10:$AB$10, $AC2618, MATCH("X", $Q2618:$AB2618, 0)), 'Intro &amp; Setup'!$AA$17:$AA$28, 0)), ""))</f>
        <v/>
      </c>
      <c r="AG2618" s="84" t="str">
        <f t="shared" si="387"/>
        <v/>
      </c>
      <c r="AI2618" s="36">
        <f t="shared" si="388"/>
        <v>0</v>
      </c>
      <c r="AK2618" s="36" t="str">
        <f t="shared" si="389"/>
        <v/>
      </c>
    </row>
    <row r="2619" spans="1:37" x14ac:dyDescent="0.25">
      <c r="A2619" s="34"/>
      <c r="B2619" s="55"/>
      <c r="C2619" s="56"/>
      <c r="D2619" s="56"/>
      <c r="E2619" s="56"/>
      <c r="F2619" s="56"/>
      <c r="G2619" s="57"/>
      <c r="H2619" s="57"/>
      <c r="I2619" s="58"/>
      <c r="J2619" s="34"/>
      <c r="L2619" s="36" t="str">
        <f>IF($B2619="", "", IFERROR(FIND(Campaigns!$Q$4, $B2619), ""))</f>
        <v/>
      </c>
      <c r="M2619" s="73" t="str">
        <f t="shared" si="383"/>
        <v/>
      </c>
      <c r="N2619" s="74" t="str">
        <f t="shared" si="384"/>
        <v/>
      </c>
      <c r="O2619" s="22" t="str">
        <f t="shared" si="385"/>
        <v/>
      </c>
      <c r="Q2619" s="20" t="str">
        <f t="shared" si="386"/>
        <v/>
      </c>
      <c r="R2619" s="21" t="str">
        <f t="shared" si="391"/>
        <v/>
      </c>
      <c r="S2619" s="21" t="str">
        <f t="shared" si="391"/>
        <v/>
      </c>
      <c r="T2619" s="21" t="str">
        <f t="shared" si="391"/>
        <v/>
      </c>
      <c r="U2619" s="21" t="str">
        <f t="shared" si="391"/>
        <v/>
      </c>
      <c r="V2619" s="21" t="str">
        <f t="shared" si="391"/>
        <v/>
      </c>
      <c r="W2619" s="21" t="str">
        <f t="shared" si="391"/>
        <v/>
      </c>
      <c r="X2619" s="21" t="str">
        <f t="shared" si="391"/>
        <v/>
      </c>
      <c r="Y2619" s="21" t="str">
        <f t="shared" si="391"/>
        <v/>
      </c>
      <c r="Z2619" s="21" t="str">
        <f t="shared" si="391"/>
        <v/>
      </c>
      <c r="AA2619" s="21" t="str">
        <f t="shared" si="391"/>
        <v/>
      </c>
      <c r="AB2619" s="38" t="str">
        <f t="shared" si="391"/>
        <v/>
      </c>
      <c r="AD2619" s="36" t="str">
        <f>IF($N2619="", "", IFERROR(INDEX(Campaigns!$D$11:$D$380, MATCH($N2619, Campaigns!$E$11:$E$380, 0)), ""))</f>
        <v/>
      </c>
      <c r="AE2619" s="38" t="str">
        <f>IF(COUNTIF($Q2619:$AB2619, "X")=0, "", IFERROR(INDEX('Intro &amp; Setup'!$T$17:$T$28, MATCH(INDEX($Q$10:$AB$10, $AC2619, MATCH("X", $Q2619:$AB2619, 0)), 'Intro &amp; Setup'!$AA$17:$AA$28, 0)), ""))</f>
        <v/>
      </c>
      <c r="AG2619" s="84" t="str">
        <f t="shared" si="387"/>
        <v/>
      </c>
      <c r="AI2619" s="36">
        <f t="shared" si="388"/>
        <v>0</v>
      </c>
      <c r="AK2619" s="36" t="str">
        <f t="shared" si="389"/>
        <v/>
      </c>
    </row>
    <row r="2620" spans="1:37" x14ac:dyDescent="0.25">
      <c r="A2620" s="34"/>
      <c r="B2620" s="55"/>
      <c r="C2620" s="56"/>
      <c r="D2620" s="56"/>
      <c r="E2620" s="56"/>
      <c r="F2620" s="56"/>
      <c r="G2620" s="57"/>
      <c r="H2620" s="57"/>
      <c r="I2620" s="58"/>
      <c r="J2620" s="34"/>
      <c r="L2620" s="36" t="str">
        <f>IF($B2620="", "", IFERROR(FIND(Campaigns!$Q$4, $B2620), ""))</f>
        <v/>
      </c>
      <c r="M2620" s="73" t="str">
        <f t="shared" si="383"/>
        <v/>
      </c>
      <c r="N2620" s="74" t="str">
        <f t="shared" si="384"/>
        <v/>
      </c>
      <c r="O2620" s="22" t="str">
        <f t="shared" si="385"/>
        <v/>
      </c>
      <c r="Q2620" s="20" t="str">
        <f t="shared" si="386"/>
        <v/>
      </c>
      <c r="R2620" s="21" t="str">
        <f t="shared" si="391"/>
        <v/>
      </c>
      <c r="S2620" s="21" t="str">
        <f t="shared" si="391"/>
        <v/>
      </c>
      <c r="T2620" s="21" t="str">
        <f t="shared" si="391"/>
        <v/>
      </c>
      <c r="U2620" s="21" t="str">
        <f t="shared" si="391"/>
        <v/>
      </c>
      <c r="V2620" s="21" t="str">
        <f t="shared" si="391"/>
        <v/>
      </c>
      <c r="W2620" s="21" t="str">
        <f t="shared" si="391"/>
        <v/>
      </c>
      <c r="X2620" s="21" t="str">
        <f t="shared" si="391"/>
        <v/>
      </c>
      <c r="Y2620" s="21" t="str">
        <f t="shared" si="391"/>
        <v/>
      </c>
      <c r="Z2620" s="21" t="str">
        <f t="shared" si="391"/>
        <v/>
      </c>
      <c r="AA2620" s="21" t="str">
        <f t="shared" si="391"/>
        <v/>
      </c>
      <c r="AB2620" s="38" t="str">
        <f t="shared" si="391"/>
        <v/>
      </c>
      <c r="AD2620" s="36" t="str">
        <f>IF($N2620="", "", IFERROR(INDEX(Campaigns!$D$11:$D$380, MATCH($N2620, Campaigns!$E$11:$E$380, 0)), ""))</f>
        <v/>
      </c>
      <c r="AE2620" s="38" t="str">
        <f>IF(COUNTIF($Q2620:$AB2620, "X")=0, "", IFERROR(INDEX('Intro &amp; Setup'!$T$17:$T$28, MATCH(INDEX($Q$10:$AB$10, $AC2620, MATCH("X", $Q2620:$AB2620, 0)), 'Intro &amp; Setup'!$AA$17:$AA$28, 0)), ""))</f>
        <v/>
      </c>
      <c r="AG2620" s="84" t="str">
        <f t="shared" si="387"/>
        <v/>
      </c>
      <c r="AI2620" s="36">
        <f t="shared" si="388"/>
        <v>0</v>
      </c>
      <c r="AK2620" s="36" t="str">
        <f t="shared" si="389"/>
        <v/>
      </c>
    </row>
    <row r="2621" spans="1:37" x14ac:dyDescent="0.25">
      <c r="A2621" s="34"/>
      <c r="B2621" s="55"/>
      <c r="C2621" s="56"/>
      <c r="D2621" s="56"/>
      <c r="E2621" s="56"/>
      <c r="F2621" s="56"/>
      <c r="G2621" s="57"/>
      <c r="H2621" s="57"/>
      <c r="I2621" s="58"/>
      <c r="J2621" s="34"/>
      <c r="L2621" s="36" t="str">
        <f>IF($B2621="", "", IFERROR(FIND(Campaigns!$Q$4, $B2621), ""))</f>
        <v/>
      </c>
      <c r="M2621" s="73" t="str">
        <f t="shared" si="383"/>
        <v/>
      </c>
      <c r="N2621" s="74" t="str">
        <f t="shared" si="384"/>
        <v/>
      </c>
      <c r="O2621" s="22" t="str">
        <f t="shared" si="385"/>
        <v/>
      </c>
      <c r="Q2621" s="20" t="str">
        <f t="shared" si="386"/>
        <v/>
      </c>
      <c r="R2621" s="21" t="str">
        <f t="shared" si="391"/>
        <v/>
      </c>
      <c r="S2621" s="21" t="str">
        <f t="shared" si="391"/>
        <v/>
      </c>
      <c r="T2621" s="21" t="str">
        <f t="shared" si="391"/>
        <v/>
      </c>
      <c r="U2621" s="21" t="str">
        <f t="shared" si="391"/>
        <v/>
      </c>
      <c r="V2621" s="21" t="str">
        <f t="shared" si="391"/>
        <v/>
      </c>
      <c r="W2621" s="21" t="str">
        <f t="shared" si="391"/>
        <v/>
      </c>
      <c r="X2621" s="21" t="str">
        <f t="shared" si="391"/>
        <v/>
      </c>
      <c r="Y2621" s="21" t="str">
        <f t="shared" si="391"/>
        <v/>
      </c>
      <c r="Z2621" s="21" t="str">
        <f t="shared" si="391"/>
        <v/>
      </c>
      <c r="AA2621" s="21" t="str">
        <f t="shared" si="391"/>
        <v/>
      </c>
      <c r="AB2621" s="38" t="str">
        <f t="shared" si="391"/>
        <v/>
      </c>
      <c r="AD2621" s="36" t="str">
        <f>IF($N2621="", "", IFERROR(INDEX(Campaigns!$D$11:$D$380, MATCH($N2621, Campaigns!$E$11:$E$380, 0)), ""))</f>
        <v/>
      </c>
      <c r="AE2621" s="38" t="str">
        <f>IF(COUNTIF($Q2621:$AB2621, "X")=0, "", IFERROR(INDEX('Intro &amp; Setup'!$T$17:$T$28, MATCH(INDEX($Q$10:$AB$10, $AC2621, MATCH("X", $Q2621:$AB2621, 0)), 'Intro &amp; Setup'!$AA$17:$AA$28, 0)), ""))</f>
        <v/>
      </c>
      <c r="AG2621" s="84" t="str">
        <f t="shared" si="387"/>
        <v/>
      </c>
      <c r="AI2621" s="36">
        <f t="shared" si="388"/>
        <v>0</v>
      </c>
      <c r="AK2621" s="36" t="str">
        <f t="shared" si="389"/>
        <v/>
      </c>
    </row>
    <row r="2622" spans="1:37" x14ac:dyDescent="0.25">
      <c r="A2622" s="34"/>
      <c r="B2622" s="55"/>
      <c r="C2622" s="56"/>
      <c r="D2622" s="56"/>
      <c r="E2622" s="56"/>
      <c r="F2622" s="56"/>
      <c r="G2622" s="57"/>
      <c r="H2622" s="57"/>
      <c r="I2622" s="58"/>
      <c r="J2622" s="34"/>
      <c r="L2622" s="36" t="str">
        <f>IF($B2622="", "", IFERROR(FIND(Campaigns!$Q$4, $B2622), ""))</f>
        <v/>
      </c>
      <c r="M2622" s="73" t="str">
        <f t="shared" si="383"/>
        <v/>
      </c>
      <c r="N2622" s="74" t="str">
        <f t="shared" si="384"/>
        <v/>
      </c>
      <c r="O2622" s="22" t="str">
        <f t="shared" si="385"/>
        <v/>
      </c>
      <c r="Q2622" s="20" t="str">
        <f t="shared" si="386"/>
        <v/>
      </c>
      <c r="R2622" s="21" t="str">
        <f t="shared" si="391"/>
        <v/>
      </c>
      <c r="S2622" s="21" t="str">
        <f t="shared" si="391"/>
        <v/>
      </c>
      <c r="T2622" s="21" t="str">
        <f t="shared" si="391"/>
        <v/>
      </c>
      <c r="U2622" s="21" t="str">
        <f t="shared" si="391"/>
        <v/>
      </c>
      <c r="V2622" s="21" t="str">
        <f t="shared" si="391"/>
        <v/>
      </c>
      <c r="W2622" s="21" t="str">
        <f t="shared" si="391"/>
        <v/>
      </c>
      <c r="X2622" s="21" t="str">
        <f t="shared" si="391"/>
        <v/>
      </c>
      <c r="Y2622" s="21" t="str">
        <f t="shared" si="391"/>
        <v/>
      </c>
      <c r="Z2622" s="21" t="str">
        <f t="shared" si="391"/>
        <v/>
      </c>
      <c r="AA2622" s="21" t="str">
        <f t="shared" si="391"/>
        <v/>
      </c>
      <c r="AB2622" s="38" t="str">
        <f t="shared" si="391"/>
        <v/>
      </c>
      <c r="AD2622" s="36" t="str">
        <f>IF($N2622="", "", IFERROR(INDEX(Campaigns!$D$11:$D$380, MATCH($N2622, Campaigns!$E$11:$E$380, 0)), ""))</f>
        <v/>
      </c>
      <c r="AE2622" s="38" t="str">
        <f>IF(COUNTIF($Q2622:$AB2622, "X")=0, "", IFERROR(INDEX('Intro &amp; Setup'!$T$17:$T$28, MATCH(INDEX($Q$10:$AB$10, $AC2622, MATCH("X", $Q2622:$AB2622, 0)), 'Intro &amp; Setup'!$AA$17:$AA$28, 0)), ""))</f>
        <v/>
      </c>
      <c r="AG2622" s="84" t="str">
        <f t="shared" si="387"/>
        <v/>
      </c>
      <c r="AI2622" s="36">
        <f t="shared" si="388"/>
        <v>0</v>
      </c>
      <c r="AK2622" s="36" t="str">
        <f t="shared" si="389"/>
        <v/>
      </c>
    </row>
    <row r="2623" spans="1:37" x14ac:dyDescent="0.25">
      <c r="A2623" s="34"/>
      <c r="B2623" s="55"/>
      <c r="C2623" s="56"/>
      <c r="D2623" s="56"/>
      <c r="E2623" s="56"/>
      <c r="F2623" s="56"/>
      <c r="G2623" s="57"/>
      <c r="H2623" s="57"/>
      <c r="I2623" s="58"/>
      <c r="J2623" s="34"/>
      <c r="L2623" s="36" t="str">
        <f>IF($B2623="", "", IFERROR(FIND(Campaigns!$Q$4, $B2623), ""))</f>
        <v/>
      </c>
      <c r="M2623" s="73" t="str">
        <f t="shared" si="383"/>
        <v/>
      </c>
      <c r="N2623" s="74" t="str">
        <f t="shared" si="384"/>
        <v/>
      </c>
      <c r="O2623" s="22" t="str">
        <f t="shared" si="385"/>
        <v/>
      </c>
      <c r="Q2623" s="20" t="str">
        <f t="shared" si="386"/>
        <v/>
      </c>
      <c r="R2623" s="21" t="str">
        <f t="shared" si="391"/>
        <v/>
      </c>
      <c r="S2623" s="21" t="str">
        <f t="shared" ref="R2623:AB2646" si="392">IFERROR(IF(S$10="", "", IF(LEFT($O2623, S$8)=S$10, "X", "")), "")</f>
        <v/>
      </c>
      <c r="T2623" s="21" t="str">
        <f t="shared" si="392"/>
        <v/>
      </c>
      <c r="U2623" s="21" t="str">
        <f t="shared" si="392"/>
        <v/>
      </c>
      <c r="V2623" s="21" t="str">
        <f t="shared" si="392"/>
        <v/>
      </c>
      <c r="W2623" s="21" t="str">
        <f t="shared" si="392"/>
        <v/>
      </c>
      <c r="X2623" s="21" t="str">
        <f t="shared" si="392"/>
        <v/>
      </c>
      <c r="Y2623" s="21" t="str">
        <f t="shared" si="392"/>
        <v/>
      </c>
      <c r="Z2623" s="21" t="str">
        <f t="shared" si="392"/>
        <v/>
      </c>
      <c r="AA2623" s="21" t="str">
        <f t="shared" si="392"/>
        <v/>
      </c>
      <c r="AB2623" s="38" t="str">
        <f t="shared" si="392"/>
        <v/>
      </c>
      <c r="AD2623" s="36" t="str">
        <f>IF($N2623="", "", IFERROR(INDEX(Campaigns!$D$11:$D$380, MATCH($N2623, Campaigns!$E$11:$E$380, 0)), ""))</f>
        <v/>
      </c>
      <c r="AE2623" s="38" t="str">
        <f>IF(COUNTIF($Q2623:$AB2623, "X")=0, "", IFERROR(INDEX('Intro &amp; Setup'!$T$17:$T$28, MATCH(INDEX($Q$10:$AB$10, $AC2623, MATCH("X", $Q2623:$AB2623, 0)), 'Intro &amp; Setup'!$AA$17:$AA$28, 0)), ""))</f>
        <v/>
      </c>
      <c r="AG2623" s="84" t="str">
        <f t="shared" si="387"/>
        <v/>
      </c>
      <c r="AI2623" s="36">
        <f t="shared" si="388"/>
        <v>0</v>
      </c>
      <c r="AK2623" s="36" t="str">
        <f t="shared" si="389"/>
        <v/>
      </c>
    </row>
    <row r="2624" spans="1:37" x14ac:dyDescent="0.25">
      <c r="A2624" s="34"/>
      <c r="B2624" s="55"/>
      <c r="C2624" s="56"/>
      <c r="D2624" s="56"/>
      <c r="E2624" s="56"/>
      <c r="F2624" s="56"/>
      <c r="G2624" s="57"/>
      <c r="H2624" s="57"/>
      <c r="I2624" s="58"/>
      <c r="J2624" s="34"/>
      <c r="L2624" s="36" t="str">
        <f>IF($B2624="", "", IFERROR(FIND(Campaigns!$Q$4, $B2624), ""))</f>
        <v/>
      </c>
      <c r="M2624" s="73" t="str">
        <f t="shared" si="383"/>
        <v/>
      </c>
      <c r="N2624" s="74" t="str">
        <f t="shared" si="384"/>
        <v/>
      </c>
      <c r="O2624" s="22" t="str">
        <f t="shared" si="385"/>
        <v/>
      </c>
      <c r="Q2624" s="20" t="str">
        <f t="shared" si="386"/>
        <v/>
      </c>
      <c r="R2624" s="21" t="str">
        <f t="shared" si="392"/>
        <v/>
      </c>
      <c r="S2624" s="21" t="str">
        <f t="shared" si="392"/>
        <v/>
      </c>
      <c r="T2624" s="21" t="str">
        <f t="shared" si="392"/>
        <v/>
      </c>
      <c r="U2624" s="21" t="str">
        <f t="shared" si="392"/>
        <v/>
      </c>
      <c r="V2624" s="21" t="str">
        <f t="shared" si="392"/>
        <v/>
      </c>
      <c r="W2624" s="21" t="str">
        <f t="shared" si="392"/>
        <v/>
      </c>
      <c r="X2624" s="21" t="str">
        <f t="shared" si="392"/>
        <v/>
      </c>
      <c r="Y2624" s="21" t="str">
        <f t="shared" si="392"/>
        <v/>
      </c>
      <c r="Z2624" s="21" t="str">
        <f t="shared" si="392"/>
        <v/>
      </c>
      <c r="AA2624" s="21" t="str">
        <f t="shared" si="392"/>
        <v/>
      </c>
      <c r="AB2624" s="38" t="str">
        <f t="shared" si="392"/>
        <v/>
      </c>
      <c r="AD2624" s="36" t="str">
        <f>IF($N2624="", "", IFERROR(INDEX(Campaigns!$D$11:$D$380, MATCH($N2624, Campaigns!$E$11:$E$380, 0)), ""))</f>
        <v/>
      </c>
      <c r="AE2624" s="38" t="str">
        <f>IF(COUNTIF($Q2624:$AB2624, "X")=0, "", IFERROR(INDEX('Intro &amp; Setup'!$T$17:$T$28, MATCH(INDEX($Q$10:$AB$10, $AC2624, MATCH("X", $Q2624:$AB2624, 0)), 'Intro &amp; Setup'!$AA$17:$AA$28, 0)), ""))</f>
        <v/>
      </c>
      <c r="AG2624" s="84" t="str">
        <f t="shared" si="387"/>
        <v/>
      </c>
      <c r="AI2624" s="36">
        <f t="shared" si="388"/>
        <v>0</v>
      </c>
      <c r="AK2624" s="36" t="str">
        <f t="shared" si="389"/>
        <v/>
      </c>
    </row>
    <row r="2625" spans="1:37" x14ac:dyDescent="0.25">
      <c r="A2625" s="34"/>
      <c r="B2625" s="55"/>
      <c r="C2625" s="56"/>
      <c r="D2625" s="56"/>
      <c r="E2625" s="56"/>
      <c r="F2625" s="56"/>
      <c r="G2625" s="57"/>
      <c r="H2625" s="57"/>
      <c r="I2625" s="58"/>
      <c r="J2625" s="34"/>
      <c r="L2625" s="36" t="str">
        <f>IF($B2625="", "", IFERROR(FIND(Campaigns!$Q$4, $B2625), ""))</f>
        <v/>
      </c>
      <c r="M2625" s="73" t="str">
        <f t="shared" si="383"/>
        <v/>
      </c>
      <c r="N2625" s="74" t="str">
        <f t="shared" si="384"/>
        <v/>
      </c>
      <c r="O2625" s="22" t="str">
        <f t="shared" si="385"/>
        <v/>
      </c>
      <c r="Q2625" s="20" t="str">
        <f t="shared" si="386"/>
        <v/>
      </c>
      <c r="R2625" s="21" t="str">
        <f t="shared" si="392"/>
        <v/>
      </c>
      <c r="S2625" s="21" t="str">
        <f t="shared" si="392"/>
        <v/>
      </c>
      <c r="T2625" s="21" t="str">
        <f t="shared" si="392"/>
        <v/>
      </c>
      <c r="U2625" s="21" t="str">
        <f t="shared" si="392"/>
        <v/>
      </c>
      <c r="V2625" s="21" t="str">
        <f t="shared" si="392"/>
        <v/>
      </c>
      <c r="W2625" s="21" t="str">
        <f t="shared" si="392"/>
        <v/>
      </c>
      <c r="X2625" s="21" t="str">
        <f t="shared" si="392"/>
        <v/>
      </c>
      <c r="Y2625" s="21" t="str">
        <f t="shared" si="392"/>
        <v/>
      </c>
      <c r="Z2625" s="21" t="str">
        <f t="shared" si="392"/>
        <v/>
      </c>
      <c r="AA2625" s="21" t="str">
        <f t="shared" si="392"/>
        <v/>
      </c>
      <c r="AB2625" s="38" t="str">
        <f t="shared" si="392"/>
        <v/>
      </c>
      <c r="AD2625" s="36" t="str">
        <f>IF($N2625="", "", IFERROR(INDEX(Campaigns!$D$11:$D$380, MATCH($N2625, Campaigns!$E$11:$E$380, 0)), ""))</f>
        <v/>
      </c>
      <c r="AE2625" s="38" t="str">
        <f>IF(COUNTIF($Q2625:$AB2625, "X")=0, "", IFERROR(INDEX('Intro &amp; Setup'!$T$17:$T$28, MATCH(INDEX($Q$10:$AB$10, $AC2625, MATCH("X", $Q2625:$AB2625, 0)), 'Intro &amp; Setup'!$AA$17:$AA$28, 0)), ""))</f>
        <v/>
      </c>
      <c r="AG2625" s="84" t="str">
        <f t="shared" si="387"/>
        <v/>
      </c>
      <c r="AI2625" s="36">
        <f t="shared" si="388"/>
        <v>0</v>
      </c>
      <c r="AK2625" s="36" t="str">
        <f t="shared" si="389"/>
        <v/>
      </c>
    </row>
    <row r="2626" spans="1:37" x14ac:dyDescent="0.25">
      <c r="A2626" s="34"/>
      <c r="B2626" s="55"/>
      <c r="C2626" s="56"/>
      <c r="D2626" s="56"/>
      <c r="E2626" s="56"/>
      <c r="F2626" s="56"/>
      <c r="G2626" s="57"/>
      <c r="H2626" s="57"/>
      <c r="I2626" s="58"/>
      <c r="J2626" s="34"/>
      <c r="L2626" s="36" t="str">
        <f>IF($B2626="", "", IFERROR(FIND(Campaigns!$Q$4, $B2626), ""))</f>
        <v/>
      </c>
      <c r="M2626" s="73" t="str">
        <f t="shared" si="383"/>
        <v/>
      </c>
      <c r="N2626" s="74" t="str">
        <f t="shared" si="384"/>
        <v/>
      </c>
      <c r="O2626" s="22" t="str">
        <f t="shared" si="385"/>
        <v/>
      </c>
      <c r="Q2626" s="20" t="str">
        <f t="shared" si="386"/>
        <v/>
      </c>
      <c r="R2626" s="21" t="str">
        <f t="shared" si="392"/>
        <v/>
      </c>
      <c r="S2626" s="21" t="str">
        <f t="shared" si="392"/>
        <v/>
      </c>
      <c r="T2626" s="21" t="str">
        <f t="shared" si="392"/>
        <v/>
      </c>
      <c r="U2626" s="21" t="str">
        <f t="shared" si="392"/>
        <v/>
      </c>
      <c r="V2626" s="21" t="str">
        <f t="shared" si="392"/>
        <v/>
      </c>
      <c r="W2626" s="21" t="str">
        <f t="shared" si="392"/>
        <v/>
      </c>
      <c r="X2626" s="21" t="str">
        <f t="shared" si="392"/>
        <v/>
      </c>
      <c r="Y2626" s="21" t="str">
        <f t="shared" si="392"/>
        <v/>
      </c>
      <c r="Z2626" s="21" t="str">
        <f t="shared" si="392"/>
        <v/>
      </c>
      <c r="AA2626" s="21" t="str">
        <f t="shared" si="392"/>
        <v/>
      </c>
      <c r="AB2626" s="38" t="str">
        <f t="shared" si="392"/>
        <v/>
      </c>
      <c r="AD2626" s="36" t="str">
        <f>IF($N2626="", "", IFERROR(INDEX(Campaigns!$D$11:$D$380, MATCH($N2626, Campaigns!$E$11:$E$380, 0)), ""))</f>
        <v/>
      </c>
      <c r="AE2626" s="38" t="str">
        <f>IF(COUNTIF($Q2626:$AB2626, "X")=0, "", IFERROR(INDEX('Intro &amp; Setup'!$T$17:$T$28, MATCH(INDEX($Q$10:$AB$10, $AC2626, MATCH("X", $Q2626:$AB2626, 0)), 'Intro &amp; Setup'!$AA$17:$AA$28, 0)), ""))</f>
        <v/>
      </c>
      <c r="AG2626" s="84" t="str">
        <f t="shared" si="387"/>
        <v/>
      </c>
      <c r="AI2626" s="36">
        <f t="shared" si="388"/>
        <v>0</v>
      </c>
      <c r="AK2626" s="36" t="str">
        <f t="shared" si="389"/>
        <v/>
      </c>
    </row>
    <row r="2627" spans="1:37" x14ac:dyDescent="0.25">
      <c r="A2627" s="34"/>
      <c r="B2627" s="55"/>
      <c r="C2627" s="56"/>
      <c r="D2627" s="56"/>
      <c r="E2627" s="56"/>
      <c r="F2627" s="56"/>
      <c r="G2627" s="57"/>
      <c r="H2627" s="57"/>
      <c r="I2627" s="58"/>
      <c r="J2627" s="34"/>
      <c r="L2627" s="36" t="str">
        <f>IF($B2627="", "", IFERROR(FIND(Campaigns!$Q$4, $B2627), ""))</f>
        <v/>
      </c>
      <c r="M2627" s="73" t="str">
        <f t="shared" si="383"/>
        <v/>
      </c>
      <c r="N2627" s="74" t="str">
        <f t="shared" si="384"/>
        <v/>
      </c>
      <c r="O2627" s="22" t="str">
        <f t="shared" si="385"/>
        <v/>
      </c>
      <c r="Q2627" s="20" t="str">
        <f t="shared" si="386"/>
        <v/>
      </c>
      <c r="R2627" s="21" t="str">
        <f t="shared" si="392"/>
        <v/>
      </c>
      <c r="S2627" s="21" t="str">
        <f t="shared" si="392"/>
        <v/>
      </c>
      <c r="T2627" s="21" t="str">
        <f t="shared" si="392"/>
        <v/>
      </c>
      <c r="U2627" s="21" t="str">
        <f t="shared" si="392"/>
        <v/>
      </c>
      <c r="V2627" s="21" t="str">
        <f t="shared" si="392"/>
        <v/>
      </c>
      <c r="W2627" s="21" t="str">
        <f t="shared" si="392"/>
        <v/>
      </c>
      <c r="X2627" s="21" t="str">
        <f t="shared" si="392"/>
        <v/>
      </c>
      <c r="Y2627" s="21" t="str">
        <f t="shared" si="392"/>
        <v/>
      </c>
      <c r="Z2627" s="21" t="str">
        <f t="shared" si="392"/>
        <v/>
      </c>
      <c r="AA2627" s="21" t="str">
        <f t="shared" si="392"/>
        <v/>
      </c>
      <c r="AB2627" s="38" t="str">
        <f t="shared" si="392"/>
        <v/>
      </c>
      <c r="AD2627" s="36" t="str">
        <f>IF($N2627="", "", IFERROR(INDEX(Campaigns!$D$11:$D$380, MATCH($N2627, Campaigns!$E$11:$E$380, 0)), ""))</f>
        <v/>
      </c>
      <c r="AE2627" s="38" t="str">
        <f>IF(COUNTIF($Q2627:$AB2627, "X")=0, "", IFERROR(INDEX('Intro &amp; Setup'!$T$17:$T$28, MATCH(INDEX($Q$10:$AB$10, $AC2627, MATCH("X", $Q2627:$AB2627, 0)), 'Intro &amp; Setup'!$AA$17:$AA$28, 0)), ""))</f>
        <v/>
      </c>
      <c r="AG2627" s="84" t="str">
        <f t="shared" si="387"/>
        <v/>
      </c>
      <c r="AI2627" s="36">
        <f t="shared" si="388"/>
        <v>0</v>
      </c>
      <c r="AK2627" s="36" t="str">
        <f t="shared" si="389"/>
        <v/>
      </c>
    </row>
    <row r="2628" spans="1:37" x14ac:dyDescent="0.25">
      <c r="A2628" s="34"/>
      <c r="B2628" s="55"/>
      <c r="C2628" s="56"/>
      <c r="D2628" s="56"/>
      <c r="E2628" s="56"/>
      <c r="F2628" s="56"/>
      <c r="G2628" s="57"/>
      <c r="H2628" s="57"/>
      <c r="I2628" s="58"/>
      <c r="J2628" s="34"/>
      <c r="L2628" s="36" t="str">
        <f>IF($B2628="", "", IFERROR(FIND(Campaigns!$Q$4, $B2628), ""))</f>
        <v/>
      </c>
      <c r="M2628" s="73" t="str">
        <f t="shared" si="383"/>
        <v/>
      </c>
      <c r="N2628" s="74" t="str">
        <f t="shared" si="384"/>
        <v/>
      </c>
      <c r="O2628" s="22" t="str">
        <f t="shared" si="385"/>
        <v/>
      </c>
      <c r="Q2628" s="20" t="str">
        <f t="shared" si="386"/>
        <v/>
      </c>
      <c r="R2628" s="21" t="str">
        <f t="shared" si="392"/>
        <v/>
      </c>
      <c r="S2628" s="21" t="str">
        <f t="shared" si="392"/>
        <v/>
      </c>
      <c r="T2628" s="21" t="str">
        <f t="shared" si="392"/>
        <v/>
      </c>
      <c r="U2628" s="21" t="str">
        <f t="shared" si="392"/>
        <v/>
      </c>
      <c r="V2628" s="21" t="str">
        <f t="shared" si="392"/>
        <v/>
      </c>
      <c r="W2628" s="21" t="str">
        <f t="shared" si="392"/>
        <v/>
      </c>
      <c r="X2628" s="21" t="str">
        <f t="shared" si="392"/>
        <v/>
      </c>
      <c r="Y2628" s="21" t="str">
        <f t="shared" si="392"/>
        <v/>
      </c>
      <c r="Z2628" s="21" t="str">
        <f t="shared" si="392"/>
        <v/>
      </c>
      <c r="AA2628" s="21" t="str">
        <f t="shared" si="392"/>
        <v/>
      </c>
      <c r="AB2628" s="38" t="str">
        <f t="shared" si="392"/>
        <v/>
      </c>
      <c r="AD2628" s="36" t="str">
        <f>IF($N2628="", "", IFERROR(INDEX(Campaigns!$D$11:$D$380, MATCH($N2628, Campaigns!$E$11:$E$380, 0)), ""))</f>
        <v/>
      </c>
      <c r="AE2628" s="38" t="str">
        <f>IF(COUNTIF($Q2628:$AB2628, "X")=0, "", IFERROR(INDEX('Intro &amp; Setup'!$T$17:$T$28, MATCH(INDEX($Q$10:$AB$10, $AC2628, MATCH("X", $Q2628:$AB2628, 0)), 'Intro &amp; Setup'!$AA$17:$AA$28, 0)), ""))</f>
        <v/>
      </c>
      <c r="AG2628" s="84" t="str">
        <f t="shared" si="387"/>
        <v/>
      </c>
      <c r="AI2628" s="36">
        <f t="shared" si="388"/>
        <v>0</v>
      </c>
      <c r="AK2628" s="36" t="str">
        <f t="shared" si="389"/>
        <v/>
      </c>
    </row>
    <row r="2629" spans="1:37" x14ac:dyDescent="0.25">
      <c r="A2629" s="34"/>
      <c r="B2629" s="55"/>
      <c r="C2629" s="56"/>
      <c r="D2629" s="56"/>
      <c r="E2629" s="56"/>
      <c r="F2629" s="56"/>
      <c r="G2629" s="57"/>
      <c r="H2629" s="57"/>
      <c r="I2629" s="58"/>
      <c r="J2629" s="34"/>
      <c r="L2629" s="36" t="str">
        <f>IF($B2629="", "", IFERROR(FIND(Campaigns!$Q$4, $B2629), ""))</f>
        <v/>
      </c>
      <c r="M2629" s="73" t="str">
        <f t="shared" si="383"/>
        <v/>
      </c>
      <c r="N2629" s="74" t="str">
        <f t="shared" si="384"/>
        <v/>
      </c>
      <c r="O2629" s="22" t="str">
        <f t="shared" si="385"/>
        <v/>
      </c>
      <c r="Q2629" s="20" t="str">
        <f t="shared" si="386"/>
        <v/>
      </c>
      <c r="R2629" s="21" t="str">
        <f t="shared" si="392"/>
        <v/>
      </c>
      <c r="S2629" s="21" t="str">
        <f t="shared" si="392"/>
        <v/>
      </c>
      <c r="T2629" s="21" t="str">
        <f t="shared" si="392"/>
        <v/>
      </c>
      <c r="U2629" s="21" t="str">
        <f t="shared" si="392"/>
        <v/>
      </c>
      <c r="V2629" s="21" t="str">
        <f t="shared" si="392"/>
        <v/>
      </c>
      <c r="W2629" s="21" t="str">
        <f t="shared" si="392"/>
        <v/>
      </c>
      <c r="X2629" s="21" t="str">
        <f t="shared" si="392"/>
        <v/>
      </c>
      <c r="Y2629" s="21" t="str">
        <f t="shared" si="392"/>
        <v/>
      </c>
      <c r="Z2629" s="21" t="str">
        <f t="shared" si="392"/>
        <v/>
      </c>
      <c r="AA2629" s="21" t="str">
        <f t="shared" si="392"/>
        <v/>
      </c>
      <c r="AB2629" s="38" t="str">
        <f t="shared" si="392"/>
        <v/>
      </c>
      <c r="AD2629" s="36" t="str">
        <f>IF($N2629="", "", IFERROR(INDEX(Campaigns!$D$11:$D$380, MATCH($N2629, Campaigns!$E$11:$E$380, 0)), ""))</f>
        <v/>
      </c>
      <c r="AE2629" s="38" t="str">
        <f>IF(COUNTIF($Q2629:$AB2629, "X")=0, "", IFERROR(INDEX('Intro &amp; Setup'!$T$17:$T$28, MATCH(INDEX($Q$10:$AB$10, $AC2629, MATCH("X", $Q2629:$AB2629, 0)), 'Intro &amp; Setup'!$AA$17:$AA$28, 0)), ""))</f>
        <v/>
      </c>
      <c r="AG2629" s="84" t="str">
        <f t="shared" si="387"/>
        <v/>
      </c>
      <c r="AI2629" s="36">
        <f t="shared" si="388"/>
        <v>0</v>
      </c>
      <c r="AK2629" s="36" t="str">
        <f t="shared" si="389"/>
        <v/>
      </c>
    </row>
    <row r="2630" spans="1:37" x14ac:dyDescent="0.25">
      <c r="A2630" s="34"/>
      <c r="B2630" s="55"/>
      <c r="C2630" s="56"/>
      <c r="D2630" s="56"/>
      <c r="E2630" s="56"/>
      <c r="F2630" s="56"/>
      <c r="G2630" s="57"/>
      <c r="H2630" s="57"/>
      <c r="I2630" s="58"/>
      <c r="J2630" s="34"/>
      <c r="L2630" s="36" t="str">
        <f>IF($B2630="", "", IFERROR(FIND(Campaigns!$Q$4, $B2630), ""))</f>
        <v/>
      </c>
      <c r="M2630" s="73" t="str">
        <f t="shared" si="383"/>
        <v/>
      </c>
      <c r="N2630" s="74" t="str">
        <f t="shared" si="384"/>
        <v/>
      </c>
      <c r="O2630" s="22" t="str">
        <f t="shared" si="385"/>
        <v/>
      </c>
      <c r="Q2630" s="20" t="str">
        <f t="shared" si="386"/>
        <v/>
      </c>
      <c r="R2630" s="21" t="str">
        <f t="shared" si="392"/>
        <v/>
      </c>
      <c r="S2630" s="21" t="str">
        <f t="shared" si="392"/>
        <v/>
      </c>
      <c r="T2630" s="21" t="str">
        <f t="shared" si="392"/>
        <v/>
      </c>
      <c r="U2630" s="21" t="str">
        <f t="shared" si="392"/>
        <v/>
      </c>
      <c r="V2630" s="21" t="str">
        <f t="shared" si="392"/>
        <v/>
      </c>
      <c r="W2630" s="21" t="str">
        <f t="shared" si="392"/>
        <v/>
      </c>
      <c r="X2630" s="21" t="str">
        <f t="shared" si="392"/>
        <v/>
      </c>
      <c r="Y2630" s="21" t="str">
        <f t="shared" si="392"/>
        <v/>
      </c>
      <c r="Z2630" s="21" t="str">
        <f t="shared" si="392"/>
        <v/>
      </c>
      <c r="AA2630" s="21" t="str">
        <f t="shared" si="392"/>
        <v/>
      </c>
      <c r="AB2630" s="38" t="str">
        <f t="shared" si="392"/>
        <v/>
      </c>
      <c r="AD2630" s="36" t="str">
        <f>IF($N2630="", "", IFERROR(INDEX(Campaigns!$D$11:$D$380, MATCH($N2630, Campaigns!$E$11:$E$380, 0)), ""))</f>
        <v/>
      </c>
      <c r="AE2630" s="38" t="str">
        <f>IF(COUNTIF($Q2630:$AB2630, "X")=0, "", IFERROR(INDEX('Intro &amp; Setup'!$T$17:$T$28, MATCH(INDEX($Q$10:$AB$10, $AC2630, MATCH("X", $Q2630:$AB2630, 0)), 'Intro &amp; Setup'!$AA$17:$AA$28, 0)), ""))</f>
        <v/>
      </c>
      <c r="AG2630" s="84" t="str">
        <f t="shared" si="387"/>
        <v/>
      </c>
      <c r="AI2630" s="36">
        <f t="shared" si="388"/>
        <v>0</v>
      </c>
      <c r="AK2630" s="36" t="str">
        <f t="shared" si="389"/>
        <v/>
      </c>
    </row>
    <row r="2631" spans="1:37" x14ac:dyDescent="0.25">
      <c r="A2631" s="34"/>
      <c r="B2631" s="55"/>
      <c r="C2631" s="56"/>
      <c r="D2631" s="56"/>
      <c r="E2631" s="56"/>
      <c r="F2631" s="56"/>
      <c r="G2631" s="57"/>
      <c r="H2631" s="57"/>
      <c r="I2631" s="58"/>
      <c r="J2631" s="34"/>
      <c r="L2631" s="36" t="str">
        <f>IF($B2631="", "", IFERROR(FIND(Campaigns!$Q$4, $B2631), ""))</f>
        <v/>
      </c>
      <c r="M2631" s="73" t="str">
        <f t="shared" si="383"/>
        <v/>
      </c>
      <c r="N2631" s="74" t="str">
        <f t="shared" si="384"/>
        <v/>
      </c>
      <c r="O2631" s="22" t="str">
        <f t="shared" si="385"/>
        <v/>
      </c>
      <c r="Q2631" s="20" t="str">
        <f t="shared" si="386"/>
        <v/>
      </c>
      <c r="R2631" s="21" t="str">
        <f t="shared" si="392"/>
        <v/>
      </c>
      <c r="S2631" s="21" t="str">
        <f t="shared" si="392"/>
        <v/>
      </c>
      <c r="T2631" s="21" t="str">
        <f t="shared" si="392"/>
        <v/>
      </c>
      <c r="U2631" s="21" t="str">
        <f t="shared" si="392"/>
        <v/>
      </c>
      <c r="V2631" s="21" t="str">
        <f t="shared" si="392"/>
        <v/>
      </c>
      <c r="W2631" s="21" t="str">
        <f t="shared" si="392"/>
        <v/>
      </c>
      <c r="X2631" s="21" t="str">
        <f t="shared" si="392"/>
        <v/>
      </c>
      <c r="Y2631" s="21" t="str">
        <f t="shared" si="392"/>
        <v/>
      </c>
      <c r="Z2631" s="21" t="str">
        <f t="shared" si="392"/>
        <v/>
      </c>
      <c r="AA2631" s="21" t="str">
        <f t="shared" si="392"/>
        <v/>
      </c>
      <c r="AB2631" s="38" t="str">
        <f t="shared" si="392"/>
        <v/>
      </c>
      <c r="AD2631" s="36" t="str">
        <f>IF($N2631="", "", IFERROR(INDEX(Campaigns!$D$11:$D$380, MATCH($N2631, Campaigns!$E$11:$E$380, 0)), ""))</f>
        <v/>
      </c>
      <c r="AE2631" s="38" t="str">
        <f>IF(COUNTIF($Q2631:$AB2631, "X")=0, "", IFERROR(INDEX('Intro &amp; Setup'!$T$17:$T$28, MATCH(INDEX($Q$10:$AB$10, $AC2631, MATCH("X", $Q2631:$AB2631, 0)), 'Intro &amp; Setup'!$AA$17:$AA$28, 0)), ""))</f>
        <v/>
      </c>
      <c r="AG2631" s="84" t="str">
        <f t="shared" si="387"/>
        <v/>
      </c>
      <c r="AI2631" s="36">
        <f t="shared" si="388"/>
        <v>0</v>
      </c>
      <c r="AK2631" s="36" t="str">
        <f t="shared" si="389"/>
        <v/>
      </c>
    </row>
    <row r="2632" spans="1:37" x14ac:dyDescent="0.25">
      <c r="A2632" s="34"/>
      <c r="B2632" s="55"/>
      <c r="C2632" s="56"/>
      <c r="D2632" s="56"/>
      <c r="E2632" s="56"/>
      <c r="F2632" s="56"/>
      <c r="G2632" s="57"/>
      <c r="H2632" s="57"/>
      <c r="I2632" s="58"/>
      <c r="J2632" s="34"/>
      <c r="L2632" s="36" t="str">
        <f>IF($B2632="", "", IFERROR(FIND(Campaigns!$Q$4, $B2632), ""))</f>
        <v/>
      </c>
      <c r="M2632" s="73" t="str">
        <f t="shared" si="383"/>
        <v/>
      </c>
      <c r="N2632" s="74" t="str">
        <f t="shared" si="384"/>
        <v/>
      </c>
      <c r="O2632" s="22" t="str">
        <f t="shared" si="385"/>
        <v/>
      </c>
      <c r="Q2632" s="20" t="str">
        <f t="shared" si="386"/>
        <v/>
      </c>
      <c r="R2632" s="21" t="str">
        <f t="shared" si="392"/>
        <v/>
      </c>
      <c r="S2632" s="21" t="str">
        <f t="shared" si="392"/>
        <v/>
      </c>
      <c r="T2632" s="21" t="str">
        <f t="shared" si="392"/>
        <v/>
      </c>
      <c r="U2632" s="21" t="str">
        <f t="shared" si="392"/>
        <v/>
      </c>
      <c r="V2632" s="21" t="str">
        <f t="shared" si="392"/>
        <v/>
      </c>
      <c r="W2632" s="21" t="str">
        <f t="shared" si="392"/>
        <v/>
      </c>
      <c r="X2632" s="21" t="str">
        <f t="shared" si="392"/>
        <v/>
      </c>
      <c r="Y2632" s="21" t="str">
        <f t="shared" si="392"/>
        <v/>
      </c>
      <c r="Z2632" s="21" t="str">
        <f t="shared" si="392"/>
        <v/>
      </c>
      <c r="AA2632" s="21" t="str">
        <f t="shared" si="392"/>
        <v/>
      </c>
      <c r="AB2632" s="38" t="str">
        <f t="shared" si="392"/>
        <v/>
      </c>
      <c r="AD2632" s="36" t="str">
        <f>IF($N2632="", "", IFERROR(INDEX(Campaigns!$D$11:$D$380, MATCH($N2632, Campaigns!$E$11:$E$380, 0)), ""))</f>
        <v/>
      </c>
      <c r="AE2632" s="38" t="str">
        <f>IF(COUNTIF($Q2632:$AB2632, "X")=0, "", IFERROR(INDEX('Intro &amp; Setup'!$T$17:$T$28, MATCH(INDEX($Q$10:$AB$10, $AC2632, MATCH("X", $Q2632:$AB2632, 0)), 'Intro &amp; Setup'!$AA$17:$AA$28, 0)), ""))</f>
        <v/>
      </c>
      <c r="AG2632" s="84" t="str">
        <f t="shared" si="387"/>
        <v/>
      </c>
      <c r="AI2632" s="36">
        <f t="shared" si="388"/>
        <v>0</v>
      </c>
      <c r="AK2632" s="36" t="str">
        <f t="shared" si="389"/>
        <v/>
      </c>
    </row>
    <row r="2633" spans="1:37" x14ac:dyDescent="0.25">
      <c r="A2633" s="34"/>
      <c r="B2633" s="55"/>
      <c r="C2633" s="56"/>
      <c r="D2633" s="56"/>
      <c r="E2633" s="56"/>
      <c r="F2633" s="56"/>
      <c r="G2633" s="57"/>
      <c r="H2633" s="57"/>
      <c r="I2633" s="58"/>
      <c r="J2633" s="34"/>
      <c r="L2633" s="36" t="str">
        <f>IF($B2633="", "", IFERROR(FIND(Campaigns!$Q$4, $B2633), ""))</f>
        <v/>
      </c>
      <c r="M2633" s="73" t="str">
        <f t="shared" si="383"/>
        <v/>
      </c>
      <c r="N2633" s="74" t="str">
        <f t="shared" si="384"/>
        <v/>
      </c>
      <c r="O2633" s="22" t="str">
        <f t="shared" si="385"/>
        <v/>
      </c>
      <c r="Q2633" s="20" t="str">
        <f t="shared" si="386"/>
        <v/>
      </c>
      <c r="R2633" s="21" t="str">
        <f t="shared" si="392"/>
        <v/>
      </c>
      <c r="S2633" s="21" t="str">
        <f t="shared" si="392"/>
        <v/>
      </c>
      <c r="T2633" s="21" t="str">
        <f t="shared" si="392"/>
        <v/>
      </c>
      <c r="U2633" s="21" t="str">
        <f t="shared" si="392"/>
        <v/>
      </c>
      <c r="V2633" s="21" t="str">
        <f t="shared" si="392"/>
        <v/>
      </c>
      <c r="W2633" s="21" t="str">
        <f t="shared" si="392"/>
        <v/>
      </c>
      <c r="X2633" s="21" t="str">
        <f t="shared" si="392"/>
        <v/>
      </c>
      <c r="Y2633" s="21" t="str">
        <f t="shared" si="392"/>
        <v/>
      </c>
      <c r="Z2633" s="21" t="str">
        <f t="shared" si="392"/>
        <v/>
      </c>
      <c r="AA2633" s="21" t="str">
        <f t="shared" si="392"/>
        <v/>
      </c>
      <c r="AB2633" s="38" t="str">
        <f t="shared" si="392"/>
        <v/>
      </c>
      <c r="AD2633" s="36" t="str">
        <f>IF($N2633="", "", IFERROR(INDEX(Campaigns!$D$11:$D$380, MATCH($N2633, Campaigns!$E$11:$E$380, 0)), ""))</f>
        <v/>
      </c>
      <c r="AE2633" s="38" t="str">
        <f>IF(COUNTIF($Q2633:$AB2633, "X")=0, "", IFERROR(INDEX('Intro &amp; Setup'!$T$17:$T$28, MATCH(INDEX($Q$10:$AB$10, $AC2633, MATCH("X", $Q2633:$AB2633, 0)), 'Intro &amp; Setup'!$AA$17:$AA$28, 0)), ""))</f>
        <v/>
      </c>
      <c r="AG2633" s="84" t="str">
        <f t="shared" si="387"/>
        <v/>
      </c>
      <c r="AI2633" s="36">
        <f t="shared" si="388"/>
        <v>0</v>
      </c>
      <c r="AK2633" s="36" t="str">
        <f t="shared" si="389"/>
        <v/>
      </c>
    </row>
    <row r="2634" spans="1:37" x14ac:dyDescent="0.25">
      <c r="A2634" s="34"/>
      <c r="B2634" s="55"/>
      <c r="C2634" s="56"/>
      <c r="D2634" s="56"/>
      <c r="E2634" s="56"/>
      <c r="F2634" s="56"/>
      <c r="G2634" s="57"/>
      <c r="H2634" s="57"/>
      <c r="I2634" s="58"/>
      <c r="J2634" s="34"/>
      <c r="L2634" s="36" t="str">
        <f>IF($B2634="", "", IFERROR(FIND(Campaigns!$Q$4, $B2634), ""))</f>
        <v/>
      </c>
      <c r="M2634" s="73" t="str">
        <f t="shared" si="383"/>
        <v/>
      </c>
      <c r="N2634" s="74" t="str">
        <f t="shared" si="384"/>
        <v/>
      </c>
      <c r="O2634" s="22" t="str">
        <f t="shared" si="385"/>
        <v/>
      </c>
      <c r="Q2634" s="20" t="str">
        <f t="shared" si="386"/>
        <v/>
      </c>
      <c r="R2634" s="21" t="str">
        <f t="shared" si="392"/>
        <v/>
      </c>
      <c r="S2634" s="21" t="str">
        <f t="shared" si="392"/>
        <v/>
      </c>
      <c r="T2634" s="21" t="str">
        <f t="shared" si="392"/>
        <v/>
      </c>
      <c r="U2634" s="21" t="str">
        <f t="shared" si="392"/>
        <v/>
      </c>
      <c r="V2634" s="21" t="str">
        <f t="shared" si="392"/>
        <v/>
      </c>
      <c r="W2634" s="21" t="str">
        <f t="shared" si="392"/>
        <v/>
      </c>
      <c r="X2634" s="21" t="str">
        <f t="shared" si="392"/>
        <v/>
      </c>
      <c r="Y2634" s="21" t="str">
        <f t="shared" si="392"/>
        <v/>
      </c>
      <c r="Z2634" s="21" t="str">
        <f t="shared" si="392"/>
        <v/>
      </c>
      <c r="AA2634" s="21" t="str">
        <f t="shared" si="392"/>
        <v/>
      </c>
      <c r="AB2634" s="38" t="str">
        <f t="shared" si="392"/>
        <v/>
      </c>
      <c r="AD2634" s="36" t="str">
        <f>IF($N2634="", "", IFERROR(INDEX(Campaigns!$D$11:$D$380, MATCH($N2634, Campaigns!$E$11:$E$380, 0)), ""))</f>
        <v/>
      </c>
      <c r="AE2634" s="38" t="str">
        <f>IF(COUNTIF($Q2634:$AB2634, "X")=0, "", IFERROR(INDEX('Intro &amp; Setup'!$T$17:$T$28, MATCH(INDEX($Q$10:$AB$10, $AC2634, MATCH("X", $Q2634:$AB2634, 0)), 'Intro &amp; Setup'!$AA$17:$AA$28, 0)), ""))</f>
        <v/>
      </c>
      <c r="AG2634" s="84" t="str">
        <f t="shared" si="387"/>
        <v/>
      </c>
      <c r="AI2634" s="36">
        <f t="shared" si="388"/>
        <v>0</v>
      </c>
      <c r="AK2634" s="36" t="str">
        <f t="shared" si="389"/>
        <v/>
      </c>
    </row>
    <row r="2635" spans="1:37" x14ac:dyDescent="0.25">
      <c r="A2635" s="34"/>
      <c r="B2635" s="55"/>
      <c r="C2635" s="56"/>
      <c r="D2635" s="56"/>
      <c r="E2635" s="56"/>
      <c r="F2635" s="56"/>
      <c r="G2635" s="57"/>
      <c r="H2635" s="57"/>
      <c r="I2635" s="58"/>
      <c r="J2635" s="34"/>
      <c r="L2635" s="36" t="str">
        <f>IF($B2635="", "", IFERROR(FIND(Campaigns!$Q$4, $B2635), ""))</f>
        <v/>
      </c>
      <c r="M2635" s="73" t="str">
        <f t="shared" si="383"/>
        <v/>
      </c>
      <c r="N2635" s="74" t="str">
        <f t="shared" si="384"/>
        <v/>
      </c>
      <c r="O2635" s="22" t="str">
        <f t="shared" si="385"/>
        <v/>
      </c>
      <c r="Q2635" s="20" t="str">
        <f t="shared" si="386"/>
        <v/>
      </c>
      <c r="R2635" s="21" t="str">
        <f t="shared" si="392"/>
        <v/>
      </c>
      <c r="S2635" s="21" t="str">
        <f t="shared" si="392"/>
        <v/>
      </c>
      <c r="T2635" s="21" t="str">
        <f t="shared" si="392"/>
        <v/>
      </c>
      <c r="U2635" s="21" t="str">
        <f t="shared" si="392"/>
        <v/>
      </c>
      <c r="V2635" s="21" t="str">
        <f t="shared" si="392"/>
        <v/>
      </c>
      <c r="W2635" s="21" t="str">
        <f t="shared" si="392"/>
        <v/>
      </c>
      <c r="X2635" s="21" t="str">
        <f t="shared" si="392"/>
        <v/>
      </c>
      <c r="Y2635" s="21" t="str">
        <f t="shared" si="392"/>
        <v/>
      </c>
      <c r="Z2635" s="21" t="str">
        <f t="shared" si="392"/>
        <v/>
      </c>
      <c r="AA2635" s="21" t="str">
        <f t="shared" si="392"/>
        <v/>
      </c>
      <c r="AB2635" s="38" t="str">
        <f t="shared" si="392"/>
        <v/>
      </c>
      <c r="AD2635" s="36" t="str">
        <f>IF($N2635="", "", IFERROR(INDEX(Campaigns!$D$11:$D$380, MATCH($N2635, Campaigns!$E$11:$E$380, 0)), ""))</f>
        <v/>
      </c>
      <c r="AE2635" s="38" t="str">
        <f>IF(COUNTIF($Q2635:$AB2635, "X")=0, "", IFERROR(INDEX('Intro &amp; Setup'!$T$17:$T$28, MATCH(INDEX($Q$10:$AB$10, $AC2635, MATCH("X", $Q2635:$AB2635, 0)), 'Intro &amp; Setup'!$AA$17:$AA$28, 0)), ""))</f>
        <v/>
      </c>
      <c r="AG2635" s="84" t="str">
        <f t="shared" si="387"/>
        <v/>
      </c>
      <c r="AI2635" s="36">
        <f t="shared" si="388"/>
        <v>0</v>
      </c>
      <c r="AK2635" s="36" t="str">
        <f t="shared" si="389"/>
        <v/>
      </c>
    </row>
    <row r="2636" spans="1:37" x14ac:dyDescent="0.25">
      <c r="A2636" s="34"/>
      <c r="B2636" s="55"/>
      <c r="C2636" s="56"/>
      <c r="D2636" s="56"/>
      <c r="E2636" s="56"/>
      <c r="F2636" s="56"/>
      <c r="G2636" s="57"/>
      <c r="H2636" s="57"/>
      <c r="I2636" s="58"/>
      <c r="J2636" s="34"/>
      <c r="L2636" s="36" t="str">
        <f>IF($B2636="", "", IFERROR(FIND(Campaigns!$Q$4, $B2636), ""))</f>
        <v/>
      </c>
      <c r="M2636" s="73" t="str">
        <f t="shared" ref="M2636:M2699" si="393">IFERROR(REPLACE($B2636, 1, $L2636+$L$9-1, ""), "")</f>
        <v/>
      </c>
      <c r="N2636" s="74" t="str">
        <f t="shared" ref="N2636:N2699" si="394">IFERROR(LEFT($M2636, FIND("-", $M2636)-1), "")</f>
        <v/>
      </c>
      <c r="O2636" s="22" t="str">
        <f t="shared" ref="O2636:O2699" si="395">IFERROR(REPLACE($M2636, 1, FIND("-", $M2636), ""), "")</f>
        <v/>
      </c>
      <c r="Q2636" s="20" t="str">
        <f t="shared" ref="Q2636:Q2699" si="396">IFERROR(IF(Q$10="", "", IF(LEFT($O2636, Q$8)=Q$10, "X", "")), "")</f>
        <v/>
      </c>
      <c r="R2636" s="21" t="str">
        <f t="shared" si="392"/>
        <v/>
      </c>
      <c r="S2636" s="21" t="str">
        <f t="shared" si="392"/>
        <v/>
      </c>
      <c r="T2636" s="21" t="str">
        <f t="shared" si="392"/>
        <v/>
      </c>
      <c r="U2636" s="21" t="str">
        <f t="shared" si="392"/>
        <v/>
      </c>
      <c r="V2636" s="21" t="str">
        <f t="shared" si="392"/>
        <v/>
      </c>
      <c r="W2636" s="21" t="str">
        <f t="shared" si="392"/>
        <v/>
      </c>
      <c r="X2636" s="21" t="str">
        <f t="shared" si="392"/>
        <v/>
      </c>
      <c r="Y2636" s="21" t="str">
        <f t="shared" si="392"/>
        <v/>
      </c>
      <c r="Z2636" s="21" t="str">
        <f t="shared" si="392"/>
        <v/>
      </c>
      <c r="AA2636" s="21" t="str">
        <f t="shared" si="392"/>
        <v/>
      </c>
      <c r="AB2636" s="38" t="str">
        <f t="shared" si="392"/>
        <v/>
      </c>
      <c r="AD2636" s="36" t="str">
        <f>IF($N2636="", "", IFERROR(INDEX(Campaigns!$D$11:$D$380, MATCH($N2636, Campaigns!$E$11:$E$380, 0)), ""))</f>
        <v/>
      </c>
      <c r="AE2636" s="38" t="str">
        <f>IF(COUNTIF($Q2636:$AB2636, "X")=0, "", IFERROR(INDEX('Intro &amp; Setup'!$T$17:$T$28, MATCH(INDEX($Q$10:$AB$10, $AC2636, MATCH("X", $Q2636:$AB2636, 0)), 'Intro &amp; Setup'!$AA$17:$AA$28, 0)), ""))</f>
        <v/>
      </c>
      <c r="AG2636" s="84" t="str">
        <f t="shared" ref="AG2636:AG2699" si="397">IF(OR($AD2636="", $AE2636=""), "", _xlfn.CONCAT($AD2636, "-", $AE2636))</f>
        <v/>
      </c>
      <c r="AI2636" s="36">
        <f t="shared" ref="AI2636:AI2699" si="398">IF($AI$4=$AI$6, $C2636, IF($AI$4=$AI$7, $D2636, IF($AI$4=$AI$8, $F2636, "")))</f>
        <v>0</v>
      </c>
      <c r="AK2636" s="36" t="str">
        <f t="shared" ref="AK2636:AK2699" si="399">IF($AG2636="", "", "X")</f>
        <v/>
      </c>
    </row>
    <row r="2637" spans="1:37" x14ac:dyDescent="0.25">
      <c r="A2637" s="34"/>
      <c r="B2637" s="55"/>
      <c r="C2637" s="56"/>
      <c r="D2637" s="56"/>
      <c r="E2637" s="56"/>
      <c r="F2637" s="56"/>
      <c r="G2637" s="57"/>
      <c r="H2637" s="57"/>
      <c r="I2637" s="58"/>
      <c r="J2637" s="34"/>
      <c r="L2637" s="36" t="str">
        <f>IF($B2637="", "", IFERROR(FIND(Campaigns!$Q$4, $B2637), ""))</f>
        <v/>
      </c>
      <c r="M2637" s="73" t="str">
        <f t="shared" si="393"/>
        <v/>
      </c>
      <c r="N2637" s="74" t="str">
        <f t="shared" si="394"/>
        <v/>
      </c>
      <c r="O2637" s="22" t="str">
        <f t="shared" si="395"/>
        <v/>
      </c>
      <c r="Q2637" s="20" t="str">
        <f t="shared" si="396"/>
        <v/>
      </c>
      <c r="R2637" s="21" t="str">
        <f t="shared" si="392"/>
        <v/>
      </c>
      <c r="S2637" s="21" t="str">
        <f t="shared" si="392"/>
        <v/>
      </c>
      <c r="T2637" s="21" t="str">
        <f t="shared" si="392"/>
        <v/>
      </c>
      <c r="U2637" s="21" t="str">
        <f t="shared" si="392"/>
        <v/>
      </c>
      <c r="V2637" s="21" t="str">
        <f t="shared" si="392"/>
        <v/>
      </c>
      <c r="W2637" s="21" t="str">
        <f t="shared" si="392"/>
        <v/>
      </c>
      <c r="X2637" s="21" t="str">
        <f t="shared" si="392"/>
        <v/>
      </c>
      <c r="Y2637" s="21" t="str">
        <f t="shared" si="392"/>
        <v/>
      </c>
      <c r="Z2637" s="21" t="str">
        <f t="shared" si="392"/>
        <v/>
      </c>
      <c r="AA2637" s="21" t="str">
        <f t="shared" si="392"/>
        <v/>
      </c>
      <c r="AB2637" s="38" t="str">
        <f t="shared" si="392"/>
        <v/>
      </c>
      <c r="AD2637" s="36" t="str">
        <f>IF($N2637="", "", IFERROR(INDEX(Campaigns!$D$11:$D$380, MATCH($N2637, Campaigns!$E$11:$E$380, 0)), ""))</f>
        <v/>
      </c>
      <c r="AE2637" s="38" t="str">
        <f>IF(COUNTIF($Q2637:$AB2637, "X")=0, "", IFERROR(INDEX('Intro &amp; Setup'!$T$17:$T$28, MATCH(INDEX($Q$10:$AB$10, $AC2637, MATCH("X", $Q2637:$AB2637, 0)), 'Intro &amp; Setup'!$AA$17:$AA$28, 0)), ""))</f>
        <v/>
      </c>
      <c r="AG2637" s="84" t="str">
        <f t="shared" si="397"/>
        <v/>
      </c>
      <c r="AI2637" s="36">
        <f t="shared" si="398"/>
        <v>0</v>
      </c>
      <c r="AK2637" s="36" t="str">
        <f t="shared" si="399"/>
        <v/>
      </c>
    </row>
    <row r="2638" spans="1:37" x14ac:dyDescent="0.25">
      <c r="A2638" s="34"/>
      <c r="B2638" s="55"/>
      <c r="C2638" s="56"/>
      <c r="D2638" s="56"/>
      <c r="E2638" s="56"/>
      <c r="F2638" s="56"/>
      <c r="G2638" s="57"/>
      <c r="H2638" s="57"/>
      <c r="I2638" s="58"/>
      <c r="J2638" s="34"/>
      <c r="L2638" s="36" t="str">
        <f>IF($B2638="", "", IFERROR(FIND(Campaigns!$Q$4, $B2638), ""))</f>
        <v/>
      </c>
      <c r="M2638" s="73" t="str">
        <f t="shared" si="393"/>
        <v/>
      </c>
      <c r="N2638" s="74" t="str">
        <f t="shared" si="394"/>
        <v/>
      </c>
      <c r="O2638" s="22" t="str">
        <f t="shared" si="395"/>
        <v/>
      </c>
      <c r="Q2638" s="20" t="str">
        <f t="shared" si="396"/>
        <v/>
      </c>
      <c r="R2638" s="21" t="str">
        <f t="shared" si="392"/>
        <v/>
      </c>
      <c r="S2638" s="21" t="str">
        <f t="shared" si="392"/>
        <v/>
      </c>
      <c r="T2638" s="21" t="str">
        <f t="shared" si="392"/>
        <v/>
      </c>
      <c r="U2638" s="21" t="str">
        <f t="shared" si="392"/>
        <v/>
      </c>
      <c r="V2638" s="21" t="str">
        <f t="shared" si="392"/>
        <v/>
      </c>
      <c r="W2638" s="21" t="str">
        <f t="shared" si="392"/>
        <v/>
      </c>
      <c r="X2638" s="21" t="str">
        <f t="shared" si="392"/>
        <v/>
      </c>
      <c r="Y2638" s="21" t="str">
        <f t="shared" si="392"/>
        <v/>
      </c>
      <c r="Z2638" s="21" t="str">
        <f t="shared" si="392"/>
        <v/>
      </c>
      <c r="AA2638" s="21" t="str">
        <f t="shared" si="392"/>
        <v/>
      </c>
      <c r="AB2638" s="38" t="str">
        <f t="shared" si="392"/>
        <v/>
      </c>
      <c r="AD2638" s="36" t="str">
        <f>IF($N2638="", "", IFERROR(INDEX(Campaigns!$D$11:$D$380, MATCH($N2638, Campaigns!$E$11:$E$380, 0)), ""))</f>
        <v/>
      </c>
      <c r="AE2638" s="38" t="str">
        <f>IF(COUNTIF($Q2638:$AB2638, "X")=0, "", IFERROR(INDEX('Intro &amp; Setup'!$T$17:$T$28, MATCH(INDEX($Q$10:$AB$10, $AC2638, MATCH("X", $Q2638:$AB2638, 0)), 'Intro &amp; Setup'!$AA$17:$AA$28, 0)), ""))</f>
        <v/>
      </c>
      <c r="AG2638" s="84" t="str">
        <f t="shared" si="397"/>
        <v/>
      </c>
      <c r="AI2638" s="36">
        <f t="shared" si="398"/>
        <v>0</v>
      </c>
      <c r="AK2638" s="36" t="str">
        <f t="shared" si="399"/>
        <v/>
      </c>
    </row>
    <row r="2639" spans="1:37" x14ac:dyDescent="0.25">
      <c r="A2639" s="34"/>
      <c r="B2639" s="55"/>
      <c r="C2639" s="56"/>
      <c r="D2639" s="56"/>
      <c r="E2639" s="56"/>
      <c r="F2639" s="56"/>
      <c r="G2639" s="57"/>
      <c r="H2639" s="57"/>
      <c r="I2639" s="58"/>
      <c r="J2639" s="34"/>
      <c r="L2639" s="36" t="str">
        <f>IF($B2639="", "", IFERROR(FIND(Campaigns!$Q$4, $B2639), ""))</f>
        <v/>
      </c>
      <c r="M2639" s="73" t="str">
        <f t="shared" si="393"/>
        <v/>
      </c>
      <c r="N2639" s="74" t="str">
        <f t="shared" si="394"/>
        <v/>
      </c>
      <c r="O2639" s="22" t="str">
        <f t="shared" si="395"/>
        <v/>
      </c>
      <c r="Q2639" s="20" t="str">
        <f t="shared" si="396"/>
        <v/>
      </c>
      <c r="R2639" s="21" t="str">
        <f t="shared" si="392"/>
        <v/>
      </c>
      <c r="S2639" s="21" t="str">
        <f t="shared" si="392"/>
        <v/>
      </c>
      <c r="T2639" s="21" t="str">
        <f t="shared" si="392"/>
        <v/>
      </c>
      <c r="U2639" s="21" t="str">
        <f t="shared" si="392"/>
        <v/>
      </c>
      <c r="V2639" s="21" t="str">
        <f t="shared" si="392"/>
        <v/>
      </c>
      <c r="W2639" s="21" t="str">
        <f t="shared" si="392"/>
        <v/>
      </c>
      <c r="X2639" s="21" t="str">
        <f t="shared" si="392"/>
        <v/>
      </c>
      <c r="Y2639" s="21" t="str">
        <f t="shared" si="392"/>
        <v/>
      </c>
      <c r="Z2639" s="21" t="str">
        <f t="shared" si="392"/>
        <v/>
      </c>
      <c r="AA2639" s="21" t="str">
        <f t="shared" si="392"/>
        <v/>
      </c>
      <c r="AB2639" s="38" t="str">
        <f t="shared" si="392"/>
        <v/>
      </c>
      <c r="AD2639" s="36" t="str">
        <f>IF($N2639="", "", IFERROR(INDEX(Campaigns!$D$11:$D$380, MATCH($N2639, Campaigns!$E$11:$E$380, 0)), ""))</f>
        <v/>
      </c>
      <c r="AE2639" s="38" t="str">
        <f>IF(COUNTIF($Q2639:$AB2639, "X")=0, "", IFERROR(INDEX('Intro &amp; Setup'!$T$17:$T$28, MATCH(INDEX($Q$10:$AB$10, $AC2639, MATCH("X", $Q2639:$AB2639, 0)), 'Intro &amp; Setup'!$AA$17:$AA$28, 0)), ""))</f>
        <v/>
      </c>
      <c r="AG2639" s="84" t="str">
        <f t="shared" si="397"/>
        <v/>
      </c>
      <c r="AI2639" s="36">
        <f t="shared" si="398"/>
        <v>0</v>
      </c>
      <c r="AK2639" s="36" t="str">
        <f t="shared" si="399"/>
        <v/>
      </c>
    </row>
    <row r="2640" spans="1:37" x14ac:dyDescent="0.25">
      <c r="A2640" s="34"/>
      <c r="B2640" s="55"/>
      <c r="C2640" s="56"/>
      <c r="D2640" s="56"/>
      <c r="E2640" s="56"/>
      <c r="F2640" s="56"/>
      <c r="G2640" s="57"/>
      <c r="H2640" s="57"/>
      <c r="I2640" s="58"/>
      <c r="J2640" s="34"/>
      <c r="L2640" s="36" t="str">
        <f>IF($B2640="", "", IFERROR(FIND(Campaigns!$Q$4, $B2640), ""))</f>
        <v/>
      </c>
      <c r="M2640" s="73" t="str">
        <f t="shared" si="393"/>
        <v/>
      </c>
      <c r="N2640" s="74" t="str">
        <f t="shared" si="394"/>
        <v/>
      </c>
      <c r="O2640" s="22" t="str">
        <f t="shared" si="395"/>
        <v/>
      </c>
      <c r="Q2640" s="20" t="str">
        <f t="shared" si="396"/>
        <v/>
      </c>
      <c r="R2640" s="21" t="str">
        <f t="shared" si="392"/>
        <v/>
      </c>
      <c r="S2640" s="21" t="str">
        <f t="shared" si="392"/>
        <v/>
      </c>
      <c r="T2640" s="21" t="str">
        <f t="shared" si="392"/>
        <v/>
      </c>
      <c r="U2640" s="21" t="str">
        <f t="shared" si="392"/>
        <v/>
      </c>
      <c r="V2640" s="21" t="str">
        <f t="shared" si="392"/>
        <v/>
      </c>
      <c r="W2640" s="21" t="str">
        <f t="shared" si="392"/>
        <v/>
      </c>
      <c r="X2640" s="21" t="str">
        <f t="shared" si="392"/>
        <v/>
      </c>
      <c r="Y2640" s="21" t="str">
        <f t="shared" si="392"/>
        <v/>
      </c>
      <c r="Z2640" s="21" t="str">
        <f t="shared" si="392"/>
        <v/>
      </c>
      <c r="AA2640" s="21" t="str">
        <f t="shared" si="392"/>
        <v/>
      </c>
      <c r="AB2640" s="38" t="str">
        <f t="shared" si="392"/>
        <v/>
      </c>
      <c r="AD2640" s="36" t="str">
        <f>IF($N2640="", "", IFERROR(INDEX(Campaigns!$D$11:$D$380, MATCH($N2640, Campaigns!$E$11:$E$380, 0)), ""))</f>
        <v/>
      </c>
      <c r="AE2640" s="38" t="str">
        <f>IF(COUNTIF($Q2640:$AB2640, "X")=0, "", IFERROR(INDEX('Intro &amp; Setup'!$T$17:$T$28, MATCH(INDEX($Q$10:$AB$10, $AC2640, MATCH("X", $Q2640:$AB2640, 0)), 'Intro &amp; Setup'!$AA$17:$AA$28, 0)), ""))</f>
        <v/>
      </c>
      <c r="AG2640" s="84" t="str">
        <f t="shared" si="397"/>
        <v/>
      </c>
      <c r="AI2640" s="36">
        <f t="shared" si="398"/>
        <v>0</v>
      </c>
      <c r="AK2640" s="36" t="str">
        <f t="shared" si="399"/>
        <v/>
      </c>
    </row>
    <row r="2641" spans="1:37" x14ac:dyDescent="0.25">
      <c r="A2641" s="34"/>
      <c r="B2641" s="55"/>
      <c r="C2641" s="56"/>
      <c r="D2641" s="56"/>
      <c r="E2641" s="56"/>
      <c r="F2641" s="56"/>
      <c r="G2641" s="57"/>
      <c r="H2641" s="57"/>
      <c r="I2641" s="58"/>
      <c r="J2641" s="34"/>
      <c r="L2641" s="36" t="str">
        <f>IF($B2641="", "", IFERROR(FIND(Campaigns!$Q$4, $B2641), ""))</f>
        <v/>
      </c>
      <c r="M2641" s="73" t="str">
        <f t="shared" si="393"/>
        <v/>
      </c>
      <c r="N2641" s="74" t="str">
        <f t="shared" si="394"/>
        <v/>
      </c>
      <c r="O2641" s="22" t="str">
        <f t="shared" si="395"/>
        <v/>
      </c>
      <c r="Q2641" s="20" t="str">
        <f t="shared" si="396"/>
        <v/>
      </c>
      <c r="R2641" s="21" t="str">
        <f t="shared" si="392"/>
        <v/>
      </c>
      <c r="S2641" s="21" t="str">
        <f t="shared" si="392"/>
        <v/>
      </c>
      <c r="T2641" s="21" t="str">
        <f t="shared" si="392"/>
        <v/>
      </c>
      <c r="U2641" s="21" t="str">
        <f t="shared" si="392"/>
        <v/>
      </c>
      <c r="V2641" s="21" t="str">
        <f t="shared" si="392"/>
        <v/>
      </c>
      <c r="W2641" s="21" t="str">
        <f t="shared" si="392"/>
        <v/>
      </c>
      <c r="X2641" s="21" t="str">
        <f t="shared" si="392"/>
        <v/>
      </c>
      <c r="Y2641" s="21" t="str">
        <f t="shared" si="392"/>
        <v/>
      </c>
      <c r="Z2641" s="21" t="str">
        <f t="shared" si="392"/>
        <v/>
      </c>
      <c r="AA2641" s="21" t="str">
        <f t="shared" si="392"/>
        <v/>
      </c>
      <c r="AB2641" s="38" t="str">
        <f t="shared" si="392"/>
        <v/>
      </c>
      <c r="AD2641" s="36" t="str">
        <f>IF($N2641="", "", IFERROR(INDEX(Campaigns!$D$11:$D$380, MATCH($N2641, Campaigns!$E$11:$E$380, 0)), ""))</f>
        <v/>
      </c>
      <c r="AE2641" s="38" t="str">
        <f>IF(COUNTIF($Q2641:$AB2641, "X")=0, "", IFERROR(INDEX('Intro &amp; Setup'!$T$17:$T$28, MATCH(INDEX($Q$10:$AB$10, $AC2641, MATCH("X", $Q2641:$AB2641, 0)), 'Intro &amp; Setup'!$AA$17:$AA$28, 0)), ""))</f>
        <v/>
      </c>
      <c r="AG2641" s="84" t="str">
        <f t="shared" si="397"/>
        <v/>
      </c>
      <c r="AI2641" s="36">
        <f t="shared" si="398"/>
        <v>0</v>
      </c>
      <c r="AK2641" s="36" t="str">
        <f t="shared" si="399"/>
        <v/>
      </c>
    </row>
    <row r="2642" spans="1:37" x14ac:dyDescent="0.25">
      <c r="A2642" s="34"/>
      <c r="B2642" s="55"/>
      <c r="C2642" s="56"/>
      <c r="D2642" s="56"/>
      <c r="E2642" s="56"/>
      <c r="F2642" s="56"/>
      <c r="G2642" s="57"/>
      <c r="H2642" s="57"/>
      <c r="I2642" s="58"/>
      <c r="J2642" s="34"/>
      <c r="L2642" s="36" t="str">
        <f>IF($B2642="", "", IFERROR(FIND(Campaigns!$Q$4, $B2642), ""))</f>
        <v/>
      </c>
      <c r="M2642" s="73" t="str">
        <f t="shared" si="393"/>
        <v/>
      </c>
      <c r="N2642" s="74" t="str">
        <f t="shared" si="394"/>
        <v/>
      </c>
      <c r="O2642" s="22" t="str">
        <f t="shared" si="395"/>
        <v/>
      </c>
      <c r="Q2642" s="20" t="str">
        <f t="shared" si="396"/>
        <v/>
      </c>
      <c r="R2642" s="21" t="str">
        <f t="shared" si="392"/>
        <v/>
      </c>
      <c r="S2642" s="21" t="str">
        <f t="shared" si="392"/>
        <v/>
      </c>
      <c r="T2642" s="21" t="str">
        <f t="shared" si="392"/>
        <v/>
      </c>
      <c r="U2642" s="21" t="str">
        <f t="shared" si="392"/>
        <v/>
      </c>
      <c r="V2642" s="21" t="str">
        <f t="shared" si="392"/>
        <v/>
      </c>
      <c r="W2642" s="21" t="str">
        <f t="shared" si="392"/>
        <v/>
      </c>
      <c r="X2642" s="21" t="str">
        <f t="shared" si="392"/>
        <v/>
      </c>
      <c r="Y2642" s="21" t="str">
        <f t="shared" si="392"/>
        <v/>
      </c>
      <c r="Z2642" s="21" t="str">
        <f t="shared" si="392"/>
        <v/>
      </c>
      <c r="AA2642" s="21" t="str">
        <f t="shared" si="392"/>
        <v/>
      </c>
      <c r="AB2642" s="38" t="str">
        <f t="shared" si="392"/>
        <v/>
      </c>
      <c r="AD2642" s="36" t="str">
        <f>IF($N2642="", "", IFERROR(INDEX(Campaigns!$D$11:$D$380, MATCH($N2642, Campaigns!$E$11:$E$380, 0)), ""))</f>
        <v/>
      </c>
      <c r="AE2642" s="38" t="str">
        <f>IF(COUNTIF($Q2642:$AB2642, "X")=0, "", IFERROR(INDEX('Intro &amp; Setup'!$T$17:$T$28, MATCH(INDEX($Q$10:$AB$10, $AC2642, MATCH("X", $Q2642:$AB2642, 0)), 'Intro &amp; Setup'!$AA$17:$AA$28, 0)), ""))</f>
        <v/>
      </c>
      <c r="AG2642" s="84" t="str">
        <f t="shared" si="397"/>
        <v/>
      </c>
      <c r="AI2642" s="36">
        <f t="shared" si="398"/>
        <v>0</v>
      </c>
      <c r="AK2642" s="36" t="str">
        <f t="shared" si="399"/>
        <v/>
      </c>
    </row>
    <row r="2643" spans="1:37" x14ac:dyDescent="0.25">
      <c r="A2643" s="34"/>
      <c r="B2643" s="55"/>
      <c r="C2643" s="56"/>
      <c r="D2643" s="56"/>
      <c r="E2643" s="56"/>
      <c r="F2643" s="56"/>
      <c r="G2643" s="57"/>
      <c r="H2643" s="57"/>
      <c r="I2643" s="58"/>
      <c r="J2643" s="34"/>
      <c r="L2643" s="36" t="str">
        <f>IF($B2643="", "", IFERROR(FIND(Campaigns!$Q$4, $B2643), ""))</f>
        <v/>
      </c>
      <c r="M2643" s="73" t="str">
        <f t="shared" si="393"/>
        <v/>
      </c>
      <c r="N2643" s="74" t="str">
        <f t="shared" si="394"/>
        <v/>
      </c>
      <c r="O2643" s="22" t="str">
        <f t="shared" si="395"/>
        <v/>
      </c>
      <c r="Q2643" s="20" t="str">
        <f t="shared" si="396"/>
        <v/>
      </c>
      <c r="R2643" s="21" t="str">
        <f t="shared" si="392"/>
        <v/>
      </c>
      <c r="S2643" s="21" t="str">
        <f t="shared" si="392"/>
        <v/>
      </c>
      <c r="T2643" s="21" t="str">
        <f t="shared" si="392"/>
        <v/>
      </c>
      <c r="U2643" s="21" t="str">
        <f t="shared" si="392"/>
        <v/>
      </c>
      <c r="V2643" s="21" t="str">
        <f t="shared" si="392"/>
        <v/>
      </c>
      <c r="W2643" s="21" t="str">
        <f t="shared" si="392"/>
        <v/>
      </c>
      <c r="X2643" s="21" t="str">
        <f t="shared" si="392"/>
        <v/>
      </c>
      <c r="Y2643" s="21" t="str">
        <f t="shared" si="392"/>
        <v/>
      </c>
      <c r="Z2643" s="21" t="str">
        <f t="shared" si="392"/>
        <v/>
      </c>
      <c r="AA2643" s="21" t="str">
        <f t="shared" si="392"/>
        <v/>
      </c>
      <c r="AB2643" s="38" t="str">
        <f t="shared" si="392"/>
        <v/>
      </c>
      <c r="AD2643" s="36" t="str">
        <f>IF($N2643="", "", IFERROR(INDEX(Campaigns!$D$11:$D$380, MATCH($N2643, Campaigns!$E$11:$E$380, 0)), ""))</f>
        <v/>
      </c>
      <c r="AE2643" s="38" t="str">
        <f>IF(COUNTIF($Q2643:$AB2643, "X")=0, "", IFERROR(INDEX('Intro &amp; Setup'!$T$17:$T$28, MATCH(INDEX($Q$10:$AB$10, $AC2643, MATCH("X", $Q2643:$AB2643, 0)), 'Intro &amp; Setup'!$AA$17:$AA$28, 0)), ""))</f>
        <v/>
      </c>
      <c r="AG2643" s="84" t="str">
        <f t="shared" si="397"/>
        <v/>
      </c>
      <c r="AI2643" s="36">
        <f t="shared" si="398"/>
        <v>0</v>
      </c>
      <c r="AK2643" s="36" t="str">
        <f t="shared" si="399"/>
        <v/>
      </c>
    </row>
    <row r="2644" spans="1:37" x14ac:dyDescent="0.25">
      <c r="A2644" s="34"/>
      <c r="B2644" s="55"/>
      <c r="C2644" s="56"/>
      <c r="D2644" s="56"/>
      <c r="E2644" s="56"/>
      <c r="F2644" s="56"/>
      <c r="G2644" s="57"/>
      <c r="H2644" s="57"/>
      <c r="I2644" s="58"/>
      <c r="J2644" s="34"/>
      <c r="L2644" s="36" t="str">
        <f>IF($B2644="", "", IFERROR(FIND(Campaigns!$Q$4, $B2644), ""))</f>
        <v/>
      </c>
      <c r="M2644" s="73" t="str">
        <f t="shared" si="393"/>
        <v/>
      </c>
      <c r="N2644" s="74" t="str">
        <f t="shared" si="394"/>
        <v/>
      </c>
      <c r="O2644" s="22" t="str">
        <f t="shared" si="395"/>
        <v/>
      </c>
      <c r="Q2644" s="20" t="str">
        <f t="shared" si="396"/>
        <v/>
      </c>
      <c r="R2644" s="21" t="str">
        <f t="shared" si="392"/>
        <v/>
      </c>
      <c r="S2644" s="21" t="str">
        <f t="shared" si="392"/>
        <v/>
      </c>
      <c r="T2644" s="21" t="str">
        <f t="shared" si="392"/>
        <v/>
      </c>
      <c r="U2644" s="21" t="str">
        <f t="shared" si="392"/>
        <v/>
      </c>
      <c r="V2644" s="21" t="str">
        <f t="shared" si="392"/>
        <v/>
      </c>
      <c r="W2644" s="21" t="str">
        <f t="shared" si="392"/>
        <v/>
      </c>
      <c r="X2644" s="21" t="str">
        <f t="shared" si="392"/>
        <v/>
      </c>
      <c r="Y2644" s="21" t="str">
        <f t="shared" si="392"/>
        <v/>
      </c>
      <c r="Z2644" s="21" t="str">
        <f t="shared" si="392"/>
        <v/>
      </c>
      <c r="AA2644" s="21" t="str">
        <f t="shared" si="392"/>
        <v/>
      </c>
      <c r="AB2644" s="38" t="str">
        <f t="shared" si="392"/>
        <v/>
      </c>
      <c r="AD2644" s="36" t="str">
        <f>IF($N2644="", "", IFERROR(INDEX(Campaigns!$D$11:$D$380, MATCH($N2644, Campaigns!$E$11:$E$380, 0)), ""))</f>
        <v/>
      </c>
      <c r="AE2644" s="38" t="str">
        <f>IF(COUNTIF($Q2644:$AB2644, "X")=0, "", IFERROR(INDEX('Intro &amp; Setup'!$T$17:$T$28, MATCH(INDEX($Q$10:$AB$10, $AC2644, MATCH("X", $Q2644:$AB2644, 0)), 'Intro &amp; Setup'!$AA$17:$AA$28, 0)), ""))</f>
        <v/>
      </c>
      <c r="AG2644" s="84" t="str">
        <f t="shared" si="397"/>
        <v/>
      </c>
      <c r="AI2644" s="36">
        <f t="shared" si="398"/>
        <v>0</v>
      </c>
      <c r="AK2644" s="36" t="str">
        <f t="shared" si="399"/>
        <v/>
      </c>
    </row>
    <row r="2645" spans="1:37" x14ac:dyDescent="0.25">
      <c r="A2645" s="34"/>
      <c r="B2645" s="55"/>
      <c r="C2645" s="56"/>
      <c r="D2645" s="56"/>
      <c r="E2645" s="56"/>
      <c r="F2645" s="56"/>
      <c r="G2645" s="57"/>
      <c r="H2645" s="57"/>
      <c r="I2645" s="58"/>
      <c r="J2645" s="34"/>
      <c r="L2645" s="36" t="str">
        <f>IF($B2645="", "", IFERROR(FIND(Campaigns!$Q$4, $B2645), ""))</f>
        <v/>
      </c>
      <c r="M2645" s="73" t="str">
        <f t="shared" si="393"/>
        <v/>
      </c>
      <c r="N2645" s="74" t="str">
        <f t="shared" si="394"/>
        <v/>
      </c>
      <c r="O2645" s="22" t="str">
        <f t="shared" si="395"/>
        <v/>
      </c>
      <c r="Q2645" s="20" t="str">
        <f t="shared" si="396"/>
        <v/>
      </c>
      <c r="R2645" s="21" t="str">
        <f t="shared" si="392"/>
        <v/>
      </c>
      <c r="S2645" s="21" t="str">
        <f t="shared" si="392"/>
        <v/>
      </c>
      <c r="T2645" s="21" t="str">
        <f t="shared" si="392"/>
        <v/>
      </c>
      <c r="U2645" s="21" t="str">
        <f t="shared" si="392"/>
        <v/>
      </c>
      <c r="V2645" s="21" t="str">
        <f t="shared" si="392"/>
        <v/>
      </c>
      <c r="W2645" s="21" t="str">
        <f t="shared" si="392"/>
        <v/>
      </c>
      <c r="X2645" s="21" t="str">
        <f t="shared" si="392"/>
        <v/>
      </c>
      <c r="Y2645" s="21" t="str">
        <f t="shared" si="392"/>
        <v/>
      </c>
      <c r="Z2645" s="21" t="str">
        <f t="shared" si="392"/>
        <v/>
      </c>
      <c r="AA2645" s="21" t="str">
        <f t="shared" si="392"/>
        <v/>
      </c>
      <c r="AB2645" s="38" t="str">
        <f t="shared" si="392"/>
        <v/>
      </c>
      <c r="AD2645" s="36" t="str">
        <f>IF($N2645="", "", IFERROR(INDEX(Campaigns!$D$11:$D$380, MATCH($N2645, Campaigns!$E$11:$E$380, 0)), ""))</f>
        <v/>
      </c>
      <c r="AE2645" s="38" t="str">
        <f>IF(COUNTIF($Q2645:$AB2645, "X")=0, "", IFERROR(INDEX('Intro &amp; Setup'!$T$17:$T$28, MATCH(INDEX($Q$10:$AB$10, $AC2645, MATCH("X", $Q2645:$AB2645, 0)), 'Intro &amp; Setup'!$AA$17:$AA$28, 0)), ""))</f>
        <v/>
      </c>
      <c r="AG2645" s="84" t="str">
        <f t="shared" si="397"/>
        <v/>
      </c>
      <c r="AI2645" s="36">
        <f t="shared" si="398"/>
        <v>0</v>
      </c>
      <c r="AK2645" s="36" t="str">
        <f t="shared" si="399"/>
        <v/>
      </c>
    </row>
    <row r="2646" spans="1:37" x14ac:dyDescent="0.25">
      <c r="A2646" s="34"/>
      <c r="B2646" s="55"/>
      <c r="C2646" s="56"/>
      <c r="D2646" s="56"/>
      <c r="E2646" s="56"/>
      <c r="F2646" s="56"/>
      <c r="G2646" s="57"/>
      <c r="H2646" s="57"/>
      <c r="I2646" s="58"/>
      <c r="J2646" s="34"/>
      <c r="L2646" s="36" t="str">
        <f>IF($B2646="", "", IFERROR(FIND(Campaigns!$Q$4, $B2646), ""))</f>
        <v/>
      </c>
      <c r="M2646" s="73" t="str">
        <f t="shared" si="393"/>
        <v/>
      </c>
      <c r="N2646" s="74" t="str">
        <f t="shared" si="394"/>
        <v/>
      </c>
      <c r="O2646" s="22" t="str">
        <f t="shared" si="395"/>
        <v/>
      </c>
      <c r="Q2646" s="20" t="str">
        <f t="shared" si="396"/>
        <v/>
      </c>
      <c r="R2646" s="21" t="str">
        <f t="shared" si="392"/>
        <v/>
      </c>
      <c r="S2646" s="21" t="str">
        <f t="shared" si="392"/>
        <v/>
      </c>
      <c r="T2646" s="21" t="str">
        <f t="shared" si="392"/>
        <v/>
      </c>
      <c r="U2646" s="21" t="str">
        <f t="shared" ref="R2646:AB2669" si="400">IFERROR(IF(U$10="", "", IF(LEFT($O2646, U$8)=U$10, "X", "")), "")</f>
        <v/>
      </c>
      <c r="V2646" s="21" t="str">
        <f t="shared" si="400"/>
        <v/>
      </c>
      <c r="W2646" s="21" t="str">
        <f t="shared" si="400"/>
        <v/>
      </c>
      <c r="X2646" s="21" t="str">
        <f t="shared" si="400"/>
        <v/>
      </c>
      <c r="Y2646" s="21" t="str">
        <f t="shared" si="400"/>
        <v/>
      </c>
      <c r="Z2646" s="21" t="str">
        <f t="shared" si="400"/>
        <v/>
      </c>
      <c r="AA2646" s="21" t="str">
        <f t="shared" si="400"/>
        <v/>
      </c>
      <c r="AB2646" s="38" t="str">
        <f t="shared" si="400"/>
        <v/>
      </c>
      <c r="AD2646" s="36" t="str">
        <f>IF($N2646="", "", IFERROR(INDEX(Campaigns!$D$11:$D$380, MATCH($N2646, Campaigns!$E$11:$E$380, 0)), ""))</f>
        <v/>
      </c>
      <c r="AE2646" s="38" t="str">
        <f>IF(COUNTIF($Q2646:$AB2646, "X")=0, "", IFERROR(INDEX('Intro &amp; Setup'!$T$17:$T$28, MATCH(INDEX($Q$10:$AB$10, $AC2646, MATCH("X", $Q2646:$AB2646, 0)), 'Intro &amp; Setup'!$AA$17:$AA$28, 0)), ""))</f>
        <v/>
      </c>
      <c r="AG2646" s="84" t="str">
        <f t="shared" si="397"/>
        <v/>
      </c>
      <c r="AI2646" s="36">
        <f t="shared" si="398"/>
        <v>0</v>
      </c>
      <c r="AK2646" s="36" t="str">
        <f t="shared" si="399"/>
        <v/>
      </c>
    </row>
    <row r="2647" spans="1:37" x14ac:dyDescent="0.25">
      <c r="A2647" s="34"/>
      <c r="B2647" s="55"/>
      <c r="C2647" s="56"/>
      <c r="D2647" s="56"/>
      <c r="E2647" s="56"/>
      <c r="F2647" s="56"/>
      <c r="G2647" s="57"/>
      <c r="H2647" s="57"/>
      <c r="I2647" s="58"/>
      <c r="J2647" s="34"/>
      <c r="L2647" s="36" t="str">
        <f>IF($B2647="", "", IFERROR(FIND(Campaigns!$Q$4, $B2647), ""))</f>
        <v/>
      </c>
      <c r="M2647" s="73" t="str">
        <f t="shared" si="393"/>
        <v/>
      </c>
      <c r="N2647" s="74" t="str">
        <f t="shared" si="394"/>
        <v/>
      </c>
      <c r="O2647" s="22" t="str">
        <f t="shared" si="395"/>
        <v/>
      </c>
      <c r="Q2647" s="20" t="str">
        <f t="shared" si="396"/>
        <v/>
      </c>
      <c r="R2647" s="21" t="str">
        <f t="shared" si="400"/>
        <v/>
      </c>
      <c r="S2647" s="21" t="str">
        <f t="shared" si="400"/>
        <v/>
      </c>
      <c r="T2647" s="21" t="str">
        <f t="shared" si="400"/>
        <v/>
      </c>
      <c r="U2647" s="21" t="str">
        <f t="shared" si="400"/>
        <v/>
      </c>
      <c r="V2647" s="21" t="str">
        <f t="shared" si="400"/>
        <v/>
      </c>
      <c r="W2647" s="21" t="str">
        <f t="shared" si="400"/>
        <v/>
      </c>
      <c r="X2647" s="21" t="str">
        <f t="shared" si="400"/>
        <v/>
      </c>
      <c r="Y2647" s="21" t="str">
        <f t="shared" si="400"/>
        <v/>
      </c>
      <c r="Z2647" s="21" t="str">
        <f t="shared" si="400"/>
        <v/>
      </c>
      <c r="AA2647" s="21" t="str">
        <f t="shared" si="400"/>
        <v/>
      </c>
      <c r="AB2647" s="38" t="str">
        <f t="shared" si="400"/>
        <v/>
      </c>
      <c r="AD2647" s="36" t="str">
        <f>IF($N2647="", "", IFERROR(INDEX(Campaigns!$D$11:$D$380, MATCH($N2647, Campaigns!$E$11:$E$380, 0)), ""))</f>
        <v/>
      </c>
      <c r="AE2647" s="38" t="str">
        <f>IF(COUNTIF($Q2647:$AB2647, "X")=0, "", IFERROR(INDEX('Intro &amp; Setup'!$T$17:$T$28, MATCH(INDEX($Q$10:$AB$10, $AC2647, MATCH("X", $Q2647:$AB2647, 0)), 'Intro &amp; Setup'!$AA$17:$AA$28, 0)), ""))</f>
        <v/>
      </c>
      <c r="AG2647" s="84" t="str">
        <f t="shared" si="397"/>
        <v/>
      </c>
      <c r="AI2647" s="36">
        <f t="shared" si="398"/>
        <v>0</v>
      </c>
      <c r="AK2647" s="36" t="str">
        <f t="shared" si="399"/>
        <v/>
      </c>
    </row>
    <row r="2648" spans="1:37" x14ac:dyDescent="0.25">
      <c r="A2648" s="34"/>
      <c r="B2648" s="55"/>
      <c r="C2648" s="56"/>
      <c r="D2648" s="56"/>
      <c r="E2648" s="56"/>
      <c r="F2648" s="56"/>
      <c r="G2648" s="57"/>
      <c r="H2648" s="57"/>
      <c r="I2648" s="58"/>
      <c r="J2648" s="34"/>
      <c r="L2648" s="36" t="str">
        <f>IF($B2648="", "", IFERROR(FIND(Campaigns!$Q$4, $B2648), ""))</f>
        <v/>
      </c>
      <c r="M2648" s="73" t="str">
        <f t="shared" si="393"/>
        <v/>
      </c>
      <c r="N2648" s="74" t="str">
        <f t="shared" si="394"/>
        <v/>
      </c>
      <c r="O2648" s="22" t="str">
        <f t="shared" si="395"/>
        <v/>
      </c>
      <c r="Q2648" s="20" t="str">
        <f t="shared" si="396"/>
        <v/>
      </c>
      <c r="R2648" s="21" t="str">
        <f t="shared" si="400"/>
        <v/>
      </c>
      <c r="S2648" s="21" t="str">
        <f t="shared" si="400"/>
        <v/>
      </c>
      <c r="T2648" s="21" t="str">
        <f t="shared" si="400"/>
        <v/>
      </c>
      <c r="U2648" s="21" t="str">
        <f t="shared" si="400"/>
        <v/>
      </c>
      <c r="V2648" s="21" t="str">
        <f t="shared" si="400"/>
        <v/>
      </c>
      <c r="W2648" s="21" t="str">
        <f t="shared" si="400"/>
        <v/>
      </c>
      <c r="X2648" s="21" t="str">
        <f t="shared" si="400"/>
        <v/>
      </c>
      <c r="Y2648" s="21" t="str">
        <f t="shared" si="400"/>
        <v/>
      </c>
      <c r="Z2648" s="21" t="str">
        <f t="shared" si="400"/>
        <v/>
      </c>
      <c r="AA2648" s="21" t="str">
        <f t="shared" si="400"/>
        <v/>
      </c>
      <c r="AB2648" s="38" t="str">
        <f t="shared" si="400"/>
        <v/>
      </c>
      <c r="AD2648" s="36" t="str">
        <f>IF($N2648="", "", IFERROR(INDEX(Campaigns!$D$11:$D$380, MATCH($N2648, Campaigns!$E$11:$E$380, 0)), ""))</f>
        <v/>
      </c>
      <c r="AE2648" s="38" t="str">
        <f>IF(COUNTIF($Q2648:$AB2648, "X")=0, "", IFERROR(INDEX('Intro &amp; Setup'!$T$17:$T$28, MATCH(INDEX($Q$10:$AB$10, $AC2648, MATCH("X", $Q2648:$AB2648, 0)), 'Intro &amp; Setup'!$AA$17:$AA$28, 0)), ""))</f>
        <v/>
      </c>
      <c r="AG2648" s="84" t="str">
        <f t="shared" si="397"/>
        <v/>
      </c>
      <c r="AI2648" s="36">
        <f t="shared" si="398"/>
        <v>0</v>
      </c>
      <c r="AK2648" s="36" t="str">
        <f t="shared" si="399"/>
        <v/>
      </c>
    </row>
    <row r="2649" spans="1:37" x14ac:dyDescent="0.25">
      <c r="A2649" s="34"/>
      <c r="B2649" s="55"/>
      <c r="C2649" s="56"/>
      <c r="D2649" s="56"/>
      <c r="E2649" s="56"/>
      <c r="F2649" s="56"/>
      <c r="G2649" s="57"/>
      <c r="H2649" s="57"/>
      <c r="I2649" s="58"/>
      <c r="J2649" s="34"/>
      <c r="L2649" s="36" t="str">
        <f>IF($B2649="", "", IFERROR(FIND(Campaigns!$Q$4, $B2649), ""))</f>
        <v/>
      </c>
      <c r="M2649" s="73" t="str">
        <f t="shared" si="393"/>
        <v/>
      </c>
      <c r="N2649" s="74" t="str">
        <f t="shared" si="394"/>
        <v/>
      </c>
      <c r="O2649" s="22" t="str">
        <f t="shared" si="395"/>
        <v/>
      </c>
      <c r="Q2649" s="20" t="str">
        <f t="shared" si="396"/>
        <v/>
      </c>
      <c r="R2649" s="21" t="str">
        <f t="shared" si="400"/>
        <v/>
      </c>
      <c r="S2649" s="21" t="str">
        <f t="shared" si="400"/>
        <v/>
      </c>
      <c r="T2649" s="21" t="str">
        <f t="shared" si="400"/>
        <v/>
      </c>
      <c r="U2649" s="21" t="str">
        <f t="shared" si="400"/>
        <v/>
      </c>
      <c r="V2649" s="21" t="str">
        <f t="shared" si="400"/>
        <v/>
      </c>
      <c r="W2649" s="21" t="str">
        <f t="shared" si="400"/>
        <v/>
      </c>
      <c r="X2649" s="21" t="str">
        <f t="shared" si="400"/>
        <v/>
      </c>
      <c r="Y2649" s="21" t="str">
        <f t="shared" si="400"/>
        <v/>
      </c>
      <c r="Z2649" s="21" t="str">
        <f t="shared" si="400"/>
        <v/>
      </c>
      <c r="AA2649" s="21" t="str">
        <f t="shared" si="400"/>
        <v/>
      </c>
      <c r="AB2649" s="38" t="str">
        <f t="shared" si="400"/>
        <v/>
      </c>
      <c r="AD2649" s="36" t="str">
        <f>IF($N2649="", "", IFERROR(INDEX(Campaigns!$D$11:$D$380, MATCH($N2649, Campaigns!$E$11:$E$380, 0)), ""))</f>
        <v/>
      </c>
      <c r="AE2649" s="38" t="str">
        <f>IF(COUNTIF($Q2649:$AB2649, "X")=0, "", IFERROR(INDEX('Intro &amp; Setup'!$T$17:$T$28, MATCH(INDEX($Q$10:$AB$10, $AC2649, MATCH("X", $Q2649:$AB2649, 0)), 'Intro &amp; Setup'!$AA$17:$AA$28, 0)), ""))</f>
        <v/>
      </c>
      <c r="AG2649" s="84" t="str">
        <f t="shared" si="397"/>
        <v/>
      </c>
      <c r="AI2649" s="36">
        <f t="shared" si="398"/>
        <v>0</v>
      </c>
      <c r="AK2649" s="36" t="str">
        <f t="shared" si="399"/>
        <v/>
      </c>
    </row>
    <row r="2650" spans="1:37" x14ac:dyDescent="0.25">
      <c r="A2650" s="34"/>
      <c r="B2650" s="55"/>
      <c r="C2650" s="56"/>
      <c r="D2650" s="56"/>
      <c r="E2650" s="56"/>
      <c r="F2650" s="56"/>
      <c r="G2650" s="57"/>
      <c r="H2650" s="57"/>
      <c r="I2650" s="58"/>
      <c r="J2650" s="34"/>
      <c r="L2650" s="36" t="str">
        <f>IF($B2650="", "", IFERROR(FIND(Campaigns!$Q$4, $B2650), ""))</f>
        <v/>
      </c>
      <c r="M2650" s="73" t="str">
        <f t="shared" si="393"/>
        <v/>
      </c>
      <c r="N2650" s="74" t="str">
        <f t="shared" si="394"/>
        <v/>
      </c>
      <c r="O2650" s="22" t="str">
        <f t="shared" si="395"/>
        <v/>
      </c>
      <c r="Q2650" s="20" t="str">
        <f t="shared" si="396"/>
        <v/>
      </c>
      <c r="R2650" s="21" t="str">
        <f t="shared" si="400"/>
        <v/>
      </c>
      <c r="S2650" s="21" t="str">
        <f t="shared" si="400"/>
        <v/>
      </c>
      <c r="T2650" s="21" t="str">
        <f t="shared" si="400"/>
        <v/>
      </c>
      <c r="U2650" s="21" t="str">
        <f t="shared" si="400"/>
        <v/>
      </c>
      <c r="V2650" s="21" t="str">
        <f t="shared" si="400"/>
        <v/>
      </c>
      <c r="W2650" s="21" t="str">
        <f t="shared" si="400"/>
        <v/>
      </c>
      <c r="X2650" s="21" t="str">
        <f t="shared" si="400"/>
        <v/>
      </c>
      <c r="Y2650" s="21" t="str">
        <f t="shared" si="400"/>
        <v/>
      </c>
      <c r="Z2650" s="21" t="str">
        <f t="shared" si="400"/>
        <v/>
      </c>
      <c r="AA2650" s="21" t="str">
        <f t="shared" si="400"/>
        <v/>
      </c>
      <c r="AB2650" s="38" t="str">
        <f t="shared" si="400"/>
        <v/>
      </c>
      <c r="AD2650" s="36" t="str">
        <f>IF($N2650="", "", IFERROR(INDEX(Campaigns!$D$11:$D$380, MATCH($N2650, Campaigns!$E$11:$E$380, 0)), ""))</f>
        <v/>
      </c>
      <c r="AE2650" s="38" t="str">
        <f>IF(COUNTIF($Q2650:$AB2650, "X")=0, "", IFERROR(INDEX('Intro &amp; Setup'!$T$17:$T$28, MATCH(INDEX($Q$10:$AB$10, $AC2650, MATCH("X", $Q2650:$AB2650, 0)), 'Intro &amp; Setup'!$AA$17:$AA$28, 0)), ""))</f>
        <v/>
      </c>
      <c r="AG2650" s="84" t="str">
        <f t="shared" si="397"/>
        <v/>
      </c>
      <c r="AI2650" s="36">
        <f t="shared" si="398"/>
        <v>0</v>
      </c>
      <c r="AK2650" s="36" t="str">
        <f t="shared" si="399"/>
        <v/>
      </c>
    </row>
    <row r="2651" spans="1:37" x14ac:dyDescent="0.25">
      <c r="A2651" s="34"/>
      <c r="B2651" s="55"/>
      <c r="C2651" s="56"/>
      <c r="D2651" s="56"/>
      <c r="E2651" s="56"/>
      <c r="F2651" s="56"/>
      <c r="G2651" s="57"/>
      <c r="H2651" s="57"/>
      <c r="I2651" s="58"/>
      <c r="J2651" s="34"/>
      <c r="L2651" s="36" t="str">
        <f>IF($B2651="", "", IFERROR(FIND(Campaigns!$Q$4, $B2651), ""))</f>
        <v/>
      </c>
      <c r="M2651" s="73" t="str">
        <f t="shared" si="393"/>
        <v/>
      </c>
      <c r="N2651" s="74" t="str">
        <f t="shared" si="394"/>
        <v/>
      </c>
      <c r="O2651" s="22" t="str">
        <f t="shared" si="395"/>
        <v/>
      </c>
      <c r="Q2651" s="20" t="str">
        <f t="shared" si="396"/>
        <v/>
      </c>
      <c r="R2651" s="21" t="str">
        <f t="shared" si="400"/>
        <v/>
      </c>
      <c r="S2651" s="21" t="str">
        <f t="shared" si="400"/>
        <v/>
      </c>
      <c r="T2651" s="21" t="str">
        <f t="shared" si="400"/>
        <v/>
      </c>
      <c r="U2651" s="21" t="str">
        <f t="shared" si="400"/>
        <v/>
      </c>
      <c r="V2651" s="21" t="str">
        <f t="shared" si="400"/>
        <v/>
      </c>
      <c r="W2651" s="21" t="str">
        <f t="shared" si="400"/>
        <v/>
      </c>
      <c r="X2651" s="21" t="str">
        <f t="shared" si="400"/>
        <v/>
      </c>
      <c r="Y2651" s="21" t="str">
        <f t="shared" si="400"/>
        <v/>
      </c>
      <c r="Z2651" s="21" t="str">
        <f t="shared" si="400"/>
        <v/>
      </c>
      <c r="AA2651" s="21" t="str">
        <f t="shared" si="400"/>
        <v/>
      </c>
      <c r="AB2651" s="38" t="str">
        <f t="shared" si="400"/>
        <v/>
      </c>
      <c r="AD2651" s="36" t="str">
        <f>IF($N2651="", "", IFERROR(INDEX(Campaigns!$D$11:$D$380, MATCH($N2651, Campaigns!$E$11:$E$380, 0)), ""))</f>
        <v/>
      </c>
      <c r="AE2651" s="38" t="str">
        <f>IF(COUNTIF($Q2651:$AB2651, "X")=0, "", IFERROR(INDEX('Intro &amp; Setup'!$T$17:$T$28, MATCH(INDEX($Q$10:$AB$10, $AC2651, MATCH("X", $Q2651:$AB2651, 0)), 'Intro &amp; Setup'!$AA$17:$AA$28, 0)), ""))</f>
        <v/>
      </c>
      <c r="AG2651" s="84" t="str">
        <f t="shared" si="397"/>
        <v/>
      </c>
      <c r="AI2651" s="36">
        <f t="shared" si="398"/>
        <v>0</v>
      </c>
      <c r="AK2651" s="36" t="str">
        <f t="shared" si="399"/>
        <v/>
      </c>
    </row>
    <row r="2652" spans="1:37" x14ac:dyDescent="0.25">
      <c r="A2652" s="34"/>
      <c r="B2652" s="55"/>
      <c r="C2652" s="56"/>
      <c r="D2652" s="56"/>
      <c r="E2652" s="56"/>
      <c r="F2652" s="56"/>
      <c r="G2652" s="57"/>
      <c r="H2652" s="57"/>
      <c r="I2652" s="58"/>
      <c r="J2652" s="34"/>
      <c r="L2652" s="36" t="str">
        <f>IF($B2652="", "", IFERROR(FIND(Campaigns!$Q$4, $B2652), ""))</f>
        <v/>
      </c>
      <c r="M2652" s="73" t="str">
        <f t="shared" si="393"/>
        <v/>
      </c>
      <c r="N2652" s="74" t="str">
        <f t="shared" si="394"/>
        <v/>
      </c>
      <c r="O2652" s="22" t="str">
        <f t="shared" si="395"/>
        <v/>
      </c>
      <c r="Q2652" s="20" t="str">
        <f t="shared" si="396"/>
        <v/>
      </c>
      <c r="R2652" s="21" t="str">
        <f t="shared" si="400"/>
        <v/>
      </c>
      <c r="S2652" s="21" t="str">
        <f t="shared" si="400"/>
        <v/>
      </c>
      <c r="T2652" s="21" t="str">
        <f t="shared" si="400"/>
        <v/>
      </c>
      <c r="U2652" s="21" t="str">
        <f t="shared" si="400"/>
        <v/>
      </c>
      <c r="V2652" s="21" t="str">
        <f t="shared" si="400"/>
        <v/>
      </c>
      <c r="W2652" s="21" t="str">
        <f t="shared" si="400"/>
        <v/>
      </c>
      <c r="X2652" s="21" t="str">
        <f t="shared" si="400"/>
        <v/>
      </c>
      <c r="Y2652" s="21" t="str">
        <f t="shared" si="400"/>
        <v/>
      </c>
      <c r="Z2652" s="21" t="str">
        <f t="shared" si="400"/>
        <v/>
      </c>
      <c r="AA2652" s="21" t="str">
        <f t="shared" si="400"/>
        <v/>
      </c>
      <c r="AB2652" s="38" t="str">
        <f t="shared" si="400"/>
        <v/>
      </c>
      <c r="AD2652" s="36" t="str">
        <f>IF($N2652="", "", IFERROR(INDEX(Campaigns!$D$11:$D$380, MATCH($N2652, Campaigns!$E$11:$E$380, 0)), ""))</f>
        <v/>
      </c>
      <c r="AE2652" s="38" t="str">
        <f>IF(COUNTIF($Q2652:$AB2652, "X")=0, "", IFERROR(INDEX('Intro &amp; Setup'!$T$17:$T$28, MATCH(INDEX($Q$10:$AB$10, $AC2652, MATCH("X", $Q2652:$AB2652, 0)), 'Intro &amp; Setup'!$AA$17:$AA$28, 0)), ""))</f>
        <v/>
      </c>
      <c r="AG2652" s="84" t="str">
        <f t="shared" si="397"/>
        <v/>
      </c>
      <c r="AI2652" s="36">
        <f t="shared" si="398"/>
        <v>0</v>
      </c>
      <c r="AK2652" s="36" t="str">
        <f t="shared" si="399"/>
        <v/>
      </c>
    </row>
    <row r="2653" spans="1:37" x14ac:dyDescent="0.25">
      <c r="A2653" s="34"/>
      <c r="B2653" s="55"/>
      <c r="C2653" s="56"/>
      <c r="D2653" s="56"/>
      <c r="E2653" s="56"/>
      <c r="F2653" s="56"/>
      <c r="G2653" s="57"/>
      <c r="H2653" s="57"/>
      <c r="I2653" s="58"/>
      <c r="J2653" s="34"/>
      <c r="L2653" s="36" t="str">
        <f>IF($B2653="", "", IFERROR(FIND(Campaigns!$Q$4, $B2653), ""))</f>
        <v/>
      </c>
      <c r="M2653" s="73" t="str">
        <f t="shared" si="393"/>
        <v/>
      </c>
      <c r="N2653" s="74" t="str">
        <f t="shared" si="394"/>
        <v/>
      </c>
      <c r="O2653" s="22" t="str">
        <f t="shared" si="395"/>
        <v/>
      </c>
      <c r="Q2653" s="20" t="str">
        <f t="shared" si="396"/>
        <v/>
      </c>
      <c r="R2653" s="21" t="str">
        <f t="shared" si="400"/>
        <v/>
      </c>
      <c r="S2653" s="21" t="str">
        <f t="shared" si="400"/>
        <v/>
      </c>
      <c r="T2653" s="21" t="str">
        <f t="shared" si="400"/>
        <v/>
      </c>
      <c r="U2653" s="21" t="str">
        <f t="shared" si="400"/>
        <v/>
      </c>
      <c r="V2653" s="21" t="str">
        <f t="shared" si="400"/>
        <v/>
      </c>
      <c r="W2653" s="21" t="str">
        <f t="shared" si="400"/>
        <v/>
      </c>
      <c r="X2653" s="21" t="str">
        <f t="shared" si="400"/>
        <v/>
      </c>
      <c r="Y2653" s="21" t="str">
        <f t="shared" si="400"/>
        <v/>
      </c>
      <c r="Z2653" s="21" t="str">
        <f t="shared" si="400"/>
        <v/>
      </c>
      <c r="AA2653" s="21" t="str">
        <f t="shared" si="400"/>
        <v/>
      </c>
      <c r="AB2653" s="38" t="str">
        <f t="shared" si="400"/>
        <v/>
      </c>
      <c r="AD2653" s="36" t="str">
        <f>IF($N2653="", "", IFERROR(INDEX(Campaigns!$D$11:$D$380, MATCH($N2653, Campaigns!$E$11:$E$380, 0)), ""))</f>
        <v/>
      </c>
      <c r="AE2653" s="38" t="str">
        <f>IF(COUNTIF($Q2653:$AB2653, "X")=0, "", IFERROR(INDEX('Intro &amp; Setup'!$T$17:$T$28, MATCH(INDEX($Q$10:$AB$10, $AC2653, MATCH("X", $Q2653:$AB2653, 0)), 'Intro &amp; Setup'!$AA$17:$AA$28, 0)), ""))</f>
        <v/>
      </c>
      <c r="AG2653" s="84" t="str">
        <f t="shared" si="397"/>
        <v/>
      </c>
      <c r="AI2653" s="36">
        <f t="shared" si="398"/>
        <v>0</v>
      </c>
      <c r="AK2653" s="36" t="str">
        <f t="shared" si="399"/>
        <v/>
      </c>
    </row>
    <row r="2654" spans="1:37" x14ac:dyDescent="0.25">
      <c r="A2654" s="34"/>
      <c r="B2654" s="55"/>
      <c r="C2654" s="56"/>
      <c r="D2654" s="56"/>
      <c r="E2654" s="56"/>
      <c r="F2654" s="56"/>
      <c r="G2654" s="57"/>
      <c r="H2654" s="57"/>
      <c r="I2654" s="58"/>
      <c r="J2654" s="34"/>
      <c r="L2654" s="36" t="str">
        <f>IF($B2654="", "", IFERROR(FIND(Campaigns!$Q$4, $B2654), ""))</f>
        <v/>
      </c>
      <c r="M2654" s="73" t="str">
        <f t="shared" si="393"/>
        <v/>
      </c>
      <c r="N2654" s="74" t="str">
        <f t="shared" si="394"/>
        <v/>
      </c>
      <c r="O2654" s="22" t="str">
        <f t="shared" si="395"/>
        <v/>
      </c>
      <c r="Q2654" s="20" t="str">
        <f t="shared" si="396"/>
        <v/>
      </c>
      <c r="R2654" s="21" t="str">
        <f t="shared" si="400"/>
        <v/>
      </c>
      <c r="S2654" s="21" t="str">
        <f t="shared" si="400"/>
        <v/>
      </c>
      <c r="T2654" s="21" t="str">
        <f t="shared" si="400"/>
        <v/>
      </c>
      <c r="U2654" s="21" t="str">
        <f t="shared" si="400"/>
        <v/>
      </c>
      <c r="V2654" s="21" t="str">
        <f t="shared" si="400"/>
        <v/>
      </c>
      <c r="W2654" s="21" t="str">
        <f t="shared" si="400"/>
        <v/>
      </c>
      <c r="X2654" s="21" t="str">
        <f t="shared" si="400"/>
        <v/>
      </c>
      <c r="Y2654" s="21" t="str">
        <f t="shared" si="400"/>
        <v/>
      </c>
      <c r="Z2654" s="21" t="str">
        <f t="shared" si="400"/>
        <v/>
      </c>
      <c r="AA2654" s="21" t="str">
        <f t="shared" si="400"/>
        <v/>
      </c>
      <c r="AB2654" s="38" t="str">
        <f t="shared" si="400"/>
        <v/>
      </c>
      <c r="AD2654" s="36" t="str">
        <f>IF($N2654="", "", IFERROR(INDEX(Campaigns!$D$11:$D$380, MATCH($N2654, Campaigns!$E$11:$E$380, 0)), ""))</f>
        <v/>
      </c>
      <c r="AE2654" s="38" t="str">
        <f>IF(COUNTIF($Q2654:$AB2654, "X")=0, "", IFERROR(INDEX('Intro &amp; Setup'!$T$17:$T$28, MATCH(INDEX($Q$10:$AB$10, $AC2654, MATCH("X", $Q2654:$AB2654, 0)), 'Intro &amp; Setup'!$AA$17:$AA$28, 0)), ""))</f>
        <v/>
      </c>
      <c r="AG2654" s="84" t="str">
        <f t="shared" si="397"/>
        <v/>
      </c>
      <c r="AI2654" s="36">
        <f t="shared" si="398"/>
        <v>0</v>
      </c>
      <c r="AK2654" s="36" t="str">
        <f t="shared" si="399"/>
        <v/>
      </c>
    </row>
    <row r="2655" spans="1:37" x14ac:dyDescent="0.25">
      <c r="A2655" s="34"/>
      <c r="B2655" s="55"/>
      <c r="C2655" s="56"/>
      <c r="D2655" s="56"/>
      <c r="E2655" s="56"/>
      <c r="F2655" s="56"/>
      <c r="G2655" s="57"/>
      <c r="H2655" s="57"/>
      <c r="I2655" s="58"/>
      <c r="J2655" s="34"/>
      <c r="L2655" s="36" t="str">
        <f>IF($B2655="", "", IFERROR(FIND(Campaigns!$Q$4, $B2655), ""))</f>
        <v/>
      </c>
      <c r="M2655" s="73" t="str">
        <f t="shared" si="393"/>
        <v/>
      </c>
      <c r="N2655" s="74" t="str">
        <f t="shared" si="394"/>
        <v/>
      </c>
      <c r="O2655" s="22" t="str">
        <f t="shared" si="395"/>
        <v/>
      </c>
      <c r="Q2655" s="20" t="str">
        <f t="shared" si="396"/>
        <v/>
      </c>
      <c r="R2655" s="21" t="str">
        <f t="shared" si="400"/>
        <v/>
      </c>
      <c r="S2655" s="21" t="str">
        <f t="shared" si="400"/>
        <v/>
      </c>
      <c r="T2655" s="21" t="str">
        <f t="shared" si="400"/>
        <v/>
      </c>
      <c r="U2655" s="21" t="str">
        <f t="shared" si="400"/>
        <v/>
      </c>
      <c r="V2655" s="21" t="str">
        <f t="shared" si="400"/>
        <v/>
      </c>
      <c r="W2655" s="21" t="str">
        <f t="shared" si="400"/>
        <v/>
      </c>
      <c r="X2655" s="21" t="str">
        <f t="shared" si="400"/>
        <v/>
      </c>
      <c r="Y2655" s="21" t="str">
        <f t="shared" si="400"/>
        <v/>
      </c>
      <c r="Z2655" s="21" t="str">
        <f t="shared" si="400"/>
        <v/>
      </c>
      <c r="AA2655" s="21" t="str">
        <f t="shared" si="400"/>
        <v/>
      </c>
      <c r="AB2655" s="38" t="str">
        <f t="shared" si="400"/>
        <v/>
      </c>
      <c r="AD2655" s="36" t="str">
        <f>IF($N2655="", "", IFERROR(INDEX(Campaigns!$D$11:$D$380, MATCH($N2655, Campaigns!$E$11:$E$380, 0)), ""))</f>
        <v/>
      </c>
      <c r="AE2655" s="38" t="str">
        <f>IF(COUNTIF($Q2655:$AB2655, "X")=0, "", IFERROR(INDEX('Intro &amp; Setup'!$T$17:$T$28, MATCH(INDEX($Q$10:$AB$10, $AC2655, MATCH("X", $Q2655:$AB2655, 0)), 'Intro &amp; Setup'!$AA$17:$AA$28, 0)), ""))</f>
        <v/>
      </c>
      <c r="AG2655" s="84" t="str">
        <f t="shared" si="397"/>
        <v/>
      </c>
      <c r="AI2655" s="36">
        <f t="shared" si="398"/>
        <v>0</v>
      </c>
      <c r="AK2655" s="36" t="str">
        <f t="shared" si="399"/>
        <v/>
      </c>
    </row>
    <row r="2656" spans="1:37" x14ac:dyDescent="0.25">
      <c r="A2656" s="34"/>
      <c r="B2656" s="55"/>
      <c r="C2656" s="56"/>
      <c r="D2656" s="56"/>
      <c r="E2656" s="56"/>
      <c r="F2656" s="56"/>
      <c r="G2656" s="57"/>
      <c r="H2656" s="57"/>
      <c r="I2656" s="58"/>
      <c r="J2656" s="34"/>
      <c r="L2656" s="36" t="str">
        <f>IF($B2656="", "", IFERROR(FIND(Campaigns!$Q$4, $B2656), ""))</f>
        <v/>
      </c>
      <c r="M2656" s="73" t="str">
        <f t="shared" si="393"/>
        <v/>
      </c>
      <c r="N2656" s="74" t="str">
        <f t="shared" si="394"/>
        <v/>
      </c>
      <c r="O2656" s="22" t="str">
        <f t="shared" si="395"/>
        <v/>
      </c>
      <c r="Q2656" s="20" t="str">
        <f t="shared" si="396"/>
        <v/>
      </c>
      <c r="R2656" s="21" t="str">
        <f t="shared" si="400"/>
        <v/>
      </c>
      <c r="S2656" s="21" t="str">
        <f t="shared" si="400"/>
        <v/>
      </c>
      <c r="T2656" s="21" t="str">
        <f t="shared" si="400"/>
        <v/>
      </c>
      <c r="U2656" s="21" t="str">
        <f t="shared" si="400"/>
        <v/>
      </c>
      <c r="V2656" s="21" t="str">
        <f t="shared" si="400"/>
        <v/>
      </c>
      <c r="W2656" s="21" t="str">
        <f t="shared" si="400"/>
        <v/>
      </c>
      <c r="X2656" s="21" t="str">
        <f t="shared" si="400"/>
        <v/>
      </c>
      <c r="Y2656" s="21" t="str">
        <f t="shared" si="400"/>
        <v/>
      </c>
      <c r="Z2656" s="21" t="str">
        <f t="shared" si="400"/>
        <v/>
      </c>
      <c r="AA2656" s="21" t="str">
        <f t="shared" si="400"/>
        <v/>
      </c>
      <c r="AB2656" s="38" t="str">
        <f t="shared" si="400"/>
        <v/>
      </c>
      <c r="AD2656" s="36" t="str">
        <f>IF($N2656="", "", IFERROR(INDEX(Campaigns!$D$11:$D$380, MATCH($N2656, Campaigns!$E$11:$E$380, 0)), ""))</f>
        <v/>
      </c>
      <c r="AE2656" s="38" t="str">
        <f>IF(COUNTIF($Q2656:$AB2656, "X")=0, "", IFERROR(INDEX('Intro &amp; Setup'!$T$17:$T$28, MATCH(INDEX($Q$10:$AB$10, $AC2656, MATCH("X", $Q2656:$AB2656, 0)), 'Intro &amp; Setup'!$AA$17:$AA$28, 0)), ""))</f>
        <v/>
      </c>
      <c r="AG2656" s="84" t="str">
        <f t="shared" si="397"/>
        <v/>
      </c>
      <c r="AI2656" s="36">
        <f t="shared" si="398"/>
        <v>0</v>
      </c>
      <c r="AK2656" s="36" t="str">
        <f t="shared" si="399"/>
        <v/>
      </c>
    </row>
    <row r="2657" spans="1:37" x14ac:dyDescent="0.25">
      <c r="A2657" s="34"/>
      <c r="B2657" s="55"/>
      <c r="C2657" s="56"/>
      <c r="D2657" s="56"/>
      <c r="E2657" s="56"/>
      <c r="F2657" s="56"/>
      <c r="G2657" s="57"/>
      <c r="H2657" s="57"/>
      <c r="I2657" s="58"/>
      <c r="J2657" s="34"/>
      <c r="L2657" s="36" t="str">
        <f>IF($B2657="", "", IFERROR(FIND(Campaigns!$Q$4, $B2657), ""))</f>
        <v/>
      </c>
      <c r="M2657" s="73" t="str">
        <f t="shared" si="393"/>
        <v/>
      </c>
      <c r="N2657" s="74" t="str">
        <f t="shared" si="394"/>
        <v/>
      </c>
      <c r="O2657" s="22" t="str">
        <f t="shared" si="395"/>
        <v/>
      </c>
      <c r="Q2657" s="20" t="str">
        <f t="shared" si="396"/>
        <v/>
      </c>
      <c r="R2657" s="21" t="str">
        <f t="shared" si="400"/>
        <v/>
      </c>
      <c r="S2657" s="21" t="str">
        <f t="shared" si="400"/>
        <v/>
      </c>
      <c r="T2657" s="21" t="str">
        <f t="shared" si="400"/>
        <v/>
      </c>
      <c r="U2657" s="21" t="str">
        <f t="shared" si="400"/>
        <v/>
      </c>
      <c r="V2657" s="21" t="str">
        <f t="shared" si="400"/>
        <v/>
      </c>
      <c r="W2657" s="21" t="str">
        <f t="shared" si="400"/>
        <v/>
      </c>
      <c r="X2657" s="21" t="str">
        <f t="shared" si="400"/>
        <v/>
      </c>
      <c r="Y2657" s="21" t="str">
        <f t="shared" si="400"/>
        <v/>
      </c>
      <c r="Z2657" s="21" t="str">
        <f t="shared" si="400"/>
        <v/>
      </c>
      <c r="AA2657" s="21" t="str">
        <f t="shared" si="400"/>
        <v/>
      </c>
      <c r="AB2657" s="38" t="str">
        <f t="shared" si="400"/>
        <v/>
      </c>
      <c r="AD2657" s="36" t="str">
        <f>IF($N2657="", "", IFERROR(INDEX(Campaigns!$D$11:$D$380, MATCH($N2657, Campaigns!$E$11:$E$380, 0)), ""))</f>
        <v/>
      </c>
      <c r="AE2657" s="38" t="str">
        <f>IF(COUNTIF($Q2657:$AB2657, "X")=0, "", IFERROR(INDEX('Intro &amp; Setup'!$T$17:$T$28, MATCH(INDEX($Q$10:$AB$10, $AC2657, MATCH("X", $Q2657:$AB2657, 0)), 'Intro &amp; Setup'!$AA$17:$AA$28, 0)), ""))</f>
        <v/>
      </c>
      <c r="AG2657" s="84" t="str">
        <f t="shared" si="397"/>
        <v/>
      </c>
      <c r="AI2657" s="36">
        <f t="shared" si="398"/>
        <v>0</v>
      </c>
      <c r="AK2657" s="36" t="str">
        <f t="shared" si="399"/>
        <v/>
      </c>
    </row>
    <row r="2658" spans="1:37" x14ac:dyDescent="0.25">
      <c r="A2658" s="34"/>
      <c r="B2658" s="55"/>
      <c r="C2658" s="56"/>
      <c r="D2658" s="56"/>
      <c r="E2658" s="56"/>
      <c r="F2658" s="56"/>
      <c r="G2658" s="57"/>
      <c r="H2658" s="57"/>
      <c r="I2658" s="58"/>
      <c r="J2658" s="34"/>
      <c r="L2658" s="36" t="str">
        <f>IF($B2658="", "", IFERROR(FIND(Campaigns!$Q$4, $B2658), ""))</f>
        <v/>
      </c>
      <c r="M2658" s="73" t="str">
        <f t="shared" si="393"/>
        <v/>
      </c>
      <c r="N2658" s="74" t="str">
        <f t="shared" si="394"/>
        <v/>
      </c>
      <c r="O2658" s="22" t="str">
        <f t="shared" si="395"/>
        <v/>
      </c>
      <c r="Q2658" s="20" t="str">
        <f t="shared" si="396"/>
        <v/>
      </c>
      <c r="R2658" s="21" t="str">
        <f t="shared" si="400"/>
        <v/>
      </c>
      <c r="S2658" s="21" t="str">
        <f t="shared" si="400"/>
        <v/>
      </c>
      <c r="T2658" s="21" t="str">
        <f t="shared" si="400"/>
        <v/>
      </c>
      <c r="U2658" s="21" t="str">
        <f t="shared" si="400"/>
        <v/>
      </c>
      <c r="V2658" s="21" t="str">
        <f t="shared" si="400"/>
        <v/>
      </c>
      <c r="W2658" s="21" t="str">
        <f t="shared" si="400"/>
        <v/>
      </c>
      <c r="X2658" s="21" t="str">
        <f t="shared" si="400"/>
        <v/>
      </c>
      <c r="Y2658" s="21" t="str">
        <f t="shared" si="400"/>
        <v/>
      </c>
      <c r="Z2658" s="21" t="str">
        <f t="shared" si="400"/>
        <v/>
      </c>
      <c r="AA2658" s="21" t="str">
        <f t="shared" si="400"/>
        <v/>
      </c>
      <c r="AB2658" s="38" t="str">
        <f t="shared" si="400"/>
        <v/>
      </c>
      <c r="AD2658" s="36" t="str">
        <f>IF($N2658="", "", IFERROR(INDEX(Campaigns!$D$11:$D$380, MATCH($N2658, Campaigns!$E$11:$E$380, 0)), ""))</f>
        <v/>
      </c>
      <c r="AE2658" s="38" t="str">
        <f>IF(COUNTIF($Q2658:$AB2658, "X")=0, "", IFERROR(INDEX('Intro &amp; Setup'!$T$17:$T$28, MATCH(INDEX($Q$10:$AB$10, $AC2658, MATCH("X", $Q2658:$AB2658, 0)), 'Intro &amp; Setup'!$AA$17:$AA$28, 0)), ""))</f>
        <v/>
      </c>
      <c r="AG2658" s="84" t="str">
        <f t="shared" si="397"/>
        <v/>
      </c>
      <c r="AI2658" s="36">
        <f t="shared" si="398"/>
        <v>0</v>
      </c>
      <c r="AK2658" s="36" t="str">
        <f t="shared" si="399"/>
        <v/>
      </c>
    </row>
    <row r="2659" spans="1:37" x14ac:dyDescent="0.25">
      <c r="A2659" s="34"/>
      <c r="B2659" s="55"/>
      <c r="C2659" s="56"/>
      <c r="D2659" s="56"/>
      <c r="E2659" s="56"/>
      <c r="F2659" s="56"/>
      <c r="G2659" s="57"/>
      <c r="H2659" s="57"/>
      <c r="I2659" s="58"/>
      <c r="J2659" s="34"/>
      <c r="L2659" s="36" t="str">
        <f>IF($B2659="", "", IFERROR(FIND(Campaigns!$Q$4, $B2659), ""))</f>
        <v/>
      </c>
      <c r="M2659" s="73" t="str">
        <f t="shared" si="393"/>
        <v/>
      </c>
      <c r="N2659" s="74" t="str">
        <f t="shared" si="394"/>
        <v/>
      </c>
      <c r="O2659" s="22" t="str">
        <f t="shared" si="395"/>
        <v/>
      </c>
      <c r="Q2659" s="20" t="str">
        <f t="shared" si="396"/>
        <v/>
      </c>
      <c r="R2659" s="21" t="str">
        <f t="shared" si="400"/>
        <v/>
      </c>
      <c r="S2659" s="21" t="str">
        <f t="shared" si="400"/>
        <v/>
      </c>
      <c r="T2659" s="21" t="str">
        <f t="shared" si="400"/>
        <v/>
      </c>
      <c r="U2659" s="21" t="str">
        <f t="shared" si="400"/>
        <v/>
      </c>
      <c r="V2659" s="21" t="str">
        <f t="shared" si="400"/>
        <v/>
      </c>
      <c r="W2659" s="21" t="str">
        <f t="shared" si="400"/>
        <v/>
      </c>
      <c r="X2659" s="21" t="str">
        <f t="shared" si="400"/>
        <v/>
      </c>
      <c r="Y2659" s="21" t="str">
        <f t="shared" si="400"/>
        <v/>
      </c>
      <c r="Z2659" s="21" t="str">
        <f t="shared" si="400"/>
        <v/>
      </c>
      <c r="AA2659" s="21" t="str">
        <f t="shared" si="400"/>
        <v/>
      </c>
      <c r="AB2659" s="38" t="str">
        <f t="shared" si="400"/>
        <v/>
      </c>
      <c r="AD2659" s="36" t="str">
        <f>IF($N2659="", "", IFERROR(INDEX(Campaigns!$D$11:$D$380, MATCH($N2659, Campaigns!$E$11:$E$380, 0)), ""))</f>
        <v/>
      </c>
      <c r="AE2659" s="38" t="str">
        <f>IF(COUNTIF($Q2659:$AB2659, "X")=0, "", IFERROR(INDEX('Intro &amp; Setup'!$T$17:$T$28, MATCH(INDEX($Q$10:$AB$10, $AC2659, MATCH("X", $Q2659:$AB2659, 0)), 'Intro &amp; Setup'!$AA$17:$AA$28, 0)), ""))</f>
        <v/>
      </c>
      <c r="AG2659" s="84" t="str">
        <f t="shared" si="397"/>
        <v/>
      </c>
      <c r="AI2659" s="36">
        <f t="shared" si="398"/>
        <v>0</v>
      </c>
      <c r="AK2659" s="36" t="str">
        <f t="shared" si="399"/>
        <v/>
      </c>
    </row>
    <row r="2660" spans="1:37" x14ac:dyDescent="0.25">
      <c r="A2660" s="34"/>
      <c r="B2660" s="55"/>
      <c r="C2660" s="56"/>
      <c r="D2660" s="56"/>
      <c r="E2660" s="56"/>
      <c r="F2660" s="56"/>
      <c r="G2660" s="57"/>
      <c r="H2660" s="57"/>
      <c r="I2660" s="58"/>
      <c r="J2660" s="34"/>
      <c r="L2660" s="36" t="str">
        <f>IF($B2660="", "", IFERROR(FIND(Campaigns!$Q$4, $B2660), ""))</f>
        <v/>
      </c>
      <c r="M2660" s="73" t="str">
        <f t="shared" si="393"/>
        <v/>
      </c>
      <c r="N2660" s="74" t="str">
        <f t="shared" si="394"/>
        <v/>
      </c>
      <c r="O2660" s="22" t="str">
        <f t="shared" si="395"/>
        <v/>
      </c>
      <c r="Q2660" s="20" t="str">
        <f t="shared" si="396"/>
        <v/>
      </c>
      <c r="R2660" s="21" t="str">
        <f t="shared" si="400"/>
        <v/>
      </c>
      <c r="S2660" s="21" t="str">
        <f t="shared" si="400"/>
        <v/>
      </c>
      <c r="T2660" s="21" t="str">
        <f t="shared" si="400"/>
        <v/>
      </c>
      <c r="U2660" s="21" t="str">
        <f t="shared" si="400"/>
        <v/>
      </c>
      <c r="V2660" s="21" t="str">
        <f t="shared" si="400"/>
        <v/>
      </c>
      <c r="W2660" s="21" t="str">
        <f t="shared" si="400"/>
        <v/>
      </c>
      <c r="X2660" s="21" t="str">
        <f t="shared" si="400"/>
        <v/>
      </c>
      <c r="Y2660" s="21" t="str">
        <f t="shared" si="400"/>
        <v/>
      </c>
      <c r="Z2660" s="21" t="str">
        <f t="shared" si="400"/>
        <v/>
      </c>
      <c r="AA2660" s="21" t="str">
        <f t="shared" si="400"/>
        <v/>
      </c>
      <c r="AB2660" s="38" t="str">
        <f t="shared" si="400"/>
        <v/>
      </c>
      <c r="AD2660" s="36" t="str">
        <f>IF($N2660="", "", IFERROR(INDEX(Campaigns!$D$11:$D$380, MATCH($N2660, Campaigns!$E$11:$E$380, 0)), ""))</f>
        <v/>
      </c>
      <c r="AE2660" s="38" t="str">
        <f>IF(COUNTIF($Q2660:$AB2660, "X")=0, "", IFERROR(INDEX('Intro &amp; Setup'!$T$17:$T$28, MATCH(INDEX($Q$10:$AB$10, $AC2660, MATCH("X", $Q2660:$AB2660, 0)), 'Intro &amp; Setup'!$AA$17:$AA$28, 0)), ""))</f>
        <v/>
      </c>
      <c r="AG2660" s="84" t="str">
        <f t="shared" si="397"/>
        <v/>
      </c>
      <c r="AI2660" s="36">
        <f t="shared" si="398"/>
        <v>0</v>
      </c>
      <c r="AK2660" s="36" t="str">
        <f t="shared" si="399"/>
        <v/>
      </c>
    </row>
    <row r="2661" spans="1:37" x14ac:dyDescent="0.25">
      <c r="A2661" s="34"/>
      <c r="B2661" s="55"/>
      <c r="C2661" s="56"/>
      <c r="D2661" s="56"/>
      <c r="E2661" s="56"/>
      <c r="F2661" s="56"/>
      <c r="G2661" s="57"/>
      <c r="H2661" s="57"/>
      <c r="I2661" s="58"/>
      <c r="J2661" s="34"/>
      <c r="L2661" s="36" t="str">
        <f>IF($B2661="", "", IFERROR(FIND(Campaigns!$Q$4, $B2661), ""))</f>
        <v/>
      </c>
      <c r="M2661" s="73" t="str">
        <f t="shared" si="393"/>
        <v/>
      </c>
      <c r="N2661" s="74" t="str">
        <f t="shared" si="394"/>
        <v/>
      </c>
      <c r="O2661" s="22" t="str">
        <f t="shared" si="395"/>
        <v/>
      </c>
      <c r="Q2661" s="20" t="str">
        <f t="shared" si="396"/>
        <v/>
      </c>
      <c r="R2661" s="21" t="str">
        <f t="shared" si="400"/>
        <v/>
      </c>
      <c r="S2661" s="21" t="str">
        <f t="shared" si="400"/>
        <v/>
      </c>
      <c r="T2661" s="21" t="str">
        <f t="shared" si="400"/>
        <v/>
      </c>
      <c r="U2661" s="21" t="str">
        <f t="shared" si="400"/>
        <v/>
      </c>
      <c r="V2661" s="21" t="str">
        <f t="shared" si="400"/>
        <v/>
      </c>
      <c r="W2661" s="21" t="str">
        <f t="shared" si="400"/>
        <v/>
      </c>
      <c r="X2661" s="21" t="str">
        <f t="shared" si="400"/>
        <v/>
      </c>
      <c r="Y2661" s="21" t="str">
        <f t="shared" si="400"/>
        <v/>
      </c>
      <c r="Z2661" s="21" t="str">
        <f t="shared" si="400"/>
        <v/>
      </c>
      <c r="AA2661" s="21" t="str">
        <f t="shared" si="400"/>
        <v/>
      </c>
      <c r="AB2661" s="38" t="str">
        <f t="shared" si="400"/>
        <v/>
      </c>
      <c r="AD2661" s="36" t="str">
        <f>IF($N2661="", "", IFERROR(INDEX(Campaigns!$D$11:$D$380, MATCH($N2661, Campaigns!$E$11:$E$380, 0)), ""))</f>
        <v/>
      </c>
      <c r="AE2661" s="38" t="str">
        <f>IF(COUNTIF($Q2661:$AB2661, "X")=0, "", IFERROR(INDEX('Intro &amp; Setup'!$T$17:$T$28, MATCH(INDEX($Q$10:$AB$10, $AC2661, MATCH("X", $Q2661:$AB2661, 0)), 'Intro &amp; Setup'!$AA$17:$AA$28, 0)), ""))</f>
        <v/>
      </c>
      <c r="AG2661" s="84" t="str">
        <f t="shared" si="397"/>
        <v/>
      </c>
      <c r="AI2661" s="36">
        <f t="shared" si="398"/>
        <v>0</v>
      </c>
      <c r="AK2661" s="36" t="str">
        <f t="shared" si="399"/>
        <v/>
      </c>
    </row>
    <row r="2662" spans="1:37" x14ac:dyDescent="0.25">
      <c r="A2662" s="34"/>
      <c r="B2662" s="55"/>
      <c r="C2662" s="56"/>
      <c r="D2662" s="56"/>
      <c r="E2662" s="56"/>
      <c r="F2662" s="56"/>
      <c r="G2662" s="57"/>
      <c r="H2662" s="57"/>
      <c r="I2662" s="58"/>
      <c r="J2662" s="34"/>
      <c r="L2662" s="36" t="str">
        <f>IF($B2662="", "", IFERROR(FIND(Campaigns!$Q$4, $B2662), ""))</f>
        <v/>
      </c>
      <c r="M2662" s="73" t="str">
        <f t="shared" si="393"/>
        <v/>
      </c>
      <c r="N2662" s="74" t="str">
        <f t="shared" si="394"/>
        <v/>
      </c>
      <c r="O2662" s="22" t="str">
        <f t="shared" si="395"/>
        <v/>
      </c>
      <c r="Q2662" s="20" t="str">
        <f t="shared" si="396"/>
        <v/>
      </c>
      <c r="R2662" s="21" t="str">
        <f t="shared" si="400"/>
        <v/>
      </c>
      <c r="S2662" s="21" t="str">
        <f t="shared" si="400"/>
        <v/>
      </c>
      <c r="T2662" s="21" t="str">
        <f t="shared" si="400"/>
        <v/>
      </c>
      <c r="U2662" s="21" t="str">
        <f t="shared" si="400"/>
        <v/>
      </c>
      <c r="V2662" s="21" t="str">
        <f t="shared" si="400"/>
        <v/>
      </c>
      <c r="W2662" s="21" t="str">
        <f t="shared" si="400"/>
        <v/>
      </c>
      <c r="X2662" s="21" t="str">
        <f t="shared" si="400"/>
        <v/>
      </c>
      <c r="Y2662" s="21" t="str">
        <f t="shared" si="400"/>
        <v/>
      </c>
      <c r="Z2662" s="21" t="str">
        <f t="shared" si="400"/>
        <v/>
      </c>
      <c r="AA2662" s="21" t="str">
        <f t="shared" si="400"/>
        <v/>
      </c>
      <c r="AB2662" s="38" t="str">
        <f t="shared" si="400"/>
        <v/>
      </c>
      <c r="AD2662" s="36" t="str">
        <f>IF($N2662="", "", IFERROR(INDEX(Campaigns!$D$11:$D$380, MATCH($N2662, Campaigns!$E$11:$E$380, 0)), ""))</f>
        <v/>
      </c>
      <c r="AE2662" s="38" t="str">
        <f>IF(COUNTIF($Q2662:$AB2662, "X")=0, "", IFERROR(INDEX('Intro &amp; Setup'!$T$17:$T$28, MATCH(INDEX($Q$10:$AB$10, $AC2662, MATCH("X", $Q2662:$AB2662, 0)), 'Intro &amp; Setup'!$AA$17:$AA$28, 0)), ""))</f>
        <v/>
      </c>
      <c r="AG2662" s="84" t="str">
        <f t="shared" si="397"/>
        <v/>
      </c>
      <c r="AI2662" s="36">
        <f t="shared" si="398"/>
        <v>0</v>
      </c>
      <c r="AK2662" s="36" t="str">
        <f t="shared" si="399"/>
        <v/>
      </c>
    </row>
    <row r="2663" spans="1:37" x14ac:dyDescent="0.25">
      <c r="A2663" s="34"/>
      <c r="B2663" s="55"/>
      <c r="C2663" s="56"/>
      <c r="D2663" s="56"/>
      <c r="E2663" s="56"/>
      <c r="F2663" s="56"/>
      <c r="G2663" s="57"/>
      <c r="H2663" s="57"/>
      <c r="I2663" s="58"/>
      <c r="J2663" s="34"/>
      <c r="L2663" s="36" t="str">
        <f>IF($B2663="", "", IFERROR(FIND(Campaigns!$Q$4, $B2663), ""))</f>
        <v/>
      </c>
      <c r="M2663" s="73" t="str">
        <f t="shared" si="393"/>
        <v/>
      </c>
      <c r="N2663" s="74" t="str">
        <f t="shared" si="394"/>
        <v/>
      </c>
      <c r="O2663" s="22" t="str">
        <f t="shared" si="395"/>
        <v/>
      </c>
      <c r="Q2663" s="20" t="str">
        <f t="shared" si="396"/>
        <v/>
      </c>
      <c r="R2663" s="21" t="str">
        <f t="shared" si="400"/>
        <v/>
      </c>
      <c r="S2663" s="21" t="str">
        <f t="shared" si="400"/>
        <v/>
      </c>
      <c r="T2663" s="21" t="str">
        <f t="shared" si="400"/>
        <v/>
      </c>
      <c r="U2663" s="21" t="str">
        <f t="shared" si="400"/>
        <v/>
      </c>
      <c r="V2663" s="21" t="str">
        <f t="shared" si="400"/>
        <v/>
      </c>
      <c r="W2663" s="21" t="str">
        <f t="shared" si="400"/>
        <v/>
      </c>
      <c r="X2663" s="21" t="str">
        <f t="shared" si="400"/>
        <v/>
      </c>
      <c r="Y2663" s="21" t="str">
        <f t="shared" si="400"/>
        <v/>
      </c>
      <c r="Z2663" s="21" t="str">
        <f t="shared" si="400"/>
        <v/>
      </c>
      <c r="AA2663" s="21" t="str">
        <f t="shared" si="400"/>
        <v/>
      </c>
      <c r="AB2663" s="38" t="str">
        <f t="shared" si="400"/>
        <v/>
      </c>
      <c r="AD2663" s="36" t="str">
        <f>IF($N2663="", "", IFERROR(INDEX(Campaigns!$D$11:$D$380, MATCH($N2663, Campaigns!$E$11:$E$380, 0)), ""))</f>
        <v/>
      </c>
      <c r="AE2663" s="38" t="str">
        <f>IF(COUNTIF($Q2663:$AB2663, "X")=0, "", IFERROR(INDEX('Intro &amp; Setup'!$T$17:$T$28, MATCH(INDEX($Q$10:$AB$10, $AC2663, MATCH("X", $Q2663:$AB2663, 0)), 'Intro &amp; Setup'!$AA$17:$AA$28, 0)), ""))</f>
        <v/>
      </c>
      <c r="AG2663" s="84" t="str">
        <f t="shared" si="397"/>
        <v/>
      </c>
      <c r="AI2663" s="36">
        <f t="shared" si="398"/>
        <v>0</v>
      </c>
      <c r="AK2663" s="36" t="str">
        <f t="shared" si="399"/>
        <v/>
      </c>
    </row>
    <row r="2664" spans="1:37" x14ac:dyDescent="0.25">
      <c r="A2664" s="34"/>
      <c r="B2664" s="55"/>
      <c r="C2664" s="56"/>
      <c r="D2664" s="56"/>
      <c r="E2664" s="56"/>
      <c r="F2664" s="56"/>
      <c r="G2664" s="57"/>
      <c r="H2664" s="57"/>
      <c r="I2664" s="58"/>
      <c r="J2664" s="34"/>
      <c r="L2664" s="36" t="str">
        <f>IF($B2664="", "", IFERROR(FIND(Campaigns!$Q$4, $B2664), ""))</f>
        <v/>
      </c>
      <c r="M2664" s="73" t="str">
        <f t="shared" si="393"/>
        <v/>
      </c>
      <c r="N2664" s="74" t="str">
        <f t="shared" si="394"/>
        <v/>
      </c>
      <c r="O2664" s="22" t="str">
        <f t="shared" si="395"/>
        <v/>
      </c>
      <c r="Q2664" s="20" t="str">
        <f t="shared" si="396"/>
        <v/>
      </c>
      <c r="R2664" s="21" t="str">
        <f t="shared" si="400"/>
        <v/>
      </c>
      <c r="S2664" s="21" t="str">
        <f t="shared" si="400"/>
        <v/>
      </c>
      <c r="T2664" s="21" t="str">
        <f t="shared" si="400"/>
        <v/>
      </c>
      <c r="U2664" s="21" t="str">
        <f t="shared" si="400"/>
        <v/>
      </c>
      <c r="V2664" s="21" t="str">
        <f t="shared" si="400"/>
        <v/>
      </c>
      <c r="W2664" s="21" t="str">
        <f t="shared" si="400"/>
        <v/>
      </c>
      <c r="X2664" s="21" t="str">
        <f t="shared" si="400"/>
        <v/>
      </c>
      <c r="Y2664" s="21" t="str">
        <f t="shared" si="400"/>
        <v/>
      </c>
      <c r="Z2664" s="21" t="str">
        <f t="shared" si="400"/>
        <v/>
      </c>
      <c r="AA2664" s="21" t="str">
        <f t="shared" si="400"/>
        <v/>
      </c>
      <c r="AB2664" s="38" t="str">
        <f t="shared" si="400"/>
        <v/>
      </c>
      <c r="AD2664" s="36" t="str">
        <f>IF($N2664="", "", IFERROR(INDEX(Campaigns!$D$11:$D$380, MATCH($N2664, Campaigns!$E$11:$E$380, 0)), ""))</f>
        <v/>
      </c>
      <c r="AE2664" s="38" t="str">
        <f>IF(COUNTIF($Q2664:$AB2664, "X")=0, "", IFERROR(INDEX('Intro &amp; Setup'!$T$17:$T$28, MATCH(INDEX($Q$10:$AB$10, $AC2664, MATCH("X", $Q2664:$AB2664, 0)), 'Intro &amp; Setup'!$AA$17:$AA$28, 0)), ""))</f>
        <v/>
      </c>
      <c r="AG2664" s="84" t="str">
        <f t="shared" si="397"/>
        <v/>
      </c>
      <c r="AI2664" s="36">
        <f t="shared" si="398"/>
        <v>0</v>
      </c>
      <c r="AK2664" s="36" t="str">
        <f t="shared" si="399"/>
        <v/>
      </c>
    </row>
    <row r="2665" spans="1:37" x14ac:dyDescent="0.25">
      <c r="A2665" s="34"/>
      <c r="B2665" s="55"/>
      <c r="C2665" s="56"/>
      <c r="D2665" s="56"/>
      <c r="E2665" s="56"/>
      <c r="F2665" s="56"/>
      <c r="G2665" s="57"/>
      <c r="H2665" s="57"/>
      <c r="I2665" s="58"/>
      <c r="J2665" s="34"/>
      <c r="L2665" s="36" t="str">
        <f>IF($B2665="", "", IFERROR(FIND(Campaigns!$Q$4, $B2665), ""))</f>
        <v/>
      </c>
      <c r="M2665" s="73" t="str">
        <f t="shared" si="393"/>
        <v/>
      </c>
      <c r="N2665" s="74" t="str">
        <f t="shared" si="394"/>
        <v/>
      </c>
      <c r="O2665" s="22" t="str">
        <f t="shared" si="395"/>
        <v/>
      </c>
      <c r="Q2665" s="20" t="str">
        <f t="shared" si="396"/>
        <v/>
      </c>
      <c r="R2665" s="21" t="str">
        <f t="shared" si="400"/>
        <v/>
      </c>
      <c r="S2665" s="21" t="str">
        <f t="shared" si="400"/>
        <v/>
      </c>
      <c r="T2665" s="21" t="str">
        <f t="shared" si="400"/>
        <v/>
      </c>
      <c r="U2665" s="21" t="str">
        <f t="shared" si="400"/>
        <v/>
      </c>
      <c r="V2665" s="21" t="str">
        <f t="shared" si="400"/>
        <v/>
      </c>
      <c r="W2665" s="21" t="str">
        <f t="shared" si="400"/>
        <v/>
      </c>
      <c r="X2665" s="21" t="str">
        <f t="shared" si="400"/>
        <v/>
      </c>
      <c r="Y2665" s="21" t="str">
        <f t="shared" si="400"/>
        <v/>
      </c>
      <c r="Z2665" s="21" t="str">
        <f t="shared" si="400"/>
        <v/>
      </c>
      <c r="AA2665" s="21" t="str">
        <f t="shared" si="400"/>
        <v/>
      </c>
      <c r="AB2665" s="38" t="str">
        <f t="shared" si="400"/>
        <v/>
      </c>
      <c r="AD2665" s="36" t="str">
        <f>IF($N2665="", "", IFERROR(INDEX(Campaigns!$D$11:$D$380, MATCH($N2665, Campaigns!$E$11:$E$380, 0)), ""))</f>
        <v/>
      </c>
      <c r="AE2665" s="38" t="str">
        <f>IF(COUNTIF($Q2665:$AB2665, "X")=0, "", IFERROR(INDEX('Intro &amp; Setup'!$T$17:$T$28, MATCH(INDEX($Q$10:$AB$10, $AC2665, MATCH("X", $Q2665:$AB2665, 0)), 'Intro &amp; Setup'!$AA$17:$AA$28, 0)), ""))</f>
        <v/>
      </c>
      <c r="AG2665" s="84" t="str">
        <f t="shared" si="397"/>
        <v/>
      </c>
      <c r="AI2665" s="36">
        <f t="shared" si="398"/>
        <v>0</v>
      </c>
      <c r="AK2665" s="36" t="str">
        <f t="shared" si="399"/>
        <v/>
      </c>
    </row>
    <row r="2666" spans="1:37" x14ac:dyDescent="0.25">
      <c r="A2666" s="34"/>
      <c r="B2666" s="55"/>
      <c r="C2666" s="56"/>
      <c r="D2666" s="56"/>
      <c r="E2666" s="56"/>
      <c r="F2666" s="56"/>
      <c r="G2666" s="57"/>
      <c r="H2666" s="57"/>
      <c r="I2666" s="58"/>
      <c r="J2666" s="34"/>
      <c r="L2666" s="36" t="str">
        <f>IF($B2666="", "", IFERROR(FIND(Campaigns!$Q$4, $B2666), ""))</f>
        <v/>
      </c>
      <c r="M2666" s="73" t="str">
        <f t="shared" si="393"/>
        <v/>
      </c>
      <c r="N2666" s="74" t="str">
        <f t="shared" si="394"/>
        <v/>
      </c>
      <c r="O2666" s="22" t="str">
        <f t="shared" si="395"/>
        <v/>
      </c>
      <c r="Q2666" s="20" t="str">
        <f t="shared" si="396"/>
        <v/>
      </c>
      <c r="R2666" s="21" t="str">
        <f t="shared" si="400"/>
        <v/>
      </c>
      <c r="S2666" s="21" t="str">
        <f t="shared" si="400"/>
        <v/>
      </c>
      <c r="T2666" s="21" t="str">
        <f t="shared" si="400"/>
        <v/>
      </c>
      <c r="U2666" s="21" t="str">
        <f t="shared" si="400"/>
        <v/>
      </c>
      <c r="V2666" s="21" t="str">
        <f t="shared" si="400"/>
        <v/>
      </c>
      <c r="W2666" s="21" t="str">
        <f t="shared" si="400"/>
        <v/>
      </c>
      <c r="X2666" s="21" t="str">
        <f t="shared" si="400"/>
        <v/>
      </c>
      <c r="Y2666" s="21" t="str">
        <f t="shared" si="400"/>
        <v/>
      </c>
      <c r="Z2666" s="21" t="str">
        <f t="shared" si="400"/>
        <v/>
      </c>
      <c r="AA2666" s="21" t="str">
        <f t="shared" si="400"/>
        <v/>
      </c>
      <c r="AB2666" s="38" t="str">
        <f t="shared" si="400"/>
        <v/>
      </c>
      <c r="AD2666" s="36" t="str">
        <f>IF($N2666="", "", IFERROR(INDEX(Campaigns!$D$11:$D$380, MATCH($N2666, Campaigns!$E$11:$E$380, 0)), ""))</f>
        <v/>
      </c>
      <c r="AE2666" s="38" t="str">
        <f>IF(COUNTIF($Q2666:$AB2666, "X")=0, "", IFERROR(INDEX('Intro &amp; Setup'!$T$17:$T$28, MATCH(INDEX($Q$10:$AB$10, $AC2666, MATCH("X", $Q2666:$AB2666, 0)), 'Intro &amp; Setup'!$AA$17:$AA$28, 0)), ""))</f>
        <v/>
      </c>
      <c r="AG2666" s="84" t="str">
        <f t="shared" si="397"/>
        <v/>
      </c>
      <c r="AI2666" s="36">
        <f t="shared" si="398"/>
        <v>0</v>
      </c>
      <c r="AK2666" s="36" t="str">
        <f t="shared" si="399"/>
        <v/>
      </c>
    </row>
    <row r="2667" spans="1:37" x14ac:dyDescent="0.25">
      <c r="A2667" s="34"/>
      <c r="B2667" s="55"/>
      <c r="C2667" s="56"/>
      <c r="D2667" s="56"/>
      <c r="E2667" s="56"/>
      <c r="F2667" s="56"/>
      <c r="G2667" s="57"/>
      <c r="H2667" s="57"/>
      <c r="I2667" s="58"/>
      <c r="J2667" s="34"/>
      <c r="L2667" s="36" t="str">
        <f>IF($B2667="", "", IFERROR(FIND(Campaigns!$Q$4, $B2667), ""))</f>
        <v/>
      </c>
      <c r="M2667" s="73" t="str">
        <f t="shared" si="393"/>
        <v/>
      </c>
      <c r="N2667" s="74" t="str">
        <f t="shared" si="394"/>
        <v/>
      </c>
      <c r="O2667" s="22" t="str">
        <f t="shared" si="395"/>
        <v/>
      </c>
      <c r="Q2667" s="20" t="str">
        <f t="shared" si="396"/>
        <v/>
      </c>
      <c r="R2667" s="21" t="str">
        <f t="shared" si="400"/>
        <v/>
      </c>
      <c r="S2667" s="21" t="str">
        <f t="shared" si="400"/>
        <v/>
      </c>
      <c r="T2667" s="21" t="str">
        <f t="shared" si="400"/>
        <v/>
      </c>
      <c r="U2667" s="21" t="str">
        <f t="shared" si="400"/>
        <v/>
      </c>
      <c r="V2667" s="21" t="str">
        <f t="shared" si="400"/>
        <v/>
      </c>
      <c r="W2667" s="21" t="str">
        <f t="shared" si="400"/>
        <v/>
      </c>
      <c r="X2667" s="21" t="str">
        <f t="shared" si="400"/>
        <v/>
      </c>
      <c r="Y2667" s="21" t="str">
        <f t="shared" si="400"/>
        <v/>
      </c>
      <c r="Z2667" s="21" t="str">
        <f t="shared" si="400"/>
        <v/>
      </c>
      <c r="AA2667" s="21" t="str">
        <f t="shared" si="400"/>
        <v/>
      </c>
      <c r="AB2667" s="38" t="str">
        <f t="shared" si="400"/>
        <v/>
      </c>
      <c r="AD2667" s="36" t="str">
        <f>IF($N2667="", "", IFERROR(INDEX(Campaigns!$D$11:$D$380, MATCH($N2667, Campaigns!$E$11:$E$380, 0)), ""))</f>
        <v/>
      </c>
      <c r="AE2667" s="38" t="str">
        <f>IF(COUNTIF($Q2667:$AB2667, "X")=0, "", IFERROR(INDEX('Intro &amp; Setup'!$T$17:$T$28, MATCH(INDEX($Q$10:$AB$10, $AC2667, MATCH("X", $Q2667:$AB2667, 0)), 'Intro &amp; Setup'!$AA$17:$AA$28, 0)), ""))</f>
        <v/>
      </c>
      <c r="AG2667" s="84" t="str">
        <f t="shared" si="397"/>
        <v/>
      </c>
      <c r="AI2667" s="36">
        <f t="shared" si="398"/>
        <v>0</v>
      </c>
      <c r="AK2667" s="36" t="str">
        <f t="shared" si="399"/>
        <v/>
      </c>
    </row>
    <row r="2668" spans="1:37" x14ac:dyDescent="0.25">
      <c r="A2668" s="34"/>
      <c r="B2668" s="55"/>
      <c r="C2668" s="56"/>
      <c r="D2668" s="56"/>
      <c r="E2668" s="56"/>
      <c r="F2668" s="56"/>
      <c r="G2668" s="57"/>
      <c r="H2668" s="57"/>
      <c r="I2668" s="58"/>
      <c r="J2668" s="34"/>
      <c r="L2668" s="36" t="str">
        <f>IF($B2668="", "", IFERROR(FIND(Campaigns!$Q$4, $B2668), ""))</f>
        <v/>
      </c>
      <c r="M2668" s="73" t="str">
        <f t="shared" si="393"/>
        <v/>
      </c>
      <c r="N2668" s="74" t="str">
        <f t="shared" si="394"/>
        <v/>
      </c>
      <c r="O2668" s="22" t="str">
        <f t="shared" si="395"/>
        <v/>
      </c>
      <c r="Q2668" s="20" t="str">
        <f t="shared" si="396"/>
        <v/>
      </c>
      <c r="R2668" s="21" t="str">
        <f t="shared" si="400"/>
        <v/>
      </c>
      <c r="S2668" s="21" t="str">
        <f t="shared" si="400"/>
        <v/>
      </c>
      <c r="T2668" s="21" t="str">
        <f t="shared" si="400"/>
        <v/>
      </c>
      <c r="U2668" s="21" t="str">
        <f t="shared" si="400"/>
        <v/>
      </c>
      <c r="V2668" s="21" t="str">
        <f t="shared" si="400"/>
        <v/>
      </c>
      <c r="W2668" s="21" t="str">
        <f t="shared" si="400"/>
        <v/>
      </c>
      <c r="X2668" s="21" t="str">
        <f t="shared" si="400"/>
        <v/>
      </c>
      <c r="Y2668" s="21" t="str">
        <f t="shared" si="400"/>
        <v/>
      </c>
      <c r="Z2668" s="21" t="str">
        <f t="shared" si="400"/>
        <v/>
      </c>
      <c r="AA2668" s="21" t="str">
        <f t="shared" si="400"/>
        <v/>
      </c>
      <c r="AB2668" s="38" t="str">
        <f t="shared" si="400"/>
        <v/>
      </c>
      <c r="AD2668" s="36" t="str">
        <f>IF($N2668="", "", IFERROR(INDEX(Campaigns!$D$11:$D$380, MATCH($N2668, Campaigns!$E$11:$E$380, 0)), ""))</f>
        <v/>
      </c>
      <c r="AE2668" s="38" t="str">
        <f>IF(COUNTIF($Q2668:$AB2668, "X")=0, "", IFERROR(INDEX('Intro &amp; Setup'!$T$17:$T$28, MATCH(INDEX($Q$10:$AB$10, $AC2668, MATCH("X", $Q2668:$AB2668, 0)), 'Intro &amp; Setup'!$AA$17:$AA$28, 0)), ""))</f>
        <v/>
      </c>
      <c r="AG2668" s="84" t="str">
        <f t="shared" si="397"/>
        <v/>
      </c>
      <c r="AI2668" s="36">
        <f t="shared" si="398"/>
        <v>0</v>
      </c>
      <c r="AK2668" s="36" t="str">
        <f t="shared" si="399"/>
        <v/>
      </c>
    </row>
    <row r="2669" spans="1:37" x14ac:dyDescent="0.25">
      <c r="A2669" s="34"/>
      <c r="B2669" s="55"/>
      <c r="C2669" s="56"/>
      <c r="D2669" s="56"/>
      <c r="E2669" s="56"/>
      <c r="F2669" s="56"/>
      <c r="G2669" s="57"/>
      <c r="H2669" s="57"/>
      <c r="I2669" s="58"/>
      <c r="J2669" s="34"/>
      <c r="L2669" s="36" t="str">
        <f>IF($B2669="", "", IFERROR(FIND(Campaigns!$Q$4, $B2669), ""))</f>
        <v/>
      </c>
      <c r="M2669" s="73" t="str">
        <f t="shared" si="393"/>
        <v/>
      </c>
      <c r="N2669" s="74" t="str">
        <f t="shared" si="394"/>
        <v/>
      </c>
      <c r="O2669" s="22" t="str">
        <f t="shared" si="395"/>
        <v/>
      </c>
      <c r="Q2669" s="20" t="str">
        <f t="shared" si="396"/>
        <v/>
      </c>
      <c r="R2669" s="21" t="str">
        <f t="shared" si="400"/>
        <v/>
      </c>
      <c r="S2669" s="21" t="str">
        <f t="shared" si="400"/>
        <v/>
      </c>
      <c r="T2669" s="21" t="str">
        <f t="shared" si="400"/>
        <v/>
      </c>
      <c r="U2669" s="21" t="str">
        <f t="shared" si="400"/>
        <v/>
      </c>
      <c r="V2669" s="21" t="str">
        <f t="shared" si="400"/>
        <v/>
      </c>
      <c r="W2669" s="21" t="str">
        <f t="shared" ref="R2669:AB2692" si="401">IFERROR(IF(W$10="", "", IF(LEFT($O2669, W$8)=W$10, "X", "")), "")</f>
        <v/>
      </c>
      <c r="X2669" s="21" t="str">
        <f t="shared" si="401"/>
        <v/>
      </c>
      <c r="Y2669" s="21" t="str">
        <f t="shared" si="401"/>
        <v/>
      </c>
      <c r="Z2669" s="21" t="str">
        <f t="shared" si="401"/>
        <v/>
      </c>
      <c r="AA2669" s="21" t="str">
        <f t="shared" si="401"/>
        <v/>
      </c>
      <c r="AB2669" s="38" t="str">
        <f t="shared" si="401"/>
        <v/>
      </c>
      <c r="AD2669" s="36" t="str">
        <f>IF($N2669="", "", IFERROR(INDEX(Campaigns!$D$11:$D$380, MATCH($N2669, Campaigns!$E$11:$E$380, 0)), ""))</f>
        <v/>
      </c>
      <c r="AE2669" s="38" t="str">
        <f>IF(COUNTIF($Q2669:$AB2669, "X")=0, "", IFERROR(INDEX('Intro &amp; Setup'!$T$17:$T$28, MATCH(INDEX($Q$10:$AB$10, $AC2669, MATCH("X", $Q2669:$AB2669, 0)), 'Intro &amp; Setup'!$AA$17:$AA$28, 0)), ""))</f>
        <v/>
      </c>
      <c r="AG2669" s="84" t="str">
        <f t="shared" si="397"/>
        <v/>
      </c>
      <c r="AI2669" s="36">
        <f t="shared" si="398"/>
        <v>0</v>
      </c>
      <c r="AK2669" s="36" t="str">
        <f t="shared" si="399"/>
        <v/>
      </c>
    </row>
    <row r="2670" spans="1:37" x14ac:dyDescent="0.25">
      <c r="A2670" s="34"/>
      <c r="B2670" s="55"/>
      <c r="C2670" s="56"/>
      <c r="D2670" s="56"/>
      <c r="E2670" s="56"/>
      <c r="F2670" s="56"/>
      <c r="G2670" s="57"/>
      <c r="H2670" s="57"/>
      <c r="I2670" s="58"/>
      <c r="J2670" s="34"/>
      <c r="L2670" s="36" t="str">
        <f>IF($B2670="", "", IFERROR(FIND(Campaigns!$Q$4, $B2670), ""))</f>
        <v/>
      </c>
      <c r="M2670" s="73" t="str">
        <f t="shared" si="393"/>
        <v/>
      </c>
      <c r="N2670" s="74" t="str">
        <f t="shared" si="394"/>
        <v/>
      </c>
      <c r="O2670" s="22" t="str">
        <f t="shared" si="395"/>
        <v/>
      </c>
      <c r="Q2670" s="20" t="str">
        <f t="shared" si="396"/>
        <v/>
      </c>
      <c r="R2670" s="21" t="str">
        <f t="shared" si="401"/>
        <v/>
      </c>
      <c r="S2670" s="21" t="str">
        <f t="shared" si="401"/>
        <v/>
      </c>
      <c r="T2670" s="21" t="str">
        <f t="shared" si="401"/>
        <v/>
      </c>
      <c r="U2670" s="21" t="str">
        <f t="shared" si="401"/>
        <v/>
      </c>
      <c r="V2670" s="21" t="str">
        <f t="shared" si="401"/>
        <v/>
      </c>
      <c r="W2670" s="21" t="str">
        <f t="shared" si="401"/>
        <v/>
      </c>
      <c r="X2670" s="21" t="str">
        <f t="shared" si="401"/>
        <v/>
      </c>
      <c r="Y2670" s="21" t="str">
        <f t="shared" si="401"/>
        <v/>
      </c>
      <c r="Z2670" s="21" t="str">
        <f t="shared" si="401"/>
        <v/>
      </c>
      <c r="AA2670" s="21" t="str">
        <f t="shared" si="401"/>
        <v/>
      </c>
      <c r="AB2670" s="38" t="str">
        <f t="shared" si="401"/>
        <v/>
      </c>
      <c r="AD2670" s="36" t="str">
        <f>IF($N2670="", "", IFERROR(INDEX(Campaigns!$D$11:$D$380, MATCH($N2670, Campaigns!$E$11:$E$380, 0)), ""))</f>
        <v/>
      </c>
      <c r="AE2670" s="38" t="str">
        <f>IF(COUNTIF($Q2670:$AB2670, "X")=0, "", IFERROR(INDEX('Intro &amp; Setup'!$T$17:$T$28, MATCH(INDEX($Q$10:$AB$10, $AC2670, MATCH("X", $Q2670:$AB2670, 0)), 'Intro &amp; Setup'!$AA$17:$AA$28, 0)), ""))</f>
        <v/>
      </c>
      <c r="AG2670" s="84" t="str">
        <f t="shared" si="397"/>
        <v/>
      </c>
      <c r="AI2670" s="36">
        <f t="shared" si="398"/>
        <v>0</v>
      </c>
      <c r="AK2670" s="36" t="str">
        <f t="shared" si="399"/>
        <v/>
      </c>
    </row>
    <row r="2671" spans="1:37" x14ac:dyDescent="0.25">
      <c r="A2671" s="34"/>
      <c r="B2671" s="55"/>
      <c r="C2671" s="56"/>
      <c r="D2671" s="56"/>
      <c r="E2671" s="56"/>
      <c r="F2671" s="56"/>
      <c r="G2671" s="57"/>
      <c r="H2671" s="57"/>
      <c r="I2671" s="58"/>
      <c r="J2671" s="34"/>
      <c r="L2671" s="36" t="str">
        <f>IF($B2671="", "", IFERROR(FIND(Campaigns!$Q$4, $B2671), ""))</f>
        <v/>
      </c>
      <c r="M2671" s="73" t="str">
        <f t="shared" si="393"/>
        <v/>
      </c>
      <c r="N2671" s="74" t="str">
        <f t="shared" si="394"/>
        <v/>
      </c>
      <c r="O2671" s="22" t="str">
        <f t="shared" si="395"/>
        <v/>
      </c>
      <c r="Q2671" s="20" t="str">
        <f t="shared" si="396"/>
        <v/>
      </c>
      <c r="R2671" s="21" t="str">
        <f t="shared" si="401"/>
        <v/>
      </c>
      <c r="S2671" s="21" t="str">
        <f t="shared" si="401"/>
        <v/>
      </c>
      <c r="T2671" s="21" t="str">
        <f t="shared" si="401"/>
        <v/>
      </c>
      <c r="U2671" s="21" t="str">
        <f t="shared" si="401"/>
        <v/>
      </c>
      <c r="V2671" s="21" t="str">
        <f t="shared" si="401"/>
        <v/>
      </c>
      <c r="W2671" s="21" t="str">
        <f t="shared" si="401"/>
        <v/>
      </c>
      <c r="X2671" s="21" t="str">
        <f t="shared" si="401"/>
        <v/>
      </c>
      <c r="Y2671" s="21" t="str">
        <f t="shared" si="401"/>
        <v/>
      </c>
      <c r="Z2671" s="21" t="str">
        <f t="shared" si="401"/>
        <v/>
      </c>
      <c r="AA2671" s="21" t="str">
        <f t="shared" si="401"/>
        <v/>
      </c>
      <c r="AB2671" s="38" t="str">
        <f t="shared" si="401"/>
        <v/>
      </c>
      <c r="AD2671" s="36" t="str">
        <f>IF($N2671="", "", IFERROR(INDEX(Campaigns!$D$11:$D$380, MATCH($N2671, Campaigns!$E$11:$E$380, 0)), ""))</f>
        <v/>
      </c>
      <c r="AE2671" s="38" t="str">
        <f>IF(COUNTIF($Q2671:$AB2671, "X")=0, "", IFERROR(INDEX('Intro &amp; Setup'!$T$17:$T$28, MATCH(INDEX($Q$10:$AB$10, $AC2671, MATCH("X", $Q2671:$AB2671, 0)), 'Intro &amp; Setup'!$AA$17:$AA$28, 0)), ""))</f>
        <v/>
      </c>
      <c r="AG2671" s="84" t="str">
        <f t="shared" si="397"/>
        <v/>
      </c>
      <c r="AI2671" s="36">
        <f t="shared" si="398"/>
        <v>0</v>
      </c>
      <c r="AK2671" s="36" t="str">
        <f t="shared" si="399"/>
        <v/>
      </c>
    </row>
    <row r="2672" spans="1:37" x14ac:dyDescent="0.25">
      <c r="A2672" s="34"/>
      <c r="B2672" s="55"/>
      <c r="C2672" s="56"/>
      <c r="D2672" s="56"/>
      <c r="E2672" s="56"/>
      <c r="F2672" s="56"/>
      <c r="G2672" s="57"/>
      <c r="H2672" s="57"/>
      <c r="I2672" s="58"/>
      <c r="J2672" s="34"/>
      <c r="L2672" s="36" t="str">
        <f>IF($B2672="", "", IFERROR(FIND(Campaigns!$Q$4, $B2672), ""))</f>
        <v/>
      </c>
      <c r="M2672" s="73" t="str">
        <f t="shared" si="393"/>
        <v/>
      </c>
      <c r="N2672" s="74" t="str">
        <f t="shared" si="394"/>
        <v/>
      </c>
      <c r="O2672" s="22" t="str">
        <f t="shared" si="395"/>
        <v/>
      </c>
      <c r="Q2672" s="20" t="str">
        <f t="shared" si="396"/>
        <v/>
      </c>
      <c r="R2672" s="21" t="str">
        <f t="shared" si="401"/>
        <v/>
      </c>
      <c r="S2672" s="21" t="str">
        <f t="shared" si="401"/>
        <v/>
      </c>
      <c r="T2672" s="21" t="str">
        <f t="shared" si="401"/>
        <v/>
      </c>
      <c r="U2672" s="21" t="str">
        <f t="shared" si="401"/>
        <v/>
      </c>
      <c r="V2672" s="21" t="str">
        <f t="shared" si="401"/>
        <v/>
      </c>
      <c r="W2672" s="21" t="str">
        <f t="shared" si="401"/>
        <v/>
      </c>
      <c r="X2672" s="21" t="str">
        <f t="shared" si="401"/>
        <v/>
      </c>
      <c r="Y2672" s="21" t="str">
        <f t="shared" si="401"/>
        <v/>
      </c>
      <c r="Z2672" s="21" t="str">
        <f t="shared" si="401"/>
        <v/>
      </c>
      <c r="AA2672" s="21" t="str">
        <f t="shared" si="401"/>
        <v/>
      </c>
      <c r="AB2672" s="38" t="str">
        <f t="shared" si="401"/>
        <v/>
      </c>
      <c r="AD2672" s="36" t="str">
        <f>IF($N2672="", "", IFERROR(INDEX(Campaigns!$D$11:$D$380, MATCH($N2672, Campaigns!$E$11:$E$380, 0)), ""))</f>
        <v/>
      </c>
      <c r="AE2672" s="38" t="str">
        <f>IF(COUNTIF($Q2672:$AB2672, "X")=0, "", IFERROR(INDEX('Intro &amp; Setup'!$T$17:$T$28, MATCH(INDEX($Q$10:$AB$10, $AC2672, MATCH("X", $Q2672:$AB2672, 0)), 'Intro &amp; Setup'!$AA$17:$AA$28, 0)), ""))</f>
        <v/>
      </c>
      <c r="AG2672" s="84" t="str">
        <f t="shared" si="397"/>
        <v/>
      </c>
      <c r="AI2672" s="36">
        <f t="shared" si="398"/>
        <v>0</v>
      </c>
      <c r="AK2672" s="36" t="str">
        <f t="shared" si="399"/>
        <v/>
      </c>
    </row>
    <row r="2673" spans="1:37" x14ac:dyDescent="0.25">
      <c r="A2673" s="34"/>
      <c r="B2673" s="55"/>
      <c r="C2673" s="56"/>
      <c r="D2673" s="56"/>
      <c r="E2673" s="56"/>
      <c r="F2673" s="56"/>
      <c r="G2673" s="57"/>
      <c r="H2673" s="57"/>
      <c r="I2673" s="58"/>
      <c r="J2673" s="34"/>
      <c r="L2673" s="36" t="str">
        <f>IF($B2673="", "", IFERROR(FIND(Campaigns!$Q$4, $B2673), ""))</f>
        <v/>
      </c>
      <c r="M2673" s="73" t="str">
        <f t="shared" si="393"/>
        <v/>
      </c>
      <c r="N2673" s="74" t="str">
        <f t="shared" si="394"/>
        <v/>
      </c>
      <c r="O2673" s="22" t="str">
        <f t="shared" si="395"/>
        <v/>
      </c>
      <c r="Q2673" s="20" t="str">
        <f t="shared" si="396"/>
        <v/>
      </c>
      <c r="R2673" s="21" t="str">
        <f t="shared" si="401"/>
        <v/>
      </c>
      <c r="S2673" s="21" t="str">
        <f t="shared" si="401"/>
        <v/>
      </c>
      <c r="T2673" s="21" t="str">
        <f t="shared" si="401"/>
        <v/>
      </c>
      <c r="U2673" s="21" t="str">
        <f t="shared" si="401"/>
        <v/>
      </c>
      <c r="V2673" s="21" t="str">
        <f t="shared" si="401"/>
        <v/>
      </c>
      <c r="W2673" s="21" t="str">
        <f t="shared" si="401"/>
        <v/>
      </c>
      <c r="X2673" s="21" t="str">
        <f t="shared" si="401"/>
        <v/>
      </c>
      <c r="Y2673" s="21" t="str">
        <f t="shared" si="401"/>
        <v/>
      </c>
      <c r="Z2673" s="21" t="str">
        <f t="shared" si="401"/>
        <v/>
      </c>
      <c r="AA2673" s="21" t="str">
        <f t="shared" si="401"/>
        <v/>
      </c>
      <c r="AB2673" s="38" t="str">
        <f t="shared" si="401"/>
        <v/>
      </c>
      <c r="AD2673" s="36" t="str">
        <f>IF($N2673="", "", IFERROR(INDEX(Campaigns!$D$11:$D$380, MATCH($N2673, Campaigns!$E$11:$E$380, 0)), ""))</f>
        <v/>
      </c>
      <c r="AE2673" s="38" t="str">
        <f>IF(COUNTIF($Q2673:$AB2673, "X")=0, "", IFERROR(INDEX('Intro &amp; Setup'!$T$17:$T$28, MATCH(INDEX($Q$10:$AB$10, $AC2673, MATCH("X", $Q2673:$AB2673, 0)), 'Intro &amp; Setup'!$AA$17:$AA$28, 0)), ""))</f>
        <v/>
      </c>
      <c r="AG2673" s="84" t="str">
        <f t="shared" si="397"/>
        <v/>
      </c>
      <c r="AI2673" s="36">
        <f t="shared" si="398"/>
        <v>0</v>
      </c>
      <c r="AK2673" s="36" t="str">
        <f t="shared" si="399"/>
        <v/>
      </c>
    </row>
    <row r="2674" spans="1:37" x14ac:dyDescent="0.25">
      <c r="A2674" s="34"/>
      <c r="B2674" s="55"/>
      <c r="C2674" s="56"/>
      <c r="D2674" s="56"/>
      <c r="E2674" s="56"/>
      <c r="F2674" s="56"/>
      <c r="G2674" s="57"/>
      <c r="H2674" s="57"/>
      <c r="I2674" s="58"/>
      <c r="J2674" s="34"/>
      <c r="L2674" s="36" t="str">
        <f>IF($B2674="", "", IFERROR(FIND(Campaigns!$Q$4, $B2674), ""))</f>
        <v/>
      </c>
      <c r="M2674" s="73" t="str">
        <f t="shared" si="393"/>
        <v/>
      </c>
      <c r="N2674" s="74" t="str">
        <f t="shared" si="394"/>
        <v/>
      </c>
      <c r="O2674" s="22" t="str">
        <f t="shared" si="395"/>
        <v/>
      </c>
      <c r="Q2674" s="20" t="str">
        <f t="shared" si="396"/>
        <v/>
      </c>
      <c r="R2674" s="21" t="str">
        <f t="shared" si="401"/>
        <v/>
      </c>
      <c r="S2674" s="21" t="str">
        <f t="shared" si="401"/>
        <v/>
      </c>
      <c r="T2674" s="21" t="str">
        <f t="shared" si="401"/>
        <v/>
      </c>
      <c r="U2674" s="21" t="str">
        <f t="shared" si="401"/>
        <v/>
      </c>
      <c r="V2674" s="21" t="str">
        <f t="shared" si="401"/>
        <v/>
      </c>
      <c r="W2674" s="21" t="str">
        <f t="shared" si="401"/>
        <v/>
      </c>
      <c r="X2674" s="21" t="str">
        <f t="shared" si="401"/>
        <v/>
      </c>
      <c r="Y2674" s="21" t="str">
        <f t="shared" si="401"/>
        <v/>
      </c>
      <c r="Z2674" s="21" t="str">
        <f t="shared" si="401"/>
        <v/>
      </c>
      <c r="AA2674" s="21" t="str">
        <f t="shared" si="401"/>
        <v/>
      </c>
      <c r="AB2674" s="38" t="str">
        <f t="shared" si="401"/>
        <v/>
      </c>
      <c r="AD2674" s="36" t="str">
        <f>IF($N2674="", "", IFERROR(INDEX(Campaigns!$D$11:$D$380, MATCH($N2674, Campaigns!$E$11:$E$380, 0)), ""))</f>
        <v/>
      </c>
      <c r="AE2674" s="38" t="str">
        <f>IF(COUNTIF($Q2674:$AB2674, "X")=0, "", IFERROR(INDEX('Intro &amp; Setup'!$T$17:$T$28, MATCH(INDEX($Q$10:$AB$10, $AC2674, MATCH("X", $Q2674:$AB2674, 0)), 'Intro &amp; Setup'!$AA$17:$AA$28, 0)), ""))</f>
        <v/>
      </c>
      <c r="AG2674" s="84" t="str">
        <f t="shared" si="397"/>
        <v/>
      </c>
      <c r="AI2674" s="36">
        <f t="shared" si="398"/>
        <v>0</v>
      </c>
      <c r="AK2674" s="36" t="str">
        <f t="shared" si="399"/>
        <v/>
      </c>
    </row>
    <row r="2675" spans="1:37" x14ac:dyDescent="0.25">
      <c r="A2675" s="34"/>
      <c r="B2675" s="55"/>
      <c r="C2675" s="56"/>
      <c r="D2675" s="56"/>
      <c r="E2675" s="56"/>
      <c r="F2675" s="56"/>
      <c r="G2675" s="57"/>
      <c r="H2675" s="57"/>
      <c r="I2675" s="58"/>
      <c r="J2675" s="34"/>
      <c r="L2675" s="36" t="str">
        <f>IF($B2675="", "", IFERROR(FIND(Campaigns!$Q$4, $B2675), ""))</f>
        <v/>
      </c>
      <c r="M2675" s="73" t="str">
        <f t="shared" si="393"/>
        <v/>
      </c>
      <c r="N2675" s="74" t="str">
        <f t="shared" si="394"/>
        <v/>
      </c>
      <c r="O2675" s="22" t="str">
        <f t="shared" si="395"/>
        <v/>
      </c>
      <c r="Q2675" s="20" t="str">
        <f t="shared" si="396"/>
        <v/>
      </c>
      <c r="R2675" s="21" t="str">
        <f t="shared" si="401"/>
        <v/>
      </c>
      <c r="S2675" s="21" t="str">
        <f t="shared" si="401"/>
        <v/>
      </c>
      <c r="T2675" s="21" t="str">
        <f t="shared" si="401"/>
        <v/>
      </c>
      <c r="U2675" s="21" t="str">
        <f t="shared" si="401"/>
        <v/>
      </c>
      <c r="V2675" s="21" t="str">
        <f t="shared" si="401"/>
        <v/>
      </c>
      <c r="W2675" s="21" t="str">
        <f t="shared" si="401"/>
        <v/>
      </c>
      <c r="X2675" s="21" t="str">
        <f t="shared" si="401"/>
        <v/>
      </c>
      <c r="Y2675" s="21" t="str">
        <f t="shared" si="401"/>
        <v/>
      </c>
      <c r="Z2675" s="21" t="str">
        <f t="shared" si="401"/>
        <v/>
      </c>
      <c r="AA2675" s="21" t="str">
        <f t="shared" si="401"/>
        <v/>
      </c>
      <c r="AB2675" s="38" t="str">
        <f t="shared" si="401"/>
        <v/>
      </c>
      <c r="AD2675" s="36" t="str">
        <f>IF($N2675="", "", IFERROR(INDEX(Campaigns!$D$11:$D$380, MATCH($N2675, Campaigns!$E$11:$E$380, 0)), ""))</f>
        <v/>
      </c>
      <c r="AE2675" s="38" t="str">
        <f>IF(COUNTIF($Q2675:$AB2675, "X")=0, "", IFERROR(INDEX('Intro &amp; Setup'!$T$17:$T$28, MATCH(INDEX($Q$10:$AB$10, $AC2675, MATCH("X", $Q2675:$AB2675, 0)), 'Intro &amp; Setup'!$AA$17:$AA$28, 0)), ""))</f>
        <v/>
      </c>
      <c r="AG2675" s="84" t="str">
        <f t="shared" si="397"/>
        <v/>
      </c>
      <c r="AI2675" s="36">
        <f t="shared" si="398"/>
        <v>0</v>
      </c>
      <c r="AK2675" s="36" t="str">
        <f t="shared" si="399"/>
        <v/>
      </c>
    </row>
    <row r="2676" spans="1:37" x14ac:dyDescent="0.25">
      <c r="A2676" s="34"/>
      <c r="B2676" s="55"/>
      <c r="C2676" s="56"/>
      <c r="D2676" s="56"/>
      <c r="E2676" s="56"/>
      <c r="F2676" s="56"/>
      <c r="G2676" s="57"/>
      <c r="H2676" s="57"/>
      <c r="I2676" s="58"/>
      <c r="J2676" s="34"/>
      <c r="L2676" s="36" t="str">
        <f>IF($B2676="", "", IFERROR(FIND(Campaigns!$Q$4, $B2676), ""))</f>
        <v/>
      </c>
      <c r="M2676" s="73" t="str">
        <f t="shared" si="393"/>
        <v/>
      </c>
      <c r="N2676" s="74" t="str">
        <f t="shared" si="394"/>
        <v/>
      </c>
      <c r="O2676" s="22" t="str">
        <f t="shared" si="395"/>
        <v/>
      </c>
      <c r="Q2676" s="20" t="str">
        <f t="shared" si="396"/>
        <v/>
      </c>
      <c r="R2676" s="21" t="str">
        <f t="shared" si="401"/>
        <v/>
      </c>
      <c r="S2676" s="21" t="str">
        <f t="shared" si="401"/>
        <v/>
      </c>
      <c r="T2676" s="21" t="str">
        <f t="shared" si="401"/>
        <v/>
      </c>
      <c r="U2676" s="21" t="str">
        <f t="shared" si="401"/>
        <v/>
      </c>
      <c r="V2676" s="21" t="str">
        <f t="shared" si="401"/>
        <v/>
      </c>
      <c r="W2676" s="21" t="str">
        <f t="shared" si="401"/>
        <v/>
      </c>
      <c r="X2676" s="21" t="str">
        <f t="shared" si="401"/>
        <v/>
      </c>
      <c r="Y2676" s="21" t="str">
        <f t="shared" si="401"/>
        <v/>
      </c>
      <c r="Z2676" s="21" t="str">
        <f t="shared" si="401"/>
        <v/>
      </c>
      <c r="AA2676" s="21" t="str">
        <f t="shared" si="401"/>
        <v/>
      </c>
      <c r="AB2676" s="38" t="str">
        <f t="shared" si="401"/>
        <v/>
      </c>
      <c r="AD2676" s="36" t="str">
        <f>IF($N2676="", "", IFERROR(INDEX(Campaigns!$D$11:$D$380, MATCH($N2676, Campaigns!$E$11:$E$380, 0)), ""))</f>
        <v/>
      </c>
      <c r="AE2676" s="38" t="str">
        <f>IF(COUNTIF($Q2676:$AB2676, "X")=0, "", IFERROR(INDEX('Intro &amp; Setup'!$T$17:$T$28, MATCH(INDEX($Q$10:$AB$10, $AC2676, MATCH("X", $Q2676:$AB2676, 0)), 'Intro &amp; Setup'!$AA$17:$AA$28, 0)), ""))</f>
        <v/>
      </c>
      <c r="AG2676" s="84" t="str">
        <f t="shared" si="397"/>
        <v/>
      </c>
      <c r="AI2676" s="36">
        <f t="shared" si="398"/>
        <v>0</v>
      </c>
      <c r="AK2676" s="36" t="str">
        <f t="shared" si="399"/>
        <v/>
      </c>
    </row>
    <row r="2677" spans="1:37" x14ac:dyDescent="0.25">
      <c r="A2677" s="34"/>
      <c r="B2677" s="55"/>
      <c r="C2677" s="56"/>
      <c r="D2677" s="56"/>
      <c r="E2677" s="56"/>
      <c r="F2677" s="56"/>
      <c r="G2677" s="57"/>
      <c r="H2677" s="57"/>
      <c r="I2677" s="58"/>
      <c r="J2677" s="34"/>
      <c r="L2677" s="36" t="str">
        <f>IF($B2677="", "", IFERROR(FIND(Campaigns!$Q$4, $B2677), ""))</f>
        <v/>
      </c>
      <c r="M2677" s="73" t="str">
        <f t="shared" si="393"/>
        <v/>
      </c>
      <c r="N2677" s="74" t="str">
        <f t="shared" si="394"/>
        <v/>
      </c>
      <c r="O2677" s="22" t="str">
        <f t="shared" si="395"/>
        <v/>
      </c>
      <c r="Q2677" s="20" t="str">
        <f t="shared" si="396"/>
        <v/>
      </c>
      <c r="R2677" s="21" t="str">
        <f t="shared" si="401"/>
        <v/>
      </c>
      <c r="S2677" s="21" t="str">
        <f t="shared" si="401"/>
        <v/>
      </c>
      <c r="T2677" s="21" t="str">
        <f t="shared" si="401"/>
        <v/>
      </c>
      <c r="U2677" s="21" t="str">
        <f t="shared" si="401"/>
        <v/>
      </c>
      <c r="V2677" s="21" t="str">
        <f t="shared" si="401"/>
        <v/>
      </c>
      <c r="W2677" s="21" t="str">
        <f t="shared" si="401"/>
        <v/>
      </c>
      <c r="X2677" s="21" t="str">
        <f t="shared" si="401"/>
        <v/>
      </c>
      <c r="Y2677" s="21" t="str">
        <f t="shared" si="401"/>
        <v/>
      </c>
      <c r="Z2677" s="21" t="str">
        <f t="shared" si="401"/>
        <v/>
      </c>
      <c r="AA2677" s="21" t="str">
        <f t="shared" si="401"/>
        <v/>
      </c>
      <c r="AB2677" s="38" t="str">
        <f t="shared" si="401"/>
        <v/>
      </c>
      <c r="AD2677" s="36" t="str">
        <f>IF($N2677="", "", IFERROR(INDEX(Campaigns!$D$11:$D$380, MATCH($N2677, Campaigns!$E$11:$E$380, 0)), ""))</f>
        <v/>
      </c>
      <c r="AE2677" s="38" t="str">
        <f>IF(COUNTIF($Q2677:$AB2677, "X")=0, "", IFERROR(INDEX('Intro &amp; Setup'!$T$17:$T$28, MATCH(INDEX($Q$10:$AB$10, $AC2677, MATCH("X", $Q2677:$AB2677, 0)), 'Intro &amp; Setup'!$AA$17:$AA$28, 0)), ""))</f>
        <v/>
      </c>
      <c r="AG2677" s="84" t="str">
        <f t="shared" si="397"/>
        <v/>
      </c>
      <c r="AI2677" s="36">
        <f t="shared" si="398"/>
        <v>0</v>
      </c>
      <c r="AK2677" s="36" t="str">
        <f t="shared" si="399"/>
        <v/>
      </c>
    </row>
    <row r="2678" spans="1:37" x14ac:dyDescent="0.25">
      <c r="A2678" s="34"/>
      <c r="B2678" s="55"/>
      <c r="C2678" s="56"/>
      <c r="D2678" s="56"/>
      <c r="E2678" s="56"/>
      <c r="F2678" s="56"/>
      <c r="G2678" s="57"/>
      <c r="H2678" s="57"/>
      <c r="I2678" s="58"/>
      <c r="J2678" s="34"/>
      <c r="L2678" s="36" t="str">
        <f>IF($B2678="", "", IFERROR(FIND(Campaigns!$Q$4, $B2678), ""))</f>
        <v/>
      </c>
      <c r="M2678" s="73" t="str">
        <f t="shared" si="393"/>
        <v/>
      </c>
      <c r="N2678" s="74" t="str">
        <f t="shared" si="394"/>
        <v/>
      </c>
      <c r="O2678" s="22" t="str">
        <f t="shared" si="395"/>
        <v/>
      </c>
      <c r="Q2678" s="20" t="str">
        <f t="shared" si="396"/>
        <v/>
      </c>
      <c r="R2678" s="21" t="str">
        <f t="shared" si="401"/>
        <v/>
      </c>
      <c r="S2678" s="21" t="str">
        <f t="shared" si="401"/>
        <v/>
      </c>
      <c r="T2678" s="21" t="str">
        <f t="shared" si="401"/>
        <v/>
      </c>
      <c r="U2678" s="21" t="str">
        <f t="shared" si="401"/>
        <v/>
      </c>
      <c r="V2678" s="21" t="str">
        <f t="shared" si="401"/>
        <v/>
      </c>
      <c r="W2678" s="21" t="str">
        <f t="shared" si="401"/>
        <v/>
      </c>
      <c r="X2678" s="21" t="str">
        <f t="shared" si="401"/>
        <v/>
      </c>
      <c r="Y2678" s="21" t="str">
        <f t="shared" si="401"/>
        <v/>
      </c>
      <c r="Z2678" s="21" t="str">
        <f t="shared" si="401"/>
        <v/>
      </c>
      <c r="AA2678" s="21" t="str">
        <f t="shared" si="401"/>
        <v/>
      </c>
      <c r="AB2678" s="38" t="str">
        <f t="shared" si="401"/>
        <v/>
      </c>
      <c r="AD2678" s="36" t="str">
        <f>IF($N2678="", "", IFERROR(INDEX(Campaigns!$D$11:$D$380, MATCH($N2678, Campaigns!$E$11:$E$380, 0)), ""))</f>
        <v/>
      </c>
      <c r="AE2678" s="38" t="str">
        <f>IF(COUNTIF($Q2678:$AB2678, "X")=0, "", IFERROR(INDEX('Intro &amp; Setup'!$T$17:$T$28, MATCH(INDEX($Q$10:$AB$10, $AC2678, MATCH("X", $Q2678:$AB2678, 0)), 'Intro &amp; Setup'!$AA$17:$AA$28, 0)), ""))</f>
        <v/>
      </c>
      <c r="AG2678" s="84" t="str">
        <f t="shared" si="397"/>
        <v/>
      </c>
      <c r="AI2678" s="36">
        <f t="shared" si="398"/>
        <v>0</v>
      </c>
      <c r="AK2678" s="36" t="str">
        <f t="shared" si="399"/>
        <v/>
      </c>
    </row>
    <row r="2679" spans="1:37" x14ac:dyDescent="0.25">
      <c r="A2679" s="34"/>
      <c r="B2679" s="55"/>
      <c r="C2679" s="56"/>
      <c r="D2679" s="56"/>
      <c r="E2679" s="56"/>
      <c r="F2679" s="56"/>
      <c r="G2679" s="57"/>
      <c r="H2679" s="57"/>
      <c r="I2679" s="58"/>
      <c r="J2679" s="34"/>
      <c r="L2679" s="36" t="str">
        <f>IF($B2679="", "", IFERROR(FIND(Campaigns!$Q$4, $B2679), ""))</f>
        <v/>
      </c>
      <c r="M2679" s="73" t="str">
        <f t="shared" si="393"/>
        <v/>
      </c>
      <c r="N2679" s="74" t="str">
        <f t="shared" si="394"/>
        <v/>
      </c>
      <c r="O2679" s="22" t="str">
        <f t="shared" si="395"/>
        <v/>
      </c>
      <c r="Q2679" s="20" t="str">
        <f t="shared" si="396"/>
        <v/>
      </c>
      <c r="R2679" s="21" t="str">
        <f t="shared" si="401"/>
        <v/>
      </c>
      <c r="S2679" s="21" t="str">
        <f t="shared" si="401"/>
        <v/>
      </c>
      <c r="T2679" s="21" t="str">
        <f t="shared" si="401"/>
        <v/>
      </c>
      <c r="U2679" s="21" t="str">
        <f t="shared" si="401"/>
        <v/>
      </c>
      <c r="V2679" s="21" t="str">
        <f t="shared" si="401"/>
        <v/>
      </c>
      <c r="W2679" s="21" t="str">
        <f t="shared" si="401"/>
        <v/>
      </c>
      <c r="X2679" s="21" t="str">
        <f t="shared" si="401"/>
        <v/>
      </c>
      <c r="Y2679" s="21" t="str">
        <f t="shared" si="401"/>
        <v/>
      </c>
      <c r="Z2679" s="21" t="str">
        <f t="shared" si="401"/>
        <v/>
      </c>
      <c r="AA2679" s="21" t="str">
        <f t="shared" si="401"/>
        <v/>
      </c>
      <c r="AB2679" s="38" t="str">
        <f t="shared" si="401"/>
        <v/>
      </c>
      <c r="AD2679" s="36" t="str">
        <f>IF($N2679="", "", IFERROR(INDEX(Campaigns!$D$11:$D$380, MATCH($N2679, Campaigns!$E$11:$E$380, 0)), ""))</f>
        <v/>
      </c>
      <c r="AE2679" s="38" t="str">
        <f>IF(COUNTIF($Q2679:$AB2679, "X")=0, "", IFERROR(INDEX('Intro &amp; Setup'!$T$17:$T$28, MATCH(INDEX($Q$10:$AB$10, $AC2679, MATCH("X", $Q2679:$AB2679, 0)), 'Intro &amp; Setup'!$AA$17:$AA$28, 0)), ""))</f>
        <v/>
      </c>
      <c r="AG2679" s="84" t="str">
        <f t="shared" si="397"/>
        <v/>
      </c>
      <c r="AI2679" s="36">
        <f t="shared" si="398"/>
        <v>0</v>
      </c>
      <c r="AK2679" s="36" t="str">
        <f t="shared" si="399"/>
        <v/>
      </c>
    </row>
    <row r="2680" spans="1:37" x14ac:dyDescent="0.25">
      <c r="A2680" s="34"/>
      <c r="B2680" s="55"/>
      <c r="C2680" s="56"/>
      <c r="D2680" s="56"/>
      <c r="E2680" s="56"/>
      <c r="F2680" s="56"/>
      <c r="G2680" s="57"/>
      <c r="H2680" s="57"/>
      <c r="I2680" s="58"/>
      <c r="J2680" s="34"/>
      <c r="L2680" s="36" t="str">
        <f>IF($B2680="", "", IFERROR(FIND(Campaigns!$Q$4, $B2680), ""))</f>
        <v/>
      </c>
      <c r="M2680" s="73" t="str">
        <f t="shared" si="393"/>
        <v/>
      </c>
      <c r="N2680" s="74" t="str">
        <f t="shared" si="394"/>
        <v/>
      </c>
      <c r="O2680" s="22" t="str">
        <f t="shared" si="395"/>
        <v/>
      </c>
      <c r="Q2680" s="20" t="str">
        <f t="shared" si="396"/>
        <v/>
      </c>
      <c r="R2680" s="21" t="str">
        <f t="shared" si="401"/>
        <v/>
      </c>
      <c r="S2680" s="21" t="str">
        <f t="shared" si="401"/>
        <v/>
      </c>
      <c r="T2680" s="21" t="str">
        <f t="shared" si="401"/>
        <v/>
      </c>
      <c r="U2680" s="21" t="str">
        <f t="shared" si="401"/>
        <v/>
      </c>
      <c r="V2680" s="21" t="str">
        <f t="shared" si="401"/>
        <v/>
      </c>
      <c r="W2680" s="21" t="str">
        <f t="shared" si="401"/>
        <v/>
      </c>
      <c r="X2680" s="21" t="str">
        <f t="shared" si="401"/>
        <v/>
      </c>
      <c r="Y2680" s="21" t="str">
        <f t="shared" si="401"/>
        <v/>
      </c>
      <c r="Z2680" s="21" t="str">
        <f t="shared" si="401"/>
        <v/>
      </c>
      <c r="AA2680" s="21" t="str">
        <f t="shared" si="401"/>
        <v/>
      </c>
      <c r="AB2680" s="38" t="str">
        <f t="shared" si="401"/>
        <v/>
      </c>
      <c r="AD2680" s="36" t="str">
        <f>IF($N2680="", "", IFERROR(INDEX(Campaigns!$D$11:$D$380, MATCH($N2680, Campaigns!$E$11:$E$380, 0)), ""))</f>
        <v/>
      </c>
      <c r="AE2680" s="38" t="str">
        <f>IF(COUNTIF($Q2680:$AB2680, "X")=0, "", IFERROR(INDEX('Intro &amp; Setup'!$T$17:$T$28, MATCH(INDEX($Q$10:$AB$10, $AC2680, MATCH("X", $Q2680:$AB2680, 0)), 'Intro &amp; Setup'!$AA$17:$AA$28, 0)), ""))</f>
        <v/>
      </c>
      <c r="AG2680" s="84" t="str">
        <f t="shared" si="397"/>
        <v/>
      </c>
      <c r="AI2680" s="36">
        <f t="shared" si="398"/>
        <v>0</v>
      </c>
      <c r="AK2680" s="36" t="str">
        <f t="shared" si="399"/>
        <v/>
      </c>
    </row>
    <row r="2681" spans="1:37" x14ac:dyDescent="0.25">
      <c r="A2681" s="34"/>
      <c r="B2681" s="55"/>
      <c r="C2681" s="56"/>
      <c r="D2681" s="56"/>
      <c r="E2681" s="56"/>
      <c r="F2681" s="56"/>
      <c r="G2681" s="57"/>
      <c r="H2681" s="57"/>
      <c r="I2681" s="58"/>
      <c r="J2681" s="34"/>
      <c r="L2681" s="36" t="str">
        <f>IF($B2681="", "", IFERROR(FIND(Campaigns!$Q$4, $B2681), ""))</f>
        <v/>
      </c>
      <c r="M2681" s="73" t="str">
        <f t="shared" si="393"/>
        <v/>
      </c>
      <c r="N2681" s="74" t="str">
        <f t="shared" si="394"/>
        <v/>
      </c>
      <c r="O2681" s="22" t="str">
        <f t="shared" si="395"/>
        <v/>
      </c>
      <c r="Q2681" s="20" t="str">
        <f t="shared" si="396"/>
        <v/>
      </c>
      <c r="R2681" s="21" t="str">
        <f t="shared" si="401"/>
        <v/>
      </c>
      <c r="S2681" s="21" t="str">
        <f t="shared" si="401"/>
        <v/>
      </c>
      <c r="T2681" s="21" t="str">
        <f t="shared" si="401"/>
        <v/>
      </c>
      <c r="U2681" s="21" t="str">
        <f t="shared" si="401"/>
        <v/>
      </c>
      <c r="V2681" s="21" t="str">
        <f t="shared" si="401"/>
        <v/>
      </c>
      <c r="W2681" s="21" t="str">
        <f t="shared" si="401"/>
        <v/>
      </c>
      <c r="X2681" s="21" t="str">
        <f t="shared" si="401"/>
        <v/>
      </c>
      <c r="Y2681" s="21" t="str">
        <f t="shared" si="401"/>
        <v/>
      </c>
      <c r="Z2681" s="21" t="str">
        <f t="shared" si="401"/>
        <v/>
      </c>
      <c r="AA2681" s="21" t="str">
        <f t="shared" si="401"/>
        <v/>
      </c>
      <c r="AB2681" s="38" t="str">
        <f t="shared" si="401"/>
        <v/>
      </c>
      <c r="AD2681" s="36" t="str">
        <f>IF($N2681="", "", IFERROR(INDEX(Campaigns!$D$11:$D$380, MATCH($N2681, Campaigns!$E$11:$E$380, 0)), ""))</f>
        <v/>
      </c>
      <c r="AE2681" s="38" t="str">
        <f>IF(COUNTIF($Q2681:$AB2681, "X")=0, "", IFERROR(INDEX('Intro &amp; Setup'!$T$17:$T$28, MATCH(INDEX($Q$10:$AB$10, $AC2681, MATCH("X", $Q2681:$AB2681, 0)), 'Intro &amp; Setup'!$AA$17:$AA$28, 0)), ""))</f>
        <v/>
      </c>
      <c r="AG2681" s="84" t="str">
        <f t="shared" si="397"/>
        <v/>
      </c>
      <c r="AI2681" s="36">
        <f t="shared" si="398"/>
        <v>0</v>
      </c>
      <c r="AK2681" s="36" t="str">
        <f t="shared" si="399"/>
        <v/>
      </c>
    </row>
    <row r="2682" spans="1:37" x14ac:dyDescent="0.25">
      <c r="A2682" s="34"/>
      <c r="B2682" s="55"/>
      <c r="C2682" s="56"/>
      <c r="D2682" s="56"/>
      <c r="E2682" s="56"/>
      <c r="F2682" s="56"/>
      <c r="G2682" s="57"/>
      <c r="H2682" s="57"/>
      <c r="I2682" s="58"/>
      <c r="J2682" s="34"/>
      <c r="L2682" s="36" t="str">
        <f>IF($B2682="", "", IFERROR(FIND(Campaigns!$Q$4, $B2682), ""))</f>
        <v/>
      </c>
      <c r="M2682" s="73" t="str">
        <f t="shared" si="393"/>
        <v/>
      </c>
      <c r="N2682" s="74" t="str">
        <f t="shared" si="394"/>
        <v/>
      </c>
      <c r="O2682" s="22" t="str">
        <f t="shared" si="395"/>
        <v/>
      </c>
      <c r="Q2682" s="20" t="str">
        <f t="shared" si="396"/>
        <v/>
      </c>
      <c r="R2682" s="21" t="str">
        <f t="shared" si="401"/>
        <v/>
      </c>
      <c r="S2682" s="21" t="str">
        <f t="shared" si="401"/>
        <v/>
      </c>
      <c r="T2682" s="21" t="str">
        <f t="shared" si="401"/>
        <v/>
      </c>
      <c r="U2682" s="21" t="str">
        <f t="shared" si="401"/>
        <v/>
      </c>
      <c r="V2682" s="21" t="str">
        <f t="shared" si="401"/>
        <v/>
      </c>
      <c r="W2682" s="21" t="str">
        <f t="shared" si="401"/>
        <v/>
      </c>
      <c r="X2682" s="21" t="str">
        <f t="shared" si="401"/>
        <v/>
      </c>
      <c r="Y2682" s="21" t="str">
        <f t="shared" si="401"/>
        <v/>
      </c>
      <c r="Z2682" s="21" t="str">
        <f t="shared" si="401"/>
        <v/>
      </c>
      <c r="AA2682" s="21" t="str">
        <f t="shared" si="401"/>
        <v/>
      </c>
      <c r="AB2682" s="38" t="str">
        <f t="shared" si="401"/>
        <v/>
      </c>
      <c r="AD2682" s="36" t="str">
        <f>IF($N2682="", "", IFERROR(INDEX(Campaigns!$D$11:$D$380, MATCH($N2682, Campaigns!$E$11:$E$380, 0)), ""))</f>
        <v/>
      </c>
      <c r="AE2682" s="38" t="str">
        <f>IF(COUNTIF($Q2682:$AB2682, "X")=0, "", IFERROR(INDEX('Intro &amp; Setup'!$T$17:$T$28, MATCH(INDEX($Q$10:$AB$10, $AC2682, MATCH("X", $Q2682:$AB2682, 0)), 'Intro &amp; Setup'!$AA$17:$AA$28, 0)), ""))</f>
        <v/>
      </c>
      <c r="AG2682" s="84" t="str">
        <f t="shared" si="397"/>
        <v/>
      </c>
      <c r="AI2682" s="36">
        <f t="shared" si="398"/>
        <v>0</v>
      </c>
      <c r="AK2682" s="36" t="str">
        <f t="shared" si="399"/>
        <v/>
      </c>
    </row>
    <row r="2683" spans="1:37" x14ac:dyDescent="0.25">
      <c r="A2683" s="34"/>
      <c r="B2683" s="55"/>
      <c r="C2683" s="56"/>
      <c r="D2683" s="56"/>
      <c r="E2683" s="56"/>
      <c r="F2683" s="56"/>
      <c r="G2683" s="57"/>
      <c r="H2683" s="57"/>
      <c r="I2683" s="58"/>
      <c r="J2683" s="34"/>
      <c r="L2683" s="36" t="str">
        <f>IF($B2683="", "", IFERROR(FIND(Campaigns!$Q$4, $B2683), ""))</f>
        <v/>
      </c>
      <c r="M2683" s="73" t="str">
        <f t="shared" si="393"/>
        <v/>
      </c>
      <c r="N2683" s="74" t="str">
        <f t="shared" si="394"/>
        <v/>
      </c>
      <c r="O2683" s="22" t="str">
        <f t="shared" si="395"/>
        <v/>
      </c>
      <c r="Q2683" s="20" t="str">
        <f t="shared" si="396"/>
        <v/>
      </c>
      <c r="R2683" s="21" t="str">
        <f t="shared" si="401"/>
        <v/>
      </c>
      <c r="S2683" s="21" t="str">
        <f t="shared" si="401"/>
        <v/>
      </c>
      <c r="T2683" s="21" t="str">
        <f t="shared" si="401"/>
        <v/>
      </c>
      <c r="U2683" s="21" t="str">
        <f t="shared" si="401"/>
        <v/>
      </c>
      <c r="V2683" s="21" t="str">
        <f t="shared" si="401"/>
        <v/>
      </c>
      <c r="W2683" s="21" t="str">
        <f t="shared" si="401"/>
        <v/>
      </c>
      <c r="X2683" s="21" t="str">
        <f t="shared" si="401"/>
        <v/>
      </c>
      <c r="Y2683" s="21" t="str">
        <f t="shared" si="401"/>
        <v/>
      </c>
      <c r="Z2683" s="21" t="str">
        <f t="shared" si="401"/>
        <v/>
      </c>
      <c r="AA2683" s="21" t="str">
        <f t="shared" si="401"/>
        <v/>
      </c>
      <c r="AB2683" s="38" t="str">
        <f t="shared" si="401"/>
        <v/>
      </c>
      <c r="AD2683" s="36" t="str">
        <f>IF($N2683="", "", IFERROR(INDEX(Campaigns!$D$11:$D$380, MATCH($N2683, Campaigns!$E$11:$E$380, 0)), ""))</f>
        <v/>
      </c>
      <c r="AE2683" s="38" t="str">
        <f>IF(COUNTIF($Q2683:$AB2683, "X")=0, "", IFERROR(INDEX('Intro &amp; Setup'!$T$17:$T$28, MATCH(INDEX($Q$10:$AB$10, $AC2683, MATCH("X", $Q2683:$AB2683, 0)), 'Intro &amp; Setup'!$AA$17:$AA$28, 0)), ""))</f>
        <v/>
      </c>
      <c r="AG2683" s="84" t="str">
        <f t="shared" si="397"/>
        <v/>
      </c>
      <c r="AI2683" s="36">
        <f t="shared" si="398"/>
        <v>0</v>
      </c>
      <c r="AK2683" s="36" t="str">
        <f t="shared" si="399"/>
        <v/>
      </c>
    </row>
    <row r="2684" spans="1:37" x14ac:dyDescent="0.25">
      <c r="A2684" s="34"/>
      <c r="B2684" s="55"/>
      <c r="C2684" s="56"/>
      <c r="D2684" s="56"/>
      <c r="E2684" s="56"/>
      <c r="F2684" s="56"/>
      <c r="G2684" s="57"/>
      <c r="H2684" s="57"/>
      <c r="I2684" s="58"/>
      <c r="J2684" s="34"/>
      <c r="L2684" s="36" t="str">
        <f>IF($B2684="", "", IFERROR(FIND(Campaigns!$Q$4, $B2684), ""))</f>
        <v/>
      </c>
      <c r="M2684" s="73" t="str">
        <f t="shared" si="393"/>
        <v/>
      </c>
      <c r="N2684" s="74" t="str">
        <f t="shared" si="394"/>
        <v/>
      </c>
      <c r="O2684" s="22" t="str">
        <f t="shared" si="395"/>
        <v/>
      </c>
      <c r="Q2684" s="20" t="str">
        <f t="shared" si="396"/>
        <v/>
      </c>
      <c r="R2684" s="21" t="str">
        <f t="shared" si="401"/>
        <v/>
      </c>
      <c r="S2684" s="21" t="str">
        <f t="shared" si="401"/>
        <v/>
      </c>
      <c r="T2684" s="21" t="str">
        <f t="shared" si="401"/>
        <v/>
      </c>
      <c r="U2684" s="21" t="str">
        <f t="shared" si="401"/>
        <v/>
      </c>
      <c r="V2684" s="21" t="str">
        <f t="shared" si="401"/>
        <v/>
      </c>
      <c r="W2684" s="21" t="str">
        <f t="shared" si="401"/>
        <v/>
      </c>
      <c r="X2684" s="21" t="str">
        <f t="shared" si="401"/>
        <v/>
      </c>
      <c r="Y2684" s="21" t="str">
        <f t="shared" si="401"/>
        <v/>
      </c>
      <c r="Z2684" s="21" t="str">
        <f t="shared" si="401"/>
        <v/>
      </c>
      <c r="AA2684" s="21" t="str">
        <f t="shared" si="401"/>
        <v/>
      </c>
      <c r="AB2684" s="38" t="str">
        <f t="shared" si="401"/>
        <v/>
      </c>
      <c r="AD2684" s="36" t="str">
        <f>IF($N2684="", "", IFERROR(INDEX(Campaigns!$D$11:$D$380, MATCH($N2684, Campaigns!$E$11:$E$380, 0)), ""))</f>
        <v/>
      </c>
      <c r="AE2684" s="38" t="str">
        <f>IF(COUNTIF($Q2684:$AB2684, "X")=0, "", IFERROR(INDEX('Intro &amp; Setup'!$T$17:$T$28, MATCH(INDEX($Q$10:$AB$10, $AC2684, MATCH("X", $Q2684:$AB2684, 0)), 'Intro &amp; Setup'!$AA$17:$AA$28, 0)), ""))</f>
        <v/>
      </c>
      <c r="AG2684" s="84" t="str">
        <f t="shared" si="397"/>
        <v/>
      </c>
      <c r="AI2684" s="36">
        <f t="shared" si="398"/>
        <v>0</v>
      </c>
      <c r="AK2684" s="36" t="str">
        <f t="shared" si="399"/>
        <v/>
      </c>
    </row>
    <row r="2685" spans="1:37" x14ac:dyDescent="0.25">
      <c r="A2685" s="34"/>
      <c r="B2685" s="55"/>
      <c r="C2685" s="56"/>
      <c r="D2685" s="56"/>
      <c r="E2685" s="56"/>
      <c r="F2685" s="56"/>
      <c r="G2685" s="57"/>
      <c r="H2685" s="57"/>
      <c r="I2685" s="58"/>
      <c r="J2685" s="34"/>
      <c r="L2685" s="36" t="str">
        <f>IF($B2685="", "", IFERROR(FIND(Campaigns!$Q$4, $B2685), ""))</f>
        <v/>
      </c>
      <c r="M2685" s="73" t="str">
        <f t="shared" si="393"/>
        <v/>
      </c>
      <c r="N2685" s="74" t="str">
        <f t="shared" si="394"/>
        <v/>
      </c>
      <c r="O2685" s="22" t="str">
        <f t="shared" si="395"/>
        <v/>
      </c>
      <c r="Q2685" s="20" t="str">
        <f t="shared" si="396"/>
        <v/>
      </c>
      <c r="R2685" s="21" t="str">
        <f t="shared" si="401"/>
        <v/>
      </c>
      <c r="S2685" s="21" t="str">
        <f t="shared" si="401"/>
        <v/>
      </c>
      <c r="T2685" s="21" t="str">
        <f t="shared" si="401"/>
        <v/>
      </c>
      <c r="U2685" s="21" t="str">
        <f t="shared" si="401"/>
        <v/>
      </c>
      <c r="V2685" s="21" t="str">
        <f t="shared" si="401"/>
        <v/>
      </c>
      <c r="W2685" s="21" t="str">
        <f t="shared" si="401"/>
        <v/>
      </c>
      <c r="X2685" s="21" t="str">
        <f t="shared" si="401"/>
        <v/>
      </c>
      <c r="Y2685" s="21" t="str">
        <f t="shared" si="401"/>
        <v/>
      </c>
      <c r="Z2685" s="21" t="str">
        <f t="shared" si="401"/>
        <v/>
      </c>
      <c r="AA2685" s="21" t="str">
        <f t="shared" si="401"/>
        <v/>
      </c>
      <c r="AB2685" s="38" t="str">
        <f t="shared" si="401"/>
        <v/>
      </c>
      <c r="AD2685" s="36" t="str">
        <f>IF($N2685="", "", IFERROR(INDEX(Campaigns!$D$11:$D$380, MATCH($N2685, Campaigns!$E$11:$E$380, 0)), ""))</f>
        <v/>
      </c>
      <c r="AE2685" s="38" t="str">
        <f>IF(COUNTIF($Q2685:$AB2685, "X")=0, "", IFERROR(INDEX('Intro &amp; Setup'!$T$17:$T$28, MATCH(INDEX($Q$10:$AB$10, $AC2685, MATCH("X", $Q2685:$AB2685, 0)), 'Intro &amp; Setup'!$AA$17:$AA$28, 0)), ""))</f>
        <v/>
      </c>
      <c r="AG2685" s="84" t="str">
        <f t="shared" si="397"/>
        <v/>
      </c>
      <c r="AI2685" s="36">
        <f t="shared" si="398"/>
        <v>0</v>
      </c>
      <c r="AK2685" s="36" t="str">
        <f t="shared" si="399"/>
        <v/>
      </c>
    </row>
    <row r="2686" spans="1:37" x14ac:dyDescent="0.25">
      <c r="A2686" s="34"/>
      <c r="B2686" s="55"/>
      <c r="C2686" s="56"/>
      <c r="D2686" s="56"/>
      <c r="E2686" s="56"/>
      <c r="F2686" s="56"/>
      <c r="G2686" s="57"/>
      <c r="H2686" s="57"/>
      <c r="I2686" s="58"/>
      <c r="J2686" s="34"/>
      <c r="L2686" s="36" t="str">
        <f>IF($B2686="", "", IFERROR(FIND(Campaigns!$Q$4, $B2686), ""))</f>
        <v/>
      </c>
      <c r="M2686" s="73" t="str">
        <f t="shared" si="393"/>
        <v/>
      </c>
      <c r="N2686" s="74" t="str">
        <f t="shared" si="394"/>
        <v/>
      </c>
      <c r="O2686" s="22" t="str">
        <f t="shared" si="395"/>
        <v/>
      </c>
      <c r="Q2686" s="20" t="str">
        <f t="shared" si="396"/>
        <v/>
      </c>
      <c r="R2686" s="21" t="str">
        <f t="shared" si="401"/>
        <v/>
      </c>
      <c r="S2686" s="21" t="str">
        <f t="shared" si="401"/>
        <v/>
      </c>
      <c r="T2686" s="21" t="str">
        <f t="shared" si="401"/>
        <v/>
      </c>
      <c r="U2686" s="21" t="str">
        <f t="shared" si="401"/>
        <v/>
      </c>
      <c r="V2686" s="21" t="str">
        <f t="shared" si="401"/>
        <v/>
      </c>
      <c r="W2686" s="21" t="str">
        <f t="shared" si="401"/>
        <v/>
      </c>
      <c r="X2686" s="21" t="str">
        <f t="shared" si="401"/>
        <v/>
      </c>
      <c r="Y2686" s="21" t="str">
        <f t="shared" si="401"/>
        <v/>
      </c>
      <c r="Z2686" s="21" t="str">
        <f t="shared" si="401"/>
        <v/>
      </c>
      <c r="AA2686" s="21" t="str">
        <f t="shared" si="401"/>
        <v/>
      </c>
      <c r="AB2686" s="38" t="str">
        <f t="shared" si="401"/>
        <v/>
      </c>
      <c r="AD2686" s="36" t="str">
        <f>IF($N2686="", "", IFERROR(INDEX(Campaigns!$D$11:$D$380, MATCH($N2686, Campaigns!$E$11:$E$380, 0)), ""))</f>
        <v/>
      </c>
      <c r="AE2686" s="38" t="str">
        <f>IF(COUNTIF($Q2686:$AB2686, "X")=0, "", IFERROR(INDEX('Intro &amp; Setup'!$T$17:$T$28, MATCH(INDEX($Q$10:$AB$10, $AC2686, MATCH("X", $Q2686:$AB2686, 0)), 'Intro &amp; Setup'!$AA$17:$AA$28, 0)), ""))</f>
        <v/>
      </c>
      <c r="AG2686" s="84" t="str">
        <f t="shared" si="397"/>
        <v/>
      </c>
      <c r="AI2686" s="36">
        <f t="shared" si="398"/>
        <v>0</v>
      </c>
      <c r="AK2686" s="36" t="str">
        <f t="shared" si="399"/>
        <v/>
      </c>
    </row>
    <row r="2687" spans="1:37" x14ac:dyDescent="0.25">
      <c r="A2687" s="34"/>
      <c r="B2687" s="55"/>
      <c r="C2687" s="56"/>
      <c r="D2687" s="56"/>
      <c r="E2687" s="56"/>
      <c r="F2687" s="56"/>
      <c r="G2687" s="57"/>
      <c r="H2687" s="57"/>
      <c r="I2687" s="58"/>
      <c r="J2687" s="34"/>
      <c r="L2687" s="36" t="str">
        <f>IF($B2687="", "", IFERROR(FIND(Campaigns!$Q$4, $B2687), ""))</f>
        <v/>
      </c>
      <c r="M2687" s="73" t="str">
        <f t="shared" si="393"/>
        <v/>
      </c>
      <c r="N2687" s="74" t="str">
        <f t="shared" si="394"/>
        <v/>
      </c>
      <c r="O2687" s="22" t="str">
        <f t="shared" si="395"/>
        <v/>
      </c>
      <c r="Q2687" s="20" t="str">
        <f t="shared" si="396"/>
        <v/>
      </c>
      <c r="R2687" s="21" t="str">
        <f t="shared" si="401"/>
        <v/>
      </c>
      <c r="S2687" s="21" t="str">
        <f t="shared" si="401"/>
        <v/>
      </c>
      <c r="T2687" s="21" t="str">
        <f t="shared" si="401"/>
        <v/>
      </c>
      <c r="U2687" s="21" t="str">
        <f t="shared" si="401"/>
        <v/>
      </c>
      <c r="V2687" s="21" t="str">
        <f t="shared" si="401"/>
        <v/>
      </c>
      <c r="W2687" s="21" t="str">
        <f t="shared" si="401"/>
        <v/>
      </c>
      <c r="X2687" s="21" t="str">
        <f t="shared" si="401"/>
        <v/>
      </c>
      <c r="Y2687" s="21" t="str">
        <f t="shared" si="401"/>
        <v/>
      </c>
      <c r="Z2687" s="21" t="str">
        <f t="shared" si="401"/>
        <v/>
      </c>
      <c r="AA2687" s="21" t="str">
        <f t="shared" si="401"/>
        <v/>
      </c>
      <c r="AB2687" s="38" t="str">
        <f t="shared" si="401"/>
        <v/>
      </c>
      <c r="AD2687" s="36" t="str">
        <f>IF($N2687="", "", IFERROR(INDEX(Campaigns!$D$11:$D$380, MATCH($N2687, Campaigns!$E$11:$E$380, 0)), ""))</f>
        <v/>
      </c>
      <c r="AE2687" s="38" t="str">
        <f>IF(COUNTIF($Q2687:$AB2687, "X")=0, "", IFERROR(INDEX('Intro &amp; Setup'!$T$17:$T$28, MATCH(INDEX($Q$10:$AB$10, $AC2687, MATCH("X", $Q2687:$AB2687, 0)), 'Intro &amp; Setup'!$AA$17:$AA$28, 0)), ""))</f>
        <v/>
      </c>
      <c r="AG2687" s="84" t="str">
        <f t="shared" si="397"/>
        <v/>
      </c>
      <c r="AI2687" s="36">
        <f t="shared" si="398"/>
        <v>0</v>
      </c>
      <c r="AK2687" s="36" t="str">
        <f t="shared" si="399"/>
        <v/>
      </c>
    </row>
    <row r="2688" spans="1:37" x14ac:dyDescent="0.25">
      <c r="A2688" s="34"/>
      <c r="B2688" s="55"/>
      <c r="C2688" s="56"/>
      <c r="D2688" s="56"/>
      <c r="E2688" s="56"/>
      <c r="F2688" s="56"/>
      <c r="G2688" s="57"/>
      <c r="H2688" s="57"/>
      <c r="I2688" s="58"/>
      <c r="J2688" s="34"/>
      <c r="L2688" s="36" t="str">
        <f>IF($B2688="", "", IFERROR(FIND(Campaigns!$Q$4, $B2688), ""))</f>
        <v/>
      </c>
      <c r="M2688" s="73" t="str">
        <f t="shared" si="393"/>
        <v/>
      </c>
      <c r="N2688" s="74" t="str">
        <f t="shared" si="394"/>
        <v/>
      </c>
      <c r="O2688" s="22" t="str">
        <f t="shared" si="395"/>
        <v/>
      </c>
      <c r="Q2688" s="20" t="str">
        <f t="shared" si="396"/>
        <v/>
      </c>
      <c r="R2688" s="21" t="str">
        <f t="shared" si="401"/>
        <v/>
      </c>
      <c r="S2688" s="21" t="str">
        <f t="shared" si="401"/>
        <v/>
      </c>
      <c r="T2688" s="21" t="str">
        <f t="shared" si="401"/>
        <v/>
      </c>
      <c r="U2688" s="21" t="str">
        <f t="shared" si="401"/>
        <v/>
      </c>
      <c r="V2688" s="21" t="str">
        <f t="shared" si="401"/>
        <v/>
      </c>
      <c r="W2688" s="21" t="str">
        <f t="shared" si="401"/>
        <v/>
      </c>
      <c r="X2688" s="21" t="str">
        <f t="shared" si="401"/>
        <v/>
      </c>
      <c r="Y2688" s="21" t="str">
        <f t="shared" si="401"/>
        <v/>
      </c>
      <c r="Z2688" s="21" t="str">
        <f t="shared" si="401"/>
        <v/>
      </c>
      <c r="AA2688" s="21" t="str">
        <f t="shared" si="401"/>
        <v/>
      </c>
      <c r="AB2688" s="38" t="str">
        <f t="shared" si="401"/>
        <v/>
      </c>
      <c r="AD2688" s="36" t="str">
        <f>IF($N2688="", "", IFERROR(INDEX(Campaigns!$D$11:$D$380, MATCH($N2688, Campaigns!$E$11:$E$380, 0)), ""))</f>
        <v/>
      </c>
      <c r="AE2688" s="38" t="str">
        <f>IF(COUNTIF($Q2688:$AB2688, "X")=0, "", IFERROR(INDEX('Intro &amp; Setup'!$T$17:$T$28, MATCH(INDEX($Q$10:$AB$10, $AC2688, MATCH("X", $Q2688:$AB2688, 0)), 'Intro &amp; Setup'!$AA$17:$AA$28, 0)), ""))</f>
        <v/>
      </c>
      <c r="AG2688" s="84" t="str">
        <f t="shared" si="397"/>
        <v/>
      </c>
      <c r="AI2688" s="36">
        <f t="shared" si="398"/>
        <v>0</v>
      </c>
      <c r="AK2688" s="36" t="str">
        <f t="shared" si="399"/>
        <v/>
      </c>
    </row>
    <row r="2689" spans="1:37" x14ac:dyDescent="0.25">
      <c r="A2689" s="34"/>
      <c r="B2689" s="55"/>
      <c r="C2689" s="56"/>
      <c r="D2689" s="56"/>
      <c r="E2689" s="56"/>
      <c r="F2689" s="56"/>
      <c r="G2689" s="57"/>
      <c r="H2689" s="57"/>
      <c r="I2689" s="58"/>
      <c r="J2689" s="34"/>
      <c r="L2689" s="36" t="str">
        <f>IF($B2689="", "", IFERROR(FIND(Campaigns!$Q$4, $B2689), ""))</f>
        <v/>
      </c>
      <c r="M2689" s="73" t="str">
        <f t="shared" si="393"/>
        <v/>
      </c>
      <c r="N2689" s="74" t="str">
        <f t="shared" si="394"/>
        <v/>
      </c>
      <c r="O2689" s="22" t="str">
        <f t="shared" si="395"/>
        <v/>
      </c>
      <c r="Q2689" s="20" t="str">
        <f t="shared" si="396"/>
        <v/>
      </c>
      <c r="R2689" s="21" t="str">
        <f t="shared" si="401"/>
        <v/>
      </c>
      <c r="S2689" s="21" t="str">
        <f t="shared" si="401"/>
        <v/>
      </c>
      <c r="T2689" s="21" t="str">
        <f t="shared" si="401"/>
        <v/>
      </c>
      <c r="U2689" s="21" t="str">
        <f t="shared" si="401"/>
        <v/>
      </c>
      <c r="V2689" s="21" t="str">
        <f t="shared" si="401"/>
        <v/>
      </c>
      <c r="W2689" s="21" t="str">
        <f t="shared" si="401"/>
        <v/>
      </c>
      <c r="X2689" s="21" t="str">
        <f t="shared" si="401"/>
        <v/>
      </c>
      <c r="Y2689" s="21" t="str">
        <f t="shared" si="401"/>
        <v/>
      </c>
      <c r="Z2689" s="21" t="str">
        <f t="shared" si="401"/>
        <v/>
      </c>
      <c r="AA2689" s="21" t="str">
        <f t="shared" si="401"/>
        <v/>
      </c>
      <c r="AB2689" s="38" t="str">
        <f t="shared" si="401"/>
        <v/>
      </c>
      <c r="AD2689" s="36" t="str">
        <f>IF($N2689="", "", IFERROR(INDEX(Campaigns!$D$11:$D$380, MATCH($N2689, Campaigns!$E$11:$E$380, 0)), ""))</f>
        <v/>
      </c>
      <c r="AE2689" s="38" t="str">
        <f>IF(COUNTIF($Q2689:$AB2689, "X")=0, "", IFERROR(INDEX('Intro &amp; Setup'!$T$17:$T$28, MATCH(INDEX($Q$10:$AB$10, $AC2689, MATCH("X", $Q2689:$AB2689, 0)), 'Intro &amp; Setup'!$AA$17:$AA$28, 0)), ""))</f>
        <v/>
      </c>
      <c r="AG2689" s="84" t="str">
        <f t="shared" si="397"/>
        <v/>
      </c>
      <c r="AI2689" s="36">
        <f t="shared" si="398"/>
        <v>0</v>
      </c>
      <c r="AK2689" s="36" t="str">
        <f t="shared" si="399"/>
        <v/>
      </c>
    </row>
    <row r="2690" spans="1:37" x14ac:dyDescent="0.25">
      <c r="A2690" s="34"/>
      <c r="B2690" s="55"/>
      <c r="C2690" s="56"/>
      <c r="D2690" s="56"/>
      <c r="E2690" s="56"/>
      <c r="F2690" s="56"/>
      <c r="G2690" s="57"/>
      <c r="H2690" s="57"/>
      <c r="I2690" s="58"/>
      <c r="J2690" s="34"/>
      <c r="L2690" s="36" t="str">
        <f>IF($B2690="", "", IFERROR(FIND(Campaigns!$Q$4, $B2690), ""))</f>
        <v/>
      </c>
      <c r="M2690" s="73" t="str">
        <f t="shared" si="393"/>
        <v/>
      </c>
      <c r="N2690" s="74" t="str">
        <f t="shared" si="394"/>
        <v/>
      </c>
      <c r="O2690" s="22" t="str">
        <f t="shared" si="395"/>
        <v/>
      </c>
      <c r="Q2690" s="20" t="str">
        <f t="shared" si="396"/>
        <v/>
      </c>
      <c r="R2690" s="21" t="str">
        <f t="shared" si="401"/>
        <v/>
      </c>
      <c r="S2690" s="21" t="str">
        <f t="shared" si="401"/>
        <v/>
      </c>
      <c r="T2690" s="21" t="str">
        <f t="shared" si="401"/>
        <v/>
      </c>
      <c r="U2690" s="21" t="str">
        <f t="shared" si="401"/>
        <v/>
      </c>
      <c r="V2690" s="21" t="str">
        <f t="shared" si="401"/>
        <v/>
      </c>
      <c r="W2690" s="21" t="str">
        <f t="shared" si="401"/>
        <v/>
      </c>
      <c r="X2690" s="21" t="str">
        <f t="shared" si="401"/>
        <v/>
      </c>
      <c r="Y2690" s="21" t="str">
        <f t="shared" si="401"/>
        <v/>
      </c>
      <c r="Z2690" s="21" t="str">
        <f t="shared" si="401"/>
        <v/>
      </c>
      <c r="AA2690" s="21" t="str">
        <f t="shared" si="401"/>
        <v/>
      </c>
      <c r="AB2690" s="38" t="str">
        <f t="shared" si="401"/>
        <v/>
      </c>
      <c r="AD2690" s="36" t="str">
        <f>IF($N2690="", "", IFERROR(INDEX(Campaigns!$D$11:$D$380, MATCH($N2690, Campaigns!$E$11:$E$380, 0)), ""))</f>
        <v/>
      </c>
      <c r="AE2690" s="38" t="str">
        <f>IF(COUNTIF($Q2690:$AB2690, "X")=0, "", IFERROR(INDEX('Intro &amp; Setup'!$T$17:$T$28, MATCH(INDEX($Q$10:$AB$10, $AC2690, MATCH("X", $Q2690:$AB2690, 0)), 'Intro &amp; Setup'!$AA$17:$AA$28, 0)), ""))</f>
        <v/>
      </c>
      <c r="AG2690" s="84" t="str">
        <f t="shared" si="397"/>
        <v/>
      </c>
      <c r="AI2690" s="36">
        <f t="shared" si="398"/>
        <v>0</v>
      </c>
      <c r="AK2690" s="36" t="str">
        <f t="shared" si="399"/>
        <v/>
      </c>
    </row>
    <row r="2691" spans="1:37" x14ac:dyDescent="0.25">
      <c r="A2691" s="34"/>
      <c r="B2691" s="55"/>
      <c r="C2691" s="56"/>
      <c r="D2691" s="56"/>
      <c r="E2691" s="56"/>
      <c r="F2691" s="56"/>
      <c r="G2691" s="57"/>
      <c r="H2691" s="57"/>
      <c r="I2691" s="58"/>
      <c r="J2691" s="34"/>
      <c r="L2691" s="36" t="str">
        <f>IF($B2691="", "", IFERROR(FIND(Campaigns!$Q$4, $B2691), ""))</f>
        <v/>
      </c>
      <c r="M2691" s="73" t="str">
        <f t="shared" si="393"/>
        <v/>
      </c>
      <c r="N2691" s="74" t="str">
        <f t="shared" si="394"/>
        <v/>
      </c>
      <c r="O2691" s="22" t="str">
        <f t="shared" si="395"/>
        <v/>
      </c>
      <c r="Q2691" s="20" t="str">
        <f t="shared" si="396"/>
        <v/>
      </c>
      <c r="R2691" s="21" t="str">
        <f t="shared" si="401"/>
        <v/>
      </c>
      <c r="S2691" s="21" t="str">
        <f t="shared" si="401"/>
        <v/>
      </c>
      <c r="T2691" s="21" t="str">
        <f t="shared" si="401"/>
        <v/>
      </c>
      <c r="U2691" s="21" t="str">
        <f t="shared" si="401"/>
        <v/>
      </c>
      <c r="V2691" s="21" t="str">
        <f t="shared" si="401"/>
        <v/>
      </c>
      <c r="W2691" s="21" t="str">
        <f t="shared" si="401"/>
        <v/>
      </c>
      <c r="X2691" s="21" t="str">
        <f t="shared" si="401"/>
        <v/>
      </c>
      <c r="Y2691" s="21" t="str">
        <f t="shared" si="401"/>
        <v/>
      </c>
      <c r="Z2691" s="21" t="str">
        <f t="shared" si="401"/>
        <v/>
      </c>
      <c r="AA2691" s="21" t="str">
        <f t="shared" si="401"/>
        <v/>
      </c>
      <c r="AB2691" s="38" t="str">
        <f t="shared" si="401"/>
        <v/>
      </c>
      <c r="AD2691" s="36" t="str">
        <f>IF($N2691="", "", IFERROR(INDEX(Campaigns!$D$11:$D$380, MATCH($N2691, Campaigns!$E$11:$E$380, 0)), ""))</f>
        <v/>
      </c>
      <c r="AE2691" s="38" t="str">
        <f>IF(COUNTIF($Q2691:$AB2691, "X")=0, "", IFERROR(INDEX('Intro &amp; Setup'!$T$17:$T$28, MATCH(INDEX($Q$10:$AB$10, $AC2691, MATCH("X", $Q2691:$AB2691, 0)), 'Intro &amp; Setup'!$AA$17:$AA$28, 0)), ""))</f>
        <v/>
      </c>
      <c r="AG2691" s="84" t="str">
        <f t="shared" si="397"/>
        <v/>
      </c>
      <c r="AI2691" s="36">
        <f t="shared" si="398"/>
        <v>0</v>
      </c>
      <c r="AK2691" s="36" t="str">
        <f t="shared" si="399"/>
        <v/>
      </c>
    </row>
    <row r="2692" spans="1:37" x14ac:dyDescent="0.25">
      <c r="A2692" s="34"/>
      <c r="B2692" s="55"/>
      <c r="C2692" s="56"/>
      <c r="D2692" s="56"/>
      <c r="E2692" s="56"/>
      <c r="F2692" s="56"/>
      <c r="G2692" s="57"/>
      <c r="H2692" s="57"/>
      <c r="I2692" s="58"/>
      <c r="J2692" s="34"/>
      <c r="L2692" s="36" t="str">
        <f>IF($B2692="", "", IFERROR(FIND(Campaigns!$Q$4, $B2692), ""))</f>
        <v/>
      </c>
      <c r="M2692" s="73" t="str">
        <f t="shared" si="393"/>
        <v/>
      </c>
      <c r="N2692" s="74" t="str">
        <f t="shared" si="394"/>
        <v/>
      </c>
      <c r="O2692" s="22" t="str">
        <f t="shared" si="395"/>
        <v/>
      </c>
      <c r="Q2692" s="20" t="str">
        <f t="shared" si="396"/>
        <v/>
      </c>
      <c r="R2692" s="21" t="str">
        <f t="shared" si="401"/>
        <v/>
      </c>
      <c r="S2692" s="21" t="str">
        <f t="shared" si="401"/>
        <v/>
      </c>
      <c r="T2692" s="21" t="str">
        <f t="shared" si="401"/>
        <v/>
      </c>
      <c r="U2692" s="21" t="str">
        <f t="shared" si="401"/>
        <v/>
      </c>
      <c r="V2692" s="21" t="str">
        <f t="shared" si="401"/>
        <v/>
      </c>
      <c r="W2692" s="21" t="str">
        <f t="shared" si="401"/>
        <v/>
      </c>
      <c r="X2692" s="21" t="str">
        <f t="shared" si="401"/>
        <v/>
      </c>
      <c r="Y2692" s="21" t="str">
        <f t="shared" ref="R2692:AB2715" si="402">IFERROR(IF(Y$10="", "", IF(LEFT($O2692, Y$8)=Y$10, "X", "")), "")</f>
        <v/>
      </c>
      <c r="Z2692" s="21" t="str">
        <f t="shared" si="402"/>
        <v/>
      </c>
      <c r="AA2692" s="21" t="str">
        <f t="shared" si="402"/>
        <v/>
      </c>
      <c r="AB2692" s="38" t="str">
        <f t="shared" si="402"/>
        <v/>
      </c>
      <c r="AD2692" s="36" t="str">
        <f>IF($N2692="", "", IFERROR(INDEX(Campaigns!$D$11:$D$380, MATCH($N2692, Campaigns!$E$11:$E$380, 0)), ""))</f>
        <v/>
      </c>
      <c r="AE2692" s="38" t="str">
        <f>IF(COUNTIF($Q2692:$AB2692, "X")=0, "", IFERROR(INDEX('Intro &amp; Setup'!$T$17:$T$28, MATCH(INDEX($Q$10:$AB$10, $AC2692, MATCH("X", $Q2692:$AB2692, 0)), 'Intro &amp; Setup'!$AA$17:$AA$28, 0)), ""))</f>
        <v/>
      </c>
      <c r="AG2692" s="84" t="str">
        <f t="shared" si="397"/>
        <v/>
      </c>
      <c r="AI2692" s="36">
        <f t="shared" si="398"/>
        <v>0</v>
      </c>
      <c r="AK2692" s="36" t="str">
        <f t="shared" si="399"/>
        <v/>
      </c>
    </row>
    <row r="2693" spans="1:37" x14ac:dyDescent="0.25">
      <c r="A2693" s="34"/>
      <c r="B2693" s="55"/>
      <c r="C2693" s="56"/>
      <c r="D2693" s="56"/>
      <c r="E2693" s="56"/>
      <c r="F2693" s="56"/>
      <c r="G2693" s="57"/>
      <c r="H2693" s="57"/>
      <c r="I2693" s="58"/>
      <c r="J2693" s="34"/>
      <c r="L2693" s="36" t="str">
        <f>IF($B2693="", "", IFERROR(FIND(Campaigns!$Q$4, $B2693), ""))</f>
        <v/>
      </c>
      <c r="M2693" s="73" t="str">
        <f t="shared" si="393"/>
        <v/>
      </c>
      <c r="N2693" s="74" t="str">
        <f t="shared" si="394"/>
        <v/>
      </c>
      <c r="O2693" s="22" t="str">
        <f t="shared" si="395"/>
        <v/>
      </c>
      <c r="Q2693" s="20" t="str">
        <f t="shared" si="396"/>
        <v/>
      </c>
      <c r="R2693" s="21" t="str">
        <f t="shared" si="402"/>
        <v/>
      </c>
      <c r="S2693" s="21" t="str">
        <f t="shared" si="402"/>
        <v/>
      </c>
      <c r="T2693" s="21" t="str">
        <f t="shared" si="402"/>
        <v/>
      </c>
      <c r="U2693" s="21" t="str">
        <f t="shared" si="402"/>
        <v/>
      </c>
      <c r="V2693" s="21" t="str">
        <f t="shared" si="402"/>
        <v/>
      </c>
      <c r="W2693" s="21" t="str">
        <f t="shared" si="402"/>
        <v/>
      </c>
      <c r="X2693" s="21" t="str">
        <f t="shared" si="402"/>
        <v/>
      </c>
      <c r="Y2693" s="21" t="str">
        <f t="shared" si="402"/>
        <v/>
      </c>
      <c r="Z2693" s="21" t="str">
        <f t="shared" si="402"/>
        <v/>
      </c>
      <c r="AA2693" s="21" t="str">
        <f t="shared" si="402"/>
        <v/>
      </c>
      <c r="AB2693" s="38" t="str">
        <f t="shared" si="402"/>
        <v/>
      </c>
      <c r="AD2693" s="36" t="str">
        <f>IF($N2693="", "", IFERROR(INDEX(Campaigns!$D$11:$D$380, MATCH($N2693, Campaigns!$E$11:$E$380, 0)), ""))</f>
        <v/>
      </c>
      <c r="AE2693" s="38" t="str">
        <f>IF(COUNTIF($Q2693:$AB2693, "X")=0, "", IFERROR(INDEX('Intro &amp; Setup'!$T$17:$T$28, MATCH(INDEX($Q$10:$AB$10, $AC2693, MATCH("X", $Q2693:$AB2693, 0)), 'Intro &amp; Setup'!$AA$17:$AA$28, 0)), ""))</f>
        <v/>
      </c>
      <c r="AG2693" s="84" t="str">
        <f t="shared" si="397"/>
        <v/>
      </c>
      <c r="AI2693" s="36">
        <f t="shared" si="398"/>
        <v>0</v>
      </c>
      <c r="AK2693" s="36" t="str">
        <f t="shared" si="399"/>
        <v/>
      </c>
    </row>
    <row r="2694" spans="1:37" x14ac:dyDescent="0.25">
      <c r="A2694" s="34"/>
      <c r="B2694" s="55"/>
      <c r="C2694" s="56"/>
      <c r="D2694" s="56"/>
      <c r="E2694" s="56"/>
      <c r="F2694" s="56"/>
      <c r="G2694" s="57"/>
      <c r="H2694" s="57"/>
      <c r="I2694" s="58"/>
      <c r="J2694" s="34"/>
      <c r="L2694" s="36" t="str">
        <f>IF($B2694="", "", IFERROR(FIND(Campaigns!$Q$4, $B2694), ""))</f>
        <v/>
      </c>
      <c r="M2694" s="73" t="str">
        <f t="shared" si="393"/>
        <v/>
      </c>
      <c r="N2694" s="74" t="str">
        <f t="shared" si="394"/>
        <v/>
      </c>
      <c r="O2694" s="22" t="str">
        <f t="shared" si="395"/>
        <v/>
      </c>
      <c r="Q2694" s="20" t="str">
        <f t="shared" si="396"/>
        <v/>
      </c>
      <c r="R2694" s="21" t="str">
        <f t="shared" si="402"/>
        <v/>
      </c>
      <c r="S2694" s="21" t="str">
        <f t="shared" si="402"/>
        <v/>
      </c>
      <c r="T2694" s="21" t="str">
        <f t="shared" si="402"/>
        <v/>
      </c>
      <c r="U2694" s="21" t="str">
        <f t="shared" si="402"/>
        <v/>
      </c>
      <c r="V2694" s="21" t="str">
        <f t="shared" si="402"/>
        <v/>
      </c>
      <c r="W2694" s="21" t="str">
        <f t="shared" si="402"/>
        <v/>
      </c>
      <c r="X2694" s="21" t="str">
        <f t="shared" si="402"/>
        <v/>
      </c>
      <c r="Y2694" s="21" t="str">
        <f t="shared" si="402"/>
        <v/>
      </c>
      <c r="Z2694" s="21" t="str">
        <f t="shared" si="402"/>
        <v/>
      </c>
      <c r="AA2694" s="21" t="str">
        <f t="shared" si="402"/>
        <v/>
      </c>
      <c r="AB2694" s="38" t="str">
        <f t="shared" si="402"/>
        <v/>
      </c>
      <c r="AD2694" s="36" t="str">
        <f>IF($N2694="", "", IFERROR(INDEX(Campaigns!$D$11:$D$380, MATCH($N2694, Campaigns!$E$11:$E$380, 0)), ""))</f>
        <v/>
      </c>
      <c r="AE2694" s="38" t="str">
        <f>IF(COUNTIF($Q2694:$AB2694, "X")=0, "", IFERROR(INDEX('Intro &amp; Setup'!$T$17:$T$28, MATCH(INDEX($Q$10:$AB$10, $AC2694, MATCH("X", $Q2694:$AB2694, 0)), 'Intro &amp; Setup'!$AA$17:$AA$28, 0)), ""))</f>
        <v/>
      </c>
      <c r="AG2694" s="84" t="str">
        <f t="shared" si="397"/>
        <v/>
      </c>
      <c r="AI2694" s="36">
        <f t="shared" si="398"/>
        <v>0</v>
      </c>
      <c r="AK2694" s="36" t="str">
        <f t="shared" si="399"/>
        <v/>
      </c>
    </row>
    <row r="2695" spans="1:37" x14ac:dyDescent="0.25">
      <c r="A2695" s="34"/>
      <c r="B2695" s="55"/>
      <c r="C2695" s="56"/>
      <c r="D2695" s="56"/>
      <c r="E2695" s="56"/>
      <c r="F2695" s="56"/>
      <c r="G2695" s="57"/>
      <c r="H2695" s="57"/>
      <c r="I2695" s="58"/>
      <c r="J2695" s="34"/>
      <c r="L2695" s="36" t="str">
        <f>IF($B2695="", "", IFERROR(FIND(Campaigns!$Q$4, $B2695), ""))</f>
        <v/>
      </c>
      <c r="M2695" s="73" t="str">
        <f t="shared" si="393"/>
        <v/>
      </c>
      <c r="N2695" s="74" t="str">
        <f t="shared" si="394"/>
        <v/>
      </c>
      <c r="O2695" s="22" t="str">
        <f t="shared" si="395"/>
        <v/>
      </c>
      <c r="Q2695" s="20" t="str">
        <f t="shared" si="396"/>
        <v/>
      </c>
      <c r="R2695" s="21" t="str">
        <f t="shared" si="402"/>
        <v/>
      </c>
      <c r="S2695" s="21" t="str">
        <f t="shared" si="402"/>
        <v/>
      </c>
      <c r="T2695" s="21" t="str">
        <f t="shared" si="402"/>
        <v/>
      </c>
      <c r="U2695" s="21" t="str">
        <f t="shared" si="402"/>
        <v/>
      </c>
      <c r="V2695" s="21" t="str">
        <f t="shared" si="402"/>
        <v/>
      </c>
      <c r="W2695" s="21" t="str">
        <f t="shared" si="402"/>
        <v/>
      </c>
      <c r="X2695" s="21" t="str">
        <f t="shared" si="402"/>
        <v/>
      </c>
      <c r="Y2695" s="21" t="str">
        <f t="shared" si="402"/>
        <v/>
      </c>
      <c r="Z2695" s="21" t="str">
        <f t="shared" si="402"/>
        <v/>
      </c>
      <c r="AA2695" s="21" t="str">
        <f t="shared" si="402"/>
        <v/>
      </c>
      <c r="AB2695" s="38" t="str">
        <f t="shared" si="402"/>
        <v/>
      </c>
      <c r="AD2695" s="36" t="str">
        <f>IF($N2695="", "", IFERROR(INDEX(Campaigns!$D$11:$D$380, MATCH($N2695, Campaigns!$E$11:$E$380, 0)), ""))</f>
        <v/>
      </c>
      <c r="AE2695" s="38" t="str">
        <f>IF(COUNTIF($Q2695:$AB2695, "X")=0, "", IFERROR(INDEX('Intro &amp; Setup'!$T$17:$T$28, MATCH(INDEX($Q$10:$AB$10, $AC2695, MATCH("X", $Q2695:$AB2695, 0)), 'Intro &amp; Setup'!$AA$17:$AA$28, 0)), ""))</f>
        <v/>
      </c>
      <c r="AG2695" s="84" t="str">
        <f t="shared" si="397"/>
        <v/>
      </c>
      <c r="AI2695" s="36">
        <f t="shared" si="398"/>
        <v>0</v>
      </c>
      <c r="AK2695" s="36" t="str">
        <f t="shared" si="399"/>
        <v/>
      </c>
    </row>
    <row r="2696" spans="1:37" x14ac:dyDescent="0.25">
      <c r="A2696" s="34"/>
      <c r="B2696" s="55"/>
      <c r="C2696" s="56"/>
      <c r="D2696" s="56"/>
      <c r="E2696" s="56"/>
      <c r="F2696" s="56"/>
      <c r="G2696" s="57"/>
      <c r="H2696" s="57"/>
      <c r="I2696" s="58"/>
      <c r="J2696" s="34"/>
      <c r="L2696" s="36" t="str">
        <f>IF($B2696="", "", IFERROR(FIND(Campaigns!$Q$4, $B2696), ""))</f>
        <v/>
      </c>
      <c r="M2696" s="73" t="str">
        <f t="shared" si="393"/>
        <v/>
      </c>
      <c r="N2696" s="74" t="str">
        <f t="shared" si="394"/>
        <v/>
      </c>
      <c r="O2696" s="22" t="str">
        <f t="shared" si="395"/>
        <v/>
      </c>
      <c r="Q2696" s="20" t="str">
        <f t="shared" si="396"/>
        <v/>
      </c>
      <c r="R2696" s="21" t="str">
        <f t="shared" si="402"/>
        <v/>
      </c>
      <c r="S2696" s="21" t="str">
        <f t="shared" si="402"/>
        <v/>
      </c>
      <c r="T2696" s="21" t="str">
        <f t="shared" si="402"/>
        <v/>
      </c>
      <c r="U2696" s="21" t="str">
        <f t="shared" si="402"/>
        <v/>
      </c>
      <c r="V2696" s="21" t="str">
        <f t="shared" si="402"/>
        <v/>
      </c>
      <c r="W2696" s="21" t="str">
        <f t="shared" si="402"/>
        <v/>
      </c>
      <c r="X2696" s="21" t="str">
        <f t="shared" si="402"/>
        <v/>
      </c>
      <c r="Y2696" s="21" t="str">
        <f t="shared" si="402"/>
        <v/>
      </c>
      <c r="Z2696" s="21" t="str">
        <f t="shared" si="402"/>
        <v/>
      </c>
      <c r="AA2696" s="21" t="str">
        <f t="shared" si="402"/>
        <v/>
      </c>
      <c r="AB2696" s="38" t="str">
        <f t="shared" si="402"/>
        <v/>
      </c>
      <c r="AD2696" s="36" t="str">
        <f>IF($N2696="", "", IFERROR(INDEX(Campaigns!$D$11:$D$380, MATCH($N2696, Campaigns!$E$11:$E$380, 0)), ""))</f>
        <v/>
      </c>
      <c r="AE2696" s="38" t="str">
        <f>IF(COUNTIF($Q2696:$AB2696, "X")=0, "", IFERROR(INDEX('Intro &amp; Setup'!$T$17:$T$28, MATCH(INDEX($Q$10:$AB$10, $AC2696, MATCH("X", $Q2696:$AB2696, 0)), 'Intro &amp; Setup'!$AA$17:$AA$28, 0)), ""))</f>
        <v/>
      </c>
      <c r="AG2696" s="84" t="str">
        <f t="shared" si="397"/>
        <v/>
      </c>
      <c r="AI2696" s="36">
        <f t="shared" si="398"/>
        <v>0</v>
      </c>
      <c r="AK2696" s="36" t="str">
        <f t="shared" si="399"/>
        <v/>
      </c>
    </row>
    <row r="2697" spans="1:37" x14ac:dyDescent="0.25">
      <c r="A2697" s="34"/>
      <c r="B2697" s="55"/>
      <c r="C2697" s="56"/>
      <c r="D2697" s="56"/>
      <c r="E2697" s="56"/>
      <c r="F2697" s="56"/>
      <c r="G2697" s="57"/>
      <c r="H2697" s="57"/>
      <c r="I2697" s="58"/>
      <c r="J2697" s="34"/>
      <c r="L2697" s="36" t="str">
        <f>IF($B2697="", "", IFERROR(FIND(Campaigns!$Q$4, $B2697), ""))</f>
        <v/>
      </c>
      <c r="M2697" s="73" t="str">
        <f t="shared" si="393"/>
        <v/>
      </c>
      <c r="N2697" s="74" t="str">
        <f t="shared" si="394"/>
        <v/>
      </c>
      <c r="O2697" s="22" t="str">
        <f t="shared" si="395"/>
        <v/>
      </c>
      <c r="Q2697" s="20" t="str">
        <f t="shared" si="396"/>
        <v/>
      </c>
      <c r="R2697" s="21" t="str">
        <f t="shared" si="402"/>
        <v/>
      </c>
      <c r="S2697" s="21" t="str">
        <f t="shared" si="402"/>
        <v/>
      </c>
      <c r="T2697" s="21" t="str">
        <f t="shared" si="402"/>
        <v/>
      </c>
      <c r="U2697" s="21" t="str">
        <f t="shared" si="402"/>
        <v/>
      </c>
      <c r="V2697" s="21" t="str">
        <f t="shared" si="402"/>
        <v/>
      </c>
      <c r="W2697" s="21" t="str">
        <f t="shared" si="402"/>
        <v/>
      </c>
      <c r="X2697" s="21" t="str">
        <f t="shared" si="402"/>
        <v/>
      </c>
      <c r="Y2697" s="21" t="str">
        <f t="shared" si="402"/>
        <v/>
      </c>
      <c r="Z2697" s="21" t="str">
        <f t="shared" si="402"/>
        <v/>
      </c>
      <c r="AA2697" s="21" t="str">
        <f t="shared" si="402"/>
        <v/>
      </c>
      <c r="AB2697" s="38" t="str">
        <f t="shared" si="402"/>
        <v/>
      </c>
      <c r="AD2697" s="36" t="str">
        <f>IF($N2697="", "", IFERROR(INDEX(Campaigns!$D$11:$D$380, MATCH($N2697, Campaigns!$E$11:$E$380, 0)), ""))</f>
        <v/>
      </c>
      <c r="AE2697" s="38" t="str">
        <f>IF(COUNTIF($Q2697:$AB2697, "X")=0, "", IFERROR(INDEX('Intro &amp; Setup'!$T$17:$T$28, MATCH(INDEX($Q$10:$AB$10, $AC2697, MATCH("X", $Q2697:$AB2697, 0)), 'Intro &amp; Setup'!$AA$17:$AA$28, 0)), ""))</f>
        <v/>
      </c>
      <c r="AG2697" s="84" t="str">
        <f t="shared" si="397"/>
        <v/>
      </c>
      <c r="AI2697" s="36">
        <f t="shared" si="398"/>
        <v>0</v>
      </c>
      <c r="AK2697" s="36" t="str">
        <f t="shared" si="399"/>
        <v/>
      </c>
    </row>
    <row r="2698" spans="1:37" x14ac:dyDescent="0.25">
      <c r="A2698" s="34"/>
      <c r="B2698" s="55"/>
      <c r="C2698" s="56"/>
      <c r="D2698" s="56"/>
      <c r="E2698" s="56"/>
      <c r="F2698" s="56"/>
      <c r="G2698" s="57"/>
      <c r="H2698" s="57"/>
      <c r="I2698" s="58"/>
      <c r="J2698" s="34"/>
      <c r="L2698" s="36" t="str">
        <f>IF($B2698="", "", IFERROR(FIND(Campaigns!$Q$4, $B2698), ""))</f>
        <v/>
      </c>
      <c r="M2698" s="73" t="str">
        <f t="shared" si="393"/>
        <v/>
      </c>
      <c r="N2698" s="74" t="str">
        <f t="shared" si="394"/>
        <v/>
      </c>
      <c r="O2698" s="22" t="str">
        <f t="shared" si="395"/>
        <v/>
      </c>
      <c r="Q2698" s="20" t="str">
        <f t="shared" si="396"/>
        <v/>
      </c>
      <c r="R2698" s="21" t="str">
        <f t="shared" si="402"/>
        <v/>
      </c>
      <c r="S2698" s="21" t="str">
        <f t="shared" si="402"/>
        <v/>
      </c>
      <c r="T2698" s="21" t="str">
        <f t="shared" si="402"/>
        <v/>
      </c>
      <c r="U2698" s="21" t="str">
        <f t="shared" si="402"/>
        <v/>
      </c>
      <c r="V2698" s="21" t="str">
        <f t="shared" si="402"/>
        <v/>
      </c>
      <c r="W2698" s="21" t="str">
        <f t="shared" si="402"/>
        <v/>
      </c>
      <c r="X2698" s="21" t="str">
        <f t="shared" si="402"/>
        <v/>
      </c>
      <c r="Y2698" s="21" t="str">
        <f t="shared" si="402"/>
        <v/>
      </c>
      <c r="Z2698" s="21" t="str">
        <f t="shared" si="402"/>
        <v/>
      </c>
      <c r="AA2698" s="21" t="str">
        <f t="shared" si="402"/>
        <v/>
      </c>
      <c r="AB2698" s="38" t="str">
        <f t="shared" si="402"/>
        <v/>
      </c>
      <c r="AD2698" s="36" t="str">
        <f>IF($N2698="", "", IFERROR(INDEX(Campaigns!$D$11:$D$380, MATCH($N2698, Campaigns!$E$11:$E$380, 0)), ""))</f>
        <v/>
      </c>
      <c r="AE2698" s="38" t="str">
        <f>IF(COUNTIF($Q2698:$AB2698, "X")=0, "", IFERROR(INDEX('Intro &amp; Setup'!$T$17:$T$28, MATCH(INDEX($Q$10:$AB$10, $AC2698, MATCH("X", $Q2698:$AB2698, 0)), 'Intro &amp; Setup'!$AA$17:$AA$28, 0)), ""))</f>
        <v/>
      </c>
      <c r="AG2698" s="84" t="str">
        <f t="shared" si="397"/>
        <v/>
      </c>
      <c r="AI2698" s="36">
        <f t="shared" si="398"/>
        <v>0</v>
      </c>
      <c r="AK2698" s="36" t="str">
        <f t="shared" si="399"/>
        <v/>
      </c>
    </row>
    <row r="2699" spans="1:37" x14ac:dyDescent="0.25">
      <c r="A2699" s="34"/>
      <c r="B2699" s="55"/>
      <c r="C2699" s="56"/>
      <c r="D2699" s="56"/>
      <c r="E2699" s="56"/>
      <c r="F2699" s="56"/>
      <c r="G2699" s="57"/>
      <c r="H2699" s="57"/>
      <c r="I2699" s="58"/>
      <c r="J2699" s="34"/>
      <c r="L2699" s="36" t="str">
        <f>IF($B2699="", "", IFERROR(FIND(Campaigns!$Q$4, $B2699), ""))</f>
        <v/>
      </c>
      <c r="M2699" s="73" t="str">
        <f t="shared" si="393"/>
        <v/>
      </c>
      <c r="N2699" s="74" t="str">
        <f t="shared" si="394"/>
        <v/>
      </c>
      <c r="O2699" s="22" t="str">
        <f t="shared" si="395"/>
        <v/>
      </c>
      <c r="Q2699" s="20" t="str">
        <f t="shared" si="396"/>
        <v/>
      </c>
      <c r="R2699" s="21" t="str">
        <f t="shared" si="402"/>
        <v/>
      </c>
      <c r="S2699" s="21" t="str">
        <f t="shared" si="402"/>
        <v/>
      </c>
      <c r="T2699" s="21" t="str">
        <f t="shared" si="402"/>
        <v/>
      </c>
      <c r="U2699" s="21" t="str">
        <f t="shared" si="402"/>
        <v/>
      </c>
      <c r="V2699" s="21" t="str">
        <f t="shared" si="402"/>
        <v/>
      </c>
      <c r="W2699" s="21" t="str">
        <f t="shared" si="402"/>
        <v/>
      </c>
      <c r="X2699" s="21" t="str">
        <f t="shared" si="402"/>
        <v/>
      </c>
      <c r="Y2699" s="21" t="str">
        <f t="shared" si="402"/>
        <v/>
      </c>
      <c r="Z2699" s="21" t="str">
        <f t="shared" si="402"/>
        <v/>
      </c>
      <c r="AA2699" s="21" t="str">
        <f t="shared" si="402"/>
        <v/>
      </c>
      <c r="AB2699" s="38" t="str">
        <f t="shared" si="402"/>
        <v/>
      </c>
      <c r="AD2699" s="36" t="str">
        <f>IF($N2699="", "", IFERROR(INDEX(Campaigns!$D$11:$D$380, MATCH($N2699, Campaigns!$E$11:$E$380, 0)), ""))</f>
        <v/>
      </c>
      <c r="AE2699" s="38" t="str">
        <f>IF(COUNTIF($Q2699:$AB2699, "X")=0, "", IFERROR(INDEX('Intro &amp; Setup'!$T$17:$T$28, MATCH(INDEX($Q$10:$AB$10, $AC2699, MATCH("X", $Q2699:$AB2699, 0)), 'Intro &amp; Setup'!$AA$17:$AA$28, 0)), ""))</f>
        <v/>
      </c>
      <c r="AG2699" s="84" t="str">
        <f t="shared" si="397"/>
        <v/>
      </c>
      <c r="AI2699" s="36">
        <f t="shared" si="398"/>
        <v>0</v>
      </c>
      <c r="AK2699" s="36" t="str">
        <f t="shared" si="399"/>
        <v/>
      </c>
    </row>
    <row r="2700" spans="1:37" x14ac:dyDescent="0.25">
      <c r="A2700" s="34"/>
      <c r="B2700" s="55"/>
      <c r="C2700" s="56"/>
      <c r="D2700" s="56"/>
      <c r="E2700" s="56"/>
      <c r="F2700" s="56"/>
      <c r="G2700" s="57"/>
      <c r="H2700" s="57"/>
      <c r="I2700" s="58"/>
      <c r="J2700" s="34"/>
      <c r="L2700" s="36" t="str">
        <f>IF($B2700="", "", IFERROR(FIND(Campaigns!$Q$4, $B2700), ""))</f>
        <v/>
      </c>
      <c r="M2700" s="73" t="str">
        <f t="shared" ref="M2700:M2763" si="403">IFERROR(REPLACE($B2700, 1, $L2700+$L$9-1, ""), "")</f>
        <v/>
      </c>
      <c r="N2700" s="74" t="str">
        <f t="shared" ref="N2700:N2763" si="404">IFERROR(LEFT($M2700, FIND("-", $M2700)-1), "")</f>
        <v/>
      </c>
      <c r="O2700" s="22" t="str">
        <f t="shared" ref="O2700:O2763" si="405">IFERROR(REPLACE($M2700, 1, FIND("-", $M2700), ""), "")</f>
        <v/>
      </c>
      <c r="Q2700" s="20" t="str">
        <f t="shared" ref="Q2700:AB2756" si="406">IFERROR(IF(Q$10="", "", IF(LEFT($O2700, Q$8)=Q$10, "X", "")), "")</f>
        <v/>
      </c>
      <c r="R2700" s="21" t="str">
        <f t="shared" si="402"/>
        <v/>
      </c>
      <c r="S2700" s="21" t="str">
        <f t="shared" si="402"/>
        <v/>
      </c>
      <c r="T2700" s="21" t="str">
        <f t="shared" si="402"/>
        <v/>
      </c>
      <c r="U2700" s="21" t="str">
        <f t="shared" si="402"/>
        <v/>
      </c>
      <c r="V2700" s="21" t="str">
        <f t="shared" si="402"/>
        <v/>
      </c>
      <c r="W2700" s="21" t="str">
        <f t="shared" si="402"/>
        <v/>
      </c>
      <c r="X2700" s="21" t="str">
        <f t="shared" si="402"/>
        <v/>
      </c>
      <c r="Y2700" s="21" t="str">
        <f t="shared" si="402"/>
        <v/>
      </c>
      <c r="Z2700" s="21" t="str">
        <f t="shared" si="402"/>
        <v/>
      </c>
      <c r="AA2700" s="21" t="str">
        <f t="shared" si="402"/>
        <v/>
      </c>
      <c r="AB2700" s="38" t="str">
        <f t="shared" si="402"/>
        <v/>
      </c>
      <c r="AD2700" s="36" t="str">
        <f>IF($N2700="", "", IFERROR(INDEX(Campaigns!$D$11:$D$380, MATCH($N2700, Campaigns!$E$11:$E$380, 0)), ""))</f>
        <v/>
      </c>
      <c r="AE2700" s="38" t="str">
        <f>IF(COUNTIF($Q2700:$AB2700, "X")=0, "", IFERROR(INDEX('Intro &amp; Setup'!$T$17:$T$28, MATCH(INDEX($Q$10:$AB$10, $AC2700, MATCH("X", $Q2700:$AB2700, 0)), 'Intro &amp; Setup'!$AA$17:$AA$28, 0)), ""))</f>
        <v/>
      </c>
      <c r="AG2700" s="84" t="str">
        <f t="shared" ref="AG2700:AG2763" si="407">IF(OR($AD2700="", $AE2700=""), "", _xlfn.CONCAT($AD2700, "-", $AE2700))</f>
        <v/>
      </c>
      <c r="AI2700" s="36">
        <f t="shared" ref="AI2700:AI2763" si="408">IF($AI$4=$AI$6, $C2700, IF($AI$4=$AI$7, $D2700, IF($AI$4=$AI$8, $F2700, "")))</f>
        <v>0</v>
      </c>
      <c r="AK2700" s="36" t="str">
        <f t="shared" ref="AK2700:AK2763" si="409">IF($AG2700="", "", "X")</f>
        <v/>
      </c>
    </row>
    <row r="2701" spans="1:37" x14ac:dyDescent="0.25">
      <c r="A2701" s="34"/>
      <c r="B2701" s="55"/>
      <c r="C2701" s="56"/>
      <c r="D2701" s="56"/>
      <c r="E2701" s="56"/>
      <c r="F2701" s="56"/>
      <c r="G2701" s="57"/>
      <c r="H2701" s="57"/>
      <c r="I2701" s="58"/>
      <c r="J2701" s="34"/>
      <c r="L2701" s="36" t="str">
        <f>IF($B2701="", "", IFERROR(FIND(Campaigns!$Q$4, $B2701), ""))</f>
        <v/>
      </c>
      <c r="M2701" s="73" t="str">
        <f t="shared" si="403"/>
        <v/>
      </c>
      <c r="N2701" s="74" t="str">
        <f t="shared" si="404"/>
        <v/>
      </c>
      <c r="O2701" s="22" t="str">
        <f t="shared" si="405"/>
        <v/>
      </c>
      <c r="Q2701" s="20" t="str">
        <f t="shared" si="406"/>
        <v/>
      </c>
      <c r="R2701" s="21" t="str">
        <f t="shared" si="402"/>
        <v/>
      </c>
      <c r="S2701" s="21" t="str">
        <f t="shared" si="402"/>
        <v/>
      </c>
      <c r="T2701" s="21" t="str">
        <f t="shared" si="402"/>
        <v/>
      </c>
      <c r="U2701" s="21" t="str">
        <f t="shared" si="402"/>
        <v/>
      </c>
      <c r="V2701" s="21" t="str">
        <f t="shared" si="402"/>
        <v/>
      </c>
      <c r="W2701" s="21" t="str">
        <f t="shared" si="402"/>
        <v/>
      </c>
      <c r="X2701" s="21" t="str">
        <f t="shared" si="402"/>
        <v/>
      </c>
      <c r="Y2701" s="21" t="str">
        <f t="shared" si="402"/>
        <v/>
      </c>
      <c r="Z2701" s="21" t="str">
        <f t="shared" si="402"/>
        <v/>
      </c>
      <c r="AA2701" s="21" t="str">
        <f t="shared" si="402"/>
        <v/>
      </c>
      <c r="AB2701" s="38" t="str">
        <f t="shared" si="402"/>
        <v/>
      </c>
      <c r="AD2701" s="36" t="str">
        <f>IF($N2701="", "", IFERROR(INDEX(Campaigns!$D$11:$D$380, MATCH($N2701, Campaigns!$E$11:$E$380, 0)), ""))</f>
        <v/>
      </c>
      <c r="AE2701" s="38" t="str">
        <f>IF(COUNTIF($Q2701:$AB2701, "X")=0, "", IFERROR(INDEX('Intro &amp; Setup'!$T$17:$T$28, MATCH(INDEX($Q$10:$AB$10, $AC2701, MATCH("X", $Q2701:$AB2701, 0)), 'Intro &amp; Setup'!$AA$17:$AA$28, 0)), ""))</f>
        <v/>
      </c>
      <c r="AG2701" s="84" t="str">
        <f t="shared" si="407"/>
        <v/>
      </c>
      <c r="AI2701" s="36">
        <f t="shared" si="408"/>
        <v>0</v>
      </c>
      <c r="AK2701" s="36" t="str">
        <f t="shared" si="409"/>
        <v/>
      </c>
    </row>
    <row r="2702" spans="1:37" x14ac:dyDescent="0.25">
      <c r="A2702" s="34"/>
      <c r="B2702" s="55"/>
      <c r="C2702" s="56"/>
      <c r="D2702" s="56"/>
      <c r="E2702" s="56"/>
      <c r="F2702" s="56"/>
      <c r="G2702" s="57"/>
      <c r="H2702" s="57"/>
      <c r="I2702" s="58"/>
      <c r="J2702" s="34"/>
      <c r="L2702" s="36" t="str">
        <f>IF($B2702="", "", IFERROR(FIND(Campaigns!$Q$4, $B2702), ""))</f>
        <v/>
      </c>
      <c r="M2702" s="73" t="str">
        <f t="shared" si="403"/>
        <v/>
      </c>
      <c r="N2702" s="74" t="str">
        <f t="shared" si="404"/>
        <v/>
      </c>
      <c r="O2702" s="22" t="str">
        <f t="shared" si="405"/>
        <v/>
      </c>
      <c r="Q2702" s="20" t="str">
        <f t="shared" si="406"/>
        <v/>
      </c>
      <c r="R2702" s="21" t="str">
        <f t="shared" si="402"/>
        <v/>
      </c>
      <c r="S2702" s="21" t="str">
        <f t="shared" si="402"/>
        <v/>
      </c>
      <c r="T2702" s="21" t="str">
        <f t="shared" si="402"/>
        <v/>
      </c>
      <c r="U2702" s="21" t="str">
        <f t="shared" si="402"/>
        <v/>
      </c>
      <c r="V2702" s="21" t="str">
        <f t="shared" si="402"/>
        <v/>
      </c>
      <c r="W2702" s="21" t="str">
        <f t="shared" si="402"/>
        <v/>
      </c>
      <c r="X2702" s="21" t="str">
        <f t="shared" si="402"/>
        <v/>
      </c>
      <c r="Y2702" s="21" t="str">
        <f t="shared" si="402"/>
        <v/>
      </c>
      <c r="Z2702" s="21" t="str">
        <f t="shared" si="402"/>
        <v/>
      </c>
      <c r="AA2702" s="21" t="str">
        <f t="shared" si="402"/>
        <v/>
      </c>
      <c r="AB2702" s="38" t="str">
        <f t="shared" si="402"/>
        <v/>
      </c>
      <c r="AD2702" s="36" t="str">
        <f>IF($N2702="", "", IFERROR(INDEX(Campaigns!$D$11:$D$380, MATCH($N2702, Campaigns!$E$11:$E$380, 0)), ""))</f>
        <v/>
      </c>
      <c r="AE2702" s="38" t="str">
        <f>IF(COUNTIF($Q2702:$AB2702, "X")=0, "", IFERROR(INDEX('Intro &amp; Setup'!$T$17:$T$28, MATCH(INDEX($Q$10:$AB$10, $AC2702, MATCH("X", $Q2702:$AB2702, 0)), 'Intro &amp; Setup'!$AA$17:$AA$28, 0)), ""))</f>
        <v/>
      </c>
      <c r="AG2702" s="84" t="str">
        <f t="shared" si="407"/>
        <v/>
      </c>
      <c r="AI2702" s="36">
        <f t="shared" si="408"/>
        <v>0</v>
      </c>
      <c r="AK2702" s="36" t="str">
        <f t="shared" si="409"/>
        <v/>
      </c>
    </row>
    <row r="2703" spans="1:37" x14ac:dyDescent="0.25">
      <c r="A2703" s="34"/>
      <c r="B2703" s="55"/>
      <c r="C2703" s="56"/>
      <c r="D2703" s="56"/>
      <c r="E2703" s="56"/>
      <c r="F2703" s="56"/>
      <c r="G2703" s="57"/>
      <c r="H2703" s="57"/>
      <c r="I2703" s="58"/>
      <c r="J2703" s="34"/>
      <c r="L2703" s="36" t="str">
        <f>IF($B2703="", "", IFERROR(FIND(Campaigns!$Q$4, $B2703), ""))</f>
        <v/>
      </c>
      <c r="M2703" s="73" t="str">
        <f t="shared" si="403"/>
        <v/>
      </c>
      <c r="N2703" s="74" t="str">
        <f t="shared" si="404"/>
        <v/>
      </c>
      <c r="O2703" s="22" t="str">
        <f t="shared" si="405"/>
        <v/>
      </c>
      <c r="Q2703" s="20" t="str">
        <f t="shared" si="406"/>
        <v/>
      </c>
      <c r="R2703" s="21" t="str">
        <f t="shared" si="402"/>
        <v/>
      </c>
      <c r="S2703" s="21" t="str">
        <f t="shared" si="402"/>
        <v/>
      </c>
      <c r="T2703" s="21" t="str">
        <f t="shared" si="402"/>
        <v/>
      </c>
      <c r="U2703" s="21" t="str">
        <f t="shared" si="402"/>
        <v/>
      </c>
      <c r="V2703" s="21" t="str">
        <f t="shared" si="402"/>
        <v/>
      </c>
      <c r="W2703" s="21" t="str">
        <f t="shared" si="402"/>
        <v/>
      </c>
      <c r="X2703" s="21" t="str">
        <f t="shared" si="402"/>
        <v/>
      </c>
      <c r="Y2703" s="21" t="str">
        <f t="shared" si="402"/>
        <v/>
      </c>
      <c r="Z2703" s="21" t="str">
        <f t="shared" si="402"/>
        <v/>
      </c>
      <c r="AA2703" s="21" t="str">
        <f t="shared" si="402"/>
        <v/>
      </c>
      <c r="AB2703" s="38" t="str">
        <f t="shared" si="402"/>
        <v/>
      </c>
      <c r="AD2703" s="36" t="str">
        <f>IF($N2703="", "", IFERROR(INDEX(Campaigns!$D$11:$D$380, MATCH($N2703, Campaigns!$E$11:$E$380, 0)), ""))</f>
        <v/>
      </c>
      <c r="AE2703" s="38" t="str">
        <f>IF(COUNTIF($Q2703:$AB2703, "X")=0, "", IFERROR(INDEX('Intro &amp; Setup'!$T$17:$T$28, MATCH(INDEX($Q$10:$AB$10, $AC2703, MATCH("X", $Q2703:$AB2703, 0)), 'Intro &amp; Setup'!$AA$17:$AA$28, 0)), ""))</f>
        <v/>
      </c>
      <c r="AG2703" s="84" t="str">
        <f t="shared" si="407"/>
        <v/>
      </c>
      <c r="AI2703" s="36">
        <f t="shared" si="408"/>
        <v>0</v>
      </c>
      <c r="AK2703" s="36" t="str">
        <f t="shared" si="409"/>
        <v/>
      </c>
    </row>
    <row r="2704" spans="1:37" x14ac:dyDescent="0.25">
      <c r="A2704" s="34"/>
      <c r="B2704" s="55"/>
      <c r="C2704" s="56"/>
      <c r="D2704" s="56"/>
      <c r="E2704" s="56"/>
      <c r="F2704" s="56"/>
      <c r="G2704" s="57"/>
      <c r="H2704" s="57"/>
      <c r="I2704" s="58"/>
      <c r="J2704" s="34"/>
      <c r="L2704" s="36" t="str">
        <f>IF($B2704="", "", IFERROR(FIND(Campaigns!$Q$4, $B2704), ""))</f>
        <v/>
      </c>
      <c r="M2704" s="73" t="str">
        <f t="shared" si="403"/>
        <v/>
      </c>
      <c r="N2704" s="74" t="str">
        <f t="shared" si="404"/>
        <v/>
      </c>
      <c r="O2704" s="22" t="str">
        <f t="shared" si="405"/>
        <v/>
      </c>
      <c r="Q2704" s="20" t="str">
        <f t="shared" si="406"/>
        <v/>
      </c>
      <c r="R2704" s="21" t="str">
        <f t="shared" si="402"/>
        <v/>
      </c>
      <c r="S2704" s="21" t="str">
        <f t="shared" si="402"/>
        <v/>
      </c>
      <c r="T2704" s="21" t="str">
        <f t="shared" si="402"/>
        <v/>
      </c>
      <c r="U2704" s="21" t="str">
        <f t="shared" si="402"/>
        <v/>
      </c>
      <c r="V2704" s="21" t="str">
        <f t="shared" si="402"/>
        <v/>
      </c>
      <c r="W2704" s="21" t="str">
        <f t="shared" si="402"/>
        <v/>
      </c>
      <c r="X2704" s="21" t="str">
        <f t="shared" si="402"/>
        <v/>
      </c>
      <c r="Y2704" s="21" t="str">
        <f t="shared" si="402"/>
        <v/>
      </c>
      <c r="Z2704" s="21" t="str">
        <f t="shared" si="402"/>
        <v/>
      </c>
      <c r="AA2704" s="21" t="str">
        <f t="shared" si="402"/>
        <v/>
      </c>
      <c r="AB2704" s="38" t="str">
        <f t="shared" si="402"/>
        <v/>
      </c>
      <c r="AD2704" s="36" t="str">
        <f>IF($N2704="", "", IFERROR(INDEX(Campaigns!$D$11:$D$380, MATCH($N2704, Campaigns!$E$11:$E$380, 0)), ""))</f>
        <v/>
      </c>
      <c r="AE2704" s="38" t="str">
        <f>IF(COUNTIF($Q2704:$AB2704, "X")=0, "", IFERROR(INDEX('Intro &amp; Setup'!$T$17:$T$28, MATCH(INDEX($Q$10:$AB$10, $AC2704, MATCH("X", $Q2704:$AB2704, 0)), 'Intro &amp; Setup'!$AA$17:$AA$28, 0)), ""))</f>
        <v/>
      </c>
      <c r="AG2704" s="84" t="str">
        <f t="shared" si="407"/>
        <v/>
      </c>
      <c r="AI2704" s="36">
        <f t="shared" si="408"/>
        <v>0</v>
      </c>
      <c r="AK2704" s="36" t="str">
        <f t="shared" si="409"/>
        <v/>
      </c>
    </row>
    <row r="2705" spans="1:37" x14ac:dyDescent="0.25">
      <c r="A2705" s="34"/>
      <c r="B2705" s="55"/>
      <c r="C2705" s="56"/>
      <c r="D2705" s="56"/>
      <c r="E2705" s="56"/>
      <c r="F2705" s="56"/>
      <c r="G2705" s="57"/>
      <c r="H2705" s="57"/>
      <c r="I2705" s="58"/>
      <c r="J2705" s="34"/>
      <c r="L2705" s="36" t="str">
        <f>IF($B2705="", "", IFERROR(FIND(Campaigns!$Q$4, $B2705), ""))</f>
        <v/>
      </c>
      <c r="M2705" s="73" t="str">
        <f t="shared" si="403"/>
        <v/>
      </c>
      <c r="N2705" s="74" t="str">
        <f t="shared" si="404"/>
        <v/>
      </c>
      <c r="O2705" s="22" t="str">
        <f t="shared" si="405"/>
        <v/>
      </c>
      <c r="Q2705" s="20" t="str">
        <f t="shared" si="406"/>
        <v/>
      </c>
      <c r="R2705" s="21" t="str">
        <f t="shared" si="402"/>
        <v/>
      </c>
      <c r="S2705" s="21" t="str">
        <f t="shared" si="402"/>
        <v/>
      </c>
      <c r="T2705" s="21" t="str">
        <f t="shared" si="402"/>
        <v/>
      </c>
      <c r="U2705" s="21" t="str">
        <f t="shared" si="402"/>
        <v/>
      </c>
      <c r="V2705" s="21" t="str">
        <f t="shared" si="402"/>
        <v/>
      </c>
      <c r="W2705" s="21" t="str">
        <f t="shared" si="402"/>
        <v/>
      </c>
      <c r="X2705" s="21" t="str">
        <f t="shared" si="402"/>
        <v/>
      </c>
      <c r="Y2705" s="21" t="str">
        <f t="shared" si="402"/>
        <v/>
      </c>
      <c r="Z2705" s="21" t="str">
        <f t="shared" si="402"/>
        <v/>
      </c>
      <c r="AA2705" s="21" t="str">
        <f t="shared" si="402"/>
        <v/>
      </c>
      <c r="AB2705" s="38" t="str">
        <f t="shared" si="402"/>
        <v/>
      </c>
      <c r="AD2705" s="36" t="str">
        <f>IF($N2705="", "", IFERROR(INDEX(Campaigns!$D$11:$D$380, MATCH($N2705, Campaigns!$E$11:$E$380, 0)), ""))</f>
        <v/>
      </c>
      <c r="AE2705" s="38" t="str">
        <f>IF(COUNTIF($Q2705:$AB2705, "X")=0, "", IFERROR(INDEX('Intro &amp; Setup'!$T$17:$T$28, MATCH(INDEX($Q$10:$AB$10, $AC2705, MATCH("X", $Q2705:$AB2705, 0)), 'Intro &amp; Setup'!$AA$17:$AA$28, 0)), ""))</f>
        <v/>
      </c>
      <c r="AG2705" s="84" t="str">
        <f t="shared" si="407"/>
        <v/>
      </c>
      <c r="AI2705" s="36">
        <f t="shared" si="408"/>
        <v>0</v>
      </c>
      <c r="AK2705" s="36" t="str">
        <f t="shared" si="409"/>
        <v/>
      </c>
    </row>
    <row r="2706" spans="1:37" x14ac:dyDescent="0.25">
      <c r="A2706" s="34"/>
      <c r="B2706" s="55"/>
      <c r="C2706" s="56"/>
      <c r="D2706" s="56"/>
      <c r="E2706" s="56"/>
      <c r="F2706" s="56"/>
      <c r="G2706" s="57"/>
      <c r="H2706" s="57"/>
      <c r="I2706" s="58"/>
      <c r="J2706" s="34"/>
      <c r="L2706" s="36" t="str">
        <f>IF($B2706="", "", IFERROR(FIND(Campaigns!$Q$4, $B2706), ""))</f>
        <v/>
      </c>
      <c r="M2706" s="73" t="str">
        <f t="shared" si="403"/>
        <v/>
      </c>
      <c r="N2706" s="74" t="str">
        <f t="shared" si="404"/>
        <v/>
      </c>
      <c r="O2706" s="22" t="str">
        <f t="shared" si="405"/>
        <v/>
      </c>
      <c r="Q2706" s="20" t="str">
        <f t="shared" si="406"/>
        <v/>
      </c>
      <c r="R2706" s="21" t="str">
        <f t="shared" si="402"/>
        <v/>
      </c>
      <c r="S2706" s="21" t="str">
        <f t="shared" si="402"/>
        <v/>
      </c>
      <c r="T2706" s="21" t="str">
        <f t="shared" si="402"/>
        <v/>
      </c>
      <c r="U2706" s="21" t="str">
        <f t="shared" si="402"/>
        <v/>
      </c>
      <c r="V2706" s="21" t="str">
        <f t="shared" si="402"/>
        <v/>
      </c>
      <c r="W2706" s="21" t="str">
        <f t="shared" si="402"/>
        <v/>
      </c>
      <c r="X2706" s="21" t="str">
        <f t="shared" si="402"/>
        <v/>
      </c>
      <c r="Y2706" s="21" t="str">
        <f t="shared" si="402"/>
        <v/>
      </c>
      <c r="Z2706" s="21" t="str">
        <f t="shared" si="402"/>
        <v/>
      </c>
      <c r="AA2706" s="21" t="str">
        <f t="shared" si="402"/>
        <v/>
      </c>
      <c r="AB2706" s="38" t="str">
        <f t="shared" si="402"/>
        <v/>
      </c>
      <c r="AD2706" s="36" t="str">
        <f>IF($N2706="", "", IFERROR(INDEX(Campaigns!$D$11:$D$380, MATCH($N2706, Campaigns!$E$11:$E$380, 0)), ""))</f>
        <v/>
      </c>
      <c r="AE2706" s="38" t="str">
        <f>IF(COUNTIF($Q2706:$AB2706, "X")=0, "", IFERROR(INDEX('Intro &amp; Setup'!$T$17:$T$28, MATCH(INDEX($Q$10:$AB$10, $AC2706, MATCH("X", $Q2706:$AB2706, 0)), 'Intro &amp; Setup'!$AA$17:$AA$28, 0)), ""))</f>
        <v/>
      </c>
      <c r="AG2706" s="84" t="str">
        <f t="shared" si="407"/>
        <v/>
      </c>
      <c r="AI2706" s="36">
        <f t="shared" si="408"/>
        <v>0</v>
      </c>
      <c r="AK2706" s="36" t="str">
        <f t="shared" si="409"/>
        <v/>
      </c>
    </row>
    <row r="2707" spans="1:37" x14ac:dyDescent="0.25">
      <c r="A2707" s="34"/>
      <c r="B2707" s="55"/>
      <c r="C2707" s="56"/>
      <c r="D2707" s="56"/>
      <c r="E2707" s="56"/>
      <c r="F2707" s="56"/>
      <c r="G2707" s="57"/>
      <c r="H2707" s="57"/>
      <c r="I2707" s="58"/>
      <c r="J2707" s="34"/>
      <c r="L2707" s="36" t="str">
        <f>IF($B2707="", "", IFERROR(FIND(Campaigns!$Q$4, $B2707), ""))</f>
        <v/>
      </c>
      <c r="M2707" s="73" t="str">
        <f t="shared" si="403"/>
        <v/>
      </c>
      <c r="N2707" s="74" t="str">
        <f t="shared" si="404"/>
        <v/>
      </c>
      <c r="O2707" s="22" t="str">
        <f t="shared" si="405"/>
        <v/>
      </c>
      <c r="Q2707" s="20" t="str">
        <f t="shared" si="406"/>
        <v/>
      </c>
      <c r="R2707" s="21" t="str">
        <f t="shared" si="402"/>
        <v/>
      </c>
      <c r="S2707" s="21" t="str">
        <f t="shared" si="402"/>
        <v/>
      </c>
      <c r="T2707" s="21" t="str">
        <f t="shared" si="402"/>
        <v/>
      </c>
      <c r="U2707" s="21" t="str">
        <f t="shared" si="402"/>
        <v/>
      </c>
      <c r="V2707" s="21" t="str">
        <f t="shared" si="402"/>
        <v/>
      </c>
      <c r="W2707" s="21" t="str">
        <f t="shared" si="402"/>
        <v/>
      </c>
      <c r="X2707" s="21" t="str">
        <f t="shared" si="402"/>
        <v/>
      </c>
      <c r="Y2707" s="21" t="str">
        <f t="shared" si="402"/>
        <v/>
      </c>
      <c r="Z2707" s="21" t="str">
        <f t="shared" si="402"/>
        <v/>
      </c>
      <c r="AA2707" s="21" t="str">
        <f t="shared" si="402"/>
        <v/>
      </c>
      <c r="AB2707" s="38" t="str">
        <f t="shared" si="402"/>
        <v/>
      </c>
      <c r="AD2707" s="36" t="str">
        <f>IF($N2707="", "", IFERROR(INDEX(Campaigns!$D$11:$D$380, MATCH($N2707, Campaigns!$E$11:$E$380, 0)), ""))</f>
        <v/>
      </c>
      <c r="AE2707" s="38" t="str">
        <f>IF(COUNTIF($Q2707:$AB2707, "X")=0, "", IFERROR(INDEX('Intro &amp; Setup'!$T$17:$T$28, MATCH(INDEX($Q$10:$AB$10, $AC2707, MATCH("X", $Q2707:$AB2707, 0)), 'Intro &amp; Setup'!$AA$17:$AA$28, 0)), ""))</f>
        <v/>
      </c>
      <c r="AG2707" s="84" t="str">
        <f t="shared" si="407"/>
        <v/>
      </c>
      <c r="AI2707" s="36">
        <f t="shared" si="408"/>
        <v>0</v>
      </c>
      <c r="AK2707" s="36" t="str">
        <f t="shared" si="409"/>
        <v/>
      </c>
    </row>
    <row r="2708" spans="1:37" x14ac:dyDescent="0.25">
      <c r="A2708" s="34"/>
      <c r="B2708" s="55"/>
      <c r="C2708" s="56"/>
      <c r="D2708" s="56"/>
      <c r="E2708" s="56"/>
      <c r="F2708" s="56"/>
      <c r="G2708" s="57"/>
      <c r="H2708" s="57"/>
      <c r="I2708" s="58"/>
      <c r="J2708" s="34"/>
      <c r="L2708" s="36" t="str">
        <f>IF($B2708="", "", IFERROR(FIND(Campaigns!$Q$4, $B2708), ""))</f>
        <v/>
      </c>
      <c r="M2708" s="73" t="str">
        <f t="shared" si="403"/>
        <v/>
      </c>
      <c r="N2708" s="74" t="str">
        <f t="shared" si="404"/>
        <v/>
      </c>
      <c r="O2708" s="22" t="str">
        <f t="shared" si="405"/>
        <v/>
      </c>
      <c r="Q2708" s="20" t="str">
        <f t="shared" si="406"/>
        <v/>
      </c>
      <c r="R2708" s="21" t="str">
        <f t="shared" si="402"/>
        <v/>
      </c>
      <c r="S2708" s="21" t="str">
        <f t="shared" si="402"/>
        <v/>
      </c>
      <c r="T2708" s="21" t="str">
        <f t="shared" si="402"/>
        <v/>
      </c>
      <c r="U2708" s="21" t="str">
        <f t="shared" si="402"/>
        <v/>
      </c>
      <c r="V2708" s="21" t="str">
        <f t="shared" si="402"/>
        <v/>
      </c>
      <c r="W2708" s="21" t="str">
        <f t="shared" si="402"/>
        <v/>
      </c>
      <c r="X2708" s="21" t="str">
        <f t="shared" si="402"/>
        <v/>
      </c>
      <c r="Y2708" s="21" t="str">
        <f t="shared" si="402"/>
        <v/>
      </c>
      <c r="Z2708" s="21" t="str">
        <f t="shared" si="402"/>
        <v/>
      </c>
      <c r="AA2708" s="21" t="str">
        <f t="shared" si="402"/>
        <v/>
      </c>
      <c r="AB2708" s="38" t="str">
        <f t="shared" si="402"/>
        <v/>
      </c>
      <c r="AD2708" s="36" t="str">
        <f>IF($N2708="", "", IFERROR(INDEX(Campaigns!$D$11:$D$380, MATCH($N2708, Campaigns!$E$11:$E$380, 0)), ""))</f>
        <v/>
      </c>
      <c r="AE2708" s="38" t="str">
        <f>IF(COUNTIF($Q2708:$AB2708, "X")=0, "", IFERROR(INDEX('Intro &amp; Setup'!$T$17:$T$28, MATCH(INDEX($Q$10:$AB$10, $AC2708, MATCH("X", $Q2708:$AB2708, 0)), 'Intro &amp; Setup'!$AA$17:$AA$28, 0)), ""))</f>
        <v/>
      </c>
      <c r="AG2708" s="84" t="str">
        <f t="shared" si="407"/>
        <v/>
      </c>
      <c r="AI2708" s="36">
        <f t="shared" si="408"/>
        <v>0</v>
      </c>
      <c r="AK2708" s="36" t="str">
        <f t="shared" si="409"/>
        <v/>
      </c>
    </row>
    <row r="2709" spans="1:37" x14ac:dyDescent="0.25">
      <c r="A2709" s="34"/>
      <c r="B2709" s="55"/>
      <c r="C2709" s="56"/>
      <c r="D2709" s="56"/>
      <c r="E2709" s="56"/>
      <c r="F2709" s="56"/>
      <c r="G2709" s="57"/>
      <c r="H2709" s="57"/>
      <c r="I2709" s="58"/>
      <c r="J2709" s="34"/>
      <c r="L2709" s="36" t="str">
        <f>IF($B2709="", "", IFERROR(FIND(Campaigns!$Q$4, $B2709), ""))</f>
        <v/>
      </c>
      <c r="M2709" s="73" t="str">
        <f t="shared" si="403"/>
        <v/>
      </c>
      <c r="N2709" s="74" t="str">
        <f t="shared" si="404"/>
        <v/>
      </c>
      <c r="O2709" s="22" t="str">
        <f t="shared" si="405"/>
        <v/>
      </c>
      <c r="Q2709" s="20" t="str">
        <f t="shared" si="406"/>
        <v/>
      </c>
      <c r="R2709" s="21" t="str">
        <f t="shared" si="402"/>
        <v/>
      </c>
      <c r="S2709" s="21" t="str">
        <f t="shared" si="402"/>
        <v/>
      </c>
      <c r="T2709" s="21" t="str">
        <f t="shared" si="402"/>
        <v/>
      </c>
      <c r="U2709" s="21" t="str">
        <f t="shared" si="402"/>
        <v/>
      </c>
      <c r="V2709" s="21" t="str">
        <f t="shared" si="402"/>
        <v/>
      </c>
      <c r="W2709" s="21" t="str">
        <f t="shared" si="402"/>
        <v/>
      </c>
      <c r="X2709" s="21" t="str">
        <f t="shared" si="402"/>
        <v/>
      </c>
      <c r="Y2709" s="21" t="str">
        <f t="shared" si="402"/>
        <v/>
      </c>
      <c r="Z2709" s="21" t="str">
        <f t="shared" si="402"/>
        <v/>
      </c>
      <c r="AA2709" s="21" t="str">
        <f t="shared" si="402"/>
        <v/>
      </c>
      <c r="AB2709" s="38" t="str">
        <f t="shared" si="402"/>
        <v/>
      </c>
      <c r="AD2709" s="36" t="str">
        <f>IF($N2709="", "", IFERROR(INDEX(Campaigns!$D$11:$D$380, MATCH($N2709, Campaigns!$E$11:$E$380, 0)), ""))</f>
        <v/>
      </c>
      <c r="AE2709" s="38" t="str">
        <f>IF(COUNTIF($Q2709:$AB2709, "X")=0, "", IFERROR(INDEX('Intro &amp; Setup'!$T$17:$T$28, MATCH(INDEX($Q$10:$AB$10, $AC2709, MATCH("X", $Q2709:$AB2709, 0)), 'Intro &amp; Setup'!$AA$17:$AA$28, 0)), ""))</f>
        <v/>
      </c>
      <c r="AG2709" s="84" t="str">
        <f t="shared" si="407"/>
        <v/>
      </c>
      <c r="AI2709" s="36">
        <f t="shared" si="408"/>
        <v>0</v>
      </c>
      <c r="AK2709" s="36" t="str">
        <f t="shared" si="409"/>
        <v/>
      </c>
    </row>
    <row r="2710" spans="1:37" x14ac:dyDescent="0.25">
      <c r="A2710" s="34"/>
      <c r="B2710" s="55"/>
      <c r="C2710" s="56"/>
      <c r="D2710" s="56"/>
      <c r="E2710" s="56"/>
      <c r="F2710" s="56"/>
      <c r="G2710" s="57"/>
      <c r="H2710" s="57"/>
      <c r="I2710" s="58"/>
      <c r="J2710" s="34"/>
      <c r="L2710" s="36" t="str">
        <f>IF($B2710="", "", IFERROR(FIND(Campaigns!$Q$4, $B2710), ""))</f>
        <v/>
      </c>
      <c r="M2710" s="73" t="str">
        <f t="shared" si="403"/>
        <v/>
      </c>
      <c r="N2710" s="74" t="str">
        <f t="shared" si="404"/>
        <v/>
      </c>
      <c r="O2710" s="22" t="str">
        <f t="shared" si="405"/>
        <v/>
      </c>
      <c r="Q2710" s="20" t="str">
        <f t="shared" si="406"/>
        <v/>
      </c>
      <c r="R2710" s="21" t="str">
        <f t="shared" si="402"/>
        <v/>
      </c>
      <c r="S2710" s="21" t="str">
        <f t="shared" si="402"/>
        <v/>
      </c>
      <c r="T2710" s="21" t="str">
        <f t="shared" si="402"/>
        <v/>
      </c>
      <c r="U2710" s="21" t="str">
        <f t="shared" si="402"/>
        <v/>
      </c>
      <c r="V2710" s="21" t="str">
        <f t="shared" si="402"/>
        <v/>
      </c>
      <c r="W2710" s="21" t="str">
        <f t="shared" si="402"/>
        <v/>
      </c>
      <c r="X2710" s="21" t="str">
        <f t="shared" si="402"/>
        <v/>
      </c>
      <c r="Y2710" s="21" t="str">
        <f t="shared" si="402"/>
        <v/>
      </c>
      <c r="Z2710" s="21" t="str">
        <f t="shared" si="402"/>
        <v/>
      </c>
      <c r="AA2710" s="21" t="str">
        <f t="shared" si="402"/>
        <v/>
      </c>
      <c r="AB2710" s="38" t="str">
        <f t="shared" si="402"/>
        <v/>
      </c>
      <c r="AD2710" s="36" t="str">
        <f>IF($N2710="", "", IFERROR(INDEX(Campaigns!$D$11:$D$380, MATCH($N2710, Campaigns!$E$11:$E$380, 0)), ""))</f>
        <v/>
      </c>
      <c r="AE2710" s="38" t="str">
        <f>IF(COUNTIF($Q2710:$AB2710, "X")=0, "", IFERROR(INDEX('Intro &amp; Setup'!$T$17:$T$28, MATCH(INDEX($Q$10:$AB$10, $AC2710, MATCH("X", $Q2710:$AB2710, 0)), 'Intro &amp; Setup'!$AA$17:$AA$28, 0)), ""))</f>
        <v/>
      </c>
      <c r="AG2710" s="84" t="str">
        <f t="shared" si="407"/>
        <v/>
      </c>
      <c r="AI2710" s="36">
        <f t="shared" si="408"/>
        <v>0</v>
      </c>
      <c r="AK2710" s="36" t="str">
        <f t="shared" si="409"/>
        <v/>
      </c>
    </row>
    <row r="2711" spans="1:37" x14ac:dyDescent="0.25">
      <c r="A2711" s="34"/>
      <c r="B2711" s="55"/>
      <c r="C2711" s="56"/>
      <c r="D2711" s="56"/>
      <c r="E2711" s="56"/>
      <c r="F2711" s="56"/>
      <c r="G2711" s="57"/>
      <c r="H2711" s="57"/>
      <c r="I2711" s="58"/>
      <c r="J2711" s="34"/>
      <c r="L2711" s="36" t="str">
        <f>IF($B2711="", "", IFERROR(FIND(Campaigns!$Q$4, $B2711), ""))</f>
        <v/>
      </c>
      <c r="M2711" s="73" t="str">
        <f t="shared" si="403"/>
        <v/>
      </c>
      <c r="N2711" s="74" t="str">
        <f t="shared" si="404"/>
        <v/>
      </c>
      <c r="O2711" s="22" t="str">
        <f t="shared" si="405"/>
        <v/>
      </c>
      <c r="Q2711" s="20" t="str">
        <f t="shared" si="406"/>
        <v/>
      </c>
      <c r="R2711" s="21" t="str">
        <f t="shared" si="402"/>
        <v/>
      </c>
      <c r="S2711" s="21" t="str">
        <f t="shared" si="402"/>
        <v/>
      </c>
      <c r="T2711" s="21" t="str">
        <f t="shared" si="402"/>
        <v/>
      </c>
      <c r="U2711" s="21" t="str">
        <f t="shared" si="402"/>
        <v/>
      </c>
      <c r="V2711" s="21" t="str">
        <f t="shared" si="402"/>
        <v/>
      </c>
      <c r="W2711" s="21" t="str">
        <f t="shared" si="402"/>
        <v/>
      </c>
      <c r="X2711" s="21" t="str">
        <f t="shared" si="402"/>
        <v/>
      </c>
      <c r="Y2711" s="21" t="str">
        <f t="shared" si="402"/>
        <v/>
      </c>
      <c r="Z2711" s="21" t="str">
        <f t="shared" si="402"/>
        <v/>
      </c>
      <c r="AA2711" s="21" t="str">
        <f t="shared" si="402"/>
        <v/>
      </c>
      <c r="AB2711" s="38" t="str">
        <f t="shared" si="402"/>
        <v/>
      </c>
      <c r="AD2711" s="36" t="str">
        <f>IF($N2711="", "", IFERROR(INDEX(Campaigns!$D$11:$D$380, MATCH($N2711, Campaigns!$E$11:$E$380, 0)), ""))</f>
        <v/>
      </c>
      <c r="AE2711" s="38" t="str">
        <f>IF(COUNTIF($Q2711:$AB2711, "X")=0, "", IFERROR(INDEX('Intro &amp; Setup'!$T$17:$T$28, MATCH(INDEX($Q$10:$AB$10, $AC2711, MATCH("X", $Q2711:$AB2711, 0)), 'Intro &amp; Setup'!$AA$17:$AA$28, 0)), ""))</f>
        <v/>
      </c>
      <c r="AG2711" s="84" t="str">
        <f t="shared" si="407"/>
        <v/>
      </c>
      <c r="AI2711" s="36">
        <f t="shared" si="408"/>
        <v>0</v>
      </c>
      <c r="AK2711" s="36" t="str">
        <f t="shared" si="409"/>
        <v/>
      </c>
    </row>
    <row r="2712" spans="1:37" x14ac:dyDescent="0.25">
      <c r="A2712" s="34"/>
      <c r="B2712" s="55"/>
      <c r="C2712" s="56"/>
      <c r="D2712" s="56"/>
      <c r="E2712" s="56"/>
      <c r="F2712" s="56"/>
      <c r="G2712" s="57"/>
      <c r="H2712" s="57"/>
      <c r="I2712" s="58"/>
      <c r="J2712" s="34"/>
      <c r="L2712" s="36" t="str">
        <f>IF($B2712="", "", IFERROR(FIND(Campaigns!$Q$4, $B2712), ""))</f>
        <v/>
      </c>
      <c r="M2712" s="73" t="str">
        <f t="shared" si="403"/>
        <v/>
      </c>
      <c r="N2712" s="74" t="str">
        <f t="shared" si="404"/>
        <v/>
      </c>
      <c r="O2712" s="22" t="str">
        <f t="shared" si="405"/>
        <v/>
      </c>
      <c r="Q2712" s="20" t="str">
        <f t="shared" si="406"/>
        <v/>
      </c>
      <c r="R2712" s="21" t="str">
        <f t="shared" si="402"/>
        <v/>
      </c>
      <c r="S2712" s="21" t="str">
        <f t="shared" si="402"/>
        <v/>
      </c>
      <c r="T2712" s="21" t="str">
        <f t="shared" si="402"/>
        <v/>
      </c>
      <c r="U2712" s="21" t="str">
        <f t="shared" si="402"/>
        <v/>
      </c>
      <c r="V2712" s="21" t="str">
        <f t="shared" si="402"/>
        <v/>
      </c>
      <c r="W2712" s="21" t="str">
        <f t="shared" si="402"/>
        <v/>
      </c>
      <c r="X2712" s="21" t="str">
        <f t="shared" si="402"/>
        <v/>
      </c>
      <c r="Y2712" s="21" t="str">
        <f t="shared" si="402"/>
        <v/>
      </c>
      <c r="Z2712" s="21" t="str">
        <f t="shared" si="402"/>
        <v/>
      </c>
      <c r="AA2712" s="21" t="str">
        <f t="shared" si="402"/>
        <v/>
      </c>
      <c r="AB2712" s="38" t="str">
        <f t="shared" si="402"/>
        <v/>
      </c>
      <c r="AD2712" s="36" t="str">
        <f>IF($N2712="", "", IFERROR(INDEX(Campaigns!$D$11:$D$380, MATCH($N2712, Campaigns!$E$11:$E$380, 0)), ""))</f>
        <v/>
      </c>
      <c r="AE2712" s="38" t="str">
        <f>IF(COUNTIF($Q2712:$AB2712, "X")=0, "", IFERROR(INDEX('Intro &amp; Setup'!$T$17:$T$28, MATCH(INDEX($Q$10:$AB$10, $AC2712, MATCH("X", $Q2712:$AB2712, 0)), 'Intro &amp; Setup'!$AA$17:$AA$28, 0)), ""))</f>
        <v/>
      </c>
      <c r="AG2712" s="84" t="str">
        <f t="shared" si="407"/>
        <v/>
      </c>
      <c r="AI2712" s="36">
        <f t="shared" si="408"/>
        <v>0</v>
      </c>
      <c r="AK2712" s="36" t="str">
        <f t="shared" si="409"/>
        <v/>
      </c>
    </row>
    <row r="2713" spans="1:37" x14ac:dyDescent="0.25">
      <c r="A2713" s="34"/>
      <c r="B2713" s="55"/>
      <c r="C2713" s="56"/>
      <c r="D2713" s="56"/>
      <c r="E2713" s="56"/>
      <c r="F2713" s="56"/>
      <c r="G2713" s="57"/>
      <c r="H2713" s="57"/>
      <c r="I2713" s="58"/>
      <c r="J2713" s="34"/>
      <c r="L2713" s="36" t="str">
        <f>IF($B2713="", "", IFERROR(FIND(Campaigns!$Q$4, $B2713), ""))</f>
        <v/>
      </c>
      <c r="M2713" s="73" t="str">
        <f t="shared" si="403"/>
        <v/>
      </c>
      <c r="N2713" s="74" t="str">
        <f t="shared" si="404"/>
        <v/>
      </c>
      <c r="O2713" s="22" t="str">
        <f t="shared" si="405"/>
        <v/>
      </c>
      <c r="Q2713" s="20" t="str">
        <f t="shared" si="406"/>
        <v/>
      </c>
      <c r="R2713" s="21" t="str">
        <f t="shared" si="402"/>
        <v/>
      </c>
      <c r="S2713" s="21" t="str">
        <f t="shared" si="402"/>
        <v/>
      </c>
      <c r="T2713" s="21" t="str">
        <f t="shared" si="402"/>
        <v/>
      </c>
      <c r="U2713" s="21" t="str">
        <f t="shared" si="402"/>
        <v/>
      </c>
      <c r="V2713" s="21" t="str">
        <f t="shared" si="402"/>
        <v/>
      </c>
      <c r="W2713" s="21" t="str">
        <f t="shared" si="402"/>
        <v/>
      </c>
      <c r="X2713" s="21" t="str">
        <f t="shared" si="402"/>
        <v/>
      </c>
      <c r="Y2713" s="21" t="str">
        <f t="shared" si="402"/>
        <v/>
      </c>
      <c r="Z2713" s="21" t="str">
        <f t="shared" si="402"/>
        <v/>
      </c>
      <c r="AA2713" s="21" t="str">
        <f t="shared" si="402"/>
        <v/>
      </c>
      <c r="AB2713" s="38" t="str">
        <f t="shared" si="402"/>
        <v/>
      </c>
      <c r="AD2713" s="36" t="str">
        <f>IF($N2713="", "", IFERROR(INDEX(Campaigns!$D$11:$D$380, MATCH($N2713, Campaigns!$E$11:$E$380, 0)), ""))</f>
        <v/>
      </c>
      <c r="AE2713" s="38" t="str">
        <f>IF(COUNTIF($Q2713:$AB2713, "X")=0, "", IFERROR(INDEX('Intro &amp; Setup'!$T$17:$T$28, MATCH(INDEX($Q$10:$AB$10, $AC2713, MATCH("X", $Q2713:$AB2713, 0)), 'Intro &amp; Setup'!$AA$17:$AA$28, 0)), ""))</f>
        <v/>
      </c>
      <c r="AG2713" s="84" t="str">
        <f t="shared" si="407"/>
        <v/>
      </c>
      <c r="AI2713" s="36">
        <f t="shared" si="408"/>
        <v>0</v>
      </c>
      <c r="AK2713" s="36" t="str">
        <f t="shared" si="409"/>
        <v/>
      </c>
    </row>
    <row r="2714" spans="1:37" x14ac:dyDescent="0.25">
      <c r="A2714" s="34"/>
      <c r="B2714" s="55"/>
      <c r="C2714" s="56"/>
      <c r="D2714" s="56"/>
      <c r="E2714" s="56"/>
      <c r="F2714" s="56"/>
      <c r="G2714" s="57"/>
      <c r="H2714" s="57"/>
      <c r="I2714" s="58"/>
      <c r="J2714" s="34"/>
      <c r="L2714" s="36" t="str">
        <f>IF($B2714="", "", IFERROR(FIND(Campaigns!$Q$4, $B2714), ""))</f>
        <v/>
      </c>
      <c r="M2714" s="73" t="str">
        <f t="shared" si="403"/>
        <v/>
      </c>
      <c r="N2714" s="74" t="str">
        <f t="shared" si="404"/>
        <v/>
      </c>
      <c r="O2714" s="22" t="str">
        <f t="shared" si="405"/>
        <v/>
      </c>
      <c r="Q2714" s="20" t="str">
        <f t="shared" si="406"/>
        <v/>
      </c>
      <c r="R2714" s="21" t="str">
        <f t="shared" si="402"/>
        <v/>
      </c>
      <c r="S2714" s="21" t="str">
        <f t="shared" si="402"/>
        <v/>
      </c>
      <c r="T2714" s="21" t="str">
        <f t="shared" si="402"/>
        <v/>
      </c>
      <c r="U2714" s="21" t="str">
        <f t="shared" si="402"/>
        <v/>
      </c>
      <c r="V2714" s="21" t="str">
        <f t="shared" si="402"/>
        <v/>
      </c>
      <c r="W2714" s="21" t="str">
        <f t="shared" si="402"/>
        <v/>
      </c>
      <c r="X2714" s="21" t="str">
        <f t="shared" si="402"/>
        <v/>
      </c>
      <c r="Y2714" s="21" t="str">
        <f t="shared" si="402"/>
        <v/>
      </c>
      <c r="Z2714" s="21" t="str">
        <f t="shared" si="402"/>
        <v/>
      </c>
      <c r="AA2714" s="21" t="str">
        <f t="shared" si="402"/>
        <v/>
      </c>
      <c r="AB2714" s="38" t="str">
        <f t="shared" si="402"/>
        <v/>
      </c>
      <c r="AD2714" s="36" t="str">
        <f>IF($N2714="", "", IFERROR(INDEX(Campaigns!$D$11:$D$380, MATCH($N2714, Campaigns!$E$11:$E$380, 0)), ""))</f>
        <v/>
      </c>
      <c r="AE2714" s="38" t="str">
        <f>IF(COUNTIF($Q2714:$AB2714, "X")=0, "", IFERROR(INDEX('Intro &amp; Setup'!$T$17:$T$28, MATCH(INDEX($Q$10:$AB$10, $AC2714, MATCH("X", $Q2714:$AB2714, 0)), 'Intro &amp; Setup'!$AA$17:$AA$28, 0)), ""))</f>
        <v/>
      </c>
      <c r="AG2714" s="84" t="str">
        <f t="shared" si="407"/>
        <v/>
      </c>
      <c r="AI2714" s="36">
        <f t="shared" si="408"/>
        <v>0</v>
      </c>
      <c r="AK2714" s="36" t="str">
        <f t="shared" si="409"/>
        <v/>
      </c>
    </row>
    <row r="2715" spans="1:37" x14ac:dyDescent="0.25">
      <c r="A2715" s="34"/>
      <c r="B2715" s="55"/>
      <c r="C2715" s="56"/>
      <c r="D2715" s="56"/>
      <c r="E2715" s="56"/>
      <c r="F2715" s="56"/>
      <c r="G2715" s="57"/>
      <c r="H2715" s="57"/>
      <c r="I2715" s="58"/>
      <c r="J2715" s="34"/>
      <c r="L2715" s="36" t="str">
        <f>IF($B2715="", "", IFERROR(FIND(Campaigns!$Q$4, $B2715), ""))</f>
        <v/>
      </c>
      <c r="M2715" s="73" t="str">
        <f t="shared" si="403"/>
        <v/>
      </c>
      <c r="N2715" s="74" t="str">
        <f t="shared" si="404"/>
        <v/>
      </c>
      <c r="O2715" s="22" t="str">
        <f t="shared" si="405"/>
        <v/>
      </c>
      <c r="Q2715" s="20" t="str">
        <f t="shared" si="406"/>
        <v/>
      </c>
      <c r="R2715" s="21" t="str">
        <f t="shared" si="402"/>
        <v/>
      </c>
      <c r="S2715" s="21" t="str">
        <f t="shared" si="402"/>
        <v/>
      </c>
      <c r="T2715" s="21" t="str">
        <f t="shared" si="402"/>
        <v/>
      </c>
      <c r="U2715" s="21" t="str">
        <f t="shared" si="402"/>
        <v/>
      </c>
      <c r="V2715" s="21" t="str">
        <f t="shared" si="402"/>
        <v/>
      </c>
      <c r="W2715" s="21" t="str">
        <f t="shared" si="402"/>
        <v/>
      </c>
      <c r="X2715" s="21" t="str">
        <f t="shared" si="402"/>
        <v/>
      </c>
      <c r="Y2715" s="21" t="str">
        <f t="shared" si="402"/>
        <v/>
      </c>
      <c r="Z2715" s="21" t="str">
        <f t="shared" si="402"/>
        <v/>
      </c>
      <c r="AA2715" s="21" t="str">
        <f t="shared" ref="R2715:AB2738" si="410">IFERROR(IF(AA$10="", "", IF(LEFT($O2715, AA$8)=AA$10, "X", "")), "")</f>
        <v/>
      </c>
      <c r="AB2715" s="38" t="str">
        <f t="shared" si="410"/>
        <v/>
      </c>
      <c r="AD2715" s="36" t="str">
        <f>IF($N2715="", "", IFERROR(INDEX(Campaigns!$D$11:$D$380, MATCH($N2715, Campaigns!$E$11:$E$380, 0)), ""))</f>
        <v/>
      </c>
      <c r="AE2715" s="38" t="str">
        <f>IF(COUNTIF($Q2715:$AB2715, "X")=0, "", IFERROR(INDEX('Intro &amp; Setup'!$T$17:$T$28, MATCH(INDEX($Q$10:$AB$10, $AC2715, MATCH("X", $Q2715:$AB2715, 0)), 'Intro &amp; Setup'!$AA$17:$AA$28, 0)), ""))</f>
        <v/>
      </c>
      <c r="AG2715" s="84" t="str">
        <f t="shared" si="407"/>
        <v/>
      </c>
      <c r="AI2715" s="36">
        <f t="shared" si="408"/>
        <v>0</v>
      </c>
      <c r="AK2715" s="36" t="str">
        <f t="shared" si="409"/>
        <v/>
      </c>
    </row>
    <row r="2716" spans="1:37" x14ac:dyDescent="0.25">
      <c r="A2716" s="34"/>
      <c r="B2716" s="55"/>
      <c r="C2716" s="56"/>
      <c r="D2716" s="56"/>
      <c r="E2716" s="56"/>
      <c r="F2716" s="56"/>
      <c r="G2716" s="57"/>
      <c r="H2716" s="57"/>
      <c r="I2716" s="58"/>
      <c r="J2716" s="34"/>
      <c r="L2716" s="36" t="str">
        <f>IF($B2716="", "", IFERROR(FIND(Campaigns!$Q$4, $B2716), ""))</f>
        <v/>
      </c>
      <c r="M2716" s="73" t="str">
        <f t="shared" si="403"/>
        <v/>
      </c>
      <c r="N2716" s="74" t="str">
        <f t="shared" si="404"/>
        <v/>
      </c>
      <c r="O2716" s="22" t="str">
        <f t="shared" si="405"/>
        <v/>
      </c>
      <c r="Q2716" s="20" t="str">
        <f t="shared" si="406"/>
        <v/>
      </c>
      <c r="R2716" s="21" t="str">
        <f t="shared" si="410"/>
        <v/>
      </c>
      <c r="S2716" s="21" t="str">
        <f t="shared" si="410"/>
        <v/>
      </c>
      <c r="T2716" s="21" t="str">
        <f t="shared" si="410"/>
        <v/>
      </c>
      <c r="U2716" s="21" t="str">
        <f t="shared" si="410"/>
        <v/>
      </c>
      <c r="V2716" s="21" t="str">
        <f t="shared" si="410"/>
        <v/>
      </c>
      <c r="W2716" s="21" t="str">
        <f t="shared" si="410"/>
        <v/>
      </c>
      <c r="X2716" s="21" t="str">
        <f t="shared" si="410"/>
        <v/>
      </c>
      <c r="Y2716" s="21" t="str">
        <f t="shared" si="410"/>
        <v/>
      </c>
      <c r="Z2716" s="21" t="str">
        <f t="shared" si="410"/>
        <v/>
      </c>
      <c r="AA2716" s="21" t="str">
        <f t="shared" si="410"/>
        <v/>
      </c>
      <c r="AB2716" s="38" t="str">
        <f t="shared" si="410"/>
        <v/>
      </c>
      <c r="AD2716" s="36" t="str">
        <f>IF($N2716="", "", IFERROR(INDEX(Campaigns!$D$11:$D$380, MATCH($N2716, Campaigns!$E$11:$E$380, 0)), ""))</f>
        <v/>
      </c>
      <c r="AE2716" s="38" t="str">
        <f>IF(COUNTIF($Q2716:$AB2716, "X")=0, "", IFERROR(INDEX('Intro &amp; Setup'!$T$17:$T$28, MATCH(INDEX($Q$10:$AB$10, $AC2716, MATCH("X", $Q2716:$AB2716, 0)), 'Intro &amp; Setup'!$AA$17:$AA$28, 0)), ""))</f>
        <v/>
      </c>
      <c r="AG2716" s="84" t="str">
        <f t="shared" si="407"/>
        <v/>
      </c>
      <c r="AI2716" s="36">
        <f t="shared" si="408"/>
        <v>0</v>
      </c>
      <c r="AK2716" s="36" t="str">
        <f t="shared" si="409"/>
        <v/>
      </c>
    </row>
    <row r="2717" spans="1:37" x14ac:dyDescent="0.25">
      <c r="A2717" s="34"/>
      <c r="B2717" s="55"/>
      <c r="C2717" s="56"/>
      <c r="D2717" s="56"/>
      <c r="E2717" s="56"/>
      <c r="F2717" s="56"/>
      <c r="G2717" s="57"/>
      <c r="H2717" s="57"/>
      <c r="I2717" s="58"/>
      <c r="J2717" s="34"/>
      <c r="L2717" s="36" t="str">
        <f>IF($B2717="", "", IFERROR(FIND(Campaigns!$Q$4, $B2717), ""))</f>
        <v/>
      </c>
      <c r="M2717" s="73" t="str">
        <f t="shared" si="403"/>
        <v/>
      </c>
      <c r="N2717" s="74" t="str">
        <f t="shared" si="404"/>
        <v/>
      </c>
      <c r="O2717" s="22" t="str">
        <f t="shared" si="405"/>
        <v/>
      </c>
      <c r="Q2717" s="20" t="str">
        <f t="shared" si="406"/>
        <v/>
      </c>
      <c r="R2717" s="21" t="str">
        <f t="shared" si="410"/>
        <v/>
      </c>
      <c r="S2717" s="21" t="str">
        <f t="shared" si="410"/>
        <v/>
      </c>
      <c r="T2717" s="21" t="str">
        <f t="shared" si="410"/>
        <v/>
      </c>
      <c r="U2717" s="21" t="str">
        <f t="shared" si="410"/>
        <v/>
      </c>
      <c r="V2717" s="21" t="str">
        <f t="shared" si="410"/>
        <v/>
      </c>
      <c r="W2717" s="21" t="str">
        <f t="shared" si="410"/>
        <v/>
      </c>
      <c r="X2717" s="21" t="str">
        <f t="shared" si="410"/>
        <v/>
      </c>
      <c r="Y2717" s="21" t="str">
        <f t="shared" si="410"/>
        <v/>
      </c>
      <c r="Z2717" s="21" t="str">
        <f t="shared" si="410"/>
        <v/>
      </c>
      <c r="AA2717" s="21" t="str">
        <f t="shared" si="410"/>
        <v/>
      </c>
      <c r="AB2717" s="38" t="str">
        <f t="shared" si="410"/>
        <v/>
      </c>
      <c r="AD2717" s="36" t="str">
        <f>IF($N2717="", "", IFERROR(INDEX(Campaigns!$D$11:$D$380, MATCH($N2717, Campaigns!$E$11:$E$380, 0)), ""))</f>
        <v/>
      </c>
      <c r="AE2717" s="38" t="str">
        <f>IF(COUNTIF($Q2717:$AB2717, "X")=0, "", IFERROR(INDEX('Intro &amp; Setup'!$T$17:$T$28, MATCH(INDEX($Q$10:$AB$10, $AC2717, MATCH("X", $Q2717:$AB2717, 0)), 'Intro &amp; Setup'!$AA$17:$AA$28, 0)), ""))</f>
        <v/>
      </c>
      <c r="AG2717" s="84" t="str">
        <f t="shared" si="407"/>
        <v/>
      </c>
      <c r="AI2717" s="36">
        <f t="shared" si="408"/>
        <v>0</v>
      </c>
      <c r="AK2717" s="36" t="str">
        <f t="shared" si="409"/>
        <v/>
      </c>
    </row>
    <row r="2718" spans="1:37" x14ac:dyDescent="0.25">
      <c r="A2718" s="34"/>
      <c r="B2718" s="55"/>
      <c r="C2718" s="56"/>
      <c r="D2718" s="56"/>
      <c r="E2718" s="56"/>
      <c r="F2718" s="56"/>
      <c r="G2718" s="57"/>
      <c r="H2718" s="57"/>
      <c r="I2718" s="58"/>
      <c r="J2718" s="34"/>
      <c r="L2718" s="36" t="str">
        <f>IF($B2718="", "", IFERROR(FIND(Campaigns!$Q$4, $B2718), ""))</f>
        <v/>
      </c>
      <c r="M2718" s="73" t="str">
        <f t="shared" si="403"/>
        <v/>
      </c>
      <c r="N2718" s="74" t="str">
        <f t="shared" si="404"/>
        <v/>
      </c>
      <c r="O2718" s="22" t="str">
        <f t="shared" si="405"/>
        <v/>
      </c>
      <c r="Q2718" s="20" t="str">
        <f t="shared" si="406"/>
        <v/>
      </c>
      <c r="R2718" s="21" t="str">
        <f t="shared" si="410"/>
        <v/>
      </c>
      <c r="S2718" s="21" t="str">
        <f t="shared" si="410"/>
        <v/>
      </c>
      <c r="T2718" s="21" t="str">
        <f t="shared" si="410"/>
        <v/>
      </c>
      <c r="U2718" s="21" t="str">
        <f t="shared" si="410"/>
        <v/>
      </c>
      <c r="V2718" s="21" t="str">
        <f t="shared" si="410"/>
        <v/>
      </c>
      <c r="W2718" s="21" t="str">
        <f t="shared" si="410"/>
        <v/>
      </c>
      <c r="X2718" s="21" t="str">
        <f t="shared" si="410"/>
        <v/>
      </c>
      <c r="Y2718" s="21" t="str">
        <f t="shared" si="410"/>
        <v/>
      </c>
      <c r="Z2718" s="21" t="str">
        <f t="shared" si="410"/>
        <v/>
      </c>
      <c r="AA2718" s="21" t="str">
        <f t="shared" si="410"/>
        <v/>
      </c>
      <c r="AB2718" s="38" t="str">
        <f t="shared" si="410"/>
        <v/>
      </c>
      <c r="AD2718" s="36" t="str">
        <f>IF($N2718="", "", IFERROR(INDEX(Campaigns!$D$11:$D$380, MATCH($N2718, Campaigns!$E$11:$E$380, 0)), ""))</f>
        <v/>
      </c>
      <c r="AE2718" s="38" t="str">
        <f>IF(COUNTIF($Q2718:$AB2718, "X")=0, "", IFERROR(INDEX('Intro &amp; Setup'!$T$17:$T$28, MATCH(INDEX($Q$10:$AB$10, $AC2718, MATCH("X", $Q2718:$AB2718, 0)), 'Intro &amp; Setup'!$AA$17:$AA$28, 0)), ""))</f>
        <v/>
      </c>
      <c r="AG2718" s="84" t="str">
        <f t="shared" si="407"/>
        <v/>
      </c>
      <c r="AI2718" s="36">
        <f t="shared" si="408"/>
        <v>0</v>
      </c>
      <c r="AK2718" s="36" t="str">
        <f t="shared" si="409"/>
        <v/>
      </c>
    </row>
    <row r="2719" spans="1:37" x14ac:dyDescent="0.25">
      <c r="A2719" s="34"/>
      <c r="B2719" s="55"/>
      <c r="C2719" s="56"/>
      <c r="D2719" s="56"/>
      <c r="E2719" s="56"/>
      <c r="F2719" s="56"/>
      <c r="G2719" s="57"/>
      <c r="H2719" s="57"/>
      <c r="I2719" s="58"/>
      <c r="J2719" s="34"/>
      <c r="L2719" s="36" t="str">
        <f>IF($B2719="", "", IFERROR(FIND(Campaigns!$Q$4, $B2719), ""))</f>
        <v/>
      </c>
      <c r="M2719" s="73" t="str">
        <f t="shared" si="403"/>
        <v/>
      </c>
      <c r="N2719" s="74" t="str">
        <f t="shared" si="404"/>
        <v/>
      </c>
      <c r="O2719" s="22" t="str">
        <f t="shared" si="405"/>
        <v/>
      </c>
      <c r="Q2719" s="20" t="str">
        <f t="shared" si="406"/>
        <v/>
      </c>
      <c r="R2719" s="21" t="str">
        <f t="shared" si="410"/>
        <v/>
      </c>
      <c r="S2719" s="21" t="str">
        <f t="shared" si="410"/>
        <v/>
      </c>
      <c r="T2719" s="21" t="str">
        <f t="shared" si="410"/>
        <v/>
      </c>
      <c r="U2719" s="21" t="str">
        <f t="shared" si="410"/>
        <v/>
      </c>
      <c r="V2719" s="21" t="str">
        <f t="shared" si="410"/>
        <v/>
      </c>
      <c r="W2719" s="21" t="str">
        <f t="shared" si="410"/>
        <v/>
      </c>
      <c r="X2719" s="21" t="str">
        <f t="shared" si="410"/>
        <v/>
      </c>
      <c r="Y2719" s="21" t="str">
        <f t="shared" si="410"/>
        <v/>
      </c>
      <c r="Z2719" s="21" t="str">
        <f t="shared" si="410"/>
        <v/>
      </c>
      <c r="AA2719" s="21" t="str">
        <f t="shared" si="410"/>
        <v/>
      </c>
      <c r="AB2719" s="38" t="str">
        <f t="shared" si="410"/>
        <v/>
      </c>
      <c r="AD2719" s="36" t="str">
        <f>IF($N2719="", "", IFERROR(INDEX(Campaigns!$D$11:$D$380, MATCH($N2719, Campaigns!$E$11:$E$380, 0)), ""))</f>
        <v/>
      </c>
      <c r="AE2719" s="38" t="str">
        <f>IF(COUNTIF($Q2719:$AB2719, "X")=0, "", IFERROR(INDEX('Intro &amp; Setup'!$T$17:$T$28, MATCH(INDEX($Q$10:$AB$10, $AC2719, MATCH("X", $Q2719:$AB2719, 0)), 'Intro &amp; Setup'!$AA$17:$AA$28, 0)), ""))</f>
        <v/>
      </c>
      <c r="AG2719" s="84" t="str">
        <f t="shared" si="407"/>
        <v/>
      </c>
      <c r="AI2719" s="36">
        <f t="shared" si="408"/>
        <v>0</v>
      </c>
      <c r="AK2719" s="36" t="str">
        <f t="shared" si="409"/>
        <v/>
      </c>
    </row>
    <row r="2720" spans="1:37" x14ac:dyDescent="0.25">
      <c r="A2720" s="34"/>
      <c r="B2720" s="55"/>
      <c r="C2720" s="56"/>
      <c r="D2720" s="56"/>
      <c r="E2720" s="56"/>
      <c r="F2720" s="56"/>
      <c r="G2720" s="57"/>
      <c r="H2720" s="57"/>
      <c r="I2720" s="58"/>
      <c r="J2720" s="34"/>
      <c r="L2720" s="36" t="str">
        <f>IF($B2720="", "", IFERROR(FIND(Campaigns!$Q$4, $B2720), ""))</f>
        <v/>
      </c>
      <c r="M2720" s="73" t="str">
        <f t="shared" si="403"/>
        <v/>
      </c>
      <c r="N2720" s="74" t="str">
        <f t="shared" si="404"/>
        <v/>
      </c>
      <c r="O2720" s="22" t="str">
        <f t="shared" si="405"/>
        <v/>
      </c>
      <c r="Q2720" s="20" t="str">
        <f t="shared" si="406"/>
        <v/>
      </c>
      <c r="R2720" s="21" t="str">
        <f t="shared" si="410"/>
        <v/>
      </c>
      <c r="S2720" s="21" t="str">
        <f t="shared" si="410"/>
        <v/>
      </c>
      <c r="T2720" s="21" t="str">
        <f t="shared" si="410"/>
        <v/>
      </c>
      <c r="U2720" s="21" t="str">
        <f t="shared" si="410"/>
        <v/>
      </c>
      <c r="V2720" s="21" t="str">
        <f t="shared" si="410"/>
        <v/>
      </c>
      <c r="W2720" s="21" t="str">
        <f t="shared" si="410"/>
        <v/>
      </c>
      <c r="X2720" s="21" t="str">
        <f t="shared" si="410"/>
        <v/>
      </c>
      <c r="Y2720" s="21" t="str">
        <f t="shared" si="410"/>
        <v/>
      </c>
      <c r="Z2720" s="21" t="str">
        <f t="shared" si="410"/>
        <v/>
      </c>
      <c r="AA2720" s="21" t="str">
        <f t="shared" si="410"/>
        <v/>
      </c>
      <c r="AB2720" s="38" t="str">
        <f t="shared" si="410"/>
        <v/>
      </c>
      <c r="AD2720" s="36" t="str">
        <f>IF($N2720="", "", IFERROR(INDEX(Campaigns!$D$11:$D$380, MATCH($N2720, Campaigns!$E$11:$E$380, 0)), ""))</f>
        <v/>
      </c>
      <c r="AE2720" s="38" t="str">
        <f>IF(COUNTIF($Q2720:$AB2720, "X")=0, "", IFERROR(INDEX('Intro &amp; Setup'!$T$17:$T$28, MATCH(INDEX($Q$10:$AB$10, $AC2720, MATCH("X", $Q2720:$AB2720, 0)), 'Intro &amp; Setup'!$AA$17:$AA$28, 0)), ""))</f>
        <v/>
      </c>
      <c r="AG2720" s="84" t="str">
        <f t="shared" si="407"/>
        <v/>
      </c>
      <c r="AI2720" s="36">
        <f t="shared" si="408"/>
        <v>0</v>
      </c>
      <c r="AK2720" s="36" t="str">
        <f t="shared" si="409"/>
        <v/>
      </c>
    </row>
    <row r="2721" spans="1:37" x14ac:dyDescent="0.25">
      <c r="A2721" s="34"/>
      <c r="B2721" s="55"/>
      <c r="C2721" s="56"/>
      <c r="D2721" s="56"/>
      <c r="E2721" s="56"/>
      <c r="F2721" s="56"/>
      <c r="G2721" s="57"/>
      <c r="H2721" s="57"/>
      <c r="I2721" s="58"/>
      <c r="J2721" s="34"/>
      <c r="L2721" s="36" t="str">
        <f>IF($B2721="", "", IFERROR(FIND(Campaigns!$Q$4, $B2721), ""))</f>
        <v/>
      </c>
      <c r="M2721" s="73" t="str">
        <f t="shared" si="403"/>
        <v/>
      </c>
      <c r="N2721" s="74" t="str">
        <f t="shared" si="404"/>
        <v/>
      </c>
      <c r="O2721" s="22" t="str">
        <f t="shared" si="405"/>
        <v/>
      </c>
      <c r="Q2721" s="20" t="str">
        <f t="shared" si="406"/>
        <v/>
      </c>
      <c r="R2721" s="21" t="str">
        <f t="shared" si="410"/>
        <v/>
      </c>
      <c r="S2721" s="21" t="str">
        <f t="shared" si="410"/>
        <v/>
      </c>
      <c r="T2721" s="21" t="str">
        <f t="shared" si="410"/>
        <v/>
      </c>
      <c r="U2721" s="21" t="str">
        <f t="shared" si="410"/>
        <v/>
      </c>
      <c r="V2721" s="21" t="str">
        <f t="shared" si="410"/>
        <v/>
      </c>
      <c r="W2721" s="21" t="str">
        <f t="shared" si="410"/>
        <v/>
      </c>
      <c r="X2721" s="21" t="str">
        <f t="shared" si="410"/>
        <v/>
      </c>
      <c r="Y2721" s="21" t="str">
        <f t="shared" si="410"/>
        <v/>
      </c>
      <c r="Z2721" s="21" t="str">
        <f t="shared" si="410"/>
        <v/>
      </c>
      <c r="AA2721" s="21" t="str">
        <f t="shared" si="410"/>
        <v/>
      </c>
      <c r="AB2721" s="38" t="str">
        <f t="shared" si="410"/>
        <v/>
      </c>
      <c r="AD2721" s="36" t="str">
        <f>IF($N2721="", "", IFERROR(INDEX(Campaigns!$D$11:$D$380, MATCH($N2721, Campaigns!$E$11:$E$380, 0)), ""))</f>
        <v/>
      </c>
      <c r="AE2721" s="38" t="str">
        <f>IF(COUNTIF($Q2721:$AB2721, "X")=0, "", IFERROR(INDEX('Intro &amp; Setup'!$T$17:$T$28, MATCH(INDEX($Q$10:$AB$10, $AC2721, MATCH("X", $Q2721:$AB2721, 0)), 'Intro &amp; Setup'!$AA$17:$AA$28, 0)), ""))</f>
        <v/>
      </c>
      <c r="AG2721" s="84" t="str">
        <f t="shared" si="407"/>
        <v/>
      </c>
      <c r="AI2721" s="36">
        <f t="shared" si="408"/>
        <v>0</v>
      </c>
      <c r="AK2721" s="36" t="str">
        <f t="shared" si="409"/>
        <v/>
      </c>
    </row>
    <row r="2722" spans="1:37" x14ac:dyDescent="0.25">
      <c r="A2722" s="34"/>
      <c r="B2722" s="55"/>
      <c r="C2722" s="56"/>
      <c r="D2722" s="56"/>
      <c r="E2722" s="56"/>
      <c r="F2722" s="56"/>
      <c r="G2722" s="57"/>
      <c r="H2722" s="57"/>
      <c r="I2722" s="58"/>
      <c r="J2722" s="34"/>
      <c r="L2722" s="36" t="str">
        <f>IF($B2722="", "", IFERROR(FIND(Campaigns!$Q$4, $B2722), ""))</f>
        <v/>
      </c>
      <c r="M2722" s="73" t="str">
        <f t="shared" si="403"/>
        <v/>
      </c>
      <c r="N2722" s="74" t="str">
        <f t="shared" si="404"/>
        <v/>
      </c>
      <c r="O2722" s="22" t="str">
        <f t="shared" si="405"/>
        <v/>
      </c>
      <c r="Q2722" s="20" t="str">
        <f t="shared" si="406"/>
        <v/>
      </c>
      <c r="R2722" s="21" t="str">
        <f t="shared" si="410"/>
        <v/>
      </c>
      <c r="S2722" s="21" t="str">
        <f t="shared" si="410"/>
        <v/>
      </c>
      <c r="T2722" s="21" t="str">
        <f t="shared" si="410"/>
        <v/>
      </c>
      <c r="U2722" s="21" t="str">
        <f t="shared" si="410"/>
        <v/>
      </c>
      <c r="V2722" s="21" t="str">
        <f t="shared" si="410"/>
        <v/>
      </c>
      <c r="W2722" s="21" t="str">
        <f t="shared" si="410"/>
        <v/>
      </c>
      <c r="X2722" s="21" t="str">
        <f t="shared" si="410"/>
        <v/>
      </c>
      <c r="Y2722" s="21" t="str">
        <f t="shared" si="410"/>
        <v/>
      </c>
      <c r="Z2722" s="21" t="str">
        <f t="shared" si="410"/>
        <v/>
      </c>
      <c r="AA2722" s="21" t="str">
        <f t="shared" si="410"/>
        <v/>
      </c>
      <c r="AB2722" s="38" t="str">
        <f t="shared" si="410"/>
        <v/>
      </c>
      <c r="AD2722" s="36" t="str">
        <f>IF($N2722="", "", IFERROR(INDEX(Campaigns!$D$11:$D$380, MATCH($N2722, Campaigns!$E$11:$E$380, 0)), ""))</f>
        <v/>
      </c>
      <c r="AE2722" s="38" t="str">
        <f>IF(COUNTIF($Q2722:$AB2722, "X")=0, "", IFERROR(INDEX('Intro &amp; Setup'!$T$17:$T$28, MATCH(INDEX($Q$10:$AB$10, $AC2722, MATCH("X", $Q2722:$AB2722, 0)), 'Intro &amp; Setup'!$AA$17:$AA$28, 0)), ""))</f>
        <v/>
      </c>
      <c r="AG2722" s="84" t="str">
        <f t="shared" si="407"/>
        <v/>
      </c>
      <c r="AI2722" s="36">
        <f t="shared" si="408"/>
        <v>0</v>
      </c>
      <c r="AK2722" s="36" t="str">
        <f t="shared" si="409"/>
        <v/>
      </c>
    </row>
    <row r="2723" spans="1:37" x14ac:dyDescent="0.25">
      <c r="A2723" s="34"/>
      <c r="B2723" s="55"/>
      <c r="C2723" s="56"/>
      <c r="D2723" s="56"/>
      <c r="E2723" s="56"/>
      <c r="F2723" s="56"/>
      <c r="G2723" s="57"/>
      <c r="H2723" s="57"/>
      <c r="I2723" s="58"/>
      <c r="J2723" s="34"/>
      <c r="L2723" s="36" t="str">
        <f>IF($B2723="", "", IFERROR(FIND(Campaigns!$Q$4, $B2723), ""))</f>
        <v/>
      </c>
      <c r="M2723" s="73" t="str">
        <f t="shared" si="403"/>
        <v/>
      </c>
      <c r="N2723" s="74" t="str">
        <f t="shared" si="404"/>
        <v/>
      </c>
      <c r="O2723" s="22" t="str">
        <f t="shared" si="405"/>
        <v/>
      </c>
      <c r="Q2723" s="20" t="str">
        <f t="shared" si="406"/>
        <v/>
      </c>
      <c r="R2723" s="21" t="str">
        <f t="shared" si="410"/>
        <v/>
      </c>
      <c r="S2723" s="21" t="str">
        <f t="shared" si="410"/>
        <v/>
      </c>
      <c r="T2723" s="21" t="str">
        <f t="shared" si="410"/>
        <v/>
      </c>
      <c r="U2723" s="21" t="str">
        <f t="shared" si="410"/>
        <v/>
      </c>
      <c r="V2723" s="21" t="str">
        <f t="shared" si="410"/>
        <v/>
      </c>
      <c r="W2723" s="21" t="str">
        <f t="shared" si="410"/>
        <v/>
      </c>
      <c r="X2723" s="21" t="str">
        <f t="shared" si="410"/>
        <v/>
      </c>
      <c r="Y2723" s="21" t="str">
        <f t="shared" si="410"/>
        <v/>
      </c>
      <c r="Z2723" s="21" t="str">
        <f t="shared" si="410"/>
        <v/>
      </c>
      <c r="AA2723" s="21" t="str">
        <f t="shared" si="410"/>
        <v/>
      </c>
      <c r="AB2723" s="38" t="str">
        <f t="shared" si="410"/>
        <v/>
      </c>
      <c r="AD2723" s="36" t="str">
        <f>IF($N2723="", "", IFERROR(INDEX(Campaigns!$D$11:$D$380, MATCH($N2723, Campaigns!$E$11:$E$380, 0)), ""))</f>
        <v/>
      </c>
      <c r="AE2723" s="38" t="str">
        <f>IF(COUNTIF($Q2723:$AB2723, "X")=0, "", IFERROR(INDEX('Intro &amp; Setup'!$T$17:$T$28, MATCH(INDEX($Q$10:$AB$10, $AC2723, MATCH("X", $Q2723:$AB2723, 0)), 'Intro &amp; Setup'!$AA$17:$AA$28, 0)), ""))</f>
        <v/>
      </c>
      <c r="AG2723" s="84" t="str">
        <f t="shared" si="407"/>
        <v/>
      </c>
      <c r="AI2723" s="36">
        <f t="shared" si="408"/>
        <v>0</v>
      </c>
      <c r="AK2723" s="36" t="str">
        <f t="shared" si="409"/>
        <v/>
      </c>
    </row>
    <row r="2724" spans="1:37" x14ac:dyDescent="0.25">
      <c r="A2724" s="34"/>
      <c r="B2724" s="55"/>
      <c r="C2724" s="56"/>
      <c r="D2724" s="56"/>
      <c r="E2724" s="56"/>
      <c r="F2724" s="56"/>
      <c r="G2724" s="57"/>
      <c r="H2724" s="57"/>
      <c r="I2724" s="58"/>
      <c r="J2724" s="34"/>
      <c r="L2724" s="36" t="str">
        <f>IF($B2724="", "", IFERROR(FIND(Campaigns!$Q$4, $B2724), ""))</f>
        <v/>
      </c>
      <c r="M2724" s="73" t="str">
        <f t="shared" si="403"/>
        <v/>
      </c>
      <c r="N2724" s="74" t="str">
        <f t="shared" si="404"/>
        <v/>
      </c>
      <c r="O2724" s="22" t="str">
        <f t="shared" si="405"/>
        <v/>
      </c>
      <c r="Q2724" s="20" t="str">
        <f t="shared" si="406"/>
        <v/>
      </c>
      <c r="R2724" s="21" t="str">
        <f t="shared" si="410"/>
        <v/>
      </c>
      <c r="S2724" s="21" t="str">
        <f t="shared" si="410"/>
        <v/>
      </c>
      <c r="T2724" s="21" t="str">
        <f t="shared" si="410"/>
        <v/>
      </c>
      <c r="U2724" s="21" t="str">
        <f t="shared" si="410"/>
        <v/>
      </c>
      <c r="V2724" s="21" t="str">
        <f t="shared" si="410"/>
        <v/>
      </c>
      <c r="W2724" s="21" t="str">
        <f t="shared" si="410"/>
        <v/>
      </c>
      <c r="X2724" s="21" t="str">
        <f t="shared" si="410"/>
        <v/>
      </c>
      <c r="Y2724" s="21" t="str">
        <f t="shared" si="410"/>
        <v/>
      </c>
      <c r="Z2724" s="21" t="str">
        <f t="shared" si="410"/>
        <v/>
      </c>
      <c r="AA2724" s="21" t="str">
        <f t="shared" si="410"/>
        <v/>
      </c>
      <c r="AB2724" s="38" t="str">
        <f t="shared" si="410"/>
        <v/>
      </c>
      <c r="AD2724" s="36" t="str">
        <f>IF($N2724="", "", IFERROR(INDEX(Campaigns!$D$11:$D$380, MATCH($N2724, Campaigns!$E$11:$E$380, 0)), ""))</f>
        <v/>
      </c>
      <c r="AE2724" s="38" t="str">
        <f>IF(COUNTIF($Q2724:$AB2724, "X")=0, "", IFERROR(INDEX('Intro &amp; Setup'!$T$17:$T$28, MATCH(INDEX($Q$10:$AB$10, $AC2724, MATCH("X", $Q2724:$AB2724, 0)), 'Intro &amp; Setup'!$AA$17:$AA$28, 0)), ""))</f>
        <v/>
      </c>
      <c r="AG2724" s="84" t="str">
        <f t="shared" si="407"/>
        <v/>
      </c>
      <c r="AI2724" s="36">
        <f t="shared" si="408"/>
        <v>0</v>
      </c>
      <c r="AK2724" s="36" t="str">
        <f t="shared" si="409"/>
        <v/>
      </c>
    </row>
    <row r="2725" spans="1:37" x14ac:dyDescent="0.25">
      <c r="A2725" s="34"/>
      <c r="B2725" s="55"/>
      <c r="C2725" s="56"/>
      <c r="D2725" s="56"/>
      <c r="E2725" s="56"/>
      <c r="F2725" s="56"/>
      <c r="G2725" s="57"/>
      <c r="H2725" s="57"/>
      <c r="I2725" s="58"/>
      <c r="J2725" s="34"/>
      <c r="L2725" s="36" t="str">
        <f>IF($B2725="", "", IFERROR(FIND(Campaigns!$Q$4, $B2725), ""))</f>
        <v/>
      </c>
      <c r="M2725" s="73" t="str">
        <f t="shared" si="403"/>
        <v/>
      </c>
      <c r="N2725" s="74" t="str">
        <f t="shared" si="404"/>
        <v/>
      </c>
      <c r="O2725" s="22" t="str">
        <f t="shared" si="405"/>
        <v/>
      </c>
      <c r="Q2725" s="20" t="str">
        <f t="shared" si="406"/>
        <v/>
      </c>
      <c r="R2725" s="21" t="str">
        <f t="shared" si="410"/>
        <v/>
      </c>
      <c r="S2725" s="21" t="str">
        <f t="shared" si="410"/>
        <v/>
      </c>
      <c r="T2725" s="21" t="str">
        <f t="shared" si="410"/>
        <v/>
      </c>
      <c r="U2725" s="21" t="str">
        <f t="shared" si="410"/>
        <v/>
      </c>
      <c r="V2725" s="21" t="str">
        <f t="shared" si="410"/>
        <v/>
      </c>
      <c r="W2725" s="21" t="str">
        <f t="shared" si="410"/>
        <v/>
      </c>
      <c r="X2725" s="21" t="str">
        <f t="shared" si="410"/>
        <v/>
      </c>
      <c r="Y2725" s="21" t="str">
        <f t="shared" si="410"/>
        <v/>
      </c>
      <c r="Z2725" s="21" t="str">
        <f t="shared" si="410"/>
        <v/>
      </c>
      <c r="AA2725" s="21" t="str">
        <f t="shared" si="410"/>
        <v/>
      </c>
      <c r="AB2725" s="38" t="str">
        <f t="shared" si="410"/>
        <v/>
      </c>
      <c r="AD2725" s="36" t="str">
        <f>IF($N2725="", "", IFERROR(INDEX(Campaigns!$D$11:$D$380, MATCH($N2725, Campaigns!$E$11:$E$380, 0)), ""))</f>
        <v/>
      </c>
      <c r="AE2725" s="38" t="str">
        <f>IF(COUNTIF($Q2725:$AB2725, "X")=0, "", IFERROR(INDEX('Intro &amp; Setup'!$T$17:$T$28, MATCH(INDEX($Q$10:$AB$10, $AC2725, MATCH("X", $Q2725:$AB2725, 0)), 'Intro &amp; Setup'!$AA$17:$AA$28, 0)), ""))</f>
        <v/>
      </c>
      <c r="AG2725" s="84" t="str">
        <f t="shared" si="407"/>
        <v/>
      </c>
      <c r="AI2725" s="36">
        <f t="shared" si="408"/>
        <v>0</v>
      </c>
      <c r="AK2725" s="36" t="str">
        <f t="shared" si="409"/>
        <v/>
      </c>
    </row>
    <row r="2726" spans="1:37" x14ac:dyDescent="0.25">
      <c r="A2726" s="34"/>
      <c r="B2726" s="55"/>
      <c r="C2726" s="56"/>
      <c r="D2726" s="56"/>
      <c r="E2726" s="56"/>
      <c r="F2726" s="56"/>
      <c r="G2726" s="57"/>
      <c r="H2726" s="57"/>
      <c r="I2726" s="58"/>
      <c r="J2726" s="34"/>
      <c r="L2726" s="36" t="str">
        <f>IF($B2726="", "", IFERROR(FIND(Campaigns!$Q$4, $B2726), ""))</f>
        <v/>
      </c>
      <c r="M2726" s="73" t="str">
        <f t="shared" si="403"/>
        <v/>
      </c>
      <c r="N2726" s="74" t="str">
        <f t="shared" si="404"/>
        <v/>
      </c>
      <c r="O2726" s="22" t="str">
        <f t="shared" si="405"/>
        <v/>
      </c>
      <c r="Q2726" s="20" t="str">
        <f t="shared" si="406"/>
        <v/>
      </c>
      <c r="R2726" s="21" t="str">
        <f t="shared" si="410"/>
        <v/>
      </c>
      <c r="S2726" s="21" t="str">
        <f t="shared" si="410"/>
        <v/>
      </c>
      <c r="T2726" s="21" t="str">
        <f t="shared" si="410"/>
        <v/>
      </c>
      <c r="U2726" s="21" t="str">
        <f t="shared" si="410"/>
        <v/>
      </c>
      <c r="V2726" s="21" t="str">
        <f t="shared" si="410"/>
        <v/>
      </c>
      <c r="W2726" s="21" t="str">
        <f t="shared" si="410"/>
        <v/>
      </c>
      <c r="X2726" s="21" t="str">
        <f t="shared" si="410"/>
        <v/>
      </c>
      <c r="Y2726" s="21" t="str">
        <f t="shared" si="410"/>
        <v/>
      </c>
      <c r="Z2726" s="21" t="str">
        <f t="shared" si="410"/>
        <v/>
      </c>
      <c r="AA2726" s="21" t="str">
        <f t="shared" si="410"/>
        <v/>
      </c>
      <c r="AB2726" s="38" t="str">
        <f t="shared" si="410"/>
        <v/>
      </c>
      <c r="AD2726" s="36" t="str">
        <f>IF($N2726="", "", IFERROR(INDEX(Campaigns!$D$11:$D$380, MATCH($N2726, Campaigns!$E$11:$E$380, 0)), ""))</f>
        <v/>
      </c>
      <c r="AE2726" s="38" t="str">
        <f>IF(COUNTIF($Q2726:$AB2726, "X")=0, "", IFERROR(INDEX('Intro &amp; Setup'!$T$17:$T$28, MATCH(INDEX($Q$10:$AB$10, $AC2726, MATCH("X", $Q2726:$AB2726, 0)), 'Intro &amp; Setup'!$AA$17:$AA$28, 0)), ""))</f>
        <v/>
      </c>
      <c r="AG2726" s="84" t="str">
        <f t="shared" si="407"/>
        <v/>
      </c>
      <c r="AI2726" s="36">
        <f t="shared" si="408"/>
        <v>0</v>
      </c>
      <c r="AK2726" s="36" t="str">
        <f t="shared" si="409"/>
        <v/>
      </c>
    </row>
    <row r="2727" spans="1:37" x14ac:dyDescent="0.25">
      <c r="A2727" s="34"/>
      <c r="B2727" s="55"/>
      <c r="C2727" s="56"/>
      <c r="D2727" s="56"/>
      <c r="E2727" s="56"/>
      <c r="F2727" s="56"/>
      <c r="G2727" s="57"/>
      <c r="H2727" s="57"/>
      <c r="I2727" s="58"/>
      <c r="J2727" s="34"/>
      <c r="L2727" s="36" t="str">
        <f>IF($B2727="", "", IFERROR(FIND(Campaigns!$Q$4, $B2727), ""))</f>
        <v/>
      </c>
      <c r="M2727" s="73" t="str">
        <f t="shared" si="403"/>
        <v/>
      </c>
      <c r="N2727" s="74" t="str">
        <f t="shared" si="404"/>
        <v/>
      </c>
      <c r="O2727" s="22" t="str">
        <f t="shared" si="405"/>
        <v/>
      </c>
      <c r="Q2727" s="20" t="str">
        <f t="shared" si="406"/>
        <v/>
      </c>
      <c r="R2727" s="21" t="str">
        <f t="shared" si="410"/>
        <v/>
      </c>
      <c r="S2727" s="21" t="str">
        <f t="shared" si="410"/>
        <v/>
      </c>
      <c r="T2727" s="21" t="str">
        <f t="shared" si="410"/>
        <v/>
      </c>
      <c r="U2727" s="21" t="str">
        <f t="shared" si="410"/>
        <v/>
      </c>
      <c r="V2727" s="21" t="str">
        <f t="shared" si="410"/>
        <v/>
      </c>
      <c r="W2727" s="21" t="str">
        <f t="shared" si="410"/>
        <v/>
      </c>
      <c r="X2727" s="21" t="str">
        <f t="shared" si="410"/>
        <v/>
      </c>
      <c r="Y2727" s="21" t="str">
        <f t="shared" si="410"/>
        <v/>
      </c>
      <c r="Z2727" s="21" t="str">
        <f t="shared" si="410"/>
        <v/>
      </c>
      <c r="AA2727" s="21" t="str">
        <f t="shared" si="410"/>
        <v/>
      </c>
      <c r="AB2727" s="38" t="str">
        <f t="shared" si="410"/>
        <v/>
      </c>
      <c r="AD2727" s="36" t="str">
        <f>IF($N2727="", "", IFERROR(INDEX(Campaigns!$D$11:$D$380, MATCH($N2727, Campaigns!$E$11:$E$380, 0)), ""))</f>
        <v/>
      </c>
      <c r="AE2727" s="38" t="str">
        <f>IF(COUNTIF($Q2727:$AB2727, "X")=0, "", IFERROR(INDEX('Intro &amp; Setup'!$T$17:$T$28, MATCH(INDEX($Q$10:$AB$10, $AC2727, MATCH("X", $Q2727:$AB2727, 0)), 'Intro &amp; Setup'!$AA$17:$AA$28, 0)), ""))</f>
        <v/>
      </c>
      <c r="AG2727" s="84" t="str">
        <f t="shared" si="407"/>
        <v/>
      </c>
      <c r="AI2727" s="36">
        <f t="shared" si="408"/>
        <v>0</v>
      </c>
      <c r="AK2727" s="36" t="str">
        <f t="shared" si="409"/>
        <v/>
      </c>
    </row>
    <row r="2728" spans="1:37" x14ac:dyDescent="0.25">
      <c r="A2728" s="34"/>
      <c r="B2728" s="55"/>
      <c r="C2728" s="56"/>
      <c r="D2728" s="56"/>
      <c r="E2728" s="56"/>
      <c r="F2728" s="56"/>
      <c r="G2728" s="57"/>
      <c r="H2728" s="57"/>
      <c r="I2728" s="58"/>
      <c r="J2728" s="34"/>
      <c r="L2728" s="36" t="str">
        <f>IF($B2728="", "", IFERROR(FIND(Campaigns!$Q$4, $B2728), ""))</f>
        <v/>
      </c>
      <c r="M2728" s="73" t="str">
        <f t="shared" si="403"/>
        <v/>
      </c>
      <c r="N2728" s="74" t="str">
        <f t="shared" si="404"/>
        <v/>
      </c>
      <c r="O2728" s="22" t="str">
        <f t="shared" si="405"/>
        <v/>
      </c>
      <c r="Q2728" s="20" t="str">
        <f t="shared" si="406"/>
        <v/>
      </c>
      <c r="R2728" s="21" t="str">
        <f t="shared" si="410"/>
        <v/>
      </c>
      <c r="S2728" s="21" t="str">
        <f t="shared" si="410"/>
        <v/>
      </c>
      <c r="T2728" s="21" t="str">
        <f t="shared" si="410"/>
        <v/>
      </c>
      <c r="U2728" s="21" t="str">
        <f t="shared" si="410"/>
        <v/>
      </c>
      <c r="V2728" s="21" t="str">
        <f t="shared" si="410"/>
        <v/>
      </c>
      <c r="W2728" s="21" t="str">
        <f t="shared" si="410"/>
        <v/>
      </c>
      <c r="X2728" s="21" t="str">
        <f t="shared" si="410"/>
        <v/>
      </c>
      <c r="Y2728" s="21" t="str">
        <f t="shared" si="410"/>
        <v/>
      </c>
      <c r="Z2728" s="21" t="str">
        <f t="shared" si="410"/>
        <v/>
      </c>
      <c r="AA2728" s="21" t="str">
        <f t="shared" si="410"/>
        <v/>
      </c>
      <c r="AB2728" s="38" t="str">
        <f t="shared" si="410"/>
        <v/>
      </c>
      <c r="AD2728" s="36" t="str">
        <f>IF($N2728="", "", IFERROR(INDEX(Campaigns!$D$11:$D$380, MATCH($N2728, Campaigns!$E$11:$E$380, 0)), ""))</f>
        <v/>
      </c>
      <c r="AE2728" s="38" t="str">
        <f>IF(COUNTIF($Q2728:$AB2728, "X")=0, "", IFERROR(INDEX('Intro &amp; Setup'!$T$17:$T$28, MATCH(INDEX($Q$10:$AB$10, $AC2728, MATCH("X", $Q2728:$AB2728, 0)), 'Intro &amp; Setup'!$AA$17:$AA$28, 0)), ""))</f>
        <v/>
      </c>
      <c r="AG2728" s="84" t="str">
        <f t="shared" si="407"/>
        <v/>
      </c>
      <c r="AI2728" s="36">
        <f t="shared" si="408"/>
        <v>0</v>
      </c>
      <c r="AK2728" s="36" t="str">
        <f t="shared" si="409"/>
        <v/>
      </c>
    </row>
    <row r="2729" spans="1:37" x14ac:dyDescent="0.25">
      <c r="A2729" s="34"/>
      <c r="B2729" s="55"/>
      <c r="C2729" s="56"/>
      <c r="D2729" s="56"/>
      <c r="E2729" s="56"/>
      <c r="F2729" s="56"/>
      <c r="G2729" s="57"/>
      <c r="H2729" s="57"/>
      <c r="I2729" s="58"/>
      <c r="J2729" s="34"/>
      <c r="L2729" s="36" t="str">
        <f>IF($B2729="", "", IFERROR(FIND(Campaigns!$Q$4, $B2729), ""))</f>
        <v/>
      </c>
      <c r="M2729" s="73" t="str">
        <f t="shared" si="403"/>
        <v/>
      </c>
      <c r="N2729" s="74" t="str">
        <f t="shared" si="404"/>
        <v/>
      </c>
      <c r="O2729" s="22" t="str">
        <f t="shared" si="405"/>
        <v/>
      </c>
      <c r="Q2729" s="20" t="str">
        <f t="shared" si="406"/>
        <v/>
      </c>
      <c r="R2729" s="21" t="str">
        <f t="shared" si="410"/>
        <v/>
      </c>
      <c r="S2729" s="21" t="str">
        <f t="shared" si="410"/>
        <v/>
      </c>
      <c r="T2729" s="21" t="str">
        <f t="shared" si="410"/>
        <v/>
      </c>
      <c r="U2729" s="21" t="str">
        <f t="shared" si="410"/>
        <v/>
      </c>
      <c r="V2729" s="21" t="str">
        <f t="shared" si="410"/>
        <v/>
      </c>
      <c r="W2729" s="21" t="str">
        <f t="shared" si="410"/>
        <v/>
      </c>
      <c r="X2729" s="21" t="str">
        <f t="shared" si="410"/>
        <v/>
      </c>
      <c r="Y2729" s="21" t="str">
        <f t="shared" si="410"/>
        <v/>
      </c>
      <c r="Z2729" s="21" t="str">
        <f t="shared" si="410"/>
        <v/>
      </c>
      <c r="AA2729" s="21" t="str">
        <f t="shared" si="410"/>
        <v/>
      </c>
      <c r="AB2729" s="38" t="str">
        <f t="shared" si="410"/>
        <v/>
      </c>
      <c r="AD2729" s="36" t="str">
        <f>IF($N2729="", "", IFERROR(INDEX(Campaigns!$D$11:$D$380, MATCH($N2729, Campaigns!$E$11:$E$380, 0)), ""))</f>
        <v/>
      </c>
      <c r="AE2729" s="38" t="str">
        <f>IF(COUNTIF($Q2729:$AB2729, "X")=0, "", IFERROR(INDEX('Intro &amp; Setup'!$T$17:$T$28, MATCH(INDEX($Q$10:$AB$10, $AC2729, MATCH("X", $Q2729:$AB2729, 0)), 'Intro &amp; Setup'!$AA$17:$AA$28, 0)), ""))</f>
        <v/>
      </c>
      <c r="AG2729" s="84" t="str">
        <f t="shared" si="407"/>
        <v/>
      </c>
      <c r="AI2729" s="36">
        <f t="shared" si="408"/>
        <v>0</v>
      </c>
      <c r="AK2729" s="36" t="str">
        <f t="shared" si="409"/>
        <v/>
      </c>
    </row>
    <row r="2730" spans="1:37" x14ac:dyDescent="0.25">
      <c r="A2730" s="34"/>
      <c r="B2730" s="55"/>
      <c r="C2730" s="56"/>
      <c r="D2730" s="56"/>
      <c r="E2730" s="56"/>
      <c r="F2730" s="56"/>
      <c r="G2730" s="57"/>
      <c r="H2730" s="57"/>
      <c r="I2730" s="58"/>
      <c r="J2730" s="34"/>
      <c r="L2730" s="36" t="str">
        <f>IF($B2730="", "", IFERROR(FIND(Campaigns!$Q$4, $B2730), ""))</f>
        <v/>
      </c>
      <c r="M2730" s="73" t="str">
        <f t="shared" si="403"/>
        <v/>
      </c>
      <c r="N2730" s="74" t="str">
        <f t="shared" si="404"/>
        <v/>
      </c>
      <c r="O2730" s="22" t="str">
        <f t="shared" si="405"/>
        <v/>
      </c>
      <c r="Q2730" s="20" t="str">
        <f t="shared" si="406"/>
        <v/>
      </c>
      <c r="R2730" s="21" t="str">
        <f t="shared" si="410"/>
        <v/>
      </c>
      <c r="S2730" s="21" t="str">
        <f t="shared" si="410"/>
        <v/>
      </c>
      <c r="T2730" s="21" t="str">
        <f t="shared" si="410"/>
        <v/>
      </c>
      <c r="U2730" s="21" t="str">
        <f t="shared" si="410"/>
        <v/>
      </c>
      <c r="V2730" s="21" t="str">
        <f t="shared" si="410"/>
        <v/>
      </c>
      <c r="W2730" s="21" t="str">
        <f t="shared" si="410"/>
        <v/>
      </c>
      <c r="X2730" s="21" t="str">
        <f t="shared" si="410"/>
        <v/>
      </c>
      <c r="Y2730" s="21" t="str">
        <f t="shared" si="410"/>
        <v/>
      </c>
      <c r="Z2730" s="21" t="str">
        <f t="shared" si="410"/>
        <v/>
      </c>
      <c r="AA2730" s="21" t="str">
        <f t="shared" si="410"/>
        <v/>
      </c>
      <c r="AB2730" s="38" t="str">
        <f t="shared" si="410"/>
        <v/>
      </c>
      <c r="AD2730" s="36" t="str">
        <f>IF($N2730="", "", IFERROR(INDEX(Campaigns!$D$11:$D$380, MATCH($N2730, Campaigns!$E$11:$E$380, 0)), ""))</f>
        <v/>
      </c>
      <c r="AE2730" s="38" t="str">
        <f>IF(COUNTIF($Q2730:$AB2730, "X")=0, "", IFERROR(INDEX('Intro &amp; Setup'!$T$17:$T$28, MATCH(INDEX($Q$10:$AB$10, $AC2730, MATCH("X", $Q2730:$AB2730, 0)), 'Intro &amp; Setup'!$AA$17:$AA$28, 0)), ""))</f>
        <v/>
      </c>
      <c r="AG2730" s="84" t="str">
        <f t="shared" si="407"/>
        <v/>
      </c>
      <c r="AI2730" s="36">
        <f t="shared" si="408"/>
        <v>0</v>
      </c>
      <c r="AK2730" s="36" t="str">
        <f t="shared" si="409"/>
        <v/>
      </c>
    </row>
    <row r="2731" spans="1:37" x14ac:dyDescent="0.25">
      <c r="A2731" s="34"/>
      <c r="B2731" s="55"/>
      <c r="C2731" s="56"/>
      <c r="D2731" s="56"/>
      <c r="E2731" s="56"/>
      <c r="F2731" s="56"/>
      <c r="G2731" s="57"/>
      <c r="H2731" s="57"/>
      <c r="I2731" s="58"/>
      <c r="J2731" s="34"/>
      <c r="L2731" s="36" t="str">
        <f>IF($B2731="", "", IFERROR(FIND(Campaigns!$Q$4, $B2731), ""))</f>
        <v/>
      </c>
      <c r="M2731" s="73" t="str">
        <f t="shared" si="403"/>
        <v/>
      </c>
      <c r="N2731" s="74" t="str">
        <f t="shared" si="404"/>
        <v/>
      </c>
      <c r="O2731" s="22" t="str">
        <f t="shared" si="405"/>
        <v/>
      </c>
      <c r="Q2731" s="20" t="str">
        <f t="shared" si="406"/>
        <v/>
      </c>
      <c r="R2731" s="21" t="str">
        <f t="shared" si="410"/>
        <v/>
      </c>
      <c r="S2731" s="21" t="str">
        <f t="shared" si="410"/>
        <v/>
      </c>
      <c r="T2731" s="21" t="str">
        <f t="shared" si="410"/>
        <v/>
      </c>
      <c r="U2731" s="21" t="str">
        <f t="shared" si="410"/>
        <v/>
      </c>
      <c r="V2731" s="21" t="str">
        <f t="shared" si="410"/>
        <v/>
      </c>
      <c r="W2731" s="21" t="str">
        <f t="shared" si="410"/>
        <v/>
      </c>
      <c r="X2731" s="21" t="str">
        <f t="shared" si="410"/>
        <v/>
      </c>
      <c r="Y2731" s="21" t="str">
        <f t="shared" si="410"/>
        <v/>
      </c>
      <c r="Z2731" s="21" t="str">
        <f t="shared" si="410"/>
        <v/>
      </c>
      <c r="AA2731" s="21" t="str">
        <f t="shared" si="410"/>
        <v/>
      </c>
      <c r="AB2731" s="38" t="str">
        <f t="shared" si="410"/>
        <v/>
      </c>
      <c r="AD2731" s="36" t="str">
        <f>IF($N2731="", "", IFERROR(INDEX(Campaigns!$D$11:$D$380, MATCH($N2731, Campaigns!$E$11:$E$380, 0)), ""))</f>
        <v/>
      </c>
      <c r="AE2731" s="38" t="str">
        <f>IF(COUNTIF($Q2731:$AB2731, "X")=0, "", IFERROR(INDEX('Intro &amp; Setup'!$T$17:$T$28, MATCH(INDEX($Q$10:$AB$10, $AC2731, MATCH("X", $Q2731:$AB2731, 0)), 'Intro &amp; Setup'!$AA$17:$AA$28, 0)), ""))</f>
        <v/>
      </c>
      <c r="AG2731" s="84" t="str">
        <f t="shared" si="407"/>
        <v/>
      </c>
      <c r="AI2731" s="36">
        <f t="shared" si="408"/>
        <v>0</v>
      </c>
      <c r="AK2731" s="36" t="str">
        <f t="shared" si="409"/>
        <v/>
      </c>
    </row>
    <row r="2732" spans="1:37" x14ac:dyDescent="0.25">
      <c r="A2732" s="34"/>
      <c r="B2732" s="55"/>
      <c r="C2732" s="56"/>
      <c r="D2732" s="56"/>
      <c r="E2732" s="56"/>
      <c r="F2732" s="56"/>
      <c r="G2732" s="57"/>
      <c r="H2732" s="57"/>
      <c r="I2732" s="58"/>
      <c r="J2732" s="34"/>
      <c r="L2732" s="36" t="str">
        <f>IF($B2732="", "", IFERROR(FIND(Campaigns!$Q$4, $B2732), ""))</f>
        <v/>
      </c>
      <c r="M2732" s="73" t="str">
        <f t="shared" si="403"/>
        <v/>
      </c>
      <c r="N2732" s="74" t="str">
        <f t="shared" si="404"/>
        <v/>
      </c>
      <c r="O2732" s="22" t="str">
        <f t="shared" si="405"/>
        <v/>
      </c>
      <c r="Q2732" s="20" t="str">
        <f t="shared" si="406"/>
        <v/>
      </c>
      <c r="R2732" s="21" t="str">
        <f t="shared" si="410"/>
        <v/>
      </c>
      <c r="S2732" s="21" t="str">
        <f t="shared" si="410"/>
        <v/>
      </c>
      <c r="T2732" s="21" t="str">
        <f t="shared" si="410"/>
        <v/>
      </c>
      <c r="U2732" s="21" t="str">
        <f t="shared" si="410"/>
        <v/>
      </c>
      <c r="V2732" s="21" t="str">
        <f t="shared" si="410"/>
        <v/>
      </c>
      <c r="W2732" s="21" t="str">
        <f t="shared" si="410"/>
        <v/>
      </c>
      <c r="X2732" s="21" t="str">
        <f t="shared" si="410"/>
        <v/>
      </c>
      <c r="Y2732" s="21" t="str">
        <f t="shared" si="410"/>
        <v/>
      </c>
      <c r="Z2732" s="21" t="str">
        <f t="shared" si="410"/>
        <v/>
      </c>
      <c r="AA2732" s="21" t="str">
        <f t="shared" si="410"/>
        <v/>
      </c>
      <c r="AB2732" s="38" t="str">
        <f t="shared" si="410"/>
        <v/>
      </c>
      <c r="AD2732" s="36" t="str">
        <f>IF($N2732="", "", IFERROR(INDEX(Campaigns!$D$11:$D$380, MATCH($N2732, Campaigns!$E$11:$E$380, 0)), ""))</f>
        <v/>
      </c>
      <c r="AE2732" s="38" t="str">
        <f>IF(COUNTIF($Q2732:$AB2732, "X")=0, "", IFERROR(INDEX('Intro &amp; Setup'!$T$17:$T$28, MATCH(INDEX($Q$10:$AB$10, $AC2732, MATCH("X", $Q2732:$AB2732, 0)), 'Intro &amp; Setup'!$AA$17:$AA$28, 0)), ""))</f>
        <v/>
      </c>
      <c r="AG2732" s="84" t="str">
        <f t="shared" si="407"/>
        <v/>
      </c>
      <c r="AI2732" s="36">
        <f t="shared" si="408"/>
        <v>0</v>
      </c>
      <c r="AK2732" s="36" t="str">
        <f t="shared" si="409"/>
        <v/>
      </c>
    </row>
    <row r="2733" spans="1:37" x14ac:dyDescent="0.25">
      <c r="A2733" s="34"/>
      <c r="B2733" s="55"/>
      <c r="C2733" s="56"/>
      <c r="D2733" s="56"/>
      <c r="E2733" s="56"/>
      <c r="F2733" s="56"/>
      <c r="G2733" s="57"/>
      <c r="H2733" s="57"/>
      <c r="I2733" s="58"/>
      <c r="J2733" s="34"/>
      <c r="L2733" s="36" t="str">
        <f>IF($B2733="", "", IFERROR(FIND(Campaigns!$Q$4, $B2733), ""))</f>
        <v/>
      </c>
      <c r="M2733" s="73" t="str">
        <f t="shared" si="403"/>
        <v/>
      </c>
      <c r="N2733" s="74" t="str">
        <f t="shared" si="404"/>
        <v/>
      </c>
      <c r="O2733" s="22" t="str">
        <f t="shared" si="405"/>
        <v/>
      </c>
      <c r="Q2733" s="20" t="str">
        <f t="shared" si="406"/>
        <v/>
      </c>
      <c r="R2733" s="21" t="str">
        <f t="shared" si="410"/>
        <v/>
      </c>
      <c r="S2733" s="21" t="str">
        <f t="shared" si="410"/>
        <v/>
      </c>
      <c r="T2733" s="21" t="str">
        <f t="shared" si="410"/>
        <v/>
      </c>
      <c r="U2733" s="21" t="str">
        <f t="shared" si="410"/>
        <v/>
      </c>
      <c r="V2733" s="21" t="str">
        <f t="shared" si="410"/>
        <v/>
      </c>
      <c r="W2733" s="21" t="str">
        <f t="shared" si="410"/>
        <v/>
      </c>
      <c r="X2733" s="21" t="str">
        <f t="shared" si="410"/>
        <v/>
      </c>
      <c r="Y2733" s="21" t="str">
        <f t="shared" si="410"/>
        <v/>
      </c>
      <c r="Z2733" s="21" t="str">
        <f t="shared" si="410"/>
        <v/>
      </c>
      <c r="AA2733" s="21" t="str">
        <f t="shared" si="410"/>
        <v/>
      </c>
      <c r="AB2733" s="38" t="str">
        <f t="shared" si="410"/>
        <v/>
      </c>
      <c r="AD2733" s="36" t="str">
        <f>IF($N2733="", "", IFERROR(INDEX(Campaigns!$D$11:$D$380, MATCH($N2733, Campaigns!$E$11:$E$380, 0)), ""))</f>
        <v/>
      </c>
      <c r="AE2733" s="38" t="str">
        <f>IF(COUNTIF($Q2733:$AB2733, "X")=0, "", IFERROR(INDEX('Intro &amp; Setup'!$T$17:$T$28, MATCH(INDEX($Q$10:$AB$10, $AC2733, MATCH("X", $Q2733:$AB2733, 0)), 'Intro &amp; Setup'!$AA$17:$AA$28, 0)), ""))</f>
        <v/>
      </c>
      <c r="AG2733" s="84" t="str">
        <f t="shared" si="407"/>
        <v/>
      </c>
      <c r="AI2733" s="36">
        <f t="shared" si="408"/>
        <v>0</v>
      </c>
      <c r="AK2733" s="36" t="str">
        <f t="shared" si="409"/>
        <v/>
      </c>
    </row>
    <row r="2734" spans="1:37" x14ac:dyDescent="0.25">
      <c r="A2734" s="34"/>
      <c r="B2734" s="55"/>
      <c r="C2734" s="56"/>
      <c r="D2734" s="56"/>
      <c r="E2734" s="56"/>
      <c r="F2734" s="56"/>
      <c r="G2734" s="57"/>
      <c r="H2734" s="57"/>
      <c r="I2734" s="58"/>
      <c r="J2734" s="34"/>
      <c r="L2734" s="36" t="str">
        <f>IF($B2734="", "", IFERROR(FIND(Campaigns!$Q$4, $B2734), ""))</f>
        <v/>
      </c>
      <c r="M2734" s="73" t="str">
        <f t="shared" si="403"/>
        <v/>
      </c>
      <c r="N2734" s="74" t="str">
        <f t="shared" si="404"/>
        <v/>
      </c>
      <c r="O2734" s="22" t="str">
        <f t="shared" si="405"/>
        <v/>
      </c>
      <c r="Q2734" s="20" t="str">
        <f t="shared" si="406"/>
        <v/>
      </c>
      <c r="R2734" s="21" t="str">
        <f t="shared" si="410"/>
        <v/>
      </c>
      <c r="S2734" s="21" t="str">
        <f t="shared" si="410"/>
        <v/>
      </c>
      <c r="T2734" s="21" t="str">
        <f t="shared" si="410"/>
        <v/>
      </c>
      <c r="U2734" s="21" t="str">
        <f t="shared" si="410"/>
        <v/>
      </c>
      <c r="V2734" s="21" t="str">
        <f t="shared" si="410"/>
        <v/>
      </c>
      <c r="W2734" s="21" t="str">
        <f t="shared" si="410"/>
        <v/>
      </c>
      <c r="X2734" s="21" t="str">
        <f t="shared" si="410"/>
        <v/>
      </c>
      <c r="Y2734" s="21" t="str">
        <f t="shared" si="410"/>
        <v/>
      </c>
      <c r="Z2734" s="21" t="str">
        <f t="shared" si="410"/>
        <v/>
      </c>
      <c r="AA2734" s="21" t="str">
        <f t="shared" si="410"/>
        <v/>
      </c>
      <c r="AB2734" s="38" t="str">
        <f t="shared" si="410"/>
        <v/>
      </c>
      <c r="AD2734" s="36" t="str">
        <f>IF($N2734="", "", IFERROR(INDEX(Campaigns!$D$11:$D$380, MATCH($N2734, Campaigns!$E$11:$E$380, 0)), ""))</f>
        <v/>
      </c>
      <c r="AE2734" s="38" t="str">
        <f>IF(COUNTIF($Q2734:$AB2734, "X")=0, "", IFERROR(INDEX('Intro &amp; Setup'!$T$17:$T$28, MATCH(INDEX($Q$10:$AB$10, $AC2734, MATCH("X", $Q2734:$AB2734, 0)), 'Intro &amp; Setup'!$AA$17:$AA$28, 0)), ""))</f>
        <v/>
      </c>
      <c r="AG2734" s="84" t="str">
        <f t="shared" si="407"/>
        <v/>
      </c>
      <c r="AI2734" s="36">
        <f t="shared" si="408"/>
        <v>0</v>
      </c>
      <c r="AK2734" s="36" t="str">
        <f t="shared" si="409"/>
        <v/>
      </c>
    </row>
    <row r="2735" spans="1:37" x14ac:dyDescent="0.25">
      <c r="A2735" s="34"/>
      <c r="B2735" s="55"/>
      <c r="C2735" s="56"/>
      <c r="D2735" s="56"/>
      <c r="E2735" s="56"/>
      <c r="F2735" s="56"/>
      <c r="G2735" s="57"/>
      <c r="H2735" s="57"/>
      <c r="I2735" s="58"/>
      <c r="J2735" s="34"/>
      <c r="L2735" s="36" t="str">
        <f>IF($B2735="", "", IFERROR(FIND(Campaigns!$Q$4, $B2735), ""))</f>
        <v/>
      </c>
      <c r="M2735" s="73" t="str">
        <f t="shared" si="403"/>
        <v/>
      </c>
      <c r="N2735" s="74" t="str">
        <f t="shared" si="404"/>
        <v/>
      </c>
      <c r="O2735" s="22" t="str">
        <f t="shared" si="405"/>
        <v/>
      </c>
      <c r="Q2735" s="20" t="str">
        <f t="shared" si="406"/>
        <v/>
      </c>
      <c r="R2735" s="21" t="str">
        <f t="shared" si="410"/>
        <v/>
      </c>
      <c r="S2735" s="21" t="str">
        <f t="shared" si="410"/>
        <v/>
      </c>
      <c r="T2735" s="21" t="str">
        <f t="shared" si="410"/>
        <v/>
      </c>
      <c r="U2735" s="21" t="str">
        <f t="shared" si="410"/>
        <v/>
      </c>
      <c r="V2735" s="21" t="str">
        <f t="shared" si="410"/>
        <v/>
      </c>
      <c r="W2735" s="21" t="str">
        <f t="shared" si="410"/>
        <v/>
      </c>
      <c r="X2735" s="21" t="str">
        <f t="shared" si="410"/>
        <v/>
      </c>
      <c r="Y2735" s="21" t="str">
        <f t="shared" si="410"/>
        <v/>
      </c>
      <c r="Z2735" s="21" t="str">
        <f t="shared" si="410"/>
        <v/>
      </c>
      <c r="AA2735" s="21" t="str">
        <f t="shared" si="410"/>
        <v/>
      </c>
      <c r="AB2735" s="38" t="str">
        <f t="shared" si="410"/>
        <v/>
      </c>
      <c r="AD2735" s="36" t="str">
        <f>IF($N2735="", "", IFERROR(INDEX(Campaigns!$D$11:$D$380, MATCH($N2735, Campaigns!$E$11:$E$380, 0)), ""))</f>
        <v/>
      </c>
      <c r="AE2735" s="38" t="str">
        <f>IF(COUNTIF($Q2735:$AB2735, "X")=0, "", IFERROR(INDEX('Intro &amp; Setup'!$T$17:$T$28, MATCH(INDEX($Q$10:$AB$10, $AC2735, MATCH("X", $Q2735:$AB2735, 0)), 'Intro &amp; Setup'!$AA$17:$AA$28, 0)), ""))</f>
        <v/>
      </c>
      <c r="AG2735" s="84" t="str">
        <f t="shared" si="407"/>
        <v/>
      </c>
      <c r="AI2735" s="36">
        <f t="shared" si="408"/>
        <v>0</v>
      </c>
      <c r="AK2735" s="36" t="str">
        <f t="shared" si="409"/>
        <v/>
      </c>
    </row>
    <row r="2736" spans="1:37" x14ac:dyDescent="0.25">
      <c r="A2736" s="34"/>
      <c r="B2736" s="55"/>
      <c r="C2736" s="56"/>
      <c r="D2736" s="56"/>
      <c r="E2736" s="56"/>
      <c r="F2736" s="56"/>
      <c r="G2736" s="57"/>
      <c r="H2736" s="57"/>
      <c r="I2736" s="58"/>
      <c r="J2736" s="34"/>
      <c r="L2736" s="36" t="str">
        <f>IF($B2736="", "", IFERROR(FIND(Campaigns!$Q$4, $B2736), ""))</f>
        <v/>
      </c>
      <c r="M2736" s="73" t="str">
        <f t="shared" si="403"/>
        <v/>
      </c>
      <c r="N2736" s="74" t="str">
        <f t="shared" si="404"/>
        <v/>
      </c>
      <c r="O2736" s="22" t="str">
        <f t="shared" si="405"/>
        <v/>
      </c>
      <c r="Q2736" s="20" t="str">
        <f t="shared" si="406"/>
        <v/>
      </c>
      <c r="R2736" s="21" t="str">
        <f t="shared" si="410"/>
        <v/>
      </c>
      <c r="S2736" s="21" t="str">
        <f t="shared" si="410"/>
        <v/>
      </c>
      <c r="T2736" s="21" t="str">
        <f t="shared" si="410"/>
        <v/>
      </c>
      <c r="U2736" s="21" t="str">
        <f t="shared" si="410"/>
        <v/>
      </c>
      <c r="V2736" s="21" t="str">
        <f t="shared" si="410"/>
        <v/>
      </c>
      <c r="W2736" s="21" t="str">
        <f t="shared" si="410"/>
        <v/>
      </c>
      <c r="X2736" s="21" t="str">
        <f t="shared" si="410"/>
        <v/>
      </c>
      <c r="Y2736" s="21" t="str">
        <f t="shared" si="410"/>
        <v/>
      </c>
      <c r="Z2736" s="21" t="str">
        <f t="shared" si="410"/>
        <v/>
      </c>
      <c r="AA2736" s="21" t="str">
        <f t="shared" si="410"/>
        <v/>
      </c>
      <c r="AB2736" s="38" t="str">
        <f t="shared" si="410"/>
        <v/>
      </c>
      <c r="AD2736" s="36" t="str">
        <f>IF($N2736="", "", IFERROR(INDEX(Campaigns!$D$11:$D$380, MATCH($N2736, Campaigns!$E$11:$E$380, 0)), ""))</f>
        <v/>
      </c>
      <c r="AE2736" s="38" t="str">
        <f>IF(COUNTIF($Q2736:$AB2736, "X")=0, "", IFERROR(INDEX('Intro &amp; Setup'!$T$17:$T$28, MATCH(INDEX($Q$10:$AB$10, $AC2736, MATCH("X", $Q2736:$AB2736, 0)), 'Intro &amp; Setup'!$AA$17:$AA$28, 0)), ""))</f>
        <v/>
      </c>
      <c r="AG2736" s="84" t="str">
        <f t="shared" si="407"/>
        <v/>
      </c>
      <c r="AI2736" s="36">
        <f t="shared" si="408"/>
        <v>0</v>
      </c>
      <c r="AK2736" s="36" t="str">
        <f t="shared" si="409"/>
        <v/>
      </c>
    </row>
    <row r="2737" spans="1:37" x14ac:dyDescent="0.25">
      <c r="A2737" s="34"/>
      <c r="B2737" s="55"/>
      <c r="C2737" s="56"/>
      <c r="D2737" s="56"/>
      <c r="E2737" s="56"/>
      <c r="F2737" s="56"/>
      <c r="G2737" s="57"/>
      <c r="H2737" s="57"/>
      <c r="I2737" s="58"/>
      <c r="J2737" s="34"/>
      <c r="L2737" s="36" t="str">
        <f>IF($B2737="", "", IFERROR(FIND(Campaigns!$Q$4, $B2737), ""))</f>
        <v/>
      </c>
      <c r="M2737" s="73" t="str">
        <f t="shared" si="403"/>
        <v/>
      </c>
      <c r="N2737" s="74" t="str">
        <f t="shared" si="404"/>
        <v/>
      </c>
      <c r="O2737" s="22" t="str">
        <f t="shared" si="405"/>
        <v/>
      </c>
      <c r="Q2737" s="20" t="str">
        <f t="shared" si="406"/>
        <v/>
      </c>
      <c r="R2737" s="21" t="str">
        <f t="shared" si="410"/>
        <v/>
      </c>
      <c r="S2737" s="21" t="str">
        <f t="shared" si="410"/>
        <v/>
      </c>
      <c r="T2737" s="21" t="str">
        <f t="shared" si="410"/>
        <v/>
      </c>
      <c r="U2737" s="21" t="str">
        <f t="shared" si="410"/>
        <v/>
      </c>
      <c r="V2737" s="21" t="str">
        <f t="shared" si="410"/>
        <v/>
      </c>
      <c r="W2737" s="21" t="str">
        <f t="shared" si="410"/>
        <v/>
      </c>
      <c r="X2737" s="21" t="str">
        <f t="shared" si="410"/>
        <v/>
      </c>
      <c r="Y2737" s="21" t="str">
        <f t="shared" si="410"/>
        <v/>
      </c>
      <c r="Z2737" s="21" t="str">
        <f t="shared" si="410"/>
        <v/>
      </c>
      <c r="AA2737" s="21" t="str">
        <f t="shared" si="410"/>
        <v/>
      </c>
      <c r="AB2737" s="38" t="str">
        <f t="shared" si="410"/>
        <v/>
      </c>
      <c r="AD2737" s="36" t="str">
        <f>IF($N2737="", "", IFERROR(INDEX(Campaigns!$D$11:$D$380, MATCH($N2737, Campaigns!$E$11:$E$380, 0)), ""))</f>
        <v/>
      </c>
      <c r="AE2737" s="38" t="str">
        <f>IF(COUNTIF($Q2737:$AB2737, "X")=0, "", IFERROR(INDEX('Intro &amp; Setup'!$T$17:$T$28, MATCH(INDEX($Q$10:$AB$10, $AC2737, MATCH("X", $Q2737:$AB2737, 0)), 'Intro &amp; Setup'!$AA$17:$AA$28, 0)), ""))</f>
        <v/>
      </c>
      <c r="AG2737" s="84" t="str">
        <f t="shared" si="407"/>
        <v/>
      </c>
      <c r="AI2737" s="36">
        <f t="shared" si="408"/>
        <v>0</v>
      </c>
      <c r="AK2737" s="36" t="str">
        <f t="shared" si="409"/>
        <v/>
      </c>
    </row>
    <row r="2738" spans="1:37" x14ac:dyDescent="0.25">
      <c r="A2738" s="34"/>
      <c r="B2738" s="55"/>
      <c r="C2738" s="56"/>
      <c r="D2738" s="56"/>
      <c r="E2738" s="56"/>
      <c r="F2738" s="56"/>
      <c r="G2738" s="57"/>
      <c r="H2738" s="57"/>
      <c r="I2738" s="58"/>
      <c r="J2738" s="34"/>
      <c r="L2738" s="36" t="str">
        <f>IF($B2738="", "", IFERROR(FIND(Campaigns!$Q$4, $B2738), ""))</f>
        <v/>
      </c>
      <c r="M2738" s="73" t="str">
        <f t="shared" si="403"/>
        <v/>
      </c>
      <c r="N2738" s="74" t="str">
        <f t="shared" si="404"/>
        <v/>
      </c>
      <c r="O2738" s="22" t="str">
        <f t="shared" si="405"/>
        <v/>
      </c>
      <c r="Q2738" s="20" t="str">
        <f t="shared" si="406"/>
        <v/>
      </c>
      <c r="R2738" s="21" t="str">
        <f t="shared" si="410"/>
        <v/>
      </c>
      <c r="S2738" s="21" t="str">
        <f t="shared" si="410"/>
        <v/>
      </c>
      <c r="T2738" s="21" t="str">
        <f t="shared" si="410"/>
        <v/>
      </c>
      <c r="U2738" s="21" t="str">
        <f t="shared" si="410"/>
        <v/>
      </c>
      <c r="V2738" s="21" t="str">
        <f t="shared" si="410"/>
        <v/>
      </c>
      <c r="W2738" s="21" t="str">
        <f t="shared" si="410"/>
        <v/>
      </c>
      <c r="X2738" s="21" t="str">
        <f t="shared" si="410"/>
        <v/>
      </c>
      <c r="Y2738" s="21" t="str">
        <f t="shared" si="410"/>
        <v/>
      </c>
      <c r="Z2738" s="21" t="str">
        <f t="shared" si="410"/>
        <v/>
      </c>
      <c r="AA2738" s="21" t="str">
        <f t="shared" si="410"/>
        <v/>
      </c>
      <c r="AB2738" s="38" t="str">
        <f t="shared" si="410"/>
        <v/>
      </c>
      <c r="AD2738" s="36" t="str">
        <f>IF($N2738="", "", IFERROR(INDEX(Campaigns!$D$11:$D$380, MATCH($N2738, Campaigns!$E$11:$E$380, 0)), ""))</f>
        <v/>
      </c>
      <c r="AE2738" s="38" t="str">
        <f>IF(COUNTIF($Q2738:$AB2738, "X")=0, "", IFERROR(INDEX('Intro &amp; Setup'!$T$17:$T$28, MATCH(INDEX($Q$10:$AB$10, $AC2738, MATCH("X", $Q2738:$AB2738, 0)), 'Intro &amp; Setup'!$AA$17:$AA$28, 0)), ""))</f>
        <v/>
      </c>
      <c r="AG2738" s="84" t="str">
        <f t="shared" si="407"/>
        <v/>
      </c>
      <c r="AI2738" s="36">
        <f t="shared" si="408"/>
        <v>0</v>
      </c>
      <c r="AK2738" s="36" t="str">
        <f t="shared" si="409"/>
        <v/>
      </c>
    </row>
    <row r="2739" spans="1:37" x14ac:dyDescent="0.25">
      <c r="A2739" s="34"/>
      <c r="B2739" s="55"/>
      <c r="C2739" s="56"/>
      <c r="D2739" s="56"/>
      <c r="E2739" s="56"/>
      <c r="F2739" s="56"/>
      <c r="G2739" s="57"/>
      <c r="H2739" s="57"/>
      <c r="I2739" s="58"/>
      <c r="J2739" s="34"/>
      <c r="L2739" s="36" t="str">
        <f>IF($B2739="", "", IFERROR(FIND(Campaigns!$Q$4, $B2739), ""))</f>
        <v/>
      </c>
      <c r="M2739" s="73" t="str">
        <f t="shared" si="403"/>
        <v/>
      </c>
      <c r="N2739" s="74" t="str">
        <f t="shared" si="404"/>
        <v/>
      </c>
      <c r="O2739" s="22" t="str">
        <f t="shared" si="405"/>
        <v/>
      </c>
      <c r="Q2739" s="20" t="str">
        <f t="shared" si="406"/>
        <v/>
      </c>
      <c r="R2739" s="21" t="str">
        <f t="shared" si="406"/>
        <v/>
      </c>
      <c r="S2739" s="21" t="str">
        <f t="shared" si="406"/>
        <v/>
      </c>
      <c r="T2739" s="21" t="str">
        <f t="shared" si="406"/>
        <v/>
      </c>
      <c r="U2739" s="21" t="str">
        <f t="shared" si="406"/>
        <v/>
      </c>
      <c r="V2739" s="21" t="str">
        <f t="shared" si="406"/>
        <v/>
      </c>
      <c r="W2739" s="21" t="str">
        <f t="shared" si="406"/>
        <v/>
      </c>
      <c r="X2739" s="21" t="str">
        <f t="shared" si="406"/>
        <v/>
      </c>
      <c r="Y2739" s="21" t="str">
        <f t="shared" si="406"/>
        <v/>
      </c>
      <c r="Z2739" s="21" t="str">
        <f t="shared" si="406"/>
        <v/>
      </c>
      <c r="AA2739" s="21" t="str">
        <f t="shared" si="406"/>
        <v/>
      </c>
      <c r="AB2739" s="38" t="str">
        <f t="shared" si="406"/>
        <v/>
      </c>
      <c r="AD2739" s="36" t="str">
        <f>IF($N2739="", "", IFERROR(INDEX(Campaigns!$D$11:$D$380, MATCH($N2739, Campaigns!$E$11:$E$380, 0)), ""))</f>
        <v/>
      </c>
      <c r="AE2739" s="38" t="str">
        <f>IF(COUNTIF($Q2739:$AB2739, "X")=0, "", IFERROR(INDEX('Intro &amp; Setup'!$T$17:$T$28, MATCH(INDEX($Q$10:$AB$10, $AC2739, MATCH("X", $Q2739:$AB2739, 0)), 'Intro &amp; Setup'!$AA$17:$AA$28, 0)), ""))</f>
        <v/>
      </c>
      <c r="AG2739" s="84" t="str">
        <f t="shared" si="407"/>
        <v/>
      </c>
      <c r="AI2739" s="36">
        <f t="shared" si="408"/>
        <v>0</v>
      </c>
      <c r="AK2739" s="36" t="str">
        <f t="shared" si="409"/>
        <v/>
      </c>
    </row>
    <row r="2740" spans="1:37" x14ac:dyDescent="0.25">
      <c r="A2740" s="34"/>
      <c r="B2740" s="55"/>
      <c r="C2740" s="56"/>
      <c r="D2740" s="56"/>
      <c r="E2740" s="56"/>
      <c r="F2740" s="56"/>
      <c r="G2740" s="57"/>
      <c r="H2740" s="57"/>
      <c r="I2740" s="58"/>
      <c r="J2740" s="34"/>
      <c r="L2740" s="36" t="str">
        <f>IF($B2740="", "", IFERROR(FIND(Campaigns!$Q$4, $B2740), ""))</f>
        <v/>
      </c>
      <c r="M2740" s="73" t="str">
        <f t="shared" si="403"/>
        <v/>
      </c>
      <c r="N2740" s="74" t="str">
        <f t="shared" si="404"/>
        <v/>
      </c>
      <c r="O2740" s="22" t="str">
        <f t="shared" si="405"/>
        <v/>
      </c>
      <c r="Q2740" s="20" t="str">
        <f t="shared" si="406"/>
        <v/>
      </c>
      <c r="R2740" s="21" t="str">
        <f t="shared" si="406"/>
        <v/>
      </c>
      <c r="S2740" s="21" t="str">
        <f t="shared" si="406"/>
        <v/>
      </c>
      <c r="T2740" s="21" t="str">
        <f t="shared" si="406"/>
        <v/>
      </c>
      <c r="U2740" s="21" t="str">
        <f t="shared" si="406"/>
        <v/>
      </c>
      <c r="V2740" s="21" t="str">
        <f t="shared" si="406"/>
        <v/>
      </c>
      <c r="W2740" s="21" t="str">
        <f t="shared" si="406"/>
        <v/>
      </c>
      <c r="X2740" s="21" t="str">
        <f t="shared" si="406"/>
        <v/>
      </c>
      <c r="Y2740" s="21" t="str">
        <f t="shared" si="406"/>
        <v/>
      </c>
      <c r="Z2740" s="21" t="str">
        <f t="shared" si="406"/>
        <v/>
      </c>
      <c r="AA2740" s="21" t="str">
        <f t="shared" si="406"/>
        <v/>
      </c>
      <c r="AB2740" s="38" t="str">
        <f t="shared" si="406"/>
        <v/>
      </c>
      <c r="AD2740" s="36" t="str">
        <f>IF($N2740="", "", IFERROR(INDEX(Campaigns!$D$11:$D$380, MATCH($N2740, Campaigns!$E$11:$E$380, 0)), ""))</f>
        <v/>
      </c>
      <c r="AE2740" s="38" t="str">
        <f>IF(COUNTIF($Q2740:$AB2740, "X")=0, "", IFERROR(INDEX('Intro &amp; Setup'!$T$17:$T$28, MATCH(INDEX($Q$10:$AB$10, $AC2740, MATCH("X", $Q2740:$AB2740, 0)), 'Intro &amp; Setup'!$AA$17:$AA$28, 0)), ""))</f>
        <v/>
      </c>
      <c r="AG2740" s="84" t="str">
        <f t="shared" si="407"/>
        <v/>
      </c>
      <c r="AI2740" s="36">
        <f t="shared" si="408"/>
        <v>0</v>
      </c>
      <c r="AK2740" s="36" t="str">
        <f t="shared" si="409"/>
        <v/>
      </c>
    </row>
    <row r="2741" spans="1:37" x14ac:dyDescent="0.25">
      <c r="A2741" s="34"/>
      <c r="B2741" s="55"/>
      <c r="C2741" s="56"/>
      <c r="D2741" s="56"/>
      <c r="E2741" s="56"/>
      <c r="F2741" s="56"/>
      <c r="G2741" s="57"/>
      <c r="H2741" s="57"/>
      <c r="I2741" s="58"/>
      <c r="J2741" s="34"/>
      <c r="L2741" s="36" t="str">
        <f>IF($B2741="", "", IFERROR(FIND(Campaigns!$Q$4, $B2741), ""))</f>
        <v/>
      </c>
      <c r="M2741" s="73" t="str">
        <f t="shared" si="403"/>
        <v/>
      </c>
      <c r="N2741" s="74" t="str">
        <f t="shared" si="404"/>
        <v/>
      </c>
      <c r="O2741" s="22" t="str">
        <f t="shared" si="405"/>
        <v/>
      </c>
      <c r="Q2741" s="20" t="str">
        <f t="shared" si="406"/>
        <v/>
      </c>
      <c r="R2741" s="21" t="str">
        <f t="shared" si="406"/>
        <v/>
      </c>
      <c r="S2741" s="21" t="str">
        <f t="shared" si="406"/>
        <v/>
      </c>
      <c r="T2741" s="21" t="str">
        <f t="shared" si="406"/>
        <v/>
      </c>
      <c r="U2741" s="21" t="str">
        <f t="shared" si="406"/>
        <v/>
      </c>
      <c r="V2741" s="21" t="str">
        <f t="shared" si="406"/>
        <v/>
      </c>
      <c r="W2741" s="21" t="str">
        <f t="shared" si="406"/>
        <v/>
      </c>
      <c r="X2741" s="21" t="str">
        <f t="shared" si="406"/>
        <v/>
      </c>
      <c r="Y2741" s="21" t="str">
        <f t="shared" si="406"/>
        <v/>
      </c>
      <c r="Z2741" s="21" t="str">
        <f t="shared" si="406"/>
        <v/>
      </c>
      <c r="AA2741" s="21" t="str">
        <f t="shared" si="406"/>
        <v/>
      </c>
      <c r="AB2741" s="38" t="str">
        <f t="shared" si="406"/>
        <v/>
      </c>
      <c r="AD2741" s="36" t="str">
        <f>IF($N2741="", "", IFERROR(INDEX(Campaigns!$D$11:$D$380, MATCH($N2741, Campaigns!$E$11:$E$380, 0)), ""))</f>
        <v/>
      </c>
      <c r="AE2741" s="38" t="str">
        <f>IF(COUNTIF($Q2741:$AB2741, "X")=0, "", IFERROR(INDEX('Intro &amp; Setup'!$T$17:$T$28, MATCH(INDEX($Q$10:$AB$10, $AC2741, MATCH("X", $Q2741:$AB2741, 0)), 'Intro &amp; Setup'!$AA$17:$AA$28, 0)), ""))</f>
        <v/>
      </c>
      <c r="AG2741" s="84" t="str">
        <f t="shared" si="407"/>
        <v/>
      </c>
      <c r="AI2741" s="36">
        <f t="shared" si="408"/>
        <v>0</v>
      </c>
      <c r="AK2741" s="36" t="str">
        <f t="shared" si="409"/>
        <v/>
      </c>
    </row>
    <row r="2742" spans="1:37" x14ac:dyDescent="0.25">
      <c r="A2742" s="34"/>
      <c r="B2742" s="55"/>
      <c r="C2742" s="56"/>
      <c r="D2742" s="56"/>
      <c r="E2742" s="56"/>
      <c r="F2742" s="56"/>
      <c r="G2742" s="57"/>
      <c r="H2742" s="57"/>
      <c r="I2742" s="58"/>
      <c r="J2742" s="34"/>
      <c r="L2742" s="36" t="str">
        <f>IF($B2742="", "", IFERROR(FIND(Campaigns!$Q$4, $B2742), ""))</f>
        <v/>
      </c>
      <c r="M2742" s="73" t="str">
        <f t="shared" si="403"/>
        <v/>
      </c>
      <c r="N2742" s="74" t="str">
        <f t="shared" si="404"/>
        <v/>
      </c>
      <c r="O2742" s="22" t="str">
        <f t="shared" si="405"/>
        <v/>
      </c>
      <c r="Q2742" s="20" t="str">
        <f t="shared" si="406"/>
        <v/>
      </c>
      <c r="R2742" s="21" t="str">
        <f t="shared" si="406"/>
        <v/>
      </c>
      <c r="S2742" s="21" t="str">
        <f t="shared" si="406"/>
        <v/>
      </c>
      <c r="T2742" s="21" t="str">
        <f t="shared" si="406"/>
        <v/>
      </c>
      <c r="U2742" s="21" t="str">
        <f t="shared" si="406"/>
        <v/>
      </c>
      <c r="V2742" s="21" t="str">
        <f t="shared" si="406"/>
        <v/>
      </c>
      <c r="W2742" s="21" t="str">
        <f t="shared" si="406"/>
        <v/>
      </c>
      <c r="X2742" s="21" t="str">
        <f t="shared" si="406"/>
        <v/>
      </c>
      <c r="Y2742" s="21" t="str">
        <f t="shared" si="406"/>
        <v/>
      </c>
      <c r="Z2742" s="21" t="str">
        <f t="shared" si="406"/>
        <v/>
      </c>
      <c r="AA2742" s="21" t="str">
        <f t="shared" si="406"/>
        <v/>
      </c>
      <c r="AB2742" s="38" t="str">
        <f t="shared" si="406"/>
        <v/>
      </c>
      <c r="AD2742" s="36" t="str">
        <f>IF($N2742="", "", IFERROR(INDEX(Campaigns!$D$11:$D$380, MATCH($N2742, Campaigns!$E$11:$E$380, 0)), ""))</f>
        <v/>
      </c>
      <c r="AE2742" s="38" t="str">
        <f>IF(COUNTIF($Q2742:$AB2742, "X")=0, "", IFERROR(INDEX('Intro &amp; Setup'!$T$17:$T$28, MATCH(INDEX($Q$10:$AB$10, $AC2742, MATCH("X", $Q2742:$AB2742, 0)), 'Intro &amp; Setup'!$AA$17:$AA$28, 0)), ""))</f>
        <v/>
      </c>
      <c r="AG2742" s="84" t="str">
        <f t="shared" si="407"/>
        <v/>
      </c>
      <c r="AI2742" s="36">
        <f t="shared" si="408"/>
        <v>0</v>
      </c>
      <c r="AK2742" s="36" t="str">
        <f t="shared" si="409"/>
        <v/>
      </c>
    </row>
    <row r="2743" spans="1:37" x14ac:dyDescent="0.25">
      <c r="A2743" s="34"/>
      <c r="B2743" s="55"/>
      <c r="C2743" s="56"/>
      <c r="D2743" s="56"/>
      <c r="E2743" s="56"/>
      <c r="F2743" s="56"/>
      <c r="G2743" s="57"/>
      <c r="H2743" s="57"/>
      <c r="I2743" s="58"/>
      <c r="J2743" s="34"/>
      <c r="L2743" s="36" t="str">
        <f>IF($B2743="", "", IFERROR(FIND(Campaigns!$Q$4, $B2743), ""))</f>
        <v/>
      </c>
      <c r="M2743" s="73" t="str">
        <f t="shared" si="403"/>
        <v/>
      </c>
      <c r="N2743" s="74" t="str">
        <f t="shared" si="404"/>
        <v/>
      </c>
      <c r="O2743" s="22" t="str">
        <f t="shared" si="405"/>
        <v/>
      </c>
      <c r="Q2743" s="20" t="str">
        <f t="shared" si="406"/>
        <v/>
      </c>
      <c r="R2743" s="21" t="str">
        <f t="shared" si="406"/>
        <v/>
      </c>
      <c r="S2743" s="21" t="str">
        <f t="shared" si="406"/>
        <v/>
      </c>
      <c r="T2743" s="21" t="str">
        <f t="shared" si="406"/>
        <v/>
      </c>
      <c r="U2743" s="21" t="str">
        <f t="shared" si="406"/>
        <v/>
      </c>
      <c r="V2743" s="21" t="str">
        <f t="shared" si="406"/>
        <v/>
      </c>
      <c r="W2743" s="21" t="str">
        <f t="shared" si="406"/>
        <v/>
      </c>
      <c r="X2743" s="21" t="str">
        <f t="shared" si="406"/>
        <v/>
      </c>
      <c r="Y2743" s="21" t="str">
        <f t="shared" si="406"/>
        <v/>
      </c>
      <c r="Z2743" s="21" t="str">
        <f t="shared" si="406"/>
        <v/>
      </c>
      <c r="AA2743" s="21" t="str">
        <f t="shared" si="406"/>
        <v/>
      </c>
      <c r="AB2743" s="38" t="str">
        <f t="shared" si="406"/>
        <v/>
      </c>
      <c r="AD2743" s="36" t="str">
        <f>IF($N2743="", "", IFERROR(INDEX(Campaigns!$D$11:$D$380, MATCH($N2743, Campaigns!$E$11:$E$380, 0)), ""))</f>
        <v/>
      </c>
      <c r="AE2743" s="38" t="str">
        <f>IF(COUNTIF($Q2743:$AB2743, "X")=0, "", IFERROR(INDEX('Intro &amp; Setup'!$T$17:$T$28, MATCH(INDEX($Q$10:$AB$10, $AC2743, MATCH("X", $Q2743:$AB2743, 0)), 'Intro &amp; Setup'!$AA$17:$AA$28, 0)), ""))</f>
        <v/>
      </c>
      <c r="AG2743" s="84" t="str">
        <f t="shared" si="407"/>
        <v/>
      </c>
      <c r="AI2743" s="36">
        <f t="shared" si="408"/>
        <v>0</v>
      </c>
      <c r="AK2743" s="36" t="str">
        <f t="shared" si="409"/>
        <v/>
      </c>
    </row>
    <row r="2744" spans="1:37" x14ac:dyDescent="0.25">
      <c r="A2744" s="34"/>
      <c r="B2744" s="55"/>
      <c r="C2744" s="56"/>
      <c r="D2744" s="56"/>
      <c r="E2744" s="56"/>
      <c r="F2744" s="56"/>
      <c r="G2744" s="57"/>
      <c r="H2744" s="57"/>
      <c r="I2744" s="58"/>
      <c r="J2744" s="34"/>
      <c r="L2744" s="36" t="str">
        <f>IF($B2744="", "", IFERROR(FIND(Campaigns!$Q$4, $B2744), ""))</f>
        <v/>
      </c>
      <c r="M2744" s="73" t="str">
        <f t="shared" si="403"/>
        <v/>
      </c>
      <c r="N2744" s="74" t="str">
        <f t="shared" si="404"/>
        <v/>
      </c>
      <c r="O2744" s="22" t="str">
        <f t="shared" si="405"/>
        <v/>
      </c>
      <c r="Q2744" s="20" t="str">
        <f t="shared" si="406"/>
        <v/>
      </c>
      <c r="R2744" s="21" t="str">
        <f t="shared" si="406"/>
        <v/>
      </c>
      <c r="S2744" s="21" t="str">
        <f t="shared" si="406"/>
        <v/>
      </c>
      <c r="T2744" s="21" t="str">
        <f t="shared" si="406"/>
        <v/>
      </c>
      <c r="U2744" s="21" t="str">
        <f t="shared" si="406"/>
        <v/>
      </c>
      <c r="V2744" s="21" t="str">
        <f t="shared" si="406"/>
        <v/>
      </c>
      <c r="W2744" s="21" t="str">
        <f t="shared" si="406"/>
        <v/>
      </c>
      <c r="X2744" s="21" t="str">
        <f t="shared" si="406"/>
        <v/>
      </c>
      <c r="Y2744" s="21" t="str">
        <f t="shared" si="406"/>
        <v/>
      </c>
      <c r="Z2744" s="21" t="str">
        <f t="shared" si="406"/>
        <v/>
      </c>
      <c r="AA2744" s="21" t="str">
        <f t="shared" si="406"/>
        <v/>
      </c>
      <c r="AB2744" s="38" t="str">
        <f t="shared" si="406"/>
        <v/>
      </c>
      <c r="AD2744" s="36" t="str">
        <f>IF($N2744="", "", IFERROR(INDEX(Campaigns!$D$11:$D$380, MATCH($N2744, Campaigns!$E$11:$E$380, 0)), ""))</f>
        <v/>
      </c>
      <c r="AE2744" s="38" t="str">
        <f>IF(COUNTIF($Q2744:$AB2744, "X")=0, "", IFERROR(INDEX('Intro &amp; Setup'!$T$17:$T$28, MATCH(INDEX($Q$10:$AB$10, $AC2744, MATCH("X", $Q2744:$AB2744, 0)), 'Intro &amp; Setup'!$AA$17:$AA$28, 0)), ""))</f>
        <v/>
      </c>
      <c r="AG2744" s="84" t="str">
        <f t="shared" si="407"/>
        <v/>
      </c>
      <c r="AI2744" s="36">
        <f t="shared" si="408"/>
        <v>0</v>
      </c>
      <c r="AK2744" s="36" t="str">
        <f t="shared" si="409"/>
        <v/>
      </c>
    </row>
    <row r="2745" spans="1:37" x14ac:dyDescent="0.25">
      <c r="A2745" s="34"/>
      <c r="B2745" s="55"/>
      <c r="C2745" s="56"/>
      <c r="D2745" s="56"/>
      <c r="E2745" s="56"/>
      <c r="F2745" s="56"/>
      <c r="G2745" s="57"/>
      <c r="H2745" s="57"/>
      <c r="I2745" s="58"/>
      <c r="J2745" s="34"/>
      <c r="L2745" s="36" t="str">
        <f>IF($B2745="", "", IFERROR(FIND(Campaigns!$Q$4, $B2745), ""))</f>
        <v/>
      </c>
      <c r="M2745" s="73" t="str">
        <f t="shared" si="403"/>
        <v/>
      </c>
      <c r="N2745" s="74" t="str">
        <f t="shared" si="404"/>
        <v/>
      </c>
      <c r="O2745" s="22" t="str">
        <f t="shared" si="405"/>
        <v/>
      </c>
      <c r="Q2745" s="20" t="str">
        <f t="shared" si="406"/>
        <v/>
      </c>
      <c r="R2745" s="21" t="str">
        <f t="shared" si="406"/>
        <v/>
      </c>
      <c r="S2745" s="21" t="str">
        <f t="shared" si="406"/>
        <v/>
      </c>
      <c r="T2745" s="21" t="str">
        <f t="shared" si="406"/>
        <v/>
      </c>
      <c r="U2745" s="21" t="str">
        <f t="shared" si="406"/>
        <v/>
      </c>
      <c r="V2745" s="21" t="str">
        <f t="shared" si="406"/>
        <v/>
      </c>
      <c r="W2745" s="21" t="str">
        <f t="shared" si="406"/>
        <v/>
      </c>
      <c r="X2745" s="21" t="str">
        <f t="shared" si="406"/>
        <v/>
      </c>
      <c r="Y2745" s="21" t="str">
        <f t="shared" si="406"/>
        <v/>
      </c>
      <c r="Z2745" s="21" t="str">
        <f t="shared" si="406"/>
        <v/>
      </c>
      <c r="AA2745" s="21" t="str">
        <f t="shared" si="406"/>
        <v/>
      </c>
      <c r="AB2745" s="38" t="str">
        <f t="shared" si="406"/>
        <v/>
      </c>
      <c r="AD2745" s="36" t="str">
        <f>IF($N2745="", "", IFERROR(INDEX(Campaigns!$D$11:$D$380, MATCH($N2745, Campaigns!$E$11:$E$380, 0)), ""))</f>
        <v/>
      </c>
      <c r="AE2745" s="38" t="str">
        <f>IF(COUNTIF($Q2745:$AB2745, "X")=0, "", IFERROR(INDEX('Intro &amp; Setup'!$T$17:$T$28, MATCH(INDEX($Q$10:$AB$10, $AC2745, MATCH("X", $Q2745:$AB2745, 0)), 'Intro &amp; Setup'!$AA$17:$AA$28, 0)), ""))</f>
        <v/>
      </c>
      <c r="AG2745" s="84" t="str">
        <f t="shared" si="407"/>
        <v/>
      </c>
      <c r="AI2745" s="36">
        <f t="shared" si="408"/>
        <v>0</v>
      </c>
      <c r="AK2745" s="36" t="str">
        <f t="shared" si="409"/>
        <v/>
      </c>
    </row>
    <row r="2746" spans="1:37" x14ac:dyDescent="0.25">
      <c r="A2746" s="34"/>
      <c r="B2746" s="55"/>
      <c r="C2746" s="56"/>
      <c r="D2746" s="56"/>
      <c r="E2746" s="56"/>
      <c r="F2746" s="56"/>
      <c r="G2746" s="57"/>
      <c r="H2746" s="57"/>
      <c r="I2746" s="58"/>
      <c r="J2746" s="34"/>
      <c r="L2746" s="36" t="str">
        <f>IF($B2746="", "", IFERROR(FIND(Campaigns!$Q$4, $B2746), ""))</f>
        <v/>
      </c>
      <c r="M2746" s="73" t="str">
        <f t="shared" si="403"/>
        <v/>
      </c>
      <c r="N2746" s="74" t="str">
        <f t="shared" si="404"/>
        <v/>
      </c>
      <c r="O2746" s="22" t="str">
        <f t="shared" si="405"/>
        <v/>
      </c>
      <c r="Q2746" s="20" t="str">
        <f t="shared" si="406"/>
        <v/>
      </c>
      <c r="R2746" s="21" t="str">
        <f t="shared" si="406"/>
        <v/>
      </c>
      <c r="S2746" s="21" t="str">
        <f t="shared" si="406"/>
        <v/>
      </c>
      <c r="T2746" s="21" t="str">
        <f t="shared" si="406"/>
        <v/>
      </c>
      <c r="U2746" s="21" t="str">
        <f t="shared" si="406"/>
        <v/>
      </c>
      <c r="V2746" s="21" t="str">
        <f t="shared" si="406"/>
        <v/>
      </c>
      <c r="W2746" s="21" t="str">
        <f t="shared" si="406"/>
        <v/>
      </c>
      <c r="X2746" s="21" t="str">
        <f t="shared" si="406"/>
        <v/>
      </c>
      <c r="Y2746" s="21" t="str">
        <f t="shared" si="406"/>
        <v/>
      </c>
      <c r="Z2746" s="21" t="str">
        <f t="shared" si="406"/>
        <v/>
      </c>
      <c r="AA2746" s="21" t="str">
        <f t="shared" si="406"/>
        <v/>
      </c>
      <c r="AB2746" s="38" t="str">
        <f t="shared" si="406"/>
        <v/>
      </c>
      <c r="AD2746" s="36" t="str">
        <f>IF($N2746="", "", IFERROR(INDEX(Campaigns!$D$11:$D$380, MATCH($N2746, Campaigns!$E$11:$E$380, 0)), ""))</f>
        <v/>
      </c>
      <c r="AE2746" s="38" t="str">
        <f>IF(COUNTIF($Q2746:$AB2746, "X")=0, "", IFERROR(INDEX('Intro &amp; Setup'!$T$17:$T$28, MATCH(INDEX($Q$10:$AB$10, $AC2746, MATCH("X", $Q2746:$AB2746, 0)), 'Intro &amp; Setup'!$AA$17:$AA$28, 0)), ""))</f>
        <v/>
      </c>
      <c r="AG2746" s="84" t="str">
        <f t="shared" si="407"/>
        <v/>
      </c>
      <c r="AI2746" s="36">
        <f t="shared" si="408"/>
        <v>0</v>
      </c>
      <c r="AK2746" s="36" t="str">
        <f t="shared" si="409"/>
        <v/>
      </c>
    </row>
    <row r="2747" spans="1:37" x14ac:dyDescent="0.25">
      <c r="A2747" s="34"/>
      <c r="B2747" s="55"/>
      <c r="C2747" s="56"/>
      <c r="D2747" s="56"/>
      <c r="E2747" s="56"/>
      <c r="F2747" s="56"/>
      <c r="G2747" s="57"/>
      <c r="H2747" s="57"/>
      <c r="I2747" s="58"/>
      <c r="J2747" s="34"/>
      <c r="L2747" s="36" t="str">
        <f>IF($B2747="", "", IFERROR(FIND(Campaigns!$Q$4, $B2747), ""))</f>
        <v/>
      </c>
      <c r="M2747" s="73" t="str">
        <f t="shared" si="403"/>
        <v/>
      </c>
      <c r="N2747" s="74" t="str">
        <f t="shared" si="404"/>
        <v/>
      </c>
      <c r="O2747" s="22" t="str">
        <f t="shared" si="405"/>
        <v/>
      </c>
      <c r="Q2747" s="20" t="str">
        <f t="shared" si="406"/>
        <v/>
      </c>
      <c r="R2747" s="21" t="str">
        <f t="shared" si="406"/>
        <v/>
      </c>
      <c r="S2747" s="21" t="str">
        <f t="shared" si="406"/>
        <v/>
      </c>
      <c r="T2747" s="21" t="str">
        <f t="shared" si="406"/>
        <v/>
      </c>
      <c r="U2747" s="21" t="str">
        <f t="shared" si="406"/>
        <v/>
      </c>
      <c r="V2747" s="21" t="str">
        <f t="shared" si="406"/>
        <v/>
      </c>
      <c r="W2747" s="21" t="str">
        <f t="shared" si="406"/>
        <v/>
      </c>
      <c r="X2747" s="21" t="str">
        <f t="shared" si="406"/>
        <v/>
      </c>
      <c r="Y2747" s="21" t="str">
        <f t="shared" si="406"/>
        <v/>
      </c>
      <c r="Z2747" s="21" t="str">
        <f t="shared" si="406"/>
        <v/>
      </c>
      <c r="AA2747" s="21" t="str">
        <f t="shared" si="406"/>
        <v/>
      </c>
      <c r="AB2747" s="38" t="str">
        <f t="shared" si="406"/>
        <v/>
      </c>
      <c r="AD2747" s="36" t="str">
        <f>IF($N2747="", "", IFERROR(INDEX(Campaigns!$D$11:$D$380, MATCH($N2747, Campaigns!$E$11:$E$380, 0)), ""))</f>
        <v/>
      </c>
      <c r="AE2747" s="38" t="str">
        <f>IF(COUNTIF($Q2747:$AB2747, "X")=0, "", IFERROR(INDEX('Intro &amp; Setup'!$T$17:$T$28, MATCH(INDEX($Q$10:$AB$10, $AC2747, MATCH("X", $Q2747:$AB2747, 0)), 'Intro &amp; Setup'!$AA$17:$AA$28, 0)), ""))</f>
        <v/>
      </c>
      <c r="AG2747" s="84" t="str">
        <f t="shared" si="407"/>
        <v/>
      </c>
      <c r="AI2747" s="36">
        <f t="shared" si="408"/>
        <v>0</v>
      </c>
      <c r="AK2747" s="36" t="str">
        <f t="shared" si="409"/>
        <v/>
      </c>
    </row>
    <row r="2748" spans="1:37" x14ac:dyDescent="0.25">
      <c r="A2748" s="34"/>
      <c r="B2748" s="55"/>
      <c r="C2748" s="56"/>
      <c r="D2748" s="56"/>
      <c r="E2748" s="56"/>
      <c r="F2748" s="56"/>
      <c r="G2748" s="57"/>
      <c r="H2748" s="57"/>
      <c r="I2748" s="58"/>
      <c r="J2748" s="34"/>
      <c r="L2748" s="36" t="str">
        <f>IF($B2748="", "", IFERROR(FIND(Campaigns!$Q$4, $B2748), ""))</f>
        <v/>
      </c>
      <c r="M2748" s="73" t="str">
        <f t="shared" si="403"/>
        <v/>
      </c>
      <c r="N2748" s="74" t="str">
        <f t="shared" si="404"/>
        <v/>
      </c>
      <c r="O2748" s="22" t="str">
        <f t="shared" si="405"/>
        <v/>
      </c>
      <c r="Q2748" s="20" t="str">
        <f t="shared" si="406"/>
        <v/>
      </c>
      <c r="R2748" s="21" t="str">
        <f t="shared" si="406"/>
        <v/>
      </c>
      <c r="S2748" s="21" t="str">
        <f t="shared" si="406"/>
        <v/>
      </c>
      <c r="T2748" s="21" t="str">
        <f t="shared" si="406"/>
        <v/>
      </c>
      <c r="U2748" s="21" t="str">
        <f t="shared" si="406"/>
        <v/>
      </c>
      <c r="V2748" s="21" t="str">
        <f t="shared" si="406"/>
        <v/>
      </c>
      <c r="W2748" s="21" t="str">
        <f t="shared" si="406"/>
        <v/>
      </c>
      <c r="X2748" s="21" t="str">
        <f t="shared" si="406"/>
        <v/>
      </c>
      <c r="Y2748" s="21" t="str">
        <f t="shared" si="406"/>
        <v/>
      </c>
      <c r="Z2748" s="21" t="str">
        <f t="shared" si="406"/>
        <v/>
      </c>
      <c r="AA2748" s="21" t="str">
        <f t="shared" si="406"/>
        <v/>
      </c>
      <c r="AB2748" s="38" t="str">
        <f t="shared" si="406"/>
        <v/>
      </c>
      <c r="AD2748" s="36" t="str">
        <f>IF($N2748="", "", IFERROR(INDEX(Campaigns!$D$11:$D$380, MATCH($N2748, Campaigns!$E$11:$E$380, 0)), ""))</f>
        <v/>
      </c>
      <c r="AE2748" s="38" t="str">
        <f>IF(COUNTIF($Q2748:$AB2748, "X")=0, "", IFERROR(INDEX('Intro &amp; Setup'!$T$17:$T$28, MATCH(INDEX($Q$10:$AB$10, $AC2748, MATCH("X", $Q2748:$AB2748, 0)), 'Intro &amp; Setup'!$AA$17:$AA$28, 0)), ""))</f>
        <v/>
      </c>
      <c r="AG2748" s="84" t="str">
        <f t="shared" si="407"/>
        <v/>
      </c>
      <c r="AI2748" s="36">
        <f t="shared" si="408"/>
        <v>0</v>
      </c>
      <c r="AK2748" s="36" t="str">
        <f t="shared" si="409"/>
        <v/>
      </c>
    </row>
    <row r="2749" spans="1:37" x14ac:dyDescent="0.25">
      <c r="A2749" s="34"/>
      <c r="B2749" s="55"/>
      <c r="C2749" s="56"/>
      <c r="D2749" s="56"/>
      <c r="E2749" s="56"/>
      <c r="F2749" s="56"/>
      <c r="G2749" s="57"/>
      <c r="H2749" s="57"/>
      <c r="I2749" s="58"/>
      <c r="J2749" s="34"/>
      <c r="L2749" s="36" t="str">
        <f>IF($B2749="", "", IFERROR(FIND(Campaigns!$Q$4, $B2749), ""))</f>
        <v/>
      </c>
      <c r="M2749" s="73" t="str">
        <f t="shared" si="403"/>
        <v/>
      </c>
      <c r="N2749" s="74" t="str">
        <f t="shared" si="404"/>
        <v/>
      </c>
      <c r="O2749" s="22" t="str">
        <f t="shared" si="405"/>
        <v/>
      </c>
      <c r="Q2749" s="20" t="str">
        <f t="shared" si="406"/>
        <v/>
      </c>
      <c r="R2749" s="21" t="str">
        <f t="shared" si="406"/>
        <v/>
      </c>
      <c r="S2749" s="21" t="str">
        <f t="shared" si="406"/>
        <v/>
      </c>
      <c r="T2749" s="21" t="str">
        <f t="shared" si="406"/>
        <v/>
      </c>
      <c r="U2749" s="21" t="str">
        <f t="shared" si="406"/>
        <v/>
      </c>
      <c r="V2749" s="21" t="str">
        <f t="shared" si="406"/>
        <v/>
      </c>
      <c r="W2749" s="21" t="str">
        <f t="shared" si="406"/>
        <v/>
      </c>
      <c r="X2749" s="21" t="str">
        <f t="shared" si="406"/>
        <v/>
      </c>
      <c r="Y2749" s="21" t="str">
        <f t="shared" si="406"/>
        <v/>
      </c>
      <c r="Z2749" s="21" t="str">
        <f t="shared" si="406"/>
        <v/>
      </c>
      <c r="AA2749" s="21" t="str">
        <f t="shared" si="406"/>
        <v/>
      </c>
      <c r="AB2749" s="38" t="str">
        <f t="shared" si="406"/>
        <v/>
      </c>
      <c r="AD2749" s="36" t="str">
        <f>IF($N2749="", "", IFERROR(INDEX(Campaigns!$D$11:$D$380, MATCH($N2749, Campaigns!$E$11:$E$380, 0)), ""))</f>
        <v/>
      </c>
      <c r="AE2749" s="38" t="str">
        <f>IF(COUNTIF($Q2749:$AB2749, "X")=0, "", IFERROR(INDEX('Intro &amp; Setup'!$T$17:$T$28, MATCH(INDEX($Q$10:$AB$10, $AC2749, MATCH("X", $Q2749:$AB2749, 0)), 'Intro &amp; Setup'!$AA$17:$AA$28, 0)), ""))</f>
        <v/>
      </c>
      <c r="AG2749" s="84" t="str">
        <f t="shared" si="407"/>
        <v/>
      </c>
      <c r="AI2749" s="36">
        <f t="shared" si="408"/>
        <v>0</v>
      </c>
      <c r="AK2749" s="36" t="str">
        <f t="shared" si="409"/>
        <v/>
      </c>
    </row>
    <row r="2750" spans="1:37" x14ac:dyDescent="0.25">
      <c r="A2750" s="34"/>
      <c r="B2750" s="55"/>
      <c r="C2750" s="56"/>
      <c r="D2750" s="56"/>
      <c r="E2750" s="56"/>
      <c r="F2750" s="56"/>
      <c r="G2750" s="57"/>
      <c r="H2750" s="57"/>
      <c r="I2750" s="58"/>
      <c r="J2750" s="34"/>
      <c r="L2750" s="36" t="str">
        <f>IF($B2750="", "", IFERROR(FIND(Campaigns!$Q$4, $B2750), ""))</f>
        <v/>
      </c>
      <c r="M2750" s="73" t="str">
        <f t="shared" si="403"/>
        <v/>
      </c>
      <c r="N2750" s="74" t="str">
        <f t="shared" si="404"/>
        <v/>
      </c>
      <c r="O2750" s="22" t="str">
        <f t="shared" si="405"/>
        <v/>
      </c>
      <c r="Q2750" s="20" t="str">
        <f t="shared" si="406"/>
        <v/>
      </c>
      <c r="R2750" s="21" t="str">
        <f t="shared" si="406"/>
        <v/>
      </c>
      <c r="S2750" s="21" t="str">
        <f t="shared" si="406"/>
        <v/>
      </c>
      <c r="T2750" s="21" t="str">
        <f t="shared" si="406"/>
        <v/>
      </c>
      <c r="U2750" s="21" t="str">
        <f t="shared" si="406"/>
        <v/>
      </c>
      <c r="V2750" s="21" t="str">
        <f t="shared" si="406"/>
        <v/>
      </c>
      <c r="W2750" s="21" t="str">
        <f t="shared" si="406"/>
        <v/>
      </c>
      <c r="X2750" s="21" t="str">
        <f t="shared" si="406"/>
        <v/>
      </c>
      <c r="Y2750" s="21" t="str">
        <f t="shared" si="406"/>
        <v/>
      </c>
      <c r="Z2750" s="21" t="str">
        <f t="shared" si="406"/>
        <v/>
      </c>
      <c r="AA2750" s="21" t="str">
        <f t="shared" si="406"/>
        <v/>
      </c>
      <c r="AB2750" s="38" t="str">
        <f t="shared" si="406"/>
        <v/>
      </c>
      <c r="AD2750" s="36" t="str">
        <f>IF($N2750="", "", IFERROR(INDEX(Campaigns!$D$11:$D$380, MATCH($N2750, Campaigns!$E$11:$E$380, 0)), ""))</f>
        <v/>
      </c>
      <c r="AE2750" s="38" t="str">
        <f>IF(COUNTIF($Q2750:$AB2750, "X")=0, "", IFERROR(INDEX('Intro &amp; Setup'!$T$17:$T$28, MATCH(INDEX($Q$10:$AB$10, $AC2750, MATCH("X", $Q2750:$AB2750, 0)), 'Intro &amp; Setup'!$AA$17:$AA$28, 0)), ""))</f>
        <v/>
      </c>
      <c r="AG2750" s="84" t="str">
        <f t="shared" si="407"/>
        <v/>
      </c>
      <c r="AI2750" s="36">
        <f t="shared" si="408"/>
        <v>0</v>
      </c>
      <c r="AK2750" s="36" t="str">
        <f t="shared" si="409"/>
        <v/>
      </c>
    </row>
    <row r="2751" spans="1:37" x14ac:dyDescent="0.25">
      <c r="A2751" s="34"/>
      <c r="B2751" s="55"/>
      <c r="C2751" s="56"/>
      <c r="D2751" s="56"/>
      <c r="E2751" s="56"/>
      <c r="F2751" s="56"/>
      <c r="G2751" s="57"/>
      <c r="H2751" s="57"/>
      <c r="I2751" s="58"/>
      <c r="J2751" s="34"/>
      <c r="L2751" s="36" t="str">
        <f>IF($B2751="", "", IFERROR(FIND(Campaigns!$Q$4, $B2751), ""))</f>
        <v/>
      </c>
      <c r="M2751" s="73" t="str">
        <f t="shared" si="403"/>
        <v/>
      </c>
      <c r="N2751" s="74" t="str">
        <f t="shared" si="404"/>
        <v/>
      </c>
      <c r="O2751" s="22" t="str">
        <f t="shared" si="405"/>
        <v/>
      </c>
      <c r="Q2751" s="20" t="str">
        <f t="shared" si="406"/>
        <v/>
      </c>
      <c r="R2751" s="21" t="str">
        <f t="shared" si="406"/>
        <v/>
      </c>
      <c r="S2751" s="21" t="str">
        <f t="shared" si="406"/>
        <v/>
      </c>
      <c r="T2751" s="21" t="str">
        <f t="shared" si="406"/>
        <v/>
      </c>
      <c r="U2751" s="21" t="str">
        <f t="shared" si="406"/>
        <v/>
      </c>
      <c r="V2751" s="21" t="str">
        <f t="shared" si="406"/>
        <v/>
      </c>
      <c r="W2751" s="21" t="str">
        <f t="shared" si="406"/>
        <v/>
      </c>
      <c r="X2751" s="21" t="str">
        <f t="shared" si="406"/>
        <v/>
      </c>
      <c r="Y2751" s="21" t="str">
        <f t="shared" si="406"/>
        <v/>
      </c>
      <c r="Z2751" s="21" t="str">
        <f t="shared" si="406"/>
        <v/>
      </c>
      <c r="AA2751" s="21" t="str">
        <f t="shared" si="406"/>
        <v/>
      </c>
      <c r="AB2751" s="38" t="str">
        <f t="shared" si="406"/>
        <v/>
      </c>
      <c r="AD2751" s="36" t="str">
        <f>IF($N2751="", "", IFERROR(INDEX(Campaigns!$D$11:$D$380, MATCH($N2751, Campaigns!$E$11:$E$380, 0)), ""))</f>
        <v/>
      </c>
      <c r="AE2751" s="38" t="str">
        <f>IF(COUNTIF($Q2751:$AB2751, "X")=0, "", IFERROR(INDEX('Intro &amp; Setup'!$T$17:$T$28, MATCH(INDEX($Q$10:$AB$10, $AC2751, MATCH("X", $Q2751:$AB2751, 0)), 'Intro &amp; Setup'!$AA$17:$AA$28, 0)), ""))</f>
        <v/>
      </c>
      <c r="AG2751" s="84" t="str">
        <f t="shared" si="407"/>
        <v/>
      </c>
      <c r="AI2751" s="36">
        <f t="shared" si="408"/>
        <v>0</v>
      </c>
      <c r="AK2751" s="36" t="str">
        <f t="shared" si="409"/>
        <v/>
      </c>
    </row>
    <row r="2752" spans="1:37" x14ac:dyDescent="0.25">
      <c r="A2752" s="34"/>
      <c r="B2752" s="55"/>
      <c r="C2752" s="56"/>
      <c r="D2752" s="56"/>
      <c r="E2752" s="56"/>
      <c r="F2752" s="56"/>
      <c r="G2752" s="57"/>
      <c r="H2752" s="57"/>
      <c r="I2752" s="58"/>
      <c r="J2752" s="34"/>
      <c r="L2752" s="36" t="str">
        <f>IF($B2752="", "", IFERROR(FIND(Campaigns!$Q$4, $B2752), ""))</f>
        <v/>
      </c>
      <c r="M2752" s="73" t="str">
        <f t="shared" si="403"/>
        <v/>
      </c>
      <c r="N2752" s="74" t="str">
        <f t="shared" si="404"/>
        <v/>
      </c>
      <c r="O2752" s="22" t="str">
        <f t="shared" si="405"/>
        <v/>
      </c>
      <c r="Q2752" s="20" t="str">
        <f t="shared" si="406"/>
        <v/>
      </c>
      <c r="R2752" s="21" t="str">
        <f t="shared" si="406"/>
        <v/>
      </c>
      <c r="S2752" s="21" t="str">
        <f t="shared" si="406"/>
        <v/>
      </c>
      <c r="T2752" s="21" t="str">
        <f t="shared" si="406"/>
        <v/>
      </c>
      <c r="U2752" s="21" t="str">
        <f t="shared" si="406"/>
        <v/>
      </c>
      <c r="V2752" s="21" t="str">
        <f t="shared" si="406"/>
        <v/>
      </c>
      <c r="W2752" s="21" t="str">
        <f t="shared" si="406"/>
        <v/>
      </c>
      <c r="X2752" s="21" t="str">
        <f t="shared" si="406"/>
        <v/>
      </c>
      <c r="Y2752" s="21" t="str">
        <f t="shared" si="406"/>
        <v/>
      </c>
      <c r="Z2752" s="21" t="str">
        <f t="shared" si="406"/>
        <v/>
      </c>
      <c r="AA2752" s="21" t="str">
        <f t="shared" si="406"/>
        <v/>
      </c>
      <c r="AB2752" s="38" t="str">
        <f t="shared" si="406"/>
        <v/>
      </c>
      <c r="AD2752" s="36" t="str">
        <f>IF($N2752="", "", IFERROR(INDEX(Campaigns!$D$11:$D$380, MATCH($N2752, Campaigns!$E$11:$E$380, 0)), ""))</f>
        <v/>
      </c>
      <c r="AE2752" s="38" t="str">
        <f>IF(COUNTIF($Q2752:$AB2752, "X")=0, "", IFERROR(INDEX('Intro &amp; Setup'!$T$17:$T$28, MATCH(INDEX($Q$10:$AB$10, $AC2752, MATCH("X", $Q2752:$AB2752, 0)), 'Intro &amp; Setup'!$AA$17:$AA$28, 0)), ""))</f>
        <v/>
      </c>
      <c r="AG2752" s="84" t="str">
        <f t="shared" si="407"/>
        <v/>
      </c>
      <c r="AI2752" s="36">
        <f t="shared" si="408"/>
        <v>0</v>
      </c>
      <c r="AK2752" s="36" t="str">
        <f t="shared" si="409"/>
        <v/>
      </c>
    </row>
    <row r="2753" spans="1:37" x14ac:dyDescent="0.25">
      <c r="A2753" s="34"/>
      <c r="B2753" s="55"/>
      <c r="C2753" s="56"/>
      <c r="D2753" s="56"/>
      <c r="E2753" s="56"/>
      <c r="F2753" s="56"/>
      <c r="G2753" s="57"/>
      <c r="H2753" s="57"/>
      <c r="I2753" s="58"/>
      <c r="J2753" s="34"/>
      <c r="L2753" s="36" t="str">
        <f>IF($B2753="", "", IFERROR(FIND(Campaigns!$Q$4, $B2753), ""))</f>
        <v/>
      </c>
      <c r="M2753" s="73" t="str">
        <f t="shared" si="403"/>
        <v/>
      </c>
      <c r="N2753" s="74" t="str">
        <f t="shared" si="404"/>
        <v/>
      </c>
      <c r="O2753" s="22" t="str">
        <f t="shared" si="405"/>
        <v/>
      </c>
      <c r="Q2753" s="20" t="str">
        <f t="shared" si="406"/>
        <v/>
      </c>
      <c r="R2753" s="21" t="str">
        <f t="shared" si="406"/>
        <v/>
      </c>
      <c r="S2753" s="21" t="str">
        <f t="shared" si="406"/>
        <v/>
      </c>
      <c r="T2753" s="21" t="str">
        <f t="shared" si="406"/>
        <v/>
      </c>
      <c r="U2753" s="21" t="str">
        <f t="shared" si="406"/>
        <v/>
      </c>
      <c r="V2753" s="21" t="str">
        <f t="shared" si="406"/>
        <v/>
      </c>
      <c r="W2753" s="21" t="str">
        <f t="shared" si="406"/>
        <v/>
      </c>
      <c r="X2753" s="21" t="str">
        <f t="shared" si="406"/>
        <v/>
      </c>
      <c r="Y2753" s="21" t="str">
        <f t="shared" si="406"/>
        <v/>
      </c>
      <c r="Z2753" s="21" t="str">
        <f t="shared" si="406"/>
        <v/>
      </c>
      <c r="AA2753" s="21" t="str">
        <f t="shared" si="406"/>
        <v/>
      </c>
      <c r="AB2753" s="38" t="str">
        <f t="shared" si="406"/>
        <v/>
      </c>
      <c r="AD2753" s="36" t="str">
        <f>IF($N2753="", "", IFERROR(INDEX(Campaigns!$D$11:$D$380, MATCH($N2753, Campaigns!$E$11:$E$380, 0)), ""))</f>
        <v/>
      </c>
      <c r="AE2753" s="38" t="str">
        <f>IF(COUNTIF($Q2753:$AB2753, "X")=0, "", IFERROR(INDEX('Intro &amp; Setup'!$T$17:$T$28, MATCH(INDEX($Q$10:$AB$10, $AC2753, MATCH("X", $Q2753:$AB2753, 0)), 'Intro &amp; Setup'!$AA$17:$AA$28, 0)), ""))</f>
        <v/>
      </c>
      <c r="AG2753" s="84" t="str">
        <f t="shared" si="407"/>
        <v/>
      </c>
      <c r="AI2753" s="36">
        <f t="shared" si="408"/>
        <v>0</v>
      </c>
      <c r="AK2753" s="36" t="str">
        <f t="shared" si="409"/>
        <v/>
      </c>
    </row>
    <row r="2754" spans="1:37" x14ac:dyDescent="0.25">
      <c r="A2754" s="34"/>
      <c r="B2754" s="55"/>
      <c r="C2754" s="56"/>
      <c r="D2754" s="56"/>
      <c r="E2754" s="56"/>
      <c r="F2754" s="56"/>
      <c r="G2754" s="57"/>
      <c r="H2754" s="57"/>
      <c r="I2754" s="58"/>
      <c r="J2754" s="34"/>
      <c r="L2754" s="36" t="str">
        <f>IF($B2754="", "", IFERROR(FIND(Campaigns!$Q$4, $B2754), ""))</f>
        <v/>
      </c>
      <c r="M2754" s="73" t="str">
        <f t="shared" si="403"/>
        <v/>
      </c>
      <c r="N2754" s="74" t="str">
        <f t="shared" si="404"/>
        <v/>
      </c>
      <c r="O2754" s="22" t="str">
        <f t="shared" si="405"/>
        <v/>
      </c>
      <c r="Q2754" s="20" t="str">
        <f t="shared" si="406"/>
        <v/>
      </c>
      <c r="R2754" s="21" t="str">
        <f t="shared" si="406"/>
        <v/>
      </c>
      <c r="S2754" s="21" t="str">
        <f t="shared" si="406"/>
        <v/>
      </c>
      <c r="T2754" s="21" t="str">
        <f t="shared" si="406"/>
        <v/>
      </c>
      <c r="U2754" s="21" t="str">
        <f t="shared" si="406"/>
        <v/>
      </c>
      <c r="V2754" s="21" t="str">
        <f t="shared" si="406"/>
        <v/>
      </c>
      <c r="W2754" s="21" t="str">
        <f t="shared" si="406"/>
        <v/>
      </c>
      <c r="X2754" s="21" t="str">
        <f t="shared" si="406"/>
        <v/>
      </c>
      <c r="Y2754" s="21" t="str">
        <f t="shared" si="406"/>
        <v/>
      </c>
      <c r="Z2754" s="21" t="str">
        <f t="shared" si="406"/>
        <v/>
      </c>
      <c r="AA2754" s="21" t="str">
        <f t="shared" si="406"/>
        <v/>
      </c>
      <c r="AB2754" s="38" t="str">
        <f t="shared" si="406"/>
        <v/>
      </c>
      <c r="AD2754" s="36" t="str">
        <f>IF($N2754="", "", IFERROR(INDEX(Campaigns!$D$11:$D$380, MATCH($N2754, Campaigns!$E$11:$E$380, 0)), ""))</f>
        <v/>
      </c>
      <c r="AE2754" s="38" t="str">
        <f>IF(COUNTIF($Q2754:$AB2754, "X")=0, "", IFERROR(INDEX('Intro &amp; Setup'!$T$17:$T$28, MATCH(INDEX($Q$10:$AB$10, $AC2754, MATCH("X", $Q2754:$AB2754, 0)), 'Intro &amp; Setup'!$AA$17:$AA$28, 0)), ""))</f>
        <v/>
      </c>
      <c r="AG2754" s="84" t="str">
        <f t="shared" si="407"/>
        <v/>
      </c>
      <c r="AI2754" s="36">
        <f t="shared" si="408"/>
        <v>0</v>
      </c>
      <c r="AK2754" s="36" t="str">
        <f t="shared" si="409"/>
        <v/>
      </c>
    </row>
    <row r="2755" spans="1:37" x14ac:dyDescent="0.25">
      <c r="A2755" s="34"/>
      <c r="B2755" s="55"/>
      <c r="C2755" s="56"/>
      <c r="D2755" s="56"/>
      <c r="E2755" s="56"/>
      <c r="F2755" s="56"/>
      <c r="G2755" s="57"/>
      <c r="H2755" s="57"/>
      <c r="I2755" s="58"/>
      <c r="J2755" s="34"/>
      <c r="L2755" s="36" t="str">
        <f>IF($B2755="", "", IFERROR(FIND(Campaigns!$Q$4, $B2755), ""))</f>
        <v/>
      </c>
      <c r="M2755" s="73" t="str">
        <f t="shared" si="403"/>
        <v/>
      </c>
      <c r="N2755" s="74" t="str">
        <f t="shared" si="404"/>
        <v/>
      </c>
      <c r="O2755" s="22" t="str">
        <f t="shared" si="405"/>
        <v/>
      </c>
      <c r="Q2755" s="20" t="str">
        <f t="shared" si="406"/>
        <v/>
      </c>
      <c r="R2755" s="21" t="str">
        <f t="shared" si="406"/>
        <v/>
      </c>
      <c r="S2755" s="21" t="str">
        <f t="shared" si="406"/>
        <v/>
      </c>
      <c r="T2755" s="21" t="str">
        <f t="shared" si="406"/>
        <v/>
      </c>
      <c r="U2755" s="21" t="str">
        <f t="shared" si="406"/>
        <v/>
      </c>
      <c r="V2755" s="21" t="str">
        <f t="shared" si="406"/>
        <v/>
      </c>
      <c r="W2755" s="21" t="str">
        <f t="shared" si="406"/>
        <v/>
      </c>
      <c r="X2755" s="21" t="str">
        <f t="shared" si="406"/>
        <v/>
      </c>
      <c r="Y2755" s="21" t="str">
        <f t="shared" si="406"/>
        <v/>
      </c>
      <c r="Z2755" s="21" t="str">
        <f t="shared" si="406"/>
        <v/>
      </c>
      <c r="AA2755" s="21" t="str">
        <f t="shared" si="406"/>
        <v/>
      </c>
      <c r="AB2755" s="38" t="str">
        <f t="shared" si="406"/>
        <v/>
      </c>
      <c r="AD2755" s="36" t="str">
        <f>IF($N2755="", "", IFERROR(INDEX(Campaigns!$D$11:$D$380, MATCH($N2755, Campaigns!$E$11:$E$380, 0)), ""))</f>
        <v/>
      </c>
      <c r="AE2755" s="38" t="str">
        <f>IF(COUNTIF($Q2755:$AB2755, "X")=0, "", IFERROR(INDEX('Intro &amp; Setup'!$T$17:$T$28, MATCH(INDEX($Q$10:$AB$10, $AC2755, MATCH("X", $Q2755:$AB2755, 0)), 'Intro &amp; Setup'!$AA$17:$AA$28, 0)), ""))</f>
        <v/>
      </c>
      <c r="AG2755" s="84" t="str">
        <f t="shared" si="407"/>
        <v/>
      </c>
      <c r="AI2755" s="36">
        <f t="shared" si="408"/>
        <v>0</v>
      </c>
      <c r="AK2755" s="36" t="str">
        <f t="shared" si="409"/>
        <v/>
      </c>
    </row>
    <row r="2756" spans="1:37" x14ac:dyDescent="0.25">
      <c r="A2756" s="34"/>
      <c r="B2756" s="55"/>
      <c r="C2756" s="56"/>
      <c r="D2756" s="56"/>
      <c r="E2756" s="56"/>
      <c r="F2756" s="56"/>
      <c r="G2756" s="57"/>
      <c r="H2756" s="57"/>
      <c r="I2756" s="58"/>
      <c r="J2756" s="34"/>
      <c r="L2756" s="36" t="str">
        <f>IF($B2756="", "", IFERROR(FIND(Campaigns!$Q$4, $B2756), ""))</f>
        <v/>
      </c>
      <c r="M2756" s="73" t="str">
        <f t="shared" si="403"/>
        <v/>
      </c>
      <c r="N2756" s="74" t="str">
        <f t="shared" si="404"/>
        <v/>
      </c>
      <c r="O2756" s="22" t="str">
        <f t="shared" si="405"/>
        <v/>
      </c>
      <c r="Q2756" s="20" t="str">
        <f t="shared" si="406"/>
        <v/>
      </c>
      <c r="R2756" s="21" t="str">
        <f t="shared" si="406"/>
        <v/>
      </c>
      <c r="S2756" s="21" t="str">
        <f t="shared" si="406"/>
        <v/>
      </c>
      <c r="T2756" s="21" t="str">
        <f t="shared" si="406"/>
        <v/>
      </c>
      <c r="U2756" s="21" t="str">
        <f t="shared" si="406"/>
        <v/>
      </c>
      <c r="V2756" s="21" t="str">
        <f t="shared" si="406"/>
        <v/>
      </c>
      <c r="W2756" s="21" t="str">
        <f t="shared" si="406"/>
        <v/>
      </c>
      <c r="X2756" s="21" t="str">
        <f t="shared" si="406"/>
        <v/>
      </c>
      <c r="Y2756" s="21" t="str">
        <f t="shared" si="406"/>
        <v/>
      </c>
      <c r="Z2756" s="21" t="str">
        <f t="shared" si="406"/>
        <v/>
      </c>
      <c r="AA2756" s="21" t="str">
        <f t="shared" si="406"/>
        <v/>
      </c>
      <c r="AB2756" s="38" t="str">
        <f t="shared" si="406"/>
        <v/>
      </c>
      <c r="AD2756" s="36" t="str">
        <f>IF($N2756="", "", IFERROR(INDEX(Campaigns!$D$11:$D$380, MATCH($N2756, Campaigns!$E$11:$E$380, 0)), ""))</f>
        <v/>
      </c>
      <c r="AE2756" s="38" t="str">
        <f>IF(COUNTIF($Q2756:$AB2756, "X")=0, "", IFERROR(INDEX('Intro &amp; Setup'!$T$17:$T$28, MATCH(INDEX($Q$10:$AB$10, $AC2756, MATCH("X", $Q2756:$AB2756, 0)), 'Intro &amp; Setup'!$AA$17:$AA$28, 0)), ""))</f>
        <v/>
      </c>
      <c r="AG2756" s="84" t="str">
        <f t="shared" si="407"/>
        <v/>
      </c>
      <c r="AI2756" s="36">
        <f t="shared" si="408"/>
        <v>0</v>
      </c>
      <c r="AK2756" s="36" t="str">
        <f t="shared" si="409"/>
        <v/>
      </c>
    </row>
    <row r="2757" spans="1:37" x14ac:dyDescent="0.25">
      <c r="A2757" s="34"/>
      <c r="B2757" s="55"/>
      <c r="C2757" s="56"/>
      <c r="D2757" s="56"/>
      <c r="E2757" s="56"/>
      <c r="F2757" s="56"/>
      <c r="G2757" s="57"/>
      <c r="H2757" s="57"/>
      <c r="I2757" s="58"/>
      <c r="J2757" s="34"/>
      <c r="L2757" s="36" t="str">
        <f>IF($B2757="", "", IFERROR(FIND(Campaigns!$Q$4, $B2757), ""))</f>
        <v/>
      </c>
      <c r="M2757" s="73" t="str">
        <f t="shared" si="403"/>
        <v/>
      </c>
      <c r="N2757" s="74" t="str">
        <f t="shared" si="404"/>
        <v/>
      </c>
      <c r="O2757" s="22" t="str">
        <f t="shared" si="405"/>
        <v/>
      </c>
      <c r="Q2757" s="20" t="str">
        <f t="shared" ref="Q2757:AB2778" si="411">IFERROR(IF(Q$10="", "", IF(LEFT($O2757, Q$8)=Q$10, "X", "")), "")</f>
        <v/>
      </c>
      <c r="R2757" s="21" t="str">
        <f t="shared" si="411"/>
        <v/>
      </c>
      <c r="S2757" s="21" t="str">
        <f t="shared" si="411"/>
        <v/>
      </c>
      <c r="T2757" s="21" t="str">
        <f t="shared" si="411"/>
        <v/>
      </c>
      <c r="U2757" s="21" t="str">
        <f t="shared" si="411"/>
        <v/>
      </c>
      <c r="V2757" s="21" t="str">
        <f t="shared" si="411"/>
        <v/>
      </c>
      <c r="W2757" s="21" t="str">
        <f t="shared" si="411"/>
        <v/>
      </c>
      <c r="X2757" s="21" t="str">
        <f t="shared" si="411"/>
        <v/>
      </c>
      <c r="Y2757" s="21" t="str">
        <f t="shared" si="411"/>
        <v/>
      </c>
      <c r="Z2757" s="21" t="str">
        <f t="shared" si="411"/>
        <v/>
      </c>
      <c r="AA2757" s="21" t="str">
        <f t="shared" si="411"/>
        <v/>
      </c>
      <c r="AB2757" s="38" t="str">
        <f t="shared" si="411"/>
        <v/>
      </c>
      <c r="AD2757" s="36" t="str">
        <f>IF($N2757="", "", IFERROR(INDEX(Campaigns!$D$11:$D$380, MATCH($N2757, Campaigns!$E$11:$E$380, 0)), ""))</f>
        <v/>
      </c>
      <c r="AE2757" s="38" t="str">
        <f>IF(COUNTIF($Q2757:$AB2757, "X")=0, "", IFERROR(INDEX('Intro &amp; Setup'!$T$17:$T$28, MATCH(INDEX($Q$10:$AB$10, $AC2757, MATCH("X", $Q2757:$AB2757, 0)), 'Intro &amp; Setup'!$AA$17:$AA$28, 0)), ""))</f>
        <v/>
      </c>
      <c r="AG2757" s="84" t="str">
        <f t="shared" si="407"/>
        <v/>
      </c>
      <c r="AI2757" s="36">
        <f t="shared" si="408"/>
        <v>0</v>
      </c>
      <c r="AK2757" s="36" t="str">
        <f t="shared" si="409"/>
        <v/>
      </c>
    </row>
    <row r="2758" spans="1:37" x14ac:dyDescent="0.25">
      <c r="A2758" s="34"/>
      <c r="B2758" s="55"/>
      <c r="C2758" s="56"/>
      <c r="D2758" s="56"/>
      <c r="E2758" s="56"/>
      <c r="F2758" s="56"/>
      <c r="G2758" s="57"/>
      <c r="H2758" s="57"/>
      <c r="I2758" s="58"/>
      <c r="J2758" s="34"/>
      <c r="L2758" s="36" t="str">
        <f>IF($B2758="", "", IFERROR(FIND(Campaigns!$Q$4, $B2758), ""))</f>
        <v/>
      </c>
      <c r="M2758" s="73" t="str">
        <f t="shared" si="403"/>
        <v/>
      </c>
      <c r="N2758" s="74" t="str">
        <f t="shared" si="404"/>
        <v/>
      </c>
      <c r="O2758" s="22" t="str">
        <f t="shared" si="405"/>
        <v/>
      </c>
      <c r="Q2758" s="20" t="str">
        <f t="shared" si="411"/>
        <v/>
      </c>
      <c r="R2758" s="21" t="str">
        <f t="shared" si="411"/>
        <v/>
      </c>
      <c r="S2758" s="21" t="str">
        <f t="shared" si="411"/>
        <v/>
      </c>
      <c r="T2758" s="21" t="str">
        <f t="shared" si="411"/>
        <v/>
      </c>
      <c r="U2758" s="21" t="str">
        <f t="shared" si="411"/>
        <v/>
      </c>
      <c r="V2758" s="21" t="str">
        <f t="shared" si="411"/>
        <v/>
      </c>
      <c r="W2758" s="21" t="str">
        <f t="shared" si="411"/>
        <v/>
      </c>
      <c r="X2758" s="21" t="str">
        <f t="shared" si="411"/>
        <v/>
      </c>
      <c r="Y2758" s="21" t="str">
        <f t="shared" si="411"/>
        <v/>
      </c>
      <c r="Z2758" s="21" t="str">
        <f t="shared" si="411"/>
        <v/>
      </c>
      <c r="AA2758" s="21" t="str">
        <f t="shared" si="411"/>
        <v/>
      </c>
      <c r="AB2758" s="38" t="str">
        <f t="shared" si="411"/>
        <v/>
      </c>
      <c r="AD2758" s="36" t="str">
        <f>IF($N2758="", "", IFERROR(INDEX(Campaigns!$D$11:$D$380, MATCH($N2758, Campaigns!$E$11:$E$380, 0)), ""))</f>
        <v/>
      </c>
      <c r="AE2758" s="38" t="str">
        <f>IF(COUNTIF($Q2758:$AB2758, "X")=0, "", IFERROR(INDEX('Intro &amp; Setup'!$T$17:$T$28, MATCH(INDEX($Q$10:$AB$10, $AC2758, MATCH("X", $Q2758:$AB2758, 0)), 'Intro &amp; Setup'!$AA$17:$AA$28, 0)), ""))</f>
        <v/>
      </c>
      <c r="AG2758" s="84" t="str">
        <f t="shared" si="407"/>
        <v/>
      </c>
      <c r="AI2758" s="36">
        <f t="shared" si="408"/>
        <v>0</v>
      </c>
      <c r="AK2758" s="36" t="str">
        <f t="shared" si="409"/>
        <v/>
      </c>
    </row>
    <row r="2759" spans="1:37" x14ac:dyDescent="0.25">
      <c r="A2759" s="34"/>
      <c r="B2759" s="55"/>
      <c r="C2759" s="56"/>
      <c r="D2759" s="56"/>
      <c r="E2759" s="56"/>
      <c r="F2759" s="56"/>
      <c r="G2759" s="57"/>
      <c r="H2759" s="57"/>
      <c r="I2759" s="58"/>
      <c r="J2759" s="34"/>
      <c r="L2759" s="36" t="str">
        <f>IF($B2759="", "", IFERROR(FIND(Campaigns!$Q$4, $B2759), ""))</f>
        <v/>
      </c>
      <c r="M2759" s="73" t="str">
        <f t="shared" si="403"/>
        <v/>
      </c>
      <c r="N2759" s="74" t="str">
        <f t="shared" si="404"/>
        <v/>
      </c>
      <c r="O2759" s="22" t="str">
        <f t="shared" si="405"/>
        <v/>
      </c>
      <c r="Q2759" s="20" t="str">
        <f t="shared" si="411"/>
        <v/>
      </c>
      <c r="R2759" s="21" t="str">
        <f t="shared" si="411"/>
        <v/>
      </c>
      <c r="S2759" s="21" t="str">
        <f t="shared" si="411"/>
        <v/>
      </c>
      <c r="T2759" s="21" t="str">
        <f t="shared" si="411"/>
        <v/>
      </c>
      <c r="U2759" s="21" t="str">
        <f t="shared" si="411"/>
        <v/>
      </c>
      <c r="V2759" s="21" t="str">
        <f t="shared" si="411"/>
        <v/>
      </c>
      <c r="W2759" s="21" t="str">
        <f t="shared" si="411"/>
        <v/>
      </c>
      <c r="X2759" s="21" t="str">
        <f t="shared" si="411"/>
        <v/>
      </c>
      <c r="Y2759" s="21" t="str">
        <f t="shared" si="411"/>
        <v/>
      </c>
      <c r="Z2759" s="21" t="str">
        <f t="shared" si="411"/>
        <v/>
      </c>
      <c r="AA2759" s="21" t="str">
        <f t="shared" si="411"/>
        <v/>
      </c>
      <c r="AB2759" s="38" t="str">
        <f t="shared" si="411"/>
        <v/>
      </c>
      <c r="AD2759" s="36" t="str">
        <f>IF($N2759="", "", IFERROR(INDEX(Campaigns!$D$11:$D$380, MATCH($N2759, Campaigns!$E$11:$E$380, 0)), ""))</f>
        <v/>
      </c>
      <c r="AE2759" s="38" t="str">
        <f>IF(COUNTIF($Q2759:$AB2759, "X")=0, "", IFERROR(INDEX('Intro &amp; Setup'!$T$17:$T$28, MATCH(INDEX($Q$10:$AB$10, $AC2759, MATCH("X", $Q2759:$AB2759, 0)), 'Intro &amp; Setup'!$AA$17:$AA$28, 0)), ""))</f>
        <v/>
      </c>
      <c r="AG2759" s="84" t="str">
        <f t="shared" si="407"/>
        <v/>
      </c>
      <c r="AI2759" s="36">
        <f t="shared" si="408"/>
        <v>0</v>
      </c>
      <c r="AK2759" s="36" t="str">
        <f t="shared" si="409"/>
        <v/>
      </c>
    </row>
    <row r="2760" spans="1:37" x14ac:dyDescent="0.25">
      <c r="A2760" s="34"/>
      <c r="B2760" s="55"/>
      <c r="C2760" s="56"/>
      <c r="D2760" s="56"/>
      <c r="E2760" s="56"/>
      <c r="F2760" s="56"/>
      <c r="G2760" s="57"/>
      <c r="H2760" s="57"/>
      <c r="I2760" s="58"/>
      <c r="J2760" s="34"/>
      <c r="L2760" s="36" t="str">
        <f>IF($B2760="", "", IFERROR(FIND(Campaigns!$Q$4, $B2760), ""))</f>
        <v/>
      </c>
      <c r="M2760" s="73" t="str">
        <f t="shared" si="403"/>
        <v/>
      </c>
      <c r="N2760" s="74" t="str">
        <f t="shared" si="404"/>
        <v/>
      </c>
      <c r="O2760" s="22" t="str">
        <f t="shared" si="405"/>
        <v/>
      </c>
      <c r="Q2760" s="20" t="str">
        <f t="shared" si="411"/>
        <v/>
      </c>
      <c r="R2760" s="21" t="str">
        <f t="shared" si="411"/>
        <v/>
      </c>
      <c r="S2760" s="21" t="str">
        <f t="shared" si="411"/>
        <v/>
      </c>
      <c r="T2760" s="21" t="str">
        <f t="shared" si="411"/>
        <v/>
      </c>
      <c r="U2760" s="21" t="str">
        <f t="shared" si="411"/>
        <v/>
      </c>
      <c r="V2760" s="21" t="str">
        <f t="shared" si="411"/>
        <v/>
      </c>
      <c r="W2760" s="21" t="str">
        <f t="shared" si="411"/>
        <v/>
      </c>
      <c r="X2760" s="21" t="str">
        <f t="shared" si="411"/>
        <v/>
      </c>
      <c r="Y2760" s="21" t="str">
        <f t="shared" si="411"/>
        <v/>
      </c>
      <c r="Z2760" s="21" t="str">
        <f t="shared" si="411"/>
        <v/>
      </c>
      <c r="AA2760" s="21" t="str">
        <f t="shared" si="411"/>
        <v/>
      </c>
      <c r="AB2760" s="38" t="str">
        <f t="shared" si="411"/>
        <v/>
      </c>
      <c r="AD2760" s="36" t="str">
        <f>IF($N2760="", "", IFERROR(INDEX(Campaigns!$D$11:$D$380, MATCH($N2760, Campaigns!$E$11:$E$380, 0)), ""))</f>
        <v/>
      </c>
      <c r="AE2760" s="38" t="str">
        <f>IF(COUNTIF($Q2760:$AB2760, "X")=0, "", IFERROR(INDEX('Intro &amp; Setup'!$T$17:$T$28, MATCH(INDEX($Q$10:$AB$10, $AC2760, MATCH("X", $Q2760:$AB2760, 0)), 'Intro &amp; Setup'!$AA$17:$AA$28, 0)), ""))</f>
        <v/>
      </c>
      <c r="AG2760" s="84" t="str">
        <f t="shared" si="407"/>
        <v/>
      </c>
      <c r="AI2760" s="36">
        <f t="shared" si="408"/>
        <v>0</v>
      </c>
      <c r="AK2760" s="36" t="str">
        <f t="shared" si="409"/>
        <v/>
      </c>
    </row>
    <row r="2761" spans="1:37" x14ac:dyDescent="0.25">
      <c r="A2761" s="34"/>
      <c r="B2761" s="55"/>
      <c r="C2761" s="56"/>
      <c r="D2761" s="56"/>
      <c r="E2761" s="56"/>
      <c r="F2761" s="56"/>
      <c r="G2761" s="57"/>
      <c r="H2761" s="57"/>
      <c r="I2761" s="58"/>
      <c r="J2761" s="34"/>
      <c r="L2761" s="36" t="str">
        <f>IF($B2761="", "", IFERROR(FIND(Campaigns!$Q$4, $B2761), ""))</f>
        <v/>
      </c>
      <c r="M2761" s="73" t="str">
        <f t="shared" si="403"/>
        <v/>
      </c>
      <c r="N2761" s="74" t="str">
        <f t="shared" si="404"/>
        <v/>
      </c>
      <c r="O2761" s="22" t="str">
        <f t="shared" si="405"/>
        <v/>
      </c>
      <c r="Q2761" s="20" t="str">
        <f t="shared" si="411"/>
        <v/>
      </c>
      <c r="R2761" s="21" t="str">
        <f t="shared" si="411"/>
        <v/>
      </c>
      <c r="S2761" s="21" t="str">
        <f t="shared" si="411"/>
        <v/>
      </c>
      <c r="T2761" s="21" t="str">
        <f t="shared" si="411"/>
        <v/>
      </c>
      <c r="U2761" s="21" t="str">
        <f t="shared" si="411"/>
        <v/>
      </c>
      <c r="V2761" s="21" t="str">
        <f t="shared" si="411"/>
        <v/>
      </c>
      <c r="W2761" s="21" t="str">
        <f t="shared" si="411"/>
        <v/>
      </c>
      <c r="X2761" s="21" t="str">
        <f t="shared" si="411"/>
        <v/>
      </c>
      <c r="Y2761" s="21" t="str">
        <f t="shared" si="411"/>
        <v/>
      </c>
      <c r="Z2761" s="21" t="str">
        <f t="shared" si="411"/>
        <v/>
      </c>
      <c r="AA2761" s="21" t="str">
        <f t="shared" si="411"/>
        <v/>
      </c>
      <c r="AB2761" s="38" t="str">
        <f t="shared" si="411"/>
        <v/>
      </c>
      <c r="AD2761" s="36" t="str">
        <f>IF($N2761="", "", IFERROR(INDEX(Campaigns!$D$11:$D$380, MATCH($N2761, Campaigns!$E$11:$E$380, 0)), ""))</f>
        <v/>
      </c>
      <c r="AE2761" s="38" t="str">
        <f>IF(COUNTIF($Q2761:$AB2761, "X")=0, "", IFERROR(INDEX('Intro &amp; Setup'!$T$17:$T$28, MATCH(INDEX($Q$10:$AB$10, $AC2761, MATCH("X", $Q2761:$AB2761, 0)), 'Intro &amp; Setup'!$AA$17:$AA$28, 0)), ""))</f>
        <v/>
      </c>
      <c r="AG2761" s="84" t="str">
        <f t="shared" si="407"/>
        <v/>
      </c>
      <c r="AI2761" s="36">
        <f t="shared" si="408"/>
        <v>0</v>
      </c>
      <c r="AK2761" s="36" t="str">
        <f t="shared" si="409"/>
        <v/>
      </c>
    </row>
    <row r="2762" spans="1:37" x14ac:dyDescent="0.25">
      <c r="A2762" s="34"/>
      <c r="B2762" s="55"/>
      <c r="C2762" s="56"/>
      <c r="D2762" s="56"/>
      <c r="E2762" s="56"/>
      <c r="F2762" s="56"/>
      <c r="G2762" s="57"/>
      <c r="H2762" s="57"/>
      <c r="I2762" s="58"/>
      <c r="J2762" s="34"/>
      <c r="L2762" s="36" t="str">
        <f>IF($B2762="", "", IFERROR(FIND(Campaigns!$Q$4, $B2762), ""))</f>
        <v/>
      </c>
      <c r="M2762" s="73" t="str">
        <f t="shared" si="403"/>
        <v/>
      </c>
      <c r="N2762" s="74" t="str">
        <f t="shared" si="404"/>
        <v/>
      </c>
      <c r="O2762" s="22" t="str">
        <f t="shared" si="405"/>
        <v/>
      </c>
      <c r="Q2762" s="20" t="str">
        <f t="shared" si="411"/>
        <v/>
      </c>
      <c r="R2762" s="21" t="str">
        <f t="shared" si="411"/>
        <v/>
      </c>
      <c r="S2762" s="21" t="str">
        <f t="shared" si="411"/>
        <v/>
      </c>
      <c r="T2762" s="21" t="str">
        <f t="shared" si="411"/>
        <v/>
      </c>
      <c r="U2762" s="21" t="str">
        <f t="shared" si="411"/>
        <v/>
      </c>
      <c r="V2762" s="21" t="str">
        <f t="shared" si="411"/>
        <v/>
      </c>
      <c r="W2762" s="21" t="str">
        <f t="shared" si="411"/>
        <v/>
      </c>
      <c r="X2762" s="21" t="str">
        <f t="shared" si="411"/>
        <v/>
      </c>
      <c r="Y2762" s="21" t="str">
        <f t="shared" si="411"/>
        <v/>
      </c>
      <c r="Z2762" s="21" t="str">
        <f t="shared" si="411"/>
        <v/>
      </c>
      <c r="AA2762" s="21" t="str">
        <f t="shared" si="411"/>
        <v/>
      </c>
      <c r="AB2762" s="38" t="str">
        <f t="shared" si="411"/>
        <v/>
      </c>
      <c r="AD2762" s="36" t="str">
        <f>IF($N2762="", "", IFERROR(INDEX(Campaigns!$D$11:$D$380, MATCH($N2762, Campaigns!$E$11:$E$380, 0)), ""))</f>
        <v/>
      </c>
      <c r="AE2762" s="38" t="str">
        <f>IF(COUNTIF($Q2762:$AB2762, "X")=0, "", IFERROR(INDEX('Intro &amp; Setup'!$T$17:$T$28, MATCH(INDEX($Q$10:$AB$10, $AC2762, MATCH("X", $Q2762:$AB2762, 0)), 'Intro &amp; Setup'!$AA$17:$AA$28, 0)), ""))</f>
        <v/>
      </c>
      <c r="AG2762" s="84" t="str">
        <f t="shared" si="407"/>
        <v/>
      </c>
      <c r="AI2762" s="36">
        <f t="shared" si="408"/>
        <v>0</v>
      </c>
      <c r="AK2762" s="36" t="str">
        <f t="shared" si="409"/>
        <v/>
      </c>
    </row>
    <row r="2763" spans="1:37" x14ac:dyDescent="0.25">
      <c r="A2763" s="34"/>
      <c r="B2763" s="55"/>
      <c r="C2763" s="56"/>
      <c r="D2763" s="56"/>
      <c r="E2763" s="56"/>
      <c r="F2763" s="56"/>
      <c r="G2763" s="57"/>
      <c r="H2763" s="57"/>
      <c r="I2763" s="58"/>
      <c r="J2763" s="34"/>
      <c r="L2763" s="36" t="str">
        <f>IF($B2763="", "", IFERROR(FIND(Campaigns!$Q$4, $B2763), ""))</f>
        <v/>
      </c>
      <c r="M2763" s="73" t="str">
        <f t="shared" si="403"/>
        <v/>
      </c>
      <c r="N2763" s="74" t="str">
        <f t="shared" si="404"/>
        <v/>
      </c>
      <c r="O2763" s="22" t="str">
        <f t="shared" si="405"/>
        <v/>
      </c>
      <c r="Q2763" s="20" t="str">
        <f t="shared" si="411"/>
        <v/>
      </c>
      <c r="R2763" s="21" t="str">
        <f t="shared" si="411"/>
        <v/>
      </c>
      <c r="S2763" s="21" t="str">
        <f t="shared" si="411"/>
        <v/>
      </c>
      <c r="T2763" s="21" t="str">
        <f t="shared" si="411"/>
        <v/>
      </c>
      <c r="U2763" s="21" t="str">
        <f t="shared" si="411"/>
        <v/>
      </c>
      <c r="V2763" s="21" t="str">
        <f t="shared" si="411"/>
        <v/>
      </c>
      <c r="W2763" s="21" t="str">
        <f t="shared" si="411"/>
        <v/>
      </c>
      <c r="X2763" s="21" t="str">
        <f t="shared" si="411"/>
        <v/>
      </c>
      <c r="Y2763" s="21" t="str">
        <f t="shared" si="411"/>
        <v/>
      </c>
      <c r="Z2763" s="21" t="str">
        <f t="shared" si="411"/>
        <v/>
      </c>
      <c r="AA2763" s="21" t="str">
        <f t="shared" si="411"/>
        <v/>
      </c>
      <c r="AB2763" s="38" t="str">
        <f t="shared" si="411"/>
        <v/>
      </c>
      <c r="AD2763" s="36" t="str">
        <f>IF($N2763="", "", IFERROR(INDEX(Campaigns!$D$11:$D$380, MATCH($N2763, Campaigns!$E$11:$E$380, 0)), ""))</f>
        <v/>
      </c>
      <c r="AE2763" s="38" t="str">
        <f>IF(COUNTIF($Q2763:$AB2763, "X")=0, "", IFERROR(INDEX('Intro &amp; Setup'!$T$17:$T$28, MATCH(INDEX($Q$10:$AB$10, $AC2763, MATCH("X", $Q2763:$AB2763, 0)), 'Intro &amp; Setup'!$AA$17:$AA$28, 0)), ""))</f>
        <v/>
      </c>
      <c r="AG2763" s="84" t="str">
        <f t="shared" si="407"/>
        <v/>
      </c>
      <c r="AI2763" s="36">
        <f t="shared" si="408"/>
        <v>0</v>
      </c>
      <c r="AK2763" s="36" t="str">
        <f t="shared" si="409"/>
        <v/>
      </c>
    </row>
    <row r="2764" spans="1:37" x14ac:dyDescent="0.25">
      <c r="A2764" s="34"/>
      <c r="B2764" s="55"/>
      <c r="C2764" s="56"/>
      <c r="D2764" s="56"/>
      <c r="E2764" s="56"/>
      <c r="F2764" s="56"/>
      <c r="G2764" s="57"/>
      <c r="H2764" s="57"/>
      <c r="I2764" s="58"/>
      <c r="J2764" s="34"/>
      <c r="L2764" s="36" t="str">
        <f>IF($B2764="", "", IFERROR(FIND(Campaigns!$Q$4, $B2764), ""))</f>
        <v/>
      </c>
      <c r="M2764" s="73" t="str">
        <f t="shared" ref="M2764:M2827" si="412">IFERROR(REPLACE($B2764, 1, $L2764+$L$9-1, ""), "")</f>
        <v/>
      </c>
      <c r="N2764" s="74" t="str">
        <f t="shared" ref="N2764:N2827" si="413">IFERROR(LEFT($M2764, FIND("-", $M2764)-1), "")</f>
        <v/>
      </c>
      <c r="O2764" s="22" t="str">
        <f t="shared" ref="O2764:O2827" si="414">IFERROR(REPLACE($M2764, 1, FIND("-", $M2764), ""), "")</f>
        <v/>
      </c>
      <c r="Q2764" s="20" t="str">
        <f t="shared" si="411"/>
        <v/>
      </c>
      <c r="R2764" s="21" t="str">
        <f t="shared" si="411"/>
        <v/>
      </c>
      <c r="S2764" s="21" t="str">
        <f t="shared" si="411"/>
        <v/>
      </c>
      <c r="T2764" s="21" t="str">
        <f t="shared" si="411"/>
        <v/>
      </c>
      <c r="U2764" s="21" t="str">
        <f t="shared" si="411"/>
        <v/>
      </c>
      <c r="V2764" s="21" t="str">
        <f t="shared" si="411"/>
        <v/>
      </c>
      <c r="W2764" s="21" t="str">
        <f t="shared" si="411"/>
        <v/>
      </c>
      <c r="X2764" s="21" t="str">
        <f t="shared" si="411"/>
        <v/>
      </c>
      <c r="Y2764" s="21" t="str">
        <f t="shared" si="411"/>
        <v/>
      </c>
      <c r="Z2764" s="21" t="str">
        <f t="shared" si="411"/>
        <v/>
      </c>
      <c r="AA2764" s="21" t="str">
        <f t="shared" si="411"/>
        <v/>
      </c>
      <c r="AB2764" s="38" t="str">
        <f t="shared" si="411"/>
        <v/>
      </c>
      <c r="AD2764" s="36" t="str">
        <f>IF($N2764="", "", IFERROR(INDEX(Campaigns!$D$11:$D$380, MATCH($N2764, Campaigns!$E$11:$E$380, 0)), ""))</f>
        <v/>
      </c>
      <c r="AE2764" s="38" t="str">
        <f>IF(COUNTIF($Q2764:$AB2764, "X")=0, "", IFERROR(INDEX('Intro &amp; Setup'!$T$17:$T$28, MATCH(INDEX($Q$10:$AB$10, $AC2764, MATCH("X", $Q2764:$AB2764, 0)), 'Intro &amp; Setup'!$AA$17:$AA$28, 0)), ""))</f>
        <v/>
      </c>
      <c r="AG2764" s="84" t="str">
        <f t="shared" ref="AG2764:AG2827" si="415">IF(OR($AD2764="", $AE2764=""), "", _xlfn.CONCAT($AD2764, "-", $AE2764))</f>
        <v/>
      </c>
      <c r="AI2764" s="36">
        <f t="shared" ref="AI2764:AI2827" si="416">IF($AI$4=$AI$6, $C2764, IF($AI$4=$AI$7, $D2764, IF($AI$4=$AI$8, $F2764, "")))</f>
        <v>0</v>
      </c>
      <c r="AK2764" s="36" t="str">
        <f t="shared" ref="AK2764:AK2827" si="417">IF($AG2764="", "", "X")</f>
        <v/>
      </c>
    </row>
    <row r="2765" spans="1:37" x14ac:dyDescent="0.25">
      <c r="A2765" s="34"/>
      <c r="B2765" s="55"/>
      <c r="C2765" s="56"/>
      <c r="D2765" s="56"/>
      <c r="E2765" s="56"/>
      <c r="F2765" s="56"/>
      <c r="G2765" s="57"/>
      <c r="H2765" s="57"/>
      <c r="I2765" s="58"/>
      <c r="J2765" s="34"/>
      <c r="L2765" s="36" t="str">
        <f>IF($B2765="", "", IFERROR(FIND(Campaigns!$Q$4, $B2765), ""))</f>
        <v/>
      </c>
      <c r="M2765" s="73" t="str">
        <f t="shared" si="412"/>
        <v/>
      </c>
      <c r="N2765" s="74" t="str">
        <f t="shared" si="413"/>
        <v/>
      </c>
      <c r="O2765" s="22" t="str">
        <f t="shared" si="414"/>
        <v/>
      </c>
      <c r="Q2765" s="20" t="str">
        <f t="shared" si="411"/>
        <v/>
      </c>
      <c r="R2765" s="21" t="str">
        <f t="shared" si="411"/>
        <v/>
      </c>
      <c r="S2765" s="21" t="str">
        <f t="shared" si="411"/>
        <v/>
      </c>
      <c r="T2765" s="21" t="str">
        <f t="shared" si="411"/>
        <v/>
      </c>
      <c r="U2765" s="21" t="str">
        <f t="shared" si="411"/>
        <v/>
      </c>
      <c r="V2765" s="21" t="str">
        <f t="shared" si="411"/>
        <v/>
      </c>
      <c r="W2765" s="21" t="str">
        <f t="shared" si="411"/>
        <v/>
      </c>
      <c r="X2765" s="21" t="str">
        <f t="shared" si="411"/>
        <v/>
      </c>
      <c r="Y2765" s="21" t="str">
        <f t="shared" si="411"/>
        <v/>
      </c>
      <c r="Z2765" s="21" t="str">
        <f t="shared" si="411"/>
        <v/>
      </c>
      <c r="AA2765" s="21" t="str">
        <f t="shared" si="411"/>
        <v/>
      </c>
      <c r="AB2765" s="38" t="str">
        <f t="shared" si="411"/>
        <v/>
      </c>
      <c r="AD2765" s="36" t="str">
        <f>IF($N2765="", "", IFERROR(INDEX(Campaigns!$D$11:$D$380, MATCH($N2765, Campaigns!$E$11:$E$380, 0)), ""))</f>
        <v/>
      </c>
      <c r="AE2765" s="38" t="str">
        <f>IF(COUNTIF($Q2765:$AB2765, "X")=0, "", IFERROR(INDEX('Intro &amp; Setup'!$T$17:$T$28, MATCH(INDEX($Q$10:$AB$10, $AC2765, MATCH("X", $Q2765:$AB2765, 0)), 'Intro &amp; Setup'!$AA$17:$AA$28, 0)), ""))</f>
        <v/>
      </c>
      <c r="AG2765" s="84" t="str">
        <f t="shared" si="415"/>
        <v/>
      </c>
      <c r="AI2765" s="36">
        <f t="shared" si="416"/>
        <v>0</v>
      </c>
      <c r="AK2765" s="36" t="str">
        <f t="shared" si="417"/>
        <v/>
      </c>
    </row>
    <row r="2766" spans="1:37" x14ac:dyDescent="0.25">
      <c r="A2766" s="34"/>
      <c r="B2766" s="55"/>
      <c r="C2766" s="56"/>
      <c r="D2766" s="56"/>
      <c r="E2766" s="56"/>
      <c r="F2766" s="56"/>
      <c r="G2766" s="57"/>
      <c r="H2766" s="57"/>
      <c r="I2766" s="58"/>
      <c r="J2766" s="34"/>
      <c r="L2766" s="36" t="str">
        <f>IF($B2766="", "", IFERROR(FIND(Campaigns!$Q$4, $B2766), ""))</f>
        <v/>
      </c>
      <c r="M2766" s="73" t="str">
        <f t="shared" si="412"/>
        <v/>
      </c>
      <c r="N2766" s="74" t="str">
        <f t="shared" si="413"/>
        <v/>
      </c>
      <c r="O2766" s="22" t="str">
        <f t="shared" si="414"/>
        <v/>
      </c>
      <c r="Q2766" s="20" t="str">
        <f t="shared" si="411"/>
        <v/>
      </c>
      <c r="R2766" s="21" t="str">
        <f t="shared" si="411"/>
        <v/>
      </c>
      <c r="S2766" s="21" t="str">
        <f t="shared" si="411"/>
        <v/>
      </c>
      <c r="T2766" s="21" t="str">
        <f t="shared" si="411"/>
        <v/>
      </c>
      <c r="U2766" s="21" t="str">
        <f t="shared" si="411"/>
        <v/>
      </c>
      <c r="V2766" s="21" t="str">
        <f t="shared" si="411"/>
        <v/>
      </c>
      <c r="W2766" s="21" t="str">
        <f t="shared" si="411"/>
        <v/>
      </c>
      <c r="X2766" s="21" t="str">
        <f t="shared" si="411"/>
        <v/>
      </c>
      <c r="Y2766" s="21" t="str">
        <f t="shared" si="411"/>
        <v/>
      </c>
      <c r="Z2766" s="21" t="str">
        <f t="shared" si="411"/>
        <v/>
      </c>
      <c r="AA2766" s="21" t="str">
        <f t="shared" si="411"/>
        <v/>
      </c>
      <c r="AB2766" s="38" t="str">
        <f t="shared" si="411"/>
        <v/>
      </c>
      <c r="AD2766" s="36" t="str">
        <f>IF($N2766="", "", IFERROR(INDEX(Campaigns!$D$11:$D$380, MATCH($N2766, Campaigns!$E$11:$E$380, 0)), ""))</f>
        <v/>
      </c>
      <c r="AE2766" s="38" t="str">
        <f>IF(COUNTIF($Q2766:$AB2766, "X")=0, "", IFERROR(INDEX('Intro &amp; Setup'!$T$17:$T$28, MATCH(INDEX($Q$10:$AB$10, $AC2766, MATCH("X", $Q2766:$AB2766, 0)), 'Intro &amp; Setup'!$AA$17:$AA$28, 0)), ""))</f>
        <v/>
      </c>
      <c r="AG2766" s="84" t="str">
        <f t="shared" si="415"/>
        <v/>
      </c>
      <c r="AI2766" s="36">
        <f t="shared" si="416"/>
        <v>0</v>
      </c>
      <c r="AK2766" s="36" t="str">
        <f t="shared" si="417"/>
        <v/>
      </c>
    </row>
    <row r="2767" spans="1:37" x14ac:dyDescent="0.25">
      <c r="A2767" s="34"/>
      <c r="B2767" s="55"/>
      <c r="C2767" s="56"/>
      <c r="D2767" s="56"/>
      <c r="E2767" s="56"/>
      <c r="F2767" s="56"/>
      <c r="G2767" s="57"/>
      <c r="H2767" s="57"/>
      <c r="I2767" s="58"/>
      <c r="J2767" s="34"/>
      <c r="L2767" s="36" t="str">
        <f>IF($B2767="", "", IFERROR(FIND(Campaigns!$Q$4, $B2767), ""))</f>
        <v/>
      </c>
      <c r="M2767" s="73" t="str">
        <f t="shared" si="412"/>
        <v/>
      </c>
      <c r="N2767" s="74" t="str">
        <f t="shared" si="413"/>
        <v/>
      </c>
      <c r="O2767" s="22" t="str">
        <f t="shared" si="414"/>
        <v/>
      </c>
      <c r="Q2767" s="20" t="str">
        <f t="shared" si="411"/>
        <v/>
      </c>
      <c r="R2767" s="21" t="str">
        <f t="shared" si="411"/>
        <v/>
      </c>
      <c r="S2767" s="21" t="str">
        <f t="shared" si="411"/>
        <v/>
      </c>
      <c r="T2767" s="21" t="str">
        <f t="shared" si="411"/>
        <v/>
      </c>
      <c r="U2767" s="21" t="str">
        <f t="shared" si="411"/>
        <v/>
      </c>
      <c r="V2767" s="21" t="str">
        <f t="shared" si="411"/>
        <v/>
      </c>
      <c r="W2767" s="21" t="str">
        <f t="shared" si="411"/>
        <v/>
      </c>
      <c r="X2767" s="21" t="str">
        <f t="shared" si="411"/>
        <v/>
      </c>
      <c r="Y2767" s="21" t="str">
        <f t="shared" si="411"/>
        <v/>
      </c>
      <c r="Z2767" s="21" t="str">
        <f t="shared" si="411"/>
        <v/>
      </c>
      <c r="AA2767" s="21" t="str">
        <f t="shared" si="411"/>
        <v/>
      </c>
      <c r="AB2767" s="38" t="str">
        <f t="shared" si="411"/>
        <v/>
      </c>
      <c r="AD2767" s="36" t="str">
        <f>IF($N2767="", "", IFERROR(INDEX(Campaigns!$D$11:$D$380, MATCH($N2767, Campaigns!$E$11:$E$380, 0)), ""))</f>
        <v/>
      </c>
      <c r="AE2767" s="38" t="str">
        <f>IF(COUNTIF($Q2767:$AB2767, "X")=0, "", IFERROR(INDEX('Intro &amp; Setup'!$T$17:$T$28, MATCH(INDEX($Q$10:$AB$10, $AC2767, MATCH("X", $Q2767:$AB2767, 0)), 'Intro &amp; Setup'!$AA$17:$AA$28, 0)), ""))</f>
        <v/>
      </c>
      <c r="AG2767" s="84" t="str">
        <f t="shared" si="415"/>
        <v/>
      </c>
      <c r="AI2767" s="36">
        <f t="shared" si="416"/>
        <v>0</v>
      </c>
      <c r="AK2767" s="36" t="str">
        <f t="shared" si="417"/>
        <v/>
      </c>
    </row>
    <row r="2768" spans="1:37" x14ac:dyDescent="0.25">
      <c r="A2768" s="34"/>
      <c r="B2768" s="55"/>
      <c r="C2768" s="56"/>
      <c r="D2768" s="56"/>
      <c r="E2768" s="56"/>
      <c r="F2768" s="56"/>
      <c r="G2768" s="57"/>
      <c r="H2768" s="57"/>
      <c r="I2768" s="58"/>
      <c r="J2768" s="34"/>
      <c r="L2768" s="36" t="str">
        <f>IF($B2768="", "", IFERROR(FIND(Campaigns!$Q$4, $B2768), ""))</f>
        <v/>
      </c>
      <c r="M2768" s="73" t="str">
        <f t="shared" si="412"/>
        <v/>
      </c>
      <c r="N2768" s="74" t="str">
        <f t="shared" si="413"/>
        <v/>
      </c>
      <c r="O2768" s="22" t="str">
        <f t="shared" si="414"/>
        <v/>
      </c>
      <c r="Q2768" s="20" t="str">
        <f t="shared" si="411"/>
        <v/>
      </c>
      <c r="R2768" s="21" t="str">
        <f t="shared" si="411"/>
        <v/>
      </c>
      <c r="S2768" s="21" t="str">
        <f t="shared" si="411"/>
        <v/>
      </c>
      <c r="T2768" s="21" t="str">
        <f t="shared" si="411"/>
        <v/>
      </c>
      <c r="U2768" s="21" t="str">
        <f t="shared" si="411"/>
        <v/>
      </c>
      <c r="V2768" s="21" t="str">
        <f t="shared" si="411"/>
        <v/>
      </c>
      <c r="W2768" s="21" t="str">
        <f t="shared" si="411"/>
        <v/>
      </c>
      <c r="X2768" s="21" t="str">
        <f t="shared" si="411"/>
        <v/>
      </c>
      <c r="Y2768" s="21" t="str">
        <f t="shared" si="411"/>
        <v/>
      </c>
      <c r="Z2768" s="21" t="str">
        <f t="shared" si="411"/>
        <v/>
      </c>
      <c r="AA2768" s="21" t="str">
        <f t="shared" si="411"/>
        <v/>
      </c>
      <c r="AB2768" s="38" t="str">
        <f t="shared" si="411"/>
        <v/>
      </c>
      <c r="AD2768" s="36" t="str">
        <f>IF($N2768="", "", IFERROR(INDEX(Campaigns!$D$11:$D$380, MATCH($N2768, Campaigns!$E$11:$E$380, 0)), ""))</f>
        <v/>
      </c>
      <c r="AE2768" s="38" t="str">
        <f>IF(COUNTIF($Q2768:$AB2768, "X")=0, "", IFERROR(INDEX('Intro &amp; Setup'!$T$17:$T$28, MATCH(INDEX($Q$10:$AB$10, $AC2768, MATCH("X", $Q2768:$AB2768, 0)), 'Intro &amp; Setup'!$AA$17:$AA$28, 0)), ""))</f>
        <v/>
      </c>
      <c r="AG2768" s="84" t="str">
        <f t="shared" si="415"/>
        <v/>
      </c>
      <c r="AI2768" s="36">
        <f t="shared" si="416"/>
        <v>0</v>
      </c>
      <c r="AK2768" s="36" t="str">
        <f t="shared" si="417"/>
        <v/>
      </c>
    </row>
    <row r="2769" spans="1:37" x14ac:dyDescent="0.25">
      <c r="A2769" s="34"/>
      <c r="B2769" s="55"/>
      <c r="C2769" s="56"/>
      <c r="D2769" s="56"/>
      <c r="E2769" s="56"/>
      <c r="F2769" s="56"/>
      <c r="G2769" s="57"/>
      <c r="H2769" s="57"/>
      <c r="I2769" s="58"/>
      <c r="J2769" s="34"/>
      <c r="L2769" s="36" t="str">
        <f>IF($B2769="", "", IFERROR(FIND(Campaigns!$Q$4, $B2769), ""))</f>
        <v/>
      </c>
      <c r="M2769" s="73" t="str">
        <f t="shared" si="412"/>
        <v/>
      </c>
      <c r="N2769" s="74" t="str">
        <f t="shared" si="413"/>
        <v/>
      </c>
      <c r="O2769" s="22" t="str">
        <f t="shared" si="414"/>
        <v/>
      </c>
      <c r="Q2769" s="20" t="str">
        <f t="shared" si="411"/>
        <v/>
      </c>
      <c r="R2769" s="21" t="str">
        <f t="shared" si="411"/>
        <v/>
      </c>
      <c r="S2769" s="21" t="str">
        <f t="shared" si="411"/>
        <v/>
      </c>
      <c r="T2769" s="21" t="str">
        <f t="shared" si="411"/>
        <v/>
      </c>
      <c r="U2769" s="21" t="str">
        <f t="shared" si="411"/>
        <v/>
      </c>
      <c r="V2769" s="21" t="str">
        <f t="shared" si="411"/>
        <v/>
      </c>
      <c r="W2769" s="21" t="str">
        <f t="shared" si="411"/>
        <v/>
      </c>
      <c r="X2769" s="21" t="str">
        <f t="shared" si="411"/>
        <v/>
      </c>
      <c r="Y2769" s="21" t="str">
        <f t="shared" si="411"/>
        <v/>
      </c>
      <c r="Z2769" s="21" t="str">
        <f t="shared" si="411"/>
        <v/>
      </c>
      <c r="AA2769" s="21" t="str">
        <f t="shared" si="411"/>
        <v/>
      </c>
      <c r="AB2769" s="38" t="str">
        <f t="shared" si="411"/>
        <v/>
      </c>
      <c r="AD2769" s="36" t="str">
        <f>IF($N2769="", "", IFERROR(INDEX(Campaigns!$D$11:$D$380, MATCH($N2769, Campaigns!$E$11:$E$380, 0)), ""))</f>
        <v/>
      </c>
      <c r="AE2769" s="38" t="str">
        <f>IF(COUNTIF($Q2769:$AB2769, "X")=0, "", IFERROR(INDEX('Intro &amp; Setup'!$T$17:$T$28, MATCH(INDEX($Q$10:$AB$10, $AC2769, MATCH("X", $Q2769:$AB2769, 0)), 'Intro &amp; Setup'!$AA$17:$AA$28, 0)), ""))</f>
        <v/>
      </c>
      <c r="AG2769" s="84" t="str">
        <f t="shared" si="415"/>
        <v/>
      </c>
      <c r="AI2769" s="36">
        <f t="shared" si="416"/>
        <v>0</v>
      </c>
      <c r="AK2769" s="36" t="str">
        <f t="shared" si="417"/>
        <v/>
      </c>
    </row>
    <row r="2770" spans="1:37" x14ac:dyDescent="0.25">
      <c r="A2770" s="34"/>
      <c r="B2770" s="55"/>
      <c r="C2770" s="56"/>
      <c r="D2770" s="56"/>
      <c r="E2770" s="56"/>
      <c r="F2770" s="56"/>
      <c r="G2770" s="57"/>
      <c r="H2770" s="57"/>
      <c r="I2770" s="58"/>
      <c r="J2770" s="34"/>
      <c r="L2770" s="36" t="str">
        <f>IF($B2770="", "", IFERROR(FIND(Campaigns!$Q$4, $B2770), ""))</f>
        <v/>
      </c>
      <c r="M2770" s="73" t="str">
        <f t="shared" si="412"/>
        <v/>
      </c>
      <c r="N2770" s="74" t="str">
        <f t="shared" si="413"/>
        <v/>
      </c>
      <c r="O2770" s="22" t="str">
        <f t="shared" si="414"/>
        <v/>
      </c>
      <c r="Q2770" s="20" t="str">
        <f t="shared" si="411"/>
        <v/>
      </c>
      <c r="R2770" s="21" t="str">
        <f t="shared" si="411"/>
        <v/>
      </c>
      <c r="S2770" s="21" t="str">
        <f t="shared" si="411"/>
        <v/>
      </c>
      <c r="T2770" s="21" t="str">
        <f t="shared" si="411"/>
        <v/>
      </c>
      <c r="U2770" s="21" t="str">
        <f t="shared" si="411"/>
        <v/>
      </c>
      <c r="V2770" s="21" t="str">
        <f t="shared" si="411"/>
        <v/>
      </c>
      <c r="W2770" s="21" t="str">
        <f t="shared" si="411"/>
        <v/>
      </c>
      <c r="X2770" s="21" t="str">
        <f t="shared" si="411"/>
        <v/>
      </c>
      <c r="Y2770" s="21" t="str">
        <f t="shared" si="411"/>
        <v/>
      </c>
      <c r="Z2770" s="21" t="str">
        <f t="shared" si="411"/>
        <v/>
      </c>
      <c r="AA2770" s="21" t="str">
        <f t="shared" si="411"/>
        <v/>
      </c>
      <c r="AB2770" s="38" t="str">
        <f t="shared" si="411"/>
        <v/>
      </c>
      <c r="AD2770" s="36" t="str">
        <f>IF($N2770="", "", IFERROR(INDEX(Campaigns!$D$11:$D$380, MATCH($N2770, Campaigns!$E$11:$E$380, 0)), ""))</f>
        <v/>
      </c>
      <c r="AE2770" s="38" t="str">
        <f>IF(COUNTIF($Q2770:$AB2770, "X")=0, "", IFERROR(INDEX('Intro &amp; Setup'!$T$17:$T$28, MATCH(INDEX($Q$10:$AB$10, $AC2770, MATCH("X", $Q2770:$AB2770, 0)), 'Intro &amp; Setup'!$AA$17:$AA$28, 0)), ""))</f>
        <v/>
      </c>
      <c r="AG2770" s="84" t="str">
        <f t="shared" si="415"/>
        <v/>
      </c>
      <c r="AI2770" s="36">
        <f t="shared" si="416"/>
        <v>0</v>
      </c>
      <c r="AK2770" s="36" t="str">
        <f t="shared" si="417"/>
        <v/>
      </c>
    </row>
    <row r="2771" spans="1:37" x14ac:dyDescent="0.25">
      <c r="A2771" s="34"/>
      <c r="B2771" s="55"/>
      <c r="C2771" s="56"/>
      <c r="D2771" s="56"/>
      <c r="E2771" s="56"/>
      <c r="F2771" s="56"/>
      <c r="G2771" s="57"/>
      <c r="H2771" s="57"/>
      <c r="I2771" s="58"/>
      <c r="J2771" s="34"/>
      <c r="L2771" s="36" t="str">
        <f>IF($B2771="", "", IFERROR(FIND(Campaigns!$Q$4, $B2771), ""))</f>
        <v/>
      </c>
      <c r="M2771" s="73" t="str">
        <f t="shared" si="412"/>
        <v/>
      </c>
      <c r="N2771" s="74" t="str">
        <f t="shared" si="413"/>
        <v/>
      </c>
      <c r="O2771" s="22" t="str">
        <f t="shared" si="414"/>
        <v/>
      </c>
      <c r="Q2771" s="20" t="str">
        <f t="shared" si="411"/>
        <v/>
      </c>
      <c r="R2771" s="21" t="str">
        <f t="shared" si="411"/>
        <v/>
      </c>
      <c r="S2771" s="21" t="str">
        <f t="shared" si="411"/>
        <v/>
      </c>
      <c r="T2771" s="21" t="str">
        <f t="shared" si="411"/>
        <v/>
      </c>
      <c r="U2771" s="21" t="str">
        <f t="shared" si="411"/>
        <v/>
      </c>
      <c r="V2771" s="21" t="str">
        <f t="shared" si="411"/>
        <v/>
      </c>
      <c r="W2771" s="21" t="str">
        <f t="shared" si="411"/>
        <v/>
      </c>
      <c r="X2771" s="21" t="str">
        <f t="shared" si="411"/>
        <v/>
      </c>
      <c r="Y2771" s="21" t="str">
        <f t="shared" si="411"/>
        <v/>
      </c>
      <c r="Z2771" s="21" t="str">
        <f t="shared" si="411"/>
        <v/>
      </c>
      <c r="AA2771" s="21" t="str">
        <f t="shared" si="411"/>
        <v/>
      </c>
      <c r="AB2771" s="38" t="str">
        <f t="shared" si="411"/>
        <v/>
      </c>
      <c r="AD2771" s="36" t="str">
        <f>IF($N2771="", "", IFERROR(INDEX(Campaigns!$D$11:$D$380, MATCH($N2771, Campaigns!$E$11:$E$380, 0)), ""))</f>
        <v/>
      </c>
      <c r="AE2771" s="38" t="str">
        <f>IF(COUNTIF($Q2771:$AB2771, "X")=0, "", IFERROR(INDEX('Intro &amp; Setup'!$T$17:$T$28, MATCH(INDEX($Q$10:$AB$10, $AC2771, MATCH("X", $Q2771:$AB2771, 0)), 'Intro &amp; Setup'!$AA$17:$AA$28, 0)), ""))</f>
        <v/>
      </c>
      <c r="AG2771" s="84" t="str">
        <f t="shared" si="415"/>
        <v/>
      </c>
      <c r="AI2771" s="36">
        <f t="shared" si="416"/>
        <v>0</v>
      </c>
      <c r="AK2771" s="36" t="str">
        <f t="shared" si="417"/>
        <v/>
      </c>
    </row>
    <row r="2772" spans="1:37" x14ac:dyDescent="0.25">
      <c r="A2772" s="34"/>
      <c r="B2772" s="55"/>
      <c r="C2772" s="56"/>
      <c r="D2772" s="56"/>
      <c r="E2772" s="56"/>
      <c r="F2772" s="56"/>
      <c r="G2772" s="57"/>
      <c r="H2772" s="57"/>
      <c r="I2772" s="58"/>
      <c r="J2772" s="34"/>
      <c r="L2772" s="36" t="str">
        <f>IF($B2772="", "", IFERROR(FIND(Campaigns!$Q$4, $B2772), ""))</f>
        <v/>
      </c>
      <c r="M2772" s="73" t="str">
        <f t="shared" si="412"/>
        <v/>
      </c>
      <c r="N2772" s="74" t="str">
        <f t="shared" si="413"/>
        <v/>
      </c>
      <c r="O2772" s="22" t="str">
        <f t="shared" si="414"/>
        <v/>
      </c>
      <c r="Q2772" s="20" t="str">
        <f t="shared" si="411"/>
        <v/>
      </c>
      <c r="R2772" s="21" t="str">
        <f t="shared" si="411"/>
        <v/>
      </c>
      <c r="S2772" s="21" t="str">
        <f t="shared" si="411"/>
        <v/>
      </c>
      <c r="T2772" s="21" t="str">
        <f t="shared" si="411"/>
        <v/>
      </c>
      <c r="U2772" s="21" t="str">
        <f t="shared" si="411"/>
        <v/>
      </c>
      <c r="V2772" s="21" t="str">
        <f t="shared" si="411"/>
        <v/>
      </c>
      <c r="W2772" s="21" t="str">
        <f t="shared" si="411"/>
        <v/>
      </c>
      <c r="X2772" s="21" t="str">
        <f t="shared" si="411"/>
        <v/>
      </c>
      <c r="Y2772" s="21" t="str">
        <f t="shared" si="411"/>
        <v/>
      </c>
      <c r="Z2772" s="21" t="str">
        <f t="shared" si="411"/>
        <v/>
      </c>
      <c r="AA2772" s="21" t="str">
        <f t="shared" si="411"/>
        <v/>
      </c>
      <c r="AB2772" s="38" t="str">
        <f t="shared" si="411"/>
        <v/>
      </c>
      <c r="AD2772" s="36" t="str">
        <f>IF($N2772="", "", IFERROR(INDEX(Campaigns!$D$11:$D$380, MATCH($N2772, Campaigns!$E$11:$E$380, 0)), ""))</f>
        <v/>
      </c>
      <c r="AE2772" s="38" t="str">
        <f>IF(COUNTIF($Q2772:$AB2772, "X")=0, "", IFERROR(INDEX('Intro &amp; Setup'!$T$17:$T$28, MATCH(INDEX($Q$10:$AB$10, $AC2772, MATCH("X", $Q2772:$AB2772, 0)), 'Intro &amp; Setup'!$AA$17:$AA$28, 0)), ""))</f>
        <v/>
      </c>
      <c r="AG2772" s="84" t="str">
        <f t="shared" si="415"/>
        <v/>
      </c>
      <c r="AI2772" s="36">
        <f t="shared" si="416"/>
        <v>0</v>
      </c>
      <c r="AK2772" s="36" t="str">
        <f t="shared" si="417"/>
        <v/>
      </c>
    </row>
    <row r="2773" spans="1:37" x14ac:dyDescent="0.25">
      <c r="A2773" s="34"/>
      <c r="B2773" s="55"/>
      <c r="C2773" s="56"/>
      <c r="D2773" s="56"/>
      <c r="E2773" s="56"/>
      <c r="F2773" s="56"/>
      <c r="G2773" s="57"/>
      <c r="H2773" s="57"/>
      <c r="I2773" s="58"/>
      <c r="J2773" s="34"/>
      <c r="L2773" s="36" t="str">
        <f>IF($B2773="", "", IFERROR(FIND(Campaigns!$Q$4, $B2773), ""))</f>
        <v/>
      </c>
      <c r="M2773" s="73" t="str">
        <f t="shared" si="412"/>
        <v/>
      </c>
      <c r="N2773" s="74" t="str">
        <f t="shared" si="413"/>
        <v/>
      </c>
      <c r="O2773" s="22" t="str">
        <f t="shared" si="414"/>
        <v/>
      </c>
      <c r="Q2773" s="20" t="str">
        <f t="shared" si="411"/>
        <v/>
      </c>
      <c r="R2773" s="21" t="str">
        <f t="shared" si="411"/>
        <v/>
      </c>
      <c r="S2773" s="21" t="str">
        <f t="shared" si="411"/>
        <v/>
      </c>
      <c r="T2773" s="21" t="str">
        <f t="shared" si="411"/>
        <v/>
      </c>
      <c r="U2773" s="21" t="str">
        <f t="shared" si="411"/>
        <v/>
      </c>
      <c r="V2773" s="21" t="str">
        <f t="shared" si="411"/>
        <v/>
      </c>
      <c r="W2773" s="21" t="str">
        <f t="shared" si="411"/>
        <v/>
      </c>
      <c r="X2773" s="21" t="str">
        <f t="shared" si="411"/>
        <v/>
      </c>
      <c r="Y2773" s="21" t="str">
        <f t="shared" si="411"/>
        <v/>
      </c>
      <c r="Z2773" s="21" t="str">
        <f t="shared" si="411"/>
        <v/>
      </c>
      <c r="AA2773" s="21" t="str">
        <f t="shared" si="411"/>
        <v/>
      </c>
      <c r="AB2773" s="38" t="str">
        <f t="shared" si="411"/>
        <v/>
      </c>
      <c r="AD2773" s="36" t="str">
        <f>IF($N2773="", "", IFERROR(INDEX(Campaigns!$D$11:$D$380, MATCH($N2773, Campaigns!$E$11:$E$380, 0)), ""))</f>
        <v/>
      </c>
      <c r="AE2773" s="38" t="str">
        <f>IF(COUNTIF($Q2773:$AB2773, "X")=0, "", IFERROR(INDEX('Intro &amp; Setup'!$T$17:$T$28, MATCH(INDEX($Q$10:$AB$10, $AC2773, MATCH("X", $Q2773:$AB2773, 0)), 'Intro &amp; Setup'!$AA$17:$AA$28, 0)), ""))</f>
        <v/>
      </c>
      <c r="AG2773" s="84" t="str">
        <f t="shared" si="415"/>
        <v/>
      </c>
      <c r="AI2773" s="36">
        <f t="shared" si="416"/>
        <v>0</v>
      </c>
      <c r="AK2773" s="36" t="str">
        <f t="shared" si="417"/>
        <v/>
      </c>
    </row>
    <row r="2774" spans="1:37" x14ac:dyDescent="0.25">
      <c r="A2774" s="34"/>
      <c r="B2774" s="55"/>
      <c r="C2774" s="56"/>
      <c r="D2774" s="56"/>
      <c r="E2774" s="56"/>
      <c r="F2774" s="56"/>
      <c r="G2774" s="57"/>
      <c r="H2774" s="57"/>
      <c r="I2774" s="58"/>
      <c r="J2774" s="34"/>
      <c r="L2774" s="36" t="str">
        <f>IF($B2774="", "", IFERROR(FIND(Campaigns!$Q$4, $B2774), ""))</f>
        <v/>
      </c>
      <c r="M2774" s="73" t="str">
        <f t="shared" si="412"/>
        <v/>
      </c>
      <c r="N2774" s="74" t="str">
        <f t="shared" si="413"/>
        <v/>
      </c>
      <c r="O2774" s="22" t="str">
        <f t="shared" si="414"/>
        <v/>
      </c>
      <c r="Q2774" s="20" t="str">
        <f t="shared" si="411"/>
        <v/>
      </c>
      <c r="R2774" s="21" t="str">
        <f t="shared" si="411"/>
        <v/>
      </c>
      <c r="S2774" s="21" t="str">
        <f t="shared" si="411"/>
        <v/>
      </c>
      <c r="T2774" s="21" t="str">
        <f t="shared" si="411"/>
        <v/>
      </c>
      <c r="U2774" s="21" t="str">
        <f t="shared" si="411"/>
        <v/>
      </c>
      <c r="V2774" s="21" t="str">
        <f t="shared" si="411"/>
        <v/>
      </c>
      <c r="W2774" s="21" t="str">
        <f t="shared" si="411"/>
        <v/>
      </c>
      <c r="X2774" s="21" t="str">
        <f t="shared" si="411"/>
        <v/>
      </c>
      <c r="Y2774" s="21" t="str">
        <f t="shared" si="411"/>
        <v/>
      </c>
      <c r="Z2774" s="21" t="str">
        <f t="shared" si="411"/>
        <v/>
      </c>
      <c r="AA2774" s="21" t="str">
        <f t="shared" si="411"/>
        <v/>
      </c>
      <c r="AB2774" s="38" t="str">
        <f t="shared" si="411"/>
        <v/>
      </c>
      <c r="AD2774" s="36" t="str">
        <f>IF($N2774="", "", IFERROR(INDEX(Campaigns!$D$11:$D$380, MATCH($N2774, Campaigns!$E$11:$E$380, 0)), ""))</f>
        <v/>
      </c>
      <c r="AE2774" s="38" t="str">
        <f>IF(COUNTIF($Q2774:$AB2774, "X")=0, "", IFERROR(INDEX('Intro &amp; Setup'!$T$17:$T$28, MATCH(INDEX($Q$10:$AB$10, $AC2774, MATCH("X", $Q2774:$AB2774, 0)), 'Intro &amp; Setup'!$AA$17:$AA$28, 0)), ""))</f>
        <v/>
      </c>
      <c r="AG2774" s="84" t="str">
        <f t="shared" si="415"/>
        <v/>
      </c>
      <c r="AI2774" s="36">
        <f t="shared" si="416"/>
        <v>0</v>
      </c>
      <c r="AK2774" s="36" t="str">
        <f t="shared" si="417"/>
        <v/>
      </c>
    </row>
    <row r="2775" spans="1:37" x14ac:dyDescent="0.25">
      <c r="A2775" s="34"/>
      <c r="B2775" s="55"/>
      <c r="C2775" s="56"/>
      <c r="D2775" s="56"/>
      <c r="E2775" s="56"/>
      <c r="F2775" s="56"/>
      <c r="G2775" s="57"/>
      <c r="H2775" s="57"/>
      <c r="I2775" s="58"/>
      <c r="J2775" s="34"/>
      <c r="L2775" s="36" t="str">
        <f>IF($B2775="", "", IFERROR(FIND(Campaigns!$Q$4, $B2775), ""))</f>
        <v/>
      </c>
      <c r="M2775" s="73" t="str">
        <f t="shared" si="412"/>
        <v/>
      </c>
      <c r="N2775" s="74" t="str">
        <f t="shared" si="413"/>
        <v/>
      </c>
      <c r="O2775" s="22" t="str">
        <f t="shared" si="414"/>
        <v/>
      </c>
      <c r="Q2775" s="20" t="str">
        <f t="shared" si="411"/>
        <v/>
      </c>
      <c r="R2775" s="21" t="str">
        <f t="shared" si="411"/>
        <v/>
      </c>
      <c r="S2775" s="21" t="str">
        <f t="shared" si="411"/>
        <v/>
      </c>
      <c r="T2775" s="21" t="str">
        <f t="shared" si="411"/>
        <v/>
      </c>
      <c r="U2775" s="21" t="str">
        <f t="shared" si="411"/>
        <v/>
      </c>
      <c r="V2775" s="21" t="str">
        <f t="shared" si="411"/>
        <v/>
      </c>
      <c r="W2775" s="21" t="str">
        <f t="shared" si="411"/>
        <v/>
      </c>
      <c r="X2775" s="21" t="str">
        <f t="shared" si="411"/>
        <v/>
      </c>
      <c r="Y2775" s="21" t="str">
        <f t="shared" si="411"/>
        <v/>
      </c>
      <c r="Z2775" s="21" t="str">
        <f t="shared" si="411"/>
        <v/>
      </c>
      <c r="AA2775" s="21" t="str">
        <f t="shared" si="411"/>
        <v/>
      </c>
      <c r="AB2775" s="38" t="str">
        <f t="shared" si="411"/>
        <v/>
      </c>
      <c r="AD2775" s="36" t="str">
        <f>IF($N2775="", "", IFERROR(INDEX(Campaigns!$D$11:$D$380, MATCH($N2775, Campaigns!$E$11:$E$380, 0)), ""))</f>
        <v/>
      </c>
      <c r="AE2775" s="38" t="str">
        <f>IF(COUNTIF($Q2775:$AB2775, "X")=0, "", IFERROR(INDEX('Intro &amp; Setup'!$T$17:$T$28, MATCH(INDEX($Q$10:$AB$10, $AC2775, MATCH("X", $Q2775:$AB2775, 0)), 'Intro &amp; Setup'!$AA$17:$AA$28, 0)), ""))</f>
        <v/>
      </c>
      <c r="AG2775" s="84" t="str">
        <f t="shared" si="415"/>
        <v/>
      </c>
      <c r="AI2775" s="36">
        <f t="shared" si="416"/>
        <v>0</v>
      </c>
      <c r="AK2775" s="36" t="str">
        <f t="shared" si="417"/>
        <v/>
      </c>
    </row>
    <row r="2776" spans="1:37" x14ac:dyDescent="0.25">
      <c r="A2776" s="34"/>
      <c r="B2776" s="55"/>
      <c r="C2776" s="56"/>
      <c r="D2776" s="56"/>
      <c r="E2776" s="56"/>
      <c r="F2776" s="56"/>
      <c r="G2776" s="57"/>
      <c r="H2776" s="57"/>
      <c r="I2776" s="58"/>
      <c r="J2776" s="34"/>
      <c r="L2776" s="36" t="str">
        <f>IF($B2776="", "", IFERROR(FIND(Campaigns!$Q$4, $B2776), ""))</f>
        <v/>
      </c>
      <c r="M2776" s="73" t="str">
        <f t="shared" si="412"/>
        <v/>
      </c>
      <c r="N2776" s="74" t="str">
        <f t="shared" si="413"/>
        <v/>
      </c>
      <c r="O2776" s="22" t="str">
        <f t="shared" si="414"/>
        <v/>
      </c>
      <c r="Q2776" s="20" t="str">
        <f t="shared" si="411"/>
        <v/>
      </c>
      <c r="R2776" s="21" t="str">
        <f t="shared" si="411"/>
        <v/>
      </c>
      <c r="S2776" s="21" t="str">
        <f t="shared" si="411"/>
        <v/>
      </c>
      <c r="T2776" s="21" t="str">
        <f t="shared" si="411"/>
        <v/>
      </c>
      <c r="U2776" s="21" t="str">
        <f t="shared" si="411"/>
        <v/>
      </c>
      <c r="V2776" s="21" t="str">
        <f t="shared" si="411"/>
        <v/>
      </c>
      <c r="W2776" s="21" t="str">
        <f t="shared" si="411"/>
        <v/>
      </c>
      <c r="X2776" s="21" t="str">
        <f t="shared" si="411"/>
        <v/>
      </c>
      <c r="Y2776" s="21" t="str">
        <f t="shared" si="411"/>
        <v/>
      </c>
      <c r="Z2776" s="21" t="str">
        <f t="shared" si="411"/>
        <v/>
      </c>
      <c r="AA2776" s="21" t="str">
        <f t="shared" si="411"/>
        <v/>
      </c>
      <c r="AB2776" s="38" t="str">
        <f t="shared" si="411"/>
        <v/>
      </c>
      <c r="AD2776" s="36" t="str">
        <f>IF($N2776="", "", IFERROR(INDEX(Campaigns!$D$11:$D$380, MATCH($N2776, Campaigns!$E$11:$E$380, 0)), ""))</f>
        <v/>
      </c>
      <c r="AE2776" s="38" t="str">
        <f>IF(COUNTIF($Q2776:$AB2776, "X")=0, "", IFERROR(INDEX('Intro &amp; Setup'!$T$17:$T$28, MATCH(INDEX($Q$10:$AB$10, $AC2776, MATCH("X", $Q2776:$AB2776, 0)), 'Intro &amp; Setup'!$AA$17:$AA$28, 0)), ""))</f>
        <v/>
      </c>
      <c r="AG2776" s="84" t="str">
        <f t="shared" si="415"/>
        <v/>
      </c>
      <c r="AI2776" s="36">
        <f t="shared" si="416"/>
        <v>0</v>
      </c>
      <c r="AK2776" s="36" t="str">
        <f t="shared" si="417"/>
        <v/>
      </c>
    </row>
    <row r="2777" spans="1:37" x14ac:dyDescent="0.25">
      <c r="A2777" s="34"/>
      <c r="B2777" s="55"/>
      <c r="C2777" s="56"/>
      <c r="D2777" s="56"/>
      <c r="E2777" s="56"/>
      <c r="F2777" s="56"/>
      <c r="G2777" s="57"/>
      <c r="H2777" s="57"/>
      <c r="I2777" s="58"/>
      <c r="J2777" s="34"/>
      <c r="L2777" s="36" t="str">
        <f>IF($B2777="", "", IFERROR(FIND(Campaigns!$Q$4, $B2777), ""))</f>
        <v/>
      </c>
      <c r="M2777" s="73" t="str">
        <f t="shared" si="412"/>
        <v/>
      </c>
      <c r="N2777" s="74" t="str">
        <f t="shared" si="413"/>
        <v/>
      </c>
      <c r="O2777" s="22" t="str">
        <f t="shared" si="414"/>
        <v/>
      </c>
      <c r="Q2777" s="20" t="str">
        <f t="shared" si="411"/>
        <v/>
      </c>
      <c r="R2777" s="21" t="str">
        <f t="shared" si="411"/>
        <v/>
      </c>
      <c r="S2777" s="21" t="str">
        <f t="shared" si="411"/>
        <v/>
      </c>
      <c r="T2777" s="21" t="str">
        <f t="shared" si="411"/>
        <v/>
      </c>
      <c r="U2777" s="21" t="str">
        <f t="shared" si="411"/>
        <v/>
      </c>
      <c r="V2777" s="21" t="str">
        <f t="shared" si="411"/>
        <v/>
      </c>
      <c r="W2777" s="21" t="str">
        <f t="shared" si="411"/>
        <v/>
      </c>
      <c r="X2777" s="21" t="str">
        <f t="shared" si="411"/>
        <v/>
      </c>
      <c r="Y2777" s="21" t="str">
        <f t="shared" si="411"/>
        <v/>
      </c>
      <c r="Z2777" s="21" t="str">
        <f t="shared" si="411"/>
        <v/>
      </c>
      <c r="AA2777" s="21" t="str">
        <f t="shared" si="411"/>
        <v/>
      </c>
      <c r="AB2777" s="38" t="str">
        <f t="shared" si="411"/>
        <v/>
      </c>
      <c r="AD2777" s="36" t="str">
        <f>IF($N2777="", "", IFERROR(INDEX(Campaigns!$D$11:$D$380, MATCH($N2777, Campaigns!$E$11:$E$380, 0)), ""))</f>
        <v/>
      </c>
      <c r="AE2777" s="38" t="str">
        <f>IF(COUNTIF($Q2777:$AB2777, "X")=0, "", IFERROR(INDEX('Intro &amp; Setup'!$T$17:$T$28, MATCH(INDEX($Q$10:$AB$10, $AC2777, MATCH("X", $Q2777:$AB2777, 0)), 'Intro &amp; Setup'!$AA$17:$AA$28, 0)), ""))</f>
        <v/>
      </c>
      <c r="AG2777" s="84" t="str">
        <f t="shared" si="415"/>
        <v/>
      </c>
      <c r="AI2777" s="36">
        <f t="shared" si="416"/>
        <v>0</v>
      </c>
      <c r="AK2777" s="36" t="str">
        <f t="shared" si="417"/>
        <v/>
      </c>
    </row>
    <row r="2778" spans="1:37" x14ac:dyDescent="0.25">
      <c r="A2778" s="34"/>
      <c r="B2778" s="55"/>
      <c r="C2778" s="56"/>
      <c r="D2778" s="56"/>
      <c r="E2778" s="56"/>
      <c r="F2778" s="56"/>
      <c r="G2778" s="57"/>
      <c r="H2778" s="57"/>
      <c r="I2778" s="58"/>
      <c r="J2778" s="34"/>
      <c r="L2778" s="36" t="str">
        <f>IF($B2778="", "", IFERROR(FIND(Campaigns!$Q$4, $B2778), ""))</f>
        <v/>
      </c>
      <c r="M2778" s="73" t="str">
        <f t="shared" si="412"/>
        <v/>
      </c>
      <c r="N2778" s="74" t="str">
        <f t="shared" si="413"/>
        <v/>
      </c>
      <c r="O2778" s="22" t="str">
        <f t="shared" si="414"/>
        <v/>
      </c>
      <c r="Q2778" s="20" t="str">
        <f t="shared" si="411"/>
        <v/>
      </c>
      <c r="R2778" s="21" t="str">
        <f t="shared" si="411"/>
        <v/>
      </c>
      <c r="S2778" s="21" t="str">
        <f t="shared" si="411"/>
        <v/>
      </c>
      <c r="T2778" s="21" t="str">
        <f t="shared" ref="R2778:AB2801" si="418">IFERROR(IF(T$10="", "", IF(LEFT($O2778, T$8)=T$10, "X", "")), "")</f>
        <v/>
      </c>
      <c r="U2778" s="21" t="str">
        <f t="shared" si="418"/>
        <v/>
      </c>
      <c r="V2778" s="21" t="str">
        <f t="shared" si="418"/>
        <v/>
      </c>
      <c r="W2778" s="21" t="str">
        <f t="shared" si="418"/>
        <v/>
      </c>
      <c r="X2778" s="21" t="str">
        <f t="shared" si="418"/>
        <v/>
      </c>
      <c r="Y2778" s="21" t="str">
        <f t="shared" si="418"/>
        <v/>
      </c>
      <c r="Z2778" s="21" t="str">
        <f t="shared" si="418"/>
        <v/>
      </c>
      <c r="AA2778" s="21" t="str">
        <f t="shared" si="418"/>
        <v/>
      </c>
      <c r="AB2778" s="38" t="str">
        <f t="shared" si="418"/>
        <v/>
      </c>
      <c r="AD2778" s="36" t="str">
        <f>IF($N2778="", "", IFERROR(INDEX(Campaigns!$D$11:$D$380, MATCH($N2778, Campaigns!$E$11:$E$380, 0)), ""))</f>
        <v/>
      </c>
      <c r="AE2778" s="38" t="str">
        <f>IF(COUNTIF($Q2778:$AB2778, "X")=0, "", IFERROR(INDEX('Intro &amp; Setup'!$T$17:$T$28, MATCH(INDEX($Q$10:$AB$10, $AC2778, MATCH("X", $Q2778:$AB2778, 0)), 'Intro &amp; Setup'!$AA$17:$AA$28, 0)), ""))</f>
        <v/>
      </c>
      <c r="AG2778" s="84" t="str">
        <f t="shared" si="415"/>
        <v/>
      </c>
      <c r="AI2778" s="36">
        <f t="shared" si="416"/>
        <v>0</v>
      </c>
      <c r="AK2778" s="36" t="str">
        <f t="shared" si="417"/>
        <v/>
      </c>
    </row>
    <row r="2779" spans="1:37" x14ac:dyDescent="0.25">
      <c r="A2779" s="34"/>
      <c r="B2779" s="55"/>
      <c r="C2779" s="56"/>
      <c r="D2779" s="56"/>
      <c r="E2779" s="56"/>
      <c r="F2779" s="56"/>
      <c r="G2779" s="57"/>
      <c r="H2779" s="57"/>
      <c r="I2779" s="58"/>
      <c r="J2779" s="34"/>
      <c r="L2779" s="36" t="str">
        <f>IF($B2779="", "", IFERROR(FIND(Campaigns!$Q$4, $B2779), ""))</f>
        <v/>
      </c>
      <c r="M2779" s="73" t="str">
        <f t="shared" si="412"/>
        <v/>
      </c>
      <c r="N2779" s="74" t="str">
        <f t="shared" si="413"/>
        <v/>
      </c>
      <c r="O2779" s="22" t="str">
        <f t="shared" si="414"/>
        <v/>
      </c>
      <c r="Q2779" s="20" t="str">
        <f t="shared" ref="Q2779:Q2842" si="419">IFERROR(IF(Q$10="", "", IF(LEFT($O2779, Q$8)=Q$10, "X", "")), "")</f>
        <v/>
      </c>
      <c r="R2779" s="21" t="str">
        <f t="shared" si="418"/>
        <v/>
      </c>
      <c r="S2779" s="21" t="str">
        <f t="shared" si="418"/>
        <v/>
      </c>
      <c r="T2779" s="21" t="str">
        <f t="shared" si="418"/>
        <v/>
      </c>
      <c r="U2779" s="21" t="str">
        <f t="shared" si="418"/>
        <v/>
      </c>
      <c r="V2779" s="21" t="str">
        <f t="shared" si="418"/>
        <v/>
      </c>
      <c r="W2779" s="21" t="str">
        <f t="shared" si="418"/>
        <v/>
      </c>
      <c r="X2779" s="21" t="str">
        <f t="shared" si="418"/>
        <v/>
      </c>
      <c r="Y2779" s="21" t="str">
        <f t="shared" si="418"/>
        <v/>
      </c>
      <c r="Z2779" s="21" t="str">
        <f t="shared" si="418"/>
        <v/>
      </c>
      <c r="AA2779" s="21" t="str">
        <f t="shared" si="418"/>
        <v/>
      </c>
      <c r="AB2779" s="38" t="str">
        <f t="shared" si="418"/>
        <v/>
      </c>
      <c r="AD2779" s="36" t="str">
        <f>IF($N2779="", "", IFERROR(INDEX(Campaigns!$D$11:$D$380, MATCH($N2779, Campaigns!$E$11:$E$380, 0)), ""))</f>
        <v/>
      </c>
      <c r="AE2779" s="38" t="str">
        <f>IF(COUNTIF($Q2779:$AB2779, "X")=0, "", IFERROR(INDEX('Intro &amp; Setup'!$T$17:$T$28, MATCH(INDEX($Q$10:$AB$10, $AC2779, MATCH("X", $Q2779:$AB2779, 0)), 'Intro &amp; Setup'!$AA$17:$AA$28, 0)), ""))</f>
        <v/>
      </c>
      <c r="AG2779" s="84" t="str">
        <f t="shared" si="415"/>
        <v/>
      </c>
      <c r="AI2779" s="36">
        <f t="shared" si="416"/>
        <v>0</v>
      </c>
      <c r="AK2779" s="36" t="str">
        <f t="shared" si="417"/>
        <v/>
      </c>
    </row>
    <row r="2780" spans="1:37" x14ac:dyDescent="0.25">
      <c r="A2780" s="34"/>
      <c r="B2780" s="55"/>
      <c r="C2780" s="56"/>
      <c r="D2780" s="56"/>
      <c r="E2780" s="56"/>
      <c r="F2780" s="56"/>
      <c r="G2780" s="57"/>
      <c r="H2780" s="57"/>
      <c r="I2780" s="58"/>
      <c r="J2780" s="34"/>
      <c r="L2780" s="36" t="str">
        <f>IF($B2780="", "", IFERROR(FIND(Campaigns!$Q$4, $B2780), ""))</f>
        <v/>
      </c>
      <c r="M2780" s="73" t="str">
        <f t="shared" si="412"/>
        <v/>
      </c>
      <c r="N2780" s="74" t="str">
        <f t="shared" si="413"/>
        <v/>
      </c>
      <c r="O2780" s="22" t="str">
        <f t="shared" si="414"/>
        <v/>
      </c>
      <c r="Q2780" s="20" t="str">
        <f t="shared" si="419"/>
        <v/>
      </c>
      <c r="R2780" s="21" t="str">
        <f t="shared" si="418"/>
        <v/>
      </c>
      <c r="S2780" s="21" t="str">
        <f t="shared" si="418"/>
        <v/>
      </c>
      <c r="T2780" s="21" t="str">
        <f t="shared" si="418"/>
        <v/>
      </c>
      <c r="U2780" s="21" t="str">
        <f t="shared" si="418"/>
        <v/>
      </c>
      <c r="V2780" s="21" t="str">
        <f t="shared" si="418"/>
        <v/>
      </c>
      <c r="W2780" s="21" t="str">
        <f t="shared" si="418"/>
        <v/>
      </c>
      <c r="X2780" s="21" t="str">
        <f t="shared" si="418"/>
        <v/>
      </c>
      <c r="Y2780" s="21" t="str">
        <f t="shared" si="418"/>
        <v/>
      </c>
      <c r="Z2780" s="21" t="str">
        <f t="shared" si="418"/>
        <v/>
      </c>
      <c r="AA2780" s="21" t="str">
        <f t="shared" si="418"/>
        <v/>
      </c>
      <c r="AB2780" s="38" t="str">
        <f t="shared" si="418"/>
        <v/>
      </c>
      <c r="AD2780" s="36" t="str">
        <f>IF($N2780="", "", IFERROR(INDEX(Campaigns!$D$11:$D$380, MATCH($N2780, Campaigns!$E$11:$E$380, 0)), ""))</f>
        <v/>
      </c>
      <c r="AE2780" s="38" t="str">
        <f>IF(COUNTIF($Q2780:$AB2780, "X")=0, "", IFERROR(INDEX('Intro &amp; Setup'!$T$17:$T$28, MATCH(INDEX($Q$10:$AB$10, $AC2780, MATCH("X", $Q2780:$AB2780, 0)), 'Intro &amp; Setup'!$AA$17:$AA$28, 0)), ""))</f>
        <v/>
      </c>
      <c r="AG2780" s="84" t="str">
        <f t="shared" si="415"/>
        <v/>
      </c>
      <c r="AI2780" s="36">
        <f t="shared" si="416"/>
        <v>0</v>
      </c>
      <c r="AK2780" s="36" t="str">
        <f t="shared" si="417"/>
        <v/>
      </c>
    </row>
    <row r="2781" spans="1:37" x14ac:dyDescent="0.25">
      <c r="A2781" s="34"/>
      <c r="B2781" s="55"/>
      <c r="C2781" s="56"/>
      <c r="D2781" s="56"/>
      <c r="E2781" s="56"/>
      <c r="F2781" s="56"/>
      <c r="G2781" s="57"/>
      <c r="H2781" s="57"/>
      <c r="I2781" s="58"/>
      <c r="J2781" s="34"/>
      <c r="L2781" s="36" t="str">
        <f>IF($B2781="", "", IFERROR(FIND(Campaigns!$Q$4, $B2781), ""))</f>
        <v/>
      </c>
      <c r="M2781" s="73" t="str">
        <f t="shared" si="412"/>
        <v/>
      </c>
      <c r="N2781" s="74" t="str">
        <f t="shared" si="413"/>
        <v/>
      </c>
      <c r="O2781" s="22" t="str">
        <f t="shared" si="414"/>
        <v/>
      </c>
      <c r="Q2781" s="20" t="str">
        <f t="shared" si="419"/>
        <v/>
      </c>
      <c r="R2781" s="21" t="str">
        <f t="shared" si="418"/>
        <v/>
      </c>
      <c r="S2781" s="21" t="str">
        <f t="shared" si="418"/>
        <v/>
      </c>
      <c r="T2781" s="21" t="str">
        <f t="shared" si="418"/>
        <v/>
      </c>
      <c r="U2781" s="21" t="str">
        <f t="shared" si="418"/>
        <v/>
      </c>
      <c r="V2781" s="21" t="str">
        <f t="shared" si="418"/>
        <v/>
      </c>
      <c r="W2781" s="21" t="str">
        <f t="shared" si="418"/>
        <v/>
      </c>
      <c r="X2781" s="21" t="str">
        <f t="shared" si="418"/>
        <v/>
      </c>
      <c r="Y2781" s="21" t="str">
        <f t="shared" si="418"/>
        <v/>
      </c>
      <c r="Z2781" s="21" t="str">
        <f t="shared" si="418"/>
        <v/>
      </c>
      <c r="AA2781" s="21" t="str">
        <f t="shared" si="418"/>
        <v/>
      </c>
      <c r="AB2781" s="38" t="str">
        <f t="shared" si="418"/>
        <v/>
      </c>
      <c r="AD2781" s="36" t="str">
        <f>IF($N2781="", "", IFERROR(INDEX(Campaigns!$D$11:$D$380, MATCH($N2781, Campaigns!$E$11:$E$380, 0)), ""))</f>
        <v/>
      </c>
      <c r="AE2781" s="38" t="str">
        <f>IF(COUNTIF($Q2781:$AB2781, "X")=0, "", IFERROR(INDEX('Intro &amp; Setup'!$T$17:$T$28, MATCH(INDEX($Q$10:$AB$10, $AC2781, MATCH("X", $Q2781:$AB2781, 0)), 'Intro &amp; Setup'!$AA$17:$AA$28, 0)), ""))</f>
        <v/>
      </c>
      <c r="AG2781" s="84" t="str">
        <f t="shared" si="415"/>
        <v/>
      </c>
      <c r="AI2781" s="36">
        <f t="shared" si="416"/>
        <v>0</v>
      </c>
      <c r="AK2781" s="36" t="str">
        <f t="shared" si="417"/>
        <v/>
      </c>
    </row>
    <row r="2782" spans="1:37" x14ac:dyDescent="0.25">
      <c r="A2782" s="34"/>
      <c r="B2782" s="55"/>
      <c r="C2782" s="56"/>
      <c r="D2782" s="56"/>
      <c r="E2782" s="56"/>
      <c r="F2782" s="56"/>
      <c r="G2782" s="57"/>
      <c r="H2782" s="57"/>
      <c r="I2782" s="58"/>
      <c r="J2782" s="34"/>
      <c r="L2782" s="36" t="str">
        <f>IF($B2782="", "", IFERROR(FIND(Campaigns!$Q$4, $B2782), ""))</f>
        <v/>
      </c>
      <c r="M2782" s="73" t="str">
        <f t="shared" si="412"/>
        <v/>
      </c>
      <c r="N2782" s="74" t="str">
        <f t="shared" si="413"/>
        <v/>
      </c>
      <c r="O2782" s="22" t="str">
        <f t="shared" si="414"/>
        <v/>
      </c>
      <c r="Q2782" s="20" t="str">
        <f t="shared" si="419"/>
        <v/>
      </c>
      <c r="R2782" s="21" t="str">
        <f t="shared" si="418"/>
        <v/>
      </c>
      <c r="S2782" s="21" t="str">
        <f t="shared" si="418"/>
        <v/>
      </c>
      <c r="T2782" s="21" t="str">
        <f t="shared" si="418"/>
        <v/>
      </c>
      <c r="U2782" s="21" t="str">
        <f t="shared" si="418"/>
        <v/>
      </c>
      <c r="V2782" s="21" t="str">
        <f t="shared" si="418"/>
        <v/>
      </c>
      <c r="W2782" s="21" t="str">
        <f t="shared" si="418"/>
        <v/>
      </c>
      <c r="X2782" s="21" t="str">
        <f t="shared" si="418"/>
        <v/>
      </c>
      <c r="Y2782" s="21" t="str">
        <f t="shared" si="418"/>
        <v/>
      </c>
      <c r="Z2782" s="21" t="str">
        <f t="shared" si="418"/>
        <v/>
      </c>
      <c r="AA2782" s="21" t="str">
        <f t="shared" si="418"/>
        <v/>
      </c>
      <c r="AB2782" s="38" t="str">
        <f t="shared" si="418"/>
        <v/>
      </c>
      <c r="AD2782" s="36" t="str">
        <f>IF($N2782="", "", IFERROR(INDEX(Campaigns!$D$11:$D$380, MATCH($N2782, Campaigns!$E$11:$E$380, 0)), ""))</f>
        <v/>
      </c>
      <c r="AE2782" s="38" t="str">
        <f>IF(COUNTIF($Q2782:$AB2782, "X")=0, "", IFERROR(INDEX('Intro &amp; Setup'!$T$17:$T$28, MATCH(INDEX($Q$10:$AB$10, $AC2782, MATCH("X", $Q2782:$AB2782, 0)), 'Intro &amp; Setup'!$AA$17:$AA$28, 0)), ""))</f>
        <v/>
      </c>
      <c r="AG2782" s="84" t="str">
        <f t="shared" si="415"/>
        <v/>
      </c>
      <c r="AI2782" s="36">
        <f t="shared" si="416"/>
        <v>0</v>
      </c>
      <c r="AK2782" s="36" t="str">
        <f t="shared" si="417"/>
        <v/>
      </c>
    </row>
    <row r="2783" spans="1:37" x14ac:dyDescent="0.25">
      <c r="A2783" s="34"/>
      <c r="B2783" s="55"/>
      <c r="C2783" s="56"/>
      <c r="D2783" s="56"/>
      <c r="E2783" s="56"/>
      <c r="F2783" s="56"/>
      <c r="G2783" s="57"/>
      <c r="H2783" s="57"/>
      <c r="I2783" s="58"/>
      <c r="J2783" s="34"/>
      <c r="L2783" s="36" t="str">
        <f>IF($B2783="", "", IFERROR(FIND(Campaigns!$Q$4, $B2783), ""))</f>
        <v/>
      </c>
      <c r="M2783" s="73" t="str">
        <f t="shared" si="412"/>
        <v/>
      </c>
      <c r="N2783" s="74" t="str">
        <f t="shared" si="413"/>
        <v/>
      </c>
      <c r="O2783" s="22" t="str">
        <f t="shared" si="414"/>
        <v/>
      </c>
      <c r="Q2783" s="20" t="str">
        <f t="shared" si="419"/>
        <v/>
      </c>
      <c r="R2783" s="21" t="str">
        <f t="shared" si="418"/>
        <v/>
      </c>
      <c r="S2783" s="21" t="str">
        <f t="shared" si="418"/>
        <v/>
      </c>
      <c r="T2783" s="21" t="str">
        <f t="shared" si="418"/>
        <v/>
      </c>
      <c r="U2783" s="21" t="str">
        <f t="shared" si="418"/>
        <v/>
      </c>
      <c r="V2783" s="21" t="str">
        <f t="shared" si="418"/>
        <v/>
      </c>
      <c r="W2783" s="21" t="str">
        <f t="shared" si="418"/>
        <v/>
      </c>
      <c r="X2783" s="21" t="str">
        <f t="shared" si="418"/>
        <v/>
      </c>
      <c r="Y2783" s="21" t="str">
        <f t="shared" si="418"/>
        <v/>
      </c>
      <c r="Z2783" s="21" t="str">
        <f t="shared" si="418"/>
        <v/>
      </c>
      <c r="AA2783" s="21" t="str">
        <f t="shared" si="418"/>
        <v/>
      </c>
      <c r="AB2783" s="38" t="str">
        <f t="shared" si="418"/>
        <v/>
      </c>
      <c r="AD2783" s="36" t="str">
        <f>IF($N2783="", "", IFERROR(INDEX(Campaigns!$D$11:$D$380, MATCH($N2783, Campaigns!$E$11:$E$380, 0)), ""))</f>
        <v/>
      </c>
      <c r="AE2783" s="38" t="str">
        <f>IF(COUNTIF($Q2783:$AB2783, "X")=0, "", IFERROR(INDEX('Intro &amp; Setup'!$T$17:$T$28, MATCH(INDEX($Q$10:$AB$10, $AC2783, MATCH("X", $Q2783:$AB2783, 0)), 'Intro &amp; Setup'!$AA$17:$AA$28, 0)), ""))</f>
        <v/>
      </c>
      <c r="AG2783" s="84" t="str">
        <f t="shared" si="415"/>
        <v/>
      </c>
      <c r="AI2783" s="36">
        <f t="shared" si="416"/>
        <v>0</v>
      </c>
      <c r="AK2783" s="36" t="str">
        <f t="shared" si="417"/>
        <v/>
      </c>
    </row>
    <row r="2784" spans="1:37" x14ac:dyDescent="0.25">
      <c r="A2784" s="34"/>
      <c r="B2784" s="55"/>
      <c r="C2784" s="56"/>
      <c r="D2784" s="56"/>
      <c r="E2784" s="56"/>
      <c r="F2784" s="56"/>
      <c r="G2784" s="57"/>
      <c r="H2784" s="57"/>
      <c r="I2784" s="58"/>
      <c r="J2784" s="34"/>
      <c r="L2784" s="36" t="str">
        <f>IF($B2784="", "", IFERROR(FIND(Campaigns!$Q$4, $B2784), ""))</f>
        <v/>
      </c>
      <c r="M2784" s="73" t="str">
        <f t="shared" si="412"/>
        <v/>
      </c>
      <c r="N2784" s="74" t="str">
        <f t="shared" si="413"/>
        <v/>
      </c>
      <c r="O2784" s="22" t="str">
        <f t="shared" si="414"/>
        <v/>
      </c>
      <c r="Q2784" s="20" t="str">
        <f t="shared" si="419"/>
        <v/>
      </c>
      <c r="R2784" s="21" t="str">
        <f t="shared" si="418"/>
        <v/>
      </c>
      <c r="S2784" s="21" t="str">
        <f t="shared" si="418"/>
        <v/>
      </c>
      <c r="T2784" s="21" t="str">
        <f t="shared" si="418"/>
        <v/>
      </c>
      <c r="U2784" s="21" t="str">
        <f t="shared" si="418"/>
        <v/>
      </c>
      <c r="V2784" s="21" t="str">
        <f t="shared" si="418"/>
        <v/>
      </c>
      <c r="W2784" s="21" t="str">
        <f t="shared" si="418"/>
        <v/>
      </c>
      <c r="X2784" s="21" t="str">
        <f t="shared" si="418"/>
        <v/>
      </c>
      <c r="Y2784" s="21" t="str">
        <f t="shared" si="418"/>
        <v/>
      </c>
      <c r="Z2784" s="21" t="str">
        <f t="shared" si="418"/>
        <v/>
      </c>
      <c r="AA2784" s="21" t="str">
        <f t="shared" si="418"/>
        <v/>
      </c>
      <c r="AB2784" s="38" t="str">
        <f t="shared" si="418"/>
        <v/>
      </c>
      <c r="AD2784" s="36" t="str">
        <f>IF($N2784="", "", IFERROR(INDEX(Campaigns!$D$11:$D$380, MATCH($N2784, Campaigns!$E$11:$E$380, 0)), ""))</f>
        <v/>
      </c>
      <c r="AE2784" s="38" t="str">
        <f>IF(COUNTIF($Q2784:$AB2784, "X")=0, "", IFERROR(INDEX('Intro &amp; Setup'!$T$17:$T$28, MATCH(INDEX($Q$10:$AB$10, $AC2784, MATCH("X", $Q2784:$AB2784, 0)), 'Intro &amp; Setup'!$AA$17:$AA$28, 0)), ""))</f>
        <v/>
      </c>
      <c r="AG2784" s="84" t="str">
        <f t="shared" si="415"/>
        <v/>
      </c>
      <c r="AI2784" s="36">
        <f t="shared" si="416"/>
        <v>0</v>
      </c>
      <c r="AK2784" s="36" t="str">
        <f t="shared" si="417"/>
        <v/>
      </c>
    </row>
    <row r="2785" spans="1:37" x14ac:dyDescent="0.25">
      <c r="A2785" s="34"/>
      <c r="B2785" s="55"/>
      <c r="C2785" s="56"/>
      <c r="D2785" s="56"/>
      <c r="E2785" s="56"/>
      <c r="F2785" s="56"/>
      <c r="G2785" s="57"/>
      <c r="H2785" s="57"/>
      <c r="I2785" s="58"/>
      <c r="J2785" s="34"/>
      <c r="L2785" s="36" t="str">
        <f>IF($B2785="", "", IFERROR(FIND(Campaigns!$Q$4, $B2785), ""))</f>
        <v/>
      </c>
      <c r="M2785" s="73" t="str">
        <f t="shared" si="412"/>
        <v/>
      </c>
      <c r="N2785" s="74" t="str">
        <f t="shared" si="413"/>
        <v/>
      </c>
      <c r="O2785" s="22" t="str">
        <f t="shared" si="414"/>
        <v/>
      </c>
      <c r="Q2785" s="20" t="str">
        <f t="shared" si="419"/>
        <v/>
      </c>
      <c r="R2785" s="21" t="str">
        <f t="shared" si="418"/>
        <v/>
      </c>
      <c r="S2785" s="21" t="str">
        <f t="shared" si="418"/>
        <v/>
      </c>
      <c r="T2785" s="21" t="str">
        <f t="shared" si="418"/>
        <v/>
      </c>
      <c r="U2785" s="21" t="str">
        <f t="shared" si="418"/>
        <v/>
      </c>
      <c r="V2785" s="21" t="str">
        <f t="shared" si="418"/>
        <v/>
      </c>
      <c r="W2785" s="21" t="str">
        <f t="shared" si="418"/>
        <v/>
      </c>
      <c r="X2785" s="21" t="str">
        <f t="shared" si="418"/>
        <v/>
      </c>
      <c r="Y2785" s="21" t="str">
        <f t="shared" si="418"/>
        <v/>
      </c>
      <c r="Z2785" s="21" t="str">
        <f t="shared" si="418"/>
        <v/>
      </c>
      <c r="AA2785" s="21" t="str">
        <f t="shared" si="418"/>
        <v/>
      </c>
      <c r="AB2785" s="38" t="str">
        <f t="shared" si="418"/>
        <v/>
      </c>
      <c r="AD2785" s="36" t="str">
        <f>IF($N2785="", "", IFERROR(INDEX(Campaigns!$D$11:$D$380, MATCH($N2785, Campaigns!$E$11:$E$380, 0)), ""))</f>
        <v/>
      </c>
      <c r="AE2785" s="38" t="str">
        <f>IF(COUNTIF($Q2785:$AB2785, "X")=0, "", IFERROR(INDEX('Intro &amp; Setup'!$T$17:$T$28, MATCH(INDEX($Q$10:$AB$10, $AC2785, MATCH("X", $Q2785:$AB2785, 0)), 'Intro &amp; Setup'!$AA$17:$AA$28, 0)), ""))</f>
        <v/>
      </c>
      <c r="AG2785" s="84" t="str">
        <f t="shared" si="415"/>
        <v/>
      </c>
      <c r="AI2785" s="36">
        <f t="shared" si="416"/>
        <v>0</v>
      </c>
      <c r="AK2785" s="36" t="str">
        <f t="shared" si="417"/>
        <v/>
      </c>
    </row>
    <row r="2786" spans="1:37" x14ac:dyDescent="0.25">
      <c r="A2786" s="34"/>
      <c r="B2786" s="55"/>
      <c r="C2786" s="56"/>
      <c r="D2786" s="56"/>
      <c r="E2786" s="56"/>
      <c r="F2786" s="56"/>
      <c r="G2786" s="57"/>
      <c r="H2786" s="57"/>
      <c r="I2786" s="58"/>
      <c r="J2786" s="34"/>
      <c r="L2786" s="36" t="str">
        <f>IF($B2786="", "", IFERROR(FIND(Campaigns!$Q$4, $B2786), ""))</f>
        <v/>
      </c>
      <c r="M2786" s="73" t="str">
        <f t="shared" si="412"/>
        <v/>
      </c>
      <c r="N2786" s="74" t="str">
        <f t="shared" si="413"/>
        <v/>
      </c>
      <c r="O2786" s="22" t="str">
        <f t="shared" si="414"/>
        <v/>
      </c>
      <c r="Q2786" s="20" t="str">
        <f t="shared" si="419"/>
        <v/>
      </c>
      <c r="R2786" s="21" t="str">
        <f t="shared" si="418"/>
        <v/>
      </c>
      <c r="S2786" s="21" t="str">
        <f t="shared" si="418"/>
        <v/>
      </c>
      <c r="T2786" s="21" t="str">
        <f t="shared" si="418"/>
        <v/>
      </c>
      <c r="U2786" s="21" t="str">
        <f t="shared" si="418"/>
        <v/>
      </c>
      <c r="V2786" s="21" t="str">
        <f t="shared" si="418"/>
        <v/>
      </c>
      <c r="W2786" s="21" t="str">
        <f t="shared" si="418"/>
        <v/>
      </c>
      <c r="X2786" s="21" t="str">
        <f t="shared" si="418"/>
        <v/>
      </c>
      <c r="Y2786" s="21" t="str">
        <f t="shared" si="418"/>
        <v/>
      </c>
      <c r="Z2786" s="21" t="str">
        <f t="shared" si="418"/>
        <v/>
      </c>
      <c r="AA2786" s="21" t="str">
        <f t="shared" si="418"/>
        <v/>
      </c>
      <c r="AB2786" s="38" t="str">
        <f t="shared" si="418"/>
        <v/>
      </c>
      <c r="AD2786" s="36" t="str">
        <f>IF($N2786="", "", IFERROR(INDEX(Campaigns!$D$11:$D$380, MATCH($N2786, Campaigns!$E$11:$E$380, 0)), ""))</f>
        <v/>
      </c>
      <c r="AE2786" s="38" t="str">
        <f>IF(COUNTIF($Q2786:$AB2786, "X")=0, "", IFERROR(INDEX('Intro &amp; Setup'!$T$17:$T$28, MATCH(INDEX($Q$10:$AB$10, $AC2786, MATCH("X", $Q2786:$AB2786, 0)), 'Intro &amp; Setup'!$AA$17:$AA$28, 0)), ""))</f>
        <v/>
      </c>
      <c r="AG2786" s="84" t="str">
        <f t="shared" si="415"/>
        <v/>
      </c>
      <c r="AI2786" s="36">
        <f t="shared" si="416"/>
        <v>0</v>
      </c>
      <c r="AK2786" s="36" t="str">
        <f t="shared" si="417"/>
        <v/>
      </c>
    </row>
    <row r="2787" spans="1:37" x14ac:dyDescent="0.25">
      <c r="A2787" s="34"/>
      <c r="B2787" s="55"/>
      <c r="C2787" s="56"/>
      <c r="D2787" s="56"/>
      <c r="E2787" s="56"/>
      <c r="F2787" s="56"/>
      <c r="G2787" s="57"/>
      <c r="H2787" s="57"/>
      <c r="I2787" s="58"/>
      <c r="J2787" s="34"/>
      <c r="L2787" s="36" t="str">
        <f>IF($B2787="", "", IFERROR(FIND(Campaigns!$Q$4, $B2787), ""))</f>
        <v/>
      </c>
      <c r="M2787" s="73" t="str">
        <f t="shared" si="412"/>
        <v/>
      </c>
      <c r="N2787" s="74" t="str">
        <f t="shared" si="413"/>
        <v/>
      </c>
      <c r="O2787" s="22" t="str">
        <f t="shared" si="414"/>
        <v/>
      </c>
      <c r="Q2787" s="20" t="str">
        <f t="shared" si="419"/>
        <v/>
      </c>
      <c r="R2787" s="21" t="str">
        <f t="shared" si="418"/>
        <v/>
      </c>
      <c r="S2787" s="21" t="str">
        <f t="shared" si="418"/>
        <v/>
      </c>
      <c r="T2787" s="21" t="str">
        <f t="shared" si="418"/>
        <v/>
      </c>
      <c r="U2787" s="21" t="str">
        <f t="shared" si="418"/>
        <v/>
      </c>
      <c r="V2787" s="21" t="str">
        <f t="shared" si="418"/>
        <v/>
      </c>
      <c r="W2787" s="21" t="str">
        <f t="shared" si="418"/>
        <v/>
      </c>
      <c r="X2787" s="21" t="str">
        <f t="shared" si="418"/>
        <v/>
      </c>
      <c r="Y2787" s="21" t="str">
        <f t="shared" si="418"/>
        <v/>
      </c>
      <c r="Z2787" s="21" t="str">
        <f t="shared" si="418"/>
        <v/>
      </c>
      <c r="AA2787" s="21" t="str">
        <f t="shared" si="418"/>
        <v/>
      </c>
      <c r="AB2787" s="38" t="str">
        <f t="shared" si="418"/>
        <v/>
      </c>
      <c r="AD2787" s="36" t="str">
        <f>IF($N2787="", "", IFERROR(INDEX(Campaigns!$D$11:$D$380, MATCH($N2787, Campaigns!$E$11:$E$380, 0)), ""))</f>
        <v/>
      </c>
      <c r="AE2787" s="38" t="str">
        <f>IF(COUNTIF($Q2787:$AB2787, "X")=0, "", IFERROR(INDEX('Intro &amp; Setup'!$T$17:$T$28, MATCH(INDEX($Q$10:$AB$10, $AC2787, MATCH("X", $Q2787:$AB2787, 0)), 'Intro &amp; Setup'!$AA$17:$AA$28, 0)), ""))</f>
        <v/>
      </c>
      <c r="AG2787" s="84" t="str">
        <f t="shared" si="415"/>
        <v/>
      </c>
      <c r="AI2787" s="36">
        <f t="shared" si="416"/>
        <v>0</v>
      </c>
      <c r="AK2787" s="36" t="str">
        <f t="shared" si="417"/>
        <v/>
      </c>
    </row>
    <row r="2788" spans="1:37" x14ac:dyDescent="0.25">
      <c r="A2788" s="34"/>
      <c r="B2788" s="55"/>
      <c r="C2788" s="56"/>
      <c r="D2788" s="56"/>
      <c r="E2788" s="56"/>
      <c r="F2788" s="56"/>
      <c r="G2788" s="57"/>
      <c r="H2788" s="57"/>
      <c r="I2788" s="58"/>
      <c r="J2788" s="34"/>
      <c r="L2788" s="36" t="str">
        <f>IF($B2788="", "", IFERROR(FIND(Campaigns!$Q$4, $B2788), ""))</f>
        <v/>
      </c>
      <c r="M2788" s="73" t="str">
        <f t="shared" si="412"/>
        <v/>
      </c>
      <c r="N2788" s="74" t="str">
        <f t="shared" si="413"/>
        <v/>
      </c>
      <c r="O2788" s="22" t="str">
        <f t="shared" si="414"/>
        <v/>
      </c>
      <c r="Q2788" s="20" t="str">
        <f t="shared" si="419"/>
        <v/>
      </c>
      <c r="R2788" s="21" t="str">
        <f t="shared" si="418"/>
        <v/>
      </c>
      <c r="S2788" s="21" t="str">
        <f t="shared" si="418"/>
        <v/>
      </c>
      <c r="T2788" s="21" t="str">
        <f t="shared" si="418"/>
        <v/>
      </c>
      <c r="U2788" s="21" t="str">
        <f t="shared" si="418"/>
        <v/>
      </c>
      <c r="V2788" s="21" t="str">
        <f t="shared" si="418"/>
        <v/>
      </c>
      <c r="W2788" s="21" t="str">
        <f t="shared" si="418"/>
        <v/>
      </c>
      <c r="X2788" s="21" t="str">
        <f t="shared" si="418"/>
        <v/>
      </c>
      <c r="Y2788" s="21" t="str">
        <f t="shared" si="418"/>
        <v/>
      </c>
      <c r="Z2788" s="21" t="str">
        <f t="shared" si="418"/>
        <v/>
      </c>
      <c r="AA2788" s="21" t="str">
        <f t="shared" si="418"/>
        <v/>
      </c>
      <c r="AB2788" s="38" t="str">
        <f t="shared" si="418"/>
        <v/>
      </c>
      <c r="AD2788" s="36" t="str">
        <f>IF($N2788="", "", IFERROR(INDEX(Campaigns!$D$11:$D$380, MATCH($N2788, Campaigns!$E$11:$E$380, 0)), ""))</f>
        <v/>
      </c>
      <c r="AE2788" s="38" t="str">
        <f>IF(COUNTIF($Q2788:$AB2788, "X")=0, "", IFERROR(INDEX('Intro &amp; Setup'!$T$17:$T$28, MATCH(INDEX($Q$10:$AB$10, $AC2788, MATCH("X", $Q2788:$AB2788, 0)), 'Intro &amp; Setup'!$AA$17:$AA$28, 0)), ""))</f>
        <v/>
      </c>
      <c r="AG2788" s="84" t="str">
        <f t="shared" si="415"/>
        <v/>
      </c>
      <c r="AI2788" s="36">
        <f t="shared" si="416"/>
        <v>0</v>
      </c>
      <c r="AK2788" s="36" t="str">
        <f t="shared" si="417"/>
        <v/>
      </c>
    </row>
    <row r="2789" spans="1:37" x14ac:dyDescent="0.25">
      <c r="A2789" s="34"/>
      <c r="B2789" s="55"/>
      <c r="C2789" s="56"/>
      <c r="D2789" s="56"/>
      <c r="E2789" s="56"/>
      <c r="F2789" s="56"/>
      <c r="G2789" s="57"/>
      <c r="H2789" s="57"/>
      <c r="I2789" s="58"/>
      <c r="J2789" s="34"/>
      <c r="L2789" s="36" t="str">
        <f>IF($B2789="", "", IFERROR(FIND(Campaigns!$Q$4, $B2789), ""))</f>
        <v/>
      </c>
      <c r="M2789" s="73" t="str">
        <f t="shared" si="412"/>
        <v/>
      </c>
      <c r="N2789" s="74" t="str">
        <f t="shared" si="413"/>
        <v/>
      </c>
      <c r="O2789" s="22" t="str">
        <f t="shared" si="414"/>
        <v/>
      </c>
      <c r="Q2789" s="20" t="str">
        <f t="shared" si="419"/>
        <v/>
      </c>
      <c r="R2789" s="21" t="str">
        <f t="shared" si="418"/>
        <v/>
      </c>
      <c r="S2789" s="21" t="str">
        <f t="shared" si="418"/>
        <v/>
      </c>
      <c r="T2789" s="21" t="str">
        <f t="shared" si="418"/>
        <v/>
      </c>
      <c r="U2789" s="21" t="str">
        <f t="shared" si="418"/>
        <v/>
      </c>
      <c r="V2789" s="21" t="str">
        <f t="shared" si="418"/>
        <v/>
      </c>
      <c r="W2789" s="21" t="str">
        <f t="shared" si="418"/>
        <v/>
      </c>
      <c r="X2789" s="21" t="str">
        <f t="shared" si="418"/>
        <v/>
      </c>
      <c r="Y2789" s="21" t="str">
        <f t="shared" si="418"/>
        <v/>
      </c>
      <c r="Z2789" s="21" t="str">
        <f t="shared" si="418"/>
        <v/>
      </c>
      <c r="AA2789" s="21" t="str">
        <f t="shared" si="418"/>
        <v/>
      </c>
      <c r="AB2789" s="38" t="str">
        <f t="shared" si="418"/>
        <v/>
      </c>
      <c r="AD2789" s="36" t="str">
        <f>IF($N2789="", "", IFERROR(INDEX(Campaigns!$D$11:$D$380, MATCH($N2789, Campaigns!$E$11:$E$380, 0)), ""))</f>
        <v/>
      </c>
      <c r="AE2789" s="38" t="str">
        <f>IF(COUNTIF($Q2789:$AB2789, "X")=0, "", IFERROR(INDEX('Intro &amp; Setup'!$T$17:$T$28, MATCH(INDEX($Q$10:$AB$10, $AC2789, MATCH("X", $Q2789:$AB2789, 0)), 'Intro &amp; Setup'!$AA$17:$AA$28, 0)), ""))</f>
        <v/>
      </c>
      <c r="AG2789" s="84" t="str">
        <f t="shared" si="415"/>
        <v/>
      </c>
      <c r="AI2789" s="36">
        <f t="shared" si="416"/>
        <v>0</v>
      </c>
      <c r="AK2789" s="36" t="str">
        <f t="shared" si="417"/>
        <v/>
      </c>
    </row>
    <row r="2790" spans="1:37" x14ac:dyDescent="0.25">
      <c r="A2790" s="34"/>
      <c r="B2790" s="55"/>
      <c r="C2790" s="56"/>
      <c r="D2790" s="56"/>
      <c r="E2790" s="56"/>
      <c r="F2790" s="56"/>
      <c r="G2790" s="57"/>
      <c r="H2790" s="57"/>
      <c r="I2790" s="58"/>
      <c r="J2790" s="34"/>
      <c r="L2790" s="36" t="str">
        <f>IF($B2790="", "", IFERROR(FIND(Campaigns!$Q$4, $B2790), ""))</f>
        <v/>
      </c>
      <c r="M2790" s="73" t="str">
        <f t="shared" si="412"/>
        <v/>
      </c>
      <c r="N2790" s="74" t="str">
        <f t="shared" si="413"/>
        <v/>
      </c>
      <c r="O2790" s="22" t="str">
        <f t="shared" si="414"/>
        <v/>
      </c>
      <c r="Q2790" s="20" t="str">
        <f t="shared" si="419"/>
        <v/>
      </c>
      <c r="R2790" s="21" t="str">
        <f t="shared" si="418"/>
        <v/>
      </c>
      <c r="S2790" s="21" t="str">
        <f t="shared" si="418"/>
        <v/>
      </c>
      <c r="T2790" s="21" t="str">
        <f t="shared" si="418"/>
        <v/>
      </c>
      <c r="U2790" s="21" t="str">
        <f t="shared" si="418"/>
        <v/>
      </c>
      <c r="V2790" s="21" t="str">
        <f t="shared" si="418"/>
        <v/>
      </c>
      <c r="W2790" s="21" t="str">
        <f t="shared" si="418"/>
        <v/>
      </c>
      <c r="X2790" s="21" t="str">
        <f t="shared" si="418"/>
        <v/>
      </c>
      <c r="Y2790" s="21" t="str">
        <f t="shared" si="418"/>
        <v/>
      </c>
      <c r="Z2790" s="21" t="str">
        <f t="shared" si="418"/>
        <v/>
      </c>
      <c r="AA2790" s="21" t="str">
        <f t="shared" si="418"/>
        <v/>
      </c>
      <c r="AB2790" s="38" t="str">
        <f t="shared" si="418"/>
        <v/>
      </c>
      <c r="AD2790" s="36" t="str">
        <f>IF($N2790="", "", IFERROR(INDEX(Campaigns!$D$11:$D$380, MATCH($N2790, Campaigns!$E$11:$E$380, 0)), ""))</f>
        <v/>
      </c>
      <c r="AE2790" s="38" t="str">
        <f>IF(COUNTIF($Q2790:$AB2790, "X")=0, "", IFERROR(INDEX('Intro &amp; Setup'!$T$17:$T$28, MATCH(INDEX($Q$10:$AB$10, $AC2790, MATCH("X", $Q2790:$AB2790, 0)), 'Intro &amp; Setup'!$AA$17:$AA$28, 0)), ""))</f>
        <v/>
      </c>
      <c r="AG2790" s="84" t="str">
        <f t="shared" si="415"/>
        <v/>
      </c>
      <c r="AI2790" s="36">
        <f t="shared" si="416"/>
        <v>0</v>
      </c>
      <c r="AK2790" s="36" t="str">
        <f t="shared" si="417"/>
        <v/>
      </c>
    </row>
    <row r="2791" spans="1:37" x14ac:dyDescent="0.25">
      <c r="A2791" s="34"/>
      <c r="B2791" s="55"/>
      <c r="C2791" s="56"/>
      <c r="D2791" s="56"/>
      <c r="E2791" s="56"/>
      <c r="F2791" s="56"/>
      <c r="G2791" s="57"/>
      <c r="H2791" s="57"/>
      <c r="I2791" s="58"/>
      <c r="J2791" s="34"/>
      <c r="L2791" s="36" t="str">
        <f>IF($B2791="", "", IFERROR(FIND(Campaigns!$Q$4, $B2791), ""))</f>
        <v/>
      </c>
      <c r="M2791" s="73" t="str">
        <f t="shared" si="412"/>
        <v/>
      </c>
      <c r="N2791" s="74" t="str">
        <f t="shared" si="413"/>
        <v/>
      </c>
      <c r="O2791" s="22" t="str">
        <f t="shared" si="414"/>
        <v/>
      </c>
      <c r="Q2791" s="20" t="str">
        <f t="shared" si="419"/>
        <v/>
      </c>
      <c r="R2791" s="21" t="str">
        <f t="shared" si="418"/>
        <v/>
      </c>
      <c r="S2791" s="21" t="str">
        <f t="shared" si="418"/>
        <v/>
      </c>
      <c r="T2791" s="21" t="str">
        <f t="shared" si="418"/>
        <v/>
      </c>
      <c r="U2791" s="21" t="str">
        <f t="shared" si="418"/>
        <v/>
      </c>
      <c r="V2791" s="21" t="str">
        <f t="shared" si="418"/>
        <v/>
      </c>
      <c r="W2791" s="21" t="str">
        <f t="shared" si="418"/>
        <v/>
      </c>
      <c r="X2791" s="21" t="str">
        <f t="shared" si="418"/>
        <v/>
      </c>
      <c r="Y2791" s="21" t="str">
        <f t="shared" si="418"/>
        <v/>
      </c>
      <c r="Z2791" s="21" t="str">
        <f t="shared" si="418"/>
        <v/>
      </c>
      <c r="AA2791" s="21" t="str">
        <f t="shared" si="418"/>
        <v/>
      </c>
      <c r="AB2791" s="38" t="str">
        <f t="shared" si="418"/>
        <v/>
      </c>
      <c r="AD2791" s="36" t="str">
        <f>IF($N2791="", "", IFERROR(INDEX(Campaigns!$D$11:$D$380, MATCH($N2791, Campaigns!$E$11:$E$380, 0)), ""))</f>
        <v/>
      </c>
      <c r="AE2791" s="38" t="str">
        <f>IF(COUNTIF($Q2791:$AB2791, "X")=0, "", IFERROR(INDEX('Intro &amp; Setup'!$T$17:$T$28, MATCH(INDEX($Q$10:$AB$10, $AC2791, MATCH("X", $Q2791:$AB2791, 0)), 'Intro &amp; Setup'!$AA$17:$AA$28, 0)), ""))</f>
        <v/>
      </c>
      <c r="AG2791" s="84" t="str">
        <f t="shared" si="415"/>
        <v/>
      </c>
      <c r="AI2791" s="36">
        <f t="shared" si="416"/>
        <v>0</v>
      </c>
      <c r="AK2791" s="36" t="str">
        <f t="shared" si="417"/>
        <v/>
      </c>
    </row>
    <row r="2792" spans="1:37" x14ac:dyDescent="0.25">
      <c r="A2792" s="34"/>
      <c r="B2792" s="55"/>
      <c r="C2792" s="56"/>
      <c r="D2792" s="56"/>
      <c r="E2792" s="56"/>
      <c r="F2792" s="56"/>
      <c r="G2792" s="57"/>
      <c r="H2792" s="57"/>
      <c r="I2792" s="58"/>
      <c r="J2792" s="34"/>
      <c r="L2792" s="36" t="str">
        <f>IF($B2792="", "", IFERROR(FIND(Campaigns!$Q$4, $B2792), ""))</f>
        <v/>
      </c>
      <c r="M2792" s="73" t="str">
        <f t="shared" si="412"/>
        <v/>
      </c>
      <c r="N2792" s="74" t="str">
        <f t="shared" si="413"/>
        <v/>
      </c>
      <c r="O2792" s="22" t="str">
        <f t="shared" si="414"/>
        <v/>
      </c>
      <c r="Q2792" s="20" t="str">
        <f t="shared" si="419"/>
        <v/>
      </c>
      <c r="R2792" s="21" t="str">
        <f t="shared" si="418"/>
        <v/>
      </c>
      <c r="S2792" s="21" t="str">
        <f t="shared" si="418"/>
        <v/>
      </c>
      <c r="T2792" s="21" t="str">
        <f t="shared" si="418"/>
        <v/>
      </c>
      <c r="U2792" s="21" t="str">
        <f t="shared" si="418"/>
        <v/>
      </c>
      <c r="V2792" s="21" t="str">
        <f t="shared" si="418"/>
        <v/>
      </c>
      <c r="W2792" s="21" t="str">
        <f t="shared" si="418"/>
        <v/>
      </c>
      <c r="X2792" s="21" t="str">
        <f t="shared" si="418"/>
        <v/>
      </c>
      <c r="Y2792" s="21" t="str">
        <f t="shared" si="418"/>
        <v/>
      </c>
      <c r="Z2792" s="21" t="str">
        <f t="shared" si="418"/>
        <v/>
      </c>
      <c r="AA2792" s="21" t="str">
        <f t="shared" si="418"/>
        <v/>
      </c>
      <c r="AB2792" s="38" t="str">
        <f t="shared" si="418"/>
        <v/>
      </c>
      <c r="AD2792" s="36" t="str">
        <f>IF($N2792="", "", IFERROR(INDEX(Campaigns!$D$11:$D$380, MATCH($N2792, Campaigns!$E$11:$E$380, 0)), ""))</f>
        <v/>
      </c>
      <c r="AE2792" s="38" t="str">
        <f>IF(COUNTIF($Q2792:$AB2792, "X")=0, "", IFERROR(INDEX('Intro &amp; Setup'!$T$17:$T$28, MATCH(INDEX($Q$10:$AB$10, $AC2792, MATCH("X", $Q2792:$AB2792, 0)), 'Intro &amp; Setup'!$AA$17:$AA$28, 0)), ""))</f>
        <v/>
      </c>
      <c r="AG2792" s="84" t="str">
        <f t="shared" si="415"/>
        <v/>
      </c>
      <c r="AI2792" s="36">
        <f t="shared" si="416"/>
        <v>0</v>
      </c>
      <c r="AK2792" s="36" t="str">
        <f t="shared" si="417"/>
        <v/>
      </c>
    </row>
    <row r="2793" spans="1:37" x14ac:dyDescent="0.25">
      <c r="A2793" s="34"/>
      <c r="B2793" s="55"/>
      <c r="C2793" s="56"/>
      <c r="D2793" s="56"/>
      <c r="E2793" s="56"/>
      <c r="F2793" s="56"/>
      <c r="G2793" s="57"/>
      <c r="H2793" s="57"/>
      <c r="I2793" s="58"/>
      <c r="J2793" s="34"/>
      <c r="L2793" s="36" t="str">
        <f>IF($B2793="", "", IFERROR(FIND(Campaigns!$Q$4, $B2793), ""))</f>
        <v/>
      </c>
      <c r="M2793" s="73" t="str">
        <f t="shared" si="412"/>
        <v/>
      </c>
      <c r="N2793" s="74" t="str">
        <f t="shared" si="413"/>
        <v/>
      </c>
      <c r="O2793" s="22" t="str">
        <f t="shared" si="414"/>
        <v/>
      </c>
      <c r="Q2793" s="20" t="str">
        <f t="shared" si="419"/>
        <v/>
      </c>
      <c r="R2793" s="21" t="str">
        <f t="shared" si="418"/>
        <v/>
      </c>
      <c r="S2793" s="21" t="str">
        <f t="shared" si="418"/>
        <v/>
      </c>
      <c r="T2793" s="21" t="str">
        <f t="shared" si="418"/>
        <v/>
      </c>
      <c r="U2793" s="21" t="str">
        <f t="shared" si="418"/>
        <v/>
      </c>
      <c r="V2793" s="21" t="str">
        <f t="shared" si="418"/>
        <v/>
      </c>
      <c r="W2793" s="21" t="str">
        <f t="shared" si="418"/>
        <v/>
      </c>
      <c r="X2793" s="21" t="str">
        <f t="shared" si="418"/>
        <v/>
      </c>
      <c r="Y2793" s="21" t="str">
        <f t="shared" si="418"/>
        <v/>
      </c>
      <c r="Z2793" s="21" t="str">
        <f t="shared" si="418"/>
        <v/>
      </c>
      <c r="AA2793" s="21" t="str">
        <f t="shared" si="418"/>
        <v/>
      </c>
      <c r="AB2793" s="38" t="str">
        <f t="shared" si="418"/>
        <v/>
      </c>
      <c r="AD2793" s="36" t="str">
        <f>IF($N2793="", "", IFERROR(INDEX(Campaigns!$D$11:$D$380, MATCH($N2793, Campaigns!$E$11:$E$380, 0)), ""))</f>
        <v/>
      </c>
      <c r="AE2793" s="38" t="str">
        <f>IF(COUNTIF($Q2793:$AB2793, "X")=0, "", IFERROR(INDEX('Intro &amp; Setup'!$T$17:$T$28, MATCH(INDEX($Q$10:$AB$10, $AC2793, MATCH("X", $Q2793:$AB2793, 0)), 'Intro &amp; Setup'!$AA$17:$AA$28, 0)), ""))</f>
        <v/>
      </c>
      <c r="AG2793" s="84" t="str">
        <f t="shared" si="415"/>
        <v/>
      </c>
      <c r="AI2793" s="36">
        <f t="shared" si="416"/>
        <v>0</v>
      </c>
      <c r="AK2793" s="36" t="str">
        <f t="shared" si="417"/>
        <v/>
      </c>
    </row>
    <row r="2794" spans="1:37" x14ac:dyDescent="0.25">
      <c r="A2794" s="34"/>
      <c r="B2794" s="55"/>
      <c r="C2794" s="56"/>
      <c r="D2794" s="56"/>
      <c r="E2794" s="56"/>
      <c r="F2794" s="56"/>
      <c r="G2794" s="57"/>
      <c r="H2794" s="57"/>
      <c r="I2794" s="58"/>
      <c r="J2794" s="34"/>
      <c r="L2794" s="36" t="str">
        <f>IF($B2794="", "", IFERROR(FIND(Campaigns!$Q$4, $B2794), ""))</f>
        <v/>
      </c>
      <c r="M2794" s="73" t="str">
        <f t="shared" si="412"/>
        <v/>
      </c>
      <c r="N2794" s="74" t="str">
        <f t="shared" si="413"/>
        <v/>
      </c>
      <c r="O2794" s="22" t="str">
        <f t="shared" si="414"/>
        <v/>
      </c>
      <c r="Q2794" s="20" t="str">
        <f t="shared" si="419"/>
        <v/>
      </c>
      <c r="R2794" s="21" t="str">
        <f t="shared" si="418"/>
        <v/>
      </c>
      <c r="S2794" s="21" t="str">
        <f t="shared" si="418"/>
        <v/>
      </c>
      <c r="T2794" s="21" t="str">
        <f t="shared" si="418"/>
        <v/>
      </c>
      <c r="U2794" s="21" t="str">
        <f t="shared" si="418"/>
        <v/>
      </c>
      <c r="V2794" s="21" t="str">
        <f t="shared" si="418"/>
        <v/>
      </c>
      <c r="W2794" s="21" t="str">
        <f t="shared" si="418"/>
        <v/>
      </c>
      <c r="X2794" s="21" t="str">
        <f t="shared" si="418"/>
        <v/>
      </c>
      <c r="Y2794" s="21" t="str">
        <f t="shared" si="418"/>
        <v/>
      </c>
      <c r="Z2794" s="21" t="str">
        <f t="shared" si="418"/>
        <v/>
      </c>
      <c r="AA2794" s="21" t="str">
        <f t="shared" si="418"/>
        <v/>
      </c>
      <c r="AB2794" s="38" t="str">
        <f t="shared" si="418"/>
        <v/>
      </c>
      <c r="AD2794" s="36" t="str">
        <f>IF($N2794="", "", IFERROR(INDEX(Campaigns!$D$11:$D$380, MATCH($N2794, Campaigns!$E$11:$E$380, 0)), ""))</f>
        <v/>
      </c>
      <c r="AE2794" s="38" t="str">
        <f>IF(COUNTIF($Q2794:$AB2794, "X")=0, "", IFERROR(INDEX('Intro &amp; Setup'!$T$17:$T$28, MATCH(INDEX($Q$10:$AB$10, $AC2794, MATCH("X", $Q2794:$AB2794, 0)), 'Intro &amp; Setup'!$AA$17:$AA$28, 0)), ""))</f>
        <v/>
      </c>
      <c r="AG2794" s="84" t="str">
        <f t="shared" si="415"/>
        <v/>
      </c>
      <c r="AI2794" s="36">
        <f t="shared" si="416"/>
        <v>0</v>
      </c>
      <c r="AK2794" s="36" t="str">
        <f t="shared" si="417"/>
        <v/>
      </c>
    </row>
    <row r="2795" spans="1:37" x14ac:dyDescent="0.25">
      <c r="A2795" s="34"/>
      <c r="B2795" s="55"/>
      <c r="C2795" s="56"/>
      <c r="D2795" s="56"/>
      <c r="E2795" s="56"/>
      <c r="F2795" s="56"/>
      <c r="G2795" s="57"/>
      <c r="H2795" s="57"/>
      <c r="I2795" s="58"/>
      <c r="J2795" s="34"/>
      <c r="L2795" s="36" t="str">
        <f>IF($B2795="", "", IFERROR(FIND(Campaigns!$Q$4, $B2795), ""))</f>
        <v/>
      </c>
      <c r="M2795" s="73" t="str">
        <f t="shared" si="412"/>
        <v/>
      </c>
      <c r="N2795" s="74" t="str">
        <f t="shared" si="413"/>
        <v/>
      </c>
      <c r="O2795" s="22" t="str">
        <f t="shared" si="414"/>
        <v/>
      </c>
      <c r="Q2795" s="20" t="str">
        <f t="shared" si="419"/>
        <v/>
      </c>
      <c r="R2795" s="21" t="str">
        <f t="shared" si="418"/>
        <v/>
      </c>
      <c r="S2795" s="21" t="str">
        <f t="shared" si="418"/>
        <v/>
      </c>
      <c r="T2795" s="21" t="str">
        <f t="shared" si="418"/>
        <v/>
      </c>
      <c r="U2795" s="21" t="str">
        <f t="shared" si="418"/>
        <v/>
      </c>
      <c r="V2795" s="21" t="str">
        <f t="shared" si="418"/>
        <v/>
      </c>
      <c r="W2795" s="21" t="str">
        <f t="shared" si="418"/>
        <v/>
      </c>
      <c r="X2795" s="21" t="str">
        <f t="shared" si="418"/>
        <v/>
      </c>
      <c r="Y2795" s="21" t="str">
        <f t="shared" si="418"/>
        <v/>
      </c>
      <c r="Z2795" s="21" t="str">
        <f t="shared" si="418"/>
        <v/>
      </c>
      <c r="AA2795" s="21" t="str">
        <f t="shared" si="418"/>
        <v/>
      </c>
      <c r="AB2795" s="38" t="str">
        <f t="shared" si="418"/>
        <v/>
      </c>
      <c r="AD2795" s="36" t="str">
        <f>IF($N2795="", "", IFERROR(INDEX(Campaigns!$D$11:$D$380, MATCH($N2795, Campaigns!$E$11:$E$380, 0)), ""))</f>
        <v/>
      </c>
      <c r="AE2795" s="38" t="str">
        <f>IF(COUNTIF($Q2795:$AB2795, "X")=0, "", IFERROR(INDEX('Intro &amp; Setup'!$T$17:$T$28, MATCH(INDEX($Q$10:$AB$10, $AC2795, MATCH("X", $Q2795:$AB2795, 0)), 'Intro &amp; Setup'!$AA$17:$AA$28, 0)), ""))</f>
        <v/>
      </c>
      <c r="AG2795" s="84" t="str">
        <f t="shared" si="415"/>
        <v/>
      </c>
      <c r="AI2795" s="36">
        <f t="shared" si="416"/>
        <v>0</v>
      </c>
      <c r="AK2795" s="36" t="str">
        <f t="shared" si="417"/>
        <v/>
      </c>
    </row>
    <row r="2796" spans="1:37" x14ac:dyDescent="0.25">
      <c r="A2796" s="34"/>
      <c r="B2796" s="55"/>
      <c r="C2796" s="56"/>
      <c r="D2796" s="56"/>
      <c r="E2796" s="56"/>
      <c r="F2796" s="56"/>
      <c r="G2796" s="57"/>
      <c r="H2796" s="57"/>
      <c r="I2796" s="58"/>
      <c r="J2796" s="34"/>
      <c r="L2796" s="36" t="str">
        <f>IF($B2796="", "", IFERROR(FIND(Campaigns!$Q$4, $B2796), ""))</f>
        <v/>
      </c>
      <c r="M2796" s="73" t="str">
        <f t="shared" si="412"/>
        <v/>
      </c>
      <c r="N2796" s="74" t="str">
        <f t="shared" si="413"/>
        <v/>
      </c>
      <c r="O2796" s="22" t="str">
        <f t="shared" si="414"/>
        <v/>
      </c>
      <c r="Q2796" s="20" t="str">
        <f t="shared" si="419"/>
        <v/>
      </c>
      <c r="R2796" s="21" t="str">
        <f t="shared" si="418"/>
        <v/>
      </c>
      <c r="S2796" s="21" t="str">
        <f t="shared" si="418"/>
        <v/>
      </c>
      <c r="T2796" s="21" t="str">
        <f t="shared" si="418"/>
        <v/>
      </c>
      <c r="U2796" s="21" t="str">
        <f t="shared" si="418"/>
        <v/>
      </c>
      <c r="V2796" s="21" t="str">
        <f t="shared" si="418"/>
        <v/>
      </c>
      <c r="W2796" s="21" t="str">
        <f t="shared" si="418"/>
        <v/>
      </c>
      <c r="X2796" s="21" t="str">
        <f t="shared" si="418"/>
        <v/>
      </c>
      <c r="Y2796" s="21" t="str">
        <f t="shared" si="418"/>
        <v/>
      </c>
      <c r="Z2796" s="21" t="str">
        <f t="shared" si="418"/>
        <v/>
      </c>
      <c r="AA2796" s="21" t="str">
        <f t="shared" si="418"/>
        <v/>
      </c>
      <c r="AB2796" s="38" t="str">
        <f t="shared" si="418"/>
        <v/>
      </c>
      <c r="AD2796" s="36" t="str">
        <f>IF($N2796="", "", IFERROR(INDEX(Campaigns!$D$11:$D$380, MATCH($N2796, Campaigns!$E$11:$E$380, 0)), ""))</f>
        <v/>
      </c>
      <c r="AE2796" s="38" t="str">
        <f>IF(COUNTIF($Q2796:$AB2796, "X")=0, "", IFERROR(INDEX('Intro &amp; Setup'!$T$17:$T$28, MATCH(INDEX($Q$10:$AB$10, $AC2796, MATCH("X", $Q2796:$AB2796, 0)), 'Intro &amp; Setup'!$AA$17:$AA$28, 0)), ""))</f>
        <v/>
      </c>
      <c r="AG2796" s="84" t="str">
        <f t="shared" si="415"/>
        <v/>
      </c>
      <c r="AI2796" s="36">
        <f t="shared" si="416"/>
        <v>0</v>
      </c>
      <c r="AK2796" s="36" t="str">
        <f t="shared" si="417"/>
        <v/>
      </c>
    </row>
    <row r="2797" spans="1:37" x14ac:dyDescent="0.25">
      <c r="A2797" s="34"/>
      <c r="B2797" s="55"/>
      <c r="C2797" s="56"/>
      <c r="D2797" s="56"/>
      <c r="E2797" s="56"/>
      <c r="F2797" s="56"/>
      <c r="G2797" s="57"/>
      <c r="H2797" s="57"/>
      <c r="I2797" s="58"/>
      <c r="J2797" s="34"/>
      <c r="L2797" s="36" t="str">
        <f>IF($B2797="", "", IFERROR(FIND(Campaigns!$Q$4, $B2797), ""))</f>
        <v/>
      </c>
      <c r="M2797" s="73" t="str">
        <f t="shared" si="412"/>
        <v/>
      </c>
      <c r="N2797" s="74" t="str">
        <f t="shared" si="413"/>
        <v/>
      </c>
      <c r="O2797" s="22" t="str">
        <f t="shared" si="414"/>
        <v/>
      </c>
      <c r="Q2797" s="20" t="str">
        <f t="shared" si="419"/>
        <v/>
      </c>
      <c r="R2797" s="21" t="str">
        <f t="shared" si="418"/>
        <v/>
      </c>
      <c r="S2797" s="21" t="str">
        <f t="shared" si="418"/>
        <v/>
      </c>
      <c r="T2797" s="21" t="str">
        <f t="shared" si="418"/>
        <v/>
      </c>
      <c r="U2797" s="21" t="str">
        <f t="shared" si="418"/>
        <v/>
      </c>
      <c r="V2797" s="21" t="str">
        <f t="shared" si="418"/>
        <v/>
      </c>
      <c r="W2797" s="21" t="str">
        <f t="shared" si="418"/>
        <v/>
      </c>
      <c r="X2797" s="21" t="str">
        <f t="shared" si="418"/>
        <v/>
      </c>
      <c r="Y2797" s="21" t="str">
        <f t="shared" si="418"/>
        <v/>
      </c>
      <c r="Z2797" s="21" t="str">
        <f t="shared" si="418"/>
        <v/>
      </c>
      <c r="AA2797" s="21" t="str">
        <f t="shared" si="418"/>
        <v/>
      </c>
      <c r="AB2797" s="38" t="str">
        <f t="shared" si="418"/>
        <v/>
      </c>
      <c r="AD2797" s="36" t="str">
        <f>IF($N2797="", "", IFERROR(INDEX(Campaigns!$D$11:$D$380, MATCH($N2797, Campaigns!$E$11:$E$380, 0)), ""))</f>
        <v/>
      </c>
      <c r="AE2797" s="38" t="str">
        <f>IF(COUNTIF($Q2797:$AB2797, "X")=0, "", IFERROR(INDEX('Intro &amp; Setup'!$T$17:$T$28, MATCH(INDEX($Q$10:$AB$10, $AC2797, MATCH("X", $Q2797:$AB2797, 0)), 'Intro &amp; Setup'!$AA$17:$AA$28, 0)), ""))</f>
        <v/>
      </c>
      <c r="AG2797" s="84" t="str">
        <f t="shared" si="415"/>
        <v/>
      </c>
      <c r="AI2797" s="36">
        <f t="shared" si="416"/>
        <v>0</v>
      </c>
      <c r="AK2797" s="36" t="str">
        <f t="shared" si="417"/>
        <v/>
      </c>
    </row>
    <row r="2798" spans="1:37" x14ac:dyDescent="0.25">
      <c r="A2798" s="34"/>
      <c r="B2798" s="55"/>
      <c r="C2798" s="56"/>
      <c r="D2798" s="56"/>
      <c r="E2798" s="56"/>
      <c r="F2798" s="56"/>
      <c r="G2798" s="57"/>
      <c r="H2798" s="57"/>
      <c r="I2798" s="58"/>
      <c r="J2798" s="34"/>
      <c r="L2798" s="36" t="str">
        <f>IF($B2798="", "", IFERROR(FIND(Campaigns!$Q$4, $B2798), ""))</f>
        <v/>
      </c>
      <c r="M2798" s="73" t="str">
        <f t="shared" si="412"/>
        <v/>
      </c>
      <c r="N2798" s="74" t="str">
        <f t="shared" si="413"/>
        <v/>
      </c>
      <c r="O2798" s="22" t="str">
        <f t="shared" si="414"/>
        <v/>
      </c>
      <c r="Q2798" s="20" t="str">
        <f t="shared" si="419"/>
        <v/>
      </c>
      <c r="R2798" s="21" t="str">
        <f t="shared" si="418"/>
        <v/>
      </c>
      <c r="S2798" s="21" t="str">
        <f t="shared" si="418"/>
        <v/>
      </c>
      <c r="T2798" s="21" t="str">
        <f t="shared" si="418"/>
        <v/>
      </c>
      <c r="U2798" s="21" t="str">
        <f t="shared" si="418"/>
        <v/>
      </c>
      <c r="V2798" s="21" t="str">
        <f t="shared" si="418"/>
        <v/>
      </c>
      <c r="W2798" s="21" t="str">
        <f t="shared" si="418"/>
        <v/>
      </c>
      <c r="X2798" s="21" t="str">
        <f t="shared" si="418"/>
        <v/>
      </c>
      <c r="Y2798" s="21" t="str">
        <f t="shared" si="418"/>
        <v/>
      </c>
      <c r="Z2798" s="21" t="str">
        <f t="shared" si="418"/>
        <v/>
      </c>
      <c r="AA2798" s="21" t="str">
        <f t="shared" si="418"/>
        <v/>
      </c>
      <c r="AB2798" s="38" t="str">
        <f t="shared" si="418"/>
        <v/>
      </c>
      <c r="AD2798" s="36" t="str">
        <f>IF($N2798="", "", IFERROR(INDEX(Campaigns!$D$11:$D$380, MATCH($N2798, Campaigns!$E$11:$E$380, 0)), ""))</f>
        <v/>
      </c>
      <c r="AE2798" s="38" t="str">
        <f>IF(COUNTIF($Q2798:$AB2798, "X")=0, "", IFERROR(INDEX('Intro &amp; Setup'!$T$17:$T$28, MATCH(INDEX($Q$10:$AB$10, $AC2798, MATCH("X", $Q2798:$AB2798, 0)), 'Intro &amp; Setup'!$AA$17:$AA$28, 0)), ""))</f>
        <v/>
      </c>
      <c r="AG2798" s="84" t="str">
        <f t="shared" si="415"/>
        <v/>
      </c>
      <c r="AI2798" s="36">
        <f t="shared" si="416"/>
        <v>0</v>
      </c>
      <c r="AK2798" s="36" t="str">
        <f t="shared" si="417"/>
        <v/>
      </c>
    </row>
    <row r="2799" spans="1:37" x14ac:dyDescent="0.25">
      <c r="A2799" s="34"/>
      <c r="B2799" s="55"/>
      <c r="C2799" s="56"/>
      <c r="D2799" s="56"/>
      <c r="E2799" s="56"/>
      <c r="F2799" s="56"/>
      <c r="G2799" s="57"/>
      <c r="H2799" s="57"/>
      <c r="I2799" s="58"/>
      <c r="J2799" s="34"/>
      <c r="L2799" s="36" t="str">
        <f>IF($B2799="", "", IFERROR(FIND(Campaigns!$Q$4, $B2799), ""))</f>
        <v/>
      </c>
      <c r="M2799" s="73" t="str">
        <f t="shared" si="412"/>
        <v/>
      </c>
      <c r="N2799" s="74" t="str">
        <f t="shared" si="413"/>
        <v/>
      </c>
      <c r="O2799" s="22" t="str">
        <f t="shared" si="414"/>
        <v/>
      </c>
      <c r="Q2799" s="20" t="str">
        <f t="shared" si="419"/>
        <v/>
      </c>
      <c r="R2799" s="21" t="str">
        <f t="shared" si="418"/>
        <v/>
      </c>
      <c r="S2799" s="21" t="str">
        <f t="shared" si="418"/>
        <v/>
      </c>
      <c r="T2799" s="21" t="str">
        <f t="shared" si="418"/>
        <v/>
      </c>
      <c r="U2799" s="21" t="str">
        <f t="shared" si="418"/>
        <v/>
      </c>
      <c r="V2799" s="21" t="str">
        <f t="shared" si="418"/>
        <v/>
      </c>
      <c r="W2799" s="21" t="str">
        <f t="shared" si="418"/>
        <v/>
      </c>
      <c r="X2799" s="21" t="str">
        <f t="shared" si="418"/>
        <v/>
      </c>
      <c r="Y2799" s="21" t="str">
        <f t="shared" si="418"/>
        <v/>
      </c>
      <c r="Z2799" s="21" t="str">
        <f t="shared" si="418"/>
        <v/>
      </c>
      <c r="AA2799" s="21" t="str">
        <f t="shared" si="418"/>
        <v/>
      </c>
      <c r="AB2799" s="38" t="str">
        <f t="shared" si="418"/>
        <v/>
      </c>
      <c r="AD2799" s="36" t="str">
        <f>IF($N2799="", "", IFERROR(INDEX(Campaigns!$D$11:$D$380, MATCH($N2799, Campaigns!$E$11:$E$380, 0)), ""))</f>
        <v/>
      </c>
      <c r="AE2799" s="38" t="str">
        <f>IF(COUNTIF($Q2799:$AB2799, "X")=0, "", IFERROR(INDEX('Intro &amp; Setup'!$T$17:$T$28, MATCH(INDEX($Q$10:$AB$10, $AC2799, MATCH("X", $Q2799:$AB2799, 0)), 'Intro &amp; Setup'!$AA$17:$AA$28, 0)), ""))</f>
        <v/>
      </c>
      <c r="AG2799" s="84" t="str">
        <f t="shared" si="415"/>
        <v/>
      </c>
      <c r="AI2799" s="36">
        <f t="shared" si="416"/>
        <v>0</v>
      </c>
      <c r="AK2799" s="36" t="str">
        <f t="shared" si="417"/>
        <v/>
      </c>
    </row>
    <row r="2800" spans="1:37" x14ac:dyDescent="0.25">
      <c r="A2800" s="34"/>
      <c r="B2800" s="55"/>
      <c r="C2800" s="56"/>
      <c r="D2800" s="56"/>
      <c r="E2800" s="56"/>
      <c r="F2800" s="56"/>
      <c r="G2800" s="57"/>
      <c r="H2800" s="57"/>
      <c r="I2800" s="58"/>
      <c r="J2800" s="34"/>
      <c r="L2800" s="36" t="str">
        <f>IF($B2800="", "", IFERROR(FIND(Campaigns!$Q$4, $B2800), ""))</f>
        <v/>
      </c>
      <c r="M2800" s="73" t="str">
        <f t="shared" si="412"/>
        <v/>
      </c>
      <c r="N2800" s="74" t="str">
        <f t="shared" si="413"/>
        <v/>
      </c>
      <c r="O2800" s="22" t="str">
        <f t="shared" si="414"/>
        <v/>
      </c>
      <c r="Q2800" s="20" t="str">
        <f t="shared" si="419"/>
        <v/>
      </c>
      <c r="R2800" s="21" t="str">
        <f t="shared" si="418"/>
        <v/>
      </c>
      <c r="S2800" s="21" t="str">
        <f t="shared" si="418"/>
        <v/>
      </c>
      <c r="T2800" s="21" t="str">
        <f t="shared" si="418"/>
        <v/>
      </c>
      <c r="U2800" s="21" t="str">
        <f t="shared" si="418"/>
        <v/>
      </c>
      <c r="V2800" s="21" t="str">
        <f t="shared" si="418"/>
        <v/>
      </c>
      <c r="W2800" s="21" t="str">
        <f t="shared" si="418"/>
        <v/>
      </c>
      <c r="X2800" s="21" t="str">
        <f t="shared" si="418"/>
        <v/>
      </c>
      <c r="Y2800" s="21" t="str">
        <f t="shared" si="418"/>
        <v/>
      </c>
      <c r="Z2800" s="21" t="str">
        <f t="shared" si="418"/>
        <v/>
      </c>
      <c r="AA2800" s="21" t="str">
        <f t="shared" si="418"/>
        <v/>
      </c>
      <c r="AB2800" s="38" t="str">
        <f t="shared" si="418"/>
        <v/>
      </c>
      <c r="AD2800" s="36" t="str">
        <f>IF($N2800="", "", IFERROR(INDEX(Campaigns!$D$11:$D$380, MATCH($N2800, Campaigns!$E$11:$E$380, 0)), ""))</f>
        <v/>
      </c>
      <c r="AE2800" s="38" t="str">
        <f>IF(COUNTIF($Q2800:$AB2800, "X")=0, "", IFERROR(INDEX('Intro &amp; Setup'!$T$17:$T$28, MATCH(INDEX($Q$10:$AB$10, $AC2800, MATCH("X", $Q2800:$AB2800, 0)), 'Intro &amp; Setup'!$AA$17:$AA$28, 0)), ""))</f>
        <v/>
      </c>
      <c r="AG2800" s="84" t="str">
        <f t="shared" si="415"/>
        <v/>
      </c>
      <c r="AI2800" s="36">
        <f t="shared" si="416"/>
        <v>0</v>
      </c>
      <c r="AK2800" s="36" t="str">
        <f t="shared" si="417"/>
        <v/>
      </c>
    </row>
    <row r="2801" spans="1:37" x14ac:dyDescent="0.25">
      <c r="A2801" s="34"/>
      <c r="B2801" s="55"/>
      <c r="C2801" s="56"/>
      <c r="D2801" s="56"/>
      <c r="E2801" s="56"/>
      <c r="F2801" s="56"/>
      <c r="G2801" s="57"/>
      <c r="H2801" s="57"/>
      <c r="I2801" s="58"/>
      <c r="J2801" s="34"/>
      <c r="L2801" s="36" t="str">
        <f>IF($B2801="", "", IFERROR(FIND(Campaigns!$Q$4, $B2801), ""))</f>
        <v/>
      </c>
      <c r="M2801" s="73" t="str">
        <f t="shared" si="412"/>
        <v/>
      </c>
      <c r="N2801" s="74" t="str">
        <f t="shared" si="413"/>
        <v/>
      </c>
      <c r="O2801" s="22" t="str">
        <f t="shared" si="414"/>
        <v/>
      </c>
      <c r="Q2801" s="20" t="str">
        <f t="shared" si="419"/>
        <v/>
      </c>
      <c r="R2801" s="21" t="str">
        <f t="shared" si="418"/>
        <v/>
      </c>
      <c r="S2801" s="21" t="str">
        <f t="shared" si="418"/>
        <v/>
      </c>
      <c r="T2801" s="21" t="str">
        <f t="shared" si="418"/>
        <v/>
      </c>
      <c r="U2801" s="21" t="str">
        <f t="shared" si="418"/>
        <v/>
      </c>
      <c r="V2801" s="21" t="str">
        <f t="shared" ref="R2801:AB2824" si="420">IFERROR(IF(V$10="", "", IF(LEFT($O2801, V$8)=V$10, "X", "")), "")</f>
        <v/>
      </c>
      <c r="W2801" s="21" t="str">
        <f t="shared" si="420"/>
        <v/>
      </c>
      <c r="X2801" s="21" t="str">
        <f t="shared" si="420"/>
        <v/>
      </c>
      <c r="Y2801" s="21" t="str">
        <f t="shared" si="420"/>
        <v/>
      </c>
      <c r="Z2801" s="21" t="str">
        <f t="shared" si="420"/>
        <v/>
      </c>
      <c r="AA2801" s="21" t="str">
        <f t="shared" si="420"/>
        <v/>
      </c>
      <c r="AB2801" s="38" t="str">
        <f t="shared" si="420"/>
        <v/>
      </c>
      <c r="AD2801" s="36" t="str">
        <f>IF($N2801="", "", IFERROR(INDEX(Campaigns!$D$11:$D$380, MATCH($N2801, Campaigns!$E$11:$E$380, 0)), ""))</f>
        <v/>
      </c>
      <c r="AE2801" s="38" t="str">
        <f>IF(COUNTIF($Q2801:$AB2801, "X")=0, "", IFERROR(INDEX('Intro &amp; Setup'!$T$17:$T$28, MATCH(INDEX($Q$10:$AB$10, $AC2801, MATCH("X", $Q2801:$AB2801, 0)), 'Intro &amp; Setup'!$AA$17:$AA$28, 0)), ""))</f>
        <v/>
      </c>
      <c r="AG2801" s="84" t="str">
        <f t="shared" si="415"/>
        <v/>
      </c>
      <c r="AI2801" s="36">
        <f t="shared" si="416"/>
        <v>0</v>
      </c>
      <c r="AK2801" s="36" t="str">
        <f t="shared" si="417"/>
        <v/>
      </c>
    </row>
    <row r="2802" spans="1:37" x14ac:dyDescent="0.25">
      <c r="A2802" s="34"/>
      <c r="B2802" s="55"/>
      <c r="C2802" s="56"/>
      <c r="D2802" s="56"/>
      <c r="E2802" s="56"/>
      <c r="F2802" s="56"/>
      <c r="G2802" s="57"/>
      <c r="H2802" s="57"/>
      <c r="I2802" s="58"/>
      <c r="J2802" s="34"/>
      <c r="L2802" s="36" t="str">
        <f>IF($B2802="", "", IFERROR(FIND(Campaigns!$Q$4, $B2802), ""))</f>
        <v/>
      </c>
      <c r="M2802" s="73" t="str">
        <f t="shared" si="412"/>
        <v/>
      </c>
      <c r="N2802" s="74" t="str">
        <f t="shared" si="413"/>
        <v/>
      </c>
      <c r="O2802" s="22" t="str">
        <f t="shared" si="414"/>
        <v/>
      </c>
      <c r="Q2802" s="20" t="str">
        <f t="shared" si="419"/>
        <v/>
      </c>
      <c r="R2802" s="21" t="str">
        <f t="shared" si="420"/>
        <v/>
      </c>
      <c r="S2802" s="21" t="str">
        <f t="shared" si="420"/>
        <v/>
      </c>
      <c r="T2802" s="21" t="str">
        <f t="shared" si="420"/>
        <v/>
      </c>
      <c r="U2802" s="21" t="str">
        <f t="shared" si="420"/>
        <v/>
      </c>
      <c r="V2802" s="21" t="str">
        <f t="shared" si="420"/>
        <v/>
      </c>
      <c r="W2802" s="21" t="str">
        <f t="shared" si="420"/>
        <v/>
      </c>
      <c r="X2802" s="21" t="str">
        <f t="shared" si="420"/>
        <v/>
      </c>
      <c r="Y2802" s="21" t="str">
        <f t="shared" si="420"/>
        <v/>
      </c>
      <c r="Z2802" s="21" t="str">
        <f t="shared" si="420"/>
        <v/>
      </c>
      <c r="AA2802" s="21" t="str">
        <f t="shared" si="420"/>
        <v/>
      </c>
      <c r="AB2802" s="38" t="str">
        <f t="shared" si="420"/>
        <v/>
      </c>
      <c r="AD2802" s="36" t="str">
        <f>IF($N2802="", "", IFERROR(INDEX(Campaigns!$D$11:$D$380, MATCH($N2802, Campaigns!$E$11:$E$380, 0)), ""))</f>
        <v/>
      </c>
      <c r="AE2802" s="38" t="str">
        <f>IF(COUNTIF($Q2802:$AB2802, "X")=0, "", IFERROR(INDEX('Intro &amp; Setup'!$T$17:$T$28, MATCH(INDEX($Q$10:$AB$10, $AC2802, MATCH("X", $Q2802:$AB2802, 0)), 'Intro &amp; Setup'!$AA$17:$AA$28, 0)), ""))</f>
        <v/>
      </c>
      <c r="AG2802" s="84" t="str">
        <f t="shared" si="415"/>
        <v/>
      </c>
      <c r="AI2802" s="36">
        <f t="shared" si="416"/>
        <v>0</v>
      </c>
      <c r="AK2802" s="36" t="str">
        <f t="shared" si="417"/>
        <v/>
      </c>
    </row>
    <row r="2803" spans="1:37" x14ac:dyDescent="0.25">
      <c r="A2803" s="34"/>
      <c r="B2803" s="55"/>
      <c r="C2803" s="56"/>
      <c r="D2803" s="56"/>
      <c r="E2803" s="56"/>
      <c r="F2803" s="56"/>
      <c r="G2803" s="57"/>
      <c r="H2803" s="57"/>
      <c r="I2803" s="58"/>
      <c r="J2803" s="34"/>
      <c r="L2803" s="36" t="str">
        <f>IF($B2803="", "", IFERROR(FIND(Campaigns!$Q$4, $B2803), ""))</f>
        <v/>
      </c>
      <c r="M2803" s="73" t="str">
        <f t="shared" si="412"/>
        <v/>
      </c>
      <c r="N2803" s="74" t="str">
        <f t="shared" si="413"/>
        <v/>
      </c>
      <c r="O2803" s="22" t="str">
        <f t="shared" si="414"/>
        <v/>
      </c>
      <c r="Q2803" s="20" t="str">
        <f t="shared" si="419"/>
        <v/>
      </c>
      <c r="R2803" s="21" t="str">
        <f t="shared" si="420"/>
        <v/>
      </c>
      <c r="S2803" s="21" t="str">
        <f t="shared" si="420"/>
        <v/>
      </c>
      <c r="T2803" s="21" t="str">
        <f t="shared" si="420"/>
        <v/>
      </c>
      <c r="U2803" s="21" t="str">
        <f t="shared" si="420"/>
        <v/>
      </c>
      <c r="V2803" s="21" t="str">
        <f t="shared" si="420"/>
        <v/>
      </c>
      <c r="W2803" s="21" t="str">
        <f t="shared" si="420"/>
        <v/>
      </c>
      <c r="X2803" s="21" t="str">
        <f t="shared" si="420"/>
        <v/>
      </c>
      <c r="Y2803" s="21" t="str">
        <f t="shared" si="420"/>
        <v/>
      </c>
      <c r="Z2803" s="21" t="str">
        <f t="shared" si="420"/>
        <v/>
      </c>
      <c r="AA2803" s="21" t="str">
        <f t="shared" si="420"/>
        <v/>
      </c>
      <c r="AB2803" s="38" t="str">
        <f t="shared" si="420"/>
        <v/>
      </c>
      <c r="AD2803" s="36" t="str">
        <f>IF($N2803="", "", IFERROR(INDEX(Campaigns!$D$11:$D$380, MATCH($N2803, Campaigns!$E$11:$E$380, 0)), ""))</f>
        <v/>
      </c>
      <c r="AE2803" s="38" t="str">
        <f>IF(COUNTIF($Q2803:$AB2803, "X")=0, "", IFERROR(INDEX('Intro &amp; Setup'!$T$17:$T$28, MATCH(INDEX($Q$10:$AB$10, $AC2803, MATCH("X", $Q2803:$AB2803, 0)), 'Intro &amp; Setup'!$AA$17:$AA$28, 0)), ""))</f>
        <v/>
      </c>
      <c r="AG2803" s="84" t="str">
        <f t="shared" si="415"/>
        <v/>
      </c>
      <c r="AI2803" s="36">
        <f t="shared" si="416"/>
        <v>0</v>
      </c>
      <c r="AK2803" s="36" t="str">
        <f t="shared" si="417"/>
        <v/>
      </c>
    </row>
    <row r="2804" spans="1:37" x14ac:dyDescent="0.25">
      <c r="A2804" s="34"/>
      <c r="B2804" s="55"/>
      <c r="C2804" s="56"/>
      <c r="D2804" s="56"/>
      <c r="E2804" s="56"/>
      <c r="F2804" s="56"/>
      <c r="G2804" s="57"/>
      <c r="H2804" s="57"/>
      <c r="I2804" s="58"/>
      <c r="J2804" s="34"/>
      <c r="L2804" s="36" t="str">
        <f>IF($B2804="", "", IFERROR(FIND(Campaigns!$Q$4, $B2804), ""))</f>
        <v/>
      </c>
      <c r="M2804" s="73" t="str">
        <f t="shared" si="412"/>
        <v/>
      </c>
      <c r="N2804" s="74" t="str">
        <f t="shared" si="413"/>
        <v/>
      </c>
      <c r="O2804" s="22" t="str">
        <f t="shared" si="414"/>
        <v/>
      </c>
      <c r="Q2804" s="20" t="str">
        <f t="shared" si="419"/>
        <v/>
      </c>
      <c r="R2804" s="21" t="str">
        <f t="shared" si="420"/>
        <v/>
      </c>
      <c r="S2804" s="21" t="str">
        <f t="shared" si="420"/>
        <v/>
      </c>
      <c r="T2804" s="21" t="str">
        <f t="shared" si="420"/>
        <v/>
      </c>
      <c r="U2804" s="21" t="str">
        <f t="shared" si="420"/>
        <v/>
      </c>
      <c r="V2804" s="21" t="str">
        <f t="shared" si="420"/>
        <v/>
      </c>
      <c r="W2804" s="21" t="str">
        <f t="shared" si="420"/>
        <v/>
      </c>
      <c r="X2804" s="21" t="str">
        <f t="shared" si="420"/>
        <v/>
      </c>
      <c r="Y2804" s="21" t="str">
        <f t="shared" si="420"/>
        <v/>
      </c>
      <c r="Z2804" s="21" t="str">
        <f t="shared" si="420"/>
        <v/>
      </c>
      <c r="AA2804" s="21" t="str">
        <f t="shared" si="420"/>
        <v/>
      </c>
      <c r="AB2804" s="38" t="str">
        <f t="shared" si="420"/>
        <v/>
      </c>
      <c r="AD2804" s="36" t="str">
        <f>IF($N2804="", "", IFERROR(INDEX(Campaigns!$D$11:$D$380, MATCH($N2804, Campaigns!$E$11:$E$380, 0)), ""))</f>
        <v/>
      </c>
      <c r="AE2804" s="38" t="str">
        <f>IF(COUNTIF($Q2804:$AB2804, "X")=0, "", IFERROR(INDEX('Intro &amp; Setup'!$T$17:$T$28, MATCH(INDEX($Q$10:$AB$10, $AC2804, MATCH("X", $Q2804:$AB2804, 0)), 'Intro &amp; Setup'!$AA$17:$AA$28, 0)), ""))</f>
        <v/>
      </c>
      <c r="AG2804" s="84" t="str">
        <f t="shared" si="415"/>
        <v/>
      </c>
      <c r="AI2804" s="36">
        <f t="shared" si="416"/>
        <v>0</v>
      </c>
      <c r="AK2804" s="36" t="str">
        <f t="shared" si="417"/>
        <v/>
      </c>
    </row>
    <row r="2805" spans="1:37" x14ac:dyDescent="0.25">
      <c r="A2805" s="34"/>
      <c r="B2805" s="55"/>
      <c r="C2805" s="56"/>
      <c r="D2805" s="56"/>
      <c r="E2805" s="56"/>
      <c r="F2805" s="56"/>
      <c r="G2805" s="57"/>
      <c r="H2805" s="57"/>
      <c r="I2805" s="58"/>
      <c r="J2805" s="34"/>
      <c r="L2805" s="36" t="str">
        <f>IF($B2805="", "", IFERROR(FIND(Campaigns!$Q$4, $B2805), ""))</f>
        <v/>
      </c>
      <c r="M2805" s="73" t="str">
        <f t="shared" si="412"/>
        <v/>
      </c>
      <c r="N2805" s="74" t="str">
        <f t="shared" si="413"/>
        <v/>
      </c>
      <c r="O2805" s="22" t="str">
        <f t="shared" si="414"/>
        <v/>
      </c>
      <c r="Q2805" s="20" t="str">
        <f t="shared" si="419"/>
        <v/>
      </c>
      <c r="R2805" s="21" t="str">
        <f t="shared" si="420"/>
        <v/>
      </c>
      <c r="S2805" s="21" t="str">
        <f t="shared" si="420"/>
        <v/>
      </c>
      <c r="T2805" s="21" t="str">
        <f t="shared" si="420"/>
        <v/>
      </c>
      <c r="U2805" s="21" t="str">
        <f t="shared" si="420"/>
        <v/>
      </c>
      <c r="V2805" s="21" t="str">
        <f t="shared" si="420"/>
        <v/>
      </c>
      <c r="W2805" s="21" t="str">
        <f t="shared" si="420"/>
        <v/>
      </c>
      <c r="X2805" s="21" t="str">
        <f t="shared" si="420"/>
        <v/>
      </c>
      <c r="Y2805" s="21" t="str">
        <f t="shared" si="420"/>
        <v/>
      </c>
      <c r="Z2805" s="21" t="str">
        <f t="shared" si="420"/>
        <v/>
      </c>
      <c r="AA2805" s="21" t="str">
        <f t="shared" si="420"/>
        <v/>
      </c>
      <c r="AB2805" s="38" t="str">
        <f t="shared" si="420"/>
        <v/>
      </c>
      <c r="AD2805" s="36" t="str">
        <f>IF($N2805="", "", IFERROR(INDEX(Campaigns!$D$11:$D$380, MATCH($N2805, Campaigns!$E$11:$E$380, 0)), ""))</f>
        <v/>
      </c>
      <c r="AE2805" s="38" t="str">
        <f>IF(COUNTIF($Q2805:$AB2805, "X")=0, "", IFERROR(INDEX('Intro &amp; Setup'!$T$17:$T$28, MATCH(INDEX($Q$10:$AB$10, $AC2805, MATCH("X", $Q2805:$AB2805, 0)), 'Intro &amp; Setup'!$AA$17:$AA$28, 0)), ""))</f>
        <v/>
      </c>
      <c r="AG2805" s="84" t="str">
        <f t="shared" si="415"/>
        <v/>
      </c>
      <c r="AI2805" s="36">
        <f t="shared" si="416"/>
        <v>0</v>
      </c>
      <c r="AK2805" s="36" t="str">
        <f t="shared" si="417"/>
        <v/>
      </c>
    </row>
    <row r="2806" spans="1:37" x14ac:dyDescent="0.25">
      <c r="A2806" s="34"/>
      <c r="B2806" s="55"/>
      <c r="C2806" s="56"/>
      <c r="D2806" s="56"/>
      <c r="E2806" s="56"/>
      <c r="F2806" s="56"/>
      <c r="G2806" s="57"/>
      <c r="H2806" s="57"/>
      <c r="I2806" s="58"/>
      <c r="J2806" s="34"/>
      <c r="L2806" s="36" t="str">
        <f>IF($B2806="", "", IFERROR(FIND(Campaigns!$Q$4, $B2806), ""))</f>
        <v/>
      </c>
      <c r="M2806" s="73" t="str">
        <f t="shared" si="412"/>
        <v/>
      </c>
      <c r="N2806" s="74" t="str">
        <f t="shared" si="413"/>
        <v/>
      </c>
      <c r="O2806" s="22" t="str">
        <f t="shared" si="414"/>
        <v/>
      </c>
      <c r="Q2806" s="20" t="str">
        <f t="shared" si="419"/>
        <v/>
      </c>
      <c r="R2806" s="21" t="str">
        <f t="shared" si="420"/>
        <v/>
      </c>
      <c r="S2806" s="21" t="str">
        <f t="shared" si="420"/>
        <v/>
      </c>
      <c r="T2806" s="21" t="str">
        <f t="shared" si="420"/>
        <v/>
      </c>
      <c r="U2806" s="21" t="str">
        <f t="shared" si="420"/>
        <v/>
      </c>
      <c r="V2806" s="21" t="str">
        <f t="shared" si="420"/>
        <v/>
      </c>
      <c r="W2806" s="21" t="str">
        <f t="shared" si="420"/>
        <v/>
      </c>
      <c r="X2806" s="21" t="str">
        <f t="shared" si="420"/>
        <v/>
      </c>
      <c r="Y2806" s="21" t="str">
        <f t="shared" si="420"/>
        <v/>
      </c>
      <c r="Z2806" s="21" t="str">
        <f t="shared" si="420"/>
        <v/>
      </c>
      <c r="AA2806" s="21" t="str">
        <f t="shared" si="420"/>
        <v/>
      </c>
      <c r="AB2806" s="38" t="str">
        <f t="shared" si="420"/>
        <v/>
      </c>
      <c r="AD2806" s="36" t="str">
        <f>IF($N2806="", "", IFERROR(INDEX(Campaigns!$D$11:$D$380, MATCH($N2806, Campaigns!$E$11:$E$380, 0)), ""))</f>
        <v/>
      </c>
      <c r="AE2806" s="38" t="str">
        <f>IF(COUNTIF($Q2806:$AB2806, "X")=0, "", IFERROR(INDEX('Intro &amp; Setup'!$T$17:$T$28, MATCH(INDEX($Q$10:$AB$10, $AC2806, MATCH("X", $Q2806:$AB2806, 0)), 'Intro &amp; Setup'!$AA$17:$AA$28, 0)), ""))</f>
        <v/>
      </c>
      <c r="AG2806" s="84" t="str">
        <f t="shared" si="415"/>
        <v/>
      </c>
      <c r="AI2806" s="36">
        <f t="shared" si="416"/>
        <v>0</v>
      </c>
      <c r="AK2806" s="36" t="str">
        <f t="shared" si="417"/>
        <v/>
      </c>
    </row>
    <row r="2807" spans="1:37" x14ac:dyDescent="0.25">
      <c r="A2807" s="34"/>
      <c r="B2807" s="55"/>
      <c r="C2807" s="56"/>
      <c r="D2807" s="56"/>
      <c r="E2807" s="56"/>
      <c r="F2807" s="56"/>
      <c r="G2807" s="57"/>
      <c r="H2807" s="57"/>
      <c r="I2807" s="58"/>
      <c r="J2807" s="34"/>
      <c r="L2807" s="36" t="str">
        <f>IF($B2807="", "", IFERROR(FIND(Campaigns!$Q$4, $B2807), ""))</f>
        <v/>
      </c>
      <c r="M2807" s="73" t="str">
        <f t="shared" si="412"/>
        <v/>
      </c>
      <c r="N2807" s="74" t="str">
        <f t="shared" si="413"/>
        <v/>
      </c>
      <c r="O2807" s="22" t="str">
        <f t="shared" si="414"/>
        <v/>
      </c>
      <c r="Q2807" s="20" t="str">
        <f t="shared" si="419"/>
        <v/>
      </c>
      <c r="R2807" s="21" t="str">
        <f t="shared" si="420"/>
        <v/>
      </c>
      <c r="S2807" s="21" t="str">
        <f t="shared" si="420"/>
        <v/>
      </c>
      <c r="T2807" s="21" t="str">
        <f t="shared" si="420"/>
        <v/>
      </c>
      <c r="U2807" s="21" t="str">
        <f t="shared" si="420"/>
        <v/>
      </c>
      <c r="V2807" s="21" t="str">
        <f t="shared" si="420"/>
        <v/>
      </c>
      <c r="W2807" s="21" t="str">
        <f t="shared" si="420"/>
        <v/>
      </c>
      <c r="X2807" s="21" t="str">
        <f t="shared" si="420"/>
        <v/>
      </c>
      <c r="Y2807" s="21" t="str">
        <f t="shared" si="420"/>
        <v/>
      </c>
      <c r="Z2807" s="21" t="str">
        <f t="shared" si="420"/>
        <v/>
      </c>
      <c r="AA2807" s="21" t="str">
        <f t="shared" si="420"/>
        <v/>
      </c>
      <c r="AB2807" s="38" t="str">
        <f t="shared" si="420"/>
        <v/>
      </c>
      <c r="AD2807" s="36" t="str">
        <f>IF($N2807="", "", IFERROR(INDEX(Campaigns!$D$11:$D$380, MATCH($N2807, Campaigns!$E$11:$E$380, 0)), ""))</f>
        <v/>
      </c>
      <c r="AE2807" s="38" t="str">
        <f>IF(COUNTIF($Q2807:$AB2807, "X")=0, "", IFERROR(INDEX('Intro &amp; Setup'!$T$17:$T$28, MATCH(INDEX($Q$10:$AB$10, $AC2807, MATCH("X", $Q2807:$AB2807, 0)), 'Intro &amp; Setup'!$AA$17:$AA$28, 0)), ""))</f>
        <v/>
      </c>
      <c r="AG2807" s="84" t="str">
        <f t="shared" si="415"/>
        <v/>
      </c>
      <c r="AI2807" s="36">
        <f t="shared" si="416"/>
        <v>0</v>
      </c>
      <c r="AK2807" s="36" t="str">
        <f t="shared" si="417"/>
        <v/>
      </c>
    </row>
    <row r="2808" spans="1:37" x14ac:dyDescent="0.25">
      <c r="A2808" s="34"/>
      <c r="B2808" s="55"/>
      <c r="C2808" s="56"/>
      <c r="D2808" s="56"/>
      <c r="E2808" s="56"/>
      <c r="F2808" s="56"/>
      <c r="G2808" s="57"/>
      <c r="H2808" s="57"/>
      <c r="I2808" s="58"/>
      <c r="J2808" s="34"/>
      <c r="L2808" s="36" t="str">
        <f>IF($B2808="", "", IFERROR(FIND(Campaigns!$Q$4, $B2808), ""))</f>
        <v/>
      </c>
      <c r="M2808" s="73" t="str">
        <f t="shared" si="412"/>
        <v/>
      </c>
      <c r="N2808" s="74" t="str">
        <f t="shared" si="413"/>
        <v/>
      </c>
      <c r="O2808" s="22" t="str">
        <f t="shared" si="414"/>
        <v/>
      </c>
      <c r="Q2808" s="20" t="str">
        <f t="shared" si="419"/>
        <v/>
      </c>
      <c r="R2808" s="21" t="str">
        <f t="shared" si="420"/>
        <v/>
      </c>
      <c r="S2808" s="21" t="str">
        <f t="shared" si="420"/>
        <v/>
      </c>
      <c r="T2808" s="21" t="str">
        <f t="shared" si="420"/>
        <v/>
      </c>
      <c r="U2808" s="21" t="str">
        <f t="shared" si="420"/>
        <v/>
      </c>
      <c r="V2808" s="21" t="str">
        <f t="shared" si="420"/>
        <v/>
      </c>
      <c r="W2808" s="21" t="str">
        <f t="shared" si="420"/>
        <v/>
      </c>
      <c r="X2808" s="21" t="str">
        <f t="shared" si="420"/>
        <v/>
      </c>
      <c r="Y2808" s="21" t="str">
        <f t="shared" si="420"/>
        <v/>
      </c>
      <c r="Z2808" s="21" t="str">
        <f t="shared" si="420"/>
        <v/>
      </c>
      <c r="AA2808" s="21" t="str">
        <f t="shared" si="420"/>
        <v/>
      </c>
      <c r="AB2808" s="38" t="str">
        <f t="shared" si="420"/>
        <v/>
      </c>
      <c r="AD2808" s="36" t="str">
        <f>IF($N2808="", "", IFERROR(INDEX(Campaigns!$D$11:$D$380, MATCH($N2808, Campaigns!$E$11:$E$380, 0)), ""))</f>
        <v/>
      </c>
      <c r="AE2808" s="38" t="str">
        <f>IF(COUNTIF($Q2808:$AB2808, "X")=0, "", IFERROR(INDEX('Intro &amp; Setup'!$T$17:$T$28, MATCH(INDEX($Q$10:$AB$10, $AC2808, MATCH("X", $Q2808:$AB2808, 0)), 'Intro &amp; Setup'!$AA$17:$AA$28, 0)), ""))</f>
        <v/>
      </c>
      <c r="AG2808" s="84" t="str">
        <f t="shared" si="415"/>
        <v/>
      </c>
      <c r="AI2808" s="36">
        <f t="shared" si="416"/>
        <v>0</v>
      </c>
      <c r="AK2808" s="36" t="str">
        <f t="shared" si="417"/>
        <v/>
      </c>
    </row>
    <row r="2809" spans="1:37" x14ac:dyDescent="0.25">
      <c r="A2809" s="34"/>
      <c r="B2809" s="55"/>
      <c r="C2809" s="56"/>
      <c r="D2809" s="56"/>
      <c r="E2809" s="56"/>
      <c r="F2809" s="56"/>
      <c r="G2809" s="57"/>
      <c r="H2809" s="57"/>
      <c r="I2809" s="58"/>
      <c r="J2809" s="34"/>
      <c r="L2809" s="36" t="str">
        <f>IF($B2809="", "", IFERROR(FIND(Campaigns!$Q$4, $B2809), ""))</f>
        <v/>
      </c>
      <c r="M2809" s="73" t="str">
        <f t="shared" si="412"/>
        <v/>
      </c>
      <c r="N2809" s="74" t="str">
        <f t="shared" si="413"/>
        <v/>
      </c>
      <c r="O2809" s="22" t="str">
        <f t="shared" si="414"/>
        <v/>
      </c>
      <c r="Q2809" s="20" t="str">
        <f t="shared" si="419"/>
        <v/>
      </c>
      <c r="R2809" s="21" t="str">
        <f t="shared" si="420"/>
        <v/>
      </c>
      <c r="S2809" s="21" t="str">
        <f t="shared" si="420"/>
        <v/>
      </c>
      <c r="T2809" s="21" t="str">
        <f t="shared" si="420"/>
        <v/>
      </c>
      <c r="U2809" s="21" t="str">
        <f t="shared" si="420"/>
        <v/>
      </c>
      <c r="V2809" s="21" t="str">
        <f t="shared" si="420"/>
        <v/>
      </c>
      <c r="W2809" s="21" t="str">
        <f t="shared" si="420"/>
        <v/>
      </c>
      <c r="X2809" s="21" t="str">
        <f t="shared" si="420"/>
        <v/>
      </c>
      <c r="Y2809" s="21" t="str">
        <f t="shared" si="420"/>
        <v/>
      </c>
      <c r="Z2809" s="21" t="str">
        <f t="shared" si="420"/>
        <v/>
      </c>
      <c r="AA2809" s="21" t="str">
        <f t="shared" si="420"/>
        <v/>
      </c>
      <c r="AB2809" s="38" t="str">
        <f t="shared" si="420"/>
        <v/>
      </c>
      <c r="AD2809" s="36" t="str">
        <f>IF($N2809="", "", IFERROR(INDEX(Campaigns!$D$11:$D$380, MATCH($N2809, Campaigns!$E$11:$E$380, 0)), ""))</f>
        <v/>
      </c>
      <c r="AE2809" s="38" t="str">
        <f>IF(COUNTIF($Q2809:$AB2809, "X")=0, "", IFERROR(INDEX('Intro &amp; Setup'!$T$17:$T$28, MATCH(INDEX($Q$10:$AB$10, $AC2809, MATCH("X", $Q2809:$AB2809, 0)), 'Intro &amp; Setup'!$AA$17:$AA$28, 0)), ""))</f>
        <v/>
      </c>
      <c r="AG2809" s="84" t="str">
        <f t="shared" si="415"/>
        <v/>
      </c>
      <c r="AI2809" s="36">
        <f t="shared" si="416"/>
        <v>0</v>
      </c>
      <c r="AK2809" s="36" t="str">
        <f t="shared" si="417"/>
        <v/>
      </c>
    </row>
    <row r="2810" spans="1:37" x14ac:dyDescent="0.25">
      <c r="A2810" s="34"/>
      <c r="B2810" s="55"/>
      <c r="C2810" s="56"/>
      <c r="D2810" s="56"/>
      <c r="E2810" s="56"/>
      <c r="F2810" s="56"/>
      <c r="G2810" s="57"/>
      <c r="H2810" s="57"/>
      <c r="I2810" s="58"/>
      <c r="J2810" s="34"/>
      <c r="L2810" s="36" t="str">
        <f>IF($B2810="", "", IFERROR(FIND(Campaigns!$Q$4, $B2810), ""))</f>
        <v/>
      </c>
      <c r="M2810" s="73" t="str">
        <f t="shared" si="412"/>
        <v/>
      </c>
      <c r="N2810" s="74" t="str">
        <f t="shared" si="413"/>
        <v/>
      </c>
      <c r="O2810" s="22" t="str">
        <f t="shared" si="414"/>
        <v/>
      </c>
      <c r="Q2810" s="20" t="str">
        <f t="shared" si="419"/>
        <v/>
      </c>
      <c r="R2810" s="21" t="str">
        <f t="shared" si="420"/>
        <v/>
      </c>
      <c r="S2810" s="21" t="str">
        <f t="shared" si="420"/>
        <v/>
      </c>
      <c r="T2810" s="21" t="str">
        <f t="shared" si="420"/>
        <v/>
      </c>
      <c r="U2810" s="21" t="str">
        <f t="shared" si="420"/>
        <v/>
      </c>
      <c r="V2810" s="21" t="str">
        <f t="shared" si="420"/>
        <v/>
      </c>
      <c r="W2810" s="21" t="str">
        <f t="shared" si="420"/>
        <v/>
      </c>
      <c r="X2810" s="21" t="str">
        <f t="shared" si="420"/>
        <v/>
      </c>
      <c r="Y2810" s="21" t="str">
        <f t="shared" si="420"/>
        <v/>
      </c>
      <c r="Z2810" s="21" t="str">
        <f t="shared" si="420"/>
        <v/>
      </c>
      <c r="AA2810" s="21" t="str">
        <f t="shared" si="420"/>
        <v/>
      </c>
      <c r="AB2810" s="38" t="str">
        <f t="shared" si="420"/>
        <v/>
      </c>
      <c r="AD2810" s="36" t="str">
        <f>IF($N2810="", "", IFERROR(INDEX(Campaigns!$D$11:$D$380, MATCH($N2810, Campaigns!$E$11:$E$380, 0)), ""))</f>
        <v/>
      </c>
      <c r="AE2810" s="38" t="str">
        <f>IF(COUNTIF($Q2810:$AB2810, "X")=0, "", IFERROR(INDEX('Intro &amp; Setup'!$T$17:$T$28, MATCH(INDEX($Q$10:$AB$10, $AC2810, MATCH("X", $Q2810:$AB2810, 0)), 'Intro &amp; Setup'!$AA$17:$AA$28, 0)), ""))</f>
        <v/>
      </c>
      <c r="AG2810" s="84" t="str">
        <f t="shared" si="415"/>
        <v/>
      </c>
      <c r="AI2810" s="36">
        <f t="shared" si="416"/>
        <v>0</v>
      </c>
      <c r="AK2810" s="36" t="str">
        <f t="shared" si="417"/>
        <v/>
      </c>
    </row>
    <row r="2811" spans="1:37" x14ac:dyDescent="0.25">
      <c r="A2811" s="34"/>
      <c r="B2811" s="55"/>
      <c r="C2811" s="56"/>
      <c r="D2811" s="56"/>
      <c r="E2811" s="56"/>
      <c r="F2811" s="56"/>
      <c r="G2811" s="57"/>
      <c r="H2811" s="57"/>
      <c r="I2811" s="58"/>
      <c r="J2811" s="34"/>
      <c r="L2811" s="36" t="str">
        <f>IF($B2811="", "", IFERROR(FIND(Campaigns!$Q$4, $B2811), ""))</f>
        <v/>
      </c>
      <c r="M2811" s="73" t="str">
        <f t="shared" si="412"/>
        <v/>
      </c>
      <c r="N2811" s="74" t="str">
        <f t="shared" si="413"/>
        <v/>
      </c>
      <c r="O2811" s="22" t="str">
        <f t="shared" si="414"/>
        <v/>
      </c>
      <c r="Q2811" s="20" t="str">
        <f t="shared" si="419"/>
        <v/>
      </c>
      <c r="R2811" s="21" t="str">
        <f t="shared" si="420"/>
        <v/>
      </c>
      <c r="S2811" s="21" t="str">
        <f t="shared" si="420"/>
        <v/>
      </c>
      <c r="T2811" s="21" t="str">
        <f t="shared" si="420"/>
        <v/>
      </c>
      <c r="U2811" s="21" t="str">
        <f t="shared" si="420"/>
        <v/>
      </c>
      <c r="V2811" s="21" t="str">
        <f t="shared" si="420"/>
        <v/>
      </c>
      <c r="W2811" s="21" t="str">
        <f t="shared" si="420"/>
        <v/>
      </c>
      <c r="X2811" s="21" t="str">
        <f t="shared" si="420"/>
        <v/>
      </c>
      <c r="Y2811" s="21" t="str">
        <f t="shared" si="420"/>
        <v/>
      </c>
      <c r="Z2811" s="21" t="str">
        <f t="shared" si="420"/>
        <v/>
      </c>
      <c r="AA2811" s="21" t="str">
        <f t="shared" si="420"/>
        <v/>
      </c>
      <c r="AB2811" s="38" t="str">
        <f t="shared" si="420"/>
        <v/>
      </c>
      <c r="AD2811" s="36" t="str">
        <f>IF($N2811="", "", IFERROR(INDEX(Campaigns!$D$11:$D$380, MATCH($N2811, Campaigns!$E$11:$E$380, 0)), ""))</f>
        <v/>
      </c>
      <c r="AE2811" s="38" t="str">
        <f>IF(COUNTIF($Q2811:$AB2811, "X")=0, "", IFERROR(INDEX('Intro &amp; Setup'!$T$17:$T$28, MATCH(INDEX($Q$10:$AB$10, $AC2811, MATCH("X", $Q2811:$AB2811, 0)), 'Intro &amp; Setup'!$AA$17:$AA$28, 0)), ""))</f>
        <v/>
      </c>
      <c r="AG2811" s="84" t="str">
        <f t="shared" si="415"/>
        <v/>
      </c>
      <c r="AI2811" s="36">
        <f t="shared" si="416"/>
        <v>0</v>
      </c>
      <c r="AK2811" s="36" t="str">
        <f t="shared" si="417"/>
        <v/>
      </c>
    </row>
    <row r="2812" spans="1:37" x14ac:dyDescent="0.25">
      <c r="A2812" s="34"/>
      <c r="B2812" s="55"/>
      <c r="C2812" s="56"/>
      <c r="D2812" s="56"/>
      <c r="E2812" s="56"/>
      <c r="F2812" s="56"/>
      <c r="G2812" s="57"/>
      <c r="H2812" s="57"/>
      <c r="I2812" s="58"/>
      <c r="J2812" s="34"/>
      <c r="L2812" s="36" t="str">
        <f>IF($B2812="", "", IFERROR(FIND(Campaigns!$Q$4, $B2812), ""))</f>
        <v/>
      </c>
      <c r="M2812" s="73" t="str">
        <f t="shared" si="412"/>
        <v/>
      </c>
      <c r="N2812" s="74" t="str">
        <f t="shared" si="413"/>
        <v/>
      </c>
      <c r="O2812" s="22" t="str">
        <f t="shared" si="414"/>
        <v/>
      </c>
      <c r="Q2812" s="20" t="str">
        <f t="shared" si="419"/>
        <v/>
      </c>
      <c r="R2812" s="21" t="str">
        <f t="shared" si="420"/>
        <v/>
      </c>
      <c r="S2812" s="21" t="str">
        <f t="shared" si="420"/>
        <v/>
      </c>
      <c r="T2812" s="21" t="str">
        <f t="shared" si="420"/>
        <v/>
      </c>
      <c r="U2812" s="21" t="str">
        <f t="shared" si="420"/>
        <v/>
      </c>
      <c r="V2812" s="21" t="str">
        <f t="shared" si="420"/>
        <v/>
      </c>
      <c r="W2812" s="21" t="str">
        <f t="shared" si="420"/>
        <v/>
      </c>
      <c r="X2812" s="21" t="str">
        <f t="shared" si="420"/>
        <v/>
      </c>
      <c r="Y2812" s="21" t="str">
        <f t="shared" si="420"/>
        <v/>
      </c>
      <c r="Z2812" s="21" t="str">
        <f t="shared" si="420"/>
        <v/>
      </c>
      <c r="AA2812" s="21" t="str">
        <f t="shared" si="420"/>
        <v/>
      </c>
      <c r="AB2812" s="38" t="str">
        <f t="shared" si="420"/>
        <v/>
      </c>
      <c r="AD2812" s="36" t="str">
        <f>IF($N2812="", "", IFERROR(INDEX(Campaigns!$D$11:$D$380, MATCH($N2812, Campaigns!$E$11:$E$380, 0)), ""))</f>
        <v/>
      </c>
      <c r="AE2812" s="38" t="str">
        <f>IF(COUNTIF($Q2812:$AB2812, "X")=0, "", IFERROR(INDEX('Intro &amp; Setup'!$T$17:$T$28, MATCH(INDEX($Q$10:$AB$10, $AC2812, MATCH("X", $Q2812:$AB2812, 0)), 'Intro &amp; Setup'!$AA$17:$AA$28, 0)), ""))</f>
        <v/>
      </c>
      <c r="AG2812" s="84" t="str">
        <f t="shared" si="415"/>
        <v/>
      </c>
      <c r="AI2812" s="36">
        <f t="shared" si="416"/>
        <v>0</v>
      </c>
      <c r="AK2812" s="36" t="str">
        <f t="shared" si="417"/>
        <v/>
      </c>
    </row>
    <row r="2813" spans="1:37" x14ac:dyDescent="0.25">
      <c r="A2813" s="34"/>
      <c r="B2813" s="55"/>
      <c r="C2813" s="56"/>
      <c r="D2813" s="56"/>
      <c r="E2813" s="56"/>
      <c r="F2813" s="56"/>
      <c r="G2813" s="57"/>
      <c r="H2813" s="57"/>
      <c r="I2813" s="58"/>
      <c r="J2813" s="34"/>
      <c r="L2813" s="36" t="str">
        <f>IF($B2813="", "", IFERROR(FIND(Campaigns!$Q$4, $B2813), ""))</f>
        <v/>
      </c>
      <c r="M2813" s="73" t="str">
        <f t="shared" si="412"/>
        <v/>
      </c>
      <c r="N2813" s="74" t="str">
        <f t="shared" si="413"/>
        <v/>
      </c>
      <c r="O2813" s="22" t="str">
        <f t="shared" si="414"/>
        <v/>
      </c>
      <c r="Q2813" s="20" t="str">
        <f t="shared" si="419"/>
        <v/>
      </c>
      <c r="R2813" s="21" t="str">
        <f t="shared" si="420"/>
        <v/>
      </c>
      <c r="S2813" s="21" t="str">
        <f t="shared" si="420"/>
        <v/>
      </c>
      <c r="T2813" s="21" t="str">
        <f t="shared" si="420"/>
        <v/>
      </c>
      <c r="U2813" s="21" t="str">
        <f t="shared" si="420"/>
        <v/>
      </c>
      <c r="V2813" s="21" t="str">
        <f t="shared" si="420"/>
        <v/>
      </c>
      <c r="W2813" s="21" t="str">
        <f t="shared" si="420"/>
        <v/>
      </c>
      <c r="X2813" s="21" t="str">
        <f t="shared" si="420"/>
        <v/>
      </c>
      <c r="Y2813" s="21" t="str">
        <f t="shared" si="420"/>
        <v/>
      </c>
      <c r="Z2813" s="21" t="str">
        <f t="shared" si="420"/>
        <v/>
      </c>
      <c r="AA2813" s="21" t="str">
        <f t="shared" si="420"/>
        <v/>
      </c>
      <c r="AB2813" s="38" t="str">
        <f t="shared" si="420"/>
        <v/>
      </c>
      <c r="AD2813" s="36" t="str">
        <f>IF($N2813="", "", IFERROR(INDEX(Campaigns!$D$11:$D$380, MATCH($N2813, Campaigns!$E$11:$E$380, 0)), ""))</f>
        <v/>
      </c>
      <c r="AE2813" s="38" t="str">
        <f>IF(COUNTIF($Q2813:$AB2813, "X")=0, "", IFERROR(INDEX('Intro &amp; Setup'!$T$17:$T$28, MATCH(INDEX($Q$10:$AB$10, $AC2813, MATCH("X", $Q2813:$AB2813, 0)), 'Intro &amp; Setup'!$AA$17:$AA$28, 0)), ""))</f>
        <v/>
      </c>
      <c r="AG2813" s="84" t="str">
        <f t="shared" si="415"/>
        <v/>
      </c>
      <c r="AI2813" s="36">
        <f t="shared" si="416"/>
        <v>0</v>
      </c>
      <c r="AK2813" s="36" t="str">
        <f t="shared" si="417"/>
        <v/>
      </c>
    </row>
    <row r="2814" spans="1:37" x14ac:dyDescent="0.25">
      <c r="A2814" s="34"/>
      <c r="B2814" s="55"/>
      <c r="C2814" s="56"/>
      <c r="D2814" s="56"/>
      <c r="E2814" s="56"/>
      <c r="F2814" s="56"/>
      <c r="G2814" s="57"/>
      <c r="H2814" s="57"/>
      <c r="I2814" s="58"/>
      <c r="J2814" s="34"/>
      <c r="L2814" s="36" t="str">
        <f>IF($B2814="", "", IFERROR(FIND(Campaigns!$Q$4, $B2814), ""))</f>
        <v/>
      </c>
      <c r="M2814" s="73" t="str">
        <f t="shared" si="412"/>
        <v/>
      </c>
      <c r="N2814" s="74" t="str">
        <f t="shared" si="413"/>
        <v/>
      </c>
      <c r="O2814" s="22" t="str">
        <f t="shared" si="414"/>
        <v/>
      </c>
      <c r="Q2814" s="20" t="str">
        <f t="shared" si="419"/>
        <v/>
      </c>
      <c r="R2814" s="21" t="str">
        <f t="shared" si="420"/>
        <v/>
      </c>
      <c r="S2814" s="21" t="str">
        <f t="shared" si="420"/>
        <v/>
      </c>
      <c r="T2814" s="21" t="str">
        <f t="shared" si="420"/>
        <v/>
      </c>
      <c r="U2814" s="21" t="str">
        <f t="shared" si="420"/>
        <v/>
      </c>
      <c r="V2814" s="21" t="str">
        <f t="shared" si="420"/>
        <v/>
      </c>
      <c r="W2814" s="21" t="str">
        <f t="shared" si="420"/>
        <v/>
      </c>
      <c r="X2814" s="21" t="str">
        <f t="shared" si="420"/>
        <v/>
      </c>
      <c r="Y2814" s="21" t="str">
        <f t="shared" si="420"/>
        <v/>
      </c>
      <c r="Z2814" s="21" t="str">
        <f t="shared" si="420"/>
        <v/>
      </c>
      <c r="AA2814" s="21" t="str">
        <f t="shared" si="420"/>
        <v/>
      </c>
      <c r="AB2814" s="38" t="str">
        <f t="shared" si="420"/>
        <v/>
      </c>
      <c r="AD2814" s="36" t="str">
        <f>IF($N2814="", "", IFERROR(INDEX(Campaigns!$D$11:$D$380, MATCH($N2814, Campaigns!$E$11:$E$380, 0)), ""))</f>
        <v/>
      </c>
      <c r="AE2814" s="38" t="str">
        <f>IF(COUNTIF($Q2814:$AB2814, "X")=0, "", IFERROR(INDEX('Intro &amp; Setup'!$T$17:$T$28, MATCH(INDEX($Q$10:$AB$10, $AC2814, MATCH("X", $Q2814:$AB2814, 0)), 'Intro &amp; Setup'!$AA$17:$AA$28, 0)), ""))</f>
        <v/>
      </c>
      <c r="AG2814" s="84" t="str">
        <f t="shared" si="415"/>
        <v/>
      </c>
      <c r="AI2814" s="36">
        <f t="shared" si="416"/>
        <v>0</v>
      </c>
      <c r="AK2814" s="36" t="str">
        <f t="shared" si="417"/>
        <v/>
      </c>
    </row>
    <row r="2815" spans="1:37" x14ac:dyDescent="0.25">
      <c r="A2815" s="34"/>
      <c r="B2815" s="55"/>
      <c r="C2815" s="56"/>
      <c r="D2815" s="56"/>
      <c r="E2815" s="56"/>
      <c r="F2815" s="56"/>
      <c r="G2815" s="57"/>
      <c r="H2815" s="57"/>
      <c r="I2815" s="58"/>
      <c r="J2815" s="34"/>
      <c r="L2815" s="36" t="str">
        <f>IF($B2815="", "", IFERROR(FIND(Campaigns!$Q$4, $B2815), ""))</f>
        <v/>
      </c>
      <c r="M2815" s="73" t="str">
        <f t="shared" si="412"/>
        <v/>
      </c>
      <c r="N2815" s="74" t="str">
        <f t="shared" si="413"/>
        <v/>
      </c>
      <c r="O2815" s="22" t="str">
        <f t="shared" si="414"/>
        <v/>
      </c>
      <c r="Q2815" s="20" t="str">
        <f t="shared" si="419"/>
        <v/>
      </c>
      <c r="R2815" s="21" t="str">
        <f t="shared" si="420"/>
        <v/>
      </c>
      <c r="S2815" s="21" t="str">
        <f t="shared" si="420"/>
        <v/>
      </c>
      <c r="T2815" s="21" t="str">
        <f t="shared" si="420"/>
        <v/>
      </c>
      <c r="U2815" s="21" t="str">
        <f t="shared" si="420"/>
        <v/>
      </c>
      <c r="V2815" s="21" t="str">
        <f t="shared" si="420"/>
        <v/>
      </c>
      <c r="W2815" s="21" t="str">
        <f t="shared" si="420"/>
        <v/>
      </c>
      <c r="X2815" s="21" t="str">
        <f t="shared" si="420"/>
        <v/>
      </c>
      <c r="Y2815" s="21" t="str">
        <f t="shared" si="420"/>
        <v/>
      </c>
      <c r="Z2815" s="21" t="str">
        <f t="shared" si="420"/>
        <v/>
      </c>
      <c r="AA2815" s="21" t="str">
        <f t="shared" si="420"/>
        <v/>
      </c>
      <c r="AB2815" s="38" t="str">
        <f t="shared" si="420"/>
        <v/>
      </c>
      <c r="AD2815" s="36" t="str">
        <f>IF($N2815="", "", IFERROR(INDEX(Campaigns!$D$11:$D$380, MATCH($N2815, Campaigns!$E$11:$E$380, 0)), ""))</f>
        <v/>
      </c>
      <c r="AE2815" s="38" t="str">
        <f>IF(COUNTIF($Q2815:$AB2815, "X")=0, "", IFERROR(INDEX('Intro &amp; Setup'!$T$17:$T$28, MATCH(INDEX($Q$10:$AB$10, $AC2815, MATCH("X", $Q2815:$AB2815, 0)), 'Intro &amp; Setup'!$AA$17:$AA$28, 0)), ""))</f>
        <v/>
      </c>
      <c r="AG2815" s="84" t="str">
        <f t="shared" si="415"/>
        <v/>
      </c>
      <c r="AI2815" s="36">
        <f t="shared" si="416"/>
        <v>0</v>
      </c>
      <c r="AK2815" s="36" t="str">
        <f t="shared" si="417"/>
        <v/>
      </c>
    </row>
    <row r="2816" spans="1:37" x14ac:dyDescent="0.25">
      <c r="A2816" s="34"/>
      <c r="B2816" s="55"/>
      <c r="C2816" s="56"/>
      <c r="D2816" s="56"/>
      <c r="E2816" s="56"/>
      <c r="F2816" s="56"/>
      <c r="G2816" s="57"/>
      <c r="H2816" s="57"/>
      <c r="I2816" s="58"/>
      <c r="J2816" s="34"/>
      <c r="L2816" s="36" t="str">
        <f>IF($B2816="", "", IFERROR(FIND(Campaigns!$Q$4, $B2816), ""))</f>
        <v/>
      </c>
      <c r="M2816" s="73" t="str">
        <f t="shared" si="412"/>
        <v/>
      </c>
      <c r="N2816" s="74" t="str">
        <f t="shared" si="413"/>
        <v/>
      </c>
      <c r="O2816" s="22" t="str">
        <f t="shared" si="414"/>
        <v/>
      </c>
      <c r="Q2816" s="20" t="str">
        <f t="shared" si="419"/>
        <v/>
      </c>
      <c r="R2816" s="21" t="str">
        <f t="shared" si="420"/>
        <v/>
      </c>
      <c r="S2816" s="21" t="str">
        <f t="shared" si="420"/>
        <v/>
      </c>
      <c r="T2816" s="21" t="str">
        <f t="shared" si="420"/>
        <v/>
      </c>
      <c r="U2816" s="21" t="str">
        <f t="shared" si="420"/>
        <v/>
      </c>
      <c r="V2816" s="21" t="str">
        <f t="shared" si="420"/>
        <v/>
      </c>
      <c r="W2816" s="21" t="str">
        <f t="shared" si="420"/>
        <v/>
      </c>
      <c r="X2816" s="21" t="str">
        <f t="shared" si="420"/>
        <v/>
      </c>
      <c r="Y2816" s="21" t="str">
        <f t="shared" si="420"/>
        <v/>
      </c>
      <c r="Z2816" s="21" t="str">
        <f t="shared" si="420"/>
        <v/>
      </c>
      <c r="AA2816" s="21" t="str">
        <f t="shared" si="420"/>
        <v/>
      </c>
      <c r="AB2816" s="38" t="str">
        <f t="shared" si="420"/>
        <v/>
      </c>
      <c r="AD2816" s="36" t="str">
        <f>IF($N2816="", "", IFERROR(INDEX(Campaigns!$D$11:$D$380, MATCH($N2816, Campaigns!$E$11:$E$380, 0)), ""))</f>
        <v/>
      </c>
      <c r="AE2816" s="38" t="str">
        <f>IF(COUNTIF($Q2816:$AB2816, "X")=0, "", IFERROR(INDEX('Intro &amp; Setup'!$T$17:$T$28, MATCH(INDEX($Q$10:$AB$10, $AC2816, MATCH("X", $Q2816:$AB2816, 0)), 'Intro &amp; Setup'!$AA$17:$AA$28, 0)), ""))</f>
        <v/>
      </c>
      <c r="AG2816" s="84" t="str">
        <f t="shared" si="415"/>
        <v/>
      </c>
      <c r="AI2816" s="36">
        <f t="shared" si="416"/>
        <v>0</v>
      </c>
      <c r="AK2816" s="36" t="str">
        <f t="shared" si="417"/>
        <v/>
      </c>
    </row>
    <row r="2817" spans="1:37" x14ac:dyDescent="0.25">
      <c r="A2817" s="34"/>
      <c r="B2817" s="55"/>
      <c r="C2817" s="56"/>
      <c r="D2817" s="56"/>
      <c r="E2817" s="56"/>
      <c r="F2817" s="56"/>
      <c r="G2817" s="57"/>
      <c r="H2817" s="57"/>
      <c r="I2817" s="58"/>
      <c r="J2817" s="34"/>
      <c r="L2817" s="36" t="str">
        <f>IF($B2817="", "", IFERROR(FIND(Campaigns!$Q$4, $B2817), ""))</f>
        <v/>
      </c>
      <c r="M2817" s="73" t="str">
        <f t="shared" si="412"/>
        <v/>
      </c>
      <c r="N2817" s="74" t="str">
        <f t="shared" si="413"/>
        <v/>
      </c>
      <c r="O2817" s="22" t="str">
        <f t="shared" si="414"/>
        <v/>
      </c>
      <c r="Q2817" s="20" t="str">
        <f t="shared" si="419"/>
        <v/>
      </c>
      <c r="R2817" s="21" t="str">
        <f t="shared" si="420"/>
        <v/>
      </c>
      <c r="S2817" s="21" t="str">
        <f t="shared" si="420"/>
        <v/>
      </c>
      <c r="T2817" s="21" t="str">
        <f t="shared" si="420"/>
        <v/>
      </c>
      <c r="U2817" s="21" t="str">
        <f t="shared" si="420"/>
        <v/>
      </c>
      <c r="V2817" s="21" t="str">
        <f t="shared" si="420"/>
        <v/>
      </c>
      <c r="W2817" s="21" t="str">
        <f t="shared" si="420"/>
        <v/>
      </c>
      <c r="X2817" s="21" t="str">
        <f t="shared" si="420"/>
        <v/>
      </c>
      <c r="Y2817" s="21" t="str">
        <f t="shared" si="420"/>
        <v/>
      </c>
      <c r="Z2817" s="21" t="str">
        <f t="shared" si="420"/>
        <v/>
      </c>
      <c r="AA2817" s="21" t="str">
        <f t="shared" si="420"/>
        <v/>
      </c>
      <c r="AB2817" s="38" t="str">
        <f t="shared" si="420"/>
        <v/>
      </c>
      <c r="AD2817" s="36" t="str">
        <f>IF($N2817="", "", IFERROR(INDEX(Campaigns!$D$11:$D$380, MATCH($N2817, Campaigns!$E$11:$E$380, 0)), ""))</f>
        <v/>
      </c>
      <c r="AE2817" s="38" t="str">
        <f>IF(COUNTIF($Q2817:$AB2817, "X")=0, "", IFERROR(INDEX('Intro &amp; Setup'!$T$17:$T$28, MATCH(INDEX($Q$10:$AB$10, $AC2817, MATCH("X", $Q2817:$AB2817, 0)), 'Intro &amp; Setup'!$AA$17:$AA$28, 0)), ""))</f>
        <v/>
      </c>
      <c r="AG2817" s="84" t="str">
        <f t="shared" si="415"/>
        <v/>
      </c>
      <c r="AI2817" s="36">
        <f t="shared" si="416"/>
        <v>0</v>
      </c>
      <c r="AK2817" s="36" t="str">
        <f t="shared" si="417"/>
        <v/>
      </c>
    </row>
    <row r="2818" spans="1:37" x14ac:dyDescent="0.25">
      <c r="A2818" s="34"/>
      <c r="B2818" s="55"/>
      <c r="C2818" s="56"/>
      <c r="D2818" s="56"/>
      <c r="E2818" s="56"/>
      <c r="F2818" s="56"/>
      <c r="G2818" s="57"/>
      <c r="H2818" s="57"/>
      <c r="I2818" s="58"/>
      <c r="J2818" s="34"/>
      <c r="L2818" s="36" t="str">
        <f>IF($B2818="", "", IFERROR(FIND(Campaigns!$Q$4, $B2818), ""))</f>
        <v/>
      </c>
      <c r="M2818" s="73" t="str">
        <f t="shared" si="412"/>
        <v/>
      </c>
      <c r="N2818" s="74" t="str">
        <f t="shared" si="413"/>
        <v/>
      </c>
      <c r="O2818" s="22" t="str">
        <f t="shared" si="414"/>
        <v/>
      </c>
      <c r="Q2818" s="20" t="str">
        <f t="shared" si="419"/>
        <v/>
      </c>
      <c r="R2818" s="21" t="str">
        <f t="shared" si="420"/>
        <v/>
      </c>
      <c r="S2818" s="21" t="str">
        <f t="shared" si="420"/>
        <v/>
      </c>
      <c r="T2818" s="21" t="str">
        <f t="shared" si="420"/>
        <v/>
      </c>
      <c r="U2818" s="21" t="str">
        <f t="shared" si="420"/>
        <v/>
      </c>
      <c r="V2818" s="21" t="str">
        <f t="shared" si="420"/>
        <v/>
      </c>
      <c r="W2818" s="21" t="str">
        <f t="shared" si="420"/>
        <v/>
      </c>
      <c r="X2818" s="21" t="str">
        <f t="shared" si="420"/>
        <v/>
      </c>
      <c r="Y2818" s="21" t="str">
        <f t="shared" si="420"/>
        <v/>
      </c>
      <c r="Z2818" s="21" t="str">
        <f t="shared" si="420"/>
        <v/>
      </c>
      <c r="AA2818" s="21" t="str">
        <f t="shared" si="420"/>
        <v/>
      </c>
      <c r="AB2818" s="38" t="str">
        <f t="shared" si="420"/>
        <v/>
      </c>
      <c r="AD2818" s="36" t="str">
        <f>IF($N2818="", "", IFERROR(INDEX(Campaigns!$D$11:$D$380, MATCH($N2818, Campaigns!$E$11:$E$380, 0)), ""))</f>
        <v/>
      </c>
      <c r="AE2818" s="38" t="str">
        <f>IF(COUNTIF($Q2818:$AB2818, "X")=0, "", IFERROR(INDEX('Intro &amp; Setup'!$T$17:$T$28, MATCH(INDEX($Q$10:$AB$10, $AC2818, MATCH("X", $Q2818:$AB2818, 0)), 'Intro &amp; Setup'!$AA$17:$AA$28, 0)), ""))</f>
        <v/>
      </c>
      <c r="AG2818" s="84" t="str">
        <f t="shared" si="415"/>
        <v/>
      </c>
      <c r="AI2818" s="36">
        <f t="shared" si="416"/>
        <v>0</v>
      </c>
      <c r="AK2818" s="36" t="str">
        <f t="shared" si="417"/>
        <v/>
      </c>
    </row>
    <row r="2819" spans="1:37" x14ac:dyDescent="0.25">
      <c r="A2819" s="34"/>
      <c r="B2819" s="55"/>
      <c r="C2819" s="56"/>
      <c r="D2819" s="56"/>
      <c r="E2819" s="56"/>
      <c r="F2819" s="56"/>
      <c r="G2819" s="57"/>
      <c r="H2819" s="57"/>
      <c r="I2819" s="58"/>
      <c r="J2819" s="34"/>
      <c r="L2819" s="36" t="str">
        <f>IF($B2819="", "", IFERROR(FIND(Campaigns!$Q$4, $B2819), ""))</f>
        <v/>
      </c>
      <c r="M2819" s="73" t="str">
        <f t="shared" si="412"/>
        <v/>
      </c>
      <c r="N2819" s="74" t="str">
        <f t="shared" si="413"/>
        <v/>
      </c>
      <c r="O2819" s="22" t="str">
        <f t="shared" si="414"/>
        <v/>
      </c>
      <c r="Q2819" s="20" t="str">
        <f t="shared" si="419"/>
        <v/>
      </c>
      <c r="R2819" s="21" t="str">
        <f t="shared" si="420"/>
        <v/>
      </c>
      <c r="S2819" s="21" t="str">
        <f t="shared" si="420"/>
        <v/>
      </c>
      <c r="T2819" s="21" t="str">
        <f t="shared" si="420"/>
        <v/>
      </c>
      <c r="U2819" s="21" t="str">
        <f t="shared" si="420"/>
        <v/>
      </c>
      <c r="V2819" s="21" t="str">
        <f t="shared" si="420"/>
        <v/>
      </c>
      <c r="W2819" s="21" t="str">
        <f t="shared" si="420"/>
        <v/>
      </c>
      <c r="X2819" s="21" t="str">
        <f t="shared" si="420"/>
        <v/>
      </c>
      <c r="Y2819" s="21" t="str">
        <f t="shared" si="420"/>
        <v/>
      </c>
      <c r="Z2819" s="21" t="str">
        <f t="shared" si="420"/>
        <v/>
      </c>
      <c r="AA2819" s="21" t="str">
        <f t="shared" si="420"/>
        <v/>
      </c>
      <c r="AB2819" s="38" t="str">
        <f t="shared" si="420"/>
        <v/>
      </c>
      <c r="AD2819" s="36" t="str">
        <f>IF($N2819="", "", IFERROR(INDEX(Campaigns!$D$11:$D$380, MATCH($N2819, Campaigns!$E$11:$E$380, 0)), ""))</f>
        <v/>
      </c>
      <c r="AE2819" s="38" t="str">
        <f>IF(COUNTIF($Q2819:$AB2819, "X")=0, "", IFERROR(INDEX('Intro &amp; Setup'!$T$17:$T$28, MATCH(INDEX($Q$10:$AB$10, $AC2819, MATCH("X", $Q2819:$AB2819, 0)), 'Intro &amp; Setup'!$AA$17:$AA$28, 0)), ""))</f>
        <v/>
      </c>
      <c r="AG2819" s="84" t="str">
        <f t="shared" si="415"/>
        <v/>
      </c>
      <c r="AI2819" s="36">
        <f t="shared" si="416"/>
        <v>0</v>
      </c>
      <c r="AK2819" s="36" t="str">
        <f t="shared" si="417"/>
        <v/>
      </c>
    </row>
    <row r="2820" spans="1:37" x14ac:dyDescent="0.25">
      <c r="A2820" s="34"/>
      <c r="B2820" s="55"/>
      <c r="C2820" s="56"/>
      <c r="D2820" s="56"/>
      <c r="E2820" s="56"/>
      <c r="F2820" s="56"/>
      <c r="G2820" s="57"/>
      <c r="H2820" s="57"/>
      <c r="I2820" s="58"/>
      <c r="J2820" s="34"/>
      <c r="L2820" s="36" t="str">
        <f>IF($B2820="", "", IFERROR(FIND(Campaigns!$Q$4, $B2820), ""))</f>
        <v/>
      </c>
      <c r="M2820" s="73" t="str">
        <f t="shared" si="412"/>
        <v/>
      </c>
      <c r="N2820" s="74" t="str">
        <f t="shared" si="413"/>
        <v/>
      </c>
      <c r="O2820" s="22" t="str">
        <f t="shared" si="414"/>
        <v/>
      </c>
      <c r="Q2820" s="20" t="str">
        <f t="shared" si="419"/>
        <v/>
      </c>
      <c r="R2820" s="21" t="str">
        <f t="shared" si="420"/>
        <v/>
      </c>
      <c r="S2820" s="21" t="str">
        <f t="shared" si="420"/>
        <v/>
      </c>
      <c r="T2820" s="21" t="str">
        <f t="shared" si="420"/>
        <v/>
      </c>
      <c r="U2820" s="21" t="str">
        <f t="shared" si="420"/>
        <v/>
      </c>
      <c r="V2820" s="21" t="str">
        <f t="shared" si="420"/>
        <v/>
      </c>
      <c r="W2820" s="21" t="str">
        <f t="shared" si="420"/>
        <v/>
      </c>
      <c r="X2820" s="21" t="str">
        <f t="shared" si="420"/>
        <v/>
      </c>
      <c r="Y2820" s="21" t="str">
        <f t="shared" si="420"/>
        <v/>
      </c>
      <c r="Z2820" s="21" t="str">
        <f t="shared" si="420"/>
        <v/>
      </c>
      <c r="AA2820" s="21" t="str">
        <f t="shared" si="420"/>
        <v/>
      </c>
      <c r="AB2820" s="38" t="str">
        <f t="shared" si="420"/>
        <v/>
      </c>
      <c r="AD2820" s="36" t="str">
        <f>IF($N2820="", "", IFERROR(INDEX(Campaigns!$D$11:$D$380, MATCH($N2820, Campaigns!$E$11:$E$380, 0)), ""))</f>
        <v/>
      </c>
      <c r="AE2820" s="38" t="str">
        <f>IF(COUNTIF($Q2820:$AB2820, "X")=0, "", IFERROR(INDEX('Intro &amp; Setup'!$T$17:$T$28, MATCH(INDEX($Q$10:$AB$10, $AC2820, MATCH("X", $Q2820:$AB2820, 0)), 'Intro &amp; Setup'!$AA$17:$AA$28, 0)), ""))</f>
        <v/>
      </c>
      <c r="AG2820" s="84" t="str">
        <f t="shared" si="415"/>
        <v/>
      </c>
      <c r="AI2820" s="36">
        <f t="shared" si="416"/>
        <v>0</v>
      </c>
      <c r="AK2820" s="36" t="str">
        <f t="shared" si="417"/>
        <v/>
      </c>
    </row>
    <row r="2821" spans="1:37" x14ac:dyDescent="0.25">
      <c r="A2821" s="34"/>
      <c r="B2821" s="55"/>
      <c r="C2821" s="56"/>
      <c r="D2821" s="56"/>
      <c r="E2821" s="56"/>
      <c r="F2821" s="56"/>
      <c r="G2821" s="57"/>
      <c r="H2821" s="57"/>
      <c r="I2821" s="58"/>
      <c r="J2821" s="34"/>
      <c r="L2821" s="36" t="str">
        <f>IF($B2821="", "", IFERROR(FIND(Campaigns!$Q$4, $B2821), ""))</f>
        <v/>
      </c>
      <c r="M2821" s="73" t="str">
        <f t="shared" si="412"/>
        <v/>
      </c>
      <c r="N2821" s="74" t="str">
        <f t="shared" si="413"/>
        <v/>
      </c>
      <c r="O2821" s="22" t="str">
        <f t="shared" si="414"/>
        <v/>
      </c>
      <c r="Q2821" s="20" t="str">
        <f t="shared" si="419"/>
        <v/>
      </c>
      <c r="R2821" s="21" t="str">
        <f t="shared" si="420"/>
        <v/>
      </c>
      <c r="S2821" s="21" t="str">
        <f t="shared" si="420"/>
        <v/>
      </c>
      <c r="T2821" s="21" t="str">
        <f t="shared" si="420"/>
        <v/>
      </c>
      <c r="U2821" s="21" t="str">
        <f t="shared" si="420"/>
        <v/>
      </c>
      <c r="V2821" s="21" t="str">
        <f t="shared" si="420"/>
        <v/>
      </c>
      <c r="W2821" s="21" t="str">
        <f t="shared" si="420"/>
        <v/>
      </c>
      <c r="X2821" s="21" t="str">
        <f t="shared" si="420"/>
        <v/>
      </c>
      <c r="Y2821" s="21" t="str">
        <f t="shared" si="420"/>
        <v/>
      </c>
      <c r="Z2821" s="21" t="str">
        <f t="shared" si="420"/>
        <v/>
      </c>
      <c r="AA2821" s="21" t="str">
        <f t="shared" si="420"/>
        <v/>
      </c>
      <c r="AB2821" s="38" t="str">
        <f t="shared" si="420"/>
        <v/>
      </c>
      <c r="AD2821" s="36" t="str">
        <f>IF($N2821="", "", IFERROR(INDEX(Campaigns!$D$11:$D$380, MATCH($N2821, Campaigns!$E$11:$E$380, 0)), ""))</f>
        <v/>
      </c>
      <c r="AE2821" s="38" t="str">
        <f>IF(COUNTIF($Q2821:$AB2821, "X")=0, "", IFERROR(INDEX('Intro &amp; Setup'!$T$17:$T$28, MATCH(INDEX($Q$10:$AB$10, $AC2821, MATCH("X", $Q2821:$AB2821, 0)), 'Intro &amp; Setup'!$AA$17:$AA$28, 0)), ""))</f>
        <v/>
      </c>
      <c r="AG2821" s="84" t="str">
        <f t="shared" si="415"/>
        <v/>
      </c>
      <c r="AI2821" s="36">
        <f t="shared" si="416"/>
        <v>0</v>
      </c>
      <c r="AK2821" s="36" t="str">
        <f t="shared" si="417"/>
        <v/>
      </c>
    </row>
    <row r="2822" spans="1:37" x14ac:dyDescent="0.25">
      <c r="A2822" s="34"/>
      <c r="B2822" s="55"/>
      <c r="C2822" s="56"/>
      <c r="D2822" s="56"/>
      <c r="E2822" s="56"/>
      <c r="F2822" s="56"/>
      <c r="G2822" s="57"/>
      <c r="H2822" s="57"/>
      <c r="I2822" s="58"/>
      <c r="J2822" s="34"/>
      <c r="L2822" s="36" t="str">
        <f>IF($B2822="", "", IFERROR(FIND(Campaigns!$Q$4, $B2822), ""))</f>
        <v/>
      </c>
      <c r="M2822" s="73" t="str">
        <f t="shared" si="412"/>
        <v/>
      </c>
      <c r="N2822" s="74" t="str">
        <f t="shared" si="413"/>
        <v/>
      </c>
      <c r="O2822" s="22" t="str">
        <f t="shared" si="414"/>
        <v/>
      </c>
      <c r="Q2822" s="20" t="str">
        <f t="shared" si="419"/>
        <v/>
      </c>
      <c r="R2822" s="21" t="str">
        <f t="shared" si="420"/>
        <v/>
      </c>
      <c r="S2822" s="21" t="str">
        <f t="shared" si="420"/>
        <v/>
      </c>
      <c r="T2822" s="21" t="str">
        <f t="shared" si="420"/>
        <v/>
      </c>
      <c r="U2822" s="21" t="str">
        <f t="shared" si="420"/>
        <v/>
      </c>
      <c r="V2822" s="21" t="str">
        <f t="shared" si="420"/>
        <v/>
      </c>
      <c r="W2822" s="21" t="str">
        <f t="shared" si="420"/>
        <v/>
      </c>
      <c r="X2822" s="21" t="str">
        <f t="shared" si="420"/>
        <v/>
      </c>
      <c r="Y2822" s="21" t="str">
        <f t="shared" si="420"/>
        <v/>
      </c>
      <c r="Z2822" s="21" t="str">
        <f t="shared" si="420"/>
        <v/>
      </c>
      <c r="AA2822" s="21" t="str">
        <f t="shared" si="420"/>
        <v/>
      </c>
      <c r="AB2822" s="38" t="str">
        <f t="shared" si="420"/>
        <v/>
      </c>
      <c r="AD2822" s="36" t="str">
        <f>IF($N2822="", "", IFERROR(INDEX(Campaigns!$D$11:$D$380, MATCH($N2822, Campaigns!$E$11:$E$380, 0)), ""))</f>
        <v/>
      </c>
      <c r="AE2822" s="38" t="str">
        <f>IF(COUNTIF($Q2822:$AB2822, "X")=0, "", IFERROR(INDEX('Intro &amp; Setup'!$T$17:$T$28, MATCH(INDEX($Q$10:$AB$10, $AC2822, MATCH("X", $Q2822:$AB2822, 0)), 'Intro &amp; Setup'!$AA$17:$AA$28, 0)), ""))</f>
        <v/>
      </c>
      <c r="AG2822" s="84" t="str">
        <f t="shared" si="415"/>
        <v/>
      </c>
      <c r="AI2822" s="36">
        <f t="shared" si="416"/>
        <v>0</v>
      </c>
      <c r="AK2822" s="36" t="str">
        <f t="shared" si="417"/>
        <v/>
      </c>
    </row>
    <row r="2823" spans="1:37" x14ac:dyDescent="0.25">
      <c r="A2823" s="34"/>
      <c r="B2823" s="55"/>
      <c r="C2823" s="56"/>
      <c r="D2823" s="56"/>
      <c r="E2823" s="56"/>
      <c r="F2823" s="56"/>
      <c r="G2823" s="57"/>
      <c r="H2823" s="57"/>
      <c r="I2823" s="58"/>
      <c r="J2823" s="34"/>
      <c r="L2823" s="36" t="str">
        <f>IF($B2823="", "", IFERROR(FIND(Campaigns!$Q$4, $B2823), ""))</f>
        <v/>
      </c>
      <c r="M2823" s="73" t="str">
        <f t="shared" si="412"/>
        <v/>
      </c>
      <c r="N2823" s="74" t="str">
        <f t="shared" si="413"/>
        <v/>
      </c>
      <c r="O2823" s="22" t="str">
        <f t="shared" si="414"/>
        <v/>
      </c>
      <c r="Q2823" s="20" t="str">
        <f t="shared" si="419"/>
        <v/>
      </c>
      <c r="R2823" s="21" t="str">
        <f t="shared" si="420"/>
        <v/>
      </c>
      <c r="S2823" s="21" t="str">
        <f t="shared" si="420"/>
        <v/>
      </c>
      <c r="T2823" s="21" t="str">
        <f t="shared" si="420"/>
        <v/>
      </c>
      <c r="U2823" s="21" t="str">
        <f t="shared" si="420"/>
        <v/>
      </c>
      <c r="V2823" s="21" t="str">
        <f t="shared" si="420"/>
        <v/>
      </c>
      <c r="W2823" s="21" t="str">
        <f t="shared" si="420"/>
        <v/>
      </c>
      <c r="X2823" s="21" t="str">
        <f t="shared" si="420"/>
        <v/>
      </c>
      <c r="Y2823" s="21" t="str">
        <f t="shared" si="420"/>
        <v/>
      </c>
      <c r="Z2823" s="21" t="str">
        <f t="shared" si="420"/>
        <v/>
      </c>
      <c r="AA2823" s="21" t="str">
        <f t="shared" si="420"/>
        <v/>
      </c>
      <c r="AB2823" s="38" t="str">
        <f t="shared" si="420"/>
        <v/>
      </c>
      <c r="AD2823" s="36" t="str">
        <f>IF($N2823="", "", IFERROR(INDEX(Campaigns!$D$11:$D$380, MATCH($N2823, Campaigns!$E$11:$E$380, 0)), ""))</f>
        <v/>
      </c>
      <c r="AE2823" s="38" t="str">
        <f>IF(COUNTIF($Q2823:$AB2823, "X")=0, "", IFERROR(INDEX('Intro &amp; Setup'!$T$17:$T$28, MATCH(INDEX($Q$10:$AB$10, $AC2823, MATCH("X", $Q2823:$AB2823, 0)), 'Intro &amp; Setup'!$AA$17:$AA$28, 0)), ""))</f>
        <v/>
      </c>
      <c r="AG2823" s="84" t="str">
        <f t="shared" si="415"/>
        <v/>
      </c>
      <c r="AI2823" s="36">
        <f t="shared" si="416"/>
        <v>0</v>
      </c>
      <c r="AK2823" s="36" t="str">
        <f t="shared" si="417"/>
        <v/>
      </c>
    </row>
    <row r="2824" spans="1:37" x14ac:dyDescent="0.25">
      <c r="A2824" s="34"/>
      <c r="B2824" s="55"/>
      <c r="C2824" s="56"/>
      <c r="D2824" s="56"/>
      <c r="E2824" s="56"/>
      <c r="F2824" s="56"/>
      <c r="G2824" s="57"/>
      <c r="H2824" s="57"/>
      <c r="I2824" s="58"/>
      <c r="J2824" s="34"/>
      <c r="L2824" s="36" t="str">
        <f>IF($B2824="", "", IFERROR(FIND(Campaigns!$Q$4, $B2824), ""))</f>
        <v/>
      </c>
      <c r="M2824" s="73" t="str">
        <f t="shared" si="412"/>
        <v/>
      </c>
      <c r="N2824" s="74" t="str">
        <f t="shared" si="413"/>
        <v/>
      </c>
      <c r="O2824" s="22" t="str">
        <f t="shared" si="414"/>
        <v/>
      </c>
      <c r="Q2824" s="20" t="str">
        <f t="shared" si="419"/>
        <v/>
      </c>
      <c r="R2824" s="21" t="str">
        <f t="shared" si="420"/>
        <v/>
      </c>
      <c r="S2824" s="21" t="str">
        <f t="shared" si="420"/>
        <v/>
      </c>
      <c r="T2824" s="21" t="str">
        <f t="shared" si="420"/>
        <v/>
      </c>
      <c r="U2824" s="21" t="str">
        <f t="shared" si="420"/>
        <v/>
      </c>
      <c r="V2824" s="21" t="str">
        <f t="shared" si="420"/>
        <v/>
      </c>
      <c r="W2824" s="21" t="str">
        <f t="shared" si="420"/>
        <v/>
      </c>
      <c r="X2824" s="21" t="str">
        <f t="shared" ref="R2824:AB2847" si="421">IFERROR(IF(X$10="", "", IF(LEFT($O2824, X$8)=X$10, "X", "")), "")</f>
        <v/>
      </c>
      <c r="Y2824" s="21" t="str">
        <f t="shared" si="421"/>
        <v/>
      </c>
      <c r="Z2824" s="21" t="str">
        <f t="shared" si="421"/>
        <v/>
      </c>
      <c r="AA2824" s="21" t="str">
        <f t="shared" si="421"/>
        <v/>
      </c>
      <c r="AB2824" s="38" t="str">
        <f t="shared" si="421"/>
        <v/>
      </c>
      <c r="AD2824" s="36" t="str">
        <f>IF($N2824="", "", IFERROR(INDEX(Campaigns!$D$11:$D$380, MATCH($N2824, Campaigns!$E$11:$E$380, 0)), ""))</f>
        <v/>
      </c>
      <c r="AE2824" s="38" t="str">
        <f>IF(COUNTIF($Q2824:$AB2824, "X")=0, "", IFERROR(INDEX('Intro &amp; Setup'!$T$17:$T$28, MATCH(INDEX($Q$10:$AB$10, $AC2824, MATCH("X", $Q2824:$AB2824, 0)), 'Intro &amp; Setup'!$AA$17:$AA$28, 0)), ""))</f>
        <v/>
      </c>
      <c r="AG2824" s="84" t="str">
        <f t="shared" si="415"/>
        <v/>
      </c>
      <c r="AI2824" s="36">
        <f t="shared" si="416"/>
        <v>0</v>
      </c>
      <c r="AK2824" s="36" t="str">
        <f t="shared" si="417"/>
        <v/>
      </c>
    </row>
    <row r="2825" spans="1:37" x14ac:dyDescent="0.25">
      <c r="A2825" s="34"/>
      <c r="B2825" s="55"/>
      <c r="C2825" s="56"/>
      <c r="D2825" s="56"/>
      <c r="E2825" s="56"/>
      <c r="F2825" s="56"/>
      <c r="G2825" s="57"/>
      <c r="H2825" s="57"/>
      <c r="I2825" s="58"/>
      <c r="J2825" s="34"/>
      <c r="L2825" s="36" t="str">
        <f>IF($B2825="", "", IFERROR(FIND(Campaigns!$Q$4, $B2825), ""))</f>
        <v/>
      </c>
      <c r="M2825" s="73" t="str">
        <f t="shared" si="412"/>
        <v/>
      </c>
      <c r="N2825" s="74" t="str">
        <f t="shared" si="413"/>
        <v/>
      </c>
      <c r="O2825" s="22" t="str">
        <f t="shared" si="414"/>
        <v/>
      </c>
      <c r="Q2825" s="20" t="str">
        <f t="shared" si="419"/>
        <v/>
      </c>
      <c r="R2825" s="21" t="str">
        <f t="shared" si="421"/>
        <v/>
      </c>
      <c r="S2825" s="21" t="str">
        <f t="shared" si="421"/>
        <v/>
      </c>
      <c r="T2825" s="21" t="str">
        <f t="shared" si="421"/>
        <v/>
      </c>
      <c r="U2825" s="21" t="str">
        <f t="shared" si="421"/>
        <v/>
      </c>
      <c r="V2825" s="21" t="str">
        <f t="shared" si="421"/>
        <v/>
      </c>
      <c r="W2825" s="21" t="str">
        <f t="shared" si="421"/>
        <v/>
      </c>
      <c r="X2825" s="21" t="str">
        <f t="shared" si="421"/>
        <v/>
      </c>
      <c r="Y2825" s="21" t="str">
        <f t="shared" si="421"/>
        <v/>
      </c>
      <c r="Z2825" s="21" t="str">
        <f t="shared" si="421"/>
        <v/>
      </c>
      <c r="AA2825" s="21" t="str">
        <f t="shared" si="421"/>
        <v/>
      </c>
      <c r="AB2825" s="38" t="str">
        <f t="shared" si="421"/>
        <v/>
      </c>
      <c r="AD2825" s="36" t="str">
        <f>IF($N2825="", "", IFERROR(INDEX(Campaigns!$D$11:$D$380, MATCH($N2825, Campaigns!$E$11:$E$380, 0)), ""))</f>
        <v/>
      </c>
      <c r="AE2825" s="38" t="str">
        <f>IF(COUNTIF($Q2825:$AB2825, "X")=0, "", IFERROR(INDEX('Intro &amp; Setup'!$T$17:$T$28, MATCH(INDEX($Q$10:$AB$10, $AC2825, MATCH("X", $Q2825:$AB2825, 0)), 'Intro &amp; Setup'!$AA$17:$AA$28, 0)), ""))</f>
        <v/>
      </c>
      <c r="AG2825" s="84" t="str">
        <f t="shared" si="415"/>
        <v/>
      </c>
      <c r="AI2825" s="36">
        <f t="shared" si="416"/>
        <v>0</v>
      </c>
      <c r="AK2825" s="36" t="str">
        <f t="shared" si="417"/>
        <v/>
      </c>
    </row>
    <row r="2826" spans="1:37" x14ac:dyDescent="0.25">
      <c r="A2826" s="34"/>
      <c r="B2826" s="55"/>
      <c r="C2826" s="56"/>
      <c r="D2826" s="56"/>
      <c r="E2826" s="56"/>
      <c r="F2826" s="56"/>
      <c r="G2826" s="57"/>
      <c r="H2826" s="57"/>
      <c r="I2826" s="58"/>
      <c r="J2826" s="34"/>
      <c r="L2826" s="36" t="str">
        <f>IF($B2826="", "", IFERROR(FIND(Campaigns!$Q$4, $B2826), ""))</f>
        <v/>
      </c>
      <c r="M2826" s="73" t="str">
        <f t="shared" si="412"/>
        <v/>
      </c>
      <c r="N2826" s="74" t="str">
        <f t="shared" si="413"/>
        <v/>
      </c>
      <c r="O2826" s="22" t="str">
        <f t="shared" si="414"/>
        <v/>
      </c>
      <c r="Q2826" s="20" t="str">
        <f t="shared" si="419"/>
        <v/>
      </c>
      <c r="R2826" s="21" t="str">
        <f t="shared" si="421"/>
        <v/>
      </c>
      <c r="S2826" s="21" t="str">
        <f t="shared" si="421"/>
        <v/>
      </c>
      <c r="T2826" s="21" t="str">
        <f t="shared" si="421"/>
        <v/>
      </c>
      <c r="U2826" s="21" t="str">
        <f t="shared" si="421"/>
        <v/>
      </c>
      <c r="V2826" s="21" t="str">
        <f t="shared" si="421"/>
        <v/>
      </c>
      <c r="W2826" s="21" t="str">
        <f t="shared" si="421"/>
        <v/>
      </c>
      <c r="X2826" s="21" t="str">
        <f t="shared" si="421"/>
        <v/>
      </c>
      <c r="Y2826" s="21" t="str">
        <f t="shared" si="421"/>
        <v/>
      </c>
      <c r="Z2826" s="21" t="str">
        <f t="shared" si="421"/>
        <v/>
      </c>
      <c r="AA2826" s="21" t="str">
        <f t="shared" si="421"/>
        <v/>
      </c>
      <c r="AB2826" s="38" t="str">
        <f t="shared" si="421"/>
        <v/>
      </c>
      <c r="AD2826" s="36" t="str">
        <f>IF($N2826="", "", IFERROR(INDEX(Campaigns!$D$11:$D$380, MATCH($N2826, Campaigns!$E$11:$E$380, 0)), ""))</f>
        <v/>
      </c>
      <c r="AE2826" s="38" t="str">
        <f>IF(COUNTIF($Q2826:$AB2826, "X")=0, "", IFERROR(INDEX('Intro &amp; Setup'!$T$17:$T$28, MATCH(INDEX($Q$10:$AB$10, $AC2826, MATCH("X", $Q2826:$AB2826, 0)), 'Intro &amp; Setup'!$AA$17:$AA$28, 0)), ""))</f>
        <v/>
      </c>
      <c r="AG2826" s="84" t="str">
        <f t="shared" si="415"/>
        <v/>
      </c>
      <c r="AI2826" s="36">
        <f t="shared" si="416"/>
        <v>0</v>
      </c>
      <c r="AK2826" s="36" t="str">
        <f t="shared" si="417"/>
        <v/>
      </c>
    </row>
    <row r="2827" spans="1:37" x14ac:dyDescent="0.25">
      <c r="A2827" s="34"/>
      <c r="B2827" s="55"/>
      <c r="C2827" s="56"/>
      <c r="D2827" s="56"/>
      <c r="E2827" s="56"/>
      <c r="F2827" s="56"/>
      <c r="G2827" s="57"/>
      <c r="H2827" s="57"/>
      <c r="I2827" s="58"/>
      <c r="J2827" s="34"/>
      <c r="L2827" s="36" t="str">
        <f>IF($B2827="", "", IFERROR(FIND(Campaigns!$Q$4, $B2827), ""))</f>
        <v/>
      </c>
      <c r="M2827" s="73" t="str">
        <f t="shared" si="412"/>
        <v/>
      </c>
      <c r="N2827" s="74" t="str">
        <f t="shared" si="413"/>
        <v/>
      </c>
      <c r="O2827" s="22" t="str">
        <f t="shared" si="414"/>
        <v/>
      </c>
      <c r="Q2827" s="20" t="str">
        <f t="shared" si="419"/>
        <v/>
      </c>
      <c r="R2827" s="21" t="str">
        <f t="shared" si="421"/>
        <v/>
      </c>
      <c r="S2827" s="21" t="str">
        <f t="shared" si="421"/>
        <v/>
      </c>
      <c r="T2827" s="21" t="str">
        <f t="shared" si="421"/>
        <v/>
      </c>
      <c r="U2827" s="21" t="str">
        <f t="shared" si="421"/>
        <v/>
      </c>
      <c r="V2827" s="21" t="str">
        <f t="shared" si="421"/>
        <v/>
      </c>
      <c r="W2827" s="21" t="str">
        <f t="shared" si="421"/>
        <v/>
      </c>
      <c r="X2827" s="21" t="str">
        <f t="shared" si="421"/>
        <v/>
      </c>
      <c r="Y2827" s="21" t="str">
        <f t="shared" si="421"/>
        <v/>
      </c>
      <c r="Z2827" s="21" t="str">
        <f t="shared" si="421"/>
        <v/>
      </c>
      <c r="AA2827" s="21" t="str">
        <f t="shared" si="421"/>
        <v/>
      </c>
      <c r="AB2827" s="38" t="str">
        <f t="shared" si="421"/>
        <v/>
      </c>
      <c r="AD2827" s="36" t="str">
        <f>IF($N2827="", "", IFERROR(INDEX(Campaigns!$D$11:$D$380, MATCH($N2827, Campaigns!$E$11:$E$380, 0)), ""))</f>
        <v/>
      </c>
      <c r="AE2827" s="38" t="str">
        <f>IF(COUNTIF($Q2827:$AB2827, "X")=0, "", IFERROR(INDEX('Intro &amp; Setup'!$T$17:$T$28, MATCH(INDEX($Q$10:$AB$10, $AC2827, MATCH("X", $Q2827:$AB2827, 0)), 'Intro &amp; Setup'!$AA$17:$AA$28, 0)), ""))</f>
        <v/>
      </c>
      <c r="AG2827" s="84" t="str">
        <f t="shared" si="415"/>
        <v/>
      </c>
      <c r="AI2827" s="36">
        <f t="shared" si="416"/>
        <v>0</v>
      </c>
      <c r="AK2827" s="36" t="str">
        <f t="shared" si="417"/>
        <v/>
      </c>
    </row>
    <row r="2828" spans="1:37" x14ac:dyDescent="0.25">
      <c r="A2828" s="34"/>
      <c r="B2828" s="55"/>
      <c r="C2828" s="56"/>
      <c r="D2828" s="56"/>
      <c r="E2828" s="56"/>
      <c r="F2828" s="56"/>
      <c r="G2828" s="57"/>
      <c r="H2828" s="57"/>
      <c r="I2828" s="58"/>
      <c r="J2828" s="34"/>
      <c r="L2828" s="36" t="str">
        <f>IF($B2828="", "", IFERROR(FIND(Campaigns!$Q$4, $B2828), ""))</f>
        <v/>
      </c>
      <c r="M2828" s="73" t="str">
        <f t="shared" ref="M2828:M2891" si="422">IFERROR(REPLACE($B2828, 1, $L2828+$L$9-1, ""), "")</f>
        <v/>
      </c>
      <c r="N2828" s="74" t="str">
        <f t="shared" ref="N2828:N2891" si="423">IFERROR(LEFT($M2828, FIND("-", $M2828)-1), "")</f>
        <v/>
      </c>
      <c r="O2828" s="22" t="str">
        <f t="shared" ref="O2828:O2891" si="424">IFERROR(REPLACE($M2828, 1, FIND("-", $M2828), ""), "")</f>
        <v/>
      </c>
      <c r="Q2828" s="20" t="str">
        <f t="shared" si="419"/>
        <v/>
      </c>
      <c r="R2828" s="21" t="str">
        <f t="shared" si="421"/>
        <v/>
      </c>
      <c r="S2828" s="21" t="str">
        <f t="shared" si="421"/>
        <v/>
      </c>
      <c r="T2828" s="21" t="str">
        <f t="shared" si="421"/>
        <v/>
      </c>
      <c r="U2828" s="21" t="str">
        <f t="shared" si="421"/>
        <v/>
      </c>
      <c r="V2828" s="21" t="str">
        <f t="shared" si="421"/>
        <v/>
      </c>
      <c r="W2828" s="21" t="str">
        <f t="shared" si="421"/>
        <v/>
      </c>
      <c r="X2828" s="21" t="str">
        <f t="shared" si="421"/>
        <v/>
      </c>
      <c r="Y2828" s="21" t="str">
        <f t="shared" si="421"/>
        <v/>
      </c>
      <c r="Z2828" s="21" t="str">
        <f t="shared" si="421"/>
        <v/>
      </c>
      <c r="AA2828" s="21" t="str">
        <f t="shared" si="421"/>
        <v/>
      </c>
      <c r="AB2828" s="38" t="str">
        <f t="shared" si="421"/>
        <v/>
      </c>
      <c r="AD2828" s="36" t="str">
        <f>IF($N2828="", "", IFERROR(INDEX(Campaigns!$D$11:$D$380, MATCH($N2828, Campaigns!$E$11:$E$380, 0)), ""))</f>
        <v/>
      </c>
      <c r="AE2828" s="38" t="str">
        <f>IF(COUNTIF($Q2828:$AB2828, "X")=0, "", IFERROR(INDEX('Intro &amp; Setup'!$T$17:$T$28, MATCH(INDEX($Q$10:$AB$10, $AC2828, MATCH("X", $Q2828:$AB2828, 0)), 'Intro &amp; Setup'!$AA$17:$AA$28, 0)), ""))</f>
        <v/>
      </c>
      <c r="AG2828" s="84" t="str">
        <f t="shared" ref="AG2828:AG2891" si="425">IF(OR($AD2828="", $AE2828=""), "", _xlfn.CONCAT($AD2828, "-", $AE2828))</f>
        <v/>
      </c>
      <c r="AI2828" s="36">
        <f t="shared" ref="AI2828:AI2891" si="426">IF($AI$4=$AI$6, $C2828, IF($AI$4=$AI$7, $D2828, IF($AI$4=$AI$8, $F2828, "")))</f>
        <v>0</v>
      </c>
      <c r="AK2828" s="36" t="str">
        <f t="shared" ref="AK2828:AK2891" si="427">IF($AG2828="", "", "X")</f>
        <v/>
      </c>
    </row>
    <row r="2829" spans="1:37" x14ac:dyDescent="0.25">
      <c r="A2829" s="34"/>
      <c r="B2829" s="55"/>
      <c r="C2829" s="56"/>
      <c r="D2829" s="56"/>
      <c r="E2829" s="56"/>
      <c r="F2829" s="56"/>
      <c r="G2829" s="57"/>
      <c r="H2829" s="57"/>
      <c r="I2829" s="58"/>
      <c r="J2829" s="34"/>
      <c r="L2829" s="36" t="str">
        <f>IF($B2829="", "", IFERROR(FIND(Campaigns!$Q$4, $B2829), ""))</f>
        <v/>
      </c>
      <c r="M2829" s="73" t="str">
        <f t="shared" si="422"/>
        <v/>
      </c>
      <c r="N2829" s="74" t="str">
        <f t="shared" si="423"/>
        <v/>
      </c>
      <c r="O2829" s="22" t="str">
        <f t="shared" si="424"/>
        <v/>
      </c>
      <c r="Q2829" s="20" t="str">
        <f t="shared" si="419"/>
        <v/>
      </c>
      <c r="R2829" s="21" t="str">
        <f t="shared" si="421"/>
        <v/>
      </c>
      <c r="S2829" s="21" t="str">
        <f t="shared" si="421"/>
        <v/>
      </c>
      <c r="T2829" s="21" t="str">
        <f t="shared" si="421"/>
        <v/>
      </c>
      <c r="U2829" s="21" t="str">
        <f t="shared" si="421"/>
        <v/>
      </c>
      <c r="V2829" s="21" t="str">
        <f t="shared" si="421"/>
        <v/>
      </c>
      <c r="W2829" s="21" t="str">
        <f t="shared" si="421"/>
        <v/>
      </c>
      <c r="X2829" s="21" t="str">
        <f t="shared" si="421"/>
        <v/>
      </c>
      <c r="Y2829" s="21" t="str">
        <f t="shared" si="421"/>
        <v/>
      </c>
      <c r="Z2829" s="21" t="str">
        <f t="shared" si="421"/>
        <v/>
      </c>
      <c r="AA2829" s="21" t="str">
        <f t="shared" si="421"/>
        <v/>
      </c>
      <c r="AB2829" s="38" t="str">
        <f t="shared" si="421"/>
        <v/>
      </c>
      <c r="AD2829" s="36" t="str">
        <f>IF($N2829="", "", IFERROR(INDEX(Campaigns!$D$11:$D$380, MATCH($N2829, Campaigns!$E$11:$E$380, 0)), ""))</f>
        <v/>
      </c>
      <c r="AE2829" s="38" t="str">
        <f>IF(COUNTIF($Q2829:$AB2829, "X")=0, "", IFERROR(INDEX('Intro &amp; Setup'!$T$17:$T$28, MATCH(INDEX($Q$10:$AB$10, $AC2829, MATCH("X", $Q2829:$AB2829, 0)), 'Intro &amp; Setup'!$AA$17:$AA$28, 0)), ""))</f>
        <v/>
      </c>
      <c r="AG2829" s="84" t="str">
        <f t="shared" si="425"/>
        <v/>
      </c>
      <c r="AI2829" s="36">
        <f t="shared" si="426"/>
        <v>0</v>
      </c>
      <c r="AK2829" s="36" t="str">
        <f t="shared" si="427"/>
        <v/>
      </c>
    </row>
    <row r="2830" spans="1:37" x14ac:dyDescent="0.25">
      <c r="A2830" s="34"/>
      <c r="B2830" s="55"/>
      <c r="C2830" s="56"/>
      <c r="D2830" s="56"/>
      <c r="E2830" s="56"/>
      <c r="F2830" s="56"/>
      <c r="G2830" s="57"/>
      <c r="H2830" s="57"/>
      <c r="I2830" s="58"/>
      <c r="J2830" s="34"/>
      <c r="L2830" s="36" t="str">
        <f>IF($B2830="", "", IFERROR(FIND(Campaigns!$Q$4, $B2830), ""))</f>
        <v/>
      </c>
      <c r="M2830" s="73" t="str">
        <f t="shared" si="422"/>
        <v/>
      </c>
      <c r="N2830" s="74" t="str">
        <f t="shared" si="423"/>
        <v/>
      </c>
      <c r="O2830" s="22" t="str">
        <f t="shared" si="424"/>
        <v/>
      </c>
      <c r="Q2830" s="20" t="str">
        <f t="shared" si="419"/>
        <v/>
      </c>
      <c r="R2830" s="21" t="str">
        <f t="shared" si="421"/>
        <v/>
      </c>
      <c r="S2830" s="21" t="str">
        <f t="shared" si="421"/>
        <v/>
      </c>
      <c r="T2830" s="21" t="str">
        <f t="shared" si="421"/>
        <v/>
      </c>
      <c r="U2830" s="21" t="str">
        <f t="shared" si="421"/>
        <v/>
      </c>
      <c r="V2830" s="21" t="str">
        <f t="shared" si="421"/>
        <v/>
      </c>
      <c r="W2830" s="21" t="str">
        <f t="shared" si="421"/>
        <v/>
      </c>
      <c r="X2830" s="21" t="str">
        <f t="shared" si="421"/>
        <v/>
      </c>
      <c r="Y2830" s="21" t="str">
        <f t="shared" si="421"/>
        <v/>
      </c>
      <c r="Z2830" s="21" t="str">
        <f t="shared" si="421"/>
        <v/>
      </c>
      <c r="AA2830" s="21" t="str">
        <f t="shared" si="421"/>
        <v/>
      </c>
      <c r="AB2830" s="38" t="str">
        <f t="shared" si="421"/>
        <v/>
      </c>
      <c r="AD2830" s="36" t="str">
        <f>IF($N2830="", "", IFERROR(INDEX(Campaigns!$D$11:$D$380, MATCH($N2830, Campaigns!$E$11:$E$380, 0)), ""))</f>
        <v/>
      </c>
      <c r="AE2830" s="38" t="str">
        <f>IF(COUNTIF($Q2830:$AB2830, "X")=0, "", IFERROR(INDEX('Intro &amp; Setup'!$T$17:$T$28, MATCH(INDEX($Q$10:$AB$10, $AC2830, MATCH("X", $Q2830:$AB2830, 0)), 'Intro &amp; Setup'!$AA$17:$AA$28, 0)), ""))</f>
        <v/>
      </c>
      <c r="AG2830" s="84" t="str">
        <f t="shared" si="425"/>
        <v/>
      </c>
      <c r="AI2830" s="36">
        <f t="shared" si="426"/>
        <v>0</v>
      </c>
      <c r="AK2830" s="36" t="str">
        <f t="shared" si="427"/>
        <v/>
      </c>
    </row>
    <row r="2831" spans="1:37" x14ac:dyDescent="0.25">
      <c r="A2831" s="34"/>
      <c r="B2831" s="55"/>
      <c r="C2831" s="56"/>
      <c r="D2831" s="56"/>
      <c r="E2831" s="56"/>
      <c r="F2831" s="56"/>
      <c r="G2831" s="57"/>
      <c r="H2831" s="57"/>
      <c r="I2831" s="58"/>
      <c r="J2831" s="34"/>
      <c r="L2831" s="36" t="str">
        <f>IF($B2831="", "", IFERROR(FIND(Campaigns!$Q$4, $B2831), ""))</f>
        <v/>
      </c>
      <c r="M2831" s="73" t="str">
        <f t="shared" si="422"/>
        <v/>
      </c>
      <c r="N2831" s="74" t="str">
        <f t="shared" si="423"/>
        <v/>
      </c>
      <c r="O2831" s="22" t="str">
        <f t="shared" si="424"/>
        <v/>
      </c>
      <c r="Q2831" s="20" t="str">
        <f t="shared" si="419"/>
        <v/>
      </c>
      <c r="R2831" s="21" t="str">
        <f t="shared" si="421"/>
        <v/>
      </c>
      <c r="S2831" s="21" t="str">
        <f t="shared" si="421"/>
        <v/>
      </c>
      <c r="T2831" s="21" t="str">
        <f t="shared" si="421"/>
        <v/>
      </c>
      <c r="U2831" s="21" t="str">
        <f t="shared" si="421"/>
        <v/>
      </c>
      <c r="V2831" s="21" t="str">
        <f t="shared" si="421"/>
        <v/>
      </c>
      <c r="W2831" s="21" t="str">
        <f t="shared" si="421"/>
        <v/>
      </c>
      <c r="X2831" s="21" t="str">
        <f t="shared" si="421"/>
        <v/>
      </c>
      <c r="Y2831" s="21" t="str">
        <f t="shared" si="421"/>
        <v/>
      </c>
      <c r="Z2831" s="21" t="str">
        <f t="shared" si="421"/>
        <v/>
      </c>
      <c r="AA2831" s="21" t="str">
        <f t="shared" si="421"/>
        <v/>
      </c>
      <c r="AB2831" s="38" t="str">
        <f t="shared" si="421"/>
        <v/>
      </c>
      <c r="AD2831" s="36" t="str">
        <f>IF($N2831="", "", IFERROR(INDEX(Campaigns!$D$11:$D$380, MATCH($N2831, Campaigns!$E$11:$E$380, 0)), ""))</f>
        <v/>
      </c>
      <c r="AE2831" s="38" t="str">
        <f>IF(COUNTIF($Q2831:$AB2831, "X")=0, "", IFERROR(INDEX('Intro &amp; Setup'!$T$17:$T$28, MATCH(INDEX($Q$10:$AB$10, $AC2831, MATCH("X", $Q2831:$AB2831, 0)), 'Intro &amp; Setup'!$AA$17:$AA$28, 0)), ""))</f>
        <v/>
      </c>
      <c r="AG2831" s="84" t="str">
        <f t="shared" si="425"/>
        <v/>
      </c>
      <c r="AI2831" s="36">
        <f t="shared" si="426"/>
        <v>0</v>
      </c>
      <c r="AK2831" s="36" t="str">
        <f t="shared" si="427"/>
        <v/>
      </c>
    </row>
    <row r="2832" spans="1:37" x14ac:dyDescent="0.25">
      <c r="A2832" s="34"/>
      <c r="B2832" s="55"/>
      <c r="C2832" s="56"/>
      <c r="D2832" s="56"/>
      <c r="E2832" s="56"/>
      <c r="F2832" s="56"/>
      <c r="G2832" s="57"/>
      <c r="H2832" s="57"/>
      <c r="I2832" s="58"/>
      <c r="J2832" s="34"/>
      <c r="L2832" s="36" t="str">
        <f>IF($B2832="", "", IFERROR(FIND(Campaigns!$Q$4, $B2832), ""))</f>
        <v/>
      </c>
      <c r="M2832" s="73" t="str">
        <f t="shared" si="422"/>
        <v/>
      </c>
      <c r="N2832" s="74" t="str">
        <f t="shared" si="423"/>
        <v/>
      </c>
      <c r="O2832" s="22" t="str">
        <f t="shared" si="424"/>
        <v/>
      </c>
      <c r="Q2832" s="20" t="str">
        <f t="shared" si="419"/>
        <v/>
      </c>
      <c r="R2832" s="21" t="str">
        <f t="shared" si="421"/>
        <v/>
      </c>
      <c r="S2832" s="21" t="str">
        <f t="shared" si="421"/>
        <v/>
      </c>
      <c r="T2832" s="21" t="str">
        <f t="shared" si="421"/>
        <v/>
      </c>
      <c r="U2832" s="21" t="str">
        <f t="shared" si="421"/>
        <v/>
      </c>
      <c r="V2832" s="21" t="str">
        <f t="shared" si="421"/>
        <v/>
      </c>
      <c r="W2832" s="21" t="str">
        <f t="shared" si="421"/>
        <v/>
      </c>
      <c r="X2832" s="21" t="str">
        <f t="shared" si="421"/>
        <v/>
      </c>
      <c r="Y2832" s="21" t="str">
        <f t="shared" si="421"/>
        <v/>
      </c>
      <c r="Z2832" s="21" t="str">
        <f t="shared" si="421"/>
        <v/>
      </c>
      <c r="AA2832" s="21" t="str">
        <f t="shared" si="421"/>
        <v/>
      </c>
      <c r="AB2832" s="38" t="str">
        <f t="shared" si="421"/>
        <v/>
      </c>
      <c r="AD2832" s="36" t="str">
        <f>IF($N2832="", "", IFERROR(INDEX(Campaigns!$D$11:$D$380, MATCH($N2832, Campaigns!$E$11:$E$380, 0)), ""))</f>
        <v/>
      </c>
      <c r="AE2832" s="38" t="str">
        <f>IF(COUNTIF($Q2832:$AB2832, "X")=0, "", IFERROR(INDEX('Intro &amp; Setup'!$T$17:$T$28, MATCH(INDEX($Q$10:$AB$10, $AC2832, MATCH("X", $Q2832:$AB2832, 0)), 'Intro &amp; Setup'!$AA$17:$AA$28, 0)), ""))</f>
        <v/>
      </c>
      <c r="AG2832" s="84" t="str">
        <f t="shared" si="425"/>
        <v/>
      </c>
      <c r="AI2832" s="36">
        <f t="shared" si="426"/>
        <v>0</v>
      </c>
      <c r="AK2832" s="36" t="str">
        <f t="shared" si="427"/>
        <v/>
      </c>
    </row>
    <row r="2833" spans="1:37" x14ac:dyDescent="0.25">
      <c r="A2833" s="34"/>
      <c r="B2833" s="55"/>
      <c r="C2833" s="56"/>
      <c r="D2833" s="56"/>
      <c r="E2833" s="56"/>
      <c r="F2833" s="56"/>
      <c r="G2833" s="57"/>
      <c r="H2833" s="57"/>
      <c r="I2833" s="58"/>
      <c r="J2833" s="34"/>
      <c r="L2833" s="36" t="str">
        <f>IF($B2833="", "", IFERROR(FIND(Campaigns!$Q$4, $B2833), ""))</f>
        <v/>
      </c>
      <c r="M2833" s="73" t="str">
        <f t="shared" si="422"/>
        <v/>
      </c>
      <c r="N2833" s="74" t="str">
        <f t="shared" si="423"/>
        <v/>
      </c>
      <c r="O2833" s="22" t="str">
        <f t="shared" si="424"/>
        <v/>
      </c>
      <c r="Q2833" s="20" t="str">
        <f t="shared" si="419"/>
        <v/>
      </c>
      <c r="R2833" s="21" t="str">
        <f t="shared" si="421"/>
        <v/>
      </c>
      <c r="S2833" s="21" t="str">
        <f t="shared" si="421"/>
        <v/>
      </c>
      <c r="T2833" s="21" t="str">
        <f t="shared" si="421"/>
        <v/>
      </c>
      <c r="U2833" s="21" t="str">
        <f t="shared" si="421"/>
        <v/>
      </c>
      <c r="V2833" s="21" t="str">
        <f t="shared" si="421"/>
        <v/>
      </c>
      <c r="W2833" s="21" t="str">
        <f t="shared" si="421"/>
        <v/>
      </c>
      <c r="X2833" s="21" t="str">
        <f t="shared" si="421"/>
        <v/>
      </c>
      <c r="Y2833" s="21" t="str">
        <f t="shared" si="421"/>
        <v/>
      </c>
      <c r="Z2833" s="21" t="str">
        <f t="shared" si="421"/>
        <v/>
      </c>
      <c r="AA2833" s="21" t="str">
        <f t="shared" si="421"/>
        <v/>
      </c>
      <c r="AB2833" s="38" t="str">
        <f t="shared" si="421"/>
        <v/>
      </c>
      <c r="AD2833" s="36" t="str">
        <f>IF($N2833="", "", IFERROR(INDEX(Campaigns!$D$11:$D$380, MATCH($N2833, Campaigns!$E$11:$E$380, 0)), ""))</f>
        <v/>
      </c>
      <c r="AE2833" s="38" t="str">
        <f>IF(COUNTIF($Q2833:$AB2833, "X")=0, "", IFERROR(INDEX('Intro &amp; Setup'!$T$17:$T$28, MATCH(INDEX($Q$10:$AB$10, $AC2833, MATCH("X", $Q2833:$AB2833, 0)), 'Intro &amp; Setup'!$AA$17:$AA$28, 0)), ""))</f>
        <v/>
      </c>
      <c r="AG2833" s="84" t="str">
        <f t="shared" si="425"/>
        <v/>
      </c>
      <c r="AI2833" s="36">
        <f t="shared" si="426"/>
        <v>0</v>
      </c>
      <c r="AK2833" s="36" t="str">
        <f t="shared" si="427"/>
        <v/>
      </c>
    </row>
    <row r="2834" spans="1:37" x14ac:dyDescent="0.25">
      <c r="A2834" s="34"/>
      <c r="B2834" s="55"/>
      <c r="C2834" s="56"/>
      <c r="D2834" s="56"/>
      <c r="E2834" s="56"/>
      <c r="F2834" s="56"/>
      <c r="G2834" s="57"/>
      <c r="H2834" s="57"/>
      <c r="I2834" s="58"/>
      <c r="J2834" s="34"/>
      <c r="L2834" s="36" t="str">
        <f>IF($B2834="", "", IFERROR(FIND(Campaigns!$Q$4, $B2834), ""))</f>
        <v/>
      </c>
      <c r="M2834" s="73" t="str">
        <f t="shared" si="422"/>
        <v/>
      </c>
      <c r="N2834" s="74" t="str">
        <f t="shared" si="423"/>
        <v/>
      </c>
      <c r="O2834" s="22" t="str">
        <f t="shared" si="424"/>
        <v/>
      </c>
      <c r="Q2834" s="20" t="str">
        <f t="shared" si="419"/>
        <v/>
      </c>
      <c r="R2834" s="21" t="str">
        <f t="shared" si="421"/>
        <v/>
      </c>
      <c r="S2834" s="21" t="str">
        <f t="shared" si="421"/>
        <v/>
      </c>
      <c r="T2834" s="21" t="str">
        <f t="shared" si="421"/>
        <v/>
      </c>
      <c r="U2834" s="21" t="str">
        <f t="shared" si="421"/>
        <v/>
      </c>
      <c r="V2834" s="21" t="str">
        <f t="shared" si="421"/>
        <v/>
      </c>
      <c r="W2834" s="21" t="str">
        <f t="shared" si="421"/>
        <v/>
      </c>
      <c r="X2834" s="21" t="str">
        <f t="shared" si="421"/>
        <v/>
      </c>
      <c r="Y2834" s="21" t="str">
        <f t="shared" si="421"/>
        <v/>
      </c>
      <c r="Z2834" s="21" t="str">
        <f t="shared" si="421"/>
        <v/>
      </c>
      <c r="AA2834" s="21" t="str">
        <f t="shared" si="421"/>
        <v/>
      </c>
      <c r="AB2834" s="38" t="str">
        <f t="shared" si="421"/>
        <v/>
      </c>
      <c r="AD2834" s="36" t="str">
        <f>IF($N2834="", "", IFERROR(INDEX(Campaigns!$D$11:$D$380, MATCH($N2834, Campaigns!$E$11:$E$380, 0)), ""))</f>
        <v/>
      </c>
      <c r="AE2834" s="38" t="str">
        <f>IF(COUNTIF($Q2834:$AB2834, "X")=0, "", IFERROR(INDEX('Intro &amp; Setup'!$T$17:$T$28, MATCH(INDEX($Q$10:$AB$10, $AC2834, MATCH("X", $Q2834:$AB2834, 0)), 'Intro &amp; Setup'!$AA$17:$AA$28, 0)), ""))</f>
        <v/>
      </c>
      <c r="AG2834" s="84" t="str">
        <f t="shared" si="425"/>
        <v/>
      </c>
      <c r="AI2834" s="36">
        <f t="shared" si="426"/>
        <v>0</v>
      </c>
      <c r="AK2834" s="36" t="str">
        <f t="shared" si="427"/>
        <v/>
      </c>
    </row>
    <row r="2835" spans="1:37" x14ac:dyDescent="0.25">
      <c r="A2835" s="34"/>
      <c r="B2835" s="55"/>
      <c r="C2835" s="56"/>
      <c r="D2835" s="56"/>
      <c r="E2835" s="56"/>
      <c r="F2835" s="56"/>
      <c r="G2835" s="57"/>
      <c r="H2835" s="57"/>
      <c r="I2835" s="58"/>
      <c r="J2835" s="34"/>
      <c r="L2835" s="36" t="str">
        <f>IF($B2835="", "", IFERROR(FIND(Campaigns!$Q$4, $B2835), ""))</f>
        <v/>
      </c>
      <c r="M2835" s="73" t="str">
        <f t="shared" si="422"/>
        <v/>
      </c>
      <c r="N2835" s="74" t="str">
        <f t="shared" si="423"/>
        <v/>
      </c>
      <c r="O2835" s="22" t="str">
        <f t="shared" si="424"/>
        <v/>
      </c>
      <c r="Q2835" s="20" t="str">
        <f t="shared" si="419"/>
        <v/>
      </c>
      <c r="R2835" s="21" t="str">
        <f t="shared" si="421"/>
        <v/>
      </c>
      <c r="S2835" s="21" t="str">
        <f t="shared" si="421"/>
        <v/>
      </c>
      <c r="T2835" s="21" t="str">
        <f t="shared" si="421"/>
        <v/>
      </c>
      <c r="U2835" s="21" t="str">
        <f t="shared" si="421"/>
        <v/>
      </c>
      <c r="V2835" s="21" t="str">
        <f t="shared" si="421"/>
        <v/>
      </c>
      <c r="W2835" s="21" t="str">
        <f t="shared" si="421"/>
        <v/>
      </c>
      <c r="X2835" s="21" t="str">
        <f t="shared" si="421"/>
        <v/>
      </c>
      <c r="Y2835" s="21" t="str">
        <f t="shared" si="421"/>
        <v/>
      </c>
      <c r="Z2835" s="21" t="str">
        <f t="shared" si="421"/>
        <v/>
      </c>
      <c r="AA2835" s="21" t="str">
        <f t="shared" si="421"/>
        <v/>
      </c>
      <c r="AB2835" s="38" t="str">
        <f t="shared" si="421"/>
        <v/>
      </c>
      <c r="AD2835" s="36" t="str">
        <f>IF($N2835="", "", IFERROR(INDEX(Campaigns!$D$11:$D$380, MATCH($N2835, Campaigns!$E$11:$E$380, 0)), ""))</f>
        <v/>
      </c>
      <c r="AE2835" s="38" t="str">
        <f>IF(COUNTIF($Q2835:$AB2835, "X")=0, "", IFERROR(INDEX('Intro &amp; Setup'!$T$17:$T$28, MATCH(INDEX($Q$10:$AB$10, $AC2835, MATCH("X", $Q2835:$AB2835, 0)), 'Intro &amp; Setup'!$AA$17:$AA$28, 0)), ""))</f>
        <v/>
      </c>
      <c r="AG2835" s="84" t="str">
        <f t="shared" si="425"/>
        <v/>
      </c>
      <c r="AI2835" s="36">
        <f t="shared" si="426"/>
        <v>0</v>
      </c>
      <c r="AK2835" s="36" t="str">
        <f t="shared" si="427"/>
        <v/>
      </c>
    </row>
    <row r="2836" spans="1:37" x14ac:dyDescent="0.25">
      <c r="A2836" s="34"/>
      <c r="B2836" s="55"/>
      <c r="C2836" s="56"/>
      <c r="D2836" s="56"/>
      <c r="E2836" s="56"/>
      <c r="F2836" s="56"/>
      <c r="G2836" s="57"/>
      <c r="H2836" s="57"/>
      <c r="I2836" s="58"/>
      <c r="J2836" s="34"/>
      <c r="L2836" s="36" t="str">
        <f>IF($B2836="", "", IFERROR(FIND(Campaigns!$Q$4, $B2836), ""))</f>
        <v/>
      </c>
      <c r="M2836" s="73" t="str">
        <f t="shared" si="422"/>
        <v/>
      </c>
      <c r="N2836" s="74" t="str">
        <f t="shared" si="423"/>
        <v/>
      </c>
      <c r="O2836" s="22" t="str">
        <f t="shared" si="424"/>
        <v/>
      </c>
      <c r="Q2836" s="20" t="str">
        <f t="shared" si="419"/>
        <v/>
      </c>
      <c r="R2836" s="21" t="str">
        <f t="shared" si="421"/>
        <v/>
      </c>
      <c r="S2836" s="21" t="str">
        <f t="shared" si="421"/>
        <v/>
      </c>
      <c r="T2836" s="21" t="str">
        <f t="shared" si="421"/>
        <v/>
      </c>
      <c r="U2836" s="21" t="str">
        <f t="shared" si="421"/>
        <v/>
      </c>
      <c r="V2836" s="21" t="str">
        <f t="shared" si="421"/>
        <v/>
      </c>
      <c r="W2836" s="21" t="str">
        <f t="shared" si="421"/>
        <v/>
      </c>
      <c r="X2836" s="21" t="str">
        <f t="shared" si="421"/>
        <v/>
      </c>
      <c r="Y2836" s="21" t="str">
        <f t="shared" si="421"/>
        <v/>
      </c>
      <c r="Z2836" s="21" t="str">
        <f t="shared" si="421"/>
        <v/>
      </c>
      <c r="AA2836" s="21" t="str">
        <f t="shared" si="421"/>
        <v/>
      </c>
      <c r="AB2836" s="38" t="str">
        <f t="shared" si="421"/>
        <v/>
      </c>
      <c r="AD2836" s="36" t="str">
        <f>IF($N2836="", "", IFERROR(INDEX(Campaigns!$D$11:$D$380, MATCH($N2836, Campaigns!$E$11:$E$380, 0)), ""))</f>
        <v/>
      </c>
      <c r="AE2836" s="38" t="str">
        <f>IF(COUNTIF($Q2836:$AB2836, "X")=0, "", IFERROR(INDEX('Intro &amp; Setup'!$T$17:$T$28, MATCH(INDEX($Q$10:$AB$10, $AC2836, MATCH("X", $Q2836:$AB2836, 0)), 'Intro &amp; Setup'!$AA$17:$AA$28, 0)), ""))</f>
        <v/>
      </c>
      <c r="AG2836" s="84" t="str">
        <f t="shared" si="425"/>
        <v/>
      </c>
      <c r="AI2836" s="36">
        <f t="shared" si="426"/>
        <v>0</v>
      </c>
      <c r="AK2836" s="36" t="str">
        <f t="shared" si="427"/>
        <v/>
      </c>
    </row>
    <row r="2837" spans="1:37" x14ac:dyDescent="0.25">
      <c r="A2837" s="34"/>
      <c r="B2837" s="55"/>
      <c r="C2837" s="56"/>
      <c r="D2837" s="56"/>
      <c r="E2837" s="56"/>
      <c r="F2837" s="56"/>
      <c r="G2837" s="57"/>
      <c r="H2837" s="57"/>
      <c r="I2837" s="58"/>
      <c r="J2837" s="34"/>
      <c r="L2837" s="36" t="str">
        <f>IF($B2837="", "", IFERROR(FIND(Campaigns!$Q$4, $B2837), ""))</f>
        <v/>
      </c>
      <c r="M2837" s="73" t="str">
        <f t="shared" si="422"/>
        <v/>
      </c>
      <c r="N2837" s="74" t="str">
        <f t="shared" si="423"/>
        <v/>
      </c>
      <c r="O2837" s="22" t="str">
        <f t="shared" si="424"/>
        <v/>
      </c>
      <c r="Q2837" s="20" t="str">
        <f t="shared" si="419"/>
        <v/>
      </c>
      <c r="R2837" s="21" t="str">
        <f t="shared" si="421"/>
        <v/>
      </c>
      <c r="S2837" s="21" t="str">
        <f t="shared" si="421"/>
        <v/>
      </c>
      <c r="T2837" s="21" t="str">
        <f t="shared" si="421"/>
        <v/>
      </c>
      <c r="U2837" s="21" t="str">
        <f t="shared" si="421"/>
        <v/>
      </c>
      <c r="V2837" s="21" t="str">
        <f t="shared" si="421"/>
        <v/>
      </c>
      <c r="W2837" s="21" t="str">
        <f t="shared" si="421"/>
        <v/>
      </c>
      <c r="X2837" s="21" t="str">
        <f t="shared" si="421"/>
        <v/>
      </c>
      <c r="Y2837" s="21" t="str">
        <f t="shared" si="421"/>
        <v/>
      </c>
      <c r="Z2837" s="21" t="str">
        <f t="shared" si="421"/>
        <v/>
      </c>
      <c r="AA2837" s="21" t="str">
        <f t="shared" si="421"/>
        <v/>
      </c>
      <c r="AB2837" s="38" t="str">
        <f t="shared" si="421"/>
        <v/>
      </c>
      <c r="AD2837" s="36" t="str">
        <f>IF($N2837="", "", IFERROR(INDEX(Campaigns!$D$11:$D$380, MATCH($N2837, Campaigns!$E$11:$E$380, 0)), ""))</f>
        <v/>
      </c>
      <c r="AE2837" s="38" t="str">
        <f>IF(COUNTIF($Q2837:$AB2837, "X")=0, "", IFERROR(INDEX('Intro &amp; Setup'!$T$17:$T$28, MATCH(INDEX($Q$10:$AB$10, $AC2837, MATCH("X", $Q2837:$AB2837, 0)), 'Intro &amp; Setup'!$AA$17:$AA$28, 0)), ""))</f>
        <v/>
      </c>
      <c r="AG2837" s="84" t="str">
        <f t="shared" si="425"/>
        <v/>
      </c>
      <c r="AI2837" s="36">
        <f t="shared" si="426"/>
        <v>0</v>
      </c>
      <c r="AK2837" s="36" t="str">
        <f t="shared" si="427"/>
        <v/>
      </c>
    </row>
    <row r="2838" spans="1:37" x14ac:dyDescent="0.25">
      <c r="A2838" s="34"/>
      <c r="B2838" s="55"/>
      <c r="C2838" s="56"/>
      <c r="D2838" s="56"/>
      <c r="E2838" s="56"/>
      <c r="F2838" s="56"/>
      <c r="G2838" s="57"/>
      <c r="H2838" s="57"/>
      <c r="I2838" s="58"/>
      <c r="J2838" s="34"/>
      <c r="L2838" s="36" t="str">
        <f>IF($B2838="", "", IFERROR(FIND(Campaigns!$Q$4, $B2838), ""))</f>
        <v/>
      </c>
      <c r="M2838" s="73" t="str">
        <f t="shared" si="422"/>
        <v/>
      </c>
      <c r="N2838" s="74" t="str">
        <f t="shared" si="423"/>
        <v/>
      </c>
      <c r="O2838" s="22" t="str">
        <f t="shared" si="424"/>
        <v/>
      </c>
      <c r="Q2838" s="20" t="str">
        <f t="shared" si="419"/>
        <v/>
      </c>
      <c r="R2838" s="21" t="str">
        <f t="shared" si="421"/>
        <v/>
      </c>
      <c r="S2838" s="21" t="str">
        <f t="shared" si="421"/>
        <v/>
      </c>
      <c r="T2838" s="21" t="str">
        <f t="shared" si="421"/>
        <v/>
      </c>
      <c r="U2838" s="21" t="str">
        <f t="shared" si="421"/>
        <v/>
      </c>
      <c r="V2838" s="21" t="str">
        <f t="shared" si="421"/>
        <v/>
      </c>
      <c r="W2838" s="21" t="str">
        <f t="shared" si="421"/>
        <v/>
      </c>
      <c r="X2838" s="21" t="str">
        <f t="shared" si="421"/>
        <v/>
      </c>
      <c r="Y2838" s="21" t="str">
        <f t="shared" si="421"/>
        <v/>
      </c>
      <c r="Z2838" s="21" t="str">
        <f t="shared" si="421"/>
        <v/>
      </c>
      <c r="AA2838" s="21" t="str">
        <f t="shared" si="421"/>
        <v/>
      </c>
      <c r="AB2838" s="38" t="str">
        <f t="shared" si="421"/>
        <v/>
      </c>
      <c r="AD2838" s="36" t="str">
        <f>IF($N2838="", "", IFERROR(INDEX(Campaigns!$D$11:$D$380, MATCH($N2838, Campaigns!$E$11:$E$380, 0)), ""))</f>
        <v/>
      </c>
      <c r="AE2838" s="38" t="str">
        <f>IF(COUNTIF($Q2838:$AB2838, "X")=0, "", IFERROR(INDEX('Intro &amp; Setup'!$T$17:$T$28, MATCH(INDEX($Q$10:$AB$10, $AC2838, MATCH("X", $Q2838:$AB2838, 0)), 'Intro &amp; Setup'!$AA$17:$AA$28, 0)), ""))</f>
        <v/>
      </c>
      <c r="AG2838" s="84" t="str">
        <f t="shared" si="425"/>
        <v/>
      </c>
      <c r="AI2838" s="36">
        <f t="shared" si="426"/>
        <v>0</v>
      </c>
      <c r="AK2838" s="36" t="str">
        <f t="shared" si="427"/>
        <v/>
      </c>
    </row>
    <row r="2839" spans="1:37" x14ac:dyDescent="0.25">
      <c r="A2839" s="34"/>
      <c r="B2839" s="55"/>
      <c r="C2839" s="56"/>
      <c r="D2839" s="56"/>
      <c r="E2839" s="56"/>
      <c r="F2839" s="56"/>
      <c r="G2839" s="57"/>
      <c r="H2839" s="57"/>
      <c r="I2839" s="58"/>
      <c r="J2839" s="34"/>
      <c r="L2839" s="36" t="str">
        <f>IF($B2839="", "", IFERROR(FIND(Campaigns!$Q$4, $B2839), ""))</f>
        <v/>
      </c>
      <c r="M2839" s="73" t="str">
        <f t="shared" si="422"/>
        <v/>
      </c>
      <c r="N2839" s="74" t="str">
        <f t="shared" si="423"/>
        <v/>
      </c>
      <c r="O2839" s="22" t="str">
        <f t="shared" si="424"/>
        <v/>
      </c>
      <c r="Q2839" s="20" t="str">
        <f t="shared" si="419"/>
        <v/>
      </c>
      <c r="R2839" s="21" t="str">
        <f t="shared" si="421"/>
        <v/>
      </c>
      <c r="S2839" s="21" t="str">
        <f t="shared" si="421"/>
        <v/>
      </c>
      <c r="T2839" s="21" t="str">
        <f t="shared" si="421"/>
        <v/>
      </c>
      <c r="U2839" s="21" t="str">
        <f t="shared" si="421"/>
        <v/>
      </c>
      <c r="V2839" s="21" t="str">
        <f t="shared" si="421"/>
        <v/>
      </c>
      <c r="W2839" s="21" t="str">
        <f t="shared" si="421"/>
        <v/>
      </c>
      <c r="X2839" s="21" t="str">
        <f t="shared" si="421"/>
        <v/>
      </c>
      <c r="Y2839" s="21" t="str">
        <f t="shared" si="421"/>
        <v/>
      </c>
      <c r="Z2839" s="21" t="str">
        <f t="shared" si="421"/>
        <v/>
      </c>
      <c r="AA2839" s="21" t="str">
        <f t="shared" si="421"/>
        <v/>
      </c>
      <c r="AB2839" s="38" t="str">
        <f t="shared" si="421"/>
        <v/>
      </c>
      <c r="AD2839" s="36" t="str">
        <f>IF($N2839="", "", IFERROR(INDEX(Campaigns!$D$11:$D$380, MATCH($N2839, Campaigns!$E$11:$E$380, 0)), ""))</f>
        <v/>
      </c>
      <c r="AE2839" s="38" t="str">
        <f>IF(COUNTIF($Q2839:$AB2839, "X")=0, "", IFERROR(INDEX('Intro &amp; Setup'!$T$17:$T$28, MATCH(INDEX($Q$10:$AB$10, $AC2839, MATCH("X", $Q2839:$AB2839, 0)), 'Intro &amp; Setup'!$AA$17:$AA$28, 0)), ""))</f>
        <v/>
      </c>
      <c r="AG2839" s="84" t="str">
        <f t="shared" si="425"/>
        <v/>
      </c>
      <c r="AI2839" s="36">
        <f t="shared" si="426"/>
        <v>0</v>
      </c>
      <c r="AK2839" s="36" t="str">
        <f t="shared" si="427"/>
        <v/>
      </c>
    </row>
    <row r="2840" spans="1:37" x14ac:dyDescent="0.25">
      <c r="A2840" s="34"/>
      <c r="B2840" s="55"/>
      <c r="C2840" s="56"/>
      <c r="D2840" s="56"/>
      <c r="E2840" s="56"/>
      <c r="F2840" s="56"/>
      <c r="G2840" s="57"/>
      <c r="H2840" s="57"/>
      <c r="I2840" s="58"/>
      <c r="J2840" s="34"/>
      <c r="L2840" s="36" t="str">
        <f>IF($B2840="", "", IFERROR(FIND(Campaigns!$Q$4, $B2840), ""))</f>
        <v/>
      </c>
      <c r="M2840" s="73" t="str">
        <f t="shared" si="422"/>
        <v/>
      </c>
      <c r="N2840" s="74" t="str">
        <f t="shared" si="423"/>
        <v/>
      </c>
      <c r="O2840" s="22" t="str">
        <f t="shared" si="424"/>
        <v/>
      </c>
      <c r="Q2840" s="20" t="str">
        <f t="shared" si="419"/>
        <v/>
      </c>
      <c r="R2840" s="21" t="str">
        <f t="shared" si="421"/>
        <v/>
      </c>
      <c r="S2840" s="21" t="str">
        <f t="shared" si="421"/>
        <v/>
      </c>
      <c r="T2840" s="21" t="str">
        <f t="shared" si="421"/>
        <v/>
      </c>
      <c r="U2840" s="21" t="str">
        <f t="shared" si="421"/>
        <v/>
      </c>
      <c r="V2840" s="21" t="str">
        <f t="shared" si="421"/>
        <v/>
      </c>
      <c r="W2840" s="21" t="str">
        <f t="shared" si="421"/>
        <v/>
      </c>
      <c r="X2840" s="21" t="str">
        <f t="shared" si="421"/>
        <v/>
      </c>
      <c r="Y2840" s="21" t="str">
        <f t="shared" si="421"/>
        <v/>
      </c>
      <c r="Z2840" s="21" t="str">
        <f t="shared" si="421"/>
        <v/>
      </c>
      <c r="AA2840" s="21" t="str">
        <f t="shared" si="421"/>
        <v/>
      </c>
      <c r="AB2840" s="38" t="str">
        <f t="shared" si="421"/>
        <v/>
      </c>
      <c r="AD2840" s="36" t="str">
        <f>IF($N2840="", "", IFERROR(INDEX(Campaigns!$D$11:$D$380, MATCH($N2840, Campaigns!$E$11:$E$380, 0)), ""))</f>
        <v/>
      </c>
      <c r="AE2840" s="38" t="str">
        <f>IF(COUNTIF($Q2840:$AB2840, "X")=0, "", IFERROR(INDEX('Intro &amp; Setup'!$T$17:$T$28, MATCH(INDEX($Q$10:$AB$10, $AC2840, MATCH("X", $Q2840:$AB2840, 0)), 'Intro &amp; Setup'!$AA$17:$AA$28, 0)), ""))</f>
        <v/>
      </c>
      <c r="AG2840" s="84" t="str">
        <f t="shared" si="425"/>
        <v/>
      </c>
      <c r="AI2840" s="36">
        <f t="shared" si="426"/>
        <v>0</v>
      </c>
      <c r="AK2840" s="36" t="str">
        <f t="shared" si="427"/>
        <v/>
      </c>
    </row>
    <row r="2841" spans="1:37" x14ac:dyDescent="0.25">
      <c r="A2841" s="34"/>
      <c r="B2841" s="55"/>
      <c r="C2841" s="56"/>
      <c r="D2841" s="56"/>
      <c r="E2841" s="56"/>
      <c r="F2841" s="56"/>
      <c r="G2841" s="57"/>
      <c r="H2841" s="57"/>
      <c r="I2841" s="58"/>
      <c r="J2841" s="34"/>
      <c r="L2841" s="36" t="str">
        <f>IF($B2841="", "", IFERROR(FIND(Campaigns!$Q$4, $B2841), ""))</f>
        <v/>
      </c>
      <c r="M2841" s="73" t="str">
        <f t="shared" si="422"/>
        <v/>
      </c>
      <c r="N2841" s="74" t="str">
        <f t="shared" si="423"/>
        <v/>
      </c>
      <c r="O2841" s="22" t="str">
        <f t="shared" si="424"/>
        <v/>
      </c>
      <c r="Q2841" s="20" t="str">
        <f t="shared" si="419"/>
        <v/>
      </c>
      <c r="R2841" s="21" t="str">
        <f t="shared" si="421"/>
        <v/>
      </c>
      <c r="S2841" s="21" t="str">
        <f t="shared" si="421"/>
        <v/>
      </c>
      <c r="T2841" s="21" t="str">
        <f t="shared" si="421"/>
        <v/>
      </c>
      <c r="U2841" s="21" t="str">
        <f t="shared" si="421"/>
        <v/>
      </c>
      <c r="V2841" s="21" t="str">
        <f t="shared" si="421"/>
        <v/>
      </c>
      <c r="W2841" s="21" t="str">
        <f t="shared" si="421"/>
        <v/>
      </c>
      <c r="X2841" s="21" t="str">
        <f t="shared" si="421"/>
        <v/>
      </c>
      <c r="Y2841" s="21" t="str">
        <f t="shared" si="421"/>
        <v/>
      </c>
      <c r="Z2841" s="21" t="str">
        <f t="shared" si="421"/>
        <v/>
      </c>
      <c r="AA2841" s="21" t="str">
        <f t="shared" si="421"/>
        <v/>
      </c>
      <c r="AB2841" s="38" t="str">
        <f t="shared" si="421"/>
        <v/>
      </c>
      <c r="AD2841" s="36" t="str">
        <f>IF($N2841="", "", IFERROR(INDEX(Campaigns!$D$11:$D$380, MATCH($N2841, Campaigns!$E$11:$E$380, 0)), ""))</f>
        <v/>
      </c>
      <c r="AE2841" s="38" t="str">
        <f>IF(COUNTIF($Q2841:$AB2841, "X")=0, "", IFERROR(INDEX('Intro &amp; Setup'!$T$17:$T$28, MATCH(INDEX($Q$10:$AB$10, $AC2841, MATCH("X", $Q2841:$AB2841, 0)), 'Intro &amp; Setup'!$AA$17:$AA$28, 0)), ""))</f>
        <v/>
      </c>
      <c r="AG2841" s="84" t="str">
        <f t="shared" si="425"/>
        <v/>
      </c>
      <c r="AI2841" s="36">
        <f t="shared" si="426"/>
        <v>0</v>
      </c>
      <c r="AK2841" s="36" t="str">
        <f t="shared" si="427"/>
        <v/>
      </c>
    </row>
    <row r="2842" spans="1:37" x14ac:dyDescent="0.25">
      <c r="A2842" s="34"/>
      <c r="B2842" s="55"/>
      <c r="C2842" s="56"/>
      <c r="D2842" s="56"/>
      <c r="E2842" s="56"/>
      <c r="F2842" s="56"/>
      <c r="G2842" s="57"/>
      <c r="H2842" s="57"/>
      <c r="I2842" s="58"/>
      <c r="J2842" s="34"/>
      <c r="L2842" s="36" t="str">
        <f>IF($B2842="", "", IFERROR(FIND(Campaigns!$Q$4, $B2842), ""))</f>
        <v/>
      </c>
      <c r="M2842" s="73" t="str">
        <f t="shared" si="422"/>
        <v/>
      </c>
      <c r="N2842" s="74" t="str">
        <f t="shared" si="423"/>
        <v/>
      </c>
      <c r="O2842" s="22" t="str">
        <f t="shared" si="424"/>
        <v/>
      </c>
      <c r="Q2842" s="20" t="str">
        <f t="shared" si="419"/>
        <v/>
      </c>
      <c r="R2842" s="21" t="str">
        <f t="shared" si="421"/>
        <v/>
      </c>
      <c r="S2842" s="21" t="str">
        <f t="shared" si="421"/>
        <v/>
      </c>
      <c r="T2842" s="21" t="str">
        <f t="shared" si="421"/>
        <v/>
      </c>
      <c r="U2842" s="21" t="str">
        <f t="shared" si="421"/>
        <v/>
      </c>
      <c r="V2842" s="21" t="str">
        <f t="shared" si="421"/>
        <v/>
      </c>
      <c r="W2842" s="21" t="str">
        <f t="shared" si="421"/>
        <v/>
      </c>
      <c r="X2842" s="21" t="str">
        <f t="shared" si="421"/>
        <v/>
      </c>
      <c r="Y2842" s="21" t="str">
        <f t="shared" si="421"/>
        <v/>
      </c>
      <c r="Z2842" s="21" t="str">
        <f t="shared" si="421"/>
        <v/>
      </c>
      <c r="AA2842" s="21" t="str">
        <f t="shared" si="421"/>
        <v/>
      </c>
      <c r="AB2842" s="38" t="str">
        <f t="shared" si="421"/>
        <v/>
      </c>
      <c r="AD2842" s="36" t="str">
        <f>IF($N2842="", "", IFERROR(INDEX(Campaigns!$D$11:$D$380, MATCH($N2842, Campaigns!$E$11:$E$380, 0)), ""))</f>
        <v/>
      </c>
      <c r="AE2842" s="38" t="str">
        <f>IF(COUNTIF($Q2842:$AB2842, "X")=0, "", IFERROR(INDEX('Intro &amp; Setup'!$T$17:$T$28, MATCH(INDEX($Q$10:$AB$10, $AC2842, MATCH("X", $Q2842:$AB2842, 0)), 'Intro &amp; Setup'!$AA$17:$AA$28, 0)), ""))</f>
        <v/>
      </c>
      <c r="AG2842" s="84" t="str">
        <f t="shared" si="425"/>
        <v/>
      </c>
      <c r="AI2842" s="36">
        <f t="shared" si="426"/>
        <v>0</v>
      </c>
      <c r="AK2842" s="36" t="str">
        <f t="shared" si="427"/>
        <v/>
      </c>
    </row>
    <row r="2843" spans="1:37" x14ac:dyDescent="0.25">
      <c r="A2843" s="34"/>
      <c r="B2843" s="55"/>
      <c r="C2843" s="56"/>
      <c r="D2843" s="56"/>
      <c r="E2843" s="56"/>
      <c r="F2843" s="56"/>
      <c r="G2843" s="57"/>
      <c r="H2843" s="57"/>
      <c r="I2843" s="58"/>
      <c r="J2843" s="34"/>
      <c r="L2843" s="36" t="str">
        <f>IF($B2843="", "", IFERROR(FIND(Campaigns!$Q$4, $B2843), ""))</f>
        <v/>
      </c>
      <c r="M2843" s="73" t="str">
        <f t="shared" si="422"/>
        <v/>
      </c>
      <c r="N2843" s="74" t="str">
        <f t="shared" si="423"/>
        <v/>
      </c>
      <c r="O2843" s="22" t="str">
        <f t="shared" si="424"/>
        <v/>
      </c>
      <c r="Q2843" s="20" t="str">
        <f t="shared" ref="Q2843:Q2906" si="428">IFERROR(IF(Q$10="", "", IF(LEFT($O2843, Q$8)=Q$10, "X", "")), "")</f>
        <v/>
      </c>
      <c r="R2843" s="21" t="str">
        <f t="shared" si="421"/>
        <v/>
      </c>
      <c r="S2843" s="21" t="str">
        <f t="shared" si="421"/>
        <v/>
      </c>
      <c r="T2843" s="21" t="str">
        <f t="shared" si="421"/>
        <v/>
      </c>
      <c r="U2843" s="21" t="str">
        <f t="shared" si="421"/>
        <v/>
      </c>
      <c r="V2843" s="21" t="str">
        <f t="shared" si="421"/>
        <v/>
      </c>
      <c r="W2843" s="21" t="str">
        <f t="shared" si="421"/>
        <v/>
      </c>
      <c r="X2843" s="21" t="str">
        <f t="shared" si="421"/>
        <v/>
      </c>
      <c r="Y2843" s="21" t="str">
        <f t="shared" si="421"/>
        <v/>
      </c>
      <c r="Z2843" s="21" t="str">
        <f t="shared" si="421"/>
        <v/>
      </c>
      <c r="AA2843" s="21" t="str">
        <f t="shared" si="421"/>
        <v/>
      </c>
      <c r="AB2843" s="38" t="str">
        <f t="shared" si="421"/>
        <v/>
      </c>
      <c r="AD2843" s="36" t="str">
        <f>IF($N2843="", "", IFERROR(INDEX(Campaigns!$D$11:$D$380, MATCH($N2843, Campaigns!$E$11:$E$380, 0)), ""))</f>
        <v/>
      </c>
      <c r="AE2843" s="38" t="str">
        <f>IF(COUNTIF($Q2843:$AB2843, "X")=0, "", IFERROR(INDEX('Intro &amp; Setup'!$T$17:$T$28, MATCH(INDEX($Q$10:$AB$10, $AC2843, MATCH("X", $Q2843:$AB2843, 0)), 'Intro &amp; Setup'!$AA$17:$AA$28, 0)), ""))</f>
        <v/>
      </c>
      <c r="AG2843" s="84" t="str">
        <f t="shared" si="425"/>
        <v/>
      </c>
      <c r="AI2843" s="36">
        <f t="shared" si="426"/>
        <v>0</v>
      </c>
      <c r="AK2843" s="36" t="str">
        <f t="shared" si="427"/>
        <v/>
      </c>
    </row>
    <row r="2844" spans="1:37" x14ac:dyDescent="0.25">
      <c r="A2844" s="34"/>
      <c r="B2844" s="55"/>
      <c r="C2844" s="56"/>
      <c r="D2844" s="56"/>
      <c r="E2844" s="56"/>
      <c r="F2844" s="56"/>
      <c r="G2844" s="57"/>
      <c r="H2844" s="57"/>
      <c r="I2844" s="58"/>
      <c r="J2844" s="34"/>
      <c r="L2844" s="36" t="str">
        <f>IF($B2844="", "", IFERROR(FIND(Campaigns!$Q$4, $B2844), ""))</f>
        <v/>
      </c>
      <c r="M2844" s="73" t="str">
        <f t="shared" si="422"/>
        <v/>
      </c>
      <c r="N2844" s="74" t="str">
        <f t="shared" si="423"/>
        <v/>
      </c>
      <c r="O2844" s="22" t="str">
        <f t="shared" si="424"/>
        <v/>
      </c>
      <c r="Q2844" s="20" t="str">
        <f t="shared" si="428"/>
        <v/>
      </c>
      <c r="R2844" s="21" t="str">
        <f t="shared" si="421"/>
        <v/>
      </c>
      <c r="S2844" s="21" t="str">
        <f t="shared" si="421"/>
        <v/>
      </c>
      <c r="T2844" s="21" t="str">
        <f t="shared" si="421"/>
        <v/>
      </c>
      <c r="U2844" s="21" t="str">
        <f t="shared" si="421"/>
        <v/>
      </c>
      <c r="V2844" s="21" t="str">
        <f t="shared" si="421"/>
        <v/>
      </c>
      <c r="W2844" s="21" t="str">
        <f t="shared" si="421"/>
        <v/>
      </c>
      <c r="X2844" s="21" t="str">
        <f t="shared" si="421"/>
        <v/>
      </c>
      <c r="Y2844" s="21" t="str">
        <f t="shared" si="421"/>
        <v/>
      </c>
      <c r="Z2844" s="21" t="str">
        <f t="shared" si="421"/>
        <v/>
      </c>
      <c r="AA2844" s="21" t="str">
        <f t="shared" si="421"/>
        <v/>
      </c>
      <c r="AB2844" s="38" t="str">
        <f t="shared" si="421"/>
        <v/>
      </c>
      <c r="AD2844" s="36" t="str">
        <f>IF($N2844="", "", IFERROR(INDEX(Campaigns!$D$11:$D$380, MATCH($N2844, Campaigns!$E$11:$E$380, 0)), ""))</f>
        <v/>
      </c>
      <c r="AE2844" s="38" t="str">
        <f>IF(COUNTIF($Q2844:$AB2844, "X")=0, "", IFERROR(INDEX('Intro &amp; Setup'!$T$17:$T$28, MATCH(INDEX($Q$10:$AB$10, $AC2844, MATCH("X", $Q2844:$AB2844, 0)), 'Intro &amp; Setup'!$AA$17:$AA$28, 0)), ""))</f>
        <v/>
      </c>
      <c r="AG2844" s="84" t="str">
        <f t="shared" si="425"/>
        <v/>
      </c>
      <c r="AI2844" s="36">
        <f t="shared" si="426"/>
        <v>0</v>
      </c>
      <c r="AK2844" s="36" t="str">
        <f t="shared" si="427"/>
        <v/>
      </c>
    </row>
    <row r="2845" spans="1:37" x14ac:dyDescent="0.25">
      <c r="A2845" s="34"/>
      <c r="B2845" s="55"/>
      <c r="C2845" s="56"/>
      <c r="D2845" s="56"/>
      <c r="E2845" s="56"/>
      <c r="F2845" s="56"/>
      <c r="G2845" s="57"/>
      <c r="H2845" s="57"/>
      <c r="I2845" s="58"/>
      <c r="J2845" s="34"/>
      <c r="L2845" s="36" t="str">
        <f>IF($B2845="", "", IFERROR(FIND(Campaigns!$Q$4, $B2845), ""))</f>
        <v/>
      </c>
      <c r="M2845" s="73" t="str">
        <f t="shared" si="422"/>
        <v/>
      </c>
      <c r="N2845" s="74" t="str">
        <f t="shared" si="423"/>
        <v/>
      </c>
      <c r="O2845" s="22" t="str">
        <f t="shared" si="424"/>
        <v/>
      </c>
      <c r="Q2845" s="20" t="str">
        <f t="shared" si="428"/>
        <v/>
      </c>
      <c r="R2845" s="21" t="str">
        <f t="shared" si="421"/>
        <v/>
      </c>
      <c r="S2845" s="21" t="str">
        <f t="shared" si="421"/>
        <v/>
      </c>
      <c r="T2845" s="21" t="str">
        <f t="shared" si="421"/>
        <v/>
      </c>
      <c r="U2845" s="21" t="str">
        <f t="shared" si="421"/>
        <v/>
      </c>
      <c r="V2845" s="21" t="str">
        <f t="shared" si="421"/>
        <v/>
      </c>
      <c r="W2845" s="21" t="str">
        <f t="shared" si="421"/>
        <v/>
      </c>
      <c r="X2845" s="21" t="str">
        <f t="shared" si="421"/>
        <v/>
      </c>
      <c r="Y2845" s="21" t="str">
        <f t="shared" si="421"/>
        <v/>
      </c>
      <c r="Z2845" s="21" t="str">
        <f t="shared" si="421"/>
        <v/>
      </c>
      <c r="AA2845" s="21" t="str">
        <f t="shared" si="421"/>
        <v/>
      </c>
      <c r="AB2845" s="38" t="str">
        <f t="shared" si="421"/>
        <v/>
      </c>
      <c r="AD2845" s="36" t="str">
        <f>IF($N2845="", "", IFERROR(INDEX(Campaigns!$D$11:$D$380, MATCH($N2845, Campaigns!$E$11:$E$380, 0)), ""))</f>
        <v/>
      </c>
      <c r="AE2845" s="38" t="str">
        <f>IF(COUNTIF($Q2845:$AB2845, "X")=0, "", IFERROR(INDEX('Intro &amp; Setup'!$T$17:$T$28, MATCH(INDEX($Q$10:$AB$10, $AC2845, MATCH("X", $Q2845:$AB2845, 0)), 'Intro &amp; Setup'!$AA$17:$AA$28, 0)), ""))</f>
        <v/>
      </c>
      <c r="AG2845" s="84" t="str">
        <f t="shared" si="425"/>
        <v/>
      </c>
      <c r="AI2845" s="36">
        <f t="shared" si="426"/>
        <v>0</v>
      </c>
      <c r="AK2845" s="36" t="str">
        <f t="shared" si="427"/>
        <v/>
      </c>
    </row>
    <row r="2846" spans="1:37" x14ac:dyDescent="0.25">
      <c r="A2846" s="34"/>
      <c r="B2846" s="55"/>
      <c r="C2846" s="56"/>
      <c r="D2846" s="56"/>
      <c r="E2846" s="56"/>
      <c r="F2846" s="56"/>
      <c r="G2846" s="57"/>
      <c r="H2846" s="57"/>
      <c r="I2846" s="58"/>
      <c r="J2846" s="34"/>
      <c r="L2846" s="36" t="str">
        <f>IF($B2846="", "", IFERROR(FIND(Campaigns!$Q$4, $B2846), ""))</f>
        <v/>
      </c>
      <c r="M2846" s="73" t="str">
        <f t="shared" si="422"/>
        <v/>
      </c>
      <c r="N2846" s="74" t="str">
        <f t="shared" si="423"/>
        <v/>
      </c>
      <c r="O2846" s="22" t="str">
        <f t="shared" si="424"/>
        <v/>
      </c>
      <c r="Q2846" s="20" t="str">
        <f t="shared" si="428"/>
        <v/>
      </c>
      <c r="R2846" s="21" t="str">
        <f t="shared" si="421"/>
        <v/>
      </c>
      <c r="S2846" s="21" t="str">
        <f t="shared" si="421"/>
        <v/>
      </c>
      <c r="T2846" s="21" t="str">
        <f t="shared" si="421"/>
        <v/>
      </c>
      <c r="U2846" s="21" t="str">
        <f t="shared" si="421"/>
        <v/>
      </c>
      <c r="V2846" s="21" t="str">
        <f t="shared" si="421"/>
        <v/>
      </c>
      <c r="W2846" s="21" t="str">
        <f t="shared" si="421"/>
        <v/>
      </c>
      <c r="X2846" s="21" t="str">
        <f t="shared" si="421"/>
        <v/>
      </c>
      <c r="Y2846" s="21" t="str">
        <f t="shared" si="421"/>
        <v/>
      </c>
      <c r="Z2846" s="21" t="str">
        <f t="shared" si="421"/>
        <v/>
      </c>
      <c r="AA2846" s="21" t="str">
        <f t="shared" si="421"/>
        <v/>
      </c>
      <c r="AB2846" s="38" t="str">
        <f t="shared" si="421"/>
        <v/>
      </c>
      <c r="AD2846" s="36" t="str">
        <f>IF($N2846="", "", IFERROR(INDEX(Campaigns!$D$11:$D$380, MATCH($N2846, Campaigns!$E$11:$E$380, 0)), ""))</f>
        <v/>
      </c>
      <c r="AE2846" s="38" t="str">
        <f>IF(COUNTIF($Q2846:$AB2846, "X")=0, "", IFERROR(INDEX('Intro &amp; Setup'!$T$17:$T$28, MATCH(INDEX($Q$10:$AB$10, $AC2846, MATCH("X", $Q2846:$AB2846, 0)), 'Intro &amp; Setup'!$AA$17:$AA$28, 0)), ""))</f>
        <v/>
      </c>
      <c r="AG2846" s="84" t="str">
        <f t="shared" si="425"/>
        <v/>
      </c>
      <c r="AI2846" s="36">
        <f t="shared" si="426"/>
        <v>0</v>
      </c>
      <c r="AK2846" s="36" t="str">
        <f t="shared" si="427"/>
        <v/>
      </c>
    </row>
    <row r="2847" spans="1:37" x14ac:dyDescent="0.25">
      <c r="A2847" s="34"/>
      <c r="B2847" s="55"/>
      <c r="C2847" s="56"/>
      <c r="D2847" s="56"/>
      <c r="E2847" s="56"/>
      <c r="F2847" s="56"/>
      <c r="G2847" s="57"/>
      <c r="H2847" s="57"/>
      <c r="I2847" s="58"/>
      <c r="J2847" s="34"/>
      <c r="L2847" s="36" t="str">
        <f>IF($B2847="", "", IFERROR(FIND(Campaigns!$Q$4, $B2847), ""))</f>
        <v/>
      </c>
      <c r="M2847" s="73" t="str">
        <f t="shared" si="422"/>
        <v/>
      </c>
      <c r="N2847" s="74" t="str">
        <f t="shared" si="423"/>
        <v/>
      </c>
      <c r="O2847" s="22" t="str">
        <f t="shared" si="424"/>
        <v/>
      </c>
      <c r="Q2847" s="20" t="str">
        <f t="shared" si="428"/>
        <v/>
      </c>
      <c r="R2847" s="21" t="str">
        <f t="shared" si="421"/>
        <v/>
      </c>
      <c r="S2847" s="21" t="str">
        <f t="shared" si="421"/>
        <v/>
      </c>
      <c r="T2847" s="21" t="str">
        <f t="shared" si="421"/>
        <v/>
      </c>
      <c r="U2847" s="21" t="str">
        <f t="shared" si="421"/>
        <v/>
      </c>
      <c r="V2847" s="21" t="str">
        <f t="shared" si="421"/>
        <v/>
      </c>
      <c r="W2847" s="21" t="str">
        <f t="shared" si="421"/>
        <v/>
      </c>
      <c r="X2847" s="21" t="str">
        <f t="shared" si="421"/>
        <v/>
      </c>
      <c r="Y2847" s="21" t="str">
        <f t="shared" si="421"/>
        <v/>
      </c>
      <c r="Z2847" s="21" t="str">
        <f t="shared" ref="R2847:AB2870" si="429">IFERROR(IF(Z$10="", "", IF(LEFT($O2847, Z$8)=Z$10, "X", "")), "")</f>
        <v/>
      </c>
      <c r="AA2847" s="21" t="str">
        <f t="shared" si="429"/>
        <v/>
      </c>
      <c r="AB2847" s="38" t="str">
        <f t="shared" si="429"/>
        <v/>
      </c>
      <c r="AD2847" s="36" t="str">
        <f>IF($N2847="", "", IFERROR(INDEX(Campaigns!$D$11:$D$380, MATCH($N2847, Campaigns!$E$11:$E$380, 0)), ""))</f>
        <v/>
      </c>
      <c r="AE2847" s="38" t="str">
        <f>IF(COUNTIF($Q2847:$AB2847, "X")=0, "", IFERROR(INDEX('Intro &amp; Setup'!$T$17:$T$28, MATCH(INDEX($Q$10:$AB$10, $AC2847, MATCH("X", $Q2847:$AB2847, 0)), 'Intro &amp; Setup'!$AA$17:$AA$28, 0)), ""))</f>
        <v/>
      </c>
      <c r="AG2847" s="84" t="str">
        <f t="shared" si="425"/>
        <v/>
      </c>
      <c r="AI2847" s="36">
        <f t="shared" si="426"/>
        <v>0</v>
      </c>
      <c r="AK2847" s="36" t="str">
        <f t="shared" si="427"/>
        <v/>
      </c>
    </row>
    <row r="2848" spans="1:37" x14ac:dyDescent="0.25">
      <c r="A2848" s="34"/>
      <c r="B2848" s="55"/>
      <c r="C2848" s="56"/>
      <c r="D2848" s="56"/>
      <c r="E2848" s="56"/>
      <c r="F2848" s="56"/>
      <c r="G2848" s="57"/>
      <c r="H2848" s="57"/>
      <c r="I2848" s="58"/>
      <c r="J2848" s="34"/>
      <c r="L2848" s="36" t="str">
        <f>IF($B2848="", "", IFERROR(FIND(Campaigns!$Q$4, $B2848), ""))</f>
        <v/>
      </c>
      <c r="M2848" s="73" t="str">
        <f t="shared" si="422"/>
        <v/>
      </c>
      <c r="N2848" s="74" t="str">
        <f t="shared" si="423"/>
        <v/>
      </c>
      <c r="O2848" s="22" t="str">
        <f t="shared" si="424"/>
        <v/>
      </c>
      <c r="Q2848" s="20" t="str">
        <f t="shared" si="428"/>
        <v/>
      </c>
      <c r="R2848" s="21" t="str">
        <f t="shared" si="429"/>
        <v/>
      </c>
      <c r="S2848" s="21" t="str">
        <f t="shared" si="429"/>
        <v/>
      </c>
      <c r="T2848" s="21" t="str">
        <f t="shared" si="429"/>
        <v/>
      </c>
      <c r="U2848" s="21" t="str">
        <f t="shared" si="429"/>
        <v/>
      </c>
      <c r="V2848" s="21" t="str">
        <f t="shared" si="429"/>
        <v/>
      </c>
      <c r="W2848" s="21" t="str">
        <f t="shared" si="429"/>
        <v/>
      </c>
      <c r="X2848" s="21" t="str">
        <f t="shared" si="429"/>
        <v/>
      </c>
      <c r="Y2848" s="21" t="str">
        <f t="shared" si="429"/>
        <v/>
      </c>
      <c r="Z2848" s="21" t="str">
        <f t="shared" si="429"/>
        <v/>
      </c>
      <c r="AA2848" s="21" t="str">
        <f t="shared" si="429"/>
        <v/>
      </c>
      <c r="AB2848" s="38" t="str">
        <f t="shared" si="429"/>
        <v/>
      </c>
      <c r="AD2848" s="36" t="str">
        <f>IF($N2848="", "", IFERROR(INDEX(Campaigns!$D$11:$D$380, MATCH($N2848, Campaigns!$E$11:$E$380, 0)), ""))</f>
        <v/>
      </c>
      <c r="AE2848" s="38" t="str">
        <f>IF(COUNTIF($Q2848:$AB2848, "X")=0, "", IFERROR(INDEX('Intro &amp; Setup'!$T$17:$T$28, MATCH(INDEX($Q$10:$AB$10, $AC2848, MATCH("X", $Q2848:$AB2848, 0)), 'Intro &amp; Setup'!$AA$17:$AA$28, 0)), ""))</f>
        <v/>
      </c>
      <c r="AG2848" s="84" t="str">
        <f t="shared" si="425"/>
        <v/>
      </c>
      <c r="AI2848" s="36">
        <f t="shared" si="426"/>
        <v>0</v>
      </c>
      <c r="AK2848" s="36" t="str">
        <f t="shared" si="427"/>
        <v/>
      </c>
    </row>
    <row r="2849" spans="1:37" x14ac:dyDescent="0.25">
      <c r="A2849" s="34"/>
      <c r="B2849" s="55"/>
      <c r="C2849" s="56"/>
      <c r="D2849" s="56"/>
      <c r="E2849" s="56"/>
      <c r="F2849" s="56"/>
      <c r="G2849" s="57"/>
      <c r="H2849" s="57"/>
      <c r="I2849" s="58"/>
      <c r="J2849" s="34"/>
      <c r="L2849" s="36" t="str">
        <f>IF($B2849="", "", IFERROR(FIND(Campaigns!$Q$4, $B2849), ""))</f>
        <v/>
      </c>
      <c r="M2849" s="73" t="str">
        <f t="shared" si="422"/>
        <v/>
      </c>
      <c r="N2849" s="74" t="str">
        <f t="shared" si="423"/>
        <v/>
      </c>
      <c r="O2849" s="22" t="str">
        <f t="shared" si="424"/>
        <v/>
      </c>
      <c r="Q2849" s="20" t="str">
        <f t="shared" si="428"/>
        <v/>
      </c>
      <c r="R2849" s="21" t="str">
        <f t="shared" si="429"/>
        <v/>
      </c>
      <c r="S2849" s="21" t="str">
        <f t="shared" si="429"/>
        <v/>
      </c>
      <c r="T2849" s="21" t="str">
        <f t="shared" si="429"/>
        <v/>
      </c>
      <c r="U2849" s="21" t="str">
        <f t="shared" si="429"/>
        <v/>
      </c>
      <c r="V2849" s="21" t="str">
        <f t="shared" si="429"/>
        <v/>
      </c>
      <c r="W2849" s="21" t="str">
        <f t="shared" si="429"/>
        <v/>
      </c>
      <c r="X2849" s="21" t="str">
        <f t="shared" si="429"/>
        <v/>
      </c>
      <c r="Y2849" s="21" t="str">
        <f t="shared" si="429"/>
        <v/>
      </c>
      <c r="Z2849" s="21" t="str">
        <f t="shared" si="429"/>
        <v/>
      </c>
      <c r="AA2849" s="21" t="str">
        <f t="shared" si="429"/>
        <v/>
      </c>
      <c r="AB2849" s="38" t="str">
        <f t="shared" si="429"/>
        <v/>
      </c>
      <c r="AD2849" s="36" t="str">
        <f>IF($N2849="", "", IFERROR(INDEX(Campaigns!$D$11:$D$380, MATCH($N2849, Campaigns!$E$11:$E$380, 0)), ""))</f>
        <v/>
      </c>
      <c r="AE2849" s="38" t="str">
        <f>IF(COUNTIF($Q2849:$AB2849, "X")=0, "", IFERROR(INDEX('Intro &amp; Setup'!$T$17:$T$28, MATCH(INDEX($Q$10:$AB$10, $AC2849, MATCH("X", $Q2849:$AB2849, 0)), 'Intro &amp; Setup'!$AA$17:$AA$28, 0)), ""))</f>
        <v/>
      </c>
      <c r="AG2849" s="84" t="str">
        <f t="shared" si="425"/>
        <v/>
      </c>
      <c r="AI2849" s="36">
        <f t="shared" si="426"/>
        <v>0</v>
      </c>
      <c r="AK2849" s="36" t="str">
        <f t="shared" si="427"/>
        <v/>
      </c>
    </row>
    <row r="2850" spans="1:37" x14ac:dyDescent="0.25">
      <c r="A2850" s="34"/>
      <c r="B2850" s="55"/>
      <c r="C2850" s="56"/>
      <c r="D2850" s="56"/>
      <c r="E2850" s="56"/>
      <c r="F2850" s="56"/>
      <c r="G2850" s="57"/>
      <c r="H2850" s="57"/>
      <c r="I2850" s="58"/>
      <c r="J2850" s="34"/>
      <c r="L2850" s="36" t="str">
        <f>IF($B2850="", "", IFERROR(FIND(Campaigns!$Q$4, $B2850), ""))</f>
        <v/>
      </c>
      <c r="M2850" s="73" t="str">
        <f t="shared" si="422"/>
        <v/>
      </c>
      <c r="N2850" s="74" t="str">
        <f t="shared" si="423"/>
        <v/>
      </c>
      <c r="O2850" s="22" t="str">
        <f t="shared" si="424"/>
        <v/>
      </c>
      <c r="Q2850" s="20" t="str">
        <f t="shared" si="428"/>
        <v/>
      </c>
      <c r="R2850" s="21" t="str">
        <f t="shared" si="429"/>
        <v/>
      </c>
      <c r="S2850" s="21" t="str">
        <f t="shared" si="429"/>
        <v/>
      </c>
      <c r="T2850" s="21" t="str">
        <f t="shared" si="429"/>
        <v/>
      </c>
      <c r="U2850" s="21" t="str">
        <f t="shared" si="429"/>
        <v/>
      </c>
      <c r="V2850" s="21" t="str">
        <f t="shared" si="429"/>
        <v/>
      </c>
      <c r="W2850" s="21" t="str">
        <f t="shared" si="429"/>
        <v/>
      </c>
      <c r="X2850" s="21" t="str">
        <f t="shared" si="429"/>
        <v/>
      </c>
      <c r="Y2850" s="21" t="str">
        <f t="shared" si="429"/>
        <v/>
      </c>
      <c r="Z2850" s="21" t="str">
        <f t="shared" si="429"/>
        <v/>
      </c>
      <c r="AA2850" s="21" t="str">
        <f t="shared" si="429"/>
        <v/>
      </c>
      <c r="AB2850" s="38" t="str">
        <f t="shared" si="429"/>
        <v/>
      </c>
      <c r="AD2850" s="36" t="str">
        <f>IF($N2850="", "", IFERROR(INDEX(Campaigns!$D$11:$D$380, MATCH($N2850, Campaigns!$E$11:$E$380, 0)), ""))</f>
        <v/>
      </c>
      <c r="AE2850" s="38" t="str">
        <f>IF(COUNTIF($Q2850:$AB2850, "X")=0, "", IFERROR(INDEX('Intro &amp; Setup'!$T$17:$T$28, MATCH(INDEX($Q$10:$AB$10, $AC2850, MATCH("X", $Q2850:$AB2850, 0)), 'Intro &amp; Setup'!$AA$17:$AA$28, 0)), ""))</f>
        <v/>
      </c>
      <c r="AG2850" s="84" t="str">
        <f t="shared" si="425"/>
        <v/>
      </c>
      <c r="AI2850" s="36">
        <f t="shared" si="426"/>
        <v>0</v>
      </c>
      <c r="AK2850" s="36" t="str">
        <f t="shared" si="427"/>
        <v/>
      </c>
    </row>
    <row r="2851" spans="1:37" x14ac:dyDescent="0.25">
      <c r="A2851" s="34"/>
      <c r="B2851" s="55"/>
      <c r="C2851" s="56"/>
      <c r="D2851" s="56"/>
      <c r="E2851" s="56"/>
      <c r="F2851" s="56"/>
      <c r="G2851" s="57"/>
      <c r="H2851" s="57"/>
      <c r="I2851" s="58"/>
      <c r="J2851" s="34"/>
      <c r="L2851" s="36" t="str">
        <f>IF($B2851="", "", IFERROR(FIND(Campaigns!$Q$4, $B2851), ""))</f>
        <v/>
      </c>
      <c r="M2851" s="73" t="str">
        <f t="shared" si="422"/>
        <v/>
      </c>
      <c r="N2851" s="74" t="str">
        <f t="shared" si="423"/>
        <v/>
      </c>
      <c r="O2851" s="22" t="str">
        <f t="shared" si="424"/>
        <v/>
      </c>
      <c r="Q2851" s="20" t="str">
        <f t="shared" si="428"/>
        <v/>
      </c>
      <c r="R2851" s="21" t="str">
        <f t="shared" si="429"/>
        <v/>
      </c>
      <c r="S2851" s="21" t="str">
        <f t="shared" si="429"/>
        <v/>
      </c>
      <c r="T2851" s="21" t="str">
        <f t="shared" si="429"/>
        <v/>
      </c>
      <c r="U2851" s="21" t="str">
        <f t="shared" si="429"/>
        <v/>
      </c>
      <c r="V2851" s="21" t="str">
        <f t="shared" si="429"/>
        <v/>
      </c>
      <c r="W2851" s="21" t="str">
        <f t="shared" si="429"/>
        <v/>
      </c>
      <c r="X2851" s="21" t="str">
        <f t="shared" si="429"/>
        <v/>
      </c>
      <c r="Y2851" s="21" t="str">
        <f t="shared" si="429"/>
        <v/>
      </c>
      <c r="Z2851" s="21" t="str">
        <f t="shared" si="429"/>
        <v/>
      </c>
      <c r="AA2851" s="21" t="str">
        <f t="shared" si="429"/>
        <v/>
      </c>
      <c r="AB2851" s="38" t="str">
        <f t="shared" si="429"/>
        <v/>
      </c>
      <c r="AD2851" s="36" t="str">
        <f>IF($N2851="", "", IFERROR(INDEX(Campaigns!$D$11:$D$380, MATCH($N2851, Campaigns!$E$11:$E$380, 0)), ""))</f>
        <v/>
      </c>
      <c r="AE2851" s="38" t="str">
        <f>IF(COUNTIF($Q2851:$AB2851, "X")=0, "", IFERROR(INDEX('Intro &amp; Setup'!$T$17:$T$28, MATCH(INDEX($Q$10:$AB$10, $AC2851, MATCH("X", $Q2851:$AB2851, 0)), 'Intro &amp; Setup'!$AA$17:$AA$28, 0)), ""))</f>
        <v/>
      </c>
      <c r="AG2851" s="84" t="str">
        <f t="shared" si="425"/>
        <v/>
      </c>
      <c r="AI2851" s="36">
        <f t="shared" si="426"/>
        <v>0</v>
      </c>
      <c r="AK2851" s="36" t="str">
        <f t="shared" si="427"/>
        <v/>
      </c>
    </row>
    <row r="2852" spans="1:37" x14ac:dyDescent="0.25">
      <c r="A2852" s="34"/>
      <c r="B2852" s="55"/>
      <c r="C2852" s="56"/>
      <c r="D2852" s="56"/>
      <c r="E2852" s="56"/>
      <c r="F2852" s="56"/>
      <c r="G2852" s="57"/>
      <c r="H2852" s="57"/>
      <c r="I2852" s="58"/>
      <c r="J2852" s="34"/>
      <c r="L2852" s="36" t="str">
        <f>IF($B2852="", "", IFERROR(FIND(Campaigns!$Q$4, $B2852), ""))</f>
        <v/>
      </c>
      <c r="M2852" s="73" t="str">
        <f t="shared" si="422"/>
        <v/>
      </c>
      <c r="N2852" s="74" t="str">
        <f t="shared" si="423"/>
        <v/>
      </c>
      <c r="O2852" s="22" t="str">
        <f t="shared" si="424"/>
        <v/>
      </c>
      <c r="Q2852" s="20" t="str">
        <f t="shared" si="428"/>
        <v/>
      </c>
      <c r="R2852" s="21" t="str">
        <f t="shared" si="429"/>
        <v/>
      </c>
      <c r="S2852" s="21" t="str">
        <f t="shared" si="429"/>
        <v/>
      </c>
      <c r="T2852" s="21" t="str">
        <f t="shared" si="429"/>
        <v/>
      </c>
      <c r="U2852" s="21" t="str">
        <f t="shared" si="429"/>
        <v/>
      </c>
      <c r="V2852" s="21" t="str">
        <f t="shared" si="429"/>
        <v/>
      </c>
      <c r="W2852" s="21" t="str">
        <f t="shared" si="429"/>
        <v/>
      </c>
      <c r="X2852" s="21" t="str">
        <f t="shared" si="429"/>
        <v/>
      </c>
      <c r="Y2852" s="21" t="str">
        <f t="shared" si="429"/>
        <v/>
      </c>
      <c r="Z2852" s="21" t="str">
        <f t="shared" si="429"/>
        <v/>
      </c>
      <c r="AA2852" s="21" t="str">
        <f t="shared" si="429"/>
        <v/>
      </c>
      <c r="AB2852" s="38" t="str">
        <f t="shared" si="429"/>
        <v/>
      </c>
      <c r="AD2852" s="36" t="str">
        <f>IF($N2852="", "", IFERROR(INDEX(Campaigns!$D$11:$D$380, MATCH($N2852, Campaigns!$E$11:$E$380, 0)), ""))</f>
        <v/>
      </c>
      <c r="AE2852" s="38" t="str">
        <f>IF(COUNTIF($Q2852:$AB2852, "X")=0, "", IFERROR(INDEX('Intro &amp; Setup'!$T$17:$T$28, MATCH(INDEX($Q$10:$AB$10, $AC2852, MATCH("X", $Q2852:$AB2852, 0)), 'Intro &amp; Setup'!$AA$17:$AA$28, 0)), ""))</f>
        <v/>
      </c>
      <c r="AG2852" s="84" t="str">
        <f t="shared" si="425"/>
        <v/>
      </c>
      <c r="AI2852" s="36">
        <f t="shared" si="426"/>
        <v>0</v>
      </c>
      <c r="AK2852" s="36" t="str">
        <f t="shared" si="427"/>
        <v/>
      </c>
    </row>
    <row r="2853" spans="1:37" x14ac:dyDescent="0.25">
      <c r="A2853" s="34"/>
      <c r="B2853" s="55"/>
      <c r="C2853" s="56"/>
      <c r="D2853" s="56"/>
      <c r="E2853" s="56"/>
      <c r="F2853" s="56"/>
      <c r="G2853" s="57"/>
      <c r="H2853" s="57"/>
      <c r="I2853" s="58"/>
      <c r="J2853" s="34"/>
      <c r="L2853" s="36" t="str">
        <f>IF($B2853="", "", IFERROR(FIND(Campaigns!$Q$4, $B2853), ""))</f>
        <v/>
      </c>
      <c r="M2853" s="73" t="str">
        <f t="shared" si="422"/>
        <v/>
      </c>
      <c r="N2853" s="74" t="str">
        <f t="shared" si="423"/>
        <v/>
      </c>
      <c r="O2853" s="22" t="str">
        <f t="shared" si="424"/>
        <v/>
      </c>
      <c r="Q2853" s="20" t="str">
        <f t="shared" si="428"/>
        <v/>
      </c>
      <c r="R2853" s="21" t="str">
        <f t="shared" si="429"/>
        <v/>
      </c>
      <c r="S2853" s="21" t="str">
        <f t="shared" si="429"/>
        <v/>
      </c>
      <c r="T2853" s="21" t="str">
        <f t="shared" si="429"/>
        <v/>
      </c>
      <c r="U2853" s="21" t="str">
        <f t="shared" si="429"/>
        <v/>
      </c>
      <c r="V2853" s="21" t="str">
        <f t="shared" si="429"/>
        <v/>
      </c>
      <c r="W2853" s="21" t="str">
        <f t="shared" si="429"/>
        <v/>
      </c>
      <c r="X2853" s="21" t="str">
        <f t="shared" si="429"/>
        <v/>
      </c>
      <c r="Y2853" s="21" t="str">
        <f t="shared" si="429"/>
        <v/>
      </c>
      <c r="Z2853" s="21" t="str">
        <f t="shared" si="429"/>
        <v/>
      </c>
      <c r="AA2853" s="21" t="str">
        <f t="shared" si="429"/>
        <v/>
      </c>
      <c r="AB2853" s="38" t="str">
        <f t="shared" si="429"/>
        <v/>
      </c>
      <c r="AD2853" s="36" t="str">
        <f>IF($N2853="", "", IFERROR(INDEX(Campaigns!$D$11:$D$380, MATCH($N2853, Campaigns!$E$11:$E$380, 0)), ""))</f>
        <v/>
      </c>
      <c r="AE2853" s="38" t="str">
        <f>IF(COUNTIF($Q2853:$AB2853, "X")=0, "", IFERROR(INDEX('Intro &amp; Setup'!$T$17:$T$28, MATCH(INDEX($Q$10:$AB$10, $AC2853, MATCH("X", $Q2853:$AB2853, 0)), 'Intro &amp; Setup'!$AA$17:$AA$28, 0)), ""))</f>
        <v/>
      </c>
      <c r="AG2853" s="84" t="str">
        <f t="shared" si="425"/>
        <v/>
      </c>
      <c r="AI2853" s="36">
        <f t="shared" si="426"/>
        <v>0</v>
      </c>
      <c r="AK2853" s="36" t="str">
        <f t="shared" si="427"/>
        <v/>
      </c>
    </row>
    <row r="2854" spans="1:37" x14ac:dyDescent="0.25">
      <c r="A2854" s="34"/>
      <c r="B2854" s="55"/>
      <c r="C2854" s="56"/>
      <c r="D2854" s="56"/>
      <c r="E2854" s="56"/>
      <c r="F2854" s="56"/>
      <c r="G2854" s="57"/>
      <c r="H2854" s="57"/>
      <c r="I2854" s="58"/>
      <c r="J2854" s="34"/>
      <c r="L2854" s="36" t="str">
        <f>IF($B2854="", "", IFERROR(FIND(Campaigns!$Q$4, $B2854), ""))</f>
        <v/>
      </c>
      <c r="M2854" s="73" t="str">
        <f t="shared" si="422"/>
        <v/>
      </c>
      <c r="N2854" s="74" t="str">
        <f t="shared" si="423"/>
        <v/>
      </c>
      <c r="O2854" s="22" t="str">
        <f t="shared" si="424"/>
        <v/>
      </c>
      <c r="Q2854" s="20" t="str">
        <f t="shared" si="428"/>
        <v/>
      </c>
      <c r="R2854" s="21" t="str">
        <f t="shared" si="429"/>
        <v/>
      </c>
      <c r="S2854" s="21" t="str">
        <f t="shared" si="429"/>
        <v/>
      </c>
      <c r="T2854" s="21" t="str">
        <f t="shared" si="429"/>
        <v/>
      </c>
      <c r="U2854" s="21" t="str">
        <f t="shared" si="429"/>
        <v/>
      </c>
      <c r="V2854" s="21" t="str">
        <f t="shared" si="429"/>
        <v/>
      </c>
      <c r="W2854" s="21" t="str">
        <f t="shared" si="429"/>
        <v/>
      </c>
      <c r="X2854" s="21" t="str">
        <f t="shared" si="429"/>
        <v/>
      </c>
      <c r="Y2854" s="21" t="str">
        <f t="shared" si="429"/>
        <v/>
      </c>
      <c r="Z2854" s="21" t="str">
        <f t="shared" si="429"/>
        <v/>
      </c>
      <c r="AA2854" s="21" t="str">
        <f t="shared" si="429"/>
        <v/>
      </c>
      <c r="AB2854" s="38" t="str">
        <f t="shared" si="429"/>
        <v/>
      </c>
      <c r="AD2854" s="36" t="str">
        <f>IF($N2854="", "", IFERROR(INDEX(Campaigns!$D$11:$D$380, MATCH($N2854, Campaigns!$E$11:$E$380, 0)), ""))</f>
        <v/>
      </c>
      <c r="AE2854" s="38" t="str">
        <f>IF(COUNTIF($Q2854:$AB2854, "X")=0, "", IFERROR(INDEX('Intro &amp; Setup'!$T$17:$T$28, MATCH(INDEX($Q$10:$AB$10, $AC2854, MATCH("X", $Q2854:$AB2854, 0)), 'Intro &amp; Setup'!$AA$17:$AA$28, 0)), ""))</f>
        <v/>
      </c>
      <c r="AG2854" s="84" t="str">
        <f t="shared" si="425"/>
        <v/>
      </c>
      <c r="AI2854" s="36">
        <f t="shared" si="426"/>
        <v>0</v>
      </c>
      <c r="AK2854" s="36" t="str">
        <f t="shared" si="427"/>
        <v/>
      </c>
    </row>
    <row r="2855" spans="1:37" x14ac:dyDescent="0.25">
      <c r="A2855" s="34"/>
      <c r="B2855" s="55"/>
      <c r="C2855" s="56"/>
      <c r="D2855" s="56"/>
      <c r="E2855" s="56"/>
      <c r="F2855" s="56"/>
      <c r="G2855" s="57"/>
      <c r="H2855" s="57"/>
      <c r="I2855" s="58"/>
      <c r="J2855" s="34"/>
      <c r="L2855" s="36" t="str">
        <f>IF($B2855="", "", IFERROR(FIND(Campaigns!$Q$4, $B2855), ""))</f>
        <v/>
      </c>
      <c r="M2855" s="73" t="str">
        <f t="shared" si="422"/>
        <v/>
      </c>
      <c r="N2855" s="74" t="str">
        <f t="shared" si="423"/>
        <v/>
      </c>
      <c r="O2855" s="22" t="str">
        <f t="shared" si="424"/>
        <v/>
      </c>
      <c r="Q2855" s="20" t="str">
        <f t="shared" si="428"/>
        <v/>
      </c>
      <c r="R2855" s="21" t="str">
        <f t="shared" si="429"/>
        <v/>
      </c>
      <c r="S2855" s="21" t="str">
        <f t="shared" si="429"/>
        <v/>
      </c>
      <c r="T2855" s="21" t="str">
        <f t="shared" si="429"/>
        <v/>
      </c>
      <c r="U2855" s="21" t="str">
        <f t="shared" si="429"/>
        <v/>
      </c>
      <c r="V2855" s="21" t="str">
        <f t="shared" si="429"/>
        <v/>
      </c>
      <c r="W2855" s="21" t="str">
        <f t="shared" si="429"/>
        <v/>
      </c>
      <c r="X2855" s="21" t="str">
        <f t="shared" si="429"/>
        <v/>
      </c>
      <c r="Y2855" s="21" t="str">
        <f t="shared" si="429"/>
        <v/>
      </c>
      <c r="Z2855" s="21" t="str">
        <f t="shared" si="429"/>
        <v/>
      </c>
      <c r="AA2855" s="21" t="str">
        <f t="shared" si="429"/>
        <v/>
      </c>
      <c r="AB2855" s="38" t="str">
        <f t="shared" si="429"/>
        <v/>
      </c>
      <c r="AD2855" s="36" t="str">
        <f>IF($N2855="", "", IFERROR(INDEX(Campaigns!$D$11:$D$380, MATCH($N2855, Campaigns!$E$11:$E$380, 0)), ""))</f>
        <v/>
      </c>
      <c r="AE2855" s="38" t="str">
        <f>IF(COUNTIF($Q2855:$AB2855, "X")=0, "", IFERROR(INDEX('Intro &amp; Setup'!$T$17:$T$28, MATCH(INDEX($Q$10:$AB$10, $AC2855, MATCH("X", $Q2855:$AB2855, 0)), 'Intro &amp; Setup'!$AA$17:$AA$28, 0)), ""))</f>
        <v/>
      </c>
      <c r="AG2855" s="84" t="str">
        <f t="shared" si="425"/>
        <v/>
      </c>
      <c r="AI2855" s="36">
        <f t="shared" si="426"/>
        <v>0</v>
      </c>
      <c r="AK2855" s="36" t="str">
        <f t="shared" si="427"/>
        <v/>
      </c>
    </row>
    <row r="2856" spans="1:37" x14ac:dyDescent="0.25">
      <c r="A2856" s="34"/>
      <c r="B2856" s="55"/>
      <c r="C2856" s="56"/>
      <c r="D2856" s="56"/>
      <c r="E2856" s="56"/>
      <c r="F2856" s="56"/>
      <c r="G2856" s="57"/>
      <c r="H2856" s="57"/>
      <c r="I2856" s="58"/>
      <c r="J2856" s="34"/>
      <c r="L2856" s="36" t="str">
        <f>IF($B2856="", "", IFERROR(FIND(Campaigns!$Q$4, $B2856), ""))</f>
        <v/>
      </c>
      <c r="M2856" s="73" t="str">
        <f t="shared" si="422"/>
        <v/>
      </c>
      <c r="N2856" s="74" t="str">
        <f t="shared" si="423"/>
        <v/>
      </c>
      <c r="O2856" s="22" t="str">
        <f t="shared" si="424"/>
        <v/>
      </c>
      <c r="Q2856" s="20" t="str">
        <f t="shared" si="428"/>
        <v/>
      </c>
      <c r="R2856" s="21" t="str">
        <f t="shared" si="429"/>
        <v/>
      </c>
      <c r="S2856" s="21" t="str">
        <f t="shared" si="429"/>
        <v/>
      </c>
      <c r="T2856" s="21" t="str">
        <f t="shared" si="429"/>
        <v/>
      </c>
      <c r="U2856" s="21" t="str">
        <f t="shared" si="429"/>
        <v/>
      </c>
      <c r="V2856" s="21" t="str">
        <f t="shared" si="429"/>
        <v/>
      </c>
      <c r="W2856" s="21" t="str">
        <f t="shared" si="429"/>
        <v/>
      </c>
      <c r="X2856" s="21" t="str">
        <f t="shared" si="429"/>
        <v/>
      </c>
      <c r="Y2856" s="21" t="str">
        <f t="shared" si="429"/>
        <v/>
      </c>
      <c r="Z2856" s="21" t="str">
        <f t="shared" si="429"/>
        <v/>
      </c>
      <c r="AA2856" s="21" t="str">
        <f t="shared" si="429"/>
        <v/>
      </c>
      <c r="AB2856" s="38" t="str">
        <f t="shared" si="429"/>
        <v/>
      </c>
      <c r="AD2856" s="36" t="str">
        <f>IF($N2856="", "", IFERROR(INDEX(Campaigns!$D$11:$D$380, MATCH($N2856, Campaigns!$E$11:$E$380, 0)), ""))</f>
        <v/>
      </c>
      <c r="AE2856" s="38" t="str">
        <f>IF(COUNTIF($Q2856:$AB2856, "X")=0, "", IFERROR(INDEX('Intro &amp; Setup'!$T$17:$T$28, MATCH(INDEX($Q$10:$AB$10, $AC2856, MATCH("X", $Q2856:$AB2856, 0)), 'Intro &amp; Setup'!$AA$17:$AA$28, 0)), ""))</f>
        <v/>
      </c>
      <c r="AG2856" s="84" t="str">
        <f t="shared" si="425"/>
        <v/>
      </c>
      <c r="AI2856" s="36">
        <f t="shared" si="426"/>
        <v>0</v>
      </c>
      <c r="AK2856" s="36" t="str">
        <f t="shared" si="427"/>
        <v/>
      </c>
    </row>
    <row r="2857" spans="1:37" x14ac:dyDescent="0.25">
      <c r="A2857" s="34"/>
      <c r="B2857" s="55"/>
      <c r="C2857" s="56"/>
      <c r="D2857" s="56"/>
      <c r="E2857" s="56"/>
      <c r="F2857" s="56"/>
      <c r="G2857" s="57"/>
      <c r="H2857" s="57"/>
      <c r="I2857" s="58"/>
      <c r="J2857" s="34"/>
      <c r="L2857" s="36" t="str">
        <f>IF($B2857="", "", IFERROR(FIND(Campaigns!$Q$4, $B2857), ""))</f>
        <v/>
      </c>
      <c r="M2857" s="73" t="str">
        <f t="shared" si="422"/>
        <v/>
      </c>
      <c r="N2857" s="74" t="str">
        <f t="shared" si="423"/>
        <v/>
      </c>
      <c r="O2857" s="22" t="str">
        <f t="shared" si="424"/>
        <v/>
      </c>
      <c r="Q2857" s="20" t="str">
        <f t="shared" si="428"/>
        <v/>
      </c>
      <c r="R2857" s="21" t="str">
        <f t="shared" si="429"/>
        <v/>
      </c>
      <c r="S2857" s="21" t="str">
        <f t="shared" si="429"/>
        <v/>
      </c>
      <c r="T2857" s="21" t="str">
        <f t="shared" si="429"/>
        <v/>
      </c>
      <c r="U2857" s="21" t="str">
        <f t="shared" si="429"/>
        <v/>
      </c>
      <c r="V2857" s="21" t="str">
        <f t="shared" si="429"/>
        <v/>
      </c>
      <c r="W2857" s="21" t="str">
        <f t="shared" si="429"/>
        <v/>
      </c>
      <c r="X2857" s="21" t="str">
        <f t="shared" si="429"/>
        <v/>
      </c>
      <c r="Y2857" s="21" t="str">
        <f t="shared" si="429"/>
        <v/>
      </c>
      <c r="Z2857" s="21" t="str">
        <f t="shared" si="429"/>
        <v/>
      </c>
      <c r="AA2857" s="21" t="str">
        <f t="shared" si="429"/>
        <v/>
      </c>
      <c r="AB2857" s="38" t="str">
        <f t="shared" si="429"/>
        <v/>
      </c>
      <c r="AD2857" s="36" t="str">
        <f>IF($N2857="", "", IFERROR(INDEX(Campaigns!$D$11:$D$380, MATCH($N2857, Campaigns!$E$11:$E$380, 0)), ""))</f>
        <v/>
      </c>
      <c r="AE2857" s="38" t="str">
        <f>IF(COUNTIF($Q2857:$AB2857, "X")=0, "", IFERROR(INDEX('Intro &amp; Setup'!$T$17:$T$28, MATCH(INDEX($Q$10:$AB$10, $AC2857, MATCH("X", $Q2857:$AB2857, 0)), 'Intro &amp; Setup'!$AA$17:$AA$28, 0)), ""))</f>
        <v/>
      </c>
      <c r="AG2857" s="84" t="str">
        <f t="shared" si="425"/>
        <v/>
      </c>
      <c r="AI2857" s="36">
        <f t="shared" si="426"/>
        <v>0</v>
      </c>
      <c r="AK2857" s="36" t="str">
        <f t="shared" si="427"/>
        <v/>
      </c>
    </row>
    <row r="2858" spans="1:37" x14ac:dyDescent="0.25">
      <c r="A2858" s="34"/>
      <c r="B2858" s="55"/>
      <c r="C2858" s="56"/>
      <c r="D2858" s="56"/>
      <c r="E2858" s="56"/>
      <c r="F2858" s="56"/>
      <c r="G2858" s="57"/>
      <c r="H2858" s="57"/>
      <c r="I2858" s="58"/>
      <c r="J2858" s="34"/>
      <c r="L2858" s="36" t="str">
        <f>IF($B2858="", "", IFERROR(FIND(Campaigns!$Q$4, $B2858), ""))</f>
        <v/>
      </c>
      <c r="M2858" s="73" t="str">
        <f t="shared" si="422"/>
        <v/>
      </c>
      <c r="N2858" s="74" t="str">
        <f t="shared" si="423"/>
        <v/>
      </c>
      <c r="O2858" s="22" t="str">
        <f t="shared" si="424"/>
        <v/>
      </c>
      <c r="Q2858" s="20" t="str">
        <f t="shared" si="428"/>
        <v/>
      </c>
      <c r="R2858" s="21" t="str">
        <f t="shared" si="429"/>
        <v/>
      </c>
      <c r="S2858" s="21" t="str">
        <f t="shared" si="429"/>
        <v/>
      </c>
      <c r="T2858" s="21" t="str">
        <f t="shared" si="429"/>
        <v/>
      </c>
      <c r="U2858" s="21" t="str">
        <f t="shared" si="429"/>
        <v/>
      </c>
      <c r="V2858" s="21" t="str">
        <f t="shared" si="429"/>
        <v/>
      </c>
      <c r="W2858" s="21" t="str">
        <f t="shared" si="429"/>
        <v/>
      </c>
      <c r="X2858" s="21" t="str">
        <f t="shared" si="429"/>
        <v/>
      </c>
      <c r="Y2858" s="21" t="str">
        <f t="shared" si="429"/>
        <v/>
      </c>
      <c r="Z2858" s="21" t="str">
        <f t="shared" si="429"/>
        <v/>
      </c>
      <c r="AA2858" s="21" t="str">
        <f t="shared" si="429"/>
        <v/>
      </c>
      <c r="AB2858" s="38" t="str">
        <f t="shared" si="429"/>
        <v/>
      </c>
      <c r="AD2858" s="36" t="str">
        <f>IF($N2858="", "", IFERROR(INDEX(Campaigns!$D$11:$D$380, MATCH($N2858, Campaigns!$E$11:$E$380, 0)), ""))</f>
        <v/>
      </c>
      <c r="AE2858" s="38" t="str">
        <f>IF(COUNTIF($Q2858:$AB2858, "X")=0, "", IFERROR(INDEX('Intro &amp; Setup'!$T$17:$T$28, MATCH(INDEX($Q$10:$AB$10, $AC2858, MATCH("X", $Q2858:$AB2858, 0)), 'Intro &amp; Setup'!$AA$17:$AA$28, 0)), ""))</f>
        <v/>
      </c>
      <c r="AG2858" s="84" t="str">
        <f t="shared" si="425"/>
        <v/>
      </c>
      <c r="AI2858" s="36">
        <f t="shared" si="426"/>
        <v>0</v>
      </c>
      <c r="AK2858" s="36" t="str">
        <f t="shared" si="427"/>
        <v/>
      </c>
    </row>
    <row r="2859" spans="1:37" x14ac:dyDescent="0.25">
      <c r="A2859" s="34"/>
      <c r="B2859" s="55"/>
      <c r="C2859" s="56"/>
      <c r="D2859" s="56"/>
      <c r="E2859" s="56"/>
      <c r="F2859" s="56"/>
      <c r="G2859" s="57"/>
      <c r="H2859" s="57"/>
      <c r="I2859" s="58"/>
      <c r="J2859" s="34"/>
      <c r="L2859" s="36" t="str">
        <f>IF($B2859="", "", IFERROR(FIND(Campaigns!$Q$4, $B2859), ""))</f>
        <v/>
      </c>
      <c r="M2859" s="73" t="str">
        <f t="shared" si="422"/>
        <v/>
      </c>
      <c r="N2859" s="74" t="str">
        <f t="shared" si="423"/>
        <v/>
      </c>
      <c r="O2859" s="22" t="str">
        <f t="shared" si="424"/>
        <v/>
      </c>
      <c r="Q2859" s="20" t="str">
        <f t="shared" si="428"/>
        <v/>
      </c>
      <c r="R2859" s="21" t="str">
        <f t="shared" si="429"/>
        <v/>
      </c>
      <c r="S2859" s="21" t="str">
        <f t="shared" si="429"/>
        <v/>
      </c>
      <c r="T2859" s="21" t="str">
        <f t="shared" si="429"/>
        <v/>
      </c>
      <c r="U2859" s="21" t="str">
        <f t="shared" si="429"/>
        <v/>
      </c>
      <c r="V2859" s="21" t="str">
        <f t="shared" si="429"/>
        <v/>
      </c>
      <c r="W2859" s="21" t="str">
        <f t="shared" si="429"/>
        <v/>
      </c>
      <c r="X2859" s="21" t="str">
        <f t="shared" si="429"/>
        <v/>
      </c>
      <c r="Y2859" s="21" t="str">
        <f t="shared" si="429"/>
        <v/>
      </c>
      <c r="Z2859" s="21" t="str">
        <f t="shared" si="429"/>
        <v/>
      </c>
      <c r="AA2859" s="21" t="str">
        <f t="shared" si="429"/>
        <v/>
      </c>
      <c r="AB2859" s="38" t="str">
        <f t="shared" si="429"/>
        <v/>
      </c>
      <c r="AD2859" s="36" t="str">
        <f>IF($N2859="", "", IFERROR(INDEX(Campaigns!$D$11:$D$380, MATCH($N2859, Campaigns!$E$11:$E$380, 0)), ""))</f>
        <v/>
      </c>
      <c r="AE2859" s="38" t="str">
        <f>IF(COUNTIF($Q2859:$AB2859, "X")=0, "", IFERROR(INDEX('Intro &amp; Setup'!$T$17:$T$28, MATCH(INDEX($Q$10:$AB$10, $AC2859, MATCH("X", $Q2859:$AB2859, 0)), 'Intro &amp; Setup'!$AA$17:$AA$28, 0)), ""))</f>
        <v/>
      </c>
      <c r="AG2859" s="84" t="str">
        <f t="shared" si="425"/>
        <v/>
      </c>
      <c r="AI2859" s="36">
        <f t="shared" si="426"/>
        <v>0</v>
      </c>
      <c r="AK2859" s="36" t="str">
        <f t="shared" si="427"/>
        <v/>
      </c>
    </row>
    <row r="2860" spans="1:37" x14ac:dyDescent="0.25">
      <c r="A2860" s="34"/>
      <c r="B2860" s="55"/>
      <c r="C2860" s="56"/>
      <c r="D2860" s="56"/>
      <c r="E2860" s="56"/>
      <c r="F2860" s="56"/>
      <c r="G2860" s="57"/>
      <c r="H2860" s="57"/>
      <c r="I2860" s="58"/>
      <c r="J2860" s="34"/>
      <c r="L2860" s="36" t="str">
        <f>IF($B2860="", "", IFERROR(FIND(Campaigns!$Q$4, $B2860), ""))</f>
        <v/>
      </c>
      <c r="M2860" s="73" t="str">
        <f t="shared" si="422"/>
        <v/>
      </c>
      <c r="N2860" s="74" t="str">
        <f t="shared" si="423"/>
        <v/>
      </c>
      <c r="O2860" s="22" t="str">
        <f t="shared" si="424"/>
        <v/>
      </c>
      <c r="Q2860" s="20" t="str">
        <f t="shared" si="428"/>
        <v/>
      </c>
      <c r="R2860" s="21" t="str">
        <f t="shared" si="429"/>
        <v/>
      </c>
      <c r="S2860" s="21" t="str">
        <f t="shared" si="429"/>
        <v/>
      </c>
      <c r="T2860" s="21" t="str">
        <f t="shared" si="429"/>
        <v/>
      </c>
      <c r="U2860" s="21" t="str">
        <f t="shared" si="429"/>
        <v/>
      </c>
      <c r="V2860" s="21" t="str">
        <f t="shared" si="429"/>
        <v/>
      </c>
      <c r="W2860" s="21" t="str">
        <f t="shared" si="429"/>
        <v/>
      </c>
      <c r="X2860" s="21" t="str">
        <f t="shared" si="429"/>
        <v/>
      </c>
      <c r="Y2860" s="21" t="str">
        <f t="shared" si="429"/>
        <v/>
      </c>
      <c r="Z2860" s="21" t="str">
        <f t="shared" si="429"/>
        <v/>
      </c>
      <c r="AA2860" s="21" t="str">
        <f t="shared" si="429"/>
        <v/>
      </c>
      <c r="AB2860" s="38" t="str">
        <f t="shared" si="429"/>
        <v/>
      </c>
      <c r="AD2860" s="36" t="str">
        <f>IF($N2860="", "", IFERROR(INDEX(Campaigns!$D$11:$D$380, MATCH($N2860, Campaigns!$E$11:$E$380, 0)), ""))</f>
        <v/>
      </c>
      <c r="AE2860" s="38" t="str">
        <f>IF(COUNTIF($Q2860:$AB2860, "X")=0, "", IFERROR(INDEX('Intro &amp; Setup'!$T$17:$T$28, MATCH(INDEX($Q$10:$AB$10, $AC2860, MATCH("X", $Q2860:$AB2860, 0)), 'Intro &amp; Setup'!$AA$17:$AA$28, 0)), ""))</f>
        <v/>
      </c>
      <c r="AG2860" s="84" t="str">
        <f t="shared" si="425"/>
        <v/>
      </c>
      <c r="AI2860" s="36">
        <f t="shared" si="426"/>
        <v>0</v>
      </c>
      <c r="AK2860" s="36" t="str">
        <f t="shared" si="427"/>
        <v/>
      </c>
    </row>
    <row r="2861" spans="1:37" x14ac:dyDescent="0.25">
      <c r="A2861" s="34"/>
      <c r="B2861" s="55"/>
      <c r="C2861" s="56"/>
      <c r="D2861" s="56"/>
      <c r="E2861" s="56"/>
      <c r="F2861" s="56"/>
      <c r="G2861" s="57"/>
      <c r="H2861" s="57"/>
      <c r="I2861" s="58"/>
      <c r="J2861" s="34"/>
      <c r="L2861" s="36" t="str">
        <f>IF($B2861="", "", IFERROR(FIND(Campaigns!$Q$4, $B2861), ""))</f>
        <v/>
      </c>
      <c r="M2861" s="73" t="str">
        <f t="shared" si="422"/>
        <v/>
      </c>
      <c r="N2861" s="74" t="str">
        <f t="shared" si="423"/>
        <v/>
      </c>
      <c r="O2861" s="22" t="str">
        <f t="shared" si="424"/>
        <v/>
      </c>
      <c r="Q2861" s="20" t="str">
        <f t="shared" si="428"/>
        <v/>
      </c>
      <c r="R2861" s="21" t="str">
        <f t="shared" si="429"/>
        <v/>
      </c>
      <c r="S2861" s="21" t="str">
        <f t="shared" si="429"/>
        <v/>
      </c>
      <c r="T2861" s="21" t="str">
        <f t="shared" si="429"/>
        <v/>
      </c>
      <c r="U2861" s="21" t="str">
        <f t="shared" si="429"/>
        <v/>
      </c>
      <c r="V2861" s="21" t="str">
        <f t="shared" si="429"/>
        <v/>
      </c>
      <c r="W2861" s="21" t="str">
        <f t="shared" si="429"/>
        <v/>
      </c>
      <c r="X2861" s="21" t="str">
        <f t="shared" si="429"/>
        <v/>
      </c>
      <c r="Y2861" s="21" t="str">
        <f t="shared" si="429"/>
        <v/>
      </c>
      <c r="Z2861" s="21" t="str">
        <f t="shared" si="429"/>
        <v/>
      </c>
      <c r="AA2861" s="21" t="str">
        <f t="shared" si="429"/>
        <v/>
      </c>
      <c r="AB2861" s="38" t="str">
        <f t="shared" si="429"/>
        <v/>
      </c>
      <c r="AD2861" s="36" t="str">
        <f>IF($N2861="", "", IFERROR(INDEX(Campaigns!$D$11:$D$380, MATCH($N2861, Campaigns!$E$11:$E$380, 0)), ""))</f>
        <v/>
      </c>
      <c r="AE2861" s="38" t="str">
        <f>IF(COUNTIF($Q2861:$AB2861, "X")=0, "", IFERROR(INDEX('Intro &amp; Setup'!$T$17:$T$28, MATCH(INDEX($Q$10:$AB$10, $AC2861, MATCH("X", $Q2861:$AB2861, 0)), 'Intro &amp; Setup'!$AA$17:$AA$28, 0)), ""))</f>
        <v/>
      </c>
      <c r="AG2861" s="84" t="str">
        <f t="shared" si="425"/>
        <v/>
      </c>
      <c r="AI2861" s="36">
        <f t="shared" si="426"/>
        <v>0</v>
      </c>
      <c r="AK2861" s="36" t="str">
        <f t="shared" si="427"/>
        <v/>
      </c>
    </row>
    <row r="2862" spans="1:37" x14ac:dyDescent="0.25">
      <c r="A2862" s="34"/>
      <c r="B2862" s="55"/>
      <c r="C2862" s="56"/>
      <c r="D2862" s="56"/>
      <c r="E2862" s="56"/>
      <c r="F2862" s="56"/>
      <c r="G2862" s="57"/>
      <c r="H2862" s="57"/>
      <c r="I2862" s="58"/>
      <c r="J2862" s="34"/>
      <c r="L2862" s="36" t="str">
        <f>IF($B2862="", "", IFERROR(FIND(Campaigns!$Q$4, $B2862), ""))</f>
        <v/>
      </c>
      <c r="M2862" s="73" t="str">
        <f t="shared" si="422"/>
        <v/>
      </c>
      <c r="N2862" s="74" t="str">
        <f t="shared" si="423"/>
        <v/>
      </c>
      <c r="O2862" s="22" t="str">
        <f t="shared" si="424"/>
        <v/>
      </c>
      <c r="Q2862" s="20" t="str">
        <f t="shared" si="428"/>
        <v/>
      </c>
      <c r="R2862" s="21" t="str">
        <f t="shared" si="429"/>
        <v/>
      </c>
      <c r="S2862" s="21" t="str">
        <f t="shared" si="429"/>
        <v/>
      </c>
      <c r="T2862" s="21" t="str">
        <f t="shared" si="429"/>
        <v/>
      </c>
      <c r="U2862" s="21" t="str">
        <f t="shared" si="429"/>
        <v/>
      </c>
      <c r="V2862" s="21" t="str">
        <f t="shared" si="429"/>
        <v/>
      </c>
      <c r="W2862" s="21" t="str">
        <f t="shared" si="429"/>
        <v/>
      </c>
      <c r="X2862" s="21" t="str">
        <f t="shared" si="429"/>
        <v/>
      </c>
      <c r="Y2862" s="21" t="str">
        <f t="shared" si="429"/>
        <v/>
      </c>
      <c r="Z2862" s="21" t="str">
        <f t="shared" si="429"/>
        <v/>
      </c>
      <c r="AA2862" s="21" t="str">
        <f t="shared" si="429"/>
        <v/>
      </c>
      <c r="AB2862" s="38" t="str">
        <f t="shared" si="429"/>
        <v/>
      </c>
      <c r="AD2862" s="36" t="str">
        <f>IF($N2862="", "", IFERROR(INDEX(Campaigns!$D$11:$D$380, MATCH($N2862, Campaigns!$E$11:$E$380, 0)), ""))</f>
        <v/>
      </c>
      <c r="AE2862" s="38" t="str">
        <f>IF(COUNTIF($Q2862:$AB2862, "X")=0, "", IFERROR(INDEX('Intro &amp; Setup'!$T$17:$T$28, MATCH(INDEX($Q$10:$AB$10, $AC2862, MATCH("X", $Q2862:$AB2862, 0)), 'Intro &amp; Setup'!$AA$17:$AA$28, 0)), ""))</f>
        <v/>
      </c>
      <c r="AG2862" s="84" t="str">
        <f t="shared" si="425"/>
        <v/>
      </c>
      <c r="AI2862" s="36">
        <f t="shared" si="426"/>
        <v>0</v>
      </c>
      <c r="AK2862" s="36" t="str">
        <f t="shared" si="427"/>
        <v/>
      </c>
    </row>
    <row r="2863" spans="1:37" x14ac:dyDescent="0.25">
      <c r="A2863" s="34"/>
      <c r="B2863" s="55"/>
      <c r="C2863" s="56"/>
      <c r="D2863" s="56"/>
      <c r="E2863" s="56"/>
      <c r="F2863" s="56"/>
      <c r="G2863" s="57"/>
      <c r="H2863" s="57"/>
      <c r="I2863" s="58"/>
      <c r="J2863" s="34"/>
      <c r="L2863" s="36" t="str">
        <f>IF($B2863="", "", IFERROR(FIND(Campaigns!$Q$4, $B2863), ""))</f>
        <v/>
      </c>
      <c r="M2863" s="73" t="str">
        <f t="shared" si="422"/>
        <v/>
      </c>
      <c r="N2863" s="74" t="str">
        <f t="shared" si="423"/>
        <v/>
      </c>
      <c r="O2863" s="22" t="str">
        <f t="shared" si="424"/>
        <v/>
      </c>
      <c r="Q2863" s="20" t="str">
        <f t="shared" si="428"/>
        <v/>
      </c>
      <c r="R2863" s="21" t="str">
        <f t="shared" si="429"/>
        <v/>
      </c>
      <c r="S2863" s="21" t="str">
        <f t="shared" si="429"/>
        <v/>
      </c>
      <c r="T2863" s="21" t="str">
        <f t="shared" si="429"/>
        <v/>
      </c>
      <c r="U2863" s="21" t="str">
        <f t="shared" si="429"/>
        <v/>
      </c>
      <c r="V2863" s="21" t="str">
        <f t="shared" si="429"/>
        <v/>
      </c>
      <c r="W2863" s="21" t="str">
        <f t="shared" si="429"/>
        <v/>
      </c>
      <c r="X2863" s="21" t="str">
        <f t="shared" si="429"/>
        <v/>
      </c>
      <c r="Y2863" s="21" t="str">
        <f t="shared" si="429"/>
        <v/>
      </c>
      <c r="Z2863" s="21" t="str">
        <f t="shared" si="429"/>
        <v/>
      </c>
      <c r="AA2863" s="21" t="str">
        <f t="shared" si="429"/>
        <v/>
      </c>
      <c r="AB2863" s="38" t="str">
        <f t="shared" si="429"/>
        <v/>
      </c>
      <c r="AD2863" s="36" t="str">
        <f>IF($N2863="", "", IFERROR(INDEX(Campaigns!$D$11:$D$380, MATCH($N2863, Campaigns!$E$11:$E$380, 0)), ""))</f>
        <v/>
      </c>
      <c r="AE2863" s="38" t="str">
        <f>IF(COUNTIF($Q2863:$AB2863, "X")=0, "", IFERROR(INDEX('Intro &amp; Setup'!$T$17:$T$28, MATCH(INDEX($Q$10:$AB$10, $AC2863, MATCH("X", $Q2863:$AB2863, 0)), 'Intro &amp; Setup'!$AA$17:$AA$28, 0)), ""))</f>
        <v/>
      </c>
      <c r="AG2863" s="84" t="str">
        <f t="shared" si="425"/>
        <v/>
      </c>
      <c r="AI2863" s="36">
        <f t="shared" si="426"/>
        <v>0</v>
      </c>
      <c r="AK2863" s="36" t="str">
        <f t="shared" si="427"/>
        <v/>
      </c>
    </row>
    <row r="2864" spans="1:37" x14ac:dyDescent="0.25">
      <c r="A2864" s="34"/>
      <c r="B2864" s="55"/>
      <c r="C2864" s="56"/>
      <c r="D2864" s="56"/>
      <c r="E2864" s="56"/>
      <c r="F2864" s="56"/>
      <c r="G2864" s="57"/>
      <c r="H2864" s="57"/>
      <c r="I2864" s="58"/>
      <c r="J2864" s="34"/>
      <c r="L2864" s="36" t="str">
        <f>IF($B2864="", "", IFERROR(FIND(Campaigns!$Q$4, $B2864), ""))</f>
        <v/>
      </c>
      <c r="M2864" s="73" t="str">
        <f t="shared" si="422"/>
        <v/>
      </c>
      <c r="N2864" s="74" t="str">
        <f t="shared" si="423"/>
        <v/>
      </c>
      <c r="O2864" s="22" t="str">
        <f t="shared" si="424"/>
        <v/>
      </c>
      <c r="Q2864" s="20" t="str">
        <f t="shared" si="428"/>
        <v/>
      </c>
      <c r="R2864" s="21" t="str">
        <f t="shared" si="429"/>
        <v/>
      </c>
      <c r="S2864" s="21" t="str">
        <f t="shared" si="429"/>
        <v/>
      </c>
      <c r="T2864" s="21" t="str">
        <f t="shared" si="429"/>
        <v/>
      </c>
      <c r="U2864" s="21" t="str">
        <f t="shared" si="429"/>
        <v/>
      </c>
      <c r="V2864" s="21" t="str">
        <f t="shared" si="429"/>
        <v/>
      </c>
      <c r="W2864" s="21" t="str">
        <f t="shared" si="429"/>
        <v/>
      </c>
      <c r="X2864" s="21" t="str">
        <f t="shared" si="429"/>
        <v/>
      </c>
      <c r="Y2864" s="21" t="str">
        <f t="shared" si="429"/>
        <v/>
      </c>
      <c r="Z2864" s="21" t="str">
        <f t="shared" si="429"/>
        <v/>
      </c>
      <c r="AA2864" s="21" t="str">
        <f t="shared" si="429"/>
        <v/>
      </c>
      <c r="AB2864" s="38" t="str">
        <f t="shared" si="429"/>
        <v/>
      </c>
      <c r="AD2864" s="36" t="str">
        <f>IF($N2864="", "", IFERROR(INDEX(Campaigns!$D$11:$D$380, MATCH($N2864, Campaigns!$E$11:$E$380, 0)), ""))</f>
        <v/>
      </c>
      <c r="AE2864" s="38" t="str">
        <f>IF(COUNTIF($Q2864:$AB2864, "X")=0, "", IFERROR(INDEX('Intro &amp; Setup'!$T$17:$T$28, MATCH(INDEX($Q$10:$AB$10, $AC2864, MATCH("X", $Q2864:$AB2864, 0)), 'Intro &amp; Setup'!$AA$17:$AA$28, 0)), ""))</f>
        <v/>
      </c>
      <c r="AG2864" s="84" t="str">
        <f t="shared" si="425"/>
        <v/>
      </c>
      <c r="AI2864" s="36">
        <f t="shared" si="426"/>
        <v>0</v>
      </c>
      <c r="AK2864" s="36" t="str">
        <f t="shared" si="427"/>
        <v/>
      </c>
    </row>
    <row r="2865" spans="1:37" x14ac:dyDescent="0.25">
      <c r="A2865" s="34"/>
      <c r="B2865" s="55"/>
      <c r="C2865" s="56"/>
      <c r="D2865" s="56"/>
      <c r="E2865" s="56"/>
      <c r="F2865" s="56"/>
      <c r="G2865" s="57"/>
      <c r="H2865" s="57"/>
      <c r="I2865" s="58"/>
      <c r="J2865" s="34"/>
      <c r="L2865" s="36" t="str">
        <f>IF($B2865="", "", IFERROR(FIND(Campaigns!$Q$4, $B2865), ""))</f>
        <v/>
      </c>
      <c r="M2865" s="73" t="str">
        <f t="shared" si="422"/>
        <v/>
      </c>
      <c r="N2865" s="74" t="str">
        <f t="shared" si="423"/>
        <v/>
      </c>
      <c r="O2865" s="22" t="str">
        <f t="shared" si="424"/>
        <v/>
      </c>
      <c r="Q2865" s="20" t="str">
        <f t="shared" si="428"/>
        <v/>
      </c>
      <c r="R2865" s="21" t="str">
        <f t="shared" si="429"/>
        <v/>
      </c>
      <c r="S2865" s="21" t="str">
        <f t="shared" si="429"/>
        <v/>
      </c>
      <c r="T2865" s="21" t="str">
        <f t="shared" si="429"/>
        <v/>
      </c>
      <c r="U2865" s="21" t="str">
        <f t="shared" si="429"/>
        <v/>
      </c>
      <c r="V2865" s="21" t="str">
        <f t="shared" si="429"/>
        <v/>
      </c>
      <c r="W2865" s="21" t="str">
        <f t="shared" si="429"/>
        <v/>
      </c>
      <c r="X2865" s="21" t="str">
        <f t="shared" si="429"/>
        <v/>
      </c>
      <c r="Y2865" s="21" t="str">
        <f t="shared" si="429"/>
        <v/>
      </c>
      <c r="Z2865" s="21" t="str">
        <f t="shared" si="429"/>
        <v/>
      </c>
      <c r="AA2865" s="21" t="str">
        <f t="shared" si="429"/>
        <v/>
      </c>
      <c r="AB2865" s="38" t="str">
        <f t="shared" si="429"/>
        <v/>
      </c>
      <c r="AD2865" s="36" t="str">
        <f>IF($N2865="", "", IFERROR(INDEX(Campaigns!$D$11:$D$380, MATCH($N2865, Campaigns!$E$11:$E$380, 0)), ""))</f>
        <v/>
      </c>
      <c r="AE2865" s="38" t="str">
        <f>IF(COUNTIF($Q2865:$AB2865, "X")=0, "", IFERROR(INDEX('Intro &amp; Setup'!$T$17:$T$28, MATCH(INDEX($Q$10:$AB$10, $AC2865, MATCH("X", $Q2865:$AB2865, 0)), 'Intro &amp; Setup'!$AA$17:$AA$28, 0)), ""))</f>
        <v/>
      </c>
      <c r="AG2865" s="84" t="str">
        <f t="shared" si="425"/>
        <v/>
      </c>
      <c r="AI2865" s="36">
        <f t="shared" si="426"/>
        <v>0</v>
      </c>
      <c r="AK2865" s="36" t="str">
        <f t="shared" si="427"/>
        <v/>
      </c>
    </row>
    <row r="2866" spans="1:37" x14ac:dyDescent="0.25">
      <c r="A2866" s="34"/>
      <c r="B2866" s="55"/>
      <c r="C2866" s="56"/>
      <c r="D2866" s="56"/>
      <c r="E2866" s="56"/>
      <c r="F2866" s="56"/>
      <c r="G2866" s="57"/>
      <c r="H2866" s="57"/>
      <c r="I2866" s="58"/>
      <c r="J2866" s="34"/>
      <c r="L2866" s="36" t="str">
        <f>IF($B2866="", "", IFERROR(FIND(Campaigns!$Q$4, $B2866), ""))</f>
        <v/>
      </c>
      <c r="M2866" s="73" t="str">
        <f t="shared" si="422"/>
        <v/>
      </c>
      <c r="N2866" s="74" t="str">
        <f t="shared" si="423"/>
        <v/>
      </c>
      <c r="O2866" s="22" t="str">
        <f t="shared" si="424"/>
        <v/>
      </c>
      <c r="Q2866" s="20" t="str">
        <f t="shared" si="428"/>
        <v/>
      </c>
      <c r="R2866" s="21" t="str">
        <f t="shared" si="429"/>
        <v/>
      </c>
      <c r="S2866" s="21" t="str">
        <f t="shared" si="429"/>
        <v/>
      </c>
      <c r="T2866" s="21" t="str">
        <f t="shared" si="429"/>
        <v/>
      </c>
      <c r="U2866" s="21" t="str">
        <f t="shared" si="429"/>
        <v/>
      </c>
      <c r="V2866" s="21" t="str">
        <f t="shared" si="429"/>
        <v/>
      </c>
      <c r="W2866" s="21" t="str">
        <f t="shared" si="429"/>
        <v/>
      </c>
      <c r="X2866" s="21" t="str">
        <f t="shared" si="429"/>
        <v/>
      </c>
      <c r="Y2866" s="21" t="str">
        <f t="shared" si="429"/>
        <v/>
      </c>
      <c r="Z2866" s="21" t="str">
        <f t="shared" si="429"/>
        <v/>
      </c>
      <c r="AA2866" s="21" t="str">
        <f t="shared" si="429"/>
        <v/>
      </c>
      <c r="AB2866" s="38" t="str">
        <f t="shared" si="429"/>
        <v/>
      </c>
      <c r="AD2866" s="36" t="str">
        <f>IF($N2866="", "", IFERROR(INDEX(Campaigns!$D$11:$D$380, MATCH($N2866, Campaigns!$E$11:$E$380, 0)), ""))</f>
        <v/>
      </c>
      <c r="AE2866" s="38" t="str">
        <f>IF(COUNTIF($Q2866:$AB2866, "X")=0, "", IFERROR(INDEX('Intro &amp; Setup'!$T$17:$T$28, MATCH(INDEX($Q$10:$AB$10, $AC2866, MATCH("X", $Q2866:$AB2866, 0)), 'Intro &amp; Setup'!$AA$17:$AA$28, 0)), ""))</f>
        <v/>
      </c>
      <c r="AG2866" s="84" t="str">
        <f t="shared" si="425"/>
        <v/>
      </c>
      <c r="AI2866" s="36">
        <f t="shared" si="426"/>
        <v>0</v>
      </c>
      <c r="AK2866" s="36" t="str">
        <f t="shared" si="427"/>
        <v/>
      </c>
    </row>
    <row r="2867" spans="1:37" x14ac:dyDescent="0.25">
      <c r="A2867" s="34"/>
      <c r="B2867" s="55"/>
      <c r="C2867" s="56"/>
      <c r="D2867" s="56"/>
      <c r="E2867" s="56"/>
      <c r="F2867" s="56"/>
      <c r="G2867" s="57"/>
      <c r="H2867" s="57"/>
      <c r="I2867" s="58"/>
      <c r="J2867" s="34"/>
      <c r="L2867" s="36" t="str">
        <f>IF($B2867="", "", IFERROR(FIND(Campaigns!$Q$4, $B2867), ""))</f>
        <v/>
      </c>
      <c r="M2867" s="73" t="str">
        <f t="shared" si="422"/>
        <v/>
      </c>
      <c r="N2867" s="74" t="str">
        <f t="shared" si="423"/>
        <v/>
      </c>
      <c r="O2867" s="22" t="str">
        <f t="shared" si="424"/>
        <v/>
      </c>
      <c r="Q2867" s="20" t="str">
        <f t="shared" si="428"/>
        <v/>
      </c>
      <c r="R2867" s="21" t="str">
        <f t="shared" si="429"/>
        <v/>
      </c>
      <c r="S2867" s="21" t="str">
        <f t="shared" si="429"/>
        <v/>
      </c>
      <c r="T2867" s="21" t="str">
        <f t="shared" si="429"/>
        <v/>
      </c>
      <c r="U2867" s="21" t="str">
        <f t="shared" si="429"/>
        <v/>
      </c>
      <c r="V2867" s="21" t="str">
        <f t="shared" si="429"/>
        <v/>
      </c>
      <c r="W2867" s="21" t="str">
        <f t="shared" si="429"/>
        <v/>
      </c>
      <c r="X2867" s="21" t="str">
        <f t="shared" si="429"/>
        <v/>
      </c>
      <c r="Y2867" s="21" t="str">
        <f t="shared" si="429"/>
        <v/>
      </c>
      <c r="Z2867" s="21" t="str">
        <f t="shared" si="429"/>
        <v/>
      </c>
      <c r="AA2867" s="21" t="str">
        <f t="shared" si="429"/>
        <v/>
      </c>
      <c r="AB2867" s="38" t="str">
        <f t="shared" si="429"/>
        <v/>
      </c>
      <c r="AD2867" s="36" t="str">
        <f>IF($N2867="", "", IFERROR(INDEX(Campaigns!$D$11:$D$380, MATCH($N2867, Campaigns!$E$11:$E$380, 0)), ""))</f>
        <v/>
      </c>
      <c r="AE2867" s="38" t="str">
        <f>IF(COUNTIF($Q2867:$AB2867, "X")=0, "", IFERROR(INDEX('Intro &amp; Setup'!$T$17:$T$28, MATCH(INDEX($Q$10:$AB$10, $AC2867, MATCH("X", $Q2867:$AB2867, 0)), 'Intro &amp; Setup'!$AA$17:$AA$28, 0)), ""))</f>
        <v/>
      </c>
      <c r="AG2867" s="84" t="str">
        <f t="shared" si="425"/>
        <v/>
      </c>
      <c r="AI2867" s="36">
        <f t="shared" si="426"/>
        <v>0</v>
      </c>
      <c r="AK2867" s="36" t="str">
        <f t="shared" si="427"/>
        <v/>
      </c>
    </row>
    <row r="2868" spans="1:37" x14ac:dyDescent="0.25">
      <c r="A2868" s="34"/>
      <c r="B2868" s="55"/>
      <c r="C2868" s="56"/>
      <c r="D2868" s="56"/>
      <c r="E2868" s="56"/>
      <c r="F2868" s="56"/>
      <c r="G2868" s="57"/>
      <c r="H2868" s="57"/>
      <c r="I2868" s="58"/>
      <c r="J2868" s="34"/>
      <c r="L2868" s="36" t="str">
        <f>IF($B2868="", "", IFERROR(FIND(Campaigns!$Q$4, $B2868), ""))</f>
        <v/>
      </c>
      <c r="M2868" s="73" t="str">
        <f t="shared" si="422"/>
        <v/>
      </c>
      <c r="N2868" s="74" t="str">
        <f t="shared" si="423"/>
        <v/>
      </c>
      <c r="O2868" s="22" t="str">
        <f t="shared" si="424"/>
        <v/>
      </c>
      <c r="Q2868" s="20" t="str">
        <f t="shared" si="428"/>
        <v/>
      </c>
      <c r="R2868" s="21" t="str">
        <f t="shared" si="429"/>
        <v/>
      </c>
      <c r="S2868" s="21" t="str">
        <f t="shared" si="429"/>
        <v/>
      </c>
      <c r="T2868" s="21" t="str">
        <f t="shared" si="429"/>
        <v/>
      </c>
      <c r="U2868" s="21" t="str">
        <f t="shared" si="429"/>
        <v/>
      </c>
      <c r="V2868" s="21" t="str">
        <f t="shared" si="429"/>
        <v/>
      </c>
      <c r="W2868" s="21" t="str">
        <f t="shared" si="429"/>
        <v/>
      </c>
      <c r="X2868" s="21" t="str">
        <f t="shared" si="429"/>
        <v/>
      </c>
      <c r="Y2868" s="21" t="str">
        <f t="shared" si="429"/>
        <v/>
      </c>
      <c r="Z2868" s="21" t="str">
        <f t="shared" si="429"/>
        <v/>
      </c>
      <c r="AA2868" s="21" t="str">
        <f t="shared" si="429"/>
        <v/>
      </c>
      <c r="AB2868" s="38" t="str">
        <f t="shared" si="429"/>
        <v/>
      </c>
      <c r="AD2868" s="36" t="str">
        <f>IF($N2868="", "", IFERROR(INDEX(Campaigns!$D$11:$D$380, MATCH($N2868, Campaigns!$E$11:$E$380, 0)), ""))</f>
        <v/>
      </c>
      <c r="AE2868" s="38" t="str">
        <f>IF(COUNTIF($Q2868:$AB2868, "X")=0, "", IFERROR(INDEX('Intro &amp; Setup'!$T$17:$T$28, MATCH(INDEX($Q$10:$AB$10, $AC2868, MATCH("X", $Q2868:$AB2868, 0)), 'Intro &amp; Setup'!$AA$17:$AA$28, 0)), ""))</f>
        <v/>
      </c>
      <c r="AG2868" s="84" t="str">
        <f t="shared" si="425"/>
        <v/>
      </c>
      <c r="AI2868" s="36">
        <f t="shared" si="426"/>
        <v>0</v>
      </c>
      <c r="AK2868" s="36" t="str">
        <f t="shared" si="427"/>
        <v/>
      </c>
    </row>
    <row r="2869" spans="1:37" x14ac:dyDescent="0.25">
      <c r="A2869" s="34"/>
      <c r="B2869" s="55"/>
      <c r="C2869" s="56"/>
      <c r="D2869" s="56"/>
      <c r="E2869" s="56"/>
      <c r="F2869" s="56"/>
      <c r="G2869" s="57"/>
      <c r="H2869" s="57"/>
      <c r="I2869" s="58"/>
      <c r="J2869" s="34"/>
      <c r="L2869" s="36" t="str">
        <f>IF($B2869="", "", IFERROR(FIND(Campaigns!$Q$4, $B2869), ""))</f>
        <v/>
      </c>
      <c r="M2869" s="73" t="str">
        <f t="shared" si="422"/>
        <v/>
      </c>
      <c r="N2869" s="74" t="str">
        <f t="shared" si="423"/>
        <v/>
      </c>
      <c r="O2869" s="22" t="str">
        <f t="shared" si="424"/>
        <v/>
      </c>
      <c r="Q2869" s="20" t="str">
        <f t="shared" si="428"/>
        <v/>
      </c>
      <c r="R2869" s="21" t="str">
        <f t="shared" si="429"/>
        <v/>
      </c>
      <c r="S2869" s="21" t="str">
        <f t="shared" si="429"/>
        <v/>
      </c>
      <c r="T2869" s="21" t="str">
        <f t="shared" si="429"/>
        <v/>
      </c>
      <c r="U2869" s="21" t="str">
        <f t="shared" si="429"/>
        <v/>
      </c>
      <c r="V2869" s="21" t="str">
        <f t="shared" si="429"/>
        <v/>
      </c>
      <c r="W2869" s="21" t="str">
        <f t="shared" si="429"/>
        <v/>
      </c>
      <c r="X2869" s="21" t="str">
        <f t="shared" si="429"/>
        <v/>
      </c>
      <c r="Y2869" s="21" t="str">
        <f t="shared" si="429"/>
        <v/>
      </c>
      <c r="Z2869" s="21" t="str">
        <f t="shared" si="429"/>
        <v/>
      </c>
      <c r="AA2869" s="21" t="str">
        <f t="shared" si="429"/>
        <v/>
      </c>
      <c r="AB2869" s="38" t="str">
        <f t="shared" si="429"/>
        <v/>
      </c>
      <c r="AD2869" s="36" t="str">
        <f>IF($N2869="", "", IFERROR(INDEX(Campaigns!$D$11:$D$380, MATCH($N2869, Campaigns!$E$11:$E$380, 0)), ""))</f>
        <v/>
      </c>
      <c r="AE2869" s="38" t="str">
        <f>IF(COUNTIF($Q2869:$AB2869, "X")=0, "", IFERROR(INDEX('Intro &amp; Setup'!$T$17:$T$28, MATCH(INDEX($Q$10:$AB$10, $AC2869, MATCH("X", $Q2869:$AB2869, 0)), 'Intro &amp; Setup'!$AA$17:$AA$28, 0)), ""))</f>
        <v/>
      </c>
      <c r="AG2869" s="84" t="str">
        <f t="shared" si="425"/>
        <v/>
      </c>
      <c r="AI2869" s="36">
        <f t="shared" si="426"/>
        <v>0</v>
      </c>
      <c r="AK2869" s="36" t="str">
        <f t="shared" si="427"/>
        <v/>
      </c>
    </row>
    <row r="2870" spans="1:37" x14ac:dyDescent="0.25">
      <c r="A2870" s="34"/>
      <c r="B2870" s="55"/>
      <c r="C2870" s="56"/>
      <c r="D2870" s="56"/>
      <c r="E2870" s="56"/>
      <c r="F2870" s="56"/>
      <c r="G2870" s="57"/>
      <c r="H2870" s="57"/>
      <c r="I2870" s="58"/>
      <c r="J2870" s="34"/>
      <c r="L2870" s="36" t="str">
        <f>IF($B2870="", "", IFERROR(FIND(Campaigns!$Q$4, $B2870), ""))</f>
        <v/>
      </c>
      <c r="M2870" s="73" t="str">
        <f t="shared" si="422"/>
        <v/>
      </c>
      <c r="N2870" s="74" t="str">
        <f t="shared" si="423"/>
        <v/>
      </c>
      <c r="O2870" s="22" t="str">
        <f t="shared" si="424"/>
        <v/>
      </c>
      <c r="Q2870" s="20" t="str">
        <f t="shared" si="428"/>
        <v/>
      </c>
      <c r="R2870" s="21" t="str">
        <f t="shared" si="429"/>
        <v/>
      </c>
      <c r="S2870" s="21" t="str">
        <f t="shared" si="429"/>
        <v/>
      </c>
      <c r="T2870" s="21" t="str">
        <f t="shared" si="429"/>
        <v/>
      </c>
      <c r="U2870" s="21" t="str">
        <f t="shared" si="429"/>
        <v/>
      </c>
      <c r="V2870" s="21" t="str">
        <f t="shared" si="429"/>
        <v/>
      </c>
      <c r="W2870" s="21" t="str">
        <f t="shared" si="429"/>
        <v/>
      </c>
      <c r="X2870" s="21" t="str">
        <f t="shared" si="429"/>
        <v/>
      </c>
      <c r="Y2870" s="21" t="str">
        <f t="shared" si="429"/>
        <v/>
      </c>
      <c r="Z2870" s="21" t="str">
        <f t="shared" si="429"/>
        <v/>
      </c>
      <c r="AA2870" s="21" t="str">
        <f t="shared" si="429"/>
        <v/>
      </c>
      <c r="AB2870" s="38" t="str">
        <f t="shared" ref="R2870:AB2894" si="430">IFERROR(IF(AB$10="", "", IF(LEFT($O2870, AB$8)=AB$10, "X", "")), "")</f>
        <v/>
      </c>
      <c r="AD2870" s="36" t="str">
        <f>IF($N2870="", "", IFERROR(INDEX(Campaigns!$D$11:$D$380, MATCH($N2870, Campaigns!$E$11:$E$380, 0)), ""))</f>
        <v/>
      </c>
      <c r="AE2870" s="38" t="str">
        <f>IF(COUNTIF($Q2870:$AB2870, "X")=0, "", IFERROR(INDEX('Intro &amp; Setup'!$T$17:$T$28, MATCH(INDEX($Q$10:$AB$10, $AC2870, MATCH("X", $Q2870:$AB2870, 0)), 'Intro &amp; Setup'!$AA$17:$AA$28, 0)), ""))</f>
        <v/>
      </c>
      <c r="AG2870" s="84" t="str">
        <f t="shared" si="425"/>
        <v/>
      </c>
      <c r="AI2870" s="36">
        <f t="shared" si="426"/>
        <v>0</v>
      </c>
      <c r="AK2870" s="36" t="str">
        <f t="shared" si="427"/>
        <v/>
      </c>
    </row>
    <row r="2871" spans="1:37" x14ac:dyDescent="0.25">
      <c r="A2871" s="34"/>
      <c r="B2871" s="55"/>
      <c r="C2871" s="56"/>
      <c r="D2871" s="56"/>
      <c r="E2871" s="56"/>
      <c r="F2871" s="56"/>
      <c r="G2871" s="57"/>
      <c r="H2871" s="57"/>
      <c r="I2871" s="58"/>
      <c r="J2871" s="34"/>
      <c r="L2871" s="36" t="str">
        <f>IF($B2871="", "", IFERROR(FIND(Campaigns!$Q$4, $B2871), ""))</f>
        <v/>
      </c>
      <c r="M2871" s="73" t="str">
        <f t="shared" si="422"/>
        <v/>
      </c>
      <c r="N2871" s="74" t="str">
        <f t="shared" si="423"/>
        <v/>
      </c>
      <c r="O2871" s="22" t="str">
        <f t="shared" si="424"/>
        <v/>
      </c>
      <c r="Q2871" s="20" t="str">
        <f t="shared" si="428"/>
        <v/>
      </c>
      <c r="R2871" s="21" t="str">
        <f t="shared" si="430"/>
        <v/>
      </c>
      <c r="S2871" s="21" t="str">
        <f t="shared" si="430"/>
        <v/>
      </c>
      <c r="T2871" s="21" t="str">
        <f t="shared" si="430"/>
        <v/>
      </c>
      <c r="U2871" s="21" t="str">
        <f t="shared" si="430"/>
        <v/>
      </c>
      <c r="V2871" s="21" t="str">
        <f t="shared" si="430"/>
        <v/>
      </c>
      <c r="W2871" s="21" t="str">
        <f t="shared" si="430"/>
        <v/>
      </c>
      <c r="X2871" s="21" t="str">
        <f t="shared" si="430"/>
        <v/>
      </c>
      <c r="Y2871" s="21" t="str">
        <f t="shared" si="430"/>
        <v/>
      </c>
      <c r="Z2871" s="21" t="str">
        <f t="shared" si="430"/>
        <v/>
      </c>
      <c r="AA2871" s="21" t="str">
        <f t="shared" si="430"/>
        <v/>
      </c>
      <c r="AB2871" s="38" t="str">
        <f t="shared" si="430"/>
        <v/>
      </c>
      <c r="AD2871" s="36" t="str">
        <f>IF($N2871="", "", IFERROR(INDEX(Campaigns!$D$11:$D$380, MATCH($N2871, Campaigns!$E$11:$E$380, 0)), ""))</f>
        <v/>
      </c>
      <c r="AE2871" s="38" t="str">
        <f>IF(COUNTIF($Q2871:$AB2871, "X")=0, "", IFERROR(INDEX('Intro &amp; Setup'!$T$17:$T$28, MATCH(INDEX($Q$10:$AB$10, $AC2871, MATCH("X", $Q2871:$AB2871, 0)), 'Intro &amp; Setup'!$AA$17:$AA$28, 0)), ""))</f>
        <v/>
      </c>
      <c r="AG2871" s="84" t="str">
        <f t="shared" si="425"/>
        <v/>
      </c>
      <c r="AI2871" s="36">
        <f t="shared" si="426"/>
        <v>0</v>
      </c>
      <c r="AK2871" s="36" t="str">
        <f t="shared" si="427"/>
        <v/>
      </c>
    </row>
    <row r="2872" spans="1:37" x14ac:dyDescent="0.25">
      <c r="A2872" s="34"/>
      <c r="B2872" s="55"/>
      <c r="C2872" s="56"/>
      <c r="D2872" s="56"/>
      <c r="E2872" s="56"/>
      <c r="F2872" s="56"/>
      <c r="G2872" s="57"/>
      <c r="H2872" s="57"/>
      <c r="I2872" s="58"/>
      <c r="J2872" s="34"/>
      <c r="L2872" s="36" t="str">
        <f>IF($B2872="", "", IFERROR(FIND(Campaigns!$Q$4, $B2872), ""))</f>
        <v/>
      </c>
      <c r="M2872" s="73" t="str">
        <f t="shared" si="422"/>
        <v/>
      </c>
      <c r="N2872" s="74" t="str">
        <f t="shared" si="423"/>
        <v/>
      </c>
      <c r="O2872" s="22" t="str">
        <f t="shared" si="424"/>
        <v/>
      </c>
      <c r="Q2872" s="20" t="str">
        <f t="shared" si="428"/>
        <v/>
      </c>
      <c r="R2872" s="21" t="str">
        <f t="shared" si="430"/>
        <v/>
      </c>
      <c r="S2872" s="21" t="str">
        <f t="shared" si="430"/>
        <v/>
      </c>
      <c r="T2872" s="21" t="str">
        <f t="shared" si="430"/>
        <v/>
      </c>
      <c r="U2872" s="21" t="str">
        <f t="shared" si="430"/>
        <v/>
      </c>
      <c r="V2872" s="21" t="str">
        <f t="shared" si="430"/>
        <v/>
      </c>
      <c r="W2872" s="21" t="str">
        <f t="shared" si="430"/>
        <v/>
      </c>
      <c r="X2872" s="21" t="str">
        <f t="shared" si="430"/>
        <v/>
      </c>
      <c r="Y2872" s="21" t="str">
        <f t="shared" si="430"/>
        <v/>
      </c>
      <c r="Z2872" s="21" t="str">
        <f t="shared" si="430"/>
        <v/>
      </c>
      <c r="AA2872" s="21" t="str">
        <f t="shared" si="430"/>
        <v/>
      </c>
      <c r="AB2872" s="38" t="str">
        <f t="shared" si="430"/>
        <v/>
      </c>
      <c r="AD2872" s="36" t="str">
        <f>IF($N2872="", "", IFERROR(INDEX(Campaigns!$D$11:$D$380, MATCH($N2872, Campaigns!$E$11:$E$380, 0)), ""))</f>
        <v/>
      </c>
      <c r="AE2872" s="38" t="str">
        <f>IF(COUNTIF($Q2872:$AB2872, "X")=0, "", IFERROR(INDEX('Intro &amp; Setup'!$T$17:$T$28, MATCH(INDEX($Q$10:$AB$10, $AC2872, MATCH("X", $Q2872:$AB2872, 0)), 'Intro &amp; Setup'!$AA$17:$AA$28, 0)), ""))</f>
        <v/>
      </c>
      <c r="AG2872" s="84" t="str">
        <f t="shared" si="425"/>
        <v/>
      </c>
      <c r="AI2872" s="36">
        <f t="shared" si="426"/>
        <v>0</v>
      </c>
      <c r="AK2872" s="36" t="str">
        <f t="shared" si="427"/>
        <v/>
      </c>
    </row>
    <row r="2873" spans="1:37" x14ac:dyDescent="0.25">
      <c r="A2873" s="34"/>
      <c r="B2873" s="55"/>
      <c r="C2873" s="56"/>
      <c r="D2873" s="56"/>
      <c r="E2873" s="56"/>
      <c r="F2873" s="56"/>
      <c r="G2873" s="57"/>
      <c r="H2873" s="57"/>
      <c r="I2873" s="58"/>
      <c r="J2873" s="34"/>
      <c r="L2873" s="36" t="str">
        <f>IF($B2873="", "", IFERROR(FIND(Campaigns!$Q$4, $B2873), ""))</f>
        <v/>
      </c>
      <c r="M2873" s="73" t="str">
        <f t="shared" si="422"/>
        <v/>
      </c>
      <c r="N2873" s="74" t="str">
        <f t="shared" si="423"/>
        <v/>
      </c>
      <c r="O2873" s="22" t="str">
        <f t="shared" si="424"/>
        <v/>
      </c>
      <c r="Q2873" s="20" t="str">
        <f t="shared" si="428"/>
        <v/>
      </c>
      <c r="R2873" s="21" t="str">
        <f t="shared" si="430"/>
        <v/>
      </c>
      <c r="S2873" s="21" t="str">
        <f t="shared" si="430"/>
        <v/>
      </c>
      <c r="T2873" s="21" t="str">
        <f t="shared" si="430"/>
        <v/>
      </c>
      <c r="U2873" s="21" t="str">
        <f t="shared" si="430"/>
        <v/>
      </c>
      <c r="V2873" s="21" t="str">
        <f t="shared" si="430"/>
        <v/>
      </c>
      <c r="W2873" s="21" t="str">
        <f t="shared" si="430"/>
        <v/>
      </c>
      <c r="X2873" s="21" t="str">
        <f t="shared" si="430"/>
        <v/>
      </c>
      <c r="Y2873" s="21" t="str">
        <f t="shared" si="430"/>
        <v/>
      </c>
      <c r="Z2873" s="21" t="str">
        <f t="shared" si="430"/>
        <v/>
      </c>
      <c r="AA2873" s="21" t="str">
        <f t="shared" si="430"/>
        <v/>
      </c>
      <c r="AB2873" s="38" t="str">
        <f t="shared" si="430"/>
        <v/>
      </c>
      <c r="AD2873" s="36" t="str">
        <f>IF($N2873="", "", IFERROR(INDEX(Campaigns!$D$11:$D$380, MATCH($N2873, Campaigns!$E$11:$E$380, 0)), ""))</f>
        <v/>
      </c>
      <c r="AE2873" s="38" t="str">
        <f>IF(COUNTIF($Q2873:$AB2873, "X")=0, "", IFERROR(INDEX('Intro &amp; Setup'!$T$17:$T$28, MATCH(INDEX($Q$10:$AB$10, $AC2873, MATCH("X", $Q2873:$AB2873, 0)), 'Intro &amp; Setup'!$AA$17:$AA$28, 0)), ""))</f>
        <v/>
      </c>
      <c r="AG2873" s="84" t="str">
        <f t="shared" si="425"/>
        <v/>
      </c>
      <c r="AI2873" s="36">
        <f t="shared" si="426"/>
        <v>0</v>
      </c>
      <c r="AK2873" s="36" t="str">
        <f t="shared" si="427"/>
        <v/>
      </c>
    </row>
    <row r="2874" spans="1:37" x14ac:dyDescent="0.25">
      <c r="A2874" s="34"/>
      <c r="B2874" s="55"/>
      <c r="C2874" s="56"/>
      <c r="D2874" s="56"/>
      <c r="E2874" s="56"/>
      <c r="F2874" s="56"/>
      <c r="G2874" s="57"/>
      <c r="H2874" s="57"/>
      <c r="I2874" s="58"/>
      <c r="J2874" s="34"/>
      <c r="L2874" s="36" t="str">
        <f>IF($B2874="", "", IFERROR(FIND(Campaigns!$Q$4, $B2874), ""))</f>
        <v/>
      </c>
      <c r="M2874" s="73" t="str">
        <f t="shared" si="422"/>
        <v/>
      </c>
      <c r="N2874" s="74" t="str">
        <f t="shared" si="423"/>
        <v/>
      </c>
      <c r="O2874" s="22" t="str">
        <f t="shared" si="424"/>
        <v/>
      </c>
      <c r="Q2874" s="20" t="str">
        <f t="shared" si="428"/>
        <v/>
      </c>
      <c r="R2874" s="21" t="str">
        <f t="shared" si="430"/>
        <v/>
      </c>
      <c r="S2874" s="21" t="str">
        <f t="shared" si="430"/>
        <v/>
      </c>
      <c r="T2874" s="21" t="str">
        <f t="shared" si="430"/>
        <v/>
      </c>
      <c r="U2874" s="21" t="str">
        <f t="shared" si="430"/>
        <v/>
      </c>
      <c r="V2874" s="21" t="str">
        <f t="shared" si="430"/>
        <v/>
      </c>
      <c r="W2874" s="21" t="str">
        <f t="shared" si="430"/>
        <v/>
      </c>
      <c r="X2874" s="21" t="str">
        <f t="shared" si="430"/>
        <v/>
      </c>
      <c r="Y2874" s="21" t="str">
        <f t="shared" si="430"/>
        <v/>
      </c>
      <c r="Z2874" s="21" t="str">
        <f t="shared" si="430"/>
        <v/>
      </c>
      <c r="AA2874" s="21" t="str">
        <f t="shared" si="430"/>
        <v/>
      </c>
      <c r="AB2874" s="38" t="str">
        <f t="shared" si="430"/>
        <v/>
      </c>
      <c r="AD2874" s="36" t="str">
        <f>IF($N2874="", "", IFERROR(INDEX(Campaigns!$D$11:$D$380, MATCH($N2874, Campaigns!$E$11:$E$380, 0)), ""))</f>
        <v/>
      </c>
      <c r="AE2874" s="38" t="str">
        <f>IF(COUNTIF($Q2874:$AB2874, "X")=0, "", IFERROR(INDEX('Intro &amp; Setup'!$T$17:$T$28, MATCH(INDEX($Q$10:$AB$10, $AC2874, MATCH("X", $Q2874:$AB2874, 0)), 'Intro &amp; Setup'!$AA$17:$AA$28, 0)), ""))</f>
        <v/>
      </c>
      <c r="AG2874" s="84" t="str">
        <f t="shared" si="425"/>
        <v/>
      </c>
      <c r="AI2874" s="36">
        <f t="shared" si="426"/>
        <v>0</v>
      </c>
      <c r="AK2874" s="36" t="str">
        <f t="shared" si="427"/>
        <v/>
      </c>
    </row>
    <row r="2875" spans="1:37" x14ac:dyDescent="0.25">
      <c r="A2875" s="34"/>
      <c r="B2875" s="55"/>
      <c r="C2875" s="56"/>
      <c r="D2875" s="56"/>
      <c r="E2875" s="56"/>
      <c r="F2875" s="56"/>
      <c r="G2875" s="57"/>
      <c r="H2875" s="57"/>
      <c r="I2875" s="58"/>
      <c r="J2875" s="34"/>
      <c r="L2875" s="36" t="str">
        <f>IF($B2875="", "", IFERROR(FIND(Campaigns!$Q$4, $B2875), ""))</f>
        <v/>
      </c>
      <c r="M2875" s="73" t="str">
        <f t="shared" si="422"/>
        <v/>
      </c>
      <c r="N2875" s="74" t="str">
        <f t="shared" si="423"/>
        <v/>
      </c>
      <c r="O2875" s="22" t="str">
        <f t="shared" si="424"/>
        <v/>
      </c>
      <c r="Q2875" s="20" t="str">
        <f t="shared" si="428"/>
        <v/>
      </c>
      <c r="R2875" s="21" t="str">
        <f t="shared" si="430"/>
        <v/>
      </c>
      <c r="S2875" s="21" t="str">
        <f t="shared" si="430"/>
        <v/>
      </c>
      <c r="T2875" s="21" t="str">
        <f t="shared" si="430"/>
        <v/>
      </c>
      <c r="U2875" s="21" t="str">
        <f t="shared" si="430"/>
        <v/>
      </c>
      <c r="V2875" s="21" t="str">
        <f t="shared" si="430"/>
        <v/>
      </c>
      <c r="W2875" s="21" t="str">
        <f t="shared" si="430"/>
        <v/>
      </c>
      <c r="X2875" s="21" t="str">
        <f t="shared" si="430"/>
        <v/>
      </c>
      <c r="Y2875" s="21" t="str">
        <f t="shared" si="430"/>
        <v/>
      </c>
      <c r="Z2875" s="21" t="str">
        <f t="shared" si="430"/>
        <v/>
      </c>
      <c r="AA2875" s="21" t="str">
        <f t="shared" si="430"/>
        <v/>
      </c>
      <c r="AB2875" s="38" t="str">
        <f t="shared" si="430"/>
        <v/>
      </c>
      <c r="AD2875" s="36" t="str">
        <f>IF($N2875="", "", IFERROR(INDEX(Campaigns!$D$11:$D$380, MATCH($N2875, Campaigns!$E$11:$E$380, 0)), ""))</f>
        <v/>
      </c>
      <c r="AE2875" s="38" t="str">
        <f>IF(COUNTIF($Q2875:$AB2875, "X")=0, "", IFERROR(INDEX('Intro &amp; Setup'!$T$17:$T$28, MATCH(INDEX($Q$10:$AB$10, $AC2875, MATCH("X", $Q2875:$AB2875, 0)), 'Intro &amp; Setup'!$AA$17:$AA$28, 0)), ""))</f>
        <v/>
      </c>
      <c r="AG2875" s="84" t="str">
        <f t="shared" si="425"/>
        <v/>
      </c>
      <c r="AI2875" s="36">
        <f t="shared" si="426"/>
        <v>0</v>
      </c>
      <c r="AK2875" s="36" t="str">
        <f t="shared" si="427"/>
        <v/>
      </c>
    </row>
    <row r="2876" spans="1:37" x14ac:dyDescent="0.25">
      <c r="A2876" s="34"/>
      <c r="B2876" s="55"/>
      <c r="C2876" s="56"/>
      <c r="D2876" s="56"/>
      <c r="E2876" s="56"/>
      <c r="F2876" s="56"/>
      <c r="G2876" s="57"/>
      <c r="H2876" s="57"/>
      <c r="I2876" s="58"/>
      <c r="J2876" s="34"/>
      <c r="L2876" s="36" t="str">
        <f>IF($B2876="", "", IFERROR(FIND(Campaigns!$Q$4, $B2876), ""))</f>
        <v/>
      </c>
      <c r="M2876" s="73" t="str">
        <f t="shared" si="422"/>
        <v/>
      </c>
      <c r="N2876" s="74" t="str">
        <f t="shared" si="423"/>
        <v/>
      </c>
      <c r="O2876" s="22" t="str">
        <f t="shared" si="424"/>
        <v/>
      </c>
      <c r="Q2876" s="20" t="str">
        <f t="shared" si="428"/>
        <v/>
      </c>
      <c r="R2876" s="21" t="str">
        <f t="shared" si="430"/>
        <v/>
      </c>
      <c r="S2876" s="21" t="str">
        <f t="shared" si="430"/>
        <v/>
      </c>
      <c r="T2876" s="21" t="str">
        <f t="shared" si="430"/>
        <v/>
      </c>
      <c r="U2876" s="21" t="str">
        <f t="shared" si="430"/>
        <v/>
      </c>
      <c r="V2876" s="21" t="str">
        <f t="shared" si="430"/>
        <v/>
      </c>
      <c r="W2876" s="21" t="str">
        <f t="shared" si="430"/>
        <v/>
      </c>
      <c r="X2876" s="21" t="str">
        <f t="shared" si="430"/>
        <v/>
      </c>
      <c r="Y2876" s="21" t="str">
        <f t="shared" si="430"/>
        <v/>
      </c>
      <c r="Z2876" s="21" t="str">
        <f t="shared" si="430"/>
        <v/>
      </c>
      <c r="AA2876" s="21" t="str">
        <f t="shared" si="430"/>
        <v/>
      </c>
      <c r="AB2876" s="38" t="str">
        <f t="shared" si="430"/>
        <v/>
      </c>
      <c r="AD2876" s="36" t="str">
        <f>IF($N2876="", "", IFERROR(INDEX(Campaigns!$D$11:$D$380, MATCH($N2876, Campaigns!$E$11:$E$380, 0)), ""))</f>
        <v/>
      </c>
      <c r="AE2876" s="38" t="str">
        <f>IF(COUNTIF($Q2876:$AB2876, "X")=0, "", IFERROR(INDEX('Intro &amp; Setup'!$T$17:$T$28, MATCH(INDEX($Q$10:$AB$10, $AC2876, MATCH("X", $Q2876:$AB2876, 0)), 'Intro &amp; Setup'!$AA$17:$AA$28, 0)), ""))</f>
        <v/>
      </c>
      <c r="AG2876" s="84" t="str">
        <f t="shared" si="425"/>
        <v/>
      </c>
      <c r="AI2876" s="36">
        <f t="shared" si="426"/>
        <v>0</v>
      </c>
      <c r="AK2876" s="36" t="str">
        <f t="shared" si="427"/>
        <v/>
      </c>
    </row>
    <row r="2877" spans="1:37" x14ac:dyDescent="0.25">
      <c r="A2877" s="34"/>
      <c r="B2877" s="55"/>
      <c r="C2877" s="56"/>
      <c r="D2877" s="56"/>
      <c r="E2877" s="56"/>
      <c r="F2877" s="56"/>
      <c r="G2877" s="57"/>
      <c r="H2877" s="57"/>
      <c r="I2877" s="58"/>
      <c r="J2877" s="34"/>
      <c r="L2877" s="36" t="str">
        <f>IF($B2877="", "", IFERROR(FIND(Campaigns!$Q$4, $B2877), ""))</f>
        <v/>
      </c>
      <c r="M2877" s="73" t="str">
        <f t="shared" si="422"/>
        <v/>
      </c>
      <c r="N2877" s="74" t="str">
        <f t="shared" si="423"/>
        <v/>
      </c>
      <c r="O2877" s="22" t="str">
        <f t="shared" si="424"/>
        <v/>
      </c>
      <c r="Q2877" s="20" t="str">
        <f t="shared" si="428"/>
        <v/>
      </c>
      <c r="R2877" s="21" t="str">
        <f t="shared" si="430"/>
        <v/>
      </c>
      <c r="S2877" s="21" t="str">
        <f t="shared" si="430"/>
        <v/>
      </c>
      <c r="T2877" s="21" t="str">
        <f t="shared" si="430"/>
        <v/>
      </c>
      <c r="U2877" s="21" t="str">
        <f t="shared" si="430"/>
        <v/>
      </c>
      <c r="V2877" s="21" t="str">
        <f t="shared" si="430"/>
        <v/>
      </c>
      <c r="W2877" s="21" t="str">
        <f t="shared" si="430"/>
        <v/>
      </c>
      <c r="X2877" s="21" t="str">
        <f t="shared" si="430"/>
        <v/>
      </c>
      <c r="Y2877" s="21" t="str">
        <f t="shared" si="430"/>
        <v/>
      </c>
      <c r="Z2877" s="21" t="str">
        <f t="shared" si="430"/>
        <v/>
      </c>
      <c r="AA2877" s="21" t="str">
        <f t="shared" si="430"/>
        <v/>
      </c>
      <c r="AB2877" s="38" t="str">
        <f t="shared" si="430"/>
        <v/>
      </c>
      <c r="AD2877" s="36" t="str">
        <f>IF($N2877="", "", IFERROR(INDEX(Campaigns!$D$11:$D$380, MATCH($N2877, Campaigns!$E$11:$E$380, 0)), ""))</f>
        <v/>
      </c>
      <c r="AE2877" s="38" t="str">
        <f>IF(COUNTIF($Q2877:$AB2877, "X")=0, "", IFERROR(INDEX('Intro &amp; Setup'!$T$17:$T$28, MATCH(INDEX($Q$10:$AB$10, $AC2877, MATCH("X", $Q2877:$AB2877, 0)), 'Intro &amp; Setup'!$AA$17:$AA$28, 0)), ""))</f>
        <v/>
      </c>
      <c r="AG2877" s="84" t="str">
        <f t="shared" si="425"/>
        <v/>
      </c>
      <c r="AI2877" s="36">
        <f t="shared" si="426"/>
        <v>0</v>
      </c>
      <c r="AK2877" s="36" t="str">
        <f t="shared" si="427"/>
        <v/>
      </c>
    </row>
    <row r="2878" spans="1:37" x14ac:dyDescent="0.25">
      <c r="A2878" s="34"/>
      <c r="B2878" s="55"/>
      <c r="C2878" s="56"/>
      <c r="D2878" s="56"/>
      <c r="E2878" s="56"/>
      <c r="F2878" s="56"/>
      <c r="G2878" s="57"/>
      <c r="H2878" s="57"/>
      <c r="I2878" s="58"/>
      <c r="J2878" s="34"/>
      <c r="L2878" s="36" t="str">
        <f>IF($B2878="", "", IFERROR(FIND(Campaigns!$Q$4, $B2878), ""))</f>
        <v/>
      </c>
      <c r="M2878" s="73" t="str">
        <f t="shared" si="422"/>
        <v/>
      </c>
      <c r="N2878" s="74" t="str">
        <f t="shared" si="423"/>
        <v/>
      </c>
      <c r="O2878" s="22" t="str">
        <f t="shared" si="424"/>
        <v/>
      </c>
      <c r="Q2878" s="20" t="str">
        <f t="shared" si="428"/>
        <v/>
      </c>
      <c r="R2878" s="21" t="str">
        <f t="shared" si="430"/>
        <v/>
      </c>
      <c r="S2878" s="21" t="str">
        <f t="shared" si="430"/>
        <v/>
      </c>
      <c r="T2878" s="21" t="str">
        <f t="shared" si="430"/>
        <v/>
      </c>
      <c r="U2878" s="21" t="str">
        <f t="shared" si="430"/>
        <v/>
      </c>
      <c r="V2878" s="21" t="str">
        <f t="shared" si="430"/>
        <v/>
      </c>
      <c r="W2878" s="21" t="str">
        <f t="shared" si="430"/>
        <v/>
      </c>
      <c r="X2878" s="21" t="str">
        <f t="shared" si="430"/>
        <v/>
      </c>
      <c r="Y2878" s="21" t="str">
        <f t="shared" si="430"/>
        <v/>
      </c>
      <c r="Z2878" s="21" t="str">
        <f t="shared" si="430"/>
        <v/>
      </c>
      <c r="AA2878" s="21" t="str">
        <f t="shared" si="430"/>
        <v/>
      </c>
      <c r="AB2878" s="38" t="str">
        <f t="shared" si="430"/>
        <v/>
      </c>
      <c r="AD2878" s="36" t="str">
        <f>IF($N2878="", "", IFERROR(INDEX(Campaigns!$D$11:$D$380, MATCH($N2878, Campaigns!$E$11:$E$380, 0)), ""))</f>
        <v/>
      </c>
      <c r="AE2878" s="38" t="str">
        <f>IF(COUNTIF($Q2878:$AB2878, "X")=0, "", IFERROR(INDEX('Intro &amp; Setup'!$T$17:$T$28, MATCH(INDEX($Q$10:$AB$10, $AC2878, MATCH("X", $Q2878:$AB2878, 0)), 'Intro &amp; Setup'!$AA$17:$AA$28, 0)), ""))</f>
        <v/>
      </c>
      <c r="AG2878" s="84" t="str">
        <f t="shared" si="425"/>
        <v/>
      </c>
      <c r="AI2878" s="36">
        <f t="shared" si="426"/>
        <v>0</v>
      </c>
      <c r="AK2878" s="36" t="str">
        <f t="shared" si="427"/>
        <v/>
      </c>
    </row>
    <row r="2879" spans="1:37" x14ac:dyDescent="0.25">
      <c r="A2879" s="34"/>
      <c r="B2879" s="55"/>
      <c r="C2879" s="56"/>
      <c r="D2879" s="56"/>
      <c r="E2879" s="56"/>
      <c r="F2879" s="56"/>
      <c r="G2879" s="57"/>
      <c r="H2879" s="57"/>
      <c r="I2879" s="58"/>
      <c r="J2879" s="34"/>
      <c r="L2879" s="36" t="str">
        <f>IF($B2879="", "", IFERROR(FIND(Campaigns!$Q$4, $B2879), ""))</f>
        <v/>
      </c>
      <c r="M2879" s="73" t="str">
        <f t="shared" si="422"/>
        <v/>
      </c>
      <c r="N2879" s="74" t="str">
        <f t="shared" si="423"/>
        <v/>
      </c>
      <c r="O2879" s="22" t="str">
        <f t="shared" si="424"/>
        <v/>
      </c>
      <c r="Q2879" s="20" t="str">
        <f t="shared" si="428"/>
        <v/>
      </c>
      <c r="R2879" s="21" t="str">
        <f t="shared" si="430"/>
        <v/>
      </c>
      <c r="S2879" s="21" t="str">
        <f t="shared" si="430"/>
        <v/>
      </c>
      <c r="T2879" s="21" t="str">
        <f t="shared" si="430"/>
        <v/>
      </c>
      <c r="U2879" s="21" t="str">
        <f t="shared" si="430"/>
        <v/>
      </c>
      <c r="V2879" s="21" t="str">
        <f t="shared" si="430"/>
        <v/>
      </c>
      <c r="W2879" s="21" t="str">
        <f t="shared" si="430"/>
        <v/>
      </c>
      <c r="X2879" s="21" t="str">
        <f t="shared" si="430"/>
        <v/>
      </c>
      <c r="Y2879" s="21" t="str">
        <f t="shared" si="430"/>
        <v/>
      </c>
      <c r="Z2879" s="21" t="str">
        <f t="shared" si="430"/>
        <v/>
      </c>
      <c r="AA2879" s="21" t="str">
        <f t="shared" si="430"/>
        <v/>
      </c>
      <c r="AB2879" s="38" t="str">
        <f t="shared" si="430"/>
        <v/>
      </c>
      <c r="AD2879" s="36" t="str">
        <f>IF($N2879="", "", IFERROR(INDEX(Campaigns!$D$11:$D$380, MATCH($N2879, Campaigns!$E$11:$E$380, 0)), ""))</f>
        <v/>
      </c>
      <c r="AE2879" s="38" t="str">
        <f>IF(COUNTIF($Q2879:$AB2879, "X")=0, "", IFERROR(INDEX('Intro &amp; Setup'!$T$17:$T$28, MATCH(INDEX($Q$10:$AB$10, $AC2879, MATCH("X", $Q2879:$AB2879, 0)), 'Intro &amp; Setup'!$AA$17:$AA$28, 0)), ""))</f>
        <v/>
      </c>
      <c r="AG2879" s="84" t="str">
        <f t="shared" si="425"/>
        <v/>
      </c>
      <c r="AI2879" s="36">
        <f t="shared" si="426"/>
        <v>0</v>
      </c>
      <c r="AK2879" s="36" t="str">
        <f t="shared" si="427"/>
        <v/>
      </c>
    </row>
    <row r="2880" spans="1:37" x14ac:dyDescent="0.25">
      <c r="A2880" s="34"/>
      <c r="B2880" s="55"/>
      <c r="C2880" s="56"/>
      <c r="D2880" s="56"/>
      <c r="E2880" s="56"/>
      <c r="F2880" s="56"/>
      <c r="G2880" s="57"/>
      <c r="H2880" s="57"/>
      <c r="I2880" s="58"/>
      <c r="J2880" s="34"/>
      <c r="L2880" s="36" t="str">
        <f>IF($B2880="", "", IFERROR(FIND(Campaigns!$Q$4, $B2880), ""))</f>
        <v/>
      </c>
      <c r="M2880" s="73" t="str">
        <f t="shared" si="422"/>
        <v/>
      </c>
      <c r="N2880" s="74" t="str">
        <f t="shared" si="423"/>
        <v/>
      </c>
      <c r="O2880" s="22" t="str">
        <f t="shared" si="424"/>
        <v/>
      </c>
      <c r="Q2880" s="20" t="str">
        <f t="shared" si="428"/>
        <v/>
      </c>
      <c r="R2880" s="21" t="str">
        <f t="shared" si="430"/>
        <v/>
      </c>
      <c r="S2880" s="21" t="str">
        <f t="shared" si="430"/>
        <v/>
      </c>
      <c r="T2880" s="21" t="str">
        <f t="shared" si="430"/>
        <v/>
      </c>
      <c r="U2880" s="21" t="str">
        <f t="shared" si="430"/>
        <v/>
      </c>
      <c r="V2880" s="21" t="str">
        <f t="shared" si="430"/>
        <v/>
      </c>
      <c r="W2880" s="21" t="str">
        <f t="shared" si="430"/>
        <v/>
      </c>
      <c r="X2880" s="21" t="str">
        <f t="shared" si="430"/>
        <v/>
      </c>
      <c r="Y2880" s="21" t="str">
        <f t="shared" si="430"/>
        <v/>
      </c>
      <c r="Z2880" s="21" t="str">
        <f t="shared" si="430"/>
        <v/>
      </c>
      <c r="AA2880" s="21" t="str">
        <f t="shared" si="430"/>
        <v/>
      </c>
      <c r="AB2880" s="38" t="str">
        <f t="shared" si="430"/>
        <v/>
      </c>
      <c r="AD2880" s="36" t="str">
        <f>IF($N2880="", "", IFERROR(INDEX(Campaigns!$D$11:$D$380, MATCH($N2880, Campaigns!$E$11:$E$380, 0)), ""))</f>
        <v/>
      </c>
      <c r="AE2880" s="38" t="str">
        <f>IF(COUNTIF($Q2880:$AB2880, "X")=0, "", IFERROR(INDEX('Intro &amp; Setup'!$T$17:$T$28, MATCH(INDEX($Q$10:$AB$10, $AC2880, MATCH("X", $Q2880:$AB2880, 0)), 'Intro &amp; Setup'!$AA$17:$AA$28, 0)), ""))</f>
        <v/>
      </c>
      <c r="AG2880" s="84" t="str">
        <f t="shared" si="425"/>
        <v/>
      </c>
      <c r="AI2880" s="36">
        <f t="shared" si="426"/>
        <v>0</v>
      </c>
      <c r="AK2880" s="36" t="str">
        <f t="shared" si="427"/>
        <v/>
      </c>
    </row>
    <row r="2881" spans="1:37" x14ac:dyDescent="0.25">
      <c r="A2881" s="34"/>
      <c r="B2881" s="55"/>
      <c r="C2881" s="56"/>
      <c r="D2881" s="56"/>
      <c r="E2881" s="56"/>
      <c r="F2881" s="56"/>
      <c r="G2881" s="57"/>
      <c r="H2881" s="57"/>
      <c r="I2881" s="58"/>
      <c r="J2881" s="34"/>
      <c r="L2881" s="36" t="str">
        <f>IF($B2881="", "", IFERROR(FIND(Campaigns!$Q$4, $B2881), ""))</f>
        <v/>
      </c>
      <c r="M2881" s="73" t="str">
        <f t="shared" si="422"/>
        <v/>
      </c>
      <c r="N2881" s="74" t="str">
        <f t="shared" si="423"/>
        <v/>
      </c>
      <c r="O2881" s="22" t="str">
        <f t="shared" si="424"/>
        <v/>
      </c>
      <c r="Q2881" s="20" t="str">
        <f t="shared" si="428"/>
        <v/>
      </c>
      <c r="R2881" s="21" t="str">
        <f t="shared" si="430"/>
        <v/>
      </c>
      <c r="S2881" s="21" t="str">
        <f t="shared" si="430"/>
        <v/>
      </c>
      <c r="T2881" s="21" t="str">
        <f t="shared" si="430"/>
        <v/>
      </c>
      <c r="U2881" s="21" t="str">
        <f t="shared" si="430"/>
        <v/>
      </c>
      <c r="V2881" s="21" t="str">
        <f t="shared" si="430"/>
        <v/>
      </c>
      <c r="W2881" s="21" t="str">
        <f t="shared" si="430"/>
        <v/>
      </c>
      <c r="X2881" s="21" t="str">
        <f t="shared" si="430"/>
        <v/>
      </c>
      <c r="Y2881" s="21" t="str">
        <f t="shared" si="430"/>
        <v/>
      </c>
      <c r="Z2881" s="21" t="str">
        <f t="shared" si="430"/>
        <v/>
      </c>
      <c r="AA2881" s="21" t="str">
        <f t="shared" si="430"/>
        <v/>
      </c>
      <c r="AB2881" s="38" t="str">
        <f t="shared" si="430"/>
        <v/>
      </c>
      <c r="AD2881" s="36" t="str">
        <f>IF($N2881="", "", IFERROR(INDEX(Campaigns!$D$11:$D$380, MATCH($N2881, Campaigns!$E$11:$E$380, 0)), ""))</f>
        <v/>
      </c>
      <c r="AE2881" s="38" t="str">
        <f>IF(COUNTIF($Q2881:$AB2881, "X")=0, "", IFERROR(INDEX('Intro &amp; Setup'!$T$17:$T$28, MATCH(INDEX($Q$10:$AB$10, $AC2881, MATCH("X", $Q2881:$AB2881, 0)), 'Intro &amp; Setup'!$AA$17:$AA$28, 0)), ""))</f>
        <v/>
      </c>
      <c r="AG2881" s="84" t="str">
        <f t="shared" si="425"/>
        <v/>
      </c>
      <c r="AI2881" s="36">
        <f t="shared" si="426"/>
        <v>0</v>
      </c>
      <c r="AK2881" s="36" t="str">
        <f t="shared" si="427"/>
        <v/>
      </c>
    </row>
    <row r="2882" spans="1:37" x14ac:dyDescent="0.25">
      <c r="A2882" s="34"/>
      <c r="B2882" s="55"/>
      <c r="C2882" s="56"/>
      <c r="D2882" s="56"/>
      <c r="E2882" s="56"/>
      <c r="F2882" s="56"/>
      <c r="G2882" s="57"/>
      <c r="H2882" s="57"/>
      <c r="I2882" s="58"/>
      <c r="J2882" s="34"/>
      <c r="L2882" s="36" t="str">
        <f>IF($B2882="", "", IFERROR(FIND(Campaigns!$Q$4, $B2882), ""))</f>
        <v/>
      </c>
      <c r="M2882" s="73" t="str">
        <f t="shared" si="422"/>
        <v/>
      </c>
      <c r="N2882" s="74" t="str">
        <f t="shared" si="423"/>
        <v/>
      </c>
      <c r="O2882" s="22" t="str">
        <f t="shared" si="424"/>
        <v/>
      </c>
      <c r="Q2882" s="20" t="str">
        <f t="shared" si="428"/>
        <v/>
      </c>
      <c r="R2882" s="21" t="str">
        <f t="shared" si="430"/>
        <v/>
      </c>
      <c r="S2882" s="21" t="str">
        <f t="shared" si="430"/>
        <v/>
      </c>
      <c r="T2882" s="21" t="str">
        <f t="shared" si="430"/>
        <v/>
      </c>
      <c r="U2882" s="21" t="str">
        <f t="shared" si="430"/>
        <v/>
      </c>
      <c r="V2882" s="21" t="str">
        <f t="shared" si="430"/>
        <v/>
      </c>
      <c r="W2882" s="21" t="str">
        <f t="shared" si="430"/>
        <v/>
      </c>
      <c r="X2882" s="21" t="str">
        <f t="shared" si="430"/>
        <v/>
      </c>
      <c r="Y2882" s="21" t="str">
        <f t="shared" si="430"/>
        <v/>
      </c>
      <c r="Z2882" s="21" t="str">
        <f t="shared" si="430"/>
        <v/>
      </c>
      <c r="AA2882" s="21" t="str">
        <f t="shared" si="430"/>
        <v/>
      </c>
      <c r="AB2882" s="38" t="str">
        <f t="shared" si="430"/>
        <v/>
      </c>
      <c r="AD2882" s="36" t="str">
        <f>IF($N2882="", "", IFERROR(INDEX(Campaigns!$D$11:$D$380, MATCH($N2882, Campaigns!$E$11:$E$380, 0)), ""))</f>
        <v/>
      </c>
      <c r="AE2882" s="38" t="str">
        <f>IF(COUNTIF($Q2882:$AB2882, "X")=0, "", IFERROR(INDEX('Intro &amp; Setup'!$T$17:$T$28, MATCH(INDEX($Q$10:$AB$10, $AC2882, MATCH("X", $Q2882:$AB2882, 0)), 'Intro &amp; Setup'!$AA$17:$AA$28, 0)), ""))</f>
        <v/>
      </c>
      <c r="AG2882" s="84" t="str">
        <f t="shared" si="425"/>
        <v/>
      </c>
      <c r="AI2882" s="36">
        <f t="shared" si="426"/>
        <v>0</v>
      </c>
      <c r="AK2882" s="36" t="str">
        <f t="shared" si="427"/>
        <v/>
      </c>
    </row>
    <row r="2883" spans="1:37" x14ac:dyDescent="0.25">
      <c r="A2883" s="34"/>
      <c r="B2883" s="55"/>
      <c r="C2883" s="56"/>
      <c r="D2883" s="56"/>
      <c r="E2883" s="56"/>
      <c r="F2883" s="56"/>
      <c r="G2883" s="57"/>
      <c r="H2883" s="57"/>
      <c r="I2883" s="58"/>
      <c r="J2883" s="34"/>
      <c r="L2883" s="36" t="str">
        <f>IF($B2883="", "", IFERROR(FIND(Campaigns!$Q$4, $B2883), ""))</f>
        <v/>
      </c>
      <c r="M2883" s="73" t="str">
        <f t="shared" si="422"/>
        <v/>
      </c>
      <c r="N2883" s="74" t="str">
        <f t="shared" si="423"/>
        <v/>
      </c>
      <c r="O2883" s="22" t="str">
        <f t="shared" si="424"/>
        <v/>
      </c>
      <c r="Q2883" s="20" t="str">
        <f t="shared" si="428"/>
        <v/>
      </c>
      <c r="R2883" s="21" t="str">
        <f t="shared" si="430"/>
        <v/>
      </c>
      <c r="S2883" s="21" t="str">
        <f t="shared" si="430"/>
        <v/>
      </c>
      <c r="T2883" s="21" t="str">
        <f t="shared" si="430"/>
        <v/>
      </c>
      <c r="U2883" s="21" t="str">
        <f t="shared" si="430"/>
        <v/>
      </c>
      <c r="V2883" s="21" t="str">
        <f t="shared" si="430"/>
        <v/>
      </c>
      <c r="W2883" s="21" t="str">
        <f t="shared" si="430"/>
        <v/>
      </c>
      <c r="X2883" s="21" t="str">
        <f t="shared" si="430"/>
        <v/>
      </c>
      <c r="Y2883" s="21" t="str">
        <f t="shared" si="430"/>
        <v/>
      </c>
      <c r="Z2883" s="21" t="str">
        <f t="shared" si="430"/>
        <v/>
      </c>
      <c r="AA2883" s="21" t="str">
        <f t="shared" si="430"/>
        <v/>
      </c>
      <c r="AB2883" s="38" t="str">
        <f t="shared" si="430"/>
        <v/>
      </c>
      <c r="AD2883" s="36" t="str">
        <f>IF($N2883="", "", IFERROR(INDEX(Campaigns!$D$11:$D$380, MATCH($N2883, Campaigns!$E$11:$E$380, 0)), ""))</f>
        <v/>
      </c>
      <c r="AE2883" s="38" t="str">
        <f>IF(COUNTIF($Q2883:$AB2883, "X")=0, "", IFERROR(INDEX('Intro &amp; Setup'!$T$17:$T$28, MATCH(INDEX($Q$10:$AB$10, $AC2883, MATCH("X", $Q2883:$AB2883, 0)), 'Intro &amp; Setup'!$AA$17:$AA$28, 0)), ""))</f>
        <v/>
      </c>
      <c r="AG2883" s="84" t="str">
        <f t="shared" si="425"/>
        <v/>
      </c>
      <c r="AI2883" s="36">
        <f t="shared" si="426"/>
        <v>0</v>
      </c>
      <c r="AK2883" s="36" t="str">
        <f t="shared" si="427"/>
        <v/>
      </c>
    </row>
    <row r="2884" spans="1:37" x14ac:dyDescent="0.25">
      <c r="A2884" s="34"/>
      <c r="B2884" s="55"/>
      <c r="C2884" s="56"/>
      <c r="D2884" s="56"/>
      <c r="E2884" s="56"/>
      <c r="F2884" s="56"/>
      <c r="G2884" s="57"/>
      <c r="H2884" s="57"/>
      <c r="I2884" s="58"/>
      <c r="J2884" s="34"/>
      <c r="L2884" s="36" t="str">
        <f>IF($B2884="", "", IFERROR(FIND(Campaigns!$Q$4, $B2884), ""))</f>
        <v/>
      </c>
      <c r="M2884" s="73" t="str">
        <f t="shared" si="422"/>
        <v/>
      </c>
      <c r="N2884" s="74" t="str">
        <f t="shared" si="423"/>
        <v/>
      </c>
      <c r="O2884" s="22" t="str">
        <f t="shared" si="424"/>
        <v/>
      </c>
      <c r="Q2884" s="20" t="str">
        <f t="shared" si="428"/>
        <v/>
      </c>
      <c r="R2884" s="21" t="str">
        <f t="shared" si="430"/>
        <v/>
      </c>
      <c r="S2884" s="21" t="str">
        <f t="shared" si="430"/>
        <v/>
      </c>
      <c r="T2884" s="21" t="str">
        <f t="shared" si="430"/>
        <v/>
      </c>
      <c r="U2884" s="21" t="str">
        <f t="shared" si="430"/>
        <v/>
      </c>
      <c r="V2884" s="21" t="str">
        <f t="shared" si="430"/>
        <v/>
      </c>
      <c r="W2884" s="21" t="str">
        <f t="shared" si="430"/>
        <v/>
      </c>
      <c r="X2884" s="21" t="str">
        <f t="shared" si="430"/>
        <v/>
      </c>
      <c r="Y2884" s="21" t="str">
        <f t="shared" si="430"/>
        <v/>
      </c>
      <c r="Z2884" s="21" t="str">
        <f t="shared" si="430"/>
        <v/>
      </c>
      <c r="AA2884" s="21" t="str">
        <f t="shared" si="430"/>
        <v/>
      </c>
      <c r="AB2884" s="38" t="str">
        <f t="shared" si="430"/>
        <v/>
      </c>
      <c r="AD2884" s="36" t="str">
        <f>IF($N2884="", "", IFERROR(INDEX(Campaigns!$D$11:$D$380, MATCH($N2884, Campaigns!$E$11:$E$380, 0)), ""))</f>
        <v/>
      </c>
      <c r="AE2884" s="38" t="str">
        <f>IF(COUNTIF($Q2884:$AB2884, "X")=0, "", IFERROR(INDEX('Intro &amp; Setup'!$T$17:$T$28, MATCH(INDEX($Q$10:$AB$10, $AC2884, MATCH("X", $Q2884:$AB2884, 0)), 'Intro &amp; Setup'!$AA$17:$AA$28, 0)), ""))</f>
        <v/>
      </c>
      <c r="AG2884" s="84" t="str">
        <f t="shared" si="425"/>
        <v/>
      </c>
      <c r="AI2884" s="36">
        <f t="shared" si="426"/>
        <v>0</v>
      </c>
      <c r="AK2884" s="36" t="str">
        <f t="shared" si="427"/>
        <v/>
      </c>
    </row>
    <row r="2885" spans="1:37" x14ac:dyDescent="0.25">
      <c r="A2885" s="34"/>
      <c r="B2885" s="55"/>
      <c r="C2885" s="56"/>
      <c r="D2885" s="56"/>
      <c r="E2885" s="56"/>
      <c r="F2885" s="56"/>
      <c r="G2885" s="57"/>
      <c r="H2885" s="57"/>
      <c r="I2885" s="58"/>
      <c r="J2885" s="34"/>
      <c r="L2885" s="36" t="str">
        <f>IF($B2885="", "", IFERROR(FIND(Campaigns!$Q$4, $B2885), ""))</f>
        <v/>
      </c>
      <c r="M2885" s="73" t="str">
        <f t="shared" si="422"/>
        <v/>
      </c>
      <c r="N2885" s="74" t="str">
        <f t="shared" si="423"/>
        <v/>
      </c>
      <c r="O2885" s="22" t="str">
        <f t="shared" si="424"/>
        <v/>
      </c>
      <c r="Q2885" s="20" t="str">
        <f t="shared" si="428"/>
        <v/>
      </c>
      <c r="R2885" s="21" t="str">
        <f t="shared" si="430"/>
        <v/>
      </c>
      <c r="S2885" s="21" t="str">
        <f t="shared" si="430"/>
        <v/>
      </c>
      <c r="T2885" s="21" t="str">
        <f t="shared" si="430"/>
        <v/>
      </c>
      <c r="U2885" s="21" t="str">
        <f t="shared" si="430"/>
        <v/>
      </c>
      <c r="V2885" s="21" t="str">
        <f t="shared" si="430"/>
        <v/>
      </c>
      <c r="W2885" s="21" t="str">
        <f t="shared" si="430"/>
        <v/>
      </c>
      <c r="X2885" s="21" t="str">
        <f t="shared" si="430"/>
        <v/>
      </c>
      <c r="Y2885" s="21" t="str">
        <f t="shared" si="430"/>
        <v/>
      </c>
      <c r="Z2885" s="21" t="str">
        <f t="shared" si="430"/>
        <v/>
      </c>
      <c r="AA2885" s="21" t="str">
        <f t="shared" si="430"/>
        <v/>
      </c>
      <c r="AB2885" s="38" t="str">
        <f t="shared" si="430"/>
        <v/>
      </c>
      <c r="AD2885" s="36" t="str">
        <f>IF($N2885="", "", IFERROR(INDEX(Campaigns!$D$11:$D$380, MATCH($N2885, Campaigns!$E$11:$E$380, 0)), ""))</f>
        <v/>
      </c>
      <c r="AE2885" s="38" t="str">
        <f>IF(COUNTIF($Q2885:$AB2885, "X")=0, "", IFERROR(INDEX('Intro &amp; Setup'!$T$17:$T$28, MATCH(INDEX($Q$10:$AB$10, $AC2885, MATCH("X", $Q2885:$AB2885, 0)), 'Intro &amp; Setup'!$AA$17:$AA$28, 0)), ""))</f>
        <v/>
      </c>
      <c r="AG2885" s="84" t="str">
        <f t="shared" si="425"/>
        <v/>
      </c>
      <c r="AI2885" s="36">
        <f t="shared" si="426"/>
        <v>0</v>
      </c>
      <c r="AK2885" s="36" t="str">
        <f t="shared" si="427"/>
        <v/>
      </c>
    </row>
    <row r="2886" spans="1:37" x14ac:dyDescent="0.25">
      <c r="A2886" s="34"/>
      <c r="B2886" s="55"/>
      <c r="C2886" s="56"/>
      <c r="D2886" s="56"/>
      <c r="E2886" s="56"/>
      <c r="F2886" s="56"/>
      <c r="G2886" s="57"/>
      <c r="H2886" s="57"/>
      <c r="I2886" s="58"/>
      <c r="J2886" s="34"/>
      <c r="L2886" s="36" t="str">
        <f>IF($B2886="", "", IFERROR(FIND(Campaigns!$Q$4, $B2886), ""))</f>
        <v/>
      </c>
      <c r="M2886" s="73" t="str">
        <f t="shared" si="422"/>
        <v/>
      </c>
      <c r="N2886" s="74" t="str">
        <f t="shared" si="423"/>
        <v/>
      </c>
      <c r="O2886" s="22" t="str">
        <f t="shared" si="424"/>
        <v/>
      </c>
      <c r="Q2886" s="20" t="str">
        <f t="shared" si="428"/>
        <v/>
      </c>
      <c r="R2886" s="21" t="str">
        <f t="shared" si="430"/>
        <v/>
      </c>
      <c r="S2886" s="21" t="str">
        <f t="shared" si="430"/>
        <v/>
      </c>
      <c r="T2886" s="21" t="str">
        <f t="shared" si="430"/>
        <v/>
      </c>
      <c r="U2886" s="21" t="str">
        <f t="shared" si="430"/>
        <v/>
      </c>
      <c r="V2886" s="21" t="str">
        <f t="shared" si="430"/>
        <v/>
      </c>
      <c r="W2886" s="21" t="str">
        <f t="shared" si="430"/>
        <v/>
      </c>
      <c r="X2886" s="21" t="str">
        <f t="shared" si="430"/>
        <v/>
      </c>
      <c r="Y2886" s="21" t="str">
        <f t="shared" si="430"/>
        <v/>
      </c>
      <c r="Z2886" s="21" t="str">
        <f t="shared" si="430"/>
        <v/>
      </c>
      <c r="AA2886" s="21" t="str">
        <f t="shared" si="430"/>
        <v/>
      </c>
      <c r="AB2886" s="38" t="str">
        <f t="shared" si="430"/>
        <v/>
      </c>
      <c r="AD2886" s="36" t="str">
        <f>IF($N2886="", "", IFERROR(INDEX(Campaigns!$D$11:$D$380, MATCH($N2886, Campaigns!$E$11:$E$380, 0)), ""))</f>
        <v/>
      </c>
      <c r="AE2886" s="38" t="str">
        <f>IF(COUNTIF($Q2886:$AB2886, "X")=0, "", IFERROR(INDEX('Intro &amp; Setup'!$T$17:$T$28, MATCH(INDEX($Q$10:$AB$10, $AC2886, MATCH("X", $Q2886:$AB2886, 0)), 'Intro &amp; Setup'!$AA$17:$AA$28, 0)), ""))</f>
        <v/>
      </c>
      <c r="AG2886" s="84" t="str">
        <f t="shared" si="425"/>
        <v/>
      </c>
      <c r="AI2886" s="36">
        <f t="shared" si="426"/>
        <v>0</v>
      </c>
      <c r="AK2886" s="36" t="str">
        <f t="shared" si="427"/>
        <v/>
      </c>
    </row>
    <row r="2887" spans="1:37" x14ac:dyDescent="0.25">
      <c r="A2887" s="34"/>
      <c r="B2887" s="55"/>
      <c r="C2887" s="56"/>
      <c r="D2887" s="56"/>
      <c r="E2887" s="56"/>
      <c r="F2887" s="56"/>
      <c r="G2887" s="57"/>
      <c r="H2887" s="57"/>
      <c r="I2887" s="58"/>
      <c r="J2887" s="34"/>
      <c r="L2887" s="36" t="str">
        <f>IF($B2887="", "", IFERROR(FIND(Campaigns!$Q$4, $B2887), ""))</f>
        <v/>
      </c>
      <c r="M2887" s="73" t="str">
        <f t="shared" si="422"/>
        <v/>
      </c>
      <c r="N2887" s="74" t="str">
        <f t="shared" si="423"/>
        <v/>
      </c>
      <c r="O2887" s="22" t="str">
        <f t="shared" si="424"/>
        <v/>
      </c>
      <c r="Q2887" s="20" t="str">
        <f t="shared" si="428"/>
        <v/>
      </c>
      <c r="R2887" s="21" t="str">
        <f t="shared" si="430"/>
        <v/>
      </c>
      <c r="S2887" s="21" t="str">
        <f t="shared" si="430"/>
        <v/>
      </c>
      <c r="T2887" s="21" t="str">
        <f t="shared" si="430"/>
        <v/>
      </c>
      <c r="U2887" s="21" t="str">
        <f t="shared" si="430"/>
        <v/>
      </c>
      <c r="V2887" s="21" t="str">
        <f t="shared" si="430"/>
        <v/>
      </c>
      <c r="W2887" s="21" t="str">
        <f t="shared" si="430"/>
        <v/>
      </c>
      <c r="X2887" s="21" t="str">
        <f t="shared" si="430"/>
        <v/>
      </c>
      <c r="Y2887" s="21" t="str">
        <f t="shared" si="430"/>
        <v/>
      </c>
      <c r="Z2887" s="21" t="str">
        <f t="shared" si="430"/>
        <v/>
      </c>
      <c r="AA2887" s="21" t="str">
        <f t="shared" si="430"/>
        <v/>
      </c>
      <c r="AB2887" s="38" t="str">
        <f t="shared" si="430"/>
        <v/>
      </c>
      <c r="AD2887" s="36" t="str">
        <f>IF($N2887="", "", IFERROR(INDEX(Campaigns!$D$11:$D$380, MATCH($N2887, Campaigns!$E$11:$E$380, 0)), ""))</f>
        <v/>
      </c>
      <c r="AE2887" s="38" t="str">
        <f>IF(COUNTIF($Q2887:$AB2887, "X")=0, "", IFERROR(INDEX('Intro &amp; Setup'!$T$17:$T$28, MATCH(INDEX($Q$10:$AB$10, $AC2887, MATCH("X", $Q2887:$AB2887, 0)), 'Intro &amp; Setup'!$AA$17:$AA$28, 0)), ""))</f>
        <v/>
      </c>
      <c r="AG2887" s="84" t="str">
        <f t="shared" si="425"/>
        <v/>
      </c>
      <c r="AI2887" s="36">
        <f t="shared" si="426"/>
        <v>0</v>
      </c>
      <c r="AK2887" s="36" t="str">
        <f t="shared" si="427"/>
        <v/>
      </c>
    </row>
    <row r="2888" spans="1:37" x14ac:dyDescent="0.25">
      <c r="A2888" s="34"/>
      <c r="B2888" s="55"/>
      <c r="C2888" s="56"/>
      <c r="D2888" s="56"/>
      <c r="E2888" s="56"/>
      <c r="F2888" s="56"/>
      <c r="G2888" s="57"/>
      <c r="H2888" s="57"/>
      <c r="I2888" s="58"/>
      <c r="J2888" s="34"/>
      <c r="L2888" s="36" t="str">
        <f>IF($B2888="", "", IFERROR(FIND(Campaigns!$Q$4, $B2888), ""))</f>
        <v/>
      </c>
      <c r="M2888" s="73" t="str">
        <f t="shared" si="422"/>
        <v/>
      </c>
      <c r="N2888" s="74" t="str">
        <f t="shared" si="423"/>
        <v/>
      </c>
      <c r="O2888" s="22" t="str">
        <f t="shared" si="424"/>
        <v/>
      </c>
      <c r="Q2888" s="20" t="str">
        <f t="shared" si="428"/>
        <v/>
      </c>
      <c r="R2888" s="21" t="str">
        <f t="shared" si="430"/>
        <v/>
      </c>
      <c r="S2888" s="21" t="str">
        <f t="shared" si="430"/>
        <v/>
      </c>
      <c r="T2888" s="21" t="str">
        <f t="shared" si="430"/>
        <v/>
      </c>
      <c r="U2888" s="21" t="str">
        <f t="shared" si="430"/>
        <v/>
      </c>
      <c r="V2888" s="21" t="str">
        <f t="shared" si="430"/>
        <v/>
      </c>
      <c r="W2888" s="21" t="str">
        <f t="shared" si="430"/>
        <v/>
      </c>
      <c r="X2888" s="21" t="str">
        <f t="shared" si="430"/>
        <v/>
      </c>
      <c r="Y2888" s="21" t="str">
        <f t="shared" si="430"/>
        <v/>
      </c>
      <c r="Z2888" s="21" t="str">
        <f t="shared" si="430"/>
        <v/>
      </c>
      <c r="AA2888" s="21" t="str">
        <f t="shared" si="430"/>
        <v/>
      </c>
      <c r="AB2888" s="38" t="str">
        <f t="shared" si="430"/>
        <v/>
      </c>
      <c r="AD2888" s="36" t="str">
        <f>IF($N2888="", "", IFERROR(INDEX(Campaigns!$D$11:$D$380, MATCH($N2888, Campaigns!$E$11:$E$380, 0)), ""))</f>
        <v/>
      </c>
      <c r="AE2888" s="38" t="str">
        <f>IF(COUNTIF($Q2888:$AB2888, "X")=0, "", IFERROR(INDEX('Intro &amp; Setup'!$T$17:$T$28, MATCH(INDEX($Q$10:$AB$10, $AC2888, MATCH("X", $Q2888:$AB2888, 0)), 'Intro &amp; Setup'!$AA$17:$AA$28, 0)), ""))</f>
        <v/>
      </c>
      <c r="AG2888" s="84" t="str">
        <f t="shared" si="425"/>
        <v/>
      </c>
      <c r="AI2888" s="36">
        <f t="shared" si="426"/>
        <v>0</v>
      </c>
      <c r="AK2888" s="36" t="str">
        <f t="shared" si="427"/>
        <v/>
      </c>
    </row>
    <row r="2889" spans="1:37" x14ac:dyDescent="0.25">
      <c r="A2889" s="34"/>
      <c r="B2889" s="55"/>
      <c r="C2889" s="56"/>
      <c r="D2889" s="56"/>
      <c r="E2889" s="56"/>
      <c r="F2889" s="56"/>
      <c r="G2889" s="57"/>
      <c r="H2889" s="57"/>
      <c r="I2889" s="58"/>
      <c r="J2889" s="34"/>
      <c r="L2889" s="36" t="str">
        <f>IF($B2889="", "", IFERROR(FIND(Campaigns!$Q$4, $B2889), ""))</f>
        <v/>
      </c>
      <c r="M2889" s="73" t="str">
        <f t="shared" si="422"/>
        <v/>
      </c>
      <c r="N2889" s="74" t="str">
        <f t="shared" si="423"/>
        <v/>
      </c>
      <c r="O2889" s="22" t="str">
        <f t="shared" si="424"/>
        <v/>
      </c>
      <c r="Q2889" s="20" t="str">
        <f t="shared" si="428"/>
        <v/>
      </c>
      <c r="R2889" s="21" t="str">
        <f t="shared" si="430"/>
        <v/>
      </c>
      <c r="S2889" s="21" t="str">
        <f t="shared" si="430"/>
        <v/>
      </c>
      <c r="T2889" s="21" t="str">
        <f t="shared" si="430"/>
        <v/>
      </c>
      <c r="U2889" s="21" t="str">
        <f t="shared" si="430"/>
        <v/>
      </c>
      <c r="V2889" s="21" t="str">
        <f t="shared" si="430"/>
        <v/>
      </c>
      <c r="W2889" s="21" t="str">
        <f t="shared" si="430"/>
        <v/>
      </c>
      <c r="X2889" s="21" t="str">
        <f t="shared" si="430"/>
        <v/>
      </c>
      <c r="Y2889" s="21" t="str">
        <f t="shared" si="430"/>
        <v/>
      </c>
      <c r="Z2889" s="21" t="str">
        <f t="shared" si="430"/>
        <v/>
      </c>
      <c r="AA2889" s="21" t="str">
        <f t="shared" si="430"/>
        <v/>
      </c>
      <c r="AB2889" s="38" t="str">
        <f t="shared" si="430"/>
        <v/>
      </c>
      <c r="AD2889" s="36" t="str">
        <f>IF($N2889="", "", IFERROR(INDEX(Campaigns!$D$11:$D$380, MATCH($N2889, Campaigns!$E$11:$E$380, 0)), ""))</f>
        <v/>
      </c>
      <c r="AE2889" s="38" t="str">
        <f>IF(COUNTIF($Q2889:$AB2889, "X")=0, "", IFERROR(INDEX('Intro &amp; Setup'!$T$17:$T$28, MATCH(INDEX($Q$10:$AB$10, $AC2889, MATCH("X", $Q2889:$AB2889, 0)), 'Intro &amp; Setup'!$AA$17:$AA$28, 0)), ""))</f>
        <v/>
      </c>
      <c r="AG2889" s="84" t="str">
        <f t="shared" si="425"/>
        <v/>
      </c>
      <c r="AI2889" s="36">
        <f t="shared" si="426"/>
        <v>0</v>
      </c>
      <c r="AK2889" s="36" t="str">
        <f t="shared" si="427"/>
        <v/>
      </c>
    </row>
    <row r="2890" spans="1:37" x14ac:dyDescent="0.25">
      <c r="A2890" s="34"/>
      <c r="B2890" s="55"/>
      <c r="C2890" s="56"/>
      <c r="D2890" s="56"/>
      <c r="E2890" s="56"/>
      <c r="F2890" s="56"/>
      <c r="G2890" s="57"/>
      <c r="H2890" s="57"/>
      <c r="I2890" s="58"/>
      <c r="J2890" s="34"/>
      <c r="L2890" s="36" t="str">
        <f>IF($B2890="", "", IFERROR(FIND(Campaigns!$Q$4, $B2890), ""))</f>
        <v/>
      </c>
      <c r="M2890" s="73" t="str">
        <f t="shared" si="422"/>
        <v/>
      </c>
      <c r="N2890" s="74" t="str">
        <f t="shared" si="423"/>
        <v/>
      </c>
      <c r="O2890" s="22" t="str">
        <f t="shared" si="424"/>
        <v/>
      </c>
      <c r="Q2890" s="20" t="str">
        <f t="shared" si="428"/>
        <v/>
      </c>
      <c r="R2890" s="21" t="str">
        <f t="shared" si="430"/>
        <v/>
      </c>
      <c r="S2890" s="21" t="str">
        <f t="shared" si="430"/>
        <v/>
      </c>
      <c r="T2890" s="21" t="str">
        <f t="shared" si="430"/>
        <v/>
      </c>
      <c r="U2890" s="21" t="str">
        <f t="shared" si="430"/>
        <v/>
      </c>
      <c r="V2890" s="21" t="str">
        <f t="shared" si="430"/>
        <v/>
      </c>
      <c r="W2890" s="21" t="str">
        <f t="shared" si="430"/>
        <v/>
      </c>
      <c r="X2890" s="21" t="str">
        <f t="shared" si="430"/>
        <v/>
      </c>
      <c r="Y2890" s="21" t="str">
        <f t="shared" si="430"/>
        <v/>
      </c>
      <c r="Z2890" s="21" t="str">
        <f t="shared" si="430"/>
        <v/>
      </c>
      <c r="AA2890" s="21" t="str">
        <f t="shared" si="430"/>
        <v/>
      </c>
      <c r="AB2890" s="38" t="str">
        <f t="shared" si="430"/>
        <v/>
      </c>
      <c r="AD2890" s="36" t="str">
        <f>IF($N2890="", "", IFERROR(INDEX(Campaigns!$D$11:$D$380, MATCH($N2890, Campaigns!$E$11:$E$380, 0)), ""))</f>
        <v/>
      </c>
      <c r="AE2890" s="38" t="str">
        <f>IF(COUNTIF($Q2890:$AB2890, "X")=0, "", IFERROR(INDEX('Intro &amp; Setup'!$T$17:$T$28, MATCH(INDEX($Q$10:$AB$10, $AC2890, MATCH("X", $Q2890:$AB2890, 0)), 'Intro &amp; Setup'!$AA$17:$AA$28, 0)), ""))</f>
        <v/>
      </c>
      <c r="AG2890" s="84" t="str">
        <f t="shared" si="425"/>
        <v/>
      </c>
      <c r="AI2890" s="36">
        <f t="shared" si="426"/>
        <v>0</v>
      </c>
      <c r="AK2890" s="36" t="str">
        <f t="shared" si="427"/>
        <v/>
      </c>
    </row>
    <row r="2891" spans="1:37" x14ac:dyDescent="0.25">
      <c r="A2891" s="34"/>
      <c r="B2891" s="55"/>
      <c r="C2891" s="56"/>
      <c r="D2891" s="56"/>
      <c r="E2891" s="56"/>
      <c r="F2891" s="56"/>
      <c r="G2891" s="57"/>
      <c r="H2891" s="57"/>
      <c r="I2891" s="58"/>
      <c r="J2891" s="34"/>
      <c r="L2891" s="36" t="str">
        <f>IF($B2891="", "", IFERROR(FIND(Campaigns!$Q$4, $B2891), ""))</f>
        <v/>
      </c>
      <c r="M2891" s="73" t="str">
        <f t="shared" si="422"/>
        <v/>
      </c>
      <c r="N2891" s="74" t="str">
        <f t="shared" si="423"/>
        <v/>
      </c>
      <c r="O2891" s="22" t="str">
        <f t="shared" si="424"/>
        <v/>
      </c>
      <c r="Q2891" s="20" t="str">
        <f t="shared" si="428"/>
        <v/>
      </c>
      <c r="R2891" s="21" t="str">
        <f t="shared" si="430"/>
        <v/>
      </c>
      <c r="S2891" s="21" t="str">
        <f t="shared" si="430"/>
        <v/>
      </c>
      <c r="T2891" s="21" t="str">
        <f t="shared" si="430"/>
        <v/>
      </c>
      <c r="U2891" s="21" t="str">
        <f t="shared" si="430"/>
        <v/>
      </c>
      <c r="V2891" s="21" t="str">
        <f t="shared" si="430"/>
        <v/>
      </c>
      <c r="W2891" s="21" t="str">
        <f t="shared" si="430"/>
        <v/>
      </c>
      <c r="X2891" s="21" t="str">
        <f t="shared" si="430"/>
        <v/>
      </c>
      <c r="Y2891" s="21" t="str">
        <f t="shared" si="430"/>
        <v/>
      </c>
      <c r="Z2891" s="21" t="str">
        <f t="shared" si="430"/>
        <v/>
      </c>
      <c r="AA2891" s="21" t="str">
        <f t="shared" si="430"/>
        <v/>
      </c>
      <c r="AB2891" s="38" t="str">
        <f t="shared" si="430"/>
        <v/>
      </c>
      <c r="AD2891" s="36" t="str">
        <f>IF($N2891="", "", IFERROR(INDEX(Campaigns!$D$11:$D$380, MATCH($N2891, Campaigns!$E$11:$E$380, 0)), ""))</f>
        <v/>
      </c>
      <c r="AE2891" s="38" t="str">
        <f>IF(COUNTIF($Q2891:$AB2891, "X")=0, "", IFERROR(INDEX('Intro &amp; Setup'!$T$17:$T$28, MATCH(INDEX($Q$10:$AB$10, $AC2891, MATCH("X", $Q2891:$AB2891, 0)), 'Intro &amp; Setup'!$AA$17:$AA$28, 0)), ""))</f>
        <v/>
      </c>
      <c r="AG2891" s="84" t="str">
        <f t="shared" si="425"/>
        <v/>
      </c>
      <c r="AI2891" s="36">
        <f t="shared" si="426"/>
        <v>0</v>
      </c>
      <c r="AK2891" s="36" t="str">
        <f t="shared" si="427"/>
        <v/>
      </c>
    </row>
    <row r="2892" spans="1:37" x14ac:dyDescent="0.25">
      <c r="A2892" s="34"/>
      <c r="B2892" s="55"/>
      <c r="C2892" s="56"/>
      <c r="D2892" s="56"/>
      <c r="E2892" s="56"/>
      <c r="F2892" s="56"/>
      <c r="G2892" s="57"/>
      <c r="H2892" s="57"/>
      <c r="I2892" s="58"/>
      <c r="J2892" s="34"/>
      <c r="L2892" s="36" t="str">
        <f>IF($B2892="", "", IFERROR(FIND(Campaigns!$Q$4, $B2892), ""))</f>
        <v/>
      </c>
      <c r="M2892" s="73" t="str">
        <f t="shared" ref="M2892:M2955" si="431">IFERROR(REPLACE($B2892, 1, $L2892+$L$9-1, ""), "")</f>
        <v/>
      </c>
      <c r="N2892" s="74" t="str">
        <f t="shared" ref="N2892:N2955" si="432">IFERROR(LEFT($M2892, FIND("-", $M2892)-1), "")</f>
        <v/>
      </c>
      <c r="O2892" s="22" t="str">
        <f t="shared" ref="O2892:O2955" si="433">IFERROR(REPLACE($M2892, 1, FIND("-", $M2892), ""), "")</f>
        <v/>
      </c>
      <c r="Q2892" s="20" t="str">
        <f t="shared" si="428"/>
        <v/>
      </c>
      <c r="R2892" s="21" t="str">
        <f t="shared" si="430"/>
        <v/>
      </c>
      <c r="S2892" s="21" t="str">
        <f t="shared" si="430"/>
        <v/>
      </c>
      <c r="T2892" s="21" t="str">
        <f t="shared" si="430"/>
        <v/>
      </c>
      <c r="U2892" s="21" t="str">
        <f t="shared" si="430"/>
        <v/>
      </c>
      <c r="V2892" s="21" t="str">
        <f t="shared" si="430"/>
        <v/>
      </c>
      <c r="W2892" s="21" t="str">
        <f t="shared" si="430"/>
        <v/>
      </c>
      <c r="X2892" s="21" t="str">
        <f t="shared" si="430"/>
        <v/>
      </c>
      <c r="Y2892" s="21" t="str">
        <f t="shared" si="430"/>
        <v/>
      </c>
      <c r="Z2892" s="21" t="str">
        <f t="shared" si="430"/>
        <v/>
      </c>
      <c r="AA2892" s="21" t="str">
        <f t="shared" si="430"/>
        <v/>
      </c>
      <c r="AB2892" s="38" t="str">
        <f t="shared" si="430"/>
        <v/>
      </c>
      <c r="AD2892" s="36" t="str">
        <f>IF($N2892="", "", IFERROR(INDEX(Campaigns!$D$11:$D$380, MATCH($N2892, Campaigns!$E$11:$E$380, 0)), ""))</f>
        <v/>
      </c>
      <c r="AE2892" s="38" t="str">
        <f>IF(COUNTIF($Q2892:$AB2892, "X")=0, "", IFERROR(INDEX('Intro &amp; Setup'!$T$17:$T$28, MATCH(INDEX($Q$10:$AB$10, $AC2892, MATCH("X", $Q2892:$AB2892, 0)), 'Intro &amp; Setup'!$AA$17:$AA$28, 0)), ""))</f>
        <v/>
      </c>
      <c r="AG2892" s="84" t="str">
        <f t="shared" ref="AG2892:AG2955" si="434">IF(OR($AD2892="", $AE2892=""), "", _xlfn.CONCAT($AD2892, "-", $AE2892))</f>
        <v/>
      </c>
      <c r="AI2892" s="36">
        <f t="shared" ref="AI2892:AI2955" si="435">IF($AI$4=$AI$6, $C2892, IF($AI$4=$AI$7, $D2892, IF($AI$4=$AI$8, $F2892, "")))</f>
        <v>0</v>
      </c>
      <c r="AK2892" s="36" t="str">
        <f t="shared" ref="AK2892:AK2955" si="436">IF($AG2892="", "", "X")</f>
        <v/>
      </c>
    </row>
    <row r="2893" spans="1:37" x14ac:dyDescent="0.25">
      <c r="A2893" s="34"/>
      <c r="B2893" s="55"/>
      <c r="C2893" s="56"/>
      <c r="D2893" s="56"/>
      <c r="E2893" s="56"/>
      <c r="F2893" s="56"/>
      <c r="G2893" s="57"/>
      <c r="H2893" s="57"/>
      <c r="I2893" s="58"/>
      <c r="J2893" s="34"/>
      <c r="L2893" s="36" t="str">
        <f>IF($B2893="", "", IFERROR(FIND(Campaigns!$Q$4, $B2893), ""))</f>
        <v/>
      </c>
      <c r="M2893" s="73" t="str">
        <f t="shared" si="431"/>
        <v/>
      </c>
      <c r="N2893" s="74" t="str">
        <f t="shared" si="432"/>
        <v/>
      </c>
      <c r="O2893" s="22" t="str">
        <f t="shared" si="433"/>
        <v/>
      </c>
      <c r="Q2893" s="20" t="str">
        <f t="shared" si="428"/>
        <v/>
      </c>
      <c r="R2893" s="21" t="str">
        <f t="shared" si="430"/>
        <v/>
      </c>
      <c r="S2893" s="21" t="str">
        <f t="shared" si="430"/>
        <v/>
      </c>
      <c r="T2893" s="21" t="str">
        <f t="shared" si="430"/>
        <v/>
      </c>
      <c r="U2893" s="21" t="str">
        <f t="shared" si="430"/>
        <v/>
      </c>
      <c r="V2893" s="21" t="str">
        <f t="shared" si="430"/>
        <v/>
      </c>
      <c r="W2893" s="21" t="str">
        <f t="shared" si="430"/>
        <v/>
      </c>
      <c r="X2893" s="21" t="str">
        <f t="shared" si="430"/>
        <v/>
      </c>
      <c r="Y2893" s="21" t="str">
        <f t="shared" si="430"/>
        <v/>
      </c>
      <c r="Z2893" s="21" t="str">
        <f t="shared" si="430"/>
        <v/>
      </c>
      <c r="AA2893" s="21" t="str">
        <f t="shared" si="430"/>
        <v/>
      </c>
      <c r="AB2893" s="38" t="str">
        <f t="shared" si="430"/>
        <v/>
      </c>
      <c r="AD2893" s="36" t="str">
        <f>IF($N2893="", "", IFERROR(INDEX(Campaigns!$D$11:$D$380, MATCH($N2893, Campaigns!$E$11:$E$380, 0)), ""))</f>
        <v/>
      </c>
      <c r="AE2893" s="38" t="str">
        <f>IF(COUNTIF($Q2893:$AB2893, "X")=0, "", IFERROR(INDEX('Intro &amp; Setup'!$T$17:$T$28, MATCH(INDEX($Q$10:$AB$10, $AC2893, MATCH("X", $Q2893:$AB2893, 0)), 'Intro &amp; Setup'!$AA$17:$AA$28, 0)), ""))</f>
        <v/>
      </c>
      <c r="AG2893" s="84" t="str">
        <f t="shared" si="434"/>
        <v/>
      </c>
      <c r="AI2893" s="36">
        <f t="shared" si="435"/>
        <v>0</v>
      </c>
      <c r="AK2893" s="36" t="str">
        <f t="shared" si="436"/>
        <v/>
      </c>
    </row>
    <row r="2894" spans="1:37" x14ac:dyDescent="0.25">
      <c r="A2894" s="34"/>
      <c r="B2894" s="55"/>
      <c r="C2894" s="56"/>
      <c r="D2894" s="56"/>
      <c r="E2894" s="56"/>
      <c r="F2894" s="56"/>
      <c r="G2894" s="57"/>
      <c r="H2894" s="57"/>
      <c r="I2894" s="58"/>
      <c r="J2894" s="34"/>
      <c r="L2894" s="36" t="str">
        <f>IF($B2894="", "", IFERROR(FIND(Campaigns!$Q$4, $B2894), ""))</f>
        <v/>
      </c>
      <c r="M2894" s="73" t="str">
        <f t="shared" si="431"/>
        <v/>
      </c>
      <c r="N2894" s="74" t="str">
        <f t="shared" si="432"/>
        <v/>
      </c>
      <c r="O2894" s="22" t="str">
        <f t="shared" si="433"/>
        <v/>
      </c>
      <c r="Q2894" s="20" t="str">
        <f t="shared" si="428"/>
        <v/>
      </c>
      <c r="R2894" s="21" t="str">
        <f t="shared" si="430"/>
        <v/>
      </c>
      <c r="S2894" s="21" t="str">
        <f t="shared" ref="R2894:AB2917" si="437">IFERROR(IF(S$10="", "", IF(LEFT($O2894, S$8)=S$10, "X", "")), "")</f>
        <v/>
      </c>
      <c r="T2894" s="21" t="str">
        <f t="shared" si="437"/>
        <v/>
      </c>
      <c r="U2894" s="21" t="str">
        <f t="shared" si="437"/>
        <v/>
      </c>
      <c r="V2894" s="21" t="str">
        <f t="shared" si="437"/>
        <v/>
      </c>
      <c r="W2894" s="21" t="str">
        <f t="shared" si="437"/>
        <v/>
      </c>
      <c r="X2894" s="21" t="str">
        <f t="shared" si="437"/>
        <v/>
      </c>
      <c r="Y2894" s="21" t="str">
        <f t="shared" si="437"/>
        <v/>
      </c>
      <c r="Z2894" s="21" t="str">
        <f t="shared" si="437"/>
        <v/>
      </c>
      <c r="AA2894" s="21" t="str">
        <f t="shared" si="437"/>
        <v/>
      </c>
      <c r="AB2894" s="38" t="str">
        <f t="shared" si="437"/>
        <v/>
      </c>
      <c r="AD2894" s="36" t="str">
        <f>IF($N2894="", "", IFERROR(INDEX(Campaigns!$D$11:$D$380, MATCH($N2894, Campaigns!$E$11:$E$380, 0)), ""))</f>
        <v/>
      </c>
      <c r="AE2894" s="38" t="str">
        <f>IF(COUNTIF($Q2894:$AB2894, "X")=0, "", IFERROR(INDEX('Intro &amp; Setup'!$T$17:$T$28, MATCH(INDEX($Q$10:$AB$10, $AC2894, MATCH("X", $Q2894:$AB2894, 0)), 'Intro &amp; Setup'!$AA$17:$AA$28, 0)), ""))</f>
        <v/>
      </c>
      <c r="AG2894" s="84" t="str">
        <f t="shared" si="434"/>
        <v/>
      </c>
      <c r="AI2894" s="36">
        <f t="shared" si="435"/>
        <v>0</v>
      </c>
      <c r="AK2894" s="36" t="str">
        <f t="shared" si="436"/>
        <v/>
      </c>
    </row>
    <row r="2895" spans="1:37" x14ac:dyDescent="0.25">
      <c r="A2895" s="34"/>
      <c r="B2895" s="55"/>
      <c r="C2895" s="56"/>
      <c r="D2895" s="56"/>
      <c r="E2895" s="56"/>
      <c r="F2895" s="56"/>
      <c r="G2895" s="57"/>
      <c r="H2895" s="57"/>
      <c r="I2895" s="58"/>
      <c r="J2895" s="34"/>
      <c r="L2895" s="36" t="str">
        <f>IF($B2895="", "", IFERROR(FIND(Campaigns!$Q$4, $B2895), ""))</f>
        <v/>
      </c>
      <c r="M2895" s="73" t="str">
        <f t="shared" si="431"/>
        <v/>
      </c>
      <c r="N2895" s="74" t="str">
        <f t="shared" si="432"/>
        <v/>
      </c>
      <c r="O2895" s="22" t="str">
        <f t="shared" si="433"/>
        <v/>
      </c>
      <c r="Q2895" s="20" t="str">
        <f t="shared" si="428"/>
        <v/>
      </c>
      <c r="R2895" s="21" t="str">
        <f t="shared" si="437"/>
        <v/>
      </c>
      <c r="S2895" s="21" t="str">
        <f t="shared" si="437"/>
        <v/>
      </c>
      <c r="T2895" s="21" t="str">
        <f t="shared" si="437"/>
        <v/>
      </c>
      <c r="U2895" s="21" t="str">
        <f t="shared" si="437"/>
        <v/>
      </c>
      <c r="V2895" s="21" t="str">
        <f t="shared" si="437"/>
        <v/>
      </c>
      <c r="W2895" s="21" t="str">
        <f t="shared" si="437"/>
        <v/>
      </c>
      <c r="X2895" s="21" t="str">
        <f t="shared" si="437"/>
        <v/>
      </c>
      <c r="Y2895" s="21" t="str">
        <f t="shared" si="437"/>
        <v/>
      </c>
      <c r="Z2895" s="21" t="str">
        <f t="shared" si="437"/>
        <v/>
      </c>
      <c r="AA2895" s="21" t="str">
        <f t="shared" si="437"/>
        <v/>
      </c>
      <c r="AB2895" s="38" t="str">
        <f t="shared" si="437"/>
        <v/>
      </c>
      <c r="AD2895" s="36" t="str">
        <f>IF($N2895="", "", IFERROR(INDEX(Campaigns!$D$11:$D$380, MATCH($N2895, Campaigns!$E$11:$E$380, 0)), ""))</f>
        <v/>
      </c>
      <c r="AE2895" s="38" t="str">
        <f>IF(COUNTIF($Q2895:$AB2895, "X")=0, "", IFERROR(INDEX('Intro &amp; Setup'!$T$17:$T$28, MATCH(INDEX($Q$10:$AB$10, $AC2895, MATCH("X", $Q2895:$AB2895, 0)), 'Intro &amp; Setup'!$AA$17:$AA$28, 0)), ""))</f>
        <v/>
      </c>
      <c r="AG2895" s="84" t="str">
        <f t="shared" si="434"/>
        <v/>
      </c>
      <c r="AI2895" s="36">
        <f t="shared" si="435"/>
        <v>0</v>
      </c>
      <c r="AK2895" s="36" t="str">
        <f t="shared" si="436"/>
        <v/>
      </c>
    </row>
    <row r="2896" spans="1:37" x14ac:dyDescent="0.25">
      <c r="A2896" s="34"/>
      <c r="B2896" s="55"/>
      <c r="C2896" s="56"/>
      <c r="D2896" s="56"/>
      <c r="E2896" s="56"/>
      <c r="F2896" s="56"/>
      <c r="G2896" s="57"/>
      <c r="H2896" s="57"/>
      <c r="I2896" s="58"/>
      <c r="J2896" s="34"/>
      <c r="L2896" s="36" t="str">
        <f>IF($B2896="", "", IFERROR(FIND(Campaigns!$Q$4, $B2896), ""))</f>
        <v/>
      </c>
      <c r="M2896" s="73" t="str">
        <f t="shared" si="431"/>
        <v/>
      </c>
      <c r="N2896" s="74" t="str">
        <f t="shared" si="432"/>
        <v/>
      </c>
      <c r="O2896" s="22" t="str">
        <f t="shared" si="433"/>
        <v/>
      </c>
      <c r="Q2896" s="20" t="str">
        <f t="shared" si="428"/>
        <v/>
      </c>
      <c r="R2896" s="21" t="str">
        <f t="shared" si="437"/>
        <v/>
      </c>
      <c r="S2896" s="21" t="str">
        <f t="shared" si="437"/>
        <v/>
      </c>
      <c r="T2896" s="21" t="str">
        <f t="shared" si="437"/>
        <v/>
      </c>
      <c r="U2896" s="21" t="str">
        <f t="shared" si="437"/>
        <v/>
      </c>
      <c r="V2896" s="21" t="str">
        <f t="shared" si="437"/>
        <v/>
      </c>
      <c r="W2896" s="21" t="str">
        <f t="shared" si="437"/>
        <v/>
      </c>
      <c r="X2896" s="21" t="str">
        <f t="shared" si="437"/>
        <v/>
      </c>
      <c r="Y2896" s="21" t="str">
        <f t="shared" si="437"/>
        <v/>
      </c>
      <c r="Z2896" s="21" t="str">
        <f t="shared" si="437"/>
        <v/>
      </c>
      <c r="AA2896" s="21" t="str">
        <f t="shared" si="437"/>
        <v/>
      </c>
      <c r="AB2896" s="38" t="str">
        <f t="shared" si="437"/>
        <v/>
      </c>
      <c r="AD2896" s="36" t="str">
        <f>IF($N2896="", "", IFERROR(INDEX(Campaigns!$D$11:$D$380, MATCH($N2896, Campaigns!$E$11:$E$380, 0)), ""))</f>
        <v/>
      </c>
      <c r="AE2896" s="38" t="str">
        <f>IF(COUNTIF($Q2896:$AB2896, "X")=0, "", IFERROR(INDEX('Intro &amp; Setup'!$T$17:$T$28, MATCH(INDEX($Q$10:$AB$10, $AC2896, MATCH("X", $Q2896:$AB2896, 0)), 'Intro &amp; Setup'!$AA$17:$AA$28, 0)), ""))</f>
        <v/>
      </c>
      <c r="AG2896" s="84" t="str">
        <f t="shared" si="434"/>
        <v/>
      </c>
      <c r="AI2896" s="36">
        <f t="shared" si="435"/>
        <v>0</v>
      </c>
      <c r="AK2896" s="36" t="str">
        <f t="shared" si="436"/>
        <v/>
      </c>
    </row>
    <row r="2897" spans="1:37" x14ac:dyDescent="0.25">
      <c r="A2897" s="34"/>
      <c r="B2897" s="55"/>
      <c r="C2897" s="56"/>
      <c r="D2897" s="56"/>
      <c r="E2897" s="56"/>
      <c r="F2897" s="56"/>
      <c r="G2897" s="57"/>
      <c r="H2897" s="57"/>
      <c r="I2897" s="58"/>
      <c r="J2897" s="34"/>
      <c r="L2897" s="36" t="str">
        <f>IF($B2897="", "", IFERROR(FIND(Campaigns!$Q$4, $B2897), ""))</f>
        <v/>
      </c>
      <c r="M2897" s="73" t="str">
        <f t="shared" si="431"/>
        <v/>
      </c>
      <c r="N2897" s="74" t="str">
        <f t="shared" si="432"/>
        <v/>
      </c>
      <c r="O2897" s="22" t="str">
        <f t="shared" si="433"/>
        <v/>
      </c>
      <c r="Q2897" s="20" t="str">
        <f t="shared" si="428"/>
        <v/>
      </c>
      <c r="R2897" s="21" t="str">
        <f t="shared" si="437"/>
        <v/>
      </c>
      <c r="S2897" s="21" t="str">
        <f t="shared" si="437"/>
        <v/>
      </c>
      <c r="T2897" s="21" t="str">
        <f t="shared" si="437"/>
        <v/>
      </c>
      <c r="U2897" s="21" t="str">
        <f t="shared" si="437"/>
        <v/>
      </c>
      <c r="V2897" s="21" t="str">
        <f t="shared" si="437"/>
        <v/>
      </c>
      <c r="W2897" s="21" t="str">
        <f t="shared" si="437"/>
        <v/>
      </c>
      <c r="X2897" s="21" t="str">
        <f t="shared" si="437"/>
        <v/>
      </c>
      <c r="Y2897" s="21" t="str">
        <f t="shared" si="437"/>
        <v/>
      </c>
      <c r="Z2897" s="21" t="str">
        <f t="shared" si="437"/>
        <v/>
      </c>
      <c r="AA2897" s="21" t="str">
        <f t="shared" si="437"/>
        <v/>
      </c>
      <c r="AB2897" s="38" t="str">
        <f t="shared" si="437"/>
        <v/>
      </c>
      <c r="AD2897" s="36" t="str">
        <f>IF($N2897="", "", IFERROR(INDEX(Campaigns!$D$11:$D$380, MATCH($N2897, Campaigns!$E$11:$E$380, 0)), ""))</f>
        <v/>
      </c>
      <c r="AE2897" s="38" t="str">
        <f>IF(COUNTIF($Q2897:$AB2897, "X")=0, "", IFERROR(INDEX('Intro &amp; Setup'!$T$17:$T$28, MATCH(INDEX($Q$10:$AB$10, $AC2897, MATCH("X", $Q2897:$AB2897, 0)), 'Intro &amp; Setup'!$AA$17:$AA$28, 0)), ""))</f>
        <v/>
      </c>
      <c r="AG2897" s="84" t="str">
        <f t="shared" si="434"/>
        <v/>
      </c>
      <c r="AI2897" s="36">
        <f t="shared" si="435"/>
        <v>0</v>
      </c>
      <c r="AK2897" s="36" t="str">
        <f t="shared" si="436"/>
        <v/>
      </c>
    </row>
    <row r="2898" spans="1:37" x14ac:dyDescent="0.25">
      <c r="A2898" s="34"/>
      <c r="B2898" s="55"/>
      <c r="C2898" s="56"/>
      <c r="D2898" s="56"/>
      <c r="E2898" s="56"/>
      <c r="F2898" s="56"/>
      <c r="G2898" s="57"/>
      <c r="H2898" s="57"/>
      <c r="I2898" s="58"/>
      <c r="J2898" s="34"/>
      <c r="L2898" s="36" t="str">
        <f>IF($B2898="", "", IFERROR(FIND(Campaigns!$Q$4, $B2898), ""))</f>
        <v/>
      </c>
      <c r="M2898" s="73" t="str">
        <f t="shared" si="431"/>
        <v/>
      </c>
      <c r="N2898" s="74" t="str">
        <f t="shared" si="432"/>
        <v/>
      </c>
      <c r="O2898" s="22" t="str">
        <f t="shared" si="433"/>
        <v/>
      </c>
      <c r="Q2898" s="20" t="str">
        <f t="shared" si="428"/>
        <v/>
      </c>
      <c r="R2898" s="21" t="str">
        <f t="shared" si="437"/>
        <v/>
      </c>
      <c r="S2898" s="21" t="str">
        <f t="shared" si="437"/>
        <v/>
      </c>
      <c r="T2898" s="21" t="str">
        <f t="shared" si="437"/>
        <v/>
      </c>
      <c r="U2898" s="21" t="str">
        <f t="shared" si="437"/>
        <v/>
      </c>
      <c r="V2898" s="21" t="str">
        <f t="shared" si="437"/>
        <v/>
      </c>
      <c r="W2898" s="21" t="str">
        <f t="shared" si="437"/>
        <v/>
      </c>
      <c r="X2898" s="21" t="str">
        <f t="shared" si="437"/>
        <v/>
      </c>
      <c r="Y2898" s="21" t="str">
        <f t="shared" si="437"/>
        <v/>
      </c>
      <c r="Z2898" s="21" t="str">
        <f t="shared" si="437"/>
        <v/>
      </c>
      <c r="AA2898" s="21" t="str">
        <f t="shared" si="437"/>
        <v/>
      </c>
      <c r="AB2898" s="38" t="str">
        <f t="shared" si="437"/>
        <v/>
      </c>
      <c r="AD2898" s="36" t="str">
        <f>IF($N2898="", "", IFERROR(INDEX(Campaigns!$D$11:$D$380, MATCH($N2898, Campaigns!$E$11:$E$380, 0)), ""))</f>
        <v/>
      </c>
      <c r="AE2898" s="38" t="str">
        <f>IF(COUNTIF($Q2898:$AB2898, "X")=0, "", IFERROR(INDEX('Intro &amp; Setup'!$T$17:$T$28, MATCH(INDEX($Q$10:$AB$10, $AC2898, MATCH("X", $Q2898:$AB2898, 0)), 'Intro &amp; Setup'!$AA$17:$AA$28, 0)), ""))</f>
        <v/>
      </c>
      <c r="AG2898" s="84" t="str">
        <f t="shared" si="434"/>
        <v/>
      </c>
      <c r="AI2898" s="36">
        <f t="shared" si="435"/>
        <v>0</v>
      </c>
      <c r="AK2898" s="36" t="str">
        <f t="shared" si="436"/>
        <v/>
      </c>
    </row>
    <row r="2899" spans="1:37" x14ac:dyDescent="0.25">
      <c r="A2899" s="34"/>
      <c r="B2899" s="55"/>
      <c r="C2899" s="56"/>
      <c r="D2899" s="56"/>
      <c r="E2899" s="56"/>
      <c r="F2899" s="56"/>
      <c r="G2899" s="57"/>
      <c r="H2899" s="57"/>
      <c r="I2899" s="58"/>
      <c r="J2899" s="34"/>
      <c r="L2899" s="36" t="str">
        <f>IF($B2899="", "", IFERROR(FIND(Campaigns!$Q$4, $B2899), ""))</f>
        <v/>
      </c>
      <c r="M2899" s="73" t="str">
        <f t="shared" si="431"/>
        <v/>
      </c>
      <c r="N2899" s="74" t="str">
        <f t="shared" si="432"/>
        <v/>
      </c>
      <c r="O2899" s="22" t="str">
        <f t="shared" si="433"/>
        <v/>
      </c>
      <c r="Q2899" s="20" t="str">
        <f t="shared" si="428"/>
        <v/>
      </c>
      <c r="R2899" s="21" t="str">
        <f t="shared" si="437"/>
        <v/>
      </c>
      <c r="S2899" s="21" t="str">
        <f t="shared" si="437"/>
        <v/>
      </c>
      <c r="T2899" s="21" t="str">
        <f t="shared" si="437"/>
        <v/>
      </c>
      <c r="U2899" s="21" t="str">
        <f t="shared" si="437"/>
        <v/>
      </c>
      <c r="V2899" s="21" t="str">
        <f t="shared" si="437"/>
        <v/>
      </c>
      <c r="W2899" s="21" t="str">
        <f t="shared" si="437"/>
        <v/>
      </c>
      <c r="X2899" s="21" t="str">
        <f t="shared" si="437"/>
        <v/>
      </c>
      <c r="Y2899" s="21" t="str">
        <f t="shared" si="437"/>
        <v/>
      </c>
      <c r="Z2899" s="21" t="str">
        <f t="shared" si="437"/>
        <v/>
      </c>
      <c r="AA2899" s="21" t="str">
        <f t="shared" si="437"/>
        <v/>
      </c>
      <c r="AB2899" s="38" t="str">
        <f t="shared" si="437"/>
        <v/>
      </c>
      <c r="AD2899" s="36" t="str">
        <f>IF($N2899="", "", IFERROR(INDEX(Campaigns!$D$11:$D$380, MATCH($N2899, Campaigns!$E$11:$E$380, 0)), ""))</f>
        <v/>
      </c>
      <c r="AE2899" s="38" t="str">
        <f>IF(COUNTIF($Q2899:$AB2899, "X")=0, "", IFERROR(INDEX('Intro &amp; Setup'!$T$17:$T$28, MATCH(INDEX($Q$10:$AB$10, $AC2899, MATCH("X", $Q2899:$AB2899, 0)), 'Intro &amp; Setup'!$AA$17:$AA$28, 0)), ""))</f>
        <v/>
      </c>
      <c r="AG2899" s="84" t="str">
        <f t="shared" si="434"/>
        <v/>
      </c>
      <c r="AI2899" s="36">
        <f t="shared" si="435"/>
        <v>0</v>
      </c>
      <c r="AK2899" s="36" t="str">
        <f t="shared" si="436"/>
        <v/>
      </c>
    </row>
    <row r="2900" spans="1:37" x14ac:dyDescent="0.25">
      <c r="A2900" s="34"/>
      <c r="B2900" s="55"/>
      <c r="C2900" s="56"/>
      <c r="D2900" s="56"/>
      <c r="E2900" s="56"/>
      <c r="F2900" s="56"/>
      <c r="G2900" s="57"/>
      <c r="H2900" s="57"/>
      <c r="I2900" s="58"/>
      <c r="J2900" s="34"/>
      <c r="L2900" s="36" t="str">
        <f>IF($B2900="", "", IFERROR(FIND(Campaigns!$Q$4, $B2900), ""))</f>
        <v/>
      </c>
      <c r="M2900" s="73" t="str">
        <f t="shared" si="431"/>
        <v/>
      </c>
      <c r="N2900" s="74" t="str">
        <f t="shared" si="432"/>
        <v/>
      </c>
      <c r="O2900" s="22" t="str">
        <f t="shared" si="433"/>
        <v/>
      </c>
      <c r="Q2900" s="20" t="str">
        <f t="shared" si="428"/>
        <v/>
      </c>
      <c r="R2900" s="21" t="str">
        <f t="shared" si="437"/>
        <v/>
      </c>
      <c r="S2900" s="21" t="str">
        <f t="shared" si="437"/>
        <v/>
      </c>
      <c r="T2900" s="21" t="str">
        <f t="shared" si="437"/>
        <v/>
      </c>
      <c r="U2900" s="21" t="str">
        <f t="shared" si="437"/>
        <v/>
      </c>
      <c r="V2900" s="21" t="str">
        <f t="shared" si="437"/>
        <v/>
      </c>
      <c r="W2900" s="21" t="str">
        <f t="shared" si="437"/>
        <v/>
      </c>
      <c r="X2900" s="21" t="str">
        <f t="shared" si="437"/>
        <v/>
      </c>
      <c r="Y2900" s="21" t="str">
        <f t="shared" si="437"/>
        <v/>
      </c>
      <c r="Z2900" s="21" t="str">
        <f t="shared" si="437"/>
        <v/>
      </c>
      <c r="AA2900" s="21" t="str">
        <f t="shared" si="437"/>
        <v/>
      </c>
      <c r="AB2900" s="38" t="str">
        <f t="shared" si="437"/>
        <v/>
      </c>
      <c r="AD2900" s="36" t="str">
        <f>IF($N2900="", "", IFERROR(INDEX(Campaigns!$D$11:$D$380, MATCH($N2900, Campaigns!$E$11:$E$380, 0)), ""))</f>
        <v/>
      </c>
      <c r="AE2900" s="38" t="str">
        <f>IF(COUNTIF($Q2900:$AB2900, "X")=0, "", IFERROR(INDEX('Intro &amp; Setup'!$T$17:$T$28, MATCH(INDEX($Q$10:$AB$10, $AC2900, MATCH("X", $Q2900:$AB2900, 0)), 'Intro &amp; Setup'!$AA$17:$AA$28, 0)), ""))</f>
        <v/>
      </c>
      <c r="AG2900" s="84" t="str">
        <f t="shared" si="434"/>
        <v/>
      </c>
      <c r="AI2900" s="36">
        <f t="shared" si="435"/>
        <v>0</v>
      </c>
      <c r="AK2900" s="36" t="str">
        <f t="shared" si="436"/>
        <v/>
      </c>
    </row>
    <row r="2901" spans="1:37" x14ac:dyDescent="0.25">
      <c r="A2901" s="34"/>
      <c r="B2901" s="55"/>
      <c r="C2901" s="56"/>
      <c r="D2901" s="56"/>
      <c r="E2901" s="56"/>
      <c r="F2901" s="56"/>
      <c r="G2901" s="57"/>
      <c r="H2901" s="57"/>
      <c r="I2901" s="58"/>
      <c r="J2901" s="34"/>
      <c r="L2901" s="36" t="str">
        <f>IF($B2901="", "", IFERROR(FIND(Campaigns!$Q$4, $B2901), ""))</f>
        <v/>
      </c>
      <c r="M2901" s="73" t="str">
        <f t="shared" si="431"/>
        <v/>
      </c>
      <c r="N2901" s="74" t="str">
        <f t="shared" si="432"/>
        <v/>
      </c>
      <c r="O2901" s="22" t="str">
        <f t="shared" si="433"/>
        <v/>
      </c>
      <c r="Q2901" s="20" t="str">
        <f t="shared" si="428"/>
        <v/>
      </c>
      <c r="R2901" s="21" t="str">
        <f t="shared" si="437"/>
        <v/>
      </c>
      <c r="S2901" s="21" t="str">
        <f t="shared" si="437"/>
        <v/>
      </c>
      <c r="T2901" s="21" t="str">
        <f t="shared" si="437"/>
        <v/>
      </c>
      <c r="U2901" s="21" t="str">
        <f t="shared" si="437"/>
        <v/>
      </c>
      <c r="V2901" s="21" t="str">
        <f t="shared" si="437"/>
        <v/>
      </c>
      <c r="W2901" s="21" t="str">
        <f t="shared" si="437"/>
        <v/>
      </c>
      <c r="X2901" s="21" t="str">
        <f t="shared" si="437"/>
        <v/>
      </c>
      <c r="Y2901" s="21" t="str">
        <f t="shared" si="437"/>
        <v/>
      </c>
      <c r="Z2901" s="21" t="str">
        <f t="shared" si="437"/>
        <v/>
      </c>
      <c r="AA2901" s="21" t="str">
        <f t="shared" si="437"/>
        <v/>
      </c>
      <c r="AB2901" s="38" t="str">
        <f t="shared" si="437"/>
        <v/>
      </c>
      <c r="AD2901" s="36" t="str">
        <f>IF($N2901="", "", IFERROR(INDEX(Campaigns!$D$11:$D$380, MATCH($N2901, Campaigns!$E$11:$E$380, 0)), ""))</f>
        <v/>
      </c>
      <c r="AE2901" s="38" t="str">
        <f>IF(COUNTIF($Q2901:$AB2901, "X")=0, "", IFERROR(INDEX('Intro &amp; Setup'!$T$17:$T$28, MATCH(INDEX($Q$10:$AB$10, $AC2901, MATCH("X", $Q2901:$AB2901, 0)), 'Intro &amp; Setup'!$AA$17:$AA$28, 0)), ""))</f>
        <v/>
      </c>
      <c r="AG2901" s="84" t="str">
        <f t="shared" si="434"/>
        <v/>
      </c>
      <c r="AI2901" s="36">
        <f t="shared" si="435"/>
        <v>0</v>
      </c>
      <c r="AK2901" s="36" t="str">
        <f t="shared" si="436"/>
        <v/>
      </c>
    </row>
    <row r="2902" spans="1:37" x14ac:dyDescent="0.25">
      <c r="A2902" s="34"/>
      <c r="B2902" s="55"/>
      <c r="C2902" s="56"/>
      <c r="D2902" s="56"/>
      <c r="E2902" s="56"/>
      <c r="F2902" s="56"/>
      <c r="G2902" s="57"/>
      <c r="H2902" s="57"/>
      <c r="I2902" s="58"/>
      <c r="J2902" s="34"/>
      <c r="L2902" s="36" t="str">
        <f>IF($B2902="", "", IFERROR(FIND(Campaigns!$Q$4, $B2902), ""))</f>
        <v/>
      </c>
      <c r="M2902" s="73" t="str">
        <f t="shared" si="431"/>
        <v/>
      </c>
      <c r="N2902" s="74" t="str">
        <f t="shared" si="432"/>
        <v/>
      </c>
      <c r="O2902" s="22" t="str">
        <f t="shared" si="433"/>
        <v/>
      </c>
      <c r="Q2902" s="20" t="str">
        <f t="shared" si="428"/>
        <v/>
      </c>
      <c r="R2902" s="21" t="str">
        <f t="shared" si="437"/>
        <v/>
      </c>
      <c r="S2902" s="21" t="str">
        <f t="shared" si="437"/>
        <v/>
      </c>
      <c r="T2902" s="21" t="str">
        <f t="shared" si="437"/>
        <v/>
      </c>
      <c r="U2902" s="21" t="str">
        <f t="shared" si="437"/>
        <v/>
      </c>
      <c r="V2902" s="21" t="str">
        <f t="shared" si="437"/>
        <v/>
      </c>
      <c r="W2902" s="21" t="str">
        <f t="shared" si="437"/>
        <v/>
      </c>
      <c r="X2902" s="21" t="str">
        <f t="shared" si="437"/>
        <v/>
      </c>
      <c r="Y2902" s="21" t="str">
        <f t="shared" si="437"/>
        <v/>
      </c>
      <c r="Z2902" s="21" t="str">
        <f t="shared" si="437"/>
        <v/>
      </c>
      <c r="AA2902" s="21" t="str">
        <f t="shared" si="437"/>
        <v/>
      </c>
      <c r="AB2902" s="38" t="str">
        <f t="shared" si="437"/>
        <v/>
      </c>
      <c r="AD2902" s="36" t="str">
        <f>IF($N2902="", "", IFERROR(INDEX(Campaigns!$D$11:$D$380, MATCH($N2902, Campaigns!$E$11:$E$380, 0)), ""))</f>
        <v/>
      </c>
      <c r="AE2902" s="38" t="str">
        <f>IF(COUNTIF($Q2902:$AB2902, "X")=0, "", IFERROR(INDEX('Intro &amp; Setup'!$T$17:$T$28, MATCH(INDEX($Q$10:$AB$10, $AC2902, MATCH("X", $Q2902:$AB2902, 0)), 'Intro &amp; Setup'!$AA$17:$AA$28, 0)), ""))</f>
        <v/>
      </c>
      <c r="AG2902" s="84" t="str">
        <f t="shared" si="434"/>
        <v/>
      </c>
      <c r="AI2902" s="36">
        <f t="shared" si="435"/>
        <v>0</v>
      </c>
      <c r="AK2902" s="36" t="str">
        <f t="shared" si="436"/>
        <v/>
      </c>
    </row>
    <row r="2903" spans="1:37" x14ac:dyDescent="0.25">
      <c r="A2903" s="34"/>
      <c r="B2903" s="55"/>
      <c r="C2903" s="56"/>
      <c r="D2903" s="56"/>
      <c r="E2903" s="56"/>
      <c r="F2903" s="56"/>
      <c r="G2903" s="57"/>
      <c r="H2903" s="57"/>
      <c r="I2903" s="58"/>
      <c r="J2903" s="34"/>
      <c r="L2903" s="36" t="str">
        <f>IF($B2903="", "", IFERROR(FIND(Campaigns!$Q$4, $B2903), ""))</f>
        <v/>
      </c>
      <c r="M2903" s="73" t="str">
        <f t="shared" si="431"/>
        <v/>
      </c>
      <c r="N2903" s="74" t="str">
        <f t="shared" si="432"/>
        <v/>
      </c>
      <c r="O2903" s="22" t="str">
        <f t="shared" si="433"/>
        <v/>
      </c>
      <c r="Q2903" s="20" t="str">
        <f t="shared" si="428"/>
        <v/>
      </c>
      <c r="R2903" s="21" t="str">
        <f t="shared" si="437"/>
        <v/>
      </c>
      <c r="S2903" s="21" t="str">
        <f t="shared" si="437"/>
        <v/>
      </c>
      <c r="T2903" s="21" t="str">
        <f t="shared" si="437"/>
        <v/>
      </c>
      <c r="U2903" s="21" t="str">
        <f t="shared" si="437"/>
        <v/>
      </c>
      <c r="V2903" s="21" t="str">
        <f t="shared" si="437"/>
        <v/>
      </c>
      <c r="W2903" s="21" t="str">
        <f t="shared" si="437"/>
        <v/>
      </c>
      <c r="X2903" s="21" t="str">
        <f t="shared" si="437"/>
        <v/>
      </c>
      <c r="Y2903" s="21" t="str">
        <f t="shared" si="437"/>
        <v/>
      </c>
      <c r="Z2903" s="21" t="str">
        <f t="shared" si="437"/>
        <v/>
      </c>
      <c r="AA2903" s="21" t="str">
        <f t="shared" si="437"/>
        <v/>
      </c>
      <c r="AB2903" s="38" t="str">
        <f t="shared" si="437"/>
        <v/>
      </c>
      <c r="AD2903" s="36" t="str">
        <f>IF($N2903="", "", IFERROR(INDEX(Campaigns!$D$11:$D$380, MATCH($N2903, Campaigns!$E$11:$E$380, 0)), ""))</f>
        <v/>
      </c>
      <c r="AE2903" s="38" t="str">
        <f>IF(COUNTIF($Q2903:$AB2903, "X")=0, "", IFERROR(INDEX('Intro &amp; Setup'!$T$17:$T$28, MATCH(INDEX($Q$10:$AB$10, $AC2903, MATCH("X", $Q2903:$AB2903, 0)), 'Intro &amp; Setup'!$AA$17:$AA$28, 0)), ""))</f>
        <v/>
      </c>
      <c r="AG2903" s="84" t="str">
        <f t="shared" si="434"/>
        <v/>
      </c>
      <c r="AI2903" s="36">
        <f t="shared" si="435"/>
        <v>0</v>
      </c>
      <c r="AK2903" s="36" t="str">
        <f t="shared" si="436"/>
        <v/>
      </c>
    </row>
    <row r="2904" spans="1:37" x14ac:dyDescent="0.25">
      <c r="A2904" s="34"/>
      <c r="B2904" s="55"/>
      <c r="C2904" s="56"/>
      <c r="D2904" s="56"/>
      <c r="E2904" s="56"/>
      <c r="F2904" s="56"/>
      <c r="G2904" s="57"/>
      <c r="H2904" s="57"/>
      <c r="I2904" s="58"/>
      <c r="J2904" s="34"/>
      <c r="L2904" s="36" t="str">
        <f>IF($B2904="", "", IFERROR(FIND(Campaigns!$Q$4, $B2904), ""))</f>
        <v/>
      </c>
      <c r="M2904" s="73" t="str">
        <f t="shared" si="431"/>
        <v/>
      </c>
      <c r="N2904" s="74" t="str">
        <f t="shared" si="432"/>
        <v/>
      </c>
      <c r="O2904" s="22" t="str">
        <f t="shared" si="433"/>
        <v/>
      </c>
      <c r="Q2904" s="20" t="str">
        <f t="shared" si="428"/>
        <v/>
      </c>
      <c r="R2904" s="21" t="str">
        <f t="shared" si="437"/>
        <v/>
      </c>
      <c r="S2904" s="21" t="str">
        <f t="shared" si="437"/>
        <v/>
      </c>
      <c r="T2904" s="21" t="str">
        <f t="shared" si="437"/>
        <v/>
      </c>
      <c r="U2904" s="21" t="str">
        <f t="shared" si="437"/>
        <v/>
      </c>
      <c r="V2904" s="21" t="str">
        <f t="shared" si="437"/>
        <v/>
      </c>
      <c r="W2904" s="21" t="str">
        <f t="shared" si="437"/>
        <v/>
      </c>
      <c r="X2904" s="21" t="str">
        <f t="shared" si="437"/>
        <v/>
      </c>
      <c r="Y2904" s="21" t="str">
        <f t="shared" si="437"/>
        <v/>
      </c>
      <c r="Z2904" s="21" t="str">
        <f t="shared" si="437"/>
        <v/>
      </c>
      <c r="AA2904" s="21" t="str">
        <f t="shared" si="437"/>
        <v/>
      </c>
      <c r="AB2904" s="38" t="str">
        <f t="shared" si="437"/>
        <v/>
      </c>
      <c r="AD2904" s="36" t="str">
        <f>IF($N2904="", "", IFERROR(INDEX(Campaigns!$D$11:$D$380, MATCH($N2904, Campaigns!$E$11:$E$380, 0)), ""))</f>
        <v/>
      </c>
      <c r="AE2904" s="38" t="str">
        <f>IF(COUNTIF($Q2904:$AB2904, "X")=0, "", IFERROR(INDEX('Intro &amp; Setup'!$T$17:$T$28, MATCH(INDEX($Q$10:$AB$10, $AC2904, MATCH("X", $Q2904:$AB2904, 0)), 'Intro &amp; Setup'!$AA$17:$AA$28, 0)), ""))</f>
        <v/>
      </c>
      <c r="AG2904" s="84" t="str">
        <f t="shared" si="434"/>
        <v/>
      </c>
      <c r="AI2904" s="36">
        <f t="shared" si="435"/>
        <v>0</v>
      </c>
      <c r="AK2904" s="36" t="str">
        <f t="shared" si="436"/>
        <v/>
      </c>
    </row>
    <row r="2905" spans="1:37" x14ac:dyDescent="0.25">
      <c r="A2905" s="34"/>
      <c r="B2905" s="55"/>
      <c r="C2905" s="56"/>
      <c r="D2905" s="56"/>
      <c r="E2905" s="56"/>
      <c r="F2905" s="56"/>
      <c r="G2905" s="57"/>
      <c r="H2905" s="57"/>
      <c r="I2905" s="58"/>
      <c r="J2905" s="34"/>
      <c r="L2905" s="36" t="str">
        <f>IF($B2905="", "", IFERROR(FIND(Campaigns!$Q$4, $B2905), ""))</f>
        <v/>
      </c>
      <c r="M2905" s="73" t="str">
        <f t="shared" si="431"/>
        <v/>
      </c>
      <c r="N2905" s="74" t="str">
        <f t="shared" si="432"/>
        <v/>
      </c>
      <c r="O2905" s="22" t="str">
        <f t="shared" si="433"/>
        <v/>
      </c>
      <c r="Q2905" s="20" t="str">
        <f t="shared" si="428"/>
        <v/>
      </c>
      <c r="R2905" s="21" t="str">
        <f t="shared" si="437"/>
        <v/>
      </c>
      <c r="S2905" s="21" t="str">
        <f t="shared" si="437"/>
        <v/>
      </c>
      <c r="T2905" s="21" t="str">
        <f t="shared" si="437"/>
        <v/>
      </c>
      <c r="U2905" s="21" t="str">
        <f t="shared" si="437"/>
        <v/>
      </c>
      <c r="V2905" s="21" t="str">
        <f t="shared" si="437"/>
        <v/>
      </c>
      <c r="W2905" s="21" t="str">
        <f t="shared" si="437"/>
        <v/>
      </c>
      <c r="X2905" s="21" t="str">
        <f t="shared" si="437"/>
        <v/>
      </c>
      <c r="Y2905" s="21" t="str">
        <f t="shared" si="437"/>
        <v/>
      </c>
      <c r="Z2905" s="21" t="str">
        <f t="shared" si="437"/>
        <v/>
      </c>
      <c r="AA2905" s="21" t="str">
        <f t="shared" si="437"/>
        <v/>
      </c>
      <c r="AB2905" s="38" t="str">
        <f t="shared" si="437"/>
        <v/>
      </c>
      <c r="AD2905" s="36" t="str">
        <f>IF($N2905="", "", IFERROR(INDEX(Campaigns!$D$11:$D$380, MATCH($N2905, Campaigns!$E$11:$E$380, 0)), ""))</f>
        <v/>
      </c>
      <c r="AE2905" s="38" t="str">
        <f>IF(COUNTIF($Q2905:$AB2905, "X")=0, "", IFERROR(INDEX('Intro &amp; Setup'!$T$17:$T$28, MATCH(INDEX($Q$10:$AB$10, $AC2905, MATCH("X", $Q2905:$AB2905, 0)), 'Intro &amp; Setup'!$AA$17:$AA$28, 0)), ""))</f>
        <v/>
      </c>
      <c r="AG2905" s="84" t="str">
        <f t="shared" si="434"/>
        <v/>
      </c>
      <c r="AI2905" s="36">
        <f t="shared" si="435"/>
        <v>0</v>
      </c>
      <c r="AK2905" s="36" t="str">
        <f t="shared" si="436"/>
        <v/>
      </c>
    </row>
    <row r="2906" spans="1:37" x14ac:dyDescent="0.25">
      <c r="A2906" s="34"/>
      <c r="B2906" s="55"/>
      <c r="C2906" s="56"/>
      <c r="D2906" s="56"/>
      <c r="E2906" s="56"/>
      <c r="F2906" s="56"/>
      <c r="G2906" s="57"/>
      <c r="H2906" s="57"/>
      <c r="I2906" s="58"/>
      <c r="J2906" s="34"/>
      <c r="L2906" s="36" t="str">
        <f>IF($B2906="", "", IFERROR(FIND(Campaigns!$Q$4, $B2906), ""))</f>
        <v/>
      </c>
      <c r="M2906" s="73" t="str">
        <f t="shared" si="431"/>
        <v/>
      </c>
      <c r="N2906" s="74" t="str">
        <f t="shared" si="432"/>
        <v/>
      </c>
      <c r="O2906" s="22" t="str">
        <f t="shared" si="433"/>
        <v/>
      </c>
      <c r="Q2906" s="20" t="str">
        <f t="shared" si="428"/>
        <v/>
      </c>
      <c r="R2906" s="21" t="str">
        <f t="shared" si="437"/>
        <v/>
      </c>
      <c r="S2906" s="21" t="str">
        <f t="shared" si="437"/>
        <v/>
      </c>
      <c r="T2906" s="21" t="str">
        <f t="shared" si="437"/>
        <v/>
      </c>
      <c r="U2906" s="21" t="str">
        <f t="shared" si="437"/>
        <v/>
      </c>
      <c r="V2906" s="21" t="str">
        <f t="shared" si="437"/>
        <v/>
      </c>
      <c r="W2906" s="21" t="str">
        <f t="shared" si="437"/>
        <v/>
      </c>
      <c r="X2906" s="21" t="str">
        <f t="shared" si="437"/>
        <v/>
      </c>
      <c r="Y2906" s="21" t="str">
        <f t="shared" si="437"/>
        <v/>
      </c>
      <c r="Z2906" s="21" t="str">
        <f t="shared" si="437"/>
        <v/>
      </c>
      <c r="AA2906" s="21" t="str">
        <f t="shared" si="437"/>
        <v/>
      </c>
      <c r="AB2906" s="38" t="str">
        <f t="shared" si="437"/>
        <v/>
      </c>
      <c r="AD2906" s="36" t="str">
        <f>IF($N2906="", "", IFERROR(INDEX(Campaigns!$D$11:$D$380, MATCH($N2906, Campaigns!$E$11:$E$380, 0)), ""))</f>
        <v/>
      </c>
      <c r="AE2906" s="38" t="str">
        <f>IF(COUNTIF($Q2906:$AB2906, "X")=0, "", IFERROR(INDEX('Intro &amp; Setup'!$T$17:$T$28, MATCH(INDEX($Q$10:$AB$10, $AC2906, MATCH("X", $Q2906:$AB2906, 0)), 'Intro &amp; Setup'!$AA$17:$AA$28, 0)), ""))</f>
        <v/>
      </c>
      <c r="AG2906" s="84" t="str">
        <f t="shared" si="434"/>
        <v/>
      </c>
      <c r="AI2906" s="36">
        <f t="shared" si="435"/>
        <v>0</v>
      </c>
      <c r="AK2906" s="36" t="str">
        <f t="shared" si="436"/>
        <v/>
      </c>
    </row>
    <row r="2907" spans="1:37" x14ac:dyDescent="0.25">
      <c r="A2907" s="34"/>
      <c r="B2907" s="55"/>
      <c r="C2907" s="56"/>
      <c r="D2907" s="56"/>
      <c r="E2907" s="56"/>
      <c r="F2907" s="56"/>
      <c r="G2907" s="57"/>
      <c r="H2907" s="57"/>
      <c r="I2907" s="58"/>
      <c r="J2907" s="34"/>
      <c r="L2907" s="36" t="str">
        <f>IF($B2907="", "", IFERROR(FIND(Campaigns!$Q$4, $B2907), ""))</f>
        <v/>
      </c>
      <c r="M2907" s="73" t="str">
        <f t="shared" si="431"/>
        <v/>
      </c>
      <c r="N2907" s="74" t="str">
        <f t="shared" si="432"/>
        <v/>
      </c>
      <c r="O2907" s="22" t="str">
        <f t="shared" si="433"/>
        <v/>
      </c>
      <c r="Q2907" s="20" t="str">
        <f t="shared" ref="Q2907:Q2970" si="438">IFERROR(IF(Q$10="", "", IF(LEFT($O2907, Q$8)=Q$10, "X", "")), "")</f>
        <v/>
      </c>
      <c r="R2907" s="21" t="str">
        <f t="shared" si="437"/>
        <v/>
      </c>
      <c r="S2907" s="21" t="str">
        <f t="shared" si="437"/>
        <v/>
      </c>
      <c r="T2907" s="21" t="str">
        <f t="shared" si="437"/>
        <v/>
      </c>
      <c r="U2907" s="21" t="str">
        <f t="shared" si="437"/>
        <v/>
      </c>
      <c r="V2907" s="21" t="str">
        <f t="shared" si="437"/>
        <v/>
      </c>
      <c r="W2907" s="21" t="str">
        <f t="shared" si="437"/>
        <v/>
      </c>
      <c r="X2907" s="21" t="str">
        <f t="shared" si="437"/>
        <v/>
      </c>
      <c r="Y2907" s="21" t="str">
        <f t="shared" si="437"/>
        <v/>
      </c>
      <c r="Z2907" s="21" t="str">
        <f t="shared" si="437"/>
        <v/>
      </c>
      <c r="AA2907" s="21" t="str">
        <f t="shared" si="437"/>
        <v/>
      </c>
      <c r="AB2907" s="38" t="str">
        <f t="shared" si="437"/>
        <v/>
      </c>
      <c r="AD2907" s="36" t="str">
        <f>IF($N2907="", "", IFERROR(INDEX(Campaigns!$D$11:$D$380, MATCH($N2907, Campaigns!$E$11:$E$380, 0)), ""))</f>
        <v/>
      </c>
      <c r="AE2907" s="38" t="str">
        <f>IF(COUNTIF($Q2907:$AB2907, "X")=0, "", IFERROR(INDEX('Intro &amp; Setup'!$T$17:$T$28, MATCH(INDEX($Q$10:$AB$10, $AC2907, MATCH("X", $Q2907:$AB2907, 0)), 'Intro &amp; Setup'!$AA$17:$AA$28, 0)), ""))</f>
        <v/>
      </c>
      <c r="AG2907" s="84" t="str">
        <f t="shared" si="434"/>
        <v/>
      </c>
      <c r="AI2907" s="36">
        <f t="shared" si="435"/>
        <v>0</v>
      </c>
      <c r="AK2907" s="36" t="str">
        <f t="shared" si="436"/>
        <v/>
      </c>
    </row>
    <row r="2908" spans="1:37" x14ac:dyDescent="0.25">
      <c r="A2908" s="34"/>
      <c r="B2908" s="55"/>
      <c r="C2908" s="56"/>
      <c r="D2908" s="56"/>
      <c r="E2908" s="56"/>
      <c r="F2908" s="56"/>
      <c r="G2908" s="57"/>
      <c r="H2908" s="57"/>
      <c r="I2908" s="58"/>
      <c r="J2908" s="34"/>
      <c r="L2908" s="36" t="str">
        <f>IF($B2908="", "", IFERROR(FIND(Campaigns!$Q$4, $B2908), ""))</f>
        <v/>
      </c>
      <c r="M2908" s="73" t="str">
        <f t="shared" si="431"/>
        <v/>
      </c>
      <c r="N2908" s="74" t="str">
        <f t="shared" si="432"/>
        <v/>
      </c>
      <c r="O2908" s="22" t="str">
        <f t="shared" si="433"/>
        <v/>
      </c>
      <c r="Q2908" s="20" t="str">
        <f t="shared" si="438"/>
        <v/>
      </c>
      <c r="R2908" s="21" t="str">
        <f t="shared" si="437"/>
        <v/>
      </c>
      <c r="S2908" s="21" t="str">
        <f t="shared" si="437"/>
        <v/>
      </c>
      <c r="T2908" s="21" t="str">
        <f t="shared" si="437"/>
        <v/>
      </c>
      <c r="U2908" s="21" t="str">
        <f t="shared" si="437"/>
        <v/>
      </c>
      <c r="V2908" s="21" t="str">
        <f t="shared" si="437"/>
        <v/>
      </c>
      <c r="W2908" s="21" t="str">
        <f t="shared" si="437"/>
        <v/>
      </c>
      <c r="X2908" s="21" t="str">
        <f t="shared" si="437"/>
        <v/>
      </c>
      <c r="Y2908" s="21" t="str">
        <f t="shared" si="437"/>
        <v/>
      </c>
      <c r="Z2908" s="21" t="str">
        <f t="shared" si="437"/>
        <v/>
      </c>
      <c r="AA2908" s="21" t="str">
        <f t="shared" si="437"/>
        <v/>
      </c>
      <c r="AB2908" s="38" t="str">
        <f t="shared" si="437"/>
        <v/>
      </c>
      <c r="AD2908" s="36" t="str">
        <f>IF($N2908="", "", IFERROR(INDEX(Campaigns!$D$11:$D$380, MATCH($N2908, Campaigns!$E$11:$E$380, 0)), ""))</f>
        <v/>
      </c>
      <c r="AE2908" s="38" t="str">
        <f>IF(COUNTIF($Q2908:$AB2908, "X")=0, "", IFERROR(INDEX('Intro &amp; Setup'!$T$17:$T$28, MATCH(INDEX($Q$10:$AB$10, $AC2908, MATCH("X", $Q2908:$AB2908, 0)), 'Intro &amp; Setup'!$AA$17:$AA$28, 0)), ""))</f>
        <v/>
      </c>
      <c r="AG2908" s="84" t="str">
        <f t="shared" si="434"/>
        <v/>
      </c>
      <c r="AI2908" s="36">
        <f t="shared" si="435"/>
        <v>0</v>
      </c>
      <c r="AK2908" s="36" t="str">
        <f t="shared" si="436"/>
        <v/>
      </c>
    </row>
    <row r="2909" spans="1:37" x14ac:dyDescent="0.25">
      <c r="A2909" s="34"/>
      <c r="B2909" s="55"/>
      <c r="C2909" s="56"/>
      <c r="D2909" s="56"/>
      <c r="E2909" s="56"/>
      <c r="F2909" s="56"/>
      <c r="G2909" s="57"/>
      <c r="H2909" s="57"/>
      <c r="I2909" s="58"/>
      <c r="J2909" s="34"/>
      <c r="L2909" s="36" t="str">
        <f>IF($B2909="", "", IFERROR(FIND(Campaigns!$Q$4, $B2909), ""))</f>
        <v/>
      </c>
      <c r="M2909" s="73" t="str">
        <f t="shared" si="431"/>
        <v/>
      </c>
      <c r="N2909" s="74" t="str">
        <f t="shared" si="432"/>
        <v/>
      </c>
      <c r="O2909" s="22" t="str">
        <f t="shared" si="433"/>
        <v/>
      </c>
      <c r="Q2909" s="20" t="str">
        <f t="shared" si="438"/>
        <v/>
      </c>
      <c r="R2909" s="21" t="str">
        <f t="shared" si="437"/>
        <v/>
      </c>
      <c r="S2909" s="21" t="str">
        <f t="shared" si="437"/>
        <v/>
      </c>
      <c r="T2909" s="21" t="str">
        <f t="shared" si="437"/>
        <v/>
      </c>
      <c r="U2909" s="21" t="str">
        <f t="shared" si="437"/>
        <v/>
      </c>
      <c r="V2909" s="21" t="str">
        <f t="shared" si="437"/>
        <v/>
      </c>
      <c r="W2909" s="21" t="str">
        <f t="shared" si="437"/>
        <v/>
      </c>
      <c r="X2909" s="21" t="str">
        <f t="shared" si="437"/>
        <v/>
      </c>
      <c r="Y2909" s="21" t="str">
        <f t="shared" si="437"/>
        <v/>
      </c>
      <c r="Z2909" s="21" t="str">
        <f t="shared" si="437"/>
        <v/>
      </c>
      <c r="AA2909" s="21" t="str">
        <f t="shared" si="437"/>
        <v/>
      </c>
      <c r="AB2909" s="38" t="str">
        <f t="shared" si="437"/>
        <v/>
      </c>
      <c r="AD2909" s="36" t="str">
        <f>IF($N2909="", "", IFERROR(INDEX(Campaigns!$D$11:$D$380, MATCH($N2909, Campaigns!$E$11:$E$380, 0)), ""))</f>
        <v/>
      </c>
      <c r="AE2909" s="38" t="str">
        <f>IF(COUNTIF($Q2909:$AB2909, "X")=0, "", IFERROR(INDEX('Intro &amp; Setup'!$T$17:$T$28, MATCH(INDEX($Q$10:$AB$10, $AC2909, MATCH("X", $Q2909:$AB2909, 0)), 'Intro &amp; Setup'!$AA$17:$AA$28, 0)), ""))</f>
        <v/>
      </c>
      <c r="AG2909" s="84" t="str">
        <f t="shared" si="434"/>
        <v/>
      </c>
      <c r="AI2909" s="36">
        <f t="shared" si="435"/>
        <v>0</v>
      </c>
      <c r="AK2909" s="36" t="str">
        <f t="shared" si="436"/>
        <v/>
      </c>
    </row>
    <row r="2910" spans="1:37" x14ac:dyDescent="0.25">
      <c r="A2910" s="34"/>
      <c r="B2910" s="55"/>
      <c r="C2910" s="56"/>
      <c r="D2910" s="56"/>
      <c r="E2910" s="56"/>
      <c r="F2910" s="56"/>
      <c r="G2910" s="57"/>
      <c r="H2910" s="57"/>
      <c r="I2910" s="58"/>
      <c r="J2910" s="34"/>
      <c r="L2910" s="36" t="str">
        <f>IF($B2910="", "", IFERROR(FIND(Campaigns!$Q$4, $B2910), ""))</f>
        <v/>
      </c>
      <c r="M2910" s="73" t="str">
        <f t="shared" si="431"/>
        <v/>
      </c>
      <c r="N2910" s="74" t="str">
        <f t="shared" si="432"/>
        <v/>
      </c>
      <c r="O2910" s="22" t="str">
        <f t="shared" si="433"/>
        <v/>
      </c>
      <c r="Q2910" s="20" t="str">
        <f t="shared" si="438"/>
        <v/>
      </c>
      <c r="R2910" s="21" t="str">
        <f t="shared" si="437"/>
        <v/>
      </c>
      <c r="S2910" s="21" t="str">
        <f t="shared" si="437"/>
        <v/>
      </c>
      <c r="T2910" s="21" t="str">
        <f t="shared" si="437"/>
        <v/>
      </c>
      <c r="U2910" s="21" t="str">
        <f t="shared" si="437"/>
        <v/>
      </c>
      <c r="V2910" s="21" t="str">
        <f t="shared" si="437"/>
        <v/>
      </c>
      <c r="W2910" s="21" t="str">
        <f t="shared" si="437"/>
        <v/>
      </c>
      <c r="X2910" s="21" t="str">
        <f t="shared" si="437"/>
        <v/>
      </c>
      <c r="Y2910" s="21" t="str">
        <f t="shared" si="437"/>
        <v/>
      </c>
      <c r="Z2910" s="21" t="str">
        <f t="shared" si="437"/>
        <v/>
      </c>
      <c r="AA2910" s="21" t="str">
        <f t="shared" si="437"/>
        <v/>
      </c>
      <c r="AB2910" s="38" t="str">
        <f t="shared" si="437"/>
        <v/>
      </c>
      <c r="AD2910" s="36" t="str">
        <f>IF($N2910="", "", IFERROR(INDEX(Campaigns!$D$11:$D$380, MATCH($N2910, Campaigns!$E$11:$E$380, 0)), ""))</f>
        <v/>
      </c>
      <c r="AE2910" s="38" t="str">
        <f>IF(COUNTIF($Q2910:$AB2910, "X")=0, "", IFERROR(INDEX('Intro &amp; Setup'!$T$17:$T$28, MATCH(INDEX($Q$10:$AB$10, $AC2910, MATCH("X", $Q2910:$AB2910, 0)), 'Intro &amp; Setup'!$AA$17:$AA$28, 0)), ""))</f>
        <v/>
      </c>
      <c r="AG2910" s="84" t="str">
        <f t="shared" si="434"/>
        <v/>
      </c>
      <c r="AI2910" s="36">
        <f t="shared" si="435"/>
        <v>0</v>
      </c>
      <c r="AK2910" s="36" t="str">
        <f t="shared" si="436"/>
        <v/>
      </c>
    </row>
    <row r="2911" spans="1:37" x14ac:dyDescent="0.25">
      <c r="A2911" s="34"/>
      <c r="B2911" s="55"/>
      <c r="C2911" s="56"/>
      <c r="D2911" s="56"/>
      <c r="E2911" s="56"/>
      <c r="F2911" s="56"/>
      <c r="G2911" s="57"/>
      <c r="H2911" s="57"/>
      <c r="I2911" s="58"/>
      <c r="J2911" s="34"/>
      <c r="L2911" s="36" t="str">
        <f>IF($B2911="", "", IFERROR(FIND(Campaigns!$Q$4, $B2911), ""))</f>
        <v/>
      </c>
      <c r="M2911" s="73" t="str">
        <f t="shared" si="431"/>
        <v/>
      </c>
      <c r="N2911" s="74" t="str">
        <f t="shared" si="432"/>
        <v/>
      </c>
      <c r="O2911" s="22" t="str">
        <f t="shared" si="433"/>
        <v/>
      </c>
      <c r="Q2911" s="20" t="str">
        <f t="shared" si="438"/>
        <v/>
      </c>
      <c r="R2911" s="21" t="str">
        <f t="shared" si="437"/>
        <v/>
      </c>
      <c r="S2911" s="21" t="str">
        <f t="shared" si="437"/>
        <v/>
      </c>
      <c r="T2911" s="21" t="str">
        <f t="shared" si="437"/>
        <v/>
      </c>
      <c r="U2911" s="21" t="str">
        <f t="shared" si="437"/>
        <v/>
      </c>
      <c r="V2911" s="21" t="str">
        <f t="shared" si="437"/>
        <v/>
      </c>
      <c r="W2911" s="21" t="str">
        <f t="shared" si="437"/>
        <v/>
      </c>
      <c r="X2911" s="21" t="str">
        <f t="shared" si="437"/>
        <v/>
      </c>
      <c r="Y2911" s="21" t="str">
        <f t="shared" si="437"/>
        <v/>
      </c>
      <c r="Z2911" s="21" t="str">
        <f t="shared" si="437"/>
        <v/>
      </c>
      <c r="AA2911" s="21" t="str">
        <f t="shared" si="437"/>
        <v/>
      </c>
      <c r="AB2911" s="38" t="str">
        <f t="shared" si="437"/>
        <v/>
      </c>
      <c r="AD2911" s="36" t="str">
        <f>IF($N2911="", "", IFERROR(INDEX(Campaigns!$D$11:$D$380, MATCH($N2911, Campaigns!$E$11:$E$380, 0)), ""))</f>
        <v/>
      </c>
      <c r="AE2911" s="38" t="str">
        <f>IF(COUNTIF($Q2911:$AB2911, "X")=0, "", IFERROR(INDEX('Intro &amp; Setup'!$T$17:$T$28, MATCH(INDEX($Q$10:$AB$10, $AC2911, MATCH("X", $Q2911:$AB2911, 0)), 'Intro &amp; Setup'!$AA$17:$AA$28, 0)), ""))</f>
        <v/>
      </c>
      <c r="AG2911" s="84" t="str">
        <f t="shared" si="434"/>
        <v/>
      </c>
      <c r="AI2911" s="36">
        <f t="shared" si="435"/>
        <v>0</v>
      </c>
      <c r="AK2911" s="36" t="str">
        <f t="shared" si="436"/>
        <v/>
      </c>
    </row>
    <row r="2912" spans="1:37" x14ac:dyDescent="0.25">
      <c r="A2912" s="34"/>
      <c r="B2912" s="55"/>
      <c r="C2912" s="56"/>
      <c r="D2912" s="56"/>
      <c r="E2912" s="56"/>
      <c r="F2912" s="56"/>
      <c r="G2912" s="57"/>
      <c r="H2912" s="57"/>
      <c r="I2912" s="58"/>
      <c r="J2912" s="34"/>
      <c r="L2912" s="36" t="str">
        <f>IF($B2912="", "", IFERROR(FIND(Campaigns!$Q$4, $B2912), ""))</f>
        <v/>
      </c>
      <c r="M2912" s="73" t="str">
        <f t="shared" si="431"/>
        <v/>
      </c>
      <c r="N2912" s="74" t="str">
        <f t="shared" si="432"/>
        <v/>
      </c>
      <c r="O2912" s="22" t="str">
        <f t="shared" si="433"/>
        <v/>
      </c>
      <c r="Q2912" s="20" t="str">
        <f t="shared" si="438"/>
        <v/>
      </c>
      <c r="R2912" s="21" t="str">
        <f t="shared" si="437"/>
        <v/>
      </c>
      <c r="S2912" s="21" t="str">
        <f t="shared" si="437"/>
        <v/>
      </c>
      <c r="T2912" s="21" t="str">
        <f t="shared" si="437"/>
        <v/>
      </c>
      <c r="U2912" s="21" t="str">
        <f t="shared" si="437"/>
        <v/>
      </c>
      <c r="V2912" s="21" t="str">
        <f t="shared" si="437"/>
        <v/>
      </c>
      <c r="W2912" s="21" t="str">
        <f t="shared" si="437"/>
        <v/>
      </c>
      <c r="X2912" s="21" t="str">
        <f t="shared" si="437"/>
        <v/>
      </c>
      <c r="Y2912" s="21" t="str">
        <f t="shared" si="437"/>
        <v/>
      </c>
      <c r="Z2912" s="21" t="str">
        <f t="shared" si="437"/>
        <v/>
      </c>
      <c r="AA2912" s="21" t="str">
        <f t="shared" si="437"/>
        <v/>
      </c>
      <c r="AB2912" s="38" t="str">
        <f t="shared" si="437"/>
        <v/>
      </c>
      <c r="AD2912" s="36" t="str">
        <f>IF($N2912="", "", IFERROR(INDEX(Campaigns!$D$11:$D$380, MATCH($N2912, Campaigns!$E$11:$E$380, 0)), ""))</f>
        <v/>
      </c>
      <c r="AE2912" s="38" t="str">
        <f>IF(COUNTIF($Q2912:$AB2912, "X")=0, "", IFERROR(INDEX('Intro &amp; Setup'!$T$17:$T$28, MATCH(INDEX($Q$10:$AB$10, $AC2912, MATCH("X", $Q2912:$AB2912, 0)), 'Intro &amp; Setup'!$AA$17:$AA$28, 0)), ""))</f>
        <v/>
      </c>
      <c r="AG2912" s="84" t="str">
        <f t="shared" si="434"/>
        <v/>
      </c>
      <c r="AI2912" s="36">
        <f t="shared" si="435"/>
        <v>0</v>
      </c>
      <c r="AK2912" s="36" t="str">
        <f t="shared" si="436"/>
        <v/>
      </c>
    </row>
    <row r="2913" spans="1:37" x14ac:dyDescent="0.25">
      <c r="A2913" s="34"/>
      <c r="B2913" s="55"/>
      <c r="C2913" s="56"/>
      <c r="D2913" s="56"/>
      <c r="E2913" s="56"/>
      <c r="F2913" s="56"/>
      <c r="G2913" s="57"/>
      <c r="H2913" s="57"/>
      <c r="I2913" s="58"/>
      <c r="J2913" s="34"/>
      <c r="L2913" s="36" t="str">
        <f>IF($B2913="", "", IFERROR(FIND(Campaigns!$Q$4, $B2913), ""))</f>
        <v/>
      </c>
      <c r="M2913" s="73" t="str">
        <f t="shared" si="431"/>
        <v/>
      </c>
      <c r="N2913" s="74" t="str">
        <f t="shared" si="432"/>
        <v/>
      </c>
      <c r="O2913" s="22" t="str">
        <f t="shared" si="433"/>
        <v/>
      </c>
      <c r="Q2913" s="20" t="str">
        <f t="shared" si="438"/>
        <v/>
      </c>
      <c r="R2913" s="21" t="str">
        <f t="shared" si="437"/>
        <v/>
      </c>
      <c r="S2913" s="21" t="str">
        <f t="shared" si="437"/>
        <v/>
      </c>
      <c r="T2913" s="21" t="str">
        <f t="shared" si="437"/>
        <v/>
      </c>
      <c r="U2913" s="21" t="str">
        <f t="shared" si="437"/>
        <v/>
      </c>
      <c r="V2913" s="21" t="str">
        <f t="shared" si="437"/>
        <v/>
      </c>
      <c r="W2913" s="21" t="str">
        <f t="shared" si="437"/>
        <v/>
      </c>
      <c r="X2913" s="21" t="str">
        <f t="shared" si="437"/>
        <v/>
      </c>
      <c r="Y2913" s="21" t="str">
        <f t="shared" si="437"/>
        <v/>
      </c>
      <c r="Z2913" s="21" t="str">
        <f t="shared" si="437"/>
        <v/>
      </c>
      <c r="AA2913" s="21" t="str">
        <f t="shared" si="437"/>
        <v/>
      </c>
      <c r="AB2913" s="38" t="str">
        <f t="shared" si="437"/>
        <v/>
      </c>
      <c r="AD2913" s="36" t="str">
        <f>IF($N2913="", "", IFERROR(INDEX(Campaigns!$D$11:$D$380, MATCH($N2913, Campaigns!$E$11:$E$380, 0)), ""))</f>
        <v/>
      </c>
      <c r="AE2913" s="38" t="str">
        <f>IF(COUNTIF($Q2913:$AB2913, "X")=0, "", IFERROR(INDEX('Intro &amp; Setup'!$T$17:$T$28, MATCH(INDEX($Q$10:$AB$10, $AC2913, MATCH("X", $Q2913:$AB2913, 0)), 'Intro &amp; Setup'!$AA$17:$AA$28, 0)), ""))</f>
        <v/>
      </c>
      <c r="AG2913" s="84" t="str">
        <f t="shared" si="434"/>
        <v/>
      </c>
      <c r="AI2913" s="36">
        <f t="shared" si="435"/>
        <v>0</v>
      </c>
      <c r="AK2913" s="36" t="str">
        <f t="shared" si="436"/>
        <v/>
      </c>
    </row>
    <row r="2914" spans="1:37" x14ac:dyDescent="0.25">
      <c r="A2914" s="34"/>
      <c r="B2914" s="55"/>
      <c r="C2914" s="56"/>
      <c r="D2914" s="56"/>
      <c r="E2914" s="56"/>
      <c r="F2914" s="56"/>
      <c r="G2914" s="57"/>
      <c r="H2914" s="57"/>
      <c r="I2914" s="58"/>
      <c r="J2914" s="34"/>
      <c r="L2914" s="36" t="str">
        <f>IF($B2914="", "", IFERROR(FIND(Campaigns!$Q$4, $B2914), ""))</f>
        <v/>
      </c>
      <c r="M2914" s="73" t="str">
        <f t="shared" si="431"/>
        <v/>
      </c>
      <c r="N2914" s="74" t="str">
        <f t="shared" si="432"/>
        <v/>
      </c>
      <c r="O2914" s="22" t="str">
        <f t="shared" si="433"/>
        <v/>
      </c>
      <c r="Q2914" s="20" t="str">
        <f t="shared" si="438"/>
        <v/>
      </c>
      <c r="R2914" s="21" t="str">
        <f t="shared" si="437"/>
        <v/>
      </c>
      <c r="S2914" s="21" t="str">
        <f t="shared" si="437"/>
        <v/>
      </c>
      <c r="T2914" s="21" t="str">
        <f t="shared" si="437"/>
        <v/>
      </c>
      <c r="U2914" s="21" t="str">
        <f t="shared" si="437"/>
        <v/>
      </c>
      <c r="V2914" s="21" t="str">
        <f t="shared" si="437"/>
        <v/>
      </c>
      <c r="W2914" s="21" t="str">
        <f t="shared" si="437"/>
        <v/>
      </c>
      <c r="X2914" s="21" t="str">
        <f t="shared" si="437"/>
        <v/>
      </c>
      <c r="Y2914" s="21" t="str">
        <f t="shared" si="437"/>
        <v/>
      </c>
      <c r="Z2914" s="21" t="str">
        <f t="shared" si="437"/>
        <v/>
      </c>
      <c r="AA2914" s="21" t="str">
        <f t="shared" si="437"/>
        <v/>
      </c>
      <c r="AB2914" s="38" t="str">
        <f t="shared" si="437"/>
        <v/>
      </c>
      <c r="AD2914" s="36" t="str">
        <f>IF($N2914="", "", IFERROR(INDEX(Campaigns!$D$11:$D$380, MATCH($N2914, Campaigns!$E$11:$E$380, 0)), ""))</f>
        <v/>
      </c>
      <c r="AE2914" s="38" t="str">
        <f>IF(COUNTIF($Q2914:$AB2914, "X")=0, "", IFERROR(INDEX('Intro &amp; Setup'!$T$17:$T$28, MATCH(INDEX($Q$10:$AB$10, $AC2914, MATCH("X", $Q2914:$AB2914, 0)), 'Intro &amp; Setup'!$AA$17:$AA$28, 0)), ""))</f>
        <v/>
      </c>
      <c r="AG2914" s="84" t="str">
        <f t="shared" si="434"/>
        <v/>
      </c>
      <c r="AI2914" s="36">
        <f t="shared" si="435"/>
        <v>0</v>
      </c>
      <c r="AK2914" s="36" t="str">
        <f t="shared" si="436"/>
        <v/>
      </c>
    </row>
    <row r="2915" spans="1:37" x14ac:dyDescent="0.25">
      <c r="A2915" s="34"/>
      <c r="B2915" s="55"/>
      <c r="C2915" s="56"/>
      <c r="D2915" s="56"/>
      <c r="E2915" s="56"/>
      <c r="F2915" s="56"/>
      <c r="G2915" s="57"/>
      <c r="H2915" s="57"/>
      <c r="I2915" s="58"/>
      <c r="J2915" s="34"/>
      <c r="L2915" s="36" t="str">
        <f>IF($B2915="", "", IFERROR(FIND(Campaigns!$Q$4, $B2915), ""))</f>
        <v/>
      </c>
      <c r="M2915" s="73" t="str">
        <f t="shared" si="431"/>
        <v/>
      </c>
      <c r="N2915" s="74" t="str">
        <f t="shared" si="432"/>
        <v/>
      </c>
      <c r="O2915" s="22" t="str">
        <f t="shared" si="433"/>
        <v/>
      </c>
      <c r="Q2915" s="20" t="str">
        <f t="shared" si="438"/>
        <v/>
      </c>
      <c r="R2915" s="21" t="str">
        <f t="shared" si="437"/>
        <v/>
      </c>
      <c r="S2915" s="21" t="str">
        <f t="shared" si="437"/>
        <v/>
      </c>
      <c r="T2915" s="21" t="str">
        <f t="shared" si="437"/>
        <v/>
      </c>
      <c r="U2915" s="21" t="str">
        <f t="shared" si="437"/>
        <v/>
      </c>
      <c r="V2915" s="21" t="str">
        <f t="shared" si="437"/>
        <v/>
      </c>
      <c r="W2915" s="21" t="str">
        <f t="shared" si="437"/>
        <v/>
      </c>
      <c r="X2915" s="21" t="str">
        <f t="shared" si="437"/>
        <v/>
      </c>
      <c r="Y2915" s="21" t="str">
        <f t="shared" si="437"/>
        <v/>
      </c>
      <c r="Z2915" s="21" t="str">
        <f t="shared" si="437"/>
        <v/>
      </c>
      <c r="AA2915" s="21" t="str">
        <f t="shared" si="437"/>
        <v/>
      </c>
      <c r="AB2915" s="38" t="str">
        <f t="shared" si="437"/>
        <v/>
      </c>
      <c r="AD2915" s="36" t="str">
        <f>IF($N2915="", "", IFERROR(INDEX(Campaigns!$D$11:$D$380, MATCH($N2915, Campaigns!$E$11:$E$380, 0)), ""))</f>
        <v/>
      </c>
      <c r="AE2915" s="38" t="str">
        <f>IF(COUNTIF($Q2915:$AB2915, "X")=0, "", IFERROR(INDEX('Intro &amp; Setup'!$T$17:$T$28, MATCH(INDEX($Q$10:$AB$10, $AC2915, MATCH("X", $Q2915:$AB2915, 0)), 'Intro &amp; Setup'!$AA$17:$AA$28, 0)), ""))</f>
        <v/>
      </c>
      <c r="AG2915" s="84" t="str">
        <f t="shared" si="434"/>
        <v/>
      </c>
      <c r="AI2915" s="36">
        <f t="shared" si="435"/>
        <v>0</v>
      </c>
      <c r="AK2915" s="36" t="str">
        <f t="shared" si="436"/>
        <v/>
      </c>
    </row>
    <row r="2916" spans="1:37" x14ac:dyDescent="0.25">
      <c r="A2916" s="34"/>
      <c r="B2916" s="55"/>
      <c r="C2916" s="56"/>
      <c r="D2916" s="56"/>
      <c r="E2916" s="56"/>
      <c r="F2916" s="56"/>
      <c r="G2916" s="57"/>
      <c r="H2916" s="57"/>
      <c r="I2916" s="58"/>
      <c r="J2916" s="34"/>
      <c r="L2916" s="36" t="str">
        <f>IF($B2916="", "", IFERROR(FIND(Campaigns!$Q$4, $B2916), ""))</f>
        <v/>
      </c>
      <c r="M2916" s="73" t="str">
        <f t="shared" si="431"/>
        <v/>
      </c>
      <c r="N2916" s="74" t="str">
        <f t="shared" si="432"/>
        <v/>
      </c>
      <c r="O2916" s="22" t="str">
        <f t="shared" si="433"/>
        <v/>
      </c>
      <c r="Q2916" s="20" t="str">
        <f t="shared" si="438"/>
        <v/>
      </c>
      <c r="R2916" s="21" t="str">
        <f t="shared" si="437"/>
        <v/>
      </c>
      <c r="S2916" s="21" t="str">
        <f t="shared" si="437"/>
        <v/>
      </c>
      <c r="T2916" s="21" t="str">
        <f t="shared" si="437"/>
        <v/>
      </c>
      <c r="U2916" s="21" t="str">
        <f t="shared" si="437"/>
        <v/>
      </c>
      <c r="V2916" s="21" t="str">
        <f t="shared" si="437"/>
        <v/>
      </c>
      <c r="W2916" s="21" t="str">
        <f t="shared" si="437"/>
        <v/>
      </c>
      <c r="X2916" s="21" t="str">
        <f t="shared" si="437"/>
        <v/>
      </c>
      <c r="Y2916" s="21" t="str">
        <f t="shared" si="437"/>
        <v/>
      </c>
      <c r="Z2916" s="21" t="str">
        <f t="shared" si="437"/>
        <v/>
      </c>
      <c r="AA2916" s="21" t="str">
        <f t="shared" si="437"/>
        <v/>
      </c>
      <c r="AB2916" s="38" t="str">
        <f t="shared" si="437"/>
        <v/>
      </c>
      <c r="AD2916" s="36" t="str">
        <f>IF($N2916="", "", IFERROR(INDEX(Campaigns!$D$11:$D$380, MATCH($N2916, Campaigns!$E$11:$E$380, 0)), ""))</f>
        <v/>
      </c>
      <c r="AE2916" s="38" t="str">
        <f>IF(COUNTIF($Q2916:$AB2916, "X")=0, "", IFERROR(INDEX('Intro &amp; Setup'!$T$17:$T$28, MATCH(INDEX($Q$10:$AB$10, $AC2916, MATCH("X", $Q2916:$AB2916, 0)), 'Intro &amp; Setup'!$AA$17:$AA$28, 0)), ""))</f>
        <v/>
      </c>
      <c r="AG2916" s="84" t="str">
        <f t="shared" si="434"/>
        <v/>
      </c>
      <c r="AI2916" s="36">
        <f t="shared" si="435"/>
        <v>0</v>
      </c>
      <c r="AK2916" s="36" t="str">
        <f t="shared" si="436"/>
        <v/>
      </c>
    </row>
    <row r="2917" spans="1:37" x14ac:dyDescent="0.25">
      <c r="A2917" s="34"/>
      <c r="B2917" s="55"/>
      <c r="C2917" s="56"/>
      <c r="D2917" s="56"/>
      <c r="E2917" s="56"/>
      <c r="F2917" s="56"/>
      <c r="G2917" s="57"/>
      <c r="H2917" s="57"/>
      <c r="I2917" s="58"/>
      <c r="J2917" s="34"/>
      <c r="L2917" s="36" t="str">
        <f>IF($B2917="", "", IFERROR(FIND(Campaigns!$Q$4, $B2917), ""))</f>
        <v/>
      </c>
      <c r="M2917" s="73" t="str">
        <f t="shared" si="431"/>
        <v/>
      </c>
      <c r="N2917" s="74" t="str">
        <f t="shared" si="432"/>
        <v/>
      </c>
      <c r="O2917" s="22" t="str">
        <f t="shared" si="433"/>
        <v/>
      </c>
      <c r="Q2917" s="20" t="str">
        <f t="shared" si="438"/>
        <v/>
      </c>
      <c r="R2917" s="21" t="str">
        <f t="shared" si="437"/>
        <v/>
      </c>
      <c r="S2917" s="21" t="str">
        <f t="shared" si="437"/>
        <v/>
      </c>
      <c r="T2917" s="21" t="str">
        <f t="shared" si="437"/>
        <v/>
      </c>
      <c r="U2917" s="21" t="str">
        <f t="shared" ref="R2917:AB2940" si="439">IFERROR(IF(U$10="", "", IF(LEFT($O2917, U$8)=U$10, "X", "")), "")</f>
        <v/>
      </c>
      <c r="V2917" s="21" t="str">
        <f t="shared" si="439"/>
        <v/>
      </c>
      <c r="W2917" s="21" t="str">
        <f t="shared" si="439"/>
        <v/>
      </c>
      <c r="X2917" s="21" t="str">
        <f t="shared" si="439"/>
        <v/>
      </c>
      <c r="Y2917" s="21" t="str">
        <f t="shared" si="439"/>
        <v/>
      </c>
      <c r="Z2917" s="21" t="str">
        <f t="shared" si="439"/>
        <v/>
      </c>
      <c r="AA2917" s="21" t="str">
        <f t="shared" si="439"/>
        <v/>
      </c>
      <c r="AB2917" s="38" t="str">
        <f t="shared" si="439"/>
        <v/>
      </c>
      <c r="AD2917" s="36" t="str">
        <f>IF($N2917="", "", IFERROR(INDEX(Campaigns!$D$11:$D$380, MATCH($N2917, Campaigns!$E$11:$E$380, 0)), ""))</f>
        <v/>
      </c>
      <c r="AE2917" s="38" t="str">
        <f>IF(COUNTIF($Q2917:$AB2917, "X")=0, "", IFERROR(INDEX('Intro &amp; Setup'!$T$17:$T$28, MATCH(INDEX($Q$10:$AB$10, $AC2917, MATCH("X", $Q2917:$AB2917, 0)), 'Intro &amp; Setup'!$AA$17:$AA$28, 0)), ""))</f>
        <v/>
      </c>
      <c r="AG2917" s="84" t="str">
        <f t="shared" si="434"/>
        <v/>
      </c>
      <c r="AI2917" s="36">
        <f t="shared" si="435"/>
        <v>0</v>
      </c>
      <c r="AK2917" s="36" t="str">
        <f t="shared" si="436"/>
        <v/>
      </c>
    </row>
    <row r="2918" spans="1:37" x14ac:dyDescent="0.25">
      <c r="A2918" s="34"/>
      <c r="B2918" s="55"/>
      <c r="C2918" s="56"/>
      <c r="D2918" s="56"/>
      <c r="E2918" s="56"/>
      <c r="F2918" s="56"/>
      <c r="G2918" s="57"/>
      <c r="H2918" s="57"/>
      <c r="I2918" s="58"/>
      <c r="J2918" s="34"/>
      <c r="L2918" s="36" t="str">
        <f>IF($B2918="", "", IFERROR(FIND(Campaigns!$Q$4, $B2918), ""))</f>
        <v/>
      </c>
      <c r="M2918" s="73" t="str">
        <f t="shared" si="431"/>
        <v/>
      </c>
      <c r="N2918" s="74" t="str">
        <f t="shared" si="432"/>
        <v/>
      </c>
      <c r="O2918" s="22" t="str">
        <f t="shared" si="433"/>
        <v/>
      </c>
      <c r="Q2918" s="20" t="str">
        <f t="shared" si="438"/>
        <v/>
      </c>
      <c r="R2918" s="21" t="str">
        <f t="shared" si="439"/>
        <v/>
      </c>
      <c r="S2918" s="21" t="str">
        <f t="shared" si="439"/>
        <v/>
      </c>
      <c r="T2918" s="21" t="str">
        <f t="shared" si="439"/>
        <v/>
      </c>
      <c r="U2918" s="21" t="str">
        <f t="shared" si="439"/>
        <v/>
      </c>
      <c r="V2918" s="21" t="str">
        <f t="shared" si="439"/>
        <v/>
      </c>
      <c r="W2918" s="21" t="str">
        <f t="shared" si="439"/>
        <v/>
      </c>
      <c r="X2918" s="21" t="str">
        <f t="shared" si="439"/>
        <v/>
      </c>
      <c r="Y2918" s="21" t="str">
        <f t="shared" si="439"/>
        <v/>
      </c>
      <c r="Z2918" s="21" t="str">
        <f t="shared" si="439"/>
        <v/>
      </c>
      <c r="AA2918" s="21" t="str">
        <f t="shared" si="439"/>
        <v/>
      </c>
      <c r="AB2918" s="38" t="str">
        <f t="shared" si="439"/>
        <v/>
      </c>
      <c r="AD2918" s="36" t="str">
        <f>IF($N2918="", "", IFERROR(INDEX(Campaigns!$D$11:$D$380, MATCH($N2918, Campaigns!$E$11:$E$380, 0)), ""))</f>
        <v/>
      </c>
      <c r="AE2918" s="38" t="str">
        <f>IF(COUNTIF($Q2918:$AB2918, "X")=0, "", IFERROR(INDEX('Intro &amp; Setup'!$T$17:$T$28, MATCH(INDEX($Q$10:$AB$10, $AC2918, MATCH("X", $Q2918:$AB2918, 0)), 'Intro &amp; Setup'!$AA$17:$AA$28, 0)), ""))</f>
        <v/>
      </c>
      <c r="AG2918" s="84" t="str">
        <f t="shared" si="434"/>
        <v/>
      </c>
      <c r="AI2918" s="36">
        <f t="shared" si="435"/>
        <v>0</v>
      </c>
      <c r="AK2918" s="36" t="str">
        <f t="shared" si="436"/>
        <v/>
      </c>
    </row>
    <row r="2919" spans="1:37" x14ac:dyDescent="0.25">
      <c r="A2919" s="34"/>
      <c r="B2919" s="55"/>
      <c r="C2919" s="56"/>
      <c r="D2919" s="56"/>
      <c r="E2919" s="56"/>
      <c r="F2919" s="56"/>
      <c r="G2919" s="57"/>
      <c r="H2919" s="57"/>
      <c r="I2919" s="58"/>
      <c r="J2919" s="34"/>
      <c r="L2919" s="36" t="str">
        <f>IF($B2919="", "", IFERROR(FIND(Campaigns!$Q$4, $B2919), ""))</f>
        <v/>
      </c>
      <c r="M2919" s="73" t="str">
        <f t="shared" si="431"/>
        <v/>
      </c>
      <c r="N2919" s="74" t="str">
        <f t="shared" si="432"/>
        <v/>
      </c>
      <c r="O2919" s="22" t="str">
        <f t="shared" si="433"/>
        <v/>
      </c>
      <c r="Q2919" s="20" t="str">
        <f t="shared" si="438"/>
        <v/>
      </c>
      <c r="R2919" s="21" t="str">
        <f t="shared" si="439"/>
        <v/>
      </c>
      <c r="S2919" s="21" t="str">
        <f t="shared" si="439"/>
        <v/>
      </c>
      <c r="T2919" s="21" t="str">
        <f t="shared" si="439"/>
        <v/>
      </c>
      <c r="U2919" s="21" t="str">
        <f t="shared" si="439"/>
        <v/>
      </c>
      <c r="V2919" s="21" t="str">
        <f t="shared" si="439"/>
        <v/>
      </c>
      <c r="W2919" s="21" t="str">
        <f t="shared" si="439"/>
        <v/>
      </c>
      <c r="X2919" s="21" t="str">
        <f t="shared" si="439"/>
        <v/>
      </c>
      <c r="Y2919" s="21" t="str">
        <f t="shared" si="439"/>
        <v/>
      </c>
      <c r="Z2919" s="21" t="str">
        <f t="shared" si="439"/>
        <v/>
      </c>
      <c r="AA2919" s="21" t="str">
        <f t="shared" si="439"/>
        <v/>
      </c>
      <c r="AB2919" s="38" t="str">
        <f t="shared" si="439"/>
        <v/>
      </c>
      <c r="AD2919" s="36" t="str">
        <f>IF($N2919="", "", IFERROR(INDEX(Campaigns!$D$11:$D$380, MATCH($N2919, Campaigns!$E$11:$E$380, 0)), ""))</f>
        <v/>
      </c>
      <c r="AE2919" s="38" t="str">
        <f>IF(COUNTIF($Q2919:$AB2919, "X")=0, "", IFERROR(INDEX('Intro &amp; Setup'!$T$17:$T$28, MATCH(INDEX($Q$10:$AB$10, $AC2919, MATCH("X", $Q2919:$AB2919, 0)), 'Intro &amp; Setup'!$AA$17:$AA$28, 0)), ""))</f>
        <v/>
      </c>
      <c r="AG2919" s="84" t="str">
        <f t="shared" si="434"/>
        <v/>
      </c>
      <c r="AI2919" s="36">
        <f t="shared" si="435"/>
        <v>0</v>
      </c>
      <c r="AK2919" s="36" t="str">
        <f t="shared" si="436"/>
        <v/>
      </c>
    </row>
    <row r="2920" spans="1:37" x14ac:dyDescent="0.25">
      <c r="A2920" s="34"/>
      <c r="B2920" s="55"/>
      <c r="C2920" s="56"/>
      <c r="D2920" s="56"/>
      <c r="E2920" s="56"/>
      <c r="F2920" s="56"/>
      <c r="G2920" s="57"/>
      <c r="H2920" s="57"/>
      <c r="I2920" s="58"/>
      <c r="J2920" s="34"/>
      <c r="L2920" s="36" t="str">
        <f>IF($B2920="", "", IFERROR(FIND(Campaigns!$Q$4, $B2920), ""))</f>
        <v/>
      </c>
      <c r="M2920" s="73" t="str">
        <f t="shared" si="431"/>
        <v/>
      </c>
      <c r="N2920" s="74" t="str">
        <f t="shared" si="432"/>
        <v/>
      </c>
      <c r="O2920" s="22" t="str">
        <f t="shared" si="433"/>
        <v/>
      </c>
      <c r="Q2920" s="20" t="str">
        <f t="shared" si="438"/>
        <v/>
      </c>
      <c r="R2920" s="21" t="str">
        <f t="shared" si="439"/>
        <v/>
      </c>
      <c r="S2920" s="21" t="str">
        <f t="shared" si="439"/>
        <v/>
      </c>
      <c r="T2920" s="21" t="str">
        <f t="shared" si="439"/>
        <v/>
      </c>
      <c r="U2920" s="21" t="str">
        <f t="shared" si="439"/>
        <v/>
      </c>
      <c r="V2920" s="21" t="str">
        <f t="shared" si="439"/>
        <v/>
      </c>
      <c r="W2920" s="21" t="str">
        <f t="shared" si="439"/>
        <v/>
      </c>
      <c r="X2920" s="21" t="str">
        <f t="shared" si="439"/>
        <v/>
      </c>
      <c r="Y2920" s="21" t="str">
        <f t="shared" si="439"/>
        <v/>
      </c>
      <c r="Z2920" s="21" t="str">
        <f t="shared" si="439"/>
        <v/>
      </c>
      <c r="AA2920" s="21" t="str">
        <f t="shared" si="439"/>
        <v/>
      </c>
      <c r="AB2920" s="38" t="str">
        <f t="shared" si="439"/>
        <v/>
      </c>
      <c r="AD2920" s="36" t="str">
        <f>IF($N2920="", "", IFERROR(INDEX(Campaigns!$D$11:$D$380, MATCH($N2920, Campaigns!$E$11:$E$380, 0)), ""))</f>
        <v/>
      </c>
      <c r="AE2920" s="38" t="str">
        <f>IF(COUNTIF($Q2920:$AB2920, "X")=0, "", IFERROR(INDEX('Intro &amp; Setup'!$T$17:$T$28, MATCH(INDEX($Q$10:$AB$10, $AC2920, MATCH("X", $Q2920:$AB2920, 0)), 'Intro &amp; Setup'!$AA$17:$AA$28, 0)), ""))</f>
        <v/>
      </c>
      <c r="AG2920" s="84" t="str">
        <f t="shared" si="434"/>
        <v/>
      </c>
      <c r="AI2920" s="36">
        <f t="shared" si="435"/>
        <v>0</v>
      </c>
      <c r="AK2920" s="36" t="str">
        <f t="shared" si="436"/>
        <v/>
      </c>
    </row>
    <row r="2921" spans="1:37" x14ac:dyDescent="0.25">
      <c r="A2921" s="34"/>
      <c r="B2921" s="55"/>
      <c r="C2921" s="56"/>
      <c r="D2921" s="56"/>
      <c r="E2921" s="56"/>
      <c r="F2921" s="56"/>
      <c r="G2921" s="57"/>
      <c r="H2921" s="57"/>
      <c r="I2921" s="58"/>
      <c r="J2921" s="34"/>
      <c r="L2921" s="36" t="str">
        <f>IF($B2921="", "", IFERROR(FIND(Campaigns!$Q$4, $B2921), ""))</f>
        <v/>
      </c>
      <c r="M2921" s="73" t="str">
        <f t="shared" si="431"/>
        <v/>
      </c>
      <c r="N2921" s="74" t="str">
        <f t="shared" si="432"/>
        <v/>
      </c>
      <c r="O2921" s="22" t="str">
        <f t="shared" si="433"/>
        <v/>
      </c>
      <c r="Q2921" s="20" t="str">
        <f t="shared" si="438"/>
        <v/>
      </c>
      <c r="R2921" s="21" t="str">
        <f t="shared" si="439"/>
        <v/>
      </c>
      <c r="S2921" s="21" t="str">
        <f t="shared" si="439"/>
        <v/>
      </c>
      <c r="T2921" s="21" t="str">
        <f t="shared" si="439"/>
        <v/>
      </c>
      <c r="U2921" s="21" t="str">
        <f t="shared" si="439"/>
        <v/>
      </c>
      <c r="V2921" s="21" t="str">
        <f t="shared" si="439"/>
        <v/>
      </c>
      <c r="W2921" s="21" t="str">
        <f t="shared" si="439"/>
        <v/>
      </c>
      <c r="X2921" s="21" t="str">
        <f t="shared" si="439"/>
        <v/>
      </c>
      <c r="Y2921" s="21" t="str">
        <f t="shared" si="439"/>
        <v/>
      </c>
      <c r="Z2921" s="21" t="str">
        <f t="shared" si="439"/>
        <v/>
      </c>
      <c r="AA2921" s="21" t="str">
        <f t="shared" si="439"/>
        <v/>
      </c>
      <c r="AB2921" s="38" t="str">
        <f t="shared" si="439"/>
        <v/>
      </c>
      <c r="AD2921" s="36" t="str">
        <f>IF($N2921="", "", IFERROR(INDEX(Campaigns!$D$11:$D$380, MATCH($N2921, Campaigns!$E$11:$E$380, 0)), ""))</f>
        <v/>
      </c>
      <c r="AE2921" s="38" t="str">
        <f>IF(COUNTIF($Q2921:$AB2921, "X")=0, "", IFERROR(INDEX('Intro &amp; Setup'!$T$17:$T$28, MATCH(INDEX($Q$10:$AB$10, $AC2921, MATCH("X", $Q2921:$AB2921, 0)), 'Intro &amp; Setup'!$AA$17:$AA$28, 0)), ""))</f>
        <v/>
      </c>
      <c r="AG2921" s="84" t="str">
        <f t="shared" si="434"/>
        <v/>
      </c>
      <c r="AI2921" s="36">
        <f t="shared" si="435"/>
        <v>0</v>
      </c>
      <c r="AK2921" s="36" t="str">
        <f t="shared" si="436"/>
        <v/>
      </c>
    </row>
    <row r="2922" spans="1:37" x14ac:dyDescent="0.25">
      <c r="A2922" s="34"/>
      <c r="B2922" s="55"/>
      <c r="C2922" s="56"/>
      <c r="D2922" s="56"/>
      <c r="E2922" s="56"/>
      <c r="F2922" s="56"/>
      <c r="G2922" s="57"/>
      <c r="H2922" s="57"/>
      <c r="I2922" s="58"/>
      <c r="J2922" s="34"/>
      <c r="L2922" s="36" t="str">
        <f>IF($B2922="", "", IFERROR(FIND(Campaigns!$Q$4, $B2922), ""))</f>
        <v/>
      </c>
      <c r="M2922" s="73" t="str">
        <f t="shared" si="431"/>
        <v/>
      </c>
      <c r="N2922" s="74" t="str">
        <f t="shared" si="432"/>
        <v/>
      </c>
      <c r="O2922" s="22" t="str">
        <f t="shared" si="433"/>
        <v/>
      </c>
      <c r="Q2922" s="20" t="str">
        <f t="shared" si="438"/>
        <v/>
      </c>
      <c r="R2922" s="21" t="str">
        <f t="shared" si="439"/>
        <v/>
      </c>
      <c r="S2922" s="21" t="str">
        <f t="shared" si="439"/>
        <v/>
      </c>
      <c r="T2922" s="21" t="str">
        <f t="shared" si="439"/>
        <v/>
      </c>
      <c r="U2922" s="21" t="str">
        <f t="shared" si="439"/>
        <v/>
      </c>
      <c r="V2922" s="21" t="str">
        <f t="shared" si="439"/>
        <v/>
      </c>
      <c r="W2922" s="21" t="str">
        <f t="shared" si="439"/>
        <v/>
      </c>
      <c r="X2922" s="21" t="str">
        <f t="shared" si="439"/>
        <v/>
      </c>
      <c r="Y2922" s="21" t="str">
        <f t="shared" si="439"/>
        <v/>
      </c>
      <c r="Z2922" s="21" t="str">
        <f t="shared" si="439"/>
        <v/>
      </c>
      <c r="AA2922" s="21" t="str">
        <f t="shared" si="439"/>
        <v/>
      </c>
      <c r="AB2922" s="38" t="str">
        <f t="shared" si="439"/>
        <v/>
      </c>
      <c r="AD2922" s="36" t="str">
        <f>IF($N2922="", "", IFERROR(INDEX(Campaigns!$D$11:$D$380, MATCH($N2922, Campaigns!$E$11:$E$380, 0)), ""))</f>
        <v/>
      </c>
      <c r="AE2922" s="38" t="str">
        <f>IF(COUNTIF($Q2922:$AB2922, "X")=0, "", IFERROR(INDEX('Intro &amp; Setup'!$T$17:$T$28, MATCH(INDEX($Q$10:$AB$10, $AC2922, MATCH("X", $Q2922:$AB2922, 0)), 'Intro &amp; Setup'!$AA$17:$AA$28, 0)), ""))</f>
        <v/>
      </c>
      <c r="AG2922" s="84" t="str">
        <f t="shared" si="434"/>
        <v/>
      </c>
      <c r="AI2922" s="36">
        <f t="shared" si="435"/>
        <v>0</v>
      </c>
      <c r="AK2922" s="36" t="str">
        <f t="shared" si="436"/>
        <v/>
      </c>
    </row>
    <row r="2923" spans="1:37" x14ac:dyDescent="0.25">
      <c r="A2923" s="34"/>
      <c r="B2923" s="55"/>
      <c r="C2923" s="56"/>
      <c r="D2923" s="56"/>
      <c r="E2923" s="56"/>
      <c r="F2923" s="56"/>
      <c r="G2923" s="57"/>
      <c r="H2923" s="57"/>
      <c r="I2923" s="58"/>
      <c r="J2923" s="34"/>
      <c r="L2923" s="36" t="str">
        <f>IF($B2923="", "", IFERROR(FIND(Campaigns!$Q$4, $B2923), ""))</f>
        <v/>
      </c>
      <c r="M2923" s="73" t="str">
        <f t="shared" si="431"/>
        <v/>
      </c>
      <c r="N2923" s="74" t="str">
        <f t="shared" si="432"/>
        <v/>
      </c>
      <c r="O2923" s="22" t="str">
        <f t="shared" si="433"/>
        <v/>
      </c>
      <c r="Q2923" s="20" t="str">
        <f t="shared" si="438"/>
        <v/>
      </c>
      <c r="R2923" s="21" t="str">
        <f t="shared" si="439"/>
        <v/>
      </c>
      <c r="S2923" s="21" t="str">
        <f t="shared" si="439"/>
        <v/>
      </c>
      <c r="T2923" s="21" t="str">
        <f t="shared" si="439"/>
        <v/>
      </c>
      <c r="U2923" s="21" t="str">
        <f t="shared" si="439"/>
        <v/>
      </c>
      <c r="V2923" s="21" t="str">
        <f t="shared" si="439"/>
        <v/>
      </c>
      <c r="W2923" s="21" t="str">
        <f t="shared" si="439"/>
        <v/>
      </c>
      <c r="X2923" s="21" t="str">
        <f t="shared" si="439"/>
        <v/>
      </c>
      <c r="Y2923" s="21" t="str">
        <f t="shared" si="439"/>
        <v/>
      </c>
      <c r="Z2923" s="21" t="str">
        <f t="shared" si="439"/>
        <v/>
      </c>
      <c r="AA2923" s="21" t="str">
        <f t="shared" si="439"/>
        <v/>
      </c>
      <c r="AB2923" s="38" t="str">
        <f t="shared" si="439"/>
        <v/>
      </c>
      <c r="AD2923" s="36" t="str">
        <f>IF($N2923="", "", IFERROR(INDEX(Campaigns!$D$11:$D$380, MATCH($N2923, Campaigns!$E$11:$E$380, 0)), ""))</f>
        <v/>
      </c>
      <c r="AE2923" s="38" t="str">
        <f>IF(COUNTIF($Q2923:$AB2923, "X")=0, "", IFERROR(INDEX('Intro &amp; Setup'!$T$17:$T$28, MATCH(INDEX($Q$10:$AB$10, $AC2923, MATCH("X", $Q2923:$AB2923, 0)), 'Intro &amp; Setup'!$AA$17:$AA$28, 0)), ""))</f>
        <v/>
      </c>
      <c r="AG2923" s="84" t="str">
        <f t="shared" si="434"/>
        <v/>
      </c>
      <c r="AI2923" s="36">
        <f t="shared" si="435"/>
        <v>0</v>
      </c>
      <c r="AK2923" s="36" t="str">
        <f t="shared" si="436"/>
        <v/>
      </c>
    </row>
    <row r="2924" spans="1:37" x14ac:dyDescent="0.25">
      <c r="A2924" s="34"/>
      <c r="B2924" s="55"/>
      <c r="C2924" s="56"/>
      <c r="D2924" s="56"/>
      <c r="E2924" s="56"/>
      <c r="F2924" s="56"/>
      <c r="G2924" s="57"/>
      <c r="H2924" s="57"/>
      <c r="I2924" s="58"/>
      <c r="J2924" s="34"/>
      <c r="L2924" s="36" t="str">
        <f>IF($B2924="", "", IFERROR(FIND(Campaigns!$Q$4, $B2924), ""))</f>
        <v/>
      </c>
      <c r="M2924" s="73" t="str">
        <f t="shared" si="431"/>
        <v/>
      </c>
      <c r="N2924" s="74" t="str">
        <f t="shared" si="432"/>
        <v/>
      </c>
      <c r="O2924" s="22" t="str">
        <f t="shared" si="433"/>
        <v/>
      </c>
      <c r="Q2924" s="20" t="str">
        <f t="shared" si="438"/>
        <v/>
      </c>
      <c r="R2924" s="21" t="str">
        <f t="shared" si="439"/>
        <v/>
      </c>
      <c r="S2924" s="21" t="str">
        <f t="shared" si="439"/>
        <v/>
      </c>
      <c r="T2924" s="21" t="str">
        <f t="shared" si="439"/>
        <v/>
      </c>
      <c r="U2924" s="21" t="str">
        <f t="shared" si="439"/>
        <v/>
      </c>
      <c r="V2924" s="21" t="str">
        <f t="shared" si="439"/>
        <v/>
      </c>
      <c r="W2924" s="21" t="str">
        <f t="shared" si="439"/>
        <v/>
      </c>
      <c r="X2924" s="21" t="str">
        <f t="shared" si="439"/>
        <v/>
      </c>
      <c r="Y2924" s="21" t="str">
        <f t="shared" si="439"/>
        <v/>
      </c>
      <c r="Z2924" s="21" t="str">
        <f t="shared" si="439"/>
        <v/>
      </c>
      <c r="AA2924" s="21" t="str">
        <f t="shared" si="439"/>
        <v/>
      </c>
      <c r="AB2924" s="38" t="str">
        <f t="shared" si="439"/>
        <v/>
      </c>
      <c r="AD2924" s="36" t="str">
        <f>IF($N2924="", "", IFERROR(INDEX(Campaigns!$D$11:$D$380, MATCH($N2924, Campaigns!$E$11:$E$380, 0)), ""))</f>
        <v/>
      </c>
      <c r="AE2924" s="38" t="str">
        <f>IF(COUNTIF($Q2924:$AB2924, "X")=0, "", IFERROR(INDEX('Intro &amp; Setup'!$T$17:$T$28, MATCH(INDEX($Q$10:$AB$10, $AC2924, MATCH("X", $Q2924:$AB2924, 0)), 'Intro &amp; Setup'!$AA$17:$AA$28, 0)), ""))</f>
        <v/>
      </c>
      <c r="AG2924" s="84" t="str">
        <f t="shared" si="434"/>
        <v/>
      </c>
      <c r="AI2924" s="36">
        <f t="shared" si="435"/>
        <v>0</v>
      </c>
      <c r="AK2924" s="36" t="str">
        <f t="shared" si="436"/>
        <v/>
      </c>
    </row>
    <row r="2925" spans="1:37" x14ac:dyDescent="0.25">
      <c r="A2925" s="34"/>
      <c r="B2925" s="55"/>
      <c r="C2925" s="56"/>
      <c r="D2925" s="56"/>
      <c r="E2925" s="56"/>
      <c r="F2925" s="56"/>
      <c r="G2925" s="57"/>
      <c r="H2925" s="57"/>
      <c r="I2925" s="58"/>
      <c r="J2925" s="34"/>
      <c r="L2925" s="36" t="str">
        <f>IF($B2925="", "", IFERROR(FIND(Campaigns!$Q$4, $B2925), ""))</f>
        <v/>
      </c>
      <c r="M2925" s="73" t="str">
        <f t="shared" si="431"/>
        <v/>
      </c>
      <c r="N2925" s="74" t="str">
        <f t="shared" si="432"/>
        <v/>
      </c>
      <c r="O2925" s="22" t="str">
        <f t="shared" si="433"/>
        <v/>
      </c>
      <c r="Q2925" s="20" t="str">
        <f t="shared" si="438"/>
        <v/>
      </c>
      <c r="R2925" s="21" t="str">
        <f t="shared" si="439"/>
        <v/>
      </c>
      <c r="S2925" s="21" t="str">
        <f t="shared" si="439"/>
        <v/>
      </c>
      <c r="T2925" s="21" t="str">
        <f t="shared" si="439"/>
        <v/>
      </c>
      <c r="U2925" s="21" t="str">
        <f t="shared" si="439"/>
        <v/>
      </c>
      <c r="V2925" s="21" t="str">
        <f t="shared" si="439"/>
        <v/>
      </c>
      <c r="W2925" s="21" t="str">
        <f t="shared" si="439"/>
        <v/>
      </c>
      <c r="X2925" s="21" t="str">
        <f t="shared" si="439"/>
        <v/>
      </c>
      <c r="Y2925" s="21" t="str">
        <f t="shared" si="439"/>
        <v/>
      </c>
      <c r="Z2925" s="21" t="str">
        <f t="shared" si="439"/>
        <v/>
      </c>
      <c r="AA2925" s="21" t="str">
        <f t="shared" si="439"/>
        <v/>
      </c>
      <c r="AB2925" s="38" t="str">
        <f t="shared" si="439"/>
        <v/>
      </c>
      <c r="AD2925" s="36" t="str">
        <f>IF($N2925="", "", IFERROR(INDEX(Campaigns!$D$11:$D$380, MATCH($N2925, Campaigns!$E$11:$E$380, 0)), ""))</f>
        <v/>
      </c>
      <c r="AE2925" s="38" t="str">
        <f>IF(COUNTIF($Q2925:$AB2925, "X")=0, "", IFERROR(INDEX('Intro &amp; Setup'!$T$17:$T$28, MATCH(INDEX($Q$10:$AB$10, $AC2925, MATCH("X", $Q2925:$AB2925, 0)), 'Intro &amp; Setup'!$AA$17:$AA$28, 0)), ""))</f>
        <v/>
      </c>
      <c r="AG2925" s="84" t="str">
        <f t="shared" si="434"/>
        <v/>
      </c>
      <c r="AI2925" s="36">
        <f t="shared" si="435"/>
        <v>0</v>
      </c>
      <c r="AK2925" s="36" t="str">
        <f t="shared" si="436"/>
        <v/>
      </c>
    </row>
    <row r="2926" spans="1:37" x14ac:dyDescent="0.25">
      <c r="A2926" s="34"/>
      <c r="B2926" s="55"/>
      <c r="C2926" s="56"/>
      <c r="D2926" s="56"/>
      <c r="E2926" s="56"/>
      <c r="F2926" s="56"/>
      <c r="G2926" s="57"/>
      <c r="H2926" s="57"/>
      <c r="I2926" s="58"/>
      <c r="J2926" s="34"/>
      <c r="L2926" s="36" t="str">
        <f>IF($B2926="", "", IFERROR(FIND(Campaigns!$Q$4, $B2926), ""))</f>
        <v/>
      </c>
      <c r="M2926" s="73" t="str">
        <f t="shared" si="431"/>
        <v/>
      </c>
      <c r="N2926" s="74" t="str">
        <f t="shared" si="432"/>
        <v/>
      </c>
      <c r="O2926" s="22" t="str">
        <f t="shared" si="433"/>
        <v/>
      </c>
      <c r="Q2926" s="20" t="str">
        <f t="shared" si="438"/>
        <v/>
      </c>
      <c r="R2926" s="21" t="str">
        <f t="shared" si="439"/>
        <v/>
      </c>
      <c r="S2926" s="21" t="str">
        <f t="shared" si="439"/>
        <v/>
      </c>
      <c r="T2926" s="21" t="str">
        <f t="shared" si="439"/>
        <v/>
      </c>
      <c r="U2926" s="21" t="str">
        <f t="shared" si="439"/>
        <v/>
      </c>
      <c r="V2926" s="21" t="str">
        <f t="shared" si="439"/>
        <v/>
      </c>
      <c r="W2926" s="21" t="str">
        <f t="shared" si="439"/>
        <v/>
      </c>
      <c r="X2926" s="21" t="str">
        <f t="shared" si="439"/>
        <v/>
      </c>
      <c r="Y2926" s="21" t="str">
        <f t="shared" si="439"/>
        <v/>
      </c>
      <c r="Z2926" s="21" t="str">
        <f t="shared" si="439"/>
        <v/>
      </c>
      <c r="AA2926" s="21" t="str">
        <f t="shared" si="439"/>
        <v/>
      </c>
      <c r="AB2926" s="38" t="str">
        <f t="shared" si="439"/>
        <v/>
      </c>
      <c r="AD2926" s="36" t="str">
        <f>IF($N2926="", "", IFERROR(INDEX(Campaigns!$D$11:$D$380, MATCH($N2926, Campaigns!$E$11:$E$380, 0)), ""))</f>
        <v/>
      </c>
      <c r="AE2926" s="38" t="str">
        <f>IF(COUNTIF($Q2926:$AB2926, "X")=0, "", IFERROR(INDEX('Intro &amp; Setup'!$T$17:$T$28, MATCH(INDEX($Q$10:$AB$10, $AC2926, MATCH("X", $Q2926:$AB2926, 0)), 'Intro &amp; Setup'!$AA$17:$AA$28, 0)), ""))</f>
        <v/>
      </c>
      <c r="AG2926" s="84" t="str">
        <f t="shared" si="434"/>
        <v/>
      </c>
      <c r="AI2926" s="36">
        <f t="shared" si="435"/>
        <v>0</v>
      </c>
      <c r="AK2926" s="36" t="str">
        <f t="shared" si="436"/>
        <v/>
      </c>
    </row>
    <row r="2927" spans="1:37" x14ac:dyDescent="0.25">
      <c r="A2927" s="34"/>
      <c r="B2927" s="55"/>
      <c r="C2927" s="56"/>
      <c r="D2927" s="56"/>
      <c r="E2927" s="56"/>
      <c r="F2927" s="56"/>
      <c r="G2927" s="57"/>
      <c r="H2927" s="57"/>
      <c r="I2927" s="58"/>
      <c r="J2927" s="34"/>
      <c r="L2927" s="36" t="str">
        <f>IF($B2927="", "", IFERROR(FIND(Campaigns!$Q$4, $B2927), ""))</f>
        <v/>
      </c>
      <c r="M2927" s="73" t="str">
        <f t="shared" si="431"/>
        <v/>
      </c>
      <c r="N2927" s="74" t="str">
        <f t="shared" si="432"/>
        <v/>
      </c>
      <c r="O2927" s="22" t="str">
        <f t="shared" si="433"/>
        <v/>
      </c>
      <c r="Q2927" s="20" t="str">
        <f t="shared" si="438"/>
        <v/>
      </c>
      <c r="R2927" s="21" t="str">
        <f t="shared" si="439"/>
        <v/>
      </c>
      <c r="S2927" s="21" t="str">
        <f t="shared" si="439"/>
        <v/>
      </c>
      <c r="T2927" s="21" t="str">
        <f t="shared" si="439"/>
        <v/>
      </c>
      <c r="U2927" s="21" t="str">
        <f t="shared" si="439"/>
        <v/>
      </c>
      <c r="V2927" s="21" t="str">
        <f t="shared" si="439"/>
        <v/>
      </c>
      <c r="W2927" s="21" t="str">
        <f t="shared" si="439"/>
        <v/>
      </c>
      <c r="X2927" s="21" t="str">
        <f t="shared" si="439"/>
        <v/>
      </c>
      <c r="Y2927" s="21" t="str">
        <f t="shared" si="439"/>
        <v/>
      </c>
      <c r="Z2927" s="21" t="str">
        <f t="shared" si="439"/>
        <v/>
      </c>
      <c r="AA2927" s="21" t="str">
        <f t="shared" si="439"/>
        <v/>
      </c>
      <c r="AB2927" s="38" t="str">
        <f t="shared" si="439"/>
        <v/>
      </c>
      <c r="AD2927" s="36" t="str">
        <f>IF($N2927="", "", IFERROR(INDEX(Campaigns!$D$11:$D$380, MATCH($N2927, Campaigns!$E$11:$E$380, 0)), ""))</f>
        <v/>
      </c>
      <c r="AE2927" s="38" t="str">
        <f>IF(COUNTIF($Q2927:$AB2927, "X")=0, "", IFERROR(INDEX('Intro &amp; Setup'!$T$17:$T$28, MATCH(INDEX($Q$10:$AB$10, $AC2927, MATCH("X", $Q2927:$AB2927, 0)), 'Intro &amp; Setup'!$AA$17:$AA$28, 0)), ""))</f>
        <v/>
      </c>
      <c r="AG2927" s="84" t="str">
        <f t="shared" si="434"/>
        <v/>
      </c>
      <c r="AI2927" s="36">
        <f t="shared" si="435"/>
        <v>0</v>
      </c>
      <c r="AK2927" s="36" t="str">
        <f t="shared" si="436"/>
        <v/>
      </c>
    </row>
    <row r="2928" spans="1:37" x14ac:dyDescent="0.25">
      <c r="A2928" s="34"/>
      <c r="B2928" s="55"/>
      <c r="C2928" s="56"/>
      <c r="D2928" s="56"/>
      <c r="E2928" s="56"/>
      <c r="F2928" s="56"/>
      <c r="G2928" s="57"/>
      <c r="H2928" s="57"/>
      <c r="I2928" s="58"/>
      <c r="J2928" s="34"/>
      <c r="L2928" s="36" t="str">
        <f>IF($B2928="", "", IFERROR(FIND(Campaigns!$Q$4, $B2928), ""))</f>
        <v/>
      </c>
      <c r="M2928" s="73" t="str">
        <f t="shared" si="431"/>
        <v/>
      </c>
      <c r="N2928" s="74" t="str">
        <f t="shared" si="432"/>
        <v/>
      </c>
      <c r="O2928" s="22" t="str">
        <f t="shared" si="433"/>
        <v/>
      </c>
      <c r="Q2928" s="20" t="str">
        <f t="shared" si="438"/>
        <v/>
      </c>
      <c r="R2928" s="21" t="str">
        <f t="shared" si="439"/>
        <v/>
      </c>
      <c r="S2928" s="21" t="str">
        <f t="shared" si="439"/>
        <v/>
      </c>
      <c r="T2928" s="21" t="str">
        <f t="shared" si="439"/>
        <v/>
      </c>
      <c r="U2928" s="21" t="str">
        <f t="shared" si="439"/>
        <v/>
      </c>
      <c r="V2928" s="21" t="str">
        <f t="shared" si="439"/>
        <v/>
      </c>
      <c r="W2928" s="21" t="str">
        <f t="shared" si="439"/>
        <v/>
      </c>
      <c r="X2928" s="21" t="str">
        <f t="shared" si="439"/>
        <v/>
      </c>
      <c r="Y2928" s="21" t="str">
        <f t="shared" si="439"/>
        <v/>
      </c>
      <c r="Z2928" s="21" t="str">
        <f t="shared" si="439"/>
        <v/>
      </c>
      <c r="AA2928" s="21" t="str">
        <f t="shared" si="439"/>
        <v/>
      </c>
      <c r="AB2928" s="38" t="str">
        <f t="shared" si="439"/>
        <v/>
      </c>
      <c r="AD2928" s="36" t="str">
        <f>IF($N2928="", "", IFERROR(INDEX(Campaigns!$D$11:$D$380, MATCH($N2928, Campaigns!$E$11:$E$380, 0)), ""))</f>
        <v/>
      </c>
      <c r="AE2928" s="38" t="str">
        <f>IF(COUNTIF($Q2928:$AB2928, "X")=0, "", IFERROR(INDEX('Intro &amp; Setup'!$T$17:$T$28, MATCH(INDEX($Q$10:$AB$10, $AC2928, MATCH("X", $Q2928:$AB2928, 0)), 'Intro &amp; Setup'!$AA$17:$AA$28, 0)), ""))</f>
        <v/>
      </c>
      <c r="AG2928" s="84" t="str">
        <f t="shared" si="434"/>
        <v/>
      </c>
      <c r="AI2928" s="36">
        <f t="shared" si="435"/>
        <v>0</v>
      </c>
      <c r="AK2928" s="36" t="str">
        <f t="shared" si="436"/>
        <v/>
      </c>
    </row>
    <row r="2929" spans="1:37" x14ac:dyDescent="0.25">
      <c r="A2929" s="34"/>
      <c r="B2929" s="55"/>
      <c r="C2929" s="56"/>
      <c r="D2929" s="56"/>
      <c r="E2929" s="56"/>
      <c r="F2929" s="56"/>
      <c r="G2929" s="57"/>
      <c r="H2929" s="57"/>
      <c r="I2929" s="58"/>
      <c r="J2929" s="34"/>
      <c r="L2929" s="36" t="str">
        <f>IF($B2929="", "", IFERROR(FIND(Campaigns!$Q$4, $B2929), ""))</f>
        <v/>
      </c>
      <c r="M2929" s="73" t="str">
        <f t="shared" si="431"/>
        <v/>
      </c>
      <c r="N2929" s="74" t="str">
        <f t="shared" si="432"/>
        <v/>
      </c>
      <c r="O2929" s="22" t="str">
        <f t="shared" si="433"/>
        <v/>
      </c>
      <c r="Q2929" s="20" t="str">
        <f t="shared" si="438"/>
        <v/>
      </c>
      <c r="R2929" s="21" t="str">
        <f t="shared" si="439"/>
        <v/>
      </c>
      <c r="S2929" s="21" t="str">
        <f t="shared" si="439"/>
        <v/>
      </c>
      <c r="T2929" s="21" t="str">
        <f t="shared" si="439"/>
        <v/>
      </c>
      <c r="U2929" s="21" t="str">
        <f t="shared" si="439"/>
        <v/>
      </c>
      <c r="V2929" s="21" t="str">
        <f t="shared" si="439"/>
        <v/>
      </c>
      <c r="W2929" s="21" t="str">
        <f t="shared" si="439"/>
        <v/>
      </c>
      <c r="X2929" s="21" t="str">
        <f t="shared" si="439"/>
        <v/>
      </c>
      <c r="Y2929" s="21" t="str">
        <f t="shared" si="439"/>
        <v/>
      </c>
      <c r="Z2929" s="21" t="str">
        <f t="shared" si="439"/>
        <v/>
      </c>
      <c r="AA2929" s="21" t="str">
        <f t="shared" si="439"/>
        <v/>
      </c>
      <c r="AB2929" s="38" t="str">
        <f t="shared" si="439"/>
        <v/>
      </c>
      <c r="AD2929" s="36" t="str">
        <f>IF($N2929="", "", IFERROR(INDEX(Campaigns!$D$11:$D$380, MATCH($N2929, Campaigns!$E$11:$E$380, 0)), ""))</f>
        <v/>
      </c>
      <c r="AE2929" s="38" t="str">
        <f>IF(COUNTIF($Q2929:$AB2929, "X")=0, "", IFERROR(INDEX('Intro &amp; Setup'!$T$17:$T$28, MATCH(INDEX($Q$10:$AB$10, $AC2929, MATCH("X", $Q2929:$AB2929, 0)), 'Intro &amp; Setup'!$AA$17:$AA$28, 0)), ""))</f>
        <v/>
      </c>
      <c r="AG2929" s="84" t="str">
        <f t="shared" si="434"/>
        <v/>
      </c>
      <c r="AI2929" s="36">
        <f t="shared" si="435"/>
        <v>0</v>
      </c>
      <c r="AK2929" s="36" t="str">
        <f t="shared" si="436"/>
        <v/>
      </c>
    </row>
    <row r="2930" spans="1:37" x14ac:dyDescent="0.25">
      <c r="A2930" s="34"/>
      <c r="B2930" s="55"/>
      <c r="C2930" s="56"/>
      <c r="D2930" s="56"/>
      <c r="E2930" s="56"/>
      <c r="F2930" s="56"/>
      <c r="G2930" s="57"/>
      <c r="H2930" s="57"/>
      <c r="I2930" s="58"/>
      <c r="J2930" s="34"/>
      <c r="L2930" s="36" t="str">
        <f>IF($B2930="", "", IFERROR(FIND(Campaigns!$Q$4, $B2930), ""))</f>
        <v/>
      </c>
      <c r="M2930" s="73" t="str">
        <f t="shared" si="431"/>
        <v/>
      </c>
      <c r="N2930" s="74" t="str">
        <f t="shared" si="432"/>
        <v/>
      </c>
      <c r="O2930" s="22" t="str">
        <f t="shared" si="433"/>
        <v/>
      </c>
      <c r="Q2930" s="20" t="str">
        <f t="shared" si="438"/>
        <v/>
      </c>
      <c r="R2930" s="21" t="str">
        <f t="shared" si="439"/>
        <v/>
      </c>
      <c r="S2930" s="21" t="str">
        <f t="shared" si="439"/>
        <v/>
      </c>
      <c r="T2930" s="21" t="str">
        <f t="shared" si="439"/>
        <v/>
      </c>
      <c r="U2930" s="21" t="str">
        <f t="shared" si="439"/>
        <v/>
      </c>
      <c r="V2930" s="21" t="str">
        <f t="shared" si="439"/>
        <v/>
      </c>
      <c r="W2930" s="21" t="str">
        <f t="shared" si="439"/>
        <v/>
      </c>
      <c r="X2930" s="21" t="str">
        <f t="shared" si="439"/>
        <v/>
      </c>
      <c r="Y2930" s="21" t="str">
        <f t="shared" si="439"/>
        <v/>
      </c>
      <c r="Z2930" s="21" t="str">
        <f t="shared" si="439"/>
        <v/>
      </c>
      <c r="AA2930" s="21" t="str">
        <f t="shared" si="439"/>
        <v/>
      </c>
      <c r="AB2930" s="38" t="str">
        <f t="shared" si="439"/>
        <v/>
      </c>
      <c r="AD2930" s="36" t="str">
        <f>IF($N2930="", "", IFERROR(INDEX(Campaigns!$D$11:$D$380, MATCH($N2930, Campaigns!$E$11:$E$380, 0)), ""))</f>
        <v/>
      </c>
      <c r="AE2930" s="38" t="str">
        <f>IF(COUNTIF($Q2930:$AB2930, "X")=0, "", IFERROR(INDEX('Intro &amp; Setup'!$T$17:$T$28, MATCH(INDEX($Q$10:$AB$10, $AC2930, MATCH("X", $Q2930:$AB2930, 0)), 'Intro &amp; Setup'!$AA$17:$AA$28, 0)), ""))</f>
        <v/>
      </c>
      <c r="AG2930" s="84" t="str">
        <f t="shared" si="434"/>
        <v/>
      </c>
      <c r="AI2930" s="36">
        <f t="shared" si="435"/>
        <v>0</v>
      </c>
      <c r="AK2930" s="36" t="str">
        <f t="shared" si="436"/>
        <v/>
      </c>
    </row>
    <row r="2931" spans="1:37" x14ac:dyDescent="0.25">
      <c r="A2931" s="34"/>
      <c r="B2931" s="55"/>
      <c r="C2931" s="56"/>
      <c r="D2931" s="56"/>
      <c r="E2931" s="56"/>
      <c r="F2931" s="56"/>
      <c r="G2931" s="57"/>
      <c r="H2931" s="57"/>
      <c r="I2931" s="58"/>
      <c r="J2931" s="34"/>
      <c r="L2931" s="36" t="str">
        <f>IF($B2931="", "", IFERROR(FIND(Campaigns!$Q$4, $B2931), ""))</f>
        <v/>
      </c>
      <c r="M2931" s="73" t="str">
        <f t="shared" si="431"/>
        <v/>
      </c>
      <c r="N2931" s="74" t="str">
        <f t="shared" si="432"/>
        <v/>
      </c>
      <c r="O2931" s="22" t="str">
        <f t="shared" si="433"/>
        <v/>
      </c>
      <c r="Q2931" s="20" t="str">
        <f t="shared" si="438"/>
        <v/>
      </c>
      <c r="R2931" s="21" t="str">
        <f t="shared" si="439"/>
        <v/>
      </c>
      <c r="S2931" s="21" t="str">
        <f t="shared" si="439"/>
        <v/>
      </c>
      <c r="T2931" s="21" t="str">
        <f t="shared" si="439"/>
        <v/>
      </c>
      <c r="U2931" s="21" t="str">
        <f t="shared" si="439"/>
        <v/>
      </c>
      <c r="V2931" s="21" t="str">
        <f t="shared" si="439"/>
        <v/>
      </c>
      <c r="W2931" s="21" t="str">
        <f t="shared" si="439"/>
        <v/>
      </c>
      <c r="X2931" s="21" t="str">
        <f t="shared" si="439"/>
        <v/>
      </c>
      <c r="Y2931" s="21" t="str">
        <f t="shared" si="439"/>
        <v/>
      </c>
      <c r="Z2931" s="21" t="str">
        <f t="shared" si="439"/>
        <v/>
      </c>
      <c r="AA2931" s="21" t="str">
        <f t="shared" si="439"/>
        <v/>
      </c>
      <c r="AB2931" s="38" t="str">
        <f t="shared" si="439"/>
        <v/>
      </c>
      <c r="AD2931" s="36" t="str">
        <f>IF($N2931="", "", IFERROR(INDEX(Campaigns!$D$11:$D$380, MATCH($N2931, Campaigns!$E$11:$E$380, 0)), ""))</f>
        <v/>
      </c>
      <c r="AE2931" s="38" t="str">
        <f>IF(COUNTIF($Q2931:$AB2931, "X")=0, "", IFERROR(INDEX('Intro &amp; Setup'!$T$17:$T$28, MATCH(INDEX($Q$10:$AB$10, $AC2931, MATCH("X", $Q2931:$AB2931, 0)), 'Intro &amp; Setup'!$AA$17:$AA$28, 0)), ""))</f>
        <v/>
      </c>
      <c r="AG2931" s="84" t="str">
        <f t="shared" si="434"/>
        <v/>
      </c>
      <c r="AI2931" s="36">
        <f t="shared" si="435"/>
        <v>0</v>
      </c>
      <c r="AK2931" s="36" t="str">
        <f t="shared" si="436"/>
        <v/>
      </c>
    </row>
    <row r="2932" spans="1:37" x14ac:dyDescent="0.25">
      <c r="A2932" s="34"/>
      <c r="B2932" s="55"/>
      <c r="C2932" s="56"/>
      <c r="D2932" s="56"/>
      <c r="E2932" s="56"/>
      <c r="F2932" s="56"/>
      <c r="G2932" s="57"/>
      <c r="H2932" s="57"/>
      <c r="I2932" s="58"/>
      <c r="J2932" s="34"/>
      <c r="L2932" s="36" t="str">
        <f>IF($B2932="", "", IFERROR(FIND(Campaigns!$Q$4, $B2932), ""))</f>
        <v/>
      </c>
      <c r="M2932" s="73" t="str">
        <f t="shared" si="431"/>
        <v/>
      </c>
      <c r="N2932" s="74" t="str">
        <f t="shared" si="432"/>
        <v/>
      </c>
      <c r="O2932" s="22" t="str">
        <f t="shared" si="433"/>
        <v/>
      </c>
      <c r="Q2932" s="20" t="str">
        <f t="shared" si="438"/>
        <v/>
      </c>
      <c r="R2932" s="21" t="str">
        <f t="shared" si="439"/>
        <v/>
      </c>
      <c r="S2932" s="21" t="str">
        <f t="shared" si="439"/>
        <v/>
      </c>
      <c r="T2932" s="21" t="str">
        <f t="shared" si="439"/>
        <v/>
      </c>
      <c r="U2932" s="21" t="str">
        <f t="shared" si="439"/>
        <v/>
      </c>
      <c r="V2932" s="21" t="str">
        <f t="shared" si="439"/>
        <v/>
      </c>
      <c r="W2932" s="21" t="str">
        <f t="shared" si="439"/>
        <v/>
      </c>
      <c r="X2932" s="21" t="str">
        <f t="shared" si="439"/>
        <v/>
      </c>
      <c r="Y2932" s="21" t="str">
        <f t="shared" si="439"/>
        <v/>
      </c>
      <c r="Z2932" s="21" t="str">
        <f t="shared" si="439"/>
        <v/>
      </c>
      <c r="AA2932" s="21" t="str">
        <f t="shared" si="439"/>
        <v/>
      </c>
      <c r="AB2932" s="38" t="str">
        <f t="shared" si="439"/>
        <v/>
      </c>
      <c r="AD2932" s="36" t="str">
        <f>IF($N2932="", "", IFERROR(INDEX(Campaigns!$D$11:$D$380, MATCH($N2932, Campaigns!$E$11:$E$380, 0)), ""))</f>
        <v/>
      </c>
      <c r="AE2932" s="38" t="str">
        <f>IF(COUNTIF($Q2932:$AB2932, "X")=0, "", IFERROR(INDEX('Intro &amp; Setup'!$T$17:$T$28, MATCH(INDEX($Q$10:$AB$10, $AC2932, MATCH("X", $Q2932:$AB2932, 0)), 'Intro &amp; Setup'!$AA$17:$AA$28, 0)), ""))</f>
        <v/>
      </c>
      <c r="AG2932" s="84" t="str">
        <f t="shared" si="434"/>
        <v/>
      </c>
      <c r="AI2932" s="36">
        <f t="shared" si="435"/>
        <v>0</v>
      </c>
      <c r="AK2932" s="36" t="str">
        <f t="shared" si="436"/>
        <v/>
      </c>
    </row>
    <row r="2933" spans="1:37" x14ac:dyDescent="0.25">
      <c r="A2933" s="34"/>
      <c r="B2933" s="55"/>
      <c r="C2933" s="56"/>
      <c r="D2933" s="56"/>
      <c r="E2933" s="56"/>
      <c r="F2933" s="56"/>
      <c r="G2933" s="57"/>
      <c r="H2933" s="57"/>
      <c r="I2933" s="58"/>
      <c r="J2933" s="34"/>
      <c r="L2933" s="36" t="str">
        <f>IF($B2933="", "", IFERROR(FIND(Campaigns!$Q$4, $B2933), ""))</f>
        <v/>
      </c>
      <c r="M2933" s="73" t="str">
        <f t="shared" si="431"/>
        <v/>
      </c>
      <c r="N2933" s="74" t="str">
        <f t="shared" si="432"/>
        <v/>
      </c>
      <c r="O2933" s="22" t="str">
        <f t="shared" si="433"/>
        <v/>
      </c>
      <c r="Q2933" s="20" t="str">
        <f t="shared" si="438"/>
        <v/>
      </c>
      <c r="R2933" s="21" t="str">
        <f t="shared" si="439"/>
        <v/>
      </c>
      <c r="S2933" s="21" t="str">
        <f t="shared" si="439"/>
        <v/>
      </c>
      <c r="T2933" s="21" t="str">
        <f t="shared" si="439"/>
        <v/>
      </c>
      <c r="U2933" s="21" t="str">
        <f t="shared" si="439"/>
        <v/>
      </c>
      <c r="V2933" s="21" t="str">
        <f t="shared" si="439"/>
        <v/>
      </c>
      <c r="W2933" s="21" t="str">
        <f t="shared" si="439"/>
        <v/>
      </c>
      <c r="X2933" s="21" t="str">
        <f t="shared" si="439"/>
        <v/>
      </c>
      <c r="Y2933" s="21" t="str">
        <f t="shared" si="439"/>
        <v/>
      </c>
      <c r="Z2933" s="21" t="str">
        <f t="shared" si="439"/>
        <v/>
      </c>
      <c r="AA2933" s="21" t="str">
        <f t="shared" si="439"/>
        <v/>
      </c>
      <c r="AB2933" s="38" t="str">
        <f t="shared" si="439"/>
        <v/>
      </c>
      <c r="AD2933" s="36" t="str">
        <f>IF($N2933="", "", IFERROR(INDEX(Campaigns!$D$11:$D$380, MATCH($N2933, Campaigns!$E$11:$E$380, 0)), ""))</f>
        <v/>
      </c>
      <c r="AE2933" s="38" t="str">
        <f>IF(COUNTIF($Q2933:$AB2933, "X")=0, "", IFERROR(INDEX('Intro &amp; Setup'!$T$17:$T$28, MATCH(INDEX($Q$10:$AB$10, $AC2933, MATCH("X", $Q2933:$AB2933, 0)), 'Intro &amp; Setup'!$AA$17:$AA$28, 0)), ""))</f>
        <v/>
      </c>
      <c r="AG2933" s="84" t="str">
        <f t="shared" si="434"/>
        <v/>
      </c>
      <c r="AI2933" s="36">
        <f t="shared" si="435"/>
        <v>0</v>
      </c>
      <c r="AK2933" s="36" t="str">
        <f t="shared" si="436"/>
        <v/>
      </c>
    </row>
    <row r="2934" spans="1:37" x14ac:dyDescent="0.25">
      <c r="A2934" s="34"/>
      <c r="B2934" s="55"/>
      <c r="C2934" s="56"/>
      <c r="D2934" s="56"/>
      <c r="E2934" s="56"/>
      <c r="F2934" s="56"/>
      <c r="G2934" s="57"/>
      <c r="H2934" s="57"/>
      <c r="I2934" s="58"/>
      <c r="J2934" s="34"/>
      <c r="L2934" s="36" t="str">
        <f>IF($B2934="", "", IFERROR(FIND(Campaigns!$Q$4, $B2934), ""))</f>
        <v/>
      </c>
      <c r="M2934" s="73" t="str">
        <f t="shared" si="431"/>
        <v/>
      </c>
      <c r="N2934" s="74" t="str">
        <f t="shared" si="432"/>
        <v/>
      </c>
      <c r="O2934" s="22" t="str">
        <f t="shared" si="433"/>
        <v/>
      </c>
      <c r="Q2934" s="20" t="str">
        <f t="shared" si="438"/>
        <v/>
      </c>
      <c r="R2934" s="21" t="str">
        <f t="shared" si="439"/>
        <v/>
      </c>
      <c r="S2934" s="21" t="str">
        <f t="shared" si="439"/>
        <v/>
      </c>
      <c r="T2934" s="21" t="str">
        <f t="shared" si="439"/>
        <v/>
      </c>
      <c r="U2934" s="21" t="str">
        <f t="shared" si="439"/>
        <v/>
      </c>
      <c r="V2934" s="21" t="str">
        <f t="shared" si="439"/>
        <v/>
      </c>
      <c r="W2934" s="21" t="str">
        <f t="shared" si="439"/>
        <v/>
      </c>
      <c r="X2934" s="21" t="str">
        <f t="shared" si="439"/>
        <v/>
      </c>
      <c r="Y2934" s="21" t="str">
        <f t="shared" si="439"/>
        <v/>
      </c>
      <c r="Z2934" s="21" t="str">
        <f t="shared" si="439"/>
        <v/>
      </c>
      <c r="AA2934" s="21" t="str">
        <f t="shared" si="439"/>
        <v/>
      </c>
      <c r="AB2934" s="38" t="str">
        <f t="shared" si="439"/>
        <v/>
      </c>
      <c r="AD2934" s="36" t="str">
        <f>IF($N2934="", "", IFERROR(INDEX(Campaigns!$D$11:$D$380, MATCH($N2934, Campaigns!$E$11:$E$380, 0)), ""))</f>
        <v/>
      </c>
      <c r="AE2934" s="38" t="str">
        <f>IF(COUNTIF($Q2934:$AB2934, "X")=0, "", IFERROR(INDEX('Intro &amp; Setup'!$T$17:$T$28, MATCH(INDEX($Q$10:$AB$10, $AC2934, MATCH("X", $Q2934:$AB2934, 0)), 'Intro &amp; Setup'!$AA$17:$AA$28, 0)), ""))</f>
        <v/>
      </c>
      <c r="AG2934" s="84" t="str">
        <f t="shared" si="434"/>
        <v/>
      </c>
      <c r="AI2934" s="36">
        <f t="shared" si="435"/>
        <v>0</v>
      </c>
      <c r="AK2934" s="36" t="str">
        <f t="shared" si="436"/>
        <v/>
      </c>
    </row>
    <row r="2935" spans="1:37" x14ac:dyDescent="0.25">
      <c r="A2935" s="34"/>
      <c r="B2935" s="55"/>
      <c r="C2935" s="56"/>
      <c r="D2935" s="56"/>
      <c r="E2935" s="56"/>
      <c r="F2935" s="56"/>
      <c r="G2935" s="57"/>
      <c r="H2935" s="57"/>
      <c r="I2935" s="58"/>
      <c r="J2935" s="34"/>
      <c r="L2935" s="36" t="str">
        <f>IF($B2935="", "", IFERROR(FIND(Campaigns!$Q$4, $B2935), ""))</f>
        <v/>
      </c>
      <c r="M2935" s="73" t="str">
        <f t="shared" si="431"/>
        <v/>
      </c>
      <c r="N2935" s="74" t="str">
        <f t="shared" si="432"/>
        <v/>
      </c>
      <c r="O2935" s="22" t="str">
        <f t="shared" si="433"/>
        <v/>
      </c>
      <c r="Q2935" s="20" t="str">
        <f t="shared" si="438"/>
        <v/>
      </c>
      <c r="R2935" s="21" t="str">
        <f t="shared" si="439"/>
        <v/>
      </c>
      <c r="S2935" s="21" t="str">
        <f t="shared" si="439"/>
        <v/>
      </c>
      <c r="T2935" s="21" t="str">
        <f t="shared" si="439"/>
        <v/>
      </c>
      <c r="U2935" s="21" t="str">
        <f t="shared" si="439"/>
        <v/>
      </c>
      <c r="V2935" s="21" t="str">
        <f t="shared" si="439"/>
        <v/>
      </c>
      <c r="W2935" s="21" t="str">
        <f t="shared" si="439"/>
        <v/>
      </c>
      <c r="X2935" s="21" t="str">
        <f t="shared" si="439"/>
        <v/>
      </c>
      <c r="Y2935" s="21" t="str">
        <f t="shared" si="439"/>
        <v/>
      </c>
      <c r="Z2935" s="21" t="str">
        <f t="shared" si="439"/>
        <v/>
      </c>
      <c r="AA2935" s="21" t="str">
        <f t="shared" si="439"/>
        <v/>
      </c>
      <c r="AB2935" s="38" t="str">
        <f t="shared" si="439"/>
        <v/>
      </c>
      <c r="AD2935" s="36" t="str">
        <f>IF($N2935="", "", IFERROR(INDEX(Campaigns!$D$11:$D$380, MATCH($N2935, Campaigns!$E$11:$E$380, 0)), ""))</f>
        <v/>
      </c>
      <c r="AE2935" s="38" t="str">
        <f>IF(COUNTIF($Q2935:$AB2935, "X")=0, "", IFERROR(INDEX('Intro &amp; Setup'!$T$17:$T$28, MATCH(INDEX($Q$10:$AB$10, $AC2935, MATCH("X", $Q2935:$AB2935, 0)), 'Intro &amp; Setup'!$AA$17:$AA$28, 0)), ""))</f>
        <v/>
      </c>
      <c r="AG2935" s="84" t="str">
        <f t="shared" si="434"/>
        <v/>
      </c>
      <c r="AI2935" s="36">
        <f t="shared" si="435"/>
        <v>0</v>
      </c>
      <c r="AK2935" s="36" t="str">
        <f t="shared" si="436"/>
        <v/>
      </c>
    </row>
    <row r="2936" spans="1:37" x14ac:dyDescent="0.25">
      <c r="A2936" s="34"/>
      <c r="B2936" s="55"/>
      <c r="C2936" s="56"/>
      <c r="D2936" s="56"/>
      <c r="E2936" s="56"/>
      <c r="F2936" s="56"/>
      <c r="G2936" s="57"/>
      <c r="H2936" s="57"/>
      <c r="I2936" s="58"/>
      <c r="J2936" s="34"/>
      <c r="L2936" s="36" t="str">
        <f>IF($B2936="", "", IFERROR(FIND(Campaigns!$Q$4, $B2936), ""))</f>
        <v/>
      </c>
      <c r="M2936" s="73" t="str">
        <f t="shared" si="431"/>
        <v/>
      </c>
      <c r="N2936" s="74" t="str">
        <f t="shared" si="432"/>
        <v/>
      </c>
      <c r="O2936" s="22" t="str">
        <f t="shared" si="433"/>
        <v/>
      </c>
      <c r="Q2936" s="20" t="str">
        <f t="shared" si="438"/>
        <v/>
      </c>
      <c r="R2936" s="21" t="str">
        <f t="shared" si="439"/>
        <v/>
      </c>
      <c r="S2936" s="21" t="str">
        <f t="shared" si="439"/>
        <v/>
      </c>
      <c r="T2936" s="21" t="str">
        <f t="shared" si="439"/>
        <v/>
      </c>
      <c r="U2936" s="21" t="str">
        <f t="shared" si="439"/>
        <v/>
      </c>
      <c r="V2936" s="21" t="str">
        <f t="shared" si="439"/>
        <v/>
      </c>
      <c r="W2936" s="21" t="str">
        <f t="shared" si="439"/>
        <v/>
      </c>
      <c r="X2936" s="21" t="str">
        <f t="shared" si="439"/>
        <v/>
      </c>
      <c r="Y2936" s="21" t="str">
        <f t="shared" si="439"/>
        <v/>
      </c>
      <c r="Z2936" s="21" t="str">
        <f t="shared" si="439"/>
        <v/>
      </c>
      <c r="AA2936" s="21" t="str">
        <f t="shared" si="439"/>
        <v/>
      </c>
      <c r="AB2936" s="38" t="str">
        <f t="shared" si="439"/>
        <v/>
      </c>
      <c r="AD2936" s="36" t="str">
        <f>IF($N2936="", "", IFERROR(INDEX(Campaigns!$D$11:$D$380, MATCH($N2936, Campaigns!$E$11:$E$380, 0)), ""))</f>
        <v/>
      </c>
      <c r="AE2936" s="38" t="str">
        <f>IF(COUNTIF($Q2936:$AB2936, "X")=0, "", IFERROR(INDEX('Intro &amp; Setup'!$T$17:$T$28, MATCH(INDEX($Q$10:$AB$10, $AC2936, MATCH("X", $Q2936:$AB2936, 0)), 'Intro &amp; Setup'!$AA$17:$AA$28, 0)), ""))</f>
        <v/>
      </c>
      <c r="AG2936" s="84" t="str">
        <f t="shared" si="434"/>
        <v/>
      </c>
      <c r="AI2936" s="36">
        <f t="shared" si="435"/>
        <v>0</v>
      </c>
      <c r="AK2936" s="36" t="str">
        <f t="shared" si="436"/>
        <v/>
      </c>
    </row>
    <row r="2937" spans="1:37" x14ac:dyDescent="0.25">
      <c r="A2937" s="34"/>
      <c r="B2937" s="55"/>
      <c r="C2937" s="56"/>
      <c r="D2937" s="56"/>
      <c r="E2937" s="56"/>
      <c r="F2937" s="56"/>
      <c r="G2937" s="57"/>
      <c r="H2937" s="57"/>
      <c r="I2937" s="58"/>
      <c r="J2937" s="34"/>
      <c r="L2937" s="36" t="str">
        <f>IF($B2937="", "", IFERROR(FIND(Campaigns!$Q$4, $B2937), ""))</f>
        <v/>
      </c>
      <c r="M2937" s="73" t="str">
        <f t="shared" si="431"/>
        <v/>
      </c>
      <c r="N2937" s="74" t="str">
        <f t="shared" si="432"/>
        <v/>
      </c>
      <c r="O2937" s="22" t="str">
        <f t="shared" si="433"/>
        <v/>
      </c>
      <c r="Q2937" s="20" t="str">
        <f t="shared" si="438"/>
        <v/>
      </c>
      <c r="R2937" s="21" t="str">
        <f t="shared" si="439"/>
        <v/>
      </c>
      <c r="S2937" s="21" t="str">
        <f t="shared" si="439"/>
        <v/>
      </c>
      <c r="T2937" s="21" t="str">
        <f t="shared" si="439"/>
        <v/>
      </c>
      <c r="U2937" s="21" t="str">
        <f t="shared" si="439"/>
        <v/>
      </c>
      <c r="V2937" s="21" t="str">
        <f t="shared" si="439"/>
        <v/>
      </c>
      <c r="W2937" s="21" t="str">
        <f t="shared" si="439"/>
        <v/>
      </c>
      <c r="X2937" s="21" t="str">
        <f t="shared" si="439"/>
        <v/>
      </c>
      <c r="Y2937" s="21" t="str">
        <f t="shared" si="439"/>
        <v/>
      </c>
      <c r="Z2937" s="21" t="str">
        <f t="shared" si="439"/>
        <v/>
      </c>
      <c r="AA2937" s="21" t="str">
        <f t="shared" si="439"/>
        <v/>
      </c>
      <c r="AB2937" s="38" t="str">
        <f t="shared" si="439"/>
        <v/>
      </c>
      <c r="AD2937" s="36" t="str">
        <f>IF($N2937="", "", IFERROR(INDEX(Campaigns!$D$11:$D$380, MATCH($N2937, Campaigns!$E$11:$E$380, 0)), ""))</f>
        <v/>
      </c>
      <c r="AE2937" s="38" t="str">
        <f>IF(COUNTIF($Q2937:$AB2937, "X")=0, "", IFERROR(INDEX('Intro &amp; Setup'!$T$17:$T$28, MATCH(INDEX($Q$10:$AB$10, $AC2937, MATCH("X", $Q2937:$AB2937, 0)), 'Intro &amp; Setup'!$AA$17:$AA$28, 0)), ""))</f>
        <v/>
      </c>
      <c r="AG2937" s="84" t="str">
        <f t="shared" si="434"/>
        <v/>
      </c>
      <c r="AI2937" s="36">
        <f t="shared" si="435"/>
        <v>0</v>
      </c>
      <c r="AK2937" s="36" t="str">
        <f t="shared" si="436"/>
        <v/>
      </c>
    </row>
    <row r="2938" spans="1:37" x14ac:dyDescent="0.25">
      <c r="A2938" s="34"/>
      <c r="B2938" s="55"/>
      <c r="C2938" s="56"/>
      <c r="D2938" s="56"/>
      <c r="E2938" s="56"/>
      <c r="F2938" s="56"/>
      <c r="G2938" s="57"/>
      <c r="H2938" s="57"/>
      <c r="I2938" s="58"/>
      <c r="J2938" s="34"/>
      <c r="L2938" s="36" t="str">
        <f>IF($B2938="", "", IFERROR(FIND(Campaigns!$Q$4, $B2938), ""))</f>
        <v/>
      </c>
      <c r="M2938" s="73" t="str">
        <f t="shared" si="431"/>
        <v/>
      </c>
      <c r="N2938" s="74" t="str">
        <f t="shared" si="432"/>
        <v/>
      </c>
      <c r="O2938" s="22" t="str">
        <f t="shared" si="433"/>
        <v/>
      </c>
      <c r="Q2938" s="20" t="str">
        <f t="shared" si="438"/>
        <v/>
      </c>
      <c r="R2938" s="21" t="str">
        <f t="shared" si="439"/>
        <v/>
      </c>
      <c r="S2938" s="21" t="str">
        <f t="shared" si="439"/>
        <v/>
      </c>
      <c r="T2938" s="21" t="str">
        <f t="shared" si="439"/>
        <v/>
      </c>
      <c r="U2938" s="21" t="str">
        <f t="shared" si="439"/>
        <v/>
      </c>
      <c r="V2938" s="21" t="str">
        <f t="shared" si="439"/>
        <v/>
      </c>
      <c r="W2938" s="21" t="str">
        <f t="shared" si="439"/>
        <v/>
      </c>
      <c r="X2938" s="21" t="str">
        <f t="shared" si="439"/>
        <v/>
      </c>
      <c r="Y2938" s="21" t="str">
        <f t="shared" si="439"/>
        <v/>
      </c>
      <c r="Z2938" s="21" t="str">
        <f t="shared" si="439"/>
        <v/>
      </c>
      <c r="AA2938" s="21" t="str">
        <f t="shared" si="439"/>
        <v/>
      </c>
      <c r="AB2938" s="38" t="str">
        <f t="shared" si="439"/>
        <v/>
      </c>
      <c r="AD2938" s="36" t="str">
        <f>IF($N2938="", "", IFERROR(INDEX(Campaigns!$D$11:$D$380, MATCH($N2938, Campaigns!$E$11:$E$380, 0)), ""))</f>
        <v/>
      </c>
      <c r="AE2938" s="38" t="str">
        <f>IF(COUNTIF($Q2938:$AB2938, "X")=0, "", IFERROR(INDEX('Intro &amp; Setup'!$T$17:$T$28, MATCH(INDEX($Q$10:$AB$10, $AC2938, MATCH("X", $Q2938:$AB2938, 0)), 'Intro &amp; Setup'!$AA$17:$AA$28, 0)), ""))</f>
        <v/>
      </c>
      <c r="AG2938" s="84" t="str">
        <f t="shared" si="434"/>
        <v/>
      </c>
      <c r="AI2938" s="36">
        <f t="shared" si="435"/>
        <v>0</v>
      </c>
      <c r="AK2938" s="36" t="str">
        <f t="shared" si="436"/>
        <v/>
      </c>
    </row>
    <row r="2939" spans="1:37" x14ac:dyDescent="0.25">
      <c r="A2939" s="34"/>
      <c r="B2939" s="55"/>
      <c r="C2939" s="56"/>
      <c r="D2939" s="56"/>
      <c r="E2939" s="56"/>
      <c r="F2939" s="56"/>
      <c r="G2939" s="57"/>
      <c r="H2939" s="57"/>
      <c r="I2939" s="58"/>
      <c r="J2939" s="34"/>
      <c r="L2939" s="36" t="str">
        <f>IF($B2939="", "", IFERROR(FIND(Campaigns!$Q$4, $B2939), ""))</f>
        <v/>
      </c>
      <c r="M2939" s="73" t="str">
        <f t="shared" si="431"/>
        <v/>
      </c>
      <c r="N2939" s="74" t="str">
        <f t="shared" si="432"/>
        <v/>
      </c>
      <c r="O2939" s="22" t="str">
        <f t="shared" si="433"/>
        <v/>
      </c>
      <c r="Q2939" s="20" t="str">
        <f t="shared" si="438"/>
        <v/>
      </c>
      <c r="R2939" s="21" t="str">
        <f t="shared" si="439"/>
        <v/>
      </c>
      <c r="S2939" s="21" t="str">
        <f t="shared" si="439"/>
        <v/>
      </c>
      <c r="T2939" s="21" t="str">
        <f t="shared" si="439"/>
        <v/>
      </c>
      <c r="U2939" s="21" t="str">
        <f t="shared" si="439"/>
        <v/>
      </c>
      <c r="V2939" s="21" t="str">
        <f t="shared" si="439"/>
        <v/>
      </c>
      <c r="W2939" s="21" t="str">
        <f t="shared" si="439"/>
        <v/>
      </c>
      <c r="X2939" s="21" t="str">
        <f t="shared" si="439"/>
        <v/>
      </c>
      <c r="Y2939" s="21" t="str">
        <f t="shared" si="439"/>
        <v/>
      </c>
      <c r="Z2939" s="21" t="str">
        <f t="shared" si="439"/>
        <v/>
      </c>
      <c r="AA2939" s="21" t="str">
        <f t="shared" si="439"/>
        <v/>
      </c>
      <c r="AB2939" s="38" t="str">
        <f t="shared" si="439"/>
        <v/>
      </c>
      <c r="AD2939" s="36" t="str">
        <f>IF($N2939="", "", IFERROR(INDEX(Campaigns!$D$11:$D$380, MATCH($N2939, Campaigns!$E$11:$E$380, 0)), ""))</f>
        <v/>
      </c>
      <c r="AE2939" s="38" t="str">
        <f>IF(COUNTIF($Q2939:$AB2939, "X")=0, "", IFERROR(INDEX('Intro &amp; Setup'!$T$17:$T$28, MATCH(INDEX($Q$10:$AB$10, $AC2939, MATCH("X", $Q2939:$AB2939, 0)), 'Intro &amp; Setup'!$AA$17:$AA$28, 0)), ""))</f>
        <v/>
      </c>
      <c r="AG2939" s="84" t="str">
        <f t="shared" si="434"/>
        <v/>
      </c>
      <c r="AI2939" s="36">
        <f t="shared" si="435"/>
        <v>0</v>
      </c>
      <c r="AK2939" s="36" t="str">
        <f t="shared" si="436"/>
        <v/>
      </c>
    </row>
    <row r="2940" spans="1:37" x14ac:dyDescent="0.25">
      <c r="A2940" s="34"/>
      <c r="B2940" s="55"/>
      <c r="C2940" s="56"/>
      <c r="D2940" s="56"/>
      <c r="E2940" s="56"/>
      <c r="F2940" s="56"/>
      <c r="G2940" s="57"/>
      <c r="H2940" s="57"/>
      <c r="I2940" s="58"/>
      <c r="J2940" s="34"/>
      <c r="L2940" s="36" t="str">
        <f>IF($B2940="", "", IFERROR(FIND(Campaigns!$Q$4, $B2940), ""))</f>
        <v/>
      </c>
      <c r="M2940" s="73" t="str">
        <f t="shared" si="431"/>
        <v/>
      </c>
      <c r="N2940" s="74" t="str">
        <f t="shared" si="432"/>
        <v/>
      </c>
      <c r="O2940" s="22" t="str">
        <f t="shared" si="433"/>
        <v/>
      </c>
      <c r="Q2940" s="20" t="str">
        <f t="shared" si="438"/>
        <v/>
      </c>
      <c r="R2940" s="21" t="str">
        <f t="shared" si="439"/>
        <v/>
      </c>
      <c r="S2940" s="21" t="str">
        <f t="shared" si="439"/>
        <v/>
      </c>
      <c r="T2940" s="21" t="str">
        <f t="shared" si="439"/>
        <v/>
      </c>
      <c r="U2940" s="21" t="str">
        <f t="shared" si="439"/>
        <v/>
      </c>
      <c r="V2940" s="21" t="str">
        <f t="shared" si="439"/>
        <v/>
      </c>
      <c r="W2940" s="21" t="str">
        <f t="shared" ref="R2940:AB2963" si="440">IFERROR(IF(W$10="", "", IF(LEFT($O2940, W$8)=W$10, "X", "")), "")</f>
        <v/>
      </c>
      <c r="X2940" s="21" t="str">
        <f t="shared" si="440"/>
        <v/>
      </c>
      <c r="Y2940" s="21" t="str">
        <f t="shared" si="440"/>
        <v/>
      </c>
      <c r="Z2940" s="21" t="str">
        <f t="shared" si="440"/>
        <v/>
      </c>
      <c r="AA2940" s="21" t="str">
        <f t="shared" si="440"/>
        <v/>
      </c>
      <c r="AB2940" s="38" t="str">
        <f t="shared" si="440"/>
        <v/>
      </c>
      <c r="AD2940" s="36" t="str">
        <f>IF($N2940="", "", IFERROR(INDEX(Campaigns!$D$11:$D$380, MATCH($N2940, Campaigns!$E$11:$E$380, 0)), ""))</f>
        <v/>
      </c>
      <c r="AE2940" s="38" t="str">
        <f>IF(COUNTIF($Q2940:$AB2940, "X")=0, "", IFERROR(INDEX('Intro &amp; Setup'!$T$17:$T$28, MATCH(INDEX($Q$10:$AB$10, $AC2940, MATCH("X", $Q2940:$AB2940, 0)), 'Intro &amp; Setup'!$AA$17:$AA$28, 0)), ""))</f>
        <v/>
      </c>
      <c r="AG2940" s="84" t="str">
        <f t="shared" si="434"/>
        <v/>
      </c>
      <c r="AI2940" s="36">
        <f t="shared" si="435"/>
        <v>0</v>
      </c>
      <c r="AK2940" s="36" t="str">
        <f t="shared" si="436"/>
        <v/>
      </c>
    </row>
    <row r="2941" spans="1:37" x14ac:dyDescent="0.25">
      <c r="A2941" s="34"/>
      <c r="B2941" s="55"/>
      <c r="C2941" s="56"/>
      <c r="D2941" s="56"/>
      <c r="E2941" s="56"/>
      <c r="F2941" s="56"/>
      <c r="G2941" s="57"/>
      <c r="H2941" s="57"/>
      <c r="I2941" s="58"/>
      <c r="J2941" s="34"/>
      <c r="L2941" s="36" t="str">
        <f>IF($B2941="", "", IFERROR(FIND(Campaigns!$Q$4, $B2941), ""))</f>
        <v/>
      </c>
      <c r="M2941" s="73" t="str">
        <f t="shared" si="431"/>
        <v/>
      </c>
      <c r="N2941" s="74" t="str">
        <f t="shared" si="432"/>
        <v/>
      </c>
      <c r="O2941" s="22" t="str">
        <f t="shared" si="433"/>
        <v/>
      </c>
      <c r="Q2941" s="20" t="str">
        <f t="shared" si="438"/>
        <v/>
      </c>
      <c r="R2941" s="21" t="str">
        <f t="shared" si="440"/>
        <v/>
      </c>
      <c r="S2941" s="21" t="str">
        <f t="shared" si="440"/>
        <v/>
      </c>
      <c r="T2941" s="21" t="str">
        <f t="shared" si="440"/>
        <v/>
      </c>
      <c r="U2941" s="21" t="str">
        <f t="shared" si="440"/>
        <v/>
      </c>
      <c r="V2941" s="21" t="str">
        <f t="shared" si="440"/>
        <v/>
      </c>
      <c r="W2941" s="21" t="str">
        <f t="shared" si="440"/>
        <v/>
      </c>
      <c r="X2941" s="21" t="str">
        <f t="shared" si="440"/>
        <v/>
      </c>
      <c r="Y2941" s="21" t="str">
        <f t="shared" si="440"/>
        <v/>
      </c>
      <c r="Z2941" s="21" t="str">
        <f t="shared" si="440"/>
        <v/>
      </c>
      <c r="AA2941" s="21" t="str">
        <f t="shared" si="440"/>
        <v/>
      </c>
      <c r="AB2941" s="38" t="str">
        <f t="shared" si="440"/>
        <v/>
      </c>
      <c r="AD2941" s="36" t="str">
        <f>IF($N2941="", "", IFERROR(INDEX(Campaigns!$D$11:$D$380, MATCH($N2941, Campaigns!$E$11:$E$380, 0)), ""))</f>
        <v/>
      </c>
      <c r="AE2941" s="38" t="str">
        <f>IF(COUNTIF($Q2941:$AB2941, "X")=0, "", IFERROR(INDEX('Intro &amp; Setup'!$T$17:$T$28, MATCH(INDEX($Q$10:$AB$10, $AC2941, MATCH("X", $Q2941:$AB2941, 0)), 'Intro &amp; Setup'!$AA$17:$AA$28, 0)), ""))</f>
        <v/>
      </c>
      <c r="AG2941" s="84" t="str">
        <f t="shared" si="434"/>
        <v/>
      </c>
      <c r="AI2941" s="36">
        <f t="shared" si="435"/>
        <v>0</v>
      </c>
      <c r="AK2941" s="36" t="str">
        <f t="shared" si="436"/>
        <v/>
      </c>
    </row>
    <row r="2942" spans="1:37" x14ac:dyDescent="0.25">
      <c r="A2942" s="34"/>
      <c r="B2942" s="55"/>
      <c r="C2942" s="56"/>
      <c r="D2942" s="56"/>
      <c r="E2942" s="56"/>
      <c r="F2942" s="56"/>
      <c r="G2942" s="57"/>
      <c r="H2942" s="57"/>
      <c r="I2942" s="58"/>
      <c r="J2942" s="34"/>
      <c r="L2942" s="36" t="str">
        <f>IF($B2942="", "", IFERROR(FIND(Campaigns!$Q$4, $B2942), ""))</f>
        <v/>
      </c>
      <c r="M2942" s="73" t="str">
        <f t="shared" si="431"/>
        <v/>
      </c>
      <c r="N2942" s="74" t="str">
        <f t="shared" si="432"/>
        <v/>
      </c>
      <c r="O2942" s="22" t="str">
        <f t="shared" si="433"/>
        <v/>
      </c>
      <c r="Q2942" s="20" t="str">
        <f t="shared" si="438"/>
        <v/>
      </c>
      <c r="R2942" s="21" t="str">
        <f t="shared" si="440"/>
        <v/>
      </c>
      <c r="S2942" s="21" t="str">
        <f t="shared" si="440"/>
        <v/>
      </c>
      <c r="T2942" s="21" t="str">
        <f t="shared" si="440"/>
        <v/>
      </c>
      <c r="U2942" s="21" t="str">
        <f t="shared" si="440"/>
        <v/>
      </c>
      <c r="V2942" s="21" t="str">
        <f t="shared" si="440"/>
        <v/>
      </c>
      <c r="W2942" s="21" t="str">
        <f t="shared" si="440"/>
        <v/>
      </c>
      <c r="X2942" s="21" t="str">
        <f t="shared" si="440"/>
        <v/>
      </c>
      <c r="Y2942" s="21" t="str">
        <f t="shared" si="440"/>
        <v/>
      </c>
      <c r="Z2942" s="21" t="str">
        <f t="shared" si="440"/>
        <v/>
      </c>
      <c r="AA2942" s="21" t="str">
        <f t="shared" si="440"/>
        <v/>
      </c>
      <c r="AB2942" s="38" t="str">
        <f t="shared" si="440"/>
        <v/>
      </c>
      <c r="AD2942" s="36" t="str">
        <f>IF($N2942="", "", IFERROR(INDEX(Campaigns!$D$11:$D$380, MATCH($N2942, Campaigns!$E$11:$E$380, 0)), ""))</f>
        <v/>
      </c>
      <c r="AE2942" s="38" t="str">
        <f>IF(COUNTIF($Q2942:$AB2942, "X")=0, "", IFERROR(INDEX('Intro &amp; Setup'!$T$17:$T$28, MATCH(INDEX($Q$10:$AB$10, $AC2942, MATCH("X", $Q2942:$AB2942, 0)), 'Intro &amp; Setup'!$AA$17:$AA$28, 0)), ""))</f>
        <v/>
      </c>
      <c r="AG2942" s="84" t="str">
        <f t="shared" si="434"/>
        <v/>
      </c>
      <c r="AI2942" s="36">
        <f t="shared" si="435"/>
        <v>0</v>
      </c>
      <c r="AK2942" s="36" t="str">
        <f t="shared" si="436"/>
        <v/>
      </c>
    </row>
    <row r="2943" spans="1:37" x14ac:dyDescent="0.25">
      <c r="A2943" s="34"/>
      <c r="B2943" s="55"/>
      <c r="C2943" s="56"/>
      <c r="D2943" s="56"/>
      <c r="E2943" s="56"/>
      <c r="F2943" s="56"/>
      <c r="G2943" s="57"/>
      <c r="H2943" s="57"/>
      <c r="I2943" s="58"/>
      <c r="J2943" s="34"/>
      <c r="L2943" s="36" t="str">
        <f>IF($B2943="", "", IFERROR(FIND(Campaigns!$Q$4, $B2943), ""))</f>
        <v/>
      </c>
      <c r="M2943" s="73" t="str">
        <f t="shared" si="431"/>
        <v/>
      </c>
      <c r="N2943" s="74" t="str">
        <f t="shared" si="432"/>
        <v/>
      </c>
      <c r="O2943" s="22" t="str">
        <f t="shared" si="433"/>
        <v/>
      </c>
      <c r="Q2943" s="20" t="str">
        <f t="shared" si="438"/>
        <v/>
      </c>
      <c r="R2943" s="21" t="str">
        <f t="shared" si="440"/>
        <v/>
      </c>
      <c r="S2943" s="21" t="str">
        <f t="shared" si="440"/>
        <v/>
      </c>
      <c r="T2943" s="21" t="str">
        <f t="shared" si="440"/>
        <v/>
      </c>
      <c r="U2943" s="21" t="str">
        <f t="shared" si="440"/>
        <v/>
      </c>
      <c r="V2943" s="21" t="str">
        <f t="shared" si="440"/>
        <v/>
      </c>
      <c r="W2943" s="21" t="str">
        <f t="shared" si="440"/>
        <v/>
      </c>
      <c r="X2943" s="21" t="str">
        <f t="shared" si="440"/>
        <v/>
      </c>
      <c r="Y2943" s="21" t="str">
        <f t="shared" si="440"/>
        <v/>
      </c>
      <c r="Z2943" s="21" t="str">
        <f t="shared" si="440"/>
        <v/>
      </c>
      <c r="AA2943" s="21" t="str">
        <f t="shared" si="440"/>
        <v/>
      </c>
      <c r="AB2943" s="38" t="str">
        <f t="shared" si="440"/>
        <v/>
      </c>
      <c r="AD2943" s="36" t="str">
        <f>IF($N2943="", "", IFERROR(INDEX(Campaigns!$D$11:$D$380, MATCH($N2943, Campaigns!$E$11:$E$380, 0)), ""))</f>
        <v/>
      </c>
      <c r="AE2943" s="38" t="str">
        <f>IF(COUNTIF($Q2943:$AB2943, "X")=0, "", IFERROR(INDEX('Intro &amp; Setup'!$T$17:$T$28, MATCH(INDEX($Q$10:$AB$10, $AC2943, MATCH("X", $Q2943:$AB2943, 0)), 'Intro &amp; Setup'!$AA$17:$AA$28, 0)), ""))</f>
        <v/>
      </c>
      <c r="AG2943" s="84" t="str">
        <f t="shared" si="434"/>
        <v/>
      </c>
      <c r="AI2943" s="36">
        <f t="shared" si="435"/>
        <v>0</v>
      </c>
      <c r="AK2943" s="36" t="str">
        <f t="shared" si="436"/>
        <v/>
      </c>
    </row>
    <row r="2944" spans="1:37" x14ac:dyDescent="0.25">
      <c r="A2944" s="34"/>
      <c r="B2944" s="55"/>
      <c r="C2944" s="56"/>
      <c r="D2944" s="56"/>
      <c r="E2944" s="56"/>
      <c r="F2944" s="56"/>
      <c r="G2944" s="57"/>
      <c r="H2944" s="57"/>
      <c r="I2944" s="58"/>
      <c r="J2944" s="34"/>
      <c r="L2944" s="36" t="str">
        <f>IF($B2944="", "", IFERROR(FIND(Campaigns!$Q$4, $B2944), ""))</f>
        <v/>
      </c>
      <c r="M2944" s="73" t="str">
        <f t="shared" si="431"/>
        <v/>
      </c>
      <c r="N2944" s="74" t="str">
        <f t="shared" si="432"/>
        <v/>
      </c>
      <c r="O2944" s="22" t="str">
        <f t="shared" si="433"/>
        <v/>
      </c>
      <c r="Q2944" s="20" t="str">
        <f t="shared" si="438"/>
        <v/>
      </c>
      <c r="R2944" s="21" t="str">
        <f t="shared" si="440"/>
        <v/>
      </c>
      <c r="S2944" s="21" t="str">
        <f t="shared" si="440"/>
        <v/>
      </c>
      <c r="T2944" s="21" t="str">
        <f t="shared" si="440"/>
        <v/>
      </c>
      <c r="U2944" s="21" t="str">
        <f t="shared" si="440"/>
        <v/>
      </c>
      <c r="V2944" s="21" t="str">
        <f t="shared" si="440"/>
        <v/>
      </c>
      <c r="W2944" s="21" t="str">
        <f t="shared" si="440"/>
        <v/>
      </c>
      <c r="X2944" s="21" t="str">
        <f t="shared" si="440"/>
        <v/>
      </c>
      <c r="Y2944" s="21" t="str">
        <f t="shared" si="440"/>
        <v/>
      </c>
      <c r="Z2944" s="21" t="str">
        <f t="shared" si="440"/>
        <v/>
      </c>
      <c r="AA2944" s="21" t="str">
        <f t="shared" si="440"/>
        <v/>
      </c>
      <c r="AB2944" s="38" t="str">
        <f t="shared" si="440"/>
        <v/>
      </c>
      <c r="AD2944" s="36" t="str">
        <f>IF($N2944="", "", IFERROR(INDEX(Campaigns!$D$11:$D$380, MATCH($N2944, Campaigns!$E$11:$E$380, 0)), ""))</f>
        <v/>
      </c>
      <c r="AE2944" s="38" t="str">
        <f>IF(COUNTIF($Q2944:$AB2944, "X")=0, "", IFERROR(INDEX('Intro &amp; Setup'!$T$17:$T$28, MATCH(INDEX($Q$10:$AB$10, $AC2944, MATCH("X", $Q2944:$AB2944, 0)), 'Intro &amp; Setup'!$AA$17:$AA$28, 0)), ""))</f>
        <v/>
      </c>
      <c r="AG2944" s="84" t="str">
        <f t="shared" si="434"/>
        <v/>
      </c>
      <c r="AI2944" s="36">
        <f t="shared" si="435"/>
        <v>0</v>
      </c>
      <c r="AK2944" s="36" t="str">
        <f t="shared" si="436"/>
        <v/>
      </c>
    </row>
    <row r="2945" spans="1:37" x14ac:dyDescent="0.25">
      <c r="A2945" s="34"/>
      <c r="B2945" s="55"/>
      <c r="C2945" s="56"/>
      <c r="D2945" s="56"/>
      <c r="E2945" s="56"/>
      <c r="F2945" s="56"/>
      <c r="G2945" s="57"/>
      <c r="H2945" s="57"/>
      <c r="I2945" s="58"/>
      <c r="J2945" s="34"/>
      <c r="L2945" s="36" t="str">
        <f>IF($B2945="", "", IFERROR(FIND(Campaigns!$Q$4, $B2945), ""))</f>
        <v/>
      </c>
      <c r="M2945" s="73" t="str">
        <f t="shared" si="431"/>
        <v/>
      </c>
      <c r="N2945" s="74" t="str">
        <f t="shared" si="432"/>
        <v/>
      </c>
      <c r="O2945" s="22" t="str">
        <f t="shared" si="433"/>
        <v/>
      </c>
      <c r="Q2945" s="20" t="str">
        <f t="shared" si="438"/>
        <v/>
      </c>
      <c r="R2945" s="21" t="str">
        <f t="shared" si="440"/>
        <v/>
      </c>
      <c r="S2945" s="21" t="str">
        <f t="shared" si="440"/>
        <v/>
      </c>
      <c r="T2945" s="21" t="str">
        <f t="shared" si="440"/>
        <v/>
      </c>
      <c r="U2945" s="21" t="str">
        <f t="shared" si="440"/>
        <v/>
      </c>
      <c r="V2945" s="21" t="str">
        <f t="shared" si="440"/>
        <v/>
      </c>
      <c r="W2945" s="21" t="str">
        <f t="shared" si="440"/>
        <v/>
      </c>
      <c r="X2945" s="21" t="str">
        <f t="shared" si="440"/>
        <v/>
      </c>
      <c r="Y2945" s="21" t="str">
        <f t="shared" si="440"/>
        <v/>
      </c>
      <c r="Z2945" s="21" t="str">
        <f t="shared" si="440"/>
        <v/>
      </c>
      <c r="AA2945" s="21" t="str">
        <f t="shared" si="440"/>
        <v/>
      </c>
      <c r="AB2945" s="38" t="str">
        <f t="shared" si="440"/>
        <v/>
      </c>
      <c r="AD2945" s="36" t="str">
        <f>IF($N2945="", "", IFERROR(INDEX(Campaigns!$D$11:$D$380, MATCH($N2945, Campaigns!$E$11:$E$380, 0)), ""))</f>
        <v/>
      </c>
      <c r="AE2945" s="38" t="str">
        <f>IF(COUNTIF($Q2945:$AB2945, "X")=0, "", IFERROR(INDEX('Intro &amp; Setup'!$T$17:$T$28, MATCH(INDEX($Q$10:$AB$10, $AC2945, MATCH("X", $Q2945:$AB2945, 0)), 'Intro &amp; Setup'!$AA$17:$AA$28, 0)), ""))</f>
        <v/>
      </c>
      <c r="AG2945" s="84" t="str">
        <f t="shared" si="434"/>
        <v/>
      </c>
      <c r="AI2945" s="36">
        <f t="shared" si="435"/>
        <v>0</v>
      </c>
      <c r="AK2945" s="36" t="str">
        <f t="shared" si="436"/>
        <v/>
      </c>
    </row>
    <row r="2946" spans="1:37" x14ac:dyDescent="0.25">
      <c r="A2946" s="34"/>
      <c r="B2946" s="55"/>
      <c r="C2946" s="56"/>
      <c r="D2946" s="56"/>
      <c r="E2946" s="56"/>
      <c r="F2946" s="56"/>
      <c r="G2946" s="57"/>
      <c r="H2946" s="57"/>
      <c r="I2946" s="58"/>
      <c r="J2946" s="34"/>
      <c r="L2946" s="36" t="str">
        <f>IF($B2946="", "", IFERROR(FIND(Campaigns!$Q$4, $B2946), ""))</f>
        <v/>
      </c>
      <c r="M2946" s="73" t="str">
        <f t="shared" si="431"/>
        <v/>
      </c>
      <c r="N2946" s="74" t="str">
        <f t="shared" si="432"/>
        <v/>
      </c>
      <c r="O2946" s="22" t="str">
        <f t="shared" si="433"/>
        <v/>
      </c>
      <c r="Q2946" s="20" t="str">
        <f t="shared" si="438"/>
        <v/>
      </c>
      <c r="R2946" s="21" t="str">
        <f t="shared" si="440"/>
        <v/>
      </c>
      <c r="S2946" s="21" t="str">
        <f t="shared" si="440"/>
        <v/>
      </c>
      <c r="T2946" s="21" t="str">
        <f t="shared" si="440"/>
        <v/>
      </c>
      <c r="U2946" s="21" t="str">
        <f t="shared" si="440"/>
        <v/>
      </c>
      <c r="V2946" s="21" t="str">
        <f t="shared" si="440"/>
        <v/>
      </c>
      <c r="W2946" s="21" t="str">
        <f t="shared" si="440"/>
        <v/>
      </c>
      <c r="X2946" s="21" t="str">
        <f t="shared" si="440"/>
        <v/>
      </c>
      <c r="Y2946" s="21" t="str">
        <f t="shared" si="440"/>
        <v/>
      </c>
      <c r="Z2946" s="21" t="str">
        <f t="shared" si="440"/>
        <v/>
      </c>
      <c r="AA2946" s="21" t="str">
        <f t="shared" si="440"/>
        <v/>
      </c>
      <c r="AB2946" s="38" t="str">
        <f t="shared" si="440"/>
        <v/>
      </c>
      <c r="AD2946" s="36" t="str">
        <f>IF($N2946="", "", IFERROR(INDEX(Campaigns!$D$11:$D$380, MATCH($N2946, Campaigns!$E$11:$E$380, 0)), ""))</f>
        <v/>
      </c>
      <c r="AE2946" s="38" t="str">
        <f>IF(COUNTIF($Q2946:$AB2946, "X")=0, "", IFERROR(INDEX('Intro &amp; Setup'!$T$17:$T$28, MATCH(INDEX($Q$10:$AB$10, $AC2946, MATCH("X", $Q2946:$AB2946, 0)), 'Intro &amp; Setup'!$AA$17:$AA$28, 0)), ""))</f>
        <v/>
      </c>
      <c r="AG2946" s="84" t="str">
        <f t="shared" si="434"/>
        <v/>
      </c>
      <c r="AI2946" s="36">
        <f t="shared" si="435"/>
        <v>0</v>
      </c>
      <c r="AK2946" s="36" t="str">
        <f t="shared" si="436"/>
        <v/>
      </c>
    </row>
    <row r="2947" spans="1:37" x14ac:dyDescent="0.25">
      <c r="A2947" s="34"/>
      <c r="B2947" s="55"/>
      <c r="C2947" s="56"/>
      <c r="D2947" s="56"/>
      <c r="E2947" s="56"/>
      <c r="F2947" s="56"/>
      <c r="G2947" s="57"/>
      <c r="H2947" s="57"/>
      <c r="I2947" s="58"/>
      <c r="J2947" s="34"/>
      <c r="L2947" s="36" t="str">
        <f>IF($B2947="", "", IFERROR(FIND(Campaigns!$Q$4, $B2947), ""))</f>
        <v/>
      </c>
      <c r="M2947" s="73" t="str">
        <f t="shared" si="431"/>
        <v/>
      </c>
      <c r="N2947" s="74" t="str">
        <f t="shared" si="432"/>
        <v/>
      </c>
      <c r="O2947" s="22" t="str">
        <f t="shared" si="433"/>
        <v/>
      </c>
      <c r="Q2947" s="20" t="str">
        <f t="shared" si="438"/>
        <v/>
      </c>
      <c r="R2947" s="21" t="str">
        <f t="shared" si="440"/>
        <v/>
      </c>
      <c r="S2947" s="21" t="str">
        <f t="shared" si="440"/>
        <v/>
      </c>
      <c r="T2947" s="21" t="str">
        <f t="shared" si="440"/>
        <v/>
      </c>
      <c r="U2947" s="21" t="str">
        <f t="shared" si="440"/>
        <v/>
      </c>
      <c r="V2947" s="21" t="str">
        <f t="shared" si="440"/>
        <v/>
      </c>
      <c r="W2947" s="21" t="str">
        <f t="shared" si="440"/>
        <v/>
      </c>
      <c r="X2947" s="21" t="str">
        <f t="shared" si="440"/>
        <v/>
      </c>
      <c r="Y2947" s="21" t="str">
        <f t="shared" si="440"/>
        <v/>
      </c>
      <c r="Z2947" s="21" t="str">
        <f t="shared" si="440"/>
        <v/>
      </c>
      <c r="AA2947" s="21" t="str">
        <f t="shared" si="440"/>
        <v/>
      </c>
      <c r="AB2947" s="38" t="str">
        <f t="shared" si="440"/>
        <v/>
      </c>
      <c r="AD2947" s="36" t="str">
        <f>IF($N2947="", "", IFERROR(INDEX(Campaigns!$D$11:$D$380, MATCH($N2947, Campaigns!$E$11:$E$380, 0)), ""))</f>
        <v/>
      </c>
      <c r="AE2947" s="38" t="str">
        <f>IF(COUNTIF($Q2947:$AB2947, "X")=0, "", IFERROR(INDEX('Intro &amp; Setup'!$T$17:$T$28, MATCH(INDEX($Q$10:$AB$10, $AC2947, MATCH("X", $Q2947:$AB2947, 0)), 'Intro &amp; Setup'!$AA$17:$AA$28, 0)), ""))</f>
        <v/>
      </c>
      <c r="AG2947" s="84" t="str">
        <f t="shared" si="434"/>
        <v/>
      </c>
      <c r="AI2947" s="36">
        <f t="shared" si="435"/>
        <v>0</v>
      </c>
      <c r="AK2947" s="36" t="str">
        <f t="shared" si="436"/>
        <v/>
      </c>
    </row>
    <row r="2948" spans="1:37" x14ac:dyDescent="0.25">
      <c r="A2948" s="34"/>
      <c r="B2948" s="55"/>
      <c r="C2948" s="56"/>
      <c r="D2948" s="56"/>
      <c r="E2948" s="56"/>
      <c r="F2948" s="56"/>
      <c r="G2948" s="57"/>
      <c r="H2948" s="57"/>
      <c r="I2948" s="58"/>
      <c r="J2948" s="34"/>
      <c r="L2948" s="36" t="str">
        <f>IF($B2948="", "", IFERROR(FIND(Campaigns!$Q$4, $B2948), ""))</f>
        <v/>
      </c>
      <c r="M2948" s="73" t="str">
        <f t="shared" si="431"/>
        <v/>
      </c>
      <c r="N2948" s="74" t="str">
        <f t="shared" si="432"/>
        <v/>
      </c>
      <c r="O2948" s="22" t="str">
        <f t="shared" si="433"/>
        <v/>
      </c>
      <c r="Q2948" s="20" t="str">
        <f t="shared" si="438"/>
        <v/>
      </c>
      <c r="R2948" s="21" t="str">
        <f t="shared" si="440"/>
        <v/>
      </c>
      <c r="S2948" s="21" t="str">
        <f t="shared" si="440"/>
        <v/>
      </c>
      <c r="T2948" s="21" t="str">
        <f t="shared" si="440"/>
        <v/>
      </c>
      <c r="U2948" s="21" t="str">
        <f t="shared" si="440"/>
        <v/>
      </c>
      <c r="V2948" s="21" t="str">
        <f t="shared" si="440"/>
        <v/>
      </c>
      <c r="W2948" s="21" t="str">
        <f t="shared" si="440"/>
        <v/>
      </c>
      <c r="X2948" s="21" t="str">
        <f t="shared" si="440"/>
        <v/>
      </c>
      <c r="Y2948" s="21" t="str">
        <f t="shared" si="440"/>
        <v/>
      </c>
      <c r="Z2948" s="21" t="str">
        <f t="shared" si="440"/>
        <v/>
      </c>
      <c r="AA2948" s="21" t="str">
        <f t="shared" si="440"/>
        <v/>
      </c>
      <c r="AB2948" s="38" t="str">
        <f t="shared" si="440"/>
        <v/>
      </c>
      <c r="AD2948" s="36" t="str">
        <f>IF($N2948="", "", IFERROR(INDEX(Campaigns!$D$11:$D$380, MATCH($N2948, Campaigns!$E$11:$E$380, 0)), ""))</f>
        <v/>
      </c>
      <c r="AE2948" s="38" t="str">
        <f>IF(COUNTIF($Q2948:$AB2948, "X")=0, "", IFERROR(INDEX('Intro &amp; Setup'!$T$17:$T$28, MATCH(INDEX($Q$10:$AB$10, $AC2948, MATCH("X", $Q2948:$AB2948, 0)), 'Intro &amp; Setup'!$AA$17:$AA$28, 0)), ""))</f>
        <v/>
      </c>
      <c r="AG2948" s="84" t="str">
        <f t="shared" si="434"/>
        <v/>
      </c>
      <c r="AI2948" s="36">
        <f t="shared" si="435"/>
        <v>0</v>
      </c>
      <c r="AK2948" s="36" t="str">
        <f t="shared" si="436"/>
        <v/>
      </c>
    </row>
    <row r="2949" spans="1:37" x14ac:dyDescent="0.25">
      <c r="A2949" s="34"/>
      <c r="B2949" s="55"/>
      <c r="C2949" s="56"/>
      <c r="D2949" s="56"/>
      <c r="E2949" s="56"/>
      <c r="F2949" s="56"/>
      <c r="G2949" s="57"/>
      <c r="H2949" s="57"/>
      <c r="I2949" s="58"/>
      <c r="J2949" s="34"/>
      <c r="L2949" s="36" t="str">
        <f>IF($B2949="", "", IFERROR(FIND(Campaigns!$Q$4, $B2949), ""))</f>
        <v/>
      </c>
      <c r="M2949" s="73" t="str">
        <f t="shared" si="431"/>
        <v/>
      </c>
      <c r="N2949" s="74" t="str">
        <f t="shared" si="432"/>
        <v/>
      </c>
      <c r="O2949" s="22" t="str">
        <f t="shared" si="433"/>
        <v/>
      </c>
      <c r="Q2949" s="20" t="str">
        <f t="shared" si="438"/>
        <v/>
      </c>
      <c r="R2949" s="21" t="str">
        <f t="shared" si="440"/>
        <v/>
      </c>
      <c r="S2949" s="21" t="str">
        <f t="shared" si="440"/>
        <v/>
      </c>
      <c r="T2949" s="21" t="str">
        <f t="shared" si="440"/>
        <v/>
      </c>
      <c r="U2949" s="21" t="str">
        <f t="shared" si="440"/>
        <v/>
      </c>
      <c r="V2949" s="21" t="str">
        <f t="shared" si="440"/>
        <v/>
      </c>
      <c r="W2949" s="21" t="str">
        <f t="shared" si="440"/>
        <v/>
      </c>
      <c r="X2949" s="21" t="str">
        <f t="shared" si="440"/>
        <v/>
      </c>
      <c r="Y2949" s="21" t="str">
        <f t="shared" si="440"/>
        <v/>
      </c>
      <c r="Z2949" s="21" t="str">
        <f t="shared" si="440"/>
        <v/>
      </c>
      <c r="AA2949" s="21" t="str">
        <f t="shared" si="440"/>
        <v/>
      </c>
      <c r="AB2949" s="38" t="str">
        <f t="shared" si="440"/>
        <v/>
      </c>
      <c r="AD2949" s="36" t="str">
        <f>IF($N2949="", "", IFERROR(INDEX(Campaigns!$D$11:$D$380, MATCH($N2949, Campaigns!$E$11:$E$380, 0)), ""))</f>
        <v/>
      </c>
      <c r="AE2949" s="38" t="str">
        <f>IF(COUNTIF($Q2949:$AB2949, "X")=0, "", IFERROR(INDEX('Intro &amp; Setup'!$T$17:$T$28, MATCH(INDEX($Q$10:$AB$10, $AC2949, MATCH("X", $Q2949:$AB2949, 0)), 'Intro &amp; Setup'!$AA$17:$AA$28, 0)), ""))</f>
        <v/>
      </c>
      <c r="AG2949" s="84" t="str">
        <f t="shared" si="434"/>
        <v/>
      </c>
      <c r="AI2949" s="36">
        <f t="shared" si="435"/>
        <v>0</v>
      </c>
      <c r="AK2949" s="36" t="str">
        <f t="shared" si="436"/>
        <v/>
      </c>
    </row>
    <row r="2950" spans="1:37" x14ac:dyDescent="0.25">
      <c r="A2950" s="34"/>
      <c r="B2950" s="55"/>
      <c r="C2950" s="56"/>
      <c r="D2950" s="56"/>
      <c r="E2950" s="56"/>
      <c r="F2950" s="56"/>
      <c r="G2950" s="57"/>
      <c r="H2950" s="57"/>
      <c r="I2950" s="58"/>
      <c r="J2950" s="34"/>
      <c r="L2950" s="36" t="str">
        <f>IF($B2950="", "", IFERROR(FIND(Campaigns!$Q$4, $B2950), ""))</f>
        <v/>
      </c>
      <c r="M2950" s="73" t="str">
        <f t="shared" si="431"/>
        <v/>
      </c>
      <c r="N2950" s="74" t="str">
        <f t="shared" si="432"/>
        <v/>
      </c>
      <c r="O2950" s="22" t="str">
        <f t="shared" si="433"/>
        <v/>
      </c>
      <c r="Q2950" s="20" t="str">
        <f t="shared" si="438"/>
        <v/>
      </c>
      <c r="R2950" s="21" t="str">
        <f t="shared" si="440"/>
        <v/>
      </c>
      <c r="S2950" s="21" t="str">
        <f t="shared" si="440"/>
        <v/>
      </c>
      <c r="T2950" s="21" t="str">
        <f t="shared" si="440"/>
        <v/>
      </c>
      <c r="U2950" s="21" t="str">
        <f t="shared" si="440"/>
        <v/>
      </c>
      <c r="V2950" s="21" t="str">
        <f t="shared" si="440"/>
        <v/>
      </c>
      <c r="W2950" s="21" t="str">
        <f t="shared" si="440"/>
        <v/>
      </c>
      <c r="X2950" s="21" t="str">
        <f t="shared" si="440"/>
        <v/>
      </c>
      <c r="Y2950" s="21" t="str">
        <f t="shared" si="440"/>
        <v/>
      </c>
      <c r="Z2950" s="21" t="str">
        <f t="shared" si="440"/>
        <v/>
      </c>
      <c r="AA2950" s="21" t="str">
        <f t="shared" si="440"/>
        <v/>
      </c>
      <c r="AB2950" s="38" t="str">
        <f t="shared" si="440"/>
        <v/>
      </c>
      <c r="AD2950" s="36" t="str">
        <f>IF($N2950="", "", IFERROR(INDEX(Campaigns!$D$11:$D$380, MATCH($N2950, Campaigns!$E$11:$E$380, 0)), ""))</f>
        <v/>
      </c>
      <c r="AE2950" s="38" t="str">
        <f>IF(COUNTIF($Q2950:$AB2950, "X")=0, "", IFERROR(INDEX('Intro &amp; Setup'!$T$17:$T$28, MATCH(INDEX($Q$10:$AB$10, $AC2950, MATCH("X", $Q2950:$AB2950, 0)), 'Intro &amp; Setup'!$AA$17:$AA$28, 0)), ""))</f>
        <v/>
      </c>
      <c r="AG2950" s="84" t="str">
        <f t="shared" si="434"/>
        <v/>
      </c>
      <c r="AI2950" s="36">
        <f t="shared" si="435"/>
        <v>0</v>
      </c>
      <c r="AK2950" s="36" t="str">
        <f t="shared" si="436"/>
        <v/>
      </c>
    </row>
    <row r="2951" spans="1:37" x14ac:dyDescent="0.25">
      <c r="A2951" s="34"/>
      <c r="B2951" s="55"/>
      <c r="C2951" s="56"/>
      <c r="D2951" s="56"/>
      <c r="E2951" s="56"/>
      <c r="F2951" s="56"/>
      <c r="G2951" s="57"/>
      <c r="H2951" s="57"/>
      <c r="I2951" s="58"/>
      <c r="J2951" s="34"/>
      <c r="L2951" s="36" t="str">
        <f>IF($B2951="", "", IFERROR(FIND(Campaigns!$Q$4, $B2951), ""))</f>
        <v/>
      </c>
      <c r="M2951" s="73" t="str">
        <f t="shared" si="431"/>
        <v/>
      </c>
      <c r="N2951" s="74" t="str">
        <f t="shared" si="432"/>
        <v/>
      </c>
      <c r="O2951" s="22" t="str">
        <f t="shared" si="433"/>
        <v/>
      </c>
      <c r="Q2951" s="20" t="str">
        <f t="shared" si="438"/>
        <v/>
      </c>
      <c r="R2951" s="21" t="str">
        <f t="shared" si="440"/>
        <v/>
      </c>
      <c r="S2951" s="21" t="str">
        <f t="shared" si="440"/>
        <v/>
      </c>
      <c r="T2951" s="21" t="str">
        <f t="shared" si="440"/>
        <v/>
      </c>
      <c r="U2951" s="21" t="str">
        <f t="shared" si="440"/>
        <v/>
      </c>
      <c r="V2951" s="21" t="str">
        <f t="shared" si="440"/>
        <v/>
      </c>
      <c r="W2951" s="21" t="str">
        <f t="shared" si="440"/>
        <v/>
      </c>
      <c r="X2951" s="21" t="str">
        <f t="shared" si="440"/>
        <v/>
      </c>
      <c r="Y2951" s="21" t="str">
        <f t="shared" si="440"/>
        <v/>
      </c>
      <c r="Z2951" s="21" t="str">
        <f t="shared" si="440"/>
        <v/>
      </c>
      <c r="AA2951" s="21" t="str">
        <f t="shared" si="440"/>
        <v/>
      </c>
      <c r="AB2951" s="38" t="str">
        <f t="shared" si="440"/>
        <v/>
      </c>
      <c r="AD2951" s="36" t="str">
        <f>IF($N2951="", "", IFERROR(INDEX(Campaigns!$D$11:$D$380, MATCH($N2951, Campaigns!$E$11:$E$380, 0)), ""))</f>
        <v/>
      </c>
      <c r="AE2951" s="38" t="str">
        <f>IF(COUNTIF($Q2951:$AB2951, "X")=0, "", IFERROR(INDEX('Intro &amp; Setup'!$T$17:$T$28, MATCH(INDEX($Q$10:$AB$10, $AC2951, MATCH("X", $Q2951:$AB2951, 0)), 'Intro &amp; Setup'!$AA$17:$AA$28, 0)), ""))</f>
        <v/>
      </c>
      <c r="AG2951" s="84" t="str">
        <f t="shared" si="434"/>
        <v/>
      </c>
      <c r="AI2951" s="36">
        <f t="shared" si="435"/>
        <v>0</v>
      </c>
      <c r="AK2951" s="36" t="str">
        <f t="shared" si="436"/>
        <v/>
      </c>
    </row>
    <row r="2952" spans="1:37" x14ac:dyDescent="0.25">
      <c r="A2952" s="34"/>
      <c r="B2952" s="55"/>
      <c r="C2952" s="56"/>
      <c r="D2952" s="56"/>
      <c r="E2952" s="56"/>
      <c r="F2952" s="56"/>
      <c r="G2952" s="57"/>
      <c r="H2952" s="57"/>
      <c r="I2952" s="58"/>
      <c r="J2952" s="34"/>
      <c r="L2952" s="36" t="str">
        <f>IF($B2952="", "", IFERROR(FIND(Campaigns!$Q$4, $B2952), ""))</f>
        <v/>
      </c>
      <c r="M2952" s="73" t="str">
        <f t="shared" si="431"/>
        <v/>
      </c>
      <c r="N2952" s="74" t="str">
        <f t="shared" si="432"/>
        <v/>
      </c>
      <c r="O2952" s="22" t="str">
        <f t="shared" si="433"/>
        <v/>
      </c>
      <c r="Q2952" s="20" t="str">
        <f t="shared" si="438"/>
        <v/>
      </c>
      <c r="R2952" s="21" t="str">
        <f t="shared" si="440"/>
        <v/>
      </c>
      <c r="S2952" s="21" t="str">
        <f t="shared" si="440"/>
        <v/>
      </c>
      <c r="T2952" s="21" t="str">
        <f t="shared" si="440"/>
        <v/>
      </c>
      <c r="U2952" s="21" t="str">
        <f t="shared" si="440"/>
        <v/>
      </c>
      <c r="V2952" s="21" t="str">
        <f t="shared" si="440"/>
        <v/>
      </c>
      <c r="W2952" s="21" t="str">
        <f t="shared" si="440"/>
        <v/>
      </c>
      <c r="X2952" s="21" t="str">
        <f t="shared" si="440"/>
        <v/>
      </c>
      <c r="Y2952" s="21" t="str">
        <f t="shared" si="440"/>
        <v/>
      </c>
      <c r="Z2952" s="21" t="str">
        <f t="shared" si="440"/>
        <v/>
      </c>
      <c r="AA2952" s="21" t="str">
        <f t="shared" si="440"/>
        <v/>
      </c>
      <c r="AB2952" s="38" t="str">
        <f t="shared" si="440"/>
        <v/>
      </c>
      <c r="AD2952" s="36" t="str">
        <f>IF($N2952="", "", IFERROR(INDEX(Campaigns!$D$11:$D$380, MATCH($N2952, Campaigns!$E$11:$E$380, 0)), ""))</f>
        <v/>
      </c>
      <c r="AE2952" s="38" t="str">
        <f>IF(COUNTIF($Q2952:$AB2952, "X")=0, "", IFERROR(INDEX('Intro &amp; Setup'!$T$17:$T$28, MATCH(INDEX($Q$10:$AB$10, $AC2952, MATCH("X", $Q2952:$AB2952, 0)), 'Intro &amp; Setup'!$AA$17:$AA$28, 0)), ""))</f>
        <v/>
      </c>
      <c r="AG2952" s="84" t="str">
        <f t="shared" si="434"/>
        <v/>
      </c>
      <c r="AI2952" s="36">
        <f t="shared" si="435"/>
        <v>0</v>
      </c>
      <c r="AK2952" s="36" t="str">
        <f t="shared" si="436"/>
        <v/>
      </c>
    </row>
    <row r="2953" spans="1:37" x14ac:dyDescent="0.25">
      <c r="A2953" s="34"/>
      <c r="B2953" s="55"/>
      <c r="C2953" s="56"/>
      <c r="D2953" s="56"/>
      <c r="E2953" s="56"/>
      <c r="F2953" s="56"/>
      <c r="G2953" s="57"/>
      <c r="H2953" s="57"/>
      <c r="I2953" s="58"/>
      <c r="J2953" s="34"/>
      <c r="L2953" s="36" t="str">
        <f>IF($B2953="", "", IFERROR(FIND(Campaigns!$Q$4, $B2953), ""))</f>
        <v/>
      </c>
      <c r="M2953" s="73" t="str">
        <f t="shared" si="431"/>
        <v/>
      </c>
      <c r="N2953" s="74" t="str">
        <f t="shared" si="432"/>
        <v/>
      </c>
      <c r="O2953" s="22" t="str">
        <f t="shared" si="433"/>
        <v/>
      </c>
      <c r="Q2953" s="20" t="str">
        <f t="shared" si="438"/>
        <v/>
      </c>
      <c r="R2953" s="21" t="str">
        <f t="shared" si="440"/>
        <v/>
      </c>
      <c r="S2953" s="21" t="str">
        <f t="shared" si="440"/>
        <v/>
      </c>
      <c r="T2953" s="21" t="str">
        <f t="shared" si="440"/>
        <v/>
      </c>
      <c r="U2953" s="21" t="str">
        <f t="shared" si="440"/>
        <v/>
      </c>
      <c r="V2953" s="21" t="str">
        <f t="shared" si="440"/>
        <v/>
      </c>
      <c r="W2953" s="21" t="str">
        <f t="shared" si="440"/>
        <v/>
      </c>
      <c r="X2953" s="21" t="str">
        <f t="shared" si="440"/>
        <v/>
      </c>
      <c r="Y2953" s="21" t="str">
        <f t="shared" si="440"/>
        <v/>
      </c>
      <c r="Z2953" s="21" t="str">
        <f t="shared" si="440"/>
        <v/>
      </c>
      <c r="AA2953" s="21" t="str">
        <f t="shared" si="440"/>
        <v/>
      </c>
      <c r="AB2953" s="38" t="str">
        <f t="shared" si="440"/>
        <v/>
      </c>
      <c r="AD2953" s="36" t="str">
        <f>IF($N2953="", "", IFERROR(INDEX(Campaigns!$D$11:$D$380, MATCH($N2953, Campaigns!$E$11:$E$380, 0)), ""))</f>
        <v/>
      </c>
      <c r="AE2953" s="38" t="str">
        <f>IF(COUNTIF($Q2953:$AB2953, "X")=0, "", IFERROR(INDEX('Intro &amp; Setup'!$T$17:$T$28, MATCH(INDEX($Q$10:$AB$10, $AC2953, MATCH("X", $Q2953:$AB2953, 0)), 'Intro &amp; Setup'!$AA$17:$AA$28, 0)), ""))</f>
        <v/>
      </c>
      <c r="AG2953" s="84" t="str">
        <f t="shared" si="434"/>
        <v/>
      </c>
      <c r="AI2953" s="36">
        <f t="shared" si="435"/>
        <v>0</v>
      </c>
      <c r="AK2953" s="36" t="str">
        <f t="shared" si="436"/>
        <v/>
      </c>
    </row>
    <row r="2954" spans="1:37" x14ac:dyDescent="0.25">
      <c r="A2954" s="34"/>
      <c r="B2954" s="55"/>
      <c r="C2954" s="56"/>
      <c r="D2954" s="56"/>
      <c r="E2954" s="56"/>
      <c r="F2954" s="56"/>
      <c r="G2954" s="57"/>
      <c r="H2954" s="57"/>
      <c r="I2954" s="58"/>
      <c r="J2954" s="34"/>
      <c r="L2954" s="36" t="str">
        <f>IF($B2954="", "", IFERROR(FIND(Campaigns!$Q$4, $B2954), ""))</f>
        <v/>
      </c>
      <c r="M2954" s="73" t="str">
        <f t="shared" si="431"/>
        <v/>
      </c>
      <c r="N2954" s="74" t="str">
        <f t="shared" si="432"/>
        <v/>
      </c>
      <c r="O2954" s="22" t="str">
        <f t="shared" si="433"/>
        <v/>
      </c>
      <c r="Q2954" s="20" t="str">
        <f t="shared" si="438"/>
        <v/>
      </c>
      <c r="R2954" s="21" t="str">
        <f t="shared" si="440"/>
        <v/>
      </c>
      <c r="S2954" s="21" t="str">
        <f t="shared" si="440"/>
        <v/>
      </c>
      <c r="T2954" s="21" t="str">
        <f t="shared" si="440"/>
        <v/>
      </c>
      <c r="U2954" s="21" t="str">
        <f t="shared" si="440"/>
        <v/>
      </c>
      <c r="V2954" s="21" t="str">
        <f t="shared" si="440"/>
        <v/>
      </c>
      <c r="W2954" s="21" t="str">
        <f t="shared" si="440"/>
        <v/>
      </c>
      <c r="X2954" s="21" t="str">
        <f t="shared" si="440"/>
        <v/>
      </c>
      <c r="Y2954" s="21" t="str">
        <f t="shared" si="440"/>
        <v/>
      </c>
      <c r="Z2954" s="21" t="str">
        <f t="shared" si="440"/>
        <v/>
      </c>
      <c r="AA2954" s="21" t="str">
        <f t="shared" si="440"/>
        <v/>
      </c>
      <c r="AB2954" s="38" t="str">
        <f t="shared" si="440"/>
        <v/>
      </c>
      <c r="AD2954" s="36" t="str">
        <f>IF($N2954="", "", IFERROR(INDEX(Campaigns!$D$11:$D$380, MATCH($N2954, Campaigns!$E$11:$E$380, 0)), ""))</f>
        <v/>
      </c>
      <c r="AE2954" s="38" t="str">
        <f>IF(COUNTIF($Q2954:$AB2954, "X")=0, "", IFERROR(INDEX('Intro &amp; Setup'!$T$17:$T$28, MATCH(INDEX($Q$10:$AB$10, $AC2954, MATCH("X", $Q2954:$AB2954, 0)), 'Intro &amp; Setup'!$AA$17:$AA$28, 0)), ""))</f>
        <v/>
      </c>
      <c r="AG2954" s="84" t="str">
        <f t="shared" si="434"/>
        <v/>
      </c>
      <c r="AI2954" s="36">
        <f t="shared" si="435"/>
        <v>0</v>
      </c>
      <c r="AK2954" s="36" t="str">
        <f t="shared" si="436"/>
        <v/>
      </c>
    </row>
    <row r="2955" spans="1:37" x14ac:dyDescent="0.25">
      <c r="A2955" s="34"/>
      <c r="B2955" s="55"/>
      <c r="C2955" s="56"/>
      <c r="D2955" s="56"/>
      <c r="E2955" s="56"/>
      <c r="F2955" s="56"/>
      <c r="G2955" s="57"/>
      <c r="H2955" s="57"/>
      <c r="I2955" s="58"/>
      <c r="J2955" s="34"/>
      <c r="L2955" s="36" t="str">
        <f>IF($B2955="", "", IFERROR(FIND(Campaigns!$Q$4, $B2955), ""))</f>
        <v/>
      </c>
      <c r="M2955" s="73" t="str">
        <f t="shared" si="431"/>
        <v/>
      </c>
      <c r="N2955" s="74" t="str">
        <f t="shared" si="432"/>
        <v/>
      </c>
      <c r="O2955" s="22" t="str">
        <f t="shared" si="433"/>
        <v/>
      </c>
      <c r="Q2955" s="20" t="str">
        <f t="shared" si="438"/>
        <v/>
      </c>
      <c r="R2955" s="21" t="str">
        <f t="shared" si="440"/>
        <v/>
      </c>
      <c r="S2955" s="21" t="str">
        <f t="shared" si="440"/>
        <v/>
      </c>
      <c r="T2955" s="21" t="str">
        <f t="shared" si="440"/>
        <v/>
      </c>
      <c r="U2955" s="21" t="str">
        <f t="shared" si="440"/>
        <v/>
      </c>
      <c r="V2955" s="21" t="str">
        <f t="shared" si="440"/>
        <v/>
      </c>
      <c r="W2955" s="21" t="str">
        <f t="shared" si="440"/>
        <v/>
      </c>
      <c r="X2955" s="21" t="str">
        <f t="shared" si="440"/>
        <v/>
      </c>
      <c r="Y2955" s="21" t="str">
        <f t="shared" si="440"/>
        <v/>
      </c>
      <c r="Z2955" s="21" t="str">
        <f t="shared" si="440"/>
        <v/>
      </c>
      <c r="AA2955" s="21" t="str">
        <f t="shared" si="440"/>
        <v/>
      </c>
      <c r="AB2955" s="38" t="str">
        <f t="shared" si="440"/>
        <v/>
      </c>
      <c r="AD2955" s="36" t="str">
        <f>IF($N2955="", "", IFERROR(INDEX(Campaigns!$D$11:$D$380, MATCH($N2955, Campaigns!$E$11:$E$380, 0)), ""))</f>
        <v/>
      </c>
      <c r="AE2955" s="38" t="str">
        <f>IF(COUNTIF($Q2955:$AB2955, "X")=0, "", IFERROR(INDEX('Intro &amp; Setup'!$T$17:$T$28, MATCH(INDEX($Q$10:$AB$10, $AC2955, MATCH("X", $Q2955:$AB2955, 0)), 'Intro &amp; Setup'!$AA$17:$AA$28, 0)), ""))</f>
        <v/>
      </c>
      <c r="AG2955" s="84" t="str">
        <f t="shared" si="434"/>
        <v/>
      </c>
      <c r="AI2955" s="36">
        <f t="shared" si="435"/>
        <v>0</v>
      </c>
      <c r="AK2955" s="36" t="str">
        <f t="shared" si="436"/>
        <v/>
      </c>
    </row>
    <row r="2956" spans="1:37" x14ac:dyDescent="0.25">
      <c r="A2956" s="34"/>
      <c r="B2956" s="55"/>
      <c r="C2956" s="56"/>
      <c r="D2956" s="56"/>
      <c r="E2956" s="56"/>
      <c r="F2956" s="56"/>
      <c r="G2956" s="57"/>
      <c r="H2956" s="57"/>
      <c r="I2956" s="58"/>
      <c r="J2956" s="34"/>
      <c r="L2956" s="36" t="str">
        <f>IF($B2956="", "", IFERROR(FIND(Campaigns!$Q$4, $B2956), ""))</f>
        <v/>
      </c>
      <c r="M2956" s="73" t="str">
        <f t="shared" ref="M2956:M3019" si="441">IFERROR(REPLACE($B2956, 1, $L2956+$L$9-1, ""), "")</f>
        <v/>
      </c>
      <c r="N2956" s="74" t="str">
        <f t="shared" ref="N2956:N3019" si="442">IFERROR(LEFT($M2956, FIND("-", $M2956)-1), "")</f>
        <v/>
      </c>
      <c r="O2956" s="22" t="str">
        <f t="shared" ref="O2956:O3019" si="443">IFERROR(REPLACE($M2956, 1, FIND("-", $M2956), ""), "")</f>
        <v/>
      </c>
      <c r="Q2956" s="20" t="str">
        <f t="shared" si="438"/>
        <v/>
      </c>
      <c r="R2956" s="21" t="str">
        <f t="shared" si="440"/>
        <v/>
      </c>
      <c r="S2956" s="21" t="str">
        <f t="shared" si="440"/>
        <v/>
      </c>
      <c r="T2956" s="21" t="str">
        <f t="shared" si="440"/>
        <v/>
      </c>
      <c r="U2956" s="21" t="str">
        <f t="shared" si="440"/>
        <v/>
      </c>
      <c r="V2956" s="21" t="str">
        <f t="shared" si="440"/>
        <v/>
      </c>
      <c r="W2956" s="21" t="str">
        <f t="shared" si="440"/>
        <v/>
      </c>
      <c r="X2956" s="21" t="str">
        <f t="shared" si="440"/>
        <v/>
      </c>
      <c r="Y2956" s="21" t="str">
        <f t="shared" si="440"/>
        <v/>
      </c>
      <c r="Z2956" s="21" t="str">
        <f t="shared" si="440"/>
        <v/>
      </c>
      <c r="AA2956" s="21" t="str">
        <f t="shared" si="440"/>
        <v/>
      </c>
      <c r="AB2956" s="38" t="str">
        <f t="shared" si="440"/>
        <v/>
      </c>
      <c r="AD2956" s="36" t="str">
        <f>IF($N2956="", "", IFERROR(INDEX(Campaigns!$D$11:$D$380, MATCH($N2956, Campaigns!$E$11:$E$380, 0)), ""))</f>
        <v/>
      </c>
      <c r="AE2956" s="38" t="str">
        <f>IF(COUNTIF($Q2956:$AB2956, "X")=0, "", IFERROR(INDEX('Intro &amp; Setup'!$T$17:$T$28, MATCH(INDEX($Q$10:$AB$10, $AC2956, MATCH("X", $Q2956:$AB2956, 0)), 'Intro &amp; Setup'!$AA$17:$AA$28, 0)), ""))</f>
        <v/>
      </c>
      <c r="AG2956" s="84" t="str">
        <f t="shared" ref="AG2956:AG3019" si="444">IF(OR($AD2956="", $AE2956=""), "", _xlfn.CONCAT($AD2956, "-", $AE2956))</f>
        <v/>
      </c>
      <c r="AI2956" s="36">
        <f t="shared" ref="AI2956:AI3019" si="445">IF($AI$4=$AI$6, $C2956, IF($AI$4=$AI$7, $D2956, IF($AI$4=$AI$8, $F2956, "")))</f>
        <v>0</v>
      </c>
      <c r="AK2956" s="36" t="str">
        <f t="shared" ref="AK2956:AK3019" si="446">IF($AG2956="", "", "X")</f>
        <v/>
      </c>
    </row>
    <row r="2957" spans="1:37" x14ac:dyDescent="0.25">
      <c r="A2957" s="34"/>
      <c r="B2957" s="55"/>
      <c r="C2957" s="56"/>
      <c r="D2957" s="56"/>
      <c r="E2957" s="56"/>
      <c r="F2957" s="56"/>
      <c r="G2957" s="57"/>
      <c r="H2957" s="57"/>
      <c r="I2957" s="58"/>
      <c r="J2957" s="34"/>
      <c r="L2957" s="36" t="str">
        <f>IF($B2957="", "", IFERROR(FIND(Campaigns!$Q$4, $B2957), ""))</f>
        <v/>
      </c>
      <c r="M2957" s="73" t="str">
        <f t="shared" si="441"/>
        <v/>
      </c>
      <c r="N2957" s="74" t="str">
        <f t="shared" si="442"/>
        <v/>
      </c>
      <c r="O2957" s="22" t="str">
        <f t="shared" si="443"/>
        <v/>
      </c>
      <c r="Q2957" s="20" t="str">
        <f t="shared" si="438"/>
        <v/>
      </c>
      <c r="R2957" s="21" t="str">
        <f t="shared" si="440"/>
        <v/>
      </c>
      <c r="S2957" s="21" t="str">
        <f t="shared" si="440"/>
        <v/>
      </c>
      <c r="T2957" s="21" t="str">
        <f t="shared" si="440"/>
        <v/>
      </c>
      <c r="U2957" s="21" t="str">
        <f t="shared" si="440"/>
        <v/>
      </c>
      <c r="V2957" s="21" t="str">
        <f t="shared" si="440"/>
        <v/>
      </c>
      <c r="W2957" s="21" t="str">
        <f t="shared" si="440"/>
        <v/>
      </c>
      <c r="X2957" s="21" t="str">
        <f t="shared" si="440"/>
        <v/>
      </c>
      <c r="Y2957" s="21" t="str">
        <f t="shared" si="440"/>
        <v/>
      </c>
      <c r="Z2957" s="21" t="str">
        <f t="shared" si="440"/>
        <v/>
      </c>
      <c r="AA2957" s="21" t="str">
        <f t="shared" si="440"/>
        <v/>
      </c>
      <c r="AB2957" s="38" t="str">
        <f t="shared" si="440"/>
        <v/>
      </c>
      <c r="AD2957" s="36" t="str">
        <f>IF($N2957="", "", IFERROR(INDEX(Campaigns!$D$11:$D$380, MATCH($N2957, Campaigns!$E$11:$E$380, 0)), ""))</f>
        <v/>
      </c>
      <c r="AE2957" s="38" t="str">
        <f>IF(COUNTIF($Q2957:$AB2957, "X")=0, "", IFERROR(INDEX('Intro &amp; Setup'!$T$17:$T$28, MATCH(INDEX($Q$10:$AB$10, $AC2957, MATCH("X", $Q2957:$AB2957, 0)), 'Intro &amp; Setup'!$AA$17:$AA$28, 0)), ""))</f>
        <v/>
      </c>
      <c r="AG2957" s="84" t="str">
        <f t="shared" si="444"/>
        <v/>
      </c>
      <c r="AI2957" s="36">
        <f t="shared" si="445"/>
        <v>0</v>
      </c>
      <c r="AK2957" s="36" t="str">
        <f t="shared" si="446"/>
        <v/>
      </c>
    </row>
    <row r="2958" spans="1:37" x14ac:dyDescent="0.25">
      <c r="A2958" s="34"/>
      <c r="B2958" s="55"/>
      <c r="C2958" s="56"/>
      <c r="D2958" s="56"/>
      <c r="E2958" s="56"/>
      <c r="F2958" s="56"/>
      <c r="G2958" s="57"/>
      <c r="H2958" s="57"/>
      <c r="I2958" s="58"/>
      <c r="J2958" s="34"/>
      <c r="L2958" s="36" t="str">
        <f>IF($B2958="", "", IFERROR(FIND(Campaigns!$Q$4, $B2958), ""))</f>
        <v/>
      </c>
      <c r="M2958" s="73" t="str">
        <f t="shared" si="441"/>
        <v/>
      </c>
      <c r="N2958" s="74" t="str">
        <f t="shared" si="442"/>
        <v/>
      </c>
      <c r="O2958" s="22" t="str">
        <f t="shared" si="443"/>
        <v/>
      </c>
      <c r="Q2958" s="20" t="str">
        <f t="shared" si="438"/>
        <v/>
      </c>
      <c r="R2958" s="21" t="str">
        <f t="shared" si="440"/>
        <v/>
      </c>
      <c r="S2958" s="21" t="str">
        <f t="shared" si="440"/>
        <v/>
      </c>
      <c r="T2958" s="21" t="str">
        <f t="shared" si="440"/>
        <v/>
      </c>
      <c r="U2958" s="21" t="str">
        <f t="shared" si="440"/>
        <v/>
      </c>
      <c r="V2958" s="21" t="str">
        <f t="shared" si="440"/>
        <v/>
      </c>
      <c r="W2958" s="21" t="str">
        <f t="shared" si="440"/>
        <v/>
      </c>
      <c r="X2958" s="21" t="str">
        <f t="shared" si="440"/>
        <v/>
      </c>
      <c r="Y2958" s="21" t="str">
        <f t="shared" si="440"/>
        <v/>
      </c>
      <c r="Z2958" s="21" t="str">
        <f t="shared" si="440"/>
        <v/>
      </c>
      <c r="AA2958" s="21" t="str">
        <f t="shared" si="440"/>
        <v/>
      </c>
      <c r="AB2958" s="38" t="str">
        <f t="shared" si="440"/>
        <v/>
      </c>
      <c r="AD2958" s="36" t="str">
        <f>IF($N2958="", "", IFERROR(INDEX(Campaigns!$D$11:$D$380, MATCH($N2958, Campaigns!$E$11:$E$380, 0)), ""))</f>
        <v/>
      </c>
      <c r="AE2958" s="38" t="str">
        <f>IF(COUNTIF($Q2958:$AB2958, "X")=0, "", IFERROR(INDEX('Intro &amp; Setup'!$T$17:$T$28, MATCH(INDEX($Q$10:$AB$10, $AC2958, MATCH("X", $Q2958:$AB2958, 0)), 'Intro &amp; Setup'!$AA$17:$AA$28, 0)), ""))</f>
        <v/>
      </c>
      <c r="AG2958" s="84" t="str">
        <f t="shared" si="444"/>
        <v/>
      </c>
      <c r="AI2958" s="36">
        <f t="shared" si="445"/>
        <v>0</v>
      </c>
      <c r="AK2958" s="36" t="str">
        <f t="shared" si="446"/>
        <v/>
      </c>
    </row>
    <row r="2959" spans="1:37" x14ac:dyDescent="0.25">
      <c r="A2959" s="34"/>
      <c r="B2959" s="55"/>
      <c r="C2959" s="56"/>
      <c r="D2959" s="56"/>
      <c r="E2959" s="56"/>
      <c r="F2959" s="56"/>
      <c r="G2959" s="57"/>
      <c r="H2959" s="57"/>
      <c r="I2959" s="58"/>
      <c r="J2959" s="34"/>
      <c r="L2959" s="36" t="str">
        <f>IF($B2959="", "", IFERROR(FIND(Campaigns!$Q$4, $B2959), ""))</f>
        <v/>
      </c>
      <c r="M2959" s="73" t="str">
        <f t="shared" si="441"/>
        <v/>
      </c>
      <c r="N2959" s="74" t="str">
        <f t="shared" si="442"/>
        <v/>
      </c>
      <c r="O2959" s="22" t="str">
        <f t="shared" si="443"/>
        <v/>
      </c>
      <c r="Q2959" s="20" t="str">
        <f t="shared" si="438"/>
        <v/>
      </c>
      <c r="R2959" s="21" t="str">
        <f t="shared" si="440"/>
        <v/>
      </c>
      <c r="S2959" s="21" t="str">
        <f t="shared" si="440"/>
        <v/>
      </c>
      <c r="T2959" s="21" t="str">
        <f t="shared" si="440"/>
        <v/>
      </c>
      <c r="U2959" s="21" t="str">
        <f t="shared" si="440"/>
        <v/>
      </c>
      <c r="V2959" s="21" t="str">
        <f t="shared" si="440"/>
        <v/>
      </c>
      <c r="W2959" s="21" t="str">
        <f t="shared" si="440"/>
        <v/>
      </c>
      <c r="X2959" s="21" t="str">
        <f t="shared" si="440"/>
        <v/>
      </c>
      <c r="Y2959" s="21" t="str">
        <f t="shared" si="440"/>
        <v/>
      </c>
      <c r="Z2959" s="21" t="str">
        <f t="shared" si="440"/>
        <v/>
      </c>
      <c r="AA2959" s="21" t="str">
        <f t="shared" si="440"/>
        <v/>
      </c>
      <c r="AB2959" s="38" t="str">
        <f t="shared" si="440"/>
        <v/>
      </c>
      <c r="AD2959" s="36" t="str">
        <f>IF($N2959="", "", IFERROR(INDEX(Campaigns!$D$11:$D$380, MATCH($N2959, Campaigns!$E$11:$E$380, 0)), ""))</f>
        <v/>
      </c>
      <c r="AE2959" s="38" t="str">
        <f>IF(COUNTIF($Q2959:$AB2959, "X")=0, "", IFERROR(INDEX('Intro &amp; Setup'!$T$17:$T$28, MATCH(INDEX($Q$10:$AB$10, $AC2959, MATCH("X", $Q2959:$AB2959, 0)), 'Intro &amp; Setup'!$AA$17:$AA$28, 0)), ""))</f>
        <v/>
      </c>
      <c r="AG2959" s="84" t="str">
        <f t="shared" si="444"/>
        <v/>
      </c>
      <c r="AI2959" s="36">
        <f t="shared" si="445"/>
        <v>0</v>
      </c>
      <c r="AK2959" s="36" t="str">
        <f t="shared" si="446"/>
        <v/>
      </c>
    </row>
    <row r="2960" spans="1:37" x14ac:dyDescent="0.25">
      <c r="A2960" s="34"/>
      <c r="B2960" s="55"/>
      <c r="C2960" s="56"/>
      <c r="D2960" s="56"/>
      <c r="E2960" s="56"/>
      <c r="F2960" s="56"/>
      <c r="G2960" s="57"/>
      <c r="H2960" s="57"/>
      <c r="I2960" s="58"/>
      <c r="J2960" s="34"/>
      <c r="L2960" s="36" t="str">
        <f>IF($B2960="", "", IFERROR(FIND(Campaigns!$Q$4, $B2960), ""))</f>
        <v/>
      </c>
      <c r="M2960" s="73" t="str">
        <f t="shared" si="441"/>
        <v/>
      </c>
      <c r="N2960" s="74" t="str">
        <f t="shared" si="442"/>
        <v/>
      </c>
      <c r="O2960" s="22" t="str">
        <f t="shared" si="443"/>
        <v/>
      </c>
      <c r="Q2960" s="20" t="str">
        <f t="shared" si="438"/>
        <v/>
      </c>
      <c r="R2960" s="21" t="str">
        <f t="shared" si="440"/>
        <v/>
      </c>
      <c r="S2960" s="21" t="str">
        <f t="shared" si="440"/>
        <v/>
      </c>
      <c r="T2960" s="21" t="str">
        <f t="shared" si="440"/>
        <v/>
      </c>
      <c r="U2960" s="21" t="str">
        <f t="shared" si="440"/>
        <v/>
      </c>
      <c r="V2960" s="21" t="str">
        <f t="shared" si="440"/>
        <v/>
      </c>
      <c r="W2960" s="21" t="str">
        <f t="shared" si="440"/>
        <v/>
      </c>
      <c r="X2960" s="21" t="str">
        <f t="shared" si="440"/>
        <v/>
      </c>
      <c r="Y2960" s="21" t="str">
        <f t="shared" si="440"/>
        <v/>
      </c>
      <c r="Z2960" s="21" t="str">
        <f t="shared" si="440"/>
        <v/>
      </c>
      <c r="AA2960" s="21" t="str">
        <f t="shared" si="440"/>
        <v/>
      </c>
      <c r="AB2960" s="38" t="str">
        <f t="shared" si="440"/>
        <v/>
      </c>
      <c r="AD2960" s="36" t="str">
        <f>IF($N2960="", "", IFERROR(INDEX(Campaigns!$D$11:$D$380, MATCH($N2960, Campaigns!$E$11:$E$380, 0)), ""))</f>
        <v/>
      </c>
      <c r="AE2960" s="38" t="str">
        <f>IF(COUNTIF($Q2960:$AB2960, "X")=0, "", IFERROR(INDEX('Intro &amp; Setup'!$T$17:$T$28, MATCH(INDEX($Q$10:$AB$10, $AC2960, MATCH("X", $Q2960:$AB2960, 0)), 'Intro &amp; Setup'!$AA$17:$AA$28, 0)), ""))</f>
        <v/>
      </c>
      <c r="AG2960" s="84" t="str">
        <f t="shared" si="444"/>
        <v/>
      </c>
      <c r="AI2960" s="36">
        <f t="shared" si="445"/>
        <v>0</v>
      </c>
      <c r="AK2960" s="36" t="str">
        <f t="shared" si="446"/>
        <v/>
      </c>
    </row>
    <row r="2961" spans="1:37" x14ac:dyDescent="0.25">
      <c r="A2961" s="34"/>
      <c r="B2961" s="55"/>
      <c r="C2961" s="56"/>
      <c r="D2961" s="56"/>
      <c r="E2961" s="56"/>
      <c r="F2961" s="56"/>
      <c r="G2961" s="57"/>
      <c r="H2961" s="57"/>
      <c r="I2961" s="58"/>
      <c r="J2961" s="34"/>
      <c r="L2961" s="36" t="str">
        <f>IF($B2961="", "", IFERROR(FIND(Campaigns!$Q$4, $B2961), ""))</f>
        <v/>
      </c>
      <c r="M2961" s="73" t="str">
        <f t="shared" si="441"/>
        <v/>
      </c>
      <c r="N2961" s="74" t="str">
        <f t="shared" si="442"/>
        <v/>
      </c>
      <c r="O2961" s="22" t="str">
        <f t="shared" si="443"/>
        <v/>
      </c>
      <c r="Q2961" s="20" t="str">
        <f t="shared" si="438"/>
        <v/>
      </c>
      <c r="R2961" s="21" t="str">
        <f t="shared" si="440"/>
        <v/>
      </c>
      <c r="S2961" s="21" t="str">
        <f t="shared" si="440"/>
        <v/>
      </c>
      <c r="T2961" s="21" t="str">
        <f t="shared" si="440"/>
        <v/>
      </c>
      <c r="U2961" s="21" t="str">
        <f t="shared" si="440"/>
        <v/>
      </c>
      <c r="V2961" s="21" t="str">
        <f t="shared" si="440"/>
        <v/>
      </c>
      <c r="W2961" s="21" t="str">
        <f t="shared" si="440"/>
        <v/>
      </c>
      <c r="X2961" s="21" t="str">
        <f t="shared" si="440"/>
        <v/>
      </c>
      <c r="Y2961" s="21" t="str">
        <f t="shared" si="440"/>
        <v/>
      </c>
      <c r="Z2961" s="21" t="str">
        <f t="shared" si="440"/>
        <v/>
      </c>
      <c r="AA2961" s="21" t="str">
        <f t="shared" si="440"/>
        <v/>
      </c>
      <c r="AB2961" s="38" t="str">
        <f t="shared" si="440"/>
        <v/>
      </c>
      <c r="AD2961" s="36" t="str">
        <f>IF($N2961="", "", IFERROR(INDEX(Campaigns!$D$11:$D$380, MATCH($N2961, Campaigns!$E$11:$E$380, 0)), ""))</f>
        <v/>
      </c>
      <c r="AE2961" s="38" t="str">
        <f>IF(COUNTIF($Q2961:$AB2961, "X")=0, "", IFERROR(INDEX('Intro &amp; Setup'!$T$17:$T$28, MATCH(INDEX($Q$10:$AB$10, $AC2961, MATCH("X", $Q2961:$AB2961, 0)), 'Intro &amp; Setup'!$AA$17:$AA$28, 0)), ""))</f>
        <v/>
      </c>
      <c r="AG2961" s="84" t="str">
        <f t="shared" si="444"/>
        <v/>
      </c>
      <c r="AI2961" s="36">
        <f t="shared" si="445"/>
        <v>0</v>
      </c>
      <c r="AK2961" s="36" t="str">
        <f t="shared" si="446"/>
        <v/>
      </c>
    </row>
    <row r="2962" spans="1:37" x14ac:dyDescent="0.25">
      <c r="A2962" s="34"/>
      <c r="B2962" s="55"/>
      <c r="C2962" s="56"/>
      <c r="D2962" s="56"/>
      <c r="E2962" s="56"/>
      <c r="F2962" s="56"/>
      <c r="G2962" s="57"/>
      <c r="H2962" s="57"/>
      <c r="I2962" s="58"/>
      <c r="J2962" s="34"/>
      <c r="L2962" s="36" t="str">
        <f>IF($B2962="", "", IFERROR(FIND(Campaigns!$Q$4, $B2962), ""))</f>
        <v/>
      </c>
      <c r="M2962" s="73" t="str">
        <f t="shared" si="441"/>
        <v/>
      </c>
      <c r="N2962" s="74" t="str">
        <f t="shared" si="442"/>
        <v/>
      </c>
      <c r="O2962" s="22" t="str">
        <f t="shared" si="443"/>
        <v/>
      </c>
      <c r="Q2962" s="20" t="str">
        <f t="shared" si="438"/>
        <v/>
      </c>
      <c r="R2962" s="21" t="str">
        <f t="shared" si="440"/>
        <v/>
      </c>
      <c r="S2962" s="21" t="str">
        <f t="shared" si="440"/>
        <v/>
      </c>
      <c r="T2962" s="21" t="str">
        <f t="shared" si="440"/>
        <v/>
      </c>
      <c r="U2962" s="21" t="str">
        <f t="shared" si="440"/>
        <v/>
      </c>
      <c r="V2962" s="21" t="str">
        <f t="shared" si="440"/>
        <v/>
      </c>
      <c r="W2962" s="21" t="str">
        <f t="shared" si="440"/>
        <v/>
      </c>
      <c r="X2962" s="21" t="str">
        <f t="shared" si="440"/>
        <v/>
      </c>
      <c r="Y2962" s="21" t="str">
        <f t="shared" si="440"/>
        <v/>
      </c>
      <c r="Z2962" s="21" t="str">
        <f t="shared" si="440"/>
        <v/>
      </c>
      <c r="AA2962" s="21" t="str">
        <f t="shared" si="440"/>
        <v/>
      </c>
      <c r="AB2962" s="38" t="str">
        <f t="shared" si="440"/>
        <v/>
      </c>
      <c r="AD2962" s="36" t="str">
        <f>IF($N2962="", "", IFERROR(INDEX(Campaigns!$D$11:$D$380, MATCH($N2962, Campaigns!$E$11:$E$380, 0)), ""))</f>
        <v/>
      </c>
      <c r="AE2962" s="38" t="str">
        <f>IF(COUNTIF($Q2962:$AB2962, "X")=0, "", IFERROR(INDEX('Intro &amp; Setup'!$T$17:$T$28, MATCH(INDEX($Q$10:$AB$10, $AC2962, MATCH("X", $Q2962:$AB2962, 0)), 'Intro &amp; Setup'!$AA$17:$AA$28, 0)), ""))</f>
        <v/>
      </c>
      <c r="AG2962" s="84" t="str">
        <f t="shared" si="444"/>
        <v/>
      </c>
      <c r="AI2962" s="36">
        <f t="shared" si="445"/>
        <v>0</v>
      </c>
      <c r="AK2962" s="36" t="str">
        <f t="shared" si="446"/>
        <v/>
      </c>
    </row>
    <row r="2963" spans="1:37" x14ac:dyDescent="0.25">
      <c r="A2963" s="34"/>
      <c r="B2963" s="55"/>
      <c r="C2963" s="56"/>
      <c r="D2963" s="56"/>
      <c r="E2963" s="56"/>
      <c r="F2963" s="56"/>
      <c r="G2963" s="57"/>
      <c r="H2963" s="57"/>
      <c r="I2963" s="58"/>
      <c r="J2963" s="34"/>
      <c r="L2963" s="36" t="str">
        <f>IF($B2963="", "", IFERROR(FIND(Campaigns!$Q$4, $B2963), ""))</f>
        <v/>
      </c>
      <c r="M2963" s="73" t="str">
        <f t="shared" si="441"/>
        <v/>
      </c>
      <c r="N2963" s="74" t="str">
        <f t="shared" si="442"/>
        <v/>
      </c>
      <c r="O2963" s="22" t="str">
        <f t="shared" si="443"/>
        <v/>
      </c>
      <c r="Q2963" s="20" t="str">
        <f t="shared" si="438"/>
        <v/>
      </c>
      <c r="R2963" s="21" t="str">
        <f t="shared" si="440"/>
        <v/>
      </c>
      <c r="S2963" s="21" t="str">
        <f t="shared" si="440"/>
        <v/>
      </c>
      <c r="T2963" s="21" t="str">
        <f t="shared" si="440"/>
        <v/>
      </c>
      <c r="U2963" s="21" t="str">
        <f t="shared" si="440"/>
        <v/>
      </c>
      <c r="V2963" s="21" t="str">
        <f t="shared" si="440"/>
        <v/>
      </c>
      <c r="W2963" s="21" t="str">
        <f t="shared" si="440"/>
        <v/>
      </c>
      <c r="X2963" s="21" t="str">
        <f t="shared" si="440"/>
        <v/>
      </c>
      <c r="Y2963" s="21" t="str">
        <f t="shared" ref="R2963:AB2986" si="447">IFERROR(IF(Y$10="", "", IF(LEFT($O2963, Y$8)=Y$10, "X", "")), "")</f>
        <v/>
      </c>
      <c r="Z2963" s="21" t="str">
        <f t="shared" si="447"/>
        <v/>
      </c>
      <c r="AA2963" s="21" t="str">
        <f t="shared" si="447"/>
        <v/>
      </c>
      <c r="AB2963" s="38" t="str">
        <f t="shared" si="447"/>
        <v/>
      </c>
      <c r="AD2963" s="36" t="str">
        <f>IF($N2963="", "", IFERROR(INDEX(Campaigns!$D$11:$D$380, MATCH($N2963, Campaigns!$E$11:$E$380, 0)), ""))</f>
        <v/>
      </c>
      <c r="AE2963" s="38" t="str">
        <f>IF(COUNTIF($Q2963:$AB2963, "X")=0, "", IFERROR(INDEX('Intro &amp; Setup'!$T$17:$T$28, MATCH(INDEX($Q$10:$AB$10, $AC2963, MATCH("X", $Q2963:$AB2963, 0)), 'Intro &amp; Setup'!$AA$17:$AA$28, 0)), ""))</f>
        <v/>
      </c>
      <c r="AG2963" s="84" t="str">
        <f t="shared" si="444"/>
        <v/>
      </c>
      <c r="AI2963" s="36">
        <f t="shared" si="445"/>
        <v>0</v>
      </c>
      <c r="AK2963" s="36" t="str">
        <f t="shared" si="446"/>
        <v/>
      </c>
    </row>
    <row r="2964" spans="1:37" x14ac:dyDescent="0.25">
      <c r="A2964" s="34"/>
      <c r="B2964" s="55"/>
      <c r="C2964" s="56"/>
      <c r="D2964" s="56"/>
      <c r="E2964" s="56"/>
      <c r="F2964" s="56"/>
      <c r="G2964" s="57"/>
      <c r="H2964" s="57"/>
      <c r="I2964" s="58"/>
      <c r="J2964" s="34"/>
      <c r="L2964" s="36" t="str">
        <f>IF($B2964="", "", IFERROR(FIND(Campaigns!$Q$4, $B2964), ""))</f>
        <v/>
      </c>
      <c r="M2964" s="73" t="str">
        <f t="shared" si="441"/>
        <v/>
      </c>
      <c r="N2964" s="74" t="str">
        <f t="shared" si="442"/>
        <v/>
      </c>
      <c r="O2964" s="22" t="str">
        <f t="shared" si="443"/>
        <v/>
      </c>
      <c r="Q2964" s="20" t="str">
        <f t="shared" si="438"/>
        <v/>
      </c>
      <c r="R2964" s="21" t="str">
        <f t="shared" si="447"/>
        <v/>
      </c>
      <c r="S2964" s="21" t="str">
        <f t="shared" si="447"/>
        <v/>
      </c>
      <c r="T2964" s="21" t="str">
        <f t="shared" si="447"/>
        <v/>
      </c>
      <c r="U2964" s="21" t="str">
        <f t="shared" si="447"/>
        <v/>
      </c>
      <c r="V2964" s="21" t="str">
        <f t="shared" si="447"/>
        <v/>
      </c>
      <c r="W2964" s="21" t="str">
        <f t="shared" si="447"/>
        <v/>
      </c>
      <c r="X2964" s="21" t="str">
        <f t="shared" si="447"/>
        <v/>
      </c>
      <c r="Y2964" s="21" t="str">
        <f t="shared" si="447"/>
        <v/>
      </c>
      <c r="Z2964" s="21" t="str">
        <f t="shared" si="447"/>
        <v/>
      </c>
      <c r="AA2964" s="21" t="str">
        <f t="shared" si="447"/>
        <v/>
      </c>
      <c r="AB2964" s="38" t="str">
        <f t="shared" si="447"/>
        <v/>
      </c>
      <c r="AD2964" s="36" t="str">
        <f>IF($N2964="", "", IFERROR(INDEX(Campaigns!$D$11:$D$380, MATCH($N2964, Campaigns!$E$11:$E$380, 0)), ""))</f>
        <v/>
      </c>
      <c r="AE2964" s="38" t="str">
        <f>IF(COUNTIF($Q2964:$AB2964, "X")=0, "", IFERROR(INDEX('Intro &amp; Setup'!$T$17:$T$28, MATCH(INDEX($Q$10:$AB$10, $AC2964, MATCH("X", $Q2964:$AB2964, 0)), 'Intro &amp; Setup'!$AA$17:$AA$28, 0)), ""))</f>
        <v/>
      </c>
      <c r="AG2964" s="84" t="str">
        <f t="shared" si="444"/>
        <v/>
      </c>
      <c r="AI2964" s="36">
        <f t="shared" si="445"/>
        <v>0</v>
      </c>
      <c r="AK2964" s="36" t="str">
        <f t="shared" si="446"/>
        <v/>
      </c>
    </row>
    <row r="2965" spans="1:37" x14ac:dyDescent="0.25">
      <c r="A2965" s="34"/>
      <c r="B2965" s="55"/>
      <c r="C2965" s="56"/>
      <c r="D2965" s="56"/>
      <c r="E2965" s="56"/>
      <c r="F2965" s="56"/>
      <c r="G2965" s="57"/>
      <c r="H2965" s="57"/>
      <c r="I2965" s="58"/>
      <c r="J2965" s="34"/>
      <c r="L2965" s="36" t="str">
        <f>IF($B2965="", "", IFERROR(FIND(Campaigns!$Q$4, $B2965), ""))</f>
        <v/>
      </c>
      <c r="M2965" s="73" t="str">
        <f t="shared" si="441"/>
        <v/>
      </c>
      <c r="N2965" s="74" t="str">
        <f t="shared" si="442"/>
        <v/>
      </c>
      <c r="O2965" s="22" t="str">
        <f t="shared" si="443"/>
        <v/>
      </c>
      <c r="Q2965" s="20" t="str">
        <f t="shared" si="438"/>
        <v/>
      </c>
      <c r="R2965" s="21" t="str">
        <f t="shared" si="447"/>
        <v/>
      </c>
      <c r="S2965" s="21" t="str">
        <f t="shared" si="447"/>
        <v/>
      </c>
      <c r="T2965" s="21" t="str">
        <f t="shared" si="447"/>
        <v/>
      </c>
      <c r="U2965" s="21" t="str">
        <f t="shared" si="447"/>
        <v/>
      </c>
      <c r="V2965" s="21" t="str">
        <f t="shared" si="447"/>
        <v/>
      </c>
      <c r="W2965" s="21" t="str">
        <f t="shared" si="447"/>
        <v/>
      </c>
      <c r="X2965" s="21" t="str">
        <f t="shared" si="447"/>
        <v/>
      </c>
      <c r="Y2965" s="21" t="str">
        <f t="shared" si="447"/>
        <v/>
      </c>
      <c r="Z2965" s="21" t="str">
        <f t="shared" si="447"/>
        <v/>
      </c>
      <c r="AA2965" s="21" t="str">
        <f t="shared" si="447"/>
        <v/>
      </c>
      <c r="AB2965" s="38" t="str">
        <f t="shared" si="447"/>
        <v/>
      </c>
      <c r="AD2965" s="36" t="str">
        <f>IF($N2965="", "", IFERROR(INDEX(Campaigns!$D$11:$D$380, MATCH($N2965, Campaigns!$E$11:$E$380, 0)), ""))</f>
        <v/>
      </c>
      <c r="AE2965" s="38" t="str">
        <f>IF(COUNTIF($Q2965:$AB2965, "X")=0, "", IFERROR(INDEX('Intro &amp; Setup'!$T$17:$T$28, MATCH(INDEX($Q$10:$AB$10, $AC2965, MATCH("X", $Q2965:$AB2965, 0)), 'Intro &amp; Setup'!$AA$17:$AA$28, 0)), ""))</f>
        <v/>
      </c>
      <c r="AG2965" s="84" t="str">
        <f t="shared" si="444"/>
        <v/>
      </c>
      <c r="AI2965" s="36">
        <f t="shared" si="445"/>
        <v>0</v>
      </c>
      <c r="AK2965" s="36" t="str">
        <f t="shared" si="446"/>
        <v/>
      </c>
    </row>
    <row r="2966" spans="1:37" x14ac:dyDescent="0.25">
      <c r="A2966" s="34"/>
      <c r="B2966" s="55"/>
      <c r="C2966" s="56"/>
      <c r="D2966" s="56"/>
      <c r="E2966" s="56"/>
      <c r="F2966" s="56"/>
      <c r="G2966" s="57"/>
      <c r="H2966" s="57"/>
      <c r="I2966" s="58"/>
      <c r="J2966" s="34"/>
      <c r="L2966" s="36" t="str">
        <f>IF($B2966="", "", IFERROR(FIND(Campaigns!$Q$4, $B2966), ""))</f>
        <v/>
      </c>
      <c r="M2966" s="73" t="str">
        <f t="shared" si="441"/>
        <v/>
      </c>
      <c r="N2966" s="74" t="str">
        <f t="shared" si="442"/>
        <v/>
      </c>
      <c r="O2966" s="22" t="str">
        <f t="shared" si="443"/>
        <v/>
      </c>
      <c r="Q2966" s="20" t="str">
        <f t="shared" si="438"/>
        <v/>
      </c>
      <c r="R2966" s="21" t="str">
        <f t="shared" si="447"/>
        <v/>
      </c>
      <c r="S2966" s="21" t="str">
        <f t="shared" si="447"/>
        <v/>
      </c>
      <c r="T2966" s="21" t="str">
        <f t="shared" si="447"/>
        <v/>
      </c>
      <c r="U2966" s="21" t="str">
        <f t="shared" si="447"/>
        <v/>
      </c>
      <c r="V2966" s="21" t="str">
        <f t="shared" si="447"/>
        <v/>
      </c>
      <c r="W2966" s="21" t="str">
        <f t="shared" si="447"/>
        <v/>
      </c>
      <c r="X2966" s="21" t="str">
        <f t="shared" si="447"/>
        <v/>
      </c>
      <c r="Y2966" s="21" t="str">
        <f t="shared" si="447"/>
        <v/>
      </c>
      <c r="Z2966" s="21" t="str">
        <f t="shared" si="447"/>
        <v/>
      </c>
      <c r="AA2966" s="21" t="str">
        <f t="shared" si="447"/>
        <v/>
      </c>
      <c r="AB2966" s="38" t="str">
        <f t="shared" si="447"/>
        <v/>
      </c>
      <c r="AD2966" s="36" t="str">
        <f>IF($N2966="", "", IFERROR(INDEX(Campaigns!$D$11:$D$380, MATCH($N2966, Campaigns!$E$11:$E$380, 0)), ""))</f>
        <v/>
      </c>
      <c r="AE2966" s="38" t="str">
        <f>IF(COUNTIF($Q2966:$AB2966, "X")=0, "", IFERROR(INDEX('Intro &amp; Setup'!$T$17:$T$28, MATCH(INDEX($Q$10:$AB$10, $AC2966, MATCH("X", $Q2966:$AB2966, 0)), 'Intro &amp; Setup'!$AA$17:$AA$28, 0)), ""))</f>
        <v/>
      </c>
      <c r="AG2966" s="84" t="str">
        <f t="shared" si="444"/>
        <v/>
      </c>
      <c r="AI2966" s="36">
        <f t="shared" si="445"/>
        <v>0</v>
      </c>
      <c r="AK2966" s="36" t="str">
        <f t="shared" si="446"/>
        <v/>
      </c>
    </row>
    <row r="2967" spans="1:37" x14ac:dyDescent="0.25">
      <c r="A2967" s="34"/>
      <c r="B2967" s="55"/>
      <c r="C2967" s="56"/>
      <c r="D2967" s="56"/>
      <c r="E2967" s="56"/>
      <c r="F2967" s="56"/>
      <c r="G2967" s="57"/>
      <c r="H2967" s="57"/>
      <c r="I2967" s="58"/>
      <c r="J2967" s="34"/>
      <c r="L2967" s="36" t="str">
        <f>IF($B2967="", "", IFERROR(FIND(Campaigns!$Q$4, $B2967), ""))</f>
        <v/>
      </c>
      <c r="M2967" s="73" t="str">
        <f t="shared" si="441"/>
        <v/>
      </c>
      <c r="N2967" s="74" t="str">
        <f t="shared" si="442"/>
        <v/>
      </c>
      <c r="O2967" s="22" t="str">
        <f t="shared" si="443"/>
        <v/>
      </c>
      <c r="Q2967" s="20" t="str">
        <f t="shared" si="438"/>
        <v/>
      </c>
      <c r="R2967" s="21" t="str">
        <f t="shared" si="447"/>
        <v/>
      </c>
      <c r="S2967" s="21" t="str">
        <f t="shared" si="447"/>
        <v/>
      </c>
      <c r="T2967" s="21" t="str">
        <f t="shared" si="447"/>
        <v/>
      </c>
      <c r="U2967" s="21" t="str">
        <f t="shared" si="447"/>
        <v/>
      </c>
      <c r="V2967" s="21" t="str">
        <f t="shared" si="447"/>
        <v/>
      </c>
      <c r="W2967" s="21" t="str">
        <f t="shared" si="447"/>
        <v/>
      </c>
      <c r="X2967" s="21" t="str">
        <f t="shared" si="447"/>
        <v/>
      </c>
      <c r="Y2967" s="21" t="str">
        <f t="shared" si="447"/>
        <v/>
      </c>
      <c r="Z2967" s="21" t="str">
        <f t="shared" si="447"/>
        <v/>
      </c>
      <c r="AA2967" s="21" t="str">
        <f t="shared" si="447"/>
        <v/>
      </c>
      <c r="AB2967" s="38" t="str">
        <f t="shared" si="447"/>
        <v/>
      </c>
      <c r="AD2967" s="36" t="str">
        <f>IF($N2967="", "", IFERROR(INDEX(Campaigns!$D$11:$D$380, MATCH($N2967, Campaigns!$E$11:$E$380, 0)), ""))</f>
        <v/>
      </c>
      <c r="AE2967" s="38" t="str">
        <f>IF(COUNTIF($Q2967:$AB2967, "X")=0, "", IFERROR(INDEX('Intro &amp; Setup'!$T$17:$T$28, MATCH(INDEX($Q$10:$AB$10, $AC2967, MATCH("X", $Q2967:$AB2967, 0)), 'Intro &amp; Setup'!$AA$17:$AA$28, 0)), ""))</f>
        <v/>
      </c>
      <c r="AG2967" s="84" t="str">
        <f t="shared" si="444"/>
        <v/>
      </c>
      <c r="AI2967" s="36">
        <f t="shared" si="445"/>
        <v>0</v>
      </c>
      <c r="AK2967" s="36" t="str">
        <f t="shared" si="446"/>
        <v/>
      </c>
    </row>
    <row r="2968" spans="1:37" x14ac:dyDescent="0.25">
      <c r="A2968" s="34"/>
      <c r="B2968" s="55"/>
      <c r="C2968" s="56"/>
      <c r="D2968" s="56"/>
      <c r="E2968" s="56"/>
      <c r="F2968" s="56"/>
      <c r="G2968" s="57"/>
      <c r="H2968" s="57"/>
      <c r="I2968" s="58"/>
      <c r="J2968" s="34"/>
      <c r="L2968" s="36" t="str">
        <f>IF($B2968="", "", IFERROR(FIND(Campaigns!$Q$4, $B2968), ""))</f>
        <v/>
      </c>
      <c r="M2968" s="73" t="str">
        <f t="shared" si="441"/>
        <v/>
      </c>
      <c r="N2968" s="74" t="str">
        <f t="shared" si="442"/>
        <v/>
      </c>
      <c r="O2968" s="22" t="str">
        <f t="shared" si="443"/>
        <v/>
      </c>
      <c r="Q2968" s="20" t="str">
        <f t="shared" si="438"/>
        <v/>
      </c>
      <c r="R2968" s="21" t="str">
        <f t="shared" si="447"/>
        <v/>
      </c>
      <c r="S2968" s="21" t="str">
        <f t="shared" si="447"/>
        <v/>
      </c>
      <c r="T2968" s="21" t="str">
        <f t="shared" si="447"/>
        <v/>
      </c>
      <c r="U2968" s="21" t="str">
        <f t="shared" si="447"/>
        <v/>
      </c>
      <c r="V2968" s="21" t="str">
        <f t="shared" si="447"/>
        <v/>
      </c>
      <c r="W2968" s="21" t="str">
        <f t="shared" si="447"/>
        <v/>
      </c>
      <c r="X2968" s="21" t="str">
        <f t="shared" si="447"/>
        <v/>
      </c>
      <c r="Y2968" s="21" t="str">
        <f t="shared" si="447"/>
        <v/>
      </c>
      <c r="Z2968" s="21" t="str">
        <f t="shared" si="447"/>
        <v/>
      </c>
      <c r="AA2968" s="21" t="str">
        <f t="shared" si="447"/>
        <v/>
      </c>
      <c r="AB2968" s="38" t="str">
        <f t="shared" si="447"/>
        <v/>
      </c>
      <c r="AD2968" s="36" t="str">
        <f>IF($N2968="", "", IFERROR(INDEX(Campaigns!$D$11:$D$380, MATCH($N2968, Campaigns!$E$11:$E$380, 0)), ""))</f>
        <v/>
      </c>
      <c r="AE2968" s="38" t="str">
        <f>IF(COUNTIF($Q2968:$AB2968, "X")=0, "", IFERROR(INDEX('Intro &amp; Setup'!$T$17:$T$28, MATCH(INDEX($Q$10:$AB$10, $AC2968, MATCH("X", $Q2968:$AB2968, 0)), 'Intro &amp; Setup'!$AA$17:$AA$28, 0)), ""))</f>
        <v/>
      </c>
      <c r="AG2968" s="84" t="str">
        <f t="shared" si="444"/>
        <v/>
      </c>
      <c r="AI2968" s="36">
        <f t="shared" si="445"/>
        <v>0</v>
      </c>
      <c r="AK2968" s="36" t="str">
        <f t="shared" si="446"/>
        <v/>
      </c>
    </row>
    <row r="2969" spans="1:37" x14ac:dyDescent="0.25">
      <c r="A2969" s="34"/>
      <c r="B2969" s="55"/>
      <c r="C2969" s="56"/>
      <c r="D2969" s="56"/>
      <c r="E2969" s="56"/>
      <c r="F2969" s="56"/>
      <c r="G2969" s="57"/>
      <c r="H2969" s="57"/>
      <c r="I2969" s="58"/>
      <c r="J2969" s="34"/>
      <c r="L2969" s="36" t="str">
        <f>IF($B2969="", "", IFERROR(FIND(Campaigns!$Q$4, $B2969), ""))</f>
        <v/>
      </c>
      <c r="M2969" s="73" t="str">
        <f t="shared" si="441"/>
        <v/>
      </c>
      <c r="N2969" s="74" t="str">
        <f t="shared" si="442"/>
        <v/>
      </c>
      <c r="O2969" s="22" t="str">
        <f t="shared" si="443"/>
        <v/>
      </c>
      <c r="Q2969" s="20" t="str">
        <f t="shared" si="438"/>
        <v/>
      </c>
      <c r="R2969" s="21" t="str">
        <f t="shared" si="447"/>
        <v/>
      </c>
      <c r="S2969" s="21" t="str">
        <f t="shared" si="447"/>
        <v/>
      </c>
      <c r="T2969" s="21" t="str">
        <f t="shared" si="447"/>
        <v/>
      </c>
      <c r="U2969" s="21" t="str">
        <f t="shared" si="447"/>
        <v/>
      </c>
      <c r="V2969" s="21" t="str">
        <f t="shared" si="447"/>
        <v/>
      </c>
      <c r="W2969" s="21" t="str">
        <f t="shared" si="447"/>
        <v/>
      </c>
      <c r="X2969" s="21" t="str">
        <f t="shared" si="447"/>
        <v/>
      </c>
      <c r="Y2969" s="21" t="str">
        <f t="shared" si="447"/>
        <v/>
      </c>
      <c r="Z2969" s="21" t="str">
        <f t="shared" si="447"/>
        <v/>
      </c>
      <c r="AA2969" s="21" t="str">
        <f t="shared" si="447"/>
        <v/>
      </c>
      <c r="AB2969" s="38" t="str">
        <f t="shared" si="447"/>
        <v/>
      </c>
      <c r="AD2969" s="36" t="str">
        <f>IF($N2969="", "", IFERROR(INDEX(Campaigns!$D$11:$D$380, MATCH($N2969, Campaigns!$E$11:$E$380, 0)), ""))</f>
        <v/>
      </c>
      <c r="AE2969" s="38" t="str">
        <f>IF(COUNTIF($Q2969:$AB2969, "X")=0, "", IFERROR(INDEX('Intro &amp; Setup'!$T$17:$T$28, MATCH(INDEX($Q$10:$AB$10, $AC2969, MATCH("X", $Q2969:$AB2969, 0)), 'Intro &amp; Setup'!$AA$17:$AA$28, 0)), ""))</f>
        <v/>
      </c>
      <c r="AG2969" s="84" t="str">
        <f t="shared" si="444"/>
        <v/>
      </c>
      <c r="AI2969" s="36">
        <f t="shared" si="445"/>
        <v>0</v>
      </c>
      <c r="AK2969" s="36" t="str">
        <f t="shared" si="446"/>
        <v/>
      </c>
    </row>
    <row r="2970" spans="1:37" x14ac:dyDescent="0.25">
      <c r="A2970" s="34"/>
      <c r="B2970" s="55"/>
      <c r="C2970" s="56"/>
      <c r="D2970" s="56"/>
      <c r="E2970" s="56"/>
      <c r="F2970" s="56"/>
      <c r="G2970" s="57"/>
      <c r="H2970" s="57"/>
      <c r="I2970" s="58"/>
      <c r="J2970" s="34"/>
      <c r="L2970" s="36" t="str">
        <f>IF($B2970="", "", IFERROR(FIND(Campaigns!$Q$4, $B2970), ""))</f>
        <v/>
      </c>
      <c r="M2970" s="73" t="str">
        <f t="shared" si="441"/>
        <v/>
      </c>
      <c r="N2970" s="74" t="str">
        <f t="shared" si="442"/>
        <v/>
      </c>
      <c r="O2970" s="22" t="str">
        <f t="shared" si="443"/>
        <v/>
      </c>
      <c r="Q2970" s="20" t="str">
        <f t="shared" si="438"/>
        <v/>
      </c>
      <c r="R2970" s="21" t="str">
        <f t="shared" si="447"/>
        <v/>
      </c>
      <c r="S2970" s="21" t="str">
        <f t="shared" si="447"/>
        <v/>
      </c>
      <c r="T2970" s="21" t="str">
        <f t="shared" si="447"/>
        <v/>
      </c>
      <c r="U2970" s="21" t="str">
        <f t="shared" si="447"/>
        <v/>
      </c>
      <c r="V2970" s="21" t="str">
        <f t="shared" si="447"/>
        <v/>
      </c>
      <c r="W2970" s="21" t="str">
        <f t="shared" si="447"/>
        <v/>
      </c>
      <c r="X2970" s="21" t="str">
        <f t="shared" si="447"/>
        <v/>
      </c>
      <c r="Y2970" s="21" t="str">
        <f t="shared" si="447"/>
        <v/>
      </c>
      <c r="Z2970" s="21" t="str">
        <f t="shared" si="447"/>
        <v/>
      </c>
      <c r="AA2970" s="21" t="str">
        <f t="shared" si="447"/>
        <v/>
      </c>
      <c r="AB2970" s="38" t="str">
        <f t="shared" si="447"/>
        <v/>
      </c>
      <c r="AD2970" s="36" t="str">
        <f>IF($N2970="", "", IFERROR(INDEX(Campaigns!$D$11:$D$380, MATCH($N2970, Campaigns!$E$11:$E$380, 0)), ""))</f>
        <v/>
      </c>
      <c r="AE2970" s="38" t="str">
        <f>IF(COUNTIF($Q2970:$AB2970, "X")=0, "", IFERROR(INDEX('Intro &amp; Setup'!$T$17:$T$28, MATCH(INDEX($Q$10:$AB$10, $AC2970, MATCH("X", $Q2970:$AB2970, 0)), 'Intro &amp; Setup'!$AA$17:$AA$28, 0)), ""))</f>
        <v/>
      </c>
      <c r="AG2970" s="84" t="str">
        <f t="shared" si="444"/>
        <v/>
      </c>
      <c r="AI2970" s="36">
        <f t="shared" si="445"/>
        <v>0</v>
      </c>
      <c r="AK2970" s="36" t="str">
        <f t="shared" si="446"/>
        <v/>
      </c>
    </row>
    <row r="2971" spans="1:37" x14ac:dyDescent="0.25">
      <c r="A2971" s="34"/>
      <c r="B2971" s="55"/>
      <c r="C2971" s="56"/>
      <c r="D2971" s="56"/>
      <c r="E2971" s="56"/>
      <c r="F2971" s="56"/>
      <c r="G2971" s="57"/>
      <c r="H2971" s="57"/>
      <c r="I2971" s="58"/>
      <c r="J2971" s="34"/>
      <c r="L2971" s="36" t="str">
        <f>IF($B2971="", "", IFERROR(FIND(Campaigns!$Q$4, $B2971), ""))</f>
        <v/>
      </c>
      <c r="M2971" s="73" t="str">
        <f t="shared" si="441"/>
        <v/>
      </c>
      <c r="N2971" s="74" t="str">
        <f t="shared" si="442"/>
        <v/>
      </c>
      <c r="O2971" s="22" t="str">
        <f t="shared" si="443"/>
        <v/>
      </c>
      <c r="Q2971" s="20" t="str">
        <f t="shared" ref="Q2971:AB3027" si="448">IFERROR(IF(Q$10="", "", IF(LEFT($O2971, Q$8)=Q$10, "X", "")), "")</f>
        <v/>
      </c>
      <c r="R2971" s="21" t="str">
        <f t="shared" si="447"/>
        <v/>
      </c>
      <c r="S2971" s="21" t="str">
        <f t="shared" si="447"/>
        <v/>
      </c>
      <c r="T2971" s="21" t="str">
        <f t="shared" si="447"/>
        <v/>
      </c>
      <c r="U2971" s="21" t="str">
        <f t="shared" si="447"/>
        <v/>
      </c>
      <c r="V2971" s="21" t="str">
        <f t="shared" si="447"/>
        <v/>
      </c>
      <c r="W2971" s="21" t="str">
        <f t="shared" si="447"/>
        <v/>
      </c>
      <c r="X2971" s="21" t="str">
        <f t="shared" si="447"/>
        <v/>
      </c>
      <c r="Y2971" s="21" t="str">
        <f t="shared" si="447"/>
        <v/>
      </c>
      <c r="Z2971" s="21" t="str">
        <f t="shared" si="447"/>
        <v/>
      </c>
      <c r="AA2971" s="21" t="str">
        <f t="shared" si="447"/>
        <v/>
      </c>
      <c r="AB2971" s="38" t="str">
        <f t="shared" si="447"/>
        <v/>
      </c>
      <c r="AD2971" s="36" t="str">
        <f>IF($N2971="", "", IFERROR(INDEX(Campaigns!$D$11:$D$380, MATCH($N2971, Campaigns!$E$11:$E$380, 0)), ""))</f>
        <v/>
      </c>
      <c r="AE2971" s="38" t="str">
        <f>IF(COUNTIF($Q2971:$AB2971, "X")=0, "", IFERROR(INDEX('Intro &amp; Setup'!$T$17:$T$28, MATCH(INDEX($Q$10:$AB$10, $AC2971, MATCH("X", $Q2971:$AB2971, 0)), 'Intro &amp; Setup'!$AA$17:$AA$28, 0)), ""))</f>
        <v/>
      </c>
      <c r="AG2971" s="84" t="str">
        <f t="shared" si="444"/>
        <v/>
      </c>
      <c r="AI2971" s="36">
        <f t="shared" si="445"/>
        <v>0</v>
      </c>
      <c r="AK2971" s="36" t="str">
        <f t="shared" si="446"/>
        <v/>
      </c>
    </row>
    <row r="2972" spans="1:37" x14ac:dyDescent="0.25">
      <c r="A2972" s="34"/>
      <c r="B2972" s="55"/>
      <c r="C2972" s="56"/>
      <c r="D2972" s="56"/>
      <c r="E2972" s="56"/>
      <c r="F2972" s="56"/>
      <c r="G2972" s="57"/>
      <c r="H2972" s="57"/>
      <c r="I2972" s="58"/>
      <c r="J2972" s="34"/>
      <c r="L2972" s="36" t="str">
        <f>IF($B2972="", "", IFERROR(FIND(Campaigns!$Q$4, $B2972), ""))</f>
        <v/>
      </c>
      <c r="M2972" s="73" t="str">
        <f t="shared" si="441"/>
        <v/>
      </c>
      <c r="N2972" s="74" t="str">
        <f t="shared" si="442"/>
        <v/>
      </c>
      <c r="O2972" s="22" t="str">
        <f t="shared" si="443"/>
        <v/>
      </c>
      <c r="Q2972" s="20" t="str">
        <f t="shared" si="448"/>
        <v/>
      </c>
      <c r="R2972" s="21" t="str">
        <f t="shared" si="447"/>
        <v/>
      </c>
      <c r="S2972" s="21" t="str">
        <f t="shared" si="447"/>
        <v/>
      </c>
      <c r="T2972" s="21" t="str">
        <f t="shared" si="447"/>
        <v/>
      </c>
      <c r="U2972" s="21" t="str">
        <f t="shared" si="447"/>
        <v/>
      </c>
      <c r="V2972" s="21" t="str">
        <f t="shared" si="447"/>
        <v/>
      </c>
      <c r="W2972" s="21" t="str">
        <f t="shared" si="447"/>
        <v/>
      </c>
      <c r="X2972" s="21" t="str">
        <f t="shared" si="447"/>
        <v/>
      </c>
      <c r="Y2972" s="21" t="str">
        <f t="shared" si="447"/>
        <v/>
      </c>
      <c r="Z2972" s="21" t="str">
        <f t="shared" si="447"/>
        <v/>
      </c>
      <c r="AA2972" s="21" t="str">
        <f t="shared" si="447"/>
        <v/>
      </c>
      <c r="AB2972" s="38" t="str">
        <f t="shared" si="447"/>
        <v/>
      </c>
      <c r="AD2972" s="36" t="str">
        <f>IF($N2972="", "", IFERROR(INDEX(Campaigns!$D$11:$D$380, MATCH($N2972, Campaigns!$E$11:$E$380, 0)), ""))</f>
        <v/>
      </c>
      <c r="AE2972" s="38" t="str">
        <f>IF(COUNTIF($Q2972:$AB2972, "X")=0, "", IFERROR(INDEX('Intro &amp; Setup'!$T$17:$T$28, MATCH(INDEX($Q$10:$AB$10, $AC2972, MATCH("X", $Q2972:$AB2972, 0)), 'Intro &amp; Setup'!$AA$17:$AA$28, 0)), ""))</f>
        <v/>
      </c>
      <c r="AG2972" s="84" t="str">
        <f t="shared" si="444"/>
        <v/>
      </c>
      <c r="AI2972" s="36">
        <f t="shared" si="445"/>
        <v>0</v>
      </c>
      <c r="AK2972" s="36" t="str">
        <f t="shared" si="446"/>
        <v/>
      </c>
    </row>
    <row r="2973" spans="1:37" x14ac:dyDescent="0.25">
      <c r="A2973" s="34"/>
      <c r="B2973" s="55"/>
      <c r="C2973" s="56"/>
      <c r="D2973" s="56"/>
      <c r="E2973" s="56"/>
      <c r="F2973" s="56"/>
      <c r="G2973" s="57"/>
      <c r="H2973" s="57"/>
      <c r="I2973" s="58"/>
      <c r="J2973" s="34"/>
      <c r="L2973" s="36" t="str">
        <f>IF($B2973="", "", IFERROR(FIND(Campaigns!$Q$4, $B2973), ""))</f>
        <v/>
      </c>
      <c r="M2973" s="73" t="str">
        <f t="shared" si="441"/>
        <v/>
      </c>
      <c r="N2973" s="74" t="str">
        <f t="shared" si="442"/>
        <v/>
      </c>
      <c r="O2973" s="22" t="str">
        <f t="shared" si="443"/>
        <v/>
      </c>
      <c r="Q2973" s="20" t="str">
        <f t="shared" si="448"/>
        <v/>
      </c>
      <c r="R2973" s="21" t="str">
        <f t="shared" si="447"/>
        <v/>
      </c>
      <c r="S2973" s="21" t="str">
        <f t="shared" si="447"/>
        <v/>
      </c>
      <c r="T2973" s="21" t="str">
        <f t="shared" si="447"/>
        <v/>
      </c>
      <c r="U2973" s="21" t="str">
        <f t="shared" si="447"/>
        <v/>
      </c>
      <c r="V2973" s="21" t="str">
        <f t="shared" si="447"/>
        <v/>
      </c>
      <c r="W2973" s="21" t="str">
        <f t="shared" si="447"/>
        <v/>
      </c>
      <c r="X2973" s="21" t="str">
        <f t="shared" si="447"/>
        <v/>
      </c>
      <c r="Y2973" s="21" t="str">
        <f t="shared" si="447"/>
        <v/>
      </c>
      <c r="Z2973" s="21" t="str">
        <f t="shared" si="447"/>
        <v/>
      </c>
      <c r="AA2973" s="21" t="str">
        <f t="shared" si="447"/>
        <v/>
      </c>
      <c r="AB2973" s="38" t="str">
        <f t="shared" si="447"/>
        <v/>
      </c>
      <c r="AD2973" s="36" t="str">
        <f>IF($N2973="", "", IFERROR(INDEX(Campaigns!$D$11:$D$380, MATCH($N2973, Campaigns!$E$11:$E$380, 0)), ""))</f>
        <v/>
      </c>
      <c r="AE2973" s="38" t="str">
        <f>IF(COUNTIF($Q2973:$AB2973, "X")=0, "", IFERROR(INDEX('Intro &amp; Setup'!$T$17:$T$28, MATCH(INDEX($Q$10:$AB$10, $AC2973, MATCH("X", $Q2973:$AB2973, 0)), 'Intro &amp; Setup'!$AA$17:$AA$28, 0)), ""))</f>
        <v/>
      </c>
      <c r="AG2973" s="84" t="str">
        <f t="shared" si="444"/>
        <v/>
      </c>
      <c r="AI2973" s="36">
        <f t="shared" si="445"/>
        <v>0</v>
      </c>
      <c r="AK2973" s="36" t="str">
        <f t="shared" si="446"/>
        <v/>
      </c>
    </row>
    <row r="2974" spans="1:37" x14ac:dyDescent="0.25">
      <c r="A2974" s="34"/>
      <c r="B2974" s="55"/>
      <c r="C2974" s="56"/>
      <c r="D2974" s="56"/>
      <c r="E2974" s="56"/>
      <c r="F2974" s="56"/>
      <c r="G2974" s="57"/>
      <c r="H2974" s="57"/>
      <c r="I2974" s="58"/>
      <c r="J2974" s="34"/>
      <c r="L2974" s="36" t="str">
        <f>IF($B2974="", "", IFERROR(FIND(Campaigns!$Q$4, $B2974), ""))</f>
        <v/>
      </c>
      <c r="M2974" s="73" t="str">
        <f t="shared" si="441"/>
        <v/>
      </c>
      <c r="N2974" s="74" t="str">
        <f t="shared" si="442"/>
        <v/>
      </c>
      <c r="O2974" s="22" t="str">
        <f t="shared" si="443"/>
        <v/>
      </c>
      <c r="Q2974" s="20" t="str">
        <f t="shared" si="448"/>
        <v/>
      </c>
      <c r="R2974" s="21" t="str">
        <f t="shared" si="447"/>
        <v/>
      </c>
      <c r="S2974" s="21" t="str">
        <f t="shared" si="447"/>
        <v/>
      </c>
      <c r="T2974" s="21" t="str">
        <f t="shared" si="447"/>
        <v/>
      </c>
      <c r="U2974" s="21" t="str">
        <f t="shared" si="447"/>
        <v/>
      </c>
      <c r="V2974" s="21" t="str">
        <f t="shared" si="447"/>
        <v/>
      </c>
      <c r="W2974" s="21" t="str">
        <f t="shared" si="447"/>
        <v/>
      </c>
      <c r="X2974" s="21" t="str">
        <f t="shared" si="447"/>
        <v/>
      </c>
      <c r="Y2974" s="21" t="str">
        <f t="shared" si="447"/>
        <v/>
      </c>
      <c r="Z2974" s="21" t="str">
        <f t="shared" si="447"/>
        <v/>
      </c>
      <c r="AA2974" s="21" t="str">
        <f t="shared" si="447"/>
        <v/>
      </c>
      <c r="AB2974" s="38" t="str">
        <f t="shared" si="447"/>
        <v/>
      </c>
      <c r="AD2974" s="36" t="str">
        <f>IF($N2974="", "", IFERROR(INDEX(Campaigns!$D$11:$D$380, MATCH($N2974, Campaigns!$E$11:$E$380, 0)), ""))</f>
        <v/>
      </c>
      <c r="AE2974" s="38" t="str">
        <f>IF(COUNTIF($Q2974:$AB2974, "X")=0, "", IFERROR(INDEX('Intro &amp; Setup'!$T$17:$T$28, MATCH(INDEX($Q$10:$AB$10, $AC2974, MATCH("X", $Q2974:$AB2974, 0)), 'Intro &amp; Setup'!$AA$17:$AA$28, 0)), ""))</f>
        <v/>
      </c>
      <c r="AG2974" s="84" t="str">
        <f t="shared" si="444"/>
        <v/>
      </c>
      <c r="AI2974" s="36">
        <f t="shared" si="445"/>
        <v>0</v>
      </c>
      <c r="AK2974" s="36" t="str">
        <f t="shared" si="446"/>
        <v/>
      </c>
    </row>
    <row r="2975" spans="1:37" x14ac:dyDescent="0.25">
      <c r="A2975" s="34"/>
      <c r="B2975" s="55"/>
      <c r="C2975" s="56"/>
      <c r="D2975" s="56"/>
      <c r="E2975" s="56"/>
      <c r="F2975" s="56"/>
      <c r="G2975" s="57"/>
      <c r="H2975" s="57"/>
      <c r="I2975" s="58"/>
      <c r="J2975" s="34"/>
      <c r="L2975" s="36" t="str">
        <f>IF($B2975="", "", IFERROR(FIND(Campaigns!$Q$4, $B2975), ""))</f>
        <v/>
      </c>
      <c r="M2975" s="73" t="str">
        <f t="shared" si="441"/>
        <v/>
      </c>
      <c r="N2975" s="74" t="str">
        <f t="shared" si="442"/>
        <v/>
      </c>
      <c r="O2975" s="22" t="str">
        <f t="shared" si="443"/>
        <v/>
      </c>
      <c r="Q2975" s="20" t="str">
        <f t="shared" si="448"/>
        <v/>
      </c>
      <c r="R2975" s="21" t="str">
        <f t="shared" si="447"/>
        <v/>
      </c>
      <c r="S2975" s="21" t="str">
        <f t="shared" si="447"/>
        <v/>
      </c>
      <c r="T2975" s="21" t="str">
        <f t="shared" si="447"/>
        <v/>
      </c>
      <c r="U2975" s="21" t="str">
        <f t="shared" si="447"/>
        <v/>
      </c>
      <c r="V2975" s="21" t="str">
        <f t="shared" si="447"/>
        <v/>
      </c>
      <c r="W2975" s="21" t="str">
        <f t="shared" si="447"/>
        <v/>
      </c>
      <c r="X2975" s="21" t="str">
        <f t="shared" si="447"/>
        <v/>
      </c>
      <c r="Y2975" s="21" t="str">
        <f t="shared" si="447"/>
        <v/>
      </c>
      <c r="Z2975" s="21" t="str">
        <f t="shared" si="447"/>
        <v/>
      </c>
      <c r="AA2975" s="21" t="str">
        <f t="shared" si="447"/>
        <v/>
      </c>
      <c r="AB2975" s="38" t="str">
        <f t="shared" si="447"/>
        <v/>
      </c>
      <c r="AD2975" s="36" t="str">
        <f>IF($N2975="", "", IFERROR(INDEX(Campaigns!$D$11:$D$380, MATCH($N2975, Campaigns!$E$11:$E$380, 0)), ""))</f>
        <v/>
      </c>
      <c r="AE2975" s="38" t="str">
        <f>IF(COUNTIF($Q2975:$AB2975, "X")=0, "", IFERROR(INDEX('Intro &amp; Setup'!$T$17:$T$28, MATCH(INDEX($Q$10:$AB$10, $AC2975, MATCH("X", $Q2975:$AB2975, 0)), 'Intro &amp; Setup'!$AA$17:$AA$28, 0)), ""))</f>
        <v/>
      </c>
      <c r="AG2975" s="84" t="str">
        <f t="shared" si="444"/>
        <v/>
      </c>
      <c r="AI2975" s="36">
        <f t="shared" si="445"/>
        <v>0</v>
      </c>
      <c r="AK2975" s="36" t="str">
        <f t="shared" si="446"/>
        <v/>
      </c>
    </row>
    <row r="2976" spans="1:37" x14ac:dyDescent="0.25">
      <c r="A2976" s="34"/>
      <c r="B2976" s="55"/>
      <c r="C2976" s="56"/>
      <c r="D2976" s="56"/>
      <c r="E2976" s="56"/>
      <c r="F2976" s="56"/>
      <c r="G2976" s="57"/>
      <c r="H2976" s="57"/>
      <c r="I2976" s="58"/>
      <c r="J2976" s="34"/>
      <c r="L2976" s="36" t="str">
        <f>IF($B2976="", "", IFERROR(FIND(Campaigns!$Q$4, $B2976), ""))</f>
        <v/>
      </c>
      <c r="M2976" s="73" t="str">
        <f t="shared" si="441"/>
        <v/>
      </c>
      <c r="N2976" s="74" t="str">
        <f t="shared" si="442"/>
        <v/>
      </c>
      <c r="O2976" s="22" t="str">
        <f t="shared" si="443"/>
        <v/>
      </c>
      <c r="Q2976" s="20" t="str">
        <f t="shared" si="448"/>
        <v/>
      </c>
      <c r="R2976" s="21" t="str">
        <f t="shared" si="447"/>
        <v/>
      </c>
      <c r="S2976" s="21" t="str">
        <f t="shared" si="447"/>
        <v/>
      </c>
      <c r="T2976" s="21" t="str">
        <f t="shared" si="447"/>
        <v/>
      </c>
      <c r="U2976" s="21" t="str">
        <f t="shared" si="447"/>
        <v/>
      </c>
      <c r="V2976" s="21" t="str">
        <f t="shared" si="447"/>
        <v/>
      </c>
      <c r="W2976" s="21" t="str">
        <f t="shared" si="447"/>
        <v/>
      </c>
      <c r="X2976" s="21" t="str">
        <f t="shared" si="447"/>
        <v/>
      </c>
      <c r="Y2976" s="21" t="str">
        <f t="shared" si="447"/>
        <v/>
      </c>
      <c r="Z2976" s="21" t="str">
        <f t="shared" si="447"/>
        <v/>
      </c>
      <c r="AA2976" s="21" t="str">
        <f t="shared" si="447"/>
        <v/>
      </c>
      <c r="AB2976" s="38" t="str">
        <f t="shared" si="447"/>
        <v/>
      </c>
      <c r="AD2976" s="36" t="str">
        <f>IF($N2976="", "", IFERROR(INDEX(Campaigns!$D$11:$D$380, MATCH($N2976, Campaigns!$E$11:$E$380, 0)), ""))</f>
        <v/>
      </c>
      <c r="AE2976" s="38" t="str">
        <f>IF(COUNTIF($Q2976:$AB2976, "X")=0, "", IFERROR(INDEX('Intro &amp; Setup'!$T$17:$T$28, MATCH(INDEX($Q$10:$AB$10, $AC2976, MATCH("X", $Q2976:$AB2976, 0)), 'Intro &amp; Setup'!$AA$17:$AA$28, 0)), ""))</f>
        <v/>
      </c>
      <c r="AG2976" s="84" t="str">
        <f t="shared" si="444"/>
        <v/>
      </c>
      <c r="AI2976" s="36">
        <f t="shared" si="445"/>
        <v>0</v>
      </c>
      <c r="AK2976" s="36" t="str">
        <f t="shared" si="446"/>
        <v/>
      </c>
    </row>
    <row r="2977" spans="1:37" x14ac:dyDescent="0.25">
      <c r="A2977" s="34"/>
      <c r="B2977" s="55"/>
      <c r="C2977" s="56"/>
      <c r="D2977" s="56"/>
      <c r="E2977" s="56"/>
      <c r="F2977" s="56"/>
      <c r="G2977" s="57"/>
      <c r="H2977" s="57"/>
      <c r="I2977" s="58"/>
      <c r="J2977" s="34"/>
      <c r="L2977" s="36" t="str">
        <f>IF($B2977="", "", IFERROR(FIND(Campaigns!$Q$4, $B2977), ""))</f>
        <v/>
      </c>
      <c r="M2977" s="73" t="str">
        <f t="shared" si="441"/>
        <v/>
      </c>
      <c r="N2977" s="74" t="str">
        <f t="shared" si="442"/>
        <v/>
      </c>
      <c r="O2977" s="22" t="str">
        <f t="shared" si="443"/>
        <v/>
      </c>
      <c r="Q2977" s="20" t="str">
        <f t="shared" si="448"/>
        <v/>
      </c>
      <c r="R2977" s="21" t="str">
        <f t="shared" si="447"/>
        <v/>
      </c>
      <c r="S2977" s="21" t="str">
        <f t="shared" si="447"/>
        <v/>
      </c>
      <c r="T2977" s="21" t="str">
        <f t="shared" si="447"/>
        <v/>
      </c>
      <c r="U2977" s="21" t="str">
        <f t="shared" si="447"/>
        <v/>
      </c>
      <c r="V2977" s="21" t="str">
        <f t="shared" si="447"/>
        <v/>
      </c>
      <c r="W2977" s="21" t="str">
        <f t="shared" si="447"/>
        <v/>
      </c>
      <c r="X2977" s="21" t="str">
        <f t="shared" si="447"/>
        <v/>
      </c>
      <c r="Y2977" s="21" t="str">
        <f t="shared" si="447"/>
        <v/>
      </c>
      <c r="Z2977" s="21" t="str">
        <f t="shared" si="447"/>
        <v/>
      </c>
      <c r="AA2977" s="21" t="str">
        <f t="shared" si="447"/>
        <v/>
      </c>
      <c r="AB2977" s="38" t="str">
        <f t="shared" si="447"/>
        <v/>
      </c>
      <c r="AD2977" s="36" t="str">
        <f>IF($N2977="", "", IFERROR(INDEX(Campaigns!$D$11:$D$380, MATCH($N2977, Campaigns!$E$11:$E$380, 0)), ""))</f>
        <v/>
      </c>
      <c r="AE2977" s="38" t="str">
        <f>IF(COUNTIF($Q2977:$AB2977, "X")=0, "", IFERROR(INDEX('Intro &amp; Setup'!$T$17:$T$28, MATCH(INDEX($Q$10:$AB$10, $AC2977, MATCH("X", $Q2977:$AB2977, 0)), 'Intro &amp; Setup'!$AA$17:$AA$28, 0)), ""))</f>
        <v/>
      </c>
      <c r="AG2977" s="84" t="str">
        <f t="shared" si="444"/>
        <v/>
      </c>
      <c r="AI2977" s="36">
        <f t="shared" si="445"/>
        <v>0</v>
      </c>
      <c r="AK2977" s="36" t="str">
        <f t="shared" si="446"/>
        <v/>
      </c>
    </row>
    <row r="2978" spans="1:37" x14ac:dyDescent="0.25">
      <c r="A2978" s="34"/>
      <c r="B2978" s="55"/>
      <c r="C2978" s="56"/>
      <c r="D2978" s="56"/>
      <c r="E2978" s="56"/>
      <c r="F2978" s="56"/>
      <c r="G2978" s="57"/>
      <c r="H2978" s="57"/>
      <c r="I2978" s="58"/>
      <c r="J2978" s="34"/>
      <c r="L2978" s="36" t="str">
        <f>IF($B2978="", "", IFERROR(FIND(Campaigns!$Q$4, $B2978), ""))</f>
        <v/>
      </c>
      <c r="M2978" s="73" t="str">
        <f t="shared" si="441"/>
        <v/>
      </c>
      <c r="N2978" s="74" t="str">
        <f t="shared" si="442"/>
        <v/>
      </c>
      <c r="O2978" s="22" t="str">
        <f t="shared" si="443"/>
        <v/>
      </c>
      <c r="Q2978" s="20" t="str">
        <f t="shared" si="448"/>
        <v/>
      </c>
      <c r="R2978" s="21" t="str">
        <f t="shared" si="447"/>
        <v/>
      </c>
      <c r="S2978" s="21" t="str">
        <f t="shared" si="447"/>
        <v/>
      </c>
      <c r="T2978" s="21" t="str">
        <f t="shared" si="447"/>
        <v/>
      </c>
      <c r="U2978" s="21" t="str">
        <f t="shared" si="447"/>
        <v/>
      </c>
      <c r="V2978" s="21" t="str">
        <f t="shared" si="447"/>
        <v/>
      </c>
      <c r="W2978" s="21" t="str">
        <f t="shared" si="447"/>
        <v/>
      </c>
      <c r="X2978" s="21" t="str">
        <f t="shared" si="447"/>
        <v/>
      </c>
      <c r="Y2978" s="21" t="str">
        <f t="shared" si="447"/>
        <v/>
      </c>
      <c r="Z2978" s="21" t="str">
        <f t="shared" si="447"/>
        <v/>
      </c>
      <c r="AA2978" s="21" t="str">
        <f t="shared" si="447"/>
        <v/>
      </c>
      <c r="AB2978" s="38" t="str">
        <f t="shared" si="447"/>
        <v/>
      </c>
      <c r="AD2978" s="36" t="str">
        <f>IF($N2978="", "", IFERROR(INDEX(Campaigns!$D$11:$D$380, MATCH($N2978, Campaigns!$E$11:$E$380, 0)), ""))</f>
        <v/>
      </c>
      <c r="AE2978" s="38" t="str">
        <f>IF(COUNTIF($Q2978:$AB2978, "X")=0, "", IFERROR(INDEX('Intro &amp; Setup'!$T$17:$T$28, MATCH(INDEX($Q$10:$AB$10, $AC2978, MATCH("X", $Q2978:$AB2978, 0)), 'Intro &amp; Setup'!$AA$17:$AA$28, 0)), ""))</f>
        <v/>
      </c>
      <c r="AG2978" s="84" t="str">
        <f t="shared" si="444"/>
        <v/>
      </c>
      <c r="AI2978" s="36">
        <f t="shared" si="445"/>
        <v>0</v>
      </c>
      <c r="AK2978" s="36" t="str">
        <f t="shared" si="446"/>
        <v/>
      </c>
    </row>
    <row r="2979" spans="1:37" x14ac:dyDescent="0.25">
      <c r="A2979" s="34"/>
      <c r="B2979" s="55"/>
      <c r="C2979" s="56"/>
      <c r="D2979" s="56"/>
      <c r="E2979" s="56"/>
      <c r="F2979" s="56"/>
      <c r="G2979" s="57"/>
      <c r="H2979" s="57"/>
      <c r="I2979" s="58"/>
      <c r="J2979" s="34"/>
      <c r="L2979" s="36" t="str">
        <f>IF($B2979="", "", IFERROR(FIND(Campaigns!$Q$4, $B2979), ""))</f>
        <v/>
      </c>
      <c r="M2979" s="73" t="str">
        <f t="shared" si="441"/>
        <v/>
      </c>
      <c r="N2979" s="74" t="str">
        <f t="shared" si="442"/>
        <v/>
      </c>
      <c r="O2979" s="22" t="str">
        <f t="shared" si="443"/>
        <v/>
      </c>
      <c r="Q2979" s="20" t="str">
        <f t="shared" si="448"/>
        <v/>
      </c>
      <c r="R2979" s="21" t="str">
        <f t="shared" si="447"/>
        <v/>
      </c>
      <c r="S2979" s="21" t="str">
        <f t="shared" si="447"/>
        <v/>
      </c>
      <c r="T2979" s="21" t="str">
        <f t="shared" si="447"/>
        <v/>
      </c>
      <c r="U2979" s="21" t="str">
        <f t="shared" si="447"/>
        <v/>
      </c>
      <c r="V2979" s="21" t="str">
        <f t="shared" si="447"/>
        <v/>
      </c>
      <c r="W2979" s="21" t="str">
        <f t="shared" si="447"/>
        <v/>
      </c>
      <c r="X2979" s="21" t="str">
        <f t="shared" si="447"/>
        <v/>
      </c>
      <c r="Y2979" s="21" t="str">
        <f t="shared" si="447"/>
        <v/>
      </c>
      <c r="Z2979" s="21" t="str">
        <f t="shared" si="447"/>
        <v/>
      </c>
      <c r="AA2979" s="21" t="str">
        <f t="shared" si="447"/>
        <v/>
      </c>
      <c r="AB2979" s="38" t="str">
        <f t="shared" si="447"/>
        <v/>
      </c>
      <c r="AD2979" s="36" t="str">
        <f>IF($N2979="", "", IFERROR(INDEX(Campaigns!$D$11:$D$380, MATCH($N2979, Campaigns!$E$11:$E$380, 0)), ""))</f>
        <v/>
      </c>
      <c r="AE2979" s="38" t="str">
        <f>IF(COUNTIF($Q2979:$AB2979, "X")=0, "", IFERROR(INDEX('Intro &amp; Setup'!$T$17:$T$28, MATCH(INDEX($Q$10:$AB$10, $AC2979, MATCH("X", $Q2979:$AB2979, 0)), 'Intro &amp; Setup'!$AA$17:$AA$28, 0)), ""))</f>
        <v/>
      </c>
      <c r="AG2979" s="84" t="str">
        <f t="shared" si="444"/>
        <v/>
      </c>
      <c r="AI2979" s="36">
        <f t="shared" si="445"/>
        <v>0</v>
      </c>
      <c r="AK2979" s="36" t="str">
        <f t="shared" si="446"/>
        <v/>
      </c>
    </row>
    <row r="2980" spans="1:37" x14ac:dyDescent="0.25">
      <c r="A2980" s="34"/>
      <c r="B2980" s="55"/>
      <c r="C2980" s="56"/>
      <c r="D2980" s="56"/>
      <c r="E2980" s="56"/>
      <c r="F2980" s="56"/>
      <c r="G2980" s="57"/>
      <c r="H2980" s="57"/>
      <c r="I2980" s="58"/>
      <c r="J2980" s="34"/>
      <c r="L2980" s="36" t="str">
        <f>IF($B2980="", "", IFERROR(FIND(Campaigns!$Q$4, $B2980), ""))</f>
        <v/>
      </c>
      <c r="M2980" s="73" t="str">
        <f t="shared" si="441"/>
        <v/>
      </c>
      <c r="N2980" s="74" t="str">
        <f t="shared" si="442"/>
        <v/>
      </c>
      <c r="O2980" s="22" t="str">
        <f t="shared" si="443"/>
        <v/>
      </c>
      <c r="Q2980" s="20" t="str">
        <f t="shared" si="448"/>
        <v/>
      </c>
      <c r="R2980" s="21" t="str">
        <f t="shared" si="447"/>
        <v/>
      </c>
      <c r="S2980" s="21" t="str">
        <f t="shared" si="447"/>
        <v/>
      </c>
      <c r="T2980" s="21" t="str">
        <f t="shared" si="447"/>
        <v/>
      </c>
      <c r="U2980" s="21" t="str">
        <f t="shared" si="447"/>
        <v/>
      </c>
      <c r="V2980" s="21" t="str">
        <f t="shared" si="447"/>
        <v/>
      </c>
      <c r="W2980" s="21" t="str">
        <f t="shared" si="447"/>
        <v/>
      </c>
      <c r="X2980" s="21" t="str">
        <f t="shared" si="447"/>
        <v/>
      </c>
      <c r="Y2980" s="21" t="str">
        <f t="shared" si="447"/>
        <v/>
      </c>
      <c r="Z2980" s="21" t="str">
        <f t="shared" si="447"/>
        <v/>
      </c>
      <c r="AA2980" s="21" t="str">
        <f t="shared" si="447"/>
        <v/>
      </c>
      <c r="AB2980" s="38" t="str">
        <f t="shared" si="447"/>
        <v/>
      </c>
      <c r="AD2980" s="36" t="str">
        <f>IF($N2980="", "", IFERROR(INDEX(Campaigns!$D$11:$D$380, MATCH($N2980, Campaigns!$E$11:$E$380, 0)), ""))</f>
        <v/>
      </c>
      <c r="AE2980" s="38" t="str">
        <f>IF(COUNTIF($Q2980:$AB2980, "X")=0, "", IFERROR(INDEX('Intro &amp; Setup'!$T$17:$T$28, MATCH(INDEX($Q$10:$AB$10, $AC2980, MATCH("X", $Q2980:$AB2980, 0)), 'Intro &amp; Setup'!$AA$17:$AA$28, 0)), ""))</f>
        <v/>
      </c>
      <c r="AG2980" s="84" t="str">
        <f t="shared" si="444"/>
        <v/>
      </c>
      <c r="AI2980" s="36">
        <f t="shared" si="445"/>
        <v>0</v>
      </c>
      <c r="AK2980" s="36" t="str">
        <f t="shared" si="446"/>
        <v/>
      </c>
    </row>
    <row r="2981" spans="1:37" x14ac:dyDescent="0.25">
      <c r="A2981" s="34"/>
      <c r="B2981" s="55"/>
      <c r="C2981" s="56"/>
      <c r="D2981" s="56"/>
      <c r="E2981" s="56"/>
      <c r="F2981" s="56"/>
      <c r="G2981" s="57"/>
      <c r="H2981" s="57"/>
      <c r="I2981" s="58"/>
      <c r="J2981" s="34"/>
      <c r="L2981" s="36" t="str">
        <f>IF($B2981="", "", IFERROR(FIND(Campaigns!$Q$4, $B2981), ""))</f>
        <v/>
      </c>
      <c r="M2981" s="73" t="str">
        <f t="shared" si="441"/>
        <v/>
      </c>
      <c r="N2981" s="74" t="str">
        <f t="shared" si="442"/>
        <v/>
      </c>
      <c r="O2981" s="22" t="str">
        <f t="shared" si="443"/>
        <v/>
      </c>
      <c r="Q2981" s="20" t="str">
        <f t="shared" si="448"/>
        <v/>
      </c>
      <c r="R2981" s="21" t="str">
        <f t="shared" si="447"/>
        <v/>
      </c>
      <c r="S2981" s="21" t="str">
        <f t="shared" si="447"/>
        <v/>
      </c>
      <c r="T2981" s="21" t="str">
        <f t="shared" si="447"/>
        <v/>
      </c>
      <c r="U2981" s="21" t="str">
        <f t="shared" si="447"/>
        <v/>
      </c>
      <c r="V2981" s="21" t="str">
        <f t="shared" si="447"/>
        <v/>
      </c>
      <c r="W2981" s="21" t="str">
        <f t="shared" si="447"/>
        <v/>
      </c>
      <c r="X2981" s="21" t="str">
        <f t="shared" si="447"/>
        <v/>
      </c>
      <c r="Y2981" s="21" t="str">
        <f t="shared" si="447"/>
        <v/>
      </c>
      <c r="Z2981" s="21" t="str">
        <f t="shared" si="447"/>
        <v/>
      </c>
      <c r="AA2981" s="21" t="str">
        <f t="shared" si="447"/>
        <v/>
      </c>
      <c r="AB2981" s="38" t="str">
        <f t="shared" si="447"/>
        <v/>
      </c>
      <c r="AD2981" s="36" t="str">
        <f>IF($N2981="", "", IFERROR(INDEX(Campaigns!$D$11:$D$380, MATCH($N2981, Campaigns!$E$11:$E$380, 0)), ""))</f>
        <v/>
      </c>
      <c r="AE2981" s="38" t="str">
        <f>IF(COUNTIF($Q2981:$AB2981, "X")=0, "", IFERROR(INDEX('Intro &amp; Setup'!$T$17:$T$28, MATCH(INDEX($Q$10:$AB$10, $AC2981, MATCH("X", $Q2981:$AB2981, 0)), 'Intro &amp; Setup'!$AA$17:$AA$28, 0)), ""))</f>
        <v/>
      </c>
      <c r="AG2981" s="84" t="str">
        <f t="shared" si="444"/>
        <v/>
      </c>
      <c r="AI2981" s="36">
        <f t="shared" si="445"/>
        <v>0</v>
      </c>
      <c r="AK2981" s="36" t="str">
        <f t="shared" si="446"/>
        <v/>
      </c>
    </row>
    <row r="2982" spans="1:37" x14ac:dyDescent="0.25">
      <c r="A2982" s="34"/>
      <c r="B2982" s="55"/>
      <c r="C2982" s="56"/>
      <c r="D2982" s="56"/>
      <c r="E2982" s="56"/>
      <c r="F2982" s="56"/>
      <c r="G2982" s="57"/>
      <c r="H2982" s="57"/>
      <c r="I2982" s="58"/>
      <c r="J2982" s="34"/>
      <c r="L2982" s="36" t="str">
        <f>IF($B2982="", "", IFERROR(FIND(Campaigns!$Q$4, $B2982), ""))</f>
        <v/>
      </c>
      <c r="M2982" s="73" t="str">
        <f t="shared" si="441"/>
        <v/>
      </c>
      <c r="N2982" s="74" t="str">
        <f t="shared" si="442"/>
        <v/>
      </c>
      <c r="O2982" s="22" t="str">
        <f t="shared" si="443"/>
        <v/>
      </c>
      <c r="Q2982" s="20" t="str">
        <f t="shared" si="448"/>
        <v/>
      </c>
      <c r="R2982" s="21" t="str">
        <f t="shared" si="447"/>
        <v/>
      </c>
      <c r="S2982" s="21" t="str">
        <f t="shared" si="447"/>
        <v/>
      </c>
      <c r="T2982" s="21" t="str">
        <f t="shared" si="447"/>
        <v/>
      </c>
      <c r="U2982" s="21" t="str">
        <f t="shared" si="447"/>
        <v/>
      </c>
      <c r="V2982" s="21" t="str">
        <f t="shared" si="447"/>
        <v/>
      </c>
      <c r="W2982" s="21" t="str">
        <f t="shared" si="447"/>
        <v/>
      </c>
      <c r="X2982" s="21" t="str">
        <f t="shared" si="447"/>
        <v/>
      </c>
      <c r="Y2982" s="21" t="str">
        <f t="shared" si="447"/>
        <v/>
      </c>
      <c r="Z2982" s="21" t="str">
        <f t="shared" si="447"/>
        <v/>
      </c>
      <c r="AA2982" s="21" t="str">
        <f t="shared" si="447"/>
        <v/>
      </c>
      <c r="AB2982" s="38" t="str">
        <f t="shared" si="447"/>
        <v/>
      </c>
      <c r="AD2982" s="36" t="str">
        <f>IF($N2982="", "", IFERROR(INDEX(Campaigns!$D$11:$D$380, MATCH($N2982, Campaigns!$E$11:$E$380, 0)), ""))</f>
        <v/>
      </c>
      <c r="AE2982" s="38" t="str">
        <f>IF(COUNTIF($Q2982:$AB2982, "X")=0, "", IFERROR(INDEX('Intro &amp; Setup'!$T$17:$T$28, MATCH(INDEX($Q$10:$AB$10, $AC2982, MATCH("X", $Q2982:$AB2982, 0)), 'Intro &amp; Setup'!$AA$17:$AA$28, 0)), ""))</f>
        <v/>
      </c>
      <c r="AG2982" s="84" t="str">
        <f t="shared" si="444"/>
        <v/>
      </c>
      <c r="AI2982" s="36">
        <f t="shared" si="445"/>
        <v>0</v>
      </c>
      <c r="AK2982" s="36" t="str">
        <f t="shared" si="446"/>
        <v/>
      </c>
    </row>
    <row r="2983" spans="1:37" x14ac:dyDescent="0.25">
      <c r="A2983" s="34"/>
      <c r="B2983" s="55"/>
      <c r="C2983" s="56"/>
      <c r="D2983" s="56"/>
      <c r="E2983" s="56"/>
      <c r="F2983" s="56"/>
      <c r="G2983" s="57"/>
      <c r="H2983" s="57"/>
      <c r="I2983" s="58"/>
      <c r="J2983" s="34"/>
      <c r="L2983" s="36" t="str">
        <f>IF($B2983="", "", IFERROR(FIND(Campaigns!$Q$4, $B2983), ""))</f>
        <v/>
      </c>
      <c r="M2983" s="73" t="str">
        <f t="shared" si="441"/>
        <v/>
      </c>
      <c r="N2983" s="74" t="str">
        <f t="shared" si="442"/>
        <v/>
      </c>
      <c r="O2983" s="22" t="str">
        <f t="shared" si="443"/>
        <v/>
      </c>
      <c r="Q2983" s="20" t="str">
        <f t="shared" si="448"/>
        <v/>
      </c>
      <c r="R2983" s="21" t="str">
        <f t="shared" si="447"/>
        <v/>
      </c>
      <c r="S2983" s="21" t="str">
        <f t="shared" si="447"/>
        <v/>
      </c>
      <c r="T2983" s="21" t="str">
        <f t="shared" si="447"/>
        <v/>
      </c>
      <c r="U2983" s="21" t="str">
        <f t="shared" si="447"/>
        <v/>
      </c>
      <c r="V2983" s="21" t="str">
        <f t="shared" si="447"/>
        <v/>
      </c>
      <c r="W2983" s="21" t="str">
        <f t="shared" si="447"/>
        <v/>
      </c>
      <c r="X2983" s="21" t="str">
        <f t="shared" si="447"/>
        <v/>
      </c>
      <c r="Y2983" s="21" t="str">
        <f t="shared" si="447"/>
        <v/>
      </c>
      <c r="Z2983" s="21" t="str">
        <f t="shared" si="447"/>
        <v/>
      </c>
      <c r="AA2983" s="21" t="str">
        <f t="shared" si="447"/>
        <v/>
      </c>
      <c r="AB2983" s="38" t="str">
        <f t="shared" si="447"/>
        <v/>
      </c>
      <c r="AD2983" s="36" t="str">
        <f>IF($N2983="", "", IFERROR(INDEX(Campaigns!$D$11:$D$380, MATCH($N2983, Campaigns!$E$11:$E$380, 0)), ""))</f>
        <v/>
      </c>
      <c r="AE2983" s="38" t="str">
        <f>IF(COUNTIF($Q2983:$AB2983, "X")=0, "", IFERROR(INDEX('Intro &amp; Setup'!$T$17:$T$28, MATCH(INDEX($Q$10:$AB$10, $AC2983, MATCH("X", $Q2983:$AB2983, 0)), 'Intro &amp; Setup'!$AA$17:$AA$28, 0)), ""))</f>
        <v/>
      </c>
      <c r="AG2983" s="84" t="str">
        <f t="shared" si="444"/>
        <v/>
      </c>
      <c r="AI2983" s="36">
        <f t="shared" si="445"/>
        <v>0</v>
      </c>
      <c r="AK2983" s="36" t="str">
        <f t="shared" si="446"/>
        <v/>
      </c>
    </row>
    <row r="2984" spans="1:37" x14ac:dyDescent="0.25">
      <c r="A2984" s="34"/>
      <c r="B2984" s="55"/>
      <c r="C2984" s="56"/>
      <c r="D2984" s="56"/>
      <c r="E2984" s="56"/>
      <c r="F2984" s="56"/>
      <c r="G2984" s="57"/>
      <c r="H2984" s="57"/>
      <c r="I2984" s="58"/>
      <c r="J2984" s="34"/>
      <c r="L2984" s="36" t="str">
        <f>IF($B2984="", "", IFERROR(FIND(Campaigns!$Q$4, $B2984), ""))</f>
        <v/>
      </c>
      <c r="M2984" s="73" t="str">
        <f t="shared" si="441"/>
        <v/>
      </c>
      <c r="N2984" s="74" t="str">
        <f t="shared" si="442"/>
        <v/>
      </c>
      <c r="O2984" s="22" t="str">
        <f t="shared" si="443"/>
        <v/>
      </c>
      <c r="Q2984" s="20" t="str">
        <f t="shared" si="448"/>
        <v/>
      </c>
      <c r="R2984" s="21" t="str">
        <f t="shared" si="447"/>
        <v/>
      </c>
      <c r="S2984" s="21" t="str">
        <f t="shared" si="447"/>
        <v/>
      </c>
      <c r="T2984" s="21" t="str">
        <f t="shared" si="447"/>
        <v/>
      </c>
      <c r="U2984" s="21" t="str">
        <f t="shared" si="447"/>
        <v/>
      </c>
      <c r="V2984" s="21" t="str">
        <f t="shared" si="447"/>
        <v/>
      </c>
      <c r="W2984" s="21" t="str">
        <f t="shared" si="447"/>
        <v/>
      </c>
      <c r="X2984" s="21" t="str">
        <f t="shared" si="447"/>
        <v/>
      </c>
      <c r="Y2984" s="21" t="str">
        <f t="shared" si="447"/>
        <v/>
      </c>
      <c r="Z2984" s="21" t="str">
        <f t="shared" si="447"/>
        <v/>
      </c>
      <c r="AA2984" s="21" t="str">
        <f t="shared" si="447"/>
        <v/>
      </c>
      <c r="AB2984" s="38" t="str">
        <f t="shared" si="447"/>
        <v/>
      </c>
      <c r="AD2984" s="36" t="str">
        <f>IF($N2984="", "", IFERROR(INDEX(Campaigns!$D$11:$D$380, MATCH($N2984, Campaigns!$E$11:$E$380, 0)), ""))</f>
        <v/>
      </c>
      <c r="AE2984" s="38" t="str">
        <f>IF(COUNTIF($Q2984:$AB2984, "X")=0, "", IFERROR(INDEX('Intro &amp; Setup'!$T$17:$T$28, MATCH(INDEX($Q$10:$AB$10, $AC2984, MATCH("X", $Q2984:$AB2984, 0)), 'Intro &amp; Setup'!$AA$17:$AA$28, 0)), ""))</f>
        <v/>
      </c>
      <c r="AG2984" s="84" t="str">
        <f t="shared" si="444"/>
        <v/>
      </c>
      <c r="AI2984" s="36">
        <f t="shared" si="445"/>
        <v>0</v>
      </c>
      <c r="AK2984" s="36" t="str">
        <f t="shared" si="446"/>
        <v/>
      </c>
    </row>
    <row r="2985" spans="1:37" x14ac:dyDescent="0.25">
      <c r="A2985" s="34"/>
      <c r="B2985" s="55"/>
      <c r="C2985" s="56"/>
      <c r="D2985" s="56"/>
      <c r="E2985" s="56"/>
      <c r="F2985" s="56"/>
      <c r="G2985" s="57"/>
      <c r="H2985" s="57"/>
      <c r="I2985" s="58"/>
      <c r="J2985" s="34"/>
      <c r="L2985" s="36" t="str">
        <f>IF($B2985="", "", IFERROR(FIND(Campaigns!$Q$4, $B2985), ""))</f>
        <v/>
      </c>
      <c r="M2985" s="73" t="str">
        <f t="shared" si="441"/>
        <v/>
      </c>
      <c r="N2985" s="74" t="str">
        <f t="shared" si="442"/>
        <v/>
      </c>
      <c r="O2985" s="22" t="str">
        <f t="shared" si="443"/>
        <v/>
      </c>
      <c r="Q2985" s="20" t="str">
        <f t="shared" si="448"/>
        <v/>
      </c>
      <c r="R2985" s="21" t="str">
        <f t="shared" si="447"/>
        <v/>
      </c>
      <c r="S2985" s="21" t="str">
        <f t="shared" si="447"/>
        <v/>
      </c>
      <c r="T2985" s="21" t="str">
        <f t="shared" si="447"/>
        <v/>
      </c>
      <c r="U2985" s="21" t="str">
        <f t="shared" si="447"/>
        <v/>
      </c>
      <c r="V2985" s="21" t="str">
        <f t="shared" si="447"/>
        <v/>
      </c>
      <c r="W2985" s="21" t="str">
        <f t="shared" si="447"/>
        <v/>
      </c>
      <c r="X2985" s="21" t="str">
        <f t="shared" si="447"/>
        <v/>
      </c>
      <c r="Y2985" s="21" t="str">
        <f t="shared" si="447"/>
        <v/>
      </c>
      <c r="Z2985" s="21" t="str">
        <f t="shared" si="447"/>
        <v/>
      </c>
      <c r="AA2985" s="21" t="str">
        <f t="shared" si="447"/>
        <v/>
      </c>
      <c r="AB2985" s="38" t="str">
        <f t="shared" si="447"/>
        <v/>
      </c>
      <c r="AD2985" s="36" t="str">
        <f>IF($N2985="", "", IFERROR(INDEX(Campaigns!$D$11:$D$380, MATCH($N2985, Campaigns!$E$11:$E$380, 0)), ""))</f>
        <v/>
      </c>
      <c r="AE2985" s="38" t="str">
        <f>IF(COUNTIF($Q2985:$AB2985, "X")=0, "", IFERROR(INDEX('Intro &amp; Setup'!$T$17:$T$28, MATCH(INDEX($Q$10:$AB$10, $AC2985, MATCH("X", $Q2985:$AB2985, 0)), 'Intro &amp; Setup'!$AA$17:$AA$28, 0)), ""))</f>
        <v/>
      </c>
      <c r="AG2985" s="84" t="str">
        <f t="shared" si="444"/>
        <v/>
      </c>
      <c r="AI2985" s="36">
        <f t="shared" si="445"/>
        <v>0</v>
      </c>
      <c r="AK2985" s="36" t="str">
        <f t="shared" si="446"/>
        <v/>
      </c>
    </row>
    <row r="2986" spans="1:37" x14ac:dyDescent="0.25">
      <c r="A2986" s="34"/>
      <c r="B2986" s="55"/>
      <c r="C2986" s="56"/>
      <c r="D2986" s="56"/>
      <c r="E2986" s="56"/>
      <c r="F2986" s="56"/>
      <c r="G2986" s="57"/>
      <c r="H2986" s="57"/>
      <c r="I2986" s="58"/>
      <c r="J2986" s="34"/>
      <c r="L2986" s="36" t="str">
        <f>IF($B2986="", "", IFERROR(FIND(Campaigns!$Q$4, $B2986), ""))</f>
        <v/>
      </c>
      <c r="M2986" s="73" t="str">
        <f t="shared" si="441"/>
        <v/>
      </c>
      <c r="N2986" s="74" t="str">
        <f t="shared" si="442"/>
        <v/>
      </c>
      <c r="O2986" s="22" t="str">
        <f t="shared" si="443"/>
        <v/>
      </c>
      <c r="Q2986" s="20" t="str">
        <f t="shared" si="448"/>
        <v/>
      </c>
      <c r="R2986" s="21" t="str">
        <f t="shared" si="447"/>
        <v/>
      </c>
      <c r="S2986" s="21" t="str">
        <f t="shared" si="447"/>
        <v/>
      </c>
      <c r="T2986" s="21" t="str">
        <f t="shared" si="447"/>
        <v/>
      </c>
      <c r="U2986" s="21" t="str">
        <f t="shared" si="447"/>
        <v/>
      </c>
      <c r="V2986" s="21" t="str">
        <f t="shared" si="447"/>
        <v/>
      </c>
      <c r="W2986" s="21" t="str">
        <f t="shared" si="447"/>
        <v/>
      </c>
      <c r="X2986" s="21" t="str">
        <f t="shared" si="447"/>
        <v/>
      </c>
      <c r="Y2986" s="21" t="str">
        <f t="shared" si="447"/>
        <v/>
      </c>
      <c r="Z2986" s="21" t="str">
        <f t="shared" si="447"/>
        <v/>
      </c>
      <c r="AA2986" s="21" t="str">
        <f t="shared" ref="R2986:AB3009" si="449">IFERROR(IF(AA$10="", "", IF(LEFT($O2986, AA$8)=AA$10, "X", "")), "")</f>
        <v/>
      </c>
      <c r="AB2986" s="38" t="str">
        <f t="shared" si="449"/>
        <v/>
      </c>
      <c r="AD2986" s="36" t="str">
        <f>IF($N2986="", "", IFERROR(INDEX(Campaigns!$D$11:$D$380, MATCH($N2986, Campaigns!$E$11:$E$380, 0)), ""))</f>
        <v/>
      </c>
      <c r="AE2986" s="38" t="str">
        <f>IF(COUNTIF($Q2986:$AB2986, "X")=0, "", IFERROR(INDEX('Intro &amp; Setup'!$T$17:$T$28, MATCH(INDEX($Q$10:$AB$10, $AC2986, MATCH("X", $Q2986:$AB2986, 0)), 'Intro &amp; Setup'!$AA$17:$AA$28, 0)), ""))</f>
        <v/>
      </c>
      <c r="AG2986" s="84" t="str">
        <f t="shared" si="444"/>
        <v/>
      </c>
      <c r="AI2986" s="36">
        <f t="shared" si="445"/>
        <v>0</v>
      </c>
      <c r="AK2986" s="36" t="str">
        <f t="shared" si="446"/>
        <v/>
      </c>
    </row>
    <row r="2987" spans="1:37" x14ac:dyDescent="0.25">
      <c r="A2987" s="34"/>
      <c r="B2987" s="55"/>
      <c r="C2987" s="56"/>
      <c r="D2987" s="56"/>
      <c r="E2987" s="56"/>
      <c r="F2987" s="56"/>
      <c r="G2987" s="57"/>
      <c r="H2987" s="57"/>
      <c r="I2987" s="58"/>
      <c r="J2987" s="34"/>
      <c r="L2987" s="36" t="str">
        <f>IF($B2987="", "", IFERROR(FIND(Campaigns!$Q$4, $B2987), ""))</f>
        <v/>
      </c>
      <c r="M2987" s="73" t="str">
        <f t="shared" si="441"/>
        <v/>
      </c>
      <c r="N2987" s="74" t="str">
        <f t="shared" si="442"/>
        <v/>
      </c>
      <c r="O2987" s="22" t="str">
        <f t="shared" si="443"/>
        <v/>
      </c>
      <c r="Q2987" s="20" t="str">
        <f t="shared" si="448"/>
        <v/>
      </c>
      <c r="R2987" s="21" t="str">
        <f t="shared" si="449"/>
        <v/>
      </c>
      <c r="S2987" s="21" t="str">
        <f t="shared" si="449"/>
        <v/>
      </c>
      <c r="T2987" s="21" t="str">
        <f t="shared" si="449"/>
        <v/>
      </c>
      <c r="U2987" s="21" t="str">
        <f t="shared" si="449"/>
        <v/>
      </c>
      <c r="V2987" s="21" t="str">
        <f t="shared" si="449"/>
        <v/>
      </c>
      <c r="W2987" s="21" t="str">
        <f t="shared" si="449"/>
        <v/>
      </c>
      <c r="X2987" s="21" t="str">
        <f t="shared" si="449"/>
        <v/>
      </c>
      <c r="Y2987" s="21" t="str">
        <f t="shared" si="449"/>
        <v/>
      </c>
      <c r="Z2987" s="21" t="str">
        <f t="shared" si="449"/>
        <v/>
      </c>
      <c r="AA2987" s="21" t="str">
        <f t="shared" si="449"/>
        <v/>
      </c>
      <c r="AB2987" s="38" t="str">
        <f t="shared" si="449"/>
        <v/>
      </c>
      <c r="AD2987" s="36" t="str">
        <f>IF($N2987="", "", IFERROR(INDEX(Campaigns!$D$11:$D$380, MATCH($N2987, Campaigns!$E$11:$E$380, 0)), ""))</f>
        <v/>
      </c>
      <c r="AE2987" s="38" t="str">
        <f>IF(COUNTIF($Q2987:$AB2987, "X")=0, "", IFERROR(INDEX('Intro &amp; Setup'!$T$17:$T$28, MATCH(INDEX($Q$10:$AB$10, $AC2987, MATCH("X", $Q2987:$AB2987, 0)), 'Intro &amp; Setup'!$AA$17:$AA$28, 0)), ""))</f>
        <v/>
      </c>
      <c r="AG2987" s="84" t="str">
        <f t="shared" si="444"/>
        <v/>
      </c>
      <c r="AI2987" s="36">
        <f t="shared" si="445"/>
        <v>0</v>
      </c>
      <c r="AK2987" s="36" t="str">
        <f t="shared" si="446"/>
        <v/>
      </c>
    </row>
    <row r="2988" spans="1:37" x14ac:dyDescent="0.25">
      <c r="A2988" s="34"/>
      <c r="B2988" s="55"/>
      <c r="C2988" s="56"/>
      <c r="D2988" s="56"/>
      <c r="E2988" s="56"/>
      <c r="F2988" s="56"/>
      <c r="G2988" s="57"/>
      <c r="H2988" s="57"/>
      <c r="I2988" s="58"/>
      <c r="J2988" s="34"/>
      <c r="L2988" s="36" t="str">
        <f>IF($B2988="", "", IFERROR(FIND(Campaigns!$Q$4, $B2988), ""))</f>
        <v/>
      </c>
      <c r="M2988" s="73" t="str">
        <f t="shared" si="441"/>
        <v/>
      </c>
      <c r="N2988" s="74" t="str">
        <f t="shared" si="442"/>
        <v/>
      </c>
      <c r="O2988" s="22" t="str">
        <f t="shared" si="443"/>
        <v/>
      </c>
      <c r="Q2988" s="20" t="str">
        <f t="shared" si="448"/>
        <v/>
      </c>
      <c r="R2988" s="21" t="str">
        <f t="shared" si="449"/>
        <v/>
      </c>
      <c r="S2988" s="21" t="str">
        <f t="shared" si="449"/>
        <v/>
      </c>
      <c r="T2988" s="21" t="str">
        <f t="shared" si="449"/>
        <v/>
      </c>
      <c r="U2988" s="21" t="str">
        <f t="shared" si="449"/>
        <v/>
      </c>
      <c r="V2988" s="21" t="str">
        <f t="shared" si="449"/>
        <v/>
      </c>
      <c r="W2988" s="21" t="str">
        <f t="shared" si="449"/>
        <v/>
      </c>
      <c r="X2988" s="21" t="str">
        <f t="shared" si="449"/>
        <v/>
      </c>
      <c r="Y2988" s="21" t="str">
        <f t="shared" si="449"/>
        <v/>
      </c>
      <c r="Z2988" s="21" t="str">
        <f t="shared" si="449"/>
        <v/>
      </c>
      <c r="AA2988" s="21" t="str">
        <f t="shared" si="449"/>
        <v/>
      </c>
      <c r="AB2988" s="38" t="str">
        <f t="shared" si="449"/>
        <v/>
      </c>
      <c r="AD2988" s="36" t="str">
        <f>IF($N2988="", "", IFERROR(INDEX(Campaigns!$D$11:$D$380, MATCH($N2988, Campaigns!$E$11:$E$380, 0)), ""))</f>
        <v/>
      </c>
      <c r="AE2988" s="38" t="str">
        <f>IF(COUNTIF($Q2988:$AB2988, "X")=0, "", IFERROR(INDEX('Intro &amp; Setup'!$T$17:$T$28, MATCH(INDEX($Q$10:$AB$10, $AC2988, MATCH("X", $Q2988:$AB2988, 0)), 'Intro &amp; Setup'!$AA$17:$AA$28, 0)), ""))</f>
        <v/>
      </c>
      <c r="AG2988" s="84" t="str">
        <f t="shared" si="444"/>
        <v/>
      </c>
      <c r="AI2988" s="36">
        <f t="shared" si="445"/>
        <v>0</v>
      </c>
      <c r="AK2988" s="36" t="str">
        <f t="shared" si="446"/>
        <v/>
      </c>
    </row>
    <row r="2989" spans="1:37" x14ac:dyDescent="0.25">
      <c r="A2989" s="34"/>
      <c r="B2989" s="55"/>
      <c r="C2989" s="56"/>
      <c r="D2989" s="56"/>
      <c r="E2989" s="56"/>
      <c r="F2989" s="56"/>
      <c r="G2989" s="57"/>
      <c r="H2989" s="57"/>
      <c r="I2989" s="58"/>
      <c r="J2989" s="34"/>
      <c r="L2989" s="36" t="str">
        <f>IF($B2989="", "", IFERROR(FIND(Campaigns!$Q$4, $B2989), ""))</f>
        <v/>
      </c>
      <c r="M2989" s="73" t="str">
        <f t="shared" si="441"/>
        <v/>
      </c>
      <c r="N2989" s="74" t="str">
        <f t="shared" si="442"/>
        <v/>
      </c>
      <c r="O2989" s="22" t="str">
        <f t="shared" si="443"/>
        <v/>
      </c>
      <c r="Q2989" s="20" t="str">
        <f t="shared" si="448"/>
        <v/>
      </c>
      <c r="R2989" s="21" t="str">
        <f t="shared" si="449"/>
        <v/>
      </c>
      <c r="S2989" s="21" t="str">
        <f t="shared" si="449"/>
        <v/>
      </c>
      <c r="T2989" s="21" t="str">
        <f t="shared" si="449"/>
        <v/>
      </c>
      <c r="U2989" s="21" t="str">
        <f t="shared" si="449"/>
        <v/>
      </c>
      <c r="V2989" s="21" t="str">
        <f t="shared" si="449"/>
        <v/>
      </c>
      <c r="W2989" s="21" t="str">
        <f t="shared" si="449"/>
        <v/>
      </c>
      <c r="X2989" s="21" t="str">
        <f t="shared" si="449"/>
        <v/>
      </c>
      <c r="Y2989" s="21" t="str">
        <f t="shared" si="449"/>
        <v/>
      </c>
      <c r="Z2989" s="21" t="str">
        <f t="shared" si="449"/>
        <v/>
      </c>
      <c r="AA2989" s="21" t="str">
        <f t="shared" si="449"/>
        <v/>
      </c>
      <c r="AB2989" s="38" t="str">
        <f t="shared" si="449"/>
        <v/>
      </c>
      <c r="AD2989" s="36" t="str">
        <f>IF($N2989="", "", IFERROR(INDEX(Campaigns!$D$11:$D$380, MATCH($N2989, Campaigns!$E$11:$E$380, 0)), ""))</f>
        <v/>
      </c>
      <c r="AE2989" s="38" t="str">
        <f>IF(COUNTIF($Q2989:$AB2989, "X")=0, "", IFERROR(INDEX('Intro &amp; Setup'!$T$17:$T$28, MATCH(INDEX($Q$10:$AB$10, $AC2989, MATCH("X", $Q2989:$AB2989, 0)), 'Intro &amp; Setup'!$AA$17:$AA$28, 0)), ""))</f>
        <v/>
      </c>
      <c r="AG2989" s="84" t="str">
        <f t="shared" si="444"/>
        <v/>
      </c>
      <c r="AI2989" s="36">
        <f t="shared" si="445"/>
        <v>0</v>
      </c>
      <c r="AK2989" s="36" t="str">
        <f t="shared" si="446"/>
        <v/>
      </c>
    </row>
    <row r="2990" spans="1:37" x14ac:dyDescent="0.25">
      <c r="A2990" s="34"/>
      <c r="B2990" s="55"/>
      <c r="C2990" s="56"/>
      <c r="D2990" s="56"/>
      <c r="E2990" s="56"/>
      <c r="F2990" s="56"/>
      <c r="G2990" s="57"/>
      <c r="H2990" s="57"/>
      <c r="I2990" s="58"/>
      <c r="J2990" s="34"/>
      <c r="L2990" s="36" t="str">
        <f>IF($B2990="", "", IFERROR(FIND(Campaigns!$Q$4, $B2990), ""))</f>
        <v/>
      </c>
      <c r="M2990" s="73" t="str">
        <f t="shared" si="441"/>
        <v/>
      </c>
      <c r="N2990" s="74" t="str">
        <f t="shared" si="442"/>
        <v/>
      </c>
      <c r="O2990" s="22" t="str">
        <f t="shared" si="443"/>
        <v/>
      </c>
      <c r="Q2990" s="20" t="str">
        <f t="shared" si="448"/>
        <v/>
      </c>
      <c r="R2990" s="21" t="str">
        <f t="shared" si="449"/>
        <v/>
      </c>
      <c r="S2990" s="21" t="str">
        <f t="shared" si="449"/>
        <v/>
      </c>
      <c r="T2990" s="21" t="str">
        <f t="shared" si="449"/>
        <v/>
      </c>
      <c r="U2990" s="21" t="str">
        <f t="shared" si="449"/>
        <v/>
      </c>
      <c r="V2990" s="21" t="str">
        <f t="shared" si="449"/>
        <v/>
      </c>
      <c r="W2990" s="21" t="str">
        <f t="shared" si="449"/>
        <v/>
      </c>
      <c r="X2990" s="21" t="str">
        <f t="shared" si="449"/>
        <v/>
      </c>
      <c r="Y2990" s="21" t="str">
        <f t="shared" si="449"/>
        <v/>
      </c>
      <c r="Z2990" s="21" t="str">
        <f t="shared" si="449"/>
        <v/>
      </c>
      <c r="AA2990" s="21" t="str">
        <f t="shared" si="449"/>
        <v/>
      </c>
      <c r="AB2990" s="38" t="str">
        <f t="shared" si="449"/>
        <v/>
      </c>
      <c r="AD2990" s="36" t="str">
        <f>IF($N2990="", "", IFERROR(INDEX(Campaigns!$D$11:$D$380, MATCH($N2990, Campaigns!$E$11:$E$380, 0)), ""))</f>
        <v/>
      </c>
      <c r="AE2990" s="38" t="str">
        <f>IF(COUNTIF($Q2990:$AB2990, "X")=0, "", IFERROR(INDEX('Intro &amp; Setup'!$T$17:$T$28, MATCH(INDEX($Q$10:$AB$10, $AC2990, MATCH("X", $Q2990:$AB2990, 0)), 'Intro &amp; Setup'!$AA$17:$AA$28, 0)), ""))</f>
        <v/>
      </c>
      <c r="AG2990" s="84" t="str">
        <f t="shared" si="444"/>
        <v/>
      </c>
      <c r="AI2990" s="36">
        <f t="shared" si="445"/>
        <v>0</v>
      </c>
      <c r="AK2990" s="36" t="str">
        <f t="shared" si="446"/>
        <v/>
      </c>
    </row>
    <row r="2991" spans="1:37" x14ac:dyDescent="0.25">
      <c r="A2991" s="34"/>
      <c r="B2991" s="55"/>
      <c r="C2991" s="56"/>
      <c r="D2991" s="56"/>
      <c r="E2991" s="56"/>
      <c r="F2991" s="56"/>
      <c r="G2991" s="57"/>
      <c r="H2991" s="57"/>
      <c r="I2991" s="58"/>
      <c r="J2991" s="34"/>
      <c r="L2991" s="36" t="str">
        <f>IF($B2991="", "", IFERROR(FIND(Campaigns!$Q$4, $B2991), ""))</f>
        <v/>
      </c>
      <c r="M2991" s="73" t="str">
        <f t="shared" si="441"/>
        <v/>
      </c>
      <c r="N2991" s="74" t="str">
        <f t="shared" si="442"/>
        <v/>
      </c>
      <c r="O2991" s="22" t="str">
        <f t="shared" si="443"/>
        <v/>
      </c>
      <c r="Q2991" s="20" t="str">
        <f t="shared" si="448"/>
        <v/>
      </c>
      <c r="R2991" s="21" t="str">
        <f t="shared" si="449"/>
        <v/>
      </c>
      <c r="S2991" s="21" t="str">
        <f t="shared" si="449"/>
        <v/>
      </c>
      <c r="T2991" s="21" t="str">
        <f t="shared" si="449"/>
        <v/>
      </c>
      <c r="U2991" s="21" t="str">
        <f t="shared" si="449"/>
        <v/>
      </c>
      <c r="V2991" s="21" t="str">
        <f t="shared" si="449"/>
        <v/>
      </c>
      <c r="W2991" s="21" t="str">
        <f t="shared" si="449"/>
        <v/>
      </c>
      <c r="X2991" s="21" t="str">
        <f t="shared" si="449"/>
        <v/>
      </c>
      <c r="Y2991" s="21" t="str">
        <f t="shared" si="449"/>
        <v/>
      </c>
      <c r="Z2991" s="21" t="str">
        <f t="shared" si="449"/>
        <v/>
      </c>
      <c r="AA2991" s="21" t="str">
        <f t="shared" si="449"/>
        <v/>
      </c>
      <c r="AB2991" s="38" t="str">
        <f t="shared" si="449"/>
        <v/>
      </c>
      <c r="AD2991" s="36" t="str">
        <f>IF($N2991="", "", IFERROR(INDEX(Campaigns!$D$11:$D$380, MATCH($N2991, Campaigns!$E$11:$E$380, 0)), ""))</f>
        <v/>
      </c>
      <c r="AE2991" s="38" t="str">
        <f>IF(COUNTIF($Q2991:$AB2991, "X")=0, "", IFERROR(INDEX('Intro &amp; Setup'!$T$17:$T$28, MATCH(INDEX($Q$10:$AB$10, $AC2991, MATCH("X", $Q2991:$AB2991, 0)), 'Intro &amp; Setup'!$AA$17:$AA$28, 0)), ""))</f>
        <v/>
      </c>
      <c r="AG2991" s="84" t="str">
        <f t="shared" si="444"/>
        <v/>
      </c>
      <c r="AI2991" s="36">
        <f t="shared" si="445"/>
        <v>0</v>
      </c>
      <c r="AK2991" s="36" t="str">
        <f t="shared" si="446"/>
        <v/>
      </c>
    </row>
    <row r="2992" spans="1:37" x14ac:dyDescent="0.25">
      <c r="A2992" s="34"/>
      <c r="B2992" s="55"/>
      <c r="C2992" s="56"/>
      <c r="D2992" s="56"/>
      <c r="E2992" s="56"/>
      <c r="F2992" s="56"/>
      <c r="G2992" s="57"/>
      <c r="H2992" s="57"/>
      <c r="I2992" s="58"/>
      <c r="J2992" s="34"/>
      <c r="L2992" s="36" t="str">
        <f>IF($B2992="", "", IFERROR(FIND(Campaigns!$Q$4, $B2992), ""))</f>
        <v/>
      </c>
      <c r="M2992" s="73" t="str">
        <f t="shared" si="441"/>
        <v/>
      </c>
      <c r="N2992" s="74" t="str">
        <f t="shared" si="442"/>
        <v/>
      </c>
      <c r="O2992" s="22" t="str">
        <f t="shared" si="443"/>
        <v/>
      </c>
      <c r="Q2992" s="20" t="str">
        <f t="shared" si="448"/>
        <v/>
      </c>
      <c r="R2992" s="21" t="str">
        <f t="shared" si="449"/>
        <v/>
      </c>
      <c r="S2992" s="21" t="str">
        <f t="shared" si="449"/>
        <v/>
      </c>
      <c r="T2992" s="21" t="str">
        <f t="shared" si="449"/>
        <v/>
      </c>
      <c r="U2992" s="21" t="str">
        <f t="shared" si="449"/>
        <v/>
      </c>
      <c r="V2992" s="21" t="str">
        <f t="shared" si="449"/>
        <v/>
      </c>
      <c r="W2992" s="21" t="str">
        <f t="shared" si="449"/>
        <v/>
      </c>
      <c r="X2992" s="21" t="str">
        <f t="shared" si="449"/>
        <v/>
      </c>
      <c r="Y2992" s="21" t="str">
        <f t="shared" si="449"/>
        <v/>
      </c>
      <c r="Z2992" s="21" t="str">
        <f t="shared" si="449"/>
        <v/>
      </c>
      <c r="AA2992" s="21" t="str">
        <f t="shared" si="449"/>
        <v/>
      </c>
      <c r="AB2992" s="38" t="str">
        <f t="shared" si="449"/>
        <v/>
      </c>
      <c r="AD2992" s="36" t="str">
        <f>IF($N2992="", "", IFERROR(INDEX(Campaigns!$D$11:$D$380, MATCH($N2992, Campaigns!$E$11:$E$380, 0)), ""))</f>
        <v/>
      </c>
      <c r="AE2992" s="38" t="str">
        <f>IF(COUNTIF($Q2992:$AB2992, "X")=0, "", IFERROR(INDEX('Intro &amp; Setup'!$T$17:$T$28, MATCH(INDEX($Q$10:$AB$10, $AC2992, MATCH("X", $Q2992:$AB2992, 0)), 'Intro &amp; Setup'!$AA$17:$AA$28, 0)), ""))</f>
        <v/>
      </c>
      <c r="AG2992" s="84" t="str">
        <f t="shared" si="444"/>
        <v/>
      </c>
      <c r="AI2992" s="36">
        <f t="shared" si="445"/>
        <v>0</v>
      </c>
      <c r="AK2992" s="36" t="str">
        <f t="shared" si="446"/>
        <v/>
      </c>
    </row>
    <row r="2993" spans="1:37" x14ac:dyDescent="0.25">
      <c r="A2993" s="34"/>
      <c r="B2993" s="55"/>
      <c r="C2993" s="56"/>
      <c r="D2993" s="56"/>
      <c r="E2993" s="56"/>
      <c r="F2993" s="56"/>
      <c r="G2993" s="57"/>
      <c r="H2993" s="57"/>
      <c r="I2993" s="58"/>
      <c r="J2993" s="34"/>
      <c r="L2993" s="36" t="str">
        <f>IF($B2993="", "", IFERROR(FIND(Campaigns!$Q$4, $B2993), ""))</f>
        <v/>
      </c>
      <c r="M2993" s="73" t="str">
        <f t="shared" si="441"/>
        <v/>
      </c>
      <c r="N2993" s="74" t="str">
        <f t="shared" si="442"/>
        <v/>
      </c>
      <c r="O2993" s="22" t="str">
        <f t="shared" si="443"/>
        <v/>
      </c>
      <c r="Q2993" s="20" t="str">
        <f t="shared" si="448"/>
        <v/>
      </c>
      <c r="R2993" s="21" t="str">
        <f t="shared" si="449"/>
        <v/>
      </c>
      <c r="S2993" s="21" t="str">
        <f t="shared" si="449"/>
        <v/>
      </c>
      <c r="T2993" s="21" t="str">
        <f t="shared" si="449"/>
        <v/>
      </c>
      <c r="U2993" s="21" t="str">
        <f t="shared" si="449"/>
        <v/>
      </c>
      <c r="V2993" s="21" t="str">
        <f t="shared" si="449"/>
        <v/>
      </c>
      <c r="W2993" s="21" t="str">
        <f t="shared" si="449"/>
        <v/>
      </c>
      <c r="X2993" s="21" t="str">
        <f t="shared" si="449"/>
        <v/>
      </c>
      <c r="Y2993" s="21" t="str">
        <f t="shared" si="449"/>
        <v/>
      </c>
      <c r="Z2993" s="21" t="str">
        <f t="shared" si="449"/>
        <v/>
      </c>
      <c r="AA2993" s="21" t="str">
        <f t="shared" si="449"/>
        <v/>
      </c>
      <c r="AB2993" s="38" t="str">
        <f t="shared" si="449"/>
        <v/>
      </c>
      <c r="AD2993" s="36" t="str">
        <f>IF($N2993="", "", IFERROR(INDEX(Campaigns!$D$11:$D$380, MATCH($N2993, Campaigns!$E$11:$E$380, 0)), ""))</f>
        <v/>
      </c>
      <c r="AE2993" s="38" t="str">
        <f>IF(COUNTIF($Q2993:$AB2993, "X")=0, "", IFERROR(INDEX('Intro &amp; Setup'!$T$17:$T$28, MATCH(INDEX($Q$10:$AB$10, $AC2993, MATCH("X", $Q2993:$AB2993, 0)), 'Intro &amp; Setup'!$AA$17:$AA$28, 0)), ""))</f>
        <v/>
      </c>
      <c r="AG2993" s="84" t="str">
        <f t="shared" si="444"/>
        <v/>
      </c>
      <c r="AI2993" s="36">
        <f t="shared" si="445"/>
        <v>0</v>
      </c>
      <c r="AK2993" s="36" t="str">
        <f t="shared" si="446"/>
        <v/>
      </c>
    </row>
    <row r="2994" spans="1:37" x14ac:dyDescent="0.25">
      <c r="A2994" s="34"/>
      <c r="B2994" s="55"/>
      <c r="C2994" s="56"/>
      <c r="D2994" s="56"/>
      <c r="E2994" s="56"/>
      <c r="F2994" s="56"/>
      <c r="G2994" s="57"/>
      <c r="H2994" s="57"/>
      <c r="I2994" s="58"/>
      <c r="J2994" s="34"/>
      <c r="L2994" s="36" t="str">
        <f>IF($B2994="", "", IFERROR(FIND(Campaigns!$Q$4, $B2994), ""))</f>
        <v/>
      </c>
      <c r="M2994" s="73" t="str">
        <f t="shared" si="441"/>
        <v/>
      </c>
      <c r="N2994" s="74" t="str">
        <f t="shared" si="442"/>
        <v/>
      </c>
      <c r="O2994" s="22" t="str">
        <f t="shared" si="443"/>
        <v/>
      </c>
      <c r="Q2994" s="20" t="str">
        <f t="shared" si="448"/>
        <v/>
      </c>
      <c r="R2994" s="21" t="str">
        <f t="shared" si="449"/>
        <v/>
      </c>
      <c r="S2994" s="21" t="str">
        <f t="shared" si="449"/>
        <v/>
      </c>
      <c r="T2994" s="21" t="str">
        <f t="shared" si="449"/>
        <v/>
      </c>
      <c r="U2994" s="21" t="str">
        <f t="shared" si="449"/>
        <v/>
      </c>
      <c r="V2994" s="21" t="str">
        <f t="shared" si="449"/>
        <v/>
      </c>
      <c r="W2994" s="21" t="str">
        <f t="shared" si="449"/>
        <v/>
      </c>
      <c r="X2994" s="21" t="str">
        <f t="shared" si="449"/>
        <v/>
      </c>
      <c r="Y2994" s="21" t="str">
        <f t="shared" si="449"/>
        <v/>
      </c>
      <c r="Z2994" s="21" t="str">
        <f t="shared" si="449"/>
        <v/>
      </c>
      <c r="AA2994" s="21" t="str">
        <f t="shared" si="449"/>
        <v/>
      </c>
      <c r="AB2994" s="38" t="str">
        <f t="shared" si="449"/>
        <v/>
      </c>
      <c r="AD2994" s="36" t="str">
        <f>IF($N2994="", "", IFERROR(INDEX(Campaigns!$D$11:$D$380, MATCH($N2994, Campaigns!$E$11:$E$380, 0)), ""))</f>
        <v/>
      </c>
      <c r="AE2994" s="38" t="str">
        <f>IF(COUNTIF($Q2994:$AB2994, "X")=0, "", IFERROR(INDEX('Intro &amp; Setup'!$T$17:$T$28, MATCH(INDEX($Q$10:$AB$10, $AC2994, MATCH("X", $Q2994:$AB2994, 0)), 'Intro &amp; Setup'!$AA$17:$AA$28, 0)), ""))</f>
        <v/>
      </c>
      <c r="AG2994" s="84" t="str">
        <f t="shared" si="444"/>
        <v/>
      </c>
      <c r="AI2994" s="36">
        <f t="shared" si="445"/>
        <v>0</v>
      </c>
      <c r="AK2994" s="36" t="str">
        <f t="shared" si="446"/>
        <v/>
      </c>
    </row>
    <row r="2995" spans="1:37" x14ac:dyDescent="0.25">
      <c r="A2995" s="34"/>
      <c r="B2995" s="55"/>
      <c r="C2995" s="56"/>
      <c r="D2995" s="56"/>
      <c r="E2995" s="56"/>
      <c r="F2995" s="56"/>
      <c r="G2995" s="57"/>
      <c r="H2995" s="57"/>
      <c r="I2995" s="58"/>
      <c r="J2995" s="34"/>
      <c r="L2995" s="36" t="str">
        <f>IF($B2995="", "", IFERROR(FIND(Campaigns!$Q$4, $B2995), ""))</f>
        <v/>
      </c>
      <c r="M2995" s="73" t="str">
        <f t="shared" si="441"/>
        <v/>
      </c>
      <c r="N2995" s="74" t="str">
        <f t="shared" si="442"/>
        <v/>
      </c>
      <c r="O2995" s="22" t="str">
        <f t="shared" si="443"/>
        <v/>
      </c>
      <c r="Q2995" s="20" t="str">
        <f t="shared" si="448"/>
        <v/>
      </c>
      <c r="R2995" s="21" t="str">
        <f t="shared" si="449"/>
        <v/>
      </c>
      <c r="S2995" s="21" t="str">
        <f t="shared" si="449"/>
        <v/>
      </c>
      <c r="T2995" s="21" t="str">
        <f t="shared" si="449"/>
        <v/>
      </c>
      <c r="U2995" s="21" t="str">
        <f t="shared" si="449"/>
        <v/>
      </c>
      <c r="V2995" s="21" t="str">
        <f t="shared" si="449"/>
        <v/>
      </c>
      <c r="W2995" s="21" t="str">
        <f t="shared" si="449"/>
        <v/>
      </c>
      <c r="X2995" s="21" t="str">
        <f t="shared" si="449"/>
        <v/>
      </c>
      <c r="Y2995" s="21" t="str">
        <f t="shared" si="449"/>
        <v/>
      </c>
      <c r="Z2995" s="21" t="str">
        <f t="shared" si="449"/>
        <v/>
      </c>
      <c r="AA2995" s="21" t="str">
        <f t="shared" si="449"/>
        <v/>
      </c>
      <c r="AB2995" s="38" t="str">
        <f t="shared" si="449"/>
        <v/>
      </c>
      <c r="AD2995" s="36" t="str">
        <f>IF($N2995="", "", IFERROR(INDEX(Campaigns!$D$11:$D$380, MATCH($N2995, Campaigns!$E$11:$E$380, 0)), ""))</f>
        <v/>
      </c>
      <c r="AE2995" s="38" t="str">
        <f>IF(COUNTIF($Q2995:$AB2995, "X")=0, "", IFERROR(INDEX('Intro &amp; Setup'!$T$17:$T$28, MATCH(INDEX($Q$10:$AB$10, $AC2995, MATCH("X", $Q2995:$AB2995, 0)), 'Intro &amp; Setup'!$AA$17:$AA$28, 0)), ""))</f>
        <v/>
      </c>
      <c r="AG2995" s="84" t="str">
        <f t="shared" si="444"/>
        <v/>
      </c>
      <c r="AI2995" s="36">
        <f t="shared" si="445"/>
        <v>0</v>
      </c>
      <c r="AK2995" s="36" t="str">
        <f t="shared" si="446"/>
        <v/>
      </c>
    </row>
    <row r="2996" spans="1:37" x14ac:dyDescent="0.25">
      <c r="A2996" s="34"/>
      <c r="B2996" s="55"/>
      <c r="C2996" s="56"/>
      <c r="D2996" s="56"/>
      <c r="E2996" s="56"/>
      <c r="F2996" s="56"/>
      <c r="G2996" s="57"/>
      <c r="H2996" s="57"/>
      <c r="I2996" s="58"/>
      <c r="J2996" s="34"/>
      <c r="L2996" s="36" t="str">
        <f>IF($B2996="", "", IFERROR(FIND(Campaigns!$Q$4, $B2996), ""))</f>
        <v/>
      </c>
      <c r="M2996" s="73" t="str">
        <f t="shared" si="441"/>
        <v/>
      </c>
      <c r="N2996" s="74" t="str">
        <f t="shared" si="442"/>
        <v/>
      </c>
      <c r="O2996" s="22" t="str">
        <f t="shared" si="443"/>
        <v/>
      </c>
      <c r="Q2996" s="20" t="str">
        <f t="shared" si="448"/>
        <v/>
      </c>
      <c r="R2996" s="21" t="str">
        <f t="shared" si="449"/>
        <v/>
      </c>
      <c r="S2996" s="21" t="str">
        <f t="shared" si="449"/>
        <v/>
      </c>
      <c r="T2996" s="21" t="str">
        <f t="shared" si="449"/>
        <v/>
      </c>
      <c r="U2996" s="21" t="str">
        <f t="shared" si="449"/>
        <v/>
      </c>
      <c r="V2996" s="21" t="str">
        <f t="shared" si="449"/>
        <v/>
      </c>
      <c r="W2996" s="21" t="str">
        <f t="shared" si="449"/>
        <v/>
      </c>
      <c r="X2996" s="21" t="str">
        <f t="shared" si="449"/>
        <v/>
      </c>
      <c r="Y2996" s="21" t="str">
        <f t="shared" si="449"/>
        <v/>
      </c>
      <c r="Z2996" s="21" t="str">
        <f t="shared" si="449"/>
        <v/>
      </c>
      <c r="AA2996" s="21" t="str">
        <f t="shared" si="449"/>
        <v/>
      </c>
      <c r="AB2996" s="38" t="str">
        <f t="shared" si="449"/>
        <v/>
      </c>
      <c r="AD2996" s="36" t="str">
        <f>IF($N2996="", "", IFERROR(INDEX(Campaigns!$D$11:$D$380, MATCH($N2996, Campaigns!$E$11:$E$380, 0)), ""))</f>
        <v/>
      </c>
      <c r="AE2996" s="38" t="str">
        <f>IF(COUNTIF($Q2996:$AB2996, "X")=0, "", IFERROR(INDEX('Intro &amp; Setup'!$T$17:$T$28, MATCH(INDEX($Q$10:$AB$10, $AC2996, MATCH("X", $Q2996:$AB2996, 0)), 'Intro &amp; Setup'!$AA$17:$AA$28, 0)), ""))</f>
        <v/>
      </c>
      <c r="AG2996" s="84" t="str">
        <f t="shared" si="444"/>
        <v/>
      </c>
      <c r="AI2996" s="36">
        <f t="shared" si="445"/>
        <v>0</v>
      </c>
      <c r="AK2996" s="36" t="str">
        <f t="shared" si="446"/>
        <v/>
      </c>
    </row>
    <row r="2997" spans="1:37" x14ac:dyDescent="0.25">
      <c r="A2997" s="34"/>
      <c r="B2997" s="55"/>
      <c r="C2997" s="56"/>
      <c r="D2997" s="56"/>
      <c r="E2997" s="56"/>
      <c r="F2997" s="56"/>
      <c r="G2997" s="57"/>
      <c r="H2997" s="57"/>
      <c r="I2997" s="58"/>
      <c r="J2997" s="34"/>
      <c r="L2997" s="36" t="str">
        <f>IF($B2997="", "", IFERROR(FIND(Campaigns!$Q$4, $B2997), ""))</f>
        <v/>
      </c>
      <c r="M2997" s="73" t="str">
        <f t="shared" si="441"/>
        <v/>
      </c>
      <c r="N2997" s="74" t="str">
        <f t="shared" si="442"/>
        <v/>
      </c>
      <c r="O2997" s="22" t="str">
        <f t="shared" si="443"/>
        <v/>
      </c>
      <c r="Q2997" s="20" t="str">
        <f t="shared" si="448"/>
        <v/>
      </c>
      <c r="R2997" s="21" t="str">
        <f t="shared" si="449"/>
        <v/>
      </c>
      <c r="S2997" s="21" t="str">
        <f t="shared" si="449"/>
        <v/>
      </c>
      <c r="T2997" s="21" t="str">
        <f t="shared" si="449"/>
        <v/>
      </c>
      <c r="U2997" s="21" t="str">
        <f t="shared" si="449"/>
        <v/>
      </c>
      <c r="V2997" s="21" t="str">
        <f t="shared" si="449"/>
        <v/>
      </c>
      <c r="W2997" s="21" t="str">
        <f t="shared" si="449"/>
        <v/>
      </c>
      <c r="X2997" s="21" t="str">
        <f t="shared" si="449"/>
        <v/>
      </c>
      <c r="Y2997" s="21" t="str">
        <f t="shared" si="449"/>
        <v/>
      </c>
      <c r="Z2997" s="21" t="str">
        <f t="shared" si="449"/>
        <v/>
      </c>
      <c r="AA2997" s="21" t="str">
        <f t="shared" si="449"/>
        <v/>
      </c>
      <c r="AB2997" s="38" t="str">
        <f t="shared" si="449"/>
        <v/>
      </c>
      <c r="AD2997" s="36" t="str">
        <f>IF($N2997="", "", IFERROR(INDEX(Campaigns!$D$11:$D$380, MATCH($N2997, Campaigns!$E$11:$E$380, 0)), ""))</f>
        <v/>
      </c>
      <c r="AE2997" s="38" t="str">
        <f>IF(COUNTIF($Q2997:$AB2997, "X")=0, "", IFERROR(INDEX('Intro &amp; Setup'!$T$17:$T$28, MATCH(INDEX($Q$10:$AB$10, $AC2997, MATCH("X", $Q2997:$AB2997, 0)), 'Intro &amp; Setup'!$AA$17:$AA$28, 0)), ""))</f>
        <v/>
      </c>
      <c r="AG2997" s="84" t="str">
        <f t="shared" si="444"/>
        <v/>
      </c>
      <c r="AI2997" s="36">
        <f t="shared" si="445"/>
        <v>0</v>
      </c>
      <c r="AK2997" s="36" t="str">
        <f t="shared" si="446"/>
        <v/>
      </c>
    </row>
    <row r="2998" spans="1:37" x14ac:dyDescent="0.25">
      <c r="A2998" s="34"/>
      <c r="B2998" s="55"/>
      <c r="C2998" s="56"/>
      <c r="D2998" s="56"/>
      <c r="E2998" s="56"/>
      <c r="F2998" s="56"/>
      <c r="G2998" s="57"/>
      <c r="H2998" s="57"/>
      <c r="I2998" s="58"/>
      <c r="J2998" s="34"/>
      <c r="L2998" s="36" t="str">
        <f>IF($B2998="", "", IFERROR(FIND(Campaigns!$Q$4, $B2998), ""))</f>
        <v/>
      </c>
      <c r="M2998" s="73" t="str">
        <f t="shared" si="441"/>
        <v/>
      </c>
      <c r="N2998" s="74" t="str">
        <f t="shared" si="442"/>
        <v/>
      </c>
      <c r="O2998" s="22" t="str">
        <f t="shared" si="443"/>
        <v/>
      </c>
      <c r="Q2998" s="20" t="str">
        <f t="shared" si="448"/>
        <v/>
      </c>
      <c r="R2998" s="21" t="str">
        <f t="shared" si="449"/>
        <v/>
      </c>
      <c r="S2998" s="21" t="str">
        <f t="shared" si="449"/>
        <v/>
      </c>
      <c r="T2998" s="21" t="str">
        <f t="shared" si="449"/>
        <v/>
      </c>
      <c r="U2998" s="21" t="str">
        <f t="shared" si="449"/>
        <v/>
      </c>
      <c r="V2998" s="21" t="str">
        <f t="shared" si="449"/>
        <v/>
      </c>
      <c r="W2998" s="21" t="str">
        <f t="shared" si="449"/>
        <v/>
      </c>
      <c r="X2998" s="21" t="str">
        <f t="shared" si="449"/>
        <v/>
      </c>
      <c r="Y2998" s="21" t="str">
        <f t="shared" si="449"/>
        <v/>
      </c>
      <c r="Z2998" s="21" t="str">
        <f t="shared" si="449"/>
        <v/>
      </c>
      <c r="AA2998" s="21" t="str">
        <f t="shared" si="449"/>
        <v/>
      </c>
      <c r="AB2998" s="38" t="str">
        <f t="shared" si="449"/>
        <v/>
      </c>
      <c r="AD2998" s="36" t="str">
        <f>IF($N2998="", "", IFERROR(INDEX(Campaigns!$D$11:$D$380, MATCH($N2998, Campaigns!$E$11:$E$380, 0)), ""))</f>
        <v/>
      </c>
      <c r="AE2998" s="38" t="str">
        <f>IF(COUNTIF($Q2998:$AB2998, "X")=0, "", IFERROR(INDEX('Intro &amp; Setup'!$T$17:$T$28, MATCH(INDEX($Q$10:$AB$10, $AC2998, MATCH("X", $Q2998:$AB2998, 0)), 'Intro &amp; Setup'!$AA$17:$AA$28, 0)), ""))</f>
        <v/>
      </c>
      <c r="AG2998" s="84" t="str">
        <f t="shared" si="444"/>
        <v/>
      </c>
      <c r="AI2998" s="36">
        <f t="shared" si="445"/>
        <v>0</v>
      </c>
      <c r="AK2998" s="36" t="str">
        <f t="shared" si="446"/>
        <v/>
      </c>
    </row>
    <row r="2999" spans="1:37" x14ac:dyDescent="0.25">
      <c r="A2999" s="34"/>
      <c r="B2999" s="55"/>
      <c r="C2999" s="56"/>
      <c r="D2999" s="56"/>
      <c r="E2999" s="56"/>
      <c r="F2999" s="56"/>
      <c r="G2999" s="57"/>
      <c r="H2999" s="57"/>
      <c r="I2999" s="58"/>
      <c r="J2999" s="34"/>
      <c r="L2999" s="36" t="str">
        <f>IF($B2999="", "", IFERROR(FIND(Campaigns!$Q$4, $B2999), ""))</f>
        <v/>
      </c>
      <c r="M2999" s="73" t="str">
        <f t="shared" si="441"/>
        <v/>
      </c>
      <c r="N2999" s="74" t="str">
        <f t="shared" si="442"/>
        <v/>
      </c>
      <c r="O2999" s="22" t="str">
        <f t="shared" si="443"/>
        <v/>
      </c>
      <c r="Q2999" s="20" t="str">
        <f t="shared" si="448"/>
        <v/>
      </c>
      <c r="R2999" s="21" t="str">
        <f t="shared" si="449"/>
        <v/>
      </c>
      <c r="S2999" s="21" t="str">
        <f t="shared" si="449"/>
        <v/>
      </c>
      <c r="T2999" s="21" t="str">
        <f t="shared" si="449"/>
        <v/>
      </c>
      <c r="U2999" s="21" t="str">
        <f t="shared" si="449"/>
        <v/>
      </c>
      <c r="V2999" s="21" t="str">
        <f t="shared" si="449"/>
        <v/>
      </c>
      <c r="W2999" s="21" t="str">
        <f t="shared" si="449"/>
        <v/>
      </c>
      <c r="X2999" s="21" t="str">
        <f t="shared" si="449"/>
        <v/>
      </c>
      <c r="Y2999" s="21" t="str">
        <f t="shared" si="449"/>
        <v/>
      </c>
      <c r="Z2999" s="21" t="str">
        <f t="shared" si="449"/>
        <v/>
      </c>
      <c r="AA2999" s="21" t="str">
        <f t="shared" si="449"/>
        <v/>
      </c>
      <c r="AB2999" s="38" t="str">
        <f t="shared" si="449"/>
        <v/>
      </c>
      <c r="AD2999" s="36" t="str">
        <f>IF($N2999="", "", IFERROR(INDEX(Campaigns!$D$11:$D$380, MATCH($N2999, Campaigns!$E$11:$E$380, 0)), ""))</f>
        <v/>
      </c>
      <c r="AE2999" s="38" t="str">
        <f>IF(COUNTIF($Q2999:$AB2999, "X")=0, "", IFERROR(INDEX('Intro &amp; Setup'!$T$17:$T$28, MATCH(INDEX($Q$10:$AB$10, $AC2999, MATCH("X", $Q2999:$AB2999, 0)), 'Intro &amp; Setup'!$AA$17:$AA$28, 0)), ""))</f>
        <v/>
      </c>
      <c r="AG2999" s="84" t="str">
        <f t="shared" si="444"/>
        <v/>
      </c>
      <c r="AI2999" s="36">
        <f t="shared" si="445"/>
        <v>0</v>
      </c>
      <c r="AK2999" s="36" t="str">
        <f t="shared" si="446"/>
        <v/>
      </c>
    </row>
    <row r="3000" spans="1:37" x14ac:dyDescent="0.25">
      <c r="A3000" s="34"/>
      <c r="B3000" s="55"/>
      <c r="C3000" s="56"/>
      <c r="D3000" s="56"/>
      <c r="E3000" s="56"/>
      <c r="F3000" s="56"/>
      <c r="G3000" s="57"/>
      <c r="H3000" s="57"/>
      <c r="I3000" s="58"/>
      <c r="J3000" s="34"/>
      <c r="L3000" s="36" t="str">
        <f>IF($B3000="", "", IFERROR(FIND(Campaigns!$Q$4, $B3000), ""))</f>
        <v/>
      </c>
      <c r="M3000" s="73" t="str">
        <f t="shared" si="441"/>
        <v/>
      </c>
      <c r="N3000" s="74" t="str">
        <f t="shared" si="442"/>
        <v/>
      </c>
      <c r="O3000" s="22" t="str">
        <f t="shared" si="443"/>
        <v/>
      </c>
      <c r="Q3000" s="20" t="str">
        <f t="shared" si="448"/>
        <v/>
      </c>
      <c r="R3000" s="21" t="str">
        <f t="shared" si="449"/>
        <v/>
      </c>
      <c r="S3000" s="21" t="str">
        <f t="shared" si="449"/>
        <v/>
      </c>
      <c r="T3000" s="21" t="str">
        <f t="shared" si="449"/>
        <v/>
      </c>
      <c r="U3000" s="21" t="str">
        <f t="shared" si="449"/>
        <v/>
      </c>
      <c r="V3000" s="21" t="str">
        <f t="shared" si="449"/>
        <v/>
      </c>
      <c r="W3000" s="21" t="str">
        <f t="shared" si="449"/>
        <v/>
      </c>
      <c r="X3000" s="21" t="str">
        <f t="shared" si="449"/>
        <v/>
      </c>
      <c r="Y3000" s="21" t="str">
        <f t="shared" si="449"/>
        <v/>
      </c>
      <c r="Z3000" s="21" t="str">
        <f t="shared" si="449"/>
        <v/>
      </c>
      <c r="AA3000" s="21" t="str">
        <f t="shared" si="449"/>
        <v/>
      </c>
      <c r="AB3000" s="38" t="str">
        <f t="shared" si="449"/>
        <v/>
      </c>
      <c r="AD3000" s="36" t="str">
        <f>IF($N3000="", "", IFERROR(INDEX(Campaigns!$D$11:$D$380, MATCH($N3000, Campaigns!$E$11:$E$380, 0)), ""))</f>
        <v/>
      </c>
      <c r="AE3000" s="38" t="str">
        <f>IF(COUNTIF($Q3000:$AB3000, "X")=0, "", IFERROR(INDEX('Intro &amp; Setup'!$T$17:$T$28, MATCH(INDEX($Q$10:$AB$10, $AC3000, MATCH("X", $Q3000:$AB3000, 0)), 'Intro &amp; Setup'!$AA$17:$AA$28, 0)), ""))</f>
        <v/>
      </c>
      <c r="AG3000" s="84" t="str">
        <f t="shared" si="444"/>
        <v/>
      </c>
      <c r="AI3000" s="36">
        <f t="shared" si="445"/>
        <v>0</v>
      </c>
      <c r="AK3000" s="36" t="str">
        <f t="shared" si="446"/>
        <v/>
      </c>
    </row>
    <row r="3001" spans="1:37" x14ac:dyDescent="0.25">
      <c r="A3001" s="34"/>
      <c r="B3001" s="55"/>
      <c r="C3001" s="56"/>
      <c r="D3001" s="56"/>
      <c r="E3001" s="56"/>
      <c r="F3001" s="56"/>
      <c r="G3001" s="57"/>
      <c r="H3001" s="57"/>
      <c r="I3001" s="58"/>
      <c r="J3001" s="34"/>
      <c r="L3001" s="36" t="str">
        <f>IF($B3001="", "", IFERROR(FIND(Campaigns!$Q$4, $B3001), ""))</f>
        <v/>
      </c>
      <c r="M3001" s="73" t="str">
        <f t="shared" si="441"/>
        <v/>
      </c>
      <c r="N3001" s="74" t="str">
        <f t="shared" si="442"/>
        <v/>
      </c>
      <c r="O3001" s="22" t="str">
        <f t="shared" si="443"/>
        <v/>
      </c>
      <c r="Q3001" s="20" t="str">
        <f t="shared" si="448"/>
        <v/>
      </c>
      <c r="R3001" s="21" t="str">
        <f t="shared" si="449"/>
        <v/>
      </c>
      <c r="S3001" s="21" t="str">
        <f t="shared" si="449"/>
        <v/>
      </c>
      <c r="T3001" s="21" t="str">
        <f t="shared" si="449"/>
        <v/>
      </c>
      <c r="U3001" s="21" t="str">
        <f t="shared" si="449"/>
        <v/>
      </c>
      <c r="V3001" s="21" t="str">
        <f t="shared" si="449"/>
        <v/>
      </c>
      <c r="W3001" s="21" t="str">
        <f t="shared" si="449"/>
        <v/>
      </c>
      <c r="X3001" s="21" t="str">
        <f t="shared" si="449"/>
        <v/>
      </c>
      <c r="Y3001" s="21" t="str">
        <f t="shared" si="449"/>
        <v/>
      </c>
      <c r="Z3001" s="21" t="str">
        <f t="shared" si="449"/>
        <v/>
      </c>
      <c r="AA3001" s="21" t="str">
        <f t="shared" si="449"/>
        <v/>
      </c>
      <c r="AB3001" s="38" t="str">
        <f t="shared" si="449"/>
        <v/>
      </c>
      <c r="AD3001" s="36" t="str">
        <f>IF($N3001="", "", IFERROR(INDEX(Campaigns!$D$11:$D$380, MATCH($N3001, Campaigns!$E$11:$E$380, 0)), ""))</f>
        <v/>
      </c>
      <c r="AE3001" s="38" t="str">
        <f>IF(COUNTIF($Q3001:$AB3001, "X")=0, "", IFERROR(INDEX('Intro &amp; Setup'!$T$17:$T$28, MATCH(INDEX($Q$10:$AB$10, $AC3001, MATCH("X", $Q3001:$AB3001, 0)), 'Intro &amp; Setup'!$AA$17:$AA$28, 0)), ""))</f>
        <v/>
      </c>
      <c r="AG3001" s="84" t="str">
        <f t="shared" si="444"/>
        <v/>
      </c>
      <c r="AI3001" s="36">
        <f t="shared" si="445"/>
        <v>0</v>
      </c>
      <c r="AK3001" s="36" t="str">
        <f t="shared" si="446"/>
        <v/>
      </c>
    </row>
    <row r="3002" spans="1:37" x14ac:dyDescent="0.25">
      <c r="A3002" s="34"/>
      <c r="B3002" s="55"/>
      <c r="C3002" s="56"/>
      <c r="D3002" s="56"/>
      <c r="E3002" s="56"/>
      <c r="F3002" s="56"/>
      <c r="G3002" s="57"/>
      <c r="H3002" s="57"/>
      <c r="I3002" s="58"/>
      <c r="J3002" s="34"/>
      <c r="L3002" s="36" t="str">
        <f>IF($B3002="", "", IFERROR(FIND(Campaigns!$Q$4, $B3002), ""))</f>
        <v/>
      </c>
      <c r="M3002" s="73" t="str">
        <f t="shared" si="441"/>
        <v/>
      </c>
      <c r="N3002" s="74" t="str">
        <f t="shared" si="442"/>
        <v/>
      </c>
      <c r="O3002" s="22" t="str">
        <f t="shared" si="443"/>
        <v/>
      </c>
      <c r="Q3002" s="20" t="str">
        <f t="shared" si="448"/>
        <v/>
      </c>
      <c r="R3002" s="21" t="str">
        <f t="shared" si="449"/>
        <v/>
      </c>
      <c r="S3002" s="21" t="str">
        <f t="shared" si="449"/>
        <v/>
      </c>
      <c r="T3002" s="21" t="str">
        <f t="shared" si="449"/>
        <v/>
      </c>
      <c r="U3002" s="21" t="str">
        <f t="shared" si="449"/>
        <v/>
      </c>
      <c r="V3002" s="21" t="str">
        <f t="shared" si="449"/>
        <v/>
      </c>
      <c r="W3002" s="21" t="str">
        <f t="shared" si="449"/>
        <v/>
      </c>
      <c r="X3002" s="21" t="str">
        <f t="shared" si="449"/>
        <v/>
      </c>
      <c r="Y3002" s="21" t="str">
        <f t="shared" si="449"/>
        <v/>
      </c>
      <c r="Z3002" s="21" t="str">
        <f t="shared" si="449"/>
        <v/>
      </c>
      <c r="AA3002" s="21" t="str">
        <f t="shared" si="449"/>
        <v/>
      </c>
      <c r="AB3002" s="38" t="str">
        <f t="shared" si="449"/>
        <v/>
      </c>
      <c r="AD3002" s="36" t="str">
        <f>IF($N3002="", "", IFERROR(INDEX(Campaigns!$D$11:$D$380, MATCH($N3002, Campaigns!$E$11:$E$380, 0)), ""))</f>
        <v/>
      </c>
      <c r="AE3002" s="38" t="str">
        <f>IF(COUNTIF($Q3002:$AB3002, "X")=0, "", IFERROR(INDEX('Intro &amp; Setup'!$T$17:$T$28, MATCH(INDEX($Q$10:$AB$10, $AC3002, MATCH("X", $Q3002:$AB3002, 0)), 'Intro &amp; Setup'!$AA$17:$AA$28, 0)), ""))</f>
        <v/>
      </c>
      <c r="AG3002" s="84" t="str">
        <f t="shared" si="444"/>
        <v/>
      </c>
      <c r="AI3002" s="36">
        <f t="shared" si="445"/>
        <v>0</v>
      </c>
      <c r="AK3002" s="36" t="str">
        <f t="shared" si="446"/>
        <v/>
      </c>
    </row>
    <row r="3003" spans="1:37" x14ac:dyDescent="0.25">
      <c r="A3003" s="34"/>
      <c r="B3003" s="55"/>
      <c r="C3003" s="56"/>
      <c r="D3003" s="56"/>
      <c r="E3003" s="56"/>
      <c r="F3003" s="56"/>
      <c r="G3003" s="57"/>
      <c r="H3003" s="57"/>
      <c r="I3003" s="58"/>
      <c r="J3003" s="34"/>
      <c r="L3003" s="36" t="str">
        <f>IF($B3003="", "", IFERROR(FIND(Campaigns!$Q$4, $B3003), ""))</f>
        <v/>
      </c>
      <c r="M3003" s="73" t="str">
        <f t="shared" si="441"/>
        <v/>
      </c>
      <c r="N3003" s="74" t="str">
        <f t="shared" si="442"/>
        <v/>
      </c>
      <c r="O3003" s="22" t="str">
        <f t="shared" si="443"/>
        <v/>
      </c>
      <c r="Q3003" s="20" t="str">
        <f t="shared" si="448"/>
        <v/>
      </c>
      <c r="R3003" s="21" t="str">
        <f t="shared" si="449"/>
        <v/>
      </c>
      <c r="S3003" s="21" t="str">
        <f t="shared" si="449"/>
        <v/>
      </c>
      <c r="T3003" s="21" t="str">
        <f t="shared" si="449"/>
        <v/>
      </c>
      <c r="U3003" s="21" t="str">
        <f t="shared" si="449"/>
        <v/>
      </c>
      <c r="V3003" s="21" t="str">
        <f t="shared" si="449"/>
        <v/>
      </c>
      <c r="W3003" s="21" t="str">
        <f t="shared" si="449"/>
        <v/>
      </c>
      <c r="X3003" s="21" t="str">
        <f t="shared" si="449"/>
        <v/>
      </c>
      <c r="Y3003" s="21" t="str">
        <f t="shared" si="449"/>
        <v/>
      </c>
      <c r="Z3003" s="21" t="str">
        <f t="shared" si="449"/>
        <v/>
      </c>
      <c r="AA3003" s="21" t="str">
        <f t="shared" si="449"/>
        <v/>
      </c>
      <c r="AB3003" s="38" t="str">
        <f t="shared" si="449"/>
        <v/>
      </c>
      <c r="AD3003" s="36" t="str">
        <f>IF($N3003="", "", IFERROR(INDEX(Campaigns!$D$11:$D$380, MATCH($N3003, Campaigns!$E$11:$E$380, 0)), ""))</f>
        <v/>
      </c>
      <c r="AE3003" s="38" t="str">
        <f>IF(COUNTIF($Q3003:$AB3003, "X")=0, "", IFERROR(INDEX('Intro &amp; Setup'!$T$17:$T$28, MATCH(INDEX($Q$10:$AB$10, $AC3003, MATCH("X", $Q3003:$AB3003, 0)), 'Intro &amp; Setup'!$AA$17:$AA$28, 0)), ""))</f>
        <v/>
      </c>
      <c r="AG3003" s="84" t="str">
        <f t="shared" si="444"/>
        <v/>
      </c>
      <c r="AI3003" s="36">
        <f t="shared" si="445"/>
        <v>0</v>
      </c>
      <c r="AK3003" s="36" t="str">
        <f t="shared" si="446"/>
        <v/>
      </c>
    </row>
    <row r="3004" spans="1:37" x14ac:dyDescent="0.25">
      <c r="A3004" s="34"/>
      <c r="B3004" s="55"/>
      <c r="C3004" s="56"/>
      <c r="D3004" s="56"/>
      <c r="E3004" s="56"/>
      <c r="F3004" s="56"/>
      <c r="G3004" s="57"/>
      <c r="H3004" s="57"/>
      <c r="I3004" s="58"/>
      <c r="J3004" s="34"/>
      <c r="L3004" s="36" t="str">
        <f>IF($B3004="", "", IFERROR(FIND(Campaigns!$Q$4, $B3004), ""))</f>
        <v/>
      </c>
      <c r="M3004" s="73" t="str">
        <f t="shared" si="441"/>
        <v/>
      </c>
      <c r="N3004" s="74" t="str">
        <f t="shared" si="442"/>
        <v/>
      </c>
      <c r="O3004" s="22" t="str">
        <f t="shared" si="443"/>
        <v/>
      </c>
      <c r="Q3004" s="20" t="str">
        <f t="shared" si="448"/>
        <v/>
      </c>
      <c r="R3004" s="21" t="str">
        <f t="shared" si="449"/>
        <v/>
      </c>
      <c r="S3004" s="21" t="str">
        <f t="shared" si="449"/>
        <v/>
      </c>
      <c r="T3004" s="21" t="str">
        <f t="shared" si="449"/>
        <v/>
      </c>
      <c r="U3004" s="21" t="str">
        <f t="shared" si="449"/>
        <v/>
      </c>
      <c r="V3004" s="21" t="str">
        <f t="shared" si="449"/>
        <v/>
      </c>
      <c r="W3004" s="21" t="str">
        <f t="shared" si="449"/>
        <v/>
      </c>
      <c r="X3004" s="21" t="str">
        <f t="shared" si="449"/>
        <v/>
      </c>
      <c r="Y3004" s="21" t="str">
        <f t="shared" si="449"/>
        <v/>
      </c>
      <c r="Z3004" s="21" t="str">
        <f t="shared" si="449"/>
        <v/>
      </c>
      <c r="AA3004" s="21" t="str">
        <f t="shared" si="449"/>
        <v/>
      </c>
      <c r="AB3004" s="38" t="str">
        <f t="shared" si="449"/>
        <v/>
      </c>
      <c r="AD3004" s="36" t="str">
        <f>IF($N3004="", "", IFERROR(INDEX(Campaigns!$D$11:$D$380, MATCH($N3004, Campaigns!$E$11:$E$380, 0)), ""))</f>
        <v/>
      </c>
      <c r="AE3004" s="38" t="str">
        <f>IF(COUNTIF($Q3004:$AB3004, "X")=0, "", IFERROR(INDEX('Intro &amp; Setup'!$T$17:$T$28, MATCH(INDEX($Q$10:$AB$10, $AC3004, MATCH("X", $Q3004:$AB3004, 0)), 'Intro &amp; Setup'!$AA$17:$AA$28, 0)), ""))</f>
        <v/>
      </c>
      <c r="AG3004" s="84" t="str">
        <f t="shared" si="444"/>
        <v/>
      </c>
      <c r="AI3004" s="36">
        <f t="shared" si="445"/>
        <v>0</v>
      </c>
      <c r="AK3004" s="36" t="str">
        <f t="shared" si="446"/>
        <v/>
      </c>
    </row>
    <row r="3005" spans="1:37" x14ac:dyDescent="0.25">
      <c r="A3005" s="34"/>
      <c r="B3005" s="55"/>
      <c r="C3005" s="56"/>
      <c r="D3005" s="56"/>
      <c r="E3005" s="56"/>
      <c r="F3005" s="56"/>
      <c r="G3005" s="57"/>
      <c r="H3005" s="57"/>
      <c r="I3005" s="58"/>
      <c r="J3005" s="34"/>
      <c r="L3005" s="36" t="str">
        <f>IF($B3005="", "", IFERROR(FIND(Campaigns!$Q$4, $B3005), ""))</f>
        <v/>
      </c>
      <c r="M3005" s="73" t="str">
        <f t="shared" si="441"/>
        <v/>
      </c>
      <c r="N3005" s="74" t="str">
        <f t="shared" si="442"/>
        <v/>
      </c>
      <c r="O3005" s="22" t="str">
        <f t="shared" si="443"/>
        <v/>
      </c>
      <c r="Q3005" s="20" t="str">
        <f t="shared" si="448"/>
        <v/>
      </c>
      <c r="R3005" s="21" t="str">
        <f t="shared" si="449"/>
        <v/>
      </c>
      <c r="S3005" s="21" t="str">
        <f t="shared" si="449"/>
        <v/>
      </c>
      <c r="T3005" s="21" t="str">
        <f t="shared" si="449"/>
        <v/>
      </c>
      <c r="U3005" s="21" t="str">
        <f t="shared" si="449"/>
        <v/>
      </c>
      <c r="V3005" s="21" t="str">
        <f t="shared" si="449"/>
        <v/>
      </c>
      <c r="W3005" s="21" t="str">
        <f t="shared" si="449"/>
        <v/>
      </c>
      <c r="X3005" s="21" t="str">
        <f t="shared" si="449"/>
        <v/>
      </c>
      <c r="Y3005" s="21" t="str">
        <f t="shared" si="449"/>
        <v/>
      </c>
      <c r="Z3005" s="21" t="str">
        <f t="shared" si="449"/>
        <v/>
      </c>
      <c r="AA3005" s="21" t="str">
        <f t="shared" si="449"/>
        <v/>
      </c>
      <c r="AB3005" s="38" t="str">
        <f t="shared" si="449"/>
        <v/>
      </c>
      <c r="AD3005" s="36" t="str">
        <f>IF($N3005="", "", IFERROR(INDEX(Campaigns!$D$11:$D$380, MATCH($N3005, Campaigns!$E$11:$E$380, 0)), ""))</f>
        <v/>
      </c>
      <c r="AE3005" s="38" t="str">
        <f>IF(COUNTIF($Q3005:$AB3005, "X")=0, "", IFERROR(INDEX('Intro &amp; Setup'!$T$17:$T$28, MATCH(INDEX($Q$10:$AB$10, $AC3005, MATCH("X", $Q3005:$AB3005, 0)), 'Intro &amp; Setup'!$AA$17:$AA$28, 0)), ""))</f>
        <v/>
      </c>
      <c r="AG3005" s="84" t="str">
        <f t="shared" si="444"/>
        <v/>
      </c>
      <c r="AI3005" s="36">
        <f t="shared" si="445"/>
        <v>0</v>
      </c>
      <c r="AK3005" s="36" t="str">
        <f t="shared" si="446"/>
        <v/>
      </c>
    </row>
    <row r="3006" spans="1:37" x14ac:dyDescent="0.25">
      <c r="A3006" s="34"/>
      <c r="B3006" s="55"/>
      <c r="C3006" s="56"/>
      <c r="D3006" s="56"/>
      <c r="E3006" s="56"/>
      <c r="F3006" s="56"/>
      <c r="G3006" s="57"/>
      <c r="H3006" s="57"/>
      <c r="I3006" s="58"/>
      <c r="J3006" s="34"/>
      <c r="L3006" s="36" t="str">
        <f>IF($B3006="", "", IFERROR(FIND(Campaigns!$Q$4, $B3006), ""))</f>
        <v/>
      </c>
      <c r="M3006" s="73" t="str">
        <f t="shared" si="441"/>
        <v/>
      </c>
      <c r="N3006" s="74" t="str">
        <f t="shared" si="442"/>
        <v/>
      </c>
      <c r="O3006" s="22" t="str">
        <f t="shared" si="443"/>
        <v/>
      </c>
      <c r="Q3006" s="20" t="str">
        <f t="shared" si="448"/>
        <v/>
      </c>
      <c r="R3006" s="21" t="str">
        <f t="shared" si="449"/>
        <v/>
      </c>
      <c r="S3006" s="21" t="str">
        <f t="shared" si="449"/>
        <v/>
      </c>
      <c r="T3006" s="21" t="str">
        <f t="shared" si="449"/>
        <v/>
      </c>
      <c r="U3006" s="21" t="str">
        <f t="shared" si="449"/>
        <v/>
      </c>
      <c r="V3006" s="21" t="str">
        <f t="shared" si="449"/>
        <v/>
      </c>
      <c r="W3006" s="21" t="str">
        <f t="shared" si="449"/>
        <v/>
      </c>
      <c r="X3006" s="21" t="str">
        <f t="shared" si="449"/>
        <v/>
      </c>
      <c r="Y3006" s="21" t="str">
        <f t="shared" si="449"/>
        <v/>
      </c>
      <c r="Z3006" s="21" t="str">
        <f t="shared" si="449"/>
        <v/>
      </c>
      <c r="AA3006" s="21" t="str">
        <f t="shared" si="449"/>
        <v/>
      </c>
      <c r="AB3006" s="38" t="str">
        <f t="shared" si="449"/>
        <v/>
      </c>
      <c r="AD3006" s="36" t="str">
        <f>IF($N3006="", "", IFERROR(INDEX(Campaigns!$D$11:$D$380, MATCH($N3006, Campaigns!$E$11:$E$380, 0)), ""))</f>
        <v/>
      </c>
      <c r="AE3006" s="38" t="str">
        <f>IF(COUNTIF($Q3006:$AB3006, "X")=0, "", IFERROR(INDEX('Intro &amp; Setup'!$T$17:$T$28, MATCH(INDEX($Q$10:$AB$10, $AC3006, MATCH("X", $Q3006:$AB3006, 0)), 'Intro &amp; Setup'!$AA$17:$AA$28, 0)), ""))</f>
        <v/>
      </c>
      <c r="AG3006" s="84" t="str">
        <f t="shared" si="444"/>
        <v/>
      </c>
      <c r="AI3006" s="36">
        <f t="shared" si="445"/>
        <v>0</v>
      </c>
      <c r="AK3006" s="36" t="str">
        <f t="shared" si="446"/>
        <v/>
      </c>
    </row>
    <row r="3007" spans="1:37" x14ac:dyDescent="0.25">
      <c r="A3007" s="34"/>
      <c r="B3007" s="55"/>
      <c r="C3007" s="56"/>
      <c r="D3007" s="56"/>
      <c r="E3007" s="56"/>
      <c r="F3007" s="56"/>
      <c r="G3007" s="57"/>
      <c r="H3007" s="57"/>
      <c r="I3007" s="58"/>
      <c r="J3007" s="34"/>
      <c r="L3007" s="36" t="str">
        <f>IF($B3007="", "", IFERROR(FIND(Campaigns!$Q$4, $B3007), ""))</f>
        <v/>
      </c>
      <c r="M3007" s="73" t="str">
        <f t="shared" si="441"/>
        <v/>
      </c>
      <c r="N3007" s="74" t="str">
        <f t="shared" si="442"/>
        <v/>
      </c>
      <c r="O3007" s="22" t="str">
        <f t="shared" si="443"/>
        <v/>
      </c>
      <c r="Q3007" s="20" t="str">
        <f t="shared" si="448"/>
        <v/>
      </c>
      <c r="R3007" s="21" t="str">
        <f t="shared" si="449"/>
        <v/>
      </c>
      <c r="S3007" s="21" t="str">
        <f t="shared" si="449"/>
        <v/>
      </c>
      <c r="T3007" s="21" t="str">
        <f t="shared" si="449"/>
        <v/>
      </c>
      <c r="U3007" s="21" t="str">
        <f t="shared" si="449"/>
        <v/>
      </c>
      <c r="V3007" s="21" t="str">
        <f t="shared" si="449"/>
        <v/>
      </c>
      <c r="W3007" s="21" t="str">
        <f t="shared" si="449"/>
        <v/>
      </c>
      <c r="X3007" s="21" t="str">
        <f t="shared" si="449"/>
        <v/>
      </c>
      <c r="Y3007" s="21" t="str">
        <f t="shared" si="449"/>
        <v/>
      </c>
      <c r="Z3007" s="21" t="str">
        <f t="shared" si="449"/>
        <v/>
      </c>
      <c r="AA3007" s="21" t="str">
        <f t="shared" si="449"/>
        <v/>
      </c>
      <c r="AB3007" s="38" t="str">
        <f t="shared" si="449"/>
        <v/>
      </c>
      <c r="AD3007" s="36" t="str">
        <f>IF($N3007="", "", IFERROR(INDEX(Campaigns!$D$11:$D$380, MATCH($N3007, Campaigns!$E$11:$E$380, 0)), ""))</f>
        <v/>
      </c>
      <c r="AE3007" s="38" t="str">
        <f>IF(COUNTIF($Q3007:$AB3007, "X")=0, "", IFERROR(INDEX('Intro &amp; Setup'!$T$17:$T$28, MATCH(INDEX($Q$10:$AB$10, $AC3007, MATCH("X", $Q3007:$AB3007, 0)), 'Intro &amp; Setup'!$AA$17:$AA$28, 0)), ""))</f>
        <v/>
      </c>
      <c r="AG3007" s="84" t="str">
        <f t="shared" si="444"/>
        <v/>
      </c>
      <c r="AI3007" s="36">
        <f t="shared" si="445"/>
        <v>0</v>
      </c>
      <c r="AK3007" s="36" t="str">
        <f t="shared" si="446"/>
        <v/>
      </c>
    </row>
    <row r="3008" spans="1:37" x14ac:dyDescent="0.25">
      <c r="A3008" s="34"/>
      <c r="B3008" s="55"/>
      <c r="C3008" s="56"/>
      <c r="D3008" s="56"/>
      <c r="E3008" s="56"/>
      <c r="F3008" s="56"/>
      <c r="G3008" s="57"/>
      <c r="H3008" s="57"/>
      <c r="I3008" s="58"/>
      <c r="J3008" s="34"/>
      <c r="L3008" s="36" t="str">
        <f>IF($B3008="", "", IFERROR(FIND(Campaigns!$Q$4, $B3008), ""))</f>
        <v/>
      </c>
      <c r="M3008" s="73" t="str">
        <f t="shared" si="441"/>
        <v/>
      </c>
      <c r="N3008" s="74" t="str">
        <f t="shared" si="442"/>
        <v/>
      </c>
      <c r="O3008" s="22" t="str">
        <f t="shared" si="443"/>
        <v/>
      </c>
      <c r="Q3008" s="20" t="str">
        <f t="shared" si="448"/>
        <v/>
      </c>
      <c r="R3008" s="21" t="str">
        <f t="shared" si="449"/>
        <v/>
      </c>
      <c r="S3008" s="21" t="str">
        <f t="shared" si="449"/>
        <v/>
      </c>
      <c r="T3008" s="21" t="str">
        <f t="shared" si="449"/>
        <v/>
      </c>
      <c r="U3008" s="21" t="str">
        <f t="shared" si="449"/>
        <v/>
      </c>
      <c r="V3008" s="21" t="str">
        <f t="shared" si="449"/>
        <v/>
      </c>
      <c r="W3008" s="21" t="str">
        <f t="shared" si="449"/>
        <v/>
      </c>
      <c r="X3008" s="21" t="str">
        <f t="shared" si="449"/>
        <v/>
      </c>
      <c r="Y3008" s="21" t="str">
        <f t="shared" si="449"/>
        <v/>
      </c>
      <c r="Z3008" s="21" t="str">
        <f t="shared" si="449"/>
        <v/>
      </c>
      <c r="AA3008" s="21" t="str">
        <f t="shared" si="449"/>
        <v/>
      </c>
      <c r="AB3008" s="38" t="str">
        <f t="shared" si="449"/>
        <v/>
      </c>
      <c r="AD3008" s="36" t="str">
        <f>IF($N3008="", "", IFERROR(INDEX(Campaigns!$D$11:$D$380, MATCH($N3008, Campaigns!$E$11:$E$380, 0)), ""))</f>
        <v/>
      </c>
      <c r="AE3008" s="38" t="str">
        <f>IF(COUNTIF($Q3008:$AB3008, "X")=0, "", IFERROR(INDEX('Intro &amp; Setup'!$T$17:$T$28, MATCH(INDEX($Q$10:$AB$10, $AC3008, MATCH("X", $Q3008:$AB3008, 0)), 'Intro &amp; Setup'!$AA$17:$AA$28, 0)), ""))</f>
        <v/>
      </c>
      <c r="AG3008" s="84" t="str">
        <f t="shared" si="444"/>
        <v/>
      </c>
      <c r="AI3008" s="36">
        <f t="shared" si="445"/>
        <v>0</v>
      </c>
      <c r="AK3008" s="36" t="str">
        <f t="shared" si="446"/>
        <v/>
      </c>
    </row>
    <row r="3009" spans="1:37" x14ac:dyDescent="0.25">
      <c r="A3009" s="34"/>
      <c r="B3009" s="55"/>
      <c r="C3009" s="56"/>
      <c r="D3009" s="56"/>
      <c r="E3009" s="56"/>
      <c r="F3009" s="56"/>
      <c r="G3009" s="57"/>
      <c r="H3009" s="57"/>
      <c r="I3009" s="58"/>
      <c r="J3009" s="34"/>
      <c r="L3009" s="36" t="str">
        <f>IF($B3009="", "", IFERROR(FIND(Campaigns!$Q$4, $B3009), ""))</f>
        <v/>
      </c>
      <c r="M3009" s="73" t="str">
        <f t="shared" si="441"/>
        <v/>
      </c>
      <c r="N3009" s="74" t="str">
        <f t="shared" si="442"/>
        <v/>
      </c>
      <c r="O3009" s="22" t="str">
        <f t="shared" si="443"/>
        <v/>
      </c>
      <c r="Q3009" s="20" t="str">
        <f t="shared" si="448"/>
        <v/>
      </c>
      <c r="R3009" s="21" t="str">
        <f t="shared" si="449"/>
        <v/>
      </c>
      <c r="S3009" s="21" t="str">
        <f t="shared" si="449"/>
        <v/>
      </c>
      <c r="T3009" s="21" t="str">
        <f t="shared" si="449"/>
        <v/>
      </c>
      <c r="U3009" s="21" t="str">
        <f t="shared" si="449"/>
        <v/>
      </c>
      <c r="V3009" s="21" t="str">
        <f t="shared" si="449"/>
        <v/>
      </c>
      <c r="W3009" s="21" t="str">
        <f t="shared" si="449"/>
        <v/>
      </c>
      <c r="X3009" s="21" t="str">
        <f t="shared" si="449"/>
        <v/>
      </c>
      <c r="Y3009" s="21" t="str">
        <f t="shared" si="449"/>
        <v/>
      </c>
      <c r="Z3009" s="21" t="str">
        <f t="shared" si="449"/>
        <v/>
      </c>
      <c r="AA3009" s="21" t="str">
        <f t="shared" si="449"/>
        <v/>
      </c>
      <c r="AB3009" s="38" t="str">
        <f t="shared" si="449"/>
        <v/>
      </c>
      <c r="AD3009" s="36" t="str">
        <f>IF($N3009="", "", IFERROR(INDEX(Campaigns!$D$11:$D$380, MATCH($N3009, Campaigns!$E$11:$E$380, 0)), ""))</f>
        <v/>
      </c>
      <c r="AE3009" s="38" t="str">
        <f>IF(COUNTIF($Q3009:$AB3009, "X")=0, "", IFERROR(INDEX('Intro &amp; Setup'!$T$17:$T$28, MATCH(INDEX($Q$10:$AB$10, $AC3009, MATCH("X", $Q3009:$AB3009, 0)), 'Intro &amp; Setup'!$AA$17:$AA$28, 0)), ""))</f>
        <v/>
      </c>
      <c r="AG3009" s="84" t="str">
        <f t="shared" si="444"/>
        <v/>
      </c>
      <c r="AI3009" s="36">
        <f t="shared" si="445"/>
        <v>0</v>
      </c>
      <c r="AK3009" s="36" t="str">
        <f t="shared" si="446"/>
        <v/>
      </c>
    </row>
    <row r="3010" spans="1:37" x14ac:dyDescent="0.25">
      <c r="A3010" s="34"/>
      <c r="B3010" s="55"/>
      <c r="C3010" s="56"/>
      <c r="D3010" s="56"/>
      <c r="E3010" s="56"/>
      <c r="F3010" s="56"/>
      <c r="G3010" s="57"/>
      <c r="H3010" s="57"/>
      <c r="I3010" s="58"/>
      <c r="J3010" s="34"/>
      <c r="L3010" s="36" t="str">
        <f>IF($B3010="", "", IFERROR(FIND(Campaigns!$Q$4, $B3010), ""))</f>
        <v/>
      </c>
      <c r="M3010" s="73" t="str">
        <f t="shared" si="441"/>
        <v/>
      </c>
      <c r="N3010" s="74" t="str">
        <f t="shared" si="442"/>
        <v/>
      </c>
      <c r="O3010" s="22" t="str">
        <f t="shared" si="443"/>
        <v/>
      </c>
      <c r="Q3010" s="20" t="str">
        <f t="shared" si="448"/>
        <v/>
      </c>
      <c r="R3010" s="21" t="str">
        <f t="shared" si="448"/>
        <v/>
      </c>
      <c r="S3010" s="21" t="str">
        <f t="shared" si="448"/>
        <v/>
      </c>
      <c r="T3010" s="21" t="str">
        <f t="shared" si="448"/>
        <v/>
      </c>
      <c r="U3010" s="21" t="str">
        <f t="shared" si="448"/>
        <v/>
      </c>
      <c r="V3010" s="21" t="str">
        <f t="shared" si="448"/>
        <v/>
      </c>
      <c r="W3010" s="21" t="str">
        <f t="shared" si="448"/>
        <v/>
      </c>
      <c r="X3010" s="21" t="str">
        <f t="shared" si="448"/>
        <v/>
      </c>
      <c r="Y3010" s="21" t="str">
        <f t="shared" si="448"/>
        <v/>
      </c>
      <c r="Z3010" s="21" t="str">
        <f t="shared" si="448"/>
        <v/>
      </c>
      <c r="AA3010" s="21" t="str">
        <f t="shared" si="448"/>
        <v/>
      </c>
      <c r="AB3010" s="38" t="str">
        <f t="shared" si="448"/>
        <v/>
      </c>
      <c r="AD3010" s="36" t="str">
        <f>IF($N3010="", "", IFERROR(INDEX(Campaigns!$D$11:$D$380, MATCH($N3010, Campaigns!$E$11:$E$380, 0)), ""))</f>
        <v/>
      </c>
      <c r="AE3010" s="38" t="str">
        <f>IF(COUNTIF($Q3010:$AB3010, "X")=0, "", IFERROR(INDEX('Intro &amp; Setup'!$T$17:$T$28, MATCH(INDEX($Q$10:$AB$10, $AC3010, MATCH("X", $Q3010:$AB3010, 0)), 'Intro &amp; Setup'!$AA$17:$AA$28, 0)), ""))</f>
        <v/>
      </c>
      <c r="AG3010" s="84" t="str">
        <f t="shared" si="444"/>
        <v/>
      </c>
      <c r="AI3010" s="36">
        <f t="shared" si="445"/>
        <v>0</v>
      </c>
      <c r="AK3010" s="36" t="str">
        <f t="shared" si="446"/>
        <v/>
      </c>
    </row>
    <row r="3011" spans="1:37" x14ac:dyDescent="0.25">
      <c r="A3011" s="34"/>
      <c r="B3011" s="55"/>
      <c r="C3011" s="56"/>
      <c r="D3011" s="56"/>
      <c r="E3011" s="56"/>
      <c r="F3011" s="56"/>
      <c r="G3011" s="57"/>
      <c r="H3011" s="57"/>
      <c r="I3011" s="58"/>
      <c r="J3011" s="34"/>
      <c r="L3011" s="36" t="str">
        <f>IF($B3011="", "", IFERROR(FIND(Campaigns!$Q$4, $B3011), ""))</f>
        <v/>
      </c>
      <c r="M3011" s="73" t="str">
        <f t="shared" si="441"/>
        <v/>
      </c>
      <c r="N3011" s="74" t="str">
        <f t="shared" si="442"/>
        <v/>
      </c>
      <c r="O3011" s="22" t="str">
        <f t="shared" si="443"/>
        <v/>
      </c>
      <c r="Q3011" s="20" t="str">
        <f t="shared" si="448"/>
        <v/>
      </c>
      <c r="R3011" s="21" t="str">
        <f t="shared" si="448"/>
        <v/>
      </c>
      <c r="S3011" s="21" t="str">
        <f t="shared" si="448"/>
        <v/>
      </c>
      <c r="T3011" s="21" t="str">
        <f t="shared" si="448"/>
        <v/>
      </c>
      <c r="U3011" s="21" t="str">
        <f t="shared" si="448"/>
        <v/>
      </c>
      <c r="V3011" s="21" t="str">
        <f t="shared" si="448"/>
        <v/>
      </c>
      <c r="W3011" s="21" t="str">
        <f t="shared" si="448"/>
        <v/>
      </c>
      <c r="X3011" s="21" t="str">
        <f t="shared" si="448"/>
        <v/>
      </c>
      <c r="Y3011" s="21" t="str">
        <f t="shared" si="448"/>
        <v/>
      </c>
      <c r="Z3011" s="21" t="str">
        <f t="shared" si="448"/>
        <v/>
      </c>
      <c r="AA3011" s="21" t="str">
        <f t="shared" si="448"/>
        <v/>
      </c>
      <c r="AB3011" s="38" t="str">
        <f t="shared" si="448"/>
        <v/>
      </c>
      <c r="AD3011" s="36" t="str">
        <f>IF($N3011="", "", IFERROR(INDEX(Campaigns!$D$11:$D$380, MATCH($N3011, Campaigns!$E$11:$E$380, 0)), ""))</f>
        <v/>
      </c>
      <c r="AE3011" s="38" t="str">
        <f>IF(COUNTIF($Q3011:$AB3011, "X")=0, "", IFERROR(INDEX('Intro &amp; Setup'!$T$17:$T$28, MATCH(INDEX($Q$10:$AB$10, $AC3011, MATCH("X", $Q3011:$AB3011, 0)), 'Intro &amp; Setup'!$AA$17:$AA$28, 0)), ""))</f>
        <v/>
      </c>
      <c r="AG3011" s="84" t="str">
        <f t="shared" si="444"/>
        <v/>
      </c>
      <c r="AI3011" s="36">
        <f t="shared" si="445"/>
        <v>0</v>
      </c>
      <c r="AK3011" s="36" t="str">
        <f t="shared" si="446"/>
        <v/>
      </c>
    </row>
    <row r="3012" spans="1:37" x14ac:dyDescent="0.25">
      <c r="A3012" s="34"/>
      <c r="B3012" s="55"/>
      <c r="C3012" s="56"/>
      <c r="D3012" s="56"/>
      <c r="E3012" s="56"/>
      <c r="F3012" s="56"/>
      <c r="G3012" s="57"/>
      <c r="H3012" s="57"/>
      <c r="I3012" s="58"/>
      <c r="J3012" s="34"/>
      <c r="L3012" s="36" t="str">
        <f>IF($B3012="", "", IFERROR(FIND(Campaigns!$Q$4, $B3012), ""))</f>
        <v/>
      </c>
      <c r="M3012" s="73" t="str">
        <f t="shared" si="441"/>
        <v/>
      </c>
      <c r="N3012" s="74" t="str">
        <f t="shared" si="442"/>
        <v/>
      </c>
      <c r="O3012" s="22" t="str">
        <f t="shared" si="443"/>
        <v/>
      </c>
      <c r="Q3012" s="20" t="str">
        <f t="shared" si="448"/>
        <v/>
      </c>
      <c r="R3012" s="21" t="str">
        <f t="shared" si="448"/>
        <v/>
      </c>
      <c r="S3012" s="21" t="str">
        <f t="shared" si="448"/>
        <v/>
      </c>
      <c r="T3012" s="21" t="str">
        <f t="shared" si="448"/>
        <v/>
      </c>
      <c r="U3012" s="21" t="str">
        <f t="shared" si="448"/>
        <v/>
      </c>
      <c r="V3012" s="21" t="str">
        <f t="shared" si="448"/>
        <v/>
      </c>
      <c r="W3012" s="21" t="str">
        <f t="shared" si="448"/>
        <v/>
      </c>
      <c r="X3012" s="21" t="str">
        <f t="shared" si="448"/>
        <v/>
      </c>
      <c r="Y3012" s="21" t="str">
        <f t="shared" si="448"/>
        <v/>
      </c>
      <c r="Z3012" s="21" t="str">
        <f t="shared" si="448"/>
        <v/>
      </c>
      <c r="AA3012" s="21" t="str">
        <f t="shared" si="448"/>
        <v/>
      </c>
      <c r="AB3012" s="38" t="str">
        <f t="shared" si="448"/>
        <v/>
      </c>
      <c r="AD3012" s="36" t="str">
        <f>IF($N3012="", "", IFERROR(INDEX(Campaigns!$D$11:$D$380, MATCH($N3012, Campaigns!$E$11:$E$380, 0)), ""))</f>
        <v/>
      </c>
      <c r="AE3012" s="38" t="str">
        <f>IF(COUNTIF($Q3012:$AB3012, "X")=0, "", IFERROR(INDEX('Intro &amp; Setup'!$T$17:$T$28, MATCH(INDEX($Q$10:$AB$10, $AC3012, MATCH("X", $Q3012:$AB3012, 0)), 'Intro &amp; Setup'!$AA$17:$AA$28, 0)), ""))</f>
        <v/>
      </c>
      <c r="AG3012" s="84" t="str">
        <f t="shared" si="444"/>
        <v/>
      </c>
      <c r="AI3012" s="36">
        <f t="shared" si="445"/>
        <v>0</v>
      </c>
      <c r="AK3012" s="36" t="str">
        <f t="shared" si="446"/>
        <v/>
      </c>
    </row>
    <row r="3013" spans="1:37" x14ac:dyDescent="0.25">
      <c r="A3013" s="34"/>
      <c r="B3013" s="55"/>
      <c r="C3013" s="56"/>
      <c r="D3013" s="56"/>
      <c r="E3013" s="56"/>
      <c r="F3013" s="56"/>
      <c r="G3013" s="57"/>
      <c r="H3013" s="57"/>
      <c r="I3013" s="58"/>
      <c r="J3013" s="34"/>
      <c r="L3013" s="36" t="str">
        <f>IF($B3013="", "", IFERROR(FIND(Campaigns!$Q$4, $B3013), ""))</f>
        <v/>
      </c>
      <c r="M3013" s="73" t="str">
        <f t="shared" si="441"/>
        <v/>
      </c>
      <c r="N3013" s="74" t="str">
        <f t="shared" si="442"/>
        <v/>
      </c>
      <c r="O3013" s="22" t="str">
        <f t="shared" si="443"/>
        <v/>
      </c>
      <c r="Q3013" s="20" t="str">
        <f t="shared" si="448"/>
        <v/>
      </c>
      <c r="R3013" s="21" t="str">
        <f t="shared" si="448"/>
        <v/>
      </c>
      <c r="S3013" s="21" t="str">
        <f t="shared" si="448"/>
        <v/>
      </c>
      <c r="T3013" s="21" t="str">
        <f t="shared" si="448"/>
        <v/>
      </c>
      <c r="U3013" s="21" t="str">
        <f t="shared" si="448"/>
        <v/>
      </c>
      <c r="V3013" s="21" t="str">
        <f t="shared" si="448"/>
        <v/>
      </c>
      <c r="W3013" s="21" t="str">
        <f t="shared" si="448"/>
        <v/>
      </c>
      <c r="X3013" s="21" t="str">
        <f t="shared" si="448"/>
        <v/>
      </c>
      <c r="Y3013" s="21" t="str">
        <f t="shared" si="448"/>
        <v/>
      </c>
      <c r="Z3013" s="21" t="str">
        <f t="shared" si="448"/>
        <v/>
      </c>
      <c r="AA3013" s="21" t="str">
        <f t="shared" si="448"/>
        <v/>
      </c>
      <c r="AB3013" s="38" t="str">
        <f t="shared" si="448"/>
        <v/>
      </c>
      <c r="AD3013" s="36" t="str">
        <f>IF($N3013="", "", IFERROR(INDEX(Campaigns!$D$11:$D$380, MATCH($N3013, Campaigns!$E$11:$E$380, 0)), ""))</f>
        <v/>
      </c>
      <c r="AE3013" s="38" t="str">
        <f>IF(COUNTIF($Q3013:$AB3013, "X")=0, "", IFERROR(INDEX('Intro &amp; Setup'!$T$17:$T$28, MATCH(INDEX($Q$10:$AB$10, $AC3013, MATCH("X", $Q3013:$AB3013, 0)), 'Intro &amp; Setup'!$AA$17:$AA$28, 0)), ""))</f>
        <v/>
      </c>
      <c r="AG3013" s="84" t="str">
        <f t="shared" si="444"/>
        <v/>
      </c>
      <c r="AI3013" s="36">
        <f t="shared" si="445"/>
        <v>0</v>
      </c>
      <c r="AK3013" s="36" t="str">
        <f t="shared" si="446"/>
        <v/>
      </c>
    </row>
    <row r="3014" spans="1:37" x14ac:dyDescent="0.25">
      <c r="A3014" s="34"/>
      <c r="B3014" s="55"/>
      <c r="C3014" s="56"/>
      <c r="D3014" s="56"/>
      <c r="E3014" s="56"/>
      <c r="F3014" s="56"/>
      <c r="G3014" s="57"/>
      <c r="H3014" s="57"/>
      <c r="I3014" s="58"/>
      <c r="J3014" s="34"/>
      <c r="L3014" s="36" t="str">
        <f>IF($B3014="", "", IFERROR(FIND(Campaigns!$Q$4, $B3014), ""))</f>
        <v/>
      </c>
      <c r="M3014" s="73" t="str">
        <f t="shared" si="441"/>
        <v/>
      </c>
      <c r="N3014" s="74" t="str">
        <f t="shared" si="442"/>
        <v/>
      </c>
      <c r="O3014" s="22" t="str">
        <f t="shared" si="443"/>
        <v/>
      </c>
      <c r="Q3014" s="20" t="str">
        <f t="shared" si="448"/>
        <v/>
      </c>
      <c r="R3014" s="21" t="str">
        <f t="shared" si="448"/>
        <v/>
      </c>
      <c r="S3014" s="21" t="str">
        <f t="shared" si="448"/>
        <v/>
      </c>
      <c r="T3014" s="21" t="str">
        <f t="shared" si="448"/>
        <v/>
      </c>
      <c r="U3014" s="21" t="str">
        <f t="shared" si="448"/>
        <v/>
      </c>
      <c r="V3014" s="21" t="str">
        <f t="shared" si="448"/>
        <v/>
      </c>
      <c r="W3014" s="21" t="str">
        <f t="shared" si="448"/>
        <v/>
      </c>
      <c r="X3014" s="21" t="str">
        <f t="shared" si="448"/>
        <v/>
      </c>
      <c r="Y3014" s="21" t="str">
        <f t="shared" si="448"/>
        <v/>
      </c>
      <c r="Z3014" s="21" t="str">
        <f t="shared" si="448"/>
        <v/>
      </c>
      <c r="AA3014" s="21" t="str">
        <f t="shared" si="448"/>
        <v/>
      </c>
      <c r="AB3014" s="38" t="str">
        <f t="shared" si="448"/>
        <v/>
      </c>
      <c r="AD3014" s="36" t="str">
        <f>IF($N3014="", "", IFERROR(INDEX(Campaigns!$D$11:$D$380, MATCH($N3014, Campaigns!$E$11:$E$380, 0)), ""))</f>
        <v/>
      </c>
      <c r="AE3014" s="38" t="str">
        <f>IF(COUNTIF($Q3014:$AB3014, "X")=0, "", IFERROR(INDEX('Intro &amp; Setup'!$T$17:$T$28, MATCH(INDEX($Q$10:$AB$10, $AC3014, MATCH("X", $Q3014:$AB3014, 0)), 'Intro &amp; Setup'!$AA$17:$AA$28, 0)), ""))</f>
        <v/>
      </c>
      <c r="AG3014" s="84" t="str">
        <f t="shared" si="444"/>
        <v/>
      </c>
      <c r="AI3014" s="36">
        <f t="shared" si="445"/>
        <v>0</v>
      </c>
      <c r="AK3014" s="36" t="str">
        <f t="shared" si="446"/>
        <v/>
      </c>
    </row>
    <row r="3015" spans="1:37" x14ac:dyDescent="0.25">
      <c r="A3015" s="34"/>
      <c r="B3015" s="55"/>
      <c r="C3015" s="56"/>
      <c r="D3015" s="56"/>
      <c r="E3015" s="56"/>
      <c r="F3015" s="56"/>
      <c r="G3015" s="57"/>
      <c r="H3015" s="57"/>
      <c r="I3015" s="58"/>
      <c r="J3015" s="34"/>
      <c r="L3015" s="36" t="str">
        <f>IF($B3015="", "", IFERROR(FIND(Campaigns!$Q$4, $B3015), ""))</f>
        <v/>
      </c>
      <c r="M3015" s="73" t="str">
        <f t="shared" si="441"/>
        <v/>
      </c>
      <c r="N3015" s="74" t="str">
        <f t="shared" si="442"/>
        <v/>
      </c>
      <c r="O3015" s="22" t="str">
        <f t="shared" si="443"/>
        <v/>
      </c>
      <c r="Q3015" s="20" t="str">
        <f t="shared" si="448"/>
        <v/>
      </c>
      <c r="R3015" s="21" t="str">
        <f t="shared" si="448"/>
        <v/>
      </c>
      <c r="S3015" s="21" t="str">
        <f t="shared" si="448"/>
        <v/>
      </c>
      <c r="T3015" s="21" t="str">
        <f t="shared" si="448"/>
        <v/>
      </c>
      <c r="U3015" s="21" t="str">
        <f t="shared" si="448"/>
        <v/>
      </c>
      <c r="V3015" s="21" t="str">
        <f t="shared" si="448"/>
        <v/>
      </c>
      <c r="W3015" s="21" t="str">
        <f t="shared" si="448"/>
        <v/>
      </c>
      <c r="X3015" s="21" t="str">
        <f t="shared" si="448"/>
        <v/>
      </c>
      <c r="Y3015" s="21" t="str">
        <f t="shared" si="448"/>
        <v/>
      </c>
      <c r="Z3015" s="21" t="str">
        <f t="shared" si="448"/>
        <v/>
      </c>
      <c r="AA3015" s="21" t="str">
        <f t="shared" si="448"/>
        <v/>
      </c>
      <c r="AB3015" s="38" t="str">
        <f t="shared" si="448"/>
        <v/>
      </c>
      <c r="AD3015" s="36" t="str">
        <f>IF($N3015="", "", IFERROR(INDEX(Campaigns!$D$11:$D$380, MATCH($N3015, Campaigns!$E$11:$E$380, 0)), ""))</f>
        <v/>
      </c>
      <c r="AE3015" s="38" t="str">
        <f>IF(COUNTIF($Q3015:$AB3015, "X")=0, "", IFERROR(INDEX('Intro &amp; Setup'!$T$17:$T$28, MATCH(INDEX($Q$10:$AB$10, $AC3015, MATCH("X", $Q3015:$AB3015, 0)), 'Intro &amp; Setup'!$AA$17:$AA$28, 0)), ""))</f>
        <v/>
      </c>
      <c r="AG3015" s="84" t="str">
        <f t="shared" si="444"/>
        <v/>
      </c>
      <c r="AI3015" s="36">
        <f t="shared" si="445"/>
        <v>0</v>
      </c>
      <c r="AK3015" s="36" t="str">
        <f t="shared" si="446"/>
        <v/>
      </c>
    </row>
    <row r="3016" spans="1:37" x14ac:dyDescent="0.25">
      <c r="A3016" s="34"/>
      <c r="B3016" s="55"/>
      <c r="C3016" s="56"/>
      <c r="D3016" s="56"/>
      <c r="E3016" s="56"/>
      <c r="F3016" s="56"/>
      <c r="G3016" s="57"/>
      <c r="H3016" s="57"/>
      <c r="I3016" s="58"/>
      <c r="J3016" s="34"/>
      <c r="L3016" s="36" t="str">
        <f>IF($B3016="", "", IFERROR(FIND(Campaigns!$Q$4, $B3016), ""))</f>
        <v/>
      </c>
      <c r="M3016" s="73" t="str">
        <f t="shared" si="441"/>
        <v/>
      </c>
      <c r="N3016" s="74" t="str">
        <f t="shared" si="442"/>
        <v/>
      </c>
      <c r="O3016" s="22" t="str">
        <f t="shared" si="443"/>
        <v/>
      </c>
      <c r="Q3016" s="20" t="str">
        <f t="shared" si="448"/>
        <v/>
      </c>
      <c r="R3016" s="21" t="str">
        <f t="shared" si="448"/>
        <v/>
      </c>
      <c r="S3016" s="21" t="str">
        <f t="shared" si="448"/>
        <v/>
      </c>
      <c r="T3016" s="21" t="str">
        <f t="shared" si="448"/>
        <v/>
      </c>
      <c r="U3016" s="21" t="str">
        <f t="shared" si="448"/>
        <v/>
      </c>
      <c r="V3016" s="21" t="str">
        <f t="shared" si="448"/>
        <v/>
      </c>
      <c r="W3016" s="21" t="str">
        <f t="shared" si="448"/>
        <v/>
      </c>
      <c r="X3016" s="21" t="str">
        <f t="shared" si="448"/>
        <v/>
      </c>
      <c r="Y3016" s="21" t="str">
        <f t="shared" si="448"/>
        <v/>
      </c>
      <c r="Z3016" s="21" t="str">
        <f t="shared" si="448"/>
        <v/>
      </c>
      <c r="AA3016" s="21" t="str">
        <f t="shared" si="448"/>
        <v/>
      </c>
      <c r="AB3016" s="38" t="str">
        <f t="shared" si="448"/>
        <v/>
      </c>
      <c r="AD3016" s="36" t="str">
        <f>IF($N3016="", "", IFERROR(INDEX(Campaigns!$D$11:$D$380, MATCH($N3016, Campaigns!$E$11:$E$380, 0)), ""))</f>
        <v/>
      </c>
      <c r="AE3016" s="38" t="str">
        <f>IF(COUNTIF($Q3016:$AB3016, "X")=0, "", IFERROR(INDEX('Intro &amp; Setup'!$T$17:$T$28, MATCH(INDEX($Q$10:$AB$10, $AC3016, MATCH("X", $Q3016:$AB3016, 0)), 'Intro &amp; Setup'!$AA$17:$AA$28, 0)), ""))</f>
        <v/>
      </c>
      <c r="AG3016" s="84" t="str">
        <f t="shared" si="444"/>
        <v/>
      </c>
      <c r="AI3016" s="36">
        <f t="shared" si="445"/>
        <v>0</v>
      </c>
      <c r="AK3016" s="36" t="str">
        <f t="shared" si="446"/>
        <v/>
      </c>
    </row>
    <row r="3017" spans="1:37" x14ac:dyDescent="0.25">
      <c r="A3017" s="34"/>
      <c r="B3017" s="55"/>
      <c r="C3017" s="56"/>
      <c r="D3017" s="56"/>
      <c r="E3017" s="56"/>
      <c r="F3017" s="56"/>
      <c r="G3017" s="57"/>
      <c r="H3017" s="57"/>
      <c r="I3017" s="58"/>
      <c r="J3017" s="34"/>
      <c r="L3017" s="36" t="str">
        <f>IF($B3017="", "", IFERROR(FIND(Campaigns!$Q$4, $B3017), ""))</f>
        <v/>
      </c>
      <c r="M3017" s="73" t="str">
        <f t="shared" si="441"/>
        <v/>
      </c>
      <c r="N3017" s="74" t="str">
        <f t="shared" si="442"/>
        <v/>
      </c>
      <c r="O3017" s="22" t="str">
        <f t="shared" si="443"/>
        <v/>
      </c>
      <c r="Q3017" s="20" t="str">
        <f t="shared" si="448"/>
        <v/>
      </c>
      <c r="R3017" s="21" t="str">
        <f t="shared" si="448"/>
        <v/>
      </c>
      <c r="S3017" s="21" t="str">
        <f t="shared" si="448"/>
        <v/>
      </c>
      <c r="T3017" s="21" t="str">
        <f t="shared" si="448"/>
        <v/>
      </c>
      <c r="U3017" s="21" t="str">
        <f t="shared" si="448"/>
        <v/>
      </c>
      <c r="V3017" s="21" t="str">
        <f t="shared" si="448"/>
        <v/>
      </c>
      <c r="W3017" s="21" t="str">
        <f t="shared" si="448"/>
        <v/>
      </c>
      <c r="X3017" s="21" t="str">
        <f t="shared" si="448"/>
        <v/>
      </c>
      <c r="Y3017" s="21" t="str">
        <f t="shared" si="448"/>
        <v/>
      </c>
      <c r="Z3017" s="21" t="str">
        <f t="shared" si="448"/>
        <v/>
      </c>
      <c r="AA3017" s="21" t="str">
        <f t="shared" si="448"/>
        <v/>
      </c>
      <c r="AB3017" s="38" t="str">
        <f t="shared" si="448"/>
        <v/>
      </c>
      <c r="AD3017" s="36" t="str">
        <f>IF($N3017="", "", IFERROR(INDEX(Campaigns!$D$11:$D$380, MATCH($N3017, Campaigns!$E$11:$E$380, 0)), ""))</f>
        <v/>
      </c>
      <c r="AE3017" s="38" t="str">
        <f>IF(COUNTIF($Q3017:$AB3017, "X")=0, "", IFERROR(INDEX('Intro &amp; Setup'!$T$17:$T$28, MATCH(INDEX($Q$10:$AB$10, $AC3017, MATCH("X", $Q3017:$AB3017, 0)), 'Intro &amp; Setup'!$AA$17:$AA$28, 0)), ""))</f>
        <v/>
      </c>
      <c r="AG3017" s="84" t="str">
        <f t="shared" si="444"/>
        <v/>
      </c>
      <c r="AI3017" s="36">
        <f t="shared" si="445"/>
        <v>0</v>
      </c>
      <c r="AK3017" s="36" t="str">
        <f t="shared" si="446"/>
        <v/>
      </c>
    </row>
    <row r="3018" spans="1:37" x14ac:dyDescent="0.25">
      <c r="A3018" s="34"/>
      <c r="B3018" s="55"/>
      <c r="C3018" s="56"/>
      <c r="D3018" s="56"/>
      <c r="E3018" s="56"/>
      <c r="F3018" s="56"/>
      <c r="G3018" s="57"/>
      <c r="H3018" s="57"/>
      <c r="I3018" s="58"/>
      <c r="J3018" s="34"/>
      <c r="L3018" s="36" t="str">
        <f>IF($B3018="", "", IFERROR(FIND(Campaigns!$Q$4, $B3018), ""))</f>
        <v/>
      </c>
      <c r="M3018" s="73" t="str">
        <f t="shared" si="441"/>
        <v/>
      </c>
      <c r="N3018" s="74" t="str">
        <f t="shared" si="442"/>
        <v/>
      </c>
      <c r="O3018" s="22" t="str">
        <f t="shared" si="443"/>
        <v/>
      </c>
      <c r="Q3018" s="20" t="str">
        <f t="shared" si="448"/>
        <v/>
      </c>
      <c r="R3018" s="21" t="str">
        <f t="shared" si="448"/>
        <v/>
      </c>
      <c r="S3018" s="21" t="str">
        <f t="shared" si="448"/>
        <v/>
      </c>
      <c r="T3018" s="21" t="str">
        <f t="shared" si="448"/>
        <v/>
      </c>
      <c r="U3018" s="21" t="str">
        <f t="shared" si="448"/>
        <v/>
      </c>
      <c r="V3018" s="21" t="str">
        <f t="shared" si="448"/>
        <v/>
      </c>
      <c r="W3018" s="21" t="str">
        <f t="shared" si="448"/>
        <v/>
      </c>
      <c r="X3018" s="21" t="str">
        <f t="shared" si="448"/>
        <v/>
      </c>
      <c r="Y3018" s="21" t="str">
        <f t="shared" si="448"/>
        <v/>
      </c>
      <c r="Z3018" s="21" t="str">
        <f t="shared" si="448"/>
        <v/>
      </c>
      <c r="AA3018" s="21" t="str">
        <f t="shared" si="448"/>
        <v/>
      </c>
      <c r="AB3018" s="38" t="str">
        <f t="shared" si="448"/>
        <v/>
      </c>
      <c r="AD3018" s="36" t="str">
        <f>IF($N3018="", "", IFERROR(INDEX(Campaigns!$D$11:$D$380, MATCH($N3018, Campaigns!$E$11:$E$380, 0)), ""))</f>
        <v/>
      </c>
      <c r="AE3018" s="38" t="str">
        <f>IF(COUNTIF($Q3018:$AB3018, "X")=0, "", IFERROR(INDEX('Intro &amp; Setup'!$T$17:$T$28, MATCH(INDEX($Q$10:$AB$10, $AC3018, MATCH("X", $Q3018:$AB3018, 0)), 'Intro &amp; Setup'!$AA$17:$AA$28, 0)), ""))</f>
        <v/>
      </c>
      <c r="AG3018" s="84" t="str">
        <f t="shared" si="444"/>
        <v/>
      </c>
      <c r="AI3018" s="36">
        <f t="shared" si="445"/>
        <v>0</v>
      </c>
      <c r="AK3018" s="36" t="str">
        <f t="shared" si="446"/>
        <v/>
      </c>
    </row>
    <row r="3019" spans="1:37" x14ac:dyDescent="0.25">
      <c r="A3019" s="34"/>
      <c r="B3019" s="55"/>
      <c r="C3019" s="56"/>
      <c r="D3019" s="56"/>
      <c r="E3019" s="56"/>
      <c r="F3019" s="56"/>
      <c r="G3019" s="57"/>
      <c r="H3019" s="57"/>
      <c r="I3019" s="58"/>
      <c r="J3019" s="34"/>
      <c r="L3019" s="36" t="str">
        <f>IF($B3019="", "", IFERROR(FIND(Campaigns!$Q$4, $B3019), ""))</f>
        <v/>
      </c>
      <c r="M3019" s="73" t="str">
        <f t="shared" si="441"/>
        <v/>
      </c>
      <c r="N3019" s="74" t="str">
        <f t="shared" si="442"/>
        <v/>
      </c>
      <c r="O3019" s="22" t="str">
        <f t="shared" si="443"/>
        <v/>
      </c>
      <c r="Q3019" s="20" t="str">
        <f t="shared" si="448"/>
        <v/>
      </c>
      <c r="R3019" s="21" t="str">
        <f t="shared" si="448"/>
        <v/>
      </c>
      <c r="S3019" s="21" t="str">
        <f t="shared" si="448"/>
        <v/>
      </c>
      <c r="T3019" s="21" t="str">
        <f t="shared" si="448"/>
        <v/>
      </c>
      <c r="U3019" s="21" t="str">
        <f t="shared" si="448"/>
        <v/>
      </c>
      <c r="V3019" s="21" t="str">
        <f t="shared" si="448"/>
        <v/>
      </c>
      <c r="W3019" s="21" t="str">
        <f t="shared" si="448"/>
        <v/>
      </c>
      <c r="X3019" s="21" t="str">
        <f t="shared" si="448"/>
        <v/>
      </c>
      <c r="Y3019" s="21" t="str">
        <f t="shared" si="448"/>
        <v/>
      </c>
      <c r="Z3019" s="21" t="str">
        <f t="shared" si="448"/>
        <v/>
      </c>
      <c r="AA3019" s="21" t="str">
        <f t="shared" si="448"/>
        <v/>
      </c>
      <c r="AB3019" s="38" t="str">
        <f t="shared" si="448"/>
        <v/>
      </c>
      <c r="AD3019" s="36" t="str">
        <f>IF($N3019="", "", IFERROR(INDEX(Campaigns!$D$11:$D$380, MATCH($N3019, Campaigns!$E$11:$E$380, 0)), ""))</f>
        <v/>
      </c>
      <c r="AE3019" s="38" t="str">
        <f>IF(COUNTIF($Q3019:$AB3019, "X")=0, "", IFERROR(INDEX('Intro &amp; Setup'!$T$17:$T$28, MATCH(INDEX($Q$10:$AB$10, $AC3019, MATCH("X", $Q3019:$AB3019, 0)), 'Intro &amp; Setup'!$AA$17:$AA$28, 0)), ""))</f>
        <v/>
      </c>
      <c r="AG3019" s="84" t="str">
        <f t="shared" si="444"/>
        <v/>
      </c>
      <c r="AI3019" s="36">
        <f t="shared" si="445"/>
        <v>0</v>
      </c>
      <c r="AK3019" s="36" t="str">
        <f t="shared" si="446"/>
        <v/>
      </c>
    </row>
    <row r="3020" spans="1:37" x14ac:dyDescent="0.25">
      <c r="A3020" s="34"/>
      <c r="B3020" s="55"/>
      <c r="C3020" s="56"/>
      <c r="D3020" s="56"/>
      <c r="E3020" s="56"/>
      <c r="F3020" s="56"/>
      <c r="G3020" s="57"/>
      <c r="H3020" s="57"/>
      <c r="I3020" s="58"/>
      <c r="J3020" s="34"/>
      <c r="L3020" s="36" t="str">
        <f>IF($B3020="", "", IFERROR(FIND(Campaigns!$Q$4, $B3020), ""))</f>
        <v/>
      </c>
      <c r="M3020" s="73" t="str">
        <f t="shared" ref="M3020:M3083" si="450">IFERROR(REPLACE($B3020, 1, $L3020+$L$9-1, ""), "")</f>
        <v/>
      </c>
      <c r="N3020" s="74" t="str">
        <f t="shared" ref="N3020:N3083" si="451">IFERROR(LEFT($M3020, FIND("-", $M3020)-1), "")</f>
        <v/>
      </c>
      <c r="O3020" s="22" t="str">
        <f t="shared" ref="O3020:O3083" si="452">IFERROR(REPLACE($M3020, 1, FIND("-", $M3020), ""), "")</f>
        <v/>
      </c>
      <c r="Q3020" s="20" t="str">
        <f t="shared" si="448"/>
        <v/>
      </c>
      <c r="R3020" s="21" t="str">
        <f t="shared" si="448"/>
        <v/>
      </c>
      <c r="S3020" s="21" t="str">
        <f t="shared" si="448"/>
        <v/>
      </c>
      <c r="T3020" s="21" t="str">
        <f t="shared" si="448"/>
        <v/>
      </c>
      <c r="U3020" s="21" t="str">
        <f t="shared" si="448"/>
        <v/>
      </c>
      <c r="V3020" s="21" t="str">
        <f t="shared" si="448"/>
        <v/>
      </c>
      <c r="W3020" s="21" t="str">
        <f t="shared" si="448"/>
        <v/>
      </c>
      <c r="X3020" s="21" t="str">
        <f t="shared" si="448"/>
        <v/>
      </c>
      <c r="Y3020" s="21" t="str">
        <f t="shared" si="448"/>
        <v/>
      </c>
      <c r="Z3020" s="21" t="str">
        <f t="shared" si="448"/>
        <v/>
      </c>
      <c r="AA3020" s="21" t="str">
        <f t="shared" si="448"/>
        <v/>
      </c>
      <c r="AB3020" s="38" t="str">
        <f t="shared" si="448"/>
        <v/>
      </c>
      <c r="AD3020" s="36" t="str">
        <f>IF($N3020="", "", IFERROR(INDEX(Campaigns!$D$11:$D$380, MATCH($N3020, Campaigns!$E$11:$E$380, 0)), ""))</f>
        <v/>
      </c>
      <c r="AE3020" s="38" t="str">
        <f>IF(COUNTIF($Q3020:$AB3020, "X")=0, "", IFERROR(INDEX('Intro &amp; Setup'!$T$17:$T$28, MATCH(INDEX($Q$10:$AB$10, $AC3020, MATCH("X", $Q3020:$AB3020, 0)), 'Intro &amp; Setup'!$AA$17:$AA$28, 0)), ""))</f>
        <v/>
      </c>
      <c r="AG3020" s="84" t="str">
        <f t="shared" ref="AG3020:AG3083" si="453">IF(OR($AD3020="", $AE3020=""), "", _xlfn.CONCAT($AD3020, "-", $AE3020))</f>
        <v/>
      </c>
      <c r="AI3020" s="36">
        <f t="shared" ref="AI3020:AI3083" si="454">IF($AI$4=$AI$6, $C3020, IF($AI$4=$AI$7, $D3020, IF($AI$4=$AI$8, $F3020, "")))</f>
        <v>0</v>
      </c>
      <c r="AK3020" s="36" t="str">
        <f t="shared" ref="AK3020:AK3083" si="455">IF($AG3020="", "", "X")</f>
        <v/>
      </c>
    </row>
    <row r="3021" spans="1:37" x14ac:dyDescent="0.25">
      <c r="A3021" s="34"/>
      <c r="B3021" s="55"/>
      <c r="C3021" s="56"/>
      <c r="D3021" s="56"/>
      <c r="E3021" s="56"/>
      <c r="F3021" s="56"/>
      <c r="G3021" s="57"/>
      <c r="H3021" s="57"/>
      <c r="I3021" s="58"/>
      <c r="J3021" s="34"/>
      <c r="L3021" s="36" t="str">
        <f>IF($B3021="", "", IFERROR(FIND(Campaigns!$Q$4, $B3021), ""))</f>
        <v/>
      </c>
      <c r="M3021" s="73" t="str">
        <f t="shared" si="450"/>
        <v/>
      </c>
      <c r="N3021" s="74" t="str">
        <f t="shared" si="451"/>
        <v/>
      </c>
      <c r="O3021" s="22" t="str">
        <f t="shared" si="452"/>
        <v/>
      </c>
      <c r="Q3021" s="20" t="str">
        <f t="shared" si="448"/>
        <v/>
      </c>
      <c r="R3021" s="21" t="str">
        <f t="shared" si="448"/>
        <v/>
      </c>
      <c r="S3021" s="21" t="str">
        <f t="shared" si="448"/>
        <v/>
      </c>
      <c r="T3021" s="21" t="str">
        <f t="shared" si="448"/>
        <v/>
      </c>
      <c r="U3021" s="21" t="str">
        <f t="shared" si="448"/>
        <v/>
      </c>
      <c r="V3021" s="21" t="str">
        <f t="shared" si="448"/>
        <v/>
      </c>
      <c r="W3021" s="21" t="str">
        <f t="shared" si="448"/>
        <v/>
      </c>
      <c r="X3021" s="21" t="str">
        <f t="shared" si="448"/>
        <v/>
      </c>
      <c r="Y3021" s="21" t="str">
        <f t="shared" si="448"/>
        <v/>
      </c>
      <c r="Z3021" s="21" t="str">
        <f t="shared" si="448"/>
        <v/>
      </c>
      <c r="AA3021" s="21" t="str">
        <f t="shared" si="448"/>
        <v/>
      </c>
      <c r="AB3021" s="38" t="str">
        <f t="shared" si="448"/>
        <v/>
      </c>
      <c r="AD3021" s="36" t="str">
        <f>IF($N3021="", "", IFERROR(INDEX(Campaigns!$D$11:$D$380, MATCH($N3021, Campaigns!$E$11:$E$380, 0)), ""))</f>
        <v/>
      </c>
      <c r="AE3021" s="38" t="str">
        <f>IF(COUNTIF($Q3021:$AB3021, "X")=0, "", IFERROR(INDEX('Intro &amp; Setup'!$T$17:$T$28, MATCH(INDEX($Q$10:$AB$10, $AC3021, MATCH("X", $Q3021:$AB3021, 0)), 'Intro &amp; Setup'!$AA$17:$AA$28, 0)), ""))</f>
        <v/>
      </c>
      <c r="AG3021" s="84" t="str">
        <f t="shared" si="453"/>
        <v/>
      </c>
      <c r="AI3021" s="36">
        <f t="shared" si="454"/>
        <v>0</v>
      </c>
      <c r="AK3021" s="36" t="str">
        <f t="shared" si="455"/>
        <v/>
      </c>
    </row>
    <row r="3022" spans="1:37" x14ac:dyDescent="0.25">
      <c r="A3022" s="34"/>
      <c r="B3022" s="55"/>
      <c r="C3022" s="56"/>
      <c r="D3022" s="56"/>
      <c r="E3022" s="56"/>
      <c r="F3022" s="56"/>
      <c r="G3022" s="57"/>
      <c r="H3022" s="57"/>
      <c r="I3022" s="58"/>
      <c r="J3022" s="34"/>
      <c r="L3022" s="36" t="str">
        <f>IF($B3022="", "", IFERROR(FIND(Campaigns!$Q$4, $B3022), ""))</f>
        <v/>
      </c>
      <c r="M3022" s="73" t="str">
        <f t="shared" si="450"/>
        <v/>
      </c>
      <c r="N3022" s="74" t="str">
        <f t="shared" si="451"/>
        <v/>
      </c>
      <c r="O3022" s="22" t="str">
        <f t="shared" si="452"/>
        <v/>
      </c>
      <c r="Q3022" s="20" t="str">
        <f t="shared" si="448"/>
        <v/>
      </c>
      <c r="R3022" s="21" t="str">
        <f t="shared" si="448"/>
        <v/>
      </c>
      <c r="S3022" s="21" t="str">
        <f t="shared" si="448"/>
        <v/>
      </c>
      <c r="T3022" s="21" t="str">
        <f t="shared" si="448"/>
        <v/>
      </c>
      <c r="U3022" s="21" t="str">
        <f t="shared" si="448"/>
        <v/>
      </c>
      <c r="V3022" s="21" t="str">
        <f t="shared" si="448"/>
        <v/>
      </c>
      <c r="W3022" s="21" t="str">
        <f t="shared" si="448"/>
        <v/>
      </c>
      <c r="X3022" s="21" t="str">
        <f t="shared" si="448"/>
        <v/>
      </c>
      <c r="Y3022" s="21" t="str">
        <f t="shared" si="448"/>
        <v/>
      </c>
      <c r="Z3022" s="21" t="str">
        <f t="shared" si="448"/>
        <v/>
      </c>
      <c r="AA3022" s="21" t="str">
        <f t="shared" si="448"/>
        <v/>
      </c>
      <c r="AB3022" s="38" t="str">
        <f t="shared" si="448"/>
        <v/>
      </c>
      <c r="AD3022" s="36" t="str">
        <f>IF($N3022="", "", IFERROR(INDEX(Campaigns!$D$11:$D$380, MATCH($N3022, Campaigns!$E$11:$E$380, 0)), ""))</f>
        <v/>
      </c>
      <c r="AE3022" s="38" t="str">
        <f>IF(COUNTIF($Q3022:$AB3022, "X")=0, "", IFERROR(INDEX('Intro &amp; Setup'!$T$17:$T$28, MATCH(INDEX($Q$10:$AB$10, $AC3022, MATCH("X", $Q3022:$AB3022, 0)), 'Intro &amp; Setup'!$AA$17:$AA$28, 0)), ""))</f>
        <v/>
      </c>
      <c r="AG3022" s="84" t="str">
        <f t="shared" si="453"/>
        <v/>
      </c>
      <c r="AI3022" s="36">
        <f t="shared" si="454"/>
        <v>0</v>
      </c>
      <c r="AK3022" s="36" t="str">
        <f t="shared" si="455"/>
        <v/>
      </c>
    </row>
    <row r="3023" spans="1:37" x14ac:dyDescent="0.25">
      <c r="A3023" s="34"/>
      <c r="B3023" s="55"/>
      <c r="C3023" s="56"/>
      <c r="D3023" s="56"/>
      <c r="E3023" s="56"/>
      <c r="F3023" s="56"/>
      <c r="G3023" s="57"/>
      <c r="H3023" s="57"/>
      <c r="I3023" s="58"/>
      <c r="J3023" s="34"/>
      <c r="L3023" s="36" t="str">
        <f>IF($B3023="", "", IFERROR(FIND(Campaigns!$Q$4, $B3023), ""))</f>
        <v/>
      </c>
      <c r="M3023" s="73" t="str">
        <f t="shared" si="450"/>
        <v/>
      </c>
      <c r="N3023" s="74" t="str">
        <f t="shared" si="451"/>
        <v/>
      </c>
      <c r="O3023" s="22" t="str">
        <f t="shared" si="452"/>
        <v/>
      </c>
      <c r="Q3023" s="20" t="str">
        <f t="shared" si="448"/>
        <v/>
      </c>
      <c r="R3023" s="21" t="str">
        <f t="shared" si="448"/>
        <v/>
      </c>
      <c r="S3023" s="21" t="str">
        <f t="shared" si="448"/>
        <v/>
      </c>
      <c r="T3023" s="21" t="str">
        <f t="shared" si="448"/>
        <v/>
      </c>
      <c r="U3023" s="21" t="str">
        <f t="shared" si="448"/>
        <v/>
      </c>
      <c r="V3023" s="21" t="str">
        <f t="shared" si="448"/>
        <v/>
      </c>
      <c r="W3023" s="21" t="str">
        <f t="shared" si="448"/>
        <v/>
      </c>
      <c r="X3023" s="21" t="str">
        <f t="shared" si="448"/>
        <v/>
      </c>
      <c r="Y3023" s="21" t="str">
        <f t="shared" si="448"/>
        <v/>
      </c>
      <c r="Z3023" s="21" t="str">
        <f t="shared" si="448"/>
        <v/>
      </c>
      <c r="AA3023" s="21" t="str">
        <f t="shared" si="448"/>
        <v/>
      </c>
      <c r="AB3023" s="38" t="str">
        <f t="shared" si="448"/>
        <v/>
      </c>
      <c r="AD3023" s="36" t="str">
        <f>IF($N3023="", "", IFERROR(INDEX(Campaigns!$D$11:$D$380, MATCH($N3023, Campaigns!$E$11:$E$380, 0)), ""))</f>
        <v/>
      </c>
      <c r="AE3023" s="38" t="str">
        <f>IF(COUNTIF($Q3023:$AB3023, "X")=0, "", IFERROR(INDEX('Intro &amp; Setup'!$T$17:$T$28, MATCH(INDEX($Q$10:$AB$10, $AC3023, MATCH("X", $Q3023:$AB3023, 0)), 'Intro &amp; Setup'!$AA$17:$AA$28, 0)), ""))</f>
        <v/>
      </c>
      <c r="AG3023" s="84" t="str">
        <f t="shared" si="453"/>
        <v/>
      </c>
      <c r="AI3023" s="36">
        <f t="shared" si="454"/>
        <v>0</v>
      </c>
      <c r="AK3023" s="36" t="str">
        <f t="shared" si="455"/>
        <v/>
      </c>
    </row>
    <row r="3024" spans="1:37" x14ac:dyDescent="0.25">
      <c r="A3024" s="34"/>
      <c r="B3024" s="55"/>
      <c r="C3024" s="56"/>
      <c r="D3024" s="56"/>
      <c r="E3024" s="56"/>
      <c r="F3024" s="56"/>
      <c r="G3024" s="57"/>
      <c r="H3024" s="57"/>
      <c r="I3024" s="58"/>
      <c r="J3024" s="34"/>
      <c r="L3024" s="36" t="str">
        <f>IF($B3024="", "", IFERROR(FIND(Campaigns!$Q$4, $B3024), ""))</f>
        <v/>
      </c>
      <c r="M3024" s="73" t="str">
        <f t="shared" si="450"/>
        <v/>
      </c>
      <c r="N3024" s="74" t="str">
        <f t="shared" si="451"/>
        <v/>
      </c>
      <c r="O3024" s="22" t="str">
        <f t="shared" si="452"/>
        <v/>
      </c>
      <c r="Q3024" s="20" t="str">
        <f t="shared" si="448"/>
        <v/>
      </c>
      <c r="R3024" s="21" t="str">
        <f t="shared" si="448"/>
        <v/>
      </c>
      <c r="S3024" s="21" t="str">
        <f t="shared" si="448"/>
        <v/>
      </c>
      <c r="T3024" s="21" t="str">
        <f t="shared" si="448"/>
        <v/>
      </c>
      <c r="U3024" s="21" t="str">
        <f t="shared" si="448"/>
        <v/>
      </c>
      <c r="V3024" s="21" t="str">
        <f t="shared" si="448"/>
        <v/>
      </c>
      <c r="W3024" s="21" t="str">
        <f t="shared" si="448"/>
        <v/>
      </c>
      <c r="X3024" s="21" t="str">
        <f t="shared" si="448"/>
        <v/>
      </c>
      <c r="Y3024" s="21" t="str">
        <f t="shared" si="448"/>
        <v/>
      </c>
      <c r="Z3024" s="21" t="str">
        <f t="shared" si="448"/>
        <v/>
      </c>
      <c r="AA3024" s="21" t="str">
        <f t="shared" si="448"/>
        <v/>
      </c>
      <c r="AB3024" s="38" t="str">
        <f t="shared" si="448"/>
        <v/>
      </c>
      <c r="AD3024" s="36" t="str">
        <f>IF($N3024="", "", IFERROR(INDEX(Campaigns!$D$11:$D$380, MATCH($N3024, Campaigns!$E$11:$E$380, 0)), ""))</f>
        <v/>
      </c>
      <c r="AE3024" s="38" t="str">
        <f>IF(COUNTIF($Q3024:$AB3024, "X")=0, "", IFERROR(INDEX('Intro &amp; Setup'!$T$17:$T$28, MATCH(INDEX($Q$10:$AB$10, $AC3024, MATCH("X", $Q3024:$AB3024, 0)), 'Intro &amp; Setup'!$AA$17:$AA$28, 0)), ""))</f>
        <v/>
      </c>
      <c r="AG3024" s="84" t="str">
        <f t="shared" si="453"/>
        <v/>
      </c>
      <c r="AI3024" s="36">
        <f t="shared" si="454"/>
        <v>0</v>
      </c>
      <c r="AK3024" s="36" t="str">
        <f t="shared" si="455"/>
        <v/>
      </c>
    </row>
    <row r="3025" spans="1:37" x14ac:dyDescent="0.25">
      <c r="A3025" s="34"/>
      <c r="B3025" s="55"/>
      <c r="C3025" s="56"/>
      <c r="D3025" s="56"/>
      <c r="E3025" s="56"/>
      <c r="F3025" s="56"/>
      <c r="G3025" s="57"/>
      <c r="H3025" s="57"/>
      <c r="I3025" s="58"/>
      <c r="J3025" s="34"/>
      <c r="L3025" s="36" t="str">
        <f>IF($B3025="", "", IFERROR(FIND(Campaigns!$Q$4, $B3025), ""))</f>
        <v/>
      </c>
      <c r="M3025" s="73" t="str">
        <f t="shared" si="450"/>
        <v/>
      </c>
      <c r="N3025" s="74" t="str">
        <f t="shared" si="451"/>
        <v/>
      </c>
      <c r="O3025" s="22" t="str">
        <f t="shared" si="452"/>
        <v/>
      </c>
      <c r="Q3025" s="20" t="str">
        <f t="shared" si="448"/>
        <v/>
      </c>
      <c r="R3025" s="21" t="str">
        <f t="shared" si="448"/>
        <v/>
      </c>
      <c r="S3025" s="21" t="str">
        <f t="shared" si="448"/>
        <v/>
      </c>
      <c r="T3025" s="21" t="str">
        <f t="shared" si="448"/>
        <v/>
      </c>
      <c r="U3025" s="21" t="str">
        <f t="shared" si="448"/>
        <v/>
      </c>
      <c r="V3025" s="21" t="str">
        <f t="shared" si="448"/>
        <v/>
      </c>
      <c r="W3025" s="21" t="str">
        <f t="shared" si="448"/>
        <v/>
      </c>
      <c r="X3025" s="21" t="str">
        <f t="shared" si="448"/>
        <v/>
      </c>
      <c r="Y3025" s="21" t="str">
        <f t="shared" si="448"/>
        <v/>
      </c>
      <c r="Z3025" s="21" t="str">
        <f t="shared" si="448"/>
        <v/>
      </c>
      <c r="AA3025" s="21" t="str">
        <f t="shared" si="448"/>
        <v/>
      </c>
      <c r="AB3025" s="38" t="str">
        <f t="shared" si="448"/>
        <v/>
      </c>
      <c r="AD3025" s="36" t="str">
        <f>IF($N3025="", "", IFERROR(INDEX(Campaigns!$D$11:$D$380, MATCH($N3025, Campaigns!$E$11:$E$380, 0)), ""))</f>
        <v/>
      </c>
      <c r="AE3025" s="38" t="str">
        <f>IF(COUNTIF($Q3025:$AB3025, "X")=0, "", IFERROR(INDEX('Intro &amp; Setup'!$T$17:$T$28, MATCH(INDEX($Q$10:$AB$10, $AC3025, MATCH("X", $Q3025:$AB3025, 0)), 'Intro &amp; Setup'!$AA$17:$AA$28, 0)), ""))</f>
        <v/>
      </c>
      <c r="AG3025" s="84" t="str">
        <f t="shared" si="453"/>
        <v/>
      </c>
      <c r="AI3025" s="36">
        <f t="shared" si="454"/>
        <v>0</v>
      </c>
      <c r="AK3025" s="36" t="str">
        <f t="shared" si="455"/>
        <v/>
      </c>
    </row>
    <row r="3026" spans="1:37" x14ac:dyDescent="0.25">
      <c r="A3026" s="34"/>
      <c r="B3026" s="55"/>
      <c r="C3026" s="56"/>
      <c r="D3026" s="56"/>
      <c r="E3026" s="56"/>
      <c r="F3026" s="56"/>
      <c r="G3026" s="57"/>
      <c r="H3026" s="57"/>
      <c r="I3026" s="58"/>
      <c r="J3026" s="34"/>
      <c r="L3026" s="36" t="str">
        <f>IF($B3026="", "", IFERROR(FIND(Campaigns!$Q$4, $B3026), ""))</f>
        <v/>
      </c>
      <c r="M3026" s="73" t="str">
        <f t="shared" si="450"/>
        <v/>
      </c>
      <c r="N3026" s="74" t="str">
        <f t="shared" si="451"/>
        <v/>
      </c>
      <c r="O3026" s="22" t="str">
        <f t="shared" si="452"/>
        <v/>
      </c>
      <c r="Q3026" s="20" t="str">
        <f t="shared" si="448"/>
        <v/>
      </c>
      <c r="R3026" s="21" t="str">
        <f t="shared" si="448"/>
        <v/>
      </c>
      <c r="S3026" s="21" t="str">
        <f t="shared" si="448"/>
        <v/>
      </c>
      <c r="T3026" s="21" t="str">
        <f t="shared" si="448"/>
        <v/>
      </c>
      <c r="U3026" s="21" t="str">
        <f t="shared" si="448"/>
        <v/>
      </c>
      <c r="V3026" s="21" t="str">
        <f t="shared" si="448"/>
        <v/>
      </c>
      <c r="W3026" s="21" t="str">
        <f t="shared" si="448"/>
        <v/>
      </c>
      <c r="X3026" s="21" t="str">
        <f t="shared" si="448"/>
        <v/>
      </c>
      <c r="Y3026" s="21" t="str">
        <f t="shared" si="448"/>
        <v/>
      </c>
      <c r="Z3026" s="21" t="str">
        <f t="shared" si="448"/>
        <v/>
      </c>
      <c r="AA3026" s="21" t="str">
        <f t="shared" si="448"/>
        <v/>
      </c>
      <c r="AB3026" s="38" t="str">
        <f t="shared" si="448"/>
        <v/>
      </c>
      <c r="AD3026" s="36" t="str">
        <f>IF($N3026="", "", IFERROR(INDEX(Campaigns!$D$11:$D$380, MATCH($N3026, Campaigns!$E$11:$E$380, 0)), ""))</f>
        <v/>
      </c>
      <c r="AE3026" s="38" t="str">
        <f>IF(COUNTIF($Q3026:$AB3026, "X")=0, "", IFERROR(INDEX('Intro &amp; Setup'!$T$17:$T$28, MATCH(INDEX($Q$10:$AB$10, $AC3026, MATCH("X", $Q3026:$AB3026, 0)), 'Intro &amp; Setup'!$AA$17:$AA$28, 0)), ""))</f>
        <v/>
      </c>
      <c r="AG3026" s="84" t="str">
        <f t="shared" si="453"/>
        <v/>
      </c>
      <c r="AI3026" s="36">
        <f t="shared" si="454"/>
        <v>0</v>
      </c>
      <c r="AK3026" s="36" t="str">
        <f t="shared" si="455"/>
        <v/>
      </c>
    </row>
    <row r="3027" spans="1:37" x14ac:dyDescent="0.25">
      <c r="A3027" s="34"/>
      <c r="B3027" s="55"/>
      <c r="C3027" s="56"/>
      <c r="D3027" s="56"/>
      <c r="E3027" s="56"/>
      <c r="F3027" s="56"/>
      <c r="G3027" s="57"/>
      <c r="H3027" s="57"/>
      <c r="I3027" s="58"/>
      <c r="J3027" s="34"/>
      <c r="L3027" s="36" t="str">
        <f>IF($B3027="", "", IFERROR(FIND(Campaigns!$Q$4, $B3027), ""))</f>
        <v/>
      </c>
      <c r="M3027" s="73" t="str">
        <f t="shared" si="450"/>
        <v/>
      </c>
      <c r="N3027" s="74" t="str">
        <f t="shared" si="451"/>
        <v/>
      </c>
      <c r="O3027" s="22" t="str">
        <f t="shared" si="452"/>
        <v/>
      </c>
      <c r="Q3027" s="20" t="str">
        <f t="shared" si="448"/>
        <v/>
      </c>
      <c r="R3027" s="21" t="str">
        <f t="shared" si="448"/>
        <v/>
      </c>
      <c r="S3027" s="21" t="str">
        <f t="shared" si="448"/>
        <v/>
      </c>
      <c r="T3027" s="21" t="str">
        <f t="shared" si="448"/>
        <v/>
      </c>
      <c r="U3027" s="21" t="str">
        <f t="shared" si="448"/>
        <v/>
      </c>
      <c r="V3027" s="21" t="str">
        <f t="shared" si="448"/>
        <v/>
      </c>
      <c r="W3027" s="21" t="str">
        <f t="shared" si="448"/>
        <v/>
      </c>
      <c r="X3027" s="21" t="str">
        <f t="shared" si="448"/>
        <v/>
      </c>
      <c r="Y3027" s="21" t="str">
        <f t="shared" si="448"/>
        <v/>
      </c>
      <c r="Z3027" s="21" t="str">
        <f t="shared" si="448"/>
        <v/>
      </c>
      <c r="AA3027" s="21" t="str">
        <f t="shared" si="448"/>
        <v/>
      </c>
      <c r="AB3027" s="38" t="str">
        <f t="shared" si="448"/>
        <v/>
      </c>
      <c r="AD3027" s="36" t="str">
        <f>IF($N3027="", "", IFERROR(INDEX(Campaigns!$D$11:$D$380, MATCH($N3027, Campaigns!$E$11:$E$380, 0)), ""))</f>
        <v/>
      </c>
      <c r="AE3027" s="38" t="str">
        <f>IF(COUNTIF($Q3027:$AB3027, "X")=0, "", IFERROR(INDEX('Intro &amp; Setup'!$T$17:$T$28, MATCH(INDEX($Q$10:$AB$10, $AC3027, MATCH("X", $Q3027:$AB3027, 0)), 'Intro &amp; Setup'!$AA$17:$AA$28, 0)), ""))</f>
        <v/>
      </c>
      <c r="AG3027" s="84" t="str">
        <f t="shared" si="453"/>
        <v/>
      </c>
      <c r="AI3027" s="36">
        <f t="shared" si="454"/>
        <v>0</v>
      </c>
      <c r="AK3027" s="36" t="str">
        <f t="shared" si="455"/>
        <v/>
      </c>
    </row>
    <row r="3028" spans="1:37" x14ac:dyDescent="0.25">
      <c r="A3028" s="34"/>
      <c r="B3028" s="55"/>
      <c r="C3028" s="56"/>
      <c r="D3028" s="56"/>
      <c r="E3028" s="56"/>
      <c r="F3028" s="56"/>
      <c r="G3028" s="57"/>
      <c r="H3028" s="57"/>
      <c r="I3028" s="58"/>
      <c r="J3028" s="34"/>
      <c r="L3028" s="36" t="str">
        <f>IF($B3028="", "", IFERROR(FIND(Campaigns!$Q$4, $B3028), ""))</f>
        <v/>
      </c>
      <c r="M3028" s="73" t="str">
        <f t="shared" si="450"/>
        <v/>
      </c>
      <c r="N3028" s="74" t="str">
        <f t="shared" si="451"/>
        <v/>
      </c>
      <c r="O3028" s="22" t="str">
        <f t="shared" si="452"/>
        <v/>
      </c>
      <c r="Q3028" s="20" t="str">
        <f t="shared" ref="Q3028:AB3049" si="456">IFERROR(IF(Q$10="", "", IF(LEFT($O3028, Q$8)=Q$10, "X", "")), "")</f>
        <v/>
      </c>
      <c r="R3028" s="21" t="str">
        <f t="shared" si="456"/>
        <v/>
      </c>
      <c r="S3028" s="21" t="str">
        <f t="shared" si="456"/>
        <v/>
      </c>
      <c r="T3028" s="21" t="str">
        <f t="shared" si="456"/>
        <v/>
      </c>
      <c r="U3028" s="21" t="str">
        <f t="shared" si="456"/>
        <v/>
      </c>
      <c r="V3028" s="21" t="str">
        <f t="shared" si="456"/>
        <v/>
      </c>
      <c r="W3028" s="21" t="str">
        <f t="shared" si="456"/>
        <v/>
      </c>
      <c r="X3028" s="21" t="str">
        <f t="shared" si="456"/>
        <v/>
      </c>
      <c r="Y3028" s="21" t="str">
        <f t="shared" si="456"/>
        <v/>
      </c>
      <c r="Z3028" s="21" t="str">
        <f t="shared" si="456"/>
        <v/>
      </c>
      <c r="AA3028" s="21" t="str">
        <f t="shared" si="456"/>
        <v/>
      </c>
      <c r="AB3028" s="38" t="str">
        <f t="shared" si="456"/>
        <v/>
      </c>
      <c r="AD3028" s="36" t="str">
        <f>IF($N3028="", "", IFERROR(INDEX(Campaigns!$D$11:$D$380, MATCH($N3028, Campaigns!$E$11:$E$380, 0)), ""))</f>
        <v/>
      </c>
      <c r="AE3028" s="38" t="str">
        <f>IF(COUNTIF($Q3028:$AB3028, "X")=0, "", IFERROR(INDEX('Intro &amp; Setup'!$T$17:$T$28, MATCH(INDEX($Q$10:$AB$10, $AC3028, MATCH("X", $Q3028:$AB3028, 0)), 'Intro &amp; Setup'!$AA$17:$AA$28, 0)), ""))</f>
        <v/>
      </c>
      <c r="AG3028" s="84" t="str">
        <f t="shared" si="453"/>
        <v/>
      </c>
      <c r="AI3028" s="36">
        <f t="shared" si="454"/>
        <v>0</v>
      </c>
      <c r="AK3028" s="36" t="str">
        <f t="shared" si="455"/>
        <v/>
      </c>
    </row>
    <row r="3029" spans="1:37" x14ac:dyDescent="0.25">
      <c r="A3029" s="34"/>
      <c r="B3029" s="55"/>
      <c r="C3029" s="56"/>
      <c r="D3029" s="56"/>
      <c r="E3029" s="56"/>
      <c r="F3029" s="56"/>
      <c r="G3029" s="57"/>
      <c r="H3029" s="57"/>
      <c r="I3029" s="58"/>
      <c r="J3029" s="34"/>
      <c r="L3029" s="36" t="str">
        <f>IF($B3029="", "", IFERROR(FIND(Campaigns!$Q$4, $B3029), ""))</f>
        <v/>
      </c>
      <c r="M3029" s="73" t="str">
        <f t="shared" si="450"/>
        <v/>
      </c>
      <c r="N3029" s="74" t="str">
        <f t="shared" si="451"/>
        <v/>
      </c>
      <c r="O3029" s="22" t="str">
        <f t="shared" si="452"/>
        <v/>
      </c>
      <c r="Q3029" s="20" t="str">
        <f t="shared" si="456"/>
        <v/>
      </c>
      <c r="R3029" s="21" t="str">
        <f t="shared" si="456"/>
        <v/>
      </c>
      <c r="S3029" s="21" t="str">
        <f t="shared" si="456"/>
        <v/>
      </c>
      <c r="T3029" s="21" t="str">
        <f t="shared" si="456"/>
        <v/>
      </c>
      <c r="U3029" s="21" t="str">
        <f t="shared" si="456"/>
        <v/>
      </c>
      <c r="V3029" s="21" t="str">
        <f t="shared" si="456"/>
        <v/>
      </c>
      <c r="W3029" s="21" t="str">
        <f t="shared" si="456"/>
        <v/>
      </c>
      <c r="X3029" s="21" t="str">
        <f t="shared" si="456"/>
        <v/>
      </c>
      <c r="Y3029" s="21" t="str">
        <f t="shared" si="456"/>
        <v/>
      </c>
      <c r="Z3029" s="21" t="str">
        <f t="shared" si="456"/>
        <v/>
      </c>
      <c r="AA3029" s="21" t="str">
        <f t="shared" si="456"/>
        <v/>
      </c>
      <c r="AB3029" s="38" t="str">
        <f t="shared" si="456"/>
        <v/>
      </c>
      <c r="AD3029" s="36" t="str">
        <f>IF($N3029="", "", IFERROR(INDEX(Campaigns!$D$11:$D$380, MATCH($N3029, Campaigns!$E$11:$E$380, 0)), ""))</f>
        <v/>
      </c>
      <c r="AE3029" s="38" t="str">
        <f>IF(COUNTIF($Q3029:$AB3029, "X")=0, "", IFERROR(INDEX('Intro &amp; Setup'!$T$17:$T$28, MATCH(INDEX($Q$10:$AB$10, $AC3029, MATCH("X", $Q3029:$AB3029, 0)), 'Intro &amp; Setup'!$AA$17:$AA$28, 0)), ""))</f>
        <v/>
      </c>
      <c r="AG3029" s="84" t="str">
        <f t="shared" si="453"/>
        <v/>
      </c>
      <c r="AI3029" s="36">
        <f t="shared" si="454"/>
        <v>0</v>
      </c>
      <c r="AK3029" s="36" t="str">
        <f t="shared" si="455"/>
        <v/>
      </c>
    </row>
    <row r="3030" spans="1:37" x14ac:dyDescent="0.25">
      <c r="A3030" s="34"/>
      <c r="B3030" s="55"/>
      <c r="C3030" s="56"/>
      <c r="D3030" s="56"/>
      <c r="E3030" s="56"/>
      <c r="F3030" s="56"/>
      <c r="G3030" s="57"/>
      <c r="H3030" s="57"/>
      <c r="I3030" s="58"/>
      <c r="J3030" s="34"/>
      <c r="L3030" s="36" t="str">
        <f>IF($B3030="", "", IFERROR(FIND(Campaigns!$Q$4, $B3030), ""))</f>
        <v/>
      </c>
      <c r="M3030" s="73" t="str">
        <f t="shared" si="450"/>
        <v/>
      </c>
      <c r="N3030" s="74" t="str">
        <f t="shared" si="451"/>
        <v/>
      </c>
      <c r="O3030" s="22" t="str">
        <f t="shared" si="452"/>
        <v/>
      </c>
      <c r="Q3030" s="20" t="str">
        <f t="shared" si="456"/>
        <v/>
      </c>
      <c r="R3030" s="21" t="str">
        <f t="shared" si="456"/>
        <v/>
      </c>
      <c r="S3030" s="21" t="str">
        <f t="shared" si="456"/>
        <v/>
      </c>
      <c r="T3030" s="21" t="str">
        <f t="shared" si="456"/>
        <v/>
      </c>
      <c r="U3030" s="21" t="str">
        <f t="shared" si="456"/>
        <v/>
      </c>
      <c r="V3030" s="21" t="str">
        <f t="shared" si="456"/>
        <v/>
      </c>
      <c r="W3030" s="21" t="str">
        <f t="shared" si="456"/>
        <v/>
      </c>
      <c r="X3030" s="21" t="str">
        <f t="shared" si="456"/>
        <v/>
      </c>
      <c r="Y3030" s="21" t="str">
        <f t="shared" si="456"/>
        <v/>
      </c>
      <c r="Z3030" s="21" t="str">
        <f t="shared" si="456"/>
        <v/>
      </c>
      <c r="AA3030" s="21" t="str">
        <f t="shared" si="456"/>
        <v/>
      </c>
      <c r="AB3030" s="38" t="str">
        <f t="shared" si="456"/>
        <v/>
      </c>
      <c r="AD3030" s="36" t="str">
        <f>IF($N3030="", "", IFERROR(INDEX(Campaigns!$D$11:$D$380, MATCH($N3030, Campaigns!$E$11:$E$380, 0)), ""))</f>
        <v/>
      </c>
      <c r="AE3030" s="38" t="str">
        <f>IF(COUNTIF($Q3030:$AB3030, "X")=0, "", IFERROR(INDEX('Intro &amp; Setup'!$T$17:$T$28, MATCH(INDEX($Q$10:$AB$10, $AC3030, MATCH("X", $Q3030:$AB3030, 0)), 'Intro &amp; Setup'!$AA$17:$AA$28, 0)), ""))</f>
        <v/>
      </c>
      <c r="AG3030" s="84" t="str">
        <f t="shared" si="453"/>
        <v/>
      </c>
      <c r="AI3030" s="36">
        <f t="shared" si="454"/>
        <v>0</v>
      </c>
      <c r="AK3030" s="36" t="str">
        <f t="shared" si="455"/>
        <v/>
      </c>
    </row>
    <row r="3031" spans="1:37" x14ac:dyDescent="0.25">
      <c r="A3031" s="34"/>
      <c r="B3031" s="55"/>
      <c r="C3031" s="56"/>
      <c r="D3031" s="56"/>
      <c r="E3031" s="56"/>
      <c r="F3031" s="56"/>
      <c r="G3031" s="57"/>
      <c r="H3031" s="57"/>
      <c r="I3031" s="58"/>
      <c r="J3031" s="34"/>
      <c r="L3031" s="36" t="str">
        <f>IF($B3031="", "", IFERROR(FIND(Campaigns!$Q$4, $B3031), ""))</f>
        <v/>
      </c>
      <c r="M3031" s="73" t="str">
        <f t="shared" si="450"/>
        <v/>
      </c>
      <c r="N3031" s="74" t="str">
        <f t="shared" si="451"/>
        <v/>
      </c>
      <c r="O3031" s="22" t="str">
        <f t="shared" si="452"/>
        <v/>
      </c>
      <c r="Q3031" s="20" t="str">
        <f t="shared" si="456"/>
        <v/>
      </c>
      <c r="R3031" s="21" t="str">
        <f t="shared" si="456"/>
        <v/>
      </c>
      <c r="S3031" s="21" t="str">
        <f t="shared" si="456"/>
        <v/>
      </c>
      <c r="T3031" s="21" t="str">
        <f t="shared" si="456"/>
        <v/>
      </c>
      <c r="U3031" s="21" t="str">
        <f t="shared" si="456"/>
        <v/>
      </c>
      <c r="V3031" s="21" t="str">
        <f t="shared" si="456"/>
        <v/>
      </c>
      <c r="W3031" s="21" t="str">
        <f t="shared" si="456"/>
        <v/>
      </c>
      <c r="X3031" s="21" t="str">
        <f t="shared" si="456"/>
        <v/>
      </c>
      <c r="Y3031" s="21" t="str">
        <f t="shared" si="456"/>
        <v/>
      </c>
      <c r="Z3031" s="21" t="str">
        <f t="shared" si="456"/>
        <v/>
      </c>
      <c r="AA3031" s="21" t="str">
        <f t="shared" si="456"/>
        <v/>
      </c>
      <c r="AB3031" s="38" t="str">
        <f t="shared" si="456"/>
        <v/>
      </c>
      <c r="AD3031" s="36" t="str">
        <f>IF($N3031="", "", IFERROR(INDEX(Campaigns!$D$11:$D$380, MATCH($N3031, Campaigns!$E$11:$E$380, 0)), ""))</f>
        <v/>
      </c>
      <c r="AE3031" s="38" t="str">
        <f>IF(COUNTIF($Q3031:$AB3031, "X")=0, "", IFERROR(INDEX('Intro &amp; Setup'!$T$17:$T$28, MATCH(INDEX($Q$10:$AB$10, $AC3031, MATCH("X", $Q3031:$AB3031, 0)), 'Intro &amp; Setup'!$AA$17:$AA$28, 0)), ""))</f>
        <v/>
      </c>
      <c r="AG3031" s="84" t="str">
        <f t="shared" si="453"/>
        <v/>
      </c>
      <c r="AI3031" s="36">
        <f t="shared" si="454"/>
        <v>0</v>
      </c>
      <c r="AK3031" s="36" t="str">
        <f t="shared" si="455"/>
        <v/>
      </c>
    </row>
    <row r="3032" spans="1:37" x14ac:dyDescent="0.25">
      <c r="A3032" s="34"/>
      <c r="B3032" s="55"/>
      <c r="C3032" s="56"/>
      <c r="D3032" s="56"/>
      <c r="E3032" s="56"/>
      <c r="F3032" s="56"/>
      <c r="G3032" s="57"/>
      <c r="H3032" s="57"/>
      <c r="I3032" s="58"/>
      <c r="J3032" s="34"/>
      <c r="L3032" s="36" t="str">
        <f>IF($B3032="", "", IFERROR(FIND(Campaigns!$Q$4, $B3032), ""))</f>
        <v/>
      </c>
      <c r="M3032" s="73" t="str">
        <f t="shared" si="450"/>
        <v/>
      </c>
      <c r="N3032" s="74" t="str">
        <f t="shared" si="451"/>
        <v/>
      </c>
      <c r="O3032" s="22" t="str">
        <f t="shared" si="452"/>
        <v/>
      </c>
      <c r="Q3032" s="20" t="str">
        <f t="shared" si="456"/>
        <v/>
      </c>
      <c r="R3032" s="21" t="str">
        <f t="shared" si="456"/>
        <v/>
      </c>
      <c r="S3032" s="21" t="str">
        <f t="shared" si="456"/>
        <v/>
      </c>
      <c r="T3032" s="21" t="str">
        <f t="shared" si="456"/>
        <v/>
      </c>
      <c r="U3032" s="21" t="str">
        <f t="shared" si="456"/>
        <v/>
      </c>
      <c r="V3032" s="21" t="str">
        <f t="shared" si="456"/>
        <v/>
      </c>
      <c r="W3032" s="21" t="str">
        <f t="shared" si="456"/>
        <v/>
      </c>
      <c r="X3032" s="21" t="str">
        <f t="shared" si="456"/>
        <v/>
      </c>
      <c r="Y3032" s="21" t="str">
        <f t="shared" si="456"/>
        <v/>
      </c>
      <c r="Z3032" s="21" t="str">
        <f t="shared" si="456"/>
        <v/>
      </c>
      <c r="AA3032" s="21" t="str">
        <f t="shared" si="456"/>
        <v/>
      </c>
      <c r="AB3032" s="38" t="str">
        <f t="shared" si="456"/>
        <v/>
      </c>
      <c r="AD3032" s="36" t="str">
        <f>IF($N3032="", "", IFERROR(INDEX(Campaigns!$D$11:$D$380, MATCH($N3032, Campaigns!$E$11:$E$380, 0)), ""))</f>
        <v/>
      </c>
      <c r="AE3032" s="38" t="str">
        <f>IF(COUNTIF($Q3032:$AB3032, "X")=0, "", IFERROR(INDEX('Intro &amp; Setup'!$T$17:$T$28, MATCH(INDEX($Q$10:$AB$10, $AC3032, MATCH("X", $Q3032:$AB3032, 0)), 'Intro &amp; Setup'!$AA$17:$AA$28, 0)), ""))</f>
        <v/>
      </c>
      <c r="AG3032" s="84" t="str">
        <f t="shared" si="453"/>
        <v/>
      </c>
      <c r="AI3032" s="36">
        <f t="shared" si="454"/>
        <v>0</v>
      </c>
      <c r="AK3032" s="36" t="str">
        <f t="shared" si="455"/>
        <v/>
      </c>
    </row>
    <row r="3033" spans="1:37" x14ac:dyDescent="0.25">
      <c r="A3033" s="34"/>
      <c r="B3033" s="55"/>
      <c r="C3033" s="56"/>
      <c r="D3033" s="56"/>
      <c r="E3033" s="56"/>
      <c r="F3033" s="56"/>
      <c r="G3033" s="57"/>
      <c r="H3033" s="57"/>
      <c r="I3033" s="58"/>
      <c r="J3033" s="34"/>
      <c r="L3033" s="36" t="str">
        <f>IF($B3033="", "", IFERROR(FIND(Campaigns!$Q$4, $B3033), ""))</f>
        <v/>
      </c>
      <c r="M3033" s="73" t="str">
        <f t="shared" si="450"/>
        <v/>
      </c>
      <c r="N3033" s="74" t="str">
        <f t="shared" si="451"/>
        <v/>
      </c>
      <c r="O3033" s="22" t="str">
        <f t="shared" si="452"/>
        <v/>
      </c>
      <c r="Q3033" s="20" t="str">
        <f t="shared" si="456"/>
        <v/>
      </c>
      <c r="R3033" s="21" t="str">
        <f t="shared" si="456"/>
        <v/>
      </c>
      <c r="S3033" s="21" t="str">
        <f t="shared" si="456"/>
        <v/>
      </c>
      <c r="T3033" s="21" t="str">
        <f t="shared" si="456"/>
        <v/>
      </c>
      <c r="U3033" s="21" t="str">
        <f t="shared" si="456"/>
        <v/>
      </c>
      <c r="V3033" s="21" t="str">
        <f t="shared" si="456"/>
        <v/>
      </c>
      <c r="W3033" s="21" t="str">
        <f t="shared" si="456"/>
        <v/>
      </c>
      <c r="X3033" s="21" t="str">
        <f t="shared" si="456"/>
        <v/>
      </c>
      <c r="Y3033" s="21" t="str">
        <f t="shared" si="456"/>
        <v/>
      </c>
      <c r="Z3033" s="21" t="str">
        <f t="shared" si="456"/>
        <v/>
      </c>
      <c r="AA3033" s="21" t="str">
        <f t="shared" si="456"/>
        <v/>
      </c>
      <c r="AB3033" s="38" t="str">
        <f t="shared" si="456"/>
        <v/>
      </c>
      <c r="AD3033" s="36" t="str">
        <f>IF($N3033="", "", IFERROR(INDEX(Campaigns!$D$11:$D$380, MATCH($N3033, Campaigns!$E$11:$E$380, 0)), ""))</f>
        <v/>
      </c>
      <c r="AE3033" s="38" t="str">
        <f>IF(COUNTIF($Q3033:$AB3033, "X")=0, "", IFERROR(INDEX('Intro &amp; Setup'!$T$17:$T$28, MATCH(INDEX($Q$10:$AB$10, $AC3033, MATCH("X", $Q3033:$AB3033, 0)), 'Intro &amp; Setup'!$AA$17:$AA$28, 0)), ""))</f>
        <v/>
      </c>
      <c r="AG3033" s="84" t="str">
        <f t="shared" si="453"/>
        <v/>
      </c>
      <c r="AI3033" s="36">
        <f t="shared" si="454"/>
        <v>0</v>
      </c>
      <c r="AK3033" s="36" t="str">
        <f t="shared" si="455"/>
        <v/>
      </c>
    </row>
    <row r="3034" spans="1:37" x14ac:dyDescent="0.25">
      <c r="A3034" s="34"/>
      <c r="B3034" s="55"/>
      <c r="C3034" s="56"/>
      <c r="D3034" s="56"/>
      <c r="E3034" s="56"/>
      <c r="F3034" s="56"/>
      <c r="G3034" s="57"/>
      <c r="H3034" s="57"/>
      <c r="I3034" s="58"/>
      <c r="J3034" s="34"/>
      <c r="L3034" s="36" t="str">
        <f>IF($B3034="", "", IFERROR(FIND(Campaigns!$Q$4, $B3034), ""))</f>
        <v/>
      </c>
      <c r="M3034" s="73" t="str">
        <f t="shared" si="450"/>
        <v/>
      </c>
      <c r="N3034" s="74" t="str">
        <f t="shared" si="451"/>
        <v/>
      </c>
      <c r="O3034" s="22" t="str">
        <f t="shared" si="452"/>
        <v/>
      </c>
      <c r="Q3034" s="20" t="str">
        <f t="shared" si="456"/>
        <v/>
      </c>
      <c r="R3034" s="21" t="str">
        <f t="shared" si="456"/>
        <v/>
      </c>
      <c r="S3034" s="21" t="str">
        <f t="shared" si="456"/>
        <v/>
      </c>
      <c r="T3034" s="21" t="str">
        <f t="shared" si="456"/>
        <v/>
      </c>
      <c r="U3034" s="21" t="str">
        <f t="shared" si="456"/>
        <v/>
      </c>
      <c r="V3034" s="21" t="str">
        <f t="shared" si="456"/>
        <v/>
      </c>
      <c r="W3034" s="21" t="str">
        <f t="shared" si="456"/>
        <v/>
      </c>
      <c r="X3034" s="21" t="str">
        <f t="shared" si="456"/>
        <v/>
      </c>
      <c r="Y3034" s="21" t="str">
        <f t="shared" si="456"/>
        <v/>
      </c>
      <c r="Z3034" s="21" t="str">
        <f t="shared" si="456"/>
        <v/>
      </c>
      <c r="AA3034" s="21" t="str">
        <f t="shared" si="456"/>
        <v/>
      </c>
      <c r="AB3034" s="38" t="str">
        <f t="shared" si="456"/>
        <v/>
      </c>
      <c r="AD3034" s="36" t="str">
        <f>IF($N3034="", "", IFERROR(INDEX(Campaigns!$D$11:$D$380, MATCH($N3034, Campaigns!$E$11:$E$380, 0)), ""))</f>
        <v/>
      </c>
      <c r="AE3034" s="38" t="str">
        <f>IF(COUNTIF($Q3034:$AB3034, "X")=0, "", IFERROR(INDEX('Intro &amp; Setup'!$T$17:$T$28, MATCH(INDEX($Q$10:$AB$10, $AC3034, MATCH("X", $Q3034:$AB3034, 0)), 'Intro &amp; Setup'!$AA$17:$AA$28, 0)), ""))</f>
        <v/>
      </c>
      <c r="AG3034" s="84" t="str">
        <f t="shared" si="453"/>
        <v/>
      </c>
      <c r="AI3034" s="36">
        <f t="shared" si="454"/>
        <v>0</v>
      </c>
      <c r="AK3034" s="36" t="str">
        <f t="shared" si="455"/>
        <v/>
      </c>
    </row>
    <row r="3035" spans="1:37" x14ac:dyDescent="0.25">
      <c r="A3035" s="34"/>
      <c r="B3035" s="55"/>
      <c r="C3035" s="56"/>
      <c r="D3035" s="56"/>
      <c r="E3035" s="56"/>
      <c r="F3035" s="56"/>
      <c r="G3035" s="57"/>
      <c r="H3035" s="57"/>
      <c r="I3035" s="58"/>
      <c r="J3035" s="34"/>
      <c r="L3035" s="36" t="str">
        <f>IF($B3035="", "", IFERROR(FIND(Campaigns!$Q$4, $B3035), ""))</f>
        <v/>
      </c>
      <c r="M3035" s="73" t="str">
        <f t="shared" si="450"/>
        <v/>
      </c>
      <c r="N3035" s="74" t="str">
        <f t="shared" si="451"/>
        <v/>
      </c>
      <c r="O3035" s="22" t="str">
        <f t="shared" si="452"/>
        <v/>
      </c>
      <c r="Q3035" s="20" t="str">
        <f t="shared" si="456"/>
        <v/>
      </c>
      <c r="R3035" s="21" t="str">
        <f t="shared" si="456"/>
        <v/>
      </c>
      <c r="S3035" s="21" t="str">
        <f t="shared" si="456"/>
        <v/>
      </c>
      <c r="T3035" s="21" t="str">
        <f t="shared" si="456"/>
        <v/>
      </c>
      <c r="U3035" s="21" t="str">
        <f t="shared" si="456"/>
        <v/>
      </c>
      <c r="V3035" s="21" t="str">
        <f t="shared" si="456"/>
        <v/>
      </c>
      <c r="W3035" s="21" t="str">
        <f t="shared" si="456"/>
        <v/>
      </c>
      <c r="X3035" s="21" t="str">
        <f t="shared" si="456"/>
        <v/>
      </c>
      <c r="Y3035" s="21" t="str">
        <f t="shared" si="456"/>
        <v/>
      </c>
      <c r="Z3035" s="21" t="str">
        <f t="shared" si="456"/>
        <v/>
      </c>
      <c r="AA3035" s="21" t="str">
        <f t="shared" si="456"/>
        <v/>
      </c>
      <c r="AB3035" s="38" t="str">
        <f t="shared" si="456"/>
        <v/>
      </c>
      <c r="AD3035" s="36" t="str">
        <f>IF($N3035="", "", IFERROR(INDEX(Campaigns!$D$11:$D$380, MATCH($N3035, Campaigns!$E$11:$E$380, 0)), ""))</f>
        <v/>
      </c>
      <c r="AE3035" s="38" t="str">
        <f>IF(COUNTIF($Q3035:$AB3035, "X")=0, "", IFERROR(INDEX('Intro &amp; Setup'!$T$17:$T$28, MATCH(INDEX($Q$10:$AB$10, $AC3035, MATCH("X", $Q3035:$AB3035, 0)), 'Intro &amp; Setup'!$AA$17:$AA$28, 0)), ""))</f>
        <v/>
      </c>
      <c r="AG3035" s="84" t="str">
        <f t="shared" si="453"/>
        <v/>
      </c>
      <c r="AI3035" s="36">
        <f t="shared" si="454"/>
        <v>0</v>
      </c>
      <c r="AK3035" s="36" t="str">
        <f t="shared" si="455"/>
        <v/>
      </c>
    </row>
    <row r="3036" spans="1:37" x14ac:dyDescent="0.25">
      <c r="A3036" s="34"/>
      <c r="B3036" s="55"/>
      <c r="C3036" s="56"/>
      <c r="D3036" s="56"/>
      <c r="E3036" s="56"/>
      <c r="F3036" s="56"/>
      <c r="G3036" s="57"/>
      <c r="H3036" s="57"/>
      <c r="I3036" s="58"/>
      <c r="J3036" s="34"/>
      <c r="L3036" s="36" t="str">
        <f>IF($B3036="", "", IFERROR(FIND(Campaigns!$Q$4, $B3036), ""))</f>
        <v/>
      </c>
      <c r="M3036" s="73" t="str">
        <f t="shared" si="450"/>
        <v/>
      </c>
      <c r="N3036" s="74" t="str">
        <f t="shared" si="451"/>
        <v/>
      </c>
      <c r="O3036" s="22" t="str">
        <f t="shared" si="452"/>
        <v/>
      </c>
      <c r="Q3036" s="20" t="str">
        <f t="shared" si="456"/>
        <v/>
      </c>
      <c r="R3036" s="21" t="str">
        <f t="shared" si="456"/>
        <v/>
      </c>
      <c r="S3036" s="21" t="str">
        <f t="shared" si="456"/>
        <v/>
      </c>
      <c r="T3036" s="21" t="str">
        <f t="shared" si="456"/>
        <v/>
      </c>
      <c r="U3036" s="21" t="str">
        <f t="shared" si="456"/>
        <v/>
      </c>
      <c r="V3036" s="21" t="str">
        <f t="shared" si="456"/>
        <v/>
      </c>
      <c r="W3036" s="21" t="str">
        <f t="shared" si="456"/>
        <v/>
      </c>
      <c r="X3036" s="21" t="str">
        <f t="shared" si="456"/>
        <v/>
      </c>
      <c r="Y3036" s="21" t="str">
        <f t="shared" si="456"/>
        <v/>
      </c>
      <c r="Z3036" s="21" t="str">
        <f t="shared" si="456"/>
        <v/>
      </c>
      <c r="AA3036" s="21" t="str">
        <f t="shared" si="456"/>
        <v/>
      </c>
      <c r="AB3036" s="38" t="str">
        <f t="shared" si="456"/>
        <v/>
      </c>
      <c r="AD3036" s="36" t="str">
        <f>IF($N3036="", "", IFERROR(INDEX(Campaigns!$D$11:$D$380, MATCH($N3036, Campaigns!$E$11:$E$380, 0)), ""))</f>
        <v/>
      </c>
      <c r="AE3036" s="38" t="str">
        <f>IF(COUNTIF($Q3036:$AB3036, "X")=0, "", IFERROR(INDEX('Intro &amp; Setup'!$T$17:$T$28, MATCH(INDEX($Q$10:$AB$10, $AC3036, MATCH("X", $Q3036:$AB3036, 0)), 'Intro &amp; Setup'!$AA$17:$AA$28, 0)), ""))</f>
        <v/>
      </c>
      <c r="AG3036" s="84" t="str">
        <f t="shared" si="453"/>
        <v/>
      </c>
      <c r="AI3036" s="36">
        <f t="shared" si="454"/>
        <v>0</v>
      </c>
      <c r="AK3036" s="36" t="str">
        <f t="shared" si="455"/>
        <v/>
      </c>
    </row>
    <row r="3037" spans="1:37" x14ac:dyDescent="0.25">
      <c r="A3037" s="34"/>
      <c r="B3037" s="55"/>
      <c r="C3037" s="56"/>
      <c r="D3037" s="56"/>
      <c r="E3037" s="56"/>
      <c r="F3037" s="56"/>
      <c r="G3037" s="57"/>
      <c r="H3037" s="57"/>
      <c r="I3037" s="58"/>
      <c r="J3037" s="34"/>
      <c r="L3037" s="36" t="str">
        <f>IF($B3037="", "", IFERROR(FIND(Campaigns!$Q$4, $B3037), ""))</f>
        <v/>
      </c>
      <c r="M3037" s="73" t="str">
        <f t="shared" si="450"/>
        <v/>
      </c>
      <c r="N3037" s="74" t="str">
        <f t="shared" si="451"/>
        <v/>
      </c>
      <c r="O3037" s="22" t="str">
        <f t="shared" si="452"/>
        <v/>
      </c>
      <c r="Q3037" s="20" t="str">
        <f t="shared" si="456"/>
        <v/>
      </c>
      <c r="R3037" s="21" t="str">
        <f t="shared" si="456"/>
        <v/>
      </c>
      <c r="S3037" s="21" t="str">
        <f t="shared" si="456"/>
        <v/>
      </c>
      <c r="T3037" s="21" t="str">
        <f t="shared" si="456"/>
        <v/>
      </c>
      <c r="U3037" s="21" t="str">
        <f t="shared" si="456"/>
        <v/>
      </c>
      <c r="V3037" s="21" t="str">
        <f t="shared" si="456"/>
        <v/>
      </c>
      <c r="W3037" s="21" t="str">
        <f t="shared" si="456"/>
        <v/>
      </c>
      <c r="X3037" s="21" t="str">
        <f t="shared" si="456"/>
        <v/>
      </c>
      <c r="Y3037" s="21" t="str">
        <f t="shared" si="456"/>
        <v/>
      </c>
      <c r="Z3037" s="21" t="str">
        <f t="shared" si="456"/>
        <v/>
      </c>
      <c r="AA3037" s="21" t="str">
        <f t="shared" si="456"/>
        <v/>
      </c>
      <c r="AB3037" s="38" t="str">
        <f t="shared" si="456"/>
        <v/>
      </c>
      <c r="AD3037" s="36" t="str">
        <f>IF($N3037="", "", IFERROR(INDEX(Campaigns!$D$11:$D$380, MATCH($N3037, Campaigns!$E$11:$E$380, 0)), ""))</f>
        <v/>
      </c>
      <c r="AE3037" s="38" t="str">
        <f>IF(COUNTIF($Q3037:$AB3037, "X")=0, "", IFERROR(INDEX('Intro &amp; Setup'!$T$17:$T$28, MATCH(INDEX($Q$10:$AB$10, $AC3037, MATCH("X", $Q3037:$AB3037, 0)), 'Intro &amp; Setup'!$AA$17:$AA$28, 0)), ""))</f>
        <v/>
      </c>
      <c r="AG3037" s="84" t="str">
        <f t="shared" si="453"/>
        <v/>
      </c>
      <c r="AI3037" s="36">
        <f t="shared" si="454"/>
        <v>0</v>
      </c>
      <c r="AK3037" s="36" t="str">
        <f t="shared" si="455"/>
        <v/>
      </c>
    </row>
    <row r="3038" spans="1:37" x14ac:dyDescent="0.25">
      <c r="A3038" s="34"/>
      <c r="B3038" s="55"/>
      <c r="C3038" s="56"/>
      <c r="D3038" s="56"/>
      <c r="E3038" s="56"/>
      <c r="F3038" s="56"/>
      <c r="G3038" s="57"/>
      <c r="H3038" s="57"/>
      <c r="I3038" s="58"/>
      <c r="J3038" s="34"/>
      <c r="L3038" s="36" t="str">
        <f>IF($B3038="", "", IFERROR(FIND(Campaigns!$Q$4, $B3038), ""))</f>
        <v/>
      </c>
      <c r="M3038" s="73" t="str">
        <f t="shared" si="450"/>
        <v/>
      </c>
      <c r="N3038" s="74" t="str">
        <f t="shared" si="451"/>
        <v/>
      </c>
      <c r="O3038" s="22" t="str">
        <f t="shared" si="452"/>
        <v/>
      </c>
      <c r="Q3038" s="20" t="str">
        <f t="shared" si="456"/>
        <v/>
      </c>
      <c r="R3038" s="21" t="str">
        <f t="shared" si="456"/>
        <v/>
      </c>
      <c r="S3038" s="21" t="str">
        <f t="shared" si="456"/>
        <v/>
      </c>
      <c r="T3038" s="21" t="str">
        <f t="shared" si="456"/>
        <v/>
      </c>
      <c r="U3038" s="21" t="str">
        <f t="shared" si="456"/>
        <v/>
      </c>
      <c r="V3038" s="21" t="str">
        <f t="shared" si="456"/>
        <v/>
      </c>
      <c r="W3038" s="21" t="str">
        <f t="shared" si="456"/>
        <v/>
      </c>
      <c r="X3038" s="21" t="str">
        <f t="shared" si="456"/>
        <v/>
      </c>
      <c r="Y3038" s="21" t="str">
        <f t="shared" si="456"/>
        <v/>
      </c>
      <c r="Z3038" s="21" t="str">
        <f t="shared" si="456"/>
        <v/>
      </c>
      <c r="AA3038" s="21" t="str">
        <f t="shared" si="456"/>
        <v/>
      </c>
      <c r="AB3038" s="38" t="str">
        <f t="shared" si="456"/>
        <v/>
      </c>
      <c r="AD3038" s="36" t="str">
        <f>IF($N3038="", "", IFERROR(INDEX(Campaigns!$D$11:$D$380, MATCH($N3038, Campaigns!$E$11:$E$380, 0)), ""))</f>
        <v/>
      </c>
      <c r="AE3038" s="38" t="str">
        <f>IF(COUNTIF($Q3038:$AB3038, "X")=0, "", IFERROR(INDEX('Intro &amp; Setup'!$T$17:$T$28, MATCH(INDEX($Q$10:$AB$10, $AC3038, MATCH("X", $Q3038:$AB3038, 0)), 'Intro &amp; Setup'!$AA$17:$AA$28, 0)), ""))</f>
        <v/>
      </c>
      <c r="AG3038" s="84" t="str">
        <f t="shared" si="453"/>
        <v/>
      </c>
      <c r="AI3038" s="36">
        <f t="shared" si="454"/>
        <v>0</v>
      </c>
      <c r="AK3038" s="36" t="str">
        <f t="shared" si="455"/>
        <v/>
      </c>
    </row>
    <row r="3039" spans="1:37" x14ac:dyDescent="0.25">
      <c r="A3039" s="34"/>
      <c r="B3039" s="55"/>
      <c r="C3039" s="56"/>
      <c r="D3039" s="56"/>
      <c r="E3039" s="56"/>
      <c r="F3039" s="56"/>
      <c r="G3039" s="57"/>
      <c r="H3039" s="57"/>
      <c r="I3039" s="58"/>
      <c r="J3039" s="34"/>
      <c r="L3039" s="36" t="str">
        <f>IF($B3039="", "", IFERROR(FIND(Campaigns!$Q$4, $B3039), ""))</f>
        <v/>
      </c>
      <c r="M3039" s="73" t="str">
        <f t="shared" si="450"/>
        <v/>
      </c>
      <c r="N3039" s="74" t="str">
        <f t="shared" si="451"/>
        <v/>
      </c>
      <c r="O3039" s="22" t="str">
        <f t="shared" si="452"/>
        <v/>
      </c>
      <c r="Q3039" s="20" t="str">
        <f t="shared" si="456"/>
        <v/>
      </c>
      <c r="R3039" s="21" t="str">
        <f t="shared" si="456"/>
        <v/>
      </c>
      <c r="S3039" s="21" t="str">
        <f t="shared" si="456"/>
        <v/>
      </c>
      <c r="T3039" s="21" t="str">
        <f t="shared" si="456"/>
        <v/>
      </c>
      <c r="U3039" s="21" t="str">
        <f t="shared" si="456"/>
        <v/>
      </c>
      <c r="V3039" s="21" t="str">
        <f t="shared" si="456"/>
        <v/>
      </c>
      <c r="W3039" s="21" t="str">
        <f t="shared" si="456"/>
        <v/>
      </c>
      <c r="X3039" s="21" t="str">
        <f t="shared" si="456"/>
        <v/>
      </c>
      <c r="Y3039" s="21" t="str">
        <f t="shared" si="456"/>
        <v/>
      </c>
      <c r="Z3039" s="21" t="str">
        <f t="shared" si="456"/>
        <v/>
      </c>
      <c r="AA3039" s="21" t="str">
        <f t="shared" si="456"/>
        <v/>
      </c>
      <c r="AB3039" s="38" t="str">
        <f t="shared" si="456"/>
        <v/>
      </c>
      <c r="AD3039" s="36" t="str">
        <f>IF($N3039="", "", IFERROR(INDEX(Campaigns!$D$11:$D$380, MATCH($N3039, Campaigns!$E$11:$E$380, 0)), ""))</f>
        <v/>
      </c>
      <c r="AE3039" s="38" t="str">
        <f>IF(COUNTIF($Q3039:$AB3039, "X")=0, "", IFERROR(INDEX('Intro &amp; Setup'!$T$17:$T$28, MATCH(INDEX($Q$10:$AB$10, $AC3039, MATCH("X", $Q3039:$AB3039, 0)), 'Intro &amp; Setup'!$AA$17:$AA$28, 0)), ""))</f>
        <v/>
      </c>
      <c r="AG3039" s="84" t="str">
        <f t="shared" si="453"/>
        <v/>
      </c>
      <c r="AI3039" s="36">
        <f t="shared" si="454"/>
        <v>0</v>
      </c>
      <c r="AK3039" s="36" t="str">
        <f t="shared" si="455"/>
        <v/>
      </c>
    </row>
    <row r="3040" spans="1:37" x14ac:dyDescent="0.25">
      <c r="A3040" s="34"/>
      <c r="B3040" s="55"/>
      <c r="C3040" s="56"/>
      <c r="D3040" s="56"/>
      <c r="E3040" s="56"/>
      <c r="F3040" s="56"/>
      <c r="G3040" s="57"/>
      <c r="H3040" s="57"/>
      <c r="I3040" s="58"/>
      <c r="J3040" s="34"/>
      <c r="L3040" s="36" t="str">
        <f>IF($B3040="", "", IFERROR(FIND(Campaigns!$Q$4, $B3040), ""))</f>
        <v/>
      </c>
      <c r="M3040" s="73" t="str">
        <f t="shared" si="450"/>
        <v/>
      </c>
      <c r="N3040" s="74" t="str">
        <f t="shared" si="451"/>
        <v/>
      </c>
      <c r="O3040" s="22" t="str">
        <f t="shared" si="452"/>
        <v/>
      </c>
      <c r="Q3040" s="20" t="str">
        <f t="shared" si="456"/>
        <v/>
      </c>
      <c r="R3040" s="21" t="str">
        <f t="shared" si="456"/>
        <v/>
      </c>
      <c r="S3040" s="21" t="str">
        <f t="shared" si="456"/>
        <v/>
      </c>
      <c r="T3040" s="21" t="str">
        <f t="shared" si="456"/>
        <v/>
      </c>
      <c r="U3040" s="21" t="str">
        <f t="shared" si="456"/>
        <v/>
      </c>
      <c r="V3040" s="21" t="str">
        <f t="shared" si="456"/>
        <v/>
      </c>
      <c r="W3040" s="21" t="str">
        <f t="shared" si="456"/>
        <v/>
      </c>
      <c r="X3040" s="21" t="str">
        <f t="shared" si="456"/>
        <v/>
      </c>
      <c r="Y3040" s="21" t="str">
        <f t="shared" si="456"/>
        <v/>
      </c>
      <c r="Z3040" s="21" t="str">
        <f t="shared" si="456"/>
        <v/>
      </c>
      <c r="AA3040" s="21" t="str">
        <f t="shared" si="456"/>
        <v/>
      </c>
      <c r="AB3040" s="38" t="str">
        <f t="shared" si="456"/>
        <v/>
      </c>
      <c r="AD3040" s="36" t="str">
        <f>IF($N3040="", "", IFERROR(INDEX(Campaigns!$D$11:$D$380, MATCH($N3040, Campaigns!$E$11:$E$380, 0)), ""))</f>
        <v/>
      </c>
      <c r="AE3040" s="38" t="str">
        <f>IF(COUNTIF($Q3040:$AB3040, "X")=0, "", IFERROR(INDEX('Intro &amp; Setup'!$T$17:$T$28, MATCH(INDEX($Q$10:$AB$10, $AC3040, MATCH("X", $Q3040:$AB3040, 0)), 'Intro &amp; Setup'!$AA$17:$AA$28, 0)), ""))</f>
        <v/>
      </c>
      <c r="AG3040" s="84" t="str">
        <f t="shared" si="453"/>
        <v/>
      </c>
      <c r="AI3040" s="36">
        <f t="shared" si="454"/>
        <v>0</v>
      </c>
      <c r="AK3040" s="36" t="str">
        <f t="shared" si="455"/>
        <v/>
      </c>
    </row>
    <row r="3041" spans="1:37" x14ac:dyDescent="0.25">
      <c r="A3041" s="34"/>
      <c r="B3041" s="55"/>
      <c r="C3041" s="56"/>
      <c r="D3041" s="56"/>
      <c r="E3041" s="56"/>
      <c r="F3041" s="56"/>
      <c r="G3041" s="57"/>
      <c r="H3041" s="57"/>
      <c r="I3041" s="58"/>
      <c r="J3041" s="34"/>
      <c r="L3041" s="36" t="str">
        <f>IF($B3041="", "", IFERROR(FIND(Campaigns!$Q$4, $B3041), ""))</f>
        <v/>
      </c>
      <c r="M3041" s="73" t="str">
        <f t="shared" si="450"/>
        <v/>
      </c>
      <c r="N3041" s="74" t="str">
        <f t="shared" si="451"/>
        <v/>
      </c>
      <c r="O3041" s="22" t="str">
        <f t="shared" si="452"/>
        <v/>
      </c>
      <c r="Q3041" s="20" t="str">
        <f t="shared" si="456"/>
        <v/>
      </c>
      <c r="R3041" s="21" t="str">
        <f t="shared" si="456"/>
        <v/>
      </c>
      <c r="S3041" s="21" t="str">
        <f t="shared" si="456"/>
        <v/>
      </c>
      <c r="T3041" s="21" t="str">
        <f t="shared" si="456"/>
        <v/>
      </c>
      <c r="U3041" s="21" t="str">
        <f t="shared" si="456"/>
        <v/>
      </c>
      <c r="V3041" s="21" t="str">
        <f t="shared" si="456"/>
        <v/>
      </c>
      <c r="W3041" s="21" t="str">
        <f t="shared" si="456"/>
        <v/>
      </c>
      <c r="X3041" s="21" t="str">
        <f t="shared" si="456"/>
        <v/>
      </c>
      <c r="Y3041" s="21" t="str">
        <f t="shared" si="456"/>
        <v/>
      </c>
      <c r="Z3041" s="21" t="str">
        <f t="shared" si="456"/>
        <v/>
      </c>
      <c r="AA3041" s="21" t="str">
        <f t="shared" si="456"/>
        <v/>
      </c>
      <c r="AB3041" s="38" t="str">
        <f t="shared" si="456"/>
        <v/>
      </c>
      <c r="AD3041" s="36" t="str">
        <f>IF($N3041="", "", IFERROR(INDEX(Campaigns!$D$11:$D$380, MATCH($N3041, Campaigns!$E$11:$E$380, 0)), ""))</f>
        <v/>
      </c>
      <c r="AE3041" s="38" t="str">
        <f>IF(COUNTIF($Q3041:$AB3041, "X")=0, "", IFERROR(INDEX('Intro &amp; Setup'!$T$17:$T$28, MATCH(INDEX($Q$10:$AB$10, $AC3041, MATCH("X", $Q3041:$AB3041, 0)), 'Intro &amp; Setup'!$AA$17:$AA$28, 0)), ""))</f>
        <v/>
      </c>
      <c r="AG3041" s="84" t="str">
        <f t="shared" si="453"/>
        <v/>
      </c>
      <c r="AI3041" s="36">
        <f t="shared" si="454"/>
        <v>0</v>
      </c>
      <c r="AK3041" s="36" t="str">
        <f t="shared" si="455"/>
        <v/>
      </c>
    </row>
    <row r="3042" spans="1:37" x14ac:dyDescent="0.25">
      <c r="A3042" s="34"/>
      <c r="B3042" s="55"/>
      <c r="C3042" s="56"/>
      <c r="D3042" s="56"/>
      <c r="E3042" s="56"/>
      <c r="F3042" s="56"/>
      <c r="G3042" s="57"/>
      <c r="H3042" s="57"/>
      <c r="I3042" s="58"/>
      <c r="J3042" s="34"/>
      <c r="L3042" s="36" t="str">
        <f>IF($B3042="", "", IFERROR(FIND(Campaigns!$Q$4, $B3042), ""))</f>
        <v/>
      </c>
      <c r="M3042" s="73" t="str">
        <f t="shared" si="450"/>
        <v/>
      </c>
      <c r="N3042" s="74" t="str">
        <f t="shared" si="451"/>
        <v/>
      </c>
      <c r="O3042" s="22" t="str">
        <f t="shared" si="452"/>
        <v/>
      </c>
      <c r="Q3042" s="20" t="str">
        <f t="shared" si="456"/>
        <v/>
      </c>
      <c r="R3042" s="21" t="str">
        <f t="shared" si="456"/>
        <v/>
      </c>
      <c r="S3042" s="21" t="str">
        <f t="shared" si="456"/>
        <v/>
      </c>
      <c r="T3042" s="21" t="str">
        <f t="shared" si="456"/>
        <v/>
      </c>
      <c r="U3042" s="21" t="str">
        <f t="shared" si="456"/>
        <v/>
      </c>
      <c r="V3042" s="21" t="str">
        <f t="shared" si="456"/>
        <v/>
      </c>
      <c r="W3042" s="21" t="str">
        <f t="shared" si="456"/>
        <v/>
      </c>
      <c r="X3042" s="21" t="str">
        <f t="shared" si="456"/>
        <v/>
      </c>
      <c r="Y3042" s="21" t="str">
        <f t="shared" si="456"/>
        <v/>
      </c>
      <c r="Z3042" s="21" t="str">
        <f t="shared" si="456"/>
        <v/>
      </c>
      <c r="AA3042" s="21" t="str">
        <f t="shared" si="456"/>
        <v/>
      </c>
      <c r="AB3042" s="38" t="str">
        <f t="shared" si="456"/>
        <v/>
      </c>
      <c r="AD3042" s="36" t="str">
        <f>IF($N3042="", "", IFERROR(INDEX(Campaigns!$D$11:$D$380, MATCH($N3042, Campaigns!$E$11:$E$380, 0)), ""))</f>
        <v/>
      </c>
      <c r="AE3042" s="38" t="str">
        <f>IF(COUNTIF($Q3042:$AB3042, "X")=0, "", IFERROR(INDEX('Intro &amp; Setup'!$T$17:$T$28, MATCH(INDEX($Q$10:$AB$10, $AC3042, MATCH("X", $Q3042:$AB3042, 0)), 'Intro &amp; Setup'!$AA$17:$AA$28, 0)), ""))</f>
        <v/>
      </c>
      <c r="AG3042" s="84" t="str">
        <f t="shared" si="453"/>
        <v/>
      </c>
      <c r="AI3042" s="36">
        <f t="shared" si="454"/>
        <v>0</v>
      </c>
      <c r="AK3042" s="36" t="str">
        <f t="shared" si="455"/>
        <v/>
      </c>
    </row>
    <row r="3043" spans="1:37" x14ac:dyDescent="0.25">
      <c r="A3043" s="34"/>
      <c r="B3043" s="55"/>
      <c r="C3043" s="56"/>
      <c r="D3043" s="56"/>
      <c r="E3043" s="56"/>
      <c r="F3043" s="56"/>
      <c r="G3043" s="57"/>
      <c r="H3043" s="57"/>
      <c r="I3043" s="58"/>
      <c r="J3043" s="34"/>
      <c r="L3043" s="36" t="str">
        <f>IF($B3043="", "", IFERROR(FIND(Campaigns!$Q$4, $B3043), ""))</f>
        <v/>
      </c>
      <c r="M3043" s="73" t="str">
        <f t="shared" si="450"/>
        <v/>
      </c>
      <c r="N3043" s="74" t="str">
        <f t="shared" si="451"/>
        <v/>
      </c>
      <c r="O3043" s="22" t="str">
        <f t="shared" si="452"/>
        <v/>
      </c>
      <c r="Q3043" s="20" t="str">
        <f t="shared" si="456"/>
        <v/>
      </c>
      <c r="R3043" s="21" t="str">
        <f t="shared" si="456"/>
        <v/>
      </c>
      <c r="S3043" s="21" t="str">
        <f t="shared" si="456"/>
        <v/>
      </c>
      <c r="T3043" s="21" t="str">
        <f t="shared" si="456"/>
        <v/>
      </c>
      <c r="U3043" s="21" t="str">
        <f t="shared" si="456"/>
        <v/>
      </c>
      <c r="V3043" s="21" t="str">
        <f t="shared" si="456"/>
        <v/>
      </c>
      <c r="W3043" s="21" t="str">
        <f t="shared" si="456"/>
        <v/>
      </c>
      <c r="X3043" s="21" t="str">
        <f t="shared" si="456"/>
        <v/>
      </c>
      <c r="Y3043" s="21" t="str">
        <f t="shared" si="456"/>
        <v/>
      </c>
      <c r="Z3043" s="21" t="str">
        <f t="shared" si="456"/>
        <v/>
      </c>
      <c r="AA3043" s="21" t="str">
        <f t="shared" si="456"/>
        <v/>
      </c>
      <c r="AB3043" s="38" t="str">
        <f t="shared" si="456"/>
        <v/>
      </c>
      <c r="AD3043" s="36" t="str">
        <f>IF($N3043="", "", IFERROR(INDEX(Campaigns!$D$11:$D$380, MATCH($N3043, Campaigns!$E$11:$E$380, 0)), ""))</f>
        <v/>
      </c>
      <c r="AE3043" s="38" t="str">
        <f>IF(COUNTIF($Q3043:$AB3043, "X")=0, "", IFERROR(INDEX('Intro &amp; Setup'!$T$17:$T$28, MATCH(INDEX($Q$10:$AB$10, $AC3043, MATCH("X", $Q3043:$AB3043, 0)), 'Intro &amp; Setup'!$AA$17:$AA$28, 0)), ""))</f>
        <v/>
      </c>
      <c r="AG3043" s="84" t="str">
        <f t="shared" si="453"/>
        <v/>
      </c>
      <c r="AI3043" s="36">
        <f t="shared" si="454"/>
        <v>0</v>
      </c>
      <c r="AK3043" s="36" t="str">
        <f t="shared" si="455"/>
        <v/>
      </c>
    </row>
    <row r="3044" spans="1:37" x14ac:dyDescent="0.25">
      <c r="A3044" s="34"/>
      <c r="B3044" s="55"/>
      <c r="C3044" s="56"/>
      <c r="D3044" s="56"/>
      <c r="E3044" s="56"/>
      <c r="F3044" s="56"/>
      <c r="G3044" s="57"/>
      <c r="H3044" s="57"/>
      <c r="I3044" s="58"/>
      <c r="J3044" s="34"/>
      <c r="L3044" s="36" t="str">
        <f>IF($B3044="", "", IFERROR(FIND(Campaigns!$Q$4, $B3044), ""))</f>
        <v/>
      </c>
      <c r="M3044" s="73" t="str">
        <f t="shared" si="450"/>
        <v/>
      </c>
      <c r="N3044" s="74" t="str">
        <f t="shared" si="451"/>
        <v/>
      </c>
      <c r="O3044" s="22" t="str">
        <f t="shared" si="452"/>
        <v/>
      </c>
      <c r="Q3044" s="20" t="str">
        <f t="shared" si="456"/>
        <v/>
      </c>
      <c r="R3044" s="21" t="str">
        <f t="shared" si="456"/>
        <v/>
      </c>
      <c r="S3044" s="21" t="str">
        <f t="shared" si="456"/>
        <v/>
      </c>
      <c r="T3044" s="21" t="str">
        <f t="shared" si="456"/>
        <v/>
      </c>
      <c r="U3044" s="21" t="str">
        <f t="shared" si="456"/>
        <v/>
      </c>
      <c r="V3044" s="21" t="str">
        <f t="shared" si="456"/>
        <v/>
      </c>
      <c r="W3044" s="21" t="str">
        <f t="shared" si="456"/>
        <v/>
      </c>
      <c r="X3044" s="21" t="str">
        <f t="shared" si="456"/>
        <v/>
      </c>
      <c r="Y3044" s="21" t="str">
        <f t="shared" si="456"/>
        <v/>
      </c>
      <c r="Z3044" s="21" t="str">
        <f t="shared" si="456"/>
        <v/>
      </c>
      <c r="AA3044" s="21" t="str">
        <f t="shared" si="456"/>
        <v/>
      </c>
      <c r="AB3044" s="38" t="str">
        <f t="shared" si="456"/>
        <v/>
      </c>
      <c r="AD3044" s="36" t="str">
        <f>IF($N3044="", "", IFERROR(INDEX(Campaigns!$D$11:$D$380, MATCH($N3044, Campaigns!$E$11:$E$380, 0)), ""))</f>
        <v/>
      </c>
      <c r="AE3044" s="38" t="str">
        <f>IF(COUNTIF($Q3044:$AB3044, "X")=0, "", IFERROR(INDEX('Intro &amp; Setup'!$T$17:$T$28, MATCH(INDEX($Q$10:$AB$10, $AC3044, MATCH("X", $Q3044:$AB3044, 0)), 'Intro &amp; Setup'!$AA$17:$AA$28, 0)), ""))</f>
        <v/>
      </c>
      <c r="AG3044" s="84" t="str">
        <f t="shared" si="453"/>
        <v/>
      </c>
      <c r="AI3044" s="36">
        <f t="shared" si="454"/>
        <v>0</v>
      </c>
      <c r="AK3044" s="36" t="str">
        <f t="shared" si="455"/>
        <v/>
      </c>
    </row>
    <row r="3045" spans="1:37" x14ac:dyDescent="0.25">
      <c r="A3045" s="34"/>
      <c r="B3045" s="55"/>
      <c r="C3045" s="56"/>
      <c r="D3045" s="56"/>
      <c r="E3045" s="56"/>
      <c r="F3045" s="56"/>
      <c r="G3045" s="57"/>
      <c r="H3045" s="57"/>
      <c r="I3045" s="58"/>
      <c r="J3045" s="34"/>
      <c r="L3045" s="36" t="str">
        <f>IF($B3045="", "", IFERROR(FIND(Campaigns!$Q$4, $B3045), ""))</f>
        <v/>
      </c>
      <c r="M3045" s="73" t="str">
        <f t="shared" si="450"/>
        <v/>
      </c>
      <c r="N3045" s="74" t="str">
        <f t="shared" si="451"/>
        <v/>
      </c>
      <c r="O3045" s="22" t="str">
        <f t="shared" si="452"/>
        <v/>
      </c>
      <c r="Q3045" s="20" t="str">
        <f t="shared" si="456"/>
        <v/>
      </c>
      <c r="R3045" s="21" t="str">
        <f t="shared" si="456"/>
        <v/>
      </c>
      <c r="S3045" s="21" t="str">
        <f t="shared" si="456"/>
        <v/>
      </c>
      <c r="T3045" s="21" t="str">
        <f t="shared" si="456"/>
        <v/>
      </c>
      <c r="U3045" s="21" t="str">
        <f t="shared" si="456"/>
        <v/>
      </c>
      <c r="V3045" s="21" t="str">
        <f t="shared" si="456"/>
        <v/>
      </c>
      <c r="W3045" s="21" t="str">
        <f t="shared" si="456"/>
        <v/>
      </c>
      <c r="X3045" s="21" t="str">
        <f t="shared" si="456"/>
        <v/>
      </c>
      <c r="Y3045" s="21" t="str">
        <f t="shared" si="456"/>
        <v/>
      </c>
      <c r="Z3045" s="21" t="str">
        <f t="shared" si="456"/>
        <v/>
      </c>
      <c r="AA3045" s="21" t="str">
        <f t="shared" si="456"/>
        <v/>
      </c>
      <c r="AB3045" s="38" t="str">
        <f t="shared" si="456"/>
        <v/>
      </c>
      <c r="AD3045" s="36" t="str">
        <f>IF($N3045="", "", IFERROR(INDEX(Campaigns!$D$11:$D$380, MATCH($N3045, Campaigns!$E$11:$E$380, 0)), ""))</f>
        <v/>
      </c>
      <c r="AE3045" s="38" t="str">
        <f>IF(COUNTIF($Q3045:$AB3045, "X")=0, "", IFERROR(INDEX('Intro &amp; Setup'!$T$17:$T$28, MATCH(INDEX($Q$10:$AB$10, $AC3045, MATCH("X", $Q3045:$AB3045, 0)), 'Intro &amp; Setup'!$AA$17:$AA$28, 0)), ""))</f>
        <v/>
      </c>
      <c r="AG3045" s="84" t="str">
        <f t="shared" si="453"/>
        <v/>
      </c>
      <c r="AI3045" s="36">
        <f t="shared" si="454"/>
        <v>0</v>
      </c>
      <c r="AK3045" s="36" t="str">
        <f t="shared" si="455"/>
        <v/>
      </c>
    </row>
    <row r="3046" spans="1:37" x14ac:dyDescent="0.25">
      <c r="A3046" s="34"/>
      <c r="B3046" s="55"/>
      <c r="C3046" s="56"/>
      <c r="D3046" s="56"/>
      <c r="E3046" s="56"/>
      <c r="F3046" s="56"/>
      <c r="G3046" s="57"/>
      <c r="H3046" s="57"/>
      <c r="I3046" s="58"/>
      <c r="J3046" s="34"/>
      <c r="L3046" s="36" t="str">
        <f>IF($B3046="", "", IFERROR(FIND(Campaigns!$Q$4, $B3046), ""))</f>
        <v/>
      </c>
      <c r="M3046" s="73" t="str">
        <f t="shared" si="450"/>
        <v/>
      </c>
      <c r="N3046" s="74" t="str">
        <f t="shared" si="451"/>
        <v/>
      </c>
      <c r="O3046" s="22" t="str">
        <f t="shared" si="452"/>
        <v/>
      </c>
      <c r="Q3046" s="20" t="str">
        <f t="shared" si="456"/>
        <v/>
      </c>
      <c r="R3046" s="21" t="str">
        <f t="shared" si="456"/>
        <v/>
      </c>
      <c r="S3046" s="21" t="str">
        <f t="shared" si="456"/>
        <v/>
      </c>
      <c r="T3046" s="21" t="str">
        <f t="shared" si="456"/>
        <v/>
      </c>
      <c r="U3046" s="21" t="str">
        <f t="shared" si="456"/>
        <v/>
      </c>
      <c r="V3046" s="21" t="str">
        <f t="shared" si="456"/>
        <v/>
      </c>
      <c r="W3046" s="21" t="str">
        <f t="shared" si="456"/>
        <v/>
      </c>
      <c r="X3046" s="21" t="str">
        <f t="shared" si="456"/>
        <v/>
      </c>
      <c r="Y3046" s="21" t="str">
        <f t="shared" si="456"/>
        <v/>
      </c>
      <c r="Z3046" s="21" t="str">
        <f t="shared" si="456"/>
        <v/>
      </c>
      <c r="AA3046" s="21" t="str">
        <f t="shared" si="456"/>
        <v/>
      </c>
      <c r="AB3046" s="38" t="str">
        <f t="shared" si="456"/>
        <v/>
      </c>
      <c r="AD3046" s="36" t="str">
        <f>IF($N3046="", "", IFERROR(INDEX(Campaigns!$D$11:$D$380, MATCH($N3046, Campaigns!$E$11:$E$380, 0)), ""))</f>
        <v/>
      </c>
      <c r="AE3046" s="38" t="str">
        <f>IF(COUNTIF($Q3046:$AB3046, "X")=0, "", IFERROR(INDEX('Intro &amp; Setup'!$T$17:$T$28, MATCH(INDEX($Q$10:$AB$10, $AC3046, MATCH("X", $Q3046:$AB3046, 0)), 'Intro &amp; Setup'!$AA$17:$AA$28, 0)), ""))</f>
        <v/>
      </c>
      <c r="AG3046" s="84" t="str">
        <f t="shared" si="453"/>
        <v/>
      </c>
      <c r="AI3046" s="36">
        <f t="shared" si="454"/>
        <v>0</v>
      </c>
      <c r="AK3046" s="36" t="str">
        <f t="shared" si="455"/>
        <v/>
      </c>
    </row>
    <row r="3047" spans="1:37" x14ac:dyDescent="0.25">
      <c r="A3047" s="34"/>
      <c r="B3047" s="55"/>
      <c r="C3047" s="56"/>
      <c r="D3047" s="56"/>
      <c r="E3047" s="56"/>
      <c r="F3047" s="56"/>
      <c r="G3047" s="57"/>
      <c r="H3047" s="57"/>
      <c r="I3047" s="58"/>
      <c r="J3047" s="34"/>
      <c r="L3047" s="36" t="str">
        <f>IF($B3047="", "", IFERROR(FIND(Campaigns!$Q$4, $B3047), ""))</f>
        <v/>
      </c>
      <c r="M3047" s="73" t="str">
        <f t="shared" si="450"/>
        <v/>
      </c>
      <c r="N3047" s="74" t="str">
        <f t="shared" si="451"/>
        <v/>
      </c>
      <c r="O3047" s="22" t="str">
        <f t="shared" si="452"/>
        <v/>
      </c>
      <c r="Q3047" s="20" t="str">
        <f t="shared" si="456"/>
        <v/>
      </c>
      <c r="R3047" s="21" t="str">
        <f t="shared" si="456"/>
        <v/>
      </c>
      <c r="S3047" s="21" t="str">
        <f t="shared" si="456"/>
        <v/>
      </c>
      <c r="T3047" s="21" t="str">
        <f t="shared" si="456"/>
        <v/>
      </c>
      <c r="U3047" s="21" t="str">
        <f t="shared" si="456"/>
        <v/>
      </c>
      <c r="V3047" s="21" t="str">
        <f t="shared" si="456"/>
        <v/>
      </c>
      <c r="W3047" s="21" t="str">
        <f t="shared" si="456"/>
        <v/>
      </c>
      <c r="X3047" s="21" t="str">
        <f t="shared" si="456"/>
        <v/>
      </c>
      <c r="Y3047" s="21" t="str">
        <f t="shared" si="456"/>
        <v/>
      </c>
      <c r="Z3047" s="21" t="str">
        <f t="shared" si="456"/>
        <v/>
      </c>
      <c r="AA3047" s="21" t="str">
        <f t="shared" si="456"/>
        <v/>
      </c>
      <c r="AB3047" s="38" t="str">
        <f t="shared" si="456"/>
        <v/>
      </c>
      <c r="AD3047" s="36" t="str">
        <f>IF($N3047="", "", IFERROR(INDEX(Campaigns!$D$11:$D$380, MATCH($N3047, Campaigns!$E$11:$E$380, 0)), ""))</f>
        <v/>
      </c>
      <c r="AE3047" s="38" t="str">
        <f>IF(COUNTIF($Q3047:$AB3047, "X")=0, "", IFERROR(INDEX('Intro &amp; Setup'!$T$17:$T$28, MATCH(INDEX($Q$10:$AB$10, $AC3047, MATCH("X", $Q3047:$AB3047, 0)), 'Intro &amp; Setup'!$AA$17:$AA$28, 0)), ""))</f>
        <v/>
      </c>
      <c r="AG3047" s="84" t="str">
        <f t="shared" si="453"/>
        <v/>
      </c>
      <c r="AI3047" s="36">
        <f t="shared" si="454"/>
        <v>0</v>
      </c>
      <c r="AK3047" s="36" t="str">
        <f t="shared" si="455"/>
        <v/>
      </c>
    </row>
    <row r="3048" spans="1:37" x14ac:dyDescent="0.25">
      <c r="A3048" s="34"/>
      <c r="B3048" s="55"/>
      <c r="C3048" s="56"/>
      <c r="D3048" s="56"/>
      <c r="E3048" s="56"/>
      <c r="F3048" s="56"/>
      <c r="G3048" s="57"/>
      <c r="H3048" s="57"/>
      <c r="I3048" s="58"/>
      <c r="J3048" s="34"/>
      <c r="L3048" s="36" t="str">
        <f>IF($B3048="", "", IFERROR(FIND(Campaigns!$Q$4, $B3048), ""))</f>
        <v/>
      </c>
      <c r="M3048" s="73" t="str">
        <f t="shared" si="450"/>
        <v/>
      </c>
      <c r="N3048" s="74" t="str">
        <f t="shared" si="451"/>
        <v/>
      </c>
      <c r="O3048" s="22" t="str">
        <f t="shared" si="452"/>
        <v/>
      </c>
      <c r="Q3048" s="20" t="str">
        <f t="shared" si="456"/>
        <v/>
      </c>
      <c r="R3048" s="21" t="str">
        <f t="shared" si="456"/>
        <v/>
      </c>
      <c r="S3048" s="21" t="str">
        <f t="shared" si="456"/>
        <v/>
      </c>
      <c r="T3048" s="21" t="str">
        <f t="shared" si="456"/>
        <v/>
      </c>
      <c r="U3048" s="21" t="str">
        <f t="shared" si="456"/>
        <v/>
      </c>
      <c r="V3048" s="21" t="str">
        <f t="shared" si="456"/>
        <v/>
      </c>
      <c r="W3048" s="21" t="str">
        <f t="shared" si="456"/>
        <v/>
      </c>
      <c r="X3048" s="21" t="str">
        <f t="shared" si="456"/>
        <v/>
      </c>
      <c r="Y3048" s="21" t="str">
        <f t="shared" si="456"/>
        <v/>
      </c>
      <c r="Z3048" s="21" t="str">
        <f t="shared" si="456"/>
        <v/>
      </c>
      <c r="AA3048" s="21" t="str">
        <f t="shared" si="456"/>
        <v/>
      </c>
      <c r="AB3048" s="38" t="str">
        <f t="shared" si="456"/>
        <v/>
      </c>
      <c r="AD3048" s="36" t="str">
        <f>IF($N3048="", "", IFERROR(INDEX(Campaigns!$D$11:$D$380, MATCH($N3048, Campaigns!$E$11:$E$380, 0)), ""))</f>
        <v/>
      </c>
      <c r="AE3048" s="38" t="str">
        <f>IF(COUNTIF($Q3048:$AB3048, "X")=0, "", IFERROR(INDEX('Intro &amp; Setup'!$T$17:$T$28, MATCH(INDEX($Q$10:$AB$10, $AC3048, MATCH("X", $Q3048:$AB3048, 0)), 'Intro &amp; Setup'!$AA$17:$AA$28, 0)), ""))</f>
        <v/>
      </c>
      <c r="AG3048" s="84" t="str">
        <f t="shared" si="453"/>
        <v/>
      </c>
      <c r="AI3048" s="36">
        <f t="shared" si="454"/>
        <v>0</v>
      </c>
      <c r="AK3048" s="36" t="str">
        <f t="shared" si="455"/>
        <v/>
      </c>
    </row>
    <row r="3049" spans="1:37" x14ac:dyDescent="0.25">
      <c r="A3049" s="34"/>
      <c r="B3049" s="55"/>
      <c r="C3049" s="56"/>
      <c r="D3049" s="56"/>
      <c r="E3049" s="56"/>
      <c r="F3049" s="56"/>
      <c r="G3049" s="57"/>
      <c r="H3049" s="57"/>
      <c r="I3049" s="58"/>
      <c r="J3049" s="34"/>
      <c r="L3049" s="36" t="str">
        <f>IF($B3049="", "", IFERROR(FIND(Campaigns!$Q$4, $B3049), ""))</f>
        <v/>
      </c>
      <c r="M3049" s="73" t="str">
        <f t="shared" si="450"/>
        <v/>
      </c>
      <c r="N3049" s="74" t="str">
        <f t="shared" si="451"/>
        <v/>
      </c>
      <c r="O3049" s="22" t="str">
        <f t="shared" si="452"/>
        <v/>
      </c>
      <c r="Q3049" s="20" t="str">
        <f t="shared" si="456"/>
        <v/>
      </c>
      <c r="R3049" s="21" t="str">
        <f t="shared" si="456"/>
        <v/>
      </c>
      <c r="S3049" s="21" t="str">
        <f t="shared" si="456"/>
        <v/>
      </c>
      <c r="T3049" s="21" t="str">
        <f t="shared" ref="R3049:AB3072" si="457">IFERROR(IF(T$10="", "", IF(LEFT($O3049, T$8)=T$10, "X", "")), "")</f>
        <v/>
      </c>
      <c r="U3049" s="21" t="str">
        <f t="shared" si="457"/>
        <v/>
      </c>
      <c r="V3049" s="21" t="str">
        <f t="shared" si="457"/>
        <v/>
      </c>
      <c r="W3049" s="21" t="str">
        <f t="shared" si="457"/>
        <v/>
      </c>
      <c r="X3049" s="21" t="str">
        <f t="shared" si="457"/>
        <v/>
      </c>
      <c r="Y3049" s="21" t="str">
        <f t="shared" si="457"/>
        <v/>
      </c>
      <c r="Z3049" s="21" t="str">
        <f t="shared" si="457"/>
        <v/>
      </c>
      <c r="AA3049" s="21" t="str">
        <f t="shared" si="457"/>
        <v/>
      </c>
      <c r="AB3049" s="38" t="str">
        <f t="shared" si="457"/>
        <v/>
      </c>
      <c r="AD3049" s="36" t="str">
        <f>IF($N3049="", "", IFERROR(INDEX(Campaigns!$D$11:$D$380, MATCH($N3049, Campaigns!$E$11:$E$380, 0)), ""))</f>
        <v/>
      </c>
      <c r="AE3049" s="38" t="str">
        <f>IF(COUNTIF($Q3049:$AB3049, "X")=0, "", IFERROR(INDEX('Intro &amp; Setup'!$T$17:$T$28, MATCH(INDEX($Q$10:$AB$10, $AC3049, MATCH("X", $Q3049:$AB3049, 0)), 'Intro &amp; Setup'!$AA$17:$AA$28, 0)), ""))</f>
        <v/>
      </c>
      <c r="AG3049" s="84" t="str">
        <f t="shared" si="453"/>
        <v/>
      </c>
      <c r="AI3049" s="36">
        <f t="shared" si="454"/>
        <v>0</v>
      </c>
      <c r="AK3049" s="36" t="str">
        <f t="shared" si="455"/>
        <v/>
      </c>
    </row>
    <row r="3050" spans="1:37" x14ac:dyDescent="0.25">
      <c r="A3050" s="34"/>
      <c r="B3050" s="55"/>
      <c r="C3050" s="56"/>
      <c r="D3050" s="56"/>
      <c r="E3050" s="56"/>
      <c r="F3050" s="56"/>
      <c r="G3050" s="57"/>
      <c r="H3050" s="57"/>
      <c r="I3050" s="58"/>
      <c r="J3050" s="34"/>
      <c r="L3050" s="36" t="str">
        <f>IF($B3050="", "", IFERROR(FIND(Campaigns!$Q$4, $B3050), ""))</f>
        <v/>
      </c>
      <c r="M3050" s="73" t="str">
        <f t="shared" si="450"/>
        <v/>
      </c>
      <c r="N3050" s="74" t="str">
        <f t="shared" si="451"/>
        <v/>
      </c>
      <c r="O3050" s="22" t="str">
        <f t="shared" si="452"/>
        <v/>
      </c>
      <c r="Q3050" s="20" t="str">
        <f t="shared" ref="Q3050:Q3113" si="458">IFERROR(IF(Q$10="", "", IF(LEFT($O3050, Q$8)=Q$10, "X", "")), "")</f>
        <v/>
      </c>
      <c r="R3050" s="21" t="str">
        <f t="shared" si="457"/>
        <v/>
      </c>
      <c r="S3050" s="21" t="str">
        <f t="shared" si="457"/>
        <v/>
      </c>
      <c r="T3050" s="21" t="str">
        <f t="shared" si="457"/>
        <v/>
      </c>
      <c r="U3050" s="21" t="str">
        <f t="shared" si="457"/>
        <v/>
      </c>
      <c r="V3050" s="21" t="str">
        <f t="shared" si="457"/>
        <v/>
      </c>
      <c r="W3050" s="21" t="str">
        <f t="shared" si="457"/>
        <v/>
      </c>
      <c r="X3050" s="21" t="str">
        <f t="shared" si="457"/>
        <v/>
      </c>
      <c r="Y3050" s="21" t="str">
        <f t="shared" si="457"/>
        <v/>
      </c>
      <c r="Z3050" s="21" t="str">
        <f t="shared" si="457"/>
        <v/>
      </c>
      <c r="AA3050" s="21" t="str">
        <f t="shared" si="457"/>
        <v/>
      </c>
      <c r="AB3050" s="38" t="str">
        <f t="shared" si="457"/>
        <v/>
      </c>
      <c r="AD3050" s="36" t="str">
        <f>IF($N3050="", "", IFERROR(INDEX(Campaigns!$D$11:$D$380, MATCH($N3050, Campaigns!$E$11:$E$380, 0)), ""))</f>
        <v/>
      </c>
      <c r="AE3050" s="38" t="str">
        <f>IF(COUNTIF($Q3050:$AB3050, "X")=0, "", IFERROR(INDEX('Intro &amp; Setup'!$T$17:$T$28, MATCH(INDEX($Q$10:$AB$10, $AC3050, MATCH("X", $Q3050:$AB3050, 0)), 'Intro &amp; Setup'!$AA$17:$AA$28, 0)), ""))</f>
        <v/>
      </c>
      <c r="AG3050" s="84" t="str">
        <f t="shared" si="453"/>
        <v/>
      </c>
      <c r="AI3050" s="36">
        <f t="shared" si="454"/>
        <v>0</v>
      </c>
      <c r="AK3050" s="36" t="str">
        <f t="shared" si="455"/>
        <v/>
      </c>
    </row>
    <row r="3051" spans="1:37" x14ac:dyDescent="0.25">
      <c r="A3051" s="34"/>
      <c r="B3051" s="55"/>
      <c r="C3051" s="56"/>
      <c r="D3051" s="56"/>
      <c r="E3051" s="56"/>
      <c r="F3051" s="56"/>
      <c r="G3051" s="57"/>
      <c r="H3051" s="57"/>
      <c r="I3051" s="58"/>
      <c r="J3051" s="34"/>
      <c r="L3051" s="36" t="str">
        <f>IF($B3051="", "", IFERROR(FIND(Campaigns!$Q$4, $B3051), ""))</f>
        <v/>
      </c>
      <c r="M3051" s="73" t="str">
        <f t="shared" si="450"/>
        <v/>
      </c>
      <c r="N3051" s="74" t="str">
        <f t="shared" si="451"/>
        <v/>
      </c>
      <c r="O3051" s="22" t="str">
        <f t="shared" si="452"/>
        <v/>
      </c>
      <c r="Q3051" s="20" t="str">
        <f t="shared" si="458"/>
        <v/>
      </c>
      <c r="R3051" s="21" t="str">
        <f t="shared" si="457"/>
        <v/>
      </c>
      <c r="S3051" s="21" t="str">
        <f t="shared" si="457"/>
        <v/>
      </c>
      <c r="T3051" s="21" t="str">
        <f t="shared" si="457"/>
        <v/>
      </c>
      <c r="U3051" s="21" t="str">
        <f t="shared" si="457"/>
        <v/>
      </c>
      <c r="V3051" s="21" t="str">
        <f t="shared" si="457"/>
        <v/>
      </c>
      <c r="W3051" s="21" t="str">
        <f t="shared" si="457"/>
        <v/>
      </c>
      <c r="X3051" s="21" t="str">
        <f t="shared" si="457"/>
        <v/>
      </c>
      <c r="Y3051" s="21" t="str">
        <f t="shared" si="457"/>
        <v/>
      </c>
      <c r="Z3051" s="21" t="str">
        <f t="shared" si="457"/>
        <v/>
      </c>
      <c r="AA3051" s="21" t="str">
        <f t="shared" si="457"/>
        <v/>
      </c>
      <c r="AB3051" s="38" t="str">
        <f t="shared" si="457"/>
        <v/>
      </c>
      <c r="AD3051" s="36" t="str">
        <f>IF($N3051="", "", IFERROR(INDEX(Campaigns!$D$11:$D$380, MATCH($N3051, Campaigns!$E$11:$E$380, 0)), ""))</f>
        <v/>
      </c>
      <c r="AE3051" s="38" t="str">
        <f>IF(COUNTIF($Q3051:$AB3051, "X")=0, "", IFERROR(INDEX('Intro &amp; Setup'!$T$17:$T$28, MATCH(INDEX($Q$10:$AB$10, $AC3051, MATCH("X", $Q3051:$AB3051, 0)), 'Intro &amp; Setup'!$AA$17:$AA$28, 0)), ""))</f>
        <v/>
      </c>
      <c r="AG3051" s="84" t="str">
        <f t="shared" si="453"/>
        <v/>
      </c>
      <c r="AI3051" s="36">
        <f t="shared" si="454"/>
        <v>0</v>
      </c>
      <c r="AK3051" s="36" t="str">
        <f t="shared" si="455"/>
        <v/>
      </c>
    </row>
    <row r="3052" spans="1:37" x14ac:dyDescent="0.25">
      <c r="A3052" s="34"/>
      <c r="B3052" s="55"/>
      <c r="C3052" s="56"/>
      <c r="D3052" s="56"/>
      <c r="E3052" s="56"/>
      <c r="F3052" s="56"/>
      <c r="G3052" s="57"/>
      <c r="H3052" s="57"/>
      <c r="I3052" s="58"/>
      <c r="J3052" s="34"/>
      <c r="L3052" s="36" t="str">
        <f>IF($B3052="", "", IFERROR(FIND(Campaigns!$Q$4, $B3052), ""))</f>
        <v/>
      </c>
      <c r="M3052" s="73" t="str">
        <f t="shared" si="450"/>
        <v/>
      </c>
      <c r="N3052" s="74" t="str">
        <f t="shared" si="451"/>
        <v/>
      </c>
      <c r="O3052" s="22" t="str">
        <f t="shared" si="452"/>
        <v/>
      </c>
      <c r="Q3052" s="20" t="str">
        <f t="shared" si="458"/>
        <v/>
      </c>
      <c r="R3052" s="21" t="str">
        <f t="shared" si="457"/>
        <v/>
      </c>
      <c r="S3052" s="21" t="str">
        <f t="shared" si="457"/>
        <v/>
      </c>
      <c r="T3052" s="21" t="str">
        <f t="shared" si="457"/>
        <v/>
      </c>
      <c r="U3052" s="21" t="str">
        <f t="shared" si="457"/>
        <v/>
      </c>
      <c r="V3052" s="21" t="str">
        <f t="shared" si="457"/>
        <v/>
      </c>
      <c r="W3052" s="21" t="str">
        <f t="shared" si="457"/>
        <v/>
      </c>
      <c r="X3052" s="21" t="str">
        <f t="shared" si="457"/>
        <v/>
      </c>
      <c r="Y3052" s="21" t="str">
        <f t="shared" si="457"/>
        <v/>
      </c>
      <c r="Z3052" s="21" t="str">
        <f t="shared" si="457"/>
        <v/>
      </c>
      <c r="AA3052" s="21" t="str">
        <f t="shared" si="457"/>
        <v/>
      </c>
      <c r="AB3052" s="38" t="str">
        <f t="shared" si="457"/>
        <v/>
      </c>
      <c r="AD3052" s="36" t="str">
        <f>IF($N3052="", "", IFERROR(INDEX(Campaigns!$D$11:$D$380, MATCH($N3052, Campaigns!$E$11:$E$380, 0)), ""))</f>
        <v/>
      </c>
      <c r="AE3052" s="38" t="str">
        <f>IF(COUNTIF($Q3052:$AB3052, "X")=0, "", IFERROR(INDEX('Intro &amp; Setup'!$T$17:$T$28, MATCH(INDEX($Q$10:$AB$10, $AC3052, MATCH("X", $Q3052:$AB3052, 0)), 'Intro &amp; Setup'!$AA$17:$AA$28, 0)), ""))</f>
        <v/>
      </c>
      <c r="AG3052" s="84" t="str">
        <f t="shared" si="453"/>
        <v/>
      </c>
      <c r="AI3052" s="36">
        <f t="shared" si="454"/>
        <v>0</v>
      </c>
      <c r="AK3052" s="36" t="str">
        <f t="shared" si="455"/>
        <v/>
      </c>
    </row>
    <row r="3053" spans="1:37" x14ac:dyDescent="0.25">
      <c r="A3053" s="34"/>
      <c r="B3053" s="55"/>
      <c r="C3053" s="56"/>
      <c r="D3053" s="56"/>
      <c r="E3053" s="56"/>
      <c r="F3053" s="56"/>
      <c r="G3053" s="57"/>
      <c r="H3053" s="57"/>
      <c r="I3053" s="58"/>
      <c r="J3053" s="34"/>
      <c r="L3053" s="36" t="str">
        <f>IF($B3053="", "", IFERROR(FIND(Campaigns!$Q$4, $B3053), ""))</f>
        <v/>
      </c>
      <c r="M3053" s="73" t="str">
        <f t="shared" si="450"/>
        <v/>
      </c>
      <c r="N3053" s="74" t="str">
        <f t="shared" si="451"/>
        <v/>
      </c>
      <c r="O3053" s="22" t="str">
        <f t="shared" si="452"/>
        <v/>
      </c>
      <c r="Q3053" s="20" t="str">
        <f t="shared" si="458"/>
        <v/>
      </c>
      <c r="R3053" s="21" t="str">
        <f t="shared" si="457"/>
        <v/>
      </c>
      <c r="S3053" s="21" t="str">
        <f t="shared" si="457"/>
        <v/>
      </c>
      <c r="T3053" s="21" t="str">
        <f t="shared" si="457"/>
        <v/>
      </c>
      <c r="U3053" s="21" t="str">
        <f t="shared" si="457"/>
        <v/>
      </c>
      <c r="V3053" s="21" t="str">
        <f t="shared" si="457"/>
        <v/>
      </c>
      <c r="W3053" s="21" t="str">
        <f t="shared" si="457"/>
        <v/>
      </c>
      <c r="X3053" s="21" t="str">
        <f t="shared" si="457"/>
        <v/>
      </c>
      <c r="Y3053" s="21" t="str">
        <f t="shared" si="457"/>
        <v/>
      </c>
      <c r="Z3053" s="21" t="str">
        <f t="shared" si="457"/>
        <v/>
      </c>
      <c r="AA3053" s="21" t="str">
        <f t="shared" si="457"/>
        <v/>
      </c>
      <c r="AB3053" s="38" t="str">
        <f t="shared" si="457"/>
        <v/>
      </c>
      <c r="AD3053" s="36" t="str">
        <f>IF($N3053="", "", IFERROR(INDEX(Campaigns!$D$11:$D$380, MATCH($N3053, Campaigns!$E$11:$E$380, 0)), ""))</f>
        <v/>
      </c>
      <c r="AE3053" s="38" t="str">
        <f>IF(COUNTIF($Q3053:$AB3053, "X")=0, "", IFERROR(INDEX('Intro &amp; Setup'!$T$17:$T$28, MATCH(INDEX($Q$10:$AB$10, $AC3053, MATCH("X", $Q3053:$AB3053, 0)), 'Intro &amp; Setup'!$AA$17:$AA$28, 0)), ""))</f>
        <v/>
      </c>
      <c r="AG3053" s="84" t="str">
        <f t="shared" si="453"/>
        <v/>
      </c>
      <c r="AI3053" s="36">
        <f t="shared" si="454"/>
        <v>0</v>
      </c>
      <c r="AK3053" s="36" t="str">
        <f t="shared" si="455"/>
        <v/>
      </c>
    </row>
    <row r="3054" spans="1:37" x14ac:dyDescent="0.25">
      <c r="A3054" s="34"/>
      <c r="B3054" s="55"/>
      <c r="C3054" s="56"/>
      <c r="D3054" s="56"/>
      <c r="E3054" s="56"/>
      <c r="F3054" s="56"/>
      <c r="G3054" s="57"/>
      <c r="H3054" s="57"/>
      <c r="I3054" s="58"/>
      <c r="J3054" s="34"/>
      <c r="L3054" s="36" t="str">
        <f>IF($B3054="", "", IFERROR(FIND(Campaigns!$Q$4, $B3054), ""))</f>
        <v/>
      </c>
      <c r="M3054" s="73" t="str">
        <f t="shared" si="450"/>
        <v/>
      </c>
      <c r="N3054" s="74" t="str">
        <f t="shared" si="451"/>
        <v/>
      </c>
      <c r="O3054" s="22" t="str">
        <f t="shared" si="452"/>
        <v/>
      </c>
      <c r="Q3054" s="20" t="str">
        <f t="shared" si="458"/>
        <v/>
      </c>
      <c r="R3054" s="21" t="str">
        <f t="shared" si="457"/>
        <v/>
      </c>
      <c r="S3054" s="21" t="str">
        <f t="shared" si="457"/>
        <v/>
      </c>
      <c r="T3054" s="21" t="str">
        <f t="shared" si="457"/>
        <v/>
      </c>
      <c r="U3054" s="21" t="str">
        <f t="shared" si="457"/>
        <v/>
      </c>
      <c r="V3054" s="21" t="str">
        <f t="shared" si="457"/>
        <v/>
      </c>
      <c r="W3054" s="21" t="str">
        <f t="shared" si="457"/>
        <v/>
      </c>
      <c r="X3054" s="21" t="str">
        <f t="shared" si="457"/>
        <v/>
      </c>
      <c r="Y3054" s="21" t="str">
        <f t="shared" si="457"/>
        <v/>
      </c>
      <c r="Z3054" s="21" t="str">
        <f t="shared" si="457"/>
        <v/>
      </c>
      <c r="AA3054" s="21" t="str">
        <f t="shared" si="457"/>
        <v/>
      </c>
      <c r="AB3054" s="38" t="str">
        <f t="shared" si="457"/>
        <v/>
      </c>
      <c r="AD3054" s="36" t="str">
        <f>IF($N3054="", "", IFERROR(INDEX(Campaigns!$D$11:$D$380, MATCH($N3054, Campaigns!$E$11:$E$380, 0)), ""))</f>
        <v/>
      </c>
      <c r="AE3054" s="38" t="str">
        <f>IF(COUNTIF($Q3054:$AB3054, "X")=0, "", IFERROR(INDEX('Intro &amp; Setup'!$T$17:$T$28, MATCH(INDEX($Q$10:$AB$10, $AC3054, MATCH("X", $Q3054:$AB3054, 0)), 'Intro &amp; Setup'!$AA$17:$AA$28, 0)), ""))</f>
        <v/>
      </c>
      <c r="AG3054" s="84" t="str">
        <f t="shared" si="453"/>
        <v/>
      </c>
      <c r="AI3054" s="36">
        <f t="shared" si="454"/>
        <v>0</v>
      </c>
      <c r="AK3054" s="36" t="str">
        <f t="shared" si="455"/>
        <v/>
      </c>
    </row>
    <row r="3055" spans="1:37" x14ac:dyDescent="0.25">
      <c r="A3055" s="34"/>
      <c r="B3055" s="55"/>
      <c r="C3055" s="56"/>
      <c r="D3055" s="56"/>
      <c r="E3055" s="56"/>
      <c r="F3055" s="56"/>
      <c r="G3055" s="57"/>
      <c r="H3055" s="57"/>
      <c r="I3055" s="58"/>
      <c r="J3055" s="34"/>
      <c r="L3055" s="36" t="str">
        <f>IF($B3055="", "", IFERROR(FIND(Campaigns!$Q$4, $B3055), ""))</f>
        <v/>
      </c>
      <c r="M3055" s="73" t="str">
        <f t="shared" si="450"/>
        <v/>
      </c>
      <c r="N3055" s="74" t="str">
        <f t="shared" si="451"/>
        <v/>
      </c>
      <c r="O3055" s="22" t="str">
        <f t="shared" si="452"/>
        <v/>
      </c>
      <c r="Q3055" s="20" t="str">
        <f t="shared" si="458"/>
        <v/>
      </c>
      <c r="R3055" s="21" t="str">
        <f t="shared" si="457"/>
        <v/>
      </c>
      <c r="S3055" s="21" t="str">
        <f t="shared" si="457"/>
        <v/>
      </c>
      <c r="T3055" s="21" t="str">
        <f t="shared" si="457"/>
        <v/>
      </c>
      <c r="U3055" s="21" t="str">
        <f t="shared" si="457"/>
        <v/>
      </c>
      <c r="V3055" s="21" t="str">
        <f t="shared" si="457"/>
        <v/>
      </c>
      <c r="W3055" s="21" t="str">
        <f t="shared" si="457"/>
        <v/>
      </c>
      <c r="X3055" s="21" t="str">
        <f t="shared" si="457"/>
        <v/>
      </c>
      <c r="Y3055" s="21" t="str">
        <f t="shared" si="457"/>
        <v/>
      </c>
      <c r="Z3055" s="21" t="str">
        <f t="shared" si="457"/>
        <v/>
      </c>
      <c r="AA3055" s="21" t="str">
        <f t="shared" si="457"/>
        <v/>
      </c>
      <c r="AB3055" s="38" t="str">
        <f t="shared" si="457"/>
        <v/>
      </c>
      <c r="AD3055" s="36" t="str">
        <f>IF($N3055="", "", IFERROR(INDEX(Campaigns!$D$11:$D$380, MATCH($N3055, Campaigns!$E$11:$E$380, 0)), ""))</f>
        <v/>
      </c>
      <c r="AE3055" s="38" t="str">
        <f>IF(COUNTIF($Q3055:$AB3055, "X")=0, "", IFERROR(INDEX('Intro &amp; Setup'!$T$17:$T$28, MATCH(INDEX($Q$10:$AB$10, $AC3055, MATCH("X", $Q3055:$AB3055, 0)), 'Intro &amp; Setup'!$AA$17:$AA$28, 0)), ""))</f>
        <v/>
      </c>
      <c r="AG3055" s="84" t="str">
        <f t="shared" si="453"/>
        <v/>
      </c>
      <c r="AI3055" s="36">
        <f t="shared" si="454"/>
        <v>0</v>
      </c>
      <c r="AK3055" s="36" t="str">
        <f t="shared" si="455"/>
        <v/>
      </c>
    </row>
    <row r="3056" spans="1:37" x14ac:dyDescent="0.25">
      <c r="A3056" s="34"/>
      <c r="B3056" s="55"/>
      <c r="C3056" s="56"/>
      <c r="D3056" s="56"/>
      <c r="E3056" s="56"/>
      <c r="F3056" s="56"/>
      <c r="G3056" s="57"/>
      <c r="H3056" s="57"/>
      <c r="I3056" s="58"/>
      <c r="J3056" s="34"/>
      <c r="L3056" s="36" t="str">
        <f>IF($B3056="", "", IFERROR(FIND(Campaigns!$Q$4, $B3056), ""))</f>
        <v/>
      </c>
      <c r="M3056" s="73" t="str">
        <f t="shared" si="450"/>
        <v/>
      </c>
      <c r="N3056" s="74" t="str">
        <f t="shared" si="451"/>
        <v/>
      </c>
      <c r="O3056" s="22" t="str">
        <f t="shared" si="452"/>
        <v/>
      </c>
      <c r="Q3056" s="20" t="str">
        <f t="shared" si="458"/>
        <v/>
      </c>
      <c r="R3056" s="21" t="str">
        <f t="shared" si="457"/>
        <v/>
      </c>
      <c r="S3056" s="21" t="str">
        <f t="shared" si="457"/>
        <v/>
      </c>
      <c r="T3056" s="21" t="str">
        <f t="shared" si="457"/>
        <v/>
      </c>
      <c r="U3056" s="21" t="str">
        <f t="shared" si="457"/>
        <v/>
      </c>
      <c r="V3056" s="21" t="str">
        <f t="shared" si="457"/>
        <v/>
      </c>
      <c r="W3056" s="21" t="str">
        <f t="shared" si="457"/>
        <v/>
      </c>
      <c r="X3056" s="21" t="str">
        <f t="shared" si="457"/>
        <v/>
      </c>
      <c r="Y3056" s="21" t="str">
        <f t="shared" si="457"/>
        <v/>
      </c>
      <c r="Z3056" s="21" t="str">
        <f t="shared" si="457"/>
        <v/>
      </c>
      <c r="AA3056" s="21" t="str">
        <f t="shared" si="457"/>
        <v/>
      </c>
      <c r="AB3056" s="38" t="str">
        <f t="shared" si="457"/>
        <v/>
      </c>
      <c r="AD3056" s="36" t="str">
        <f>IF($N3056="", "", IFERROR(INDEX(Campaigns!$D$11:$D$380, MATCH($N3056, Campaigns!$E$11:$E$380, 0)), ""))</f>
        <v/>
      </c>
      <c r="AE3056" s="38" t="str">
        <f>IF(COUNTIF($Q3056:$AB3056, "X")=0, "", IFERROR(INDEX('Intro &amp; Setup'!$T$17:$T$28, MATCH(INDEX($Q$10:$AB$10, $AC3056, MATCH("X", $Q3056:$AB3056, 0)), 'Intro &amp; Setup'!$AA$17:$AA$28, 0)), ""))</f>
        <v/>
      </c>
      <c r="AG3056" s="84" t="str">
        <f t="shared" si="453"/>
        <v/>
      </c>
      <c r="AI3056" s="36">
        <f t="shared" si="454"/>
        <v>0</v>
      </c>
      <c r="AK3056" s="36" t="str">
        <f t="shared" si="455"/>
        <v/>
      </c>
    </row>
    <row r="3057" spans="1:37" x14ac:dyDescent="0.25">
      <c r="A3057" s="34"/>
      <c r="B3057" s="55"/>
      <c r="C3057" s="56"/>
      <c r="D3057" s="56"/>
      <c r="E3057" s="56"/>
      <c r="F3057" s="56"/>
      <c r="G3057" s="57"/>
      <c r="H3057" s="57"/>
      <c r="I3057" s="58"/>
      <c r="J3057" s="34"/>
      <c r="L3057" s="36" t="str">
        <f>IF($B3057="", "", IFERROR(FIND(Campaigns!$Q$4, $B3057), ""))</f>
        <v/>
      </c>
      <c r="M3057" s="73" t="str">
        <f t="shared" si="450"/>
        <v/>
      </c>
      <c r="N3057" s="74" t="str">
        <f t="shared" si="451"/>
        <v/>
      </c>
      <c r="O3057" s="22" t="str">
        <f t="shared" si="452"/>
        <v/>
      </c>
      <c r="Q3057" s="20" t="str">
        <f t="shared" si="458"/>
        <v/>
      </c>
      <c r="R3057" s="21" t="str">
        <f t="shared" si="457"/>
        <v/>
      </c>
      <c r="S3057" s="21" t="str">
        <f t="shared" si="457"/>
        <v/>
      </c>
      <c r="T3057" s="21" t="str">
        <f t="shared" si="457"/>
        <v/>
      </c>
      <c r="U3057" s="21" t="str">
        <f t="shared" si="457"/>
        <v/>
      </c>
      <c r="V3057" s="21" t="str">
        <f t="shared" si="457"/>
        <v/>
      </c>
      <c r="W3057" s="21" t="str">
        <f t="shared" si="457"/>
        <v/>
      </c>
      <c r="X3057" s="21" t="str">
        <f t="shared" si="457"/>
        <v/>
      </c>
      <c r="Y3057" s="21" t="str">
        <f t="shared" si="457"/>
        <v/>
      </c>
      <c r="Z3057" s="21" t="str">
        <f t="shared" si="457"/>
        <v/>
      </c>
      <c r="AA3057" s="21" t="str">
        <f t="shared" si="457"/>
        <v/>
      </c>
      <c r="AB3057" s="38" t="str">
        <f t="shared" si="457"/>
        <v/>
      </c>
      <c r="AD3057" s="36" t="str">
        <f>IF($N3057="", "", IFERROR(INDEX(Campaigns!$D$11:$D$380, MATCH($N3057, Campaigns!$E$11:$E$380, 0)), ""))</f>
        <v/>
      </c>
      <c r="AE3057" s="38" t="str">
        <f>IF(COUNTIF($Q3057:$AB3057, "X")=0, "", IFERROR(INDEX('Intro &amp; Setup'!$T$17:$T$28, MATCH(INDEX($Q$10:$AB$10, $AC3057, MATCH("X", $Q3057:$AB3057, 0)), 'Intro &amp; Setup'!$AA$17:$AA$28, 0)), ""))</f>
        <v/>
      </c>
      <c r="AG3057" s="84" t="str">
        <f t="shared" si="453"/>
        <v/>
      </c>
      <c r="AI3057" s="36">
        <f t="shared" si="454"/>
        <v>0</v>
      </c>
      <c r="AK3057" s="36" t="str">
        <f t="shared" si="455"/>
        <v/>
      </c>
    </row>
    <row r="3058" spans="1:37" x14ac:dyDescent="0.25">
      <c r="A3058" s="34"/>
      <c r="B3058" s="55"/>
      <c r="C3058" s="56"/>
      <c r="D3058" s="56"/>
      <c r="E3058" s="56"/>
      <c r="F3058" s="56"/>
      <c r="G3058" s="57"/>
      <c r="H3058" s="57"/>
      <c r="I3058" s="58"/>
      <c r="J3058" s="34"/>
      <c r="L3058" s="36" t="str">
        <f>IF($B3058="", "", IFERROR(FIND(Campaigns!$Q$4, $B3058), ""))</f>
        <v/>
      </c>
      <c r="M3058" s="73" t="str">
        <f t="shared" si="450"/>
        <v/>
      </c>
      <c r="N3058" s="74" t="str">
        <f t="shared" si="451"/>
        <v/>
      </c>
      <c r="O3058" s="22" t="str">
        <f t="shared" si="452"/>
        <v/>
      </c>
      <c r="Q3058" s="20" t="str">
        <f t="shared" si="458"/>
        <v/>
      </c>
      <c r="R3058" s="21" t="str">
        <f t="shared" si="457"/>
        <v/>
      </c>
      <c r="S3058" s="21" t="str">
        <f t="shared" si="457"/>
        <v/>
      </c>
      <c r="T3058" s="21" t="str">
        <f t="shared" si="457"/>
        <v/>
      </c>
      <c r="U3058" s="21" t="str">
        <f t="shared" si="457"/>
        <v/>
      </c>
      <c r="V3058" s="21" t="str">
        <f t="shared" si="457"/>
        <v/>
      </c>
      <c r="W3058" s="21" t="str">
        <f t="shared" si="457"/>
        <v/>
      </c>
      <c r="X3058" s="21" t="str">
        <f t="shared" si="457"/>
        <v/>
      </c>
      <c r="Y3058" s="21" t="str">
        <f t="shared" si="457"/>
        <v/>
      </c>
      <c r="Z3058" s="21" t="str">
        <f t="shared" si="457"/>
        <v/>
      </c>
      <c r="AA3058" s="21" t="str">
        <f t="shared" si="457"/>
        <v/>
      </c>
      <c r="AB3058" s="38" t="str">
        <f t="shared" si="457"/>
        <v/>
      </c>
      <c r="AD3058" s="36" t="str">
        <f>IF($N3058="", "", IFERROR(INDEX(Campaigns!$D$11:$D$380, MATCH($N3058, Campaigns!$E$11:$E$380, 0)), ""))</f>
        <v/>
      </c>
      <c r="AE3058" s="38" t="str">
        <f>IF(COUNTIF($Q3058:$AB3058, "X")=0, "", IFERROR(INDEX('Intro &amp; Setup'!$T$17:$T$28, MATCH(INDEX($Q$10:$AB$10, $AC3058, MATCH("X", $Q3058:$AB3058, 0)), 'Intro &amp; Setup'!$AA$17:$AA$28, 0)), ""))</f>
        <v/>
      </c>
      <c r="AG3058" s="84" t="str">
        <f t="shared" si="453"/>
        <v/>
      </c>
      <c r="AI3058" s="36">
        <f t="shared" si="454"/>
        <v>0</v>
      </c>
      <c r="AK3058" s="36" t="str">
        <f t="shared" si="455"/>
        <v/>
      </c>
    </row>
    <row r="3059" spans="1:37" x14ac:dyDescent="0.25">
      <c r="A3059" s="34"/>
      <c r="B3059" s="55"/>
      <c r="C3059" s="56"/>
      <c r="D3059" s="56"/>
      <c r="E3059" s="56"/>
      <c r="F3059" s="56"/>
      <c r="G3059" s="57"/>
      <c r="H3059" s="57"/>
      <c r="I3059" s="58"/>
      <c r="J3059" s="34"/>
      <c r="L3059" s="36" t="str">
        <f>IF($B3059="", "", IFERROR(FIND(Campaigns!$Q$4, $B3059), ""))</f>
        <v/>
      </c>
      <c r="M3059" s="73" t="str">
        <f t="shared" si="450"/>
        <v/>
      </c>
      <c r="N3059" s="74" t="str">
        <f t="shared" si="451"/>
        <v/>
      </c>
      <c r="O3059" s="22" t="str">
        <f t="shared" si="452"/>
        <v/>
      </c>
      <c r="Q3059" s="20" t="str">
        <f t="shared" si="458"/>
        <v/>
      </c>
      <c r="R3059" s="21" t="str">
        <f t="shared" si="457"/>
        <v/>
      </c>
      <c r="S3059" s="21" t="str">
        <f t="shared" si="457"/>
        <v/>
      </c>
      <c r="T3059" s="21" t="str">
        <f t="shared" si="457"/>
        <v/>
      </c>
      <c r="U3059" s="21" t="str">
        <f t="shared" si="457"/>
        <v/>
      </c>
      <c r="V3059" s="21" t="str">
        <f t="shared" si="457"/>
        <v/>
      </c>
      <c r="W3059" s="21" t="str">
        <f t="shared" si="457"/>
        <v/>
      </c>
      <c r="X3059" s="21" t="str">
        <f t="shared" si="457"/>
        <v/>
      </c>
      <c r="Y3059" s="21" t="str">
        <f t="shared" si="457"/>
        <v/>
      </c>
      <c r="Z3059" s="21" t="str">
        <f t="shared" si="457"/>
        <v/>
      </c>
      <c r="AA3059" s="21" t="str">
        <f t="shared" si="457"/>
        <v/>
      </c>
      <c r="AB3059" s="38" t="str">
        <f t="shared" si="457"/>
        <v/>
      </c>
      <c r="AD3059" s="36" t="str">
        <f>IF($N3059="", "", IFERROR(INDEX(Campaigns!$D$11:$D$380, MATCH($N3059, Campaigns!$E$11:$E$380, 0)), ""))</f>
        <v/>
      </c>
      <c r="AE3059" s="38" t="str">
        <f>IF(COUNTIF($Q3059:$AB3059, "X")=0, "", IFERROR(INDEX('Intro &amp; Setup'!$T$17:$T$28, MATCH(INDEX($Q$10:$AB$10, $AC3059, MATCH("X", $Q3059:$AB3059, 0)), 'Intro &amp; Setup'!$AA$17:$AA$28, 0)), ""))</f>
        <v/>
      </c>
      <c r="AG3059" s="84" t="str">
        <f t="shared" si="453"/>
        <v/>
      </c>
      <c r="AI3059" s="36">
        <f t="shared" si="454"/>
        <v>0</v>
      </c>
      <c r="AK3059" s="36" t="str">
        <f t="shared" si="455"/>
        <v/>
      </c>
    </row>
    <row r="3060" spans="1:37" x14ac:dyDescent="0.25">
      <c r="A3060" s="34"/>
      <c r="B3060" s="55"/>
      <c r="C3060" s="56"/>
      <c r="D3060" s="56"/>
      <c r="E3060" s="56"/>
      <c r="F3060" s="56"/>
      <c r="G3060" s="57"/>
      <c r="H3060" s="57"/>
      <c r="I3060" s="58"/>
      <c r="J3060" s="34"/>
      <c r="L3060" s="36" t="str">
        <f>IF($B3060="", "", IFERROR(FIND(Campaigns!$Q$4, $B3060), ""))</f>
        <v/>
      </c>
      <c r="M3060" s="73" t="str">
        <f t="shared" si="450"/>
        <v/>
      </c>
      <c r="N3060" s="74" t="str">
        <f t="shared" si="451"/>
        <v/>
      </c>
      <c r="O3060" s="22" t="str">
        <f t="shared" si="452"/>
        <v/>
      </c>
      <c r="Q3060" s="20" t="str">
        <f t="shared" si="458"/>
        <v/>
      </c>
      <c r="R3060" s="21" t="str">
        <f t="shared" si="457"/>
        <v/>
      </c>
      <c r="S3060" s="21" t="str">
        <f t="shared" si="457"/>
        <v/>
      </c>
      <c r="T3060" s="21" t="str">
        <f t="shared" si="457"/>
        <v/>
      </c>
      <c r="U3060" s="21" t="str">
        <f t="shared" si="457"/>
        <v/>
      </c>
      <c r="V3060" s="21" t="str">
        <f t="shared" si="457"/>
        <v/>
      </c>
      <c r="W3060" s="21" t="str">
        <f t="shared" si="457"/>
        <v/>
      </c>
      <c r="X3060" s="21" t="str">
        <f t="shared" si="457"/>
        <v/>
      </c>
      <c r="Y3060" s="21" t="str">
        <f t="shared" si="457"/>
        <v/>
      </c>
      <c r="Z3060" s="21" t="str">
        <f t="shared" si="457"/>
        <v/>
      </c>
      <c r="AA3060" s="21" t="str">
        <f t="shared" si="457"/>
        <v/>
      </c>
      <c r="AB3060" s="38" t="str">
        <f t="shared" si="457"/>
        <v/>
      </c>
      <c r="AD3060" s="36" t="str">
        <f>IF($N3060="", "", IFERROR(INDEX(Campaigns!$D$11:$D$380, MATCH($N3060, Campaigns!$E$11:$E$380, 0)), ""))</f>
        <v/>
      </c>
      <c r="AE3060" s="38" t="str">
        <f>IF(COUNTIF($Q3060:$AB3060, "X")=0, "", IFERROR(INDEX('Intro &amp; Setup'!$T$17:$T$28, MATCH(INDEX($Q$10:$AB$10, $AC3060, MATCH("X", $Q3060:$AB3060, 0)), 'Intro &amp; Setup'!$AA$17:$AA$28, 0)), ""))</f>
        <v/>
      </c>
      <c r="AG3060" s="84" t="str">
        <f t="shared" si="453"/>
        <v/>
      </c>
      <c r="AI3060" s="36">
        <f t="shared" si="454"/>
        <v>0</v>
      </c>
      <c r="AK3060" s="36" t="str">
        <f t="shared" si="455"/>
        <v/>
      </c>
    </row>
    <row r="3061" spans="1:37" x14ac:dyDescent="0.25">
      <c r="A3061" s="34"/>
      <c r="B3061" s="55"/>
      <c r="C3061" s="56"/>
      <c r="D3061" s="56"/>
      <c r="E3061" s="56"/>
      <c r="F3061" s="56"/>
      <c r="G3061" s="57"/>
      <c r="H3061" s="57"/>
      <c r="I3061" s="58"/>
      <c r="J3061" s="34"/>
      <c r="L3061" s="36" t="str">
        <f>IF($B3061="", "", IFERROR(FIND(Campaigns!$Q$4, $B3061), ""))</f>
        <v/>
      </c>
      <c r="M3061" s="73" t="str">
        <f t="shared" si="450"/>
        <v/>
      </c>
      <c r="N3061" s="74" t="str">
        <f t="shared" si="451"/>
        <v/>
      </c>
      <c r="O3061" s="22" t="str">
        <f t="shared" si="452"/>
        <v/>
      </c>
      <c r="Q3061" s="20" t="str">
        <f t="shared" si="458"/>
        <v/>
      </c>
      <c r="R3061" s="21" t="str">
        <f t="shared" si="457"/>
        <v/>
      </c>
      <c r="S3061" s="21" t="str">
        <f t="shared" si="457"/>
        <v/>
      </c>
      <c r="T3061" s="21" t="str">
        <f t="shared" si="457"/>
        <v/>
      </c>
      <c r="U3061" s="21" t="str">
        <f t="shared" si="457"/>
        <v/>
      </c>
      <c r="V3061" s="21" t="str">
        <f t="shared" si="457"/>
        <v/>
      </c>
      <c r="W3061" s="21" t="str">
        <f t="shared" si="457"/>
        <v/>
      </c>
      <c r="X3061" s="21" t="str">
        <f t="shared" si="457"/>
        <v/>
      </c>
      <c r="Y3061" s="21" t="str">
        <f t="shared" si="457"/>
        <v/>
      </c>
      <c r="Z3061" s="21" t="str">
        <f t="shared" si="457"/>
        <v/>
      </c>
      <c r="AA3061" s="21" t="str">
        <f t="shared" si="457"/>
        <v/>
      </c>
      <c r="AB3061" s="38" t="str">
        <f t="shared" si="457"/>
        <v/>
      </c>
      <c r="AD3061" s="36" t="str">
        <f>IF($N3061="", "", IFERROR(INDEX(Campaigns!$D$11:$D$380, MATCH($N3061, Campaigns!$E$11:$E$380, 0)), ""))</f>
        <v/>
      </c>
      <c r="AE3061" s="38" t="str">
        <f>IF(COUNTIF($Q3061:$AB3061, "X")=0, "", IFERROR(INDEX('Intro &amp; Setup'!$T$17:$T$28, MATCH(INDEX($Q$10:$AB$10, $AC3061, MATCH("X", $Q3061:$AB3061, 0)), 'Intro &amp; Setup'!$AA$17:$AA$28, 0)), ""))</f>
        <v/>
      </c>
      <c r="AG3061" s="84" t="str">
        <f t="shared" si="453"/>
        <v/>
      </c>
      <c r="AI3061" s="36">
        <f t="shared" si="454"/>
        <v>0</v>
      </c>
      <c r="AK3061" s="36" t="str">
        <f t="shared" si="455"/>
        <v/>
      </c>
    </row>
    <row r="3062" spans="1:37" x14ac:dyDescent="0.25">
      <c r="A3062" s="34"/>
      <c r="B3062" s="55"/>
      <c r="C3062" s="56"/>
      <c r="D3062" s="56"/>
      <c r="E3062" s="56"/>
      <c r="F3062" s="56"/>
      <c r="G3062" s="57"/>
      <c r="H3062" s="57"/>
      <c r="I3062" s="58"/>
      <c r="J3062" s="34"/>
      <c r="L3062" s="36" t="str">
        <f>IF($B3062="", "", IFERROR(FIND(Campaigns!$Q$4, $B3062), ""))</f>
        <v/>
      </c>
      <c r="M3062" s="73" t="str">
        <f t="shared" si="450"/>
        <v/>
      </c>
      <c r="N3062" s="74" t="str">
        <f t="shared" si="451"/>
        <v/>
      </c>
      <c r="O3062" s="22" t="str">
        <f t="shared" si="452"/>
        <v/>
      </c>
      <c r="Q3062" s="20" t="str">
        <f t="shared" si="458"/>
        <v/>
      </c>
      <c r="R3062" s="21" t="str">
        <f t="shared" si="457"/>
        <v/>
      </c>
      <c r="S3062" s="21" t="str">
        <f t="shared" si="457"/>
        <v/>
      </c>
      <c r="T3062" s="21" t="str">
        <f t="shared" si="457"/>
        <v/>
      </c>
      <c r="U3062" s="21" t="str">
        <f t="shared" si="457"/>
        <v/>
      </c>
      <c r="V3062" s="21" t="str">
        <f t="shared" si="457"/>
        <v/>
      </c>
      <c r="W3062" s="21" t="str">
        <f t="shared" si="457"/>
        <v/>
      </c>
      <c r="X3062" s="21" t="str">
        <f t="shared" si="457"/>
        <v/>
      </c>
      <c r="Y3062" s="21" t="str">
        <f t="shared" si="457"/>
        <v/>
      </c>
      <c r="Z3062" s="21" t="str">
        <f t="shared" si="457"/>
        <v/>
      </c>
      <c r="AA3062" s="21" t="str">
        <f t="shared" si="457"/>
        <v/>
      </c>
      <c r="AB3062" s="38" t="str">
        <f t="shared" si="457"/>
        <v/>
      </c>
      <c r="AD3062" s="36" t="str">
        <f>IF($N3062="", "", IFERROR(INDEX(Campaigns!$D$11:$D$380, MATCH($N3062, Campaigns!$E$11:$E$380, 0)), ""))</f>
        <v/>
      </c>
      <c r="AE3062" s="38" t="str">
        <f>IF(COUNTIF($Q3062:$AB3062, "X")=0, "", IFERROR(INDEX('Intro &amp; Setup'!$T$17:$T$28, MATCH(INDEX($Q$10:$AB$10, $AC3062, MATCH("X", $Q3062:$AB3062, 0)), 'Intro &amp; Setup'!$AA$17:$AA$28, 0)), ""))</f>
        <v/>
      </c>
      <c r="AG3062" s="84" t="str">
        <f t="shared" si="453"/>
        <v/>
      </c>
      <c r="AI3062" s="36">
        <f t="shared" si="454"/>
        <v>0</v>
      </c>
      <c r="AK3062" s="36" t="str">
        <f t="shared" si="455"/>
        <v/>
      </c>
    </row>
    <row r="3063" spans="1:37" x14ac:dyDescent="0.25">
      <c r="A3063" s="34"/>
      <c r="B3063" s="55"/>
      <c r="C3063" s="56"/>
      <c r="D3063" s="56"/>
      <c r="E3063" s="56"/>
      <c r="F3063" s="56"/>
      <c r="G3063" s="57"/>
      <c r="H3063" s="57"/>
      <c r="I3063" s="58"/>
      <c r="J3063" s="34"/>
      <c r="L3063" s="36" t="str">
        <f>IF($B3063="", "", IFERROR(FIND(Campaigns!$Q$4, $B3063), ""))</f>
        <v/>
      </c>
      <c r="M3063" s="73" t="str">
        <f t="shared" si="450"/>
        <v/>
      </c>
      <c r="N3063" s="74" t="str">
        <f t="shared" si="451"/>
        <v/>
      </c>
      <c r="O3063" s="22" t="str">
        <f t="shared" si="452"/>
        <v/>
      </c>
      <c r="Q3063" s="20" t="str">
        <f t="shared" si="458"/>
        <v/>
      </c>
      <c r="R3063" s="21" t="str">
        <f t="shared" si="457"/>
        <v/>
      </c>
      <c r="S3063" s="21" t="str">
        <f t="shared" si="457"/>
        <v/>
      </c>
      <c r="T3063" s="21" t="str">
        <f t="shared" si="457"/>
        <v/>
      </c>
      <c r="U3063" s="21" t="str">
        <f t="shared" si="457"/>
        <v/>
      </c>
      <c r="V3063" s="21" t="str">
        <f t="shared" si="457"/>
        <v/>
      </c>
      <c r="W3063" s="21" t="str">
        <f t="shared" si="457"/>
        <v/>
      </c>
      <c r="X3063" s="21" t="str">
        <f t="shared" si="457"/>
        <v/>
      </c>
      <c r="Y3063" s="21" t="str">
        <f t="shared" si="457"/>
        <v/>
      </c>
      <c r="Z3063" s="21" t="str">
        <f t="shared" si="457"/>
        <v/>
      </c>
      <c r="AA3063" s="21" t="str">
        <f t="shared" si="457"/>
        <v/>
      </c>
      <c r="AB3063" s="38" t="str">
        <f t="shared" si="457"/>
        <v/>
      </c>
      <c r="AD3063" s="36" t="str">
        <f>IF($N3063="", "", IFERROR(INDEX(Campaigns!$D$11:$D$380, MATCH($N3063, Campaigns!$E$11:$E$380, 0)), ""))</f>
        <v/>
      </c>
      <c r="AE3063" s="38" t="str">
        <f>IF(COUNTIF($Q3063:$AB3063, "X")=0, "", IFERROR(INDEX('Intro &amp; Setup'!$T$17:$T$28, MATCH(INDEX($Q$10:$AB$10, $AC3063, MATCH("X", $Q3063:$AB3063, 0)), 'Intro &amp; Setup'!$AA$17:$AA$28, 0)), ""))</f>
        <v/>
      </c>
      <c r="AG3063" s="84" t="str">
        <f t="shared" si="453"/>
        <v/>
      </c>
      <c r="AI3063" s="36">
        <f t="shared" si="454"/>
        <v>0</v>
      </c>
      <c r="AK3063" s="36" t="str">
        <f t="shared" si="455"/>
        <v/>
      </c>
    </row>
    <row r="3064" spans="1:37" x14ac:dyDescent="0.25">
      <c r="A3064" s="34"/>
      <c r="B3064" s="55"/>
      <c r="C3064" s="56"/>
      <c r="D3064" s="56"/>
      <c r="E3064" s="56"/>
      <c r="F3064" s="56"/>
      <c r="G3064" s="57"/>
      <c r="H3064" s="57"/>
      <c r="I3064" s="58"/>
      <c r="J3064" s="34"/>
      <c r="L3064" s="36" t="str">
        <f>IF($B3064="", "", IFERROR(FIND(Campaigns!$Q$4, $B3064), ""))</f>
        <v/>
      </c>
      <c r="M3064" s="73" t="str">
        <f t="shared" si="450"/>
        <v/>
      </c>
      <c r="N3064" s="74" t="str">
        <f t="shared" si="451"/>
        <v/>
      </c>
      <c r="O3064" s="22" t="str">
        <f t="shared" si="452"/>
        <v/>
      </c>
      <c r="Q3064" s="20" t="str">
        <f t="shared" si="458"/>
        <v/>
      </c>
      <c r="R3064" s="21" t="str">
        <f t="shared" si="457"/>
        <v/>
      </c>
      <c r="S3064" s="21" t="str">
        <f t="shared" si="457"/>
        <v/>
      </c>
      <c r="T3064" s="21" t="str">
        <f t="shared" si="457"/>
        <v/>
      </c>
      <c r="U3064" s="21" t="str">
        <f t="shared" si="457"/>
        <v/>
      </c>
      <c r="V3064" s="21" t="str">
        <f t="shared" si="457"/>
        <v/>
      </c>
      <c r="W3064" s="21" t="str">
        <f t="shared" si="457"/>
        <v/>
      </c>
      <c r="X3064" s="21" t="str">
        <f t="shared" si="457"/>
        <v/>
      </c>
      <c r="Y3064" s="21" t="str">
        <f t="shared" si="457"/>
        <v/>
      </c>
      <c r="Z3064" s="21" t="str">
        <f t="shared" si="457"/>
        <v/>
      </c>
      <c r="AA3064" s="21" t="str">
        <f t="shared" si="457"/>
        <v/>
      </c>
      <c r="AB3064" s="38" t="str">
        <f t="shared" si="457"/>
        <v/>
      </c>
      <c r="AD3064" s="36" t="str">
        <f>IF($N3064="", "", IFERROR(INDEX(Campaigns!$D$11:$D$380, MATCH($N3064, Campaigns!$E$11:$E$380, 0)), ""))</f>
        <v/>
      </c>
      <c r="AE3064" s="38" t="str">
        <f>IF(COUNTIF($Q3064:$AB3064, "X")=0, "", IFERROR(INDEX('Intro &amp; Setup'!$T$17:$T$28, MATCH(INDEX($Q$10:$AB$10, $AC3064, MATCH("X", $Q3064:$AB3064, 0)), 'Intro &amp; Setup'!$AA$17:$AA$28, 0)), ""))</f>
        <v/>
      </c>
      <c r="AG3064" s="84" t="str">
        <f t="shared" si="453"/>
        <v/>
      </c>
      <c r="AI3064" s="36">
        <f t="shared" si="454"/>
        <v>0</v>
      </c>
      <c r="AK3064" s="36" t="str">
        <f t="shared" si="455"/>
        <v/>
      </c>
    </row>
    <row r="3065" spans="1:37" x14ac:dyDescent="0.25">
      <c r="A3065" s="34"/>
      <c r="B3065" s="55"/>
      <c r="C3065" s="56"/>
      <c r="D3065" s="56"/>
      <c r="E3065" s="56"/>
      <c r="F3065" s="56"/>
      <c r="G3065" s="57"/>
      <c r="H3065" s="57"/>
      <c r="I3065" s="58"/>
      <c r="J3065" s="34"/>
      <c r="L3065" s="36" t="str">
        <f>IF($B3065="", "", IFERROR(FIND(Campaigns!$Q$4, $B3065), ""))</f>
        <v/>
      </c>
      <c r="M3065" s="73" t="str">
        <f t="shared" si="450"/>
        <v/>
      </c>
      <c r="N3065" s="74" t="str">
        <f t="shared" si="451"/>
        <v/>
      </c>
      <c r="O3065" s="22" t="str">
        <f t="shared" si="452"/>
        <v/>
      </c>
      <c r="Q3065" s="20" t="str">
        <f t="shared" si="458"/>
        <v/>
      </c>
      <c r="R3065" s="21" t="str">
        <f t="shared" si="457"/>
        <v/>
      </c>
      <c r="S3065" s="21" t="str">
        <f t="shared" si="457"/>
        <v/>
      </c>
      <c r="T3065" s="21" t="str">
        <f t="shared" si="457"/>
        <v/>
      </c>
      <c r="U3065" s="21" t="str">
        <f t="shared" si="457"/>
        <v/>
      </c>
      <c r="V3065" s="21" t="str">
        <f t="shared" si="457"/>
        <v/>
      </c>
      <c r="W3065" s="21" t="str">
        <f t="shared" si="457"/>
        <v/>
      </c>
      <c r="X3065" s="21" t="str">
        <f t="shared" si="457"/>
        <v/>
      </c>
      <c r="Y3065" s="21" t="str">
        <f t="shared" si="457"/>
        <v/>
      </c>
      <c r="Z3065" s="21" t="str">
        <f t="shared" si="457"/>
        <v/>
      </c>
      <c r="AA3065" s="21" t="str">
        <f t="shared" si="457"/>
        <v/>
      </c>
      <c r="AB3065" s="38" t="str">
        <f t="shared" si="457"/>
        <v/>
      </c>
      <c r="AD3065" s="36" t="str">
        <f>IF($N3065="", "", IFERROR(INDEX(Campaigns!$D$11:$D$380, MATCH($N3065, Campaigns!$E$11:$E$380, 0)), ""))</f>
        <v/>
      </c>
      <c r="AE3065" s="38" t="str">
        <f>IF(COUNTIF($Q3065:$AB3065, "X")=0, "", IFERROR(INDEX('Intro &amp; Setup'!$T$17:$T$28, MATCH(INDEX($Q$10:$AB$10, $AC3065, MATCH("X", $Q3065:$AB3065, 0)), 'Intro &amp; Setup'!$AA$17:$AA$28, 0)), ""))</f>
        <v/>
      </c>
      <c r="AG3065" s="84" t="str">
        <f t="shared" si="453"/>
        <v/>
      </c>
      <c r="AI3065" s="36">
        <f t="shared" si="454"/>
        <v>0</v>
      </c>
      <c r="AK3065" s="36" t="str">
        <f t="shared" si="455"/>
        <v/>
      </c>
    </row>
    <row r="3066" spans="1:37" x14ac:dyDescent="0.25">
      <c r="A3066" s="34"/>
      <c r="B3066" s="55"/>
      <c r="C3066" s="56"/>
      <c r="D3066" s="56"/>
      <c r="E3066" s="56"/>
      <c r="F3066" s="56"/>
      <c r="G3066" s="57"/>
      <c r="H3066" s="57"/>
      <c r="I3066" s="58"/>
      <c r="J3066" s="34"/>
      <c r="L3066" s="36" t="str">
        <f>IF($B3066="", "", IFERROR(FIND(Campaigns!$Q$4, $B3066), ""))</f>
        <v/>
      </c>
      <c r="M3066" s="73" t="str">
        <f t="shared" si="450"/>
        <v/>
      </c>
      <c r="N3066" s="74" t="str">
        <f t="shared" si="451"/>
        <v/>
      </c>
      <c r="O3066" s="22" t="str">
        <f t="shared" si="452"/>
        <v/>
      </c>
      <c r="Q3066" s="20" t="str">
        <f t="shared" si="458"/>
        <v/>
      </c>
      <c r="R3066" s="21" t="str">
        <f t="shared" si="457"/>
        <v/>
      </c>
      <c r="S3066" s="21" t="str">
        <f t="shared" si="457"/>
        <v/>
      </c>
      <c r="T3066" s="21" t="str">
        <f t="shared" si="457"/>
        <v/>
      </c>
      <c r="U3066" s="21" t="str">
        <f t="shared" si="457"/>
        <v/>
      </c>
      <c r="V3066" s="21" t="str">
        <f t="shared" si="457"/>
        <v/>
      </c>
      <c r="W3066" s="21" t="str">
        <f t="shared" si="457"/>
        <v/>
      </c>
      <c r="X3066" s="21" t="str">
        <f t="shared" si="457"/>
        <v/>
      </c>
      <c r="Y3066" s="21" t="str">
        <f t="shared" si="457"/>
        <v/>
      </c>
      <c r="Z3066" s="21" t="str">
        <f t="shared" si="457"/>
        <v/>
      </c>
      <c r="AA3066" s="21" t="str">
        <f t="shared" si="457"/>
        <v/>
      </c>
      <c r="AB3066" s="38" t="str">
        <f t="shared" si="457"/>
        <v/>
      </c>
      <c r="AD3066" s="36" t="str">
        <f>IF($N3066="", "", IFERROR(INDEX(Campaigns!$D$11:$D$380, MATCH($N3066, Campaigns!$E$11:$E$380, 0)), ""))</f>
        <v/>
      </c>
      <c r="AE3066" s="38" t="str">
        <f>IF(COUNTIF($Q3066:$AB3066, "X")=0, "", IFERROR(INDEX('Intro &amp; Setup'!$T$17:$T$28, MATCH(INDEX($Q$10:$AB$10, $AC3066, MATCH("X", $Q3066:$AB3066, 0)), 'Intro &amp; Setup'!$AA$17:$AA$28, 0)), ""))</f>
        <v/>
      </c>
      <c r="AG3066" s="84" t="str">
        <f t="shared" si="453"/>
        <v/>
      </c>
      <c r="AI3066" s="36">
        <f t="shared" si="454"/>
        <v>0</v>
      </c>
      <c r="AK3066" s="36" t="str">
        <f t="shared" si="455"/>
        <v/>
      </c>
    </row>
    <row r="3067" spans="1:37" x14ac:dyDescent="0.25">
      <c r="A3067" s="34"/>
      <c r="B3067" s="55"/>
      <c r="C3067" s="56"/>
      <c r="D3067" s="56"/>
      <c r="E3067" s="56"/>
      <c r="F3067" s="56"/>
      <c r="G3067" s="57"/>
      <c r="H3067" s="57"/>
      <c r="I3067" s="58"/>
      <c r="J3067" s="34"/>
      <c r="L3067" s="36" t="str">
        <f>IF($B3067="", "", IFERROR(FIND(Campaigns!$Q$4, $B3067), ""))</f>
        <v/>
      </c>
      <c r="M3067" s="73" t="str">
        <f t="shared" si="450"/>
        <v/>
      </c>
      <c r="N3067" s="74" t="str">
        <f t="shared" si="451"/>
        <v/>
      </c>
      <c r="O3067" s="22" t="str">
        <f t="shared" si="452"/>
        <v/>
      </c>
      <c r="Q3067" s="20" t="str">
        <f t="shared" si="458"/>
        <v/>
      </c>
      <c r="R3067" s="21" t="str">
        <f t="shared" si="457"/>
        <v/>
      </c>
      <c r="S3067" s="21" t="str">
        <f t="shared" si="457"/>
        <v/>
      </c>
      <c r="T3067" s="21" t="str">
        <f t="shared" si="457"/>
        <v/>
      </c>
      <c r="U3067" s="21" t="str">
        <f t="shared" si="457"/>
        <v/>
      </c>
      <c r="V3067" s="21" t="str">
        <f t="shared" si="457"/>
        <v/>
      </c>
      <c r="W3067" s="21" t="str">
        <f t="shared" si="457"/>
        <v/>
      </c>
      <c r="X3067" s="21" t="str">
        <f t="shared" si="457"/>
        <v/>
      </c>
      <c r="Y3067" s="21" t="str">
        <f t="shared" si="457"/>
        <v/>
      </c>
      <c r="Z3067" s="21" t="str">
        <f t="shared" si="457"/>
        <v/>
      </c>
      <c r="AA3067" s="21" t="str">
        <f t="shared" si="457"/>
        <v/>
      </c>
      <c r="AB3067" s="38" t="str">
        <f t="shared" si="457"/>
        <v/>
      </c>
      <c r="AD3067" s="36" t="str">
        <f>IF($N3067="", "", IFERROR(INDEX(Campaigns!$D$11:$D$380, MATCH($N3067, Campaigns!$E$11:$E$380, 0)), ""))</f>
        <v/>
      </c>
      <c r="AE3067" s="38" t="str">
        <f>IF(COUNTIF($Q3067:$AB3067, "X")=0, "", IFERROR(INDEX('Intro &amp; Setup'!$T$17:$T$28, MATCH(INDEX($Q$10:$AB$10, $AC3067, MATCH("X", $Q3067:$AB3067, 0)), 'Intro &amp; Setup'!$AA$17:$AA$28, 0)), ""))</f>
        <v/>
      </c>
      <c r="AG3067" s="84" t="str">
        <f t="shared" si="453"/>
        <v/>
      </c>
      <c r="AI3067" s="36">
        <f t="shared" si="454"/>
        <v>0</v>
      </c>
      <c r="AK3067" s="36" t="str">
        <f t="shared" si="455"/>
        <v/>
      </c>
    </row>
    <row r="3068" spans="1:37" x14ac:dyDescent="0.25">
      <c r="A3068" s="34"/>
      <c r="B3068" s="55"/>
      <c r="C3068" s="56"/>
      <c r="D3068" s="56"/>
      <c r="E3068" s="56"/>
      <c r="F3068" s="56"/>
      <c r="G3068" s="57"/>
      <c r="H3068" s="57"/>
      <c r="I3068" s="58"/>
      <c r="J3068" s="34"/>
      <c r="L3068" s="36" t="str">
        <f>IF($B3068="", "", IFERROR(FIND(Campaigns!$Q$4, $B3068), ""))</f>
        <v/>
      </c>
      <c r="M3068" s="73" t="str">
        <f t="shared" si="450"/>
        <v/>
      </c>
      <c r="N3068" s="74" t="str">
        <f t="shared" si="451"/>
        <v/>
      </c>
      <c r="O3068" s="22" t="str">
        <f t="shared" si="452"/>
        <v/>
      </c>
      <c r="Q3068" s="20" t="str">
        <f t="shared" si="458"/>
        <v/>
      </c>
      <c r="R3068" s="21" t="str">
        <f t="shared" si="457"/>
        <v/>
      </c>
      <c r="S3068" s="21" t="str">
        <f t="shared" si="457"/>
        <v/>
      </c>
      <c r="T3068" s="21" t="str">
        <f t="shared" si="457"/>
        <v/>
      </c>
      <c r="U3068" s="21" t="str">
        <f t="shared" si="457"/>
        <v/>
      </c>
      <c r="V3068" s="21" t="str">
        <f t="shared" si="457"/>
        <v/>
      </c>
      <c r="W3068" s="21" t="str">
        <f t="shared" si="457"/>
        <v/>
      </c>
      <c r="X3068" s="21" t="str">
        <f t="shared" si="457"/>
        <v/>
      </c>
      <c r="Y3068" s="21" t="str">
        <f t="shared" si="457"/>
        <v/>
      </c>
      <c r="Z3068" s="21" t="str">
        <f t="shared" si="457"/>
        <v/>
      </c>
      <c r="AA3068" s="21" t="str">
        <f t="shared" si="457"/>
        <v/>
      </c>
      <c r="AB3068" s="38" t="str">
        <f t="shared" si="457"/>
        <v/>
      </c>
      <c r="AD3068" s="36" t="str">
        <f>IF($N3068="", "", IFERROR(INDEX(Campaigns!$D$11:$D$380, MATCH($N3068, Campaigns!$E$11:$E$380, 0)), ""))</f>
        <v/>
      </c>
      <c r="AE3068" s="38" t="str">
        <f>IF(COUNTIF($Q3068:$AB3068, "X")=0, "", IFERROR(INDEX('Intro &amp; Setup'!$T$17:$T$28, MATCH(INDEX($Q$10:$AB$10, $AC3068, MATCH("X", $Q3068:$AB3068, 0)), 'Intro &amp; Setup'!$AA$17:$AA$28, 0)), ""))</f>
        <v/>
      </c>
      <c r="AG3068" s="84" t="str">
        <f t="shared" si="453"/>
        <v/>
      </c>
      <c r="AI3068" s="36">
        <f t="shared" si="454"/>
        <v>0</v>
      </c>
      <c r="AK3068" s="36" t="str">
        <f t="shared" si="455"/>
        <v/>
      </c>
    </row>
    <row r="3069" spans="1:37" x14ac:dyDescent="0.25">
      <c r="A3069" s="34"/>
      <c r="B3069" s="55"/>
      <c r="C3069" s="56"/>
      <c r="D3069" s="56"/>
      <c r="E3069" s="56"/>
      <c r="F3069" s="56"/>
      <c r="G3069" s="57"/>
      <c r="H3069" s="57"/>
      <c r="I3069" s="58"/>
      <c r="J3069" s="34"/>
      <c r="L3069" s="36" t="str">
        <f>IF($B3069="", "", IFERROR(FIND(Campaigns!$Q$4, $B3069), ""))</f>
        <v/>
      </c>
      <c r="M3069" s="73" t="str">
        <f t="shared" si="450"/>
        <v/>
      </c>
      <c r="N3069" s="74" t="str">
        <f t="shared" si="451"/>
        <v/>
      </c>
      <c r="O3069" s="22" t="str">
        <f t="shared" si="452"/>
        <v/>
      </c>
      <c r="Q3069" s="20" t="str">
        <f t="shared" si="458"/>
        <v/>
      </c>
      <c r="R3069" s="21" t="str">
        <f t="shared" si="457"/>
        <v/>
      </c>
      <c r="S3069" s="21" t="str">
        <f t="shared" si="457"/>
        <v/>
      </c>
      <c r="T3069" s="21" t="str">
        <f t="shared" si="457"/>
        <v/>
      </c>
      <c r="U3069" s="21" t="str">
        <f t="shared" si="457"/>
        <v/>
      </c>
      <c r="V3069" s="21" t="str">
        <f t="shared" si="457"/>
        <v/>
      </c>
      <c r="W3069" s="21" t="str">
        <f t="shared" si="457"/>
        <v/>
      </c>
      <c r="X3069" s="21" t="str">
        <f t="shared" si="457"/>
        <v/>
      </c>
      <c r="Y3069" s="21" t="str">
        <f t="shared" si="457"/>
        <v/>
      </c>
      <c r="Z3069" s="21" t="str">
        <f t="shared" si="457"/>
        <v/>
      </c>
      <c r="AA3069" s="21" t="str">
        <f t="shared" si="457"/>
        <v/>
      </c>
      <c r="AB3069" s="38" t="str">
        <f t="shared" si="457"/>
        <v/>
      </c>
      <c r="AD3069" s="36" t="str">
        <f>IF($N3069="", "", IFERROR(INDEX(Campaigns!$D$11:$D$380, MATCH($N3069, Campaigns!$E$11:$E$380, 0)), ""))</f>
        <v/>
      </c>
      <c r="AE3069" s="38" t="str">
        <f>IF(COUNTIF($Q3069:$AB3069, "X")=0, "", IFERROR(INDEX('Intro &amp; Setup'!$T$17:$T$28, MATCH(INDEX($Q$10:$AB$10, $AC3069, MATCH("X", $Q3069:$AB3069, 0)), 'Intro &amp; Setup'!$AA$17:$AA$28, 0)), ""))</f>
        <v/>
      </c>
      <c r="AG3069" s="84" t="str">
        <f t="shared" si="453"/>
        <v/>
      </c>
      <c r="AI3069" s="36">
        <f t="shared" si="454"/>
        <v>0</v>
      </c>
      <c r="AK3069" s="36" t="str">
        <f t="shared" si="455"/>
        <v/>
      </c>
    </row>
    <row r="3070" spans="1:37" x14ac:dyDescent="0.25">
      <c r="A3070" s="34"/>
      <c r="B3070" s="55"/>
      <c r="C3070" s="56"/>
      <c r="D3070" s="56"/>
      <c r="E3070" s="56"/>
      <c r="F3070" s="56"/>
      <c r="G3070" s="57"/>
      <c r="H3070" s="57"/>
      <c r="I3070" s="58"/>
      <c r="J3070" s="34"/>
      <c r="L3070" s="36" t="str">
        <f>IF($B3070="", "", IFERROR(FIND(Campaigns!$Q$4, $B3070), ""))</f>
        <v/>
      </c>
      <c r="M3070" s="73" t="str">
        <f t="shared" si="450"/>
        <v/>
      </c>
      <c r="N3070" s="74" t="str">
        <f t="shared" si="451"/>
        <v/>
      </c>
      <c r="O3070" s="22" t="str">
        <f t="shared" si="452"/>
        <v/>
      </c>
      <c r="Q3070" s="20" t="str">
        <f t="shared" si="458"/>
        <v/>
      </c>
      <c r="R3070" s="21" t="str">
        <f t="shared" si="457"/>
        <v/>
      </c>
      <c r="S3070" s="21" t="str">
        <f t="shared" si="457"/>
        <v/>
      </c>
      <c r="T3070" s="21" t="str">
        <f t="shared" si="457"/>
        <v/>
      </c>
      <c r="U3070" s="21" t="str">
        <f t="shared" si="457"/>
        <v/>
      </c>
      <c r="V3070" s="21" t="str">
        <f t="shared" si="457"/>
        <v/>
      </c>
      <c r="W3070" s="21" t="str">
        <f t="shared" si="457"/>
        <v/>
      </c>
      <c r="X3070" s="21" t="str">
        <f t="shared" si="457"/>
        <v/>
      </c>
      <c r="Y3070" s="21" t="str">
        <f t="shared" si="457"/>
        <v/>
      </c>
      <c r="Z3070" s="21" t="str">
        <f t="shared" si="457"/>
        <v/>
      </c>
      <c r="AA3070" s="21" t="str">
        <f t="shared" si="457"/>
        <v/>
      </c>
      <c r="AB3070" s="38" t="str">
        <f t="shared" si="457"/>
        <v/>
      </c>
      <c r="AD3070" s="36" t="str">
        <f>IF($N3070="", "", IFERROR(INDEX(Campaigns!$D$11:$D$380, MATCH($N3070, Campaigns!$E$11:$E$380, 0)), ""))</f>
        <v/>
      </c>
      <c r="AE3070" s="38" t="str">
        <f>IF(COUNTIF($Q3070:$AB3070, "X")=0, "", IFERROR(INDEX('Intro &amp; Setup'!$T$17:$T$28, MATCH(INDEX($Q$10:$AB$10, $AC3070, MATCH("X", $Q3070:$AB3070, 0)), 'Intro &amp; Setup'!$AA$17:$AA$28, 0)), ""))</f>
        <v/>
      </c>
      <c r="AG3070" s="84" t="str">
        <f t="shared" si="453"/>
        <v/>
      </c>
      <c r="AI3070" s="36">
        <f t="shared" si="454"/>
        <v>0</v>
      </c>
      <c r="AK3070" s="36" t="str">
        <f t="shared" si="455"/>
        <v/>
      </c>
    </row>
    <row r="3071" spans="1:37" x14ac:dyDescent="0.25">
      <c r="A3071" s="34"/>
      <c r="B3071" s="55"/>
      <c r="C3071" s="56"/>
      <c r="D3071" s="56"/>
      <c r="E3071" s="56"/>
      <c r="F3071" s="56"/>
      <c r="G3071" s="57"/>
      <c r="H3071" s="57"/>
      <c r="I3071" s="58"/>
      <c r="J3071" s="34"/>
      <c r="L3071" s="36" t="str">
        <f>IF($B3071="", "", IFERROR(FIND(Campaigns!$Q$4, $B3071), ""))</f>
        <v/>
      </c>
      <c r="M3071" s="73" t="str">
        <f t="shared" si="450"/>
        <v/>
      </c>
      <c r="N3071" s="74" t="str">
        <f t="shared" si="451"/>
        <v/>
      </c>
      <c r="O3071" s="22" t="str">
        <f t="shared" si="452"/>
        <v/>
      </c>
      <c r="Q3071" s="20" t="str">
        <f t="shared" si="458"/>
        <v/>
      </c>
      <c r="R3071" s="21" t="str">
        <f t="shared" si="457"/>
        <v/>
      </c>
      <c r="S3071" s="21" t="str">
        <f t="shared" si="457"/>
        <v/>
      </c>
      <c r="T3071" s="21" t="str">
        <f t="shared" si="457"/>
        <v/>
      </c>
      <c r="U3071" s="21" t="str">
        <f t="shared" si="457"/>
        <v/>
      </c>
      <c r="V3071" s="21" t="str">
        <f t="shared" si="457"/>
        <v/>
      </c>
      <c r="W3071" s="21" t="str">
        <f t="shared" si="457"/>
        <v/>
      </c>
      <c r="X3071" s="21" t="str">
        <f t="shared" si="457"/>
        <v/>
      </c>
      <c r="Y3071" s="21" t="str">
        <f t="shared" si="457"/>
        <v/>
      </c>
      <c r="Z3071" s="21" t="str">
        <f t="shared" si="457"/>
        <v/>
      </c>
      <c r="AA3071" s="21" t="str">
        <f t="shared" si="457"/>
        <v/>
      </c>
      <c r="AB3071" s="38" t="str">
        <f t="shared" si="457"/>
        <v/>
      </c>
      <c r="AD3071" s="36" t="str">
        <f>IF($N3071="", "", IFERROR(INDEX(Campaigns!$D$11:$D$380, MATCH($N3071, Campaigns!$E$11:$E$380, 0)), ""))</f>
        <v/>
      </c>
      <c r="AE3071" s="38" t="str">
        <f>IF(COUNTIF($Q3071:$AB3071, "X")=0, "", IFERROR(INDEX('Intro &amp; Setup'!$T$17:$T$28, MATCH(INDEX($Q$10:$AB$10, $AC3071, MATCH("X", $Q3071:$AB3071, 0)), 'Intro &amp; Setup'!$AA$17:$AA$28, 0)), ""))</f>
        <v/>
      </c>
      <c r="AG3071" s="84" t="str">
        <f t="shared" si="453"/>
        <v/>
      </c>
      <c r="AI3071" s="36">
        <f t="shared" si="454"/>
        <v>0</v>
      </c>
      <c r="AK3071" s="36" t="str">
        <f t="shared" si="455"/>
        <v/>
      </c>
    </row>
    <row r="3072" spans="1:37" x14ac:dyDescent="0.25">
      <c r="A3072" s="34"/>
      <c r="B3072" s="55"/>
      <c r="C3072" s="56"/>
      <c r="D3072" s="56"/>
      <c r="E3072" s="56"/>
      <c r="F3072" s="56"/>
      <c r="G3072" s="57"/>
      <c r="H3072" s="57"/>
      <c r="I3072" s="58"/>
      <c r="J3072" s="34"/>
      <c r="L3072" s="36" t="str">
        <f>IF($B3072="", "", IFERROR(FIND(Campaigns!$Q$4, $B3072), ""))</f>
        <v/>
      </c>
      <c r="M3072" s="73" t="str">
        <f t="shared" si="450"/>
        <v/>
      </c>
      <c r="N3072" s="74" t="str">
        <f t="shared" si="451"/>
        <v/>
      </c>
      <c r="O3072" s="22" t="str">
        <f t="shared" si="452"/>
        <v/>
      </c>
      <c r="Q3072" s="20" t="str">
        <f t="shared" si="458"/>
        <v/>
      </c>
      <c r="R3072" s="21" t="str">
        <f t="shared" si="457"/>
        <v/>
      </c>
      <c r="S3072" s="21" t="str">
        <f t="shared" si="457"/>
        <v/>
      </c>
      <c r="T3072" s="21" t="str">
        <f t="shared" si="457"/>
        <v/>
      </c>
      <c r="U3072" s="21" t="str">
        <f t="shared" si="457"/>
        <v/>
      </c>
      <c r="V3072" s="21" t="str">
        <f t="shared" ref="R3072:AB3095" si="459">IFERROR(IF(V$10="", "", IF(LEFT($O3072, V$8)=V$10, "X", "")), "")</f>
        <v/>
      </c>
      <c r="W3072" s="21" t="str">
        <f t="shared" si="459"/>
        <v/>
      </c>
      <c r="X3072" s="21" t="str">
        <f t="shared" si="459"/>
        <v/>
      </c>
      <c r="Y3072" s="21" t="str">
        <f t="shared" si="459"/>
        <v/>
      </c>
      <c r="Z3072" s="21" t="str">
        <f t="shared" si="459"/>
        <v/>
      </c>
      <c r="AA3072" s="21" t="str">
        <f t="shared" si="459"/>
        <v/>
      </c>
      <c r="AB3072" s="38" t="str">
        <f t="shared" si="459"/>
        <v/>
      </c>
      <c r="AD3072" s="36" t="str">
        <f>IF($N3072="", "", IFERROR(INDEX(Campaigns!$D$11:$D$380, MATCH($N3072, Campaigns!$E$11:$E$380, 0)), ""))</f>
        <v/>
      </c>
      <c r="AE3072" s="38" t="str">
        <f>IF(COUNTIF($Q3072:$AB3072, "X")=0, "", IFERROR(INDEX('Intro &amp; Setup'!$T$17:$T$28, MATCH(INDEX($Q$10:$AB$10, $AC3072, MATCH("X", $Q3072:$AB3072, 0)), 'Intro &amp; Setup'!$AA$17:$AA$28, 0)), ""))</f>
        <v/>
      </c>
      <c r="AG3072" s="84" t="str">
        <f t="shared" si="453"/>
        <v/>
      </c>
      <c r="AI3072" s="36">
        <f t="shared" si="454"/>
        <v>0</v>
      </c>
      <c r="AK3072" s="36" t="str">
        <f t="shared" si="455"/>
        <v/>
      </c>
    </row>
    <row r="3073" spans="1:37" x14ac:dyDescent="0.25">
      <c r="A3073" s="34"/>
      <c r="B3073" s="55"/>
      <c r="C3073" s="56"/>
      <c r="D3073" s="56"/>
      <c r="E3073" s="56"/>
      <c r="F3073" s="56"/>
      <c r="G3073" s="57"/>
      <c r="H3073" s="57"/>
      <c r="I3073" s="58"/>
      <c r="J3073" s="34"/>
      <c r="L3073" s="36" t="str">
        <f>IF($B3073="", "", IFERROR(FIND(Campaigns!$Q$4, $B3073), ""))</f>
        <v/>
      </c>
      <c r="M3073" s="73" t="str">
        <f t="shared" si="450"/>
        <v/>
      </c>
      <c r="N3073" s="74" t="str">
        <f t="shared" si="451"/>
        <v/>
      </c>
      <c r="O3073" s="22" t="str">
        <f t="shared" si="452"/>
        <v/>
      </c>
      <c r="Q3073" s="20" t="str">
        <f t="shared" si="458"/>
        <v/>
      </c>
      <c r="R3073" s="21" t="str">
        <f t="shared" si="459"/>
        <v/>
      </c>
      <c r="S3073" s="21" t="str">
        <f t="shared" si="459"/>
        <v/>
      </c>
      <c r="T3073" s="21" t="str">
        <f t="shared" si="459"/>
        <v/>
      </c>
      <c r="U3073" s="21" t="str">
        <f t="shared" si="459"/>
        <v/>
      </c>
      <c r="V3073" s="21" t="str">
        <f t="shared" si="459"/>
        <v/>
      </c>
      <c r="W3073" s="21" t="str">
        <f t="shared" si="459"/>
        <v/>
      </c>
      <c r="X3073" s="21" t="str">
        <f t="shared" si="459"/>
        <v/>
      </c>
      <c r="Y3073" s="21" t="str">
        <f t="shared" si="459"/>
        <v/>
      </c>
      <c r="Z3073" s="21" t="str">
        <f t="shared" si="459"/>
        <v/>
      </c>
      <c r="AA3073" s="21" t="str">
        <f t="shared" si="459"/>
        <v/>
      </c>
      <c r="AB3073" s="38" t="str">
        <f t="shared" si="459"/>
        <v/>
      </c>
      <c r="AD3073" s="36" t="str">
        <f>IF($N3073="", "", IFERROR(INDEX(Campaigns!$D$11:$D$380, MATCH($N3073, Campaigns!$E$11:$E$380, 0)), ""))</f>
        <v/>
      </c>
      <c r="AE3073" s="38" t="str">
        <f>IF(COUNTIF($Q3073:$AB3073, "X")=0, "", IFERROR(INDEX('Intro &amp; Setup'!$T$17:$T$28, MATCH(INDEX($Q$10:$AB$10, $AC3073, MATCH("X", $Q3073:$AB3073, 0)), 'Intro &amp; Setup'!$AA$17:$AA$28, 0)), ""))</f>
        <v/>
      </c>
      <c r="AG3073" s="84" t="str">
        <f t="shared" si="453"/>
        <v/>
      </c>
      <c r="AI3073" s="36">
        <f t="shared" si="454"/>
        <v>0</v>
      </c>
      <c r="AK3073" s="36" t="str">
        <f t="shared" si="455"/>
        <v/>
      </c>
    </row>
    <row r="3074" spans="1:37" x14ac:dyDescent="0.25">
      <c r="A3074" s="34"/>
      <c r="B3074" s="55"/>
      <c r="C3074" s="56"/>
      <c r="D3074" s="56"/>
      <c r="E3074" s="56"/>
      <c r="F3074" s="56"/>
      <c r="G3074" s="57"/>
      <c r="H3074" s="57"/>
      <c r="I3074" s="58"/>
      <c r="J3074" s="34"/>
      <c r="L3074" s="36" t="str">
        <f>IF($B3074="", "", IFERROR(FIND(Campaigns!$Q$4, $B3074), ""))</f>
        <v/>
      </c>
      <c r="M3074" s="73" t="str">
        <f t="shared" si="450"/>
        <v/>
      </c>
      <c r="N3074" s="74" t="str">
        <f t="shared" si="451"/>
        <v/>
      </c>
      <c r="O3074" s="22" t="str">
        <f t="shared" si="452"/>
        <v/>
      </c>
      <c r="Q3074" s="20" t="str">
        <f t="shared" si="458"/>
        <v/>
      </c>
      <c r="R3074" s="21" t="str">
        <f t="shared" si="459"/>
        <v/>
      </c>
      <c r="S3074" s="21" t="str">
        <f t="shared" si="459"/>
        <v/>
      </c>
      <c r="T3074" s="21" t="str">
        <f t="shared" si="459"/>
        <v/>
      </c>
      <c r="U3074" s="21" t="str">
        <f t="shared" si="459"/>
        <v/>
      </c>
      <c r="V3074" s="21" t="str">
        <f t="shared" si="459"/>
        <v/>
      </c>
      <c r="W3074" s="21" t="str">
        <f t="shared" si="459"/>
        <v/>
      </c>
      <c r="X3074" s="21" t="str">
        <f t="shared" si="459"/>
        <v/>
      </c>
      <c r="Y3074" s="21" t="str">
        <f t="shared" si="459"/>
        <v/>
      </c>
      <c r="Z3074" s="21" t="str">
        <f t="shared" si="459"/>
        <v/>
      </c>
      <c r="AA3074" s="21" t="str">
        <f t="shared" si="459"/>
        <v/>
      </c>
      <c r="AB3074" s="38" t="str">
        <f t="shared" si="459"/>
        <v/>
      </c>
      <c r="AD3074" s="36" t="str">
        <f>IF($N3074="", "", IFERROR(INDEX(Campaigns!$D$11:$D$380, MATCH($N3074, Campaigns!$E$11:$E$380, 0)), ""))</f>
        <v/>
      </c>
      <c r="AE3074" s="38" t="str">
        <f>IF(COUNTIF($Q3074:$AB3074, "X")=0, "", IFERROR(INDEX('Intro &amp; Setup'!$T$17:$T$28, MATCH(INDEX($Q$10:$AB$10, $AC3074, MATCH("X", $Q3074:$AB3074, 0)), 'Intro &amp; Setup'!$AA$17:$AA$28, 0)), ""))</f>
        <v/>
      </c>
      <c r="AG3074" s="84" t="str">
        <f t="shared" si="453"/>
        <v/>
      </c>
      <c r="AI3074" s="36">
        <f t="shared" si="454"/>
        <v>0</v>
      </c>
      <c r="AK3074" s="36" t="str">
        <f t="shared" si="455"/>
        <v/>
      </c>
    </row>
    <row r="3075" spans="1:37" x14ac:dyDescent="0.25">
      <c r="A3075" s="34"/>
      <c r="B3075" s="55"/>
      <c r="C3075" s="56"/>
      <c r="D3075" s="56"/>
      <c r="E3075" s="56"/>
      <c r="F3075" s="56"/>
      <c r="G3075" s="57"/>
      <c r="H3075" s="57"/>
      <c r="I3075" s="58"/>
      <c r="J3075" s="34"/>
      <c r="L3075" s="36" t="str">
        <f>IF($B3075="", "", IFERROR(FIND(Campaigns!$Q$4, $B3075), ""))</f>
        <v/>
      </c>
      <c r="M3075" s="73" t="str">
        <f t="shared" si="450"/>
        <v/>
      </c>
      <c r="N3075" s="74" t="str">
        <f t="shared" si="451"/>
        <v/>
      </c>
      <c r="O3075" s="22" t="str">
        <f t="shared" si="452"/>
        <v/>
      </c>
      <c r="Q3075" s="20" t="str">
        <f t="shared" si="458"/>
        <v/>
      </c>
      <c r="R3075" s="21" t="str">
        <f t="shared" si="459"/>
        <v/>
      </c>
      <c r="S3075" s="21" t="str">
        <f t="shared" si="459"/>
        <v/>
      </c>
      <c r="T3075" s="21" t="str">
        <f t="shared" si="459"/>
        <v/>
      </c>
      <c r="U3075" s="21" t="str">
        <f t="shared" si="459"/>
        <v/>
      </c>
      <c r="V3075" s="21" t="str">
        <f t="shared" si="459"/>
        <v/>
      </c>
      <c r="W3075" s="21" t="str">
        <f t="shared" si="459"/>
        <v/>
      </c>
      <c r="X3075" s="21" t="str">
        <f t="shared" si="459"/>
        <v/>
      </c>
      <c r="Y3075" s="21" t="str">
        <f t="shared" si="459"/>
        <v/>
      </c>
      <c r="Z3075" s="21" t="str">
        <f t="shared" si="459"/>
        <v/>
      </c>
      <c r="AA3075" s="21" t="str">
        <f t="shared" si="459"/>
        <v/>
      </c>
      <c r="AB3075" s="38" t="str">
        <f t="shared" si="459"/>
        <v/>
      </c>
      <c r="AD3075" s="36" t="str">
        <f>IF($N3075="", "", IFERROR(INDEX(Campaigns!$D$11:$D$380, MATCH($N3075, Campaigns!$E$11:$E$380, 0)), ""))</f>
        <v/>
      </c>
      <c r="AE3075" s="38" t="str">
        <f>IF(COUNTIF($Q3075:$AB3075, "X")=0, "", IFERROR(INDEX('Intro &amp; Setup'!$T$17:$T$28, MATCH(INDEX($Q$10:$AB$10, $AC3075, MATCH("X", $Q3075:$AB3075, 0)), 'Intro &amp; Setup'!$AA$17:$AA$28, 0)), ""))</f>
        <v/>
      </c>
      <c r="AG3075" s="84" t="str">
        <f t="shared" si="453"/>
        <v/>
      </c>
      <c r="AI3075" s="36">
        <f t="shared" si="454"/>
        <v>0</v>
      </c>
      <c r="AK3075" s="36" t="str">
        <f t="shared" si="455"/>
        <v/>
      </c>
    </row>
    <row r="3076" spans="1:37" x14ac:dyDescent="0.25">
      <c r="A3076" s="34"/>
      <c r="B3076" s="55"/>
      <c r="C3076" s="56"/>
      <c r="D3076" s="56"/>
      <c r="E3076" s="56"/>
      <c r="F3076" s="56"/>
      <c r="G3076" s="57"/>
      <c r="H3076" s="57"/>
      <c r="I3076" s="58"/>
      <c r="J3076" s="34"/>
      <c r="L3076" s="36" t="str">
        <f>IF($B3076="", "", IFERROR(FIND(Campaigns!$Q$4, $B3076), ""))</f>
        <v/>
      </c>
      <c r="M3076" s="73" t="str">
        <f t="shared" si="450"/>
        <v/>
      </c>
      <c r="N3076" s="74" t="str">
        <f t="shared" si="451"/>
        <v/>
      </c>
      <c r="O3076" s="22" t="str">
        <f t="shared" si="452"/>
        <v/>
      </c>
      <c r="Q3076" s="20" t="str">
        <f t="shared" si="458"/>
        <v/>
      </c>
      <c r="R3076" s="21" t="str">
        <f t="shared" si="459"/>
        <v/>
      </c>
      <c r="S3076" s="21" t="str">
        <f t="shared" si="459"/>
        <v/>
      </c>
      <c r="T3076" s="21" t="str">
        <f t="shared" si="459"/>
        <v/>
      </c>
      <c r="U3076" s="21" t="str">
        <f t="shared" si="459"/>
        <v/>
      </c>
      <c r="V3076" s="21" t="str">
        <f t="shared" si="459"/>
        <v/>
      </c>
      <c r="W3076" s="21" t="str">
        <f t="shared" si="459"/>
        <v/>
      </c>
      <c r="X3076" s="21" t="str">
        <f t="shared" si="459"/>
        <v/>
      </c>
      <c r="Y3076" s="21" t="str">
        <f t="shared" si="459"/>
        <v/>
      </c>
      <c r="Z3076" s="21" t="str">
        <f t="shared" si="459"/>
        <v/>
      </c>
      <c r="AA3076" s="21" t="str">
        <f t="shared" si="459"/>
        <v/>
      </c>
      <c r="AB3076" s="38" t="str">
        <f t="shared" si="459"/>
        <v/>
      </c>
      <c r="AD3076" s="36" t="str">
        <f>IF($N3076="", "", IFERROR(INDEX(Campaigns!$D$11:$D$380, MATCH($N3076, Campaigns!$E$11:$E$380, 0)), ""))</f>
        <v/>
      </c>
      <c r="AE3076" s="38" t="str">
        <f>IF(COUNTIF($Q3076:$AB3076, "X")=0, "", IFERROR(INDEX('Intro &amp; Setup'!$T$17:$T$28, MATCH(INDEX($Q$10:$AB$10, $AC3076, MATCH("X", $Q3076:$AB3076, 0)), 'Intro &amp; Setup'!$AA$17:$AA$28, 0)), ""))</f>
        <v/>
      </c>
      <c r="AG3076" s="84" t="str">
        <f t="shared" si="453"/>
        <v/>
      </c>
      <c r="AI3076" s="36">
        <f t="shared" si="454"/>
        <v>0</v>
      </c>
      <c r="AK3076" s="36" t="str">
        <f t="shared" si="455"/>
        <v/>
      </c>
    </row>
    <row r="3077" spans="1:37" x14ac:dyDescent="0.25">
      <c r="A3077" s="34"/>
      <c r="B3077" s="55"/>
      <c r="C3077" s="56"/>
      <c r="D3077" s="56"/>
      <c r="E3077" s="56"/>
      <c r="F3077" s="56"/>
      <c r="G3077" s="57"/>
      <c r="H3077" s="57"/>
      <c r="I3077" s="58"/>
      <c r="J3077" s="34"/>
      <c r="L3077" s="36" t="str">
        <f>IF($B3077="", "", IFERROR(FIND(Campaigns!$Q$4, $B3077), ""))</f>
        <v/>
      </c>
      <c r="M3077" s="73" t="str">
        <f t="shared" si="450"/>
        <v/>
      </c>
      <c r="N3077" s="74" t="str">
        <f t="shared" si="451"/>
        <v/>
      </c>
      <c r="O3077" s="22" t="str">
        <f t="shared" si="452"/>
        <v/>
      </c>
      <c r="Q3077" s="20" t="str">
        <f t="shared" si="458"/>
        <v/>
      </c>
      <c r="R3077" s="21" t="str">
        <f t="shared" si="459"/>
        <v/>
      </c>
      <c r="S3077" s="21" t="str">
        <f t="shared" si="459"/>
        <v/>
      </c>
      <c r="T3077" s="21" t="str">
        <f t="shared" si="459"/>
        <v/>
      </c>
      <c r="U3077" s="21" t="str">
        <f t="shared" si="459"/>
        <v/>
      </c>
      <c r="V3077" s="21" t="str">
        <f t="shared" si="459"/>
        <v/>
      </c>
      <c r="W3077" s="21" t="str">
        <f t="shared" si="459"/>
        <v/>
      </c>
      <c r="X3077" s="21" t="str">
        <f t="shared" si="459"/>
        <v/>
      </c>
      <c r="Y3077" s="21" t="str">
        <f t="shared" si="459"/>
        <v/>
      </c>
      <c r="Z3077" s="21" t="str">
        <f t="shared" si="459"/>
        <v/>
      </c>
      <c r="AA3077" s="21" t="str">
        <f t="shared" si="459"/>
        <v/>
      </c>
      <c r="AB3077" s="38" t="str">
        <f t="shared" si="459"/>
        <v/>
      </c>
      <c r="AD3077" s="36" t="str">
        <f>IF($N3077="", "", IFERROR(INDEX(Campaigns!$D$11:$D$380, MATCH($N3077, Campaigns!$E$11:$E$380, 0)), ""))</f>
        <v/>
      </c>
      <c r="AE3077" s="38" t="str">
        <f>IF(COUNTIF($Q3077:$AB3077, "X")=0, "", IFERROR(INDEX('Intro &amp; Setup'!$T$17:$T$28, MATCH(INDEX($Q$10:$AB$10, $AC3077, MATCH("X", $Q3077:$AB3077, 0)), 'Intro &amp; Setup'!$AA$17:$AA$28, 0)), ""))</f>
        <v/>
      </c>
      <c r="AG3077" s="84" t="str">
        <f t="shared" si="453"/>
        <v/>
      </c>
      <c r="AI3077" s="36">
        <f t="shared" si="454"/>
        <v>0</v>
      </c>
      <c r="AK3077" s="36" t="str">
        <f t="shared" si="455"/>
        <v/>
      </c>
    </row>
    <row r="3078" spans="1:37" x14ac:dyDescent="0.25">
      <c r="A3078" s="34"/>
      <c r="B3078" s="55"/>
      <c r="C3078" s="56"/>
      <c r="D3078" s="56"/>
      <c r="E3078" s="56"/>
      <c r="F3078" s="56"/>
      <c r="G3078" s="57"/>
      <c r="H3078" s="57"/>
      <c r="I3078" s="58"/>
      <c r="J3078" s="34"/>
      <c r="L3078" s="36" t="str">
        <f>IF($B3078="", "", IFERROR(FIND(Campaigns!$Q$4, $B3078), ""))</f>
        <v/>
      </c>
      <c r="M3078" s="73" t="str">
        <f t="shared" si="450"/>
        <v/>
      </c>
      <c r="N3078" s="74" t="str">
        <f t="shared" si="451"/>
        <v/>
      </c>
      <c r="O3078" s="22" t="str">
        <f t="shared" si="452"/>
        <v/>
      </c>
      <c r="Q3078" s="20" t="str">
        <f t="shared" si="458"/>
        <v/>
      </c>
      <c r="R3078" s="21" t="str">
        <f t="shared" si="459"/>
        <v/>
      </c>
      <c r="S3078" s="21" t="str">
        <f t="shared" si="459"/>
        <v/>
      </c>
      <c r="T3078" s="21" t="str">
        <f t="shared" si="459"/>
        <v/>
      </c>
      <c r="U3078" s="21" t="str">
        <f t="shared" si="459"/>
        <v/>
      </c>
      <c r="V3078" s="21" t="str">
        <f t="shared" si="459"/>
        <v/>
      </c>
      <c r="W3078" s="21" t="str">
        <f t="shared" si="459"/>
        <v/>
      </c>
      <c r="X3078" s="21" t="str">
        <f t="shared" si="459"/>
        <v/>
      </c>
      <c r="Y3078" s="21" t="str">
        <f t="shared" si="459"/>
        <v/>
      </c>
      <c r="Z3078" s="21" t="str">
        <f t="shared" si="459"/>
        <v/>
      </c>
      <c r="AA3078" s="21" t="str">
        <f t="shared" si="459"/>
        <v/>
      </c>
      <c r="AB3078" s="38" t="str">
        <f t="shared" si="459"/>
        <v/>
      </c>
      <c r="AD3078" s="36" t="str">
        <f>IF($N3078="", "", IFERROR(INDEX(Campaigns!$D$11:$D$380, MATCH($N3078, Campaigns!$E$11:$E$380, 0)), ""))</f>
        <v/>
      </c>
      <c r="AE3078" s="38" t="str">
        <f>IF(COUNTIF($Q3078:$AB3078, "X")=0, "", IFERROR(INDEX('Intro &amp; Setup'!$T$17:$T$28, MATCH(INDEX($Q$10:$AB$10, $AC3078, MATCH("X", $Q3078:$AB3078, 0)), 'Intro &amp; Setup'!$AA$17:$AA$28, 0)), ""))</f>
        <v/>
      </c>
      <c r="AG3078" s="84" t="str">
        <f t="shared" si="453"/>
        <v/>
      </c>
      <c r="AI3078" s="36">
        <f t="shared" si="454"/>
        <v>0</v>
      </c>
      <c r="AK3078" s="36" t="str">
        <f t="shared" si="455"/>
        <v/>
      </c>
    </row>
    <row r="3079" spans="1:37" x14ac:dyDescent="0.25">
      <c r="A3079" s="34"/>
      <c r="B3079" s="55"/>
      <c r="C3079" s="56"/>
      <c r="D3079" s="56"/>
      <c r="E3079" s="56"/>
      <c r="F3079" s="56"/>
      <c r="G3079" s="57"/>
      <c r="H3079" s="57"/>
      <c r="I3079" s="58"/>
      <c r="J3079" s="34"/>
      <c r="L3079" s="36" t="str">
        <f>IF($B3079="", "", IFERROR(FIND(Campaigns!$Q$4, $B3079), ""))</f>
        <v/>
      </c>
      <c r="M3079" s="73" t="str">
        <f t="shared" si="450"/>
        <v/>
      </c>
      <c r="N3079" s="74" t="str">
        <f t="shared" si="451"/>
        <v/>
      </c>
      <c r="O3079" s="22" t="str">
        <f t="shared" si="452"/>
        <v/>
      </c>
      <c r="Q3079" s="20" t="str">
        <f t="shared" si="458"/>
        <v/>
      </c>
      <c r="R3079" s="21" t="str">
        <f t="shared" si="459"/>
        <v/>
      </c>
      <c r="S3079" s="21" t="str">
        <f t="shared" si="459"/>
        <v/>
      </c>
      <c r="T3079" s="21" t="str">
        <f t="shared" si="459"/>
        <v/>
      </c>
      <c r="U3079" s="21" t="str">
        <f t="shared" si="459"/>
        <v/>
      </c>
      <c r="V3079" s="21" t="str">
        <f t="shared" si="459"/>
        <v/>
      </c>
      <c r="W3079" s="21" t="str">
        <f t="shared" si="459"/>
        <v/>
      </c>
      <c r="X3079" s="21" t="str">
        <f t="shared" si="459"/>
        <v/>
      </c>
      <c r="Y3079" s="21" t="str">
        <f t="shared" si="459"/>
        <v/>
      </c>
      <c r="Z3079" s="21" t="str">
        <f t="shared" si="459"/>
        <v/>
      </c>
      <c r="AA3079" s="21" t="str">
        <f t="shared" si="459"/>
        <v/>
      </c>
      <c r="AB3079" s="38" t="str">
        <f t="shared" si="459"/>
        <v/>
      </c>
      <c r="AD3079" s="36" t="str">
        <f>IF($N3079="", "", IFERROR(INDEX(Campaigns!$D$11:$D$380, MATCH($N3079, Campaigns!$E$11:$E$380, 0)), ""))</f>
        <v/>
      </c>
      <c r="AE3079" s="38" t="str">
        <f>IF(COUNTIF($Q3079:$AB3079, "X")=0, "", IFERROR(INDEX('Intro &amp; Setup'!$T$17:$T$28, MATCH(INDEX($Q$10:$AB$10, $AC3079, MATCH("X", $Q3079:$AB3079, 0)), 'Intro &amp; Setup'!$AA$17:$AA$28, 0)), ""))</f>
        <v/>
      </c>
      <c r="AG3079" s="84" t="str">
        <f t="shared" si="453"/>
        <v/>
      </c>
      <c r="AI3079" s="36">
        <f t="shared" si="454"/>
        <v>0</v>
      </c>
      <c r="AK3079" s="36" t="str">
        <f t="shared" si="455"/>
        <v/>
      </c>
    </row>
    <row r="3080" spans="1:37" x14ac:dyDescent="0.25">
      <c r="A3080" s="34"/>
      <c r="B3080" s="55"/>
      <c r="C3080" s="56"/>
      <c r="D3080" s="56"/>
      <c r="E3080" s="56"/>
      <c r="F3080" s="56"/>
      <c r="G3080" s="57"/>
      <c r="H3080" s="57"/>
      <c r="I3080" s="58"/>
      <c r="J3080" s="34"/>
      <c r="L3080" s="36" t="str">
        <f>IF($B3080="", "", IFERROR(FIND(Campaigns!$Q$4, $B3080), ""))</f>
        <v/>
      </c>
      <c r="M3080" s="73" t="str">
        <f t="shared" si="450"/>
        <v/>
      </c>
      <c r="N3080" s="74" t="str">
        <f t="shared" si="451"/>
        <v/>
      </c>
      <c r="O3080" s="22" t="str">
        <f t="shared" si="452"/>
        <v/>
      </c>
      <c r="Q3080" s="20" t="str">
        <f t="shared" si="458"/>
        <v/>
      </c>
      <c r="R3080" s="21" t="str">
        <f t="shared" si="459"/>
        <v/>
      </c>
      <c r="S3080" s="21" t="str">
        <f t="shared" si="459"/>
        <v/>
      </c>
      <c r="T3080" s="21" t="str">
        <f t="shared" si="459"/>
        <v/>
      </c>
      <c r="U3080" s="21" t="str">
        <f t="shared" si="459"/>
        <v/>
      </c>
      <c r="V3080" s="21" t="str">
        <f t="shared" si="459"/>
        <v/>
      </c>
      <c r="W3080" s="21" t="str">
        <f t="shared" si="459"/>
        <v/>
      </c>
      <c r="X3080" s="21" t="str">
        <f t="shared" si="459"/>
        <v/>
      </c>
      <c r="Y3080" s="21" t="str">
        <f t="shared" si="459"/>
        <v/>
      </c>
      <c r="Z3080" s="21" t="str">
        <f t="shared" si="459"/>
        <v/>
      </c>
      <c r="AA3080" s="21" t="str">
        <f t="shared" si="459"/>
        <v/>
      </c>
      <c r="AB3080" s="38" t="str">
        <f t="shared" si="459"/>
        <v/>
      </c>
      <c r="AD3080" s="36" t="str">
        <f>IF($N3080="", "", IFERROR(INDEX(Campaigns!$D$11:$D$380, MATCH($N3080, Campaigns!$E$11:$E$380, 0)), ""))</f>
        <v/>
      </c>
      <c r="AE3080" s="38" t="str">
        <f>IF(COUNTIF($Q3080:$AB3080, "X")=0, "", IFERROR(INDEX('Intro &amp; Setup'!$T$17:$T$28, MATCH(INDEX($Q$10:$AB$10, $AC3080, MATCH("X", $Q3080:$AB3080, 0)), 'Intro &amp; Setup'!$AA$17:$AA$28, 0)), ""))</f>
        <v/>
      </c>
      <c r="AG3080" s="84" t="str">
        <f t="shared" si="453"/>
        <v/>
      </c>
      <c r="AI3080" s="36">
        <f t="shared" si="454"/>
        <v>0</v>
      </c>
      <c r="AK3080" s="36" t="str">
        <f t="shared" si="455"/>
        <v/>
      </c>
    </row>
    <row r="3081" spans="1:37" x14ac:dyDescent="0.25">
      <c r="A3081" s="34"/>
      <c r="B3081" s="55"/>
      <c r="C3081" s="56"/>
      <c r="D3081" s="56"/>
      <c r="E3081" s="56"/>
      <c r="F3081" s="56"/>
      <c r="G3081" s="57"/>
      <c r="H3081" s="57"/>
      <c r="I3081" s="58"/>
      <c r="J3081" s="34"/>
      <c r="L3081" s="36" t="str">
        <f>IF($B3081="", "", IFERROR(FIND(Campaigns!$Q$4, $B3081), ""))</f>
        <v/>
      </c>
      <c r="M3081" s="73" t="str">
        <f t="shared" si="450"/>
        <v/>
      </c>
      <c r="N3081" s="74" t="str">
        <f t="shared" si="451"/>
        <v/>
      </c>
      <c r="O3081" s="22" t="str">
        <f t="shared" si="452"/>
        <v/>
      </c>
      <c r="Q3081" s="20" t="str">
        <f t="shared" si="458"/>
        <v/>
      </c>
      <c r="R3081" s="21" t="str">
        <f t="shared" si="459"/>
        <v/>
      </c>
      <c r="S3081" s="21" t="str">
        <f t="shared" si="459"/>
        <v/>
      </c>
      <c r="T3081" s="21" t="str">
        <f t="shared" si="459"/>
        <v/>
      </c>
      <c r="U3081" s="21" t="str">
        <f t="shared" si="459"/>
        <v/>
      </c>
      <c r="V3081" s="21" t="str">
        <f t="shared" si="459"/>
        <v/>
      </c>
      <c r="W3081" s="21" t="str">
        <f t="shared" si="459"/>
        <v/>
      </c>
      <c r="X3081" s="21" t="str">
        <f t="shared" si="459"/>
        <v/>
      </c>
      <c r="Y3081" s="21" t="str">
        <f t="shared" si="459"/>
        <v/>
      </c>
      <c r="Z3081" s="21" t="str">
        <f t="shared" si="459"/>
        <v/>
      </c>
      <c r="AA3081" s="21" t="str">
        <f t="shared" si="459"/>
        <v/>
      </c>
      <c r="AB3081" s="38" t="str">
        <f t="shared" si="459"/>
        <v/>
      </c>
      <c r="AD3081" s="36" t="str">
        <f>IF($N3081="", "", IFERROR(INDEX(Campaigns!$D$11:$D$380, MATCH($N3081, Campaigns!$E$11:$E$380, 0)), ""))</f>
        <v/>
      </c>
      <c r="AE3081" s="38" t="str">
        <f>IF(COUNTIF($Q3081:$AB3081, "X")=0, "", IFERROR(INDEX('Intro &amp; Setup'!$T$17:$T$28, MATCH(INDEX($Q$10:$AB$10, $AC3081, MATCH("X", $Q3081:$AB3081, 0)), 'Intro &amp; Setup'!$AA$17:$AA$28, 0)), ""))</f>
        <v/>
      </c>
      <c r="AG3081" s="84" t="str">
        <f t="shared" si="453"/>
        <v/>
      </c>
      <c r="AI3081" s="36">
        <f t="shared" si="454"/>
        <v>0</v>
      </c>
      <c r="AK3081" s="36" t="str">
        <f t="shared" si="455"/>
        <v/>
      </c>
    </row>
    <row r="3082" spans="1:37" x14ac:dyDescent="0.25">
      <c r="A3082" s="34"/>
      <c r="B3082" s="55"/>
      <c r="C3082" s="56"/>
      <c r="D3082" s="56"/>
      <c r="E3082" s="56"/>
      <c r="F3082" s="56"/>
      <c r="G3082" s="57"/>
      <c r="H3082" s="57"/>
      <c r="I3082" s="58"/>
      <c r="J3082" s="34"/>
      <c r="L3082" s="36" t="str">
        <f>IF($B3082="", "", IFERROR(FIND(Campaigns!$Q$4, $B3082), ""))</f>
        <v/>
      </c>
      <c r="M3082" s="73" t="str">
        <f t="shared" si="450"/>
        <v/>
      </c>
      <c r="N3082" s="74" t="str">
        <f t="shared" si="451"/>
        <v/>
      </c>
      <c r="O3082" s="22" t="str">
        <f t="shared" si="452"/>
        <v/>
      </c>
      <c r="Q3082" s="20" t="str">
        <f t="shared" si="458"/>
        <v/>
      </c>
      <c r="R3082" s="21" t="str">
        <f t="shared" si="459"/>
        <v/>
      </c>
      <c r="S3082" s="21" t="str">
        <f t="shared" si="459"/>
        <v/>
      </c>
      <c r="T3082" s="21" t="str">
        <f t="shared" si="459"/>
        <v/>
      </c>
      <c r="U3082" s="21" t="str">
        <f t="shared" si="459"/>
        <v/>
      </c>
      <c r="V3082" s="21" t="str">
        <f t="shared" si="459"/>
        <v/>
      </c>
      <c r="W3082" s="21" t="str">
        <f t="shared" si="459"/>
        <v/>
      </c>
      <c r="X3082" s="21" t="str">
        <f t="shared" si="459"/>
        <v/>
      </c>
      <c r="Y3082" s="21" t="str">
        <f t="shared" si="459"/>
        <v/>
      </c>
      <c r="Z3082" s="21" t="str">
        <f t="shared" si="459"/>
        <v/>
      </c>
      <c r="AA3082" s="21" t="str">
        <f t="shared" si="459"/>
        <v/>
      </c>
      <c r="AB3082" s="38" t="str">
        <f t="shared" si="459"/>
        <v/>
      </c>
      <c r="AD3082" s="36" t="str">
        <f>IF($N3082="", "", IFERROR(INDEX(Campaigns!$D$11:$D$380, MATCH($N3082, Campaigns!$E$11:$E$380, 0)), ""))</f>
        <v/>
      </c>
      <c r="AE3082" s="38" t="str">
        <f>IF(COUNTIF($Q3082:$AB3082, "X")=0, "", IFERROR(INDEX('Intro &amp; Setup'!$T$17:$T$28, MATCH(INDEX($Q$10:$AB$10, $AC3082, MATCH("X", $Q3082:$AB3082, 0)), 'Intro &amp; Setup'!$AA$17:$AA$28, 0)), ""))</f>
        <v/>
      </c>
      <c r="AG3082" s="84" t="str">
        <f t="shared" si="453"/>
        <v/>
      </c>
      <c r="AI3082" s="36">
        <f t="shared" si="454"/>
        <v>0</v>
      </c>
      <c r="AK3082" s="36" t="str">
        <f t="shared" si="455"/>
        <v/>
      </c>
    </row>
    <row r="3083" spans="1:37" x14ac:dyDescent="0.25">
      <c r="A3083" s="34"/>
      <c r="B3083" s="55"/>
      <c r="C3083" s="56"/>
      <c r="D3083" s="56"/>
      <c r="E3083" s="56"/>
      <c r="F3083" s="56"/>
      <c r="G3083" s="57"/>
      <c r="H3083" s="57"/>
      <c r="I3083" s="58"/>
      <c r="J3083" s="34"/>
      <c r="L3083" s="36" t="str">
        <f>IF($B3083="", "", IFERROR(FIND(Campaigns!$Q$4, $B3083), ""))</f>
        <v/>
      </c>
      <c r="M3083" s="73" t="str">
        <f t="shared" si="450"/>
        <v/>
      </c>
      <c r="N3083" s="74" t="str">
        <f t="shared" si="451"/>
        <v/>
      </c>
      <c r="O3083" s="22" t="str">
        <f t="shared" si="452"/>
        <v/>
      </c>
      <c r="Q3083" s="20" t="str">
        <f t="shared" si="458"/>
        <v/>
      </c>
      <c r="R3083" s="21" t="str">
        <f t="shared" si="459"/>
        <v/>
      </c>
      <c r="S3083" s="21" t="str">
        <f t="shared" si="459"/>
        <v/>
      </c>
      <c r="T3083" s="21" t="str">
        <f t="shared" si="459"/>
        <v/>
      </c>
      <c r="U3083" s="21" t="str">
        <f t="shared" si="459"/>
        <v/>
      </c>
      <c r="V3083" s="21" t="str">
        <f t="shared" si="459"/>
        <v/>
      </c>
      <c r="W3083" s="21" t="str">
        <f t="shared" si="459"/>
        <v/>
      </c>
      <c r="X3083" s="21" t="str">
        <f t="shared" si="459"/>
        <v/>
      </c>
      <c r="Y3083" s="21" t="str">
        <f t="shared" si="459"/>
        <v/>
      </c>
      <c r="Z3083" s="21" t="str">
        <f t="shared" si="459"/>
        <v/>
      </c>
      <c r="AA3083" s="21" t="str">
        <f t="shared" si="459"/>
        <v/>
      </c>
      <c r="AB3083" s="38" t="str">
        <f t="shared" si="459"/>
        <v/>
      </c>
      <c r="AD3083" s="36" t="str">
        <f>IF($N3083="", "", IFERROR(INDEX(Campaigns!$D$11:$D$380, MATCH($N3083, Campaigns!$E$11:$E$380, 0)), ""))</f>
        <v/>
      </c>
      <c r="AE3083" s="38" t="str">
        <f>IF(COUNTIF($Q3083:$AB3083, "X")=0, "", IFERROR(INDEX('Intro &amp; Setup'!$T$17:$T$28, MATCH(INDEX($Q$10:$AB$10, $AC3083, MATCH("X", $Q3083:$AB3083, 0)), 'Intro &amp; Setup'!$AA$17:$AA$28, 0)), ""))</f>
        <v/>
      </c>
      <c r="AG3083" s="84" t="str">
        <f t="shared" si="453"/>
        <v/>
      </c>
      <c r="AI3083" s="36">
        <f t="shared" si="454"/>
        <v>0</v>
      </c>
      <c r="AK3083" s="36" t="str">
        <f t="shared" si="455"/>
        <v/>
      </c>
    </row>
    <row r="3084" spans="1:37" x14ac:dyDescent="0.25">
      <c r="A3084" s="34"/>
      <c r="B3084" s="55"/>
      <c r="C3084" s="56"/>
      <c r="D3084" s="56"/>
      <c r="E3084" s="56"/>
      <c r="F3084" s="56"/>
      <c r="G3084" s="57"/>
      <c r="H3084" s="57"/>
      <c r="I3084" s="58"/>
      <c r="J3084" s="34"/>
      <c r="L3084" s="36" t="str">
        <f>IF($B3084="", "", IFERROR(FIND(Campaigns!$Q$4, $B3084), ""))</f>
        <v/>
      </c>
      <c r="M3084" s="73" t="str">
        <f t="shared" ref="M3084:M3147" si="460">IFERROR(REPLACE($B3084, 1, $L3084+$L$9-1, ""), "")</f>
        <v/>
      </c>
      <c r="N3084" s="74" t="str">
        <f t="shared" ref="N3084:N3147" si="461">IFERROR(LEFT($M3084, FIND("-", $M3084)-1), "")</f>
        <v/>
      </c>
      <c r="O3084" s="22" t="str">
        <f t="shared" ref="O3084:O3147" si="462">IFERROR(REPLACE($M3084, 1, FIND("-", $M3084), ""), "")</f>
        <v/>
      </c>
      <c r="Q3084" s="20" t="str">
        <f t="shared" si="458"/>
        <v/>
      </c>
      <c r="R3084" s="21" t="str">
        <f t="shared" si="459"/>
        <v/>
      </c>
      <c r="S3084" s="21" t="str">
        <f t="shared" si="459"/>
        <v/>
      </c>
      <c r="T3084" s="21" t="str">
        <f t="shared" si="459"/>
        <v/>
      </c>
      <c r="U3084" s="21" t="str">
        <f t="shared" si="459"/>
        <v/>
      </c>
      <c r="V3084" s="21" t="str">
        <f t="shared" si="459"/>
        <v/>
      </c>
      <c r="W3084" s="21" t="str">
        <f t="shared" si="459"/>
        <v/>
      </c>
      <c r="X3084" s="21" t="str">
        <f t="shared" si="459"/>
        <v/>
      </c>
      <c r="Y3084" s="21" t="str">
        <f t="shared" si="459"/>
        <v/>
      </c>
      <c r="Z3084" s="21" t="str">
        <f t="shared" si="459"/>
        <v/>
      </c>
      <c r="AA3084" s="21" t="str">
        <f t="shared" si="459"/>
        <v/>
      </c>
      <c r="AB3084" s="38" t="str">
        <f t="shared" si="459"/>
        <v/>
      </c>
      <c r="AD3084" s="36" t="str">
        <f>IF($N3084="", "", IFERROR(INDEX(Campaigns!$D$11:$D$380, MATCH($N3084, Campaigns!$E$11:$E$380, 0)), ""))</f>
        <v/>
      </c>
      <c r="AE3084" s="38" t="str">
        <f>IF(COUNTIF($Q3084:$AB3084, "X")=0, "", IFERROR(INDEX('Intro &amp; Setup'!$T$17:$T$28, MATCH(INDEX($Q$10:$AB$10, $AC3084, MATCH("X", $Q3084:$AB3084, 0)), 'Intro &amp; Setup'!$AA$17:$AA$28, 0)), ""))</f>
        <v/>
      </c>
      <c r="AG3084" s="84" t="str">
        <f t="shared" ref="AG3084:AG3147" si="463">IF(OR($AD3084="", $AE3084=""), "", _xlfn.CONCAT($AD3084, "-", $AE3084))</f>
        <v/>
      </c>
      <c r="AI3084" s="36">
        <f t="shared" ref="AI3084:AI3147" si="464">IF($AI$4=$AI$6, $C3084, IF($AI$4=$AI$7, $D3084, IF($AI$4=$AI$8, $F3084, "")))</f>
        <v>0</v>
      </c>
      <c r="AK3084" s="36" t="str">
        <f t="shared" ref="AK3084:AK3147" si="465">IF($AG3084="", "", "X")</f>
        <v/>
      </c>
    </row>
    <row r="3085" spans="1:37" x14ac:dyDescent="0.25">
      <c r="A3085" s="34"/>
      <c r="B3085" s="55"/>
      <c r="C3085" s="56"/>
      <c r="D3085" s="56"/>
      <c r="E3085" s="56"/>
      <c r="F3085" s="56"/>
      <c r="G3085" s="57"/>
      <c r="H3085" s="57"/>
      <c r="I3085" s="58"/>
      <c r="J3085" s="34"/>
      <c r="L3085" s="36" t="str">
        <f>IF($B3085="", "", IFERROR(FIND(Campaigns!$Q$4, $B3085), ""))</f>
        <v/>
      </c>
      <c r="M3085" s="73" t="str">
        <f t="shared" si="460"/>
        <v/>
      </c>
      <c r="N3085" s="74" t="str">
        <f t="shared" si="461"/>
        <v/>
      </c>
      <c r="O3085" s="22" t="str">
        <f t="shared" si="462"/>
        <v/>
      </c>
      <c r="Q3085" s="20" t="str">
        <f t="shared" si="458"/>
        <v/>
      </c>
      <c r="R3085" s="21" t="str">
        <f t="shared" si="459"/>
        <v/>
      </c>
      <c r="S3085" s="21" t="str">
        <f t="shared" si="459"/>
        <v/>
      </c>
      <c r="T3085" s="21" t="str">
        <f t="shared" si="459"/>
        <v/>
      </c>
      <c r="U3085" s="21" t="str">
        <f t="shared" si="459"/>
        <v/>
      </c>
      <c r="V3085" s="21" t="str">
        <f t="shared" si="459"/>
        <v/>
      </c>
      <c r="W3085" s="21" t="str">
        <f t="shared" si="459"/>
        <v/>
      </c>
      <c r="X3085" s="21" t="str">
        <f t="shared" si="459"/>
        <v/>
      </c>
      <c r="Y3085" s="21" t="str">
        <f t="shared" si="459"/>
        <v/>
      </c>
      <c r="Z3085" s="21" t="str">
        <f t="shared" si="459"/>
        <v/>
      </c>
      <c r="AA3085" s="21" t="str">
        <f t="shared" si="459"/>
        <v/>
      </c>
      <c r="AB3085" s="38" t="str">
        <f t="shared" si="459"/>
        <v/>
      </c>
      <c r="AD3085" s="36" t="str">
        <f>IF($N3085="", "", IFERROR(INDEX(Campaigns!$D$11:$D$380, MATCH($N3085, Campaigns!$E$11:$E$380, 0)), ""))</f>
        <v/>
      </c>
      <c r="AE3085" s="38" t="str">
        <f>IF(COUNTIF($Q3085:$AB3085, "X")=0, "", IFERROR(INDEX('Intro &amp; Setup'!$T$17:$T$28, MATCH(INDEX($Q$10:$AB$10, $AC3085, MATCH("X", $Q3085:$AB3085, 0)), 'Intro &amp; Setup'!$AA$17:$AA$28, 0)), ""))</f>
        <v/>
      </c>
      <c r="AG3085" s="84" t="str">
        <f t="shared" si="463"/>
        <v/>
      </c>
      <c r="AI3085" s="36">
        <f t="shared" si="464"/>
        <v>0</v>
      </c>
      <c r="AK3085" s="36" t="str">
        <f t="shared" si="465"/>
        <v/>
      </c>
    </row>
    <row r="3086" spans="1:37" x14ac:dyDescent="0.25">
      <c r="A3086" s="34"/>
      <c r="B3086" s="55"/>
      <c r="C3086" s="56"/>
      <c r="D3086" s="56"/>
      <c r="E3086" s="56"/>
      <c r="F3086" s="56"/>
      <c r="G3086" s="57"/>
      <c r="H3086" s="57"/>
      <c r="I3086" s="58"/>
      <c r="J3086" s="34"/>
      <c r="L3086" s="36" t="str">
        <f>IF($B3086="", "", IFERROR(FIND(Campaigns!$Q$4, $B3086), ""))</f>
        <v/>
      </c>
      <c r="M3086" s="73" t="str">
        <f t="shared" si="460"/>
        <v/>
      </c>
      <c r="N3086" s="74" t="str">
        <f t="shared" si="461"/>
        <v/>
      </c>
      <c r="O3086" s="22" t="str">
        <f t="shared" si="462"/>
        <v/>
      </c>
      <c r="Q3086" s="20" t="str">
        <f t="shared" si="458"/>
        <v/>
      </c>
      <c r="R3086" s="21" t="str">
        <f t="shared" si="459"/>
        <v/>
      </c>
      <c r="S3086" s="21" t="str">
        <f t="shared" si="459"/>
        <v/>
      </c>
      <c r="T3086" s="21" t="str">
        <f t="shared" si="459"/>
        <v/>
      </c>
      <c r="U3086" s="21" t="str">
        <f t="shared" si="459"/>
        <v/>
      </c>
      <c r="V3086" s="21" t="str">
        <f t="shared" si="459"/>
        <v/>
      </c>
      <c r="W3086" s="21" t="str">
        <f t="shared" si="459"/>
        <v/>
      </c>
      <c r="X3086" s="21" t="str">
        <f t="shared" si="459"/>
        <v/>
      </c>
      <c r="Y3086" s="21" t="str">
        <f t="shared" si="459"/>
        <v/>
      </c>
      <c r="Z3086" s="21" t="str">
        <f t="shared" si="459"/>
        <v/>
      </c>
      <c r="AA3086" s="21" t="str">
        <f t="shared" si="459"/>
        <v/>
      </c>
      <c r="AB3086" s="38" t="str">
        <f t="shared" si="459"/>
        <v/>
      </c>
      <c r="AD3086" s="36" t="str">
        <f>IF($N3086="", "", IFERROR(INDEX(Campaigns!$D$11:$D$380, MATCH($N3086, Campaigns!$E$11:$E$380, 0)), ""))</f>
        <v/>
      </c>
      <c r="AE3086" s="38" t="str">
        <f>IF(COUNTIF($Q3086:$AB3086, "X")=0, "", IFERROR(INDEX('Intro &amp; Setup'!$T$17:$T$28, MATCH(INDEX($Q$10:$AB$10, $AC3086, MATCH("X", $Q3086:$AB3086, 0)), 'Intro &amp; Setup'!$AA$17:$AA$28, 0)), ""))</f>
        <v/>
      </c>
      <c r="AG3086" s="84" t="str">
        <f t="shared" si="463"/>
        <v/>
      </c>
      <c r="AI3086" s="36">
        <f t="shared" si="464"/>
        <v>0</v>
      </c>
      <c r="AK3086" s="36" t="str">
        <f t="shared" si="465"/>
        <v/>
      </c>
    </row>
    <row r="3087" spans="1:37" x14ac:dyDescent="0.25">
      <c r="A3087" s="34"/>
      <c r="B3087" s="55"/>
      <c r="C3087" s="56"/>
      <c r="D3087" s="56"/>
      <c r="E3087" s="56"/>
      <c r="F3087" s="56"/>
      <c r="G3087" s="57"/>
      <c r="H3087" s="57"/>
      <c r="I3087" s="58"/>
      <c r="J3087" s="34"/>
      <c r="L3087" s="36" t="str">
        <f>IF($B3087="", "", IFERROR(FIND(Campaigns!$Q$4, $B3087), ""))</f>
        <v/>
      </c>
      <c r="M3087" s="73" t="str">
        <f t="shared" si="460"/>
        <v/>
      </c>
      <c r="N3087" s="74" t="str">
        <f t="shared" si="461"/>
        <v/>
      </c>
      <c r="O3087" s="22" t="str">
        <f t="shared" si="462"/>
        <v/>
      </c>
      <c r="Q3087" s="20" t="str">
        <f t="shared" si="458"/>
        <v/>
      </c>
      <c r="R3087" s="21" t="str">
        <f t="shared" si="459"/>
        <v/>
      </c>
      <c r="S3087" s="21" t="str">
        <f t="shared" si="459"/>
        <v/>
      </c>
      <c r="T3087" s="21" t="str">
        <f t="shared" si="459"/>
        <v/>
      </c>
      <c r="U3087" s="21" t="str">
        <f t="shared" si="459"/>
        <v/>
      </c>
      <c r="V3087" s="21" t="str">
        <f t="shared" si="459"/>
        <v/>
      </c>
      <c r="W3087" s="21" t="str">
        <f t="shared" si="459"/>
        <v/>
      </c>
      <c r="X3087" s="21" t="str">
        <f t="shared" si="459"/>
        <v/>
      </c>
      <c r="Y3087" s="21" t="str">
        <f t="shared" si="459"/>
        <v/>
      </c>
      <c r="Z3087" s="21" t="str">
        <f t="shared" si="459"/>
        <v/>
      </c>
      <c r="AA3087" s="21" t="str">
        <f t="shared" si="459"/>
        <v/>
      </c>
      <c r="AB3087" s="38" t="str">
        <f t="shared" si="459"/>
        <v/>
      </c>
      <c r="AD3087" s="36" t="str">
        <f>IF($N3087="", "", IFERROR(INDEX(Campaigns!$D$11:$D$380, MATCH($N3087, Campaigns!$E$11:$E$380, 0)), ""))</f>
        <v/>
      </c>
      <c r="AE3087" s="38" t="str">
        <f>IF(COUNTIF($Q3087:$AB3087, "X")=0, "", IFERROR(INDEX('Intro &amp; Setup'!$T$17:$T$28, MATCH(INDEX($Q$10:$AB$10, $AC3087, MATCH("X", $Q3087:$AB3087, 0)), 'Intro &amp; Setup'!$AA$17:$AA$28, 0)), ""))</f>
        <v/>
      </c>
      <c r="AG3087" s="84" t="str">
        <f t="shared" si="463"/>
        <v/>
      </c>
      <c r="AI3087" s="36">
        <f t="shared" si="464"/>
        <v>0</v>
      </c>
      <c r="AK3087" s="36" t="str">
        <f t="shared" si="465"/>
        <v/>
      </c>
    </row>
    <row r="3088" spans="1:37" x14ac:dyDescent="0.25">
      <c r="A3088" s="34"/>
      <c r="B3088" s="55"/>
      <c r="C3088" s="56"/>
      <c r="D3088" s="56"/>
      <c r="E3088" s="56"/>
      <c r="F3088" s="56"/>
      <c r="G3088" s="57"/>
      <c r="H3088" s="57"/>
      <c r="I3088" s="58"/>
      <c r="J3088" s="34"/>
      <c r="L3088" s="36" t="str">
        <f>IF($B3088="", "", IFERROR(FIND(Campaigns!$Q$4, $B3088), ""))</f>
        <v/>
      </c>
      <c r="M3088" s="73" t="str">
        <f t="shared" si="460"/>
        <v/>
      </c>
      <c r="N3088" s="74" t="str">
        <f t="shared" si="461"/>
        <v/>
      </c>
      <c r="O3088" s="22" t="str">
        <f t="shared" si="462"/>
        <v/>
      </c>
      <c r="Q3088" s="20" t="str">
        <f t="shared" si="458"/>
        <v/>
      </c>
      <c r="R3088" s="21" t="str">
        <f t="shared" si="459"/>
        <v/>
      </c>
      <c r="S3088" s="21" t="str">
        <f t="shared" si="459"/>
        <v/>
      </c>
      <c r="T3088" s="21" t="str">
        <f t="shared" si="459"/>
        <v/>
      </c>
      <c r="U3088" s="21" t="str">
        <f t="shared" si="459"/>
        <v/>
      </c>
      <c r="V3088" s="21" t="str">
        <f t="shared" si="459"/>
        <v/>
      </c>
      <c r="W3088" s="21" t="str">
        <f t="shared" si="459"/>
        <v/>
      </c>
      <c r="X3088" s="21" t="str">
        <f t="shared" si="459"/>
        <v/>
      </c>
      <c r="Y3088" s="21" t="str">
        <f t="shared" si="459"/>
        <v/>
      </c>
      <c r="Z3088" s="21" t="str">
        <f t="shared" si="459"/>
        <v/>
      </c>
      <c r="AA3088" s="21" t="str">
        <f t="shared" si="459"/>
        <v/>
      </c>
      <c r="AB3088" s="38" t="str">
        <f t="shared" si="459"/>
        <v/>
      </c>
      <c r="AD3088" s="36" t="str">
        <f>IF($N3088="", "", IFERROR(INDEX(Campaigns!$D$11:$D$380, MATCH($N3088, Campaigns!$E$11:$E$380, 0)), ""))</f>
        <v/>
      </c>
      <c r="AE3088" s="38" t="str">
        <f>IF(COUNTIF($Q3088:$AB3088, "X")=0, "", IFERROR(INDEX('Intro &amp; Setup'!$T$17:$T$28, MATCH(INDEX($Q$10:$AB$10, $AC3088, MATCH("X", $Q3088:$AB3088, 0)), 'Intro &amp; Setup'!$AA$17:$AA$28, 0)), ""))</f>
        <v/>
      </c>
      <c r="AG3088" s="84" t="str">
        <f t="shared" si="463"/>
        <v/>
      </c>
      <c r="AI3088" s="36">
        <f t="shared" si="464"/>
        <v>0</v>
      </c>
      <c r="AK3088" s="36" t="str">
        <f t="shared" si="465"/>
        <v/>
      </c>
    </row>
    <row r="3089" spans="1:37" x14ac:dyDescent="0.25">
      <c r="A3089" s="34"/>
      <c r="B3089" s="55"/>
      <c r="C3089" s="56"/>
      <c r="D3089" s="56"/>
      <c r="E3089" s="56"/>
      <c r="F3089" s="56"/>
      <c r="G3089" s="57"/>
      <c r="H3089" s="57"/>
      <c r="I3089" s="58"/>
      <c r="J3089" s="34"/>
      <c r="L3089" s="36" t="str">
        <f>IF($B3089="", "", IFERROR(FIND(Campaigns!$Q$4, $B3089), ""))</f>
        <v/>
      </c>
      <c r="M3089" s="73" t="str">
        <f t="shared" si="460"/>
        <v/>
      </c>
      <c r="N3089" s="74" t="str">
        <f t="shared" si="461"/>
        <v/>
      </c>
      <c r="O3089" s="22" t="str">
        <f t="shared" si="462"/>
        <v/>
      </c>
      <c r="Q3089" s="20" t="str">
        <f t="shared" si="458"/>
        <v/>
      </c>
      <c r="R3089" s="21" t="str">
        <f t="shared" si="459"/>
        <v/>
      </c>
      <c r="S3089" s="21" t="str">
        <f t="shared" si="459"/>
        <v/>
      </c>
      <c r="T3089" s="21" t="str">
        <f t="shared" si="459"/>
        <v/>
      </c>
      <c r="U3089" s="21" t="str">
        <f t="shared" si="459"/>
        <v/>
      </c>
      <c r="V3089" s="21" t="str">
        <f t="shared" si="459"/>
        <v/>
      </c>
      <c r="W3089" s="21" t="str">
        <f t="shared" si="459"/>
        <v/>
      </c>
      <c r="X3089" s="21" t="str">
        <f t="shared" si="459"/>
        <v/>
      </c>
      <c r="Y3089" s="21" t="str">
        <f t="shared" si="459"/>
        <v/>
      </c>
      <c r="Z3089" s="21" t="str">
        <f t="shared" si="459"/>
        <v/>
      </c>
      <c r="AA3089" s="21" t="str">
        <f t="shared" si="459"/>
        <v/>
      </c>
      <c r="AB3089" s="38" t="str">
        <f t="shared" si="459"/>
        <v/>
      </c>
      <c r="AD3089" s="36" t="str">
        <f>IF($N3089="", "", IFERROR(INDEX(Campaigns!$D$11:$D$380, MATCH($N3089, Campaigns!$E$11:$E$380, 0)), ""))</f>
        <v/>
      </c>
      <c r="AE3089" s="38" t="str">
        <f>IF(COUNTIF($Q3089:$AB3089, "X")=0, "", IFERROR(INDEX('Intro &amp; Setup'!$T$17:$T$28, MATCH(INDEX($Q$10:$AB$10, $AC3089, MATCH("X", $Q3089:$AB3089, 0)), 'Intro &amp; Setup'!$AA$17:$AA$28, 0)), ""))</f>
        <v/>
      </c>
      <c r="AG3089" s="84" t="str">
        <f t="shared" si="463"/>
        <v/>
      </c>
      <c r="AI3089" s="36">
        <f t="shared" si="464"/>
        <v>0</v>
      </c>
      <c r="AK3089" s="36" t="str">
        <f t="shared" si="465"/>
        <v/>
      </c>
    </row>
    <row r="3090" spans="1:37" x14ac:dyDescent="0.25">
      <c r="A3090" s="34"/>
      <c r="B3090" s="55"/>
      <c r="C3090" s="56"/>
      <c r="D3090" s="56"/>
      <c r="E3090" s="56"/>
      <c r="F3090" s="56"/>
      <c r="G3090" s="57"/>
      <c r="H3090" s="57"/>
      <c r="I3090" s="58"/>
      <c r="J3090" s="34"/>
      <c r="L3090" s="36" t="str">
        <f>IF($B3090="", "", IFERROR(FIND(Campaigns!$Q$4, $B3090), ""))</f>
        <v/>
      </c>
      <c r="M3090" s="73" t="str">
        <f t="shared" si="460"/>
        <v/>
      </c>
      <c r="N3090" s="74" t="str">
        <f t="shared" si="461"/>
        <v/>
      </c>
      <c r="O3090" s="22" t="str">
        <f t="shared" si="462"/>
        <v/>
      </c>
      <c r="Q3090" s="20" t="str">
        <f t="shared" si="458"/>
        <v/>
      </c>
      <c r="R3090" s="21" t="str">
        <f t="shared" si="459"/>
        <v/>
      </c>
      <c r="S3090" s="21" t="str">
        <f t="shared" si="459"/>
        <v/>
      </c>
      <c r="T3090" s="21" t="str">
        <f t="shared" si="459"/>
        <v/>
      </c>
      <c r="U3090" s="21" t="str">
        <f t="shared" si="459"/>
        <v/>
      </c>
      <c r="V3090" s="21" t="str">
        <f t="shared" si="459"/>
        <v/>
      </c>
      <c r="W3090" s="21" t="str">
        <f t="shared" si="459"/>
        <v/>
      </c>
      <c r="X3090" s="21" t="str">
        <f t="shared" si="459"/>
        <v/>
      </c>
      <c r="Y3090" s="21" t="str">
        <f t="shared" si="459"/>
        <v/>
      </c>
      <c r="Z3090" s="21" t="str">
        <f t="shared" si="459"/>
        <v/>
      </c>
      <c r="AA3090" s="21" t="str">
        <f t="shared" si="459"/>
        <v/>
      </c>
      <c r="AB3090" s="38" t="str">
        <f t="shared" si="459"/>
        <v/>
      </c>
      <c r="AD3090" s="36" t="str">
        <f>IF($N3090="", "", IFERROR(INDEX(Campaigns!$D$11:$D$380, MATCH($N3090, Campaigns!$E$11:$E$380, 0)), ""))</f>
        <v/>
      </c>
      <c r="AE3090" s="38" t="str">
        <f>IF(COUNTIF($Q3090:$AB3090, "X")=0, "", IFERROR(INDEX('Intro &amp; Setup'!$T$17:$T$28, MATCH(INDEX($Q$10:$AB$10, $AC3090, MATCH("X", $Q3090:$AB3090, 0)), 'Intro &amp; Setup'!$AA$17:$AA$28, 0)), ""))</f>
        <v/>
      </c>
      <c r="AG3090" s="84" t="str">
        <f t="shared" si="463"/>
        <v/>
      </c>
      <c r="AI3090" s="36">
        <f t="shared" si="464"/>
        <v>0</v>
      </c>
      <c r="AK3090" s="36" t="str">
        <f t="shared" si="465"/>
        <v/>
      </c>
    </row>
    <row r="3091" spans="1:37" x14ac:dyDescent="0.25">
      <c r="A3091" s="34"/>
      <c r="B3091" s="55"/>
      <c r="C3091" s="56"/>
      <c r="D3091" s="56"/>
      <c r="E3091" s="56"/>
      <c r="F3091" s="56"/>
      <c r="G3091" s="57"/>
      <c r="H3091" s="57"/>
      <c r="I3091" s="58"/>
      <c r="J3091" s="34"/>
      <c r="L3091" s="36" t="str">
        <f>IF($B3091="", "", IFERROR(FIND(Campaigns!$Q$4, $B3091), ""))</f>
        <v/>
      </c>
      <c r="M3091" s="73" t="str">
        <f t="shared" si="460"/>
        <v/>
      </c>
      <c r="N3091" s="74" t="str">
        <f t="shared" si="461"/>
        <v/>
      </c>
      <c r="O3091" s="22" t="str">
        <f t="shared" si="462"/>
        <v/>
      </c>
      <c r="Q3091" s="20" t="str">
        <f t="shared" si="458"/>
        <v/>
      </c>
      <c r="R3091" s="21" t="str">
        <f t="shared" si="459"/>
        <v/>
      </c>
      <c r="S3091" s="21" t="str">
        <f t="shared" si="459"/>
        <v/>
      </c>
      <c r="T3091" s="21" t="str">
        <f t="shared" si="459"/>
        <v/>
      </c>
      <c r="U3091" s="21" t="str">
        <f t="shared" si="459"/>
        <v/>
      </c>
      <c r="V3091" s="21" t="str">
        <f t="shared" si="459"/>
        <v/>
      </c>
      <c r="W3091" s="21" t="str">
        <f t="shared" si="459"/>
        <v/>
      </c>
      <c r="X3091" s="21" t="str">
        <f t="shared" si="459"/>
        <v/>
      </c>
      <c r="Y3091" s="21" t="str">
        <f t="shared" si="459"/>
        <v/>
      </c>
      <c r="Z3091" s="21" t="str">
        <f t="shared" si="459"/>
        <v/>
      </c>
      <c r="AA3091" s="21" t="str">
        <f t="shared" si="459"/>
        <v/>
      </c>
      <c r="AB3091" s="38" t="str">
        <f t="shared" si="459"/>
        <v/>
      </c>
      <c r="AD3091" s="36" t="str">
        <f>IF($N3091="", "", IFERROR(INDEX(Campaigns!$D$11:$D$380, MATCH($N3091, Campaigns!$E$11:$E$380, 0)), ""))</f>
        <v/>
      </c>
      <c r="AE3091" s="38" t="str">
        <f>IF(COUNTIF($Q3091:$AB3091, "X")=0, "", IFERROR(INDEX('Intro &amp; Setup'!$T$17:$T$28, MATCH(INDEX($Q$10:$AB$10, $AC3091, MATCH("X", $Q3091:$AB3091, 0)), 'Intro &amp; Setup'!$AA$17:$AA$28, 0)), ""))</f>
        <v/>
      </c>
      <c r="AG3091" s="84" t="str">
        <f t="shared" si="463"/>
        <v/>
      </c>
      <c r="AI3091" s="36">
        <f t="shared" si="464"/>
        <v>0</v>
      </c>
      <c r="AK3091" s="36" t="str">
        <f t="shared" si="465"/>
        <v/>
      </c>
    </row>
    <row r="3092" spans="1:37" x14ac:dyDescent="0.25">
      <c r="A3092" s="34"/>
      <c r="B3092" s="55"/>
      <c r="C3092" s="56"/>
      <c r="D3092" s="56"/>
      <c r="E3092" s="56"/>
      <c r="F3092" s="56"/>
      <c r="G3092" s="57"/>
      <c r="H3092" s="57"/>
      <c r="I3092" s="58"/>
      <c r="J3092" s="34"/>
      <c r="L3092" s="36" t="str">
        <f>IF($B3092="", "", IFERROR(FIND(Campaigns!$Q$4, $B3092), ""))</f>
        <v/>
      </c>
      <c r="M3092" s="73" t="str">
        <f t="shared" si="460"/>
        <v/>
      </c>
      <c r="N3092" s="74" t="str">
        <f t="shared" si="461"/>
        <v/>
      </c>
      <c r="O3092" s="22" t="str">
        <f t="shared" si="462"/>
        <v/>
      </c>
      <c r="Q3092" s="20" t="str">
        <f t="shared" si="458"/>
        <v/>
      </c>
      <c r="R3092" s="21" t="str">
        <f t="shared" si="459"/>
        <v/>
      </c>
      <c r="S3092" s="21" t="str">
        <f t="shared" si="459"/>
        <v/>
      </c>
      <c r="T3092" s="21" t="str">
        <f t="shared" si="459"/>
        <v/>
      </c>
      <c r="U3092" s="21" t="str">
        <f t="shared" si="459"/>
        <v/>
      </c>
      <c r="V3092" s="21" t="str">
        <f t="shared" si="459"/>
        <v/>
      </c>
      <c r="W3092" s="21" t="str">
        <f t="shared" si="459"/>
        <v/>
      </c>
      <c r="X3092" s="21" t="str">
        <f t="shared" si="459"/>
        <v/>
      </c>
      <c r="Y3092" s="21" t="str">
        <f t="shared" si="459"/>
        <v/>
      </c>
      <c r="Z3092" s="21" t="str">
        <f t="shared" si="459"/>
        <v/>
      </c>
      <c r="AA3092" s="21" t="str">
        <f t="shared" si="459"/>
        <v/>
      </c>
      <c r="AB3092" s="38" t="str">
        <f t="shared" si="459"/>
        <v/>
      </c>
      <c r="AD3092" s="36" t="str">
        <f>IF($N3092="", "", IFERROR(INDEX(Campaigns!$D$11:$D$380, MATCH($N3092, Campaigns!$E$11:$E$380, 0)), ""))</f>
        <v/>
      </c>
      <c r="AE3092" s="38" t="str">
        <f>IF(COUNTIF($Q3092:$AB3092, "X")=0, "", IFERROR(INDEX('Intro &amp; Setup'!$T$17:$T$28, MATCH(INDEX($Q$10:$AB$10, $AC3092, MATCH("X", $Q3092:$AB3092, 0)), 'Intro &amp; Setup'!$AA$17:$AA$28, 0)), ""))</f>
        <v/>
      </c>
      <c r="AG3092" s="84" t="str">
        <f t="shared" si="463"/>
        <v/>
      </c>
      <c r="AI3092" s="36">
        <f t="shared" si="464"/>
        <v>0</v>
      </c>
      <c r="AK3092" s="36" t="str">
        <f t="shared" si="465"/>
        <v/>
      </c>
    </row>
    <row r="3093" spans="1:37" x14ac:dyDescent="0.25">
      <c r="A3093" s="34"/>
      <c r="B3093" s="55"/>
      <c r="C3093" s="56"/>
      <c r="D3093" s="56"/>
      <c r="E3093" s="56"/>
      <c r="F3093" s="56"/>
      <c r="G3093" s="57"/>
      <c r="H3093" s="57"/>
      <c r="I3093" s="58"/>
      <c r="J3093" s="34"/>
      <c r="L3093" s="36" t="str">
        <f>IF($B3093="", "", IFERROR(FIND(Campaigns!$Q$4, $B3093), ""))</f>
        <v/>
      </c>
      <c r="M3093" s="73" t="str">
        <f t="shared" si="460"/>
        <v/>
      </c>
      <c r="N3093" s="74" t="str">
        <f t="shared" si="461"/>
        <v/>
      </c>
      <c r="O3093" s="22" t="str">
        <f t="shared" si="462"/>
        <v/>
      </c>
      <c r="Q3093" s="20" t="str">
        <f t="shared" si="458"/>
        <v/>
      </c>
      <c r="R3093" s="21" t="str">
        <f t="shared" si="459"/>
        <v/>
      </c>
      <c r="S3093" s="21" t="str">
        <f t="shared" si="459"/>
        <v/>
      </c>
      <c r="T3093" s="21" t="str">
        <f t="shared" si="459"/>
        <v/>
      </c>
      <c r="U3093" s="21" t="str">
        <f t="shared" si="459"/>
        <v/>
      </c>
      <c r="V3093" s="21" t="str">
        <f t="shared" si="459"/>
        <v/>
      </c>
      <c r="W3093" s="21" t="str">
        <f t="shared" si="459"/>
        <v/>
      </c>
      <c r="X3093" s="21" t="str">
        <f t="shared" si="459"/>
        <v/>
      </c>
      <c r="Y3093" s="21" t="str">
        <f t="shared" si="459"/>
        <v/>
      </c>
      <c r="Z3093" s="21" t="str">
        <f t="shared" si="459"/>
        <v/>
      </c>
      <c r="AA3093" s="21" t="str">
        <f t="shared" si="459"/>
        <v/>
      </c>
      <c r="AB3093" s="38" t="str">
        <f t="shared" si="459"/>
        <v/>
      </c>
      <c r="AD3093" s="36" t="str">
        <f>IF($N3093="", "", IFERROR(INDEX(Campaigns!$D$11:$D$380, MATCH($N3093, Campaigns!$E$11:$E$380, 0)), ""))</f>
        <v/>
      </c>
      <c r="AE3093" s="38" t="str">
        <f>IF(COUNTIF($Q3093:$AB3093, "X")=0, "", IFERROR(INDEX('Intro &amp; Setup'!$T$17:$T$28, MATCH(INDEX($Q$10:$AB$10, $AC3093, MATCH("X", $Q3093:$AB3093, 0)), 'Intro &amp; Setup'!$AA$17:$AA$28, 0)), ""))</f>
        <v/>
      </c>
      <c r="AG3093" s="84" t="str">
        <f t="shared" si="463"/>
        <v/>
      </c>
      <c r="AI3093" s="36">
        <f t="shared" si="464"/>
        <v>0</v>
      </c>
      <c r="AK3093" s="36" t="str">
        <f t="shared" si="465"/>
        <v/>
      </c>
    </row>
    <row r="3094" spans="1:37" x14ac:dyDescent="0.25">
      <c r="A3094" s="34"/>
      <c r="B3094" s="55"/>
      <c r="C3094" s="56"/>
      <c r="D3094" s="56"/>
      <c r="E3094" s="56"/>
      <c r="F3094" s="56"/>
      <c r="G3094" s="57"/>
      <c r="H3094" s="57"/>
      <c r="I3094" s="58"/>
      <c r="J3094" s="34"/>
      <c r="L3094" s="36" t="str">
        <f>IF($B3094="", "", IFERROR(FIND(Campaigns!$Q$4, $B3094), ""))</f>
        <v/>
      </c>
      <c r="M3094" s="73" t="str">
        <f t="shared" si="460"/>
        <v/>
      </c>
      <c r="N3094" s="74" t="str">
        <f t="shared" si="461"/>
        <v/>
      </c>
      <c r="O3094" s="22" t="str">
        <f t="shared" si="462"/>
        <v/>
      </c>
      <c r="Q3094" s="20" t="str">
        <f t="shared" si="458"/>
        <v/>
      </c>
      <c r="R3094" s="21" t="str">
        <f t="shared" si="459"/>
        <v/>
      </c>
      <c r="S3094" s="21" t="str">
        <f t="shared" si="459"/>
        <v/>
      </c>
      <c r="T3094" s="21" t="str">
        <f t="shared" si="459"/>
        <v/>
      </c>
      <c r="U3094" s="21" t="str">
        <f t="shared" si="459"/>
        <v/>
      </c>
      <c r="V3094" s="21" t="str">
        <f t="shared" si="459"/>
        <v/>
      </c>
      <c r="W3094" s="21" t="str">
        <f t="shared" si="459"/>
        <v/>
      </c>
      <c r="X3094" s="21" t="str">
        <f t="shared" si="459"/>
        <v/>
      </c>
      <c r="Y3094" s="21" t="str">
        <f t="shared" si="459"/>
        <v/>
      </c>
      <c r="Z3094" s="21" t="str">
        <f t="shared" si="459"/>
        <v/>
      </c>
      <c r="AA3094" s="21" t="str">
        <f t="shared" si="459"/>
        <v/>
      </c>
      <c r="AB3094" s="38" t="str">
        <f t="shared" si="459"/>
        <v/>
      </c>
      <c r="AD3094" s="36" t="str">
        <f>IF($N3094="", "", IFERROR(INDEX(Campaigns!$D$11:$D$380, MATCH($N3094, Campaigns!$E$11:$E$380, 0)), ""))</f>
        <v/>
      </c>
      <c r="AE3094" s="38" t="str">
        <f>IF(COUNTIF($Q3094:$AB3094, "X")=0, "", IFERROR(INDEX('Intro &amp; Setup'!$T$17:$T$28, MATCH(INDEX($Q$10:$AB$10, $AC3094, MATCH("X", $Q3094:$AB3094, 0)), 'Intro &amp; Setup'!$AA$17:$AA$28, 0)), ""))</f>
        <v/>
      </c>
      <c r="AG3094" s="84" t="str">
        <f t="shared" si="463"/>
        <v/>
      </c>
      <c r="AI3094" s="36">
        <f t="shared" si="464"/>
        <v>0</v>
      </c>
      <c r="AK3094" s="36" t="str">
        <f t="shared" si="465"/>
        <v/>
      </c>
    </row>
    <row r="3095" spans="1:37" x14ac:dyDescent="0.25">
      <c r="A3095" s="34"/>
      <c r="B3095" s="55"/>
      <c r="C3095" s="56"/>
      <c r="D3095" s="56"/>
      <c r="E3095" s="56"/>
      <c r="F3095" s="56"/>
      <c r="G3095" s="57"/>
      <c r="H3095" s="57"/>
      <c r="I3095" s="58"/>
      <c r="J3095" s="34"/>
      <c r="L3095" s="36" t="str">
        <f>IF($B3095="", "", IFERROR(FIND(Campaigns!$Q$4, $B3095), ""))</f>
        <v/>
      </c>
      <c r="M3095" s="73" t="str">
        <f t="shared" si="460"/>
        <v/>
      </c>
      <c r="N3095" s="74" t="str">
        <f t="shared" si="461"/>
        <v/>
      </c>
      <c r="O3095" s="22" t="str">
        <f t="shared" si="462"/>
        <v/>
      </c>
      <c r="Q3095" s="20" t="str">
        <f t="shared" si="458"/>
        <v/>
      </c>
      <c r="R3095" s="21" t="str">
        <f t="shared" si="459"/>
        <v/>
      </c>
      <c r="S3095" s="21" t="str">
        <f t="shared" si="459"/>
        <v/>
      </c>
      <c r="T3095" s="21" t="str">
        <f t="shared" si="459"/>
        <v/>
      </c>
      <c r="U3095" s="21" t="str">
        <f t="shared" si="459"/>
        <v/>
      </c>
      <c r="V3095" s="21" t="str">
        <f t="shared" si="459"/>
        <v/>
      </c>
      <c r="W3095" s="21" t="str">
        <f t="shared" si="459"/>
        <v/>
      </c>
      <c r="X3095" s="21" t="str">
        <f t="shared" ref="R3095:AB3118" si="466">IFERROR(IF(X$10="", "", IF(LEFT($O3095, X$8)=X$10, "X", "")), "")</f>
        <v/>
      </c>
      <c r="Y3095" s="21" t="str">
        <f t="shared" si="466"/>
        <v/>
      </c>
      <c r="Z3095" s="21" t="str">
        <f t="shared" si="466"/>
        <v/>
      </c>
      <c r="AA3095" s="21" t="str">
        <f t="shared" si="466"/>
        <v/>
      </c>
      <c r="AB3095" s="38" t="str">
        <f t="shared" si="466"/>
        <v/>
      </c>
      <c r="AD3095" s="36" t="str">
        <f>IF($N3095="", "", IFERROR(INDEX(Campaigns!$D$11:$D$380, MATCH($N3095, Campaigns!$E$11:$E$380, 0)), ""))</f>
        <v/>
      </c>
      <c r="AE3095" s="38" t="str">
        <f>IF(COUNTIF($Q3095:$AB3095, "X")=0, "", IFERROR(INDEX('Intro &amp; Setup'!$T$17:$T$28, MATCH(INDEX($Q$10:$AB$10, $AC3095, MATCH("X", $Q3095:$AB3095, 0)), 'Intro &amp; Setup'!$AA$17:$AA$28, 0)), ""))</f>
        <v/>
      </c>
      <c r="AG3095" s="84" t="str">
        <f t="shared" si="463"/>
        <v/>
      </c>
      <c r="AI3095" s="36">
        <f t="shared" si="464"/>
        <v>0</v>
      </c>
      <c r="AK3095" s="36" t="str">
        <f t="shared" si="465"/>
        <v/>
      </c>
    </row>
    <row r="3096" spans="1:37" x14ac:dyDescent="0.25">
      <c r="A3096" s="34"/>
      <c r="B3096" s="55"/>
      <c r="C3096" s="56"/>
      <c r="D3096" s="56"/>
      <c r="E3096" s="56"/>
      <c r="F3096" s="56"/>
      <c r="G3096" s="57"/>
      <c r="H3096" s="57"/>
      <c r="I3096" s="58"/>
      <c r="J3096" s="34"/>
      <c r="L3096" s="36" t="str">
        <f>IF($B3096="", "", IFERROR(FIND(Campaigns!$Q$4, $B3096), ""))</f>
        <v/>
      </c>
      <c r="M3096" s="73" t="str">
        <f t="shared" si="460"/>
        <v/>
      </c>
      <c r="N3096" s="74" t="str">
        <f t="shared" si="461"/>
        <v/>
      </c>
      <c r="O3096" s="22" t="str">
        <f t="shared" si="462"/>
        <v/>
      </c>
      <c r="Q3096" s="20" t="str">
        <f t="shared" si="458"/>
        <v/>
      </c>
      <c r="R3096" s="21" t="str">
        <f t="shared" si="466"/>
        <v/>
      </c>
      <c r="S3096" s="21" t="str">
        <f t="shared" si="466"/>
        <v/>
      </c>
      <c r="T3096" s="21" t="str">
        <f t="shared" si="466"/>
        <v/>
      </c>
      <c r="U3096" s="21" t="str">
        <f t="shared" si="466"/>
        <v/>
      </c>
      <c r="V3096" s="21" t="str">
        <f t="shared" si="466"/>
        <v/>
      </c>
      <c r="W3096" s="21" t="str">
        <f t="shared" si="466"/>
        <v/>
      </c>
      <c r="X3096" s="21" t="str">
        <f t="shared" si="466"/>
        <v/>
      </c>
      <c r="Y3096" s="21" t="str">
        <f t="shared" si="466"/>
        <v/>
      </c>
      <c r="Z3096" s="21" t="str">
        <f t="shared" si="466"/>
        <v/>
      </c>
      <c r="AA3096" s="21" t="str">
        <f t="shared" si="466"/>
        <v/>
      </c>
      <c r="AB3096" s="38" t="str">
        <f t="shared" si="466"/>
        <v/>
      </c>
      <c r="AD3096" s="36" t="str">
        <f>IF($N3096="", "", IFERROR(INDEX(Campaigns!$D$11:$D$380, MATCH($N3096, Campaigns!$E$11:$E$380, 0)), ""))</f>
        <v/>
      </c>
      <c r="AE3096" s="38" t="str">
        <f>IF(COUNTIF($Q3096:$AB3096, "X")=0, "", IFERROR(INDEX('Intro &amp; Setup'!$T$17:$T$28, MATCH(INDEX($Q$10:$AB$10, $AC3096, MATCH("X", $Q3096:$AB3096, 0)), 'Intro &amp; Setup'!$AA$17:$AA$28, 0)), ""))</f>
        <v/>
      </c>
      <c r="AG3096" s="84" t="str">
        <f t="shared" si="463"/>
        <v/>
      </c>
      <c r="AI3096" s="36">
        <f t="shared" si="464"/>
        <v>0</v>
      </c>
      <c r="AK3096" s="36" t="str">
        <f t="shared" si="465"/>
        <v/>
      </c>
    </row>
    <row r="3097" spans="1:37" x14ac:dyDescent="0.25">
      <c r="A3097" s="34"/>
      <c r="B3097" s="55"/>
      <c r="C3097" s="56"/>
      <c r="D3097" s="56"/>
      <c r="E3097" s="56"/>
      <c r="F3097" s="56"/>
      <c r="G3097" s="57"/>
      <c r="H3097" s="57"/>
      <c r="I3097" s="58"/>
      <c r="J3097" s="34"/>
      <c r="L3097" s="36" t="str">
        <f>IF($B3097="", "", IFERROR(FIND(Campaigns!$Q$4, $B3097), ""))</f>
        <v/>
      </c>
      <c r="M3097" s="73" t="str">
        <f t="shared" si="460"/>
        <v/>
      </c>
      <c r="N3097" s="74" t="str">
        <f t="shared" si="461"/>
        <v/>
      </c>
      <c r="O3097" s="22" t="str">
        <f t="shared" si="462"/>
        <v/>
      </c>
      <c r="Q3097" s="20" t="str">
        <f t="shared" si="458"/>
        <v/>
      </c>
      <c r="R3097" s="21" t="str">
        <f t="shared" si="466"/>
        <v/>
      </c>
      <c r="S3097" s="21" t="str">
        <f t="shared" si="466"/>
        <v/>
      </c>
      <c r="T3097" s="21" t="str">
        <f t="shared" si="466"/>
        <v/>
      </c>
      <c r="U3097" s="21" t="str">
        <f t="shared" si="466"/>
        <v/>
      </c>
      <c r="V3097" s="21" t="str">
        <f t="shared" si="466"/>
        <v/>
      </c>
      <c r="W3097" s="21" t="str">
        <f t="shared" si="466"/>
        <v/>
      </c>
      <c r="X3097" s="21" t="str">
        <f t="shared" si="466"/>
        <v/>
      </c>
      <c r="Y3097" s="21" t="str">
        <f t="shared" si="466"/>
        <v/>
      </c>
      <c r="Z3097" s="21" t="str">
        <f t="shared" si="466"/>
        <v/>
      </c>
      <c r="AA3097" s="21" t="str">
        <f t="shared" si="466"/>
        <v/>
      </c>
      <c r="AB3097" s="38" t="str">
        <f t="shared" si="466"/>
        <v/>
      </c>
      <c r="AD3097" s="36" t="str">
        <f>IF($N3097="", "", IFERROR(INDEX(Campaigns!$D$11:$D$380, MATCH($N3097, Campaigns!$E$11:$E$380, 0)), ""))</f>
        <v/>
      </c>
      <c r="AE3097" s="38" t="str">
        <f>IF(COUNTIF($Q3097:$AB3097, "X")=0, "", IFERROR(INDEX('Intro &amp; Setup'!$T$17:$T$28, MATCH(INDEX($Q$10:$AB$10, $AC3097, MATCH("X", $Q3097:$AB3097, 0)), 'Intro &amp; Setup'!$AA$17:$AA$28, 0)), ""))</f>
        <v/>
      </c>
      <c r="AG3097" s="84" t="str">
        <f t="shared" si="463"/>
        <v/>
      </c>
      <c r="AI3097" s="36">
        <f t="shared" si="464"/>
        <v>0</v>
      </c>
      <c r="AK3097" s="36" t="str">
        <f t="shared" si="465"/>
        <v/>
      </c>
    </row>
    <row r="3098" spans="1:37" x14ac:dyDescent="0.25">
      <c r="A3098" s="34"/>
      <c r="B3098" s="55"/>
      <c r="C3098" s="56"/>
      <c r="D3098" s="56"/>
      <c r="E3098" s="56"/>
      <c r="F3098" s="56"/>
      <c r="G3098" s="57"/>
      <c r="H3098" s="57"/>
      <c r="I3098" s="58"/>
      <c r="J3098" s="34"/>
      <c r="L3098" s="36" t="str">
        <f>IF($B3098="", "", IFERROR(FIND(Campaigns!$Q$4, $B3098), ""))</f>
        <v/>
      </c>
      <c r="M3098" s="73" t="str">
        <f t="shared" si="460"/>
        <v/>
      </c>
      <c r="N3098" s="74" t="str">
        <f t="shared" si="461"/>
        <v/>
      </c>
      <c r="O3098" s="22" t="str">
        <f t="shared" si="462"/>
        <v/>
      </c>
      <c r="Q3098" s="20" t="str">
        <f t="shared" si="458"/>
        <v/>
      </c>
      <c r="R3098" s="21" t="str">
        <f t="shared" si="466"/>
        <v/>
      </c>
      <c r="S3098" s="21" t="str">
        <f t="shared" si="466"/>
        <v/>
      </c>
      <c r="T3098" s="21" t="str">
        <f t="shared" si="466"/>
        <v/>
      </c>
      <c r="U3098" s="21" t="str">
        <f t="shared" si="466"/>
        <v/>
      </c>
      <c r="V3098" s="21" t="str">
        <f t="shared" si="466"/>
        <v/>
      </c>
      <c r="W3098" s="21" t="str">
        <f t="shared" si="466"/>
        <v/>
      </c>
      <c r="X3098" s="21" t="str">
        <f t="shared" si="466"/>
        <v/>
      </c>
      <c r="Y3098" s="21" t="str">
        <f t="shared" si="466"/>
        <v/>
      </c>
      <c r="Z3098" s="21" t="str">
        <f t="shared" si="466"/>
        <v/>
      </c>
      <c r="AA3098" s="21" t="str">
        <f t="shared" si="466"/>
        <v/>
      </c>
      <c r="AB3098" s="38" t="str">
        <f t="shared" si="466"/>
        <v/>
      </c>
      <c r="AD3098" s="36" t="str">
        <f>IF($N3098="", "", IFERROR(INDEX(Campaigns!$D$11:$D$380, MATCH($N3098, Campaigns!$E$11:$E$380, 0)), ""))</f>
        <v/>
      </c>
      <c r="AE3098" s="38" t="str">
        <f>IF(COUNTIF($Q3098:$AB3098, "X")=0, "", IFERROR(INDEX('Intro &amp; Setup'!$T$17:$T$28, MATCH(INDEX($Q$10:$AB$10, $AC3098, MATCH("X", $Q3098:$AB3098, 0)), 'Intro &amp; Setup'!$AA$17:$AA$28, 0)), ""))</f>
        <v/>
      </c>
      <c r="AG3098" s="84" t="str">
        <f t="shared" si="463"/>
        <v/>
      </c>
      <c r="AI3098" s="36">
        <f t="shared" si="464"/>
        <v>0</v>
      </c>
      <c r="AK3098" s="36" t="str">
        <f t="shared" si="465"/>
        <v/>
      </c>
    </row>
    <row r="3099" spans="1:37" x14ac:dyDescent="0.25">
      <c r="A3099" s="34"/>
      <c r="B3099" s="55"/>
      <c r="C3099" s="56"/>
      <c r="D3099" s="56"/>
      <c r="E3099" s="56"/>
      <c r="F3099" s="56"/>
      <c r="G3099" s="57"/>
      <c r="H3099" s="57"/>
      <c r="I3099" s="58"/>
      <c r="J3099" s="34"/>
      <c r="L3099" s="36" t="str">
        <f>IF($B3099="", "", IFERROR(FIND(Campaigns!$Q$4, $B3099), ""))</f>
        <v/>
      </c>
      <c r="M3099" s="73" t="str">
        <f t="shared" si="460"/>
        <v/>
      </c>
      <c r="N3099" s="74" t="str">
        <f t="shared" si="461"/>
        <v/>
      </c>
      <c r="O3099" s="22" t="str">
        <f t="shared" si="462"/>
        <v/>
      </c>
      <c r="Q3099" s="20" t="str">
        <f t="shared" si="458"/>
        <v/>
      </c>
      <c r="R3099" s="21" t="str">
        <f t="shared" si="466"/>
        <v/>
      </c>
      <c r="S3099" s="21" t="str">
        <f t="shared" si="466"/>
        <v/>
      </c>
      <c r="T3099" s="21" t="str">
        <f t="shared" si="466"/>
        <v/>
      </c>
      <c r="U3099" s="21" t="str">
        <f t="shared" si="466"/>
        <v/>
      </c>
      <c r="V3099" s="21" t="str">
        <f t="shared" si="466"/>
        <v/>
      </c>
      <c r="W3099" s="21" t="str">
        <f t="shared" si="466"/>
        <v/>
      </c>
      <c r="X3099" s="21" t="str">
        <f t="shared" si="466"/>
        <v/>
      </c>
      <c r="Y3099" s="21" t="str">
        <f t="shared" si="466"/>
        <v/>
      </c>
      <c r="Z3099" s="21" t="str">
        <f t="shared" si="466"/>
        <v/>
      </c>
      <c r="AA3099" s="21" t="str">
        <f t="shared" si="466"/>
        <v/>
      </c>
      <c r="AB3099" s="38" t="str">
        <f t="shared" si="466"/>
        <v/>
      </c>
      <c r="AD3099" s="36" t="str">
        <f>IF($N3099="", "", IFERROR(INDEX(Campaigns!$D$11:$D$380, MATCH($N3099, Campaigns!$E$11:$E$380, 0)), ""))</f>
        <v/>
      </c>
      <c r="AE3099" s="38" t="str">
        <f>IF(COUNTIF($Q3099:$AB3099, "X")=0, "", IFERROR(INDEX('Intro &amp; Setup'!$T$17:$T$28, MATCH(INDEX($Q$10:$AB$10, $AC3099, MATCH("X", $Q3099:$AB3099, 0)), 'Intro &amp; Setup'!$AA$17:$AA$28, 0)), ""))</f>
        <v/>
      </c>
      <c r="AG3099" s="84" t="str">
        <f t="shared" si="463"/>
        <v/>
      </c>
      <c r="AI3099" s="36">
        <f t="shared" si="464"/>
        <v>0</v>
      </c>
      <c r="AK3099" s="36" t="str">
        <f t="shared" si="465"/>
        <v/>
      </c>
    </row>
    <row r="3100" spans="1:37" x14ac:dyDescent="0.25">
      <c r="A3100" s="34"/>
      <c r="B3100" s="55"/>
      <c r="C3100" s="56"/>
      <c r="D3100" s="56"/>
      <c r="E3100" s="56"/>
      <c r="F3100" s="56"/>
      <c r="G3100" s="57"/>
      <c r="H3100" s="57"/>
      <c r="I3100" s="58"/>
      <c r="J3100" s="34"/>
      <c r="L3100" s="36" t="str">
        <f>IF($B3100="", "", IFERROR(FIND(Campaigns!$Q$4, $B3100), ""))</f>
        <v/>
      </c>
      <c r="M3100" s="73" t="str">
        <f t="shared" si="460"/>
        <v/>
      </c>
      <c r="N3100" s="74" t="str">
        <f t="shared" si="461"/>
        <v/>
      </c>
      <c r="O3100" s="22" t="str">
        <f t="shared" si="462"/>
        <v/>
      </c>
      <c r="Q3100" s="20" t="str">
        <f t="shared" si="458"/>
        <v/>
      </c>
      <c r="R3100" s="21" t="str">
        <f t="shared" si="466"/>
        <v/>
      </c>
      <c r="S3100" s="21" t="str">
        <f t="shared" si="466"/>
        <v/>
      </c>
      <c r="T3100" s="21" t="str">
        <f t="shared" si="466"/>
        <v/>
      </c>
      <c r="U3100" s="21" t="str">
        <f t="shared" si="466"/>
        <v/>
      </c>
      <c r="V3100" s="21" t="str">
        <f t="shared" si="466"/>
        <v/>
      </c>
      <c r="W3100" s="21" t="str">
        <f t="shared" si="466"/>
        <v/>
      </c>
      <c r="X3100" s="21" t="str">
        <f t="shared" si="466"/>
        <v/>
      </c>
      <c r="Y3100" s="21" t="str">
        <f t="shared" si="466"/>
        <v/>
      </c>
      <c r="Z3100" s="21" t="str">
        <f t="shared" si="466"/>
        <v/>
      </c>
      <c r="AA3100" s="21" t="str">
        <f t="shared" si="466"/>
        <v/>
      </c>
      <c r="AB3100" s="38" t="str">
        <f t="shared" si="466"/>
        <v/>
      </c>
      <c r="AD3100" s="36" t="str">
        <f>IF($N3100="", "", IFERROR(INDEX(Campaigns!$D$11:$D$380, MATCH($N3100, Campaigns!$E$11:$E$380, 0)), ""))</f>
        <v/>
      </c>
      <c r="AE3100" s="38" t="str">
        <f>IF(COUNTIF($Q3100:$AB3100, "X")=0, "", IFERROR(INDEX('Intro &amp; Setup'!$T$17:$T$28, MATCH(INDEX($Q$10:$AB$10, $AC3100, MATCH("X", $Q3100:$AB3100, 0)), 'Intro &amp; Setup'!$AA$17:$AA$28, 0)), ""))</f>
        <v/>
      </c>
      <c r="AG3100" s="84" t="str">
        <f t="shared" si="463"/>
        <v/>
      </c>
      <c r="AI3100" s="36">
        <f t="shared" si="464"/>
        <v>0</v>
      </c>
      <c r="AK3100" s="36" t="str">
        <f t="shared" si="465"/>
        <v/>
      </c>
    </row>
    <row r="3101" spans="1:37" x14ac:dyDescent="0.25">
      <c r="A3101" s="34"/>
      <c r="B3101" s="55"/>
      <c r="C3101" s="56"/>
      <c r="D3101" s="56"/>
      <c r="E3101" s="56"/>
      <c r="F3101" s="56"/>
      <c r="G3101" s="57"/>
      <c r="H3101" s="57"/>
      <c r="I3101" s="58"/>
      <c r="J3101" s="34"/>
      <c r="L3101" s="36" t="str">
        <f>IF($B3101="", "", IFERROR(FIND(Campaigns!$Q$4, $B3101), ""))</f>
        <v/>
      </c>
      <c r="M3101" s="73" t="str">
        <f t="shared" si="460"/>
        <v/>
      </c>
      <c r="N3101" s="74" t="str">
        <f t="shared" si="461"/>
        <v/>
      </c>
      <c r="O3101" s="22" t="str">
        <f t="shared" si="462"/>
        <v/>
      </c>
      <c r="Q3101" s="20" t="str">
        <f t="shared" si="458"/>
        <v/>
      </c>
      <c r="R3101" s="21" t="str">
        <f t="shared" si="466"/>
        <v/>
      </c>
      <c r="S3101" s="21" t="str">
        <f t="shared" si="466"/>
        <v/>
      </c>
      <c r="T3101" s="21" t="str">
        <f t="shared" si="466"/>
        <v/>
      </c>
      <c r="U3101" s="21" t="str">
        <f t="shared" si="466"/>
        <v/>
      </c>
      <c r="V3101" s="21" t="str">
        <f t="shared" si="466"/>
        <v/>
      </c>
      <c r="W3101" s="21" t="str">
        <f t="shared" si="466"/>
        <v/>
      </c>
      <c r="X3101" s="21" t="str">
        <f t="shared" si="466"/>
        <v/>
      </c>
      <c r="Y3101" s="21" t="str">
        <f t="shared" si="466"/>
        <v/>
      </c>
      <c r="Z3101" s="21" t="str">
        <f t="shared" si="466"/>
        <v/>
      </c>
      <c r="AA3101" s="21" t="str">
        <f t="shared" si="466"/>
        <v/>
      </c>
      <c r="AB3101" s="38" t="str">
        <f t="shared" si="466"/>
        <v/>
      </c>
      <c r="AD3101" s="36" t="str">
        <f>IF($N3101="", "", IFERROR(INDEX(Campaigns!$D$11:$D$380, MATCH($N3101, Campaigns!$E$11:$E$380, 0)), ""))</f>
        <v/>
      </c>
      <c r="AE3101" s="38" t="str">
        <f>IF(COUNTIF($Q3101:$AB3101, "X")=0, "", IFERROR(INDEX('Intro &amp; Setup'!$T$17:$T$28, MATCH(INDEX($Q$10:$AB$10, $AC3101, MATCH("X", $Q3101:$AB3101, 0)), 'Intro &amp; Setup'!$AA$17:$AA$28, 0)), ""))</f>
        <v/>
      </c>
      <c r="AG3101" s="84" t="str">
        <f t="shared" si="463"/>
        <v/>
      </c>
      <c r="AI3101" s="36">
        <f t="shared" si="464"/>
        <v>0</v>
      </c>
      <c r="AK3101" s="36" t="str">
        <f t="shared" si="465"/>
        <v/>
      </c>
    </row>
    <row r="3102" spans="1:37" x14ac:dyDescent="0.25">
      <c r="A3102" s="34"/>
      <c r="B3102" s="55"/>
      <c r="C3102" s="56"/>
      <c r="D3102" s="56"/>
      <c r="E3102" s="56"/>
      <c r="F3102" s="56"/>
      <c r="G3102" s="57"/>
      <c r="H3102" s="57"/>
      <c r="I3102" s="58"/>
      <c r="J3102" s="34"/>
      <c r="L3102" s="36" t="str">
        <f>IF($B3102="", "", IFERROR(FIND(Campaigns!$Q$4, $B3102), ""))</f>
        <v/>
      </c>
      <c r="M3102" s="73" t="str">
        <f t="shared" si="460"/>
        <v/>
      </c>
      <c r="N3102" s="74" t="str">
        <f t="shared" si="461"/>
        <v/>
      </c>
      <c r="O3102" s="22" t="str">
        <f t="shared" si="462"/>
        <v/>
      </c>
      <c r="Q3102" s="20" t="str">
        <f t="shared" si="458"/>
        <v/>
      </c>
      <c r="R3102" s="21" t="str">
        <f t="shared" si="466"/>
        <v/>
      </c>
      <c r="S3102" s="21" t="str">
        <f t="shared" si="466"/>
        <v/>
      </c>
      <c r="T3102" s="21" t="str">
        <f t="shared" si="466"/>
        <v/>
      </c>
      <c r="U3102" s="21" t="str">
        <f t="shared" si="466"/>
        <v/>
      </c>
      <c r="V3102" s="21" t="str">
        <f t="shared" si="466"/>
        <v/>
      </c>
      <c r="W3102" s="21" t="str">
        <f t="shared" si="466"/>
        <v/>
      </c>
      <c r="X3102" s="21" t="str">
        <f t="shared" si="466"/>
        <v/>
      </c>
      <c r="Y3102" s="21" t="str">
        <f t="shared" si="466"/>
        <v/>
      </c>
      <c r="Z3102" s="21" t="str">
        <f t="shared" si="466"/>
        <v/>
      </c>
      <c r="AA3102" s="21" t="str">
        <f t="shared" si="466"/>
        <v/>
      </c>
      <c r="AB3102" s="38" t="str">
        <f t="shared" si="466"/>
        <v/>
      </c>
      <c r="AD3102" s="36" t="str">
        <f>IF($N3102="", "", IFERROR(INDEX(Campaigns!$D$11:$D$380, MATCH($N3102, Campaigns!$E$11:$E$380, 0)), ""))</f>
        <v/>
      </c>
      <c r="AE3102" s="38" t="str">
        <f>IF(COUNTIF($Q3102:$AB3102, "X")=0, "", IFERROR(INDEX('Intro &amp; Setup'!$T$17:$T$28, MATCH(INDEX($Q$10:$AB$10, $AC3102, MATCH("X", $Q3102:$AB3102, 0)), 'Intro &amp; Setup'!$AA$17:$AA$28, 0)), ""))</f>
        <v/>
      </c>
      <c r="AG3102" s="84" t="str">
        <f t="shared" si="463"/>
        <v/>
      </c>
      <c r="AI3102" s="36">
        <f t="shared" si="464"/>
        <v>0</v>
      </c>
      <c r="AK3102" s="36" t="str">
        <f t="shared" si="465"/>
        <v/>
      </c>
    </row>
    <row r="3103" spans="1:37" x14ac:dyDescent="0.25">
      <c r="A3103" s="34"/>
      <c r="B3103" s="55"/>
      <c r="C3103" s="56"/>
      <c r="D3103" s="56"/>
      <c r="E3103" s="56"/>
      <c r="F3103" s="56"/>
      <c r="G3103" s="57"/>
      <c r="H3103" s="57"/>
      <c r="I3103" s="58"/>
      <c r="J3103" s="34"/>
      <c r="L3103" s="36" t="str">
        <f>IF($B3103="", "", IFERROR(FIND(Campaigns!$Q$4, $B3103), ""))</f>
        <v/>
      </c>
      <c r="M3103" s="73" t="str">
        <f t="shared" si="460"/>
        <v/>
      </c>
      <c r="N3103" s="74" t="str">
        <f t="shared" si="461"/>
        <v/>
      </c>
      <c r="O3103" s="22" t="str">
        <f t="shared" si="462"/>
        <v/>
      </c>
      <c r="Q3103" s="20" t="str">
        <f t="shared" si="458"/>
        <v/>
      </c>
      <c r="R3103" s="21" t="str">
        <f t="shared" si="466"/>
        <v/>
      </c>
      <c r="S3103" s="21" t="str">
        <f t="shared" si="466"/>
        <v/>
      </c>
      <c r="T3103" s="21" t="str">
        <f t="shared" si="466"/>
        <v/>
      </c>
      <c r="U3103" s="21" t="str">
        <f t="shared" si="466"/>
        <v/>
      </c>
      <c r="V3103" s="21" t="str">
        <f t="shared" si="466"/>
        <v/>
      </c>
      <c r="W3103" s="21" t="str">
        <f t="shared" si="466"/>
        <v/>
      </c>
      <c r="X3103" s="21" t="str">
        <f t="shared" si="466"/>
        <v/>
      </c>
      <c r="Y3103" s="21" t="str">
        <f t="shared" si="466"/>
        <v/>
      </c>
      <c r="Z3103" s="21" t="str">
        <f t="shared" si="466"/>
        <v/>
      </c>
      <c r="AA3103" s="21" t="str">
        <f t="shared" si="466"/>
        <v/>
      </c>
      <c r="AB3103" s="38" t="str">
        <f t="shared" si="466"/>
        <v/>
      </c>
      <c r="AD3103" s="36" t="str">
        <f>IF($N3103="", "", IFERROR(INDEX(Campaigns!$D$11:$D$380, MATCH($N3103, Campaigns!$E$11:$E$380, 0)), ""))</f>
        <v/>
      </c>
      <c r="AE3103" s="38" t="str">
        <f>IF(COUNTIF($Q3103:$AB3103, "X")=0, "", IFERROR(INDEX('Intro &amp; Setup'!$T$17:$T$28, MATCH(INDEX($Q$10:$AB$10, $AC3103, MATCH("X", $Q3103:$AB3103, 0)), 'Intro &amp; Setup'!$AA$17:$AA$28, 0)), ""))</f>
        <v/>
      </c>
      <c r="AG3103" s="84" t="str">
        <f t="shared" si="463"/>
        <v/>
      </c>
      <c r="AI3103" s="36">
        <f t="shared" si="464"/>
        <v>0</v>
      </c>
      <c r="AK3103" s="36" t="str">
        <f t="shared" si="465"/>
        <v/>
      </c>
    </row>
    <row r="3104" spans="1:37" x14ac:dyDescent="0.25">
      <c r="A3104" s="34"/>
      <c r="B3104" s="55"/>
      <c r="C3104" s="56"/>
      <c r="D3104" s="56"/>
      <c r="E3104" s="56"/>
      <c r="F3104" s="56"/>
      <c r="G3104" s="57"/>
      <c r="H3104" s="57"/>
      <c r="I3104" s="58"/>
      <c r="J3104" s="34"/>
      <c r="L3104" s="36" t="str">
        <f>IF($B3104="", "", IFERROR(FIND(Campaigns!$Q$4, $B3104), ""))</f>
        <v/>
      </c>
      <c r="M3104" s="73" t="str">
        <f t="shared" si="460"/>
        <v/>
      </c>
      <c r="N3104" s="74" t="str">
        <f t="shared" si="461"/>
        <v/>
      </c>
      <c r="O3104" s="22" t="str">
        <f t="shared" si="462"/>
        <v/>
      </c>
      <c r="Q3104" s="20" t="str">
        <f t="shared" si="458"/>
        <v/>
      </c>
      <c r="R3104" s="21" t="str">
        <f t="shared" si="466"/>
        <v/>
      </c>
      <c r="S3104" s="21" t="str">
        <f t="shared" si="466"/>
        <v/>
      </c>
      <c r="T3104" s="21" t="str">
        <f t="shared" si="466"/>
        <v/>
      </c>
      <c r="U3104" s="21" t="str">
        <f t="shared" si="466"/>
        <v/>
      </c>
      <c r="V3104" s="21" t="str">
        <f t="shared" si="466"/>
        <v/>
      </c>
      <c r="W3104" s="21" t="str">
        <f t="shared" si="466"/>
        <v/>
      </c>
      <c r="X3104" s="21" t="str">
        <f t="shared" si="466"/>
        <v/>
      </c>
      <c r="Y3104" s="21" t="str">
        <f t="shared" si="466"/>
        <v/>
      </c>
      <c r="Z3104" s="21" t="str">
        <f t="shared" si="466"/>
        <v/>
      </c>
      <c r="AA3104" s="21" t="str">
        <f t="shared" si="466"/>
        <v/>
      </c>
      <c r="AB3104" s="38" t="str">
        <f t="shared" si="466"/>
        <v/>
      </c>
      <c r="AD3104" s="36" t="str">
        <f>IF($N3104="", "", IFERROR(INDEX(Campaigns!$D$11:$D$380, MATCH($N3104, Campaigns!$E$11:$E$380, 0)), ""))</f>
        <v/>
      </c>
      <c r="AE3104" s="38" t="str">
        <f>IF(COUNTIF($Q3104:$AB3104, "X")=0, "", IFERROR(INDEX('Intro &amp; Setup'!$T$17:$T$28, MATCH(INDEX($Q$10:$AB$10, $AC3104, MATCH("X", $Q3104:$AB3104, 0)), 'Intro &amp; Setup'!$AA$17:$AA$28, 0)), ""))</f>
        <v/>
      </c>
      <c r="AG3104" s="84" t="str">
        <f t="shared" si="463"/>
        <v/>
      </c>
      <c r="AI3104" s="36">
        <f t="shared" si="464"/>
        <v>0</v>
      </c>
      <c r="AK3104" s="36" t="str">
        <f t="shared" si="465"/>
        <v/>
      </c>
    </row>
    <row r="3105" spans="1:37" x14ac:dyDescent="0.25">
      <c r="A3105" s="34"/>
      <c r="B3105" s="55"/>
      <c r="C3105" s="56"/>
      <c r="D3105" s="56"/>
      <c r="E3105" s="56"/>
      <c r="F3105" s="56"/>
      <c r="G3105" s="57"/>
      <c r="H3105" s="57"/>
      <c r="I3105" s="58"/>
      <c r="J3105" s="34"/>
      <c r="L3105" s="36" t="str">
        <f>IF($B3105="", "", IFERROR(FIND(Campaigns!$Q$4, $B3105), ""))</f>
        <v/>
      </c>
      <c r="M3105" s="73" t="str">
        <f t="shared" si="460"/>
        <v/>
      </c>
      <c r="N3105" s="74" t="str">
        <f t="shared" si="461"/>
        <v/>
      </c>
      <c r="O3105" s="22" t="str">
        <f t="shared" si="462"/>
        <v/>
      </c>
      <c r="Q3105" s="20" t="str">
        <f t="shared" si="458"/>
        <v/>
      </c>
      <c r="R3105" s="21" t="str">
        <f t="shared" si="466"/>
        <v/>
      </c>
      <c r="S3105" s="21" t="str">
        <f t="shared" si="466"/>
        <v/>
      </c>
      <c r="T3105" s="21" t="str">
        <f t="shared" si="466"/>
        <v/>
      </c>
      <c r="U3105" s="21" t="str">
        <f t="shared" si="466"/>
        <v/>
      </c>
      <c r="V3105" s="21" t="str">
        <f t="shared" si="466"/>
        <v/>
      </c>
      <c r="W3105" s="21" t="str">
        <f t="shared" si="466"/>
        <v/>
      </c>
      <c r="X3105" s="21" t="str">
        <f t="shared" si="466"/>
        <v/>
      </c>
      <c r="Y3105" s="21" t="str">
        <f t="shared" si="466"/>
        <v/>
      </c>
      <c r="Z3105" s="21" t="str">
        <f t="shared" si="466"/>
        <v/>
      </c>
      <c r="AA3105" s="21" t="str">
        <f t="shared" si="466"/>
        <v/>
      </c>
      <c r="AB3105" s="38" t="str">
        <f t="shared" si="466"/>
        <v/>
      </c>
      <c r="AD3105" s="36" t="str">
        <f>IF($N3105="", "", IFERROR(INDEX(Campaigns!$D$11:$D$380, MATCH($N3105, Campaigns!$E$11:$E$380, 0)), ""))</f>
        <v/>
      </c>
      <c r="AE3105" s="38" t="str">
        <f>IF(COUNTIF($Q3105:$AB3105, "X")=0, "", IFERROR(INDEX('Intro &amp; Setup'!$T$17:$T$28, MATCH(INDEX($Q$10:$AB$10, $AC3105, MATCH("X", $Q3105:$AB3105, 0)), 'Intro &amp; Setup'!$AA$17:$AA$28, 0)), ""))</f>
        <v/>
      </c>
      <c r="AG3105" s="84" t="str">
        <f t="shared" si="463"/>
        <v/>
      </c>
      <c r="AI3105" s="36">
        <f t="shared" si="464"/>
        <v>0</v>
      </c>
      <c r="AK3105" s="36" t="str">
        <f t="shared" si="465"/>
        <v/>
      </c>
    </row>
    <row r="3106" spans="1:37" x14ac:dyDescent="0.25">
      <c r="A3106" s="34"/>
      <c r="B3106" s="55"/>
      <c r="C3106" s="56"/>
      <c r="D3106" s="56"/>
      <c r="E3106" s="56"/>
      <c r="F3106" s="56"/>
      <c r="G3106" s="57"/>
      <c r="H3106" s="57"/>
      <c r="I3106" s="58"/>
      <c r="J3106" s="34"/>
      <c r="L3106" s="36" t="str">
        <f>IF($B3106="", "", IFERROR(FIND(Campaigns!$Q$4, $B3106), ""))</f>
        <v/>
      </c>
      <c r="M3106" s="73" t="str">
        <f t="shared" si="460"/>
        <v/>
      </c>
      <c r="N3106" s="74" t="str">
        <f t="shared" si="461"/>
        <v/>
      </c>
      <c r="O3106" s="22" t="str">
        <f t="shared" si="462"/>
        <v/>
      </c>
      <c r="Q3106" s="20" t="str">
        <f t="shared" si="458"/>
        <v/>
      </c>
      <c r="R3106" s="21" t="str">
        <f t="shared" si="466"/>
        <v/>
      </c>
      <c r="S3106" s="21" t="str">
        <f t="shared" si="466"/>
        <v/>
      </c>
      <c r="T3106" s="21" t="str">
        <f t="shared" si="466"/>
        <v/>
      </c>
      <c r="U3106" s="21" t="str">
        <f t="shared" si="466"/>
        <v/>
      </c>
      <c r="V3106" s="21" t="str">
        <f t="shared" si="466"/>
        <v/>
      </c>
      <c r="W3106" s="21" t="str">
        <f t="shared" si="466"/>
        <v/>
      </c>
      <c r="X3106" s="21" t="str">
        <f t="shared" si="466"/>
        <v/>
      </c>
      <c r="Y3106" s="21" t="str">
        <f t="shared" si="466"/>
        <v/>
      </c>
      <c r="Z3106" s="21" t="str">
        <f t="shared" si="466"/>
        <v/>
      </c>
      <c r="AA3106" s="21" t="str">
        <f t="shared" si="466"/>
        <v/>
      </c>
      <c r="AB3106" s="38" t="str">
        <f t="shared" si="466"/>
        <v/>
      </c>
      <c r="AD3106" s="36" t="str">
        <f>IF($N3106="", "", IFERROR(INDEX(Campaigns!$D$11:$D$380, MATCH($N3106, Campaigns!$E$11:$E$380, 0)), ""))</f>
        <v/>
      </c>
      <c r="AE3106" s="38" t="str">
        <f>IF(COUNTIF($Q3106:$AB3106, "X")=0, "", IFERROR(INDEX('Intro &amp; Setup'!$T$17:$T$28, MATCH(INDEX($Q$10:$AB$10, $AC3106, MATCH("X", $Q3106:$AB3106, 0)), 'Intro &amp; Setup'!$AA$17:$AA$28, 0)), ""))</f>
        <v/>
      </c>
      <c r="AG3106" s="84" t="str">
        <f t="shared" si="463"/>
        <v/>
      </c>
      <c r="AI3106" s="36">
        <f t="shared" si="464"/>
        <v>0</v>
      </c>
      <c r="AK3106" s="36" t="str">
        <f t="shared" si="465"/>
        <v/>
      </c>
    </row>
    <row r="3107" spans="1:37" x14ac:dyDescent="0.25">
      <c r="A3107" s="34"/>
      <c r="B3107" s="55"/>
      <c r="C3107" s="56"/>
      <c r="D3107" s="56"/>
      <c r="E3107" s="56"/>
      <c r="F3107" s="56"/>
      <c r="G3107" s="57"/>
      <c r="H3107" s="57"/>
      <c r="I3107" s="58"/>
      <c r="J3107" s="34"/>
      <c r="L3107" s="36" t="str">
        <f>IF($B3107="", "", IFERROR(FIND(Campaigns!$Q$4, $B3107), ""))</f>
        <v/>
      </c>
      <c r="M3107" s="73" t="str">
        <f t="shared" si="460"/>
        <v/>
      </c>
      <c r="N3107" s="74" t="str">
        <f t="shared" si="461"/>
        <v/>
      </c>
      <c r="O3107" s="22" t="str">
        <f t="shared" si="462"/>
        <v/>
      </c>
      <c r="Q3107" s="20" t="str">
        <f t="shared" si="458"/>
        <v/>
      </c>
      <c r="R3107" s="21" t="str">
        <f t="shared" si="466"/>
        <v/>
      </c>
      <c r="S3107" s="21" t="str">
        <f t="shared" si="466"/>
        <v/>
      </c>
      <c r="T3107" s="21" t="str">
        <f t="shared" si="466"/>
        <v/>
      </c>
      <c r="U3107" s="21" t="str">
        <f t="shared" si="466"/>
        <v/>
      </c>
      <c r="V3107" s="21" t="str">
        <f t="shared" si="466"/>
        <v/>
      </c>
      <c r="W3107" s="21" t="str">
        <f t="shared" si="466"/>
        <v/>
      </c>
      <c r="X3107" s="21" t="str">
        <f t="shared" si="466"/>
        <v/>
      </c>
      <c r="Y3107" s="21" t="str">
        <f t="shared" si="466"/>
        <v/>
      </c>
      <c r="Z3107" s="21" t="str">
        <f t="shared" si="466"/>
        <v/>
      </c>
      <c r="AA3107" s="21" t="str">
        <f t="shared" si="466"/>
        <v/>
      </c>
      <c r="AB3107" s="38" t="str">
        <f t="shared" si="466"/>
        <v/>
      </c>
      <c r="AD3107" s="36" t="str">
        <f>IF($N3107="", "", IFERROR(INDEX(Campaigns!$D$11:$D$380, MATCH($N3107, Campaigns!$E$11:$E$380, 0)), ""))</f>
        <v/>
      </c>
      <c r="AE3107" s="38" t="str">
        <f>IF(COUNTIF($Q3107:$AB3107, "X")=0, "", IFERROR(INDEX('Intro &amp; Setup'!$T$17:$T$28, MATCH(INDEX($Q$10:$AB$10, $AC3107, MATCH("X", $Q3107:$AB3107, 0)), 'Intro &amp; Setup'!$AA$17:$AA$28, 0)), ""))</f>
        <v/>
      </c>
      <c r="AG3107" s="84" t="str">
        <f t="shared" si="463"/>
        <v/>
      </c>
      <c r="AI3107" s="36">
        <f t="shared" si="464"/>
        <v>0</v>
      </c>
      <c r="AK3107" s="36" t="str">
        <f t="shared" si="465"/>
        <v/>
      </c>
    </row>
    <row r="3108" spans="1:37" x14ac:dyDescent="0.25">
      <c r="A3108" s="34"/>
      <c r="B3108" s="55"/>
      <c r="C3108" s="56"/>
      <c r="D3108" s="56"/>
      <c r="E3108" s="56"/>
      <c r="F3108" s="56"/>
      <c r="G3108" s="57"/>
      <c r="H3108" s="57"/>
      <c r="I3108" s="58"/>
      <c r="J3108" s="34"/>
      <c r="L3108" s="36" t="str">
        <f>IF($B3108="", "", IFERROR(FIND(Campaigns!$Q$4, $B3108), ""))</f>
        <v/>
      </c>
      <c r="M3108" s="73" t="str">
        <f t="shared" si="460"/>
        <v/>
      </c>
      <c r="N3108" s="74" t="str">
        <f t="shared" si="461"/>
        <v/>
      </c>
      <c r="O3108" s="22" t="str">
        <f t="shared" si="462"/>
        <v/>
      </c>
      <c r="Q3108" s="20" t="str">
        <f t="shared" si="458"/>
        <v/>
      </c>
      <c r="R3108" s="21" t="str">
        <f t="shared" si="466"/>
        <v/>
      </c>
      <c r="S3108" s="21" t="str">
        <f t="shared" si="466"/>
        <v/>
      </c>
      <c r="T3108" s="21" t="str">
        <f t="shared" si="466"/>
        <v/>
      </c>
      <c r="U3108" s="21" t="str">
        <f t="shared" si="466"/>
        <v/>
      </c>
      <c r="V3108" s="21" t="str">
        <f t="shared" si="466"/>
        <v/>
      </c>
      <c r="W3108" s="21" t="str">
        <f t="shared" si="466"/>
        <v/>
      </c>
      <c r="X3108" s="21" t="str">
        <f t="shared" si="466"/>
        <v/>
      </c>
      <c r="Y3108" s="21" t="str">
        <f t="shared" si="466"/>
        <v/>
      </c>
      <c r="Z3108" s="21" t="str">
        <f t="shared" si="466"/>
        <v/>
      </c>
      <c r="AA3108" s="21" t="str">
        <f t="shared" si="466"/>
        <v/>
      </c>
      <c r="AB3108" s="38" t="str">
        <f t="shared" si="466"/>
        <v/>
      </c>
      <c r="AD3108" s="36" t="str">
        <f>IF($N3108="", "", IFERROR(INDEX(Campaigns!$D$11:$D$380, MATCH($N3108, Campaigns!$E$11:$E$380, 0)), ""))</f>
        <v/>
      </c>
      <c r="AE3108" s="38" t="str">
        <f>IF(COUNTIF($Q3108:$AB3108, "X")=0, "", IFERROR(INDEX('Intro &amp; Setup'!$T$17:$T$28, MATCH(INDEX($Q$10:$AB$10, $AC3108, MATCH("X", $Q3108:$AB3108, 0)), 'Intro &amp; Setup'!$AA$17:$AA$28, 0)), ""))</f>
        <v/>
      </c>
      <c r="AG3108" s="84" t="str">
        <f t="shared" si="463"/>
        <v/>
      </c>
      <c r="AI3108" s="36">
        <f t="shared" si="464"/>
        <v>0</v>
      </c>
      <c r="AK3108" s="36" t="str">
        <f t="shared" si="465"/>
        <v/>
      </c>
    </row>
    <row r="3109" spans="1:37" x14ac:dyDescent="0.25">
      <c r="A3109" s="34"/>
      <c r="B3109" s="55"/>
      <c r="C3109" s="56"/>
      <c r="D3109" s="56"/>
      <c r="E3109" s="56"/>
      <c r="F3109" s="56"/>
      <c r="G3109" s="57"/>
      <c r="H3109" s="57"/>
      <c r="I3109" s="58"/>
      <c r="J3109" s="34"/>
      <c r="L3109" s="36" t="str">
        <f>IF($B3109="", "", IFERROR(FIND(Campaigns!$Q$4, $B3109), ""))</f>
        <v/>
      </c>
      <c r="M3109" s="73" t="str">
        <f t="shared" si="460"/>
        <v/>
      </c>
      <c r="N3109" s="74" t="str">
        <f t="shared" si="461"/>
        <v/>
      </c>
      <c r="O3109" s="22" t="str">
        <f t="shared" si="462"/>
        <v/>
      </c>
      <c r="Q3109" s="20" t="str">
        <f t="shared" si="458"/>
        <v/>
      </c>
      <c r="R3109" s="21" t="str">
        <f t="shared" si="466"/>
        <v/>
      </c>
      <c r="S3109" s="21" t="str">
        <f t="shared" si="466"/>
        <v/>
      </c>
      <c r="T3109" s="21" t="str">
        <f t="shared" si="466"/>
        <v/>
      </c>
      <c r="U3109" s="21" t="str">
        <f t="shared" si="466"/>
        <v/>
      </c>
      <c r="V3109" s="21" t="str">
        <f t="shared" si="466"/>
        <v/>
      </c>
      <c r="W3109" s="21" t="str">
        <f t="shared" si="466"/>
        <v/>
      </c>
      <c r="X3109" s="21" t="str">
        <f t="shared" si="466"/>
        <v/>
      </c>
      <c r="Y3109" s="21" t="str">
        <f t="shared" si="466"/>
        <v/>
      </c>
      <c r="Z3109" s="21" t="str">
        <f t="shared" si="466"/>
        <v/>
      </c>
      <c r="AA3109" s="21" t="str">
        <f t="shared" si="466"/>
        <v/>
      </c>
      <c r="AB3109" s="38" t="str">
        <f t="shared" si="466"/>
        <v/>
      </c>
      <c r="AD3109" s="36" t="str">
        <f>IF($N3109="", "", IFERROR(INDEX(Campaigns!$D$11:$D$380, MATCH($N3109, Campaigns!$E$11:$E$380, 0)), ""))</f>
        <v/>
      </c>
      <c r="AE3109" s="38" t="str">
        <f>IF(COUNTIF($Q3109:$AB3109, "X")=0, "", IFERROR(INDEX('Intro &amp; Setup'!$T$17:$T$28, MATCH(INDEX($Q$10:$AB$10, $AC3109, MATCH("X", $Q3109:$AB3109, 0)), 'Intro &amp; Setup'!$AA$17:$AA$28, 0)), ""))</f>
        <v/>
      </c>
      <c r="AG3109" s="84" t="str">
        <f t="shared" si="463"/>
        <v/>
      </c>
      <c r="AI3109" s="36">
        <f t="shared" si="464"/>
        <v>0</v>
      </c>
      <c r="AK3109" s="36" t="str">
        <f t="shared" si="465"/>
        <v/>
      </c>
    </row>
    <row r="3110" spans="1:37" x14ac:dyDescent="0.25">
      <c r="A3110" s="34"/>
      <c r="B3110" s="55"/>
      <c r="C3110" s="56"/>
      <c r="D3110" s="56"/>
      <c r="E3110" s="56"/>
      <c r="F3110" s="56"/>
      <c r="G3110" s="57"/>
      <c r="H3110" s="57"/>
      <c r="I3110" s="58"/>
      <c r="J3110" s="34"/>
      <c r="L3110" s="36" t="str">
        <f>IF($B3110="", "", IFERROR(FIND(Campaigns!$Q$4, $B3110), ""))</f>
        <v/>
      </c>
      <c r="M3110" s="73" t="str">
        <f t="shared" si="460"/>
        <v/>
      </c>
      <c r="N3110" s="74" t="str">
        <f t="shared" si="461"/>
        <v/>
      </c>
      <c r="O3110" s="22" t="str">
        <f t="shared" si="462"/>
        <v/>
      </c>
      <c r="Q3110" s="20" t="str">
        <f t="shared" si="458"/>
        <v/>
      </c>
      <c r="R3110" s="21" t="str">
        <f t="shared" si="466"/>
        <v/>
      </c>
      <c r="S3110" s="21" t="str">
        <f t="shared" si="466"/>
        <v/>
      </c>
      <c r="T3110" s="21" t="str">
        <f t="shared" si="466"/>
        <v/>
      </c>
      <c r="U3110" s="21" t="str">
        <f t="shared" si="466"/>
        <v/>
      </c>
      <c r="V3110" s="21" t="str">
        <f t="shared" si="466"/>
        <v/>
      </c>
      <c r="W3110" s="21" t="str">
        <f t="shared" si="466"/>
        <v/>
      </c>
      <c r="X3110" s="21" t="str">
        <f t="shared" si="466"/>
        <v/>
      </c>
      <c r="Y3110" s="21" t="str">
        <f t="shared" si="466"/>
        <v/>
      </c>
      <c r="Z3110" s="21" t="str">
        <f t="shared" si="466"/>
        <v/>
      </c>
      <c r="AA3110" s="21" t="str">
        <f t="shared" si="466"/>
        <v/>
      </c>
      <c r="AB3110" s="38" t="str">
        <f t="shared" si="466"/>
        <v/>
      </c>
      <c r="AD3110" s="36" t="str">
        <f>IF($N3110="", "", IFERROR(INDEX(Campaigns!$D$11:$D$380, MATCH($N3110, Campaigns!$E$11:$E$380, 0)), ""))</f>
        <v/>
      </c>
      <c r="AE3110" s="38" t="str">
        <f>IF(COUNTIF($Q3110:$AB3110, "X")=0, "", IFERROR(INDEX('Intro &amp; Setup'!$T$17:$T$28, MATCH(INDEX($Q$10:$AB$10, $AC3110, MATCH("X", $Q3110:$AB3110, 0)), 'Intro &amp; Setup'!$AA$17:$AA$28, 0)), ""))</f>
        <v/>
      </c>
      <c r="AG3110" s="84" t="str">
        <f t="shared" si="463"/>
        <v/>
      </c>
      <c r="AI3110" s="36">
        <f t="shared" si="464"/>
        <v>0</v>
      </c>
      <c r="AK3110" s="36" t="str">
        <f t="shared" si="465"/>
        <v/>
      </c>
    </row>
    <row r="3111" spans="1:37" x14ac:dyDescent="0.25">
      <c r="A3111" s="34"/>
      <c r="B3111" s="55"/>
      <c r="C3111" s="56"/>
      <c r="D3111" s="56"/>
      <c r="E3111" s="56"/>
      <c r="F3111" s="56"/>
      <c r="G3111" s="57"/>
      <c r="H3111" s="57"/>
      <c r="I3111" s="58"/>
      <c r="J3111" s="34"/>
      <c r="L3111" s="36" t="str">
        <f>IF($B3111="", "", IFERROR(FIND(Campaigns!$Q$4, $B3111), ""))</f>
        <v/>
      </c>
      <c r="M3111" s="73" t="str">
        <f t="shared" si="460"/>
        <v/>
      </c>
      <c r="N3111" s="74" t="str">
        <f t="shared" si="461"/>
        <v/>
      </c>
      <c r="O3111" s="22" t="str">
        <f t="shared" si="462"/>
        <v/>
      </c>
      <c r="Q3111" s="20" t="str">
        <f t="shared" si="458"/>
        <v/>
      </c>
      <c r="R3111" s="21" t="str">
        <f t="shared" si="466"/>
        <v/>
      </c>
      <c r="S3111" s="21" t="str">
        <f t="shared" si="466"/>
        <v/>
      </c>
      <c r="T3111" s="21" t="str">
        <f t="shared" si="466"/>
        <v/>
      </c>
      <c r="U3111" s="21" t="str">
        <f t="shared" si="466"/>
        <v/>
      </c>
      <c r="V3111" s="21" t="str">
        <f t="shared" si="466"/>
        <v/>
      </c>
      <c r="W3111" s="21" t="str">
        <f t="shared" si="466"/>
        <v/>
      </c>
      <c r="X3111" s="21" t="str">
        <f t="shared" si="466"/>
        <v/>
      </c>
      <c r="Y3111" s="21" t="str">
        <f t="shared" si="466"/>
        <v/>
      </c>
      <c r="Z3111" s="21" t="str">
        <f t="shared" si="466"/>
        <v/>
      </c>
      <c r="AA3111" s="21" t="str">
        <f t="shared" si="466"/>
        <v/>
      </c>
      <c r="AB3111" s="38" t="str">
        <f t="shared" si="466"/>
        <v/>
      </c>
      <c r="AD3111" s="36" t="str">
        <f>IF($N3111="", "", IFERROR(INDEX(Campaigns!$D$11:$D$380, MATCH($N3111, Campaigns!$E$11:$E$380, 0)), ""))</f>
        <v/>
      </c>
      <c r="AE3111" s="38" t="str">
        <f>IF(COUNTIF($Q3111:$AB3111, "X")=0, "", IFERROR(INDEX('Intro &amp; Setup'!$T$17:$T$28, MATCH(INDEX($Q$10:$AB$10, $AC3111, MATCH("X", $Q3111:$AB3111, 0)), 'Intro &amp; Setup'!$AA$17:$AA$28, 0)), ""))</f>
        <v/>
      </c>
      <c r="AG3111" s="84" t="str">
        <f t="shared" si="463"/>
        <v/>
      </c>
      <c r="AI3111" s="36">
        <f t="shared" si="464"/>
        <v>0</v>
      </c>
      <c r="AK3111" s="36" t="str">
        <f t="shared" si="465"/>
        <v/>
      </c>
    </row>
    <row r="3112" spans="1:37" x14ac:dyDescent="0.25">
      <c r="A3112" s="34"/>
      <c r="B3112" s="55"/>
      <c r="C3112" s="56"/>
      <c r="D3112" s="56"/>
      <c r="E3112" s="56"/>
      <c r="F3112" s="56"/>
      <c r="G3112" s="57"/>
      <c r="H3112" s="57"/>
      <c r="I3112" s="58"/>
      <c r="J3112" s="34"/>
      <c r="L3112" s="36" t="str">
        <f>IF($B3112="", "", IFERROR(FIND(Campaigns!$Q$4, $B3112), ""))</f>
        <v/>
      </c>
      <c r="M3112" s="73" t="str">
        <f t="shared" si="460"/>
        <v/>
      </c>
      <c r="N3112" s="74" t="str">
        <f t="shared" si="461"/>
        <v/>
      </c>
      <c r="O3112" s="22" t="str">
        <f t="shared" si="462"/>
        <v/>
      </c>
      <c r="Q3112" s="20" t="str">
        <f t="shared" si="458"/>
        <v/>
      </c>
      <c r="R3112" s="21" t="str">
        <f t="shared" si="466"/>
        <v/>
      </c>
      <c r="S3112" s="21" t="str">
        <f t="shared" si="466"/>
        <v/>
      </c>
      <c r="T3112" s="21" t="str">
        <f t="shared" si="466"/>
        <v/>
      </c>
      <c r="U3112" s="21" t="str">
        <f t="shared" si="466"/>
        <v/>
      </c>
      <c r="V3112" s="21" t="str">
        <f t="shared" si="466"/>
        <v/>
      </c>
      <c r="W3112" s="21" t="str">
        <f t="shared" si="466"/>
        <v/>
      </c>
      <c r="X3112" s="21" t="str">
        <f t="shared" si="466"/>
        <v/>
      </c>
      <c r="Y3112" s="21" t="str">
        <f t="shared" si="466"/>
        <v/>
      </c>
      <c r="Z3112" s="21" t="str">
        <f t="shared" si="466"/>
        <v/>
      </c>
      <c r="AA3112" s="21" t="str">
        <f t="shared" si="466"/>
        <v/>
      </c>
      <c r="AB3112" s="38" t="str">
        <f t="shared" si="466"/>
        <v/>
      </c>
      <c r="AD3112" s="36" t="str">
        <f>IF($N3112="", "", IFERROR(INDEX(Campaigns!$D$11:$D$380, MATCH($N3112, Campaigns!$E$11:$E$380, 0)), ""))</f>
        <v/>
      </c>
      <c r="AE3112" s="38" t="str">
        <f>IF(COUNTIF($Q3112:$AB3112, "X")=0, "", IFERROR(INDEX('Intro &amp; Setup'!$T$17:$T$28, MATCH(INDEX($Q$10:$AB$10, $AC3112, MATCH("X", $Q3112:$AB3112, 0)), 'Intro &amp; Setup'!$AA$17:$AA$28, 0)), ""))</f>
        <v/>
      </c>
      <c r="AG3112" s="84" t="str">
        <f t="shared" si="463"/>
        <v/>
      </c>
      <c r="AI3112" s="36">
        <f t="shared" si="464"/>
        <v>0</v>
      </c>
      <c r="AK3112" s="36" t="str">
        <f t="shared" si="465"/>
        <v/>
      </c>
    </row>
    <row r="3113" spans="1:37" x14ac:dyDescent="0.25">
      <c r="A3113" s="34"/>
      <c r="B3113" s="55"/>
      <c r="C3113" s="56"/>
      <c r="D3113" s="56"/>
      <c r="E3113" s="56"/>
      <c r="F3113" s="56"/>
      <c r="G3113" s="57"/>
      <c r="H3113" s="57"/>
      <c r="I3113" s="58"/>
      <c r="J3113" s="34"/>
      <c r="L3113" s="36" t="str">
        <f>IF($B3113="", "", IFERROR(FIND(Campaigns!$Q$4, $B3113), ""))</f>
        <v/>
      </c>
      <c r="M3113" s="73" t="str">
        <f t="shared" si="460"/>
        <v/>
      </c>
      <c r="N3113" s="74" t="str">
        <f t="shared" si="461"/>
        <v/>
      </c>
      <c r="O3113" s="22" t="str">
        <f t="shared" si="462"/>
        <v/>
      </c>
      <c r="Q3113" s="20" t="str">
        <f t="shared" si="458"/>
        <v/>
      </c>
      <c r="R3113" s="21" t="str">
        <f t="shared" si="466"/>
        <v/>
      </c>
      <c r="S3113" s="21" t="str">
        <f t="shared" si="466"/>
        <v/>
      </c>
      <c r="T3113" s="21" t="str">
        <f t="shared" si="466"/>
        <v/>
      </c>
      <c r="U3113" s="21" t="str">
        <f t="shared" si="466"/>
        <v/>
      </c>
      <c r="V3113" s="21" t="str">
        <f t="shared" si="466"/>
        <v/>
      </c>
      <c r="W3113" s="21" t="str">
        <f t="shared" si="466"/>
        <v/>
      </c>
      <c r="X3113" s="21" t="str">
        <f t="shared" si="466"/>
        <v/>
      </c>
      <c r="Y3113" s="21" t="str">
        <f t="shared" si="466"/>
        <v/>
      </c>
      <c r="Z3113" s="21" t="str">
        <f t="shared" si="466"/>
        <v/>
      </c>
      <c r="AA3113" s="21" t="str">
        <f t="shared" si="466"/>
        <v/>
      </c>
      <c r="AB3113" s="38" t="str">
        <f t="shared" si="466"/>
        <v/>
      </c>
      <c r="AD3113" s="36" t="str">
        <f>IF($N3113="", "", IFERROR(INDEX(Campaigns!$D$11:$D$380, MATCH($N3113, Campaigns!$E$11:$E$380, 0)), ""))</f>
        <v/>
      </c>
      <c r="AE3113" s="38" t="str">
        <f>IF(COUNTIF($Q3113:$AB3113, "X")=0, "", IFERROR(INDEX('Intro &amp; Setup'!$T$17:$T$28, MATCH(INDEX($Q$10:$AB$10, $AC3113, MATCH("X", $Q3113:$AB3113, 0)), 'Intro &amp; Setup'!$AA$17:$AA$28, 0)), ""))</f>
        <v/>
      </c>
      <c r="AG3113" s="84" t="str">
        <f t="shared" si="463"/>
        <v/>
      </c>
      <c r="AI3113" s="36">
        <f t="shared" si="464"/>
        <v>0</v>
      </c>
      <c r="AK3113" s="36" t="str">
        <f t="shared" si="465"/>
        <v/>
      </c>
    </row>
    <row r="3114" spans="1:37" x14ac:dyDescent="0.25">
      <c r="A3114" s="34"/>
      <c r="B3114" s="55"/>
      <c r="C3114" s="56"/>
      <c r="D3114" s="56"/>
      <c r="E3114" s="56"/>
      <c r="F3114" s="56"/>
      <c r="G3114" s="57"/>
      <c r="H3114" s="57"/>
      <c r="I3114" s="58"/>
      <c r="J3114" s="34"/>
      <c r="L3114" s="36" t="str">
        <f>IF($B3114="", "", IFERROR(FIND(Campaigns!$Q$4, $B3114), ""))</f>
        <v/>
      </c>
      <c r="M3114" s="73" t="str">
        <f t="shared" si="460"/>
        <v/>
      </c>
      <c r="N3114" s="74" t="str">
        <f t="shared" si="461"/>
        <v/>
      </c>
      <c r="O3114" s="22" t="str">
        <f t="shared" si="462"/>
        <v/>
      </c>
      <c r="Q3114" s="20" t="str">
        <f t="shared" ref="Q3114:Q3177" si="467">IFERROR(IF(Q$10="", "", IF(LEFT($O3114, Q$8)=Q$10, "X", "")), "")</f>
        <v/>
      </c>
      <c r="R3114" s="21" t="str">
        <f t="shared" si="466"/>
        <v/>
      </c>
      <c r="S3114" s="21" t="str">
        <f t="shared" si="466"/>
        <v/>
      </c>
      <c r="T3114" s="21" t="str">
        <f t="shared" si="466"/>
        <v/>
      </c>
      <c r="U3114" s="21" t="str">
        <f t="shared" si="466"/>
        <v/>
      </c>
      <c r="V3114" s="21" t="str">
        <f t="shared" si="466"/>
        <v/>
      </c>
      <c r="W3114" s="21" t="str">
        <f t="shared" si="466"/>
        <v/>
      </c>
      <c r="X3114" s="21" t="str">
        <f t="shared" si="466"/>
        <v/>
      </c>
      <c r="Y3114" s="21" t="str">
        <f t="shared" si="466"/>
        <v/>
      </c>
      <c r="Z3114" s="21" t="str">
        <f t="shared" si="466"/>
        <v/>
      </c>
      <c r="AA3114" s="21" t="str">
        <f t="shared" si="466"/>
        <v/>
      </c>
      <c r="AB3114" s="38" t="str">
        <f t="shared" si="466"/>
        <v/>
      </c>
      <c r="AD3114" s="36" t="str">
        <f>IF($N3114="", "", IFERROR(INDEX(Campaigns!$D$11:$D$380, MATCH($N3114, Campaigns!$E$11:$E$380, 0)), ""))</f>
        <v/>
      </c>
      <c r="AE3114" s="38" t="str">
        <f>IF(COUNTIF($Q3114:$AB3114, "X")=0, "", IFERROR(INDEX('Intro &amp; Setup'!$T$17:$T$28, MATCH(INDEX($Q$10:$AB$10, $AC3114, MATCH("X", $Q3114:$AB3114, 0)), 'Intro &amp; Setup'!$AA$17:$AA$28, 0)), ""))</f>
        <v/>
      </c>
      <c r="AG3114" s="84" t="str">
        <f t="shared" si="463"/>
        <v/>
      </c>
      <c r="AI3114" s="36">
        <f t="shared" si="464"/>
        <v>0</v>
      </c>
      <c r="AK3114" s="36" t="str">
        <f t="shared" si="465"/>
        <v/>
      </c>
    </row>
    <row r="3115" spans="1:37" x14ac:dyDescent="0.25">
      <c r="A3115" s="34"/>
      <c r="B3115" s="55"/>
      <c r="C3115" s="56"/>
      <c r="D3115" s="56"/>
      <c r="E3115" s="56"/>
      <c r="F3115" s="56"/>
      <c r="G3115" s="57"/>
      <c r="H3115" s="57"/>
      <c r="I3115" s="58"/>
      <c r="J3115" s="34"/>
      <c r="L3115" s="36" t="str">
        <f>IF($B3115="", "", IFERROR(FIND(Campaigns!$Q$4, $B3115), ""))</f>
        <v/>
      </c>
      <c r="M3115" s="73" t="str">
        <f t="shared" si="460"/>
        <v/>
      </c>
      <c r="N3115" s="74" t="str">
        <f t="shared" si="461"/>
        <v/>
      </c>
      <c r="O3115" s="22" t="str">
        <f t="shared" si="462"/>
        <v/>
      </c>
      <c r="Q3115" s="20" t="str">
        <f t="shared" si="467"/>
        <v/>
      </c>
      <c r="R3115" s="21" t="str">
        <f t="shared" si="466"/>
        <v/>
      </c>
      <c r="S3115" s="21" t="str">
        <f t="shared" si="466"/>
        <v/>
      </c>
      <c r="T3115" s="21" t="str">
        <f t="shared" si="466"/>
        <v/>
      </c>
      <c r="U3115" s="21" t="str">
        <f t="shared" si="466"/>
        <v/>
      </c>
      <c r="V3115" s="21" t="str">
        <f t="shared" si="466"/>
        <v/>
      </c>
      <c r="W3115" s="21" t="str">
        <f t="shared" si="466"/>
        <v/>
      </c>
      <c r="X3115" s="21" t="str">
        <f t="shared" si="466"/>
        <v/>
      </c>
      <c r="Y3115" s="21" t="str">
        <f t="shared" si="466"/>
        <v/>
      </c>
      <c r="Z3115" s="21" t="str">
        <f t="shared" si="466"/>
        <v/>
      </c>
      <c r="AA3115" s="21" t="str">
        <f t="shared" si="466"/>
        <v/>
      </c>
      <c r="AB3115" s="38" t="str">
        <f t="shared" si="466"/>
        <v/>
      </c>
      <c r="AD3115" s="36" t="str">
        <f>IF($N3115="", "", IFERROR(INDEX(Campaigns!$D$11:$D$380, MATCH($N3115, Campaigns!$E$11:$E$380, 0)), ""))</f>
        <v/>
      </c>
      <c r="AE3115" s="38" t="str">
        <f>IF(COUNTIF($Q3115:$AB3115, "X")=0, "", IFERROR(INDEX('Intro &amp; Setup'!$T$17:$T$28, MATCH(INDEX($Q$10:$AB$10, $AC3115, MATCH("X", $Q3115:$AB3115, 0)), 'Intro &amp; Setup'!$AA$17:$AA$28, 0)), ""))</f>
        <v/>
      </c>
      <c r="AG3115" s="84" t="str">
        <f t="shared" si="463"/>
        <v/>
      </c>
      <c r="AI3115" s="36">
        <f t="shared" si="464"/>
        <v>0</v>
      </c>
      <c r="AK3115" s="36" t="str">
        <f t="shared" si="465"/>
        <v/>
      </c>
    </row>
    <row r="3116" spans="1:37" x14ac:dyDescent="0.25">
      <c r="A3116" s="34"/>
      <c r="B3116" s="55"/>
      <c r="C3116" s="56"/>
      <c r="D3116" s="56"/>
      <c r="E3116" s="56"/>
      <c r="F3116" s="56"/>
      <c r="G3116" s="57"/>
      <c r="H3116" s="57"/>
      <c r="I3116" s="58"/>
      <c r="J3116" s="34"/>
      <c r="L3116" s="36" t="str">
        <f>IF($B3116="", "", IFERROR(FIND(Campaigns!$Q$4, $B3116), ""))</f>
        <v/>
      </c>
      <c r="M3116" s="73" t="str">
        <f t="shared" si="460"/>
        <v/>
      </c>
      <c r="N3116" s="74" t="str">
        <f t="shared" si="461"/>
        <v/>
      </c>
      <c r="O3116" s="22" t="str">
        <f t="shared" si="462"/>
        <v/>
      </c>
      <c r="Q3116" s="20" t="str">
        <f t="shared" si="467"/>
        <v/>
      </c>
      <c r="R3116" s="21" t="str">
        <f t="shared" si="466"/>
        <v/>
      </c>
      <c r="S3116" s="21" t="str">
        <f t="shared" si="466"/>
        <v/>
      </c>
      <c r="T3116" s="21" t="str">
        <f t="shared" si="466"/>
        <v/>
      </c>
      <c r="U3116" s="21" t="str">
        <f t="shared" si="466"/>
        <v/>
      </c>
      <c r="V3116" s="21" t="str">
        <f t="shared" si="466"/>
        <v/>
      </c>
      <c r="W3116" s="21" t="str">
        <f t="shared" si="466"/>
        <v/>
      </c>
      <c r="X3116" s="21" t="str">
        <f t="shared" si="466"/>
        <v/>
      </c>
      <c r="Y3116" s="21" t="str">
        <f t="shared" si="466"/>
        <v/>
      </c>
      <c r="Z3116" s="21" t="str">
        <f t="shared" si="466"/>
        <v/>
      </c>
      <c r="AA3116" s="21" t="str">
        <f t="shared" si="466"/>
        <v/>
      </c>
      <c r="AB3116" s="38" t="str">
        <f t="shared" si="466"/>
        <v/>
      </c>
      <c r="AD3116" s="36" t="str">
        <f>IF($N3116="", "", IFERROR(INDEX(Campaigns!$D$11:$D$380, MATCH($N3116, Campaigns!$E$11:$E$380, 0)), ""))</f>
        <v/>
      </c>
      <c r="AE3116" s="38" t="str">
        <f>IF(COUNTIF($Q3116:$AB3116, "X")=0, "", IFERROR(INDEX('Intro &amp; Setup'!$T$17:$T$28, MATCH(INDEX($Q$10:$AB$10, $AC3116, MATCH("X", $Q3116:$AB3116, 0)), 'Intro &amp; Setup'!$AA$17:$AA$28, 0)), ""))</f>
        <v/>
      </c>
      <c r="AG3116" s="84" t="str">
        <f t="shared" si="463"/>
        <v/>
      </c>
      <c r="AI3116" s="36">
        <f t="shared" si="464"/>
        <v>0</v>
      </c>
      <c r="AK3116" s="36" t="str">
        <f t="shared" si="465"/>
        <v/>
      </c>
    </row>
    <row r="3117" spans="1:37" x14ac:dyDescent="0.25">
      <c r="A3117" s="34"/>
      <c r="B3117" s="55"/>
      <c r="C3117" s="56"/>
      <c r="D3117" s="56"/>
      <c r="E3117" s="56"/>
      <c r="F3117" s="56"/>
      <c r="G3117" s="57"/>
      <c r="H3117" s="57"/>
      <c r="I3117" s="58"/>
      <c r="J3117" s="34"/>
      <c r="L3117" s="36" t="str">
        <f>IF($B3117="", "", IFERROR(FIND(Campaigns!$Q$4, $B3117), ""))</f>
        <v/>
      </c>
      <c r="M3117" s="73" t="str">
        <f t="shared" si="460"/>
        <v/>
      </c>
      <c r="N3117" s="74" t="str">
        <f t="shared" si="461"/>
        <v/>
      </c>
      <c r="O3117" s="22" t="str">
        <f t="shared" si="462"/>
        <v/>
      </c>
      <c r="Q3117" s="20" t="str">
        <f t="shared" si="467"/>
        <v/>
      </c>
      <c r="R3117" s="21" t="str">
        <f t="shared" si="466"/>
        <v/>
      </c>
      <c r="S3117" s="21" t="str">
        <f t="shared" si="466"/>
        <v/>
      </c>
      <c r="T3117" s="21" t="str">
        <f t="shared" si="466"/>
        <v/>
      </c>
      <c r="U3117" s="21" t="str">
        <f t="shared" si="466"/>
        <v/>
      </c>
      <c r="V3117" s="21" t="str">
        <f t="shared" si="466"/>
        <v/>
      </c>
      <c r="W3117" s="21" t="str">
        <f t="shared" si="466"/>
        <v/>
      </c>
      <c r="X3117" s="21" t="str">
        <f t="shared" si="466"/>
        <v/>
      </c>
      <c r="Y3117" s="21" t="str">
        <f t="shared" si="466"/>
        <v/>
      </c>
      <c r="Z3117" s="21" t="str">
        <f t="shared" si="466"/>
        <v/>
      </c>
      <c r="AA3117" s="21" t="str">
        <f t="shared" si="466"/>
        <v/>
      </c>
      <c r="AB3117" s="38" t="str">
        <f t="shared" si="466"/>
        <v/>
      </c>
      <c r="AD3117" s="36" t="str">
        <f>IF($N3117="", "", IFERROR(INDEX(Campaigns!$D$11:$D$380, MATCH($N3117, Campaigns!$E$11:$E$380, 0)), ""))</f>
        <v/>
      </c>
      <c r="AE3117" s="38" t="str">
        <f>IF(COUNTIF($Q3117:$AB3117, "X")=0, "", IFERROR(INDEX('Intro &amp; Setup'!$T$17:$T$28, MATCH(INDEX($Q$10:$AB$10, $AC3117, MATCH("X", $Q3117:$AB3117, 0)), 'Intro &amp; Setup'!$AA$17:$AA$28, 0)), ""))</f>
        <v/>
      </c>
      <c r="AG3117" s="84" t="str">
        <f t="shared" si="463"/>
        <v/>
      </c>
      <c r="AI3117" s="36">
        <f t="shared" si="464"/>
        <v>0</v>
      </c>
      <c r="AK3117" s="36" t="str">
        <f t="shared" si="465"/>
        <v/>
      </c>
    </row>
    <row r="3118" spans="1:37" x14ac:dyDescent="0.25">
      <c r="A3118" s="34"/>
      <c r="B3118" s="55"/>
      <c r="C3118" s="56"/>
      <c r="D3118" s="56"/>
      <c r="E3118" s="56"/>
      <c r="F3118" s="56"/>
      <c r="G3118" s="57"/>
      <c r="H3118" s="57"/>
      <c r="I3118" s="58"/>
      <c r="J3118" s="34"/>
      <c r="L3118" s="36" t="str">
        <f>IF($B3118="", "", IFERROR(FIND(Campaigns!$Q$4, $B3118), ""))</f>
        <v/>
      </c>
      <c r="M3118" s="73" t="str">
        <f t="shared" si="460"/>
        <v/>
      </c>
      <c r="N3118" s="74" t="str">
        <f t="shared" si="461"/>
        <v/>
      </c>
      <c r="O3118" s="22" t="str">
        <f t="shared" si="462"/>
        <v/>
      </c>
      <c r="Q3118" s="20" t="str">
        <f t="shared" si="467"/>
        <v/>
      </c>
      <c r="R3118" s="21" t="str">
        <f t="shared" si="466"/>
        <v/>
      </c>
      <c r="S3118" s="21" t="str">
        <f t="shared" si="466"/>
        <v/>
      </c>
      <c r="T3118" s="21" t="str">
        <f t="shared" si="466"/>
        <v/>
      </c>
      <c r="U3118" s="21" t="str">
        <f t="shared" si="466"/>
        <v/>
      </c>
      <c r="V3118" s="21" t="str">
        <f t="shared" si="466"/>
        <v/>
      </c>
      <c r="W3118" s="21" t="str">
        <f t="shared" si="466"/>
        <v/>
      </c>
      <c r="X3118" s="21" t="str">
        <f t="shared" si="466"/>
        <v/>
      </c>
      <c r="Y3118" s="21" t="str">
        <f t="shared" si="466"/>
        <v/>
      </c>
      <c r="Z3118" s="21" t="str">
        <f t="shared" ref="R3118:AB3141" si="468">IFERROR(IF(Z$10="", "", IF(LEFT($O3118, Z$8)=Z$10, "X", "")), "")</f>
        <v/>
      </c>
      <c r="AA3118" s="21" t="str">
        <f t="shared" si="468"/>
        <v/>
      </c>
      <c r="AB3118" s="38" t="str">
        <f t="shared" si="468"/>
        <v/>
      </c>
      <c r="AD3118" s="36" t="str">
        <f>IF($N3118="", "", IFERROR(INDEX(Campaigns!$D$11:$D$380, MATCH($N3118, Campaigns!$E$11:$E$380, 0)), ""))</f>
        <v/>
      </c>
      <c r="AE3118" s="38" t="str">
        <f>IF(COUNTIF($Q3118:$AB3118, "X")=0, "", IFERROR(INDEX('Intro &amp; Setup'!$T$17:$T$28, MATCH(INDEX($Q$10:$AB$10, $AC3118, MATCH("X", $Q3118:$AB3118, 0)), 'Intro &amp; Setup'!$AA$17:$AA$28, 0)), ""))</f>
        <v/>
      </c>
      <c r="AG3118" s="84" t="str">
        <f t="shared" si="463"/>
        <v/>
      </c>
      <c r="AI3118" s="36">
        <f t="shared" si="464"/>
        <v>0</v>
      </c>
      <c r="AK3118" s="36" t="str">
        <f t="shared" si="465"/>
        <v/>
      </c>
    </row>
    <row r="3119" spans="1:37" x14ac:dyDescent="0.25">
      <c r="A3119" s="34"/>
      <c r="B3119" s="55"/>
      <c r="C3119" s="56"/>
      <c r="D3119" s="56"/>
      <c r="E3119" s="56"/>
      <c r="F3119" s="56"/>
      <c r="G3119" s="57"/>
      <c r="H3119" s="57"/>
      <c r="I3119" s="58"/>
      <c r="J3119" s="34"/>
      <c r="L3119" s="36" t="str">
        <f>IF($B3119="", "", IFERROR(FIND(Campaigns!$Q$4, $B3119), ""))</f>
        <v/>
      </c>
      <c r="M3119" s="73" t="str">
        <f t="shared" si="460"/>
        <v/>
      </c>
      <c r="N3119" s="74" t="str">
        <f t="shared" si="461"/>
        <v/>
      </c>
      <c r="O3119" s="22" t="str">
        <f t="shared" si="462"/>
        <v/>
      </c>
      <c r="Q3119" s="20" t="str">
        <f t="shared" si="467"/>
        <v/>
      </c>
      <c r="R3119" s="21" t="str">
        <f t="shared" si="468"/>
        <v/>
      </c>
      <c r="S3119" s="21" t="str">
        <f t="shared" si="468"/>
        <v/>
      </c>
      <c r="T3119" s="21" t="str">
        <f t="shared" si="468"/>
        <v/>
      </c>
      <c r="U3119" s="21" t="str">
        <f t="shared" si="468"/>
        <v/>
      </c>
      <c r="V3119" s="21" t="str">
        <f t="shared" si="468"/>
        <v/>
      </c>
      <c r="W3119" s="21" t="str">
        <f t="shared" si="468"/>
        <v/>
      </c>
      <c r="X3119" s="21" t="str">
        <f t="shared" si="468"/>
        <v/>
      </c>
      <c r="Y3119" s="21" t="str">
        <f t="shared" si="468"/>
        <v/>
      </c>
      <c r="Z3119" s="21" t="str">
        <f t="shared" si="468"/>
        <v/>
      </c>
      <c r="AA3119" s="21" t="str">
        <f t="shared" si="468"/>
        <v/>
      </c>
      <c r="AB3119" s="38" t="str">
        <f t="shared" si="468"/>
        <v/>
      </c>
      <c r="AD3119" s="36" t="str">
        <f>IF($N3119="", "", IFERROR(INDEX(Campaigns!$D$11:$D$380, MATCH($N3119, Campaigns!$E$11:$E$380, 0)), ""))</f>
        <v/>
      </c>
      <c r="AE3119" s="38" t="str">
        <f>IF(COUNTIF($Q3119:$AB3119, "X")=0, "", IFERROR(INDEX('Intro &amp; Setup'!$T$17:$T$28, MATCH(INDEX($Q$10:$AB$10, $AC3119, MATCH("X", $Q3119:$AB3119, 0)), 'Intro &amp; Setup'!$AA$17:$AA$28, 0)), ""))</f>
        <v/>
      </c>
      <c r="AG3119" s="84" t="str">
        <f t="shared" si="463"/>
        <v/>
      </c>
      <c r="AI3119" s="36">
        <f t="shared" si="464"/>
        <v>0</v>
      </c>
      <c r="AK3119" s="36" t="str">
        <f t="shared" si="465"/>
        <v/>
      </c>
    </row>
    <row r="3120" spans="1:37" x14ac:dyDescent="0.25">
      <c r="A3120" s="34"/>
      <c r="B3120" s="55"/>
      <c r="C3120" s="56"/>
      <c r="D3120" s="56"/>
      <c r="E3120" s="56"/>
      <c r="F3120" s="56"/>
      <c r="G3120" s="57"/>
      <c r="H3120" s="57"/>
      <c r="I3120" s="58"/>
      <c r="J3120" s="34"/>
      <c r="L3120" s="36" t="str">
        <f>IF($B3120="", "", IFERROR(FIND(Campaigns!$Q$4, $B3120), ""))</f>
        <v/>
      </c>
      <c r="M3120" s="73" t="str">
        <f t="shared" si="460"/>
        <v/>
      </c>
      <c r="N3120" s="74" t="str">
        <f t="shared" si="461"/>
        <v/>
      </c>
      <c r="O3120" s="22" t="str">
        <f t="shared" si="462"/>
        <v/>
      </c>
      <c r="Q3120" s="20" t="str">
        <f t="shared" si="467"/>
        <v/>
      </c>
      <c r="R3120" s="21" t="str">
        <f t="shared" si="468"/>
        <v/>
      </c>
      <c r="S3120" s="21" t="str">
        <f t="shared" si="468"/>
        <v/>
      </c>
      <c r="T3120" s="21" t="str">
        <f t="shared" si="468"/>
        <v/>
      </c>
      <c r="U3120" s="21" t="str">
        <f t="shared" si="468"/>
        <v/>
      </c>
      <c r="V3120" s="21" t="str">
        <f t="shared" si="468"/>
        <v/>
      </c>
      <c r="W3120" s="21" t="str">
        <f t="shared" si="468"/>
        <v/>
      </c>
      <c r="X3120" s="21" t="str">
        <f t="shared" si="468"/>
        <v/>
      </c>
      <c r="Y3120" s="21" t="str">
        <f t="shared" si="468"/>
        <v/>
      </c>
      <c r="Z3120" s="21" t="str">
        <f t="shared" si="468"/>
        <v/>
      </c>
      <c r="AA3120" s="21" t="str">
        <f t="shared" si="468"/>
        <v/>
      </c>
      <c r="AB3120" s="38" t="str">
        <f t="shared" si="468"/>
        <v/>
      </c>
      <c r="AD3120" s="36" t="str">
        <f>IF($N3120="", "", IFERROR(INDEX(Campaigns!$D$11:$D$380, MATCH($N3120, Campaigns!$E$11:$E$380, 0)), ""))</f>
        <v/>
      </c>
      <c r="AE3120" s="38" t="str">
        <f>IF(COUNTIF($Q3120:$AB3120, "X")=0, "", IFERROR(INDEX('Intro &amp; Setup'!$T$17:$T$28, MATCH(INDEX($Q$10:$AB$10, $AC3120, MATCH("X", $Q3120:$AB3120, 0)), 'Intro &amp; Setup'!$AA$17:$AA$28, 0)), ""))</f>
        <v/>
      </c>
      <c r="AG3120" s="84" t="str">
        <f t="shared" si="463"/>
        <v/>
      </c>
      <c r="AI3120" s="36">
        <f t="shared" si="464"/>
        <v>0</v>
      </c>
      <c r="AK3120" s="36" t="str">
        <f t="shared" si="465"/>
        <v/>
      </c>
    </row>
    <row r="3121" spans="1:37" x14ac:dyDescent="0.25">
      <c r="A3121" s="34"/>
      <c r="B3121" s="55"/>
      <c r="C3121" s="56"/>
      <c r="D3121" s="56"/>
      <c r="E3121" s="56"/>
      <c r="F3121" s="56"/>
      <c r="G3121" s="57"/>
      <c r="H3121" s="57"/>
      <c r="I3121" s="58"/>
      <c r="J3121" s="34"/>
      <c r="L3121" s="36" t="str">
        <f>IF($B3121="", "", IFERROR(FIND(Campaigns!$Q$4, $B3121), ""))</f>
        <v/>
      </c>
      <c r="M3121" s="73" t="str">
        <f t="shared" si="460"/>
        <v/>
      </c>
      <c r="N3121" s="74" t="str">
        <f t="shared" si="461"/>
        <v/>
      </c>
      <c r="O3121" s="22" t="str">
        <f t="shared" si="462"/>
        <v/>
      </c>
      <c r="Q3121" s="20" t="str">
        <f t="shared" si="467"/>
        <v/>
      </c>
      <c r="R3121" s="21" t="str">
        <f t="shared" si="468"/>
        <v/>
      </c>
      <c r="S3121" s="21" t="str">
        <f t="shared" si="468"/>
        <v/>
      </c>
      <c r="T3121" s="21" t="str">
        <f t="shared" si="468"/>
        <v/>
      </c>
      <c r="U3121" s="21" t="str">
        <f t="shared" si="468"/>
        <v/>
      </c>
      <c r="V3121" s="21" t="str">
        <f t="shared" si="468"/>
        <v/>
      </c>
      <c r="W3121" s="21" t="str">
        <f t="shared" si="468"/>
        <v/>
      </c>
      <c r="X3121" s="21" t="str">
        <f t="shared" si="468"/>
        <v/>
      </c>
      <c r="Y3121" s="21" t="str">
        <f t="shared" si="468"/>
        <v/>
      </c>
      <c r="Z3121" s="21" t="str">
        <f t="shared" si="468"/>
        <v/>
      </c>
      <c r="AA3121" s="21" t="str">
        <f t="shared" si="468"/>
        <v/>
      </c>
      <c r="AB3121" s="38" t="str">
        <f t="shared" si="468"/>
        <v/>
      </c>
      <c r="AD3121" s="36" t="str">
        <f>IF($N3121="", "", IFERROR(INDEX(Campaigns!$D$11:$D$380, MATCH($N3121, Campaigns!$E$11:$E$380, 0)), ""))</f>
        <v/>
      </c>
      <c r="AE3121" s="38" t="str">
        <f>IF(COUNTIF($Q3121:$AB3121, "X")=0, "", IFERROR(INDEX('Intro &amp; Setup'!$T$17:$T$28, MATCH(INDEX($Q$10:$AB$10, $AC3121, MATCH("X", $Q3121:$AB3121, 0)), 'Intro &amp; Setup'!$AA$17:$AA$28, 0)), ""))</f>
        <v/>
      </c>
      <c r="AG3121" s="84" t="str">
        <f t="shared" si="463"/>
        <v/>
      </c>
      <c r="AI3121" s="36">
        <f t="shared" si="464"/>
        <v>0</v>
      </c>
      <c r="AK3121" s="36" t="str">
        <f t="shared" si="465"/>
        <v/>
      </c>
    </row>
    <row r="3122" spans="1:37" x14ac:dyDescent="0.25">
      <c r="A3122" s="34"/>
      <c r="B3122" s="55"/>
      <c r="C3122" s="56"/>
      <c r="D3122" s="56"/>
      <c r="E3122" s="56"/>
      <c r="F3122" s="56"/>
      <c r="G3122" s="57"/>
      <c r="H3122" s="57"/>
      <c r="I3122" s="58"/>
      <c r="J3122" s="34"/>
      <c r="L3122" s="36" t="str">
        <f>IF($B3122="", "", IFERROR(FIND(Campaigns!$Q$4, $B3122), ""))</f>
        <v/>
      </c>
      <c r="M3122" s="73" t="str">
        <f t="shared" si="460"/>
        <v/>
      </c>
      <c r="N3122" s="74" t="str">
        <f t="shared" si="461"/>
        <v/>
      </c>
      <c r="O3122" s="22" t="str">
        <f t="shared" si="462"/>
        <v/>
      </c>
      <c r="Q3122" s="20" t="str">
        <f t="shared" si="467"/>
        <v/>
      </c>
      <c r="R3122" s="21" t="str">
        <f t="shared" si="468"/>
        <v/>
      </c>
      <c r="S3122" s="21" t="str">
        <f t="shared" si="468"/>
        <v/>
      </c>
      <c r="T3122" s="21" t="str">
        <f t="shared" si="468"/>
        <v/>
      </c>
      <c r="U3122" s="21" t="str">
        <f t="shared" si="468"/>
        <v/>
      </c>
      <c r="V3122" s="21" t="str">
        <f t="shared" si="468"/>
        <v/>
      </c>
      <c r="W3122" s="21" t="str">
        <f t="shared" si="468"/>
        <v/>
      </c>
      <c r="X3122" s="21" t="str">
        <f t="shared" si="468"/>
        <v/>
      </c>
      <c r="Y3122" s="21" t="str">
        <f t="shared" si="468"/>
        <v/>
      </c>
      <c r="Z3122" s="21" t="str">
        <f t="shared" si="468"/>
        <v/>
      </c>
      <c r="AA3122" s="21" t="str">
        <f t="shared" si="468"/>
        <v/>
      </c>
      <c r="AB3122" s="38" t="str">
        <f t="shared" si="468"/>
        <v/>
      </c>
      <c r="AD3122" s="36" t="str">
        <f>IF($N3122="", "", IFERROR(INDEX(Campaigns!$D$11:$D$380, MATCH($N3122, Campaigns!$E$11:$E$380, 0)), ""))</f>
        <v/>
      </c>
      <c r="AE3122" s="38" t="str">
        <f>IF(COUNTIF($Q3122:$AB3122, "X")=0, "", IFERROR(INDEX('Intro &amp; Setup'!$T$17:$T$28, MATCH(INDEX($Q$10:$AB$10, $AC3122, MATCH("X", $Q3122:$AB3122, 0)), 'Intro &amp; Setup'!$AA$17:$AA$28, 0)), ""))</f>
        <v/>
      </c>
      <c r="AG3122" s="84" t="str">
        <f t="shared" si="463"/>
        <v/>
      </c>
      <c r="AI3122" s="36">
        <f t="shared" si="464"/>
        <v>0</v>
      </c>
      <c r="AK3122" s="36" t="str">
        <f t="shared" si="465"/>
        <v/>
      </c>
    </row>
    <row r="3123" spans="1:37" x14ac:dyDescent="0.25">
      <c r="A3123" s="34"/>
      <c r="B3123" s="55"/>
      <c r="C3123" s="56"/>
      <c r="D3123" s="56"/>
      <c r="E3123" s="56"/>
      <c r="F3123" s="56"/>
      <c r="G3123" s="57"/>
      <c r="H3123" s="57"/>
      <c r="I3123" s="58"/>
      <c r="J3123" s="34"/>
      <c r="L3123" s="36" t="str">
        <f>IF($B3123="", "", IFERROR(FIND(Campaigns!$Q$4, $B3123), ""))</f>
        <v/>
      </c>
      <c r="M3123" s="73" t="str">
        <f t="shared" si="460"/>
        <v/>
      </c>
      <c r="N3123" s="74" t="str">
        <f t="shared" si="461"/>
        <v/>
      </c>
      <c r="O3123" s="22" t="str">
        <f t="shared" si="462"/>
        <v/>
      </c>
      <c r="Q3123" s="20" t="str">
        <f t="shared" si="467"/>
        <v/>
      </c>
      <c r="R3123" s="21" t="str">
        <f t="shared" si="468"/>
        <v/>
      </c>
      <c r="S3123" s="21" t="str">
        <f t="shared" si="468"/>
        <v/>
      </c>
      <c r="T3123" s="21" t="str">
        <f t="shared" si="468"/>
        <v/>
      </c>
      <c r="U3123" s="21" t="str">
        <f t="shared" si="468"/>
        <v/>
      </c>
      <c r="V3123" s="21" t="str">
        <f t="shared" si="468"/>
        <v/>
      </c>
      <c r="W3123" s="21" t="str">
        <f t="shared" si="468"/>
        <v/>
      </c>
      <c r="X3123" s="21" t="str">
        <f t="shared" si="468"/>
        <v/>
      </c>
      <c r="Y3123" s="21" t="str">
        <f t="shared" si="468"/>
        <v/>
      </c>
      <c r="Z3123" s="21" t="str">
        <f t="shared" si="468"/>
        <v/>
      </c>
      <c r="AA3123" s="21" t="str">
        <f t="shared" si="468"/>
        <v/>
      </c>
      <c r="AB3123" s="38" t="str">
        <f t="shared" si="468"/>
        <v/>
      </c>
      <c r="AD3123" s="36" t="str">
        <f>IF($N3123="", "", IFERROR(INDEX(Campaigns!$D$11:$D$380, MATCH($N3123, Campaigns!$E$11:$E$380, 0)), ""))</f>
        <v/>
      </c>
      <c r="AE3123" s="38" t="str">
        <f>IF(COUNTIF($Q3123:$AB3123, "X")=0, "", IFERROR(INDEX('Intro &amp; Setup'!$T$17:$T$28, MATCH(INDEX($Q$10:$AB$10, $AC3123, MATCH("X", $Q3123:$AB3123, 0)), 'Intro &amp; Setup'!$AA$17:$AA$28, 0)), ""))</f>
        <v/>
      </c>
      <c r="AG3123" s="84" t="str">
        <f t="shared" si="463"/>
        <v/>
      </c>
      <c r="AI3123" s="36">
        <f t="shared" si="464"/>
        <v>0</v>
      </c>
      <c r="AK3123" s="36" t="str">
        <f t="shared" si="465"/>
        <v/>
      </c>
    </row>
    <row r="3124" spans="1:37" x14ac:dyDescent="0.25">
      <c r="A3124" s="34"/>
      <c r="B3124" s="55"/>
      <c r="C3124" s="56"/>
      <c r="D3124" s="56"/>
      <c r="E3124" s="56"/>
      <c r="F3124" s="56"/>
      <c r="G3124" s="57"/>
      <c r="H3124" s="57"/>
      <c r="I3124" s="58"/>
      <c r="J3124" s="34"/>
      <c r="L3124" s="36" t="str">
        <f>IF($B3124="", "", IFERROR(FIND(Campaigns!$Q$4, $B3124), ""))</f>
        <v/>
      </c>
      <c r="M3124" s="73" t="str">
        <f t="shared" si="460"/>
        <v/>
      </c>
      <c r="N3124" s="74" t="str">
        <f t="shared" si="461"/>
        <v/>
      </c>
      <c r="O3124" s="22" t="str">
        <f t="shared" si="462"/>
        <v/>
      </c>
      <c r="Q3124" s="20" t="str">
        <f t="shared" si="467"/>
        <v/>
      </c>
      <c r="R3124" s="21" t="str">
        <f t="shared" si="468"/>
        <v/>
      </c>
      <c r="S3124" s="21" t="str">
        <f t="shared" si="468"/>
        <v/>
      </c>
      <c r="T3124" s="21" t="str">
        <f t="shared" si="468"/>
        <v/>
      </c>
      <c r="U3124" s="21" t="str">
        <f t="shared" si="468"/>
        <v/>
      </c>
      <c r="V3124" s="21" t="str">
        <f t="shared" si="468"/>
        <v/>
      </c>
      <c r="W3124" s="21" t="str">
        <f t="shared" si="468"/>
        <v/>
      </c>
      <c r="X3124" s="21" t="str">
        <f t="shared" si="468"/>
        <v/>
      </c>
      <c r="Y3124" s="21" t="str">
        <f t="shared" si="468"/>
        <v/>
      </c>
      <c r="Z3124" s="21" t="str">
        <f t="shared" si="468"/>
        <v/>
      </c>
      <c r="AA3124" s="21" t="str">
        <f t="shared" si="468"/>
        <v/>
      </c>
      <c r="AB3124" s="38" t="str">
        <f t="shared" si="468"/>
        <v/>
      </c>
      <c r="AD3124" s="36" t="str">
        <f>IF($N3124="", "", IFERROR(INDEX(Campaigns!$D$11:$D$380, MATCH($N3124, Campaigns!$E$11:$E$380, 0)), ""))</f>
        <v/>
      </c>
      <c r="AE3124" s="38" t="str">
        <f>IF(COUNTIF($Q3124:$AB3124, "X")=0, "", IFERROR(INDEX('Intro &amp; Setup'!$T$17:$T$28, MATCH(INDEX($Q$10:$AB$10, $AC3124, MATCH("X", $Q3124:$AB3124, 0)), 'Intro &amp; Setup'!$AA$17:$AA$28, 0)), ""))</f>
        <v/>
      </c>
      <c r="AG3124" s="84" t="str">
        <f t="shared" si="463"/>
        <v/>
      </c>
      <c r="AI3124" s="36">
        <f t="shared" si="464"/>
        <v>0</v>
      </c>
      <c r="AK3124" s="36" t="str">
        <f t="shared" si="465"/>
        <v/>
      </c>
    </row>
    <row r="3125" spans="1:37" x14ac:dyDescent="0.25">
      <c r="A3125" s="34"/>
      <c r="B3125" s="55"/>
      <c r="C3125" s="56"/>
      <c r="D3125" s="56"/>
      <c r="E3125" s="56"/>
      <c r="F3125" s="56"/>
      <c r="G3125" s="57"/>
      <c r="H3125" s="57"/>
      <c r="I3125" s="58"/>
      <c r="J3125" s="34"/>
      <c r="L3125" s="36" t="str">
        <f>IF($B3125="", "", IFERROR(FIND(Campaigns!$Q$4, $B3125), ""))</f>
        <v/>
      </c>
      <c r="M3125" s="73" t="str">
        <f t="shared" si="460"/>
        <v/>
      </c>
      <c r="N3125" s="74" t="str">
        <f t="shared" si="461"/>
        <v/>
      </c>
      <c r="O3125" s="22" t="str">
        <f t="shared" si="462"/>
        <v/>
      </c>
      <c r="Q3125" s="20" t="str">
        <f t="shared" si="467"/>
        <v/>
      </c>
      <c r="R3125" s="21" t="str">
        <f t="shared" si="468"/>
        <v/>
      </c>
      <c r="S3125" s="21" t="str">
        <f t="shared" si="468"/>
        <v/>
      </c>
      <c r="T3125" s="21" t="str">
        <f t="shared" si="468"/>
        <v/>
      </c>
      <c r="U3125" s="21" t="str">
        <f t="shared" si="468"/>
        <v/>
      </c>
      <c r="V3125" s="21" t="str">
        <f t="shared" si="468"/>
        <v/>
      </c>
      <c r="W3125" s="21" t="str">
        <f t="shared" si="468"/>
        <v/>
      </c>
      <c r="X3125" s="21" t="str">
        <f t="shared" si="468"/>
        <v/>
      </c>
      <c r="Y3125" s="21" t="str">
        <f t="shared" si="468"/>
        <v/>
      </c>
      <c r="Z3125" s="21" t="str">
        <f t="shared" si="468"/>
        <v/>
      </c>
      <c r="AA3125" s="21" t="str">
        <f t="shared" si="468"/>
        <v/>
      </c>
      <c r="AB3125" s="38" t="str">
        <f t="shared" si="468"/>
        <v/>
      </c>
      <c r="AD3125" s="36" t="str">
        <f>IF($N3125="", "", IFERROR(INDEX(Campaigns!$D$11:$D$380, MATCH($N3125, Campaigns!$E$11:$E$380, 0)), ""))</f>
        <v/>
      </c>
      <c r="AE3125" s="38" t="str">
        <f>IF(COUNTIF($Q3125:$AB3125, "X")=0, "", IFERROR(INDEX('Intro &amp; Setup'!$T$17:$T$28, MATCH(INDEX($Q$10:$AB$10, $AC3125, MATCH("X", $Q3125:$AB3125, 0)), 'Intro &amp; Setup'!$AA$17:$AA$28, 0)), ""))</f>
        <v/>
      </c>
      <c r="AG3125" s="84" t="str">
        <f t="shared" si="463"/>
        <v/>
      </c>
      <c r="AI3125" s="36">
        <f t="shared" si="464"/>
        <v>0</v>
      </c>
      <c r="AK3125" s="36" t="str">
        <f t="shared" si="465"/>
        <v/>
      </c>
    </row>
    <row r="3126" spans="1:37" x14ac:dyDescent="0.25">
      <c r="A3126" s="34"/>
      <c r="B3126" s="55"/>
      <c r="C3126" s="56"/>
      <c r="D3126" s="56"/>
      <c r="E3126" s="56"/>
      <c r="F3126" s="56"/>
      <c r="G3126" s="57"/>
      <c r="H3126" s="57"/>
      <c r="I3126" s="58"/>
      <c r="J3126" s="34"/>
      <c r="L3126" s="36" t="str">
        <f>IF($B3126="", "", IFERROR(FIND(Campaigns!$Q$4, $B3126), ""))</f>
        <v/>
      </c>
      <c r="M3126" s="73" t="str">
        <f t="shared" si="460"/>
        <v/>
      </c>
      <c r="N3126" s="74" t="str">
        <f t="shared" si="461"/>
        <v/>
      </c>
      <c r="O3126" s="22" t="str">
        <f t="shared" si="462"/>
        <v/>
      </c>
      <c r="Q3126" s="20" t="str">
        <f t="shared" si="467"/>
        <v/>
      </c>
      <c r="R3126" s="21" t="str">
        <f t="shared" si="468"/>
        <v/>
      </c>
      <c r="S3126" s="21" t="str">
        <f t="shared" si="468"/>
        <v/>
      </c>
      <c r="T3126" s="21" t="str">
        <f t="shared" si="468"/>
        <v/>
      </c>
      <c r="U3126" s="21" t="str">
        <f t="shared" si="468"/>
        <v/>
      </c>
      <c r="V3126" s="21" t="str">
        <f t="shared" si="468"/>
        <v/>
      </c>
      <c r="W3126" s="21" t="str">
        <f t="shared" si="468"/>
        <v/>
      </c>
      <c r="X3126" s="21" t="str">
        <f t="shared" si="468"/>
        <v/>
      </c>
      <c r="Y3126" s="21" t="str">
        <f t="shared" si="468"/>
        <v/>
      </c>
      <c r="Z3126" s="21" t="str">
        <f t="shared" si="468"/>
        <v/>
      </c>
      <c r="AA3126" s="21" t="str">
        <f t="shared" si="468"/>
        <v/>
      </c>
      <c r="AB3126" s="38" t="str">
        <f t="shared" si="468"/>
        <v/>
      </c>
      <c r="AD3126" s="36" t="str">
        <f>IF($N3126="", "", IFERROR(INDEX(Campaigns!$D$11:$D$380, MATCH($N3126, Campaigns!$E$11:$E$380, 0)), ""))</f>
        <v/>
      </c>
      <c r="AE3126" s="38" t="str">
        <f>IF(COUNTIF($Q3126:$AB3126, "X")=0, "", IFERROR(INDEX('Intro &amp; Setup'!$T$17:$T$28, MATCH(INDEX($Q$10:$AB$10, $AC3126, MATCH("X", $Q3126:$AB3126, 0)), 'Intro &amp; Setup'!$AA$17:$AA$28, 0)), ""))</f>
        <v/>
      </c>
      <c r="AG3126" s="84" t="str">
        <f t="shared" si="463"/>
        <v/>
      </c>
      <c r="AI3126" s="36">
        <f t="shared" si="464"/>
        <v>0</v>
      </c>
      <c r="AK3126" s="36" t="str">
        <f t="shared" si="465"/>
        <v/>
      </c>
    </row>
    <row r="3127" spans="1:37" x14ac:dyDescent="0.25">
      <c r="A3127" s="34"/>
      <c r="B3127" s="55"/>
      <c r="C3127" s="56"/>
      <c r="D3127" s="56"/>
      <c r="E3127" s="56"/>
      <c r="F3127" s="56"/>
      <c r="G3127" s="57"/>
      <c r="H3127" s="57"/>
      <c r="I3127" s="58"/>
      <c r="J3127" s="34"/>
      <c r="L3127" s="36" t="str">
        <f>IF($B3127="", "", IFERROR(FIND(Campaigns!$Q$4, $B3127), ""))</f>
        <v/>
      </c>
      <c r="M3127" s="73" t="str">
        <f t="shared" si="460"/>
        <v/>
      </c>
      <c r="N3127" s="74" t="str">
        <f t="shared" si="461"/>
        <v/>
      </c>
      <c r="O3127" s="22" t="str">
        <f t="shared" si="462"/>
        <v/>
      </c>
      <c r="Q3127" s="20" t="str">
        <f t="shared" si="467"/>
        <v/>
      </c>
      <c r="R3127" s="21" t="str">
        <f t="shared" si="468"/>
        <v/>
      </c>
      <c r="S3127" s="21" t="str">
        <f t="shared" si="468"/>
        <v/>
      </c>
      <c r="T3127" s="21" t="str">
        <f t="shared" si="468"/>
        <v/>
      </c>
      <c r="U3127" s="21" t="str">
        <f t="shared" si="468"/>
        <v/>
      </c>
      <c r="V3127" s="21" t="str">
        <f t="shared" si="468"/>
        <v/>
      </c>
      <c r="W3127" s="21" t="str">
        <f t="shared" si="468"/>
        <v/>
      </c>
      <c r="X3127" s="21" t="str">
        <f t="shared" si="468"/>
        <v/>
      </c>
      <c r="Y3127" s="21" t="str">
        <f t="shared" si="468"/>
        <v/>
      </c>
      <c r="Z3127" s="21" t="str">
        <f t="shared" si="468"/>
        <v/>
      </c>
      <c r="AA3127" s="21" t="str">
        <f t="shared" si="468"/>
        <v/>
      </c>
      <c r="AB3127" s="38" t="str">
        <f t="shared" si="468"/>
        <v/>
      </c>
      <c r="AD3127" s="36" t="str">
        <f>IF($N3127="", "", IFERROR(INDEX(Campaigns!$D$11:$D$380, MATCH($N3127, Campaigns!$E$11:$E$380, 0)), ""))</f>
        <v/>
      </c>
      <c r="AE3127" s="38" t="str">
        <f>IF(COUNTIF($Q3127:$AB3127, "X")=0, "", IFERROR(INDEX('Intro &amp; Setup'!$T$17:$T$28, MATCH(INDEX($Q$10:$AB$10, $AC3127, MATCH("X", $Q3127:$AB3127, 0)), 'Intro &amp; Setup'!$AA$17:$AA$28, 0)), ""))</f>
        <v/>
      </c>
      <c r="AG3127" s="84" t="str">
        <f t="shared" si="463"/>
        <v/>
      </c>
      <c r="AI3127" s="36">
        <f t="shared" si="464"/>
        <v>0</v>
      </c>
      <c r="AK3127" s="36" t="str">
        <f t="shared" si="465"/>
        <v/>
      </c>
    </row>
    <row r="3128" spans="1:37" x14ac:dyDescent="0.25">
      <c r="A3128" s="34"/>
      <c r="B3128" s="55"/>
      <c r="C3128" s="56"/>
      <c r="D3128" s="56"/>
      <c r="E3128" s="56"/>
      <c r="F3128" s="56"/>
      <c r="G3128" s="57"/>
      <c r="H3128" s="57"/>
      <c r="I3128" s="58"/>
      <c r="J3128" s="34"/>
      <c r="L3128" s="36" t="str">
        <f>IF($B3128="", "", IFERROR(FIND(Campaigns!$Q$4, $B3128), ""))</f>
        <v/>
      </c>
      <c r="M3128" s="73" t="str">
        <f t="shared" si="460"/>
        <v/>
      </c>
      <c r="N3128" s="74" t="str">
        <f t="shared" si="461"/>
        <v/>
      </c>
      <c r="O3128" s="22" t="str">
        <f t="shared" si="462"/>
        <v/>
      </c>
      <c r="Q3128" s="20" t="str">
        <f t="shared" si="467"/>
        <v/>
      </c>
      <c r="R3128" s="21" t="str">
        <f t="shared" si="468"/>
        <v/>
      </c>
      <c r="S3128" s="21" t="str">
        <f t="shared" si="468"/>
        <v/>
      </c>
      <c r="T3128" s="21" t="str">
        <f t="shared" si="468"/>
        <v/>
      </c>
      <c r="U3128" s="21" t="str">
        <f t="shared" si="468"/>
        <v/>
      </c>
      <c r="V3128" s="21" t="str">
        <f t="shared" si="468"/>
        <v/>
      </c>
      <c r="W3128" s="21" t="str">
        <f t="shared" si="468"/>
        <v/>
      </c>
      <c r="X3128" s="21" t="str">
        <f t="shared" si="468"/>
        <v/>
      </c>
      <c r="Y3128" s="21" t="str">
        <f t="shared" si="468"/>
        <v/>
      </c>
      <c r="Z3128" s="21" t="str">
        <f t="shared" si="468"/>
        <v/>
      </c>
      <c r="AA3128" s="21" t="str">
        <f t="shared" si="468"/>
        <v/>
      </c>
      <c r="AB3128" s="38" t="str">
        <f t="shared" si="468"/>
        <v/>
      </c>
      <c r="AD3128" s="36" t="str">
        <f>IF($N3128="", "", IFERROR(INDEX(Campaigns!$D$11:$D$380, MATCH($N3128, Campaigns!$E$11:$E$380, 0)), ""))</f>
        <v/>
      </c>
      <c r="AE3128" s="38" t="str">
        <f>IF(COUNTIF($Q3128:$AB3128, "X")=0, "", IFERROR(INDEX('Intro &amp; Setup'!$T$17:$T$28, MATCH(INDEX($Q$10:$AB$10, $AC3128, MATCH("X", $Q3128:$AB3128, 0)), 'Intro &amp; Setup'!$AA$17:$AA$28, 0)), ""))</f>
        <v/>
      </c>
      <c r="AG3128" s="84" t="str">
        <f t="shared" si="463"/>
        <v/>
      </c>
      <c r="AI3128" s="36">
        <f t="shared" si="464"/>
        <v>0</v>
      </c>
      <c r="AK3128" s="36" t="str">
        <f t="shared" si="465"/>
        <v/>
      </c>
    </row>
    <row r="3129" spans="1:37" x14ac:dyDescent="0.25">
      <c r="A3129" s="34"/>
      <c r="B3129" s="55"/>
      <c r="C3129" s="56"/>
      <c r="D3129" s="56"/>
      <c r="E3129" s="56"/>
      <c r="F3129" s="56"/>
      <c r="G3129" s="57"/>
      <c r="H3129" s="57"/>
      <c r="I3129" s="58"/>
      <c r="J3129" s="34"/>
      <c r="L3129" s="36" t="str">
        <f>IF($B3129="", "", IFERROR(FIND(Campaigns!$Q$4, $B3129), ""))</f>
        <v/>
      </c>
      <c r="M3129" s="73" t="str">
        <f t="shared" si="460"/>
        <v/>
      </c>
      <c r="N3129" s="74" t="str">
        <f t="shared" si="461"/>
        <v/>
      </c>
      <c r="O3129" s="22" t="str">
        <f t="shared" si="462"/>
        <v/>
      </c>
      <c r="Q3129" s="20" t="str">
        <f t="shared" si="467"/>
        <v/>
      </c>
      <c r="R3129" s="21" t="str">
        <f t="shared" si="468"/>
        <v/>
      </c>
      <c r="S3129" s="21" t="str">
        <f t="shared" si="468"/>
        <v/>
      </c>
      <c r="T3129" s="21" t="str">
        <f t="shared" si="468"/>
        <v/>
      </c>
      <c r="U3129" s="21" t="str">
        <f t="shared" si="468"/>
        <v/>
      </c>
      <c r="V3129" s="21" t="str">
        <f t="shared" si="468"/>
        <v/>
      </c>
      <c r="W3129" s="21" t="str">
        <f t="shared" si="468"/>
        <v/>
      </c>
      <c r="X3129" s="21" t="str">
        <f t="shared" si="468"/>
        <v/>
      </c>
      <c r="Y3129" s="21" t="str">
        <f t="shared" si="468"/>
        <v/>
      </c>
      <c r="Z3129" s="21" t="str">
        <f t="shared" si="468"/>
        <v/>
      </c>
      <c r="AA3129" s="21" t="str">
        <f t="shared" si="468"/>
        <v/>
      </c>
      <c r="AB3129" s="38" t="str">
        <f t="shared" si="468"/>
        <v/>
      </c>
      <c r="AD3129" s="36" t="str">
        <f>IF($N3129="", "", IFERROR(INDEX(Campaigns!$D$11:$D$380, MATCH($N3129, Campaigns!$E$11:$E$380, 0)), ""))</f>
        <v/>
      </c>
      <c r="AE3129" s="38" t="str">
        <f>IF(COUNTIF($Q3129:$AB3129, "X")=0, "", IFERROR(INDEX('Intro &amp; Setup'!$T$17:$T$28, MATCH(INDEX($Q$10:$AB$10, $AC3129, MATCH("X", $Q3129:$AB3129, 0)), 'Intro &amp; Setup'!$AA$17:$AA$28, 0)), ""))</f>
        <v/>
      </c>
      <c r="AG3129" s="84" t="str">
        <f t="shared" si="463"/>
        <v/>
      </c>
      <c r="AI3129" s="36">
        <f t="shared" si="464"/>
        <v>0</v>
      </c>
      <c r="AK3129" s="36" t="str">
        <f t="shared" si="465"/>
        <v/>
      </c>
    </row>
    <row r="3130" spans="1:37" x14ac:dyDescent="0.25">
      <c r="A3130" s="34"/>
      <c r="B3130" s="55"/>
      <c r="C3130" s="56"/>
      <c r="D3130" s="56"/>
      <c r="E3130" s="56"/>
      <c r="F3130" s="56"/>
      <c r="G3130" s="57"/>
      <c r="H3130" s="57"/>
      <c r="I3130" s="58"/>
      <c r="J3130" s="34"/>
      <c r="L3130" s="36" t="str">
        <f>IF($B3130="", "", IFERROR(FIND(Campaigns!$Q$4, $B3130), ""))</f>
        <v/>
      </c>
      <c r="M3130" s="73" t="str">
        <f t="shared" si="460"/>
        <v/>
      </c>
      <c r="N3130" s="74" t="str">
        <f t="shared" si="461"/>
        <v/>
      </c>
      <c r="O3130" s="22" t="str">
        <f t="shared" si="462"/>
        <v/>
      </c>
      <c r="Q3130" s="20" t="str">
        <f t="shared" si="467"/>
        <v/>
      </c>
      <c r="R3130" s="21" t="str">
        <f t="shared" si="468"/>
        <v/>
      </c>
      <c r="S3130" s="21" t="str">
        <f t="shared" si="468"/>
        <v/>
      </c>
      <c r="T3130" s="21" t="str">
        <f t="shared" si="468"/>
        <v/>
      </c>
      <c r="U3130" s="21" t="str">
        <f t="shared" si="468"/>
        <v/>
      </c>
      <c r="V3130" s="21" t="str">
        <f t="shared" si="468"/>
        <v/>
      </c>
      <c r="W3130" s="21" t="str">
        <f t="shared" si="468"/>
        <v/>
      </c>
      <c r="X3130" s="21" t="str">
        <f t="shared" si="468"/>
        <v/>
      </c>
      <c r="Y3130" s="21" t="str">
        <f t="shared" si="468"/>
        <v/>
      </c>
      <c r="Z3130" s="21" t="str">
        <f t="shared" si="468"/>
        <v/>
      </c>
      <c r="AA3130" s="21" t="str">
        <f t="shared" si="468"/>
        <v/>
      </c>
      <c r="AB3130" s="38" t="str">
        <f t="shared" si="468"/>
        <v/>
      </c>
      <c r="AD3130" s="36" t="str">
        <f>IF($N3130="", "", IFERROR(INDEX(Campaigns!$D$11:$D$380, MATCH($N3130, Campaigns!$E$11:$E$380, 0)), ""))</f>
        <v/>
      </c>
      <c r="AE3130" s="38" t="str">
        <f>IF(COUNTIF($Q3130:$AB3130, "X")=0, "", IFERROR(INDEX('Intro &amp; Setup'!$T$17:$T$28, MATCH(INDEX($Q$10:$AB$10, $AC3130, MATCH("X", $Q3130:$AB3130, 0)), 'Intro &amp; Setup'!$AA$17:$AA$28, 0)), ""))</f>
        <v/>
      </c>
      <c r="AG3130" s="84" t="str">
        <f t="shared" si="463"/>
        <v/>
      </c>
      <c r="AI3130" s="36">
        <f t="shared" si="464"/>
        <v>0</v>
      </c>
      <c r="AK3130" s="36" t="str">
        <f t="shared" si="465"/>
        <v/>
      </c>
    </row>
    <row r="3131" spans="1:37" x14ac:dyDescent="0.25">
      <c r="A3131" s="34"/>
      <c r="B3131" s="55"/>
      <c r="C3131" s="56"/>
      <c r="D3131" s="56"/>
      <c r="E3131" s="56"/>
      <c r="F3131" s="56"/>
      <c r="G3131" s="57"/>
      <c r="H3131" s="57"/>
      <c r="I3131" s="58"/>
      <c r="J3131" s="34"/>
      <c r="L3131" s="36" t="str">
        <f>IF($B3131="", "", IFERROR(FIND(Campaigns!$Q$4, $B3131), ""))</f>
        <v/>
      </c>
      <c r="M3131" s="73" t="str">
        <f t="shared" si="460"/>
        <v/>
      </c>
      <c r="N3131" s="74" t="str">
        <f t="shared" si="461"/>
        <v/>
      </c>
      <c r="O3131" s="22" t="str">
        <f t="shared" si="462"/>
        <v/>
      </c>
      <c r="Q3131" s="20" t="str">
        <f t="shared" si="467"/>
        <v/>
      </c>
      <c r="R3131" s="21" t="str">
        <f t="shared" si="468"/>
        <v/>
      </c>
      <c r="S3131" s="21" t="str">
        <f t="shared" si="468"/>
        <v/>
      </c>
      <c r="T3131" s="21" t="str">
        <f t="shared" si="468"/>
        <v/>
      </c>
      <c r="U3131" s="21" t="str">
        <f t="shared" si="468"/>
        <v/>
      </c>
      <c r="V3131" s="21" t="str">
        <f t="shared" si="468"/>
        <v/>
      </c>
      <c r="W3131" s="21" t="str">
        <f t="shared" si="468"/>
        <v/>
      </c>
      <c r="X3131" s="21" t="str">
        <f t="shared" si="468"/>
        <v/>
      </c>
      <c r="Y3131" s="21" t="str">
        <f t="shared" si="468"/>
        <v/>
      </c>
      <c r="Z3131" s="21" t="str">
        <f t="shared" si="468"/>
        <v/>
      </c>
      <c r="AA3131" s="21" t="str">
        <f t="shared" si="468"/>
        <v/>
      </c>
      <c r="AB3131" s="38" t="str">
        <f t="shared" si="468"/>
        <v/>
      </c>
      <c r="AD3131" s="36" t="str">
        <f>IF($N3131="", "", IFERROR(INDEX(Campaigns!$D$11:$D$380, MATCH($N3131, Campaigns!$E$11:$E$380, 0)), ""))</f>
        <v/>
      </c>
      <c r="AE3131" s="38" t="str">
        <f>IF(COUNTIF($Q3131:$AB3131, "X")=0, "", IFERROR(INDEX('Intro &amp; Setup'!$T$17:$T$28, MATCH(INDEX($Q$10:$AB$10, $AC3131, MATCH("X", $Q3131:$AB3131, 0)), 'Intro &amp; Setup'!$AA$17:$AA$28, 0)), ""))</f>
        <v/>
      </c>
      <c r="AG3131" s="84" t="str">
        <f t="shared" si="463"/>
        <v/>
      </c>
      <c r="AI3131" s="36">
        <f t="shared" si="464"/>
        <v>0</v>
      </c>
      <c r="AK3131" s="36" t="str">
        <f t="shared" si="465"/>
        <v/>
      </c>
    </row>
    <row r="3132" spans="1:37" x14ac:dyDescent="0.25">
      <c r="A3132" s="34"/>
      <c r="B3132" s="55"/>
      <c r="C3132" s="56"/>
      <c r="D3132" s="56"/>
      <c r="E3132" s="56"/>
      <c r="F3132" s="56"/>
      <c r="G3132" s="57"/>
      <c r="H3132" s="57"/>
      <c r="I3132" s="58"/>
      <c r="J3132" s="34"/>
      <c r="L3132" s="36" t="str">
        <f>IF($B3132="", "", IFERROR(FIND(Campaigns!$Q$4, $B3132), ""))</f>
        <v/>
      </c>
      <c r="M3132" s="73" t="str">
        <f t="shared" si="460"/>
        <v/>
      </c>
      <c r="N3132" s="74" t="str">
        <f t="shared" si="461"/>
        <v/>
      </c>
      <c r="O3132" s="22" t="str">
        <f t="shared" si="462"/>
        <v/>
      </c>
      <c r="Q3132" s="20" t="str">
        <f t="shared" si="467"/>
        <v/>
      </c>
      <c r="R3132" s="21" t="str">
        <f t="shared" si="468"/>
        <v/>
      </c>
      <c r="S3132" s="21" t="str">
        <f t="shared" si="468"/>
        <v/>
      </c>
      <c r="T3132" s="21" t="str">
        <f t="shared" si="468"/>
        <v/>
      </c>
      <c r="U3132" s="21" t="str">
        <f t="shared" si="468"/>
        <v/>
      </c>
      <c r="V3132" s="21" t="str">
        <f t="shared" si="468"/>
        <v/>
      </c>
      <c r="W3132" s="21" t="str">
        <f t="shared" si="468"/>
        <v/>
      </c>
      <c r="X3132" s="21" t="str">
        <f t="shared" si="468"/>
        <v/>
      </c>
      <c r="Y3132" s="21" t="str">
        <f t="shared" si="468"/>
        <v/>
      </c>
      <c r="Z3132" s="21" t="str">
        <f t="shared" si="468"/>
        <v/>
      </c>
      <c r="AA3132" s="21" t="str">
        <f t="shared" si="468"/>
        <v/>
      </c>
      <c r="AB3132" s="38" t="str">
        <f t="shared" si="468"/>
        <v/>
      </c>
      <c r="AD3132" s="36" t="str">
        <f>IF($N3132="", "", IFERROR(INDEX(Campaigns!$D$11:$D$380, MATCH($N3132, Campaigns!$E$11:$E$380, 0)), ""))</f>
        <v/>
      </c>
      <c r="AE3132" s="38" t="str">
        <f>IF(COUNTIF($Q3132:$AB3132, "X")=0, "", IFERROR(INDEX('Intro &amp; Setup'!$T$17:$T$28, MATCH(INDEX($Q$10:$AB$10, $AC3132, MATCH("X", $Q3132:$AB3132, 0)), 'Intro &amp; Setup'!$AA$17:$AA$28, 0)), ""))</f>
        <v/>
      </c>
      <c r="AG3132" s="84" t="str">
        <f t="shared" si="463"/>
        <v/>
      </c>
      <c r="AI3132" s="36">
        <f t="shared" si="464"/>
        <v>0</v>
      </c>
      <c r="AK3132" s="36" t="str">
        <f t="shared" si="465"/>
        <v/>
      </c>
    </row>
    <row r="3133" spans="1:37" x14ac:dyDescent="0.25">
      <c r="A3133" s="34"/>
      <c r="B3133" s="55"/>
      <c r="C3133" s="56"/>
      <c r="D3133" s="56"/>
      <c r="E3133" s="56"/>
      <c r="F3133" s="56"/>
      <c r="G3133" s="57"/>
      <c r="H3133" s="57"/>
      <c r="I3133" s="58"/>
      <c r="J3133" s="34"/>
      <c r="L3133" s="36" t="str">
        <f>IF($B3133="", "", IFERROR(FIND(Campaigns!$Q$4, $B3133), ""))</f>
        <v/>
      </c>
      <c r="M3133" s="73" t="str">
        <f t="shared" si="460"/>
        <v/>
      </c>
      <c r="N3133" s="74" t="str">
        <f t="shared" si="461"/>
        <v/>
      </c>
      <c r="O3133" s="22" t="str">
        <f t="shared" si="462"/>
        <v/>
      </c>
      <c r="Q3133" s="20" t="str">
        <f t="shared" si="467"/>
        <v/>
      </c>
      <c r="R3133" s="21" t="str">
        <f t="shared" si="468"/>
        <v/>
      </c>
      <c r="S3133" s="21" t="str">
        <f t="shared" si="468"/>
        <v/>
      </c>
      <c r="T3133" s="21" t="str">
        <f t="shared" si="468"/>
        <v/>
      </c>
      <c r="U3133" s="21" t="str">
        <f t="shared" si="468"/>
        <v/>
      </c>
      <c r="V3133" s="21" t="str">
        <f t="shared" si="468"/>
        <v/>
      </c>
      <c r="W3133" s="21" t="str">
        <f t="shared" si="468"/>
        <v/>
      </c>
      <c r="X3133" s="21" t="str">
        <f t="shared" si="468"/>
        <v/>
      </c>
      <c r="Y3133" s="21" t="str">
        <f t="shared" si="468"/>
        <v/>
      </c>
      <c r="Z3133" s="21" t="str">
        <f t="shared" si="468"/>
        <v/>
      </c>
      <c r="AA3133" s="21" t="str">
        <f t="shared" si="468"/>
        <v/>
      </c>
      <c r="AB3133" s="38" t="str">
        <f t="shared" si="468"/>
        <v/>
      </c>
      <c r="AD3133" s="36" t="str">
        <f>IF($N3133="", "", IFERROR(INDEX(Campaigns!$D$11:$D$380, MATCH($N3133, Campaigns!$E$11:$E$380, 0)), ""))</f>
        <v/>
      </c>
      <c r="AE3133" s="38" t="str">
        <f>IF(COUNTIF($Q3133:$AB3133, "X")=0, "", IFERROR(INDEX('Intro &amp; Setup'!$T$17:$T$28, MATCH(INDEX($Q$10:$AB$10, $AC3133, MATCH("X", $Q3133:$AB3133, 0)), 'Intro &amp; Setup'!$AA$17:$AA$28, 0)), ""))</f>
        <v/>
      </c>
      <c r="AG3133" s="84" t="str">
        <f t="shared" si="463"/>
        <v/>
      </c>
      <c r="AI3133" s="36">
        <f t="shared" si="464"/>
        <v>0</v>
      </c>
      <c r="AK3133" s="36" t="str">
        <f t="shared" si="465"/>
        <v/>
      </c>
    </row>
    <row r="3134" spans="1:37" x14ac:dyDescent="0.25">
      <c r="A3134" s="34"/>
      <c r="B3134" s="55"/>
      <c r="C3134" s="56"/>
      <c r="D3134" s="56"/>
      <c r="E3134" s="56"/>
      <c r="F3134" s="56"/>
      <c r="G3134" s="57"/>
      <c r="H3134" s="57"/>
      <c r="I3134" s="58"/>
      <c r="J3134" s="34"/>
      <c r="L3134" s="36" t="str">
        <f>IF($B3134="", "", IFERROR(FIND(Campaigns!$Q$4, $B3134), ""))</f>
        <v/>
      </c>
      <c r="M3134" s="73" t="str">
        <f t="shared" si="460"/>
        <v/>
      </c>
      <c r="N3134" s="74" t="str">
        <f t="shared" si="461"/>
        <v/>
      </c>
      <c r="O3134" s="22" t="str">
        <f t="shared" si="462"/>
        <v/>
      </c>
      <c r="Q3134" s="20" t="str">
        <f t="shared" si="467"/>
        <v/>
      </c>
      <c r="R3134" s="21" t="str">
        <f t="shared" si="468"/>
        <v/>
      </c>
      <c r="S3134" s="21" t="str">
        <f t="shared" si="468"/>
        <v/>
      </c>
      <c r="T3134" s="21" t="str">
        <f t="shared" si="468"/>
        <v/>
      </c>
      <c r="U3134" s="21" t="str">
        <f t="shared" si="468"/>
        <v/>
      </c>
      <c r="V3134" s="21" t="str">
        <f t="shared" si="468"/>
        <v/>
      </c>
      <c r="W3134" s="21" t="str">
        <f t="shared" si="468"/>
        <v/>
      </c>
      <c r="X3134" s="21" t="str">
        <f t="shared" si="468"/>
        <v/>
      </c>
      <c r="Y3134" s="21" t="str">
        <f t="shared" si="468"/>
        <v/>
      </c>
      <c r="Z3134" s="21" t="str">
        <f t="shared" si="468"/>
        <v/>
      </c>
      <c r="AA3134" s="21" t="str">
        <f t="shared" si="468"/>
        <v/>
      </c>
      <c r="AB3134" s="38" t="str">
        <f t="shared" si="468"/>
        <v/>
      </c>
      <c r="AD3134" s="36" t="str">
        <f>IF($N3134="", "", IFERROR(INDEX(Campaigns!$D$11:$D$380, MATCH($N3134, Campaigns!$E$11:$E$380, 0)), ""))</f>
        <v/>
      </c>
      <c r="AE3134" s="38" t="str">
        <f>IF(COUNTIF($Q3134:$AB3134, "X")=0, "", IFERROR(INDEX('Intro &amp; Setup'!$T$17:$T$28, MATCH(INDEX($Q$10:$AB$10, $AC3134, MATCH("X", $Q3134:$AB3134, 0)), 'Intro &amp; Setup'!$AA$17:$AA$28, 0)), ""))</f>
        <v/>
      </c>
      <c r="AG3134" s="84" t="str">
        <f t="shared" si="463"/>
        <v/>
      </c>
      <c r="AI3134" s="36">
        <f t="shared" si="464"/>
        <v>0</v>
      </c>
      <c r="AK3134" s="36" t="str">
        <f t="shared" si="465"/>
        <v/>
      </c>
    </row>
    <row r="3135" spans="1:37" x14ac:dyDescent="0.25">
      <c r="A3135" s="34"/>
      <c r="B3135" s="55"/>
      <c r="C3135" s="56"/>
      <c r="D3135" s="56"/>
      <c r="E3135" s="56"/>
      <c r="F3135" s="56"/>
      <c r="G3135" s="57"/>
      <c r="H3135" s="57"/>
      <c r="I3135" s="58"/>
      <c r="J3135" s="34"/>
      <c r="L3135" s="36" t="str">
        <f>IF($B3135="", "", IFERROR(FIND(Campaigns!$Q$4, $B3135), ""))</f>
        <v/>
      </c>
      <c r="M3135" s="73" t="str">
        <f t="shared" si="460"/>
        <v/>
      </c>
      <c r="N3135" s="74" t="str">
        <f t="shared" si="461"/>
        <v/>
      </c>
      <c r="O3135" s="22" t="str">
        <f t="shared" si="462"/>
        <v/>
      </c>
      <c r="Q3135" s="20" t="str">
        <f t="shared" si="467"/>
        <v/>
      </c>
      <c r="R3135" s="21" t="str">
        <f t="shared" si="468"/>
        <v/>
      </c>
      <c r="S3135" s="21" t="str">
        <f t="shared" si="468"/>
        <v/>
      </c>
      <c r="T3135" s="21" t="str">
        <f t="shared" si="468"/>
        <v/>
      </c>
      <c r="U3135" s="21" t="str">
        <f t="shared" si="468"/>
        <v/>
      </c>
      <c r="V3135" s="21" t="str">
        <f t="shared" si="468"/>
        <v/>
      </c>
      <c r="W3135" s="21" t="str">
        <f t="shared" si="468"/>
        <v/>
      </c>
      <c r="X3135" s="21" t="str">
        <f t="shared" si="468"/>
        <v/>
      </c>
      <c r="Y3135" s="21" t="str">
        <f t="shared" si="468"/>
        <v/>
      </c>
      <c r="Z3135" s="21" t="str">
        <f t="shared" si="468"/>
        <v/>
      </c>
      <c r="AA3135" s="21" t="str">
        <f t="shared" si="468"/>
        <v/>
      </c>
      <c r="AB3135" s="38" t="str">
        <f t="shared" si="468"/>
        <v/>
      </c>
      <c r="AD3135" s="36" t="str">
        <f>IF($N3135="", "", IFERROR(INDEX(Campaigns!$D$11:$D$380, MATCH($N3135, Campaigns!$E$11:$E$380, 0)), ""))</f>
        <v/>
      </c>
      <c r="AE3135" s="38" t="str">
        <f>IF(COUNTIF($Q3135:$AB3135, "X")=0, "", IFERROR(INDEX('Intro &amp; Setup'!$T$17:$T$28, MATCH(INDEX($Q$10:$AB$10, $AC3135, MATCH("X", $Q3135:$AB3135, 0)), 'Intro &amp; Setup'!$AA$17:$AA$28, 0)), ""))</f>
        <v/>
      </c>
      <c r="AG3135" s="84" t="str">
        <f t="shared" si="463"/>
        <v/>
      </c>
      <c r="AI3135" s="36">
        <f t="shared" si="464"/>
        <v>0</v>
      </c>
      <c r="AK3135" s="36" t="str">
        <f t="shared" si="465"/>
        <v/>
      </c>
    </row>
    <row r="3136" spans="1:37" x14ac:dyDescent="0.25">
      <c r="A3136" s="34"/>
      <c r="B3136" s="55"/>
      <c r="C3136" s="56"/>
      <c r="D3136" s="56"/>
      <c r="E3136" s="56"/>
      <c r="F3136" s="56"/>
      <c r="G3136" s="57"/>
      <c r="H3136" s="57"/>
      <c r="I3136" s="58"/>
      <c r="J3136" s="34"/>
      <c r="L3136" s="36" t="str">
        <f>IF($B3136="", "", IFERROR(FIND(Campaigns!$Q$4, $B3136), ""))</f>
        <v/>
      </c>
      <c r="M3136" s="73" t="str">
        <f t="shared" si="460"/>
        <v/>
      </c>
      <c r="N3136" s="74" t="str">
        <f t="shared" si="461"/>
        <v/>
      </c>
      <c r="O3136" s="22" t="str">
        <f t="shared" si="462"/>
        <v/>
      </c>
      <c r="Q3136" s="20" t="str">
        <f t="shared" si="467"/>
        <v/>
      </c>
      <c r="R3136" s="21" t="str">
        <f t="shared" si="468"/>
        <v/>
      </c>
      <c r="S3136" s="21" t="str">
        <f t="shared" si="468"/>
        <v/>
      </c>
      <c r="T3136" s="21" t="str">
        <f t="shared" si="468"/>
        <v/>
      </c>
      <c r="U3136" s="21" t="str">
        <f t="shared" si="468"/>
        <v/>
      </c>
      <c r="V3136" s="21" t="str">
        <f t="shared" si="468"/>
        <v/>
      </c>
      <c r="W3136" s="21" t="str">
        <f t="shared" si="468"/>
        <v/>
      </c>
      <c r="X3136" s="21" t="str">
        <f t="shared" si="468"/>
        <v/>
      </c>
      <c r="Y3136" s="21" t="str">
        <f t="shared" si="468"/>
        <v/>
      </c>
      <c r="Z3136" s="21" t="str">
        <f t="shared" si="468"/>
        <v/>
      </c>
      <c r="AA3136" s="21" t="str">
        <f t="shared" si="468"/>
        <v/>
      </c>
      <c r="AB3136" s="38" t="str">
        <f t="shared" si="468"/>
        <v/>
      </c>
      <c r="AD3136" s="36" t="str">
        <f>IF($N3136="", "", IFERROR(INDEX(Campaigns!$D$11:$D$380, MATCH($N3136, Campaigns!$E$11:$E$380, 0)), ""))</f>
        <v/>
      </c>
      <c r="AE3136" s="38" t="str">
        <f>IF(COUNTIF($Q3136:$AB3136, "X")=0, "", IFERROR(INDEX('Intro &amp; Setup'!$T$17:$T$28, MATCH(INDEX($Q$10:$AB$10, $AC3136, MATCH("X", $Q3136:$AB3136, 0)), 'Intro &amp; Setup'!$AA$17:$AA$28, 0)), ""))</f>
        <v/>
      </c>
      <c r="AG3136" s="84" t="str">
        <f t="shared" si="463"/>
        <v/>
      </c>
      <c r="AI3136" s="36">
        <f t="shared" si="464"/>
        <v>0</v>
      </c>
      <c r="AK3136" s="36" t="str">
        <f t="shared" si="465"/>
        <v/>
      </c>
    </row>
    <row r="3137" spans="1:37" x14ac:dyDescent="0.25">
      <c r="A3137" s="34"/>
      <c r="B3137" s="55"/>
      <c r="C3137" s="56"/>
      <c r="D3137" s="56"/>
      <c r="E3137" s="56"/>
      <c r="F3137" s="56"/>
      <c r="G3137" s="57"/>
      <c r="H3137" s="57"/>
      <c r="I3137" s="58"/>
      <c r="J3137" s="34"/>
      <c r="L3137" s="36" t="str">
        <f>IF($B3137="", "", IFERROR(FIND(Campaigns!$Q$4, $B3137), ""))</f>
        <v/>
      </c>
      <c r="M3137" s="73" t="str">
        <f t="shared" si="460"/>
        <v/>
      </c>
      <c r="N3137" s="74" t="str">
        <f t="shared" si="461"/>
        <v/>
      </c>
      <c r="O3137" s="22" t="str">
        <f t="shared" si="462"/>
        <v/>
      </c>
      <c r="Q3137" s="20" t="str">
        <f t="shared" si="467"/>
        <v/>
      </c>
      <c r="R3137" s="21" t="str">
        <f t="shared" si="468"/>
        <v/>
      </c>
      <c r="S3137" s="21" t="str">
        <f t="shared" si="468"/>
        <v/>
      </c>
      <c r="T3137" s="21" t="str">
        <f t="shared" si="468"/>
        <v/>
      </c>
      <c r="U3137" s="21" t="str">
        <f t="shared" si="468"/>
        <v/>
      </c>
      <c r="V3137" s="21" t="str">
        <f t="shared" si="468"/>
        <v/>
      </c>
      <c r="W3137" s="21" t="str">
        <f t="shared" si="468"/>
        <v/>
      </c>
      <c r="X3137" s="21" t="str">
        <f t="shared" si="468"/>
        <v/>
      </c>
      <c r="Y3137" s="21" t="str">
        <f t="shared" si="468"/>
        <v/>
      </c>
      <c r="Z3137" s="21" t="str">
        <f t="shared" si="468"/>
        <v/>
      </c>
      <c r="AA3137" s="21" t="str">
        <f t="shared" si="468"/>
        <v/>
      </c>
      <c r="AB3137" s="38" t="str">
        <f t="shared" si="468"/>
        <v/>
      </c>
      <c r="AD3137" s="36" t="str">
        <f>IF($N3137="", "", IFERROR(INDEX(Campaigns!$D$11:$D$380, MATCH($N3137, Campaigns!$E$11:$E$380, 0)), ""))</f>
        <v/>
      </c>
      <c r="AE3137" s="38" t="str">
        <f>IF(COUNTIF($Q3137:$AB3137, "X")=0, "", IFERROR(INDEX('Intro &amp; Setup'!$T$17:$T$28, MATCH(INDEX($Q$10:$AB$10, $AC3137, MATCH("X", $Q3137:$AB3137, 0)), 'Intro &amp; Setup'!$AA$17:$AA$28, 0)), ""))</f>
        <v/>
      </c>
      <c r="AG3137" s="84" t="str">
        <f t="shared" si="463"/>
        <v/>
      </c>
      <c r="AI3137" s="36">
        <f t="shared" si="464"/>
        <v>0</v>
      </c>
      <c r="AK3137" s="36" t="str">
        <f t="shared" si="465"/>
        <v/>
      </c>
    </row>
    <row r="3138" spans="1:37" x14ac:dyDescent="0.25">
      <c r="A3138" s="34"/>
      <c r="B3138" s="55"/>
      <c r="C3138" s="56"/>
      <c r="D3138" s="56"/>
      <c r="E3138" s="56"/>
      <c r="F3138" s="56"/>
      <c r="G3138" s="57"/>
      <c r="H3138" s="57"/>
      <c r="I3138" s="58"/>
      <c r="J3138" s="34"/>
      <c r="L3138" s="36" t="str">
        <f>IF($B3138="", "", IFERROR(FIND(Campaigns!$Q$4, $B3138), ""))</f>
        <v/>
      </c>
      <c r="M3138" s="73" t="str">
        <f t="shared" si="460"/>
        <v/>
      </c>
      <c r="N3138" s="74" t="str">
        <f t="shared" si="461"/>
        <v/>
      </c>
      <c r="O3138" s="22" t="str">
        <f t="shared" si="462"/>
        <v/>
      </c>
      <c r="Q3138" s="20" t="str">
        <f t="shared" si="467"/>
        <v/>
      </c>
      <c r="R3138" s="21" t="str">
        <f t="shared" si="468"/>
        <v/>
      </c>
      <c r="S3138" s="21" t="str">
        <f t="shared" si="468"/>
        <v/>
      </c>
      <c r="T3138" s="21" t="str">
        <f t="shared" si="468"/>
        <v/>
      </c>
      <c r="U3138" s="21" t="str">
        <f t="shared" si="468"/>
        <v/>
      </c>
      <c r="V3138" s="21" t="str">
        <f t="shared" si="468"/>
        <v/>
      </c>
      <c r="W3138" s="21" t="str">
        <f t="shared" si="468"/>
        <v/>
      </c>
      <c r="X3138" s="21" t="str">
        <f t="shared" si="468"/>
        <v/>
      </c>
      <c r="Y3138" s="21" t="str">
        <f t="shared" si="468"/>
        <v/>
      </c>
      <c r="Z3138" s="21" t="str">
        <f t="shared" si="468"/>
        <v/>
      </c>
      <c r="AA3138" s="21" t="str">
        <f t="shared" si="468"/>
        <v/>
      </c>
      <c r="AB3138" s="38" t="str">
        <f t="shared" si="468"/>
        <v/>
      </c>
      <c r="AD3138" s="36" t="str">
        <f>IF($N3138="", "", IFERROR(INDEX(Campaigns!$D$11:$D$380, MATCH($N3138, Campaigns!$E$11:$E$380, 0)), ""))</f>
        <v/>
      </c>
      <c r="AE3138" s="38" t="str">
        <f>IF(COUNTIF($Q3138:$AB3138, "X")=0, "", IFERROR(INDEX('Intro &amp; Setup'!$T$17:$T$28, MATCH(INDEX($Q$10:$AB$10, $AC3138, MATCH("X", $Q3138:$AB3138, 0)), 'Intro &amp; Setup'!$AA$17:$AA$28, 0)), ""))</f>
        <v/>
      </c>
      <c r="AG3138" s="84" t="str">
        <f t="shared" si="463"/>
        <v/>
      </c>
      <c r="AI3138" s="36">
        <f t="shared" si="464"/>
        <v>0</v>
      </c>
      <c r="AK3138" s="36" t="str">
        <f t="shared" si="465"/>
        <v/>
      </c>
    </row>
    <row r="3139" spans="1:37" x14ac:dyDescent="0.25">
      <c r="A3139" s="34"/>
      <c r="B3139" s="55"/>
      <c r="C3139" s="56"/>
      <c r="D3139" s="56"/>
      <c r="E3139" s="56"/>
      <c r="F3139" s="56"/>
      <c r="G3139" s="57"/>
      <c r="H3139" s="57"/>
      <c r="I3139" s="58"/>
      <c r="J3139" s="34"/>
      <c r="L3139" s="36" t="str">
        <f>IF($B3139="", "", IFERROR(FIND(Campaigns!$Q$4, $B3139), ""))</f>
        <v/>
      </c>
      <c r="M3139" s="73" t="str">
        <f t="shared" si="460"/>
        <v/>
      </c>
      <c r="N3139" s="74" t="str">
        <f t="shared" si="461"/>
        <v/>
      </c>
      <c r="O3139" s="22" t="str">
        <f t="shared" si="462"/>
        <v/>
      </c>
      <c r="Q3139" s="20" t="str">
        <f t="shared" si="467"/>
        <v/>
      </c>
      <c r="R3139" s="21" t="str">
        <f t="shared" si="468"/>
        <v/>
      </c>
      <c r="S3139" s="21" t="str">
        <f t="shared" si="468"/>
        <v/>
      </c>
      <c r="T3139" s="21" t="str">
        <f t="shared" si="468"/>
        <v/>
      </c>
      <c r="U3139" s="21" t="str">
        <f t="shared" si="468"/>
        <v/>
      </c>
      <c r="V3139" s="21" t="str">
        <f t="shared" si="468"/>
        <v/>
      </c>
      <c r="W3139" s="21" t="str">
        <f t="shared" si="468"/>
        <v/>
      </c>
      <c r="X3139" s="21" t="str">
        <f t="shared" si="468"/>
        <v/>
      </c>
      <c r="Y3139" s="21" t="str">
        <f t="shared" si="468"/>
        <v/>
      </c>
      <c r="Z3139" s="21" t="str">
        <f t="shared" si="468"/>
        <v/>
      </c>
      <c r="AA3139" s="21" t="str">
        <f t="shared" si="468"/>
        <v/>
      </c>
      <c r="AB3139" s="38" t="str">
        <f t="shared" si="468"/>
        <v/>
      </c>
      <c r="AD3139" s="36" t="str">
        <f>IF($N3139="", "", IFERROR(INDEX(Campaigns!$D$11:$D$380, MATCH($N3139, Campaigns!$E$11:$E$380, 0)), ""))</f>
        <v/>
      </c>
      <c r="AE3139" s="38" t="str">
        <f>IF(COUNTIF($Q3139:$AB3139, "X")=0, "", IFERROR(INDEX('Intro &amp; Setup'!$T$17:$T$28, MATCH(INDEX($Q$10:$AB$10, $AC3139, MATCH("X", $Q3139:$AB3139, 0)), 'Intro &amp; Setup'!$AA$17:$AA$28, 0)), ""))</f>
        <v/>
      </c>
      <c r="AG3139" s="84" t="str">
        <f t="shared" si="463"/>
        <v/>
      </c>
      <c r="AI3139" s="36">
        <f t="shared" si="464"/>
        <v>0</v>
      </c>
      <c r="AK3139" s="36" t="str">
        <f t="shared" si="465"/>
        <v/>
      </c>
    </row>
    <row r="3140" spans="1:37" x14ac:dyDescent="0.25">
      <c r="A3140" s="34"/>
      <c r="B3140" s="55"/>
      <c r="C3140" s="56"/>
      <c r="D3140" s="56"/>
      <c r="E3140" s="56"/>
      <c r="F3140" s="56"/>
      <c r="G3140" s="57"/>
      <c r="H3140" s="57"/>
      <c r="I3140" s="58"/>
      <c r="J3140" s="34"/>
      <c r="L3140" s="36" t="str">
        <f>IF($B3140="", "", IFERROR(FIND(Campaigns!$Q$4, $B3140), ""))</f>
        <v/>
      </c>
      <c r="M3140" s="73" t="str">
        <f t="shared" si="460"/>
        <v/>
      </c>
      <c r="N3140" s="74" t="str">
        <f t="shared" si="461"/>
        <v/>
      </c>
      <c r="O3140" s="22" t="str">
        <f t="shared" si="462"/>
        <v/>
      </c>
      <c r="Q3140" s="20" t="str">
        <f t="shared" si="467"/>
        <v/>
      </c>
      <c r="R3140" s="21" t="str">
        <f t="shared" si="468"/>
        <v/>
      </c>
      <c r="S3140" s="21" t="str">
        <f t="shared" si="468"/>
        <v/>
      </c>
      <c r="T3140" s="21" t="str">
        <f t="shared" si="468"/>
        <v/>
      </c>
      <c r="U3140" s="21" t="str">
        <f t="shared" si="468"/>
        <v/>
      </c>
      <c r="V3140" s="21" t="str">
        <f t="shared" si="468"/>
        <v/>
      </c>
      <c r="W3140" s="21" t="str">
        <f t="shared" si="468"/>
        <v/>
      </c>
      <c r="X3140" s="21" t="str">
        <f t="shared" si="468"/>
        <v/>
      </c>
      <c r="Y3140" s="21" t="str">
        <f t="shared" si="468"/>
        <v/>
      </c>
      <c r="Z3140" s="21" t="str">
        <f t="shared" si="468"/>
        <v/>
      </c>
      <c r="AA3140" s="21" t="str">
        <f t="shared" si="468"/>
        <v/>
      </c>
      <c r="AB3140" s="38" t="str">
        <f t="shared" si="468"/>
        <v/>
      </c>
      <c r="AD3140" s="36" t="str">
        <f>IF($N3140="", "", IFERROR(INDEX(Campaigns!$D$11:$D$380, MATCH($N3140, Campaigns!$E$11:$E$380, 0)), ""))</f>
        <v/>
      </c>
      <c r="AE3140" s="38" t="str">
        <f>IF(COUNTIF($Q3140:$AB3140, "X")=0, "", IFERROR(INDEX('Intro &amp; Setup'!$T$17:$T$28, MATCH(INDEX($Q$10:$AB$10, $AC3140, MATCH("X", $Q3140:$AB3140, 0)), 'Intro &amp; Setup'!$AA$17:$AA$28, 0)), ""))</f>
        <v/>
      </c>
      <c r="AG3140" s="84" t="str">
        <f t="shared" si="463"/>
        <v/>
      </c>
      <c r="AI3140" s="36">
        <f t="shared" si="464"/>
        <v>0</v>
      </c>
      <c r="AK3140" s="36" t="str">
        <f t="shared" si="465"/>
        <v/>
      </c>
    </row>
    <row r="3141" spans="1:37" x14ac:dyDescent="0.25">
      <c r="A3141" s="34"/>
      <c r="B3141" s="55"/>
      <c r="C3141" s="56"/>
      <c r="D3141" s="56"/>
      <c r="E3141" s="56"/>
      <c r="F3141" s="56"/>
      <c r="G3141" s="57"/>
      <c r="H3141" s="57"/>
      <c r="I3141" s="58"/>
      <c r="J3141" s="34"/>
      <c r="L3141" s="36" t="str">
        <f>IF($B3141="", "", IFERROR(FIND(Campaigns!$Q$4, $B3141), ""))</f>
        <v/>
      </c>
      <c r="M3141" s="73" t="str">
        <f t="shared" si="460"/>
        <v/>
      </c>
      <c r="N3141" s="74" t="str">
        <f t="shared" si="461"/>
        <v/>
      </c>
      <c r="O3141" s="22" t="str">
        <f t="shared" si="462"/>
        <v/>
      </c>
      <c r="Q3141" s="20" t="str">
        <f t="shared" si="467"/>
        <v/>
      </c>
      <c r="R3141" s="21" t="str">
        <f t="shared" si="468"/>
        <v/>
      </c>
      <c r="S3141" s="21" t="str">
        <f t="shared" si="468"/>
        <v/>
      </c>
      <c r="T3141" s="21" t="str">
        <f t="shared" si="468"/>
        <v/>
      </c>
      <c r="U3141" s="21" t="str">
        <f t="shared" si="468"/>
        <v/>
      </c>
      <c r="V3141" s="21" t="str">
        <f t="shared" si="468"/>
        <v/>
      </c>
      <c r="W3141" s="21" t="str">
        <f t="shared" si="468"/>
        <v/>
      </c>
      <c r="X3141" s="21" t="str">
        <f t="shared" si="468"/>
        <v/>
      </c>
      <c r="Y3141" s="21" t="str">
        <f t="shared" si="468"/>
        <v/>
      </c>
      <c r="Z3141" s="21" t="str">
        <f t="shared" si="468"/>
        <v/>
      </c>
      <c r="AA3141" s="21" t="str">
        <f t="shared" si="468"/>
        <v/>
      </c>
      <c r="AB3141" s="38" t="str">
        <f t="shared" ref="R3141:AB3165" si="469">IFERROR(IF(AB$10="", "", IF(LEFT($O3141, AB$8)=AB$10, "X", "")), "")</f>
        <v/>
      </c>
      <c r="AD3141" s="36" t="str">
        <f>IF($N3141="", "", IFERROR(INDEX(Campaigns!$D$11:$D$380, MATCH($N3141, Campaigns!$E$11:$E$380, 0)), ""))</f>
        <v/>
      </c>
      <c r="AE3141" s="38" t="str">
        <f>IF(COUNTIF($Q3141:$AB3141, "X")=0, "", IFERROR(INDEX('Intro &amp; Setup'!$T$17:$T$28, MATCH(INDEX($Q$10:$AB$10, $AC3141, MATCH("X", $Q3141:$AB3141, 0)), 'Intro &amp; Setup'!$AA$17:$AA$28, 0)), ""))</f>
        <v/>
      </c>
      <c r="AG3141" s="84" t="str">
        <f t="shared" si="463"/>
        <v/>
      </c>
      <c r="AI3141" s="36">
        <f t="shared" si="464"/>
        <v>0</v>
      </c>
      <c r="AK3141" s="36" t="str">
        <f t="shared" si="465"/>
        <v/>
      </c>
    </row>
    <row r="3142" spans="1:37" x14ac:dyDescent="0.25">
      <c r="A3142" s="34"/>
      <c r="B3142" s="55"/>
      <c r="C3142" s="56"/>
      <c r="D3142" s="56"/>
      <c r="E3142" s="56"/>
      <c r="F3142" s="56"/>
      <c r="G3142" s="57"/>
      <c r="H3142" s="57"/>
      <c r="I3142" s="58"/>
      <c r="J3142" s="34"/>
      <c r="L3142" s="36" t="str">
        <f>IF($B3142="", "", IFERROR(FIND(Campaigns!$Q$4, $B3142), ""))</f>
        <v/>
      </c>
      <c r="M3142" s="73" t="str">
        <f t="shared" si="460"/>
        <v/>
      </c>
      <c r="N3142" s="74" t="str">
        <f t="shared" si="461"/>
        <v/>
      </c>
      <c r="O3142" s="22" t="str">
        <f t="shared" si="462"/>
        <v/>
      </c>
      <c r="Q3142" s="20" t="str">
        <f t="shared" si="467"/>
        <v/>
      </c>
      <c r="R3142" s="21" t="str">
        <f t="shared" si="469"/>
        <v/>
      </c>
      <c r="S3142" s="21" t="str">
        <f t="shared" si="469"/>
        <v/>
      </c>
      <c r="T3142" s="21" t="str">
        <f t="shared" si="469"/>
        <v/>
      </c>
      <c r="U3142" s="21" t="str">
        <f t="shared" si="469"/>
        <v/>
      </c>
      <c r="V3142" s="21" t="str">
        <f t="shared" si="469"/>
        <v/>
      </c>
      <c r="W3142" s="21" t="str">
        <f t="shared" si="469"/>
        <v/>
      </c>
      <c r="X3142" s="21" t="str">
        <f t="shared" si="469"/>
        <v/>
      </c>
      <c r="Y3142" s="21" t="str">
        <f t="shared" si="469"/>
        <v/>
      </c>
      <c r="Z3142" s="21" t="str">
        <f t="shared" si="469"/>
        <v/>
      </c>
      <c r="AA3142" s="21" t="str">
        <f t="shared" si="469"/>
        <v/>
      </c>
      <c r="AB3142" s="38" t="str">
        <f t="shared" si="469"/>
        <v/>
      </c>
      <c r="AD3142" s="36" t="str">
        <f>IF($N3142="", "", IFERROR(INDEX(Campaigns!$D$11:$D$380, MATCH($N3142, Campaigns!$E$11:$E$380, 0)), ""))</f>
        <v/>
      </c>
      <c r="AE3142" s="38" t="str">
        <f>IF(COUNTIF($Q3142:$AB3142, "X")=0, "", IFERROR(INDEX('Intro &amp; Setup'!$T$17:$T$28, MATCH(INDEX($Q$10:$AB$10, $AC3142, MATCH("X", $Q3142:$AB3142, 0)), 'Intro &amp; Setup'!$AA$17:$AA$28, 0)), ""))</f>
        <v/>
      </c>
      <c r="AG3142" s="84" t="str">
        <f t="shared" si="463"/>
        <v/>
      </c>
      <c r="AI3142" s="36">
        <f t="shared" si="464"/>
        <v>0</v>
      </c>
      <c r="AK3142" s="36" t="str">
        <f t="shared" si="465"/>
        <v/>
      </c>
    </row>
    <row r="3143" spans="1:37" x14ac:dyDescent="0.25">
      <c r="A3143" s="34"/>
      <c r="B3143" s="55"/>
      <c r="C3143" s="56"/>
      <c r="D3143" s="56"/>
      <c r="E3143" s="56"/>
      <c r="F3143" s="56"/>
      <c r="G3143" s="57"/>
      <c r="H3143" s="57"/>
      <c r="I3143" s="58"/>
      <c r="J3143" s="34"/>
      <c r="L3143" s="36" t="str">
        <f>IF($B3143="", "", IFERROR(FIND(Campaigns!$Q$4, $B3143), ""))</f>
        <v/>
      </c>
      <c r="M3143" s="73" t="str">
        <f t="shared" si="460"/>
        <v/>
      </c>
      <c r="N3143" s="74" t="str">
        <f t="shared" si="461"/>
        <v/>
      </c>
      <c r="O3143" s="22" t="str">
        <f t="shared" si="462"/>
        <v/>
      </c>
      <c r="Q3143" s="20" t="str">
        <f t="shared" si="467"/>
        <v/>
      </c>
      <c r="R3143" s="21" t="str">
        <f t="shared" si="469"/>
        <v/>
      </c>
      <c r="S3143" s="21" t="str">
        <f t="shared" si="469"/>
        <v/>
      </c>
      <c r="T3143" s="21" t="str">
        <f t="shared" si="469"/>
        <v/>
      </c>
      <c r="U3143" s="21" t="str">
        <f t="shared" si="469"/>
        <v/>
      </c>
      <c r="V3143" s="21" t="str">
        <f t="shared" si="469"/>
        <v/>
      </c>
      <c r="W3143" s="21" t="str">
        <f t="shared" si="469"/>
        <v/>
      </c>
      <c r="X3143" s="21" t="str">
        <f t="shared" si="469"/>
        <v/>
      </c>
      <c r="Y3143" s="21" t="str">
        <f t="shared" si="469"/>
        <v/>
      </c>
      <c r="Z3143" s="21" t="str">
        <f t="shared" si="469"/>
        <v/>
      </c>
      <c r="AA3143" s="21" t="str">
        <f t="shared" si="469"/>
        <v/>
      </c>
      <c r="AB3143" s="38" t="str">
        <f t="shared" si="469"/>
        <v/>
      </c>
      <c r="AD3143" s="36" t="str">
        <f>IF($N3143="", "", IFERROR(INDEX(Campaigns!$D$11:$D$380, MATCH($N3143, Campaigns!$E$11:$E$380, 0)), ""))</f>
        <v/>
      </c>
      <c r="AE3143" s="38" t="str">
        <f>IF(COUNTIF($Q3143:$AB3143, "X")=0, "", IFERROR(INDEX('Intro &amp; Setup'!$T$17:$T$28, MATCH(INDEX($Q$10:$AB$10, $AC3143, MATCH("X", $Q3143:$AB3143, 0)), 'Intro &amp; Setup'!$AA$17:$AA$28, 0)), ""))</f>
        <v/>
      </c>
      <c r="AG3143" s="84" t="str">
        <f t="shared" si="463"/>
        <v/>
      </c>
      <c r="AI3143" s="36">
        <f t="shared" si="464"/>
        <v>0</v>
      </c>
      <c r="AK3143" s="36" t="str">
        <f t="shared" si="465"/>
        <v/>
      </c>
    </row>
    <row r="3144" spans="1:37" x14ac:dyDescent="0.25">
      <c r="A3144" s="34"/>
      <c r="B3144" s="55"/>
      <c r="C3144" s="56"/>
      <c r="D3144" s="56"/>
      <c r="E3144" s="56"/>
      <c r="F3144" s="56"/>
      <c r="G3144" s="57"/>
      <c r="H3144" s="57"/>
      <c r="I3144" s="58"/>
      <c r="J3144" s="34"/>
      <c r="L3144" s="36" t="str">
        <f>IF($B3144="", "", IFERROR(FIND(Campaigns!$Q$4, $B3144), ""))</f>
        <v/>
      </c>
      <c r="M3144" s="73" t="str">
        <f t="shared" si="460"/>
        <v/>
      </c>
      <c r="N3144" s="74" t="str">
        <f t="shared" si="461"/>
        <v/>
      </c>
      <c r="O3144" s="22" t="str">
        <f t="shared" si="462"/>
        <v/>
      </c>
      <c r="Q3144" s="20" t="str">
        <f t="shared" si="467"/>
        <v/>
      </c>
      <c r="R3144" s="21" t="str">
        <f t="shared" si="469"/>
        <v/>
      </c>
      <c r="S3144" s="21" t="str">
        <f t="shared" si="469"/>
        <v/>
      </c>
      <c r="T3144" s="21" t="str">
        <f t="shared" si="469"/>
        <v/>
      </c>
      <c r="U3144" s="21" t="str">
        <f t="shared" si="469"/>
        <v/>
      </c>
      <c r="V3144" s="21" t="str">
        <f t="shared" si="469"/>
        <v/>
      </c>
      <c r="W3144" s="21" t="str">
        <f t="shared" si="469"/>
        <v/>
      </c>
      <c r="X3144" s="21" t="str">
        <f t="shared" si="469"/>
        <v/>
      </c>
      <c r="Y3144" s="21" t="str">
        <f t="shared" si="469"/>
        <v/>
      </c>
      <c r="Z3144" s="21" t="str">
        <f t="shared" si="469"/>
        <v/>
      </c>
      <c r="AA3144" s="21" t="str">
        <f t="shared" si="469"/>
        <v/>
      </c>
      <c r="AB3144" s="38" t="str">
        <f t="shared" si="469"/>
        <v/>
      </c>
      <c r="AD3144" s="36" t="str">
        <f>IF($N3144="", "", IFERROR(INDEX(Campaigns!$D$11:$D$380, MATCH($N3144, Campaigns!$E$11:$E$380, 0)), ""))</f>
        <v/>
      </c>
      <c r="AE3144" s="38" t="str">
        <f>IF(COUNTIF($Q3144:$AB3144, "X")=0, "", IFERROR(INDEX('Intro &amp; Setup'!$T$17:$T$28, MATCH(INDEX($Q$10:$AB$10, $AC3144, MATCH("X", $Q3144:$AB3144, 0)), 'Intro &amp; Setup'!$AA$17:$AA$28, 0)), ""))</f>
        <v/>
      </c>
      <c r="AG3144" s="84" t="str">
        <f t="shared" si="463"/>
        <v/>
      </c>
      <c r="AI3144" s="36">
        <f t="shared" si="464"/>
        <v>0</v>
      </c>
      <c r="AK3144" s="36" t="str">
        <f t="shared" si="465"/>
        <v/>
      </c>
    </row>
    <row r="3145" spans="1:37" x14ac:dyDescent="0.25">
      <c r="A3145" s="34"/>
      <c r="B3145" s="55"/>
      <c r="C3145" s="56"/>
      <c r="D3145" s="56"/>
      <c r="E3145" s="56"/>
      <c r="F3145" s="56"/>
      <c r="G3145" s="57"/>
      <c r="H3145" s="57"/>
      <c r="I3145" s="58"/>
      <c r="J3145" s="34"/>
      <c r="L3145" s="36" t="str">
        <f>IF($B3145="", "", IFERROR(FIND(Campaigns!$Q$4, $B3145), ""))</f>
        <v/>
      </c>
      <c r="M3145" s="73" t="str">
        <f t="shared" si="460"/>
        <v/>
      </c>
      <c r="N3145" s="74" t="str">
        <f t="shared" si="461"/>
        <v/>
      </c>
      <c r="O3145" s="22" t="str">
        <f t="shared" si="462"/>
        <v/>
      </c>
      <c r="Q3145" s="20" t="str">
        <f t="shared" si="467"/>
        <v/>
      </c>
      <c r="R3145" s="21" t="str">
        <f t="shared" si="469"/>
        <v/>
      </c>
      <c r="S3145" s="21" t="str">
        <f t="shared" si="469"/>
        <v/>
      </c>
      <c r="T3145" s="21" t="str">
        <f t="shared" si="469"/>
        <v/>
      </c>
      <c r="U3145" s="21" t="str">
        <f t="shared" si="469"/>
        <v/>
      </c>
      <c r="V3145" s="21" t="str">
        <f t="shared" si="469"/>
        <v/>
      </c>
      <c r="W3145" s="21" t="str">
        <f t="shared" si="469"/>
        <v/>
      </c>
      <c r="X3145" s="21" t="str">
        <f t="shared" si="469"/>
        <v/>
      </c>
      <c r="Y3145" s="21" t="str">
        <f t="shared" si="469"/>
        <v/>
      </c>
      <c r="Z3145" s="21" t="str">
        <f t="shared" si="469"/>
        <v/>
      </c>
      <c r="AA3145" s="21" t="str">
        <f t="shared" si="469"/>
        <v/>
      </c>
      <c r="AB3145" s="38" t="str">
        <f t="shared" si="469"/>
        <v/>
      </c>
      <c r="AD3145" s="36" t="str">
        <f>IF($N3145="", "", IFERROR(INDEX(Campaigns!$D$11:$D$380, MATCH($N3145, Campaigns!$E$11:$E$380, 0)), ""))</f>
        <v/>
      </c>
      <c r="AE3145" s="38" t="str">
        <f>IF(COUNTIF($Q3145:$AB3145, "X")=0, "", IFERROR(INDEX('Intro &amp; Setup'!$T$17:$T$28, MATCH(INDEX($Q$10:$AB$10, $AC3145, MATCH("X", $Q3145:$AB3145, 0)), 'Intro &amp; Setup'!$AA$17:$AA$28, 0)), ""))</f>
        <v/>
      </c>
      <c r="AG3145" s="84" t="str">
        <f t="shared" si="463"/>
        <v/>
      </c>
      <c r="AI3145" s="36">
        <f t="shared" si="464"/>
        <v>0</v>
      </c>
      <c r="AK3145" s="36" t="str">
        <f t="shared" si="465"/>
        <v/>
      </c>
    </row>
    <row r="3146" spans="1:37" x14ac:dyDescent="0.25">
      <c r="A3146" s="34"/>
      <c r="B3146" s="55"/>
      <c r="C3146" s="56"/>
      <c r="D3146" s="56"/>
      <c r="E3146" s="56"/>
      <c r="F3146" s="56"/>
      <c r="G3146" s="57"/>
      <c r="H3146" s="57"/>
      <c r="I3146" s="58"/>
      <c r="J3146" s="34"/>
      <c r="L3146" s="36" t="str">
        <f>IF($B3146="", "", IFERROR(FIND(Campaigns!$Q$4, $B3146), ""))</f>
        <v/>
      </c>
      <c r="M3146" s="73" t="str">
        <f t="shared" si="460"/>
        <v/>
      </c>
      <c r="N3146" s="74" t="str">
        <f t="shared" si="461"/>
        <v/>
      </c>
      <c r="O3146" s="22" t="str">
        <f t="shared" si="462"/>
        <v/>
      </c>
      <c r="Q3146" s="20" t="str">
        <f t="shared" si="467"/>
        <v/>
      </c>
      <c r="R3146" s="21" t="str">
        <f t="shared" si="469"/>
        <v/>
      </c>
      <c r="S3146" s="21" t="str">
        <f t="shared" si="469"/>
        <v/>
      </c>
      <c r="T3146" s="21" t="str">
        <f t="shared" si="469"/>
        <v/>
      </c>
      <c r="U3146" s="21" t="str">
        <f t="shared" si="469"/>
        <v/>
      </c>
      <c r="V3146" s="21" t="str">
        <f t="shared" si="469"/>
        <v/>
      </c>
      <c r="W3146" s="21" t="str">
        <f t="shared" si="469"/>
        <v/>
      </c>
      <c r="X3146" s="21" t="str">
        <f t="shared" si="469"/>
        <v/>
      </c>
      <c r="Y3146" s="21" t="str">
        <f t="shared" si="469"/>
        <v/>
      </c>
      <c r="Z3146" s="21" t="str">
        <f t="shared" si="469"/>
        <v/>
      </c>
      <c r="AA3146" s="21" t="str">
        <f t="shared" si="469"/>
        <v/>
      </c>
      <c r="AB3146" s="38" t="str">
        <f t="shared" si="469"/>
        <v/>
      </c>
      <c r="AD3146" s="36" t="str">
        <f>IF($N3146="", "", IFERROR(INDEX(Campaigns!$D$11:$D$380, MATCH($N3146, Campaigns!$E$11:$E$380, 0)), ""))</f>
        <v/>
      </c>
      <c r="AE3146" s="38" t="str">
        <f>IF(COUNTIF($Q3146:$AB3146, "X")=0, "", IFERROR(INDEX('Intro &amp; Setup'!$T$17:$T$28, MATCH(INDEX($Q$10:$AB$10, $AC3146, MATCH("X", $Q3146:$AB3146, 0)), 'Intro &amp; Setup'!$AA$17:$AA$28, 0)), ""))</f>
        <v/>
      </c>
      <c r="AG3146" s="84" t="str">
        <f t="shared" si="463"/>
        <v/>
      </c>
      <c r="AI3146" s="36">
        <f t="shared" si="464"/>
        <v>0</v>
      </c>
      <c r="AK3146" s="36" t="str">
        <f t="shared" si="465"/>
        <v/>
      </c>
    </row>
    <row r="3147" spans="1:37" x14ac:dyDescent="0.25">
      <c r="A3147" s="34"/>
      <c r="B3147" s="55"/>
      <c r="C3147" s="56"/>
      <c r="D3147" s="56"/>
      <c r="E3147" s="56"/>
      <c r="F3147" s="56"/>
      <c r="G3147" s="57"/>
      <c r="H3147" s="57"/>
      <c r="I3147" s="58"/>
      <c r="J3147" s="34"/>
      <c r="L3147" s="36" t="str">
        <f>IF($B3147="", "", IFERROR(FIND(Campaigns!$Q$4, $B3147), ""))</f>
        <v/>
      </c>
      <c r="M3147" s="73" t="str">
        <f t="shared" si="460"/>
        <v/>
      </c>
      <c r="N3147" s="74" t="str">
        <f t="shared" si="461"/>
        <v/>
      </c>
      <c r="O3147" s="22" t="str">
        <f t="shared" si="462"/>
        <v/>
      </c>
      <c r="Q3147" s="20" t="str">
        <f t="shared" si="467"/>
        <v/>
      </c>
      <c r="R3147" s="21" t="str">
        <f t="shared" si="469"/>
        <v/>
      </c>
      <c r="S3147" s="21" t="str">
        <f t="shared" si="469"/>
        <v/>
      </c>
      <c r="T3147" s="21" t="str">
        <f t="shared" si="469"/>
        <v/>
      </c>
      <c r="U3147" s="21" t="str">
        <f t="shared" si="469"/>
        <v/>
      </c>
      <c r="V3147" s="21" t="str">
        <f t="shared" si="469"/>
        <v/>
      </c>
      <c r="W3147" s="21" t="str">
        <f t="shared" si="469"/>
        <v/>
      </c>
      <c r="X3147" s="21" t="str">
        <f t="shared" si="469"/>
        <v/>
      </c>
      <c r="Y3147" s="21" t="str">
        <f t="shared" si="469"/>
        <v/>
      </c>
      <c r="Z3147" s="21" t="str">
        <f t="shared" si="469"/>
        <v/>
      </c>
      <c r="AA3147" s="21" t="str">
        <f t="shared" si="469"/>
        <v/>
      </c>
      <c r="AB3147" s="38" t="str">
        <f t="shared" si="469"/>
        <v/>
      </c>
      <c r="AD3147" s="36" t="str">
        <f>IF($N3147="", "", IFERROR(INDEX(Campaigns!$D$11:$D$380, MATCH($N3147, Campaigns!$E$11:$E$380, 0)), ""))</f>
        <v/>
      </c>
      <c r="AE3147" s="38" t="str">
        <f>IF(COUNTIF($Q3147:$AB3147, "X")=0, "", IFERROR(INDEX('Intro &amp; Setup'!$T$17:$T$28, MATCH(INDEX($Q$10:$AB$10, $AC3147, MATCH("X", $Q3147:$AB3147, 0)), 'Intro &amp; Setup'!$AA$17:$AA$28, 0)), ""))</f>
        <v/>
      </c>
      <c r="AG3147" s="84" t="str">
        <f t="shared" si="463"/>
        <v/>
      </c>
      <c r="AI3147" s="36">
        <f t="shared" si="464"/>
        <v>0</v>
      </c>
      <c r="AK3147" s="36" t="str">
        <f t="shared" si="465"/>
        <v/>
      </c>
    </row>
    <row r="3148" spans="1:37" x14ac:dyDescent="0.25">
      <c r="A3148" s="34"/>
      <c r="B3148" s="55"/>
      <c r="C3148" s="56"/>
      <c r="D3148" s="56"/>
      <c r="E3148" s="56"/>
      <c r="F3148" s="56"/>
      <c r="G3148" s="57"/>
      <c r="H3148" s="57"/>
      <c r="I3148" s="58"/>
      <c r="J3148" s="34"/>
      <c r="L3148" s="36" t="str">
        <f>IF($B3148="", "", IFERROR(FIND(Campaigns!$Q$4, $B3148), ""))</f>
        <v/>
      </c>
      <c r="M3148" s="73" t="str">
        <f t="shared" ref="M3148:M3211" si="470">IFERROR(REPLACE($B3148, 1, $L3148+$L$9-1, ""), "")</f>
        <v/>
      </c>
      <c r="N3148" s="74" t="str">
        <f t="shared" ref="N3148:N3211" si="471">IFERROR(LEFT($M3148, FIND("-", $M3148)-1), "")</f>
        <v/>
      </c>
      <c r="O3148" s="22" t="str">
        <f t="shared" ref="O3148:O3211" si="472">IFERROR(REPLACE($M3148, 1, FIND("-", $M3148), ""), "")</f>
        <v/>
      </c>
      <c r="Q3148" s="20" t="str">
        <f t="shared" si="467"/>
        <v/>
      </c>
      <c r="R3148" s="21" t="str">
        <f t="shared" si="469"/>
        <v/>
      </c>
      <c r="S3148" s="21" t="str">
        <f t="shared" si="469"/>
        <v/>
      </c>
      <c r="T3148" s="21" t="str">
        <f t="shared" si="469"/>
        <v/>
      </c>
      <c r="U3148" s="21" t="str">
        <f t="shared" si="469"/>
        <v/>
      </c>
      <c r="V3148" s="21" t="str">
        <f t="shared" si="469"/>
        <v/>
      </c>
      <c r="W3148" s="21" t="str">
        <f t="shared" si="469"/>
        <v/>
      </c>
      <c r="X3148" s="21" t="str">
        <f t="shared" si="469"/>
        <v/>
      </c>
      <c r="Y3148" s="21" t="str">
        <f t="shared" si="469"/>
        <v/>
      </c>
      <c r="Z3148" s="21" t="str">
        <f t="shared" si="469"/>
        <v/>
      </c>
      <c r="AA3148" s="21" t="str">
        <f t="shared" si="469"/>
        <v/>
      </c>
      <c r="AB3148" s="38" t="str">
        <f t="shared" si="469"/>
        <v/>
      </c>
      <c r="AD3148" s="36" t="str">
        <f>IF($N3148="", "", IFERROR(INDEX(Campaigns!$D$11:$D$380, MATCH($N3148, Campaigns!$E$11:$E$380, 0)), ""))</f>
        <v/>
      </c>
      <c r="AE3148" s="38" t="str">
        <f>IF(COUNTIF($Q3148:$AB3148, "X")=0, "", IFERROR(INDEX('Intro &amp; Setup'!$T$17:$T$28, MATCH(INDEX($Q$10:$AB$10, $AC3148, MATCH("X", $Q3148:$AB3148, 0)), 'Intro &amp; Setup'!$AA$17:$AA$28, 0)), ""))</f>
        <v/>
      </c>
      <c r="AG3148" s="84" t="str">
        <f t="shared" ref="AG3148:AG3211" si="473">IF(OR($AD3148="", $AE3148=""), "", _xlfn.CONCAT($AD3148, "-", $AE3148))</f>
        <v/>
      </c>
      <c r="AI3148" s="36">
        <f t="shared" ref="AI3148:AI3211" si="474">IF($AI$4=$AI$6, $C3148, IF($AI$4=$AI$7, $D3148, IF($AI$4=$AI$8, $F3148, "")))</f>
        <v>0</v>
      </c>
      <c r="AK3148" s="36" t="str">
        <f t="shared" ref="AK3148:AK3211" si="475">IF($AG3148="", "", "X")</f>
        <v/>
      </c>
    </row>
    <row r="3149" spans="1:37" x14ac:dyDescent="0.25">
      <c r="A3149" s="34"/>
      <c r="B3149" s="55"/>
      <c r="C3149" s="56"/>
      <c r="D3149" s="56"/>
      <c r="E3149" s="56"/>
      <c r="F3149" s="56"/>
      <c r="G3149" s="57"/>
      <c r="H3149" s="57"/>
      <c r="I3149" s="58"/>
      <c r="J3149" s="34"/>
      <c r="L3149" s="36" t="str">
        <f>IF($B3149="", "", IFERROR(FIND(Campaigns!$Q$4, $B3149), ""))</f>
        <v/>
      </c>
      <c r="M3149" s="73" t="str">
        <f t="shared" si="470"/>
        <v/>
      </c>
      <c r="N3149" s="74" t="str">
        <f t="shared" si="471"/>
        <v/>
      </c>
      <c r="O3149" s="22" t="str">
        <f t="shared" si="472"/>
        <v/>
      </c>
      <c r="Q3149" s="20" t="str">
        <f t="shared" si="467"/>
        <v/>
      </c>
      <c r="R3149" s="21" t="str">
        <f t="shared" si="469"/>
        <v/>
      </c>
      <c r="S3149" s="21" t="str">
        <f t="shared" si="469"/>
        <v/>
      </c>
      <c r="T3149" s="21" t="str">
        <f t="shared" si="469"/>
        <v/>
      </c>
      <c r="U3149" s="21" t="str">
        <f t="shared" si="469"/>
        <v/>
      </c>
      <c r="V3149" s="21" t="str">
        <f t="shared" si="469"/>
        <v/>
      </c>
      <c r="W3149" s="21" t="str">
        <f t="shared" si="469"/>
        <v/>
      </c>
      <c r="X3149" s="21" t="str">
        <f t="shared" si="469"/>
        <v/>
      </c>
      <c r="Y3149" s="21" t="str">
        <f t="shared" si="469"/>
        <v/>
      </c>
      <c r="Z3149" s="21" t="str">
        <f t="shared" si="469"/>
        <v/>
      </c>
      <c r="AA3149" s="21" t="str">
        <f t="shared" si="469"/>
        <v/>
      </c>
      <c r="AB3149" s="38" t="str">
        <f t="shared" si="469"/>
        <v/>
      </c>
      <c r="AD3149" s="36" t="str">
        <f>IF($N3149="", "", IFERROR(INDEX(Campaigns!$D$11:$D$380, MATCH($N3149, Campaigns!$E$11:$E$380, 0)), ""))</f>
        <v/>
      </c>
      <c r="AE3149" s="38" t="str">
        <f>IF(COUNTIF($Q3149:$AB3149, "X")=0, "", IFERROR(INDEX('Intro &amp; Setup'!$T$17:$T$28, MATCH(INDEX($Q$10:$AB$10, $AC3149, MATCH("X", $Q3149:$AB3149, 0)), 'Intro &amp; Setup'!$AA$17:$AA$28, 0)), ""))</f>
        <v/>
      </c>
      <c r="AG3149" s="84" t="str">
        <f t="shared" si="473"/>
        <v/>
      </c>
      <c r="AI3149" s="36">
        <f t="shared" si="474"/>
        <v>0</v>
      </c>
      <c r="AK3149" s="36" t="str">
        <f t="shared" si="475"/>
        <v/>
      </c>
    </row>
    <row r="3150" spans="1:37" x14ac:dyDescent="0.25">
      <c r="A3150" s="34"/>
      <c r="B3150" s="55"/>
      <c r="C3150" s="56"/>
      <c r="D3150" s="56"/>
      <c r="E3150" s="56"/>
      <c r="F3150" s="56"/>
      <c r="G3150" s="57"/>
      <c r="H3150" s="57"/>
      <c r="I3150" s="58"/>
      <c r="J3150" s="34"/>
      <c r="L3150" s="36" t="str">
        <f>IF($B3150="", "", IFERROR(FIND(Campaigns!$Q$4, $B3150), ""))</f>
        <v/>
      </c>
      <c r="M3150" s="73" t="str">
        <f t="shared" si="470"/>
        <v/>
      </c>
      <c r="N3150" s="74" t="str">
        <f t="shared" si="471"/>
        <v/>
      </c>
      <c r="O3150" s="22" t="str">
        <f t="shared" si="472"/>
        <v/>
      </c>
      <c r="Q3150" s="20" t="str">
        <f t="shared" si="467"/>
        <v/>
      </c>
      <c r="R3150" s="21" t="str">
        <f t="shared" si="469"/>
        <v/>
      </c>
      <c r="S3150" s="21" t="str">
        <f t="shared" si="469"/>
        <v/>
      </c>
      <c r="T3150" s="21" t="str">
        <f t="shared" si="469"/>
        <v/>
      </c>
      <c r="U3150" s="21" t="str">
        <f t="shared" si="469"/>
        <v/>
      </c>
      <c r="V3150" s="21" t="str">
        <f t="shared" si="469"/>
        <v/>
      </c>
      <c r="W3150" s="21" t="str">
        <f t="shared" si="469"/>
        <v/>
      </c>
      <c r="X3150" s="21" t="str">
        <f t="shared" si="469"/>
        <v/>
      </c>
      <c r="Y3150" s="21" t="str">
        <f t="shared" si="469"/>
        <v/>
      </c>
      <c r="Z3150" s="21" t="str">
        <f t="shared" si="469"/>
        <v/>
      </c>
      <c r="AA3150" s="21" t="str">
        <f t="shared" si="469"/>
        <v/>
      </c>
      <c r="AB3150" s="38" t="str">
        <f t="shared" si="469"/>
        <v/>
      </c>
      <c r="AD3150" s="36" t="str">
        <f>IF($N3150="", "", IFERROR(INDEX(Campaigns!$D$11:$D$380, MATCH($N3150, Campaigns!$E$11:$E$380, 0)), ""))</f>
        <v/>
      </c>
      <c r="AE3150" s="38" t="str">
        <f>IF(COUNTIF($Q3150:$AB3150, "X")=0, "", IFERROR(INDEX('Intro &amp; Setup'!$T$17:$T$28, MATCH(INDEX($Q$10:$AB$10, $AC3150, MATCH("X", $Q3150:$AB3150, 0)), 'Intro &amp; Setup'!$AA$17:$AA$28, 0)), ""))</f>
        <v/>
      </c>
      <c r="AG3150" s="84" t="str">
        <f t="shared" si="473"/>
        <v/>
      </c>
      <c r="AI3150" s="36">
        <f t="shared" si="474"/>
        <v>0</v>
      </c>
      <c r="AK3150" s="36" t="str">
        <f t="shared" si="475"/>
        <v/>
      </c>
    </row>
    <row r="3151" spans="1:37" x14ac:dyDescent="0.25">
      <c r="A3151" s="34"/>
      <c r="B3151" s="55"/>
      <c r="C3151" s="56"/>
      <c r="D3151" s="56"/>
      <c r="E3151" s="56"/>
      <c r="F3151" s="56"/>
      <c r="G3151" s="57"/>
      <c r="H3151" s="57"/>
      <c r="I3151" s="58"/>
      <c r="J3151" s="34"/>
      <c r="L3151" s="36" t="str">
        <f>IF($B3151="", "", IFERROR(FIND(Campaigns!$Q$4, $B3151), ""))</f>
        <v/>
      </c>
      <c r="M3151" s="73" t="str">
        <f t="shared" si="470"/>
        <v/>
      </c>
      <c r="N3151" s="74" t="str">
        <f t="shared" si="471"/>
        <v/>
      </c>
      <c r="O3151" s="22" t="str">
        <f t="shared" si="472"/>
        <v/>
      </c>
      <c r="Q3151" s="20" t="str">
        <f t="shared" si="467"/>
        <v/>
      </c>
      <c r="R3151" s="21" t="str">
        <f t="shared" si="469"/>
        <v/>
      </c>
      <c r="S3151" s="21" t="str">
        <f t="shared" si="469"/>
        <v/>
      </c>
      <c r="T3151" s="21" t="str">
        <f t="shared" si="469"/>
        <v/>
      </c>
      <c r="U3151" s="21" t="str">
        <f t="shared" si="469"/>
        <v/>
      </c>
      <c r="V3151" s="21" t="str">
        <f t="shared" si="469"/>
        <v/>
      </c>
      <c r="W3151" s="21" t="str">
        <f t="shared" si="469"/>
        <v/>
      </c>
      <c r="X3151" s="21" t="str">
        <f t="shared" si="469"/>
        <v/>
      </c>
      <c r="Y3151" s="21" t="str">
        <f t="shared" si="469"/>
        <v/>
      </c>
      <c r="Z3151" s="21" t="str">
        <f t="shared" si="469"/>
        <v/>
      </c>
      <c r="AA3151" s="21" t="str">
        <f t="shared" si="469"/>
        <v/>
      </c>
      <c r="AB3151" s="38" t="str">
        <f t="shared" si="469"/>
        <v/>
      </c>
      <c r="AD3151" s="36" t="str">
        <f>IF($N3151="", "", IFERROR(INDEX(Campaigns!$D$11:$D$380, MATCH($N3151, Campaigns!$E$11:$E$380, 0)), ""))</f>
        <v/>
      </c>
      <c r="AE3151" s="38" t="str">
        <f>IF(COUNTIF($Q3151:$AB3151, "X")=0, "", IFERROR(INDEX('Intro &amp; Setup'!$T$17:$T$28, MATCH(INDEX($Q$10:$AB$10, $AC3151, MATCH("X", $Q3151:$AB3151, 0)), 'Intro &amp; Setup'!$AA$17:$AA$28, 0)), ""))</f>
        <v/>
      </c>
      <c r="AG3151" s="84" t="str">
        <f t="shared" si="473"/>
        <v/>
      </c>
      <c r="AI3151" s="36">
        <f t="shared" si="474"/>
        <v>0</v>
      </c>
      <c r="AK3151" s="36" t="str">
        <f t="shared" si="475"/>
        <v/>
      </c>
    </row>
    <row r="3152" spans="1:37" x14ac:dyDescent="0.25">
      <c r="A3152" s="34"/>
      <c r="B3152" s="55"/>
      <c r="C3152" s="56"/>
      <c r="D3152" s="56"/>
      <c r="E3152" s="56"/>
      <c r="F3152" s="56"/>
      <c r="G3152" s="57"/>
      <c r="H3152" s="57"/>
      <c r="I3152" s="58"/>
      <c r="J3152" s="34"/>
      <c r="L3152" s="36" t="str">
        <f>IF($B3152="", "", IFERROR(FIND(Campaigns!$Q$4, $B3152), ""))</f>
        <v/>
      </c>
      <c r="M3152" s="73" t="str">
        <f t="shared" si="470"/>
        <v/>
      </c>
      <c r="N3152" s="74" t="str">
        <f t="shared" si="471"/>
        <v/>
      </c>
      <c r="O3152" s="22" t="str">
        <f t="shared" si="472"/>
        <v/>
      </c>
      <c r="Q3152" s="20" t="str">
        <f t="shared" si="467"/>
        <v/>
      </c>
      <c r="R3152" s="21" t="str">
        <f t="shared" si="469"/>
        <v/>
      </c>
      <c r="S3152" s="21" t="str">
        <f t="shared" si="469"/>
        <v/>
      </c>
      <c r="T3152" s="21" t="str">
        <f t="shared" si="469"/>
        <v/>
      </c>
      <c r="U3152" s="21" t="str">
        <f t="shared" si="469"/>
        <v/>
      </c>
      <c r="V3152" s="21" t="str">
        <f t="shared" si="469"/>
        <v/>
      </c>
      <c r="W3152" s="21" t="str">
        <f t="shared" si="469"/>
        <v/>
      </c>
      <c r="X3152" s="21" t="str">
        <f t="shared" si="469"/>
        <v/>
      </c>
      <c r="Y3152" s="21" t="str">
        <f t="shared" si="469"/>
        <v/>
      </c>
      <c r="Z3152" s="21" t="str">
        <f t="shared" si="469"/>
        <v/>
      </c>
      <c r="AA3152" s="21" t="str">
        <f t="shared" si="469"/>
        <v/>
      </c>
      <c r="AB3152" s="38" t="str">
        <f t="shared" si="469"/>
        <v/>
      </c>
      <c r="AD3152" s="36" t="str">
        <f>IF($N3152="", "", IFERROR(INDEX(Campaigns!$D$11:$D$380, MATCH($N3152, Campaigns!$E$11:$E$380, 0)), ""))</f>
        <v/>
      </c>
      <c r="AE3152" s="38" t="str">
        <f>IF(COUNTIF($Q3152:$AB3152, "X")=0, "", IFERROR(INDEX('Intro &amp; Setup'!$T$17:$T$28, MATCH(INDEX($Q$10:$AB$10, $AC3152, MATCH("X", $Q3152:$AB3152, 0)), 'Intro &amp; Setup'!$AA$17:$AA$28, 0)), ""))</f>
        <v/>
      </c>
      <c r="AG3152" s="84" t="str">
        <f t="shared" si="473"/>
        <v/>
      </c>
      <c r="AI3152" s="36">
        <f t="shared" si="474"/>
        <v>0</v>
      </c>
      <c r="AK3152" s="36" t="str">
        <f t="shared" si="475"/>
        <v/>
      </c>
    </row>
    <row r="3153" spans="1:37" x14ac:dyDescent="0.25">
      <c r="A3153" s="34"/>
      <c r="B3153" s="55"/>
      <c r="C3153" s="56"/>
      <c r="D3153" s="56"/>
      <c r="E3153" s="56"/>
      <c r="F3153" s="56"/>
      <c r="G3153" s="57"/>
      <c r="H3153" s="57"/>
      <c r="I3153" s="58"/>
      <c r="J3153" s="34"/>
      <c r="L3153" s="36" t="str">
        <f>IF($B3153="", "", IFERROR(FIND(Campaigns!$Q$4, $B3153), ""))</f>
        <v/>
      </c>
      <c r="M3153" s="73" t="str">
        <f t="shared" si="470"/>
        <v/>
      </c>
      <c r="N3153" s="74" t="str">
        <f t="shared" si="471"/>
        <v/>
      </c>
      <c r="O3153" s="22" t="str">
        <f t="shared" si="472"/>
        <v/>
      </c>
      <c r="Q3153" s="20" t="str">
        <f t="shared" si="467"/>
        <v/>
      </c>
      <c r="R3153" s="21" t="str">
        <f t="shared" si="469"/>
        <v/>
      </c>
      <c r="S3153" s="21" t="str">
        <f t="shared" si="469"/>
        <v/>
      </c>
      <c r="T3153" s="21" t="str">
        <f t="shared" si="469"/>
        <v/>
      </c>
      <c r="U3153" s="21" t="str">
        <f t="shared" si="469"/>
        <v/>
      </c>
      <c r="V3153" s="21" t="str">
        <f t="shared" si="469"/>
        <v/>
      </c>
      <c r="W3153" s="21" t="str">
        <f t="shared" si="469"/>
        <v/>
      </c>
      <c r="X3153" s="21" t="str">
        <f t="shared" si="469"/>
        <v/>
      </c>
      <c r="Y3153" s="21" t="str">
        <f t="shared" si="469"/>
        <v/>
      </c>
      <c r="Z3153" s="21" t="str">
        <f t="shared" si="469"/>
        <v/>
      </c>
      <c r="AA3153" s="21" t="str">
        <f t="shared" si="469"/>
        <v/>
      </c>
      <c r="AB3153" s="38" t="str">
        <f t="shared" si="469"/>
        <v/>
      </c>
      <c r="AD3153" s="36" t="str">
        <f>IF($N3153="", "", IFERROR(INDEX(Campaigns!$D$11:$D$380, MATCH($N3153, Campaigns!$E$11:$E$380, 0)), ""))</f>
        <v/>
      </c>
      <c r="AE3153" s="38" t="str">
        <f>IF(COUNTIF($Q3153:$AB3153, "X")=0, "", IFERROR(INDEX('Intro &amp; Setup'!$T$17:$T$28, MATCH(INDEX($Q$10:$AB$10, $AC3153, MATCH("X", $Q3153:$AB3153, 0)), 'Intro &amp; Setup'!$AA$17:$AA$28, 0)), ""))</f>
        <v/>
      </c>
      <c r="AG3153" s="84" t="str">
        <f t="shared" si="473"/>
        <v/>
      </c>
      <c r="AI3153" s="36">
        <f t="shared" si="474"/>
        <v>0</v>
      </c>
      <c r="AK3153" s="36" t="str">
        <f t="shared" si="475"/>
        <v/>
      </c>
    </row>
    <row r="3154" spans="1:37" x14ac:dyDescent="0.25">
      <c r="A3154" s="34"/>
      <c r="B3154" s="55"/>
      <c r="C3154" s="56"/>
      <c r="D3154" s="56"/>
      <c r="E3154" s="56"/>
      <c r="F3154" s="56"/>
      <c r="G3154" s="57"/>
      <c r="H3154" s="57"/>
      <c r="I3154" s="58"/>
      <c r="J3154" s="34"/>
      <c r="L3154" s="36" t="str">
        <f>IF($B3154="", "", IFERROR(FIND(Campaigns!$Q$4, $B3154), ""))</f>
        <v/>
      </c>
      <c r="M3154" s="73" t="str">
        <f t="shared" si="470"/>
        <v/>
      </c>
      <c r="N3154" s="74" t="str">
        <f t="shared" si="471"/>
        <v/>
      </c>
      <c r="O3154" s="22" t="str">
        <f t="shared" si="472"/>
        <v/>
      </c>
      <c r="Q3154" s="20" t="str">
        <f t="shared" si="467"/>
        <v/>
      </c>
      <c r="R3154" s="21" t="str">
        <f t="shared" si="469"/>
        <v/>
      </c>
      <c r="S3154" s="21" t="str">
        <f t="shared" si="469"/>
        <v/>
      </c>
      <c r="T3154" s="21" t="str">
        <f t="shared" si="469"/>
        <v/>
      </c>
      <c r="U3154" s="21" t="str">
        <f t="shared" si="469"/>
        <v/>
      </c>
      <c r="V3154" s="21" t="str">
        <f t="shared" si="469"/>
        <v/>
      </c>
      <c r="W3154" s="21" t="str">
        <f t="shared" si="469"/>
        <v/>
      </c>
      <c r="X3154" s="21" t="str">
        <f t="shared" si="469"/>
        <v/>
      </c>
      <c r="Y3154" s="21" t="str">
        <f t="shared" si="469"/>
        <v/>
      </c>
      <c r="Z3154" s="21" t="str">
        <f t="shared" si="469"/>
        <v/>
      </c>
      <c r="AA3154" s="21" t="str">
        <f t="shared" si="469"/>
        <v/>
      </c>
      <c r="AB3154" s="38" t="str">
        <f t="shared" si="469"/>
        <v/>
      </c>
      <c r="AD3154" s="36" t="str">
        <f>IF($N3154="", "", IFERROR(INDEX(Campaigns!$D$11:$D$380, MATCH($N3154, Campaigns!$E$11:$E$380, 0)), ""))</f>
        <v/>
      </c>
      <c r="AE3154" s="38" t="str">
        <f>IF(COUNTIF($Q3154:$AB3154, "X")=0, "", IFERROR(INDEX('Intro &amp; Setup'!$T$17:$T$28, MATCH(INDEX($Q$10:$AB$10, $AC3154, MATCH("X", $Q3154:$AB3154, 0)), 'Intro &amp; Setup'!$AA$17:$AA$28, 0)), ""))</f>
        <v/>
      </c>
      <c r="AG3154" s="84" t="str">
        <f t="shared" si="473"/>
        <v/>
      </c>
      <c r="AI3154" s="36">
        <f t="shared" si="474"/>
        <v>0</v>
      </c>
      <c r="AK3154" s="36" t="str">
        <f t="shared" si="475"/>
        <v/>
      </c>
    </row>
    <row r="3155" spans="1:37" x14ac:dyDescent="0.25">
      <c r="A3155" s="34"/>
      <c r="B3155" s="55"/>
      <c r="C3155" s="56"/>
      <c r="D3155" s="56"/>
      <c r="E3155" s="56"/>
      <c r="F3155" s="56"/>
      <c r="G3155" s="57"/>
      <c r="H3155" s="57"/>
      <c r="I3155" s="58"/>
      <c r="J3155" s="34"/>
      <c r="L3155" s="36" t="str">
        <f>IF($B3155="", "", IFERROR(FIND(Campaigns!$Q$4, $B3155), ""))</f>
        <v/>
      </c>
      <c r="M3155" s="73" t="str">
        <f t="shared" si="470"/>
        <v/>
      </c>
      <c r="N3155" s="74" t="str">
        <f t="shared" si="471"/>
        <v/>
      </c>
      <c r="O3155" s="22" t="str">
        <f t="shared" si="472"/>
        <v/>
      </c>
      <c r="Q3155" s="20" t="str">
        <f t="shared" si="467"/>
        <v/>
      </c>
      <c r="R3155" s="21" t="str">
        <f t="shared" si="469"/>
        <v/>
      </c>
      <c r="S3155" s="21" t="str">
        <f t="shared" si="469"/>
        <v/>
      </c>
      <c r="T3155" s="21" t="str">
        <f t="shared" si="469"/>
        <v/>
      </c>
      <c r="U3155" s="21" t="str">
        <f t="shared" si="469"/>
        <v/>
      </c>
      <c r="V3155" s="21" t="str">
        <f t="shared" si="469"/>
        <v/>
      </c>
      <c r="W3155" s="21" t="str">
        <f t="shared" si="469"/>
        <v/>
      </c>
      <c r="X3155" s="21" t="str">
        <f t="shared" si="469"/>
        <v/>
      </c>
      <c r="Y3155" s="21" t="str">
        <f t="shared" si="469"/>
        <v/>
      </c>
      <c r="Z3155" s="21" t="str">
        <f t="shared" si="469"/>
        <v/>
      </c>
      <c r="AA3155" s="21" t="str">
        <f t="shared" si="469"/>
        <v/>
      </c>
      <c r="AB3155" s="38" t="str">
        <f t="shared" si="469"/>
        <v/>
      </c>
      <c r="AD3155" s="36" t="str">
        <f>IF($N3155="", "", IFERROR(INDEX(Campaigns!$D$11:$D$380, MATCH($N3155, Campaigns!$E$11:$E$380, 0)), ""))</f>
        <v/>
      </c>
      <c r="AE3155" s="38" t="str">
        <f>IF(COUNTIF($Q3155:$AB3155, "X")=0, "", IFERROR(INDEX('Intro &amp; Setup'!$T$17:$T$28, MATCH(INDEX($Q$10:$AB$10, $AC3155, MATCH("X", $Q3155:$AB3155, 0)), 'Intro &amp; Setup'!$AA$17:$AA$28, 0)), ""))</f>
        <v/>
      </c>
      <c r="AG3155" s="84" t="str">
        <f t="shared" si="473"/>
        <v/>
      </c>
      <c r="AI3155" s="36">
        <f t="shared" si="474"/>
        <v>0</v>
      </c>
      <c r="AK3155" s="36" t="str">
        <f t="shared" si="475"/>
        <v/>
      </c>
    </row>
    <row r="3156" spans="1:37" x14ac:dyDescent="0.25">
      <c r="A3156" s="34"/>
      <c r="B3156" s="55"/>
      <c r="C3156" s="56"/>
      <c r="D3156" s="56"/>
      <c r="E3156" s="56"/>
      <c r="F3156" s="56"/>
      <c r="G3156" s="57"/>
      <c r="H3156" s="57"/>
      <c r="I3156" s="58"/>
      <c r="J3156" s="34"/>
      <c r="L3156" s="36" t="str">
        <f>IF($B3156="", "", IFERROR(FIND(Campaigns!$Q$4, $B3156), ""))</f>
        <v/>
      </c>
      <c r="M3156" s="73" t="str">
        <f t="shared" si="470"/>
        <v/>
      </c>
      <c r="N3156" s="74" t="str">
        <f t="shared" si="471"/>
        <v/>
      </c>
      <c r="O3156" s="22" t="str">
        <f t="shared" si="472"/>
        <v/>
      </c>
      <c r="Q3156" s="20" t="str">
        <f t="shared" si="467"/>
        <v/>
      </c>
      <c r="R3156" s="21" t="str">
        <f t="shared" si="469"/>
        <v/>
      </c>
      <c r="S3156" s="21" t="str">
        <f t="shared" si="469"/>
        <v/>
      </c>
      <c r="T3156" s="21" t="str">
        <f t="shared" si="469"/>
        <v/>
      </c>
      <c r="U3156" s="21" t="str">
        <f t="shared" si="469"/>
        <v/>
      </c>
      <c r="V3156" s="21" t="str">
        <f t="shared" si="469"/>
        <v/>
      </c>
      <c r="W3156" s="21" t="str">
        <f t="shared" si="469"/>
        <v/>
      </c>
      <c r="X3156" s="21" t="str">
        <f t="shared" si="469"/>
        <v/>
      </c>
      <c r="Y3156" s="21" t="str">
        <f t="shared" si="469"/>
        <v/>
      </c>
      <c r="Z3156" s="21" t="str">
        <f t="shared" si="469"/>
        <v/>
      </c>
      <c r="AA3156" s="21" t="str">
        <f t="shared" si="469"/>
        <v/>
      </c>
      <c r="AB3156" s="38" t="str">
        <f t="shared" si="469"/>
        <v/>
      </c>
      <c r="AD3156" s="36" t="str">
        <f>IF($N3156="", "", IFERROR(INDEX(Campaigns!$D$11:$D$380, MATCH($N3156, Campaigns!$E$11:$E$380, 0)), ""))</f>
        <v/>
      </c>
      <c r="AE3156" s="38" t="str">
        <f>IF(COUNTIF($Q3156:$AB3156, "X")=0, "", IFERROR(INDEX('Intro &amp; Setup'!$T$17:$T$28, MATCH(INDEX($Q$10:$AB$10, $AC3156, MATCH("X", $Q3156:$AB3156, 0)), 'Intro &amp; Setup'!$AA$17:$AA$28, 0)), ""))</f>
        <v/>
      </c>
      <c r="AG3156" s="84" t="str">
        <f t="shared" si="473"/>
        <v/>
      </c>
      <c r="AI3156" s="36">
        <f t="shared" si="474"/>
        <v>0</v>
      </c>
      <c r="AK3156" s="36" t="str">
        <f t="shared" si="475"/>
        <v/>
      </c>
    </row>
    <row r="3157" spans="1:37" x14ac:dyDescent="0.25">
      <c r="A3157" s="34"/>
      <c r="B3157" s="55"/>
      <c r="C3157" s="56"/>
      <c r="D3157" s="56"/>
      <c r="E3157" s="56"/>
      <c r="F3157" s="56"/>
      <c r="G3157" s="57"/>
      <c r="H3157" s="57"/>
      <c r="I3157" s="58"/>
      <c r="J3157" s="34"/>
      <c r="L3157" s="36" t="str">
        <f>IF($B3157="", "", IFERROR(FIND(Campaigns!$Q$4, $B3157), ""))</f>
        <v/>
      </c>
      <c r="M3157" s="73" t="str">
        <f t="shared" si="470"/>
        <v/>
      </c>
      <c r="N3157" s="74" t="str">
        <f t="shared" si="471"/>
        <v/>
      </c>
      <c r="O3157" s="22" t="str">
        <f t="shared" si="472"/>
        <v/>
      </c>
      <c r="Q3157" s="20" t="str">
        <f t="shared" si="467"/>
        <v/>
      </c>
      <c r="R3157" s="21" t="str">
        <f t="shared" si="469"/>
        <v/>
      </c>
      <c r="S3157" s="21" t="str">
        <f t="shared" si="469"/>
        <v/>
      </c>
      <c r="T3157" s="21" t="str">
        <f t="shared" si="469"/>
        <v/>
      </c>
      <c r="U3157" s="21" t="str">
        <f t="shared" si="469"/>
        <v/>
      </c>
      <c r="V3157" s="21" t="str">
        <f t="shared" si="469"/>
        <v/>
      </c>
      <c r="W3157" s="21" t="str">
        <f t="shared" si="469"/>
        <v/>
      </c>
      <c r="X3157" s="21" t="str">
        <f t="shared" si="469"/>
        <v/>
      </c>
      <c r="Y3157" s="21" t="str">
        <f t="shared" si="469"/>
        <v/>
      </c>
      <c r="Z3157" s="21" t="str">
        <f t="shared" si="469"/>
        <v/>
      </c>
      <c r="AA3157" s="21" t="str">
        <f t="shared" si="469"/>
        <v/>
      </c>
      <c r="AB3157" s="38" t="str">
        <f t="shared" si="469"/>
        <v/>
      </c>
      <c r="AD3157" s="36" t="str">
        <f>IF($N3157="", "", IFERROR(INDEX(Campaigns!$D$11:$D$380, MATCH($N3157, Campaigns!$E$11:$E$380, 0)), ""))</f>
        <v/>
      </c>
      <c r="AE3157" s="38" t="str">
        <f>IF(COUNTIF($Q3157:$AB3157, "X")=0, "", IFERROR(INDEX('Intro &amp; Setup'!$T$17:$T$28, MATCH(INDEX($Q$10:$AB$10, $AC3157, MATCH("X", $Q3157:$AB3157, 0)), 'Intro &amp; Setup'!$AA$17:$AA$28, 0)), ""))</f>
        <v/>
      </c>
      <c r="AG3157" s="84" t="str">
        <f t="shared" si="473"/>
        <v/>
      </c>
      <c r="AI3157" s="36">
        <f t="shared" si="474"/>
        <v>0</v>
      </c>
      <c r="AK3157" s="36" t="str">
        <f t="shared" si="475"/>
        <v/>
      </c>
    </row>
    <row r="3158" spans="1:37" x14ac:dyDescent="0.25">
      <c r="A3158" s="34"/>
      <c r="B3158" s="55"/>
      <c r="C3158" s="56"/>
      <c r="D3158" s="56"/>
      <c r="E3158" s="56"/>
      <c r="F3158" s="56"/>
      <c r="G3158" s="57"/>
      <c r="H3158" s="57"/>
      <c r="I3158" s="58"/>
      <c r="J3158" s="34"/>
      <c r="L3158" s="36" t="str">
        <f>IF($B3158="", "", IFERROR(FIND(Campaigns!$Q$4, $B3158), ""))</f>
        <v/>
      </c>
      <c r="M3158" s="73" t="str">
        <f t="shared" si="470"/>
        <v/>
      </c>
      <c r="N3158" s="74" t="str">
        <f t="shared" si="471"/>
        <v/>
      </c>
      <c r="O3158" s="22" t="str">
        <f t="shared" si="472"/>
        <v/>
      </c>
      <c r="Q3158" s="20" t="str">
        <f t="shared" si="467"/>
        <v/>
      </c>
      <c r="R3158" s="21" t="str">
        <f t="shared" si="469"/>
        <v/>
      </c>
      <c r="S3158" s="21" t="str">
        <f t="shared" si="469"/>
        <v/>
      </c>
      <c r="T3158" s="21" t="str">
        <f t="shared" si="469"/>
        <v/>
      </c>
      <c r="U3158" s="21" t="str">
        <f t="shared" si="469"/>
        <v/>
      </c>
      <c r="V3158" s="21" t="str">
        <f t="shared" si="469"/>
        <v/>
      </c>
      <c r="W3158" s="21" t="str">
        <f t="shared" si="469"/>
        <v/>
      </c>
      <c r="X3158" s="21" t="str">
        <f t="shared" si="469"/>
        <v/>
      </c>
      <c r="Y3158" s="21" t="str">
        <f t="shared" si="469"/>
        <v/>
      </c>
      <c r="Z3158" s="21" t="str">
        <f t="shared" si="469"/>
        <v/>
      </c>
      <c r="AA3158" s="21" t="str">
        <f t="shared" si="469"/>
        <v/>
      </c>
      <c r="AB3158" s="38" t="str">
        <f t="shared" si="469"/>
        <v/>
      </c>
      <c r="AD3158" s="36" t="str">
        <f>IF($N3158="", "", IFERROR(INDEX(Campaigns!$D$11:$D$380, MATCH($N3158, Campaigns!$E$11:$E$380, 0)), ""))</f>
        <v/>
      </c>
      <c r="AE3158" s="38" t="str">
        <f>IF(COUNTIF($Q3158:$AB3158, "X")=0, "", IFERROR(INDEX('Intro &amp; Setup'!$T$17:$T$28, MATCH(INDEX($Q$10:$AB$10, $AC3158, MATCH("X", $Q3158:$AB3158, 0)), 'Intro &amp; Setup'!$AA$17:$AA$28, 0)), ""))</f>
        <v/>
      </c>
      <c r="AG3158" s="84" t="str">
        <f t="shared" si="473"/>
        <v/>
      </c>
      <c r="AI3158" s="36">
        <f t="shared" si="474"/>
        <v>0</v>
      </c>
      <c r="AK3158" s="36" t="str">
        <f t="shared" si="475"/>
        <v/>
      </c>
    </row>
    <row r="3159" spans="1:37" x14ac:dyDescent="0.25">
      <c r="A3159" s="34"/>
      <c r="B3159" s="55"/>
      <c r="C3159" s="56"/>
      <c r="D3159" s="56"/>
      <c r="E3159" s="56"/>
      <c r="F3159" s="56"/>
      <c r="G3159" s="57"/>
      <c r="H3159" s="57"/>
      <c r="I3159" s="58"/>
      <c r="J3159" s="34"/>
      <c r="L3159" s="36" t="str">
        <f>IF($B3159="", "", IFERROR(FIND(Campaigns!$Q$4, $B3159), ""))</f>
        <v/>
      </c>
      <c r="M3159" s="73" t="str">
        <f t="shared" si="470"/>
        <v/>
      </c>
      <c r="N3159" s="74" t="str">
        <f t="shared" si="471"/>
        <v/>
      </c>
      <c r="O3159" s="22" t="str">
        <f t="shared" si="472"/>
        <v/>
      </c>
      <c r="Q3159" s="20" t="str">
        <f t="shared" si="467"/>
        <v/>
      </c>
      <c r="R3159" s="21" t="str">
        <f t="shared" si="469"/>
        <v/>
      </c>
      <c r="S3159" s="21" t="str">
        <f t="shared" si="469"/>
        <v/>
      </c>
      <c r="T3159" s="21" t="str">
        <f t="shared" si="469"/>
        <v/>
      </c>
      <c r="U3159" s="21" t="str">
        <f t="shared" si="469"/>
        <v/>
      </c>
      <c r="V3159" s="21" t="str">
        <f t="shared" si="469"/>
        <v/>
      </c>
      <c r="W3159" s="21" t="str">
        <f t="shared" si="469"/>
        <v/>
      </c>
      <c r="X3159" s="21" t="str">
        <f t="shared" si="469"/>
        <v/>
      </c>
      <c r="Y3159" s="21" t="str">
        <f t="shared" si="469"/>
        <v/>
      </c>
      <c r="Z3159" s="21" t="str">
        <f t="shared" si="469"/>
        <v/>
      </c>
      <c r="AA3159" s="21" t="str">
        <f t="shared" si="469"/>
        <v/>
      </c>
      <c r="AB3159" s="38" t="str">
        <f t="shared" si="469"/>
        <v/>
      </c>
      <c r="AD3159" s="36" t="str">
        <f>IF($N3159="", "", IFERROR(INDEX(Campaigns!$D$11:$D$380, MATCH($N3159, Campaigns!$E$11:$E$380, 0)), ""))</f>
        <v/>
      </c>
      <c r="AE3159" s="38" t="str">
        <f>IF(COUNTIF($Q3159:$AB3159, "X")=0, "", IFERROR(INDEX('Intro &amp; Setup'!$T$17:$T$28, MATCH(INDEX($Q$10:$AB$10, $AC3159, MATCH("X", $Q3159:$AB3159, 0)), 'Intro &amp; Setup'!$AA$17:$AA$28, 0)), ""))</f>
        <v/>
      </c>
      <c r="AG3159" s="84" t="str">
        <f t="shared" si="473"/>
        <v/>
      </c>
      <c r="AI3159" s="36">
        <f t="shared" si="474"/>
        <v>0</v>
      </c>
      <c r="AK3159" s="36" t="str">
        <f t="shared" si="475"/>
        <v/>
      </c>
    </row>
    <row r="3160" spans="1:37" x14ac:dyDescent="0.25">
      <c r="A3160" s="34"/>
      <c r="B3160" s="55"/>
      <c r="C3160" s="56"/>
      <c r="D3160" s="56"/>
      <c r="E3160" s="56"/>
      <c r="F3160" s="56"/>
      <c r="G3160" s="57"/>
      <c r="H3160" s="57"/>
      <c r="I3160" s="58"/>
      <c r="J3160" s="34"/>
      <c r="L3160" s="36" t="str">
        <f>IF($B3160="", "", IFERROR(FIND(Campaigns!$Q$4, $B3160), ""))</f>
        <v/>
      </c>
      <c r="M3160" s="73" t="str">
        <f t="shared" si="470"/>
        <v/>
      </c>
      <c r="N3160" s="74" t="str">
        <f t="shared" si="471"/>
        <v/>
      </c>
      <c r="O3160" s="22" t="str">
        <f t="shared" si="472"/>
        <v/>
      </c>
      <c r="Q3160" s="20" t="str">
        <f t="shared" si="467"/>
        <v/>
      </c>
      <c r="R3160" s="21" t="str">
        <f t="shared" si="469"/>
        <v/>
      </c>
      <c r="S3160" s="21" t="str">
        <f t="shared" si="469"/>
        <v/>
      </c>
      <c r="T3160" s="21" t="str">
        <f t="shared" si="469"/>
        <v/>
      </c>
      <c r="U3160" s="21" t="str">
        <f t="shared" si="469"/>
        <v/>
      </c>
      <c r="V3160" s="21" t="str">
        <f t="shared" si="469"/>
        <v/>
      </c>
      <c r="W3160" s="21" t="str">
        <f t="shared" si="469"/>
        <v/>
      </c>
      <c r="X3160" s="21" t="str">
        <f t="shared" si="469"/>
        <v/>
      </c>
      <c r="Y3160" s="21" t="str">
        <f t="shared" si="469"/>
        <v/>
      </c>
      <c r="Z3160" s="21" t="str">
        <f t="shared" si="469"/>
        <v/>
      </c>
      <c r="AA3160" s="21" t="str">
        <f t="shared" si="469"/>
        <v/>
      </c>
      <c r="AB3160" s="38" t="str">
        <f t="shared" si="469"/>
        <v/>
      </c>
      <c r="AD3160" s="36" t="str">
        <f>IF($N3160="", "", IFERROR(INDEX(Campaigns!$D$11:$D$380, MATCH($N3160, Campaigns!$E$11:$E$380, 0)), ""))</f>
        <v/>
      </c>
      <c r="AE3160" s="38" t="str">
        <f>IF(COUNTIF($Q3160:$AB3160, "X")=0, "", IFERROR(INDEX('Intro &amp; Setup'!$T$17:$T$28, MATCH(INDEX($Q$10:$AB$10, $AC3160, MATCH("X", $Q3160:$AB3160, 0)), 'Intro &amp; Setup'!$AA$17:$AA$28, 0)), ""))</f>
        <v/>
      </c>
      <c r="AG3160" s="84" t="str">
        <f t="shared" si="473"/>
        <v/>
      </c>
      <c r="AI3160" s="36">
        <f t="shared" si="474"/>
        <v>0</v>
      </c>
      <c r="AK3160" s="36" t="str">
        <f t="shared" si="475"/>
        <v/>
      </c>
    </row>
    <row r="3161" spans="1:37" x14ac:dyDescent="0.25">
      <c r="A3161" s="34"/>
      <c r="B3161" s="55"/>
      <c r="C3161" s="56"/>
      <c r="D3161" s="56"/>
      <c r="E3161" s="56"/>
      <c r="F3161" s="56"/>
      <c r="G3161" s="57"/>
      <c r="H3161" s="57"/>
      <c r="I3161" s="58"/>
      <c r="J3161" s="34"/>
      <c r="L3161" s="36" t="str">
        <f>IF($B3161="", "", IFERROR(FIND(Campaigns!$Q$4, $B3161), ""))</f>
        <v/>
      </c>
      <c r="M3161" s="73" t="str">
        <f t="shared" si="470"/>
        <v/>
      </c>
      <c r="N3161" s="74" t="str">
        <f t="shared" si="471"/>
        <v/>
      </c>
      <c r="O3161" s="22" t="str">
        <f t="shared" si="472"/>
        <v/>
      </c>
      <c r="Q3161" s="20" t="str">
        <f t="shared" si="467"/>
        <v/>
      </c>
      <c r="R3161" s="21" t="str">
        <f t="shared" si="469"/>
        <v/>
      </c>
      <c r="S3161" s="21" t="str">
        <f t="shared" si="469"/>
        <v/>
      </c>
      <c r="T3161" s="21" t="str">
        <f t="shared" si="469"/>
        <v/>
      </c>
      <c r="U3161" s="21" t="str">
        <f t="shared" si="469"/>
        <v/>
      </c>
      <c r="V3161" s="21" t="str">
        <f t="shared" si="469"/>
        <v/>
      </c>
      <c r="W3161" s="21" t="str">
        <f t="shared" si="469"/>
        <v/>
      </c>
      <c r="X3161" s="21" t="str">
        <f t="shared" si="469"/>
        <v/>
      </c>
      <c r="Y3161" s="21" t="str">
        <f t="shared" si="469"/>
        <v/>
      </c>
      <c r="Z3161" s="21" t="str">
        <f t="shared" si="469"/>
        <v/>
      </c>
      <c r="AA3161" s="21" t="str">
        <f t="shared" si="469"/>
        <v/>
      </c>
      <c r="AB3161" s="38" t="str">
        <f t="shared" si="469"/>
        <v/>
      </c>
      <c r="AD3161" s="36" t="str">
        <f>IF($N3161="", "", IFERROR(INDEX(Campaigns!$D$11:$D$380, MATCH($N3161, Campaigns!$E$11:$E$380, 0)), ""))</f>
        <v/>
      </c>
      <c r="AE3161" s="38" t="str">
        <f>IF(COUNTIF($Q3161:$AB3161, "X")=0, "", IFERROR(INDEX('Intro &amp; Setup'!$T$17:$T$28, MATCH(INDEX($Q$10:$AB$10, $AC3161, MATCH("X", $Q3161:$AB3161, 0)), 'Intro &amp; Setup'!$AA$17:$AA$28, 0)), ""))</f>
        <v/>
      </c>
      <c r="AG3161" s="84" t="str">
        <f t="shared" si="473"/>
        <v/>
      </c>
      <c r="AI3161" s="36">
        <f t="shared" si="474"/>
        <v>0</v>
      </c>
      <c r="AK3161" s="36" t="str">
        <f t="shared" si="475"/>
        <v/>
      </c>
    </row>
    <row r="3162" spans="1:37" x14ac:dyDescent="0.25">
      <c r="A3162" s="34"/>
      <c r="B3162" s="55"/>
      <c r="C3162" s="56"/>
      <c r="D3162" s="56"/>
      <c r="E3162" s="56"/>
      <c r="F3162" s="56"/>
      <c r="G3162" s="57"/>
      <c r="H3162" s="57"/>
      <c r="I3162" s="58"/>
      <c r="J3162" s="34"/>
      <c r="L3162" s="36" t="str">
        <f>IF($B3162="", "", IFERROR(FIND(Campaigns!$Q$4, $B3162), ""))</f>
        <v/>
      </c>
      <c r="M3162" s="73" t="str">
        <f t="shared" si="470"/>
        <v/>
      </c>
      <c r="N3162" s="74" t="str">
        <f t="shared" si="471"/>
        <v/>
      </c>
      <c r="O3162" s="22" t="str">
        <f t="shared" si="472"/>
        <v/>
      </c>
      <c r="Q3162" s="20" t="str">
        <f t="shared" si="467"/>
        <v/>
      </c>
      <c r="R3162" s="21" t="str">
        <f t="shared" si="469"/>
        <v/>
      </c>
      <c r="S3162" s="21" t="str">
        <f t="shared" si="469"/>
        <v/>
      </c>
      <c r="T3162" s="21" t="str">
        <f t="shared" si="469"/>
        <v/>
      </c>
      <c r="U3162" s="21" t="str">
        <f t="shared" si="469"/>
        <v/>
      </c>
      <c r="V3162" s="21" t="str">
        <f t="shared" si="469"/>
        <v/>
      </c>
      <c r="W3162" s="21" t="str">
        <f t="shared" si="469"/>
        <v/>
      </c>
      <c r="X3162" s="21" t="str">
        <f t="shared" si="469"/>
        <v/>
      </c>
      <c r="Y3162" s="21" t="str">
        <f t="shared" si="469"/>
        <v/>
      </c>
      <c r="Z3162" s="21" t="str">
        <f t="shared" si="469"/>
        <v/>
      </c>
      <c r="AA3162" s="21" t="str">
        <f t="shared" si="469"/>
        <v/>
      </c>
      <c r="AB3162" s="38" t="str">
        <f t="shared" si="469"/>
        <v/>
      </c>
      <c r="AD3162" s="36" t="str">
        <f>IF($N3162="", "", IFERROR(INDEX(Campaigns!$D$11:$D$380, MATCH($N3162, Campaigns!$E$11:$E$380, 0)), ""))</f>
        <v/>
      </c>
      <c r="AE3162" s="38" t="str">
        <f>IF(COUNTIF($Q3162:$AB3162, "X")=0, "", IFERROR(INDEX('Intro &amp; Setup'!$T$17:$T$28, MATCH(INDEX($Q$10:$AB$10, $AC3162, MATCH("X", $Q3162:$AB3162, 0)), 'Intro &amp; Setup'!$AA$17:$AA$28, 0)), ""))</f>
        <v/>
      </c>
      <c r="AG3162" s="84" t="str">
        <f t="shared" si="473"/>
        <v/>
      </c>
      <c r="AI3162" s="36">
        <f t="shared" si="474"/>
        <v>0</v>
      </c>
      <c r="AK3162" s="36" t="str">
        <f t="shared" si="475"/>
        <v/>
      </c>
    </row>
    <row r="3163" spans="1:37" x14ac:dyDescent="0.25">
      <c r="A3163" s="34"/>
      <c r="B3163" s="55"/>
      <c r="C3163" s="56"/>
      <c r="D3163" s="56"/>
      <c r="E3163" s="56"/>
      <c r="F3163" s="56"/>
      <c r="G3163" s="57"/>
      <c r="H3163" s="57"/>
      <c r="I3163" s="58"/>
      <c r="J3163" s="34"/>
      <c r="L3163" s="36" t="str">
        <f>IF($B3163="", "", IFERROR(FIND(Campaigns!$Q$4, $B3163), ""))</f>
        <v/>
      </c>
      <c r="M3163" s="73" t="str">
        <f t="shared" si="470"/>
        <v/>
      </c>
      <c r="N3163" s="74" t="str">
        <f t="shared" si="471"/>
        <v/>
      </c>
      <c r="O3163" s="22" t="str">
        <f t="shared" si="472"/>
        <v/>
      </c>
      <c r="Q3163" s="20" t="str">
        <f t="shared" si="467"/>
        <v/>
      </c>
      <c r="R3163" s="21" t="str">
        <f t="shared" si="469"/>
        <v/>
      </c>
      <c r="S3163" s="21" t="str">
        <f t="shared" si="469"/>
        <v/>
      </c>
      <c r="T3163" s="21" t="str">
        <f t="shared" si="469"/>
        <v/>
      </c>
      <c r="U3163" s="21" t="str">
        <f t="shared" si="469"/>
        <v/>
      </c>
      <c r="V3163" s="21" t="str">
        <f t="shared" si="469"/>
        <v/>
      </c>
      <c r="W3163" s="21" t="str">
        <f t="shared" si="469"/>
        <v/>
      </c>
      <c r="X3163" s="21" t="str">
        <f t="shared" si="469"/>
        <v/>
      </c>
      <c r="Y3163" s="21" t="str">
        <f t="shared" si="469"/>
        <v/>
      </c>
      <c r="Z3163" s="21" t="str">
        <f t="shared" si="469"/>
        <v/>
      </c>
      <c r="AA3163" s="21" t="str">
        <f t="shared" si="469"/>
        <v/>
      </c>
      <c r="AB3163" s="38" t="str">
        <f t="shared" si="469"/>
        <v/>
      </c>
      <c r="AD3163" s="36" t="str">
        <f>IF($N3163="", "", IFERROR(INDEX(Campaigns!$D$11:$D$380, MATCH($N3163, Campaigns!$E$11:$E$380, 0)), ""))</f>
        <v/>
      </c>
      <c r="AE3163" s="38" t="str">
        <f>IF(COUNTIF($Q3163:$AB3163, "X")=0, "", IFERROR(INDEX('Intro &amp; Setup'!$T$17:$T$28, MATCH(INDEX($Q$10:$AB$10, $AC3163, MATCH("X", $Q3163:$AB3163, 0)), 'Intro &amp; Setup'!$AA$17:$AA$28, 0)), ""))</f>
        <v/>
      </c>
      <c r="AG3163" s="84" t="str">
        <f t="shared" si="473"/>
        <v/>
      </c>
      <c r="AI3163" s="36">
        <f t="shared" si="474"/>
        <v>0</v>
      </c>
      <c r="AK3163" s="36" t="str">
        <f t="shared" si="475"/>
        <v/>
      </c>
    </row>
    <row r="3164" spans="1:37" x14ac:dyDescent="0.25">
      <c r="A3164" s="34"/>
      <c r="B3164" s="55"/>
      <c r="C3164" s="56"/>
      <c r="D3164" s="56"/>
      <c r="E3164" s="56"/>
      <c r="F3164" s="56"/>
      <c r="G3164" s="57"/>
      <c r="H3164" s="57"/>
      <c r="I3164" s="58"/>
      <c r="J3164" s="34"/>
      <c r="L3164" s="36" t="str">
        <f>IF($B3164="", "", IFERROR(FIND(Campaigns!$Q$4, $B3164), ""))</f>
        <v/>
      </c>
      <c r="M3164" s="73" t="str">
        <f t="shared" si="470"/>
        <v/>
      </c>
      <c r="N3164" s="74" t="str">
        <f t="shared" si="471"/>
        <v/>
      </c>
      <c r="O3164" s="22" t="str">
        <f t="shared" si="472"/>
        <v/>
      </c>
      <c r="Q3164" s="20" t="str">
        <f t="shared" si="467"/>
        <v/>
      </c>
      <c r="R3164" s="21" t="str">
        <f t="shared" si="469"/>
        <v/>
      </c>
      <c r="S3164" s="21" t="str">
        <f t="shared" si="469"/>
        <v/>
      </c>
      <c r="T3164" s="21" t="str">
        <f t="shared" si="469"/>
        <v/>
      </c>
      <c r="U3164" s="21" t="str">
        <f t="shared" si="469"/>
        <v/>
      </c>
      <c r="V3164" s="21" t="str">
        <f t="shared" si="469"/>
        <v/>
      </c>
      <c r="W3164" s="21" t="str">
        <f t="shared" si="469"/>
        <v/>
      </c>
      <c r="X3164" s="21" t="str">
        <f t="shared" si="469"/>
        <v/>
      </c>
      <c r="Y3164" s="21" t="str">
        <f t="shared" si="469"/>
        <v/>
      </c>
      <c r="Z3164" s="21" t="str">
        <f t="shared" si="469"/>
        <v/>
      </c>
      <c r="AA3164" s="21" t="str">
        <f t="shared" si="469"/>
        <v/>
      </c>
      <c r="AB3164" s="38" t="str">
        <f t="shared" si="469"/>
        <v/>
      </c>
      <c r="AD3164" s="36" t="str">
        <f>IF($N3164="", "", IFERROR(INDEX(Campaigns!$D$11:$D$380, MATCH($N3164, Campaigns!$E$11:$E$380, 0)), ""))</f>
        <v/>
      </c>
      <c r="AE3164" s="38" t="str">
        <f>IF(COUNTIF($Q3164:$AB3164, "X")=0, "", IFERROR(INDEX('Intro &amp; Setup'!$T$17:$T$28, MATCH(INDEX($Q$10:$AB$10, $AC3164, MATCH("X", $Q3164:$AB3164, 0)), 'Intro &amp; Setup'!$AA$17:$AA$28, 0)), ""))</f>
        <v/>
      </c>
      <c r="AG3164" s="84" t="str">
        <f t="shared" si="473"/>
        <v/>
      </c>
      <c r="AI3164" s="36">
        <f t="shared" si="474"/>
        <v>0</v>
      </c>
      <c r="AK3164" s="36" t="str">
        <f t="shared" si="475"/>
        <v/>
      </c>
    </row>
    <row r="3165" spans="1:37" x14ac:dyDescent="0.25">
      <c r="A3165" s="34"/>
      <c r="B3165" s="55"/>
      <c r="C3165" s="56"/>
      <c r="D3165" s="56"/>
      <c r="E3165" s="56"/>
      <c r="F3165" s="56"/>
      <c r="G3165" s="57"/>
      <c r="H3165" s="57"/>
      <c r="I3165" s="58"/>
      <c r="J3165" s="34"/>
      <c r="L3165" s="36" t="str">
        <f>IF($B3165="", "", IFERROR(FIND(Campaigns!$Q$4, $B3165), ""))</f>
        <v/>
      </c>
      <c r="M3165" s="73" t="str">
        <f t="shared" si="470"/>
        <v/>
      </c>
      <c r="N3165" s="74" t="str">
        <f t="shared" si="471"/>
        <v/>
      </c>
      <c r="O3165" s="22" t="str">
        <f t="shared" si="472"/>
        <v/>
      </c>
      <c r="Q3165" s="20" t="str">
        <f t="shared" si="467"/>
        <v/>
      </c>
      <c r="R3165" s="21" t="str">
        <f t="shared" si="469"/>
        <v/>
      </c>
      <c r="S3165" s="21" t="str">
        <f t="shared" ref="R3165:AB3188" si="476">IFERROR(IF(S$10="", "", IF(LEFT($O3165, S$8)=S$10, "X", "")), "")</f>
        <v/>
      </c>
      <c r="T3165" s="21" t="str">
        <f t="shared" si="476"/>
        <v/>
      </c>
      <c r="U3165" s="21" t="str">
        <f t="shared" si="476"/>
        <v/>
      </c>
      <c r="V3165" s="21" t="str">
        <f t="shared" si="476"/>
        <v/>
      </c>
      <c r="W3165" s="21" t="str">
        <f t="shared" si="476"/>
        <v/>
      </c>
      <c r="X3165" s="21" t="str">
        <f t="shared" si="476"/>
        <v/>
      </c>
      <c r="Y3165" s="21" t="str">
        <f t="shared" si="476"/>
        <v/>
      </c>
      <c r="Z3165" s="21" t="str">
        <f t="shared" si="476"/>
        <v/>
      </c>
      <c r="AA3165" s="21" t="str">
        <f t="shared" si="476"/>
        <v/>
      </c>
      <c r="AB3165" s="38" t="str">
        <f t="shared" si="476"/>
        <v/>
      </c>
      <c r="AD3165" s="36" t="str">
        <f>IF($N3165="", "", IFERROR(INDEX(Campaigns!$D$11:$D$380, MATCH($N3165, Campaigns!$E$11:$E$380, 0)), ""))</f>
        <v/>
      </c>
      <c r="AE3165" s="38" t="str">
        <f>IF(COUNTIF($Q3165:$AB3165, "X")=0, "", IFERROR(INDEX('Intro &amp; Setup'!$T$17:$T$28, MATCH(INDEX($Q$10:$AB$10, $AC3165, MATCH("X", $Q3165:$AB3165, 0)), 'Intro &amp; Setup'!$AA$17:$AA$28, 0)), ""))</f>
        <v/>
      </c>
      <c r="AG3165" s="84" t="str">
        <f t="shared" si="473"/>
        <v/>
      </c>
      <c r="AI3165" s="36">
        <f t="shared" si="474"/>
        <v>0</v>
      </c>
      <c r="AK3165" s="36" t="str">
        <f t="shared" si="475"/>
        <v/>
      </c>
    </row>
    <row r="3166" spans="1:37" x14ac:dyDescent="0.25">
      <c r="A3166" s="34"/>
      <c r="B3166" s="55"/>
      <c r="C3166" s="56"/>
      <c r="D3166" s="56"/>
      <c r="E3166" s="56"/>
      <c r="F3166" s="56"/>
      <c r="G3166" s="57"/>
      <c r="H3166" s="57"/>
      <c r="I3166" s="58"/>
      <c r="J3166" s="34"/>
      <c r="L3166" s="36" t="str">
        <f>IF($B3166="", "", IFERROR(FIND(Campaigns!$Q$4, $B3166), ""))</f>
        <v/>
      </c>
      <c r="M3166" s="73" t="str">
        <f t="shared" si="470"/>
        <v/>
      </c>
      <c r="N3166" s="74" t="str">
        <f t="shared" si="471"/>
        <v/>
      </c>
      <c r="O3166" s="22" t="str">
        <f t="shared" si="472"/>
        <v/>
      </c>
      <c r="Q3166" s="20" t="str">
        <f t="shared" si="467"/>
        <v/>
      </c>
      <c r="R3166" s="21" t="str">
        <f t="shared" si="476"/>
        <v/>
      </c>
      <c r="S3166" s="21" t="str">
        <f t="shared" si="476"/>
        <v/>
      </c>
      <c r="T3166" s="21" t="str">
        <f t="shared" si="476"/>
        <v/>
      </c>
      <c r="U3166" s="21" t="str">
        <f t="shared" si="476"/>
        <v/>
      </c>
      <c r="V3166" s="21" t="str">
        <f t="shared" si="476"/>
        <v/>
      </c>
      <c r="W3166" s="21" t="str">
        <f t="shared" si="476"/>
        <v/>
      </c>
      <c r="X3166" s="21" t="str">
        <f t="shared" si="476"/>
        <v/>
      </c>
      <c r="Y3166" s="21" t="str">
        <f t="shared" si="476"/>
        <v/>
      </c>
      <c r="Z3166" s="21" t="str">
        <f t="shared" si="476"/>
        <v/>
      </c>
      <c r="AA3166" s="21" t="str">
        <f t="shared" si="476"/>
        <v/>
      </c>
      <c r="AB3166" s="38" t="str">
        <f t="shared" si="476"/>
        <v/>
      </c>
      <c r="AD3166" s="36" t="str">
        <f>IF($N3166="", "", IFERROR(INDEX(Campaigns!$D$11:$D$380, MATCH($N3166, Campaigns!$E$11:$E$380, 0)), ""))</f>
        <v/>
      </c>
      <c r="AE3166" s="38" t="str">
        <f>IF(COUNTIF($Q3166:$AB3166, "X")=0, "", IFERROR(INDEX('Intro &amp; Setup'!$T$17:$T$28, MATCH(INDEX($Q$10:$AB$10, $AC3166, MATCH("X", $Q3166:$AB3166, 0)), 'Intro &amp; Setup'!$AA$17:$AA$28, 0)), ""))</f>
        <v/>
      </c>
      <c r="AG3166" s="84" t="str">
        <f t="shared" si="473"/>
        <v/>
      </c>
      <c r="AI3166" s="36">
        <f t="shared" si="474"/>
        <v>0</v>
      </c>
      <c r="AK3166" s="36" t="str">
        <f t="shared" si="475"/>
        <v/>
      </c>
    </row>
    <row r="3167" spans="1:37" x14ac:dyDescent="0.25">
      <c r="A3167" s="34"/>
      <c r="B3167" s="55"/>
      <c r="C3167" s="56"/>
      <c r="D3167" s="56"/>
      <c r="E3167" s="56"/>
      <c r="F3167" s="56"/>
      <c r="G3167" s="57"/>
      <c r="H3167" s="57"/>
      <c r="I3167" s="58"/>
      <c r="J3167" s="34"/>
      <c r="L3167" s="36" t="str">
        <f>IF($B3167="", "", IFERROR(FIND(Campaigns!$Q$4, $B3167), ""))</f>
        <v/>
      </c>
      <c r="M3167" s="73" t="str">
        <f t="shared" si="470"/>
        <v/>
      </c>
      <c r="N3167" s="74" t="str">
        <f t="shared" si="471"/>
        <v/>
      </c>
      <c r="O3167" s="22" t="str">
        <f t="shared" si="472"/>
        <v/>
      </c>
      <c r="Q3167" s="20" t="str">
        <f t="shared" si="467"/>
        <v/>
      </c>
      <c r="R3167" s="21" t="str">
        <f t="shared" si="476"/>
        <v/>
      </c>
      <c r="S3167" s="21" t="str">
        <f t="shared" si="476"/>
        <v/>
      </c>
      <c r="T3167" s="21" t="str">
        <f t="shared" si="476"/>
        <v/>
      </c>
      <c r="U3167" s="21" t="str">
        <f t="shared" si="476"/>
        <v/>
      </c>
      <c r="V3167" s="21" t="str">
        <f t="shared" si="476"/>
        <v/>
      </c>
      <c r="W3167" s="21" t="str">
        <f t="shared" si="476"/>
        <v/>
      </c>
      <c r="X3167" s="21" t="str">
        <f t="shared" si="476"/>
        <v/>
      </c>
      <c r="Y3167" s="21" t="str">
        <f t="shared" si="476"/>
        <v/>
      </c>
      <c r="Z3167" s="21" t="str">
        <f t="shared" si="476"/>
        <v/>
      </c>
      <c r="AA3167" s="21" t="str">
        <f t="shared" si="476"/>
        <v/>
      </c>
      <c r="AB3167" s="38" t="str">
        <f t="shared" si="476"/>
        <v/>
      </c>
      <c r="AD3167" s="36" t="str">
        <f>IF($N3167="", "", IFERROR(INDEX(Campaigns!$D$11:$D$380, MATCH($N3167, Campaigns!$E$11:$E$380, 0)), ""))</f>
        <v/>
      </c>
      <c r="AE3167" s="38" t="str">
        <f>IF(COUNTIF($Q3167:$AB3167, "X")=0, "", IFERROR(INDEX('Intro &amp; Setup'!$T$17:$T$28, MATCH(INDEX($Q$10:$AB$10, $AC3167, MATCH("X", $Q3167:$AB3167, 0)), 'Intro &amp; Setup'!$AA$17:$AA$28, 0)), ""))</f>
        <v/>
      </c>
      <c r="AG3167" s="84" t="str">
        <f t="shared" si="473"/>
        <v/>
      </c>
      <c r="AI3167" s="36">
        <f t="shared" si="474"/>
        <v>0</v>
      </c>
      <c r="AK3167" s="36" t="str">
        <f t="shared" si="475"/>
        <v/>
      </c>
    </row>
    <row r="3168" spans="1:37" x14ac:dyDescent="0.25">
      <c r="A3168" s="34"/>
      <c r="B3168" s="55"/>
      <c r="C3168" s="56"/>
      <c r="D3168" s="56"/>
      <c r="E3168" s="56"/>
      <c r="F3168" s="56"/>
      <c r="G3168" s="57"/>
      <c r="H3168" s="57"/>
      <c r="I3168" s="58"/>
      <c r="J3168" s="34"/>
      <c r="L3168" s="36" t="str">
        <f>IF($B3168="", "", IFERROR(FIND(Campaigns!$Q$4, $B3168), ""))</f>
        <v/>
      </c>
      <c r="M3168" s="73" t="str">
        <f t="shared" si="470"/>
        <v/>
      </c>
      <c r="N3168" s="74" t="str">
        <f t="shared" si="471"/>
        <v/>
      </c>
      <c r="O3168" s="22" t="str">
        <f t="shared" si="472"/>
        <v/>
      </c>
      <c r="Q3168" s="20" t="str">
        <f t="shared" si="467"/>
        <v/>
      </c>
      <c r="R3168" s="21" t="str">
        <f t="shared" si="476"/>
        <v/>
      </c>
      <c r="S3168" s="21" t="str">
        <f t="shared" si="476"/>
        <v/>
      </c>
      <c r="T3168" s="21" t="str">
        <f t="shared" si="476"/>
        <v/>
      </c>
      <c r="U3168" s="21" t="str">
        <f t="shared" si="476"/>
        <v/>
      </c>
      <c r="V3168" s="21" t="str">
        <f t="shared" si="476"/>
        <v/>
      </c>
      <c r="W3168" s="21" t="str">
        <f t="shared" si="476"/>
        <v/>
      </c>
      <c r="X3168" s="21" t="str">
        <f t="shared" si="476"/>
        <v/>
      </c>
      <c r="Y3168" s="21" t="str">
        <f t="shared" si="476"/>
        <v/>
      </c>
      <c r="Z3168" s="21" t="str">
        <f t="shared" si="476"/>
        <v/>
      </c>
      <c r="AA3168" s="21" t="str">
        <f t="shared" si="476"/>
        <v/>
      </c>
      <c r="AB3168" s="38" t="str">
        <f t="shared" si="476"/>
        <v/>
      </c>
      <c r="AD3168" s="36" t="str">
        <f>IF($N3168="", "", IFERROR(INDEX(Campaigns!$D$11:$D$380, MATCH($N3168, Campaigns!$E$11:$E$380, 0)), ""))</f>
        <v/>
      </c>
      <c r="AE3168" s="38" t="str">
        <f>IF(COUNTIF($Q3168:$AB3168, "X")=0, "", IFERROR(INDEX('Intro &amp; Setup'!$T$17:$T$28, MATCH(INDEX($Q$10:$AB$10, $AC3168, MATCH("X", $Q3168:$AB3168, 0)), 'Intro &amp; Setup'!$AA$17:$AA$28, 0)), ""))</f>
        <v/>
      </c>
      <c r="AG3168" s="84" t="str">
        <f t="shared" si="473"/>
        <v/>
      </c>
      <c r="AI3168" s="36">
        <f t="shared" si="474"/>
        <v>0</v>
      </c>
      <c r="AK3168" s="36" t="str">
        <f t="shared" si="475"/>
        <v/>
      </c>
    </row>
    <row r="3169" spans="1:37" x14ac:dyDescent="0.25">
      <c r="A3169" s="34"/>
      <c r="B3169" s="55"/>
      <c r="C3169" s="56"/>
      <c r="D3169" s="56"/>
      <c r="E3169" s="56"/>
      <c r="F3169" s="56"/>
      <c r="G3169" s="57"/>
      <c r="H3169" s="57"/>
      <c r="I3169" s="58"/>
      <c r="J3169" s="34"/>
      <c r="L3169" s="36" t="str">
        <f>IF($B3169="", "", IFERROR(FIND(Campaigns!$Q$4, $B3169), ""))</f>
        <v/>
      </c>
      <c r="M3169" s="73" t="str">
        <f t="shared" si="470"/>
        <v/>
      </c>
      <c r="N3169" s="74" t="str">
        <f t="shared" si="471"/>
        <v/>
      </c>
      <c r="O3169" s="22" t="str">
        <f t="shared" si="472"/>
        <v/>
      </c>
      <c r="Q3169" s="20" t="str">
        <f t="shared" si="467"/>
        <v/>
      </c>
      <c r="R3169" s="21" t="str">
        <f t="shared" si="476"/>
        <v/>
      </c>
      <c r="S3169" s="21" t="str">
        <f t="shared" si="476"/>
        <v/>
      </c>
      <c r="T3169" s="21" t="str">
        <f t="shared" si="476"/>
        <v/>
      </c>
      <c r="U3169" s="21" t="str">
        <f t="shared" si="476"/>
        <v/>
      </c>
      <c r="V3169" s="21" t="str">
        <f t="shared" si="476"/>
        <v/>
      </c>
      <c r="W3169" s="21" t="str">
        <f t="shared" si="476"/>
        <v/>
      </c>
      <c r="X3169" s="21" t="str">
        <f t="shared" si="476"/>
        <v/>
      </c>
      <c r="Y3169" s="21" t="str">
        <f t="shared" si="476"/>
        <v/>
      </c>
      <c r="Z3169" s="21" t="str">
        <f t="shared" si="476"/>
        <v/>
      </c>
      <c r="AA3169" s="21" t="str">
        <f t="shared" si="476"/>
        <v/>
      </c>
      <c r="AB3169" s="38" t="str">
        <f t="shared" si="476"/>
        <v/>
      </c>
      <c r="AD3169" s="36" t="str">
        <f>IF($N3169="", "", IFERROR(INDEX(Campaigns!$D$11:$D$380, MATCH($N3169, Campaigns!$E$11:$E$380, 0)), ""))</f>
        <v/>
      </c>
      <c r="AE3169" s="38" t="str">
        <f>IF(COUNTIF($Q3169:$AB3169, "X")=0, "", IFERROR(INDEX('Intro &amp; Setup'!$T$17:$T$28, MATCH(INDEX($Q$10:$AB$10, $AC3169, MATCH("X", $Q3169:$AB3169, 0)), 'Intro &amp; Setup'!$AA$17:$AA$28, 0)), ""))</f>
        <v/>
      </c>
      <c r="AG3169" s="84" t="str">
        <f t="shared" si="473"/>
        <v/>
      </c>
      <c r="AI3169" s="36">
        <f t="shared" si="474"/>
        <v>0</v>
      </c>
      <c r="AK3169" s="36" t="str">
        <f t="shared" si="475"/>
        <v/>
      </c>
    </row>
    <row r="3170" spans="1:37" x14ac:dyDescent="0.25">
      <c r="A3170" s="34"/>
      <c r="B3170" s="55"/>
      <c r="C3170" s="56"/>
      <c r="D3170" s="56"/>
      <c r="E3170" s="56"/>
      <c r="F3170" s="56"/>
      <c r="G3170" s="57"/>
      <c r="H3170" s="57"/>
      <c r="I3170" s="58"/>
      <c r="J3170" s="34"/>
      <c r="L3170" s="36" t="str">
        <f>IF($B3170="", "", IFERROR(FIND(Campaigns!$Q$4, $B3170), ""))</f>
        <v/>
      </c>
      <c r="M3170" s="73" t="str">
        <f t="shared" si="470"/>
        <v/>
      </c>
      <c r="N3170" s="74" t="str">
        <f t="shared" si="471"/>
        <v/>
      </c>
      <c r="O3170" s="22" t="str">
        <f t="shared" si="472"/>
        <v/>
      </c>
      <c r="Q3170" s="20" t="str">
        <f t="shared" si="467"/>
        <v/>
      </c>
      <c r="R3170" s="21" t="str">
        <f t="shared" si="476"/>
        <v/>
      </c>
      <c r="S3170" s="21" t="str">
        <f t="shared" si="476"/>
        <v/>
      </c>
      <c r="T3170" s="21" t="str">
        <f t="shared" si="476"/>
        <v/>
      </c>
      <c r="U3170" s="21" t="str">
        <f t="shared" si="476"/>
        <v/>
      </c>
      <c r="V3170" s="21" t="str">
        <f t="shared" si="476"/>
        <v/>
      </c>
      <c r="W3170" s="21" t="str">
        <f t="shared" si="476"/>
        <v/>
      </c>
      <c r="X3170" s="21" t="str">
        <f t="shared" si="476"/>
        <v/>
      </c>
      <c r="Y3170" s="21" t="str">
        <f t="shared" si="476"/>
        <v/>
      </c>
      <c r="Z3170" s="21" t="str">
        <f t="shared" si="476"/>
        <v/>
      </c>
      <c r="AA3170" s="21" t="str">
        <f t="shared" si="476"/>
        <v/>
      </c>
      <c r="AB3170" s="38" t="str">
        <f t="shared" si="476"/>
        <v/>
      </c>
      <c r="AD3170" s="36" t="str">
        <f>IF($N3170="", "", IFERROR(INDEX(Campaigns!$D$11:$D$380, MATCH($N3170, Campaigns!$E$11:$E$380, 0)), ""))</f>
        <v/>
      </c>
      <c r="AE3170" s="38" t="str">
        <f>IF(COUNTIF($Q3170:$AB3170, "X")=0, "", IFERROR(INDEX('Intro &amp; Setup'!$T$17:$T$28, MATCH(INDEX($Q$10:$AB$10, $AC3170, MATCH("X", $Q3170:$AB3170, 0)), 'Intro &amp; Setup'!$AA$17:$AA$28, 0)), ""))</f>
        <v/>
      </c>
      <c r="AG3170" s="84" t="str">
        <f t="shared" si="473"/>
        <v/>
      </c>
      <c r="AI3170" s="36">
        <f t="shared" si="474"/>
        <v>0</v>
      </c>
      <c r="AK3170" s="36" t="str">
        <f t="shared" si="475"/>
        <v/>
      </c>
    </row>
    <row r="3171" spans="1:37" x14ac:dyDescent="0.25">
      <c r="A3171" s="34"/>
      <c r="B3171" s="55"/>
      <c r="C3171" s="56"/>
      <c r="D3171" s="56"/>
      <c r="E3171" s="56"/>
      <c r="F3171" s="56"/>
      <c r="G3171" s="57"/>
      <c r="H3171" s="57"/>
      <c r="I3171" s="58"/>
      <c r="J3171" s="34"/>
      <c r="L3171" s="36" t="str">
        <f>IF($B3171="", "", IFERROR(FIND(Campaigns!$Q$4, $B3171), ""))</f>
        <v/>
      </c>
      <c r="M3171" s="73" t="str">
        <f t="shared" si="470"/>
        <v/>
      </c>
      <c r="N3171" s="74" t="str">
        <f t="shared" si="471"/>
        <v/>
      </c>
      <c r="O3171" s="22" t="str">
        <f t="shared" si="472"/>
        <v/>
      </c>
      <c r="Q3171" s="20" t="str">
        <f t="shared" si="467"/>
        <v/>
      </c>
      <c r="R3171" s="21" t="str">
        <f t="shared" si="476"/>
        <v/>
      </c>
      <c r="S3171" s="21" t="str">
        <f t="shared" si="476"/>
        <v/>
      </c>
      <c r="T3171" s="21" t="str">
        <f t="shared" si="476"/>
        <v/>
      </c>
      <c r="U3171" s="21" t="str">
        <f t="shared" si="476"/>
        <v/>
      </c>
      <c r="V3171" s="21" t="str">
        <f t="shared" si="476"/>
        <v/>
      </c>
      <c r="W3171" s="21" t="str">
        <f t="shared" si="476"/>
        <v/>
      </c>
      <c r="X3171" s="21" t="str">
        <f t="shared" si="476"/>
        <v/>
      </c>
      <c r="Y3171" s="21" t="str">
        <f t="shared" si="476"/>
        <v/>
      </c>
      <c r="Z3171" s="21" t="str">
        <f t="shared" si="476"/>
        <v/>
      </c>
      <c r="AA3171" s="21" t="str">
        <f t="shared" si="476"/>
        <v/>
      </c>
      <c r="AB3171" s="38" t="str">
        <f t="shared" si="476"/>
        <v/>
      </c>
      <c r="AD3171" s="36" t="str">
        <f>IF($N3171="", "", IFERROR(INDEX(Campaigns!$D$11:$D$380, MATCH($N3171, Campaigns!$E$11:$E$380, 0)), ""))</f>
        <v/>
      </c>
      <c r="AE3171" s="38" t="str">
        <f>IF(COUNTIF($Q3171:$AB3171, "X")=0, "", IFERROR(INDEX('Intro &amp; Setup'!$T$17:$T$28, MATCH(INDEX($Q$10:$AB$10, $AC3171, MATCH("X", $Q3171:$AB3171, 0)), 'Intro &amp; Setup'!$AA$17:$AA$28, 0)), ""))</f>
        <v/>
      </c>
      <c r="AG3171" s="84" t="str">
        <f t="shared" si="473"/>
        <v/>
      </c>
      <c r="AI3171" s="36">
        <f t="shared" si="474"/>
        <v>0</v>
      </c>
      <c r="AK3171" s="36" t="str">
        <f t="shared" si="475"/>
        <v/>
      </c>
    </row>
    <row r="3172" spans="1:37" x14ac:dyDescent="0.25">
      <c r="A3172" s="34"/>
      <c r="B3172" s="55"/>
      <c r="C3172" s="56"/>
      <c r="D3172" s="56"/>
      <c r="E3172" s="56"/>
      <c r="F3172" s="56"/>
      <c r="G3172" s="57"/>
      <c r="H3172" s="57"/>
      <c r="I3172" s="58"/>
      <c r="J3172" s="34"/>
      <c r="L3172" s="36" t="str">
        <f>IF($B3172="", "", IFERROR(FIND(Campaigns!$Q$4, $B3172), ""))</f>
        <v/>
      </c>
      <c r="M3172" s="73" t="str">
        <f t="shared" si="470"/>
        <v/>
      </c>
      <c r="N3172" s="74" t="str">
        <f t="shared" si="471"/>
        <v/>
      </c>
      <c r="O3172" s="22" t="str">
        <f t="shared" si="472"/>
        <v/>
      </c>
      <c r="Q3172" s="20" t="str">
        <f t="shared" si="467"/>
        <v/>
      </c>
      <c r="R3172" s="21" t="str">
        <f t="shared" si="476"/>
        <v/>
      </c>
      <c r="S3172" s="21" t="str">
        <f t="shared" si="476"/>
        <v/>
      </c>
      <c r="T3172" s="21" t="str">
        <f t="shared" si="476"/>
        <v/>
      </c>
      <c r="U3172" s="21" t="str">
        <f t="shared" si="476"/>
        <v/>
      </c>
      <c r="V3172" s="21" t="str">
        <f t="shared" si="476"/>
        <v/>
      </c>
      <c r="W3172" s="21" t="str">
        <f t="shared" si="476"/>
        <v/>
      </c>
      <c r="X3172" s="21" t="str">
        <f t="shared" si="476"/>
        <v/>
      </c>
      <c r="Y3172" s="21" t="str">
        <f t="shared" si="476"/>
        <v/>
      </c>
      <c r="Z3172" s="21" t="str">
        <f t="shared" si="476"/>
        <v/>
      </c>
      <c r="AA3172" s="21" t="str">
        <f t="shared" si="476"/>
        <v/>
      </c>
      <c r="AB3172" s="38" t="str">
        <f t="shared" si="476"/>
        <v/>
      </c>
      <c r="AD3172" s="36" t="str">
        <f>IF($N3172="", "", IFERROR(INDEX(Campaigns!$D$11:$D$380, MATCH($N3172, Campaigns!$E$11:$E$380, 0)), ""))</f>
        <v/>
      </c>
      <c r="AE3172" s="38" t="str">
        <f>IF(COUNTIF($Q3172:$AB3172, "X")=0, "", IFERROR(INDEX('Intro &amp; Setup'!$T$17:$T$28, MATCH(INDEX($Q$10:$AB$10, $AC3172, MATCH("X", $Q3172:$AB3172, 0)), 'Intro &amp; Setup'!$AA$17:$AA$28, 0)), ""))</f>
        <v/>
      </c>
      <c r="AG3172" s="84" t="str">
        <f t="shared" si="473"/>
        <v/>
      </c>
      <c r="AI3172" s="36">
        <f t="shared" si="474"/>
        <v>0</v>
      </c>
      <c r="AK3172" s="36" t="str">
        <f t="shared" si="475"/>
        <v/>
      </c>
    </row>
    <row r="3173" spans="1:37" x14ac:dyDescent="0.25">
      <c r="A3173" s="34"/>
      <c r="B3173" s="55"/>
      <c r="C3173" s="56"/>
      <c r="D3173" s="56"/>
      <c r="E3173" s="56"/>
      <c r="F3173" s="56"/>
      <c r="G3173" s="57"/>
      <c r="H3173" s="57"/>
      <c r="I3173" s="58"/>
      <c r="J3173" s="34"/>
      <c r="L3173" s="36" t="str">
        <f>IF($B3173="", "", IFERROR(FIND(Campaigns!$Q$4, $B3173), ""))</f>
        <v/>
      </c>
      <c r="M3173" s="73" t="str">
        <f t="shared" si="470"/>
        <v/>
      </c>
      <c r="N3173" s="74" t="str">
        <f t="shared" si="471"/>
        <v/>
      </c>
      <c r="O3173" s="22" t="str">
        <f t="shared" si="472"/>
        <v/>
      </c>
      <c r="Q3173" s="20" t="str">
        <f t="shared" si="467"/>
        <v/>
      </c>
      <c r="R3173" s="21" t="str">
        <f t="shared" si="476"/>
        <v/>
      </c>
      <c r="S3173" s="21" t="str">
        <f t="shared" si="476"/>
        <v/>
      </c>
      <c r="T3173" s="21" t="str">
        <f t="shared" si="476"/>
        <v/>
      </c>
      <c r="U3173" s="21" t="str">
        <f t="shared" si="476"/>
        <v/>
      </c>
      <c r="V3173" s="21" t="str">
        <f t="shared" si="476"/>
        <v/>
      </c>
      <c r="W3173" s="21" t="str">
        <f t="shared" si="476"/>
        <v/>
      </c>
      <c r="X3173" s="21" t="str">
        <f t="shared" si="476"/>
        <v/>
      </c>
      <c r="Y3173" s="21" t="str">
        <f t="shared" si="476"/>
        <v/>
      </c>
      <c r="Z3173" s="21" t="str">
        <f t="shared" si="476"/>
        <v/>
      </c>
      <c r="AA3173" s="21" t="str">
        <f t="shared" si="476"/>
        <v/>
      </c>
      <c r="AB3173" s="38" t="str">
        <f t="shared" si="476"/>
        <v/>
      </c>
      <c r="AD3173" s="36" t="str">
        <f>IF($N3173="", "", IFERROR(INDEX(Campaigns!$D$11:$D$380, MATCH($N3173, Campaigns!$E$11:$E$380, 0)), ""))</f>
        <v/>
      </c>
      <c r="AE3173" s="38" t="str">
        <f>IF(COUNTIF($Q3173:$AB3173, "X")=0, "", IFERROR(INDEX('Intro &amp; Setup'!$T$17:$T$28, MATCH(INDEX($Q$10:$AB$10, $AC3173, MATCH("X", $Q3173:$AB3173, 0)), 'Intro &amp; Setup'!$AA$17:$AA$28, 0)), ""))</f>
        <v/>
      </c>
      <c r="AG3173" s="84" t="str">
        <f t="shared" si="473"/>
        <v/>
      </c>
      <c r="AI3173" s="36">
        <f t="shared" si="474"/>
        <v>0</v>
      </c>
      <c r="AK3173" s="36" t="str">
        <f t="shared" si="475"/>
        <v/>
      </c>
    </row>
    <row r="3174" spans="1:37" x14ac:dyDescent="0.25">
      <c r="A3174" s="34"/>
      <c r="B3174" s="55"/>
      <c r="C3174" s="56"/>
      <c r="D3174" s="56"/>
      <c r="E3174" s="56"/>
      <c r="F3174" s="56"/>
      <c r="G3174" s="57"/>
      <c r="H3174" s="57"/>
      <c r="I3174" s="58"/>
      <c r="J3174" s="34"/>
      <c r="L3174" s="36" t="str">
        <f>IF($B3174="", "", IFERROR(FIND(Campaigns!$Q$4, $B3174), ""))</f>
        <v/>
      </c>
      <c r="M3174" s="73" t="str">
        <f t="shared" si="470"/>
        <v/>
      </c>
      <c r="N3174" s="74" t="str">
        <f t="shared" si="471"/>
        <v/>
      </c>
      <c r="O3174" s="22" t="str">
        <f t="shared" si="472"/>
        <v/>
      </c>
      <c r="Q3174" s="20" t="str">
        <f t="shared" si="467"/>
        <v/>
      </c>
      <c r="R3174" s="21" t="str">
        <f t="shared" si="476"/>
        <v/>
      </c>
      <c r="S3174" s="21" t="str">
        <f t="shared" si="476"/>
        <v/>
      </c>
      <c r="T3174" s="21" t="str">
        <f t="shared" si="476"/>
        <v/>
      </c>
      <c r="U3174" s="21" t="str">
        <f t="shared" si="476"/>
        <v/>
      </c>
      <c r="V3174" s="21" t="str">
        <f t="shared" si="476"/>
        <v/>
      </c>
      <c r="W3174" s="21" t="str">
        <f t="shared" si="476"/>
        <v/>
      </c>
      <c r="X3174" s="21" t="str">
        <f t="shared" si="476"/>
        <v/>
      </c>
      <c r="Y3174" s="21" t="str">
        <f t="shared" si="476"/>
        <v/>
      </c>
      <c r="Z3174" s="21" t="str">
        <f t="shared" si="476"/>
        <v/>
      </c>
      <c r="AA3174" s="21" t="str">
        <f t="shared" si="476"/>
        <v/>
      </c>
      <c r="AB3174" s="38" t="str">
        <f t="shared" si="476"/>
        <v/>
      </c>
      <c r="AD3174" s="36" t="str">
        <f>IF($N3174="", "", IFERROR(INDEX(Campaigns!$D$11:$D$380, MATCH($N3174, Campaigns!$E$11:$E$380, 0)), ""))</f>
        <v/>
      </c>
      <c r="AE3174" s="38" t="str">
        <f>IF(COUNTIF($Q3174:$AB3174, "X")=0, "", IFERROR(INDEX('Intro &amp; Setup'!$T$17:$T$28, MATCH(INDEX($Q$10:$AB$10, $AC3174, MATCH("X", $Q3174:$AB3174, 0)), 'Intro &amp; Setup'!$AA$17:$AA$28, 0)), ""))</f>
        <v/>
      </c>
      <c r="AG3174" s="84" t="str">
        <f t="shared" si="473"/>
        <v/>
      </c>
      <c r="AI3174" s="36">
        <f t="shared" si="474"/>
        <v>0</v>
      </c>
      <c r="AK3174" s="36" t="str">
        <f t="shared" si="475"/>
        <v/>
      </c>
    </row>
    <row r="3175" spans="1:37" x14ac:dyDescent="0.25">
      <c r="A3175" s="34"/>
      <c r="B3175" s="55"/>
      <c r="C3175" s="56"/>
      <c r="D3175" s="56"/>
      <c r="E3175" s="56"/>
      <c r="F3175" s="56"/>
      <c r="G3175" s="57"/>
      <c r="H3175" s="57"/>
      <c r="I3175" s="58"/>
      <c r="J3175" s="34"/>
      <c r="L3175" s="36" t="str">
        <f>IF($B3175="", "", IFERROR(FIND(Campaigns!$Q$4, $B3175), ""))</f>
        <v/>
      </c>
      <c r="M3175" s="73" t="str">
        <f t="shared" si="470"/>
        <v/>
      </c>
      <c r="N3175" s="74" t="str">
        <f t="shared" si="471"/>
        <v/>
      </c>
      <c r="O3175" s="22" t="str">
        <f t="shared" si="472"/>
        <v/>
      </c>
      <c r="Q3175" s="20" t="str">
        <f t="shared" si="467"/>
        <v/>
      </c>
      <c r="R3175" s="21" t="str">
        <f t="shared" si="476"/>
        <v/>
      </c>
      <c r="S3175" s="21" t="str">
        <f t="shared" si="476"/>
        <v/>
      </c>
      <c r="T3175" s="21" t="str">
        <f t="shared" si="476"/>
        <v/>
      </c>
      <c r="U3175" s="21" t="str">
        <f t="shared" si="476"/>
        <v/>
      </c>
      <c r="V3175" s="21" t="str">
        <f t="shared" si="476"/>
        <v/>
      </c>
      <c r="W3175" s="21" t="str">
        <f t="shared" si="476"/>
        <v/>
      </c>
      <c r="X3175" s="21" t="str">
        <f t="shared" si="476"/>
        <v/>
      </c>
      <c r="Y3175" s="21" t="str">
        <f t="shared" si="476"/>
        <v/>
      </c>
      <c r="Z3175" s="21" t="str">
        <f t="shared" si="476"/>
        <v/>
      </c>
      <c r="AA3175" s="21" t="str">
        <f t="shared" si="476"/>
        <v/>
      </c>
      <c r="AB3175" s="38" t="str">
        <f t="shared" si="476"/>
        <v/>
      </c>
      <c r="AD3175" s="36" t="str">
        <f>IF($N3175="", "", IFERROR(INDEX(Campaigns!$D$11:$D$380, MATCH($N3175, Campaigns!$E$11:$E$380, 0)), ""))</f>
        <v/>
      </c>
      <c r="AE3175" s="38" t="str">
        <f>IF(COUNTIF($Q3175:$AB3175, "X")=0, "", IFERROR(INDEX('Intro &amp; Setup'!$T$17:$T$28, MATCH(INDEX($Q$10:$AB$10, $AC3175, MATCH("X", $Q3175:$AB3175, 0)), 'Intro &amp; Setup'!$AA$17:$AA$28, 0)), ""))</f>
        <v/>
      </c>
      <c r="AG3175" s="84" t="str">
        <f t="shared" si="473"/>
        <v/>
      </c>
      <c r="AI3175" s="36">
        <f t="shared" si="474"/>
        <v>0</v>
      </c>
      <c r="AK3175" s="36" t="str">
        <f t="shared" si="475"/>
        <v/>
      </c>
    </row>
    <row r="3176" spans="1:37" x14ac:dyDescent="0.25">
      <c r="A3176" s="34"/>
      <c r="B3176" s="55"/>
      <c r="C3176" s="56"/>
      <c r="D3176" s="56"/>
      <c r="E3176" s="56"/>
      <c r="F3176" s="56"/>
      <c r="G3176" s="57"/>
      <c r="H3176" s="57"/>
      <c r="I3176" s="58"/>
      <c r="J3176" s="34"/>
      <c r="L3176" s="36" t="str">
        <f>IF($B3176="", "", IFERROR(FIND(Campaigns!$Q$4, $B3176), ""))</f>
        <v/>
      </c>
      <c r="M3176" s="73" t="str">
        <f t="shared" si="470"/>
        <v/>
      </c>
      <c r="N3176" s="74" t="str">
        <f t="shared" si="471"/>
        <v/>
      </c>
      <c r="O3176" s="22" t="str">
        <f t="shared" si="472"/>
        <v/>
      </c>
      <c r="Q3176" s="20" t="str">
        <f t="shared" si="467"/>
        <v/>
      </c>
      <c r="R3176" s="21" t="str">
        <f t="shared" si="476"/>
        <v/>
      </c>
      <c r="S3176" s="21" t="str">
        <f t="shared" si="476"/>
        <v/>
      </c>
      <c r="T3176" s="21" t="str">
        <f t="shared" si="476"/>
        <v/>
      </c>
      <c r="U3176" s="21" t="str">
        <f t="shared" si="476"/>
        <v/>
      </c>
      <c r="V3176" s="21" t="str">
        <f t="shared" si="476"/>
        <v/>
      </c>
      <c r="W3176" s="21" t="str">
        <f t="shared" si="476"/>
        <v/>
      </c>
      <c r="X3176" s="21" t="str">
        <f t="shared" si="476"/>
        <v/>
      </c>
      <c r="Y3176" s="21" t="str">
        <f t="shared" si="476"/>
        <v/>
      </c>
      <c r="Z3176" s="21" t="str">
        <f t="shared" si="476"/>
        <v/>
      </c>
      <c r="AA3176" s="21" t="str">
        <f t="shared" si="476"/>
        <v/>
      </c>
      <c r="AB3176" s="38" t="str">
        <f t="shared" si="476"/>
        <v/>
      </c>
      <c r="AD3176" s="36" t="str">
        <f>IF($N3176="", "", IFERROR(INDEX(Campaigns!$D$11:$D$380, MATCH($N3176, Campaigns!$E$11:$E$380, 0)), ""))</f>
        <v/>
      </c>
      <c r="AE3176" s="38" t="str">
        <f>IF(COUNTIF($Q3176:$AB3176, "X")=0, "", IFERROR(INDEX('Intro &amp; Setup'!$T$17:$T$28, MATCH(INDEX($Q$10:$AB$10, $AC3176, MATCH("X", $Q3176:$AB3176, 0)), 'Intro &amp; Setup'!$AA$17:$AA$28, 0)), ""))</f>
        <v/>
      </c>
      <c r="AG3176" s="84" t="str">
        <f t="shared" si="473"/>
        <v/>
      </c>
      <c r="AI3176" s="36">
        <f t="shared" si="474"/>
        <v>0</v>
      </c>
      <c r="AK3176" s="36" t="str">
        <f t="shared" si="475"/>
        <v/>
      </c>
    </row>
    <row r="3177" spans="1:37" x14ac:dyDescent="0.25">
      <c r="A3177" s="34"/>
      <c r="B3177" s="55"/>
      <c r="C3177" s="56"/>
      <c r="D3177" s="56"/>
      <c r="E3177" s="56"/>
      <c r="F3177" s="56"/>
      <c r="G3177" s="57"/>
      <c r="H3177" s="57"/>
      <c r="I3177" s="58"/>
      <c r="J3177" s="34"/>
      <c r="L3177" s="36" t="str">
        <f>IF($B3177="", "", IFERROR(FIND(Campaigns!$Q$4, $B3177), ""))</f>
        <v/>
      </c>
      <c r="M3177" s="73" t="str">
        <f t="shared" si="470"/>
        <v/>
      </c>
      <c r="N3177" s="74" t="str">
        <f t="shared" si="471"/>
        <v/>
      </c>
      <c r="O3177" s="22" t="str">
        <f t="shared" si="472"/>
        <v/>
      </c>
      <c r="Q3177" s="20" t="str">
        <f t="shared" si="467"/>
        <v/>
      </c>
      <c r="R3177" s="21" t="str">
        <f t="shared" si="476"/>
        <v/>
      </c>
      <c r="S3177" s="21" t="str">
        <f t="shared" si="476"/>
        <v/>
      </c>
      <c r="T3177" s="21" t="str">
        <f t="shared" si="476"/>
        <v/>
      </c>
      <c r="U3177" s="21" t="str">
        <f t="shared" si="476"/>
        <v/>
      </c>
      <c r="V3177" s="21" t="str">
        <f t="shared" si="476"/>
        <v/>
      </c>
      <c r="W3177" s="21" t="str">
        <f t="shared" si="476"/>
        <v/>
      </c>
      <c r="X3177" s="21" t="str">
        <f t="shared" si="476"/>
        <v/>
      </c>
      <c r="Y3177" s="21" t="str">
        <f t="shared" si="476"/>
        <v/>
      </c>
      <c r="Z3177" s="21" t="str">
        <f t="shared" si="476"/>
        <v/>
      </c>
      <c r="AA3177" s="21" t="str">
        <f t="shared" si="476"/>
        <v/>
      </c>
      <c r="AB3177" s="38" t="str">
        <f t="shared" si="476"/>
        <v/>
      </c>
      <c r="AD3177" s="36" t="str">
        <f>IF($N3177="", "", IFERROR(INDEX(Campaigns!$D$11:$D$380, MATCH($N3177, Campaigns!$E$11:$E$380, 0)), ""))</f>
        <v/>
      </c>
      <c r="AE3177" s="38" t="str">
        <f>IF(COUNTIF($Q3177:$AB3177, "X")=0, "", IFERROR(INDEX('Intro &amp; Setup'!$T$17:$T$28, MATCH(INDEX($Q$10:$AB$10, $AC3177, MATCH("X", $Q3177:$AB3177, 0)), 'Intro &amp; Setup'!$AA$17:$AA$28, 0)), ""))</f>
        <v/>
      </c>
      <c r="AG3177" s="84" t="str">
        <f t="shared" si="473"/>
        <v/>
      </c>
      <c r="AI3177" s="36">
        <f t="shared" si="474"/>
        <v>0</v>
      </c>
      <c r="AK3177" s="36" t="str">
        <f t="shared" si="475"/>
        <v/>
      </c>
    </row>
    <row r="3178" spans="1:37" x14ac:dyDescent="0.25">
      <c r="A3178" s="34"/>
      <c r="B3178" s="55"/>
      <c r="C3178" s="56"/>
      <c r="D3178" s="56"/>
      <c r="E3178" s="56"/>
      <c r="F3178" s="56"/>
      <c r="G3178" s="57"/>
      <c r="H3178" s="57"/>
      <c r="I3178" s="58"/>
      <c r="J3178" s="34"/>
      <c r="L3178" s="36" t="str">
        <f>IF($B3178="", "", IFERROR(FIND(Campaigns!$Q$4, $B3178), ""))</f>
        <v/>
      </c>
      <c r="M3178" s="73" t="str">
        <f t="shared" si="470"/>
        <v/>
      </c>
      <c r="N3178" s="74" t="str">
        <f t="shared" si="471"/>
        <v/>
      </c>
      <c r="O3178" s="22" t="str">
        <f t="shared" si="472"/>
        <v/>
      </c>
      <c r="Q3178" s="20" t="str">
        <f t="shared" ref="Q3178:Q3241" si="477">IFERROR(IF(Q$10="", "", IF(LEFT($O3178, Q$8)=Q$10, "X", "")), "")</f>
        <v/>
      </c>
      <c r="R3178" s="21" t="str">
        <f t="shared" si="476"/>
        <v/>
      </c>
      <c r="S3178" s="21" t="str">
        <f t="shared" si="476"/>
        <v/>
      </c>
      <c r="T3178" s="21" t="str">
        <f t="shared" si="476"/>
        <v/>
      </c>
      <c r="U3178" s="21" t="str">
        <f t="shared" si="476"/>
        <v/>
      </c>
      <c r="V3178" s="21" t="str">
        <f t="shared" si="476"/>
        <v/>
      </c>
      <c r="W3178" s="21" t="str">
        <f t="shared" si="476"/>
        <v/>
      </c>
      <c r="X3178" s="21" t="str">
        <f t="shared" si="476"/>
        <v/>
      </c>
      <c r="Y3178" s="21" t="str">
        <f t="shared" si="476"/>
        <v/>
      </c>
      <c r="Z3178" s="21" t="str">
        <f t="shared" si="476"/>
        <v/>
      </c>
      <c r="AA3178" s="21" t="str">
        <f t="shared" si="476"/>
        <v/>
      </c>
      <c r="AB3178" s="38" t="str">
        <f t="shared" si="476"/>
        <v/>
      </c>
      <c r="AD3178" s="36" t="str">
        <f>IF($N3178="", "", IFERROR(INDEX(Campaigns!$D$11:$D$380, MATCH($N3178, Campaigns!$E$11:$E$380, 0)), ""))</f>
        <v/>
      </c>
      <c r="AE3178" s="38" t="str">
        <f>IF(COUNTIF($Q3178:$AB3178, "X")=0, "", IFERROR(INDEX('Intro &amp; Setup'!$T$17:$T$28, MATCH(INDEX($Q$10:$AB$10, $AC3178, MATCH("X", $Q3178:$AB3178, 0)), 'Intro &amp; Setup'!$AA$17:$AA$28, 0)), ""))</f>
        <v/>
      </c>
      <c r="AG3178" s="84" t="str">
        <f t="shared" si="473"/>
        <v/>
      </c>
      <c r="AI3178" s="36">
        <f t="shared" si="474"/>
        <v>0</v>
      </c>
      <c r="AK3178" s="36" t="str">
        <f t="shared" si="475"/>
        <v/>
      </c>
    </row>
    <row r="3179" spans="1:37" x14ac:dyDescent="0.25">
      <c r="A3179" s="34"/>
      <c r="B3179" s="55"/>
      <c r="C3179" s="56"/>
      <c r="D3179" s="56"/>
      <c r="E3179" s="56"/>
      <c r="F3179" s="56"/>
      <c r="G3179" s="57"/>
      <c r="H3179" s="57"/>
      <c r="I3179" s="58"/>
      <c r="J3179" s="34"/>
      <c r="L3179" s="36" t="str">
        <f>IF($B3179="", "", IFERROR(FIND(Campaigns!$Q$4, $B3179), ""))</f>
        <v/>
      </c>
      <c r="M3179" s="73" t="str">
        <f t="shared" si="470"/>
        <v/>
      </c>
      <c r="N3179" s="74" t="str">
        <f t="shared" si="471"/>
        <v/>
      </c>
      <c r="O3179" s="22" t="str">
        <f t="shared" si="472"/>
        <v/>
      </c>
      <c r="Q3179" s="20" t="str">
        <f t="shared" si="477"/>
        <v/>
      </c>
      <c r="R3179" s="21" t="str">
        <f t="shared" si="476"/>
        <v/>
      </c>
      <c r="S3179" s="21" t="str">
        <f t="shared" si="476"/>
        <v/>
      </c>
      <c r="T3179" s="21" t="str">
        <f t="shared" si="476"/>
        <v/>
      </c>
      <c r="U3179" s="21" t="str">
        <f t="shared" si="476"/>
        <v/>
      </c>
      <c r="V3179" s="21" t="str">
        <f t="shared" si="476"/>
        <v/>
      </c>
      <c r="W3179" s="21" t="str">
        <f t="shared" si="476"/>
        <v/>
      </c>
      <c r="X3179" s="21" t="str">
        <f t="shared" si="476"/>
        <v/>
      </c>
      <c r="Y3179" s="21" t="str">
        <f t="shared" si="476"/>
        <v/>
      </c>
      <c r="Z3179" s="21" t="str">
        <f t="shared" si="476"/>
        <v/>
      </c>
      <c r="AA3179" s="21" t="str">
        <f t="shared" si="476"/>
        <v/>
      </c>
      <c r="AB3179" s="38" t="str">
        <f t="shared" si="476"/>
        <v/>
      </c>
      <c r="AD3179" s="36" t="str">
        <f>IF($N3179="", "", IFERROR(INDEX(Campaigns!$D$11:$D$380, MATCH($N3179, Campaigns!$E$11:$E$380, 0)), ""))</f>
        <v/>
      </c>
      <c r="AE3179" s="38" t="str">
        <f>IF(COUNTIF($Q3179:$AB3179, "X")=0, "", IFERROR(INDEX('Intro &amp; Setup'!$T$17:$T$28, MATCH(INDEX($Q$10:$AB$10, $AC3179, MATCH("X", $Q3179:$AB3179, 0)), 'Intro &amp; Setup'!$AA$17:$AA$28, 0)), ""))</f>
        <v/>
      </c>
      <c r="AG3179" s="84" t="str">
        <f t="shared" si="473"/>
        <v/>
      </c>
      <c r="AI3179" s="36">
        <f t="shared" si="474"/>
        <v>0</v>
      </c>
      <c r="AK3179" s="36" t="str">
        <f t="shared" si="475"/>
        <v/>
      </c>
    </row>
    <row r="3180" spans="1:37" x14ac:dyDescent="0.25">
      <c r="A3180" s="34"/>
      <c r="B3180" s="55"/>
      <c r="C3180" s="56"/>
      <c r="D3180" s="56"/>
      <c r="E3180" s="56"/>
      <c r="F3180" s="56"/>
      <c r="G3180" s="57"/>
      <c r="H3180" s="57"/>
      <c r="I3180" s="58"/>
      <c r="J3180" s="34"/>
      <c r="L3180" s="36" t="str">
        <f>IF($B3180="", "", IFERROR(FIND(Campaigns!$Q$4, $B3180), ""))</f>
        <v/>
      </c>
      <c r="M3180" s="73" t="str">
        <f t="shared" si="470"/>
        <v/>
      </c>
      <c r="N3180" s="74" t="str">
        <f t="shared" si="471"/>
        <v/>
      </c>
      <c r="O3180" s="22" t="str">
        <f t="shared" si="472"/>
        <v/>
      </c>
      <c r="Q3180" s="20" t="str">
        <f t="shared" si="477"/>
        <v/>
      </c>
      <c r="R3180" s="21" t="str">
        <f t="shared" si="476"/>
        <v/>
      </c>
      <c r="S3180" s="21" t="str">
        <f t="shared" si="476"/>
        <v/>
      </c>
      <c r="T3180" s="21" t="str">
        <f t="shared" si="476"/>
        <v/>
      </c>
      <c r="U3180" s="21" t="str">
        <f t="shared" si="476"/>
        <v/>
      </c>
      <c r="V3180" s="21" t="str">
        <f t="shared" si="476"/>
        <v/>
      </c>
      <c r="W3180" s="21" t="str">
        <f t="shared" si="476"/>
        <v/>
      </c>
      <c r="X3180" s="21" t="str">
        <f t="shared" si="476"/>
        <v/>
      </c>
      <c r="Y3180" s="21" t="str">
        <f t="shared" si="476"/>
        <v/>
      </c>
      <c r="Z3180" s="21" t="str">
        <f t="shared" si="476"/>
        <v/>
      </c>
      <c r="AA3180" s="21" t="str">
        <f t="shared" si="476"/>
        <v/>
      </c>
      <c r="AB3180" s="38" t="str">
        <f t="shared" si="476"/>
        <v/>
      </c>
      <c r="AD3180" s="36" t="str">
        <f>IF($N3180="", "", IFERROR(INDEX(Campaigns!$D$11:$D$380, MATCH($N3180, Campaigns!$E$11:$E$380, 0)), ""))</f>
        <v/>
      </c>
      <c r="AE3180" s="38" t="str">
        <f>IF(COUNTIF($Q3180:$AB3180, "X")=0, "", IFERROR(INDEX('Intro &amp; Setup'!$T$17:$T$28, MATCH(INDEX($Q$10:$AB$10, $AC3180, MATCH("X", $Q3180:$AB3180, 0)), 'Intro &amp; Setup'!$AA$17:$AA$28, 0)), ""))</f>
        <v/>
      </c>
      <c r="AG3180" s="84" t="str">
        <f t="shared" si="473"/>
        <v/>
      </c>
      <c r="AI3180" s="36">
        <f t="shared" si="474"/>
        <v>0</v>
      </c>
      <c r="AK3180" s="36" t="str">
        <f t="shared" si="475"/>
        <v/>
      </c>
    </row>
    <row r="3181" spans="1:37" x14ac:dyDescent="0.25">
      <c r="A3181" s="34"/>
      <c r="B3181" s="55"/>
      <c r="C3181" s="56"/>
      <c r="D3181" s="56"/>
      <c r="E3181" s="56"/>
      <c r="F3181" s="56"/>
      <c r="G3181" s="57"/>
      <c r="H3181" s="57"/>
      <c r="I3181" s="58"/>
      <c r="J3181" s="34"/>
      <c r="L3181" s="36" t="str">
        <f>IF($B3181="", "", IFERROR(FIND(Campaigns!$Q$4, $B3181), ""))</f>
        <v/>
      </c>
      <c r="M3181" s="73" t="str">
        <f t="shared" si="470"/>
        <v/>
      </c>
      <c r="N3181" s="74" t="str">
        <f t="shared" si="471"/>
        <v/>
      </c>
      <c r="O3181" s="22" t="str">
        <f t="shared" si="472"/>
        <v/>
      </c>
      <c r="Q3181" s="20" t="str">
        <f t="shared" si="477"/>
        <v/>
      </c>
      <c r="R3181" s="21" t="str">
        <f t="shared" si="476"/>
        <v/>
      </c>
      <c r="S3181" s="21" t="str">
        <f t="shared" si="476"/>
        <v/>
      </c>
      <c r="T3181" s="21" t="str">
        <f t="shared" si="476"/>
        <v/>
      </c>
      <c r="U3181" s="21" t="str">
        <f t="shared" si="476"/>
        <v/>
      </c>
      <c r="V3181" s="21" t="str">
        <f t="shared" si="476"/>
        <v/>
      </c>
      <c r="W3181" s="21" t="str">
        <f t="shared" si="476"/>
        <v/>
      </c>
      <c r="X3181" s="21" t="str">
        <f t="shared" si="476"/>
        <v/>
      </c>
      <c r="Y3181" s="21" t="str">
        <f t="shared" si="476"/>
        <v/>
      </c>
      <c r="Z3181" s="21" t="str">
        <f t="shared" si="476"/>
        <v/>
      </c>
      <c r="AA3181" s="21" t="str">
        <f t="shared" si="476"/>
        <v/>
      </c>
      <c r="AB3181" s="38" t="str">
        <f t="shared" si="476"/>
        <v/>
      </c>
      <c r="AD3181" s="36" t="str">
        <f>IF($N3181="", "", IFERROR(INDEX(Campaigns!$D$11:$D$380, MATCH($N3181, Campaigns!$E$11:$E$380, 0)), ""))</f>
        <v/>
      </c>
      <c r="AE3181" s="38" t="str">
        <f>IF(COUNTIF($Q3181:$AB3181, "X")=0, "", IFERROR(INDEX('Intro &amp; Setup'!$T$17:$T$28, MATCH(INDEX($Q$10:$AB$10, $AC3181, MATCH("X", $Q3181:$AB3181, 0)), 'Intro &amp; Setup'!$AA$17:$AA$28, 0)), ""))</f>
        <v/>
      </c>
      <c r="AG3181" s="84" t="str">
        <f t="shared" si="473"/>
        <v/>
      </c>
      <c r="AI3181" s="36">
        <f t="shared" si="474"/>
        <v>0</v>
      </c>
      <c r="AK3181" s="36" t="str">
        <f t="shared" si="475"/>
        <v/>
      </c>
    </row>
    <row r="3182" spans="1:37" x14ac:dyDescent="0.25">
      <c r="A3182" s="34"/>
      <c r="B3182" s="55"/>
      <c r="C3182" s="56"/>
      <c r="D3182" s="56"/>
      <c r="E3182" s="56"/>
      <c r="F3182" s="56"/>
      <c r="G3182" s="57"/>
      <c r="H3182" s="57"/>
      <c r="I3182" s="58"/>
      <c r="J3182" s="34"/>
      <c r="L3182" s="36" t="str">
        <f>IF($B3182="", "", IFERROR(FIND(Campaigns!$Q$4, $B3182), ""))</f>
        <v/>
      </c>
      <c r="M3182" s="73" t="str">
        <f t="shared" si="470"/>
        <v/>
      </c>
      <c r="N3182" s="74" t="str">
        <f t="shared" si="471"/>
        <v/>
      </c>
      <c r="O3182" s="22" t="str">
        <f t="shared" si="472"/>
        <v/>
      </c>
      <c r="Q3182" s="20" t="str">
        <f t="shared" si="477"/>
        <v/>
      </c>
      <c r="R3182" s="21" t="str">
        <f t="shared" si="476"/>
        <v/>
      </c>
      <c r="S3182" s="21" t="str">
        <f t="shared" si="476"/>
        <v/>
      </c>
      <c r="T3182" s="21" t="str">
        <f t="shared" si="476"/>
        <v/>
      </c>
      <c r="U3182" s="21" t="str">
        <f t="shared" si="476"/>
        <v/>
      </c>
      <c r="V3182" s="21" t="str">
        <f t="shared" si="476"/>
        <v/>
      </c>
      <c r="W3182" s="21" t="str">
        <f t="shared" si="476"/>
        <v/>
      </c>
      <c r="X3182" s="21" t="str">
        <f t="shared" si="476"/>
        <v/>
      </c>
      <c r="Y3182" s="21" t="str">
        <f t="shared" si="476"/>
        <v/>
      </c>
      <c r="Z3182" s="21" t="str">
        <f t="shared" si="476"/>
        <v/>
      </c>
      <c r="AA3182" s="21" t="str">
        <f t="shared" si="476"/>
        <v/>
      </c>
      <c r="AB3182" s="38" t="str">
        <f t="shared" si="476"/>
        <v/>
      </c>
      <c r="AD3182" s="36" t="str">
        <f>IF($N3182="", "", IFERROR(INDEX(Campaigns!$D$11:$D$380, MATCH($N3182, Campaigns!$E$11:$E$380, 0)), ""))</f>
        <v/>
      </c>
      <c r="AE3182" s="38" t="str">
        <f>IF(COUNTIF($Q3182:$AB3182, "X")=0, "", IFERROR(INDEX('Intro &amp; Setup'!$T$17:$T$28, MATCH(INDEX($Q$10:$AB$10, $AC3182, MATCH("X", $Q3182:$AB3182, 0)), 'Intro &amp; Setup'!$AA$17:$AA$28, 0)), ""))</f>
        <v/>
      </c>
      <c r="AG3182" s="84" t="str">
        <f t="shared" si="473"/>
        <v/>
      </c>
      <c r="AI3182" s="36">
        <f t="shared" si="474"/>
        <v>0</v>
      </c>
      <c r="AK3182" s="36" t="str">
        <f t="shared" si="475"/>
        <v/>
      </c>
    </row>
    <row r="3183" spans="1:37" x14ac:dyDescent="0.25">
      <c r="A3183" s="34"/>
      <c r="B3183" s="55"/>
      <c r="C3183" s="56"/>
      <c r="D3183" s="56"/>
      <c r="E3183" s="56"/>
      <c r="F3183" s="56"/>
      <c r="G3183" s="57"/>
      <c r="H3183" s="57"/>
      <c r="I3183" s="58"/>
      <c r="J3183" s="34"/>
      <c r="L3183" s="36" t="str">
        <f>IF($B3183="", "", IFERROR(FIND(Campaigns!$Q$4, $B3183), ""))</f>
        <v/>
      </c>
      <c r="M3183" s="73" t="str">
        <f t="shared" si="470"/>
        <v/>
      </c>
      <c r="N3183" s="74" t="str">
        <f t="shared" si="471"/>
        <v/>
      </c>
      <c r="O3183" s="22" t="str">
        <f t="shared" si="472"/>
        <v/>
      </c>
      <c r="Q3183" s="20" t="str">
        <f t="shared" si="477"/>
        <v/>
      </c>
      <c r="R3183" s="21" t="str">
        <f t="shared" si="476"/>
        <v/>
      </c>
      <c r="S3183" s="21" t="str">
        <f t="shared" si="476"/>
        <v/>
      </c>
      <c r="T3183" s="21" t="str">
        <f t="shared" si="476"/>
        <v/>
      </c>
      <c r="U3183" s="21" t="str">
        <f t="shared" si="476"/>
        <v/>
      </c>
      <c r="V3183" s="21" t="str">
        <f t="shared" si="476"/>
        <v/>
      </c>
      <c r="W3183" s="21" t="str">
        <f t="shared" si="476"/>
        <v/>
      </c>
      <c r="X3183" s="21" t="str">
        <f t="shared" si="476"/>
        <v/>
      </c>
      <c r="Y3183" s="21" t="str">
        <f t="shared" si="476"/>
        <v/>
      </c>
      <c r="Z3183" s="21" t="str">
        <f t="shared" si="476"/>
        <v/>
      </c>
      <c r="AA3183" s="21" t="str">
        <f t="shared" si="476"/>
        <v/>
      </c>
      <c r="AB3183" s="38" t="str">
        <f t="shared" si="476"/>
        <v/>
      </c>
      <c r="AD3183" s="36" t="str">
        <f>IF($N3183="", "", IFERROR(INDEX(Campaigns!$D$11:$D$380, MATCH($N3183, Campaigns!$E$11:$E$380, 0)), ""))</f>
        <v/>
      </c>
      <c r="AE3183" s="38" t="str">
        <f>IF(COUNTIF($Q3183:$AB3183, "X")=0, "", IFERROR(INDEX('Intro &amp; Setup'!$T$17:$T$28, MATCH(INDEX($Q$10:$AB$10, $AC3183, MATCH("X", $Q3183:$AB3183, 0)), 'Intro &amp; Setup'!$AA$17:$AA$28, 0)), ""))</f>
        <v/>
      </c>
      <c r="AG3183" s="84" t="str">
        <f t="shared" si="473"/>
        <v/>
      </c>
      <c r="AI3183" s="36">
        <f t="shared" si="474"/>
        <v>0</v>
      </c>
      <c r="AK3183" s="36" t="str">
        <f t="shared" si="475"/>
        <v/>
      </c>
    </row>
    <row r="3184" spans="1:37" x14ac:dyDescent="0.25">
      <c r="A3184" s="34"/>
      <c r="B3184" s="55"/>
      <c r="C3184" s="56"/>
      <c r="D3184" s="56"/>
      <c r="E3184" s="56"/>
      <c r="F3184" s="56"/>
      <c r="G3184" s="57"/>
      <c r="H3184" s="57"/>
      <c r="I3184" s="58"/>
      <c r="J3184" s="34"/>
      <c r="L3184" s="36" t="str">
        <f>IF($B3184="", "", IFERROR(FIND(Campaigns!$Q$4, $B3184), ""))</f>
        <v/>
      </c>
      <c r="M3184" s="73" t="str">
        <f t="shared" si="470"/>
        <v/>
      </c>
      <c r="N3184" s="74" t="str">
        <f t="shared" si="471"/>
        <v/>
      </c>
      <c r="O3184" s="22" t="str">
        <f t="shared" si="472"/>
        <v/>
      </c>
      <c r="Q3184" s="20" t="str">
        <f t="shared" si="477"/>
        <v/>
      </c>
      <c r="R3184" s="21" t="str">
        <f t="shared" si="476"/>
        <v/>
      </c>
      <c r="S3184" s="21" t="str">
        <f t="shared" si="476"/>
        <v/>
      </c>
      <c r="T3184" s="21" t="str">
        <f t="shared" si="476"/>
        <v/>
      </c>
      <c r="U3184" s="21" t="str">
        <f t="shared" si="476"/>
        <v/>
      </c>
      <c r="V3184" s="21" t="str">
        <f t="shared" si="476"/>
        <v/>
      </c>
      <c r="W3184" s="21" t="str">
        <f t="shared" si="476"/>
        <v/>
      </c>
      <c r="X3184" s="21" t="str">
        <f t="shared" si="476"/>
        <v/>
      </c>
      <c r="Y3184" s="21" t="str">
        <f t="shared" si="476"/>
        <v/>
      </c>
      <c r="Z3184" s="21" t="str">
        <f t="shared" si="476"/>
        <v/>
      </c>
      <c r="AA3184" s="21" t="str">
        <f t="shared" si="476"/>
        <v/>
      </c>
      <c r="AB3184" s="38" t="str">
        <f t="shared" si="476"/>
        <v/>
      </c>
      <c r="AD3184" s="36" t="str">
        <f>IF($N3184="", "", IFERROR(INDEX(Campaigns!$D$11:$D$380, MATCH($N3184, Campaigns!$E$11:$E$380, 0)), ""))</f>
        <v/>
      </c>
      <c r="AE3184" s="38" t="str">
        <f>IF(COUNTIF($Q3184:$AB3184, "X")=0, "", IFERROR(INDEX('Intro &amp; Setup'!$T$17:$T$28, MATCH(INDEX($Q$10:$AB$10, $AC3184, MATCH("X", $Q3184:$AB3184, 0)), 'Intro &amp; Setup'!$AA$17:$AA$28, 0)), ""))</f>
        <v/>
      </c>
      <c r="AG3184" s="84" t="str">
        <f t="shared" si="473"/>
        <v/>
      </c>
      <c r="AI3184" s="36">
        <f t="shared" si="474"/>
        <v>0</v>
      </c>
      <c r="AK3184" s="36" t="str">
        <f t="shared" si="475"/>
        <v/>
      </c>
    </row>
    <row r="3185" spans="1:37" x14ac:dyDescent="0.25">
      <c r="A3185" s="34"/>
      <c r="B3185" s="55"/>
      <c r="C3185" s="56"/>
      <c r="D3185" s="56"/>
      <c r="E3185" s="56"/>
      <c r="F3185" s="56"/>
      <c r="G3185" s="57"/>
      <c r="H3185" s="57"/>
      <c r="I3185" s="58"/>
      <c r="J3185" s="34"/>
      <c r="L3185" s="36" t="str">
        <f>IF($B3185="", "", IFERROR(FIND(Campaigns!$Q$4, $B3185), ""))</f>
        <v/>
      </c>
      <c r="M3185" s="73" t="str">
        <f t="shared" si="470"/>
        <v/>
      </c>
      <c r="N3185" s="74" t="str">
        <f t="shared" si="471"/>
        <v/>
      </c>
      <c r="O3185" s="22" t="str">
        <f t="shared" si="472"/>
        <v/>
      </c>
      <c r="Q3185" s="20" t="str">
        <f t="shared" si="477"/>
        <v/>
      </c>
      <c r="R3185" s="21" t="str">
        <f t="shared" si="476"/>
        <v/>
      </c>
      <c r="S3185" s="21" t="str">
        <f t="shared" si="476"/>
        <v/>
      </c>
      <c r="T3185" s="21" t="str">
        <f t="shared" si="476"/>
        <v/>
      </c>
      <c r="U3185" s="21" t="str">
        <f t="shared" si="476"/>
        <v/>
      </c>
      <c r="V3185" s="21" t="str">
        <f t="shared" si="476"/>
        <v/>
      </c>
      <c r="W3185" s="21" t="str">
        <f t="shared" si="476"/>
        <v/>
      </c>
      <c r="X3185" s="21" t="str">
        <f t="shared" si="476"/>
        <v/>
      </c>
      <c r="Y3185" s="21" t="str">
        <f t="shared" si="476"/>
        <v/>
      </c>
      <c r="Z3185" s="21" t="str">
        <f t="shared" si="476"/>
        <v/>
      </c>
      <c r="AA3185" s="21" t="str">
        <f t="shared" si="476"/>
        <v/>
      </c>
      <c r="AB3185" s="38" t="str">
        <f t="shared" si="476"/>
        <v/>
      </c>
      <c r="AD3185" s="36" t="str">
        <f>IF($N3185="", "", IFERROR(INDEX(Campaigns!$D$11:$D$380, MATCH($N3185, Campaigns!$E$11:$E$380, 0)), ""))</f>
        <v/>
      </c>
      <c r="AE3185" s="38" t="str">
        <f>IF(COUNTIF($Q3185:$AB3185, "X")=0, "", IFERROR(INDEX('Intro &amp; Setup'!$T$17:$T$28, MATCH(INDEX($Q$10:$AB$10, $AC3185, MATCH("X", $Q3185:$AB3185, 0)), 'Intro &amp; Setup'!$AA$17:$AA$28, 0)), ""))</f>
        <v/>
      </c>
      <c r="AG3185" s="84" t="str">
        <f t="shared" si="473"/>
        <v/>
      </c>
      <c r="AI3185" s="36">
        <f t="shared" si="474"/>
        <v>0</v>
      </c>
      <c r="AK3185" s="36" t="str">
        <f t="shared" si="475"/>
        <v/>
      </c>
    </row>
    <row r="3186" spans="1:37" x14ac:dyDescent="0.25">
      <c r="A3186" s="34"/>
      <c r="B3186" s="55"/>
      <c r="C3186" s="56"/>
      <c r="D3186" s="56"/>
      <c r="E3186" s="56"/>
      <c r="F3186" s="56"/>
      <c r="G3186" s="57"/>
      <c r="H3186" s="57"/>
      <c r="I3186" s="58"/>
      <c r="J3186" s="34"/>
      <c r="L3186" s="36" t="str">
        <f>IF($B3186="", "", IFERROR(FIND(Campaigns!$Q$4, $B3186), ""))</f>
        <v/>
      </c>
      <c r="M3186" s="73" t="str">
        <f t="shared" si="470"/>
        <v/>
      </c>
      <c r="N3186" s="74" t="str">
        <f t="shared" si="471"/>
        <v/>
      </c>
      <c r="O3186" s="22" t="str">
        <f t="shared" si="472"/>
        <v/>
      </c>
      <c r="Q3186" s="20" t="str">
        <f t="shared" si="477"/>
        <v/>
      </c>
      <c r="R3186" s="21" t="str">
        <f t="shared" si="476"/>
        <v/>
      </c>
      <c r="S3186" s="21" t="str">
        <f t="shared" si="476"/>
        <v/>
      </c>
      <c r="T3186" s="21" t="str">
        <f t="shared" si="476"/>
        <v/>
      </c>
      <c r="U3186" s="21" t="str">
        <f t="shared" si="476"/>
        <v/>
      </c>
      <c r="V3186" s="21" t="str">
        <f t="shared" si="476"/>
        <v/>
      </c>
      <c r="W3186" s="21" t="str">
        <f t="shared" si="476"/>
        <v/>
      </c>
      <c r="X3186" s="21" t="str">
        <f t="shared" si="476"/>
        <v/>
      </c>
      <c r="Y3186" s="21" t="str">
        <f t="shared" si="476"/>
        <v/>
      </c>
      <c r="Z3186" s="21" t="str">
        <f t="shared" si="476"/>
        <v/>
      </c>
      <c r="AA3186" s="21" t="str">
        <f t="shared" si="476"/>
        <v/>
      </c>
      <c r="AB3186" s="38" t="str">
        <f t="shared" si="476"/>
        <v/>
      </c>
      <c r="AD3186" s="36" t="str">
        <f>IF($N3186="", "", IFERROR(INDEX(Campaigns!$D$11:$D$380, MATCH($N3186, Campaigns!$E$11:$E$380, 0)), ""))</f>
        <v/>
      </c>
      <c r="AE3186" s="38" t="str">
        <f>IF(COUNTIF($Q3186:$AB3186, "X")=0, "", IFERROR(INDEX('Intro &amp; Setup'!$T$17:$T$28, MATCH(INDEX($Q$10:$AB$10, $AC3186, MATCH("X", $Q3186:$AB3186, 0)), 'Intro &amp; Setup'!$AA$17:$AA$28, 0)), ""))</f>
        <v/>
      </c>
      <c r="AG3186" s="84" t="str">
        <f t="shared" si="473"/>
        <v/>
      </c>
      <c r="AI3186" s="36">
        <f t="shared" si="474"/>
        <v>0</v>
      </c>
      <c r="AK3186" s="36" t="str">
        <f t="shared" si="475"/>
        <v/>
      </c>
    </row>
    <row r="3187" spans="1:37" x14ac:dyDescent="0.25">
      <c r="A3187" s="34"/>
      <c r="B3187" s="55"/>
      <c r="C3187" s="56"/>
      <c r="D3187" s="56"/>
      <c r="E3187" s="56"/>
      <c r="F3187" s="56"/>
      <c r="G3187" s="57"/>
      <c r="H3187" s="57"/>
      <c r="I3187" s="58"/>
      <c r="J3187" s="34"/>
      <c r="L3187" s="36" t="str">
        <f>IF($B3187="", "", IFERROR(FIND(Campaigns!$Q$4, $B3187), ""))</f>
        <v/>
      </c>
      <c r="M3187" s="73" t="str">
        <f t="shared" si="470"/>
        <v/>
      </c>
      <c r="N3187" s="74" t="str">
        <f t="shared" si="471"/>
        <v/>
      </c>
      <c r="O3187" s="22" t="str">
        <f t="shared" si="472"/>
        <v/>
      </c>
      <c r="Q3187" s="20" t="str">
        <f t="shared" si="477"/>
        <v/>
      </c>
      <c r="R3187" s="21" t="str">
        <f t="shared" si="476"/>
        <v/>
      </c>
      <c r="S3187" s="21" t="str">
        <f t="shared" si="476"/>
        <v/>
      </c>
      <c r="T3187" s="21" t="str">
        <f t="shared" si="476"/>
        <v/>
      </c>
      <c r="U3187" s="21" t="str">
        <f t="shared" si="476"/>
        <v/>
      </c>
      <c r="V3187" s="21" t="str">
        <f t="shared" si="476"/>
        <v/>
      </c>
      <c r="W3187" s="21" t="str">
        <f t="shared" si="476"/>
        <v/>
      </c>
      <c r="X3187" s="21" t="str">
        <f t="shared" si="476"/>
        <v/>
      </c>
      <c r="Y3187" s="21" t="str">
        <f t="shared" si="476"/>
        <v/>
      </c>
      <c r="Z3187" s="21" t="str">
        <f t="shared" si="476"/>
        <v/>
      </c>
      <c r="AA3187" s="21" t="str">
        <f t="shared" si="476"/>
        <v/>
      </c>
      <c r="AB3187" s="38" t="str">
        <f t="shared" si="476"/>
        <v/>
      </c>
      <c r="AD3187" s="36" t="str">
        <f>IF($N3187="", "", IFERROR(INDEX(Campaigns!$D$11:$D$380, MATCH($N3187, Campaigns!$E$11:$E$380, 0)), ""))</f>
        <v/>
      </c>
      <c r="AE3187" s="38" t="str">
        <f>IF(COUNTIF($Q3187:$AB3187, "X")=0, "", IFERROR(INDEX('Intro &amp; Setup'!$T$17:$T$28, MATCH(INDEX($Q$10:$AB$10, $AC3187, MATCH("X", $Q3187:$AB3187, 0)), 'Intro &amp; Setup'!$AA$17:$AA$28, 0)), ""))</f>
        <v/>
      </c>
      <c r="AG3187" s="84" t="str">
        <f t="shared" si="473"/>
        <v/>
      </c>
      <c r="AI3187" s="36">
        <f t="shared" si="474"/>
        <v>0</v>
      </c>
      <c r="AK3187" s="36" t="str">
        <f t="shared" si="475"/>
        <v/>
      </c>
    </row>
    <row r="3188" spans="1:37" x14ac:dyDescent="0.25">
      <c r="A3188" s="34"/>
      <c r="B3188" s="55"/>
      <c r="C3188" s="56"/>
      <c r="D3188" s="56"/>
      <c r="E3188" s="56"/>
      <c r="F3188" s="56"/>
      <c r="G3188" s="57"/>
      <c r="H3188" s="57"/>
      <c r="I3188" s="58"/>
      <c r="J3188" s="34"/>
      <c r="L3188" s="36" t="str">
        <f>IF($B3188="", "", IFERROR(FIND(Campaigns!$Q$4, $B3188), ""))</f>
        <v/>
      </c>
      <c r="M3188" s="73" t="str">
        <f t="shared" si="470"/>
        <v/>
      </c>
      <c r="N3188" s="74" t="str">
        <f t="shared" si="471"/>
        <v/>
      </c>
      <c r="O3188" s="22" t="str">
        <f t="shared" si="472"/>
        <v/>
      </c>
      <c r="Q3188" s="20" t="str">
        <f t="shared" si="477"/>
        <v/>
      </c>
      <c r="R3188" s="21" t="str">
        <f t="shared" si="476"/>
        <v/>
      </c>
      <c r="S3188" s="21" t="str">
        <f t="shared" si="476"/>
        <v/>
      </c>
      <c r="T3188" s="21" t="str">
        <f t="shared" si="476"/>
        <v/>
      </c>
      <c r="U3188" s="21" t="str">
        <f t="shared" ref="R3188:AB3211" si="478">IFERROR(IF(U$10="", "", IF(LEFT($O3188, U$8)=U$10, "X", "")), "")</f>
        <v/>
      </c>
      <c r="V3188" s="21" t="str">
        <f t="shared" si="478"/>
        <v/>
      </c>
      <c r="W3188" s="21" t="str">
        <f t="shared" si="478"/>
        <v/>
      </c>
      <c r="X3188" s="21" t="str">
        <f t="shared" si="478"/>
        <v/>
      </c>
      <c r="Y3188" s="21" t="str">
        <f t="shared" si="478"/>
        <v/>
      </c>
      <c r="Z3188" s="21" t="str">
        <f t="shared" si="478"/>
        <v/>
      </c>
      <c r="AA3188" s="21" t="str">
        <f t="shared" si="478"/>
        <v/>
      </c>
      <c r="AB3188" s="38" t="str">
        <f t="shared" si="478"/>
        <v/>
      </c>
      <c r="AD3188" s="36" t="str">
        <f>IF($N3188="", "", IFERROR(INDEX(Campaigns!$D$11:$D$380, MATCH($N3188, Campaigns!$E$11:$E$380, 0)), ""))</f>
        <v/>
      </c>
      <c r="AE3188" s="38" t="str">
        <f>IF(COUNTIF($Q3188:$AB3188, "X")=0, "", IFERROR(INDEX('Intro &amp; Setup'!$T$17:$T$28, MATCH(INDEX($Q$10:$AB$10, $AC3188, MATCH("X", $Q3188:$AB3188, 0)), 'Intro &amp; Setup'!$AA$17:$AA$28, 0)), ""))</f>
        <v/>
      </c>
      <c r="AG3188" s="84" t="str">
        <f t="shared" si="473"/>
        <v/>
      </c>
      <c r="AI3188" s="36">
        <f t="shared" si="474"/>
        <v>0</v>
      </c>
      <c r="AK3188" s="36" t="str">
        <f t="shared" si="475"/>
        <v/>
      </c>
    </row>
    <row r="3189" spans="1:37" x14ac:dyDescent="0.25">
      <c r="A3189" s="34"/>
      <c r="B3189" s="55"/>
      <c r="C3189" s="56"/>
      <c r="D3189" s="56"/>
      <c r="E3189" s="56"/>
      <c r="F3189" s="56"/>
      <c r="G3189" s="57"/>
      <c r="H3189" s="57"/>
      <c r="I3189" s="58"/>
      <c r="J3189" s="34"/>
      <c r="L3189" s="36" t="str">
        <f>IF($B3189="", "", IFERROR(FIND(Campaigns!$Q$4, $B3189), ""))</f>
        <v/>
      </c>
      <c r="M3189" s="73" t="str">
        <f t="shared" si="470"/>
        <v/>
      </c>
      <c r="N3189" s="74" t="str">
        <f t="shared" si="471"/>
        <v/>
      </c>
      <c r="O3189" s="22" t="str">
        <f t="shared" si="472"/>
        <v/>
      </c>
      <c r="Q3189" s="20" t="str">
        <f t="shared" si="477"/>
        <v/>
      </c>
      <c r="R3189" s="21" t="str">
        <f t="shared" si="478"/>
        <v/>
      </c>
      <c r="S3189" s="21" t="str">
        <f t="shared" si="478"/>
        <v/>
      </c>
      <c r="T3189" s="21" t="str">
        <f t="shared" si="478"/>
        <v/>
      </c>
      <c r="U3189" s="21" t="str">
        <f t="shared" si="478"/>
        <v/>
      </c>
      <c r="V3189" s="21" t="str">
        <f t="shared" si="478"/>
        <v/>
      </c>
      <c r="W3189" s="21" t="str">
        <f t="shared" si="478"/>
        <v/>
      </c>
      <c r="X3189" s="21" t="str">
        <f t="shared" si="478"/>
        <v/>
      </c>
      <c r="Y3189" s="21" t="str">
        <f t="shared" si="478"/>
        <v/>
      </c>
      <c r="Z3189" s="21" t="str">
        <f t="shared" si="478"/>
        <v/>
      </c>
      <c r="AA3189" s="21" t="str">
        <f t="shared" si="478"/>
        <v/>
      </c>
      <c r="AB3189" s="38" t="str">
        <f t="shared" si="478"/>
        <v/>
      </c>
      <c r="AD3189" s="36" t="str">
        <f>IF($N3189="", "", IFERROR(INDEX(Campaigns!$D$11:$D$380, MATCH($N3189, Campaigns!$E$11:$E$380, 0)), ""))</f>
        <v/>
      </c>
      <c r="AE3189" s="38" t="str">
        <f>IF(COUNTIF($Q3189:$AB3189, "X")=0, "", IFERROR(INDEX('Intro &amp; Setup'!$T$17:$T$28, MATCH(INDEX($Q$10:$AB$10, $AC3189, MATCH("X", $Q3189:$AB3189, 0)), 'Intro &amp; Setup'!$AA$17:$AA$28, 0)), ""))</f>
        <v/>
      </c>
      <c r="AG3189" s="84" t="str">
        <f t="shared" si="473"/>
        <v/>
      </c>
      <c r="AI3189" s="36">
        <f t="shared" si="474"/>
        <v>0</v>
      </c>
      <c r="AK3189" s="36" t="str">
        <f t="shared" si="475"/>
        <v/>
      </c>
    </row>
    <row r="3190" spans="1:37" x14ac:dyDescent="0.25">
      <c r="A3190" s="34"/>
      <c r="B3190" s="55"/>
      <c r="C3190" s="56"/>
      <c r="D3190" s="56"/>
      <c r="E3190" s="56"/>
      <c r="F3190" s="56"/>
      <c r="G3190" s="57"/>
      <c r="H3190" s="57"/>
      <c r="I3190" s="58"/>
      <c r="J3190" s="34"/>
      <c r="L3190" s="36" t="str">
        <f>IF($B3190="", "", IFERROR(FIND(Campaigns!$Q$4, $B3190), ""))</f>
        <v/>
      </c>
      <c r="M3190" s="73" t="str">
        <f t="shared" si="470"/>
        <v/>
      </c>
      <c r="N3190" s="74" t="str">
        <f t="shared" si="471"/>
        <v/>
      </c>
      <c r="O3190" s="22" t="str">
        <f t="shared" si="472"/>
        <v/>
      </c>
      <c r="Q3190" s="20" t="str">
        <f t="shared" si="477"/>
        <v/>
      </c>
      <c r="R3190" s="21" t="str">
        <f t="shared" si="478"/>
        <v/>
      </c>
      <c r="S3190" s="21" t="str">
        <f t="shared" si="478"/>
        <v/>
      </c>
      <c r="T3190" s="21" t="str">
        <f t="shared" si="478"/>
        <v/>
      </c>
      <c r="U3190" s="21" t="str">
        <f t="shared" si="478"/>
        <v/>
      </c>
      <c r="V3190" s="21" t="str">
        <f t="shared" si="478"/>
        <v/>
      </c>
      <c r="W3190" s="21" t="str">
        <f t="shared" si="478"/>
        <v/>
      </c>
      <c r="X3190" s="21" t="str">
        <f t="shared" si="478"/>
        <v/>
      </c>
      <c r="Y3190" s="21" t="str">
        <f t="shared" si="478"/>
        <v/>
      </c>
      <c r="Z3190" s="21" t="str">
        <f t="shared" si="478"/>
        <v/>
      </c>
      <c r="AA3190" s="21" t="str">
        <f t="shared" si="478"/>
        <v/>
      </c>
      <c r="AB3190" s="38" t="str">
        <f t="shared" si="478"/>
        <v/>
      </c>
      <c r="AD3190" s="36" t="str">
        <f>IF($N3190="", "", IFERROR(INDEX(Campaigns!$D$11:$D$380, MATCH($N3190, Campaigns!$E$11:$E$380, 0)), ""))</f>
        <v/>
      </c>
      <c r="AE3190" s="38" t="str">
        <f>IF(COUNTIF($Q3190:$AB3190, "X")=0, "", IFERROR(INDEX('Intro &amp; Setup'!$T$17:$T$28, MATCH(INDEX($Q$10:$AB$10, $AC3190, MATCH("X", $Q3190:$AB3190, 0)), 'Intro &amp; Setup'!$AA$17:$AA$28, 0)), ""))</f>
        <v/>
      </c>
      <c r="AG3190" s="84" t="str">
        <f t="shared" si="473"/>
        <v/>
      </c>
      <c r="AI3190" s="36">
        <f t="shared" si="474"/>
        <v>0</v>
      </c>
      <c r="AK3190" s="36" t="str">
        <f t="shared" si="475"/>
        <v/>
      </c>
    </row>
    <row r="3191" spans="1:37" x14ac:dyDescent="0.25">
      <c r="A3191" s="34"/>
      <c r="B3191" s="55"/>
      <c r="C3191" s="56"/>
      <c r="D3191" s="56"/>
      <c r="E3191" s="56"/>
      <c r="F3191" s="56"/>
      <c r="G3191" s="57"/>
      <c r="H3191" s="57"/>
      <c r="I3191" s="58"/>
      <c r="J3191" s="34"/>
      <c r="L3191" s="36" t="str">
        <f>IF($B3191="", "", IFERROR(FIND(Campaigns!$Q$4, $B3191), ""))</f>
        <v/>
      </c>
      <c r="M3191" s="73" t="str">
        <f t="shared" si="470"/>
        <v/>
      </c>
      <c r="N3191" s="74" t="str">
        <f t="shared" si="471"/>
        <v/>
      </c>
      <c r="O3191" s="22" t="str">
        <f t="shared" si="472"/>
        <v/>
      </c>
      <c r="Q3191" s="20" t="str">
        <f t="shared" si="477"/>
        <v/>
      </c>
      <c r="R3191" s="21" t="str">
        <f t="shared" si="478"/>
        <v/>
      </c>
      <c r="S3191" s="21" t="str">
        <f t="shared" si="478"/>
        <v/>
      </c>
      <c r="T3191" s="21" t="str">
        <f t="shared" si="478"/>
        <v/>
      </c>
      <c r="U3191" s="21" t="str">
        <f t="shared" si="478"/>
        <v/>
      </c>
      <c r="V3191" s="21" t="str">
        <f t="shared" si="478"/>
        <v/>
      </c>
      <c r="W3191" s="21" t="str">
        <f t="shared" si="478"/>
        <v/>
      </c>
      <c r="X3191" s="21" t="str">
        <f t="shared" si="478"/>
        <v/>
      </c>
      <c r="Y3191" s="21" t="str">
        <f t="shared" si="478"/>
        <v/>
      </c>
      <c r="Z3191" s="21" t="str">
        <f t="shared" si="478"/>
        <v/>
      </c>
      <c r="AA3191" s="21" t="str">
        <f t="shared" si="478"/>
        <v/>
      </c>
      <c r="AB3191" s="38" t="str">
        <f t="shared" si="478"/>
        <v/>
      </c>
      <c r="AD3191" s="36" t="str">
        <f>IF($N3191="", "", IFERROR(INDEX(Campaigns!$D$11:$D$380, MATCH($N3191, Campaigns!$E$11:$E$380, 0)), ""))</f>
        <v/>
      </c>
      <c r="AE3191" s="38" t="str">
        <f>IF(COUNTIF($Q3191:$AB3191, "X")=0, "", IFERROR(INDEX('Intro &amp; Setup'!$T$17:$T$28, MATCH(INDEX($Q$10:$AB$10, $AC3191, MATCH("X", $Q3191:$AB3191, 0)), 'Intro &amp; Setup'!$AA$17:$AA$28, 0)), ""))</f>
        <v/>
      </c>
      <c r="AG3191" s="84" t="str">
        <f t="shared" si="473"/>
        <v/>
      </c>
      <c r="AI3191" s="36">
        <f t="shared" si="474"/>
        <v>0</v>
      </c>
      <c r="AK3191" s="36" t="str">
        <f t="shared" si="475"/>
        <v/>
      </c>
    </row>
    <row r="3192" spans="1:37" x14ac:dyDescent="0.25">
      <c r="A3192" s="34"/>
      <c r="B3192" s="55"/>
      <c r="C3192" s="56"/>
      <c r="D3192" s="56"/>
      <c r="E3192" s="56"/>
      <c r="F3192" s="56"/>
      <c r="G3192" s="57"/>
      <c r="H3192" s="57"/>
      <c r="I3192" s="58"/>
      <c r="J3192" s="34"/>
      <c r="L3192" s="36" t="str">
        <f>IF($B3192="", "", IFERROR(FIND(Campaigns!$Q$4, $B3192), ""))</f>
        <v/>
      </c>
      <c r="M3192" s="73" t="str">
        <f t="shared" si="470"/>
        <v/>
      </c>
      <c r="N3192" s="74" t="str">
        <f t="shared" si="471"/>
        <v/>
      </c>
      <c r="O3192" s="22" t="str">
        <f t="shared" si="472"/>
        <v/>
      </c>
      <c r="Q3192" s="20" t="str">
        <f t="shared" si="477"/>
        <v/>
      </c>
      <c r="R3192" s="21" t="str">
        <f t="shared" si="478"/>
        <v/>
      </c>
      <c r="S3192" s="21" t="str">
        <f t="shared" si="478"/>
        <v/>
      </c>
      <c r="T3192" s="21" t="str">
        <f t="shared" si="478"/>
        <v/>
      </c>
      <c r="U3192" s="21" t="str">
        <f t="shared" si="478"/>
        <v/>
      </c>
      <c r="V3192" s="21" t="str">
        <f t="shared" si="478"/>
        <v/>
      </c>
      <c r="W3192" s="21" t="str">
        <f t="shared" si="478"/>
        <v/>
      </c>
      <c r="X3192" s="21" t="str">
        <f t="shared" si="478"/>
        <v/>
      </c>
      <c r="Y3192" s="21" t="str">
        <f t="shared" si="478"/>
        <v/>
      </c>
      <c r="Z3192" s="21" t="str">
        <f t="shared" si="478"/>
        <v/>
      </c>
      <c r="AA3192" s="21" t="str">
        <f t="shared" si="478"/>
        <v/>
      </c>
      <c r="AB3192" s="38" t="str">
        <f t="shared" si="478"/>
        <v/>
      </c>
      <c r="AD3192" s="36" t="str">
        <f>IF($N3192="", "", IFERROR(INDEX(Campaigns!$D$11:$D$380, MATCH($N3192, Campaigns!$E$11:$E$380, 0)), ""))</f>
        <v/>
      </c>
      <c r="AE3192" s="38" t="str">
        <f>IF(COUNTIF($Q3192:$AB3192, "X")=0, "", IFERROR(INDEX('Intro &amp; Setup'!$T$17:$T$28, MATCH(INDEX($Q$10:$AB$10, $AC3192, MATCH("X", $Q3192:$AB3192, 0)), 'Intro &amp; Setup'!$AA$17:$AA$28, 0)), ""))</f>
        <v/>
      </c>
      <c r="AG3192" s="84" t="str">
        <f t="shared" si="473"/>
        <v/>
      </c>
      <c r="AI3192" s="36">
        <f t="shared" si="474"/>
        <v>0</v>
      </c>
      <c r="AK3192" s="36" t="str">
        <f t="shared" si="475"/>
        <v/>
      </c>
    </row>
    <row r="3193" spans="1:37" x14ac:dyDescent="0.25">
      <c r="A3193" s="34"/>
      <c r="B3193" s="55"/>
      <c r="C3193" s="56"/>
      <c r="D3193" s="56"/>
      <c r="E3193" s="56"/>
      <c r="F3193" s="56"/>
      <c r="G3193" s="57"/>
      <c r="H3193" s="57"/>
      <c r="I3193" s="58"/>
      <c r="J3193" s="34"/>
      <c r="L3193" s="36" t="str">
        <f>IF($B3193="", "", IFERROR(FIND(Campaigns!$Q$4, $B3193), ""))</f>
        <v/>
      </c>
      <c r="M3193" s="73" t="str">
        <f t="shared" si="470"/>
        <v/>
      </c>
      <c r="N3193" s="74" t="str">
        <f t="shared" si="471"/>
        <v/>
      </c>
      <c r="O3193" s="22" t="str">
        <f t="shared" si="472"/>
        <v/>
      </c>
      <c r="Q3193" s="20" t="str">
        <f t="shared" si="477"/>
        <v/>
      </c>
      <c r="R3193" s="21" t="str">
        <f t="shared" si="478"/>
        <v/>
      </c>
      <c r="S3193" s="21" t="str">
        <f t="shared" si="478"/>
        <v/>
      </c>
      <c r="T3193" s="21" t="str">
        <f t="shared" si="478"/>
        <v/>
      </c>
      <c r="U3193" s="21" t="str">
        <f t="shared" si="478"/>
        <v/>
      </c>
      <c r="V3193" s="21" t="str">
        <f t="shared" si="478"/>
        <v/>
      </c>
      <c r="W3193" s="21" t="str">
        <f t="shared" si="478"/>
        <v/>
      </c>
      <c r="X3193" s="21" t="str">
        <f t="shared" si="478"/>
        <v/>
      </c>
      <c r="Y3193" s="21" t="str">
        <f t="shared" si="478"/>
        <v/>
      </c>
      <c r="Z3193" s="21" t="str">
        <f t="shared" si="478"/>
        <v/>
      </c>
      <c r="AA3193" s="21" t="str">
        <f t="shared" si="478"/>
        <v/>
      </c>
      <c r="AB3193" s="38" t="str">
        <f t="shared" si="478"/>
        <v/>
      </c>
      <c r="AD3193" s="36" t="str">
        <f>IF($N3193="", "", IFERROR(INDEX(Campaigns!$D$11:$D$380, MATCH($N3193, Campaigns!$E$11:$E$380, 0)), ""))</f>
        <v/>
      </c>
      <c r="AE3193" s="38" t="str">
        <f>IF(COUNTIF($Q3193:$AB3193, "X")=0, "", IFERROR(INDEX('Intro &amp; Setup'!$T$17:$T$28, MATCH(INDEX($Q$10:$AB$10, $AC3193, MATCH("X", $Q3193:$AB3193, 0)), 'Intro &amp; Setup'!$AA$17:$AA$28, 0)), ""))</f>
        <v/>
      </c>
      <c r="AG3193" s="84" t="str">
        <f t="shared" si="473"/>
        <v/>
      </c>
      <c r="AI3193" s="36">
        <f t="shared" si="474"/>
        <v>0</v>
      </c>
      <c r="AK3193" s="36" t="str">
        <f t="shared" si="475"/>
        <v/>
      </c>
    </row>
    <row r="3194" spans="1:37" x14ac:dyDescent="0.25">
      <c r="A3194" s="34"/>
      <c r="B3194" s="55"/>
      <c r="C3194" s="56"/>
      <c r="D3194" s="56"/>
      <c r="E3194" s="56"/>
      <c r="F3194" s="56"/>
      <c r="G3194" s="57"/>
      <c r="H3194" s="57"/>
      <c r="I3194" s="58"/>
      <c r="J3194" s="34"/>
      <c r="L3194" s="36" t="str">
        <f>IF($B3194="", "", IFERROR(FIND(Campaigns!$Q$4, $B3194), ""))</f>
        <v/>
      </c>
      <c r="M3194" s="73" t="str">
        <f t="shared" si="470"/>
        <v/>
      </c>
      <c r="N3194" s="74" t="str">
        <f t="shared" si="471"/>
        <v/>
      </c>
      <c r="O3194" s="22" t="str">
        <f t="shared" si="472"/>
        <v/>
      </c>
      <c r="Q3194" s="20" t="str">
        <f t="shared" si="477"/>
        <v/>
      </c>
      <c r="R3194" s="21" t="str">
        <f t="shared" si="478"/>
        <v/>
      </c>
      <c r="S3194" s="21" t="str">
        <f t="shared" si="478"/>
        <v/>
      </c>
      <c r="T3194" s="21" t="str">
        <f t="shared" si="478"/>
        <v/>
      </c>
      <c r="U3194" s="21" t="str">
        <f t="shared" si="478"/>
        <v/>
      </c>
      <c r="V3194" s="21" t="str">
        <f t="shared" si="478"/>
        <v/>
      </c>
      <c r="W3194" s="21" t="str">
        <f t="shared" si="478"/>
        <v/>
      </c>
      <c r="X3194" s="21" t="str">
        <f t="shared" si="478"/>
        <v/>
      </c>
      <c r="Y3194" s="21" t="str">
        <f t="shared" si="478"/>
        <v/>
      </c>
      <c r="Z3194" s="21" t="str">
        <f t="shared" si="478"/>
        <v/>
      </c>
      <c r="AA3194" s="21" t="str">
        <f t="shared" si="478"/>
        <v/>
      </c>
      <c r="AB3194" s="38" t="str">
        <f t="shared" si="478"/>
        <v/>
      </c>
      <c r="AD3194" s="36" t="str">
        <f>IF($N3194="", "", IFERROR(INDEX(Campaigns!$D$11:$D$380, MATCH($N3194, Campaigns!$E$11:$E$380, 0)), ""))</f>
        <v/>
      </c>
      <c r="AE3194" s="38" t="str">
        <f>IF(COUNTIF($Q3194:$AB3194, "X")=0, "", IFERROR(INDEX('Intro &amp; Setup'!$T$17:$T$28, MATCH(INDEX($Q$10:$AB$10, $AC3194, MATCH("X", $Q3194:$AB3194, 0)), 'Intro &amp; Setup'!$AA$17:$AA$28, 0)), ""))</f>
        <v/>
      </c>
      <c r="AG3194" s="84" t="str">
        <f t="shared" si="473"/>
        <v/>
      </c>
      <c r="AI3194" s="36">
        <f t="shared" si="474"/>
        <v>0</v>
      </c>
      <c r="AK3194" s="36" t="str">
        <f t="shared" si="475"/>
        <v/>
      </c>
    </row>
    <row r="3195" spans="1:37" x14ac:dyDescent="0.25">
      <c r="A3195" s="34"/>
      <c r="B3195" s="55"/>
      <c r="C3195" s="56"/>
      <c r="D3195" s="56"/>
      <c r="E3195" s="56"/>
      <c r="F3195" s="56"/>
      <c r="G3195" s="57"/>
      <c r="H3195" s="57"/>
      <c r="I3195" s="58"/>
      <c r="J3195" s="34"/>
      <c r="L3195" s="36" t="str">
        <f>IF($B3195="", "", IFERROR(FIND(Campaigns!$Q$4, $B3195), ""))</f>
        <v/>
      </c>
      <c r="M3195" s="73" t="str">
        <f t="shared" si="470"/>
        <v/>
      </c>
      <c r="N3195" s="74" t="str">
        <f t="shared" si="471"/>
        <v/>
      </c>
      <c r="O3195" s="22" t="str">
        <f t="shared" si="472"/>
        <v/>
      </c>
      <c r="Q3195" s="20" t="str">
        <f t="shared" si="477"/>
        <v/>
      </c>
      <c r="R3195" s="21" t="str">
        <f t="shared" si="478"/>
        <v/>
      </c>
      <c r="S3195" s="21" t="str">
        <f t="shared" si="478"/>
        <v/>
      </c>
      <c r="T3195" s="21" t="str">
        <f t="shared" si="478"/>
        <v/>
      </c>
      <c r="U3195" s="21" t="str">
        <f t="shared" si="478"/>
        <v/>
      </c>
      <c r="V3195" s="21" t="str">
        <f t="shared" si="478"/>
        <v/>
      </c>
      <c r="W3195" s="21" t="str">
        <f t="shared" si="478"/>
        <v/>
      </c>
      <c r="X3195" s="21" t="str">
        <f t="shared" si="478"/>
        <v/>
      </c>
      <c r="Y3195" s="21" t="str">
        <f t="shared" si="478"/>
        <v/>
      </c>
      <c r="Z3195" s="21" t="str">
        <f t="shared" si="478"/>
        <v/>
      </c>
      <c r="AA3195" s="21" t="str">
        <f t="shared" si="478"/>
        <v/>
      </c>
      <c r="AB3195" s="38" t="str">
        <f t="shared" si="478"/>
        <v/>
      </c>
      <c r="AD3195" s="36" t="str">
        <f>IF($N3195="", "", IFERROR(INDEX(Campaigns!$D$11:$D$380, MATCH($N3195, Campaigns!$E$11:$E$380, 0)), ""))</f>
        <v/>
      </c>
      <c r="AE3195" s="38" t="str">
        <f>IF(COUNTIF($Q3195:$AB3195, "X")=0, "", IFERROR(INDEX('Intro &amp; Setup'!$T$17:$T$28, MATCH(INDEX($Q$10:$AB$10, $AC3195, MATCH("X", $Q3195:$AB3195, 0)), 'Intro &amp; Setup'!$AA$17:$AA$28, 0)), ""))</f>
        <v/>
      </c>
      <c r="AG3195" s="84" t="str">
        <f t="shared" si="473"/>
        <v/>
      </c>
      <c r="AI3195" s="36">
        <f t="shared" si="474"/>
        <v>0</v>
      </c>
      <c r="AK3195" s="36" t="str">
        <f t="shared" si="475"/>
        <v/>
      </c>
    </row>
    <row r="3196" spans="1:37" x14ac:dyDescent="0.25">
      <c r="A3196" s="34"/>
      <c r="B3196" s="55"/>
      <c r="C3196" s="56"/>
      <c r="D3196" s="56"/>
      <c r="E3196" s="56"/>
      <c r="F3196" s="56"/>
      <c r="G3196" s="57"/>
      <c r="H3196" s="57"/>
      <c r="I3196" s="58"/>
      <c r="J3196" s="34"/>
      <c r="L3196" s="36" t="str">
        <f>IF($B3196="", "", IFERROR(FIND(Campaigns!$Q$4, $B3196), ""))</f>
        <v/>
      </c>
      <c r="M3196" s="73" t="str">
        <f t="shared" si="470"/>
        <v/>
      </c>
      <c r="N3196" s="74" t="str">
        <f t="shared" si="471"/>
        <v/>
      </c>
      <c r="O3196" s="22" t="str">
        <f t="shared" si="472"/>
        <v/>
      </c>
      <c r="Q3196" s="20" t="str">
        <f t="shared" si="477"/>
        <v/>
      </c>
      <c r="R3196" s="21" t="str">
        <f t="shared" si="478"/>
        <v/>
      </c>
      <c r="S3196" s="21" t="str">
        <f t="shared" si="478"/>
        <v/>
      </c>
      <c r="T3196" s="21" t="str">
        <f t="shared" si="478"/>
        <v/>
      </c>
      <c r="U3196" s="21" t="str">
        <f t="shared" si="478"/>
        <v/>
      </c>
      <c r="V3196" s="21" t="str">
        <f t="shared" si="478"/>
        <v/>
      </c>
      <c r="W3196" s="21" t="str">
        <f t="shared" si="478"/>
        <v/>
      </c>
      <c r="X3196" s="21" t="str">
        <f t="shared" si="478"/>
        <v/>
      </c>
      <c r="Y3196" s="21" t="str">
        <f t="shared" si="478"/>
        <v/>
      </c>
      <c r="Z3196" s="21" t="str">
        <f t="shared" si="478"/>
        <v/>
      </c>
      <c r="AA3196" s="21" t="str">
        <f t="shared" si="478"/>
        <v/>
      </c>
      <c r="AB3196" s="38" t="str">
        <f t="shared" si="478"/>
        <v/>
      </c>
      <c r="AD3196" s="36" t="str">
        <f>IF($N3196="", "", IFERROR(INDEX(Campaigns!$D$11:$D$380, MATCH($N3196, Campaigns!$E$11:$E$380, 0)), ""))</f>
        <v/>
      </c>
      <c r="AE3196" s="38" t="str">
        <f>IF(COUNTIF($Q3196:$AB3196, "X")=0, "", IFERROR(INDEX('Intro &amp; Setup'!$T$17:$T$28, MATCH(INDEX($Q$10:$AB$10, $AC3196, MATCH("X", $Q3196:$AB3196, 0)), 'Intro &amp; Setup'!$AA$17:$AA$28, 0)), ""))</f>
        <v/>
      </c>
      <c r="AG3196" s="84" t="str">
        <f t="shared" si="473"/>
        <v/>
      </c>
      <c r="AI3196" s="36">
        <f t="shared" si="474"/>
        <v>0</v>
      </c>
      <c r="AK3196" s="36" t="str">
        <f t="shared" si="475"/>
        <v/>
      </c>
    </row>
    <row r="3197" spans="1:37" x14ac:dyDescent="0.25">
      <c r="A3197" s="34"/>
      <c r="B3197" s="55"/>
      <c r="C3197" s="56"/>
      <c r="D3197" s="56"/>
      <c r="E3197" s="56"/>
      <c r="F3197" s="56"/>
      <c r="G3197" s="57"/>
      <c r="H3197" s="57"/>
      <c r="I3197" s="58"/>
      <c r="J3197" s="34"/>
      <c r="L3197" s="36" t="str">
        <f>IF($B3197="", "", IFERROR(FIND(Campaigns!$Q$4, $B3197), ""))</f>
        <v/>
      </c>
      <c r="M3197" s="73" t="str">
        <f t="shared" si="470"/>
        <v/>
      </c>
      <c r="N3197" s="74" t="str">
        <f t="shared" si="471"/>
        <v/>
      </c>
      <c r="O3197" s="22" t="str">
        <f t="shared" si="472"/>
        <v/>
      </c>
      <c r="Q3197" s="20" t="str">
        <f t="shared" si="477"/>
        <v/>
      </c>
      <c r="R3197" s="21" t="str">
        <f t="shared" si="478"/>
        <v/>
      </c>
      <c r="S3197" s="21" t="str">
        <f t="shared" si="478"/>
        <v/>
      </c>
      <c r="T3197" s="21" t="str">
        <f t="shared" si="478"/>
        <v/>
      </c>
      <c r="U3197" s="21" t="str">
        <f t="shared" si="478"/>
        <v/>
      </c>
      <c r="V3197" s="21" t="str">
        <f t="shared" si="478"/>
        <v/>
      </c>
      <c r="W3197" s="21" t="str">
        <f t="shared" si="478"/>
        <v/>
      </c>
      <c r="X3197" s="21" t="str">
        <f t="shared" si="478"/>
        <v/>
      </c>
      <c r="Y3197" s="21" t="str">
        <f t="shared" si="478"/>
        <v/>
      </c>
      <c r="Z3197" s="21" t="str">
        <f t="shared" si="478"/>
        <v/>
      </c>
      <c r="AA3197" s="21" t="str">
        <f t="shared" si="478"/>
        <v/>
      </c>
      <c r="AB3197" s="38" t="str">
        <f t="shared" si="478"/>
        <v/>
      </c>
      <c r="AD3197" s="36" t="str">
        <f>IF($N3197="", "", IFERROR(INDEX(Campaigns!$D$11:$D$380, MATCH($N3197, Campaigns!$E$11:$E$380, 0)), ""))</f>
        <v/>
      </c>
      <c r="AE3197" s="38" t="str">
        <f>IF(COUNTIF($Q3197:$AB3197, "X")=0, "", IFERROR(INDEX('Intro &amp; Setup'!$T$17:$T$28, MATCH(INDEX($Q$10:$AB$10, $AC3197, MATCH("X", $Q3197:$AB3197, 0)), 'Intro &amp; Setup'!$AA$17:$AA$28, 0)), ""))</f>
        <v/>
      </c>
      <c r="AG3197" s="84" t="str">
        <f t="shared" si="473"/>
        <v/>
      </c>
      <c r="AI3197" s="36">
        <f t="shared" si="474"/>
        <v>0</v>
      </c>
      <c r="AK3197" s="36" t="str">
        <f t="shared" si="475"/>
        <v/>
      </c>
    </row>
    <row r="3198" spans="1:37" x14ac:dyDescent="0.25">
      <c r="A3198" s="34"/>
      <c r="B3198" s="55"/>
      <c r="C3198" s="56"/>
      <c r="D3198" s="56"/>
      <c r="E3198" s="56"/>
      <c r="F3198" s="56"/>
      <c r="G3198" s="57"/>
      <c r="H3198" s="57"/>
      <c r="I3198" s="58"/>
      <c r="J3198" s="34"/>
      <c r="L3198" s="36" t="str">
        <f>IF($B3198="", "", IFERROR(FIND(Campaigns!$Q$4, $B3198), ""))</f>
        <v/>
      </c>
      <c r="M3198" s="73" t="str">
        <f t="shared" si="470"/>
        <v/>
      </c>
      <c r="N3198" s="74" t="str">
        <f t="shared" si="471"/>
        <v/>
      </c>
      <c r="O3198" s="22" t="str">
        <f t="shared" si="472"/>
        <v/>
      </c>
      <c r="Q3198" s="20" t="str">
        <f t="shared" si="477"/>
        <v/>
      </c>
      <c r="R3198" s="21" t="str">
        <f t="shared" si="478"/>
        <v/>
      </c>
      <c r="S3198" s="21" t="str">
        <f t="shared" si="478"/>
        <v/>
      </c>
      <c r="T3198" s="21" t="str">
        <f t="shared" si="478"/>
        <v/>
      </c>
      <c r="U3198" s="21" t="str">
        <f t="shared" si="478"/>
        <v/>
      </c>
      <c r="V3198" s="21" t="str">
        <f t="shared" si="478"/>
        <v/>
      </c>
      <c r="W3198" s="21" t="str">
        <f t="shared" si="478"/>
        <v/>
      </c>
      <c r="X3198" s="21" t="str">
        <f t="shared" si="478"/>
        <v/>
      </c>
      <c r="Y3198" s="21" t="str">
        <f t="shared" si="478"/>
        <v/>
      </c>
      <c r="Z3198" s="21" t="str">
        <f t="shared" si="478"/>
        <v/>
      </c>
      <c r="AA3198" s="21" t="str">
        <f t="shared" si="478"/>
        <v/>
      </c>
      <c r="AB3198" s="38" t="str">
        <f t="shared" si="478"/>
        <v/>
      </c>
      <c r="AD3198" s="36" t="str">
        <f>IF($N3198="", "", IFERROR(INDEX(Campaigns!$D$11:$D$380, MATCH($N3198, Campaigns!$E$11:$E$380, 0)), ""))</f>
        <v/>
      </c>
      <c r="AE3198" s="38" t="str">
        <f>IF(COUNTIF($Q3198:$AB3198, "X")=0, "", IFERROR(INDEX('Intro &amp; Setup'!$T$17:$T$28, MATCH(INDEX($Q$10:$AB$10, $AC3198, MATCH("X", $Q3198:$AB3198, 0)), 'Intro &amp; Setup'!$AA$17:$AA$28, 0)), ""))</f>
        <v/>
      </c>
      <c r="AG3198" s="84" t="str">
        <f t="shared" si="473"/>
        <v/>
      </c>
      <c r="AI3198" s="36">
        <f t="shared" si="474"/>
        <v>0</v>
      </c>
      <c r="AK3198" s="36" t="str">
        <f t="shared" si="475"/>
        <v/>
      </c>
    </row>
    <row r="3199" spans="1:37" x14ac:dyDescent="0.25">
      <c r="A3199" s="34"/>
      <c r="B3199" s="55"/>
      <c r="C3199" s="56"/>
      <c r="D3199" s="56"/>
      <c r="E3199" s="56"/>
      <c r="F3199" s="56"/>
      <c r="G3199" s="57"/>
      <c r="H3199" s="57"/>
      <c r="I3199" s="58"/>
      <c r="J3199" s="34"/>
      <c r="L3199" s="36" t="str">
        <f>IF($B3199="", "", IFERROR(FIND(Campaigns!$Q$4, $B3199), ""))</f>
        <v/>
      </c>
      <c r="M3199" s="73" t="str">
        <f t="shared" si="470"/>
        <v/>
      </c>
      <c r="N3199" s="74" t="str">
        <f t="shared" si="471"/>
        <v/>
      </c>
      <c r="O3199" s="22" t="str">
        <f t="shared" si="472"/>
        <v/>
      </c>
      <c r="Q3199" s="20" t="str">
        <f t="shared" si="477"/>
        <v/>
      </c>
      <c r="R3199" s="21" t="str">
        <f t="shared" si="478"/>
        <v/>
      </c>
      <c r="S3199" s="21" t="str">
        <f t="shared" si="478"/>
        <v/>
      </c>
      <c r="T3199" s="21" t="str">
        <f t="shared" si="478"/>
        <v/>
      </c>
      <c r="U3199" s="21" t="str">
        <f t="shared" si="478"/>
        <v/>
      </c>
      <c r="V3199" s="21" t="str">
        <f t="shared" si="478"/>
        <v/>
      </c>
      <c r="W3199" s="21" t="str">
        <f t="shared" si="478"/>
        <v/>
      </c>
      <c r="X3199" s="21" t="str">
        <f t="shared" si="478"/>
        <v/>
      </c>
      <c r="Y3199" s="21" t="str">
        <f t="shared" si="478"/>
        <v/>
      </c>
      <c r="Z3199" s="21" t="str">
        <f t="shared" si="478"/>
        <v/>
      </c>
      <c r="AA3199" s="21" t="str">
        <f t="shared" si="478"/>
        <v/>
      </c>
      <c r="AB3199" s="38" t="str">
        <f t="shared" si="478"/>
        <v/>
      </c>
      <c r="AD3199" s="36" t="str">
        <f>IF($N3199="", "", IFERROR(INDEX(Campaigns!$D$11:$D$380, MATCH($N3199, Campaigns!$E$11:$E$380, 0)), ""))</f>
        <v/>
      </c>
      <c r="AE3199" s="38" t="str">
        <f>IF(COUNTIF($Q3199:$AB3199, "X")=0, "", IFERROR(INDEX('Intro &amp; Setup'!$T$17:$T$28, MATCH(INDEX($Q$10:$AB$10, $AC3199, MATCH("X", $Q3199:$AB3199, 0)), 'Intro &amp; Setup'!$AA$17:$AA$28, 0)), ""))</f>
        <v/>
      </c>
      <c r="AG3199" s="84" t="str">
        <f t="shared" si="473"/>
        <v/>
      </c>
      <c r="AI3199" s="36">
        <f t="shared" si="474"/>
        <v>0</v>
      </c>
      <c r="AK3199" s="36" t="str">
        <f t="shared" si="475"/>
        <v/>
      </c>
    </row>
    <row r="3200" spans="1:37" x14ac:dyDescent="0.25">
      <c r="A3200" s="34"/>
      <c r="B3200" s="55"/>
      <c r="C3200" s="56"/>
      <c r="D3200" s="56"/>
      <c r="E3200" s="56"/>
      <c r="F3200" s="56"/>
      <c r="G3200" s="57"/>
      <c r="H3200" s="57"/>
      <c r="I3200" s="58"/>
      <c r="J3200" s="34"/>
      <c r="L3200" s="36" t="str">
        <f>IF($B3200="", "", IFERROR(FIND(Campaigns!$Q$4, $B3200), ""))</f>
        <v/>
      </c>
      <c r="M3200" s="73" t="str">
        <f t="shared" si="470"/>
        <v/>
      </c>
      <c r="N3200" s="74" t="str">
        <f t="shared" si="471"/>
        <v/>
      </c>
      <c r="O3200" s="22" t="str">
        <f t="shared" si="472"/>
        <v/>
      </c>
      <c r="Q3200" s="20" t="str">
        <f t="shared" si="477"/>
        <v/>
      </c>
      <c r="R3200" s="21" t="str">
        <f t="shared" si="478"/>
        <v/>
      </c>
      <c r="S3200" s="21" t="str">
        <f t="shared" si="478"/>
        <v/>
      </c>
      <c r="T3200" s="21" t="str">
        <f t="shared" si="478"/>
        <v/>
      </c>
      <c r="U3200" s="21" t="str">
        <f t="shared" si="478"/>
        <v/>
      </c>
      <c r="V3200" s="21" t="str">
        <f t="shared" si="478"/>
        <v/>
      </c>
      <c r="W3200" s="21" t="str">
        <f t="shared" si="478"/>
        <v/>
      </c>
      <c r="X3200" s="21" t="str">
        <f t="shared" si="478"/>
        <v/>
      </c>
      <c r="Y3200" s="21" t="str">
        <f t="shared" si="478"/>
        <v/>
      </c>
      <c r="Z3200" s="21" t="str">
        <f t="shared" si="478"/>
        <v/>
      </c>
      <c r="AA3200" s="21" t="str">
        <f t="shared" si="478"/>
        <v/>
      </c>
      <c r="AB3200" s="38" t="str">
        <f t="shared" si="478"/>
        <v/>
      </c>
      <c r="AD3200" s="36" t="str">
        <f>IF($N3200="", "", IFERROR(INDEX(Campaigns!$D$11:$D$380, MATCH($N3200, Campaigns!$E$11:$E$380, 0)), ""))</f>
        <v/>
      </c>
      <c r="AE3200" s="38" t="str">
        <f>IF(COUNTIF($Q3200:$AB3200, "X")=0, "", IFERROR(INDEX('Intro &amp; Setup'!$T$17:$T$28, MATCH(INDEX($Q$10:$AB$10, $AC3200, MATCH("X", $Q3200:$AB3200, 0)), 'Intro &amp; Setup'!$AA$17:$AA$28, 0)), ""))</f>
        <v/>
      </c>
      <c r="AG3200" s="84" t="str">
        <f t="shared" si="473"/>
        <v/>
      </c>
      <c r="AI3200" s="36">
        <f t="shared" si="474"/>
        <v>0</v>
      </c>
      <c r="AK3200" s="36" t="str">
        <f t="shared" si="475"/>
        <v/>
      </c>
    </row>
    <row r="3201" spans="1:37" x14ac:dyDescent="0.25">
      <c r="A3201" s="34"/>
      <c r="B3201" s="55"/>
      <c r="C3201" s="56"/>
      <c r="D3201" s="56"/>
      <c r="E3201" s="56"/>
      <c r="F3201" s="56"/>
      <c r="G3201" s="57"/>
      <c r="H3201" s="57"/>
      <c r="I3201" s="58"/>
      <c r="J3201" s="34"/>
      <c r="L3201" s="36" t="str">
        <f>IF($B3201="", "", IFERROR(FIND(Campaigns!$Q$4, $B3201), ""))</f>
        <v/>
      </c>
      <c r="M3201" s="73" t="str">
        <f t="shared" si="470"/>
        <v/>
      </c>
      <c r="N3201" s="74" t="str">
        <f t="shared" si="471"/>
        <v/>
      </c>
      <c r="O3201" s="22" t="str">
        <f t="shared" si="472"/>
        <v/>
      </c>
      <c r="Q3201" s="20" t="str">
        <f t="shared" si="477"/>
        <v/>
      </c>
      <c r="R3201" s="21" t="str">
        <f t="shared" si="478"/>
        <v/>
      </c>
      <c r="S3201" s="21" t="str">
        <f t="shared" si="478"/>
        <v/>
      </c>
      <c r="T3201" s="21" t="str">
        <f t="shared" si="478"/>
        <v/>
      </c>
      <c r="U3201" s="21" t="str">
        <f t="shared" si="478"/>
        <v/>
      </c>
      <c r="V3201" s="21" t="str">
        <f t="shared" si="478"/>
        <v/>
      </c>
      <c r="W3201" s="21" t="str">
        <f t="shared" si="478"/>
        <v/>
      </c>
      <c r="X3201" s="21" t="str">
        <f t="shared" si="478"/>
        <v/>
      </c>
      <c r="Y3201" s="21" t="str">
        <f t="shared" si="478"/>
        <v/>
      </c>
      <c r="Z3201" s="21" t="str">
        <f t="shared" si="478"/>
        <v/>
      </c>
      <c r="AA3201" s="21" t="str">
        <f t="shared" si="478"/>
        <v/>
      </c>
      <c r="AB3201" s="38" t="str">
        <f t="shared" si="478"/>
        <v/>
      </c>
      <c r="AD3201" s="36" t="str">
        <f>IF($N3201="", "", IFERROR(INDEX(Campaigns!$D$11:$D$380, MATCH($N3201, Campaigns!$E$11:$E$380, 0)), ""))</f>
        <v/>
      </c>
      <c r="AE3201" s="38" t="str">
        <f>IF(COUNTIF($Q3201:$AB3201, "X")=0, "", IFERROR(INDEX('Intro &amp; Setup'!$T$17:$T$28, MATCH(INDEX($Q$10:$AB$10, $AC3201, MATCH("X", $Q3201:$AB3201, 0)), 'Intro &amp; Setup'!$AA$17:$AA$28, 0)), ""))</f>
        <v/>
      </c>
      <c r="AG3201" s="84" t="str">
        <f t="shared" si="473"/>
        <v/>
      </c>
      <c r="AI3201" s="36">
        <f t="shared" si="474"/>
        <v>0</v>
      </c>
      <c r="AK3201" s="36" t="str">
        <f t="shared" si="475"/>
        <v/>
      </c>
    </row>
    <row r="3202" spans="1:37" x14ac:dyDescent="0.25">
      <c r="A3202" s="34"/>
      <c r="B3202" s="55"/>
      <c r="C3202" s="56"/>
      <c r="D3202" s="56"/>
      <c r="E3202" s="56"/>
      <c r="F3202" s="56"/>
      <c r="G3202" s="57"/>
      <c r="H3202" s="57"/>
      <c r="I3202" s="58"/>
      <c r="J3202" s="34"/>
      <c r="L3202" s="36" t="str">
        <f>IF($B3202="", "", IFERROR(FIND(Campaigns!$Q$4, $B3202), ""))</f>
        <v/>
      </c>
      <c r="M3202" s="73" t="str">
        <f t="shared" si="470"/>
        <v/>
      </c>
      <c r="N3202" s="74" t="str">
        <f t="shared" si="471"/>
        <v/>
      </c>
      <c r="O3202" s="22" t="str">
        <f t="shared" si="472"/>
        <v/>
      </c>
      <c r="Q3202" s="20" t="str">
        <f t="shared" si="477"/>
        <v/>
      </c>
      <c r="R3202" s="21" t="str">
        <f t="shared" si="478"/>
        <v/>
      </c>
      <c r="S3202" s="21" t="str">
        <f t="shared" si="478"/>
        <v/>
      </c>
      <c r="T3202" s="21" t="str">
        <f t="shared" si="478"/>
        <v/>
      </c>
      <c r="U3202" s="21" t="str">
        <f t="shared" si="478"/>
        <v/>
      </c>
      <c r="V3202" s="21" t="str">
        <f t="shared" si="478"/>
        <v/>
      </c>
      <c r="W3202" s="21" t="str">
        <f t="shared" si="478"/>
        <v/>
      </c>
      <c r="X3202" s="21" t="str">
        <f t="shared" si="478"/>
        <v/>
      </c>
      <c r="Y3202" s="21" t="str">
        <f t="shared" si="478"/>
        <v/>
      </c>
      <c r="Z3202" s="21" t="str">
        <f t="shared" si="478"/>
        <v/>
      </c>
      <c r="AA3202" s="21" t="str">
        <f t="shared" si="478"/>
        <v/>
      </c>
      <c r="AB3202" s="38" t="str">
        <f t="shared" si="478"/>
        <v/>
      </c>
      <c r="AD3202" s="36" t="str">
        <f>IF($N3202="", "", IFERROR(INDEX(Campaigns!$D$11:$D$380, MATCH($N3202, Campaigns!$E$11:$E$380, 0)), ""))</f>
        <v/>
      </c>
      <c r="AE3202" s="38" t="str">
        <f>IF(COUNTIF($Q3202:$AB3202, "X")=0, "", IFERROR(INDEX('Intro &amp; Setup'!$T$17:$T$28, MATCH(INDEX($Q$10:$AB$10, $AC3202, MATCH("X", $Q3202:$AB3202, 0)), 'Intro &amp; Setup'!$AA$17:$AA$28, 0)), ""))</f>
        <v/>
      </c>
      <c r="AG3202" s="84" t="str">
        <f t="shared" si="473"/>
        <v/>
      </c>
      <c r="AI3202" s="36">
        <f t="shared" si="474"/>
        <v>0</v>
      </c>
      <c r="AK3202" s="36" t="str">
        <f t="shared" si="475"/>
        <v/>
      </c>
    </row>
    <row r="3203" spans="1:37" x14ac:dyDescent="0.25">
      <c r="A3203" s="34"/>
      <c r="B3203" s="55"/>
      <c r="C3203" s="56"/>
      <c r="D3203" s="56"/>
      <c r="E3203" s="56"/>
      <c r="F3203" s="56"/>
      <c r="G3203" s="57"/>
      <c r="H3203" s="57"/>
      <c r="I3203" s="58"/>
      <c r="J3203" s="34"/>
      <c r="L3203" s="36" t="str">
        <f>IF($B3203="", "", IFERROR(FIND(Campaigns!$Q$4, $B3203), ""))</f>
        <v/>
      </c>
      <c r="M3203" s="73" t="str">
        <f t="shared" si="470"/>
        <v/>
      </c>
      <c r="N3203" s="74" t="str">
        <f t="shared" si="471"/>
        <v/>
      </c>
      <c r="O3203" s="22" t="str">
        <f t="shared" si="472"/>
        <v/>
      </c>
      <c r="Q3203" s="20" t="str">
        <f t="shared" si="477"/>
        <v/>
      </c>
      <c r="R3203" s="21" t="str">
        <f t="shared" si="478"/>
        <v/>
      </c>
      <c r="S3203" s="21" t="str">
        <f t="shared" si="478"/>
        <v/>
      </c>
      <c r="T3203" s="21" t="str">
        <f t="shared" si="478"/>
        <v/>
      </c>
      <c r="U3203" s="21" t="str">
        <f t="shared" si="478"/>
        <v/>
      </c>
      <c r="V3203" s="21" t="str">
        <f t="shared" si="478"/>
        <v/>
      </c>
      <c r="W3203" s="21" t="str">
        <f t="shared" si="478"/>
        <v/>
      </c>
      <c r="X3203" s="21" t="str">
        <f t="shared" si="478"/>
        <v/>
      </c>
      <c r="Y3203" s="21" t="str">
        <f t="shared" si="478"/>
        <v/>
      </c>
      <c r="Z3203" s="21" t="str">
        <f t="shared" si="478"/>
        <v/>
      </c>
      <c r="AA3203" s="21" t="str">
        <f t="shared" si="478"/>
        <v/>
      </c>
      <c r="AB3203" s="38" t="str">
        <f t="shared" si="478"/>
        <v/>
      </c>
      <c r="AD3203" s="36" t="str">
        <f>IF($N3203="", "", IFERROR(INDEX(Campaigns!$D$11:$D$380, MATCH($N3203, Campaigns!$E$11:$E$380, 0)), ""))</f>
        <v/>
      </c>
      <c r="AE3203" s="38" t="str">
        <f>IF(COUNTIF($Q3203:$AB3203, "X")=0, "", IFERROR(INDEX('Intro &amp; Setup'!$T$17:$T$28, MATCH(INDEX($Q$10:$AB$10, $AC3203, MATCH("X", $Q3203:$AB3203, 0)), 'Intro &amp; Setup'!$AA$17:$AA$28, 0)), ""))</f>
        <v/>
      </c>
      <c r="AG3203" s="84" t="str">
        <f t="shared" si="473"/>
        <v/>
      </c>
      <c r="AI3203" s="36">
        <f t="shared" si="474"/>
        <v>0</v>
      </c>
      <c r="AK3203" s="36" t="str">
        <f t="shared" si="475"/>
        <v/>
      </c>
    </row>
    <row r="3204" spans="1:37" x14ac:dyDescent="0.25">
      <c r="A3204" s="34"/>
      <c r="B3204" s="55"/>
      <c r="C3204" s="56"/>
      <c r="D3204" s="56"/>
      <c r="E3204" s="56"/>
      <c r="F3204" s="56"/>
      <c r="G3204" s="57"/>
      <c r="H3204" s="57"/>
      <c r="I3204" s="58"/>
      <c r="J3204" s="34"/>
      <c r="L3204" s="36" t="str">
        <f>IF($B3204="", "", IFERROR(FIND(Campaigns!$Q$4, $B3204), ""))</f>
        <v/>
      </c>
      <c r="M3204" s="73" t="str">
        <f t="shared" si="470"/>
        <v/>
      </c>
      <c r="N3204" s="74" t="str">
        <f t="shared" si="471"/>
        <v/>
      </c>
      <c r="O3204" s="22" t="str">
        <f t="shared" si="472"/>
        <v/>
      </c>
      <c r="Q3204" s="20" t="str">
        <f t="shared" si="477"/>
        <v/>
      </c>
      <c r="R3204" s="21" t="str">
        <f t="shared" si="478"/>
        <v/>
      </c>
      <c r="S3204" s="21" t="str">
        <f t="shared" si="478"/>
        <v/>
      </c>
      <c r="T3204" s="21" t="str">
        <f t="shared" si="478"/>
        <v/>
      </c>
      <c r="U3204" s="21" t="str">
        <f t="shared" si="478"/>
        <v/>
      </c>
      <c r="V3204" s="21" t="str">
        <f t="shared" si="478"/>
        <v/>
      </c>
      <c r="W3204" s="21" t="str">
        <f t="shared" si="478"/>
        <v/>
      </c>
      <c r="X3204" s="21" t="str">
        <f t="shared" si="478"/>
        <v/>
      </c>
      <c r="Y3204" s="21" t="str">
        <f t="shared" si="478"/>
        <v/>
      </c>
      <c r="Z3204" s="21" t="str">
        <f t="shared" si="478"/>
        <v/>
      </c>
      <c r="AA3204" s="21" t="str">
        <f t="shared" si="478"/>
        <v/>
      </c>
      <c r="AB3204" s="38" t="str">
        <f t="shared" si="478"/>
        <v/>
      </c>
      <c r="AD3204" s="36" t="str">
        <f>IF($N3204="", "", IFERROR(INDEX(Campaigns!$D$11:$D$380, MATCH($N3204, Campaigns!$E$11:$E$380, 0)), ""))</f>
        <v/>
      </c>
      <c r="AE3204" s="38" t="str">
        <f>IF(COUNTIF($Q3204:$AB3204, "X")=0, "", IFERROR(INDEX('Intro &amp; Setup'!$T$17:$T$28, MATCH(INDEX($Q$10:$AB$10, $AC3204, MATCH("X", $Q3204:$AB3204, 0)), 'Intro &amp; Setup'!$AA$17:$AA$28, 0)), ""))</f>
        <v/>
      </c>
      <c r="AG3204" s="84" t="str">
        <f t="shared" si="473"/>
        <v/>
      </c>
      <c r="AI3204" s="36">
        <f t="shared" si="474"/>
        <v>0</v>
      </c>
      <c r="AK3204" s="36" t="str">
        <f t="shared" si="475"/>
        <v/>
      </c>
    </row>
    <row r="3205" spans="1:37" x14ac:dyDescent="0.25">
      <c r="A3205" s="34"/>
      <c r="B3205" s="55"/>
      <c r="C3205" s="56"/>
      <c r="D3205" s="56"/>
      <c r="E3205" s="56"/>
      <c r="F3205" s="56"/>
      <c r="G3205" s="57"/>
      <c r="H3205" s="57"/>
      <c r="I3205" s="58"/>
      <c r="J3205" s="34"/>
      <c r="L3205" s="36" t="str">
        <f>IF($B3205="", "", IFERROR(FIND(Campaigns!$Q$4, $B3205), ""))</f>
        <v/>
      </c>
      <c r="M3205" s="73" t="str">
        <f t="shared" si="470"/>
        <v/>
      </c>
      <c r="N3205" s="74" t="str">
        <f t="shared" si="471"/>
        <v/>
      </c>
      <c r="O3205" s="22" t="str">
        <f t="shared" si="472"/>
        <v/>
      </c>
      <c r="Q3205" s="20" t="str">
        <f t="shared" si="477"/>
        <v/>
      </c>
      <c r="R3205" s="21" t="str">
        <f t="shared" si="478"/>
        <v/>
      </c>
      <c r="S3205" s="21" t="str">
        <f t="shared" si="478"/>
        <v/>
      </c>
      <c r="T3205" s="21" t="str">
        <f t="shared" si="478"/>
        <v/>
      </c>
      <c r="U3205" s="21" t="str">
        <f t="shared" si="478"/>
        <v/>
      </c>
      <c r="V3205" s="21" t="str">
        <f t="shared" si="478"/>
        <v/>
      </c>
      <c r="W3205" s="21" t="str">
        <f t="shared" si="478"/>
        <v/>
      </c>
      <c r="X3205" s="21" t="str">
        <f t="shared" si="478"/>
        <v/>
      </c>
      <c r="Y3205" s="21" t="str">
        <f t="shared" si="478"/>
        <v/>
      </c>
      <c r="Z3205" s="21" t="str">
        <f t="shared" si="478"/>
        <v/>
      </c>
      <c r="AA3205" s="21" t="str">
        <f t="shared" si="478"/>
        <v/>
      </c>
      <c r="AB3205" s="38" t="str">
        <f t="shared" si="478"/>
        <v/>
      </c>
      <c r="AD3205" s="36" t="str">
        <f>IF($N3205="", "", IFERROR(INDEX(Campaigns!$D$11:$D$380, MATCH($N3205, Campaigns!$E$11:$E$380, 0)), ""))</f>
        <v/>
      </c>
      <c r="AE3205" s="38" t="str">
        <f>IF(COUNTIF($Q3205:$AB3205, "X")=0, "", IFERROR(INDEX('Intro &amp; Setup'!$T$17:$T$28, MATCH(INDEX($Q$10:$AB$10, $AC3205, MATCH("X", $Q3205:$AB3205, 0)), 'Intro &amp; Setup'!$AA$17:$AA$28, 0)), ""))</f>
        <v/>
      </c>
      <c r="AG3205" s="84" t="str">
        <f t="shared" si="473"/>
        <v/>
      </c>
      <c r="AI3205" s="36">
        <f t="shared" si="474"/>
        <v>0</v>
      </c>
      <c r="AK3205" s="36" t="str">
        <f t="shared" si="475"/>
        <v/>
      </c>
    </row>
    <row r="3206" spans="1:37" x14ac:dyDescent="0.25">
      <c r="A3206" s="34"/>
      <c r="B3206" s="55"/>
      <c r="C3206" s="56"/>
      <c r="D3206" s="56"/>
      <c r="E3206" s="56"/>
      <c r="F3206" s="56"/>
      <c r="G3206" s="57"/>
      <c r="H3206" s="57"/>
      <c r="I3206" s="58"/>
      <c r="J3206" s="34"/>
      <c r="L3206" s="36" t="str">
        <f>IF($B3206="", "", IFERROR(FIND(Campaigns!$Q$4, $B3206), ""))</f>
        <v/>
      </c>
      <c r="M3206" s="73" t="str">
        <f t="shared" si="470"/>
        <v/>
      </c>
      <c r="N3206" s="74" t="str">
        <f t="shared" si="471"/>
        <v/>
      </c>
      <c r="O3206" s="22" t="str">
        <f t="shared" si="472"/>
        <v/>
      </c>
      <c r="Q3206" s="20" t="str">
        <f t="shared" si="477"/>
        <v/>
      </c>
      <c r="R3206" s="21" t="str">
        <f t="shared" si="478"/>
        <v/>
      </c>
      <c r="S3206" s="21" t="str">
        <f t="shared" si="478"/>
        <v/>
      </c>
      <c r="T3206" s="21" t="str">
        <f t="shared" si="478"/>
        <v/>
      </c>
      <c r="U3206" s="21" t="str">
        <f t="shared" si="478"/>
        <v/>
      </c>
      <c r="V3206" s="21" t="str">
        <f t="shared" si="478"/>
        <v/>
      </c>
      <c r="W3206" s="21" t="str">
        <f t="shared" si="478"/>
        <v/>
      </c>
      <c r="X3206" s="21" t="str">
        <f t="shared" si="478"/>
        <v/>
      </c>
      <c r="Y3206" s="21" t="str">
        <f t="shared" si="478"/>
        <v/>
      </c>
      <c r="Z3206" s="21" t="str">
        <f t="shared" si="478"/>
        <v/>
      </c>
      <c r="AA3206" s="21" t="str">
        <f t="shared" si="478"/>
        <v/>
      </c>
      <c r="AB3206" s="38" t="str">
        <f t="shared" si="478"/>
        <v/>
      </c>
      <c r="AD3206" s="36" t="str">
        <f>IF($N3206="", "", IFERROR(INDEX(Campaigns!$D$11:$D$380, MATCH($N3206, Campaigns!$E$11:$E$380, 0)), ""))</f>
        <v/>
      </c>
      <c r="AE3206" s="38" t="str">
        <f>IF(COUNTIF($Q3206:$AB3206, "X")=0, "", IFERROR(INDEX('Intro &amp; Setup'!$T$17:$T$28, MATCH(INDEX($Q$10:$AB$10, $AC3206, MATCH("X", $Q3206:$AB3206, 0)), 'Intro &amp; Setup'!$AA$17:$AA$28, 0)), ""))</f>
        <v/>
      </c>
      <c r="AG3206" s="84" t="str">
        <f t="shared" si="473"/>
        <v/>
      </c>
      <c r="AI3206" s="36">
        <f t="shared" si="474"/>
        <v>0</v>
      </c>
      <c r="AK3206" s="36" t="str">
        <f t="shared" si="475"/>
        <v/>
      </c>
    </row>
    <row r="3207" spans="1:37" x14ac:dyDescent="0.25">
      <c r="A3207" s="34"/>
      <c r="B3207" s="55"/>
      <c r="C3207" s="56"/>
      <c r="D3207" s="56"/>
      <c r="E3207" s="56"/>
      <c r="F3207" s="56"/>
      <c r="G3207" s="57"/>
      <c r="H3207" s="57"/>
      <c r="I3207" s="58"/>
      <c r="J3207" s="34"/>
      <c r="L3207" s="36" t="str">
        <f>IF($B3207="", "", IFERROR(FIND(Campaigns!$Q$4, $B3207), ""))</f>
        <v/>
      </c>
      <c r="M3207" s="73" t="str">
        <f t="shared" si="470"/>
        <v/>
      </c>
      <c r="N3207" s="74" t="str">
        <f t="shared" si="471"/>
        <v/>
      </c>
      <c r="O3207" s="22" t="str">
        <f t="shared" si="472"/>
        <v/>
      </c>
      <c r="Q3207" s="20" t="str">
        <f t="shared" si="477"/>
        <v/>
      </c>
      <c r="R3207" s="21" t="str">
        <f t="shared" si="478"/>
        <v/>
      </c>
      <c r="S3207" s="21" t="str">
        <f t="shared" si="478"/>
        <v/>
      </c>
      <c r="T3207" s="21" t="str">
        <f t="shared" si="478"/>
        <v/>
      </c>
      <c r="U3207" s="21" t="str">
        <f t="shared" si="478"/>
        <v/>
      </c>
      <c r="V3207" s="21" t="str">
        <f t="shared" si="478"/>
        <v/>
      </c>
      <c r="W3207" s="21" t="str">
        <f t="shared" si="478"/>
        <v/>
      </c>
      <c r="X3207" s="21" t="str">
        <f t="shared" si="478"/>
        <v/>
      </c>
      <c r="Y3207" s="21" t="str">
        <f t="shared" si="478"/>
        <v/>
      </c>
      <c r="Z3207" s="21" t="str">
        <f t="shared" si="478"/>
        <v/>
      </c>
      <c r="AA3207" s="21" t="str">
        <f t="shared" si="478"/>
        <v/>
      </c>
      <c r="AB3207" s="38" t="str">
        <f t="shared" si="478"/>
        <v/>
      </c>
      <c r="AD3207" s="36" t="str">
        <f>IF($N3207="", "", IFERROR(INDEX(Campaigns!$D$11:$D$380, MATCH($N3207, Campaigns!$E$11:$E$380, 0)), ""))</f>
        <v/>
      </c>
      <c r="AE3207" s="38" t="str">
        <f>IF(COUNTIF($Q3207:$AB3207, "X")=0, "", IFERROR(INDEX('Intro &amp; Setup'!$T$17:$T$28, MATCH(INDEX($Q$10:$AB$10, $AC3207, MATCH("X", $Q3207:$AB3207, 0)), 'Intro &amp; Setup'!$AA$17:$AA$28, 0)), ""))</f>
        <v/>
      </c>
      <c r="AG3207" s="84" t="str">
        <f t="shared" si="473"/>
        <v/>
      </c>
      <c r="AI3207" s="36">
        <f t="shared" si="474"/>
        <v>0</v>
      </c>
      <c r="AK3207" s="36" t="str">
        <f t="shared" si="475"/>
        <v/>
      </c>
    </row>
    <row r="3208" spans="1:37" x14ac:dyDescent="0.25">
      <c r="A3208" s="34"/>
      <c r="B3208" s="55"/>
      <c r="C3208" s="56"/>
      <c r="D3208" s="56"/>
      <c r="E3208" s="56"/>
      <c r="F3208" s="56"/>
      <c r="G3208" s="57"/>
      <c r="H3208" s="57"/>
      <c r="I3208" s="58"/>
      <c r="J3208" s="34"/>
      <c r="L3208" s="36" t="str">
        <f>IF($B3208="", "", IFERROR(FIND(Campaigns!$Q$4, $B3208), ""))</f>
        <v/>
      </c>
      <c r="M3208" s="73" t="str">
        <f t="shared" si="470"/>
        <v/>
      </c>
      <c r="N3208" s="74" t="str">
        <f t="shared" si="471"/>
        <v/>
      </c>
      <c r="O3208" s="22" t="str">
        <f t="shared" si="472"/>
        <v/>
      </c>
      <c r="Q3208" s="20" t="str">
        <f t="shared" si="477"/>
        <v/>
      </c>
      <c r="R3208" s="21" t="str">
        <f t="shared" si="478"/>
        <v/>
      </c>
      <c r="S3208" s="21" t="str">
        <f t="shared" si="478"/>
        <v/>
      </c>
      <c r="T3208" s="21" t="str">
        <f t="shared" si="478"/>
        <v/>
      </c>
      <c r="U3208" s="21" t="str">
        <f t="shared" si="478"/>
        <v/>
      </c>
      <c r="V3208" s="21" t="str">
        <f t="shared" si="478"/>
        <v/>
      </c>
      <c r="W3208" s="21" t="str">
        <f t="shared" si="478"/>
        <v/>
      </c>
      <c r="X3208" s="21" t="str">
        <f t="shared" si="478"/>
        <v/>
      </c>
      <c r="Y3208" s="21" t="str">
        <f t="shared" si="478"/>
        <v/>
      </c>
      <c r="Z3208" s="21" t="str">
        <f t="shared" si="478"/>
        <v/>
      </c>
      <c r="AA3208" s="21" t="str">
        <f t="shared" si="478"/>
        <v/>
      </c>
      <c r="AB3208" s="38" t="str">
        <f t="shared" si="478"/>
        <v/>
      </c>
      <c r="AD3208" s="36" t="str">
        <f>IF($N3208="", "", IFERROR(INDEX(Campaigns!$D$11:$D$380, MATCH($N3208, Campaigns!$E$11:$E$380, 0)), ""))</f>
        <v/>
      </c>
      <c r="AE3208" s="38" t="str">
        <f>IF(COUNTIF($Q3208:$AB3208, "X")=0, "", IFERROR(INDEX('Intro &amp; Setup'!$T$17:$T$28, MATCH(INDEX($Q$10:$AB$10, $AC3208, MATCH("X", $Q3208:$AB3208, 0)), 'Intro &amp; Setup'!$AA$17:$AA$28, 0)), ""))</f>
        <v/>
      </c>
      <c r="AG3208" s="84" t="str">
        <f t="shared" si="473"/>
        <v/>
      </c>
      <c r="AI3208" s="36">
        <f t="shared" si="474"/>
        <v>0</v>
      </c>
      <c r="AK3208" s="36" t="str">
        <f t="shared" si="475"/>
        <v/>
      </c>
    </row>
    <row r="3209" spans="1:37" x14ac:dyDescent="0.25">
      <c r="A3209" s="34"/>
      <c r="B3209" s="55"/>
      <c r="C3209" s="56"/>
      <c r="D3209" s="56"/>
      <c r="E3209" s="56"/>
      <c r="F3209" s="56"/>
      <c r="G3209" s="57"/>
      <c r="H3209" s="57"/>
      <c r="I3209" s="58"/>
      <c r="J3209" s="34"/>
      <c r="L3209" s="36" t="str">
        <f>IF($B3209="", "", IFERROR(FIND(Campaigns!$Q$4, $B3209), ""))</f>
        <v/>
      </c>
      <c r="M3209" s="73" t="str">
        <f t="shared" si="470"/>
        <v/>
      </c>
      <c r="N3209" s="74" t="str">
        <f t="shared" si="471"/>
        <v/>
      </c>
      <c r="O3209" s="22" t="str">
        <f t="shared" si="472"/>
        <v/>
      </c>
      <c r="Q3209" s="20" t="str">
        <f t="shared" si="477"/>
        <v/>
      </c>
      <c r="R3209" s="21" t="str">
        <f t="shared" si="478"/>
        <v/>
      </c>
      <c r="S3209" s="21" t="str">
        <f t="shared" si="478"/>
        <v/>
      </c>
      <c r="T3209" s="21" t="str">
        <f t="shared" si="478"/>
        <v/>
      </c>
      <c r="U3209" s="21" t="str">
        <f t="shared" si="478"/>
        <v/>
      </c>
      <c r="V3209" s="21" t="str">
        <f t="shared" si="478"/>
        <v/>
      </c>
      <c r="W3209" s="21" t="str">
        <f t="shared" si="478"/>
        <v/>
      </c>
      <c r="X3209" s="21" t="str">
        <f t="shared" si="478"/>
        <v/>
      </c>
      <c r="Y3209" s="21" t="str">
        <f t="shared" si="478"/>
        <v/>
      </c>
      <c r="Z3209" s="21" t="str">
        <f t="shared" si="478"/>
        <v/>
      </c>
      <c r="AA3209" s="21" t="str">
        <f t="shared" si="478"/>
        <v/>
      </c>
      <c r="AB3209" s="38" t="str">
        <f t="shared" si="478"/>
        <v/>
      </c>
      <c r="AD3209" s="36" t="str">
        <f>IF($N3209="", "", IFERROR(INDEX(Campaigns!$D$11:$D$380, MATCH($N3209, Campaigns!$E$11:$E$380, 0)), ""))</f>
        <v/>
      </c>
      <c r="AE3209" s="38" t="str">
        <f>IF(COUNTIF($Q3209:$AB3209, "X")=0, "", IFERROR(INDEX('Intro &amp; Setup'!$T$17:$T$28, MATCH(INDEX($Q$10:$AB$10, $AC3209, MATCH("X", $Q3209:$AB3209, 0)), 'Intro &amp; Setup'!$AA$17:$AA$28, 0)), ""))</f>
        <v/>
      </c>
      <c r="AG3209" s="84" t="str">
        <f t="shared" si="473"/>
        <v/>
      </c>
      <c r="AI3209" s="36">
        <f t="shared" si="474"/>
        <v>0</v>
      </c>
      <c r="AK3209" s="36" t="str">
        <f t="shared" si="475"/>
        <v/>
      </c>
    </row>
    <row r="3210" spans="1:37" x14ac:dyDescent="0.25">
      <c r="A3210" s="34"/>
      <c r="B3210" s="55"/>
      <c r="C3210" s="56"/>
      <c r="D3210" s="56"/>
      <c r="E3210" s="56"/>
      <c r="F3210" s="56"/>
      <c r="G3210" s="57"/>
      <c r="H3210" s="57"/>
      <c r="I3210" s="58"/>
      <c r="J3210" s="34"/>
      <c r="L3210" s="36" t="str">
        <f>IF($B3210="", "", IFERROR(FIND(Campaigns!$Q$4, $B3210), ""))</f>
        <v/>
      </c>
      <c r="M3210" s="73" t="str">
        <f t="shared" si="470"/>
        <v/>
      </c>
      <c r="N3210" s="74" t="str">
        <f t="shared" si="471"/>
        <v/>
      </c>
      <c r="O3210" s="22" t="str">
        <f t="shared" si="472"/>
        <v/>
      </c>
      <c r="Q3210" s="20" t="str">
        <f t="shared" si="477"/>
        <v/>
      </c>
      <c r="R3210" s="21" t="str">
        <f t="shared" si="478"/>
        <v/>
      </c>
      <c r="S3210" s="21" t="str">
        <f t="shared" si="478"/>
        <v/>
      </c>
      <c r="T3210" s="21" t="str">
        <f t="shared" si="478"/>
        <v/>
      </c>
      <c r="U3210" s="21" t="str">
        <f t="shared" si="478"/>
        <v/>
      </c>
      <c r="V3210" s="21" t="str">
        <f t="shared" si="478"/>
        <v/>
      </c>
      <c r="W3210" s="21" t="str">
        <f t="shared" si="478"/>
        <v/>
      </c>
      <c r="X3210" s="21" t="str">
        <f t="shared" si="478"/>
        <v/>
      </c>
      <c r="Y3210" s="21" t="str">
        <f t="shared" si="478"/>
        <v/>
      </c>
      <c r="Z3210" s="21" t="str">
        <f t="shared" si="478"/>
        <v/>
      </c>
      <c r="AA3210" s="21" t="str">
        <f t="shared" si="478"/>
        <v/>
      </c>
      <c r="AB3210" s="38" t="str">
        <f t="shared" si="478"/>
        <v/>
      </c>
      <c r="AD3210" s="36" t="str">
        <f>IF($N3210="", "", IFERROR(INDEX(Campaigns!$D$11:$D$380, MATCH($N3210, Campaigns!$E$11:$E$380, 0)), ""))</f>
        <v/>
      </c>
      <c r="AE3210" s="38" t="str">
        <f>IF(COUNTIF($Q3210:$AB3210, "X")=0, "", IFERROR(INDEX('Intro &amp; Setup'!$T$17:$T$28, MATCH(INDEX($Q$10:$AB$10, $AC3210, MATCH("X", $Q3210:$AB3210, 0)), 'Intro &amp; Setup'!$AA$17:$AA$28, 0)), ""))</f>
        <v/>
      </c>
      <c r="AG3210" s="84" t="str">
        <f t="shared" si="473"/>
        <v/>
      </c>
      <c r="AI3210" s="36">
        <f t="shared" si="474"/>
        <v>0</v>
      </c>
      <c r="AK3210" s="36" t="str">
        <f t="shared" si="475"/>
        <v/>
      </c>
    </row>
    <row r="3211" spans="1:37" x14ac:dyDescent="0.25">
      <c r="A3211" s="34"/>
      <c r="B3211" s="55"/>
      <c r="C3211" s="56"/>
      <c r="D3211" s="56"/>
      <c r="E3211" s="56"/>
      <c r="F3211" s="56"/>
      <c r="G3211" s="57"/>
      <c r="H3211" s="57"/>
      <c r="I3211" s="58"/>
      <c r="J3211" s="34"/>
      <c r="L3211" s="36" t="str">
        <f>IF($B3211="", "", IFERROR(FIND(Campaigns!$Q$4, $B3211), ""))</f>
        <v/>
      </c>
      <c r="M3211" s="73" t="str">
        <f t="shared" si="470"/>
        <v/>
      </c>
      <c r="N3211" s="74" t="str">
        <f t="shared" si="471"/>
        <v/>
      </c>
      <c r="O3211" s="22" t="str">
        <f t="shared" si="472"/>
        <v/>
      </c>
      <c r="Q3211" s="20" t="str">
        <f t="shared" si="477"/>
        <v/>
      </c>
      <c r="R3211" s="21" t="str">
        <f t="shared" si="478"/>
        <v/>
      </c>
      <c r="S3211" s="21" t="str">
        <f t="shared" si="478"/>
        <v/>
      </c>
      <c r="T3211" s="21" t="str">
        <f t="shared" si="478"/>
        <v/>
      </c>
      <c r="U3211" s="21" t="str">
        <f t="shared" si="478"/>
        <v/>
      </c>
      <c r="V3211" s="21" t="str">
        <f t="shared" si="478"/>
        <v/>
      </c>
      <c r="W3211" s="21" t="str">
        <f t="shared" ref="R3211:AB3234" si="479">IFERROR(IF(W$10="", "", IF(LEFT($O3211, W$8)=W$10, "X", "")), "")</f>
        <v/>
      </c>
      <c r="X3211" s="21" t="str">
        <f t="shared" si="479"/>
        <v/>
      </c>
      <c r="Y3211" s="21" t="str">
        <f t="shared" si="479"/>
        <v/>
      </c>
      <c r="Z3211" s="21" t="str">
        <f t="shared" si="479"/>
        <v/>
      </c>
      <c r="AA3211" s="21" t="str">
        <f t="shared" si="479"/>
        <v/>
      </c>
      <c r="AB3211" s="38" t="str">
        <f t="shared" si="479"/>
        <v/>
      </c>
      <c r="AD3211" s="36" t="str">
        <f>IF($N3211="", "", IFERROR(INDEX(Campaigns!$D$11:$D$380, MATCH($N3211, Campaigns!$E$11:$E$380, 0)), ""))</f>
        <v/>
      </c>
      <c r="AE3211" s="38" t="str">
        <f>IF(COUNTIF($Q3211:$AB3211, "X")=0, "", IFERROR(INDEX('Intro &amp; Setup'!$T$17:$T$28, MATCH(INDEX($Q$10:$AB$10, $AC3211, MATCH("X", $Q3211:$AB3211, 0)), 'Intro &amp; Setup'!$AA$17:$AA$28, 0)), ""))</f>
        <v/>
      </c>
      <c r="AG3211" s="84" t="str">
        <f t="shared" si="473"/>
        <v/>
      </c>
      <c r="AI3211" s="36">
        <f t="shared" si="474"/>
        <v>0</v>
      </c>
      <c r="AK3211" s="36" t="str">
        <f t="shared" si="475"/>
        <v/>
      </c>
    </row>
    <row r="3212" spans="1:37" x14ac:dyDescent="0.25">
      <c r="A3212" s="34"/>
      <c r="B3212" s="55"/>
      <c r="C3212" s="56"/>
      <c r="D3212" s="56"/>
      <c r="E3212" s="56"/>
      <c r="F3212" s="56"/>
      <c r="G3212" s="57"/>
      <c r="H3212" s="57"/>
      <c r="I3212" s="58"/>
      <c r="J3212" s="34"/>
      <c r="L3212" s="36" t="str">
        <f>IF($B3212="", "", IFERROR(FIND(Campaigns!$Q$4, $B3212), ""))</f>
        <v/>
      </c>
      <c r="M3212" s="73" t="str">
        <f t="shared" ref="M3212:M3275" si="480">IFERROR(REPLACE($B3212, 1, $L3212+$L$9-1, ""), "")</f>
        <v/>
      </c>
      <c r="N3212" s="74" t="str">
        <f t="shared" ref="N3212:N3275" si="481">IFERROR(LEFT($M3212, FIND("-", $M3212)-1), "")</f>
        <v/>
      </c>
      <c r="O3212" s="22" t="str">
        <f t="shared" ref="O3212:O3275" si="482">IFERROR(REPLACE($M3212, 1, FIND("-", $M3212), ""), "")</f>
        <v/>
      </c>
      <c r="Q3212" s="20" t="str">
        <f t="shared" si="477"/>
        <v/>
      </c>
      <c r="R3212" s="21" t="str">
        <f t="shared" si="479"/>
        <v/>
      </c>
      <c r="S3212" s="21" t="str">
        <f t="shared" si="479"/>
        <v/>
      </c>
      <c r="T3212" s="21" t="str">
        <f t="shared" si="479"/>
        <v/>
      </c>
      <c r="U3212" s="21" t="str">
        <f t="shared" si="479"/>
        <v/>
      </c>
      <c r="V3212" s="21" t="str">
        <f t="shared" si="479"/>
        <v/>
      </c>
      <c r="W3212" s="21" t="str">
        <f t="shared" si="479"/>
        <v/>
      </c>
      <c r="X3212" s="21" t="str">
        <f t="shared" si="479"/>
        <v/>
      </c>
      <c r="Y3212" s="21" t="str">
        <f t="shared" si="479"/>
        <v/>
      </c>
      <c r="Z3212" s="21" t="str">
        <f t="shared" si="479"/>
        <v/>
      </c>
      <c r="AA3212" s="21" t="str">
        <f t="shared" si="479"/>
        <v/>
      </c>
      <c r="AB3212" s="38" t="str">
        <f t="shared" si="479"/>
        <v/>
      </c>
      <c r="AD3212" s="36" t="str">
        <f>IF($N3212="", "", IFERROR(INDEX(Campaigns!$D$11:$D$380, MATCH($N3212, Campaigns!$E$11:$E$380, 0)), ""))</f>
        <v/>
      </c>
      <c r="AE3212" s="38" t="str">
        <f>IF(COUNTIF($Q3212:$AB3212, "X")=0, "", IFERROR(INDEX('Intro &amp; Setup'!$T$17:$T$28, MATCH(INDEX($Q$10:$AB$10, $AC3212, MATCH("X", $Q3212:$AB3212, 0)), 'Intro &amp; Setup'!$AA$17:$AA$28, 0)), ""))</f>
        <v/>
      </c>
      <c r="AG3212" s="84" t="str">
        <f t="shared" ref="AG3212:AG3275" si="483">IF(OR($AD3212="", $AE3212=""), "", _xlfn.CONCAT($AD3212, "-", $AE3212))</f>
        <v/>
      </c>
      <c r="AI3212" s="36">
        <f t="shared" ref="AI3212:AI3275" si="484">IF($AI$4=$AI$6, $C3212, IF($AI$4=$AI$7, $D3212, IF($AI$4=$AI$8, $F3212, "")))</f>
        <v>0</v>
      </c>
      <c r="AK3212" s="36" t="str">
        <f t="shared" ref="AK3212:AK3275" si="485">IF($AG3212="", "", "X")</f>
        <v/>
      </c>
    </row>
    <row r="3213" spans="1:37" x14ac:dyDescent="0.25">
      <c r="A3213" s="34"/>
      <c r="B3213" s="55"/>
      <c r="C3213" s="56"/>
      <c r="D3213" s="56"/>
      <c r="E3213" s="56"/>
      <c r="F3213" s="56"/>
      <c r="G3213" s="57"/>
      <c r="H3213" s="57"/>
      <c r="I3213" s="58"/>
      <c r="J3213" s="34"/>
      <c r="L3213" s="36" t="str">
        <f>IF($B3213="", "", IFERROR(FIND(Campaigns!$Q$4, $B3213), ""))</f>
        <v/>
      </c>
      <c r="M3213" s="73" t="str">
        <f t="shared" si="480"/>
        <v/>
      </c>
      <c r="N3213" s="74" t="str">
        <f t="shared" si="481"/>
        <v/>
      </c>
      <c r="O3213" s="22" t="str">
        <f t="shared" si="482"/>
        <v/>
      </c>
      <c r="Q3213" s="20" t="str">
        <f t="shared" si="477"/>
        <v/>
      </c>
      <c r="R3213" s="21" t="str">
        <f t="shared" si="479"/>
        <v/>
      </c>
      <c r="S3213" s="21" t="str">
        <f t="shared" si="479"/>
        <v/>
      </c>
      <c r="T3213" s="21" t="str">
        <f t="shared" si="479"/>
        <v/>
      </c>
      <c r="U3213" s="21" t="str">
        <f t="shared" si="479"/>
        <v/>
      </c>
      <c r="V3213" s="21" t="str">
        <f t="shared" si="479"/>
        <v/>
      </c>
      <c r="W3213" s="21" t="str">
        <f t="shared" si="479"/>
        <v/>
      </c>
      <c r="X3213" s="21" t="str">
        <f t="shared" si="479"/>
        <v/>
      </c>
      <c r="Y3213" s="21" t="str">
        <f t="shared" si="479"/>
        <v/>
      </c>
      <c r="Z3213" s="21" t="str">
        <f t="shared" si="479"/>
        <v/>
      </c>
      <c r="AA3213" s="21" t="str">
        <f t="shared" si="479"/>
        <v/>
      </c>
      <c r="AB3213" s="38" t="str">
        <f t="shared" si="479"/>
        <v/>
      </c>
      <c r="AD3213" s="36" t="str">
        <f>IF($N3213="", "", IFERROR(INDEX(Campaigns!$D$11:$D$380, MATCH($N3213, Campaigns!$E$11:$E$380, 0)), ""))</f>
        <v/>
      </c>
      <c r="AE3213" s="38" t="str">
        <f>IF(COUNTIF($Q3213:$AB3213, "X")=0, "", IFERROR(INDEX('Intro &amp; Setup'!$T$17:$T$28, MATCH(INDEX($Q$10:$AB$10, $AC3213, MATCH("X", $Q3213:$AB3213, 0)), 'Intro &amp; Setup'!$AA$17:$AA$28, 0)), ""))</f>
        <v/>
      </c>
      <c r="AG3213" s="84" t="str">
        <f t="shared" si="483"/>
        <v/>
      </c>
      <c r="AI3213" s="36">
        <f t="shared" si="484"/>
        <v>0</v>
      </c>
      <c r="AK3213" s="36" t="str">
        <f t="shared" si="485"/>
        <v/>
      </c>
    </row>
    <row r="3214" spans="1:37" x14ac:dyDescent="0.25">
      <c r="A3214" s="34"/>
      <c r="B3214" s="55"/>
      <c r="C3214" s="56"/>
      <c r="D3214" s="56"/>
      <c r="E3214" s="56"/>
      <c r="F3214" s="56"/>
      <c r="G3214" s="57"/>
      <c r="H3214" s="57"/>
      <c r="I3214" s="58"/>
      <c r="J3214" s="34"/>
      <c r="L3214" s="36" t="str">
        <f>IF($B3214="", "", IFERROR(FIND(Campaigns!$Q$4, $B3214), ""))</f>
        <v/>
      </c>
      <c r="M3214" s="73" t="str">
        <f t="shared" si="480"/>
        <v/>
      </c>
      <c r="N3214" s="74" t="str">
        <f t="shared" si="481"/>
        <v/>
      </c>
      <c r="O3214" s="22" t="str">
        <f t="shared" si="482"/>
        <v/>
      </c>
      <c r="Q3214" s="20" t="str">
        <f t="shared" si="477"/>
        <v/>
      </c>
      <c r="R3214" s="21" t="str">
        <f t="shared" si="479"/>
        <v/>
      </c>
      <c r="S3214" s="21" t="str">
        <f t="shared" si="479"/>
        <v/>
      </c>
      <c r="T3214" s="21" t="str">
        <f t="shared" si="479"/>
        <v/>
      </c>
      <c r="U3214" s="21" t="str">
        <f t="shared" si="479"/>
        <v/>
      </c>
      <c r="V3214" s="21" t="str">
        <f t="shared" si="479"/>
        <v/>
      </c>
      <c r="W3214" s="21" t="str">
        <f t="shared" si="479"/>
        <v/>
      </c>
      <c r="X3214" s="21" t="str">
        <f t="shared" si="479"/>
        <v/>
      </c>
      <c r="Y3214" s="21" t="str">
        <f t="shared" si="479"/>
        <v/>
      </c>
      <c r="Z3214" s="21" t="str">
        <f t="shared" si="479"/>
        <v/>
      </c>
      <c r="AA3214" s="21" t="str">
        <f t="shared" si="479"/>
        <v/>
      </c>
      <c r="AB3214" s="38" t="str">
        <f t="shared" si="479"/>
        <v/>
      </c>
      <c r="AD3214" s="36" t="str">
        <f>IF($N3214="", "", IFERROR(INDEX(Campaigns!$D$11:$D$380, MATCH($N3214, Campaigns!$E$11:$E$380, 0)), ""))</f>
        <v/>
      </c>
      <c r="AE3214" s="38" t="str">
        <f>IF(COUNTIF($Q3214:$AB3214, "X")=0, "", IFERROR(INDEX('Intro &amp; Setup'!$T$17:$T$28, MATCH(INDEX($Q$10:$AB$10, $AC3214, MATCH("X", $Q3214:$AB3214, 0)), 'Intro &amp; Setup'!$AA$17:$AA$28, 0)), ""))</f>
        <v/>
      </c>
      <c r="AG3214" s="84" t="str">
        <f t="shared" si="483"/>
        <v/>
      </c>
      <c r="AI3214" s="36">
        <f t="shared" si="484"/>
        <v>0</v>
      </c>
      <c r="AK3214" s="36" t="str">
        <f t="shared" si="485"/>
        <v/>
      </c>
    </row>
    <row r="3215" spans="1:37" x14ac:dyDescent="0.25">
      <c r="A3215" s="34"/>
      <c r="B3215" s="55"/>
      <c r="C3215" s="56"/>
      <c r="D3215" s="56"/>
      <c r="E3215" s="56"/>
      <c r="F3215" s="56"/>
      <c r="G3215" s="57"/>
      <c r="H3215" s="57"/>
      <c r="I3215" s="58"/>
      <c r="J3215" s="34"/>
      <c r="L3215" s="36" t="str">
        <f>IF($B3215="", "", IFERROR(FIND(Campaigns!$Q$4, $B3215), ""))</f>
        <v/>
      </c>
      <c r="M3215" s="73" t="str">
        <f t="shared" si="480"/>
        <v/>
      </c>
      <c r="N3215" s="74" t="str">
        <f t="shared" si="481"/>
        <v/>
      </c>
      <c r="O3215" s="22" t="str">
        <f t="shared" si="482"/>
        <v/>
      </c>
      <c r="Q3215" s="20" t="str">
        <f t="shared" si="477"/>
        <v/>
      </c>
      <c r="R3215" s="21" t="str">
        <f t="shared" si="479"/>
        <v/>
      </c>
      <c r="S3215" s="21" t="str">
        <f t="shared" si="479"/>
        <v/>
      </c>
      <c r="T3215" s="21" t="str">
        <f t="shared" si="479"/>
        <v/>
      </c>
      <c r="U3215" s="21" t="str">
        <f t="shared" si="479"/>
        <v/>
      </c>
      <c r="V3215" s="21" t="str">
        <f t="shared" si="479"/>
        <v/>
      </c>
      <c r="W3215" s="21" t="str">
        <f t="shared" si="479"/>
        <v/>
      </c>
      <c r="X3215" s="21" t="str">
        <f t="shared" si="479"/>
        <v/>
      </c>
      <c r="Y3215" s="21" t="str">
        <f t="shared" si="479"/>
        <v/>
      </c>
      <c r="Z3215" s="21" t="str">
        <f t="shared" si="479"/>
        <v/>
      </c>
      <c r="AA3215" s="21" t="str">
        <f t="shared" si="479"/>
        <v/>
      </c>
      <c r="AB3215" s="38" t="str">
        <f t="shared" si="479"/>
        <v/>
      </c>
      <c r="AD3215" s="36" t="str">
        <f>IF($N3215="", "", IFERROR(INDEX(Campaigns!$D$11:$D$380, MATCH($N3215, Campaigns!$E$11:$E$380, 0)), ""))</f>
        <v/>
      </c>
      <c r="AE3215" s="38" t="str">
        <f>IF(COUNTIF($Q3215:$AB3215, "X")=0, "", IFERROR(INDEX('Intro &amp; Setup'!$T$17:$T$28, MATCH(INDEX($Q$10:$AB$10, $AC3215, MATCH("X", $Q3215:$AB3215, 0)), 'Intro &amp; Setup'!$AA$17:$AA$28, 0)), ""))</f>
        <v/>
      </c>
      <c r="AG3215" s="84" t="str">
        <f t="shared" si="483"/>
        <v/>
      </c>
      <c r="AI3215" s="36">
        <f t="shared" si="484"/>
        <v>0</v>
      </c>
      <c r="AK3215" s="36" t="str">
        <f t="shared" si="485"/>
        <v/>
      </c>
    </row>
    <row r="3216" spans="1:37" x14ac:dyDescent="0.25">
      <c r="A3216" s="34"/>
      <c r="B3216" s="55"/>
      <c r="C3216" s="56"/>
      <c r="D3216" s="56"/>
      <c r="E3216" s="56"/>
      <c r="F3216" s="56"/>
      <c r="G3216" s="57"/>
      <c r="H3216" s="57"/>
      <c r="I3216" s="58"/>
      <c r="J3216" s="34"/>
      <c r="L3216" s="36" t="str">
        <f>IF($B3216="", "", IFERROR(FIND(Campaigns!$Q$4, $B3216), ""))</f>
        <v/>
      </c>
      <c r="M3216" s="73" t="str">
        <f t="shared" si="480"/>
        <v/>
      </c>
      <c r="N3216" s="74" t="str">
        <f t="shared" si="481"/>
        <v/>
      </c>
      <c r="O3216" s="22" t="str">
        <f t="shared" si="482"/>
        <v/>
      </c>
      <c r="Q3216" s="20" t="str">
        <f t="shared" si="477"/>
        <v/>
      </c>
      <c r="R3216" s="21" t="str">
        <f t="shared" si="479"/>
        <v/>
      </c>
      <c r="S3216" s="21" t="str">
        <f t="shared" si="479"/>
        <v/>
      </c>
      <c r="T3216" s="21" t="str">
        <f t="shared" si="479"/>
        <v/>
      </c>
      <c r="U3216" s="21" t="str">
        <f t="shared" si="479"/>
        <v/>
      </c>
      <c r="V3216" s="21" t="str">
        <f t="shared" si="479"/>
        <v/>
      </c>
      <c r="W3216" s="21" t="str">
        <f t="shared" si="479"/>
        <v/>
      </c>
      <c r="X3216" s="21" t="str">
        <f t="shared" si="479"/>
        <v/>
      </c>
      <c r="Y3216" s="21" t="str">
        <f t="shared" si="479"/>
        <v/>
      </c>
      <c r="Z3216" s="21" t="str">
        <f t="shared" si="479"/>
        <v/>
      </c>
      <c r="AA3216" s="21" t="str">
        <f t="shared" si="479"/>
        <v/>
      </c>
      <c r="AB3216" s="38" t="str">
        <f t="shared" si="479"/>
        <v/>
      </c>
      <c r="AD3216" s="36" t="str">
        <f>IF($N3216="", "", IFERROR(INDEX(Campaigns!$D$11:$D$380, MATCH($N3216, Campaigns!$E$11:$E$380, 0)), ""))</f>
        <v/>
      </c>
      <c r="AE3216" s="38" t="str">
        <f>IF(COUNTIF($Q3216:$AB3216, "X")=0, "", IFERROR(INDEX('Intro &amp; Setup'!$T$17:$T$28, MATCH(INDEX($Q$10:$AB$10, $AC3216, MATCH("X", $Q3216:$AB3216, 0)), 'Intro &amp; Setup'!$AA$17:$AA$28, 0)), ""))</f>
        <v/>
      </c>
      <c r="AG3216" s="84" t="str">
        <f t="shared" si="483"/>
        <v/>
      </c>
      <c r="AI3216" s="36">
        <f t="shared" si="484"/>
        <v>0</v>
      </c>
      <c r="AK3216" s="36" t="str">
        <f t="shared" si="485"/>
        <v/>
      </c>
    </row>
    <row r="3217" spans="1:37" x14ac:dyDescent="0.25">
      <c r="A3217" s="34"/>
      <c r="B3217" s="55"/>
      <c r="C3217" s="56"/>
      <c r="D3217" s="56"/>
      <c r="E3217" s="56"/>
      <c r="F3217" s="56"/>
      <c r="G3217" s="57"/>
      <c r="H3217" s="57"/>
      <c r="I3217" s="58"/>
      <c r="J3217" s="34"/>
      <c r="L3217" s="36" t="str">
        <f>IF($B3217="", "", IFERROR(FIND(Campaigns!$Q$4, $B3217), ""))</f>
        <v/>
      </c>
      <c r="M3217" s="73" t="str">
        <f t="shared" si="480"/>
        <v/>
      </c>
      <c r="N3217" s="74" t="str">
        <f t="shared" si="481"/>
        <v/>
      </c>
      <c r="O3217" s="22" t="str">
        <f t="shared" si="482"/>
        <v/>
      </c>
      <c r="Q3217" s="20" t="str">
        <f t="shared" si="477"/>
        <v/>
      </c>
      <c r="R3217" s="21" t="str">
        <f t="shared" si="479"/>
        <v/>
      </c>
      <c r="S3217" s="21" t="str">
        <f t="shared" si="479"/>
        <v/>
      </c>
      <c r="T3217" s="21" t="str">
        <f t="shared" si="479"/>
        <v/>
      </c>
      <c r="U3217" s="21" t="str">
        <f t="shared" si="479"/>
        <v/>
      </c>
      <c r="V3217" s="21" t="str">
        <f t="shared" si="479"/>
        <v/>
      </c>
      <c r="W3217" s="21" t="str">
        <f t="shared" si="479"/>
        <v/>
      </c>
      <c r="X3217" s="21" t="str">
        <f t="shared" si="479"/>
        <v/>
      </c>
      <c r="Y3217" s="21" t="str">
        <f t="shared" si="479"/>
        <v/>
      </c>
      <c r="Z3217" s="21" t="str">
        <f t="shared" si="479"/>
        <v/>
      </c>
      <c r="AA3217" s="21" t="str">
        <f t="shared" si="479"/>
        <v/>
      </c>
      <c r="AB3217" s="38" t="str">
        <f t="shared" si="479"/>
        <v/>
      </c>
      <c r="AD3217" s="36" t="str">
        <f>IF($N3217="", "", IFERROR(INDEX(Campaigns!$D$11:$D$380, MATCH($N3217, Campaigns!$E$11:$E$380, 0)), ""))</f>
        <v/>
      </c>
      <c r="AE3217" s="38" t="str">
        <f>IF(COUNTIF($Q3217:$AB3217, "X")=0, "", IFERROR(INDEX('Intro &amp; Setup'!$T$17:$T$28, MATCH(INDEX($Q$10:$AB$10, $AC3217, MATCH("X", $Q3217:$AB3217, 0)), 'Intro &amp; Setup'!$AA$17:$AA$28, 0)), ""))</f>
        <v/>
      </c>
      <c r="AG3217" s="84" t="str">
        <f t="shared" si="483"/>
        <v/>
      </c>
      <c r="AI3217" s="36">
        <f t="shared" si="484"/>
        <v>0</v>
      </c>
      <c r="AK3217" s="36" t="str">
        <f t="shared" si="485"/>
        <v/>
      </c>
    </row>
    <row r="3218" spans="1:37" x14ac:dyDescent="0.25">
      <c r="A3218" s="34"/>
      <c r="B3218" s="55"/>
      <c r="C3218" s="56"/>
      <c r="D3218" s="56"/>
      <c r="E3218" s="56"/>
      <c r="F3218" s="56"/>
      <c r="G3218" s="57"/>
      <c r="H3218" s="57"/>
      <c r="I3218" s="58"/>
      <c r="J3218" s="34"/>
      <c r="L3218" s="36" t="str">
        <f>IF($B3218="", "", IFERROR(FIND(Campaigns!$Q$4, $B3218), ""))</f>
        <v/>
      </c>
      <c r="M3218" s="73" t="str">
        <f t="shared" si="480"/>
        <v/>
      </c>
      <c r="N3218" s="74" t="str">
        <f t="shared" si="481"/>
        <v/>
      </c>
      <c r="O3218" s="22" t="str">
        <f t="shared" si="482"/>
        <v/>
      </c>
      <c r="Q3218" s="20" t="str">
        <f t="shared" si="477"/>
        <v/>
      </c>
      <c r="R3218" s="21" t="str">
        <f t="shared" si="479"/>
        <v/>
      </c>
      <c r="S3218" s="21" t="str">
        <f t="shared" si="479"/>
        <v/>
      </c>
      <c r="T3218" s="21" t="str">
        <f t="shared" si="479"/>
        <v/>
      </c>
      <c r="U3218" s="21" t="str">
        <f t="shared" si="479"/>
        <v/>
      </c>
      <c r="V3218" s="21" t="str">
        <f t="shared" si="479"/>
        <v/>
      </c>
      <c r="W3218" s="21" t="str">
        <f t="shared" si="479"/>
        <v/>
      </c>
      <c r="X3218" s="21" t="str">
        <f t="shared" si="479"/>
        <v/>
      </c>
      <c r="Y3218" s="21" t="str">
        <f t="shared" si="479"/>
        <v/>
      </c>
      <c r="Z3218" s="21" t="str">
        <f t="shared" si="479"/>
        <v/>
      </c>
      <c r="AA3218" s="21" t="str">
        <f t="shared" si="479"/>
        <v/>
      </c>
      <c r="AB3218" s="38" t="str">
        <f t="shared" si="479"/>
        <v/>
      </c>
      <c r="AD3218" s="36" t="str">
        <f>IF($N3218="", "", IFERROR(INDEX(Campaigns!$D$11:$D$380, MATCH($N3218, Campaigns!$E$11:$E$380, 0)), ""))</f>
        <v/>
      </c>
      <c r="AE3218" s="38" t="str">
        <f>IF(COUNTIF($Q3218:$AB3218, "X")=0, "", IFERROR(INDEX('Intro &amp; Setup'!$T$17:$T$28, MATCH(INDEX($Q$10:$AB$10, $AC3218, MATCH("X", $Q3218:$AB3218, 0)), 'Intro &amp; Setup'!$AA$17:$AA$28, 0)), ""))</f>
        <v/>
      </c>
      <c r="AG3218" s="84" t="str">
        <f t="shared" si="483"/>
        <v/>
      </c>
      <c r="AI3218" s="36">
        <f t="shared" si="484"/>
        <v>0</v>
      </c>
      <c r="AK3218" s="36" t="str">
        <f t="shared" si="485"/>
        <v/>
      </c>
    </row>
    <row r="3219" spans="1:37" x14ac:dyDescent="0.25">
      <c r="A3219" s="34"/>
      <c r="B3219" s="55"/>
      <c r="C3219" s="56"/>
      <c r="D3219" s="56"/>
      <c r="E3219" s="56"/>
      <c r="F3219" s="56"/>
      <c r="G3219" s="57"/>
      <c r="H3219" s="57"/>
      <c r="I3219" s="58"/>
      <c r="J3219" s="34"/>
      <c r="L3219" s="36" t="str">
        <f>IF($B3219="", "", IFERROR(FIND(Campaigns!$Q$4, $B3219), ""))</f>
        <v/>
      </c>
      <c r="M3219" s="73" t="str">
        <f t="shared" si="480"/>
        <v/>
      </c>
      <c r="N3219" s="74" t="str">
        <f t="shared" si="481"/>
        <v/>
      </c>
      <c r="O3219" s="22" t="str">
        <f t="shared" si="482"/>
        <v/>
      </c>
      <c r="Q3219" s="20" t="str">
        <f t="shared" si="477"/>
        <v/>
      </c>
      <c r="R3219" s="21" t="str">
        <f t="shared" si="479"/>
        <v/>
      </c>
      <c r="S3219" s="21" t="str">
        <f t="shared" si="479"/>
        <v/>
      </c>
      <c r="T3219" s="21" t="str">
        <f t="shared" si="479"/>
        <v/>
      </c>
      <c r="U3219" s="21" t="str">
        <f t="shared" si="479"/>
        <v/>
      </c>
      <c r="V3219" s="21" t="str">
        <f t="shared" si="479"/>
        <v/>
      </c>
      <c r="W3219" s="21" t="str">
        <f t="shared" si="479"/>
        <v/>
      </c>
      <c r="X3219" s="21" t="str">
        <f t="shared" si="479"/>
        <v/>
      </c>
      <c r="Y3219" s="21" t="str">
        <f t="shared" si="479"/>
        <v/>
      </c>
      <c r="Z3219" s="21" t="str">
        <f t="shared" si="479"/>
        <v/>
      </c>
      <c r="AA3219" s="21" t="str">
        <f t="shared" si="479"/>
        <v/>
      </c>
      <c r="AB3219" s="38" t="str">
        <f t="shared" si="479"/>
        <v/>
      </c>
      <c r="AD3219" s="36" t="str">
        <f>IF($N3219="", "", IFERROR(INDEX(Campaigns!$D$11:$D$380, MATCH($N3219, Campaigns!$E$11:$E$380, 0)), ""))</f>
        <v/>
      </c>
      <c r="AE3219" s="38" t="str">
        <f>IF(COUNTIF($Q3219:$AB3219, "X")=0, "", IFERROR(INDEX('Intro &amp; Setup'!$T$17:$T$28, MATCH(INDEX($Q$10:$AB$10, $AC3219, MATCH("X", $Q3219:$AB3219, 0)), 'Intro &amp; Setup'!$AA$17:$AA$28, 0)), ""))</f>
        <v/>
      </c>
      <c r="AG3219" s="84" t="str">
        <f t="shared" si="483"/>
        <v/>
      </c>
      <c r="AI3219" s="36">
        <f t="shared" si="484"/>
        <v>0</v>
      </c>
      <c r="AK3219" s="36" t="str">
        <f t="shared" si="485"/>
        <v/>
      </c>
    </row>
    <row r="3220" spans="1:37" x14ac:dyDescent="0.25">
      <c r="A3220" s="34"/>
      <c r="B3220" s="55"/>
      <c r="C3220" s="56"/>
      <c r="D3220" s="56"/>
      <c r="E3220" s="56"/>
      <c r="F3220" s="56"/>
      <c r="G3220" s="57"/>
      <c r="H3220" s="57"/>
      <c r="I3220" s="58"/>
      <c r="J3220" s="34"/>
      <c r="L3220" s="36" t="str">
        <f>IF($B3220="", "", IFERROR(FIND(Campaigns!$Q$4, $B3220), ""))</f>
        <v/>
      </c>
      <c r="M3220" s="73" t="str">
        <f t="shared" si="480"/>
        <v/>
      </c>
      <c r="N3220" s="74" t="str">
        <f t="shared" si="481"/>
        <v/>
      </c>
      <c r="O3220" s="22" t="str">
        <f t="shared" si="482"/>
        <v/>
      </c>
      <c r="Q3220" s="20" t="str">
        <f t="shared" si="477"/>
        <v/>
      </c>
      <c r="R3220" s="21" t="str">
        <f t="shared" si="479"/>
        <v/>
      </c>
      <c r="S3220" s="21" t="str">
        <f t="shared" si="479"/>
        <v/>
      </c>
      <c r="T3220" s="21" t="str">
        <f t="shared" si="479"/>
        <v/>
      </c>
      <c r="U3220" s="21" t="str">
        <f t="shared" si="479"/>
        <v/>
      </c>
      <c r="V3220" s="21" t="str">
        <f t="shared" si="479"/>
        <v/>
      </c>
      <c r="W3220" s="21" t="str">
        <f t="shared" si="479"/>
        <v/>
      </c>
      <c r="X3220" s="21" t="str">
        <f t="shared" si="479"/>
        <v/>
      </c>
      <c r="Y3220" s="21" t="str">
        <f t="shared" si="479"/>
        <v/>
      </c>
      <c r="Z3220" s="21" t="str">
        <f t="shared" si="479"/>
        <v/>
      </c>
      <c r="AA3220" s="21" t="str">
        <f t="shared" si="479"/>
        <v/>
      </c>
      <c r="AB3220" s="38" t="str">
        <f t="shared" si="479"/>
        <v/>
      </c>
      <c r="AD3220" s="36" t="str">
        <f>IF($N3220="", "", IFERROR(INDEX(Campaigns!$D$11:$D$380, MATCH($N3220, Campaigns!$E$11:$E$380, 0)), ""))</f>
        <v/>
      </c>
      <c r="AE3220" s="38" t="str">
        <f>IF(COUNTIF($Q3220:$AB3220, "X")=0, "", IFERROR(INDEX('Intro &amp; Setup'!$T$17:$T$28, MATCH(INDEX($Q$10:$AB$10, $AC3220, MATCH("X", $Q3220:$AB3220, 0)), 'Intro &amp; Setup'!$AA$17:$AA$28, 0)), ""))</f>
        <v/>
      </c>
      <c r="AG3220" s="84" t="str">
        <f t="shared" si="483"/>
        <v/>
      </c>
      <c r="AI3220" s="36">
        <f t="shared" si="484"/>
        <v>0</v>
      </c>
      <c r="AK3220" s="36" t="str">
        <f t="shared" si="485"/>
        <v/>
      </c>
    </row>
    <row r="3221" spans="1:37" x14ac:dyDescent="0.25">
      <c r="A3221" s="34"/>
      <c r="B3221" s="55"/>
      <c r="C3221" s="56"/>
      <c r="D3221" s="56"/>
      <c r="E3221" s="56"/>
      <c r="F3221" s="56"/>
      <c r="G3221" s="57"/>
      <c r="H3221" s="57"/>
      <c r="I3221" s="58"/>
      <c r="J3221" s="34"/>
      <c r="L3221" s="36" t="str">
        <f>IF($B3221="", "", IFERROR(FIND(Campaigns!$Q$4, $B3221), ""))</f>
        <v/>
      </c>
      <c r="M3221" s="73" t="str">
        <f t="shared" si="480"/>
        <v/>
      </c>
      <c r="N3221" s="74" t="str">
        <f t="shared" si="481"/>
        <v/>
      </c>
      <c r="O3221" s="22" t="str">
        <f t="shared" si="482"/>
        <v/>
      </c>
      <c r="Q3221" s="20" t="str">
        <f t="shared" si="477"/>
        <v/>
      </c>
      <c r="R3221" s="21" t="str">
        <f t="shared" si="479"/>
        <v/>
      </c>
      <c r="S3221" s="21" t="str">
        <f t="shared" si="479"/>
        <v/>
      </c>
      <c r="T3221" s="21" t="str">
        <f t="shared" si="479"/>
        <v/>
      </c>
      <c r="U3221" s="21" t="str">
        <f t="shared" si="479"/>
        <v/>
      </c>
      <c r="V3221" s="21" t="str">
        <f t="shared" si="479"/>
        <v/>
      </c>
      <c r="W3221" s="21" t="str">
        <f t="shared" si="479"/>
        <v/>
      </c>
      <c r="X3221" s="21" t="str">
        <f t="shared" si="479"/>
        <v/>
      </c>
      <c r="Y3221" s="21" t="str">
        <f t="shared" si="479"/>
        <v/>
      </c>
      <c r="Z3221" s="21" t="str">
        <f t="shared" si="479"/>
        <v/>
      </c>
      <c r="AA3221" s="21" t="str">
        <f t="shared" si="479"/>
        <v/>
      </c>
      <c r="AB3221" s="38" t="str">
        <f t="shared" si="479"/>
        <v/>
      </c>
      <c r="AD3221" s="36" t="str">
        <f>IF($N3221="", "", IFERROR(INDEX(Campaigns!$D$11:$D$380, MATCH($N3221, Campaigns!$E$11:$E$380, 0)), ""))</f>
        <v/>
      </c>
      <c r="AE3221" s="38" t="str">
        <f>IF(COUNTIF($Q3221:$AB3221, "X")=0, "", IFERROR(INDEX('Intro &amp; Setup'!$T$17:$T$28, MATCH(INDEX($Q$10:$AB$10, $AC3221, MATCH("X", $Q3221:$AB3221, 0)), 'Intro &amp; Setup'!$AA$17:$AA$28, 0)), ""))</f>
        <v/>
      </c>
      <c r="AG3221" s="84" t="str">
        <f t="shared" si="483"/>
        <v/>
      </c>
      <c r="AI3221" s="36">
        <f t="shared" si="484"/>
        <v>0</v>
      </c>
      <c r="AK3221" s="36" t="str">
        <f t="shared" si="485"/>
        <v/>
      </c>
    </row>
    <row r="3222" spans="1:37" x14ac:dyDescent="0.25">
      <c r="A3222" s="34"/>
      <c r="B3222" s="55"/>
      <c r="C3222" s="56"/>
      <c r="D3222" s="56"/>
      <c r="E3222" s="56"/>
      <c r="F3222" s="56"/>
      <c r="G3222" s="57"/>
      <c r="H3222" s="57"/>
      <c r="I3222" s="58"/>
      <c r="J3222" s="34"/>
      <c r="L3222" s="36" t="str">
        <f>IF($B3222="", "", IFERROR(FIND(Campaigns!$Q$4, $B3222), ""))</f>
        <v/>
      </c>
      <c r="M3222" s="73" t="str">
        <f t="shared" si="480"/>
        <v/>
      </c>
      <c r="N3222" s="74" t="str">
        <f t="shared" si="481"/>
        <v/>
      </c>
      <c r="O3222" s="22" t="str">
        <f t="shared" si="482"/>
        <v/>
      </c>
      <c r="Q3222" s="20" t="str">
        <f t="shared" si="477"/>
        <v/>
      </c>
      <c r="R3222" s="21" t="str">
        <f t="shared" si="479"/>
        <v/>
      </c>
      <c r="S3222" s="21" t="str">
        <f t="shared" si="479"/>
        <v/>
      </c>
      <c r="T3222" s="21" t="str">
        <f t="shared" si="479"/>
        <v/>
      </c>
      <c r="U3222" s="21" t="str">
        <f t="shared" si="479"/>
        <v/>
      </c>
      <c r="V3222" s="21" t="str">
        <f t="shared" si="479"/>
        <v/>
      </c>
      <c r="W3222" s="21" t="str">
        <f t="shared" si="479"/>
        <v/>
      </c>
      <c r="X3222" s="21" t="str">
        <f t="shared" si="479"/>
        <v/>
      </c>
      <c r="Y3222" s="21" t="str">
        <f t="shared" si="479"/>
        <v/>
      </c>
      <c r="Z3222" s="21" t="str">
        <f t="shared" si="479"/>
        <v/>
      </c>
      <c r="AA3222" s="21" t="str">
        <f t="shared" si="479"/>
        <v/>
      </c>
      <c r="AB3222" s="38" t="str">
        <f t="shared" si="479"/>
        <v/>
      </c>
      <c r="AD3222" s="36" t="str">
        <f>IF($N3222="", "", IFERROR(INDEX(Campaigns!$D$11:$D$380, MATCH($N3222, Campaigns!$E$11:$E$380, 0)), ""))</f>
        <v/>
      </c>
      <c r="AE3222" s="38" t="str">
        <f>IF(COUNTIF($Q3222:$AB3222, "X")=0, "", IFERROR(INDEX('Intro &amp; Setup'!$T$17:$T$28, MATCH(INDEX($Q$10:$AB$10, $AC3222, MATCH("X", $Q3222:$AB3222, 0)), 'Intro &amp; Setup'!$AA$17:$AA$28, 0)), ""))</f>
        <v/>
      </c>
      <c r="AG3222" s="84" t="str">
        <f t="shared" si="483"/>
        <v/>
      </c>
      <c r="AI3222" s="36">
        <f t="shared" si="484"/>
        <v>0</v>
      </c>
      <c r="AK3222" s="36" t="str">
        <f t="shared" si="485"/>
        <v/>
      </c>
    </row>
    <row r="3223" spans="1:37" x14ac:dyDescent="0.25">
      <c r="A3223" s="34"/>
      <c r="B3223" s="55"/>
      <c r="C3223" s="56"/>
      <c r="D3223" s="56"/>
      <c r="E3223" s="56"/>
      <c r="F3223" s="56"/>
      <c r="G3223" s="57"/>
      <c r="H3223" s="57"/>
      <c r="I3223" s="58"/>
      <c r="J3223" s="34"/>
      <c r="L3223" s="36" t="str">
        <f>IF($B3223="", "", IFERROR(FIND(Campaigns!$Q$4, $B3223), ""))</f>
        <v/>
      </c>
      <c r="M3223" s="73" t="str">
        <f t="shared" si="480"/>
        <v/>
      </c>
      <c r="N3223" s="74" t="str">
        <f t="shared" si="481"/>
        <v/>
      </c>
      <c r="O3223" s="22" t="str">
        <f t="shared" si="482"/>
        <v/>
      </c>
      <c r="Q3223" s="20" t="str">
        <f t="shared" si="477"/>
        <v/>
      </c>
      <c r="R3223" s="21" t="str">
        <f t="shared" si="479"/>
        <v/>
      </c>
      <c r="S3223" s="21" t="str">
        <f t="shared" si="479"/>
        <v/>
      </c>
      <c r="T3223" s="21" t="str">
        <f t="shared" si="479"/>
        <v/>
      </c>
      <c r="U3223" s="21" t="str">
        <f t="shared" si="479"/>
        <v/>
      </c>
      <c r="V3223" s="21" t="str">
        <f t="shared" si="479"/>
        <v/>
      </c>
      <c r="W3223" s="21" t="str">
        <f t="shared" si="479"/>
        <v/>
      </c>
      <c r="X3223" s="21" t="str">
        <f t="shared" si="479"/>
        <v/>
      </c>
      <c r="Y3223" s="21" t="str">
        <f t="shared" si="479"/>
        <v/>
      </c>
      <c r="Z3223" s="21" t="str">
        <f t="shared" si="479"/>
        <v/>
      </c>
      <c r="AA3223" s="21" t="str">
        <f t="shared" si="479"/>
        <v/>
      </c>
      <c r="AB3223" s="38" t="str">
        <f t="shared" si="479"/>
        <v/>
      </c>
      <c r="AD3223" s="36" t="str">
        <f>IF($N3223="", "", IFERROR(INDEX(Campaigns!$D$11:$D$380, MATCH($N3223, Campaigns!$E$11:$E$380, 0)), ""))</f>
        <v/>
      </c>
      <c r="AE3223" s="38" t="str">
        <f>IF(COUNTIF($Q3223:$AB3223, "X")=0, "", IFERROR(INDEX('Intro &amp; Setup'!$T$17:$T$28, MATCH(INDEX($Q$10:$AB$10, $AC3223, MATCH("X", $Q3223:$AB3223, 0)), 'Intro &amp; Setup'!$AA$17:$AA$28, 0)), ""))</f>
        <v/>
      </c>
      <c r="AG3223" s="84" t="str">
        <f t="shared" si="483"/>
        <v/>
      </c>
      <c r="AI3223" s="36">
        <f t="shared" si="484"/>
        <v>0</v>
      </c>
      <c r="AK3223" s="36" t="str">
        <f t="shared" si="485"/>
        <v/>
      </c>
    </row>
    <row r="3224" spans="1:37" x14ac:dyDescent="0.25">
      <c r="A3224" s="34"/>
      <c r="B3224" s="55"/>
      <c r="C3224" s="56"/>
      <c r="D3224" s="56"/>
      <c r="E3224" s="56"/>
      <c r="F3224" s="56"/>
      <c r="G3224" s="57"/>
      <c r="H3224" s="57"/>
      <c r="I3224" s="58"/>
      <c r="J3224" s="34"/>
      <c r="L3224" s="36" t="str">
        <f>IF($B3224="", "", IFERROR(FIND(Campaigns!$Q$4, $B3224), ""))</f>
        <v/>
      </c>
      <c r="M3224" s="73" t="str">
        <f t="shared" si="480"/>
        <v/>
      </c>
      <c r="N3224" s="74" t="str">
        <f t="shared" si="481"/>
        <v/>
      </c>
      <c r="O3224" s="22" t="str">
        <f t="shared" si="482"/>
        <v/>
      </c>
      <c r="Q3224" s="20" t="str">
        <f t="shared" si="477"/>
        <v/>
      </c>
      <c r="R3224" s="21" t="str">
        <f t="shared" si="479"/>
        <v/>
      </c>
      <c r="S3224" s="21" t="str">
        <f t="shared" si="479"/>
        <v/>
      </c>
      <c r="T3224" s="21" t="str">
        <f t="shared" si="479"/>
        <v/>
      </c>
      <c r="U3224" s="21" t="str">
        <f t="shared" si="479"/>
        <v/>
      </c>
      <c r="V3224" s="21" t="str">
        <f t="shared" si="479"/>
        <v/>
      </c>
      <c r="W3224" s="21" t="str">
        <f t="shared" si="479"/>
        <v/>
      </c>
      <c r="X3224" s="21" t="str">
        <f t="shared" si="479"/>
        <v/>
      </c>
      <c r="Y3224" s="21" t="str">
        <f t="shared" si="479"/>
        <v/>
      </c>
      <c r="Z3224" s="21" t="str">
        <f t="shared" si="479"/>
        <v/>
      </c>
      <c r="AA3224" s="21" t="str">
        <f t="shared" si="479"/>
        <v/>
      </c>
      <c r="AB3224" s="38" t="str">
        <f t="shared" si="479"/>
        <v/>
      </c>
      <c r="AD3224" s="36" t="str">
        <f>IF($N3224="", "", IFERROR(INDEX(Campaigns!$D$11:$D$380, MATCH($N3224, Campaigns!$E$11:$E$380, 0)), ""))</f>
        <v/>
      </c>
      <c r="AE3224" s="38" t="str">
        <f>IF(COUNTIF($Q3224:$AB3224, "X")=0, "", IFERROR(INDEX('Intro &amp; Setup'!$T$17:$T$28, MATCH(INDEX($Q$10:$AB$10, $AC3224, MATCH("X", $Q3224:$AB3224, 0)), 'Intro &amp; Setup'!$AA$17:$AA$28, 0)), ""))</f>
        <v/>
      </c>
      <c r="AG3224" s="84" t="str">
        <f t="shared" si="483"/>
        <v/>
      </c>
      <c r="AI3224" s="36">
        <f t="shared" si="484"/>
        <v>0</v>
      </c>
      <c r="AK3224" s="36" t="str">
        <f t="shared" si="485"/>
        <v/>
      </c>
    </row>
    <row r="3225" spans="1:37" x14ac:dyDescent="0.25">
      <c r="A3225" s="34"/>
      <c r="B3225" s="55"/>
      <c r="C3225" s="56"/>
      <c r="D3225" s="56"/>
      <c r="E3225" s="56"/>
      <c r="F3225" s="56"/>
      <c r="G3225" s="57"/>
      <c r="H3225" s="57"/>
      <c r="I3225" s="58"/>
      <c r="J3225" s="34"/>
      <c r="L3225" s="36" t="str">
        <f>IF($B3225="", "", IFERROR(FIND(Campaigns!$Q$4, $B3225), ""))</f>
        <v/>
      </c>
      <c r="M3225" s="73" t="str">
        <f t="shared" si="480"/>
        <v/>
      </c>
      <c r="N3225" s="74" t="str">
        <f t="shared" si="481"/>
        <v/>
      </c>
      <c r="O3225" s="22" t="str">
        <f t="shared" si="482"/>
        <v/>
      </c>
      <c r="Q3225" s="20" t="str">
        <f t="shared" si="477"/>
        <v/>
      </c>
      <c r="R3225" s="21" t="str">
        <f t="shared" si="479"/>
        <v/>
      </c>
      <c r="S3225" s="21" t="str">
        <f t="shared" si="479"/>
        <v/>
      </c>
      <c r="T3225" s="21" t="str">
        <f t="shared" si="479"/>
        <v/>
      </c>
      <c r="U3225" s="21" t="str">
        <f t="shared" si="479"/>
        <v/>
      </c>
      <c r="V3225" s="21" t="str">
        <f t="shared" si="479"/>
        <v/>
      </c>
      <c r="W3225" s="21" t="str">
        <f t="shared" si="479"/>
        <v/>
      </c>
      <c r="X3225" s="21" t="str">
        <f t="shared" si="479"/>
        <v/>
      </c>
      <c r="Y3225" s="21" t="str">
        <f t="shared" si="479"/>
        <v/>
      </c>
      <c r="Z3225" s="21" t="str">
        <f t="shared" si="479"/>
        <v/>
      </c>
      <c r="AA3225" s="21" t="str">
        <f t="shared" si="479"/>
        <v/>
      </c>
      <c r="AB3225" s="38" t="str">
        <f t="shared" si="479"/>
        <v/>
      </c>
      <c r="AD3225" s="36" t="str">
        <f>IF($N3225="", "", IFERROR(INDEX(Campaigns!$D$11:$D$380, MATCH($N3225, Campaigns!$E$11:$E$380, 0)), ""))</f>
        <v/>
      </c>
      <c r="AE3225" s="38" t="str">
        <f>IF(COUNTIF($Q3225:$AB3225, "X")=0, "", IFERROR(INDEX('Intro &amp; Setup'!$T$17:$T$28, MATCH(INDEX($Q$10:$AB$10, $AC3225, MATCH("X", $Q3225:$AB3225, 0)), 'Intro &amp; Setup'!$AA$17:$AA$28, 0)), ""))</f>
        <v/>
      </c>
      <c r="AG3225" s="84" t="str">
        <f t="shared" si="483"/>
        <v/>
      </c>
      <c r="AI3225" s="36">
        <f t="shared" si="484"/>
        <v>0</v>
      </c>
      <c r="AK3225" s="36" t="str">
        <f t="shared" si="485"/>
        <v/>
      </c>
    </row>
    <row r="3226" spans="1:37" x14ac:dyDescent="0.25">
      <c r="A3226" s="34"/>
      <c r="B3226" s="55"/>
      <c r="C3226" s="56"/>
      <c r="D3226" s="56"/>
      <c r="E3226" s="56"/>
      <c r="F3226" s="56"/>
      <c r="G3226" s="57"/>
      <c r="H3226" s="57"/>
      <c r="I3226" s="58"/>
      <c r="J3226" s="34"/>
      <c r="L3226" s="36" t="str">
        <f>IF($B3226="", "", IFERROR(FIND(Campaigns!$Q$4, $B3226), ""))</f>
        <v/>
      </c>
      <c r="M3226" s="73" t="str">
        <f t="shared" si="480"/>
        <v/>
      </c>
      <c r="N3226" s="74" t="str">
        <f t="shared" si="481"/>
        <v/>
      </c>
      <c r="O3226" s="22" t="str">
        <f t="shared" si="482"/>
        <v/>
      </c>
      <c r="Q3226" s="20" t="str">
        <f t="shared" si="477"/>
        <v/>
      </c>
      <c r="R3226" s="21" t="str">
        <f t="shared" si="479"/>
        <v/>
      </c>
      <c r="S3226" s="21" t="str">
        <f t="shared" si="479"/>
        <v/>
      </c>
      <c r="T3226" s="21" t="str">
        <f t="shared" si="479"/>
        <v/>
      </c>
      <c r="U3226" s="21" t="str">
        <f t="shared" si="479"/>
        <v/>
      </c>
      <c r="V3226" s="21" t="str">
        <f t="shared" si="479"/>
        <v/>
      </c>
      <c r="W3226" s="21" t="str">
        <f t="shared" si="479"/>
        <v/>
      </c>
      <c r="X3226" s="21" t="str">
        <f t="shared" si="479"/>
        <v/>
      </c>
      <c r="Y3226" s="21" t="str">
        <f t="shared" si="479"/>
        <v/>
      </c>
      <c r="Z3226" s="21" t="str">
        <f t="shared" si="479"/>
        <v/>
      </c>
      <c r="AA3226" s="21" t="str">
        <f t="shared" si="479"/>
        <v/>
      </c>
      <c r="AB3226" s="38" t="str">
        <f t="shared" si="479"/>
        <v/>
      </c>
      <c r="AD3226" s="36" t="str">
        <f>IF($N3226="", "", IFERROR(INDEX(Campaigns!$D$11:$D$380, MATCH($N3226, Campaigns!$E$11:$E$380, 0)), ""))</f>
        <v/>
      </c>
      <c r="AE3226" s="38" t="str">
        <f>IF(COUNTIF($Q3226:$AB3226, "X")=0, "", IFERROR(INDEX('Intro &amp; Setup'!$T$17:$T$28, MATCH(INDEX($Q$10:$AB$10, $AC3226, MATCH("X", $Q3226:$AB3226, 0)), 'Intro &amp; Setup'!$AA$17:$AA$28, 0)), ""))</f>
        <v/>
      </c>
      <c r="AG3226" s="84" t="str">
        <f t="shared" si="483"/>
        <v/>
      </c>
      <c r="AI3226" s="36">
        <f t="shared" si="484"/>
        <v>0</v>
      </c>
      <c r="AK3226" s="36" t="str">
        <f t="shared" si="485"/>
        <v/>
      </c>
    </row>
    <row r="3227" spans="1:37" x14ac:dyDescent="0.25">
      <c r="A3227" s="34"/>
      <c r="B3227" s="55"/>
      <c r="C3227" s="56"/>
      <c r="D3227" s="56"/>
      <c r="E3227" s="56"/>
      <c r="F3227" s="56"/>
      <c r="G3227" s="57"/>
      <c r="H3227" s="57"/>
      <c r="I3227" s="58"/>
      <c r="J3227" s="34"/>
      <c r="L3227" s="36" t="str">
        <f>IF($B3227="", "", IFERROR(FIND(Campaigns!$Q$4, $B3227), ""))</f>
        <v/>
      </c>
      <c r="M3227" s="73" t="str">
        <f t="shared" si="480"/>
        <v/>
      </c>
      <c r="N3227" s="74" t="str">
        <f t="shared" si="481"/>
        <v/>
      </c>
      <c r="O3227" s="22" t="str">
        <f t="shared" si="482"/>
        <v/>
      </c>
      <c r="Q3227" s="20" t="str">
        <f t="shared" si="477"/>
        <v/>
      </c>
      <c r="R3227" s="21" t="str">
        <f t="shared" si="479"/>
        <v/>
      </c>
      <c r="S3227" s="21" t="str">
        <f t="shared" si="479"/>
        <v/>
      </c>
      <c r="T3227" s="21" t="str">
        <f t="shared" si="479"/>
        <v/>
      </c>
      <c r="U3227" s="21" t="str">
        <f t="shared" si="479"/>
        <v/>
      </c>
      <c r="V3227" s="21" t="str">
        <f t="shared" si="479"/>
        <v/>
      </c>
      <c r="W3227" s="21" t="str">
        <f t="shared" si="479"/>
        <v/>
      </c>
      <c r="X3227" s="21" t="str">
        <f t="shared" si="479"/>
        <v/>
      </c>
      <c r="Y3227" s="21" t="str">
        <f t="shared" si="479"/>
        <v/>
      </c>
      <c r="Z3227" s="21" t="str">
        <f t="shared" si="479"/>
        <v/>
      </c>
      <c r="AA3227" s="21" t="str">
        <f t="shared" si="479"/>
        <v/>
      </c>
      <c r="AB3227" s="38" t="str">
        <f t="shared" si="479"/>
        <v/>
      </c>
      <c r="AD3227" s="36" t="str">
        <f>IF($N3227="", "", IFERROR(INDEX(Campaigns!$D$11:$D$380, MATCH($N3227, Campaigns!$E$11:$E$380, 0)), ""))</f>
        <v/>
      </c>
      <c r="AE3227" s="38" t="str">
        <f>IF(COUNTIF($Q3227:$AB3227, "X")=0, "", IFERROR(INDEX('Intro &amp; Setup'!$T$17:$T$28, MATCH(INDEX($Q$10:$AB$10, $AC3227, MATCH("X", $Q3227:$AB3227, 0)), 'Intro &amp; Setup'!$AA$17:$AA$28, 0)), ""))</f>
        <v/>
      </c>
      <c r="AG3227" s="84" t="str">
        <f t="shared" si="483"/>
        <v/>
      </c>
      <c r="AI3227" s="36">
        <f t="shared" si="484"/>
        <v>0</v>
      </c>
      <c r="AK3227" s="36" t="str">
        <f t="shared" si="485"/>
        <v/>
      </c>
    </row>
    <row r="3228" spans="1:37" x14ac:dyDescent="0.25">
      <c r="A3228" s="34"/>
      <c r="B3228" s="55"/>
      <c r="C3228" s="56"/>
      <c r="D3228" s="56"/>
      <c r="E3228" s="56"/>
      <c r="F3228" s="56"/>
      <c r="G3228" s="57"/>
      <c r="H3228" s="57"/>
      <c r="I3228" s="58"/>
      <c r="J3228" s="34"/>
      <c r="L3228" s="36" t="str">
        <f>IF($B3228="", "", IFERROR(FIND(Campaigns!$Q$4, $B3228), ""))</f>
        <v/>
      </c>
      <c r="M3228" s="73" t="str">
        <f t="shared" si="480"/>
        <v/>
      </c>
      <c r="N3228" s="74" t="str">
        <f t="shared" si="481"/>
        <v/>
      </c>
      <c r="O3228" s="22" t="str">
        <f t="shared" si="482"/>
        <v/>
      </c>
      <c r="Q3228" s="20" t="str">
        <f t="shared" si="477"/>
        <v/>
      </c>
      <c r="R3228" s="21" t="str">
        <f t="shared" si="479"/>
        <v/>
      </c>
      <c r="S3228" s="21" t="str">
        <f t="shared" si="479"/>
        <v/>
      </c>
      <c r="T3228" s="21" t="str">
        <f t="shared" si="479"/>
        <v/>
      </c>
      <c r="U3228" s="21" t="str">
        <f t="shared" si="479"/>
        <v/>
      </c>
      <c r="V3228" s="21" t="str">
        <f t="shared" si="479"/>
        <v/>
      </c>
      <c r="W3228" s="21" t="str">
        <f t="shared" si="479"/>
        <v/>
      </c>
      <c r="X3228" s="21" t="str">
        <f t="shared" si="479"/>
        <v/>
      </c>
      <c r="Y3228" s="21" t="str">
        <f t="shared" si="479"/>
        <v/>
      </c>
      <c r="Z3228" s="21" t="str">
        <f t="shared" si="479"/>
        <v/>
      </c>
      <c r="AA3228" s="21" t="str">
        <f t="shared" si="479"/>
        <v/>
      </c>
      <c r="AB3228" s="38" t="str">
        <f t="shared" si="479"/>
        <v/>
      </c>
      <c r="AD3228" s="36" t="str">
        <f>IF($N3228="", "", IFERROR(INDEX(Campaigns!$D$11:$D$380, MATCH($N3228, Campaigns!$E$11:$E$380, 0)), ""))</f>
        <v/>
      </c>
      <c r="AE3228" s="38" t="str">
        <f>IF(COUNTIF($Q3228:$AB3228, "X")=0, "", IFERROR(INDEX('Intro &amp; Setup'!$T$17:$T$28, MATCH(INDEX($Q$10:$AB$10, $AC3228, MATCH("X", $Q3228:$AB3228, 0)), 'Intro &amp; Setup'!$AA$17:$AA$28, 0)), ""))</f>
        <v/>
      </c>
      <c r="AG3228" s="84" t="str">
        <f t="shared" si="483"/>
        <v/>
      </c>
      <c r="AI3228" s="36">
        <f t="shared" si="484"/>
        <v>0</v>
      </c>
      <c r="AK3228" s="36" t="str">
        <f t="shared" si="485"/>
        <v/>
      </c>
    </row>
    <row r="3229" spans="1:37" x14ac:dyDescent="0.25">
      <c r="A3229" s="34"/>
      <c r="B3229" s="55"/>
      <c r="C3229" s="56"/>
      <c r="D3229" s="56"/>
      <c r="E3229" s="56"/>
      <c r="F3229" s="56"/>
      <c r="G3229" s="57"/>
      <c r="H3229" s="57"/>
      <c r="I3229" s="58"/>
      <c r="J3229" s="34"/>
      <c r="L3229" s="36" t="str">
        <f>IF($B3229="", "", IFERROR(FIND(Campaigns!$Q$4, $B3229), ""))</f>
        <v/>
      </c>
      <c r="M3229" s="73" t="str">
        <f t="shared" si="480"/>
        <v/>
      </c>
      <c r="N3229" s="74" t="str">
        <f t="shared" si="481"/>
        <v/>
      </c>
      <c r="O3229" s="22" t="str">
        <f t="shared" si="482"/>
        <v/>
      </c>
      <c r="Q3229" s="20" t="str">
        <f t="shared" si="477"/>
        <v/>
      </c>
      <c r="R3229" s="21" t="str">
        <f t="shared" si="479"/>
        <v/>
      </c>
      <c r="S3229" s="21" t="str">
        <f t="shared" si="479"/>
        <v/>
      </c>
      <c r="T3229" s="21" t="str">
        <f t="shared" si="479"/>
        <v/>
      </c>
      <c r="U3229" s="21" t="str">
        <f t="shared" si="479"/>
        <v/>
      </c>
      <c r="V3229" s="21" t="str">
        <f t="shared" si="479"/>
        <v/>
      </c>
      <c r="W3229" s="21" t="str">
        <f t="shared" si="479"/>
        <v/>
      </c>
      <c r="X3229" s="21" t="str">
        <f t="shared" si="479"/>
        <v/>
      </c>
      <c r="Y3229" s="21" t="str">
        <f t="shared" si="479"/>
        <v/>
      </c>
      <c r="Z3229" s="21" t="str">
        <f t="shared" si="479"/>
        <v/>
      </c>
      <c r="AA3229" s="21" t="str">
        <f t="shared" si="479"/>
        <v/>
      </c>
      <c r="AB3229" s="38" t="str">
        <f t="shared" si="479"/>
        <v/>
      </c>
      <c r="AD3229" s="36" t="str">
        <f>IF($N3229="", "", IFERROR(INDEX(Campaigns!$D$11:$D$380, MATCH($N3229, Campaigns!$E$11:$E$380, 0)), ""))</f>
        <v/>
      </c>
      <c r="AE3229" s="38" t="str">
        <f>IF(COUNTIF($Q3229:$AB3229, "X")=0, "", IFERROR(INDEX('Intro &amp; Setup'!$T$17:$T$28, MATCH(INDEX($Q$10:$AB$10, $AC3229, MATCH("X", $Q3229:$AB3229, 0)), 'Intro &amp; Setup'!$AA$17:$AA$28, 0)), ""))</f>
        <v/>
      </c>
      <c r="AG3229" s="84" t="str">
        <f t="shared" si="483"/>
        <v/>
      </c>
      <c r="AI3229" s="36">
        <f t="shared" si="484"/>
        <v>0</v>
      </c>
      <c r="AK3229" s="36" t="str">
        <f t="shared" si="485"/>
        <v/>
      </c>
    </row>
    <row r="3230" spans="1:37" x14ac:dyDescent="0.25">
      <c r="A3230" s="34"/>
      <c r="B3230" s="55"/>
      <c r="C3230" s="56"/>
      <c r="D3230" s="56"/>
      <c r="E3230" s="56"/>
      <c r="F3230" s="56"/>
      <c r="G3230" s="57"/>
      <c r="H3230" s="57"/>
      <c r="I3230" s="58"/>
      <c r="J3230" s="34"/>
      <c r="L3230" s="36" t="str">
        <f>IF($B3230="", "", IFERROR(FIND(Campaigns!$Q$4, $B3230), ""))</f>
        <v/>
      </c>
      <c r="M3230" s="73" t="str">
        <f t="shared" si="480"/>
        <v/>
      </c>
      <c r="N3230" s="74" t="str">
        <f t="shared" si="481"/>
        <v/>
      </c>
      <c r="O3230" s="22" t="str">
        <f t="shared" si="482"/>
        <v/>
      </c>
      <c r="Q3230" s="20" t="str">
        <f t="shared" si="477"/>
        <v/>
      </c>
      <c r="R3230" s="21" t="str">
        <f t="shared" si="479"/>
        <v/>
      </c>
      <c r="S3230" s="21" t="str">
        <f t="shared" si="479"/>
        <v/>
      </c>
      <c r="T3230" s="21" t="str">
        <f t="shared" si="479"/>
        <v/>
      </c>
      <c r="U3230" s="21" t="str">
        <f t="shared" si="479"/>
        <v/>
      </c>
      <c r="V3230" s="21" t="str">
        <f t="shared" si="479"/>
        <v/>
      </c>
      <c r="W3230" s="21" t="str">
        <f t="shared" si="479"/>
        <v/>
      </c>
      <c r="X3230" s="21" t="str">
        <f t="shared" si="479"/>
        <v/>
      </c>
      <c r="Y3230" s="21" t="str">
        <f t="shared" si="479"/>
        <v/>
      </c>
      <c r="Z3230" s="21" t="str">
        <f t="shared" si="479"/>
        <v/>
      </c>
      <c r="AA3230" s="21" t="str">
        <f t="shared" si="479"/>
        <v/>
      </c>
      <c r="AB3230" s="38" t="str">
        <f t="shared" si="479"/>
        <v/>
      </c>
      <c r="AD3230" s="36" t="str">
        <f>IF($N3230="", "", IFERROR(INDEX(Campaigns!$D$11:$D$380, MATCH($N3230, Campaigns!$E$11:$E$380, 0)), ""))</f>
        <v/>
      </c>
      <c r="AE3230" s="38" t="str">
        <f>IF(COUNTIF($Q3230:$AB3230, "X")=0, "", IFERROR(INDEX('Intro &amp; Setup'!$T$17:$T$28, MATCH(INDEX($Q$10:$AB$10, $AC3230, MATCH("X", $Q3230:$AB3230, 0)), 'Intro &amp; Setup'!$AA$17:$AA$28, 0)), ""))</f>
        <v/>
      </c>
      <c r="AG3230" s="84" t="str">
        <f t="shared" si="483"/>
        <v/>
      </c>
      <c r="AI3230" s="36">
        <f t="shared" si="484"/>
        <v>0</v>
      </c>
      <c r="AK3230" s="36" t="str">
        <f t="shared" si="485"/>
        <v/>
      </c>
    </row>
    <row r="3231" spans="1:37" x14ac:dyDescent="0.25">
      <c r="A3231" s="34"/>
      <c r="B3231" s="55"/>
      <c r="C3231" s="56"/>
      <c r="D3231" s="56"/>
      <c r="E3231" s="56"/>
      <c r="F3231" s="56"/>
      <c r="G3231" s="57"/>
      <c r="H3231" s="57"/>
      <c r="I3231" s="58"/>
      <c r="J3231" s="34"/>
      <c r="L3231" s="36" t="str">
        <f>IF($B3231="", "", IFERROR(FIND(Campaigns!$Q$4, $B3231), ""))</f>
        <v/>
      </c>
      <c r="M3231" s="73" t="str">
        <f t="shared" si="480"/>
        <v/>
      </c>
      <c r="N3231" s="74" t="str">
        <f t="shared" si="481"/>
        <v/>
      </c>
      <c r="O3231" s="22" t="str">
        <f t="shared" si="482"/>
        <v/>
      </c>
      <c r="Q3231" s="20" t="str">
        <f t="shared" si="477"/>
        <v/>
      </c>
      <c r="R3231" s="21" t="str">
        <f t="shared" si="479"/>
        <v/>
      </c>
      <c r="S3231" s="21" t="str">
        <f t="shared" si="479"/>
        <v/>
      </c>
      <c r="T3231" s="21" t="str">
        <f t="shared" si="479"/>
        <v/>
      </c>
      <c r="U3231" s="21" t="str">
        <f t="shared" si="479"/>
        <v/>
      </c>
      <c r="V3231" s="21" t="str">
        <f t="shared" si="479"/>
        <v/>
      </c>
      <c r="W3231" s="21" t="str">
        <f t="shared" si="479"/>
        <v/>
      </c>
      <c r="X3231" s="21" t="str">
        <f t="shared" si="479"/>
        <v/>
      </c>
      <c r="Y3231" s="21" t="str">
        <f t="shared" si="479"/>
        <v/>
      </c>
      <c r="Z3231" s="21" t="str">
        <f t="shared" si="479"/>
        <v/>
      </c>
      <c r="AA3231" s="21" t="str">
        <f t="shared" si="479"/>
        <v/>
      </c>
      <c r="AB3231" s="38" t="str">
        <f t="shared" si="479"/>
        <v/>
      </c>
      <c r="AD3231" s="36" t="str">
        <f>IF($N3231="", "", IFERROR(INDEX(Campaigns!$D$11:$D$380, MATCH($N3231, Campaigns!$E$11:$E$380, 0)), ""))</f>
        <v/>
      </c>
      <c r="AE3231" s="38" t="str">
        <f>IF(COUNTIF($Q3231:$AB3231, "X")=0, "", IFERROR(INDEX('Intro &amp; Setup'!$T$17:$T$28, MATCH(INDEX($Q$10:$AB$10, $AC3231, MATCH("X", $Q3231:$AB3231, 0)), 'Intro &amp; Setup'!$AA$17:$AA$28, 0)), ""))</f>
        <v/>
      </c>
      <c r="AG3231" s="84" t="str">
        <f t="shared" si="483"/>
        <v/>
      </c>
      <c r="AI3231" s="36">
        <f t="shared" si="484"/>
        <v>0</v>
      </c>
      <c r="AK3231" s="36" t="str">
        <f t="shared" si="485"/>
        <v/>
      </c>
    </row>
    <row r="3232" spans="1:37" x14ac:dyDescent="0.25">
      <c r="A3232" s="34"/>
      <c r="B3232" s="55"/>
      <c r="C3232" s="56"/>
      <c r="D3232" s="56"/>
      <c r="E3232" s="56"/>
      <c r="F3232" s="56"/>
      <c r="G3232" s="57"/>
      <c r="H3232" s="57"/>
      <c r="I3232" s="58"/>
      <c r="J3232" s="34"/>
      <c r="L3232" s="36" t="str">
        <f>IF($B3232="", "", IFERROR(FIND(Campaigns!$Q$4, $B3232), ""))</f>
        <v/>
      </c>
      <c r="M3232" s="73" t="str">
        <f t="shared" si="480"/>
        <v/>
      </c>
      <c r="N3232" s="74" t="str">
        <f t="shared" si="481"/>
        <v/>
      </c>
      <c r="O3232" s="22" t="str">
        <f t="shared" si="482"/>
        <v/>
      </c>
      <c r="Q3232" s="20" t="str">
        <f t="shared" si="477"/>
        <v/>
      </c>
      <c r="R3232" s="21" t="str">
        <f t="shared" si="479"/>
        <v/>
      </c>
      <c r="S3232" s="21" t="str">
        <f t="shared" si="479"/>
        <v/>
      </c>
      <c r="T3232" s="21" t="str">
        <f t="shared" si="479"/>
        <v/>
      </c>
      <c r="U3232" s="21" t="str">
        <f t="shared" si="479"/>
        <v/>
      </c>
      <c r="V3232" s="21" t="str">
        <f t="shared" si="479"/>
        <v/>
      </c>
      <c r="W3232" s="21" t="str">
        <f t="shared" si="479"/>
        <v/>
      </c>
      <c r="X3232" s="21" t="str">
        <f t="shared" si="479"/>
        <v/>
      </c>
      <c r="Y3232" s="21" t="str">
        <f t="shared" si="479"/>
        <v/>
      </c>
      <c r="Z3232" s="21" t="str">
        <f t="shared" si="479"/>
        <v/>
      </c>
      <c r="AA3232" s="21" t="str">
        <f t="shared" si="479"/>
        <v/>
      </c>
      <c r="AB3232" s="38" t="str">
        <f t="shared" si="479"/>
        <v/>
      </c>
      <c r="AD3232" s="36" t="str">
        <f>IF($N3232="", "", IFERROR(INDEX(Campaigns!$D$11:$D$380, MATCH($N3232, Campaigns!$E$11:$E$380, 0)), ""))</f>
        <v/>
      </c>
      <c r="AE3232" s="38" t="str">
        <f>IF(COUNTIF($Q3232:$AB3232, "X")=0, "", IFERROR(INDEX('Intro &amp; Setup'!$T$17:$T$28, MATCH(INDEX($Q$10:$AB$10, $AC3232, MATCH("X", $Q3232:$AB3232, 0)), 'Intro &amp; Setup'!$AA$17:$AA$28, 0)), ""))</f>
        <v/>
      </c>
      <c r="AG3232" s="84" t="str">
        <f t="shared" si="483"/>
        <v/>
      </c>
      <c r="AI3232" s="36">
        <f t="shared" si="484"/>
        <v>0</v>
      </c>
      <c r="AK3232" s="36" t="str">
        <f t="shared" si="485"/>
        <v/>
      </c>
    </row>
    <row r="3233" spans="1:37" x14ac:dyDescent="0.25">
      <c r="A3233" s="34"/>
      <c r="B3233" s="55"/>
      <c r="C3233" s="56"/>
      <c r="D3233" s="56"/>
      <c r="E3233" s="56"/>
      <c r="F3233" s="56"/>
      <c r="G3233" s="57"/>
      <c r="H3233" s="57"/>
      <c r="I3233" s="58"/>
      <c r="J3233" s="34"/>
      <c r="L3233" s="36" t="str">
        <f>IF($B3233="", "", IFERROR(FIND(Campaigns!$Q$4, $B3233), ""))</f>
        <v/>
      </c>
      <c r="M3233" s="73" t="str">
        <f t="shared" si="480"/>
        <v/>
      </c>
      <c r="N3233" s="74" t="str">
        <f t="shared" si="481"/>
        <v/>
      </c>
      <c r="O3233" s="22" t="str">
        <f t="shared" si="482"/>
        <v/>
      </c>
      <c r="Q3233" s="20" t="str">
        <f t="shared" si="477"/>
        <v/>
      </c>
      <c r="R3233" s="21" t="str">
        <f t="shared" si="479"/>
        <v/>
      </c>
      <c r="S3233" s="21" t="str">
        <f t="shared" si="479"/>
        <v/>
      </c>
      <c r="T3233" s="21" t="str">
        <f t="shared" si="479"/>
        <v/>
      </c>
      <c r="U3233" s="21" t="str">
        <f t="shared" si="479"/>
        <v/>
      </c>
      <c r="V3233" s="21" t="str">
        <f t="shared" si="479"/>
        <v/>
      </c>
      <c r="W3233" s="21" t="str">
        <f t="shared" si="479"/>
        <v/>
      </c>
      <c r="X3233" s="21" t="str">
        <f t="shared" si="479"/>
        <v/>
      </c>
      <c r="Y3233" s="21" t="str">
        <f t="shared" si="479"/>
        <v/>
      </c>
      <c r="Z3233" s="21" t="str">
        <f t="shared" si="479"/>
        <v/>
      </c>
      <c r="AA3233" s="21" t="str">
        <f t="shared" si="479"/>
        <v/>
      </c>
      <c r="AB3233" s="38" t="str">
        <f t="shared" si="479"/>
        <v/>
      </c>
      <c r="AD3233" s="36" t="str">
        <f>IF($N3233="", "", IFERROR(INDEX(Campaigns!$D$11:$D$380, MATCH($N3233, Campaigns!$E$11:$E$380, 0)), ""))</f>
        <v/>
      </c>
      <c r="AE3233" s="38" t="str">
        <f>IF(COUNTIF($Q3233:$AB3233, "X")=0, "", IFERROR(INDEX('Intro &amp; Setup'!$T$17:$T$28, MATCH(INDEX($Q$10:$AB$10, $AC3233, MATCH("X", $Q3233:$AB3233, 0)), 'Intro &amp; Setup'!$AA$17:$AA$28, 0)), ""))</f>
        <v/>
      </c>
      <c r="AG3233" s="84" t="str">
        <f t="shared" si="483"/>
        <v/>
      </c>
      <c r="AI3233" s="36">
        <f t="shared" si="484"/>
        <v>0</v>
      </c>
      <c r="AK3233" s="36" t="str">
        <f t="shared" si="485"/>
        <v/>
      </c>
    </row>
    <row r="3234" spans="1:37" x14ac:dyDescent="0.25">
      <c r="A3234" s="34"/>
      <c r="B3234" s="55"/>
      <c r="C3234" s="56"/>
      <c r="D3234" s="56"/>
      <c r="E3234" s="56"/>
      <c r="F3234" s="56"/>
      <c r="G3234" s="57"/>
      <c r="H3234" s="57"/>
      <c r="I3234" s="58"/>
      <c r="J3234" s="34"/>
      <c r="L3234" s="36" t="str">
        <f>IF($B3234="", "", IFERROR(FIND(Campaigns!$Q$4, $B3234), ""))</f>
        <v/>
      </c>
      <c r="M3234" s="73" t="str">
        <f t="shared" si="480"/>
        <v/>
      </c>
      <c r="N3234" s="74" t="str">
        <f t="shared" si="481"/>
        <v/>
      </c>
      <c r="O3234" s="22" t="str">
        <f t="shared" si="482"/>
        <v/>
      </c>
      <c r="Q3234" s="20" t="str">
        <f t="shared" si="477"/>
        <v/>
      </c>
      <c r="R3234" s="21" t="str">
        <f t="shared" si="479"/>
        <v/>
      </c>
      <c r="S3234" s="21" t="str">
        <f t="shared" si="479"/>
        <v/>
      </c>
      <c r="T3234" s="21" t="str">
        <f t="shared" si="479"/>
        <v/>
      </c>
      <c r="U3234" s="21" t="str">
        <f t="shared" si="479"/>
        <v/>
      </c>
      <c r="V3234" s="21" t="str">
        <f t="shared" si="479"/>
        <v/>
      </c>
      <c r="W3234" s="21" t="str">
        <f t="shared" si="479"/>
        <v/>
      </c>
      <c r="X3234" s="21" t="str">
        <f t="shared" si="479"/>
        <v/>
      </c>
      <c r="Y3234" s="21" t="str">
        <f t="shared" ref="R3234:AB3257" si="486">IFERROR(IF(Y$10="", "", IF(LEFT($O3234, Y$8)=Y$10, "X", "")), "")</f>
        <v/>
      </c>
      <c r="Z3234" s="21" t="str">
        <f t="shared" si="486"/>
        <v/>
      </c>
      <c r="AA3234" s="21" t="str">
        <f t="shared" si="486"/>
        <v/>
      </c>
      <c r="AB3234" s="38" t="str">
        <f t="shared" si="486"/>
        <v/>
      </c>
      <c r="AD3234" s="36" t="str">
        <f>IF($N3234="", "", IFERROR(INDEX(Campaigns!$D$11:$D$380, MATCH($N3234, Campaigns!$E$11:$E$380, 0)), ""))</f>
        <v/>
      </c>
      <c r="AE3234" s="38" t="str">
        <f>IF(COUNTIF($Q3234:$AB3234, "X")=0, "", IFERROR(INDEX('Intro &amp; Setup'!$T$17:$T$28, MATCH(INDEX($Q$10:$AB$10, $AC3234, MATCH("X", $Q3234:$AB3234, 0)), 'Intro &amp; Setup'!$AA$17:$AA$28, 0)), ""))</f>
        <v/>
      </c>
      <c r="AG3234" s="84" t="str">
        <f t="shared" si="483"/>
        <v/>
      </c>
      <c r="AI3234" s="36">
        <f t="shared" si="484"/>
        <v>0</v>
      </c>
      <c r="AK3234" s="36" t="str">
        <f t="shared" si="485"/>
        <v/>
      </c>
    </row>
    <row r="3235" spans="1:37" x14ac:dyDescent="0.25">
      <c r="A3235" s="34"/>
      <c r="B3235" s="55"/>
      <c r="C3235" s="56"/>
      <c r="D3235" s="56"/>
      <c r="E3235" s="56"/>
      <c r="F3235" s="56"/>
      <c r="G3235" s="57"/>
      <c r="H3235" s="57"/>
      <c r="I3235" s="58"/>
      <c r="J3235" s="34"/>
      <c r="L3235" s="36" t="str">
        <f>IF($B3235="", "", IFERROR(FIND(Campaigns!$Q$4, $B3235), ""))</f>
        <v/>
      </c>
      <c r="M3235" s="73" t="str">
        <f t="shared" si="480"/>
        <v/>
      </c>
      <c r="N3235" s="74" t="str">
        <f t="shared" si="481"/>
        <v/>
      </c>
      <c r="O3235" s="22" t="str">
        <f t="shared" si="482"/>
        <v/>
      </c>
      <c r="Q3235" s="20" t="str">
        <f t="shared" si="477"/>
        <v/>
      </c>
      <c r="R3235" s="21" t="str">
        <f t="shared" si="486"/>
        <v/>
      </c>
      <c r="S3235" s="21" t="str">
        <f t="shared" si="486"/>
        <v/>
      </c>
      <c r="T3235" s="21" t="str">
        <f t="shared" si="486"/>
        <v/>
      </c>
      <c r="U3235" s="21" t="str">
        <f t="shared" si="486"/>
        <v/>
      </c>
      <c r="V3235" s="21" t="str">
        <f t="shared" si="486"/>
        <v/>
      </c>
      <c r="W3235" s="21" t="str">
        <f t="shared" si="486"/>
        <v/>
      </c>
      <c r="X3235" s="21" t="str">
        <f t="shared" si="486"/>
        <v/>
      </c>
      <c r="Y3235" s="21" t="str">
        <f t="shared" si="486"/>
        <v/>
      </c>
      <c r="Z3235" s="21" t="str">
        <f t="shared" si="486"/>
        <v/>
      </c>
      <c r="AA3235" s="21" t="str">
        <f t="shared" si="486"/>
        <v/>
      </c>
      <c r="AB3235" s="38" t="str">
        <f t="shared" si="486"/>
        <v/>
      </c>
      <c r="AD3235" s="36" t="str">
        <f>IF($N3235="", "", IFERROR(INDEX(Campaigns!$D$11:$D$380, MATCH($N3235, Campaigns!$E$11:$E$380, 0)), ""))</f>
        <v/>
      </c>
      <c r="AE3235" s="38" t="str">
        <f>IF(COUNTIF($Q3235:$AB3235, "X")=0, "", IFERROR(INDEX('Intro &amp; Setup'!$T$17:$T$28, MATCH(INDEX($Q$10:$AB$10, $AC3235, MATCH("X", $Q3235:$AB3235, 0)), 'Intro &amp; Setup'!$AA$17:$AA$28, 0)), ""))</f>
        <v/>
      </c>
      <c r="AG3235" s="84" t="str">
        <f t="shared" si="483"/>
        <v/>
      </c>
      <c r="AI3235" s="36">
        <f t="shared" si="484"/>
        <v>0</v>
      </c>
      <c r="AK3235" s="36" t="str">
        <f t="shared" si="485"/>
        <v/>
      </c>
    </row>
    <row r="3236" spans="1:37" x14ac:dyDescent="0.25">
      <c r="A3236" s="34"/>
      <c r="B3236" s="55"/>
      <c r="C3236" s="56"/>
      <c r="D3236" s="56"/>
      <c r="E3236" s="56"/>
      <c r="F3236" s="56"/>
      <c r="G3236" s="57"/>
      <c r="H3236" s="57"/>
      <c r="I3236" s="58"/>
      <c r="J3236" s="34"/>
      <c r="L3236" s="36" t="str">
        <f>IF($B3236="", "", IFERROR(FIND(Campaigns!$Q$4, $B3236), ""))</f>
        <v/>
      </c>
      <c r="M3236" s="73" t="str">
        <f t="shared" si="480"/>
        <v/>
      </c>
      <c r="N3236" s="74" t="str">
        <f t="shared" si="481"/>
        <v/>
      </c>
      <c r="O3236" s="22" t="str">
        <f t="shared" si="482"/>
        <v/>
      </c>
      <c r="Q3236" s="20" t="str">
        <f t="shared" si="477"/>
        <v/>
      </c>
      <c r="R3236" s="21" t="str">
        <f t="shared" si="486"/>
        <v/>
      </c>
      <c r="S3236" s="21" t="str">
        <f t="shared" si="486"/>
        <v/>
      </c>
      <c r="T3236" s="21" t="str">
        <f t="shared" si="486"/>
        <v/>
      </c>
      <c r="U3236" s="21" t="str">
        <f t="shared" si="486"/>
        <v/>
      </c>
      <c r="V3236" s="21" t="str">
        <f t="shared" si="486"/>
        <v/>
      </c>
      <c r="W3236" s="21" t="str">
        <f t="shared" si="486"/>
        <v/>
      </c>
      <c r="X3236" s="21" t="str">
        <f t="shared" si="486"/>
        <v/>
      </c>
      <c r="Y3236" s="21" t="str">
        <f t="shared" si="486"/>
        <v/>
      </c>
      <c r="Z3236" s="21" t="str">
        <f t="shared" si="486"/>
        <v/>
      </c>
      <c r="AA3236" s="21" t="str">
        <f t="shared" si="486"/>
        <v/>
      </c>
      <c r="AB3236" s="38" t="str">
        <f t="shared" si="486"/>
        <v/>
      </c>
      <c r="AD3236" s="36" t="str">
        <f>IF($N3236="", "", IFERROR(INDEX(Campaigns!$D$11:$D$380, MATCH($N3236, Campaigns!$E$11:$E$380, 0)), ""))</f>
        <v/>
      </c>
      <c r="AE3236" s="38" t="str">
        <f>IF(COUNTIF($Q3236:$AB3236, "X")=0, "", IFERROR(INDEX('Intro &amp; Setup'!$T$17:$T$28, MATCH(INDEX($Q$10:$AB$10, $AC3236, MATCH("X", $Q3236:$AB3236, 0)), 'Intro &amp; Setup'!$AA$17:$AA$28, 0)), ""))</f>
        <v/>
      </c>
      <c r="AG3236" s="84" t="str">
        <f t="shared" si="483"/>
        <v/>
      </c>
      <c r="AI3236" s="36">
        <f t="shared" si="484"/>
        <v>0</v>
      </c>
      <c r="AK3236" s="36" t="str">
        <f t="shared" si="485"/>
        <v/>
      </c>
    </row>
    <row r="3237" spans="1:37" x14ac:dyDescent="0.25">
      <c r="A3237" s="34"/>
      <c r="B3237" s="55"/>
      <c r="C3237" s="56"/>
      <c r="D3237" s="56"/>
      <c r="E3237" s="56"/>
      <c r="F3237" s="56"/>
      <c r="G3237" s="57"/>
      <c r="H3237" s="57"/>
      <c r="I3237" s="58"/>
      <c r="J3237" s="34"/>
      <c r="L3237" s="36" t="str">
        <f>IF($B3237="", "", IFERROR(FIND(Campaigns!$Q$4, $B3237), ""))</f>
        <v/>
      </c>
      <c r="M3237" s="73" t="str">
        <f t="shared" si="480"/>
        <v/>
      </c>
      <c r="N3237" s="74" t="str">
        <f t="shared" si="481"/>
        <v/>
      </c>
      <c r="O3237" s="22" t="str">
        <f t="shared" si="482"/>
        <v/>
      </c>
      <c r="Q3237" s="20" t="str">
        <f t="shared" si="477"/>
        <v/>
      </c>
      <c r="R3237" s="21" t="str">
        <f t="shared" si="486"/>
        <v/>
      </c>
      <c r="S3237" s="21" t="str">
        <f t="shared" si="486"/>
        <v/>
      </c>
      <c r="T3237" s="21" t="str">
        <f t="shared" si="486"/>
        <v/>
      </c>
      <c r="U3237" s="21" t="str">
        <f t="shared" si="486"/>
        <v/>
      </c>
      <c r="V3237" s="21" t="str">
        <f t="shared" si="486"/>
        <v/>
      </c>
      <c r="W3237" s="21" t="str">
        <f t="shared" si="486"/>
        <v/>
      </c>
      <c r="X3237" s="21" t="str">
        <f t="shared" si="486"/>
        <v/>
      </c>
      <c r="Y3237" s="21" t="str">
        <f t="shared" si="486"/>
        <v/>
      </c>
      <c r="Z3237" s="21" t="str">
        <f t="shared" si="486"/>
        <v/>
      </c>
      <c r="AA3237" s="21" t="str">
        <f t="shared" si="486"/>
        <v/>
      </c>
      <c r="AB3237" s="38" t="str">
        <f t="shared" si="486"/>
        <v/>
      </c>
      <c r="AD3237" s="36" t="str">
        <f>IF($N3237="", "", IFERROR(INDEX(Campaigns!$D$11:$D$380, MATCH($N3237, Campaigns!$E$11:$E$380, 0)), ""))</f>
        <v/>
      </c>
      <c r="AE3237" s="38" t="str">
        <f>IF(COUNTIF($Q3237:$AB3237, "X")=0, "", IFERROR(INDEX('Intro &amp; Setup'!$T$17:$T$28, MATCH(INDEX($Q$10:$AB$10, $AC3237, MATCH("X", $Q3237:$AB3237, 0)), 'Intro &amp; Setup'!$AA$17:$AA$28, 0)), ""))</f>
        <v/>
      </c>
      <c r="AG3237" s="84" t="str">
        <f t="shared" si="483"/>
        <v/>
      </c>
      <c r="AI3237" s="36">
        <f t="shared" si="484"/>
        <v>0</v>
      </c>
      <c r="AK3237" s="36" t="str">
        <f t="shared" si="485"/>
        <v/>
      </c>
    </row>
    <row r="3238" spans="1:37" x14ac:dyDescent="0.25">
      <c r="A3238" s="34"/>
      <c r="B3238" s="55"/>
      <c r="C3238" s="56"/>
      <c r="D3238" s="56"/>
      <c r="E3238" s="56"/>
      <c r="F3238" s="56"/>
      <c r="G3238" s="57"/>
      <c r="H3238" s="57"/>
      <c r="I3238" s="58"/>
      <c r="J3238" s="34"/>
      <c r="L3238" s="36" t="str">
        <f>IF($B3238="", "", IFERROR(FIND(Campaigns!$Q$4, $B3238), ""))</f>
        <v/>
      </c>
      <c r="M3238" s="73" t="str">
        <f t="shared" si="480"/>
        <v/>
      </c>
      <c r="N3238" s="74" t="str">
        <f t="shared" si="481"/>
        <v/>
      </c>
      <c r="O3238" s="22" t="str">
        <f t="shared" si="482"/>
        <v/>
      </c>
      <c r="Q3238" s="20" t="str">
        <f t="shared" si="477"/>
        <v/>
      </c>
      <c r="R3238" s="21" t="str">
        <f t="shared" si="486"/>
        <v/>
      </c>
      <c r="S3238" s="21" t="str">
        <f t="shared" si="486"/>
        <v/>
      </c>
      <c r="T3238" s="21" t="str">
        <f t="shared" si="486"/>
        <v/>
      </c>
      <c r="U3238" s="21" t="str">
        <f t="shared" si="486"/>
        <v/>
      </c>
      <c r="V3238" s="21" t="str">
        <f t="shared" si="486"/>
        <v/>
      </c>
      <c r="W3238" s="21" t="str">
        <f t="shared" si="486"/>
        <v/>
      </c>
      <c r="X3238" s="21" t="str">
        <f t="shared" si="486"/>
        <v/>
      </c>
      <c r="Y3238" s="21" t="str">
        <f t="shared" si="486"/>
        <v/>
      </c>
      <c r="Z3238" s="21" t="str">
        <f t="shared" si="486"/>
        <v/>
      </c>
      <c r="AA3238" s="21" t="str">
        <f t="shared" si="486"/>
        <v/>
      </c>
      <c r="AB3238" s="38" t="str">
        <f t="shared" si="486"/>
        <v/>
      </c>
      <c r="AD3238" s="36" t="str">
        <f>IF($N3238="", "", IFERROR(INDEX(Campaigns!$D$11:$D$380, MATCH($N3238, Campaigns!$E$11:$E$380, 0)), ""))</f>
        <v/>
      </c>
      <c r="AE3238" s="38" t="str">
        <f>IF(COUNTIF($Q3238:$AB3238, "X")=0, "", IFERROR(INDEX('Intro &amp; Setup'!$T$17:$T$28, MATCH(INDEX($Q$10:$AB$10, $AC3238, MATCH("X", $Q3238:$AB3238, 0)), 'Intro &amp; Setup'!$AA$17:$AA$28, 0)), ""))</f>
        <v/>
      </c>
      <c r="AG3238" s="84" t="str">
        <f t="shared" si="483"/>
        <v/>
      </c>
      <c r="AI3238" s="36">
        <f t="shared" si="484"/>
        <v>0</v>
      </c>
      <c r="AK3238" s="36" t="str">
        <f t="shared" si="485"/>
        <v/>
      </c>
    </row>
    <row r="3239" spans="1:37" x14ac:dyDescent="0.25">
      <c r="A3239" s="34"/>
      <c r="B3239" s="55"/>
      <c r="C3239" s="56"/>
      <c r="D3239" s="56"/>
      <c r="E3239" s="56"/>
      <c r="F3239" s="56"/>
      <c r="G3239" s="57"/>
      <c r="H3239" s="57"/>
      <c r="I3239" s="58"/>
      <c r="J3239" s="34"/>
      <c r="L3239" s="36" t="str">
        <f>IF($B3239="", "", IFERROR(FIND(Campaigns!$Q$4, $B3239), ""))</f>
        <v/>
      </c>
      <c r="M3239" s="73" t="str">
        <f t="shared" si="480"/>
        <v/>
      </c>
      <c r="N3239" s="74" t="str">
        <f t="shared" si="481"/>
        <v/>
      </c>
      <c r="O3239" s="22" t="str">
        <f t="shared" si="482"/>
        <v/>
      </c>
      <c r="Q3239" s="20" t="str">
        <f t="shared" si="477"/>
        <v/>
      </c>
      <c r="R3239" s="21" t="str">
        <f t="shared" si="486"/>
        <v/>
      </c>
      <c r="S3239" s="21" t="str">
        <f t="shared" si="486"/>
        <v/>
      </c>
      <c r="T3239" s="21" t="str">
        <f t="shared" si="486"/>
        <v/>
      </c>
      <c r="U3239" s="21" t="str">
        <f t="shared" si="486"/>
        <v/>
      </c>
      <c r="V3239" s="21" t="str">
        <f t="shared" si="486"/>
        <v/>
      </c>
      <c r="W3239" s="21" t="str">
        <f t="shared" si="486"/>
        <v/>
      </c>
      <c r="X3239" s="21" t="str">
        <f t="shared" si="486"/>
        <v/>
      </c>
      <c r="Y3239" s="21" t="str">
        <f t="shared" si="486"/>
        <v/>
      </c>
      <c r="Z3239" s="21" t="str">
        <f t="shared" si="486"/>
        <v/>
      </c>
      <c r="AA3239" s="21" t="str">
        <f t="shared" si="486"/>
        <v/>
      </c>
      <c r="AB3239" s="38" t="str">
        <f t="shared" si="486"/>
        <v/>
      </c>
      <c r="AD3239" s="36" t="str">
        <f>IF($N3239="", "", IFERROR(INDEX(Campaigns!$D$11:$D$380, MATCH($N3239, Campaigns!$E$11:$E$380, 0)), ""))</f>
        <v/>
      </c>
      <c r="AE3239" s="38" t="str">
        <f>IF(COUNTIF($Q3239:$AB3239, "X")=0, "", IFERROR(INDEX('Intro &amp; Setup'!$T$17:$T$28, MATCH(INDEX($Q$10:$AB$10, $AC3239, MATCH("X", $Q3239:$AB3239, 0)), 'Intro &amp; Setup'!$AA$17:$AA$28, 0)), ""))</f>
        <v/>
      </c>
      <c r="AG3239" s="84" t="str">
        <f t="shared" si="483"/>
        <v/>
      </c>
      <c r="AI3239" s="36">
        <f t="shared" si="484"/>
        <v>0</v>
      </c>
      <c r="AK3239" s="36" t="str">
        <f t="shared" si="485"/>
        <v/>
      </c>
    </row>
    <row r="3240" spans="1:37" x14ac:dyDescent="0.25">
      <c r="A3240" s="34"/>
      <c r="B3240" s="55"/>
      <c r="C3240" s="56"/>
      <c r="D3240" s="56"/>
      <c r="E3240" s="56"/>
      <c r="F3240" s="56"/>
      <c r="G3240" s="57"/>
      <c r="H3240" s="57"/>
      <c r="I3240" s="58"/>
      <c r="J3240" s="34"/>
      <c r="L3240" s="36" t="str">
        <f>IF($B3240="", "", IFERROR(FIND(Campaigns!$Q$4, $B3240), ""))</f>
        <v/>
      </c>
      <c r="M3240" s="73" t="str">
        <f t="shared" si="480"/>
        <v/>
      </c>
      <c r="N3240" s="74" t="str">
        <f t="shared" si="481"/>
        <v/>
      </c>
      <c r="O3240" s="22" t="str">
        <f t="shared" si="482"/>
        <v/>
      </c>
      <c r="Q3240" s="20" t="str">
        <f t="shared" si="477"/>
        <v/>
      </c>
      <c r="R3240" s="21" t="str">
        <f t="shared" si="486"/>
        <v/>
      </c>
      <c r="S3240" s="21" t="str">
        <f t="shared" si="486"/>
        <v/>
      </c>
      <c r="T3240" s="21" t="str">
        <f t="shared" si="486"/>
        <v/>
      </c>
      <c r="U3240" s="21" t="str">
        <f t="shared" si="486"/>
        <v/>
      </c>
      <c r="V3240" s="21" t="str">
        <f t="shared" si="486"/>
        <v/>
      </c>
      <c r="W3240" s="21" t="str">
        <f t="shared" si="486"/>
        <v/>
      </c>
      <c r="X3240" s="21" t="str">
        <f t="shared" si="486"/>
        <v/>
      </c>
      <c r="Y3240" s="21" t="str">
        <f t="shared" si="486"/>
        <v/>
      </c>
      <c r="Z3240" s="21" t="str">
        <f t="shared" si="486"/>
        <v/>
      </c>
      <c r="AA3240" s="21" t="str">
        <f t="shared" si="486"/>
        <v/>
      </c>
      <c r="AB3240" s="38" t="str">
        <f t="shared" si="486"/>
        <v/>
      </c>
      <c r="AD3240" s="36" t="str">
        <f>IF($N3240="", "", IFERROR(INDEX(Campaigns!$D$11:$D$380, MATCH($N3240, Campaigns!$E$11:$E$380, 0)), ""))</f>
        <v/>
      </c>
      <c r="AE3240" s="38" t="str">
        <f>IF(COUNTIF($Q3240:$AB3240, "X")=0, "", IFERROR(INDEX('Intro &amp; Setup'!$T$17:$T$28, MATCH(INDEX($Q$10:$AB$10, $AC3240, MATCH("X", $Q3240:$AB3240, 0)), 'Intro &amp; Setup'!$AA$17:$AA$28, 0)), ""))</f>
        <v/>
      </c>
      <c r="AG3240" s="84" t="str">
        <f t="shared" si="483"/>
        <v/>
      </c>
      <c r="AI3240" s="36">
        <f t="shared" si="484"/>
        <v>0</v>
      </c>
      <c r="AK3240" s="36" t="str">
        <f t="shared" si="485"/>
        <v/>
      </c>
    </row>
    <row r="3241" spans="1:37" x14ac:dyDescent="0.25">
      <c r="A3241" s="34"/>
      <c r="B3241" s="55"/>
      <c r="C3241" s="56"/>
      <c r="D3241" s="56"/>
      <c r="E3241" s="56"/>
      <c r="F3241" s="56"/>
      <c r="G3241" s="57"/>
      <c r="H3241" s="57"/>
      <c r="I3241" s="58"/>
      <c r="J3241" s="34"/>
      <c r="L3241" s="36" t="str">
        <f>IF($B3241="", "", IFERROR(FIND(Campaigns!$Q$4, $B3241), ""))</f>
        <v/>
      </c>
      <c r="M3241" s="73" t="str">
        <f t="shared" si="480"/>
        <v/>
      </c>
      <c r="N3241" s="74" t="str">
        <f t="shared" si="481"/>
        <v/>
      </c>
      <c r="O3241" s="22" t="str">
        <f t="shared" si="482"/>
        <v/>
      </c>
      <c r="Q3241" s="20" t="str">
        <f t="shared" si="477"/>
        <v/>
      </c>
      <c r="R3241" s="21" t="str">
        <f t="shared" si="486"/>
        <v/>
      </c>
      <c r="S3241" s="21" t="str">
        <f t="shared" si="486"/>
        <v/>
      </c>
      <c r="T3241" s="21" t="str">
        <f t="shared" si="486"/>
        <v/>
      </c>
      <c r="U3241" s="21" t="str">
        <f t="shared" si="486"/>
        <v/>
      </c>
      <c r="V3241" s="21" t="str">
        <f t="shared" si="486"/>
        <v/>
      </c>
      <c r="W3241" s="21" t="str">
        <f t="shared" si="486"/>
        <v/>
      </c>
      <c r="X3241" s="21" t="str">
        <f t="shared" si="486"/>
        <v/>
      </c>
      <c r="Y3241" s="21" t="str">
        <f t="shared" si="486"/>
        <v/>
      </c>
      <c r="Z3241" s="21" t="str">
        <f t="shared" si="486"/>
        <v/>
      </c>
      <c r="AA3241" s="21" t="str">
        <f t="shared" si="486"/>
        <v/>
      </c>
      <c r="AB3241" s="38" t="str">
        <f t="shared" si="486"/>
        <v/>
      </c>
      <c r="AD3241" s="36" t="str">
        <f>IF($N3241="", "", IFERROR(INDEX(Campaigns!$D$11:$D$380, MATCH($N3241, Campaigns!$E$11:$E$380, 0)), ""))</f>
        <v/>
      </c>
      <c r="AE3241" s="38" t="str">
        <f>IF(COUNTIF($Q3241:$AB3241, "X")=0, "", IFERROR(INDEX('Intro &amp; Setup'!$T$17:$T$28, MATCH(INDEX($Q$10:$AB$10, $AC3241, MATCH("X", $Q3241:$AB3241, 0)), 'Intro &amp; Setup'!$AA$17:$AA$28, 0)), ""))</f>
        <v/>
      </c>
      <c r="AG3241" s="84" t="str">
        <f t="shared" si="483"/>
        <v/>
      </c>
      <c r="AI3241" s="36">
        <f t="shared" si="484"/>
        <v>0</v>
      </c>
      <c r="AK3241" s="36" t="str">
        <f t="shared" si="485"/>
        <v/>
      </c>
    </row>
    <row r="3242" spans="1:37" x14ac:dyDescent="0.25">
      <c r="A3242" s="34"/>
      <c r="B3242" s="55"/>
      <c r="C3242" s="56"/>
      <c r="D3242" s="56"/>
      <c r="E3242" s="56"/>
      <c r="F3242" s="56"/>
      <c r="G3242" s="57"/>
      <c r="H3242" s="57"/>
      <c r="I3242" s="58"/>
      <c r="J3242" s="34"/>
      <c r="L3242" s="36" t="str">
        <f>IF($B3242="", "", IFERROR(FIND(Campaigns!$Q$4, $B3242), ""))</f>
        <v/>
      </c>
      <c r="M3242" s="73" t="str">
        <f t="shared" si="480"/>
        <v/>
      </c>
      <c r="N3242" s="74" t="str">
        <f t="shared" si="481"/>
        <v/>
      </c>
      <c r="O3242" s="22" t="str">
        <f t="shared" si="482"/>
        <v/>
      </c>
      <c r="Q3242" s="20" t="str">
        <f t="shared" ref="Q3242:AB3298" si="487">IFERROR(IF(Q$10="", "", IF(LEFT($O3242, Q$8)=Q$10, "X", "")), "")</f>
        <v/>
      </c>
      <c r="R3242" s="21" t="str">
        <f t="shared" si="486"/>
        <v/>
      </c>
      <c r="S3242" s="21" t="str">
        <f t="shared" si="486"/>
        <v/>
      </c>
      <c r="T3242" s="21" t="str">
        <f t="shared" si="486"/>
        <v/>
      </c>
      <c r="U3242" s="21" t="str">
        <f t="shared" si="486"/>
        <v/>
      </c>
      <c r="V3242" s="21" t="str">
        <f t="shared" si="486"/>
        <v/>
      </c>
      <c r="W3242" s="21" t="str">
        <f t="shared" si="486"/>
        <v/>
      </c>
      <c r="X3242" s="21" t="str">
        <f t="shared" si="486"/>
        <v/>
      </c>
      <c r="Y3242" s="21" t="str">
        <f t="shared" si="486"/>
        <v/>
      </c>
      <c r="Z3242" s="21" t="str">
        <f t="shared" si="486"/>
        <v/>
      </c>
      <c r="AA3242" s="21" t="str">
        <f t="shared" si="486"/>
        <v/>
      </c>
      <c r="AB3242" s="38" t="str">
        <f t="shared" si="486"/>
        <v/>
      </c>
      <c r="AD3242" s="36" t="str">
        <f>IF($N3242="", "", IFERROR(INDEX(Campaigns!$D$11:$D$380, MATCH($N3242, Campaigns!$E$11:$E$380, 0)), ""))</f>
        <v/>
      </c>
      <c r="AE3242" s="38" t="str">
        <f>IF(COUNTIF($Q3242:$AB3242, "X")=0, "", IFERROR(INDEX('Intro &amp; Setup'!$T$17:$T$28, MATCH(INDEX($Q$10:$AB$10, $AC3242, MATCH("X", $Q3242:$AB3242, 0)), 'Intro &amp; Setup'!$AA$17:$AA$28, 0)), ""))</f>
        <v/>
      </c>
      <c r="AG3242" s="84" t="str">
        <f t="shared" si="483"/>
        <v/>
      </c>
      <c r="AI3242" s="36">
        <f t="shared" si="484"/>
        <v>0</v>
      </c>
      <c r="AK3242" s="36" t="str">
        <f t="shared" si="485"/>
        <v/>
      </c>
    </row>
    <row r="3243" spans="1:37" x14ac:dyDescent="0.25">
      <c r="A3243" s="34"/>
      <c r="B3243" s="55"/>
      <c r="C3243" s="56"/>
      <c r="D3243" s="56"/>
      <c r="E3243" s="56"/>
      <c r="F3243" s="56"/>
      <c r="G3243" s="57"/>
      <c r="H3243" s="57"/>
      <c r="I3243" s="58"/>
      <c r="J3243" s="34"/>
      <c r="L3243" s="36" t="str">
        <f>IF($B3243="", "", IFERROR(FIND(Campaigns!$Q$4, $B3243), ""))</f>
        <v/>
      </c>
      <c r="M3243" s="73" t="str">
        <f t="shared" si="480"/>
        <v/>
      </c>
      <c r="N3243" s="74" t="str">
        <f t="shared" si="481"/>
        <v/>
      </c>
      <c r="O3243" s="22" t="str">
        <f t="shared" si="482"/>
        <v/>
      </c>
      <c r="Q3243" s="20" t="str">
        <f t="shared" si="487"/>
        <v/>
      </c>
      <c r="R3243" s="21" t="str">
        <f t="shared" si="486"/>
        <v/>
      </c>
      <c r="S3243" s="21" t="str">
        <f t="shared" si="486"/>
        <v/>
      </c>
      <c r="T3243" s="21" t="str">
        <f t="shared" si="486"/>
        <v/>
      </c>
      <c r="U3243" s="21" t="str">
        <f t="shared" si="486"/>
        <v/>
      </c>
      <c r="V3243" s="21" t="str">
        <f t="shared" si="486"/>
        <v/>
      </c>
      <c r="W3243" s="21" t="str">
        <f t="shared" si="486"/>
        <v/>
      </c>
      <c r="X3243" s="21" t="str">
        <f t="shared" si="486"/>
        <v/>
      </c>
      <c r="Y3243" s="21" t="str">
        <f t="shared" si="486"/>
        <v/>
      </c>
      <c r="Z3243" s="21" t="str">
        <f t="shared" si="486"/>
        <v/>
      </c>
      <c r="AA3243" s="21" t="str">
        <f t="shared" si="486"/>
        <v/>
      </c>
      <c r="AB3243" s="38" t="str">
        <f t="shared" si="486"/>
        <v/>
      </c>
      <c r="AD3243" s="36" t="str">
        <f>IF($N3243="", "", IFERROR(INDEX(Campaigns!$D$11:$D$380, MATCH($N3243, Campaigns!$E$11:$E$380, 0)), ""))</f>
        <v/>
      </c>
      <c r="AE3243" s="38" t="str">
        <f>IF(COUNTIF($Q3243:$AB3243, "X")=0, "", IFERROR(INDEX('Intro &amp; Setup'!$T$17:$T$28, MATCH(INDEX($Q$10:$AB$10, $AC3243, MATCH("X", $Q3243:$AB3243, 0)), 'Intro &amp; Setup'!$AA$17:$AA$28, 0)), ""))</f>
        <v/>
      </c>
      <c r="AG3243" s="84" t="str">
        <f t="shared" si="483"/>
        <v/>
      </c>
      <c r="AI3243" s="36">
        <f t="shared" si="484"/>
        <v>0</v>
      </c>
      <c r="AK3243" s="36" t="str">
        <f t="shared" si="485"/>
        <v/>
      </c>
    </row>
    <row r="3244" spans="1:37" x14ac:dyDescent="0.25">
      <c r="A3244" s="34"/>
      <c r="B3244" s="55"/>
      <c r="C3244" s="56"/>
      <c r="D3244" s="56"/>
      <c r="E3244" s="56"/>
      <c r="F3244" s="56"/>
      <c r="G3244" s="57"/>
      <c r="H3244" s="57"/>
      <c r="I3244" s="58"/>
      <c r="J3244" s="34"/>
      <c r="L3244" s="36" t="str">
        <f>IF($B3244="", "", IFERROR(FIND(Campaigns!$Q$4, $B3244), ""))</f>
        <v/>
      </c>
      <c r="M3244" s="73" t="str">
        <f t="shared" si="480"/>
        <v/>
      </c>
      <c r="N3244" s="74" t="str">
        <f t="shared" si="481"/>
        <v/>
      </c>
      <c r="O3244" s="22" t="str">
        <f t="shared" si="482"/>
        <v/>
      </c>
      <c r="Q3244" s="20" t="str">
        <f t="shared" si="487"/>
        <v/>
      </c>
      <c r="R3244" s="21" t="str">
        <f t="shared" si="486"/>
        <v/>
      </c>
      <c r="S3244" s="21" t="str">
        <f t="shared" si="486"/>
        <v/>
      </c>
      <c r="T3244" s="21" t="str">
        <f t="shared" si="486"/>
        <v/>
      </c>
      <c r="U3244" s="21" t="str">
        <f t="shared" si="486"/>
        <v/>
      </c>
      <c r="V3244" s="21" t="str">
        <f t="shared" si="486"/>
        <v/>
      </c>
      <c r="W3244" s="21" t="str">
        <f t="shared" si="486"/>
        <v/>
      </c>
      <c r="X3244" s="21" t="str">
        <f t="shared" si="486"/>
        <v/>
      </c>
      <c r="Y3244" s="21" t="str">
        <f t="shared" si="486"/>
        <v/>
      </c>
      <c r="Z3244" s="21" t="str">
        <f t="shared" si="486"/>
        <v/>
      </c>
      <c r="AA3244" s="21" t="str">
        <f t="shared" si="486"/>
        <v/>
      </c>
      <c r="AB3244" s="38" t="str">
        <f t="shared" si="486"/>
        <v/>
      </c>
      <c r="AD3244" s="36" t="str">
        <f>IF($N3244="", "", IFERROR(INDEX(Campaigns!$D$11:$D$380, MATCH($N3244, Campaigns!$E$11:$E$380, 0)), ""))</f>
        <v/>
      </c>
      <c r="AE3244" s="38" t="str">
        <f>IF(COUNTIF($Q3244:$AB3244, "X")=0, "", IFERROR(INDEX('Intro &amp; Setup'!$T$17:$T$28, MATCH(INDEX($Q$10:$AB$10, $AC3244, MATCH("X", $Q3244:$AB3244, 0)), 'Intro &amp; Setup'!$AA$17:$AA$28, 0)), ""))</f>
        <v/>
      </c>
      <c r="AG3244" s="84" t="str">
        <f t="shared" si="483"/>
        <v/>
      </c>
      <c r="AI3244" s="36">
        <f t="shared" si="484"/>
        <v>0</v>
      </c>
      <c r="AK3244" s="36" t="str">
        <f t="shared" si="485"/>
        <v/>
      </c>
    </row>
    <row r="3245" spans="1:37" x14ac:dyDescent="0.25">
      <c r="A3245" s="34"/>
      <c r="B3245" s="55"/>
      <c r="C3245" s="56"/>
      <c r="D3245" s="56"/>
      <c r="E3245" s="56"/>
      <c r="F3245" s="56"/>
      <c r="G3245" s="57"/>
      <c r="H3245" s="57"/>
      <c r="I3245" s="58"/>
      <c r="J3245" s="34"/>
      <c r="L3245" s="36" t="str">
        <f>IF($B3245="", "", IFERROR(FIND(Campaigns!$Q$4, $B3245), ""))</f>
        <v/>
      </c>
      <c r="M3245" s="73" t="str">
        <f t="shared" si="480"/>
        <v/>
      </c>
      <c r="N3245" s="74" t="str">
        <f t="shared" si="481"/>
        <v/>
      </c>
      <c r="O3245" s="22" t="str">
        <f t="shared" si="482"/>
        <v/>
      </c>
      <c r="Q3245" s="20" t="str">
        <f t="shared" si="487"/>
        <v/>
      </c>
      <c r="R3245" s="21" t="str">
        <f t="shared" si="486"/>
        <v/>
      </c>
      <c r="S3245" s="21" t="str">
        <f t="shared" si="486"/>
        <v/>
      </c>
      <c r="T3245" s="21" t="str">
        <f t="shared" si="486"/>
        <v/>
      </c>
      <c r="U3245" s="21" t="str">
        <f t="shared" si="486"/>
        <v/>
      </c>
      <c r="V3245" s="21" t="str">
        <f t="shared" si="486"/>
        <v/>
      </c>
      <c r="W3245" s="21" t="str">
        <f t="shared" si="486"/>
        <v/>
      </c>
      <c r="X3245" s="21" t="str">
        <f t="shared" si="486"/>
        <v/>
      </c>
      <c r="Y3245" s="21" t="str">
        <f t="shared" si="486"/>
        <v/>
      </c>
      <c r="Z3245" s="21" t="str">
        <f t="shared" si="486"/>
        <v/>
      </c>
      <c r="AA3245" s="21" t="str">
        <f t="shared" si="486"/>
        <v/>
      </c>
      <c r="AB3245" s="38" t="str">
        <f t="shared" si="486"/>
        <v/>
      </c>
      <c r="AD3245" s="36" t="str">
        <f>IF($N3245="", "", IFERROR(INDEX(Campaigns!$D$11:$D$380, MATCH($N3245, Campaigns!$E$11:$E$380, 0)), ""))</f>
        <v/>
      </c>
      <c r="AE3245" s="38" t="str">
        <f>IF(COUNTIF($Q3245:$AB3245, "X")=0, "", IFERROR(INDEX('Intro &amp; Setup'!$T$17:$T$28, MATCH(INDEX($Q$10:$AB$10, $AC3245, MATCH("X", $Q3245:$AB3245, 0)), 'Intro &amp; Setup'!$AA$17:$AA$28, 0)), ""))</f>
        <v/>
      </c>
      <c r="AG3245" s="84" t="str">
        <f t="shared" si="483"/>
        <v/>
      </c>
      <c r="AI3245" s="36">
        <f t="shared" si="484"/>
        <v>0</v>
      </c>
      <c r="AK3245" s="36" t="str">
        <f t="shared" si="485"/>
        <v/>
      </c>
    </row>
    <row r="3246" spans="1:37" x14ac:dyDescent="0.25">
      <c r="A3246" s="34"/>
      <c r="B3246" s="55"/>
      <c r="C3246" s="56"/>
      <c r="D3246" s="56"/>
      <c r="E3246" s="56"/>
      <c r="F3246" s="56"/>
      <c r="G3246" s="57"/>
      <c r="H3246" s="57"/>
      <c r="I3246" s="58"/>
      <c r="J3246" s="34"/>
      <c r="L3246" s="36" t="str">
        <f>IF($B3246="", "", IFERROR(FIND(Campaigns!$Q$4, $B3246), ""))</f>
        <v/>
      </c>
      <c r="M3246" s="73" t="str">
        <f t="shared" si="480"/>
        <v/>
      </c>
      <c r="N3246" s="74" t="str">
        <f t="shared" si="481"/>
        <v/>
      </c>
      <c r="O3246" s="22" t="str">
        <f t="shared" si="482"/>
        <v/>
      </c>
      <c r="Q3246" s="20" t="str">
        <f t="shared" si="487"/>
        <v/>
      </c>
      <c r="R3246" s="21" t="str">
        <f t="shared" si="486"/>
        <v/>
      </c>
      <c r="S3246" s="21" t="str">
        <f t="shared" si="486"/>
        <v/>
      </c>
      <c r="T3246" s="21" t="str">
        <f t="shared" si="486"/>
        <v/>
      </c>
      <c r="U3246" s="21" t="str">
        <f t="shared" si="486"/>
        <v/>
      </c>
      <c r="V3246" s="21" t="str">
        <f t="shared" si="486"/>
        <v/>
      </c>
      <c r="W3246" s="21" t="str">
        <f t="shared" si="486"/>
        <v/>
      </c>
      <c r="X3246" s="21" t="str">
        <f t="shared" si="486"/>
        <v/>
      </c>
      <c r="Y3246" s="21" t="str">
        <f t="shared" si="486"/>
        <v/>
      </c>
      <c r="Z3246" s="21" t="str">
        <f t="shared" si="486"/>
        <v/>
      </c>
      <c r="AA3246" s="21" t="str">
        <f t="shared" si="486"/>
        <v/>
      </c>
      <c r="AB3246" s="38" t="str">
        <f t="shared" si="486"/>
        <v/>
      </c>
      <c r="AD3246" s="36" t="str">
        <f>IF($N3246="", "", IFERROR(INDEX(Campaigns!$D$11:$D$380, MATCH($N3246, Campaigns!$E$11:$E$380, 0)), ""))</f>
        <v/>
      </c>
      <c r="AE3246" s="38" t="str">
        <f>IF(COUNTIF($Q3246:$AB3246, "X")=0, "", IFERROR(INDEX('Intro &amp; Setup'!$T$17:$T$28, MATCH(INDEX($Q$10:$AB$10, $AC3246, MATCH("X", $Q3246:$AB3246, 0)), 'Intro &amp; Setup'!$AA$17:$AA$28, 0)), ""))</f>
        <v/>
      </c>
      <c r="AG3246" s="84" t="str">
        <f t="shared" si="483"/>
        <v/>
      </c>
      <c r="AI3246" s="36">
        <f t="shared" si="484"/>
        <v>0</v>
      </c>
      <c r="AK3246" s="36" t="str">
        <f t="shared" si="485"/>
        <v/>
      </c>
    </row>
    <row r="3247" spans="1:37" x14ac:dyDescent="0.25">
      <c r="A3247" s="34"/>
      <c r="B3247" s="55"/>
      <c r="C3247" s="56"/>
      <c r="D3247" s="56"/>
      <c r="E3247" s="56"/>
      <c r="F3247" s="56"/>
      <c r="G3247" s="57"/>
      <c r="H3247" s="57"/>
      <c r="I3247" s="58"/>
      <c r="J3247" s="34"/>
      <c r="L3247" s="36" t="str">
        <f>IF($B3247="", "", IFERROR(FIND(Campaigns!$Q$4, $B3247), ""))</f>
        <v/>
      </c>
      <c r="M3247" s="73" t="str">
        <f t="shared" si="480"/>
        <v/>
      </c>
      <c r="N3247" s="74" t="str">
        <f t="shared" si="481"/>
        <v/>
      </c>
      <c r="O3247" s="22" t="str">
        <f t="shared" si="482"/>
        <v/>
      </c>
      <c r="Q3247" s="20" t="str">
        <f t="shared" si="487"/>
        <v/>
      </c>
      <c r="R3247" s="21" t="str">
        <f t="shared" si="486"/>
        <v/>
      </c>
      <c r="S3247" s="21" t="str">
        <f t="shared" si="486"/>
        <v/>
      </c>
      <c r="T3247" s="21" t="str">
        <f t="shared" si="486"/>
        <v/>
      </c>
      <c r="U3247" s="21" t="str">
        <f t="shared" si="486"/>
        <v/>
      </c>
      <c r="V3247" s="21" t="str">
        <f t="shared" si="486"/>
        <v/>
      </c>
      <c r="W3247" s="21" t="str">
        <f t="shared" si="486"/>
        <v/>
      </c>
      <c r="X3247" s="21" t="str">
        <f t="shared" si="486"/>
        <v/>
      </c>
      <c r="Y3247" s="21" t="str">
        <f t="shared" si="486"/>
        <v/>
      </c>
      <c r="Z3247" s="21" t="str">
        <f t="shared" si="486"/>
        <v/>
      </c>
      <c r="AA3247" s="21" t="str">
        <f t="shared" si="486"/>
        <v/>
      </c>
      <c r="AB3247" s="38" t="str">
        <f t="shared" si="486"/>
        <v/>
      </c>
      <c r="AD3247" s="36" t="str">
        <f>IF($N3247="", "", IFERROR(INDEX(Campaigns!$D$11:$D$380, MATCH($N3247, Campaigns!$E$11:$E$380, 0)), ""))</f>
        <v/>
      </c>
      <c r="AE3247" s="38" t="str">
        <f>IF(COUNTIF($Q3247:$AB3247, "X")=0, "", IFERROR(INDEX('Intro &amp; Setup'!$T$17:$T$28, MATCH(INDEX($Q$10:$AB$10, $AC3247, MATCH("X", $Q3247:$AB3247, 0)), 'Intro &amp; Setup'!$AA$17:$AA$28, 0)), ""))</f>
        <v/>
      </c>
      <c r="AG3247" s="84" t="str">
        <f t="shared" si="483"/>
        <v/>
      </c>
      <c r="AI3247" s="36">
        <f t="shared" si="484"/>
        <v>0</v>
      </c>
      <c r="AK3247" s="36" t="str">
        <f t="shared" si="485"/>
        <v/>
      </c>
    </row>
    <row r="3248" spans="1:37" x14ac:dyDescent="0.25">
      <c r="A3248" s="34"/>
      <c r="B3248" s="55"/>
      <c r="C3248" s="56"/>
      <c r="D3248" s="56"/>
      <c r="E3248" s="56"/>
      <c r="F3248" s="56"/>
      <c r="G3248" s="57"/>
      <c r="H3248" s="57"/>
      <c r="I3248" s="58"/>
      <c r="J3248" s="34"/>
      <c r="L3248" s="36" t="str">
        <f>IF($B3248="", "", IFERROR(FIND(Campaigns!$Q$4, $B3248), ""))</f>
        <v/>
      </c>
      <c r="M3248" s="73" t="str">
        <f t="shared" si="480"/>
        <v/>
      </c>
      <c r="N3248" s="74" t="str">
        <f t="shared" si="481"/>
        <v/>
      </c>
      <c r="O3248" s="22" t="str">
        <f t="shared" si="482"/>
        <v/>
      </c>
      <c r="Q3248" s="20" t="str">
        <f t="shared" si="487"/>
        <v/>
      </c>
      <c r="R3248" s="21" t="str">
        <f t="shared" si="486"/>
        <v/>
      </c>
      <c r="S3248" s="21" t="str">
        <f t="shared" si="486"/>
        <v/>
      </c>
      <c r="T3248" s="21" t="str">
        <f t="shared" si="486"/>
        <v/>
      </c>
      <c r="U3248" s="21" t="str">
        <f t="shared" si="486"/>
        <v/>
      </c>
      <c r="V3248" s="21" t="str">
        <f t="shared" si="486"/>
        <v/>
      </c>
      <c r="W3248" s="21" t="str">
        <f t="shared" si="486"/>
        <v/>
      </c>
      <c r="X3248" s="21" t="str">
        <f t="shared" si="486"/>
        <v/>
      </c>
      <c r="Y3248" s="21" t="str">
        <f t="shared" si="486"/>
        <v/>
      </c>
      <c r="Z3248" s="21" t="str">
        <f t="shared" si="486"/>
        <v/>
      </c>
      <c r="AA3248" s="21" t="str">
        <f t="shared" si="486"/>
        <v/>
      </c>
      <c r="AB3248" s="38" t="str">
        <f t="shared" si="486"/>
        <v/>
      </c>
      <c r="AD3248" s="36" t="str">
        <f>IF($N3248="", "", IFERROR(INDEX(Campaigns!$D$11:$D$380, MATCH($N3248, Campaigns!$E$11:$E$380, 0)), ""))</f>
        <v/>
      </c>
      <c r="AE3248" s="38" t="str">
        <f>IF(COUNTIF($Q3248:$AB3248, "X")=0, "", IFERROR(INDEX('Intro &amp; Setup'!$T$17:$T$28, MATCH(INDEX($Q$10:$AB$10, $AC3248, MATCH("X", $Q3248:$AB3248, 0)), 'Intro &amp; Setup'!$AA$17:$AA$28, 0)), ""))</f>
        <v/>
      </c>
      <c r="AG3248" s="84" t="str">
        <f t="shared" si="483"/>
        <v/>
      </c>
      <c r="AI3248" s="36">
        <f t="shared" si="484"/>
        <v>0</v>
      </c>
      <c r="AK3248" s="36" t="str">
        <f t="shared" si="485"/>
        <v/>
      </c>
    </row>
    <row r="3249" spans="1:37" x14ac:dyDescent="0.25">
      <c r="A3249" s="34"/>
      <c r="B3249" s="55"/>
      <c r="C3249" s="56"/>
      <c r="D3249" s="56"/>
      <c r="E3249" s="56"/>
      <c r="F3249" s="56"/>
      <c r="G3249" s="57"/>
      <c r="H3249" s="57"/>
      <c r="I3249" s="58"/>
      <c r="J3249" s="34"/>
      <c r="L3249" s="36" t="str">
        <f>IF($B3249="", "", IFERROR(FIND(Campaigns!$Q$4, $B3249), ""))</f>
        <v/>
      </c>
      <c r="M3249" s="73" t="str">
        <f t="shared" si="480"/>
        <v/>
      </c>
      <c r="N3249" s="74" t="str">
        <f t="shared" si="481"/>
        <v/>
      </c>
      <c r="O3249" s="22" t="str">
        <f t="shared" si="482"/>
        <v/>
      </c>
      <c r="Q3249" s="20" t="str">
        <f t="shared" si="487"/>
        <v/>
      </c>
      <c r="R3249" s="21" t="str">
        <f t="shared" si="486"/>
        <v/>
      </c>
      <c r="S3249" s="21" t="str">
        <f t="shared" si="486"/>
        <v/>
      </c>
      <c r="T3249" s="21" t="str">
        <f t="shared" si="486"/>
        <v/>
      </c>
      <c r="U3249" s="21" t="str">
        <f t="shared" si="486"/>
        <v/>
      </c>
      <c r="V3249" s="21" t="str">
        <f t="shared" si="486"/>
        <v/>
      </c>
      <c r="W3249" s="21" t="str">
        <f t="shared" si="486"/>
        <v/>
      </c>
      <c r="X3249" s="21" t="str">
        <f t="shared" si="486"/>
        <v/>
      </c>
      <c r="Y3249" s="21" t="str">
        <f t="shared" si="486"/>
        <v/>
      </c>
      <c r="Z3249" s="21" t="str">
        <f t="shared" si="486"/>
        <v/>
      </c>
      <c r="AA3249" s="21" t="str">
        <f t="shared" si="486"/>
        <v/>
      </c>
      <c r="AB3249" s="38" t="str">
        <f t="shared" si="486"/>
        <v/>
      </c>
      <c r="AD3249" s="36" t="str">
        <f>IF($N3249="", "", IFERROR(INDEX(Campaigns!$D$11:$D$380, MATCH($N3249, Campaigns!$E$11:$E$380, 0)), ""))</f>
        <v/>
      </c>
      <c r="AE3249" s="38" t="str">
        <f>IF(COUNTIF($Q3249:$AB3249, "X")=0, "", IFERROR(INDEX('Intro &amp; Setup'!$T$17:$T$28, MATCH(INDEX($Q$10:$AB$10, $AC3249, MATCH("X", $Q3249:$AB3249, 0)), 'Intro &amp; Setup'!$AA$17:$AA$28, 0)), ""))</f>
        <v/>
      </c>
      <c r="AG3249" s="84" t="str">
        <f t="shared" si="483"/>
        <v/>
      </c>
      <c r="AI3249" s="36">
        <f t="shared" si="484"/>
        <v>0</v>
      </c>
      <c r="AK3249" s="36" t="str">
        <f t="shared" si="485"/>
        <v/>
      </c>
    </row>
    <row r="3250" spans="1:37" x14ac:dyDescent="0.25">
      <c r="A3250" s="34"/>
      <c r="B3250" s="55"/>
      <c r="C3250" s="56"/>
      <c r="D3250" s="56"/>
      <c r="E3250" s="56"/>
      <c r="F3250" s="56"/>
      <c r="G3250" s="57"/>
      <c r="H3250" s="57"/>
      <c r="I3250" s="58"/>
      <c r="J3250" s="34"/>
      <c r="L3250" s="36" t="str">
        <f>IF($B3250="", "", IFERROR(FIND(Campaigns!$Q$4, $B3250), ""))</f>
        <v/>
      </c>
      <c r="M3250" s="73" t="str">
        <f t="shared" si="480"/>
        <v/>
      </c>
      <c r="N3250" s="74" t="str">
        <f t="shared" si="481"/>
        <v/>
      </c>
      <c r="O3250" s="22" t="str">
        <f t="shared" si="482"/>
        <v/>
      </c>
      <c r="Q3250" s="20" t="str">
        <f t="shared" si="487"/>
        <v/>
      </c>
      <c r="R3250" s="21" t="str">
        <f t="shared" si="486"/>
        <v/>
      </c>
      <c r="S3250" s="21" t="str">
        <f t="shared" si="486"/>
        <v/>
      </c>
      <c r="T3250" s="21" t="str">
        <f t="shared" si="486"/>
        <v/>
      </c>
      <c r="U3250" s="21" t="str">
        <f t="shared" si="486"/>
        <v/>
      </c>
      <c r="V3250" s="21" t="str">
        <f t="shared" si="486"/>
        <v/>
      </c>
      <c r="W3250" s="21" t="str">
        <f t="shared" si="486"/>
        <v/>
      </c>
      <c r="X3250" s="21" t="str">
        <f t="shared" si="486"/>
        <v/>
      </c>
      <c r="Y3250" s="21" t="str">
        <f t="shared" si="486"/>
        <v/>
      </c>
      <c r="Z3250" s="21" t="str">
        <f t="shared" si="486"/>
        <v/>
      </c>
      <c r="AA3250" s="21" t="str">
        <f t="shared" si="486"/>
        <v/>
      </c>
      <c r="AB3250" s="38" t="str">
        <f t="shared" si="486"/>
        <v/>
      </c>
      <c r="AD3250" s="36" t="str">
        <f>IF($N3250="", "", IFERROR(INDEX(Campaigns!$D$11:$D$380, MATCH($N3250, Campaigns!$E$11:$E$380, 0)), ""))</f>
        <v/>
      </c>
      <c r="AE3250" s="38" t="str">
        <f>IF(COUNTIF($Q3250:$AB3250, "X")=0, "", IFERROR(INDEX('Intro &amp; Setup'!$T$17:$T$28, MATCH(INDEX($Q$10:$AB$10, $AC3250, MATCH("X", $Q3250:$AB3250, 0)), 'Intro &amp; Setup'!$AA$17:$AA$28, 0)), ""))</f>
        <v/>
      </c>
      <c r="AG3250" s="84" t="str">
        <f t="shared" si="483"/>
        <v/>
      </c>
      <c r="AI3250" s="36">
        <f t="shared" si="484"/>
        <v>0</v>
      </c>
      <c r="AK3250" s="36" t="str">
        <f t="shared" si="485"/>
        <v/>
      </c>
    </row>
    <row r="3251" spans="1:37" x14ac:dyDescent="0.25">
      <c r="A3251" s="34"/>
      <c r="B3251" s="55"/>
      <c r="C3251" s="56"/>
      <c r="D3251" s="56"/>
      <c r="E3251" s="56"/>
      <c r="F3251" s="56"/>
      <c r="G3251" s="57"/>
      <c r="H3251" s="57"/>
      <c r="I3251" s="58"/>
      <c r="J3251" s="34"/>
      <c r="L3251" s="36" t="str">
        <f>IF($B3251="", "", IFERROR(FIND(Campaigns!$Q$4, $B3251), ""))</f>
        <v/>
      </c>
      <c r="M3251" s="73" t="str">
        <f t="shared" si="480"/>
        <v/>
      </c>
      <c r="N3251" s="74" t="str">
        <f t="shared" si="481"/>
        <v/>
      </c>
      <c r="O3251" s="22" t="str">
        <f t="shared" si="482"/>
        <v/>
      </c>
      <c r="Q3251" s="20" t="str">
        <f t="shared" si="487"/>
        <v/>
      </c>
      <c r="R3251" s="21" t="str">
        <f t="shared" si="486"/>
        <v/>
      </c>
      <c r="S3251" s="21" t="str">
        <f t="shared" si="486"/>
        <v/>
      </c>
      <c r="T3251" s="21" t="str">
        <f t="shared" si="486"/>
        <v/>
      </c>
      <c r="U3251" s="21" t="str">
        <f t="shared" si="486"/>
        <v/>
      </c>
      <c r="V3251" s="21" t="str">
        <f t="shared" si="486"/>
        <v/>
      </c>
      <c r="W3251" s="21" t="str">
        <f t="shared" si="486"/>
        <v/>
      </c>
      <c r="X3251" s="21" t="str">
        <f t="shared" si="486"/>
        <v/>
      </c>
      <c r="Y3251" s="21" t="str">
        <f t="shared" si="486"/>
        <v/>
      </c>
      <c r="Z3251" s="21" t="str">
        <f t="shared" si="486"/>
        <v/>
      </c>
      <c r="AA3251" s="21" t="str">
        <f t="shared" si="486"/>
        <v/>
      </c>
      <c r="AB3251" s="38" t="str">
        <f t="shared" si="486"/>
        <v/>
      </c>
      <c r="AD3251" s="36" t="str">
        <f>IF($N3251="", "", IFERROR(INDEX(Campaigns!$D$11:$D$380, MATCH($N3251, Campaigns!$E$11:$E$380, 0)), ""))</f>
        <v/>
      </c>
      <c r="AE3251" s="38" t="str">
        <f>IF(COUNTIF($Q3251:$AB3251, "X")=0, "", IFERROR(INDEX('Intro &amp; Setup'!$T$17:$T$28, MATCH(INDEX($Q$10:$AB$10, $AC3251, MATCH("X", $Q3251:$AB3251, 0)), 'Intro &amp; Setup'!$AA$17:$AA$28, 0)), ""))</f>
        <v/>
      </c>
      <c r="AG3251" s="84" t="str">
        <f t="shared" si="483"/>
        <v/>
      </c>
      <c r="AI3251" s="36">
        <f t="shared" si="484"/>
        <v>0</v>
      </c>
      <c r="AK3251" s="36" t="str">
        <f t="shared" si="485"/>
        <v/>
      </c>
    </row>
    <row r="3252" spans="1:37" x14ac:dyDescent="0.25">
      <c r="A3252" s="34"/>
      <c r="B3252" s="55"/>
      <c r="C3252" s="56"/>
      <c r="D3252" s="56"/>
      <c r="E3252" s="56"/>
      <c r="F3252" s="56"/>
      <c r="G3252" s="57"/>
      <c r="H3252" s="57"/>
      <c r="I3252" s="58"/>
      <c r="J3252" s="34"/>
      <c r="L3252" s="36" t="str">
        <f>IF($B3252="", "", IFERROR(FIND(Campaigns!$Q$4, $B3252), ""))</f>
        <v/>
      </c>
      <c r="M3252" s="73" t="str">
        <f t="shared" si="480"/>
        <v/>
      </c>
      <c r="N3252" s="74" t="str">
        <f t="shared" si="481"/>
        <v/>
      </c>
      <c r="O3252" s="22" t="str">
        <f t="shared" si="482"/>
        <v/>
      </c>
      <c r="Q3252" s="20" t="str">
        <f t="shared" si="487"/>
        <v/>
      </c>
      <c r="R3252" s="21" t="str">
        <f t="shared" si="486"/>
        <v/>
      </c>
      <c r="S3252" s="21" t="str">
        <f t="shared" si="486"/>
        <v/>
      </c>
      <c r="T3252" s="21" t="str">
        <f t="shared" si="486"/>
        <v/>
      </c>
      <c r="U3252" s="21" t="str">
        <f t="shared" si="486"/>
        <v/>
      </c>
      <c r="V3252" s="21" t="str">
        <f t="shared" si="486"/>
        <v/>
      </c>
      <c r="W3252" s="21" t="str">
        <f t="shared" si="486"/>
        <v/>
      </c>
      <c r="X3252" s="21" t="str">
        <f t="shared" si="486"/>
        <v/>
      </c>
      <c r="Y3252" s="21" t="str">
        <f t="shared" si="486"/>
        <v/>
      </c>
      <c r="Z3252" s="21" t="str">
        <f t="shared" si="486"/>
        <v/>
      </c>
      <c r="AA3252" s="21" t="str">
        <f t="shared" si="486"/>
        <v/>
      </c>
      <c r="AB3252" s="38" t="str">
        <f t="shared" si="486"/>
        <v/>
      </c>
      <c r="AD3252" s="36" t="str">
        <f>IF($N3252="", "", IFERROR(INDEX(Campaigns!$D$11:$D$380, MATCH($N3252, Campaigns!$E$11:$E$380, 0)), ""))</f>
        <v/>
      </c>
      <c r="AE3252" s="38" t="str">
        <f>IF(COUNTIF($Q3252:$AB3252, "X")=0, "", IFERROR(INDEX('Intro &amp; Setup'!$T$17:$T$28, MATCH(INDEX($Q$10:$AB$10, $AC3252, MATCH("X", $Q3252:$AB3252, 0)), 'Intro &amp; Setup'!$AA$17:$AA$28, 0)), ""))</f>
        <v/>
      </c>
      <c r="AG3252" s="84" t="str">
        <f t="shared" si="483"/>
        <v/>
      </c>
      <c r="AI3252" s="36">
        <f t="shared" si="484"/>
        <v>0</v>
      </c>
      <c r="AK3252" s="36" t="str">
        <f t="shared" si="485"/>
        <v/>
      </c>
    </row>
    <row r="3253" spans="1:37" x14ac:dyDescent="0.25">
      <c r="A3253" s="34"/>
      <c r="B3253" s="55"/>
      <c r="C3253" s="56"/>
      <c r="D3253" s="56"/>
      <c r="E3253" s="56"/>
      <c r="F3253" s="56"/>
      <c r="G3253" s="57"/>
      <c r="H3253" s="57"/>
      <c r="I3253" s="58"/>
      <c r="J3253" s="34"/>
      <c r="L3253" s="36" t="str">
        <f>IF($B3253="", "", IFERROR(FIND(Campaigns!$Q$4, $B3253), ""))</f>
        <v/>
      </c>
      <c r="M3253" s="73" t="str">
        <f t="shared" si="480"/>
        <v/>
      </c>
      <c r="N3253" s="74" t="str">
        <f t="shared" si="481"/>
        <v/>
      </c>
      <c r="O3253" s="22" t="str">
        <f t="shared" si="482"/>
        <v/>
      </c>
      <c r="Q3253" s="20" t="str">
        <f t="shared" si="487"/>
        <v/>
      </c>
      <c r="R3253" s="21" t="str">
        <f t="shared" si="486"/>
        <v/>
      </c>
      <c r="S3253" s="21" t="str">
        <f t="shared" si="486"/>
        <v/>
      </c>
      <c r="T3253" s="21" t="str">
        <f t="shared" si="486"/>
        <v/>
      </c>
      <c r="U3253" s="21" t="str">
        <f t="shared" si="486"/>
        <v/>
      </c>
      <c r="V3253" s="21" t="str">
        <f t="shared" si="486"/>
        <v/>
      </c>
      <c r="W3253" s="21" t="str">
        <f t="shared" si="486"/>
        <v/>
      </c>
      <c r="X3253" s="21" t="str">
        <f t="shared" si="486"/>
        <v/>
      </c>
      <c r="Y3253" s="21" t="str">
        <f t="shared" si="486"/>
        <v/>
      </c>
      <c r="Z3253" s="21" t="str">
        <f t="shared" si="486"/>
        <v/>
      </c>
      <c r="AA3253" s="21" t="str">
        <f t="shared" si="486"/>
        <v/>
      </c>
      <c r="AB3253" s="38" t="str">
        <f t="shared" si="486"/>
        <v/>
      </c>
      <c r="AD3253" s="36" t="str">
        <f>IF($N3253="", "", IFERROR(INDEX(Campaigns!$D$11:$D$380, MATCH($N3253, Campaigns!$E$11:$E$380, 0)), ""))</f>
        <v/>
      </c>
      <c r="AE3253" s="38" t="str">
        <f>IF(COUNTIF($Q3253:$AB3253, "X")=0, "", IFERROR(INDEX('Intro &amp; Setup'!$T$17:$T$28, MATCH(INDEX($Q$10:$AB$10, $AC3253, MATCH("X", $Q3253:$AB3253, 0)), 'Intro &amp; Setup'!$AA$17:$AA$28, 0)), ""))</f>
        <v/>
      </c>
      <c r="AG3253" s="84" t="str">
        <f t="shared" si="483"/>
        <v/>
      </c>
      <c r="AI3253" s="36">
        <f t="shared" si="484"/>
        <v>0</v>
      </c>
      <c r="AK3253" s="36" t="str">
        <f t="shared" si="485"/>
        <v/>
      </c>
    </row>
    <row r="3254" spans="1:37" x14ac:dyDescent="0.25">
      <c r="A3254" s="34"/>
      <c r="B3254" s="55"/>
      <c r="C3254" s="56"/>
      <c r="D3254" s="56"/>
      <c r="E3254" s="56"/>
      <c r="F3254" s="56"/>
      <c r="G3254" s="57"/>
      <c r="H3254" s="57"/>
      <c r="I3254" s="58"/>
      <c r="J3254" s="34"/>
      <c r="L3254" s="36" t="str">
        <f>IF($B3254="", "", IFERROR(FIND(Campaigns!$Q$4, $B3254), ""))</f>
        <v/>
      </c>
      <c r="M3254" s="73" t="str">
        <f t="shared" si="480"/>
        <v/>
      </c>
      <c r="N3254" s="74" t="str">
        <f t="shared" si="481"/>
        <v/>
      </c>
      <c r="O3254" s="22" t="str">
        <f t="shared" si="482"/>
        <v/>
      </c>
      <c r="Q3254" s="20" t="str">
        <f t="shared" si="487"/>
        <v/>
      </c>
      <c r="R3254" s="21" t="str">
        <f t="shared" si="486"/>
        <v/>
      </c>
      <c r="S3254" s="21" t="str">
        <f t="shared" si="486"/>
        <v/>
      </c>
      <c r="T3254" s="21" t="str">
        <f t="shared" si="486"/>
        <v/>
      </c>
      <c r="U3254" s="21" t="str">
        <f t="shared" si="486"/>
        <v/>
      </c>
      <c r="V3254" s="21" t="str">
        <f t="shared" si="486"/>
        <v/>
      </c>
      <c r="W3254" s="21" t="str">
        <f t="shared" si="486"/>
        <v/>
      </c>
      <c r="X3254" s="21" t="str">
        <f t="shared" si="486"/>
        <v/>
      </c>
      <c r="Y3254" s="21" t="str">
        <f t="shared" si="486"/>
        <v/>
      </c>
      <c r="Z3254" s="21" t="str">
        <f t="shared" si="486"/>
        <v/>
      </c>
      <c r="AA3254" s="21" t="str">
        <f t="shared" si="486"/>
        <v/>
      </c>
      <c r="AB3254" s="38" t="str">
        <f t="shared" si="486"/>
        <v/>
      </c>
      <c r="AD3254" s="36" t="str">
        <f>IF($N3254="", "", IFERROR(INDEX(Campaigns!$D$11:$D$380, MATCH($N3254, Campaigns!$E$11:$E$380, 0)), ""))</f>
        <v/>
      </c>
      <c r="AE3254" s="38" t="str">
        <f>IF(COUNTIF($Q3254:$AB3254, "X")=0, "", IFERROR(INDEX('Intro &amp; Setup'!$T$17:$T$28, MATCH(INDEX($Q$10:$AB$10, $AC3254, MATCH("X", $Q3254:$AB3254, 0)), 'Intro &amp; Setup'!$AA$17:$AA$28, 0)), ""))</f>
        <v/>
      </c>
      <c r="AG3254" s="84" t="str">
        <f t="shared" si="483"/>
        <v/>
      </c>
      <c r="AI3254" s="36">
        <f t="shared" si="484"/>
        <v>0</v>
      </c>
      <c r="AK3254" s="36" t="str">
        <f t="shared" si="485"/>
        <v/>
      </c>
    </row>
    <row r="3255" spans="1:37" x14ac:dyDescent="0.25">
      <c r="A3255" s="34"/>
      <c r="B3255" s="55"/>
      <c r="C3255" s="56"/>
      <c r="D3255" s="56"/>
      <c r="E3255" s="56"/>
      <c r="F3255" s="56"/>
      <c r="G3255" s="57"/>
      <c r="H3255" s="57"/>
      <c r="I3255" s="58"/>
      <c r="J3255" s="34"/>
      <c r="L3255" s="36" t="str">
        <f>IF($B3255="", "", IFERROR(FIND(Campaigns!$Q$4, $B3255), ""))</f>
        <v/>
      </c>
      <c r="M3255" s="73" t="str">
        <f t="shared" si="480"/>
        <v/>
      </c>
      <c r="N3255" s="74" t="str">
        <f t="shared" si="481"/>
        <v/>
      </c>
      <c r="O3255" s="22" t="str">
        <f t="shared" si="482"/>
        <v/>
      </c>
      <c r="Q3255" s="20" t="str">
        <f t="shared" si="487"/>
        <v/>
      </c>
      <c r="R3255" s="21" t="str">
        <f t="shared" si="486"/>
        <v/>
      </c>
      <c r="S3255" s="21" t="str">
        <f t="shared" si="486"/>
        <v/>
      </c>
      <c r="T3255" s="21" t="str">
        <f t="shared" si="486"/>
        <v/>
      </c>
      <c r="U3255" s="21" t="str">
        <f t="shared" si="486"/>
        <v/>
      </c>
      <c r="V3255" s="21" t="str">
        <f t="shared" si="486"/>
        <v/>
      </c>
      <c r="W3255" s="21" t="str">
        <f t="shared" si="486"/>
        <v/>
      </c>
      <c r="X3255" s="21" t="str">
        <f t="shared" si="486"/>
        <v/>
      </c>
      <c r="Y3255" s="21" t="str">
        <f t="shared" si="486"/>
        <v/>
      </c>
      <c r="Z3255" s="21" t="str">
        <f t="shared" si="486"/>
        <v/>
      </c>
      <c r="AA3255" s="21" t="str">
        <f t="shared" si="486"/>
        <v/>
      </c>
      <c r="AB3255" s="38" t="str">
        <f t="shared" si="486"/>
        <v/>
      </c>
      <c r="AD3255" s="36" t="str">
        <f>IF($N3255="", "", IFERROR(INDEX(Campaigns!$D$11:$D$380, MATCH($N3255, Campaigns!$E$11:$E$380, 0)), ""))</f>
        <v/>
      </c>
      <c r="AE3255" s="38" t="str">
        <f>IF(COUNTIF($Q3255:$AB3255, "X")=0, "", IFERROR(INDEX('Intro &amp; Setup'!$T$17:$T$28, MATCH(INDEX($Q$10:$AB$10, $AC3255, MATCH("X", $Q3255:$AB3255, 0)), 'Intro &amp; Setup'!$AA$17:$AA$28, 0)), ""))</f>
        <v/>
      </c>
      <c r="AG3255" s="84" t="str">
        <f t="shared" si="483"/>
        <v/>
      </c>
      <c r="AI3255" s="36">
        <f t="shared" si="484"/>
        <v>0</v>
      </c>
      <c r="AK3255" s="36" t="str">
        <f t="shared" si="485"/>
        <v/>
      </c>
    </row>
    <row r="3256" spans="1:37" x14ac:dyDescent="0.25">
      <c r="A3256" s="34"/>
      <c r="B3256" s="55"/>
      <c r="C3256" s="56"/>
      <c r="D3256" s="56"/>
      <c r="E3256" s="56"/>
      <c r="F3256" s="56"/>
      <c r="G3256" s="57"/>
      <c r="H3256" s="57"/>
      <c r="I3256" s="58"/>
      <c r="J3256" s="34"/>
      <c r="L3256" s="36" t="str">
        <f>IF($B3256="", "", IFERROR(FIND(Campaigns!$Q$4, $B3256), ""))</f>
        <v/>
      </c>
      <c r="M3256" s="73" t="str">
        <f t="shared" si="480"/>
        <v/>
      </c>
      <c r="N3256" s="74" t="str">
        <f t="shared" si="481"/>
        <v/>
      </c>
      <c r="O3256" s="22" t="str">
        <f t="shared" si="482"/>
        <v/>
      </c>
      <c r="Q3256" s="20" t="str">
        <f t="shared" si="487"/>
        <v/>
      </c>
      <c r="R3256" s="21" t="str">
        <f t="shared" si="486"/>
        <v/>
      </c>
      <c r="S3256" s="21" t="str">
        <f t="shared" si="486"/>
        <v/>
      </c>
      <c r="T3256" s="21" t="str">
        <f t="shared" si="486"/>
        <v/>
      </c>
      <c r="U3256" s="21" t="str">
        <f t="shared" si="486"/>
        <v/>
      </c>
      <c r="V3256" s="21" t="str">
        <f t="shared" si="486"/>
        <v/>
      </c>
      <c r="W3256" s="21" t="str">
        <f t="shared" si="486"/>
        <v/>
      </c>
      <c r="X3256" s="21" t="str">
        <f t="shared" si="486"/>
        <v/>
      </c>
      <c r="Y3256" s="21" t="str">
        <f t="shared" si="486"/>
        <v/>
      </c>
      <c r="Z3256" s="21" t="str">
        <f t="shared" si="486"/>
        <v/>
      </c>
      <c r="AA3256" s="21" t="str">
        <f t="shared" si="486"/>
        <v/>
      </c>
      <c r="AB3256" s="38" t="str">
        <f t="shared" si="486"/>
        <v/>
      </c>
      <c r="AD3256" s="36" t="str">
        <f>IF($N3256="", "", IFERROR(INDEX(Campaigns!$D$11:$D$380, MATCH($N3256, Campaigns!$E$11:$E$380, 0)), ""))</f>
        <v/>
      </c>
      <c r="AE3256" s="38" t="str">
        <f>IF(COUNTIF($Q3256:$AB3256, "X")=0, "", IFERROR(INDEX('Intro &amp; Setup'!$T$17:$T$28, MATCH(INDEX($Q$10:$AB$10, $AC3256, MATCH("X", $Q3256:$AB3256, 0)), 'Intro &amp; Setup'!$AA$17:$AA$28, 0)), ""))</f>
        <v/>
      </c>
      <c r="AG3256" s="84" t="str">
        <f t="shared" si="483"/>
        <v/>
      </c>
      <c r="AI3256" s="36">
        <f t="shared" si="484"/>
        <v>0</v>
      </c>
      <c r="AK3256" s="36" t="str">
        <f t="shared" si="485"/>
        <v/>
      </c>
    </row>
    <row r="3257" spans="1:37" x14ac:dyDescent="0.25">
      <c r="A3257" s="34"/>
      <c r="B3257" s="55"/>
      <c r="C3257" s="56"/>
      <c r="D3257" s="56"/>
      <c r="E3257" s="56"/>
      <c r="F3257" s="56"/>
      <c r="G3257" s="57"/>
      <c r="H3257" s="57"/>
      <c r="I3257" s="58"/>
      <c r="J3257" s="34"/>
      <c r="L3257" s="36" t="str">
        <f>IF($B3257="", "", IFERROR(FIND(Campaigns!$Q$4, $B3257), ""))</f>
        <v/>
      </c>
      <c r="M3257" s="73" t="str">
        <f t="shared" si="480"/>
        <v/>
      </c>
      <c r="N3257" s="74" t="str">
        <f t="shared" si="481"/>
        <v/>
      </c>
      <c r="O3257" s="22" t="str">
        <f t="shared" si="482"/>
        <v/>
      </c>
      <c r="Q3257" s="20" t="str">
        <f t="shared" si="487"/>
        <v/>
      </c>
      <c r="R3257" s="21" t="str">
        <f t="shared" si="486"/>
        <v/>
      </c>
      <c r="S3257" s="21" t="str">
        <f t="shared" si="486"/>
        <v/>
      </c>
      <c r="T3257" s="21" t="str">
        <f t="shared" si="486"/>
        <v/>
      </c>
      <c r="U3257" s="21" t="str">
        <f t="shared" si="486"/>
        <v/>
      </c>
      <c r="V3257" s="21" t="str">
        <f t="shared" si="486"/>
        <v/>
      </c>
      <c r="W3257" s="21" t="str">
        <f t="shared" si="486"/>
        <v/>
      </c>
      <c r="X3257" s="21" t="str">
        <f t="shared" si="486"/>
        <v/>
      </c>
      <c r="Y3257" s="21" t="str">
        <f t="shared" si="486"/>
        <v/>
      </c>
      <c r="Z3257" s="21" t="str">
        <f t="shared" si="486"/>
        <v/>
      </c>
      <c r="AA3257" s="21" t="str">
        <f t="shared" ref="R3257:AB3280" si="488">IFERROR(IF(AA$10="", "", IF(LEFT($O3257, AA$8)=AA$10, "X", "")), "")</f>
        <v/>
      </c>
      <c r="AB3257" s="38" t="str">
        <f t="shared" si="488"/>
        <v/>
      </c>
      <c r="AD3257" s="36" t="str">
        <f>IF($N3257="", "", IFERROR(INDEX(Campaigns!$D$11:$D$380, MATCH($N3257, Campaigns!$E$11:$E$380, 0)), ""))</f>
        <v/>
      </c>
      <c r="AE3257" s="38" t="str">
        <f>IF(COUNTIF($Q3257:$AB3257, "X")=0, "", IFERROR(INDEX('Intro &amp; Setup'!$T$17:$T$28, MATCH(INDEX($Q$10:$AB$10, $AC3257, MATCH("X", $Q3257:$AB3257, 0)), 'Intro &amp; Setup'!$AA$17:$AA$28, 0)), ""))</f>
        <v/>
      </c>
      <c r="AG3257" s="84" t="str">
        <f t="shared" si="483"/>
        <v/>
      </c>
      <c r="AI3257" s="36">
        <f t="shared" si="484"/>
        <v>0</v>
      </c>
      <c r="AK3257" s="36" t="str">
        <f t="shared" si="485"/>
        <v/>
      </c>
    </row>
    <row r="3258" spans="1:37" x14ac:dyDescent="0.25">
      <c r="A3258" s="34"/>
      <c r="B3258" s="55"/>
      <c r="C3258" s="56"/>
      <c r="D3258" s="56"/>
      <c r="E3258" s="56"/>
      <c r="F3258" s="56"/>
      <c r="G3258" s="57"/>
      <c r="H3258" s="57"/>
      <c r="I3258" s="58"/>
      <c r="J3258" s="34"/>
      <c r="L3258" s="36" t="str">
        <f>IF($B3258="", "", IFERROR(FIND(Campaigns!$Q$4, $B3258), ""))</f>
        <v/>
      </c>
      <c r="M3258" s="73" t="str">
        <f t="shared" si="480"/>
        <v/>
      </c>
      <c r="N3258" s="74" t="str">
        <f t="shared" si="481"/>
        <v/>
      </c>
      <c r="O3258" s="22" t="str">
        <f t="shared" si="482"/>
        <v/>
      </c>
      <c r="Q3258" s="20" t="str">
        <f t="shared" si="487"/>
        <v/>
      </c>
      <c r="R3258" s="21" t="str">
        <f t="shared" si="488"/>
        <v/>
      </c>
      <c r="S3258" s="21" t="str">
        <f t="shared" si="488"/>
        <v/>
      </c>
      <c r="T3258" s="21" t="str">
        <f t="shared" si="488"/>
        <v/>
      </c>
      <c r="U3258" s="21" t="str">
        <f t="shared" si="488"/>
        <v/>
      </c>
      <c r="V3258" s="21" t="str">
        <f t="shared" si="488"/>
        <v/>
      </c>
      <c r="W3258" s="21" t="str">
        <f t="shared" si="488"/>
        <v/>
      </c>
      <c r="X3258" s="21" t="str">
        <f t="shared" si="488"/>
        <v/>
      </c>
      <c r="Y3258" s="21" t="str">
        <f t="shared" si="488"/>
        <v/>
      </c>
      <c r="Z3258" s="21" t="str">
        <f t="shared" si="488"/>
        <v/>
      </c>
      <c r="AA3258" s="21" t="str">
        <f t="shared" si="488"/>
        <v/>
      </c>
      <c r="AB3258" s="38" t="str">
        <f t="shared" si="488"/>
        <v/>
      </c>
      <c r="AD3258" s="36" t="str">
        <f>IF($N3258="", "", IFERROR(INDEX(Campaigns!$D$11:$D$380, MATCH($N3258, Campaigns!$E$11:$E$380, 0)), ""))</f>
        <v/>
      </c>
      <c r="AE3258" s="38" t="str">
        <f>IF(COUNTIF($Q3258:$AB3258, "X")=0, "", IFERROR(INDEX('Intro &amp; Setup'!$T$17:$T$28, MATCH(INDEX($Q$10:$AB$10, $AC3258, MATCH("X", $Q3258:$AB3258, 0)), 'Intro &amp; Setup'!$AA$17:$AA$28, 0)), ""))</f>
        <v/>
      </c>
      <c r="AG3258" s="84" t="str">
        <f t="shared" si="483"/>
        <v/>
      </c>
      <c r="AI3258" s="36">
        <f t="shared" si="484"/>
        <v>0</v>
      </c>
      <c r="AK3258" s="36" t="str">
        <f t="shared" si="485"/>
        <v/>
      </c>
    </row>
    <row r="3259" spans="1:37" x14ac:dyDescent="0.25">
      <c r="A3259" s="34"/>
      <c r="B3259" s="55"/>
      <c r="C3259" s="56"/>
      <c r="D3259" s="56"/>
      <c r="E3259" s="56"/>
      <c r="F3259" s="56"/>
      <c r="G3259" s="57"/>
      <c r="H3259" s="57"/>
      <c r="I3259" s="58"/>
      <c r="J3259" s="34"/>
      <c r="L3259" s="36" t="str">
        <f>IF($B3259="", "", IFERROR(FIND(Campaigns!$Q$4, $B3259), ""))</f>
        <v/>
      </c>
      <c r="M3259" s="73" t="str">
        <f t="shared" si="480"/>
        <v/>
      </c>
      <c r="N3259" s="74" t="str">
        <f t="shared" si="481"/>
        <v/>
      </c>
      <c r="O3259" s="22" t="str">
        <f t="shared" si="482"/>
        <v/>
      </c>
      <c r="Q3259" s="20" t="str">
        <f t="shared" si="487"/>
        <v/>
      </c>
      <c r="R3259" s="21" t="str">
        <f t="shared" si="488"/>
        <v/>
      </c>
      <c r="S3259" s="21" t="str">
        <f t="shared" si="488"/>
        <v/>
      </c>
      <c r="T3259" s="21" t="str">
        <f t="shared" si="488"/>
        <v/>
      </c>
      <c r="U3259" s="21" t="str">
        <f t="shared" si="488"/>
        <v/>
      </c>
      <c r="V3259" s="21" t="str">
        <f t="shared" si="488"/>
        <v/>
      </c>
      <c r="W3259" s="21" t="str">
        <f t="shared" si="488"/>
        <v/>
      </c>
      <c r="X3259" s="21" t="str">
        <f t="shared" si="488"/>
        <v/>
      </c>
      <c r="Y3259" s="21" t="str">
        <f t="shared" si="488"/>
        <v/>
      </c>
      <c r="Z3259" s="21" t="str">
        <f t="shared" si="488"/>
        <v/>
      </c>
      <c r="AA3259" s="21" t="str">
        <f t="shared" si="488"/>
        <v/>
      </c>
      <c r="AB3259" s="38" t="str">
        <f t="shared" si="488"/>
        <v/>
      </c>
      <c r="AD3259" s="36" t="str">
        <f>IF($N3259="", "", IFERROR(INDEX(Campaigns!$D$11:$D$380, MATCH($N3259, Campaigns!$E$11:$E$380, 0)), ""))</f>
        <v/>
      </c>
      <c r="AE3259" s="38" t="str">
        <f>IF(COUNTIF($Q3259:$AB3259, "X")=0, "", IFERROR(INDEX('Intro &amp; Setup'!$T$17:$T$28, MATCH(INDEX($Q$10:$AB$10, $AC3259, MATCH("X", $Q3259:$AB3259, 0)), 'Intro &amp; Setup'!$AA$17:$AA$28, 0)), ""))</f>
        <v/>
      </c>
      <c r="AG3259" s="84" t="str">
        <f t="shared" si="483"/>
        <v/>
      </c>
      <c r="AI3259" s="36">
        <f t="shared" si="484"/>
        <v>0</v>
      </c>
      <c r="AK3259" s="36" t="str">
        <f t="shared" si="485"/>
        <v/>
      </c>
    </row>
    <row r="3260" spans="1:37" x14ac:dyDescent="0.25">
      <c r="A3260" s="34"/>
      <c r="B3260" s="55"/>
      <c r="C3260" s="56"/>
      <c r="D3260" s="56"/>
      <c r="E3260" s="56"/>
      <c r="F3260" s="56"/>
      <c r="G3260" s="57"/>
      <c r="H3260" s="57"/>
      <c r="I3260" s="58"/>
      <c r="J3260" s="34"/>
      <c r="L3260" s="36" t="str">
        <f>IF($B3260="", "", IFERROR(FIND(Campaigns!$Q$4, $B3260), ""))</f>
        <v/>
      </c>
      <c r="M3260" s="73" t="str">
        <f t="shared" si="480"/>
        <v/>
      </c>
      <c r="N3260" s="74" t="str">
        <f t="shared" si="481"/>
        <v/>
      </c>
      <c r="O3260" s="22" t="str">
        <f t="shared" si="482"/>
        <v/>
      </c>
      <c r="Q3260" s="20" t="str">
        <f t="shared" si="487"/>
        <v/>
      </c>
      <c r="R3260" s="21" t="str">
        <f t="shared" si="488"/>
        <v/>
      </c>
      <c r="S3260" s="21" t="str">
        <f t="shared" si="488"/>
        <v/>
      </c>
      <c r="T3260" s="21" t="str">
        <f t="shared" si="488"/>
        <v/>
      </c>
      <c r="U3260" s="21" t="str">
        <f t="shared" si="488"/>
        <v/>
      </c>
      <c r="V3260" s="21" t="str">
        <f t="shared" si="488"/>
        <v/>
      </c>
      <c r="W3260" s="21" t="str">
        <f t="shared" si="488"/>
        <v/>
      </c>
      <c r="X3260" s="21" t="str">
        <f t="shared" si="488"/>
        <v/>
      </c>
      <c r="Y3260" s="21" t="str">
        <f t="shared" si="488"/>
        <v/>
      </c>
      <c r="Z3260" s="21" t="str">
        <f t="shared" si="488"/>
        <v/>
      </c>
      <c r="AA3260" s="21" t="str">
        <f t="shared" si="488"/>
        <v/>
      </c>
      <c r="AB3260" s="38" t="str">
        <f t="shared" si="488"/>
        <v/>
      </c>
      <c r="AD3260" s="36" t="str">
        <f>IF($N3260="", "", IFERROR(INDEX(Campaigns!$D$11:$D$380, MATCH($N3260, Campaigns!$E$11:$E$380, 0)), ""))</f>
        <v/>
      </c>
      <c r="AE3260" s="38" t="str">
        <f>IF(COUNTIF($Q3260:$AB3260, "X")=0, "", IFERROR(INDEX('Intro &amp; Setup'!$T$17:$T$28, MATCH(INDEX($Q$10:$AB$10, $AC3260, MATCH("X", $Q3260:$AB3260, 0)), 'Intro &amp; Setup'!$AA$17:$AA$28, 0)), ""))</f>
        <v/>
      </c>
      <c r="AG3260" s="84" t="str">
        <f t="shared" si="483"/>
        <v/>
      </c>
      <c r="AI3260" s="36">
        <f t="shared" si="484"/>
        <v>0</v>
      </c>
      <c r="AK3260" s="36" t="str">
        <f t="shared" si="485"/>
        <v/>
      </c>
    </row>
    <row r="3261" spans="1:37" x14ac:dyDescent="0.25">
      <c r="A3261" s="34"/>
      <c r="B3261" s="55"/>
      <c r="C3261" s="56"/>
      <c r="D3261" s="56"/>
      <c r="E3261" s="56"/>
      <c r="F3261" s="56"/>
      <c r="G3261" s="57"/>
      <c r="H3261" s="57"/>
      <c r="I3261" s="58"/>
      <c r="J3261" s="34"/>
      <c r="L3261" s="36" t="str">
        <f>IF($B3261="", "", IFERROR(FIND(Campaigns!$Q$4, $B3261), ""))</f>
        <v/>
      </c>
      <c r="M3261" s="73" t="str">
        <f t="shared" si="480"/>
        <v/>
      </c>
      <c r="N3261" s="74" t="str">
        <f t="shared" si="481"/>
        <v/>
      </c>
      <c r="O3261" s="22" t="str">
        <f t="shared" si="482"/>
        <v/>
      </c>
      <c r="Q3261" s="20" t="str">
        <f t="shared" si="487"/>
        <v/>
      </c>
      <c r="R3261" s="21" t="str">
        <f t="shared" si="488"/>
        <v/>
      </c>
      <c r="S3261" s="21" t="str">
        <f t="shared" si="488"/>
        <v/>
      </c>
      <c r="T3261" s="21" t="str">
        <f t="shared" si="488"/>
        <v/>
      </c>
      <c r="U3261" s="21" t="str">
        <f t="shared" si="488"/>
        <v/>
      </c>
      <c r="V3261" s="21" t="str">
        <f t="shared" si="488"/>
        <v/>
      </c>
      <c r="W3261" s="21" t="str">
        <f t="shared" si="488"/>
        <v/>
      </c>
      <c r="X3261" s="21" t="str">
        <f t="shared" si="488"/>
        <v/>
      </c>
      <c r="Y3261" s="21" t="str">
        <f t="shared" si="488"/>
        <v/>
      </c>
      <c r="Z3261" s="21" t="str">
        <f t="shared" si="488"/>
        <v/>
      </c>
      <c r="AA3261" s="21" t="str">
        <f t="shared" si="488"/>
        <v/>
      </c>
      <c r="AB3261" s="38" t="str">
        <f t="shared" si="488"/>
        <v/>
      </c>
      <c r="AD3261" s="36" t="str">
        <f>IF($N3261="", "", IFERROR(INDEX(Campaigns!$D$11:$D$380, MATCH($N3261, Campaigns!$E$11:$E$380, 0)), ""))</f>
        <v/>
      </c>
      <c r="AE3261" s="38" t="str">
        <f>IF(COUNTIF($Q3261:$AB3261, "X")=0, "", IFERROR(INDEX('Intro &amp; Setup'!$T$17:$T$28, MATCH(INDEX($Q$10:$AB$10, $AC3261, MATCH("X", $Q3261:$AB3261, 0)), 'Intro &amp; Setup'!$AA$17:$AA$28, 0)), ""))</f>
        <v/>
      </c>
      <c r="AG3261" s="84" t="str">
        <f t="shared" si="483"/>
        <v/>
      </c>
      <c r="AI3261" s="36">
        <f t="shared" si="484"/>
        <v>0</v>
      </c>
      <c r="AK3261" s="36" t="str">
        <f t="shared" si="485"/>
        <v/>
      </c>
    </row>
    <row r="3262" spans="1:37" x14ac:dyDescent="0.25">
      <c r="A3262" s="34"/>
      <c r="B3262" s="55"/>
      <c r="C3262" s="56"/>
      <c r="D3262" s="56"/>
      <c r="E3262" s="56"/>
      <c r="F3262" s="56"/>
      <c r="G3262" s="57"/>
      <c r="H3262" s="57"/>
      <c r="I3262" s="58"/>
      <c r="J3262" s="34"/>
      <c r="L3262" s="36" t="str">
        <f>IF($B3262="", "", IFERROR(FIND(Campaigns!$Q$4, $B3262), ""))</f>
        <v/>
      </c>
      <c r="M3262" s="73" t="str">
        <f t="shared" si="480"/>
        <v/>
      </c>
      <c r="N3262" s="74" t="str">
        <f t="shared" si="481"/>
        <v/>
      </c>
      <c r="O3262" s="22" t="str">
        <f t="shared" si="482"/>
        <v/>
      </c>
      <c r="Q3262" s="20" t="str">
        <f t="shared" si="487"/>
        <v/>
      </c>
      <c r="R3262" s="21" t="str">
        <f t="shared" si="488"/>
        <v/>
      </c>
      <c r="S3262" s="21" t="str">
        <f t="shared" si="488"/>
        <v/>
      </c>
      <c r="T3262" s="21" t="str">
        <f t="shared" si="488"/>
        <v/>
      </c>
      <c r="U3262" s="21" t="str">
        <f t="shared" si="488"/>
        <v/>
      </c>
      <c r="V3262" s="21" t="str">
        <f t="shared" si="488"/>
        <v/>
      </c>
      <c r="W3262" s="21" t="str">
        <f t="shared" si="488"/>
        <v/>
      </c>
      <c r="X3262" s="21" t="str">
        <f t="shared" si="488"/>
        <v/>
      </c>
      <c r="Y3262" s="21" t="str">
        <f t="shared" si="488"/>
        <v/>
      </c>
      <c r="Z3262" s="21" t="str">
        <f t="shared" si="488"/>
        <v/>
      </c>
      <c r="AA3262" s="21" t="str">
        <f t="shared" si="488"/>
        <v/>
      </c>
      <c r="AB3262" s="38" t="str">
        <f t="shared" si="488"/>
        <v/>
      </c>
      <c r="AD3262" s="36" t="str">
        <f>IF($N3262="", "", IFERROR(INDEX(Campaigns!$D$11:$D$380, MATCH($N3262, Campaigns!$E$11:$E$380, 0)), ""))</f>
        <v/>
      </c>
      <c r="AE3262" s="38" t="str">
        <f>IF(COUNTIF($Q3262:$AB3262, "X")=0, "", IFERROR(INDEX('Intro &amp; Setup'!$T$17:$T$28, MATCH(INDEX($Q$10:$AB$10, $AC3262, MATCH("X", $Q3262:$AB3262, 0)), 'Intro &amp; Setup'!$AA$17:$AA$28, 0)), ""))</f>
        <v/>
      </c>
      <c r="AG3262" s="84" t="str">
        <f t="shared" si="483"/>
        <v/>
      </c>
      <c r="AI3262" s="36">
        <f t="shared" si="484"/>
        <v>0</v>
      </c>
      <c r="AK3262" s="36" t="str">
        <f t="shared" si="485"/>
        <v/>
      </c>
    </row>
    <row r="3263" spans="1:37" x14ac:dyDescent="0.25">
      <c r="A3263" s="34"/>
      <c r="B3263" s="55"/>
      <c r="C3263" s="56"/>
      <c r="D3263" s="56"/>
      <c r="E3263" s="56"/>
      <c r="F3263" s="56"/>
      <c r="G3263" s="57"/>
      <c r="H3263" s="57"/>
      <c r="I3263" s="58"/>
      <c r="J3263" s="34"/>
      <c r="L3263" s="36" t="str">
        <f>IF($B3263="", "", IFERROR(FIND(Campaigns!$Q$4, $B3263), ""))</f>
        <v/>
      </c>
      <c r="M3263" s="73" t="str">
        <f t="shared" si="480"/>
        <v/>
      </c>
      <c r="N3263" s="74" t="str">
        <f t="shared" si="481"/>
        <v/>
      </c>
      <c r="O3263" s="22" t="str">
        <f t="shared" si="482"/>
        <v/>
      </c>
      <c r="Q3263" s="20" t="str">
        <f t="shared" si="487"/>
        <v/>
      </c>
      <c r="R3263" s="21" t="str">
        <f t="shared" si="488"/>
        <v/>
      </c>
      <c r="S3263" s="21" t="str">
        <f t="shared" si="488"/>
        <v/>
      </c>
      <c r="T3263" s="21" t="str">
        <f t="shared" si="488"/>
        <v/>
      </c>
      <c r="U3263" s="21" t="str">
        <f t="shared" si="488"/>
        <v/>
      </c>
      <c r="V3263" s="21" t="str">
        <f t="shared" si="488"/>
        <v/>
      </c>
      <c r="W3263" s="21" t="str">
        <f t="shared" si="488"/>
        <v/>
      </c>
      <c r="X3263" s="21" t="str">
        <f t="shared" si="488"/>
        <v/>
      </c>
      <c r="Y3263" s="21" t="str">
        <f t="shared" si="488"/>
        <v/>
      </c>
      <c r="Z3263" s="21" t="str">
        <f t="shared" si="488"/>
        <v/>
      </c>
      <c r="AA3263" s="21" t="str">
        <f t="shared" si="488"/>
        <v/>
      </c>
      <c r="AB3263" s="38" t="str">
        <f t="shared" si="488"/>
        <v/>
      </c>
      <c r="AD3263" s="36" t="str">
        <f>IF($N3263="", "", IFERROR(INDEX(Campaigns!$D$11:$D$380, MATCH($N3263, Campaigns!$E$11:$E$380, 0)), ""))</f>
        <v/>
      </c>
      <c r="AE3263" s="38" t="str">
        <f>IF(COUNTIF($Q3263:$AB3263, "X")=0, "", IFERROR(INDEX('Intro &amp; Setup'!$T$17:$T$28, MATCH(INDEX($Q$10:$AB$10, $AC3263, MATCH("X", $Q3263:$AB3263, 0)), 'Intro &amp; Setup'!$AA$17:$AA$28, 0)), ""))</f>
        <v/>
      </c>
      <c r="AG3263" s="84" t="str">
        <f t="shared" si="483"/>
        <v/>
      </c>
      <c r="AI3263" s="36">
        <f t="shared" si="484"/>
        <v>0</v>
      </c>
      <c r="AK3263" s="36" t="str">
        <f t="shared" si="485"/>
        <v/>
      </c>
    </row>
    <row r="3264" spans="1:37" x14ac:dyDescent="0.25">
      <c r="A3264" s="34"/>
      <c r="B3264" s="55"/>
      <c r="C3264" s="56"/>
      <c r="D3264" s="56"/>
      <c r="E3264" s="56"/>
      <c r="F3264" s="56"/>
      <c r="G3264" s="57"/>
      <c r="H3264" s="57"/>
      <c r="I3264" s="58"/>
      <c r="J3264" s="34"/>
      <c r="L3264" s="36" t="str">
        <f>IF($B3264="", "", IFERROR(FIND(Campaigns!$Q$4, $B3264), ""))</f>
        <v/>
      </c>
      <c r="M3264" s="73" t="str">
        <f t="shared" si="480"/>
        <v/>
      </c>
      <c r="N3264" s="74" t="str">
        <f t="shared" si="481"/>
        <v/>
      </c>
      <c r="O3264" s="22" t="str">
        <f t="shared" si="482"/>
        <v/>
      </c>
      <c r="Q3264" s="20" t="str">
        <f t="shared" si="487"/>
        <v/>
      </c>
      <c r="R3264" s="21" t="str">
        <f t="shared" si="488"/>
        <v/>
      </c>
      <c r="S3264" s="21" t="str">
        <f t="shared" si="488"/>
        <v/>
      </c>
      <c r="T3264" s="21" t="str">
        <f t="shared" si="488"/>
        <v/>
      </c>
      <c r="U3264" s="21" t="str">
        <f t="shared" si="488"/>
        <v/>
      </c>
      <c r="V3264" s="21" t="str">
        <f t="shared" si="488"/>
        <v/>
      </c>
      <c r="W3264" s="21" t="str">
        <f t="shared" si="488"/>
        <v/>
      </c>
      <c r="X3264" s="21" t="str">
        <f t="shared" si="488"/>
        <v/>
      </c>
      <c r="Y3264" s="21" t="str">
        <f t="shared" si="488"/>
        <v/>
      </c>
      <c r="Z3264" s="21" t="str">
        <f t="shared" si="488"/>
        <v/>
      </c>
      <c r="AA3264" s="21" t="str">
        <f t="shared" si="488"/>
        <v/>
      </c>
      <c r="AB3264" s="38" t="str">
        <f t="shared" si="488"/>
        <v/>
      </c>
      <c r="AD3264" s="36" t="str">
        <f>IF($N3264="", "", IFERROR(INDEX(Campaigns!$D$11:$D$380, MATCH($N3264, Campaigns!$E$11:$E$380, 0)), ""))</f>
        <v/>
      </c>
      <c r="AE3264" s="38" t="str">
        <f>IF(COUNTIF($Q3264:$AB3264, "X")=0, "", IFERROR(INDEX('Intro &amp; Setup'!$T$17:$T$28, MATCH(INDEX($Q$10:$AB$10, $AC3264, MATCH("X", $Q3264:$AB3264, 0)), 'Intro &amp; Setup'!$AA$17:$AA$28, 0)), ""))</f>
        <v/>
      </c>
      <c r="AG3264" s="84" t="str">
        <f t="shared" si="483"/>
        <v/>
      </c>
      <c r="AI3264" s="36">
        <f t="shared" si="484"/>
        <v>0</v>
      </c>
      <c r="AK3264" s="36" t="str">
        <f t="shared" si="485"/>
        <v/>
      </c>
    </row>
    <row r="3265" spans="1:37" x14ac:dyDescent="0.25">
      <c r="A3265" s="34"/>
      <c r="B3265" s="55"/>
      <c r="C3265" s="56"/>
      <c r="D3265" s="56"/>
      <c r="E3265" s="56"/>
      <c r="F3265" s="56"/>
      <c r="G3265" s="57"/>
      <c r="H3265" s="57"/>
      <c r="I3265" s="58"/>
      <c r="J3265" s="34"/>
      <c r="L3265" s="36" t="str">
        <f>IF($B3265="", "", IFERROR(FIND(Campaigns!$Q$4, $B3265), ""))</f>
        <v/>
      </c>
      <c r="M3265" s="73" t="str">
        <f t="shared" si="480"/>
        <v/>
      </c>
      <c r="N3265" s="74" t="str">
        <f t="shared" si="481"/>
        <v/>
      </c>
      <c r="O3265" s="22" t="str">
        <f t="shared" si="482"/>
        <v/>
      </c>
      <c r="Q3265" s="20" t="str">
        <f t="shared" si="487"/>
        <v/>
      </c>
      <c r="R3265" s="21" t="str">
        <f t="shared" si="488"/>
        <v/>
      </c>
      <c r="S3265" s="21" t="str">
        <f t="shared" si="488"/>
        <v/>
      </c>
      <c r="T3265" s="21" t="str">
        <f t="shared" si="488"/>
        <v/>
      </c>
      <c r="U3265" s="21" t="str">
        <f t="shared" si="488"/>
        <v/>
      </c>
      <c r="V3265" s="21" t="str">
        <f t="shared" si="488"/>
        <v/>
      </c>
      <c r="W3265" s="21" t="str">
        <f t="shared" si="488"/>
        <v/>
      </c>
      <c r="X3265" s="21" t="str">
        <f t="shared" si="488"/>
        <v/>
      </c>
      <c r="Y3265" s="21" t="str">
        <f t="shared" si="488"/>
        <v/>
      </c>
      <c r="Z3265" s="21" t="str">
        <f t="shared" si="488"/>
        <v/>
      </c>
      <c r="AA3265" s="21" t="str">
        <f t="shared" si="488"/>
        <v/>
      </c>
      <c r="AB3265" s="38" t="str">
        <f t="shared" si="488"/>
        <v/>
      </c>
      <c r="AD3265" s="36" t="str">
        <f>IF($N3265="", "", IFERROR(INDEX(Campaigns!$D$11:$D$380, MATCH($N3265, Campaigns!$E$11:$E$380, 0)), ""))</f>
        <v/>
      </c>
      <c r="AE3265" s="38" t="str">
        <f>IF(COUNTIF($Q3265:$AB3265, "X")=0, "", IFERROR(INDEX('Intro &amp; Setup'!$T$17:$T$28, MATCH(INDEX($Q$10:$AB$10, $AC3265, MATCH("X", $Q3265:$AB3265, 0)), 'Intro &amp; Setup'!$AA$17:$AA$28, 0)), ""))</f>
        <v/>
      </c>
      <c r="AG3265" s="84" t="str">
        <f t="shared" si="483"/>
        <v/>
      </c>
      <c r="AI3265" s="36">
        <f t="shared" si="484"/>
        <v>0</v>
      </c>
      <c r="AK3265" s="36" t="str">
        <f t="shared" si="485"/>
        <v/>
      </c>
    </row>
    <row r="3266" spans="1:37" x14ac:dyDescent="0.25">
      <c r="A3266" s="34"/>
      <c r="B3266" s="55"/>
      <c r="C3266" s="56"/>
      <c r="D3266" s="56"/>
      <c r="E3266" s="56"/>
      <c r="F3266" s="56"/>
      <c r="G3266" s="57"/>
      <c r="H3266" s="57"/>
      <c r="I3266" s="58"/>
      <c r="J3266" s="34"/>
      <c r="L3266" s="36" t="str">
        <f>IF($B3266="", "", IFERROR(FIND(Campaigns!$Q$4, $B3266), ""))</f>
        <v/>
      </c>
      <c r="M3266" s="73" t="str">
        <f t="shared" si="480"/>
        <v/>
      </c>
      <c r="N3266" s="74" t="str">
        <f t="shared" si="481"/>
        <v/>
      </c>
      <c r="O3266" s="22" t="str">
        <f t="shared" si="482"/>
        <v/>
      </c>
      <c r="Q3266" s="20" t="str">
        <f t="shared" si="487"/>
        <v/>
      </c>
      <c r="R3266" s="21" t="str">
        <f t="shared" si="488"/>
        <v/>
      </c>
      <c r="S3266" s="21" t="str">
        <f t="shared" si="488"/>
        <v/>
      </c>
      <c r="T3266" s="21" t="str">
        <f t="shared" si="488"/>
        <v/>
      </c>
      <c r="U3266" s="21" t="str">
        <f t="shared" si="488"/>
        <v/>
      </c>
      <c r="V3266" s="21" t="str">
        <f t="shared" si="488"/>
        <v/>
      </c>
      <c r="W3266" s="21" t="str">
        <f t="shared" si="488"/>
        <v/>
      </c>
      <c r="X3266" s="21" t="str">
        <f t="shared" si="488"/>
        <v/>
      </c>
      <c r="Y3266" s="21" t="str">
        <f t="shared" si="488"/>
        <v/>
      </c>
      <c r="Z3266" s="21" t="str">
        <f t="shared" si="488"/>
        <v/>
      </c>
      <c r="AA3266" s="21" t="str">
        <f t="shared" si="488"/>
        <v/>
      </c>
      <c r="AB3266" s="38" t="str">
        <f t="shared" si="488"/>
        <v/>
      </c>
      <c r="AD3266" s="36" t="str">
        <f>IF($N3266="", "", IFERROR(INDEX(Campaigns!$D$11:$D$380, MATCH($N3266, Campaigns!$E$11:$E$380, 0)), ""))</f>
        <v/>
      </c>
      <c r="AE3266" s="38" t="str">
        <f>IF(COUNTIF($Q3266:$AB3266, "X")=0, "", IFERROR(INDEX('Intro &amp; Setup'!$T$17:$T$28, MATCH(INDEX($Q$10:$AB$10, $AC3266, MATCH("X", $Q3266:$AB3266, 0)), 'Intro &amp; Setup'!$AA$17:$AA$28, 0)), ""))</f>
        <v/>
      </c>
      <c r="AG3266" s="84" t="str">
        <f t="shared" si="483"/>
        <v/>
      </c>
      <c r="AI3266" s="36">
        <f t="shared" si="484"/>
        <v>0</v>
      </c>
      <c r="AK3266" s="36" t="str">
        <f t="shared" si="485"/>
        <v/>
      </c>
    </row>
    <row r="3267" spans="1:37" x14ac:dyDescent="0.25">
      <c r="A3267" s="34"/>
      <c r="B3267" s="55"/>
      <c r="C3267" s="56"/>
      <c r="D3267" s="56"/>
      <c r="E3267" s="56"/>
      <c r="F3267" s="56"/>
      <c r="G3267" s="57"/>
      <c r="H3267" s="57"/>
      <c r="I3267" s="58"/>
      <c r="J3267" s="34"/>
      <c r="L3267" s="36" t="str">
        <f>IF($B3267="", "", IFERROR(FIND(Campaigns!$Q$4, $B3267), ""))</f>
        <v/>
      </c>
      <c r="M3267" s="73" t="str">
        <f t="shared" si="480"/>
        <v/>
      </c>
      <c r="N3267" s="74" t="str">
        <f t="shared" si="481"/>
        <v/>
      </c>
      <c r="O3267" s="22" t="str">
        <f t="shared" si="482"/>
        <v/>
      </c>
      <c r="Q3267" s="20" t="str">
        <f t="shared" si="487"/>
        <v/>
      </c>
      <c r="R3267" s="21" t="str">
        <f t="shared" si="488"/>
        <v/>
      </c>
      <c r="S3267" s="21" t="str">
        <f t="shared" si="488"/>
        <v/>
      </c>
      <c r="T3267" s="21" t="str">
        <f t="shared" si="488"/>
        <v/>
      </c>
      <c r="U3267" s="21" t="str">
        <f t="shared" si="488"/>
        <v/>
      </c>
      <c r="V3267" s="21" t="str">
        <f t="shared" si="488"/>
        <v/>
      </c>
      <c r="W3267" s="21" t="str">
        <f t="shared" si="488"/>
        <v/>
      </c>
      <c r="X3267" s="21" t="str">
        <f t="shared" si="488"/>
        <v/>
      </c>
      <c r="Y3267" s="21" t="str">
        <f t="shared" si="488"/>
        <v/>
      </c>
      <c r="Z3267" s="21" t="str">
        <f t="shared" si="488"/>
        <v/>
      </c>
      <c r="AA3267" s="21" t="str">
        <f t="shared" si="488"/>
        <v/>
      </c>
      <c r="AB3267" s="38" t="str">
        <f t="shared" si="488"/>
        <v/>
      </c>
      <c r="AD3267" s="36" t="str">
        <f>IF($N3267="", "", IFERROR(INDEX(Campaigns!$D$11:$D$380, MATCH($N3267, Campaigns!$E$11:$E$380, 0)), ""))</f>
        <v/>
      </c>
      <c r="AE3267" s="38" t="str">
        <f>IF(COUNTIF($Q3267:$AB3267, "X")=0, "", IFERROR(INDEX('Intro &amp; Setup'!$T$17:$T$28, MATCH(INDEX($Q$10:$AB$10, $AC3267, MATCH("X", $Q3267:$AB3267, 0)), 'Intro &amp; Setup'!$AA$17:$AA$28, 0)), ""))</f>
        <v/>
      </c>
      <c r="AG3267" s="84" t="str">
        <f t="shared" si="483"/>
        <v/>
      </c>
      <c r="AI3267" s="36">
        <f t="shared" si="484"/>
        <v>0</v>
      </c>
      <c r="AK3267" s="36" t="str">
        <f t="shared" si="485"/>
        <v/>
      </c>
    </row>
    <row r="3268" spans="1:37" x14ac:dyDescent="0.25">
      <c r="A3268" s="34"/>
      <c r="B3268" s="55"/>
      <c r="C3268" s="56"/>
      <c r="D3268" s="56"/>
      <c r="E3268" s="56"/>
      <c r="F3268" s="56"/>
      <c r="G3268" s="57"/>
      <c r="H3268" s="57"/>
      <c r="I3268" s="58"/>
      <c r="J3268" s="34"/>
      <c r="L3268" s="36" t="str">
        <f>IF($B3268="", "", IFERROR(FIND(Campaigns!$Q$4, $B3268), ""))</f>
        <v/>
      </c>
      <c r="M3268" s="73" t="str">
        <f t="shared" si="480"/>
        <v/>
      </c>
      <c r="N3268" s="74" t="str">
        <f t="shared" si="481"/>
        <v/>
      </c>
      <c r="O3268" s="22" t="str">
        <f t="shared" si="482"/>
        <v/>
      </c>
      <c r="Q3268" s="20" t="str">
        <f t="shared" si="487"/>
        <v/>
      </c>
      <c r="R3268" s="21" t="str">
        <f t="shared" si="488"/>
        <v/>
      </c>
      <c r="S3268" s="21" t="str">
        <f t="shared" si="488"/>
        <v/>
      </c>
      <c r="T3268" s="21" t="str">
        <f t="shared" si="488"/>
        <v/>
      </c>
      <c r="U3268" s="21" t="str">
        <f t="shared" si="488"/>
        <v/>
      </c>
      <c r="V3268" s="21" t="str">
        <f t="shared" si="488"/>
        <v/>
      </c>
      <c r="W3268" s="21" t="str">
        <f t="shared" si="488"/>
        <v/>
      </c>
      <c r="X3268" s="21" t="str">
        <f t="shared" si="488"/>
        <v/>
      </c>
      <c r="Y3268" s="21" t="str">
        <f t="shared" si="488"/>
        <v/>
      </c>
      <c r="Z3268" s="21" t="str">
        <f t="shared" si="488"/>
        <v/>
      </c>
      <c r="AA3268" s="21" t="str">
        <f t="shared" si="488"/>
        <v/>
      </c>
      <c r="AB3268" s="38" t="str">
        <f t="shared" si="488"/>
        <v/>
      </c>
      <c r="AD3268" s="36" t="str">
        <f>IF($N3268="", "", IFERROR(INDEX(Campaigns!$D$11:$D$380, MATCH($N3268, Campaigns!$E$11:$E$380, 0)), ""))</f>
        <v/>
      </c>
      <c r="AE3268" s="38" t="str">
        <f>IF(COUNTIF($Q3268:$AB3268, "X")=0, "", IFERROR(INDEX('Intro &amp; Setup'!$T$17:$T$28, MATCH(INDEX($Q$10:$AB$10, $AC3268, MATCH("X", $Q3268:$AB3268, 0)), 'Intro &amp; Setup'!$AA$17:$AA$28, 0)), ""))</f>
        <v/>
      </c>
      <c r="AG3268" s="84" t="str">
        <f t="shared" si="483"/>
        <v/>
      </c>
      <c r="AI3268" s="36">
        <f t="shared" si="484"/>
        <v>0</v>
      </c>
      <c r="AK3268" s="36" t="str">
        <f t="shared" si="485"/>
        <v/>
      </c>
    </row>
    <row r="3269" spans="1:37" x14ac:dyDescent="0.25">
      <c r="A3269" s="34"/>
      <c r="B3269" s="55"/>
      <c r="C3269" s="56"/>
      <c r="D3269" s="56"/>
      <c r="E3269" s="56"/>
      <c r="F3269" s="56"/>
      <c r="G3269" s="57"/>
      <c r="H3269" s="57"/>
      <c r="I3269" s="58"/>
      <c r="J3269" s="34"/>
      <c r="L3269" s="36" t="str">
        <f>IF($B3269="", "", IFERROR(FIND(Campaigns!$Q$4, $B3269), ""))</f>
        <v/>
      </c>
      <c r="M3269" s="73" t="str">
        <f t="shared" si="480"/>
        <v/>
      </c>
      <c r="N3269" s="74" t="str">
        <f t="shared" si="481"/>
        <v/>
      </c>
      <c r="O3269" s="22" t="str">
        <f t="shared" si="482"/>
        <v/>
      </c>
      <c r="Q3269" s="20" t="str">
        <f t="shared" si="487"/>
        <v/>
      </c>
      <c r="R3269" s="21" t="str">
        <f t="shared" si="488"/>
        <v/>
      </c>
      <c r="S3269" s="21" t="str">
        <f t="shared" si="488"/>
        <v/>
      </c>
      <c r="T3269" s="21" t="str">
        <f t="shared" si="488"/>
        <v/>
      </c>
      <c r="U3269" s="21" t="str">
        <f t="shared" si="488"/>
        <v/>
      </c>
      <c r="V3269" s="21" t="str">
        <f t="shared" si="488"/>
        <v/>
      </c>
      <c r="W3269" s="21" t="str">
        <f t="shared" si="488"/>
        <v/>
      </c>
      <c r="X3269" s="21" t="str">
        <f t="shared" si="488"/>
        <v/>
      </c>
      <c r="Y3269" s="21" t="str">
        <f t="shared" si="488"/>
        <v/>
      </c>
      <c r="Z3269" s="21" t="str">
        <f t="shared" si="488"/>
        <v/>
      </c>
      <c r="AA3269" s="21" t="str">
        <f t="shared" si="488"/>
        <v/>
      </c>
      <c r="AB3269" s="38" t="str">
        <f t="shared" si="488"/>
        <v/>
      </c>
      <c r="AD3269" s="36" t="str">
        <f>IF($N3269="", "", IFERROR(INDEX(Campaigns!$D$11:$D$380, MATCH($N3269, Campaigns!$E$11:$E$380, 0)), ""))</f>
        <v/>
      </c>
      <c r="AE3269" s="38" t="str">
        <f>IF(COUNTIF($Q3269:$AB3269, "X")=0, "", IFERROR(INDEX('Intro &amp; Setup'!$T$17:$T$28, MATCH(INDEX($Q$10:$AB$10, $AC3269, MATCH("X", $Q3269:$AB3269, 0)), 'Intro &amp; Setup'!$AA$17:$AA$28, 0)), ""))</f>
        <v/>
      </c>
      <c r="AG3269" s="84" t="str">
        <f t="shared" si="483"/>
        <v/>
      </c>
      <c r="AI3269" s="36">
        <f t="shared" si="484"/>
        <v>0</v>
      </c>
      <c r="AK3269" s="36" t="str">
        <f t="shared" si="485"/>
        <v/>
      </c>
    </row>
    <row r="3270" spans="1:37" x14ac:dyDescent="0.25">
      <c r="A3270" s="34"/>
      <c r="B3270" s="55"/>
      <c r="C3270" s="56"/>
      <c r="D3270" s="56"/>
      <c r="E3270" s="56"/>
      <c r="F3270" s="56"/>
      <c r="G3270" s="57"/>
      <c r="H3270" s="57"/>
      <c r="I3270" s="58"/>
      <c r="J3270" s="34"/>
      <c r="L3270" s="36" t="str">
        <f>IF($B3270="", "", IFERROR(FIND(Campaigns!$Q$4, $B3270), ""))</f>
        <v/>
      </c>
      <c r="M3270" s="73" t="str">
        <f t="shared" si="480"/>
        <v/>
      </c>
      <c r="N3270" s="74" t="str">
        <f t="shared" si="481"/>
        <v/>
      </c>
      <c r="O3270" s="22" t="str">
        <f t="shared" si="482"/>
        <v/>
      </c>
      <c r="Q3270" s="20" t="str">
        <f t="shared" si="487"/>
        <v/>
      </c>
      <c r="R3270" s="21" t="str">
        <f t="shared" si="488"/>
        <v/>
      </c>
      <c r="S3270" s="21" t="str">
        <f t="shared" si="488"/>
        <v/>
      </c>
      <c r="T3270" s="21" t="str">
        <f t="shared" si="488"/>
        <v/>
      </c>
      <c r="U3270" s="21" t="str">
        <f t="shared" si="488"/>
        <v/>
      </c>
      <c r="V3270" s="21" t="str">
        <f t="shared" si="488"/>
        <v/>
      </c>
      <c r="W3270" s="21" t="str">
        <f t="shared" si="488"/>
        <v/>
      </c>
      <c r="X3270" s="21" t="str">
        <f t="shared" si="488"/>
        <v/>
      </c>
      <c r="Y3270" s="21" t="str">
        <f t="shared" si="488"/>
        <v/>
      </c>
      <c r="Z3270" s="21" t="str">
        <f t="shared" si="488"/>
        <v/>
      </c>
      <c r="AA3270" s="21" t="str">
        <f t="shared" si="488"/>
        <v/>
      </c>
      <c r="AB3270" s="38" t="str">
        <f t="shared" si="488"/>
        <v/>
      </c>
      <c r="AD3270" s="36" t="str">
        <f>IF($N3270="", "", IFERROR(INDEX(Campaigns!$D$11:$D$380, MATCH($N3270, Campaigns!$E$11:$E$380, 0)), ""))</f>
        <v/>
      </c>
      <c r="AE3270" s="38" t="str">
        <f>IF(COUNTIF($Q3270:$AB3270, "X")=0, "", IFERROR(INDEX('Intro &amp; Setup'!$T$17:$T$28, MATCH(INDEX($Q$10:$AB$10, $AC3270, MATCH("X", $Q3270:$AB3270, 0)), 'Intro &amp; Setup'!$AA$17:$AA$28, 0)), ""))</f>
        <v/>
      </c>
      <c r="AG3270" s="84" t="str">
        <f t="shared" si="483"/>
        <v/>
      </c>
      <c r="AI3270" s="36">
        <f t="shared" si="484"/>
        <v>0</v>
      </c>
      <c r="AK3270" s="36" t="str">
        <f t="shared" si="485"/>
        <v/>
      </c>
    </row>
    <row r="3271" spans="1:37" x14ac:dyDescent="0.25">
      <c r="A3271" s="34"/>
      <c r="B3271" s="55"/>
      <c r="C3271" s="56"/>
      <c r="D3271" s="56"/>
      <c r="E3271" s="56"/>
      <c r="F3271" s="56"/>
      <c r="G3271" s="57"/>
      <c r="H3271" s="57"/>
      <c r="I3271" s="58"/>
      <c r="J3271" s="34"/>
      <c r="L3271" s="36" t="str">
        <f>IF($B3271="", "", IFERROR(FIND(Campaigns!$Q$4, $B3271), ""))</f>
        <v/>
      </c>
      <c r="M3271" s="73" t="str">
        <f t="shared" si="480"/>
        <v/>
      </c>
      <c r="N3271" s="74" t="str">
        <f t="shared" si="481"/>
        <v/>
      </c>
      <c r="O3271" s="22" t="str">
        <f t="shared" si="482"/>
        <v/>
      </c>
      <c r="Q3271" s="20" t="str">
        <f t="shared" si="487"/>
        <v/>
      </c>
      <c r="R3271" s="21" t="str">
        <f t="shared" si="488"/>
        <v/>
      </c>
      <c r="S3271" s="21" t="str">
        <f t="shared" si="488"/>
        <v/>
      </c>
      <c r="T3271" s="21" t="str">
        <f t="shared" si="488"/>
        <v/>
      </c>
      <c r="U3271" s="21" t="str">
        <f t="shared" si="488"/>
        <v/>
      </c>
      <c r="V3271" s="21" t="str">
        <f t="shared" si="488"/>
        <v/>
      </c>
      <c r="W3271" s="21" t="str">
        <f t="shared" si="488"/>
        <v/>
      </c>
      <c r="X3271" s="21" t="str">
        <f t="shared" si="488"/>
        <v/>
      </c>
      <c r="Y3271" s="21" t="str">
        <f t="shared" si="488"/>
        <v/>
      </c>
      <c r="Z3271" s="21" t="str">
        <f t="shared" si="488"/>
        <v/>
      </c>
      <c r="AA3271" s="21" t="str">
        <f t="shared" si="488"/>
        <v/>
      </c>
      <c r="AB3271" s="38" t="str">
        <f t="shared" si="488"/>
        <v/>
      </c>
      <c r="AD3271" s="36" t="str">
        <f>IF($N3271="", "", IFERROR(INDEX(Campaigns!$D$11:$D$380, MATCH($N3271, Campaigns!$E$11:$E$380, 0)), ""))</f>
        <v/>
      </c>
      <c r="AE3271" s="38" t="str">
        <f>IF(COUNTIF($Q3271:$AB3271, "X")=0, "", IFERROR(INDEX('Intro &amp; Setup'!$T$17:$T$28, MATCH(INDEX($Q$10:$AB$10, $AC3271, MATCH("X", $Q3271:$AB3271, 0)), 'Intro &amp; Setup'!$AA$17:$AA$28, 0)), ""))</f>
        <v/>
      </c>
      <c r="AG3271" s="84" t="str">
        <f t="shared" si="483"/>
        <v/>
      </c>
      <c r="AI3271" s="36">
        <f t="shared" si="484"/>
        <v>0</v>
      </c>
      <c r="AK3271" s="36" t="str">
        <f t="shared" si="485"/>
        <v/>
      </c>
    </row>
    <row r="3272" spans="1:37" x14ac:dyDescent="0.25">
      <c r="A3272" s="34"/>
      <c r="B3272" s="55"/>
      <c r="C3272" s="56"/>
      <c r="D3272" s="56"/>
      <c r="E3272" s="56"/>
      <c r="F3272" s="56"/>
      <c r="G3272" s="57"/>
      <c r="H3272" s="57"/>
      <c r="I3272" s="58"/>
      <c r="J3272" s="34"/>
      <c r="L3272" s="36" t="str">
        <f>IF($B3272="", "", IFERROR(FIND(Campaigns!$Q$4, $B3272), ""))</f>
        <v/>
      </c>
      <c r="M3272" s="73" t="str">
        <f t="shared" si="480"/>
        <v/>
      </c>
      <c r="N3272" s="74" t="str">
        <f t="shared" si="481"/>
        <v/>
      </c>
      <c r="O3272" s="22" t="str">
        <f t="shared" si="482"/>
        <v/>
      </c>
      <c r="Q3272" s="20" t="str">
        <f t="shared" si="487"/>
        <v/>
      </c>
      <c r="R3272" s="21" t="str">
        <f t="shared" si="488"/>
        <v/>
      </c>
      <c r="S3272" s="21" t="str">
        <f t="shared" si="488"/>
        <v/>
      </c>
      <c r="T3272" s="21" t="str">
        <f t="shared" si="488"/>
        <v/>
      </c>
      <c r="U3272" s="21" t="str">
        <f t="shared" si="488"/>
        <v/>
      </c>
      <c r="V3272" s="21" t="str">
        <f t="shared" si="488"/>
        <v/>
      </c>
      <c r="W3272" s="21" t="str">
        <f t="shared" si="488"/>
        <v/>
      </c>
      <c r="X3272" s="21" t="str">
        <f t="shared" si="488"/>
        <v/>
      </c>
      <c r="Y3272" s="21" t="str">
        <f t="shared" si="488"/>
        <v/>
      </c>
      <c r="Z3272" s="21" t="str">
        <f t="shared" si="488"/>
        <v/>
      </c>
      <c r="AA3272" s="21" t="str">
        <f t="shared" si="488"/>
        <v/>
      </c>
      <c r="AB3272" s="38" t="str">
        <f t="shared" si="488"/>
        <v/>
      </c>
      <c r="AD3272" s="36" t="str">
        <f>IF($N3272="", "", IFERROR(INDEX(Campaigns!$D$11:$D$380, MATCH($N3272, Campaigns!$E$11:$E$380, 0)), ""))</f>
        <v/>
      </c>
      <c r="AE3272" s="38" t="str">
        <f>IF(COUNTIF($Q3272:$AB3272, "X")=0, "", IFERROR(INDEX('Intro &amp; Setup'!$T$17:$T$28, MATCH(INDEX($Q$10:$AB$10, $AC3272, MATCH("X", $Q3272:$AB3272, 0)), 'Intro &amp; Setup'!$AA$17:$AA$28, 0)), ""))</f>
        <v/>
      </c>
      <c r="AG3272" s="84" t="str">
        <f t="shared" si="483"/>
        <v/>
      </c>
      <c r="AI3272" s="36">
        <f t="shared" si="484"/>
        <v>0</v>
      </c>
      <c r="AK3272" s="36" t="str">
        <f t="shared" si="485"/>
        <v/>
      </c>
    </row>
    <row r="3273" spans="1:37" x14ac:dyDescent="0.25">
      <c r="A3273" s="34"/>
      <c r="B3273" s="55"/>
      <c r="C3273" s="56"/>
      <c r="D3273" s="56"/>
      <c r="E3273" s="56"/>
      <c r="F3273" s="56"/>
      <c r="G3273" s="57"/>
      <c r="H3273" s="57"/>
      <c r="I3273" s="58"/>
      <c r="J3273" s="34"/>
      <c r="L3273" s="36" t="str">
        <f>IF($B3273="", "", IFERROR(FIND(Campaigns!$Q$4, $B3273), ""))</f>
        <v/>
      </c>
      <c r="M3273" s="73" t="str">
        <f t="shared" si="480"/>
        <v/>
      </c>
      <c r="N3273" s="74" t="str">
        <f t="shared" si="481"/>
        <v/>
      </c>
      <c r="O3273" s="22" t="str">
        <f t="shared" si="482"/>
        <v/>
      </c>
      <c r="Q3273" s="20" t="str">
        <f t="shared" si="487"/>
        <v/>
      </c>
      <c r="R3273" s="21" t="str">
        <f t="shared" si="488"/>
        <v/>
      </c>
      <c r="S3273" s="21" t="str">
        <f t="shared" si="488"/>
        <v/>
      </c>
      <c r="T3273" s="21" t="str">
        <f t="shared" si="488"/>
        <v/>
      </c>
      <c r="U3273" s="21" t="str">
        <f t="shared" si="488"/>
        <v/>
      </c>
      <c r="V3273" s="21" t="str">
        <f t="shared" si="488"/>
        <v/>
      </c>
      <c r="W3273" s="21" t="str">
        <f t="shared" si="488"/>
        <v/>
      </c>
      <c r="X3273" s="21" t="str">
        <f t="shared" si="488"/>
        <v/>
      </c>
      <c r="Y3273" s="21" t="str">
        <f t="shared" si="488"/>
        <v/>
      </c>
      <c r="Z3273" s="21" t="str">
        <f t="shared" si="488"/>
        <v/>
      </c>
      <c r="AA3273" s="21" t="str">
        <f t="shared" si="488"/>
        <v/>
      </c>
      <c r="AB3273" s="38" t="str">
        <f t="shared" si="488"/>
        <v/>
      </c>
      <c r="AD3273" s="36" t="str">
        <f>IF($N3273="", "", IFERROR(INDEX(Campaigns!$D$11:$D$380, MATCH($N3273, Campaigns!$E$11:$E$380, 0)), ""))</f>
        <v/>
      </c>
      <c r="AE3273" s="38" t="str">
        <f>IF(COUNTIF($Q3273:$AB3273, "X")=0, "", IFERROR(INDEX('Intro &amp; Setup'!$T$17:$T$28, MATCH(INDEX($Q$10:$AB$10, $AC3273, MATCH("X", $Q3273:$AB3273, 0)), 'Intro &amp; Setup'!$AA$17:$AA$28, 0)), ""))</f>
        <v/>
      </c>
      <c r="AG3273" s="84" t="str">
        <f t="shared" si="483"/>
        <v/>
      </c>
      <c r="AI3273" s="36">
        <f t="shared" si="484"/>
        <v>0</v>
      </c>
      <c r="AK3273" s="36" t="str">
        <f t="shared" si="485"/>
        <v/>
      </c>
    </row>
    <row r="3274" spans="1:37" x14ac:dyDescent="0.25">
      <c r="A3274" s="34"/>
      <c r="B3274" s="55"/>
      <c r="C3274" s="56"/>
      <c r="D3274" s="56"/>
      <c r="E3274" s="56"/>
      <c r="F3274" s="56"/>
      <c r="G3274" s="57"/>
      <c r="H3274" s="57"/>
      <c r="I3274" s="58"/>
      <c r="J3274" s="34"/>
      <c r="L3274" s="36" t="str">
        <f>IF($B3274="", "", IFERROR(FIND(Campaigns!$Q$4, $B3274), ""))</f>
        <v/>
      </c>
      <c r="M3274" s="73" t="str">
        <f t="shared" si="480"/>
        <v/>
      </c>
      <c r="N3274" s="74" t="str">
        <f t="shared" si="481"/>
        <v/>
      </c>
      <c r="O3274" s="22" t="str">
        <f t="shared" si="482"/>
        <v/>
      </c>
      <c r="Q3274" s="20" t="str">
        <f t="shared" si="487"/>
        <v/>
      </c>
      <c r="R3274" s="21" t="str">
        <f t="shared" si="488"/>
        <v/>
      </c>
      <c r="S3274" s="21" t="str">
        <f t="shared" si="488"/>
        <v/>
      </c>
      <c r="T3274" s="21" t="str">
        <f t="shared" si="488"/>
        <v/>
      </c>
      <c r="U3274" s="21" t="str">
        <f t="shared" si="488"/>
        <v/>
      </c>
      <c r="V3274" s="21" t="str">
        <f t="shared" si="488"/>
        <v/>
      </c>
      <c r="W3274" s="21" t="str">
        <f t="shared" si="488"/>
        <v/>
      </c>
      <c r="X3274" s="21" t="str">
        <f t="shared" si="488"/>
        <v/>
      </c>
      <c r="Y3274" s="21" t="str">
        <f t="shared" si="488"/>
        <v/>
      </c>
      <c r="Z3274" s="21" t="str">
        <f t="shared" si="488"/>
        <v/>
      </c>
      <c r="AA3274" s="21" t="str">
        <f t="shared" si="488"/>
        <v/>
      </c>
      <c r="AB3274" s="38" t="str">
        <f t="shared" si="488"/>
        <v/>
      </c>
      <c r="AD3274" s="36" t="str">
        <f>IF($N3274="", "", IFERROR(INDEX(Campaigns!$D$11:$D$380, MATCH($N3274, Campaigns!$E$11:$E$380, 0)), ""))</f>
        <v/>
      </c>
      <c r="AE3274" s="38" t="str">
        <f>IF(COUNTIF($Q3274:$AB3274, "X")=0, "", IFERROR(INDEX('Intro &amp; Setup'!$T$17:$T$28, MATCH(INDEX($Q$10:$AB$10, $AC3274, MATCH("X", $Q3274:$AB3274, 0)), 'Intro &amp; Setup'!$AA$17:$AA$28, 0)), ""))</f>
        <v/>
      </c>
      <c r="AG3274" s="84" t="str">
        <f t="shared" si="483"/>
        <v/>
      </c>
      <c r="AI3274" s="36">
        <f t="shared" si="484"/>
        <v>0</v>
      </c>
      <c r="AK3274" s="36" t="str">
        <f t="shared" si="485"/>
        <v/>
      </c>
    </row>
    <row r="3275" spans="1:37" x14ac:dyDescent="0.25">
      <c r="A3275" s="34"/>
      <c r="B3275" s="55"/>
      <c r="C3275" s="56"/>
      <c r="D3275" s="56"/>
      <c r="E3275" s="56"/>
      <c r="F3275" s="56"/>
      <c r="G3275" s="57"/>
      <c r="H3275" s="57"/>
      <c r="I3275" s="58"/>
      <c r="J3275" s="34"/>
      <c r="L3275" s="36" t="str">
        <f>IF($B3275="", "", IFERROR(FIND(Campaigns!$Q$4, $B3275), ""))</f>
        <v/>
      </c>
      <c r="M3275" s="73" t="str">
        <f t="shared" si="480"/>
        <v/>
      </c>
      <c r="N3275" s="74" t="str">
        <f t="shared" si="481"/>
        <v/>
      </c>
      <c r="O3275" s="22" t="str">
        <f t="shared" si="482"/>
        <v/>
      </c>
      <c r="Q3275" s="20" t="str">
        <f t="shared" si="487"/>
        <v/>
      </c>
      <c r="R3275" s="21" t="str">
        <f t="shared" si="488"/>
        <v/>
      </c>
      <c r="S3275" s="21" t="str">
        <f t="shared" si="488"/>
        <v/>
      </c>
      <c r="T3275" s="21" t="str">
        <f t="shared" si="488"/>
        <v/>
      </c>
      <c r="U3275" s="21" t="str">
        <f t="shared" si="488"/>
        <v/>
      </c>
      <c r="V3275" s="21" t="str">
        <f t="shared" si="488"/>
        <v/>
      </c>
      <c r="W3275" s="21" t="str">
        <f t="shared" si="488"/>
        <v/>
      </c>
      <c r="X3275" s="21" t="str">
        <f t="shared" si="488"/>
        <v/>
      </c>
      <c r="Y3275" s="21" t="str">
        <f t="shared" si="488"/>
        <v/>
      </c>
      <c r="Z3275" s="21" t="str">
        <f t="shared" si="488"/>
        <v/>
      </c>
      <c r="AA3275" s="21" t="str">
        <f t="shared" si="488"/>
        <v/>
      </c>
      <c r="AB3275" s="38" t="str">
        <f t="shared" si="488"/>
        <v/>
      </c>
      <c r="AD3275" s="36" t="str">
        <f>IF($N3275="", "", IFERROR(INDEX(Campaigns!$D$11:$D$380, MATCH($N3275, Campaigns!$E$11:$E$380, 0)), ""))</f>
        <v/>
      </c>
      <c r="AE3275" s="38" t="str">
        <f>IF(COUNTIF($Q3275:$AB3275, "X")=0, "", IFERROR(INDEX('Intro &amp; Setup'!$T$17:$T$28, MATCH(INDEX($Q$10:$AB$10, $AC3275, MATCH("X", $Q3275:$AB3275, 0)), 'Intro &amp; Setup'!$AA$17:$AA$28, 0)), ""))</f>
        <v/>
      </c>
      <c r="AG3275" s="84" t="str">
        <f t="shared" si="483"/>
        <v/>
      </c>
      <c r="AI3275" s="36">
        <f t="shared" si="484"/>
        <v>0</v>
      </c>
      <c r="AK3275" s="36" t="str">
        <f t="shared" si="485"/>
        <v/>
      </c>
    </row>
    <row r="3276" spans="1:37" x14ac:dyDescent="0.25">
      <c r="A3276" s="34"/>
      <c r="B3276" s="55"/>
      <c r="C3276" s="56"/>
      <c r="D3276" s="56"/>
      <c r="E3276" s="56"/>
      <c r="F3276" s="56"/>
      <c r="G3276" s="57"/>
      <c r="H3276" s="57"/>
      <c r="I3276" s="58"/>
      <c r="J3276" s="34"/>
      <c r="L3276" s="36" t="str">
        <f>IF($B3276="", "", IFERROR(FIND(Campaigns!$Q$4, $B3276), ""))</f>
        <v/>
      </c>
      <c r="M3276" s="73" t="str">
        <f t="shared" ref="M3276:M3339" si="489">IFERROR(REPLACE($B3276, 1, $L3276+$L$9-1, ""), "")</f>
        <v/>
      </c>
      <c r="N3276" s="74" t="str">
        <f t="shared" ref="N3276:N3339" si="490">IFERROR(LEFT($M3276, FIND("-", $M3276)-1), "")</f>
        <v/>
      </c>
      <c r="O3276" s="22" t="str">
        <f t="shared" ref="O3276:O3339" si="491">IFERROR(REPLACE($M3276, 1, FIND("-", $M3276), ""), "")</f>
        <v/>
      </c>
      <c r="Q3276" s="20" t="str">
        <f t="shared" si="487"/>
        <v/>
      </c>
      <c r="R3276" s="21" t="str">
        <f t="shared" si="488"/>
        <v/>
      </c>
      <c r="S3276" s="21" t="str">
        <f t="shared" si="488"/>
        <v/>
      </c>
      <c r="T3276" s="21" t="str">
        <f t="shared" si="488"/>
        <v/>
      </c>
      <c r="U3276" s="21" t="str">
        <f t="shared" si="488"/>
        <v/>
      </c>
      <c r="V3276" s="21" t="str">
        <f t="shared" si="488"/>
        <v/>
      </c>
      <c r="W3276" s="21" t="str">
        <f t="shared" si="488"/>
        <v/>
      </c>
      <c r="X3276" s="21" t="str">
        <f t="shared" si="488"/>
        <v/>
      </c>
      <c r="Y3276" s="21" t="str">
        <f t="shared" si="488"/>
        <v/>
      </c>
      <c r="Z3276" s="21" t="str">
        <f t="shared" si="488"/>
        <v/>
      </c>
      <c r="AA3276" s="21" t="str">
        <f t="shared" si="488"/>
        <v/>
      </c>
      <c r="AB3276" s="38" t="str">
        <f t="shared" si="488"/>
        <v/>
      </c>
      <c r="AD3276" s="36" t="str">
        <f>IF($N3276="", "", IFERROR(INDEX(Campaigns!$D$11:$D$380, MATCH($N3276, Campaigns!$E$11:$E$380, 0)), ""))</f>
        <v/>
      </c>
      <c r="AE3276" s="38" t="str">
        <f>IF(COUNTIF($Q3276:$AB3276, "X")=0, "", IFERROR(INDEX('Intro &amp; Setup'!$T$17:$T$28, MATCH(INDEX($Q$10:$AB$10, $AC3276, MATCH("X", $Q3276:$AB3276, 0)), 'Intro &amp; Setup'!$AA$17:$AA$28, 0)), ""))</f>
        <v/>
      </c>
      <c r="AG3276" s="84" t="str">
        <f t="shared" ref="AG3276:AG3339" si="492">IF(OR($AD3276="", $AE3276=""), "", _xlfn.CONCAT($AD3276, "-", $AE3276))</f>
        <v/>
      </c>
      <c r="AI3276" s="36">
        <f t="shared" ref="AI3276:AI3339" si="493">IF($AI$4=$AI$6, $C3276, IF($AI$4=$AI$7, $D3276, IF($AI$4=$AI$8, $F3276, "")))</f>
        <v>0</v>
      </c>
      <c r="AK3276" s="36" t="str">
        <f t="shared" ref="AK3276:AK3339" si="494">IF($AG3276="", "", "X")</f>
        <v/>
      </c>
    </row>
    <row r="3277" spans="1:37" x14ac:dyDescent="0.25">
      <c r="A3277" s="34"/>
      <c r="B3277" s="55"/>
      <c r="C3277" s="56"/>
      <c r="D3277" s="56"/>
      <c r="E3277" s="56"/>
      <c r="F3277" s="56"/>
      <c r="G3277" s="57"/>
      <c r="H3277" s="57"/>
      <c r="I3277" s="58"/>
      <c r="J3277" s="34"/>
      <c r="L3277" s="36" t="str">
        <f>IF($B3277="", "", IFERROR(FIND(Campaigns!$Q$4, $B3277), ""))</f>
        <v/>
      </c>
      <c r="M3277" s="73" t="str">
        <f t="shared" si="489"/>
        <v/>
      </c>
      <c r="N3277" s="74" t="str">
        <f t="shared" si="490"/>
        <v/>
      </c>
      <c r="O3277" s="22" t="str">
        <f t="shared" si="491"/>
        <v/>
      </c>
      <c r="Q3277" s="20" t="str">
        <f t="shared" si="487"/>
        <v/>
      </c>
      <c r="R3277" s="21" t="str">
        <f t="shared" si="488"/>
        <v/>
      </c>
      <c r="S3277" s="21" t="str">
        <f t="shared" si="488"/>
        <v/>
      </c>
      <c r="T3277" s="21" t="str">
        <f t="shared" si="488"/>
        <v/>
      </c>
      <c r="U3277" s="21" t="str">
        <f t="shared" si="488"/>
        <v/>
      </c>
      <c r="V3277" s="21" t="str">
        <f t="shared" si="488"/>
        <v/>
      </c>
      <c r="W3277" s="21" t="str">
        <f t="shared" si="488"/>
        <v/>
      </c>
      <c r="X3277" s="21" t="str">
        <f t="shared" si="488"/>
        <v/>
      </c>
      <c r="Y3277" s="21" t="str">
        <f t="shared" si="488"/>
        <v/>
      </c>
      <c r="Z3277" s="21" t="str">
        <f t="shared" si="488"/>
        <v/>
      </c>
      <c r="AA3277" s="21" t="str">
        <f t="shared" si="488"/>
        <v/>
      </c>
      <c r="AB3277" s="38" t="str">
        <f t="shared" si="488"/>
        <v/>
      </c>
      <c r="AD3277" s="36" t="str">
        <f>IF($N3277="", "", IFERROR(INDEX(Campaigns!$D$11:$D$380, MATCH($N3277, Campaigns!$E$11:$E$380, 0)), ""))</f>
        <v/>
      </c>
      <c r="AE3277" s="38" t="str">
        <f>IF(COUNTIF($Q3277:$AB3277, "X")=0, "", IFERROR(INDEX('Intro &amp; Setup'!$T$17:$T$28, MATCH(INDEX($Q$10:$AB$10, $AC3277, MATCH("X", $Q3277:$AB3277, 0)), 'Intro &amp; Setup'!$AA$17:$AA$28, 0)), ""))</f>
        <v/>
      </c>
      <c r="AG3277" s="84" t="str">
        <f t="shared" si="492"/>
        <v/>
      </c>
      <c r="AI3277" s="36">
        <f t="shared" si="493"/>
        <v>0</v>
      </c>
      <c r="AK3277" s="36" t="str">
        <f t="shared" si="494"/>
        <v/>
      </c>
    </row>
    <row r="3278" spans="1:37" x14ac:dyDescent="0.25">
      <c r="A3278" s="34"/>
      <c r="B3278" s="55"/>
      <c r="C3278" s="56"/>
      <c r="D3278" s="56"/>
      <c r="E3278" s="56"/>
      <c r="F3278" s="56"/>
      <c r="G3278" s="57"/>
      <c r="H3278" s="57"/>
      <c r="I3278" s="58"/>
      <c r="J3278" s="34"/>
      <c r="L3278" s="36" t="str">
        <f>IF($B3278="", "", IFERROR(FIND(Campaigns!$Q$4, $B3278), ""))</f>
        <v/>
      </c>
      <c r="M3278" s="73" t="str">
        <f t="shared" si="489"/>
        <v/>
      </c>
      <c r="N3278" s="74" t="str">
        <f t="shared" si="490"/>
        <v/>
      </c>
      <c r="O3278" s="22" t="str">
        <f t="shared" si="491"/>
        <v/>
      </c>
      <c r="Q3278" s="20" t="str">
        <f t="shared" si="487"/>
        <v/>
      </c>
      <c r="R3278" s="21" t="str">
        <f t="shared" si="488"/>
        <v/>
      </c>
      <c r="S3278" s="21" t="str">
        <f t="shared" si="488"/>
        <v/>
      </c>
      <c r="T3278" s="21" t="str">
        <f t="shared" si="488"/>
        <v/>
      </c>
      <c r="U3278" s="21" t="str">
        <f t="shared" si="488"/>
        <v/>
      </c>
      <c r="V3278" s="21" t="str">
        <f t="shared" si="488"/>
        <v/>
      </c>
      <c r="W3278" s="21" t="str">
        <f t="shared" si="488"/>
        <v/>
      </c>
      <c r="X3278" s="21" t="str">
        <f t="shared" si="488"/>
        <v/>
      </c>
      <c r="Y3278" s="21" t="str">
        <f t="shared" si="488"/>
        <v/>
      </c>
      <c r="Z3278" s="21" t="str">
        <f t="shared" si="488"/>
        <v/>
      </c>
      <c r="AA3278" s="21" t="str">
        <f t="shared" si="488"/>
        <v/>
      </c>
      <c r="AB3278" s="38" t="str">
        <f t="shared" si="488"/>
        <v/>
      </c>
      <c r="AD3278" s="36" t="str">
        <f>IF($N3278="", "", IFERROR(INDEX(Campaigns!$D$11:$D$380, MATCH($N3278, Campaigns!$E$11:$E$380, 0)), ""))</f>
        <v/>
      </c>
      <c r="AE3278" s="38" t="str">
        <f>IF(COUNTIF($Q3278:$AB3278, "X")=0, "", IFERROR(INDEX('Intro &amp; Setup'!$T$17:$T$28, MATCH(INDEX($Q$10:$AB$10, $AC3278, MATCH("X", $Q3278:$AB3278, 0)), 'Intro &amp; Setup'!$AA$17:$AA$28, 0)), ""))</f>
        <v/>
      </c>
      <c r="AG3278" s="84" t="str">
        <f t="shared" si="492"/>
        <v/>
      </c>
      <c r="AI3278" s="36">
        <f t="shared" si="493"/>
        <v>0</v>
      </c>
      <c r="AK3278" s="36" t="str">
        <f t="shared" si="494"/>
        <v/>
      </c>
    </row>
    <row r="3279" spans="1:37" x14ac:dyDescent="0.25">
      <c r="A3279" s="34"/>
      <c r="B3279" s="55"/>
      <c r="C3279" s="56"/>
      <c r="D3279" s="56"/>
      <c r="E3279" s="56"/>
      <c r="F3279" s="56"/>
      <c r="G3279" s="57"/>
      <c r="H3279" s="57"/>
      <c r="I3279" s="58"/>
      <c r="J3279" s="34"/>
      <c r="L3279" s="36" t="str">
        <f>IF($B3279="", "", IFERROR(FIND(Campaigns!$Q$4, $B3279), ""))</f>
        <v/>
      </c>
      <c r="M3279" s="73" t="str">
        <f t="shared" si="489"/>
        <v/>
      </c>
      <c r="N3279" s="74" t="str">
        <f t="shared" si="490"/>
        <v/>
      </c>
      <c r="O3279" s="22" t="str">
        <f t="shared" si="491"/>
        <v/>
      </c>
      <c r="Q3279" s="20" t="str">
        <f t="shared" si="487"/>
        <v/>
      </c>
      <c r="R3279" s="21" t="str">
        <f t="shared" si="488"/>
        <v/>
      </c>
      <c r="S3279" s="21" t="str">
        <f t="shared" si="488"/>
        <v/>
      </c>
      <c r="T3279" s="21" t="str">
        <f t="shared" si="488"/>
        <v/>
      </c>
      <c r="U3279" s="21" t="str">
        <f t="shared" si="488"/>
        <v/>
      </c>
      <c r="V3279" s="21" t="str">
        <f t="shared" si="488"/>
        <v/>
      </c>
      <c r="W3279" s="21" t="str">
        <f t="shared" si="488"/>
        <v/>
      </c>
      <c r="X3279" s="21" t="str">
        <f t="shared" si="488"/>
        <v/>
      </c>
      <c r="Y3279" s="21" t="str">
        <f t="shared" si="488"/>
        <v/>
      </c>
      <c r="Z3279" s="21" t="str">
        <f t="shared" si="488"/>
        <v/>
      </c>
      <c r="AA3279" s="21" t="str">
        <f t="shared" si="488"/>
        <v/>
      </c>
      <c r="AB3279" s="38" t="str">
        <f t="shared" si="488"/>
        <v/>
      </c>
      <c r="AD3279" s="36" t="str">
        <f>IF($N3279="", "", IFERROR(INDEX(Campaigns!$D$11:$D$380, MATCH($N3279, Campaigns!$E$11:$E$380, 0)), ""))</f>
        <v/>
      </c>
      <c r="AE3279" s="38" t="str">
        <f>IF(COUNTIF($Q3279:$AB3279, "X")=0, "", IFERROR(INDEX('Intro &amp; Setup'!$T$17:$T$28, MATCH(INDEX($Q$10:$AB$10, $AC3279, MATCH("X", $Q3279:$AB3279, 0)), 'Intro &amp; Setup'!$AA$17:$AA$28, 0)), ""))</f>
        <v/>
      </c>
      <c r="AG3279" s="84" t="str">
        <f t="shared" si="492"/>
        <v/>
      </c>
      <c r="AI3279" s="36">
        <f t="shared" si="493"/>
        <v>0</v>
      </c>
      <c r="AK3279" s="36" t="str">
        <f t="shared" si="494"/>
        <v/>
      </c>
    </row>
    <row r="3280" spans="1:37" x14ac:dyDescent="0.25">
      <c r="A3280" s="34"/>
      <c r="B3280" s="55"/>
      <c r="C3280" s="56"/>
      <c r="D3280" s="56"/>
      <c r="E3280" s="56"/>
      <c r="F3280" s="56"/>
      <c r="G3280" s="57"/>
      <c r="H3280" s="57"/>
      <c r="I3280" s="58"/>
      <c r="J3280" s="34"/>
      <c r="L3280" s="36" t="str">
        <f>IF($B3280="", "", IFERROR(FIND(Campaigns!$Q$4, $B3280), ""))</f>
        <v/>
      </c>
      <c r="M3280" s="73" t="str">
        <f t="shared" si="489"/>
        <v/>
      </c>
      <c r="N3280" s="74" t="str">
        <f t="shared" si="490"/>
        <v/>
      </c>
      <c r="O3280" s="22" t="str">
        <f t="shared" si="491"/>
        <v/>
      </c>
      <c r="Q3280" s="20" t="str">
        <f t="shared" si="487"/>
        <v/>
      </c>
      <c r="R3280" s="21" t="str">
        <f t="shared" si="488"/>
        <v/>
      </c>
      <c r="S3280" s="21" t="str">
        <f t="shared" si="488"/>
        <v/>
      </c>
      <c r="T3280" s="21" t="str">
        <f t="shared" si="488"/>
        <v/>
      </c>
      <c r="U3280" s="21" t="str">
        <f t="shared" si="488"/>
        <v/>
      </c>
      <c r="V3280" s="21" t="str">
        <f t="shared" si="488"/>
        <v/>
      </c>
      <c r="W3280" s="21" t="str">
        <f t="shared" si="488"/>
        <v/>
      </c>
      <c r="X3280" s="21" t="str">
        <f t="shared" si="488"/>
        <v/>
      </c>
      <c r="Y3280" s="21" t="str">
        <f t="shared" si="488"/>
        <v/>
      </c>
      <c r="Z3280" s="21" t="str">
        <f t="shared" si="488"/>
        <v/>
      </c>
      <c r="AA3280" s="21" t="str">
        <f t="shared" si="488"/>
        <v/>
      </c>
      <c r="AB3280" s="38" t="str">
        <f t="shared" si="488"/>
        <v/>
      </c>
      <c r="AD3280" s="36" t="str">
        <f>IF($N3280="", "", IFERROR(INDEX(Campaigns!$D$11:$D$380, MATCH($N3280, Campaigns!$E$11:$E$380, 0)), ""))</f>
        <v/>
      </c>
      <c r="AE3280" s="38" t="str">
        <f>IF(COUNTIF($Q3280:$AB3280, "X")=0, "", IFERROR(INDEX('Intro &amp; Setup'!$T$17:$T$28, MATCH(INDEX($Q$10:$AB$10, $AC3280, MATCH("X", $Q3280:$AB3280, 0)), 'Intro &amp; Setup'!$AA$17:$AA$28, 0)), ""))</f>
        <v/>
      </c>
      <c r="AG3280" s="84" t="str">
        <f t="shared" si="492"/>
        <v/>
      </c>
      <c r="AI3280" s="36">
        <f t="shared" si="493"/>
        <v>0</v>
      </c>
      <c r="AK3280" s="36" t="str">
        <f t="shared" si="494"/>
        <v/>
      </c>
    </row>
    <row r="3281" spans="1:37" x14ac:dyDescent="0.25">
      <c r="A3281" s="34"/>
      <c r="B3281" s="55"/>
      <c r="C3281" s="56"/>
      <c r="D3281" s="56"/>
      <c r="E3281" s="56"/>
      <c r="F3281" s="56"/>
      <c r="G3281" s="57"/>
      <c r="H3281" s="57"/>
      <c r="I3281" s="58"/>
      <c r="J3281" s="34"/>
      <c r="L3281" s="36" t="str">
        <f>IF($B3281="", "", IFERROR(FIND(Campaigns!$Q$4, $B3281), ""))</f>
        <v/>
      </c>
      <c r="M3281" s="73" t="str">
        <f t="shared" si="489"/>
        <v/>
      </c>
      <c r="N3281" s="74" t="str">
        <f t="shared" si="490"/>
        <v/>
      </c>
      <c r="O3281" s="22" t="str">
        <f t="shared" si="491"/>
        <v/>
      </c>
      <c r="Q3281" s="20" t="str">
        <f t="shared" si="487"/>
        <v/>
      </c>
      <c r="R3281" s="21" t="str">
        <f t="shared" si="487"/>
        <v/>
      </c>
      <c r="S3281" s="21" t="str">
        <f t="shared" si="487"/>
        <v/>
      </c>
      <c r="T3281" s="21" t="str">
        <f t="shared" si="487"/>
        <v/>
      </c>
      <c r="U3281" s="21" t="str">
        <f t="shared" si="487"/>
        <v/>
      </c>
      <c r="V3281" s="21" t="str">
        <f t="shared" si="487"/>
        <v/>
      </c>
      <c r="W3281" s="21" t="str">
        <f t="shared" si="487"/>
        <v/>
      </c>
      <c r="X3281" s="21" t="str">
        <f t="shared" si="487"/>
        <v/>
      </c>
      <c r="Y3281" s="21" t="str">
        <f t="shared" si="487"/>
        <v/>
      </c>
      <c r="Z3281" s="21" t="str">
        <f t="shared" si="487"/>
        <v/>
      </c>
      <c r="AA3281" s="21" t="str">
        <f t="shared" si="487"/>
        <v/>
      </c>
      <c r="AB3281" s="38" t="str">
        <f t="shared" si="487"/>
        <v/>
      </c>
      <c r="AD3281" s="36" t="str">
        <f>IF($N3281="", "", IFERROR(INDEX(Campaigns!$D$11:$D$380, MATCH($N3281, Campaigns!$E$11:$E$380, 0)), ""))</f>
        <v/>
      </c>
      <c r="AE3281" s="38" t="str">
        <f>IF(COUNTIF($Q3281:$AB3281, "X")=0, "", IFERROR(INDEX('Intro &amp; Setup'!$T$17:$T$28, MATCH(INDEX($Q$10:$AB$10, $AC3281, MATCH("X", $Q3281:$AB3281, 0)), 'Intro &amp; Setup'!$AA$17:$AA$28, 0)), ""))</f>
        <v/>
      </c>
      <c r="AG3281" s="84" t="str">
        <f t="shared" si="492"/>
        <v/>
      </c>
      <c r="AI3281" s="36">
        <f t="shared" si="493"/>
        <v>0</v>
      </c>
      <c r="AK3281" s="36" t="str">
        <f t="shared" si="494"/>
        <v/>
      </c>
    </row>
    <row r="3282" spans="1:37" x14ac:dyDescent="0.25">
      <c r="A3282" s="34"/>
      <c r="B3282" s="55"/>
      <c r="C3282" s="56"/>
      <c r="D3282" s="56"/>
      <c r="E3282" s="56"/>
      <c r="F3282" s="56"/>
      <c r="G3282" s="57"/>
      <c r="H3282" s="57"/>
      <c r="I3282" s="58"/>
      <c r="J3282" s="34"/>
      <c r="L3282" s="36" t="str">
        <f>IF($B3282="", "", IFERROR(FIND(Campaigns!$Q$4, $B3282), ""))</f>
        <v/>
      </c>
      <c r="M3282" s="73" t="str">
        <f t="shared" si="489"/>
        <v/>
      </c>
      <c r="N3282" s="74" t="str">
        <f t="shared" si="490"/>
        <v/>
      </c>
      <c r="O3282" s="22" t="str">
        <f t="shared" si="491"/>
        <v/>
      </c>
      <c r="Q3282" s="20" t="str">
        <f t="shared" si="487"/>
        <v/>
      </c>
      <c r="R3282" s="21" t="str">
        <f t="shared" si="487"/>
        <v/>
      </c>
      <c r="S3282" s="21" t="str">
        <f t="shared" si="487"/>
        <v/>
      </c>
      <c r="T3282" s="21" t="str">
        <f t="shared" si="487"/>
        <v/>
      </c>
      <c r="U3282" s="21" t="str">
        <f t="shared" si="487"/>
        <v/>
      </c>
      <c r="V3282" s="21" t="str">
        <f t="shared" si="487"/>
        <v/>
      </c>
      <c r="W3282" s="21" t="str">
        <f t="shared" si="487"/>
        <v/>
      </c>
      <c r="X3282" s="21" t="str">
        <f t="shared" si="487"/>
        <v/>
      </c>
      <c r="Y3282" s="21" t="str">
        <f t="shared" si="487"/>
        <v/>
      </c>
      <c r="Z3282" s="21" t="str">
        <f t="shared" si="487"/>
        <v/>
      </c>
      <c r="AA3282" s="21" t="str">
        <f t="shared" si="487"/>
        <v/>
      </c>
      <c r="AB3282" s="38" t="str">
        <f t="shared" si="487"/>
        <v/>
      </c>
      <c r="AD3282" s="36" t="str">
        <f>IF($N3282="", "", IFERROR(INDEX(Campaigns!$D$11:$D$380, MATCH($N3282, Campaigns!$E$11:$E$380, 0)), ""))</f>
        <v/>
      </c>
      <c r="AE3282" s="38" t="str">
        <f>IF(COUNTIF($Q3282:$AB3282, "X")=0, "", IFERROR(INDEX('Intro &amp; Setup'!$T$17:$T$28, MATCH(INDEX($Q$10:$AB$10, $AC3282, MATCH("X", $Q3282:$AB3282, 0)), 'Intro &amp; Setup'!$AA$17:$AA$28, 0)), ""))</f>
        <v/>
      </c>
      <c r="AG3282" s="84" t="str">
        <f t="shared" si="492"/>
        <v/>
      </c>
      <c r="AI3282" s="36">
        <f t="shared" si="493"/>
        <v>0</v>
      </c>
      <c r="AK3282" s="36" t="str">
        <f t="shared" si="494"/>
        <v/>
      </c>
    </row>
    <row r="3283" spans="1:37" x14ac:dyDescent="0.25">
      <c r="A3283" s="34"/>
      <c r="B3283" s="55"/>
      <c r="C3283" s="56"/>
      <c r="D3283" s="56"/>
      <c r="E3283" s="56"/>
      <c r="F3283" s="56"/>
      <c r="G3283" s="57"/>
      <c r="H3283" s="57"/>
      <c r="I3283" s="58"/>
      <c r="J3283" s="34"/>
      <c r="L3283" s="36" t="str">
        <f>IF($B3283="", "", IFERROR(FIND(Campaigns!$Q$4, $B3283), ""))</f>
        <v/>
      </c>
      <c r="M3283" s="73" t="str">
        <f t="shared" si="489"/>
        <v/>
      </c>
      <c r="N3283" s="74" t="str">
        <f t="shared" si="490"/>
        <v/>
      </c>
      <c r="O3283" s="22" t="str">
        <f t="shared" si="491"/>
        <v/>
      </c>
      <c r="Q3283" s="20" t="str">
        <f t="shared" si="487"/>
        <v/>
      </c>
      <c r="R3283" s="21" t="str">
        <f t="shared" si="487"/>
        <v/>
      </c>
      <c r="S3283" s="21" t="str">
        <f t="shared" si="487"/>
        <v/>
      </c>
      <c r="T3283" s="21" t="str">
        <f t="shared" si="487"/>
        <v/>
      </c>
      <c r="U3283" s="21" t="str">
        <f t="shared" si="487"/>
        <v/>
      </c>
      <c r="V3283" s="21" t="str">
        <f t="shared" si="487"/>
        <v/>
      </c>
      <c r="W3283" s="21" t="str">
        <f t="shared" si="487"/>
        <v/>
      </c>
      <c r="X3283" s="21" t="str">
        <f t="shared" si="487"/>
        <v/>
      </c>
      <c r="Y3283" s="21" t="str">
        <f t="shared" si="487"/>
        <v/>
      </c>
      <c r="Z3283" s="21" t="str">
        <f t="shared" si="487"/>
        <v/>
      </c>
      <c r="AA3283" s="21" t="str">
        <f t="shared" si="487"/>
        <v/>
      </c>
      <c r="AB3283" s="38" t="str">
        <f t="shared" si="487"/>
        <v/>
      </c>
      <c r="AD3283" s="36" t="str">
        <f>IF($N3283="", "", IFERROR(INDEX(Campaigns!$D$11:$D$380, MATCH($N3283, Campaigns!$E$11:$E$380, 0)), ""))</f>
        <v/>
      </c>
      <c r="AE3283" s="38" t="str">
        <f>IF(COUNTIF($Q3283:$AB3283, "X")=0, "", IFERROR(INDEX('Intro &amp; Setup'!$T$17:$T$28, MATCH(INDEX($Q$10:$AB$10, $AC3283, MATCH("X", $Q3283:$AB3283, 0)), 'Intro &amp; Setup'!$AA$17:$AA$28, 0)), ""))</f>
        <v/>
      </c>
      <c r="AG3283" s="84" t="str">
        <f t="shared" si="492"/>
        <v/>
      </c>
      <c r="AI3283" s="36">
        <f t="shared" si="493"/>
        <v>0</v>
      </c>
      <c r="AK3283" s="36" t="str">
        <f t="shared" si="494"/>
        <v/>
      </c>
    </row>
    <row r="3284" spans="1:37" x14ac:dyDescent="0.25">
      <c r="A3284" s="34"/>
      <c r="B3284" s="55"/>
      <c r="C3284" s="56"/>
      <c r="D3284" s="56"/>
      <c r="E3284" s="56"/>
      <c r="F3284" s="56"/>
      <c r="G3284" s="57"/>
      <c r="H3284" s="57"/>
      <c r="I3284" s="58"/>
      <c r="J3284" s="34"/>
      <c r="L3284" s="36" t="str">
        <f>IF($B3284="", "", IFERROR(FIND(Campaigns!$Q$4, $B3284), ""))</f>
        <v/>
      </c>
      <c r="M3284" s="73" t="str">
        <f t="shared" si="489"/>
        <v/>
      </c>
      <c r="N3284" s="74" t="str">
        <f t="shared" si="490"/>
        <v/>
      </c>
      <c r="O3284" s="22" t="str">
        <f t="shared" si="491"/>
        <v/>
      </c>
      <c r="Q3284" s="20" t="str">
        <f t="shared" si="487"/>
        <v/>
      </c>
      <c r="R3284" s="21" t="str">
        <f t="shared" si="487"/>
        <v/>
      </c>
      <c r="S3284" s="21" t="str">
        <f t="shared" si="487"/>
        <v/>
      </c>
      <c r="T3284" s="21" t="str">
        <f t="shared" si="487"/>
        <v/>
      </c>
      <c r="U3284" s="21" t="str">
        <f t="shared" si="487"/>
        <v/>
      </c>
      <c r="V3284" s="21" t="str">
        <f t="shared" si="487"/>
        <v/>
      </c>
      <c r="W3284" s="21" t="str">
        <f t="shared" si="487"/>
        <v/>
      </c>
      <c r="X3284" s="21" t="str">
        <f t="shared" si="487"/>
        <v/>
      </c>
      <c r="Y3284" s="21" t="str">
        <f t="shared" si="487"/>
        <v/>
      </c>
      <c r="Z3284" s="21" t="str">
        <f t="shared" si="487"/>
        <v/>
      </c>
      <c r="AA3284" s="21" t="str">
        <f t="shared" si="487"/>
        <v/>
      </c>
      <c r="AB3284" s="38" t="str">
        <f t="shared" si="487"/>
        <v/>
      </c>
      <c r="AD3284" s="36" t="str">
        <f>IF($N3284="", "", IFERROR(INDEX(Campaigns!$D$11:$D$380, MATCH($N3284, Campaigns!$E$11:$E$380, 0)), ""))</f>
        <v/>
      </c>
      <c r="AE3284" s="38" t="str">
        <f>IF(COUNTIF($Q3284:$AB3284, "X")=0, "", IFERROR(INDEX('Intro &amp; Setup'!$T$17:$T$28, MATCH(INDEX($Q$10:$AB$10, $AC3284, MATCH("X", $Q3284:$AB3284, 0)), 'Intro &amp; Setup'!$AA$17:$AA$28, 0)), ""))</f>
        <v/>
      </c>
      <c r="AG3284" s="84" t="str">
        <f t="shared" si="492"/>
        <v/>
      </c>
      <c r="AI3284" s="36">
        <f t="shared" si="493"/>
        <v>0</v>
      </c>
      <c r="AK3284" s="36" t="str">
        <f t="shared" si="494"/>
        <v/>
      </c>
    </row>
    <row r="3285" spans="1:37" x14ac:dyDescent="0.25">
      <c r="A3285" s="34"/>
      <c r="B3285" s="55"/>
      <c r="C3285" s="56"/>
      <c r="D3285" s="56"/>
      <c r="E3285" s="56"/>
      <c r="F3285" s="56"/>
      <c r="G3285" s="57"/>
      <c r="H3285" s="57"/>
      <c r="I3285" s="58"/>
      <c r="J3285" s="34"/>
      <c r="L3285" s="36" t="str">
        <f>IF($B3285="", "", IFERROR(FIND(Campaigns!$Q$4, $B3285), ""))</f>
        <v/>
      </c>
      <c r="M3285" s="73" t="str">
        <f t="shared" si="489"/>
        <v/>
      </c>
      <c r="N3285" s="74" t="str">
        <f t="shared" si="490"/>
        <v/>
      </c>
      <c r="O3285" s="22" t="str">
        <f t="shared" si="491"/>
        <v/>
      </c>
      <c r="Q3285" s="20" t="str">
        <f t="shared" si="487"/>
        <v/>
      </c>
      <c r="R3285" s="21" t="str">
        <f t="shared" si="487"/>
        <v/>
      </c>
      <c r="S3285" s="21" t="str">
        <f t="shared" si="487"/>
        <v/>
      </c>
      <c r="T3285" s="21" t="str">
        <f t="shared" si="487"/>
        <v/>
      </c>
      <c r="U3285" s="21" t="str">
        <f t="shared" si="487"/>
        <v/>
      </c>
      <c r="V3285" s="21" t="str">
        <f t="shared" si="487"/>
        <v/>
      </c>
      <c r="W3285" s="21" t="str">
        <f t="shared" si="487"/>
        <v/>
      </c>
      <c r="X3285" s="21" t="str">
        <f t="shared" si="487"/>
        <v/>
      </c>
      <c r="Y3285" s="21" t="str">
        <f t="shared" si="487"/>
        <v/>
      </c>
      <c r="Z3285" s="21" t="str">
        <f t="shared" si="487"/>
        <v/>
      </c>
      <c r="AA3285" s="21" t="str">
        <f t="shared" si="487"/>
        <v/>
      </c>
      <c r="AB3285" s="38" t="str">
        <f t="shared" si="487"/>
        <v/>
      </c>
      <c r="AD3285" s="36" t="str">
        <f>IF($N3285="", "", IFERROR(INDEX(Campaigns!$D$11:$D$380, MATCH($N3285, Campaigns!$E$11:$E$380, 0)), ""))</f>
        <v/>
      </c>
      <c r="AE3285" s="38" t="str">
        <f>IF(COUNTIF($Q3285:$AB3285, "X")=0, "", IFERROR(INDEX('Intro &amp; Setup'!$T$17:$T$28, MATCH(INDEX($Q$10:$AB$10, $AC3285, MATCH("X", $Q3285:$AB3285, 0)), 'Intro &amp; Setup'!$AA$17:$AA$28, 0)), ""))</f>
        <v/>
      </c>
      <c r="AG3285" s="84" t="str">
        <f t="shared" si="492"/>
        <v/>
      </c>
      <c r="AI3285" s="36">
        <f t="shared" si="493"/>
        <v>0</v>
      </c>
      <c r="AK3285" s="36" t="str">
        <f t="shared" si="494"/>
        <v/>
      </c>
    </row>
    <row r="3286" spans="1:37" x14ac:dyDescent="0.25">
      <c r="A3286" s="34"/>
      <c r="B3286" s="55"/>
      <c r="C3286" s="56"/>
      <c r="D3286" s="56"/>
      <c r="E3286" s="56"/>
      <c r="F3286" s="56"/>
      <c r="G3286" s="57"/>
      <c r="H3286" s="57"/>
      <c r="I3286" s="58"/>
      <c r="J3286" s="34"/>
      <c r="L3286" s="36" t="str">
        <f>IF($B3286="", "", IFERROR(FIND(Campaigns!$Q$4, $B3286), ""))</f>
        <v/>
      </c>
      <c r="M3286" s="73" t="str">
        <f t="shared" si="489"/>
        <v/>
      </c>
      <c r="N3286" s="74" t="str">
        <f t="shared" si="490"/>
        <v/>
      </c>
      <c r="O3286" s="22" t="str">
        <f t="shared" si="491"/>
        <v/>
      </c>
      <c r="Q3286" s="20" t="str">
        <f t="shared" si="487"/>
        <v/>
      </c>
      <c r="R3286" s="21" t="str">
        <f t="shared" si="487"/>
        <v/>
      </c>
      <c r="S3286" s="21" t="str">
        <f t="shared" si="487"/>
        <v/>
      </c>
      <c r="T3286" s="21" t="str">
        <f t="shared" si="487"/>
        <v/>
      </c>
      <c r="U3286" s="21" t="str">
        <f t="shared" si="487"/>
        <v/>
      </c>
      <c r="V3286" s="21" t="str">
        <f t="shared" si="487"/>
        <v/>
      </c>
      <c r="W3286" s="21" t="str">
        <f t="shared" si="487"/>
        <v/>
      </c>
      <c r="X3286" s="21" t="str">
        <f t="shared" si="487"/>
        <v/>
      </c>
      <c r="Y3286" s="21" t="str">
        <f t="shared" si="487"/>
        <v/>
      </c>
      <c r="Z3286" s="21" t="str">
        <f t="shared" si="487"/>
        <v/>
      </c>
      <c r="AA3286" s="21" t="str">
        <f t="shared" si="487"/>
        <v/>
      </c>
      <c r="AB3286" s="38" t="str">
        <f t="shared" si="487"/>
        <v/>
      </c>
      <c r="AD3286" s="36" t="str">
        <f>IF($N3286="", "", IFERROR(INDEX(Campaigns!$D$11:$D$380, MATCH($N3286, Campaigns!$E$11:$E$380, 0)), ""))</f>
        <v/>
      </c>
      <c r="AE3286" s="38" t="str">
        <f>IF(COUNTIF($Q3286:$AB3286, "X")=0, "", IFERROR(INDEX('Intro &amp; Setup'!$T$17:$T$28, MATCH(INDEX($Q$10:$AB$10, $AC3286, MATCH("X", $Q3286:$AB3286, 0)), 'Intro &amp; Setup'!$AA$17:$AA$28, 0)), ""))</f>
        <v/>
      </c>
      <c r="AG3286" s="84" t="str">
        <f t="shared" si="492"/>
        <v/>
      </c>
      <c r="AI3286" s="36">
        <f t="shared" si="493"/>
        <v>0</v>
      </c>
      <c r="AK3286" s="36" t="str">
        <f t="shared" si="494"/>
        <v/>
      </c>
    </row>
    <row r="3287" spans="1:37" x14ac:dyDescent="0.25">
      <c r="A3287" s="34"/>
      <c r="B3287" s="55"/>
      <c r="C3287" s="56"/>
      <c r="D3287" s="56"/>
      <c r="E3287" s="56"/>
      <c r="F3287" s="56"/>
      <c r="G3287" s="57"/>
      <c r="H3287" s="57"/>
      <c r="I3287" s="58"/>
      <c r="J3287" s="34"/>
      <c r="L3287" s="36" t="str">
        <f>IF($B3287="", "", IFERROR(FIND(Campaigns!$Q$4, $B3287), ""))</f>
        <v/>
      </c>
      <c r="M3287" s="73" t="str">
        <f t="shared" si="489"/>
        <v/>
      </c>
      <c r="N3287" s="74" t="str">
        <f t="shared" si="490"/>
        <v/>
      </c>
      <c r="O3287" s="22" t="str">
        <f t="shared" si="491"/>
        <v/>
      </c>
      <c r="Q3287" s="20" t="str">
        <f t="shared" si="487"/>
        <v/>
      </c>
      <c r="R3287" s="21" t="str">
        <f t="shared" si="487"/>
        <v/>
      </c>
      <c r="S3287" s="21" t="str">
        <f t="shared" si="487"/>
        <v/>
      </c>
      <c r="T3287" s="21" t="str">
        <f t="shared" si="487"/>
        <v/>
      </c>
      <c r="U3287" s="21" t="str">
        <f t="shared" si="487"/>
        <v/>
      </c>
      <c r="V3287" s="21" t="str">
        <f t="shared" si="487"/>
        <v/>
      </c>
      <c r="W3287" s="21" t="str">
        <f t="shared" si="487"/>
        <v/>
      </c>
      <c r="X3287" s="21" t="str">
        <f t="shared" si="487"/>
        <v/>
      </c>
      <c r="Y3287" s="21" t="str">
        <f t="shared" si="487"/>
        <v/>
      </c>
      <c r="Z3287" s="21" t="str">
        <f t="shared" si="487"/>
        <v/>
      </c>
      <c r="AA3287" s="21" t="str">
        <f t="shared" si="487"/>
        <v/>
      </c>
      <c r="AB3287" s="38" t="str">
        <f t="shared" si="487"/>
        <v/>
      </c>
      <c r="AD3287" s="36" t="str">
        <f>IF($N3287="", "", IFERROR(INDEX(Campaigns!$D$11:$D$380, MATCH($N3287, Campaigns!$E$11:$E$380, 0)), ""))</f>
        <v/>
      </c>
      <c r="AE3287" s="38" t="str">
        <f>IF(COUNTIF($Q3287:$AB3287, "X")=0, "", IFERROR(INDEX('Intro &amp; Setup'!$T$17:$T$28, MATCH(INDEX($Q$10:$AB$10, $AC3287, MATCH("X", $Q3287:$AB3287, 0)), 'Intro &amp; Setup'!$AA$17:$AA$28, 0)), ""))</f>
        <v/>
      </c>
      <c r="AG3287" s="84" t="str">
        <f t="shared" si="492"/>
        <v/>
      </c>
      <c r="AI3287" s="36">
        <f t="shared" si="493"/>
        <v>0</v>
      </c>
      <c r="AK3287" s="36" t="str">
        <f t="shared" si="494"/>
        <v/>
      </c>
    </row>
    <row r="3288" spans="1:37" x14ac:dyDescent="0.25">
      <c r="A3288" s="34"/>
      <c r="B3288" s="55"/>
      <c r="C3288" s="56"/>
      <c r="D3288" s="56"/>
      <c r="E3288" s="56"/>
      <c r="F3288" s="56"/>
      <c r="G3288" s="57"/>
      <c r="H3288" s="57"/>
      <c r="I3288" s="58"/>
      <c r="J3288" s="34"/>
      <c r="L3288" s="36" t="str">
        <f>IF($B3288="", "", IFERROR(FIND(Campaigns!$Q$4, $B3288), ""))</f>
        <v/>
      </c>
      <c r="M3288" s="73" t="str">
        <f t="shared" si="489"/>
        <v/>
      </c>
      <c r="N3288" s="74" t="str">
        <f t="shared" si="490"/>
        <v/>
      </c>
      <c r="O3288" s="22" t="str">
        <f t="shared" si="491"/>
        <v/>
      </c>
      <c r="Q3288" s="20" t="str">
        <f t="shared" si="487"/>
        <v/>
      </c>
      <c r="R3288" s="21" t="str">
        <f t="shared" si="487"/>
        <v/>
      </c>
      <c r="S3288" s="21" t="str">
        <f t="shared" si="487"/>
        <v/>
      </c>
      <c r="T3288" s="21" t="str">
        <f t="shared" si="487"/>
        <v/>
      </c>
      <c r="U3288" s="21" t="str">
        <f t="shared" si="487"/>
        <v/>
      </c>
      <c r="V3288" s="21" t="str">
        <f t="shared" si="487"/>
        <v/>
      </c>
      <c r="W3288" s="21" t="str">
        <f t="shared" si="487"/>
        <v/>
      </c>
      <c r="X3288" s="21" t="str">
        <f t="shared" si="487"/>
        <v/>
      </c>
      <c r="Y3288" s="21" t="str">
        <f t="shared" si="487"/>
        <v/>
      </c>
      <c r="Z3288" s="21" t="str">
        <f t="shared" si="487"/>
        <v/>
      </c>
      <c r="AA3288" s="21" t="str">
        <f t="shared" si="487"/>
        <v/>
      </c>
      <c r="AB3288" s="38" t="str">
        <f t="shared" si="487"/>
        <v/>
      </c>
      <c r="AD3288" s="36" t="str">
        <f>IF($N3288="", "", IFERROR(INDEX(Campaigns!$D$11:$D$380, MATCH($N3288, Campaigns!$E$11:$E$380, 0)), ""))</f>
        <v/>
      </c>
      <c r="AE3288" s="38" t="str">
        <f>IF(COUNTIF($Q3288:$AB3288, "X")=0, "", IFERROR(INDEX('Intro &amp; Setup'!$T$17:$T$28, MATCH(INDEX($Q$10:$AB$10, $AC3288, MATCH("X", $Q3288:$AB3288, 0)), 'Intro &amp; Setup'!$AA$17:$AA$28, 0)), ""))</f>
        <v/>
      </c>
      <c r="AG3288" s="84" t="str">
        <f t="shared" si="492"/>
        <v/>
      </c>
      <c r="AI3288" s="36">
        <f t="shared" si="493"/>
        <v>0</v>
      </c>
      <c r="AK3288" s="36" t="str">
        <f t="shared" si="494"/>
        <v/>
      </c>
    </row>
    <row r="3289" spans="1:37" x14ac:dyDescent="0.25">
      <c r="A3289" s="34"/>
      <c r="B3289" s="55"/>
      <c r="C3289" s="56"/>
      <c r="D3289" s="56"/>
      <c r="E3289" s="56"/>
      <c r="F3289" s="56"/>
      <c r="G3289" s="57"/>
      <c r="H3289" s="57"/>
      <c r="I3289" s="58"/>
      <c r="J3289" s="34"/>
      <c r="L3289" s="36" t="str">
        <f>IF($B3289="", "", IFERROR(FIND(Campaigns!$Q$4, $B3289), ""))</f>
        <v/>
      </c>
      <c r="M3289" s="73" t="str">
        <f t="shared" si="489"/>
        <v/>
      </c>
      <c r="N3289" s="74" t="str">
        <f t="shared" si="490"/>
        <v/>
      </c>
      <c r="O3289" s="22" t="str">
        <f t="shared" si="491"/>
        <v/>
      </c>
      <c r="Q3289" s="20" t="str">
        <f t="shared" si="487"/>
        <v/>
      </c>
      <c r="R3289" s="21" t="str">
        <f t="shared" si="487"/>
        <v/>
      </c>
      <c r="S3289" s="21" t="str">
        <f t="shared" si="487"/>
        <v/>
      </c>
      <c r="T3289" s="21" t="str">
        <f t="shared" si="487"/>
        <v/>
      </c>
      <c r="U3289" s="21" t="str">
        <f t="shared" si="487"/>
        <v/>
      </c>
      <c r="V3289" s="21" t="str">
        <f t="shared" si="487"/>
        <v/>
      </c>
      <c r="W3289" s="21" t="str">
        <f t="shared" si="487"/>
        <v/>
      </c>
      <c r="X3289" s="21" t="str">
        <f t="shared" si="487"/>
        <v/>
      </c>
      <c r="Y3289" s="21" t="str">
        <f t="shared" si="487"/>
        <v/>
      </c>
      <c r="Z3289" s="21" t="str">
        <f t="shared" si="487"/>
        <v/>
      </c>
      <c r="AA3289" s="21" t="str">
        <f t="shared" si="487"/>
        <v/>
      </c>
      <c r="AB3289" s="38" t="str">
        <f t="shared" si="487"/>
        <v/>
      </c>
      <c r="AD3289" s="36" t="str">
        <f>IF($N3289="", "", IFERROR(INDEX(Campaigns!$D$11:$D$380, MATCH($N3289, Campaigns!$E$11:$E$380, 0)), ""))</f>
        <v/>
      </c>
      <c r="AE3289" s="38" t="str">
        <f>IF(COUNTIF($Q3289:$AB3289, "X")=0, "", IFERROR(INDEX('Intro &amp; Setup'!$T$17:$T$28, MATCH(INDEX($Q$10:$AB$10, $AC3289, MATCH("X", $Q3289:$AB3289, 0)), 'Intro &amp; Setup'!$AA$17:$AA$28, 0)), ""))</f>
        <v/>
      </c>
      <c r="AG3289" s="84" t="str">
        <f t="shared" si="492"/>
        <v/>
      </c>
      <c r="AI3289" s="36">
        <f t="shared" si="493"/>
        <v>0</v>
      </c>
      <c r="AK3289" s="36" t="str">
        <f t="shared" si="494"/>
        <v/>
      </c>
    </row>
    <row r="3290" spans="1:37" x14ac:dyDescent="0.25">
      <c r="A3290" s="34"/>
      <c r="B3290" s="55"/>
      <c r="C3290" s="56"/>
      <c r="D3290" s="56"/>
      <c r="E3290" s="56"/>
      <c r="F3290" s="56"/>
      <c r="G3290" s="57"/>
      <c r="H3290" s="57"/>
      <c r="I3290" s="58"/>
      <c r="J3290" s="34"/>
      <c r="L3290" s="36" t="str">
        <f>IF($B3290="", "", IFERROR(FIND(Campaigns!$Q$4, $B3290), ""))</f>
        <v/>
      </c>
      <c r="M3290" s="73" t="str">
        <f t="shared" si="489"/>
        <v/>
      </c>
      <c r="N3290" s="74" t="str">
        <f t="shared" si="490"/>
        <v/>
      </c>
      <c r="O3290" s="22" t="str">
        <f t="shared" si="491"/>
        <v/>
      </c>
      <c r="Q3290" s="20" t="str">
        <f t="shared" si="487"/>
        <v/>
      </c>
      <c r="R3290" s="21" t="str">
        <f t="shared" si="487"/>
        <v/>
      </c>
      <c r="S3290" s="21" t="str">
        <f t="shared" si="487"/>
        <v/>
      </c>
      <c r="T3290" s="21" t="str">
        <f t="shared" si="487"/>
        <v/>
      </c>
      <c r="U3290" s="21" t="str">
        <f t="shared" si="487"/>
        <v/>
      </c>
      <c r="V3290" s="21" t="str">
        <f t="shared" si="487"/>
        <v/>
      </c>
      <c r="W3290" s="21" t="str">
        <f t="shared" si="487"/>
        <v/>
      </c>
      <c r="X3290" s="21" t="str">
        <f t="shared" si="487"/>
        <v/>
      </c>
      <c r="Y3290" s="21" t="str">
        <f t="shared" si="487"/>
        <v/>
      </c>
      <c r="Z3290" s="21" t="str">
        <f t="shared" si="487"/>
        <v/>
      </c>
      <c r="AA3290" s="21" t="str">
        <f t="shared" si="487"/>
        <v/>
      </c>
      <c r="AB3290" s="38" t="str">
        <f t="shared" si="487"/>
        <v/>
      </c>
      <c r="AD3290" s="36" t="str">
        <f>IF($N3290="", "", IFERROR(INDEX(Campaigns!$D$11:$D$380, MATCH($N3290, Campaigns!$E$11:$E$380, 0)), ""))</f>
        <v/>
      </c>
      <c r="AE3290" s="38" t="str">
        <f>IF(COUNTIF($Q3290:$AB3290, "X")=0, "", IFERROR(INDEX('Intro &amp; Setup'!$T$17:$T$28, MATCH(INDEX($Q$10:$AB$10, $AC3290, MATCH("X", $Q3290:$AB3290, 0)), 'Intro &amp; Setup'!$AA$17:$AA$28, 0)), ""))</f>
        <v/>
      </c>
      <c r="AG3290" s="84" t="str">
        <f t="shared" si="492"/>
        <v/>
      </c>
      <c r="AI3290" s="36">
        <f t="shared" si="493"/>
        <v>0</v>
      </c>
      <c r="AK3290" s="36" t="str">
        <f t="shared" si="494"/>
        <v/>
      </c>
    </row>
    <row r="3291" spans="1:37" x14ac:dyDescent="0.25">
      <c r="A3291" s="34"/>
      <c r="B3291" s="55"/>
      <c r="C3291" s="56"/>
      <c r="D3291" s="56"/>
      <c r="E3291" s="56"/>
      <c r="F3291" s="56"/>
      <c r="G3291" s="57"/>
      <c r="H3291" s="57"/>
      <c r="I3291" s="58"/>
      <c r="J3291" s="34"/>
      <c r="L3291" s="36" t="str">
        <f>IF($B3291="", "", IFERROR(FIND(Campaigns!$Q$4, $B3291), ""))</f>
        <v/>
      </c>
      <c r="M3291" s="73" t="str">
        <f t="shared" si="489"/>
        <v/>
      </c>
      <c r="N3291" s="74" t="str">
        <f t="shared" si="490"/>
        <v/>
      </c>
      <c r="O3291" s="22" t="str">
        <f t="shared" si="491"/>
        <v/>
      </c>
      <c r="Q3291" s="20" t="str">
        <f t="shared" si="487"/>
        <v/>
      </c>
      <c r="R3291" s="21" t="str">
        <f t="shared" si="487"/>
        <v/>
      </c>
      <c r="S3291" s="21" t="str">
        <f t="shared" si="487"/>
        <v/>
      </c>
      <c r="T3291" s="21" t="str">
        <f t="shared" si="487"/>
        <v/>
      </c>
      <c r="U3291" s="21" t="str">
        <f t="shared" si="487"/>
        <v/>
      </c>
      <c r="V3291" s="21" t="str">
        <f t="shared" si="487"/>
        <v/>
      </c>
      <c r="W3291" s="21" t="str">
        <f t="shared" si="487"/>
        <v/>
      </c>
      <c r="X3291" s="21" t="str">
        <f t="shared" si="487"/>
        <v/>
      </c>
      <c r="Y3291" s="21" t="str">
        <f t="shared" si="487"/>
        <v/>
      </c>
      <c r="Z3291" s="21" t="str">
        <f t="shared" si="487"/>
        <v/>
      </c>
      <c r="AA3291" s="21" t="str">
        <f t="shared" si="487"/>
        <v/>
      </c>
      <c r="AB3291" s="38" t="str">
        <f t="shared" si="487"/>
        <v/>
      </c>
      <c r="AD3291" s="36" t="str">
        <f>IF($N3291="", "", IFERROR(INDEX(Campaigns!$D$11:$D$380, MATCH($N3291, Campaigns!$E$11:$E$380, 0)), ""))</f>
        <v/>
      </c>
      <c r="AE3291" s="38" t="str">
        <f>IF(COUNTIF($Q3291:$AB3291, "X")=0, "", IFERROR(INDEX('Intro &amp; Setup'!$T$17:$T$28, MATCH(INDEX($Q$10:$AB$10, $AC3291, MATCH("X", $Q3291:$AB3291, 0)), 'Intro &amp; Setup'!$AA$17:$AA$28, 0)), ""))</f>
        <v/>
      </c>
      <c r="AG3291" s="84" t="str">
        <f t="shared" si="492"/>
        <v/>
      </c>
      <c r="AI3291" s="36">
        <f t="shared" si="493"/>
        <v>0</v>
      </c>
      <c r="AK3291" s="36" t="str">
        <f t="shared" si="494"/>
        <v/>
      </c>
    </row>
    <row r="3292" spans="1:37" x14ac:dyDescent="0.25">
      <c r="A3292" s="34"/>
      <c r="B3292" s="55"/>
      <c r="C3292" s="56"/>
      <c r="D3292" s="56"/>
      <c r="E3292" s="56"/>
      <c r="F3292" s="56"/>
      <c r="G3292" s="57"/>
      <c r="H3292" s="57"/>
      <c r="I3292" s="58"/>
      <c r="J3292" s="34"/>
      <c r="L3292" s="36" t="str">
        <f>IF($B3292="", "", IFERROR(FIND(Campaigns!$Q$4, $B3292), ""))</f>
        <v/>
      </c>
      <c r="M3292" s="73" t="str">
        <f t="shared" si="489"/>
        <v/>
      </c>
      <c r="N3292" s="74" t="str">
        <f t="shared" si="490"/>
        <v/>
      </c>
      <c r="O3292" s="22" t="str">
        <f t="shared" si="491"/>
        <v/>
      </c>
      <c r="Q3292" s="20" t="str">
        <f t="shared" si="487"/>
        <v/>
      </c>
      <c r="R3292" s="21" t="str">
        <f t="shared" si="487"/>
        <v/>
      </c>
      <c r="S3292" s="21" t="str">
        <f t="shared" si="487"/>
        <v/>
      </c>
      <c r="T3292" s="21" t="str">
        <f t="shared" si="487"/>
        <v/>
      </c>
      <c r="U3292" s="21" t="str">
        <f t="shared" si="487"/>
        <v/>
      </c>
      <c r="V3292" s="21" t="str">
        <f t="shared" si="487"/>
        <v/>
      </c>
      <c r="W3292" s="21" t="str">
        <f t="shared" si="487"/>
        <v/>
      </c>
      <c r="X3292" s="21" t="str">
        <f t="shared" si="487"/>
        <v/>
      </c>
      <c r="Y3292" s="21" t="str">
        <f t="shared" si="487"/>
        <v/>
      </c>
      <c r="Z3292" s="21" t="str">
        <f t="shared" si="487"/>
        <v/>
      </c>
      <c r="AA3292" s="21" t="str">
        <f t="shared" si="487"/>
        <v/>
      </c>
      <c r="AB3292" s="38" t="str">
        <f t="shared" si="487"/>
        <v/>
      </c>
      <c r="AD3292" s="36" t="str">
        <f>IF($N3292="", "", IFERROR(INDEX(Campaigns!$D$11:$D$380, MATCH($N3292, Campaigns!$E$11:$E$380, 0)), ""))</f>
        <v/>
      </c>
      <c r="AE3292" s="38" t="str">
        <f>IF(COUNTIF($Q3292:$AB3292, "X")=0, "", IFERROR(INDEX('Intro &amp; Setup'!$T$17:$T$28, MATCH(INDEX($Q$10:$AB$10, $AC3292, MATCH("X", $Q3292:$AB3292, 0)), 'Intro &amp; Setup'!$AA$17:$AA$28, 0)), ""))</f>
        <v/>
      </c>
      <c r="AG3292" s="84" t="str">
        <f t="shared" si="492"/>
        <v/>
      </c>
      <c r="AI3292" s="36">
        <f t="shared" si="493"/>
        <v>0</v>
      </c>
      <c r="AK3292" s="36" t="str">
        <f t="shared" si="494"/>
        <v/>
      </c>
    </row>
    <row r="3293" spans="1:37" x14ac:dyDescent="0.25">
      <c r="A3293" s="34"/>
      <c r="B3293" s="55"/>
      <c r="C3293" s="56"/>
      <c r="D3293" s="56"/>
      <c r="E3293" s="56"/>
      <c r="F3293" s="56"/>
      <c r="G3293" s="57"/>
      <c r="H3293" s="57"/>
      <c r="I3293" s="58"/>
      <c r="J3293" s="34"/>
      <c r="L3293" s="36" t="str">
        <f>IF($B3293="", "", IFERROR(FIND(Campaigns!$Q$4, $B3293), ""))</f>
        <v/>
      </c>
      <c r="M3293" s="73" t="str">
        <f t="shared" si="489"/>
        <v/>
      </c>
      <c r="N3293" s="74" t="str">
        <f t="shared" si="490"/>
        <v/>
      </c>
      <c r="O3293" s="22" t="str">
        <f t="shared" si="491"/>
        <v/>
      </c>
      <c r="Q3293" s="20" t="str">
        <f t="shared" si="487"/>
        <v/>
      </c>
      <c r="R3293" s="21" t="str">
        <f t="shared" si="487"/>
        <v/>
      </c>
      <c r="S3293" s="21" t="str">
        <f t="shared" si="487"/>
        <v/>
      </c>
      <c r="T3293" s="21" t="str">
        <f t="shared" si="487"/>
        <v/>
      </c>
      <c r="U3293" s="21" t="str">
        <f t="shared" si="487"/>
        <v/>
      </c>
      <c r="V3293" s="21" t="str">
        <f t="shared" si="487"/>
        <v/>
      </c>
      <c r="W3293" s="21" t="str">
        <f t="shared" si="487"/>
        <v/>
      </c>
      <c r="X3293" s="21" t="str">
        <f t="shared" si="487"/>
        <v/>
      </c>
      <c r="Y3293" s="21" t="str">
        <f t="shared" si="487"/>
        <v/>
      </c>
      <c r="Z3293" s="21" t="str">
        <f t="shared" si="487"/>
        <v/>
      </c>
      <c r="AA3293" s="21" t="str">
        <f t="shared" si="487"/>
        <v/>
      </c>
      <c r="AB3293" s="38" t="str">
        <f t="shared" si="487"/>
        <v/>
      </c>
      <c r="AD3293" s="36" t="str">
        <f>IF($N3293="", "", IFERROR(INDEX(Campaigns!$D$11:$D$380, MATCH($N3293, Campaigns!$E$11:$E$380, 0)), ""))</f>
        <v/>
      </c>
      <c r="AE3293" s="38" t="str">
        <f>IF(COUNTIF($Q3293:$AB3293, "X")=0, "", IFERROR(INDEX('Intro &amp; Setup'!$T$17:$T$28, MATCH(INDEX($Q$10:$AB$10, $AC3293, MATCH("X", $Q3293:$AB3293, 0)), 'Intro &amp; Setup'!$AA$17:$AA$28, 0)), ""))</f>
        <v/>
      </c>
      <c r="AG3293" s="84" t="str">
        <f t="shared" si="492"/>
        <v/>
      </c>
      <c r="AI3293" s="36">
        <f t="shared" si="493"/>
        <v>0</v>
      </c>
      <c r="AK3293" s="36" t="str">
        <f t="shared" si="494"/>
        <v/>
      </c>
    </row>
    <row r="3294" spans="1:37" x14ac:dyDescent="0.25">
      <c r="A3294" s="34"/>
      <c r="B3294" s="55"/>
      <c r="C3294" s="56"/>
      <c r="D3294" s="56"/>
      <c r="E3294" s="56"/>
      <c r="F3294" s="56"/>
      <c r="G3294" s="57"/>
      <c r="H3294" s="57"/>
      <c r="I3294" s="58"/>
      <c r="J3294" s="34"/>
      <c r="L3294" s="36" t="str">
        <f>IF($B3294="", "", IFERROR(FIND(Campaigns!$Q$4, $B3294), ""))</f>
        <v/>
      </c>
      <c r="M3294" s="73" t="str">
        <f t="shared" si="489"/>
        <v/>
      </c>
      <c r="N3294" s="74" t="str">
        <f t="shared" si="490"/>
        <v/>
      </c>
      <c r="O3294" s="22" t="str">
        <f t="shared" si="491"/>
        <v/>
      </c>
      <c r="Q3294" s="20" t="str">
        <f t="shared" si="487"/>
        <v/>
      </c>
      <c r="R3294" s="21" t="str">
        <f t="shared" si="487"/>
        <v/>
      </c>
      <c r="S3294" s="21" t="str">
        <f t="shared" si="487"/>
        <v/>
      </c>
      <c r="T3294" s="21" t="str">
        <f t="shared" si="487"/>
        <v/>
      </c>
      <c r="U3294" s="21" t="str">
        <f t="shared" si="487"/>
        <v/>
      </c>
      <c r="V3294" s="21" t="str">
        <f t="shared" si="487"/>
        <v/>
      </c>
      <c r="W3294" s="21" t="str">
        <f t="shared" si="487"/>
        <v/>
      </c>
      <c r="X3294" s="21" t="str">
        <f t="shared" si="487"/>
        <v/>
      </c>
      <c r="Y3294" s="21" t="str">
        <f t="shared" si="487"/>
        <v/>
      </c>
      <c r="Z3294" s="21" t="str">
        <f t="shared" si="487"/>
        <v/>
      </c>
      <c r="AA3294" s="21" t="str">
        <f t="shared" si="487"/>
        <v/>
      </c>
      <c r="AB3294" s="38" t="str">
        <f t="shared" si="487"/>
        <v/>
      </c>
      <c r="AD3294" s="36" t="str">
        <f>IF($N3294="", "", IFERROR(INDEX(Campaigns!$D$11:$D$380, MATCH($N3294, Campaigns!$E$11:$E$380, 0)), ""))</f>
        <v/>
      </c>
      <c r="AE3294" s="38" t="str">
        <f>IF(COUNTIF($Q3294:$AB3294, "X")=0, "", IFERROR(INDEX('Intro &amp; Setup'!$T$17:$T$28, MATCH(INDEX($Q$10:$AB$10, $AC3294, MATCH("X", $Q3294:$AB3294, 0)), 'Intro &amp; Setup'!$AA$17:$AA$28, 0)), ""))</f>
        <v/>
      </c>
      <c r="AG3294" s="84" t="str">
        <f t="shared" si="492"/>
        <v/>
      </c>
      <c r="AI3294" s="36">
        <f t="shared" si="493"/>
        <v>0</v>
      </c>
      <c r="AK3294" s="36" t="str">
        <f t="shared" si="494"/>
        <v/>
      </c>
    </row>
    <row r="3295" spans="1:37" x14ac:dyDescent="0.25">
      <c r="A3295" s="34"/>
      <c r="B3295" s="55"/>
      <c r="C3295" s="56"/>
      <c r="D3295" s="56"/>
      <c r="E3295" s="56"/>
      <c r="F3295" s="56"/>
      <c r="G3295" s="57"/>
      <c r="H3295" s="57"/>
      <c r="I3295" s="58"/>
      <c r="J3295" s="34"/>
      <c r="L3295" s="36" t="str">
        <f>IF($B3295="", "", IFERROR(FIND(Campaigns!$Q$4, $B3295), ""))</f>
        <v/>
      </c>
      <c r="M3295" s="73" t="str">
        <f t="shared" si="489"/>
        <v/>
      </c>
      <c r="N3295" s="74" t="str">
        <f t="shared" si="490"/>
        <v/>
      </c>
      <c r="O3295" s="22" t="str">
        <f t="shared" si="491"/>
        <v/>
      </c>
      <c r="Q3295" s="20" t="str">
        <f t="shared" si="487"/>
        <v/>
      </c>
      <c r="R3295" s="21" t="str">
        <f t="shared" si="487"/>
        <v/>
      </c>
      <c r="S3295" s="21" t="str">
        <f t="shared" si="487"/>
        <v/>
      </c>
      <c r="T3295" s="21" t="str">
        <f t="shared" si="487"/>
        <v/>
      </c>
      <c r="U3295" s="21" t="str">
        <f t="shared" si="487"/>
        <v/>
      </c>
      <c r="V3295" s="21" t="str">
        <f t="shared" si="487"/>
        <v/>
      </c>
      <c r="W3295" s="21" t="str">
        <f t="shared" si="487"/>
        <v/>
      </c>
      <c r="X3295" s="21" t="str">
        <f t="shared" si="487"/>
        <v/>
      </c>
      <c r="Y3295" s="21" t="str">
        <f t="shared" si="487"/>
        <v/>
      </c>
      <c r="Z3295" s="21" t="str">
        <f t="shared" si="487"/>
        <v/>
      </c>
      <c r="AA3295" s="21" t="str">
        <f t="shared" si="487"/>
        <v/>
      </c>
      <c r="AB3295" s="38" t="str">
        <f t="shared" si="487"/>
        <v/>
      </c>
      <c r="AD3295" s="36" t="str">
        <f>IF($N3295="", "", IFERROR(INDEX(Campaigns!$D$11:$D$380, MATCH($N3295, Campaigns!$E$11:$E$380, 0)), ""))</f>
        <v/>
      </c>
      <c r="AE3295" s="38" t="str">
        <f>IF(COUNTIF($Q3295:$AB3295, "X")=0, "", IFERROR(INDEX('Intro &amp; Setup'!$T$17:$T$28, MATCH(INDEX($Q$10:$AB$10, $AC3295, MATCH("X", $Q3295:$AB3295, 0)), 'Intro &amp; Setup'!$AA$17:$AA$28, 0)), ""))</f>
        <v/>
      </c>
      <c r="AG3295" s="84" t="str">
        <f t="shared" si="492"/>
        <v/>
      </c>
      <c r="AI3295" s="36">
        <f t="shared" si="493"/>
        <v>0</v>
      </c>
      <c r="AK3295" s="36" t="str">
        <f t="shared" si="494"/>
        <v/>
      </c>
    </row>
    <row r="3296" spans="1:37" x14ac:dyDescent="0.25">
      <c r="A3296" s="34"/>
      <c r="B3296" s="55"/>
      <c r="C3296" s="56"/>
      <c r="D3296" s="56"/>
      <c r="E3296" s="56"/>
      <c r="F3296" s="56"/>
      <c r="G3296" s="57"/>
      <c r="H3296" s="57"/>
      <c r="I3296" s="58"/>
      <c r="J3296" s="34"/>
      <c r="L3296" s="36" t="str">
        <f>IF($B3296="", "", IFERROR(FIND(Campaigns!$Q$4, $B3296), ""))</f>
        <v/>
      </c>
      <c r="M3296" s="73" t="str">
        <f t="shared" si="489"/>
        <v/>
      </c>
      <c r="N3296" s="74" t="str">
        <f t="shared" si="490"/>
        <v/>
      </c>
      <c r="O3296" s="22" t="str">
        <f t="shared" si="491"/>
        <v/>
      </c>
      <c r="Q3296" s="20" t="str">
        <f t="shared" si="487"/>
        <v/>
      </c>
      <c r="R3296" s="21" t="str">
        <f t="shared" si="487"/>
        <v/>
      </c>
      <c r="S3296" s="21" t="str">
        <f t="shared" si="487"/>
        <v/>
      </c>
      <c r="T3296" s="21" t="str">
        <f t="shared" si="487"/>
        <v/>
      </c>
      <c r="U3296" s="21" t="str">
        <f t="shared" si="487"/>
        <v/>
      </c>
      <c r="V3296" s="21" t="str">
        <f t="shared" si="487"/>
        <v/>
      </c>
      <c r="W3296" s="21" t="str">
        <f t="shared" si="487"/>
        <v/>
      </c>
      <c r="X3296" s="21" t="str">
        <f t="shared" si="487"/>
        <v/>
      </c>
      <c r="Y3296" s="21" t="str">
        <f t="shared" si="487"/>
        <v/>
      </c>
      <c r="Z3296" s="21" t="str">
        <f t="shared" si="487"/>
        <v/>
      </c>
      <c r="AA3296" s="21" t="str">
        <f t="shared" si="487"/>
        <v/>
      </c>
      <c r="AB3296" s="38" t="str">
        <f t="shared" si="487"/>
        <v/>
      </c>
      <c r="AD3296" s="36" t="str">
        <f>IF($N3296="", "", IFERROR(INDEX(Campaigns!$D$11:$D$380, MATCH($N3296, Campaigns!$E$11:$E$380, 0)), ""))</f>
        <v/>
      </c>
      <c r="AE3296" s="38" t="str">
        <f>IF(COUNTIF($Q3296:$AB3296, "X")=0, "", IFERROR(INDEX('Intro &amp; Setup'!$T$17:$T$28, MATCH(INDEX($Q$10:$AB$10, $AC3296, MATCH("X", $Q3296:$AB3296, 0)), 'Intro &amp; Setup'!$AA$17:$AA$28, 0)), ""))</f>
        <v/>
      </c>
      <c r="AG3296" s="84" t="str">
        <f t="shared" si="492"/>
        <v/>
      </c>
      <c r="AI3296" s="36">
        <f t="shared" si="493"/>
        <v>0</v>
      </c>
      <c r="AK3296" s="36" t="str">
        <f t="shared" si="494"/>
        <v/>
      </c>
    </row>
    <row r="3297" spans="1:37" x14ac:dyDescent="0.25">
      <c r="A3297" s="34"/>
      <c r="B3297" s="55"/>
      <c r="C3297" s="56"/>
      <c r="D3297" s="56"/>
      <c r="E3297" s="56"/>
      <c r="F3297" s="56"/>
      <c r="G3297" s="57"/>
      <c r="H3297" s="57"/>
      <c r="I3297" s="58"/>
      <c r="J3297" s="34"/>
      <c r="L3297" s="36" t="str">
        <f>IF($B3297="", "", IFERROR(FIND(Campaigns!$Q$4, $B3297), ""))</f>
        <v/>
      </c>
      <c r="M3297" s="73" t="str">
        <f t="shared" si="489"/>
        <v/>
      </c>
      <c r="N3297" s="74" t="str">
        <f t="shared" si="490"/>
        <v/>
      </c>
      <c r="O3297" s="22" t="str">
        <f t="shared" si="491"/>
        <v/>
      </c>
      <c r="Q3297" s="20" t="str">
        <f t="shared" si="487"/>
        <v/>
      </c>
      <c r="R3297" s="21" t="str">
        <f t="shared" si="487"/>
        <v/>
      </c>
      <c r="S3297" s="21" t="str">
        <f t="shared" si="487"/>
        <v/>
      </c>
      <c r="T3297" s="21" t="str">
        <f t="shared" si="487"/>
        <v/>
      </c>
      <c r="U3297" s="21" t="str">
        <f t="shared" si="487"/>
        <v/>
      </c>
      <c r="V3297" s="21" t="str">
        <f t="shared" si="487"/>
        <v/>
      </c>
      <c r="W3297" s="21" t="str">
        <f t="shared" si="487"/>
        <v/>
      </c>
      <c r="X3297" s="21" t="str">
        <f t="shared" si="487"/>
        <v/>
      </c>
      <c r="Y3297" s="21" t="str">
        <f t="shared" si="487"/>
        <v/>
      </c>
      <c r="Z3297" s="21" t="str">
        <f t="shared" si="487"/>
        <v/>
      </c>
      <c r="AA3297" s="21" t="str">
        <f t="shared" si="487"/>
        <v/>
      </c>
      <c r="AB3297" s="38" t="str">
        <f t="shared" si="487"/>
        <v/>
      </c>
      <c r="AD3297" s="36" t="str">
        <f>IF($N3297="", "", IFERROR(INDEX(Campaigns!$D$11:$D$380, MATCH($N3297, Campaigns!$E$11:$E$380, 0)), ""))</f>
        <v/>
      </c>
      <c r="AE3297" s="38" t="str">
        <f>IF(COUNTIF($Q3297:$AB3297, "X")=0, "", IFERROR(INDEX('Intro &amp; Setup'!$T$17:$T$28, MATCH(INDEX($Q$10:$AB$10, $AC3297, MATCH("X", $Q3297:$AB3297, 0)), 'Intro &amp; Setup'!$AA$17:$AA$28, 0)), ""))</f>
        <v/>
      </c>
      <c r="AG3297" s="84" t="str">
        <f t="shared" si="492"/>
        <v/>
      </c>
      <c r="AI3297" s="36">
        <f t="shared" si="493"/>
        <v>0</v>
      </c>
      <c r="AK3297" s="36" t="str">
        <f t="shared" si="494"/>
        <v/>
      </c>
    </row>
    <row r="3298" spans="1:37" x14ac:dyDescent="0.25">
      <c r="A3298" s="34"/>
      <c r="B3298" s="55"/>
      <c r="C3298" s="56"/>
      <c r="D3298" s="56"/>
      <c r="E3298" s="56"/>
      <c r="F3298" s="56"/>
      <c r="G3298" s="57"/>
      <c r="H3298" s="57"/>
      <c r="I3298" s="58"/>
      <c r="J3298" s="34"/>
      <c r="L3298" s="36" t="str">
        <f>IF($B3298="", "", IFERROR(FIND(Campaigns!$Q$4, $B3298), ""))</f>
        <v/>
      </c>
      <c r="M3298" s="73" t="str">
        <f t="shared" si="489"/>
        <v/>
      </c>
      <c r="N3298" s="74" t="str">
        <f t="shared" si="490"/>
        <v/>
      </c>
      <c r="O3298" s="22" t="str">
        <f t="shared" si="491"/>
        <v/>
      </c>
      <c r="Q3298" s="20" t="str">
        <f t="shared" si="487"/>
        <v/>
      </c>
      <c r="R3298" s="21" t="str">
        <f t="shared" si="487"/>
        <v/>
      </c>
      <c r="S3298" s="21" t="str">
        <f t="shared" si="487"/>
        <v/>
      </c>
      <c r="T3298" s="21" t="str">
        <f t="shared" si="487"/>
        <v/>
      </c>
      <c r="U3298" s="21" t="str">
        <f t="shared" si="487"/>
        <v/>
      </c>
      <c r="V3298" s="21" t="str">
        <f t="shared" si="487"/>
        <v/>
      </c>
      <c r="W3298" s="21" t="str">
        <f t="shared" si="487"/>
        <v/>
      </c>
      <c r="X3298" s="21" t="str">
        <f t="shared" si="487"/>
        <v/>
      </c>
      <c r="Y3298" s="21" t="str">
        <f t="shared" si="487"/>
        <v/>
      </c>
      <c r="Z3298" s="21" t="str">
        <f t="shared" si="487"/>
        <v/>
      </c>
      <c r="AA3298" s="21" t="str">
        <f t="shared" si="487"/>
        <v/>
      </c>
      <c r="AB3298" s="38" t="str">
        <f t="shared" si="487"/>
        <v/>
      </c>
      <c r="AD3298" s="36" t="str">
        <f>IF($N3298="", "", IFERROR(INDEX(Campaigns!$D$11:$D$380, MATCH($N3298, Campaigns!$E$11:$E$380, 0)), ""))</f>
        <v/>
      </c>
      <c r="AE3298" s="38" t="str">
        <f>IF(COUNTIF($Q3298:$AB3298, "X")=0, "", IFERROR(INDEX('Intro &amp; Setup'!$T$17:$T$28, MATCH(INDEX($Q$10:$AB$10, $AC3298, MATCH("X", $Q3298:$AB3298, 0)), 'Intro &amp; Setup'!$AA$17:$AA$28, 0)), ""))</f>
        <v/>
      </c>
      <c r="AG3298" s="84" t="str">
        <f t="shared" si="492"/>
        <v/>
      </c>
      <c r="AI3298" s="36">
        <f t="shared" si="493"/>
        <v>0</v>
      </c>
      <c r="AK3298" s="36" t="str">
        <f t="shared" si="494"/>
        <v/>
      </c>
    </row>
    <row r="3299" spans="1:37" x14ac:dyDescent="0.25">
      <c r="A3299" s="34"/>
      <c r="B3299" s="55"/>
      <c r="C3299" s="56"/>
      <c r="D3299" s="56"/>
      <c r="E3299" s="56"/>
      <c r="F3299" s="56"/>
      <c r="G3299" s="57"/>
      <c r="H3299" s="57"/>
      <c r="I3299" s="58"/>
      <c r="J3299" s="34"/>
      <c r="L3299" s="36" t="str">
        <f>IF($B3299="", "", IFERROR(FIND(Campaigns!$Q$4, $B3299), ""))</f>
        <v/>
      </c>
      <c r="M3299" s="73" t="str">
        <f t="shared" si="489"/>
        <v/>
      </c>
      <c r="N3299" s="74" t="str">
        <f t="shared" si="490"/>
        <v/>
      </c>
      <c r="O3299" s="22" t="str">
        <f t="shared" si="491"/>
        <v/>
      </c>
      <c r="Q3299" s="20" t="str">
        <f t="shared" ref="Q3299:AB3320" si="495">IFERROR(IF(Q$10="", "", IF(LEFT($O3299, Q$8)=Q$10, "X", "")), "")</f>
        <v/>
      </c>
      <c r="R3299" s="21" t="str">
        <f t="shared" si="495"/>
        <v/>
      </c>
      <c r="S3299" s="21" t="str">
        <f t="shared" si="495"/>
        <v/>
      </c>
      <c r="T3299" s="21" t="str">
        <f t="shared" si="495"/>
        <v/>
      </c>
      <c r="U3299" s="21" t="str">
        <f t="shared" si="495"/>
        <v/>
      </c>
      <c r="V3299" s="21" t="str">
        <f t="shared" si="495"/>
        <v/>
      </c>
      <c r="W3299" s="21" t="str">
        <f t="shared" si="495"/>
        <v/>
      </c>
      <c r="X3299" s="21" t="str">
        <f t="shared" si="495"/>
        <v/>
      </c>
      <c r="Y3299" s="21" t="str">
        <f t="shared" si="495"/>
        <v/>
      </c>
      <c r="Z3299" s="21" t="str">
        <f t="shared" si="495"/>
        <v/>
      </c>
      <c r="AA3299" s="21" t="str">
        <f t="shared" si="495"/>
        <v/>
      </c>
      <c r="AB3299" s="38" t="str">
        <f t="shared" si="495"/>
        <v/>
      </c>
      <c r="AD3299" s="36" t="str">
        <f>IF($N3299="", "", IFERROR(INDEX(Campaigns!$D$11:$D$380, MATCH($N3299, Campaigns!$E$11:$E$380, 0)), ""))</f>
        <v/>
      </c>
      <c r="AE3299" s="38" t="str">
        <f>IF(COUNTIF($Q3299:$AB3299, "X")=0, "", IFERROR(INDEX('Intro &amp; Setup'!$T$17:$T$28, MATCH(INDEX($Q$10:$AB$10, $AC3299, MATCH("X", $Q3299:$AB3299, 0)), 'Intro &amp; Setup'!$AA$17:$AA$28, 0)), ""))</f>
        <v/>
      </c>
      <c r="AG3299" s="84" t="str">
        <f t="shared" si="492"/>
        <v/>
      </c>
      <c r="AI3299" s="36">
        <f t="shared" si="493"/>
        <v>0</v>
      </c>
      <c r="AK3299" s="36" t="str">
        <f t="shared" si="494"/>
        <v/>
      </c>
    </row>
    <row r="3300" spans="1:37" x14ac:dyDescent="0.25">
      <c r="A3300" s="34"/>
      <c r="B3300" s="55"/>
      <c r="C3300" s="56"/>
      <c r="D3300" s="56"/>
      <c r="E3300" s="56"/>
      <c r="F3300" s="56"/>
      <c r="G3300" s="57"/>
      <c r="H3300" s="57"/>
      <c r="I3300" s="58"/>
      <c r="J3300" s="34"/>
      <c r="L3300" s="36" t="str">
        <f>IF($B3300="", "", IFERROR(FIND(Campaigns!$Q$4, $B3300), ""))</f>
        <v/>
      </c>
      <c r="M3300" s="73" t="str">
        <f t="shared" si="489"/>
        <v/>
      </c>
      <c r="N3300" s="74" t="str">
        <f t="shared" si="490"/>
        <v/>
      </c>
      <c r="O3300" s="22" t="str">
        <f t="shared" si="491"/>
        <v/>
      </c>
      <c r="Q3300" s="20" t="str">
        <f t="shared" si="495"/>
        <v/>
      </c>
      <c r="R3300" s="21" t="str">
        <f t="shared" si="495"/>
        <v/>
      </c>
      <c r="S3300" s="21" t="str">
        <f t="shared" si="495"/>
        <v/>
      </c>
      <c r="T3300" s="21" t="str">
        <f t="shared" si="495"/>
        <v/>
      </c>
      <c r="U3300" s="21" t="str">
        <f t="shared" si="495"/>
        <v/>
      </c>
      <c r="V3300" s="21" t="str">
        <f t="shared" si="495"/>
        <v/>
      </c>
      <c r="W3300" s="21" t="str">
        <f t="shared" si="495"/>
        <v/>
      </c>
      <c r="X3300" s="21" t="str">
        <f t="shared" si="495"/>
        <v/>
      </c>
      <c r="Y3300" s="21" t="str">
        <f t="shared" si="495"/>
        <v/>
      </c>
      <c r="Z3300" s="21" t="str">
        <f t="shared" si="495"/>
        <v/>
      </c>
      <c r="AA3300" s="21" t="str">
        <f t="shared" si="495"/>
        <v/>
      </c>
      <c r="AB3300" s="38" t="str">
        <f t="shared" si="495"/>
        <v/>
      </c>
      <c r="AD3300" s="36" t="str">
        <f>IF($N3300="", "", IFERROR(INDEX(Campaigns!$D$11:$D$380, MATCH($N3300, Campaigns!$E$11:$E$380, 0)), ""))</f>
        <v/>
      </c>
      <c r="AE3300" s="38" t="str">
        <f>IF(COUNTIF($Q3300:$AB3300, "X")=0, "", IFERROR(INDEX('Intro &amp; Setup'!$T$17:$T$28, MATCH(INDEX($Q$10:$AB$10, $AC3300, MATCH("X", $Q3300:$AB3300, 0)), 'Intro &amp; Setup'!$AA$17:$AA$28, 0)), ""))</f>
        <v/>
      </c>
      <c r="AG3300" s="84" t="str">
        <f t="shared" si="492"/>
        <v/>
      </c>
      <c r="AI3300" s="36">
        <f t="shared" si="493"/>
        <v>0</v>
      </c>
      <c r="AK3300" s="36" t="str">
        <f t="shared" si="494"/>
        <v/>
      </c>
    </row>
    <row r="3301" spans="1:37" x14ac:dyDescent="0.25">
      <c r="A3301" s="34"/>
      <c r="B3301" s="55"/>
      <c r="C3301" s="56"/>
      <c r="D3301" s="56"/>
      <c r="E3301" s="56"/>
      <c r="F3301" s="56"/>
      <c r="G3301" s="57"/>
      <c r="H3301" s="57"/>
      <c r="I3301" s="58"/>
      <c r="J3301" s="34"/>
      <c r="L3301" s="36" t="str">
        <f>IF($B3301="", "", IFERROR(FIND(Campaigns!$Q$4, $B3301), ""))</f>
        <v/>
      </c>
      <c r="M3301" s="73" t="str">
        <f t="shared" si="489"/>
        <v/>
      </c>
      <c r="N3301" s="74" t="str">
        <f t="shared" si="490"/>
        <v/>
      </c>
      <c r="O3301" s="22" t="str">
        <f t="shared" si="491"/>
        <v/>
      </c>
      <c r="Q3301" s="20" t="str">
        <f t="shared" si="495"/>
        <v/>
      </c>
      <c r="R3301" s="21" t="str">
        <f t="shared" si="495"/>
        <v/>
      </c>
      <c r="S3301" s="21" t="str">
        <f t="shared" si="495"/>
        <v/>
      </c>
      <c r="T3301" s="21" t="str">
        <f t="shared" si="495"/>
        <v/>
      </c>
      <c r="U3301" s="21" t="str">
        <f t="shared" si="495"/>
        <v/>
      </c>
      <c r="V3301" s="21" t="str">
        <f t="shared" si="495"/>
        <v/>
      </c>
      <c r="W3301" s="21" t="str">
        <f t="shared" si="495"/>
        <v/>
      </c>
      <c r="X3301" s="21" t="str">
        <f t="shared" si="495"/>
        <v/>
      </c>
      <c r="Y3301" s="21" t="str">
        <f t="shared" si="495"/>
        <v/>
      </c>
      <c r="Z3301" s="21" t="str">
        <f t="shared" si="495"/>
        <v/>
      </c>
      <c r="AA3301" s="21" t="str">
        <f t="shared" si="495"/>
        <v/>
      </c>
      <c r="AB3301" s="38" t="str">
        <f t="shared" si="495"/>
        <v/>
      </c>
      <c r="AD3301" s="36" t="str">
        <f>IF($N3301="", "", IFERROR(INDEX(Campaigns!$D$11:$D$380, MATCH($N3301, Campaigns!$E$11:$E$380, 0)), ""))</f>
        <v/>
      </c>
      <c r="AE3301" s="38" t="str">
        <f>IF(COUNTIF($Q3301:$AB3301, "X")=0, "", IFERROR(INDEX('Intro &amp; Setup'!$T$17:$T$28, MATCH(INDEX($Q$10:$AB$10, $AC3301, MATCH("X", $Q3301:$AB3301, 0)), 'Intro &amp; Setup'!$AA$17:$AA$28, 0)), ""))</f>
        <v/>
      </c>
      <c r="AG3301" s="84" t="str">
        <f t="shared" si="492"/>
        <v/>
      </c>
      <c r="AI3301" s="36">
        <f t="shared" si="493"/>
        <v>0</v>
      </c>
      <c r="AK3301" s="36" t="str">
        <f t="shared" si="494"/>
        <v/>
      </c>
    </row>
    <row r="3302" spans="1:37" x14ac:dyDescent="0.25">
      <c r="A3302" s="34"/>
      <c r="B3302" s="55"/>
      <c r="C3302" s="56"/>
      <c r="D3302" s="56"/>
      <c r="E3302" s="56"/>
      <c r="F3302" s="56"/>
      <c r="G3302" s="57"/>
      <c r="H3302" s="57"/>
      <c r="I3302" s="58"/>
      <c r="J3302" s="34"/>
      <c r="L3302" s="36" t="str">
        <f>IF($B3302="", "", IFERROR(FIND(Campaigns!$Q$4, $B3302), ""))</f>
        <v/>
      </c>
      <c r="M3302" s="73" t="str">
        <f t="shared" si="489"/>
        <v/>
      </c>
      <c r="N3302" s="74" t="str">
        <f t="shared" si="490"/>
        <v/>
      </c>
      <c r="O3302" s="22" t="str">
        <f t="shared" si="491"/>
        <v/>
      </c>
      <c r="Q3302" s="20" t="str">
        <f t="shared" si="495"/>
        <v/>
      </c>
      <c r="R3302" s="21" t="str">
        <f t="shared" si="495"/>
        <v/>
      </c>
      <c r="S3302" s="21" t="str">
        <f t="shared" si="495"/>
        <v/>
      </c>
      <c r="T3302" s="21" t="str">
        <f t="shared" si="495"/>
        <v/>
      </c>
      <c r="U3302" s="21" t="str">
        <f t="shared" si="495"/>
        <v/>
      </c>
      <c r="V3302" s="21" t="str">
        <f t="shared" si="495"/>
        <v/>
      </c>
      <c r="W3302" s="21" t="str">
        <f t="shared" si="495"/>
        <v/>
      </c>
      <c r="X3302" s="21" t="str">
        <f t="shared" si="495"/>
        <v/>
      </c>
      <c r="Y3302" s="21" t="str">
        <f t="shared" si="495"/>
        <v/>
      </c>
      <c r="Z3302" s="21" t="str">
        <f t="shared" si="495"/>
        <v/>
      </c>
      <c r="AA3302" s="21" t="str">
        <f t="shared" si="495"/>
        <v/>
      </c>
      <c r="AB3302" s="38" t="str">
        <f t="shared" si="495"/>
        <v/>
      </c>
      <c r="AD3302" s="36" t="str">
        <f>IF($N3302="", "", IFERROR(INDEX(Campaigns!$D$11:$D$380, MATCH($N3302, Campaigns!$E$11:$E$380, 0)), ""))</f>
        <v/>
      </c>
      <c r="AE3302" s="38" t="str">
        <f>IF(COUNTIF($Q3302:$AB3302, "X")=0, "", IFERROR(INDEX('Intro &amp; Setup'!$T$17:$T$28, MATCH(INDEX($Q$10:$AB$10, $AC3302, MATCH("X", $Q3302:$AB3302, 0)), 'Intro &amp; Setup'!$AA$17:$AA$28, 0)), ""))</f>
        <v/>
      </c>
      <c r="AG3302" s="84" t="str">
        <f t="shared" si="492"/>
        <v/>
      </c>
      <c r="AI3302" s="36">
        <f t="shared" si="493"/>
        <v>0</v>
      </c>
      <c r="AK3302" s="36" t="str">
        <f t="shared" si="494"/>
        <v/>
      </c>
    </row>
    <row r="3303" spans="1:37" x14ac:dyDescent="0.25">
      <c r="A3303" s="34"/>
      <c r="B3303" s="55"/>
      <c r="C3303" s="56"/>
      <c r="D3303" s="56"/>
      <c r="E3303" s="56"/>
      <c r="F3303" s="56"/>
      <c r="G3303" s="57"/>
      <c r="H3303" s="57"/>
      <c r="I3303" s="58"/>
      <c r="J3303" s="34"/>
      <c r="L3303" s="36" t="str">
        <f>IF($B3303="", "", IFERROR(FIND(Campaigns!$Q$4, $B3303), ""))</f>
        <v/>
      </c>
      <c r="M3303" s="73" t="str">
        <f t="shared" si="489"/>
        <v/>
      </c>
      <c r="N3303" s="74" t="str">
        <f t="shared" si="490"/>
        <v/>
      </c>
      <c r="O3303" s="22" t="str">
        <f t="shared" si="491"/>
        <v/>
      </c>
      <c r="Q3303" s="20" t="str">
        <f t="shared" si="495"/>
        <v/>
      </c>
      <c r="R3303" s="21" t="str">
        <f t="shared" si="495"/>
        <v/>
      </c>
      <c r="S3303" s="21" t="str">
        <f t="shared" si="495"/>
        <v/>
      </c>
      <c r="T3303" s="21" t="str">
        <f t="shared" si="495"/>
        <v/>
      </c>
      <c r="U3303" s="21" t="str">
        <f t="shared" si="495"/>
        <v/>
      </c>
      <c r="V3303" s="21" t="str">
        <f t="shared" si="495"/>
        <v/>
      </c>
      <c r="W3303" s="21" t="str">
        <f t="shared" si="495"/>
        <v/>
      </c>
      <c r="X3303" s="21" t="str">
        <f t="shared" si="495"/>
        <v/>
      </c>
      <c r="Y3303" s="21" t="str">
        <f t="shared" si="495"/>
        <v/>
      </c>
      <c r="Z3303" s="21" t="str">
        <f t="shared" si="495"/>
        <v/>
      </c>
      <c r="AA3303" s="21" t="str">
        <f t="shared" si="495"/>
        <v/>
      </c>
      <c r="AB3303" s="38" t="str">
        <f t="shared" si="495"/>
        <v/>
      </c>
      <c r="AD3303" s="36" t="str">
        <f>IF($N3303="", "", IFERROR(INDEX(Campaigns!$D$11:$D$380, MATCH($N3303, Campaigns!$E$11:$E$380, 0)), ""))</f>
        <v/>
      </c>
      <c r="AE3303" s="38" t="str">
        <f>IF(COUNTIF($Q3303:$AB3303, "X")=0, "", IFERROR(INDEX('Intro &amp; Setup'!$T$17:$T$28, MATCH(INDEX($Q$10:$AB$10, $AC3303, MATCH("X", $Q3303:$AB3303, 0)), 'Intro &amp; Setup'!$AA$17:$AA$28, 0)), ""))</f>
        <v/>
      </c>
      <c r="AG3303" s="84" t="str">
        <f t="shared" si="492"/>
        <v/>
      </c>
      <c r="AI3303" s="36">
        <f t="shared" si="493"/>
        <v>0</v>
      </c>
      <c r="AK3303" s="36" t="str">
        <f t="shared" si="494"/>
        <v/>
      </c>
    </row>
    <row r="3304" spans="1:37" x14ac:dyDescent="0.25">
      <c r="A3304" s="34"/>
      <c r="B3304" s="55"/>
      <c r="C3304" s="56"/>
      <c r="D3304" s="56"/>
      <c r="E3304" s="56"/>
      <c r="F3304" s="56"/>
      <c r="G3304" s="57"/>
      <c r="H3304" s="57"/>
      <c r="I3304" s="58"/>
      <c r="J3304" s="34"/>
      <c r="L3304" s="36" t="str">
        <f>IF($B3304="", "", IFERROR(FIND(Campaigns!$Q$4, $B3304), ""))</f>
        <v/>
      </c>
      <c r="M3304" s="73" t="str">
        <f t="shared" si="489"/>
        <v/>
      </c>
      <c r="N3304" s="74" t="str">
        <f t="shared" si="490"/>
        <v/>
      </c>
      <c r="O3304" s="22" t="str">
        <f t="shared" si="491"/>
        <v/>
      </c>
      <c r="Q3304" s="20" t="str">
        <f t="shared" si="495"/>
        <v/>
      </c>
      <c r="R3304" s="21" t="str">
        <f t="shared" si="495"/>
        <v/>
      </c>
      <c r="S3304" s="21" t="str">
        <f t="shared" si="495"/>
        <v/>
      </c>
      <c r="T3304" s="21" t="str">
        <f t="shared" si="495"/>
        <v/>
      </c>
      <c r="U3304" s="21" t="str">
        <f t="shared" si="495"/>
        <v/>
      </c>
      <c r="V3304" s="21" t="str">
        <f t="shared" si="495"/>
        <v/>
      </c>
      <c r="W3304" s="21" t="str">
        <f t="shared" si="495"/>
        <v/>
      </c>
      <c r="X3304" s="21" t="str">
        <f t="shared" si="495"/>
        <v/>
      </c>
      <c r="Y3304" s="21" t="str">
        <f t="shared" si="495"/>
        <v/>
      </c>
      <c r="Z3304" s="21" t="str">
        <f t="shared" si="495"/>
        <v/>
      </c>
      <c r="AA3304" s="21" t="str">
        <f t="shared" si="495"/>
        <v/>
      </c>
      <c r="AB3304" s="38" t="str">
        <f t="shared" si="495"/>
        <v/>
      </c>
      <c r="AD3304" s="36" t="str">
        <f>IF($N3304="", "", IFERROR(INDEX(Campaigns!$D$11:$D$380, MATCH($N3304, Campaigns!$E$11:$E$380, 0)), ""))</f>
        <v/>
      </c>
      <c r="AE3304" s="38" t="str">
        <f>IF(COUNTIF($Q3304:$AB3304, "X")=0, "", IFERROR(INDEX('Intro &amp; Setup'!$T$17:$T$28, MATCH(INDEX($Q$10:$AB$10, $AC3304, MATCH("X", $Q3304:$AB3304, 0)), 'Intro &amp; Setup'!$AA$17:$AA$28, 0)), ""))</f>
        <v/>
      </c>
      <c r="AG3304" s="84" t="str">
        <f t="shared" si="492"/>
        <v/>
      </c>
      <c r="AI3304" s="36">
        <f t="shared" si="493"/>
        <v>0</v>
      </c>
      <c r="AK3304" s="36" t="str">
        <f t="shared" si="494"/>
        <v/>
      </c>
    </row>
    <row r="3305" spans="1:37" x14ac:dyDescent="0.25">
      <c r="A3305" s="34"/>
      <c r="B3305" s="55"/>
      <c r="C3305" s="56"/>
      <c r="D3305" s="56"/>
      <c r="E3305" s="56"/>
      <c r="F3305" s="56"/>
      <c r="G3305" s="57"/>
      <c r="H3305" s="57"/>
      <c r="I3305" s="58"/>
      <c r="J3305" s="34"/>
      <c r="L3305" s="36" t="str">
        <f>IF($B3305="", "", IFERROR(FIND(Campaigns!$Q$4, $B3305), ""))</f>
        <v/>
      </c>
      <c r="M3305" s="73" t="str">
        <f t="shared" si="489"/>
        <v/>
      </c>
      <c r="N3305" s="74" t="str">
        <f t="shared" si="490"/>
        <v/>
      </c>
      <c r="O3305" s="22" t="str">
        <f t="shared" si="491"/>
        <v/>
      </c>
      <c r="Q3305" s="20" t="str">
        <f t="shared" si="495"/>
        <v/>
      </c>
      <c r="R3305" s="21" t="str">
        <f t="shared" si="495"/>
        <v/>
      </c>
      <c r="S3305" s="21" t="str">
        <f t="shared" si="495"/>
        <v/>
      </c>
      <c r="T3305" s="21" t="str">
        <f t="shared" si="495"/>
        <v/>
      </c>
      <c r="U3305" s="21" t="str">
        <f t="shared" si="495"/>
        <v/>
      </c>
      <c r="V3305" s="21" t="str">
        <f t="shared" si="495"/>
        <v/>
      </c>
      <c r="W3305" s="21" t="str">
        <f t="shared" si="495"/>
        <v/>
      </c>
      <c r="X3305" s="21" t="str">
        <f t="shared" si="495"/>
        <v/>
      </c>
      <c r="Y3305" s="21" t="str">
        <f t="shared" si="495"/>
        <v/>
      </c>
      <c r="Z3305" s="21" t="str">
        <f t="shared" si="495"/>
        <v/>
      </c>
      <c r="AA3305" s="21" t="str">
        <f t="shared" si="495"/>
        <v/>
      </c>
      <c r="AB3305" s="38" t="str">
        <f t="shared" si="495"/>
        <v/>
      </c>
      <c r="AD3305" s="36" t="str">
        <f>IF($N3305="", "", IFERROR(INDEX(Campaigns!$D$11:$D$380, MATCH($N3305, Campaigns!$E$11:$E$380, 0)), ""))</f>
        <v/>
      </c>
      <c r="AE3305" s="38" t="str">
        <f>IF(COUNTIF($Q3305:$AB3305, "X")=0, "", IFERROR(INDEX('Intro &amp; Setup'!$T$17:$T$28, MATCH(INDEX($Q$10:$AB$10, $AC3305, MATCH("X", $Q3305:$AB3305, 0)), 'Intro &amp; Setup'!$AA$17:$AA$28, 0)), ""))</f>
        <v/>
      </c>
      <c r="AG3305" s="84" t="str">
        <f t="shared" si="492"/>
        <v/>
      </c>
      <c r="AI3305" s="36">
        <f t="shared" si="493"/>
        <v>0</v>
      </c>
      <c r="AK3305" s="36" t="str">
        <f t="shared" si="494"/>
        <v/>
      </c>
    </row>
    <row r="3306" spans="1:37" x14ac:dyDescent="0.25">
      <c r="A3306" s="34"/>
      <c r="B3306" s="55"/>
      <c r="C3306" s="56"/>
      <c r="D3306" s="56"/>
      <c r="E3306" s="56"/>
      <c r="F3306" s="56"/>
      <c r="G3306" s="57"/>
      <c r="H3306" s="57"/>
      <c r="I3306" s="58"/>
      <c r="J3306" s="34"/>
      <c r="L3306" s="36" t="str">
        <f>IF($B3306="", "", IFERROR(FIND(Campaigns!$Q$4, $B3306), ""))</f>
        <v/>
      </c>
      <c r="M3306" s="73" t="str">
        <f t="shared" si="489"/>
        <v/>
      </c>
      <c r="N3306" s="74" t="str">
        <f t="shared" si="490"/>
        <v/>
      </c>
      <c r="O3306" s="22" t="str">
        <f t="shared" si="491"/>
        <v/>
      </c>
      <c r="Q3306" s="20" t="str">
        <f t="shared" si="495"/>
        <v/>
      </c>
      <c r="R3306" s="21" t="str">
        <f t="shared" si="495"/>
        <v/>
      </c>
      <c r="S3306" s="21" t="str">
        <f t="shared" si="495"/>
        <v/>
      </c>
      <c r="T3306" s="21" t="str">
        <f t="shared" si="495"/>
        <v/>
      </c>
      <c r="U3306" s="21" t="str">
        <f t="shared" si="495"/>
        <v/>
      </c>
      <c r="V3306" s="21" t="str">
        <f t="shared" si="495"/>
        <v/>
      </c>
      <c r="W3306" s="21" t="str">
        <f t="shared" si="495"/>
        <v/>
      </c>
      <c r="X3306" s="21" t="str">
        <f t="shared" si="495"/>
        <v/>
      </c>
      <c r="Y3306" s="21" t="str">
        <f t="shared" si="495"/>
        <v/>
      </c>
      <c r="Z3306" s="21" t="str">
        <f t="shared" si="495"/>
        <v/>
      </c>
      <c r="AA3306" s="21" t="str">
        <f t="shared" si="495"/>
        <v/>
      </c>
      <c r="AB3306" s="38" t="str">
        <f t="shared" si="495"/>
        <v/>
      </c>
      <c r="AD3306" s="36" t="str">
        <f>IF($N3306="", "", IFERROR(INDEX(Campaigns!$D$11:$D$380, MATCH($N3306, Campaigns!$E$11:$E$380, 0)), ""))</f>
        <v/>
      </c>
      <c r="AE3306" s="38" t="str">
        <f>IF(COUNTIF($Q3306:$AB3306, "X")=0, "", IFERROR(INDEX('Intro &amp; Setup'!$T$17:$T$28, MATCH(INDEX($Q$10:$AB$10, $AC3306, MATCH("X", $Q3306:$AB3306, 0)), 'Intro &amp; Setup'!$AA$17:$AA$28, 0)), ""))</f>
        <v/>
      </c>
      <c r="AG3306" s="84" t="str">
        <f t="shared" si="492"/>
        <v/>
      </c>
      <c r="AI3306" s="36">
        <f t="shared" si="493"/>
        <v>0</v>
      </c>
      <c r="AK3306" s="36" t="str">
        <f t="shared" si="494"/>
        <v/>
      </c>
    </row>
    <row r="3307" spans="1:37" x14ac:dyDescent="0.25">
      <c r="A3307" s="34"/>
      <c r="B3307" s="55"/>
      <c r="C3307" s="56"/>
      <c r="D3307" s="56"/>
      <c r="E3307" s="56"/>
      <c r="F3307" s="56"/>
      <c r="G3307" s="57"/>
      <c r="H3307" s="57"/>
      <c r="I3307" s="58"/>
      <c r="J3307" s="34"/>
      <c r="L3307" s="36" t="str">
        <f>IF($B3307="", "", IFERROR(FIND(Campaigns!$Q$4, $B3307), ""))</f>
        <v/>
      </c>
      <c r="M3307" s="73" t="str">
        <f t="shared" si="489"/>
        <v/>
      </c>
      <c r="N3307" s="74" t="str">
        <f t="shared" si="490"/>
        <v/>
      </c>
      <c r="O3307" s="22" t="str">
        <f t="shared" si="491"/>
        <v/>
      </c>
      <c r="Q3307" s="20" t="str">
        <f t="shared" si="495"/>
        <v/>
      </c>
      <c r="R3307" s="21" t="str">
        <f t="shared" si="495"/>
        <v/>
      </c>
      <c r="S3307" s="21" t="str">
        <f t="shared" si="495"/>
        <v/>
      </c>
      <c r="T3307" s="21" t="str">
        <f t="shared" si="495"/>
        <v/>
      </c>
      <c r="U3307" s="21" t="str">
        <f t="shared" si="495"/>
        <v/>
      </c>
      <c r="V3307" s="21" t="str">
        <f t="shared" si="495"/>
        <v/>
      </c>
      <c r="W3307" s="21" t="str">
        <f t="shared" si="495"/>
        <v/>
      </c>
      <c r="X3307" s="21" t="str">
        <f t="shared" si="495"/>
        <v/>
      </c>
      <c r="Y3307" s="21" t="str">
        <f t="shared" si="495"/>
        <v/>
      </c>
      <c r="Z3307" s="21" t="str">
        <f t="shared" si="495"/>
        <v/>
      </c>
      <c r="AA3307" s="21" t="str">
        <f t="shared" si="495"/>
        <v/>
      </c>
      <c r="AB3307" s="38" t="str">
        <f t="shared" si="495"/>
        <v/>
      </c>
      <c r="AD3307" s="36" t="str">
        <f>IF($N3307="", "", IFERROR(INDEX(Campaigns!$D$11:$D$380, MATCH($N3307, Campaigns!$E$11:$E$380, 0)), ""))</f>
        <v/>
      </c>
      <c r="AE3307" s="38" t="str">
        <f>IF(COUNTIF($Q3307:$AB3307, "X")=0, "", IFERROR(INDEX('Intro &amp; Setup'!$T$17:$T$28, MATCH(INDEX($Q$10:$AB$10, $AC3307, MATCH("X", $Q3307:$AB3307, 0)), 'Intro &amp; Setup'!$AA$17:$AA$28, 0)), ""))</f>
        <v/>
      </c>
      <c r="AG3307" s="84" t="str">
        <f t="shared" si="492"/>
        <v/>
      </c>
      <c r="AI3307" s="36">
        <f t="shared" si="493"/>
        <v>0</v>
      </c>
      <c r="AK3307" s="36" t="str">
        <f t="shared" si="494"/>
        <v/>
      </c>
    </row>
    <row r="3308" spans="1:37" x14ac:dyDescent="0.25">
      <c r="A3308" s="34"/>
      <c r="B3308" s="55"/>
      <c r="C3308" s="56"/>
      <c r="D3308" s="56"/>
      <c r="E3308" s="56"/>
      <c r="F3308" s="56"/>
      <c r="G3308" s="57"/>
      <c r="H3308" s="57"/>
      <c r="I3308" s="58"/>
      <c r="J3308" s="34"/>
      <c r="L3308" s="36" t="str">
        <f>IF($B3308="", "", IFERROR(FIND(Campaigns!$Q$4, $B3308), ""))</f>
        <v/>
      </c>
      <c r="M3308" s="73" t="str">
        <f t="shared" si="489"/>
        <v/>
      </c>
      <c r="N3308" s="74" t="str">
        <f t="shared" si="490"/>
        <v/>
      </c>
      <c r="O3308" s="22" t="str">
        <f t="shared" si="491"/>
        <v/>
      </c>
      <c r="Q3308" s="20" t="str">
        <f t="shared" si="495"/>
        <v/>
      </c>
      <c r="R3308" s="21" t="str">
        <f t="shared" si="495"/>
        <v/>
      </c>
      <c r="S3308" s="21" t="str">
        <f t="shared" si="495"/>
        <v/>
      </c>
      <c r="T3308" s="21" t="str">
        <f t="shared" si="495"/>
        <v/>
      </c>
      <c r="U3308" s="21" t="str">
        <f t="shared" si="495"/>
        <v/>
      </c>
      <c r="V3308" s="21" t="str">
        <f t="shared" si="495"/>
        <v/>
      </c>
      <c r="W3308" s="21" t="str">
        <f t="shared" si="495"/>
        <v/>
      </c>
      <c r="X3308" s="21" t="str">
        <f t="shared" si="495"/>
        <v/>
      </c>
      <c r="Y3308" s="21" t="str">
        <f t="shared" si="495"/>
        <v/>
      </c>
      <c r="Z3308" s="21" t="str">
        <f t="shared" si="495"/>
        <v/>
      </c>
      <c r="AA3308" s="21" t="str">
        <f t="shared" si="495"/>
        <v/>
      </c>
      <c r="AB3308" s="38" t="str">
        <f t="shared" si="495"/>
        <v/>
      </c>
      <c r="AD3308" s="36" t="str">
        <f>IF($N3308="", "", IFERROR(INDEX(Campaigns!$D$11:$D$380, MATCH($N3308, Campaigns!$E$11:$E$380, 0)), ""))</f>
        <v/>
      </c>
      <c r="AE3308" s="38" t="str">
        <f>IF(COUNTIF($Q3308:$AB3308, "X")=0, "", IFERROR(INDEX('Intro &amp; Setup'!$T$17:$T$28, MATCH(INDEX($Q$10:$AB$10, $AC3308, MATCH("X", $Q3308:$AB3308, 0)), 'Intro &amp; Setup'!$AA$17:$AA$28, 0)), ""))</f>
        <v/>
      </c>
      <c r="AG3308" s="84" t="str">
        <f t="shared" si="492"/>
        <v/>
      </c>
      <c r="AI3308" s="36">
        <f t="shared" si="493"/>
        <v>0</v>
      </c>
      <c r="AK3308" s="36" t="str">
        <f t="shared" si="494"/>
        <v/>
      </c>
    </row>
    <row r="3309" spans="1:37" x14ac:dyDescent="0.25">
      <c r="A3309" s="34"/>
      <c r="B3309" s="55"/>
      <c r="C3309" s="56"/>
      <c r="D3309" s="56"/>
      <c r="E3309" s="56"/>
      <c r="F3309" s="56"/>
      <c r="G3309" s="57"/>
      <c r="H3309" s="57"/>
      <c r="I3309" s="58"/>
      <c r="J3309" s="34"/>
      <c r="L3309" s="36" t="str">
        <f>IF($B3309="", "", IFERROR(FIND(Campaigns!$Q$4, $B3309), ""))</f>
        <v/>
      </c>
      <c r="M3309" s="73" t="str">
        <f t="shared" si="489"/>
        <v/>
      </c>
      <c r="N3309" s="74" t="str">
        <f t="shared" si="490"/>
        <v/>
      </c>
      <c r="O3309" s="22" t="str">
        <f t="shared" si="491"/>
        <v/>
      </c>
      <c r="Q3309" s="20" t="str">
        <f t="shared" si="495"/>
        <v/>
      </c>
      <c r="R3309" s="21" t="str">
        <f t="shared" si="495"/>
        <v/>
      </c>
      <c r="S3309" s="21" t="str">
        <f t="shared" si="495"/>
        <v/>
      </c>
      <c r="T3309" s="21" t="str">
        <f t="shared" si="495"/>
        <v/>
      </c>
      <c r="U3309" s="21" t="str">
        <f t="shared" si="495"/>
        <v/>
      </c>
      <c r="V3309" s="21" t="str">
        <f t="shared" si="495"/>
        <v/>
      </c>
      <c r="W3309" s="21" t="str">
        <f t="shared" si="495"/>
        <v/>
      </c>
      <c r="X3309" s="21" t="str">
        <f t="shared" si="495"/>
        <v/>
      </c>
      <c r="Y3309" s="21" t="str">
        <f t="shared" si="495"/>
        <v/>
      </c>
      <c r="Z3309" s="21" t="str">
        <f t="shared" si="495"/>
        <v/>
      </c>
      <c r="AA3309" s="21" t="str">
        <f t="shared" si="495"/>
        <v/>
      </c>
      <c r="AB3309" s="38" t="str">
        <f t="shared" si="495"/>
        <v/>
      </c>
      <c r="AD3309" s="36" t="str">
        <f>IF($N3309="", "", IFERROR(INDEX(Campaigns!$D$11:$D$380, MATCH($N3309, Campaigns!$E$11:$E$380, 0)), ""))</f>
        <v/>
      </c>
      <c r="AE3309" s="38" t="str">
        <f>IF(COUNTIF($Q3309:$AB3309, "X")=0, "", IFERROR(INDEX('Intro &amp; Setup'!$T$17:$T$28, MATCH(INDEX($Q$10:$AB$10, $AC3309, MATCH("X", $Q3309:$AB3309, 0)), 'Intro &amp; Setup'!$AA$17:$AA$28, 0)), ""))</f>
        <v/>
      </c>
      <c r="AG3309" s="84" t="str">
        <f t="shared" si="492"/>
        <v/>
      </c>
      <c r="AI3309" s="36">
        <f t="shared" si="493"/>
        <v>0</v>
      </c>
      <c r="AK3309" s="36" t="str">
        <f t="shared" si="494"/>
        <v/>
      </c>
    </row>
    <row r="3310" spans="1:37" x14ac:dyDescent="0.25">
      <c r="A3310" s="34"/>
      <c r="B3310" s="55"/>
      <c r="C3310" s="56"/>
      <c r="D3310" s="56"/>
      <c r="E3310" s="56"/>
      <c r="F3310" s="56"/>
      <c r="G3310" s="57"/>
      <c r="H3310" s="57"/>
      <c r="I3310" s="58"/>
      <c r="J3310" s="34"/>
      <c r="L3310" s="36" t="str">
        <f>IF($B3310="", "", IFERROR(FIND(Campaigns!$Q$4, $B3310), ""))</f>
        <v/>
      </c>
      <c r="M3310" s="73" t="str">
        <f t="shared" si="489"/>
        <v/>
      </c>
      <c r="N3310" s="74" t="str">
        <f t="shared" si="490"/>
        <v/>
      </c>
      <c r="O3310" s="22" t="str">
        <f t="shared" si="491"/>
        <v/>
      </c>
      <c r="Q3310" s="20" t="str">
        <f t="shared" si="495"/>
        <v/>
      </c>
      <c r="R3310" s="21" t="str">
        <f t="shared" si="495"/>
        <v/>
      </c>
      <c r="S3310" s="21" t="str">
        <f t="shared" si="495"/>
        <v/>
      </c>
      <c r="T3310" s="21" t="str">
        <f t="shared" si="495"/>
        <v/>
      </c>
      <c r="U3310" s="21" t="str">
        <f t="shared" si="495"/>
        <v/>
      </c>
      <c r="V3310" s="21" t="str">
        <f t="shared" si="495"/>
        <v/>
      </c>
      <c r="W3310" s="21" t="str">
        <f t="shared" si="495"/>
        <v/>
      </c>
      <c r="X3310" s="21" t="str">
        <f t="shared" si="495"/>
        <v/>
      </c>
      <c r="Y3310" s="21" t="str">
        <f t="shared" si="495"/>
        <v/>
      </c>
      <c r="Z3310" s="21" t="str">
        <f t="shared" si="495"/>
        <v/>
      </c>
      <c r="AA3310" s="21" t="str">
        <f t="shared" si="495"/>
        <v/>
      </c>
      <c r="AB3310" s="38" t="str">
        <f t="shared" si="495"/>
        <v/>
      </c>
      <c r="AD3310" s="36" t="str">
        <f>IF($N3310="", "", IFERROR(INDEX(Campaigns!$D$11:$D$380, MATCH($N3310, Campaigns!$E$11:$E$380, 0)), ""))</f>
        <v/>
      </c>
      <c r="AE3310" s="38" t="str">
        <f>IF(COUNTIF($Q3310:$AB3310, "X")=0, "", IFERROR(INDEX('Intro &amp; Setup'!$T$17:$T$28, MATCH(INDEX($Q$10:$AB$10, $AC3310, MATCH("X", $Q3310:$AB3310, 0)), 'Intro &amp; Setup'!$AA$17:$AA$28, 0)), ""))</f>
        <v/>
      </c>
      <c r="AG3310" s="84" t="str">
        <f t="shared" si="492"/>
        <v/>
      </c>
      <c r="AI3310" s="36">
        <f t="shared" si="493"/>
        <v>0</v>
      </c>
      <c r="AK3310" s="36" t="str">
        <f t="shared" si="494"/>
        <v/>
      </c>
    </row>
    <row r="3311" spans="1:37" x14ac:dyDescent="0.25">
      <c r="A3311" s="34"/>
      <c r="B3311" s="55"/>
      <c r="C3311" s="56"/>
      <c r="D3311" s="56"/>
      <c r="E3311" s="56"/>
      <c r="F3311" s="56"/>
      <c r="G3311" s="57"/>
      <c r="H3311" s="57"/>
      <c r="I3311" s="58"/>
      <c r="J3311" s="34"/>
      <c r="L3311" s="36" t="str">
        <f>IF($B3311="", "", IFERROR(FIND(Campaigns!$Q$4, $B3311), ""))</f>
        <v/>
      </c>
      <c r="M3311" s="73" t="str">
        <f t="shared" si="489"/>
        <v/>
      </c>
      <c r="N3311" s="74" t="str">
        <f t="shared" si="490"/>
        <v/>
      </c>
      <c r="O3311" s="22" t="str">
        <f t="shared" si="491"/>
        <v/>
      </c>
      <c r="Q3311" s="20" t="str">
        <f t="shared" si="495"/>
        <v/>
      </c>
      <c r="R3311" s="21" t="str">
        <f t="shared" si="495"/>
        <v/>
      </c>
      <c r="S3311" s="21" t="str">
        <f t="shared" si="495"/>
        <v/>
      </c>
      <c r="T3311" s="21" t="str">
        <f t="shared" si="495"/>
        <v/>
      </c>
      <c r="U3311" s="21" t="str">
        <f t="shared" si="495"/>
        <v/>
      </c>
      <c r="V3311" s="21" t="str">
        <f t="shared" si="495"/>
        <v/>
      </c>
      <c r="W3311" s="21" t="str">
        <f t="shared" si="495"/>
        <v/>
      </c>
      <c r="X3311" s="21" t="str">
        <f t="shared" si="495"/>
        <v/>
      </c>
      <c r="Y3311" s="21" t="str">
        <f t="shared" si="495"/>
        <v/>
      </c>
      <c r="Z3311" s="21" t="str">
        <f t="shared" si="495"/>
        <v/>
      </c>
      <c r="AA3311" s="21" t="str">
        <f t="shared" si="495"/>
        <v/>
      </c>
      <c r="AB3311" s="38" t="str">
        <f t="shared" si="495"/>
        <v/>
      </c>
      <c r="AD3311" s="36" t="str">
        <f>IF($N3311="", "", IFERROR(INDEX(Campaigns!$D$11:$D$380, MATCH($N3311, Campaigns!$E$11:$E$380, 0)), ""))</f>
        <v/>
      </c>
      <c r="AE3311" s="38" t="str">
        <f>IF(COUNTIF($Q3311:$AB3311, "X")=0, "", IFERROR(INDEX('Intro &amp; Setup'!$T$17:$T$28, MATCH(INDEX($Q$10:$AB$10, $AC3311, MATCH("X", $Q3311:$AB3311, 0)), 'Intro &amp; Setup'!$AA$17:$AA$28, 0)), ""))</f>
        <v/>
      </c>
      <c r="AG3311" s="84" t="str">
        <f t="shared" si="492"/>
        <v/>
      </c>
      <c r="AI3311" s="36">
        <f t="shared" si="493"/>
        <v>0</v>
      </c>
      <c r="AK3311" s="36" t="str">
        <f t="shared" si="494"/>
        <v/>
      </c>
    </row>
    <row r="3312" spans="1:37" x14ac:dyDescent="0.25">
      <c r="A3312" s="34"/>
      <c r="B3312" s="55"/>
      <c r="C3312" s="56"/>
      <c r="D3312" s="56"/>
      <c r="E3312" s="56"/>
      <c r="F3312" s="56"/>
      <c r="G3312" s="57"/>
      <c r="H3312" s="57"/>
      <c r="I3312" s="58"/>
      <c r="J3312" s="34"/>
      <c r="L3312" s="36" t="str">
        <f>IF($B3312="", "", IFERROR(FIND(Campaigns!$Q$4, $B3312), ""))</f>
        <v/>
      </c>
      <c r="M3312" s="73" t="str">
        <f t="shared" si="489"/>
        <v/>
      </c>
      <c r="N3312" s="74" t="str">
        <f t="shared" si="490"/>
        <v/>
      </c>
      <c r="O3312" s="22" t="str">
        <f t="shared" si="491"/>
        <v/>
      </c>
      <c r="Q3312" s="20" t="str">
        <f t="shared" si="495"/>
        <v/>
      </c>
      <c r="R3312" s="21" t="str">
        <f t="shared" si="495"/>
        <v/>
      </c>
      <c r="S3312" s="21" t="str">
        <f t="shared" si="495"/>
        <v/>
      </c>
      <c r="T3312" s="21" t="str">
        <f t="shared" si="495"/>
        <v/>
      </c>
      <c r="U3312" s="21" t="str">
        <f t="shared" si="495"/>
        <v/>
      </c>
      <c r="V3312" s="21" t="str">
        <f t="shared" si="495"/>
        <v/>
      </c>
      <c r="W3312" s="21" t="str">
        <f t="shared" si="495"/>
        <v/>
      </c>
      <c r="X3312" s="21" t="str">
        <f t="shared" si="495"/>
        <v/>
      </c>
      <c r="Y3312" s="21" t="str">
        <f t="shared" si="495"/>
        <v/>
      </c>
      <c r="Z3312" s="21" t="str">
        <f t="shared" si="495"/>
        <v/>
      </c>
      <c r="AA3312" s="21" t="str">
        <f t="shared" si="495"/>
        <v/>
      </c>
      <c r="AB3312" s="38" t="str">
        <f t="shared" si="495"/>
        <v/>
      </c>
      <c r="AD3312" s="36" t="str">
        <f>IF($N3312="", "", IFERROR(INDEX(Campaigns!$D$11:$D$380, MATCH($N3312, Campaigns!$E$11:$E$380, 0)), ""))</f>
        <v/>
      </c>
      <c r="AE3312" s="38" t="str">
        <f>IF(COUNTIF($Q3312:$AB3312, "X")=0, "", IFERROR(INDEX('Intro &amp; Setup'!$T$17:$T$28, MATCH(INDEX($Q$10:$AB$10, $AC3312, MATCH("X", $Q3312:$AB3312, 0)), 'Intro &amp; Setup'!$AA$17:$AA$28, 0)), ""))</f>
        <v/>
      </c>
      <c r="AG3312" s="84" t="str">
        <f t="shared" si="492"/>
        <v/>
      </c>
      <c r="AI3312" s="36">
        <f t="shared" si="493"/>
        <v>0</v>
      </c>
      <c r="AK3312" s="36" t="str">
        <f t="shared" si="494"/>
        <v/>
      </c>
    </row>
    <row r="3313" spans="1:37" x14ac:dyDescent="0.25">
      <c r="A3313" s="34"/>
      <c r="B3313" s="55"/>
      <c r="C3313" s="56"/>
      <c r="D3313" s="56"/>
      <c r="E3313" s="56"/>
      <c r="F3313" s="56"/>
      <c r="G3313" s="57"/>
      <c r="H3313" s="57"/>
      <c r="I3313" s="58"/>
      <c r="J3313" s="34"/>
      <c r="L3313" s="36" t="str">
        <f>IF($B3313="", "", IFERROR(FIND(Campaigns!$Q$4, $B3313), ""))</f>
        <v/>
      </c>
      <c r="M3313" s="73" t="str">
        <f t="shared" si="489"/>
        <v/>
      </c>
      <c r="N3313" s="74" t="str">
        <f t="shared" si="490"/>
        <v/>
      </c>
      <c r="O3313" s="22" t="str">
        <f t="shared" si="491"/>
        <v/>
      </c>
      <c r="Q3313" s="20" t="str">
        <f t="shared" si="495"/>
        <v/>
      </c>
      <c r="R3313" s="21" t="str">
        <f t="shared" si="495"/>
        <v/>
      </c>
      <c r="S3313" s="21" t="str">
        <f t="shared" si="495"/>
        <v/>
      </c>
      <c r="T3313" s="21" t="str">
        <f t="shared" si="495"/>
        <v/>
      </c>
      <c r="U3313" s="21" t="str">
        <f t="shared" si="495"/>
        <v/>
      </c>
      <c r="V3313" s="21" t="str">
        <f t="shared" si="495"/>
        <v/>
      </c>
      <c r="W3313" s="21" t="str">
        <f t="shared" si="495"/>
        <v/>
      </c>
      <c r="X3313" s="21" t="str">
        <f t="shared" si="495"/>
        <v/>
      </c>
      <c r="Y3313" s="21" t="str">
        <f t="shared" si="495"/>
        <v/>
      </c>
      <c r="Z3313" s="21" t="str">
        <f t="shared" si="495"/>
        <v/>
      </c>
      <c r="AA3313" s="21" t="str">
        <f t="shared" si="495"/>
        <v/>
      </c>
      <c r="AB3313" s="38" t="str">
        <f t="shared" si="495"/>
        <v/>
      </c>
      <c r="AD3313" s="36" t="str">
        <f>IF($N3313="", "", IFERROR(INDEX(Campaigns!$D$11:$D$380, MATCH($N3313, Campaigns!$E$11:$E$380, 0)), ""))</f>
        <v/>
      </c>
      <c r="AE3313" s="38" t="str">
        <f>IF(COUNTIF($Q3313:$AB3313, "X")=0, "", IFERROR(INDEX('Intro &amp; Setup'!$T$17:$T$28, MATCH(INDEX($Q$10:$AB$10, $AC3313, MATCH("X", $Q3313:$AB3313, 0)), 'Intro &amp; Setup'!$AA$17:$AA$28, 0)), ""))</f>
        <v/>
      </c>
      <c r="AG3313" s="84" t="str">
        <f t="shared" si="492"/>
        <v/>
      </c>
      <c r="AI3313" s="36">
        <f t="shared" si="493"/>
        <v>0</v>
      </c>
      <c r="AK3313" s="36" t="str">
        <f t="shared" si="494"/>
        <v/>
      </c>
    </row>
    <row r="3314" spans="1:37" x14ac:dyDescent="0.25">
      <c r="A3314" s="34"/>
      <c r="B3314" s="55"/>
      <c r="C3314" s="56"/>
      <c r="D3314" s="56"/>
      <c r="E3314" s="56"/>
      <c r="F3314" s="56"/>
      <c r="G3314" s="57"/>
      <c r="H3314" s="57"/>
      <c r="I3314" s="58"/>
      <c r="J3314" s="34"/>
      <c r="L3314" s="36" t="str">
        <f>IF($B3314="", "", IFERROR(FIND(Campaigns!$Q$4, $B3314), ""))</f>
        <v/>
      </c>
      <c r="M3314" s="73" t="str">
        <f t="shared" si="489"/>
        <v/>
      </c>
      <c r="N3314" s="74" t="str">
        <f t="shared" si="490"/>
        <v/>
      </c>
      <c r="O3314" s="22" t="str">
        <f t="shared" si="491"/>
        <v/>
      </c>
      <c r="Q3314" s="20" t="str">
        <f t="shared" si="495"/>
        <v/>
      </c>
      <c r="R3314" s="21" t="str">
        <f t="shared" si="495"/>
        <v/>
      </c>
      <c r="S3314" s="21" t="str">
        <f t="shared" si="495"/>
        <v/>
      </c>
      <c r="T3314" s="21" t="str">
        <f t="shared" si="495"/>
        <v/>
      </c>
      <c r="U3314" s="21" t="str">
        <f t="shared" si="495"/>
        <v/>
      </c>
      <c r="V3314" s="21" t="str">
        <f t="shared" si="495"/>
        <v/>
      </c>
      <c r="W3314" s="21" t="str">
        <f t="shared" si="495"/>
        <v/>
      </c>
      <c r="X3314" s="21" t="str">
        <f t="shared" si="495"/>
        <v/>
      </c>
      <c r="Y3314" s="21" t="str">
        <f t="shared" si="495"/>
        <v/>
      </c>
      <c r="Z3314" s="21" t="str">
        <f t="shared" si="495"/>
        <v/>
      </c>
      <c r="AA3314" s="21" t="str">
        <f t="shared" si="495"/>
        <v/>
      </c>
      <c r="AB3314" s="38" t="str">
        <f t="shared" si="495"/>
        <v/>
      </c>
      <c r="AD3314" s="36" t="str">
        <f>IF($N3314="", "", IFERROR(INDEX(Campaigns!$D$11:$D$380, MATCH($N3314, Campaigns!$E$11:$E$380, 0)), ""))</f>
        <v/>
      </c>
      <c r="AE3314" s="38" t="str">
        <f>IF(COUNTIF($Q3314:$AB3314, "X")=0, "", IFERROR(INDEX('Intro &amp; Setup'!$T$17:$T$28, MATCH(INDEX($Q$10:$AB$10, $AC3314, MATCH("X", $Q3314:$AB3314, 0)), 'Intro &amp; Setup'!$AA$17:$AA$28, 0)), ""))</f>
        <v/>
      </c>
      <c r="AG3314" s="84" t="str">
        <f t="shared" si="492"/>
        <v/>
      </c>
      <c r="AI3314" s="36">
        <f t="shared" si="493"/>
        <v>0</v>
      </c>
      <c r="AK3314" s="36" t="str">
        <f t="shared" si="494"/>
        <v/>
      </c>
    </row>
    <row r="3315" spans="1:37" x14ac:dyDescent="0.25">
      <c r="A3315" s="34"/>
      <c r="B3315" s="55"/>
      <c r="C3315" s="56"/>
      <c r="D3315" s="56"/>
      <c r="E3315" s="56"/>
      <c r="F3315" s="56"/>
      <c r="G3315" s="57"/>
      <c r="H3315" s="57"/>
      <c r="I3315" s="58"/>
      <c r="J3315" s="34"/>
      <c r="L3315" s="36" t="str">
        <f>IF($B3315="", "", IFERROR(FIND(Campaigns!$Q$4, $B3315), ""))</f>
        <v/>
      </c>
      <c r="M3315" s="73" t="str">
        <f t="shared" si="489"/>
        <v/>
      </c>
      <c r="N3315" s="74" t="str">
        <f t="shared" si="490"/>
        <v/>
      </c>
      <c r="O3315" s="22" t="str">
        <f t="shared" si="491"/>
        <v/>
      </c>
      <c r="Q3315" s="20" t="str">
        <f t="shared" si="495"/>
        <v/>
      </c>
      <c r="R3315" s="21" t="str">
        <f t="shared" si="495"/>
        <v/>
      </c>
      <c r="S3315" s="21" t="str">
        <f t="shared" si="495"/>
        <v/>
      </c>
      <c r="T3315" s="21" t="str">
        <f t="shared" si="495"/>
        <v/>
      </c>
      <c r="U3315" s="21" t="str">
        <f t="shared" si="495"/>
        <v/>
      </c>
      <c r="V3315" s="21" t="str">
        <f t="shared" si="495"/>
        <v/>
      </c>
      <c r="W3315" s="21" t="str">
        <f t="shared" si="495"/>
        <v/>
      </c>
      <c r="X3315" s="21" t="str">
        <f t="shared" si="495"/>
        <v/>
      </c>
      <c r="Y3315" s="21" t="str">
        <f t="shared" si="495"/>
        <v/>
      </c>
      <c r="Z3315" s="21" t="str">
        <f t="shared" si="495"/>
        <v/>
      </c>
      <c r="AA3315" s="21" t="str">
        <f t="shared" si="495"/>
        <v/>
      </c>
      <c r="AB3315" s="38" t="str">
        <f t="shared" si="495"/>
        <v/>
      </c>
      <c r="AD3315" s="36" t="str">
        <f>IF($N3315="", "", IFERROR(INDEX(Campaigns!$D$11:$D$380, MATCH($N3315, Campaigns!$E$11:$E$380, 0)), ""))</f>
        <v/>
      </c>
      <c r="AE3315" s="38" t="str">
        <f>IF(COUNTIF($Q3315:$AB3315, "X")=0, "", IFERROR(INDEX('Intro &amp; Setup'!$T$17:$T$28, MATCH(INDEX($Q$10:$AB$10, $AC3315, MATCH("X", $Q3315:$AB3315, 0)), 'Intro &amp; Setup'!$AA$17:$AA$28, 0)), ""))</f>
        <v/>
      </c>
      <c r="AG3315" s="84" t="str">
        <f t="shared" si="492"/>
        <v/>
      </c>
      <c r="AI3315" s="36">
        <f t="shared" si="493"/>
        <v>0</v>
      </c>
      <c r="AK3315" s="36" t="str">
        <f t="shared" si="494"/>
        <v/>
      </c>
    </row>
    <row r="3316" spans="1:37" x14ac:dyDescent="0.25">
      <c r="A3316" s="34"/>
      <c r="B3316" s="55"/>
      <c r="C3316" s="56"/>
      <c r="D3316" s="56"/>
      <c r="E3316" s="56"/>
      <c r="F3316" s="56"/>
      <c r="G3316" s="57"/>
      <c r="H3316" s="57"/>
      <c r="I3316" s="58"/>
      <c r="J3316" s="34"/>
      <c r="L3316" s="36" t="str">
        <f>IF($B3316="", "", IFERROR(FIND(Campaigns!$Q$4, $B3316), ""))</f>
        <v/>
      </c>
      <c r="M3316" s="73" t="str">
        <f t="shared" si="489"/>
        <v/>
      </c>
      <c r="N3316" s="74" t="str">
        <f t="shared" si="490"/>
        <v/>
      </c>
      <c r="O3316" s="22" t="str">
        <f t="shared" si="491"/>
        <v/>
      </c>
      <c r="Q3316" s="20" t="str">
        <f t="shared" si="495"/>
        <v/>
      </c>
      <c r="R3316" s="21" t="str">
        <f t="shared" si="495"/>
        <v/>
      </c>
      <c r="S3316" s="21" t="str">
        <f t="shared" si="495"/>
        <v/>
      </c>
      <c r="T3316" s="21" t="str">
        <f t="shared" si="495"/>
        <v/>
      </c>
      <c r="U3316" s="21" t="str">
        <f t="shared" si="495"/>
        <v/>
      </c>
      <c r="V3316" s="21" t="str">
        <f t="shared" si="495"/>
        <v/>
      </c>
      <c r="W3316" s="21" t="str">
        <f t="shared" si="495"/>
        <v/>
      </c>
      <c r="X3316" s="21" t="str">
        <f t="shared" si="495"/>
        <v/>
      </c>
      <c r="Y3316" s="21" t="str">
        <f t="shared" si="495"/>
        <v/>
      </c>
      <c r="Z3316" s="21" t="str">
        <f t="shared" si="495"/>
        <v/>
      </c>
      <c r="AA3316" s="21" t="str">
        <f t="shared" si="495"/>
        <v/>
      </c>
      <c r="AB3316" s="38" t="str">
        <f t="shared" si="495"/>
        <v/>
      </c>
      <c r="AD3316" s="36" t="str">
        <f>IF($N3316="", "", IFERROR(INDEX(Campaigns!$D$11:$D$380, MATCH($N3316, Campaigns!$E$11:$E$380, 0)), ""))</f>
        <v/>
      </c>
      <c r="AE3316" s="38" t="str">
        <f>IF(COUNTIF($Q3316:$AB3316, "X")=0, "", IFERROR(INDEX('Intro &amp; Setup'!$T$17:$T$28, MATCH(INDEX($Q$10:$AB$10, $AC3316, MATCH("X", $Q3316:$AB3316, 0)), 'Intro &amp; Setup'!$AA$17:$AA$28, 0)), ""))</f>
        <v/>
      </c>
      <c r="AG3316" s="84" t="str">
        <f t="shared" si="492"/>
        <v/>
      </c>
      <c r="AI3316" s="36">
        <f t="shared" si="493"/>
        <v>0</v>
      </c>
      <c r="AK3316" s="36" t="str">
        <f t="shared" si="494"/>
        <v/>
      </c>
    </row>
    <row r="3317" spans="1:37" x14ac:dyDescent="0.25">
      <c r="A3317" s="34"/>
      <c r="B3317" s="55"/>
      <c r="C3317" s="56"/>
      <c r="D3317" s="56"/>
      <c r="E3317" s="56"/>
      <c r="F3317" s="56"/>
      <c r="G3317" s="57"/>
      <c r="H3317" s="57"/>
      <c r="I3317" s="58"/>
      <c r="J3317" s="34"/>
      <c r="L3317" s="36" t="str">
        <f>IF($B3317="", "", IFERROR(FIND(Campaigns!$Q$4, $B3317), ""))</f>
        <v/>
      </c>
      <c r="M3317" s="73" t="str">
        <f t="shared" si="489"/>
        <v/>
      </c>
      <c r="N3317" s="74" t="str">
        <f t="shared" si="490"/>
        <v/>
      </c>
      <c r="O3317" s="22" t="str">
        <f t="shared" si="491"/>
        <v/>
      </c>
      <c r="Q3317" s="20" t="str">
        <f t="shared" si="495"/>
        <v/>
      </c>
      <c r="R3317" s="21" t="str">
        <f t="shared" si="495"/>
        <v/>
      </c>
      <c r="S3317" s="21" t="str">
        <f t="shared" si="495"/>
        <v/>
      </c>
      <c r="T3317" s="21" t="str">
        <f t="shared" si="495"/>
        <v/>
      </c>
      <c r="U3317" s="21" t="str">
        <f t="shared" si="495"/>
        <v/>
      </c>
      <c r="V3317" s="21" t="str">
        <f t="shared" si="495"/>
        <v/>
      </c>
      <c r="W3317" s="21" t="str">
        <f t="shared" si="495"/>
        <v/>
      </c>
      <c r="X3317" s="21" t="str">
        <f t="shared" si="495"/>
        <v/>
      </c>
      <c r="Y3317" s="21" t="str">
        <f t="shared" si="495"/>
        <v/>
      </c>
      <c r="Z3317" s="21" t="str">
        <f t="shared" si="495"/>
        <v/>
      </c>
      <c r="AA3317" s="21" t="str">
        <f t="shared" si="495"/>
        <v/>
      </c>
      <c r="AB3317" s="38" t="str">
        <f t="shared" si="495"/>
        <v/>
      </c>
      <c r="AD3317" s="36" t="str">
        <f>IF($N3317="", "", IFERROR(INDEX(Campaigns!$D$11:$D$380, MATCH($N3317, Campaigns!$E$11:$E$380, 0)), ""))</f>
        <v/>
      </c>
      <c r="AE3317" s="38" t="str">
        <f>IF(COUNTIF($Q3317:$AB3317, "X")=0, "", IFERROR(INDEX('Intro &amp; Setup'!$T$17:$T$28, MATCH(INDEX($Q$10:$AB$10, $AC3317, MATCH("X", $Q3317:$AB3317, 0)), 'Intro &amp; Setup'!$AA$17:$AA$28, 0)), ""))</f>
        <v/>
      </c>
      <c r="AG3317" s="84" t="str">
        <f t="shared" si="492"/>
        <v/>
      </c>
      <c r="AI3317" s="36">
        <f t="shared" si="493"/>
        <v>0</v>
      </c>
      <c r="AK3317" s="36" t="str">
        <f t="shared" si="494"/>
        <v/>
      </c>
    </row>
    <row r="3318" spans="1:37" x14ac:dyDescent="0.25">
      <c r="A3318" s="34"/>
      <c r="B3318" s="55"/>
      <c r="C3318" s="56"/>
      <c r="D3318" s="56"/>
      <c r="E3318" s="56"/>
      <c r="F3318" s="56"/>
      <c r="G3318" s="57"/>
      <c r="H3318" s="57"/>
      <c r="I3318" s="58"/>
      <c r="J3318" s="34"/>
      <c r="L3318" s="36" t="str">
        <f>IF($B3318="", "", IFERROR(FIND(Campaigns!$Q$4, $B3318), ""))</f>
        <v/>
      </c>
      <c r="M3318" s="73" t="str">
        <f t="shared" si="489"/>
        <v/>
      </c>
      <c r="N3318" s="74" t="str">
        <f t="shared" si="490"/>
        <v/>
      </c>
      <c r="O3318" s="22" t="str">
        <f t="shared" si="491"/>
        <v/>
      </c>
      <c r="Q3318" s="20" t="str">
        <f t="shared" si="495"/>
        <v/>
      </c>
      <c r="R3318" s="21" t="str">
        <f t="shared" si="495"/>
        <v/>
      </c>
      <c r="S3318" s="21" t="str">
        <f t="shared" si="495"/>
        <v/>
      </c>
      <c r="T3318" s="21" t="str">
        <f t="shared" si="495"/>
        <v/>
      </c>
      <c r="U3318" s="21" t="str">
        <f t="shared" si="495"/>
        <v/>
      </c>
      <c r="V3318" s="21" t="str">
        <f t="shared" si="495"/>
        <v/>
      </c>
      <c r="W3318" s="21" t="str">
        <f t="shared" si="495"/>
        <v/>
      </c>
      <c r="X3318" s="21" t="str">
        <f t="shared" si="495"/>
        <v/>
      </c>
      <c r="Y3318" s="21" t="str">
        <f t="shared" si="495"/>
        <v/>
      </c>
      <c r="Z3318" s="21" t="str">
        <f t="shared" si="495"/>
        <v/>
      </c>
      <c r="AA3318" s="21" t="str">
        <f t="shared" si="495"/>
        <v/>
      </c>
      <c r="AB3318" s="38" t="str">
        <f t="shared" si="495"/>
        <v/>
      </c>
      <c r="AD3318" s="36" t="str">
        <f>IF($N3318="", "", IFERROR(INDEX(Campaigns!$D$11:$D$380, MATCH($N3318, Campaigns!$E$11:$E$380, 0)), ""))</f>
        <v/>
      </c>
      <c r="AE3318" s="38" t="str">
        <f>IF(COUNTIF($Q3318:$AB3318, "X")=0, "", IFERROR(INDEX('Intro &amp; Setup'!$T$17:$T$28, MATCH(INDEX($Q$10:$AB$10, $AC3318, MATCH("X", $Q3318:$AB3318, 0)), 'Intro &amp; Setup'!$AA$17:$AA$28, 0)), ""))</f>
        <v/>
      </c>
      <c r="AG3318" s="84" t="str">
        <f t="shared" si="492"/>
        <v/>
      </c>
      <c r="AI3318" s="36">
        <f t="shared" si="493"/>
        <v>0</v>
      </c>
      <c r="AK3318" s="36" t="str">
        <f t="shared" si="494"/>
        <v/>
      </c>
    </row>
    <row r="3319" spans="1:37" x14ac:dyDescent="0.25">
      <c r="A3319" s="34"/>
      <c r="B3319" s="55"/>
      <c r="C3319" s="56"/>
      <c r="D3319" s="56"/>
      <c r="E3319" s="56"/>
      <c r="F3319" s="56"/>
      <c r="G3319" s="57"/>
      <c r="H3319" s="57"/>
      <c r="I3319" s="58"/>
      <c r="J3319" s="34"/>
      <c r="L3319" s="36" t="str">
        <f>IF($B3319="", "", IFERROR(FIND(Campaigns!$Q$4, $B3319), ""))</f>
        <v/>
      </c>
      <c r="M3319" s="73" t="str">
        <f t="shared" si="489"/>
        <v/>
      </c>
      <c r="N3319" s="74" t="str">
        <f t="shared" si="490"/>
        <v/>
      </c>
      <c r="O3319" s="22" t="str">
        <f t="shared" si="491"/>
        <v/>
      </c>
      <c r="Q3319" s="20" t="str">
        <f t="shared" si="495"/>
        <v/>
      </c>
      <c r="R3319" s="21" t="str">
        <f t="shared" si="495"/>
        <v/>
      </c>
      <c r="S3319" s="21" t="str">
        <f t="shared" si="495"/>
        <v/>
      </c>
      <c r="T3319" s="21" t="str">
        <f t="shared" si="495"/>
        <v/>
      </c>
      <c r="U3319" s="21" t="str">
        <f t="shared" si="495"/>
        <v/>
      </c>
      <c r="V3319" s="21" t="str">
        <f t="shared" si="495"/>
        <v/>
      </c>
      <c r="W3319" s="21" t="str">
        <f t="shared" si="495"/>
        <v/>
      </c>
      <c r="X3319" s="21" t="str">
        <f t="shared" si="495"/>
        <v/>
      </c>
      <c r="Y3319" s="21" t="str">
        <f t="shared" si="495"/>
        <v/>
      </c>
      <c r="Z3319" s="21" t="str">
        <f t="shared" si="495"/>
        <v/>
      </c>
      <c r="AA3319" s="21" t="str">
        <f t="shared" si="495"/>
        <v/>
      </c>
      <c r="AB3319" s="38" t="str">
        <f t="shared" si="495"/>
        <v/>
      </c>
      <c r="AD3319" s="36" t="str">
        <f>IF($N3319="", "", IFERROR(INDEX(Campaigns!$D$11:$D$380, MATCH($N3319, Campaigns!$E$11:$E$380, 0)), ""))</f>
        <v/>
      </c>
      <c r="AE3319" s="38" t="str">
        <f>IF(COUNTIF($Q3319:$AB3319, "X")=0, "", IFERROR(INDEX('Intro &amp; Setup'!$T$17:$T$28, MATCH(INDEX($Q$10:$AB$10, $AC3319, MATCH("X", $Q3319:$AB3319, 0)), 'Intro &amp; Setup'!$AA$17:$AA$28, 0)), ""))</f>
        <v/>
      </c>
      <c r="AG3319" s="84" t="str">
        <f t="shared" si="492"/>
        <v/>
      </c>
      <c r="AI3319" s="36">
        <f t="shared" si="493"/>
        <v>0</v>
      </c>
      <c r="AK3319" s="36" t="str">
        <f t="shared" si="494"/>
        <v/>
      </c>
    </row>
    <row r="3320" spans="1:37" x14ac:dyDescent="0.25">
      <c r="A3320" s="34"/>
      <c r="B3320" s="55"/>
      <c r="C3320" s="56"/>
      <c r="D3320" s="56"/>
      <c r="E3320" s="56"/>
      <c r="F3320" s="56"/>
      <c r="G3320" s="57"/>
      <c r="H3320" s="57"/>
      <c r="I3320" s="58"/>
      <c r="J3320" s="34"/>
      <c r="L3320" s="36" t="str">
        <f>IF($B3320="", "", IFERROR(FIND(Campaigns!$Q$4, $B3320), ""))</f>
        <v/>
      </c>
      <c r="M3320" s="73" t="str">
        <f t="shared" si="489"/>
        <v/>
      </c>
      <c r="N3320" s="74" t="str">
        <f t="shared" si="490"/>
        <v/>
      </c>
      <c r="O3320" s="22" t="str">
        <f t="shared" si="491"/>
        <v/>
      </c>
      <c r="Q3320" s="20" t="str">
        <f t="shared" si="495"/>
        <v/>
      </c>
      <c r="R3320" s="21" t="str">
        <f t="shared" si="495"/>
        <v/>
      </c>
      <c r="S3320" s="21" t="str">
        <f t="shared" si="495"/>
        <v/>
      </c>
      <c r="T3320" s="21" t="str">
        <f t="shared" ref="R3320:AB3343" si="496">IFERROR(IF(T$10="", "", IF(LEFT($O3320, T$8)=T$10, "X", "")), "")</f>
        <v/>
      </c>
      <c r="U3320" s="21" t="str">
        <f t="shared" si="496"/>
        <v/>
      </c>
      <c r="V3320" s="21" t="str">
        <f t="shared" si="496"/>
        <v/>
      </c>
      <c r="W3320" s="21" t="str">
        <f t="shared" si="496"/>
        <v/>
      </c>
      <c r="X3320" s="21" t="str">
        <f t="shared" si="496"/>
        <v/>
      </c>
      <c r="Y3320" s="21" t="str">
        <f t="shared" si="496"/>
        <v/>
      </c>
      <c r="Z3320" s="21" t="str">
        <f t="shared" si="496"/>
        <v/>
      </c>
      <c r="AA3320" s="21" t="str">
        <f t="shared" si="496"/>
        <v/>
      </c>
      <c r="AB3320" s="38" t="str">
        <f t="shared" si="496"/>
        <v/>
      </c>
      <c r="AD3320" s="36" t="str">
        <f>IF($N3320="", "", IFERROR(INDEX(Campaigns!$D$11:$D$380, MATCH($N3320, Campaigns!$E$11:$E$380, 0)), ""))</f>
        <v/>
      </c>
      <c r="AE3320" s="38" t="str">
        <f>IF(COUNTIF($Q3320:$AB3320, "X")=0, "", IFERROR(INDEX('Intro &amp; Setup'!$T$17:$T$28, MATCH(INDEX($Q$10:$AB$10, $AC3320, MATCH("X", $Q3320:$AB3320, 0)), 'Intro &amp; Setup'!$AA$17:$AA$28, 0)), ""))</f>
        <v/>
      </c>
      <c r="AG3320" s="84" t="str">
        <f t="shared" si="492"/>
        <v/>
      </c>
      <c r="AI3320" s="36">
        <f t="shared" si="493"/>
        <v>0</v>
      </c>
      <c r="AK3320" s="36" t="str">
        <f t="shared" si="494"/>
        <v/>
      </c>
    </row>
    <row r="3321" spans="1:37" x14ac:dyDescent="0.25">
      <c r="A3321" s="34"/>
      <c r="B3321" s="55"/>
      <c r="C3321" s="56"/>
      <c r="D3321" s="56"/>
      <c r="E3321" s="56"/>
      <c r="F3321" s="56"/>
      <c r="G3321" s="57"/>
      <c r="H3321" s="57"/>
      <c r="I3321" s="58"/>
      <c r="J3321" s="34"/>
      <c r="L3321" s="36" t="str">
        <f>IF($B3321="", "", IFERROR(FIND(Campaigns!$Q$4, $B3321), ""))</f>
        <v/>
      </c>
      <c r="M3321" s="73" t="str">
        <f t="shared" si="489"/>
        <v/>
      </c>
      <c r="N3321" s="74" t="str">
        <f t="shared" si="490"/>
        <v/>
      </c>
      <c r="O3321" s="22" t="str">
        <f t="shared" si="491"/>
        <v/>
      </c>
      <c r="Q3321" s="20" t="str">
        <f t="shared" ref="Q3321:Q3384" si="497">IFERROR(IF(Q$10="", "", IF(LEFT($O3321, Q$8)=Q$10, "X", "")), "")</f>
        <v/>
      </c>
      <c r="R3321" s="21" t="str">
        <f t="shared" si="496"/>
        <v/>
      </c>
      <c r="S3321" s="21" t="str">
        <f t="shared" si="496"/>
        <v/>
      </c>
      <c r="T3321" s="21" t="str">
        <f t="shared" si="496"/>
        <v/>
      </c>
      <c r="U3321" s="21" t="str">
        <f t="shared" si="496"/>
        <v/>
      </c>
      <c r="V3321" s="21" t="str">
        <f t="shared" si="496"/>
        <v/>
      </c>
      <c r="W3321" s="21" t="str">
        <f t="shared" si="496"/>
        <v/>
      </c>
      <c r="X3321" s="21" t="str">
        <f t="shared" si="496"/>
        <v/>
      </c>
      <c r="Y3321" s="21" t="str">
        <f t="shared" si="496"/>
        <v/>
      </c>
      <c r="Z3321" s="21" t="str">
        <f t="shared" si="496"/>
        <v/>
      </c>
      <c r="AA3321" s="21" t="str">
        <f t="shared" si="496"/>
        <v/>
      </c>
      <c r="AB3321" s="38" t="str">
        <f t="shared" si="496"/>
        <v/>
      </c>
      <c r="AD3321" s="36" t="str">
        <f>IF($N3321="", "", IFERROR(INDEX(Campaigns!$D$11:$D$380, MATCH($N3321, Campaigns!$E$11:$E$380, 0)), ""))</f>
        <v/>
      </c>
      <c r="AE3321" s="38" t="str">
        <f>IF(COUNTIF($Q3321:$AB3321, "X")=0, "", IFERROR(INDEX('Intro &amp; Setup'!$T$17:$T$28, MATCH(INDEX($Q$10:$AB$10, $AC3321, MATCH("X", $Q3321:$AB3321, 0)), 'Intro &amp; Setup'!$AA$17:$AA$28, 0)), ""))</f>
        <v/>
      </c>
      <c r="AG3321" s="84" t="str">
        <f t="shared" si="492"/>
        <v/>
      </c>
      <c r="AI3321" s="36">
        <f t="shared" si="493"/>
        <v>0</v>
      </c>
      <c r="AK3321" s="36" t="str">
        <f t="shared" si="494"/>
        <v/>
      </c>
    </row>
    <row r="3322" spans="1:37" x14ac:dyDescent="0.25">
      <c r="A3322" s="34"/>
      <c r="B3322" s="55"/>
      <c r="C3322" s="56"/>
      <c r="D3322" s="56"/>
      <c r="E3322" s="56"/>
      <c r="F3322" s="56"/>
      <c r="G3322" s="57"/>
      <c r="H3322" s="57"/>
      <c r="I3322" s="58"/>
      <c r="J3322" s="34"/>
      <c r="L3322" s="36" t="str">
        <f>IF($B3322="", "", IFERROR(FIND(Campaigns!$Q$4, $B3322), ""))</f>
        <v/>
      </c>
      <c r="M3322" s="73" t="str">
        <f t="shared" si="489"/>
        <v/>
      </c>
      <c r="N3322" s="74" t="str">
        <f t="shared" si="490"/>
        <v/>
      </c>
      <c r="O3322" s="22" t="str">
        <f t="shared" si="491"/>
        <v/>
      </c>
      <c r="Q3322" s="20" t="str">
        <f t="shared" si="497"/>
        <v/>
      </c>
      <c r="R3322" s="21" t="str">
        <f t="shared" si="496"/>
        <v/>
      </c>
      <c r="S3322" s="21" t="str">
        <f t="shared" si="496"/>
        <v/>
      </c>
      <c r="T3322" s="21" t="str">
        <f t="shared" si="496"/>
        <v/>
      </c>
      <c r="U3322" s="21" t="str">
        <f t="shared" si="496"/>
        <v/>
      </c>
      <c r="V3322" s="21" t="str">
        <f t="shared" si="496"/>
        <v/>
      </c>
      <c r="W3322" s="21" t="str">
        <f t="shared" si="496"/>
        <v/>
      </c>
      <c r="X3322" s="21" t="str">
        <f t="shared" si="496"/>
        <v/>
      </c>
      <c r="Y3322" s="21" t="str">
        <f t="shared" si="496"/>
        <v/>
      </c>
      <c r="Z3322" s="21" t="str">
        <f t="shared" si="496"/>
        <v/>
      </c>
      <c r="AA3322" s="21" t="str">
        <f t="shared" si="496"/>
        <v/>
      </c>
      <c r="AB3322" s="38" t="str">
        <f t="shared" si="496"/>
        <v/>
      </c>
      <c r="AD3322" s="36" t="str">
        <f>IF($N3322="", "", IFERROR(INDEX(Campaigns!$D$11:$D$380, MATCH($N3322, Campaigns!$E$11:$E$380, 0)), ""))</f>
        <v/>
      </c>
      <c r="AE3322" s="38" t="str">
        <f>IF(COUNTIF($Q3322:$AB3322, "X")=0, "", IFERROR(INDEX('Intro &amp; Setup'!$T$17:$T$28, MATCH(INDEX($Q$10:$AB$10, $AC3322, MATCH("X", $Q3322:$AB3322, 0)), 'Intro &amp; Setup'!$AA$17:$AA$28, 0)), ""))</f>
        <v/>
      </c>
      <c r="AG3322" s="84" t="str">
        <f t="shared" si="492"/>
        <v/>
      </c>
      <c r="AI3322" s="36">
        <f t="shared" si="493"/>
        <v>0</v>
      </c>
      <c r="AK3322" s="36" t="str">
        <f t="shared" si="494"/>
        <v/>
      </c>
    </row>
    <row r="3323" spans="1:37" x14ac:dyDescent="0.25">
      <c r="A3323" s="34"/>
      <c r="B3323" s="55"/>
      <c r="C3323" s="56"/>
      <c r="D3323" s="56"/>
      <c r="E3323" s="56"/>
      <c r="F3323" s="56"/>
      <c r="G3323" s="57"/>
      <c r="H3323" s="57"/>
      <c r="I3323" s="58"/>
      <c r="J3323" s="34"/>
      <c r="L3323" s="36" t="str">
        <f>IF($B3323="", "", IFERROR(FIND(Campaigns!$Q$4, $B3323), ""))</f>
        <v/>
      </c>
      <c r="M3323" s="73" t="str">
        <f t="shared" si="489"/>
        <v/>
      </c>
      <c r="N3323" s="74" t="str">
        <f t="shared" si="490"/>
        <v/>
      </c>
      <c r="O3323" s="22" t="str">
        <f t="shared" si="491"/>
        <v/>
      </c>
      <c r="Q3323" s="20" t="str">
        <f t="shared" si="497"/>
        <v/>
      </c>
      <c r="R3323" s="21" t="str">
        <f t="shared" si="496"/>
        <v/>
      </c>
      <c r="S3323" s="21" t="str">
        <f t="shared" si="496"/>
        <v/>
      </c>
      <c r="T3323" s="21" t="str">
        <f t="shared" si="496"/>
        <v/>
      </c>
      <c r="U3323" s="21" t="str">
        <f t="shared" si="496"/>
        <v/>
      </c>
      <c r="V3323" s="21" t="str">
        <f t="shared" si="496"/>
        <v/>
      </c>
      <c r="W3323" s="21" t="str">
        <f t="shared" si="496"/>
        <v/>
      </c>
      <c r="X3323" s="21" t="str">
        <f t="shared" si="496"/>
        <v/>
      </c>
      <c r="Y3323" s="21" t="str">
        <f t="shared" si="496"/>
        <v/>
      </c>
      <c r="Z3323" s="21" t="str">
        <f t="shared" si="496"/>
        <v/>
      </c>
      <c r="AA3323" s="21" t="str">
        <f t="shared" si="496"/>
        <v/>
      </c>
      <c r="AB3323" s="38" t="str">
        <f t="shared" si="496"/>
        <v/>
      </c>
      <c r="AD3323" s="36" t="str">
        <f>IF($N3323="", "", IFERROR(INDEX(Campaigns!$D$11:$D$380, MATCH($N3323, Campaigns!$E$11:$E$380, 0)), ""))</f>
        <v/>
      </c>
      <c r="AE3323" s="38" t="str">
        <f>IF(COUNTIF($Q3323:$AB3323, "X")=0, "", IFERROR(INDEX('Intro &amp; Setup'!$T$17:$T$28, MATCH(INDEX($Q$10:$AB$10, $AC3323, MATCH("X", $Q3323:$AB3323, 0)), 'Intro &amp; Setup'!$AA$17:$AA$28, 0)), ""))</f>
        <v/>
      </c>
      <c r="AG3323" s="84" t="str">
        <f t="shared" si="492"/>
        <v/>
      </c>
      <c r="AI3323" s="36">
        <f t="shared" si="493"/>
        <v>0</v>
      </c>
      <c r="AK3323" s="36" t="str">
        <f t="shared" si="494"/>
        <v/>
      </c>
    </row>
    <row r="3324" spans="1:37" x14ac:dyDescent="0.25">
      <c r="A3324" s="34"/>
      <c r="B3324" s="55"/>
      <c r="C3324" s="56"/>
      <c r="D3324" s="56"/>
      <c r="E3324" s="56"/>
      <c r="F3324" s="56"/>
      <c r="G3324" s="57"/>
      <c r="H3324" s="57"/>
      <c r="I3324" s="58"/>
      <c r="J3324" s="34"/>
      <c r="L3324" s="36" t="str">
        <f>IF($B3324="", "", IFERROR(FIND(Campaigns!$Q$4, $B3324), ""))</f>
        <v/>
      </c>
      <c r="M3324" s="73" t="str">
        <f t="shared" si="489"/>
        <v/>
      </c>
      <c r="N3324" s="74" t="str">
        <f t="shared" si="490"/>
        <v/>
      </c>
      <c r="O3324" s="22" t="str">
        <f t="shared" si="491"/>
        <v/>
      </c>
      <c r="Q3324" s="20" t="str">
        <f t="shared" si="497"/>
        <v/>
      </c>
      <c r="R3324" s="21" t="str">
        <f t="shared" si="496"/>
        <v/>
      </c>
      <c r="S3324" s="21" t="str">
        <f t="shared" si="496"/>
        <v/>
      </c>
      <c r="T3324" s="21" t="str">
        <f t="shared" si="496"/>
        <v/>
      </c>
      <c r="U3324" s="21" t="str">
        <f t="shared" si="496"/>
        <v/>
      </c>
      <c r="V3324" s="21" t="str">
        <f t="shared" si="496"/>
        <v/>
      </c>
      <c r="W3324" s="21" t="str">
        <f t="shared" si="496"/>
        <v/>
      </c>
      <c r="X3324" s="21" t="str">
        <f t="shared" si="496"/>
        <v/>
      </c>
      <c r="Y3324" s="21" t="str">
        <f t="shared" si="496"/>
        <v/>
      </c>
      <c r="Z3324" s="21" t="str">
        <f t="shared" si="496"/>
        <v/>
      </c>
      <c r="AA3324" s="21" t="str">
        <f t="shared" si="496"/>
        <v/>
      </c>
      <c r="AB3324" s="38" t="str">
        <f t="shared" si="496"/>
        <v/>
      </c>
      <c r="AD3324" s="36" t="str">
        <f>IF($N3324="", "", IFERROR(INDEX(Campaigns!$D$11:$D$380, MATCH($N3324, Campaigns!$E$11:$E$380, 0)), ""))</f>
        <v/>
      </c>
      <c r="AE3324" s="38" t="str">
        <f>IF(COUNTIF($Q3324:$AB3324, "X")=0, "", IFERROR(INDEX('Intro &amp; Setup'!$T$17:$T$28, MATCH(INDEX($Q$10:$AB$10, $AC3324, MATCH("X", $Q3324:$AB3324, 0)), 'Intro &amp; Setup'!$AA$17:$AA$28, 0)), ""))</f>
        <v/>
      </c>
      <c r="AG3324" s="84" t="str">
        <f t="shared" si="492"/>
        <v/>
      </c>
      <c r="AI3324" s="36">
        <f t="shared" si="493"/>
        <v>0</v>
      </c>
      <c r="AK3324" s="36" t="str">
        <f t="shared" si="494"/>
        <v/>
      </c>
    </row>
    <row r="3325" spans="1:37" x14ac:dyDescent="0.25">
      <c r="A3325" s="34"/>
      <c r="B3325" s="55"/>
      <c r="C3325" s="56"/>
      <c r="D3325" s="56"/>
      <c r="E3325" s="56"/>
      <c r="F3325" s="56"/>
      <c r="G3325" s="57"/>
      <c r="H3325" s="57"/>
      <c r="I3325" s="58"/>
      <c r="J3325" s="34"/>
      <c r="L3325" s="36" t="str">
        <f>IF($B3325="", "", IFERROR(FIND(Campaigns!$Q$4, $B3325), ""))</f>
        <v/>
      </c>
      <c r="M3325" s="73" t="str">
        <f t="shared" si="489"/>
        <v/>
      </c>
      <c r="N3325" s="74" t="str">
        <f t="shared" si="490"/>
        <v/>
      </c>
      <c r="O3325" s="22" t="str">
        <f t="shared" si="491"/>
        <v/>
      </c>
      <c r="Q3325" s="20" t="str">
        <f t="shared" si="497"/>
        <v/>
      </c>
      <c r="R3325" s="21" t="str">
        <f t="shared" si="496"/>
        <v/>
      </c>
      <c r="S3325" s="21" t="str">
        <f t="shared" si="496"/>
        <v/>
      </c>
      <c r="T3325" s="21" t="str">
        <f t="shared" si="496"/>
        <v/>
      </c>
      <c r="U3325" s="21" t="str">
        <f t="shared" si="496"/>
        <v/>
      </c>
      <c r="V3325" s="21" t="str">
        <f t="shared" si="496"/>
        <v/>
      </c>
      <c r="W3325" s="21" t="str">
        <f t="shared" si="496"/>
        <v/>
      </c>
      <c r="X3325" s="21" t="str">
        <f t="shared" si="496"/>
        <v/>
      </c>
      <c r="Y3325" s="21" t="str">
        <f t="shared" si="496"/>
        <v/>
      </c>
      <c r="Z3325" s="21" t="str">
        <f t="shared" si="496"/>
        <v/>
      </c>
      <c r="AA3325" s="21" t="str">
        <f t="shared" si="496"/>
        <v/>
      </c>
      <c r="AB3325" s="38" t="str">
        <f t="shared" si="496"/>
        <v/>
      </c>
      <c r="AD3325" s="36" t="str">
        <f>IF($N3325="", "", IFERROR(INDEX(Campaigns!$D$11:$D$380, MATCH($N3325, Campaigns!$E$11:$E$380, 0)), ""))</f>
        <v/>
      </c>
      <c r="AE3325" s="38" t="str">
        <f>IF(COUNTIF($Q3325:$AB3325, "X")=0, "", IFERROR(INDEX('Intro &amp; Setup'!$T$17:$T$28, MATCH(INDEX($Q$10:$AB$10, $AC3325, MATCH("X", $Q3325:$AB3325, 0)), 'Intro &amp; Setup'!$AA$17:$AA$28, 0)), ""))</f>
        <v/>
      </c>
      <c r="AG3325" s="84" t="str">
        <f t="shared" si="492"/>
        <v/>
      </c>
      <c r="AI3325" s="36">
        <f t="shared" si="493"/>
        <v>0</v>
      </c>
      <c r="AK3325" s="36" t="str">
        <f t="shared" si="494"/>
        <v/>
      </c>
    </row>
    <row r="3326" spans="1:37" x14ac:dyDescent="0.25">
      <c r="A3326" s="34"/>
      <c r="B3326" s="55"/>
      <c r="C3326" s="56"/>
      <c r="D3326" s="56"/>
      <c r="E3326" s="56"/>
      <c r="F3326" s="56"/>
      <c r="G3326" s="57"/>
      <c r="H3326" s="57"/>
      <c r="I3326" s="58"/>
      <c r="J3326" s="34"/>
      <c r="L3326" s="36" t="str">
        <f>IF($B3326="", "", IFERROR(FIND(Campaigns!$Q$4, $B3326), ""))</f>
        <v/>
      </c>
      <c r="M3326" s="73" t="str">
        <f t="shared" si="489"/>
        <v/>
      </c>
      <c r="N3326" s="74" t="str">
        <f t="shared" si="490"/>
        <v/>
      </c>
      <c r="O3326" s="22" t="str">
        <f t="shared" si="491"/>
        <v/>
      </c>
      <c r="Q3326" s="20" t="str">
        <f t="shared" si="497"/>
        <v/>
      </c>
      <c r="R3326" s="21" t="str">
        <f t="shared" si="496"/>
        <v/>
      </c>
      <c r="S3326" s="21" t="str">
        <f t="shared" si="496"/>
        <v/>
      </c>
      <c r="T3326" s="21" t="str">
        <f t="shared" si="496"/>
        <v/>
      </c>
      <c r="U3326" s="21" t="str">
        <f t="shared" si="496"/>
        <v/>
      </c>
      <c r="V3326" s="21" t="str">
        <f t="shared" si="496"/>
        <v/>
      </c>
      <c r="W3326" s="21" t="str">
        <f t="shared" si="496"/>
        <v/>
      </c>
      <c r="X3326" s="21" t="str">
        <f t="shared" si="496"/>
        <v/>
      </c>
      <c r="Y3326" s="21" t="str">
        <f t="shared" si="496"/>
        <v/>
      </c>
      <c r="Z3326" s="21" t="str">
        <f t="shared" si="496"/>
        <v/>
      </c>
      <c r="AA3326" s="21" t="str">
        <f t="shared" si="496"/>
        <v/>
      </c>
      <c r="AB3326" s="38" t="str">
        <f t="shared" si="496"/>
        <v/>
      </c>
      <c r="AD3326" s="36" t="str">
        <f>IF($N3326="", "", IFERROR(INDEX(Campaigns!$D$11:$D$380, MATCH($N3326, Campaigns!$E$11:$E$380, 0)), ""))</f>
        <v/>
      </c>
      <c r="AE3326" s="38" t="str">
        <f>IF(COUNTIF($Q3326:$AB3326, "X")=0, "", IFERROR(INDEX('Intro &amp; Setup'!$T$17:$T$28, MATCH(INDEX($Q$10:$AB$10, $AC3326, MATCH("X", $Q3326:$AB3326, 0)), 'Intro &amp; Setup'!$AA$17:$AA$28, 0)), ""))</f>
        <v/>
      </c>
      <c r="AG3326" s="84" t="str">
        <f t="shared" si="492"/>
        <v/>
      </c>
      <c r="AI3326" s="36">
        <f t="shared" si="493"/>
        <v>0</v>
      </c>
      <c r="AK3326" s="36" t="str">
        <f t="shared" si="494"/>
        <v/>
      </c>
    </row>
    <row r="3327" spans="1:37" x14ac:dyDescent="0.25">
      <c r="A3327" s="34"/>
      <c r="B3327" s="55"/>
      <c r="C3327" s="56"/>
      <c r="D3327" s="56"/>
      <c r="E3327" s="56"/>
      <c r="F3327" s="56"/>
      <c r="G3327" s="57"/>
      <c r="H3327" s="57"/>
      <c r="I3327" s="58"/>
      <c r="J3327" s="34"/>
      <c r="L3327" s="36" t="str">
        <f>IF($B3327="", "", IFERROR(FIND(Campaigns!$Q$4, $B3327), ""))</f>
        <v/>
      </c>
      <c r="M3327" s="73" t="str">
        <f t="shared" si="489"/>
        <v/>
      </c>
      <c r="N3327" s="74" t="str">
        <f t="shared" si="490"/>
        <v/>
      </c>
      <c r="O3327" s="22" t="str">
        <f t="shared" si="491"/>
        <v/>
      </c>
      <c r="Q3327" s="20" t="str">
        <f t="shared" si="497"/>
        <v/>
      </c>
      <c r="R3327" s="21" t="str">
        <f t="shared" si="496"/>
        <v/>
      </c>
      <c r="S3327" s="21" t="str">
        <f t="shared" si="496"/>
        <v/>
      </c>
      <c r="T3327" s="21" t="str">
        <f t="shared" si="496"/>
        <v/>
      </c>
      <c r="U3327" s="21" t="str">
        <f t="shared" si="496"/>
        <v/>
      </c>
      <c r="V3327" s="21" t="str">
        <f t="shared" si="496"/>
        <v/>
      </c>
      <c r="W3327" s="21" t="str">
        <f t="shared" si="496"/>
        <v/>
      </c>
      <c r="X3327" s="21" t="str">
        <f t="shared" si="496"/>
        <v/>
      </c>
      <c r="Y3327" s="21" t="str">
        <f t="shared" si="496"/>
        <v/>
      </c>
      <c r="Z3327" s="21" t="str">
        <f t="shared" si="496"/>
        <v/>
      </c>
      <c r="AA3327" s="21" t="str">
        <f t="shared" si="496"/>
        <v/>
      </c>
      <c r="AB3327" s="38" t="str">
        <f t="shared" si="496"/>
        <v/>
      </c>
      <c r="AD3327" s="36" t="str">
        <f>IF($N3327="", "", IFERROR(INDEX(Campaigns!$D$11:$D$380, MATCH($N3327, Campaigns!$E$11:$E$380, 0)), ""))</f>
        <v/>
      </c>
      <c r="AE3327" s="38" t="str">
        <f>IF(COUNTIF($Q3327:$AB3327, "X")=0, "", IFERROR(INDEX('Intro &amp; Setup'!$T$17:$T$28, MATCH(INDEX($Q$10:$AB$10, $AC3327, MATCH("X", $Q3327:$AB3327, 0)), 'Intro &amp; Setup'!$AA$17:$AA$28, 0)), ""))</f>
        <v/>
      </c>
      <c r="AG3327" s="84" t="str">
        <f t="shared" si="492"/>
        <v/>
      </c>
      <c r="AI3327" s="36">
        <f t="shared" si="493"/>
        <v>0</v>
      </c>
      <c r="AK3327" s="36" t="str">
        <f t="shared" si="494"/>
        <v/>
      </c>
    </row>
    <row r="3328" spans="1:37" x14ac:dyDescent="0.25">
      <c r="A3328" s="34"/>
      <c r="B3328" s="55"/>
      <c r="C3328" s="56"/>
      <c r="D3328" s="56"/>
      <c r="E3328" s="56"/>
      <c r="F3328" s="56"/>
      <c r="G3328" s="57"/>
      <c r="H3328" s="57"/>
      <c r="I3328" s="58"/>
      <c r="J3328" s="34"/>
      <c r="L3328" s="36" t="str">
        <f>IF($B3328="", "", IFERROR(FIND(Campaigns!$Q$4, $B3328), ""))</f>
        <v/>
      </c>
      <c r="M3328" s="73" t="str">
        <f t="shared" si="489"/>
        <v/>
      </c>
      <c r="N3328" s="74" t="str">
        <f t="shared" si="490"/>
        <v/>
      </c>
      <c r="O3328" s="22" t="str">
        <f t="shared" si="491"/>
        <v/>
      </c>
      <c r="Q3328" s="20" t="str">
        <f t="shared" si="497"/>
        <v/>
      </c>
      <c r="R3328" s="21" t="str">
        <f t="shared" si="496"/>
        <v/>
      </c>
      <c r="S3328" s="21" t="str">
        <f t="shared" si="496"/>
        <v/>
      </c>
      <c r="T3328" s="21" t="str">
        <f t="shared" si="496"/>
        <v/>
      </c>
      <c r="U3328" s="21" t="str">
        <f t="shared" si="496"/>
        <v/>
      </c>
      <c r="V3328" s="21" t="str">
        <f t="shared" si="496"/>
        <v/>
      </c>
      <c r="W3328" s="21" t="str">
        <f t="shared" si="496"/>
        <v/>
      </c>
      <c r="X3328" s="21" t="str">
        <f t="shared" si="496"/>
        <v/>
      </c>
      <c r="Y3328" s="21" t="str">
        <f t="shared" si="496"/>
        <v/>
      </c>
      <c r="Z3328" s="21" t="str">
        <f t="shared" si="496"/>
        <v/>
      </c>
      <c r="AA3328" s="21" t="str">
        <f t="shared" si="496"/>
        <v/>
      </c>
      <c r="AB3328" s="38" t="str">
        <f t="shared" si="496"/>
        <v/>
      </c>
      <c r="AD3328" s="36" t="str">
        <f>IF($N3328="", "", IFERROR(INDEX(Campaigns!$D$11:$D$380, MATCH($N3328, Campaigns!$E$11:$E$380, 0)), ""))</f>
        <v/>
      </c>
      <c r="AE3328" s="38" t="str">
        <f>IF(COUNTIF($Q3328:$AB3328, "X")=0, "", IFERROR(INDEX('Intro &amp; Setup'!$T$17:$T$28, MATCH(INDEX($Q$10:$AB$10, $AC3328, MATCH("X", $Q3328:$AB3328, 0)), 'Intro &amp; Setup'!$AA$17:$AA$28, 0)), ""))</f>
        <v/>
      </c>
      <c r="AG3328" s="84" t="str">
        <f t="shared" si="492"/>
        <v/>
      </c>
      <c r="AI3328" s="36">
        <f t="shared" si="493"/>
        <v>0</v>
      </c>
      <c r="AK3328" s="36" t="str">
        <f t="shared" si="494"/>
        <v/>
      </c>
    </row>
    <row r="3329" spans="1:37" x14ac:dyDescent="0.25">
      <c r="A3329" s="34"/>
      <c r="B3329" s="55"/>
      <c r="C3329" s="56"/>
      <c r="D3329" s="56"/>
      <c r="E3329" s="56"/>
      <c r="F3329" s="56"/>
      <c r="G3329" s="57"/>
      <c r="H3329" s="57"/>
      <c r="I3329" s="58"/>
      <c r="J3329" s="34"/>
      <c r="L3329" s="36" t="str">
        <f>IF($B3329="", "", IFERROR(FIND(Campaigns!$Q$4, $B3329), ""))</f>
        <v/>
      </c>
      <c r="M3329" s="73" t="str">
        <f t="shared" si="489"/>
        <v/>
      </c>
      <c r="N3329" s="74" t="str">
        <f t="shared" si="490"/>
        <v/>
      </c>
      <c r="O3329" s="22" t="str">
        <f t="shared" si="491"/>
        <v/>
      </c>
      <c r="Q3329" s="20" t="str">
        <f t="shared" si="497"/>
        <v/>
      </c>
      <c r="R3329" s="21" t="str">
        <f t="shared" si="496"/>
        <v/>
      </c>
      <c r="S3329" s="21" t="str">
        <f t="shared" si="496"/>
        <v/>
      </c>
      <c r="T3329" s="21" t="str">
        <f t="shared" si="496"/>
        <v/>
      </c>
      <c r="U3329" s="21" t="str">
        <f t="shared" si="496"/>
        <v/>
      </c>
      <c r="V3329" s="21" t="str">
        <f t="shared" si="496"/>
        <v/>
      </c>
      <c r="W3329" s="21" t="str">
        <f t="shared" si="496"/>
        <v/>
      </c>
      <c r="X3329" s="21" t="str">
        <f t="shared" si="496"/>
        <v/>
      </c>
      <c r="Y3329" s="21" t="str">
        <f t="shared" si="496"/>
        <v/>
      </c>
      <c r="Z3329" s="21" t="str">
        <f t="shared" si="496"/>
        <v/>
      </c>
      <c r="AA3329" s="21" t="str">
        <f t="shared" si="496"/>
        <v/>
      </c>
      <c r="AB3329" s="38" t="str">
        <f t="shared" si="496"/>
        <v/>
      </c>
      <c r="AD3329" s="36" t="str">
        <f>IF($N3329="", "", IFERROR(INDEX(Campaigns!$D$11:$D$380, MATCH($N3329, Campaigns!$E$11:$E$380, 0)), ""))</f>
        <v/>
      </c>
      <c r="AE3329" s="38" t="str">
        <f>IF(COUNTIF($Q3329:$AB3329, "X")=0, "", IFERROR(INDEX('Intro &amp; Setup'!$T$17:$T$28, MATCH(INDEX($Q$10:$AB$10, $AC3329, MATCH("X", $Q3329:$AB3329, 0)), 'Intro &amp; Setup'!$AA$17:$AA$28, 0)), ""))</f>
        <v/>
      </c>
      <c r="AG3329" s="84" t="str">
        <f t="shared" si="492"/>
        <v/>
      </c>
      <c r="AI3329" s="36">
        <f t="shared" si="493"/>
        <v>0</v>
      </c>
      <c r="AK3329" s="36" t="str">
        <f t="shared" si="494"/>
        <v/>
      </c>
    </row>
    <row r="3330" spans="1:37" x14ac:dyDescent="0.25">
      <c r="A3330" s="34"/>
      <c r="B3330" s="55"/>
      <c r="C3330" s="56"/>
      <c r="D3330" s="56"/>
      <c r="E3330" s="56"/>
      <c r="F3330" s="56"/>
      <c r="G3330" s="57"/>
      <c r="H3330" s="57"/>
      <c r="I3330" s="58"/>
      <c r="J3330" s="34"/>
      <c r="L3330" s="36" t="str">
        <f>IF($B3330="", "", IFERROR(FIND(Campaigns!$Q$4, $B3330), ""))</f>
        <v/>
      </c>
      <c r="M3330" s="73" t="str">
        <f t="shared" si="489"/>
        <v/>
      </c>
      <c r="N3330" s="74" t="str">
        <f t="shared" si="490"/>
        <v/>
      </c>
      <c r="O3330" s="22" t="str">
        <f t="shared" si="491"/>
        <v/>
      </c>
      <c r="Q3330" s="20" t="str">
        <f t="shared" si="497"/>
        <v/>
      </c>
      <c r="R3330" s="21" t="str">
        <f t="shared" si="496"/>
        <v/>
      </c>
      <c r="S3330" s="21" t="str">
        <f t="shared" si="496"/>
        <v/>
      </c>
      <c r="T3330" s="21" t="str">
        <f t="shared" si="496"/>
        <v/>
      </c>
      <c r="U3330" s="21" t="str">
        <f t="shared" si="496"/>
        <v/>
      </c>
      <c r="V3330" s="21" t="str">
        <f t="shared" si="496"/>
        <v/>
      </c>
      <c r="W3330" s="21" t="str">
        <f t="shared" si="496"/>
        <v/>
      </c>
      <c r="X3330" s="21" t="str">
        <f t="shared" si="496"/>
        <v/>
      </c>
      <c r="Y3330" s="21" t="str">
        <f t="shared" si="496"/>
        <v/>
      </c>
      <c r="Z3330" s="21" t="str">
        <f t="shared" si="496"/>
        <v/>
      </c>
      <c r="AA3330" s="21" t="str">
        <f t="shared" si="496"/>
        <v/>
      </c>
      <c r="AB3330" s="38" t="str">
        <f t="shared" si="496"/>
        <v/>
      </c>
      <c r="AD3330" s="36" t="str">
        <f>IF($N3330="", "", IFERROR(INDEX(Campaigns!$D$11:$D$380, MATCH($N3330, Campaigns!$E$11:$E$380, 0)), ""))</f>
        <v/>
      </c>
      <c r="AE3330" s="38" t="str">
        <f>IF(COUNTIF($Q3330:$AB3330, "X")=0, "", IFERROR(INDEX('Intro &amp; Setup'!$T$17:$T$28, MATCH(INDEX($Q$10:$AB$10, $AC3330, MATCH("X", $Q3330:$AB3330, 0)), 'Intro &amp; Setup'!$AA$17:$AA$28, 0)), ""))</f>
        <v/>
      </c>
      <c r="AG3330" s="84" t="str">
        <f t="shared" si="492"/>
        <v/>
      </c>
      <c r="AI3330" s="36">
        <f t="shared" si="493"/>
        <v>0</v>
      </c>
      <c r="AK3330" s="36" t="str">
        <f t="shared" si="494"/>
        <v/>
      </c>
    </row>
    <row r="3331" spans="1:37" x14ac:dyDescent="0.25">
      <c r="A3331" s="34"/>
      <c r="B3331" s="55"/>
      <c r="C3331" s="56"/>
      <c r="D3331" s="56"/>
      <c r="E3331" s="56"/>
      <c r="F3331" s="56"/>
      <c r="G3331" s="57"/>
      <c r="H3331" s="57"/>
      <c r="I3331" s="58"/>
      <c r="J3331" s="34"/>
      <c r="L3331" s="36" t="str">
        <f>IF($B3331="", "", IFERROR(FIND(Campaigns!$Q$4, $B3331), ""))</f>
        <v/>
      </c>
      <c r="M3331" s="73" t="str">
        <f t="shared" si="489"/>
        <v/>
      </c>
      <c r="N3331" s="74" t="str">
        <f t="shared" si="490"/>
        <v/>
      </c>
      <c r="O3331" s="22" t="str">
        <f t="shared" si="491"/>
        <v/>
      </c>
      <c r="Q3331" s="20" t="str">
        <f t="shared" si="497"/>
        <v/>
      </c>
      <c r="R3331" s="21" t="str">
        <f t="shared" si="496"/>
        <v/>
      </c>
      <c r="S3331" s="21" t="str">
        <f t="shared" si="496"/>
        <v/>
      </c>
      <c r="T3331" s="21" t="str">
        <f t="shared" si="496"/>
        <v/>
      </c>
      <c r="U3331" s="21" t="str">
        <f t="shared" si="496"/>
        <v/>
      </c>
      <c r="V3331" s="21" t="str">
        <f t="shared" si="496"/>
        <v/>
      </c>
      <c r="W3331" s="21" t="str">
        <f t="shared" si="496"/>
        <v/>
      </c>
      <c r="X3331" s="21" t="str">
        <f t="shared" si="496"/>
        <v/>
      </c>
      <c r="Y3331" s="21" t="str">
        <f t="shared" si="496"/>
        <v/>
      </c>
      <c r="Z3331" s="21" t="str">
        <f t="shared" si="496"/>
        <v/>
      </c>
      <c r="AA3331" s="21" t="str">
        <f t="shared" si="496"/>
        <v/>
      </c>
      <c r="AB3331" s="38" t="str">
        <f t="shared" si="496"/>
        <v/>
      </c>
      <c r="AD3331" s="36" t="str">
        <f>IF($N3331="", "", IFERROR(INDEX(Campaigns!$D$11:$D$380, MATCH($N3331, Campaigns!$E$11:$E$380, 0)), ""))</f>
        <v/>
      </c>
      <c r="AE3331" s="38" t="str">
        <f>IF(COUNTIF($Q3331:$AB3331, "X")=0, "", IFERROR(INDEX('Intro &amp; Setup'!$T$17:$T$28, MATCH(INDEX($Q$10:$AB$10, $AC3331, MATCH("X", $Q3331:$AB3331, 0)), 'Intro &amp; Setup'!$AA$17:$AA$28, 0)), ""))</f>
        <v/>
      </c>
      <c r="AG3331" s="84" t="str">
        <f t="shared" si="492"/>
        <v/>
      </c>
      <c r="AI3331" s="36">
        <f t="shared" si="493"/>
        <v>0</v>
      </c>
      <c r="AK3331" s="36" t="str">
        <f t="shared" si="494"/>
        <v/>
      </c>
    </row>
    <row r="3332" spans="1:37" x14ac:dyDescent="0.25">
      <c r="A3332" s="34"/>
      <c r="B3332" s="55"/>
      <c r="C3332" s="56"/>
      <c r="D3332" s="56"/>
      <c r="E3332" s="56"/>
      <c r="F3332" s="56"/>
      <c r="G3332" s="57"/>
      <c r="H3332" s="57"/>
      <c r="I3332" s="58"/>
      <c r="J3332" s="34"/>
      <c r="L3332" s="36" t="str">
        <f>IF($B3332="", "", IFERROR(FIND(Campaigns!$Q$4, $B3332), ""))</f>
        <v/>
      </c>
      <c r="M3332" s="73" t="str">
        <f t="shared" si="489"/>
        <v/>
      </c>
      <c r="N3332" s="74" t="str">
        <f t="shared" si="490"/>
        <v/>
      </c>
      <c r="O3332" s="22" t="str">
        <f t="shared" si="491"/>
        <v/>
      </c>
      <c r="Q3332" s="20" t="str">
        <f t="shared" si="497"/>
        <v/>
      </c>
      <c r="R3332" s="21" t="str">
        <f t="shared" si="496"/>
        <v/>
      </c>
      <c r="S3332" s="21" t="str">
        <f t="shared" si="496"/>
        <v/>
      </c>
      <c r="T3332" s="21" t="str">
        <f t="shared" si="496"/>
        <v/>
      </c>
      <c r="U3332" s="21" t="str">
        <f t="shared" si="496"/>
        <v/>
      </c>
      <c r="V3332" s="21" t="str">
        <f t="shared" si="496"/>
        <v/>
      </c>
      <c r="W3332" s="21" t="str">
        <f t="shared" si="496"/>
        <v/>
      </c>
      <c r="X3332" s="21" t="str">
        <f t="shared" si="496"/>
        <v/>
      </c>
      <c r="Y3332" s="21" t="str">
        <f t="shared" si="496"/>
        <v/>
      </c>
      <c r="Z3332" s="21" t="str">
        <f t="shared" si="496"/>
        <v/>
      </c>
      <c r="AA3332" s="21" t="str">
        <f t="shared" si="496"/>
        <v/>
      </c>
      <c r="AB3332" s="38" t="str">
        <f t="shared" si="496"/>
        <v/>
      </c>
      <c r="AD3332" s="36" t="str">
        <f>IF($N3332="", "", IFERROR(INDEX(Campaigns!$D$11:$D$380, MATCH($N3332, Campaigns!$E$11:$E$380, 0)), ""))</f>
        <v/>
      </c>
      <c r="AE3332" s="38" t="str">
        <f>IF(COUNTIF($Q3332:$AB3332, "X")=0, "", IFERROR(INDEX('Intro &amp; Setup'!$T$17:$T$28, MATCH(INDEX($Q$10:$AB$10, $AC3332, MATCH("X", $Q3332:$AB3332, 0)), 'Intro &amp; Setup'!$AA$17:$AA$28, 0)), ""))</f>
        <v/>
      </c>
      <c r="AG3332" s="84" t="str">
        <f t="shared" si="492"/>
        <v/>
      </c>
      <c r="AI3332" s="36">
        <f t="shared" si="493"/>
        <v>0</v>
      </c>
      <c r="AK3332" s="36" t="str">
        <f t="shared" si="494"/>
        <v/>
      </c>
    </row>
    <row r="3333" spans="1:37" x14ac:dyDescent="0.25">
      <c r="A3333" s="34"/>
      <c r="B3333" s="55"/>
      <c r="C3333" s="56"/>
      <c r="D3333" s="56"/>
      <c r="E3333" s="56"/>
      <c r="F3333" s="56"/>
      <c r="G3333" s="57"/>
      <c r="H3333" s="57"/>
      <c r="I3333" s="58"/>
      <c r="J3333" s="34"/>
      <c r="L3333" s="36" t="str">
        <f>IF($B3333="", "", IFERROR(FIND(Campaigns!$Q$4, $B3333), ""))</f>
        <v/>
      </c>
      <c r="M3333" s="73" t="str">
        <f t="shared" si="489"/>
        <v/>
      </c>
      <c r="N3333" s="74" t="str">
        <f t="shared" si="490"/>
        <v/>
      </c>
      <c r="O3333" s="22" t="str">
        <f t="shared" si="491"/>
        <v/>
      </c>
      <c r="Q3333" s="20" t="str">
        <f t="shared" si="497"/>
        <v/>
      </c>
      <c r="R3333" s="21" t="str">
        <f t="shared" si="496"/>
        <v/>
      </c>
      <c r="S3333" s="21" t="str">
        <f t="shared" si="496"/>
        <v/>
      </c>
      <c r="T3333" s="21" t="str">
        <f t="shared" si="496"/>
        <v/>
      </c>
      <c r="U3333" s="21" t="str">
        <f t="shared" si="496"/>
        <v/>
      </c>
      <c r="V3333" s="21" t="str">
        <f t="shared" si="496"/>
        <v/>
      </c>
      <c r="W3333" s="21" t="str">
        <f t="shared" si="496"/>
        <v/>
      </c>
      <c r="X3333" s="21" t="str">
        <f t="shared" si="496"/>
        <v/>
      </c>
      <c r="Y3333" s="21" t="str">
        <f t="shared" si="496"/>
        <v/>
      </c>
      <c r="Z3333" s="21" t="str">
        <f t="shared" si="496"/>
        <v/>
      </c>
      <c r="AA3333" s="21" t="str">
        <f t="shared" si="496"/>
        <v/>
      </c>
      <c r="AB3333" s="38" t="str">
        <f t="shared" si="496"/>
        <v/>
      </c>
      <c r="AD3333" s="36" t="str">
        <f>IF($N3333="", "", IFERROR(INDEX(Campaigns!$D$11:$D$380, MATCH($N3333, Campaigns!$E$11:$E$380, 0)), ""))</f>
        <v/>
      </c>
      <c r="AE3333" s="38" t="str">
        <f>IF(COUNTIF($Q3333:$AB3333, "X")=0, "", IFERROR(INDEX('Intro &amp; Setup'!$T$17:$T$28, MATCH(INDEX($Q$10:$AB$10, $AC3333, MATCH("X", $Q3333:$AB3333, 0)), 'Intro &amp; Setup'!$AA$17:$AA$28, 0)), ""))</f>
        <v/>
      </c>
      <c r="AG3333" s="84" t="str">
        <f t="shared" si="492"/>
        <v/>
      </c>
      <c r="AI3333" s="36">
        <f t="shared" si="493"/>
        <v>0</v>
      </c>
      <c r="AK3333" s="36" t="str">
        <f t="shared" si="494"/>
        <v/>
      </c>
    </row>
    <row r="3334" spans="1:37" x14ac:dyDescent="0.25">
      <c r="A3334" s="34"/>
      <c r="B3334" s="55"/>
      <c r="C3334" s="56"/>
      <c r="D3334" s="56"/>
      <c r="E3334" s="56"/>
      <c r="F3334" s="56"/>
      <c r="G3334" s="57"/>
      <c r="H3334" s="57"/>
      <c r="I3334" s="58"/>
      <c r="J3334" s="34"/>
      <c r="L3334" s="36" t="str">
        <f>IF($B3334="", "", IFERROR(FIND(Campaigns!$Q$4, $B3334), ""))</f>
        <v/>
      </c>
      <c r="M3334" s="73" t="str">
        <f t="shared" si="489"/>
        <v/>
      </c>
      <c r="N3334" s="74" t="str">
        <f t="shared" si="490"/>
        <v/>
      </c>
      <c r="O3334" s="22" t="str">
        <f t="shared" si="491"/>
        <v/>
      </c>
      <c r="Q3334" s="20" t="str">
        <f t="shared" si="497"/>
        <v/>
      </c>
      <c r="R3334" s="21" t="str">
        <f t="shared" si="496"/>
        <v/>
      </c>
      <c r="S3334" s="21" t="str">
        <f t="shared" si="496"/>
        <v/>
      </c>
      <c r="T3334" s="21" t="str">
        <f t="shared" si="496"/>
        <v/>
      </c>
      <c r="U3334" s="21" t="str">
        <f t="shared" si="496"/>
        <v/>
      </c>
      <c r="V3334" s="21" t="str">
        <f t="shared" si="496"/>
        <v/>
      </c>
      <c r="W3334" s="21" t="str">
        <f t="shared" si="496"/>
        <v/>
      </c>
      <c r="X3334" s="21" t="str">
        <f t="shared" si="496"/>
        <v/>
      </c>
      <c r="Y3334" s="21" t="str">
        <f t="shared" si="496"/>
        <v/>
      </c>
      <c r="Z3334" s="21" t="str">
        <f t="shared" si="496"/>
        <v/>
      </c>
      <c r="AA3334" s="21" t="str">
        <f t="shared" si="496"/>
        <v/>
      </c>
      <c r="AB3334" s="38" t="str">
        <f t="shared" si="496"/>
        <v/>
      </c>
      <c r="AD3334" s="36" t="str">
        <f>IF($N3334="", "", IFERROR(INDEX(Campaigns!$D$11:$D$380, MATCH($N3334, Campaigns!$E$11:$E$380, 0)), ""))</f>
        <v/>
      </c>
      <c r="AE3334" s="38" t="str">
        <f>IF(COUNTIF($Q3334:$AB3334, "X")=0, "", IFERROR(INDEX('Intro &amp; Setup'!$T$17:$T$28, MATCH(INDEX($Q$10:$AB$10, $AC3334, MATCH("X", $Q3334:$AB3334, 0)), 'Intro &amp; Setup'!$AA$17:$AA$28, 0)), ""))</f>
        <v/>
      </c>
      <c r="AG3334" s="84" t="str">
        <f t="shared" si="492"/>
        <v/>
      </c>
      <c r="AI3334" s="36">
        <f t="shared" si="493"/>
        <v>0</v>
      </c>
      <c r="AK3334" s="36" t="str">
        <f t="shared" si="494"/>
        <v/>
      </c>
    </row>
    <row r="3335" spans="1:37" x14ac:dyDescent="0.25">
      <c r="A3335" s="34"/>
      <c r="B3335" s="55"/>
      <c r="C3335" s="56"/>
      <c r="D3335" s="56"/>
      <c r="E3335" s="56"/>
      <c r="F3335" s="56"/>
      <c r="G3335" s="57"/>
      <c r="H3335" s="57"/>
      <c r="I3335" s="58"/>
      <c r="J3335" s="34"/>
      <c r="L3335" s="36" t="str">
        <f>IF($B3335="", "", IFERROR(FIND(Campaigns!$Q$4, $B3335), ""))</f>
        <v/>
      </c>
      <c r="M3335" s="73" t="str">
        <f t="shared" si="489"/>
        <v/>
      </c>
      <c r="N3335" s="74" t="str">
        <f t="shared" si="490"/>
        <v/>
      </c>
      <c r="O3335" s="22" t="str">
        <f t="shared" si="491"/>
        <v/>
      </c>
      <c r="Q3335" s="20" t="str">
        <f t="shared" si="497"/>
        <v/>
      </c>
      <c r="R3335" s="21" t="str">
        <f t="shared" si="496"/>
        <v/>
      </c>
      <c r="S3335" s="21" t="str">
        <f t="shared" si="496"/>
        <v/>
      </c>
      <c r="T3335" s="21" t="str">
        <f t="shared" si="496"/>
        <v/>
      </c>
      <c r="U3335" s="21" t="str">
        <f t="shared" si="496"/>
        <v/>
      </c>
      <c r="V3335" s="21" t="str">
        <f t="shared" si="496"/>
        <v/>
      </c>
      <c r="W3335" s="21" t="str">
        <f t="shared" si="496"/>
        <v/>
      </c>
      <c r="X3335" s="21" t="str">
        <f t="shared" si="496"/>
        <v/>
      </c>
      <c r="Y3335" s="21" t="str">
        <f t="shared" si="496"/>
        <v/>
      </c>
      <c r="Z3335" s="21" t="str">
        <f t="shared" si="496"/>
        <v/>
      </c>
      <c r="AA3335" s="21" t="str">
        <f t="shared" si="496"/>
        <v/>
      </c>
      <c r="AB3335" s="38" t="str">
        <f t="shared" si="496"/>
        <v/>
      </c>
      <c r="AD3335" s="36" t="str">
        <f>IF($N3335="", "", IFERROR(INDEX(Campaigns!$D$11:$D$380, MATCH($N3335, Campaigns!$E$11:$E$380, 0)), ""))</f>
        <v/>
      </c>
      <c r="AE3335" s="38" t="str">
        <f>IF(COUNTIF($Q3335:$AB3335, "X")=0, "", IFERROR(INDEX('Intro &amp; Setup'!$T$17:$T$28, MATCH(INDEX($Q$10:$AB$10, $AC3335, MATCH("X", $Q3335:$AB3335, 0)), 'Intro &amp; Setup'!$AA$17:$AA$28, 0)), ""))</f>
        <v/>
      </c>
      <c r="AG3335" s="84" t="str">
        <f t="shared" si="492"/>
        <v/>
      </c>
      <c r="AI3335" s="36">
        <f t="shared" si="493"/>
        <v>0</v>
      </c>
      <c r="AK3335" s="36" t="str">
        <f t="shared" si="494"/>
        <v/>
      </c>
    </row>
    <row r="3336" spans="1:37" x14ac:dyDescent="0.25">
      <c r="A3336" s="34"/>
      <c r="B3336" s="55"/>
      <c r="C3336" s="56"/>
      <c r="D3336" s="56"/>
      <c r="E3336" s="56"/>
      <c r="F3336" s="56"/>
      <c r="G3336" s="57"/>
      <c r="H3336" s="57"/>
      <c r="I3336" s="58"/>
      <c r="J3336" s="34"/>
      <c r="L3336" s="36" t="str">
        <f>IF($B3336="", "", IFERROR(FIND(Campaigns!$Q$4, $B3336), ""))</f>
        <v/>
      </c>
      <c r="M3336" s="73" t="str">
        <f t="shared" si="489"/>
        <v/>
      </c>
      <c r="N3336" s="74" t="str">
        <f t="shared" si="490"/>
        <v/>
      </c>
      <c r="O3336" s="22" t="str">
        <f t="shared" si="491"/>
        <v/>
      </c>
      <c r="Q3336" s="20" t="str">
        <f t="shared" si="497"/>
        <v/>
      </c>
      <c r="R3336" s="21" t="str">
        <f t="shared" si="496"/>
        <v/>
      </c>
      <c r="S3336" s="21" t="str">
        <f t="shared" si="496"/>
        <v/>
      </c>
      <c r="T3336" s="21" t="str">
        <f t="shared" si="496"/>
        <v/>
      </c>
      <c r="U3336" s="21" t="str">
        <f t="shared" si="496"/>
        <v/>
      </c>
      <c r="V3336" s="21" t="str">
        <f t="shared" si="496"/>
        <v/>
      </c>
      <c r="W3336" s="21" t="str">
        <f t="shared" si="496"/>
        <v/>
      </c>
      <c r="X3336" s="21" t="str">
        <f t="shared" si="496"/>
        <v/>
      </c>
      <c r="Y3336" s="21" t="str">
        <f t="shared" si="496"/>
        <v/>
      </c>
      <c r="Z3336" s="21" t="str">
        <f t="shared" si="496"/>
        <v/>
      </c>
      <c r="AA3336" s="21" t="str">
        <f t="shared" si="496"/>
        <v/>
      </c>
      <c r="AB3336" s="38" t="str">
        <f t="shared" si="496"/>
        <v/>
      </c>
      <c r="AD3336" s="36" t="str">
        <f>IF($N3336="", "", IFERROR(INDEX(Campaigns!$D$11:$D$380, MATCH($N3336, Campaigns!$E$11:$E$380, 0)), ""))</f>
        <v/>
      </c>
      <c r="AE3336" s="38" t="str">
        <f>IF(COUNTIF($Q3336:$AB3336, "X")=0, "", IFERROR(INDEX('Intro &amp; Setup'!$T$17:$T$28, MATCH(INDEX($Q$10:$AB$10, $AC3336, MATCH("X", $Q3336:$AB3336, 0)), 'Intro &amp; Setup'!$AA$17:$AA$28, 0)), ""))</f>
        <v/>
      </c>
      <c r="AG3336" s="84" t="str">
        <f t="shared" si="492"/>
        <v/>
      </c>
      <c r="AI3336" s="36">
        <f t="shared" si="493"/>
        <v>0</v>
      </c>
      <c r="AK3336" s="36" t="str">
        <f t="shared" si="494"/>
        <v/>
      </c>
    </row>
    <row r="3337" spans="1:37" x14ac:dyDescent="0.25">
      <c r="A3337" s="34"/>
      <c r="B3337" s="55"/>
      <c r="C3337" s="56"/>
      <c r="D3337" s="56"/>
      <c r="E3337" s="56"/>
      <c r="F3337" s="56"/>
      <c r="G3337" s="57"/>
      <c r="H3337" s="57"/>
      <c r="I3337" s="58"/>
      <c r="J3337" s="34"/>
      <c r="L3337" s="36" t="str">
        <f>IF($B3337="", "", IFERROR(FIND(Campaigns!$Q$4, $B3337), ""))</f>
        <v/>
      </c>
      <c r="M3337" s="73" t="str">
        <f t="shared" si="489"/>
        <v/>
      </c>
      <c r="N3337" s="74" t="str">
        <f t="shared" si="490"/>
        <v/>
      </c>
      <c r="O3337" s="22" t="str">
        <f t="shared" si="491"/>
        <v/>
      </c>
      <c r="Q3337" s="20" t="str">
        <f t="shared" si="497"/>
        <v/>
      </c>
      <c r="R3337" s="21" t="str">
        <f t="shared" si="496"/>
        <v/>
      </c>
      <c r="S3337" s="21" t="str">
        <f t="shared" si="496"/>
        <v/>
      </c>
      <c r="T3337" s="21" t="str">
        <f t="shared" si="496"/>
        <v/>
      </c>
      <c r="U3337" s="21" t="str">
        <f t="shared" si="496"/>
        <v/>
      </c>
      <c r="V3337" s="21" t="str">
        <f t="shared" si="496"/>
        <v/>
      </c>
      <c r="W3337" s="21" t="str">
        <f t="shared" si="496"/>
        <v/>
      </c>
      <c r="X3337" s="21" t="str">
        <f t="shared" si="496"/>
        <v/>
      </c>
      <c r="Y3337" s="21" t="str">
        <f t="shared" si="496"/>
        <v/>
      </c>
      <c r="Z3337" s="21" t="str">
        <f t="shared" si="496"/>
        <v/>
      </c>
      <c r="AA3337" s="21" t="str">
        <f t="shared" si="496"/>
        <v/>
      </c>
      <c r="AB3337" s="38" t="str">
        <f t="shared" si="496"/>
        <v/>
      </c>
      <c r="AD3337" s="36" t="str">
        <f>IF($N3337="", "", IFERROR(INDEX(Campaigns!$D$11:$D$380, MATCH($N3337, Campaigns!$E$11:$E$380, 0)), ""))</f>
        <v/>
      </c>
      <c r="AE3337" s="38" t="str">
        <f>IF(COUNTIF($Q3337:$AB3337, "X")=0, "", IFERROR(INDEX('Intro &amp; Setup'!$T$17:$T$28, MATCH(INDEX($Q$10:$AB$10, $AC3337, MATCH("X", $Q3337:$AB3337, 0)), 'Intro &amp; Setup'!$AA$17:$AA$28, 0)), ""))</f>
        <v/>
      </c>
      <c r="AG3337" s="84" t="str">
        <f t="shared" si="492"/>
        <v/>
      </c>
      <c r="AI3337" s="36">
        <f t="shared" si="493"/>
        <v>0</v>
      </c>
      <c r="AK3337" s="36" t="str">
        <f t="shared" si="494"/>
        <v/>
      </c>
    </row>
    <row r="3338" spans="1:37" x14ac:dyDescent="0.25">
      <c r="A3338" s="34"/>
      <c r="B3338" s="55"/>
      <c r="C3338" s="56"/>
      <c r="D3338" s="56"/>
      <c r="E3338" s="56"/>
      <c r="F3338" s="56"/>
      <c r="G3338" s="57"/>
      <c r="H3338" s="57"/>
      <c r="I3338" s="58"/>
      <c r="J3338" s="34"/>
      <c r="L3338" s="36" t="str">
        <f>IF($B3338="", "", IFERROR(FIND(Campaigns!$Q$4, $B3338), ""))</f>
        <v/>
      </c>
      <c r="M3338" s="73" t="str">
        <f t="shared" si="489"/>
        <v/>
      </c>
      <c r="N3338" s="74" t="str">
        <f t="shared" si="490"/>
        <v/>
      </c>
      <c r="O3338" s="22" t="str">
        <f t="shared" si="491"/>
        <v/>
      </c>
      <c r="Q3338" s="20" t="str">
        <f t="shared" si="497"/>
        <v/>
      </c>
      <c r="R3338" s="21" t="str">
        <f t="shared" si="496"/>
        <v/>
      </c>
      <c r="S3338" s="21" t="str">
        <f t="shared" si="496"/>
        <v/>
      </c>
      <c r="T3338" s="21" t="str">
        <f t="shared" si="496"/>
        <v/>
      </c>
      <c r="U3338" s="21" t="str">
        <f t="shared" si="496"/>
        <v/>
      </c>
      <c r="V3338" s="21" t="str">
        <f t="shared" si="496"/>
        <v/>
      </c>
      <c r="W3338" s="21" t="str">
        <f t="shared" si="496"/>
        <v/>
      </c>
      <c r="X3338" s="21" t="str">
        <f t="shared" si="496"/>
        <v/>
      </c>
      <c r="Y3338" s="21" t="str">
        <f t="shared" si="496"/>
        <v/>
      </c>
      <c r="Z3338" s="21" t="str">
        <f t="shared" si="496"/>
        <v/>
      </c>
      <c r="AA3338" s="21" t="str">
        <f t="shared" si="496"/>
        <v/>
      </c>
      <c r="AB3338" s="38" t="str">
        <f t="shared" si="496"/>
        <v/>
      </c>
      <c r="AD3338" s="36" t="str">
        <f>IF($N3338="", "", IFERROR(INDEX(Campaigns!$D$11:$D$380, MATCH($N3338, Campaigns!$E$11:$E$380, 0)), ""))</f>
        <v/>
      </c>
      <c r="AE3338" s="38" t="str">
        <f>IF(COUNTIF($Q3338:$AB3338, "X")=0, "", IFERROR(INDEX('Intro &amp; Setup'!$T$17:$T$28, MATCH(INDEX($Q$10:$AB$10, $AC3338, MATCH("X", $Q3338:$AB3338, 0)), 'Intro &amp; Setup'!$AA$17:$AA$28, 0)), ""))</f>
        <v/>
      </c>
      <c r="AG3338" s="84" t="str">
        <f t="shared" si="492"/>
        <v/>
      </c>
      <c r="AI3338" s="36">
        <f t="shared" si="493"/>
        <v>0</v>
      </c>
      <c r="AK3338" s="36" t="str">
        <f t="shared" si="494"/>
        <v/>
      </c>
    </row>
    <row r="3339" spans="1:37" x14ac:dyDescent="0.25">
      <c r="A3339" s="34"/>
      <c r="B3339" s="55"/>
      <c r="C3339" s="56"/>
      <c r="D3339" s="56"/>
      <c r="E3339" s="56"/>
      <c r="F3339" s="56"/>
      <c r="G3339" s="57"/>
      <c r="H3339" s="57"/>
      <c r="I3339" s="58"/>
      <c r="J3339" s="34"/>
      <c r="L3339" s="36" t="str">
        <f>IF($B3339="", "", IFERROR(FIND(Campaigns!$Q$4, $B3339), ""))</f>
        <v/>
      </c>
      <c r="M3339" s="73" t="str">
        <f t="shared" si="489"/>
        <v/>
      </c>
      <c r="N3339" s="74" t="str">
        <f t="shared" si="490"/>
        <v/>
      </c>
      <c r="O3339" s="22" t="str">
        <f t="shared" si="491"/>
        <v/>
      </c>
      <c r="Q3339" s="20" t="str">
        <f t="shared" si="497"/>
        <v/>
      </c>
      <c r="R3339" s="21" t="str">
        <f t="shared" si="496"/>
        <v/>
      </c>
      <c r="S3339" s="21" t="str">
        <f t="shared" si="496"/>
        <v/>
      </c>
      <c r="T3339" s="21" t="str">
        <f t="shared" si="496"/>
        <v/>
      </c>
      <c r="U3339" s="21" t="str">
        <f t="shared" si="496"/>
        <v/>
      </c>
      <c r="V3339" s="21" t="str">
        <f t="shared" si="496"/>
        <v/>
      </c>
      <c r="W3339" s="21" t="str">
        <f t="shared" si="496"/>
        <v/>
      </c>
      <c r="X3339" s="21" t="str">
        <f t="shared" si="496"/>
        <v/>
      </c>
      <c r="Y3339" s="21" t="str">
        <f t="shared" si="496"/>
        <v/>
      </c>
      <c r="Z3339" s="21" t="str">
        <f t="shared" si="496"/>
        <v/>
      </c>
      <c r="AA3339" s="21" t="str">
        <f t="shared" si="496"/>
        <v/>
      </c>
      <c r="AB3339" s="38" t="str">
        <f t="shared" si="496"/>
        <v/>
      </c>
      <c r="AD3339" s="36" t="str">
        <f>IF($N3339="", "", IFERROR(INDEX(Campaigns!$D$11:$D$380, MATCH($N3339, Campaigns!$E$11:$E$380, 0)), ""))</f>
        <v/>
      </c>
      <c r="AE3339" s="38" t="str">
        <f>IF(COUNTIF($Q3339:$AB3339, "X")=0, "", IFERROR(INDEX('Intro &amp; Setup'!$T$17:$T$28, MATCH(INDEX($Q$10:$AB$10, $AC3339, MATCH("X", $Q3339:$AB3339, 0)), 'Intro &amp; Setup'!$AA$17:$AA$28, 0)), ""))</f>
        <v/>
      </c>
      <c r="AG3339" s="84" t="str">
        <f t="shared" si="492"/>
        <v/>
      </c>
      <c r="AI3339" s="36">
        <f t="shared" si="493"/>
        <v>0</v>
      </c>
      <c r="AK3339" s="36" t="str">
        <f t="shared" si="494"/>
        <v/>
      </c>
    </row>
    <row r="3340" spans="1:37" x14ac:dyDescent="0.25">
      <c r="A3340" s="34"/>
      <c r="B3340" s="55"/>
      <c r="C3340" s="56"/>
      <c r="D3340" s="56"/>
      <c r="E3340" s="56"/>
      <c r="F3340" s="56"/>
      <c r="G3340" s="57"/>
      <c r="H3340" s="57"/>
      <c r="I3340" s="58"/>
      <c r="J3340" s="34"/>
      <c r="L3340" s="36" t="str">
        <f>IF($B3340="", "", IFERROR(FIND(Campaigns!$Q$4, $B3340), ""))</f>
        <v/>
      </c>
      <c r="M3340" s="73" t="str">
        <f t="shared" ref="M3340:M3403" si="498">IFERROR(REPLACE($B3340, 1, $L3340+$L$9-1, ""), "")</f>
        <v/>
      </c>
      <c r="N3340" s="74" t="str">
        <f t="shared" ref="N3340:N3403" si="499">IFERROR(LEFT($M3340, FIND("-", $M3340)-1), "")</f>
        <v/>
      </c>
      <c r="O3340" s="22" t="str">
        <f t="shared" ref="O3340:O3403" si="500">IFERROR(REPLACE($M3340, 1, FIND("-", $M3340), ""), "")</f>
        <v/>
      </c>
      <c r="Q3340" s="20" t="str">
        <f t="shared" si="497"/>
        <v/>
      </c>
      <c r="R3340" s="21" t="str">
        <f t="shared" si="496"/>
        <v/>
      </c>
      <c r="S3340" s="21" t="str">
        <f t="shared" si="496"/>
        <v/>
      </c>
      <c r="T3340" s="21" t="str">
        <f t="shared" si="496"/>
        <v/>
      </c>
      <c r="U3340" s="21" t="str">
        <f t="shared" si="496"/>
        <v/>
      </c>
      <c r="V3340" s="21" t="str">
        <f t="shared" si="496"/>
        <v/>
      </c>
      <c r="W3340" s="21" t="str">
        <f t="shared" si="496"/>
        <v/>
      </c>
      <c r="X3340" s="21" t="str">
        <f t="shared" si="496"/>
        <v/>
      </c>
      <c r="Y3340" s="21" t="str">
        <f t="shared" si="496"/>
        <v/>
      </c>
      <c r="Z3340" s="21" t="str">
        <f t="shared" si="496"/>
        <v/>
      </c>
      <c r="AA3340" s="21" t="str">
        <f t="shared" si="496"/>
        <v/>
      </c>
      <c r="AB3340" s="38" t="str">
        <f t="shared" si="496"/>
        <v/>
      </c>
      <c r="AD3340" s="36" t="str">
        <f>IF($N3340="", "", IFERROR(INDEX(Campaigns!$D$11:$D$380, MATCH($N3340, Campaigns!$E$11:$E$380, 0)), ""))</f>
        <v/>
      </c>
      <c r="AE3340" s="38" t="str">
        <f>IF(COUNTIF($Q3340:$AB3340, "X")=0, "", IFERROR(INDEX('Intro &amp; Setup'!$T$17:$T$28, MATCH(INDEX($Q$10:$AB$10, $AC3340, MATCH("X", $Q3340:$AB3340, 0)), 'Intro &amp; Setup'!$AA$17:$AA$28, 0)), ""))</f>
        <v/>
      </c>
      <c r="AG3340" s="84" t="str">
        <f t="shared" ref="AG3340:AG3403" si="501">IF(OR($AD3340="", $AE3340=""), "", _xlfn.CONCAT($AD3340, "-", $AE3340))</f>
        <v/>
      </c>
      <c r="AI3340" s="36">
        <f t="shared" ref="AI3340:AI3403" si="502">IF($AI$4=$AI$6, $C3340, IF($AI$4=$AI$7, $D3340, IF($AI$4=$AI$8, $F3340, "")))</f>
        <v>0</v>
      </c>
      <c r="AK3340" s="36" t="str">
        <f t="shared" ref="AK3340:AK3403" si="503">IF($AG3340="", "", "X")</f>
        <v/>
      </c>
    </row>
    <row r="3341" spans="1:37" x14ac:dyDescent="0.25">
      <c r="A3341" s="34"/>
      <c r="B3341" s="55"/>
      <c r="C3341" s="56"/>
      <c r="D3341" s="56"/>
      <c r="E3341" s="56"/>
      <c r="F3341" s="56"/>
      <c r="G3341" s="57"/>
      <c r="H3341" s="57"/>
      <c r="I3341" s="58"/>
      <c r="J3341" s="34"/>
      <c r="L3341" s="36" t="str">
        <f>IF($B3341="", "", IFERROR(FIND(Campaigns!$Q$4, $B3341), ""))</f>
        <v/>
      </c>
      <c r="M3341" s="73" t="str">
        <f t="shared" si="498"/>
        <v/>
      </c>
      <c r="N3341" s="74" t="str">
        <f t="shared" si="499"/>
        <v/>
      </c>
      <c r="O3341" s="22" t="str">
        <f t="shared" si="500"/>
        <v/>
      </c>
      <c r="Q3341" s="20" t="str">
        <f t="shared" si="497"/>
        <v/>
      </c>
      <c r="R3341" s="21" t="str">
        <f t="shared" si="496"/>
        <v/>
      </c>
      <c r="S3341" s="21" t="str">
        <f t="shared" si="496"/>
        <v/>
      </c>
      <c r="T3341" s="21" t="str">
        <f t="shared" si="496"/>
        <v/>
      </c>
      <c r="U3341" s="21" t="str">
        <f t="shared" si="496"/>
        <v/>
      </c>
      <c r="V3341" s="21" t="str">
        <f t="shared" si="496"/>
        <v/>
      </c>
      <c r="W3341" s="21" t="str">
        <f t="shared" si="496"/>
        <v/>
      </c>
      <c r="X3341" s="21" t="str">
        <f t="shared" si="496"/>
        <v/>
      </c>
      <c r="Y3341" s="21" t="str">
        <f t="shared" si="496"/>
        <v/>
      </c>
      <c r="Z3341" s="21" t="str">
        <f t="shared" si="496"/>
        <v/>
      </c>
      <c r="AA3341" s="21" t="str">
        <f t="shared" si="496"/>
        <v/>
      </c>
      <c r="AB3341" s="38" t="str">
        <f t="shared" si="496"/>
        <v/>
      </c>
      <c r="AD3341" s="36" t="str">
        <f>IF($N3341="", "", IFERROR(INDEX(Campaigns!$D$11:$D$380, MATCH($N3341, Campaigns!$E$11:$E$380, 0)), ""))</f>
        <v/>
      </c>
      <c r="AE3341" s="38" t="str">
        <f>IF(COUNTIF($Q3341:$AB3341, "X")=0, "", IFERROR(INDEX('Intro &amp; Setup'!$T$17:$T$28, MATCH(INDEX($Q$10:$AB$10, $AC3341, MATCH("X", $Q3341:$AB3341, 0)), 'Intro &amp; Setup'!$AA$17:$AA$28, 0)), ""))</f>
        <v/>
      </c>
      <c r="AG3341" s="84" t="str">
        <f t="shared" si="501"/>
        <v/>
      </c>
      <c r="AI3341" s="36">
        <f t="shared" si="502"/>
        <v>0</v>
      </c>
      <c r="AK3341" s="36" t="str">
        <f t="shared" si="503"/>
        <v/>
      </c>
    </row>
    <row r="3342" spans="1:37" x14ac:dyDescent="0.25">
      <c r="A3342" s="34"/>
      <c r="B3342" s="55"/>
      <c r="C3342" s="56"/>
      <c r="D3342" s="56"/>
      <c r="E3342" s="56"/>
      <c r="F3342" s="56"/>
      <c r="G3342" s="57"/>
      <c r="H3342" s="57"/>
      <c r="I3342" s="58"/>
      <c r="J3342" s="34"/>
      <c r="L3342" s="36" t="str">
        <f>IF($B3342="", "", IFERROR(FIND(Campaigns!$Q$4, $B3342), ""))</f>
        <v/>
      </c>
      <c r="M3342" s="73" t="str">
        <f t="shared" si="498"/>
        <v/>
      </c>
      <c r="N3342" s="74" t="str">
        <f t="shared" si="499"/>
        <v/>
      </c>
      <c r="O3342" s="22" t="str">
        <f t="shared" si="500"/>
        <v/>
      </c>
      <c r="Q3342" s="20" t="str">
        <f t="shared" si="497"/>
        <v/>
      </c>
      <c r="R3342" s="21" t="str">
        <f t="shared" si="496"/>
        <v/>
      </c>
      <c r="S3342" s="21" t="str">
        <f t="shared" si="496"/>
        <v/>
      </c>
      <c r="T3342" s="21" t="str">
        <f t="shared" si="496"/>
        <v/>
      </c>
      <c r="U3342" s="21" t="str">
        <f t="shared" si="496"/>
        <v/>
      </c>
      <c r="V3342" s="21" t="str">
        <f t="shared" si="496"/>
        <v/>
      </c>
      <c r="W3342" s="21" t="str">
        <f t="shared" si="496"/>
        <v/>
      </c>
      <c r="X3342" s="21" t="str">
        <f t="shared" si="496"/>
        <v/>
      </c>
      <c r="Y3342" s="21" t="str">
        <f t="shared" si="496"/>
        <v/>
      </c>
      <c r="Z3342" s="21" t="str">
        <f t="shared" si="496"/>
        <v/>
      </c>
      <c r="AA3342" s="21" t="str">
        <f t="shared" si="496"/>
        <v/>
      </c>
      <c r="AB3342" s="38" t="str">
        <f t="shared" si="496"/>
        <v/>
      </c>
      <c r="AD3342" s="36" t="str">
        <f>IF($N3342="", "", IFERROR(INDEX(Campaigns!$D$11:$D$380, MATCH($N3342, Campaigns!$E$11:$E$380, 0)), ""))</f>
        <v/>
      </c>
      <c r="AE3342" s="38" t="str">
        <f>IF(COUNTIF($Q3342:$AB3342, "X")=0, "", IFERROR(INDEX('Intro &amp; Setup'!$T$17:$T$28, MATCH(INDEX($Q$10:$AB$10, $AC3342, MATCH("X", $Q3342:$AB3342, 0)), 'Intro &amp; Setup'!$AA$17:$AA$28, 0)), ""))</f>
        <v/>
      </c>
      <c r="AG3342" s="84" t="str">
        <f t="shared" si="501"/>
        <v/>
      </c>
      <c r="AI3342" s="36">
        <f t="shared" si="502"/>
        <v>0</v>
      </c>
      <c r="AK3342" s="36" t="str">
        <f t="shared" si="503"/>
        <v/>
      </c>
    </row>
    <row r="3343" spans="1:37" x14ac:dyDescent="0.25">
      <c r="A3343" s="34"/>
      <c r="B3343" s="55"/>
      <c r="C3343" s="56"/>
      <c r="D3343" s="56"/>
      <c r="E3343" s="56"/>
      <c r="F3343" s="56"/>
      <c r="G3343" s="57"/>
      <c r="H3343" s="57"/>
      <c r="I3343" s="58"/>
      <c r="J3343" s="34"/>
      <c r="L3343" s="36" t="str">
        <f>IF($B3343="", "", IFERROR(FIND(Campaigns!$Q$4, $B3343), ""))</f>
        <v/>
      </c>
      <c r="M3343" s="73" t="str">
        <f t="shared" si="498"/>
        <v/>
      </c>
      <c r="N3343" s="74" t="str">
        <f t="shared" si="499"/>
        <v/>
      </c>
      <c r="O3343" s="22" t="str">
        <f t="shared" si="500"/>
        <v/>
      </c>
      <c r="Q3343" s="20" t="str">
        <f t="shared" si="497"/>
        <v/>
      </c>
      <c r="R3343" s="21" t="str">
        <f t="shared" si="496"/>
        <v/>
      </c>
      <c r="S3343" s="21" t="str">
        <f t="shared" si="496"/>
        <v/>
      </c>
      <c r="T3343" s="21" t="str">
        <f t="shared" si="496"/>
        <v/>
      </c>
      <c r="U3343" s="21" t="str">
        <f t="shared" si="496"/>
        <v/>
      </c>
      <c r="V3343" s="21" t="str">
        <f t="shared" ref="R3343:AB3366" si="504">IFERROR(IF(V$10="", "", IF(LEFT($O3343, V$8)=V$10, "X", "")), "")</f>
        <v/>
      </c>
      <c r="W3343" s="21" t="str">
        <f t="shared" si="504"/>
        <v/>
      </c>
      <c r="X3343" s="21" t="str">
        <f t="shared" si="504"/>
        <v/>
      </c>
      <c r="Y3343" s="21" t="str">
        <f t="shared" si="504"/>
        <v/>
      </c>
      <c r="Z3343" s="21" t="str">
        <f t="shared" si="504"/>
        <v/>
      </c>
      <c r="AA3343" s="21" t="str">
        <f t="shared" si="504"/>
        <v/>
      </c>
      <c r="AB3343" s="38" t="str">
        <f t="shared" si="504"/>
        <v/>
      </c>
      <c r="AD3343" s="36" t="str">
        <f>IF($N3343="", "", IFERROR(INDEX(Campaigns!$D$11:$D$380, MATCH($N3343, Campaigns!$E$11:$E$380, 0)), ""))</f>
        <v/>
      </c>
      <c r="AE3343" s="38" t="str">
        <f>IF(COUNTIF($Q3343:$AB3343, "X")=0, "", IFERROR(INDEX('Intro &amp; Setup'!$T$17:$T$28, MATCH(INDEX($Q$10:$AB$10, $AC3343, MATCH("X", $Q3343:$AB3343, 0)), 'Intro &amp; Setup'!$AA$17:$AA$28, 0)), ""))</f>
        <v/>
      </c>
      <c r="AG3343" s="84" t="str">
        <f t="shared" si="501"/>
        <v/>
      </c>
      <c r="AI3343" s="36">
        <f t="shared" si="502"/>
        <v>0</v>
      </c>
      <c r="AK3343" s="36" t="str">
        <f t="shared" si="503"/>
        <v/>
      </c>
    </row>
    <row r="3344" spans="1:37" x14ac:dyDescent="0.25">
      <c r="A3344" s="34"/>
      <c r="B3344" s="55"/>
      <c r="C3344" s="56"/>
      <c r="D3344" s="56"/>
      <c r="E3344" s="56"/>
      <c r="F3344" s="56"/>
      <c r="G3344" s="57"/>
      <c r="H3344" s="57"/>
      <c r="I3344" s="58"/>
      <c r="J3344" s="34"/>
      <c r="L3344" s="36" t="str">
        <f>IF($B3344="", "", IFERROR(FIND(Campaigns!$Q$4, $B3344), ""))</f>
        <v/>
      </c>
      <c r="M3344" s="73" t="str">
        <f t="shared" si="498"/>
        <v/>
      </c>
      <c r="N3344" s="74" t="str">
        <f t="shared" si="499"/>
        <v/>
      </c>
      <c r="O3344" s="22" t="str">
        <f t="shared" si="500"/>
        <v/>
      </c>
      <c r="Q3344" s="20" t="str">
        <f t="shared" si="497"/>
        <v/>
      </c>
      <c r="R3344" s="21" t="str">
        <f t="shared" si="504"/>
        <v/>
      </c>
      <c r="S3344" s="21" t="str">
        <f t="shared" si="504"/>
        <v/>
      </c>
      <c r="T3344" s="21" t="str">
        <f t="shared" si="504"/>
        <v/>
      </c>
      <c r="U3344" s="21" t="str">
        <f t="shared" si="504"/>
        <v/>
      </c>
      <c r="V3344" s="21" t="str">
        <f t="shared" si="504"/>
        <v/>
      </c>
      <c r="W3344" s="21" t="str">
        <f t="shared" si="504"/>
        <v/>
      </c>
      <c r="X3344" s="21" t="str">
        <f t="shared" si="504"/>
        <v/>
      </c>
      <c r="Y3344" s="21" t="str">
        <f t="shared" si="504"/>
        <v/>
      </c>
      <c r="Z3344" s="21" t="str">
        <f t="shared" si="504"/>
        <v/>
      </c>
      <c r="AA3344" s="21" t="str">
        <f t="shared" si="504"/>
        <v/>
      </c>
      <c r="AB3344" s="38" t="str">
        <f t="shared" si="504"/>
        <v/>
      </c>
      <c r="AD3344" s="36" t="str">
        <f>IF($N3344="", "", IFERROR(INDEX(Campaigns!$D$11:$D$380, MATCH($N3344, Campaigns!$E$11:$E$380, 0)), ""))</f>
        <v/>
      </c>
      <c r="AE3344" s="38" t="str">
        <f>IF(COUNTIF($Q3344:$AB3344, "X")=0, "", IFERROR(INDEX('Intro &amp; Setup'!$T$17:$T$28, MATCH(INDEX($Q$10:$AB$10, $AC3344, MATCH("X", $Q3344:$AB3344, 0)), 'Intro &amp; Setup'!$AA$17:$AA$28, 0)), ""))</f>
        <v/>
      </c>
      <c r="AG3344" s="84" t="str">
        <f t="shared" si="501"/>
        <v/>
      </c>
      <c r="AI3344" s="36">
        <f t="shared" si="502"/>
        <v>0</v>
      </c>
      <c r="AK3344" s="36" t="str">
        <f t="shared" si="503"/>
        <v/>
      </c>
    </row>
    <row r="3345" spans="1:37" x14ac:dyDescent="0.25">
      <c r="A3345" s="34"/>
      <c r="B3345" s="55"/>
      <c r="C3345" s="56"/>
      <c r="D3345" s="56"/>
      <c r="E3345" s="56"/>
      <c r="F3345" s="56"/>
      <c r="G3345" s="57"/>
      <c r="H3345" s="57"/>
      <c r="I3345" s="58"/>
      <c r="J3345" s="34"/>
      <c r="L3345" s="36" t="str">
        <f>IF($B3345="", "", IFERROR(FIND(Campaigns!$Q$4, $B3345), ""))</f>
        <v/>
      </c>
      <c r="M3345" s="73" t="str">
        <f t="shared" si="498"/>
        <v/>
      </c>
      <c r="N3345" s="74" t="str">
        <f t="shared" si="499"/>
        <v/>
      </c>
      <c r="O3345" s="22" t="str">
        <f t="shared" si="500"/>
        <v/>
      </c>
      <c r="Q3345" s="20" t="str">
        <f t="shared" si="497"/>
        <v/>
      </c>
      <c r="R3345" s="21" t="str">
        <f t="shared" si="504"/>
        <v/>
      </c>
      <c r="S3345" s="21" t="str">
        <f t="shared" si="504"/>
        <v/>
      </c>
      <c r="T3345" s="21" t="str">
        <f t="shared" si="504"/>
        <v/>
      </c>
      <c r="U3345" s="21" t="str">
        <f t="shared" si="504"/>
        <v/>
      </c>
      <c r="V3345" s="21" t="str">
        <f t="shared" si="504"/>
        <v/>
      </c>
      <c r="W3345" s="21" t="str">
        <f t="shared" si="504"/>
        <v/>
      </c>
      <c r="X3345" s="21" t="str">
        <f t="shared" si="504"/>
        <v/>
      </c>
      <c r="Y3345" s="21" t="str">
        <f t="shared" si="504"/>
        <v/>
      </c>
      <c r="Z3345" s="21" t="str">
        <f t="shared" si="504"/>
        <v/>
      </c>
      <c r="AA3345" s="21" t="str">
        <f t="shared" si="504"/>
        <v/>
      </c>
      <c r="AB3345" s="38" t="str">
        <f t="shared" si="504"/>
        <v/>
      </c>
      <c r="AD3345" s="36" t="str">
        <f>IF($N3345="", "", IFERROR(INDEX(Campaigns!$D$11:$D$380, MATCH($N3345, Campaigns!$E$11:$E$380, 0)), ""))</f>
        <v/>
      </c>
      <c r="AE3345" s="38" t="str">
        <f>IF(COUNTIF($Q3345:$AB3345, "X")=0, "", IFERROR(INDEX('Intro &amp; Setup'!$T$17:$T$28, MATCH(INDEX($Q$10:$AB$10, $AC3345, MATCH("X", $Q3345:$AB3345, 0)), 'Intro &amp; Setup'!$AA$17:$AA$28, 0)), ""))</f>
        <v/>
      </c>
      <c r="AG3345" s="84" t="str">
        <f t="shared" si="501"/>
        <v/>
      </c>
      <c r="AI3345" s="36">
        <f t="shared" si="502"/>
        <v>0</v>
      </c>
      <c r="AK3345" s="36" t="str">
        <f t="shared" si="503"/>
        <v/>
      </c>
    </row>
    <row r="3346" spans="1:37" x14ac:dyDescent="0.25">
      <c r="A3346" s="34"/>
      <c r="B3346" s="55"/>
      <c r="C3346" s="56"/>
      <c r="D3346" s="56"/>
      <c r="E3346" s="56"/>
      <c r="F3346" s="56"/>
      <c r="G3346" s="57"/>
      <c r="H3346" s="57"/>
      <c r="I3346" s="58"/>
      <c r="J3346" s="34"/>
      <c r="L3346" s="36" t="str">
        <f>IF($B3346="", "", IFERROR(FIND(Campaigns!$Q$4, $B3346), ""))</f>
        <v/>
      </c>
      <c r="M3346" s="73" t="str">
        <f t="shared" si="498"/>
        <v/>
      </c>
      <c r="N3346" s="74" t="str">
        <f t="shared" si="499"/>
        <v/>
      </c>
      <c r="O3346" s="22" t="str">
        <f t="shared" si="500"/>
        <v/>
      </c>
      <c r="Q3346" s="20" t="str">
        <f t="shared" si="497"/>
        <v/>
      </c>
      <c r="R3346" s="21" t="str">
        <f t="shared" si="504"/>
        <v/>
      </c>
      <c r="S3346" s="21" t="str">
        <f t="shared" si="504"/>
        <v/>
      </c>
      <c r="T3346" s="21" t="str">
        <f t="shared" si="504"/>
        <v/>
      </c>
      <c r="U3346" s="21" t="str">
        <f t="shared" si="504"/>
        <v/>
      </c>
      <c r="V3346" s="21" t="str">
        <f t="shared" si="504"/>
        <v/>
      </c>
      <c r="W3346" s="21" t="str">
        <f t="shared" si="504"/>
        <v/>
      </c>
      <c r="X3346" s="21" t="str">
        <f t="shared" si="504"/>
        <v/>
      </c>
      <c r="Y3346" s="21" t="str">
        <f t="shared" si="504"/>
        <v/>
      </c>
      <c r="Z3346" s="21" t="str">
        <f t="shared" si="504"/>
        <v/>
      </c>
      <c r="AA3346" s="21" t="str">
        <f t="shared" si="504"/>
        <v/>
      </c>
      <c r="AB3346" s="38" t="str">
        <f t="shared" si="504"/>
        <v/>
      </c>
      <c r="AD3346" s="36" t="str">
        <f>IF($N3346="", "", IFERROR(INDEX(Campaigns!$D$11:$D$380, MATCH($N3346, Campaigns!$E$11:$E$380, 0)), ""))</f>
        <v/>
      </c>
      <c r="AE3346" s="38" t="str">
        <f>IF(COUNTIF($Q3346:$AB3346, "X")=0, "", IFERROR(INDEX('Intro &amp; Setup'!$T$17:$T$28, MATCH(INDEX($Q$10:$AB$10, $AC3346, MATCH("X", $Q3346:$AB3346, 0)), 'Intro &amp; Setup'!$AA$17:$AA$28, 0)), ""))</f>
        <v/>
      </c>
      <c r="AG3346" s="84" t="str">
        <f t="shared" si="501"/>
        <v/>
      </c>
      <c r="AI3346" s="36">
        <f t="shared" si="502"/>
        <v>0</v>
      </c>
      <c r="AK3346" s="36" t="str">
        <f t="shared" si="503"/>
        <v/>
      </c>
    </row>
    <row r="3347" spans="1:37" x14ac:dyDescent="0.25">
      <c r="A3347" s="34"/>
      <c r="B3347" s="55"/>
      <c r="C3347" s="56"/>
      <c r="D3347" s="56"/>
      <c r="E3347" s="56"/>
      <c r="F3347" s="56"/>
      <c r="G3347" s="57"/>
      <c r="H3347" s="57"/>
      <c r="I3347" s="58"/>
      <c r="J3347" s="34"/>
      <c r="L3347" s="36" t="str">
        <f>IF($B3347="", "", IFERROR(FIND(Campaigns!$Q$4, $B3347), ""))</f>
        <v/>
      </c>
      <c r="M3347" s="73" t="str">
        <f t="shared" si="498"/>
        <v/>
      </c>
      <c r="N3347" s="74" t="str">
        <f t="shared" si="499"/>
        <v/>
      </c>
      <c r="O3347" s="22" t="str">
        <f t="shared" si="500"/>
        <v/>
      </c>
      <c r="Q3347" s="20" t="str">
        <f t="shared" si="497"/>
        <v/>
      </c>
      <c r="R3347" s="21" t="str">
        <f t="shared" si="504"/>
        <v/>
      </c>
      <c r="S3347" s="21" t="str">
        <f t="shared" si="504"/>
        <v/>
      </c>
      <c r="T3347" s="21" t="str">
        <f t="shared" si="504"/>
        <v/>
      </c>
      <c r="U3347" s="21" t="str">
        <f t="shared" si="504"/>
        <v/>
      </c>
      <c r="V3347" s="21" t="str">
        <f t="shared" si="504"/>
        <v/>
      </c>
      <c r="W3347" s="21" t="str">
        <f t="shared" si="504"/>
        <v/>
      </c>
      <c r="X3347" s="21" t="str">
        <f t="shared" si="504"/>
        <v/>
      </c>
      <c r="Y3347" s="21" t="str">
        <f t="shared" si="504"/>
        <v/>
      </c>
      <c r="Z3347" s="21" t="str">
        <f t="shared" si="504"/>
        <v/>
      </c>
      <c r="AA3347" s="21" t="str">
        <f t="shared" si="504"/>
        <v/>
      </c>
      <c r="AB3347" s="38" t="str">
        <f t="shared" si="504"/>
        <v/>
      </c>
      <c r="AD3347" s="36" t="str">
        <f>IF($N3347="", "", IFERROR(INDEX(Campaigns!$D$11:$D$380, MATCH($N3347, Campaigns!$E$11:$E$380, 0)), ""))</f>
        <v/>
      </c>
      <c r="AE3347" s="38" t="str">
        <f>IF(COUNTIF($Q3347:$AB3347, "X")=0, "", IFERROR(INDEX('Intro &amp; Setup'!$T$17:$T$28, MATCH(INDEX($Q$10:$AB$10, $AC3347, MATCH("X", $Q3347:$AB3347, 0)), 'Intro &amp; Setup'!$AA$17:$AA$28, 0)), ""))</f>
        <v/>
      </c>
      <c r="AG3347" s="84" t="str">
        <f t="shared" si="501"/>
        <v/>
      </c>
      <c r="AI3347" s="36">
        <f t="shared" si="502"/>
        <v>0</v>
      </c>
      <c r="AK3347" s="36" t="str">
        <f t="shared" si="503"/>
        <v/>
      </c>
    </row>
    <row r="3348" spans="1:37" x14ac:dyDescent="0.25">
      <c r="A3348" s="34"/>
      <c r="B3348" s="55"/>
      <c r="C3348" s="56"/>
      <c r="D3348" s="56"/>
      <c r="E3348" s="56"/>
      <c r="F3348" s="56"/>
      <c r="G3348" s="57"/>
      <c r="H3348" s="57"/>
      <c r="I3348" s="58"/>
      <c r="J3348" s="34"/>
      <c r="L3348" s="36" t="str">
        <f>IF($B3348="", "", IFERROR(FIND(Campaigns!$Q$4, $B3348), ""))</f>
        <v/>
      </c>
      <c r="M3348" s="73" t="str">
        <f t="shared" si="498"/>
        <v/>
      </c>
      <c r="N3348" s="74" t="str">
        <f t="shared" si="499"/>
        <v/>
      </c>
      <c r="O3348" s="22" t="str">
        <f t="shared" si="500"/>
        <v/>
      </c>
      <c r="Q3348" s="20" t="str">
        <f t="shared" si="497"/>
        <v/>
      </c>
      <c r="R3348" s="21" t="str">
        <f t="shared" si="504"/>
        <v/>
      </c>
      <c r="S3348" s="21" t="str">
        <f t="shared" si="504"/>
        <v/>
      </c>
      <c r="T3348" s="21" t="str">
        <f t="shared" si="504"/>
        <v/>
      </c>
      <c r="U3348" s="21" t="str">
        <f t="shared" si="504"/>
        <v/>
      </c>
      <c r="V3348" s="21" t="str">
        <f t="shared" si="504"/>
        <v/>
      </c>
      <c r="W3348" s="21" t="str">
        <f t="shared" si="504"/>
        <v/>
      </c>
      <c r="X3348" s="21" t="str">
        <f t="shared" si="504"/>
        <v/>
      </c>
      <c r="Y3348" s="21" t="str">
        <f t="shared" si="504"/>
        <v/>
      </c>
      <c r="Z3348" s="21" t="str">
        <f t="shared" si="504"/>
        <v/>
      </c>
      <c r="AA3348" s="21" t="str">
        <f t="shared" si="504"/>
        <v/>
      </c>
      <c r="AB3348" s="38" t="str">
        <f t="shared" si="504"/>
        <v/>
      </c>
      <c r="AD3348" s="36" t="str">
        <f>IF($N3348="", "", IFERROR(INDEX(Campaigns!$D$11:$D$380, MATCH($N3348, Campaigns!$E$11:$E$380, 0)), ""))</f>
        <v/>
      </c>
      <c r="AE3348" s="38" t="str">
        <f>IF(COUNTIF($Q3348:$AB3348, "X")=0, "", IFERROR(INDEX('Intro &amp; Setup'!$T$17:$T$28, MATCH(INDEX($Q$10:$AB$10, $AC3348, MATCH("X", $Q3348:$AB3348, 0)), 'Intro &amp; Setup'!$AA$17:$AA$28, 0)), ""))</f>
        <v/>
      </c>
      <c r="AG3348" s="84" t="str">
        <f t="shared" si="501"/>
        <v/>
      </c>
      <c r="AI3348" s="36">
        <f t="shared" si="502"/>
        <v>0</v>
      </c>
      <c r="AK3348" s="36" t="str">
        <f t="shared" si="503"/>
        <v/>
      </c>
    </row>
    <row r="3349" spans="1:37" x14ac:dyDescent="0.25">
      <c r="A3349" s="34"/>
      <c r="B3349" s="55"/>
      <c r="C3349" s="56"/>
      <c r="D3349" s="56"/>
      <c r="E3349" s="56"/>
      <c r="F3349" s="56"/>
      <c r="G3349" s="57"/>
      <c r="H3349" s="57"/>
      <c r="I3349" s="58"/>
      <c r="J3349" s="34"/>
      <c r="L3349" s="36" t="str">
        <f>IF($B3349="", "", IFERROR(FIND(Campaigns!$Q$4, $B3349), ""))</f>
        <v/>
      </c>
      <c r="M3349" s="73" t="str">
        <f t="shared" si="498"/>
        <v/>
      </c>
      <c r="N3349" s="74" t="str">
        <f t="shared" si="499"/>
        <v/>
      </c>
      <c r="O3349" s="22" t="str">
        <f t="shared" si="500"/>
        <v/>
      </c>
      <c r="Q3349" s="20" t="str">
        <f t="shared" si="497"/>
        <v/>
      </c>
      <c r="R3349" s="21" t="str">
        <f t="shared" si="504"/>
        <v/>
      </c>
      <c r="S3349" s="21" t="str">
        <f t="shared" si="504"/>
        <v/>
      </c>
      <c r="T3349" s="21" t="str">
        <f t="shared" si="504"/>
        <v/>
      </c>
      <c r="U3349" s="21" t="str">
        <f t="shared" si="504"/>
        <v/>
      </c>
      <c r="V3349" s="21" t="str">
        <f t="shared" si="504"/>
        <v/>
      </c>
      <c r="W3349" s="21" t="str">
        <f t="shared" si="504"/>
        <v/>
      </c>
      <c r="X3349" s="21" t="str">
        <f t="shared" si="504"/>
        <v/>
      </c>
      <c r="Y3349" s="21" t="str">
        <f t="shared" si="504"/>
        <v/>
      </c>
      <c r="Z3349" s="21" t="str">
        <f t="shared" si="504"/>
        <v/>
      </c>
      <c r="AA3349" s="21" t="str">
        <f t="shared" si="504"/>
        <v/>
      </c>
      <c r="AB3349" s="38" t="str">
        <f t="shared" si="504"/>
        <v/>
      </c>
      <c r="AD3349" s="36" t="str">
        <f>IF($N3349="", "", IFERROR(INDEX(Campaigns!$D$11:$D$380, MATCH($N3349, Campaigns!$E$11:$E$380, 0)), ""))</f>
        <v/>
      </c>
      <c r="AE3349" s="38" t="str">
        <f>IF(COUNTIF($Q3349:$AB3349, "X")=0, "", IFERROR(INDEX('Intro &amp; Setup'!$T$17:$T$28, MATCH(INDEX($Q$10:$AB$10, $AC3349, MATCH("X", $Q3349:$AB3349, 0)), 'Intro &amp; Setup'!$AA$17:$AA$28, 0)), ""))</f>
        <v/>
      </c>
      <c r="AG3349" s="84" t="str">
        <f t="shared" si="501"/>
        <v/>
      </c>
      <c r="AI3349" s="36">
        <f t="shared" si="502"/>
        <v>0</v>
      </c>
      <c r="AK3349" s="36" t="str">
        <f t="shared" si="503"/>
        <v/>
      </c>
    </row>
    <row r="3350" spans="1:37" x14ac:dyDescent="0.25">
      <c r="A3350" s="34"/>
      <c r="B3350" s="55"/>
      <c r="C3350" s="56"/>
      <c r="D3350" s="56"/>
      <c r="E3350" s="56"/>
      <c r="F3350" s="56"/>
      <c r="G3350" s="57"/>
      <c r="H3350" s="57"/>
      <c r="I3350" s="58"/>
      <c r="J3350" s="34"/>
      <c r="L3350" s="36" t="str">
        <f>IF($B3350="", "", IFERROR(FIND(Campaigns!$Q$4, $B3350), ""))</f>
        <v/>
      </c>
      <c r="M3350" s="73" t="str">
        <f t="shared" si="498"/>
        <v/>
      </c>
      <c r="N3350" s="74" t="str">
        <f t="shared" si="499"/>
        <v/>
      </c>
      <c r="O3350" s="22" t="str">
        <f t="shared" si="500"/>
        <v/>
      </c>
      <c r="Q3350" s="20" t="str">
        <f t="shared" si="497"/>
        <v/>
      </c>
      <c r="R3350" s="21" t="str">
        <f t="shared" si="504"/>
        <v/>
      </c>
      <c r="S3350" s="21" t="str">
        <f t="shared" si="504"/>
        <v/>
      </c>
      <c r="T3350" s="21" t="str">
        <f t="shared" si="504"/>
        <v/>
      </c>
      <c r="U3350" s="21" t="str">
        <f t="shared" si="504"/>
        <v/>
      </c>
      <c r="V3350" s="21" t="str">
        <f t="shared" si="504"/>
        <v/>
      </c>
      <c r="W3350" s="21" t="str">
        <f t="shared" si="504"/>
        <v/>
      </c>
      <c r="X3350" s="21" t="str">
        <f t="shared" si="504"/>
        <v/>
      </c>
      <c r="Y3350" s="21" t="str">
        <f t="shared" si="504"/>
        <v/>
      </c>
      <c r="Z3350" s="21" t="str">
        <f t="shared" si="504"/>
        <v/>
      </c>
      <c r="AA3350" s="21" t="str">
        <f t="shared" si="504"/>
        <v/>
      </c>
      <c r="AB3350" s="38" t="str">
        <f t="shared" si="504"/>
        <v/>
      </c>
      <c r="AD3350" s="36" t="str">
        <f>IF($N3350="", "", IFERROR(INDEX(Campaigns!$D$11:$D$380, MATCH($N3350, Campaigns!$E$11:$E$380, 0)), ""))</f>
        <v/>
      </c>
      <c r="AE3350" s="38" t="str">
        <f>IF(COUNTIF($Q3350:$AB3350, "X")=0, "", IFERROR(INDEX('Intro &amp; Setup'!$T$17:$T$28, MATCH(INDEX($Q$10:$AB$10, $AC3350, MATCH("X", $Q3350:$AB3350, 0)), 'Intro &amp; Setup'!$AA$17:$AA$28, 0)), ""))</f>
        <v/>
      </c>
      <c r="AG3350" s="84" t="str">
        <f t="shared" si="501"/>
        <v/>
      </c>
      <c r="AI3350" s="36">
        <f t="shared" si="502"/>
        <v>0</v>
      </c>
      <c r="AK3350" s="36" t="str">
        <f t="shared" si="503"/>
        <v/>
      </c>
    </row>
    <row r="3351" spans="1:37" x14ac:dyDescent="0.25">
      <c r="A3351" s="34"/>
      <c r="B3351" s="55"/>
      <c r="C3351" s="56"/>
      <c r="D3351" s="56"/>
      <c r="E3351" s="56"/>
      <c r="F3351" s="56"/>
      <c r="G3351" s="57"/>
      <c r="H3351" s="57"/>
      <c r="I3351" s="58"/>
      <c r="J3351" s="34"/>
      <c r="L3351" s="36" t="str">
        <f>IF($B3351="", "", IFERROR(FIND(Campaigns!$Q$4, $B3351), ""))</f>
        <v/>
      </c>
      <c r="M3351" s="73" t="str">
        <f t="shared" si="498"/>
        <v/>
      </c>
      <c r="N3351" s="74" t="str">
        <f t="shared" si="499"/>
        <v/>
      </c>
      <c r="O3351" s="22" t="str">
        <f t="shared" si="500"/>
        <v/>
      </c>
      <c r="Q3351" s="20" t="str">
        <f t="shared" si="497"/>
        <v/>
      </c>
      <c r="R3351" s="21" t="str">
        <f t="shared" si="504"/>
        <v/>
      </c>
      <c r="S3351" s="21" t="str">
        <f t="shared" si="504"/>
        <v/>
      </c>
      <c r="T3351" s="21" t="str">
        <f t="shared" si="504"/>
        <v/>
      </c>
      <c r="U3351" s="21" t="str">
        <f t="shared" si="504"/>
        <v/>
      </c>
      <c r="V3351" s="21" t="str">
        <f t="shared" si="504"/>
        <v/>
      </c>
      <c r="W3351" s="21" t="str">
        <f t="shared" si="504"/>
        <v/>
      </c>
      <c r="X3351" s="21" t="str">
        <f t="shared" si="504"/>
        <v/>
      </c>
      <c r="Y3351" s="21" t="str">
        <f t="shared" si="504"/>
        <v/>
      </c>
      <c r="Z3351" s="21" t="str">
        <f t="shared" si="504"/>
        <v/>
      </c>
      <c r="AA3351" s="21" t="str">
        <f t="shared" si="504"/>
        <v/>
      </c>
      <c r="AB3351" s="38" t="str">
        <f t="shared" si="504"/>
        <v/>
      </c>
      <c r="AD3351" s="36" t="str">
        <f>IF($N3351="", "", IFERROR(INDEX(Campaigns!$D$11:$D$380, MATCH($N3351, Campaigns!$E$11:$E$380, 0)), ""))</f>
        <v/>
      </c>
      <c r="AE3351" s="38" t="str">
        <f>IF(COUNTIF($Q3351:$AB3351, "X")=0, "", IFERROR(INDEX('Intro &amp; Setup'!$T$17:$T$28, MATCH(INDEX($Q$10:$AB$10, $AC3351, MATCH("X", $Q3351:$AB3351, 0)), 'Intro &amp; Setup'!$AA$17:$AA$28, 0)), ""))</f>
        <v/>
      </c>
      <c r="AG3351" s="84" t="str">
        <f t="shared" si="501"/>
        <v/>
      </c>
      <c r="AI3351" s="36">
        <f t="shared" si="502"/>
        <v>0</v>
      </c>
      <c r="AK3351" s="36" t="str">
        <f t="shared" si="503"/>
        <v/>
      </c>
    </row>
    <row r="3352" spans="1:37" x14ac:dyDescent="0.25">
      <c r="A3352" s="34"/>
      <c r="B3352" s="55"/>
      <c r="C3352" s="56"/>
      <c r="D3352" s="56"/>
      <c r="E3352" s="56"/>
      <c r="F3352" s="56"/>
      <c r="G3352" s="57"/>
      <c r="H3352" s="57"/>
      <c r="I3352" s="58"/>
      <c r="J3352" s="34"/>
      <c r="L3352" s="36" t="str">
        <f>IF($B3352="", "", IFERROR(FIND(Campaigns!$Q$4, $B3352), ""))</f>
        <v/>
      </c>
      <c r="M3352" s="73" t="str">
        <f t="shared" si="498"/>
        <v/>
      </c>
      <c r="N3352" s="74" t="str">
        <f t="shared" si="499"/>
        <v/>
      </c>
      <c r="O3352" s="22" t="str">
        <f t="shared" si="500"/>
        <v/>
      </c>
      <c r="Q3352" s="20" t="str">
        <f t="shared" si="497"/>
        <v/>
      </c>
      <c r="R3352" s="21" t="str">
        <f t="shared" si="504"/>
        <v/>
      </c>
      <c r="S3352" s="21" t="str">
        <f t="shared" si="504"/>
        <v/>
      </c>
      <c r="T3352" s="21" t="str">
        <f t="shared" si="504"/>
        <v/>
      </c>
      <c r="U3352" s="21" t="str">
        <f t="shared" si="504"/>
        <v/>
      </c>
      <c r="V3352" s="21" t="str">
        <f t="shared" si="504"/>
        <v/>
      </c>
      <c r="W3352" s="21" t="str">
        <f t="shared" si="504"/>
        <v/>
      </c>
      <c r="X3352" s="21" t="str">
        <f t="shared" si="504"/>
        <v/>
      </c>
      <c r="Y3352" s="21" t="str">
        <f t="shared" si="504"/>
        <v/>
      </c>
      <c r="Z3352" s="21" t="str">
        <f t="shared" si="504"/>
        <v/>
      </c>
      <c r="AA3352" s="21" t="str">
        <f t="shared" si="504"/>
        <v/>
      </c>
      <c r="AB3352" s="38" t="str">
        <f t="shared" si="504"/>
        <v/>
      </c>
      <c r="AD3352" s="36" t="str">
        <f>IF($N3352="", "", IFERROR(INDEX(Campaigns!$D$11:$D$380, MATCH($N3352, Campaigns!$E$11:$E$380, 0)), ""))</f>
        <v/>
      </c>
      <c r="AE3352" s="38" t="str">
        <f>IF(COUNTIF($Q3352:$AB3352, "X")=0, "", IFERROR(INDEX('Intro &amp; Setup'!$T$17:$T$28, MATCH(INDEX($Q$10:$AB$10, $AC3352, MATCH("X", $Q3352:$AB3352, 0)), 'Intro &amp; Setup'!$AA$17:$AA$28, 0)), ""))</f>
        <v/>
      </c>
      <c r="AG3352" s="84" t="str">
        <f t="shared" si="501"/>
        <v/>
      </c>
      <c r="AI3352" s="36">
        <f t="shared" si="502"/>
        <v>0</v>
      </c>
      <c r="AK3352" s="36" t="str">
        <f t="shared" si="503"/>
        <v/>
      </c>
    </row>
    <row r="3353" spans="1:37" x14ac:dyDescent="0.25">
      <c r="A3353" s="34"/>
      <c r="B3353" s="55"/>
      <c r="C3353" s="56"/>
      <c r="D3353" s="56"/>
      <c r="E3353" s="56"/>
      <c r="F3353" s="56"/>
      <c r="G3353" s="57"/>
      <c r="H3353" s="57"/>
      <c r="I3353" s="58"/>
      <c r="J3353" s="34"/>
      <c r="L3353" s="36" t="str">
        <f>IF($B3353="", "", IFERROR(FIND(Campaigns!$Q$4, $B3353), ""))</f>
        <v/>
      </c>
      <c r="M3353" s="73" t="str">
        <f t="shared" si="498"/>
        <v/>
      </c>
      <c r="N3353" s="74" t="str">
        <f t="shared" si="499"/>
        <v/>
      </c>
      <c r="O3353" s="22" t="str">
        <f t="shared" si="500"/>
        <v/>
      </c>
      <c r="Q3353" s="20" t="str">
        <f t="shared" si="497"/>
        <v/>
      </c>
      <c r="R3353" s="21" t="str">
        <f t="shared" si="504"/>
        <v/>
      </c>
      <c r="S3353" s="21" t="str">
        <f t="shared" si="504"/>
        <v/>
      </c>
      <c r="T3353" s="21" t="str">
        <f t="shared" si="504"/>
        <v/>
      </c>
      <c r="U3353" s="21" t="str">
        <f t="shared" si="504"/>
        <v/>
      </c>
      <c r="V3353" s="21" t="str">
        <f t="shared" si="504"/>
        <v/>
      </c>
      <c r="W3353" s="21" t="str">
        <f t="shared" si="504"/>
        <v/>
      </c>
      <c r="X3353" s="21" t="str">
        <f t="shared" si="504"/>
        <v/>
      </c>
      <c r="Y3353" s="21" t="str">
        <f t="shared" si="504"/>
        <v/>
      </c>
      <c r="Z3353" s="21" t="str">
        <f t="shared" si="504"/>
        <v/>
      </c>
      <c r="AA3353" s="21" t="str">
        <f t="shared" si="504"/>
        <v/>
      </c>
      <c r="AB3353" s="38" t="str">
        <f t="shared" si="504"/>
        <v/>
      </c>
      <c r="AD3353" s="36" t="str">
        <f>IF($N3353="", "", IFERROR(INDEX(Campaigns!$D$11:$D$380, MATCH($N3353, Campaigns!$E$11:$E$380, 0)), ""))</f>
        <v/>
      </c>
      <c r="AE3353" s="38" t="str">
        <f>IF(COUNTIF($Q3353:$AB3353, "X")=0, "", IFERROR(INDEX('Intro &amp; Setup'!$T$17:$T$28, MATCH(INDEX($Q$10:$AB$10, $AC3353, MATCH("X", $Q3353:$AB3353, 0)), 'Intro &amp; Setup'!$AA$17:$AA$28, 0)), ""))</f>
        <v/>
      </c>
      <c r="AG3353" s="84" t="str">
        <f t="shared" si="501"/>
        <v/>
      </c>
      <c r="AI3353" s="36">
        <f t="shared" si="502"/>
        <v>0</v>
      </c>
      <c r="AK3353" s="36" t="str">
        <f t="shared" si="503"/>
        <v/>
      </c>
    </row>
    <row r="3354" spans="1:37" x14ac:dyDescent="0.25">
      <c r="A3354" s="34"/>
      <c r="B3354" s="55"/>
      <c r="C3354" s="56"/>
      <c r="D3354" s="56"/>
      <c r="E3354" s="56"/>
      <c r="F3354" s="56"/>
      <c r="G3354" s="57"/>
      <c r="H3354" s="57"/>
      <c r="I3354" s="58"/>
      <c r="J3354" s="34"/>
      <c r="L3354" s="36" t="str">
        <f>IF($B3354="", "", IFERROR(FIND(Campaigns!$Q$4, $B3354), ""))</f>
        <v/>
      </c>
      <c r="M3354" s="73" t="str">
        <f t="shared" si="498"/>
        <v/>
      </c>
      <c r="N3354" s="74" t="str">
        <f t="shared" si="499"/>
        <v/>
      </c>
      <c r="O3354" s="22" t="str">
        <f t="shared" si="500"/>
        <v/>
      </c>
      <c r="Q3354" s="20" t="str">
        <f t="shared" si="497"/>
        <v/>
      </c>
      <c r="R3354" s="21" t="str">
        <f t="shared" si="504"/>
        <v/>
      </c>
      <c r="S3354" s="21" t="str">
        <f t="shared" si="504"/>
        <v/>
      </c>
      <c r="T3354" s="21" t="str">
        <f t="shared" si="504"/>
        <v/>
      </c>
      <c r="U3354" s="21" t="str">
        <f t="shared" si="504"/>
        <v/>
      </c>
      <c r="V3354" s="21" t="str">
        <f t="shared" si="504"/>
        <v/>
      </c>
      <c r="W3354" s="21" t="str">
        <f t="shared" si="504"/>
        <v/>
      </c>
      <c r="X3354" s="21" t="str">
        <f t="shared" si="504"/>
        <v/>
      </c>
      <c r="Y3354" s="21" t="str">
        <f t="shared" si="504"/>
        <v/>
      </c>
      <c r="Z3354" s="21" t="str">
        <f t="shared" si="504"/>
        <v/>
      </c>
      <c r="AA3354" s="21" t="str">
        <f t="shared" si="504"/>
        <v/>
      </c>
      <c r="AB3354" s="38" t="str">
        <f t="shared" si="504"/>
        <v/>
      </c>
      <c r="AD3354" s="36" t="str">
        <f>IF($N3354="", "", IFERROR(INDEX(Campaigns!$D$11:$D$380, MATCH($N3354, Campaigns!$E$11:$E$380, 0)), ""))</f>
        <v/>
      </c>
      <c r="AE3354" s="38" t="str">
        <f>IF(COUNTIF($Q3354:$AB3354, "X")=0, "", IFERROR(INDEX('Intro &amp; Setup'!$T$17:$T$28, MATCH(INDEX($Q$10:$AB$10, $AC3354, MATCH("X", $Q3354:$AB3354, 0)), 'Intro &amp; Setup'!$AA$17:$AA$28, 0)), ""))</f>
        <v/>
      </c>
      <c r="AG3354" s="84" t="str">
        <f t="shared" si="501"/>
        <v/>
      </c>
      <c r="AI3354" s="36">
        <f t="shared" si="502"/>
        <v>0</v>
      </c>
      <c r="AK3354" s="36" t="str">
        <f t="shared" si="503"/>
        <v/>
      </c>
    </row>
    <row r="3355" spans="1:37" x14ac:dyDescent="0.25">
      <c r="A3355" s="34"/>
      <c r="B3355" s="55"/>
      <c r="C3355" s="56"/>
      <c r="D3355" s="56"/>
      <c r="E3355" s="56"/>
      <c r="F3355" s="56"/>
      <c r="G3355" s="57"/>
      <c r="H3355" s="57"/>
      <c r="I3355" s="58"/>
      <c r="J3355" s="34"/>
      <c r="L3355" s="36" t="str">
        <f>IF($B3355="", "", IFERROR(FIND(Campaigns!$Q$4, $B3355), ""))</f>
        <v/>
      </c>
      <c r="M3355" s="73" t="str">
        <f t="shared" si="498"/>
        <v/>
      </c>
      <c r="N3355" s="74" t="str">
        <f t="shared" si="499"/>
        <v/>
      </c>
      <c r="O3355" s="22" t="str">
        <f t="shared" si="500"/>
        <v/>
      </c>
      <c r="Q3355" s="20" t="str">
        <f t="shared" si="497"/>
        <v/>
      </c>
      <c r="R3355" s="21" t="str">
        <f t="shared" si="504"/>
        <v/>
      </c>
      <c r="S3355" s="21" t="str">
        <f t="shared" si="504"/>
        <v/>
      </c>
      <c r="T3355" s="21" t="str">
        <f t="shared" si="504"/>
        <v/>
      </c>
      <c r="U3355" s="21" t="str">
        <f t="shared" si="504"/>
        <v/>
      </c>
      <c r="V3355" s="21" t="str">
        <f t="shared" si="504"/>
        <v/>
      </c>
      <c r="W3355" s="21" t="str">
        <f t="shared" si="504"/>
        <v/>
      </c>
      <c r="X3355" s="21" t="str">
        <f t="shared" si="504"/>
        <v/>
      </c>
      <c r="Y3355" s="21" t="str">
        <f t="shared" si="504"/>
        <v/>
      </c>
      <c r="Z3355" s="21" t="str">
        <f t="shared" si="504"/>
        <v/>
      </c>
      <c r="AA3355" s="21" t="str">
        <f t="shared" si="504"/>
        <v/>
      </c>
      <c r="AB3355" s="38" t="str">
        <f t="shared" si="504"/>
        <v/>
      </c>
      <c r="AD3355" s="36" t="str">
        <f>IF($N3355="", "", IFERROR(INDEX(Campaigns!$D$11:$D$380, MATCH($N3355, Campaigns!$E$11:$E$380, 0)), ""))</f>
        <v/>
      </c>
      <c r="AE3355" s="38" t="str">
        <f>IF(COUNTIF($Q3355:$AB3355, "X")=0, "", IFERROR(INDEX('Intro &amp; Setup'!$T$17:$T$28, MATCH(INDEX($Q$10:$AB$10, $AC3355, MATCH("X", $Q3355:$AB3355, 0)), 'Intro &amp; Setup'!$AA$17:$AA$28, 0)), ""))</f>
        <v/>
      </c>
      <c r="AG3355" s="84" t="str">
        <f t="shared" si="501"/>
        <v/>
      </c>
      <c r="AI3355" s="36">
        <f t="shared" si="502"/>
        <v>0</v>
      </c>
      <c r="AK3355" s="36" t="str">
        <f t="shared" si="503"/>
        <v/>
      </c>
    </row>
    <row r="3356" spans="1:37" x14ac:dyDescent="0.25">
      <c r="A3356" s="34"/>
      <c r="B3356" s="55"/>
      <c r="C3356" s="56"/>
      <c r="D3356" s="56"/>
      <c r="E3356" s="56"/>
      <c r="F3356" s="56"/>
      <c r="G3356" s="57"/>
      <c r="H3356" s="57"/>
      <c r="I3356" s="58"/>
      <c r="J3356" s="34"/>
      <c r="L3356" s="36" t="str">
        <f>IF($B3356="", "", IFERROR(FIND(Campaigns!$Q$4, $B3356), ""))</f>
        <v/>
      </c>
      <c r="M3356" s="73" t="str">
        <f t="shared" si="498"/>
        <v/>
      </c>
      <c r="N3356" s="74" t="str">
        <f t="shared" si="499"/>
        <v/>
      </c>
      <c r="O3356" s="22" t="str">
        <f t="shared" si="500"/>
        <v/>
      </c>
      <c r="Q3356" s="20" t="str">
        <f t="shared" si="497"/>
        <v/>
      </c>
      <c r="R3356" s="21" t="str">
        <f t="shared" si="504"/>
        <v/>
      </c>
      <c r="S3356" s="21" t="str">
        <f t="shared" si="504"/>
        <v/>
      </c>
      <c r="T3356" s="21" t="str">
        <f t="shared" si="504"/>
        <v/>
      </c>
      <c r="U3356" s="21" t="str">
        <f t="shared" si="504"/>
        <v/>
      </c>
      <c r="V3356" s="21" t="str">
        <f t="shared" si="504"/>
        <v/>
      </c>
      <c r="W3356" s="21" t="str">
        <f t="shared" si="504"/>
        <v/>
      </c>
      <c r="X3356" s="21" t="str">
        <f t="shared" si="504"/>
        <v/>
      </c>
      <c r="Y3356" s="21" t="str">
        <f t="shared" si="504"/>
        <v/>
      </c>
      <c r="Z3356" s="21" t="str">
        <f t="shared" si="504"/>
        <v/>
      </c>
      <c r="AA3356" s="21" t="str">
        <f t="shared" si="504"/>
        <v/>
      </c>
      <c r="AB3356" s="38" t="str">
        <f t="shared" si="504"/>
        <v/>
      </c>
      <c r="AD3356" s="36" t="str">
        <f>IF($N3356="", "", IFERROR(INDEX(Campaigns!$D$11:$D$380, MATCH($N3356, Campaigns!$E$11:$E$380, 0)), ""))</f>
        <v/>
      </c>
      <c r="AE3356" s="38" t="str">
        <f>IF(COUNTIF($Q3356:$AB3356, "X")=0, "", IFERROR(INDEX('Intro &amp; Setup'!$T$17:$T$28, MATCH(INDEX($Q$10:$AB$10, $AC3356, MATCH("X", $Q3356:$AB3356, 0)), 'Intro &amp; Setup'!$AA$17:$AA$28, 0)), ""))</f>
        <v/>
      </c>
      <c r="AG3356" s="84" t="str">
        <f t="shared" si="501"/>
        <v/>
      </c>
      <c r="AI3356" s="36">
        <f t="shared" si="502"/>
        <v>0</v>
      </c>
      <c r="AK3356" s="36" t="str">
        <f t="shared" si="503"/>
        <v/>
      </c>
    </row>
    <row r="3357" spans="1:37" x14ac:dyDescent="0.25">
      <c r="A3357" s="34"/>
      <c r="B3357" s="55"/>
      <c r="C3357" s="56"/>
      <c r="D3357" s="56"/>
      <c r="E3357" s="56"/>
      <c r="F3357" s="56"/>
      <c r="G3357" s="57"/>
      <c r="H3357" s="57"/>
      <c r="I3357" s="58"/>
      <c r="J3357" s="34"/>
      <c r="L3357" s="36" t="str">
        <f>IF($B3357="", "", IFERROR(FIND(Campaigns!$Q$4, $B3357), ""))</f>
        <v/>
      </c>
      <c r="M3357" s="73" t="str">
        <f t="shared" si="498"/>
        <v/>
      </c>
      <c r="N3357" s="74" t="str">
        <f t="shared" si="499"/>
        <v/>
      </c>
      <c r="O3357" s="22" t="str">
        <f t="shared" si="500"/>
        <v/>
      </c>
      <c r="Q3357" s="20" t="str">
        <f t="shared" si="497"/>
        <v/>
      </c>
      <c r="R3357" s="21" t="str">
        <f t="shared" si="504"/>
        <v/>
      </c>
      <c r="S3357" s="21" t="str">
        <f t="shared" si="504"/>
        <v/>
      </c>
      <c r="T3357" s="21" t="str">
        <f t="shared" si="504"/>
        <v/>
      </c>
      <c r="U3357" s="21" t="str">
        <f t="shared" si="504"/>
        <v/>
      </c>
      <c r="V3357" s="21" t="str">
        <f t="shared" si="504"/>
        <v/>
      </c>
      <c r="W3357" s="21" t="str">
        <f t="shared" si="504"/>
        <v/>
      </c>
      <c r="X3357" s="21" t="str">
        <f t="shared" si="504"/>
        <v/>
      </c>
      <c r="Y3357" s="21" t="str">
        <f t="shared" si="504"/>
        <v/>
      </c>
      <c r="Z3357" s="21" t="str">
        <f t="shared" si="504"/>
        <v/>
      </c>
      <c r="AA3357" s="21" t="str">
        <f t="shared" si="504"/>
        <v/>
      </c>
      <c r="AB3357" s="38" t="str">
        <f t="shared" si="504"/>
        <v/>
      </c>
      <c r="AD3357" s="36" t="str">
        <f>IF($N3357="", "", IFERROR(INDEX(Campaigns!$D$11:$D$380, MATCH($N3357, Campaigns!$E$11:$E$380, 0)), ""))</f>
        <v/>
      </c>
      <c r="AE3357" s="38" t="str">
        <f>IF(COUNTIF($Q3357:$AB3357, "X")=0, "", IFERROR(INDEX('Intro &amp; Setup'!$T$17:$T$28, MATCH(INDEX($Q$10:$AB$10, $AC3357, MATCH("X", $Q3357:$AB3357, 0)), 'Intro &amp; Setup'!$AA$17:$AA$28, 0)), ""))</f>
        <v/>
      </c>
      <c r="AG3357" s="84" t="str">
        <f t="shared" si="501"/>
        <v/>
      </c>
      <c r="AI3357" s="36">
        <f t="shared" si="502"/>
        <v>0</v>
      </c>
      <c r="AK3357" s="36" t="str">
        <f t="shared" si="503"/>
        <v/>
      </c>
    </row>
    <row r="3358" spans="1:37" x14ac:dyDescent="0.25">
      <c r="A3358" s="34"/>
      <c r="B3358" s="55"/>
      <c r="C3358" s="56"/>
      <c r="D3358" s="56"/>
      <c r="E3358" s="56"/>
      <c r="F3358" s="56"/>
      <c r="G3358" s="57"/>
      <c r="H3358" s="57"/>
      <c r="I3358" s="58"/>
      <c r="J3358" s="34"/>
      <c r="L3358" s="36" t="str">
        <f>IF($B3358="", "", IFERROR(FIND(Campaigns!$Q$4, $B3358), ""))</f>
        <v/>
      </c>
      <c r="M3358" s="73" t="str">
        <f t="shared" si="498"/>
        <v/>
      </c>
      <c r="N3358" s="74" t="str">
        <f t="shared" si="499"/>
        <v/>
      </c>
      <c r="O3358" s="22" t="str">
        <f t="shared" si="500"/>
        <v/>
      </c>
      <c r="Q3358" s="20" t="str">
        <f t="shared" si="497"/>
        <v/>
      </c>
      <c r="R3358" s="21" t="str">
        <f t="shared" si="504"/>
        <v/>
      </c>
      <c r="S3358" s="21" t="str">
        <f t="shared" si="504"/>
        <v/>
      </c>
      <c r="T3358" s="21" t="str">
        <f t="shared" si="504"/>
        <v/>
      </c>
      <c r="U3358" s="21" t="str">
        <f t="shared" si="504"/>
        <v/>
      </c>
      <c r="V3358" s="21" t="str">
        <f t="shared" si="504"/>
        <v/>
      </c>
      <c r="W3358" s="21" t="str">
        <f t="shared" si="504"/>
        <v/>
      </c>
      <c r="X3358" s="21" t="str">
        <f t="shared" si="504"/>
        <v/>
      </c>
      <c r="Y3358" s="21" t="str">
        <f t="shared" si="504"/>
        <v/>
      </c>
      <c r="Z3358" s="21" t="str">
        <f t="shared" si="504"/>
        <v/>
      </c>
      <c r="AA3358" s="21" t="str">
        <f t="shared" si="504"/>
        <v/>
      </c>
      <c r="AB3358" s="38" t="str">
        <f t="shared" si="504"/>
        <v/>
      </c>
      <c r="AD3358" s="36" t="str">
        <f>IF($N3358="", "", IFERROR(INDEX(Campaigns!$D$11:$D$380, MATCH($N3358, Campaigns!$E$11:$E$380, 0)), ""))</f>
        <v/>
      </c>
      <c r="AE3358" s="38" t="str">
        <f>IF(COUNTIF($Q3358:$AB3358, "X")=0, "", IFERROR(INDEX('Intro &amp; Setup'!$T$17:$T$28, MATCH(INDEX($Q$10:$AB$10, $AC3358, MATCH("X", $Q3358:$AB3358, 0)), 'Intro &amp; Setup'!$AA$17:$AA$28, 0)), ""))</f>
        <v/>
      </c>
      <c r="AG3358" s="84" t="str">
        <f t="shared" si="501"/>
        <v/>
      </c>
      <c r="AI3358" s="36">
        <f t="shared" si="502"/>
        <v>0</v>
      </c>
      <c r="AK3358" s="36" t="str">
        <f t="shared" si="503"/>
        <v/>
      </c>
    </row>
    <row r="3359" spans="1:37" x14ac:dyDescent="0.25">
      <c r="A3359" s="34"/>
      <c r="B3359" s="55"/>
      <c r="C3359" s="56"/>
      <c r="D3359" s="56"/>
      <c r="E3359" s="56"/>
      <c r="F3359" s="56"/>
      <c r="G3359" s="57"/>
      <c r="H3359" s="57"/>
      <c r="I3359" s="58"/>
      <c r="J3359" s="34"/>
      <c r="L3359" s="36" t="str">
        <f>IF($B3359="", "", IFERROR(FIND(Campaigns!$Q$4, $B3359), ""))</f>
        <v/>
      </c>
      <c r="M3359" s="73" t="str">
        <f t="shared" si="498"/>
        <v/>
      </c>
      <c r="N3359" s="74" t="str">
        <f t="shared" si="499"/>
        <v/>
      </c>
      <c r="O3359" s="22" t="str">
        <f t="shared" si="500"/>
        <v/>
      </c>
      <c r="Q3359" s="20" t="str">
        <f t="shared" si="497"/>
        <v/>
      </c>
      <c r="R3359" s="21" t="str">
        <f t="shared" si="504"/>
        <v/>
      </c>
      <c r="S3359" s="21" t="str">
        <f t="shared" si="504"/>
        <v/>
      </c>
      <c r="T3359" s="21" t="str">
        <f t="shared" si="504"/>
        <v/>
      </c>
      <c r="U3359" s="21" t="str">
        <f t="shared" si="504"/>
        <v/>
      </c>
      <c r="V3359" s="21" t="str">
        <f t="shared" si="504"/>
        <v/>
      </c>
      <c r="W3359" s="21" t="str">
        <f t="shared" si="504"/>
        <v/>
      </c>
      <c r="X3359" s="21" t="str">
        <f t="shared" si="504"/>
        <v/>
      </c>
      <c r="Y3359" s="21" t="str">
        <f t="shared" si="504"/>
        <v/>
      </c>
      <c r="Z3359" s="21" t="str">
        <f t="shared" si="504"/>
        <v/>
      </c>
      <c r="AA3359" s="21" t="str">
        <f t="shared" si="504"/>
        <v/>
      </c>
      <c r="AB3359" s="38" t="str">
        <f t="shared" si="504"/>
        <v/>
      </c>
      <c r="AD3359" s="36" t="str">
        <f>IF($N3359="", "", IFERROR(INDEX(Campaigns!$D$11:$D$380, MATCH($N3359, Campaigns!$E$11:$E$380, 0)), ""))</f>
        <v/>
      </c>
      <c r="AE3359" s="38" t="str">
        <f>IF(COUNTIF($Q3359:$AB3359, "X")=0, "", IFERROR(INDEX('Intro &amp; Setup'!$T$17:$T$28, MATCH(INDEX($Q$10:$AB$10, $AC3359, MATCH("X", $Q3359:$AB3359, 0)), 'Intro &amp; Setup'!$AA$17:$AA$28, 0)), ""))</f>
        <v/>
      </c>
      <c r="AG3359" s="84" t="str">
        <f t="shared" si="501"/>
        <v/>
      </c>
      <c r="AI3359" s="36">
        <f t="shared" si="502"/>
        <v>0</v>
      </c>
      <c r="AK3359" s="36" t="str">
        <f t="shared" si="503"/>
        <v/>
      </c>
    </row>
    <row r="3360" spans="1:37" x14ac:dyDescent="0.25">
      <c r="A3360" s="34"/>
      <c r="B3360" s="55"/>
      <c r="C3360" s="56"/>
      <c r="D3360" s="56"/>
      <c r="E3360" s="56"/>
      <c r="F3360" s="56"/>
      <c r="G3360" s="57"/>
      <c r="H3360" s="57"/>
      <c r="I3360" s="58"/>
      <c r="J3360" s="34"/>
      <c r="L3360" s="36" t="str">
        <f>IF($B3360="", "", IFERROR(FIND(Campaigns!$Q$4, $B3360), ""))</f>
        <v/>
      </c>
      <c r="M3360" s="73" t="str">
        <f t="shared" si="498"/>
        <v/>
      </c>
      <c r="N3360" s="74" t="str">
        <f t="shared" si="499"/>
        <v/>
      </c>
      <c r="O3360" s="22" t="str">
        <f t="shared" si="500"/>
        <v/>
      </c>
      <c r="Q3360" s="20" t="str">
        <f t="shared" si="497"/>
        <v/>
      </c>
      <c r="R3360" s="21" t="str">
        <f t="shared" si="504"/>
        <v/>
      </c>
      <c r="S3360" s="21" t="str">
        <f t="shared" si="504"/>
        <v/>
      </c>
      <c r="T3360" s="21" t="str">
        <f t="shared" si="504"/>
        <v/>
      </c>
      <c r="U3360" s="21" t="str">
        <f t="shared" si="504"/>
        <v/>
      </c>
      <c r="V3360" s="21" t="str">
        <f t="shared" si="504"/>
        <v/>
      </c>
      <c r="W3360" s="21" t="str">
        <f t="shared" si="504"/>
        <v/>
      </c>
      <c r="X3360" s="21" t="str">
        <f t="shared" si="504"/>
        <v/>
      </c>
      <c r="Y3360" s="21" t="str">
        <f t="shared" si="504"/>
        <v/>
      </c>
      <c r="Z3360" s="21" t="str">
        <f t="shared" si="504"/>
        <v/>
      </c>
      <c r="AA3360" s="21" t="str">
        <f t="shared" si="504"/>
        <v/>
      </c>
      <c r="AB3360" s="38" t="str">
        <f t="shared" si="504"/>
        <v/>
      </c>
      <c r="AD3360" s="36" t="str">
        <f>IF($N3360="", "", IFERROR(INDEX(Campaigns!$D$11:$D$380, MATCH($N3360, Campaigns!$E$11:$E$380, 0)), ""))</f>
        <v/>
      </c>
      <c r="AE3360" s="38" t="str">
        <f>IF(COUNTIF($Q3360:$AB3360, "X")=0, "", IFERROR(INDEX('Intro &amp; Setup'!$T$17:$T$28, MATCH(INDEX($Q$10:$AB$10, $AC3360, MATCH("X", $Q3360:$AB3360, 0)), 'Intro &amp; Setup'!$AA$17:$AA$28, 0)), ""))</f>
        <v/>
      </c>
      <c r="AG3360" s="84" t="str">
        <f t="shared" si="501"/>
        <v/>
      </c>
      <c r="AI3360" s="36">
        <f t="shared" si="502"/>
        <v>0</v>
      </c>
      <c r="AK3360" s="36" t="str">
        <f t="shared" si="503"/>
        <v/>
      </c>
    </row>
    <row r="3361" spans="1:37" x14ac:dyDescent="0.25">
      <c r="A3361" s="34"/>
      <c r="B3361" s="55"/>
      <c r="C3361" s="56"/>
      <c r="D3361" s="56"/>
      <c r="E3361" s="56"/>
      <c r="F3361" s="56"/>
      <c r="G3361" s="57"/>
      <c r="H3361" s="57"/>
      <c r="I3361" s="58"/>
      <c r="J3361" s="34"/>
      <c r="L3361" s="36" t="str">
        <f>IF($B3361="", "", IFERROR(FIND(Campaigns!$Q$4, $B3361), ""))</f>
        <v/>
      </c>
      <c r="M3361" s="73" t="str">
        <f t="shared" si="498"/>
        <v/>
      </c>
      <c r="N3361" s="74" t="str">
        <f t="shared" si="499"/>
        <v/>
      </c>
      <c r="O3361" s="22" t="str">
        <f t="shared" si="500"/>
        <v/>
      </c>
      <c r="Q3361" s="20" t="str">
        <f t="shared" si="497"/>
        <v/>
      </c>
      <c r="R3361" s="21" t="str">
        <f t="shared" si="504"/>
        <v/>
      </c>
      <c r="S3361" s="21" t="str">
        <f t="shared" si="504"/>
        <v/>
      </c>
      <c r="T3361" s="21" t="str">
        <f t="shared" si="504"/>
        <v/>
      </c>
      <c r="U3361" s="21" t="str">
        <f t="shared" si="504"/>
        <v/>
      </c>
      <c r="V3361" s="21" t="str">
        <f t="shared" si="504"/>
        <v/>
      </c>
      <c r="W3361" s="21" t="str">
        <f t="shared" si="504"/>
        <v/>
      </c>
      <c r="X3361" s="21" t="str">
        <f t="shared" si="504"/>
        <v/>
      </c>
      <c r="Y3361" s="21" t="str">
        <f t="shared" si="504"/>
        <v/>
      </c>
      <c r="Z3361" s="21" t="str">
        <f t="shared" si="504"/>
        <v/>
      </c>
      <c r="AA3361" s="21" t="str">
        <f t="shared" si="504"/>
        <v/>
      </c>
      <c r="AB3361" s="38" t="str">
        <f t="shared" si="504"/>
        <v/>
      </c>
      <c r="AD3361" s="36" t="str">
        <f>IF($N3361="", "", IFERROR(INDEX(Campaigns!$D$11:$D$380, MATCH($N3361, Campaigns!$E$11:$E$380, 0)), ""))</f>
        <v/>
      </c>
      <c r="AE3361" s="38" t="str">
        <f>IF(COUNTIF($Q3361:$AB3361, "X")=0, "", IFERROR(INDEX('Intro &amp; Setup'!$T$17:$T$28, MATCH(INDEX($Q$10:$AB$10, $AC3361, MATCH("X", $Q3361:$AB3361, 0)), 'Intro &amp; Setup'!$AA$17:$AA$28, 0)), ""))</f>
        <v/>
      </c>
      <c r="AG3361" s="84" t="str">
        <f t="shared" si="501"/>
        <v/>
      </c>
      <c r="AI3361" s="36">
        <f t="shared" si="502"/>
        <v>0</v>
      </c>
      <c r="AK3361" s="36" t="str">
        <f t="shared" si="503"/>
        <v/>
      </c>
    </row>
    <row r="3362" spans="1:37" x14ac:dyDescent="0.25">
      <c r="A3362" s="34"/>
      <c r="B3362" s="55"/>
      <c r="C3362" s="56"/>
      <c r="D3362" s="56"/>
      <c r="E3362" s="56"/>
      <c r="F3362" s="56"/>
      <c r="G3362" s="57"/>
      <c r="H3362" s="57"/>
      <c r="I3362" s="58"/>
      <c r="J3362" s="34"/>
      <c r="L3362" s="36" t="str">
        <f>IF($B3362="", "", IFERROR(FIND(Campaigns!$Q$4, $B3362), ""))</f>
        <v/>
      </c>
      <c r="M3362" s="73" t="str">
        <f t="shared" si="498"/>
        <v/>
      </c>
      <c r="N3362" s="74" t="str">
        <f t="shared" si="499"/>
        <v/>
      </c>
      <c r="O3362" s="22" t="str">
        <f t="shared" si="500"/>
        <v/>
      </c>
      <c r="Q3362" s="20" t="str">
        <f t="shared" si="497"/>
        <v/>
      </c>
      <c r="R3362" s="21" t="str">
        <f t="shared" si="504"/>
        <v/>
      </c>
      <c r="S3362" s="21" t="str">
        <f t="shared" si="504"/>
        <v/>
      </c>
      <c r="T3362" s="21" t="str">
        <f t="shared" si="504"/>
        <v/>
      </c>
      <c r="U3362" s="21" t="str">
        <f t="shared" si="504"/>
        <v/>
      </c>
      <c r="V3362" s="21" t="str">
        <f t="shared" si="504"/>
        <v/>
      </c>
      <c r="W3362" s="21" t="str">
        <f t="shared" si="504"/>
        <v/>
      </c>
      <c r="X3362" s="21" t="str">
        <f t="shared" si="504"/>
        <v/>
      </c>
      <c r="Y3362" s="21" t="str">
        <f t="shared" si="504"/>
        <v/>
      </c>
      <c r="Z3362" s="21" t="str">
        <f t="shared" si="504"/>
        <v/>
      </c>
      <c r="AA3362" s="21" t="str">
        <f t="shared" si="504"/>
        <v/>
      </c>
      <c r="AB3362" s="38" t="str">
        <f t="shared" si="504"/>
        <v/>
      </c>
      <c r="AD3362" s="36" t="str">
        <f>IF($N3362="", "", IFERROR(INDEX(Campaigns!$D$11:$D$380, MATCH($N3362, Campaigns!$E$11:$E$380, 0)), ""))</f>
        <v/>
      </c>
      <c r="AE3362" s="38" t="str">
        <f>IF(COUNTIF($Q3362:$AB3362, "X")=0, "", IFERROR(INDEX('Intro &amp; Setup'!$T$17:$T$28, MATCH(INDEX($Q$10:$AB$10, $AC3362, MATCH("X", $Q3362:$AB3362, 0)), 'Intro &amp; Setup'!$AA$17:$AA$28, 0)), ""))</f>
        <v/>
      </c>
      <c r="AG3362" s="84" t="str">
        <f t="shared" si="501"/>
        <v/>
      </c>
      <c r="AI3362" s="36">
        <f t="shared" si="502"/>
        <v>0</v>
      </c>
      <c r="AK3362" s="36" t="str">
        <f t="shared" si="503"/>
        <v/>
      </c>
    </row>
    <row r="3363" spans="1:37" x14ac:dyDescent="0.25">
      <c r="A3363" s="34"/>
      <c r="B3363" s="55"/>
      <c r="C3363" s="56"/>
      <c r="D3363" s="56"/>
      <c r="E3363" s="56"/>
      <c r="F3363" s="56"/>
      <c r="G3363" s="57"/>
      <c r="H3363" s="57"/>
      <c r="I3363" s="58"/>
      <c r="J3363" s="34"/>
      <c r="L3363" s="36" t="str">
        <f>IF($B3363="", "", IFERROR(FIND(Campaigns!$Q$4, $B3363), ""))</f>
        <v/>
      </c>
      <c r="M3363" s="73" t="str">
        <f t="shared" si="498"/>
        <v/>
      </c>
      <c r="N3363" s="74" t="str">
        <f t="shared" si="499"/>
        <v/>
      </c>
      <c r="O3363" s="22" t="str">
        <f t="shared" si="500"/>
        <v/>
      </c>
      <c r="Q3363" s="20" t="str">
        <f t="shared" si="497"/>
        <v/>
      </c>
      <c r="R3363" s="21" t="str">
        <f t="shared" si="504"/>
        <v/>
      </c>
      <c r="S3363" s="21" t="str">
        <f t="shared" si="504"/>
        <v/>
      </c>
      <c r="T3363" s="21" t="str">
        <f t="shared" si="504"/>
        <v/>
      </c>
      <c r="U3363" s="21" t="str">
        <f t="shared" si="504"/>
        <v/>
      </c>
      <c r="V3363" s="21" t="str">
        <f t="shared" si="504"/>
        <v/>
      </c>
      <c r="W3363" s="21" t="str">
        <f t="shared" si="504"/>
        <v/>
      </c>
      <c r="X3363" s="21" t="str">
        <f t="shared" si="504"/>
        <v/>
      </c>
      <c r="Y3363" s="21" t="str">
        <f t="shared" si="504"/>
        <v/>
      </c>
      <c r="Z3363" s="21" t="str">
        <f t="shared" si="504"/>
        <v/>
      </c>
      <c r="AA3363" s="21" t="str">
        <f t="shared" si="504"/>
        <v/>
      </c>
      <c r="AB3363" s="38" t="str">
        <f t="shared" si="504"/>
        <v/>
      </c>
      <c r="AD3363" s="36" t="str">
        <f>IF($N3363="", "", IFERROR(INDEX(Campaigns!$D$11:$D$380, MATCH($N3363, Campaigns!$E$11:$E$380, 0)), ""))</f>
        <v/>
      </c>
      <c r="AE3363" s="38" t="str">
        <f>IF(COUNTIF($Q3363:$AB3363, "X")=0, "", IFERROR(INDEX('Intro &amp; Setup'!$T$17:$T$28, MATCH(INDEX($Q$10:$AB$10, $AC3363, MATCH("X", $Q3363:$AB3363, 0)), 'Intro &amp; Setup'!$AA$17:$AA$28, 0)), ""))</f>
        <v/>
      </c>
      <c r="AG3363" s="84" t="str">
        <f t="shared" si="501"/>
        <v/>
      </c>
      <c r="AI3363" s="36">
        <f t="shared" si="502"/>
        <v>0</v>
      </c>
      <c r="AK3363" s="36" t="str">
        <f t="shared" si="503"/>
        <v/>
      </c>
    </row>
    <row r="3364" spans="1:37" x14ac:dyDescent="0.25">
      <c r="A3364" s="34"/>
      <c r="B3364" s="55"/>
      <c r="C3364" s="56"/>
      <c r="D3364" s="56"/>
      <c r="E3364" s="56"/>
      <c r="F3364" s="56"/>
      <c r="G3364" s="57"/>
      <c r="H3364" s="57"/>
      <c r="I3364" s="58"/>
      <c r="J3364" s="34"/>
      <c r="L3364" s="36" t="str">
        <f>IF($B3364="", "", IFERROR(FIND(Campaigns!$Q$4, $B3364), ""))</f>
        <v/>
      </c>
      <c r="M3364" s="73" t="str">
        <f t="shared" si="498"/>
        <v/>
      </c>
      <c r="N3364" s="74" t="str">
        <f t="shared" si="499"/>
        <v/>
      </c>
      <c r="O3364" s="22" t="str">
        <f t="shared" si="500"/>
        <v/>
      </c>
      <c r="Q3364" s="20" t="str">
        <f t="shared" si="497"/>
        <v/>
      </c>
      <c r="R3364" s="21" t="str">
        <f t="shared" si="504"/>
        <v/>
      </c>
      <c r="S3364" s="21" t="str">
        <f t="shared" si="504"/>
        <v/>
      </c>
      <c r="T3364" s="21" t="str">
        <f t="shared" si="504"/>
        <v/>
      </c>
      <c r="U3364" s="21" t="str">
        <f t="shared" si="504"/>
        <v/>
      </c>
      <c r="V3364" s="21" t="str">
        <f t="shared" si="504"/>
        <v/>
      </c>
      <c r="W3364" s="21" t="str">
        <f t="shared" si="504"/>
        <v/>
      </c>
      <c r="X3364" s="21" t="str">
        <f t="shared" si="504"/>
        <v/>
      </c>
      <c r="Y3364" s="21" t="str">
        <f t="shared" si="504"/>
        <v/>
      </c>
      <c r="Z3364" s="21" t="str">
        <f t="shared" si="504"/>
        <v/>
      </c>
      <c r="AA3364" s="21" t="str">
        <f t="shared" si="504"/>
        <v/>
      </c>
      <c r="AB3364" s="38" t="str">
        <f t="shared" si="504"/>
        <v/>
      </c>
      <c r="AD3364" s="36" t="str">
        <f>IF($N3364="", "", IFERROR(INDEX(Campaigns!$D$11:$D$380, MATCH($N3364, Campaigns!$E$11:$E$380, 0)), ""))</f>
        <v/>
      </c>
      <c r="AE3364" s="38" t="str">
        <f>IF(COUNTIF($Q3364:$AB3364, "X")=0, "", IFERROR(INDEX('Intro &amp; Setup'!$T$17:$T$28, MATCH(INDEX($Q$10:$AB$10, $AC3364, MATCH("X", $Q3364:$AB3364, 0)), 'Intro &amp; Setup'!$AA$17:$AA$28, 0)), ""))</f>
        <v/>
      </c>
      <c r="AG3364" s="84" t="str">
        <f t="shared" si="501"/>
        <v/>
      </c>
      <c r="AI3364" s="36">
        <f t="shared" si="502"/>
        <v>0</v>
      </c>
      <c r="AK3364" s="36" t="str">
        <f t="shared" si="503"/>
        <v/>
      </c>
    </row>
    <row r="3365" spans="1:37" x14ac:dyDescent="0.25">
      <c r="A3365" s="34"/>
      <c r="B3365" s="55"/>
      <c r="C3365" s="56"/>
      <c r="D3365" s="56"/>
      <c r="E3365" s="56"/>
      <c r="F3365" s="56"/>
      <c r="G3365" s="57"/>
      <c r="H3365" s="57"/>
      <c r="I3365" s="58"/>
      <c r="J3365" s="34"/>
      <c r="L3365" s="36" t="str">
        <f>IF($B3365="", "", IFERROR(FIND(Campaigns!$Q$4, $B3365), ""))</f>
        <v/>
      </c>
      <c r="M3365" s="73" t="str">
        <f t="shared" si="498"/>
        <v/>
      </c>
      <c r="N3365" s="74" t="str">
        <f t="shared" si="499"/>
        <v/>
      </c>
      <c r="O3365" s="22" t="str">
        <f t="shared" si="500"/>
        <v/>
      </c>
      <c r="Q3365" s="20" t="str">
        <f t="shared" si="497"/>
        <v/>
      </c>
      <c r="R3365" s="21" t="str">
        <f t="shared" si="504"/>
        <v/>
      </c>
      <c r="S3365" s="21" t="str">
        <f t="shared" si="504"/>
        <v/>
      </c>
      <c r="T3365" s="21" t="str">
        <f t="shared" si="504"/>
        <v/>
      </c>
      <c r="U3365" s="21" t="str">
        <f t="shared" si="504"/>
        <v/>
      </c>
      <c r="V3365" s="21" t="str">
        <f t="shared" si="504"/>
        <v/>
      </c>
      <c r="W3365" s="21" t="str">
        <f t="shared" si="504"/>
        <v/>
      </c>
      <c r="X3365" s="21" t="str">
        <f t="shared" si="504"/>
        <v/>
      </c>
      <c r="Y3365" s="21" t="str">
        <f t="shared" si="504"/>
        <v/>
      </c>
      <c r="Z3365" s="21" t="str">
        <f t="shared" si="504"/>
        <v/>
      </c>
      <c r="AA3365" s="21" t="str">
        <f t="shared" si="504"/>
        <v/>
      </c>
      <c r="AB3365" s="38" t="str">
        <f t="shared" si="504"/>
        <v/>
      </c>
      <c r="AD3365" s="36" t="str">
        <f>IF($N3365="", "", IFERROR(INDEX(Campaigns!$D$11:$D$380, MATCH($N3365, Campaigns!$E$11:$E$380, 0)), ""))</f>
        <v/>
      </c>
      <c r="AE3365" s="38" t="str">
        <f>IF(COUNTIF($Q3365:$AB3365, "X")=0, "", IFERROR(INDEX('Intro &amp; Setup'!$T$17:$T$28, MATCH(INDEX($Q$10:$AB$10, $AC3365, MATCH("X", $Q3365:$AB3365, 0)), 'Intro &amp; Setup'!$AA$17:$AA$28, 0)), ""))</f>
        <v/>
      </c>
      <c r="AG3365" s="84" t="str">
        <f t="shared" si="501"/>
        <v/>
      </c>
      <c r="AI3365" s="36">
        <f t="shared" si="502"/>
        <v>0</v>
      </c>
      <c r="AK3365" s="36" t="str">
        <f t="shared" si="503"/>
        <v/>
      </c>
    </row>
    <row r="3366" spans="1:37" x14ac:dyDescent="0.25">
      <c r="A3366" s="34"/>
      <c r="B3366" s="55"/>
      <c r="C3366" s="56"/>
      <c r="D3366" s="56"/>
      <c r="E3366" s="56"/>
      <c r="F3366" s="56"/>
      <c r="G3366" s="57"/>
      <c r="H3366" s="57"/>
      <c r="I3366" s="58"/>
      <c r="J3366" s="34"/>
      <c r="L3366" s="36" t="str">
        <f>IF($B3366="", "", IFERROR(FIND(Campaigns!$Q$4, $B3366), ""))</f>
        <v/>
      </c>
      <c r="M3366" s="73" t="str">
        <f t="shared" si="498"/>
        <v/>
      </c>
      <c r="N3366" s="74" t="str">
        <f t="shared" si="499"/>
        <v/>
      </c>
      <c r="O3366" s="22" t="str">
        <f t="shared" si="500"/>
        <v/>
      </c>
      <c r="Q3366" s="20" t="str">
        <f t="shared" si="497"/>
        <v/>
      </c>
      <c r="R3366" s="21" t="str">
        <f t="shared" si="504"/>
        <v/>
      </c>
      <c r="S3366" s="21" t="str">
        <f t="shared" si="504"/>
        <v/>
      </c>
      <c r="T3366" s="21" t="str">
        <f t="shared" si="504"/>
        <v/>
      </c>
      <c r="U3366" s="21" t="str">
        <f t="shared" si="504"/>
        <v/>
      </c>
      <c r="V3366" s="21" t="str">
        <f t="shared" si="504"/>
        <v/>
      </c>
      <c r="W3366" s="21" t="str">
        <f t="shared" si="504"/>
        <v/>
      </c>
      <c r="X3366" s="21" t="str">
        <f t="shared" ref="R3366:AB3389" si="505">IFERROR(IF(X$10="", "", IF(LEFT($O3366, X$8)=X$10, "X", "")), "")</f>
        <v/>
      </c>
      <c r="Y3366" s="21" t="str">
        <f t="shared" si="505"/>
        <v/>
      </c>
      <c r="Z3366" s="21" t="str">
        <f t="shared" si="505"/>
        <v/>
      </c>
      <c r="AA3366" s="21" t="str">
        <f t="shared" si="505"/>
        <v/>
      </c>
      <c r="AB3366" s="38" t="str">
        <f t="shared" si="505"/>
        <v/>
      </c>
      <c r="AD3366" s="36" t="str">
        <f>IF($N3366="", "", IFERROR(INDEX(Campaigns!$D$11:$D$380, MATCH($N3366, Campaigns!$E$11:$E$380, 0)), ""))</f>
        <v/>
      </c>
      <c r="AE3366" s="38" t="str">
        <f>IF(COUNTIF($Q3366:$AB3366, "X")=0, "", IFERROR(INDEX('Intro &amp; Setup'!$T$17:$T$28, MATCH(INDEX($Q$10:$AB$10, $AC3366, MATCH("X", $Q3366:$AB3366, 0)), 'Intro &amp; Setup'!$AA$17:$AA$28, 0)), ""))</f>
        <v/>
      </c>
      <c r="AG3366" s="84" t="str">
        <f t="shared" si="501"/>
        <v/>
      </c>
      <c r="AI3366" s="36">
        <f t="shared" si="502"/>
        <v>0</v>
      </c>
      <c r="AK3366" s="36" t="str">
        <f t="shared" si="503"/>
        <v/>
      </c>
    </row>
    <row r="3367" spans="1:37" x14ac:dyDescent="0.25">
      <c r="A3367" s="34"/>
      <c r="B3367" s="55"/>
      <c r="C3367" s="56"/>
      <c r="D3367" s="56"/>
      <c r="E3367" s="56"/>
      <c r="F3367" s="56"/>
      <c r="G3367" s="57"/>
      <c r="H3367" s="57"/>
      <c r="I3367" s="58"/>
      <c r="J3367" s="34"/>
      <c r="L3367" s="36" t="str">
        <f>IF($B3367="", "", IFERROR(FIND(Campaigns!$Q$4, $B3367), ""))</f>
        <v/>
      </c>
      <c r="M3367" s="73" t="str">
        <f t="shared" si="498"/>
        <v/>
      </c>
      <c r="N3367" s="74" t="str">
        <f t="shared" si="499"/>
        <v/>
      </c>
      <c r="O3367" s="22" t="str">
        <f t="shared" si="500"/>
        <v/>
      </c>
      <c r="Q3367" s="20" t="str">
        <f t="shared" si="497"/>
        <v/>
      </c>
      <c r="R3367" s="21" t="str">
        <f t="shared" si="505"/>
        <v/>
      </c>
      <c r="S3367" s="21" t="str">
        <f t="shared" si="505"/>
        <v/>
      </c>
      <c r="T3367" s="21" t="str">
        <f t="shared" si="505"/>
        <v/>
      </c>
      <c r="U3367" s="21" t="str">
        <f t="shared" si="505"/>
        <v/>
      </c>
      <c r="V3367" s="21" t="str">
        <f t="shared" si="505"/>
        <v/>
      </c>
      <c r="W3367" s="21" t="str">
        <f t="shared" si="505"/>
        <v/>
      </c>
      <c r="X3367" s="21" t="str">
        <f t="shared" si="505"/>
        <v/>
      </c>
      <c r="Y3367" s="21" t="str">
        <f t="shared" si="505"/>
        <v/>
      </c>
      <c r="Z3367" s="21" t="str">
        <f t="shared" si="505"/>
        <v/>
      </c>
      <c r="AA3367" s="21" t="str">
        <f t="shared" si="505"/>
        <v/>
      </c>
      <c r="AB3367" s="38" t="str">
        <f t="shared" si="505"/>
        <v/>
      </c>
      <c r="AD3367" s="36" t="str">
        <f>IF($N3367="", "", IFERROR(INDEX(Campaigns!$D$11:$D$380, MATCH($N3367, Campaigns!$E$11:$E$380, 0)), ""))</f>
        <v/>
      </c>
      <c r="AE3367" s="38" t="str">
        <f>IF(COUNTIF($Q3367:$AB3367, "X")=0, "", IFERROR(INDEX('Intro &amp; Setup'!$T$17:$T$28, MATCH(INDEX($Q$10:$AB$10, $AC3367, MATCH("X", $Q3367:$AB3367, 0)), 'Intro &amp; Setup'!$AA$17:$AA$28, 0)), ""))</f>
        <v/>
      </c>
      <c r="AG3367" s="84" t="str">
        <f t="shared" si="501"/>
        <v/>
      </c>
      <c r="AI3367" s="36">
        <f t="shared" si="502"/>
        <v>0</v>
      </c>
      <c r="AK3367" s="36" t="str">
        <f t="shared" si="503"/>
        <v/>
      </c>
    </row>
    <row r="3368" spans="1:37" x14ac:dyDescent="0.25">
      <c r="A3368" s="34"/>
      <c r="B3368" s="55"/>
      <c r="C3368" s="56"/>
      <c r="D3368" s="56"/>
      <c r="E3368" s="56"/>
      <c r="F3368" s="56"/>
      <c r="G3368" s="57"/>
      <c r="H3368" s="57"/>
      <c r="I3368" s="58"/>
      <c r="J3368" s="34"/>
      <c r="L3368" s="36" t="str">
        <f>IF($B3368="", "", IFERROR(FIND(Campaigns!$Q$4, $B3368), ""))</f>
        <v/>
      </c>
      <c r="M3368" s="73" t="str">
        <f t="shared" si="498"/>
        <v/>
      </c>
      <c r="N3368" s="74" t="str">
        <f t="shared" si="499"/>
        <v/>
      </c>
      <c r="O3368" s="22" t="str">
        <f t="shared" si="500"/>
        <v/>
      </c>
      <c r="Q3368" s="20" t="str">
        <f t="shared" si="497"/>
        <v/>
      </c>
      <c r="R3368" s="21" t="str">
        <f t="shared" si="505"/>
        <v/>
      </c>
      <c r="S3368" s="21" t="str">
        <f t="shared" si="505"/>
        <v/>
      </c>
      <c r="T3368" s="21" t="str">
        <f t="shared" si="505"/>
        <v/>
      </c>
      <c r="U3368" s="21" t="str">
        <f t="shared" si="505"/>
        <v/>
      </c>
      <c r="V3368" s="21" t="str">
        <f t="shared" si="505"/>
        <v/>
      </c>
      <c r="W3368" s="21" t="str">
        <f t="shared" si="505"/>
        <v/>
      </c>
      <c r="X3368" s="21" t="str">
        <f t="shared" si="505"/>
        <v/>
      </c>
      <c r="Y3368" s="21" t="str">
        <f t="shared" si="505"/>
        <v/>
      </c>
      <c r="Z3368" s="21" t="str">
        <f t="shared" si="505"/>
        <v/>
      </c>
      <c r="AA3368" s="21" t="str">
        <f t="shared" si="505"/>
        <v/>
      </c>
      <c r="AB3368" s="38" t="str">
        <f t="shared" si="505"/>
        <v/>
      </c>
      <c r="AD3368" s="36" t="str">
        <f>IF($N3368="", "", IFERROR(INDEX(Campaigns!$D$11:$D$380, MATCH($N3368, Campaigns!$E$11:$E$380, 0)), ""))</f>
        <v/>
      </c>
      <c r="AE3368" s="38" t="str">
        <f>IF(COUNTIF($Q3368:$AB3368, "X")=0, "", IFERROR(INDEX('Intro &amp; Setup'!$T$17:$T$28, MATCH(INDEX($Q$10:$AB$10, $AC3368, MATCH("X", $Q3368:$AB3368, 0)), 'Intro &amp; Setup'!$AA$17:$AA$28, 0)), ""))</f>
        <v/>
      </c>
      <c r="AG3368" s="84" t="str">
        <f t="shared" si="501"/>
        <v/>
      </c>
      <c r="AI3368" s="36">
        <f t="shared" si="502"/>
        <v>0</v>
      </c>
      <c r="AK3368" s="36" t="str">
        <f t="shared" si="503"/>
        <v/>
      </c>
    </row>
    <row r="3369" spans="1:37" x14ac:dyDescent="0.25">
      <c r="A3369" s="34"/>
      <c r="B3369" s="55"/>
      <c r="C3369" s="56"/>
      <c r="D3369" s="56"/>
      <c r="E3369" s="56"/>
      <c r="F3369" s="56"/>
      <c r="G3369" s="57"/>
      <c r="H3369" s="57"/>
      <c r="I3369" s="58"/>
      <c r="J3369" s="34"/>
      <c r="L3369" s="36" t="str">
        <f>IF($B3369="", "", IFERROR(FIND(Campaigns!$Q$4, $B3369), ""))</f>
        <v/>
      </c>
      <c r="M3369" s="73" t="str">
        <f t="shared" si="498"/>
        <v/>
      </c>
      <c r="N3369" s="74" t="str">
        <f t="shared" si="499"/>
        <v/>
      </c>
      <c r="O3369" s="22" t="str">
        <f t="shared" si="500"/>
        <v/>
      </c>
      <c r="Q3369" s="20" t="str">
        <f t="shared" si="497"/>
        <v/>
      </c>
      <c r="R3369" s="21" t="str">
        <f t="shared" si="505"/>
        <v/>
      </c>
      <c r="S3369" s="21" t="str">
        <f t="shared" si="505"/>
        <v/>
      </c>
      <c r="T3369" s="21" t="str">
        <f t="shared" si="505"/>
        <v/>
      </c>
      <c r="U3369" s="21" t="str">
        <f t="shared" si="505"/>
        <v/>
      </c>
      <c r="V3369" s="21" t="str">
        <f t="shared" si="505"/>
        <v/>
      </c>
      <c r="W3369" s="21" t="str">
        <f t="shared" si="505"/>
        <v/>
      </c>
      <c r="X3369" s="21" t="str">
        <f t="shared" si="505"/>
        <v/>
      </c>
      <c r="Y3369" s="21" t="str">
        <f t="shared" si="505"/>
        <v/>
      </c>
      <c r="Z3369" s="21" t="str">
        <f t="shared" si="505"/>
        <v/>
      </c>
      <c r="AA3369" s="21" t="str">
        <f t="shared" si="505"/>
        <v/>
      </c>
      <c r="AB3369" s="38" t="str">
        <f t="shared" si="505"/>
        <v/>
      </c>
      <c r="AD3369" s="36" t="str">
        <f>IF($N3369="", "", IFERROR(INDEX(Campaigns!$D$11:$D$380, MATCH($N3369, Campaigns!$E$11:$E$380, 0)), ""))</f>
        <v/>
      </c>
      <c r="AE3369" s="38" t="str">
        <f>IF(COUNTIF($Q3369:$AB3369, "X")=0, "", IFERROR(INDEX('Intro &amp; Setup'!$T$17:$T$28, MATCH(INDEX($Q$10:$AB$10, $AC3369, MATCH("X", $Q3369:$AB3369, 0)), 'Intro &amp; Setup'!$AA$17:$AA$28, 0)), ""))</f>
        <v/>
      </c>
      <c r="AG3369" s="84" t="str">
        <f t="shared" si="501"/>
        <v/>
      </c>
      <c r="AI3369" s="36">
        <f t="shared" si="502"/>
        <v>0</v>
      </c>
      <c r="AK3369" s="36" t="str">
        <f t="shared" si="503"/>
        <v/>
      </c>
    </row>
    <row r="3370" spans="1:37" x14ac:dyDescent="0.25">
      <c r="A3370" s="34"/>
      <c r="B3370" s="55"/>
      <c r="C3370" s="56"/>
      <c r="D3370" s="56"/>
      <c r="E3370" s="56"/>
      <c r="F3370" s="56"/>
      <c r="G3370" s="57"/>
      <c r="H3370" s="57"/>
      <c r="I3370" s="58"/>
      <c r="J3370" s="34"/>
      <c r="L3370" s="36" t="str">
        <f>IF($B3370="", "", IFERROR(FIND(Campaigns!$Q$4, $B3370), ""))</f>
        <v/>
      </c>
      <c r="M3370" s="73" t="str">
        <f t="shared" si="498"/>
        <v/>
      </c>
      <c r="N3370" s="74" t="str">
        <f t="shared" si="499"/>
        <v/>
      </c>
      <c r="O3370" s="22" t="str">
        <f t="shared" si="500"/>
        <v/>
      </c>
      <c r="Q3370" s="20" t="str">
        <f t="shared" si="497"/>
        <v/>
      </c>
      <c r="R3370" s="21" t="str">
        <f t="shared" si="505"/>
        <v/>
      </c>
      <c r="S3370" s="21" t="str">
        <f t="shared" si="505"/>
        <v/>
      </c>
      <c r="T3370" s="21" t="str">
        <f t="shared" si="505"/>
        <v/>
      </c>
      <c r="U3370" s="21" t="str">
        <f t="shared" si="505"/>
        <v/>
      </c>
      <c r="V3370" s="21" t="str">
        <f t="shared" si="505"/>
        <v/>
      </c>
      <c r="W3370" s="21" t="str">
        <f t="shared" si="505"/>
        <v/>
      </c>
      <c r="X3370" s="21" t="str">
        <f t="shared" si="505"/>
        <v/>
      </c>
      <c r="Y3370" s="21" t="str">
        <f t="shared" si="505"/>
        <v/>
      </c>
      <c r="Z3370" s="21" t="str">
        <f t="shared" si="505"/>
        <v/>
      </c>
      <c r="AA3370" s="21" t="str">
        <f t="shared" si="505"/>
        <v/>
      </c>
      <c r="AB3370" s="38" t="str">
        <f t="shared" si="505"/>
        <v/>
      </c>
      <c r="AD3370" s="36" t="str">
        <f>IF($N3370="", "", IFERROR(INDEX(Campaigns!$D$11:$D$380, MATCH($N3370, Campaigns!$E$11:$E$380, 0)), ""))</f>
        <v/>
      </c>
      <c r="AE3370" s="38" t="str">
        <f>IF(COUNTIF($Q3370:$AB3370, "X")=0, "", IFERROR(INDEX('Intro &amp; Setup'!$T$17:$T$28, MATCH(INDEX($Q$10:$AB$10, $AC3370, MATCH("X", $Q3370:$AB3370, 0)), 'Intro &amp; Setup'!$AA$17:$AA$28, 0)), ""))</f>
        <v/>
      </c>
      <c r="AG3370" s="84" t="str">
        <f t="shared" si="501"/>
        <v/>
      </c>
      <c r="AI3370" s="36">
        <f t="shared" si="502"/>
        <v>0</v>
      </c>
      <c r="AK3370" s="36" t="str">
        <f t="shared" si="503"/>
        <v/>
      </c>
    </row>
    <row r="3371" spans="1:37" x14ac:dyDescent="0.25">
      <c r="A3371" s="34"/>
      <c r="B3371" s="55"/>
      <c r="C3371" s="56"/>
      <c r="D3371" s="56"/>
      <c r="E3371" s="56"/>
      <c r="F3371" s="56"/>
      <c r="G3371" s="57"/>
      <c r="H3371" s="57"/>
      <c r="I3371" s="58"/>
      <c r="J3371" s="34"/>
      <c r="L3371" s="36" t="str">
        <f>IF($B3371="", "", IFERROR(FIND(Campaigns!$Q$4, $B3371), ""))</f>
        <v/>
      </c>
      <c r="M3371" s="73" t="str">
        <f t="shared" si="498"/>
        <v/>
      </c>
      <c r="N3371" s="74" t="str">
        <f t="shared" si="499"/>
        <v/>
      </c>
      <c r="O3371" s="22" t="str">
        <f t="shared" si="500"/>
        <v/>
      </c>
      <c r="Q3371" s="20" t="str">
        <f t="shared" si="497"/>
        <v/>
      </c>
      <c r="R3371" s="21" t="str">
        <f t="shared" si="505"/>
        <v/>
      </c>
      <c r="S3371" s="21" t="str">
        <f t="shared" si="505"/>
        <v/>
      </c>
      <c r="T3371" s="21" t="str">
        <f t="shared" si="505"/>
        <v/>
      </c>
      <c r="U3371" s="21" t="str">
        <f t="shared" si="505"/>
        <v/>
      </c>
      <c r="V3371" s="21" t="str">
        <f t="shared" si="505"/>
        <v/>
      </c>
      <c r="W3371" s="21" t="str">
        <f t="shared" si="505"/>
        <v/>
      </c>
      <c r="X3371" s="21" t="str">
        <f t="shared" si="505"/>
        <v/>
      </c>
      <c r="Y3371" s="21" t="str">
        <f t="shared" si="505"/>
        <v/>
      </c>
      <c r="Z3371" s="21" t="str">
        <f t="shared" si="505"/>
        <v/>
      </c>
      <c r="AA3371" s="21" t="str">
        <f t="shared" si="505"/>
        <v/>
      </c>
      <c r="AB3371" s="38" t="str">
        <f t="shared" si="505"/>
        <v/>
      </c>
      <c r="AD3371" s="36" t="str">
        <f>IF($N3371="", "", IFERROR(INDEX(Campaigns!$D$11:$D$380, MATCH($N3371, Campaigns!$E$11:$E$380, 0)), ""))</f>
        <v/>
      </c>
      <c r="AE3371" s="38" t="str">
        <f>IF(COUNTIF($Q3371:$AB3371, "X")=0, "", IFERROR(INDEX('Intro &amp; Setup'!$T$17:$T$28, MATCH(INDEX($Q$10:$AB$10, $AC3371, MATCH("X", $Q3371:$AB3371, 0)), 'Intro &amp; Setup'!$AA$17:$AA$28, 0)), ""))</f>
        <v/>
      </c>
      <c r="AG3371" s="84" t="str">
        <f t="shared" si="501"/>
        <v/>
      </c>
      <c r="AI3371" s="36">
        <f t="shared" si="502"/>
        <v>0</v>
      </c>
      <c r="AK3371" s="36" t="str">
        <f t="shared" si="503"/>
        <v/>
      </c>
    </row>
    <row r="3372" spans="1:37" x14ac:dyDescent="0.25">
      <c r="A3372" s="34"/>
      <c r="B3372" s="55"/>
      <c r="C3372" s="56"/>
      <c r="D3372" s="56"/>
      <c r="E3372" s="56"/>
      <c r="F3372" s="56"/>
      <c r="G3372" s="57"/>
      <c r="H3372" s="57"/>
      <c r="I3372" s="58"/>
      <c r="J3372" s="34"/>
      <c r="L3372" s="36" t="str">
        <f>IF($B3372="", "", IFERROR(FIND(Campaigns!$Q$4, $B3372), ""))</f>
        <v/>
      </c>
      <c r="M3372" s="73" t="str">
        <f t="shared" si="498"/>
        <v/>
      </c>
      <c r="N3372" s="74" t="str">
        <f t="shared" si="499"/>
        <v/>
      </c>
      <c r="O3372" s="22" t="str">
        <f t="shared" si="500"/>
        <v/>
      </c>
      <c r="Q3372" s="20" t="str">
        <f t="shared" si="497"/>
        <v/>
      </c>
      <c r="R3372" s="21" t="str">
        <f t="shared" si="505"/>
        <v/>
      </c>
      <c r="S3372" s="21" t="str">
        <f t="shared" si="505"/>
        <v/>
      </c>
      <c r="T3372" s="21" t="str">
        <f t="shared" si="505"/>
        <v/>
      </c>
      <c r="U3372" s="21" t="str">
        <f t="shared" si="505"/>
        <v/>
      </c>
      <c r="V3372" s="21" t="str">
        <f t="shared" si="505"/>
        <v/>
      </c>
      <c r="W3372" s="21" t="str">
        <f t="shared" si="505"/>
        <v/>
      </c>
      <c r="X3372" s="21" t="str">
        <f t="shared" si="505"/>
        <v/>
      </c>
      <c r="Y3372" s="21" t="str">
        <f t="shared" si="505"/>
        <v/>
      </c>
      <c r="Z3372" s="21" t="str">
        <f t="shared" si="505"/>
        <v/>
      </c>
      <c r="AA3372" s="21" t="str">
        <f t="shared" si="505"/>
        <v/>
      </c>
      <c r="AB3372" s="38" t="str">
        <f t="shared" si="505"/>
        <v/>
      </c>
      <c r="AD3372" s="36" t="str">
        <f>IF($N3372="", "", IFERROR(INDEX(Campaigns!$D$11:$D$380, MATCH($N3372, Campaigns!$E$11:$E$380, 0)), ""))</f>
        <v/>
      </c>
      <c r="AE3372" s="38" t="str">
        <f>IF(COUNTIF($Q3372:$AB3372, "X")=0, "", IFERROR(INDEX('Intro &amp; Setup'!$T$17:$T$28, MATCH(INDEX($Q$10:$AB$10, $AC3372, MATCH("X", $Q3372:$AB3372, 0)), 'Intro &amp; Setup'!$AA$17:$AA$28, 0)), ""))</f>
        <v/>
      </c>
      <c r="AG3372" s="84" t="str">
        <f t="shared" si="501"/>
        <v/>
      </c>
      <c r="AI3372" s="36">
        <f t="shared" si="502"/>
        <v>0</v>
      </c>
      <c r="AK3372" s="36" t="str">
        <f t="shared" si="503"/>
        <v/>
      </c>
    </row>
    <row r="3373" spans="1:37" x14ac:dyDescent="0.25">
      <c r="A3373" s="34"/>
      <c r="B3373" s="55"/>
      <c r="C3373" s="56"/>
      <c r="D3373" s="56"/>
      <c r="E3373" s="56"/>
      <c r="F3373" s="56"/>
      <c r="G3373" s="57"/>
      <c r="H3373" s="57"/>
      <c r="I3373" s="58"/>
      <c r="J3373" s="34"/>
      <c r="L3373" s="36" t="str">
        <f>IF($B3373="", "", IFERROR(FIND(Campaigns!$Q$4, $B3373), ""))</f>
        <v/>
      </c>
      <c r="M3373" s="73" t="str">
        <f t="shared" si="498"/>
        <v/>
      </c>
      <c r="N3373" s="74" t="str">
        <f t="shared" si="499"/>
        <v/>
      </c>
      <c r="O3373" s="22" t="str">
        <f t="shared" si="500"/>
        <v/>
      </c>
      <c r="Q3373" s="20" t="str">
        <f t="shared" si="497"/>
        <v/>
      </c>
      <c r="R3373" s="21" t="str">
        <f t="shared" si="505"/>
        <v/>
      </c>
      <c r="S3373" s="21" t="str">
        <f t="shared" si="505"/>
        <v/>
      </c>
      <c r="T3373" s="21" t="str">
        <f t="shared" si="505"/>
        <v/>
      </c>
      <c r="U3373" s="21" t="str">
        <f t="shared" si="505"/>
        <v/>
      </c>
      <c r="V3373" s="21" t="str">
        <f t="shared" si="505"/>
        <v/>
      </c>
      <c r="W3373" s="21" t="str">
        <f t="shared" si="505"/>
        <v/>
      </c>
      <c r="X3373" s="21" t="str">
        <f t="shared" si="505"/>
        <v/>
      </c>
      <c r="Y3373" s="21" t="str">
        <f t="shared" si="505"/>
        <v/>
      </c>
      <c r="Z3373" s="21" t="str">
        <f t="shared" si="505"/>
        <v/>
      </c>
      <c r="AA3373" s="21" t="str">
        <f t="shared" si="505"/>
        <v/>
      </c>
      <c r="AB3373" s="38" t="str">
        <f t="shared" si="505"/>
        <v/>
      </c>
      <c r="AD3373" s="36" t="str">
        <f>IF($N3373="", "", IFERROR(INDEX(Campaigns!$D$11:$D$380, MATCH($N3373, Campaigns!$E$11:$E$380, 0)), ""))</f>
        <v/>
      </c>
      <c r="AE3373" s="38" t="str">
        <f>IF(COUNTIF($Q3373:$AB3373, "X")=0, "", IFERROR(INDEX('Intro &amp; Setup'!$T$17:$T$28, MATCH(INDEX($Q$10:$AB$10, $AC3373, MATCH("X", $Q3373:$AB3373, 0)), 'Intro &amp; Setup'!$AA$17:$AA$28, 0)), ""))</f>
        <v/>
      </c>
      <c r="AG3373" s="84" t="str">
        <f t="shared" si="501"/>
        <v/>
      </c>
      <c r="AI3373" s="36">
        <f t="shared" si="502"/>
        <v>0</v>
      </c>
      <c r="AK3373" s="36" t="str">
        <f t="shared" si="503"/>
        <v/>
      </c>
    </row>
    <row r="3374" spans="1:37" x14ac:dyDescent="0.25">
      <c r="A3374" s="34"/>
      <c r="B3374" s="55"/>
      <c r="C3374" s="56"/>
      <c r="D3374" s="56"/>
      <c r="E3374" s="56"/>
      <c r="F3374" s="56"/>
      <c r="G3374" s="57"/>
      <c r="H3374" s="57"/>
      <c r="I3374" s="58"/>
      <c r="J3374" s="34"/>
      <c r="L3374" s="36" t="str">
        <f>IF($B3374="", "", IFERROR(FIND(Campaigns!$Q$4, $B3374), ""))</f>
        <v/>
      </c>
      <c r="M3374" s="73" t="str">
        <f t="shared" si="498"/>
        <v/>
      </c>
      <c r="N3374" s="74" t="str">
        <f t="shared" si="499"/>
        <v/>
      </c>
      <c r="O3374" s="22" t="str">
        <f t="shared" si="500"/>
        <v/>
      </c>
      <c r="Q3374" s="20" t="str">
        <f t="shared" si="497"/>
        <v/>
      </c>
      <c r="R3374" s="21" t="str">
        <f t="shared" si="505"/>
        <v/>
      </c>
      <c r="S3374" s="21" t="str">
        <f t="shared" si="505"/>
        <v/>
      </c>
      <c r="T3374" s="21" t="str">
        <f t="shared" si="505"/>
        <v/>
      </c>
      <c r="U3374" s="21" t="str">
        <f t="shared" si="505"/>
        <v/>
      </c>
      <c r="V3374" s="21" t="str">
        <f t="shared" si="505"/>
        <v/>
      </c>
      <c r="W3374" s="21" t="str">
        <f t="shared" si="505"/>
        <v/>
      </c>
      <c r="X3374" s="21" t="str">
        <f t="shared" si="505"/>
        <v/>
      </c>
      <c r="Y3374" s="21" t="str">
        <f t="shared" si="505"/>
        <v/>
      </c>
      <c r="Z3374" s="21" t="str">
        <f t="shared" si="505"/>
        <v/>
      </c>
      <c r="AA3374" s="21" t="str">
        <f t="shared" si="505"/>
        <v/>
      </c>
      <c r="AB3374" s="38" t="str">
        <f t="shared" si="505"/>
        <v/>
      </c>
      <c r="AD3374" s="36" t="str">
        <f>IF($N3374="", "", IFERROR(INDEX(Campaigns!$D$11:$D$380, MATCH($N3374, Campaigns!$E$11:$E$380, 0)), ""))</f>
        <v/>
      </c>
      <c r="AE3374" s="38" t="str">
        <f>IF(COUNTIF($Q3374:$AB3374, "X")=0, "", IFERROR(INDEX('Intro &amp; Setup'!$T$17:$T$28, MATCH(INDEX($Q$10:$AB$10, $AC3374, MATCH("X", $Q3374:$AB3374, 0)), 'Intro &amp; Setup'!$AA$17:$AA$28, 0)), ""))</f>
        <v/>
      </c>
      <c r="AG3374" s="84" t="str">
        <f t="shared" si="501"/>
        <v/>
      </c>
      <c r="AI3374" s="36">
        <f t="shared" si="502"/>
        <v>0</v>
      </c>
      <c r="AK3374" s="36" t="str">
        <f t="shared" si="503"/>
        <v/>
      </c>
    </row>
    <row r="3375" spans="1:37" x14ac:dyDescent="0.25">
      <c r="A3375" s="34"/>
      <c r="B3375" s="55"/>
      <c r="C3375" s="56"/>
      <c r="D3375" s="56"/>
      <c r="E3375" s="56"/>
      <c r="F3375" s="56"/>
      <c r="G3375" s="57"/>
      <c r="H3375" s="57"/>
      <c r="I3375" s="58"/>
      <c r="J3375" s="34"/>
      <c r="L3375" s="36" t="str">
        <f>IF($B3375="", "", IFERROR(FIND(Campaigns!$Q$4, $B3375), ""))</f>
        <v/>
      </c>
      <c r="M3375" s="73" t="str">
        <f t="shared" si="498"/>
        <v/>
      </c>
      <c r="N3375" s="74" t="str">
        <f t="shared" si="499"/>
        <v/>
      </c>
      <c r="O3375" s="22" t="str">
        <f t="shared" si="500"/>
        <v/>
      </c>
      <c r="Q3375" s="20" t="str">
        <f t="shared" si="497"/>
        <v/>
      </c>
      <c r="R3375" s="21" t="str">
        <f t="shared" si="505"/>
        <v/>
      </c>
      <c r="S3375" s="21" t="str">
        <f t="shared" si="505"/>
        <v/>
      </c>
      <c r="T3375" s="21" t="str">
        <f t="shared" si="505"/>
        <v/>
      </c>
      <c r="U3375" s="21" t="str">
        <f t="shared" si="505"/>
        <v/>
      </c>
      <c r="V3375" s="21" t="str">
        <f t="shared" si="505"/>
        <v/>
      </c>
      <c r="W3375" s="21" t="str">
        <f t="shared" si="505"/>
        <v/>
      </c>
      <c r="X3375" s="21" t="str">
        <f t="shared" si="505"/>
        <v/>
      </c>
      <c r="Y3375" s="21" t="str">
        <f t="shared" si="505"/>
        <v/>
      </c>
      <c r="Z3375" s="21" t="str">
        <f t="shared" si="505"/>
        <v/>
      </c>
      <c r="AA3375" s="21" t="str">
        <f t="shared" si="505"/>
        <v/>
      </c>
      <c r="AB3375" s="38" t="str">
        <f t="shared" si="505"/>
        <v/>
      </c>
      <c r="AD3375" s="36" t="str">
        <f>IF($N3375="", "", IFERROR(INDEX(Campaigns!$D$11:$D$380, MATCH($N3375, Campaigns!$E$11:$E$380, 0)), ""))</f>
        <v/>
      </c>
      <c r="AE3375" s="38" t="str">
        <f>IF(COUNTIF($Q3375:$AB3375, "X")=0, "", IFERROR(INDEX('Intro &amp; Setup'!$T$17:$T$28, MATCH(INDEX($Q$10:$AB$10, $AC3375, MATCH("X", $Q3375:$AB3375, 0)), 'Intro &amp; Setup'!$AA$17:$AA$28, 0)), ""))</f>
        <v/>
      </c>
      <c r="AG3375" s="84" t="str">
        <f t="shared" si="501"/>
        <v/>
      </c>
      <c r="AI3375" s="36">
        <f t="shared" si="502"/>
        <v>0</v>
      </c>
      <c r="AK3375" s="36" t="str">
        <f t="shared" si="503"/>
        <v/>
      </c>
    </row>
    <row r="3376" spans="1:37" x14ac:dyDescent="0.25">
      <c r="A3376" s="34"/>
      <c r="B3376" s="55"/>
      <c r="C3376" s="56"/>
      <c r="D3376" s="56"/>
      <c r="E3376" s="56"/>
      <c r="F3376" s="56"/>
      <c r="G3376" s="57"/>
      <c r="H3376" s="57"/>
      <c r="I3376" s="58"/>
      <c r="J3376" s="34"/>
      <c r="L3376" s="36" t="str">
        <f>IF($B3376="", "", IFERROR(FIND(Campaigns!$Q$4, $B3376), ""))</f>
        <v/>
      </c>
      <c r="M3376" s="73" t="str">
        <f t="shared" si="498"/>
        <v/>
      </c>
      <c r="N3376" s="74" t="str">
        <f t="shared" si="499"/>
        <v/>
      </c>
      <c r="O3376" s="22" t="str">
        <f t="shared" si="500"/>
        <v/>
      </c>
      <c r="Q3376" s="20" t="str">
        <f t="shared" si="497"/>
        <v/>
      </c>
      <c r="R3376" s="21" t="str">
        <f t="shared" si="505"/>
        <v/>
      </c>
      <c r="S3376" s="21" t="str">
        <f t="shared" si="505"/>
        <v/>
      </c>
      <c r="T3376" s="21" t="str">
        <f t="shared" si="505"/>
        <v/>
      </c>
      <c r="U3376" s="21" t="str">
        <f t="shared" si="505"/>
        <v/>
      </c>
      <c r="V3376" s="21" t="str">
        <f t="shared" si="505"/>
        <v/>
      </c>
      <c r="W3376" s="21" t="str">
        <f t="shared" si="505"/>
        <v/>
      </c>
      <c r="X3376" s="21" t="str">
        <f t="shared" si="505"/>
        <v/>
      </c>
      <c r="Y3376" s="21" t="str">
        <f t="shared" si="505"/>
        <v/>
      </c>
      <c r="Z3376" s="21" t="str">
        <f t="shared" si="505"/>
        <v/>
      </c>
      <c r="AA3376" s="21" t="str">
        <f t="shared" si="505"/>
        <v/>
      </c>
      <c r="AB3376" s="38" t="str">
        <f t="shared" si="505"/>
        <v/>
      </c>
      <c r="AD3376" s="36" t="str">
        <f>IF($N3376="", "", IFERROR(INDEX(Campaigns!$D$11:$D$380, MATCH($N3376, Campaigns!$E$11:$E$380, 0)), ""))</f>
        <v/>
      </c>
      <c r="AE3376" s="38" t="str">
        <f>IF(COUNTIF($Q3376:$AB3376, "X")=0, "", IFERROR(INDEX('Intro &amp; Setup'!$T$17:$T$28, MATCH(INDEX($Q$10:$AB$10, $AC3376, MATCH("X", $Q3376:$AB3376, 0)), 'Intro &amp; Setup'!$AA$17:$AA$28, 0)), ""))</f>
        <v/>
      </c>
      <c r="AG3376" s="84" t="str">
        <f t="shared" si="501"/>
        <v/>
      </c>
      <c r="AI3376" s="36">
        <f t="shared" si="502"/>
        <v>0</v>
      </c>
      <c r="AK3376" s="36" t="str">
        <f t="shared" si="503"/>
        <v/>
      </c>
    </row>
    <row r="3377" spans="1:37" x14ac:dyDescent="0.25">
      <c r="A3377" s="34"/>
      <c r="B3377" s="55"/>
      <c r="C3377" s="56"/>
      <c r="D3377" s="56"/>
      <c r="E3377" s="56"/>
      <c r="F3377" s="56"/>
      <c r="G3377" s="57"/>
      <c r="H3377" s="57"/>
      <c r="I3377" s="58"/>
      <c r="J3377" s="34"/>
      <c r="L3377" s="36" t="str">
        <f>IF($B3377="", "", IFERROR(FIND(Campaigns!$Q$4, $B3377), ""))</f>
        <v/>
      </c>
      <c r="M3377" s="73" t="str">
        <f t="shared" si="498"/>
        <v/>
      </c>
      <c r="N3377" s="74" t="str">
        <f t="shared" si="499"/>
        <v/>
      </c>
      <c r="O3377" s="22" t="str">
        <f t="shared" si="500"/>
        <v/>
      </c>
      <c r="Q3377" s="20" t="str">
        <f t="shared" si="497"/>
        <v/>
      </c>
      <c r="R3377" s="21" t="str">
        <f t="shared" si="505"/>
        <v/>
      </c>
      <c r="S3377" s="21" t="str">
        <f t="shared" si="505"/>
        <v/>
      </c>
      <c r="T3377" s="21" t="str">
        <f t="shared" si="505"/>
        <v/>
      </c>
      <c r="U3377" s="21" t="str">
        <f t="shared" si="505"/>
        <v/>
      </c>
      <c r="V3377" s="21" t="str">
        <f t="shared" si="505"/>
        <v/>
      </c>
      <c r="W3377" s="21" t="str">
        <f t="shared" si="505"/>
        <v/>
      </c>
      <c r="X3377" s="21" t="str">
        <f t="shared" si="505"/>
        <v/>
      </c>
      <c r="Y3377" s="21" t="str">
        <f t="shared" si="505"/>
        <v/>
      </c>
      <c r="Z3377" s="21" t="str">
        <f t="shared" si="505"/>
        <v/>
      </c>
      <c r="AA3377" s="21" t="str">
        <f t="shared" si="505"/>
        <v/>
      </c>
      <c r="AB3377" s="38" t="str">
        <f t="shared" si="505"/>
        <v/>
      </c>
      <c r="AD3377" s="36" t="str">
        <f>IF($N3377="", "", IFERROR(INDEX(Campaigns!$D$11:$D$380, MATCH($N3377, Campaigns!$E$11:$E$380, 0)), ""))</f>
        <v/>
      </c>
      <c r="AE3377" s="38" t="str">
        <f>IF(COUNTIF($Q3377:$AB3377, "X")=0, "", IFERROR(INDEX('Intro &amp; Setup'!$T$17:$T$28, MATCH(INDEX($Q$10:$AB$10, $AC3377, MATCH("X", $Q3377:$AB3377, 0)), 'Intro &amp; Setup'!$AA$17:$AA$28, 0)), ""))</f>
        <v/>
      </c>
      <c r="AG3377" s="84" t="str">
        <f t="shared" si="501"/>
        <v/>
      </c>
      <c r="AI3377" s="36">
        <f t="shared" si="502"/>
        <v>0</v>
      </c>
      <c r="AK3377" s="36" t="str">
        <f t="shared" si="503"/>
        <v/>
      </c>
    </row>
    <row r="3378" spans="1:37" x14ac:dyDescent="0.25">
      <c r="A3378" s="34"/>
      <c r="B3378" s="55"/>
      <c r="C3378" s="56"/>
      <c r="D3378" s="56"/>
      <c r="E3378" s="56"/>
      <c r="F3378" s="56"/>
      <c r="G3378" s="57"/>
      <c r="H3378" s="57"/>
      <c r="I3378" s="58"/>
      <c r="J3378" s="34"/>
      <c r="L3378" s="36" t="str">
        <f>IF($B3378="", "", IFERROR(FIND(Campaigns!$Q$4, $B3378), ""))</f>
        <v/>
      </c>
      <c r="M3378" s="73" t="str">
        <f t="shared" si="498"/>
        <v/>
      </c>
      <c r="N3378" s="74" t="str">
        <f t="shared" si="499"/>
        <v/>
      </c>
      <c r="O3378" s="22" t="str">
        <f t="shared" si="500"/>
        <v/>
      </c>
      <c r="Q3378" s="20" t="str">
        <f t="shared" si="497"/>
        <v/>
      </c>
      <c r="R3378" s="21" t="str">
        <f t="shared" si="505"/>
        <v/>
      </c>
      <c r="S3378" s="21" t="str">
        <f t="shared" si="505"/>
        <v/>
      </c>
      <c r="T3378" s="21" t="str">
        <f t="shared" si="505"/>
        <v/>
      </c>
      <c r="U3378" s="21" t="str">
        <f t="shared" si="505"/>
        <v/>
      </c>
      <c r="V3378" s="21" t="str">
        <f t="shared" si="505"/>
        <v/>
      </c>
      <c r="W3378" s="21" t="str">
        <f t="shared" si="505"/>
        <v/>
      </c>
      <c r="X3378" s="21" t="str">
        <f t="shared" si="505"/>
        <v/>
      </c>
      <c r="Y3378" s="21" t="str">
        <f t="shared" si="505"/>
        <v/>
      </c>
      <c r="Z3378" s="21" t="str">
        <f t="shared" si="505"/>
        <v/>
      </c>
      <c r="AA3378" s="21" t="str">
        <f t="shared" si="505"/>
        <v/>
      </c>
      <c r="AB3378" s="38" t="str">
        <f t="shared" si="505"/>
        <v/>
      </c>
      <c r="AD3378" s="36" t="str">
        <f>IF($N3378="", "", IFERROR(INDEX(Campaigns!$D$11:$D$380, MATCH($N3378, Campaigns!$E$11:$E$380, 0)), ""))</f>
        <v/>
      </c>
      <c r="AE3378" s="38" t="str">
        <f>IF(COUNTIF($Q3378:$AB3378, "X")=0, "", IFERROR(INDEX('Intro &amp; Setup'!$T$17:$T$28, MATCH(INDEX($Q$10:$AB$10, $AC3378, MATCH("X", $Q3378:$AB3378, 0)), 'Intro &amp; Setup'!$AA$17:$AA$28, 0)), ""))</f>
        <v/>
      </c>
      <c r="AG3378" s="84" t="str">
        <f t="shared" si="501"/>
        <v/>
      </c>
      <c r="AI3378" s="36">
        <f t="shared" si="502"/>
        <v>0</v>
      </c>
      <c r="AK3378" s="36" t="str">
        <f t="shared" si="503"/>
        <v/>
      </c>
    </row>
    <row r="3379" spans="1:37" x14ac:dyDescent="0.25">
      <c r="A3379" s="34"/>
      <c r="B3379" s="55"/>
      <c r="C3379" s="56"/>
      <c r="D3379" s="56"/>
      <c r="E3379" s="56"/>
      <c r="F3379" s="56"/>
      <c r="G3379" s="57"/>
      <c r="H3379" s="57"/>
      <c r="I3379" s="58"/>
      <c r="J3379" s="34"/>
      <c r="L3379" s="36" t="str">
        <f>IF($B3379="", "", IFERROR(FIND(Campaigns!$Q$4, $B3379), ""))</f>
        <v/>
      </c>
      <c r="M3379" s="73" t="str">
        <f t="shared" si="498"/>
        <v/>
      </c>
      <c r="N3379" s="74" t="str">
        <f t="shared" si="499"/>
        <v/>
      </c>
      <c r="O3379" s="22" t="str">
        <f t="shared" si="500"/>
        <v/>
      </c>
      <c r="Q3379" s="20" t="str">
        <f t="shared" si="497"/>
        <v/>
      </c>
      <c r="R3379" s="21" t="str">
        <f t="shared" si="505"/>
        <v/>
      </c>
      <c r="S3379" s="21" t="str">
        <f t="shared" si="505"/>
        <v/>
      </c>
      <c r="T3379" s="21" t="str">
        <f t="shared" si="505"/>
        <v/>
      </c>
      <c r="U3379" s="21" t="str">
        <f t="shared" si="505"/>
        <v/>
      </c>
      <c r="V3379" s="21" t="str">
        <f t="shared" si="505"/>
        <v/>
      </c>
      <c r="W3379" s="21" t="str">
        <f t="shared" si="505"/>
        <v/>
      </c>
      <c r="X3379" s="21" t="str">
        <f t="shared" si="505"/>
        <v/>
      </c>
      <c r="Y3379" s="21" t="str">
        <f t="shared" si="505"/>
        <v/>
      </c>
      <c r="Z3379" s="21" t="str">
        <f t="shared" si="505"/>
        <v/>
      </c>
      <c r="AA3379" s="21" t="str">
        <f t="shared" si="505"/>
        <v/>
      </c>
      <c r="AB3379" s="38" t="str">
        <f t="shared" si="505"/>
        <v/>
      </c>
      <c r="AD3379" s="36" t="str">
        <f>IF($N3379="", "", IFERROR(INDEX(Campaigns!$D$11:$D$380, MATCH($N3379, Campaigns!$E$11:$E$380, 0)), ""))</f>
        <v/>
      </c>
      <c r="AE3379" s="38" t="str">
        <f>IF(COUNTIF($Q3379:$AB3379, "X")=0, "", IFERROR(INDEX('Intro &amp; Setup'!$T$17:$T$28, MATCH(INDEX($Q$10:$AB$10, $AC3379, MATCH("X", $Q3379:$AB3379, 0)), 'Intro &amp; Setup'!$AA$17:$AA$28, 0)), ""))</f>
        <v/>
      </c>
      <c r="AG3379" s="84" t="str">
        <f t="shared" si="501"/>
        <v/>
      </c>
      <c r="AI3379" s="36">
        <f t="shared" si="502"/>
        <v>0</v>
      </c>
      <c r="AK3379" s="36" t="str">
        <f t="shared" si="503"/>
        <v/>
      </c>
    </row>
    <row r="3380" spans="1:37" x14ac:dyDescent="0.25">
      <c r="A3380" s="34"/>
      <c r="B3380" s="55"/>
      <c r="C3380" s="56"/>
      <c r="D3380" s="56"/>
      <c r="E3380" s="56"/>
      <c r="F3380" s="56"/>
      <c r="G3380" s="57"/>
      <c r="H3380" s="57"/>
      <c r="I3380" s="58"/>
      <c r="J3380" s="34"/>
      <c r="L3380" s="36" t="str">
        <f>IF($B3380="", "", IFERROR(FIND(Campaigns!$Q$4, $B3380), ""))</f>
        <v/>
      </c>
      <c r="M3380" s="73" t="str">
        <f t="shared" si="498"/>
        <v/>
      </c>
      <c r="N3380" s="74" t="str">
        <f t="shared" si="499"/>
        <v/>
      </c>
      <c r="O3380" s="22" t="str">
        <f t="shared" si="500"/>
        <v/>
      </c>
      <c r="Q3380" s="20" t="str">
        <f t="shared" si="497"/>
        <v/>
      </c>
      <c r="R3380" s="21" t="str">
        <f t="shared" si="505"/>
        <v/>
      </c>
      <c r="S3380" s="21" t="str">
        <f t="shared" si="505"/>
        <v/>
      </c>
      <c r="T3380" s="21" t="str">
        <f t="shared" si="505"/>
        <v/>
      </c>
      <c r="U3380" s="21" t="str">
        <f t="shared" si="505"/>
        <v/>
      </c>
      <c r="V3380" s="21" t="str">
        <f t="shared" si="505"/>
        <v/>
      </c>
      <c r="W3380" s="21" t="str">
        <f t="shared" si="505"/>
        <v/>
      </c>
      <c r="X3380" s="21" t="str">
        <f t="shared" si="505"/>
        <v/>
      </c>
      <c r="Y3380" s="21" t="str">
        <f t="shared" si="505"/>
        <v/>
      </c>
      <c r="Z3380" s="21" t="str">
        <f t="shared" si="505"/>
        <v/>
      </c>
      <c r="AA3380" s="21" t="str">
        <f t="shared" si="505"/>
        <v/>
      </c>
      <c r="AB3380" s="38" t="str">
        <f t="shared" si="505"/>
        <v/>
      </c>
      <c r="AD3380" s="36" t="str">
        <f>IF($N3380="", "", IFERROR(INDEX(Campaigns!$D$11:$D$380, MATCH($N3380, Campaigns!$E$11:$E$380, 0)), ""))</f>
        <v/>
      </c>
      <c r="AE3380" s="38" t="str">
        <f>IF(COUNTIF($Q3380:$AB3380, "X")=0, "", IFERROR(INDEX('Intro &amp; Setup'!$T$17:$T$28, MATCH(INDEX($Q$10:$AB$10, $AC3380, MATCH("X", $Q3380:$AB3380, 0)), 'Intro &amp; Setup'!$AA$17:$AA$28, 0)), ""))</f>
        <v/>
      </c>
      <c r="AG3380" s="84" t="str">
        <f t="shared" si="501"/>
        <v/>
      </c>
      <c r="AI3380" s="36">
        <f t="shared" si="502"/>
        <v>0</v>
      </c>
      <c r="AK3380" s="36" t="str">
        <f t="shared" si="503"/>
        <v/>
      </c>
    </row>
    <row r="3381" spans="1:37" x14ac:dyDescent="0.25">
      <c r="A3381" s="34"/>
      <c r="B3381" s="55"/>
      <c r="C3381" s="56"/>
      <c r="D3381" s="56"/>
      <c r="E3381" s="56"/>
      <c r="F3381" s="56"/>
      <c r="G3381" s="57"/>
      <c r="H3381" s="57"/>
      <c r="I3381" s="58"/>
      <c r="J3381" s="34"/>
      <c r="L3381" s="36" t="str">
        <f>IF($B3381="", "", IFERROR(FIND(Campaigns!$Q$4, $B3381), ""))</f>
        <v/>
      </c>
      <c r="M3381" s="73" t="str">
        <f t="shared" si="498"/>
        <v/>
      </c>
      <c r="N3381" s="74" t="str">
        <f t="shared" si="499"/>
        <v/>
      </c>
      <c r="O3381" s="22" t="str">
        <f t="shared" si="500"/>
        <v/>
      </c>
      <c r="Q3381" s="20" t="str">
        <f t="shared" si="497"/>
        <v/>
      </c>
      <c r="R3381" s="21" t="str">
        <f t="shared" si="505"/>
        <v/>
      </c>
      <c r="S3381" s="21" t="str">
        <f t="shared" si="505"/>
        <v/>
      </c>
      <c r="T3381" s="21" t="str">
        <f t="shared" si="505"/>
        <v/>
      </c>
      <c r="U3381" s="21" t="str">
        <f t="shared" si="505"/>
        <v/>
      </c>
      <c r="V3381" s="21" t="str">
        <f t="shared" si="505"/>
        <v/>
      </c>
      <c r="W3381" s="21" t="str">
        <f t="shared" si="505"/>
        <v/>
      </c>
      <c r="X3381" s="21" t="str">
        <f t="shared" si="505"/>
        <v/>
      </c>
      <c r="Y3381" s="21" t="str">
        <f t="shared" si="505"/>
        <v/>
      </c>
      <c r="Z3381" s="21" t="str">
        <f t="shared" si="505"/>
        <v/>
      </c>
      <c r="AA3381" s="21" t="str">
        <f t="shared" si="505"/>
        <v/>
      </c>
      <c r="AB3381" s="38" t="str">
        <f t="shared" si="505"/>
        <v/>
      </c>
      <c r="AD3381" s="36" t="str">
        <f>IF($N3381="", "", IFERROR(INDEX(Campaigns!$D$11:$D$380, MATCH($N3381, Campaigns!$E$11:$E$380, 0)), ""))</f>
        <v/>
      </c>
      <c r="AE3381" s="38" t="str">
        <f>IF(COUNTIF($Q3381:$AB3381, "X")=0, "", IFERROR(INDEX('Intro &amp; Setup'!$T$17:$T$28, MATCH(INDEX($Q$10:$AB$10, $AC3381, MATCH("X", $Q3381:$AB3381, 0)), 'Intro &amp; Setup'!$AA$17:$AA$28, 0)), ""))</f>
        <v/>
      </c>
      <c r="AG3381" s="84" t="str">
        <f t="shared" si="501"/>
        <v/>
      </c>
      <c r="AI3381" s="36">
        <f t="shared" si="502"/>
        <v>0</v>
      </c>
      <c r="AK3381" s="36" t="str">
        <f t="shared" si="503"/>
        <v/>
      </c>
    </row>
    <row r="3382" spans="1:37" x14ac:dyDescent="0.25">
      <c r="A3382" s="34"/>
      <c r="B3382" s="55"/>
      <c r="C3382" s="56"/>
      <c r="D3382" s="56"/>
      <c r="E3382" s="56"/>
      <c r="F3382" s="56"/>
      <c r="G3382" s="57"/>
      <c r="H3382" s="57"/>
      <c r="I3382" s="58"/>
      <c r="J3382" s="34"/>
      <c r="L3382" s="36" t="str">
        <f>IF($B3382="", "", IFERROR(FIND(Campaigns!$Q$4, $B3382), ""))</f>
        <v/>
      </c>
      <c r="M3382" s="73" t="str">
        <f t="shared" si="498"/>
        <v/>
      </c>
      <c r="N3382" s="74" t="str">
        <f t="shared" si="499"/>
        <v/>
      </c>
      <c r="O3382" s="22" t="str">
        <f t="shared" si="500"/>
        <v/>
      </c>
      <c r="Q3382" s="20" t="str">
        <f t="shared" si="497"/>
        <v/>
      </c>
      <c r="R3382" s="21" t="str">
        <f t="shared" si="505"/>
        <v/>
      </c>
      <c r="S3382" s="21" t="str">
        <f t="shared" si="505"/>
        <v/>
      </c>
      <c r="T3382" s="21" t="str">
        <f t="shared" si="505"/>
        <v/>
      </c>
      <c r="U3382" s="21" t="str">
        <f t="shared" si="505"/>
        <v/>
      </c>
      <c r="V3382" s="21" t="str">
        <f t="shared" si="505"/>
        <v/>
      </c>
      <c r="W3382" s="21" t="str">
        <f t="shared" si="505"/>
        <v/>
      </c>
      <c r="X3382" s="21" t="str">
        <f t="shared" si="505"/>
        <v/>
      </c>
      <c r="Y3382" s="21" t="str">
        <f t="shared" si="505"/>
        <v/>
      </c>
      <c r="Z3382" s="21" t="str">
        <f t="shared" si="505"/>
        <v/>
      </c>
      <c r="AA3382" s="21" t="str">
        <f t="shared" si="505"/>
        <v/>
      </c>
      <c r="AB3382" s="38" t="str">
        <f t="shared" si="505"/>
        <v/>
      </c>
      <c r="AD3382" s="36" t="str">
        <f>IF($N3382="", "", IFERROR(INDEX(Campaigns!$D$11:$D$380, MATCH($N3382, Campaigns!$E$11:$E$380, 0)), ""))</f>
        <v/>
      </c>
      <c r="AE3382" s="38" t="str">
        <f>IF(COUNTIF($Q3382:$AB3382, "X")=0, "", IFERROR(INDEX('Intro &amp; Setup'!$T$17:$T$28, MATCH(INDEX($Q$10:$AB$10, $AC3382, MATCH("X", $Q3382:$AB3382, 0)), 'Intro &amp; Setup'!$AA$17:$AA$28, 0)), ""))</f>
        <v/>
      </c>
      <c r="AG3382" s="84" t="str">
        <f t="shared" si="501"/>
        <v/>
      </c>
      <c r="AI3382" s="36">
        <f t="shared" si="502"/>
        <v>0</v>
      </c>
      <c r="AK3382" s="36" t="str">
        <f t="shared" si="503"/>
        <v/>
      </c>
    </row>
    <row r="3383" spans="1:37" x14ac:dyDescent="0.25">
      <c r="A3383" s="34"/>
      <c r="B3383" s="55"/>
      <c r="C3383" s="56"/>
      <c r="D3383" s="56"/>
      <c r="E3383" s="56"/>
      <c r="F3383" s="56"/>
      <c r="G3383" s="57"/>
      <c r="H3383" s="57"/>
      <c r="I3383" s="58"/>
      <c r="J3383" s="34"/>
      <c r="L3383" s="36" t="str">
        <f>IF($B3383="", "", IFERROR(FIND(Campaigns!$Q$4, $B3383), ""))</f>
        <v/>
      </c>
      <c r="M3383" s="73" t="str">
        <f t="shared" si="498"/>
        <v/>
      </c>
      <c r="N3383" s="74" t="str">
        <f t="shared" si="499"/>
        <v/>
      </c>
      <c r="O3383" s="22" t="str">
        <f t="shared" si="500"/>
        <v/>
      </c>
      <c r="Q3383" s="20" t="str">
        <f t="shared" si="497"/>
        <v/>
      </c>
      <c r="R3383" s="21" t="str">
        <f t="shared" si="505"/>
        <v/>
      </c>
      <c r="S3383" s="21" t="str">
        <f t="shared" si="505"/>
        <v/>
      </c>
      <c r="T3383" s="21" t="str">
        <f t="shared" si="505"/>
        <v/>
      </c>
      <c r="U3383" s="21" t="str">
        <f t="shared" si="505"/>
        <v/>
      </c>
      <c r="V3383" s="21" t="str">
        <f t="shared" si="505"/>
        <v/>
      </c>
      <c r="W3383" s="21" t="str">
        <f t="shared" si="505"/>
        <v/>
      </c>
      <c r="X3383" s="21" t="str">
        <f t="shared" si="505"/>
        <v/>
      </c>
      <c r="Y3383" s="21" t="str">
        <f t="shared" si="505"/>
        <v/>
      </c>
      <c r="Z3383" s="21" t="str">
        <f t="shared" si="505"/>
        <v/>
      </c>
      <c r="AA3383" s="21" t="str">
        <f t="shared" si="505"/>
        <v/>
      </c>
      <c r="AB3383" s="38" t="str">
        <f t="shared" si="505"/>
        <v/>
      </c>
      <c r="AD3383" s="36" t="str">
        <f>IF($N3383="", "", IFERROR(INDEX(Campaigns!$D$11:$D$380, MATCH($N3383, Campaigns!$E$11:$E$380, 0)), ""))</f>
        <v/>
      </c>
      <c r="AE3383" s="38" t="str">
        <f>IF(COUNTIF($Q3383:$AB3383, "X")=0, "", IFERROR(INDEX('Intro &amp; Setup'!$T$17:$T$28, MATCH(INDEX($Q$10:$AB$10, $AC3383, MATCH("X", $Q3383:$AB3383, 0)), 'Intro &amp; Setup'!$AA$17:$AA$28, 0)), ""))</f>
        <v/>
      </c>
      <c r="AG3383" s="84" t="str">
        <f t="shared" si="501"/>
        <v/>
      </c>
      <c r="AI3383" s="36">
        <f t="shared" si="502"/>
        <v>0</v>
      </c>
      <c r="AK3383" s="36" t="str">
        <f t="shared" si="503"/>
        <v/>
      </c>
    </row>
    <row r="3384" spans="1:37" x14ac:dyDescent="0.25">
      <c r="A3384" s="34"/>
      <c r="B3384" s="55"/>
      <c r="C3384" s="56"/>
      <c r="D3384" s="56"/>
      <c r="E3384" s="56"/>
      <c r="F3384" s="56"/>
      <c r="G3384" s="57"/>
      <c r="H3384" s="57"/>
      <c r="I3384" s="58"/>
      <c r="J3384" s="34"/>
      <c r="L3384" s="36" t="str">
        <f>IF($B3384="", "", IFERROR(FIND(Campaigns!$Q$4, $B3384), ""))</f>
        <v/>
      </c>
      <c r="M3384" s="73" t="str">
        <f t="shared" si="498"/>
        <v/>
      </c>
      <c r="N3384" s="74" t="str">
        <f t="shared" si="499"/>
        <v/>
      </c>
      <c r="O3384" s="22" t="str">
        <f t="shared" si="500"/>
        <v/>
      </c>
      <c r="Q3384" s="20" t="str">
        <f t="shared" si="497"/>
        <v/>
      </c>
      <c r="R3384" s="21" t="str">
        <f t="shared" si="505"/>
        <v/>
      </c>
      <c r="S3384" s="21" t="str">
        <f t="shared" si="505"/>
        <v/>
      </c>
      <c r="T3384" s="21" t="str">
        <f t="shared" si="505"/>
        <v/>
      </c>
      <c r="U3384" s="21" t="str">
        <f t="shared" si="505"/>
        <v/>
      </c>
      <c r="V3384" s="21" t="str">
        <f t="shared" si="505"/>
        <v/>
      </c>
      <c r="W3384" s="21" t="str">
        <f t="shared" si="505"/>
        <v/>
      </c>
      <c r="X3384" s="21" t="str">
        <f t="shared" si="505"/>
        <v/>
      </c>
      <c r="Y3384" s="21" t="str">
        <f t="shared" si="505"/>
        <v/>
      </c>
      <c r="Z3384" s="21" t="str">
        <f t="shared" si="505"/>
        <v/>
      </c>
      <c r="AA3384" s="21" t="str">
        <f t="shared" si="505"/>
        <v/>
      </c>
      <c r="AB3384" s="38" t="str">
        <f t="shared" si="505"/>
        <v/>
      </c>
      <c r="AD3384" s="36" t="str">
        <f>IF($N3384="", "", IFERROR(INDEX(Campaigns!$D$11:$D$380, MATCH($N3384, Campaigns!$E$11:$E$380, 0)), ""))</f>
        <v/>
      </c>
      <c r="AE3384" s="38" t="str">
        <f>IF(COUNTIF($Q3384:$AB3384, "X")=0, "", IFERROR(INDEX('Intro &amp; Setup'!$T$17:$T$28, MATCH(INDEX($Q$10:$AB$10, $AC3384, MATCH("X", $Q3384:$AB3384, 0)), 'Intro &amp; Setup'!$AA$17:$AA$28, 0)), ""))</f>
        <v/>
      </c>
      <c r="AG3384" s="84" t="str">
        <f t="shared" si="501"/>
        <v/>
      </c>
      <c r="AI3384" s="36">
        <f t="shared" si="502"/>
        <v>0</v>
      </c>
      <c r="AK3384" s="36" t="str">
        <f t="shared" si="503"/>
        <v/>
      </c>
    </row>
    <row r="3385" spans="1:37" x14ac:dyDescent="0.25">
      <c r="A3385" s="34"/>
      <c r="B3385" s="55"/>
      <c r="C3385" s="56"/>
      <c r="D3385" s="56"/>
      <c r="E3385" s="56"/>
      <c r="F3385" s="56"/>
      <c r="G3385" s="57"/>
      <c r="H3385" s="57"/>
      <c r="I3385" s="58"/>
      <c r="J3385" s="34"/>
      <c r="L3385" s="36" t="str">
        <f>IF($B3385="", "", IFERROR(FIND(Campaigns!$Q$4, $B3385), ""))</f>
        <v/>
      </c>
      <c r="M3385" s="73" t="str">
        <f t="shared" si="498"/>
        <v/>
      </c>
      <c r="N3385" s="74" t="str">
        <f t="shared" si="499"/>
        <v/>
      </c>
      <c r="O3385" s="22" t="str">
        <f t="shared" si="500"/>
        <v/>
      </c>
      <c r="Q3385" s="20" t="str">
        <f t="shared" ref="Q3385:Q3448" si="506">IFERROR(IF(Q$10="", "", IF(LEFT($O3385, Q$8)=Q$10, "X", "")), "")</f>
        <v/>
      </c>
      <c r="R3385" s="21" t="str">
        <f t="shared" si="505"/>
        <v/>
      </c>
      <c r="S3385" s="21" t="str">
        <f t="shared" si="505"/>
        <v/>
      </c>
      <c r="T3385" s="21" t="str">
        <f t="shared" si="505"/>
        <v/>
      </c>
      <c r="U3385" s="21" t="str">
        <f t="shared" si="505"/>
        <v/>
      </c>
      <c r="V3385" s="21" t="str">
        <f t="shared" si="505"/>
        <v/>
      </c>
      <c r="W3385" s="21" t="str">
        <f t="shared" si="505"/>
        <v/>
      </c>
      <c r="X3385" s="21" t="str">
        <f t="shared" si="505"/>
        <v/>
      </c>
      <c r="Y3385" s="21" t="str">
        <f t="shared" si="505"/>
        <v/>
      </c>
      <c r="Z3385" s="21" t="str">
        <f t="shared" si="505"/>
        <v/>
      </c>
      <c r="AA3385" s="21" t="str">
        <f t="shared" si="505"/>
        <v/>
      </c>
      <c r="AB3385" s="38" t="str">
        <f t="shared" si="505"/>
        <v/>
      </c>
      <c r="AD3385" s="36" t="str">
        <f>IF($N3385="", "", IFERROR(INDEX(Campaigns!$D$11:$D$380, MATCH($N3385, Campaigns!$E$11:$E$380, 0)), ""))</f>
        <v/>
      </c>
      <c r="AE3385" s="38" t="str">
        <f>IF(COUNTIF($Q3385:$AB3385, "X")=0, "", IFERROR(INDEX('Intro &amp; Setup'!$T$17:$T$28, MATCH(INDEX($Q$10:$AB$10, $AC3385, MATCH("X", $Q3385:$AB3385, 0)), 'Intro &amp; Setup'!$AA$17:$AA$28, 0)), ""))</f>
        <v/>
      </c>
      <c r="AG3385" s="84" t="str">
        <f t="shared" si="501"/>
        <v/>
      </c>
      <c r="AI3385" s="36">
        <f t="shared" si="502"/>
        <v>0</v>
      </c>
      <c r="AK3385" s="36" t="str">
        <f t="shared" si="503"/>
        <v/>
      </c>
    </row>
    <row r="3386" spans="1:37" x14ac:dyDescent="0.25">
      <c r="A3386" s="34"/>
      <c r="B3386" s="55"/>
      <c r="C3386" s="56"/>
      <c r="D3386" s="56"/>
      <c r="E3386" s="56"/>
      <c r="F3386" s="56"/>
      <c r="G3386" s="57"/>
      <c r="H3386" s="57"/>
      <c r="I3386" s="58"/>
      <c r="J3386" s="34"/>
      <c r="L3386" s="36" t="str">
        <f>IF($B3386="", "", IFERROR(FIND(Campaigns!$Q$4, $B3386), ""))</f>
        <v/>
      </c>
      <c r="M3386" s="73" t="str">
        <f t="shared" si="498"/>
        <v/>
      </c>
      <c r="N3386" s="74" t="str">
        <f t="shared" si="499"/>
        <v/>
      </c>
      <c r="O3386" s="22" t="str">
        <f t="shared" si="500"/>
        <v/>
      </c>
      <c r="Q3386" s="20" t="str">
        <f t="shared" si="506"/>
        <v/>
      </c>
      <c r="R3386" s="21" t="str">
        <f t="shared" si="505"/>
        <v/>
      </c>
      <c r="S3386" s="21" t="str">
        <f t="shared" si="505"/>
        <v/>
      </c>
      <c r="T3386" s="21" t="str">
        <f t="shared" si="505"/>
        <v/>
      </c>
      <c r="U3386" s="21" t="str">
        <f t="shared" si="505"/>
        <v/>
      </c>
      <c r="V3386" s="21" t="str">
        <f t="shared" si="505"/>
        <v/>
      </c>
      <c r="W3386" s="21" t="str">
        <f t="shared" si="505"/>
        <v/>
      </c>
      <c r="X3386" s="21" t="str">
        <f t="shared" si="505"/>
        <v/>
      </c>
      <c r="Y3386" s="21" t="str">
        <f t="shared" si="505"/>
        <v/>
      </c>
      <c r="Z3386" s="21" t="str">
        <f t="shared" si="505"/>
        <v/>
      </c>
      <c r="AA3386" s="21" t="str">
        <f t="shared" si="505"/>
        <v/>
      </c>
      <c r="AB3386" s="38" t="str">
        <f t="shared" si="505"/>
        <v/>
      </c>
      <c r="AD3386" s="36" t="str">
        <f>IF($N3386="", "", IFERROR(INDEX(Campaigns!$D$11:$D$380, MATCH($N3386, Campaigns!$E$11:$E$380, 0)), ""))</f>
        <v/>
      </c>
      <c r="AE3386" s="38" t="str">
        <f>IF(COUNTIF($Q3386:$AB3386, "X")=0, "", IFERROR(INDEX('Intro &amp; Setup'!$T$17:$T$28, MATCH(INDEX($Q$10:$AB$10, $AC3386, MATCH("X", $Q3386:$AB3386, 0)), 'Intro &amp; Setup'!$AA$17:$AA$28, 0)), ""))</f>
        <v/>
      </c>
      <c r="AG3386" s="84" t="str">
        <f t="shared" si="501"/>
        <v/>
      </c>
      <c r="AI3386" s="36">
        <f t="shared" si="502"/>
        <v>0</v>
      </c>
      <c r="AK3386" s="36" t="str">
        <f t="shared" si="503"/>
        <v/>
      </c>
    </row>
    <row r="3387" spans="1:37" x14ac:dyDescent="0.25">
      <c r="A3387" s="34"/>
      <c r="B3387" s="55"/>
      <c r="C3387" s="56"/>
      <c r="D3387" s="56"/>
      <c r="E3387" s="56"/>
      <c r="F3387" s="56"/>
      <c r="G3387" s="57"/>
      <c r="H3387" s="57"/>
      <c r="I3387" s="58"/>
      <c r="J3387" s="34"/>
      <c r="L3387" s="36" t="str">
        <f>IF($B3387="", "", IFERROR(FIND(Campaigns!$Q$4, $B3387), ""))</f>
        <v/>
      </c>
      <c r="M3387" s="73" t="str">
        <f t="shared" si="498"/>
        <v/>
      </c>
      <c r="N3387" s="74" t="str">
        <f t="shared" si="499"/>
        <v/>
      </c>
      <c r="O3387" s="22" t="str">
        <f t="shared" si="500"/>
        <v/>
      </c>
      <c r="Q3387" s="20" t="str">
        <f t="shared" si="506"/>
        <v/>
      </c>
      <c r="R3387" s="21" t="str">
        <f t="shared" si="505"/>
        <v/>
      </c>
      <c r="S3387" s="21" t="str">
        <f t="shared" si="505"/>
        <v/>
      </c>
      <c r="T3387" s="21" t="str">
        <f t="shared" si="505"/>
        <v/>
      </c>
      <c r="U3387" s="21" t="str">
        <f t="shared" si="505"/>
        <v/>
      </c>
      <c r="V3387" s="21" t="str">
        <f t="shared" si="505"/>
        <v/>
      </c>
      <c r="W3387" s="21" t="str">
        <f t="shared" si="505"/>
        <v/>
      </c>
      <c r="X3387" s="21" t="str">
        <f t="shared" si="505"/>
        <v/>
      </c>
      <c r="Y3387" s="21" t="str">
        <f t="shared" si="505"/>
        <v/>
      </c>
      <c r="Z3387" s="21" t="str">
        <f t="shared" si="505"/>
        <v/>
      </c>
      <c r="AA3387" s="21" t="str">
        <f t="shared" si="505"/>
        <v/>
      </c>
      <c r="AB3387" s="38" t="str">
        <f t="shared" si="505"/>
        <v/>
      </c>
      <c r="AD3387" s="36" t="str">
        <f>IF($N3387="", "", IFERROR(INDEX(Campaigns!$D$11:$D$380, MATCH($N3387, Campaigns!$E$11:$E$380, 0)), ""))</f>
        <v/>
      </c>
      <c r="AE3387" s="38" t="str">
        <f>IF(COUNTIF($Q3387:$AB3387, "X")=0, "", IFERROR(INDEX('Intro &amp; Setup'!$T$17:$T$28, MATCH(INDEX($Q$10:$AB$10, $AC3387, MATCH("X", $Q3387:$AB3387, 0)), 'Intro &amp; Setup'!$AA$17:$AA$28, 0)), ""))</f>
        <v/>
      </c>
      <c r="AG3387" s="84" t="str">
        <f t="shared" si="501"/>
        <v/>
      </c>
      <c r="AI3387" s="36">
        <f t="shared" si="502"/>
        <v>0</v>
      </c>
      <c r="AK3387" s="36" t="str">
        <f t="shared" si="503"/>
        <v/>
      </c>
    </row>
    <row r="3388" spans="1:37" x14ac:dyDescent="0.25">
      <c r="A3388" s="34"/>
      <c r="B3388" s="55"/>
      <c r="C3388" s="56"/>
      <c r="D3388" s="56"/>
      <c r="E3388" s="56"/>
      <c r="F3388" s="56"/>
      <c r="G3388" s="57"/>
      <c r="H3388" s="57"/>
      <c r="I3388" s="58"/>
      <c r="J3388" s="34"/>
      <c r="L3388" s="36" t="str">
        <f>IF($B3388="", "", IFERROR(FIND(Campaigns!$Q$4, $B3388), ""))</f>
        <v/>
      </c>
      <c r="M3388" s="73" t="str">
        <f t="shared" si="498"/>
        <v/>
      </c>
      <c r="N3388" s="74" t="str">
        <f t="shared" si="499"/>
        <v/>
      </c>
      <c r="O3388" s="22" t="str">
        <f t="shared" si="500"/>
        <v/>
      </c>
      <c r="Q3388" s="20" t="str">
        <f t="shared" si="506"/>
        <v/>
      </c>
      <c r="R3388" s="21" t="str">
        <f t="shared" si="505"/>
        <v/>
      </c>
      <c r="S3388" s="21" t="str">
        <f t="shared" si="505"/>
        <v/>
      </c>
      <c r="T3388" s="21" t="str">
        <f t="shared" si="505"/>
        <v/>
      </c>
      <c r="U3388" s="21" t="str">
        <f t="shared" si="505"/>
        <v/>
      </c>
      <c r="V3388" s="21" t="str">
        <f t="shared" si="505"/>
        <v/>
      </c>
      <c r="W3388" s="21" t="str">
        <f t="shared" si="505"/>
        <v/>
      </c>
      <c r="X3388" s="21" t="str">
        <f t="shared" si="505"/>
        <v/>
      </c>
      <c r="Y3388" s="21" t="str">
        <f t="shared" si="505"/>
        <v/>
      </c>
      <c r="Z3388" s="21" t="str">
        <f t="shared" si="505"/>
        <v/>
      </c>
      <c r="AA3388" s="21" t="str">
        <f t="shared" si="505"/>
        <v/>
      </c>
      <c r="AB3388" s="38" t="str">
        <f t="shared" si="505"/>
        <v/>
      </c>
      <c r="AD3388" s="36" t="str">
        <f>IF($N3388="", "", IFERROR(INDEX(Campaigns!$D$11:$D$380, MATCH($N3388, Campaigns!$E$11:$E$380, 0)), ""))</f>
        <v/>
      </c>
      <c r="AE3388" s="38" t="str">
        <f>IF(COUNTIF($Q3388:$AB3388, "X")=0, "", IFERROR(INDEX('Intro &amp; Setup'!$T$17:$T$28, MATCH(INDEX($Q$10:$AB$10, $AC3388, MATCH("X", $Q3388:$AB3388, 0)), 'Intro &amp; Setup'!$AA$17:$AA$28, 0)), ""))</f>
        <v/>
      </c>
      <c r="AG3388" s="84" t="str">
        <f t="shared" si="501"/>
        <v/>
      </c>
      <c r="AI3388" s="36">
        <f t="shared" si="502"/>
        <v>0</v>
      </c>
      <c r="AK3388" s="36" t="str">
        <f t="shared" si="503"/>
        <v/>
      </c>
    </row>
    <row r="3389" spans="1:37" x14ac:dyDescent="0.25">
      <c r="A3389" s="34"/>
      <c r="B3389" s="55"/>
      <c r="C3389" s="56"/>
      <c r="D3389" s="56"/>
      <c r="E3389" s="56"/>
      <c r="F3389" s="56"/>
      <c r="G3389" s="57"/>
      <c r="H3389" s="57"/>
      <c r="I3389" s="58"/>
      <c r="J3389" s="34"/>
      <c r="L3389" s="36" t="str">
        <f>IF($B3389="", "", IFERROR(FIND(Campaigns!$Q$4, $B3389), ""))</f>
        <v/>
      </c>
      <c r="M3389" s="73" t="str">
        <f t="shared" si="498"/>
        <v/>
      </c>
      <c r="N3389" s="74" t="str">
        <f t="shared" si="499"/>
        <v/>
      </c>
      <c r="O3389" s="22" t="str">
        <f t="shared" si="500"/>
        <v/>
      </c>
      <c r="Q3389" s="20" t="str">
        <f t="shared" si="506"/>
        <v/>
      </c>
      <c r="R3389" s="21" t="str">
        <f t="shared" si="505"/>
        <v/>
      </c>
      <c r="S3389" s="21" t="str">
        <f t="shared" si="505"/>
        <v/>
      </c>
      <c r="T3389" s="21" t="str">
        <f t="shared" si="505"/>
        <v/>
      </c>
      <c r="U3389" s="21" t="str">
        <f t="shared" si="505"/>
        <v/>
      </c>
      <c r="V3389" s="21" t="str">
        <f t="shared" si="505"/>
        <v/>
      </c>
      <c r="W3389" s="21" t="str">
        <f t="shared" si="505"/>
        <v/>
      </c>
      <c r="X3389" s="21" t="str">
        <f t="shared" si="505"/>
        <v/>
      </c>
      <c r="Y3389" s="21" t="str">
        <f t="shared" si="505"/>
        <v/>
      </c>
      <c r="Z3389" s="21" t="str">
        <f t="shared" ref="R3389:AB3412" si="507">IFERROR(IF(Z$10="", "", IF(LEFT($O3389, Z$8)=Z$10, "X", "")), "")</f>
        <v/>
      </c>
      <c r="AA3389" s="21" t="str">
        <f t="shared" si="507"/>
        <v/>
      </c>
      <c r="AB3389" s="38" t="str">
        <f t="shared" si="507"/>
        <v/>
      </c>
      <c r="AD3389" s="36" t="str">
        <f>IF($N3389="", "", IFERROR(INDEX(Campaigns!$D$11:$D$380, MATCH($N3389, Campaigns!$E$11:$E$380, 0)), ""))</f>
        <v/>
      </c>
      <c r="AE3389" s="38" t="str">
        <f>IF(COUNTIF($Q3389:$AB3389, "X")=0, "", IFERROR(INDEX('Intro &amp; Setup'!$T$17:$T$28, MATCH(INDEX($Q$10:$AB$10, $AC3389, MATCH("X", $Q3389:$AB3389, 0)), 'Intro &amp; Setup'!$AA$17:$AA$28, 0)), ""))</f>
        <v/>
      </c>
      <c r="AG3389" s="84" t="str">
        <f t="shared" si="501"/>
        <v/>
      </c>
      <c r="AI3389" s="36">
        <f t="shared" si="502"/>
        <v>0</v>
      </c>
      <c r="AK3389" s="36" t="str">
        <f t="shared" si="503"/>
        <v/>
      </c>
    </row>
    <row r="3390" spans="1:37" x14ac:dyDescent="0.25">
      <c r="A3390" s="34"/>
      <c r="B3390" s="55"/>
      <c r="C3390" s="56"/>
      <c r="D3390" s="56"/>
      <c r="E3390" s="56"/>
      <c r="F3390" s="56"/>
      <c r="G3390" s="57"/>
      <c r="H3390" s="57"/>
      <c r="I3390" s="58"/>
      <c r="J3390" s="34"/>
      <c r="L3390" s="36" t="str">
        <f>IF($B3390="", "", IFERROR(FIND(Campaigns!$Q$4, $B3390), ""))</f>
        <v/>
      </c>
      <c r="M3390" s="73" t="str">
        <f t="shared" si="498"/>
        <v/>
      </c>
      <c r="N3390" s="74" t="str">
        <f t="shared" si="499"/>
        <v/>
      </c>
      <c r="O3390" s="22" t="str">
        <f t="shared" si="500"/>
        <v/>
      </c>
      <c r="Q3390" s="20" t="str">
        <f t="shared" si="506"/>
        <v/>
      </c>
      <c r="R3390" s="21" t="str">
        <f t="shared" si="507"/>
        <v/>
      </c>
      <c r="S3390" s="21" t="str">
        <f t="shared" si="507"/>
        <v/>
      </c>
      <c r="T3390" s="21" t="str">
        <f t="shared" si="507"/>
        <v/>
      </c>
      <c r="U3390" s="21" t="str">
        <f t="shared" si="507"/>
        <v/>
      </c>
      <c r="V3390" s="21" t="str">
        <f t="shared" si="507"/>
        <v/>
      </c>
      <c r="W3390" s="21" t="str">
        <f t="shared" si="507"/>
        <v/>
      </c>
      <c r="X3390" s="21" t="str">
        <f t="shared" si="507"/>
        <v/>
      </c>
      <c r="Y3390" s="21" t="str">
        <f t="shared" si="507"/>
        <v/>
      </c>
      <c r="Z3390" s="21" t="str">
        <f t="shared" si="507"/>
        <v/>
      </c>
      <c r="AA3390" s="21" t="str">
        <f t="shared" si="507"/>
        <v/>
      </c>
      <c r="AB3390" s="38" t="str">
        <f t="shared" si="507"/>
        <v/>
      </c>
      <c r="AD3390" s="36" t="str">
        <f>IF($N3390="", "", IFERROR(INDEX(Campaigns!$D$11:$D$380, MATCH($N3390, Campaigns!$E$11:$E$380, 0)), ""))</f>
        <v/>
      </c>
      <c r="AE3390" s="38" t="str">
        <f>IF(COUNTIF($Q3390:$AB3390, "X")=0, "", IFERROR(INDEX('Intro &amp; Setup'!$T$17:$T$28, MATCH(INDEX($Q$10:$AB$10, $AC3390, MATCH("X", $Q3390:$AB3390, 0)), 'Intro &amp; Setup'!$AA$17:$AA$28, 0)), ""))</f>
        <v/>
      </c>
      <c r="AG3390" s="84" t="str">
        <f t="shared" si="501"/>
        <v/>
      </c>
      <c r="AI3390" s="36">
        <f t="shared" si="502"/>
        <v>0</v>
      </c>
      <c r="AK3390" s="36" t="str">
        <f t="shared" si="503"/>
        <v/>
      </c>
    </row>
    <row r="3391" spans="1:37" x14ac:dyDescent="0.25">
      <c r="A3391" s="34"/>
      <c r="B3391" s="55"/>
      <c r="C3391" s="56"/>
      <c r="D3391" s="56"/>
      <c r="E3391" s="56"/>
      <c r="F3391" s="56"/>
      <c r="G3391" s="57"/>
      <c r="H3391" s="57"/>
      <c r="I3391" s="58"/>
      <c r="J3391" s="34"/>
      <c r="L3391" s="36" t="str">
        <f>IF($B3391="", "", IFERROR(FIND(Campaigns!$Q$4, $B3391), ""))</f>
        <v/>
      </c>
      <c r="M3391" s="73" t="str">
        <f t="shared" si="498"/>
        <v/>
      </c>
      <c r="N3391" s="74" t="str">
        <f t="shared" si="499"/>
        <v/>
      </c>
      <c r="O3391" s="22" t="str">
        <f t="shared" si="500"/>
        <v/>
      </c>
      <c r="Q3391" s="20" t="str">
        <f t="shared" si="506"/>
        <v/>
      </c>
      <c r="R3391" s="21" t="str">
        <f t="shared" si="507"/>
        <v/>
      </c>
      <c r="S3391" s="21" t="str">
        <f t="shared" si="507"/>
        <v/>
      </c>
      <c r="T3391" s="21" t="str">
        <f t="shared" si="507"/>
        <v/>
      </c>
      <c r="U3391" s="21" t="str">
        <f t="shared" si="507"/>
        <v/>
      </c>
      <c r="V3391" s="21" t="str">
        <f t="shared" si="507"/>
        <v/>
      </c>
      <c r="W3391" s="21" t="str">
        <f t="shared" si="507"/>
        <v/>
      </c>
      <c r="X3391" s="21" t="str">
        <f t="shared" si="507"/>
        <v/>
      </c>
      <c r="Y3391" s="21" t="str">
        <f t="shared" si="507"/>
        <v/>
      </c>
      <c r="Z3391" s="21" t="str">
        <f t="shared" si="507"/>
        <v/>
      </c>
      <c r="AA3391" s="21" t="str">
        <f t="shared" si="507"/>
        <v/>
      </c>
      <c r="AB3391" s="38" t="str">
        <f t="shared" si="507"/>
        <v/>
      </c>
      <c r="AD3391" s="36" t="str">
        <f>IF($N3391="", "", IFERROR(INDEX(Campaigns!$D$11:$D$380, MATCH($N3391, Campaigns!$E$11:$E$380, 0)), ""))</f>
        <v/>
      </c>
      <c r="AE3391" s="38" t="str">
        <f>IF(COUNTIF($Q3391:$AB3391, "X")=0, "", IFERROR(INDEX('Intro &amp; Setup'!$T$17:$T$28, MATCH(INDEX($Q$10:$AB$10, $AC3391, MATCH("X", $Q3391:$AB3391, 0)), 'Intro &amp; Setup'!$AA$17:$AA$28, 0)), ""))</f>
        <v/>
      </c>
      <c r="AG3391" s="84" t="str">
        <f t="shared" si="501"/>
        <v/>
      </c>
      <c r="AI3391" s="36">
        <f t="shared" si="502"/>
        <v>0</v>
      </c>
      <c r="AK3391" s="36" t="str">
        <f t="shared" si="503"/>
        <v/>
      </c>
    </row>
    <row r="3392" spans="1:37" x14ac:dyDescent="0.25">
      <c r="A3392" s="34"/>
      <c r="B3392" s="55"/>
      <c r="C3392" s="56"/>
      <c r="D3392" s="56"/>
      <c r="E3392" s="56"/>
      <c r="F3392" s="56"/>
      <c r="G3392" s="57"/>
      <c r="H3392" s="57"/>
      <c r="I3392" s="58"/>
      <c r="J3392" s="34"/>
      <c r="L3392" s="36" t="str">
        <f>IF($B3392="", "", IFERROR(FIND(Campaigns!$Q$4, $B3392), ""))</f>
        <v/>
      </c>
      <c r="M3392" s="73" t="str">
        <f t="shared" si="498"/>
        <v/>
      </c>
      <c r="N3392" s="74" t="str">
        <f t="shared" si="499"/>
        <v/>
      </c>
      <c r="O3392" s="22" t="str">
        <f t="shared" si="500"/>
        <v/>
      </c>
      <c r="Q3392" s="20" t="str">
        <f t="shared" si="506"/>
        <v/>
      </c>
      <c r="R3392" s="21" t="str">
        <f t="shared" si="507"/>
        <v/>
      </c>
      <c r="S3392" s="21" t="str">
        <f t="shared" si="507"/>
        <v/>
      </c>
      <c r="T3392" s="21" t="str">
        <f t="shared" si="507"/>
        <v/>
      </c>
      <c r="U3392" s="21" t="str">
        <f t="shared" si="507"/>
        <v/>
      </c>
      <c r="V3392" s="21" t="str">
        <f t="shared" si="507"/>
        <v/>
      </c>
      <c r="W3392" s="21" t="str">
        <f t="shared" si="507"/>
        <v/>
      </c>
      <c r="X3392" s="21" t="str">
        <f t="shared" si="507"/>
        <v/>
      </c>
      <c r="Y3392" s="21" t="str">
        <f t="shared" si="507"/>
        <v/>
      </c>
      <c r="Z3392" s="21" t="str">
        <f t="shared" si="507"/>
        <v/>
      </c>
      <c r="AA3392" s="21" t="str">
        <f t="shared" si="507"/>
        <v/>
      </c>
      <c r="AB3392" s="38" t="str">
        <f t="shared" si="507"/>
        <v/>
      </c>
      <c r="AD3392" s="36" t="str">
        <f>IF($N3392="", "", IFERROR(INDEX(Campaigns!$D$11:$D$380, MATCH($N3392, Campaigns!$E$11:$E$380, 0)), ""))</f>
        <v/>
      </c>
      <c r="AE3392" s="38" t="str">
        <f>IF(COUNTIF($Q3392:$AB3392, "X")=0, "", IFERROR(INDEX('Intro &amp; Setup'!$T$17:$T$28, MATCH(INDEX($Q$10:$AB$10, $AC3392, MATCH("X", $Q3392:$AB3392, 0)), 'Intro &amp; Setup'!$AA$17:$AA$28, 0)), ""))</f>
        <v/>
      </c>
      <c r="AG3392" s="84" t="str">
        <f t="shared" si="501"/>
        <v/>
      </c>
      <c r="AI3392" s="36">
        <f t="shared" si="502"/>
        <v>0</v>
      </c>
      <c r="AK3392" s="36" t="str">
        <f t="shared" si="503"/>
        <v/>
      </c>
    </row>
    <row r="3393" spans="1:37" x14ac:dyDescent="0.25">
      <c r="A3393" s="34"/>
      <c r="B3393" s="55"/>
      <c r="C3393" s="56"/>
      <c r="D3393" s="56"/>
      <c r="E3393" s="56"/>
      <c r="F3393" s="56"/>
      <c r="G3393" s="57"/>
      <c r="H3393" s="57"/>
      <c r="I3393" s="58"/>
      <c r="J3393" s="34"/>
      <c r="L3393" s="36" t="str">
        <f>IF($B3393="", "", IFERROR(FIND(Campaigns!$Q$4, $B3393), ""))</f>
        <v/>
      </c>
      <c r="M3393" s="73" t="str">
        <f t="shared" si="498"/>
        <v/>
      </c>
      <c r="N3393" s="74" t="str">
        <f t="shared" si="499"/>
        <v/>
      </c>
      <c r="O3393" s="22" t="str">
        <f t="shared" si="500"/>
        <v/>
      </c>
      <c r="Q3393" s="20" t="str">
        <f t="shared" si="506"/>
        <v/>
      </c>
      <c r="R3393" s="21" t="str">
        <f t="shared" si="507"/>
        <v/>
      </c>
      <c r="S3393" s="21" t="str">
        <f t="shared" si="507"/>
        <v/>
      </c>
      <c r="T3393" s="21" t="str">
        <f t="shared" si="507"/>
        <v/>
      </c>
      <c r="U3393" s="21" t="str">
        <f t="shared" si="507"/>
        <v/>
      </c>
      <c r="V3393" s="21" t="str">
        <f t="shared" si="507"/>
        <v/>
      </c>
      <c r="W3393" s="21" t="str">
        <f t="shared" si="507"/>
        <v/>
      </c>
      <c r="X3393" s="21" t="str">
        <f t="shared" si="507"/>
        <v/>
      </c>
      <c r="Y3393" s="21" t="str">
        <f t="shared" si="507"/>
        <v/>
      </c>
      <c r="Z3393" s="21" t="str">
        <f t="shared" si="507"/>
        <v/>
      </c>
      <c r="AA3393" s="21" t="str">
        <f t="shared" si="507"/>
        <v/>
      </c>
      <c r="AB3393" s="38" t="str">
        <f t="shared" si="507"/>
        <v/>
      </c>
      <c r="AD3393" s="36" t="str">
        <f>IF($N3393="", "", IFERROR(INDEX(Campaigns!$D$11:$D$380, MATCH($N3393, Campaigns!$E$11:$E$380, 0)), ""))</f>
        <v/>
      </c>
      <c r="AE3393" s="38" t="str">
        <f>IF(COUNTIF($Q3393:$AB3393, "X")=0, "", IFERROR(INDEX('Intro &amp; Setup'!$T$17:$T$28, MATCH(INDEX($Q$10:$AB$10, $AC3393, MATCH("X", $Q3393:$AB3393, 0)), 'Intro &amp; Setup'!$AA$17:$AA$28, 0)), ""))</f>
        <v/>
      </c>
      <c r="AG3393" s="84" t="str">
        <f t="shared" si="501"/>
        <v/>
      </c>
      <c r="AI3393" s="36">
        <f t="shared" si="502"/>
        <v>0</v>
      </c>
      <c r="AK3393" s="36" t="str">
        <f t="shared" si="503"/>
        <v/>
      </c>
    </row>
    <row r="3394" spans="1:37" x14ac:dyDescent="0.25">
      <c r="A3394" s="34"/>
      <c r="B3394" s="55"/>
      <c r="C3394" s="56"/>
      <c r="D3394" s="56"/>
      <c r="E3394" s="56"/>
      <c r="F3394" s="56"/>
      <c r="G3394" s="57"/>
      <c r="H3394" s="57"/>
      <c r="I3394" s="58"/>
      <c r="J3394" s="34"/>
      <c r="L3394" s="36" t="str">
        <f>IF($B3394="", "", IFERROR(FIND(Campaigns!$Q$4, $B3394), ""))</f>
        <v/>
      </c>
      <c r="M3394" s="73" t="str">
        <f t="shared" si="498"/>
        <v/>
      </c>
      <c r="N3394" s="74" t="str">
        <f t="shared" si="499"/>
        <v/>
      </c>
      <c r="O3394" s="22" t="str">
        <f t="shared" si="500"/>
        <v/>
      </c>
      <c r="Q3394" s="20" t="str">
        <f t="shared" si="506"/>
        <v/>
      </c>
      <c r="R3394" s="21" t="str">
        <f t="shared" si="507"/>
        <v/>
      </c>
      <c r="S3394" s="21" t="str">
        <f t="shared" si="507"/>
        <v/>
      </c>
      <c r="T3394" s="21" t="str">
        <f t="shared" si="507"/>
        <v/>
      </c>
      <c r="U3394" s="21" t="str">
        <f t="shared" si="507"/>
        <v/>
      </c>
      <c r="V3394" s="21" t="str">
        <f t="shared" si="507"/>
        <v/>
      </c>
      <c r="W3394" s="21" t="str">
        <f t="shared" si="507"/>
        <v/>
      </c>
      <c r="X3394" s="21" t="str">
        <f t="shared" si="507"/>
        <v/>
      </c>
      <c r="Y3394" s="21" t="str">
        <f t="shared" si="507"/>
        <v/>
      </c>
      <c r="Z3394" s="21" t="str">
        <f t="shared" si="507"/>
        <v/>
      </c>
      <c r="AA3394" s="21" t="str">
        <f t="shared" si="507"/>
        <v/>
      </c>
      <c r="AB3394" s="38" t="str">
        <f t="shared" si="507"/>
        <v/>
      </c>
      <c r="AD3394" s="36" t="str">
        <f>IF($N3394="", "", IFERROR(INDEX(Campaigns!$D$11:$D$380, MATCH($N3394, Campaigns!$E$11:$E$380, 0)), ""))</f>
        <v/>
      </c>
      <c r="AE3394" s="38" t="str">
        <f>IF(COUNTIF($Q3394:$AB3394, "X")=0, "", IFERROR(INDEX('Intro &amp; Setup'!$T$17:$T$28, MATCH(INDEX($Q$10:$AB$10, $AC3394, MATCH("X", $Q3394:$AB3394, 0)), 'Intro &amp; Setup'!$AA$17:$AA$28, 0)), ""))</f>
        <v/>
      </c>
      <c r="AG3394" s="84" t="str">
        <f t="shared" si="501"/>
        <v/>
      </c>
      <c r="AI3394" s="36">
        <f t="shared" si="502"/>
        <v>0</v>
      </c>
      <c r="AK3394" s="36" t="str">
        <f t="shared" si="503"/>
        <v/>
      </c>
    </row>
    <row r="3395" spans="1:37" x14ac:dyDescent="0.25">
      <c r="A3395" s="34"/>
      <c r="B3395" s="55"/>
      <c r="C3395" s="56"/>
      <c r="D3395" s="56"/>
      <c r="E3395" s="56"/>
      <c r="F3395" s="56"/>
      <c r="G3395" s="57"/>
      <c r="H3395" s="57"/>
      <c r="I3395" s="58"/>
      <c r="J3395" s="34"/>
      <c r="L3395" s="36" t="str">
        <f>IF($B3395="", "", IFERROR(FIND(Campaigns!$Q$4, $B3395), ""))</f>
        <v/>
      </c>
      <c r="M3395" s="73" t="str">
        <f t="shared" si="498"/>
        <v/>
      </c>
      <c r="N3395" s="74" t="str">
        <f t="shared" si="499"/>
        <v/>
      </c>
      <c r="O3395" s="22" t="str">
        <f t="shared" si="500"/>
        <v/>
      </c>
      <c r="Q3395" s="20" t="str">
        <f t="shared" si="506"/>
        <v/>
      </c>
      <c r="R3395" s="21" t="str">
        <f t="shared" si="507"/>
        <v/>
      </c>
      <c r="S3395" s="21" t="str">
        <f t="shared" si="507"/>
        <v/>
      </c>
      <c r="T3395" s="21" t="str">
        <f t="shared" si="507"/>
        <v/>
      </c>
      <c r="U3395" s="21" t="str">
        <f t="shared" si="507"/>
        <v/>
      </c>
      <c r="V3395" s="21" t="str">
        <f t="shared" si="507"/>
        <v/>
      </c>
      <c r="W3395" s="21" t="str">
        <f t="shared" si="507"/>
        <v/>
      </c>
      <c r="X3395" s="21" t="str">
        <f t="shared" si="507"/>
        <v/>
      </c>
      <c r="Y3395" s="21" t="str">
        <f t="shared" si="507"/>
        <v/>
      </c>
      <c r="Z3395" s="21" t="str">
        <f t="shared" si="507"/>
        <v/>
      </c>
      <c r="AA3395" s="21" t="str">
        <f t="shared" si="507"/>
        <v/>
      </c>
      <c r="AB3395" s="38" t="str">
        <f t="shared" si="507"/>
        <v/>
      </c>
      <c r="AD3395" s="36" t="str">
        <f>IF($N3395="", "", IFERROR(INDEX(Campaigns!$D$11:$D$380, MATCH($N3395, Campaigns!$E$11:$E$380, 0)), ""))</f>
        <v/>
      </c>
      <c r="AE3395" s="38" t="str">
        <f>IF(COUNTIF($Q3395:$AB3395, "X")=0, "", IFERROR(INDEX('Intro &amp; Setup'!$T$17:$T$28, MATCH(INDEX($Q$10:$AB$10, $AC3395, MATCH("X", $Q3395:$AB3395, 0)), 'Intro &amp; Setup'!$AA$17:$AA$28, 0)), ""))</f>
        <v/>
      </c>
      <c r="AG3395" s="84" t="str">
        <f t="shared" si="501"/>
        <v/>
      </c>
      <c r="AI3395" s="36">
        <f t="shared" si="502"/>
        <v>0</v>
      </c>
      <c r="AK3395" s="36" t="str">
        <f t="shared" si="503"/>
        <v/>
      </c>
    </row>
    <row r="3396" spans="1:37" x14ac:dyDescent="0.25">
      <c r="A3396" s="34"/>
      <c r="B3396" s="55"/>
      <c r="C3396" s="56"/>
      <c r="D3396" s="56"/>
      <c r="E3396" s="56"/>
      <c r="F3396" s="56"/>
      <c r="G3396" s="57"/>
      <c r="H3396" s="57"/>
      <c r="I3396" s="58"/>
      <c r="J3396" s="34"/>
      <c r="L3396" s="36" t="str">
        <f>IF($B3396="", "", IFERROR(FIND(Campaigns!$Q$4, $B3396), ""))</f>
        <v/>
      </c>
      <c r="M3396" s="73" t="str">
        <f t="shared" si="498"/>
        <v/>
      </c>
      <c r="N3396" s="74" t="str">
        <f t="shared" si="499"/>
        <v/>
      </c>
      <c r="O3396" s="22" t="str">
        <f t="shared" si="500"/>
        <v/>
      </c>
      <c r="Q3396" s="20" t="str">
        <f t="shared" si="506"/>
        <v/>
      </c>
      <c r="R3396" s="21" t="str">
        <f t="shared" si="507"/>
        <v/>
      </c>
      <c r="S3396" s="21" t="str">
        <f t="shared" si="507"/>
        <v/>
      </c>
      <c r="T3396" s="21" t="str">
        <f t="shared" si="507"/>
        <v/>
      </c>
      <c r="U3396" s="21" t="str">
        <f t="shared" si="507"/>
        <v/>
      </c>
      <c r="V3396" s="21" t="str">
        <f t="shared" si="507"/>
        <v/>
      </c>
      <c r="W3396" s="21" t="str">
        <f t="shared" si="507"/>
        <v/>
      </c>
      <c r="X3396" s="21" t="str">
        <f t="shared" si="507"/>
        <v/>
      </c>
      <c r="Y3396" s="21" t="str">
        <f t="shared" si="507"/>
        <v/>
      </c>
      <c r="Z3396" s="21" t="str">
        <f t="shared" si="507"/>
        <v/>
      </c>
      <c r="AA3396" s="21" t="str">
        <f t="shared" si="507"/>
        <v/>
      </c>
      <c r="AB3396" s="38" t="str">
        <f t="shared" si="507"/>
        <v/>
      </c>
      <c r="AD3396" s="36" t="str">
        <f>IF($N3396="", "", IFERROR(INDEX(Campaigns!$D$11:$D$380, MATCH($N3396, Campaigns!$E$11:$E$380, 0)), ""))</f>
        <v/>
      </c>
      <c r="AE3396" s="38" t="str">
        <f>IF(COUNTIF($Q3396:$AB3396, "X")=0, "", IFERROR(INDEX('Intro &amp; Setup'!$T$17:$T$28, MATCH(INDEX($Q$10:$AB$10, $AC3396, MATCH("X", $Q3396:$AB3396, 0)), 'Intro &amp; Setup'!$AA$17:$AA$28, 0)), ""))</f>
        <v/>
      </c>
      <c r="AG3396" s="84" t="str">
        <f t="shared" si="501"/>
        <v/>
      </c>
      <c r="AI3396" s="36">
        <f t="shared" si="502"/>
        <v>0</v>
      </c>
      <c r="AK3396" s="36" t="str">
        <f t="shared" si="503"/>
        <v/>
      </c>
    </row>
    <row r="3397" spans="1:37" x14ac:dyDescent="0.25">
      <c r="A3397" s="34"/>
      <c r="B3397" s="55"/>
      <c r="C3397" s="56"/>
      <c r="D3397" s="56"/>
      <c r="E3397" s="56"/>
      <c r="F3397" s="56"/>
      <c r="G3397" s="57"/>
      <c r="H3397" s="57"/>
      <c r="I3397" s="58"/>
      <c r="J3397" s="34"/>
      <c r="L3397" s="36" t="str">
        <f>IF($B3397="", "", IFERROR(FIND(Campaigns!$Q$4, $B3397), ""))</f>
        <v/>
      </c>
      <c r="M3397" s="73" t="str">
        <f t="shared" si="498"/>
        <v/>
      </c>
      <c r="N3397" s="74" t="str">
        <f t="shared" si="499"/>
        <v/>
      </c>
      <c r="O3397" s="22" t="str">
        <f t="shared" si="500"/>
        <v/>
      </c>
      <c r="Q3397" s="20" t="str">
        <f t="shared" si="506"/>
        <v/>
      </c>
      <c r="R3397" s="21" t="str">
        <f t="shared" si="507"/>
        <v/>
      </c>
      <c r="S3397" s="21" t="str">
        <f t="shared" si="507"/>
        <v/>
      </c>
      <c r="T3397" s="21" t="str">
        <f t="shared" si="507"/>
        <v/>
      </c>
      <c r="U3397" s="21" t="str">
        <f t="shared" si="507"/>
        <v/>
      </c>
      <c r="V3397" s="21" t="str">
        <f t="shared" si="507"/>
        <v/>
      </c>
      <c r="W3397" s="21" t="str">
        <f t="shared" si="507"/>
        <v/>
      </c>
      <c r="X3397" s="21" t="str">
        <f t="shared" si="507"/>
        <v/>
      </c>
      <c r="Y3397" s="21" t="str">
        <f t="shared" si="507"/>
        <v/>
      </c>
      <c r="Z3397" s="21" t="str">
        <f t="shared" si="507"/>
        <v/>
      </c>
      <c r="AA3397" s="21" t="str">
        <f t="shared" si="507"/>
        <v/>
      </c>
      <c r="AB3397" s="38" t="str">
        <f t="shared" si="507"/>
        <v/>
      </c>
      <c r="AD3397" s="36" t="str">
        <f>IF($N3397="", "", IFERROR(INDEX(Campaigns!$D$11:$D$380, MATCH($N3397, Campaigns!$E$11:$E$380, 0)), ""))</f>
        <v/>
      </c>
      <c r="AE3397" s="38" t="str">
        <f>IF(COUNTIF($Q3397:$AB3397, "X")=0, "", IFERROR(INDEX('Intro &amp; Setup'!$T$17:$T$28, MATCH(INDEX($Q$10:$AB$10, $AC3397, MATCH("X", $Q3397:$AB3397, 0)), 'Intro &amp; Setup'!$AA$17:$AA$28, 0)), ""))</f>
        <v/>
      </c>
      <c r="AG3397" s="84" t="str">
        <f t="shared" si="501"/>
        <v/>
      </c>
      <c r="AI3397" s="36">
        <f t="shared" si="502"/>
        <v>0</v>
      </c>
      <c r="AK3397" s="36" t="str">
        <f t="shared" si="503"/>
        <v/>
      </c>
    </row>
    <row r="3398" spans="1:37" x14ac:dyDescent="0.25">
      <c r="A3398" s="34"/>
      <c r="B3398" s="55"/>
      <c r="C3398" s="56"/>
      <c r="D3398" s="56"/>
      <c r="E3398" s="56"/>
      <c r="F3398" s="56"/>
      <c r="G3398" s="57"/>
      <c r="H3398" s="57"/>
      <c r="I3398" s="58"/>
      <c r="J3398" s="34"/>
      <c r="L3398" s="36" t="str">
        <f>IF($B3398="", "", IFERROR(FIND(Campaigns!$Q$4, $B3398), ""))</f>
        <v/>
      </c>
      <c r="M3398" s="73" t="str">
        <f t="shared" si="498"/>
        <v/>
      </c>
      <c r="N3398" s="74" t="str">
        <f t="shared" si="499"/>
        <v/>
      </c>
      <c r="O3398" s="22" t="str">
        <f t="shared" si="500"/>
        <v/>
      </c>
      <c r="Q3398" s="20" t="str">
        <f t="shared" si="506"/>
        <v/>
      </c>
      <c r="R3398" s="21" t="str">
        <f t="shared" si="507"/>
        <v/>
      </c>
      <c r="S3398" s="21" t="str">
        <f t="shared" si="507"/>
        <v/>
      </c>
      <c r="T3398" s="21" t="str">
        <f t="shared" si="507"/>
        <v/>
      </c>
      <c r="U3398" s="21" t="str">
        <f t="shared" si="507"/>
        <v/>
      </c>
      <c r="V3398" s="21" t="str">
        <f t="shared" si="507"/>
        <v/>
      </c>
      <c r="W3398" s="21" t="str">
        <f t="shared" si="507"/>
        <v/>
      </c>
      <c r="X3398" s="21" t="str">
        <f t="shared" si="507"/>
        <v/>
      </c>
      <c r="Y3398" s="21" t="str">
        <f t="shared" si="507"/>
        <v/>
      </c>
      <c r="Z3398" s="21" t="str">
        <f t="shared" si="507"/>
        <v/>
      </c>
      <c r="AA3398" s="21" t="str">
        <f t="shared" si="507"/>
        <v/>
      </c>
      <c r="AB3398" s="38" t="str">
        <f t="shared" si="507"/>
        <v/>
      </c>
      <c r="AD3398" s="36" t="str">
        <f>IF($N3398="", "", IFERROR(INDEX(Campaigns!$D$11:$D$380, MATCH($N3398, Campaigns!$E$11:$E$380, 0)), ""))</f>
        <v/>
      </c>
      <c r="AE3398" s="38" t="str">
        <f>IF(COUNTIF($Q3398:$AB3398, "X")=0, "", IFERROR(INDEX('Intro &amp; Setup'!$T$17:$T$28, MATCH(INDEX($Q$10:$AB$10, $AC3398, MATCH("X", $Q3398:$AB3398, 0)), 'Intro &amp; Setup'!$AA$17:$AA$28, 0)), ""))</f>
        <v/>
      </c>
      <c r="AG3398" s="84" t="str">
        <f t="shared" si="501"/>
        <v/>
      </c>
      <c r="AI3398" s="36">
        <f t="shared" si="502"/>
        <v>0</v>
      </c>
      <c r="AK3398" s="36" t="str">
        <f t="shared" si="503"/>
        <v/>
      </c>
    </row>
    <row r="3399" spans="1:37" x14ac:dyDescent="0.25">
      <c r="A3399" s="34"/>
      <c r="B3399" s="55"/>
      <c r="C3399" s="56"/>
      <c r="D3399" s="56"/>
      <c r="E3399" s="56"/>
      <c r="F3399" s="56"/>
      <c r="G3399" s="57"/>
      <c r="H3399" s="57"/>
      <c r="I3399" s="58"/>
      <c r="J3399" s="34"/>
      <c r="L3399" s="36" t="str">
        <f>IF($B3399="", "", IFERROR(FIND(Campaigns!$Q$4, $B3399), ""))</f>
        <v/>
      </c>
      <c r="M3399" s="73" t="str">
        <f t="shared" si="498"/>
        <v/>
      </c>
      <c r="N3399" s="74" t="str">
        <f t="shared" si="499"/>
        <v/>
      </c>
      <c r="O3399" s="22" t="str">
        <f t="shared" si="500"/>
        <v/>
      </c>
      <c r="Q3399" s="20" t="str">
        <f t="shared" si="506"/>
        <v/>
      </c>
      <c r="R3399" s="21" t="str">
        <f t="shared" si="507"/>
        <v/>
      </c>
      <c r="S3399" s="21" t="str">
        <f t="shared" si="507"/>
        <v/>
      </c>
      <c r="T3399" s="21" t="str">
        <f t="shared" si="507"/>
        <v/>
      </c>
      <c r="U3399" s="21" t="str">
        <f t="shared" si="507"/>
        <v/>
      </c>
      <c r="V3399" s="21" t="str">
        <f t="shared" si="507"/>
        <v/>
      </c>
      <c r="W3399" s="21" t="str">
        <f t="shared" si="507"/>
        <v/>
      </c>
      <c r="X3399" s="21" t="str">
        <f t="shared" si="507"/>
        <v/>
      </c>
      <c r="Y3399" s="21" t="str">
        <f t="shared" si="507"/>
        <v/>
      </c>
      <c r="Z3399" s="21" t="str">
        <f t="shared" si="507"/>
        <v/>
      </c>
      <c r="AA3399" s="21" t="str">
        <f t="shared" si="507"/>
        <v/>
      </c>
      <c r="AB3399" s="38" t="str">
        <f t="shared" si="507"/>
        <v/>
      </c>
      <c r="AD3399" s="36" t="str">
        <f>IF($N3399="", "", IFERROR(INDEX(Campaigns!$D$11:$D$380, MATCH($N3399, Campaigns!$E$11:$E$380, 0)), ""))</f>
        <v/>
      </c>
      <c r="AE3399" s="38" t="str">
        <f>IF(COUNTIF($Q3399:$AB3399, "X")=0, "", IFERROR(INDEX('Intro &amp; Setup'!$T$17:$T$28, MATCH(INDEX($Q$10:$AB$10, $AC3399, MATCH("X", $Q3399:$AB3399, 0)), 'Intro &amp; Setup'!$AA$17:$AA$28, 0)), ""))</f>
        <v/>
      </c>
      <c r="AG3399" s="84" t="str">
        <f t="shared" si="501"/>
        <v/>
      </c>
      <c r="AI3399" s="36">
        <f t="shared" si="502"/>
        <v>0</v>
      </c>
      <c r="AK3399" s="36" t="str">
        <f t="shared" si="503"/>
        <v/>
      </c>
    </row>
    <row r="3400" spans="1:37" x14ac:dyDescent="0.25">
      <c r="A3400" s="34"/>
      <c r="B3400" s="55"/>
      <c r="C3400" s="56"/>
      <c r="D3400" s="56"/>
      <c r="E3400" s="56"/>
      <c r="F3400" s="56"/>
      <c r="G3400" s="57"/>
      <c r="H3400" s="57"/>
      <c r="I3400" s="58"/>
      <c r="J3400" s="34"/>
      <c r="L3400" s="36" t="str">
        <f>IF($B3400="", "", IFERROR(FIND(Campaigns!$Q$4, $B3400), ""))</f>
        <v/>
      </c>
      <c r="M3400" s="73" t="str">
        <f t="shared" si="498"/>
        <v/>
      </c>
      <c r="N3400" s="74" t="str">
        <f t="shared" si="499"/>
        <v/>
      </c>
      <c r="O3400" s="22" t="str">
        <f t="shared" si="500"/>
        <v/>
      </c>
      <c r="Q3400" s="20" t="str">
        <f t="shared" si="506"/>
        <v/>
      </c>
      <c r="R3400" s="21" t="str">
        <f t="shared" si="507"/>
        <v/>
      </c>
      <c r="S3400" s="21" t="str">
        <f t="shared" si="507"/>
        <v/>
      </c>
      <c r="T3400" s="21" t="str">
        <f t="shared" si="507"/>
        <v/>
      </c>
      <c r="U3400" s="21" t="str">
        <f t="shared" si="507"/>
        <v/>
      </c>
      <c r="V3400" s="21" t="str">
        <f t="shared" si="507"/>
        <v/>
      </c>
      <c r="W3400" s="21" t="str">
        <f t="shared" si="507"/>
        <v/>
      </c>
      <c r="X3400" s="21" t="str">
        <f t="shared" si="507"/>
        <v/>
      </c>
      <c r="Y3400" s="21" t="str">
        <f t="shared" si="507"/>
        <v/>
      </c>
      <c r="Z3400" s="21" t="str">
        <f t="shared" si="507"/>
        <v/>
      </c>
      <c r="AA3400" s="21" t="str">
        <f t="shared" si="507"/>
        <v/>
      </c>
      <c r="AB3400" s="38" t="str">
        <f t="shared" si="507"/>
        <v/>
      </c>
      <c r="AD3400" s="36" t="str">
        <f>IF($N3400="", "", IFERROR(INDEX(Campaigns!$D$11:$D$380, MATCH($N3400, Campaigns!$E$11:$E$380, 0)), ""))</f>
        <v/>
      </c>
      <c r="AE3400" s="38" t="str">
        <f>IF(COUNTIF($Q3400:$AB3400, "X")=0, "", IFERROR(INDEX('Intro &amp; Setup'!$T$17:$T$28, MATCH(INDEX($Q$10:$AB$10, $AC3400, MATCH("X", $Q3400:$AB3400, 0)), 'Intro &amp; Setup'!$AA$17:$AA$28, 0)), ""))</f>
        <v/>
      </c>
      <c r="AG3400" s="84" t="str">
        <f t="shared" si="501"/>
        <v/>
      </c>
      <c r="AI3400" s="36">
        <f t="shared" si="502"/>
        <v>0</v>
      </c>
      <c r="AK3400" s="36" t="str">
        <f t="shared" si="503"/>
        <v/>
      </c>
    </row>
    <row r="3401" spans="1:37" x14ac:dyDescent="0.25">
      <c r="A3401" s="34"/>
      <c r="B3401" s="55"/>
      <c r="C3401" s="56"/>
      <c r="D3401" s="56"/>
      <c r="E3401" s="56"/>
      <c r="F3401" s="56"/>
      <c r="G3401" s="57"/>
      <c r="H3401" s="57"/>
      <c r="I3401" s="58"/>
      <c r="J3401" s="34"/>
      <c r="L3401" s="36" t="str">
        <f>IF($B3401="", "", IFERROR(FIND(Campaigns!$Q$4, $B3401), ""))</f>
        <v/>
      </c>
      <c r="M3401" s="73" t="str">
        <f t="shared" si="498"/>
        <v/>
      </c>
      <c r="N3401" s="74" t="str">
        <f t="shared" si="499"/>
        <v/>
      </c>
      <c r="O3401" s="22" t="str">
        <f t="shared" si="500"/>
        <v/>
      </c>
      <c r="Q3401" s="20" t="str">
        <f t="shared" si="506"/>
        <v/>
      </c>
      <c r="R3401" s="21" t="str">
        <f t="shared" si="507"/>
        <v/>
      </c>
      <c r="S3401" s="21" t="str">
        <f t="shared" si="507"/>
        <v/>
      </c>
      <c r="T3401" s="21" t="str">
        <f t="shared" si="507"/>
        <v/>
      </c>
      <c r="U3401" s="21" t="str">
        <f t="shared" si="507"/>
        <v/>
      </c>
      <c r="V3401" s="21" t="str">
        <f t="shared" si="507"/>
        <v/>
      </c>
      <c r="W3401" s="21" t="str">
        <f t="shared" si="507"/>
        <v/>
      </c>
      <c r="X3401" s="21" t="str">
        <f t="shared" si="507"/>
        <v/>
      </c>
      <c r="Y3401" s="21" t="str">
        <f t="shared" si="507"/>
        <v/>
      </c>
      <c r="Z3401" s="21" t="str">
        <f t="shared" si="507"/>
        <v/>
      </c>
      <c r="AA3401" s="21" t="str">
        <f t="shared" si="507"/>
        <v/>
      </c>
      <c r="AB3401" s="38" t="str">
        <f t="shared" si="507"/>
        <v/>
      </c>
      <c r="AD3401" s="36" t="str">
        <f>IF($N3401="", "", IFERROR(INDEX(Campaigns!$D$11:$D$380, MATCH($N3401, Campaigns!$E$11:$E$380, 0)), ""))</f>
        <v/>
      </c>
      <c r="AE3401" s="38" t="str">
        <f>IF(COUNTIF($Q3401:$AB3401, "X")=0, "", IFERROR(INDEX('Intro &amp; Setup'!$T$17:$T$28, MATCH(INDEX($Q$10:$AB$10, $AC3401, MATCH("X", $Q3401:$AB3401, 0)), 'Intro &amp; Setup'!$AA$17:$AA$28, 0)), ""))</f>
        <v/>
      </c>
      <c r="AG3401" s="84" t="str">
        <f t="shared" si="501"/>
        <v/>
      </c>
      <c r="AI3401" s="36">
        <f t="shared" si="502"/>
        <v>0</v>
      </c>
      <c r="AK3401" s="36" t="str">
        <f t="shared" si="503"/>
        <v/>
      </c>
    </row>
    <row r="3402" spans="1:37" x14ac:dyDescent="0.25">
      <c r="A3402" s="34"/>
      <c r="B3402" s="55"/>
      <c r="C3402" s="56"/>
      <c r="D3402" s="56"/>
      <c r="E3402" s="56"/>
      <c r="F3402" s="56"/>
      <c r="G3402" s="57"/>
      <c r="H3402" s="57"/>
      <c r="I3402" s="58"/>
      <c r="J3402" s="34"/>
      <c r="L3402" s="36" t="str">
        <f>IF($B3402="", "", IFERROR(FIND(Campaigns!$Q$4, $B3402), ""))</f>
        <v/>
      </c>
      <c r="M3402" s="73" t="str">
        <f t="shared" si="498"/>
        <v/>
      </c>
      <c r="N3402" s="74" t="str">
        <f t="shared" si="499"/>
        <v/>
      </c>
      <c r="O3402" s="22" t="str">
        <f t="shared" si="500"/>
        <v/>
      </c>
      <c r="Q3402" s="20" t="str">
        <f t="shared" si="506"/>
        <v/>
      </c>
      <c r="R3402" s="21" t="str">
        <f t="shared" si="507"/>
        <v/>
      </c>
      <c r="S3402" s="21" t="str">
        <f t="shared" si="507"/>
        <v/>
      </c>
      <c r="T3402" s="21" t="str">
        <f t="shared" si="507"/>
        <v/>
      </c>
      <c r="U3402" s="21" t="str">
        <f t="shared" si="507"/>
        <v/>
      </c>
      <c r="V3402" s="21" t="str">
        <f t="shared" si="507"/>
        <v/>
      </c>
      <c r="W3402" s="21" t="str">
        <f t="shared" si="507"/>
        <v/>
      </c>
      <c r="X3402" s="21" t="str">
        <f t="shared" si="507"/>
        <v/>
      </c>
      <c r="Y3402" s="21" t="str">
        <f t="shared" si="507"/>
        <v/>
      </c>
      <c r="Z3402" s="21" t="str">
        <f t="shared" si="507"/>
        <v/>
      </c>
      <c r="AA3402" s="21" t="str">
        <f t="shared" si="507"/>
        <v/>
      </c>
      <c r="AB3402" s="38" t="str">
        <f t="shared" si="507"/>
        <v/>
      </c>
      <c r="AD3402" s="36" t="str">
        <f>IF($N3402="", "", IFERROR(INDEX(Campaigns!$D$11:$D$380, MATCH($N3402, Campaigns!$E$11:$E$380, 0)), ""))</f>
        <v/>
      </c>
      <c r="AE3402" s="38" t="str">
        <f>IF(COUNTIF($Q3402:$AB3402, "X")=0, "", IFERROR(INDEX('Intro &amp; Setup'!$T$17:$T$28, MATCH(INDEX($Q$10:$AB$10, $AC3402, MATCH("X", $Q3402:$AB3402, 0)), 'Intro &amp; Setup'!$AA$17:$AA$28, 0)), ""))</f>
        <v/>
      </c>
      <c r="AG3402" s="84" t="str">
        <f t="shared" si="501"/>
        <v/>
      </c>
      <c r="AI3402" s="36">
        <f t="shared" si="502"/>
        <v>0</v>
      </c>
      <c r="AK3402" s="36" t="str">
        <f t="shared" si="503"/>
        <v/>
      </c>
    </row>
    <row r="3403" spans="1:37" x14ac:dyDescent="0.25">
      <c r="A3403" s="34"/>
      <c r="B3403" s="55"/>
      <c r="C3403" s="56"/>
      <c r="D3403" s="56"/>
      <c r="E3403" s="56"/>
      <c r="F3403" s="56"/>
      <c r="G3403" s="57"/>
      <c r="H3403" s="57"/>
      <c r="I3403" s="58"/>
      <c r="J3403" s="34"/>
      <c r="L3403" s="36" t="str">
        <f>IF($B3403="", "", IFERROR(FIND(Campaigns!$Q$4, $B3403), ""))</f>
        <v/>
      </c>
      <c r="M3403" s="73" t="str">
        <f t="shared" si="498"/>
        <v/>
      </c>
      <c r="N3403" s="74" t="str">
        <f t="shared" si="499"/>
        <v/>
      </c>
      <c r="O3403" s="22" t="str">
        <f t="shared" si="500"/>
        <v/>
      </c>
      <c r="Q3403" s="20" t="str">
        <f t="shared" si="506"/>
        <v/>
      </c>
      <c r="R3403" s="21" t="str">
        <f t="shared" si="507"/>
        <v/>
      </c>
      <c r="S3403" s="21" t="str">
        <f t="shared" si="507"/>
        <v/>
      </c>
      <c r="T3403" s="21" t="str">
        <f t="shared" si="507"/>
        <v/>
      </c>
      <c r="U3403" s="21" t="str">
        <f t="shared" si="507"/>
        <v/>
      </c>
      <c r="V3403" s="21" t="str">
        <f t="shared" si="507"/>
        <v/>
      </c>
      <c r="W3403" s="21" t="str">
        <f t="shared" si="507"/>
        <v/>
      </c>
      <c r="X3403" s="21" t="str">
        <f t="shared" si="507"/>
        <v/>
      </c>
      <c r="Y3403" s="21" t="str">
        <f t="shared" si="507"/>
        <v/>
      </c>
      <c r="Z3403" s="21" t="str">
        <f t="shared" si="507"/>
        <v/>
      </c>
      <c r="AA3403" s="21" t="str">
        <f t="shared" si="507"/>
        <v/>
      </c>
      <c r="AB3403" s="38" t="str">
        <f t="shared" si="507"/>
        <v/>
      </c>
      <c r="AD3403" s="36" t="str">
        <f>IF($N3403="", "", IFERROR(INDEX(Campaigns!$D$11:$D$380, MATCH($N3403, Campaigns!$E$11:$E$380, 0)), ""))</f>
        <v/>
      </c>
      <c r="AE3403" s="38" t="str">
        <f>IF(COUNTIF($Q3403:$AB3403, "X")=0, "", IFERROR(INDEX('Intro &amp; Setup'!$T$17:$T$28, MATCH(INDEX($Q$10:$AB$10, $AC3403, MATCH("X", $Q3403:$AB3403, 0)), 'Intro &amp; Setup'!$AA$17:$AA$28, 0)), ""))</f>
        <v/>
      </c>
      <c r="AG3403" s="84" t="str">
        <f t="shared" si="501"/>
        <v/>
      </c>
      <c r="AI3403" s="36">
        <f t="shared" si="502"/>
        <v>0</v>
      </c>
      <c r="AK3403" s="36" t="str">
        <f t="shared" si="503"/>
        <v/>
      </c>
    </row>
    <row r="3404" spans="1:37" x14ac:dyDescent="0.25">
      <c r="A3404" s="34"/>
      <c r="B3404" s="55"/>
      <c r="C3404" s="56"/>
      <c r="D3404" s="56"/>
      <c r="E3404" s="56"/>
      <c r="F3404" s="56"/>
      <c r="G3404" s="57"/>
      <c r="H3404" s="57"/>
      <c r="I3404" s="58"/>
      <c r="J3404" s="34"/>
      <c r="L3404" s="36" t="str">
        <f>IF($B3404="", "", IFERROR(FIND(Campaigns!$Q$4, $B3404), ""))</f>
        <v/>
      </c>
      <c r="M3404" s="73" t="str">
        <f t="shared" ref="M3404:M3467" si="508">IFERROR(REPLACE($B3404, 1, $L3404+$L$9-1, ""), "")</f>
        <v/>
      </c>
      <c r="N3404" s="74" t="str">
        <f t="shared" ref="N3404:N3467" si="509">IFERROR(LEFT($M3404, FIND("-", $M3404)-1), "")</f>
        <v/>
      </c>
      <c r="O3404" s="22" t="str">
        <f t="shared" ref="O3404:O3467" si="510">IFERROR(REPLACE($M3404, 1, FIND("-", $M3404), ""), "")</f>
        <v/>
      </c>
      <c r="Q3404" s="20" t="str">
        <f t="shared" si="506"/>
        <v/>
      </c>
      <c r="R3404" s="21" t="str">
        <f t="shared" si="507"/>
        <v/>
      </c>
      <c r="S3404" s="21" t="str">
        <f t="shared" si="507"/>
        <v/>
      </c>
      <c r="T3404" s="21" t="str">
        <f t="shared" si="507"/>
        <v/>
      </c>
      <c r="U3404" s="21" t="str">
        <f t="shared" si="507"/>
        <v/>
      </c>
      <c r="V3404" s="21" t="str">
        <f t="shared" si="507"/>
        <v/>
      </c>
      <c r="W3404" s="21" t="str">
        <f t="shared" si="507"/>
        <v/>
      </c>
      <c r="X3404" s="21" t="str">
        <f t="shared" si="507"/>
        <v/>
      </c>
      <c r="Y3404" s="21" t="str">
        <f t="shared" si="507"/>
        <v/>
      </c>
      <c r="Z3404" s="21" t="str">
        <f t="shared" si="507"/>
        <v/>
      </c>
      <c r="AA3404" s="21" t="str">
        <f t="shared" si="507"/>
        <v/>
      </c>
      <c r="AB3404" s="38" t="str">
        <f t="shared" si="507"/>
        <v/>
      </c>
      <c r="AD3404" s="36" t="str">
        <f>IF($N3404="", "", IFERROR(INDEX(Campaigns!$D$11:$D$380, MATCH($N3404, Campaigns!$E$11:$E$380, 0)), ""))</f>
        <v/>
      </c>
      <c r="AE3404" s="38" t="str">
        <f>IF(COUNTIF($Q3404:$AB3404, "X")=0, "", IFERROR(INDEX('Intro &amp; Setup'!$T$17:$T$28, MATCH(INDEX($Q$10:$AB$10, $AC3404, MATCH("X", $Q3404:$AB3404, 0)), 'Intro &amp; Setup'!$AA$17:$AA$28, 0)), ""))</f>
        <v/>
      </c>
      <c r="AG3404" s="84" t="str">
        <f t="shared" ref="AG3404:AG3467" si="511">IF(OR($AD3404="", $AE3404=""), "", _xlfn.CONCAT($AD3404, "-", $AE3404))</f>
        <v/>
      </c>
      <c r="AI3404" s="36">
        <f t="shared" ref="AI3404:AI3467" si="512">IF($AI$4=$AI$6, $C3404, IF($AI$4=$AI$7, $D3404, IF($AI$4=$AI$8, $F3404, "")))</f>
        <v>0</v>
      </c>
      <c r="AK3404" s="36" t="str">
        <f t="shared" ref="AK3404:AK3467" si="513">IF($AG3404="", "", "X")</f>
        <v/>
      </c>
    </row>
    <row r="3405" spans="1:37" x14ac:dyDescent="0.25">
      <c r="A3405" s="34"/>
      <c r="B3405" s="55"/>
      <c r="C3405" s="56"/>
      <c r="D3405" s="56"/>
      <c r="E3405" s="56"/>
      <c r="F3405" s="56"/>
      <c r="G3405" s="57"/>
      <c r="H3405" s="57"/>
      <c r="I3405" s="58"/>
      <c r="J3405" s="34"/>
      <c r="L3405" s="36" t="str">
        <f>IF($B3405="", "", IFERROR(FIND(Campaigns!$Q$4, $B3405), ""))</f>
        <v/>
      </c>
      <c r="M3405" s="73" t="str">
        <f t="shared" si="508"/>
        <v/>
      </c>
      <c r="N3405" s="74" t="str">
        <f t="shared" si="509"/>
        <v/>
      </c>
      <c r="O3405" s="22" t="str">
        <f t="shared" si="510"/>
        <v/>
      </c>
      <c r="Q3405" s="20" t="str">
        <f t="shared" si="506"/>
        <v/>
      </c>
      <c r="R3405" s="21" t="str">
        <f t="shared" si="507"/>
        <v/>
      </c>
      <c r="S3405" s="21" t="str">
        <f t="shared" si="507"/>
        <v/>
      </c>
      <c r="T3405" s="21" t="str">
        <f t="shared" si="507"/>
        <v/>
      </c>
      <c r="U3405" s="21" t="str">
        <f t="shared" si="507"/>
        <v/>
      </c>
      <c r="V3405" s="21" t="str">
        <f t="shared" si="507"/>
        <v/>
      </c>
      <c r="W3405" s="21" t="str">
        <f t="shared" si="507"/>
        <v/>
      </c>
      <c r="X3405" s="21" t="str">
        <f t="shared" si="507"/>
        <v/>
      </c>
      <c r="Y3405" s="21" t="str">
        <f t="shared" si="507"/>
        <v/>
      </c>
      <c r="Z3405" s="21" t="str">
        <f t="shared" si="507"/>
        <v/>
      </c>
      <c r="AA3405" s="21" t="str">
        <f t="shared" si="507"/>
        <v/>
      </c>
      <c r="AB3405" s="38" t="str">
        <f t="shared" si="507"/>
        <v/>
      </c>
      <c r="AD3405" s="36" t="str">
        <f>IF($N3405="", "", IFERROR(INDEX(Campaigns!$D$11:$D$380, MATCH($N3405, Campaigns!$E$11:$E$380, 0)), ""))</f>
        <v/>
      </c>
      <c r="AE3405" s="38" t="str">
        <f>IF(COUNTIF($Q3405:$AB3405, "X")=0, "", IFERROR(INDEX('Intro &amp; Setup'!$T$17:$T$28, MATCH(INDEX($Q$10:$AB$10, $AC3405, MATCH("X", $Q3405:$AB3405, 0)), 'Intro &amp; Setup'!$AA$17:$AA$28, 0)), ""))</f>
        <v/>
      </c>
      <c r="AG3405" s="84" t="str">
        <f t="shared" si="511"/>
        <v/>
      </c>
      <c r="AI3405" s="36">
        <f t="shared" si="512"/>
        <v>0</v>
      </c>
      <c r="AK3405" s="36" t="str">
        <f t="shared" si="513"/>
        <v/>
      </c>
    </row>
    <row r="3406" spans="1:37" x14ac:dyDescent="0.25">
      <c r="A3406" s="34"/>
      <c r="B3406" s="55"/>
      <c r="C3406" s="56"/>
      <c r="D3406" s="56"/>
      <c r="E3406" s="56"/>
      <c r="F3406" s="56"/>
      <c r="G3406" s="57"/>
      <c r="H3406" s="57"/>
      <c r="I3406" s="58"/>
      <c r="J3406" s="34"/>
      <c r="L3406" s="36" t="str">
        <f>IF($B3406="", "", IFERROR(FIND(Campaigns!$Q$4, $B3406), ""))</f>
        <v/>
      </c>
      <c r="M3406" s="73" t="str">
        <f t="shared" si="508"/>
        <v/>
      </c>
      <c r="N3406" s="74" t="str">
        <f t="shared" si="509"/>
        <v/>
      </c>
      <c r="O3406" s="22" t="str">
        <f t="shared" si="510"/>
        <v/>
      </c>
      <c r="Q3406" s="20" t="str">
        <f t="shared" si="506"/>
        <v/>
      </c>
      <c r="R3406" s="21" t="str">
        <f t="shared" si="507"/>
        <v/>
      </c>
      <c r="S3406" s="21" t="str">
        <f t="shared" si="507"/>
        <v/>
      </c>
      <c r="T3406" s="21" t="str">
        <f t="shared" si="507"/>
        <v/>
      </c>
      <c r="U3406" s="21" t="str">
        <f t="shared" si="507"/>
        <v/>
      </c>
      <c r="V3406" s="21" t="str">
        <f t="shared" si="507"/>
        <v/>
      </c>
      <c r="W3406" s="21" t="str">
        <f t="shared" si="507"/>
        <v/>
      </c>
      <c r="X3406" s="21" t="str">
        <f t="shared" si="507"/>
        <v/>
      </c>
      <c r="Y3406" s="21" t="str">
        <f t="shared" si="507"/>
        <v/>
      </c>
      <c r="Z3406" s="21" t="str">
        <f t="shared" si="507"/>
        <v/>
      </c>
      <c r="AA3406" s="21" t="str">
        <f t="shared" si="507"/>
        <v/>
      </c>
      <c r="AB3406" s="38" t="str">
        <f t="shared" si="507"/>
        <v/>
      </c>
      <c r="AD3406" s="36" t="str">
        <f>IF($N3406="", "", IFERROR(INDEX(Campaigns!$D$11:$D$380, MATCH($N3406, Campaigns!$E$11:$E$380, 0)), ""))</f>
        <v/>
      </c>
      <c r="AE3406" s="38" t="str">
        <f>IF(COUNTIF($Q3406:$AB3406, "X")=0, "", IFERROR(INDEX('Intro &amp; Setup'!$T$17:$T$28, MATCH(INDEX($Q$10:$AB$10, $AC3406, MATCH("X", $Q3406:$AB3406, 0)), 'Intro &amp; Setup'!$AA$17:$AA$28, 0)), ""))</f>
        <v/>
      </c>
      <c r="AG3406" s="84" t="str">
        <f t="shared" si="511"/>
        <v/>
      </c>
      <c r="AI3406" s="36">
        <f t="shared" si="512"/>
        <v>0</v>
      </c>
      <c r="AK3406" s="36" t="str">
        <f t="shared" si="513"/>
        <v/>
      </c>
    </row>
    <row r="3407" spans="1:37" x14ac:dyDescent="0.25">
      <c r="A3407" s="34"/>
      <c r="B3407" s="55"/>
      <c r="C3407" s="56"/>
      <c r="D3407" s="56"/>
      <c r="E3407" s="56"/>
      <c r="F3407" s="56"/>
      <c r="G3407" s="57"/>
      <c r="H3407" s="57"/>
      <c r="I3407" s="58"/>
      <c r="J3407" s="34"/>
      <c r="L3407" s="36" t="str">
        <f>IF($B3407="", "", IFERROR(FIND(Campaigns!$Q$4, $B3407), ""))</f>
        <v/>
      </c>
      <c r="M3407" s="73" t="str">
        <f t="shared" si="508"/>
        <v/>
      </c>
      <c r="N3407" s="74" t="str">
        <f t="shared" si="509"/>
        <v/>
      </c>
      <c r="O3407" s="22" t="str">
        <f t="shared" si="510"/>
        <v/>
      </c>
      <c r="Q3407" s="20" t="str">
        <f t="shared" si="506"/>
        <v/>
      </c>
      <c r="R3407" s="21" t="str">
        <f t="shared" si="507"/>
        <v/>
      </c>
      <c r="S3407" s="21" t="str">
        <f t="shared" si="507"/>
        <v/>
      </c>
      <c r="T3407" s="21" t="str">
        <f t="shared" si="507"/>
        <v/>
      </c>
      <c r="U3407" s="21" t="str">
        <f t="shared" si="507"/>
        <v/>
      </c>
      <c r="V3407" s="21" t="str">
        <f t="shared" si="507"/>
        <v/>
      </c>
      <c r="W3407" s="21" t="str">
        <f t="shared" si="507"/>
        <v/>
      </c>
      <c r="X3407" s="21" t="str">
        <f t="shared" si="507"/>
        <v/>
      </c>
      <c r="Y3407" s="21" t="str">
        <f t="shared" si="507"/>
        <v/>
      </c>
      <c r="Z3407" s="21" t="str">
        <f t="shared" si="507"/>
        <v/>
      </c>
      <c r="AA3407" s="21" t="str">
        <f t="shared" si="507"/>
        <v/>
      </c>
      <c r="AB3407" s="38" t="str">
        <f t="shared" si="507"/>
        <v/>
      </c>
      <c r="AD3407" s="36" t="str">
        <f>IF($N3407="", "", IFERROR(INDEX(Campaigns!$D$11:$D$380, MATCH($N3407, Campaigns!$E$11:$E$380, 0)), ""))</f>
        <v/>
      </c>
      <c r="AE3407" s="38" t="str">
        <f>IF(COUNTIF($Q3407:$AB3407, "X")=0, "", IFERROR(INDEX('Intro &amp; Setup'!$T$17:$T$28, MATCH(INDEX($Q$10:$AB$10, $AC3407, MATCH("X", $Q3407:$AB3407, 0)), 'Intro &amp; Setup'!$AA$17:$AA$28, 0)), ""))</f>
        <v/>
      </c>
      <c r="AG3407" s="84" t="str">
        <f t="shared" si="511"/>
        <v/>
      </c>
      <c r="AI3407" s="36">
        <f t="shared" si="512"/>
        <v>0</v>
      </c>
      <c r="AK3407" s="36" t="str">
        <f t="shared" si="513"/>
        <v/>
      </c>
    </row>
    <row r="3408" spans="1:37" x14ac:dyDescent="0.25">
      <c r="A3408" s="34"/>
      <c r="B3408" s="55"/>
      <c r="C3408" s="56"/>
      <c r="D3408" s="56"/>
      <c r="E3408" s="56"/>
      <c r="F3408" s="56"/>
      <c r="G3408" s="57"/>
      <c r="H3408" s="57"/>
      <c r="I3408" s="58"/>
      <c r="J3408" s="34"/>
      <c r="L3408" s="36" t="str">
        <f>IF($B3408="", "", IFERROR(FIND(Campaigns!$Q$4, $B3408), ""))</f>
        <v/>
      </c>
      <c r="M3408" s="73" t="str">
        <f t="shared" si="508"/>
        <v/>
      </c>
      <c r="N3408" s="74" t="str">
        <f t="shared" si="509"/>
        <v/>
      </c>
      <c r="O3408" s="22" t="str">
        <f t="shared" si="510"/>
        <v/>
      </c>
      <c r="Q3408" s="20" t="str">
        <f t="shared" si="506"/>
        <v/>
      </c>
      <c r="R3408" s="21" t="str">
        <f t="shared" si="507"/>
        <v/>
      </c>
      <c r="S3408" s="21" t="str">
        <f t="shared" si="507"/>
        <v/>
      </c>
      <c r="T3408" s="21" t="str">
        <f t="shared" si="507"/>
        <v/>
      </c>
      <c r="U3408" s="21" t="str">
        <f t="shared" si="507"/>
        <v/>
      </c>
      <c r="V3408" s="21" t="str">
        <f t="shared" si="507"/>
        <v/>
      </c>
      <c r="W3408" s="21" t="str">
        <f t="shared" si="507"/>
        <v/>
      </c>
      <c r="X3408" s="21" t="str">
        <f t="shared" si="507"/>
        <v/>
      </c>
      <c r="Y3408" s="21" t="str">
        <f t="shared" si="507"/>
        <v/>
      </c>
      <c r="Z3408" s="21" t="str">
        <f t="shared" si="507"/>
        <v/>
      </c>
      <c r="AA3408" s="21" t="str">
        <f t="shared" si="507"/>
        <v/>
      </c>
      <c r="AB3408" s="38" t="str">
        <f t="shared" si="507"/>
        <v/>
      </c>
      <c r="AD3408" s="36" t="str">
        <f>IF($N3408="", "", IFERROR(INDEX(Campaigns!$D$11:$D$380, MATCH($N3408, Campaigns!$E$11:$E$380, 0)), ""))</f>
        <v/>
      </c>
      <c r="AE3408" s="38" t="str">
        <f>IF(COUNTIF($Q3408:$AB3408, "X")=0, "", IFERROR(INDEX('Intro &amp; Setup'!$T$17:$T$28, MATCH(INDEX($Q$10:$AB$10, $AC3408, MATCH("X", $Q3408:$AB3408, 0)), 'Intro &amp; Setup'!$AA$17:$AA$28, 0)), ""))</f>
        <v/>
      </c>
      <c r="AG3408" s="84" t="str">
        <f t="shared" si="511"/>
        <v/>
      </c>
      <c r="AI3408" s="36">
        <f t="shared" si="512"/>
        <v>0</v>
      </c>
      <c r="AK3408" s="36" t="str">
        <f t="shared" si="513"/>
        <v/>
      </c>
    </row>
    <row r="3409" spans="1:37" x14ac:dyDescent="0.25">
      <c r="A3409" s="34"/>
      <c r="B3409" s="55"/>
      <c r="C3409" s="56"/>
      <c r="D3409" s="56"/>
      <c r="E3409" s="56"/>
      <c r="F3409" s="56"/>
      <c r="G3409" s="57"/>
      <c r="H3409" s="57"/>
      <c r="I3409" s="58"/>
      <c r="J3409" s="34"/>
      <c r="L3409" s="36" t="str">
        <f>IF($B3409="", "", IFERROR(FIND(Campaigns!$Q$4, $B3409), ""))</f>
        <v/>
      </c>
      <c r="M3409" s="73" t="str">
        <f t="shared" si="508"/>
        <v/>
      </c>
      <c r="N3409" s="74" t="str">
        <f t="shared" si="509"/>
        <v/>
      </c>
      <c r="O3409" s="22" t="str">
        <f t="shared" si="510"/>
        <v/>
      </c>
      <c r="Q3409" s="20" t="str">
        <f t="shared" si="506"/>
        <v/>
      </c>
      <c r="R3409" s="21" t="str">
        <f t="shared" si="507"/>
        <v/>
      </c>
      <c r="S3409" s="21" t="str">
        <f t="shared" si="507"/>
        <v/>
      </c>
      <c r="T3409" s="21" t="str">
        <f t="shared" si="507"/>
        <v/>
      </c>
      <c r="U3409" s="21" t="str">
        <f t="shared" si="507"/>
        <v/>
      </c>
      <c r="V3409" s="21" t="str">
        <f t="shared" si="507"/>
        <v/>
      </c>
      <c r="W3409" s="21" t="str">
        <f t="shared" si="507"/>
        <v/>
      </c>
      <c r="X3409" s="21" t="str">
        <f t="shared" si="507"/>
        <v/>
      </c>
      <c r="Y3409" s="21" t="str">
        <f t="shared" si="507"/>
        <v/>
      </c>
      <c r="Z3409" s="21" t="str">
        <f t="shared" si="507"/>
        <v/>
      </c>
      <c r="AA3409" s="21" t="str">
        <f t="shared" si="507"/>
        <v/>
      </c>
      <c r="AB3409" s="38" t="str">
        <f t="shared" si="507"/>
        <v/>
      </c>
      <c r="AD3409" s="36" t="str">
        <f>IF($N3409="", "", IFERROR(INDEX(Campaigns!$D$11:$D$380, MATCH($N3409, Campaigns!$E$11:$E$380, 0)), ""))</f>
        <v/>
      </c>
      <c r="AE3409" s="38" t="str">
        <f>IF(COUNTIF($Q3409:$AB3409, "X")=0, "", IFERROR(INDEX('Intro &amp; Setup'!$T$17:$T$28, MATCH(INDEX($Q$10:$AB$10, $AC3409, MATCH("X", $Q3409:$AB3409, 0)), 'Intro &amp; Setup'!$AA$17:$AA$28, 0)), ""))</f>
        <v/>
      </c>
      <c r="AG3409" s="84" t="str">
        <f t="shared" si="511"/>
        <v/>
      </c>
      <c r="AI3409" s="36">
        <f t="shared" si="512"/>
        <v>0</v>
      </c>
      <c r="AK3409" s="36" t="str">
        <f t="shared" si="513"/>
        <v/>
      </c>
    </row>
    <row r="3410" spans="1:37" x14ac:dyDescent="0.25">
      <c r="A3410" s="34"/>
      <c r="B3410" s="55"/>
      <c r="C3410" s="56"/>
      <c r="D3410" s="56"/>
      <c r="E3410" s="56"/>
      <c r="F3410" s="56"/>
      <c r="G3410" s="57"/>
      <c r="H3410" s="57"/>
      <c r="I3410" s="58"/>
      <c r="J3410" s="34"/>
      <c r="L3410" s="36" t="str">
        <f>IF($B3410="", "", IFERROR(FIND(Campaigns!$Q$4, $B3410), ""))</f>
        <v/>
      </c>
      <c r="M3410" s="73" t="str">
        <f t="shared" si="508"/>
        <v/>
      </c>
      <c r="N3410" s="74" t="str">
        <f t="shared" si="509"/>
        <v/>
      </c>
      <c r="O3410" s="22" t="str">
        <f t="shared" si="510"/>
        <v/>
      </c>
      <c r="Q3410" s="20" t="str">
        <f t="shared" si="506"/>
        <v/>
      </c>
      <c r="R3410" s="21" t="str">
        <f t="shared" si="507"/>
        <v/>
      </c>
      <c r="S3410" s="21" t="str">
        <f t="shared" si="507"/>
        <v/>
      </c>
      <c r="T3410" s="21" t="str">
        <f t="shared" si="507"/>
        <v/>
      </c>
      <c r="U3410" s="21" t="str">
        <f t="shared" si="507"/>
        <v/>
      </c>
      <c r="V3410" s="21" t="str">
        <f t="shared" si="507"/>
        <v/>
      </c>
      <c r="W3410" s="21" t="str">
        <f t="shared" si="507"/>
        <v/>
      </c>
      <c r="X3410" s="21" t="str">
        <f t="shared" si="507"/>
        <v/>
      </c>
      <c r="Y3410" s="21" t="str">
        <f t="shared" si="507"/>
        <v/>
      </c>
      <c r="Z3410" s="21" t="str">
        <f t="shared" si="507"/>
        <v/>
      </c>
      <c r="AA3410" s="21" t="str">
        <f t="shared" si="507"/>
        <v/>
      </c>
      <c r="AB3410" s="38" t="str">
        <f t="shared" si="507"/>
        <v/>
      </c>
      <c r="AD3410" s="36" t="str">
        <f>IF($N3410="", "", IFERROR(INDEX(Campaigns!$D$11:$D$380, MATCH($N3410, Campaigns!$E$11:$E$380, 0)), ""))</f>
        <v/>
      </c>
      <c r="AE3410" s="38" t="str">
        <f>IF(COUNTIF($Q3410:$AB3410, "X")=0, "", IFERROR(INDEX('Intro &amp; Setup'!$T$17:$T$28, MATCH(INDEX($Q$10:$AB$10, $AC3410, MATCH("X", $Q3410:$AB3410, 0)), 'Intro &amp; Setup'!$AA$17:$AA$28, 0)), ""))</f>
        <v/>
      </c>
      <c r="AG3410" s="84" t="str">
        <f t="shared" si="511"/>
        <v/>
      </c>
      <c r="AI3410" s="36">
        <f t="shared" si="512"/>
        <v>0</v>
      </c>
      <c r="AK3410" s="36" t="str">
        <f t="shared" si="513"/>
        <v/>
      </c>
    </row>
    <row r="3411" spans="1:37" x14ac:dyDescent="0.25">
      <c r="A3411" s="34"/>
      <c r="B3411" s="55"/>
      <c r="C3411" s="56"/>
      <c r="D3411" s="56"/>
      <c r="E3411" s="56"/>
      <c r="F3411" s="56"/>
      <c r="G3411" s="57"/>
      <c r="H3411" s="57"/>
      <c r="I3411" s="58"/>
      <c r="J3411" s="34"/>
      <c r="L3411" s="36" t="str">
        <f>IF($B3411="", "", IFERROR(FIND(Campaigns!$Q$4, $B3411), ""))</f>
        <v/>
      </c>
      <c r="M3411" s="73" t="str">
        <f t="shared" si="508"/>
        <v/>
      </c>
      <c r="N3411" s="74" t="str">
        <f t="shared" si="509"/>
        <v/>
      </c>
      <c r="O3411" s="22" t="str">
        <f t="shared" si="510"/>
        <v/>
      </c>
      <c r="Q3411" s="20" t="str">
        <f t="shared" si="506"/>
        <v/>
      </c>
      <c r="R3411" s="21" t="str">
        <f t="shared" si="507"/>
        <v/>
      </c>
      <c r="S3411" s="21" t="str">
        <f t="shared" si="507"/>
        <v/>
      </c>
      <c r="T3411" s="21" t="str">
        <f t="shared" si="507"/>
        <v/>
      </c>
      <c r="U3411" s="21" t="str">
        <f t="shared" si="507"/>
        <v/>
      </c>
      <c r="V3411" s="21" t="str">
        <f t="shared" si="507"/>
        <v/>
      </c>
      <c r="W3411" s="21" t="str">
        <f t="shared" si="507"/>
        <v/>
      </c>
      <c r="X3411" s="21" t="str">
        <f t="shared" si="507"/>
        <v/>
      </c>
      <c r="Y3411" s="21" t="str">
        <f t="shared" si="507"/>
        <v/>
      </c>
      <c r="Z3411" s="21" t="str">
        <f t="shared" si="507"/>
        <v/>
      </c>
      <c r="AA3411" s="21" t="str">
        <f t="shared" si="507"/>
        <v/>
      </c>
      <c r="AB3411" s="38" t="str">
        <f t="shared" si="507"/>
        <v/>
      </c>
      <c r="AD3411" s="36" t="str">
        <f>IF($N3411="", "", IFERROR(INDEX(Campaigns!$D$11:$D$380, MATCH($N3411, Campaigns!$E$11:$E$380, 0)), ""))</f>
        <v/>
      </c>
      <c r="AE3411" s="38" t="str">
        <f>IF(COUNTIF($Q3411:$AB3411, "X")=0, "", IFERROR(INDEX('Intro &amp; Setup'!$T$17:$T$28, MATCH(INDEX($Q$10:$AB$10, $AC3411, MATCH("X", $Q3411:$AB3411, 0)), 'Intro &amp; Setup'!$AA$17:$AA$28, 0)), ""))</f>
        <v/>
      </c>
      <c r="AG3411" s="84" t="str">
        <f t="shared" si="511"/>
        <v/>
      </c>
      <c r="AI3411" s="36">
        <f t="shared" si="512"/>
        <v>0</v>
      </c>
      <c r="AK3411" s="36" t="str">
        <f t="shared" si="513"/>
        <v/>
      </c>
    </row>
    <row r="3412" spans="1:37" x14ac:dyDescent="0.25">
      <c r="A3412" s="34"/>
      <c r="B3412" s="55"/>
      <c r="C3412" s="56"/>
      <c r="D3412" s="56"/>
      <c r="E3412" s="56"/>
      <c r="F3412" s="56"/>
      <c r="G3412" s="57"/>
      <c r="H3412" s="57"/>
      <c r="I3412" s="58"/>
      <c r="J3412" s="34"/>
      <c r="L3412" s="36" t="str">
        <f>IF($B3412="", "", IFERROR(FIND(Campaigns!$Q$4, $B3412), ""))</f>
        <v/>
      </c>
      <c r="M3412" s="73" t="str">
        <f t="shared" si="508"/>
        <v/>
      </c>
      <c r="N3412" s="74" t="str">
        <f t="shared" si="509"/>
        <v/>
      </c>
      <c r="O3412" s="22" t="str">
        <f t="shared" si="510"/>
        <v/>
      </c>
      <c r="Q3412" s="20" t="str">
        <f t="shared" si="506"/>
        <v/>
      </c>
      <c r="R3412" s="21" t="str">
        <f t="shared" si="507"/>
        <v/>
      </c>
      <c r="S3412" s="21" t="str">
        <f t="shared" si="507"/>
        <v/>
      </c>
      <c r="T3412" s="21" t="str">
        <f t="shared" si="507"/>
        <v/>
      </c>
      <c r="U3412" s="21" t="str">
        <f t="shared" si="507"/>
        <v/>
      </c>
      <c r="V3412" s="21" t="str">
        <f t="shared" si="507"/>
        <v/>
      </c>
      <c r="W3412" s="21" t="str">
        <f t="shared" si="507"/>
        <v/>
      </c>
      <c r="X3412" s="21" t="str">
        <f t="shared" si="507"/>
        <v/>
      </c>
      <c r="Y3412" s="21" t="str">
        <f t="shared" si="507"/>
        <v/>
      </c>
      <c r="Z3412" s="21" t="str">
        <f t="shared" si="507"/>
        <v/>
      </c>
      <c r="AA3412" s="21" t="str">
        <f t="shared" si="507"/>
        <v/>
      </c>
      <c r="AB3412" s="38" t="str">
        <f t="shared" ref="R3412:AB3436" si="514">IFERROR(IF(AB$10="", "", IF(LEFT($O3412, AB$8)=AB$10, "X", "")), "")</f>
        <v/>
      </c>
      <c r="AD3412" s="36" t="str">
        <f>IF($N3412="", "", IFERROR(INDEX(Campaigns!$D$11:$D$380, MATCH($N3412, Campaigns!$E$11:$E$380, 0)), ""))</f>
        <v/>
      </c>
      <c r="AE3412" s="38" t="str">
        <f>IF(COUNTIF($Q3412:$AB3412, "X")=0, "", IFERROR(INDEX('Intro &amp; Setup'!$T$17:$T$28, MATCH(INDEX($Q$10:$AB$10, $AC3412, MATCH("X", $Q3412:$AB3412, 0)), 'Intro &amp; Setup'!$AA$17:$AA$28, 0)), ""))</f>
        <v/>
      </c>
      <c r="AG3412" s="84" t="str">
        <f t="shared" si="511"/>
        <v/>
      </c>
      <c r="AI3412" s="36">
        <f t="shared" si="512"/>
        <v>0</v>
      </c>
      <c r="AK3412" s="36" t="str">
        <f t="shared" si="513"/>
        <v/>
      </c>
    </row>
    <row r="3413" spans="1:37" x14ac:dyDescent="0.25">
      <c r="A3413" s="34"/>
      <c r="B3413" s="55"/>
      <c r="C3413" s="56"/>
      <c r="D3413" s="56"/>
      <c r="E3413" s="56"/>
      <c r="F3413" s="56"/>
      <c r="G3413" s="57"/>
      <c r="H3413" s="57"/>
      <c r="I3413" s="58"/>
      <c r="J3413" s="34"/>
      <c r="L3413" s="36" t="str">
        <f>IF($B3413="", "", IFERROR(FIND(Campaigns!$Q$4, $B3413), ""))</f>
        <v/>
      </c>
      <c r="M3413" s="73" t="str">
        <f t="shared" si="508"/>
        <v/>
      </c>
      <c r="N3413" s="74" t="str">
        <f t="shared" si="509"/>
        <v/>
      </c>
      <c r="O3413" s="22" t="str">
        <f t="shared" si="510"/>
        <v/>
      </c>
      <c r="Q3413" s="20" t="str">
        <f t="shared" si="506"/>
        <v/>
      </c>
      <c r="R3413" s="21" t="str">
        <f t="shared" si="514"/>
        <v/>
      </c>
      <c r="S3413" s="21" t="str">
        <f t="shared" si="514"/>
        <v/>
      </c>
      <c r="T3413" s="21" t="str">
        <f t="shared" si="514"/>
        <v/>
      </c>
      <c r="U3413" s="21" t="str">
        <f t="shared" si="514"/>
        <v/>
      </c>
      <c r="V3413" s="21" t="str">
        <f t="shared" si="514"/>
        <v/>
      </c>
      <c r="W3413" s="21" t="str">
        <f t="shared" si="514"/>
        <v/>
      </c>
      <c r="X3413" s="21" t="str">
        <f t="shared" si="514"/>
        <v/>
      </c>
      <c r="Y3413" s="21" t="str">
        <f t="shared" si="514"/>
        <v/>
      </c>
      <c r="Z3413" s="21" t="str">
        <f t="shared" si="514"/>
        <v/>
      </c>
      <c r="AA3413" s="21" t="str">
        <f t="shared" si="514"/>
        <v/>
      </c>
      <c r="AB3413" s="38" t="str">
        <f t="shared" si="514"/>
        <v/>
      </c>
      <c r="AD3413" s="36" t="str">
        <f>IF($N3413="", "", IFERROR(INDEX(Campaigns!$D$11:$D$380, MATCH($N3413, Campaigns!$E$11:$E$380, 0)), ""))</f>
        <v/>
      </c>
      <c r="AE3413" s="38" t="str">
        <f>IF(COUNTIF($Q3413:$AB3413, "X")=0, "", IFERROR(INDEX('Intro &amp; Setup'!$T$17:$T$28, MATCH(INDEX($Q$10:$AB$10, $AC3413, MATCH("X", $Q3413:$AB3413, 0)), 'Intro &amp; Setup'!$AA$17:$AA$28, 0)), ""))</f>
        <v/>
      </c>
      <c r="AG3413" s="84" t="str">
        <f t="shared" si="511"/>
        <v/>
      </c>
      <c r="AI3413" s="36">
        <f t="shared" si="512"/>
        <v>0</v>
      </c>
      <c r="AK3413" s="36" t="str">
        <f t="shared" si="513"/>
        <v/>
      </c>
    </row>
    <row r="3414" spans="1:37" x14ac:dyDescent="0.25">
      <c r="A3414" s="34"/>
      <c r="B3414" s="55"/>
      <c r="C3414" s="56"/>
      <c r="D3414" s="56"/>
      <c r="E3414" s="56"/>
      <c r="F3414" s="56"/>
      <c r="G3414" s="57"/>
      <c r="H3414" s="57"/>
      <c r="I3414" s="58"/>
      <c r="J3414" s="34"/>
      <c r="L3414" s="36" t="str">
        <f>IF($B3414="", "", IFERROR(FIND(Campaigns!$Q$4, $B3414), ""))</f>
        <v/>
      </c>
      <c r="M3414" s="73" t="str">
        <f t="shared" si="508"/>
        <v/>
      </c>
      <c r="N3414" s="74" t="str">
        <f t="shared" si="509"/>
        <v/>
      </c>
      <c r="O3414" s="22" t="str">
        <f t="shared" si="510"/>
        <v/>
      </c>
      <c r="Q3414" s="20" t="str">
        <f t="shared" si="506"/>
        <v/>
      </c>
      <c r="R3414" s="21" t="str">
        <f t="shared" si="514"/>
        <v/>
      </c>
      <c r="S3414" s="21" t="str">
        <f t="shared" si="514"/>
        <v/>
      </c>
      <c r="T3414" s="21" t="str">
        <f t="shared" si="514"/>
        <v/>
      </c>
      <c r="U3414" s="21" t="str">
        <f t="shared" si="514"/>
        <v/>
      </c>
      <c r="V3414" s="21" t="str">
        <f t="shared" si="514"/>
        <v/>
      </c>
      <c r="W3414" s="21" t="str">
        <f t="shared" si="514"/>
        <v/>
      </c>
      <c r="X3414" s="21" t="str">
        <f t="shared" si="514"/>
        <v/>
      </c>
      <c r="Y3414" s="21" t="str">
        <f t="shared" si="514"/>
        <v/>
      </c>
      <c r="Z3414" s="21" t="str">
        <f t="shared" si="514"/>
        <v/>
      </c>
      <c r="AA3414" s="21" t="str">
        <f t="shared" si="514"/>
        <v/>
      </c>
      <c r="AB3414" s="38" t="str">
        <f t="shared" si="514"/>
        <v/>
      </c>
      <c r="AD3414" s="36" t="str">
        <f>IF($N3414="", "", IFERROR(INDEX(Campaigns!$D$11:$D$380, MATCH($N3414, Campaigns!$E$11:$E$380, 0)), ""))</f>
        <v/>
      </c>
      <c r="AE3414" s="38" t="str">
        <f>IF(COUNTIF($Q3414:$AB3414, "X")=0, "", IFERROR(INDEX('Intro &amp; Setup'!$T$17:$T$28, MATCH(INDEX($Q$10:$AB$10, $AC3414, MATCH("X", $Q3414:$AB3414, 0)), 'Intro &amp; Setup'!$AA$17:$AA$28, 0)), ""))</f>
        <v/>
      </c>
      <c r="AG3414" s="84" t="str">
        <f t="shared" si="511"/>
        <v/>
      </c>
      <c r="AI3414" s="36">
        <f t="shared" si="512"/>
        <v>0</v>
      </c>
      <c r="AK3414" s="36" t="str">
        <f t="shared" si="513"/>
        <v/>
      </c>
    </row>
    <row r="3415" spans="1:37" x14ac:dyDescent="0.25">
      <c r="A3415" s="34"/>
      <c r="B3415" s="55"/>
      <c r="C3415" s="56"/>
      <c r="D3415" s="56"/>
      <c r="E3415" s="56"/>
      <c r="F3415" s="56"/>
      <c r="G3415" s="57"/>
      <c r="H3415" s="57"/>
      <c r="I3415" s="58"/>
      <c r="J3415" s="34"/>
      <c r="L3415" s="36" t="str">
        <f>IF($B3415="", "", IFERROR(FIND(Campaigns!$Q$4, $B3415), ""))</f>
        <v/>
      </c>
      <c r="M3415" s="73" t="str">
        <f t="shared" si="508"/>
        <v/>
      </c>
      <c r="N3415" s="74" t="str">
        <f t="shared" si="509"/>
        <v/>
      </c>
      <c r="O3415" s="22" t="str">
        <f t="shared" si="510"/>
        <v/>
      </c>
      <c r="Q3415" s="20" t="str">
        <f t="shared" si="506"/>
        <v/>
      </c>
      <c r="R3415" s="21" t="str">
        <f t="shared" si="514"/>
        <v/>
      </c>
      <c r="S3415" s="21" t="str">
        <f t="shared" si="514"/>
        <v/>
      </c>
      <c r="T3415" s="21" t="str">
        <f t="shared" si="514"/>
        <v/>
      </c>
      <c r="U3415" s="21" t="str">
        <f t="shared" si="514"/>
        <v/>
      </c>
      <c r="V3415" s="21" t="str">
        <f t="shared" si="514"/>
        <v/>
      </c>
      <c r="W3415" s="21" t="str">
        <f t="shared" si="514"/>
        <v/>
      </c>
      <c r="X3415" s="21" t="str">
        <f t="shared" si="514"/>
        <v/>
      </c>
      <c r="Y3415" s="21" t="str">
        <f t="shared" si="514"/>
        <v/>
      </c>
      <c r="Z3415" s="21" t="str">
        <f t="shared" si="514"/>
        <v/>
      </c>
      <c r="AA3415" s="21" t="str">
        <f t="shared" si="514"/>
        <v/>
      </c>
      <c r="AB3415" s="38" t="str">
        <f t="shared" si="514"/>
        <v/>
      </c>
      <c r="AD3415" s="36" t="str">
        <f>IF($N3415="", "", IFERROR(INDEX(Campaigns!$D$11:$D$380, MATCH($N3415, Campaigns!$E$11:$E$380, 0)), ""))</f>
        <v/>
      </c>
      <c r="AE3415" s="38" t="str">
        <f>IF(COUNTIF($Q3415:$AB3415, "X")=0, "", IFERROR(INDEX('Intro &amp; Setup'!$T$17:$T$28, MATCH(INDEX($Q$10:$AB$10, $AC3415, MATCH("X", $Q3415:$AB3415, 0)), 'Intro &amp; Setup'!$AA$17:$AA$28, 0)), ""))</f>
        <v/>
      </c>
      <c r="AG3415" s="84" t="str">
        <f t="shared" si="511"/>
        <v/>
      </c>
      <c r="AI3415" s="36">
        <f t="shared" si="512"/>
        <v>0</v>
      </c>
      <c r="AK3415" s="36" t="str">
        <f t="shared" si="513"/>
        <v/>
      </c>
    </row>
    <row r="3416" spans="1:37" x14ac:dyDescent="0.25">
      <c r="A3416" s="34"/>
      <c r="B3416" s="55"/>
      <c r="C3416" s="56"/>
      <c r="D3416" s="56"/>
      <c r="E3416" s="56"/>
      <c r="F3416" s="56"/>
      <c r="G3416" s="57"/>
      <c r="H3416" s="57"/>
      <c r="I3416" s="58"/>
      <c r="J3416" s="34"/>
      <c r="L3416" s="36" t="str">
        <f>IF($B3416="", "", IFERROR(FIND(Campaigns!$Q$4, $B3416), ""))</f>
        <v/>
      </c>
      <c r="M3416" s="73" t="str">
        <f t="shared" si="508"/>
        <v/>
      </c>
      <c r="N3416" s="74" t="str">
        <f t="shared" si="509"/>
        <v/>
      </c>
      <c r="O3416" s="22" t="str">
        <f t="shared" si="510"/>
        <v/>
      </c>
      <c r="Q3416" s="20" t="str">
        <f t="shared" si="506"/>
        <v/>
      </c>
      <c r="R3416" s="21" t="str">
        <f t="shared" si="514"/>
        <v/>
      </c>
      <c r="S3416" s="21" t="str">
        <f t="shared" si="514"/>
        <v/>
      </c>
      <c r="T3416" s="21" t="str">
        <f t="shared" si="514"/>
        <v/>
      </c>
      <c r="U3416" s="21" t="str">
        <f t="shared" si="514"/>
        <v/>
      </c>
      <c r="V3416" s="21" t="str">
        <f t="shared" si="514"/>
        <v/>
      </c>
      <c r="W3416" s="21" t="str">
        <f t="shared" si="514"/>
        <v/>
      </c>
      <c r="X3416" s="21" t="str">
        <f t="shared" si="514"/>
        <v/>
      </c>
      <c r="Y3416" s="21" t="str">
        <f t="shared" si="514"/>
        <v/>
      </c>
      <c r="Z3416" s="21" t="str">
        <f t="shared" si="514"/>
        <v/>
      </c>
      <c r="AA3416" s="21" t="str">
        <f t="shared" si="514"/>
        <v/>
      </c>
      <c r="AB3416" s="38" t="str">
        <f t="shared" si="514"/>
        <v/>
      </c>
      <c r="AD3416" s="36" t="str">
        <f>IF($N3416="", "", IFERROR(INDEX(Campaigns!$D$11:$D$380, MATCH($N3416, Campaigns!$E$11:$E$380, 0)), ""))</f>
        <v/>
      </c>
      <c r="AE3416" s="38" t="str">
        <f>IF(COUNTIF($Q3416:$AB3416, "X")=0, "", IFERROR(INDEX('Intro &amp; Setup'!$T$17:$T$28, MATCH(INDEX($Q$10:$AB$10, $AC3416, MATCH("X", $Q3416:$AB3416, 0)), 'Intro &amp; Setup'!$AA$17:$AA$28, 0)), ""))</f>
        <v/>
      </c>
      <c r="AG3416" s="84" t="str">
        <f t="shared" si="511"/>
        <v/>
      </c>
      <c r="AI3416" s="36">
        <f t="shared" si="512"/>
        <v>0</v>
      </c>
      <c r="AK3416" s="36" t="str">
        <f t="shared" si="513"/>
        <v/>
      </c>
    </row>
    <row r="3417" spans="1:37" x14ac:dyDescent="0.25">
      <c r="A3417" s="34"/>
      <c r="B3417" s="55"/>
      <c r="C3417" s="56"/>
      <c r="D3417" s="56"/>
      <c r="E3417" s="56"/>
      <c r="F3417" s="56"/>
      <c r="G3417" s="57"/>
      <c r="H3417" s="57"/>
      <c r="I3417" s="58"/>
      <c r="J3417" s="34"/>
      <c r="L3417" s="36" t="str">
        <f>IF($B3417="", "", IFERROR(FIND(Campaigns!$Q$4, $B3417), ""))</f>
        <v/>
      </c>
      <c r="M3417" s="73" t="str">
        <f t="shared" si="508"/>
        <v/>
      </c>
      <c r="N3417" s="74" t="str">
        <f t="shared" si="509"/>
        <v/>
      </c>
      <c r="O3417" s="22" t="str">
        <f t="shared" si="510"/>
        <v/>
      </c>
      <c r="Q3417" s="20" t="str">
        <f t="shared" si="506"/>
        <v/>
      </c>
      <c r="R3417" s="21" t="str">
        <f t="shared" si="514"/>
        <v/>
      </c>
      <c r="S3417" s="21" t="str">
        <f t="shared" si="514"/>
        <v/>
      </c>
      <c r="T3417" s="21" t="str">
        <f t="shared" si="514"/>
        <v/>
      </c>
      <c r="U3417" s="21" t="str">
        <f t="shared" si="514"/>
        <v/>
      </c>
      <c r="V3417" s="21" t="str">
        <f t="shared" si="514"/>
        <v/>
      </c>
      <c r="W3417" s="21" t="str">
        <f t="shared" si="514"/>
        <v/>
      </c>
      <c r="X3417" s="21" t="str">
        <f t="shared" si="514"/>
        <v/>
      </c>
      <c r="Y3417" s="21" t="str">
        <f t="shared" si="514"/>
        <v/>
      </c>
      <c r="Z3417" s="21" t="str">
        <f t="shared" si="514"/>
        <v/>
      </c>
      <c r="AA3417" s="21" t="str">
        <f t="shared" si="514"/>
        <v/>
      </c>
      <c r="AB3417" s="38" t="str">
        <f t="shared" si="514"/>
        <v/>
      </c>
      <c r="AD3417" s="36" t="str">
        <f>IF($N3417="", "", IFERROR(INDEX(Campaigns!$D$11:$D$380, MATCH($N3417, Campaigns!$E$11:$E$380, 0)), ""))</f>
        <v/>
      </c>
      <c r="AE3417" s="38" t="str">
        <f>IF(COUNTIF($Q3417:$AB3417, "X")=0, "", IFERROR(INDEX('Intro &amp; Setup'!$T$17:$T$28, MATCH(INDEX($Q$10:$AB$10, $AC3417, MATCH("X", $Q3417:$AB3417, 0)), 'Intro &amp; Setup'!$AA$17:$AA$28, 0)), ""))</f>
        <v/>
      </c>
      <c r="AG3417" s="84" t="str">
        <f t="shared" si="511"/>
        <v/>
      </c>
      <c r="AI3417" s="36">
        <f t="shared" si="512"/>
        <v>0</v>
      </c>
      <c r="AK3417" s="36" t="str">
        <f t="shared" si="513"/>
        <v/>
      </c>
    </row>
    <row r="3418" spans="1:37" x14ac:dyDescent="0.25">
      <c r="A3418" s="34"/>
      <c r="B3418" s="55"/>
      <c r="C3418" s="56"/>
      <c r="D3418" s="56"/>
      <c r="E3418" s="56"/>
      <c r="F3418" s="56"/>
      <c r="G3418" s="57"/>
      <c r="H3418" s="57"/>
      <c r="I3418" s="58"/>
      <c r="J3418" s="34"/>
      <c r="L3418" s="36" t="str">
        <f>IF($B3418="", "", IFERROR(FIND(Campaigns!$Q$4, $B3418), ""))</f>
        <v/>
      </c>
      <c r="M3418" s="73" t="str">
        <f t="shared" si="508"/>
        <v/>
      </c>
      <c r="N3418" s="74" t="str">
        <f t="shared" si="509"/>
        <v/>
      </c>
      <c r="O3418" s="22" t="str">
        <f t="shared" si="510"/>
        <v/>
      </c>
      <c r="Q3418" s="20" t="str">
        <f t="shared" si="506"/>
        <v/>
      </c>
      <c r="R3418" s="21" t="str">
        <f t="shared" si="514"/>
        <v/>
      </c>
      <c r="S3418" s="21" t="str">
        <f t="shared" si="514"/>
        <v/>
      </c>
      <c r="T3418" s="21" t="str">
        <f t="shared" si="514"/>
        <v/>
      </c>
      <c r="U3418" s="21" t="str">
        <f t="shared" si="514"/>
        <v/>
      </c>
      <c r="V3418" s="21" t="str">
        <f t="shared" si="514"/>
        <v/>
      </c>
      <c r="W3418" s="21" t="str">
        <f t="shared" si="514"/>
        <v/>
      </c>
      <c r="X3418" s="21" t="str">
        <f t="shared" si="514"/>
        <v/>
      </c>
      <c r="Y3418" s="21" t="str">
        <f t="shared" si="514"/>
        <v/>
      </c>
      <c r="Z3418" s="21" t="str">
        <f t="shared" si="514"/>
        <v/>
      </c>
      <c r="AA3418" s="21" t="str">
        <f t="shared" si="514"/>
        <v/>
      </c>
      <c r="AB3418" s="38" t="str">
        <f t="shared" si="514"/>
        <v/>
      </c>
      <c r="AD3418" s="36" t="str">
        <f>IF($N3418="", "", IFERROR(INDEX(Campaigns!$D$11:$D$380, MATCH($N3418, Campaigns!$E$11:$E$380, 0)), ""))</f>
        <v/>
      </c>
      <c r="AE3418" s="38" t="str">
        <f>IF(COUNTIF($Q3418:$AB3418, "X")=0, "", IFERROR(INDEX('Intro &amp; Setup'!$T$17:$T$28, MATCH(INDEX($Q$10:$AB$10, $AC3418, MATCH("X", $Q3418:$AB3418, 0)), 'Intro &amp; Setup'!$AA$17:$AA$28, 0)), ""))</f>
        <v/>
      </c>
      <c r="AG3418" s="84" t="str">
        <f t="shared" si="511"/>
        <v/>
      </c>
      <c r="AI3418" s="36">
        <f t="shared" si="512"/>
        <v>0</v>
      </c>
      <c r="AK3418" s="36" t="str">
        <f t="shared" si="513"/>
        <v/>
      </c>
    </row>
    <row r="3419" spans="1:37" x14ac:dyDescent="0.25">
      <c r="A3419" s="34"/>
      <c r="B3419" s="55"/>
      <c r="C3419" s="56"/>
      <c r="D3419" s="56"/>
      <c r="E3419" s="56"/>
      <c r="F3419" s="56"/>
      <c r="G3419" s="57"/>
      <c r="H3419" s="57"/>
      <c r="I3419" s="58"/>
      <c r="J3419" s="34"/>
      <c r="L3419" s="36" t="str">
        <f>IF($B3419="", "", IFERROR(FIND(Campaigns!$Q$4, $B3419), ""))</f>
        <v/>
      </c>
      <c r="M3419" s="73" t="str">
        <f t="shared" si="508"/>
        <v/>
      </c>
      <c r="N3419" s="74" t="str">
        <f t="shared" si="509"/>
        <v/>
      </c>
      <c r="O3419" s="22" t="str">
        <f t="shared" si="510"/>
        <v/>
      </c>
      <c r="Q3419" s="20" t="str">
        <f t="shared" si="506"/>
        <v/>
      </c>
      <c r="R3419" s="21" t="str">
        <f t="shared" si="514"/>
        <v/>
      </c>
      <c r="S3419" s="21" t="str">
        <f t="shared" si="514"/>
        <v/>
      </c>
      <c r="T3419" s="21" t="str">
        <f t="shared" si="514"/>
        <v/>
      </c>
      <c r="U3419" s="21" t="str">
        <f t="shared" si="514"/>
        <v/>
      </c>
      <c r="V3419" s="21" t="str">
        <f t="shared" si="514"/>
        <v/>
      </c>
      <c r="W3419" s="21" t="str">
        <f t="shared" si="514"/>
        <v/>
      </c>
      <c r="X3419" s="21" t="str">
        <f t="shared" si="514"/>
        <v/>
      </c>
      <c r="Y3419" s="21" t="str">
        <f t="shared" si="514"/>
        <v/>
      </c>
      <c r="Z3419" s="21" t="str">
        <f t="shared" si="514"/>
        <v/>
      </c>
      <c r="AA3419" s="21" t="str">
        <f t="shared" si="514"/>
        <v/>
      </c>
      <c r="AB3419" s="38" t="str">
        <f t="shared" si="514"/>
        <v/>
      </c>
      <c r="AD3419" s="36" t="str">
        <f>IF($N3419="", "", IFERROR(INDEX(Campaigns!$D$11:$D$380, MATCH($N3419, Campaigns!$E$11:$E$380, 0)), ""))</f>
        <v/>
      </c>
      <c r="AE3419" s="38" t="str">
        <f>IF(COUNTIF($Q3419:$AB3419, "X")=0, "", IFERROR(INDEX('Intro &amp; Setup'!$T$17:$T$28, MATCH(INDEX($Q$10:$AB$10, $AC3419, MATCH("X", $Q3419:$AB3419, 0)), 'Intro &amp; Setup'!$AA$17:$AA$28, 0)), ""))</f>
        <v/>
      </c>
      <c r="AG3419" s="84" t="str">
        <f t="shared" si="511"/>
        <v/>
      </c>
      <c r="AI3419" s="36">
        <f t="shared" si="512"/>
        <v>0</v>
      </c>
      <c r="AK3419" s="36" t="str">
        <f t="shared" si="513"/>
        <v/>
      </c>
    </row>
    <row r="3420" spans="1:37" x14ac:dyDescent="0.25">
      <c r="A3420" s="34"/>
      <c r="B3420" s="55"/>
      <c r="C3420" s="56"/>
      <c r="D3420" s="56"/>
      <c r="E3420" s="56"/>
      <c r="F3420" s="56"/>
      <c r="G3420" s="57"/>
      <c r="H3420" s="57"/>
      <c r="I3420" s="58"/>
      <c r="J3420" s="34"/>
      <c r="L3420" s="36" t="str">
        <f>IF($B3420="", "", IFERROR(FIND(Campaigns!$Q$4, $B3420), ""))</f>
        <v/>
      </c>
      <c r="M3420" s="73" t="str">
        <f t="shared" si="508"/>
        <v/>
      </c>
      <c r="N3420" s="74" t="str">
        <f t="shared" si="509"/>
        <v/>
      </c>
      <c r="O3420" s="22" t="str">
        <f t="shared" si="510"/>
        <v/>
      </c>
      <c r="Q3420" s="20" t="str">
        <f t="shared" si="506"/>
        <v/>
      </c>
      <c r="R3420" s="21" t="str">
        <f t="shared" si="514"/>
        <v/>
      </c>
      <c r="S3420" s="21" t="str">
        <f t="shared" si="514"/>
        <v/>
      </c>
      <c r="T3420" s="21" t="str">
        <f t="shared" si="514"/>
        <v/>
      </c>
      <c r="U3420" s="21" t="str">
        <f t="shared" si="514"/>
        <v/>
      </c>
      <c r="V3420" s="21" t="str">
        <f t="shared" si="514"/>
        <v/>
      </c>
      <c r="W3420" s="21" t="str">
        <f t="shared" si="514"/>
        <v/>
      </c>
      <c r="X3420" s="21" t="str">
        <f t="shared" si="514"/>
        <v/>
      </c>
      <c r="Y3420" s="21" t="str">
        <f t="shared" si="514"/>
        <v/>
      </c>
      <c r="Z3420" s="21" t="str">
        <f t="shared" si="514"/>
        <v/>
      </c>
      <c r="AA3420" s="21" t="str">
        <f t="shared" si="514"/>
        <v/>
      </c>
      <c r="AB3420" s="38" t="str">
        <f t="shared" si="514"/>
        <v/>
      </c>
      <c r="AD3420" s="36" t="str">
        <f>IF($N3420="", "", IFERROR(INDEX(Campaigns!$D$11:$D$380, MATCH($N3420, Campaigns!$E$11:$E$380, 0)), ""))</f>
        <v/>
      </c>
      <c r="AE3420" s="38" t="str">
        <f>IF(COUNTIF($Q3420:$AB3420, "X")=0, "", IFERROR(INDEX('Intro &amp; Setup'!$T$17:$T$28, MATCH(INDEX($Q$10:$AB$10, $AC3420, MATCH("X", $Q3420:$AB3420, 0)), 'Intro &amp; Setup'!$AA$17:$AA$28, 0)), ""))</f>
        <v/>
      </c>
      <c r="AG3420" s="84" t="str">
        <f t="shared" si="511"/>
        <v/>
      </c>
      <c r="AI3420" s="36">
        <f t="shared" si="512"/>
        <v>0</v>
      </c>
      <c r="AK3420" s="36" t="str">
        <f t="shared" si="513"/>
        <v/>
      </c>
    </row>
    <row r="3421" spans="1:37" x14ac:dyDescent="0.25">
      <c r="A3421" s="34"/>
      <c r="B3421" s="55"/>
      <c r="C3421" s="56"/>
      <c r="D3421" s="56"/>
      <c r="E3421" s="56"/>
      <c r="F3421" s="56"/>
      <c r="G3421" s="57"/>
      <c r="H3421" s="57"/>
      <c r="I3421" s="58"/>
      <c r="J3421" s="34"/>
      <c r="L3421" s="36" t="str">
        <f>IF($B3421="", "", IFERROR(FIND(Campaigns!$Q$4, $B3421), ""))</f>
        <v/>
      </c>
      <c r="M3421" s="73" t="str">
        <f t="shared" si="508"/>
        <v/>
      </c>
      <c r="N3421" s="74" t="str">
        <f t="shared" si="509"/>
        <v/>
      </c>
      <c r="O3421" s="22" t="str">
        <f t="shared" si="510"/>
        <v/>
      </c>
      <c r="Q3421" s="20" t="str">
        <f t="shared" si="506"/>
        <v/>
      </c>
      <c r="R3421" s="21" t="str">
        <f t="shared" si="514"/>
        <v/>
      </c>
      <c r="S3421" s="21" t="str">
        <f t="shared" si="514"/>
        <v/>
      </c>
      <c r="T3421" s="21" t="str">
        <f t="shared" si="514"/>
        <v/>
      </c>
      <c r="U3421" s="21" t="str">
        <f t="shared" si="514"/>
        <v/>
      </c>
      <c r="V3421" s="21" t="str">
        <f t="shared" si="514"/>
        <v/>
      </c>
      <c r="W3421" s="21" t="str">
        <f t="shared" si="514"/>
        <v/>
      </c>
      <c r="X3421" s="21" t="str">
        <f t="shared" si="514"/>
        <v/>
      </c>
      <c r="Y3421" s="21" t="str">
        <f t="shared" si="514"/>
        <v/>
      </c>
      <c r="Z3421" s="21" t="str">
        <f t="shared" si="514"/>
        <v/>
      </c>
      <c r="AA3421" s="21" t="str">
        <f t="shared" si="514"/>
        <v/>
      </c>
      <c r="AB3421" s="38" t="str">
        <f t="shared" si="514"/>
        <v/>
      </c>
      <c r="AD3421" s="36" t="str">
        <f>IF($N3421="", "", IFERROR(INDEX(Campaigns!$D$11:$D$380, MATCH($N3421, Campaigns!$E$11:$E$380, 0)), ""))</f>
        <v/>
      </c>
      <c r="AE3421" s="38" t="str">
        <f>IF(COUNTIF($Q3421:$AB3421, "X")=0, "", IFERROR(INDEX('Intro &amp; Setup'!$T$17:$T$28, MATCH(INDEX($Q$10:$AB$10, $AC3421, MATCH("X", $Q3421:$AB3421, 0)), 'Intro &amp; Setup'!$AA$17:$AA$28, 0)), ""))</f>
        <v/>
      </c>
      <c r="AG3421" s="84" t="str">
        <f t="shared" si="511"/>
        <v/>
      </c>
      <c r="AI3421" s="36">
        <f t="shared" si="512"/>
        <v>0</v>
      </c>
      <c r="AK3421" s="36" t="str">
        <f t="shared" si="513"/>
        <v/>
      </c>
    </row>
    <row r="3422" spans="1:37" x14ac:dyDescent="0.25">
      <c r="A3422" s="34"/>
      <c r="B3422" s="55"/>
      <c r="C3422" s="56"/>
      <c r="D3422" s="56"/>
      <c r="E3422" s="56"/>
      <c r="F3422" s="56"/>
      <c r="G3422" s="57"/>
      <c r="H3422" s="57"/>
      <c r="I3422" s="58"/>
      <c r="J3422" s="34"/>
      <c r="L3422" s="36" t="str">
        <f>IF($B3422="", "", IFERROR(FIND(Campaigns!$Q$4, $B3422), ""))</f>
        <v/>
      </c>
      <c r="M3422" s="73" t="str">
        <f t="shared" si="508"/>
        <v/>
      </c>
      <c r="N3422" s="74" t="str">
        <f t="shared" si="509"/>
        <v/>
      </c>
      <c r="O3422" s="22" t="str">
        <f t="shared" si="510"/>
        <v/>
      </c>
      <c r="Q3422" s="20" t="str">
        <f t="shared" si="506"/>
        <v/>
      </c>
      <c r="R3422" s="21" t="str">
        <f t="shared" si="514"/>
        <v/>
      </c>
      <c r="S3422" s="21" t="str">
        <f t="shared" si="514"/>
        <v/>
      </c>
      <c r="T3422" s="21" t="str">
        <f t="shared" si="514"/>
        <v/>
      </c>
      <c r="U3422" s="21" t="str">
        <f t="shared" si="514"/>
        <v/>
      </c>
      <c r="V3422" s="21" t="str">
        <f t="shared" si="514"/>
        <v/>
      </c>
      <c r="W3422" s="21" t="str">
        <f t="shared" si="514"/>
        <v/>
      </c>
      <c r="X3422" s="21" t="str">
        <f t="shared" si="514"/>
        <v/>
      </c>
      <c r="Y3422" s="21" t="str">
        <f t="shared" si="514"/>
        <v/>
      </c>
      <c r="Z3422" s="21" t="str">
        <f t="shared" si="514"/>
        <v/>
      </c>
      <c r="AA3422" s="21" t="str">
        <f t="shared" si="514"/>
        <v/>
      </c>
      <c r="AB3422" s="38" t="str">
        <f t="shared" si="514"/>
        <v/>
      </c>
      <c r="AD3422" s="36" t="str">
        <f>IF($N3422="", "", IFERROR(INDEX(Campaigns!$D$11:$D$380, MATCH($N3422, Campaigns!$E$11:$E$380, 0)), ""))</f>
        <v/>
      </c>
      <c r="AE3422" s="38" t="str">
        <f>IF(COUNTIF($Q3422:$AB3422, "X")=0, "", IFERROR(INDEX('Intro &amp; Setup'!$T$17:$T$28, MATCH(INDEX($Q$10:$AB$10, $AC3422, MATCH("X", $Q3422:$AB3422, 0)), 'Intro &amp; Setup'!$AA$17:$AA$28, 0)), ""))</f>
        <v/>
      </c>
      <c r="AG3422" s="84" t="str">
        <f t="shared" si="511"/>
        <v/>
      </c>
      <c r="AI3422" s="36">
        <f t="shared" si="512"/>
        <v>0</v>
      </c>
      <c r="AK3422" s="36" t="str">
        <f t="shared" si="513"/>
        <v/>
      </c>
    </row>
    <row r="3423" spans="1:37" x14ac:dyDescent="0.25">
      <c r="A3423" s="34"/>
      <c r="B3423" s="55"/>
      <c r="C3423" s="56"/>
      <c r="D3423" s="56"/>
      <c r="E3423" s="56"/>
      <c r="F3423" s="56"/>
      <c r="G3423" s="57"/>
      <c r="H3423" s="57"/>
      <c r="I3423" s="58"/>
      <c r="J3423" s="34"/>
      <c r="L3423" s="36" t="str">
        <f>IF($B3423="", "", IFERROR(FIND(Campaigns!$Q$4, $B3423), ""))</f>
        <v/>
      </c>
      <c r="M3423" s="73" t="str">
        <f t="shared" si="508"/>
        <v/>
      </c>
      <c r="N3423" s="74" t="str">
        <f t="shared" si="509"/>
        <v/>
      </c>
      <c r="O3423" s="22" t="str">
        <f t="shared" si="510"/>
        <v/>
      </c>
      <c r="Q3423" s="20" t="str">
        <f t="shared" si="506"/>
        <v/>
      </c>
      <c r="R3423" s="21" t="str">
        <f t="shared" si="514"/>
        <v/>
      </c>
      <c r="S3423" s="21" t="str">
        <f t="shared" si="514"/>
        <v/>
      </c>
      <c r="T3423" s="21" t="str">
        <f t="shared" si="514"/>
        <v/>
      </c>
      <c r="U3423" s="21" t="str">
        <f t="shared" si="514"/>
        <v/>
      </c>
      <c r="V3423" s="21" t="str">
        <f t="shared" si="514"/>
        <v/>
      </c>
      <c r="W3423" s="21" t="str">
        <f t="shared" si="514"/>
        <v/>
      </c>
      <c r="X3423" s="21" t="str">
        <f t="shared" si="514"/>
        <v/>
      </c>
      <c r="Y3423" s="21" t="str">
        <f t="shared" si="514"/>
        <v/>
      </c>
      <c r="Z3423" s="21" t="str">
        <f t="shared" si="514"/>
        <v/>
      </c>
      <c r="AA3423" s="21" t="str">
        <f t="shared" si="514"/>
        <v/>
      </c>
      <c r="AB3423" s="38" t="str">
        <f t="shared" si="514"/>
        <v/>
      </c>
      <c r="AD3423" s="36" t="str">
        <f>IF($N3423="", "", IFERROR(INDEX(Campaigns!$D$11:$D$380, MATCH($N3423, Campaigns!$E$11:$E$380, 0)), ""))</f>
        <v/>
      </c>
      <c r="AE3423" s="38" t="str">
        <f>IF(COUNTIF($Q3423:$AB3423, "X")=0, "", IFERROR(INDEX('Intro &amp; Setup'!$T$17:$T$28, MATCH(INDEX($Q$10:$AB$10, $AC3423, MATCH("X", $Q3423:$AB3423, 0)), 'Intro &amp; Setup'!$AA$17:$AA$28, 0)), ""))</f>
        <v/>
      </c>
      <c r="AG3423" s="84" t="str">
        <f t="shared" si="511"/>
        <v/>
      </c>
      <c r="AI3423" s="36">
        <f t="shared" si="512"/>
        <v>0</v>
      </c>
      <c r="AK3423" s="36" t="str">
        <f t="shared" si="513"/>
        <v/>
      </c>
    </row>
    <row r="3424" spans="1:37" x14ac:dyDescent="0.25">
      <c r="A3424" s="34"/>
      <c r="B3424" s="55"/>
      <c r="C3424" s="56"/>
      <c r="D3424" s="56"/>
      <c r="E3424" s="56"/>
      <c r="F3424" s="56"/>
      <c r="G3424" s="57"/>
      <c r="H3424" s="57"/>
      <c r="I3424" s="58"/>
      <c r="J3424" s="34"/>
      <c r="L3424" s="36" t="str">
        <f>IF($B3424="", "", IFERROR(FIND(Campaigns!$Q$4, $B3424), ""))</f>
        <v/>
      </c>
      <c r="M3424" s="73" t="str">
        <f t="shared" si="508"/>
        <v/>
      </c>
      <c r="N3424" s="74" t="str">
        <f t="shared" si="509"/>
        <v/>
      </c>
      <c r="O3424" s="22" t="str">
        <f t="shared" si="510"/>
        <v/>
      </c>
      <c r="Q3424" s="20" t="str">
        <f t="shared" si="506"/>
        <v/>
      </c>
      <c r="R3424" s="21" t="str">
        <f t="shared" si="514"/>
        <v/>
      </c>
      <c r="S3424" s="21" t="str">
        <f t="shared" si="514"/>
        <v/>
      </c>
      <c r="T3424" s="21" t="str">
        <f t="shared" si="514"/>
        <v/>
      </c>
      <c r="U3424" s="21" t="str">
        <f t="shared" si="514"/>
        <v/>
      </c>
      <c r="V3424" s="21" t="str">
        <f t="shared" si="514"/>
        <v/>
      </c>
      <c r="W3424" s="21" t="str">
        <f t="shared" si="514"/>
        <v/>
      </c>
      <c r="X3424" s="21" t="str">
        <f t="shared" si="514"/>
        <v/>
      </c>
      <c r="Y3424" s="21" t="str">
        <f t="shared" si="514"/>
        <v/>
      </c>
      <c r="Z3424" s="21" t="str">
        <f t="shared" si="514"/>
        <v/>
      </c>
      <c r="AA3424" s="21" t="str">
        <f t="shared" si="514"/>
        <v/>
      </c>
      <c r="AB3424" s="38" t="str">
        <f t="shared" si="514"/>
        <v/>
      </c>
      <c r="AD3424" s="36" t="str">
        <f>IF($N3424="", "", IFERROR(INDEX(Campaigns!$D$11:$D$380, MATCH($N3424, Campaigns!$E$11:$E$380, 0)), ""))</f>
        <v/>
      </c>
      <c r="AE3424" s="38" t="str">
        <f>IF(COUNTIF($Q3424:$AB3424, "X")=0, "", IFERROR(INDEX('Intro &amp; Setup'!$T$17:$T$28, MATCH(INDEX($Q$10:$AB$10, $AC3424, MATCH("X", $Q3424:$AB3424, 0)), 'Intro &amp; Setup'!$AA$17:$AA$28, 0)), ""))</f>
        <v/>
      </c>
      <c r="AG3424" s="84" t="str">
        <f t="shared" si="511"/>
        <v/>
      </c>
      <c r="AI3424" s="36">
        <f t="shared" si="512"/>
        <v>0</v>
      </c>
      <c r="AK3424" s="36" t="str">
        <f t="shared" si="513"/>
        <v/>
      </c>
    </row>
    <row r="3425" spans="1:37" x14ac:dyDescent="0.25">
      <c r="A3425" s="34"/>
      <c r="B3425" s="55"/>
      <c r="C3425" s="56"/>
      <c r="D3425" s="56"/>
      <c r="E3425" s="56"/>
      <c r="F3425" s="56"/>
      <c r="G3425" s="57"/>
      <c r="H3425" s="57"/>
      <c r="I3425" s="58"/>
      <c r="J3425" s="34"/>
      <c r="L3425" s="36" t="str">
        <f>IF($B3425="", "", IFERROR(FIND(Campaigns!$Q$4, $B3425), ""))</f>
        <v/>
      </c>
      <c r="M3425" s="73" t="str">
        <f t="shared" si="508"/>
        <v/>
      </c>
      <c r="N3425" s="74" t="str">
        <f t="shared" si="509"/>
        <v/>
      </c>
      <c r="O3425" s="22" t="str">
        <f t="shared" si="510"/>
        <v/>
      </c>
      <c r="Q3425" s="20" t="str">
        <f t="shared" si="506"/>
        <v/>
      </c>
      <c r="R3425" s="21" t="str">
        <f t="shared" si="514"/>
        <v/>
      </c>
      <c r="S3425" s="21" t="str">
        <f t="shared" si="514"/>
        <v/>
      </c>
      <c r="T3425" s="21" t="str">
        <f t="shared" si="514"/>
        <v/>
      </c>
      <c r="U3425" s="21" t="str">
        <f t="shared" si="514"/>
        <v/>
      </c>
      <c r="V3425" s="21" t="str">
        <f t="shared" si="514"/>
        <v/>
      </c>
      <c r="W3425" s="21" t="str">
        <f t="shared" si="514"/>
        <v/>
      </c>
      <c r="X3425" s="21" t="str">
        <f t="shared" si="514"/>
        <v/>
      </c>
      <c r="Y3425" s="21" t="str">
        <f t="shared" si="514"/>
        <v/>
      </c>
      <c r="Z3425" s="21" t="str">
        <f t="shared" si="514"/>
        <v/>
      </c>
      <c r="AA3425" s="21" t="str">
        <f t="shared" si="514"/>
        <v/>
      </c>
      <c r="AB3425" s="38" t="str">
        <f t="shared" si="514"/>
        <v/>
      </c>
      <c r="AD3425" s="36" t="str">
        <f>IF($N3425="", "", IFERROR(INDEX(Campaigns!$D$11:$D$380, MATCH($N3425, Campaigns!$E$11:$E$380, 0)), ""))</f>
        <v/>
      </c>
      <c r="AE3425" s="38" t="str">
        <f>IF(COUNTIF($Q3425:$AB3425, "X")=0, "", IFERROR(INDEX('Intro &amp; Setup'!$T$17:$T$28, MATCH(INDEX($Q$10:$AB$10, $AC3425, MATCH("X", $Q3425:$AB3425, 0)), 'Intro &amp; Setup'!$AA$17:$AA$28, 0)), ""))</f>
        <v/>
      </c>
      <c r="AG3425" s="84" t="str">
        <f t="shared" si="511"/>
        <v/>
      </c>
      <c r="AI3425" s="36">
        <f t="shared" si="512"/>
        <v>0</v>
      </c>
      <c r="AK3425" s="36" t="str">
        <f t="shared" si="513"/>
        <v/>
      </c>
    </row>
    <row r="3426" spans="1:37" x14ac:dyDescent="0.25">
      <c r="A3426" s="34"/>
      <c r="B3426" s="55"/>
      <c r="C3426" s="56"/>
      <c r="D3426" s="56"/>
      <c r="E3426" s="56"/>
      <c r="F3426" s="56"/>
      <c r="G3426" s="57"/>
      <c r="H3426" s="57"/>
      <c r="I3426" s="58"/>
      <c r="J3426" s="34"/>
      <c r="L3426" s="36" t="str">
        <f>IF($B3426="", "", IFERROR(FIND(Campaigns!$Q$4, $B3426), ""))</f>
        <v/>
      </c>
      <c r="M3426" s="73" t="str">
        <f t="shared" si="508"/>
        <v/>
      </c>
      <c r="N3426" s="74" t="str">
        <f t="shared" si="509"/>
        <v/>
      </c>
      <c r="O3426" s="22" t="str">
        <f t="shared" si="510"/>
        <v/>
      </c>
      <c r="Q3426" s="20" t="str">
        <f t="shared" si="506"/>
        <v/>
      </c>
      <c r="R3426" s="21" t="str">
        <f t="shared" si="514"/>
        <v/>
      </c>
      <c r="S3426" s="21" t="str">
        <f t="shared" si="514"/>
        <v/>
      </c>
      <c r="T3426" s="21" t="str">
        <f t="shared" si="514"/>
        <v/>
      </c>
      <c r="U3426" s="21" t="str">
        <f t="shared" si="514"/>
        <v/>
      </c>
      <c r="V3426" s="21" t="str">
        <f t="shared" si="514"/>
        <v/>
      </c>
      <c r="W3426" s="21" t="str">
        <f t="shared" si="514"/>
        <v/>
      </c>
      <c r="X3426" s="21" t="str">
        <f t="shared" si="514"/>
        <v/>
      </c>
      <c r="Y3426" s="21" t="str">
        <f t="shared" si="514"/>
        <v/>
      </c>
      <c r="Z3426" s="21" t="str">
        <f t="shared" si="514"/>
        <v/>
      </c>
      <c r="AA3426" s="21" t="str">
        <f t="shared" si="514"/>
        <v/>
      </c>
      <c r="AB3426" s="38" t="str">
        <f t="shared" si="514"/>
        <v/>
      </c>
      <c r="AD3426" s="36" t="str">
        <f>IF($N3426="", "", IFERROR(INDEX(Campaigns!$D$11:$D$380, MATCH($N3426, Campaigns!$E$11:$E$380, 0)), ""))</f>
        <v/>
      </c>
      <c r="AE3426" s="38" t="str">
        <f>IF(COUNTIF($Q3426:$AB3426, "X")=0, "", IFERROR(INDEX('Intro &amp; Setup'!$T$17:$T$28, MATCH(INDEX($Q$10:$AB$10, $AC3426, MATCH("X", $Q3426:$AB3426, 0)), 'Intro &amp; Setup'!$AA$17:$AA$28, 0)), ""))</f>
        <v/>
      </c>
      <c r="AG3426" s="84" t="str">
        <f t="shared" si="511"/>
        <v/>
      </c>
      <c r="AI3426" s="36">
        <f t="shared" si="512"/>
        <v>0</v>
      </c>
      <c r="AK3426" s="36" t="str">
        <f t="shared" si="513"/>
        <v/>
      </c>
    </row>
    <row r="3427" spans="1:37" x14ac:dyDescent="0.25">
      <c r="A3427" s="34"/>
      <c r="B3427" s="55"/>
      <c r="C3427" s="56"/>
      <c r="D3427" s="56"/>
      <c r="E3427" s="56"/>
      <c r="F3427" s="56"/>
      <c r="G3427" s="57"/>
      <c r="H3427" s="57"/>
      <c r="I3427" s="58"/>
      <c r="J3427" s="34"/>
      <c r="L3427" s="36" t="str">
        <f>IF($B3427="", "", IFERROR(FIND(Campaigns!$Q$4, $B3427), ""))</f>
        <v/>
      </c>
      <c r="M3427" s="73" t="str">
        <f t="shared" si="508"/>
        <v/>
      </c>
      <c r="N3427" s="74" t="str">
        <f t="shared" si="509"/>
        <v/>
      </c>
      <c r="O3427" s="22" t="str">
        <f t="shared" si="510"/>
        <v/>
      </c>
      <c r="Q3427" s="20" t="str">
        <f t="shared" si="506"/>
        <v/>
      </c>
      <c r="R3427" s="21" t="str">
        <f t="shared" si="514"/>
        <v/>
      </c>
      <c r="S3427" s="21" t="str">
        <f t="shared" si="514"/>
        <v/>
      </c>
      <c r="T3427" s="21" t="str">
        <f t="shared" si="514"/>
        <v/>
      </c>
      <c r="U3427" s="21" t="str">
        <f t="shared" si="514"/>
        <v/>
      </c>
      <c r="V3427" s="21" t="str">
        <f t="shared" si="514"/>
        <v/>
      </c>
      <c r="W3427" s="21" t="str">
        <f t="shared" si="514"/>
        <v/>
      </c>
      <c r="X3427" s="21" t="str">
        <f t="shared" si="514"/>
        <v/>
      </c>
      <c r="Y3427" s="21" t="str">
        <f t="shared" si="514"/>
        <v/>
      </c>
      <c r="Z3427" s="21" t="str">
        <f t="shared" si="514"/>
        <v/>
      </c>
      <c r="AA3427" s="21" t="str">
        <f t="shared" si="514"/>
        <v/>
      </c>
      <c r="AB3427" s="38" t="str">
        <f t="shared" si="514"/>
        <v/>
      </c>
      <c r="AD3427" s="36" t="str">
        <f>IF($N3427="", "", IFERROR(INDEX(Campaigns!$D$11:$D$380, MATCH($N3427, Campaigns!$E$11:$E$380, 0)), ""))</f>
        <v/>
      </c>
      <c r="AE3427" s="38" t="str">
        <f>IF(COUNTIF($Q3427:$AB3427, "X")=0, "", IFERROR(INDEX('Intro &amp; Setup'!$T$17:$T$28, MATCH(INDEX($Q$10:$AB$10, $AC3427, MATCH("X", $Q3427:$AB3427, 0)), 'Intro &amp; Setup'!$AA$17:$AA$28, 0)), ""))</f>
        <v/>
      </c>
      <c r="AG3427" s="84" t="str">
        <f t="shared" si="511"/>
        <v/>
      </c>
      <c r="AI3427" s="36">
        <f t="shared" si="512"/>
        <v>0</v>
      </c>
      <c r="AK3427" s="36" t="str">
        <f t="shared" si="513"/>
        <v/>
      </c>
    </row>
    <row r="3428" spans="1:37" x14ac:dyDescent="0.25">
      <c r="A3428" s="34"/>
      <c r="B3428" s="55"/>
      <c r="C3428" s="56"/>
      <c r="D3428" s="56"/>
      <c r="E3428" s="56"/>
      <c r="F3428" s="56"/>
      <c r="G3428" s="57"/>
      <c r="H3428" s="57"/>
      <c r="I3428" s="58"/>
      <c r="J3428" s="34"/>
      <c r="L3428" s="36" t="str">
        <f>IF($B3428="", "", IFERROR(FIND(Campaigns!$Q$4, $B3428), ""))</f>
        <v/>
      </c>
      <c r="M3428" s="73" t="str">
        <f t="shared" si="508"/>
        <v/>
      </c>
      <c r="N3428" s="74" t="str">
        <f t="shared" si="509"/>
        <v/>
      </c>
      <c r="O3428" s="22" t="str">
        <f t="shared" si="510"/>
        <v/>
      </c>
      <c r="Q3428" s="20" t="str">
        <f t="shared" si="506"/>
        <v/>
      </c>
      <c r="R3428" s="21" t="str">
        <f t="shared" si="514"/>
        <v/>
      </c>
      <c r="S3428" s="21" t="str">
        <f t="shared" si="514"/>
        <v/>
      </c>
      <c r="T3428" s="21" t="str">
        <f t="shared" si="514"/>
        <v/>
      </c>
      <c r="U3428" s="21" t="str">
        <f t="shared" si="514"/>
        <v/>
      </c>
      <c r="V3428" s="21" t="str">
        <f t="shared" si="514"/>
        <v/>
      </c>
      <c r="W3428" s="21" t="str">
        <f t="shared" si="514"/>
        <v/>
      </c>
      <c r="X3428" s="21" t="str">
        <f t="shared" si="514"/>
        <v/>
      </c>
      <c r="Y3428" s="21" t="str">
        <f t="shared" si="514"/>
        <v/>
      </c>
      <c r="Z3428" s="21" t="str">
        <f t="shared" si="514"/>
        <v/>
      </c>
      <c r="AA3428" s="21" t="str">
        <f t="shared" si="514"/>
        <v/>
      </c>
      <c r="AB3428" s="38" t="str">
        <f t="shared" si="514"/>
        <v/>
      </c>
      <c r="AD3428" s="36" t="str">
        <f>IF($N3428="", "", IFERROR(INDEX(Campaigns!$D$11:$D$380, MATCH($N3428, Campaigns!$E$11:$E$380, 0)), ""))</f>
        <v/>
      </c>
      <c r="AE3428" s="38" t="str">
        <f>IF(COUNTIF($Q3428:$AB3428, "X")=0, "", IFERROR(INDEX('Intro &amp; Setup'!$T$17:$T$28, MATCH(INDEX($Q$10:$AB$10, $AC3428, MATCH("X", $Q3428:$AB3428, 0)), 'Intro &amp; Setup'!$AA$17:$AA$28, 0)), ""))</f>
        <v/>
      </c>
      <c r="AG3428" s="84" t="str">
        <f t="shared" si="511"/>
        <v/>
      </c>
      <c r="AI3428" s="36">
        <f t="shared" si="512"/>
        <v>0</v>
      </c>
      <c r="AK3428" s="36" t="str">
        <f t="shared" si="513"/>
        <v/>
      </c>
    </row>
    <row r="3429" spans="1:37" x14ac:dyDescent="0.25">
      <c r="A3429" s="34"/>
      <c r="B3429" s="55"/>
      <c r="C3429" s="56"/>
      <c r="D3429" s="56"/>
      <c r="E3429" s="56"/>
      <c r="F3429" s="56"/>
      <c r="G3429" s="57"/>
      <c r="H3429" s="57"/>
      <c r="I3429" s="58"/>
      <c r="J3429" s="34"/>
      <c r="L3429" s="36" t="str">
        <f>IF($B3429="", "", IFERROR(FIND(Campaigns!$Q$4, $B3429), ""))</f>
        <v/>
      </c>
      <c r="M3429" s="73" t="str">
        <f t="shared" si="508"/>
        <v/>
      </c>
      <c r="N3429" s="74" t="str">
        <f t="shared" si="509"/>
        <v/>
      </c>
      <c r="O3429" s="22" t="str">
        <f t="shared" si="510"/>
        <v/>
      </c>
      <c r="Q3429" s="20" t="str">
        <f t="shared" si="506"/>
        <v/>
      </c>
      <c r="R3429" s="21" t="str">
        <f t="shared" si="514"/>
        <v/>
      </c>
      <c r="S3429" s="21" t="str">
        <f t="shared" si="514"/>
        <v/>
      </c>
      <c r="T3429" s="21" t="str">
        <f t="shared" si="514"/>
        <v/>
      </c>
      <c r="U3429" s="21" t="str">
        <f t="shared" si="514"/>
        <v/>
      </c>
      <c r="V3429" s="21" t="str">
        <f t="shared" si="514"/>
        <v/>
      </c>
      <c r="W3429" s="21" t="str">
        <f t="shared" si="514"/>
        <v/>
      </c>
      <c r="X3429" s="21" t="str">
        <f t="shared" si="514"/>
        <v/>
      </c>
      <c r="Y3429" s="21" t="str">
        <f t="shared" si="514"/>
        <v/>
      </c>
      <c r="Z3429" s="21" t="str">
        <f t="shared" si="514"/>
        <v/>
      </c>
      <c r="AA3429" s="21" t="str">
        <f t="shared" si="514"/>
        <v/>
      </c>
      <c r="AB3429" s="38" t="str">
        <f t="shared" si="514"/>
        <v/>
      </c>
      <c r="AD3429" s="36" t="str">
        <f>IF($N3429="", "", IFERROR(INDEX(Campaigns!$D$11:$D$380, MATCH($N3429, Campaigns!$E$11:$E$380, 0)), ""))</f>
        <v/>
      </c>
      <c r="AE3429" s="38" t="str">
        <f>IF(COUNTIF($Q3429:$AB3429, "X")=0, "", IFERROR(INDEX('Intro &amp; Setup'!$T$17:$T$28, MATCH(INDEX($Q$10:$AB$10, $AC3429, MATCH("X", $Q3429:$AB3429, 0)), 'Intro &amp; Setup'!$AA$17:$AA$28, 0)), ""))</f>
        <v/>
      </c>
      <c r="AG3429" s="84" t="str">
        <f t="shared" si="511"/>
        <v/>
      </c>
      <c r="AI3429" s="36">
        <f t="shared" si="512"/>
        <v>0</v>
      </c>
      <c r="AK3429" s="36" t="str">
        <f t="shared" si="513"/>
        <v/>
      </c>
    </row>
    <row r="3430" spans="1:37" x14ac:dyDescent="0.25">
      <c r="A3430" s="34"/>
      <c r="B3430" s="55"/>
      <c r="C3430" s="56"/>
      <c r="D3430" s="56"/>
      <c r="E3430" s="56"/>
      <c r="F3430" s="56"/>
      <c r="G3430" s="57"/>
      <c r="H3430" s="57"/>
      <c r="I3430" s="58"/>
      <c r="J3430" s="34"/>
      <c r="L3430" s="36" t="str">
        <f>IF($B3430="", "", IFERROR(FIND(Campaigns!$Q$4, $B3430), ""))</f>
        <v/>
      </c>
      <c r="M3430" s="73" t="str">
        <f t="shared" si="508"/>
        <v/>
      </c>
      <c r="N3430" s="74" t="str">
        <f t="shared" si="509"/>
        <v/>
      </c>
      <c r="O3430" s="22" t="str">
        <f t="shared" si="510"/>
        <v/>
      </c>
      <c r="Q3430" s="20" t="str">
        <f t="shared" si="506"/>
        <v/>
      </c>
      <c r="R3430" s="21" t="str">
        <f t="shared" si="514"/>
        <v/>
      </c>
      <c r="S3430" s="21" t="str">
        <f t="shared" si="514"/>
        <v/>
      </c>
      <c r="T3430" s="21" t="str">
        <f t="shared" si="514"/>
        <v/>
      </c>
      <c r="U3430" s="21" t="str">
        <f t="shared" si="514"/>
        <v/>
      </c>
      <c r="V3430" s="21" t="str">
        <f t="shared" si="514"/>
        <v/>
      </c>
      <c r="W3430" s="21" t="str">
        <f t="shared" si="514"/>
        <v/>
      </c>
      <c r="X3430" s="21" t="str">
        <f t="shared" si="514"/>
        <v/>
      </c>
      <c r="Y3430" s="21" t="str">
        <f t="shared" si="514"/>
        <v/>
      </c>
      <c r="Z3430" s="21" t="str">
        <f t="shared" si="514"/>
        <v/>
      </c>
      <c r="AA3430" s="21" t="str">
        <f t="shared" si="514"/>
        <v/>
      </c>
      <c r="AB3430" s="38" t="str">
        <f t="shared" si="514"/>
        <v/>
      </c>
      <c r="AD3430" s="36" t="str">
        <f>IF($N3430="", "", IFERROR(INDEX(Campaigns!$D$11:$D$380, MATCH($N3430, Campaigns!$E$11:$E$380, 0)), ""))</f>
        <v/>
      </c>
      <c r="AE3430" s="38" t="str">
        <f>IF(COUNTIF($Q3430:$AB3430, "X")=0, "", IFERROR(INDEX('Intro &amp; Setup'!$T$17:$T$28, MATCH(INDEX($Q$10:$AB$10, $AC3430, MATCH("X", $Q3430:$AB3430, 0)), 'Intro &amp; Setup'!$AA$17:$AA$28, 0)), ""))</f>
        <v/>
      </c>
      <c r="AG3430" s="84" t="str">
        <f t="shared" si="511"/>
        <v/>
      </c>
      <c r="AI3430" s="36">
        <f t="shared" si="512"/>
        <v>0</v>
      </c>
      <c r="AK3430" s="36" t="str">
        <f t="shared" si="513"/>
        <v/>
      </c>
    </row>
    <row r="3431" spans="1:37" x14ac:dyDescent="0.25">
      <c r="A3431" s="34"/>
      <c r="B3431" s="55"/>
      <c r="C3431" s="56"/>
      <c r="D3431" s="56"/>
      <c r="E3431" s="56"/>
      <c r="F3431" s="56"/>
      <c r="G3431" s="57"/>
      <c r="H3431" s="57"/>
      <c r="I3431" s="58"/>
      <c r="J3431" s="34"/>
      <c r="L3431" s="36" t="str">
        <f>IF($B3431="", "", IFERROR(FIND(Campaigns!$Q$4, $B3431), ""))</f>
        <v/>
      </c>
      <c r="M3431" s="73" t="str">
        <f t="shared" si="508"/>
        <v/>
      </c>
      <c r="N3431" s="74" t="str">
        <f t="shared" si="509"/>
        <v/>
      </c>
      <c r="O3431" s="22" t="str">
        <f t="shared" si="510"/>
        <v/>
      </c>
      <c r="Q3431" s="20" t="str">
        <f t="shared" si="506"/>
        <v/>
      </c>
      <c r="R3431" s="21" t="str">
        <f t="shared" si="514"/>
        <v/>
      </c>
      <c r="S3431" s="21" t="str">
        <f t="shared" si="514"/>
        <v/>
      </c>
      <c r="T3431" s="21" t="str">
        <f t="shared" si="514"/>
        <v/>
      </c>
      <c r="U3431" s="21" t="str">
        <f t="shared" si="514"/>
        <v/>
      </c>
      <c r="V3431" s="21" t="str">
        <f t="shared" si="514"/>
        <v/>
      </c>
      <c r="W3431" s="21" t="str">
        <f t="shared" si="514"/>
        <v/>
      </c>
      <c r="X3431" s="21" t="str">
        <f t="shared" si="514"/>
        <v/>
      </c>
      <c r="Y3431" s="21" t="str">
        <f t="shared" si="514"/>
        <v/>
      </c>
      <c r="Z3431" s="21" t="str">
        <f t="shared" si="514"/>
        <v/>
      </c>
      <c r="AA3431" s="21" t="str">
        <f t="shared" si="514"/>
        <v/>
      </c>
      <c r="AB3431" s="38" t="str">
        <f t="shared" si="514"/>
        <v/>
      </c>
      <c r="AD3431" s="36" t="str">
        <f>IF($N3431="", "", IFERROR(INDEX(Campaigns!$D$11:$D$380, MATCH($N3431, Campaigns!$E$11:$E$380, 0)), ""))</f>
        <v/>
      </c>
      <c r="AE3431" s="38" t="str">
        <f>IF(COUNTIF($Q3431:$AB3431, "X")=0, "", IFERROR(INDEX('Intro &amp; Setup'!$T$17:$T$28, MATCH(INDEX($Q$10:$AB$10, $AC3431, MATCH("X", $Q3431:$AB3431, 0)), 'Intro &amp; Setup'!$AA$17:$AA$28, 0)), ""))</f>
        <v/>
      </c>
      <c r="AG3431" s="84" t="str">
        <f t="shared" si="511"/>
        <v/>
      </c>
      <c r="AI3431" s="36">
        <f t="shared" si="512"/>
        <v>0</v>
      </c>
      <c r="AK3431" s="36" t="str">
        <f t="shared" si="513"/>
        <v/>
      </c>
    </row>
    <row r="3432" spans="1:37" x14ac:dyDescent="0.25">
      <c r="A3432" s="34"/>
      <c r="B3432" s="55"/>
      <c r="C3432" s="56"/>
      <c r="D3432" s="56"/>
      <c r="E3432" s="56"/>
      <c r="F3432" s="56"/>
      <c r="G3432" s="57"/>
      <c r="H3432" s="57"/>
      <c r="I3432" s="58"/>
      <c r="J3432" s="34"/>
      <c r="L3432" s="36" t="str">
        <f>IF($B3432="", "", IFERROR(FIND(Campaigns!$Q$4, $B3432), ""))</f>
        <v/>
      </c>
      <c r="M3432" s="73" t="str">
        <f t="shared" si="508"/>
        <v/>
      </c>
      <c r="N3432" s="74" t="str">
        <f t="shared" si="509"/>
        <v/>
      </c>
      <c r="O3432" s="22" t="str">
        <f t="shared" si="510"/>
        <v/>
      </c>
      <c r="Q3432" s="20" t="str">
        <f t="shared" si="506"/>
        <v/>
      </c>
      <c r="R3432" s="21" t="str">
        <f t="shared" si="514"/>
        <v/>
      </c>
      <c r="S3432" s="21" t="str">
        <f t="shared" si="514"/>
        <v/>
      </c>
      <c r="T3432" s="21" t="str">
        <f t="shared" si="514"/>
        <v/>
      </c>
      <c r="U3432" s="21" t="str">
        <f t="shared" si="514"/>
        <v/>
      </c>
      <c r="V3432" s="21" t="str">
        <f t="shared" si="514"/>
        <v/>
      </c>
      <c r="W3432" s="21" t="str">
        <f t="shared" si="514"/>
        <v/>
      </c>
      <c r="X3432" s="21" t="str">
        <f t="shared" si="514"/>
        <v/>
      </c>
      <c r="Y3432" s="21" t="str">
        <f t="shared" si="514"/>
        <v/>
      </c>
      <c r="Z3432" s="21" t="str">
        <f t="shared" si="514"/>
        <v/>
      </c>
      <c r="AA3432" s="21" t="str">
        <f t="shared" si="514"/>
        <v/>
      </c>
      <c r="AB3432" s="38" t="str">
        <f t="shared" si="514"/>
        <v/>
      </c>
      <c r="AD3432" s="36" t="str">
        <f>IF($N3432="", "", IFERROR(INDEX(Campaigns!$D$11:$D$380, MATCH($N3432, Campaigns!$E$11:$E$380, 0)), ""))</f>
        <v/>
      </c>
      <c r="AE3432" s="38" t="str">
        <f>IF(COUNTIF($Q3432:$AB3432, "X")=0, "", IFERROR(INDEX('Intro &amp; Setup'!$T$17:$T$28, MATCH(INDEX($Q$10:$AB$10, $AC3432, MATCH("X", $Q3432:$AB3432, 0)), 'Intro &amp; Setup'!$AA$17:$AA$28, 0)), ""))</f>
        <v/>
      </c>
      <c r="AG3432" s="84" t="str">
        <f t="shared" si="511"/>
        <v/>
      </c>
      <c r="AI3432" s="36">
        <f t="shared" si="512"/>
        <v>0</v>
      </c>
      <c r="AK3432" s="36" t="str">
        <f t="shared" si="513"/>
        <v/>
      </c>
    </row>
    <row r="3433" spans="1:37" x14ac:dyDescent="0.25">
      <c r="A3433" s="34"/>
      <c r="B3433" s="55"/>
      <c r="C3433" s="56"/>
      <c r="D3433" s="56"/>
      <c r="E3433" s="56"/>
      <c r="F3433" s="56"/>
      <c r="G3433" s="57"/>
      <c r="H3433" s="57"/>
      <c r="I3433" s="58"/>
      <c r="J3433" s="34"/>
      <c r="L3433" s="36" t="str">
        <f>IF($B3433="", "", IFERROR(FIND(Campaigns!$Q$4, $B3433), ""))</f>
        <v/>
      </c>
      <c r="M3433" s="73" t="str">
        <f t="shared" si="508"/>
        <v/>
      </c>
      <c r="N3433" s="74" t="str">
        <f t="shared" si="509"/>
        <v/>
      </c>
      <c r="O3433" s="22" t="str">
        <f t="shared" si="510"/>
        <v/>
      </c>
      <c r="Q3433" s="20" t="str">
        <f t="shared" si="506"/>
        <v/>
      </c>
      <c r="R3433" s="21" t="str">
        <f t="shared" si="514"/>
        <v/>
      </c>
      <c r="S3433" s="21" t="str">
        <f t="shared" si="514"/>
        <v/>
      </c>
      <c r="T3433" s="21" t="str">
        <f t="shared" si="514"/>
        <v/>
      </c>
      <c r="U3433" s="21" t="str">
        <f t="shared" si="514"/>
        <v/>
      </c>
      <c r="V3433" s="21" t="str">
        <f t="shared" si="514"/>
        <v/>
      </c>
      <c r="W3433" s="21" t="str">
        <f t="shared" si="514"/>
        <v/>
      </c>
      <c r="X3433" s="21" t="str">
        <f t="shared" si="514"/>
        <v/>
      </c>
      <c r="Y3433" s="21" t="str">
        <f t="shared" si="514"/>
        <v/>
      </c>
      <c r="Z3433" s="21" t="str">
        <f t="shared" si="514"/>
        <v/>
      </c>
      <c r="AA3433" s="21" t="str">
        <f t="shared" si="514"/>
        <v/>
      </c>
      <c r="AB3433" s="38" t="str">
        <f t="shared" si="514"/>
        <v/>
      </c>
      <c r="AD3433" s="36" t="str">
        <f>IF($N3433="", "", IFERROR(INDEX(Campaigns!$D$11:$D$380, MATCH($N3433, Campaigns!$E$11:$E$380, 0)), ""))</f>
        <v/>
      </c>
      <c r="AE3433" s="38" t="str">
        <f>IF(COUNTIF($Q3433:$AB3433, "X")=0, "", IFERROR(INDEX('Intro &amp; Setup'!$T$17:$T$28, MATCH(INDEX($Q$10:$AB$10, $AC3433, MATCH("X", $Q3433:$AB3433, 0)), 'Intro &amp; Setup'!$AA$17:$AA$28, 0)), ""))</f>
        <v/>
      </c>
      <c r="AG3433" s="84" t="str">
        <f t="shared" si="511"/>
        <v/>
      </c>
      <c r="AI3433" s="36">
        <f t="shared" si="512"/>
        <v>0</v>
      </c>
      <c r="AK3433" s="36" t="str">
        <f t="shared" si="513"/>
        <v/>
      </c>
    </row>
    <row r="3434" spans="1:37" x14ac:dyDescent="0.25">
      <c r="A3434" s="34"/>
      <c r="B3434" s="55"/>
      <c r="C3434" s="56"/>
      <c r="D3434" s="56"/>
      <c r="E3434" s="56"/>
      <c r="F3434" s="56"/>
      <c r="G3434" s="57"/>
      <c r="H3434" s="57"/>
      <c r="I3434" s="58"/>
      <c r="J3434" s="34"/>
      <c r="L3434" s="36" t="str">
        <f>IF($B3434="", "", IFERROR(FIND(Campaigns!$Q$4, $B3434), ""))</f>
        <v/>
      </c>
      <c r="M3434" s="73" t="str">
        <f t="shared" si="508"/>
        <v/>
      </c>
      <c r="N3434" s="74" t="str">
        <f t="shared" si="509"/>
        <v/>
      </c>
      <c r="O3434" s="22" t="str">
        <f t="shared" si="510"/>
        <v/>
      </c>
      <c r="Q3434" s="20" t="str">
        <f t="shared" si="506"/>
        <v/>
      </c>
      <c r="R3434" s="21" t="str">
        <f t="shared" si="514"/>
        <v/>
      </c>
      <c r="S3434" s="21" t="str">
        <f t="shared" si="514"/>
        <v/>
      </c>
      <c r="T3434" s="21" t="str">
        <f t="shared" si="514"/>
        <v/>
      </c>
      <c r="U3434" s="21" t="str">
        <f t="shared" si="514"/>
        <v/>
      </c>
      <c r="V3434" s="21" t="str">
        <f t="shared" si="514"/>
        <v/>
      </c>
      <c r="W3434" s="21" t="str">
        <f t="shared" si="514"/>
        <v/>
      </c>
      <c r="X3434" s="21" t="str">
        <f t="shared" si="514"/>
        <v/>
      </c>
      <c r="Y3434" s="21" t="str">
        <f t="shared" si="514"/>
        <v/>
      </c>
      <c r="Z3434" s="21" t="str">
        <f t="shared" si="514"/>
        <v/>
      </c>
      <c r="AA3434" s="21" t="str">
        <f t="shared" si="514"/>
        <v/>
      </c>
      <c r="AB3434" s="38" t="str">
        <f t="shared" si="514"/>
        <v/>
      </c>
      <c r="AD3434" s="36" t="str">
        <f>IF($N3434="", "", IFERROR(INDEX(Campaigns!$D$11:$D$380, MATCH($N3434, Campaigns!$E$11:$E$380, 0)), ""))</f>
        <v/>
      </c>
      <c r="AE3434" s="38" t="str">
        <f>IF(COUNTIF($Q3434:$AB3434, "X")=0, "", IFERROR(INDEX('Intro &amp; Setup'!$T$17:$T$28, MATCH(INDEX($Q$10:$AB$10, $AC3434, MATCH("X", $Q3434:$AB3434, 0)), 'Intro &amp; Setup'!$AA$17:$AA$28, 0)), ""))</f>
        <v/>
      </c>
      <c r="AG3434" s="84" t="str">
        <f t="shared" si="511"/>
        <v/>
      </c>
      <c r="AI3434" s="36">
        <f t="shared" si="512"/>
        <v>0</v>
      </c>
      <c r="AK3434" s="36" t="str">
        <f t="shared" si="513"/>
        <v/>
      </c>
    </row>
    <row r="3435" spans="1:37" x14ac:dyDescent="0.25">
      <c r="A3435" s="34"/>
      <c r="B3435" s="55"/>
      <c r="C3435" s="56"/>
      <c r="D3435" s="56"/>
      <c r="E3435" s="56"/>
      <c r="F3435" s="56"/>
      <c r="G3435" s="57"/>
      <c r="H3435" s="57"/>
      <c r="I3435" s="58"/>
      <c r="J3435" s="34"/>
      <c r="L3435" s="36" t="str">
        <f>IF($B3435="", "", IFERROR(FIND(Campaigns!$Q$4, $B3435), ""))</f>
        <v/>
      </c>
      <c r="M3435" s="73" t="str">
        <f t="shared" si="508"/>
        <v/>
      </c>
      <c r="N3435" s="74" t="str">
        <f t="shared" si="509"/>
        <v/>
      </c>
      <c r="O3435" s="22" t="str">
        <f t="shared" si="510"/>
        <v/>
      </c>
      <c r="Q3435" s="20" t="str">
        <f t="shared" si="506"/>
        <v/>
      </c>
      <c r="R3435" s="21" t="str">
        <f t="shared" si="514"/>
        <v/>
      </c>
      <c r="S3435" s="21" t="str">
        <f t="shared" si="514"/>
        <v/>
      </c>
      <c r="T3435" s="21" t="str">
        <f t="shared" si="514"/>
        <v/>
      </c>
      <c r="U3435" s="21" t="str">
        <f t="shared" si="514"/>
        <v/>
      </c>
      <c r="V3435" s="21" t="str">
        <f t="shared" si="514"/>
        <v/>
      </c>
      <c r="W3435" s="21" t="str">
        <f t="shared" si="514"/>
        <v/>
      </c>
      <c r="X3435" s="21" t="str">
        <f t="shared" si="514"/>
        <v/>
      </c>
      <c r="Y3435" s="21" t="str">
        <f t="shared" si="514"/>
        <v/>
      </c>
      <c r="Z3435" s="21" t="str">
        <f t="shared" si="514"/>
        <v/>
      </c>
      <c r="AA3435" s="21" t="str">
        <f t="shared" si="514"/>
        <v/>
      </c>
      <c r="AB3435" s="38" t="str">
        <f t="shared" si="514"/>
        <v/>
      </c>
      <c r="AD3435" s="36" t="str">
        <f>IF($N3435="", "", IFERROR(INDEX(Campaigns!$D$11:$D$380, MATCH($N3435, Campaigns!$E$11:$E$380, 0)), ""))</f>
        <v/>
      </c>
      <c r="AE3435" s="38" t="str">
        <f>IF(COUNTIF($Q3435:$AB3435, "X")=0, "", IFERROR(INDEX('Intro &amp; Setup'!$T$17:$T$28, MATCH(INDEX($Q$10:$AB$10, $AC3435, MATCH("X", $Q3435:$AB3435, 0)), 'Intro &amp; Setup'!$AA$17:$AA$28, 0)), ""))</f>
        <v/>
      </c>
      <c r="AG3435" s="84" t="str">
        <f t="shared" si="511"/>
        <v/>
      </c>
      <c r="AI3435" s="36">
        <f t="shared" si="512"/>
        <v>0</v>
      </c>
      <c r="AK3435" s="36" t="str">
        <f t="shared" si="513"/>
        <v/>
      </c>
    </row>
    <row r="3436" spans="1:37" x14ac:dyDescent="0.25">
      <c r="A3436" s="34"/>
      <c r="B3436" s="55"/>
      <c r="C3436" s="56"/>
      <c r="D3436" s="56"/>
      <c r="E3436" s="56"/>
      <c r="F3436" s="56"/>
      <c r="G3436" s="57"/>
      <c r="H3436" s="57"/>
      <c r="I3436" s="58"/>
      <c r="J3436" s="34"/>
      <c r="L3436" s="36" t="str">
        <f>IF($B3436="", "", IFERROR(FIND(Campaigns!$Q$4, $B3436), ""))</f>
        <v/>
      </c>
      <c r="M3436" s="73" t="str">
        <f t="shared" si="508"/>
        <v/>
      </c>
      <c r="N3436" s="74" t="str">
        <f t="shared" si="509"/>
        <v/>
      </c>
      <c r="O3436" s="22" t="str">
        <f t="shared" si="510"/>
        <v/>
      </c>
      <c r="Q3436" s="20" t="str">
        <f t="shared" si="506"/>
        <v/>
      </c>
      <c r="R3436" s="21" t="str">
        <f t="shared" si="514"/>
        <v/>
      </c>
      <c r="S3436" s="21" t="str">
        <f t="shared" ref="R3436:AB3459" si="515">IFERROR(IF(S$10="", "", IF(LEFT($O3436, S$8)=S$10, "X", "")), "")</f>
        <v/>
      </c>
      <c r="T3436" s="21" t="str">
        <f t="shared" si="515"/>
        <v/>
      </c>
      <c r="U3436" s="21" t="str">
        <f t="shared" si="515"/>
        <v/>
      </c>
      <c r="V3436" s="21" t="str">
        <f t="shared" si="515"/>
        <v/>
      </c>
      <c r="W3436" s="21" t="str">
        <f t="shared" si="515"/>
        <v/>
      </c>
      <c r="X3436" s="21" t="str">
        <f t="shared" si="515"/>
        <v/>
      </c>
      <c r="Y3436" s="21" t="str">
        <f t="shared" si="515"/>
        <v/>
      </c>
      <c r="Z3436" s="21" t="str">
        <f t="shared" si="515"/>
        <v/>
      </c>
      <c r="AA3436" s="21" t="str">
        <f t="shared" si="515"/>
        <v/>
      </c>
      <c r="AB3436" s="38" t="str">
        <f t="shared" si="515"/>
        <v/>
      </c>
      <c r="AD3436" s="36" t="str">
        <f>IF($N3436="", "", IFERROR(INDEX(Campaigns!$D$11:$D$380, MATCH($N3436, Campaigns!$E$11:$E$380, 0)), ""))</f>
        <v/>
      </c>
      <c r="AE3436" s="38" t="str">
        <f>IF(COUNTIF($Q3436:$AB3436, "X")=0, "", IFERROR(INDEX('Intro &amp; Setup'!$T$17:$T$28, MATCH(INDEX($Q$10:$AB$10, $AC3436, MATCH("X", $Q3436:$AB3436, 0)), 'Intro &amp; Setup'!$AA$17:$AA$28, 0)), ""))</f>
        <v/>
      </c>
      <c r="AG3436" s="84" t="str">
        <f t="shared" si="511"/>
        <v/>
      </c>
      <c r="AI3436" s="36">
        <f t="shared" si="512"/>
        <v>0</v>
      </c>
      <c r="AK3436" s="36" t="str">
        <f t="shared" si="513"/>
        <v/>
      </c>
    </row>
    <row r="3437" spans="1:37" x14ac:dyDescent="0.25">
      <c r="A3437" s="34"/>
      <c r="B3437" s="55"/>
      <c r="C3437" s="56"/>
      <c r="D3437" s="56"/>
      <c r="E3437" s="56"/>
      <c r="F3437" s="56"/>
      <c r="G3437" s="57"/>
      <c r="H3437" s="57"/>
      <c r="I3437" s="58"/>
      <c r="J3437" s="34"/>
      <c r="L3437" s="36" t="str">
        <f>IF($B3437="", "", IFERROR(FIND(Campaigns!$Q$4, $B3437), ""))</f>
        <v/>
      </c>
      <c r="M3437" s="73" t="str">
        <f t="shared" si="508"/>
        <v/>
      </c>
      <c r="N3437" s="74" t="str">
        <f t="shared" si="509"/>
        <v/>
      </c>
      <c r="O3437" s="22" t="str">
        <f t="shared" si="510"/>
        <v/>
      </c>
      <c r="Q3437" s="20" t="str">
        <f t="shared" si="506"/>
        <v/>
      </c>
      <c r="R3437" s="21" t="str">
        <f t="shared" si="515"/>
        <v/>
      </c>
      <c r="S3437" s="21" t="str">
        <f t="shared" si="515"/>
        <v/>
      </c>
      <c r="T3437" s="21" t="str">
        <f t="shared" si="515"/>
        <v/>
      </c>
      <c r="U3437" s="21" t="str">
        <f t="shared" si="515"/>
        <v/>
      </c>
      <c r="V3437" s="21" t="str">
        <f t="shared" si="515"/>
        <v/>
      </c>
      <c r="W3437" s="21" t="str">
        <f t="shared" si="515"/>
        <v/>
      </c>
      <c r="X3437" s="21" t="str">
        <f t="shared" si="515"/>
        <v/>
      </c>
      <c r="Y3437" s="21" t="str">
        <f t="shared" si="515"/>
        <v/>
      </c>
      <c r="Z3437" s="21" t="str">
        <f t="shared" si="515"/>
        <v/>
      </c>
      <c r="AA3437" s="21" t="str">
        <f t="shared" si="515"/>
        <v/>
      </c>
      <c r="AB3437" s="38" t="str">
        <f t="shared" si="515"/>
        <v/>
      </c>
      <c r="AD3437" s="36" t="str">
        <f>IF($N3437="", "", IFERROR(INDEX(Campaigns!$D$11:$D$380, MATCH($N3437, Campaigns!$E$11:$E$380, 0)), ""))</f>
        <v/>
      </c>
      <c r="AE3437" s="38" t="str">
        <f>IF(COUNTIF($Q3437:$AB3437, "X")=0, "", IFERROR(INDEX('Intro &amp; Setup'!$T$17:$T$28, MATCH(INDEX($Q$10:$AB$10, $AC3437, MATCH("X", $Q3437:$AB3437, 0)), 'Intro &amp; Setup'!$AA$17:$AA$28, 0)), ""))</f>
        <v/>
      </c>
      <c r="AG3437" s="84" t="str">
        <f t="shared" si="511"/>
        <v/>
      </c>
      <c r="AI3437" s="36">
        <f t="shared" si="512"/>
        <v>0</v>
      </c>
      <c r="AK3437" s="36" t="str">
        <f t="shared" si="513"/>
        <v/>
      </c>
    </row>
    <row r="3438" spans="1:37" x14ac:dyDescent="0.25">
      <c r="A3438" s="34"/>
      <c r="B3438" s="55"/>
      <c r="C3438" s="56"/>
      <c r="D3438" s="56"/>
      <c r="E3438" s="56"/>
      <c r="F3438" s="56"/>
      <c r="G3438" s="57"/>
      <c r="H3438" s="57"/>
      <c r="I3438" s="58"/>
      <c r="J3438" s="34"/>
      <c r="L3438" s="36" t="str">
        <f>IF($B3438="", "", IFERROR(FIND(Campaigns!$Q$4, $B3438), ""))</f>
        <v/>
      </c>
      <c r="M3438" s="73" t="str">
        <f t="shared" si="508"/>
        <v/>
      </c>
      <c r="N3438" s="74" t="str">
        <f t="shared" si="509"/>
        <v/>
      </c>
      <c r="O3438" s="22" t="str">
        <f t="shared" si="510"/>
        <v/>
      </c>
      <c r="Q3438" s="20" t="str">
        <f t="shared" si="506"/>
        <v/>
      </c>
      <c r="R3438" s="21" t="str">
        <f t="shared" si="515"/>
        <v/>
      </c>
      <c r="S3438" s="21" t="str">
        <f t="shared" si="515"/>
        <v/>
      </c>
      <c r="T3438" s="21" t="str">
        <f t="shared" si="515"/>
        <v/>
      </c>
      <c r="U3438" s="21" t="str">
        <f t="shared" si="515"/>
        <v/>
      </c>
      <c r="V3438" s="21" t="str">
        <f t="shared" si="515"/>
        <v/>
      </c>
      <c r="W3438" s="21" t="str">
        <f t="shared" si="515"/>
        <v/>
      </c>
      <c r="X3438" s="21" t="str">
        <f t="shared" si="515"/>
        <v/>
      </c>
      <c r="Y3438" s="21" t="str">
        <f t="shared" si="515"/>
        <v/>
      </c>
      <c r="Z3438" s="21" t="str">
        <f t="shared" si="515"/>
        <v/>
      </c>
      <c r="AA3438" s="21" t="str">
        <f t="shared" si="515"/>
        <v/>
      </c>
      <c r="AB3438" s="38" t="str">
        <f t="shared" si="515"/>
        <v/>
      </c>
      <c r="AD3438" s="36" t="str">
        <f>IF($N3438="", "", IFERROR(INDEX(Campaigns!$D$11:$D$380, MATCH($N3438, Campaigns!$E$11:$E$380, 0)), ""))</f>
        <v/>
      </c>
      <c r="AE3438" s="38" t="str">
        <f>IF(COUNTIF($Q3438:$AB3438, "X")=0, "", IFERROR(INDEX('Intro &amp; Setup'!$T$17:$T$28, MATCH(INDEX($Q$10:$AB$10, $AC3438, MATCH("X", $Q3438:$AB3438, 0)), 'Intro &amp; Setup'!$AA$17:$AA$28, 0)), ""))</f>
        <v/>
      </c>
      <c r="AG3438" s="84" t="str">
        <f t="shared" si="511"/>
        <v/>
      </c>
      <c r="AI3438" s="36">
        <f t="shared" si="512"/>
        <v>0</v>
      </c>
      <c r="AK3438" s="36" t="str">
        <f t="shared" si="513"/>
        <v/>
      </c>
    </row>
    <row r="3439" spans="1:37" x14ac:dyDescent="0.25">
      <c r="A3439" s="34"/>
      <c r="B3439" s="55"/>
      <c r="C3439" s="56"/>
      <c r="D3439" s="56"/>
      <c r="E3439" s="56"/>
      <c r="F3439" s="56"/>
      <c r="G3439" s="57"/>
      <c r="H3439" s="57"/>
      <c r="I3439" s="58"/>
      <c r="J3439" s="34"/>
      <c r="L3439" s="36" t="str">
        <f>IF($B3439="", "", IFERROR(FIND(Campaigns!$Q$4, $B3439), ""))</f>
        <v/>
      </c>
      <c r="M3439" s="73" t="str">
        <f t="shared" si="508"/>
        <v/>
      </c>
      <c r="N3439" s="74" t="str">
        <f t="shared" si="509"/>
        <v/>
      </c>
      <c r="O3439" s="22" t="str">
        <f t="shared" si="510"/>
        <v/>
      </c>
      <c r="Q3439" s="20" t="str">
        <f t="shared" si="506"/>
        <v/>
      </c>
      <c r="R3439" s="21" t="str">
        <f t="shared" si="515"/>
        <v/>
      </c>
      <c r="S3439" s="21" t="str">
        <f t="shared" si="515"/>
        <v/>
      </c>
      <c r="T3439" s="21" t="str">
        <f t="shared" si="515"/>
        <v/>
      </c>
      <c r="U3439" s="21" t="str">
        <f t="shared" si="515"/>
        <v/>
      </c>
      <c r="V3439" s="21" t="str">
        <f t="shared" si="515"/>
        <v/>
      </c>
      <c r="W3439" s="21" t="str">
        <f t="shared" si="515"/>
        <v/>
      </c>
      <c r="X3439" s="21" t="str">
        <f t="shared" si="515"/>
        <v/>
      </c>
      <c r="Y3439" s="21" t="str">
        <f t="shared" si="515"/>
        <v/>
      </c>
      <c r="Z3439" s="21" t="str">
        <f t="shared" si="515"/>
        <v/>
      </c>
      <c r="AA3439" s="21" t="str">
        <f t="shared" si="515"/>
        <v/>
      </c>
      <c r="AB3439" s="38" t="str">
        <f t="shared" si="515"/>
        <v/>
      </c>
      <c r="AD3439" s="36" t="str">
        <f>IF($N3439="", "", IFERROR(INDEX(Campaigns!$D$11:$D$380, MATCH($N3439, Campaigns!$E$11:$E$380, 0)), ""))</f>
        <v/>
      </c>
      <c r="AE3439" s="38" t="str">
        <f>IF(COUNTIF($Q3439:$AB3439, "X")=0, "", IFERROR(INDEX('Intro &amp; Setup'!$T$17:$T$28, MATCH(INDEX($Q$10:$AB$10, $AC3439, MATCH("X", $Q3439:$AB3439, 0)), 'Intro &amp; Setup'!$AA$17:$AA$28, 0)), ""))</f>
        <v/>
      </c>
      <c r="AG3439" s="84" t="str">
        <f t="shared" si="511"/>
        <v/>
      </c>
      <c r="AI3439" s="36">
        <f t="shared" si="512"/>
        <v>0</v>
      </c>
      <c r="AK3439" s="36" t="str">
        <f t="shared" si="513"/>
        <v/>
      </c>
    </row>
    <row r="3440" spans="1:37" x14ac:dyDescent="0.25">
      <c r="A3440" s="34"/>
      <c r="B3440" s="55"/>
      <c r="C3440" s="56"/>
      <c r="D3440" s="56"/>
      <c r="E3440" s="56"/>
      <c r="F3440" s="56"/>
      <c r="G3440" s="57"/>
      <c r="H3440" s="57"/>
      <c r="I3440" s="58"/>
      <c r="J3440" s="34"/>
      <c r="L3440" s="36" t="str">
        <f>IF($B3440="", "", IFERROR(FIND(Campaigns!$Q$4, $B3440), ""))</f>
        <v/>
      </c>
      <c r="M3440" s="73" t="str">
        <f t="shared" si="508"/>
        <v/>
      </c>
      <c r="N3440" s="74" t="str">
        <f t="shared" si="509"/>
        <v/>
      </c>
      <c r="O3440" s="22" t="str">
        <f t="shared" si="510"/>
        <v/>
      </c>
      <c r="Q3440" s="20" t="str">
        <f t="shared" si="506"/>
        <v/>
      </c>
      <c r="R3440" s="21" t="str">
        <f t="shared" si="515"/>
        <v/>
      </c>
      <c r="S3440" s="21" t="str">
        <f t="shared" si="515"/>
        <v/>
      </c>
      <c r="T3440" s="21" t="str">
        <f t="shared" si="515"/>
        <v/>
      </c>
      <c r="U3440" s="21" t="str">
        <f t="shared" si="515"/>
        <v/>
      </c>
      <c r="V3440" s="21" t="str">
        <f t="shared" si="515"/>
        <v/>
      </c>
      <c r="W3440" s="21" t="str">
        <f t="shared" si="515"/>
        <v/>
      </c>
      <c r="X3440" s="21" t="str">
        <f t="shared" si="515"/>
        <v/>
      </c>
      <c r="Y3440" s="21" t="str">
        <f t="shared" si="515"/>
        <v/>
      </c>
      <c r="Z3440" s="21" t="str">
        <f t="shared" si="515"/>
        <v/>
      </c>
      <c r="AA3440" s="21" t="str">
        <f t="shared" si="515"/>
        <v/>
      </c>
      <c r="AB3440" s="38" t="str">
        <f t="shared" si="515"/>
        <v/>
      </c>
      <c r="AD3440" s="36" t="str">
        <f>IF($N3440="", "", IFERROR(INDEX(Campaigns!$D$11:$D$380, MATCH($N3440, Campaigns!$E$11:$E$380, 0)), ""))</f>
        <v/>
      </c>
      <c r="AE3440" s="38" t="str">
        <f>IF(COUNTIF($Q3440:$AB3440, "X")=0, "", IFERROR(INDEX('Intro &amp; Setup'!$T$17:$T$28, MATCH(INDEX($Q$10:$AB$10, $AC3440, MATCH("X", $Q3440:$AB3440, 0)), 'Intro &amp; Setup'!$AA$17:$AA$28, 0)), ""))</f>
        <v/>
      </c>
      <c r="AG3440" s="84" t="str">
        <f t="shared" si="511"/>
        <v/>
      </c>
      <c r="AI3440" s="36">
        <f t="shared" si="512"/>
        <v>0</v>
      </c>
      <c r="AK3440" s="36" t="str">
        <f t="shared" si="513"/>
        <v/>
      </c>
    </row>
    <row r="3441" spans="1:37" x14ac:dyDescent="0.25">
      <c r="A3441" s="34"/>
      <c r="B3441" s="55"/>
      <c r="C3441" s="56"/>
      <c r="D3441" s="56"/>
      <c r="E3441" s="56"/>
      <c r="F3441" s="56"/>
      <c r="G3441" s="57"/>
      <c r="H3441" s="57"/>
      <c r="I3441" s="58"/>
      <c r="J3441" s="34"/>
      <c r="L3441" s="36" t="str">
        <f>IF($B3441="", "", IFERROR(FIND(Campaigns!$Q$4, $B3441), ""))</f>
        <v/>
      </c>
      <c r="M3441" s="73" t="str">
        <f t="shared" si="508"/>
        <v/>
      </c>
      <c r="N3441" s="74" t="str">
        <f t="shared" si="509"/>
        <v/>
      </c>
      <c r="O3441" s="22" t="str">
        <f t="shared" si="510"/>
        <v/>
      </c>
      <c r="Q3441" s="20" t="str">
        <f t="shared" si="506"/>
        <v/>
      </c>
      <c r="R3441" s="21" t="str">
        <f t="shared" si="515"/>
        <v/>
      </c>
      <c r="S3441" s="21" t="str">
        <f t="shared" si="515"/>
        <v/>
      </c>
      <c r="T3441" s="21" t="str">
        <f t="shared" si="515"/>
        <v/>
      </c>
      <c r="U3441" s="21" t="str">
        <f t="shared" si="515"/>
        <v/>
      </c>
      <c r="V3441" s="21" t="str">
        <f t="shared" si="515"/>
        <v/>
      </c>
      <c r="W3441" s="21" t="str">
        <f t="shared" si="515"/>
        <v/>
      </c>
      <c r="X3441" s="21" t="str">
        <f t="shared" si="515"/>
        <v/>
      </c>
      <c r="Y3441" s="21" t="str">
        <f t="shared" si="515"/>
        <v/>
      </c>
      <c r="Z3441" s="21" t="str">
        <f t="shared" si="515"/>
        <v/>
      </c>
      <c r="AA3441" s="21" t="str">
        <f t="shared" si="515"/>
        <v/>
      </c>
      <c r="AB3441" s="38" t="str">
        <f t="shared" si="515"/>
        <v/>
      </c>
      <c r="AD3441" s="36" t="str">
        <f>IF($N3441="", "", IFERROR(INDEX(Campaigns!$D$11:$D$380, MATCH($N3441, Campaigns!$E$11:$E$380, 0)), ""))</f>
        <v/>
      </c>
      <c r="AE3441" s="38" t="str">
        <f>IF(COUNTIF($Q3441:$AB3441, "X")=0, "", IFERROR(INDEX('Intro &amp; Setup'!$T$17:$T$28, MATCH(INDEX($Q$10:$AB$10, $AC3441, MATCH("X", $Q3441:$AB3441, 0)), 'Intro &amp; Setup'!$AA$17:$AA$28, 0)), ""))</f>
        <v/>
      </c>
      <c r="AG3441" s="84" t="str">
        <f t="shared" si="511"/>
        <v/>
      </c>
      <c r="AI3441" s="36">
        <f t="shared" si="512"/>
        <v>0</v>
      </c>
      <c r="AK3441" s="36" t="str">
        <f t="shared" si="513"/>
        <v/>
      </c>
    </row>
    <row r="3442" spans="1:37" x14ac:dyDescent="0.25">
      <c r="A3442" s="34"/>
      <c r="B3442" s="55"/>
      <c r="C3442" s="56"/>
      <c r="D3442" s="56"/>
      <c r="E3442" s="56"/>
      <c r="F3442" s="56"/>
      <c r="G3442" s="57"/>
      <c r="H3442" s="57"/>
      <c r="I3442" s="58"/>
      <c r="J3442" s="34"/>
      <c r="L3442" s="36" t="str">
        <f>IF($B3442="", "", IFERROR(FIND(Campaigns!$Q$4, $B3442), ""))</f>
        <v/>
      </c>
      <c r="M3442" s="73" t="str">
        <f t="shared" si="508"/>
        <v/>
      </c>
      <c r="N3442" s="74" t="str">
        <f t="shared" si="509"/>
        <v/>
      </c>
      <c r="O3442" s="22" t="str">
        <f t="shared" si="510"/>
        <v/>
      </c>
      <c r="Q3442" s="20" t="str">
        <f t="shared" si="506"/>
        <v/>
      </c>
      <c r="R3442" s="21" t="str">
        <f t="shared" si="515"/>
        <v/>
      </c>
      <c r="S3442" s="21" t="str">
        <f t="shared" si="515"/>
        <v/>
      </c>
      <c r="T3442" s="21" t="str">
        <f t="shared" si="515"/>
        <v/>
      </c>
      <c r="U3442" s="21" t="str">
        <f t="shared" si="515"/>
        <v/>
      </c>
      <c r="V3442" s="21" t="str">
        <f t="shared" si="515"/>
        <v/>
      </c>
      <c r="W3442" s="21" t="str">
        <f t="shared" si="515"/>
        <v/>
      </c>
      <c r="X3442" s="21" t="str">
        <f t="shared" si="515"/>
        <v/>
      </c>
      <c r="Y3442" s="21" t="str">
        <f t="shared" si="515"/>
        <v/>
      </c>
      <c r="Z3442" s="21" t="str">
        <f t="shared" si="515"/>
        <v/>
      </c>
      <c r="AA3442" s="21" t="str">
        <f t="shared" si="515"/>
        <v/>
      </c>
      <c r="AB3442" s="38" t="str">
        <f t="shared" si="515"/>
        <v/>
      </c>
      <c r="AD3442" s="36" t="str">
        <f>IF($N3442="", "", IFERROR(INDEX(Campaigns!$D$11:$D$380, MATCH($N3442, Campaigns!$E$11:$E$380, 0)), ""))</f>
        <v/>
      </c>
      <c r="AE3442" s="38" t="str">
        <f>IF(COUNTIF($Q3442:$AB3442, "X")=0, "", IFERROR(INDEX('Intro &amp; Setup'!$T$17:$T$28, MATCH(INDEX($Q$10:$AB$10, $AC3442, MATCH("X", $Q3442:$AB3442, 0)), 'Intro &amp; Setup'!$AA$17:$AA$28, 0)), ""))</f>
        <v/>
      </c>
      <c r="AG3442" s="84" t="str">
        <f t="shared" si="511"/>
        <v/>
      </c>
      <c r="AI3442" s="36">
        <f t="shared" si="512"/>
        <v>0</v>
      </c>
      <c r="AK3442" s="36" t="str">
        <f t="shared" si="513"/>
        <v/>
      </c>
    </row>
    <row r="3443" spans="1:37" x14ac:dyDescent="0.25">
      <c r="A3443" s="34"/>
      <c r="B3443" s="55"/>
      <c r="C3443" s="56"/>
      <c r="D3443" s="56"/>
      <c r="E3443" s="56"/>
      <c r="F3443" s="56"/>
      <c r="G3443" s="57"/>
      <c r="H3443" s="57"/>
      <c r="I3443" s="58"/>
      <c r="J3443" s="34"/>
      <c r="L3443" s="36" t="str">
        <f>IF($B3443="", "", IFERROR(FIND(Campaigns!$Q$4, $B3443), ""))</f>
        <v/>
      </c>
      <c r="M3443" s="73" t="str">
        <f t="shared" si="508"/>
        <v/>
      </c>
      <c r="N3443" s="74" t="str">
        <f t="shared" si="509"/>
        <v/>
      </c>
      <c r="O3443" s="22" t="str">
        <f t="shared" si="510"/>
        <v/>
      </c>
      <c r="Q3443" s="20" t="str">
        <f t="shared" si="506"/>
        <v/>
      </c>
      <c r="R3443" s="21" t="str">
        <f t="shared" si="515"/>
        <v/>
      </c>
      <c r="S3443" s="21" t="str">
        <f t="shared" si="515"/>
        <v/>
      </c>
      <c r="T3443" s="21" t="str">
        <f t="shared" si="515"/>
        <v/>
      </c>
      <c r="U3443" s="21" t="str">
        <f t="shared" si="515"/>
        <v/>
      </c>
      <c r="V3443" s="21" t="str">
        <f t="shared" si="515"/>
        <v/>
      </c>
      <c r="W3443" s="21" t="str">
        <f t="shared" si="515"/>
        <v/>
      </c>
      <c r="X3443" s="21" t="str">
        <f t="shared" si="515"/>
        <v/>
      </c>
      <c r="Y3443" s="21" t="str">
        <f t="shared" si="515"/>
        <v/>
      </c>
      <c r="Z3443" s="21" t="str">
        <f t="shared" si="515"/>
        <v/>
      </c>
      <c r="AA3443" s="21" t="str">
        <f t="shared" si="515"/>
        <v/>
      </c>
      <c r="AB3443" s="38" t="str">
        <f t="shared" si="515"/>
        <v/>
      </c>
      <c r="AD3443" s="36" t="str">
        <f>IF($N3443="", "", IFERROR(INDEX(Campaigns!$D$11:$D$380, MATCH($N3443, Campaigns!$E$11:$E$380, 0)), ""))</f>
        <v/>
      </c>
      <c r="AE3443" s="38" t="str">
        <f>IF(COUNTIF($Q3443:$AB3443, "X")=0, "", IFERROR(INDEX('Intro &amp; Setup'!$T$17:$T$28, MATCH(INDEX($Q$10:$AB$10, $AC3443, MATCH("X", $Q3443:$AB3443, 0)), 'Intro &amp; Setup'!$AA$17:$AA$28, 0)), ""))</f>
        <v/>
      </c>
      <c r="AG3443" s="84" t="str">
        <f t="shared" si="511"/>
        <v/>
      </c>
      <c r="AI3443" s="36">
        <f t="shared" si="512"/>
        <v>0</v>
      </c>
      <c r="AK3443" s="36" t="str">
        <f t="shared" si="513"/>
        <v/>
      </c>
    </row>
    <row r="3444" spans="1:37" x14ac:dyDescent="0.25">
      <c r="A3444" s="34"/>
      <c r="B3444" s="55"/>
      <c r="C3444" s="56"/>
      <c r="D3444" s="56"/>
      <c r="E3444" s="56"/>
      <c r="F3444" s="56"/>
      <c r="G3444" s="57"/>
      <c r="H3444" s="57"/>
      <c r="I3444" s="58"/>
      <c r="J3444" s="34"/>
      <c r="L3444" s="36" t="str">
        <f>IF($B3444="", "", IFERROR(FIND(Campaigns!$Q$4, $B3444), ""))</f>
        <v/>
      </c>
      <c r="M3444" s="73" t="str">
        <f t="shared" si="508"/>
        <v/>
      </c>
      <c r="N3444" s="74" t="str">
        <f t="shared" si="509"/>
        <v/>
      </c>
      <c r="O3444" s="22" t="str">
        <f t="shared" si="510"/>
        <v/>
      </c>
      <c r="Q3444" s="20" t="str">
        <f t="shared" si="506"/>
        <v/>
      </c>
      <c r="R3444" s="21" t="str">
        <f t="shared" si="515"/>
        <v/>
      </c>
      <c r="S3444" s="21" t="str">
        <f t="shared" si="515"/>
        <v/>
      </c>
      <c r="T3444" s="21" t="str">
        <f t="shared" si="515"/>
        <v/>
      </c>
      <c r="U3444" s="21" t="str">
        <f t="shared" si="515"/>
        <v/>
      </c>
      <c r="V3444" s="21" t="str">
        <f t="shared" si="515"/>
        <v/>
      </c>
      <c r="W3444" s="21" t="str">
        <f t="shared" si="515"/>
        <v/>
      </c>
      <c r="X3444" s="21" t="str">
        <f t="shared" si="515"/>
        <v/>
      </c>
      <c r="Y3444" s="21" t="str">
        <f t="shared" si="515"/>
        <v/>
      </c>
      <c r="Z3444" s="21" t="str">
        <f t="shared" si="515"/>
        <v/>
      </c>
      <c r="AA3444" s="21" t="str">
        <f t="shared" si="515"/>
        <v/>
      </c>
      <c r="AB3444" s="38" t="str">
        <f t="shared" si="515"/>
        <v/>
      </c>
      <c r="AD3444" s="36" t="str">
        <f>IF($N3444="", "", IFERROR(INDEX(Campaigns!$D$11:$D$380, MATCH($N3444, Campaigns!$E$11:$E$380, 0)), ""))</f>
        <v/>
      </c>
      <c r="AE3444" s="38" t="str">
        <f>IF(COUNTIF($Q3444:$AB3444, "X")=0, "", IFERROR(INDEX('Intro &amp; Setup'!$T$17:$T$28, MATCH(INDEX($Q$10:$AB$10, $AC3444, MATCH("X", $Q3444:$AB3444, 0)), 'Intro &amp; Setup'!$AA$17:$AA$28, 0)), ""))</f>
        <v/>
      </c>
      <c r="AG3444" s="84" t="str">
        <f t="shared" si="511"/>
        <v/>
      </c>
      <c r="AI3444" s="36">
        <f t="shared" si="512"/>
        <v>0</v>
      </c>
      <c r="AK3444" s="36" t="str">
        <f t="shared" si="513"/>
        <v/>
      </c>
    </row>
    <row r="3445" spans="1:37" x14ac:dyDescent="0.25">
      <c r="A3445" s="34"/>
      <c r="B3445" s="55"/>
      <c r="C3445" s="56"/>
      <c r="D3445" s="56"/>
      <c r="E3445" s="56"/>
      <c r="F3445" s="56"/>
      <c r="G3445" s="57"/>
      <c r="H3445" s="57"/>
      <c r="I3445" s="58"/>
      <c r="J3445" s="34"/>
      <c r="L3445" s="36" t="str">
        <f>IF($B3445="", "", IFERROR(FIND(Campaigns!$Q$4, $B3445), ""))</f>
        <v/>
      </c>
      <c r="M3445" s="73" t="str">
        <f t="shared" si="508"/>
        <v/>
      </c>
      <c r="N3445" s="74" t="str">
        <f t="shared" si="509"/>
        <v/>
      </c>
      <c r="O3445" s="22" t="str">
        <f t="shared" si="510"/>
        <v/>
      </c>
      <c r="Q3445" s="20" t="str">
        <f t="shared" si="506"/>
        <v/>
      </c>
      <c r="R3445" s="21" t="str">
        <f t="shared" si="515"/>
        <v/>
      </c>
      <c r="S3445" s="21" t="str">
        <f t="shared" si="515"/>
        <v/>
      </c>
      <c r="T3445" s="21" t="str">
        <f t="shared" si="515"/>
        <v/>
      </c>
      <c r="U3445" s="21" t="str">
        <f t="shared" si="515"/>
        <v/>
      </c>
      <c r="V3445" s="21" t="str">
        <f t="shared" si="515"/>
        <v/>
      </c>
      <c r="W3445" s="21" t="str">
        <f t="shared" si="515"/>
        <v/>
      </c>
      <c r="X3445" s="21" t="str">
        <f t="shared" si="515"/>
        <v/>
      </c>
      <c r="Y3445" s="21" t="str">
        <f t="shared" si="515"/>
        <v/>
      </c>
      <c r="Z3445" s="21" t="str">
        <f t="shared" si="515"/>
        <v/>
      </c>
      <c r="AA3445" s="21" t="str">
        <f t="shared" si="515"/>
        <v/>
      </c>
      <c r="AB3445" s="38" t="str">
        <f t="shared" si="515"/>
        <v/>
      </c>
      <c r="AD3445" s="36" t="str">
        <f>IF($N3445="", "", IFERROR(INDEX(Campaigns!$D$11:$D$380, MATCH($N3445, Campaigns!$E$11:$E$380, 0)), ""))</f>
        <v/>
      </c>
      <c r="AE3445" s="38" t="str">
        <f>IF(COUNTIF($Q3445:$AB3445, "X")=0, "", IFERROR(INDEX('Intro &amp; Setup'!$T$17:$T$28, MATCH(INDEX($Q$10:$AB$10, $AC3445, MATCH("X", $Q3445:$AB3445, 0)), 'Intro &amp; Setup'!$AA$17:$AA$28, 0)), ""))</f>
        <v/>
      </c>
      <c r="AG3445" s="84" t="str">
        <f t="shared" si="511"/>
        <v/>
      </c>
      <c r="AI3445" s="36">
        <f t="shared" si="512"/>
        <v>0</v>
      </c>
      <c r="AK3445" s="36" t="str">
        <f t="shared" si="513"/>
        <v/>
      </c>
    </row>
    <row r="3446" spans="1:37" x14ac:dyDescent="0.25">
      <c r="A3446" s="34"/>
      <c r="B3446" s="55"/>
      <c r="C3446" s="56"/>
      <c r="D3446" s="56"/>
      <c r="E3446" s="56"/>
      <c r="F3446" s="56"/>
      <c r="G3446" s="57"/>
      <c r="H3446" s="57"/>
      <c r="I3446" s="58"/>
      <c r="J3446" s="34"/>
      <c r="L3446" s="36" t="str">
        <f>IF($B3446="", "", IFERROR(FIND(Campaigns!$Q$4, $B3446), ""))</f>
        <v/>
      </c>
      <c r="M3446" s="73" t="str">
        <f t="shared" si="508"/>
        <v/>
      </c>
      <c r="N3446" s="74" t="str">
        <f t="shared" si="509"/>
        <v/>
      </c>
      <c r="O3446" s="22" t="str">
        <f t="shared" si="510"/>
        <v/>
      </c>
      <c r="Q3446" s="20" t="str">
        <f t="shared" si="506"/>
        <v/>
      </c>
      <c r="R3446" s="21" t="str">
        <f t="shared" si="515"/>
        <v/>
      </c>
      <c r="S3446" s="21" t="str">
        <f t="shared" si="515"/>
        <v/>
      </c>
      <c r="T3446" s="21" t="str">
        <f t="shared" si="515"/>
        <v/>
      </c>
      <c r="U3446" s="21" t="str">
        <f t="shared" si="515"/>
        <v/>
      </c>
      <c r="V3446" s="21" t="str">
        <f t="shared" si="515"/>
        <v/>
      </c>
      <c r="W3446" s="21" t="str">
        <f t="shared" si="515"/>
        <v/>
      </c>
      <c r="X3446" s="21" t="str">
        <f t="shared" si="515"/>
        <v/>
      </c>
      <c r="Y3446" s="21" t="str">
        <f t="shared" si="515"/>
        <v/>
      </c>
      <c r="Z3446" s="21" t="str">
        <f t="shared" si="515"/>
        <v/>
      </c>
      <c r="AA3446" s="21" t="str">
        <f t="shared" si="515"/>
        <v/>
      </c>
      <c r="AB3446" s="38" t="str">
        <f t="shared" si="515"/>
        <v/>
      </c>
      <c r="AD3446" s="36" t="str">
        <f>IF($N3446="", "", IFERROR(INDEX(Campaigns!$D$11:$D$380, MATCH($N3446, Campaigns!$E$11:$E$380, 0)), ""))</f>
        <v/>
      </c>
      <c r="AE3446" s="38" t="str">
        <f>IF(COUNTIF($Q3446:$AB3446, "X")=0, "", IFERROR(INDEX('Intro &amp; Setup'!$T$17:$T$28, MATCH(INDEX($Q$10:$AB$10, $AC3446, MATCH("X", $Q3446:$AB3446, 0)), 'Intro &amp; Setup'!$AA$17:$AA$28, 0)), ""))</f>
        <v/>
      </c>
      <c r="AG3446" s="84" t="str">
        <f t="shared" si="511"/>
        <v/>
      </c>
      <c r="AI3446" s="36">
        <f t="shared" si="512"/>
        <v>0</v>
      </c>
      <c r="AK3446" s="36" t="str">
        <f t="shared" si="513"/>
        <v/>
      </c>
    </row>
    <row r="3447" spans="1:37" x14ac:dyDescent="0.25">
      <c r="A3447" s="34"/>
      <c r="B3447" s="55"/>
      <c r="C3447" s="56"/>
      <c r="D3447" s="56"/>
      <c r="E3447" s="56"/>
      <c r="F3447" s="56"/>
      <c r="G3447" s="57"/>
      <c r="H3447" s="57"/>
      <c r="I3447" s="58"/>
      <c r="J3447" s="34"/>
      <c r="L3447" s="36" t="str">
        <f>IF($B3447="", "", IFERROR(FIND(Campaigns!$Q$4, $B3447), ""))</f>
        <v/>
      </c>
      <c r="M3447" s="73" t="str">
        <f t="shared" si="508"/>
        <v/>
      </c>
      <c r="N3447" s="74" t="str">
        <f t="shared" si="509"/>
        <v/>
      </c>
      <c r="O3447" s="22" t="str">
        <f t="shared" si="510"/>
        <v/>
      </c>
      <c r="Q3447" s="20" t="str">
        <f t="shared" si="506"/>
        <v/>
      </c>
      <c r="R3447" s="21" t="str">
        <f t="shared" si="515"/>
        <v/>
      </c>
      <c r="S3447" s="21" t="str">
        <f t="shared" si="515"/>
        <v/>
      </c>
      <c r="T3447" s="21" t="str">
        <f t="shared" si="515"/>
        <v/>
      </c>
      <c r="U3447" s="21" t="str">
        <f t="shared" si="515"/>
        <v/>
      </c>
      <c r="V3447" s="21" t="str">
        <f t="shared" si="515"/>
        <v/>
      </c>
      <c r="W3447" s="21" t="str">
        <f t="shared" si="515"/>
        <v/>
      </c>
      <c r="X3447" s="21" t="str">
        <f t="shared" si="515"/>
        <v/>
      </c>
      <c r="Y3447" s="21" t="str">
        <f t="shared" si="515"/>
        <v/>
      </c>
      <c r="Z3447" s="21" t="str">
        <f t="shared" si="515"/>
        <v/>
      </c>
      <c r="AA3447" s="21" t="str">
        <f t="shared" si="515"/>
        <v/>
      </c>
      <c r="AB3447" s="38" t="str">
        <f t="shared" si="515"/>
        <v/>
      </c>
      <c r="AD3447" s="36" t="str">
        <f>IF($N3447="", "", IFERROR(INDEX(Campaigns!$D$11:$D$380, MATCH($N3447, Campaigns!$E$11:$E$380, 0)), ""))</f>
        <v/>
      </c>
      <c r="AE3447" s="38" t="str">
        <f>IF(COUNTIF($Q3447:$AB3447, "X")=0, "", IFERROR(INDEX('Intro &amp; Setup'!$T$17:$T$28, MATCH(INDEX($Q$10:$AB$10, $AC3447, MATCH("X", $Q3447:$AB3447, 0)), 'Intro &amp; Setup'!$AA$17:$AA$28, 0)), ""))</f>
        <v/>
      </c>
      <c r="AG3447" s="84" t="str">
        <f t="shared" si="511"/>
        <v/>
      </c>
      <c r="AI3447" s="36">
        <f t="shared" si="512"/>
        <v>0</v>
      </c>
      <c r="AK3447" s="36" t="str">
        <f t="shared" si="513"/>
        <v/>
      </c>
    </row>
    <row r="3448" spans="1:37" x14ac:dyDescent="0.25">
      <c r="A3448" s="34"/>
      <c r="B3448" s="55"/>
      <c r="C3448" s="56"/>
      <c r="D3448" s="56"/>
      <c r="E3448" s="56"/>
      <c r="F3448" s="56"/>
      <c r="G3448" s="57"/>
      <c r="H3448" s="57"/>
      <c r="I3448" s="58"/>
      <c r="J3448" s="34"/>
      <c r="L3448" s="36" t="str">
        <f>IF($B3448="", "", IFERROR(FIND(Campaigns!$Q$4, $B3448), ""))</f>
        <v/>
      </c>
      <c r="M3448" s="73" t="str">
        <f t="shared" si="508"/>
        <v/>
      </c>
      <c r="N3448" s="74" t="str">
        <f t="shared" si="509"/>
        <v/>
      </c>
      <c r="O3448" s="22" t="str">
        <f t="shared" si="510"/>
        <v/>
      </c>
      <c r="Q3448" s="20" t="str">
        <f t="shared" si="506"/>
        <v/>
      </c>
      <c r="R3448" s="21" t="str">
        <f t="shared" si="515"/>
        <v/>
      </c>
      <c r="S3448" s="21" t="str">
        <f t="shared" si="515"/>
        <v/>
      </c>
      <c r="T3448" s="21" t="str">
        <f t="shared" si="515"/>
        <v/>
      </c>
      <c r="U3448" s="21" t="str">
        <f t="shared" si="515"/>
        <v/>
      </c>
      <c r="V3448" s="21" t="str">
        <f t="shared" si="515"/>
        <v/>
      </c>
      <c r="W3448" s="21" t="str">
        <f t="shared" si="515"/>
        <v/>
      </c>
      <c r="X3448" s="21" t="str">
        <f t="shared" si="515"/>
        <v/>
      </c>
      <c r="Y3448" s="21" t="str">
        <f t="shared" si="515"/>
        <v/>
      </c>
      <c r="Z3448" s="21" t="str">
        <f t="shared" si="515"/>
        <v/>
      </c>
      <c r="AA3448" s="21" t="str">
        <f t="shared" si="515"/>
        <v/>
      </c>
      <c r="AB3448" s="38" t="str">
        <f t="shared" si="515"/>
        <v/>
      </c>
      <c r="AD3448" s="36" t="str">
        <f>IF($N3448="", "", IFERROR(INDEX(Campaigns!$D$11:$D$380, MATCH($N3448, Campaigns!$E$11:$E$380, 0)), ""))</f>
        <v/>
      </c>
      <c r="AE3448" s="38" t="str">
        <f>IF(COUNTIF($Q3448:$AB3448, "X")=0, "", IFERROR(INDEX('Intro &amp; Setup'!$T$17:$T$28, MATCH(INDEX($Q$10:$AB$10, $AC3448, MATCH("X", $Q3448:$AB3448, 0)), 'Intro &amp; Setup'!$AA$17:$AA$28, 0)), ""))</f>
        <v/>
      </c>
      <c r="AG3448" s="84" t="str">
        <f t="shared" si="511"/>
        <v/>
      </c>
      <c r="AI3448" s="36">
        <f t="shared" si="512"/>
        <v>0</v>
      </c>
      <c r="AK3448" s="36" t="str">
        <f t="shared" si="513"/>
        <v/>
      </c>
    </row>
    <row r="3449" spans="1:37" x14ac:dyDescent="0.25">
      <c r="A3449" s="34"/>
      <c r="B3449" s="55"/>
      <c r="C3449" s="56"/>
      <c r="D3449" s="56"/>
      <c r="E3449" s="56"/>
      <c r="F3449" s="56"/>
      <c r="G3449" s="57"/>
      <c r="H3449" s="57"/>
      <c r="I3449" s="58"/>
      <c r="J3449" s="34"/>
      <c r="L3449" s="36" t="str">
        <f>IF($B3449="", "", IFERROR(FIND(Campaigns!$Q$4, $B3449), ""))</f>
        <v/>
      </c>
      <c r="M3449" s="73" t="str">
        <f t="shared" si="508"/>
        <v/>
      </c>
      <c r="N3449" s="74" t="str">
        <f t="shared" si="509"/>
        <v/>
      </c>
      <c r="O3449" s="22" t="str">
        <f t="shared" si="510"/>
        <v/>
      </c>
      <c r="Q3449" s="20" t="str">
        <f t="shared" ref="Q3449:Q3512" si="516">IFERROR(IF(Q$10="", "", IF(LEFT($O3449, Q$8)=Q$10, "X", "")), "")</f>
        <v/>
      </c>
      <c r="R3449" s="21" t="str">
        <f t="shared" si="515"/>
        <v/>
      </c>
      <c r="S3449" s="21" t="str">
        <f t="shared" si="515"/>
        <v/>
      </c>
      <c r="T3449" s="21" t="str">
        <f t="shared" si="515"/>
        <v/>
      </c>
      <c r="U3449" s="21" t="str">
        <f t="shared" si="515"/>
        <v/>
      </c>
      <c r="V3449" s="21" t="str">
        <f t="shared" si="515"/>
        <v/>
      </c>
      <c r="W3449" s="21" t="str">
        <f t="shared" si="515"/>
        <v/>
      </c>
      <c r="X3449" s="21" t="str">
        <f t="shared" si="515"/>
        <v/>
      </c>
      <c r="Y3449" s="21" t="str">
        <f t="shared" si="515"/>
        <v/>
      </c>
      <c r="Z3449" s="21" t="str">
        <f t="shared" si="515"/>
        <v/>
      </c>
      <c r="AA3449" s="21" t="str">
        <f t="shared" si="515"/>
        <v/>
      </c>
      <c r="AB3449" s="38" t="str">
        <f t="shared" si="515"/>
        <v/>
      </c>
      <c r="AD3449" s="36" t="str">
        <f>IF($N3449="", "", IFERROR(INDEX(Campaigns!$D$11:$D$380, MATCH($N3449, Campaigns!$E$11:$E$380, 0)), ""))</f>
        <v/>
      </c>
      <c r="AE3449" s="38" t="str">
        <f>IF(COUNTIF($Q3449:$AB3449, "X")=0, "", IFERROR(INDEX('Intro &amp; Setup'!$T$17:$T$28, MATCH(INDEX($Q$10:$AB$10, $AC3449, MATCH("X", $Q3449:$AB3449, 0)), 'Intro &amp; Setup'!$AA$17:$AA$28, 0)), ""))</f>
        <v/>
      </c>
      <c r="AG3449" s="84" t="str">
        <f t="shared" si="511"/>
        <v/>
      </c>
      <c r="AI3449" s="36">
        <f t="shared" si="512"/>
        <v>0</v>
      </c>
      <c r="AK3449" s="36" t="str">
        <f t="shared" si="513"/>
        <v/>
      </c>
    </row>
    <row r="3450" spans="1:37" x14ac:dyDescent="0.25">
      <c r="A3450" s="34"/>
      <c r="B3450" s="55"/>
      <c r="C3450" s="56"/>
      <c r="D3450" s="56"/>
      <c r="E3450" s="56"/>
      <c r="F3450" s="56"/>
      <c r="G3450" s="57"/>
      <c r="H3450" s="57"/>
      <c r="I3450" s="58"/>
      <c r="J3450" s="34"/>
      <c r="L3450" s="36" t="str">
        <f>IF($B3450="", "", IFERROR(FIND(Campaigns!$Q$4, $B3450), ""))</f>
        <v/>
      </c>
      <c r="M3450" s="73" t="str">
        <f t="shared" si="508"/>
        <v/>
      </c>
      <c r="N3450" s="74" t="str">
        <f t="shared" si="509"/>
        <v/>
      </c>
      <c r="O3450" s="22" t="str">
        <f t="shared" si="510"/>
        <v/>
      </c>
      <c r="Q3450" s="20" t="str">
        <f t="shared" si="516"/>
        <v/>
      </c>
      <c r="R3450" s="21" t="str">
        <f t="shared" si="515"/>
        <v/>
      </c>
      <c r="S3450" s="21" t="str">
        <f t="shared" si="515"/>
        <v/>
      </c>
      <c r="T3450" s="21" t="str">
        <f t="shared" si="515"/>
        <v/>
      </c>
      <c r="U3450" s="21" t="str">
        <f t="shared" si="515"/>
        <v/>
      </c>
      <c r="V3450" s="21" t="str">
        <f t="shared" si="515"/>
        <v/>
      </c>
      <c r="W3450" s="21" t="str">
        <f t="shared" si="515"/>
        <v/>
      </c>
      <c r="X3450" s="21" t="str">
        <f t="shared" si="515"/>
        <v/>
      </c>
      <c r="Y3450" s="21" t="str">
        <f t="shared" si="515"/>
        <v/>
      </c>
      <c r="Z3450" s="21" t="str">
        <f t="shared" si="515"/>
        <v/>
      </c>
      <c r="AA3450" s="21" t="str">
        <f t="shared" si="515"/>
        <v/>
      </c>
      <c r="AB3450" s="38" t="str">
        <f t="shared" si="515"/>
        <v/>
      </c>
      <c r="AD3450" s="36" t="str">
        <f>IF($N3450="", "", IFERROR(INDEX(Campaigns!$D$11:$D$380, MATCH($N3450, Campaigns!$E$11:$E$380, 0)), ""))</f>
        <v/>
      </c>
      <c r="AE3450" s="38" t="str">
        <f>IF(COUNTIF($Q3450:$AB3450, "X")=0, "", IFERROR(INDEX('Intro &amp; Setup'!$T$17:$T$28, MATCH(INDEX($Q$10:$AB$10, $AC3450, MATCH("X", $Q3450:$AB3450, 0)), 'Intro &amp; Setup'!$AA$17:$AA$28, 0)), ""))</f>
        <v/>
      </c>
      <c r="AG3450" s="84" t="str">
        <f t="shared" si="511"/>
        <v/>
      </c>
      <c r="AI3450" s="36">
        <f t="shared" si="512"/>
        <v>0</v>
      </c>
      <c r="AK3450" s="36" t="str">
        <f t="shared" si="513"/>
        <v/>
      </c>
    </row>
    <row r="3451" spans="1:37" x14ac:dyDescent="0.25">
      <c r="A3451" s="34"/>
      <c r="B3451" s="55"/>
      <c r="C3451" s="56"/>
      <c r="D3451" s="56"/>
      <c r="E3451" s="56"/>
      <c r="F3451" s="56"/>
      <c r="G3451" s="57"/>
      <c r="H3451" s="57"/>
      <c r="I3451" s="58"/>
      <c r="J3451" s="34"/>
      <c r="L3451" s="36" t="str">
        <f>IF($B3451="", "", IFERROR(FIND(Campaigns!$Q$4, $B3451), ""))</f>
        <v/>
      </c>
      <c r="M3451" s="73" t="str">
        <f t="shared" si="508"/>
        <v/>
      </c>
      <c r="N3451" s="74" t="str">
        <f t="shared" si="509"/>
        <v/>
      </c>
      <c r="O3451" s="22" t="str">
        <f t="shared" si="510"/>
        <v/>
      </c>
      <c r="Q3451" s="20" t="str">
        <f t="shared" si="516"/>
        <v/>
      </c>
      <c r="R3451" s="21" t="str">
        <f t="shared" si="515"/>
        <v/>
      </c>
      <c r="S3451" s="21" t="str">
        <f t="shared" si="515"/>
        <v/>
      </c>
      <c r="T3451" s="21" t="str">
        <f t="shared" si="515"/>
        <v/>
      </c>
      <c r="U3451" s="21" t="str">
        <f t="shared" si="515"/>
        <v/>
      </c>
      <c r="V3451" s="21" t="str">
        <f t="shared" si="515"/>
        <v/>
      </c>
      <c r="W3451" s="21" t="str">
        <f t="shared" si="515"/>
        <v/>
      </c>
      <c r="X3451" s="21" t="str">
        <f t="shared" si="515"/>
        <v/>
      </c>
      <c r="Y3451" s="21" t="str">
        <f t="shared" si="515"/>
        <v/>
      </c>
      <c r="Z3451" s="21" t="str">
        <f t="shared" si="515"/>
        <v/>
      </c>
      <c r="AA3451" s="21" t="str">
        <f t="shared" si="515"/>
        <v/>
      </c>
      <c r="AB3451" s="38" t="str">
        <f t="shared" si="515"/>
        <v/>
      </c>
      <c r="AD3451" s="36" t="str">
        <f>IF($N3451="", "", IFERROR(INDEX(Campaigns!$D$11:$D$380, MATCH($N3451, Campaigns!$E$11:$E$380, 0)), ""))</f>
        <v/>
      </c>
      <c r="AE3451" s="38" t="str">
        <f>IF(COUNTIF($Q3451:$AB3451, "X")=0, "", IFERROR(INDEX('Intro &amp; Setup'!$T$17:$T$28, MATCH(INDEX($Q$10:$AB$10, $AC3451, MATCH("X", $Q3451:$AB3451, 0)), 'Intro &amp; Setup'!$AA$17:$AA$28, 0)), ""))</f>
        <v/>
      </c>
      <c r="AG3451" s="84" t="str">
        <f t="shared" si="511"/>
        <v/>
      </c>
      <c r="AI3451" s="36">
        <f t="shared" si="512"/>
        <v>0</v>
      </c>
      <c r="AK3451" s="36" t="str">
        <f t="shared" si="513"/>
        <v/>
      </c>
    </row>
    <row r="3452" spans="1:37" x14ac:dyDescent="0.25">
      <c r="A3452" s="34"/>
      <c r="B3452" s="55"/>
      <c r="C3452" s="56"/>
      <c r="D3452" s="56"/>
      <c r="E3452" s="56"/>
      <c r="F3452" s="56"/>
      <c r="G3452" s="57"/>
      <c r="H3452" s="57"/>
      <c r="I3452" s="58"/>
      <c r="J3452" s="34"/>
      <c r="L3452" s="36" t="str">
        <f>IF($B3452="", "", IFERROR(FIND(Campaigns!$Q$4, $B3452), ""))</f>
        <v/>
      </c>
      <c r="M3452" s="73" t="str">
        <f t="shared" si="508"/>
        <v/>
      </c>
      <c r="N3452" s="74" t="str">
        <f t="shared" si="509"/>
        <v/>
      </c>
      <c r="O3452" s="22" t="str">
        <f t="shared" si="510"/>
        <v/>
      </c>
      <c r="Q3452" s="20" t="str">
        <f t="shared" si="516"/>
        <v/>
      </c>
      <c r="R3452" s="21" t="str">
        <f t="shared" si="515"/>
        <v/>
      </c>
      <c r="S3452" s="21" t="str">
        <f t="shared" si="515"/>
        <v/>
      </c>
      <c r="T3452" s="21" t="str">
        <f t="shared" si="515"/>
        <v/>
      </c>
      <c r="U3452" s="21" t="str">
        <f t="shared" si="515"/>
        <v/>
      </c>
      <c r="V3452" s="21" t="str">
        <f t="shared" si="515"/>
        <v/>
      </c>
      <c r="W3452" s="21" t="str">
        <f t="shared" si="515"/>
        <v/>
      </c>
      <c r="X3452" s="21" t="str">
        <f t="shared" si="515"/>
        <v/>
      </c>
      <c r="Y3452" s="21" t="str">
        <f t="shared" si="515"/>
        <v/>
      </c>
      <c r="Z3452" s="21" t="str">
        <f t="shared" si="515"/>
        <v/>
      </c>
      <c r="AA3452" s="21" t="str">
        <f t="shared" si="515"/>
        <v/>
      </c>
      <c r="AB3452" s="38" t="str">
        <f t="shared" si="515"/>
        <v/>
      </c>
      <c r="AD3452" s="36" t="str">
        <f>IF($N3452="", "", IFERROR(INDEX(Campaigns!$D$11:$D$380, MATCH($N3452, Campaigns!$E$11:$E$380, 0)), ""))</f>
        <v/>
      </c>
      <c r="AE3452" s="38" t="str">
        <f>IF(COUNTIF($Q3452:$AB3452, "X")=0, "", IFERROR(INDEX('Intro &amp; Setup'!$T$17:$T$28, MATCH(INDEX($Q$10:$AB$10, $AC3452, MATCH("X", $Q3452:$AB3452, 0)), 'Intro &amp; Setup'!$AA$17:$AA$28, 0)), ""))</f>
        <v/>
      </c>
      <c r="AG3452" s="84" t="str">
        <f t="shared" si="511"/>
        <v/>
      </c>
      <c r="AI3452" s="36">
        <f t="shared" si="512"/>
        <v>0</v>
      </c>
      <c r="AK3452" s="36" t="str">
        <f t="shared" si="513"/>
        <v/>
      </c>
    </row>
    <row r="3453" spans="1:37" x14ac:dyDescent="0.25">
      <c r="A3453" s="34"/>
      <c r="B3453" s="55"/>
      <c r="C3453" s="56"/>
      <c r="D3453" s="56"/>
      <c r="E3453" s="56"/>
      <c r="F3453" s="56"/>
      <c r="G3453" s="57"/>
      <c r="H3453" s="57"/>
      <c r="I3453" s="58"/>
      <c r="J3453" s="34"/>
      <c r="L3453" s="36" t="str">
        <f>IF($B3453="", "", IFERROR(FIND(Campaigns!$Q$4, $B3453), ""))</f>
        <v/>
      </c>
      <c r="M3453" s="73" t="str">
        <f t="shared" si="508"/>
        <v/>
      </c>
      <c r="N3453" s="74" t="str">
        <f t="shared" si="509"/>
        <v/>
      </c>
      <c r="O3453" s="22" t="str">
        <f t="shared" si="510"/>
        <v/>
      </c>
      <c r="Q3453" s="20" t="str">
        <f t="shared" si="516"/>
        <v/>
      </c>
      <c r="R3453" s="21" t="str">
        <f t="shared" si="515"/>
        <v/>
      </c>
      <c r="S3453" s="21" t="str">
        <f t="shared" si="515"/>
        <v/>
      </c>
      <c r="T3453" s="21" t="str">
        <f t="shared" si="515"/>
        <v/>
      </c>
      <c r="U3453" s="21" t="str">
        <f t="shared" si="515"/>
        <v/>
      </c>
      <c r="V3453" s="21" t="str">
        <f t="shared" si="515"/>
        <v/>
      </c>
      <c r="W3453" s="21" t="str">
        <f t="shared" si="515"/>
        <v/>
      </c>
      <c r="X3453" s="21" t="str">
        <f t="shared" si="515"/>
        <v/>
      </c>
      <c r="Y3453" s="21" t="str">
        <f t="shared" si="515"/>
        <v/>
      </c>
      <c r="Z3453" s="21" t="str">
        <f t="shared" si="515"/>
        <v/>
      </c>
      <c r="AA3453" s="21" t="str">
        <f t="shared" si="515"/>
        <v/>
      </c>
      <c r="AB3453" s="38" t="str">
        <f t="shared" si="515"/>
        <v/>
      </c>
      <c r="AD3453" s="36" t="str">
        <f>IF($N3453="", "", IFERROR(INDEX(Campaigns!$D$11:$D$380, MATCH($N3453, Campaigns!$E$11:$E$380, 0)), ""))</f>
        <v/>
      </c>
      <c r="AE3453" s="38" t="str">
        <f>IF(COUNTIF($Q3453:$AB3453, "X")=0, "", IFERROR(INDEX('Intro &amp; Setup'!$T$17:$T$28, MATCH(INDEX($Q$10:$AB$10, $AC3453, MATCH("X", $Q3453:$AB3453, 0)), 'Intro &amp; Setup'!$AA$17:$AA$28, 0)), ""))</f>
        <v/>
      </c>
      <c r="AG3453" s="84" t="str">
        <f t="shared" si="511"/>
        <v/>
      </c>
      <c r="AI3453" s="36">
        <f t="shared" si="512"/>
        <v>0</v>
      </c>
      <c r="AK3453" s="36" t="str">
        <f t="shared" si="513"/>
        <v/>
      </c>
    </row>
    <row r="3454" spans="1:37" x14ac:dyDescent="0.25">
      <c r="A3454" s="34"/>
      <c r="B3454" s="55"/>
      <c r="C3454" s="56"/>
      <c r="D3454" s="56"/>
      <c r="E3454" s="56"/>
      <c r="F3454" s="56"/>
      <c r="G3454" s="57"/>
      <c r="H3454" s="57"/>
      <c r="I3454" s="58"/>
      <c r="J3454" s="34"/>
      <c r="L3454" s="36" t="str">
        <f>IF($B3454="", "", IFERROR(FIND(Campaigns!$Q$4, $B3454), ""))</f>
        <v/>
      </c>
      <c r="M3454" s="73" t="str">
        <f t="shared" si="508"/>
        <v/>
      </c>
      <c r="N3454" s="74" t="str">
        <f t="shared" si="509"/>
        <v/>
      </c>
      <c r="O3454" s="22" t="str">
        <f t="shared" si="510"/>
        <v/>
      </c>
      <c r="Q3454" s="20" t="str">
        <f t="shared" si="516"/>
        <v/>
      </c>
      <c r="R3454" s="21" t="str">
        <f t="shared" si="515"/>
        <v/>
      </c>
      <c r="S3454" s="21" t="str">
        <f t="shared" si="515"/>
        <v/>
      </c>
      <c r="T3454" s="21" t="str">
        <f t="shared" si="515"/>
        <v/>
      </c>
      <c r="U3454" s="21" t="str">
        <f t="shared" si="515"/>
        <v/>
      </c>
      <c r="V3454" s="21" t="str">
        <f t="shared" si="515"/>
        <v/>
      </c>
      <c r="W3454" s="21" t="str">
        <f t="shared" si="515"/>
        <v/>
      </c>
      <c r="X3454" s="21" t="str">
        <f t="shared" si="515"/>
        <v/>
      </c>
      <c r="Y3454" s="21" t="str">
        <f t="shared" si="515"/>
        <v/>
      </c>
      <c r="Z3454" s="21" t="str">
        <f t="shared" si="515"/>
        <v/>
      </c>
      <c r="AA3454" s="21" t="str">
        <f t="shared" si="515"/>
        <v/>
      </c>
      <c r="AB3454" s="38" t="str">
        <f t="shared" si="515"/>
        <v/>
      </c>
      <c r="AD3454" s="36" t="str">
        <f>IF($N3454="", "", IFERROR(INDEX(Campaigns!$D$11:$D$380, MATCH($N3454, Campaigns!$E$11:$E$380, 0)), ""))</f>
        <v/>
      </c>
      <c r="AE3454" s="38" t="str">
        <f>IF(COUNTIF($Q3454:$AB3454, "X")=0, "", IFERROR(INDEX('Intro &amp; Setup'!$T$17:$T$28, MATCH(INDEX($Q$10:$AB$10, $AC3454, MATCH("X", $Q3454:$AB3454, 0)), 'Intro &amp; Setup'!$AA$17:$AA$28, 0)), ""))</f>
        <v/>
      </c>
      <c r="AG3454" s="84" t="str">
        <f t="shared" si="511"/>
        <v/>
      </c>
      <c r="AI3454" s="36">
        <f t="shared" si="512"/>
        <v>0</v>
      </c>
      <c r="AK3454" s="36" t="str">
        <f t="shared" si="513"/>
        <v/>
      </c>
    </row>
    <row r="3455" spans="1:37" x14ac:dyDescent="0.25">
      <c r="A3455" s="34"/>
      <c r="B3455" s="55"/>
      <c r="C3455" s="56"/>
      <c r="D3455" s="56"/>
      <c r="E3455" s="56"/>
      <c r="F3455" s="56"/>
      <c r="G3455" s="57"/>
      <c r="H3455" s="57"/>
      <c r="I3455" s="58"/>
      <c r="J3455" s="34"/>
      <c r="L3455" s="36" t="str">
        <f>IF($B3455="", "", IFERROR(FIND(Campaigns!$Q$4, $B3455), ""))</f>
        <v/>
      </c>
      <c r="M3455" s="73" t="str">
        <f t="shared" si="508"/>
        <v/>
      </c>
      <c r="N3455" s="74" t="str">
        <f t="shared" si="509"/>
        <v/>
      </c>
      <c r="O3455" s="22" t="str">
        <f t="shared" si="510"/>
        <v/>
      </c>
      <c r="Q3455" s="20" t="str">
        <f t="shared" si="516"/>
        <v/>
      </c>
      <c r="R3455" s="21" t="str">
        <f t="shared" si="515"/>
        <v/>
      </c>
      <c r="S3455" s="21" t="str">
        <f t="shared" si="515"/>
        <v/>
      </c>
      <c r="T3455" s="21" t="str">
        <f t="shared" si="515"/>
        <v/>
      </c>
      <c r="U3455" s="21" t="str">
        <f t="shared" si="515"/>
        <v/>
      </c>
      <c r="V3455" s="21" t="str">
        <f t="shared" si="515"/>
        <v/>
      </c>
      <c r="W3455" s="21" t="str">
        <f t="shared" si="515"/>
        <v/>
      </c>
      <c r="X3455" s="21" t="str">
        <f t="shared" si="515"/>
        <v/>
      </c>
      <c r="Y3455" s="21" t="str">
        <f t="shared" si="515"/>
        <v/>
      </c>
      <c r="Z3455" s="21" t="str">
        <f t="shared" si="515"/>
        <v/>
      </c>
      <c r="AA3455" s="21" t="str">
        <f t="shared" si="515"/>
        <v/>
      </c>
      <c r="AB3455" s="38" t="str">
        <f t="shared" si="515"/>
        <v/>
      </c>
      <c r="AD3455" s="36" t="str">
        <f>IF($N3455="", "", IFERROR(INDEX(Campaigns!$D$11:$D$380, MATCH($N3455, Campaigns!$E$11:$E$380, 0)), ""))</f>
        <v/>
      </c>
      <c r="AE3455" s="38" t="str">
        <f>IF(COUNTIF($Q3455:$AB3455, "X")=0, "", IFERROR(INDEX('Intro &amp; Setup'!$T$17:$T$28, MATCH(INDEX($Q$10:$AB$10, $AC3455, MATCH("X", $Q3455:$AB3455, 0)), 'Intro &amp; Setup'!$AA$17:$AA$28, 0)), ""))</f>
        <v/>
      </c>
      <c r="AG3455" s="84" t="str">
        <f t="shared" si="511"/>
        <v/>
      </c>
      <c r="AI3455" s="36">
        <f t="shared" si="512"/>
        <v>0</v>
      </c>
      <c r="AK3455" s="36" t="str">
        <f t="shared" si="513"/>
        <v/>
      </c>
    </row>
    <row r="3456" spans="1:37" x14ac:dyDescent="0.25">
      <c r="A3456" s="34"/>
      <c r="B3456" s="55"/>
      <c r="C3456" s="56"/>
      <c r="D3456" s="56"/>
      <c r="E3456" s="56"/>
      <c r="F3456" s="56"/>
      <c r="G3456" s="57"/>
      <c r="H3456" s="57"/>
      <c r="I3456" s="58"/>
      <c r="J3456" s="34"/>
      <c r="L3456" s="36" t="str">
        <f>IF($B3456="", "", IFERROR(FIND(Campaigns!$Q$4, $B3456), ""))</f>
        <v/>
      </c>
      <c r="M3456" s="73" t="str">
        <f t="shared" si="508"/>
        <v/>
      </c>
      <c r="N3456" s="74" t="str">
        <f t="shared" si="509"/>
        <v/>
      </c>
      <c r="O3456" s="22" t="str">
        <f t="shared" si="510"/>
        <v/>
      </c>
      <c r="Q3456" s="20" t="str">
        <f t="shared" si="516"/>
        <v/>
      </c>
      <c r="R3456" s="21" t="str">
        <f t="shared" si="515"/>
        <v/>
      </c>
      <c r="S3456" s="21" t="str">
        <f t="shared" si="515"/>
        <v/>
      </c>
      <c r="T3456" s="21" t="str">
        <f t="shared" si="515"/>
        <v/>
      </c>
      <c r="U3456" s="21" t="str">
        <f t="shared" si="515"/>
        <v/>
      </c>
      <c r="V3456" s="21" t="str">
        <f t="shared" si="515"/>
        <v/>
      </c>
      <c r="W3456" s="21" t="str">
        <f t="shared" si="515"/>
        <v/>
      </c>
      <c r="X3456" s="21" t="str">
        <f t="shared" si="515"/>
        <v/>
      </c>
      <c r="Y3456" s="21" t="str">
        <f t="shared" si="515"/>
        <v/>
      </c>
      <c r="Z3456" s="21" t="str">
        <f t="shared" si="515"/>
        <v/>
      </c>
      <c r="AA3456" s="21" t="str">
        <f t="shared" si="515"/>
        <v/>
      </c>
      <c r="AB3456" s="38" t="str">
        <f t="shared" si="515"/>
        <v/>
      </c>
      <c r="AD3456" s="36" t="str">
        <f>IF($N3456="", "", IFERROR(INDEX(Campaigns!$D$11:$D$380, MATCH($N3456, Campaigns!$E$11:$E$380, 0)), ""))</f>
        <v/>
      </c>
      <c r="AE3456" s="38" t="str">
        <f>IF(COUNTIF($Q3456:$AB3456, "X")=0, "", IFERROR(INDEX('Intro &amp; Setup'!$T$17:$T$28, MATCH(INDEX($Q$10:$AB$10, $AC3456, MATCH("X", $Q3456:$AB3456, 0)), 'Intro &amp; Setup'!$AA$17:$AA$28, 0)), ""))</f>
        <v/>
      </c>
      <c r="AG3456" s="84" t="str">
        <f t="shared" si="511"/>
        <v/>
      </c>
      <c r="AI3456" s="36">
        <f t="shared" si="512"/>
        <v>0</v>
      </c>
      <c r="AK3456" s="36" t="str">
        <f t="shared" si="513"/>
        <v/>
      </c>
    </row>
    <row r="3457" spans="1:37" x14ac:dyDescent="0.25">
      <c r="A3457" s="34"/>
      <c r="B3457" s="55"/>
      <c r="C3457" s="56"/>
      <c r="D3457" s="56"/>
      <c r="E3457" s="56"/>
      <c r="F3457" s="56"/>
      <c r="G3457" s="57"/>
      <c r="H3457" s="57"/>
      <c r="I3457" s="58"/>
      <c r="J3457" s="34"/>
      <c r="L3457" s="36" t="str">
        <f>IF($B3457="", "", IFERROR(FIND(Campaigns!$Q$4, $B3457), ""))</f>
        <v/>
      </c>
      <c r="M3457" s="73" t="str">
        <f t="shared" si="508"/>
        <v/>
      </c>
      <c r="N3457" s="74" t="str">
        <f t="shared" si="509"/>
        <v/>
      </c>
      <c r="O3457" s="22" t="str">
        <f t="shared" si="510"/>
        <v/>
      </c>
      <c r="Q3457" s="20" t="str">
        <f t="shared" si="516"/>
        <v/>
      </c>
      <c r="R3457" s="21" t="str">
        <f t="shared" si="515"/>
        <v/>
      </c>
      <c r="S3457" s="21" t="str">
        <f t="shared" si="515"/>
        <v/>
      </c>
      <c r="T3457" s="21" t="str">
        <f t="shared" si="515"/>
        <v/>
      </c>
      <c r="U3457" s="21" t="str">
        <f t="shared" si="515"/>
        <v/>
      </c>
      <c r="V3457" s="21" t="str">
        <f t="shared" si="515"/>
        <v/>
      </c>
      <c r="W3457" s="21" t="str">
        <f t="shared" si="515"/>
        <v/>
      </c>
      <c r="X3457" s="21" t="str">
        <f t="shared" si="515"/>
        <v/>
      </c>
      <c r="Y3457" s="21" t="str">
        <f t="shared" si="515"/>
        <v/>
      </c>
      <c r="Z3457" s="21" t="str">
        <f t="shared" si="515"/>
        <v/>
      </c>
      <c r="AA3457" s="21" t="str">
        <f t="shared" si="515"/>
        <v/>
      </c>
      <c r="AB3457" s="38" t="str">
        <f t="shared" si="515"/>
        <v/>
      </c>
      <c r="AD3457" s="36" t="str">
        <f>IF($N3457="", "", IFERROR(INDEX(Campaigns!$D$11:$D$380, MATCH($N3457, Campaigns!$E$11:$E$380, 0)), ""))</f>
        <v/>
      </c>
      <c r="AE3457" s="38" t="str">
        <f>IF(COUNTIF($Q3457:$AB3457, "X")=0, "", IFERROR(INDEX('Intro &amp; Setup'!$T$17:$T$28, MATCH(INDEX($Q$10:$AB$10, $AC3457, MATCH("X", $Q3457:$AB3457, 0)), 'Intro &amp; Setup'!$AA$17:$AA$28, 0)), ""))</f>
        <v/>
      </c>
      <c r="AG3457" s="84" t="str">
        <f t="shared" si="511"/>
        <v/>
      </c>
      <c r="AI3457" s="36">
        <f t="shared" si="512"/>
        <v>0</v>
      </c>
      <c r="AK3457" s="36" t="str">
        <f t="shared" si="513"/>
        <v/>
      </c>
    </row>
    <row r="3458" spans="1:37" x14ac:dyDescent="0.25">
      <c r="A3458" s="34"/>
      <c r="B3458" s="55"/>
      <c r="C3458" s="56"/>
      <c r="D3458" s="56"/>
      <c r="E3458" s="56"/>
      <c r="F3458" s="56"/>
      <c r="G3458" s="57"/>
      <c r="H3458" s="57"/>
      <c r="I3458" s="58"/>
      <c r="J3458" s="34"/>
      <c r="L3458" s="36" t="str">
        <f>IF($B3458="", "", IFERROR(FIND(Campaigns!$Q$4, $B3458), ""))</f>
        <v/>
      </c>
      <c r="M3458" s="73" t="str">
        <f t="shared" si="508"/>
        <v/>
      </c>
      <c r="N3458" s="74" t="str">
        <f t="shared" si="509"/>
        <v/>
      </c>
      <c r="O3458" s="22" t="str">
        <f t="shared" si="510"/>
        <v/>
      </c>
      <c r="Q3458" s="20" t="str">
        <f t="shared" si="516"/>
        <v/>
      </c>
      <c r="R3458" s="21" t="str">
        <f t="shared" si="515"/>
        <v/>
      </c>
      <c r="S3458" s="21" t="str">
        <f t="shared" si="515"/>
        <v/>
      </c>
      <c r="T3458" s="21" t="str">
        <f t="shared" si="515"/>
        <v/>
      </c>
      <c r="U3458" s="21" t="str">
        <f t="shared" si="515"/>
        <v/>
      </c>
      <c r="V3458" s="21" t="str">
        <f t="shared" si="515"/>
        <v/>
      </c>
      <c r="W3458" s="21" t="str">
        <f t="shared" si="515"/>
        <v/>
      </c>
      <c r="X3458" s="21" t="str">
        <f t="shared" si="515"/>
        <v/>
      </c>
      <c r="Y3458" s="21" t="str">
        <f t="shared" si="515"/>
        <v/>
      </c>
      <c r="Z3458" s="21" t="str">
        <f t="shared" si="515"/>
        <v/>
      </c>
      <c r="AA3458" s="21" t="str">
        <f t="shared" si="515"/>
        <v/>
      </c>
      <c r="AB3458" s="38" t="str">
        <f t="shared" si="515"/>
        <v/>
      </c>
      <c r="AD3458" s="36" t="str">
        <f>IF($N3458="", "", IFERROR(INDEX(Campaigns!$D$11:$D$380, MATCH($N3458, Campaigns!$E$11:$E$380, 0)), ""))</f>
        <v/>
      </c>
      <c r="AE3458" s="38" t="str">
        <f>IF(COUNTIF($Q3458:$AB3458, "X")=0, "", IFERROR(INDEX('Intro &amp; Setup'!$T$17:$T$28, MATCH(INDEX($Q$10:$AB$10, $AC3458, MATCH("X", $Q3458:$AB3458, 0)), 'Intro &amp; Setup'!$AA$17:$AA$28, 0)), ""))</f>
        <v/>
      </c>
      <c r="AG3458" s="84" t="str">
        <f t="shared" si="511"/>
        <v/>
      </c>
      <c r="AI3458" s="36">
        <f t="shared" si="512"/>
        <v>0</v>
      </c>
      <c r="AK3458" s="36" t="str">
        <f t="shared" si="513"/>
        <v/>
      </c>
    </row>
    <row r="3459" spans="1:37" x14ac:dyDescent="0.25">
      <c r="A3459" s="34"/>
      <c r="B3459" s="55"/>
      <c r="C3459" s="56"/>
      <c r="D3459" s="56"/>
      <c r="E3459" s="56"/>
      <c r="F3459" s="56"/>
      <c r="G3459" s="57"/>
      <c r="H3459" s="57"/>
      <c r="I3459" s="58"/>
      <c r="J3459" s="34"/>
      <c r="L3459" s="36" t="str">
        <f>IF($B3459="", "", IFERROR(FIND(Campaigns!$Q$4, $B3459), ""))</f>
        <v/>
      </c>
      <c r="M3459" s="73" t="str">
        <f t="shared" si="508"/>
        <v/>
      </c>
      <c r="N3459" s="74" t="str">
        <f t="shared" si="509"/>
        <v/>
      </c>
      <c r="O3459" s="22" t="str">
        <f t="shared" si="510"/>
        <v/>
      </c>
      <c r="Q3459" s="20" t="str">
        <f t="shared" si="516"/>
        <v/>
      </c>
      <c r="R3459" s="21" t="str">
        <f t="shared" si="515"/>
        <v/>
      </c>
      <c r="S3459" s="21" t="str">
        <f t="shared" si="515"/>
        <v/>
      </c>
      <c r="T3459" s="21" t="str">
        <f t="shared" si="515"/>
        <v/>
      </c>
      <c r="U3459" s="21" t="str">
        <f t="shared" ref="R3459:AB3482" si="517">IFERROR(IF(U$10="", "", IF(LEFT($O3459, U$8)=U$10, "X", "")), "")</f>
        <v/>
      </c>
      <c r="V3459" s="21" t="str">
        <f t="shared" si="517"/>
        <v/>
      </c>
      <c r="W3459" s="21" t="str">
        <f t="shared" si="517"/>
        <v/>
      </c>
      <c r="X3459" s="21" t="str">
        <f t="shared" si="517"/>
        <v/>
      </c>
      <c r="Y3459" s="21" t="str">
        <f t="shared" si="517"/>
        <v/>
      </c>
      <c r="Z3459" s="21" t="str">
        <f t="shared" si="517"/>
        <v/>
      </c>
      <c r="AA3459" s="21" t="str">
        <f t="shared" si="517"/>
        <v/>
      </c>
      <c r="AB3459" s="38" t="str">
        <f t="shared" si="517"/>
        <v/>
      </c>
      <c r="AD3459" s="36" t="str">
        <f>IF($N3459="", "", IFERROR(INDEX(Campaigns!$D$11:$D$380, MATCH($N3459, Campaigns!$E$11:$E$380, 0)), ""))</f>
        <v/>
      </c>
      <c r="AE3459" s="38" t="str">
        <f>IF(COUNTIF($Q3459:$AB3459, "X")=0, "", IFERROR(INDEX('Intro &amp; Setup'!$T$17:$T$28, MATCH(INDEX($Q$10:$AB$10, $AC3459, MATCH("X", $Q3459:$AB3459, 0)), 'Intro &amp; Setup'!$AA$17:$AA$28, 0)), ""))</f>
        <v/>
      </c>
      <c r="AG3459" s="84" t="str">
        <f t="shared" si="511"/>
        <v/>
      </c>
      <c r="AI3459" s="36">
        <f t="shared" si="512"/>
        <v>0</v>
      </c>
      <c r="AK3459" s="36" t="str">
        <f t="shared" si="513"/>
        <v/>
      </c>
    </row>
    <row r="3460" spans="1:37" x14ac:dyDescent="0.25">
      <c r="A3460" s="34"/>
      <c r="B3460" s="55"/>
      <c r="C3460" s="56"/>
      <c r="D3460" s="56"/>
      <c r="E3460" s="56"/>
      <c r="F3460" s="56"/>
      <c r="G3460" s="57"/>
      <c r="H3460" s="57"/>
      <c r="I3460" s="58"/>
      <c r="J3460" s="34"/>
      <c r="L3460" s="36" t="str">
        <f>IF($B3460="", "", IFERROR(FIND(Campaigns!$Q$4, $B3460), ""))</f>
        <v/>
      </c>
      <c r="M3460" s="73" t="str">
        <f t="shared" si="508"/>
        <v/>
      </c>
      <c r="N3460" s="74" t="str">
        <f t="shared" si="509"/>
        <v/>
      </c>
      <c r="O3460" s="22" t="str">
        <f t="shared" si="510"/>
        <v/>
      </c>
      <c r="Q3460" s="20" t="str">
        <f t="shared" si="516"/>
        <v/>
      </c>
      <c r="R3460" s="21" t="str">
        <f t="shared" si="517"/>
        <v/>
      </c>
      <c r="S3460" s="21" t="str">
        <f t="shared" si="517"/>
        <v/>
      </c>
      <c r="T3460" s="21" t="str">
        <f t="shared" si="517"/>
        <v/>
      </c>
      <c r="U3460" s="21" t="str">
        <f t="shared" si="517"/>
        <v/>
      </c>
      <c r="V3460" s="21" t="str">
        <f t="shared" si="517"/>
        <v/>
      </c>
      <c r="W3460" s="21" t="str">
        <f t="shared" si="517"/>
        <v/>
      </c>
      <c r="X3460" s="21" t="str">
        <f t="shared" si="517"/>
        <v/>
      </c>
      <c r="Y3460" s="21" t="str">
        <f t="shared" si="517"/>
        <v/>
      </c>
      <c r="Z3460" s="21" t="str">
        <f t="shared" si="517"/>
        <v/>
      </c>
      <c r="AA3460" s="21" t="str">
        <f t="shared" si="517"/>
        <v/>
      </c>
      <c r="AB3460" s="38" t="str">
        <f t="shared" si="517"/>
        <v/>
      </c>
      <c r="AD3460" s="36" t="str">
        <f>IF($N3460="", "", IFERROR(INDEX(Campaigns!$D$11:$D$380, MATCH($N3460, Campaigns!$E$11:$E$380, 0)), ""))</f>
        <v/>
      </c>
      <c r="AE3460" s="38" t="str">
        <f>IF(COUNTIF($Q3460:$AB3460, "X")=0, "", IFERROR(INDEX('Intro &amp; Setup'!$T$17:$T$28, MATCH(INDEX($Q$10:$AB$10, $AC3460, MATCH("X", $Q3460:$AB3460, 0)), 'Intro &amp; Setup'!$AA$17:$AA$28, 0)), ""))</f>
        <v/>
      </c>
      <c r="AG3460" s="84" t="str">
        <f t="shared" si="511"/>
        <v/>
      </c>
      <c r="AI3460" s="36">
        <f t="shared" si="512"/>
        <v>0</v>
      </c>
      <c r="AK3460" s="36" t="str">
        <f t="shared" si="513"/>
        <v/>
      </c>
    </row>
    <row r="3461" spans="1:37" x14ac:dyDescent="0.25">
      <c r="A3461" s="34"/>
      <c r="B3461" s="55"/>
      <c r="C3461" s="56"/>
      <c r="D3461" s="56"/>
      <c r="E3461" s="56"/>
      <c r="F3461" s="56"/>
      <c r="G3461" s="57"/>
      <c r="H3461" s="57"/>
      <c r="I3461" s="58"/>
      <c r="J3461" s="34"/>
      <c r="L3461" s="36" t="str">
        <f>IF($B3461="", "", IFERROR(FIND(Campaigns!$Q$4, $B3461), ""))</f>
        <v/>
      </c>
      <c r="M3461" s="73" t="str">
        <f t="shared" si="508"/>
        <v/>
      </c>
      <c r="N3461" s="74" t="str">
        <f t="shared" si="509"/>
        <v/>
      </c>
      <c r="O3461" s="22" t="str">
        <f t="shared" si="510"/>
        <v/>
      </c>
      <c r="Q3461" s="20" t="str">
        <f t="shared" si="516"/>
        <v/>
      </c>
      <c r="R3461" s="21" t="str">
        <f t="shared" si="517"/>
        <v/>
      </c>
      <c r="S3461" s="21" t="str">
        <f t="shared" si="517"/>
        <v/>
      </c>
      <c r="T3461" s="21" t="str">
        <f t="shared" si="517"/>
        <v/>
      </c>
      <c r="U3461" s="21" t="str">
        <f t="shared" si="517"/>
        <v/>
      </c>
      <c r="V3461" s="21" t="str">
        <f t="shared" si="517"/>
        <v/>
      </c>
      <c r="W3461" s="21" t="str">
        <f t="shared" si="517"/>
        <v/>
      </c>
      <c r="X3461" s="21" t="str">
        <f t="shared" si="517"/>
        <v/>
      </c>
      <c r="Y3461" s="21" t="str">
        <f t="shared" si="517"/>
        <v/>
      </c>
      <c r="Z3461" s="21" t="str">
        <f t="shared" si="517"/>
        <v/>
      </c>
      <c r="AA3461" s="21" t="str">
        <f t="shared" si="517"/>
        <v/>
      </c>
      <c r="AB3461" s="38" t="str">
        <f t="shared" si="517"/>
        <v/>
      </c>
      <c r="AD3461" s="36" t="str">
        <f>IF($N3461="", "", IFERROR(INDEX(Campaigns!$D$11:$D$380, MATCH($N3461, Campaigns!$E$11:$E$380, 0)), ""))</f>
        <v/>
      </c>
      <c r="AE3461" s="38" t="str">
        <f>IF(COUNTIF($Q3461:$AB3461, "X")=0, "", IFERROR(INDEX('Intro &amp; Setup'!$T$17:$T$28, MATCH(INDEX($Q$10:$AB$10, $AC3461, MATCH("X", $Q3461:$AB3461, 0)), 'Intro &amp; Setup'!$AA$17:$AA$28, 0)), ""))</f>
        <v/>
      </c>
      <c r="AG3461" s="84" t="str">
        <f t="shared" si="511"/>
        <v/>
      </c>
      <c r="AI3461" s="36">
        <f t="shared" si="512"/>
        <v>0</v>
      </c>
      <c r="AK3461" s="36" t="str">
        <f t="shared" si="513"/>
        <v/>
      </c>
    </row>
    <row r="3462" spans="1:37" x14ac:dyDescent="0.25">
      <c r="A3462" s="34"/>
      <c r="B3462" s="55"/>
      <c r="C3462" s="56"/>
      <c r="D3462" s="56"/>
      <c r="E3462" s="56"/>
      <c r="F3462" s="56"/>
      <c r="G3462" s="57"/>
      <c r="H3462" s="57"/>
      <c r="I3462" s="58"/>
      <c r="J3462" s="34"/>
      <c r="L3462" s="36" t="str">
        <f>IF($B3462="", "", IFERROR(FIND(Campaigns!$Q$4, $B3462), ""))</f>
        <v/>
      </c>
      <c r="M3462" s="73" t="str">
        <f t="shared" si="508"/>
        <v/>
      </c>
      <c r="N3462" s="74" t="str">
        <f t="shared" si="509"/>
        <v/>
      </c>
      <c r="O3462" s="22" t="str">
        <f t="shared" si="510"/>
        <v/>
      </c>
      <c r="Q3462" s="20" t="str">
        <f t="shared" si="516"/>
        <v/>
      </c>
      <c r="R3462" s="21" t="str">
        <f t="shared" si="517"/>
        <v/>
      </c>
      <c r="S3462" s="21" t="str">
        <f t="shared" si="517"/>
        <v/>
      </c>
      <c r="T3462" s="21" t="str">
        <f t="shared" si="517"/>
        <v/>
      </c>
      <c r="U3462" s="21" t="str">
        <f t="shared" si="517"/>
        <v/>
      </c>
      <c r="V3462" s="21" t="str">
        <f t="shared" si="517"/>
        <v/>
      </c>
      <c r="W3462" s="21" t="str">
        <f t="shared" si="517"/>
        <v/>
      </c>
      <c r="X3462" s="21" t="str">
        <f t="shared" si="517"/>
        <v/>
      </c>
      <c r="Y3462" s="21" t="str">
        <f t="shared" si="517"/>
        <v/>
      </c>
      <c r="Z3462" s="21" t="str">
        <f t="shared" si="517"/>
        <v/>
      </c>
      <c r="AA3462" s="21" t="str">
        <f t="shared" si="517"/>
        <v/>
      </c>
      <c r="AB3462" s="38" t="str">
        <f t="shared" si="517"/>
        <v/>
      </c>
      <c r="AD3462" s="36" t="str">
        <f>IF($N3462="", "", IFERROR(INDEX(Campaigns!$D$11:$D$380, MATCH($N3462, Campaigns!$E$11:$E$380, 0)), ""))</f>
        <v/>
      </c>
      <c r="AE3462" s="38" t="str">
        <f>IF(COUNTIF($Q3462:$AB3462, "X")=0, "", IFERROR(INDEX('Intro &amp; Setup'!$T$17:$T$28, MATCH(INDEX($Q$10:$AB$10, $AC3462, MATCH("X", $Q3462:$AB3462, 0)), 'Intro &amp; Setup'!$AA$17:$AA$28, 0)), ""))</f>
        <v/>
      </c>
      <c r="AG3462" s="84" t="str">
        <f t="shared" si="511"/>
        <v/>
      </c>
      <c r="AI3462" s="36">
        <f t="shared" si="512"/>
        <v>0</v>
      </c>
      <c r="AK3462" s="36" t="str">
        <f t="shared" si="513"/>
        <v/>
      </c>
    </row>
    <row r="3463" spans="1:37" x14ac:dyDescent="0.25">
      <c r="A3463" s="34"/>
      <c r="B3463" s="55"/>
      <c r="C3463" s="56"/>
      <c r="D3463" s="56"/>
      <c r="E3463" s="56"/>
      <c r="F3463" s="56"/>
      <c r="G3463" s="57"/>
      <c r="H3463" s="57"/>
      <c r="I3463" s="58"/>
      <c r="J3463" s="34"/>
      <c r="L3463" s="36" t="str">
        <f>IF($B3463="", "", IFERROR(FIND(Campaigns!$Q$4, $B3463), ""))</f>
        <v/>
      </c>
      <c r="M3463" s="73" t="str">
        <f t="shared" si="508"/>
        <v/>
      </c>
      <c r="N3463" s="74" t="str">
        <f t="shared" si="509"/>
        <v/>
      </c>
      <c r="O3463" s="22" t="str">
        <f t="shared" si="510"/>
        <v/>
      </c>
      <c r="Q3463" s="20" t="str">
        <f t="shared" si="516"/>
        <v/>
      </c>
      <c r="R3463" s="21" t="str">
        <f t="shared" si="517"/>
        <v/>
      </c>
      <c r="S3463" s="21" t="str">
        <f t="shared" si="517"/>
        <v/>
      </c>
      <c r="T3463" s="21" t="str">
        <f t="shared" si="517"/>
        <v/>
      </c>
      <c r="U3463" s="21" t="str">
        <f t="shared" si="517"/>
        <v/>
      </c>
      <c r="V3463" s="21" t="str">
        <f t="shared" si="517"/>
        <v/>
      </c>
      <c r="W3463" s="21" t="str">
        <f t="shared" si="517"/>
        <v/>
      </c>
      <c r="X3463" s="21" t="str">
        <f t="shared" si="517"/>
        <v/>
      </c>
      <c r="Y3463" s="21" t="str">
        <f t="shared" si="517"/>
        <v/>
      </c>
      <c r="Z3463" s="21" t="str">
        <f t="shared" si="517"/>
        <v/>
      </c>
      <c r="AA3463" s="21" t="str">
        <f t="shared" si="517"/>
        <v/>
      </c>
      <c r="AB3463" s="38" t="str">
        <f t="shared" si="517"/>
        <v/>
      </c>
      <c r="AD3463" s="36" t="str">
        <f>IF($N3463="", "", IFERROR(INDEX(Campaigns!$D$11:$D$380, MATCH($N3463, Campaigns!$E$11:$E$380, 0)), ""))</f>
        <v/>
      </c>
      <c r="AE3463" s="38" t="str">
        <f>IF(COUNTIF($Q3463:$AB3463, "X")=0, "", IFERROR(INDEX('Intro &amp; Setup'!$T$17:$T$28, MATCH(INDEX($Q$10:$AB$10, $AC3463, MATCH("X", $Q3463:$AB3463, 0)), 'Intro &amp; Setup'!$AA$17:$AA$28, 0)), ""))</f>
        <v/>
      </c>
      <c r="AG3463" s="84" t="str">
        <f t="shared" si="511"/>
        <v/>
      </c>
      <c r="AI3463" s="36">
        <f t="shared" si="512"/>
        <v>0</v>
      </c>
      <c r="AK3463" s="36" t="str">
        <f t="shared" si="513"/>
        <v/>
      </c>
    </row>
    <row r="3464" spans="1:37" x14ac:dyDescent="0.25">
      <c r="A3464" s="34"/>
      <c r="B3464" s="55"/>
      <c r="C3464" s="56"/>
      <c r="D3464" s="56"/>
      <c r="E3464" s="56"/>
      <c r="F3464" s="56"/>
      <c r="G3464" s="57"/>
      <c r="H3464" s="57"/>
      <c r="I3464" s="58"/>
      <c r="J3464" s="34"/>
      <c r="L3464" s="36" t="str">
        <f>IF($B3464="", "", IFERROR(FIND(Campaigns!$Q$4, $B3464), ""))</f>
        <v/>
      </c>
      <c r="M3464" s="73" t="str">
        <f t="shared" si="508"/>
        <v/>
      </c>
      <c r="N3464" s="74" t="str">
        <f t="shared" si="509"/>
        <v/>
      </c>
      <c r="O3464" s="22" t="str">
        <f t="shared" si="510"/>
        <v/>
      </c>
      <c r="Q3464" s="20" t="str">
        <f t="shared" si="516"/>
        <v/>
      </c>
      <c r="R3464" s="21" t="str">
        <f t="shared" si="517"/>
        <v/>
      </c>
      <c r="S3464" s="21" t="str">
        <f t="shared" si="517"/>
        <v/>
      </c>
      <c r="T3464" s="21" t="str">
        <f t="shared" si="517"/>
        <v/>
      </c>
      <c r="U3464" s="21" t="str">
        <f t="shared" si="517"/>
        <v/>
      </c>
      <c r="V3464" s="21" t="str">
        <f t="shared" si="517"/>
        <v/>
      </c>
      <c r="W3464" s="21" t="str">
        <f t="shared" si="517"/>
        <v/>
      </c>
      <c r="X3464" s="21" t="str">
        <f t="shared" si="517"/>
        <v/>
      </c>
      <c r="Y3464" s="21" t="str">
        <f t="shared" si="517"/>
        <v/>
      </c>
      <c r="Z3464" s="21" t="str">
        <f t="shared" si="517"/>
        <v/>
      </c>
      <c r="AA3464" s="21" t="str">
        <f t="shared" si="517"/>
        <v/>
      </c>
      <c r="AB3464" s="38" t="str">
        <f t="shared" si="517"/>
        <v/>
      </c>
      <c r="AD3464" s="36" t="str">
        <f>IF($N3464="", "", IFERROR(INDEX(Campaigns!$D$11:$D$380, MATCH($N3464, Campaigns!$E$11:$E$380, 0)), ""))</f>
        <v/>
      </c>
      <c r="AE3464" s="38" t="str">
        <f>IF(COUNTIF($Q3464:$AB3464, "X")=0, "", IFERROR(INDEX('Intro &amp; Setup'!$T$17:$T$28, MATCH(INDEX($Q$10:$AB$10, $AC3464, MATCH("X", $Q3464:$AB3464, 0)), 'Intro &amp; Setup'!$AA$17:$AA$28, 0)), ""))</f>
        <v/>
      </c>
      <c r="AG3464" s="84" t="str">
        <f t="shared" si="511"/>
        <v/>
      </c>
      <c r="AI3464" s="36">
        <f t="shared" si="512"/>
        <v>0</v>
      </c>
      <c r="AK3464" s="36" t="str">
        <f t="shared" si="513"/>
        <v/>
      </c>
    </row>
    <row r="3465" spans="1:37" x14ac:dyDescent="0.25">
      <c r="A3465" s="34"/>
      <c r="B3465" s="55"/>
      <c r="C3465" s="56"/>
      <c r="D3465" s="56"/>
      <c r="E3465" s="56"/>
      <c r="F3465" s="56"/>
      <c r="G3465" s="57"/>
      <c r="H3465" s="57"/>
      <c r="I3465" s="58"/>
      <c r="J3465" s="34"/>
      <c r="L3465" s="36" t="str">
        <f>IF($B3465="", "", IFERROR(FIND(Campaigns!$Q$4, $B3465), ""))</f>
        <v/>
      </c>
      <c r="M3465" s="73" t="str">
        <f t="shared" si="508"/>
        <v/>
      </c>
      <c r="N3465" s="74" t="str">
        <f t="shared" si="509"/>
        <v/>
      </c>
      <c r="O3465" s="22" t="str">
        <f t="shared" si="510"/>
        <v/>
      </c>
      <c r="Q3465" s="20" t="str">
        <f t="shared" si="516"/>
        <v/>
      </c>
      <c r="R3465" s="21" t="str">
        <f t="shared" si="517"/>
        <v/>
      </c>
      <c r="S3465" s="21" t="str">
        <f t="shared" si="517"/>
        <v/>
      </c>
      <c r="T3465" s="21" t="str">
        <f t="shared" si="517"/>
        <v/>
      </c>
      <c r="U3465" s="21" t="str">
        <f t="shared" si="517"/>
        <v/>
      </c>
      <c r="V3465" s="21" t="str">
        <f t="shared" si="517"/>
        <v/>
      </c>
      <c r="W3465" s="21" t="str">
        <f t="shared" si="517"/>
        <v/>
      </c>
      <c r="X3465" s="21" t="str">
        <f t="shared" si="517"/>
        <v/>
      </c>
      <c r="Y3465" s="21" t="str">
        <f t="shared" si="517"/>
        <v/>
      </c>
      <c r="Z3465" s="21" t="str">
        <f t="shared" si="517"/>
        <v/>
      </c>
      <c r="AA3465" s="21" t="str">
        <f t="shared" si="517"/>
        <v/>
      </c>
      <c r="AB3465" s="38" t="str">
        <f t="shared" si="517"/>
        <v/>
      </c>
      <c r="AD3465" s="36" t="str">
        <f>IF($N3465="", "", IFERROR(INDEX(Campaigns!$D$11:$D$380, MATCH($N3465, Campaigns!$E$11:$E$380, 0)), ""))</f>
        <v/>
      </c>
      <c r="AE3465" s="38" t="str">
        <f>IF(COUNTIF($Q3465:$AB3465, "X")=0, "", IFERROR(INDEX('Intro &amp; Setup'!$T$17:$T$28, MATCH(INDEX($Q$10:$AB$10, $AC3465, MATCH("X", $Q3465:$AB3465, 0)), 'Intro &amp; Setup'!$AA$17:$AA$28, 0)), ""))</f>
        <v/>
      </c>
      <c r="AG3465" s="84" t="str">
        <f t="shared" si="511"/>
        <v/>
      </c>
      <c r="AI3465" s="36">
        <f t="shared" si="512"/>
        <v>0</v>
      </c>
      <c r="AK3465" s="36" t="str">
        <f t="shared" si="513"/>
        <v/>
      </c>
    </row>
    <row r="3466" spans="1:37" x14ac:dyDescent="0.25">
      <c r="A3466" s="34"/>
      <c r="B3466" s="55"/>
      <c r="C3466" s="56"/>
      <c r="D3466" s="56"/>
      <c r="E3466" s="56"/>
      <c r="F3466" s="56"/>
      <c r="G3466" s="57"/>
      <c r="H3466" s="57"/>
      <c r="I3466" s="58"/>
      <c r="J3466" s="34"/>
      <c r="L3466" s="36" t="str">
        <f>IF($B3466="", "", IFERROR(FIND(Campaigns!$Q$4, $B3466), ""))</f>
        <v/>
      </c>
      <c r="M3466" s="73" t="str">
        <f t="shared" si="508"/>
        <v/>
      </c>
      <c r="N3466" s="74" t="str">
        <f t="shared" si="509"/>
        <v/>
      </c>
      <c r="O3466" s="22" t="str">
        <f t="shared" si="510"/>
        <v/>
      </c>
      <c r="Q3466" s="20" t="str">
        <f t="shared" si="516"/>
        <v/>
      </c>
      <c r="R3466" s="21" t="str">
        <f t="shared" si="517"/>
        <v/>
      </c>
      <c r="S3466" s="21" t="str">
        <f t="shared" si="517"/>
        <v/>
      </c>
      <c r="T3466" s="21" t="str">
        <f t="shared" si="517"/>
        <v/>
      </c>
      <c r="U3466" s="21" t="str">
        <f t="shared" si="517"/>
        <v/>
      </c>
      <c r="V3466" s="21" t="str">
        <f t="shared" si="517"/>
        <v/>
      </c>
      <c r="W3466" s="21" t="str">
        <f t="shared" si="517"/>
        <v/>
      </c>
      <c r="X3466" s="21" t="str">
        <f t="shared" si="517"/>
        <v/>
      </c>
      <c r="Y3466" s="21" t="str">
        <f t="shared" si="517"/>
        <v/>
      </c>
      <c r="Z3466" s="21" t="str">
        <f t="shared" si="517"/>
        <v/>
      </c>
      <c r="AA3466" s="21" t="str">
        <f t="shared" si="517"/>
        <v/>
      </c>
      <c r="AB3466" s="38" t="str">
        <f t="shared" si="517"/>
        <v/>
      </c>
      <c r="AD3466" s="36" t="str">
        <f>IF($N3466="", "", IFERROR(INDEX(Campaigns!$D$11:$D$380, MATCH($N3466, Campaigns!$E$11:$E$380, 0)), ""))</f>
        <v/>
      </c>
      <c r="AE3466" s="38" t="str">
        <f>IF(COUNTIF($Q3466:$AB3466, "X")=0, "", IFERROR(INDEX('Intro &amp; Setup'!$T$17:$T$28, MATCH(INDEX($Q$10:$AB$10, $AC3466, MATCH("X", $Q3466:$AB3466, 0)), 'Intro &amp; Setup'!$AA$17:$AA$28, 0)), ""))</f>
        <v/>
      </c>
      <c r="AG3466" s="84" t="str">
        <f t="shared" si="511"/>
        <v/>
      </c>
      <c r="AI3466" s="36">
        <f t="shared" si="512"/>
        <v>0</v>
      </c>
      <c r="AK3466" s="36" t="str">
        <f t="shared" si="513"/>
        <v/>
      </c>
    </row>
    <row r="3467" spans="1:37" x14ac:dyDescent="0.25">
      <c r="A3467" s="34"/>
      <c r="B3467" s="55"/>
      <c r="C3467" s="56"/>
      <c r="D3467" s="56"/>
      <c r="E3467" s="56"/>
      <c r="F3467" s="56"/>
      <c r="G3467" s="57"/>
      <c r="H3467" s="57"/>
      <c r="I3467" s="58"/>
      <c r="J3467" s="34"/>
      <c r="L3467" s="36" t="str">
        <f>IF($B3467="", "", IFERROR(FIND(Campaigns!$Q$4, $B3467), ""))</f>
        <v/>
      </c>
      <c r="M3467" s="73" t="str">
        <f t="shared" si="508"/>
        <v/>
      </c>
      <c r="N3467" s="74" t="str">
        <f t="shared" si="509"/>
        <v/>
      </c>
      <c r="O3467" s="22" t="str">
        <f t="shared" si="510"/>
        <v/>
      </c>
      <c r="Q3467" s="20" t="str">
        <f t="shared" si="516"/>
        <v/>
      </c>
      <c r="R3467" s="21" t="str">
        <f t="shared" si="517"/>
        <v/>
      </c>
      <c r="S3467" s="21" t="str">
        <f t="shared" si="517"/>
        <v/>
      </c>
      <c r="T3467" s="21" t="str">
        <f t="shared" si="517"/>
        <v/>
      </c>
      <c r="U3467" s="21" t="str">
        <f t="shared" si="517"/>
        <v/>
      </c>
      <c r="V3467" s="21" t="str">
        <f t="shared" si="517"/>
        <v/>
      </c>
      <c r="W3467" s="21" t="str">
        <f t="shared" si="517"/>
        <v/>
      </c>
      <c r="X3467" s="21" t="str">
        <f t="shared" si="517"/>
        <v/>
      </c>
      <c r="Y3467" s="21" t="str">
        <f t="shared" si="517"/>
        <v/>
      </c>
      <c r="Z3467" s="21" t="str">
        <f t="shared" si="517"/>
        <v/>
      </c>
      <c r="AA3467" s="21" t="str">
        <f t="shared" si="517"/>
        <v/>
      </c>
      <c r="AB3467" s="38" t="str">
        <f t="shared" si="517"/>
        <v/>
      </c>
      <c r="AD3467" s="36" t="str">
        <f>IF($N3467="", "", IFERROR(INDEX(Campaigns!$D$11:$D$380, MATCH($N3467, Campaigns!$E$11:$E$380, 0)), ""))</f>
        <v/>
      </c>
      <c r="AE3467" s="38" t="str">
        <f>IF(COUNTIF($Q3467:$AB3467, "X")=0, "", IFERROR(INDEX('Intro &amp; Setup'!$T$17:$T$28, MATCH(INDEX($Q$10:$AB$10, $AC3467, MATCH("X", $Q3467:$AB3467, 0)), 'Intro &amp; Setup'!$AA$17:$AA$28, 0)), ""))</f>
        <v/>
      </c>
      <c r="AG3467" s="84" t="str">
        <f t="shared" si="511"/>
        <v/>
      </c>
      <c r="AI3467" s="36">
        <f t="shared" si="512"/>
        <v>0</v>
      </c>
      <c r="AK3467" s="36" t="str">
        <f t="shared" si="513"/>
        <v/>
      </c>
    </row>
    <row r="3468" spans="1:37" x14ac:dyDescent="0.25">
      <c r="A3468" s="34"/>
      <c r="B3468" s="55"/>
      <c r="C3468" s="56"/>
      <c r="D3468" s="56"/>
      <c r="E3468" s="56"/>
      <c r="F3468" s="56"/>
      <c r="G3468" s="57"/>
      <c r="H3468" s="57"/>
      <c r="I3468" s="58"/>
      <c r="J3468" s="34"/>
      <c r="L3468" s="36" t="str">
        <f>IF($B3468="", "", IFERROR(FIND(Campaigns!$Q$4, $B3468), ""))</f>
        <v/>
      </c>
      <c r="M3468" s="73" t="str">
        <f t="shared" ref="M3468:M3531" si="518">IFERROR(REPLACE($B3468, 1, $L3468+$L$9-1, ""), "")</f>
        <v/>
      </c>
      <c r="N3468" s="74" t="str">
        <f t="shared" ref="N3468:N3531" si="519">IFERROR(LEFT($M3468, FIND("-", $M3468)-1), "")</f>
        <v/>
      </c>
      <c r="O3468" s="22" t="str">
        <f t="shared" ref="O3468:O3531" si="520">IFERROR(REPLACE($M3468, 1, FIND("-", $M3468), ""), "")</f>
        <v/>
      </c>
      <c r="Q3468" s="20" t="str">
        <f t="shared" si="516"/>
        <v/>
      </c>
      <c r="R3468" s="21" t="str">
        <f t="shared" si="517"/>
        <v/>
      </c>
      <c r="S3468" s="21" t="str">
        <f t="shared" si="517"/>
        <v/>
      </c>
      <c r="T3468" s="21" t="str">
        <f t="shared" si="517"/>
        <v/>
      </c>
      <c r="U3468" s="21" t="str">
        <f t="shared" si="517"/>
        <v/>
      </c>
      <c r="V3468" s="21" t="str">
        <f t="shared" si="517"/>
        <v/>
      </c>
      <c r="W3468" s="21" t="str">
        <f t="shared" si="517"/>
        <v/>
      </c>
      <c r="X3468" s="21" t="str">
        <f t="shared" si="517"/>
        <v/>
      </c>
      <c r="Y3468" s="21" t="str">
        <f t="shared" si="517"/>
        <v/>
      </c>
      <c r="Z3468" s="21" t="str">
        <f t="shared" si="517"/>
        <v/>
      </c>
      <c r="AA3468" s="21" t="str">
        <f t="shared" si="517"/>
        <v/>
      </c>
      <c r="AB3468" s="38" t="str">
        <f t="shared" si="517"/>
        <v/>
      </c>
      <c r="AD3468" s="36" t="str">
        <f>IF($N3468="", "", IFERROR(INDEX(Campaigns!$D$11:$D$380, MATCH($N3468, Campaigns!$E$11:$E$380, 0)), ""))</f>
        <v/>
      </c>
      <c r="AE3468" s="38" t="str">
        <f>IF(COUNTIF($Q3468:$AB3468, "X")=0, "", IFERROR(INDEX('Intro &amp; Setup'!$T$17:$T$28, MATCH(INDEX($Q$10:$AB$10, $AC3468, MATCH("X", $Q3468:$AB3468, 0)), 'Intro &amp; Setup'!$AA$17:$AA$28, 0)), ""))</f>
        <v/>
      </c>
      <c r="AG3468" s="84" t="str">
        <f t="shared" ref="AG3468:AG3531" si="521">IF(OR($AD3468="", $AE3468=""), "", _xlfn.CONCAT($AD3468, "-", $AE3468))</f>
        <v/>
      </c>
      <c r="AI3468" s="36">
        <f t="shared" ref="AI3468:AI3531" si="522">IF($AI$4=$AI$6, $C3468, IF($AI$4=$AI$7, $D3468, IF($AI$4=$AI$8, $F3468, "")))</f>
        <v>0</v>
      </c>
      <c r="AK3468" s="36" t="str">
        <f t="shared" ref="AK3468:AK3531" si="523">IF($AG3468="", "", "X")</f>
        <v/>
      </c>
    </row>
    <row r="3469" spans="1:37" x14ac:dyDescent="0.25">
      <c r="A3469" s="34"/>
      <c r="B3469" s="55"/>
      <c r="C3469" s="56"/>
      <c r="D3469" s="56"/>
      <c r="E3469" s="56"/>
      <c r="F3469" s="56"/>
      <c r="G3469" s="57"/>
      <c r="H3469" s="57"/>
      <c r="I3469" s="58"/>
      <c r="J3469" s="34"/>
      <c r="L3469" s="36" t="str">
        <f>IF($B3469="", "", IFERROR(FIND(Campaigns!$Q$4, $B3469), ""))</f>
        <v/>
      </c>
      <c r="M3469" s="73" t="str">
        <f t="shared" si="518"/>
        <v/>
      </c>
      <c r="N3469" s="74" t="str">
        <f t="shared" si="519"/>
        <v/>
      </c>
      <c r="O3469" s="22" t="str">
        <f t="shared" si="520"/>
        <v/>
      </c>
      <c r="Q3469" s="20" t="str">
        <f t="shared" si="516"/>
        <v/>
      </c>
      <c r="R3469" s="21" t="str">
        <f t="shared" si="517"/>
        <v/>
      </c>
      <c r="S3469" s="21" t="str">
        <f t="shared" si="517"/>
        <v/>
      </c>
      <c r="T3469" s="21" t="str">
        <f t="shared" si="517"/>
        <v/>
      </c>
      <c r="U3469" s="21" t="str">
        <f t="shared" si="517"/>
        <v/>
      </c>
      <c r="V3469" s="21" t="str">
        <f t="shared" si="517"/>
        <v/>
      </c>
      <c r="W3469" s="21" t="str">
        <f t="shared" si="517"/>
        <v/>
      </c>
      <c r="X3469" s="21" t="str">
        <f t="shared" si="517"/>
        <v/>
      </c>
      <c r="Y3469" s="21" t="str">
        <f t="shared" si="517"/>
        <v/>
      </c>
      <c r="Z3469" s="21" t="str">
        <f t="shared" si="517"/>
        <v/>
      </c>
      <c r="AA3469" s="21" t="str">
        <f t="shared" si="517"/>
        <v/>
      </c>
      <c r="AB3469" s="38" t="str">
        <f t="shared" si="517"/>
        <v/>
      </c>
      <c r="AD3469" s="36" t="str">
        <f>IF($N3469="", "", IFERROR(INDEX(Campaigns!$D$11:$D$380, MATCH($N3469, Campaigns!$E$11:$E$380, 0)), ""))</f>
        <v/>
      </c>
      <c r="AE3469" s="38" t="str">
        <f>IF(COUNTIF($Q3469:$AB3469, "X")=0, "", IFERROR(INDEX('Intro &amp; Setup'!$T$17:$T$28, MATCH(INDEX($Q$10:$AB$10, $AC3469, MATCH("X", $Q3469:$AB3469, 0)), 'Intro &amp; Setup'!$AA$17:$AA$28, 0)), ""))</f>
        <v/>
      </c>
      <c r="AG3469" s="84" t="str">
        <f t="shared" si="521"/>
        <v/>
      </c>
      <c r="AI3469" s="36">
        <f t="shared" si="522"/>
        <v>0</v>
      </c>
      <c r="AK3469" s="36" t="str">
        <f t="shared" si="523"/>
        <v/>
      </c>
    </row>
    <row r="3470" spans="1:37" x14ac:dyDescent="0.25">
      <c r="A3470" s="34"/>
      <c r="B3470" s="55"/>
      <c r="C3470" s="56"/>
      <c r="D3470" s="56"/>
      <c r="E3470" s="56"/>
      <c r="F3470" s="56"/>
      <c r="G3470" s="57"/>
      <c r="H3470" s="57"/>
      <c r="I3470" s="58"/>
      <c r="J3470" s="34"/>
      <c r="L3470" s="36" t="str">
        <f>IF($B3470="", "", IFERROR(FIND(Campaigns!$Q$4, $B3470), ""))</f>
        <v/>
      </c>
      <c r="M3470" s="73" t="str">
        <f t="shared" si="518"/>
        <v/>
      </c>
      <c r="N3470" s="74" t="str">
        <f t="shared" si="519"/>
        <v/>
      </c>
      <c r="O3470" s="22" t="str">
        <f t="shared" si="520"/>
        <v/>
      </c>
      <c r="Q3470" s="20" t="str">
        <f t="shared" si="516"/>
        <v/>
      </c>
      <c r="R3470" s="21" t="str">
        <f t="shared" si="517"/>
        <v/>
      </c>
      <c r="S3470" s="21" t="str">
        <f t="shared" si="517"/>
        <v/>
      </c>
      <c r="T3470" s="21" t="str">
        <f t="shared" si="517"/>
        <v/>
      </c>
      <c r="U3470" s="21" t="str">
        <f t="shared" si="517"/>
        <v/>
      </c>
      <c r="V3470" s="21" t="str">
        <f t="shared" si="517"/>
        <v/>
      </c>
      <c r="W3470" s="21" t="str">
        <f t="shared" si="517"/>
        <v/>
      </c>
      <c r="X3470" s="21" t="str">
        <f t="shared" si="517"/>
        <v/>
      </c>
      <c r="Y3470" s="21" t="str">
        <f t="shared" si="517"/>
        <v/>
      </c>
      <c r="Z3470" s="21" t="str">
        <f t="shared" si="517"/>
        <v/>
      </c>
      <c r="AA3470" s="21" t="str">
        <f t="shared" si="517"/>
        <v/>
      </c>
      <c r="AB3470" s="38" t="str">
        <f t="shared" si="517"/>
        <v/>
      </c>
      <c r="AD3470" s="36" t="str">
        <f>IF($N3470="", "", IFERROR(INDEX(Campaigns!$D$11:$D$380, MATCH($N3470, Campaigns!$E$11:$E$380, 0)), ""))</f>
        <v/>
      </c>
      <c r="AE3470" s="38" t="str">
        <f>IF(COUNTIF($Q3470:$AB3470, "X")=0, "", IFERROR(INDEX('Intro &amp; Setup'!$T$17:$T$28, MATCH(INDEX($Q$10:$AB$10, $AC3470, MATCH("X", $Q3470:$AB3470, 0)), 'Intro &amp; Setup'!$AA$17:$AA$28, 0)), ""))</f>
        <v/>
      </c>
      <c r="AG3470" s="84" t="str">
        <f t="shared" si="521"/>
        <v/>
      </c>
      <c r="AI3470" s="36">
        <f t="shared" si="522"/>
        <v>0</v>
      </c>
      <c r="AK3470" s="36" t="str">
        <f t="shared" si="523"/>
        <v/>
      </c>
    </row>
    <row r="3471" spans="1:37" x14ac:dyDescent="0.25">
      <c r="A3471" s="34"/>
      <c r="B3471" s="55"/>
      <c r="C3471" s="56"/>
      <c r="D3471" s="56"/>
      <c r="E3471" s="56"/>
      <c r="F3471" s="56"/>
      <c r="G3471" s="57"/>
      <c r="H3471" s="57"/>
      <c r="I3471" s="58"/>
      <c r="J3471" s="34"/>
      <c r="L3471" s="36" t="str">
        <f>IF($B3471="", "", IFERROR(FIND(Campaigns!$Q$4, $B3471), ""))</f>
        <v/>
      </c>
      <c r="M3471" s="73" t="str">
        <f t="shared" si="518"/>
        <v/>
      </c>
      <c r="N3471" s="74" t="str">
        <f t="shared" si="519"/>
        <v/>
      </c>
      <c r="O3471" s="22" t="str">
        <f t="shared" si="520"/>
        <v/>
      </c>
      <c r="Q3471" s="20" t="str">
        <f t="shared" si="516"/>
        <v/>
      </c>
      <c r="R3471" s="21" t="str">
        <f t="shared" si="517"/>
        <v/>
      </c>
      <c r="S3471" s="21" t="str">
        <f t="shared" si="517"/>
        <v/>
      </c>
      <c r="T3471" s="21" t="str">
        <f t="shared" si="517"/>
        <v/>
      </c>
      <c r="U3471" s="21" t="str">
        <f t="shared" si="517"/>
        <v/>
      </c>
      <c r="V3471" s="21" t="str">
        <f t="shared" si="517"/>
        <v/>
      </c>
      <c r="W3471" s="21" t="str">
        <f t="shared" si="517"/>
        <v/>
      </c>
      <c r="X3471" s="21" t="str">
        <f t="shared" si="517"/>
        <v/>
      </c>
      <c r="Y3471" s="21" t="str">
        <f t="shared" si="517"/>
        <v/>
      </c>
      <c r="Z3471" s="21" t="str">
        <f t="shared" si="517"/>
        <v/>
      </c>
      <c r="AA3471" s="21" t="str">
        <f t="shared" si="517"/>
        <v/>
      </c>
      <c r="AB3471" s="38" t="str">
        <f t="shared" si="517"/>
        <v/>
      </c>
      <c r="AD3471" s="36" t="str">
        <f>IF($N3471="", "", IFERROR(INDEX(Campaigns!$D$11:$D$380, MATCH($N3471, Campaigns!$E$11:$E$380, 0)), ""))</f>
        <v/>
      </c>
      <c r="AE3471" s="38" t="str">
        <f>IF(COUNTIF($Q3471:$AB3471, "X")=0, "", IFERROR(INDEX('Intro &amp; Setup'!$T$17:$T$28, MATCH(INDEX($Q$10:$AB$10, $AC3471, MATCH("X", $Q3471:$AB3471, 0)), 'Intro &amp; Setup'!$AA$17:$AA$28, 0)), ""))</f>
        <v/>
      </c>
      <c r="AG3471" s="84" t="str">
        <f t="shared" si="521"/>
        <v/>
      </c>
      <c r="AI3471" s="36">
        <f t="shared" si="522"/>
        <v>0</v>
      </c>
      <c r="AK3471" s="36" t="str">
        <f t="shared" si="523"/>
        <v/>
      </c>
    </row>
    <row r="3472" spans="1:37" x14ac:dyDescent="0.25">
      <c r="A3472" s="34"/>
      <c r="B3472" s="55"/>
      <c r="C3472" s="56"/>
      <c r="D3472" s="56"/>
      <c r="E3472" s="56"/>
      <c r="F3472" s="56"/>
      <c r="G3472" s="57"/>
      <c r="H3472" s="57"/>
      <c r="I3472" s="58"/>
      <c r="J3472" s="34"/>
      <c r="L3472" s="36" t="str">
        <f>IF($B3472="", "", IFERROR(FIND(Campaigns!$Q$4, $B3472), ""))</f>
        <v/>
      </c>
      <c r="M3472" s="73" t="str">
        <f t="shared" si="518"/>
        <v/>
      </c>
      <c r="N3472" s="74" t="str">
        <f t="shared" si="519"/>
        <v/>
      </c>
      <c r="O3472" s="22" t="str">
        <f t="shared" si="520"/>
        <v/>
      </c>
      <c r="Q3472" s="20" t="str">
        <f t="shared" si="516"/>
        <v/>
      </c>
      <c r="R3472" s="21" t="str">
        <f t="shared" si="517"/>
        <v/>
      </c>
      <c r="S3472" s="21" t="str">
        <f t="shared" si="517"/>
        <v/>
      </c>
      <c r="T3472" s="21" t="str">
        <f t="shared" si="517"/>
        <v/>
      </c>
      <c r="U3472" s="21" t="str">
        <f t="shared" si="517"/>
        <v/>
      </c>
      <c r="V3472" s="21" t="str">
        <f t="shared" si="517"/>
        <v/>
      </c>
      <c r="W3472" s="21" t="str">
        <f t="shared" si="517"/>
        <v/>
      </c>
      <c r="X3472" s="21" t="str">
        <f t="shared" si="517"/>
        <v/>
      </c>
      <c r="Y3472" s="21" t="str">
        <f t="shared" si="517"/>
        <v/>
      </c>
      <c r="Z3472" s="21" t="str">
        <f t="shared" si="517"/>
        <v/>
      </c>
      <c r="AA3472" s="21" t="str">
        <f t="shared" si="517"/>
        <v/>
      </c>
      <c r="AB3472" s="38" t="str">
        <f t="shared" si="517"/>
        <v/>
      </c>
      <c r="AD3472" s="36" t="str">
        <f>IF($N3472="", "", IFERROR(INDEX(Campaigns!$D$11:$D$380, MATCH($N3472, Campaigns!$E$11:$E$380, 0)), ""))</f>
        <v/>
      </c>
      <c r="AE3472" s="38" t="str">
        <f>IF(COUNTIF($Q3472:$AB3472, "X")=0, "", IFERROR(INDEX('Intro &amp; Setup'!$T$17:$T$28, MATCH(INDEX($Q$10:$AB$10, $AC3472, MATCH("X", $Q3472:$AB3472, 0)), 'Intro &amp; Setup'!$AA$17:$AA$28, 0)), ""))</f>
        <v/>
      </c>
      <c r="AG3472" s="84" t="str">
        <f t="shared" si="521"/>
        <v/>
      </c>
      <c r="AI3472" s="36">
        <f t="shared" si="522"/>
        <v>0</v>
      </c>
      <c r="AK3472" s="36" t="str">
        <f t="shared" si="523"/>
        <v/>
      </c>
    </row>
    <row r="3473" spans="1:37" x14ac:dyDescent="0.25">
      <c r="A3473" s="34"/>
      <c r="B3473" s="55"/>
      <c r="C3473" s="56"/>
      <c r="D3473" s="56"/>
      <c r="E3473" s="56"/>
      <c r="F3473" s="56"/>
      <c r="G3473" s="57"/>
      <c r="H3473" s="57"/>
      <c r="I3473" s="58"/>
      <c r="J3473" s="34"/>
      <c r="L3473" s="36" t="str">
        <f>IF($B3473="", "", IFERROR(FIND(Campaigns!$Q$4, $B3473), ""))</f>
        <v/>
      </c>
      <c r="M3473" s="73" t="str">
        <f t="shared" si="518"/>
        <v/>
      </c>
      <c r="N3473" s="74" t="str">
        <f t="shared" si="519"/>
        <v/>
      </c>
      <c r="O3473" s="22" t="str">
        <f t="shared" si="520"/>
        <v/>
      </c>
      <c r="Q3473" s="20" t="str">
        <f t="shared" si="516"/>
        <v/>
      </c>
      <c r="R3473" s="21" t="str">
        <f t="shared" si="517"/>
        <v/>
      </c>
      <c r="S3473" s="21" t="str">
        <f t="shared" si="517"/>
        <v/>
      </c>
      <c r="T3473" s="21" t="str">
        <f t="shared" si="517"/>
        <v/>
      </c>
      <c r="U3473" s="21" t="str">
        <f t="shared" si="517"/>
        <v/>
      </c>
      <c r="V3473" s="21" t="str">
        <f t="shared" si="517"/>
        <v/>
      </c>
      <c r="W3473" s="21" t="str">
        <f t="shared" si="517"/>
        <v/>
      </c>
      <c r="X3473" s="21" t="str">
        <f t="shared" si="517"/>
        <v/>
      </c>
      <c r="Y3473" s="21" t="str">
        <f t="shared" si="517"/>
        <v/>
      </c>
      <c r="Z3473" s="21" t="str">
        <f t="shared" si="517"/>
        <v/>
      </c>
      <c r="AA3473" s="21" t="str">
        <f t="shared" si="517"/>
        <v/>
      </c>
      <c r="AB3473" s="38" t="str">
        <f t="shared" si="517"/>
        <v/>
      </c>
      <c r="AD3473" s="36" t="str">
        <f>IF($N3473="", "", IFERROR(INDEX(Campaigns!$D$11:$D$380, MATCH($N3473, Campaigns!$E$11:$E$380, 0)), ""))</f>
        <v/>
      </c>
      <c r="AE3473" s="38" t="str">
        <f>IF(COUNTIF($Q3473:$AB3473, "X")=0, "", IFERROR(INDEX('Intro &amp; Setup'!$T$17:$T$28, MATCH(INDEX($Q$10:$AB$10, $AC3473, MATCH("X", $Q3473:$AB3473, 0)), 'Intro &amp; Setup'!$AA$17:$AA$28, 0)), ""))</f>
        <v/>
      </c>
      <c r="AG3473" s="84" t="str">
        <f t="shared" si="521"/>
        <v/>
      </c>
      <c r="AI3473" s="36">
        <f t="shared" si="522"/>
        <v>0</v>
      </c>
      <c r="AK3473" s="36" t="str">
        <f t="shared" si="523"/>
        <v/>
      </c>
    </row>
    <row r="3474" spans="1:37" x14ac:dyDescent="0.25">
      <c r="A3474" s="34"/>
      <c r="B3474" s="55"/>
      <c r="C3474" s="56"/>
      <c r="D3474" s="56"/>
      <c r="E3474" s="56"/>
      <c r="F3474" s="56"/>
      <c r="G3474" s="57"/>
      <c r="H3474" s="57"/>
      <c r="I3474" s="58"/>
      <c r="J3474" s="34"/>
      <c r="L3474" s="36" t="str">
        <f>IF($B3474="", "", IFERROR(FIND(Campaigns!$Q$4, $B3474), ""))</f>
        <v/>
      </c>
      <c r="M3474" s="73" t="str">
        <f t="shared" si="518"/>
        <v/>
      </c>
      <c r="N3474" s="74" t="str">
        <f t="shared" si="519"/>
        <v/>
      </c>
      <c r="O3474" s="22" t="str">
        <f t="shared" si="520"/>
        <v/>
      </c>
      <c r="Q3474" s="20" t="str">
        <f t="shared" si="516"/>
        <v/>
      </c>
      <c r="R3474" s="21" t="str">
        <f t="shared" si="517"/>
        <v/>
      </c>
      <c r="S3474" s="21" t="str">
        <f t="shared" si="517"/>
        <v/>
      </c>
      <c r="T3474" s="21" t="str">
        <f t="shared" si="517"/>
        <v/>
      </c>
      <c r="U3474" s="21" t="str">
        <f t="shared" si="517"/>
        <v/>
      </c>
      <c r="V3474" s="21" t="str">
        <f t="shared" si="517"/>
        <v/>
      </c>
      <c r="W3474" s="21" t="str">
        <f t="shared" si="517"/>
        <v/>
      </c>
      <c r="X3474" s="21" t="str">
        <f t="shared" si="517"/>
        <v/>
      </c>
      <c r="Y3474" s="21" t="str">
        <f t="shared" si="517"/>
        <v/>
      </c>
      <c r="Z3474" s="21" t="str">
        <f t="shared" si="517"/>
        <v/>
      </c>
      <c r="AA3474" s="21" t="str">
        <f t="shared" si="517"/>
        <v/>
      </c>
      <c r="AB3474" s="38" t="str">
        <f t="shared" si="517"/>
        <v/>
      </c>
      <c r="AD3474" s="36" t="str">
        <f>IF($N3474="", "", IFERROR(INDEX(Campaigns!$D$11:$D$380, MATCH($N3474, Campaigns!$E$11:$E$380, 0)), ""))</f>
        <v/>
      </c>
      <c r="AE3474" s="38" t="str">
        <f>IF(COUNTIF($Q3474:$AB3474, "X")=0, "", IFERROR(INDEX('Intro &amp; Setup'!$T$17:$T$28, MATCH(INDEX($Q$10:$AB$10, $AC3474, MATCH("X", $Q3474:$AB3474, 0)), 'Intro &amp; Setup'!$AA$17:$AA$28, 0)), ""))</f>
        <v/>
      </c>
      <c r="AG3474" s="84" t="str">
        <f t="shared" si="521"/>
        <v/>
      </c>
      <c r="AI3474" s="36">
        <f t="shared" si="522"/>
        <v>0</v>
      </c>
      <c r="AK3474" s="36" t="str">
        <f t="shared" si="523"/>
        <v/>
      </c>
    </row>
    <row r="3475" spans="1:37" x14ac:dyDescent="0.25">
      <c r="A3475" s="34"/>
      <c r="B3475" s="55"/>
      <c r="C3475" s="56"/>
      <c r="D3475" s="56"/>
      <c r="E3475" s="56"/>
      <c r="F3475" s="56"/>
      <c r="G3475" s="57"/>
      <c r="H3475" s="57"/>
      <c r="I3475" s="58"/>
      <c r="J3475" s="34"/>
      <c r="L3475" s="36" t="str">
        <f>IF($B3475="", "", IFERROR(FIND(Campaigns!$Q$4, $B3475), ""))</f>
        <v/>
      </c>
      <c r="M3475" s="73" t="str">
        <f t="shared" si="518"/>
        <v/>
      </c>
      <c r="N3475" s="74" t="str">
        <f t="shared" si="519"/>
        <v/>
      </c>
      <c r="O3475" s="22" t="str">
        <f t="shared" si="520"/>
        <v/>
      </c>
      <c r="Q3475" s="20" t="str">
        <f t="shared" si="516"/>
        <v/>
      </c>
      <c r="R3475" s="21" t="str">
        <f t="shared" si="517"/>
        <v/>
      </c>
      <c r="S3475" s="21" t="str">
        <f t="shared" si="517"/>
        <v/>
      </c>
      <c r="T3475" s="21" t="str">
        <f t="shared" si="517"/>
        <v/>
      </c>
      <c r="U3475" s="21" t="str">
        <f t="shared" si="517"/>
        <v/>
      </c>
      <c r="V3475" s="21" t="str">
        <f t="shared" si="517"/>
        <v/>
      </c>
      <c r="W3475" s="21" t="str">
        <f t="shared" si="517"/>
        <v/>
      </c>
      <c r="X3475" s="21" t="str">
        <f t="shared" si="517"/>
        <v/>
      </c>
      <c r="Y3475" s="21" t="str">
        <f t="shared" si="517"/>
        <v/>
      </c>
      <c r="Z3475" s="21" t="str">
        <f t="shared" si="517"/>
        <v/>
      </c>
      <c r="AA3475" s="21" t="str">
        <f t="shared" si="517"/>
        <v/>
      </c>
      <c r="AB3475" s="38" t="str">
        <f t="shared" si="517"/>
        <v/>
      </c>
      <c r="AD3475" s="36" t="str">
        <f>IF($N3475="", "", IFERROR(INDEX(Campaigns!$D$11:$D$380, MATCH($N3475, Campaigns!$E$11:$E$380, 0)), ""))</f>
        <v/>
      </c>
      <c r="AE3475" s="38" t="str">
        <f>IF(COUNTIF($Q3475:$AB3475, "X")=0, "", IFERROR(INDEX('Intro &amp; Setup'!$T$17:$T$28, MATCH(INDEX($Q$10:$AB$10, $AC3475, MATCH("X", $Q3475:$AB3475, 0)), 'Intro &amp; Setup'!$AA$17:$AA$28, 0)), ""))</f>
        <v/>
      </c>
      <c r="AG3475" s="84" t="str">
        <f t="shared" si="521"/>
        <v/>
      </c>
      <c r="AI3475" s="36">
        <f t="shared" si="522"/>
        <v>0</v>
      </c>
      <c r="AK3475" s="36" t="str">
        <f t="shared" si="523"/>
        <v/>
      </c>
    </row>
    <row r="3476" spans="1:37" x14ac:dyDescent="0.25">
      <c r="A3476" s="34"/>
      <c r="B3476" s="55"/>
      <c r="C3476" s="56"/>
      <c r="D3476" s="56"/>
      <c r="E3476" s="56"/>
      <c r="F3476" s="56"/>
      <c r="G3476" s="57"/>
      <c r="H3476" s="57"/>
      <c r="I3476" s="58"/>
      <c r="J3476" s="34"/>
      <c r="L3476" s="36" t="str">
        <f>IF($B3476="", "", IFERROR(FIND(Campaigns!$Q$4, $B3476), ""))</f>
        <v/>
      </c>
      <c r="M3476" s="73" t="str">
        <f t="shared" si="518"/>
        <v/>
      </c>
      <c r="N3476" s="74" t="str">
        <f t="shared" si="519"/>
        <v/>
      </c>
      <c r="O3476" s="22" t="str">
        <f t="shared" si="520"/>
        <v/>
      </c>
      <c r="Q3476" s="20" t="str">
        <f t="shared" si="516"/>
        <v/>
      </c>
      <c r="R3476" s="21" t="str">
        <f t="shared" si="517"/>
        <v/>
      </c>
      <c r="S3476" s="21" t="str">
        <f t="shared" si="517"/>
        <v/>
      </c>
      <c r="T3476" s="21" t="str">
        <f t="shared" si="517"/>
        <v/>
      </c>
      <c r="U3476" s="21" t="str">
        <f t="shared" si="517"/>
        <v/>
      </c>
      <c r="V3476" s="21" t="str">
        <f t="shared" si="517"/>
        <v/>
      </c>
      <c r="W3476" s="21" t="str">
        <f t="shared" si="517"/>
        <v/>
      </c>
      <c r="X3476" s="21" t="str">
        <f t="shared" si="517"/>
        <v/>
      </c>
      <c r="Y3476" s="21" t="str">
        <f t="shared" si="517"/>
        <v/>
      </c>
      <c r="Z3476" s="21" t="str">
        <f t="shared" si="517"/>
        <v/>
      </c>
      <c r="AA3476" s="21" t="str">
        <f t="shared" si="517"/>
        <v/>
      </c>
      <c r="AB3476" s="38" t="str">
        <f t="shared" si="517"/>
        <v/>
      </c>
      <c r="AD3476" s="36" t="str">
        <f>IF($N3476="", "", IFERROR(INDEX(Campaigns!$D$11:$D$380, MATCH($N3476, Campaigns!$E$11:$E$380, 0)), ""))</f>
        <v/>
      </c>
      <c r="AE3476" s="38" t="str">
        <f>IF(COUNTIF($Q3476:$AB3476, "X")=0, "", IFERROR(INDEX('Intro &amp; Setup'!$T$17:$T$28, MATCH(INDEX($Q$10:$AB$10, $AC3476, MATCH("X", $Q3476:$AB3476, 0)), 'Intro &amp; Setup'!$AA$17:$AA$28, 0)), ""))</f>
        <v/>
      </c>
      <c r="AG3476" s="84" t="str">
        <f t="shared" si="521"/>
        <v/>
      </c>
      <c r="AI3476" s="36">
        <f t="shared" si="522"/>
        <v>0</v>
      </c>
      <c r="AK3476" s="36" t="str">
        <f t="shared" si="523"/>
        <v/>
      </c>
    </row>
    <row r="3477" spans="1:37" x14ac:dyDescent="0.25">
      <c r="A3477" s="34"/>
      <c r="B3477" s="55"/>
      <c r="C3477" s="56"/>
      <c r="D3477" s="56"/>
      <c r="E3477" s="56"/>
      <c r="F3477" s="56"/>
      <c r="G3477" s="57"/>
      <c r="H3477" s="57"/>
      <c r="I3477" s="58"/>
      <c r="J3477" s="34"/>
      <c r="L3477" s="36" t="str">
        <f>IF($B3477="", "", IFERROR(FIND(Campaigns!$Q$4, $B3477), ""))</f>
        <v/>
      </c>
      <c r="M3477" s="73" t="str">
        <f t="shared" si="518"/>
        <v/>
      </c>
      <c r="N3477" s="74" t="str">
        <f t="shared" si="519"/>
        <v/>
      </c>
      <c r="O3477" s="22" t="str">
        <f t="shared" si="520"/>
        <v/>
      </c>
      <c r="Q3477" s="20" t="str">
        <f t="shared" si="516"/>
        <v/>
      </c>
      <c r="R3477" s="21" t="str">
        <f t="shared" si="517"/>
        <v/>
      </c>
      <c r="S3477" s="21" t="str">
        <f t="shared" si="517"/>
        <v/>
      </c>
      <c r="T3477" s="21" t="str">
        <f t="shared" si="517"/>
        <v/>
      </c>
      <c r="U3477" s="21" t="str">
        <f t="shared" si="517"/>
        <v/>
      </c>
      <c r="V3477" s="21" t="str">
        <f t="shared" si="517"/>
        <v/>
      </c>
      <c r="W3477" s="21" t="str">
        <f t="shared" si="517"/>
        <v/>
      </c>
      <c r="X3477" s="21" t="str">
        <f t="shared" si="517"/>
        <v/>
      </c>
      <c r="Y3477" s="21" t="str">
        <f t="shared" si="517"/>
        <v/>
      </c>
      <c r="Z3477" s="21" t="str">
        <f t="shared" si="517"/>
        <v/>
      </c>
      <c r="AA3477" s="21" t="str">
        <f t="shared" si="517"/>
        <v/>
      </c>
      <c r="AB3477" s="38" t="str">
        <f t="shared" si="517"/>
        <v/>
      </c>
      <c r="AD3477" s="36" t="str">
        <f>IF($N3477="", "", IFERROR(INDEX(Campaigns!$D$11:$D$380, MATCH($N3477, Campaigns!$E$11:$E$380, 0)), ""))</f>
        <v/>
      </c>
      <c r="AE3477" s="38" t="str">
        <f>IF(COUNTIF($Q3477:$AB3477, "X")=0, "", IFERROR(INDEX('Intro &amp; Setup'!$T$17:$T$28, MATCH(INDEX($Q$10:$AB$10, $AC3477, MATCH("X", $Q3477:$AB3477, 0)), 'Intro &amp; Setup'!$AA$17:$AA$28, 0)), ""))</f>
        <v/>
      </c>
      <c r="AG3477" s="84" t="str">
        <f t="shared" si="521"/>
        <v/>
      </c>
      <c r="AI3477" s="36">
        <f t="shared" si="522"/>
        <v>0</v>
      </c>
      <c r="AK3477" s="36" t="str">
        <f t="shared" si="523"/>
        <v/>
      </c>
    </row>
    <row r="3478" spans="1:37" x14ac:dyDescent="0.25">
      <c r="A3478" s="34"/>
      <c r="B3478" s="55"/>
      <c r="C3478" s="56"/>
      <c r="D3478" s="56"/>
      <c r="E3478" s="56"/>
      <c r="F3478" s="56"/>
      <c r="G3478" s="57"/>
      <c r="H3478" s="57"/>
      <c r="I3478" s="58"/>
      <c r="J3478" s="34"/>
      <c r="L3478" s="36" t="str">
        <f>IF($B3478="", "", IFERROR(FIND(Campaigns!$Q$4, $B3478), ""))</f>
        <v/>
      </c>
      <c r="M3478" s="73" t="str">
        <f t="shared" si="518"/>
        <v/>
      </c>
      <c r="N3478" s="74" t="str">
        <f t="shared" si="519"/>
        <v/>
      </c>
      <c r="O3478" s="22" t="str">
        <f t="shared" si="520"/>
        <v/>
      </c>
      <c r="Q3478" s="20" t="str">
        <f t="shared" si="516"/>
        <v/>
      </c>
      <c r="R3478" s="21" t="str">
        <f t="shared" si="517"/>
        <v/>
      </c>
      <c r="S3478" s="21" t="str">
        <f t="shared" si="517"/>
        <v/>
      </c>
      <c r="T3478" s="21" t="str">
        <f t="shared" si="517"/>
        <v/>
      </c>
      <c r="U3478" s="21" t="str">
        <f t="shared" si="517"/>
        <v/>
      </c>
      <c r="V3478" s="21" t="str">
        <f t="shared" si="517"/>
        <v/>
      </c>
      <c r="W3478" s="21" t="str">
        <f t="shared" si="517"/>
        <v/>
      </c>
      <c r="X3478" s="21" t="str">
        <f t="shared" si="517"/>
        <v/>
      </c>
      <c r="Y3478" s="21" t="str">
        <f t="shared" si="517"/>
        <v/>
      </c>
      <c r="Z3478" s="21" t="str">
        <f t="shared" si="517"/>
        <v/>
      </c>
      <c r="AA3478" s="21" t="str">
        <f t="shared" si="517"/>
        <v/>
      </c>
      <c r="AB3478" s="38" t="str">
        <f t="shared" si="517"/>
        <v/>
      </c>
      <c r="AD3478" s="36" t="str">
        <f>IF($N3478="", "", IFERROR(INDEX(Campaigns!$D$11:$D$380, MATCH($N3478, Campaigns!$E$11:$E$380, 0)), ""))</f>
        <v/>
      </c>
      <c r="AE3478" s="38" t="str">
        <f>IF(COUNTIF($Q3478:$AB3478, "X")=0, "", IFERROR(INDEX('Intro &amp; Setup'!$T$17:$T$28, MATCH(INDEX($Q$10:$AB$10, $AC3478, MATCH("X", $Q3478:$AB3478, 0)), 'Intro &amp; Setup'!$AA$17:$AA$28, 0)), ""))</f>
        <v/>
      </c>
      <c r="AG3478" s="84" t="str">
        <f t="shared" si="521"/>
        <v/>
      </c>
      <c r="AI3478" s="36">
        <f t="shared" si="522"/>
        <v>0</v>
      </c>
      <c r="AK3478" s="36" t="str">
        <f t="shared" si="523"/>
        <v/>
      </c>
    </row>
    <row r="3479" spans="1:37" x14ac:dyDescent="0.25">
      <c r="A3479" s="34"/>
      <c r="B3479" s="55"/>
      <c r="C3479" s="56"/>
      <c r="D3479" s="56"/>
      <c r="E3479" s="56"/>
      <c r="F3479" s="56"/>
      <c r="G3479" s="57"/>
      <c r="H3479" s="57"/>
      <c r="I3479" s="58"/>
      <c r="J3479" s="34"/>
      <c r="L3479" s="36" t="str">
        <f>IF($B3479="", "", IFERROR(FIND(Campaigns!$Q$4, $B3479), ""))</f>
        <v/>
      </c>
      <c r="M3479" s="73" t="str">
        <f t="shared" si="518"/>
        <v/>
      </c>
      <c r="N3479" s="74" t="str">
        <f t="shared" si="519"/>
        <v/>
      </c>
      <c r="O3479" s="22" t="str">
        <f t="shared" si="520"/>
        <v/>
      </c>
      <c r="Q3479" s="20" t="str">
        <f t="shared" si="516"/>
        <v/>
      </c>
      <c r="R3479" s="21" t="str">
        <f t="shared" si="517"/>
        <v/>
      </c>
      <c r="S3479" s="21" t="str">
        <f t="shared" si="517"/>
        <v/>
      </c>
      <c r="T3479" s="21" t="str">
        <f t="shared" si="517"/>
        <v/>
      </c>
      <c r="U3479" s="21" t="str">
        <f t="shared" si="517"/>
        <v/>
      </c>
      <c r="V3479" s="21" t="str">
        <f t="shared" si="517"/>
        <v/>
      </c>
      <c r="W3479" s="21" t="str">
        <f t="shared" si="517"/>
        <v/>
      </c>
      <c r="X3479" s="21" t="str">
        <f t="shared" si="517"/>
        <v/>
      </c>
      <c r="Y3479" s="21" t="str">
        <f t="shared" si="517"/>
        <v/>
      </c>
      <c r="Z3479" s="21" t="str">
        <f t="shared" si="517"/>
        <v/>
      </c>
      <c r="AA3479" s="21" t="str">
        <f t="shared" si="517"/>
        <v/>
      </c>
      <c r="AB3479" s="38" t="str">
        <f t="shared" si="517"/>
        <v/>
      </c>
      <c r="AD3479" s="36" t="str">
        <f>IF($N3479="", "", IFERROR(INDEX(Campaigns!$D$11:$D$380, MATCH($N3479, Campaigns!$E$11:$E$380, 0)), ""))</f>
        <v/>
      </c>
      <c r="AE3479" s="38" t="str">
        <f>IF(COUNTIF($Q3479:$AB3479, "X")=0, "", IFERROR(INDEX('Intro &amp; Setup'!$T$17:$T$28, MATCH(INDEX($Q$10:$AB$10, $AC3479, MATCH("X", $Q3479:$AB3479, 0)), 'Intro &amp; Setup'!$AA$17:$AA$28, 0)), ""))</f>
        <v/>
      </c>
      <c r="AG3479" s="84" t="str">
        <f t="shared" si="521"/>
        <v/>
      </c>
      <c r="AI3479" s="36">
        <f t="shared" si="522"/>
        <v>0</v>
      </c>
      <c r="AK3479" s="36" t="str">
        <f t="shared" si="523"/>
        <v/>
      </c>
    </row>
    <row r="3480" spans="1:37" x14ac:dyDescent="0.25">
      <c r="A3480" s="34"/>
      <c r="B3480" s="55"/>
      <c r="C3480" s="56"/>
      <c r="D3480" s="56"/>
      <c r="E3480" s="56"/>
      <c r="F3480" s="56"/>
      <c r="G3480" s="57"/>
      <c r="H3480" s="57"/>
      <c r="I3480" s="58"/>
      <c r="J3480" s="34"/>
      <c r="L3480" s="36" t="str">
        <f>IF($B3480="", "", IFERROR(FIND(Campaigns!$Q$4, $B3480), ""))</f>
        <v/>
      </c>
      <c r="M3480" s="73" t="str">
        <f t="shared" si="518"/>
        <v/>
      </c>
      <c r="N3480" s="74" t="str">
        <f t="shared" si="519"/>
        <v/>
      </c>
      <c r="O3480" s="22" t="str">
        <f t="shared" si="520"/>
        <v/>
      </c>
      <c r="Q3480" s="20" t="str">
        <f t="shared" si="516"/>
        <v/>
      </c>
      <c r="R3480" s="21" t="str">
        <f t="shared" si="517"/>
        <v/>
      </c>
      <c r="S3480" s="21" t="str">
        <f t="shared" si="517"/>
        <v/>
      </c>
      <c r="T3480" s="21" t="str">
        <f t="shared" si="517"/>
        <v/>
      </c>
      <c r="U3480" s="21" t="str">
        <f t="shared" si="517"/>
        <v/>
      </c>
      <c r="V3480" s="21" t="str">
        <f t="shared" si="517"/>
        <v/>
      </c>
      <c r="W3480" s="21" t="str">
        <f t="shared" si="517"/>
        <v/>
      </c>
      <c r="X3480" s="21" t="str">
        <f t="shared" si="517"/>
        <v/>
      </c>
      <c r="Y3480" s="21" t="str">
        <f t="shared" si="517"/>
        <v/>
      </c>
      <c r="Z3480" s="21" t="str">
        <f t="shared" si="517"/>
        <v/>
      </c>
      <c r="AA3480" s="21" t="str">
        <f t="shared" si="517"/>
        <v/>
      </c>
      <c r="AB3480" s="38" t="str">
        <f t="shared" si="517"/>
        <v/>
      </c>
      <c r="AD3480" s="36" t="str">
        <f>IF($N3480="", "", IFERROR(INDEX(Campaigns!$D$11:$D$380, MATCH($N3480, Campaigns!$E$11:$E$380, 0)), ""))</f>
        <v/>
      </c>
      <c r="AE3480" s="38" t="str">
        <f>IF(COUNTIF($Q3480:$AB3480, "X")=0, "", IFERROR(INDEX('Intro &amp; Setup'!$T$17:$T$28, MATCH(INDEX($Q$10:$AB$10, $AC3480, MATCH("X", $Q3480:$AB3480, 0)), 'Intro &amp; Setup'!$AA$17:$AA$28, 0)), ""))</f>
        <v/>
      </c>
      <c r="AG3480" s="84" t="str">
        <f t="shared" si="521"/>
        <v/>
      </c>
      <c r="AI3480" s="36">
        <f t="shared" si="522"/>
        <v>0</v>
      </c>
      <c r="AK3480" s="36" t="str">
        <f t="shared" si="523"/>
        <v/>
      </c>
    </row>
    <row r="3481" spans="1:37" x14ac:dyDescent="0.25">
      <c r="A3481" s="34"/>
      <c r="B3481" s="55"/>
      <c r="C3481" s="56"/>
      <c r="D3481" s="56"/>
      <c r="E3481" s="56"/>
      <c r="F3481" s="56"/>
      <c r="G3481" s="57"/>
      <c r="H3481" s="57"/>
      <c r="I3481" s="58"/>
      <c r="J3481" s="34"/>
      <c r="L3481" s="36" t="str">
        <f>IF($B3481="", "", IFERROR(FIND(Campaigns!$Q$4, $B3481), ""))</f>
        <v/>
      </c>
      <c r="M3481" s="73" t="str">
        <f t="shared" si="518"/>
        <v/>
      </c>
      <c r="N3481" s="74" t="str">
        <f t="shared" si="519"/>
        <v/>
      </c>
      <c r="O3481" s="22" t="str">
        <f t="shared" si="520"/>
        <v/>
      </c>
      <c r="Q3481" s="20" t="str">
        <f t="shared" si="516"/>
        <v/>
      </c>
      <c r="R3481" s="21" t="str">
        <f t="shared" si="517"/>
        <v/>
      </c>
      <c r="S3481" s="21" t="str">
        <f t="shared" si="517"/>
        <v/>
      </c>
      <c r="T3481" s="21" t="str">
        <f t="shared" si="517"/>
        <v/>
      </c>
      <c r="U3481" s="21" t="str">
        <f t="shared" si="517"/>
        <v/>
      </c>
      <c r="V3481" s="21" t="str">
        <f t="shared" si="517"/>
        <v/>
      </c>
      <c r="W3481" s="21" t="str">
        <f t="shared" si="517"/>
        <v/>
      </c>
      <c r="X3481" s="21" t="str">
        <f t="shared" si="517"/>
        <v/>
      </c>
      <c r="Y3481" s="21" t="str">
        <f t="shared" si="517"/>
        <v/>
      </c>
      <c r="Z3481" s="21" t="str">
        <f t="shared" si="517"/>
        <v/>
      </c>
      <c r="AA3481" s="21" t="str">
        <f t="shared" si="517"/>
        <v/>
      </c>
      <c r="AB3481" s="38" t="str">
        <f t="shared" si="517"/>
        <v/>
      </c>
      <c r="AD3481" s="36" t="str">
        <f>IF($N3481="", "", IFERROR(INDEX(Campaigns!$D$11:$D$380, MATCH($N3481, Campaigns!$E$11:$E$380, 0)), ""))</f>
        <v/>
      </c>
      <c r="AE3481" s="38" t="str">
        <f>IF(COUNTIF($Q3481:$AB3481, "X")=0, "", IFERROR(INDEX('Intro &amp; Setup'!$T$17:$T$28, MATCH(INDEX($Q$10:$AB$10, $AC3481, MATCH("X", $Q3481:$AB3481, 0)), 'Intro &amp; Setup'!$AA$17:$AA$28, 0)), ""))</f>
        <v/>
      </c>
      <c r="AG3481" s="84" t="str">
        <f t="shared" si="521"/>
        <v/>
      </c>
      <c r="AI3481" s="36">
        <f t="shared" si="522"/>
        <v>0</v>
      </c>
      <c r="AK3481" s="36" t="str">
        <f t="shared" si="523"/>
        <v/>
      </c>
    </row>
    <row r="3482" spans="1:37" x14ac:dyDescent="0.25">
      <c r="A3482" s="34"/>
      <c r="B3482" s="55"/>
      <c r="C3482" s="56"/>
      <c r="D3482" s="56"/>
      <c r="E3482" s="56"/>
      <c r="F3482" s="56"/>
      <c r="G3482" s="57"/>
      <c r="H3482" s="57"/>
      <c r="I3482" s="58"/>
      <c r="J3482" s="34"/>
      <c r="L3482" s="36" t="str">
        <f>IF($B3482="", "", IFERROR(FIND(Campaigns!$Q$4, $B3482), ""))</f>
        <v/>
      </c>
      <c r="M3482" s="73" t="str">
        <f t="shared" si="518"/>
        <v/>
      </c>
      <c r="N3482" s="74" t="str">
        <f t="shared" si="519"/>
        <v/>
      </c>
      <c r="O3482" s="22" t="str">
        <f t="shared" si="520"/>
        <v/>
      </c>
      <c r="Q3482" s="20" t="str">
        <f t="shared" si="516"/>
        <v/>
      </c>
      <c r="R3482" s="21" t="str">
        <f t="shared" si="517"/>
        <v/>
      </c>
      <c r="S3482" s="21" t="str">
        <f t="shared" si="517"/>
        <v/>
      </c>
      <c r="T3482" s="21" t="str">
        <f t="shared" si="517"/>
        <v/>
      </c>
      <c r="U3482" s="21" t="str">
        <f t="shared" si="517"/>
        <v/>
      </c>
      <c r="V3482" s="21" t="str">
        <f t="shared" si="517"/>
        <v/>
      </c>
      <c r="W3482" s="21" t="str">
        <f t="shared" ref="R3482:AB3505" si="524">IFERROR(IF(W$10="", "", IF(LEFT($O3482, W$8)=W$10, "X", "")), "")</f>
        <v/>
      </c>
      <c r="X3482" s="21" t="str">
        <f t="shared" si="524"/>
        <v/>
      </c>
      <c r="Y3482" s="21" t="str">
        <f t="shared" si="524"/>
        <v/>
      </c>
      <c r="Z3482" s="21" t="str">
        <f t="shared" si="524"/>
        <v/>
      </c>
      <c r="AA3482" s="21" t="str">
        <f t="shared" si="524"/>
        <v/>
      </c>
      <c r="AB3482" s="38" t="str">
        <f t="shared" si="524"/>
        <v/>
      </c>
      <c r="AD3482" s="36" t="str">
        <f>IF($N3482="", "", IFERROR(INDEX(Campaigns!$D$11:$D$380, MATCH($N3482, Campaigns!$E$11:$E$380, 0)), ""))</f>
        <v/>
      </c>
      <c r="AE3482" s="38" t="str">
        <f>IF(COUNTIF($Q3482:$AB3482, "X")=0, "", IFERROR(INDEX('Intro &amp; Setup'!$T$17:$T$28, MATCH(INDEX($Q$10:$AB$10, $AC3482, MATCH("X", $Q3482:$AB3482, 0)), 'Intro &amp; Setup'!$AA$17:$AA$28, 0)), ""))</f>
        <v/>
      </c>
      <c r="AG3482" s="84" t="str">
        <f t="shared" si="521"/>
        <v/>
      </c>
      <c r="AI3482" s="36">
        <f t="shared" si="522"/>
        <v>0</v>
      </c>
      <c r="AK3482" s="36" t="str">
        <f t="shared" si="523"/>
        <v/>
      </c>
    </row>
    <row r="3483" spans="1:37" x14ac:dyDescent="0.25">
      <c r="A3483" s="34"/>
      <c r="B3483" s="55"/>
      <c r="C3483" s="56"/>
      <c r="D3483" s="56"/>
      <c r="E3483" s="56"/>
      <c r="F3483" s="56"/>
      <c r="G3483" s="57"/>
      <c r="H3483" s="57"/>
      <c r="I3483" s="58"/>
      <c r="J3483" s="34"/>
      <c r="L3483" s="36" t="str">
        <f>IF($B3483="", "", IFERROR(FIND(Campaigns!$Q$4, $B3483), ""))</f>
        <v/>
      </c>
      <c r="M3483" s="73" t="str">
        <f t="shared" si="518"/>
        <v/>
      </c>
      <c r="N3483" s="74" t="str">
        <f t="shared" si="519"/>
        <v/>
      </c>
      <c r="O3483" s="22" t="str">
        <f t="shared" si="520"/>
        <v/>
      </c>
      <c r="Q3483" s="20" t="str">
        <f t="shared" si="516"/>
        <v/>
      </c>
      <c r="R3483" s="21" t="str">
        <f t="shared" si="524"/>
        <v/>
      </c>
      <c r="S3483" s="21" t="str">
        <f t="shared" si="524"/>
        <v/>
      </c>
      <c r="T3483" s="21" t="str">
        <f t="shared" si="524"/>
        <v/>
      </c>
      <c r="U3483" s="21" t="str">
        <f t="shared" si="524"/>
        <v/>
      </c>
      <c r="V3483" s="21" t="str">
        <f t="shared" si="524"/>
        <v/>
      </c>
      <c r="W3483" s="21" t="str">
        <f t="shared" si="524"/>
        <v/>
      </c>
      <c r="X3483" s="21" t="str">
        <f t="shared" si="524"/>
        <v/>
      </c>
      <c r="Y3483" s="21" t="str">
        <f t="shared" si="524"/>
        <v/>
      </c>
      <c r="Z3483" s="21" t="str">
        <f t="shared" si="524"/>
        <v/>
      </c>
      <c r="AA3483" s="21" t="str">
        <f t="shared" si="524"/>
        <v/>
      </c>
      <c r="AB3483" s="38" t="str">
        <f t="shared" si="524"/>
        <v/>
      </c>
      <c r="AD3483" s="36" t="str">
        <f>IF($N3483="", "", IFERROR(INDEX(Campaigns!$D$11:$D$380, MATCH($N3483, Campaigns!$E$11:$E$380, 0)), ""))</f>
        <v/>
      </c>
      <c r="AE3483" s="38" t="str">
        <f>IF(COUNTIF($Q3483:$AB3483, "X")=0, "", IFERROR(INDEX('Intro &amp; Setup'!$T$17:$T$28, MATCH(INDEX($Q$10:$AB$10, $AC3483, MATCH("X", $Q3483:$AB3483, 0)), 'Intro &amp; Setup'!$AA$17:$AA$28, 0)), ""))</f>
        <v/>
      </c>
      <c r="AG3483" s="84" t="str">
        <f t="shared" si="521"/>
        <v/>
      </c>
      <c r="AI3483" s="36">
        <f t="shared" si="522"/>
        <v>0</v>
      </c>
      <c r="AK3483" s="36" t="str">
        <f t="shared" si="523"/>
        <v/>
      </c>
    </row>
    <row r="3484" spans="1:37" x14ac:dyDescent="0.25">
      <c r="A3484" s="34"/>
      <c r="B3484" s="55"/>
      <c r="C3484" s="56"/>
      <c r="D3484" s="56"/>
      <c r="E3484" s="56"/>
      <c r="F3484" s="56"/>
      <c r="G3484" s="57"/>
      <c r="H3484" s="57"/>
      <c r="I3484" s="58"/>
      <c r="J3484" s="34"/>
      <c r="L3484" s="36" t="str">
        <f>IF($B3484="", "", IFERROR(FIND(Campaigns!$Q$4, $B3484), ""))</f>
        <v/>
      </c>
      <c r="M3484" s="73" t="str">
        <f t="shared" si="518"/>
        <v/>
      </c>
      <c r="N3484" s="74" t="str">
        <f t="shared" si="519"/>
        <v/>
      </c>
      <c r="O3484" s="22" t="str">
        <f t="shared" si="520"/>
        <v/>
      </c>
      <c r="Q3484" s="20" t="str">
        <f t="shared" si="516"/>
        <v/>
      </c>
      <c r="R3484" s="21" t="str">
        <f t="shared" si="524"/>
        <v/>
      </c>
      <c r="S3484" s="21" t="str">
        <f t="shared" si="524"/>
        <v/>
      </c>
      <c r="T3484" s="21" t="str">
        <f t="shared" si="524"/>
        <v/>
      </c>
      <c r="U3484" s="21" t="str">
        <f t="shared" si="524"/>
        <v/>
      </c>
      <c r="V3484" s="21" t="str">
        <f t="shared" si="524"/>
        <v/>
      </c>
      <c r="W3484" s="21" t="str">
        <f t="shared" si="524"/>
        <v/>
      </c>
      <c r="X3484" s="21" t="str">
        <f t="shared" si="524"/>
        <v/>
      </c>
      <c r="Y3484" s="21" t="str">
        <f t="shared" si="524"/>
        <v/>
      </c>
      <c r="Z3484" s="21" t="str">
        <f t="shared" si="524"/>
        <v/>
      </c>
      <c r="AA3484" s="21" t="str">
        <f t="shared" si="524"/>
        <v/>
      </c>
      <c r="AB3484" s="38" t="str">
        <f t="shared" si="524"/>
        <v/>
      </c>
      <c r="AD3484" s="36" t="str">
        <f>IF($N3484="", "", IFERROR(INDEX(Campaigns!$D$11:$D$380, MATCH($N3484, Campaigns!$E$11:$E$380, 0)), ""))</f>
        <v/>
      </c>
      <c r="AE3484" s="38" t="str">
        <f>IF(COUNTIF($Q3484:$AB3484, "X")=0, "", IFERROR(INDEX('Intro &amp; Setup'!$T$17:$T$28, MATCH(INDEX($Q$10:$AB$10, $AC3484, MATCH("X", $Q3484:$AB3484, 0)), 'Intro &amp; Setup'!$AA$17:$AA$28, 0)), ""))</f>
        <v/>
      </c>
      <c r="AG3484" s="84" t="str">
        <f t="shared" si="521"/>
        <v/>
      </c>
      <c r="AI3484" s="36">
        <f t="shared" si="522"/>
        <v>0</v>
      </c>
      <c r="AK3484" s="36" t="str">
        <f t="shared" si="523"/>
        <v/>
      </c>
    </row>
    <row r="3485" spans="1:37" x14ac:dyDescent="0.25">
      <c r="A3485" s="34"/>
      <c r="B3485" s="55"/>
      <c r="C3485" s="56"/>
      <c r="D3485" s="56"/>
      <c r="E3485" s="56"/>
      <c r="F3485" s="56"/>
      <c r="G3485" s="57"/>
      <c r="H3485" s="57"/>
      <c r="I3485" s="58"/>
      <c r="J3485" s="34"/>
      <c r="L3485" s="36" t="str">
        <f>IF($B3485="", "", IFERROR(FIND(Campaigns!$Q$4, $B3485), ""))</f>
        <v/>
      </c>
      <c r="M3485" s="73" t="str">
        <f t="shared" si="518"/>
        <v/>
      </c>
      <c r="N3485" s="74" t="str">
        <f t="shared" si="519"/>
        <v/>
      </c>
      <c r="O3485" s="22" t="str">
        <f t="shared" si="520"/>
        <v/>
      </c>
      <c r="Q3485" s="20" t="str">
        <f t="shared" si="516"/>
        <v/>
      </c>
      <c r="R3485" s="21" t="str">
        <f t="shared" si="524"/>
        <v/>
      </c>
      <c r="S3485" s="21" t="str">
        <f t="shared" si="524"/>
        <v/>
      </c>
      <c r="T3485" s="21" t="str">
        <f t="shared" si="524"/>
        <v/>
      </c>
      <c r="U3485" s="21" t="str">
        <f t="shared" si="524"/>
        <v/>
      </c>
      <c r="V3485" s="21" t="str">
        <f t="shared" si="524"/>
        <v/>
      </c>
      <c r="W3485" s="21" t="str">
        <f t="shared" si="524"/>
        <v/>
      </c>
      <c r="X3485" s="21" t="str">
        <f t="shared" si="524"/>
        <v/>
      </c>
      <c r="Y3485" s="21" t="str">
        <f t="shared" si="524"/>
        <v/>
      </c>
      <c r="Z3485" s="21" t="str">
        <f t="shared" si="524"/>
        <v/>
      </c>
      <c r="AA3485" s="21" t="str">
        <f t="shared" si="524"/>
        <v/>
      </c>
      <c r="AB3485" s="38" t="str">
        <f t="shared" si="524"/>
        <v/>
      </c>
      <c r="AD3485" s="36" t="str">
        <f>IF($N3485="", "", IFERROR(INDEX(Campaigns!$D$11:$D$380, MATCH($N3485, Campaigns!$E$11:$E$380, 0)), ""))</f>
        <v/>
      </c>
      <c r="AE3485" s="38" t="str">
        <f>IF(COUNTIF($Q3485:$AB3485, "X")=0, "", IFERROR(INDEX('Intro &amp; Setup'!$T$17:$T$28, MATCH(INDEX($Q$10:$AB$10, $AC3485, MATCH("X", $Q3485:$AB3485, 0)), 'Intro &amp; Setup'!$AA$17:$AA$28, 0)), ""))</f>
        <v/>
      </c>
      <c r="AG3485" s="84" t="str">
        <f t="shared" si="521"/>
        <v/>
      </c>
      <c r="AI3485" s="36">
        <f t="shared" si="522"/>
        <v>0</v>
      </c>
      <c r="AK3485" s="36" t="str">
        <f t="shared" si="523"/>
        <v/>
      </c>
    </row>
    <row r="3486" spans="1:37" x14ac:dyDescent="0.25">
      <c r="A3486" s="34"/>
      <c r="B3486" s="55"/>
      <c r="C3486" s="56"/>
      <c r="D3486" s="56"/>
      <c r="E3486" s="56"/>
      <c r="F3486" s="56"/>
      <c r="G3486" s="57"/>
      <c r="H3486" s="57"/>
      <c r="I3486" s="58"/>
      <c r="J3486" s="34"/>
      <c r="L3486" s="36" t="str">
        <f>IF($B3486="", "", IFERROR(FIND(Campaigns!$Q$4, $B3486), ""))</f>
        <v/>
      </c>
      <c r="M3486" s="73" t="str">
        <f t="shared" si="518"/>
        <v/>
      </c>
      <c r="N3486" s="74" t="str">
        <f t="shared" si="519"/>
        <v/>
      </c>
      <c r="O3486" s="22" t="str">
        <f t="shared" si="520"/>
        <v/>
      </c>
      <c r="Q3486" s="20" t="str">
        <f t="shared" si="516"/>
        <v/>
      </c>
      <c r="R3486" s="21" t="str">
        <f t="shared" si="524"/>
        <v/>
      </c>
      <c r="S3486" s="21" t="str">
        <f t="shared" si="524"/>
        <v/>
      </c>
      <c r="T3486" s="21" t="str">
        <f t="shared" si="524"/>
        <v/>
      </c>
      <c r="U3486" s="21" t="str">
        <f t="shared" si="524"/>
        <v/>
      </c>
      <c r="V3486" s="21" t="str">
        <f t="shared" si="524"/>
        <v/>
      </c>
      <c r="W3486" s="21" t="str">
        <f t="shared" si="524"/>
        <v/>
      </c>
      <c r="X3486" s="21" t="str">
        <f t="shared" si="524"/>
        <v/>
      </c>
      <c r="Y3486" s="21" t="str">
        <f t="shared" si="524"/>
        <v/>
      </c>
      <c r="Z3486" s="21" t="str">
        <f t="shared" si="524"/>
        <v/>
      </c>
      <c r="AA3486" s="21" t="str">
        <f t="shared" si="524"/>
        <v/>
      </c>
      <c r="AB3486" s="38" t="str">
        <f t="shared" si="524"/>
        <v/>
      </c>
      <c r="AD3486" s="36" t="str">
        <f>IF($N3486="", "", IFERROR(INDEX(Campaigns!$D$11:$D$380, MATCH($N3486, Campaigns!$E$11:$E$380, 0)), ""))</f>
        <v/>
      </c>
      <c r="AE3486" s="38" t="str">
        <f>IF(COUNTIF($Q3486:$AB3486, "X")=0, "", IFERROR(INDEX('Intro &amp; Setup'!$T$17:$T$28, MATCH(INDEX($Q$10:$AB$10, $AC3486, MATCH("X", $Q3486:$AB3486, 0)), 'Intro &amp; Setup'!$AA$17:$AA$28, 0)), ""))</f>
        <v/>
      </c>
      <c r="AG3486" s="84" t="str">
        <f t="shared" si="521"/>
        <v/>
      </c>
      <c r="AI3486" s="36">
        <f t="shared" si="522"/>
        <v>0</v>
      </c>
      <c r="AK3486" s="36" t="str">
        <f t="shared" si="523"/>
        <v/>
      </c>
    </row>
    <row r="3487" spans="1:37" x14ac:dyDescent="0.25">
      <c r="A3487" s="34"/>
      <c r="B3487" s="55"/>
      <c r="C3487" s="56"/>
      <c r="D3487" s="56"/>
      <c r="E3487" s="56"/>
      <c r="F3487" s="56"/>
      <c r="G3487" s="57"/>
      <c r="H3487" s="57"/>
      <c r="I3487" s="58"/>
      <c r="J3487" s="34"/>
      <c r="L3487" s="36" t="str">
        <f>IF($B3487="", "", IFERROR(FIND(Campaigns!$Q$4, $B3487), ""))</f>
        <v/>
      </c>
      <c r="M3487" s="73" t="str">
        <f t="shared" si="518"/>
        <v/>
      </c>
      <c r="N3487" s="74" t="str">
        <f t="shared" si="519"/>
        <v/>
      </c>
      <c r="O3487" s="22" t="str">
        <f t="shared" si="520"/>
        <v/>
      </c>
      <c r="Q3487" s="20" t="str">
        <f t="shared" si="516"/>
        <v/>
      </c>
      <c r="R3487" s="21" t="str">
        <f t="shared" si="524"/>
        <v/>
      </c>
      <c r="S3487" s="21" t="str">
        <f t="shared" si="524"/>
        <v/>
      </c>
      <c r="T3487" s="21" t="str">
        <f t="shared" si="524"/>
        <v/>
      </c>
      <c r="U3487" s="21" t="str">
        <f t="shared" si="524"/>
        <v/>
      </c>
      <c r="V3487" s="21" t="str">
        <f t="shared" si="524"/>
        <v/>
      </c>
      <c r="W3487" s="21" t="str">
        <f t="shared" si="524"/>
        <v/>
      </c>
      <c r="X3487" s="21" t="str">
        <f t="shared" si="524"/>
        <v/>
      </c>
      <c r="Y3487" s="21" t="str">
        <f t="shared" si="524"/>
        <v/>
      </c>
      <c r="Z3487" s="21" t="str">
        <f t="shared" si="524"/>
        <v/>
      </c>
      <c r="AA3487" s="21" t="str">
        <f t="shared" si="524"/>
        <v/>
      </c>
      <c r="AB3487" s="38" t="str">
        <f t="shared" si="524"/>
        <v/>
      </c>
      <c r="AD3487" s="36" t="str">
        <f>IF($N3487="", "", IFERROR(INDEX(Campaigns!$D$11:$D$380, MATCH($N3487, Campaigns!$E$11:$E$380, 0)), ""))</f>
        <v/>
      </c>
      <c r="AE3487" s="38" t="str">
        <f>IF(COUNTIF($Q3487:$AB3487, "X")=0, "", IFERROR(INDEX('Intro &amp; Setup'!$T$17:$T$28, MATCH(INDEX($Q$10:$AB$10, $AC3487, MATCH("X", $Q3487:$AB3487, 0)), 'Intro &amp; Setup'!$AA$17:$AA$28, 0)), ""))</f>
        <v/>
      </c>
      <c r="AG3487" s="84" t="str">
        <f t="shared" si="521"/>
        <v/>
      </c>
      <c r="AI3487" s="36">
        <f t="shared" si="522"/>
        <v>0</v>
      </c>
      <c r="AK3487" s="36" t="str">
        <f t="shared" si="523"/>
        <v/>
      </c>
    </row>
    <row r="3488" spans="1:37" x14ac:dyDescent="0.25">
      <c r="A3488" s="34"/>
      <c r="B3488" s="55"/>
      <c r="C3488" s="56"/>
      <c r="D3488" s="56"/>
      <c r="E3488" s="56"/>
      <c r="F3488" s="56"/>
      <c r="G3488" s="57"/>
      <c r="H3488" s="57"/>
      <c r="I3488" s="58"/>
      <c r="J3488" s="34"/>
      <c r="L3488" s="36" t="str">
        <f>IF($B3488="", "", IFERROR(FIND(Campaigns!$Q$4, $B3488), ""))</f>
        <v/>
      </c>
      <c r="M3488" s="73" t="str">
        <f t="shared" si="518"/>
        <v/>
      </c>
      <c r="N3488" s="74" t="str">
        <f t="shared" si="519"/>
        <v/>
      </c>
      <c r="O3488" s="22" t="str">
        <f t="shared" si="520"/>
        <v/>
      </c>
      <c r="Q3488" s="20" t="str">
        <f t="shared" si="516"/>
        <v/>
      </c>
      <c r="R3488" s="21" t="str">
        <f t="shared" si="524"/>
        <v/>
      </c>
      <c r="S3488" s="21" t="str">
        <f t="shared" si="524"/>
        <v/>
      </c>
      <c r="T3488" s="21" t="str">
        <f t="shared" si="524"/>
        <v/>
      </c>
      <c r="U3488" s="21" t="str">
        <f t="shared" si="524"/>
        <v/>
      </c>
      <c r="V3488" s="21" t="str">
        <f t="shared" si="524"/>
        <v/>
      </c>
      <c r="W3488" s="21" t="str">
        <f t="shared" si="524"/>
        <v/>
      </c>
      <c r="X3488" s="21" t="str">
        <f t="shared" si="524"/>
        <v/>
      </c>
      <c r="Y3488" s="21" t="str">
        <f t="shared" si="524"/>
        <v/>
      </c>
      <c r="Z3488" s="21" t="str">
        <f t="shared" si="524"/>
        <v/>
      </c>
      <c r="AA3488" s="21" t="str">
        <f t="shared" si="524"/>
        <v/>
      </c>
      <c r="AB3488" s="38" t="str">
        <f t="shared" si="524"/>
        <v/>
      </c>
      <c r="AD3488" s="36" t="str">
        <f>IF($N3488="", "", IFERROR(INDEX(Campaigns!$D$11:$D$380, MATCH($N3488, Campaigns!$E$11:$E$380, 0)), ""))</f>
        <v/>
      </c>
      <c r="AE3488" s="38" t="str">
        <f>IF(COUNTIF($Q3488:$AB3488, "X")=0, "", IFERROR(INDEX('Intro &amp; Setup'!$T$17:$T$28, MATCH(INDEX($Q$10:$AB$10, $AC3488, MATCH("X", $Q3488:$AB3488, 0)), 'Intro &amp; Setup'!$AA$17:$AA$28, 0)), ""))</f>
        <v/>
      </c>
      <c r="AG3488" s="84" t="str">
        <f t="shared" si="521"/>
        <v/>
      </c>
      <c r="AI3488" s="36">
        <f t="shared" si="522"/>
        <v>0</v>
      </c>
      <c r="AK3488" s="36" t="str">
        <f t="shared" si="523"/>
        <v/>
      </c>
    </row>
    <row r="3489" spans="1:37" x14ac:dyDescent="0.25">
      <c r="A3489" s="34"/>
      <c r="B3489" s="55"/>
      <c r="C3489" s="56"/>
      <c r="D3489" s="56"/>
      <c r="E3489" s="56"/>
      <c r="F3489" s="56"/>
      <c r="G3489" s="57"/>
      <c r="H3489" s="57"/>
      <c r="I3489" s="58"/>
      <c r="J3489" s="34"/>
      <c r="L3489" s="36" t="str">
        <f>IF($B3489="", "", IFERROR(FIND(Campaigns!$Q$4, $B3489), ""))</f>
        <v/>
      </c>
      <c r="M3489" s="73" t="str">
        <f t="shared" si="518"/>
        <v/>
      </c>
      <c r="N3489" s="74" t="str">
        <f t="shared" si="519"/>
        <v/>
      </c>
      <c r="O3489" s="22" t="str">
        <f t="shared" si="520"/>
        <v/>
      </c>
      <c r="Q3489" s="20" t="str">
        <f t="shared" si="516"/>
        <v/>
      </c>
      <c r="R3489" s="21" t="str">
        <f t="shared" si="524"/>
        <v/>
      </c>
      <c r="S3489" s="21" t="str">
        <f t="shared" si="524"/>
        <v/>
      </c>
      <c r="T3489" s="21" t="str">
        <f t="shared" si="524"/>
        <v/>
      </c>
      <c r="U3489" s="21" t="str">
        <f t="shared" si="524"/>
        <v/>
      </c>
      <c r="V3489" s="21" t="str">
        <f t="shared" si="524"/>
        <v/>
      </c>
      <c r="W3489" s="21" t="str">
        <f t="shared" si="524"/>
        <v/>
      </c>
      <c r="X3489" s="21" t="str">
        <f t="shared" si="524"/>
        <v/>
      </c>
      <c r="Y3489" s="21" t="str">
        <f t="shared" si="524"/>
        <v/>
      </c>
      <c r="Z3489" s="21" t="str">
        <f t="shared" si="524"/>
        <v/>
      </c>
      <c r="AA3489" s="21" t="str">
        <f t="shared" si="524"/>
        <v/>
      </c>
      <c r="AB3489" s="38" t="str">
        <f t="shared" si="524"/>
        <v/>
      </c>
      <c r="AD3489" s="36" t="str">
        <f>IF($N3489="", "", IFERROR(INDEX(Campaigns!$D$11:$D$380, MATCH($N3489, Campaigns!$E$11:$E$380, 0)), ""))</f>
        <v/>
      </c>
      <c r="AE3489" s="38" t="str">
        <f>IF(COUNTIF($Q3489:$AB3489, "X")=0, "", IFERROR(INDEX('Intro &amp; Setup'!$T$17:$T$28, MATCH(INDEX($Q$10:$AB$10, $AC3489, MATCH("X", $Q3489:$AB3489, 0)), 'Intro &amp; Setup'!$AA$17:$AA$28, 0)), ""))</f>
        <v/>
      </c>
      <c r="AG3489" s="84" t="str">
        <f t="shared" si="521"/>
        <v/>
      </c>
      <c r="AI3489" s="36">
        <f t="shared" si="522"/>
        <v>0</v>
      </c>
      <c r="AK3489" s="36" t="str">
        <f t="shared" si="523"/>
        <v/>
      </c>
    </row>
    <row r="3490" spans="1:37" x14ac:dyDescent="0.25">
      <c r="A3490" s="34"/>
      <c r="B3490" s="55"/>
      <c r="C3490" s="56"/>
      <c r="D3490" s="56"/>
      <c r="E3490" s="56"/>
      <c r="F3490" s="56"/>
      <c r="G3490" s="57"/>
      <c r="H3490" s="57"/>
      <c r="I3490" s="58"/>
      <c r="J3490" s="34"/>
      <c r="L3490" s="36" t="str">
        <f>IF($B3490="", "", IFERROR(FIND(Campaigns!$Q$4, $B3490), ""))</f>
        <v/>
      </c>
      <c r="M3490" s="73" t="str">
        <f t="shared" si="518"/>
        <v/>
      </c>
      <c r="N3490" s="74" t="str">
        <f t="shared" si="519"/>
        <v/>
      </c>
      <c r="O3490" s="22" t="str">
        <f t="shared" si="520"/>
        <v/>
      </c>
      <c r="Q3490" s="20" t="str">
        <f t="shared" si="516"/>
        <v/>
      </c>
      <c r="R3490" s="21" t="str">
        <f t="shared" si="524"/>
        <v/>
      </c>
      <c r="S3490" s="21" t="str">
        <f t="shared" si="524"/>
        <v/>
      </c>
      <c r="T3490" s="21" t="str">
        <f t="shared" si="524"/>
        <v/>
      </c>
      <c r="U3490" s="21" t="str">
        <f t="shared" si="524"/>
        <v/>
      </c>
      <c r="V3490" s="21" t="str">
        <f t="shared" si="524"/>
        <v/>
      </c>
      <c r="W3490" s="21" t="str">
        <f t="shared" si="524"/>
        <v/>
      </c>
      <c r="X3490" s="21" t="str">
        <f t="shared" si="524"/>
        <v/>
      </c>
      <c r="Y3490" s="21" t="str">
        <f t="shared" si="524"/>
        <v/>
      </c>
      <c r="Z3490" s="21" t="str">
        <f t="shared" si="524"/>
        <v/>
      </c>
      <c r="AA3490" s="21" t="str">
        <f t="shared" si="524"/>
        <v/>
      </c>
      <c r="AB3490" s="38" t="str">
        <f t="shared" si="524"/>
        <v/>
      </c>
      <c r="AD3490" s="36" t="str">
        <f>IF($N3490="", "", IFERROR(INDEX(Campaigns!$D$11:$D$380, MATCH($N3490, Campaigns!$E$11:$E$380, 0)), ""))</f>
        <v/>
      </c>
      <c r="AE3490" s="38" t="str">
        <f>IF(COUNTIF($Q3490:$AB3490, "X")=0, "", IFERROR(INDEX('Intro &amp; Setup'!$T$17:$T$28, MATCH(INDEX($Q$10:$AB$10, $AC3490, MATCH("X", $Q3490:$AB3490, 0)), 'Intro &amp; Setup'!$AA$17:$AA$28, 0)), ""))</f>
        <v/>
      </c>
      <c r="AG3490" s="84" t="str">
        <f t="shared" si="521"/>
        <v/>
      </c>
      <c r="AI3490" s="36">
        <f t="shared" si="522"/>
        <v>0</v>
      </c>
      <c r="AK3490" s="36" t="str">
        <f t="shared" si="523"/>
        <v/>
      </c>
    </row>
    <row r="3491" spans="1:37" x14ac:dyDescent="0.25">
      <c r="A3491" s="34"/>
      <c r="B3491" s="55"/>
      <c r="C3491" s="56"/>
      <c r="D3491" s="56"/>
      <c r="E3491" s="56"/>
      <c r="F3491" s="56"/>
      <c r="G3491" s="57"/>
      <c r="H3491" s="57"/>
      <c r="I3491" s="58"/>
      <c r="J3491" s="34"/>
      <c r="L3491" s="36" t="str">
        <f>IF($B3491="", "", IFERROR(FIND(Campaigns!$Q$4, $B3491), ""))</f>
        <v/>
      </c>
      <c r="M3491" s="73" t="str">
        <f t="shared" si="518"/>
        <v/>
      </c>
      <c r="N3491" s="74" t="str">
        <f t="shared" si="519"/>
        <v/>
      </c>
      <c r="O3491" s="22" t="str">
        <f t="shared" si="520"/>
        <v/>
      </c>
      <c r="Q3491" s="20" t="str">
        <f t="shared" si="516"/>
        <v/>
      </c>
      <c r="R3491" s="21" t="str">
        <f t="shared" si="524"/>
        <v/>
      </c>
      <c r="S3491" s="21" t="str">
        <f t="shared" si="524"/>
        <v/>
      </c>
      <c r="T3491" s="21" t="str">
        <f t="shared" si="524"/>
        <v/>
      </c>
      <c r="U3491" s="21" t="str">
        <f t="shared" si="524"/>
        <v/>
      </c>
      <c r="V3491" s="21" t="str">
        <f t="shared" si="524"/>
        <v/>
      </c>
      <c r="W3491" s="21" t="str">
        <f t="shared" si="524"/>
        <v/>
      </c>
      <c r="X3491" s="21" t="str">
        <f t="shared" si="524"/>
        <v/>
      </c>
      <c r="Y3491" s="21" t="str">
        <f t="shared" si="524"/>
        <v/>
      </c>
      <c r="Z3491" s="21" t="str">
        <f t="shared" si="524"/>
        <v/>
      </c>
      <c r="AA3491" s="21" t="str">
        <f t="shared" si="524"/>
        <v/>
      </c>
      <c r="AB3491" s="38" t="str">
        <f t="shared" si="524"/>
        <v/>
      </c>
      <c r="AD3491" s="36" t="str">
        <f>IF($N3491="", "", IFERROR(INDEX(Campaigns!$D$11:$D$380, MATCH($N3491, Campaigns!$E$11:$E$380, 0)), ""))</f>
        <v/>
      </c>
      <c r="AE3491" s="38" t="str">
        <f>IF(COUNTIF($Q3491:$AB3491, "X")=0, "", IFERROR(INDEX('Intro &amp; Setup'!$T$17:$T$28, MATCH(INDEX($Q$10:$AB$10, $AC3491, MATCH("X", $Q3491:$AB3491, 0)), 'Intro &amp; Setup'!$AA$17:$AA$28, 0)), ""))</f>
        <v/>
      </c>
      <c r="AG3491" s="84" t="str">
        <f t="shared" si="521"/>
        <v/>
      </c>
      <c r="AI3491" s="36">
        <f t="shared" si="522"/>
        <v>0</v>
      </c>
      <c r="AK3491" s="36" t="str">
        <f t="shared" si="523"/>
        <v/>
      </c>
    </row>
    <row r="3492" spans="1:37" x14ac:dyDescent="0.25">
      <c r="A3492" s="34"/>
      <c r="B3492" s="55"/>
      <c r="C3492" s="56"/>
      <c r="D3492" s="56"/>
      <c r="E3492" s="56"/>
      <c r="F3492" s="56"/>
      <c r="G3492" s="57"/>
      <c r="H3492" s="57"/>
      <c r="I3492" s="58"/>
      <c r="J3492" s="34"/>
      <c r="L3492" s="36" t="str">
        <f>IF($B3492="", "", IFERROR(FIND(Campaigns!$Q$4, $B3492), ""))</f>
        <v/>
      </c>
      <c r="M3492" s="73" t="str">
        <f t="shared" si="518"/>
        <v/>
      </c>
      <c r="N3492" s="74" t="str">
        <f t="shared" si="519"/>
        <v/>
      </c>
      <c r="O3492" s="22" t="str">
        <f t="shared" si="520"/>
        <v/>
      </c>
      <c r="Q3492" s="20" t="str">
        <f t="shared" si="516"/>
        <v/>
      </c>
      <c r="R3492" s="21" t="str">
        <f t="shared" si="524"/>
        <v/>
      </c>
      <c r="S3492" s="21" t="str">
        <f t="shared" si="524"/>
        <v/>
      </c>
      <c r="T3492" s="21" t="str">
        <f t="shared" si="524"/>
        <v/>
      </c>
      <c r="U3492" s="21" t="str">
        <f t="shared" si="524"/>
        <v/>
      </c>
      <c r="V3492" s="21" t="str">
        <f t="shared" si="524"/>
        <v/>
      </c>
      <c r="W3492" s="21" t="str">
        <f t="shared" si="524"/>
        <v/>
      </c>
      <c r="X3492" s="21" t="str">
        <f t="shared" si="524"/>
        <v/>
      </c>
      <c r="Y3492" s="21" t="str">
        <f t="shared" si="524"/>
        <v/>
      </c>
      <c r="Z3492" s="21" t="str">
        <f t="shared" si="524"/>
        <v/>
      </c>
      <c r="AA3492" s="21" t="str">
        <f t="shared" si="524"/>
        <v/>
      </c>
      <c r="AB3492" s="38" t="str">
        <f t="shared" si="524"/>
        <v/>
      </c>
      <c r="AD3492" s="36" t="str">
        <f>IF($N3492="", "", IFERROR(INDEX(Campaigns!$D$11:$D$380, MATCH($N3492, Campaigns!$E$11:$E$380, 0)), ""))</f>
        <v/>
      </c>
      <c r="AE3492" s="38" t="str">
        <f>IF(COUNTIF($Q3492:$AB3492, "X")=0, "", IFERROR(INDEX('Intro &amp; Setup'!$T$17:$T$28, MATCH(INDEX($Q$10:$AB$10, $AC3492, MATCH("X", $Q3492:$AB3492, 0)), 'Intro &amp; Setup'!$AA$17:$AA$28, 0)), ""))</f>
        <v/>
      </c>
      <c r="AG3492" s="84" t="str">
        <f t="shared" si="521"/>
        <v/>
      </c>
      <c r="AI3492" s="36">
        <f t="shared" si="522"/>
        <v>0</v>
      </c>
      <c r="AK3492" s="36" t="str">
        <f t="shared" si="523"/>
        <v/>
      </c>
    </row>
    <row r="3493" spans="1:37" x14ac:dyDescent="0.25">
      <c r="A3493" s="34"/>
      <c r="B3493" s="55"/>
      <c r="C3493" s="56"/>
      <c r="D3493" s="56"/>
      <c r="E3493" s="56"/>
      <c r="F3493" s="56"/>
      <c r="G3493" s="57"/>
      <c r="H3493" s="57"/>
      <c r="I3493" s="58"/>
      <c r="J3493" s="34"/>
      <c r="L3493" s="36" t="str">
        <f>IF($B3493="", "", IFERROR(FIND(Campaigns!$Q$4, $B3493), ""))</f>
        <v/>
      </c>
      <c r="M3493" s="73" t="str">
        <f t="shared" si="518"/>
        <v/>
      </c>
      <c r="N3493" s="74" t="str">
        <f t="shared" si="519"/>
        <v/>
      </c>
      <c r="O3493" s="22" t="str">
        <f t="shared" si="520"/>
        <v/>
      </c>
      <c r="Q3493" s="20" t="str">
        <f t="shared" si="516"/>
        <v/>
      </c>
      <c r="R3493" s="21" t="str">
        <f t="shared" si="524"/>
        <v/>
      </c>
      <c r="S3493" s="21" t="str">
        <f t="shared" si="524"/>
        <v/>
      </c>
      <c r="T3493" s="21" t="str">
        <f t="shared" si="524"/>
        <v/>
      </c>
      <c r="U3493" s="21" t="str">
        <f t="shared" si="524"/>
        <v/>
      </c>
      <c r="V3493" s="21" t="str">
        <f t="shared" si="524"/>
        <v/>
      </c>
      <c r="W3493" s="21" t="str">
        <f t="shared" si="524"/>
        <v/>
      </c>
      <c r="X3493" s="21" t="str">
        <f t="shared" si="524"/>
        <v/>
      </c>
      <c r="Y3493" s="21" t="str">
        <f t="shared" si="524"/>
        <v/>
      </c>
      <c r="Z3493" s="21" t="str">
        <f t="shared" si="524"/>
        <v/>
      </c>
      <c r="AA3493" s="21" t="str">
        <f t="shared" si="524"/>
        <v/>
      </c>
      <c r="AB3493" s="38" t="str">
        <f t="shared" si="524"/>
        <v/>
      </c>
      <c r="AD3493" s="36" t="str">
        <f>IF($N3493="", "", IFERROR(INDEX(Campaigns!$D$11:$D$380, MATCH($N3493, Campaigns!$E$11:$E$380, 0)), ""))</f>
        <v/>
      </c>
      <c r="AE3493" s="38" t="str">
        <f>IF(COUNTIF($Q3493:$AB3493, "X")=0, "", IFERROR(INDEX('Intro &amp; Setup'!$T$17:$T$28, MATCH(INDEX($Q$10:$AB$10, $AC3493, MATCH("X", $Q3493:$AB3493, 0)), 'Intro &amp; Setup'!$AA$17:$AA$28, 0)), ""))</f>
        <v/>
      </c>
      <c r="AG3493" s="84" t="str">
        <f t="shared" si="521"/>
        <v/>
      </c>
      <c r="AI3493" s="36">
        <f t="shared" si="522"/>
        <v>0</v>
      </c>
      <c r="AK3493" s="36" t="str">
        <f t="shared" si="523"/>
        <v/>
      </c>
    </row>
    <row r="3494" spans="1:37" x14ac:dyDescent="0.25">
      <c r="A3494" s="34"/>
      <c r="B3494" s="55"/>
      <c r="C3494" s="56"/>
      <c r="D3494" s="56"/>
      <c r="E3494" s="56"/>
      <c r="F3494" s="56"/>
      <c r="G3494" s="57"/>
      <c r="H3494" s="57"/>
      <c r="I3494" s="58"/>
      <c r="J3494" s="34"/>
      <c r="L3494" s="36" t="str">
        <f>IF($B3494="", "", IFERROR(FIND(Campaigns!$Q$4, $B3494), ""))</f>
        <v/>
      </c>
      <c r="M3494" s="73" t="str">
        <f t="shared" si="518"/>
        <v/>
      </c>
      <c r="N3494" s="74" t="str">
        <f t="shared" si="519"/>
        <v/>
      </c>
      <c r="O3494" s="22" t="str">
        <f t="shared" si="520"/>
        <v/>
      </c>
      <c r="Q3494" s="20" t="str">
        <f t="shared" si="516"/>
        <v/>
      </c>
      <c r="R3494" s="21" t="str">
        <f t="shared" si="524"/>
        <v/>
      </c>
      <c r="S3494" s="21" t="str">
        <f t="shared" si="524"/>
        <v/>
      </c>
      <c r="T3494" s="21" t="str">
        <f t="shared" si="524"/>
        <v/>
      </c>
      <c r="U3494" s="21" t="str">
        <f t="shared" si="524"/>
        <v/>
      </c>
      <c r="V3494" s="21" t="str">
        <f t="shared" si="524"/>
        <v/>
      </c>
      <c r="W3494" s="21" t="str">
        <f t="shared" si="524"/>
        <v/>
      </c>
      <c r="X3494" s="21" t="str">
        <f t="shared" si="524"/>
        <v/>
      </c>
      <c r="Y3494" s="21" t="str">
        <f t="shared" si="524"/>
        <v/>
      </c>
      <c r="Z3494" s="21" t="str">
        <f t="shared" si="524"/>
        <v/>
      </c>
      <c r="AA3494" s="21" t="str">
        <f t="shared" si="524"/>
        <v/>
      </c>
      <c r="AB3494" s="38" t="str">
        <f t="shared" si="524"/>
        <v/>
      </c>
      <c r="AD3494" s="36" t="str">
        <f>IF($N3494="", "", IFERROR(INDEX(Campaigns!$D$11:$D$380, MATCH($N3494, Campaigns!$E$11:$E$380, 0)), ""))</f>
        <v/>
      </c>
      <c r="AE3494" s="38" t="str">
        <f>IF(COUNTIF($Q3494:$AB3494, "X")=0, "", IFERROR(INDEX('Intro &amp; Setup'!$T$17:$T$28, MATCH(INDEX($Q$10:$AB$10, $AC3494, MATCH("X", $Q3494:$AB3494, 0)), 'Intro &amp; Setup'!$AA$17:$AA$28, 0)), ""))</f>
        <v/>
      </c>
      <c r="AG3494" s="84" t="str">
        <f t="shared" si="521"/>
        <v/>
      </c>
      <c r="AI3494" s="36">
        <f t="shared" si="522"/>
        <v>0</v>
      </c>
      <c r="AK3494" s="36" t="str">
        <f t="shared" si="523"/>
        <v/>
      </c>
    </row>
    <row r="3495" spans="1:37" x14ac:dyDescent="0.25">
      <c r="A3495" s="34"/>
      <c r="B3495" s="55"/>
      <c r="C3495" s="56"/>
      <c r="D3495" s="56"/>
      <c r="E3495" s="56"/>
      <c r="F3495" s="56"/>
      <c r="G3495" s="57"/>
      <c r="H3495" s="57"/>
      <c r="I3495" s="58"/>
      <c r="J3495" s="34"/>
      <c r="L3495" s="36" t="str">
        <f>IF($B3495="", "", IFERROR(FIND(Campaigns!$Q$4, $B3495), ""))</f>
        <v/>
      </c>
      <c r="M3495" s="73" t="str">
        <f t="shared" si="518"/>
        <v/>
      </c>
      <c r="N3495" s="74" t="str">
        <f t="shared" si="519"/>
        <v/>
      </c>
      <c r="O3495" s="22" t="str">
        <f t="shared" si="520"/>
        <v/>
      </c>
      <c r="Q3495" s="20" t="str">
        <f t="shared" si="516"/>
        <v/>
      </c>
      <c r="R3495" s="21" t="str">
        <f t="shared" si="524"/>
        <v/>
      </c>
      <c r="S3495" s="21" t="str">
        <f t="shared" si="524"/>
        <v/>
      </c>
      <c r="T3495" s="21" t="str">
        <f t="shared" si="524"/>
        <v/>
      </c>
      <c r="U3495" s="21" t="str">
        <f t="shared" si="524"/>
        <v/>
      </c>
      <c r="V3495" s="21" t="str">
        <f t="shared" si="524"/>
        <v/>
      </c>
      <c r="W3495" s="21" t="str">
        <f t="shared" si="524"/>
        <v/>
      </c>
      <c r="X3495" s="21" t="str">
        <f t="shared" si="524"/>
        <v/>
      </c>
      <c r="Y3495" s="21" t="str">
        <f t="shared" si="524"/>
        <v/>
      </c>
      <c r="Z3495" s="21" t="str">
        <f t="shared" si="524"/>
        <v/>
      </c>
      <c r="AA3495" s="21" t="str">
        <f t="shared" si="524"/>
        <v/>
      </c>
      <c r="AB3495" s="38" t="str">
        <f t="shared" si="524"/>
        <v/>
      </c>
      <c r="AD3495" s="36" t="str">
        <f>IF($N3495="", "", IFERROR(INDEX(Campaigns!$D$11:$D$380, MATCH($N3495, Campaigns!$E$11:$E$380, 0)), ""))</f>
        <v/>
      </c>
      <c r="AE3495" s="38" t="str">
        <f>IF(COUNTIF($Q3495:$AB3495, "X")=0, "", IFERROR(INDEX('Intro &amp; Setup'!$T$17:$T$28, MATCH(INDEX($Q$10:$AB$10, $AC3495, MATCH("X", $Q3495:$AB3495, 0)), 'Intro &amp; Setup'!$AA$17:$AA$28, 0)), ""))</f>
        <v/>
      </c>
      <c r="AG3495" s="84" t="str">
        <f t="shared" si="521"/>
        <v/>
      </c>
      <c r="AI3495" s="36">
        <f t="shared" si="522"/>
        <v>0</v>
      </c>
      <c r="AK3495" s="36" t="str">
        <f t="shared" si="523"/>
        <v/>
      </c>
    </row>
    <row r="3496" spans="1:37" x14ac:dyDescent="0.25">
      <c r="A3496" s="34"/>
      <c r="B3496" s="55"/>
      <c r="C3496" s="56"/>
      <c r="D3496" s="56"/>
      <c r="E3496" s="56"/>
      <c r="F3496" s="56"/>
      <c r="G3496" s="57"/>
      <c r="H3496" s="57"/>
      <c r="I3496" s="58"/>
      <c r="J3496" s="34"/>
      <c r="L3496" s="36" t="str">
        <f>IF($B3496="", "", IFERROR(FIND(Campaigns!$Q$4, $B3496), ""))</f>
        <v/>
      </c>
      <c r="M3496" s="73" t="str">
        <f t="shared" si="518"/>
        <v/>
      </c>
      <c r="N3496" s="74" t="str">
        <f t="shared" si="519"/>
        <v/>
      </c>
      <c r="O3496" s="22" t="str">
        <f t="shared" si="520"/>
        <v/>
      </c>
      <c r="Q3496" s="20" t="str">
        <f t="shared" si="516"/>
        <v/>
      </c>
      <c r="R3496" s="21" t="str">
        <f t="shared" si="524"/>
        <v/>
      </c>
      <c r="S3496" s="21" t="str">
        <f t="shared" si="524"/>
        <v/>
      </c>
      <c r="T3496" s="21" t="str">
        <f t="shared" si="524"/>
        <v/>
      </c>
      <c r="U3496" s="21" t="str">
        <f t="shared" si="524"/>
        <v/>
      </c>
      <c r="V3496" s="21" t="str">
        <f t="shared" si="524"/>
        <v/>
      </c>
      <c r="W3496" s="21" t="str">
        <f t="shared" si="524"/>
        <v/>
      </c>
      <c r="X3496" s="21" t="str">
        <f t="shared" si="524"/>
        <v/>
      </c>
      <c r="Y3496" s="21" t="str">
        <f t="shared" si="524"/>
        <v/>
      </c>
      <c r="Z3496" s="21" t="str">
        <f t="shared" si="524"/>
        <v/>
      </c>
      <c r="AA3496" s="21" t="str">
        <f t="shared" si="524"/>
        <v/>
      </c>
      <c r="AB3496" s="38" t="str">
        <f t="shared" si="524"/>
        <v/>
      </c>
      <c r="AD3496" s="36" t="str">
        <f>IF($N3496="", "", IFERROR(INDEX(Campaigns!$D$11:$D$380, MATCH($N3496, Campaigns!$E$11:$E$380, 0)), ""))</f>
        <v/>
      </c>
      <c r="AE3496" s="38" t="str">
        <f>IF(COUNTIF($Q3496:$AB3496, "X")=0, "", IFERROR(INDEX('Intro &amp; Setup'!$T$17:$T$28, MATCH(INDEX($Q$10:$AB$10, $AC3496, MATCH("X", $Q3496:$AB3496, 0)), 'Intro &amp; Setup'!$AA$17:$AA$28, 0)), ""))</f>
        <v/>
      </c>
      <c r="AG3496" s="84" t="str">
        <f t="shared" si="521"/>
        <v/>
      </c>
      <c r="AI3496" s="36">
        <f t="shared" si="522"/>
        <v>0</v>
      </c>
      <c r="AK3496" s="36" t="str">
        <f t="shared" si="523"/>
        <v/>
      </c>
    </row>
    <row r="3497" spans="1:37" x14ac:dyDescent="0.25">
      <c r="A3497" s="34"/>
      <c r="B3497" s="55"/>
      <c r="C3497" s="56"/>
      <c r="D3497" s="56"/>
      <c r="E3497" s="56"/>
      <c r="F3497" s="56"/>
      <c r="G3497" s="57"/>
      <c r="H3497" s="57"/>
      <c r="I3497" s="58"/>
      <c r="J3497" s="34"/>
      <c r="L3497" s="36" t="str">
        <f>IF($B3497="", "", IFERROR(FIND(Campaigns!$Q$4, $B3497), ""))</f>
        <v/>
      </c>
      <c r="M3497" s="73" t="str">
        <f t="shared" si="518"/>
        <v/>
      </c>
      <c r="N3497" s="74" t="str">
        <f t="shared" si="519"/>
        <v/>
      </c>
      <c r="O3497" s="22" t="str">
        <f t="shared" si="520"/>
        <v/>
      </c>
      <c r="Q3497" s="20" t="str">
        <f t="shared" si="516"/>
        <v/>
      </c>
      <c r="R3497" s="21" t="str">
        <f t="shared" si="524"/>
        <v/>
      </c>
      <c r="S3497" s="21" t="str">
        <f t="shared" si="524"/>
        <v/>
      </c>
      <c r="T3497" s="21" t="str">
        <f t="shared" si="524"/>
        <v/>
      </c>
      <c r="U3497" s="21" t="str">
        <f t="shared" si="524"/>
        <v/>
      </c>
      <c r="V3497" s="21" t="str">
        <f t="shared" si="524"/>
        <v/>
      </c>
      <c r="W3497" s="21" t="str">
        <f t="shared" si="524"/>
        <v/>
      </c>
      <c r="X3497" s="21" t="str">
        <f t="shared" si="524"/>
        <v/>
      </c>
      <c r="Y3497" s="21" t="str">
        <f t="shared" si="524"/>
        <v/>
      </c>
      <c r="Z3497" s="21" t="str">
        <f t="shared" si="524"/>
        <v/>
      </c>
      <c r="AA3497" s="21" t="str">
        <f t="shared" si="524"/>
        <v/>
      </c>
      <c r="AB3497" s="38" t="str">
        <f t="shared" si="524"/>
        <v/>
      </c>
      <c r="AD3497" s="36" t="str">
        <f>IF($N3497="", "", IFERROR(INDEX(Campaigns!$D$11:$D$380, MATCH($N3497, Campaigns!$E$11:$E$380, 0)), ""))</f>
        <v/>
      </c>
      <c r="AE3497" s="38" t="str">
        <f>IF(COUNTIF($Q3497:$AB3497, "X")=0, "", IFERROR(INDEX('Intro &amp; Setup'!$T$17:$T$28, MATCH(INDEX($Q$10:$AB$10, $AC3497, MATCH("X", $Q3497:$AB3497, 0)), 'Intro &amp; Setup'!$AA$17:$AA$28, 0)), ""))</f>
        <v/>
      </c>
      <c r="AG3497" s="84" t="str">
        <f t="shared" si="521"/>
        <v/>
      </c>
      <c r="AI3497" s="36">
        <f t="shared" si="522"/>
        <v>0</v>
      </c>
      <c r="AK3497" s="36" t="str">
        <f t="shared" si="523"/>
        <v/>
      </c>
    </row>
    <row r="3498" spans="1:37" x14ac:dyDescent="0.25">
      <c r="A3498" s="34"/>
      <c r="B3498" s="55"/>
      <c r="C3498" s="56"/>
      <c r="D3498" s="56"/>
      <c r="E3498" s="56"/>
      <c r="F3498" s="56"/>
      <c r="G3498" s="57"/>
      <c r="H3498" s="57"/>
      <c r="I3498" s="58"/>
      <c r="J3498" s="34"/>
      <c r="L3498" s="36" t="str">
        <f>IF($B3498="", "", IFERROR(FIND(Campaigns!$Q$4, $B3498), ""))</f>
        <v/>
      </c>
      <c r="M3498" s="73" t="str">
        <f t="shared" si="518"/>
        <v/>
      </c>
      <c r="N3498" s="74" t="str">
        <f t="shared" si="519"/>
        <v/>
      </c>
      <c r="O3498" s="22" t="str">
        <f t="shared" si="520"/>
        <v/>
      </c>
      <c r="Q3498" s="20" t="str">
        <f t="shared" si="516"/>
        <v/>
      </c>
      <c r="R3498" s="21" t="str">
        <f t="shared" si="524"/>
        <v/>
      </c>
      <c r="S3498" s="21" t="str">
        <f t="shared" si="524"/>
        <v/>
      </c>
      <c r="T3498" s="21" t="str">
        <f t="shared" si="524"/>
        <v/>
      </c>
      <c r="U3498" s="21" t="str">
        <f t="shared" si="524"/>
        <v/>
      </c>
      <c r="V3498" s="21" t="str">
        <f t="shared" si="524"/>
        <v/>
      </c>
      <c r="W3498" s="21" t="str">
        <f t="shared" si="524"/>
        <v/>
      </c>
      <c r="X3498" s="21" t="str">
        <f t="shared" si="524"/>
        <v/>
      </c>
      <c r="Y3498" s="21" t="str">
        <f t="shared" si="524"/>
        <v/>
      </c>
      <c r="Z3498" s="21" t="str">
        <f t="shared" si="524"/>
        <v/>
      </c>
      <c r="AA3498" s="21" t="str">
        <f t="shared" si="524"/>
        <v/>
      </c>
      <c r="AB3498" s="38" t="str">
        <f t="shared" si="524"/>
        <v/>
      </c>
      <c r="AD3498" s="36" t="str">
        <f>IF($N3498="", "", IFERROR(INDEX(Campaigns!$D$11:$D$380, MATCH($N3498, Campaigns!$E$11:$E$380, 0)), ""))</f>
        <v/>
      </c>
      <c r="AE3498" s="38" t="str">
        <f>IF(COUNTIF($Q3498:$AB3498, "X")=0, "", IFERROR(INDEX('Intro &amp; Setup'!$T$17:$T$28, MATCH(INDEX($Q$10:$AB$10, $AC3498, MATCH("X", $Q3498:$AB3498, 0)), 'Intro &amp; Setup'!$AA$17:$AA$28, 0)), ""))</f>
        <v/>
      </c>
      <c r="AG3498" s="84" t="str">
        <f t="shared" si="521"/>
        <v/>
      </c>
      <c r="AI3498" s="36">
        <f t="shared" si="522"/>
        <v>0</v>
      </c>
      <c r="AK3498" s="36" t="str">
        <f t="shared" si="523"/>
        <v/>
      </c>
    </row>
    <row r="3499" spans="1:37" x14ac:dyDescent="0.25">
      <c r="A3499" s="34"/>
      <c r="B3499" s="55"/>
      <c r="C3499" s="56"/>
      <c r="D3499" s="56"/>
      <c r="E3499" s="56"/>
      <c r="F3499" s="56"/>
      <c r="G3499" s="57"/>
      <c r="H3499" s="57"/>
      <c r="I3499" s="58"/>
      <c r="J3499" s="34"/>
      <c r="L3499" s="36" t="str">
        <f>IF($B3499="", "", IFERROR(FIND(Campaigns!$Q$4, $B3499), ""))</f>
        <v/>
      </c>
      <c r="M3499" s="73" t="str">
        <f t="shared" si="518"/>
        <v/>
      </c>
      <c r="N3499" s="74" t="str">
        <f t="shared" si="519"/>
        <v/>
      </c>
      <c r="O3499" s="22" t="str">
        <f t="shared" si="520"/>
        <v/>
      </c>
      <c r="Q3499" s="20" t="str">
        <f t="shared" si="516"/>
        <v/>
      </c>
      <c r="R3499" s="21" t="str">
        <f t="shared" si="524"/>
        <v/>
      </c>
      <c r="S3499" s="21" t="str">
        <f t="shared" si="524"/>
        <v/>
      </c>
      <c r="T3499" s="21" t="str">
        <f t="shared" si="524"/>
        <v/>
      </c>
      <c r="U3499" s="21" t="str">
        <f t="shared" si="524"/>
        <v/>
      </c>
      <c r="V3499" s="21" t="str">
        <f t="shared" si="524"/>
        <v/>
      </c>
      <c r="W3499" s="21" t="str">
        <f t="shared" si="524"/>
        <v/>
      </c>
      <c r="X3499" s="21" t="str">
        <f t="shared" si="524"/>
        <v/>
      </c>
      <c r="Y3499" s="21" t="str">
        <f t="shared" si="524"/>
        <v/>
      </c>
      <c r="Z3499" s="21" t="str">
        <f t="shared" si="524"/>
        <v/>
      </c>
      <c r="AA3499" s="21" t="str">
        <f t="shared" si="524"/>
        <v/>
      </c>
      <c r="AB3499" s="38" t="str">
        <f t="shared" si="524"/>
        <v/>
      </c>
      <c r="AD3499" s="36" t="str">
        <f>IF($N3499="", "", IFERROR(INDEX(Campaigns!$D$11:$D$380, MATCH($N3499, Campaigns!$E$11:$E$380, 0)), ""))</f>
        <v/>
      </c>
      <c r="AE3499" s="38" t="str">
        <f>IF(COUNTIF($Q3499:$AB3499, "X")=0, "", IFERROR(INDEX('Intro &amp; Setup'!$T$17:$T$28, MATCH(INDEX($Q$10:$AB$10, $AC3499, MATCH("X", $Q3499:$AB3499, 0)), 'Intro &amp; Setup'!$AA$17:$AA$28, 0)), ""))</f>
        <v/>
      </c>
      <c r="AG3499" s="84" t="str">
        <f t="shared" si="521"/>
        <v/>
      </c>
      <c r="AI3499" s="36">
        <f t="shared" si="522"/>
        <v>0</v>
      </c>
      <c r="AK3499" s="36" t="str">
        <f t="shared" si="523"/>
        <v/>
      </c>
    </row>
    <row r="3500" spans="1:37" x14ac:dyDescent="0.25">
      <c r="A3500" s="34"/>
      <c r="B3500" s="55"/>
      <c r="C3500" s="56"/>
      <c r="D3500" s="56"/>
      <c r="E3500" s="56"/>
      <c r="F3500" s="56"/>
      <c r="G3500" s="57"/>
      <c r="H3500" s="57"/>
      <c r="I3500" s="58"/>
      <c r="J3500" s="34"/>
      <c r="L3500" s="36" t="str">
        <f>IF($B3500="", "", IFERROR(FIND(Campaigns!$Q$4, $B3500), ""))</f>
        <v/>
      </c>
      <c r="M3500" s="73" t="str">
        <f t="shared" si="518"/>
        <v/>
      </c>
      <c r="N3500" s="74" t="str">
        <f t="shared" si="519"/>
        <v/>
      </c>
      <c r="O3500" s="22" t="str">
        <f t="shared" si="520"/>
        <v/>
      </c>
      <c r="Q3500" s="20" t="str">
        <f t="shared" si="516"/>
        <v/>
      </c>
      <c r="R3500" s="21" t="str">
        <f t="shared" si="524"/>
        <v/>
      </c>
      <c r="S3500" s="21" t="str">
        <f t="shared" si="524"/>
        <v/>
      </c>
      <c r="T3500" s="21" t="str">
        <f t="shared" si="524"/>
        <v/>
      </c>
      <c r="U3500" s="21" t="str">
        <f t="shared" si="524"/>
        <v/>
      </c>
      <c r="V3500" s="21" t="str">
        <f t="shared" si="524"/>
        <v/>
      </c>
      <c r="W3500" s="21" t="str">
        <f t="shared" si="524"/>
        <v/>
      </c>
      <c r="X3500" s="21" t="str">
        <f t="shared" si="524"/>
        <v/>
      </c>
      <c r="Y3500" s="21" t="str">
        <f t="shared" si="524"/>
        <v/>
      </c>
      <c r="Z3500" s="21" t="str">
        <f t="shared" si="524"/>
        <v/>
      </c>
      <c r="AA3500" s="21" t="str">
        <f t="shared" si="524"/>
        <v/>
      </c>
      <c r="AB3500" s="38" t="str">
        <f t="shared" si="524"/>
        <v/>
      </c>
      <c r="AD3500" s="36" t="str">
        <f>IF($N3500="", "", IFERROR(INDEX(Campaigns!$D$11:$D$380, MATCH($N3500, Campaigns!$E$11:$E$380, 0)), ""))</f>
        <v/>
      </c>
      <c r="AE3500" s="38" t="str">
        <f>IF(COUNTIF($Q3500:$AB3500, "X")=0, "", IFERROR(INDEX('Intro &amp; Setup'!$T$17:$T$28, MATCH(INDEX($Q$10:$AB$10, $AC3500, MATCH("X", $Q3500:$AB3500, 0)), 'Intro &amp; Setup'!$AA$17:$AA$28, 0)), ""))</f>
        <v/>
      </c>
      <c r="AG3500" s="84" t="str">
        <f t="shared" si="521"/>
        <v/>
      </c>
      <c r="AI3500" s="36">
        <f t="shared" si="522"/>
        <v>0</v>
      </c>
      <c r="AK3500" s="36" t="str">
        <f t="shared" si="523"/>
        <v/>
      </c>
    </row>
    <row r="3501" spans="1:37" x14ac:dyDescent="0.25">
      <c r="A3501" s="34"/>
      <c r="B3501" s="55"/>
      <c r="C3501" s="56"/>
      <c r="D3501" s="56"/>
      <c r="E3501" s="56"/>
      <c r="F3501" s="56"/>
      <c r="G3501" s="57"/>
      <c r="H3501" s="57"/>
      <c r="I3501" s="58"/>
      <c r="J3501" s="34"/>
      <c r="L3501" s="36" t="str">
        <f>IF($B3501="", "", IFERROR(FIND(Campaigns!$Q$4, $B3501), ""))</f>
        <v/>
      </c>
      <c r="M3501" s="73" t="str">
        <f t="shared" si="518"/>
        <v/>
      </c>
      <c r="N3501" s="74" t="str">
        <f t="shared" si="519"/>
        <v/>
      </c>
      <c r="O3501" s="22" t="str">
        <f t="shared" si="520"/>
        <v/>
      </c>
      <c r="Q3501" s="20" t="str">
        <f t="shared" si="516"/>
        <v/>
      </c>
      <c r="R3501" s="21" t="str">
        <f t="shared" si="524"/>
        <v/>
      </c>
      <c r="S3501" s="21" t="str">
        <f t="shared" si="524"/>
        <v/>
      </c>
      <c r="T3501" s="21" t="str">
        <f t="shared" si="524"/>
        <v/>
      </c>
      <c r="U3501" s="21" t="str">
        <f t="shared" si="524"/>
        <v/>
      </c>
      <c r="V3501" s="21" t="str">
        <f t="shared" si="524"/>
        <v/>
      </c>
      <c r="W3501" s="21" t="str">
        <f t="shared" si="524"/>
        <v/>
      </c>
      <c r="X3501" s="21" t="str">
        <f t="shared" si="524"/>
        <v/>
      </c>
      <c r="Y3501" s="21" t="str">
        <f t="shared" si="524"/>
        <v/>
      </c>
      <c r="Z3501" s="21" t="str">
        <f t="shared" si="524"/>
        <v/>
      </c>
      <c r="AA3501" s="21" t="str">
        <f t="shared" si="524"/>
        <v/>
      </c>
      <c r="AB3501" s="38" t="str">
        <f t="shared" si="524"/>
        <v/>
      </c>
      <c r="AD3501" s="36" t="str">
        <f>IF($N3501="", "", IFERROR(INDEX(Campaigns!$D$11:$D$380, MATCH($N3501, Campaigns!$E$11:$E$380, 0)), ""))</f>
        <v/>
      </c>
      <c r="AE3501" s="38" t="str">
        <f>IF(COUNTIF($Q3501:$AB3501, "X")=0, "", IFERROR(INDEX('Intro &amp; Setup'!$T$17:$T$28, MATCH(INDEX($Q$10:$AB$10, $AC3501, MATCH("X", $Q3501:$AB3501, 0)), 'Intro &amp; Setup'!$AA$17:$AA$28, 0)), ""))</f>
        <v/>
      </c>
      <c r="AG3501" s="84" t="str">
        <f t="shared" si="521"/>
        <v/>
      </c>
      <c r="AI3501" s="36">
        <f t="shared" si="522"/>
        <v>0</v>
      </c>
      <c r="AK3501" s="36" t="str">
        <f t="shared" si="523"/>
        <v/>
      </c>
    </row>
    <row r="3502" spans="1:37" x14ac:dyDescent="0.25">
      <c r="A3502" s="34"/>
      <c r="B3502" s="55"/>
      <c r="C3502" s="56"/>
      <c r="D3502" s="56"/>
      <c r="E3502" s="56"/>
      <c r="F3502" s="56"/>
      <c r="G3502" s="57"/>
      <c r="H3502" s="57"/>
      <c r="I3502" s="58"/>
      <c r="J3502" s="34"/>
      <c r="L3502" s="36" t="str">
        <f>IF($B3502="", "", IFERROR(FIND(Campaigns!$Q$4, $B3502), ""))</f>
        <v/>
      </c>
      <c r="M3502" s="73" t="str">
        <f t="shared" si="518"/>
        <v/>
      </c>
      <c r="N3502" s="74" t="str">
        <f t="shared" si="519"/>
        <v/>
      </c>
      <c r="O3502" s="22" t="str">
        <f t="shared" si="520"/>
        <v/>
      </c>
      <c r="Q3502" s="20" t="str">
        <f t="shared" si="516"/>
        <v/>
      </c>
      <c r="R3502" s="21" t="str">
        <f t="shared" si="524"/>
        <v/>
      </c>
      <c r="S3502" s="21" t="str">
        <f t="shared" si="524"/>
        <v/>
      </c>
      <c r="T3502" s="21" t="str">
        <f t="shared" si="524"/>
        <v/>
      </c>
      <c r="U3502" s="21" t="str">
        <f t="shared" si="524"/>
        <v/>
      </c>
      <c r="V3502" s="21" t="str">
        <f t="shared" si="524"/>
        <v/>
      </c>
      <c r="W3502" s="21" t="str">
        <f t="shared" si="524"/>
        <v/>
      </c>
      <c r="X3502" s="21" t="str">
        <f t="shared" si="524"/>
        <v/>
      </c>
      <c r="Y3502" s="21" t="str">
        <f t="shared" si="524"/>
        <v/>
      </c>
      <c r="Z3502" s="21" t="str">
        <f t="shared" si="524"/>
        <v/>
      </c>
      <c r="AA3502" s="21" t="str">
        <f t="shared" si="524"/>
        <v/>
      </c>
      <c r="AB3502" s="38" t="str">
        <f t="shared" si="524"/>
        <v/>
      </c>
      <c r="AD3502" s="36" t="str">
        <f>IF($N3502="", "", IFERROR(INDEX(Campaigns!$D$11:$D$380, MATCH($N3502, Campaigns!$E$11:$E$380, 0)), ""))</f>
        <v/>
      </c>
      <c r="AE3502" s="38" t="str">
        <f>IF(COUNTIF($Q3502:$AB3502, "X")=0, "", IFERROR(INDEX('Intro &amp; Setup'!$T$17:$T$28, MATCH(INDEX($Q$10:$AB$10, $AC3502, MATCH("X", $Q3502:$AB3502, 0)), 'Intro &amp; Setup'!$AA$17:$AA$28, 0)), ""))</f>
        <v/>
      </c>
      <c r="AG3502" s="84" t="str">
        <f t="shared" si="521"/>
        <v/>
      </c>
      <c r="AI3502" s="36">
        <f t="shared" si="522"/>
        <v>0</v>
      </c>
      <c r="AK3502" s="36" t="str">
        <f t="shared" si="523"/>
        <v/>
      </c>
    </row>
    <row r="3503" spans="1:37" x14ac:dyDescent="0.25">
      <c r="A3503" s="34"/>
      <c r="B3503" s="55"/>
      <c r="C3503" s="56"/>
      <c r="D3503" s="56"/>
      <c r="E3503" s="56"/>
      <c r="F3503" s="56"/>
      <c r="G3503" s="57"/>
      <c r="H3503" s="57"/>
      <c r="I3503" s="58"/>
      <c r="J3503" s="34"/>
      <c r="L3503" s="36" t="str">
        <f>IF($B3503="", "", IFERROR(FIND(Campaigns!$Q$4, $B3503), ""))</f>
        <v/>
      </c>
      <c r="M3503" s="73" t="str">
        <f t="shared" si="518"/>
        <v/>
      </c>
      <c r="N3503" s="74" t="str">
        <f t="shared" si="519"/>
        <v/>
      </c>
      <c r="O3503" s="22" t="str">
        <f t="shared" si="520"/>
        <v/>
      </c>
      <c r="Q3503" s="20" t="str">
        <f t="shared" si="516"/>
        <v/>
      </c>
      <c r="R3503" s="21" t="str">
        <f t="shared" si="524"/>
        <v/>
      </c>
      <c r="S3503" s="21" t="str">
        <f t="shared" si="524"/>
        <v/>
      </c>
      <c r="T3503" s="21" t="str">
        <f t="shared" si="524"/>
        <v/>
      </c>
      <c r="U3503" s="21" t="str">
        <f t="shared" si="524"/>
        <v/>
      </c>
      <c r="V3503" s="21" t="str">
        <f t="shared" si="524"/>
        <v/>
      </c>
      <c r="W3503" s="21" t="str">
        <f t="shared" si="524"/>
        <v/>
      </c>
      <c r="X3503" s="21" t="str">
        <f t="shared" si="524"/>
        <v/>
      </c>
      <c r="Y3503" s="21" t="str">
        <f t="shared" si="524"/>
        <v/>
      </c>
      <c r="Z3503" s="21" t="str">
        <f t="shared" si="524"/>
        <v/>
      </c>
      <c r="AA3503" s="21" t="str">
        <f t="shared" si="524"/>
        <v/>
      </c>
      <c r="AB3503" s="38" t="str">
        <f t="shared" si="524"/>
        <v/>
      </c>
      <c r="AD3503" s="36" t="str">
        <f>IF($N3503="", "", IFERROR(INDEX(Campaigns!$D$11:$D$380, MATCH($N3503, Campaigns!$E$11:$E$380, 0)), ""))</f>
        <v/>
      </c>
      <c r="AE3503" s="38" t="str">
        <f>IF(COUNTIF($Q3503:$AB3503, "X")=0, "", IFERROR(INDEX('Intro &amp; Setup'!$T$17:$T$28, MATCH(INDEX($Q$10:$AB$10, $AC3503, MATCH("X", $Q3503:$AB3503, 0)), 'Intro &amp; Setup'!$AA$17:$AA$28, 0)), ""))</f>
        <v/>
      </c>
      <c r="AG3503" s="84" t="str">
        <f t="shared" si="521"/>
        <v/>
      </c>
      <c r="AI3503" s="36">
        <f t="shared" si="522"/>
        <v>0</v>
      </c>
      <c r="AK3503" s="36" t="str">
        <f t="shared" si="523"/>
        <v/>
      </c>
    </row>
    <row r="3504" spans="1:37" x14ac:dyDescent="0.25">
      <c r="A3504" s="34"/>
      <c r="B3504" s="55"/>
      <c r="C3504" s="56"/>
      <c r="D3504" s="56"/>
      <c r="E3504" s="56"/>
      <c r="F3504" s="56"/>
      <c r="G3504" s="57"/>
      <c r="H3504" s="57"/>
      <c r="I3504" s="58"/>
      <c r="J3504" s="34"/>
      <c r="L3504" s="36" t="str">
        <f>IF($B3504="", "", IFERROR(FIND(Campaigns!$Q$4, $B3504), ""))</f>
        <v/>
      </c>
      <c r="M3504" s="73" t="str">
        <f t="shared" si="518"/>
        <v/>
      </c>
      <c r="N3504" s="74" t="str">
        <f t="shared" si="519"/>
        <v/>
      </c>
      <c r="O3504" s="22" t="str">
        <f t="shared" si="520"/>
        <v/>
      </c>
      <c r="Q3504" s="20" t="str">
        <f t="shared" si="516"/>
        <v/>
      </c>
      <c r="R3504" s="21" t="str">
        <f t="shared" si="524"/>
        <v/>
      </c>
      <c r="S3504" s="21" t="str">
        <f t="shared" si="524"/>
        <v/>
      </c>
      <c r="T3504" s="21" t="str">
        <f t="shared" si="524"/>
        <v/>
      </c>
      <c r="U3504" s="21" t="str">
        <f t="shared" si="524"/>
        <v/>
      </c>
      <c r="V3504" s="21" t="str">
        <f t="shared" si="524"/>
        <v/>
      </c>
      <c r="W3504" s="21" t="str">
        <f t="shared" si="524"/>
        <v/>
      </c>
      <c r="X3504" s="21" t="str">
        <f t="shared" si="524"/>
        <v/>
      </c>
      <c r="Y3504" s="21" t="str">
        <f t="shared" si="524"/>
        <v/>
      </c>
      <c r="Z3504" s="21" t="str">
        <f t="shared" si="524"/>
        <v/>
      </c>
      <c r="AA3504" s="21" t="str">
        <f t="shared" si="524"/>
        <v/>
      </c>
      <c r="AB3504" s="38" t="str">
        <f t="shared" si="524"/>
        <v/>
      </c>
      <c r="AD3504" s="36" t="str">
        <f>IF($N3504="", "", IFERROR(INDEX(Campaigns!$D$11:$D$380, MATCH($N3504, Campaigns!$E$11:$E$380, 0)), ""))</f>
        <v/>
      </c>
      <c r="AE3504" s="38" t="str">
        <f>IF(COUNTIF($Q3504:$AB3504, "X")=0, "", IFERROR(INDEX('Intro &amp; Setup'!$T$17:$T$28, MATCH(INDEX($Q$10:$AB$10, $AC3504, MATCH("X", $Q3504:$AB3504, 0)), 'Intro &amp; Setup'!$AA$17:$AA$28, 0)), ""))</f>
        <v/>
      </c>
      <c r="AG3504" s="84" t="str">
        <f t="shared" si="521"/>
        <v/>
      </c>
      <c r="AI3504" s="36">
        <f t="shared" si="522"/>
        <v>0</v>
      </c>
      <c r="AK3504" s="36" t="str">
        <f t="shared" si="523"/>
        <v/>
      </c>
    </row>
    <row r="3505" spans="1:37" x14ac:dyDescent="0.25">
      <c r="A3505" s="34"/>
      <c r="B3505" s="55"/>
      <c r="C3505" s="56"/>
      <c r="D3505" s="56"/>
      <c r="E3505" s="56"/>
      <c r="F3505" s="56"/>
      <c r="G3505" s="57"/>
      <c r="H3505" s="57"/>
      <c r="I3505" s="58"/>
      <c r="J3505" s="34"/>
      <c r="L3505" s="36" t="str">
        <f>IF($B3505="", "", IFERROR(FIND(Campaigns!$Q$4, $B3505), ""))</f>
        <v/>
      </c>
      <c r="M3505" s="73" t="str">
        <f t="shared" si="518"/>
        <v/>
      </c>
      <c r="N3505" s="74" t="str">
        <f t="shared" si="519"/>
        <v/>
      </c>
      <c r="O3505" s="22" t="str">
        <f t="shared" si="520"/>
        <v/>
      </c>
      <c r="Q3505" s="20" t="str">
        <f t="shared" si="516"/>
        <v/>
      </c>
      <c r="R3505" s="21" t="str">
        <f t="shared" si="524"/>
        <v/>
      </c>
      <c r="S3505" s="21" t="str">
        <f t="shared" si="524"/>
        <v/>
      </c>
      <c r="T3505" s="21" t="str">
        <f t="shared" si="524"/>
        <v/>
      </c>
      <c r="U3505" s="21" t="str">
        <f t="shared" si="524"/>
        <v/>
      </c>
      <c r="V3505" s="21" t="str">
        <f t="shared" si="524"/>
        <v/>
      </c>
      <c r="W3505" s="21" t="str">
        <f t="shared" si="524"/>
        <v/>
      </c>
      <c r="X3505" s="21" t="str">
        <f t="shared" si="524"/>
        <v/>
      </c>
      <c r="Y3505" s="21" t="str">
        <f t="shared" ref="R3505:AB3528" si="525">IFERROR(IF(Y$10="", "", IF(LEFT($O3505, Y$8)=Y$10, "X", "")), "")</f>
        <v/>
      </c>
      <c r="Z3505" s="21" t="str">
        <f t="shared" si="525"/>
        <v/>
      </c>
      <c r="AA3505" s="21" t="str">
        <f t="shared" si="525"/>
        <v/>
      </c>
      <c r="AB3505" s="38" t="str">
        <f t="shared" si="525"/>
        <v/>
      </c>
      <c r="AD3505" s="36" t="str">
        <f>IF($N3505="", "", IFERROR(INDEX(Campaigns!$D$11:$D$380, MATCH($N3505, Campaigns!$E$11:$E$380, 0)), ""))</f>
        <v/>
      </c>
      <c r="AE3505" s="38" t="str">
        <f>IF(COUNTIF($Q3505:$AB3505, "X")=0, "", IFERROR(INDEX('Intro &amp; Setup'!$T$17:$T$28, MATCH(INDEX($Q$10:$AB$10, $AC3505, MATCH("X", $Q3505:$AB3505, 0)), 'Intro &amp; Setup'!$AA$17:$AA$28, 0)), ""))</f>
        <v/>
      </c>
      <c r="AG3505" s="84" t="str">
        <f t="shared" si="521"/>
        <v/>
      </c>
      <c r="AI3505" s="36">
        <f t="shared" si="522"/>
        <v>0</v>
      </c>
      <c r="AK3505" s="36" t="str">
        <f t="shared" si="523"/>
        <v/>
      </c>
    </row>
    <row r="3506" spans="1:37" x14ac:dyDescent="0.25">
      <c r="A3506" s="34"/>
      <c r="B3506" s="55"/>
      <c r="C3506" s="56"/>
      <c r="D3506" s="56"/>
      <c r="E3506" s="56"/>
      <c r="F3506" s="56"/>
      <c r="G3506" s="57"/>
      <c r="H3506" s="57"/>
      <c r="I3506" s="58"/>
      <c r="J3506" s="34"/>
      <c r="L3506" s="36" t="str">
        <f>IF($B3506="", "", IFERROR(FIND(Campaigns!$Q$4, $B3506), ""))</f>
        <v/>
      </c>
      <c r="M3506" s="73" t="str">
        <f t="shared" si="518"/>
        <v/>
      </c>
      <c r="N3506" s="74" t="str">
        <f t="shared" si="519"/>
        <v/>
      </c>
      <c r="O3506" s="22" t="str">
        <f t="shared" si="520"/>
        <v/>
      </c>
      <c r="Q3506" s="20" t="str">
        <f t="shared" si="516"/>
        <v/>
      </c>
      <c r="R3506" s="21" t="str">
        <f t="shared" si="525"/>
        <v/>
      </c>
      <c r="S3506" s="21" t="str">
        <f t="shared" si="525"/>
        <v/>
      </c>
      <c r="T3506" s="21" t="str">
        <f t="shared" si="525"/>
        <v/>
      </c>
      <c r="U3506" s="21" t="str">
        <f t="shared" si="525"/>
        <v/>
      </c>
      <c r="V3506" s="21" t="str">
        <f t="shared" si="525"/>
        <v/>
      </c>
      <c r="W3506" s="21" t="str">
        <f t="shared" si="525"/>
        <v/>
      </c>
      <c r="X3506" s="21" t="str">
        <f t="shared" si="525"/>
        <v/>
      </c>
      <c r="Y3506" s="21" t="str">
        <f t="shared" si="525"/>
        <v/>
      </c>
      <c r="Z3506" s="21" t="str">
        <f t="shared" si="525"/>
        <v/>
      </c>
      <c r="AA3506" s="21" t="str">
        <f t="shared" si="525"/>
        <v/>
      </c>
      <c r="AB3506" s="38" t="str">
        <f t="shared" si="525"/>
        <v/>
      </c>
      <c r="AD3506" s="36" t="str">
        <f>IF($N3506="", "", IFERROR(INDEX(Campaigns!$D$11:$D$380, MATCH($N3506, Campaigns!$E$11:$E$380, 0)), ""))</f>
        <v/>
      </c>
      <c r="AE3506" s="38" t="str">
        <f>IF(COUNTIF($Q3506:$AB3506, "X")=0, "", IFERROR(INDEX('Intro &amp; Setup'!$T$17:$T$28, MATCH(INDEX($Q$10:$AB$10, $AC3506, MATCH("X", $Q3506:$AB3506, 0)), 'Intro &amp; Setup'!$AA$17:$AA$28, 0)), ""))</f>
        <v/>
      </c>
      <c r="AG3506" s="84" t="str">
        <f t="shared" si="521"/>
        <v/>
      </c>
      <c r="AI3506" s="36">
        <f t="shared" si="522"/>
        <v>0</v>
      </c>
      <c r="AK3506" s="36" t="str">
        <f t="shared" si="523"/>
        <v/>
      </c>
    </row>
    <row r="3507" spans="1:37" x14ac:dyDescent="0.25">
      <c r="A3507" s="34"/>
      <c r="B3507" s="55"/>
      <c r="C3507" s="56"/>
      <c r="D3507" s="56"/>
      <c r="E3507" s="56"/>
      <c r="F3507" s="56"/>
      <c r="G3507" s="57"/>
      <c r="H3507" s="57"/>
      <c r="I3507" s="58"/>
      <c r="J3507" s="34"/>
      <c r="L3507" s="36" t="str">
        <f>IF($B3507="", "", IFERROR(FIND(Campaigns!$Q$4, $B3507), ""))</f>
        <v/>
      </c>
      <c r="M3507" s="73" t="str">
        <f t="shared" si="518"/>
        <v/>
      </c>
      <c r="N3507" s="74" t="str">
        <f t="shared" si="519"/>
        <v/>
      </c>
      <c r="O3507" s="22" t="str">
        <f t="shared" si="520"/>
        <v/>
      </c>
      <c r="Q3507" s="20" t="str">
        <f t="shared" si="516"/>
        <v/>
      </c>
      <c r="R3507" s="21" t="str">
        <f t="shared" si="525"/>
        <v/>
      </c>
      <c r="S3507" s="21" t="str">
        <f t="shared" si="525"/>
        <v/>
      </c>
      <c r="T3507" s="21" t="str">
        <f t="shared" si="525"/>
        <v/>
      </c>
      <c r="U3507" s="21" t="str">
        <f t="shared" si="525"/>
        <v/>
      </c>
      <c r="V3507" s="21" t="str">
        <f t="shared" si="525"/>
        <v/>
      </c>
      <c r="W3507" s="21" t="str">
        <f t="shared" si="525"/>
        <v/>
      </c>
      <c r="X3507" s="21" t="str">
        <f t="shared" si="525"/>
        <v/>
      </c>
      <c r="Y3507" s="21" t="str">
        <f t="shared" si="525"/>
        <v/>
      </c>
      <c r="Z3507" s="21" t="str">
        <f t="shared" si="525"/>
        <v/>
      </c>
      <c r="AA3507" s="21" t="str">
        <f t="shared" si="525"/>
        <v/>
      </c>
      <c r="AB3507" s="38" t="str">
        <f t="shared" si="525"/>
        <v/>
      </c>
      <c r="AD3507" s="36" t="str">
        <f>IF($N3507="", "", IFERROR(INDEX(Campaigns!$D$11:$D$380, MATCH($N3507, Campaigns!$E$11:$E$380, 0)), ""))</f>
        <v/>
      </c>
      <c r="AE3507" s="38" t="str">
        <f>IF(COUNTIF($Q3507:$AB3507, "X")=0, "", IFERROR(INDEX('Intro &amp; Setup'!$T$17:$T$28, MATCH(INDEX($Q$10:$AB$10, $AC3507, MATCH("X", $Q3507:$AB3507, 0)), 'Intro &amp; Setup'!$AA$17:$AA$28, 0)), ""))</f>
        <v/>
      </c>
      <c r="AG3507" s="84" t="str">
        <f t="shared" si="521"/>
        <v/>
      </c>
      <c r="AI3507" s="36">
        <f t="shared" si="522"/>
        <v>0</v>
      </c>
      <c r="AK3507" s="36" t="str">
        <f t="shared" si="523"/>
        <v/>
      </c>
    </row>
    <row r="3508" spans="1:37" x14ac:dyDescent="0.25">
      <c r="A3508" s="34"/>
      <c r="B3508" s="55"/>
      <c r="C3508" s="56"/>
      <c r="D3508" s="56"/>
      <c r="E3508" s="56"/>
      <c r="F3508" s="56"/>
      <c r="G3508" s="57"/>
      <c r="H3508" s="57"/>
      <c r="I3508" s="58"/>
      <c r="J3508" s="34"/>
      <c r="L3508" s="36" t="str">
        <f>IF($B3508="", "", IFERROR(FIND(Campaigns!$Q$4, $B3508), ""))</f>
        <v/>
      </c>
      <c r="M3508" s="73" t="str">
        <f t="shared" si="518"/>
        <v/>
      </c>
      <c r="N3508" s="74" t="str">
        <f t="shared" si="519"/>
        <v/>
      </c>
      <c r="O3508" s="22" t="str">
        <f t="shared" si="520"/>
        <v/>
      </c>
      <c r="Q3508" s="20" t="str">
        <f t="shared" si="516"/>
        <v/>
      </c>
      <c r="R3508" s="21" t="str">
        <f t="shared" si="525"/>
        <v/>
      </c>
      <c r="S3508" s="21" t="str">
        <f t="shared" si="525"/>
        <v/>
      </c>
      <c r="T3508" s="21" t="str">
        <f t="shared" si="525"/>
        <v/>
      </c>
      <c r="U3508" s="21" t="str">
        <f t="shared" si="525"/>
        <v/>
      </c>
      <c r="V3508" s="21" t="str">
        <f t="shared" si="525"/>
        <v/>
      </c>
      <c r="W3508" s="21" t="str">
        <f t="shared" si="525"/>
        <v/>
      </c>
      <c r="X3508" s="21" t="str">
        <f t="shared" si="525"/>
        <v/>
      </c>
      <c r="Y3508" s="21" t="str">
        <f t="shared" si="525"/>
        <v/>
      </c>
      <c r="Z3508" s="21" t="str">
        <f t="shared" si="525"/>
        <v/>
      </c>
      <c r="AA3508" s="21" t="str">
        <f t="shared" si="525"/>
        <v/>
      </c>
      <c r="AB3508" s="38" t="str">
        <f t="shared" si="525"/>
        <v/>
      </c>
      <c r="AD3508" s="36" t="str">
        <f>IF($N3508="", "", IFERROR(INDEX(Campaigns!$D$11:$D$380, MATCH($N3508, Campaigns!$E$11:$E$380, 0)), ""))</f>
        <v/>
      </c>
      <c r="AE3508" s="38" t="str">
        <f>IF(COUNTIF($Q3508:$AB3508, "X")=0, "", IFERROR(INDEX('Intro &amp; Setup'!$T$17:$T$28, MATCH(INDEX($Q$10:$AB$10, $AC3508, MATCH("X", $Q3508:$AB3508, 0)), 'Intro &amp; Setup'!$AA$17:$AA$28, 0)), ""))</f>
        <v/>
      </c>
      <c r="AG3508" s="84" t="str">
        <f t="shared" si="521"/>
        <v/>
      </c>
      <c r="AI3508" s="36">
        <f t="shared" si="522"/>
        <v>0</v>
      </c>
      <c r="AK3508" s="36" t="str">
        <f t="shared" si="523"/>
        <v/>
      </c>
    </row>
    <row r="3509" spans="1:37" x14ac:dyDescent="0.25">
      <c r="A3509" s="34"/>
      <c r="B3509" s="55"/>
      <c r="C3509" s="56"/>
      <c r="D3509" s="56"/>
      <c r="E3509" s="56"/>
      <c r="F3509" s="56"/>
      <c r="G3509" s="57"/>
      <c r="H3509" s="57"/>
      <c r="I3509" s="58"/>
      <c r="J3509" s="34"/>
      <c r="L3509" s="36" t="str">
        <f>IF($B3509="", "", IFERROR(FIND(Campaigns!$Q$4, $B3509), ""))</f>
        <v/>
      </c>
      <c r="M3509" s="73" t="str">
        <f t="shared" si="518"/>
        <v/>
      </c>
      <c r="N3509" s="74" t="str">
        <f t="shared" si="519"/>
        <v/>
      </c>
      <c r="O3509" s="22" t="str">
        <f t="shared" si="520"/>
        <v/>
      </c>
      <c r="Q3509" s="20" t="str">
        <f t="shared" si="516"/>
        <v/>
      </c>
      <c r="R3509" s="21" t="str">
        <f t="shared" si="525"/>
        <v/>
      </c>
      <c r="S3509" s="21" t="str">
        <f t="shared" si="525"/>
        <v/>
      </c>
      <c r="T3509" s="21" t="str">
        <f t="shared" si="525"/>
        <v/>
      </c>
      <c r="U3509" s="21" t="str">
        <f t="shared" si="525"/>
        <v/>
      </c>
      <c r="V3509" s="21" t="str">
        <f t="shared" si="525"/>
        <v/>
      </c>
      <c r="W3509" s="21" t="str">
        <f t="shared" si="525"/>
        <v/>
      </c>
      <c r="X3509" s="21" t="str">
        <f t="shared" si="525"/>
        <v/>
      </c>
      <c r="Y3509" s="21" t="str">
        <f t="shared" si="525"/>
        <v/>
      </c>
      <c r="Z3509" s="21" t="str">
        <f t="shared" si="525"/>
        <v/>
      </c>
      <c r="AA3509" s="21" t="str">
        <f t="shared" si="525"/>
        <v/>
      </c>
      <c r="AB3509" s="38" t="str">
        <f t="shared" si="525"/>
        <v/>
      </c>
      <c r="AD3509" s="36" t="str">
        <f>IF($N3509="", "", IFERROR(INDEX(Campaigns!$D$11:$D$380, MATCH($N3509, Campaigns!$E$11:$E$380, 0)), ""))</f>
        <v/>
      </c>
      <c r="AE3509" s="38" t="str">
        <f>IF(COUNTIF($Q3509:$AB3509, "X")=0, "", IFERROR(INDEX('Intro &amp; Setup'!$T$17:$T$28, MATCH(INDEX($Q$10:$AB$10, $AC3509, MATCH("X", $Q3509:$AB3509, 0)), 'Intro &amp; Setup'!$AA$17:$AA$28, 0)), ""))</f>
        <v/>
      </c>
      <c r="AG3509" s="84" t="str">
        <f t="shared" si="521"/>
        <v/>
      </c>
      <c r="AI3509" s="36">
        <f t="shared" si="522"/>
        <v>0</v>
      </c>
      <c r="AK3509" s="36" t="str">
        <f t="shared" si="523"/>
        <v/>
      </c>
    </row>
    <row r="3510" spans="1:37" x14ac:dyDescent="0.25">
      <c r="A3510" s="34"/>
      <c r="B3510" s="55"/>
      <c r="C3510" s="56"/>
      <c r="D3510" s="56"/>
      <c r="E3510" s="56"/>
      <c r="F3510" s="56"/>
      <c r="G3510" s="57"/>
      <c r="H3510" s="57"/>
      <c r="I3510" s="58"/>
      <c r="J3510" s="34"/>
      <c r="L3510" s="36" t="str">
        <f>IF($B3510="", "", IFERROR(FIND(Campaigns!$Q$4, $B3510), ""))</f>
        <v/>
      </c>
      <c r="M3510" s="73" t="str">
        <f t="shared" si="518"/>
        <v/>
      </c>
      <c r="N3510" s="74" t="str">
        <f t="shared" si="519"/>
        <v/>
      </c>
      <c r="O3510" s="22" t="str">
        <f t="shared" si="520"/>
        <v/>
      </c>
      <c r="Q3510" s="20" t="str">
        <f t="shared" si="516"/>
        <v/>
      </c>
      <c r="R3510" s="21" t="str">
        <f t="shared" si="525"/>
        <v/>
      </c>
      <c r="S3510" s="21" t="str">
        <f t="shared" si="525"/>
        <v/>
      </c>
      <c r="T3510" s="21" t="str">
        <f t="shared" si="525"/>
        <v/>
      </c>
      <c r="U3510" s="21" t="str">
        <f t="shared" si="525"/>
        <v/>
      </c>
      <c r="V3510" s="21" t="str">
        <f t="shared" si="525"/>
        <v/>
      </c>
      <c r="W3510" s="21" t="str">
        <f t="shared" si="525"/>
        <v/>
      </c>
      <c r="X3510" s="21" t="str">
        <f t="shared" si="525"/>
        <v/>
      </c>
      <c r="Y3510" s="21" t="str">
        <f t="shared" si="525"/>
        <v/>
      </c>
      <c r="Z3510" s="21" t="str">
        <f t="shared" si="525"/>
        <v/>
      </c>
      <c r="AA3510" s="21" t="str">
        <f t="shared" si="525"/>
        <v/>
      </c>
      <c r="AB3510" s="38" t="str">
        <f t="shared" si="525"/>
        <v/>
      </c>
      <c r="AD3510" s="36" t="str">
        <f>IF($N3510="", "", IFERROR(INDEX(Campaigns!$D$11:$D$380, MATCH($N3510, Campaigns!$E$11:$E$380, 0)), ""))</f>
        <v/>
      </c>
      <c r="AE3510" s="38" t="str">
        <f>IF(COUNTIF($Q3510:$AB3510, "X")=0, "", IFERROR(INDEX('Intro &amp; Setup'!$T$17:$T$28, MATCH(INDEX($Q$10:$AB$10, $AC3510, MATCH("X", $Q3510:$AB3510, 0)), 'Intro &amp; Setup'!$AA$17:$AA$28, 0)), ""))</f>
        <v/>
      </c>
      <c r="AG3510" s="84" t="str">
        <f t="shared" si="521"/>
        <v/>
      </c>
      <c r="AI3510" s="36">
        <f t="shared" si="522"/>
        <v>0</v>
      </c>
      <c r="AK3510" s="36" t="str">
        <f t="shared" si="523"/>
        <v/>
      </c>
    </row>
    <row r="3511" spans="1:37" x14ac:dyDescent="0.25">
      <c r="A3511" s="34"/>
      <c r="B3511" s="55"/>
      <c r="C3511" s="56"/>
      <c r="D3511" s="56"/>
      <c r="E3511" s="56"/>
      <c r="F3511" s="56"/>
      <c r="G3511" s="57"/>
      <c r="H3511" s="57"/>
      <c r="I3511" s="58"/>
      <c r="J3511" s="34"/>
      <c r="L3511" s="36" t="str">
        <f>IF($B3511="", "", IFERROR(FIND(Campaigns!$Q$4, $B3511), ""))</f>
        <v/>
      </c>
      <c r="M3511" s="73" t="str">
        <f t="shared" si="518"/>
        <v/>
      </c>
      <c r="N3511" s="74" t="str">
        <f t="shared" si="519"/>
        <v/>
      </c>
      <c r="O3511" s="22" t="str">
        <f t="shared" si="520"/>
        <v/>
      </c>
      <c r="Q3511" s="20" t="str">
        <f t="shared" si="516"/>
        <v/>
      </c>
      <c r="R3511" s="21" t="str">
        <f t="shared" si="525"/>
        <v/>
      </c>
      <c r="S3511" s="21" t="str">
        <f t="shared" si="525"/>
        <v/>
      </c>
      <c r="T3511" s="21" t="str">
        <f t="shared" si="525"/>
        <v/>
      </c>
      <c r="U3511" s="21" t="str">
        <f t="shared" si="525"/>
        <v/>
      </c>
      <c r="V3511" s="21" t="str">
        <f t="shared" si="525"/>
        <v/>
      </c>
      <c r="W3511" s="21" t="str">
        <f t="shared" si="525"/>
        <v/>
      </c>
      <c r="X3511" s="21" t="str">
        <f t="shared" si="525"/>
        <v/>
      </c>
      <c r="Y3511" s="21" t="str">
        <f t="shared" si="525"/>
        <v/>
      </c>
      <c r="Z3511" s="21" t="str">
        <f t="shared" si="525"/>
        <v/>
      </c>
      <c r="AA3511" s="21" t="str">
        <f t="shared" si="525"/>
        <v/>
      </c>
      <c r="AB3511" s="38" t="str">
        <f t="shared" si="525"/>
        <v/>
      </c>
      <c r="AD3511" s="36" t="str">
        <f>IF($N3511="", "", IFERROR(INDEX(Campaigns!$D$11:$D$380, MATCH($N3511, Campaigns!$E$11:$E$380, 0)), ""))</f>
        <v/>
      </c>
      <c r="AE3511" s="38" t="str">
        <f>IF(COUNTIF($Q3511:$AB3511, "X")=0, "", IFERROR(INDEX('Intro &amp; Setup'!$T$17:$T$28, MATCH(INDEX($Q$10:$AB$10, $AC3511, MATCH("X", $Q3511:$AB3511, 0)), 'Intro &amp; Setup'!$AA$17:$AA$28, 0)), ""))</f>
        <v/>
      </c>
      <c r="AG3511" s="84" t="str">
        <f t="shared" si="521"/>
        <v/>
      </c>
      <c r="AI3511" s="36">
        <f t="shared" si="522"/>
        <v>0</v>
      </c>
      <c r="AK3511" s="36" t="str">
        <f t="shared" si="523"/>
        <v/>
      </c>
    </row>
    <row r="3512" spans="1:37" x14ac:dyDescent="0.25">
      <c r="A3512" s="34"/>
      <c r="B3512" s="55"/>
      <c r="C3512" s="56"/>
      <c r="D3512" s="56"/>
      <c r="E3512" s="56"/>
      <c r="F3512" s="56"/>
      <c r="G3512" s="57"/>
      <c r="H3512" s="57"/>
      <c r="I3512" s="58"/>
      <c r="J3512" s="34"/>
      <c r="L3512" s="36" t="str">
        <f>IF($B3512="", "", IFERROR(FIND(Campaigns!$Q$4, $B3512), ""))</f>
        <v/>
      </c>
      <c r="M3512" s="73" t="str">
        <f t="shared" si="518"/>
        <v/>
      </c>
      <c r="N3512" s="74" t="str">
        <f t="shared" si="519"/>
        <v/>
      </c>
      <c r="O3512" s="22" t="str">
        <f t="shared" si="520"/>
        <v/>
      </c>
      <c r="Q3512" s="20" t="str">
        <f t="shared" si="516"/>
        <v/>
      </c>
      <c r="R3512" s="21" t="str">
        <f t="shared" si="525"/>
        <v/>
      </c>
      <c r="S3512" s="21" t="str">
        <f t="shared" si="525"/>
        <v/>
      </c>
      <c r="T3512" s="21" t="str">
        <f t="shared" si="525"/>
        <v/>
      </c>
      <c r="U3512" s="21" t="str">
        <f t="shared" si="525"/>
        <v/>
      </c>
      <c r="V3512" s="21" t="str">
        <f t="shared" si="525"/>
        <v/>
      </c>
      <c r="W3512" s="21" t="str">
        <f t="shared" si="525"/>
        <v/>
      </c>
      <c r="X3512" s="21" t="str">
        <f t="shared" si="525"/>
        <v/>
      </c>
      <c r="Y3512" s="21" t="str">
        <f t="shared" si="525"/>
        <v/>
      </c>
      <c r="Z3512" s="21" t="str">
        <f t="shared" si="525"/>
        <v/>
      </c>
      <c r="AA3512" s="21" t="str">
        <f t="shared" si="525"/>
        <v/>
      </c>
      <c r="AB3512" s="38" t="str">
        <f t="shared" si="525"/>
        <v/>
      </c>
      <c r="AD3512" s="36" t="str">
        <f>IF($N3512="", "", IFERROR(INDEX(Campaigns!$D$11:$D$380, MATCH($N3512, Campaigns!$E$11:$E$380, 0)), ""))</f>
        <v/>
      </c>
      <c r="AE3512" s="38" t="str">
        <f>IF(COUNTIF($Q3512:$AB3512, "X")=0, "", IFERROR(INDEX('Intro &amp; Setup'!$T$17:$T$28, MATCH(INDEX($Q$10:$AB$10, $AC3512, MATCH("X", $Q3512:$AB3512, 0)), 'Intro &amp; Setup'!$AA$17:$AA$28, 0)), ""))</f>
        <v/>
      </c>
      <c r="AG3512" s="84" t="str">
        <f t="shared" si="521"/>
        <v/>
      </c>
      <c r="AI3512" s="36">
        <f t="shared" si="522"/>
        <v>0</v>
      </c>
      <c r="AK3512" s="36" t="str">
        <f t="shared" si="523"/>
        <v/>
      </c>
    </row>
    <row r="3513" spans="1:37" x14ac:dyDescent="0.25">
      <c r="A3513" s="34"/>
      <c r="B3513" s="55"/>
      <c r="C3513" s="56"/>
      <c r="D3513" s="56"/>
      <c r="E3513" s="56"/>
      <c r="F3513" s="56"/>
      <c r="G3513" s="57"/>
      <c r="H3513" s="57"/>
      <c r="I3513" s="58"/>
      <c r="J3513" s="34"/>
      <c r="L3513" s="36" t="str">
        <f>IF($B3513="", "", IFERROR(FIND(Campaigns!$Q$4, $B3513), ""))</f>
        <v/>
      </c>
      <c r="M3513" s="73" t="str">
        <f t="shared" si="518"/>
        <v/>
      </c>
      <c r="N3513" s="74" t="str">
        <f t="shared" si="519"/>
        <v/>
      </c>
      <c r="O3513" s="22" t="str">
        <f t="shared" si="520"/>
        <v/>
      </c>
      <c r="Q3513" s="20" t="str">
        <f t="shared" ref="Q3513:AB3569" si="526">IFERROR(IF(Q$10="", "", IF(LEFT($O3513, Q$8)=Q$10, "X", "")), "")</f>
        <v/>
      </c>
      <c r="R3513" s="21" t="str">
        <f t="shared" si="525"/>
        <v/>
      </c>
      <c r="S3513" s="21" t="str">
        <f t="shared" si="525"/>
        <v/>
      </c>
      <c r="T3513" s="21" t="str">
        <f t="shared" si="525"/>
        <v/>
      </c>
      <c r="U3513" s="21" t="str">
        <f t="shared" si="525"/>
        <v/>
      </c>
      <c r="V3513" s="21" t="str">
        <f t="shared" si="525"/>
        <v/>
      </c>
      <c r="W3513" s="21" t="str">
        <f t="shared" si="525"/>
        <v/>
      </c>
      <c r="X3513" s="21" t="str">
        <f t="shared" si="525"/>
        <v/>
      </c>
      <c r="Y3513" s="21" t="str">
        <f t="shared" si="525"/>
        <v/>
      </c>
      <c r="Z3513" s="21" t="str">
        <f t="shared" si="525"/>
        <v/>
      </c>
      <c r="AA3513" s="21" t="str">
        <f t="shared" si="525"/>
        <v/>
      </c>
      <c r="AB3513" s="38" t="str">
        <f t="shared" si="525"/>
        <v/>
      </c>
      <c r="AD3513" s="36" t="str">
        <f>IF($N3513="", "", IFERROR(INDEX(Campaigns!$D$11:$D$380, MATCH($N3513, Campaigns!$E$11:$E$380, 0)), ""))</f>
        <v/>
      </c>
      <c r="AE3513" s="38" t="str">
        <f>IF(COUNTIF($Q3513:$AB3513, "X")=0, "", IFERROR(INDEX('Intro &amp; Setup'!$T$17:$T$28, MATCH(INDEX($Q$10:$AB$10, $AC3513, MATCH("X", $Q3513:$AB3513, 0)), 'Intro &amp; Setup'!$AA$17:$AA$28, 0)), ""))</f>
        <v/>
      </c>
      <c r="AG3513" s="84" t="str">
        <f t="shared" si="521"/>
        <v/>
      </c>
      <c r="AI3513" s="36">
        <f t="shared" si="522"/>
        <v>0</v>
      </c>
      <c r="AK3513" s="36" t="str">
        <f t="shared" si="523"/>
        <v/>
      </c>
    </row>
    <row r="3514" spans="1:37" x14ac:dyDescent="0.25">
      <c r="A3514" s="34"/>
      <c r="B3514" s="55"/>
      <c r="C3514" s="56"/>
      <c r="D3514" s="56"/>
      <c r="E3514" s="56"/>
      <c r="F3514" s="56"/>
      <c r="G3514" s="57"/>
      <c r="H3514" s="57"/>
      <c r="I3514" s="58"/>
      <c r="J3514" s="34"/>
      <c r="L3514" s="36" t="str">
        <f>IF($B3514="", "", IFERROR(FIND(Campaigns!$Q$4, $B3514), ""))</f>
        <v/>
      </c>
      <c r="M3514" s="73" t="str">
        <f t="shared" si="518"/>
        <v/>
      </c>
      <c r="N3514" s="74" t="str">
        <f t="shared" si="519"/>
        <v/>
      </c>
      <c r="O3514" s="22" t="str">
        <f t="shared" si="520"/>
        <v/>
      </c>
      <c r="Q3514" s="20" t="str">
        <f t="shared" si="526"/>
        <v/>
      </c>
      <c r="R3514" s="21" t="str">
        <f t="shared" si="525"/>
        <v/>
      </c>
      <c r="S3514" s="21" t="str">
        <f t="shared" si="525"/>
        <v/>
      </c>
      <c r="T3514" s="21" t="str">
        <f t="shared" si="525"/>
        <v/>
      </c>
      <c r="U3514" s="21" t="str">
        <f t="shared" si="525"/>
        <v/>
      </c>
      <c r="V3514" s="21" t="str">
        <f t="shared" si="525"/>
        <v/>
      </c>
      <c r="W3514" s="21" t="str">
        <f t="shared" si="525"/>
        <v/>
      </c>
      <c r="X3514" s="21" t="str">
        <f t="shared" si="525"/>
        <v/>
      </c>
      <c r="Y3514" s="21" t="str">
        <f t="shared" si="525"/>
        <v/>
      </c>
      <c r="Z3514" s="21" t="str">
        <f t="shared" si="525"/>
        <v/>
      </c>
      <c r="AA3514" s="21" t="str">
        <f t="shared" si="525"/>
        <v/>
      </c>
      <c r="AB3514" s="38" t="str">
        <f t="shared" si="525"/>
        <v/>
      </c>
      <c r="AD3514" s="36" t="str">
        <f>IF($N3514="", "", IFERROR(INDEX(Campaigns!$D$11:$D$380, MATCH($N3514, Campaigns!$E$11:$E$380, 0)), ""))</f>
        <v/>
      </c>
      <c r="AE3514" s="38" t="str">
        <f>IF(COUNTIF($Q3514:$AB3514, "X")=0, "", IFERROR(INDEX('Intro &amp; Setup'!$T$17:$T$28, MATCH(INDEX($Q$10:$AB$10, $AC3514, MATCH("X", $Q3514:$AB3514, 0)), 'Intro &amp; Setup'!$AA$17:$AA$28, 0)), ""))</f>
        <v/>
      </c>
      <c r="AG3514" s="84" t="str">
        <f t="shared" si="521"/>
        <v/>
      </c>
      <c r="AI3514" s="36">
        <f t="shared" si="522"/>
        <v>0</v>
      </c>
      <c r="AK3514" s="36" t="str">
        <f t="shared" si="523"/>
        <v/>
      </c>
    </row>
    <row r="3515" spans="1:37" x14ac:dyDescent="0.25">
      <c r="A3515" s="34"/>
      <c r="B3515" s="55"/>
      <c r="C3515" s="56"/>
      <c r="D3515" s="56"/>
      <c r="E3515" s="56"/>
      <c r="F3515" s="56"/>
      <c r="G3515" s="57"/>
      <c r="H3515" s="57"/>
      <c r="I3515" s="58"/>
      <c r="J3515" s="34"/>
      <c r="L3515" s="36" t="str">
        <f>IF($B3515="", "", IFERROR(FIND(Campaigns!$Q$4, $B3515), ""))</f>
        <v/>
      </c>
      <c r="M3515" s="73" t="str">
        <f t="shared" si="518"/>
        <v/>
      </c>
      <c r="N3515" s="74" t="str">
        <f t="shared" si="519"/>
        <v/>
      </c>
      <c r="O3515" s="22" t="str">
        <f t="shared" si="520"/>
        <v/>
      </c>
      <c r="Q3515" s="20" t="str">
        <f t="shared" si="526"/>
        <v/>
      </c>
      <c r="R3515" s="21" t="str">
        <f t="shared" si="525"/>
        <v/>
      </c>
      <c r="S3515" s="21" t="str">
        <f t="shared" si="525"/>
        <v/>
      </c>
      <c r="T3515" s="21" t="str">
        <f t="shared" si="525"/>
        <v/>
      </c>
      <c r="U3515" s="21" t="str">
        <f t="shared" si="525"/>
        <v/>
      </c>
      <c r="V3515" s="21" t="str">
        <f t="shared" si="525"/>
        <v/>
      </c>
      <c r="W3515" s="21" t="str">
        <f t="shared" si="525"/>
        <v/>
      </c>
      <c r="X3515" s="21" t="str">
        <f t="shared" si="525"/>
        <v/>
      </c>
      <c r="Y3515" s="21" t="str">
        <f t="shared" si="525"/>
        <v/>
      </c>
      <c r="Z3515" s="21" t="str">
        <f t="shared" si="525"/>
        <v/>
      </c>
      <c r="AA3515" s="21" t="str">
        <f t="shared" si="525"/>
        <v/>
      </c>
      <c r="AB3515" s="38" t="str">
        <f t="shared" si="525"/>
        <v/>
      </c>
      <c r="AD3515" s="36" t="str">
        <f>IF($N3515="", "", IFERROR(INDEX(Campaigns!$D$11:$D$380, MATCH($N3515, Campaigns!$E$11:$E$380, 0)), ""))</f>
        <v/>
      </c>
      <c r="AE3515" s="38" t="str">
        <f>IF(COUNTIF($Q3515:$AB3515, "X")=0, "", IFERROR(INDEX('Intro &amp; Setup'!$T$17:$T$28, MATCH(INDEX($Q$10:$AB$10, $AC3515, MATCH("X", $Q3515:$AB3515, 0)), 'Intro &amp; Setup'!$AA$17:$AA$28, 0)), ""))</f>
        <v/>
      </c>
      <c r="AG3515" s="84" t="str">
        <f t="shared" si="521"/>
        <v/>
      </c>
      <c r="AI3515" s="36">
        <f t="shared" si="522"/>
        <v>0</v>
      </c>
      <c r="AK3515" s="36" t="str">
        <f t="shared" si="523"/>
        <v/>
      </c>
    </row>
    <row r="3516" spans="1:37" x14ac:dyDescent="0.25">
      <c r="A3516" s="34"/>
      <c r="B3516" s="55"/>
      <c r="C3516" s="56"/>
      <c r="D3516" s="56"/>
      <c r="E3516" s="56"/>
      <c r="F3516" s="56"/>
      <c r="G3516" s="57"/>
      <c r="H3516" s="57"/>
      <c r="I3516" s="58"/>
      <c r="J3516" s="34"/>
      <c r="L3516" s="36" t="str">
        <f>IF($B3516="", "", IFERROR(FIND(Campaigns!$Q$4, $B3516), ""))</f>
        <v/>
      </c>
      <c r="M3516" s="73" t="str">
        <f t="shared" si="518"/>
        <v/>
      </c>
      <c r="N3516" s="74" t="str">
        <f t="shared" si="519"/>
        <v/>
      </c>
      <c r="O3516" s="22" t="str">
        <f t="shared" si="520"/>
        <v/>
      </c>
      <c r="Q3516" s="20" t="str">
        <f t="shared" si="526"/>
        <v/>
      </c>
      <c r="R3516" s="21" t="str">
        <f t="shared" si="525"/>
        <v/>
      </c>
      <c r="S3516" s="21" t="str">
        <f t="shared" si="525"/>
        <v/>
      </c>
      <c r="T3516" s="21" t="str">
        <f t="shared" si="525"/>
        <v/>
      </c>
      <c r="U3516" s="21" t="str">
        <f t="shared" si="525"/>
        <v/>
      </c>
      <c r="V3516" s="21" t="str">
        <f t="shared" si="525"/>
        <v/>
      </c>
      <c r="W3516" s="21" t="str">
        <f t="shared" si="525"/>
        <v/>
      </c>
      <c r="X3516" s="21" t="str">
        <f t="shared" si="525"/>
        <v/>
      </c>
      <c r="Y3516" s="21" t="str">
        <f t="shared" si="525"/>
        <v/>
      </c>
      <c r="Z3516" s="21" t="str">
        <f t="shared" si="525"/>
        <v/>
      </c>
      <c r="AA3516" s="21" t="str">
        <f t="shared" si="525"/>
        <v/>
      </c>
      <c r="AB3516" s="38" t="str">
        <f t="shared" si="525"/>
        <v/>
      </c>
      <c r="AD3516" s="36" t="str">
        <f>IF($N3516="", "", IFERROR(INDEX(Campaigns!$D$11:$D$380, MATCH($N3516, Campaigns!$E$11:$E$380, 0)), ""))</f>
        <v/>
      </c>
      <c r="AE3516" s="38" t="str">
        <f>IF(COUNTIF($Q3516:$AB3516, "X")=0, "", IFERROR(INDEX('Intro &amp; Setup'!$T$17:$T$28, MATCH(INDEX($Q$10:$AB$10, $AC3516, MATCH("X", $Q3516:$AB3516, 0)), 'Intro &amp; Setup'!$AA$17:$AA$28, 0)), ""))</f>
        <v/>
      </c>
      <c r="AG3516" s="84" t="str">
        <f t="shared" si="521"/>
        <v/>
      </c>
      <c r="AI3516" s="36">
        <f t="shared" si="522"/>
        <v>0</v>
      </c>
      <c r="AK3516" s="36" t="str">
        <f t="shared" si="523"/>
        <v/>
      </c>
    </row>
    <row r="3517" spans="1:37" x14ac:dyDescent="0.25">
      <c r="A3517" s="34"/>
      <c r="B3517" s="55"/>
      <c r="C3517" s="56"/>
      <c r="D3517" s="56"/>
      <c r="E3517" s="56"/>
      <c r="F3517" s="56"/>
      <c r="G3517" s="57"/>
      <c r="H3517" s="57"/>
      <c r="I3517" s="58"/>
      <c r="J3517" s="34"/>
      <c r="L3517" s="36" t="str">
        <f>IF($B3517="", "", IFERROR(FIND(Campaigns!$Q$4, $B3517), ""))</f>
        <v/>
      </c>
      <c r="M3517" s="73" t="str">
        <f t="shared" si="518"/>
        <v/>
      </c>
      <c r="N3517" s="74" t="str">
        <f t="shared" si="519"/>
        <v/>
      </c>
      <c r="O3517" s="22" t="str">
        <f t="shared" si="520"/>
        <v/>
      </c>
      <c r="Q3517" s="20" t="str">
        <f t="shared" si="526"/>
        <v/>
      </c>
      <c r="R3517" s="21" t="str">
        <f t="shared" si="525"/>
        <v/>
      </c>
      <c r="S3517" s="21" t="str">
        <f t="shared" si="525"/>
        <v/>
      </c>
      <c r="T3517" s="21" t="str">
        <f t="shared" si="525"/>
        <v/>
      </c>
      <c r="U3517" s="21" t="str">
        <f t="shared" si="525"/>
        <v/>
      </c>
      <c r="V3517" s="21" t="str">
        <f t="shared" si="525"/>
        <v/>
      </c>
      <c r="W3517" s="21" t="str">
        <f t="shared" si="525"/>
        <v/>
      </c>
      <c r="X3517" s="21" t="str">
        <f t="shared" si="525"/>
        <v/>
      </c>
      <c r="Y3517" s="21" t="str">
        <f t="shared" si="525"/>
        <v/>
      </c>
      <c r="Z3517" s="21" t="str">
        <f t="shared" si="525"/>
        <v/>
      </c>
      <c r="AA3517" s="21" t="str">
        <f t="shared" si="525"/>
        <v/>
      </c>
      <c r="AB3517" s="38" t="str">
        <f t="shared" si="525"/>
        <v/>
      </c>
      <c r="AD3517" s="36" t="str">
        <f>IF($N3517="", "", IFERROR(INDEX(Campaigns!$D$11:$D$380, MATCH($N3517, Campaigns!$E$11:$E$380, 0)), ""))</f>
        <v/>
      </c>
      <c r="AE3517" s="38" t="str">
        <f>IF(COUNTIF($Q3517:$AB3517, "X")=0, "", IFERROR(INDEX('Intro &amp; Setup'!$T$17:$T$28, MATCH(INDEX($Q$10:$AB$10, $AC3517, MATCH("X", $Q3517:$AB3517, 0)), 'Intro &amp; Setup'!$AA$17:$AA$28, 0)), ""))</f>
        <v/>
      </c>
      <c r="AG3517" s="84" t="str">
        <f t="shared" si="521"/>
        <v/>
      </c>
      <c r="AI3517" s="36">
        <f t="shared" si="522"/>
        <v>0</v>
      </c>
      <c r="AK3517" s="36" t="str">
        <f t="shared" si="523"/>
        <v/>
      </c>
    </row>
    <row r="3518" spans="1:37" x14ac:dyDescent="0.25">
      <c r="A3518" s="34"/>
      <c r="B3518" s="55"/>
      <c r="C3518" s="56"/>
      <c r="D3518" s="56"/>
      <c r="E3518" s="56"/>
      <c r="F3518" s="56"/>
      <c r="G3518" s="57"/>
      <c r="H3518" s="57"/>
      <c r="I3518" s="58"/>
      <c r="J3518" s="34"/>
      <c r="L3518" s="36" t="str">
        <f>IF($B3518="", "", IFERROR(FIND(Campaigns!$Q$4, $B3518), ""))</f>
        <v/>
      </c>
      <c r="M3518" s="73" t="str">
        <f t="shared" si="518"/>
        <v/>
      </c>
      <c r="N3518" s="74" t="str">
        <f t="shared" si="519"/>
        <v/>
      </c>
      <c r="O3518" s="22" t="str">
        <f t="shared" si="520"/>
        <v/>
      </c>
      <c r="Q3518" s="20" t="str">
        <f t="shared" si="526"/>
        <v/>
      </c>
      <c r="R3518" s="21" t="str">
        <f t="shared" si="525"/>
        <v/>
      </c>
      <c r="S3518" s="21" t="str">
        <f t="shared" si="525"/>
        <v/>
      </c>
      <c r="T3518" s="21" t="str">
        <f t="shared" si="525"/>
        <v/>
      </c>
      <c r="U3518" s="21" t="str">
        <f t="shared" si="525"/>
        <v/>
      </c>
      <c r="V3518" s="21" t="str">
        <f t="shared" si="525"/>
        <v/>
      </c>
      <c r="W3518" s="21" t="str">
        <f t="shared" si="525"/>
        <v/>
      </c>
      <c r="X3518" s="21" t="str">
        <f t="shared" si="525"/>
        <v/>
      </c>
      <c r="Y3518" s="21" t="str">
        <f t="shared" si="525"/>
        <v/>
      </c>
      <c r="Z3518" s="21" t="str">
        <f t="shared" si="525"/>
        <v/>
      </c>
      <c r="AA3518" s="21" t="str">
        <f t="shared" si="525"/>
        <v/>
      </c>
      <c r="AB3518" s="38" t="str">
        <f t="shared" si="525"/>
        <v/>
      </c>
      <c r="AD3518" s="36" t="str">
        <f>IF($N3518="", "", IFERROR(INDEX(Campaigns!$D$11:$D$380, MATCH($N3518, Campaigns!$E$11:$E$380, 0)), ""))</f>
        <v/>
      </c>
      <c r="AE3518" s="38" t="str">
        <f>IF(COUNTIF($Q3518:$AB3518, "X")=0, "", IFERROR(INDEX('Intro &amp; Setup'!$T$17:$T$28, MATCH(INDEX($Q$10:$AB$10, $AC3518, MATCH("X", $Q3518:$AB3518, 0)), 'Intro &amp; Setup'!$AA$17:$AA$28, 0)), ""))</f>
        <v/>
      </c>
      <c r="AG3518" s="84" t="str">
        <f t="shared" si="521"/>
        <v/>
      </c>
      <c r="AI3518" s="36">
        <f t="shared" si="522"/>
        <v>0</v>
      </c>
      <c r="AK3518" s="36" t="str">
        <f t="shared" si="523"/>
        <v/>
      </c>
    </row>
    <row r="3519" spans="1:37" x14ac:dyDescent="0.25">
      <c r="A3519" s="34"/>
      <c r="B3519" s="55"/>
      <c r="C3519" s="56"/>
      <c r="D3519" s="56"/>
      <c r="E3519" s="56"/>
      <c r="F3519" s="56"/>
      <c r="G3519" s="57"/>
      <c r="H3519" s="57"/>
      <c r="I3519" s="58"/>
      <c r="J3519" s="34"/>
      <c r="L3519" s="36" t="str">
        <f>IF($B3519="", "", IFERROR(FIND(Campaigns!$Q$4, $B3519), ""))</f>
        <v/>
      </c>
      <c r="M3519" s="73" t="str">
        <f t="shared" si="518"/>
        <v/>
      </c>
      <c r="N3519" s="74" t="str">
        <f t="shared" si="519"/>
        <v/>
      </c>
      <c r="O3519" s="22" t="str">
        <f t="shared" si="520"/>
        <v/>
      </c>
      <c r="Q3519" s="20" t="str">
        <f t="shared" si="526"/>
        <v/>
      </c>
      <c r="R3519" s="21" t="str">
        <f t="shared" si="525"/>
        <v/>
      </c>
      <c r="S3519" s="21" t="str">
        <f t="shared" si="525"/>
        <v/>
      </c>
      <c r="T3519" s="21" t="str">
        <f t="shared" si="525"/>
        <v/>
      </c>
      <c r="U3519" s="21" t="str">
        <f t="shared" si="525"/>
        <v/>
      </c>
      <c r="V3519" s="21" t="str">
        <f t="shared" si="525"/>
        <v/>
      </c>
      <c r="W3519" s="21" t="str">
        <f t="shared" si="525"/>
        <v/>
      </c>
      <c r="X3519" s="21" t="str">
        <f t="shared" si="525"/>
        <v/>
      </c>
      <c r="Y3519" s="21" t="str">
        <f t="shared" si="525"/>
        <v/>
      </c>
      <c r="Z3519" s="21" t="str">
        <f t="shared" si="525"/>
        <v/>
      </c>
      <c r="AA3519" s="21" t="str">
        <f t="shared" si="525"/>
        <v/>
      </c>
      <c r="AB3519" s="38" t="str">
        <f t="shared" si="525"/>
        <v/>
      </c>
      <c r="AD3519" s="36" t="str">
        <f>IF($N3519="", "", IFERROR(INDEX(Campaigns!$D$11:$D$380, MATCH($N3519, Campaigns!$E$11:$E$380, 0)), ""))</f>
        <v/>
      </c>
      <c r="AE3519" s="38" t="str">
        <f>IF(COUNTIF($Q3519:$AB3519, "X")=0, "", IFERROR(INDEX('Intro &amp; Setup'!$T$17:$T$28, MATCH(INDEX($Q$10:$AB$10, $AC3519, MATCH("X", $Q3519:$AB3519, 0)), 'Intro &amp; Setup'!$AA$17:$AA$28, 0)), ""))</f>
        <v/>
      </c>
      <c r="AG3519" s="84" t="str">
        <f t="shared" si="521"/>
        <v/>
      </c>
      <c r="AI3519" s="36">
        <f t="shared" si="522"/>
        <v>0</v>
      </c>
      <c r="AK3519" s="36" t="str">
        <f t="shared" si="523"/>
        <v/>
      </c>
    </row>
    <row r="3520" spans="1:37" x14ac:dyDescent="0.25">
      <c r="A3520" s="34"/>
      <c r="B3520" s="55"/>
      <c r="C3520" s="56"/>
      <c r="D3520" s="56"/>
      <c r="E3520" s="56"/>
      <c r="F3520" s="56"/>
      <c r="G3520" s="57"/>
      <c r="H3520" s="57"/>
      <c r="I3520" s="58"/>
      <c r="J3520" s="34"/>
      <c r="L3520" s="36" t="str">
        <f>IF($B3520="", "", IFERROR(FIND(Campaigns!$Q$4, $B3520), ""))</f>
        <v/>
      </c>
      <c r="M3520" s="73" t="str">
        <f t="shared" si="518"/>
        <v/>
      </c>
      <c r="N3520" s="74" t="str">
        <f t="shared" si="519"/>
        <v/>
      </c>
      <c r="O3520" s="22" t="str">
        <f t="shared" si="520"/>
        <v/>
      </c>
      <c r="Q3520" s="20" t="str">
        <f t="shared" si="526"/>
        <v/>
      </c>
      <c r="R3520" s="21" t="str">
        <f t="shared" si="525"/>
        <v/>
      </c>
      <c r="S3520" s="21" t="str">
        <f t="shared" si="525"/>
        <v/>
      </c>
      <c r="T3520" s="21" t="str">
        <f t="shared" si="525"/>
        <v/>
      </c>
      <c r="U3520" s="21" t="str">
        <f t="shared" si="525"/>
        <v/>
      </c>
      <c r="V3520" s="21" t="str">
        <f t="shared" si="525"/>
        <v/>
      </c>
      <c r="W3520" s="21" t="str">
        <f t="shared" si="525"/>
        <v/>
      </c>
      <c r="X3520" s="21" t="str">
        <f t="shared" si="525"/>
        <v/>
      </c>
      <c r="Y3520" s="21" t="str">
        <f t="shared" si="525"/>
        <v/>
      </c>
      <c r="Z3520" s="21" t="str">
        <f t="shared" si="525"/>
        <v/>
      </c>
      <c r="AA3520" s="21" t="str">
        <f t="shared" si="525"/>
        <v/>
      </c>
      <c r="AB3520" s="38" t="str">
        <f t="shared" si="525"/>
        <v/>
      </c>
      <c r="AD3520" s="36" t="str">
        <f>IF($N3520="", "", IFERROR(INDEX(Campaigns!$D$11:$D$380, MATCH($N3520, Campaigns!$E$11:$E$380, 0)), ""))</f>
        <v/>
      </c>
      <c r="AE3520" s="38" t="str">
        <f>IF(COUNTIF($Q3520:$AB3520, "X")=0, "", IFERROR(INDEX('Intro &amp; Setup'!$T$17:$T$28, MATCH(INDEX($Q$10:$AB$10, $AC3520, MATCH("X", $Q3520:$AB3520, 0)), 'Intro &amp; Setup'!$AA$17:$AA$28, 0)), ""))</f>
        <v/>
      </c>
      <c r="AG3520" s="84" t="str">
        <f t="shared" si="521"/>
        <v/>
      </c>
      <c r="AI3520" s="36">
        <f t="shared" si="522"/>
        <v>0</v>
      </c>
      <c r="AK3520" s="36" t="str">
        <f t="shared" si="523"/>
        <v/>
      </c>
    </row>
    <row r="3521" spans="1:37" x14ac:dyDescent="0.25">
      <c r="A3521" s="34"/>
      <c r="B3521" s="55"/>
      <c r="C3521" s="56"/>
      <c r="D3521" s="56"/>
      <c r="E3521" s="56"/>
      <c r="F3521" s="56"/>
      <c r="G3521" s="57"/>
      <c r="H3521" s="57"/>
      <c r="I3521" s="58"/>
      <c r="J3521" s="34"/>
      <c r="L3521" s="36" t="str">
        <f>IF($B3521="", "", IFERROR(FIND(Campaigns!$Q$4, $B3521), ""))</f>
        <v/>
      </c>
      <c r="M3521" s="73" t="str">
        <f t="shared" si="518"/>
        <v/>
      </c>
      <c r="N3521" s="74" t="str">
        <f t="shared" si="519"/>
        <v/>
      </c>
      <c r="O3521" s="22" t="str">
        <f t="shared" si="520"/>
        <v/>
      </c>
      <c r="Q3521" s="20" t="str">
        <f t="shared" si="526"/>
        <v/>
      </c>
      <c r="R3521" s="21" t="str">
        <f t="shared" si="525"/>
        <v/>
      </c>
      <c r="S3521" s="21" t="str">
        <f t="shared" si="525"/>
        <v/>
      </c>
      <c r="T3521" s="21" t="str">
        <f t="shared" si="525"/>
        <v/>
      </c>
      <c r="U3521" s="21" t="str">
        <f t="shared" si="525"/>
        <v/>
      </c>
      <c r="V3521" s="21" t="str">
        <f t="shared" si="525"/>
        <v/>
      </c>
      <c r="W3521" s="21" t="str">
        <f t="shared" si="525"/>
        <v/>
      </c>
      <c r="X3521" s="21" t="str">
        <f t="shared" si="525"/>
        <v/>
      </c>
      <c r="Y3521" s="21" t="str">
        <f t="shared" si="525"/>
        <v/>
      </c>
      <c r="Z3521" s="21" t="str">
        <f t="shared" si="525"/>
        <v/>
      </c>
      <c r="AA3521" s="21" t="str">
        <f t="shared" si="525"/>
        <v/>
      </c>
      <c r="AB3521" s="38" t="str">
        <f t="shared" si="525"/>
        <v/>
      </c>
      <c r="AD3521" s="36" t="str">
        <f>IF($N3521="", "", IFERROR(INDEX(Campaigns!$D$11:$D$380, MATCH($N3521, Campaigns!$E$11:$E$380, 0)), ""))</f>
        <v/>
      </c>
      <c r="AE3521" s="38" t="str">
        <f>IF(COUNTIF($Q3521:$AB3521, "X")=0, "", IFERROR(INDEX('Intro &amp; Setup'!$T$17:$T$28, MATCH(INDEX($Q$10:$AB$10, $AC3521, MATCH("X", $Q3521:$AB3521, 0)), 'Intro &amp; Setup'!$AA$17:$AA$28, 0)), ""))</f>
        <v/>
      </c>
      <c r="AG3521" s="84" t="str">
        <f t="shared" si="521"/>
        <v/>
      </c>
      <c r="AI3521" s="36">
        <f t="shared" si="522"/>
        <v>0</v>
      </c>
      <c r="AK3521" s="36" t="str">
        <f t="shared" si="523"/>
        <v/>
      </c>
    </row>
    <row r="3522" spans="1:37" x14ac:dyDescent="0.25">
      <c r="A3522" s="34"/>
      <c r="B3522" s="55"/>
      <c r="C3522" s="56"/>
      <c r="D3522" s="56"/>
      <c r="E3522" s="56"/>
      <c r="F3522" s="56"/>
      <c r="G3522" s="57"/>
      <c r="H3522" s="57"/>
      <c r="I3522" s="58"/>
      <c r="J3522" s="34"/>
      <c r="L3522" s="36" t="str">
        <f>IF($B3522="", "", IFERROR(FIND(Campaigns!$Q$4, $B3522), ""))</f>
        <v/>
      </c>
      <c r="M3522" s="73" t="str">
        <f t="shared" si="518"/>
        <v/>
      </c>
      <c r="N3522" s="74" t="str">
        <f t="shared" si="519"/>
        <v/>
      </c>
      <c r="O3522" s="22" t="str">
        <f t="shared" si="520"/>
        <v/>
      </c>
      <c r="Q3522" s="20" t="str">
        <f t="shared" si="526"/>
        <v/>
      </c>
      <c r="R3522" s="21" t="str">
        <f t="shared" si="525"/>
        <v/>
      </c>
      <c r="S3522" s="21" t="str">
        <f t="shared" si="525"/>
        <v/>
      </c>
      <c r="T3522" s="21" t="str">
        <f t="shared" si="525"/>
        <v/>
      </c>
      <c r="U3522" s="21" t="str">
        <f t="shared" si="525"/>
        <v/>
      </c>
      <c r="V3522" s="21" t="str">
        <f t="shared" si="525"/>
        <v/>
      </c>
      <c r="W3522" s="21" t="str">
        <f t="shared" si="525"/>
        <v/>
      </c>
      <c r="X3522" s="21" t="str">
        <f t="shared" si="525"/>
        <v/>
      </c>
      <c r="Y3522" s="21" t="str">
        <f t="shared" si="525"/>
        <v/>
      </c>
      <c r="Z3522" s="21" t="str">
        <f t="shared" si="525"/>
        <v/>
      </c>
      <c r="AA3522" s="21" t="str">
        <f t="shared" si="525"/>
        <v/>
      </c>
      <c r="AB3522" s="38" t="str">
        <f t="shared" si="525"/>
        <v/>
      </c>
      <c r="AD3522" s="36" t="str">
        <f>IF($N3522="", "", IFERROR(INDEX(Campaigns!$D$11:$D$380, MATCH($N3522, Campaigns!$E$11:$E$380, 0)), ""))</f>
        <v/>
      </c>
      <c r="AE3522" s="38" t="str">
        <f>IF(COUNTIF($Q3522:$AB3522, "X")=0, "", IFERROR(INDEX('Intro &amp; Setup'!$T$17:$T$28, MATCH(INDEX($Q$10:$AB$10, $AC3522, MATCH("X", $Q3522:$AB3522, 0)), 'Intro &amp; Setup'!$AA$17:$AA$28, 0)), ""))</f>
        <v/>
      </c>
      <c r="AG3522" s="84" t="str">
        <f t="shared" si="521"/>
        <v/>
      </c>
      <c r="AI3522" s="36">
        <f t="shared" si="522"/>
        <v>0</v>
      </c>
      <c r="AK3522" s="36" t="str">
        <f t="shared" si="523"/>
        <v/>
      </c>
    </row>
    <row r="3523" spans="1:37" x14ac:dyDescent="0.25">
      <c r="A3523" s="34"/>
      <c r="B3523" s="55"/>
      <c r="C3523" s="56"/>
      <c r="D3523" s="56"/>
      <c r="E3523" s="56"/>
      <c r="F3523" s="56"/>
      <c r="G3523" s="57"/>
      <c r="H3523" s="57"/>
      <c r="I3523" s="58"/>
      <c r="J3523" s="34"/>
      <c r="L3523" s="36" t="str">
        <f>IF($B3523="", "", IFERROR(FIND(Campaigns!$Q$4, $B3523), ""))</f>
        <v/>
      </c>
      <c r="M3523" s="73" t="str">
        <f t="shared" si="518"/>
        <v/>
      </c>
      <c r="N3523" s="74" t="str">
        <f t="shared" si="519"/>
        <v/>
      </c>
      <c r="O3523" s="22" t="str">
        <f t="shared" si="520"/>
        <v/>
      </c>
      <c r="Q3523" s="20" t="str">
        <f t="shared" si="526"/>
        <v/>
      </c>
      <c r="R3523" s="21" t="str">
        <f t="shared" si="525"/>
        <v/>
      </c>
      <c r="S3523" s="21" t="str">
        <f t="shared" si="525"/>
        <v/>
      </c>
      <c r="T3523" s="21" t="str">
        <f t="shared" si="525"/>
        <v/>
      </c>
      <c r="U3523" s="21" t="str">
        <f t="shared" si="525"/>
        <v/>
      </c>
      <c r="V3523" s="21" t="str">
        <f t="shared" si="525"/>
        <v/>
      </c>
      <c r="W3523" s="21" t="str">
        <f t="shared" si="525"/>
        <v/>
      </c>
      <c r="X3523" s="21" t="str">
        <f t="shared" si="525"/>
        <v/>
      </c>
      <c r="Y3523" s="21" t="str">
        <f t="shared" si="525"/>
        <v/>
      </c>
      <c r="Z3523" s="21" t="str">
        <f t="shared" si="525"/>
        <v/>
      </c>
      <c r="AA3523" s="21" t="str">
        <f t="shared" si="525"/>
        <v/>
      </c>
      <c r="AB3523" s="38" t="str">
        <f t="shared" si="525"/>
        <v/>
      </c>
      <c r="AD3523" s="36" t="str">
        <f>IF($N3523="", "", IFERROR(INDEX(Campaigns!$D$11:$D$380, MATCH($N3523, Campaigns!$E$11:$E$380, 0)), ""))</f>
        <v/>
      </c>
      <c r="AE3523" s="38" t="str">
        <f>IF(COUNTIF($Q3523:$AB3523, "X")=0, "", IFERROR(INDEX('Intro &amp; Setup'!$T$17:$T$28, MATCH(INDEX($Q$10:$AB$10, $AC3523, MATCH("X", $Q3523:$AB3523, 0)), 'Intro &amp; Setup'!$AA$17:$AA$28, 0)), ""))</f>
        <v/>
      </c>
      <c r="AG3523" s="84" t="str">
        <f t="shared" si="521"/>
        <v/>
      </c>
      <c r="AI3523" s="36">
        <f t="shared" si="522"/>
        <v>0</v>
      </c>
      <c r="AK3523" s="36" t="str">
        <f t="shared" si="523"/>
        <v/>
      </c>
    </row>
    <row r="3524" spans="1:37" x14ac:dyDescent="0.25">
      <c r="A3524" s="34"/>
      <c r="B3524" s="55"/>
      <c r="C3524" s="56"/>
      <c r="D3524" s="56"/>
      <c r="E3524" s="56"/>
      <c r="F3524" s="56"/>
      <c r="G3524" s="57"/>
      <c r="H3524" s="57"/>
      <c r="I3524" s="58"/>
      <c r="J3524" s="34"/>
      <c r="L3524" s="36" t="str">
        <f>IF($B3524="", "", IFERROR(FIND(Campaigns!$Q$4, $B3524), ""))</f>
        <v/>
      </c>
      <c r="M3524" s="73" t="str">
        <f t="shared" si="518"/>
        <v/>
      </c>
      <c r="N3524" s="74" t="str">
        <f t="shared" si="519"/>
        <v/>
      </c>
      <c r="O3524" s="22" t="str">
        <f t="shared" si="520"/>
        <v/>
      </c>
      <c r="Q3524" s="20" t="str">
        <f t="shared" si="526"/>
        <v/>
      </c>
      <c r="R3524" s="21" t="str">
        <f t="shared" si="525"/>
        <v/>
      </c>
      <c r="S3524" s="21" t="str">
        <f t="shared" si="525"/>
        <v/>
      </c>
      <c r="T3524" s="21" t="str">
        <f t="shared" si="525"/>
        <v/>
      </c>
      <c r="U3524" s="21" t="str">
        <f t="shared" si="525"/>
        <v/>
      </c>
      <c r="V3524" s="21" t="str">
        <f t="shared" si="525"/>
        <v/>
      </c>
      <c r="W3524" s="21" t="str">
        <f t="shared" si="525"/>
        <v/>
      </c>
      <c r="X3524" s="21" t="str">
        <f t="shared" si="525"/>
        <v/>
      </c>
      <c r="Y3524" s="21" t="str">
        <f t="shared" si="525"/>
        <v/>
      </c>
      <c r="Z3524" s="21" t="str">
        <f t="shared" si="525"/>
        <v/>
      </c>
      <c r="AA3524" s="21" t="str">
        <f t="shared" si="525"/>
        <v/>
      </c>
      <c r="AB3524" s="38" t="str">
        <f t="shared" si="525"/>
        <v/>
      </c>
      <c r="AD3524" s="36" t="str">
        <f>IF($N3524="", "", IFERROR(INDEX(Campaigns!$D$11:$D$380, MATCH($N3524, Campaigns!$E$11:$E$380, 0)), ""))</f>
        <v/>
      </c>
      <c r="AE3524" s="38" t="str">
        <f>IF(COUNTIF($Q3524:$AB3524, "X")=0, "", IFERROR(INDEX('Intro &amp; Setup'!$T$17:$T$28, MATCH(INDEX($Q$10:$AB$10, $AC3524, MATCH("X", $Q3524:$AB3524, 0)), 'Intro &amp; Setup'!$AA$17:$AA$28, 0)), ""))</f>
        <v/>
      </c>
      <c r="AG3524" s="84" t="str">
        <f t="shared" si="521"/>
        <v/>
      </c>
      <c r="AI3524" s="36">
        <f t="shared" si="522"/>
        <v>0</v>
      </c>
      <c r="AK3524" s="36" t="str">
        <f t="shared" si="523"/>
        <v/>
      </c>
    </row>
    <row r="3525" spans="1:37" x14ac:dyDescent="0.25">
      <c r="A3525" s="34"/>
      <c r="B3525" s="55"/>
      <c r="C3525" s="56"/>
      <c r="D3525" s="56"/>
      <c r="E3525" s="56"/>
      <c r="F3525" s="56"/>
      <c r="G3525" s="57"/>
      <c r="H3525" s="57"/>
      <c r="I3525" s="58"/>
      <c r="J3525" s="34"/>
      <c r="L3525" s="36" t="str">
        <f>IF($B3525="", "", IFERROR(FIND(Campaigns!$Q$4, $B3525), ""))</f>
        <v/>
      </c>
      <c r="M3525" s="73" t="str">
        <f t="shared" si="518"/>
        <v/>
      </c>
      <c r="N3525" s="74" t="str">
        <f t="shared" si="519"/>
        <v/>
      </c>
      <c r="O3525" s="22" t="str">
        <f t="shared" si="520"/>
        <v/>
      </c>
      <c r="Q3525" s="20" t="str">
        <f t="shared" si="526"/>
        <v/>
      </c>
      <c r="R3525" s="21" t="str">
        <f t="shared" si="525"/>
        <v/>
      </c>
      <c r="S3525" s="21" t="str">
        <f t="shared" si="525"/>
        <v/>
      </c>
      <c r="T3525" s="21" t="str">
        <f t="shared" si="525"/>
        <v/>
      </c>
      <c r="U3525" s="21" t="str">
        <f t="shared" si="525"/>
        <v/>
      </c>
      <c r="V3525" s="21" t="str">
        <f t="shared" si="525"/>
        <v/>
      </c>
      <c r="W3525" s="21" t="str">
        <f t="shared" si="525"/>
        <v/>
      </c>
      <c r="X3525" s="21" t="str">
        <f t="shared" si="525"/>
        <v/>
      </c>
      <c r="Y3525" s="21" t="str">
        <f t="shared" si="525"/>
        <v/>
      </c>
      <c r="Z3525" s="21" t="str">
        <f t="shared" si="525"/>
        <v/>
      </c>
      <c r="AA3525" s="21" t="str">
        <f t="shared" si="525"/>
        <v/>
      </c>
      <c r="AB3525" s="38" t="str">
        <f t="shared" si="525"/>
        <v/>
      </c>
      <c r="AD3525" s="36" t="str">
        <f>IF($N3525="", "", IFERROR(INDEX(Campaigns!$D$11:$D$380, MATCH($N3525, Campaigns!$E$11:$E$380, 0)), ""))</f>
        <v/>
      </c>
      <c r="AE3525" s="38" t="str">
        <f>IF(COUNTIF($Q3525:$AB3525, "X")=0, "", IFERROR(INDEX('Intro &amp; Setup'!$T$17:$T$28, MATCH(INDEX($Q$10:$AB$10, $AC3525, MATCH("X", $Q3525:$AB3525, 0)), 'Intro &amp; Setup'!$AA$17:$AA$28, 0)), ""))</f>
        <v/>
      </c>
      <c r="AG3525" s="84" t="str">
        <f t="shared" si="521"/>
        <v/>
      </c>
      <c r="AI3525" s="36">
        <f t="shared" si="522"/>
        <v>0</v>
      </c>
      <c r="AK3525" s="36" t="str">
        <f t="shared" si="523"/>
        <v/>
      </c>
    </row>
    <row r="3526" spans="1:37" x14ac:dyDescent="0.25">
      <c r="A3526" s="34"/>
      <c r="B3526" s="55"/>
      <c r="C3526" s="56"/>
      <c r="D3526" s="56"/>
      <c r="E3526" s="56"/>
      <c r="F3526" s="56"/>
      <c r="G3526" s="57"/>
      <c r="H3526" s="57"/>
      <c r="I3526" s="58"/>
      <c r="J3526" s="34"/>
      <c r="L3526" s="36" t="str">
        <f>IF($B3526="", "", IFERROR(FIND(Campaigns!$Q$4, $B3526), ""))</f>
        <v/>
      </c>
      <c r="M3526" s="73" t="str">
        <f t="shared" si="518"/>
        <v/>
      </c>
      <c r="N3526" s="74" t="str">
        <f t="shared" si="519"/>
        <v/>
      </c>
      <c r="O3526" s="22" t="str">
        <f t="shared" si="520"/>
        <v/>
      </c>
      <c r="Q3526" s="20" t="str">
        <f t="shared" si="526"/>
        <v/>
      </c>
      <c r="R3526" s="21" t="str">
        <f t="shared" si="525"/>
        <v/>
      </c>
      <c r="S3526" s="21" t="str">
        <f t="shared" si="525"/>
        <v/>
      </c>
      <c r="T3526" s="21" t="str">
        <f t="shared" si="525"/>
        <v/>
      </c>
      <c r="U3526" s="21" t="str">
        <f t="shared" si="525"/>
        <v/>
      </c>
      <c r="V3526" s="21" t="str">
        <f t="shared" si="525"/>
        <v/>
      </c>
      <c r="W3526" s="21" t="str">
        <f t="shared" si="525"/>
        <v/>
      </c>
      <c r="X3526" s="21" t="str">
        <f t="shared" si="525"/>
        <v/>
      </c>
      <c r="Y3526" s="21" t="str">
        <f t="shared" si="525"/>
        <v/>
      </c>
      <c r="Z3526" s="21" t="str">
        <f t="shared" si="525"/>
        <v/>
      </c>
      <c r="AA3526" s="21" t="str">
        <f t="shared" si="525"/>
        <v/>
      </c>
      <c r="AB3526" s="38" t="str">
        <f t="shared" si="525"/>
        <v/>
      </c>
      <c r="AD3526" s="36" t="str">
        <f>IF($N3526="", "", IFERROR(INDEX(Campaigns!$D$11:$D$380, MATCH($N3526, Campaigns!$E$11:$E$380, 0)), ""))</f>
        <v/>
      </c>
      <c r="AE3526" s="38" t="str">
        <f>IF(COUNTIF($Q3526:$AB3526, "X")=0, "", IFERROR(INDEX('Intro &amp; Setup'!$T$17:$T$28, MATCH(INDEX($Q$10:$AB$10, $AC3526, MATCH("X", $Q3526:$AB3526, 0)), 'Intro &amp; Setup'!$AA$17:$AA$28, 0)), ""))</f>
        <v/>
      </c>
      <c r="AG3526" s="84" t="str">
        <f t="shared" si="521"/>
        <v/>
      </c>
      <c r="AI3526" s="36">
        <f t="shared" si="522"/>
        <v>0</v>
      </c>
      <c r="AK3526" s="36" t="str">
        <f t="shared" si="523"/>
        <v/>
      </c>
    </row>
    <row r="3527" spans="1:37" x14ac:dyDescent="0.25">
      <c r="A3527" s="34"/>
      <c r="B3527" s="55"/>
      <c r="C3527" s="56"/>
      <c r="D3527" s="56"/>
      <c r="E3527" s="56"/>
      <c r="F3527" s="56"/>
      <c r="G3527" s="57"/>
      <c r="H3527" s="57"/>
      <c r="I3527" s="58"/>
      <c r="J3527" s="34"/>
      <c r="L3527" s="36" t="str">
        <f>IF($B3527="", "", IFERROR(FIND(Campaigns!$Q$4, $B3527), ""))</f>
        <v/>
      </c>
      <c r="M3527" s="73" t="str">
        <f t="shared" si="518"/>
        <v/>
      </c>
      <c r="N3527" s="74" t="str">
        <f t="shared" si="519"/>
        <v/>
      </c>
      <c r="O3527" s="22" t="str">
        <f t="shared" si="520"/>
        <v/>
      </c>
      <c r="Q3527" s="20" t="str">
        <f t="shared" si="526"/>
        <v/>
      </c>
      <c r="R3527" s="21" t="str">
        <f t="shared" si="525"/>
        <v/>
      </c>
      <c r="S3527" s="21" t="str">
        <f t="shared" si="525"/>
        <v/>
      </c>
      <c r="T3527" s="21" t="str">
        <f t="shared" si="525"/>
        <v/>
      </c>
      <c r="U3527" s="21" t="str">
        <f t="shared" si="525"/>
        <v/>
      </c>
      <c r="V3527" s="21" t="str">
        <f t="shared" si="525"/>
        <v/>
      </c>
      <c r="W3527" s="21" t="str">
        <f t="shared" si="525"/>
        <v/>
      </c>
      <c r="X3527" s="21" t="str">
        <f t="shared" si="525"/>
        <v/>
      </c>
      <c r="Y3527" s="21" t="str">
        <f t="shared" si="525"/>
        <v/>
      </c>
      <c r="Z3527" s="21" t="str">
        <f t="shared" si="525"/>
        <v/>
      </c>
      <c r="AA3527" s="21" t="str">
        <f t="shared" si="525"/>
        <v/>
      </c>
      <c r="AB3527" s="38" t="str">
        <f t="shared" si="525"/>
        <v/>
      </c>
      <c r="AD3527" s="36" t="str">
        <f>IF($N3527="", "", IFERROR(INDEX(Campaigns!$D$11:$D$380, MATCH($N3527, Campaigns!$E$11:$E$380, 0)), ""))</f>
        <v/>
      </c>
      <c r="AE3527" s="38" t="str">
        <f>IF(COUNTIF($Q3527:$AB3527, "X")=0, "", IFERROR(INDEX('Intro &amp; Setup'!$T$17:$T$28, MATCH(INDEX($Q$10:$AB$10, $AC3527, MATCH("X", $Q3527:$AB3527, 0)), 'Intro &amp; Setup'!$AA$17:$AA$28, 0)), ""))</f>
        <v/>
      </c>
      <c r="AG3527" s="84" t="str">
        <f t="shared" si="521"/>
        <v/>
      </c>
      <c r="AI3527" s="36">
        <f t="shared" si="522"/>
        <v>0</v>
      </c>
      <c r="AK3527" s="36" t="str">
        <f t="shared" si="523"/>
        <v/>
      </c>
    </row>
    <row r="3528" spans="1:37" x14ac:dyDescent="0.25">
      <c r="A3528" s="34"/>
      <c r="B3528" s="55"/>
      <c r="C3528" s="56"/>
      <c r="D3528" s="56"/>
      <c r="E3528" s="56"/>
      <c r="F3528" s="56"/>
      <c r="G3528" s="57"/>
      <c r="H3528" s="57"/>
      <c r="I3528" s="58"/>
      <c r="J3528" s="34"/>
      <c r="L3528" s="36" t="str">
        <f>IF($B3528="", "", IFERROR(FIND(Campaigns!$Q$4, $B3528), ""))</f>
        <v/>
      </c>
      <c r="M3528" s="73" t="str">
        <f t="shared" si="518"/>
        <v/>
      </c>
      <c r="N3528" s="74" t="str">
        <f t="shared" si="519"/>
        <v/>
      </c>
      <c r="O3528" s="22" t="str">
        <f t="shared" si="520"/>
        <v/>
      </c>
      <c r="Q3528" s="20" t="str">
        <f t="shared" si="526"/>
        <v/>
      </c>
      <c r="R3528" s="21" t="str">
        <f t="shared" si="525"/>
        <v/>
      </c>
      <c r="S3528" s="21" t="str">
        <f t="shared" si="525"/>
        <v/>
      </c>
      <c r="T3528" s="21" t="str">
        <f t="shared" si="525"/>
        <v/>
      </c>
      <c r="U3528" s="21" t="str">
        <f t="shared" si="525"/>
        <v/>
      </c>
      <c r="V3528" s="21" t="str">
        <f t="shared" si="525"/>
        <v/>
      </c>
      <c r="W3528" s="21" t="str">
        <f t="shared" si="525"/>
        <v/>
      </c>
      <c r="X3528" s="21" t="str">
        <f t="shared" si="525"/>
        <v/>
      </c>
      <c r="Y3528" s="21" t="str">
        <f t="shared" si="525"/>
        <v/>
      </c>
      <c r="Z3528" s="21" t="str">
        <f t="shared" si="525"/>
        <v/>
      </c>
      <c r="AA3528" s="21" t="str">
        <f t="shared" ref="R3528:AB3551" si="527">IFERROR(IF(AA$10="", "", IF(LEFT($O3528, AA$8)=AA$10, "X", "")), "")</f>
        <v/>
      </c>
      <c r="AB3528" s="38" t="str">
        <f t="shared" si="527"/>
        <v/>
      </c>
      <c r="AD3528" s="36" t="str">
        <f>IF($N3528="", "", IFERROR(INDEX(Campaigns!$D$11:$D$380, MATCH($N3528, Campaigns!$E$11:$E$380, 0)), ""))</f>
        <v/>
      </c>
      <c r="AE3528" s="38" t="str">
        <f>IF(COUNTIF($Q3528:$AB3528, "X")=0, "", IFERROR(INDEX('Intro &amp; Setup'!$T$17:$T$28, MATCH(INDEX($Q$10:$AB$10, $AC3528, MATCH("X", $Q3528:$AB3528, 0)), 'Intro &amp; Setup'!$AA$17:$AA$28, 0)), ""))</f>
        <v/>
      </c>
      <c r="AG3528" s="84" t="str">
        <f t="shared" si="521"/>
        <v/>
      </c>
      <c r="AI3528" s="36">
        <f t="shared" si="522"/>
        <v>0</v>
      </c>
      <c r="AK3528" s="36" t="str">
        <f t="shared" si="523"/>
        <v/>
      </c>
    </row>
    <row r="3529" spans="1:37" x14ac:dyDescent="0.25">
      <c r="A3529" s="34"/>
      <c r="B3529" s="55"/>
      <c r="C3529" s="56"/>
      <c r="D3529" s="56"/>
      <c r="E3529" s="56"/>
      <c r="F3529" s="56"/>
      <c r="G3529" s="57"/>
      <c r="H3529" s="57"/>
      <c r="I3529" s="58"/>
      <c r="J3529" s="34"/>
      <c r="L3529" s="36" t="str">
        <f>IF($B3529="", "", IFERROR(FIND(Campaigns!$Q$4, $B3529), ""))</f>
        <v/>
      </c>
      <c r="M3529" s="73" t="str">
        <f t="shared" si="518"/>
        <v/>
      </c>
      <c r="N3529" s="74" t="str">
        <f t="shared" si="519"/>
        <v/>
      </c>
      <c r="O3529" s="22" t="str">
        <f t="shared" si="520"/>
        <v/>
      </c>
      <c r="Q3529" s="20" t="str">
        <f t="shared" si="526"/>
        <v/>
      </c>
      <c r="R3529" s="21" t="str">
        <f t="shared" si="527"/>
        <v/>
      </c>
      <c r="S3529" s="21" t="str">
        <f t="shared" si="527"/>
        <v/>
      </c>
      <c r="T3529" s="21" t="str">
        <f t="shared" si="527"/>
        <v/>
      </c>
      <c r="U3529" s="21" t="str">
        <f t="shared" si="527"/>
        <v/>
      </c>
      <c r="V3529" s="21" t="str">
        <f t="shared" si="527"/>
        <v/>
      </c>
      <c r="W3529" s="21" t="str">
        <f t="shared" si="527"/>
        <v/>
      </c>
      <c r="X3529" s="21" t="str">
        <f t="shared" si="527"/>
        <v/>
      </c>
      <c r="Y3529" s="21" t="str">
        <f t="shared" si="527"/>
        <v/>
      </c>
      <c r="Z3529" s="21" t="str">
        <f t="shared" si="527"/>
        <v/>
      </c>
      <c r="AA3529" s="21" t="str">
        <f t="shared" si="527"/>
        <v/>
      </c>
      <c r="AB3529" s="38" t="str">
        <f t="shared" si="527"/>
        <v/>
      </c>
      <c r="AD3529" s="36" t="str">
        <f>IF($N3529="", "", IFERROR(INDEX(Campaigns!$D$11:$D$380, MATCH($N3529, Campaigns!$E$11:$E$380, 0)), ""))</f>
        <v/>
      </c>
      <c r="AE3529" s="38" t="str">
        <f>IF(COUNTIF($Q3529:$AB3529, "X")=0, "", IFERROR(INDEX('Intro &amp; Setup'!$T$17:$T$28, MATCH(INDEX($Q$10:$AB$10, $AC3529, MATCH("X", $Q3529:$AB3529, 0)), 'Intro &amp; Setup'!$AA$17:$AA$28, 0)), ""))</f>
        <v/>
      </c>
      <c r="AG3529" s="84" t="str">
        <f t="shared" si="521"/>
        <v/>
      </c>
      <c r="AI3529" s="36">
        <f t="shared" si="522"/>
        <v>0</v>
      </c>
      <c r="AK3529" s="36" t="str">
        <f t="shared" si="523"/>
        <v/>
      </c>
    </row>
    <row r="3530" spans="1:37" x14ac:dyDescent="0.25">
      <c r="A3530" s="34"/>
      <c r="B3530" s="55"/>
      <c r="C3530" s="56"/>
      <c r="D3530" s="56"/>
      <c r="E3530" s="56"/>
      <c r="F3530" s="56"/>
      <c r="G3530" s="57"/>
      <c r="H3530" s="57"/>
      <c r="I3530" s="58"/>
      <c r="J3530" s="34"/>
      <c r="L3530" s="36" t="str">
        <f>IF($B3530="", "", IFERROR(FIND(Campaigns!$Q$4, $B3530), ""))</f>
        <v/>
      </c>
      <c r="M3530" s="73" t="str">
        <f t="shared" si="518"/>
        <v/>
      </c>
      <c r="N3530" s="74" t="str">
        <f t="shared" si="519"/>
        <v/>
      </c>
      <c r="O3530" s="22" t="str">
        <f t="shared" si="520"/>
        <v/>
      </c>
      <c r="Q3530" s="20" t="str">
        <f t="shared" si="526"/>
        <v/>
      </c>
      <c r="R3530" s="21" t="str">
        <f t="shared" si="527"/>
        <v/>
      </c>
      <c r="S3530" s="21" t="str">
        <f t="shared" si="527"/>
        <v/>
      </c>
      <c r="T3530" s="21" t="str">
        <f t="shared" si="527"/>
        <v/>
      </c>
      <c r="U3530" s="21" t="str">
        <f t="shared" si="527"/>
        <v/>
      </c>
      <c r="V3530" s="21" t="str">
        <f t="shared" si="527"/>
        <v/>
      </c>
      <c r="W3530" s="21" t="str">
        <f t="shared" si="527"/>
        <v/>
      </c>
      <c r="X3530" s="21" t="str">
        <f t="shared" si="527"/>
        <v/>
      </c>
      <c r="Y3530" s="21" t="str">
        <f t="shared" si="527"/>
        <v/>
      </c>
      <c r="Z3530" s="21" t="str">
        <f t="shared" si="527"/>
        <v/>
      </c>
      <c r="AA3530" s="21" t="str">
        <f t="shared" si="527"/>
        <v/>
      </c>
      <c r="AB3530" s="38" t="str">
        <f t="shared" si="527"/>
        <v/>
      </c>
      <c r="AD3530" s="36" t="str">
        <f>IF($N3530="", "", IFERROR(INDEX(Campaigns!$D$11:$D$380, MATCH($N3530, Campaigns!$E$11:$E$380, 0)), ""))</f>
        <v/>
      </c>
      <c r="AE3530" s="38" t="str">
        <f>IF(COUNTIF($Q3530:$AB3530, "X")=0, "", IFERROR(INDEX('Intro &amp; Setup'!$T$17:$T$28, MATCH(INDEX($Q$10:$AB$10, $AC3530, MATCH("X", $Q3530:$AB3530, 0)), 'Intro &amp; Setup'!$AA$17:$AA$28, 0)), ""))</f>
        <v/>
      </c>
      <c r="AG3530" s="84" t="str">
        <f t="shared" si="521"/>
        <v/>
      </c>
      <c r="AI3530" s="36">
        <f t="shared" si="522"/>
        <v>0</v>
      </c>
      <c r="AK3530" s="36" t="str">
        <f t="shared" si="523"/>
        <v/>
      </c>
    </row>
    <row r="3531" spans="1:37" x14ac:dyDescent="0.25">
      <c r="A3531" s="34"/>
      <c r="B3531" s="55"/>
      <c r="C3531" s="56"/>
      <c r="D3531" s="56"/>
      <c r="E3531" s="56"/>
      <c r="F3531" s="56"/>
      <c r="G3531" s="57"/>
      <c r="H3531" s="57"/>
      <c r="I3531" s="58"/>
      <c r="J3531" s="34"/>
      <c r="L3531" s="36" t="str">
        <f>IF($B3531="", "", IFERROR(FIND(Campaigns!$Q$4, $B3531), ""))</f>
        <v/>
      </c>
      <c r="M3531" s="73" t="str">
        <f t="shared" si="518"/>
        <v/>
      </c>
      <c r="N3531" s="74" t="str">
        <f t="shared" si="519"/>
        <v/>
      </c>
      <c r="O3531" s="22" t="str">
        <f t="shared" si="520"/>
        <v/>
      </c>
      <c r="Q3531" s="20" t="str">
        <f t="shared" si="526"/>
        <v/>
      </c>
      <c r="R3531" s="21" t="str">
        <f t="shared" si="527"/>
        <v/>
      </c>
      <c r="S3531" s="21" t="str">
        <f t="shared" si="527"/>
        <v/>
      </c>
      <c r="T3531" s="21" t="str">
        <f t="shared" si="527"/>
        <v/>
      </c>
      <c r="U3531" s="21" t="str">
        <f t="shared" si="527"/>
        <v/>
      </c>
      <c r="V3531" s="21" t="str">
        <f t="shared" si="527"/>
        <v/>
      </c>
      <c r="W3531" s="21" t="str">
        <f t="shared" si="527"/>
        <v/>
      </c>
      <c r="X3531" s="21" t="str">
        <f t="shared" si="527"/>
        <v/>
      </c>
      <c r="Y3531" s="21" t="str">
        <f t="shared" si="527"/>
        <v/>
      </c>
      <c r="Z3531" s="21" t="str">
        <f t="shared" si="527"/>
        <v/>
      </c>
      <c r="AA3531" s="21" t="str">
        <f t="shared" si="527"/>
        <v/>
      </c>
      <c r="AB3531" s="38" t="str">
        <f t="shared" si="527"/>
        <v/>
      </c>
      <c r="AD3531" s="36" t="str">
        <f>IF($N3531="", "", IFERROR(INDEX(Campaigns!$D$11:$D$380, MATCH($N3531, Campaigns!$E$11:$E$380, 0)), ""))</f>
        <v/>
      </c>
      <c r="AE3531" s="38" t="str">
        <f>IF(COUNTIF($Q3531:$AB3531, "X")=0, "", IFERROR(INDEX('Intro &amp; Setup'!$T$17:$T$28, MATCH(INDEX($Q$10:$AB$10, $AC3531, MATCH("X", $Q3531:$AB3531, 0)), 'Intro &amp; Setup'!$AA$17:$AA$28, 0)), ""))</f>
        <v/>
      </c>
      <c r="AG3531" s="84" t="str">
        <f t="shared" si="521"/>
        <v/>
      </c>
      <c r="AI3531" s="36">
        <f t="shared" si="522"/>
        <v>0</v>
      </c>
      <c r="AK3531" s="36" t="str">
        <f t="shared" si="523"/>
        <v/>
      </c>
    </row>
    <row r="3532" spans="1:37" x14ac:dyDescent="0.25">
      <c r="A3532" s="34"/>
      <c r="B3532" s="55"/>
      <c r="C3532" s="56"/>
      <c r="D3532" s="56"/>
      <c r="E3532" s="56"/>
      <c r="F3532" s="56"/>
      <c r="G3532" s="57"/>
      <c r="H3532" s="57"/>
      <c r="I3532" s="58"/>
      <c r="J3532" s="34"/>
      <c r="L3532" s="36" t="str">
        <f>IF($B3532="", "", IFERROR(FIND(Campaigns!$Q$4, $B3532), ""))</f>
        <v/>
      </c>
      <c r="M3532" s="73" t="str">
        <f t="shared" ref="M3532:M3595" si="528">IFERROR(REPLACE($B3532, 1, $L3532+$L$9-1, ""), "")</f>
        <v/>
      </c>
      <c r="N3532" s="74" t="str">
        <f t="shared" ref="N3532:N3595" si="529">IFERROR(LEFT($M3532, FIND("-", $M3532)-1), "")</f>
        <v/>
      </c>
      <c r="O3532" s="22" t="str">
        <f t="shared" ref="O3532:O3595" si="530">IFERROR(REPLACE($M3532, 1, FIND("-", $M3532), ""), "")</f>
        <v/>
      </c>
      <c r="Q3532" s="20" t="str">
        <f t="shared" si="526"/>
        <v/>
      </c>
      <c r="R3532" s="21" t="str">
        <f t="shared" si="527"/>
        <v/>
      </c>
      <c r="S3532" s="21" t="str">
        <f t="shared" si="527"/>
        <v/>
      </c>
      <c r="T3532" s="21" t="str">
        <f t="shared" si="527"/>
        <v/>
      </c>
      <c r="U3532" s="21" t="str">
        <f t="shared" si="527"/>
        <v/>
      </c>
      <c r="V3532" s="21" t="str">
        <f t="shared" si="527"/>
        <v/>
      </c>
      <c r="W3532" s="21" t="str">
        <f t="shared" si="527"/>
        <v/>
      </c>
      <c r="X3532" s="21" t="str">
        <f t="shared" si="527"/>
        <v/>
      </c>
      <c r="Y3532" s="21" t="str">
        <f t="shared" si="527"/>
        <v/>
      </c>
      <c r="Z3532" s="21" t="str">
        <f t="shared" si="527"/>
        <v/>
      </c>
      <c r="AA3532" s="21" t="str">
        <f t="shared" si="527"/>
        <v/>
      </c>
      <c r="AB3532" s="38" t="str">
        <f t="shared" si="527"/>
        <v/>
      </c>
      <c r="AD3532" s="36" t="str">
        <f>IF($N3532="", "", IFERROR(INDEX(Campaigns!$D$11:$D$380, MATCH($N3532, Campaigns!$E$11:$E$380, 0)), ""))</f>
        <v/>
      </c>
      <c r="AE3532" s="38" t="str">
        <f>IF(COUNTIF($Q3532:$AB3532, "X")=0, "", IFERROR(INDEX('Intro &amp; Setup'!$T$17:$T$28, MATCH(INDEX($Q$10:$AB$10, $AC3532, MATCH("X", $Q3532:$AB3532, 0)), 'Intro &amp; Setup'!$AA$17:$AA$28, 0)), ""))</f>
        <v/>
      </c>
      <c r="AG3532" s="84" t="str">
        <f t="shared" ref="AG3532:AG3595" si="531">IF(OR($AD3532="", $AE3532=""), "", _xlfn.CONCAT($AD3532, "-", $AE3532))</f>
        <v/>
      </c>
      <c r="AI3532" s="36">
        <f t="shared" ref="AI3532:AI3595" si="532">IF($AI$4=$AI$6, $C3532, IF($AI$4=$AI$7, $D3532, IF($AI$4=$AI$8, $F3532, "")))</f>
        <v>0</v>
      </c>
      <c r="AK3532" s="36" t="str">
        <f t="shared" ref="AK3532:AK3595" si="533">IF($AG3532="", "", "X")</f>
        <v/>
      </c>
    </row>
    <row r="3533" spans="1:37" x14ac:dyDescent="0.25">
      <c r="A3533" s="34"/>
      <c r="B3533" s="55"/>
      <c r="C3533" s="56"/>
      <c r="D3533" s="56"/>
      <c r="E3533" s="56"/>
      <c r="F3533" s="56"/>
      <c r="G3533" s="57"/>
      <c r="H3533" s="57"/>
      <c r="I3533" s="58"/>
      <c r="J3533" s="34"/>
      <c r="L3533" s="36" t="str">
        <f>IF($B3533="", "", IFERROR(FIND(Campaigns!$Q$4, $B3533), ""))</f>
        <v/>
      </c>
      <c r="M3533" s="73" t="str">
        <f t="shared" si="528"/>
        <v/>
      </c>
      <c r="N3533" s="74" t="str">
        <f t="shared" si="529"/>
        <v/>
      </c>
      <c r="O3533" s="22" t="str">
        <f t="shared" si="530"/>
        <v/>
      </c>
      <c r="Q3533" s="20" t="str">
        <f t="shared" si="526"/>
        <v/>
      </c>
      <c r="R3533" s="21" t="str">
        <f t="shared" si="527"/>
        <v/>
      </c>
      <c r="S3533" s="21" t="str">
        <f t="shared" si="527"/>
        <v/>
      </c>
      <c r="T3533" s="21" t="str">
        <f t="shared" si="527"/>
        <v/>
      </c>
      <c r="U3533" s="21" t="str">
        <f t="shared" si="527"/>
        <v/>
      </c>
      <c r="V3533" s="21" t="str">
        <f t="shared" si="527"/>
        <v/>
      </c>
      <c r="W3533" s="21" t="str">
        <f t="shared" si="527"/>
        <v/>
      </c>
      <c r="X3533" s="21" t="str">
        <f t="shared" si="527"/>
        <v/>
      </c>
      <c r="Y3533" s="21" t="str">
        <f t="shared" si="527"/>
        <v/>
      </c>
      <c r="Z3533" s="21" t="str">
        <f t="shared" si="527"/>
        <v/>
      </c>
      <c r="AA3533" s="21" t="str">
        <f t="shared" si="527"/>
        <v/>
      </c>
      <c r="AB3533" s="38" t="str">
        <f t="shared" si="527"/>
        <v/>
      </c>
      <c r="AD3533" s="36" t="str">
        <f>IF($N3533="", "", IFERROR(INDEX(Campaigns!$D$11:$D$380, MATCH($N3533, Campaigns!$E$11:$E$380, 0)), ""))</f>
        <v/>
      </c>
      <c r="AE3533" s="38" t="str">
        <f>IF(COUNTIF($Q3533:$AB3533, "X")=0, "", IFERROR(INDEX('Intro &amp; Setup'!$T$17:$T$28, MATCH(INDEX($Q$10:$AB$10, $AC3533, MATCH("X", $Q3533:$AB3533, 0)), 'Intro &amp; Setup'!$AA$17:$AA$28, 0)), ""))</f>
        <v/>
      </c>
      <c r="AG3533" s="84" t="str">
        <f t="shared" si="531"/>
        <v/>
      </c>
      <c r="AI3533" s="36">
        <f t="shared" si="532"/>
        <v>0</v>
      </c>
      <c r="AK3533" s="36" t="str">
        <f t="shared" si="533"/>
        <v/>
      </c>
    </row>
    <row r="3534" spans="1:37" x14ac:dyDescent="0.25">
      <c r="A3534" s="34"/>
      <c r="B3534" s="55"/>
      <c r="C3534" s="56"/>
      <c r="D3534" s="56"/>
      <c r="E3534" s="56"/>
      <c r="F3534" s="56"/>
      <c r="G3534" s="57"/>
      <c r="H3534" s="57"/>
      <c r="I3534" s="58"/>
      <c r="J3534" s="34"/>
      <c r="L3534" s="36" t="str">
        <f>IF($B3534="", "", IFERROR(FIND(Campaigns!$Q$4, $B3534), ""))</f>
        <v/>
      </c>
      <c r="M3534" s="73" t="str">
        <f t="shared" si="528"/>
        <v/>
      </c>
      <c r="N3534" s="74" t="str">
        <f t="shared" si="529"/>
        <v/>
      </c>
      <c r="O3534" s="22" t="str">
        <f t="shared" si="530"/>
        <v/>
      </c>
      <c r="Q3534" s="20" t="str">
        <f t="shared" si="526"/>
        <v/>
      </c>
      <c r="R3534" s="21" t="str">
        <f t="shared" si="527"/>
        <v/>
      </c>
      <c r="S3534" s="21" t="str">
        <f t="shared" si="527"/>
        <v/>
      </c>
      <c r="T3534" s="21" t="str">
        <f t="shared" si="527"/>
        <v/>
      </c>
      <c r="U3534" s="21" t="str">
        <f t="shared" si="527"/>
        <v/>
      </c>
      <c r="V3534" s="21" t="str">
        <f t="shared" si="527"/>
        <v/>
      </c>
      <c r="W3534" s="21" t="str">
        <f t="shared" si="527"/>
        <v/>
      </c>
      <c r="X3534" s="21" t="str">
        <f t="shared" si="527"/>
        <v/>
      </c>
      <c r="Y3534" s="21" t="str">
        <f t="shared" si="527"/>
        <v/>
      </c>
      <c r="Z3534" s="21" t="str">
        <f t="shared" si="527"/>
        <v/>
      </c>
      <c r="AA3534" s="21" t="str">
        <f t="shared" si="527"/>
        <v/>
      </c>
      <c r="AB3534" s="38" t="str">
        <f t="shared" si="527"/>
        <v/>
      </c>
      <c r="AD3534" s="36" t="str">
        <f>IF($N3534="", "", IFERROR(INDEX(Campaigns!$D$11:$D$380, MATCH($N3534, Campaigns!$E$11:$E$380, 0)), ""))</f>
        <v/>
      </c>
      <c r="AE3534" s="38" t="str">
        <f>IF(COUNTIF($Q3534:$AB3534, "X")=0, "", IFERROR(INDEX('Intro &amp; Setup'!$T$17:$T$28, MATCH(INDEX($Q$10:$AB$10, $AC3534, MATCH("X", $Q3534:$AB3534, 0)), 'Intro &amp; Setup'!$AA$17:$AA$28, 0)), ""))</f>
        <v/>
      </c>
      <c r="AG3534" s="84" t="str">
        <f t="shared" si="531"/>
        <v/>
      </c>
      <c r="AI3534" s="36">
        <f t="shared" si="532"/>
        <v>0</v>
      </c>
      <c r="AK3534" s="36" t="str">
        <f t="shared" si="533"/>
        <v/>
      </c>
    </row>
    <row r="3535" spans="1:37" x14ac:dyDescent="0.25">
      <c r="A3535" s="34"/>
      <c r="B3535" s="55"/>
      <c r="C3535" s="56"/>
      <c r="D3535" s="56"/>
      <c r="E3535" s="56"/>
      <c r="F3535" s="56"/>
      <c r="G3535" s="57"/>
      <c r="H3535" s="57"/>
      <c r="I3535" s="58"/>
      <c r="J3535" s="34"/>
      <c r="L3535" s="36" t="str">
        <f>IF($B3535="", "", IFERROR(FIND(Campaigns!$Q$4, $B3535), ""))</f>
        <v/>
      </c>
      <c r="M3535" s="73" t="str">
        <f t="shared" si="528"/>
        <v/>
      </c>
      <c r="N3535" s="74" t="str">
        <f t="shared" si="529"/>
        <v/>
      </c>
      <c r="O3535" s="22" t="str">
        <f t="shared" si="530"/>
        <v/>
      </c>
      <c r="Q3535" s="20" t="str">
        <f t="shared" si="526"/>
        <v/>
      </c>
      <c r="R3535" s="21" t="str">
        <f t="shared" si="527"/>
        <v/>
      </c>
      <c r="S3535" s="21" t="str">
        <f t="shared" si="527"/>
        <v/>
      </c>
      <c r="T3535" s="21" t="str">
        <f t="shared" si="527"/>
        <v/>
      </c>
      <c r="U3535" s="21" t="str">
        <f t="shared" si="527"/>
        <v/>
      </c>
      <c r="V3535" s="21" t="str">
        <f t="shared" si="527"/>
        <v/>
      </c>
      <c r="W3535" s="21" t="str">
        <f t="shared" si="527"/>
        <v/>
      </c>
      <c r="X3535" s="21" t="str">
        <f t="shared" si="527"/>
        <v/>
      </c>
      <c r="Y3535" s="21" t="str">
        <f t="shared" si="527"/>
        <v/>
      </c>
      <c r="Z3535" s="21" t="str">
        <f t="shared" si="527"/>
        <v/>
      </c>
      <c r="AA3535" s="21" t="str">
        <f t="shared" si="527"/>
        <v/>
      </c>
      <c r="AB3535" s="38" t="str">
        <f t="shared" si="527"/>
        <v/>
      </c>
      <c r="AD3535" s="36" t="str">
        <f>IF($N3535="", "", IFERROR(INDEX(Campaigns!$D$11:$D$380, MATCH($N3535, Campaigns!$E$11:$E$380, 0)), ""))</f>
        <v/>
      </c>
      <c r="AE3535" s="38" t="str">
        <f>IF(COUNTIF($Q3535:$AB3535, "X")=0, "", IFERROR(INDEX('Intro &amp; Setup'!$T$17:$T$28, MATCH(INDEX($Q$10:$AB$10, $AC3535, MATCH("X", $Q3535:$AB3535, 0)), 'Intro &amp; Setup'!$AA$17:$AA$28, 0)), ""))</f>
        <v/>
      </c>
      <c r="AG3535" s="84" t="str">
        <f t="shared" si="531"/>
        <v/>
      </c>
      <c r="AI3535" s="36">
        <f t="shared" si="532"/>
        <v>0</v>
      </c>
      <c r="AK3535" s="36" t="str">
        <f t="shared" si="533"/>
        <v/>
      </c>
    </row>
    <row r="3536" spans="1:37" x14ac:dyDescent="0.25">
      <c r="A3536" s="34"/>
      <c r="B3536" s="55"/>
      <c r="C3536" s="56"/>
      <c r="D3536" s="56"/>
      <c r="E3536" s="56"/>
      <c r="F3536" s="56"/>
      <c r="G3536" s="57"/>
      <c r="H3536" s="57"/>
      <c r="I3536" s="58"/>
      <c r="J3536" s="34"/>
      <c r="L3536" s="36" t="str">
        <f>IF($B3536="", "", IFERROR(FIND(Campaigns!$Q$4, $B3536), ""))</f>
        <v/>
      </c>
      <c r="M3536" s="73" t="str">
        <f t="shared" si="528"/>
        <v/>
      </c>
      <c r="N3536" s="74" t="str">
        <f t="shared" si="529"/>
        <v/>
      </c>
      <c r="O3536" s="22" t="str">
        <f t="shared" si="530"/>
        <v/>
      </c>
      <c r="Q3536" s="20" t="str">
        <f t="shared" si="526"/>
        <v/>
      </c>
      <c r="R3536" s="21" t="str">
        <f t="shared" si="527"/>
        <v/>
      </c>
      <c r="S3536" s="21" t="str">
        <f t="shared" si="527"/>
        <v/>
      </c>
      <c r="T3536" s="21" t="str">
        <f t="shared" si="527"/>
        <v/>
      </c>
      <c r="U3536" s="21" t="str">
        <f t="shared" si="527"/>
        <v/>
      </c>
      <c r="V3536" s="21" t="str">
        <f t="shared" si="527"/>
        <v/>
      </c>
      <c r="W3536" s="21" t="str">
        <f t="shared" si="527"/>
        <v/>
      </c>
      <c r="X3536" s="21" t="str">
        <f t="shared" si="527"/>
        <v/>
      </c>
      <c r="Y3536" s="21" t="str">
        <f t="shared" si="527"/>
        <v/>
      </c>
      <c r="Z3536" s="21" t="str">
        <f t="shared" si="527"/>
        <v/>
      </c>
      <c r="AA3536" s="21" t="str">
        <f t="shared" si="527"/>
        <v/>
      </c>
      <c r="AB3536" s="38" t="str">
        <f t="shared" si="527"/>
        <v/>
      </c>
      <c r="AD3536" s="36" t="str">
        <f>IF($N3536="", "", IFERROR(INDEX(Campaigns!$D$11:$D$380, MATCH($N3536, Campaigns!$E$11:$E$380, 0)), ""))</f>
        <v/>
      </c>
      <c r="AE3536" s="38" t="str">
        <f>IF(COUNTIF($Q3536:$AB3536, "X")=0, "", IFERROR(INDEX('Intro &amp; Setup'!$T$17:$T$28, MATCH(INDEX($Q$10:$AB$10, $AC3536, MATCH("X", $Q3536:$AB3536, 0)), 'Intro &amp; Setup'!$AA$17:$AA$28, 0)), ""))</f>
        <v/>
      </c>
      <c r="AG3536" s="84" t="str">
        <f t="shared" si="531"/>
        <v/>
      </c>
      <c r="AI3536" s="36">
        <f t="shared" si="532"/>
        <v>0</v>
      </c>
      <c r="AK3536" s="36" t="str">
        <f t="shared" si="533"/>
        <v/>
      </c>
    </row>
    <row r="3537" spans="1:37" x14ac:dyDescent="0.25">
      <c r="A3537" s="34"/>
      <c r="B3537" s="55"/>
      <c r="C3537" s="56"/>
      <c r="D3537" s="56"/>
      <c r="E3537" s="56"/>
      <c r="F3537" s="56"/>
      <c r="G3537" s="57"/>
      <c r="H3537" s="57"/>
      <c r="I3537" s="58"/>
      <c r="J3537" s="34"/>
      <c r="L3537" s="36" t="str">
        <f>IF($B3537="", "", IFERROR(FIND(Campaigns!$Q$4, $B3537), ""))</f>
        <v/>
      </c>
      <c r="M3537" s="73" t="str">
        <f t="shared" si="528"/>
        <v/>
      </c>
      <c r="N3537" s="74" t="str">
        <f t="shared" si="529"/>
        <v/>
      </c>
      <c r="O3537" s="22" t="str">
        <f t="shared" si="530"/>
        <v/>
      </c>
      <c r="Q3537" s="20" t="str">
        <f t="shared" si="526"/>
        <v/>
      </c>
      <c r="R3537" s="21" t="str">
        <f t="shared" si="527"/>
        <v/>
      </c>
      <c r="S3537" s="21" t="str">
        <f t="shared" si="527"/>
        <v/>
      </c>
      <c r="T3537" s="21" t="str">
        <f t="shared" si="527"/>
        <v/>
      </c>
      <c r="U3537" s="21" t="str">
        <f t="shared" si="527"/>
        <v/>
      </c>
      <c r="V3537" s="21" t="str">
        <f t="shared" si="527"/>
        <v/>
      </c>
      <c r="W3537" s="21" t="str">
        <f t="shared" si="527"/>
        <v/>
      </c>
      <c r="X3537" s="21" t="str">
        <f t="shared" si="527"/>
        <v/>
      </c>
      <c r="Y3537" s="21" t="str">
        <f t="shared" si="527"/>
        <v/>
      </c>
      <c r="Z3537" s="21" t="str">
        <f t="shared" si="527"/>
        <v/>
      </c>
      <c r="AA3537" s="21" t="str">
        <f t="shared" si="527"/>
        <v/>
      </c>
      <c r="AB3537" s="38" t="str">
        <f t="shared" si="527"/>
        <v/>
      </c>
      <c r="AD3537" s="36" t="str">
        <f>IF($N3537="", "", IFERROR(INDEX(Campaigns!$D$11:$D$380, MATCH($N3537, Campaigns!$E$11:$E$380, 0)), ""))</f>
        <v/>
      </c>
      <c r="AE3537" s="38" t="str">
        <f>IF(COUNTIF($Q3537:$AB3537, "X")=0, "", IFERROR(INDEX('Intro &amp; Setup'!$T$17:$T$28, MATCH(INDEX($Q$10:$AB$10, $AC3537, MATCH("X", $Q3537:$AB3537, 0)), 'Intro &amp; Setup'!$AA$17:$AA$28, 0)), ""))</f>
        <v/>
      </c>
      <c r="AG3537" s="84" t="str">
        <f t="shared" si="531"/>
        <v/>
      </c>
      <c r="AI3537" s="36">
        <f t="shared" si="532"/>
        <v>0</v>
      </c>
      <c r="AK3537" s="36" t="str">
        <f t="shared" si="533"/>
        <v/>
      </c>
    </row>
    <row r="3538" spans="1:37" x14ac:dyDescent="0.25">
      <c r="A3538" s="34"/>
      <c r="B3538" s="55"/>
      <c r="C3538" s="56"/>
      <c r="D3538" s="56"/>
      <c r="E3538" s="56"/>
      <c r="F3538" s="56"/>
      <c r="G3538" s="57"/>
      <c r="H3538" s="57"/>
      <c r="I3538" s="58"/>
      <c r="J3538" s="34"/>
      <c r="L3538" s="36" t="str">
        <f>IF($B3538="", "", IFERROR(FIND(Campaigns!$Q$4, $B3538), ""))</f>
        <v/>
      </c>
      <c r="M3538" s="73" t="str">
        <f t="shared" si="528"/>
        <v/>
      </c>
      <c r="N3538" s="74" t="str">
        <f t="shared" si="529"/>
        <v/>
      </c>
      <c r="O3538" s="22" t="str">
        <f t="shared" si="530"/>
        <v/>
      </c>
      <c r="Q3538" s="20" t="str">
        <f t="shared" si="526"/>
        <v/>
      </c>
      <c r="R3538" s="21" t="str">
        <f t="shared" si="527"/>
        <v/>
      </c>
      <c r="S3538" s="21" t="str">
        <f t="shared" si="527"/>
        <v/>
      </c>
      <c r="T3538" s="21" t="str">
        <f t="shared" si="527"/>
        <v/>
      </c>
      <c r="U3538" s="21" t="str">
        <f t="shared" si="527"/>
        <v/>
      </c>
      <c r="V3538" s="21" t="str">
        <f t="shared" si="527"/>
        <v/>
      </c>
      <c r="W3538" s="21" t="str">
        <f t="shared" si="527"/>
        <v/>
      </c>
      <c r="X3538" s="21" t="str">
        <f t="shared" si="527"/>
        <v/>
      </c>
      <c r="Y3538" s="21" t="str">
        <f t="shared" si="527"/>
        <v/>
      </c>
      <c r="Z3538" s="21" t="str">
        <f t="shared" si="527"/>
        <v/>
      </c>
      <c r="AA3538" s="21" t="str">
        <f t="shared" si="527"/>
        <v/>
      </c>
      <c r="AB3538" s="38" t="str">
        <f t="shared" si="527"/>
        <v/>
      </c>
      <c r="AD3538" s="36" t="str">
        <f>IF($N3538="", "", IFERROR(INDEX(Campaigns!$D$11:$D$380, MATCH($N3538, Campaigns!$E$11:$E$380, 0)), ""))</f>
        <v/>
      </c>
      <c r="AE3538" s="38" t="str">
        <f>IF(COUNTIF($Q3538:$AB3538, "X")=0, "", IFERROR(INDEX('Intro &amp; Setup'!$T$17:$T$28, MATCH(INDEX($Q$10:$AB$10, $AC3538, MATCH("X", $Q3538:$AB3538, 0)), 'Intro &amp; Setup'!$AA$17:$AA$28, 0)), ""))</f>
        <v/>
      </c>
      <c r="AG3538" s="84" t="str">
        <f t="shared" si="531"/>
        <v/>
      </c>
      <c r="AI3538" s="36">
        <f t="shared" si="532"/>
        <v>0</v>
      </c>
      <c r="AK3538" s="36" t="str">
        <f t="shared" si="533"/>
        <v/>
      </c>
    </row>
    <row r="3539" spans="1:37" x14ac:dyDescent="0.25">
      <c r="A3539" s="34"/>
      <c r="B3539" s="55"/>
      <c r="C3539" s="56"/>
      <c r="D3539" s="56"/>
      <c r="E3539" s="56"/>
      <c r="F3539" s="56"/>
      <c r="G3539" s="57"/>
      <c r="H3539" s="57"/>
      <c r="I3539" s="58"/>
      <c r="J3539" s="34"/>
      <c r="L3539" s="36" t="str">
        <f>IF($B3539="", "", IFERROR(FIND(Campaigns!$Q$4, $B3539), ""))</f>
        <v/>
      </c>
      <c r="M3539" s="73" t="str">
        <f t="shared" si="528"/>
        <v/>
      </c>
      <c r="N3539" s="74" t="str">
        <f t="shared" si="529"/>
        <v/>
      </c>
      <c r="O3539" s="22" t="str">
        <f t="shared" si="530"/>
        <v/>
      </c>
      <c r="Q3539" s="20" t="str">
        <f t="shared" si="526"/>
        <v/>
      </c>
      <c r="R3539" s="21" t="str">
        <f t="shared" si="527"/>
        <v/>
      </c>
      <c r="S3539" s="21" t="str">
        <f t="shared" si="527"/>
        <v/>
      </c>
      <c r="T3539" s="21" t="str">
        <f t="shared" si="527"/>
        <v/>
      </c>
      <c r="U3539" s="21" t="str">
        <f t="shared" si="527"/>
        <v/>
      </c>
      <c r="V3539" s="21" t="str">
        <f t="shared" si="527"/>
        <v/>
      </c>
      <c r="W3539" s="21" t="str">
        <f t="shared" si="527"/>
        <v/>
      </c>
      <c r="X3539" s="21" t="str">
        <f t="shared" si="527"/>
        <v/>
      </c>
      <c r="Y3539" s="21" t="str">
        <f t="shared" si="527"/>
        <v/>
      </c>
      <c r="Z3539" s="21" t="str">
        <f t="shared" si="527"/>
        <v/>
      </c>
      <c r="AA3539" s="21" t="str">
        <f t="shared" si="527"/>
        <v/>
      </c>
      <c r="AB3539" s="38" t="str">
        <f t="shared" si="527"/>
        <v/>
      </c>
      <c r="AD3539" s="36" t="str">
        <f>IF($N3539="", "", IFERROR(INDEX(Campaigns!$D$11:$D$380, MATCH($N3539, Campaigns!$E$11:$E$380, 0)), ""))</f>
        <v/>
      </c>
      <c r="AE3539" s="38" t="str">
        <f>IF(COUNTIF($Q3539:$AB3539, "X")=0, "", IFERROR(INDEX('Intro &amp; Setup'!$T$17:$T$28, MATCH(INDEX($Q$10:$AB$10, $AC3539, MATCH("X", $Q3539:$AB3539, 0)), 'Intro &amp; Setup'!$AA$17:$AA$28, 0)), ""))</f>
        <v/>
      </c>
      <c r="AG3539" s="84" t="str">
        <f t="shared" si="531"/>
        <v/>
      </c>
      <c r="AI3539" s="36">
        <f t="shared" si="532"/>
        <v>0</v>
      </c>
      <c r="AK3539" s="36" t="str">
        <f t="shared" si="533"/>
        <v/>
      </c>
    </row>
    <row r="3540" spans="1:37" x14ac:dyDescent="0.25">
      <c r="A3540" s="34"/>
      <c r="B3540" s="55"/>
      <c r="C3540" s="56"/>
      <c r="D3540" s="56"/>
      <c r="E3540" s="56"/>
      <c r="F3540" s="56"/>
      <c r="G3540" s="57"/>
      <c r="H3540" s="57"/>
      <c r="I3540" s="58"/>
      <c r="J3540" s="34"/>
      <c r="L3540" s="36" t="str">
        <f>IF($B3540="", "", IFERROR(FIND(Campaigns!$Q$4, $B3540), ""))</f>
        <v/>
      </c>
      <c r="M3540" s="73" t="str">
        <f t="shared" si="528"/>
        <v/>
      </c>
      <c r="N3540" s="74" t="str">
        <f t="shared" si="529"/>
        <v/>
      </c>
      <c r="O3540" s="22" t="str">
        <f t="shared" si="530"/>
        <v/>
      </c>
      <c r="Q3540" s="20" t="str">
        <f t="shared" si="526"/>
        <v/>
      </c>
      <c r="R3540" s="21" t="str">
        <f t="shared" si="527"/>
        <v/>
      </c>
      <c r="S3540" s="21" t="str">
        <f t="shared" si="527"/>
        <v/>
      </c>
      <c r="T3540" s="21" t="str">
        <f t="shared" si="527"/>
        <v/>
      </c>
      <c r="U3540" s="21" t="str">
        <f t="shared" si="527"/>
        <v/>
      </c>
      <c r="V3540" s="21" t="str">
        <f t="shared" si="527"/>
        <v/>
      </c>
      <c r="W3540" s="21" t="str">
        <f t="shared" si="527"/>
        <v/>
      </c>
      <c r="X3540" s="21" t="str">
        <f t="shared" si="527"/>
        <v/>
      </c>
      <c r="Y3540" s="21" t="str">
        <f t="shared" si="527"/>
        <v/>
      </c>
      <c r="Z3540" s="21" t="str">
        <f t="shared" si="527"/>
        <v/>
      </c>
      <c r="AA3540" s="21" t="str">
        <f t="shared" si="527"/>
        <v/>
      </c>
      <c r="AB3540" s="38" t="str">
        <f t="shared" si="527"/>
        <v/>
      </c>
      <c r="AD3540" s="36" t="str">
        <f>IF($N3540="", "", IFERROR(INDEX(Campaigns!$D$11:$D$380, MATCH($N3540, Campaigns!$E$11:$E$380, 0)), ""))</f>
        <v/>
      </c>
      <c r="AE3540" s="38" t="str">
        <f>IF(COUNTIF($Q3540:$AB3540, "X")=0, "", IFERROR(INDEX('Intro &amp; Setup'!$T$17:$T$28, MATCH(INDEX($Q$10:$AB$10, $AC3540, MATCH("X", $Q3540:$AB3540, 0)), 'Intro &amp; Setup'!$AA$17:$AA$28, 0)), ""))</f>
        <v/>
      </c>
      <c r="AG3540" s="84" t="str">
        <f t="shared" si="531"/>
        <v/>
      </c>
      <c r="AI3540" s="36">
        <f t="shared" si="532"/>
        <v>0</v>
      </c>
      <c r="AK3540" s="36" t="str">
        <f t="shared" si="533"/>
        <v/>
      </c>
    </row>
    <row r="3541" spans="1:37" x14ac:dyDescent="0.25">
      <c r="A3541" s="34"/>
      <c r="B3541" s="55"/>
      <c r="C3541" s="56"/>
      <c r="D3541" s="56"/>
      <c r="E3541" s="56"/>
      <c r="F3541" s="56"/>
      <c r="G3541" s="57"/>
      <c r="H3541" s="57"/>
      <c r="I3541" s="58"/>
      <c r="J3541" s="34"/>
      <c r="L3541" s="36" t="str">
        <f>IF($B3541="", "", IFERROR(FIND(Campaigns!$Q$4, $B3541), ""))</f>
        <v/>
      </c>
      <c r="M3541" s="73" t="str">
        <f t="shared" si="528"/>
        <v/>
      </c>
      <c r="N3541" s="74" t="str">
        <f t="shared" si="529"/>
        <v/>
      </c>
      <c r="O3541" s="22" t="str">
        <f t="shared" si="530"/>
        <v/>
      </c>
      <c r="Q3541" s="20" t="str">
        <f t="shared" si="526"/>
        <v/>
      </c>
      <c r="R3541" s="21" t="str">
        <f t="shared" si="527"/>
        <v/>
      </c>
      <c r="S3541" s="21" t="str">
        <f t="shared" si="527"/>
        <v/>
      </c>
      <c r="T3541" s="21" t="str">
        <f t="shared" si="527"/>
        <v/>
      </c>
      <c r="U3541" s="21" t="str">
        <f t="shared" si="527"/>
        <v/>
      </c>
      <c r="V3541" s="21" t="str">
        <f t="shared" si="527"/>
        <v/>
      </c>
      <c r="W3541" s="21" t="str">
        <f t="shared" si="527"/>
        <v/>
      </c>
      <c r="X3541" s="21" t="str">
        <f t="shared" si="527"/>
        <v/>
      </c>
      <c r="Y3541" s="21" t="str">
        <f t="shared" si="527"/>
        <v/>
      </c>
      <c r="Z3541" s="21" t="str">
        <f t="shared" si="527"/>
        <v/>
      </c>
      <c r="AA3541" s="21" t="str">
        <f t="shared" si="527"/>
        <v/>
      </c>
      <c r="AB3541" s="38" t="str">
        <f t="shared" si="527"/>
        <v/>
      </c>
      <c r="AD3541" s="36" t="str">
        <f>IF($N3541="", "", IFERROR(INDEX(Campaigns!$D$11:$D$380, MATCH($N3541, Campaigns!$E$11:$E$380, 0)), ""))</f>
        <v/>
      </c>
      <c r="AE3541" s="38" t="str">
        <f>IF(COUNTIF($Q3541:$AB3541, "X")=0, "", IFERROR(INDEX('Intro &amp; Setup'!$T$17:$T$28, MATCH(INDEX($Q$10:$AB$10, $AC3541, MATCH("X", $Q3541:$AB3541, 0)), 'Intro &amp; Setup'!$AA$17:$AA$28, 0)), ""))</f>
        <v/>
      </c>
      <c r="AG3541" s="84" t="str">
        <f t="shared" si="531"/>
        <v/>
      </c>
      <c r="AI3541" s="36">
        <f t="shared" si="532"/>
        <v>0</v>
      </c>
      <c r="AK3541" s="36" t="str">
        <f t="shared" si="533"/>
        <v/>
      </c>
    </row>
    <row r="3542" spans="1:37" x14ac:dyDescent="0.25">
      <c r="A3542" s="34"/>
      <c r="B3542" s="55"/>
      <c r="C3542" s="56"/>
      <c r="D3542" s="56"/>
      <c r="E3542" s="56"/>
      <c r="F3542" s="56"/>
      <c r="G3542" s="57"/>
      <c r="H3542" s="57"/>
      <c r="I3542" s="58"/>
      <c r="J3542" s="34"/>
      <c r="L3542" s="36" t="str">
        <f>IF($B3542="", "", IFERROR(FIND(Campaigns!$Q$4, $B3542), ""))</f>
        <v/>
      </c>
      <c r="M3542" s="73" t="str">
        <f t="shared" si="528"/>
        <v/>
      </c>
      <c r="N3542" s="74" t="str">
        <f t="shared" si="529"/>
        <v/>
      </c>
      <c r="O3542" s="22" t="str">
        <f t="shared" si="530"/>
        <v/>
      </c>
      <c r="Q3542" s="20" t="str">
        <f t="shared" si="526"/>
        <v/>
      </c>
      <c r="R3542" s="21" t="str">
        <f t="shared" si="527"/>
        <v/>
      </c>
      <c r="S3542" s="21" t="str">
        <f t="shared" si="527"/>
        <v/>
      </c>
      <c r="T3542" s="21" t="str">
        <f t="shared" si="527"/>
        <v/>
      </c>
      <c r="U3542" s="21" t="str">
        <f t="shared" si="527"/>
        <v/>
      </c>
      <c r="V3542" s="21" t="str">
        <f t="shared" si="527"/>
        <v/>
      </c>
      <c r="W3542" s="21" t="str">
        <f t="shared" si="527"/>
        <v/>
      </c>
      <c r="X3542" s="21" t="str">
        <f t="shared" si="527"/>
        <v/>
      </c>
      <c r="Y3542" s="21" t="str">
        <f t="shared" si="527"/>
        <v/>
      </c>
      <c r="Z3542" s="21" t="str">
        <f t="shared" si="527"/>
        <v/>
      </c>
      <c r="AA3542" s="21" t="str">
        <f t="shared" si="527"/>
        <v/>
      </c>
      <c r="AB3542" s="38" t="str">
        <f t="shared" si="527"/>
        <v/>
      </c>
      <c r="AD3542" s="36" t="str">
        <f>IF($N3542="", "", IFERROR(INDEX(Campaigns!$D$11:$D$380, MATCH($N3542, Campaigns!$E$11:$E$380, 0)), ""))</f>
        <v/>
      </c>
      <c r="AE3542" s="38" t="str">
        <f>IF(COUNTIF($Q3542:$AB3542, "X")=0, "", IFERROR(INDEX('Intro &amp; Setup'!$T$17:$T$28, MATCH(INDEX($Q$10:$AB$10, $AC3542, MATCH("X", $Q3542:$AB3542, 0)), 'Intro &amp; Setup'!$AA$17:$AA$28, 0)), ""))</f>
        <v/>
      </c>
      <c r="AG3542" s="84" t="str">
        <f t="shared" si="531"/>
        <v/>
      </c>
      <c r="AI3542" s="36">
        <f t="shared" si="532"/>
        <v>0</v>
      </c>
      <c r="AK3542" s="36" t="str">
        <f t="shared" si="533"/>
        <v/>
      </c>
    </row>
    <row r="3543" spans="1:37" x14ac:dyDescent="0.25">
      <c r="A3543" s="34"/>
      <c r="B3543" s="55"/>
      <c r="C3543" s="56"/>
      <c r="D3543" s="56"/>
      <c r="E3543" s="56"/>
      <c r="F3543" s="56"/>
      <c r="G3543" s="57"/>
      <c r="H3543" s="57"/>
      <c r="I3543" s="58"/>
      <c r="J3543" s="34"/>
      <c r="L3543" s="36" t="str">
        <f>IF($B3543="", "", IFERROR(FIND(Campaigns!$Q$4, $B3543), ""))</f>
        <v/>
      </c>
      <c r="M3543" s="73" t="str">
        <f t="shared" si="528"/>
        <v/>
      </c>
      <c r="N3543" s="74" t="str">
        <f t="shared" si="529"/>
        <v/>
      </c>
      <c r="O3543" s="22" t="str">
        <f t="shared" si="530"/>
        <v/>
      </c>
      <c r="Q3543" s="20" t="str">
        <f t="shared" si="526"/>
        <v/>
      </c>
      <c r="R3543" s="21" t="str">
        <f t="shared" si="527"/>
        <v/>
      </c>
      <c r="S3543" s="21" t="str">
        <f t="shared" si="527"/>
        <v/>
      </c>
      <c r="T3543" s="21" t="str">
        <f t="shared" si="527"/>
        <v/>
      </c>
      <c r="U3543" s="21" t="str">
        <f t="shared" si="527"/>
        <v/>
      </c>
      <c r="V3543" s="21" t="str">
        <f t="shared" si="527"/>
        <v/>
      </c>
      <c r="W3543" s="21" t="str">
        <f t="shared" si="527"/>
        <v/>
      </c>
      <c r="X3543" s="21" t="str">
        <f t="shared" si="527"/>
        <v/>
      </c>
      <c r="Y3543" s="21" t="str">
        <f t="shared" si="527"/>
        <v/>
      </c>
      <c r="Z3543" s="21" t="str">
        <f t="shared" si="527"/>
        <v/>
      </c>
      <c r="AA3543" s="21" t="str">
        <f t="shared" si="527"/>
        <v/>
      </c>
      <c r="AB3543" s="38" t="str">
        <f t="shared" si="527"/>
        <v/>
      </c>
      <c r="AD3543" s="36" t="str">
        <f>IF($N3543="", "", IFERROR(INDEX(Campaigns!$D$11:$D$380, MATCH($N3543, Campaigns!$E$11:$E$380, 0)), ""))</f>
        <v/>
      </c>
      <c r="AE3543" s="38" t="str">
        <f>IF(COUNTIF($Q3543:$AB3543, "X")=0, "", IFERROR(INDEX('Intro &amp; Setup'!$T$17:$T$28, MATCH(INDEX($Q$10:$AB$10, $AC3543, MATCH("X", $Q3543:$AB3543, 0)), 'Intro &amp; Setup'!$AA$17:$AA$28, 0)), ""))</f>
        <v/>
      </c>
      <c r="AG3543" s="84" t="str">
        <f t="shared" si="531"/>
        <v/>
      </c>
      <c r="AI3543" s="36">
        <f t="shared" si="532"/>
        <v>0</v>
      </c>
      <c r="AK3543" s="36" t="str">
        <f t="shared" si="533"/>
        <v/>
      </c>
    </row>
    <row r="3544" spans="1:37" x14ac:dyDescent="0.25">
      <c r="A3544" s="34"/>
      <c r="B3544" s="55"/>
      <c r="C3544" s="56"/>
      <c r="D3544" s="56"/>
      <c r="E3544" s="56"/>
      <c r="F3544" s="56"/>
      <c r="G3544" s="57"/>
      <c r="H3544" s="57"/>
      <c r="I3544" s="58"/>
      <c r="J3544" s="34"/>
      <c r="L3544" s="36" t="str">
        <f>IF($B3544="", "", IFERROR(FIND(Campaigns!$Q$4, $B3544), ""))</f>
        <v/>
      </c>
      <c r="M3544" s="73" t="str">
        <f t="shared" si="528"/>
        <v/>
      </c>
      <c r="N3544" s="74" t="str">
        <f t="shared" si="529"/>
        <v/>
      </c>
      <c r="O3544" s="22" t="str">
        <f t="shared" si="530"/>
        <v/>
      </c>
      <c r="Q3544" s="20" t="str">
        <f t="shared" si="526"/>
        <v/>
      </c>
      <c r="R3544" s="21" t="str">
        <f t="shared" si="527"/>
        <v/>
      </c>
      <c r="S3544" s="21" t="str">
        <f t="shared" si="527"/>
        <v/>
      </c>
      <c r="T3544" s="21" t="str">
        <f t="shared" si="527"/>
        <v/>
      </c>
      <c r="U3544" s="21" t="str">
        <f t="shared" si="527"/>
        <v/>
      </c>
      <c r="V3544" s="21" t="str">
        <f t="shared" si="527"/>
        <v/>
      </c>
      <c r="W3544" s="21" t="str">
        <f t="shared" si="527"/>
        <v/>
      </c>
      <c r="X3544" s="21" t="str">
        <f t="shared" si="527"/>
        <v/>
      </c>
      <c r="Y3544" s="21" t="str">
        <f t="shared" si="527"/>
        <v/>
      </c>
      <c r="Z3544" s="21" t="str">
        <f t="shared" si="527"/>
        <v/>
      </c>
      <c r="AA3544" s="21" t="str">
        <f t="shared" si="527"/>
        <v/>
      </c>
      <c r="AB3544" s="38" t="str">
        <f t="shared" si="527"/>
        <v/>
      </c>
      <c r="AD3544" s="36" t="str">
        <f>IF($N3544="", "", IFERROR(INDEX(Campaigns!$D$11:$D$380, MATCH($N3544, Campaigns!$E$11:$E$380, 0)), ""))</f>
        <v/>
      </c>
      <c r="AE3544" s="38" t="str">
        <f>IF(COUNTIF($Q3544:$AB3544, "X")=0, "", IFERROR(INDEX('Intro &amp; Setup'!$T$17:$T$28, MATCH(INDEX($Q$10:$AB$10, $AC3544, MATCH("X", $Q3544:$AB3544, 0)), 'Intro &amp; Setup'!$AA$17:$AA$28, 0)), ""))</f>
        <v/>
      </c>
      <c r="AG3544" s="84" t="str">
        <f t="shared" si="531"/>
        <v/>
      </c>
      <c r="AI3544" s="36">
        <f t="shared" si="532"/>
        <v>0</v>
      </c>
      <c r="AK3544" s="36" t="str">
        <f t="shared" si="533"/>
        <v/>
      </c>
    </row>
    <row r="3545" spans="1:37" x14ac:dyDescent="0.25">
      <c r="A3545" s="34"/>
      <c r="B3545" s="55"/>
      <c r="C3545" s="56"/>
      <c r="D3545" s="56"/>
      <c r="E3545" s="56"/>
      <c r="F3545" s="56"/>
      <c r="G3545" s="57"/>
      <c r="H3545" s="57"/>
      <c r="I3545" s="58"/>
      <c r="J3545" s="34"/>
      <c r="L3545" s="36" t="str">
        <f>IF($B3545="", "", IFERROR(FIND(Campaigns!$Q$4, $B3545), ""))</f>
        <v/>
      </c>
      <c r="M3545" s="73" t="str">
        <f t="shared" si="528"/>
        <v/>
      </c>
      <c r="N3545" s="74" t="str">
        <f t="shared" si="529"/>
        <v/>
      </c>
      <c r="O3545" s="22" t="str">
        <f t="shared" si="530"/>
        <v/>
      </c>
      <c r="Q3545" s="20" t="str">
        <f t="shared" si="526"/>
        <v/>
      </c>
      <c r="R3545" s="21" t="str">
        <f t="shared" si="527"/>
        <v/>
      </c>
      <c r="S3545" s="21" t="str">
        <f t="shared" si="527"/>
        <v/>
      </c>
      <c r="T3545" s="21" t="str">
        <f t="shared" si="527"/>
        <v/>
      </c>
      <c r="U3545" s="21" t="str">
        <f t="shared" si="527"/>
        <v/>
      </c>
      <c r="V3545" s="21" t="str">
        <f t="shared" si="527"/>
        <v/>
      </c>
      <c r="W3545" s="21" t="str">
        <f t="shared" si="527"/>
        <v/>
      </c>
      <c r="X3545" s="21" t="str">
        <f t="shared" si="527"/>
        <v/>
      </c>
      <c r="Y3545" s="21" t="str">
        <f t="shared" si="527"/>
        <v/>
      </c>
      <c r="Z3545" s="21" t="str">
        <f t="shared" si="527"/>
        <v/>
      </c>
      <c r="AA3545" s="21" t="str">
        <f t="shared" si="527"/>
        <v/>
      </c>
      <c r="AB3545" s="38" t="str">
        <f t="shared" si="527"/>
        <v/>
      </c>
      <c r="AD3545" s="36" t="str">
        <f>IF($N3545="", "", IFERROR(INDEX(Campaigns!$D$11:$D$380, MATCH($N3545, Campaigns!$E$11:$E$380, 0)), ""))</f>
        <v/>
      </c>
      <c r="AE3545" s="38" t="str">
        <f>IF(COUNTIF($Q3545:$AB3545, "X")=0, "", IFERROR(INDEX('Intro &amp; Setup'!$T$17:$T$28, MATCH(INDEX($Q$10:$AB$10, $AC3545, MATCH("X", $Q3545:$AB3545, 0)), 'Intro &amp; Setup'!$AA$17:$AA$28, 0)), ""))</f>
        <v/>
      </c>
      <c r="AG3545" s="84" t="str">
        <f t="shared" si="531"/>
        <v/>
      </c>
      <c r="AI3545" s="36">
        <f t="shared" si="532"/>
        <v>0</v>
      </c>
      <c r="AK3545" s="36" t="str">
        <f t="shared" si="533"/>
        <v/>
      </c>
    </row>
    <row r="3546" spans="1:37" x14ac:dyDescent="0.25">
      <c r="A3546" s="34"/>
      <c r="B3546" s="55"/>
      <c r="C3546" s="56"/>
      <c r="D3546" s="56"/>
      <c r="E3546" s="56"/>
      <c r="F3546" s="56"/>
      <c r="G3546" s="57"/>
      <c r="H3546" s="57"/>
      <c r="I3546" s="58"/>
      <c r="J3546" s="34"/>
      <c r="L3546" s="36" t="str">
        <f>IF($B3546="", "", IFERROR(FIND(Campaigns!$Q$4, $B3546), ""))</f>
        <v/>
      </c>
      <c r="M3546" s="73" t="str">
        <f t="shared" si="528"/>
        <v/>
      </c>
      <c r="N3546" s="74" t="str">
        <f t="shared" si="529"/>
        <v/>
      </c>
      <c r="O3546" s="22" t="str">
        <f t="shared" si="530"/>
        <v/>
      </c>
      <c r="Q3546" s="20" t="str">
        <f t="shared" si="526"/>
        <v/>
      </c>
      <c r="R3546" s="21" t="str">
        <f t="shared" si="527"/>
        <v/>
      </c>
      <c r="S3546" s="21" t="str">
        <f t="shared" si="527"/>
        <v/>
      </c>
      <c r="T3546" s="21" t="str">
        <f t="shared" si="527"/>
        <v/>
      </c>
      <c r="U3546" s="21" t="str">
        <f t="shared" si="527"/>
        <v/>
      </c>
      <c r="V3546" s="21" t="str">
        <f t="shared" si="527"/>
        <v/>
      </c>
      <c r="W3546" s="21" t="str">
        <f t="shared" si="527"/>
        <v/>
      </c>
      <c r="X3546" s="21" t="str">
        <f t="shared" si="527"/>
        <v/>
      </c>
      <c r="Y3546" s="21" t="str">
        <f t="shared" si="527"/>
        <v/>
      </c>
      <c r="Z3546" s="21" t="str">
        <f t="shared" si="527"/>
        <v/>
      </c>
      <c r="AA3546" s="21" t="str">
        <f t="shared" si="527"/>
        <v/>
      </c>
      <c r="AB3546" s="38" t="str">
        <f t="shared" si="527"/>
        <v/>
      </c>
      <c r="AD3546" s="36" t="str">
        <f>IF($N3546="", "", IFERROR(INDEX(Campaigns!$D$11:$D$380, MATCH($N3546, Campaigns!$E$11:$E$380, 0)), ""))</f>
        <v/>
      </c>
      <c r="AE3546" s="38" t="str">
        <f>IF(COUNTIF($Q3546:$AB3546, "X")=0, "", IFERROR(INDEX('Intro &amp; Setup'!$T$17:$T$28, MATCH(INDEX($Q$10:$AB$10, $AC3546, MATCH("X", $Q3546:$AB3546, 0)), 'Intro &amp; Setup'!$AA$17:$AA$28, 0)), ""))</f>
        <v/>
      </c>
      <c r="AG3546" s="84" t="str">
        <f t="shared" si="531"/>
        <v/>
      </c>
      <c r="AI3546" s="36">
        <f t="shared" si="532"/>
        <v>0</v>
      </c>
      <c r="AK3546" s="36" t="str">
        <f t="shared" si="533"/>
        <v/>
      </c>
    </row>
    <row r="3547" spans="1:37" x14ac:dyDescent="0.25">
      <c r="A3547" s="34"/>
      <c r="B3547" s="55"/>
      <c r="C3547" s="56"/>
      <c r="D3547" s="56"/>
      <c r="E3547" s="56"/>
      <c r="F3547" s="56"/>
      <c r="G3547" s="57"/>
      <c r="H3547" s="57"/>
      <c r="I3547" s="58"/>
      <c r="J3547" s="34"/>
      <c r="L3547" s="36" t="str">
        <f>IF($B3547="", "", IFERROR(FIND(Campaigns!$Q$4, $B3547), ""))</f>
        <v/>
      </c>
      <c r="M3547" s="73" t="str">
        <f t="shared" si="528"/>
        <v/>
      </c>
      <c r="N3547" s="74" t="str">
        <f t="shared" si="529"/>
        <v/>
      </c>
      <c r="O3547" s="22" t="str">
        <f t="shared" si="530"/>
        <v/>
      </c>
      <c r="Q3547" s="20" t="str">
        <f t="shared" si="526"/>
        <v/>
      </c>
      <c r="R3547" s="21" t="str">
        <f t="shared" si="527"/>
        <v/>
      </c>
      <c r="S3547" s="21" t="str">
        <f t="shared" si="527"/>
        <v/>
      </c>
      <c r="T3547" s="21" t="str">
        <f t="shared" si="527"/>
        <v/>
      </c>
      <c r="U3547" s="21" t="str">
        <f t="shared" si="527"/>
        <v/>
      </c>
      <c r="V3547" s="21" t="str">
        <f t="shared" si="527"/>
        <v/>
      </c>
      <c r="W3547" s="21" t="str">
        <f t="shared" si="527"/>
        <v/>
      </c>
      <c r="X3547" s="21" t="str">
        <f t="shared" si="527"/>
        <v/>
      </c>
      <c r="Y3547" s="21" t="str">
        <f t="shared" si="527"/>
        <v/>
      </c>
      <c r="Z3547" s="21" t="str">
        <f t="shared" si="527"/>
        <v/>
      </c>
      <c r="AA3547" s="21" t="str">
        <f t="shared" si="527"/>
        <v/>
      </c>
      <c r="AB3547" s="38" t="str">
        <f t="shared" si="527"/>
        <v/>
      </c>
      <c r="AD3547" s="36" t="str">
        <f>IF($N3547="", "", IFERROR(INDEX(Campaigns!$D$11:$D$380, MATCH($N3547, Campaigns!$E$11:$E$380, 0)), ""))</f>
        <v/>
      </c>
      <c r="AE3547" s="38" t="str">
        <f>IF(COUNTIF($Q3547:$AB3547, "X")=0, "", IFERROR(INDEX('Intro &amp; Setup'!$T$17:$T$28, MATCH(INDEX($Q$10:$AB$10, $AC3547, MATCH("X", $Q3547:$AB3547, 0)), 'Intro &amp; Setup'!$AA$17:$AA$28, 0)), ""))</f>
        <v/>
      </c>
      <c r="AG3547" s="84" t="str">
        <f t="shared" si="531"/>
        <v/>
      </c>
      <c r="AI3547" s="36">
        <f t="shared" si="532"/>
        <v>0</v>
      </c>
      <c r="AK3547" s="36" t="str">
        <f t="shared" si="533"/>
        <v/>
      </c>
    </row>
    <row r="3548" spans="1:37" x14ac:dyDescent="0.25">
      <c r="A3548" s="34"/>
      <c r="B3548" s="55"/>
      <c r="C3548" s="56"/>
      <c r="D3548" s="56"/>
      <c r="E3548" s="56"/>
      <c r="F3548" s="56"/>
      <c r="G3548" s="57"/>
      <c r="H3548" s="57"/>
      <c r="I3548" s="58"/>
      <c r="J3548" s="34"/>
      <c r="L3548" s="36" t="str">
        <f>IF($B3548="", "", IFERROR(FIND(Campaigns!$Q$4, $B3548), ""))</f>
        <v/>
      </c>
      <c r="M3548" s="73" t="str">
        <f t="shared" si="528"/>
        <v/>
      </c>
      <c r="N3548" s="74" t="str">
        <f t="shared" si="529"/>
        <v/>
      </c>
      <c r="O3548" s="22" t="str">
        <f t="shared" si="530"/>
        <v/>
      </c>
      <c r="Q3548" s="20" t="str">
        <f t="shared" si="526"/>
        <v/>
      </c>
      <c r="R3548" s="21" t="str">
        <f t="shared" si="527"/>
        <v/>
      </c>
      <c r="S3548" s="21" t="str">
        <f t="shared" si="527"/>
        <v/>
      </c>
      <c r="T3548" s="21" t="str">
        <f t="shared" si="527"/>
        <v/>
      </c>
      <c r="U3548" s="21" t="str">
        <f t="shared" si="527"/>
        <v/>
      </c>
      <c r="V3548" s="21" t="str">
        <f t="shared" si="527"/>
        <v/>
      </c>
      <c r="W3548" s="21" t="str">
        <f t="shared" si="527"/>
        <v/>
      </c>
      <c r="X3548" s="21" t="str">
        <f t="shared" si="527"/>
        <v/>
      </c>
      <c r="Y3548" s="21" t="str">
        <f t="shared" si="527"/>
        <v/>
      </c>
      <c r="Z3548" s="21" t="str">
        <f t="shared" si="527"/>
        <v/>
      </c>
      <c r="AA3548" s="21" t="str">
        <f t="shared" si="527"/>
        <v/>
      </c>
      <c r="AB3548" s="38" t="str">
        <f t="shared" si="527"/>
        <v/>
      </c>
      <c r="AD3548" s="36" t="str">
        <f>IF($N3548="", "", IFERROR(INDEX(Campaigns!$D$11:$D$380, MATCH($N3548, Campaigns!$E$11:$E$380, 0)), ""))</f>
        <v/>
      </c>
      <c r="AE3548" s="38" t="str">
        <f>IF(COUNTIF($Q3548:$AB3548, "X")=0, "", IFERROR(INDEX('Intro &amp; Setup'!$T$17:$T$28, MATCH(INDEX($Q$10:$AB$10, $AC3548, MATCH("X", $Q3548:$AB3548, 0)), 'Intro &amp; Setup'!$AA$17:$AA$28, 0)), ""))</f>
        <v/>
      </c>
      <c r="AG3548" s="84" t="str">
        <f t="shared" si="531"/>
        <v/>
      </c>
      <c r="AI3548" s="36">
        <f t="shared" si="532"/>
        <v>0</v>
      </c>
      <c r="AK3548" s="36" t="str">
        <f t="shared" si="533"/>
        <v/>
      </c>
    </row>
    <row r="3549" spans="1:37" x14ac:dyDescent="0.25">
      <c r="A3549" s="34"/>
      <c r="B3549" s="55"/>
      <c r="C3549" s="56"/>
      <c r="D3549" s="56"/>
      <c r="E3549" s="56"/>
      <c r="F3549" s="56"/>
      <c r="G3549" s="57"/>
      <c r="H3549" s="57"/>
      <c r="I3549" s="58"/>
      <c r="J3549" s="34"/>
      <c r="L3549" s="36" t="str">
        <f>IF($B3549="", "", IFERROR(FIND(Campaigns!$Q$4, $B3549), ""))</f>
        <v/>
      </c>
      <c r="M3549" s="73" t="str">
        <f t="shared" si="528"/>
        <v/>
      </c>
      <c r="N3549" s="74" t="str">
        <f t="shared" si="529"/>
        <v/>
      </c>
      <c r="O3549" s="22" t="str">
        <f t="shared" si="530"/>
        <v/>
      </c>
      <c r="Q3549" s="20" t="str">
        <f t="shared" si="526"/>
        <v/>
      </c>
      <c r="R3549" s="21" t="str">
        <f t="shared" si="527"/>
        <v/>
      </c>
      <c r="S3549" s="21" t="str">
        <f t="shared" si="527"/>
        <v/>
      </c>
      <c r="T3549" s="21" t="str">
        <f t="shared" si="527"/>
        <v/>
      </c>
      <c r="U3549" s="21" t="str">
        <f t="shared" si="527"/>
        <v/>
      </c>
      <c r="V3549" s="21" t="str">
        <f t="shared" si="527"/>
        <v/>
      </c>
      <c r="W3549" s="21" t="str">
        <f t="shared" si="527"/>
        <v/>
      </c>
      <c r="X3549" s="21" t="str">
        <f t="shared" si="527"/>
        <v/>
      </c>
      <c r="Y3549" s="21" t="str">
        <f t="shared" si="527"/>
        <v/>
      </c>
      <c r="Z3549" s="21" t="str">
        <f t="shared" si="527"/>
        <v/>
      </c>
      <c r="AA3549" s="21" t="str">
        <f t="shared" si="527"/>
        <v/>
      </c>
      <c r="AB3549" s="38" t="str">
        <f t="shared" si="527"/>
        <v/>
      </c>
      <c r="AD3549" s="36" t="str">
        <f>IF($N3549="", "", IFERROR(INDEX(Campaigns!$D$11:$D$380, MATCH($N3549, Campaigns!$E$11:$E$380, 0)), ""))</f>
        <v/>
      </c>
      <c r="AE3549" s="38" t="str">
        <f>IF(COUNTIF($Q3549:$AB3549, "X")=0, "", IFERROR(INDEX('Intro &amp; Setup'!$T$17:$T$28, MATCH(INDEX($Q$10:$AB$10, $AC3549, MATCH("X", $Q3549:$AB3549, 0)), 'Intro &amp; Setup'!$AA$17:$AA$28, 0)), ""))</f>
        <v/>
      </c>
      <c r="AG3549" s="84" t="str">
        <f t="shared" si="531"/>
        <v/>
      </c>
      <c r="AI3549" s="36">
        <f t="shared" si="532"/>
        <v>0</v>
      </c>
      <c r="AK3549" s="36" t="str">
        <f t="shared" si="533"/>
        <v/>
      </c>
    </row>
    <row r="3550" spans="1:37" x14ac:dyDescent="0.25">
      <c r="A3550" s="34"/>
      <c r="B3550" s="55"/>
      <c r="C3550" s="56"/>
      <c r="D3550" s="56"/>
      <c r="E3550" s="56"/>
      <c r="F3550" s="56"/>
      <c r="G3550" s="57"/>
      <c r="H3550" s="57"/>
      <c r="I3550" s="58"/>
      <c r="J3550" s="34"/>
      <c r="L3550" s="36" t="str">
        <f>IF($B3550="", "", IFERROR(FIND(Campaigns!$Q$4, $B3550), ""))</f>
        <v/>
      </c>
      <c r="M3550" s="73" t="str">
        <f t="shared" si="528"/>
        <v/>
      </c>
      <c r="N3550" s="74" t="str">
        <f t="shared" si="529"/>
        <v/>
      </c>
      <c r="O3550" s="22" t="str">
        <f t="shared" si="530"/>
        <v/>
      </c>
      <c r="Q3550" s="20" t="str">
        <f t="shared" si="526"/>
        <v/>
      </c>
      <c r="R3550" s="21" t="str">
        <f t="shared" si="527"/>
        <v/>
      </c>
      <c r="S3550" s="21" t="str">
        <f t="shared" si="527"/>
        <v/>
      </c>
      <c r="T3550" s="21" t="str">
        <f t="shared" si="527"/>
        <v/>
      </c>
      <c r="U3550" s="21" t="str">
        <f t="shared" si="527"/>
        <v/>
      </c>
      <c r="V3550" s="21" t="str">
        <f t="shared" si="527"/>
        <v/>
      </c>
      <c r="W3550" s="21" t="str">
        <f t="shared" si="527"/>
        <v/>
      </c>
      <c r="X3550" s="21" t="str">
        <f t="shared" si="527"/>
        <v/>
      </c>
      <c r="Y3550" s="21" t="str">
        <f t="shared" si="527"/>
        <v/>
      </c>
      <c r="Z3550" s="21" t="str">
        <f t="shared" si="527"/>
        <v/>
      </c>
      <c r="AA3550" s="21" t="str">
        <f t="shared" si="527"/>
        <v/>
      </c>
      <c r="AB3550" s="38" t="str">
        <f t="shared" si="527"/>
        <v/>
      </c>
      <c r="AD3550" s="36" t="str">
        <f>IF($N3550="", "", IFERROR(INDEX(Campaigns!$D$11:$D$380, MATCH($N3550, Campaigns!$E$11:$E$380, 0)), ""))</f>
        <v/>
      </c>
      <c r="AE3550" s="38" t="str">
        <f>IF(COUNTIF($Q3550:$AB3550, "X")=0, "", IFERROR(INDEX('Intro &amp; Setup'!$T$17:$T$28, MATCH(INDEX($Q$10:$AB$10, $AC3550, MATCH("X", $Q3550:$AB3550, 0)), 'Intro &amp; Setup'!$AA$17:$AA$28, 0)), ""))</f>
        <v/>
      </c>
      <c r="AG3550" s="84" t="str">
        <f t="shared" si="531"/>
        <v/>
      </c>
      <c r="AI3550" s="36">
        <f t="shared" si="532"/>
        <v>0</v>
      </c>
      <c r="AK3550" s="36" t="str">
        <f t="shared" si="533"/>
        <v/>
      </c>
    </row>
    <row r="3551" spans="1:37" x14ac:dyDescent="0.25">
      <c r="A3551" s="34"/>
      <c r="B3551" s="55"/>
      <c r="C3551" s="56"/>
      <c r="D3551" s="56"/>
      <c r="E3551" s="56"/>
      <c r="F3551" s="56"/>
      <c r="G3551" s="57"/>
      <c r="H3551" s="57"/>
      <c r="I3551" s="58"/>
      <c r="J3551" s="34"/>
      <c r="L3551" s="36" t="str">
        <f>IF($B3551="", "", IFERROR(FIND(Campaigns!$Q$4, $B3551), ""))</f>
        <v/>
      </c>
      <c r="M3551" s="73" t="str">
        <f t="shared" si="528"/>
        <v/>
      </c>
      <c r="N3551" s="74" t="str">
        <f t="shared" si="529"/>
        <v/>
      </c>
      <c r="O3551" s="22" t="str">
        <f t="shared" si="530"/>
        <v/>
      </c>
      <c r="Q3551" s="20" t="str">
        <f t="shared" si="526"/>
        <v/>
      </c>
      <c r="R3551" s="21" t="str">
        <f t="shared" si="527"/>
        <v/>
      </c>
      <c r="S3551" s="21" t="str">
        <f t="shared" si="527"/>
        <v/>
      </c>
      <c r="T3551" s="21" t="str">
        <f t="shared" si="527"/>
        <v/>
      </c>
      <c r="U3551" s="21" t="str">
        <f t="shared" si="527"/>
        <v/>
      </c>
      <c r="V3551" s="21" t="str">
        <f t="shared" si="527"/>
        <v/>
      </c>
      <c r="W3551" s="21" t="str">
        <f t="shared" si="527"/>
        <v/>
      </c>
      <c r="X3551" s="21" t="str">
        <f t="shared" si="527"/>
        <v/>
      </c>
      <c r="Y3551" s="21" t="str">
        <f t="shared" si="527"/>
        <v/>
      </c>
      <c r="Z3551" s="21" t="str">
        <f t="shared" si="527"/>
        <v/>
      </c>
      <c r="AA3551" s="21" t="str">
        <f t="shared" si="527"/>
        <v/>
      </c>
      <c r="AB3551" s="38" t="str">
        <f t="shared" si="527"/>
        <v/>
      </c>
      <c r="AD3551" s="36" t="str">
        <f>IF($N3551="", "", IFERROR(INDEX(Campaigns!$D$11:$D$380, MATCH($N3551, Campaigns!$E$11:$E$380, 0)), ""))</f>
        <v/>
      </c>
      <c r="AE3551" s="38" t="str">
        <f>IF(COUNTIF($Q3551:$AB3551, "X")=0, "", IFERROR(INDEX('Intro &amp; Setup'!$T$17:$T$28, MATCH(INDEX($Q$10:$AB$10, $AC3551, MATCH("X", $Q3551:$AB3551, 0)), 'Intro &amp; Setup'!$AA$17:$AA$28, 0)), ""))</f>
        <v/>
      </c>
      <c r="AG3551" s="84" t="str">
        <f t="shared" si="531"/>
        <v/>
      </c>
      <c r="AI3551" s="36">
        <f t="shared" si="532"/>
        <v>0</v>
      </c>
      <c r="AK3551" s="36" t="str">
        <f t="shared" si="533"/>
        <v/>
      </c>
    </row>
    <row r="3552" spans="1:37" x14ac:dyDescent="0.25">
      <c r="A3552" s="34"/>
      <c r="B3552" s="55"/>
      <c r="C3552" s="56"/>
      <c r="D3552" s="56"/>
      <c r="E3552" s="56"/>
      <c r="F3552" s="56"/>
      <c r="G3552" s="57"/>
      <c r="H3552" s="57"/>
      <c r="I3552" s="58"/>
      <c r="J3552" s="34"/>
      <c r="L3552" s="36" t="str">
        <f>IF($B3552="", "", IFERROR(FIND(Campaigns!$Q$4, $B3552), ""))</f>
        <v/>
      </c>
      <c r="M3552" s="73" t="str">
        <f t="shared" si="528"/>
        <v/>
      </c>
      <c r="N3552" s="74" t="str">
        <f t="shared" si="529"/>
        <v/>
      </c>
      <c r="O3552" s="22" t="str">
        <f t="shared" si="530"/>
        <v/>
      </c>
      <c r="Q3552" s="20" t="str">
        <f t="shared" si="526"/>
        <v/>
      </c>
      <c r="R3552" s="21" t="str">
        <f t="shared" si="526"/>
        <v/>
      </c>
      <c r="S3552" s="21" t="str">
        <f t="shared" si="526"/>
        <v/>
      </c>
      <c r="T3552" s="21" t="str">
        <f t="shared" si="526"/>
        <v/>
      </c>
      <c r="U3552" s="21" t="str">
        <f t="shared" si="526"/>
        <v/>
      </c>
      <c r="V3552" s="21" t="str">
        <f t="shared" si="526"/>
        <v/>
      </c>
      <c r="W3552" s="21" t="str">
        <f t="shared" si="526"/>
        <v/>
      </c>
      <c r="X3552" s="21" t="str">
        <f t="shared" si="526"/>
        <v/>
      </c>
      <c r="Y3552" s="21" t="str">
        <f t="shared" si="526"/>
        <v/>
      </c>
      <c r="Z3552" s="21" t="str">
        <f t="shared" si="526"/>
        <v/>
      </c>
      <c r="AA3552" s="21" t="str">
        <f t="shared" si="526"/>
        <v/>
      </c>
      <c r="AB3552" s="38" t="str">
        <f t="shared" si="526"/>
        <v/>
      </c>
      <c r="AD3552" s="36" t="str">
        <f>IF($N3552="", "", IFERROR(INDEX(Campaigns!$D$11:$D$380, MATCH($N3552, Campaigns!$E$11:$E$380, 0)), ""))</f>
        <v/>
      </c>
      <c r="AE3552" s="38" t="str">
        <f>IF(COUNTIF($Q3552:$AB3552, "X")=0, "", IFERROR(INDEX('Intro &amp; Setup'!$T$17:$T$28, MATCH(INDEX($Q$10:$AB$10, $AC3552, MATCH("X", $Q3552:$AB3552, 0)), 'Intro &amp; Setup'!$AA$17:$AA$28, 0)), ""))</f>
        <v/>
      </c>
      <c r="AG3552" s="84" t="str">
        <f t="shared" si="531"/>
        <v/>
      </c>
      <c r="AI3552" s="36">
        <f t="shared" si="532"/>
        <v>0</v>
      </c>
      <c r="AK3552" s="36" t="str">
        <f t="shared" si="533"/>
        <v/>
      </c>
    </row>
    <row r="3553" spans="1:37" x14ac:dyDescent="0.25">
      <c r="A3553" s="34"/>
      <c r="B3553" s="55"/>
      <c r="C3553" s="56"/>
      <c r="D3553" s="56"/>
      <c r="E3553" s="56"/>
      <c r="F3553" s="56"/>
      <c r="G3553" s="57"/>
      <c r="H3553" s="57"/>
      <c r="I3553" s="58"/>
      <c r="J3553" s="34"/>
      <c r="L3553" s="36" t="str">
        <f>IF($B3553="", "", IFERROR(FIND(Campaigns!$Q$4, $B3553), ""))</f>
        <v/>
      </c>
      <c r="M3553" s="73" t="str">
        <f t="shared" si="528"/>
        <v/>
      </c>
      <c r="N3553" s="74" t="str">
        <f t="shared" si="529"/>
        <v/>
      </c>
      <c r="O3553" s="22" t="str">
        <f t="shared" si="530"/>
        <v/>
      </c>
      <c r="Q3553" s="20" t="str">
        <f t="shared" si="526"/>
        <v/>
      </c>
      <c r="R3553" s="21" t="str">
        <f t="shared" si="526"/>
        <v/>
      </c>
      <c r="S3553" s="21" t="str">
        <f t="shared" si="526"/>
        <v/>
      </c>
      <c r="T3553" s="21" t="str">
        <f t="shared" si="526"/>
        <v/>
      </c>
      <c r="U3553" s="21" t="str">
        <f t="shared" si="526"/>
        <v/>
      </c>
      <c r="V3553" s="21" t="str">
        <f t="shared" si="526"/>
        <v/>
      </c>
      <c r="W3553" s="21" t="str">
        <f t="shared" si="526"/>
        <v/>
      </c>
      <c r="X3553" s="21" t="str">
        <f t="shared" si="526"/>
        <v/>
      </c>
      <c r="Y3553" s="21" t="str">
        <f t="shared" si="526"/>
        <v/>
      </c>
      <c r="Z3553" s="21" t="str">
        <f t="shared" si="526"/>
        <v/>
      </c>
      <c r="AA3553" s="21" t="str">
        <f t="shared" si="526"/>
        <v/>
      </c>
      <c r="AB3553" s="38" t="str">
        <f t="shared" si="526"/>
        <v/>
      </c>
      <c r="AD3553" s="36" t="str">
        <f>IF($N3553="", "", IFERROR(INDEX(Campaigns!$D$11:$D$380, MATCH($N3553, Campaigns!$E$11:$E$380, 0)), ""))</f>
        <v/>
      </c>
      <c r="AE3553" s="38" t="str">
        <f>IF(COUNTIF($Q3553:$AB3553, "X")=0, "", IFERROR(INDEX('Intro &amp; Setup'!$T$17:$T$28, MATCH(INDEX($Q$10:$AB$10, $AC3553, MATCH("X", $Q3553:$AB3553, 0)), 'Intro &amp; Setup'!$AA$17:$AA$28, 0)), ""))</f>
        <v/>
      </c>
      <c r="AG3553" s="84" t="str">
        <f t="shared" si="531"/>
        <v/>
      </c>
      <c r="AI3553" s="36">
        <f t="shared" si="532"/>
        <v>0</v>
      </c>
      <c r="AK3553" s="36" t="str">
        <f t="shared" si="533"/>
        <v/>
      </c>
    </row>
    <row r="3554" spans="1:37" x14ac:dyDescent="0.25">
      <c r="A3554" s="34"/>
      <c r="B3554" s="55"/>
      <c r="C3554" s="56"/>
      <c r="D3554" s="56"/>
      <c r="E3554" s="56"/>
      <c r="F3554" s="56"/>
      <c r="G3554" s="57"/>
      <c r="H3554" s="57"/>
      <c r="I3554" s="58"/>
      <c r="J3554" s="34"/>
      <c r="L3554" s="36" t="str">
        <f>IF($B3554="", "", IFERROR(FIND(Campaigns!$Q$4, $B3554), ""))</f>
        <v/>
      </c>
      <c r="M3554" s="73" t="str">
        <f t="shared" si="528"/>
        <v/>
      </c>
      <c r="N3554" s="74" t="str">
        <f t="shared" si="529"/>
        <v/>
      </c>
      <c r="O3554" s="22" t="str">
        <f t="shared" si="530"/>
        <v/>
      </c>
      <c r="Q3554" s="20" t="str">
        <f t="shared" si="526"/>
        <v/>
      </c>
      <c r="R3554" s="21" t="str">
        <f t="shared" si="526"/>
        <v/>
      </c>
      <c r="S3554" s="21" t="str">
        <f t="shared" si="526"/>
        <v/>
      </c>
      <c r="T3554" s="21" t="str">
        <f t="shared" si="526"/>
        <v/>
      </c>
      <c r="U3554" s="21" t="str">
        <f t="shared" si="526"/>
        <v/>
      </c>
      <c r="V3554" s="21" t="str">
        <f t="shared" si="526"/>
        <v/>
      </c>
      <c r="W3554" s="21" t="str">
        <f t="shared" si="526"/>
        <v/>
      </c>
      <c r="X3554" s="21" t="str">
        <f t="shared" si="526"/>
        <v/>
      </c>
      <c r="Y3554" s="21" t="str">
        <f t="shared" si="526"/>
        <v/>
      </c>
      <c r="Z3554" s="21" t="str">
        <f t="shared" si="526"/>
        <v/>
      </c>
      <c r="AA3554" s="21" t="str">
        <f t="shared" si="526"/>
        <v/>
      </c>
      <c r="AB3554" s="38" t="str">
        <f t="shared" si="526"/>
        <v/>
      </c>
      <c r="AD3554" s="36" t="str">
        <f>IF($N3554="", "", IFERROR(INDEX(Campaigns!$D$11:$D$380, MATCH($N3554, Campaigns!$E$11:$E$380, 0)), ""))</f>
        <v/>
      </c>
      <c r="AE3554" s="38" t="str">
        <f>IF(COUNTIF($Q3554:$AB3554, "X")=0, "", IFERROR(INDEX('Intro &amp; Setup'!$T$17:$T$28, MATCH(INDEX($Q$10:$AB$10, $AC3554, MATCH("X", $Q3554:$AB3554, 0)), 'Intro &amp; Setup'!$AA$17:$AA$28, 0)), ""))</f>
        <v/>
      </c>
      <c r="AG3554" s="84" t="str">
        <f t="shared" si="531"/>
        <v/>
      </c>
      <c r="AI3554" s="36">
        <f t="shared" si="532"/>
        <v>0</v>
      </c>
      <c r="AK3554" s="36" t="str">
        <f t="shared" si="533"/>
        <v/>
      </c>
    </row>
    <row r="3555" spans="1:37" x14ac:dyDescent="0.25">
      <c r="A3555" s="34"/>
      <c r="B3555" s="55"/>
      <c r="C3555" s="56"/>
      <c r="D3555" s="56"/>
      <c r="E3555" s="56"/>
      <c r="F3555" s="56"/>
      <c r="G3555" s="57"/>
      <c r="H3555" s="57"/>
      <c r="I3555" s="58"/>
      <c r="J3555" s="34"/>
      <c r="L3555" s="36" t="str">
        <f>IF($B3555="", "", IFERROR(FIND(Campaigns!$Q$4, $B3555), ""))</f>
        <v/>
      </c>
      <c r="M3555" s="73" t="str">
        <f t="shared" si="528"/>
        <v/>
      </c>
      <c r="N3555" s="74" t="str">
        <f t="shared" si="529"/>
        <v/>
      </c>
      <c r="O3555" s="22" t="str">
        <f t="shared" si="530"/>
        <v/>
      </c>
      <c r="Q3555" s="20" t="str">
        <f t="shared" si="526"/>
        <v/>
      </c>
      <c r="R3555" s="21" t="str">
        <f t="shared" si="526"/>
        <v/>
      </c>
      <c r="S3555" s="21" t="str">
        <f t="shared" si="526"/>
        <v/>
      </c>
      <c r="T3555" s="21" t="str">
        <f t="shared" si="526"/>
        <v/>
      </c>
      <c r="U3555" s="21" t="str">
        <f t="shared" si="526"/>
        <v/>
      </c>
      <c r="V3555" s="21" t="str">
        <f t="shared" si="526"/>
        <v/>
      </c>
      <c r="W3555" s="21" t="str">
        <f t="shared" si="526"/>
        <v/>
      </c>
      <c r="X3555" s="21" t="str">
        <f t="shared" si="526"/>
        <v/>
      </c>
      <c r="Y3555" s="21" t="str">
        <f t="shared" si="526"/>
        <v/>
      </c>
      <c r="Z3555" s="21" t="str">
        <f t="shared" si="526"/>
        <v/>
      </c>
      <c r="AA3555" s="21" t="str">
        <f t="shared" si="526"/>
        <v/>
      </c>
      <c r="AB3555" s="38" t="str">
        <f t="shared" si="526"/>
        <v/>
      </c>
      <c r="AD3555" s="36" t="str">
        <f>IF($N3555="", "", IFERROR(INDEX(Campaigns!$D$11:$D$380, MATCH($N3555, Campaigns!$E$11:$E$380, 0)), ""))</f>
        <v/>
      </c>
      <c r="AE3555" s="38" t="str">
        <f>IF(COUNTIF($Q3555:$AB3555, "X")=0, "", IFERROR(INDEX('Intro &amp; Setup'!$T$17:$T$28, MATCH(INDEX($Q$10:$AB$10, $AC3555, MATCH("X", $Q3555:$AB3555, 0)), 'Intro &amp; Setup'!$AA$17:$AA$28, 0)), ""))</f>
        <v/>
      </c>
      <c r="AG3555" s="84" t="str">
        <f t="shared" si="531"/>
        <v/>
      </c>
      <c r="AI3555" s="36">
        <f t="shared" si="532"/>
        <v>0</v>
      </c>
      <c r="AK3555" s="36" t="str">
        <f t="shared" si="533"/>
        <v/>
      </c>
    </row>
    <row r="3556" spans="1:37" x14ac:dyDescent="0.25">
      <c r="A3556" s="34"/>
      <c r="B3556" s="55"/>
      <c r="C3556" s="56"/>
      <c r="D3556" s="56"/>
      <c r="E3556" s="56"/>
      <c r="F3556" s="56"/>
      <c r="G3556" s="57"/>
      <c r="H3556" s="57"/>
      <c r="I3556" s="58"/>
      <c r="J3556" s="34"/>
      <c r="L3556" s="36" t="str">
        <f>IF($B3556="", "", IFERROR(FIND(Campaigns!$Q$4, $B3556), ""))</f>
        <v/>
      </c>
      <c r="M3556" s="73" t="str">
        <f t="shared" si="528"/>
        <v/>
      </c>
      <c r="N3556" s="74" t="str">
        <f t="shared" si="529"/>
        <v/>
      </c>
      <c r="O3556" s="22" t="str">
        <f t="shared" si="530"/>
        <v/>
      </c>
      <c r="Q3556" s="20" t="str">
        <f t="shared" si="526"/>
        <v/>
      </c>
      <c r="R3556" s="21" t="str">
        <f t="shared" si="526"/>
        <v/>
      </c>
      <c r="S3556" s="21" t="str">
        <f t="shared" si="526"/>
        <v/>
      </c>
      <c r="T3556" s="21" t="str">
        <f t="shared" si="526"/>
        <v/>
      </c>
      <c r="U3556" s="21" t="str">
        <f t="shared" si="526"/>
        <v/>
      </c>
      <c r="V3556" s="21" t="str">
        <f t="shared" si="526"/>
        <v/>
      </c>
      <c r="W3556" s="21" t="str">
        <f t="shared" si="526"/>
        <v/>
      </c>
      <c r="X3556" s="21" t="str">
        <f t="shared" si="526"/>
        <v/>
      </c>
      <c r="Y3556" s="21" t="str">
        <f t="shared" si="526"/>
        <v/>
      </c>
      <c r="Z3556" s="21" t="str">
        <f t="shared" si="526"/>
        <v/>
      </c>
      <c r="AA3556" s="21" t="str">
        <f t="shared" si="526"/>
        <v/>
      </c>
      <c r="AB3556" s="38" t="str">
        <f t="shared" si="526"/>
        <v/>
      </c>
      <c r="AD3556" s="36" t="str">
        <f>IF($N3556="", "", IFERROR(INDEX(Campaigns!$D$11:$D$380, MATCH($N3556, Campaigns!$E$11:$E$380, 0)), ""))</f>
        <v/>
      </c>
      <c r="AE3556" s="38" t="str">
        <f>IF(COUNTIF($Q3556:$AB3556, "X")=0, "", IFERROR(INDEX('Intro &amp; Setup'!$T$17:$T$28, MATCH(INDEX($Q$10:$AB$10, $AC3556, MATCH("X", $Q3556:$AB3556, 0)), 'Intro &amp; Setup'!$AA$17:$AA$28, 0)), ""))</f>
        <v/>
      </c>
      <c r="AG3556" s="84" t="str">
        <f t="shared" si="531"/>
        <v/>
      </c>
      <c r="AI3556" s="36">
        <f t="shared" si="532"/>
        <v>0</v>
      </c>
      <c r="AK3556" s="36" t="str">
        <f t="shared" si="533"/>
        <v/>
      </c>
    </row>
    <row r="3557" spans="1:37" x14ac:dyDescent="0.25">
      <c r="A3557" s="34"/>
      <c r="B3557" s="55"/>
      <c r="C3557" s="56"/>
      <c r="D3557" s="56"/>
      <c r="E3557" s="56"/>
      <c r="F3557" s="56"/>
      <c r="G3557" s="57"/>
      <c r="H3557" s="57"/>
      <c r="I3557" s="58"/>
      <c r="J3557" s="34"/>
      <c r="L3557" s="36" t="str">
        <f>IF($B3557="", "", IFERROR(FIND(Campaigns!$Q$4, $B3557), ""))</f>
        <v/>
      </c>
      <c r="M3557" s="73" t="str">
        <f t="shared" si="528"/>
        <v/>
      </c>
      <c r="N3557" s="74" t="str">
        <f t="shared" si="529"/>
        <v/>
      </c>
      <c r="O3557" s="22" t="str">
        <f t="shared" si="530"/>
        <v/>
      </c>
      <c r="Q3557" s="20" t="str">
        <f t="shared" si="526"/>
        <v/>
      </c>
      <c r="R3557" s="21" t="str">
        <f t="shared" si="526"/>
        <v/>
      </c>
      <c r="S3557" s="21" t="str">
        <f t="shared" si="526"/>
        <v/>
      </c>
      <c r="T3557" s="21" t="str">
        <f t="shared" si="526"/>
        <v/>
      </c>
      <c r="U3557" s="21" t="str">
        <f t="shared" si="526"/>
        <v/>
      </c>
      <c r="V3557" s="21" t="str">
        <f t="shared" si="526"/>
        <v/>
      </c>
      <c r="W3557" s="21" t="str">
        <f t="shared" si="526"/>
        <v/>
      </c>
      <c r="X3557" s="21" t="str">
        <f t="shared" si="526"/>
        <v/>
      </c>
      <c r="Y3557" s="21" t="str">
        <f t="shared" si="526"/>
        <v/>
      </c>
      <c r="Z3557" s="21" t="str">
        <f t="shared" si="526"/>
        <v/>
      </c>
      <c r="AA3557" s="21" t="str">
        <f t="shared" si="526"/>
        <v/>
      </c>
      <c r="AB3557" s="38" t="str">
        <f t="shared" si="526"/>
        <v/>
      </c>
      <c r="AD3557" s="36" t="str">
        <f>IF($N3557="", "", IFERROR(INDEX(Campaigns!$D$11:$D$380, MATCH($N3557, Campaigns!$E$11:$E$380, 0)), ""))</f>
        <v/>
      </c>
      <c r="AE3557" s="38" t="str">
        <f>IF(COUNTIF($Q3557:$AB3557, "X")=0, "", IFERROR(INDEX('Intro &amp; Setup'!$T$17:$T$28, MATCH(INDEX($Q$10:$AB$10, $AC3557, MATCH("X", $Q3557:$AB3557, 0)), 'Intro &amp; Setup'!$AA$17:$AA$28, 0)), ""))</f>
        <v/>
      </c>
      <c r="AG3557" s="84" t="str">
        <f t="shared" si="531"/>
        <v/>
      </c>
      <c r="AI3557" s="36">
        <f t="shared" si="532"/>
        <v>0</v>
      </c>
      <c r="AK3557" s="36" t="str">
        <f t="shared" si="533"/>
        <v/>
      </c>
    </row>
    <row r="3558" spans="1:37" x14ac:dyDescent="0.25">
      <c r="A3558" s="34"/>
      <c r="B3558" s="55"/>
      <c r="C3558" s="56"/>
      <c r="D3558" s="56"/>
      <c r="E3558" s="56"/>
      <c r="F3558" s="56"/>
      <c r="G3558" s="57"/>
      <c r="H3558" s="57"/>
      <c r="I3558" s="58"/>
      <c r="J3558" s="34"/>
      <c r="L3558" s="36" t="str">
        <f>IF($B3558="", "", IFERROR(FIND(Campaigns!$Q$4, $B3558), ""))</f>
        <v/>
      </c>
      <c r="M3558" s="73" t="str">
        <f t="shared" si="528"/>
        <v/>
      </c>
      <c r="N3558" s="74" t="str">
        <f t="shared" si="529"/>
        <v/>
      </c>
      <c r="O3558" s="22" t="str">
        <f t="shared" si="530"/>
        <v/>
      </c>
      <c r="Q3558" s="20" t="str">
        <f t="shared" si="526"/>
        <v/>
      </c>
      <c r="R3558" s="21" t="str">
        <f t="shared" si="526"/>
        <v/>
      </c>
      <c r="S3558" s="21" t="str">
        <f t="shared" si="526"/>
        <v/>
      </c>
      <c r="T3558" s="21" t="str">
        <f t="shared" si="526"/>
        <v/>
      </c>
      <c r="U3558" s="21" t="str">
        <f t="shared" si="526"/>
        <v/>
      </c>
      <c r="V3558" s="21" t="str">
        <f t="shared" si="526"/>
        <v/>
      </c>
      <c r="W3558" s="21" t="str">
        <f t="shared" si="526"/>
        <v/>
      </c>
      <c r="X3558" s="21" t="str">
        <f t="shared" si="526"/>
        <v/>
      </c>
      <c r="Y3558" s="21" t="str">
        <f t="shared" si="526"/>
        <v/>
      </c>
      <c r="Z3558" s="21" t="str">
        <f t="shared" si="526"/>
        <v/>
      </c>
      <c r="AA3558" s="21" t="str">
        <f t="shared" si="526"/>
        <v/>
      </c>
      <c r="AB3558" s="38" t="str">
        <f t="shared" si="526"/>
        <v/>
      </c>
      <c r="AD3558" s="36" t="str">
        <f>IF($N3558="", "", IFERROR(INDEX(Campaigns!$D$11:$D$380, MATCH($N3558, Campaigns!$E$11:$E$380, 0)), ""))</f>
        <v/>
      </c>
      <c r="AE3558" s="38" t="str">
        <f>IF(COUNTIF($Q3558:$AB3558, "X")=0, "", IFERROR(INDEX('Intro &amp; Setup'!$T$17:$T$28, MATCH(INDEX($Q$10:$AB$10, $AC3558, MATCH("X", $Q3558:$AB3558, 0)), 'Intro &amp; Setup'!$AA$17:$AA$28, 0)), ""))</f>
        <v/>
      </c>
      <c r="AG3558" s="84" t="str">
        <f t="shared" si="531"/>
        <v/>
      </c>
      <c r="AI3558" s="36">
        <f t="shared" si="532"/>
        <v>0</v>
      </c>
      <c r="AK3558" s="36" t="str">
        <f t="shared" si="533"/>
        <v/>
      </c>
    </row>
    <row r="3559" spans="1:37" x14ac:dyDescent="0.25">
      <c r="A3559" s="34"/>
      <c r="B3559" s="55"/>
      <c r="C3559" s="56"/>
      <c r="D3559" s="56"/>
      <c r="E3559" s="56"/>
      <c r="F3559" s="56"/>
      <c r="G3559" s="57"/>
      <c r="H3559" s="57"/>
      <c r="I3559" s="58"/>
      <c r="J3559" s="34"/>
      <c r="L3559" s="36" t="str">
        <f>IF($B3559="", "", IFERROR(FIND(Campaigns!$Q$4, $B3559), ""))</f>
        <v/>
      </c>
      <c r="M3559" s="73" t="str">
        <f t="shared" si="528"/>
        <v/>
      </c>
      <c r="N3559" s="74" t="str">
        <f t="shared" si="529"/>
        <v/>
      </c>
      <c r="O3559" s="22" t="str">
        <f t="shared" si="530"/>
        <v/>
      </c>
      <c r="Q3559" s="20" t="str">
        <f t="shared" si="526"/>
        <v/>
      </c>
      <c r="R3559" s="21" t="str">
        <f t="shared" si="526"/>
        <v/>
      </c>
      <c r="S3559" s="21" t="str">
        <f t="shared" si="526"/>
        <v/>
      </c>
      <c r="T3559" s="21" t="str">
        <f t="shared" si="526"/>
        <v/>
      </c>
      <c r="U3559" s="21" t="str">
        <f t="shared" si="526"/>
        <v/>
      </c>
      <c r="V3559" s="21" t="str">
        <f t="shared" si="526"/>
        <v/>
      </c>
      <c r="W3559" s="21" t="str">
        <f t="shared" si="526"/>
        <v/>
      </c>
      <c r="X3559" s="21" t="str">
        <f t="shared" si="526"/>
        <v/>
      </c>
      <c r="Y3559" s="21" t="str">
        <f t="shared" si="526"/>
        <v/>
      </c>
      <c r="Z3559" s="21" t="str">
        <f t="shared" si="526"/>
        <v/>
      </c>
      <c r="AA3559" s="21" t="str">
        <f t="shared" si="526"/>
        <v/>
      </c>
      <c r="AB3559" s="38" t="str">
        <f t="shared" si="526"/>
        <v/>
      </c>
      <c r="AD3559" s="36" t="str">
        <f>IF($N3559="", "", IFERROR(INDEX(Campaigns!$D$11:$D$380, MATCH($N3559, Campaigns!$E$11:$E$380, 0)), ""))</f>
        <v/>
      </c>
      <c r="AE3559" s="38" t="str">
        <f>IF(COUNTIF($Q3559:$AB3559, "X")=0, "", IFERROR(INDEX('Intro &amp; Setup'!$T$17:$T$28, MATCH(INDEX($Q$10:$AB$10, $AC3559, MATCH("X", $Q3559:$AB3559, 0)), 'Intro &amp; Setup'!$AA$17:$AA$28, 0)), ""))</f>
        <v/>
      </c>
      <c r="AG3559" s="84" t="str">
        <f t="shared" si="531"/>
        <v/>
      </c>
      <c r="AI3559" s="36">
        <f t="shared" si="532"/>
        <v>0</v>
      </c>
      <c r="AK3559" s="36" t="str">
        <f t="shared" si="533"/>
        <v/>
      </c>
    </row>
    <row r="3560" spans="1:37" x14ac:dyDescent="0.25">
      <c r="A3560" s="34"/>
      <c r="B3560" s="55"/>
      <c r="C3560" s="56"/>
      <c r="D3560" s="56"/>
      <c r="E3560" s="56"/>
      <c r="F3560" s="56"/>
      <c r="G3560" s="57"/>
      <c r="H3560" s="57"/>
      <c r="I3560" s="58"/>
      <c r="J3560" s="34"/>
      <c r="L3560" s="36" t="str">
        <f>IF($B3560="", "", IFERROR(FIND(Campaigns!$Q$4, $B3560), ""))</f>
        <v/>
      </c>
      <c r="M3560" s="73" t="str">
        <f t="shared" si="528"/>
        <v/>
      </c>
      <c r="N3560" s="74" t="str">
        <f t="shared" si="529"/>
        <v/>
      </c>
      <c r="O3560" s="22" t="str">
        <f t="shared" si="530"/>
        <v/>
      </c>
      <c r="Q3560" s="20" t="str">
        <f t="shared" si="526"/>
        <v/>
      </c>
      <c r="R3560" s="21" t="str">
        <f t="shared" si="526"/>
        <v/>
      </c>
      <c r="S3560" s="21" t="str">
        <f t="shared" si="526"/>
        <v/>
      </c>
      <c r="T3560" s="21" t="str">
        <f t="shared" si="526"/>
        <v/>
      </c>
      <c r="U3560" s="21" t="str">
        <f t="shared" si="526"/>
        <v/>
      </c>
      <c r="V3560" s="21" t="str">
        <f t="shared" si="526"/>
        <v/>
      </c>
      <c r="W3560" s="21" t="str">
        <f t="shared" si="526"/>
        <v/>
      </c>
      <c r="X3560" s="21" t="str">
        <f t="shared" si="526"/>
        <v/>
      </c>
      <c r="Y3560" s="21" t="str">
        <f t="shared" si="526"/>
        <v/>
      </c>
      <c r="Z3560" s="21" t="str">
        <f t="shared" si="526"/>
        <v/>
      </c>
      <c r="AA3560" s="21" t="str">
        <f t="shared" si="526"/>
        <v/>
      </c>
      <c r="AB3560" s="38" t="str">
        <f t="shared" si="526"/>
        <v/>
      </c>
      <c r="AD3560" s="36" t="str">
        <f>IF($N3560="", "", IFERROR(INDEX(Campaigns!$D$11:$D$380, MATCH($N3560, Campaigns!$E$11:$E$380, 0)), ""))</f>
        <v/>
      </c>
      <c r="AE3560" s="38" t="str">
        <f>IF(COUNTIF($Q3560:$AB3560, "X")=0, "", IFERROR(INDEX('Intro &amp; Setup'!$T$17:$T$28, MATCH(INDEX($Q$10:$AB$10, $AC3560, MATCH("X", $Q3560:$AB3560, 0)), 'Intro &amp; Setup'!$AA$17:$AA$28, 0)), ""))</f>
        <v/>
      </c>
      <c r="AG3560" s="84" t="str">
        <f t="shared" si="531"/>
        <v/>
      </c>
      <c r="AI3560" s="36">
        <f t="shared" si="532"/>
        <v>0</v>
      </c>
      <c r="AK3560" s="36" t="str">
        <f t="shared" si="533"/>
        <v/>
      </c>
    </row>
    <row r="3561" spans="1:37" x14ac:dyDescent="0.25">
      <c r="A3561" s="34"/>
      <c r="B3561" s="55"/>
      <c r="C3561" s="56"/>
      <c r="D3561" s="56"/>
      <c r="E3561" s="56"/>
      <c r="F3561" s="56"/>
      <c r="G3561" s="57"/>
      <c r="H3561" s="57"/>
      <c r="I3561" s="58"/>
      <c r="J3561" s="34"/>
      <c r="L3561" s="36" t="str">
        <f>IF($B3561="", "", IFERROR(FIND(Campaigns!$Q$4, $B3561), ""))</f>
        <v/>
      </c>
      <c r="M3561" s="73" t="str">
        <f t="shared" si="528"/>
        <v/>
      </c>
      <c r="N3561" s="74" t="str">
        <f t="shared" si="529"/>
        <v/>
      </c>
      <c r="O3561" s="22" t="str">
        <f t="shared" si="530"/>
        <v/>
      </c>
      <c r="Q3561" s="20" t="str">
        <f t="shared" si="526"/>
        <v/>
      </c>
      <c r="R3561" s="21" t="str">
        <f t="shared" si="526"/>
        <v/>
      </c>
      <c r="S3561" s="21" t="str">
        <f t="shared" si="526"/>
        <v/>
      </c>
      <c r="T3561" s="21" t="str">
        <f t="shared" si="526"/>
        <v/>
      </c>
      <c r="U3561" s="21" t="str">
        <f t="shared" si="526"/>
        <v/>
      </c>
      <c r="V3561" s="21" t="str">
        <f t="shared" si="526"/>
        <v/>
      </c>
      <c r="W3561" s="21" t="str">
        <f t="shared" si="526"/>
        <v/>
      </c>
      <c r="X3561" s="21" t="str">
        <f t="shared" si="526"/>
        <v/>
      </c>
      <c r="Y3561" s="21" t="str">
        <f t="shared" si="526"/>
        <v/>
      </c>
      <c r="Z3561" s="21" t="str">
        <f t="shared" si="526"/>
        <v/>
      </c>
      <c r="AA3561" s="21" t="str">
        <f t="shared" si="526"/>
        <v/>
      </c>
      <c r="AB3561" s="38" t="str">
        <f t="shared" si="526"/>
        <v/>
      </c>
      <c r="AD3561" s="36" t="str">
        <f>IF($N3561="", "", IFERROR(INDEX(Campaigns!$D$11:$D$380, MATCH($N3561, Campaigns!$E$11:$E$380, 0)), ""))</f>
        <v/>
      </c>
      <c r="AE3561" s="38" t="str">
        <f>IF(COUNTIF($Q3561:$AB3561, "X")=0, "", IFERROR(INDEX('Intro &amp; Setup'!$T$17:$T$28, MATCH(INDEX($Q$10:$AB$10, $AC3561, MATCH("X", $Q3561:$AB3561, 0)), 'Intro &amp; Setup'!$AA$17:$AA$28, 0)), ""))</f>
        <v/>
      </c>
      <c r="AG3561" s="84" t="str">
        <f t="shared" si="531"/>
        <v/>
      </c>
      <c r="AI3561" s="36">
        <f t="shared" si="532"/>
        <v>0</v>
      </c>
      <c r="AK3561" s="36" t="str">
        <f t="shared" si="533"/>
        <v/>
      </c>
    </row>
    <row r="3562" spans="1:37" x14ac:dyDescent="0.25">
      <c r="A3562" s="34"/>
      <c r="B3562" s="55"/>
      <c r="C3562" s="56"/>
      <c r="D3562" s="56"/>
      <c r="E3562" s="56"/>
      <c r="F3562" s="56"/>
      <c r="G3562" s="57"/>
      <c r="H3562" s="57"/>
      <c r="I3562" s="58"/>
      <c r="J3562" s="34"/>
      <c r="L3562" s="36" t="str">
        <f>IF($B3562="", "", IFERROR(FIND(Campaigns!$Q$4, $B3562), ""))</f>
        <v/>
      </c>
      <c r="M3562" s="73" t="str">
        <f t="shared" si="528"/>
        <v/>
      </c>
      <c r="N3562" s="74" t="str">
        <f t="shared" si="529"/>
        <v/>
      </c>
      <c r="O3562" s="22" t="str">
        <f t="shared" si="530"/>
        <v/>
      </c>
      <c r="Q3562" s="20" t="str">
        <f t="shared" si="526"/>
        <v/>
      </c>
      <c r="R3562" s="21" t="str">
        <f t="shared" si="526"/>
        <v/>
      </c>
      <c r="S3562" s="21" t="str">
        <f t="shared" si="526"/>
        <v/>
      </c>
      <c r="T3562" s="21" t="str">
        <f t="shared" si="526"/>
        <v/>
      </c>
      <c r="U3562" s="21" t="str">
        <f t="shared" si="526"/>
        <v/>
      </c>
      <c r="V3562" s="21" t="str">
        <f t="shared" si="526"/>
        <v/>
      </c>
      <c r="W3562" s="21" t="str">
        <f t="shared" si="526"/>
        <v/>
      </c>
      <c r="X3562" s="21" t="str">
        <f t="shared" si="526"/>
        <v/>
      </c>
      <c r="Y3562" s="21" t="str">
        <f t="shared" si="526"/>
        <v/>
      </c>
      <c r="Z3562" s="21" t="str">
        <f t="shared" si="526"/>
        <v/>
      </c>
      <c r="AA3562" s="21" t="str">
        <f t="shared" si="526"/>
        <v/>
      </c>
      <c r="AB3562" s="38" t="str">
        <f t="shared" si="526"/>
        <v/>
      </c>
      <c r="AD3562" s="36" t="str">
        <f>IF($N3562="", "", IFERROR(INDEX(Campaigns!$D$11:$D$380, MATCH($N3562, Campaigns!$E$11:$E$380, 0)), ""))</f>
        <v/>
      </c>
      <c r="AE3562" s="38" t="str">
        <f>IF(COUNTIF($Q3562:$AB3562, "X")=0, "", IFERROR(INDEX('Intro &amp; Setup'!$T$17:$T$28, MATCH(INDEX($Q$10:$AB$10, $AC3562, MATCH("X", $Q3562:$AB3562, 0)), 'Intro &amp; Setup'!$AA$17:$AA$28, 0)), ""))</f>
        <v/>
      </c>
      <c r="AG3562" s="84" t="str">
        <f t="shared" si="531"/>
        <v/>
      </c>
      <c r="AI3562" s="36">
        <f t="shared" si="532"/>
        <v>0</v>
      </c>
      <c r="AK3562" s="36" t="str">
        <f t="shared" si="533"/>
        <v/>
      </c>
    </row>
    <row r="3563" spans="1:37" x14ac:dyDescent="0.25">
      <c r="A3563" s="34"/>
      <c r="B3563" s="55"/>
      <c r="C3563" s="56"/>
      <c r="D3563" s="56"/>
      <c r="E3563" s="56"/>
      <c r="F3563" s="56"/>
      <c r="G3563" s="57"/>
      <c r="H3563" s="57"/>
      <c r="I3563" s="58"/>
      <c r="J3563" s="34"/>
      <c r="L3563" s="36" t="str">
        <f>IF($B3563="", "", IFERROR(FIND(Campaigns!$Q$4, $B3563), ""))</f>
        <v/>
      </c>
      <c r="M3563" s="73" t="str">
        <f t="shared" si="528"/>
        <v/>
      </c>
      <c r="N3563" s="74" t="str">
        <f t="shared" si="529"/>
        <v/>
      </c>
      <c r="O3563" s="22" t="str">
        <f t="shared" si="530"/>
        <v/>
      </c>
      <c r="Q3563" s="20" t="str">
        <f t="shared" si="526"/>
        <v/>
      </c>
      <c r="R3563" s="21" t="str">
        <f t="shared" si="526"/>
        <v/>
      </c>
      <c r="S3563" s="21" t="str">
        <f t="shared" si="526"/>
        <v/>
      </c>
      <c r="T3563" s="21" t="str">
        <f t="shared" si="526"/>
        <v/>
      </c>
      <c r="U3563" s="21" t="str">
        <f t="shared" si="526"/>
        <v/>
      </c>
      <c r="V3563" s="21" t="str">
        <f t="shared" si="526"/>
        <v/>
      </c>
      <c r="W3563" s="21" t="str">
        <f t="shared" si="526"/>
        <v/>
      </c>
      <c r="X3563" s="21" t="str">
        <f t="shared" si="526"/>
        <v/>
      </c>
      <c r="Y3563" s="21" t="str">
        <f t="shared" si="526"/>
        <v/>
      </c>
      <c r="Z3563" s="21" t="str">
        <f t="shared" si="526"/>
        <v/>
      </c>
      <c r="AA3563" s="21" t="str">
        <f t="shared" si="526"/>
        <v/>
      </c>
      <c r="AB3563" s="38" t="str">
        <f t="shared" si="526"/>
        <v/>
      </c>
      <c r="AD3563" s="36" t="str">
        <f>IF($N3563="", "", IFERROR(INDEX(Campaigns!$D$11:$D$380, MATCH($N3563, Campaigns!$E$11:$E$380, 0)), ""))</f>
        <v/>
      </c>
      <c r="AE3563" s="38" t="str">
        <f>IF(COUNTIF($Q3563:$AB3563, "X")=0, "", IFERROR(INDEX('Intro &amp; Setup'!$T$17:$T$28, MATCH(INDEX($Q$10:$AB$10, $AC3563, MATCH("X", $Q3563:$AB3563, 0)), 'Intro &amp; Setup'!$AA$17:$AA$28, 0)), ""))</f>
        <v/>
      </c>
      <c r="AG3563" s="84" t="str">
        <f t="shared" si="531"/>
        <v/>
      </c>
      <c r="AI3563" s="36">
        <f t="shared" si="532"/>
        <v>0</v>
      </c>
      <c r="AK3563" s="36" t="str">
        <f t="shared" si="533"/>
        <v/>
      </c>
    </row>
    <row r="3564" spans="1:37" x14ac:dyDescent="0.25">
      <c r="A3564" s="34"/>
      <c r="B3564" s="55"/>
      <c r="C3564" s="56"/>
      <c r="D3564" s="56"/>
      <c r="E3564" s="56"/>
      <c r="F3564" s="56"/>
      <c r="G3564" s="57"/>
      <c r="H3564" s="57"/>
      <c r="I3564" s="58"/>
      <c r="J3564" s="34"/>
      <c r="L3564" s="36" t="str">
        <f>IF($B3564="", "", IFERROR(FIND(Campaigns!$Q$4, $B3564), ""))</f>
        <v/>
      </c>
      <c r="M3564" s="73" t="str">
        <f t="shared" si="528"/>
        <v/>
      </c>
      <c r="N3564" s="74" t="str">
        <f t="shared" si="529"/>
        <v/>
      </c>
      <c r="O3564" s="22" t="str">
        <f t="shared" si="530"/>
        <v/>
      </c>
      <c r="Q3564" s="20" t="str">
        <f t="shared" si="526"/>
        <v/>
      </c>
      <c r="R3564" s="21" t="str">
        <f t="shared" si="526"/>
        <v/>
      </c>
      <c r="S3564" s="21" t="str">
        <f t="shared" si="526"/>
        <v/>
      </c>
      <c r="T3564" s="21" t="str">
        <f t="shared" si="526"/>
        <v/>
      </c>
      <c r="U3564" s="21" t="str">
        <f t="shared" si="526"/>
        <v/>
      </c>
      <c r="V3564" s="21" t="str">
        <f t="shared" si="526"/>
        <v/>
      </c>
      <c r="W3564" s="21" t="str">
        <f t="shared" si="526"/>
        <v/>
      </c>
      <c r="X3564" s="21" t="str">
        <f t="shared" si="526"/>
        <v/>
      </c>
      <c r="Y3564" s="21" t="str">
        <f t="shared" si="526"/>
        <v/>
      </c>
      <c r="Z3564" s="21" t="str">
        <f t="shared" si="526"/>
        <v/>
      </c>
      <c r="AA3564" s="21" t="str">
        <f t="shared" si="526"/>
        <v/>
      </c>
      <c r="AB3564" s="38" t="str">
        <f t="shared" si="526"/>
        <v/>
      </c>
      <c r="AD3564" s="36" t="str">
        <f>IF($N3564="", "", IFERROR(INDEX(Campaigns!$D$11:$D$380, MATCH($N3564, Campaigns!$E$11:$E$380, 0)), ""))</f>
        <v/>
      </c>
      <c r="AE3564" s="38" t="str">
        <f>IF(COUNTIF($Q3564:$AB3564, "X")=0, "", IFERROR(INDEX('Intro &amp; Setup'!$T$17:$T$28, MATCH(INDEX($Q$10:$AB$10, $AC3564, MATCH("X", $Q3564:$AB3564, 0)), 'Intro &amp; Setup'!$AA$17:$AA$28, 0)), ""))</f>
        <v/>
      </c>
      <c r="AG3564" s="84" t="str">
        <f t="shared" si="531"/>
        <v/>
      </c>
      <c r="AI3564" s="36">
        <f t="shared" si="532"/>
        <v>0</v>
      </c>
      <c r="AK3564" s="36" t="str">
        <f t="shared" si="533"/>
        <v/>
      </c>
    </row>
    <row r="3565" spans="1:37" x14ac:dyDescent="0.25">
      <c r="A3565" s="34"/>
      <c r="B3565" s="55"/>
      <c r="C3565" s="56"/>
      <c r="D3565" s="56"/>
      <c r="E3565" s="56"/>
      <c r="F3565" s="56"/>
      <c r="G3565" s="57"/>
      <c r="H3565" s="57"/>
      <c r="I3565" s="58"/>
      <c r="J3565" s="34"/>
      <c r="L3565" s="36" t="str">
        <f>IF($B3565="", "", IFERROR(FIND(Campaigns!$Q$4, $B3565), ""))</f>
        <v/>
      </c>
      <c r="M3565" s="73" t="str">
        <f t="shared" si="528"/>
        <v/>
      </c>
      <c r="N3565" s="74" t="str">
        <f t="shared" si="529"/>
        <v/>
      </c>
      <c r="O3565" s="22" t="str">
        <f t="shared" si="530"/>
        <v/>
      </c>
      <c r="Q3565" s="20" t="str">
        <f t="shared" si="526"/>
        <v/>
      </c>
      <c r="R3565" s="21" t="str">
        <f t="shared" si="526"/>
        <v/>
      </c>
      <c r="S3565" s="21" t="str">
        <f t="shared" si="526"/>
        <v/>
      </c>
      <c r="T3565" s="21" t="str">
        <f t="shared" si="526"/>
        <v/>
      </c>
      <c r="U3565" s="21" t="str">
        <f t="shared" si="526"/>
        <v/>
      </c>
      <c r="V3565" s="21" t="str">
        <f t="shared" si="526"/>
        <v/>
      </c>
      <c r="W3565" s="21" t="str">
        <f t="shared" si="526"/>
        <v/>
      </c>
      <c r="X3565" s="21" t="str">
        <f t="shared" si="526"/>
        <v/>
      </c>
      <c r="Y3565" s="21" t="str">
        <f t="shared" si="526"/>
        <v/>
      </c>
      <c r="Z3565" s="21" t="str">
        <f t="shared" si="526"/>
        <v/>
      </c>
      <c r="AA3565" s="21" t="str">
        <f t="shared" si="526"/>
        <v/>
      </c>
      <c r="AB3565" s="38" t="str">
        <f t="shared" si="526"/>
        <v/>
      </c>
      <c r="AD3565" s="36" t="str">
        <f>IF($N3565="", "", IFERROR(INDEX(Campaigns!$D$11:$D$380, MATCH($N3565, Campaigns!$E$11:$E$380, 0)), ""))</f>
        <v/>
      </c>
      <c r="AE3565" s="38" t="str">
        <f>IF(COUNTIF($Q3565:$AB3565, "X")=0, "", IFERROR(INDEX('Intro &amp; Setup'!$T$17:$T$28, MATCH(INDEX($Q$10:$AB$10, $AC3565, MATCH("X", $Q3565:$AB3565, 0)), 'Intro &amp; Setup'!$AA$17:$AA$28, 0)), ""))</f>
        <v/>
      </c>
      <c r="AG3565" s="84" t="str">
        <f t="shared" si="531"/>
        <v/>
      </c>
      <c r="AI3565" s="36">
        <f t="shared" si="532"/>
        <v>0</v>
      </c>
      <c r="AK3565" s="36" t="str">
        <f t="shared" si="533"/>
        <v/>
      </c>
    </row>
    <row r="3566" spans="1:37" x14ac:dyDescent="0.25">
      <c r="A3566" s="34"/>
      <c r="B3566" s="55"/>
      <c r="C3566" s="56"/>
      <c r="D3566" s="56"/>
      <c r="E3566" s="56"/>
      <c r="F3566" s="56"/>
      <c r="G3566" s="57"/>
      <c r="H3566" s="57"/>
      <c r="I3566" s="58"/>
      <c r="J3566" s="34"/>
      <c r="L3566" s="36" t="str">
        <f>IF($B3566="", "", IFERROR(FIND(Campaigns!$Q$4, $B3566), ""))</f>
        <v/>
      </c>
      <c r="M3566" s="73" t="str">
        <f t="shared" si="528"/>
        <v/>
      </c>
      <c r="N3566" s="74" t="str">
        <f t="shared" si="529"/>
        <v/>
      </c>
      <c r="O3566" s="22" t="str">
        <f t="shared" si="530"/>
        <v/>
      </c>
      <c r="Q3566" s="20" t="str">
        <f t="shared" si="526"/>
        <v/>
      </c>
      <c r="R3566" s="21" t="str">
        <f t="shared" si="526"/>
        <v/>
      </c>
      <c r="S3566" s="21" t="str">
        <f t="shared" si="526"/>
        <v/>
      </c>
      <c r="T3566" s="21" t="str">
        <f t="shared" si="526"/>
        <v/>
      </c>
      <c r="U3566" s="21" t="str">
        <f t="shared" si="526"/>
        <v/>
      </c>
      <c r="V3566" s="21" t="str">
        <f t="shared" si="526"/>
        <v/>
      </c>
      <c r="W3566" s="21" t="str">
        <f t="shared" si="526"/>
        <v/>
      </c>
      <c r="X3566" s="21" t="str">
        <f t="shared" si="526"/>
        <v/>
      </c>
      <c r="Y3566" s="21" t="str">
        <f t="shared" si="526"/>
        <v/>
      </c>
      <c r="Z3566" s="21" t="str">
        <f t="shared" si="526"/>
        <v/>
      </c>
      <c r="AA3566" s="21" t="str">
        <f t="shared" si="526"/>
        <v/>
      </c>
      <c r="AB3566" s="38" t="str">
        <f t="shared" si="526"/>
        <v/>
      </c>
      <c r="AD3566" s="36" t="str">
        <f>IF($N3566="", "", IFERROR(INDEX(Campaigns!$D$11:$D$380, MATCH($N3566, Campaigns!$E$11:$E$380, 0)), ""))</f>
        <v/>
      </c>
      <c r="AE3566" s="38" t="str">
        <f>IF(COUNTIF($Q3566:$AB3566, "X")=0, "", IFERROR(INDEX('Intro &amp; Setup'!$T$17:$T$28, MATCH(INDEX($Q$10:$AB$10, $AC3566, MATCH("X", $Q3566:$AB3566, 0)), 'Intro &amp; Setup'!$AA$17:$AA$28, 0)), ""))</f>
        <v/>
      </c>
      <c r="AG3566" s="84" t="str">
        <f t="shared" si="531"/>
        <v/>
      </c>
      <c r="AI3566" s="36">
        <f t="shared" si="532"/>
        <v>0</v>
      </c>
      <c r="AK3566" s="36" t="str">
        <f t="shared" si="533"/>
        <v/>
      </c>
    </row>
    <row r="3567" spans="1:37" x14ac:dyDescent="0.25">
      <c r="A3567" s="34"/>
      <c r="B3567" s="55"/>
      <c r="C3567" s="56"/>
      <c r="D3567" s="56"/>
      <c r="E3567" s="56"/>
      <c r="F3567" s="56"/>
      <c r="G3567" s="57"/>
      <c r="H3567" s="57"/>
      <c r="I3567" s="58"/>
      <c r="J3567" s="34"/>
      <c r="L3567" s="36" t="str">
        <f>IF($B3567="", "", IFERROR(FIND(Campaigns!$Q$4, $B3567), ""))</f>
        <v/>
      </c>
      <c r="M3567" s="73" t="str">
        <f t="shared" si="528"/>
        <v/>
      </c>
      <c r="N3567" s="74" t="str">
        <f t="shared" si="529"/>
        <v/>
      </c>
      <c r="O3567" s="22" t="str">
        <f t="shared" si="530"/>
        <v/>
      </c>
      <c r="Q3567" s="20" t="str">
        <f t="shared" si="526"/>
        <v/>
      </c>
      <c r="R3567" s="21" t="str">
        <f t="shared" si="526"/>
        <v/>
      </c>
      <c r="S3567" s="21" t="str">
        <f t="shared" si="526"/>
        <v/>
      </c>
      <c r="T3567" s="21" t="str">
        <f t="shared" si="526"/>
        <v/>
      </c>
      <c r="U3567" s="21" t="str">
        <f t="shared" si="526"/>
        <v/>
      </c>
      <c r="V3567" s="21" t="str">
        <f t="shared" si="526"/>
        <v/>
      </c>
      <c r="W3567" s="21" t="str">
        <f t="shared" si="526"/>
        <v/>
      </c>
      <c r="X3567" s="21" t="str">
        <f t="shared" si="526"/>
        <v/>
      </c>
      <c r="Y3567" s="21" t="str">
        <f t="shared" si="526"/>
        <v/>
      </c>
      <c r="Z3567" s="21" t="str">
        <f t="shared" si="526"/>
        <v/>
      </c>
      <c r="AA3567" s="21" t="str">
        <f t="shared" si="526"/>
        <v/>
      </c>
      <c r="AB3567" s="38" t="str">
        <f t="shared" si="526"/>
        <v/>
      </c>
      <c r="AD3567" s="36" t="str">
        <f>IF($N3567="", "", IFERROR(INDEX(Campaigns!$D$11:$D$380, MATCH($N3567, Campaigns!$E$11:$E$380, 0)), ""))</f>
        <v/>
      </c>
      <c r="AE3567" s="38" t="str">
        <f>IF(COUNTIF($Q3567:$AB3567, "X")=0, "", IFERROR(INDEX('Intro &amp; Setup'!$T$17:$T$28, MATCH(INDEX($Q$10:$AB$10, $AC3567, MATCH("X", $Q3567:$AB3567, 0)), 'Intro &amp; Setup'!$AA$17:$AA$28, 0)), ""))</f>
        <v/>
      </c>
      <c r="AG3567" s="84" t="str">
        <f t="shared" si="531"/>
        <v/>
      </c>
      <c r="AI3567" s="36">
        <f t="shared" si="532"/>
        <v>0</v>
      </c>
      <c r="AK3567" s="36" t="str">
        <f t="shared" si="533"/>
        <v/>
      </c>
    </row>
    <row r="3568" spans="1:37" x14ac:dyDescent="0.25">
      <c r="A3568" s="34"/>
      <c r="B3568" s="55"/>
      <c r="C3568" s="56"/>
      <c r="D3568" s="56"/>
      <c r="E3568" s="56"/>
      <c r="F3568" s="56"/>
      <c r="G3568" s="57"/>
      <c r="H3568" s="57"/>
      <c r="I3568" s="58"/>
      <c r="J3568" s="34"/>
      <c r="L3568" s="36" t="str">
        <f>IF($B3568="", "", IFERROR(FIND(Campaigns!$Q$4, $B3568), ""))</f>
        <v/>
      </c>
      <c r="M3568" s="73" t="str">
        <f t="shared" si="528"/>
        <v/>
      </c>
      <c r="N3568" s="74" t="str">
        <f t="shared" si="529"/>
        <v/>
      </c>
      <c r="O3568" s="22" t="str">
        <f t="shared" si="530"/>
        <v/>
      </c>
      <c r="Q3568" s="20" t="str">
        <f t="shared" si="526"/>
        <v/>
      </c>
      <c r="R3568" s="21" t="str">
        <f t="shared" si="526"/>
        <v/>
      </c>
      <c r="S3568" s="21" t="str">
        <f t="shared" si="526"/>
        <v/>
      </c>
      <c r="T3568" s="21" t="str">
        <f t="shared" si="526"/>
        <v/>
      </c>
      <c r="U3568" s="21" t="str">
        <f t="shared" si="526"/>
        <v/>
      </c>
      <c r="V3568" s="21" t="str">
        <f t="shared" si="526"/>
        <v/>
      </c>
      <c r="W3568" s="21" t="str">
        <f t="shared" si="526"/>
        <v/>
      </c>
      <c r="X3568" s="21" t="str">
        <f t="shared" si="526"/>
        <v/>
      </c>
      <c r="Y3568" s="21" t="str">
        <f t="shared" si="526"/>
        <v/>
      </c>
      <c r="Z3568" s="21" t="str">
        <f t="shared" si="526"/>
        <v/>
      </c>
      <c r="AA3568" s="21" t="str">
        <f t="shared" si="526"/>
        <v/>
      </c>
      <c r="AB3568" s="38" t="str">
        <f t="shared" si="526"/>
        <v/>
      </c>
      <c r="AD3568" s="36" t="str">
        <f>IF($N3568="", "", IFERROR(INDEX(Campaigns!$D$11:$D$380, MATCH($N3568, Campaigns!$E$11:$E$380, 0)), ""))</f>
        <v/>
      </c>
      <c r="AE3568" s="38" t="str">
        <f>IF(COUNTIF($Q3568:$AB3568, "X")=0, "", IFERROR(INDEX('Intro &amp; Setup'!$T$17:$T$28, MATCH(INDEX($Q$10:$AB$10, $AC3568, MATCH("X", $Q3568:$AB3568, 0)), 'Intro &amp; Setup'!$AA$17:$AA$28, 0)), ""))</f>
        <v/>
      </c>
      <c r="AG3568" s="84" t="str">
        <f t="shared" si="531"/>
        <v/>
      </c>
      <c r="AI3568" s="36">
        <f t="shared" si="532"/>
        <v>0</v>
      </c>
      <c r="AK3568" s="36" t="str">
        <f t="shared" si="533"/>
        <v/>
      </c>
    </row>
    <row r="3569" spans="1:37" x14ac:dyDescent="0.25">
      <c r="A3569" s="34"/>
      <c r="B3569" s="55"/>
      <c r="C3569" s="56"/>
      <c r="D3569" s="56"/>
      <c r="E3569" s="56"/>
      <c r="F3569" s="56"/>
      <c r="G3569" s="57"/>
      <c r="H3569" s="57"/>
      <c r="I3569" s="58"/>
      <c r="J3569" s="34"/>
      <c r="L3569" s="36" t="str">
        <f>IF($B3569="", "", IFERROR(FIND(Campaigns!$Q$4, $B3569), ""))</f>
        <v/>
      </c>
      <c r="M3569" s="73" t="str">
        <f t="shared" si="528"/>
        <v/>
      </c>
      <c r="N3569" s="74" t="str">
        <f t="shared" si="529"/>
        <v/>
      </c>
      <c r="O3569" s="22" t="str">
        <f t="shared" si="530"/>
        <v/>
      </c>
      <c r="Q3569" s="20" t="str">
        <f t="shared" si="526"/>
        <v/>
      </c>
      <c r="R3569" s="21" t="str">
        <f t="shared" si="526"/>
        <v/>
      </c>
      <c r="S3569" s="21" t="str">
        <f t="shared" si="526"/>
        <v/>
      </c>
      <c r="T3569" s="21" t="str">
        <f t="shared" si="526"/>
        <v/>
      </c>
      <c r="U3569" s="21" t="str">
        <f t="shared" si="526"/>
        <v/>
      </c>
      <c r="V3569" s="21" t="str">
        <f t="shared" si="526"/>
        <v/>
      </c>
      <c r="W3569" s="21" t="str">
        <f t="shared" si="526"/>
        <v/>
      </c>
      <c r="X3569" s="21" t="str">
        <f t="shared" si="526"/>
        <v/>
      </c>
      <c r="Y3569" s="21" t="str">
        <f t="shared" si="526"/>
        <v/>
      </c>
      <c r="Z3569" s="21" t="str">
        <f t="shared" si="526"/>
        <v/>
      </c>
      <c r="AA3569" s="21" t="str">
        <f t="shared" si="526"/>
        <v/>
      </c>
      <c r="AB3569" s="38" t="str">
        <f t="shared" si="526"/>
        <v/>
      </c>
      <c r="AD3569" s="36" t="str">
        <f>IF($N3569="", "", IFERROR(INDEX(Campaigns!$D$11:$D$380, MATCH($N3569, Campaigns!$E$11:$E$380, 0)), ""))</f>
        <v/>
      </c>
      <c r="AE3569" s="38" t="str">
        <f>IF(COUNTIF($Q3569:$AB3569, "X")=0, "", IFERROR(INDEX('Intro &amp; Setup'!$T$17:$T$28, MATCH(INDEX($Q$10:$AB$10, $AC3569, MATCH("X", $Q3569:$AB3569, 0)), 'Intro &amp; Setup'!$AA$17:$AA$28, 0)), ""))</f>
        <v/>
      </c>
      <c r="AG3569" s="84" t="str">
        <f t="shared" si="531"/>
        <v/>
      </c>
      <c r="AI3569" s="36">
        <f t="shared" si="532"/>
        <v>0</v>
      </c>
      <c r="AK3569" s="36" t="str">
        <f t="shared" si="533"/>
        <v/>
      </c>
    </row>
    <row r="3570" spans="1:37" x14ac:dyDescent="0.25">
      <c r="A3570" s="34"/>
      <c r="B3570" s="55"/>
      <c r="C3570" s="56"/>
      <c r="D3570" s="56"/>
      <c r="E3570" s="56"/>
      <c r="F3570" s="56"/>
      <c r="G3570" s="57"/>
      <c r="H3570" s="57"/>
      <c r="I3570" s="58"/>
      <c r="J3570" s="34"/>
      <c r="L3570" s="36" t="str">
        <f>IF($B3570="", "", IFERROR(FIND(Campaigns!$Q$4, $B3570), ""))</f>
        <v/>
      </c>
      <c r="M3570" s="73" t="str">
        <f t="shared" si="528"/>
        <v/>
      </c>
      <c r="N3570" s="74" t="str">
        <f t="shared" si="529"/>
        <v/>
      </c>
      <c r="O3570" s="22" t="str">
        <f t="shared" si="530"/>
        <v/>
      </c>
      <c r="Q3570" s="20" t="str">
        <f t="shared" ref="Q3570:AB3591" si="534">IFERROR(IF(Q$10="", "", IF(LEFT($O3570, Q$8)=Q$10, "X", "")), "")</f>
        <v/>
      </c>
      <c r="R3570" s="21" t="str">
        <f t="shared" si="534"/>
        <v/>
      </c>
      <c r="S3570" s="21" t="str">
        <f t="shared" si="534"/>
        <v/>
      </c>
      <c r="T3570" s="21" t="str">
        <f t="shared" si="534"/>
        <v/>
      </c>
      <c r="U3570" s="21" t="str">
        <f t="shared" si="534"/>
        <v/>
      </c>
      <c r="V3570" s="21" t="str">
        <f t="shared" si="534"/>
        <v/>
      </c>
      <c r="W3570" s="21" t="str">
        <f t="shared" si="534"/>
        <v/>
      </c>
      <c r="X3570" s="21" t="str">
        <f t="shared" si="534"/>
        <v/>
      </c>
      <c r="Y3570" s="21" t="str">
        <f t="shared" si="534"/>
        <v/>
      </c>
      <c r="Z3570" s="21" t="str">
        <f t="shared" si="534"/>
        <v/>
      </c>
      <c r="AA3570" s="21" t="str">
        <f t="shared" si="534"/>
        <v/>
      </c>
      <c r="AB3570" s="38" t="str">
        <f t="shared" si="534"/>
        <v/>
      </c>
      <c r="AD3570" s="36" t="str">
        <f>IF($N3570="", "", IFERROR(INDEX(Campaigns!$D$11:$D$380, MATCH($N3570, Campaigns!$E$11:$E$380, 0)), ""))</f>
        <v/>
      </c>
      <c r="AE3570" s="38" t="str">
        <f>IF(COUNTIF($Q3570:$AB3570, "X")=0, "", IFERROR(INDEX('Intro &amp; Setup'!$T$17:$T$28, MATCH(INDEX($Q$10:$AB$10, $AC3570, MATCH("X", $Q3570:$AB3570, 0)), 'Intro &amp; Setup'!$AA$17:$AA$28, 0)), ""))</f>
        <v/>
      </c>
      <c r="AG3570" s="84" t="str">
        <f t="shared" si="531"/>
        <v/>
      </c>
      <c r="AI3570" s="36">
        <f t="shared" si="532"/>
        <v>0</v>
      </c>
      <c r="AK3570" s="36" t="str">
        <f t="shared" si="533"/>
        <v/>
      </c>
    </row>
    <row r="3571" spans="1:37" x14ac:dyDescent="0.25">
      <c r="A3571" s="34"/>
      <c r="B3571" s="55"/>
      <c r="C3571" s="56"/>
      <c r="D3571" s="56"/>
      <c r="E3571" s="56"/>
      <c r="F3571" s="56"/>
      <c r="G3571" s="57"/>
      <c r="H3571" s="57"/>
      <c r="I3571" s="58"/>
      <c r="J3571" s="34"/>
      <c r="L3571" s="36" t="str">
        <f>IF($B3571="", "", IFERROR(FIND(Campaigns!$Q$4, $B3571), ""))</f>
        <v/>
      </c>
      <c r="M3571" s="73" t="str">
        <f t="shared" si="528"/>
        <v/>
      </c>
      <c r="N3571" s="74" t="str">
        <f t="shared" si="529"/>
        <v/>
      </c>
      <c r="O3571" s="22" t="str">
        <f t="shared" si="530"/>
        <v/>
      </c>
      <c r="Q3571" s="20" t="str">
        <f t="shared" si="534"/>
        <v/>
      </c>
      <c r="R3571" s="21" t="str">
        <f t="shared" si="534"/>
        <v/>
      </c>
      <c r="S3571" s="21" t="str">
        <f t="shared" si="534"/>
        <v/>
      </c>
      <c r="T3571" s="21" t="str">
        <f t="shared" si="534"/>
        <v/>
      </c>
      <c r="U3571" s="21" t="str">
        <f t="shared" si="534"/>
        <v/>
      </c>
      <c r="V3571" s="21" t="str">
        <f t="shared" si="534"/>
        <v/>
      </c>
      <c r="W3571" s="21" t="str">
        <f t="shared" si="534"/>
        <v/>
      </c>
      <c r="X3571" s="21" t="str">
        <f t="shared" si="534"/>
        <v/>
      </c>
      <c r="Y3571" s="21" t="str">
        <f t="shared" si="534"/>
        <v/>
      </c>
      <c r="Z3571" s="21" t="str">
        <f t="shared" si="534"/>
        <v/>
      </c>
      <c r="AA3571" s="21" t="str">
        <f t="shared" si="534"/>
        <v/>
      </c>
      <c r="AB3571" s="38" t="str">
        <f t="shared" si="534"/>
        <v/>
      </c>
      <c r="AD3571" s="36" t="str">
        <f>IF($N3571="", "", IFERROR(INDEX(Campaigns!$D$11:$D$380, MATCH($N3571, Campaigns!$E$11:$E$380, 0)), ""))</f>
        <v/>
      </c>
      <c r="AE3571" s="38" t="str">
        <f>IF(COUNTIF($Q3571:$AB3571, "X")=0, "", IFERROR(INDEX('Intro &amp; Setup'!$T$17:$T$28, MATCH(INDEX($Q$10:$AB$10, $AC3571, MATCH("X", $Q3571:$AB3571, 0)), 'Intro &amp; Setup'!$AA$17:$AA$28, 0)), ""))</f>
        <v/>
      </c>
      <c r="AG3571" s="84" t="str">
        <f t="shared" si="531"/>
        <v/>
      </c>
      <c r="AI3571" s="36">
        <f t="shared" si="532"/>
        <v>0</v>
      </c>
      <c r="AK3571" s="36" t="str">
        <f t="shared" si="533"/>
        <v/>
      </c>
    </row>
    <row r="3572" spans="1:37" x14ac:dyDescent="0.25">
      <c r="A3572" s="34"/>
      <c r="B3572" s="55"/>
      <c r="C3572" s="56"/>
      <c r="D3572" s="56"/>
      <c r="E3572" s="56"/>
      <c r="F3572" s="56"/>
      <c r="G3572" s="57"/>
      <c r="H3572" s="57"/>
      <c r="I3572" s="58"/>
      <c r="J3572" s="34"/>
      <c r="L3572" s="36" t="str">
        <f>IF($B3572="", "", IFERROR(FIND(Campaigns!$Q$4, $B3572), ""))</f>
        <v/>
      </c>
      <c r="M3572" s="73" t="str">
        <f t="shared" si="528"/>
        <v/>
      </c>
      <c r="N3572" s="74" t="str">
        <f t="shared" si="529"/>
        <v/>
      </c>
      <c r="O3572" s="22" t="str">
        <f t="shared" si="530"/>
        <v/>
      </c>
      <c r="Q3572" s="20" t="str">
        <f t="shared" si="534"/>
        <v/>
      </c>
      <c r="R3572" s="21" t="str">
        <f t="shared" si="534"/>
        <v/>
      </c>
      <c r="S3572" s="21" t="str">
        <f t="shared" si="534"/>
        <v/>
      </c>
      <c r="T3572" s="21" t="str">
        <f t="shared" si="534"/>
        <v/>
      </c>
      <c r="U3572" s="21" t="str">
        <f t="shared" si="534"/>
        <v/>
      </c>
      <c r="V3572" s="21" t="str">
        <f t="shared" si="534"/>
        <v/>
      </c>
      <c r="W3572" s="21" t="str">
        <f t="shared" si="534"/>
        <v/>
      </c>
      <c r="X3572" s="21" t="str">
        <f t="shared" si="534"/>
        <v/>
      </c>
      <c r="Y3572" s="21" t="str">
        <f t="shared" si="534"/>
        <v/>
      </c>
      <c r="Z3572" s="21" t="str">
        <f t="shared" si="534"/>
        <v/>
      </c>
      <c r="AA3572" s="21" t="str">
        <f t="shared" si="534"/>
        <v/>
      </c>
      <c r="AB3572" s="38" t="str">
        <f t="shared" si="534"/>
        <v/>
      </c>
      <c r="AD3572" s="36" t="str">
        <f>IF($N3572="", "", IFERROR(INDEX(Campaigns!$D$11:$D$380, MATCH($N3572, Campaigns!$E$11:$E$380, 0)), ""))</f>
        <v/>
      </c>
      <c r="AE3572" s="38" t="str">
        <f>IF(COUNTIF($Q3572:$AB3572, "X")=0, "", IFERROR(INDEX('Intro &amp; Setup'!$T$17:$T$28, MATCH(INDEX($Q$10:$AB$10, $AC3572, MATCH("X", $Q3572:$AB3572, 0)), 'Intro &amp; Setup'!$AA$17:$AA$28, 0)), ""))</f>
        <v/>
      </c>
      <c r="AG3572" s="84" t="str">
        <f t="shared" si="531"/>
        <v/>
      </c>
      <c r="AI3572" s="36">
        <f t="shared" si="532"/>
        <v>0</v>
      </c>
      <c r="AK3572" s="36" t="str">
        <f t="shared" si="533"/>
        <v/>
      </c>
    </row>
    <row r="3573" spans="1:37" x14ac:dyDescent="0.25">
      <c r="A3573" s="34"/>
      <c r="B3573" s="55"/>
      <c r="C3573" s="56"/>
      <c r="D3573" s="56"/>
      <c r="E3573" s="56"/>
      <c r="F3573" s="56"/>
      <c r="G3573" s="57"/>
      <c r="H3573" s="57"/>
      <c r="I3573" s="58"/>
      <c r="J3573" s="34"/>
      <c r="L3573" s="36" t="str">
        <f>IF($B3573="", "", IFERROR(FIND(Campaigns!$Q$4, $B3573), ""))</f>
        <v/>
      </c>
      <c r="M3573" s="73" t="str">
        <f t="shared" si="528"/>
        <v/>
      </c>
      <c r="N3573" s="74" t="str">
        <f t="shared" si="529"/>
        <v/>
      </c>
      <c r="O3573" s="22" t="str">
        <f t="shared" si="530"/>
        <v/>
      </c>
      <c r="Q3573" s="20" t="str">
        <f t="shared" si="534"/>
        <v/>
      </c>
      <c r="R3573" s="21" t="str">
        <f t="shared" si="534"/>
        <v/>
      </c>
      <c r="S3573" s="21" t="str">
        <f t="shared" si="534"/>
        <v/>
      </c>
      <c r="T3573" s="21" t="str">
        <f t="shared" si="534"/>
        <v/>
      </c>
      <c r="U3573" s="21" t="str">
        <f t="shared" si="534"/>
        <v/>
      </c>
      <c r="V3573" s="21" t="str">
        <f t="shared" si="534"/>
        <v/>
      </c>
      <c r="W3573" s="21" t="str">
        <f t="shared" si="534"/>
        <v/>
      </c>
      <c r="X3573" s="21" t="str">
        <f t="shared" si="534"/>
        <v/>
      </c>
      <c r="Y3573" s="21" t="str">
        <f t="shared" si="534"/>
        <v/>
      </c>
      <c r="Z3573" s="21" t="str">
        <f t="shared" si="534"/>
        <v/>
      </c>
      <c r="AA3573" s="21" t="str">
        <f t="shared" si="534"/>
        <v/>
      </c>
      <c r="AB3573" s="38" t="str">
        <f t="shared" si="534"/>
        <v/>
      </c>
      <c r="AD3573" s="36" t="str">
        <f>IF($N3573="", "", IFERROR(INDEX(Campaigns!$D$11:$D$380, MATCH($N3573, Campaigns!$E$11:$E$380, 0)), ""))</f>
        <v/>
      </c>
      <c r="AE3573" s="38" t="str">
        <f>IF(COUNTIF($Q3573:$AB3573, "X")=0, "", IFERROR(INDEX('Intro &amp; Setup'!$T$17:$T$28, MATCH(INDEX($Q$10:$AB$10, $AC3573, MATCH("X", $Q3573:$AB3573, 0)), 'Intro &amp; Setup'!$AA$17:$AA$28, 0)), ""))</f>
        <v/>
      </c>
      <c r="AG3573" s="84" t="str">
        <f t="shared" si="531"/>
        <v/>
      </c>
      <c r="AI3573" s="36">
        <f t="shared" si="532"/>
        <v>0</v>
      </c>
      <c r="AK3573" s="36" t="str">
        <f t="shared" si="533"/>
        <v/>
      </c>
    </row>
    <row r="3574" spans="1:37" x14ac:dyDescent="0.25">
      <c r="A3574" s="34"/>
      <c r="B3574" s="55"/>
      <c r="C3574" s="56"/>
      <c r="D3574" s="56"/>
      <c r="E3574" s="56"/>
      <c r="F3574" s="56"/>
      <c r="G3574" s="57"/>
      <c r="H3574" s="57"/>
      <c r="I3574" s="58"/>
      <c r="J3574" s="34"/>
      <c r="L3574" s="36" t="str">
        <f>IF($B3574="", "", IFERROR(FIND(Campaigns!$Q$4, $B3574), ""))</f>
        <v/>
      </c>
      <c r="M3574" s="73" t="str">
        <f t="shared" si="528"/>
        <v/>
      </c>
      <c r="N3574" s="74" t="str">
        <f t="shared" si="529"/>
        <v/>
      </c>
      <c r="O3574" s="22" t="str">
        <f t="shared" si="530"/>
        <v/>
      </c>
      <c r="Q3574" s="20" t="str">
        <f t="shared" si="534"/>
        <v/>
      </c>
      <c r="R3574" s="21" t="str">
        <f t="shared" si="534"/>
        <v/>
      </c>
      <c r="S3574" s="21" t="str">
        <f t="shared" si="534"/>
        <v/>
      </c>
      <c r="T3574" s="21" t="str">
        <f t="shared" si="534"/>
        <v/>
      </c>
      <c r="U3574" s="21" t="str">
        <f t="shared" si="534"/>
        <v/>
      </c>
      <c r="V3574" s="21" t="str">
        <f t="shared" si="534"/>
        <v/>
      </c>
      <c r="W3574" s="21" t="str">
        <f t="shared" si="534"/>
        <v/>
      </c>
      <c r="X3574" s="21" t="str">
        <f t="shared" si="534"/>
        <v/>
      </c>
      <c r="Y3574" s="21" t="str">
        <f t="shared" si="534"/>
        <v/>
      </c>
      <c r="Z3574" s="21" t="str">
        <f t="shared" si="534"/>
        <v/>
      </c>
      <c r="AA3574" s="21" t="str">
        <f t="shared" si="534"/>
        <v/>
      </c>
      <c r="AB3574" s="38" t="str">
        <f t="shared" si="534"/>
        <v/>
      </c>
      <c r="AD3574" s="36" t="str">
        <f>IF($N3574="", "", IFERROR(INDEX(Campaigns!$D$11:$D$380, MATCH($N3574, Campaigns!$E$11:$E$380, 0)), ""))</f>
        <v/>
      </c>
      <c r="AE3574" s="38" t="str">
        <f>IF(COUNTIF($Q3574:$AB3574, "X")=0, "", IFERROR(INDEX('Intro &amp; Setup'!$T$17:$T$28, MATCH(INDEX($Q$10:$AB$10, $AC3574, MATCH("X", $Q3574:$AB3574, 0)), 'Intro &amp; Setup'!$AA$17:$AA$28, 0)), ""))</f>
        <v/>
      </c>
      <c r="AG3574" s="84" t="str">
        <f t="shared" si="531"/>
        <v/>
      </c>
      <c r="AI3574" s="36">
        <f t="shared" si="532"/>
        <v>0</v>
      </c>
      <c r="AK3574" s="36" t="str">
        <f t="shared" si="533"/>
        <v/>
      </c>
    </row>
    <row r="3575" spans="1:37" x14ac:dyDescent="0.25">
      <c r="A3575" s="34"/>
      <c r="B3575" s="55"/>
      <c r="C3575" s="56"/>
      <c r="D3575" s="56"/>
      <c r="E3575" s="56"/>
      <c r="F3575" s="56"/>
      <c r="G3575" s="57"/>
      <c r="H3575" s="57"/>
      <c r="I3575" s="58"/>
      <c r="J3575" s="34"/>
      <c r="L3575" s="36" t="str">
        <f>IF($B3575="", "", IFERROR(FIND(Campaigns!$Q$4, $B3575), ""))</f>
        <v/>
      </c>
      <c r="M3575" s="73" t="str">
        <f t="shared" si="528"/>
        <v/>
      </c>
      <c r="N3575" s="74" t="str">
        <f t="shared" si="529"/>
        <v/>
      </c>
      <c r="O3575" s="22" t="str">
        <f t="shared" si="530"/>
        <v/>
      </c>
      <c r="Q3575" s="20" t="str">
        <f t="shared" si="534"/>
        <v/>
      </c>
      <c r="R3575" s="21" t="str">
        <f t="shared" si="534"/>
        <v/>
      </c>
      <c r="S3575" s="21" t="str">
        <f t="shared" si="534"/>
        <v/>
      </c>
      <c r="T3575" s="21" t="str">
        <f t="shared" si="534"/>
        <v/>
      </c>
      <c r="U3575" s="21" t="str">
        <f t="shared" si="534"/>
        <v/>
      </c>
      <c r="V3575" s="21" t="str">
        <f t="shared" si="534"/>
        <v/>
      </c>
      <c r="W3575" s="21" t="str">
        <f t="shared" si="534"/>
        <v/>
      </c>
      <c r="X3575" s="21" t="str">
        <f t="shared" si="534"/>
        <v/>
      </c>
      <c r="Y3575" s="21" t="str">
        <f t="shared" si="534"/>
        <v/>
      </c>
      <c r="Z3575" s="21" t="str">
        <f t="shared" si="534"/>
        <v/>
      </c>
      <c r="AA3575" s="21" t="str">
        <f t="shared" si="534"/>
        <v/>
      </c>
      <c r="AB3575" s="38" t="str">
        <f t="shared" si="534"/>
        <v/>
      </c>
      <c r="AD3575" s="36" t="str">
        <f>IF($N3575="", "", IFERROR(INDEX(Campaigns!$D$11:$D$380, MATCH($N3575, Campaigns!$E$11:$E$380, 0)), ""))</f>
        <v/>
      </c>
      <c r="AE3575" s="38" t="str">
        <f>IF(COUNTIF($Q3575:$AB3575, "X")=0, "", IFERROR(INDEX('Intro &amp; Setup'!$T$17:$T$28, MATCH(INDEX($Q$10:$AB$10, $AC3575, MATCH("X", $Q3575:$AB3575, 0)), 'Intro &amp; Setup'!$AA$17:$AA$28, 0)), ""))</f>
        <v/>
      </c>
      <c r="AG3575" s="84" t="str">
        <f t="shared" si="531"/>
        <v/>
      </c>
      <c r="AI3575" s="36">
        <f t="shared" si="532"/>
        <v>0</v>
      </c>
      <c r="AK3575" s="36" t="str">
        <f t="shared" si="533"/>
        <v/>
      </c>
    </row>
    <row r="3576" spans="1:37" x14ac:dyDescent="0.25">
      <c r="A3576" s="34"/>
      <c r="B3576" s="55"/>
      <c r="C3576" s="56"/>
      <c r="D3576" s="56"/>
      <c r="E3576" s="56"/>
      <c r="F3576" s="56"/>
      <c r="G3576" s="57"/>
      <c r="H3576" s="57"/>
      <c r="I3576" s="58"/>
      <c r="J3576" s="34"/>
      <c r="L3576" s="36" t="str">
        <f>IF($B3576="", "", IFERROR(FIND(Campaigns!$Q$4, $B3576), ""))</f>
        <v/>
      </c>
      <c r="M3576" s="73" t="str">
        <f t="shared" si="528"/>
        <v/>
      </c>
      <c r="N3576" s="74" t="str">
        <f t="shared" si="529"/>
        <v/>
      </c>
      <c r="O3576" s="22" t="str">
        <f t="shared" si="530"/>
        <v/>
      </c>
      <c r="Q3576" s="20" t="str">
        <f t="shared" si="534"/>
        <v/>
      </c>
      <c r="R3576" s="21" t="str">
        <f t="shared" si="534"/>
        <v/>
      </c>
      <c r="S3576" s="21" t="str">
        <f t="shared" si="534"/>
        <v/>
      </c>
      <c r="T3576" s="21" t="str">
        <f t="shared" si="534"/>
        <v/>
      </c>
      <c r="U3576" s="21" t="str">
        <f t="shared" si="534"/>
        <v/>
      </c>
      <c r="V3576" s="21" t="str">
        <f t="shared" si="534"/>
        <v/>
      </c>
      <c r="W3576" s="21" t="str">
        <f t="shared" si="534"/>
        <v/>
      </c>
      <c r="X3576" s="21" t="str">
        <f t="shared" si="534"/>
        <v/>
      </c>
      <c r="Y3576" s="21" t="str">
        <f t="shared" si="534"/>
        <v/>
      </c>
      <c r="Z3576" s="21" t="str">
        <f t="shared" si="534"/>
        <v/>
      </c>
      <c r="AA3576" s="21" t="str">
        <f t="shared" si="534"/>
        <v/>
      </c>
      <c r="AB3576" s="38" t="str">
        <f t="shared" si="534"/>
        <v/>
      </c>
      <c r="AD3576" s="36" t="str">
        <f>IF($N3576="", "", IFERROR(INDEX(Campaigns!$D$11:$D$380, MATCH($N3576, Campaigns!$E$11:$E$380, 0)), ""))</f>
        <v/>
      </c>
      <c r="AE3576" s="38" t="str">
        <f>IF(COUNTIF($Q3576:$AB3576, "X")=0, "", IFERROR(INDEX('Intro &amp; Setup'!$T$17:$T$28, MATCH(INDEX($Q$10:$AB$10, $AC3576, MATCH("X", $Q3576:$AB3576, 0)), 'Intro &amp; Setup'!$AA$17:$AA$28, 0)), ""))</f>
        <v/>
      </c>
      <c r="AG3576" s="84" t="str">
        <f t="shared" si="531"/>
        <v/>
      </c>
      <c r="AI3576" s="36">
        <f t="shared" si="532"/>
        <v>0</v>
      </c>
      <c r="AK3576" s="36" t="str">
        <f t="shared" si="533"/>
        <v/>
      </c>
    </row>
    <row r="3577" spans="1:37" x14ac:dyDescent="0.25">
      <c r="A3577" s="34"/>
      <c r="B3577" s="55"/>
      <c r="C3577" s="56"/>
      <c r="D3577" s="56"/>
      <c r="E3577" s="56"/>
      <c r="F3577" s="56"/>
      <c r="G3577" s="57"/>
      <c r="H3577" s="57"/>
      <c r="I3577" s="58"/>
      <c r="J3577" s="34"/>
      <c r="L3577" s="36" t="str">
        <f>IF($B3577="", "", IFERROR(FIND(Campaigns!$Q$4, $B3577), ""))</f>
        <v/>
      </c>
      <c r="M3577" s="73" t="str">
        <f t="shared" si="528"/>
        <v/>
      </c>
      <c r="N3577" s="74" t="str">
        <f t="shared" si="529"/>
        <v/>
      </c>
      <c r="O3577" s="22" t="str">
        <f t="shared" si="530"/>
        <v/>
      </c>
      <c r="Q3577" s="20" t="str">
        <f t="shared" si="534"/>
        <v/>
      </c>
      <c r="R3577" s="21" t="str">
        <f t="shared" si="534"/>
        <v/>
      </c>
      <c r="S3577" s="21" t="str">
        <f t="shared" si="534"/>
        <v/>
      </c>
      <c r="T3577" s="21" t="str">
        <f t="shared" si="534"/>
        <v/>
      </c>
      <c r="U3577" s="21" t="str">
        <f t="shared" si="534"/>
        <v/>
      </c>
      <c r="V3577" s="21" t="str">
        <f t="shared" si="534"/>
        <v/>
      </c>
      <c r="W3577" s="21" t="str">
        <f t="shared" si="534"/>
        <v/>
      </c>
      <c r="X3577" s="21" t="str">
        <f t="shared" si="534"/>
        <v/>
      </c>
      <c r="Y3577" s="21" t="str">
        <f t="shared" si="534"/>
        <v/>
      </c>
      <c r="Z3577" s="21" t="str">
        <f t="shared" si="534"/>
        <v/>
      </c>
      <c r="AA3577" s="21" t="str">
        <f t="shared" si="534"/>
        <v/>
      </c>
      <c r="AB3577" s="38" t="str">
        <f t="shared" si="534"/>
        <v/>
      </c>
      <c r="AD3577" s="36" t="str">
        <f>IF($N3577="", "", IFERROR(INDEX(Campaigns!$D$11:$D$380, MATCH($N3577, Campaigns!$E$11:$E$380, 0)), ""))</f>
        <v/>
      </c>
      <c r="AE3577" s="38" t="str">
        <f>IF(COUNTIF($Q3577:$AB3577, "X")=0, "", IFERROR(INDEX('Intro &amp; Setup'!$T$17:$T$28, MATCH(INDEX($Q$10:$AB$10, $AC3577, MATCH("X", $Q3577:$AB3577, 0)), 'Intro &amp; Setup'!$AA$17:$AA$28, 0)), ""))</f>
        <v/>
      </c>
      <c r="AG3577" s="84" t="str">
        <f t="shared" si="531"/>
        <v/>
      </c>
      <c r="AI3577" s="36">
        <f t="shared" si="532"/>
        <v>0</v>
      </c>
      <c r="AK3577" s="36" t="str">
        <f t="shared" si="533"/>
        <v/>
      </c>
    </row>
    <row r="3578" spans="1:37" x14ac:dyDescent="0.25">
      <c r="A3578" s="34"/>
      <c r="B3578" s="55"/>
      <c r="C3578" s="56"/>
      <c r="D3578" s="56"/>
      <c r="E3578" s="56"/>
      <c r="F3578" s="56"/>
      <c r="G3578" s="57"/>
      <c r="H3578" s="57"/>
      <c r="I3578" s="58"/>
      <c r="J3578" s="34"/>
      <c r="L3578" s="36" t="str">
        <f>IF($B3578="", "", IFERROR(FIND(Campaigns!$Q$4, $B3578), ""))</f>
        <v/>
      </c>
      <c r="M3578" s="73" t="str">
        <f t="shared" si="528"/>
        <v/>
      </c>
      <c r="N3578" s="74" t="str">
        <f t="shared" si="529"/>
        <v/>
      </c>
      <c r="O3578" s="22" t="str">
        <f t="shared" si="530"/>
        <v/>
      </c>
      <c r="Q3578" s="20" t="str">
        <f t="shared" si="534"/>
        <v/>
      </c>
      <c r="R3578" s="21" t="str">
        <f t="shared" si="534"/>
        <v/>
      </c>
      <c r="S3578" s="21" t="str">
        <f t="shared" si="534"/>
        <v/>
      </c>
      <c r="T3578" s="21" t="str">
        <f t="shared" si="534"/>
        <v/>
      </c>
      <c r="U3578" s="21" t="str">
        <f t="shared" si="534"/>
        <v/>
      </c>
      <c r="V3578" s="21" t="str">
        <f t="shared" si="534"/>
        <v/>
      </c>
      <c r="W3578" s="21" t="str">
        <f t="shared" si="534"/>
        <v/>
      </c>
      <c r="X3578" s="21" t="str">
        <f t="shared" si="534"/>
        <v/>
      </c>
      <c r="Y3578" s="21" t="str">
        <f t="shared" si="534"/>
        <v/>
      </c>
      <c r="Z3578" s="21" t="str">
        <f t="shared" si="534"/>
        <v/>
      </c>
      <c r="AA3578" s="21" t="str">
        <f t="shared" si="534"/>
        <v/>
      </c>
      <c r="AB3578" s="38" t="str">
        <f t="shared" si="534"/>
        <v/>
      </c>
      <c r="AD3578" s="36" t="str">
        <f>IF($N3578="", "", IFERROR(INDEX(Campaigns!$D$11:$D$380, MATCH($N3578, Campaigns!$E$11:$E$380, 0)), ""))</f>
        <v/>
      </c>
      <c r="AE3578" s="38" t="str">
        <f>IF(COUNTIF($Q3578:$AB3578, "X")=0, "", IFERROR(INDEX('Intro &amp; Setup'!$T$17:$T$28, MATCH(INDEX($Q$10:$AB$10, $AC3578, MATCH("X", $Q3578:$AB3578, 0)), 'Intro &amp; Setup'!$AA$17:$AA$28, 0)), ""))</f>
        <v/>
      </c>
      <c r="AG3578" s="84" t="str">
        <f t="shared" si="531"/>
        <v/>
      </c>
      <c r="AI3578" s="36">
        <f t="shared" si="532"/>
        <v>0</v>
      </c>
      <c r="AK3578" s="36" t="str">
        <f t="shared" si="533"/>
        <v/>
      </c>
    </row>
    <row r="3579" spans="1:37" x14ac:dyDescent="0.25">
      <c r="A3579" s="34"/>
      <c r="B3579" s="55"/>
      <c r="C3579" s="56"/>
      <c r="D3579" s="56"/>
      <c r="E3579" s="56"/>
      <c r="F3579" s="56"/>
      <c r="G3579" s="57"/>
      <c r="H3579" s="57"/>
      <c r="I3579" s="58"/>
      <c r="J3579" s="34"/>
      <c r="L3579" s="36" t="str">
        <f>IF($B3579="", "", IFERROR(FIND(Campaigns!$Q$4, $B3579), ""))</f>
        <v/>
      </c>
      <c r="M3579" s="73" t="str">
        <f t="shared" si="528"/>
        <v/>
      </c>
      <c r="N3579" s="74" t="str">
        <f t="shared" si="529"/>
        <v/>
      </c>
      <c r="O3579" s="22" t="str">
        <f t="shared" si="530"/>
        <v/>
      </c>
      <c r="Q3579" s="20" t="str">
        <f t="shared" si="534"/>
        <v/>
      </c>
      <c r="R3579" s="21" t="str">
        <f t="shared" si="534"/>
        <v/>
      </c>
      <c r="S3579" s="21" t="str">
        <f t="shared" si="534"/>
        <v/>
      </c>
      <c r="T3579" s="21" t="str">
        <f t="shared" si="534"/>
        <v/>
      </c>
      <c r="U3579" s="21" t="str">
        <f t="shared" si="534"/>
        <v/>
      </c>
      <c r="V3579" s="21" t="str">
        <f t="shared" si="534"/>
        <v/>
      </c>
      <c r="W3579" s="21" t="str">
        <f t="shared" si="534"/>
        <v/>
      </c>
      <c r="X3579" s="21" t="str">
        <f t="shared" si="534"/>
        <v/>
      </c>
      <c r="Y3579" s="21" t="str">
        <f t="shared" si="534"/>
        <v/>
      </c>
      <c r="Z3579" s="21" t="str">
        <f t="shared" si="534"/>
        <v/>
      </c>
      <c r="AA3579" s="21" t="str">
        <f t="shared" si="534"/>
        <v/>
      </c>
      <c r="AB3579" s="38" t="str">
        <f t="shared" si="534"/>
        <v/>
      </c>
      <c r="AD3579" s="36" t="str">
        <f>IF($N3579="", "", IFERROR(INDEX(Campaigns!$D$11:$D$380, MATCH($N3579, Campaigns!$E$11:$E$380, 0)), ""))</f>
        <v/>
      </c>
      <c r="AE3579" s="38" t="str">
        <f>IF(COUNTIF($Q3579:$AB3579, "X")=0, "", IFERROR(INDEX('Intro &amp; Setup'!$T$17:$T$28, MATCH(INDEX($Q$10:$AB$10, $AC3579, MATCH("X", $Q3579:$AB3579, 0)), 'Intro &amp; Setup'!$AA$17:$AA$28, 0)), ""))</f>
        <v/>
      </c>
      <c r="AG3579" s="84" t="str">
        <f t="shared" si="531"/>
        <v/>
      </c>
      <c r="AI3579" s="36">
        <f t="shared" si="532"/>
        <v>0</v>
      </c>
      <c r="AK3579" s="36" t="str">
        <f t="shared" si="533"/>
        <v/>
      </c>
    </row>
    <row r="3580" spans="1:37" x14ac:dyDescent="0.25">
      <c r="A3580" s="34"/>
      <c r="B3580" s="55"/>
      <c r="C3580" s="56"/>
      <c r="D3580" s="56"/>
      <c r="E3580" s="56"/>
      <c r="F3580" s="56"/>
      <c r="G3580" s="57"/>
      <c r="H3580" s="57"/>
      <c r="I3580" s="58"/>
      <c r="J3580" s="34"/>
      <c r="L3580" s="36" t="str">
        <f>IF($B3580="", "", IFERROR(FIND(Campaigns!$Q$4, $B3580), ""))</f>
        <v/>
      </c>
      <c r="M3580" s="73" t="str">
        <f t="shared" si="528"/>
        <v/>
      </c>
      <c r="N3580" s="74" t="str">
        <f t="shared" si="529"/>
        <v/>
      </c>
      <c r="O3580" s="22" t="str">
        <f t="shared" si="530"/>
        <v/>
      </c>
      <c r="Q3580" s="20" t="str">
        <f t="shared" si="534"/>
        <v/>
      </c>
      <c r="R3580" s="21" t="str">
        <f t="shared" si="534"/>
        <v/>
      </c>
      <c r="S3580" s="21" t="str">
        <f t="shared" si="534"/>
        <v/>
      </c>
      <c r="T3580" s="21" t="str">
        <f t="shared" si="534"/>
        <v/>
      </c>
      <c r="U3580" s="21" t="str">
        <f t="shared" si="534"/>
        <v/>
      </c>
      <c r="V3580" s="21" t="str">
        <f t="shared" si="534"/>
        <v/>
      </c>
      <c r="W3580" s="21" t="str">
        <f t="shared" si="534"/>
        <v/>
      </c>
      <c r="X3580" s="21" t="str">
        <f t="shared" si="534"/>
        <v/>
      </c>
      <c r="Y3580" s="21" t="str">
        <f t="shared" si="534"/>
        <v/>
      </c>
      <c r="Z3580" s="21" t="str">
        <f t="shared" si="534"/>
        <v/>
      </c>
      <c r="AA3580" s="21" t="str">
        <f t="shared" si="534"/>
        <v/>
      </c>
      <c r="AB3580" s="38" t="str">
        <f t="shared" si="534"/>
        <v/>
      </c>
      <c r="AD3580" s="36" t="str">
        <f>IF($N3580="", "", IFERROR(INDEX(Campaigns!$D$11:$D$380, MATCH($N3580, Campaigns!$E$11:$E$380, 0)), ""))</f>
        <v/>
      </c>
      <c r="AE3580" s="38" t="str">
        <f>IF(COUNTIF($Q3580:$AB3580, "X")=0, "", IFERROR(INDEX('Intro &amp; Setup'!$T$17:$T$28, MATCH(INDEX($Q$10:$AB$10, $AC3580, MATCH("X", $Q3580:$AB3580, 0)), 'Intro &amp; Setup'!$AA$17:$AA$28, 0)), ""))</f>
        <v/>
      </c>
      <c r="AG3580" s="84" t="str">
        <f t="shared" si="531"/>
        <v/>
      </c>
      <c r="AI3580" s="36">
        <f t="shared" si="532"/>
        <v>0</v>
      </c>
      <c r="AK3580" s="36" t="str">
        <f t="shared" si="533"/>
        <v/>
      </c>
    </row>
    <row r="3581" spans="1:37" x14ac:dyDescent="0.25">
      <c r="A3581" s="34"/>
      <c r="B3581" s="55"/>
      <c r="C3581" s="56"/>
      <c r="D3581" s="56"/>
      <c r="E3581" s="56"/>
      <c r="F3581" s="56"/>
      <c r="G3581" s="57"/>
      <c r="H3581" s="57"/>
      <c r="I3581" s="58"/>
      <c r="J3581" s="34"/>
      <c r="L3581" s="36" t="str">
        <f>IF($B3581="", "", IFERROR(FIND(Campaigns!$Q$4, $B3581), ""))</f>
        <v/>
      </c>
      <c r="M3581" s="73" t="str">
        <f t="shared" si="528"/>
        <v/>
      </c>
      <c r="N3581" s="74" t="str">
        <f t="shared" si="529"/>
        <v/>
      </c>
      <c r="O3581" s="22" t="str">
        <f t="shared" si="530"/>
        <v/>
      </c>
      <c r="Q3581" s="20" t="str">
        <f t="shared" si="534"/>
        <v/>
      </c>
      <c r="R3581" s="21" t="str">
        <f t="shared" si="534"/>
        <v/>
      </c>
      <c r="S3581" s="21" t="str">
        <f t="shared" si="534"/>
        <v/>
      </c>
      <c r="T3581" s="21" t="str">
        <f t="shared" si="534"/>
        <v/>
      </c>
      <c r="U3581" s="21" t="str">
        <f t="shared" si="534"/>
        <v/>
      </c>
      <c r="V3581" s="21" t="str">
        <f t="shared" si="534"/>
        <v/>
      </c>
      <c r="W3581" s="21" t="str">
        <f t="shared" si="534"/>
        <v/>
      </c>
      <c r="X3581" s="21" t="str">
        <f t="shared" si="534"/>
        <v/>
      </c>
      <c r="Y3581" s="21" t="str">
        <f t="shared" si="534"/>
        <v/>
      </c>
      <c r="Z3581" s="21" t="str">
        <f t="shared" si="534"/>
        <v/>
      </c>
      <c r="AA3581" s="21" t="str">
        <f t="shared" si="534"/>
        <v/>
      </c>
      <c r="AB3581" s="38" t="str">
        <f t="shared" si="534"/>
        <v/>
      </c>
      <c r="AD3581" s="36" t="str">
        <f>IF($N3581="", "", IFERROR(INDEX(Campaigns!$D$11:$D$380, MATCH($N3581, Campaigns!$E$11:$E$380, 0)), ""))</f>
        <v/>
      </c>
      <c r="AE3581" s="38" t="str">
        <f>IF(COUNTIF($Q3581:$AB3581, "X")=0, "", IFERROR(INDEX('Intro &amp; Setup'!$T$17:$T$28, MATCH(INDEX($Q$10:$AB$10, $AC3581, MATCH("X", $Q3581:$AB3581, 0)), 'Intro &amp; Setup'!$AA$17:$AA$28, 0)), ""))</f>
        <v/>
      </c>
      <c r="AG3581" s="84" t="str">
        <f t="shared" si="531"/>
        <v/>
      </c>
      <c r="AI3581" s="36">
        <f t="shared" si="532"/>
        <v>0</v>
      </c>
      <c r="AK3581" s="36" t="str">
        <f t="shared" si="533"/>
        <v/>
      </c>
    </row>
    <row r="3582" spans="1:37" x14ac:dyDescent="0.25">
      <c r="A3582" s="34"/>
      <c r="B3582" s="55"/>
      <c r="C3582" s="56"/>
      <c r="D3582" s="56"/>
      <c r="E3582" s="56"/>
      <c r="F3582" s="56"/>
      <c r="G3582" s="57"/>
      <c r="H3582" s="57"/>
      <c r="I3582" s="58"/>
      <c r="J3582" s="34"/>
      <c r="L3582" s="36" t="str">
        <f>IF($B3582="", "", IFERROR(FIND(Campaigns!$Q$4, $B3582), ""))</f>
        <v/>
      </c>
      <c r="M3582" s="73" t="str">
        <f t="shared" si="528"/>
        <v/>
      </c>
      <c r="N3582" s="74" t="str">
        <f t="shared" si="529"/>
        <v/>
      </c>
      <c r="O3582" s="22" t="str">
        <f t="shared" si="530"/>
        <v/>
      </c>
      <c r="Q3582" s="20" t="str">
        <f t="shared" si="534"/>
        <v/>
      </c>
      <c r="R3582" s="21" t="str">
        <f t="shared" si="534"/>
        <v/>
      </c>
      <c r="S3582" s="21" t="str">
        <f t="shared" si="534"/>
        <v/>
      </c>
      <c r="T3582" s="21" t="str">
        <f t="shared" si="534"/>
        <v/>
      </c>
      <c r="U3582" s="21" t="str">
        <f t="shared" si="534"/>
        <v/>
      </c>
      <c r="V3582" s="21" t="str">
        <f t="shared" si="534"/>
        <v/>
      </c>
      <c r="W3582" s="21" t="str">
        <f t="shared" si="534"/>
        <v/>
      </c>
      <c r="X3582" s="21" t="str">
        <f t="shared" si="534"/>
        <v/>
      </c>
      <c r="Y3582" s="21" t="str">
        <f t="shared" si="534"/>
        <v/>
      </c>
      <c r="Z3582" s="21" t="str">
        <f t="shared" si="534"/>
        <v/>
      </c>
      <c r="AA3582" s="21" t="str">
        <f t="shared" si="534"/>
        <v/>
      </c>
      <c r="AB3582" s="38" t="str">
        <f t="shared" si="534"/>
        <v/>
      </c>
      <c r="AD3582" s="36" t="str">
        <f>IF($N3582="", "", IFERROR(INDEX(Campaigns!$D$11:$D$380, MATCH($N3582, Campaigns!$E$11:$E$380, 0)), ""))</f>
        <v/>
      </c>
      <c r="AE3582" s="38" t="str">
        <f>IF(COUNTIF($Q3582:$AB3582, "X")=0, "", IFERROR(INDEX('Intro &amp; Setup'!$T$17:$T$28, MATCH(INDEX($Q$10:$AB$10, $AC3582, MATCH("X", $Q3582:$AB3582, 0)), 'Intro &amp; Setup'!$AA$17:$AA$28, 0)), ""))</f>
        <v/>
      </c>
      <c r="AG3582" s="84" t="str">
        <f t="shared" si="531"/>
        <v/>
      </c>
      <c r="AI3582" s="36">
        <f t="shared" si="532"/>
        <v>0</v>
      </c>
      <c r="AK3582" s="36" t="str">
        <f t="shared" si="533"/>
        <v/>
      </c>
    </row>
    <row r="3583" spans="1:37" x14ac:dyDescent="0.25">
      <c r="A3583" s="34"/>
      <c r="B3583" s="55"/>
      <c r="C3583" s="56"/>
      <c r="D3583" s="56"/>
      <c r="E3583" s="56"/>
      <c r="F3583" s="56"/>
      <c r="G3583" s="57"/>
      <c r="H3583" s="57"/>
      <c r="I3583" s="58"/>
      <c r="J3583" s="34"/>
      <c r="L3583" s="36" t="str">
        <f>IF($B3583="", "", IFERROR(FIND(Campaigns!$Q$4, $B3583), ""))</f>
        <v/>
      </c>
      <c r="M3583" s="73" t="str">
        <f t="shared" si="528"/>
        <v/>
      </c>
      <c r="N3583" s="74" t="str">
        <f t="shared" si="529"/>
        <v/>
      </c>
      <c r="O3583" s="22" t="str">
        <f t="shared" si="530"/>
        <v/>
      </c>
      <c r="Q3583" s="20" t="str">
        <f t="shared" si="534"/>
        <v/>
      </c>
      <c r="R3583" s="21" t="str">
        <f t="shared" si="534"/>
        <v/>
      </c>
      <c r="S3583" s="21" t="str">
        <f t="shared" si="534"/>
        <v/>
      </c>
      <c r="T3583" s="21" t="str">
        <f t="shared" si="534"/>
        <v/>
      </c>
      <c r="U3583" s="21" t="str">
        <f t="shared" si="534"/>
        <v/>
      </c>
      <c r="V3583" s="21" t="str">
        <f t="shared" si="534"/>
        <v/>
      </c>
      <c r="W3583" s="21" t="str">
        <f t="shared" si="534"/>
        <v/>
      </c>
      <c r="X3583" s="21" t="str">
        <f t="shared" si="534"/>
        <v/>
      </c>
      <c r="Y3583" s="21" t="str">
        <f t="shared" si="534"/>
        <v/>
      </c>
      <c r="Z3583" s="21" t="str">
        <f t="shared" si="534"/>
        <v/>
      </c>
      <c r="AA3583" s="21" t="str">
        <f t="shared" si="534"/>
        <v/>
      </c>
      <c r="AB3583" s="38" t="str">
        <f t="shared" si="534"/>
        <v/>
      </c>
      <c r="AD3583" s="36" t="str">
        <f>IF($N3583="", "", IFERROR(INDEX(Campaigns!$D$11:$D$380, MATCH($N3583, Campaigns!$E$11:$E$380, 0)), ""))</f>
        <v/>
      </c>
      <c r="AE3583" s="38" t="str">
        <f>IF(COUNTIF($Q3583:$AB3583, "X")=0, "", IFERROR(INDEX('Intro &amp; Setup'!$T$17:$T$28, MATCH(INDEX($Q$10:$AB$10, $AC3583, MATCH("X", $Q3583:$AB3583, 0)), 'Intro &amp; Setup'!$AA$17:$AA$28, 0)), ""))</f>
        <v/>
      </c>
      <c r="AG3583" s="84" t="str">
        <f t="shared" si="531"/>
        <v/>
      </c>
      <c r="AI3583" s="36">
        <f t="shared" si="532"/>
        <v>0</v>
      </c>
      <c r="AK3583" s="36" t="str">
        <f t="shared" si="533"/>
        <v/>
      </c>
    </row>
    <row r="3584" spans="1:37" x14ac:dyDescent="0.25">
      <c r="A3584" s="34"/>
      <c r="B3584" s="55"/>
      <c r="C3584" s="56"/>
      <c r="D3584" s="56"/>
      <c r="E3584" s="56"/>
      <c r="F3584" s="56"/>
      <c r="G3584" s="57"/>
      <c r="H3584" s="57"/>
      <c r="I3584" s="58"/>
      <c r="J3584" s="34"/>
      <c r="L3584" s="36" t="str">
        <f>IF($B3584="", "", IFERROR(FIND(Campaigns!$Q$4, $B3584), ""))</f>
        <v/>
      </c>
      <c r="M3584" s="73" t="str">
        <f t="shared" si="528"/>
        <v/>
      </c>
      <c r="N3584" s="74" t="str">
        <f t="shared" si="529"/>
        <v/>
      </c>
      <c r="O3584" s="22" t="str">
        <f t="shared" si="530"/>
        <v/>
      </c>
      <c r="Q3584" s="20" t="str">
        <f t="shared" si="534"/>
        <v/>
      </c>
      <c r="R3584" s="21" t="str">
        <f t="shared" si="534"/>
        <v/>
      </c>
      <c r="S3584" s="21" t="str">
        <f t="shared" si="534"/>
        <v/>
      </c>
      <c r="T3584" s="21" t="str">
        <f t="shared" si="534"/>
        <v/>
      </c>
      <c r="U3584" s="21" t="str">
        <f t="shared" si="534"/>
        <v/>
      </c>
      <c r="V3584" s="21" t="str">
        <f t="shared" si="534"/>
        <v/>
      </c>
      <c r="W3584" s="21" t="str">
        <f t="shared" si="534"/>
        <v/>
      </c>
      <c r="X3584" s="21" t="str">
        <f t="shared" si="534"/>
        <v/>
      </c>
      <c r="Y3584" s="21" t="str">
        <f t="shared" si="534"/>
        <v/>
      </c>
      <c r="Z3584" s="21" t="str">
        <f t="shared" si="534"/>
        <v/>
      </c>
      <c r="AA3584" s="21" t="str">
        <f t="shared" si="534"/>
        <v/>
      </c>
      <c r="AB3584" s="38" t="str">
        <f t="shared" si="534"/>
        <v/>
      </c>
      <c r="AD3584" s="36" t="str">
        <f>IF($N3584="", "", IFERROR(INDEX(Campaigns!$D$11:$D$380, MATCH($N3584, Campaigns!$E$11:$E$380, 0)), ""))</f>
        <v/>
      </c>
      <c r="AE3584" s="38" t="str">
        <f>IF(COUNTIF($Q3584:$AB3584, "X")=0, "", IFERROR(INDEX('Intro &amp; Setup'!$T$17:$T$28, MATCH(INDEX($Q$10:$AB$10, $AC3584, MATCH("X", $Q3584:$AB3584, 0)), 'Intro &amp; Setup'!$AA$17:$AA$28, 0)), ""))</f>
        <v/>
      </c>
      <c r="AG3584" s="84" t="str">
        <f t="shared" si="531"/>
        <v/>
      </c>
      <c r="AI3584" s="36">
        <f t="shared" si="532"/>
        <v>0</v>
      </c>
      <c r="AK3584" s="36" t="str">
        <f t="shared" si="533"/>
        <v/>
      </c>
    </row>
    <row r="3585" spans="1:37" x14ac:dyDescent="0.25">
      <c r="A3585" s="34"/>
      <c r="B3585" s="55"/>
      <c r="C3585" s="56"/>
      <c r="D3585" s="56"/>
      <c r="E3585" s="56"/>
      <c r="F3585" s="56"/>
      <c r="G3585" s="57"/>
      <c r="H3585" s="57"/>
      <c r="I3585" s="58"/>
      <c r="J3585" s="34"/>
      <c r="L3585" s="36" t="str">
        <f>IF($B3585="", "", IFERROR(FIND(Campaigns!$Q$4, $B3585), ""))</f>
        <v/>
      </c>
      <c r="M3585" s="73" t="str">
        <f t="shared" si="528"/>
        <v/>
      </c>
      <c r="N3585" s="74" t="str">
        <f t="shared" si="529"/>
        <v/>
      </c>
      <c r="O3585" s="22" t="str">
        <f t="shared" si="530"/>
        <v/>
      </c>
      <c r="Q3585" s="20" t="str">
        <f t="shared" si="534"/>
        <v/>
      </c>
      <c r="R3585" s="21" t="str">
        <f t="shared" si="534"/>
        <v/>
      </c>
      <c r="S3585" s="21" t="str">
        <f t="shared" si="534"/>
        <v/>
      </c>
      <c r="T3585" s="21" t="str">
        <f t="shared" si="534"/>
        <v/>
      </c>
      <c r="U3585" s="21" t="str">
        <f t="shared" si="534"/>
        <v/>
      </c>
      <c r="V3585" s="21" t="str">
        <f t="shared" si="534"/>
        <v/>
      </c>
      <c r="W3585" s="21" t="str">
        <f t="shared" si="534"/>
        <v/>
      </c>
      <c r="X3585" s="21" t="str">
        <f t="shared" si="534"/>
        <v/>
      </c>
      <c r="Y3585" s="21" t="str">
        <f t="shared" si="534"/>
        <v/>
      </c>
      <c r="Z3585" s="21" t="str">
        <f t="shared" si="534"/>
        <v/>
      </c>
      <c r="AA3585" s="21" t="str">
        <f t="shared" si="534"/>
        <v/>
      </c>
      <c r="AB3585" s="38" t="str">
        <f t="shared" si="534"/>
        <v/>
      </c>
      <c r="AD3585" s="36" t="str">
        <f>IF($N3585="", "", IFERROR(INDEX(Campaigns!$D$11:$D$380, MATCH($N3585, Campaigns!$E$11:$E$380, 0)), ""))</f>
        <v/>
      </c>
      <c r="AE3585" s="38" t="str">
        <f>IF(COUNTIF($Q3585:$AB3585, "X")=0, "", IFERROR(INDEX('Intro &amp; Setup'!$T$17:$T$28, MATCH(INDEX($Q$10:$AB$10, $AC3585, MATCH("X", $Q3585:$AB3585, 0)), 'Intro &amp; Setup'!$AA$17:$AA$28, 0)), ""))</f>
        <v/>
      </c>
      <c r="AG3585" s="84" t="str">
        <f t="shared" si="531"/>
        <v/>
      </c>
      <c r="AI3585" s="36">
        <f t="shared" si="532"/>
        <v>0</v>
      </c>
      <c r="AK3585" s="36" t="str">
        <f t="shared" si="533"/>
        <v/>
      </c>
    </row>
    <row r="3586" spans="1:37" x14ac:dyDescent="0.25">
      <c r="A3586" s="34"/>
      <c r="B3586" s="55"/>
      <c r="C3586" s="56"/>
      <c r="D3586" s="56"/>
      <c r="E3586" s="56"/>
      <c r="F3586" s="56"/>
      <c r="G3586" s="57"/>
      <c r="H3586" s="57"/>
      <c r="I3586" s="58"/>
      <c r="J3586" s="34"/>
      <c r="L3586" s="36" t="str">
        <f>IF($B3586="", "", IFERROR(FIND(Campaigns!$Q$4, $B3586), ""))</f>
        <v/>
      </c>
      <c r="M3586" s="73" t="str">
        <f t="shared" si="528"/>
        <v/>
      </c>
      <c r="N3586" s="74" t="str">
        <f t="shared" si="529"/>
        <v/>
      </c>
      <c r="O3586" s="22" t="str">
        <f t="shared" si="530"/>
        <v/>
      </c>
      <c r="Q3586" s="20" t="str">
        <f t="shared" si="534"/>
        <v/>
      </c>
      <c r="R3586" s="21" t="str">
        <f t="shared" si="534"/>
        <v/>
      </c>
      <c r="S3586" s="21" t="str">
        <f t="shared" si="534"/>
        <v/>
      </c>
      <c r="T3586" s="21" t="str">
        <f t="shared" si="534"/>
        <v/>
      </c>
      <c r="U3586" s="21" t="str">
        <f t="shared" si="534"/>
        <v/>
      </c>
      <c r="V3586" s="21" t="str">
        <f t="shared" si="534"/>
        <v/>
      </c>
      <c r="W3586" s="21" t="str">
        <f t="shared" si="534"/>
        <v/>
      </c>
      <c r="X3586" s="21" t="str">
        <f t="shared" si="534"/>
        <v/>
      </c>
      <c r="Y3586" s="21" t="str">
        <f t="shared" si="534"/>
        <v/>
      </c>
      <c r="Z3586" s="21" t="str">
        <f t="shared" si="534"/>
        <v/>
      </c>
      <c r="AA3586" s="21" t="str">
        <f t="shared" si="534"/>
        <v/>
      </c>
      <c r="AB3586" s="38" t="str">
        <f t="shared" si="534"/>
        <v/>
      </c>
      <c r="AD3586" s="36" t="str">
        <f>IF($N3586="", "", IFERROR(INDEX(Campaigns!$D$11:$D$380, MATCH($N3586, Campaigns!$E$11:$E$380, 0)), ""))</f>
        <v/>
      </c>
      <c r="AE3586" s="38" t="str">
        <f>IF(COUNTIF($Q3586:$AB3586, "X")=0, "", IFERROR(INDEX('Intro &amp; Setup'!$T$17:$T$28, MATCH(INDEX($Q$10:$AB$10, $AC3586, MATCH("X", $Q3586:$AB3586, 0)), 'Intro &amp; Setup'!$AA$17:$AA$28, 0)), ""))</f>
        <v/>
      </c>
      <c r="AG3586" s="84" t="str">
        <f t="shared" si="531"/>
        <v/>
      </c>
      <c r="AI3586" s="36">
        <f t="shared" si="532"/>
        <v>0</v>
      </c>
      <c r="AK3586" s="36" t="str">
        <f t="shared" si="533"/>
        <v/>
      </c>
    </row>
    <row r="3587" spans="1:37" x14ac:dyDescent="0.25">
      <c r="A3587" s="34"/>
      <c r="B3587" s="55"/>
      <c r="C3587" s="56"/>
      <c r="D3587" s="56"/>
      <c r="E3587" s="56"/>
      <c r="F3587" s="56"/>
      <c r="G3587" s="57"/>
      <c r="H3587" s="57"/>
      <c r="I3587" s="58"/>
      <c r="J3587" s="34"/>
      <c r="L3587" s="36" t="str">
        <f>IF($B3587="", "", IFERROR(FIND(Campaigns!$Q$4, $B3587), ""))</f>
        <v/>
      </c>
      <c r="M3587" s="73" t="str">
        <f t="shared" si="528"/>
        <v/>
      </c>
      <c r="N3587" s="74" t="str">
        <f t="shared" si="529"/>
        <v/>
      </c>
      <c r="O3587" s="22" t="str">
        <f t="shared" si="530"/>
        <v/>
      </c>
      <c r="Q3587" s="20" t="str">
        <f t="shared" si="534"/>
        <v/>
      </c>
      <c r="R3587" s="21" t="str">
        <f t="shared" si="534"/>
        <v/>
      </c>
      <c r="S3587" s="21" t="str">
        <f t="shared" si="534"/>
        <v/>
      </c>
      <c r="T3587" s="21" t="str">
        <f t="shared" si="534"/>
        <v/>
      </c>
      <c r="U3587" s="21" t="str">
        <f t="shared" si="534"/>
        <v/>
      </c>
      <c r="V3587" s="21" t="str">
        <f t="shared" si="534"/>
        <v/>
      </c>
      <c r="W3587" s="21" t="str">
        <f t="shared" si="534"/>
        <v/>
      </c>
      <c r="X3587" s="21" t="str">
        <f t="shared" si="534"/>
        <v/>
      </c>
      <c r="Y3587" s="21" t="str">
        <f t="shared" si="534"/>
        <v/>
      </c>
      <c r="Z3587" s="21" t="str">
        <f t="shared" si="534"/>
        <v/>
      </c>
      <c r="AA3587" s="21" t="str">
        <f t="shared" si="534"/>
        <v/>
      </c>
      <c r="AB3587" s="38" t="str">
        <f t="shared" si="534"/>
        <v/>
      </c>
      <c r="AD3587" s="36" t="str">
        <f>IF($N3587="", "", IFERROR(INDEX(Campaigns!$D$11:$D$380, MATCH($N3587, Campaigns!$E$11:$E$380, 0)), ""))</f>
        <v/>
      </c>
      <c r="AE3587" s="38" t="str">
        <f>IF(COUNTIF($Q3587:$AB3587, "X")=0, "", IFERROR(INDEX('Intro &amp; Setup'!$T$17:$T$28, MATCH(INDEX($Q$10:$AB$10, $AC3587, MATCH("X", $Q3587:$AB3587, 0)), 'Intro &amp; Setup'!$AA$17:$AA$28, 0)), ""))</f>
        <v/>
      </c>
      <c r="AG3587" s="84" t="str">
        <f t="shared" si="531"/>
        <v/>
      </c>
      <c r="AI3587" s="36">
        <f t="shared" si="532"/>
        <v>0</v>
      </c>
      <c r="AK3587" s="36" t="str">
        <f t="shared" si="533"/>
        <v/>
      </c>
    </row>
    <row r="3588" spans="1:37" x14ac:dyDescent="0.25">
      <c r="A3588" s="34"/>
      <c r="B3588" s="55"/>
      <c r="C3588" s="56"/>
      <c r="D3588" s="56"/>
      <c r="E3588" s="56"/>
      <c r="F3588" s="56"/>
      <c r="G3588" s="57"/>
      <c r="H3588" s="57"/>
      <c r="I3588" s="58"/>
      <c r="J3588" s="34"/>
      <c r="L3588" s="36" t="str">
        <f>IF($B3588="", "", IFERROR(FIND(Campaigns!$Q$4, $B3588), ""))</f>
        <v/>
      </c>
      <c r="M3588" s="73" t="str">
        <f t="shared" si="528"/>
        <v/>
      </c>
      <c r="N3588" s="74" t="str">
        <f t="shared" si="529"/>
        <v/>
      </c>
      <c r="O3588" s="22" t="str">
        <f t="shared" si="530"/>
        <v/>
      </c>
      <c r="Q3588" s="20" t="str">
        <f t="shared" si="534"/>
        <v/>
      </c>
      <c r="R3588" s="21" t="str">
        <f t="shared" si="534"/>
        <v/>
      </c>
      <c r="S3588" s="21" t="str">
        <f t="shared" si="534"/>
        <v/>
      </c>
      <c r="T3588" s="21" t="str">
        <f t="shared" si="534"/>
        <v/>
      </c>
      <c r="U3588" s="21" t="str">
        <f t="shared" si="534"/>
        <v/>
      </c>
      <c r="V3588" s="21" t="str">
        <f t="shared" si="534"/>
        <v/>
      </c>
      <c r="W3588" s="21" t="str">
        <f t="shared" si="534"/>
        <v/>
      </c>
      <c r="X3588" s="21" t="str">
        <f t="shared" si="534"/>
        <v/>
      </c>
      <c r="Y3588" s="21" t="str">
        <f t="shared" si="534"/>
        <v/>
      </c>
      <c r="Z3588" s="21" t="str">
        <f t="shared" si="534"/>
        <v/>
      </c>
      <c r="AA3588" s="21" t="str">
        <f t="shared" si="534"/>
        <v/>
      </c>
      <c r="AB3588" s="38" t="str">
        <f t="shared" si="534"/>
        <v/>
      </c>
      <c r="AD3588" s="36" t="str">
        <f>IF($N3588="", "", IFERROR(INDEX(Campaigns!$D$11:$D$380, MATCH($N3588, Campaigns!$E$11:$E$380, 0)), ""))</f>
        <v/>
      </c>
      <c r="AE3588" s="38" t="str">
        <f>IF(COUNTIF($Q3588:$AB3588, "X")=0, "", IFERROR(INDEX('Intro &amp; Setup'!$T$17:$T$28, MATCH(INDEX($Q$10:$AB$10, $AC3588, MATCH("X", $Q3588:$AB3588, 0)), 'Intro &amp; Setup'!$AA$17:$AA$28, 0)), ""))</f>
        <v/>
      </c>
      <c r="AG3588" s="84" t="str">
        <f t="shared" si="531"/>
        <v/>
      </c>
      <c r="AI3588" s="36">
        <f t="shared" si="532"/>
        <v>0</v>
      </c>
      <c r="AK3588" s="36" t="str">
        <f t="shared" si="533"/>
        <v/>
      </c>
    </row>
    <row r="3589" spans="1:37" x14ac:dyDescent="0.25">
      <c r="A3589" s="34"/>
      <c r="B3589" s="55"/>
      <c r="C3589" s="56"/>
      <c r="D3589" s="56"/>
      <c r="E3589" s="56"/>
      <c r="F3589" s="56"/>
      <c r="G3589" s="57"/>
      <c r="H3589" s="57"/>
      <c r="I3589" s="58"/>
      <c r="J3589" s="34"/>
      <c r="L3589" s="36" t="str">
        <f>IF($B3589="", "", IFERROR(FIND(Campaigns!$Q$4, $B3589), ""))</f>
        <v/>
      </c>
      <c r="M3589" s="73" t="str">
        <f t="shared" si="528"/>
        <v/>
      </c>
      <c r="N3589" s="74" t="str">
        <f t="shared" si="529"/>
        <v/>
      </c>
      <c r="O3589" s="22" t="str">
        <f t="shared" si="530"/>
        <v/>
      </c>
      <c r="Q3589" s="20" t="str">
        <f t="shared" si="534"/>
        <v/>
      </c>
      <c r="R3589" s="21" t="str">
        <f t="shared" si="534"/>
        <v/>
      </c>
      <c r="S3589" s="21" t="str">
        <f t="shared" si="534"/>
        <v/>
      </c>
      <c r="T3589" s="21" t="str">
        <f t="shared" si="534"/>
        <v/>
      </c>
      <c r="U3589" s="21" t="str">
        <f t="shared" si="534"/>
        <v/>
      </c>
      <c r="V3589" s="21" t="str">
        <f t="shared" si="534"/>
        <v/>
      </c>
      <c r="W3589" s="21" t="str">
        <f t="shared" si="534"/>
        <v/>
      </c>
      <c r="X3589" s="21" t="str">
        <f t="shared" si="534"/>
        <v/>
      </c>
      <c r="Y3589" s="21" t="str">
        <f t="shared" si="534"/>
        <v/>
      </c>
      <c r="Z3589" s="21" t="str">
        <f t="shared" si="534"/>
        <v/>
      </c>
      <c r="AA3589" s="21" t="str">
        <f t="shared" si="534"/>
        <v/>
      </c>
      <c r="AB3589" s="38" t="str">
        <f t="shared" si="534"/>
        <v/>
      </c>
      <c r="AD3589" s="36" t="str">
        <f>IF($N3589="", "", IFERROR(INDEX(Campaigns!$D$11:$D$380, MATCH($N3589, Campaigns!$E$11:$E$380, 0)), ""))</f>
        <v/>
      </c>
      <c r="AE3589" s="38" t="str">
        <f>IF(COUNTIF($Q3589:$AB3589, "X")=0, "", IFERROR(INDEX('Intro &amp; Setup'!$T$17:$T$28, MATCH(INDEX($Q$10:$AB$10, $AC3589, MATCH("X", $Q3589:$AB3589, 0)), 'Intro &amp; Setup'!$AA$17:$AA$28, 0)), ""))</f>
        <v/>
      </c>
      <c r="AG3589" s="84" t="str">
        <f t="shared" si="531"/>
        <v/>
      </c>
      <c r="AI3589" s="36">
        <f t="shared" si="532"/>
        <v>0</v>
      </c>
      <c r="AK3589" s="36" t="str">
        <f t="shared" si="533"/>
        <v/>
      </c>
    </row>
    <row r="3590" spans="1:37" x14ac:dyDescent="0.25">
      <c r="A3590" s="34"/>
      <c r="B3590" s="55"/>
      <c r="C3590" s="56"/>
      <c r="D3590" s="56"/>
      <c r="E3590" s="56"/>
      <c r="F3590" s="56"/>
      <c r="G3590" s="57"/>
      <c r="H3590" s="57"/>
      <c r="I3590" s="58"/>
      <c r="J3590" s="34"/>
      <c r="L3590" s="36" t="str">
        <f>IF($B3590="", "", IFERROR(FIND(Campaigns!$Q$4, $B3590), ""))</f>
        <v/>
      </c>
      <c r="M3590" s="73" t="str">
        <f t="shared" si="528"/>
        <v/>
      </c>
      <c r="N3590" s="74" t="str">
        <f t="shared" si="529"/>
        <v/>
      </c>
      <c r="O3590" s="22" t="str">
        <f t="shared" si="530"/>
        <v/>
      </c>
      <c r="Q3590" s="20" t="str">
        <f t="shared" si="534"/>
        <v/>
      </c>
      <c r="R3590" s="21" t="str">
        <f t="shared" si="534"/>
        <v/>
      </c>
      <c r="S3590" s="21" t="str">
        <f t="shared" si="534"/>
        <v/>
      </c>
      <c r="T3590" s="21" t="str">
        <f t="shared" si="534"/>
        <v/>
      </c>
      <c r="U3590" s="21" t="str">
        <f t="shared" si="534"/>
        <v/>
      </c>
      <c r="V3590" s="21" t="str">
        <f t="shared" si="534"/>
        <v/>
      </c>
      <c r="W3590" s="21" t="str">
        <f t="shared" si="534"/>
        <v/>
      </c>
      <c r="X3590" s="21" t="str">
        <f t="shared" si="534"/>
        <v/>
      </c>
      <c r="Y3590" s="21" t="str">
        <f t="shared" si="534"/>
        <v/>
      </c>
      <c r="Z3590" s="21" t="str">
        <f t="shared" si="534"/>
        <v/>
      </c>
      <c r="AA3590" s="21" t="str">
        <f t="shared" si="534"/>
        <v/>
      </c>
      <c r="AB3590" s="38" t="str">
        <f t="shared" si="534"/>
        <v/>
      </c>
      <c r="AD3590" s="36" t="str">
        <f>IF($N3590="", "", IFERROR(INDEX(Campaigns!$D$11:$D$380, MATCH($N3590, Campaigns!$E$11:$E$380, 0)), ""))</f>
        <v/>
      </c>
      <c r="AE3590" s="38" t="str">
        <f>IF(COUNTIF($Q3590:$AB3590, "X")=0, "", IFERROR(INDEX('Intro &amp; Setup'!$T$17:$T$28, MATCH(INDEX($Q$10:$AB$10, $AC3590, MATCH("X", $Q3590:$AB3590, 0)), 'Intro &amp; Setup'!$AA$17:$AA$28, 0)), ""))</f>
        <v/>
      </c>
      <c r="AG3590" s="84" t="str">
        <f t="shared" si="531"/>
        <v/>
      </c>
      <c r="AI3590" s="36">
        <f t="shared" si="532"/>
        <v>0</v>
      </c>
      <c r="AK3590" s="36" t="str">
        <f t="shared" si="533"/>
        <v/>
      </c>
    </row>
    <row r="3591" spans="1:37" x14ac:dyDescent="0.25">
      <c r="A3591" s="34"/>
      <c r="B3591" s="55"/>
      <c r="C3591" s="56"/>
      <c r="D3591" s="56"/>
      <c r="E3591" s="56"/>
      <c r="F3591" s="56"/>
      <c r="G3591" s="57"/>
      <c r="H3591" s="57"/>
      <c r="I3591" s="58"/>
      <c r="J3591" s="34"/>
      <c r="L3591" s="36" t="str">
        <f>IF($B3591="", "", IFERROR(FIND(Campaigns!$Q$4, $B3591), ""))</f>
        <v/>
      </c>
      <c r="M3591" s="73" t="str">
        <f t="shared" si="528"/>
        <v/>
      </c>
      <c r="N3591" s="74" t="str">
        <f t="shared" si="529"/>
        <v/>
      </c>
      <c r="O3591" s="22" t="str">
        <f t="shared" si="530"/>
        <v/>
      </c>
      <c r="Q3591" s="20" t="str">
        <f t="shared" si="534"/>
        <v/>
      </c>
      <c r="R3591" s="21" t="str">
        <f t="shared" si="534"/>
        <v/>
      </c>
      <c r="S3591" s="21" t="str">
        <f t="shared" si="534"/>
        <v/>
      </c>
      <c r="T3591" s="21" t="str">
        <f t="shared" ref="R3591:AB3614" si="535">IFERROR(IF(T$10="", "", IF(LEFT($O3591, T$8)=T$10, "X", "")), "")</f>
        <v/>
      </c>
      <c r="U3591" s="21" t="str">
        <f t="shared" si="535"/>
        <v/>
      </c>
      <c r="V3591" s="21" t="str">
        <f t="shared" si="535"/>
        <v/>
      </c>
      <c r="W3591" s="21" t="str">
        <f t="shared" si="535"/>
        <v/>
      </c>
      <c r="X3591" s="21" t="str">
        <f t="shared" si="535"/>
        <v/>
      </c>
      <c r="Y3591" s="21" t="str">
        <f t="shared" si="535"/>
        <v/>
      </c>
      <c r="Z3591" s="21" t="str">
        <f t="shared" si="535"/>
        <v/>
      </c>
      <c r="AA3591" s="21" t="str">
        <f t="shared" si="535"/>
        <v/>
      </c>
      <c r="AB3591" s="38" t="str">
        <f t="shared" si="535"/>
        <v/>
      </c>
      <c r="AD3591" s="36" t="str">
        <f>IF($N3591="", "", IFERROR(INDEX(Campaigns!$D$11:$D$380, MATCH($N3591, Campaigns!$E$11:$E$380, 0)), ""))</f>
        <v/>
      </c>
      <c r="AE3591" s="38" t="str">
        <f>IF(COUNTIF($Q3591:$AB3591, "X")=0, "", IFERROR(INDEX('Intro &amp; Setup'!$T$17:$T$28, MATCH(INDEX($Q$10:$AB$10, $AC3591, MATCH("X", $Q3591:$AB3591, 0)), 'Intro &amp; Setup'!$AA$17:$AA$28, 0)), ""))</f>
        <v/>
      </c>
      <c r="AG3591" s="84" t="str">
        <f t="shared" si="531"/>
        <v/>
      </c>
      <c r="AI3591" s="36">
        <f t="shared" si="532"/>
        <v>0</v>
      </c>
      <c r="AK3591" s="36" t="str">
        <f t="shared" si="533"/>
        <v/>
      </c>
    </row>
    <row r="3592" spans="1:37" x14ac:dyDescent="0.25">
      <c r="A3592" s="34"/>
      <c r="B3592" s="55"/>
      <c r="C3592" s="56"/>
      <c r="D3592" s="56"/>
      <c r="E3592" s="56"/>
      <c r="F3592" s="56"/>
      <c r="G3592" s="57"/>
      <c r="H3592" s="57"/>
      <c r="I3592" s="58"/>
      <c r="J3592" s="34"/>
      <c r="L3592" s="36" t="str">
        <f>IF($B3592="", "", IFERROR(FIND(Campaigns!$Q$4, $B3592), ""))</f>
        <v/>
      </c>
      <c r="M3592" s="73" t="str">
        <f t="shared" si="528"/>
        <v/>
      </c>
      <c r="N3592" s="74" t="str">
        <f t="shared" si="529"/>
        <v/>
      </c>
      <c r="O3592" s="22" t="str">
        <f t="shared" si="530"/>
        <v/>
      </c>
      <c r="Q3592" s="20" t="str">
        <f t="shared" ref="Q3592:Q3655" si="536">IFERROR(IF(Q$10="", "", IF(LEFT($O3592, Q$8)=Q$10, "X", "")), "")</f>
        <v/>
      </c>
      <c r="R3592" s="21" t="str">
        <f t="shared" si="535"/>
        <v/>
      </c>
      <c r="S3592" s="21" t="str">
        <f t="shared" si="535"/>
        <v/>
      </c>
      <c r="T3592" s="21" t="str">
        <f t="shared" si="535"/>
        <v/>
      </c>
      <c r="U3592" s="21" t="str">
        <f t="shared" si="535"/>
        <v/>
      </c>
      <c r="V3592" s="21" t="str">
        <f t="shared" si="535"/>
        <v/>
      </c>
      <c r="W3592" s="21" t="str">
        <f t="shared" si="535"/>
        <v/>
      </c>
      <c r="X3592" s="21" t="str">
        <f t="shared" si="535"/>
        <v/>
      </c>
      <c r="Y3592" s="21" t="str">
        <f t="shared" si="535"/>
        <v/>
      </c>
      <c r="Z3592" s="21" t="str">
        <f t="shared" si="535"/>
        <v/>
      </c>
      <c r="AA3592" s="21" t="str">
        <f t="shared" si="535"/>
        <v/>
      </c>
      <c r="AB3592" s="38" t="str">
        <f t="shared" si="535"/>
        <v/>
      </c>
      <c r="AD3592" s="36" t="str">
        <f>IF($N3592="", "", IFERROR(INDEX(Campaigns!$D$11:$D$380, MATCH($N3592, Campaigns!$E$11:$E$380, 0)), ""))</f>
        <v/>
      </c>
      <c r="AE3592" s="38" t="str">
        <f>IF(COUNTIF($Q3592:$AB3592, "X")=0, "", IFERROR(INDEX('Intro &amp; Setup'!$T$17:$T$28, MATCH(INDEX($Q$10:$AB$10, $AC3592, MATCH("X", $Q3592:$AB3592, 0)), 'Intro &amp; Setup'!$AA$17:$AA$28, 0)), ""))</f>
        <v/>
      </c>
      <c r="AG3592" s="84" t="str">
        <f t="shared" si="531"/>
        <v/>
      </c>
      <c r="AI3592" s="36">
        <f t="shared" si="532"/>
        <v>0</v>
      </c>
      <c r="AK3592" s="36" t="str">
        <f t="shared" si="533"/>
        <v/>
      </c>
    </row>
    <row r="3593" spans="1:37" x14ac:dyDescent="0.25">
      <c r="A3593" s="34"/>
      <c r="B3593" s="55"/>
      <c r="C3593" s="56"/>
      <c r="D3593" s="56"/>
      <c r="E3593" s="56"/>
      <c r="F3593" s="56"/>
      <c r="G3593" s="57"/>
      <c r="H3593" s="57"/>
      <c r="I3593" s="58"/>
      <c r="J3593" s="34"/>
      <c r="L3593" s="36" t="str">
        <f>IF($B3593="", "", IFERROR(FIND(Campaigns!$Q$4, $B3593), ""))</f>
        <v/>
      </c>
      <c r="M3593" s="73" t="str">
        <f t="shared" si="528"/>
        <v/>
      </c>
      <c r="N3593" s="74" t="str">
        <f t="shared" si="529"/>
        <v/>
      </c>
      <c r="O3593" s="22" t="str">
        <f t="shared" si="530"/>
        <v/>
      </c>
      <c r="Q3593" s="20" t="str">
        <f t="shared" si="536"/>
        <v/>
      </c>
      <c r="R3593" s="21" t="str">
        <f t="shared" si="535"/>
        <v/>
      </c>
      <c r="S3593" s="21" t="str">
        <f t="shared" si="535"/>
        <v/>
      </c>
      <c r="T3593" s="21" t="str">
        <f t="shared" si="535"/>
        <v/>
      </c>
      <c r="U3593" s="21" t="str">
        <f t="shared" si="535"/>
        <v/>
      </c>
      <c r="V3593" s="21" t="str">
        <f t="shared" si="535"/>
        <v/>
      </c>
      <c r="W3593" s="21" t="str">
        <f t="shared" si="535"/>
        <v/>
      </c>
      <c r="X3593" s="21" t="str">
        <f t="shared" si="535"/>
        <v/>
      </c>
      <c r="Y3593" s="21" t="str">
        <f t="shared" si="535"/>
        <v/>
      </c>
      <c r="Z3593" s="21" t="str">
        <f t="shared" si="535"/>
        <v/>
      </c>
      <c r="AA3593" s="21" t="str">
        <f t="shared" si="535"/>
        <v/>
      </c>
      <c r="AB3593" s="38" t="str">
        <f t="shared" si="535"/>
        <v/>
      </c>
      <c r="AD3593" s="36" t="str">
        <f>IF($N3593="", "", IFERROR(INDEX(Campaigns!$D$11:$D$380, MATCH($N3593, Campaigns!$E$11:$E$380, 0)), ""))</f>
        <v/>
      </c>
      <c r="AE3593" s="38" t="str">
        <f>IF(COUNTIF($Q3593:$AB3593, "X")=0, "", IFERROR(INDEX('Intro &amp; Setup'!$T$17:$T$28, MATCH(INDEX($Q$10:$AB$10, $AC3593, MATCH("X", $Q3593:$AB3593, 0)), 'Intro &amp; Setup'!$AA$17:$AA$28, 0)), ""))</f>
        <v/>
      </c>
      <c r="AG3593" s="84" t="str">
        <f t="shared" si="531"/>
        <v/>
      </c>
      <c r="AI3593" s="36">
        <f t="shared" si="532"/>
        <v>0</v>
      </c>
      <c r="AK3593" s="36" t="str">
        <f t="shared" si="533"/>
        <v/>
      </c>
    </row>
    <row r="3594" spans="1:37" x14ac:dyDescent="0.25">
      <c r="A3594" s="34"/>
      <c r="B3594" s="55"/>
      <c r="C3594" s="56"/>
      <c r="D3594" s="56"/>
      <c r="E3594" s="56"/>
      <c r="F3594" s="56"/>
      <c r="G3594" s="57"/>
      <c r="H3594" s="57"/>
      <c r="I3594" s="58"/>
      <c r="J3594" s="34"/>
      <c r="L3594" s="36" t="str">
        <f>IF($B3594="", "", IFERROR(FIND(Campaigns!$Q$4, $B3594), ""))</f>
        <v/>
      </c>
      <c r="M3594" s="73" t="str">
        <f t="shared" si="528"/>
        <v/>
      </c>
      <c r="N3594" s="74" t="str">
        <f t="shared" si="529"/>
        <v/>
      </c>
      <c r="O3594" s="22" t="str">
        <f t="shared" si="530"/>
        <v/>
      </c>
      <c r="Q3594" s="20" t="str">
        <f t="shared" si="536"/>
        <v/>
      </c>
      <c r="R3594" s="21" t="str">
        <f t="shared" si="535"/>
        <v/>
      </c>
      <c r="S3594" s="21" t="str">
        <f t="shared" si="535"/>
        <v/>
      </c>
      <c r="T3594" s="21" t="str">
        <f t="shared" si="535"/>
        <v/>
      </c>
      <c r="U3594" s="21" t="str">
        <f t="shared" si="535"/>
        <v/>
      </c>
      <c r="V3594" s="21" t="str">
        <f t="shared" si="535"/>
        <v/>
      </c>
      <c r="W3594" s="21" t="str">
        <f t="shared" si="535"/>
        <v/>
      </c>
      <c r="X3594" s="21" t="str">
        <f t="shared" si="535"/>
        <v/>
      </c>
      <c r="Y3594" s="21" t="str">
        <f t="shared" si="535"/>
        <v/>
      </c>
      <c r="Z3594" s="21" t="str">
        <f t="shared" si="535"/>
        <v/>
      </c>
      <c r="AA3594" s="21" t="str">
        <f t="shared" si="535"/>
        <v/>
      </c>
      <c r="AB3594" s="38" t="str">
        <f t="shared" si="535"/>
        <v/>
      </c>
      <c r="AD3594" s="36" t="str">
        <f>IF($N3594="", "", IFERROR(INDEX(Campaigns!$D$11:$D$380, MATCH($N3594, Campaigns!$E$11:$E$380, 0)), ""))</f>
        <v/>
      </c>
      <c r="AE3594" s="38" t="str">
        <f>IF(COUNTIF($Q3594:$AB3594, "X")=0, "", IFERROR(INDEX('Intro &amp; Setup'!$T$17:$T$28, MATCH(INDEX($Q$10:$AB$10, $AC3594, MATCH("X", $Q3594:$AB3594, 0)), 'Intro &amp; Setup'!$AA$17:$AA$28, 0)), ""))</f>
        <v/>
      </c>
      <c r="AG3594" s="84" t="str">
        <f t="shared" si="531"/>
        <v/>
      </c>
      <c r="AI3594" s="36">
        <f t="shared" si="532"/>
        <v>0</v>
      </c>
      <c r="AK3594" s="36" t="str">
        <f t="shared" si="533"/>
        <v/>
      </c>
    </row>
    <row r="3595" spans="1:37" x14ac:dyDescent="0.25">
      <c r="A3595" s="34"/>
      <c r="B3595" s="55"/>
      <c r="C3595" s="56"/>
      <c r="D3595" s="56"/>
      <c r="E3595" s="56"/>
      <c r="F3595" s="56"/>
      <c r="G3595" s="57"/>
      <c r="H3595" s="57"/>
      <c r="I3595" s="58"/>
      <c r="J3595" s="34"/>
      <c r="L3595" s="36" t="str">
        <f>IF($B3595="", "", IFERROR(FIND(Campaigns!$Q$4, $B3595), ""))</f>
        <v/>
      </c>
      <c r="M3595" s="73" t="str">
        <f t="shared" si="528"/>
        <v/>
      </c>
      <c r="N3595" s="74" t="str">
        <f t="shared" si="529"/>
        <v/>
      </c>
      <c r="O3595" s="22" t="str">
        <f t="shared" si="530"/>
        <v/>
      </c>
      <c r="Q3595" s="20" t="str">
        <f t="shared" si="536"/>
        <v/>
      </c>
      <c r="R3595" s="21" t="str">
        <f t="shared" si="535"/>
        <v/>
      </c>
      <c r="S3595" s="21" t="str">
        <f t="shared" si="535"/>
        <v/>
      </c>
      <c r="T3595" s="21" t="str">
        <f t="shared" si="535"/>
        <v/>
      </c>
      <c r="U3595" s="21" t="str">
        <f t="shared" si="535"/>
        <v/>
      </c>
      <c r="V3595" s="21" t="str">
        <f t="shared" si="535"/>
        <v/>
      </c>
      <c r="W3595" s="21" t="str">
        <f t="shared" si="535"/>
        <v/>
      </c>
      <c r="X3595" s="21" t="str">
        <f t="shared" si="535"/>
        <v/>
      </c>
      <c r="Y3595" s="21" t="str">
        <f t="shared" si="535"/>
        <v/>
      </c>
      <c r="Z3595" s="21" t="str">
        <f t="shared" si="535"/>
        <v/>
      </c>
      <c r="AA3595" s="21" t="str">
        <f t="shared" si="535"/>
        <v/>
      </c>
      <c r="AB3595" s="38" t="str">
        <f t="shared" si="535"/>
        <v/>
      </c>
      <c r="AD3595" s="36" t="str">
        <f>IF($N3595="", "", IFERROR(INDEX(Campaigns!$D$11:$D$380, MATCH($N3595, Campaigns!$E$11:$E$380, 0)), ""))</f>
        <v/>
      </c>
      <c r="AE3595" s="38" t="str">
        <f>IF(COUNTIF($Q3595:$AB3595, "X")=0, "", IFERROR(INDEX('Intro &amp; Setup'!$T$17:$T$28, MATCH(INDEX($Q$10:$AB$10, $AC3595, MATCH("X", $Q3595:$AB3595, 0)), 'Intro &amp; Setup'!$AA$17:$AA$28, 0)), ""))</f>
        <v/>
      </c>
      <c r="AG3595" s="84" t="str">
        <f t="shared" si="531"/>
        <v/>
      </c>
      <c r="AI3595" s="36">
        <f t="shared" si="532"/>
        <v>0</v>
      </c>
      <c r="AK3595" s="36" t="str">
        <f t="shared" si="533"/>
        <v/>
      </c>
    </row>
    <row r="3596" spans="1:37" x14ac:dyDescent="0.25">
      <c r="A3596" s="34"/>
      <c r="B3596" s="55"/>
      <c r="C3596" s="56"/>
      <c r="D3596" s="56"/>
      <c r="E3596" s="56"/>
      <c r="F3596" s="56"/>
      <c r="G3596" s="57"/>
      <c r="H3596" s="57"/>
      <c r="I3596" s="58"/>
      <c r="J3596" s="34"/>
      <c r="L3596" s="36" t="str">
        <f>IF($B3596="", "", IFERROR(FIND(Campaigns!$Q$4, $B3596), ""))</f>
        <v/>
      </c>
      <c r="M3596" s="73" t="str">
        <f t="shared" ref="M3596:M3659" si="537">IFERROR(REPLACE($B3596, 1, $L3596+$L$9-1, ""), "")</f>
        <v/>
      </c>
      <c r="N3596" s="74" t="str">
        <f t="shared" ref="N3596:N3659" si="538">IFERROR(LEFT($M3596, FIND("-", $M3596)-1), "")</f>
        <v/>
      </c>
      <c r="O3596" s="22" t="str">
        <f t="shared" ref="O3596:O3659" si="539">IFERROR(REPLACE($M3596, 1, FIND("-", $M3596), ""), "")</f>
        <v/>
      </c>
      <c r="Q3596" s="20" t="str">
        <f t="shared" si="536"/>
        <v/>
      </c>
      <c r="R3596" s="21" t="str">
        <f t="shared" si="535"/>
        <v/>
      </c>
      <c r="S3596" s="21" t="str">
        <f t="shared" si="535"/>
        <v/>
      </c>
      <c r="T3596" s="21" t="str">
        <f t="shared" si="535"/>
        <v/>
      </c>
      <c r="U3596" s="21" t="str">
        <f t="shared" si="535"/>
        <v/>
      </c>
      <c r="V3596" s="21" t="str">
        <f t="shared" si="535"/>
        <v/>
      </c>
      <c r="W3596" s="21" t="str">
        <f t="shared" si="535"/>
        <v/>
      </c>
      <c r="X3596" s="21" t="str">
        <f t="shared" si="535"/>
        <v/>
      </c>
      <c r="Y3596" s="21" t="str">
        <f t="shared" si="535"/>
        <v/>
      </c>
      <c r="Z3596" s="21" t="str">
        <f t="shared" si="535"/>
        <v/>
      </c>
      <c r="AA3596" s="21" t="str">
        <f t="shared" si="535"/>
        <v/>
      </c>
      <c r="AB3596" s="38" t="str">
        <f t="shared" si="535"/>
        <v/>
      </c>
      <c r="AD3596" s="36" t="str">
        <f>IF($N3596="", "", IFERROR(INDEX(Campaigns!$D$11:$D$380, MATCH($N3596, Campaigns!$E$11:$E$380, 0)), ""))</f>
        <v/>
      </c>
      <c r="AE3596" s="38" t="str">
        <f>IF(COUNTIF($Q3596:$AB3596, "X")=0, "", IFERROR(INDEX('Intro &amp; Setup'!$T$17:$T$28, MATCH(INDEX($Q$10:$AB$10, $AC3596, MATCH("X", $Q3596:$AB3596, 0)), 'Intro &amp; Setup'!$AA$17:$AA$28, 0)), ""))</f>
        <v/>
      </c>
      <c r="AG3596" s="84" t="str">
        <f t="shared" ref="AG3596:AG3659" si="540">IF(OR($AD3596="", $AE3596=""), "", _xlfn.CONCAT($AD3596, "-", $AE3596))</f>
        <v/>
      </c>
      <c r="AI3596" s="36">
        <f t="shared" ref="AI3596:AI3659" si="541">IF($AI$4=$AI$6, $C3596, IF($AI$4=$AI$7, $D3596, IF($AI$4=$AI$8, $F3596, "")))</f>
        <v>0</v>
      </c>
      <c r="AK3596" s="36" t="str">
        <f t="shared" ref="AK3596:AK3659" si="542">IF($AG3596="", "", "X")</f>
        <v/>
      </c>
    </row>
    <row r="3597" spans="1:37" x14ac:dyDescent="0.25">
      <c r="A3597" s="34"/>
      <c r="B3597" s="55"/>
      <c r="C3597" s="56"/>
      <c r="D3597" s="56"/>
      <c r="E3597" s="56"/>
      <c r="F3597" s="56"/>
      <c r="G3597" s="57"/>
      <c r="H3597" s="57"/>
      <c r="I3597" s="58"/>
      <c r="J3597" s="34"/>
      <c r="L3597" s="36" t="str">
        <f>IF($B3597="", "", IFERROR(FIND(Campaigns!$Q$4, $B3597), ""))</f>
        <v/>
      </c>
      <c r="M3597" s="73" t="str">
        <f t="shared" si="537"/>
        <v/>
      </c>
      <c r="N3597" s="74" t="str">
        <f t="shared" si="538"/>
        <v/>
      </c>
      <c r="O3597" s="22" t="str">
        <f t="shared" si="539"/>
        <v/>
      </c>
      <c r="Q3597" s="20" t="str">
        <f t="shared" si="536"/>
        <v/>
      </c>
      <c r="R3597" s="21" t="str">
        <f t="shared" si="535"/>
        <v/>
      </c>
      <c r="S3597" s="21" t="str">
        <f t="shared" si="535"/>
        <v/>
      </c>
      <c r="T3597" s="21" t="str">
        <f t="shared" si="535"/>
        <v/>
      </c>
      <c r="U3597" s="21" t="str">
        <f t="shared" si="535"/>
        <v/>
      </c>
      <c r="V3597" s="21" t="str">
        <f t="shared" si="535"/>
        <v/>
      </c>
      <c r="W3597" s="21" t="str">
        <f t="shared" si="535"/>
        <v/>
      </c>
      <c r="X3597" s="21" t="str">
        <f t="shared" si="535"/>
        <v/>
      </c>
      <c r="Y3597" s="21" t="str">
        <f t="shared" si="535"/>
        <v/>
      </c>
      <c r="Z3597" s="21" t="str">
        <f t="shared" si="535"/>
        <v/>
      </c>
      <c r="AA3597" s="21" t="str">
        <f t="shared" si="535"/>
        <v/>
      </c>
      <c r="AB3597" s="38" t="str">
        <f t="shared" si="535"/>
        <v/>
      </c>
      <c r="AD3597" s="36" t="str">
        <f>IF($N3597="", "", IFERROR(INDEX(Campaigns!$D$11:$D$380, MATCH($N3597, Campaigns!$E$11:$E$380, 0)), ""))</f>
        <v/>
      </c>
      <c r="AE3597" s="38" t="str">
        <f>IF(COUNTIF($Q3597:$AB3597, "X")=0, "", IFERROR(INDEX('Intro &amp; Setup'!$T$17:$T$28, MATCH(INDEX($Q$10:$AB$10, $AC3597, MATCH("X", $Q3597:$AB3597, 0)), 'Intro &amp; Setup'!$AA$17:$AA$28, 0)), ""))</f>
        <v/>
      </c>
      <c r="AG3597" s="84" t="str">
        <f t="shared" si="540"/>
        <v/>
      </c>
      <c r="AI3597" s="36">
        <f t="shared" si="541"/>
        <v>0</v>
      </c>
      <c r="AK3597" s="36" t="str">
        <f t="shared" si="542"/>
        <v/>
      </c>
    </row>
    <row r="3598" spans="1:37" x14ac:dyDescent="0.25">
      <c r="A3598" s="34"/>
      <c r="B3598" s="55"/>
      <c r="C3598" s="56"/>
      <c r="D3598" s="56"/>
      <c r="E3598" s="56"/>
      <c r="F3598" s="56"/>
      <c r="G3598" s="57"/>
      <c r="H3598" s="57"/>
      <c r="I3598" s="58"/>
      <c r="J3598" s="34"/>
      <c r="L3598" s="36" t="str">
        <f>IF($B3598="", "", IFERROR(FIND(Campaigns!$Q$4, $B3598), ""))</f>
        <v/>
      </c>
      <c r="M3598" s="73" t="str">
        <f t="shared" si="537"/>
        <v/>
      </c>
      <c r="N3598" s="74" t="str">
        <f t="shared" si="538"/>
        <v/>
      </c>
      <c r="O3598" s="22" t="str">
        <f t="shared" si="539"/>
        <v/>
      </c>
      <c r="Q3598" s="20" t="str">
        <f t="shared" si="536"/>
        <v/>
      </c>
      <c r="R3598" s="21" t="str">
        <f t="shared" si="535"/>
        <v/>
      </c>
      <c r="S3598" s="21" t="str">
        <f t="shared" si="535"/>
        <v/>
      </c>
      <c r="T3598" s="21" t="str">
        <f t="shared" si="535"/>
        <v/>
      </c>
      <c r="U3598" s="21" t="str">
        <f t="shared" si="535"/>
        <v/>
      </c>
      <c r="V3598" s="21" t="str">
        <f t="shared" si="535"/>
        <v/>
      </c>
      <c r="W3598" s="21" t="str">
        <f t="shared" si="535"/>
        <v/>
      </c>
      <c r="X3598" s="21" t="str">
        <f t="shared" si="535"/>
        <v/>
      </c>
      <c r="Y3598" s="21" t="str">
        <f t="shared" si="535"/>
        <v/>
      </c>
      <c r="Z3598" s="21" t="str">
        <f t="shared" si="535"/>
        <v/>
      </c>
      <c r="AA3598" s="21" t="str">
        <f t="shared" si="535"/>
        <v/>
      </c>
      <c r="AB3598" s="38" t="str">
        <f t="shared" si="535"/>
        <v/>
      </c>
      <c r="AD3598" s="36" t="str">
        <f>IF($N3598="", "", IFERROR(INDEX(Campaigns!$D$11:$D$380, MATCH($N3598, Campaigns!$E$11:$E$380, 0)), ""))</f>
        <v/>
      </c>
      <c r="AE3598" s="38" t="str">
        <f>IF(COUNTIF($Q3598:$AB3598, "X")=0, "", IFERROR(INDEX('Intro &amp; Setup'!$T$17:$T$28, MATCH(INDEX($Q$10:$AB$10, $AC3598, MATCH("X", $Q3598:$AB3598, 0)), 'Intro &amp; Setup'!$AA$17:$AA$28, 0)), ""))</f>
        <v/>
      </c>
      <c r="AG3598" s="84" t="str">
        <f t="shared" si="540"/>
        <v/>
      </c>
      <c r="AI3598" s="36">
        <f t="shared" si="541"/>
        <v>0</v>
      </c>
      <c r="AK3598" s="36" t="str">
        <f t="shared" si="542"/>
        <v/>
      </c>
    </row>
    <row r="3599" spans="1:37" x14ac:dyDescent="0.25">
      <c r="A3599" s="34"/>
      <c r="B3599" s="55"/>
      <c r="C3599" s="56"/>
      <c r="D3599" s="56"/>
      <c r="E3599" s="56"/>
      <c r="F3599" s="56"/>
      <c r="G3599" s="57"/>
      <c r="H3599" s="57"/>
      <c r="I3599" s="58"/>
      <c r="J3599" s="34"/>
      <c r="L3599" s="36" t="str">
        <f>IF($B3599="", "", IFERROR(FIND(Campaigns!$Q$4, $B3599), ""))</f>
        <v/>
      </c>
      <c r="M3599" s="73" t="str">
        <f t="shared" si="537"/>
        <v/>
      </c>
      <c r="N3599" s="74" t="str">
        <f t="shared" si="538"/>
        <v/>
      </c>
      <c r="O3599" s="22" t="str">
        <f t="shared" si="539"/>
        <v/>
      </c>
      <c r="Q3599" s="20" t="str">
        <f t="shared" si="536"/>
        <v/>
      </c>
      <c r="R3599" s="21" t="str">
        <f t="shared" si="535"/>
        <v/>
      </c>
      <c r="S3599" s="21" t="str">
        <f t="shared" si="535"/>
        <v/>
      </c>
      <c r="T3599" s="21" t="str">
        <f t="shared" si="535"/>
        <v/>
      </c>
      <c r="U3599" s="21" t="str">
        <f t="shared" si="535"/>
        <v/>
      </c>
      <c r="V3599" s="21" t="str">
        <f t="shared" si="535"/>
        <v/>
      </c>
      <c r="W3599" s="21" t="str">
        <f t="shared" si="535"/>
        <v/>
      </c>
      <c r="X3599" s="21" t="str">
        <f t="shared" si="535"/>
        <v/>
      </c>
      <c r="Y3599" s="21" t="str">
        <f t="shared" si="535"/>
        <v/>
      </c>
      <c r="Z3599" s="21" t="str">
        <f t="shared" si="535"/>
        <v/>
      </c>
      <c r="AA3599" s="21" t="str">
        <f t="shared" si="535"/>
        <v/>
      </c>
      <c r="AB3599" s="38" t="str">
        <f t="shared" si="535"/>
        <v/>
      </c>
      <c r="AD3599" s="36" t="str">
        <f>IF($N3599="", "", IFERROR(INDEX(Campaigns!$D$11:$D$380, MATCH($N3599, Campaigns!$E$11:$E$380, 0)), ""))</f>
        <v/>
      </c>
      <c r="AE3599" s="38" t="str">
        <f>IF(COUNTIF($Q3599:$AB3599, "X")=0, "", IFERROR(INDEX('Intro &amp; Setup'!$T$17:$T$28, MATCH(INDEX($Q$10:$AB$10, $AC3599, MATCH("X", $Q3599:$AB3599, 0)), 'Intro &amp; Setup'!$AA$17:$AA$28, 0)), ""))</f>
        <v/>
      </c>
      <c r="AG3599" s="84" t="str">
        <f t="shared" si="540"/>
        <v/>
      </c>
      <c r="AI3599" s="36">
        <f t="shared" si="541"/>
        <v>0</v>
      </c>
      <c r="AK3599" s="36" t="str">
        <f t="shared" si="542"/>
        <v/>
      </c>
    </row>
    <row r="3600" spans="1:37" x14ac:dyDescent="0.25">
      <c r="A3600" s="34"/>
      <c r="B3600" s="55"/>
      <c r="C3600" s="56"/>
      <c r="D3600" s="56"/>
      <c r="E3600" s="56"/>
      <c r="F3600" s="56"/>
      <c r="G3600" s="57"/>
      <c r="H3600" s="57"/>
      <c r="I3600" s="58"/>
      <c r="J3600" s="34"/>
      <c r="L3600" s="36" t="str">
        <f>IF($B3600="", "", IFERROR(FIND(Campaigns!$Q$4, $B3600), ""))</f>
        <v/>
      </c>
      <c r="M3600" s="73" t="str">
        <f t="shared" si="537"/>
        <v/>
      </c>
      <c r="N3600" s="74" t="str">
        <f t="shared" si="538"/>
        <v/>
      </c>
      <c r="O3600" s="22" t="str">
        <f t="shared" si="539"/>
        <v/>
      </c>
      <c r="Q3600" s="20" t="str">
        <f t="shared" si="536"/>
        <v/>
      </c>
      <c r="R3600" s="21" t="str">
        <f t="shared" si="535"/>
        <v/>
      </c>
      <c r="S3600" s="21" t="str">
        <f t="shared" si="535"/>
        <v/>
      </c>
      <c r="T3600" s="21" t="str">
        <f t="shared" si="535"/>
        <v/>
      </c>
      <c r="U3600" s="21" t="str">
        <f t="shared" si="535"/>
        <v/>
      </c>
      <c r="V3600" s="21" t="str">
        <f t="shared" si="535"/>
        <v/>
      </c>
      <c r="W3600" s="21" t="str">
        <f t="shared" si="535"/>
        <v/>
      </c>
      <c r="X3600" s="21" t="str">
        <f t="shared" si="535"/>
        <v/>
      </c>
      <c r="Y3600" s="21" t="str">
        <f t="shared" si="535"/>
        <v/>
      </c>
      <c r="Z3600" s="21" t="str">
        <f t="shared" si="535"/>
        <v/>
      </c>
      <c r="AA3600" s="21" t="str">
        <f t="shared" si="535"/>
        <v/>
      </c>
      <c r="AB3600" s="38" t="str">
        <f t="shared" si="535"/>
        <v/>
      </c>
      <c r="AD3600" s="36" t="str">
        <f>IF($N3600="", "", IFERROR(INDEX(Campaigns!$D$11:$D$380, MATCH($N3600, Campaigns!$E$11:$E$380, 0)), ""))</f>
        <v/>
      </c>
      <c r="AE3600" s="38" t="str">
        <f>IF(COUNTIF($Q3600:$AB3600, "X")=0, "", IFERROR(INDEX('Intro &amp; Setup'!$T$17:$T$28, MATCH(INDEX($Q$10:$AB$10, $AC3600, MATCH("X", $Q3600:$AB3600, 0)), 'Intro &amp; Setup'!$AA$17:$AA$28, 0)), ""))</f>
        <v/>
      </c>
      <c r="AG3600" s="84" t="str">
        <f t="shared" si="540"/>
        <v/>
      </c>
      <c r="AI3600" s="36">
        <f t="shared" si="541"/>
        <v>0</v>
      </c>
      <c r="AK3600" s="36" t="str">
        <f t="shared" si="542"/>
        <v/>
      </c>
    </row>
    <row r="3601" spans="1:37" x14ac:dyDescent="0.25">
      <c r="A3601" s="34"/>
      <c r="B3601" s="55"/>
      <c r="C3601" s="56"/>
      <c r="D3601" s="56"/>
      <c r="E3601" s="56"/>
      <c r="F3601" s="56"/>
      <c r="G3601" s="57"/>
      <c r="H3601" s="57"/>
      <c r="I3601" s="58"/>
      <c r="J3601" s="34"/>
      <c r="L3601" s="36" t="str">
        <f>IF($B3601="", "", IFERROR(FIND(Campaigns!$Q$4, $B3601), ""))</f>
        <v/>
      </c>
      <c r="M3601" s="73" t="str">
        <f t="shared" si="537"/>
        <v/>
      </c>
      <c r="N3601" s="74" t="str">
        <f t="shared" si="538"/>
        <v/>
      </c>
      <c r="O3601" s="22" t="str">
        <f t="shared" si="539"/>
        <v/>
      </c>
      <c r="Q3601" s="20" t="str">
        <f t="shared" si="536"/>
        <v/>
      </c>
      <c r="R3601" s="21" t="str">
        <f t="shared" si="535"/>
        <v/>
      </c>
      <c r="S3601" s="21" t="str">
        <f t="shared" si="535"/>
        <v/>
      </c>
      <c r="T3601" s="21" t="str">
        <f t="shared" si="535"/>
        <v/>
      </c>
      <c r="U3601" s="21" t="str">
        <f t="shared" si="535"/>
        <v/>
      </c>
      <c r="V3601" s="21" t="str">
        <f t="shared" si="535"/>
        <v/>
      </c>
      <c r="W3601" s="21" t="str">
        <f t="shared" si="535"/>
        <v/>
      </c>
      <c r="X3601" s="21" t="str">
        <f t="shared" si="535"/>
        <v/>
      </c>
      <c r="Y3601" s="21" t="str">
        <f t="shared" si="535"/>
        <v/>
      </c>
      <c r="Z3601" s="21" t="str">
        <f t="shared" si="535"/>
        <v/>
      </c>
      <c r="AA3601" s="21" t="str">
        <f t="shared" si="535"/>
        <v/>
      </c>
      <c r="AB3601" s="38" t="str">
        <f t="shared" si="535"/>
        <v/>
      </c>
      <c r="AD3601" s="36" t="str">
        <f>IF($N3601="", "", IFERROR(INDEX(Campaigns!$D$11:$D$380, MATCH($N3601, Campaigns!$E$11:$E$380, 0)), ""))</f>
        <v/>
      </c>
      <c r="AE3601" s="38" t="str">
        <f>IF(COUNTIF($Q3601:$AB3601, "X")=0, "", IFERROR(INDEX('Intro &amp; Setup'!$T$17:$T$28, MATCH(INDEX($Q$10:$AB$10, $AC3601, MATCH("X", $Q3601:$AB3601, 0)), 'Intro &amp; Setup'!$AA$17:$AA$28, 0)), ""))</f>
        <v/>
      </c>
      <c r="AG3601" s="84" t="str">
        <f t="shared" si="540"/>
        <v/>
      </c>
      <c r="AI3601" s="36">
        <f t="shared" si="541"/>
        <v>0</v>
      </c>
      <c r="AK3601" s="36" t="str">
        <f t="shared" si="542"/>
        <v/>
      </c>
    </row>
    <row r="3602" spans="1:37" x14ac:dyDescent="0.25">
      <c r="A3602" s="34"/>
      <c r="B3602" s="55"/>
      <c r="C3602" s="56"/>
      <c r="D3602" s="56"/>
      <c r="E3602" s="56"/>
      <c r="F3602" s="56"/>
      <c r="G3602" s="57"/>
      <c r="H3602" s="57"/>
      <c r="I3602" s="58"/>
      <c r="J3602" s="34"/>
      <c r="L3602" s="36" t="str">
        <f>IF($B3602="", "", IFERROR(FIND(Campaigns!$Q$4, $B3602), ""))</f>
        <v/>
      </c>
      <c r="M3602" s="73" t="str">
        <f t="shared" si="537"/>
        <v/>
      </c>
      <c r="N3602" s="74" t="str">
        <f t="shared" si="538"/>
        <v/>
      </c>
      <c r="O3602" s="22" t="str">
        <f t="shared" si="539"/>
        <v/>
      </c>
      <c r="Q3602" s="20" t="str">
        <f t="shared" si="536"/>
        <v/>
      </c>
      <c r="R3602" s="21" t="str">
        <f t="shared" si="535"/>
        <v/>
      </c>
      <c r="S3602" s="21" t="str">
        <f t="shared" si="535"/>
        <v/>
      </c>
      <c r="T3602" s="21" t="str">
        <f t="shared" si="535"/>
        <v/>
      </c>
      <c r="U3602" s="21" t="str">
        <f t="shared" si="535"/>
        <v/>
      </c>
      <c r="V3602" s="21" t="str">
        <f t="shared" si="535"/>
        <v/>
      </c>
      <c r="W3602" s="21" t="str">
        <f t="shared" si="535"/>
        <v/>
      </c>
      <c r="X3602" s="21" t="str">
        <f t="shared" si="535"/>
        <v/>
      </c>
      <c r="Y3602" s="21" t="str">
        <f t="shared" si="535"/>
        <v/>
      </c>
      <c r="Z3602" s="21" t="str">
        <f t="shared" si="535"/>
        <v/>
      </c>
      <c r="AA3602" s="21" t="str">
        <f t="shared" si="535"/>
        <v/>
      </c>
      <c r="AB3602" s="38" t="str">
        <f t="shared" si="535"/>
        <v/>
      </c>
      <c r="AD3602" s="36" t="str">
        <f>IF($N3602="", "", IFERROR(INDEX(Campaigns!$D$11:$D$380, MATCH($N3602, Campaigns!$E$11:$E$380, 0)), ""))</f>
        <v/>
      </c>
      <c r="AE3602" s="38" t="str">
        <f>IF(COUNTIF($Q3602:$AB3602, "X")=0, "", IFERROR(INDEX('Intro &amp; Setup'!$T$17:$T$28, MATCH(INDEX($Q$10:$AB$10, $AC3602, MATCH("X", $Q3602:$AB3602, 0)), 'Intro &amp; Setup'!$AA$17:$AA$28, 0)), ""))</f>
        <v/>
      </c>
      <c r="AG3602" s="84" t="str">
        <f t="shared" si="540"/>
        <v/>
      </c>
      <c r="AI3602" s="36">
        <f t="shared" si="541"/>
        <v>0</v>
      </c>
      <c r="AK3602" s="36" t="str">
        <f t="shared" si="542"/>
        <v/>
      </c>
    </row>
    <row r="3603" spans="1:37" x14ac:dyDescent="0.25">
      <c r="A3603" s="34"/>
      <c r="B3603" s="55"/>
      <c r="C3603" s="56"/>
      <c r="D3603" s="56"/>
      <c r="E3603" s="56"/>
      <c r="F3603" s="56"/>
      <c r="G3603" s="57"/>
      <c r="H3603" s="57"/>
      <c r="I3603" s="58"/>
      <c r="J3603" s="34"/>
      <c r="L3603" s="36" t="str">
        <f>IF($B3603="", "", IFERROR(FIND(Campaigns!$Q$4, $B3603), ""))</f>
        <v/>
      </c>
      <c r="M3603" s="73" t="str">
        <f t="shared" si="537"/>
        <v/>
      </c>
      <c r="N3603" s="74" t="str">
        <f t="shared" si="538"/>
        <v/>
      </c>
      <c r="O3603" s="22" t="str">
        <f t="shared" si="539"/>
        <v/>
      </c>
      <c r="Q3603" s="20" t="str">
        <f t="shared" si="536"/>
        <v/>
      </c>
      <c r="R3603" s="21" t="str">
        <f t="shared" si="535"/>
        <v/>
      </c>
      <c r="S3603" s="21" t="str">
        <f t="shared" si="535"/>
        <v/>
      </c>
      <c r="T3603" s="21" t="str">
        <f t="shared" si="535"/>
        <v/>
      </c>
      <c r="U3603" s="21" t="str">
        <f t="shared" si="535"/>
        <v/>
      </c>
      <c r="V3603" s="21" t="str">
        <f t="shared" si="535"/>
        <v/>
      </c>
      <c r="W3603" s="21" t="str">
        <f t="shared" si="535"/>
        <v/>
      </c>
      <c r="X3603" s="21" t="str">
        <f t="shared" si="535"/>
        <v/>
      </c>
      <c r="Y3603" s="21" t="str">
        <f t="shared" si="535"/>
        <v/>
      </c>
      <c r="Z3603" s="21" t="str">
        <f t="shared" si="535"/>
        <v/>
      </c>
      <c r="AA3603" s="21" t="str">
        <f t="shared" si="535"/>
        <v/>
      </c>
      <c r="AB3603" s="38" t="str">
        <f t="shared" si="535"/>
        <v/>
      </c>
      <c r="AD3603" s="36" t="str">
        <f>IF($N3603="", "", IFERROR(INDEX(Campaigns!$D$11:$D$380, MATCH($N3603, Campaigns!$E$11:$E$380, 0)), ""))</f>
        <v/>
      </c>
      <c r="AE3603" s="38" t="str">
        <f>IF(COUNTIF($Q3603:$AB3603, "X")=0, "", IFERROR(INDEX('Intro &amp; Setup'!$T$17:$T$28, MATCH(INDEX($Q$10:$AB$10, $AC3603, MATCH("X", $Q3603:$AB3603, 0)), 'Intro &amp; Setup'!$AA$17:$AA$28, 0)), ""))</f>
        <v/>
      </c>
      <c r="AG3603" s="84" t="str">
        <f t="shared" si="540"/>
        <v/>
      </c>
      <c r="AI3603" s="36">
        <f t="shared" si="541"/>
        <v>0</v>
      </c>
      <c r="AK3603" s="36" t="str">
        <f t="shared" si="542"/>
        <v/>
      </c>
    </row>
    <row r="3604" spans="1:37" x14ac:dyDescent="0.25">
      <c r="A3604" s="34"/>
      <c r="B3604" s="55"/>
      <c r="C3604" s="56"/>
      <c r="D3604" s="56"/>
      <c r="E3604" s="56"/>
      <c r="F3604" s="56"/>
      <c r="G3604" s="57"/>
      <c r="H3604" s="57"/>
      <c r="I3604" s="58"/>
      <c r="J3604" s="34"/>
      <c r="L3604" s="36" t="str">
        <f>IF($B3604="", "", IFERROR(FIND(Campaigns!$Q$4, $B3604), ""))</f>
        <v/>
      </c>
      <c r="M3604" s="73" t="str">
        <f t="shared" si="537"/>
        <v/>
      </c>
      <c r="N3604" s="74" t="str">
        <f t="shared" si="538"/>
        <v/>
      </c>
      <c r="O3604" s="22" t="str">
        <f t="shared" si="539"/>
        <v/>
      </c>
      <c r="Q3604" s="20" t="str">
        <f t="shared" si="536"/>
        <v/>
      </c>
      <c r="R3604" s="21" t="str">
        <f t="shared" si="535"/>
        <v/>
      </c>
      <c r="S3604" s="21" t="str">
        <f t="shared" si="535"/>
        <v/>
      </c>
      <c r="T3604" s="21" t="str">
        <f t="shared" si="535"/>
        <v/>
      </c>
      <c r="U3604" s="21" t="str">
        <f t="shared" si="535"/>
        <v/>
      </c>
      <c r="V3604" s="21" t="str">
        <f t="shared" si="535"/>
        <v/>
      </c>
      <c r="W3604" s="21" t="str">
        <f t="shared" si="535"/>
        <v/>
      </c>
      <c r="X3604" s="21" t="str">
        <f t="shared" si="535"/>
        <v/>
      </c>
      <c r="Y3604" s="21" t="str">
        <f t="shared" si="535"/>
        <v/>
      </c>
      <c r="Z3604" s="21" t="str">
        <f t="shared" si="535"/>
        <v/>
      </c>
      <c r="AA3604" s="21" t="str">
        <f t="shared" si="535"/>
        <v/>
      </c>
      <c r="AB3604" s="38" t="str">
        <f t="shared" si="535"/>
        <v/>
      </c>
      <c r="AD3604" s="36" t="str">
        <f>IF($N3604="", "", IFERROR(INDEX(Campaigns!$D$11:$D$380, MATCH($N3604, Campaigns!$E$11:$E$380, 0)), ""))</f>
        <v/>
      </c>
      <c r="AE3604" s="38" t="str">
        <f>IF(COUNTIF($Q3604:$AB3604, "X")=0, "", IFERROR(INDEX('Intro &amp; Setup'!$T$17:$T$28, MATCH(INDEX($Q$10:$AB$10, $AC3604, MATCH("X", $Q3604:$AB3604, 0)), 'Intro &amp; Setup'!$AA$17:$AA$28, 0)), ""))</f>
        <v/>
      </c>
      <c r="AG3604" s="84" t="str">
        <f t="shared" si="540"/>
        <v/>
      </c>
      <c r="AI3604" s="36">
        <f t="shared" si="541"/>
        <v>0</v>
      </c>
      <c r="AK3604" s="36" t="str">
        <f t="shared" si="542"/>
        <v/>
      </c>
    </row>
    <row r="3605" spans="1:37" x14ac:dyDescent="0.25">
      <c r="A3605" s="34"/>
      <c r="B3605" s="55"/>
      <c r="C3605" s="56"/>
      <c r="D3605" s="56"/>
      <c r="E3605" s="56"/>
      <c r="F3605" s="56"/>
      <c r="G3605" s="57"/>
      <c r="H3605" s="57"/>
      <c r="I3605" s="58"/>
      <c r="J3605" s="34"/>
      <c r="L3605" s="36" t="str">
        <f>IF($B3605="", "", IFERROR(FIND(Campaigns!$Q$4, $B3605), ""))</f>
        <v/>
      </c>
      <c r="M3605" s="73" t="str">
        <f t="shared" si="537"/>
        <v/>
      </c>
      <c r="N3605" s="74" t="str">
        <f t="shared" si="538"/>
        <v/>
      </c>
      <c r="O3605" s="22" t="str">
        <f t="shared" si="539"/>
        <v/>
      </c>
      <c r="Q3605" s="20" t="str">
        <f t="shared" si="536"/>
        <v/>
      </c>
      <c r="R3605" s="21" t="str">
        <f t="shared" si="535"/>
        <v/>
      </c>
      <c r="S3605" s="21" t="str">
        <f t="shared" si="535"/>
        <v/>
      </c>
      <c r="T3605" s="21" t="str">
        <f t="shared" si="535"/>
        <v/>
      </c>
      <c r="U3605" s="21" t="str">
        <f t="shared" si="535"/>
        <v/>
      </c>
      <c r="V3605" s="21" t="str">
        <f t="shared" si="535"/>
        <v/>
      </c>
      <c r="W3605" s="21" t="str">
        <f t="shared" si="535"/>
        <v/>
      </c>
      <c r="X3605" s="21" t="str">
        <f t="shared" si="535"/>
        <v/>
      </c>
      <c r="Y3605" s="21" t="str">
        <f t="shared" si="535"/>
        <v/>
      </c>
      <c r="Z3605" s="21" t="str">
        <f t="shared" si="535"/>
        <v/>
      </c>
      <c r="AA3605" s="21" t="str">
        <f t="shared" si="535"/>
        <v/>
      </c>
      <c r="AB3605" s="38" t="str">
        <f t="shared" si="535"/>
        <v/>
      </c>
      <c r="AD3605" s="36" t="str">
        <f>IF($N3605="", "", IFERROR(INDEX(Campaigns!$D$11:$D$380, MATCH($N3605, Campaigns!$E$11:$E$380, 0)), ""))</f>
        <v/>
      </c>
      <c r="AE3605" s="38" t="str">
        <f>IF(COUNTIF($Q3605:$AB3605, "X")=0, "", IFERROR(INDEX('Intro &amp; Setup'!$T$17:$T$28, MATCH(INDEX($Q$10:$AB$10, $AC3605, MATCH("X", $Q3605:$AB3605, 0)), 'Intro &amp; Setup'!$AA$17:$AA$28, 0)), ""))</f>
        <v/>
      </c>
      <c r="AG3605" s="84" t="str">
        <f t="shared" si="540"/>
        <v/>
      </c>
      <c r="AI3605" s="36">
        <f t="shared" si="541"/>
        <v>0</v>
      </c>
      <c r="AK3605" s="36" t="str">
        <f t="shared" si="542"/>
        <v/>
      </c>
    </row>
    <row r="3606" spans="1:37" x14ac:dyDescent="0.25">
      <c r="A3606" s="34"/>
      <c r="B3606" s="55"/>
      <c r="C3606" s="56"/>
      <c r="D3606" s="56"/>
      <c r="E3606" s="56"/>
      <c r="F3606" s="56"/>
      <c r="G3606" s="57"/>
      <c r="H3606" s="57"/>
      <c r="I3606" s="58"/>
      <c r="J3606" s="34"/>
      <c r="L3606" s="36" t="str">
        <f>IF($B3606="", "", IFERROR(FIND(Campaigns!$Q$4, $B3606), ""))</f>
        <v/>
      </c>
      <c r="M3606" s="73" t="str">
        <f t="shared" si="537"/>
        <v/>
      </c>
      <c r="N3606" s="74" t="str">
        <f t="shared" si="538"/>
        <v/>
      </c>
      <c r="O3606" s="22" t="str">
        <f t="shared" si="539"/>
        <v/>
      </c>
      <c r="Q3606" s="20" t="str">
        <f t="shared" si="536"/>
        <v/>
      </c>
      <c r="R3606" s="21" t="str">
        <f t="shared" si="535"/>
        <v/>
      </c>
      <c r="S3606" s="21" t="str">
        <f t="shared" si="535"/>
        <v/>
      </c>
      <c r="T3606" s="21" t="str">
        <f t="shared" si="535"/>
        <v/>
      </c>
      <c r="U3606" s="21" t="str">
        <f t="shared" si="535"/>
        <v/>
      </c>
      <c r="V3606" s="21" t="str">
        <f t="shared" si="535"/>
        <v/>
      </c>
      <c r="W3606" s="21" t="str">
        <f t="shared" si="535"/>
        <v/>
      </c>
      <c r="X3606" s="21" t="str">
        <f t="shared" si="535"/>
        <v/>
      </c>
      <c r="Y3606" s="21" t="str">
        <f t="shared" si="535"/>
        <v/>
      </c>
      <c r="Z3606" s="21" t="str">
        <f t="shared" si="535"/>
        <v/>
      </c>
      <c r="AA3606" s="21" t="str">
        <f t="shared" si="535"/>
        <v/>
      </c>
      <c r="AB3606" s="38" t="str">
        <f t="shared" si="535"/>
        <v/>
      </c>
      <c r="AD3606" s="36" t="str">
        <f>IF($N3606="", "", IFERROR(INDEX(Campaigns!$D$11:$D$380, MATCH($N3606, Campaigns!$E$11:$E$380, 0)), ""))</f>
        <v/>
      </c>
      <c r="AE3606" s="38" t="str">
        <f>IF(COUNTIF($Q3606:$AB3606, "X")=0, "", IFERROR(INDEX('Intro &amp; Setup'!$T$17:$T$28, MATCH(INDEX($Q$10:$AB$10, $AC3606, MATCH("X", $Q3606:$AB3606, 0)), 'Intro &amp; Setup'!$AA$17:$AA$28, 0)), ""))</f>
        <v/>
      </c>
      <c r="AG3606" s="84" t="str">
        <f t="shared" si="540"/>
        <v/>
      </c>
      <c r="AI3606" s="36">
        <f t="shared" si="541"/>
        <v>0</v>
      </c>
      <c r="AK3606" s="36" t="str">
        <f t="shared" si="542"/>
        <v/>
      </c>
    </row>
    <row r="3607" spans="1:37" x14ac:dyDescent="0.25">
      <c r="A3607" s="34"/>
      <c r="B3607" s="55"/>
      <c r="C3607" s="56"/>
      <c r="D3607" s="56"/>
      <c r="E3607" s="56"/>
      <c r="F3607" s="56"/>
      <c r="G3607" s="57"/>
      <c r="H3607" s="57"/>
      <c r="I3607" s="58"/>
      <c r="J3607" s="34"/>
      <c r="L3607" s="36" t="str">
        <f>IF($B3607="", "", IFERROR(FIND(Campaigns!$Q$4, $B3607), ""))</f>
        <v/>
      </c>
      <c r="M3607" s="73" t="str">
        <f t="shared" si="537"/>
        <v/>
      </c>
      <c r="N3607" s="74" t="str">
        <f t="shared" si="538"/>
        <v/>
      </c>
      <c r="O3607" s="22" t="str">
        <f t="shared" si="539"/>
        <v/>
      </c>
      <c r="Q3607" s="20" t="str">
        <f t="shared" si="536"/>
        <v/>
      </c>
      <c r="R3607" s="21" t="str">
        <f t="shared" si="535"/>
        <v/>
      </c>
      <c r="S3607" s="21" t="str">
        <f t="shared" si="535"/>
        <v/>
      </c>
      <c r="T3607" s="21" t="str">
        <f t="shared" si="535"/>
        <v/>
      </c>
      <c r="U3607" s="21" t="str">
        <f t="shared" si="535"/>
        <v/>
      </c>
      <c r="V3607" s="21" t="str">
        <f t="shared" si="535"/>
        <v/>
      </c>
      <c r="W3607" s="21" t="str">
        <f t="shared" si="535"/>
        <v/>
      </c>
      <c r="X3607" s="21" t="str">
        <f t="shared" si="535"/>
        <v/>
      </c>
      <c r="Y3607" s="21" t="str">
        <f t="shared" si="535"/>
        <v/>
      </c>
      <c r="Z3607" s="21" t="str">
        <f t="shared" si="535"/>
        <v/>
      </c>
      <c r="AA3607" s="21" t="str">
        <f t="shared" si="535"/>
        <v/>
      </c>
      <c r="AB3607" s="38" t="str">
        <f t="shared" si="535"/>
        <v/>
      </c>
      <c r="AD3607" s="36" t="str">
        <f>IF($N3607="", "", IFERROR(INDEX(Campaigns!$D$11:$D$380, MATCH($N3607, Campaigns!$E$11:$E$380, 0)), ""))</f>
        <v/>
      </c>
      <c r="AE3607" s="38" t="str">
        <f>IF(COUNTIF($Q3607:$AB3607, "X")=0, "", IFERROR(INDEX('Intro &amp; Setup'!$T$17:$T$28, MATCH(INDEX($Q$10:$AB$10, $AC3607, MATCH("X", $Q3607:$AB3607, 0)), 'Intro &amp; Setup'!$AA$17:$AA$28, 0)), ""))</f>
        <v/>
      </c>
      <c r="AG3607" s="84" t="str">
        <f t="shared" si="540"/>
        <v/>
      </c>
      <c r="AI3607" s="36">
        <f t="shared" si="541"/>
        <v>0</v>
      </c>
      <c r="AK3607" s="36" t="str">
        <f t="shared" si="542"/>
        <v/>
      </c>
    </row>
    <row r="3608" spans="1:37" x14ac:dyDescent="0.25">
      <c r="A3608" s="34"/>
      <c r="B3608" s="55"/>
      <c r="C3608" s="56"/>
      <c r="D3608" s="56"/>
      <c r="E3608" s="56"/>
      <c r="F3608" s="56"/>
      <c r="G3608" s="57"/>
      <c r="H3608" s="57"/>
      <c r="I3608" s="58"/>
      <c r="J3608" s="34"/>
      <c r="L3608" s="36" t="str">
        <f>IF($B3608="", "", IFERROR(FIND(Campaigns!$Q$4, $B3608), ""))</f>
        <v/>
      </c>
      <c r="M3608" s="73" t="str">
        <f t="shared" si="537"/>
        <v/>
      </c>
      <c r="N3608" s="74" t="str">
        <f t="shared" si="538"/>
        <v/>
      </c>
      <c r="O3608" s="22" t="str">
        <f t="shared" si="539"/>
        <v/>
      </c>
      <c r="Q3608" s="20" t="str">
        <f t="shared" si="536"/>
        <v/>
      </c>
      <c r="R3608" s="21" t="str">
        <f t="shared" si="535"/>
        <v/>
      </c>
      <c r="S3608" s="21" t="str">
        <f t="shared" si="535"/>
        <v/>
      </c>
      <c r="T3608" s="21" t="str">
        <f t="shared" si="535"/>
        <v/>
      </c>
      <c r="U3608" s="21" t="str">
        <f t="shared" si="535"/>
        <v/>
      </c>
      <c r="V3608" s="21" t="str">
        <f t="shared" si="535"/>
        <v/>
      </c>
      <c r="W3608" s="21" t="str">
        <f t="shared" si="535"/>
        <v/>
      </c>
      <c r="X3608" s="21" t="str">
        <f t="shared" si="535"/>
        <v/>
      </c>
      <c r="Y3608" s="21" t="str">
        <f t="shared" si="535"/>
        <v/>
      </c>
      <c r="Z3608" s="21" t="str">
        <f t="shared" si="535"/>
        <v/>
      </c>
      <c r="AA3608" s="21" t="str">
        <f t="shared" si="535"/>
        <v/>
      </c>
      <c r="AB3608" s="38" t="str">
        <f t="shared" si="535"/>
        <v/>
      </c>
      <c r="AD3608" s="36" t="str">
        <f>IF($N3608="", "", IFERROR(INDEX(Campaigns!$D$11:$D$380, MATCH($N3608, Campaigns!$E$11:$E$380, 0)), ""))</f>
        <v/>
      </c>
      <c r="AE3608" s="38" t="str">
        <f>IF(COUNTIF($Q3608:$AB3608, "X")=0, "", IFERROR(INDEX('Intro &amp; Setup'!$T$17:$T$28, MATCH(INDEX($Q$10:$AB$10, $AC3608, MATCH("X", $Q3608:$AB3608, 0)), 'Intro &amp; Setup'!$AA$17:$AA$28, 0)), ""))</f>
        <v/>
      </c>
      <c r="AG3608" s="84" t="str">
        <f t="shared" si="540"/>
        <v/>
      </c>
      <c r="AI3608" s="36">
        <f t="shared" si="541"/>
        <v>0</v>
      </c>
      <c r="AK3608" s="36" t="str">
        <f t="shared" si="542"/>
        <v/>
      </c>
    </row>
    <row r="3609" spans="1:37" x14ac:dyDescent="0.25">
      <c r="A3609" s="34"/>
      <c r="B3609" s="55"/>
      <c r="C3609" s="56"/>
      <c r="D3609" s="56"/>
      <c r="E3609" s="56"/>
      <c r="F3609" s="56"/>
      <c r="G3609" s="57"/>
      <c r="H3609" s="57"/>
      <c r="I3609" s="58"/>
      <c r="J3609" s="34"/>
      <c r="L3609" s="36" t="str">
        <f>IF($B3609="", "", IFERROR(FIND(Campaigns!$Q$4, $B3609), ""))</f>
        <v/>
      </c>
      <c r="M3609" s="73" t="str">
        <f t="shared" si="537"/>
        <v/>
      </c>
      <c r="N3609" s="74" t="str">
        <f t="shared" si="538"/>
        <v/>
      </c>
      <c r="O3609" s="22" t="str">
        <f t="shared" si="539"/>
        <v/>
      </c>
      <c r="Q3609" s="20" t="str">
        <f t="shared" si="536"/>
        <v/>
      </c>
      <c r="R3609" s="21" t="str">
        <f t="shared" si="535"/>
        <v/>
      </c>
      <c r="S3609" s="21" t="str">
        <f t="shared" si="535"/>
        <v/>
      </c>
      <c r="T3609" s="21" t="str">
        <f t="shared" si="535"/>
        <v/>
      </c>
      <c r="U3609" s="21" t="str">
        <f t="shared" si="535"/>
        <v/>
      </c>
      <c r="V3609" s="21" t="str">
        <f t="shared" si="535"/>
        <v/>
      </c>
      <c r="W3609" s="21" t="str">
        <f t="shared" si="535"/>
        <v/>
      </c>
      <c r="X3609" s="21" t="str">
        <f t="shared" si="535"/>
        <v/>
      </c>
      <c r="Y3609" s="21" t="str">
        <f t="shared" si="535"/>
        <v/>
      </c>
      <c r="Z3609" s="21" t="str">
        <f t="shared" si="535"/>
        <v/>
      </c>
      <c r="AA3609" s="21" t="str">
        <f t="shared" si="535"/>
        <v/>
      </c>
      <c r="AB3609" s="38" t="str">
        <f t="shared" si="535"/>
        <v/>
      </c>
      <c r="AD3609" s="36" t="str">
        <f>IF($N3609="", "", IFERROR(INDEX(Campaigns!$D$11:$D$380, MATCH($N3609, Campaigns!$E$11:$E$380, 0)), ""))</f>
        <v/>
      </c>
      <c r="AE3609" s="38" t="str">
        <f>IF(COUNTIF($Q3609:$AB3609, "X")=0, "", IFERROR(INDEX('Intro &amp; Setup'!$T$17:$T$28, MATCH(INDEX($Q$10:$AB$10, $AC3609, MATCH("X", $Q3609:$AB3609, 0)), 'Intro &amp; Setup'!$AA$17:$AA$28, 0)), ""))</f>
        <v/>
      </c>
      <c r="AG3609" s="84" t="str">
        <f t="shared" si="540"/>
        <v/>
      </c>
      <c r="AI3609" s="36">
        <f t="shared" si="541"/>
        <v>0</v>
      </c>
      <c r="AK3609" s="36" t="str">
        <f t="shared" si="542"/>
        <v/>
      </c>
    </row>
    <row r="3610" spans="1:37" x14ac:dyDescent="0.25">
      <c r="A3610" s="34"/>
      <c r="B3610" s="55"/>
      <c r="C3610" s="56"/>
      <c r="D3610" s="56"/>
      <c r="E3610" s="56"/>
      <c r="F3610" s="56"/>
      <c r="G3610" s="57"/>
      <c r="H3610" s="57"/>
      <c r="I3610" s="58"/>
      <c r="J3610" s="34"/>
      <c r="L3610" s="36" t="str">
        <f>IF($B3610="", "", IFERROR(FIND(Campaigns!$Q$4, $B3610), ""))</f>
        <v/>
      </c>
      <c r="M3610" s="73" t="str">
        <f t="shared" si="537"/>
        <v/>
      </c>
      <c r="N3610" s="74" t="str">
        <f t="shared" si="538"/>
        <v/>
      </c>
      <c r="O3610" s="22" t="str">
        <f t="shared" si="539"/>
        <v/>
      </c>
      <c r="Q3610" s="20" t="str">
        <f t="shared" si="536"/>
        <v/>
      </c>
      <c r="R3610" s="21" t="str">
        <f t="shared" si="535"/>
        <v/>
      </c>
      <c r="S3610" s="21" t="str">
        <f t="shared" si="535"/>
        <v/>
      </c>
      <c r="T3610" s="21" t="str">
        <f t="shared" si="535"/>
        <v/>
      </c>
      <c r="U3610" s="21" t="str">
        <f t="shared" si="535"/>
        <v/>
      </c>
      <c r="V3610" s="21" t="str">
        <f t="shared" si="535"/>
        <v/>
      </c>
      <c r="W3610" s="21" t="str">
        <f t="shared" si="535"/>
        <v/>
      </c>
      <c r="X3610" s="21" t="str">
        <f t="shared" si="535"/>
        <v/>
      </c>
      <c r="Y3610" s="21" t="str">
        <f t="shared" si="535"/>
        <v/>
      </c>
      <c r="Z3610" s="21" t="str">
        <f t="shared" si="535"/>
        <v/>
      </c>
      <c r="AA3610" s="21" t="str">
        <f t="shared" si="535"/>
        <v/>
      </c>
      <c r="AB3610" s="38" t="str">
        <f t="shared" si="535"/>
        <v/>
      </c>
      <c r="AD3610" s="36" t="str">
        <f>IF($N3610="", "", IFERROR(INDEX(Campaigns!$D$11:$D$380, MATCH($N3610, Campaigns!$E$11:$E$380, 0)), ""))</f>
        <v/>
      </c>
      <c r="AE3610" s="38" t="str">
        <f>IF(COUNTIF($Q3610:$AB3610, "X")=0, "", IFERROR(INDEX('Intro &amp; Setup'!$T$17:$T$28, MATCH(INDEX($Q$10:$AB$10, $AC3610, MATCH("X", $Q3610:$AB3610, 0)), 'Intro &amp; Setup'!$AA$17:$AA$28, 0)), ""))</f>
        <v/>
      </c>
      <c r="AG3610" s="84" t="str">
        <f t="shared" si="540"/>
        <v/>
      </c>
      <c r="AI3610" s="36">
        <f t="shared" si="541"/>
        <v>0</v>
      </c>
      <c r="AK3610" s="36" t="str">
        <f t="shared" si="542"/>
        <v/>
      </c>
    </row>
    <row r="3611" spans="1:37" x14ac:dyDescent="0.25">
      <c r="A3611" s="34"/>
      <c r="B3611" s="55"/>
      <c r="C3611" s="56"/>
      <c r="D3611" s="56"/>
      <c r="E3611" s="56"/>
      <c r="F3611" s="56"/>
      <c r="G3611" s="57"/>
      <c r="H3611" s="57"/>
      <c r="I3611" s="58"/>
      <c r="J3611" s="34"/>
      <c r="L3611" s="36" t="str">
        <f>IF($B3611="", "", IFERROR(FIND(Campaigns!$Q$4, $B3611), ""))</f>
        <v/>
      </c>
      <c r="M3611" s="73" t="str">
        <f t="shared" si="537"/>
        <v/>
      </c>
      <c r="N3611" s="74" t="str">
        <f t="shared" si="538"/>
        <v/>
      </c>
      <c r="O3611" s="22" t="str">
        <f t="shared" si="539"/>
        <v/>
      </c>
      <c r="Q3611" s="20" t="str">
        <f t="shared" si="536"/>
        <v/>
      </c>
      <c r="R3611" s="21" t="str">
        <f t="shared" si="535"/>
        <v/>
      </c>
      <c r="S3611" s="21" t="str">
        <f t="shared" si="535"/>
        <v/>
      </c>
      <c r="T3611" s="21" t="str">
        <f t="shared" si="535"/>
        <v/>
      </c>
      <c r="U3611" s="21" t="str">
        <f t="shared" si="535"/>
        <v/>
      </c>
      <c r="V3611" s="21" t="str">
        <f t="shared" si="535"/>
        <v/>
      </c>
      <c r="W3611" s="21" t="str">
        <f t="shared" si="535"/>
        <v/>
      </c>
      <c r="X3611" s="21" t="str">
        <f t="shared" si="535"/>
        <v/>
      </c>
      <c r="Y3611" s="21" t="str">
        <f t="shared" si="535"/>
        <v/>
      </c>
      <c r="Z3611" s="21" t="str">
        <f t="shared" si="535"/>
        <v/>
      </c>
      <c r="AA3611" s="21" t="str">
        <f t="shared" si="535"/>
        <v/>
      </c>
      <c r="AB3611" s="38" t="str">
        <f t="shared" si="535"/>
        <v/>
      </c>
      <c r="AD3611" s="36" t="str">
        <f>IF($N3611="", "", IFERROR(INDEX(Campaigns!$D$11:$D$380, MATCH($N3611, Campaigns!$E$11:$E$380, 0)), ""))</f>
        <v/>
      </c>
      <c r="AE3611" s="38" t="str">
        <f>IF(COUNTIF($Q3611:$AB3611, "X")=0, "", IFERROR(INDEX('Intro &amp; Setup'!$T$17:$T$28, MATCH(INDEX($Q$10:$AB$10, $AC3611, MATCH("X", $Q3611:$AB3611, 0)), 'Intro &amp; Setup'!$AA$17:$AA$28, 0)), ""))</f>
        <v/>
      </c>
      <c r="AG3611" s="84" t="str">
        <f t="shared" si="540"/>
        <v/>
      </c>
      <c r="AI3611" s="36">
        <f t="shared" si="541"/>
        <v>0</v>
      </c>
      <c r="AK3611" s="36" t="str">
        <f t="shared" si="542"/>
        <v/>
      </c>
    </row>
    <row r="3612" spans="1:37" x14ac:dyDescent="0.25">
      <c r="A3612" s="34"/>
      <c r="B3612" s="55"/>
      <c r="C3612" s="56"/>
      <c r="D3612" s="56"/>
      <c r="E3612" s="56"/>
      <c r="F3612" s="56"/>
      <c r="G3612" s="57"/>
      <c r="H3612" s="57"/>
      <c r="I3612" s="58"/>
      <c r="J3612" s="34"/>
      <c r="L3612" s="36" t="str">
        <f>IF($B3612="", "", IFERROR(FIND(Campaigns!$Q$4, $B3612), ""))</f>
        <v/>
      </c>
      <c r="M3612" s="73" t="str">
        <f t="shared" si="537"/>
        <v/>
      </c>
      <c r="N3612" s="74" t="str">
        <f t="shared" si="538"/>
        <v/>
      </c>
      <c r="O3612" s="22" t="str">
        <f t="shared" si="539"/>
        <v/>
      </c>
      <c r="Q3612" s="20" t="str">
        <f t="shared" si="536"/>
        <v/>
      </c>
      <c r="R3612" s="21" t="str">
        <f t="shared" si="535"/>
        <v/>
      </c>
      <c r="S3612" s="21" t="str">
        <f t="shared" si="535"/>
        <v/>
      </c>
      <c r="T3612" s="21" t="str">
        <f t="shared" si="535"/>
        <v/>
      </c>
      <c r="U3612" s="21" t="str">
        <f t="shared" si="535"/>
        <v/>
      </c>
      <c r="V3612" s="21" t="str">
        <f t="shared" si="535"/>
        <v/>
      </c>
      <c r="W3612" s="21" t="str">
        <f t="shared" si="535"/>
        <v/>
      </c>
      <c r="X3612" s="21" t="str">
        <f t="shared" si="535"/>
        <v/>
      </c>
      <c r="Y3612" s="21" t="str">
        <f t="shared" si="535"/>
        <v/>
      </c>
      <c r="Z3612" s="21" t="str">
        <f t="shared" si="535"/>
        <v/>
      </c>
      <c r="AA3612" s="21" t="str">
        <f t="shared" si="535"/>
        <v/>
      </c>
      <c r="AB3612" s="38" t="str">
        <f t="shared" si="535"/>
        <v/>
      </c>
      <c r="AD3612" s="36" t="str">
        <f>IF($N3612="", "", IFERROR(INDEX(Campaigns!$D$11:$D$380, MATCH($N3612, Campaigns!$E$11:$E$380, 0)), ""))</f>
        <v/>
      </c>
      <c r="AE3612" s="38" t="str">
        <f>IF(COUNTIF($Q3612:$AB3612, "X")=0, "", IFERROR(INDEX('Intro &amp; Setup'!$T$17:$T$28, MATCH(INDEX($Q$10:$AB$10, $AC3612, MATCH("X", $Q3612:$AB3612, 0)), 'Intro &amp; Setup'!$AA$17:$AA$28, 0)), ""))</f>
        <v/>
      </c>
      <c r="AG3612" s="84" t="str">
        <f t="shared" si="540"/>
        <v/>
      </c>
      <c r="AI3612" s="36">
        <f t="shared" si="541"/>
        <v>0</v>
      </c>
      <c r="AK3612" s="36" t="str">
        <f t="shared" si="542"/>
        <v/>
      </c>
    </row>
    <row r="3613" spans="1:37" x14ac:dyDescent="0.25">
      <c r="A3613" s="34"/>
      <c r="B3613" s="55"/>
      <c r="C3613" s="56"/>
      <c r="D3613" s="56"/>
      <c r="E3613" s="56"/>
      <c r="F3613" s="56"/>
      <c r="G3613" s="57"/>
      <c r="H3613" s="57"/>
      <c r="I3613" s="58"/>
      <c r="J3613" s="34"/>
      <c r="L3613" s="36" t="str">
        <f>IF($B3613="", "", IFERROR(FIND(Campaigns!$Q$4, $B3613), ""))</f>
        <v/>
      </c>
      <c r="M3613" s="73" t="str">
        <f t="shared" si="537"/>
        <v/>
      </c>
      <c r="N3613" s="74" t="str">
        <f t="shared" si="538"/>
        <v/>
      </c>
      <c r="O3613" s="22" t="str">
        <f t="shared" si="539"/>
        <v/>
      </c>
      <c r="Q3613" s="20" t="str">
        <f t="shared" si="536"/>
        <v/>
      </c>
      <c r="R3613" s="21" t="str">
        <f t="shared" si="535"/>
        <v/>
      </c>
      <c r="S3613" s="21" t="str">
        <f t="shared" si="535"/>
        <v/>
      </c>
      <c r="T3613" s="21" t="str">
        <f t="shared" si="535"/>
        <v/>
      </c>
      <c r="U3613" s="21" t="str">
        <f t="shared" si="535"/>
        <v/>
      </c>
      <c r="V3613" s="21" t="str">
        <f t="shared" si="535"/>
        <v/>
      </c>
      <c r="W3613" s="21" t="str">
        <f t="shared" si="535"/>
        <v/>
      </c>
      <c r="X3613" s="21" t="str">
        <f t="shared" si="535"/>
        <v/>
      </c>
      <c r="Y3613" s="21" t="str">
        <f t="shared" si="535"/>
        <v/>
      </c>
      <c r="Z3613" s="21" t="str">
        <f t="shared" si="535"/>
        <v/>
      </c>
      <c r="AA3613" s="21" t="str">
        <f t="shared" si="535"/>
        <v/>
      </c>
      <c r="AB3613" s="38" t="str">
        <f t="shared" si="535"/>
        <v/>
      </c>
      <c r="AD3613" s="36" t="str">
        <f>IF($N3613="", "", IFERROR(INDEX(Campaigns!$D$11:$D$380, MATCH($N3613, Campaigns!$E$11:$E$380, 0)), ""))</f>
        <v/>
      </c>
      <c r="AE3613" s="38" t="str">
        <f>IF(COUNTIF($Q3613:$AB3613, "X")=0, "", IFERROR(INDEX('Intro &amp; Setup'!$T$17:$T$28, MATCH(INDEX($Q$10:$AB$10, $AC3613, MATCH("X", $Q3613:$AB3613, 0)), 'Intro &amp; Setup'!$AA$17:$AA$28, 0)), ""))</f>
        <v/>
      </c>
      <c r="AG3613" s="84" t="str">
        <f t="shared" si="540"/>
        <v/>
      </c>
      <c r="AI3613" s="36">
        <f t="shared" si="541"/>
        <v>0</v>
      </c>
      <c r="AK3613" s="36" t="str">
        <f t="shared" si="542"/>
        <v/>
      </c>
    </row>
    <row r="3614" spans="1:37" x14ac:dyDescent="0.25">
      <c r="A3614" s="34"/>
      <c r="B3614" s="55"/>
      <c r="C3614" s="56"/>
      <c r="D3614" s="56"/>
      <c r="E3614" s="56"/>
      <c r="F3614" s="56"/>
      <c r="G3614" s="57"/>
      <c r="H3614" s="57"/>
      <c r="I3614" s="58"/>
      <c r="J3614" s="34"/>
      <c r="L3614" s="36" t="str">
        <f>IF($B3614="", "", IFERROR(FIND(Campaigns!$Q$4, $B3614), ""))</f>
        <v/>
      </c>
      <c r="M3614" s="73" t="str">
        <f t="shared" si="537"/>
        <v/>
      </c>
      <c r="N3614" s="74" t="str">
        <f t="shared" si="538"/>
        <v/>
      </c>
      <c r="O3614" s="22" t="str">
        <f t="shared" si="539"/>
        <v/>
      </c>
      <c r="Q3614" s="20" t="str">
        <f t="shared" si="536"/>
        <v/>
      </c>
      <c r="R3614" s="21" t="str">
        <f t="shared" si="535"/>
        <v/>
      </c>
      <c r="S3614" s="21" t="str">
        <f t="shared" si="535"/>
        <v/>
      </c>
      <c r="T3614" s="21" t="str">
        <f t="shared" si="535"/>
        <v/>
      </c>
      <c r="U3614" s="21" t="str">
        <f t="shared" si="535"/>
        <v/>
      </c>
      <c r="V3614" s="21" t="str">
        <f t="shared" ref="R3614:AB3637" si="543">IFERROR(IF(V$10="", "", IF(LEFT($O3614, V$8)=V$10, "X", "")), "")</f>
        <v/>
      </c>
      <c r="W3614" s="21" t="str">
        <f t="shared" si="543"/>
        <v/>
      </c>
      <c r="X3614" s="21" t="str">
        <f t="shared" si="543"/>
        <v/>
      </c>
      <c r="Y3614" s="21" t="str">
        <f t="shared" si="543"/>
        <v/>
      </c>
      <c r="Z3614" s="21" t="str">
        <f t="shared" si="543"/>
        <v/>
      </c>
      <c r="AA3614" s="21" t="str">
        <f t="shared" si="543"/>
        <v/>
      </c>
      <c r="AB3614" s="38" t="str">
        <f t="shared" si="543"/>
        <v/>
      </c>
      <c r="AD3614" s="36" t="str">
        <f>IF($N3614="", "", IFERROR(INDEX(Campaigns!$D$11:$D$380, MATCH($N3614, Campaigns!$E$11:$E$380, 0)), ""))</f>
        <v/>
      </c>
      <c r="AE3614" s="38" t="str">
        <f>IF(COUNTIF($Q3614:$AB3614, "X")=0, "", IFERROR(INDEX('Intro &amp; Setup'!$T$17:$T$28, MATCH(INDEX($Q$10:$AB$10, $AC3614, MATCH("X", $Q3614:$AB3614, 0)), 'Intro &amp; Setup'!$AA$17:$AA$28, 0)), ""))</f>
        <v/>
      </c>
      <c r="AG3614" s="84" t="str">
        <f t="shared" si="540"/>
        <v/>
      </c>
      <c r="AI3614" s="36">
        <f t="shared" si="541"/>
        <v>0</v>
      </c>
      <c r="AK3614" s="36" t="str">
        <f t="shared" si="542"/>
        <v/>
      </c>
    </row>
    <row r="3615" spans="1:37" x14ac:dyDescent="0.25">
      <c r="A3615" s="34"/>
      <c r="B3615" s="55"/>
      <c r="C3615" s="56"/>
      <c r="D3615" s="56"/>
      <c r="E3615" s="56"/>
      <c r="F3615" s="56"/>
      <c r="G3615" s="57"/>
      <c r="H3615" s="57"/>
      <c r="I3615" s="58"/>
      <c r="J3615" s="34"/>
      <c r="L3615" s="36" t="str">
        <f>IF($B3615="", "", IFERROR(FIND(Campaigns!$Q$4, $B3615), ""))</f>
        <v/>
      </c>
      <c r="M3615" s="73" t="str">
        <f t="shared" si="537"/>
        <v/>
      </c>
      <c r="N3615" s="74" t="str">
        <f t="shared" si="538"/>
        <v/>
      </c>
      <c r="O3615" s="22" t="str">
        <f t="shared" si="539"/>
        <v/>
      </c>
      <c r="Q3615" s="20" t="str">
        <f t="shared" si="536"/>
        <v/>
      </c>
      <c r="R3615" s="21" t="str">
        <f t="shared" si="543"/>
        <v/>
      </c>
      <c r="S3615" s="21" t="str">
        <f t="shared" si="543"/>
        <v/>
      </c>
      <c r="T3615" s="21" t="str">
        <f t="shared" si="543"/>
        <v/>
      </c>
      <c r="U3615" s="21" t="str">
        <f t="shared" si="543"/>
        <v/>
      </c>
      <c r="V3615" s="21" t="str">
        <f t="shared" si="543"/>
        <v/>
      </c>
      <c r="W3615" s="21" t="str">
        <f t="shared" si="543"/>
        <v/>
      </c>
      <c r="X3615" s="21" t="str">
        <f t="shared" si="543"/>
        <v/>
      </c>
      <c r="Y3615" s="21" t="str">
        <f t="shared" si="543"/>
        <v/>
      </c>
      <c r="Z3615" s="21" t="str">
        <f t="shared" si="543"/>
        <v/>
      </c>
      <c r="AA3615" s="21" t="str">
        <f t="shared" si="543"/>
        <v/>
      </c>
      <c r="AB3615" s="38" t="str">
        <f t="shared" si="543"/>
        <v/>
      </c>
      <c r="AD3615" s="36" t="str">
        <f>IF($N3615="", "", IFERROR(INDEX(Campaigns!$D$11:$D$380, MATCH($N3615, Campaigns!$E$11:$E$380, 0)), ""))</f>
        <v/>
      </c>
      <c r="AE3615" s="38" t="str">
        <f>IF(COUNTIF($Q3615:$AB3615, "X")=0, "", IFERROR(INDEX('Intro &amp; Setup'!$T$17:$T$28, MATCH(INDEX($Q$10:$AB$10, $AC3615, MATCH("X", $Q3615:$AB3615, 0)), 'Intro &amp; Setup'!$AA$17:$AA$28, 0)), ""))</f>
        <v/>
      </c>
      <c r="AG3615" s="84" t="str">
        <f t="shared" si="540"/>
        <v/>
      </c>
      <c r="AI3615" s="36">
        <f t="shared" si="541"/>
        <v>0</v>
      </c>
      <c r="AK3615" s="36" t="str">
        <f t="shared" si="542"/>
        <v/>
      </c>
    </row>
    <row r="3616" spans="1:37" x14ac:dyDescent="0.25">
      <c r="A3616" s="34"/>
      <c r="B3616" s="55"/>
      <c r="C3616" s="56"/>
      <c r="D3616" s="56"/>
      <c r="E3616" s="56"/>
      <c r="F3616" s="56"/>
      <c r="G3616" s="57"/>
      <c r="H3616" s="57"/>
      <c r="I3616" s="58"/>
      <c r="J3616" s="34"/>
      <c r="L3616" s="36" t="str">
        <f>IF($B3616="", "", IFERROR(FIND(Campaigns!$Q$4, $B3616), ""))</f>
        <v/>
      </c>
      <c r="M3616" s="73" t="str">
        <f t="shared" si="537"/>
        <v/>
      </c>
      <c r="N3616" s="74" t="str">
        <f t="shared" si="538"/>
        <v/>
      </c>
      <c r="O3616" s="22" t="str">
        <f t="shared" si="539"/>
        <v/>
      </c>
      <c r="Q3616" s="20" t="str">
        <f t="shared" si="536"/>
        <v/>
      </c>
      <c r="R3616" s="21" t="str">
        <f t="shared" si="543"/>
        <v/>
      </c>
      <c r="S3616" s="21" t="str">
        <f t="shared" si="543"/>
        <v/>
      </c>
      <c r="T3616" s="21" t="str">
        <f t="shared" si="543"/>
        <v/>
      </c>
      <c r="U3616" s="21" t="str">
        <f t="shared" si="543"/>
        <v/>
      </c>
      <c r="V3616" s="21" t="str">
        <f t="shared" si="543"/>
        <v/>
      </c>
      <c r="W3616" s="21" t="str">
        <f t="shared" si="543"/>
        <v/>
      </c>
      <c r="X3616" s="21" t="str">
        <f t="shared" si="543"/>
        <v/>
      </c>
      <c r="Y3616" s="21" t="str">
        <f t="shared" si="543"/>
        <v/>
      </c>
      <c r="Z3616" s="21" t="str">
        <f t="shared" si="543"/>
        <v/>
      </c>
      <c r="AA3616" s="21" t="str">
        <f t="shared" si="543"/>
        <v/>
      </c>
      <c r="AB3616" s="38" t="str">
        <f t="shared" si="543"/>
        <v/>
      </c>
      <c r="AD3616" s="36" t="str">
        <f>IF($N3616="", "", IFERROR(INDEX(Campaigns!$D$11:$D$380, MATCH($N3616, Campaigns!$E$11:$E$380, 0)), ""))</f>
        <v/>
      </c>
      <c r="AE3616" s="38" t="str">
        <f>IF(COUNTIF($Q3616:$AB3616, "X")=0, "", IFERROR(INDEX('Intro &amp; Setup'!$T$17:$T$28, MATCH(INDEX($Q$10:$AB$10, $AC3616, MATCH("X", $Q3616:$AB3616, 0)), 'Intro &amp; Setup'!$AA$17:$AA$28, 0)), ""))</f>
        <v/>
      </c>
      <c r="AG3616" s="84" t="str">
        <f t="shared" si="540"/>
        <v/>
      </c>
      <c r="AI3616" s="36">
        <f t="shared" si="541"/>
        <v>0</v>
      </c>
      <c r="AK3616" s="36" t="str">
        <f t="shared" si="542"/>
        <v/>
      </c>
    </row>
    <row r="3617" spans="1:37" x14ac:dyDescent="0.25">
      <c r="A3617" s="34"/>
      <c r="B3617" s="55"/>
      <c r="C3617" s="56"/>
      <c r="D3617" s="56"/>
      <c r="E3617" s="56"/>
      <c r="F3617" s="56"/>
      <c r="G3617" s="57"/>
      <c r="H3617" s="57"/>
      <c r="I3617" s="58"/>
      <c r="J3617" s="34"/>
      <c r="L3617" s="36" t="str">
        <f>IF($B3617="", "", IFERROR(FIND(Campaigns!$Q$4, $B3617), ""))</f>
        <v/>
      </c>
      <c r="M3617" s="73" t="str">
        <f t="shared" si="537"/>
        <v/>
      </c>
      <c r="N3617" s="74" t="str">
        <f t="shared" si="538"/>
        <v/>
      </c>
      <c r="O3617" s="22" t="str">
        <f t="shared" si="539"/>
        <v/>
      </c>
      <c r="Q3617" s="20" t="str">
        <f t="shared" si="536"/>
        <v/>
      </c>
      <c r="R3617" s="21" t="str">
        <f t="shared" si="543"/>
        <v/>
      </c>
      <c r="S3617" s="21" t="str">
        <f t="shared" si="543"/>
        <v/>
      </c>
      <c r="T3617" s="21" t="str">
        <f t="shared" si="543"/>
        <v/>
      </c>
      <c r="U3617" s="21" t="str">
        <f t="shared" si="543"/>
        <v/>
      </c>
      <c r="V3617" s="21" t="str">
        <f t="shared" si="543"/>
        <v/>
      </c>
      <c r="W3617" s="21" t="str">
        <f t="shared" si="543"/>
        <v/>
      </c>
      <c r="X3617" s="21" t="str">
        <f t="shared" si="543"/>
        <v/>
      </c>
      <c r="Y3617" s="21" t="str">
        <f t="shared" si="543"/>
        <v/>
      </c>
      <c r="Z3617" s="21" t="str">
        <f t="shared" si="543"/>
        <v/>
      </c>
      <c r="AA3617" s="21" t="str">
        <f t="shared" si="543"/>
        <v/>
      </c>
      <c r="AB3617" s="38" t="str">
        <f t="shared" si="543"/>
        <v/>
      </c>
      <c r="AD3617" s="36" t="str">
        <f>IF($N3617="", "", IFERROR(INDEX(Campaigns!$D$11:$D$380, MATCH($N3617, Campaigns!$E$11:$E$380, 0)), ""))</f>
        <v/>
      </c>
      <c r="AE3617" s="38" t="str">
        <f>IF(COUNTIF($Q3617:$AB3617, "X")=0, "", IFERROR(INDEX('Intro &amp; Setup'!$T$17:$T$28, MATCH(INDEX($Q$10:$AB$10, $AC3617, MATCH("X", $Q3617:$AB3617, 0)), 'Intro &amp; Setup'!$AA$17:$AA$28, 0)), ""))</f>
        <v/>
      </c>
      <c r="AG3617" s="84" t="str">
        <f t="shared" si="540"/>
        <v/>
      </c>
      <c r="AI3617" s="36">
        <f t="shared" si="541"/>
        <v>0</v>
      </c>
      <c r="AK3617" s="36" t="str">
        <f t="shared" si="542"/>
        <v/>
      </c>
    </row>
    <row r="3618" spans="1:37" x14ac:dyDescent="0.25">
      <c r="A3618" s="34"/>
      <c r="B3618" s="55"/>
      <c r="C3618" s="56"/>
      <c r="D3618" s="56"/>
      <c r="E3618" s="56"/>
      <c r="F3618" s="56"/>
      <c r="G3618" s="57"/>
      <c r="H3618" s="57"/>
      <c r="I3618" s="58"/>
      <c r="J3618" s="34"/>
      <c r="L3618" s="36" t="str">
        <f>IF($B3618="", "", IFERROR(FIND(Campaigns!$Q$4, $B3618), ""))</f>
        <v/>
      </c>
      <c r="M3618" s="73" t="str">
        <f t="shared" si="537"/>
        <v/>
      </c>
      <c r="N3618" s="74" t="str">
        <f t="shared" si="538"/>
        <v/>
      </c>
      <c r="O3618" s="22" t="str">
        <f t="shared" si="539"/>
        <v/>
      </c>
      <c r="Q3618" s="20" t="str">
        <f t="shared" si="536"/>
        <v/>
      </c>
      <c r="R3618" s="21" t="str">
        <f t="shared" si="543"/>
        <v/>
      </c>
      <c r="S3618" s="21" t="str">
        <f t="shared" si="543"/>
        <v/>
      </c>
      <c r="T3618" s="21" t="str">
        <f t="shared" si="543"/>
        <v/>
      </c>
      <c r="U3618" s="21" t="str">
        <f t="shared" si="543"/>
        <v/>
      </c>
      <c r="V3618" s="21" t="str">
        <f t="shared" si="543"/>
        <v/>
      </c>
      <c r="W3618" s="21" t="str">
        <f t="shared" si="543"/>
        <v/>
      </c>
      <c r="X3618" s="21" t="str">
        <f t="shared" si="543"/>
        <v/>
      </c>
      <c r="Y3618" s="21" t="str">
        <f t="shared" si="543"/>
        <v/>
      </c>
      <c r="Z3618" s="21" t="str">
        <f t="shared" si="543"/>
        <v/>
      </c>
      <c r="AA3618" s="21" t="str">
        <f t="shared" si="543"/>
        <v/>
      </c>
      <c r="AB3618" s="38" t="str">
        <f t="shared" si="543"/>
        <v/>
      </c>
      <c r="AD3618" s="36" t="str">
        <f>IF($N3618="", "", IFERROR(INDEX(Campaigns!$D$11:$D$380, MATCH($N3618, Campaigns!$E$11:$E$380, 0)), ""))</f>
        <v/>
      </c>
      <c r="AE3618" s="38" t="str">
        <f>IF(COUNTIF($Q3618:$AB3618, "X")=0, "", IFERROR(INDEX('Intro &amp; Setup'!$T$17:$T$28, MATCH(INDEX($Q$10:$AB$10, $AC3618, MATCH("X", $Q3618:$AB3618, 0)), 'Intro &amp; Setup'!$AA$17:$AA$28, 0)), ""))</f>
        <v/>
      </c>
      <c r="AG3618" s="84" t="str">
        <f t="shared" si="540"/>
        <v/>
      </c>
      <c r="AI3618" s="36">
        <f t="shared" si="541"/>
        <v>0</v>
      </c>
      <c r="AK3618" s="36" t="str">
        <f t="shared" si="542"/>
        <v/>
      </c>
    </row>
    <row r="3619" spans="1:37" x14ac:dyDescent="0.25">
      <c r="A3619" s="34"/>
      <c r="B3619" s="55"/>
      <c r="C3619" s="56"/>
      <c r="D3619" s="56"/>
      <c r="E3619" s="56"/>
      <c r="F3619" s="56"/>
      <c r="G3619" s="57"/>
      <c r="H3619" s="57"/>
      <c r="I3619" s="58"/>
      <c r="J3619" s="34"/>
      <c r="L3619" s="36" t="str">
        <f>IF($B3619="", "", IFERROR(FIND(Campaigns!$Q$4, $B3619), ""))</f>
        <v/>
      </c>
      <c r="M3619" s="73" t="str">
        <f t="shared" si="537"/>
        <v/>
      </c>
      <c r="N3619" s="74" t="str">
        <f t="shared" si="538"/>
        <v/>
      </c>
      <c r="O3619" s="22" t="str">
        <f t="shared" si="539"/>
        <v/>
      </c>
      <c r="Q3619" s="20" t="str">
        <f t="shared" si="536"/>
        <v/>
      </c>
      <c r="R3619" s="21" t="str">
        <f t="shared" si="543"/>
        <v/>
      </c>
      <c r="S3619" s="21" t="str">
        <f t="shared" si="543"/>
        <v/>
      </c>
      <c r="T3619" s="21" t="str">
        <f t="shared" si="543"/>
        <v/>
      </c>
      <c r="U3619" s="21" t="str">
        <f t="shared" si="543"/>
        <v/>
      </c>
      <c r="V3619" s="21" t="str">
        <f t="shared" si="543"/>
        <v/>
      </c>
      <c r="W3619" s="21" t="str">
        <f t="shared" si="543"/>
        <v/>
      </c>
      <c r="X3619" s="21" t="str">
        <f t="shared" si="543"/>
        <v/>
      </c>
      <c r="Y3619" s="21" t="str">
        <f t="shared" si="543"/>
        <v/>
      </c>
      <c r="Z3619" s="21" t="str">
        <f t="shared" si="543"/>
        <v/>
      </c>
      <c r="AA3619" s="21" t="str">
        <f t="shared" si="543"/>
        <v/>
      </c>
      <c r="AB3619" s="38" t="str">
        <f t="shared" si="543"/>
        <v/>
      </c>
      <c r="AD3619" s="36" t="str">
        <f>IF($N3619="", "", IFERROR(INDEX(Campaigns!$D$11:$D$380, MATCH($N3619, Campaigns!$E$11:$E$380, 0)), ""))</f>
        <v/>
      </c>
      <c r="AE3619" s="38" t="str">
        <f>IF(COUNTIF($Q3619:$AB3619, "X")=0, "", IFERROR(INDEX('Intro &amp; Setup'!$T$17:$T$28, MATCH(INDEX($Q$10:$AB$10, $AC3619, MATCH("X", $Q3619:$AB3619, 0)), 'Intro &amp; Setup'!$AA$17:$AA$28, 0)), ""))</f>
        <v/>
      </c>
      <c r="AG3619" s="84" t="str">
        <f t="shared" si="540"/>
        <v/>
      </c>
      <c r="AI3619" s="36">
        <f t="shared" si="541"/>
        <v>0</v>
      </c>
      <c r="AK3619" s="36" t="str">
        <f t="shared" si="542"/>
        <v/>
      </c>
    </row>
    <row r="3620" spans="1:37" x14ac:dyDescent="0.25">
      <c r="A3620" s="34"/>
      <c r="B3620" s="55"/>
      <c r="C3620" s="56"/>
      <c r="D3620" s="56"/>
      <c r="E3620" s="56"/>
      <c r="F3620" s="56"/>
      <c r="G3620" s="57"/>
      <c r="H3620" s="57"/>
      <c r="I3620" s="58"/>
      <c r="J3620" s="34"/>
      <c r="L3620" s="36" t="str">
        <f>IF($B3620="", "", IFERROR(FIND(Campaigns!$Q$4, $B3620), ""))</f>
        <v/>
      </c>
      <c r="M3620" s="73" t="str">
        <f t="shared" si="537"/>
        <v/>
      </c>
      <c r="N3620" s="74" t="str">
        <f t="shared" si="538"/>
        <v/>
      </c>
      <c r="O3620" s="22" t="str">
        <f t="shared" si="539"/>
        <v/>
      </c>
      <c r="Q3620" s="20" t="str">
        <f t="shared" si="536"/>
        <v/>
      </c>
      <c r="R3620" s="21" t="str">
        <f t="shared" si="543"/>
        <v/>
      </c>
      <c r="S3620" s="21" t="str">
        <f t="shared" si="543"/>
        <v/>
      </c>
      <c r="T3620" s="21" t="str">
        <f t="shared" si="543"/>
        <v/>
      </c>
      <c r="U3620" s="21" t="str">
        <f t="shared" si="543"/>
        <v/>
      </c>
      <c r="V3620" s="21" t="str">
        <f t="shared" si="543"/>
        <v/>
      </c>
      <c r="W3620" s="21" t="str">
        <f t="shared" si="543"/>
        <v/>
      </c>
      <c r="X3620" s="21" t="str">
        <f t="shared" si="543"/>
        <v/>
      </c>
      <c r="Y3620" s="21" t="str">
        <f t="shared" si="543"/>
        <v/>
      </c>
      <c r="Z3620" s="21" t="str">
        <f t="shared" si="543"/>
        <v/>
      </c>
      <c r="AA3620" s="21" t="str">
        <f t="shared" si="543"/>
        <v/>
      </c>
      <c r="AB3620" s="38" t="str">
        <f t="shared" si="543"/>
        <v/>
      </c>
      <c r="AD3620" s="36" t="str">
        <f>IF($N3620="", "", IFERROR(INDEX(Campaigns!$D$11:$D$380, MATCH($N3620, Campaigns!$E$11:$E$380, 0)), ""))</f>
        <v/>
      </c>
      <c r="AE3620" s="38" t="str">
        <f>IF(COUNTIF($Q3620:$AB3620, "X")=0, "", IFERROR(INDEX('Intro &amp; Setup'!$T$17:$T$28, MATCH(INDEX($Q$10:$AB$10, $AC3620, MATCH("X", $Q3620:$AB3620, 0)), 'Intro &amp; Setup'!$AA$17:$AA$28, 0)), ""))</f>
        <v/>
      </c>
      <c r="AG3620" s="84" t="str">
        <f t="shared" si="540"/>
        <v/>
      </c>
      <c r="AI3620" s="36">
        <f t="shared" si="541"/>
        <v>0</v>
      </c>
      <c r="AK3620" s="36" t="str">
        <f t="shared" si="542"/>
        <v/>
      </c>
    </row>
    <row r="3621" spans="1:37" x14ac:dyDescent="0.25">
      <c r="A3621" s="34"/>
      <c r="B3621" s="55"/>
      <c r="C3621" s="56"/>
      <c r="D3621" s="56"/>
      <c r="E3621" s="56"/>
      <c r="F3621" s="56"/>
      <c r="G3621" s="57"/>
      <c r="H3621" s="57"/>
      <c r="I3621" s="58"/>
      <c r="J3621" s="34"/>
      <c r="L3621" s="36" t="str">
        <f>IF($B3621="", "", IFERROR(FIND(Campaigns!$Q$4, $B3621), ""))</f>
        <v/>
      </c>
      <c r="M3621" s="73" t="str">
        <f t="shared" si="537"/>
        <v/>
      </c>
      <c r="N3621" s="74" t="str">
        <f t="shared" si="538"/>
        <v/>
      </c>
      <c r="O3621" s="22" t="str">
        <f t="shared" si="539"/>
        <v/>
      </c>
      <c r="Q3621" s="20" t="str">
        <f t="shared" si="536"/>
        <v/>
      </c>
      <c r="R3621" s="21" t="str">
        <f t="shared" si="543"/>
        <v/>
      </c>
      <c r="S3621" s="21" t="str">
        <f t="shared" si="543"/>
        <v/>
      </c>
      <c r="T3621" s="21" t="str">
        <f t="shared" si="543"/>
        <v/>
      </c>
      <c r="U3621" s="21" t="str">
        <f t="shared" si="543"/>
        <v/>
      </c>
      <c r="V3621" s="21" t="str">
        <f t="shared" si="543"/>
        <v/>
      </c>
      <c r="W3621" s="21" t="str">
        <f t="shared" si="543"/>
        <v/>
      </c>
      <c r="X3621" s="21" t="str">
        <f t="shared" si="543"/>
        <v/>
      </c>
      <c r="Y3621" s="21" t="str">
        <f t="shared" si="543"/>
        <v/>
      </c>
      <c r="Z3621" s="21" t="str">
        <f t="shared" si="543"/>
        <v/>
      </c>
      <c r="AA3621" s="21" t="str">
        <f t="shared" si="543"/>
        <v/>
      </c>
      <c r="AB3621" s="38" t="str">
        <f t="shared" si="543"/>
        <v/>
      </c>
      <c r="AD3621" s="36" t="str">
        <f>IF($N3621="", "", IFERROR(INDEX(Campaigns!$D$11:$D$380, MATCH($N3621, Campaigns!$E$11:$E$380, 0)), ""))</f>
        <v/>
      </c>
      <c r="AE3621" s="38" t="str">
        <f>IF(COUNTIF($Q3621:$AB3621, "X")=0, "", IFERROR(INDEX('Intro &amp; Setup'!$T$17:$T$28, MATCH(INDEX($Q$10:$AB$10, $AC3621, MATCH("X", $Q3621:$AB3621, 0)), 'Intro &amp; Setup'!$AA$17:$AA$28, 0)), ""))</f>
        <v/>
      </c>
      <c r="AG3621" s="84" t="str">
        <f t="shared" si="540"/>
        <v/>
      </c>
      <c r="AI3621" s="36">
        <f t="shared" si="541"/>
        <v>0</v>
      </c>
      <c r="AK3621" s="36" t="str">
        <f t="shared" si="542"/>
        <v/>
      </c>
    </row>
    <row r="3622" spans="1:37" x14ac:dyDescent="0.25">
      <c r="A3622" s="34"/>
      <c r="B3622" s="55"/>
      <c r="C3622" s="56"/>
      <c r="D3622" s="56"/>
      <c r="E3622" s="56"/>
      <c r="F3622" s="56"/>
      <c r="G3622" s="57"/>
      <c r="H3622" s="57"/>
      <c r="I3622" s="58"/>
      <c r="J3622" s="34"/>
      <c r="L3622" s="36" t="str">
        <f>IF($B3622="", "", IFERROR(FIND(Campaigns!$Q$4, $B3622), ""))</f>
        <v/>
      </c>
      <c r="M3622" s="73" t="str">
        <f t="shared" si="537"/>
        <v/>
      </c>
      <c r="N3622" s="74" t="str">
        <f t="shared" si="538"/>
        <v/>
      </c>
      <c r="O3622" s="22" t="str">
        <f t="shared" si="539"/>
        <v/>
      </c>
      <c r="Q3622" s="20" t="str">
        <f t="shared" si="536"/>
        <v/>
      </c>
      <c r="R3622" s="21" t="str">
        <f t="shared" si="543"/>
        <v/>
      </c>
      <c r="S3622" s="21" t="str">
        <f t="shared" si="543"/>
        <v/>
      </c>
      <c r="T3622" s="21" t="str">
        <f t="shared" si="543"/>
        <v/>
      </c>
      <c r="U3622" s="21" t="str">
        <f t="shared" si="543"/>
        <v/>
      </c>
      <c r="V3622" s="21" t="str">
        <f t="shared" si="543"/>
        <v/>
      </c>
      <c r="W3622" s="21" t="str">
        <f t="shared" si="543"/>
        <v/>
      </c>
      <c r="X3622" s="21" t="str">
        <f t="shared" si="543"/>
        <v/>
      </c>
      <c r="Y3622" s="21" t="str">
        <f t="shared" si="543"/>
        <v/>
      </c>
      <c r="Z3622" s="21" t="str">
        <f t="shared" si="543"/>
        <v/>
      </c>
      <c r="AA3622" s="21" t="str">
        <f t="shared" si="543"/>
        <v/>
      </c>
      <c r="AB3622" s="38" t="str">
        <f t="shared" si="543"/>
        <v/>
      </c>
      <c r="AD3622" s="36" t="str">
        <f>IF($N3622="", "", IFERROR(INDEX(Campaigns!$D$11:$D$380, MATCH($N3622, Campaigns!$E$11:$E$380, 0)), ""))</f>
        <v/>
      </c>
      <c r="AE3622" s="38" t="str">
        <f>IF(COUNTIF($Q3622:$AB3622, "X")=0, "", IFERROR(INDEX('Intro &amp; Setup'!$T$17:$T$28, MATCH(INDEX($Q$10:$AB$10, $AC3622, MATCH("X", $Q3622:$AB3622, 0)), 'Intro &amp; Setup'!$AA$17:$AA$28, 0)), ""))</f>
        <v/>
      </c>
      <c r="AG3622" s="84" t="str">
        <f t="shared" si="540"/>
        <v/>
      </c>
      <c r="AI3622" s="36">
        <f t="shared" si="541"/>
        <v>0</v>
      </c>
      <c r="AK3622" s="36" t="str">
        <f t="shared" si="542"/>
        <v/>
      </c>
    </row>
    <row r="3623" spans="1:37" x14ac:dyDescent="0.25">
      <c r="A3623" s="34"/>
      <c r="B3623" s="55"/>
      <c r="C3623" s="56"/>
      <c r="D3623" s="56"/>
      <c r="E3623" s="56"/>
      <c r="F3623" s="56"/>
      <c r="G3623" s="57"/>
      <c r="H3623" s="57"/>
      <c r="I3623" s="58"/>
      <c r="J3623" s="34"/>
      <c r="L3623" s="36" t="str">
        <f>IF($B3623="", "", IFERROR(FIND(Campaigns!$Q$4, $B3623), ""))</f>
        <v/>
      </c>
      <c r="M3623" s="73" t="str">
        <f t="shared" si="537"/>
        <v/>
      </c>
      <c r="N3623" s="74" t="str">
        <f t="shared" si="538"/>
        <v/>
      </c>
      <c r="O3623" s="22" t="str">
        <f t="shared" si="539"/>
        <v/>
      </c>
      <c r="Q3623" s="20" t="str">
        <f t="shared" si="536"/>
        <v/>
      </c>
      <c r="R3623" s="21" t="str">
        <f t="shared" si="543"/>
        <v/>
      </c>
      <c r="S3623" s="21" t="str">
        <f t="shared" si="543"/>
        <v/>
      </c>
      <c r="T3623" s="21" t="str">
        <f t="shared" si="543"/>
        <v/>
      </c>
      <c r="U3623" s="21" t="str">
        <f t="shared" si="543"/>
        <v/>
      </c>
      <c r="V3623" s="21" t="str">
        <f t="shared" si="543"/>
        <v/>
      </c>
      <c r="W3623" s="21" t="str">
        <f t="shared" si="543"/>
        <v/>
      </c>
      <c r="X3623" s="21" t="str">
        <f t="shared" si="543"/>
        <v/>
      </c>
      <c r="Y3623" s="21" t="str">
        <f t="shared" si="543"/>
        <v/>
      </c>
      <c r="Z3623" s="21" t="str">
        <f t="shared" si="543"/>
        <v/>
      </c>
      <c r="AA3623" s="21" t="str">
        <f t="shared" si="543"/>
        <v/>
      </c>
      <c r="AB3623" s="38" t="str">
        <f t="shared" si="543"/>
        <v/>
      </c>
      <c r="AD3623" s="36" t="str">
        <f>IF($N3623="", "", IFERROR(INDEX(Campaigns!$D$11:$D$380, MATCH($N3623, Campaigns!$E$11:$E$380, 0)), ""))</f>
        <v/>
      </c>
      <c r="AE3623" s="38" t="str">
        <f>IF(COUNTIF($Q3623:$AB3623, "X")=0, "", IFERROR(INDEX('Intro &amp; Setup'!$T$17:$T$28, MATCH(INDEX($Q$10:$AB$10, $AC3623, MATCH("X", $Q3623:$AB3623, 0)), 'Intro &amp; Setup'!$AA$17:$AA$28, 0)), ""))</f>
        <v/>
      </c>
      <c r="AG3623" s="84" t="str">
        <f t="shared" si="540"/>
        <v/>
      </c>
      <c r="AI3623" s="36">
        <f t="shared" si="541"/>
        <v>0</v>
      </c>
      <c r="AK3623" s="36" t="str">
        <f t="shared" si="542"/>
        <v/>
      </c>
    </row>
    <row r="3624" spans="1:37" x14ac:dyDescent="0.25">
      <c r="A3624" s="34"/>
      <c r="B3624" s="55"/>
      <c r="C3624" s="56"/>
      <c r="D3624" s="56"/>
      <c r="E3624" s="56"/>
      <c r="F3624" s="56"/>
      <c r="G3624" s="57"/>
      <c r="H3624" s="57"/>
      <c r="I3624" s="58"/>
      <c r="J3624" s="34"/>
      <c r="L3624" s="36" t="str">
        <f>IF($B3624="", "", IFERROR(FIND(Campaigns!$Q$4, $B3624), ""))</f>
        <v/>
      </c>
      <c r="M3624" s="73" t="str">
        <f t="shared" si="537"/>
        <v/>
      </c>
      <c r="N3624" s="74" t="str">
        <f t="shared" si="538"/>
        <v/>
      </c>
      <c r="O3624" s="22" t="str">
        <f t="shared" si="539"/>
        <v/>
      </c>
      <c r="Q3624" s="20" t="str">
        <f t="shared" si="536"/>
        <v/>
      </c>
      <c r="R3624" s="21" t="str">
        <f t="shared" si="543"/>
        <v/>
      </c>
      <c r="S3624" s="21" t="str">
        <f t="shared" si="543"/>
        <v/>
      </c>
      <c r="T3624" s="21" t="str">
        <f t="shared" si="543"/>
        <v/>
      </c>
      <c r="U3624" s="21" t="str">
        <f t="shared" si="543"/>
        <v/>
      </c>
      <c r="V3624" s="21" t="str">
        <f t="shared" si="543"/>
        <v/>
      </c>
      <c r="W3624" s="21" t="str">
        <f t="shared" si="543"/>
        <v/>
      </c>
      <c r="X3624" s="21" t="str">
        <f t="shared" si="543"/>
        <v/>
      </c>
      <c r="Y3624" s="21" t="str">
        <f t="shared" si="543"/>
        <v/>
      </c>
      <c r="Z3624" s="21" t="str">
        <f t="shared" si="543"/>
        <v/>
      </c>
      <c r="AA3624" s="21" t="str">
        <f t="shared" si="543"/>
        <v/>
      </c>
      <c r="AB3624" s="38" t="str">
        <f t="shared" si="543"/>
        <v/>
      </c>
      <c r="AD3624" s="36" t="str">
        <f>IF($N3624="", "", IFERROR(INDEX(Campaigns!$D$11:$D$380, MATCH($N3624, Campaigns!$E$11:$E$380, 0)), ""))</f>
        <v/>
      </c>
      <c r="AE3624" s="38" t="str">
        <f>IF(COUNTIF($Q3624:$AB3624, "X")=0, "", IFERROR(INDEX('Intro &amp; Setup'!$T$17:$T$28, MATCH(INDEX($Q$10:$AB$10, $AC3624, MATCH("X", $Q3624:$AB3624, 0)), 'Intro &amp; Setup'!$AA$17:$AA$28, 0)), ""))</f>
        <v/>
      </c>
      <c r="AG3624" s="84" t="str">
        <f t="shared" si="540"/>
        <v/>
      </c>
      <c r="AI3624" s="36">
        <f t="shared" si="541"/>
        <v>0</v>
      </c>
      <c r="AK3624" s="36" t="str">
        <f t="shared" si="542"/>
        <v/>
      </c>
    </row>
    <row r="3625" spans="1:37" x14ac:dyDescent="0.25">
      <c r="A3625" s="34"/>
      <c r="B3625" s="55"/>
      <c r="C3625" s="56"/>
      <c r="D3625" s="56"/>
      <c r="E3625" s="56"/>
      <c r="F3625" s="56"/>
      <c r="G3625" s="57"/>
      <c r="H3625" s="57"/>
      <c r="I3625" s="58"/>
      <c r="J3625" s="34"/>
      <c r="L3625" s="36" t="str">
        <f>IF($B3625="", "", IFERROR(FIND(Campaigns!$Q$4, $B3625), ""))</f>
        <v/>
      </c>
      <c r="M3625" s="73" t="str">
        <f t="shared" si="537"/>
        <v/>
      </c>
      <c r="N3625" s="74" t="str">
        <f t="shared" si="538"/>
        <v/>
      </c>
      <c r="O3625" s="22" t="str">
        <f t="shared" si="539"/>
        <v/>
      </c>
      <c r="Q3625" s="20" t="str">
        <f t="shared" si="536"/>
        <v/>
      </c>
      <c r="R3625" s="21" t="str">
        <f t="shared" si="543"/>
        <v/>
      </c>
      <c r="S3625" s="21" t="str">
        <f t="shared" si="543"/>
        <v/>
      </c>
      <c r="T3625" s="21" t="str">
        <f t="shared" si="543"/>
        <v/>
      </c>
      <c r="U3625" s="21" t="str">
        <f t="shared" si="543"/>
        <v/>
      </c>
      <c r="V3625" s="21" t="str">
        <f t="shared" si="543"/>
        <v/>
      </c>
      <c r="W3625" s="21" t="str">
        <f t="shared" si="543"/>
        <v/>
      </c>
      <c r="X3625" s="21" t="str">
        <f t="shared" si="543"/>
        <v/>
      </c>
      <c r="Y3625" s="21" t="str">
        <f t="shared" si="543"/>
        <v/>
      </c>
      <c r="Z3625" s="21" t="str">
        <f t="shared" si="543"/>
        <v/>
      </c>
      <c r="AA3625" s="21" t="str">
        <f t="shared" si="543"/>
        <v/>
      </c>
      <c r="AB3625" s="38" t="str">
        <f t="shared" si="543"/>
        <v/>
      </c>
      <c r="AD3625" s="36" t="str">
        <f>IF($N3625="", "", IFERROR(INDEX(Campaigns!$D$11:$D$380, MATCH($N3625, Campaigns!$E$11:$E$380, 0)), ""))</f>
        <v/>
      </c>
      <c r="AE3625" s="38" t="str">
        <f>IF(COUNTIF($Q3625:$AB3625, "X")=0, "", IFERROR(INDEX('Intro &amp; Setup'!$T$17:$T$28, MATCH(INDEX($Q$10:$AB$10, $AC3625, MATCH("X", $Q3625:$AB3625, 0)), 'Intro &amp; Setup'!$AA$17:$AA$28, 0)), ""))</f>
        <v/>
      </c>
      <c r="AG3625" s="84" t="str">
        <f t="shared" si="540"/>
        <v/>
      </c>
      <c r="AI3625" s="36">
        <f t="shared" si="541"/>
        <v>0</v>
      </c>
      <c r="AK3625" s="36" t="str">
        <f t="shared" si="542"/>
        <v/>
      </c>
    </row>
    <row r="3626" spans="1:37" x14ac:dyDescent="0.25">
      <c r="A3626" s="34"/>
      <c r="B3626" s="55"/>
      <c r="C3626" s="56"/>
      <c r="D3626" s="56"/>
      <c r="E3626" s="56"/>
      <c r="F3626" s="56"/>
      <c r="G3626" s="57"/>
      <c r="H3626" s="57"/>
      <c r="I3626" s="58"/>
      <c r="J3626" s="34"/>
      <c r="L3626" s="36" t="str">
        <f>IF($B3626="", "", IFERROR(FIND(Campaigns!$Q$4, $B3626), ""))</f>
        <v/>
      </c>
      <c r="M3626" s="73" t="str">
        <f t="shared" si="537"/>
        <v/>
      </c>
      <c r="N3626" s="74" t="str">
        <f t="shared" si="538"/>
        <v/>
      </c>
      <c r="O3626" s="22" t="str">
        <f t="shared" si="539"/>
        <v/>
      </c>
      <c r="Q3626" s="20" t="str">
        <f t="shared" si="536"/>
        <v/>
      </c>
      <c r="R3626" s="21" t="str">
        <f t="shared" si="543"/>
        <v/>
      </c>
      <c r="S3626" s="21" t="str">
        <f t="shared" si="543"/>
        <v/>
      </c>
      <c r="T3626" s="21" t="str">
        <f t="shared" si="543"/>
        <v/>
      </c>
      <c r="U3626" s="21" t="str">
        <f t="shared" si="543"/>
        <v/>
      </c>
      <c r="V3626" s="21" t="str">
        <f t="shared" si="543"/>
        <v/>
      </c>
      <c r="W3626" s="21" t="str">
        <f t="shared" si="543"/>
        <v/>
      </c>
      <c r="X3626" s="21" t="str">
        <f t="shared" si="543"/>
        <v/>
      </c>
      <c r="Y3626" s="21" t="str">
        <f t="shared" si="543"/>
        <v/>
      </c>
      <c r="Z3626" s="21" t="str">
        <f t="shared" si="543"/>
        <v/>
      </c>
      <c r="AA3626" s="21" t="str">
        <f t="shared" si="543"/>
        <v/>
      </c>
      <c r="AB3626" s="38" t="str">
        <f t="shared" si="543"/>
        <v/>
      </c>
      <c r="AD3626" s="36" t="str">
        <f>IF($N3626="", "", IFERROR(INDEX(Campaigns!$D$11:$D$380, MATCH($N3626, Campaigns!$E$11:$E$380, 0)), ""))</f>
        <v/>
      </c>
      <c r="AE3626" s="38" t="str">
        <f>IF(COUNTIF($Q3626:$AB3626, "X")=0, "", IFERROR(INDEX('Intro &amp; Setup'!$T$17:$T$28, MATCH(INDEX($Q$10:$AB$10, $AC3626, MATCH("X", $Q3626:$AB3626, 0)), 'Intro &amp; Setup'!$AA$17:$AA$28, 0)), ""))</f>
        <v/>
      </c>
      <c r="AG3626" s="84" t="str">
        <f t="shared" si="540"/>
        <v/>
      </c>
      <c r="AI3626" s="36">
        <f t="shared" si="541"/>
        <v>0</v>
      </c>
      <c r="AK3626" s="36" t="str">
        <f t="shared" si="542"/>
        <v/>
      </c>
    </row>
    <row r="3627" spans="1:37" x14ac:dyDescent="0.25">
      <c r="A3627" s="34"/>
      <c r="B3627" s="55"/>
      <c r="C3627" s="56"/>
      <c r="D3627" s="56"/>
      <c r="E3627" s="56"/>
      <c r="F3627" s="56"/>
      <c r="G3627" s="57"/>
      <c r="H3627" s="57"/>
      <c r="I3627" s="58"/>
      <c r="J3627" s="34"/>
      <c r="L3627" s="36" t="str">
        <f>IF($B3627="", "", IFERROR(FIND(Campaigns!$Q$4, $B3627), ""))</f>
        <v/>
      </c>
      <c r="M3627" s="73" t="str">
        <f t="shared" si="537"/>
        <v/>
      </c>
      <c r="N3627" s="74" t="str">
        <f t="shared" si="538"/>
        <v/>
      </c>
      <c r="O3627" s="22" t="str">
        <f t="shared" si="539"/>
        <v/>
      </c>
      <c r="Q3627" s="20" t="str">
        <f t="shared" si="536"/>
        <v/>
      </c>
      <c r="R3627" s="21" t="str">
        <f t="shared" si="543"/>
        <v/>
      </c>
      <c r="S3627" s="21" t="str">
        <f t="shared" si="543"/>
        <v/>
      </c>
      <c r="T3627" s="21" t="str">
        <f t="shared" si="543"/>
        <v/>
      </c>
      <c r="U3627" s="21" t="str">
        <f t="shared" si="543"/>
        <v/>
      </c>
      <c r="V3627" s="21" t="str">
        <f t="shared" si="543"/>
        <v/>
      </c>
      <c r="W3627" s="21" t="str">
        <f t="shared" si="543"/>
        <v/>
      </c>
      <c r="X3627" s="21" t="str">
        <f t="shared" si="543"/>
        <v/>
      </c>
      <c r="Y3627" s="21" t="str">
        <f t="shared" si="543"/>
        <v/>
      </c>
      <c r="Z3627" s="21" t="str">
        <f t="shared" si="543"/>
        <v/>
      </c>
      <c r="AA3627" s="21" t="str">
        <f t="shared" si="543"/>
        <v/>
      </c>
      <c r="AB3627" s="38" t="str">
        <f t="shared" si="543"/>
        <v/>
      </c>
      <c r="AD3627" s="36" t="str">
        <f>IF($N3627="", "", IFERROR(INDEX(Campaigns!$D$11:$D$380, MATCH($N3627, Campaigns!$E$11:$E$380, 0)), ""))</f>
        <v/>
      </c>
      <c r="AE3627" s="38" t="str">
        <f>IF(COUNTIF($Q3627:$AB3627, "X")=0, "", IFERROR(INDEX('Intro &amp; Setup'!$T$17:$T$28, MATCH(INDEX($Q$10:$AB$10, $AC3627, MATCH("X", $Q3627:$AB3627, 0)), 'Intro &amp; Setup'!$AA$17:$AA$28, 0)), ""))</f>
        <v/>
      </c>
      <c r="AG3627" s="84" t="str">
        <f t="shared" si="540"/>
        <v/>
      </c>
      <c r="AI3627" s="36">
        <f t="shared" si="541"/>
        <v>0</v>
      </c>
      <c r="AK3627" s="36" t="str">
        <f t="shared" si="542"/>
        <v/>
      </c>
    </row>
    <row r="3628" spans="1:37" x14ac:dyDescent="0.25">
      <c r="A3628" s="34"/>
      <c r="B3628" s="55"/>
      <c r="C3628" s="56"/>
      <c r="D3628" s="56"/>
      <c r="E3628" s="56"/>
      <c r="F3628" s="56"/>
      <c r="G3628" s="57"/>
      <c r="H3628" s="57"/>
      <c r="I3628" s="58"/>
      <c r="J3628" s="34"/>
      <c r="L3628" s="36" t="str">
        <f>IF($B3628="", "", IFERROR(FIND(Campaigns!$Q$4, $B3628), ""))</f>
        <v/>
      </c>
      <c r="M3628" s="73" t="str">
        <f t="shared" si="537"/>
        <v/>
      </c>
      <c r="N3628" s="74" t="str">
        <f t="shared" si="538"/>
        <v/>
      </c>
      <c r="O3628" s="22" t="str">
        <f t="shared" si="539"/>
        <v/>
      </c>
      <c r="Q3628" s="20" t="str">
        <f t="shared" si="536"/>
        <v/>
      </c>
      <c r="R3628" s="21" t="str">
        <f t="shared" si="543"/>
        <v/>
      </c>
      <c r="S3628" s="21" t="str">
        <f t="shared" si="543"/>
        <v/>
      </c>
      <c r="T3628" s="21" t="str">
        <f t="shared" si="543"/>
        <v/>
      </c>
      <c r="U3628" s="21" t="str">
        <f t="shared" si="543"/>
        <v/>
      </c>
      <c r="V3628" s="21" t="str">
        <f t="shared" si="543"/>
        <v/>
      </c>
      <c r="W3628" s="21" t="str">
        <f t="shared" si="543"/>
        <v/>
      </c>
      <c r="X3628" s="21" t="str">
        <f t="shared" si="543"/>
        <v/>
      </c>
      <c r="Y3628" s="21" t="str">
        <f t="shared" si="543"/>
        <v/>
      </c>
      <c r="Z3628" s="21" t="str">
        <f t="shared" si="543"/>
        <v/>
      </c>
      <c r="AA3628" s="21" t="str">
        <f t="shared" si="543"/>
        <v/>
      </c>
      <c r="AB3628" s="38" t="str">
        <f t="shared" si="543"/>
        <v/>
      </c>
      <c r="AD3628" s="36" t="str">
        <f>IF($N3628="", "", IFERROR(INDEX(Campaigns!$D$11:$D$380, MATCH($N3628, Campaigns!$E$11:$E$380, 0)), ""))</f>
        <v/>
      </c>
      <c r="AE3628" s="38" t="str">
        <f>IF(COUNTIF($Q3628:$AB3628, "X")=0, "", IFERROR(INDEX('Intro &amp; Setup'!$T$17:$T$28, MATCH(INDEX($Q$10:$AB$10, $AC3628, MATCH("X", $Q3628:$AB3628, 0)), 'Intro &amp; Setup'!$AA$17:$AA$28, 0)), ""))</f>
        <v/>
      </c>
      <c r="AG3628" s="84" t="str">
        <f t="shared" si="540"/>
        <v/>
      </c>
      <c r="AI3628" s="36">
        <f t="shared" si="541"/>
        <v>0</v>
      </c>
      <c r="AK3628" s="36" t="str">
        <f t="shared" si="542"/>
        <v/>
      </c>
    </row>
    <row r="3629" spans="1:37" x14ac:dyDescent="0.25">
      <c r="A3629" s="34"/>
      <c r="B3629" s="55"/>
      <c r="C3629" s="56"/>
      <c r="D3629" s="56"/>
      <c r="E3629" s="56"/>
      <c r="F3629" s="56"/>
      <c r="G3629" s="57"/>
      <c r="H3629" s="57"/>
      <c r="I3629" s="58"/>
      <c r="J3629" s="34"/>
      <c r="L3629" s="36" t="str">
        <f>IF($B3629="", "", IFERROR(FIND(Campaigns!$Q$4, $B3629), ""))</f>
        <v/>
      </c>
      <c r="M3629" s="73" t="str">
        <f t="shared" si="537"/>
        <v/>
      </c>
      <c r="N3629" s="74" t="str">
        <f t="shared" si="538"/>
        <v/>
      </c>
      <c r="O3629" s="22" t="str">
        <f t="shared" si="539"/>
        <v/>
      </c>
      <c r="Q3629" s="20" t="str">
        <f t="shared" si="536"/>
        <v/>
      </c>
      <c r="R3629" s="21" t="str">
        <f t="shared" si="543"/>
        <v/>
      </c>
      <c r="S3629" s="21" t="str">
        <f t="shared" si="543"/>
        <v/>
      </c>
      <c r="T3629" s="21" t="str">
        <f t="shared" si="543"/>
        <v/>
      </c>
      <c r="U3629" s="21" t="str">
        <f t="shared" si="543"/>
        <v/>
      </c>
      <c r="V3629" s="21" t="str">
        <f t="shared" si="543"/>
        <v/>
      </c>
      <c r="W3629" s="21" t="str">
        <f t="shared" si="543"/>
        <v/>
      </c>
      <c r="X3629" s="21" t="str">
        <f t="shared" si="543"/>
        <v/>
      </c>
      <c r="Y3629" s="21" t="str">
        <f t="shared" si="543"/>
        <v/>
      </c>
      <c r="Z3629" s="21" t="str">
        <f t="shared" si="543"/>
        <v/>
      </c>
      <c r="AA3629" s="21" t="str">
        <f t="shared" si="543"/>
        <v/>
      </c>
      <c r="AB3629" s="38" t="str">
        <f t="shared" si="543"/>
        <v/>
      </c>
      <c r="AD3629" s="36" t="str">
        <f>IF($N3629="", "", IFERROR(INDEX(Campaigns!$D$11:$D$380, MATCH($N3629, Campaigns!$E$11:$E$380, 0)), ""))</f>
        <v/>
      </c>
      <c r="AE3629" s="38" t="str">
        <f>IF(COUNTIF($Q3629:$AB3629, "X")=0, "", IFERROR(INDEX('Intro &amp; Setup'!$T$17:$T$28, MATCH(INDEX($Q$10:$AB$10, $AC3629, MATCH("X", $Q3629:$AB3629, 0)), 'Intro &amp; Setup'!$AA$17:$AA$28, 0)), ""))</f>
        <v/>
      </c>
      <c r="AG3629" s="84" t="str">
        <f t="shared" si="540"/>
        <v/>
      </c>
      <c r="AI3629" s="36">
        <f t="shared" si="541"/>
        <v>0</v>
      </c>
      <c r="AK3629" s="36" t="str">
        <f t="shared" si="542"/>
        <v/>
      </c>
    </row>
    <row r="3630" spans="1:37" x14ac:dyDescent="0.25">
      <c r="A3630" s="34"/>
      <c r="B3630" s="55"/>
      <c r="C3630" s="56"/>
      <c r="D3630" s="56"/>
      <c r="E3630" s="56"/>
      <c r="F3630" s="56"/>
      <c r="G3630" s="57"/>
      <c r="H3630" s="57"/>
      <c r="I3630" s="58"/>
      <c r="J3630" s="34"/>
      <c r="L3630" s="36" t="str">
        <f>IF($B3630="", "", IFERROR(FIND(Campaigns!$Q$4, $B3630), ""))</f>
        <v/>
      </c>
      <c r="M3630" s="73" t="str">
        <f t="shared" si="537"/>
        <v/>
      </c>
      <c r="N3630" s="74" t="str">
        <f t="shared" si="538"/>
        <v/>
      </c>
      <c r="O3630" s="22" t="str">
        <f t="shared" si="539"/>
        <v/>
      </c>
      <c r="Q3630" s="20" t="str">
        <f t="shared" si="536"/>
        <v/>
      </c>
      <c r="R3630" s="21" t="str">
        <f t="shared" si="543"/>
        <v/>
      </c>
      <c r="S3630" s="21" t="str">
        <f t="shared" si="543"/>
        <v/>
      </c>
      <c r="T3630" s="21" t="str">
        <f t="shared" si="543"/>
        <v/>
      </c>
      <c r="U3630" s="21" t="str">
        <f t="shared" si="543"/>
        <v/>
      </c>
      <c r="V3630" s="21" t="str">
        <f t="shared" si="543"/>
        <v/>
      </c>
      <c r="W3630" s="21" t="str">
        <f t="shared" si="543"/>
        <v/>
      </c>
      <c r="X3630" s="21" t="str">
        <f t="shared" si="543"/>
        <v/>
      </c>
      <c r="Y3630" s="21" t="str">
        <f t="shared" si="543"/>
        <v/>
      </c>
      <c r="Z3630" s="21" t="str">
        <f t="shared" si="543"/>
        <v/>
      </c>
      <c r="AA3630" s="21" t="str">
        <f t="shared" si="543"/>
        <v/>
      </c>
      <c r="AB3630" s="38" t="str">
        <f t="shared" si="543"/>
        <v/>
      </c>
      <c r="AD3630" s="36" t="str">
        <f>IF($N3630="", "", IFERROR(INDEX(Campaigns!$D$11:$D$380, MATCH($N3630, Campaigns!$E$11:$E$380, 0)), ""))</f>
        <v/>
      </c>
      <c r="AE3630" s="38" t="str">
        <f>IF(COUNTIF($Q3630:$AB3630, "X")=0, "", IFERROR(INDEX('Intro &amp; Setup'!$T$17:$T$28, MATCH(INDEX($Q$10:$AB$10, $AC3630, MATCH("X", $Q3630:$AB3630, 0)), 'Intro &amp; Setup'!$AA$17:$AA$28, 0)), ""))</f>
        <v/>
      </c>
      <c r="AG3630" s="84" t="str">
        <f t="shared" si="540"/>
        <v/>
      </c>
      <c r="AI3630" s="36">
        <f t="shared" si="541"/>
        <v>0</v>
      </c>
      <c r="AK3630" s="36" t="str">
        <f t="shared" si="542"/>
        <v/>
      </c>
    </row>
    <row r="3631" spans="1:37" x14ac:dyDescent="0.25">
      <c r="A3631" s="34"/>
      <c r="B3631" s="55"/>
      <c r="C3631" s="56"/>
      <c r="D3631" s="56"/>
      <c r="E3631" s="56"/>
      <c r="F3631" s="56"/>
      <c r="G3631" s="57"/>
      <c r="H3631" s="57"/>
      <c r="I3631" s="58"/>
      <c r="J3631" s="34"/>
      <c r="L3631" s="36" t="str">
        <f>IF($B3631="", "", IFERROR(FIND(Campaigns!$Q$4, $B3631), ""))</f>
        <v/>
      </c>
      <c r="M3631" s="73" t="str">
        <f t="shared" si="537"/>
        <v/>
      </c>
      <c r="N3631" s="74" t="str">
        <f t="shared" si="538"/>
        <v/>
      </c>
      <c r="O3631" s="22" t="str">
        <f t="shared" si="539"/>
        <v/>
      </c>
      <c r="Q3631" s="20" t="str">
        <f t="shared" si="536"/>
        <v/>
      </c>
      <c r="R3631" s="21" t="str">
        <f t="shared" si="543"/>
        <v/>
      </c>
      <c r="S3631" s="21" t="str">
        <f t="shared" si="543"/>
        <v/>
      </c>
      <c r="T3631" s="21" t="str">
        <f t="shared" si="543"/>
        <v/>
      </c>
      <c r="U3631" s="21" t="str">
        <f t="shared" si="543"/>
        <v/>
      </c>
      <c r="V3631" s="21" t="str">
        <f t="shared" si="543"/>
        <v/>
      </c>
      <c r="W3631" s="21" t="str">
        <f t="shared" si="543"/>
        <v/>
      </c>
      <c r="X3631" s="21" t="str">
        <f t="shared" si="543"/>
        <v/>
      </c>
      <c r="Y3631" s="21" t="str">
        <f t="shared" si="543"/>
        <v/>
      </c>
      <c r="Z3631" s="21" t="str">
        <f t="shared" si="543"/>
        <v/>
      </c>
      <c r="AA3631" s="21" t="str">
        <f t="shared" si="543"/>
        <v/>
      </c>
      <c r="AB3631" s="38" t="str">
        <f t="shared" si="543"/>
        <v/>
      </c>
      <c r="AD3631" s="36" t="str">
        <f>IF($N3631="", "", IFERROR(INDEX(Campaigns!$D$11:$D$380, MATCH($N3631, Campaigns!$E$11:$E$380, 0)), ""))</f>
        <v/>
      </c>
      <c r="AE3631" s="38" t="str">
        <f>IF(COUNTIF($Q3631:$AB3631, "X")=0, "", IFERROR(INDEX('Intro &amp; Setup'!$T$17:$T$28, MATCH(INDEX($Q$10:$AB$10, $AC3631, MATCH("X", $Q3631:$AB3631, 0)), 'Intro &amp; Setup'!$AA$17:$AA$28, 0)), ""))</f>
        <v/>
      </c>
      <c r="AG3631" s="84" t="str">
        <f t="shared" si="540"/>
        <v/>
      </c>
      <c r="AI3631" s="36">
        <f t="shared" si="541"/>
        <v>0</v>
      </c>
      <c r="AK3631" s="36" t="str">
        <f t="shared" si="542"/>
        <v/>
      </c>
    </row>
    <row r="3632" spans="1:37" x14ac:dyDescent="0.25">
      <c r="A3632" s="34"/>
      <c r="B3632" s="55"/>
      <c r="C3632" s="56"/>
      <c r="D3632" s="56"/>
      <c r="E3632" s="56"/>
      <c r="F3632" s="56"/>
      <c r="G3632" s="57"/>
      <c r="H3632" s="57"/>
      <c r="I3632" s="58"/>
      <c r="J3632" s="34"/>
      <c r="L3632" s="36" t="str">
        <f>IF($B3632="", "", IFERROR(FIND(Campaigns!$Q$4, $B3632), ""))</f>
        <v/>
      </c>
      <c r="M3632" s="73" t="str">
        <f t="shared" si="537"/>
        <v/>
      </c>
      <c r="N3632" s="74" t="str">
        <f t="shared" si="538"/>
        <v/>
      </c>
      <c r="O3632" s="22" t="str">
        <f t="shared" si="539"/>
        <v/>
      </c>
      <c r="Q3632" s="20" t="str">
        <f t="shared" si="536"/>
        <v/>
      </c>
      <c r="R3632" s="21" t="str">
        <f t="shared" si="543"/>
        <v/>
      </c>
      <c r="S3632" s="21" t="str">
        <f t="shared" si="543"/>
        <v/>
      </c>
      <c r="T3632" s="21" t="str">
        <f t="shared" si="543"/>
        <v/>
      </c>
      <c r="U3632" s="21" t="str">
        <f t="shared" si="543"/>
        <v/>
      </c>
      <c r="V3632" s="21" t="str">
        <f t="shared" si="543"/>
        <v/>
      </c>
      <c r="W3632" s="21" t="str">
        <f t="shared" si="543"/>
        <v/>
      </c>
      <c r="X3632" s="21" t="str">
        <f t="shared" si="543"/>
        <v/>
      </c>
      <c r="Y3632" s="21" t="str">
        <f t="shared" si="543"/>
        <v/>
      </c>
      <c r="Z3632" s="21" t="str">
        <f t="shared" si="543"/>
        <v/>
      </c>
      <c r="AA3632" s="21" t="str">
        <f t="shared" si="543"/>
        <v/>
      </c>
      <c r="AB3632" s="38" t="str">
        <f t="shared" si="543"/>
        <v/>
      </c>
      <c r="AD3632" s="36" t="str">
        <f>IF($N3632="", "", IFERROR(INDEX(Campaigns!$D$11:$D$380, MATCH($N3632, Campaigns!$E$11:$E$380, 0)), ""))</f>
        <v/>
      </c>
      <c r="AE3632" s="38" t="str">
        <f>IF(COUNTIF($Q3632:$AB3632, "X")=0, "", IFERROR(INDEX('Intro &amp; Setup'!$T$17:$T$28, MATCH(INDEX($Q$10:$AB$10, $AC3632, MATCH("X", $Q3632:$AB3632, 0)), 'Intro &amp; Setup'!$AA$17:$AA$28, 0)), ""))</f>
        <v/>
      </c>
      <c r="AG3632" s="84" t="str">
        <f t="shared" si="540"/>
        <v/>
      </c>
      <c r="AI3632" s="36">
        <f t="shared" si="541"/>
        <v>0</v>
      </c>
      <c r="AK3632" s="36" t="str">
        <f t="shared" si="542"/>
        <v/>
      </c>
    </row>
    <row r="3633" spans="1:37" x14ac:dyDescent="0.25">
      <c r="A3633" s="34"/>
      <c r="B3633" s="55"/>
      <c r="C3633" s="56"/>
      <c r="D3633" s="56"/>
      <c r="E3633" s="56"/>
      <c r="F3633" s="56"/>
      <c r="G3633" s="57"/>
      <c r="H3633" s="57"/>
      <c r="I3633" s="58"/>
      <c r="J3633" s="34"/>
      <c r="L3633" s="36" t="str">
        <f>IF($B3633="", "", IFERROR(FIND(Campaigns!$Q$4, $B3633), ""))</f>
        <v/>
      </c>
      <c r="M3633" s="73" t="str">
        <f t="shared" si="537"/>
        <v/>
      </c>
      <c r="N3633" s="74" t="str">
        <f t="shared" si="538"/>
        <v/>
      </c>
      <c r="O3633" s="22" t="str">
        <f t="shared" si="539"/>
        <v/>
      </c>
      <c r="Q3633" s="20" t="str">
        <f t="shared" si="536"/>
        <v/>
      </c>
      <c r="R3633" s="21" t="str">
        <f t="shared" si="543"/>
        <v/>
      </c>
      <c r="S3633" s="21" t="str">
        <f t="shared" si="543"/>
        <v/>
      </c>
      <c r="T3633" s="21" t="str">
        <f t="shared" si="543"/>
        <v/>
      </c>
      <c r="U3633" s="21" t="str">
        <f t="shared" si="543"/>
        <v/>
      </c>
      <c r="V3633" s="21" t="str">
        <f t="shared" si="543"/>
        <v/>
      </c>
      <c r="W3633" s="21" t="str">
        <f t="shared" si="543"/>
        <v/>
      </c>
      <c r="X3633" s="21" t="str">
        <f t="shared" si="543"/>
        <v/>
      </c>
      <c r="Y3633" s="21" t="str">
        <f t="shared" si="543"/>
        <v/>
      </c>
      <c r="Z3633" s="21" t="str">
        <f t="shared" si="543"/>
        <v/>
      </c>
      <c r="AA3633" s="21" t="str">
        <f t="shared" si="543"/>
        <v/>
      </c>
      <c r="AB3633" s="38" t="str">
        <f t="shared" si="543"/>
        <v/>
      </c>
      <c r="AD3633" s="36" t="str">
        <f>IF($N3633="", "", IFERROR(INDEX(Campaigns!$D$11:$D$380, MATCH($N3633, Campaigns!$E$11:$E$380, 0)), ""))</f>
        <v/>
      </c>
      <c r="AE3633" s="38" t="str">
        <f>IF(COUNTIF($Q3633:$AB3633, "X")=0, "", IFERROR(INDEX('Intro &amp; Setup'!$T$17:$T$28, MATCH(INDEX($Q$10:$AB$10, $AC3633, MATCH("X", $Q3633:$AB3633, 0)), 'Intro &amp; Setup'!$AA$17:$AA$28, 0)), ""))</f>
        <v/>
      </c>
      <c r="AG3633" s="84" t="str">
        <f t="shared" si="540"/>
        <v/>
      </c>
      <c r="AI3633" s="36">
        <f t="shared" si="541"/>
        <v>0</v>
      </c>
      <c r="AK3633" s="36" t="str">
        <f t="shared" si="542"/>
        <v/>
      </c>
    </row>
    <row r="3634" spans="1:37" x14ac:dyDescent="0.25">
      <c r="A3634" s="34"/>
      <c r="B3634" s="55"/>
      <c r="C3634" s="56"/>
      <c r="D3634" s="56"/>
      <c r="E3634" s="56"/>
      <c r="F3634" s="56"/>
      <c r="G3634" s="57"/>
      <c r="H3634" s="57"/>
      <c r="I3634" s="58"/>
      <c r="J3634" s="34"/>
      <c r="L3634" s="36" t="str">
        <f>IF($B3634="", "", IFERROR(FIND(Campaigns!$Q$4, $B3634), ""))</f>
        <v/>
      </c>
      <c r="M3634" s="73" t="str">
        <f t="shared" si="537"/>
        <v/>
      </c>
      <c r="N3634" s="74" t="str">
        <f t="shared" si="538"/>
        <v/>
      </c>
      <c r="O3634" s="22" t="str">
        <f t="shared" si="539"/>
        <v/>
      </c>
      <c r="Q3634" s="20" t="str">
        <f t="shared" si="536"/>
        <v/>
      </c>
      <c r="R3634" s="21" t="str">
        <f t="shared" si="543"/>
        <v/>
      </c>
      <c r="S3634" s="21" t="str">
        <f t="shared" si="543"/>
        <v/>
      </c>
      <c r="T3634" s="21" t="str">
        <f t="shared" si="543"/>
        <v/>
      </c>
      <c r="U3634" s="21" t="str">
        <f t="shared" si="543"/>
        <v/>
      </c>
      <c r="V3634" s="21" t="str">
        <f t="shared" si="543"/>
        <v/>
      </c>
      <c r="W3634" s="21" t="str">
        <f t="shared" si="543"/>
        <v/>
      </c>
      <c r="X3634" s="21" t="str">
        <f t="shared" si="543"/>
        <v/>
      </c>
      <c r="Y3634" s="21" t="str">
        <f t="shared" si="543"/>
        <v/>
      </c>
      <c r="Z3634" s="21" t="str">
        <f t="shared" si="543"/>
        <v/>
      </c>
      <c r="AA3634" s="21" t="str">
        <f t="shared" si="543"/>
        <v/>
      </c>
      <c r="AB3634" s="38" t="str">
        <f t="shared" si="543"/>
        <v/>
      </c>
      <c r="AD3634" s="36" t="str">
        <f>IF($N3634="", "", IFERROR(INDEX(Campaigns!$D$11:$D$380, MATCH($N3634, Campaigns!$E$11:$E$380, 0)), ""))</f>
        <v/>
      </c>
      <c r="AE3634" s="38" t="str">
        <f>IF(COUNTIF($Q3634:$AB3634, "X")=0, "", IFERROR(INDEX('Intro &amp; Setup'!$T$17:$T$28, MATCH(INDEX($Q$10:$AB$10, $AC3634, MATCH("X", $Q3634:$AB3634, 0)), 'Intro &amp; Setup'!$AA$17:$AA$28, 0)), ""))</f>
        <v/>
      </c>
      <c r="AG3634" s="84" t="str">
        <f t="shared" si="540"/>
        <v/>
      </c>
      <c r="AI3634" s="36">
        <f t="shared" si="541"/>
        <v>0</v>
      </c>
      <c r="AK3634" s="36" t="str">
        <f t="shared" si="542"/>
        <v/>
      </c>
    </row>
    <row r="3635" spans="1:37" x14ac:dyDescent="0.25">
      <c r="A3635" s="34"/>
      <c r="B3635" s="55"/>
      <c r="C3635" s="56"/>
      <c r="D3635" s="56"/>
      <c r="E3635" s="56"/>
      <c r="F3635" s="56"/>
      <c r="G3635" s="57"/>
      <c r="H3635" s="57"/>
      <c r="I3635" s="58"/>
      <c r="J3635" s="34"/>
      <c r="L3635" s="36" t="str">
        <f>IF($B3635="", "", IFERROR(FIND(Campaigns!$Q$4, $B3635), ""))</f>
        <v/>
      </c>
      <c r="M3635" s="73" t="str">
        <f t="shared" si="537"/>
        <v/>
      </c>
      <c r="N3635" s="74" t="str">
        <f t="shared" si="538"/>
        <v/>
      </c>
      <c r="O3635" s="22" t="str">
        <f t="shared" si="539"/>
        <v/>
      </c>
      <c r="Q3635" s="20" t="str">
        <f t="shared" si="536"/>
        <v/>
      </c>
      <c r="R3635" s="21" t="str">
        <f t="shared" si="543"/>
        <v/>
      </c>
      <c r="S3635" s="21" t="str">
        <f t="shared" si="543"/>
        <v/>
      </c>
      <c r="T3635" s="21" t="str">
        <f t="shared" si="543"/>
        <v/>
      </c>
      <c r="U3635" s="21" t="str">
        <f t="shared" si="543"/>
        <v/>
      </c>
      <c r="V3635" s="21" t="str">
        <f t="shared" si="543"/>
        <v/>
      </c>
      <c r="W3635" s="21" t="str">
        <f t="shared" si="543"/>
        <v/>
      </c>
      <c r="X3635" s="21" t="str">
        <f t="shared" si="543"/>
        <v/>
      </c>
      <c r="Y3635" s="21" t="str">
        <f t="shared" si="543"/>
        <v/>
      </c>
      <c r="Z3635" s="21" t="str">
        <f t="shared" si="543"/>
        <v/>
      </c>
      <c r="AA3635" s="21" t="str">
        <f t="shared" si="543"/>
        <v/>
      </c>
      <c r="AB3635" s="38" t="str">
        <f t="shared" si="543"/>
        <v/>
      </c>
      <c r="AD3635" s="36" t="str">
        <f>IF($N3635="", "", IFERROR(INDEX(Campaigns!$D$11:$D$380, MATCH($N3635, Campaigns!$E$11:$E$380, 0)), ""))</f>
        <v/>
      </c>
      <c r="AE3635" s="38" t="str">
        <f>IF(COUNTIF($Q3635:$AB3635, "X")=0, "", IFERROR(INDEX('Intro &amp; Setup'!$T$17:$T$28, MATCH(INDEX($Q$10:$AB$10, $AC3635, MATCH("X", $Q3635:$AB3635, 0)), 'Intro &amp; Setup'!$AA$17:$AA$28, 0)), ""))</f>
        <v/>
      </c>
      <c r="AG3635" s="84" t="str">
        <f t="shared" si="540"/>
        <v/>
      </c>
      <c r="AI3635" s="36">
        <f t="shared" si="541"/>
        <v>0</v>
      </c>
      <c r="AK3635" s="36" t="str">
        <f t="shared" si="542"/>
        <v/>
      </c>
    </row>
    <row r="3636" spans="1:37" x14ac:dyDescent="0.25">
      <c r="A3636" s="34"/>
      <c r="B3636" s="55"/>
      <c r="C3636" s="56"/>
      <c r="D3636" s="56"/>
      <c r="E3636" s="56"/>
      <c r="F3636" s="56"/>
      <c r="G3636" s="57"/>
      <c r="H3636" s="57"/>
      <c r="I3636" s="58"/>
      <c r="J3636" s="34"/>
      <c r="L3636" s="36" t="str">
        <f>IF($B3636="", "", IFERROR(FIND(Campaigns!$Q$4, $B3636), ""))</f>
        <v/>
      </c>
      <c r="M3636" s="73" t="str">
        <f t="shared" si="537"/>
        <v/>
      </c>
      <c r="N3636" s="74" t="str">
        <f t="shared" si="538"/>
        <v/>
      </c>
      <c r="O3636" s="22" t="str">
        <f t="shared" si="539"/>
        <v/>
      </c>
      <c r="Q3636" s="20" t="str">
        <f t="shared" si="536"/>
        <v/>
      </c>
      <c r="R3636" s="21" t="str">
        <f t="shared" si="543"/>
        <v/>
      </c>
      <c r="S3636" s="21" t="str">
        <f t="shared" si="543"/>
        <v/>
      </c>
      <c r="T3636" s="21" t="str">
        <f t="shared" si="543"/>
        <v/>
      </c>
      <c r="U3636" s="21" t="str">
        <f t="shared" si="543"/>
        <v/>
      </c>
      <c r="V3636" s="21" t="str">
        <f t="shared" si="543"/>
        <v/>
      </c>
      <c r="W3636" s="21" t="str">
        <f t="shared" si="543"/>
        <v/>
      </c>
      <c r="X3636" s="21" t="str">
        <f t="shared" si="543"/>
        <v/>
      </c>
      <c r="Y3636" s="21" t="str">
        <f t="shared" si="543"/>
        <v/>
      </c>
      <c r="Z3636" s="21" t="str">
        <f t="shared" si="543"/>
        <v/>
      </c>
      <c r="AA3636" s="21" t="str">
        <f t="shared" si="543"/>
        <v/>
      </c>
      <c r="AB3636" s="38" t="str">
        <f t="shared" si="543"/>
        <v/>
      </c>
      <c r="AD3636" s="36" t="str">
        <f>IF($N3636="", "", IFERROR(INDEX(Campaigns!$D$11:$D$380, MATCH($N3636, Campaigns!$E$11:$E$380, 0)), ""))</f>
        <v/>
      </c>
      <c r="AE3636" s="38" t="str">
        <f>IF(COUNTIF($Q3636:$AB3636, "X")=0, "", IFERROR(INDEX('Intro &amp; Setup'!$T$17:$T$28, MATCH(INDEX($Q$10:$AB$10, $AC3636, MATCH("X", $Q3636:$AB3636, 0)), 'Intro &amp; Setup'!$AA$17:$AA$28, 0)), ""))</f>
        <v/>
      </c>
      <c r="AG3636" s="84" t="str">
        <f t="shared" si="540"/>
        <v/>
      </c>
      <c r="AI3636" s="36">
        <f t="shared" si="541"/>
        <v>0</v>
      </c>
      <c r="AK3636" s="36" t="str">
        <f t="shared" si="542"/>
        <v/>
      </c>
    </row>
    <row r="3637" spans="1:37" x14ac:dyDescent="0.25">
      <c r="A3637" s="34"/>
      <c r="B3637" s="55"/>
      <c r="C3637" s="56"/>
      <c r="D3637" s="56"/>
      <c r="E3637" s="56"/>
      <c r="F3637" s="56"/>
      <c r="G3637" s="57"/>
      <c r="H3637" s="57"/>
      <c r="I3637" s="58"/>
      <c r="J3637" s="34"/>
      <c r="L3637" s="36" t="str">
        <f>IF($B3637="", "", IFERROR(FIND(Campaigns!$Q$4, $B3637), ""))</f>
        <v/>
      </c>
      <c r="M3637" s="73" t="str">
        <f t="shared" si="537"/>
        <v/>
      </c>
      <c r="N3637" s="74" t="str">
        <f t="shared" si="538"/>
        <v/>
      </c>
      <c r="O3637" s="22" t="str">
        <f t="shared" si="539"/>
        <v/>
      </c>
      <c r="Q3637" s="20" t="str">
        <f t="shared" si="536"/>
        <v/>
      </c>
      <c r="R3637" s="21" t="str">
        <f t="shared" si="543"/>
        <v/>
      </c>
      <c r="S3637" s="21" t="str">
        <f t="shared" si="543"/>
        <v/>
      </c>
      <c r="T3637" s="21" t="str">
        <f t="shared" si="543"/>
        <v/>
      </c>
      <c r="U3637" s="21" t="str">
        <f t="shared" si="543"/>
        <v/>
      </c>
      <c r="V3637" s="21" t="str">
        <f t="shared" si="543"/>
        <v/>
      </c>
      <c r="W3637" s="21" t="str">
        <f t="shared" si="543"/>
        <v/>
      </c>
      <c r="X3637" s="21" t="str">
        <f t="shared" ref="R3637:AB3660" si="544">IFERROR(IF(X$10="", "", IF(LEFT($O3637, X$8)=X$10, "X", "")), "")</f>
        <v/>
      </c>
      <c r="Y3637" s="21" t="str">
        <f t="shared" si="544"/>
        <v/>
      </c>
      <c r="Z3637" s="21" t="str">
        <f t="shared" si="544"/>
        <v/>
      </c>
      <c r="AA3637" s="21" t="str">
        <f t="shared" si="544"/>
        <v/>
      </c>
      <c r="AB3637" s="38" t="str">
        <f t="shared" si="544"/>
        <v/>
      </c>
      <c r="AD3637" s="36" t="str">
        <f>IF($N3637="", "", IFERROR(INDEX(Campaigns!$D$11:$D$380, MATCH($N3637, Campaigns!$E$11:$E$380, 0)), ""))</f>
        <v/>
      </c>
      <c r="AE3637" s="38" t="str">
        <f>IF(COUNTIF($Q3637:$AB3637, "X")=0, "", IFERROR(INDEX('Intro &amp; Setup'!$T$17:$T$28, MATCH(INDEX($Q$10:$AB$10, $AC3637, MATCH("X", $Q3637:$AB3637, 0)), 'Intro &amp; Setup'!$AA$17:$AA$28, 0)), ""))</f>
        <v/>
      </c>
      <c r="AG3637" s="84" t="str">
        <f t="shared" si="540"/>
        <v/>
      </c>
      <c r="AI3637" s="36">
        <f t="shared" si="541"/>
        <v>0</v>
      </c>
      <c r="AK3637" s="36" t="str">
        <f t="shared" si="542"/>
        <v/>
      </c>
    </row>
    <row r="3638" spans="1:37" x14ac:dyDescent="0.25">
      <c r="A3638" s="34"/>
      <c r="B3638" s="55"/>
      <c r="C3638" s="56"/>
      <c r="D3638" s="56"/>
      <c r="E3638" s="56"/>
      <c r="F3638" s="56"/>
      <c r="G3638" s="57"/>
      <c r="H3638" s="57"/>
      <c r="I3638" s="58"/>
      <c r="J3638" s="34"/>
      <c r="L3638" s="36" t="str">
        <f>IF($B3638="", "", IFERROR(FIND(Campaigns!$Q$4, $B3638), ""))</f>
        <v/>
      </c>
      <c r="M3638" s="73" t="str">
        <f t="shared" si="537"/>
        <v/>
      </c>
      <c r="N3638" s="74" t="str">
        <f t="shared" si="538"/>
        <v/>
      </c>
      <c r="O3638" s="22" t="str">
        <f t="shared" si="539"/>
        <v/>
      </c>
      <c r="Q3638" s="20" t="str">
        <f t="shared" si="536"/>
        <v/>
      </c>
      <c r="R3638" s="21" t="str">
        <f t="shared" si="544"/>
        <v/>
      </c>
      <c r="S3638" s="21" t="str">
        <f t="shared" si="544"/>
        <v/>
      </c>
      <c r="T3638" s="21" t="str">
        <f t="shared" si="544"/>
        <v/>
      </c>
      <c r="U3638" s="21" t="str">
        <f t="shared" si="544"/>
        <v/>
      </c>
      <c r="V3638" s="21" t="str">
        <f t="shared" si="544"/>
        <v/>
      </c>
      <c r="W3638" s="21" t="str">
        <f t="shared" si="544"/>
        <v/>
      </c>
      <c r="X3638" s="21" t="str">
        <f t="shared" si="544"/>
        <v/>
      </c>
      <c r="Y3638" s="21" t="str">
        <f t="shared" si="544"/>
        <v/>
      </c>
      <c r="Z3638" s="21" t="str">
        <f t="shared" si="544"/>
        <v/>
      </c>
      <c r="AA3638" s="21" t="str">
        <f t="shared" si="544"/>
        <v/>
      </c>
      <c r="AB3638" s="38" t="str">
        <f t="shared" si="544"/>
        <v/>
      </c>
      <c r="AD3638" s="36" t="str">
        <f>IF($N3638="", "", IFERROR(INDEX(Campaigns!$D$11:$D$380, MATCH($N3638, Campaigns!$E$11:$E$380, 0)), ""))</f>
        <v/>
      </c>
      <c r="AE3638" s="38" t="str">
        <f>IF(COUNTIF($Q3638:$AB3638, "X")=0, "", IFERROR(INDEX('Intro &amp; Setup'!$T$17:$T$28, MATCH(INDEX($Q$10:$AB$10, $AC3638, MATCH("X", $Q3638:$AB3638, 0)), 'Intro &amp; Setup'!$AA$17:$AA$28, 0)), ""))</f>
        <v/>
      </c>
      <c r="AG3638" s="84" t="str">
        <f t="shared" si="540"/>
        <v/>
      </c>
      <c r="AI3638" s="36">
        <f t="shared" si="541"/>
        <v>0</v>
      </c>
      <c r="AK3638" s="36" t="str">
        <f t="shared" si="542"/>
        <v/>
      </c>
    </row>
    <row r="3639" spans="1:37" x14ac:dyDescent="0.25">
      <c r="A3639" s="34"/>
      <c r="B3639" s="55"/>
      <c r="C3639" s="56"/>
      <c r="D3639" s="56"/>
      <c r="E3639" s="56"/>
      <c r="F3639" s="56"/>
      <c r="G3639" s="57"/>
      <c r="H3639" s="57"/>
      <c r="I3639" s="58"/>
      <c r="J3639" s="34"/>
      <c r="L3639" s="36" t="str">
        <f>IF($B3639="", "", IFERROR(FIND(Campaigns!$Q$4, $B3639), ""))</f>
        <v/>
      </c>
      <c r="M3639" s="73" t="str">
        <f t="shared" si="537"/>
        <v/>
      </c>
      <c r="N3639" s="74" t="str">
        <f t="shared" si="538"/>
        <v/>
      </c>
      <c r="O3639" s="22" t="str">
        <f t="shared" si="539"/>
        <v/>
      </c>
      <c r="Q3639" s="20" t="str">
        <f t="shared" si="536"/>
        <v/>
      </c>
      <c r="R3639" s="21" t="str">
        <f t="shared" si="544"/>
        <v/>
      </c>
      <c r="S3639" s="21" t="str">
        <f t="shared" si="544"/>
        <v/>
      </c>
      <c r="T3639" s="21" t="str">
        <f t="shared" si="544"/>
        <v/>
      </c>
      <c r="U3639" s="21" t="str">
        <f t="shared" si="544"/>
        <v/>
      </c>
      <c r="V3639" s="21" t="str">
        <f t="shared" si="544"/>
        <v/>
      </c>
      <c r="W3639" s="21" t="str">
        <f t="shared" si="544"/>
        <v/>
      </c>
      <c r="X3639" s="21" t="str">
        <f t="shared" si="544"/>
        <v/>
      </c>
      <c r="Y3639" s="21" t="str">
        <f t="shared" si="544"/>
        <v/>
      </c>
      <c r="Z3639" s="21" t="str">
        <f t="shared" si="544"/>
        <v/>
      </c>
      <c r="AA3639" s="21" t="str">
        <f t="shared" si="544"/>
        <v/>
      </c>
      <c r="AB3639" s="38" t="str">
        <f t="shared" si="544"/>
        <v/>
      </c>
      <c r="AD3639" s="36" t="str">
        <f>IF($N3639="", "", IFERROR(INDEX(Campaigns!$D$11:$D$380, MATCH($N3639, Campaigns!$E$11:$E$380, 0)), ""))</f>
        <v/>
      </c>
      <c r="AE3639" s="38" t="str">
        <f>IF(COUNTIF($Q3639:$AB3639, "X")=0, "", IFERROR(INDEX('Intro &amp; Setup'!$T$17:$T$28, MATCH(INDEX($Q$10:$AB$10, $AC3639, MATCH("X", $Q3639:$AB3639, 0)), 'Intro &amp; Setup'!$AA$17:$AA$28, 0)), ""))</f>
        <v/>
      </c>
      <c r="AG3639" s="84" t="str">
        <f t="shared" si="540"/>
        <v/>
      </c>
      <c r="AI3639" s="36">
        <f t="shared" si="541"/>
        <v>0</v>
      </c>
      <c r="AK3639" s="36" t="str">
        <f t="shared" si="542"/>
        <v/>
      </c>
    </row>
    <row r="3640" spans="1:37" x14ac:dyDescent="0.25">
      <c r="A3640" s="34"/>
      <c r="B3640" s="55"/>
      <c r="C3640" s="56"/>
      <c r="D3640" s="56"/>
      <c r="E3640" s="56"/>
      <c r="F3640" s="56"/>
      <c r="G3640" s="57"/>
      <c r="H3640" s="57"/>
      <c r="I3640" s="58"/>
      <c r="J3640" s="34"/>
      <c r="L3640" s="36" t="str">
        <f>IF($B3640="", "", IFERROR(FIND(Campaigns!$Q$4, $B3640), ""))</f>
        <v/>
      </c>
      <c r="M3640" s="73" t="str">
        <f t="shared" si="537"/>
        <v/>
      </c>
      <c r="N3640" s="74" t="str">
        <f t="shared" si="538"/>
        <v/>
      </c>
      <c r="O3640" s="22" t="str">
        <f t="shared" si="539"/>
        <v/>
      </c>
      <c r="Q3640" s="20" t="str">
        <f t="shared" si="536"/>
        <v/>
      </c>
      <c r="R3640" s="21" t="str">
        <f t="shared" si="544"/>
        <v/>
      </c>
      <c r="S3640" s="21" t="str">
        <f t="shared" si="544"/>
        <v/>
      </c>
      <c r="T3640" s="21" t="str">
        <f t="shared" si="544"/>
        <v/>
      </c>
      <c r="U3640" s="21" t="str">
        <f t="shared" si="544"/>
        <v/>
      </c>
      <c r="V3640" s="21" t="str">
        <f t="shared" si="544"/>
        <v/>
      </c>
      <c r="W3640" s="21" t="str">
        <f t="shared" si="544"/>
        <v/>
      </c>
      <c r="X3640" s="21" t="str">
        <f t="shared" si="544"/>
        <v/>
      </c>
      <c r="Y3640" s="21" t="str">
        <f t="shared" si="544"/>
        <v/>
      </c>
      <c r="Z3640" s="21" t="str">
        <f t="shared" si="544"/>
        <v/>
      </c>
      <c r="AA3640" s="21" t="str">
        <f t="shared" si="544"/>
        <v/>
      </c>
      <c r="AB3640" s="38" t="str">
        <f t="shared" si="544"/>
        <v/>
      </c>
      <c r="AD3640" s="36" t="str">
        <f>IF($N3640="", "", IFERROR(INDEX(Campaigns!$D$11:$D$380, MATCH($N3640, Campaigns!$E$11:$E$380, 0)), ""))</f>
        <v/>
      </c>
      <c r="AE3640" s="38" t="str">
        <f>IF(COUNTIF($Q3640:$AB3640, "X")=0, "", IFERROR(INDEX('Intro &amp; Setup'!$T$17:$T$28, MATCH(INDEX($Q$10:$AB$10, $AC3640, MATCH("X", $Q3640:$AB3640, 0)), 'Intro &amp; Setup'!$AA$17:$AA$28, 0)), ""))</f>
        <v/>
      </c>
      <c r="AG3640" s="84" t="str">
        <f t="shared" si="540"/>
        <v/>
      </c>
      <c r="AI3640" s="36">
        <f t="shared" si="541"/>
        <v>0</v>
      </c>
      <c r="AK3640" s="36" t="str">
        <f t="shared" si="542"/>
        <v/>
      </c>
    </row>
    <row r="3641" spans="1:37" x14ac:dyDescent="0.25">
      <c r="A3641" s="34"/>
      <c r="B3641" s="55"/>
      <c r="C3641" s="56"/>
      <c r="D3641" s="56"/>
      <c r="E3641" s="56"/>
      <c r="F3641" s="56"/>
      <c r="G3641" s="57"/>
      <c r="H3641" s="57"/>
      <c r="I3641" s="58"/>
      <c r="J3641" s="34"/>
      <c r="L3641" s="36" t="str">
        <f>IF($B3641="", "", IFERROR(FIND(Campaigns!$Q$4, $B3641), ""))</f>
        <v/>
      </c>
      <c r="M3641" s="73" t="str">
        <f t="shared" si="537"/>
        <v/>
      </c>
      <c r="N3641" s="74" t="str">
        <f t="shared" si="538"/>
        <v/>
      </c>
      <c r="O3641" s="22" t="str">
        <f t="shared" si="539"/>
        <v/>
      </c>
      <c r="Q3641" s="20" t="str">
        <f t="shared" si="536"/>
        <v/>
      </c>
      <c r="R3641" s="21" t="str">
        <f t="shared" si="544"/>
        <v/>
      </c>
      <c r="S3641" s="21" t="str">
        <f t="shared" si="544"/>
        <v/>
      </c>
      <c r="T3641" s="21" t="str">
        <f t="shared" si="544"/>
        <v/>
      </c>
      <c r="U3641" s="21" t="str">
        <f t="shared" si="544"/>
        <v/>
      </c>
      <c r="V3641" s="21" t="str">
        <f t="shared" si="544"/>
        <v/>
      </c>
      <c r="W3641" s="21" t="str">
        <f t="shared" si="544"/>
        <v/>
      </c>
      <c r="X3641" s="21" t="str">
        <f t="shared" si="544"/>
        <v/>
      </c>
      <c r="Y3641" s="21" t="str">
        <f t="shared" si="544"/>
        <v/>
      </c>
      <c r="Z3641" s="21" t="str">
        <f t="shared" si="544"/>
        <v/>
      </c>
      <c r="AA3641" s="21" t="str">
        <f t="shared" si="544"/>
        <v/>
      </c>
      <c r="AB3641" s="38" t="str">
        <f t="shared" si="544"/>
        <v/>
      </c>
      <c r="AD3641" s="36" t="str">
        <f>IF($N3641="", "", IFERROR(INDEX(Campaigns!$D$11:$D$380, MATCH($N3641, Campaigns!$E$11:$E$380, 0)), ""))</f>
        <v/>
      </c>
      <c r="AE3641" s="38" t="str">
        <f>IF(COUNTIF($Q3641:$AB3641, "X")=0, "", IFERROR(INDEX('Intro &amp; Setup'!$T$17:$T$28, MATCH(INDEX($Q$10:$AB$10, $AC3641, MATCH("X", $Q3641:$AB3641, 0)), 'Intro &amp; Setup'!$AA$17:$AA$28, 0)), ""))</f>
        <v/>
      </c>
      <c r="AG3641" s="84" t="str">
        <f t="shared" si="540"/>
        <v/>
      </c>
      <c r="AI3641" s="36">
        <f t="shared" si="541"/>
        <v>0</v>
      </c>
      <c r="AK3641" s="36" t="str">
        <f t="shared" si="542"/>
        <v/>
      </c>
    </row>
    <row r="3642" spans="1:37" x14ac:dyDescent="0.25">
      <c r="A3642" s="34"/>
      <c r="B3642" s="55"/>
      <c r="C3642" s="56"/>
      <c r="D3642" s="56"/>
      <c r="E3642" s="56"/>
      <c r="F3642" s="56"/>
      <c r="G3642" s="57"/>
      <c r="H3642" s="57"/>
      <c r="I3642" s="58"/>
      <c r="J3642" s="34"/>
      <c r="L3642" s="36" t="str">
        <f>IF($B3642="", "", IFERROR(FIND(Campaigns!$Q$4, $B3642), ""))</f>
        <v/>
      </c>
      <c r="M3642" s="73" t="str">
        <f t="shared" si="537"/>
        <v/>
      </c>
      <c r="N3642" s="74" t="str">
        <f t="shared" si="538"/>
        <v/>
      </c>
      <c r="O3642" s="22" t="str">
        <f t="shared" si="539"/>
        <v/>
      </c>
      <c r="Q3642" s="20" t="str">
        <f t="shared" si="536"/>
        <v/>
      </c>
      <c r="R3642" s="21" t="str">
        <f t="shared" si="544"/>
        <v/>
      </c>
      <c r="S3642" s="21" t="str">
        <f t="shared" si="544"/>
        <v/>
      </c>
      <c r="T3642" s="21" t="str">
        <f t="shared" si="544"/>
        <v/>
      </c>
      <c r="U3642" s="21" t="str">
        <f t="shared" si="544"/>
        <v/>
      </c>
      <c r="V3642" s="21" t="str">
        <f t="shared" si="544"/>
        <v/>
      </c>
      <c r="W3642" s="21" t="str">
        <f t="shared" si="544"/>
        <v/>
      </c>
      <c r="X3642" s="21" t="str">
        <f t="shared" si="544"/>
        <v/>
      </c>
      <c r="Y3642" s="21" t="str">
        <f t="shared" si="544"/>
        <v/>
      </c>
      <c r="Z3642" s="21" t="str">
        <f t="shared" si="544"/>
        <v/>
      </c>
      <c r="AA3642" s="21" t="str">
        <f t="shared" si="544"/>
        <v/>
      </c>
      <c r="AB3642" s="38" t="str">
        <f t="shared" si="544"/>
        <v/>
      </c>
      <c r="AD3642" s="36" t="str">
        <f>IF($N3642="", "", IFERROR(INDEX(Campaigns!$D$11:$D$380, MATCH($N3642, Campaigns!$E$11:$E$380, 0)), ""))</f>
        <v/>
      </c>
      <c r="AE3642" s="38" t="str">
        <f>IF(COUNTIF($Q3642:$AB3642, "X")=0, "", IFERROR(INDEX('Intro &amp; Setup'!$T$17:$T$28, MATCH(INDEX($Q$10:$AB$10, $AC3642, MATCH("X", $Q3642:$AB3642, 0)), 'Intro &amp; Setup'!$AA$17:$AA$28, 0)), ""))</f>
        <v/>
      </c>
      <c r="AG3642" s="84" t="str">
        <f t="shared" si="540"/>
        <v/>
      </c>
      <c r="AI3642" s="36">
        <f t="shared" si="541"/>
        <v>0</v>
      </c>
      <c r="AK3642" s="36" t="str">
        <f t="shared" si="542"/>
        <v/>
      </c>
    </row>
    <row r="3643" spans="1:37" x14ac:dyDescent="0.25">
      <c r="A3643" s="34"/>
      <c r="B3643" s="55"/>
      <c r="C3643" s="56"/>
      <c r="D3643" s="56"/>
      <c r="E3643" s="56"/>
      <c r="F3643" s="56"/>
      <c r="G3643" s="57"/>
      <c r="H3643" s="57"/>
      <c r="I3643" s="58"/>
      <c r="J3643" s="34"/>
      <c r="L3643" s="36" t="str">
        <f>IF($B3643="", "", IFERROR(FIND(Campaigns!$Q$4, $B3643), ""))</f>
        <v/>
      </c>
      <c r="M3643" s="73" t="str">
        <f t="shared" si="537"/>
        <v/>
      </c>
      <c r="N3643" s="74" t="str">
        <f t="shared" si="538"/>
        <v/>
      </c>
      <c r="O3643" s="22" t="str">
        <f t="shared" si="539"/>
        <v/>
      </c>
      <c r="Q3643" s="20" t="str">
        <f t="shared" si="536"/>
        <v/>
      </c>
      <c r="R3643" s="21" t="str">
        <f t="shared" si="544"/>
        <v/>
      </c>
      <c r="S3643" s="21" t="str">
        <f t="shared" si="544"/>
        <v/>
      </c>
      <c r="T3643" s="21" t="str">
        <f t="shared" si="544"/>
        <v/>
      </c>
      <c r="U3643" s="21" t="str">
        <f t="shared" si="544"/>
        <v/>
      </c>
      <c r="V3643" s="21" t="str">
        <f t="shared" si="544"/>
        <v/>
      </c>
      <c r="W3643" s="21" t="str">
        <f t="shared" si="544"/>
        <v/>
      </c>
      <c r="X3643" s="21" t="str">
        <f t="shared" si="544"/>
        <v/>
      </c>
      <c r="Y3643" s="21" t="str">
        <f t="shared" si="544"/>
        <v/>
      </c>
      <c r="Z3643" s="21" t="str">
        <f t="shared" si="544"/>
        <v/>
      </c>
      <c r="AA3643" s="21" t="str">
        <f t="shared" si="544"/>
        <v/>
      </c>
      <c r="AB3643" s="38" t="str">
        <f t="shared" si="544"/>
        <v/>
      </c>
      <c r="AD3643" s="36" t="str">
        <f>IF($N3643="", "", IFERROR(INDEX(Campaigns!$D$11:$D$380, MATCH($N3643, Campaigns!$E$11:$E$380, 0)), ""))</f>
        <v/>
      </c>
      <c r="AE3643" s="38" t="str">
        <f>IF(COUNTIF($Q3643:$AB3643, "X")=0, "", IFERROR(INDEX('Intro &amp; Setup'!$T$17:$T$28, MATCH(INDEX($Q$10:$AB$10, $AC3643, MATCH("X", $Q3643:$AB3643, 0)), 'Intro &amp; Setup'!$AA$17:$AA$28, 0)), ""))</f>
        <v/>
      </c>
      <c r="AG3643" s="84" t="str">
        <f t="shared" si="540"/>
        <v/>
      </c>
      <c r="AI3643" s="36">
        <f t="shared" si="541"/>
        <v>0</v>
      </c>
      <c r="AK3643" s="36" t="str">
        <f t="shared" si="542"/>
        <v/>
      </c>
    </row>
    <row r="3644" spans="1:37" x14ac:dyDescent="0.25">
      <c r="A3644" s="34"/>
      <c r="B3644" s="55"/>
      <c r="C3644" s="56"/>
      <c r="D3644" s="56"/>
      <c r="E3644" s="56"/>
      <c r="F3644" s="56"/>
      <c r="G3644" s="57"/>
      <c r="H3644" s="57"/>
      <c r="I3644" s="58"/>
      <c r="J3644" s="34"/>
      <c r="L3644" s="36" t="str">
        <f>IF($B3644="", "", IFERROR(FIND(Campaigns!$Q$4, $B3644), ""))</f>
        <v/>
      </c>
      <c r="M3644" s="73" t="str">
        <f t="shared" si="537"/>
        <v/>
      </c>
      <c r="N3644" s="74" t="str">
        <f t="shared" si="538"/>
        <v/>
      </c>
      <c r="O3644" s="22" t="str">
        <f t="shared" si="539"/>
        <v/>
      </c>
      <c r="Q3644" s="20" t="str">
        <f t="shared" si="536"/>
        <v/>
      </c>
      <c r="R3644" s="21" t="str">
        <f t="shared" si="544"/>
        <v/>
      </c>
      <c r="S3644" s="21" t="str">
        <f t="shared" si="544"/>
        <v/>
      </c>
      <c r="T3644" s="21" t="str">
        <f t="shared" si="544"/>
        <v/>
      </c>
      <c r="U3644" s="21" t="str">
        <f t="shared" si="544"/>
        <v/>
      </c>
      <c r="V3644" s="21" t="str">
        <f t="shared" si="544"/>
        <v/>
      </c>
      <c r="W3644" s="21" t="str">
        <f t="shared" si="544"/>
        <v/>
      </c>
      <c r="X3644" s="21" t="str">
        <f t="shared" si="544"/>
        <v/>
      </c>
      <c r="Y3644" s="21" t="str">
        <f t="shared" si="544"/>
        <v/>
      </c>
      <c r="Z3644" s="21" t="str">
        <f t="shared" si="544"/>
        <v/>
      </c>
      <c r="AA3644" s="21" t="str">
        <f t="shared" si="544"/>
        <v/>
      </c>
      <c r="AB3644" s="38" t="str">
        <f t="shared" si="544"/>
        <v/>
      </c>
      <c r="AD3644" s="36" t="str">
        <f>IF($N3644="", "", IFERROR(INDEX(Campaigns!$D$11:$D$380, MATCH($N3644, Campaigns!$E$11:$E$380, 0)), ""))</f>
        <v/>
      </c>
      <c r="AE3644" s="38" t="str">
        <f>IF(COUNTIF($Q3644:$AB3644, "X")=0, "", IFERROR(INDEX('Intro &amp; Setup'!$T$17:$T$28, MATCH(INDEX($Q$10:$AB$10, $AC3644, MATCH("X", $Q3644:$AB3644, 0)), 'Intro &amp; Setup'!$AA$17:$AA$28, 0)), ""))</f>
        <v/>
      </c>
      <c r="AG3644" s="84" t="str">
        <f t="shared" si="540"/>
        <v/>
      </c>
      <c r="AI3644" s="36">
        <f t="shared" si="541"/>
        <v>0</v>
      </c>
      <c r="AK3644" s="36" t="str">
        <f t="shared" si="542"/>
        <v/>
      </c>
    </row>
    <row r="3645" spans="1:37" x14ac:dyDescent="0.25">
      <c r="A3645" s="34"/>
      <c r="B3645" s="55"/>
      <c r="C3645" s="56"/>
      <c r="D3645" s="56"/>
      <c r="E3645" s="56"/>
      <c r="F3645" s="56"/>
      <c r="G3645" s="57"/>
      <c r="H3645" s="57"/>
      <c r="I3645" s="58"/>
      <c r="J3645" s="34"/>
      <c r="L3645" s="36" t="str">
        <f>IF($B3645="", "", IFERROR(FIND(Campaigns!$Q$4, $B3645), ""))</f>
        <v/>
      </c>
      <c r="M3645" s="73" t="str">
        <f t="shared" si="537"/>
        <v/>
      </c>
      <c r="N3645" s="74" t="str">
        <f t="shared" si="538"/>
        <v/>
      </c>
      <c r="O3645" s="22" t="str">
        <f t="shared" si="539"/>
        <v/>
      </c>
      <c r="Q3645" s="20" t="str">
        <f t="shared" si="536"/>
        <v/>
      </c>
      <c r="R3645" s="21" t="str">
        <f t="shared" si="544"/>
        <v/>
      </c>
      <c r="S3645" s="21" t="str">
        <f t="shared" si="544"/>
        <v/>
      </c>
      <c r="T3645" s="21" t="str">
        <f t="shared" si="544"/>
        <v/>
      </c>
      <c r="U3645" s="21" t="str">
        <f t="shared" si="544"/>
        <v/>
      </c>
      <c r="V3645" s="21" t="str">
        <f t="shared" si="544"/>
        <v/>
      </c>
      <c r="W3645" s="21" t="str">
        <f t="shared" si="544"/>
        <v/>
      </c>
      <c r="X3645" s="21" t="str">
        <f t="shared" si="544"/>
        <v/>
      </c>
      <c r="Y3645" s="21" t="str">
        <f t="shared" si="544"/>
        <v/>
      </c>
      <c r="Z3645" s="21" t="str">
        <f t="shared" si="544"/>
        <v/>
      </c>
      <c r="AA3645" s="21" t="str">
        <f t="shared" si="544"/>
        <v/>
      </c>
      <c r="AB3645" s="38" t="str">
        <f t="shared" si="544"/>
        <v/>
      </c>
      <c r="AD3645" s="36" t="str">
        <f>IF($N3645="", "", IFERROR(INDEX(Campaigns!$D$11:$D$380, MATCH($N3645, Campaigns!$E$11:$E$380, 0)), ""))</f>
        <v/>
      </c>
      <c r="AE3645" s="38" t="str">
        <f>IF(COUNTIF($Q3645:$AB3645, "X")=0, "", IFERROR(INDEX('Intro &amp; Setup'!$T$17:$T$28, MATCH(INDEX($Q$10:$AB$10, $AC3645, MATCH("X", $Q3645:$AB3645, 0)), 'Intro &amp; Setup'!$AA$17:$AA$28, 0)), ""))</f>
        <v/>
      </c>
      <c r="AG3645" s="84" t="str">
        <f t="shared" si="540"/>
        <v/>
      </c>
      <c r="AI3645" s="36">
        <f t="shared" si="541"/>
        <v>0</v>
      </c>
      <c r="AK3645" s="36" t="str">
        <f t="shared" si="542"/>
        <v/>
      </c>
    </row>
    <row r="3646" spans="1:37" x14ac:dyDescent="0.25">
      <c r="A3646" s="34"/>
      <c r="B3646" s="55"/>
      <c r="C3646" s="56"/>
      <c r="D3646" s="56"/>
      <c r="E3646" s="56"/>
      <c r="F3646" s="56"/>
      <c r="G3646" s="57"/>
      <c r="H3646" s="57"/>
      <c r="I3646" s="58"/>
      <c r="J3646" s="34"/>
      <c r="L3646" s="36" t="str">
        <f>IF($B3646="", "", IFERROR(FIND(Campaigns!$Q$4, $B3646), ""))</f>
        <v/>
      </c>
      <c r="M3646" s="73" t="str">
        <f t="shared" si="537"/>
        <v/>
      </c>
      <c r="N3646" s="74" t="str">
        <f t="shared" si="538"/>
        <v/>
      </c>
      <c r="O3646" s="22" t="str">
        <f t="shared" si="539"/>
        <v/>
      </c>
      <c r="Q3646" s="20" t="str">
        <f t="shared" si="536"/>
        <v/>
      </c>
      <c r="R3646" s="21" t="str">
        <f t="shared" si="544"/>
        <v/>
      </c>
      <c r="S3646" s="21" t="str">
        <f t="shared" si="544"/>
        <v/>
      </c>
      <c r="T3646" s="21" t="str">
        <f t="shared" si="544"/>
        <v/>
      </c>
      <c r="U3646" s="21" t="str">
        <f t="shared" si="544"/>
        <v/>
      </c>
      <c r="V3646" s="21" t="str">
        <f t="shared" si="544"/>
        <v/>
      </c>
      <c r="W3646" s="21" t="str">
        <f t="shared" si="544"/>
        <v/>
      </c>
      <c r="X3646" s="21" t="str">
        <f t="shared" si="544"/>
        <v/>
      </c>
      <c r="Y3646" s="21" t="str">
        <f t="shared" si="544"/>
        <v/>
      </c>
      <c r="Z3646" s="21" t="str">
        <f t="shared" si="544"/>
        <v/>
      </c>
      <c r="AA3646" s="21" t="str">
        <f t="shared" si="544"/>
        <v/>
      </c>
      <c r="AB3646" s="38" t="str">
        <f t="shared" si="544"/>
        <v/>
      </c>
      <c r="AD3646" s="36" t="str">
        <f>IF($N3646="", "", IFERROR(INDEX(Campaigns!$D$11:$D$380, MATCH($N3646, Campaigns!$E$11:$E$380, 0)), ""))</f>
        <v/>
      </c>
      <c r="AE3646" s="38" t="str">
        <f>IF(COUNTIF($Q3646:$AB3646, "X")=0, "", IFERROR(INDEX('Intro &amp; Setup'!$T$17:$T$28, MATCH(INDEX($Q$10:$AB$10, $AC3646, MATCH("X", $Q3646:$AB3646, 0)), 'Intro &amp; Setup'!$AA$17:$AA$28, 0)), ""))</f>
        <v/>
      </c>
      <c r="AG3646" s="84" t="str">
        <f t="shared" si="540"/>
        <v/>
      </c>
      <c r="AI3646" s="36">
        <f t="shared" si="541"/>
        <v>0</v>
      </c>
      <c r="AK3646" s="36" t="str">
        <f t="shared" si="542"/>
        <v/>
      </c>
    </row>
    <row r="3647" spans="1:37" x14ac:dyDescent="0.25">
      <c r="A3647" s="34"/>
      <c r="B3647" s="55"/>
      <c r="C3647" s="56"/>
      <c r="D3647" s="56"/>
      <c r="E3647" s="56"/>
      <c r="F3647" s="56"/>
      <c r="G3647" s="57"/>
      <c r="H3647" s="57"/>
      <c r="I3647" s="58"/>
      <c r="J3647" s="34"/>
      <c r="L3647" s="36" t="str">
        <f>IF($B3647="", "", IFERROR(FIND(Campaigns!$Q$4, $B3647), ""))</f>
        <v/>
      </c>
      <c r="M3647" s="73" t="str">
        <f t="shared" si="537"/>
        <v/>
      </c>
      <c r="N3647" s="74" t="str">
        <f t="shared" si="538"/>
        <v/>
      </c>
      <c r="O3647" s="22" t="str">
        <f t="shared" si="539"/>
        <v/>
      </c>
      <c r="Q3647" s="20" t="str">
        <f t="shared" si="536"/>
        <v/>
      </c>
      <c r="R3647" s="21" t="str">
        <f t="shared" si="544"/>
        <v/>
      </c>
      <c r="S3647" s="21" t="str">
        <f t="shared" si="544"/>
        <v/>
      </c>
      <c r="T3647" s="21" t="str">
        <f t="shared" si="544"/>
        <v/>
      </c>
      <c r="U3647" s="21" t="str">
        <f t="shared" si="544"/>
        <v/>
      </c>
      <c r="V3647" s="21" t="str">
        <f t="shared" si="544"/>
        <v/>
      </c>
      <c r="W3647" s="21" t="str">
        <f t="shared" si="544"/>
        <v/>
      </c>
      <c r="X3647" s="21" t="str">
        <f t="shared" si="544"/>
        <v/>
      </c>
      <c r="Y3647" s="21" t="str">
        <f t="shared" si="544"/>
        <v/>
      </c>
      <c r="Z3647" s="21" t="str">
        <f t="shared" si="544"/>
        <v/>
      </c>
      <c r="AA3647" s="21" t="str">
        <f t="shared" si="544"/>
        <v/>
      </c>
      <c r="AB3647" s="38" t="str">
        <f t="shared" si="544"/>
        <v/>
      </c>
      <c r="AD3647" s="36" t="str">
        <f>IF($N3647="", "", IFERROR(INDEX(Campaigns!$D$11:$D$380, MATCH($N3647, Campaigns!$E$11:$E$380, 0)), ""))</f>
        <v/>
      </c>
      <c r="AE3647" s="38" t="str">
        <f>IF(COUNTIF($Q3647:$AB3647, "X")=0, "", IFERROR(INDEX('Intro &amp; Setup'!$T$17:$T$28, MATCH(INDEX($Q$10:$AB$10, $AC3647, MATCH("X", $Q3647:$AB3647, 0)), 'Intro &amp; Setup'!$AA$17:$AA$28, 0)), ""))</f>
        <v/>
      </c>
      <c r="AG3647" s="84" t="str">
        <f t="shared" si="540"/>
        <v/>
      </c>
      <c r="AI3647" s="36">
        <f t="shared" si="541"/>
        <v>0</v>
      </c>
      <c r="AK3647" s="36" t="str">
        <f t="shared" si="542"/>
        <v/>
      </c>
    </row>
    <row r="3648" spans="1:37" x14ac:dyDescent="0.25">
      <c r="A3648" s="34"/>
      <c r="B3648" s="55"/>
      <c r="C3648" s="56"/>
      <c r="D3648" s="56"/>
      <c r="E3648" s="56"/>
      <c r="F3648" s="56"/>
      <c r="G3648" s="57"/>
      <c r="H3648" s="57"/>
      <c r="I3648" s="58"/>
      <c r="J3648" s="34"/>
      <c r="L3648" s="36" t="str">
        <f>IF($B3648="", "", IFERROR(FIND(Campaigns!$Q$4, $B3648), ""))</f>
        <v/>
      </c>
      <c r="M3648" s="73" t="str">
        <f t="shared" si="537"/>
        <v/>
      </c>
      <c r="N3648" s="74" t="str">
        <f t="shared" si="538"/>
        <v/>
      </c>
      <c r="O3648" s="22" t="str">
        <f t="shared" si="539"/>
        <v/>
      </c>
      <c r="Q3648" s="20" t="str">
        <f t="shared" si="536"/>
        <v/>
      </c>
      <c r="R3648" s="21" t="str">
        <f t="shared" si="544"/>
        <v/>
      </c>
      <c r="S3648" s="21" t="str">
        <f t="shared" si="544"/>
        <v/>
      </c>
      <c r="T3648" s="21" t="str">
        <f t="shared" si="544"/>
        <v/>
      </c>
      <c r="U3648" s="21" t="str">
        <f t="shared" si="544"/>
        <v/>
      </c>
      <c r="V3648" s="21" t="str">
        <f t="shared" si="544"/>
        <v/>
      </c>
      <c r="W3648" s="21" t="str">
        <f t="shared" si="544"/>
        <v/>
      </c>
      <c r="X3648" s="21" t="str">
        <f t="shared" si="544"/>
        <v/>
      </c>
      <c r="Y3648" s="21" t="str">
        <f t="shared" si="544"/>
        <v/>
      </c>
      <c r="Z3648" s="21" t="str">
        <f t="shared" si="544"/>
        <v/>
      </c>
      <c r="AA3648" s="21" t="str">
        <f t="shared" si="544"/>
        <v/>
      </c>
      <c r="AB3648" s="38" t="str">
        <f t="shared" si="544"/>
        <v/>
      </c>
      <c r="AD3648" s="36" t="str">
        <f>IF($N3648="", "", IFERROR(INDEX(Campaigns!$D$11:$D$380, MATCH($N3648, Campaigns!$E$11:$E$380, 0)), ""))</f>
        <v/>
      </c>
      <c r="AE3648" s="38" t="str">
        <f>IF(COUNTIF($Q3648:$AB3648, "X")=0, "", IFERROR(INDEX('Intro &amp; Setup'!$T$17:$T$28, MATCH(INDEX($Q$10:$AB$10, $AC3648, MATCH("X", $Q3648:$AB3648, 0)), 'Intro &amp; Setup'!$AA$17:$AA$28, 0)), ""))</f>
        <v/>
      </c>
      <c r="AG3648" s="84" t="str">
        <f t="shared" si="540"/>
        <v/>
      </c>
      <c r="AI3648" s="36">
        <f t="shared" si="541"/>
        <v>0</v>
      </c>
      <c r="AK3648" s="36" t="str">
        <f t="shared" si="542"/>
        <v/>
      </c>
    </row>
    <row r="3649" spans="1:37" x14ac:dyDescent="0.25">
      <c r="A3649" s="34"/>
      <c r="B3649" s="55"/>
      <c r="C3649" s="56"/>
      <c r="D3649" s="56"/>
      <c r="E3649" s="56"/>
      <c r="F3649" s="56"/>
      <c r="G3649" s="57"/>
      <c r="H3649" s="57"/>
      <c r="I3649" s="58"/>
      <c r="J3649" s="34"/>
      <c r="L3649" s="36" t="str">
        <f>IF($B3649="", "", IFERROR(FIND(Campaigns!$Q$4, $B3649), ""))</f>
        <v/>
      </c>
      <c r="M3649" s="73" t="str">
        <f t="shared" si="537"/>
        <v/>
      </c>
      <c r="N3649" s="74" t="str">
        <f t="shared" si="538"/>
        <v/>
      </c>
      <c r="O3649" s="22" t="str">
        <f t="shared" si="539"/>
        <v/>
      </c>
      <c r="Q3649" s="20" t="str">
        <f t="shared" si="536"/>
        <v/>
      </c>
      <c r="R3649" s="21" t="str">
        <f t="shared" si="544"/>
        <v/>
      </c>
      <c r="S3649" s="21" t="str">
        <f t="shared" si="544"/>
        <v/>
      </c>
      <c r="T3649" s="21" t="str">
        <f t="shared" si="544"/>
        <v/>
      </c>
      <c r="U3649" s="21" t="str">
        <f t="shared" si="544"/>
        <v/>
      </c>
      <c r="V3649" s="21" t="str">
        <f t="shared" si="544"/>
        <v/>
      </c>
      <c r="W3649" s="21" t="str">
        <f t="shared" si="544"/>
        <v/>
      </c>
      <c r="X3649" s="21" t="str">
        <f t="shared" si="544"/>
        <v/>
      </c>
      <c r="Y3649" s="21" t="str">
        <f t="shared" si="544"/>
        <v/>
      </c>
      <c r="Z3649" s="21" t="str">
        <f t="shared" si="544"/>
        <v/>
      </c>
      <c r="AA3649" s="21" t="str">
        <f t="shared" si="544"/>
        <v/>
      </c>
      <c r="AB3649" s="38" t="str">
        <f t="shared" si="544"/>
        <v/>
      </c>
      <c r="AD3649" s="36" t="str">
        <f>IF($N3649="", "", IFERROR(INDEX(Campaigns!$D$11:$D$380, MATCH($N3649, Campaigns!$E$11:$E$380, 0)), ""))</f>
        <v/>
      </c>
      <c r="AE3649" s="38" t="str">
        <f>IF(COUNTIF($Q3649:$AB3649, "X")=0, "", IFERROR(INDEX('Intro &amp; Setup'!$T$17:$T$28, MATCH(INDEX($Q$10:$AB$10, $AC3649, MATCH("X", $Q3649:$AB3649, 0)), 'Intro &amp; Setup'!$AA$17:$AA$28, 0)), ""))</f>
        <v/>
      </c>
      <c r="AG3649" s="84" t="str">
        <f t="shared" si="540"/>
        <v/>
      </c>
      <c r="AI3649" s="36">
        <f t="shared" si="541"/>
        <v>0</v>
      </c>
      <c r="AK3649" s="36" t="str">
        <f t="shared" si="542"/>
        <v/>
      </c>
    </row>
    <row r="3650" spans="1:37" x14ac:dyDescent="0.25">
      <c r="A3650" s="34"/>
      <c r="B3650" s="55"/>
      <c r="C3650" s="56"/>
      <c r="D3650" s="56"/>
      <c r="E3650" s="56"/>
      <c r="F3650" s="56"/>
      <c r="G3650" s="57"/>
      <c r="H3650" s="57"/>
      <c r="I3650" s="58"/>
      <c r="J3650" s="34"/>
      <c r="L3650" s="36" t="str">
        <f>IF($B3650="", "", IFERROR(FIND(Campaigns!$Q$4, $B3650), ""))</f>
        <v/>
      </c>
      <c r="M3650" s="73" t="str">
        <f t="shared" si="537"/>
        <v/>
      </c>
      <c r="N3650" s="74" t="str">
        <f t="shared" si="538"/>
        <v/>
      </c>
      <c r="O3650" s="22" t="str">
        <f t="shared" si="539"/>
        <v/>
      </c>
      <c r="Q3650" s="20" t="str">
        <f t="shared" si="536"/>
        <v/>
      </c>
      <c r="R3650" s="21" t="str">
        <f t="shared" si="544"/>
        <v/>
      </c>
      <c r="S3650" s="21" t="str">
        <f t="shared" si="544"/>
        <v/>
      </c>
      <c r="T3650" s="21" t="str">
        <f t="shared" si="544"/>
        <v/>
      </c>
      <c r="U3650" s="21" t="str">
        <f t="shared" si="544"/>
        <v/>
      </c>
      <c r="V3650" s="21" t="str">
        <f t="shared" si="544"/>
        <v/>
      </c>
      <c r="W3650" s="21" t="str">
        <f t="shared" si="544"/>
        <v/>
      </c>
      <c r="X3650" s="21" t="str">
        <f t="shared" si="544"/>
        <v/>
      </c>
      <c r="Y3650" s="21" t="str">
        <f t="shared" si="544"/>
        <v/>
      </c>
      <c r="Z3650" s="21" t="str">
        <f t="shared" si="544"/>
        <v/>
      </c>
      <c r="AA3650" s="21" t="str">
        <f t="shared" si="544"/>
        <v/>
      </c>
      <c r="AB3650" s="38" t="str">
        <f t="shared" si="544"/>
        <v/>
      </c>
      <c r="AD3650" s="36" t="str">
        <f>IF($N3650="", "", IFERROR(INDEX(Campaigns!$D$11:$D$380, MATCH($N3650, Campaigns!$E$11:$E$380, 0)), ""))</f>
        <v/>
      </c>
      <c r="AE3650" s="38" t="str">
        <f>IF(COUNTIF($Q3650:$AB3650, "X")=0, "", IFERROR(INDEX('Intro &amp; Setup'!$T$17:$T$28, MATCH(INDEX($Q$10:$AB$10, $AC3650, MATCH("X", $Q3650:$AB3650, 0)), 'Intro &amp; Setup'!$AA$17:$AA$28, 0)), ""))</f>
        <v/>
      </c>
      <c r="AG3650" s="84" t="str">
        <f t="shared" si="540"/>
        <v/>
      </c>
      <c r="AI3650" s="36">
        <f t="shared" si="541"/>
        <v>0</v>
      </c>
      <c r="AK3650" s="36" t="str">
        <f t="shared" si="542"/>
        <v/>
      </c>
    </row>
    <row r="3651" spans="1:37" x14ac:dyDescent="0.25">
      <c r="A3651" s="34"/>
      <c r="B3651" s="55"/>
      <c r="C3651" s="56"/>
      <c r="D3651" s="56"/>
      <c r="E3651" s="56"/>
      <c r="F3651" s="56"/>
      <c r="G3651" s="57"/>
      <c r="H3651" s="57"/>
      <c r="I3651" s="58"/>
      <c r="J3651" s="34"/>
      <c r="L3651" s="36" t="str">
        <f>IF($B3651="", "", IFERROR(FIND(Campaigns!$Q$4, $B3651), ""))</f>
        <v/>
      </c>
      <c r="M3651" s="73" t="str">
        <f t="shared" si="537"/>
        <v/>
      </c>
      <c r="N3651" s="74" t="str">
        <f t="shared" si="538"/>
        <v/>
      </c>
      <c r="O3651" s="22" t="str">
        <f t="shared" si="539"/>
        <v/>
      </c>
      <c r="Q3651" s="20" t="str">
        <f t="shared" si="536"/>
        <v/>
      </c>
      <c r="R3651" s="21" t="str">
        <f t="shared" si="544"/>
        <v/>
      </c>
      <c r="S3651" s="21" t="str">
        <f t="shared" si="544"/>
        <v/>
      </c>
      <c r="T3651" s="21" t="str">
        <f t="shared" si="544"/>
        <v/>
      </c>
      <c r="U3651" s="21" t="str">
        <f t="shared" si="544"/>
        <v/>
      </c>
      <c r="V3651" s="21" t="str">
        <f t="shared" si="544"/>
        <v/>
      </c>
      <c r="W3651" s="21" t="str">
        <f t="shared" si="544"/>
        <v/>
      </c>
      <c r="X3651" s="21" t="str">
        <f t="shared" si="544"/>
        <v/>
      </c>
      <c r="Y3651" s="21" t="str">
        <f t="shared" si="544"/>
        <v/>
      </c>
      <c r="Z3651" s="21" t="str">
        <f t="shared" si="544"/>
        <v/>
      </c>
      <c r="AA3651" s="21" t="str">
        <f t="shared" si="544"/>
        <v/>
      </c>
      <c r="AB3651" s="38" t="str">
        <f t="shared" si="544"/>
        <v/>
      </c>
      <c r="AD3651" s="36" t="str">
        <f>IF($N3651="", "", IFERROR(INDEX(Campaigns!$D$11:$D$380, MATCH($N3651, Campaigns!$E$11:$E$380, 0)), ""))</f>
        <v/>
      </c>
      <c r="AE3651" s="38" t="str">
        <f>IF(COUNTIF($Q3651:$AB3651, "X")=0, "", IFERROR(INDEX('Intro &amp; Setup'!$T$17:$T$28, MATCH(INDEX($Q$10:$AB$10, $AC3651, MATCH("X", $Q3651:$AB3651, 0)), 'Intro &amp; Setup'!$AA$17:$AA$28, 0)), ""))</f>
        <v/>
      </c>
      <c r="AG3651" s="84" t="str">
        <f t="shared" si="540"/>
        <v/>
      </c>
      <c r="AI3651" s="36">
        <f t="shared" si="541"/>
        <v>0</v>
      </c>
      <c r="AK3651" s="36" t="str">
        <f t="shared" si="542"/>
        <v/>
      </c>
    </row>
    <row r="3652" spans="1:37" x14ac:dyDescent="0.25">
      <c r="A3652" s="34"/>
      <c r="B3652" s="55"/>
      <c r="C3652" s="56"/>
      <c r="D3652" s="56"/>
      <c r="E3652" s="56"/>
      <c r="F3652" s="56"/>
      <c r="G3652" s="57"/>
      <c r="H3652" s="57"/>
      <c r="I3652" s="58"/>
      <c r="J3652" s="34"/>
      <c r="L3652" s="36" t="str">
        <f>IF($B3652="", "", IFERROR(FIND(Campaigns!$Q$4, $B3652), ""))</f>
        <v/>
      </c>
      <c r="M3652" s="73" t="str">
        <f t="shared" si="537"/>
        <v/>
      </c>
      <c r="N3652" s="74" t="str">
        <f t="shared" si="538"/>
        <v/>
      </c>
      <c r="O3652" s="22" t="str">
        <f t="shared" si="539"/>
        <v/>
      </c>
      <c r="Q3652" s="20" t="str">
        <f t="shared" si="536"/>
        <v/>
      </c>
      <c r="R3652" s="21" t="str">
        <f t="shared" si="544"/>
        <v/>
      </c>
      <c r="S3652" s="21" t="str">
        <f t="shared" si="544"/>
        <v/>
      </c>
      <c r="T3652" s="21" t="str">
        <f t="shared" si="544"/>
        <v/>
      </c>
      <c r="U3652" s="21" t="str">
        <f t="shared" si="544"/>
        <v/>
      </c>
      <c r="V3652" s="21" t="str">
        <f t="shared" si="544"/>
        <v/>
      </c>
      <c r="W3652" s="21" t="str">
        <f t="shared" si="544"/>
        <v/>
      </c>
      <c r="X3652" s="21" t="str">
        <f t="shared" si="544"/>
        <v/>
      </c>
      <c r="Y3652" s="21" t="str">
        <f t="shared" si="544"/>
        <v/>
      </c>
      <c r="Z3652" s="21" t="str">
        <f t="shared" si="544"/>
        <v/>
      </c>
      <c r="AA3652" s="21" t="str">
        <f t="shared" si="544"/>
        <v/>
      </c>
      <c r="AB3652" s="38" t="str">
        <f t="shared" si="544"/>
        <v/>
      </c>
      <c r="AD3652" s="36" t="str">
        <f>IF($N3652="", "", IFERROR(INDEX(Campaigns!$D$11:$D$380, MATCH($N3652, Campaigns!$E$11:$E$380, 0)), ""))</f>
        <v/>
      </c>
      <c r="AE3652" s="38" t="str">
        <f>IF(COUNTIF($Q3652:$AB3652, "X")=0, "", IFERROR(INDEX('Intro &amp; Setup'!$T$17:$T$28, MATCH(INDEX($Q$10:$AB$10, $AC3652, MATCH("X", $Q3652:$AB3652, 0)), 'Intro &amp; Setup'!$AA$17:$AA$28, 0)), ""))</f>
        <v/>
      </c>
      <c r="AG3652" s="84" t="str">
        <f t="shared" si="540"/>
        <v/>
      </c>
      <c r="AI3652" s="36">
        <f t="shared" si="541"/>
        <v>0</v>
      </c>
      <c r="AK3652" s="36" t="str">
        <f t="shared" si="542"/>
        <v/>
      </c>
    </row>
    <row r="3653" spans="1:37" x14ac:dyDescent="0.25">
      <c r="A3653" s="34"/>
      <c r="B3653" s="55"/>
      <c r="C3653" s="56"/>
      <c r="D3653" s="56"/>
      <c r="E3653" s="56"/>
      <c r="F3653" s="56"/>
      <c r="G3653" s="57"/>
      <c r="H3653" s="57"/>
      <c r="I3653" s="58"/>
      <c r="J3653" s="34"/>
      <c r="L3653" s="36" t="str">
        <f>IF($B3653="", "", IFERROR(FIND(Campaigns!$Q$4, $B3653), ""))</f>
        <v/>
      </c>
      <c r="M3653" s="73" t="str">
        <f t="shared" si="537"/>
        <v/>
      </c>
      <c r="N3653" s="74" t="str">
        <f t="shared" si="538"/>
        <v/>
      </c>
      <c r="O3653" s="22" t="str">
        <f t="shared" si="539"/>
        <v/>
      </c>
      <c r="Q3653" s="20" t="str">
        <f t="shared" si="536"/>
        <v/>
      </c>
      <c r="R3653" s="21" t="str">
        <f t="shared" si="544"/>
        <v/>
      </c>
      <c r="S3653" s="21" t="str">
        <f t="shared" si="544"/>
        <v/>
      </c>
      <c r="T3653" s="21" t="str">
        <f t="shared" si="544"/>
        <v/>
      </c>
      <c r="U3653" s="21" t="str">
        <f t="shared" si="544"/>
        <v/>
      </c>
      <c r="V3653" s="21" t="str">
        <f t="shared" si="544"/>
        <v/>
      </c>
      <c r="W3653" s="21" t="str">
        <f t="shared" si="544"/>
        <v/>
      </c>
      <c r="X3653" s="21" t="str">
        <f t="shared" si="544"/>
        <v/>
      </c>
      <c r="Y3653" s="21" t="str">
        <f t="shared" si="544"/>
        <v/>
      </c>
      <c r="Z3653" s="21" t="str">
        <f t="shared" si="544"/>
        <v/>
      </c>
      <c r="AA3653" s="21" t="str">
        <f t="shared" si="544"/>
        <v/>
      </c>
      <c r="AB3653" s="38" t="str">
        <f t="shared" si="544"/>
        <v/>
      </c>
      <c r="AD3653" s="36" t="str">
        <f>IF($N3653="", "", IFERROR(INDEX(Campaigns!$D$11:$D$380, MATCH($N3653, Campaigns!$E$11:$E$380, 0)), ""))</f>
        <v/>
      </c>
      <c r="AE3653" s="38" t="str">
        <f>IF(COUNTIF($Q3653:$AB3653, "X")=0, "", IFERROR(INDEX('Intro &amp; Setup'!$T$17:$T$28, MATCH(INDEX($Q$10:$AB$10, $AC3653, MATCH("X", $Q3653:$AB3653, 0)), 'Intro &amp; Setup'!$AA$17:$AA$28, 0)), ""))</f>
        <v/>
      </c>
      <c r="AG3653" s="84" t="str">
        <f t="shared" si="540"/>
        <v/>
      </c>
      <c r="AI3653" s="36">
        <f t="shared" si="541"/>
        <v>0</v>
      </c>
      <c r="AK3653" s="36" t="str">
        <f t="shared" si="542"/>
        <v/>
      </c>
    </row>
    <row r="3654" spans="1:37" x14ac:dyDescent="0.25">
      <c r="A3654" s="34"/>
      <c r="B3654" s="55"/>
      <c r="C3654" s="56"/>
      <c r="D3654" s="56"/>
      <c r="E3654" s="56"/>
      <c r="F3654" s="56"/>
      <c r="G3654" s="57"/>
      <c r="H3654" s="57"/>
      <c r="I3654" s="58"/>
      <c r="J3654" s="34"/>
      <c r="L3654" s="36" t="str">
        <f>IF($B3654="", "", IFERROR(FIND(Campaigns!$Q$4, $B3654), ""))</f>
        <v/>
      </c>
      <c r="M3654" s="73" t="str">
        <f t="shared" si="537"/>
        <v/>
      </c>
      <c r="N3654" s="74" t="str">
        <f t="shared" si="538"/>
        <v/>
      </c>
      <c r="O3654" s="22" t="str">
        <f t="shared" si="539"/>
        <v/>
      </c>
      <c r="Q3654" s="20" t="str">
        <f t="shared" si="536"/>
        <v/>
      </c>
      <c r="R3654" s="21" t="str">
        <f t="shared" si="544"/>
        <v/>
      </c>
      <c r="S3654" s="21" t="str">
        <f t="shared" si="544"/>
        <v/>
      </c>
      <c r="T3654" s="21" t="str">
        <f t="shared" si="544"/>
        <v/>
      </c>
      <c r="U3654" s="21" t="str">
        <f t="shared" si="544"/>
        <v/>
      </c>
      <c r="V3654" s="21" t="str">
        <f t="shared" si="544"/>
        <v/>
      </c>
      <c r="W3654" s="21" t="str">
        <f t="shared" si="544"/>
        <v/>
      </c>
      <c r="X3654" s="21" t="str">
        <f t="shared" si="544"/>
        <v/>
      </c>
      <c r="Y3654" s="21" t="str">
        <f t="shared" si="544"/>
        <v/>
      </c>
      <c r="Z3654" s="21" t="str">
        <f t="shared" si="544"/>
        <v/>
      </c>
      <c r="AA3654" s="21" t="str">
        <f t="shared" si="544"/>
        <v/>
      </c>
      <c r="AB3654" s="38" t="str">
        <f t="shared" si="544"/>
        <v/>
      </c>
      <c r="AD3654" s="36" t="str">
        <f>IF($N3654="", "", IFERROR(INDEX(Campaigns!$D$11:$D$380, MATCH($N3654, Campaigns!$E$11:$E$380, 0)), ""))</f>
        <v/>
      </c>
      <c r="AE3654" s="38" t="str">
        <f>IF(COUNTIF($Q3654:$AB3654, "X")=0, "", IFERROR(INDEX('Intro &amp; Setup'!$T$17:$T$28, MATCH(INDEX($Q$10:$AB$10, $AC3654, MATCH("X", $Q3654:$AB3654, 0)), 'Intro &amp; Setup'!$AA$17:$AA$28, 0)), ""))</f>
        <v/>
      </c>
      <c r="AG3654" s="84" t="str">
        <f t="shared" si="540"/>
        <v/>
      </c>
      <c r="AI3654" s="36">
        <f t="shared" si="541"/>
        <v>0</v>
      </c>
      <c r="AK3654" s="36" t="str">
        <f t="shared" si="542"/>
        <v/>
      </c>
    </row>
    <row r="3655" spans="1:37" x14ac:dyDescent="0.25">
      <c r="A3655" s="34"/>
      <c r="B3655" s="55"/>
      <c r="C3655" s="56"/>
      <c r="D3655" s="56"/>
      <c r="E3655" s="56"/>
      <c r="F3655" s="56"/>
      <c r="G3655" s="57"/>
      <c r="H3655" s="57"/>
      <c r="I3655" s="58"/>
      <c r="J3655" s="34"/>
      <c r="L3655" s="36" t="str">
        <f>IF($B3655="", "", IFERROR(FIND(Campaigns!$Q$4, $B3655), ""))</f>
        <v/>
      </c>
      <c r="M3655" s="73" t="str">
        <f t="shared" si="537"/>
        <v/>
      </c>
      <c r="N3655" s="74" t="str">
        <f t="shared" si="538"/>
        <v/>
      </c>
      <c r="O3655" s="22" t="str">
        <f t="shared" si="539"/>
        <v/>
      </c>
      <c r="Q3655" s="20" t="str">
        <f t="shared" si="536"/>
        <v/>
      </c>
      <c r="R3655" s="21" t="str">
        <f t="shared" si="544"/>
        <v/>
      </c>
      <c r="S3655" s="21" t="str">
        <f t="shared" si="544"/>
        <v/>
      </c>
      <c r="T3655" s="21" t="str">
        <f t="shared" si="544"/>
        <v/>
      </c>
      <c r="U3655" s="21" t="str">
        <f t="shared" si="544"/>
        <v/>
      </c>
      <c r="V3655" s="21" t="str">
        <f t="shared" si="544"/>
        <v/>
      </c>
      <c r="W3655" s="21" t="str">
        <f t="shared" si="544"/>
        <v/>
      </c>
      <c r="X3655" s="21" t="str">
        <f t="shared" si="544"/>
        <v/>
      </c>
      <c r="Y3655" s="21" t="str">
        <f t="shared" si="544"/>
        <v/>
      </c>
      <c r="Z3655" s="21" t="str">
        <f t="shared" si="544"/>
        <v/>
      </c>
      <c r="AA3655" s="21" t="str">
        <f t="shared" si="544"/>
        <v/>
      </c>
      <c r="AB3655" s="38" t="str">
        <f t="shared" si="544"/>
        <v/>
      </c>
      <c r="AD3655" s="36" t="str">
        <f>IF($N3655="", "", IFERROR(INDEX(Campaigns!$D$11:$D$380, MATCH($N3655, Campaigns!$E$11:$E$380, 0)), ""))</f>
        <v/>
      </c>
      <c r="AE3655" s="38" t="str">
        <f>IF(COUNTIF($Q3655:$AB3655, "X")=0, "", IFERROR(INDEX('Intro &amp; Setup'!$T$17:$T$28, MATCH(INDEX($Q$10:$AB$10, $AC3655, MATCH("X", $Q3655:$AB3655, 0)), 'Intro &amp; Setup'!$AA$17:$AA$28, 0)), ""))</f>
        <v/>
      </c>
      <c r="AG3655" s="84" t="str">
        <f t="shared" si="540"/>
        <v/>
      </c>
      <c r="AI3655" s="36">
        <f t="shared" si="541"/>
        <v>0</v>
      </c>
      <c r="AK3655" s="36" t="str">
        <f t="shared" si="542"/>
        <v/>
      </c>
    </row>
    <row r="3656" spans="1:37" x14ac:dyDescent="0.25">
      <c r="A3656" s="34"/>
      <c r="B3656" s="55"/>
      <c r="C3656" s="56"/>
      <c r="D3656" s="56"/>
      <c r="E3656" s="56"/>
      <c r="F3656" s="56"/>
      <c r="G3656" s="57"/>
      <c r="H3656" s="57"/>
      <c r="I3656" s="58"/>
      <c r="J3656" s="34"/>
      <c r="L3656" s="36" t="str">
        <f>IF($B3656="", "", IFERROR(FIND(Campaigns!$Q$4, $B3656), ""))</f>
        <v/>
      </c>
      <c r="M3656" s="73" t="str">
        <f t="shared" si="537"/>
        <v/>
      </c>
      <c r="N3656" s="74" t="str">
        <f t="shared" si="538"/>
        <v/>
      </c>
      <c r="O3656" s="22" t="str">
        <f t="shared" si="539"/>
        <v/>
      </c>
      <c r="Q3656" s="20" t="str">
        <f t="shared" ref="Q3656:Q3719" si="545">IFERROR(IF(Q$10="", "", IF(LEFT($O3656, Q$8)=Q$10, "X", "")), "")</f>
        <v/>
      </c>
      <c r="R3656" s="21" t="str">
        <f t="shared" si="544"/>
        <v/>
      </c>
      <c r="S3656" s="21" t="str">
        <f t="shared" si="544"/>
        <v/>
      </c>
      <c r="T3656" s="21" t="str">
        <f t="shared" si="544"/>
        <v/>
      </c>
      <c r="U3656" s="21" t="str">
        <f t="shared" si="544"/>
        <v/>
      </c>
      <c r="V3656" s="21" t="str">
        <f t="shared" si="544"/>
        <v/>
      </c>
      <c r="W3656" s="21" t="str">
        <f t="shared" si="544"/>
        <v/>
      </c>
      <c r="X3656" s="21" t="str">
        <f t="shared" si="544"/>
        <v/>
      </c>
      <c r="Y3656" s="21" t="str">
        <f t="shared" si="544"/>
        <v/>
      </c>
      <c r="Z3656" s="21" t="str">
        <f t="shared" si="544"/>
        <v/>
      </c>
      <c r="AA3656" s="21" t="str">
        <f t="shared" si="544"/>
        <v/>
      </c>
      <c r="AB3656" s="38" t="str">
        <f t="shared" si="544"/>
        <v/>
      </c>
      <c r="AD3656" s="36" t="str">
        <f>IF($N3656="", "", IFERROR(INDEX(Campaigns!$D$11:$D$380, MATCH($N3656, Campaigns!$E$11:$E$380, 0)), ""))</f>
        <v/>
      </c>
      <c r="AE3656" s="38" t="str">
        <f>IF(COUNTIF($Q3656:$AB3656, "X")=0, "", IFERROR(INDEX('Intro &amp; Setup'!$T$17:$T$28, MATCH(INDEX($Q$10:$AB$10, $AC3656, MATCH("X", $Q3656:$AB3656, 0)), 'Intro &amp; Setup'!$AA$17:$AA$28, 0)), ""))</f>
        <v/>
      </c>
      <c r="AG3656" s="84" t="str">
        <f t="shared" si="540"/>
        <v/>
      </c>
      <c r="AI3656" s="36">
        <f t="shared" si="541"/>
        <v>0</v>
      </c>
      <c r="AK3656" s="36" t="str">
        <f t="shared" si="542"/>
        <v/>
      </c>
    </row>
    <row r="3657" spans="1:37" x14ac:dyDescent="0.25">
      <c r="A3657" s="34"/>
      <c r="B3657" s="55"/>
      <c r="C3657" s="56"/>
      <c r="D3657" s="56"/>
      <c r="E3657" s="56"/>
      <c r="F3657" s="56"/>
      <c r="G3657" s="57"/>
      <c r="H3657" s="57"/>
      <c r="I3657" s="58"/>
      <c r="J3657" s="34"/>
      <c r="L3657" s="36" t="str">
        <f>IF($B3657="", "", IFERROR(FIND(Campaigns!$Q$4, $B3657), ""))</f>
        <v/>
      </c>
      <c r="M3657" s="73" t="str">
        <f t="shared" si="537"/>
        <v/>
      </c>
      <c r="N3657" s="74" t="str">
        <f t="shared" si="538"/>
        <v/>
      </c>
      <c r="O3657" s="22" t="str">
        <f t="shared" si="539"/>
        <v/>
      </c>
      <c r="Q3657" s="20" t="str">
        <f t="shared" si="545"/>
        <v/>
      </c>
      <c r="R3657" s="21" t="str">
        <f t="shared" si="544"/>
        <v/>
      </c>
      <c r="S3657" s="21" t="str">
        <f t="shared" si="544"/>
        <v/>
      </c>
      <c r="T3657" s="21" t="str">
        <f t="shared" si="544"/>
        <v/>
      </c>
      <c r="U3657" s="21" t="str">
        <f t="shared" si="544"/>
        <v/>
      </c>
      <c r="V3657" s="21" t="str">
        <f t="shared" si="544"/>
        <v/>
      </c>
      <c r="W3657" s="21" t="str">
        <f t="shared" si="544"/>
        <v/>
      </c>
      <c r="X3657" s="21" t="str">
        <f t="shared" si="544"/>
        <v/>
      </c>
      <c r="Y3657" s="21" t="str">
        <f t="shared" si="544"/>
        <v/>
      </c>
      <c r="Z3657" s="21" t="str">
        <f t="shared" si="544"/>
        <v/>
      </c>
      <c r="AA3657" s="21" t="str">
        <f t="shared" si="544"/>
        <v/>
      </c>
      <c r="AB3657" s="38" t="str">
        <f t="shared" si="544"/>
        <v/>
      </c>
      <c r="AD3657" s="36" t="str">
        <f>IF($N3657="", "", IFERROR(INDEX(Campaigns!$D$11:$D$380, MATCH($N3657, Campaigns!$E$11:$E$380, 0)), ""))</f>
        <v/>
      </c>
      <c r="AE3657" s="38" t="str">
        <f>IF(COUNTIF($Q3657:$AB3657, "X")=0, "", IFERROR(INDEX('Intro &amp; Setup'!$T$17:$T$28, MATCH(INDEX($Q$10:$AB$10, $AC3657, MATCH("X", $Q3657:$AB3657, 0)), 'Intro &amp; Setup'!$AA$17:$AA$28, 0)), ""))</f>
        <v/>
      </c>
      <c r="AG3657" s="84" t="str">
        <f t="shared" si="540"/>
        <v/>
      </c>
      <c r="AI3657" s="36">
        <f t="shared" si="541"/>
        <v>0</v>
      </c>
      <c r="AK3657" s="36" t="str">
        <f t="shared" si="542"/>
        <v/>
      </c>
    </row>
    <row r="3658" spans="1:37" x14ac:dyDescent="0.25">
      <c r="A3658" s="34"/>
      <c r="B3658" s="55"/>
      <c r="C3658" s="56"/>
      <c r="D3658" s="56"/>
      <c r="E3658" s="56"/>
      <c r="F3658" s="56"/>
      <c r="G3658" s="57"/>
      <c r="H3658" s="57"/>
      <c r="I3658" s="58"/>
      <c r="J3658" s="34"/>
      <c r="L3658" s="36" t="str">
        <f>IF($B3658="", "", IFERROR(FIND(Campaigns!$Q$4, $B3658), ""))</f>
        <v/>
      </c>
      <c r="M3658" s="73" t="str">
        <f t="shared" si="537"/>
        <v/>
      </c>
      <c r="N3658" s="74" t="str">
        <f t="shared" si="538"/>
        <v/>
      </c>
      <c r="O3658" s="22" t="str">
        <f t="shared" si="539"/>
        <v/>
      </c>
      <c r="Q3658" s="20" t="str">
        <f t="shared" si="545"/>
        <v/>
      </c>
      <c r="R3658" s="21" t="str">
        <f t="shared" si="544"/>
        <v/>
      </c>
      <c r="S3658" s="21" t="str">
        <f t="shared" si="544"/>
        <v/>
      </c>
      <c r="T3658" s="21" t="str">
        <f t="shared" si="544"/>
        <v/>
      </c>
      <c r="U3658" s="21" t="str">
        <f t="shared" si="544"/>
        <v/>
      </c>
      <c r="V3658" s="21" t="str">
        <f t="shared" si="544"/>
        <v/>
      </c>
      <c r="W3658" s="21" t="str">
        <f t="shared" si="544"/>
        <v/>
      </c>
      <c r="X3658" s="21" t="str">
        <f t="shared" si="544"/>
        <v/>
      </c>
      <c r="Y3658" s="21" t="str">
        <f t="shared" si="544"/>
        <v/>
      </c>
      <c r="Z3658" s="21" t="str">
        <f t="shared" si="544"/>
        <v/>
      </c>
      <c r="AA3658" s="21" t="str">
        <f t="shared" si="544"/>
        <v/>
      </c>
      <c r="AB3658" s="38" t="str">
        <f t="shared" si="544"/>
        <v/>
      </c>
      <c r="AD3658" s="36" t="str">
        <f>IF($N3658="", "", IFERROR(INDEX(Campaigns!$D$11:$D$380, MATCH($N3658, Campaigns!$E$11:$E$380, 0)), ""))</f>
        <v/>
      </c>
      <c r="AE3658" s="38" t="str">
        <f>IF(COUNTIF($Q3658:$AB3658, "X")=0, "", IFERROR(INDEX('Intro &amp; Setup'!$T$17:$T$28, MATCH(INDEX($Q$10:$AB$10, $AC3658, MATCH("X", $Q3658:$AB3658, 0)), 'Intro &amp; Setup'!$AA$17:$AA$28, 0)), ""))</f>
        <v/>
      </c>
      <c r="AG3658" s="84" t="str">
        <f t="shared" si="540"/>
        <v/>
      </c>
      <c r="AI3658" s="36">
        <f t="shared" si="541"/>
        <v>0</v>
      </c>
      <c r="AK3658" s="36" t="str">
        <f t="shared" si="542"/>
        <v/>
      </c>
    </row>
    <row r="3659" spans="1:37" x14ac:dyDescent="0.25">
      <c r="A3659" s="34"/>
      <c r="B3659" s="55"/>
      <c r="C3659" s="56"/>
      <c r="D3659" s="56"/>
      <c r="E3659" s="56"/>
      <c r="F3659" s="56"/>
      <c r="G3659" s="57"/>
      <c r="H3659" s="57"/>
      <c r="I3659" s="58"/>
      <c r="J3659" s="34"/>
      <c r="L3659" s="36" t="str">
        <f>IF($B3659="", "", IFERROR(FIND(Campaigns!$Q$4, $B3659), ""))</f>
        <v/>
      </c>
      <c r="M3659" s="73" t="str">
        <f t="shared" si="537"/>
        <v/>
      </c>
      <c r="N3659" s="74" t="str">
        <f t="shared" si="538"/>
        <v/>
      </c>
      <c r="O3659" s="22" t="str">
        <f t="shared" si="539"/>
        <v/>
      </c>
      <c r="Q3659" s="20" t="str">
        <f t="shared" si="545"/>
        <v/>
      </c>
      <c r="R3659" s="21" t="str">
        <f t="shared" si="544"/>
        <v/>
      </c>
      <c r="S3659" s="21" t="str">
        <f t="shared" si="544"/>
        <v/>
      </c>
      <c r="T3659" s="21" t="str">
        <f t="shared" si="544"/>
        <v/>
      </c>
      <c r="U3659" s="21" t="str">
        <f t="shared" si="544"/>
        <v/>
      </c>
      <c r="V3659" s="21" t="str">
        <f t="shared" si="544"/>
        <v/>
      </c>
      <c r="W3659" s="21" t="str">
        <f t="shared" si="544"/>
        <v/>
      </c>
      <c r="X3659" s="21" t="str">
        <f t="shared" si="544"/>
        <v/>
      </c>
      <c r="Y3659" s="21" t="str">
        <f t="shared" si="544"/>
        <v/>
      </c>
      <c r="Z3659" s="21" t="str">
        <f t="shared" si="544"/>
        <v/>
      </c>
      <c r="AA3659" s="21" t="str">
        <f t="shared" si="544"/>
        <v/>
      </c>
      <c r="AB3659" s="38" t="str">
        <f t="shared" si="544"/>
        <v/>
      </c>
      <c r="AD3659" s="36" t="str">
        <f>IF($N3659="", "", IFERROR(INDEX(Campaigns!$D$11:$D$380, MATCH($N3659, Campaigns!$E$11:$E$380, 0)), ""))</f>
        <v/>
      </c>
      <c r="AE3659" s="38" t="str">
        <f>IF(COUNTIF($Q3659:$AB3659, "X")=0, "", IFERROR(INDEX('Intro &amp; Setup'!$T$17:$T$28, MATCH(INDEX($Q$10:$AB$10, $AC3659, MATCH("X", $Q3659:$AB3659, 0)), 'Intro &amp; Setup'!$AA$17:$AA$28, 0)), ""))</f>
        <v/>
      </c>
      <c r="AG3659" s="84" t="str">
        <f t="shared" si="540"/>
        <v/>
      </c>
      <c r="AI3659" s="36">
        <f t="shared" si="541"/>
        <v>0</v>
      </c>
      <c r="AK3659" s="36" t="str">
        <f t="shared" si="542"/>
        <v/>
      </c>
    </row>
    <row r="3660" spans="1:37" x14ac:dyDescent="0.25">
      <c r="A3660" s="34"/>
      <c r="B3660" s="55"/>
      <c r="C3660" s="56"/>
      <c r="D3660" s="56"/>
      <c r="E3660" s="56"/>
      <c r="F3660" s="56"/>
      <c r="G3660" s="57"/>
      <c r="H3660" s="57"/>
      <c r="I3660" s="58"/>
      <c r="J3660" s="34"/>
      <c r="L3660" s="36" t="str">
        <f>IF($B3660="", "", IFERROR(FIND(Campaigns!$Q$4, $B3660), ""))</f>
        <v/>
      </c>
      <c r="M3660" s="73" t="str">
        <f t="shared" ref="M3660:M3723" si="546">IFERROR(REPLACE($B3660, 1, $L3660+$L$9-1, ""), "")</f>
        <v/>
      </c>
      <c r="N3660" s="74" t="str">
        <f t="shared" ref="N3660:N3723" si="547">IFERROR(LEFT($M3660, FIND("-", $M3660)-1), "")</f>
        <v/>
      </c>
      <c r="O3660" s="22" t="str">
        <f t="shared" ref="O3660:O3723" si="548">IFERROR(REPLACE($M3660, 1, FIND("-", $M3660), ""), "")</f>
        <v/>
      </c>
      <c r="Q3660" s="20" t="str">
        <f t="shared" si="545"/>
        <v/>
      </c>
      <c r="R3660" s="21" t="str">
        <f t="shared" si="544"/>
        <v/>
      </c>
      <c r="S3660" s="21" t="str">
        <f t="shared" si="544"/>
        <v/>
      </c>
      <c r="T3660" s="21" t="str">
        <f t="shared" si="544"/>
        <v/>
      </c>
      <c r="U3660" s="21" t="str">
        <f t="shared" si="544"/>
        <v/>
      </c>
      <c r="V3660" s="21" t="str">
        <f t="shared" si="544"/>
        <v/>
      </c>
      <c r="W3660" s="21" t="str">
        <f t="shared" si="544"/>
        <v/>
      </c>
      <c r="X3660" s="21" t="str">
        <f t="shared" si="544"/>
        <v/>
      </c>
      <c r="Y3660" s="21" t="str">
        <f t="shared" si="544"/>
        <v/>
      </c>
      <c r="Z3660" s="21" t="str">
        <f t="shared" ref="R3660:AB3683" si="549">IFERROR(IF(Z$10="", "", IF(LEFT($O3660, Z$8)=Z$10, "X", "")), "")</f>
        <v/>
      </c>
      <c r="AA3660" s="21" t="str">
        <f t="shared" si="549"/>
        <v/>
      </c>
      <c r="AB3660" s="38" t="str">
        <f t="shared" si="549"/>
        <v/>
      </c>
      <c r="AD3660" s="36" t="str">
        <f>IF($N3660="", "", IFERROR(INDEX(Campaigns!$D$11:$D$380, MATCH($N3660, Campaigns!$E$11:$E$380, 0)), ""))</f>
        <v/>
      </c>
      <c r="AE3660" s="38" t="str">
        <f>IF(COUNTIF($Q3660:$AB3660, "X")=0, "", IFERROR(INDEX('Intro &amp; Setup'!$T$17:$T$28, MATCH(INDEX($Q$10:$AB$10, $AC3660, MATCH("X", $Q3660:$AB3660, 0)), 'Intro &amp; Setup'!$AA$17:$AA$28, 0)), ""))</f>
        <v/>
      </c>
      <c r="AG3660" s="84" t="str">
        <f t="shared" ref="AG3660:AG3723" si="550">IF(OR($AD3660="", $AE3660=""), "", _xlfn.CONCAT($AD3660, "-", $AE3660))</f>
        <v/>
      </c>
      <c r="AI3660" s="36">
        <f t="shared" ref="AI3660:AI3723" si="551">IF($AI$4=$AI$6, $C3660, IF($AI$4=$AI$7, $D3660, IF($AI$4=$AI$8, $F3660, "")))</f>
        <v>0</v>
      </c>
      <c r="AK3660" s="36" t="str">
        <f t="shared" ref="AK3660:AK3723" si="552">IF($AG3660="", "", "X")</f>
        <v/>
      </c>
    </row>
    <row r="3661" spans="1:37" x14ac:dyDescent="0.25">
      <c r="A3661" s="34"/>
      <c r="B3661" s="55"/>
      <c r="C3661" s="56"/>
      <c r="D3661" s="56"/>
      <c r="E3661" s="56"/>
      <c r="F3661" s="56"/>
      <c r="G3661" s="57"/>
      <c r="H3661" s="57"/>
      <c r="I3661" s="58"/>
      <c r="J3661" s="34"/>
      <c r="L3661" s="36" t="str">
        <f>IF($B3661="", "", IFERROR(FIND(Campaigns!$Q$4, $B3661), ""))</f>
        <v/>
      </c>
      <c r="M3661" s="73" t="str">
        <f t="shared" si="546"/>
        <v/>
      </c>
      <c r="N3661" s="74" t="str">
        <f t="shared" si="547"/>
        <v/>
      </c>
      <c r="O3661" s="22" t="str">
        <f t="shared" si="548"/>
        <v/>
      </c>
      <c r="Q3661" s="20" t="str">
        <f t="shared" si="545"/>
        <v/>
      </c>
      <c r="R3661" s="21" t="str">
        <f t="shared" si="549"/>
        <v/>
      </c>
      <c r="S3661" s="21" t="str">
        <f t="shared" si="549"/>
        <v/>
      </c>
      <c r="T3661" s="21" t="str">
        <f t="shared" si="549"/>
        <v/>
      </c>
      <c r="U3661" s="21" t="str">
        <f t="shared" si="549"/>
        <v/>
      </c>
      <c r="V3661" s="21" t="str">
        <f t="shared" si="549"/>
        <v/>
      </c>
      <c r="W3661" s="21" t="str">
        <f t="shared" si="549"/>
        <v/>
      </c>
      <c r="X3661" s="21" t="str">
        <f t="shared" si="549"/>
        <v/>
      </c>
      <c r="Y3661" s="21" t="str">
        <f t="shared" si="549"/>
        <v/>
      </c>
      <c r="Z3661" s="21" t="str">
        <f t="shared" si="549"/>
        <v/>
      </c>
      <c r="AA3661" s="21" t="str">
        <f t="shared" si="549"/>
        <v/>
      </c>
      <c r="AB3661" s="38" t="str">
        <f t="shared" si="549"/>
        <v/>
      </c>
      <c r="AD3661" s="36" t="str">
        <f>IF($N3661="", "", IFERROR(INDEX(Campaigns!$D$11:$D$380, MATCH($N3661, Campaigns!$E$11:$E$380, 0)), ""))</f>
        <v/>
      </c>
      <c r="AE3661" s="38" t="str">
        <f>IF(COUNTIF($Q3661:$AB3661, "X")=0, "", IFERROR(INDEX('Intro &amp; Setup'!$T$17:$T$28, MATCH(INDEX($Q$10:$AB$10, $AC3661, MATCH("X", $Q3661:$AB3661, 0)), 'Intro &amp; Setup'!$AA$17:$AA$28, 0)), ""))</f>
        <v/>
      </c>
      <c r="AG3661" s="84" t="str">
        <f t="shared" si="550"/>
        <v/>
      </c>
      <c r="AI3661" s="36">
        <f t="shared" si="551"/>
        <v>0</v>
      </c>
      <c r="AK3661" s="36" t="str">
        <f t="shared" si="552"/>
        <v/>
      </c>
    </row>
    <row r="3662" spans="1:37" x14ac:dyDescent="0.25">
      <c r="A3662" s="34"/>
      <c r="B3662" s="55"/>
      <c r="C3662" s="56"/>
      <c r="D3662" s="56"/>
      <c r="E3662" s="56"/>
      <c r="F3662" s="56"/>
      <c r="G3662" s="57"/>
      <c r="H3662" s="57"/>
      <c r="I3662" s="58"/>
      <c r="J3662" s="34"/>
      <c r="L3662" s="36" t="str">
        <f>IF($B3662="", "", IFERROR(FIND(Campaigns!$Q$4, $B3662), ""))</f>
        <v/>
      </c>
      <c r="M3662" s="73" t="str">
        <f t="shared" si="546"/>
        <v/>
      </c>
      <c r="N3662" s="74" t="str">
        <f t="shared" si="547"/>
        <v/>
      </c>
      <c r="O3662" s="22" t="str">
        <f t="shared" si="548"/>
        <v/>
      </c>
      <c r="Q3662" s="20" t="str">
        <f t="shared" si="545"/>
        <v/>
      </c>
      <c r="R3662" s="21" t="str">
        <f t="shared" si="549"/>
        <v/>
      </c>
      <c r="S3662" s="21" t="str">
        <f t="shared" si="549"/>
        <v/>
      </c>
      <c r="T3662" s="21" t="str">
        <f t="shared" si="549"/>
        <v/>
      </c>
      <c r="U3662" s="21" t="str">
        <f t="shared" si="549"/>
        <v/>
      </c>
      <c r="V3662" s="21" t="str">
        <f t="shared" si="549"/>
        <v/>
      </c>
      <c r="W3662" s="21" t="str">
        <f t="shared" si="549"/>
        <v/>
      </c>
      <c r="X3662" s="21" t="str">
        <f t="shared" si="549"/>
        <v/>
      </c>
      <c r="Y3662" s="21" t="str">
        <f t="shared" si="549"/>
        <v/>
      </c>
      <c r="Z3662" s="21" t="str">
        <f t="shared" si="549"/>
        <v/>
      </c>
      <c r="AA3662" s="21" t="str">
        <f t="shared" si="549"/>
        <v/>
      </c>
      <c r="AB3662" s="38" t="str">
        <f t="shared" si="549"/>
        <v/>
      </c>
      <c r="AD3662" s="36" t="str">
        <f>IF($N3662="", "", IFERROR(INDEX(Campaigns!$D$11:$D$380, MATCH($N3662, Campaigns!$E$11:$E$380, 0)), ""))</f>
        <v/>
      </c>
      <c r="AE3662" s="38" t="str">
        <f>IF(COUNTIF($Q3662:$AB3662, "X")=0, "", IFERROR(INDEX('Intro &amp; Setup'!$T$17:$T$28, MATCH(INDEX($Q$10:$AB$10, $AC3662, MATCH("X", $Q3662:$AB3662, 0)), 'Intro &amp; Setup'!$AA$17:$AA$28, 0)), ""))</f>
        <v/>
      </c>
      <c r="AG3662" s="84" t="str">
        <f t="shared" si="550"/>
        <v/>
      </c>
      <c r="AI3662" s="36">
        <f t="shared" si="551"/>
        <v>0</v>
      </c>
      <c r="AK3662" s="36" t="str">
        <f t="shared" si="552"/>
        <v/>
      </c>
    </row>
    <row r="3663" spans="1:37" x14ac:dyDescent="0.25">
      <c r="A3663" s="34"/>
      <c r="B3663" s="55"/>
      <c r="C3663" s="56"/>
      <c r="D3663" s="56"/>
      <c r="E3663" s="56"/>
      <c r="F3663" s="56"/>
      <c r="G3663" s="57"/>
      <c r="H3663" s="57"/>
      <c r="I3663" s="58"/>
      <c r="J3663" s="34"/>
      <c r="L3663" s="36" t="str">
        <f>IF($B3663="", "", IFERROR(FIND(Campaigns!$Q$4, $B3663), ""))</f>
        <v/>
      </c>
      <c r="M3663" s="73" t="str">
        <f t="shared" si="546"/>
        <v/>
      </c>
      <c r="N3663" s="74" t="str">
        <f t="shared" si="547"/>
        <v/>
      </c>
      <c r="O3663" s="22" t="str">
        <f t="shared" si="548"/>
        <v/>
      </c>
      <c r="Q3663" s="20" t="str">
        <f t="shared" si="545"/>
        <v/>
      </c>
      <c r="R3663" s="21" t="str">
        <f t="shared" si="549"/>
        <v/>
      </c>
      <c r="S3663" s="21" t="str">
        <f t="shared" si="549"/>
        <v/>
      </c>
      <c r="T3663" s="21" t="str">
        <f t="shared" si="549"/>
        <v/>
      </c>
      <c r="U3663" s="21" t="str">
        <f t="shared" si="549"/>
        <v/>
      </c>
      <c r="V3663" s="21" t="str">
        <f t="shared" si="549"/>
        <v/>
      </c>
      <c r="W3663" s="21" t="str">
        <f t="shared" si="549"/>
        <v/>
      </c>
      <c r="X3663" s="21" t="str">
        <f t="shared" si="549"/>
        <v/>
      </c>
      <c r="Y3663" s="21" t="str">
        <f t="shared" si="549"/>
        <v/>
      </c>
      <c r="Z3663" s="21" t="str">
        <f t="shared" si="549"/>
        <v/>
      </c>
      <c r="AA3663" s="21" t="str">
        <f t="shared" si="549"/>
        <v/>
      </c>
      <c r="AB3663" s="38" t="str">
        <f t="shared" si="549"/>
        <v/>
      </c>
      <c r="AD3663" s="36" t="str">
        <f>IF($N3663="", "", IFERROR(INDEX(Campaigns!$D$11:$D$380, MATCH($N3663, Campaigns!$E$11:$E$380, 0)), ""))</f>
        <v/>
      </c>
      <c r="AE3663" s="38" t="str">
        <f>IF(COUNTIF($Q3663:$AB3663, "X")=0, "", IFERROR(INDEX('Intro &amp; Setup'!$T$17:$T$28, MATCH(INDEX($Q$10:$AB$10, $AC3663, MATCH("X", $Q3663:$AB3663, 0)), 'Intro &amp; Setup'!$AA$17:$AA$28, 0)), ""))</f>
        <v/>
      </c>
      <c r="AG3663" s="84" t="str">
        <f t="shared" si="550"/>
        <v/>
      </c>
      <c r="AI3663" s="36">
        <f t="shared" si="551"/>
        <v>0</v>
      </c>
      <c r="AK3663" s="36" t="str">
        <f t="shared" si="552"/>
        <v/>
      </c>
    </row>
    <row r="3664" spans="1:37" x14ac:dyDescent="0.25">
      <c r="A3664" s="34"/>
      <c r="B3664" s="55"/>
      <c r="C3664" s="56"/>
      <c r="D3664" s="56"/>
      <c r="E3664" s="56"/>
      <c r="F3664" s="56"/>
      <c r="G3664" s="57"/>
      <c r="H3664" s="57"/>
      <c r="I3664" s="58"/>
      <c r="J3664" s="34"/>
      <c r="L3664" s="36" t="str">
        <f>IF($B3664="", "", IFERROR(FIND(Campaigns!$Q$4, $B3664), ""))</f>
        <v/>
      </c>
      <c r="M3664" s="73" t="str">
        <f t="shared" si="546"/>
        <v/>
      </c>
      <c r="N3664" s="74" t="str">
        <f t="shared" si="547"/>
        <v/>
      </c>
      <c r="O3664" s="22" t="str">
        <f t="shared" si="548"/>
        <v/>
      </c>
      <c r="Q3664" s="20" t="str">
        <f t="shared" si="545"/>
        <v/>
      </c>
      <c r="R3664" s="21" t="str">
        <f t="shared" si="549"/>
        <v/>
      </c>
      <c r="S3664" s="21" t="str">
        <f t="shared" si="549"/>
        <v/>
      </c>
      <c r="T3664" s="21" t="str">
        <f t="shared" si="549"/>
        <v/>
      </c>
      <c r="U3664" s="21" t="str">
        <f t="shared" si="549"/>
        <v/>
      </c>
      <c r="V3664" s="21" t="str">
        <f t="shared" si="549"/>
        <v/>
      </c>
      <c r="W3664" s="21" t="str">
        <f t="shared" si="549"/>
        <v/>
      </c>
      <c r="X3664" s="21" t="str">
        <f t="shared" si="549"/>
        <v/>
      </c>
      <c r="Y3664" s="21" t="str">
        <f t="shared" si="549"/>
        <v/>
      </c>
      <c r="Z3664" s="21" t="str">
        <f t="shared" si="549"/>
        <v/>
      </c>
      <c r="AA3664" s="21" t="str">
        <f t="shared" si="549"/>
        <v/>
      </c>
      <c r="AB3664" s="38" t="str">
        <f t="shared" si="549"/>
        <v/>
      </c>
      <c r="AD3664" s="36" t="str">
        <f>IF($N3664="", "", IFERROR(INDEX(Campaigns!$D$11:$D$380, MATCH($N3664, Campaigns!$E$11:$E$380, 0)), ""))</f>
        <v/>
      </c>
      <c r="AE3664" s="38" t="str">
        <f>IF(COUNTIF($Q3664:$AB3664, "X")=0, "", IFERROR(INDEX('Intro &amp; Setup'!$T$17:$T$28, MATCH(INDEX($Q$10:$AB$10, $AC3664, MATCH("X", $Q3664:$AB3664, 0)), 'Intro &amp; Setup'!$AA$17:$AA$28, 0)), ""))</f>
        <v/>
      </c>
      <c r="AG3664" s="84" t="str">
        <f t="shared" si="550"/>
        <v/>
      </c>
      <c r="AI3664" s="36">
        <f t="shared" si="551"/>
        <v>0</v>
      </c>
      <c r="AK3664" s="36" t="str">
        <f t="shared" si="552"/>
        <v/>
      </c>
    </row>
    <row r="3665" spans="1:37" x14ac:dyDescent="0.25">
      <c r="A3665" s="34"/>
      <c r="B3665" s="55"/>
      <c r="C3665" s="56"/>
      <c r="D3665" s="56"/>
      <c r="E3665" s="56"/>
      <c r="F3665" s="56"/>
      <c r="G3665" s="57"/>
      <c r="H3665" s="57"/>
      <c r="I3665" s="58"/>
      <c r="J3665" s="34"/>
      <c r="L3665" s="36" t="str">
        <f>IF($B3665="", "", IFERROR(FIND(Campaigns!$Q$4, $B3665), ""))</f>
        <v/>
      </c>
      <c r="M3665" s="73" t="str">
        <f t="shared" si="546"/>
        <v/>
      </c>
      <c r="N3665" s="74" t="str">
        <f t="shared" si="547"/>
        <v/>
      </c>
      <c r="O3665" s="22" t="str">
        <f t="shared" si="548"/>
        <v/>
      </c>
      <c r="Q3665" s="20" t="str">
        <f t="shared" si="545"/>
        <v/>
      </c>
      <c r="R3665" s="21" t="str">
        <f t="shared" si="549"/>
        <v/>
      </c>
      <c r="S3665" s="21" t="str">
        <f t="shared" si="549"/>
        <v/>
      </c>
      <c r="T3665" s="21" t="str">
        <f t="shared" si="549"/>
        <v/>
      </c>
      <c r="U3665" s="21" t="str">
        <f t="shared" si="549"/>
        <v/>
      </c>
      <c r="V3665" s="21" t="str">
        <f t="shared" si="549"/>
        <v/>
      </c>
      <c r="W3665" s="21" t="str">
        <f t="shared" si="549"/>
        <v/>
      </c>
      <c r="X3665" s="21" t="str">
        <f t="shared" si="549"/>
        <v/>
      </c>
      <c r="Y3665" s="21" t="str">
        <f t="shared" si="549"/>
        <v/>
      </c>
      <c r="Z3665" s="21" t="str">
        <f t="shared" si="549"/>
        <v/>
      </c>
      <c r="AA3665" s="21" t="str">
        <f t="shared" si="549"/>
        <v/>
      </c>
      <c r="AB3665" s="38" t="str">
        <f t="shared" si="549"/>
        <v/>
      </c>
      <c r="AD3665" s="36" t="str">
        <f>IF($N3665="", "", IFERROR(INDEX(Campaigns!$D$11:$D$380, MATCH($N3665, Campaigns!$E$11:$E$380, 0)), ""))</f>
        <v/>
      </c>
      <c r="AE3665" s="38" t="str">
        <f>IF(COUNTIF($Q3665:$AB3665, "X")=0, "", IFERROR(INDEX('Intro &amp; Setup'!$T$17:$T$28, MATCH(INDEX($Q$10:$AB$10, $AC3665, MATCH("X", $Q3665:$AB3665, 0)), 'Intro &amp; Setup'!$AA$17:$AA$28, 0)), ""))</f>
        <v/>
      </c>
      <c r="AG3665" s="84" t="str">
        <f t="shared" si="550"/>
        <v/>
      </c>
      <c r="AI3665" s="36">
        <f t="shared" si="551"/>
        <v>0</v>
      </c>
      <c r="AK3665" s="36" t="str">
        <f t="shared" si="552"/>
        <v/>
      </c>
    </row>
    <row r="3666" spans="1:37" x14ac:dyDescent="0.25">
      <c r="A3666" s="34"/>
      <c r="B3666" s="55"/>
      <c r="C3666" s="56"/>
      <c r="D3666" s="56"/>
      <c r="E3666" s="56"/>
      <c r="F3666" s="56"/>
      <c r="G3666" s="57"/>
      <c r="H3666" s="57"/>
      <c r="I3666" s="58"/>
      <c r="J3666" s="34"/>
      <c r="L3666" s="36" t="str">
        <f>IF($B3666="", "", IFERROR(FIND(Campaigns!$Q$4, $B3666), ""))</f>
        <v/>
      </c>
      <c r="M3666" s="73" t="str">
        <f t="shared" si="546"/>
        <v/>
      </c>
      <c r="N3666" s="74" t="str">
        <f t="shared" si="547"/>
        <v/>
      </c>
      <c r="O3666" s="22" t="str">
        <f t="shared" si="548"/>
        <v/>
      </c>
      <c r="Q3666" s="20" t="str">
        <f t="shared" si="545"/>
        <v/>
      </c>
      <c r="R3666" s="21" t="str">
        <f t="shared" si="549"/>
        <v/>
      </c>
      <c r="S3666" s="21" t="str">
        <f t="shared" si="549"/>
        <v/>
      </c>
      <c r="T3666" s="21" t="str">
        <f t="shared" si="549"/>
        <v/>
      </c>
      <c r="U3666" s="21" t="str">
        <f t="shared" si="549"/>
        <v/>
      </c>
      <c r="V3666" s="21" t="str">
        <f t="shared" si="549"/>
        <v/>
      </c>
      <c r="W3666" s="21" t="str">
        <f t="shared" si="549"/>
        <v/>
      </c>
      <c r="X3666" s="21" t="str">
        <f t="shared" si="549"/>
        <v/>
      </c>
      <c r="Y3666" s="21" t="str">
        <f t="shared" si="549"/>
        <v/>
      </c>
      <c r="Z3666" s="21" t="str">
        <f t="shared" si="549"/>
        <v/>
      </c>
      <c r="AA3666" s="21" t="str">
        <f t="shared" si="549"/>
        <v/>
      </c>
      <c r="AB3666" s="38" t="str">
        <f t="shared" si="549"/>
        <v/>
      </c>
      <c r="AD3666" s="36" t="str">
        <f>IF($N3666="", "", IFERROR(INDEX(Campaigns!$D$11:$D$380, MATCH($N3666, Campaigns!$E$11:$E$380, 0)), ""))</f>
        <v/>
      </c>
      <c r="AE3666" s="38" t="str">
        <f>IF(COUNTIF($Q3666:$AB3666, "X")=0, "", IFERROR(INDEX('Intro &amp; Setup'!$T$17:$T$28, MATCH(INDEX($Q$10:$AB$10, $AC3666, MATCH("X", $Q3666:$AB3666, 0)), 'Intro &amp; Setup'!$AA$17:$AA$28, 0)), ""))</f>
        <v/>
      </c>
      <c r="AG3666" s="84" t="str">
        <f t="shared" si="550"/>
        <v/>
      </c>
      <c r="AI3666" s="36">
        <f t="shared" si="551"/>
        <v>0</v>
      </c>
      <c r="AK3666" s="36" t="str">
        <f t="shared" si="552"/>
        <v/>
      </c>
    </row>
    <row r="3667" spans="1:37" x14ac:dyDescent="0.25">
      <c r="A3667" s="34"/>
      <c r="B3667" s="55"/>
      <c r="C3667" s="56"/>
      <c r="D3667" s="56"/>
      <c r="E3667" s="56"/>
      <c r="F3667" s="56"/>
      <c r="G3667" s="57"/>
      <c r="H3667" s="57"/>
      <c r="I3667" s="58"/>
      <c r="J3667" s="34"/>
      <c r="L3667" s="36" t="str">
        <f>IF($B3667="", "", IFERROR(FIND(Campaigns!$Q$4, $B3667), ""))</f>
        <v/>
      </c>
      <c r="M3667" s="73" t="str">
        <f t="shared" si="546"/>
        <v/>
      </c>
      <c r="N3667" s="74" t="str">
        <f t="shared" si="547"/>
        <v/>
      </c>
      <c r="O3667" s="22" t="str">
        <f t="shared" si="548"/>
        <v/>
      </c>
      <c r="Q3667" s="20" t="str">
        <f t="shared" si="545"/>
        <v/>
      </c>
      <c r="R3667" s="21" t="str">
        <f t="shared" si="549"/>
        <v/>
      </c>
      <c r="S3667" s="21" t="str">
        <f t="shared" si="549"/>
        <v/>
      </c>
      <c r="T3667" s="21" t="str">
        <f t="shared" si="549"/>
        <v/>
      </c>
      <c r="U3667" s="21" t="str">
        <f t="shared" si="549"/>
        <v/>
      </c>
      <c r="V3667" s="21" t="str">
        <f t="shared" si="549"/>
        <v/>
      </c>
      <c r="W3667" s="21" t="str">
        <f t="shared" si="549"/>
        <v/>
      </c>
      <c r="X3667" s="21" t="str">
        <f t="shared" si="549"/>
        <v/>
      </c>
      <c r="Y3667" s="21" t="str">
        <f t="shared" si="549"/>
        <v/>
      </c>
      <c r="Z3667" s="21" t="str">
        <f t="shared" si="549"/>
        <v/>
      </c>
      <c r="AA3667" s="21" t="str">
        <f t="shared" si="549"/>
        <v/>
      </c>
      <c r="AB3667" s="38" t="str">
        <f t="shared" si="549"/>
        <v/>
      </c>
      <c r="AD3667" s="36" t="str">
        <f>IF($N3667="", "", IFERROR(INDEX(Campaigns!$D$11:$D$380, MATCH($N3667, Campaigns!$E$11:$E$380, 0)), ""))</f>
        <v/>
      </c>
      <c r="AE3667" s="38" t="str">
        <f>IF(COUNTIF($Q3667:$AB3667, "X")=0, "", IFERROR(INDEX('Intro &amp; Setup'!$T$17:$T$28, MATCH(INDEX($Q$10:$AB$10, $AC3667, MATCH("X", $Q3667:$AB3667, 0)), 'Intro &amp; Setup'!$AA$17:$AA$28, 0)), ""))</f>
        <v/>
      </c>
      <c r="AG3667" s="84" t="str">
        <f t="shared" si="550"/>
        <v/>
      </c>
      <c r="AI3667" s="36">
        <f t="shared" si="551"/>
        <v>0</v>
      </c>
      <c r="AK3667" s="36" t="str">
        <f t="shared" si="552"/>
        <v/>
      </c>
    </row>
    <row r="3668" spans="1:37" x14ac:dyDescent="0.25">
      <c r="A3668" s="34"/>
      <c r="B3668" s="55"/>
      <c r="C3668" s="56"/>
      <c r="D3668" s="56"/>
      <c r="E3668" s="56"/>
      <c r="F3668" s="56"/>
      <c r="G3668" s="57"/>
      <c r="H3668" s="57"/>
      <c r="I3668" s="58"/>
      <c r="J3668" s="34"/>
      <c r="L3668" s="36" t="str">
        <f>IF($B3668="", "", IFERROR(FIND(Campaigns!$Q$4, $B3668), ""))</f>
        <v/>
      </c>
      <c r="M3668" s="73" t="str">
        <f t="shared" si="546"/>
        <v/>
      </c>
      <c r="N3668" s="74" t="str">
        <f t="shared" si="547"/>
        <v/>
      </c>
      <c r="O3668" s="22" t="str">
        <f t="shared" si="548"/>
        <v/>
      </c>
      <c r="Q3668" s="20" t="str">
        <f t="shared" si="545"/>
        <v/>
      </c>
      <c r="R3668" s="21" t="str">
        <f t="shared" si="549"/>
        <v/>
      </c>
      <c r="S3668" s="21" t="str">
        <f t="shared" si="549"/>
        <v/>
      </c>
      <c r="T3668" s="21" t="str">
        <f t="shared" si="549"/>
        <v/>
      </c>
      <c r="U3668" s="21" t="str">
        <f t="shared" si="549"/>
        <v/>
      </c>
      <c r="V3668" s="21" t="str">
        <f t="shared" si="549"/>
        <v/>
      </c>
      <c r="W3668" s="21" t="str">
        <f t="shared" si="549"/>
        <v/>
      </c>
      <c r="X3668" s="21" t="str">
        <f t="shared" si="549"/>
        <v/>
      </c>
      <c r="Y3668" s="21" t="str">
        <f t="shared" si="549"/>
        <v/>
      </c>
      <c r="Z3668" s="21" t="str">
        <f t="shared" si="549"/>
        <v/>
      </c>
      <c r="AA3668" s="21" t="str">
        <f t="shared" si="549"/>
        <v/>
      </c>
      <c r="AB3668" s="38" t="str">
        <f t="shared" si="549"/>
        <v/>
      </c>
      <c r="AD3668" s="36" t="str">
        <f>IF($N3668="", "", IFERROR(INDEX(Campaigns!$D$11:$D$380, MATCH($N3668, Campaigns!$E$11:$E$380, 0)), ""))</f>
        <v/>
      </c>
      <c r="AE3668" s="38" t="str">
        <f>IF(COUNTIF($Q3668:$AB3668, "X")=0, "", IFERROR(INDEX('Intro &amp; Setup'!$T$17:$T$28, MATCH(INDEX($Q$10:$AB$10, $AC3668, MATCH("X", $Q3668:$AB3668, 0)), 'Intro &amp; Setup'!$AA$17:$AA$28, 0)), ""))</f>
        <v/>
      </c>
      <c r="AG3668" s="84" t="str">
        <f t="shared" si="550"/>
        <v/>
      </c>
      <c r="AI3668" s="36">
        <f t="shared" si="551"/>
        <v>0</v>
      </c>
      <c r="AK3668" s="36" t="str">
        <f t="shared" si="552"/>
        <v/>
      </c>
    </row>
    <row r="3669" spans="1:37" x14ac:dyDescent="0.25">
      <c r="A3669" s="34"/>
      <c r="B3669" s="55"/>
      <c r="C3669" s="56"/>
      <c r="D3669" s="56"/>
      <c r="E3669" s="56"/>
      <c r="F3669" s="56"/>
      <c r="G3669" s="57"/>
      <c r="H3669" s="57"/>
      <c r="I3669" s="58"/>
      <c r="J3669" s="34"/>
      <c r="L3669" s="36" t="str">
        <f>IF($B3669="", "", IFERROR(FIND(Campaigns!$Q$4, $B3669), ""))</f>
        <v/>
      </c>
      <c r="M3669" s="73" t="str">
        <f t="shared" si="546"/>
        <v/>
      </c>
      <c r="N3669" s="74" t="str">
        <f t="shared" si="547"/>
        <v/>
      </c>
      <c r="O3669" s="22" t="str">
        <f t="shared" si="548"/>
        <v/>
      </c>
      <c r="Q3669" s="20" t="str">
        <f t="shared" si="545"/>
        <v/>
      </c>
      <c r="R3669" s="21" t="str">
        <f t="shared" si="549"/>
        <v/>
      </c>
      <c r="S3669" s="21" t="str">
        <f t="shared" si="549"/>
        <v/>
      </c>
      <c r="T3669" s="21" t="str">
        <f t="shared" si="549"/>
        <v/>
      </c>
      <c r="U3669" s="21" t="str">
        <f t="shared" si="549"/>
        <v/>
      </c>
      <c r="V3669" s="21" t="str">
        <f t="shared" si="549"/>
        <v/>
      </c>
      <c r="W3669" s="21" t="str">
        <f t="shared" si="549"/>
        <v/>
      </c>
      <c r="X3669" s="21" t="str">
        <f t="shared" si="549"/>
        <v/>
      </c>
      <c r="Y3669" s="21" t="str">
        <f t="shared" si="549"/>
        <v/>
      </c>
      <c r="Z3669" s="21" t="str">
        <f t="shared" si="549"/>
        <v/>
      </c>
      <c r="AA3669" s="21" t="str">
        <f t="shared" si="549"/>
        <v/>
      </c>
      <c r="AB3669" s="38" t="str">
        <f t="shared" si="549"/>
        <v/>
      </c>
      <c r="AD3669" s="36" t="str">
        <f>IF($N3669="", "", IFERROR(INDEX(Campaigns!$D$11:$D$380, MATCH($N3669, Campaigns!$E$11:$E$380, 0)), ""))</f>
        <v/>
      </c>
      <c r="AE3669" s="38" t="str">
        <f>IF(COUNTIF($Q3669:$AB3669, "X")=0, "", IFERROR(INDEX('Intro &amp; Setup'!$T$17:$T$28, MATCH(INDEX($Q$10:$AB$10, $AC3669, MATCH("X", $Q3669:$AB3669, 0)), 'Intro &amp; Setup'!$AA$17:$AA$28, 0)), ""))</f>
        <v/>
      </c>
      <c r="AG3669" s="84" t="str">
        <f t="shared" si="550"/>
        <v/>
      </c>
      <c r="AI3669" s="36">
        <f t="shared" si="551"/>
        <v>0</v>
      </c>
      <c r="AK3669" s="36" t="str">
        <f t="shared" si="552"/>
        <v/>
      </c>
    </row>
    <row r="3670" spans="1:37" x14ac:dyDescent="0.25">
      <c r="A3670" s="34"/>
      <c r="B3670" s="55"/>
      <c r="C3670" s="56"/>
      <c r="D3670" s="56"/>
      <c r="E3670" s="56"/>
      <c r="F3670" s="56"/>
      <c r="G3670" s="57"/>
      <c r="H3670" s="57"/>
      <c r="I3670" s="58"/>
      <c r="J3670" s="34"/>
      <c r="L3670" s="36" t="str">
        <f>IF($B3670="", "", IFERROR(FIND(Campaigns!$Q$4, $B3670), ""))</f>
        <v/>
      </c>
      <c r="M3670" s="73" t="str">
        <f t="shared" si="546"/>
        <v/>
      </c>
      <c r="N3670" s="74" t="str">
        <f t="shared" si="547"/>
        <v/>
      </c>
      <c r="O3670" s="22" t="str">
        <f t="shared" si="548"/>
        <v/>
      </c>
      <c r="Q3670" s="20" t="str">
        <f t="shared" si="545"/>
        <v/>
      </c>
      <c r="R3670" s="21" t="str">
        <f t="shared" si="549"/>
        <v/>
      </c>
      <c r="S3670" s="21" t="str">
        <f t="shared" si="549"/>
        <v/>
      </c>
      <c r="T3670" s="21" t="str">
        <f t="shared" si="549"/>
        <v/>
      </c>
      <c r="U3670" s="21" t="str">
        <f t="shared" si="549"/>
        <v/>
      </c>
      <c r="V3670" s="21" t="str">
        <f t="shared" si="549"/>
        <v/>
      </c>
      <c r="W3670" s="21" t="str">
        <f t="shared" si="549"/>
        <v/>
      </c>
      <c r="X3670" s="21" t="str">
        <f t="shared" si="549"/>
        <v/>
      </c>
      <c r="Y3670" s="21" t="str">
        <f t="shared" si="549"/>
        <v/>
      </c>
      <c r="Z3670" s="21" t="str">
        <f t="shared" si="549"/>
        <v/>
      </c>
      <c r="AA3670" s="21" t="str">
        <f t="shared" si="549"/>
        <v/>
      </c>
      <c r="AB3670" s="38" t="str">
        <f t="shared" si="549"/>
        <v/>
      </c>
      <c r="AD3670" s="36" t="str">
        <f>IF($N3670="", "", IFERROR(INDEX(Campaigns!$D$11:$D$380, MATCH($N3670, Campaigns!$E$11:$E$380, 0)), ""))</f>
        <v/>
      </c>
      <c r="AE3670" s="38" t="str">
        <f>IF(COUNTIF($Q3670:$AB3670, "X")=0, "", IFERROR(INDEX('Intro &amp; Setup'!$T$17:$T$28, MATCH(INDEX($Q$10:$AB$10, $AC3670, MATCH("X", $Q3670:$AB3670, 0)), 'Intro &amp; Setup'!$AA$17:$AA$28, 0)), ""))</f>
        <v/>
      </c>
      <c r="AG3670" s="84" t="str">
        <f t="shared" si="550"/>
        <v/>
      </c>
      <c r="AI3670" s="36">
        <f t="shared" si="551"/>
        <v>0</v>
      </c>
      <c r="AK3670" s="36" t="str">
        <f t="shared" si="552"/>
        <v/>
      </c>
    </row>
    <row r="3671" spans="1:37" x14ac:dyDescent="0.25">
      <c r="A3671" s="34"/>
      <c r="B3671" s="55"/>
      <c r="C3671" s="56"/>
      <c r="D3671" s="56"/>
      <c r="E3671" s="56"/>
      <c r="F3671" s="56"/>
      <c r="G3671" s="57"/>
      <c r="H3671" s="57"/>
      <c r="I3671" s="58"/>
      <c r="J3671" s="34"/>
      <c r="L3671" s="36" t="str">
        <f>IF($B3671="", "", IFERROR(FIND(Campaigns!$Q$4, $B3671), ""))</f>
        <v/>
      </c>
      <c r="M3671" s="73" t="str">
        <f t="shared" si="546"/>
        <v/>
      </c>
      <c r="N3671" s="74" t="str">
        <f t="shared" si="547"/>
        <v/>
      </c>
      <c r="O3671" s="22" t="str">
        <f t="shared" si="548"/>
        <v/>
      </c>
      <c r="Q3671" s="20" t="str">
        <f t="shared" si="545"/>
        <v/>
      </c>
      <c r="R3671" s="21" t="str">
        <f t="shared" si="549"/>
        <v/>
      </c>
      <c r="S3671" s="21" t="str">
        <f t="shared" si="549"/>
        <v/>
      </c>
      <c r="T3671" s="21" t="str">
        <f t="shared" si="549"/>
        <v/>
      </c>
      <c r="U3671" s="21" t="str">
        <f t="shared" si="549"/>
        <v/>
      </c>
      <c r="V3671" s="21" t="str">
        <f t="shared" si="549"/>
        <v/>
      </c>
      <c r="W3671" s="21" t="str">
        <f t="shared" si="549"/>
        <v/>
      </c>
      <c r="X3671" s="21" t="str">
        <f t="shared" si="549"/>
        <v/>
      </c>
      <c r="Y3671" s="21" t="str">
        <f t="shared" si="549"/>
        <v/>
      </c>
      <c r="Z3671" s="21" t="str">
        <f t="shared" si="549"/>
        <v/>
      </c>
      <c r="AA3671" s="21" t="str">
        <f t="shared" si="549"/>
        <v/>
      </c>
      <c r="AB3671" s="38" t="str">
        <f t="shared" si="549"/>
        <v/>
      </c>
      <c r="AD3671" s="36" t="str">
        <f>IF($N3671="", "", IFERROR(INDEX(Campaigns!$D$11:$D$380, MATCH($N3671, Campaigns!$E$11:$E$380, 0)), ""))</f>
        <v/>
      </c>
      <c r="AE3671" s="38" t="str">
        <f>IF(COUNTIF($Q3671:$AB3671, "X")=0, "", IFERROR(INDEX('Intro &amp; Setup'!$T$17:$T$28, MATCH(INDEX($Q$10:$AB$10, $AC3671, MATCH("X", $Q3671:$AB3671, 0)), 'Intro &amp; Setup'!$AA$17:$AA$28, 0)), ""))</f>
        <v/>
      </c>
      <c r="AG3671" s="84" t="str">
        <f t="shared" si="550"/>
        <v/>
      </c>
      <c r="AI3671" s="36">
        <f t="shared" si="551"/>
        <v>0</v>
      </c>
      <c r="AK3671" s="36" t="str">
        <f t="shared" si="552"/>
        <v/>
      </c>
    </row>
    <row r="3672" spans="1:37" x14ac:dyDescent="0.25">
      <c r="A3672" s="34"/>
      <c r="B3672" s="55"/>
      <c r="C3672" s="56"/>
      <c r="D3672" s="56"/>
      <c r="E3672" s="56"/>
      <c r="F3672" s="56"/>
      <c r="G3672" s="57"/>
      <c r="H3672" s="57"/>
      <c r="I3672" s="58"/>
      <c r="J3672" s="34"/>
      <c r="L3672" s="36" t="str">
        <f>IF($B3672="", "", IFERROR(FIND(Campaigns!$Q$4, $B3672), ""))</f>
        <v/>
      </c>
      <c r="M3672" s="73" t="str">
        <f t="shared" si="546"/>
        <v/>
      </c>
      <c r="N3672" s="74" t="str">
        <f t="shared" si="547"/>
        <v/>
      </c>
      <c r="O3672" s="22" t="str">
        <f t="shared" si="548"/>
        <v/>
      </c>
      <c r="Q3672" s="20" t="str">
        <f t="shared" si="545"/>
        <v/>
      </c>
      <c r="R3672" s="21" t="str">
        <f t="shared" si="549"/>
        <v/>
      </c>
      <c r="S3672" s="21" t="str">
        <f t="shared" si="549"/>
        <v/>
      </c>
      <c r="T3672" s="21" t="str">
        <f t="shared" si="549"/>
        <v/>
      </c>
      <c r="U3672" s="21" t="str">
        <f t="shared" si="549"/>
        <v/>
      </c>
      <c r="V3672" s="21" t="str">
        <f t="shared" si="549"/>
        <v/>
      </c>
      <c r="W3672" s="21" t="str">
        <f t="shared" si="549"/>
        <v/>
      </c>
      <c r="X3672" s="21" t="str">
        <f t="shared" si="549"/>
        <v/>
      </c>
      <c r="Y3672" s="21" t="str">
        <f t="shared" si="549"/>
        <v/>
      </c>
      <c r="Z3672" s="21" t="str">
        <f t="shared" si="549"/>
        <v/>
      </c>
      <c r="AA3672" s="21" t="str">
        <f t="shared" si="549"/>
        <v/>
      </c>
      <c r="AB3672" s="38" t="str">
        <f t="shared" si="549"/>
        <v/>
      </c>
      <c r="AD3672" s="36" t="str">
        <f>IF($N3672="", "", IFERROR(INDEX(Campaigns!$D$11:$D$380, MATCH($N3672, Campaigns!$E$11:$E$380, 0)), ""))</f>
        <v/>
      </c>
      <c r="AE3672" s="38" t="str">
        <f>IF(COUNTIF($Q3672:$AB3672, "X")=0, "", IFERROR(INDEX('Intro &amp; Setup'!$T$17:$T$28, MATCH(INDEX($Q$10:$AB$10, $AC3672, MATCH("X", $Q3672:$AB3672, 0)), 'Intro &amp; Setup'!$AA$17:$AA$28, 0)), ""))</f>
        <v/>
      </c>
      <c r="AG3672" s="84" t="str">
        <f t="shared" si="550"/>
        <v/>
      </c>
      <c r="AI3672" s="36">
        <f t="shared" si="551"/>
        <v>0</v>
      </c>
      <c r="AK3672" s="36" t="str">
        <f t="shared" si="552"/>
        <v/>
      </c>
    </row>
    <row r="3673" spans="1:37" x14ac:dyDescent="0.25">
      <c r="A3673" s="34"/>
      <c r="B3673" s="55"/>
      <c r="C3673" s="56"/>
      <c r="D3673" s="56"/>
      <c r="E3673" s="56"/>
      <c r="F3673" s="56"/>
      <c r="G3673" s="57"/>
      <c r="H3673" s="57"/>
      <c r="I3673" s="58"/>
      <c r="J3673" s="34"/>
      <c r="L3673" s="36" t="str">
        <f>IF($B3673="", "", IFERROR(FIND(Campaigns!$Q$4, $B3673), ""))</f>
        <v/>
      </c>
      <c r="M3673" s="73" t="str">
        <f t="shared" si="546"/>
        <v/>
      </c>
      <c r="N3673" s="74" t="str">
        <f t="shared" si="547"/>
        <v/>
      </c>
      <c r="O3673" s="22" t="str">
        <f t="shared" si="548"/>
        <v/>
      </c>
      <c r="Q3673" s="20" t="str">
        <f t="shared" si="545"/>
        <v/>
      </c>
      <c r="R3673" s="21" t="str">
        <f t="shared" si="549"/>
        <v/>
      </c>
      <c r="S3673" s="21" t="str">
        <f t="shared" si="549"/>
        <v/>
      </c>
      <c r="T3673" s="21" t="str">
        <f t="shared" si="549"/>
        <v/>
      </c>
      <c r="U3673" s="21" t="str">
        <f t="shared" si="549"/>
        <v/>
      </c>
      <c r="V3673" s="21" t="str">
        <f t="shared" si="549"/>
        <v/>
      </c>
      <c r="W3673" s="21" t="str">
        <f t="shared" si="549"/>
        <v/>
      </c>
      <c r="X3673" s="21" t="str">
        <f t="shared" si="549"/>
        <v/>
      </c>
      <c r="Y3673" s="21" t="str">
        <f t="shared" si="549"/>
        <v/>
      </c>
      <c r="Z3673" s="21" t="str">
        <f t="shared" si="549"/>
        <v/>
      </c>
      <c r="AA3673" s="21" t="str">
        <f t="shared" si="549"/>
        <v/>
      </c>
      <c r="AB3673" s="38" t="str">
        <f t="shared" si="549"/>
        <v/>
      </c>
      <c r="AD3673" s="36" t="str">
        <f>IF($N3673="", "", IFERROR(INDEX(Campaigns!$D$11:$D$380, MATCH($N3673, Campaigns!$E$11:$E$380, 0)), ""))</f>
        <v/>
      </c>
      <c r="AE3673" s="38" t="str">
        <f>IF(COUNTIF($Q3673:$AB3673, "X")=0, "", IFERROR(INDEX('Intro &amp; Setup'!$T$17:$T$28, MATCH(INDEX($Q$10:$AB$10, $AC3673, MATCH("X", $Q3673:$AB3673, 0)), 'Intro &amp; Setup'!$AA$17:$AA$28, 0)), ""))</f>
        <v/>
      </c>
      <c r="AG3673" s="84" t="str">
        <f t="shared" si="550"/>
        <v/>
      </c>
      <c r="AI3673" s="36">
        <f t="shared" si="551"/>
        <v>0</v>
      </c>
      <c r="AK3673" s="36" t="str">
        <f t="shared" si="552"/>
        <v/>
      </c>
    </row>
    <row r="3674" spans="1:37" x14ac:dyDescent="0.25">
      <c r="A3674" s="34"/>
      <c r="B3674" s="55"/>
      <c r="C3674" s="56"/>
      <c r="D3674" s="56"/>
      <c r="E3674" s="56"/>
      <c r="F3674" s="56"/>
      <c r="G3674" s="57"/>
      <c r="H3674" s="57"/>
      <c r="I3674" s="58"/>
      <c r="J3674" s="34"/>
      <c r="L3674" s="36" t="str">
        <f>IF($B3674="", "", IFERROR(FIND(Campaigns!$Q$4, $B3674), ""))</f>
        <v/>
      </c>
      <c r="M3674" s="73" t="str">
        <f t="shared" si="546"/>
        <v/>
      </c>
      <c r="N3674" s="74" t="str">
        <f t="shared" si="547"/>
        <v/>
      </c>
      <c r="O3674" s="22" t="str">
        <f t="shared" si="548"/>
        <v/>
      </c>
      <c r="Q3674" s="20" t="str">
        <f t="shared" si="545"/>
        <v/>
      </c>
      <c r="R3674" s="21" t="str">
        <f t="shared" si="549"/>
        <v/>
      </c>
      <c r="S3674" s="21" t="str">
        <f t="shared" si="549"/>
        <v/>
      </c>
      <c r="T3674" s="21" t="str">
        <f t="shared" si="549"/>
        <v/>
      </c>
      <c r="U3674" s="21" t="str">
        <f t="shared" si="549"/>
        <v/>
      </c>
      <c r="V3674" s="21" t="str">
        <f t="shared" si="549"/>
        <v/>
      </c>
      <c r="W3674" s="21" t="str">
        <f t="shared" si="549"/>
        <v/>
      </c>
      <c r="X3674" s="21" t="str">
        <f t="shared" si="549"/>
        <v/>
      </c>
      <c r="Y3674" s="21" t="str">
        <f t="shared" si="549"/>
        <v/>
      </c>
      <c r="Z3674" s="21" t="str">
        <f t="shared" si="549"/>
        <v/>
      </c>
      <c r="AA3674" s="21" t="str">
        <f t="shared" si="549"/>
        <v/>
      </c>
      <c r="AB3674" s="38" t="str">
        <f t="shared" si="549"/>
        <v/>
      </c>
      <c r="AD3674" s="36" t="str">
        <f>IF($N3674="", "", IFERROR(INDEX(Campaigns!$D$11:$D$380, MATCH($N3674, Campaigns!$E$11:$E$380, 0)), ""))</f>
        <v/>
      </c>
      <c r="AE3674" s="38" t="str">
        <f>IF(COUNTIF($Q3674:$AB3674, "X")=0, "", IFERROR(INDEX('Intro &amp; Setup'!$T$17:$T$28, MATCH(INDEX($Q$10:$AB$10, $AC3674, MATCH("X", $Q3674:$AB3674, 0)), 'Intro &amp; Setup'!$AA$17:$AA$28, 0)), ""))</f>
        <v/>
      </c>
      <c r="AG3674" s="84" t="str">
        <f t="shared" si="550"/>
        <v/>
      </c>
      <c r="AI3674" s="36">
        <f t="shared" si="551"/>
        <v>0</v>
      </c>
      <c r="AK3674" s="36" t="str">
        <f t="shared" si="552"/>
        <v/>
      </c>
    </row>
    <row r="3675" spans="1:37" x14ac:dyDescent="0.25">
      <c r="A3675" s="34"/>
      <c r="B3675" s="55"/>
      <c r="C3675" s="56"/>
      <c r="D3675" s="56"/>
      <c r="E3675" s="56"/>
      <c r="F3675" s="56"/>
      <c r="G3675" s="57"/>
      <c r="H3675" s="57"/>
      <c r="I3675" s="58"/>
      <c r="J3675" s="34"/>
      <c r="L3675" s="36" t="str">
        <f>IF($B3675="", "", IFERROR(FIND(Campaigns!$Q$4, $B3675), ""))</f>
        <v/>
      </c>
      <c r="M3675" s="73" t="str">
        <f t="shared" si="546"/>
        <v/>
      </c>
      <c r="N3675" s="74" t="str">
        <f t="shared" si="547"/>
        <v/>
      </c>
      <c r="O3675" s="22" t="str">
        <f t="shared" si="548"/>
        <v/>
      </c>
      <c r="Q3675" s="20" t="str">
        <f t="shared" si="545"/>
        <v/>
      </c>
      <c r="R3675" s="21" t="str">
        <f t="shared" si="549"/>
        <v/>
      </c>
      <c r="S3675" s="21" t="str">
        <f t="shared" si="549"/>
        <v/>
      </c>
      <c r="T3675" s="21" t="str">
        <f t="shared" si="549"/>
        <v/>
      </c>
      <c r="U3675" s="21" t="str">
        <f t="shared" si="549"/>
        <v/>
      </c>
      <c r="V3675" s="21" t="str">
        <f t="shared" si="549"/>
        <v/>
      </c>
      <c r="W3675" s="21" t="str">
        <f t="shared" si="549"/>
        <v/>
      </c>
      <c r="X3675" s="21" t="str">
        <f t="shared" si="549"/>
        <v/>
      </c>
      <c r="Y3675" s="21" t="str">
        <f t="shared" si="549"/>
        <v/>
      </c>
      <c r="Z3675" s="21" t="str">
        <f t="shared" si="549"/>
        <v/>
      </c>
      <c r="AA3675" s="21" t="str">
        <f t="shared" si="549"/>
        <v/>
      </c>
      <c r="AB3675" s="38" t="str">
        <f t="shared" si="549"/>
        <v/>
      </c>
      <c r="AD3675" s="36" t="str">
        <f>IF($N3675="", "", IFERROR(INDEX(Campaigns!$D$11:$D$380, MATCH($N3675, Campaigns!$E$11:$E$380, 0)), ""))</f>
        <v/>
      </c>
      <c r="AE3675" s="38" t="str">
        <f>IF(COUNTIF($Q3675:$AB3675, "X")=0, "", IFERROR(INDEX('Intro &amp; Setup'!$T$17:$T$28, MATCH(INDEX($Q$10:$AB$10, $AC3675, MATCH("X", $Q3675:$AB3675, 0)), 'Intro &amp; Setup'!$AA$17:$AA$28, 0)), ""))</f>
        <v/>
      </c>
      <c r="AG3675" s="84" t="str">
        <f t="shared" si="550"/>
        <v/>
      </c>
      <c r="AI3675" s="36">
        <f t="shared" si="551"/>
        <v>0</v>
      </c>
      <c r="AK3675" s="36" t="str">
        <f t="shared" si="552"/>
        <v/>
      </c>
    </row>
    <row r="3676" spans="1:37" x14ac:dyDescent="0.25">
      <c r="A3676" s="34"/>
      <c r="B3676" s="55"/>
      <c r="C3676" s="56"/>
      <c r="D3676" s="56"/>
      <c r="E3676" s="56"/>
      <c r="F3676" s="56"/>
      <c r="G3676" s="57"/>
      <c r="H3676" s="57"/>
      <c r="I3676" s="58"/>
      <c r="J3676" s="34"/>
      <c r="L3676" s="36" t="str">
        <f>IF($B3676="", "", IFERROR(FIND(Campaigns!$Q$4, $B3676), ""))</f>
        <v/>
      </c>
      <c r="M3676" s="73" t="str">
        <f t="shared" si="546"/>
        <v/>
      </c>
      <c r="N3676" s="74" t="str">
        <f t="shared" si="547"/>
        <v/>
      </c>
      <c r="O3676" s="22" t="str">
        <f t="shared" si="548"/>
        <v/>
      </c>
      <c r="Q3676" s="20" t="str">
        <f t="shared" si="545"/>
        <v/>
      </c>
      <c r="R3676" s="21" t="str">
        <f t="shared" si="549"/>
        <v/>
      </c>
      <c r="S3676" s="21" t="str">
        <f t="shared" si="549"/>
        <v/>
      </c>
      <c r="T3676" s="21" t="str">
        <f t="shared" si="549"/>
        <v/>
      </c>
      <c r="U3676" s="21" t="str">
        <f t="shared" si="549"/>
        <v/>
      </c>
      <c r="V3676" s="21" t="str">
        <f t="shared" si="549"/>
        <v/>
      </c>
      <c r="W3676" s="21" t="str">
        <f t="shared" si="549"/>
        <v/>
      </c>
      <c r="X3676" s="21" t="str">
        <f t="shared" si="549"/>
        <v/>
      </c>
      <c r="Y3676" s="21" t="str">
        <f t="shared" si="549"/>
        <v/>
      </c>
      <c r="Z3676" s="21" t="str">
        <f t="shared" si="549"/>
        <v/>
      </c>
      <c r="AA3676" s="21" t="str">
        <f t="shared" si="549"/>
        <v/>
      </c>
      <c r="AB3676" s="38" t="str">
        <f t="shared" si="549"/>
        <v/>
      </c>
      <c r="AD3676" s="36" t="str">
        <f>IF($N3676="", "", IFERROR(INDEX(Campaigns!$D$11:$D$380, MATCH($N3676, Campaigns!$E$11:$E$380, 0)), ""))</f>
        <v/>
      </c>
      <c r="AE3676" s="38" t="str">
        <f>IF(COUNTIF($Q3676:$AB3676, "X")=0, "", IFERROR(INDEX('Intro &amp; Setup'!$T$17:$T$28, MATCH(INDEX($Q$10:$AB$10, $AC3676, MATCH("X", $Q3676:$AB3676, 0)), 'Intro &amp; Setup'!$AA$17:$AA$28, 0)), ""))</f>
        <v/>
      </c>
      <c r="AG3676" s="84" t="str">
        <f t="shared" si="550"/>
        <v/>
      </c>
      <c r="AI3676" s="36">
        <f t="shared" si="551"/>
        <v>0</v>
      </c>
      <c r="AK3676" s="36" t="str">
        <f t="shared" si="552"/>
        <v/>
      </c>
    </row>
    <row r="3677" spans="1:37" x14ac:dyDescent="0.25">
      <c r="A3677" s="34"/>
      <c r="B3677" s="55"/>
      <c r="C3677" s="56"/>
      <c r="D3677" s="56"/>
      <c r="E3677" s="56"/>
      <c r="F3677" s="56"/>
      <c r="G3677" s="57"/>
      <c r="H3677" s="57"/>
      <c r="I3677" s="58"/>
      <c r="J3677" s="34"/>
      <c r="L3677" s="36" t="str">
        <f>IF($B3677="", "", IFERROR(FIND(Campaigns!$Q$4, $B3677), ""))</f>
        <v/>
      </c>
      <c r="M3677" s="73" t="str">
        <f t="shared" si="546"/>
        <v/>
      </c>
      <c r="N3677" s="74" t="str">
        <f t="shared" si="547"/>
        <v/>
      </c>
      <c r="O3677" s="22" t="str">
        <f t="shared" si="548"/>
        <v/>
      </c>
      <c r="Q3677" s="20" t="str">
        <f t="shared" si="545"/>
        <v/>
      </c>
      <c r="R3677" s="21" t="str">
        <f t="shared" si="549"/>
        <v/>
      </c>
      <c r="S3677" s="21" t="str">
        <f t="shared" si="549"/>
        <v/>
      </c>
      <c r="T3677" s="21" t="str">
        <f t="shared" si="549"/>
        <v/>
      </c>
      <c r="U3677" s="21" t="str">
        <f t="shared" si="549"/>
        <v/>
      </c>
      <c r="V3677" s="21" t="str">
        <f t="shared" si="549"/>
        <v/>
      </c>
      <c r="W3677" s="21" t="str">
        <f t="shared" si="549"/>
        <v/>
      </c>
      <c r="X3677" s="21" t="str">
        <f t="shared" si="549"/>
        <v/>
      </c>
      <c r="Y3677" s="21" t="str">
        <f t="shared" si="549"/>
        <v/>
      </c>
      <c r="Z3677" s="21" t="str">
        <f t="shared" si="549"/>
        <v/>
      </c>
      <c r="AA3677" s="21" t="str">
        <f t="shared" si="549"/>
        <v/>
      </c>
      <c r="AB3677" s="38" t="str">
        <f t="shared" si="549"/>
        <v/>
      </c>
      <c r="AD3677" s="36" t="str">
        <f>IF($N3677="", "", IFERROR(INDEX(Campaigns!$D$11:$D$380, MATCH($N3677, Campaigns!$E$11:$E$380, 0)), ""))</f>
        <v/>
      </c>
      <c r="AE3677" s="38" t="str">
        <f>IF(COUNTIF($Q3677:$AB3677, "X")=0, "", IFERROR(INDEX('Intro &amp; Setup'!$T$17:$T$28, MATCH(INDEX($Q$10:$AB$10, $AC3677, MATCH("X", $Q3677:$AB3677, 0)), 'Intro &amp; Setup'!$AA$17:$AA$28, 0)), ""))</f>
        <v/>
      </c>
      <c r="AG3677" s="84" t="str">
        <f t="shared" si="550"/>
        <v/>
      </c>
      <c r="AI3677" s="36">
        <f t="shared" si="551"/>
        <v>0</v>
      </c>
      <c r="AK3677" s="36" t="str">
        <f t="shared" si="552"/>
        <v/>
      </c>
    </row>
    <row r="3678" spans="1:37" x14ac:dyDescent="0.25">
      <c r="A3678" s="34"/>
      <c r="B3678" s="55"/>
      <c r="C3678" s="56"/>
      <c r="D3678" s="56"/>
      <c r="E3678" s="56"/>
      <c r="F3678" s="56"/>
      <c r="G3678" s="57"/>
      <c r="H3678" s="57"/>
      <c r="I3678" s="58"/>
      <c r="J3678" s="34"/>
      <c r="L3678" s="36" t="str">
        <f>IF($B3678="", "", IFERROR(FIND(Campaigns!$Q$4, $B3678), ""))</f>
        <v/>
      </c>
      <c r="M3678" s="73" t="str">
        <f t="shared" si="546"/>
        <v/>
      </c>
      <c r="N3678" s="74" t="str">
        <f t="shared" si="547"/>
        <v/>
      </c>
      <c r="O3678" s="22" t="str">
        <f t="shared" si="548"/>
        <v/>
      </c>
      <c r="Q3678" s="20" t="str">
        <f t="shared" si="545"/>
        <v/>
      </c>
      <c r="R3678" s="21" t="str">
        <f t="shared" si="549"/>
        <v/>
      </c>
      <c r="S3678" s="21" t="str">
        <f t="shared" si="549"/>
        <v/>
      </c>
      <c r="T3678" s="21" t="str">
        <f t="shared" si="549"/>
        <v/>
      </c>
      <c r="U3678" s="21" t="str">
        <f t="shared" si="549"/>
        <v/>
      </c>
      <c r="V3678" s="21" t="str">
        <f t="shared" si="549"/>
        <v/>
      </c>
      <c r="W3678" s="21" t="str">
        <f t="shared" si="549"/>
        <v/>
      </c>
      <c r="X3678" s="21" t="str">
        <f t="shared" si="549"/>
        <v/>
      </c>
      <c r="Y3678" s="21" t="str">
        <f t="shared" si="549"/>
        <v/>
      </c>
      <c r="Z3678" s="21" t="str">
        <f t="shared" si="549"/>
        <v/>
      </c>
      <c r="AA3678" s="21" t="str">
        <f t="shared" si="549"/>
        <v/>
      </c>
      <c r="AB3678" s="38" t="str">
        <f t="shared" si="549"/>
        <v/>
      </c>
      <c r="AD3678" s="36" t="str">
        <f>IF($N3678="", "", IFERROR(INDEX(Campaigns!$D$11:$D$380, MATCH($N3678, Campaigns!$E$11:$E$380, 0)), ""))</f>
        <v/>
      </c>
      <c r="AE3678" s="38" t="str">
        <f>IF(COUNTIF($Q3678:$AB3678, "X")=0, "", IFERROR(INDEX('Intro &amp; Setup'!$T$17:$T$28, MATCH(INDEX($Q$10:$AB$10, $AC3678, MATCH("X", $Q3678:$AB3678, 0)), 'Intro &amp; Setup'!$AA$17:$AA$28, 0)), ""))</f>
        <v/>
      </c>
      <c r="AG3678" s="84" t="str">
        <f t="shared" si="550"/>
        <v/>
      </c>
      <c r="AI3678" s="36">
        <f t="shared" si="551"/>
        <v>0</v>
      </c>
      <c r="AK3678" s="36" t="str">
        <f t="shared" si="552"/>
        <v/>
      </c>
    </row>
    <row r="3679" spans="1:37" x14ac:dyDescent="0.25">
      <c r="A3679" s="34"/>
      <c r="B3679" s="55"/>
      <c r="C3679" s="56"/>
      <c r="D3679" s="56"/>
      <c r="E3679" s="56"/>
      <c r="F3679" s="56"/>
      <c r="G3679" s="57"/>
      <c r="H3679" s="57"/>
      <c r="I3679" s="58"/>
      <c r="J3679" s="34"/>
      <c r="L3679" s="36" t="str">
        <f>IF($B3679="", "", IFERROR(FIND(Campaigns!$Q$4, $B3679), ""))</f>
        <v/>
      </c>
      <c r="M3679" s="73" t="str">
        <f t="shared" si="546"/>
        <v/>
      </c>
      <c r="N3679" s="74" t="str">
        <f t="shared" si="547"/>
        <v/>
      </c>
      <c r="O3679" s="22" t="str">
        <f t="shared" si="548"/>
        <v/>
      </c>
      <c r="Q3679" s="20" t="str">
        <f t="shared" si="545"/>
        <v/>
      </c>
      <c r="R3679" s="21" t="str">
        <f t="shared" si="549"/>
        <v/>
      </c>
      <c r="S3679" s="21" t="str">
        <f t="shared" si="549"/>
        <v/>
      </c>
      <c r="T3679" s="21" t="str">
        <f t="shared" si="549"/>
        <v/>
      </c>
      <c r="U3679" s="21" t="str">
        <f t="shared" si="549"/>
        <v/>
      </c>
      <c r="V3679" s="21" t="str">
        <f t="shared" si="549"/>
        <v/>
      </c>
      <c r="W3679" s="21" t="str">
        <f t="shared" si="549"/>
        <v/>
      </c>
      <c r="X3679" s="21" t="str">
        <f t="shared" si="549"/>
        <v/>
      </c>
      <c r="Y3679" s="21" t="str">
        <f t="shared" si="549"/>
        <v/>
      </c>
      <c r="Z3679" s="21" t="str">
        <f t="shared" si="549"/>
        <v/>
      </c>
      <c r="AA3679" s="21" t="str">
        <f t="shared" si="549"/>
        <v/>
      </c>
      <c r="AB3679" s="38" t="str">
        <f t="shared" si="549"/>
        <v/>
      </c>
      <c r="AD3679" s="36" t="str">
        <f>IF($N3679="", "", IFERROR(INDEX(Campaigns!$D$11:$D$380, MATCH($N3679, Campaigns!$E$11:$E$380, 0)), ""))</f>
        <v/>
      </c>
      <c r="AE3679" s="38" t="str">
        <f>IF(COUNTIF($Q3679:$AB3679, "X")=0, "", IFERROR(INDEX('Intro &amp; Setup'!$T$17:$T$28, MATCH(INDEX($Q$10:$AB$10, $AC3679, MATCH("X", $Q3679:$AB3679, 0)), 'Intro &amp; Setup'!$AA$17:$AA$28, 0)), ""))</f>
        <v/>
      </c>
      <c r="AG3679" s="84" t="str">
        <f t="shared" si="550"/>
        <v/>
      </c>
      <c r="AI3679" s="36">
        <f t="shared" si="551"/>
        <v>0</v>
      </c>
      <c r="AK3679" s="36" t="str">
        <f t="shared" si="552"/>
        <v/>
      </c>
    </row>
    <row r="3680" spans="1:37" x14ac:dyDescent="0.25">
      <c r="A3680" s="34"/>
      <c r="B3680" s="55"/>
      <c r="C3680" s="56"/>
      <c r="D3680" s="56"/>
      <c r="E3680" s="56"/>
      <c r="F3680" s="56"/>
      <c r="G3680" s="57"/>
      <c r="H3680" s="57"/>
      <c r="I3680" s="58"/>
      <c r="J3680" s="34"/>
      <c r="L3680" s="36" t="str">
        <f>IF($B3680="", "", IFERROR(FIND(Campaigns!$Q$4, $B3680), ""))</f>
        <v/>
      </c>
      <c r="M3680" s="73" t="str">
        <f t="shared" si="546"/>
        <v/>
      </c>
      <c r="N3680" s="74" t="str">
        <f t="shared" si="547"/>
        <v/>
      </c>
      <c r="O3680" s="22" t="str">
        <f t="shared" si="548"/>
        <v/>
      </c>
      <c r="Q3680" s="20" t="str">
        <f t="shared" si="545"/>
        <v/>
      </c>
      <c r="R3680" s="21" t="str">
        <f t="shared" si="549"/>
        <v/>
      </c>
      <c r="S3680" s="21" t="str">
        <f t="shared" si="549"/>
        <v/>
      </c>
      <c r="T3680" s="21" t="str">
        <f t="shared" si="549"/>
        <v/>
      </c>
      <c r="U3680" s="21" t="str">
        <f t="shared" si="549"/>
        <v/>
      </c>
      <c r="V3680" s="21" t="str">
        <f t="shared" si="549"/>
        <v/>
      </c>
      <c r="W3680" s="21" t="str">
        <f t="shared" si="549"/>
        <v/>
      </c>
      <c r="X3680" s="21" t="str">
        <f t="shared" si="549"/>
        <v/>
      </c>
      <c r="Y3680" s="21" t="str">
        <f t="shared" si="549"/>
        <v/>
      </c>
      <c r="Z3680" s="21" t="str">
        <f t="shared" si="549"/>
        <v/>
      </c>
      <c r="AA3680" s="21" t="str">
        <f t="shared" si="549"/>
        <v/>
      </c>
      <c r="AB3680" s="38" t="str">
        <f t="shared" si="549"/>
        <v/>
      </c>
      <c r="AD3680" s="36" t="str">
        <f>IF($N3680="", "", IFERROR(INDEX(Campaigns!$D$11:$D$380, MATCH($N3680, Campaigns!$E$11:$E$380, 0)), ""))</f>
        <v/>
      </c>
      <c r="AE3680" s="38" t="str">
        <f>IF(COUNTIF($Q3680:$AB3680, "X")=0, "", IFERROR(INDEX('Intro &amp; Setup'!$T$17:$T$28, MATCH(INDEX($Q$10:$AB$10, $AC3680, MATCH("X", $Q3680:$AB3680, 0)), 'Intro &amp; Setup'!$AA$17:$AA$28, 0)), ""))</f>
        <v/>
      </c>
      <c r="AG3680" s="84" t="str">
        <f t="shared" si="550"/>
        <v/>
      </c>
      <c r="AI3680" s="36">
        <f t="shared" si="551"/>
        <v>0</v>
      </c>
      <c r="AK3680" s="36" t="str">
        <f t="shared" si="552"/>
        <v/>
      </c>
    </row>
    <row r="3681" spans="1:37" x14ac:dyDescent="0.25">
      <c r="A3681" s="34"/>
      <c r="B3681" s="55"/>
      <c r="C3681" s="56"/>
      <c r="D3681" s="56"/>
      <c r="E3681" s="56"/>
      <c r="F3681" s="56"/>
      <c r="G3681" s="57"/>
      <c r="H3681" s="57"/>
      <c r="I3681" s="58"/>
      <c r="J3681" s="34"/>
      <c r="L3681" s="36" t="str">
        <f>IF($B3681="", "", IFERROR(FIND(Campaigns!$Q$4, $B3681), ""))</f>
        <v/>
      </c>
      <c r="M3681" s="73" t="str">
        <f t="shared" si="546"/>
        <v/>
      </c>
      <c r="N3681" s="74" t="str">
        <f t="shared" si="547"/>
        <v/>
      </c>
      <c r="O3681" s="22" t="str">
        <f t="shared" si="548"/>
        <v/>
      </c>
      <c r="Q3681" s="20" t="str">
        <f t="shared" si="545"/>
        <v/>
      </c>
      <c r="R3681" s="21" t="str">
        <f t="shared" si="549"/>
        <v/>
      </c>
      <c r="S3681" s="21" t="str">
        <f t="shared" si="549"/>
        <v/>
      </c>
      <c r="T3681" s="21" t="str">
        <f t="shared" si="549"/>
        <v/>
      </c>
      <c r="U3681" s="21" t="str">
        <f t="shared" si="549"/>
        <v/>
      </c>
      <c r="V3681" s="21" t="str">
        <f t="shared" si="549"/>
        <v/>
      </c>
      <c r="W3681" s="21" t="str">
        <f t="shared" si="549"/>
        <v/>
      </c>
      <c r="X3681" s="21" t="str">
        <f t="shared" si="549"/>
        <v/>
      </c>
      <c r="Y3681" s="21" t="str">
        <f t="shared" si="549"/>
        <v/>
      </c>
      <c r="Z3681" s="21" t="str">
        <f t="shared" si="549"/>
        <v/>
      </c>
      <c r="AA3681" s="21" t="str">
        <f t="shared" si="549"/>
        <v/>
      </c>
      <c r="AB3681" s="38" t="str">
        <f t="shared" si="549"/>
        <v/>
      </c>
      <c r="AD3681" s="36" t="str">
        <f>IF($N3681="", "", IFERROR(INDEX(Campaigns!$D$11:$D$380, MATCH($N3681, Campaigns!$E$11:$E$380, 0)), ""))</f>
        <v/>
      </c>
      <c r="AE3681" s="38" t="str">
        <f>IF(COUNTIF($Q3681:$AB3681, "X")=0, "", IFERROR(INDEX('Intro &amp; Setup'!$T$17:$T$28, MATCH(INDEX($Q$10:$AB$10, $AC3681, MATCH("X", $Q3681:$AB3681, 0)), 'Intro &amp; Setup'!$AA$17:$AA$28, 0)), ""))</f>
        <v/>
      </c>
      <c r="AG3681" s="84" t="str">
        <f t="shared" si="550"/>
        <v/>
      </c>
      <c r="AI3681" s="36">
        <f t="shared" si="551"/>
        <v>0</v>
      </c>
      <c r="AK3681" s="36" t="str">
        <f t="shared" si="552"/>
        <v/>
      </c>
    </row>
    <row r="3682" spans="1:37" x14ac:dyDescent="0.25">
      <c r="A3682" s="34"/>
      <c r="B3682" s="55"/>
      <c r="C3682" s="56"/>
      <c r="D3682" s="56"/>
      <c r="E3682" s="56"/>
      <c r="F3682" s="56"/>
      <c r="G3682" s="57"/>
      <c r="H3682" s="57"/>
      <c r="I3682" s="58"/>
      <c r="J3682" s="34"/>
      <c r="L3682" s="36" t="str">
        <f>IF($B3682="", "", IFERROR(FIND(Campaigns!$Q$4, $B3682), ""))</f>
        <v/>
      </c>
      <c r="M3682" s="73" t="str">
        <f t="shared" si="546"/>
        <v/>
      </c>
      <c r="N3682" s="74" t="str">
        <f t="shared" si="547"/>
        <v/>
      </c>
      <c r="O3682" s="22" t="str">
        <f t="shared" si="548"/>
        <v/>
      </c>
      <c r="Q3682" s="20" t="str">
        <f t="shared" si="545"/>
        <v/>
      </c>
      <c r="R3682" s="21" t="str">
        <f t="shared" si="549"/>
        <v/>
      </c>
      <c r="S3682" s="21" t="str">
        <f t="shared" si="549"/>
        <v/>
      </c>
      <c r="T3682" s="21" t="str">
        <f t="shared" si="549"/>
        <v/>
      </c>
      <c r="U3682" s="21" t="str">
        <f t="shared" si="549"/>
        <v/>
      </c>
      <c r="V3682" s="21" t="str">
        <f t="shared" si="549"/>
        <v/>
      </c>
      <c r="W3682" s="21" t="str">
        <f t="shared" si="549"/>
        <v/>
      </c>
      <c r="X3682" s="21" t="str">
        <f t="shared" si="549"/>
        <v/>
      </c>
      <c r="Y3682" s="21" t="str">
        <f t="shared" si="549"/>
        <v/>
      </c>
      <c r="Z3682" s="21" t="str">
        <f t="shared" si="549"/>
        <v/>
      </c>
      <c r="AA3682" s="21" t="str">
        <f t="shared" si="549"/>
        <v/>
      </c>
      <c r="AB3682" s="38" t="str">
        <f t="shared" si="549"/>
        <v/>
      </c>
      <c r="AD3682" s="36" t="str">
        <f>IF($N3682="", "", IFERROR(INDEX(Campaigns!$D$11:$D$380, MATCH($N3682, Campaigns!$E$11:$E$380, 0)), ""))</f>
        <v/>
      </c>
      <c r="AE3682" s="38" t="str">
        <f>IF(COUNTIF($Q3682:$AB3682, "X")=0, "", IFERROR(INDEX('Intro &amp; Setup'!$T$17:$T$28, MATCH(INDEX($Q$10:$AB$10, $AC3682, MATCH("X", $Q3682:$AB3682, 0)), 'Intro &amp; Setup'!$AA$17:$AA$28, 0)), ""))</f>
        <v/>
      </c>
      <c r="AG3682" s="84" t="str">
        <f t="shared" si="550"/>
        <v/>
      </c>
      <c r="AI3682" s="36">
        <f t="shared" si="551"/>
        <v>0</v>
      </c>
      <c r="AK3682" s="36" t="str">
        <f t="shared" si="552"/>
        <v/>
      </c>
    </row>
    <row r="3683" spans="1:37" x14ac:dyDescent="0.25">
      <c r="A3683" s="34"/>
      <c r="B3683" s="55"/>
      <c r="C3683" s="56"/>
      <c r="D3683" s="56"/>
      <c r="E3683" s="56"/>
      <c r="F3683" s="56"/>
      <c r="G3683" s="57"/>
      <c r="H3683" s="57"/>
      <c r="I3683" s="58"/>
      <c r="J3683" s="34"/>
      <c r="L3683" s="36" t="str">
        <f>IF($B3683="", "", IFERROR(FIND(Campaigns!$Q$4, $B3683), ""))</f>
        <v/>
      </c>
      <c r="M3683" s="73" t="str">
        <f t="shared" si="546"/>
        <v/>
      </c>
      <c r="N3683" s="74" t="str">
        <f t="shared" si="547"/>
        <v/>
      </c>
      <c r="O3683" s="22" t="str">
        <f t="shared" si="548"/>
        <v/>
      </c>
      <c r="Q3683" s="20" t="str">
        <f t="shared" si="545"/>
        <v/>
      </c>
      <c r="R3683" s="21" t="str">
        <f t="shared" si="549"/>
        <v/>
      </c>
      <c r="S3683" s="21" t="str">
        <f t="shared" si="549"/>
        <v/>
      </c>
      <c r="T3683" s="21" t="str">
        <f t="shared" si="549"/>
        <v/>
      </c>
      <c r="U3683" s="21" t="str">
        <f t="shared" si="549"/>
        <v/>
      </c>
      <c r="V3683" s="21" t="str">
        <f t="shared" si="549"/>
        <v/>
      </c>
      <c r="W3683" s="21" t="str">
        <f t="shared" si="549"/>
        <v/>
      </c>
      <c r="X3683" s="21" t="str">
        <f t="shared" si="549"/>
        <v/>
      </c>
      <c r="Y3683" s="21" t="str">
        <f t="shared" si="549"/>
        <v/>
      </c>
      <c r="Z3683" s="21" t="str">
        <f t="shared" si="549"/>
        <v/>
      </c>
      <c r="AA3683" s="21" t="str">
        <f t="shared" si="549"/>
        <v/>
      </c>
      <c r="AB3683" s="38" t="str">
        <f t="shared" ref="R3683:AB3707" si="553">IFERROR(IF(AB$10="", "", IF(LEFT($O3683, AB$8)=AB$10, "X", "")), "")</f>
        <v/>
      </c>
      <c r="AD3683" s="36" t="str">
        <f>IF($N3683="", "", IFERROR(INDEX(Campaigns!$D$11:$D$380, MATCH($N3683, Campaigns!$E$11:$E$380, 0)), ""))</f>
        <v/>
      </c>
      <c r="AE3683" s="38" t="str">
        <f>IF(COUNTIF($Q3683:$AB3683, "X")=0, "", IFERROR(INDEX('Intro &amp; Setup'!$T$17:$T$28, MATCH(INDEX($Q$10:$AB$10, $AC3683, MATCH("X", $Q3683:$AB3683, 0)), 'Intro &amp; Setup'!$AA$17:$AA$28, 0)), ""))</f>
        <v/>
      </c>
      <c r="AG3683" s="84" t="str">
        <f t="shared" si="550"/>
        <v/>
      </c>
      <c r="AI3683" s="36">
        <f t="shared" si="551"/>
        <v>0</v>
      </c>
      <c r="AK3683" s="36" t="str">
        <f t="shared" si="552"/>
        <v/>
      </c>
    </row>
    <row r="3684" spans="1:37" x14ac:dyDescent="0.25">
      <c r="A3684" s="34"/>
      <c r="B3684" s="55"/>
      <c r="C3684" s="56"/>
      <c r="D3684" s="56"/>
      <c r="E3684" s="56"/>
      <c r="F3684" s="56"/>
      <c r="G3684" s="57"/>
      <c r="H3684" s="57"/>
      <c r="I3684" s="58"/>
      <c r="J3684" s="34"/>
      <c r="L3684" s="36" t="str">
        <f>IF($B3684="", "", IFERROR(FIND(Campaigns!$Q$4, $B3684), ""))</f>
        <v/>
      </c>
      <c r="M3684" s="73" t="str">
        <f t="shared" si="546"/>
        <v/>
      </c>
      <c r="N3684" s="74" t="str">
        <f t="shared" si="547"/>
        <v/>
      </c>
      <c r="O3684" s="22" t="str">
        <f t="shared" si="548"/>
        <v/>
      </c>
      <c r="Q3684" s="20" t="str">
        <f t="shared" si="545"/>
        <v/>
      </c>
      <c r="R3684" s="21" t="str">
        <f t="shared" si="553"/>
        <v/>
      </c>
      <c r="S3684" s="21" t="str">
        <f t="shared" si="553"/>
        <v/>
      </c>
      <c r="T3684" s="21" t="str">
        <f t="shared" si="553"/>
        <v/>
      </c>
      <c r="U3684" s="21" t="str">
        <f t="shared" si="553"/>
        <v/>
      </c>
      <c r="V3684" s="21" t="str">
        <f t="shared" si="553"/>
        <v/>
      </c>
      <c r="W3684" s="21" t="str">
        <f t="shared" si="553"/>
        <v/>
      </c>
      <c r="X3684" s="21" t="str">
        <f t="shared" si="553"/>
        <v/>
      </c>
      <c r="Y3684" s="21" t="str">
        <f t="shared" si="553"/>
        <v/>
      </c>
      <c r="Z3684" s="21" t="str">
        <f t="shared" si="553"/>
        <v/>
      </c>
      <c r="AA3684" s="21" t="str">
        <f t="shared" si="553"/>
        <v/>
      </c>
      <c r="AB3684" s="38" t="str">
        <f t="shared" si="553"/>
        <v/>
      </c>
      <c r="AD3684" s="36" t="str">
        <f>IF($N3684="", "", IFERROR(INDEX(Campaigns!$D$11:$D$380, MATCH($N3684, Campaigns!$E$11:$E$380, 0)), ""))</f>
        <v/>
      </c>
      <c r="AE3684" s="38" t="str">
        <f>IF(COUNTIF($Q3684:$AB3684, "X")=0, "", IFERROR(INDEX('Intro &amp; Setup'!$T$17:$T$28, MATCH(INDEX($Q$10:$AB$10, $AC3684, MATCH("X", $Q3684:$AB3684, 0)), 'Intro &amp; Setup'!$AA$17:$AA$28, 0)), ""))</f>
        <v/>
      </c>
      <c r="AG3684" s="84" t="str">
        <f t="shared" si="550"/>
        <v/>
      </c>
      <c r="AI3684" s="36">
        <f t="shared" si="551"/>
        <v>0</v>
      </c>
      <c r="AK3684" s="36" t="str">
        <f t="shared" si="552"/>
        <v/>
      </c>
    </row>
    <row r="3685" spans="1:37" x14ac:dyDescent="0.25">
      <c r="A3685" s="34"/>
      <c r="B3685" s="55"/>
      <c r="C3685" s="56"/>
      <c r="D3685" s="56"/>
      <c r="E3685" s="56"/>
      <c r="F3685" s="56"/>
      <c r="G3685" s="57"/>
      <c r="H3685" s="57"/>
      <c r="I3685" s="58"/>
      <c r="J3685" s="34"/>
      <c r="L3685" s="36" t="str">
        <f>IF($B3685="", "", IFERROR(FIND(Campaigns!$Q$4, $B3685), ""))</f>
        <v/>
      </c>
      <c r="M3685" s="73" t="str">
        <f t="shared" si="546"/>
        <v/>
      </c>
      <c r="N3685" s="74" t="str">
        <f t="shared" si="547"/>
        <v/>
      </c>
      <c r="O3685" s="22" t="str">
        <f t="shared" si="548"/>
        <v/>
      </c>
      <c r="Q3685" s="20" t="str">
        <f t="shared" si="545"/>
        <v/>
      </c>
      <c r="R3685" s="21" t="str">
        <f t="shared" si="553"/>
        <v/>
      </c>
      <c r="S3685" s="21" t="str">
        <f t="shared" si="553"/>
        <v/>
      </c>
      <c r="T3685" s="21" t="str">
        <f t="shared" si="553"/>
        <v/>
      </c>
      <c r="U3685" s="21" t="str">
        <f t="shared" si="553"/>
        <v/>
      </c>
      <c r="V3685" s="21" t="str">
        <f t="shared" si="553"/>
        <v/>
      </c>
      <c r="W3685" s="21" t="str">
        <f t="shared" si="553"/>
        <v/>
      </c>
      <c r="X3685" s="21" t="str">
        <f t="shared" si="553"/>
        <v/>
      </c>
      <c r="Y3685" s="21" t="str">
        <f t="shared" si="553"/>
        <v/>
      </c>
      <c r="Z3685" s="21" t="str">
        <f t="shared" si="553"/>
        <v/>
      </c>
      <c r="AA3685" s="21" t="str">
        <f t="shared" si="553"/>
        <v/>
      </c>
      <c r="AB3685" s="38" t="str">
        <f t="shared" si="553"/>
        <v/>
      </c>
      <c r="AD3685" s="36" t="str">
        <f>IF($N3685="", "", IFERROR(INDEX(Campaigns!$D$11:$D$380, MATCH($N3685, Campaigns!$E$11:$E$380, 0)), ""))</f>
        <v/>
      </c>
      <c r="AE3685" s="38" t="str">
        <f>IF(COUNTIF($Q3685:$AB3685, "X")=0, "", IFERROR(INDEX('Intro &amp; Setup'!$T$17:$T$28, MATCH(INDEX($Q$10:$AB$10, $AC3685, MATCH("X", $Q3685:$AB3685, 0)), 'Intro &amp; Setup'!$AA$17:$AA$28, 0)), ""))</f>
        <v/>
      </c>
      <c r="AG3685" s="84" t="str">
        <f t="shared" si="550"/>
        <v/>
      </c>
      <c r="AI3685" s="36">
        <f t="shared" si="551"/>
        <v>0</v>
      </c>
      <c r="AK3685" s="36" t="str">
        <f t="shared" si="552"/>
        <v/>
      </c>
    </row>
    <row r="3686" spans="1:37" x14ac:dyDescent="0.25">
      <c r="A3686" s="34"/>
      <c r="B3686" s="55"/>
      <c r="C3686" s="56"/>
      <c r="D3686" s="56"/>
      <c r="E3686" s="56"/>
      <c r="F3686" s="56"/>
      <c r="G3686" s="57"/>
      <c r="H3686" s="57"/>
      <c r="I3686" s="58"/>
      <c r="J3686" s="34"/>
      <c r="L3686" s="36" t="str">
        <f>IF($B3686="", "", IFERROR(FIND(Campaigns!$Q$4, $B3686), ""))</f>
        <v/>
      </c>
      <c r="M3686" s="73" t="str">
        <f t="shared" si="546"/>
        <v/>
      </c>
      <c r="N3686" s="74" t="str">
        <f t="shared" si="547"/>
        <v/>
      </c>
      <c r="O3686" s="22" t="str">
        <f t="shared" si="548"/>
        <v/>
      </c>
      <c r="Q3686" s="20" t="str">
        <f t="shared" si="545"/>
        <v/>
      </c>
      <c r="R3686" s="21" t="str">
        <f t="shared" si="553"/>
        <v/>
      </c>
      <c r="S3686" s="21" t="str">
        <f t="shared" si="553"/>
        <v/>
      </c>
      <c r="T3686" s="21" t="str">
        <f t="shared" si="553"/>
        <v/>
      </c>
      <c r="U3686" s="21" t="str">
        <f t="shared" si="553"/>
        <v/>
      </c>
      <c r="V3686" s="21" t="str">
        <f t="shared" si="553"/>
        <v/>
      </c>
      <c r="W3686" s="21" t="str">
        <f t="shared" si="553"/>
        <v/>
      </c>
      <c r="X3686" s="21" t="str">
        <f t="shared" si="553"/>
        <v/>
      </c>
      <c r="Y3686" s="21" t="str">
        <f t="shared" si="553"/>
        <v/>
      </c>
      <c r="Z3686" s="21" t="str">
        <f t="shared" si="553"/>
        <v/>
      </c>
      <c r="AA3686" s="21" t="str">
        <f t="shared" si="553"/>
        <v/>
      </c>
      <c r="AB3686" s="38" t="str">
        <f t="shared" si="553"/>
        <v/>
      </c>
      <c r="AD3686" s="36" t="str">
        <f>IF($N3686="", "", IFERROR(INDEX(Campaigns!$D$11:$D$380, MATCH($N3686, Campaigns!$E$11:$E$380, 0)), ""))</f>
        <v/>
      </c>
      <c r="AE3686" s="38" t="str">
        <f>IF(COUNTIF($Q3686:$AB3686, "X")=0, "", IFERROR(INDEX('Intro &amp; Setup'!$T$17:$T$28, MATCH(INDEX($Q$10:$AB$10, $AC3686, MATCH("X", $Q3686:$AB3686, 0)), 'Intro &amp; Setup'!$AA$17:$AA$28, 0)), ""))</f>
        <v/>
      </c>
      <c r="AG3686" s="84" t="str">
        <f t="shared" si="550"/>
        <v/>
      </c>
      <c r="AI3686" s="36">
        <f t="shared" si="551"/>
        <v>0</v>
      </c>
      <c r="AK3686" s="36" t="str">
        <f t="shared" si="552"/>
        <v/>
      </c>
    </row>
    <row r="3687" spans="1:37" x14ac:dyDescent="0.25">
      <c r="A3687" s="34"/>
      <c r="B3687" s="55"/>
      <c r="C3687" s="56"/>
      <c r="D3687" s="56"/>
      <c r="E3687" s="56"/>
      <c r="F3687" s="56"/>
      <c r="G3687" s="57"/>
      <c r="H3687" s="57"/>
      <c r="I3687" s="58"/>
      <c r="J3687" s="34"/>
      <c r="L3687" s="36" t="str">
        <f>IF($B3687="", "", IFERROR(FIND(Campaigns!$Q$4, $B3687), ""))</f>
        <v/>
      </c>
      <c r="M3687" s="73" t="str">
        <f t="shared" si="546"/>
        <v/>
      </c>
      <c r="N3687" s="74" t="str">
        <f t="shared" si="547"/>
        <v/>
      </c>
      <c r="O3687" s="22" t="str">
        <f t="shared" si="548"/>
        <v/>
      </c>
      <c r="Q3687" s="20" t="str">
        <f t="shared" si="545"/>
        <v/>
      </c>
      <c r="R3687" s="21" t="str">
        <f t="shared" si="553"/>
        <v/>
      </c>
      <c r="S3687" s="21" t="str">
        <f t="shared" si="553"/>
        <v/>
      </c>
      <c r="T3687" s="21" t="str">
        <f t="shared" si="553"/>
        <v/>
      </c>
      <c r="U3687" s="21" t="str">
        <f t="shared" si="553"/>
        <v/>
      </c>
      <c r="V3687" s="21" t="str">
        <f t="shared" si="553"/>
        <v/>
      </c>
      <c r="W3687" s="21" t="str">
        <f t="shared" si="553"/>
        <v/>
      </c>
      <c r="X3687" s="21" t="str">
        <f t="shared" si="553"/>
        <v/>
      </c>
      <c r="Y3687" s="21" t="str">
        <f t="shared" si="553"/>
        <v/>
      </c>
      <c r="Z3687" s="21" t="str">
        <f t="shared" si="553"/>
        <v/>
      </c>
      <c r="AA3687" s="21" t="str">
        <f t="shared" si="553"/>
        <v/>
      </c>
      <c r="AB3687" s="38" t="str">
        <f t="shared" si="553"/>
        <v/>
      </c>
      <c r="AD3687" s="36" t="str">
        <f>IF($N3687="", "", IFERROR(INDEX(Campaigns!$D$11:$D$380, MATCH($N3687, Campaigns!$E$11:$E$380, 0)), ""))</f>
        <v/>
      </c>
      <c r="AE3687" s="38" t="str">
        <f>IF(COUNTIF($Q3687:$AB3687, "X")=0, "", IFERROR(INDEX('Intro &amp; Setup'!$T$17:$T$28, MATCH(INDEX($Q$10:$AB$10, $AC3687, MATCH("X", $Q3687:$AB3687, 0)), 'Intro &amp; Setup'!$AA$17:$AA$28, 0)), ""))</f>
        <v/>
      </c>
      <c r="AG3687" s="84" t="str">
        <f t="shared" si="550"/>
        <v/>
      </c>
      <c r="AI3687" s="36">
        <f t="shared" si="551"/>
        <v>0</v>
      </c>
      <c r="AK3687" s="36" t="str">
        <f t="shared" si="552"/>
        <v/>
      </c>
    </row>
    <row r="3688" spans="1:37" x14ac:dyDescent="0.25">
      <c r="A3688" s="34"/>
      <c r="B3688" s="55"/>
      <c r="C3688" s="56"/>
      <c r="D3688" s="56"/>
      <c r="E3688" s="56"/>
      <c r="F3688" s="56"/>
      <c r="G3688" s="57"/>
      <c r="H3688" s="57"/>
      <c r="I3688" s="58"/>
      <c r="J3688" s="34"/>
      <c r="L3688" s="36" t="str">
        <f>IF($B3688="", "", IFERROR(FIND(Campaigns!$Q$4, $B3688), ""))</f>
        <v/>
      </c>
      <c r="M3688" s="73" t="str">
        <f t="shared" si="546"/>
        <v/>
      </c>
      <c r="N3688" s="74" t="str">
        <f t="shared" si="547"/>
        <v/>
      </c>
      <c r="O3688" s="22" t="str">
        <f t="shared" si="548"/>
        <v/>
      </c>
      <c r="Q3688" s="20" t="str">
        <f t="shared" si="545"/>
        <v/>
      </c>
      <c r="R3688" s="21" t="str">
        <f t="shared" si="553"/>
        <v/>
      </c>
      <c r="S3688" s="21" t="str">
        <f t="shared" si="553"/>
        <v/>
      </c>
      <c r="T3688" s="21" t="str">
        <f t="shared" si="553"/>
        <v/>
      </c>
      <c r="U3688" s="21" t="str">
        <f t="shared" si="553"/>
        <v/>
      </c>
      <c r="V3688" s="21" t="str">
        <f t="shared" si="553"/>
        <v/>
      </c>
      <c r="W3688" s="21" t="str">
        <f t="shared" si="553"/>
        <v/>
      </c>
      <c r="X3688" s="21" t="str">
        <f t="shared" si="553"/>
        <v/>
      </c>
      <c r="Y3688" s="21" t="str">
        <f t="shared" si="553"/>
        <v/>
      </c>
      <c r="Z3688" s="21" t="str">
        <f t="shared" si="553"/>
        <v/>
      </c>
      <c r="AA3688" s="21" t="str">
        <f t="shared" si="553"/>
        <v/>
      </c>
      <c r="AB3688" s="38" t="str">
        <f t="shared" si="553"/>
        <v/>
      </c>
      <c r="AD3688" s="36" t="str">
        <f>IF($N3688="", "", IFERROR(INDEX(Campaigns!$D$11:$D$380, MATCH($N3688, Campaigns!$E$11:$E$380, 0)), ""))</f>
        <v/>
      </c>
      <c r="AE3688" s="38" t="str">
        <f>IF(COUNTIF($Q3688:$AB3688, "X")=0, "", IFERROR(INDEX('Intro &amp; Setup'!$T$17:$T$28, MATCH(INDEX($Q$10:$AB$10, $AC3688, MATCH("X", $Q3688:$AB3688, 0)), 'Intro &amp; Setup'!$AA$17:$AA$28, 0)), ""))</f>
        <v/>
      </c>
      <c r="AG3688" s="84" t="str">
        <f t="shared" si="550"/>
        <v/>
      </c>
      <c r="AI3688" s="36">
        <f t="shared" si="551"/>
        <v>0</v>
      </c>
      <c r="AK3688" s="36" t="str">
        <f t="shared" si="552"/>
        <v/>
      </c>
    </row>
    <row r="3689" spans="1:37" x14ac:dyDescent="0.25">
      <c r="A3689" s="34"/>
      <c r="B3689" s="55"/>
      <c r="C3689" s="56"/>
      <c r="D3689" s="56"/>
      <c r="E3689" s="56"/>
      <c r="F3689" s="56"/>
      <c r="G3689" s="57"/>
      <c r="H3689" s="57"/>
      <c r="I3689" s="58"/>
      <c r="J3689" s="34"/>
      <c r="L3689" s="36" t="str">
        <f>IF($B3689="", "", IFERROR(FIND(Campaigns!$Q$4, $B3689), ""))</f>
        <v/>
      </c>
      <c r="M3689" s="73" t="str">
        <f t="shared" si="546"/>
        <v/>
      </c>
      <c r="N3689" s="74" t="str">
        <f t="shared" si="547"/>
        <v/>
      </c>
      <c r="O3689" s="22" t="str">
        <f t="shared" si="548"/>
        <v/>
      </c>
      <c r="Q3689" s="20" t="str">
        <f t="shared" si="545"/>
        <v/>
      </c>
      <c r="R3689" s="21" t="str">
        <f t="shared" si="553"/>
        <v/>
      </c>
      <c r="S3689" s="21" t="str">
        <f t="shared" si="553"/>
        <v/>
      </c>
      <c r="T3689" s="21" t="str">
        <f t="shared" si="553"/>
        <v/>
      </c>
      <c r="U3689" s="21" t="str">
        <f t="shared" si="553"/>
        <v/>
      </c>
      <c r="V3689" s="21" t="str">
        <f t="shared" si="553"/>
        <v/>
      </c>
      <c r="W3689" s="21" t="str">
        <f t="shared" si="553"/>
        <v/>
      </c>
      <c r="X3689" s="21" t="str">
        <f t="shared" si="553"/>
        <v/>
      </c>
      <c r="Y3689" s="21" t="str">
        <f t="shared" si="553"/>
        <v/>
      </c>
      <c r="Z3689" s="21" t="str">
        <f t="shared" si="553"/>
        <v/>
      </c>
      <c r="AA3689" s="21" t="str">
        <f t="shared" si="553"/>
        <v/>
      </c>
      <c r="AB3689" s="38" t="str">
        <f t="shared" si="553"/>
        <v/>
      </c>
      <c r="AD3689" s="36" t="str">
        <f>IF($N3689="", "", IFERROR(INDEX(Campaigns!$D$11:$D$380, MATCH($N3689, Campaigns!$E$11:$E$380, 0)), ""))</f>
        <v/>
      </c>
      <c r="AE3689" s="38" t="str">
        <f>IF(COUNTIF($Q3689:$AB3689, "X")=0, "", IFERROR(INDEX('Intro &amp; Setup'!$T$17:$T$28, MATCH(INDEX($Q$10:$AB$10, $AC3689, MATCH("X", $Q3689:$AB3689, 0)), 'Intro &amp; Setup'!$AA$17:$AA$28, 0)), ""))</f>
        <v/>
      </c>
      <c r="AG3689" s="84" t="str">
        <f t="shared" si="550"/>
        <v/>
      </c>
      <c r="AI3689" s="36">
        <f t="shared" si="551"/>
        <v>0</v>
      </c>
      <c r="AK3689" s="36" t="str">
        <f t="shared" si="552"/>
        <v/>
      </c>
    </row>
    <row r="3690" spans="1:37" x14ac:dyDescent="0.25">
      <c r="A3690" s="34"/>
      <c r="B3690" s="55"/>
      <c r="C3690" s="56"/>
      <c r="D3690" s="56"/>
      <c r="E3690" s="56"/>
      <c r="F3690" s="56"/>
      <c r="G3690" s="57"/>
      <c r="H3690" s="57"/>
      <c r="I3690" s="58"/>
      <c r="J3690" s="34"/>
      <c r="L3690" s="36" t="str">
        <f>IF($B3690="", "", IFERROR(FIND(Campaigns!$Q$4, $B3690), ""))</f>
        <v/>
      </c>
      <c r="M3690" s="73" t="str">
        <f t="shared" si="546"/>
        <v/>
      </c>
      <c r="N3690" s="74" t="str">
        <f t="shared" si="547"/>
        <v/>
      </c>
      <c r="O3690" s="22" t="str">
        <f t="shared" si="548"/>
        <v/>
      </c>
      <c r="Q3690" s="20" t="str">
        <f t="shared" si="545"/>
        <v/>
      </c>
      <c r="R3690" s="21" t="str">
        <f t="shared" si="553"/>
        <v/>
      </c>
      <c r="S3690" s="21" t="str">
        <f t="shared" si="553"/>
        <v/>
      </c>
      <c r="T3690" s="21" t="str">
        <f t="shared" si="553"/>
        <v/>
      </c>
      <c r="U3690" s="21" t="str">
        <f t="shared" si="553"/>
        <v/>
      </c>
      <c r="V3690" s="21" t="str">
        <f t="shared" si="553"/>
        <v/>
      </c>
      <c r="W3690" s="21" t="str">
        <f t="shared" si="553"/>
        <v/>
      </c>
      <c r="X3690" s="21" t="str">
        <f t="shared" si="553"/>
        <v/>
      </c>
      <c r="Y3690" s="21" t="str">
        <f t="shared" si="553"/>
        <v/>
      </c>
      <c r="Z3690" s="21" t="str">
        <f t="shared" si="553"/>
        <v/>
      </c>
      <c r="AA3690" s="21" t="str">
        <f t="shared" si="553"/>
        <v/>
      </c>
      <c r="AB3690" s="38" t="str">
        <f t="shared" si="553"/>
        <v/>
      </c>
      <c r="AD3690" s="36" t="str">
        <f>IF($N3690="", "", IFERROR(INDEX(Campaigns!$D$11:$D$380, MATCH($N3690, Campaigns!$E$11:$E$380, 0)), ""))</f>
        <v/>
      </c>
      <c r="AE3690" s="38" t="str">
        <f>IF(COUNTIF($Q3690:$AB3690, "X")=0, "", IFERROR(INDEX('Intro &amp; Setup'!$T$17:$T$28, MATCH(INDEX($Q$10:$AB$10, $AC3690, MATCH("X", $Q3690:$AB3690, 0)), 'Intro &amp; Setup'!$AA$17:$AA$28, 0)), ""))</f>
        <v/>
      </c>
      <c r="AG3690" s="84" t="str">
        <f t="shared" si="550"/>
        <v/>
      </c>
      <c r="AI3690" s="36">
        <f t="shared" si="551"/>
        <v>0</v>
      </c>
      <c r="AK3690" s="36" t="str">
        <f t="shared" si="552"/>
        <v/>
      </c>
    </row>
    <row r="3691" spans="1:37" x14ac:dyDescent="0.25">
      <c r="A3691" s="34"/>
      <c r="B3691" s="55"/>
      <c r="C3691" s="56"/>
      <c r="D3691" s="56"/>
      <c r="E3691" s="56"/>
      <c r="F3691" s="56"/>
      <c r="G3691" s="57"/>
      <c r="H3691" s="57"/>
      <c r="I3691" s="58"/>
      <c r="J3691" s="34"/>
      <c r="L3691" s="36" t="str">
        <f>IF($B3691="", "", IFERROR(FIND(Campaigns!$Q$4, $B3691), ""))</f>
        <v/>
      </c>
      <c r="M3691" s="73" t="str">
        <f t="shared" si="546"/>
        <v/>
      </c>
      <c r="N3691" s="74" t="str">
        <f t="shared" si="547"/>
        <v/>
      </c>
      <c r="O3691" s="22" t="str">
        <f t="shared" si="548"/>
        <v/>
      </c>
      <c r="Q3691" s="20" t="str">
        <f t="shared" si="545"/>
        <v/>
      </c>
      <c r="R3691" s="21" t="str">
        <f t="shared" si="553"/>
        <v/>
      </c>
      <c r="S3691" s="21" t="str">
        <f t="shared" si="553"/>
        <v/>
      </c>
      <c r="T3691" s="21" t="str">
        <f t="shared" si="553"/>
        <v/>
      </c>
      <c r="U3691" s="21" t="str">
        <f t="shared" si="553"/>
        <v/>
      </c>
      <c r="V3691" s="21" t="str">
        <f t="shared" si="553"/>
        <v/>
      </c>
      <c r="W3691" s="21" t="str">
        <f t="shared" si="553"/>
        <v/>
      </c>
      <c r="X3691" s="21" t="str">
        <f t="shared" si="553"/>
        <v/>
      </c>
      <c r="Y3691" s="21" t="str">
        <f t="shared" si="553"/>
        <v/>
      </c>
      <c r="Z3691" s="21" t="str">
        <f t="shared" si="553"/>
        <v/>
      </c>
      <c r="AA3691" s="21" t="str">
        <f t="shared" si="553"/>
        <v/>
      </c>
      <c r="AB3691" s="38" t="str">
        <f t="shared" si="553"/>
        <v/>
      </c>
      <c r="AD3691" s="36" t="str">
        <f>IF($N3691="", "", IFERROR(INDEX(Campaigns!$D$11:$D$380, MATCH($N3691, Campaigns!$E$11:$E$380, 0)), ""))</f>
        <v/>
      </c>
      <c r="AE3691" s="38" t="str">
        <f>IF(COUNTIF($Q3691:$AB3691, "X")=0, "", IFERROR(INDEX('Intro &amp; Setup'!$T$17:$T$28, MATCH(INDEX($Q$10:$AB$10, $AC3691, MATCH("X", $Q3691:$AB3691, 0)), 'Intro &amp; Setup'!$AA$17:$AA$28, 0)), ""))</f>
        <v/>
      </c>
      <c r="AG3691" s="84" t="str">
        <f t="shared" si="550"/>
        <v/>
      </c>
      <c r="AI3691" s="36">
        <f t="shared" si="551"/>
        <v>0</v>
      </c>
      <c r="AK3691" s="36" t="str">
        <f t="shared" si="552"/>
        <v/>
      </c>
    </row>
    <row r="3692" spans="1:37" x14ac:dyDescent="0.25">
      <c r="A3692" s="34"/>
      <c r="B3692" s="55"/>
      <c r="C3692" s="56"/>
      <c r="D3692" s="56"/>
      <c r="E3692" s="56"/>
      <c r="F3692" s="56"/>
      <c r="G3692" s="57"/>
      <c r="H3692" s="57"/>
      <c r="I3692" s="58"/>
      <c r="J3692" s="34"/>
      <c r="L3692" s="36" t="str">
        <f>IF($B3692="", "", IFERROR(FIND(Campaigns!$Q$4, $B3692), ""))</f>
        <v/>
      </c>
      <c r="M3692" s="73" t="str">
        <f t="shared" si="546"/>
        <v/>
      </c>
      <c r="N3692" s="74" t="str">
        <f t="shared" si="547"/>
        <v/>
      </c>
      <c r="O3692" s="22" t="str">
        <f t="shared" si="548"/>
        <v/>
      </c>
      <c r="Q3692" s="20" t="str">
        <f t="shared" si="545"/>
        <v/>
      </c>
      <c r="R3692" s="21" t="str">
        <f t="shared" si="553"/>
        <v/>
      </c>
      <c r="S3692" s="21" t="str">
        <f t="shared" si="553"/>
        <v/>
      </c>
      <c r="T3692" s="21" t="str">
        <f t="shared" si="553"/>
        <v/>
      </c>
      <c r="U3692" s="21" t="str">
        <f t="shared" si="553"/>
        <v/>
      </c>
      <c r="V3692" s="21" t="str">
        <f t="shared" si="553"/>
        <v/>
      </c>
      <c r="W3692" s="21" t="str">
        <f t="shared" si="553"/>
        <v/>
      </c>
      <c r="X3692" s="21" t="str">
        <f t="shared" si="553"/>
        <v/>
      </c>
      <c r="Y3692" s="21" t="str">
        <f t="shared" si="553"/>
        <v/>
      </c>
      <c r="Z3692" s="21" t="str">
        <f t="shared" si="553"/>
        <v/>
      </c>
      <c r="AA3692" s="21" t="str">
        <f t="shared" si="553"/>
        <v/>
      </c>
      <c r="AB3692" s="38" t="str">
        <f t="shared" si="553"/>
        <v/>
      </c>
      <c r="AD3692" s="36" t="str">
        <f>IF($N3692="", "", IFERROR(INDEX(Campaigns!$D$11:$D$380, MATCH($N3692, Campaigns!$E$11:$E$380, 0)), ""))</f>
        <v/>
      </c>
      <c r="AE3692" s="38" t="str">
        <f>IF(COUNTIF($Q3692:$AB3692, "X")=0, "", IFERROR(INDEX('Intro &amp; Setup'!$T$17:$T$28, MATCH(INDEX($Q$10:$AB$10, $AC3692, MATCH("X", $Q3692:$AB3692, 0)), 'Intro &amp; Setup'!$AA$17:$AA$28, 0)), ""))</f>
        <v/>
      </c>
      <c r="AG3692" s="84" t="str">
        <f t="shared" si="550"/>
        <v/>
      </c>
      <c r="AI3692" s="36">
        <f t="shared" si="551"/>
        <v>0</v>
      </c>
      <c r="AK3692" s="36" t="str">
        <f t="shared" si="552"/>
        <v/>
      </c>
    </row>
    <row r="3693" spans="1:37" x14ac:dyDescent="0.25">
      <c r="A3693" s="34"/>
      <c r="B3693" s="55"/>
      <c r="C3693" s="56"/>
      <c r="D3693" s="56"/>
      <c r="E3693" s="56"/>
      <c r="F3693" s="56"/>
      <c r="G3693" s="57"/>
      <c r="H3693" s="57"/>
      <c r="I3693" s="58"/>
      <c r="J3693" s="34"/>
      <c r="L3693" s="36" t="str">
        <f>IF($B3693="", "", IFERROR(FIND(Campaigns!$Q$4, $B3693), ""))</f>
        <v/>
      </c>
      <c r="M3693" s="73" t="str">
        <f t="shared" si="546"/>
        <v/>
      </c>
      <c r="N3693" s="74" t="str">
        <f t="shared" si="547"/>
        <v/>
      </c>
      <c r="O3693" s="22" t="str">
        <f t="shared" si="548"/>
        <v/>
      </c>
      <c r="Q3693" s="20" t="str">
        <f t="shared" si="545"/>
        <v/>
      </c>
      <c r="R3693" s="21" t="str">
        <f t="shared" si="553"/>
        <v/>
      </c>
      <c r="S3693" s="21" t="str">
        <f t="shared" si="553"/>
        <v/>
      </c>
      <c r="T3693" s="21" t="str">
        <f t="shared" si="553"/>
        <v/>
      </c>
      <c r="U3693" s="21" t="str">
        <f t="shared" si="553"/>
        <v/>
      </c>
      <c r="V3693" s="21" t="str">
        <f t="shared" si="553"/>
        <v/>
      </c>
      <c r="W3693" s="21" t="str">
        <f t="shared" si="553"/>
        <v/>
      </c>
      <c r="X3693" s="21" t="str">
        <f t="shared" si="553"/>
        <v/>
      </c>
      <c r="Y3693" s="21" t="str">
        <f t="shared" si="553"/>
        <v/>
      </c>
      <c r="Z3693" s="21" t="str">
        <f t="shared" si="553"/>
        <v/>
      </c>
      <c r="AA3693" s="21" t="str">
        <f t="shared" si="553"/>
        <v/>
      </c>
      <c r="AB3693" s="38" t="str">
        <f t="shared" si="553"/>
        <v/>
      </c>
      <c r="AD3693" s="36" t="str">
        <f>IF($N3693="", "", IFERROR(INDEX(Campaigns!$D$11:$D$380, MATCH($N3693, Campaigns!$E$11:$E$380, 0)), ""))</f>
        <v/>
      </c>
      <c r="AE3693" s="38" t="str">
        <f>IF(COUNTIF($Q3693:$AB3693, "X")=0, "", IFERROR(INDEX('Intro &amp; Setup'!$T$17:$T$28, MATCH(INDEX($Q$10:$AB$10, $AC3693, MATCH("X", $Q3693:$AB3693, 0)), 'Intro &amp; Setup'!$AA$17:$AA$28, 0)), ""))</f>
        <v/>
      </c>
      <c r="AG3693" s="84" t="str">
        <f t="shared" si="550"/>
        <v/>
      </c>
      <c r="AI3693" s="36">
        <f t="shared" si="551"/>
        <v>0</v>
      </c>
      <c r="AK3693" s="36" t="str">
        <f t="shared" si="552"/>
        <v/>
      </c>
    </row>
    <row r="3694" spans="1:37" x14ac:dyDescent="0.25">
      <c r="A3694" s="34"/>
      <c r="B3694" s="55"/>
      <c r="C3694" s="56"/>
      <c r="D3694" s="56"/>
      <c r="E3694" s="56"/>
      <c r="F3694" s="56"/>
      <c r="G3694" s="57"/>
      <c r="H3694" s="57"/>
      <c r="I3694" s="58"/>
      <c r="J3694" s="34"/>
      <c r="L3694" s="36" t="str">
        <f>IF($B3694="", "", IFERROR(FIND(Campaigns!$Q$4, $B3694), ""))</f>
        <v/>
      </c>
      <c r="M3694" s="73" t="str">
        <f t="shared" si="546"/>
        <v/>
      </c>
      <c r="N3694" s="74" t="str">
        <f t="shared" si="547"/>
        <v/>
      </c>
      <c r="O3694" s="22" t="str">
        <f t="shared" si="548"/>
        <v/>
      </c>
      <c r="Q3694" s="20" t="str">
        <f t="shared" si="545"/>
        <v/>
      </c>
      <c r="R3694" s="21" t="str">
        <f t="shared" si="553"/>
        <v/>
      </c>
      <c r="S3694" s="21" t="str">
        <f t="shared" si="553"/>
        <v/>
      </c>
      <c r="T3694" s="21" t="str">
        <f t="shared" si="553"/>
        <v/>
      </c>
      <c r="U3694" s="21" t="str">
        <f t="shared" si="553"/>
        <v/>
      </c>
      <c r="V3694" s="21" t="str">
        <f t="shared" si="553"/>
        <v/>
      </c>
      <c r="W3694" s="21" t="str">
        <f t="shared" si="553"/>
        <v/>
      </c>
      <c r="X3694" s="21" t="str">
        <f t="shared" si="553"/>
        <v/>
      </c>
      <c r="Y3694" s="21" t="str">
        <f t="shared" si="553"/>
        <v/>
      </c>
      <c r="Z3694" s="21" t="str">
        <f t="shared" si="553"/>
        <v/>
      </c>
      <c r="AA3694" s="21" t="str">
        <f t="shared" si="553"/>
        <v/>
      </c>
      <c r="AB3694" s="38" t="str">
        <f t="shared" si="553"/>
        <v/>
      </c>
      <c r="AD3694" s="36" t="str">
        <f>IF($N3694="", "", IFERROR(INDEX(Campaigns!$D$11:$D$380, MATCH($N3694, Campaigns!$E$11:$E$380, 0)), ""))</f>
        <v/>
      </c>
      <c r="AE3694" s="38" t="str">
        <f>IF(COUNTIF($Q3694:$AB3694, "X")=0, "", IFERROR(INDEX('Intro &amp; Setup'!$T$17:$T$28, MATCH(INDEX($Q$10:$AB$10, $AC3694, MATCH("X", $Q3694:$AB3694, 0)), 'Intro &amp; Setup'!$AA$17:$AA$28, 0)), ""))</f>
        <v/>
      </c>
      <c r="AG3694" s="84" t="str">
        <f t="shared" si="550"/>
        <v/>
      </c>
      <c r="AI3694" s="36">
        <f t="shared" si="551"/>
        <v>0</v>
      </c>
      <c r="AK3694" s="36" t="str">
        <f t="shared" si="552"/>
        <v/>
      </c>
    </row>
    <row r="3695" spans="1:37" x14ac:dyDescent="0.25">
      <c r="A3695" s="34"/>
      <c r="B3695" s="55"/>
      <c r="C3695" s="56"/>
      <c r="D3695" s="56"/>
      <c r="E3695" s="56"/>
      <c r="F3695" s="56"/>
      <c r="G3695" s="57"/>
      <c r="H3695" s="57"/>
      <c r="I3695" s="58"/>
      <c r="J3695" s="34"/>
      <c r="L3695" s="36" t="str">
        <f>IF($B3695="", "", IFERROR(FIND(Campaigns!$Q$4, $B3695), ""))</f>
        <v/>
      </c>
      <c r="M3695" s="73" t="str">
        <f t="shared" si="546"/>
        <v/>
      </c>
      <c r="N3695" s="74" t="str">
        <f t="shared" si="547"/>
        <v/>
      </c>
      <c r="O3695" s="22" t="str">
        <f t="shared" si="548"/>
        <v/>
      </c>
      <c r="Q3695" s="20" t="str">
        <f t="shared" si="545"/>
        <v/>
      </c>
      <c r="R3695" s="21" t="str">
        <f t="shared" si="553"/>
        <v/>
      </c>
      <c r="S3695" s="21" t="str">
        <f t="shared" si="553"/>
        <v/>
      </c>
      <c r="T3695" s="21" t="str">
        <f t="shared" si="553"/>
        <v/>
      </c>
      <c r="U3695" s="21" t="str">
        <f t="shared" si="553"/>
        <v/>
      </c>
      <c r="V3695" s="21" t="str">
        <f t="shared" si="553"/>
        <v/>
      </c>
      <c r="W3695" s="21" t="str">
        <f t="shared" si="553"/>
        <v/>
      </c>
      <c r="X3695" s="21" t="str">
        <f t="shared" si="553"/>
        <v/>
      </c>
      <c r="Y3695" s="21" t="str">
        <f t="shared" si="553"/>
        <v/>
      </c>
      <c r="Z3695" s="21" t="str">
        <f t="shared" si="553"/>
        <v/>
      </c>
      <c r="AA3695" s="21" t="str">
        <f t="shared" si="553"/>
        <v/>
      </c>
      <c r="AB3695" s="38" t="str">
        <f t="shared" si="553"/>
        <v/>
      </c>
      <c r="AD3695" s="36" t="str">
        <f>IF($N3695="", "", IFERROR(INDEX(Campaigns!$D$11:$D$380, MATCH($N3695, Campaigns!$E$11:$E$380, 0)), ""))</f>
        <v/>
      </c>
      <c r="AE3695" s="38" t="str">
        <f>IF(COUNTIF($Q3695:$AB3695, "X")=0, "", IFERROR(INDEX('Intro &amp; Setup'!$T$17:$T$28, MATCH(INDEX($Q$10:$AB$10, $AC3695, MATCH("X", $Q3695:$AB3695, 0)), 'Intro &amp; Setup'!$AA$17:$AA$28, 0)), ""))</f>
        <v/>
      </c>
      <c r="AG3695" s="84" t="str">
        <f t="shared" si="550"/>
        <v/>
      </c>
      <c r="AI3695" s="36">
        <f t="shared" si="551"/>
        <v>0</v>
      </c>
      <c r="AK3695" s="36" t="str">
        <f t="shared" si="552"/>
        <v/>
      </c>
    </row>
    <row r="3696" spans="1:37" x14ac:dyDescent="0.25">
      <c r="A3696" s="34"/>
      <c r="B3696" s="55"/>
      <c r="C3696" s="56"/>
      <c r="D3696" s="56"/>
      <c r="E3696" s="56"/>
      <c r="F3696" s="56"/>
      <c r="G3696" s="57"/>
      <c r="H3696" s="57"/>
      <c r="I3696" s="58"/>
      <c r="J3696" s="34"/>
      <c r="L3696" s="36" t="str">
        <f>IF($B3696="", "", IFERROR(FIND(Campaigns!$Q$4, $B3696), ""))</f>
        <v/>
      </c>
      <c r="M3696" s="73" t="str">
        <f t="shared" si="546"/>
        <v/>
      </c>
      <c r="N3696" s="74" t="str">
        <f t="shared" si="547"/>
        <v/>
      </c>
      <c r="O3696" s="22" t="str">
        <f t="shared" si="548"/>
        <v/>
      </c>
      <c r="Q3696" s="20" t="str">
        <f t="shared" si="545"/>
        <v/>
      </c>
      <c r="R3696" s="21" t="str">
        <f t="shared" si="553"/>
        <v/>
      </c>
      <c r="S3696" s="21" t="str">
        <f t="shared" si="553"/>
        <v/>
      </c>
      <c r="T3696" s="21" t="str">
        <f t="shared" si="553"/>
        <v/>
      </c>
      <c r="U3696" s="21" t="str">
        <f t="shared" si="553"/>
        <v/>
      </c>
      <c r="V3696" s="21" t="str">
        <f t="shared" si="553"/>
        <v/>
      </c>
      <c r="W3696" s="21" t="str">
        <f t="shared" si="553"/>
        <v/>
      </c>
      <c r="X3696" s="21" t="str">
        <f t="shared" si="553"/>
        <v/>
      </c>
      <c r="Y3696" s="21" t="str">
        <f t="shared" si="553"/>
        <v/>
      </c>
      <c r="Z3696" s="21" t="str">
        <f t="shared" si="553"/>
        <v/>
      </c>
      <c r="AA3696" s="21" t="str">
        <f t="shared" si="553"/>
        <v/>
      </c>
      <c r="AB3696" s="38" t="str">
        <f t="shared" si="553"/>
        <v/>
      </c>
      <c r="AD3696" s="36" t="str">
        <f>IF($N3696="", "", IFERROR(INDEX(Campaigns!$D$11:$D$380, MATCH($N3696, Campaigns!$E$11:$E$380, 0)), ""))</f>
        <v/>
      </c>
      <c r="AE3696" s="38" t="str">
        <f>IF(COUNTIF($Q3696:$AB3696, "X")=0, "", IFERROR(INDEX('Intro &amp; Setup'!$T$17:$T$28, MATCH(INDEX($Q$10:$AB$10, $AC3696, MATCH("X", $Q3696:$AB3696, 0)), 'Intro &amp; Setup'!$AA$17:$AA$28, 0)), ""))</f>
        <v/>
      </c>
      <c r="AG3696" s="84" t="str">
        <f t="shared" si="550"/>
        <v/>
      </c>
      <c r="AI3696" s="36">
        <f t="shared" si="551"/>
        <v>0</v>
      </c>
      <c r="AK3696" s="36" t="str">
        <f t="shared" si="552"/>
        <v/>
      </c>
    </row>
    <row r="3697" spans="1:37" x14ac:dyDescent="0.25">
      <c r="A3697" s="34"/>
      <c r="B3697" s="55"/>
      <c r="C3697" s="56"/>
      <c r="D3697" s="56"/>
      <c r="E3697" s="56"/>
      <c r="F3697" s="56"/>
      <c r="G3697" s="57"/>
      <c r="H3697" s="57"/>
      <c r="I3697" s="58"/>
      <c r="J3697" s="34"/>
      <c r="L3697" s="36" t="str">
        <f>IF($B3697="", "", IFERROR(FIND(Campaigns!$Q$4, $B3697), ""))</f>
        <v/>
      </c>
      <c r="M3697" s="73" t="str">
        <f t="shared" si="546"/>
        <v/>
      </c>
      <c r="N3697" s="74" t="str">
        <f t="shared" si="547"/>
        <v/>
      </c>
      <c r="O3697" s="22" t="str">
        <f t="shared" si="548"/>
        <v/>
      </c>
      <c r="Q3697" s="20" t="str">
        <f t="shared" si="545"/>
        <v/>
      </c>
      <c r="R3697" s="21" t="str">
        <f t="shared" si="553"/>
        <v/>
      </c>
      <c r="S3697" s="21" t="str">
        <f t="shared" si="553"/>
        <v/>
      </c>
      <c r="T3697" s="21" t="str">
        <f t="shared" si="553"/>
        <v/>
      </c>
      <c r="U3697" s="21" t="str">
        <f t="shared" si="553"/>
        <v/>
      </c>
      <c r="V3697" s="21" t="str">
        <f t="shared" si="553"/>
        <v/>
      </c>
      <c r="W3697" s="21" t="str">
        <f t="shared" si="553"/>
        <v/>
      </c>
      <c r="X3697" s="21" t="str">
        <f t="shared" si="553"/>
        <v/>
      </c>
      <c r="Y3697" s="21" t="str">
        <f t="shared" si="553"/>
        <v/>
      </c>
      <c r="Z3697" s="21" t="str">
        <f t="shared" si="553"/>
        <v/>
      </c>
      <c r="AA3697" s="21" t="str">
        <f t="shared" si="553"/>
        <v/>
      </c>
      <c r="AB3697" s="38" t="str">
        <f t="shared" si="553"/>
        <v/>
      </c>
      <c r="AD3697" s="36" t="str">
        <f>IF($N3697="", "", IFERROR(INDEX(Campaigns!$D$11:$D$380, MATCH($N3697, Campaigns!$E$11:$E$380, 0)), ""))</f>
        <v/>
      </c>
      <c r="AE3697" s="38" t="str">
        <f>IF(COUNTIF($Q3697:$AB3697, "X")=0, "", IFERROR(INDEX('Intro &amp; Setup'!$T$17:$T$28, MATCH(INDEX($Q$10:$AB$10, $AC3697, MATCH("X", $Q3697:$AB3697, 0)), 'Intro &amp; Setup'!$AA$17:$AA$28, 0)), ""))</f>
        <v/>
      </c>
      <c r="AG3697" s="84" t="str">
        <f t="shared" si="550"/>
        <v/>
      </c>
      <c r="AI3697" s="36">
        <f t="shared" si="551"/>
        <v>0</v>
      </c>
      <c r="AK3697" s="36" t="str">
        <f t="shared" si="552"/>
        <v/>
      </c>
    </row>
    <row r="3698" spans="1:37" x14ac:dyDescent="0.25">
      <c r="A3698" s="34"/>
      <c r="B3698" s="55"/>
      <c r="C3698" s="56"/>
      <c r="D3698" s="56"/>
      <c r="E3698" s="56"/>
      <c r="F3698" s="56"/>
      <c r="G3698" s="57"/>
      <c r="H3698" s="57"/>
      <c r="I3698" s="58"/>
      <c r="J3698" s="34"/>
      <c r="L3698" s="36" t="str">
        <f>IF($B3698="", "", IFERROR(FIND(Campaigns!$Q$4, $B3698), ""))</f>
        <v/>
      </c>
      <c r="M3698" s="73" t="str">
        <f t="shared" si="546"/>
        <v/>
      </c>
      <c r="N3698" s="74" t="str">
        <f t="shared" si="547"/>
        <v/>
      </c>
      <c r="O3698" s="22" t="str">
        <f t="shared" si="548"/>
        <v/>
      </c>
      <c r="Q3698" s="20" t="str">
        <f t="shared" si="545"/>
        <v/>
      </c>
      <c r="R3698" s="21" t="str">
        <f t="shared" si="553"/>
        <v/>
      </c>
      <c r="S3698" s="21" t="str">
        <f t="shared" si="553"/>
        <v/>
      </c>
      <c r="T3698" s="21" t="str">
        <f t="shared" si="553"/>
        <v/>
      </c>
      <c r="U3698" s="21" t="str">
        <f t="shared" si="553"/>
        <v/>
      </c>
      <c r="V3698" s="21" t="str">
        <f t="shared" si="553"/>
        <v/>
      </c>
      <c r="W3698" s="21" t="str">
        <f t="shared" si="553"/>
        <v/>
      </c>
      <c r="X3698" s="21" t="str">
        <f t="shared" si="553"/>
        <v/>
      </c>
      <c r="Y3698" s="21" t="str">
        <f t="shared" si="553"/>
        <v/>
      </c>
      <c r="Z3698" s="21" t="str">
        <f t="shared" si="553"/>
        <v/>
      </c>
      <c r="AA3698" s="21" t="str">
        <f t="shared" si="553"/>
        <v/>
      </c>
      <c r="AB3698" s="38" t="str">
        <f t="shared" si="553"/>
        <v/>
      </c>
      <c r="AD3698" s="36" t="str">
        <f>IF($N3698="", "", IFERROR(INDEX(Campaigns!$D$11:$D$380, MATCH($N3698, Campaigns!$E$11:$E$380, 0)), ""))</f>
        <v/>
      </c>
      <c r="AE3698" s="38" t="str">
        <f>IF(COUNTIF($Q3698:$AB3698, "X")=0, "", IFERROR(INDEX('Intro &amp; Setup'!$T$17:$T$28, MATCH(INDEX($Q$10:$AB$10, $AC3698, MATCH("X", $Q3698:$AB3698, 0)), 'Intro &amp; Setup'!$AA$17:$AA$28, 0)), ""))</f>
        <v/>
      </c>
      <c r="AG3698" s="84" t="str">
        <f t="shared" si="550"/>
        <v/>
      </c>
      <c r="AI3698" s="36">
        <f t="shared" si="551"/>
        <v>0</v>
      </c>
      <c r="AK3698" s="36" t="str">
        <f t="shared" si="552"/>
        <v/>
      </c>
    </row>
    <row r="3699" spans="1:37" x14ac:dyDescent="0.25">
      <c r="A3699" s="34"/>
      <c r="B3699" s="55"/>
      <c r="C3699" s="56"/>
      <c r="D3699" s="56"/>
      <c r="E3699" s="56"/>
      <c r="F3699" s="56"/>
      <c r="G3699" s="57"/>
      <c r="H3699" s="57"/>
      <c r="I3699" s="58"/>
      <c r="J3699" s="34"/>
      <c r="L3699" s="36" t="str">
        <f>IF($B3699="", "", IFERROR(FIND(Campaigns!$Q$4, $B3699), ""))</f>
        <v/>
      </c>
      <c r="M3699" s="73" t="str">
        <f t="shared" si="546"/>
        <v/>
      </c>
      <c r="N3699" s="74" t="str">
        <f t="shared" si="547"/>
        <v/>
      </c>
      <c r="O3699" s="22" t="str">
        <f t="shared" si="548"/>
        <v/>
      </c>
      <c r="Q3699" s="20" t="str">
        <f t="shared" si="545"/>
        <v/>
      </c>
      <c r="R3699" s="21" t="str">
        <f t="shared" si="553"/>
        <v/>
      </c>
      <c r="S3699" s="21" t="str">
        <f t="shared" si="553"/>
        <v/>
      </c>
      <c r="T3699" s="21" t="str">
        <f t="shared" si="553"/>
        <v/>
      </c>
      <c r="U3699" s="21" t="str">
        <f t="shared" si="553"/>
        <v/>
      </c>
      <c r="V3699" s="21" t="str">
        <f t="shared" si="553"/>
        <v/>
      </c>
      <c r="W3699" s="21" t="str">
        <f t="shared" si="553"/>
        <v/>
      </c>
      <c r="X3699" s="21" t="str">
        <f t="shared" si="553"/>
        <v/>
      </c>
      <c r="Y3699" s="21" t="str">
        <f t="shared" si="553"/>
        <v/>
      </c>
      <c r="Z3699" s="21" t="str">
        <f t="shared" si="553"/>
        <v/>
      </c>
      <c r="AA3699" s="21" t="str">
        <f t="shared" si="553"/>
        <v/>
      </c>
      <c r="AB3699" s="38" t="str">
        <f t="shared" si="553"/>
        <v/>
      </c>
      <c r="AD3699" s="36" t="str">
        <f>IF($N3699="", "", IFERROR(INDEX(Campaigns!$D$11:$D$380, MATCH($N3699, Campaigns!$E$11:$E$380, 0)), ""))</f>
        <v/>
      </c>
      <c r="AE3699" s="38" t="str">
        <f>IF(COUNTIF($Q3699:$AB3699, "X")=0, "", IFERROR(INDEX('Intro &amp; Setup'!$T$17:$T$28, MATCH(INDEX($Q$10:$AB$10, $AC3699, MATCH("X", $Q3699:$AB3699, 0)), 'Intro &amp; Setup'!$AA$17:$AA$28, 0)), ""))</f>
        <v/>
      </c>
      <c r="AG3699" s="84" t="str">
        <f t="shared" si="550"/>
        <v/>
      </c>
      <c r="AI3699" s="36">
        <f t="shared" si="551"/>
        <v>0</v>
      </c>
      <c r="AK3699" s="36" t="str">
        <f t="shared" si="552"/>
        <v/>
      </c>
    </row>
    <row r="3700" spans="1:37" x14ac:dyDescent="0.25">
      <c r="A3700" s="34"/>
      <c r="B3700" s="55"/>
      <c r="C3700" s="56"/>
      <c r="D3700" s="56"/>
      <c r="E3700" s="56"/>
      <c r="F3700" s="56"/>
      <c r="G3700" s="57"/>
      <c r="H3700" s="57"/>
      <c r="I3700" s="58"/>
      <c r="J3700" s="34"/>
      <c r="L3700" s="36" t="str">
        <f>IF($B3700="", "", IFERROR(FIND(Campaigns!$Q$4, $B3700), ""))</f>
        <v/>
      </c>
      <c r="M3700" s="73" t="str">
        <f t="shared" si="546"/>
        <v/>
      </c>
      <c r="N3700" s="74" t="str">
        <f t="shared" si="547"/>
        <v/>
      </c>
      <c r="O3700" s="22" t="str">
        <f t="shared" si="548"/>
        <v/>
      </c>
      <c r="Q3700" s="20" t="str">
        <f t="shared" si="545"/>
        <v/>
      </c>
      <c r="R3700" s="21" t="str">
        <f t="shared" si="553"/>
        <v/>
      </c>
      <c r="S3700" s="21" t="str">
        <f t="shared" si="553"/>
        <v/>
      </c>
      <c r="T3700" s="21" t="str">
        <f t="shared" si="553"/>
        <v/>
      </c>
      <c r="U3700" s="21" t="str">
        <f t="shared" si="553"/>
        <v/>
      </c>
      <c r="V3700" s="21" t="str">
        <f t="shared" si="553"/>
        <v/>
      </c>
      <c r="W3700" s="21" t="str">
        <f t="shared" si="553"/>
        <v/>
      </c>
      <c r="X3700" s="21" t="str">
        <f t="shared" si="553"/>
        <v/>
      </c>
      <c r="Y3700" s="21" t="str">
        <f t="shared" si="553"/>
        <v/>
      </c>
      <c r="Z3700" s="21" t="str">
        <f t="shared" si="553"/>
        <v/>
      </c>
      <c r="AA3700" s="21" t="str">
        <f t="shared" si="553"/>
        <v/>
      </c>
      <c r="AB3700" s="38" t="str">
        <f t="shared" si="553"/>
        <v/>
      </c>
      <c r="AD3700" s="36" t="str">
        <f>IF($N3700="", "", IFERROR(INDEX(Campaigns!$D$11:$D$380, MATCH($N3700, Campaigns!$E$11:$E$380, 0)), ""))</f>
        <v/>
      </c>
      <c r="AE3700" s="38" t="str">
        <f>IF(COUNTIF($Q3700:$AB3700, "X")=0, "", IFERROR(INDEX('Intro &amp; Setup'!$T$17:$T$28, MATCH(INDEX($Q$10:$AB$10, $AC3700, MATCH("X", $Q3700:$AB3700, 0)), 'Intro &amp; Setup'!$AA$17:$AA$28, 0)), ""))</f>
        <v/>
      </c>
      <c r="AG3700" s="84" t="str">
        <f t="shared" si="550"/>
        <v/>
      </c>
      <c r="AI3700" s="36">
        <f t="shared" si="551"/>
        <v>0</v>
      </c>
      <c r="AK3700" s="36" t="str">
        <f t="shared" si="552"/>
        <v/>
      </c>
    </row>
    <row r="3701" spans="1:37" x14ac:dyDescent="0.25">
      <c r="A3701" s="34"/>
      <c r="B3701" s="55"/>
      <c r="C3701" s="56"/>
      <c r="D3701" s="56"/>
      <c r="E3701" s="56"/>
      <c r="F3701" s="56"/>
      <c r="G3701" s="57"/>
      <c r="H3701" s="57"/>
      <c r="I3701" s="58"/>
      <c r="J3701" s="34"/>
      <c r="L3701" s="36" t="str">
        <f>IF($B3701="", "", IFERROR(FIND(Campaigns!$Q$4, $B3701), ""))</f>
        <v/>
      </c>
      <c r="M3701" s="73" t="str">
        <f t="shared" si="546"/>
        <v/>
      </c>
      <c r="N3701" s="74" t="str">
        <f t="shared" si="547"/>
        <v/>
      </c>
      <c r="O3701" s="22" t="str">
        <f t="shared" si="548"/>
        <v/>
      </c>
      <c r="Q3701" s="20" t="str">
        <f t="shared" si="545"/>
        <v/>
      </c>
      <c r="R3701" s="21" t="str">
        <f t="shared" si="553"/>
        <v/>
      </c>
      <c r="S3701" s="21" t="str">
        <f t="shared" si="553"/>
        <v/>
      </c>
      <c r="T3701" s="21" t="str">
        <f t="shared" si="553"/>
        <v/>
      </c>
      <c r="U3701" s="21" t="str">
        <f t="shared" si="553"/>
        <v/>
      </c>
      <c r="V3701" s="21" t="str">
        <f t="shared" si="553"/>
        <v/>
      </c>
      <c r="W3701" s="21" t="str">
        <f t="shared" si="553"/>
        <v/>
      </c>
      <c r="X3701" s="21" t="str">
        <f t="shared" si="553"/>
        <v/>
      </c>
      <c r="Y3701" s="21" t="str">
        <f t="shared" si="553"/>
        <v/>
      </c>
      <c r="Z3701" s="21" t="str">
        <f t="shared" si="553"/>
        <v/>
      </c>
      <c r="AA3701" s="21" t="str">
        <f t="shared" si="553"/>
        <v/>
      </c>
      <c r="AB3701" s="38" t="str">
        <f t="shared" si="553"/>
        <v/>
      </c>
      <c r="AD3701" s="36" t="str">
        <f>IF($N3701="", "", IFERROR(INDEX(Campaigns!$D$11:$D$380, MATCH($N3701, Campaigns!$E$11:$E$380, 0)), ""))</f>
        <v/>
      </c>
      <c r="AE3701" s="38" t="str">
        <f>IF(COUNTIF($Q3701:$AB3701, "X")=0, "", IFERROR(INDEX('Intro &amp; Setup'!$T$17:$T$28, MATCH(INDEX($Q$10:$AB$10, $AC3701, MATCH("X", $Q3701:$AB3701, 0)), 'Intro &amp; Setup'!$AA$17:$AA$28, 0)), ""))</f>
        <v/>
      </c>
      <c r="AG3701" s="84" t="str">
        <f t="shared" si="550"/>
        <v/>
      </c>
      <c r="AI3701" s="36">
        <f t="shared" si="551"/>
        <v>0</v>
      </c>
      <c r="AK3701" s="36" t="str">
        <f t="shared" si="552"/>
        <v/>
      </c>
    </row>
    <row r="3702" spans="1:37" x14ac:dyDescent="0.25">
      <c r="A3702" s="34"/>
      <c r="B3702" s="55"/>
      <c r="C3702" s="56"/>
      <c r="D3702" s="56"/>
      <c r="E3702" s="56"/>
      <c r="F3702" s="56"/>
      <c r="G3702" s="57"/>
      <c r="H3702" s="57"/>
      <c r="I3702" s="58"/>
      <c r="J3702" s="34"/>
      <c r="L3702" s="36" t="str">
        <f>IF($B3702="", "", IFERROR(FIND(Campaigns!$Q$4, $B3702), ""))</f>
        <v/>
      </c>
      <c r="M3702" s="73" t="str">
        <f t="shared" si="546"/>
        <v/>
      </c>
      <c r="N3702" s="74" t="str">
        <f t="shared" si="547"/>
        <v/>
      </c>
      <c r="O3702" s="22" t="str">
        <f t="shared" si="548"/>
        <v/>
      </c>
      <c r="Q3702" s="20" t="str">
        <f t="shared" si="545"/>
        <v/>
      </c>
      <c r="R3702" s="21" t="str">
        <f t="shared" si="553"/>
        <v/>
      </c>
      <c r="S3702" s="21" t="str">
        <f t="shared" si="553"/>
        <v/>
      </c>
      <c r="T3702" s="21" t="str">
        <f t="shared" si="553"/>
        <v/>
      </c>
      <c r="U3702" s="21" t="str">
        <f t="shared" si="553"/>
        <v/>
      </c>
      <c r="V3702" s="21" t="str">
        <f t="shared" si="553"/>
        <v/>
      </c>
      <c r="W3702" s="21" t="str">
        <f t="shared" si="553"/>
        <v/>
      </c>
      <c r="X3702" s="21" t="str">
        <f t="shared" si="553"/>
        <v/>
      </c>
      <c r="Y3702" s="21" t="str">
        <f t="shared" si="553"/>
        <v/>
      </c>
      <c r="Z3702" s="21" t="str">
        <f t="shared" si="553"/>
        <v/>
      </c>
      <c r="AA3702" s="21" t="str">
        <f t="shared" si="553"/>
        <v/>
      </c>
      <c r="AB3702" s="38" t="str">
        <f t="shared" si="553"/>
        <v/>
      </c>
      <c r="AD3702" s="36" t="str">
        <f>IF($N3702="", "", IFERROR(INDEX(Campaigns!$D$11:$D$380, MATCH($N3702, Campaigns!$E$11:$E$380, 0)), ""))</f>
        <v/>
      </c>
      <c r="AE3702" s="38" t="str">
        <f>IF(COUNTIF($Q3702:$AB3702, "X")=0, "", IFERROR(INDEX('Intro &amp; Setup'!$T$17:$T$28, MATCH(INDEX($Q$10:$AB$10, $AC3702, MATCH("X", $Q3702:$AB3702, 0)), 'Intro &amp; Setup'!$AA$17:$AA$28, 0)), ""))</f>
        <v/>
      </c>
      <c r="AG3702" s="84" t="str">
        <f t="shared" si="550"/>
        <v/>
      </c>
      <c r="AI3702" s="36">
        <f t="shared" si="551"/>
        <v>0</v>
      </c>
      <c r="AK3702" s="36" t="str">
        <f t="shared" si="552"/>
        <v/>
      </c>
    </row>
    <row r="3703" spans="1:37" x14ac:dyDescent="0.25">
      <c r="A3703" s="34"/>
      <c r="B3703" s="55"/>
      <c r="C3703" s="56"/>
      <c r="D3703" s="56"/>
      <c r="E3703" s="56"/>
      <c r="F3703" s="56"/>
      <c r="G3703" s="57"/>
      <c r="H3703" s="57"/>
      <c r="I3703" s="58"/>
      <c r="J3703" s="34"/>
      <c r="L3703" s="36" t="str">
        <f>IF($B3703="", "", IFERROR(FIND(Campaigns!$Q$4, $B3703), ""))</f>
        <v/>
      </c>
      <c r="M3703" s="73" t="str">
        <f t="shared" si="546"/>
        <v/>
      </c>
      <c r="N3703" s="74" t="str">
        <f t="shared" si="547"/>
        <v/>
      </c>
      <c r="O3703" s="22" t="str">
        <f t="shared" si="548"/>
        <v/>
      </c>
      <c r="Q3703" s="20" t="str">
        <f t="shared" si="545"/>
        <v/>
      </c>
      <c r="R3703" s="21" t="str">
        <f t="shared" si="553"/>
        <v/>
      </c>
      <c r="S3703" s="21" t="str">
        <f t="shared" si="553"/>
        <v/>
      </c>
      <c r="T3703" s="21" t="str">
        <f t="shared" si="553"/>
        <v/>
      </c>
      <c r="U3703" s="21" t="str">
        <f t="shared" si="553"/>
        <v/>
      </c>
      <c r="V3703" s="21" t="str">
        <f t="shared" si="553"/>
        <v/>
      </c>
      <c r="W3703" s="21" t="str">
        <f t="shared" si="553"/>
        <v/>
      </c>
      <c r="X3703" s="21" t="str">
        <f t="shared" si="553"/>
        <v/>
      </c>
      <c r="Y3703" s="21" t="str">
        <f t="shared" si="553"/>
        <v/>
      </c>
      <c r="Z3703" s="21" t="str">
        <f t="shared" si="553"/>
        <v/>
      </c>
      <c r="AA3703" s="21" t="str">
        <f t="shared" si="553"/>
        <v/>
      </c>
      <c r="AB3703" s="38" t="str">
        <f t="shared" si="553"/>
        <v/>
      </c>
      <c r="AD3703" s="36" t="str">
        <f>IF($N3703="", "", IFERROR(INDEX(Campaigns!$D$11:$D$380, MATCH($N3703, Campaigns!$E$11:$E$380, 0)), ""))</f>
        <v/>
      </c>
      <c r="AE3703" s="38" t="str">
        <f>IF(COUNTIF($Q3703:$AB3703, "X")=0, "", IFERROR(INDEX('Intro &amp; Setup'!$T$17:$T$28, MATCH(INDEX($Q$10:$AB$10, $AC3703, MATCH("X", $Q3703:$AB3703, 0)), 'Intro &amp; Setup'!$AA$17:$AA$28, 0)), ""))</f>
        <v/>
      </c>
      <c r="AG3703" s="84" t="str">
        <f t="shared" si="550"/>
        <v/>
      </c>
      <c r="AI3703" s="36">
        <f t="shared" si="551"/>
        <v>0</v>
      </c>
      <c r="AK3703" s="36" t="str">
        <f t="shared" si="552"/>
        <v/>
      </c>
    </row>
    <row r="3704" spans="1:37" x14ac:dyDescent="0.25">
      <c r="A3704" s="34"/>
      <c r="B3704" s="55"/>
      <c r="C3704" s="56"/>
      <c r="D3704" s="56"/>
      <c r="E3704" s="56"/>
      <c r="F3704" s="56"/>
      <c r="G3704" s="57"/>
      <c r="H3704" s="57"/>
      <c r="I3704" s="58"/>
      <c r="J3704" s="34"/>
      <c r="L3704" s="36" t="str">
        <f>IF($B3704="", "", IFERROR(FIND(Campaigns!$Q$4, $B3704), ""))</f>
        <v/>
      </c>
      <c r="M3704" s="73" t="str">
        <f t="shared" si="546"/>
        <v/>
      </c>
      <c r="N3704" s="74" t="str">
        <f t="shared" si="547"/>
        <v/>
      </c>
      <c r="O3704" s="22" t="str">
        <f t="shared" si="548"/>
        <v/>
      </c>
      <c r="Q3704" s="20" t="str">
        <f t="shared" si="545"/>
        <v/>
      </c>
      <c r="R3704" s="21" t="str">
        <f t="shared" si="553"/>
        <v/>
      </c>
      <c r="S3704" s="21" t="str">
        <f t="shared" si="553"/>
        <v/>
      </c>
      <c r="T3704" s="21" t="str">
        <f t="shared" si="553"/>
        <v/>
      </c>
      <c r="U3704" s="21" t="str">
        <f t="shared" si="553"/>
        <v/>
      </c>
      <c r="V3704" s="21" t="str">
        <f t="shared" si="553"/>
        <v/>
      </c>
      <c r="W3704" s="21" t="str">
        <f t="shared" si="553"/>
        <v/>
      </c>
      <c r="X3704" s="21" t="str">
        <f t="shared" si="553"/>
        <v/>
      </c>
      <c r="Y3704" s="21" t="str">
        <f t="shared" si="553"/>
        <v/>
      </c>
      <c r="Z3704" s="21" t="str">
        <f t="shared" si="553"/>
        <v/>
      </c>
      <c r="AA3704" s="21" t="str">
        <f t="shared" si="553"/>
        <v/>
      </c>
      <c r="AB3704" s="38" t="str">
        <f t="shared" si="553"/>
        <v/>
      </c>
      <c r="AD3704" s="36" t="str">
        <f>IF($N3704="", "", IFERROR(INDEX(Campaigns!$D$11:$D$380, MATCH($N3704, Campaigns!$E$11:$E$380, 0)), ""))</f>
        <v/>
      </c>
      <c r="AE3704" s="38" t="str">
        <f>IF(COUNTIF($Q3704:$AB3704, "X")=0, "", IFERROR(INDEX('Intro &amp; Setup'!$T$17:$T$28, MATCH(INDEX($Q$10:$AB$10, $AC3704, MATCH("X", $Q3704:$AB3704, 0)), 'Intro &amp; Setup'!$AA$17:$AA$28, 0)), ""))</f>
        <v/>
      </c>
      <c r="AG3704" s="84" t="str">
        <f t="shared" si="550"/>
        <v/>
      </c>
      <c r="AI3704" s="36">
        <f t="shared" si="551"/>
        <v>0</v>
      </c>
      <c r="AK3704" s="36" t="str">
        <f t="shared" si="552"/>
        <v/>
      </c>
    </row>
    <row r="3705" spans="1:37" x14ac:dyDescent="0.25">
      <c r="A3705" s="34"/>
      <c r="B3705" s="55"/>
      <c r="C3705" s="56"/>
      <c r="D3705" s="56"/>
      <c r="E3705" s="56"/>
      <c r="F3705" s="56"/>
      <c r="G3705" s="57"/>
      <c r="H3705" s="57"/>
      <c r="I3705" s="58"/>
      <c r="J3705" s="34"/>
      <c r="L3705" s="36" t="str">
        <f>IF($B3705="", "", IFERROR(FIND(Campaigns!$Q$4, $B3705), ""))</f>
        <v/>
      </c>
      <c r="M3705" s="73" t="str">
        <f t="shared" si="546"/>
        <v/>
      </c>
      <c r="N3705" s="74" t="str">
        <f t="shared" si="547"/>
        <v/>
      </c>
      <c r="O3705" s="22" t="str">
        <f t="shared" si="548"/>
        <v/>
      </c>
      <c r="Q3705" s="20" t="str">
        <f t="shared" si="545"/>
        <v/>
      </c>
      <c r="R3705" s="21" t="str">
        <f t="shared" si="553"/>
        <v/>
      </c>
      <c r="S3705" s="21" t="str">
        <f t="shared" si="553"/>
        <v/>
      </c>
      <c r="T3705" s="21" t="str">
        <f t="shared" si="553"/>
        <v/>
      </c>
      <c r="U3705" s="21" t="str">
        <f t="shared" si="553"/>
        <v/>
      </c>
      <c r="V3705" s="21" t="str">
        <f t="shared" si="553"/>
        <v/>
      </c>
      <c r="W3705" s="21" t="str">
        <f t="shared" si="553"/>
        <v/>
      </c>
      <c r="X3705" s="21" t="str">
        <f t="shared" si="553"/>
        <v/>
      </c>
      <c r="Y3705" s="21" t="str">
        <f t="shared" si="553"/>
        <v/>
      </c>
      <c r="Z3705" s="21" t="str">
        <f t="shared" si="553"/>
        <v/>
      </c>
      <c r="AA3705" s="21" t="str">
        <f t="shared" si="553"/>
        <v/>
      </c>
      <c r="AB3705" s="38" t="str">
        <f t="shared" si="553"/>
        <v/>
      </c>
      <c r="AD3705" s="36" t="str">
        <f>IF($N3705="", "", IFERROR(INDEX(Campaigns!$D$11:$D$380, MATCH($N3705, Campaigns!$E$11:$E$380, 0)), ""))</f>
        <v/>
      </c>
      <c r="AE3705" s="38" t="str">
        <f>IF(COUNTIF($Q3705:$AB3705, "X")=0, "", IFERROR(INDEX('Intro &amp; Setup'!$T$17:$T$28, MATCH(INDEX($Q$10:$AB$10, $AC3705, MATCH("X", $Q3705:$AB3705, 0)), 'Intro &amp; Setup'!$AA$17:$AA$28, 0)), ""))</f>
        <v/>
      </c>
      <c r="AG3705" s="84" t="str">
        <f t="shared" si="550"/>
        <v/>
      </c>
      <c r="AI3705" s="36">
        <f t="shared" si="551"/>
        <v>0</v>
      </c>
      <c r="AK3705" s="36" t="str">
        <f t="shared" si="552"/>
        <v/>
      </c>
    </row>
    <row r="3706" spans="1:37" x14ac:dyDescent="0.25">
      <c r="A3706" s="34"/>
      <c r="B3706" s="55"/>
      <c r="C3706" s="56"/>
      <c r="D3706" s="56"/>
      <c r="E3706" s="56"/>
      <c r="F3706" s="56"/>
      <c r="G3706" s="57"/>
      <c r="H3706" s="57"/>
      <c r="I3706" s="58"/>
      <c r="J3706" s="34"/>
      <c r="L3706" s="36" t="str">
        <f>IF($B3706="", "", IFERROR(FIND(Campaigns!$Q$4, $B3706), ""))</f>
        <v/>
      </c>
      <c r="M3706" s="73" t="str">
        <f t="shared" si="546"/>
        <v/>
      </c>
      <c r="N3706" s="74" t="str">
        <f t="shared" si="547"/>
        <v/>
      </c>
      <c r="O3706" s="22" t="str">
        <f t="shared" si="548"/>
        <v/>
      </c>
      <c r="Q3706" s="20" t="str">
        <f t="shared" si="545"/>
        <v/>
      </c>
      <c r="R3706" s="21" t="str">
        <f t="shared" si="553"/>
        <v/>
      </c>
      <c r="S3706" s="21" t="str">
        <f t="shared" si="553"/>
        <v/>
      </c>
      <c r="T3706" s="21" t="str">
        <f t="shared" si="553"/>
        <v/>
      </c>
      <c r="U3706" s="21" t="str">
        <f t="shared" si="553"/>
        <v/>
      </c>
      <c r="V3706" s="21" t="str">
        <f t="shared" si="553"/>
        <v/>
      </c>
      <c r="W3706" s="21" t="str">
        <f t="shared" si="553"/>
        <v/>
      </c>
      <c r="X3706" s="21" t="str">
        <f t="shared" si="553"/>
        <v/>
      </c>
      <c r="Y3706" s="21" t="str">
        <f t="shared" si="553"/>
        <v/>
      </c>
      <c r="Z3706" s="21" t="str">
        <f t="shared" si="553"/>
        <v/>
      </c>
      <c r="AA3706" s="21" t="str">
        <f t="shared" si="553"/>
        <v/>
      </c>
      <c r="AB3706" s="38" t="str">
        <f t="shared" si="553"/>
        <v/>
      </c>
      <c r="AD3706" s="36" t="str">
        <f>IF($N3706="", "", IFERROR(INDEX(Campaigns!$D$11:$D$380, MATCH($N3706, Campaigns!$E$11:$E$380, 0)), ""))</f>
        <v/>
      </c>
      <c r="AE3706" s="38" t="str">
        <f>IF(COUNTIF($Q3706:$AB3706, "X")=0, "", IFERROR(INDEX('Intro &amp; Setup'!$T$17:$T$28, MATCH(INDEX($Q$10:$AB$10, $AC3706, MATCH("X", $Q3706:$AB3706, 0)), 'Intro &amp; Setup'!$AA$17:$AA$28, 0)), ""))</f>
        <v/>
      </c>
      <c r="AG3706" s="84" t="str">
        <f t="shared" si="550"/>
        <v/>
      </c>
      <c r="AI3706" s="36">
        <f t="shared" si="551"/>
        <v>0</v>
      </c>
      <c r="AK3706" s="36" t="str">
        <f t="shared" si="552"/>
        <v/>
      </c>
    </row>
    <row r="3707" spans="1:37" x14ac:dyDescent="0.25">
      <c r="A3707" s="34"/>
      <c r="B3707" s="55"/>
      <c r="C3707" s="56"/>
      <c r="D3707" s="56"/>
      <c r="E3707" s="56"/>
      <c r="F3707" s="56"/>
      <c r="G3707" s="57"/>
      <c r="H3707" s="57"/>
      <c r="I3707" s="58"/>
      <c r="J3707" s="34"/>
      <c r="L3707" s="36" t="str">
        <f>IF($B3707="", "", IFERROR(FIND(Campaigns!$Q$4, $B3707), ""))</f>
        <v/>
      </c>
      <c r="M3707" s="73" t="str">
        <f t="shared" si="546"/>
        <v/>
      </c>
      <c r="N3707" s="74" t="str">
        <f t="shared" si="547"/>
        <v/>
      </c>
      <c r="O3707" s="22" t="str">
        <f t="shared" si="548"/>
        <v/>
      </c>
      <c r="Q3707" s="20" t="str">
        <f t="shared" si="545"/>
        <v/>
      </c>
      <c r="R3707" s="21" t="str">
        <f t="shared" si="553"/>
        <v/>
      </c>
      <c r="S3707" s="21" t="str">
        <f t="shared" ref="R3707:AB3730" si="554">IFERROR(IF(S$10="", "", IF(LEFT($O3707, S$8)=S$10, "X", "")), "")</f>
        <v/>
      </c>
      <c r="T3707" s="21" t="str">
        <f t="shared" si="554"/>
        <v/>
      </c>
      <c r="U3707" s="21" t="str">
        <f t="shared" si="554"/>
        <v/>
      </c>
      <c r="V3707" s="21" t="str">
        <f t="shared" si="554"/>
        <v/>
      </c>
      <c r="W3707" s="21" t="str">
        <f t="shared" si="554"/>
        <v/>
      </c>
      <c r="X3707" s="21" t="str">
        <f t="shared" si="554"/>
        <v/>
      </c>
      <c r="Y3707" s="21" t="str">
        <f t="shared" si="554"/>
        <v/>
      </c>
      <c r="Z3707" s="21" t="str">
        <f t="shared" si="554"/>
        <v/>
      </c>
      <c r="AA3707" s="21" t="str">
        <f t="shared" si="554"/>
        <v/>
      </c>
      <c r="AB3707" s="38" t="str">
        <f t="shared" si="554"/>
        <v/>
      </c>
      <c r="AD3707" s="36" t="str">
        <f>IF($N3707="", "", IFERROR(INDEX(Campaigns!$D$11:$D$380, MATCH($N3707, Campaigns!$E$11:$E$380, 0)), ""))</f>
        <v/>
      </c>
      <c r="AE3707" s="38" t="str">
        <f>IF(COUNTIF($Q3707:$AB3707, "X")=0, "", IFERROR(INDEX('Intro &amp; Setup'!$T$17:$T$28, MATCH(INDEX($Q$10:$AB$10, $AC3707, MATCH("X", $Q3707:$AB3707, 0)), 'Intro &amp; Setup'!$AA$17:$AA$28, 0)), ""))</f>
        <v/>
      </c>
      <c r="AG3707" s="84" t="str">
        <f t="shared" si="550"/>
        <v/>
      </c>
      <c r="AI3707" s="36">
        <f t="shared" si="551"/>
        <v>0</v>
      </c>
      <c r="AK3707" s="36" t="str">
        <f t="shared" si="552"/>
        <v/>
      </c>
    </row>
    <row r="3708" spans="1:37" x14ac:dyDescent="0.25">
      <c r="A3708" s="34"/>
      <c r="B3708" s="55"/>
      <c r="C3708" s="56"/>
      <c r="D3708" s="56"/>
      <c r="E3708" s="56"/>
      <c r="F3708" s="56"/>
      <c r="G3708" s="57"/>
      <c r="H3708" s="57"/>
      <c r="I3708" s="58"/>
      <c r="J3708" s="34"/>
      <c r="L3708" s="36" t="str">
        <f>IF($B3708="", "", IFERROR(FIND(Campaigns!$Q$4, $B3708), ""))</f>
        <v/>
      </c>
      <c r="M3708" s="73" t="str">
        <f t="shared" si="546"/>
        <v/>
      </c>
      <c r="N3708" s="74" t="str">
        <f t="shared" si="547"/>
        <v/>
      </c>
      <c r="O3708" s="22" t="str">
        <f t="shared" si="548"/>
        <v/>
      </c>
      <c r="Q3708" s="20" t="str">
        <f t="shared" si="545"/>
        <v/>
      </c>
      <c r="R3708" s="21" t="str">
        <f t="shared" si="554"/>
        <v/>
      </c>
      <c r="S3708" s="21" t="str">
        <f t="shared" si="554"/>
        <v/>
      </c>
      <c r="T3708" s="21" t="str">
        <f t="shared" si="554"/>
        <v/>
      </c>
      <c r="U3708" s="21" t="str">
        <f t="shared" si="554"/>
        <v/>
      </c>
      <c r="V3708" s="21" t="str">
        <f t="shared" si="554"/>
        <v/>
      </c>
      <c r="W3708" s="21" t="str">
        <f t="shared" si="554"/>
        <v/>
      </c>
      <c r="X3708" s="21" t="str">
        <f t="shared" si="554"/>
        <v/>
      </c>
      <c r="Y3708" s="21" t="str">
        <f t="shared" si="554"/>
        <v/>
      </c>
      <c r="Z3708" s="21" t="str">
        <f t="shared" si="554"/>
        <v/>
      </c>
      <c r="AA3708" s="21" t="str">
        <f t="shared" si="554"/>
        <v/>
      </c>
      <c r="AB3708" s="38" t="str">
        <f t="shared" si="554"/>
        <v/>
      </c>
      <c r="AD3708" s="36" t="str">
        <f>IF($N3708="", "", IFERROR(INDEX(Campaigns!$D$11:$D$380, MATCH($N3708, Campaigns!$E$11:$E$380, 0)), ""))</f>
        <v/>
      </c>
      <c r="AE3708" s="38" t="str">
        <f>IF(COUNTIF($Q3708:$AB3708, "X")=0, "", IFERROR(INDEX('Intro &amp; Setup'!$T$17:$T$28, MATCH(INDEX($Q$10:$AB$10, $AC3708, MATCH("X", $Q3708:$AB3708, 0)), 'Intro &amp; Setup'!$AA$17:$AA$28, 0)), ""))</f>
        <v/>
      </c>
      <c r="AG3708" s="84" t="str">
        <f t="shared" si="550"/>
        <v/>
      </c>
      <c r="AI3708" s="36">
        <f t="shared" si="551"/>
        <v>0</v>
      </c>
      <c r="AK3708" s="36" t="str">
        <f t="shared" si="552"/>
        <v/>
      </c>
    </row>
    <row r="3709" spans="1:37" x14ac:dyDescent="0.25">
      <c r="A3709" s="34"/>
      <c r="B3709" s="55"/>
      <c r="C3709" s="56"/>
      <c r="D3709" s="56"/>
      <c r="E3709" s="56"/>
      <c r="F3709" s="56"/>
      <c r="G3709" s="57"/>
      <c r="H3709" s="57"/>
      <c r="I3709" s="58"/>
      <c r="J3709" s="34"/>
      <c r="L3709" s="36" t="str">
        <f>IF($B3709="", "", IFERROR(FIND(Campaigns!$Q$4, $B3709), ""))</f>
        <v/>
      </c>
      <c r="M3709" s="73" t="str">
        <f t="shared" si="546"/>
        <v/>
      </c>
      <c r="N3709" s="74" t="str">
        <f t="shared" si="547"/>
        <v/>
      </c>
      <c r="O3709" s="22" t="str">
        <f t="shared" si="548"/>
        <v/>
      </c>
      <c r="Q3709" s="20" t="str">
        <f t="shared" si="545"/>
        <v/>
      </c>
      <c r="R3709" s="21" t="str">
        <f t="shared" si="554"/>
        <v/>
      </c>
      <c r="S3709" s="21" t="str">
        <f t="shared" si="554"/>
        <v/>
      </c>
      <c r="T3709" s="21" t="str">
        <f t="shared" si="554"/>
        <v/>
      </c>
      <c r="U3709" s="21" t="str">
        <f t="shared" si="554"/>
        <v/>
      </c>
      <c r="V3709" s="21" t="str">
        <f t="shared" si="554"/>
        <v/>
      </c>
      <c r="W3709" s="21" t="str">
        <f t="shared" si="554"/>
        <v/>
      </c>
      <c r="X3709" s="21" t="str">
        <f t="shared" si="554"/>
        <v/>
      </c>
      <c r="Y3709" s="21" t="str">
        <f t="shared" si="554"/>
        <v/>
      </c>
      <c r="Z3709" s="21" t="str">
        <f t="shared" si="554"/>
        <v/>
      </c>
      <c r="AA3709" s="21" t="str">
        <f t="shared" si="554"/>
        <v/>
      </c>
      <c r="AB3709" s="38" t="str">
        <f t="shared" si="554"/>
        <v/>
      </c>
      <c r="AD3709" s="36" t="str">
        <f>IF($N3709="", "", IFERROR(INDEX(Campaigns!$D$11:$D$380, MATCH($N3709, Campaigns!$E$11:$E$380, 0)), ""))</f>
        <v/>
      </c>
      <c r="AE3709" s="38" t="str">
        <f>IF(COUNTIF($Q3709:$AB3709, "X")=0, "", IFERROR(INDEX('Intro &amp; Setup'!$T$17:$T$28, MATCH(INDEX($Q$10:$AB$10, $AC3709, MATCH("X", $Q3709:$AB3709, 0)), 'Intro &amp; Setup'!$AA$17:$AA$28, 0)), ""))</f>
        <v/>
      </c>
      <c r="AG3709" s="84" t="str">
        <f t="shared" si="550"/>
        <v/>
      </c>
      <c r="AI3709" s="36">
        <f t="shared" si="551"/>
        <v>0</v>
      </c>
      <c r="AK3709" s="36" t="str">
        <f t="shared" si="552"/>
        <v/>
      </c>
    </row>
    <row r="3710" spans="1:37" x14ac:dyDescent="0.25">
      <c r="A3710" s="34"/>
      <c r="B3710" s="55"/>
      <c r="C3710" s="56"/>
      <c r="D3710" s="56"/>
      <c r="E3710" s="56"/>
      <c r="F3710" s="56"/>
      <c r="G3710" s="57"/>
      <c r="H3710" s="57"/>
      <c r="I3710" s="58"/>
      <c r="J3710" s="34"/>
      <c r="L3710" s="36" t="str">
        <f>IF($B3710="", "", IFERROR(FIND(Campaigns!$Q$4, $B3710), ""))</f>
        <v/>
      </c>
      <c r="M3710" s="73" t="str">
        <f t="shared" si="546"/>
        <v/>
      </c>
      <c r="N3710" s="74" t="str">
        <f t="shared" si="547"/>
        <v/>
      </c>
      <c r="O3710" s="22" t="str">
        <f t="shared" si="548"/>
        <v/>
      </c>
      <c r="Q3710" s="20" t="str">
        <f t="shared" si="545"/>
        <v/>
      </c>
      <c r="R3710" s="21" t="str">
        <f t="shared" si="554"/>
        <v/>
      </c>
      <c r="S3710" s="21" t="str">
        <f t="shared" si="554"/>
        <v/>
      </c>
      <c r="T3710" s="21" t="str">
        <f t="shared" si="554"/>
        <v/>
      </c>
      <c r="U3710" s="21" t="str">
        <f t="shared" si="554"/>
        <v/>
      </c>
      <c r="V3710" s="21" t="str">
        <f t="shared" si="554"/>
        <v/>
      </c>
      <c r="W3710" s="21" t="str">
        <f t="shared" si="554"/>
        <v/>
      </c>
      <c r="X3710" s="21" t="str">
        <f t="shared" si="554"/>
        <v/>
      </c>
      <c r="Y3710" s="21" t="str">
        <f t="shared" si="554"/>
        <v/>
      </c>
      <c r="Z3710" s="21" t="str">
        <f t="shared" si="554"/>
        <v/>
      </c>
      <c r="AA3710" s="21" t="str">
        <f t="shared" si="554"/>
        <v/>
      </c>
      <c r="AB3710" s="38" t="str">
        <f t="shared" si="554"/>
        <v/>
      </c>
      <c r="AD3710" s="36" t="str">
        <f>IF($N3710="", "", IFERROR(INDEX(Campaigns!$D$11:$D$380, MATCH($N3710, Campaigns!$E$11:$E$380, 0)), ""))</f>
        <v/>
      </c>
      <c r="AE3710" s="38" t="str">
        <f>IF(COUNTIF($Q3710:$AB3710, "X")=0, "", IFERROR(INDEX('Intro &amp; Setup'!$T$17:$T$28, MATCH(INDEX($Q$10:$AB$10, $AC3710, MATCH("X", $Q3710:$AB3710, 0)), 'Intro &amp; Setup'!$AA$17:$AA$28, 0)), ""))</f>
        <v/>
      </c>
      <c r="AG3710" s="84" t="str">
        <f t="shared" si="550"/>
        <v/>
      </c>
      <c r="AI3710" s="36">
        <f t="shared" si="551"/>
        <v>0</v>
      </c>
      <c r="AK3710" s="36" t="str">
        <f t="shared" si="552"/>
        <v/>
      </c>
    </row>
    <row r="3711" spans="1:37" x14ac:dyDescent="0.25">
      <c r="A3711" s="34"/>
      <c r="B3711" s="55"/>
      <c r="C3711" s="56"/>
      <c r="D3711" s="56"/>
      <c r="E3711" s="56"/>
      <c r="F3711" s="56"/>
      <c r="G3711" s="57"/>
      <c r="H3711" s="57"/>
      <c r="I3711" s="58"/>
      <c r="J3711" s="34"/>
      <c r="L3711" s="36" t="str">
        <f>IF($B3711="", "", IFERROR(FIND(Campaigns!$Q$4, $B3711), ""))</f>
        <v/>
      </c>
      <c r="M3711" s="73" t="str">
        <f t="shared" si="546"/>
        <v/>
      </c>
      <c r="N3711" s="74" t="str">
        <f t="shared" si="547"/>
        <v/>
      </c>
      <c r="O3711" s="22" t="str">
        <f t="shared" si="548"/>
        <v/>
      </c>
      <c r="Q3711" s="20" t="str">
        <f t="shared" si="545"/>
        <v/>
      </c>
      <c r="R3711" s="21" t="str">
        <f t="shared" si="554"/>
        <v/>
      </c>
      <c r="S3711" s="21" t="str">
        <f t="shared" si="554"/>
        <v/>
      </c>
      <c r="T3711" s="21" t="str">
        <f t="shared" si="554"/>
        <v/>
      </c>
      <c r="U3711" s="21" t="str">
        <f t="shared" si="554"/>
        <v/>
      </c>
      <c r="V3711" s="21" t="str">
        <f t="shared" si="554"/>
        <v/>
      </c>
      <c r="W3711" s="21" t="str">
        <f t="shared" si="554"/>
        <v/>
      </c>
      <c r="X3711" s="21" t="str">
        <f t="shared" si="554"/>
        <v/>
      </c>
      <c r="Y3711" s="21" t="str">
        <f t="shared" si="554"/>
        <v/>
      </c>
      <c r="Z3711" s="21" t="str">
        <f t="shared" si="554"/>
        <v/>
      </c>
      <c r="AA3711" s="21" t="str">
        <f t="shared" si="554"/>
        <v/>
      </c>
      <c r="AB3711" s="38" t="str">
        <f t="shared" si="554"/>
        <v/>
      </c>
      <c r="AD3711" s="36" t="str">
        <f>IF($N3711="", "", IFERROR(INDEX(Campaigns!$D$11:$D$380, MATCH($N3711, Campaigns!$E$11:$E$380, 0)), ""))</f>
        <v/>
      </c>
      <c r="AE3711" s="38" t="str">
        <f>IF(COUNTIF($Q3711:$AB3711, "X")=0, "", IFERROR(INDEX('Intro &amp; Setup'!$T$17:$T$28, MATCH(INDEX($Q$10:$AB$10, $AC3711, MATCH("X", $Q3711:$AB3711, 0)), 'Intro &amp; Setup'!$AA$17:$AA$28, 0)), ""))</f>
        <v/>
      </c>
      <c r="AG3711" s="84" t="str">
        <f t="shared" si="550"/>
        <v/>
      </c>
      <c r="AI3711" s="36">
        <f t="shared" si="551"/>
        <v>0</v>
      </c>
      <c r="AK3711" s="36" t="str">
        <f t="shared" si="552"/>
        <v/>
      </c>
    </row>
    <row r="3712" spans="1:37" x14ac:dyDescent="0.25">
      <c r="A3712" s="34"/>
      <c r="B3712" s="55"/>
      <c r="C3712" s="56"/>
      <c r="D3712" s="56"/>
      <c r="E3712" s="56"/>
      <c r="F3712" s="56"/>
      <c r="G3712" s="57"/>
      <c r="H3712" s="57"/>
      <c r="I3712" s="58"/>
      <c r="J3712" s="34"/>
      <c r="L3712" s="36" t="str">
        <f>IF($B3712="", "", IFERROR(FIND(Campaigns!$Q$4, $B3712), ""))</f>
        <v/>
      </c>
      <c r="M3712" s="73" t="str">
        <f t="shared" si="546"/>
        <v/>
      </c>
      <c r="N3712" s="74" t="str">
        <f t="shared" si="547"/>
        <v/>
      </c>
      <c r="O3712" s="22" t="str">
        <f t="shared" si="548"/>
        <v/>
      </c>
      <c r="Q3712" s="20" t="str">
        <f t="shared" si="545"/>
        <v/>
      </c>
      <c r="R3712" s="21" t="str">
        <f t="shared" si="554"/>
        <v/>
      </c>
      <c r="S3712" s="21" t="str">
        <f t="shared" si="554"/>
        <v/>
      </c>
      <c r="T3712" s="21" t="str">
        <f t="shared" si="554"/>
        <v/>
      </c>
      <c r="U3712" s="21" t="str">
        <f t="shared" si="554"/>
        <v/>
      </c>
      <c r="V3712" s="21" t="str">
        <f t="shared" si="554"/>
        <v/>
      </c>
      <c r="W3712" s="21" t="str">
        <f t="shared" si="554"/>
        <v/>
      </c>
      <c r="X3712" s="21" t="str">
        <f t="shared" si="554"/>
        <v/>
      </c>
      <c r="Y3712" s="21" t="str">
        <f t="shared" si="554"/>
        <v/>
      </c>
      <c r="Z3712" s="21" t="str">
        <f t="shared" si="554"/>
        <v/>
      </c>
      <c r="AA3712" s="21" t="str">
        <f t="shared" si="554"/>
        <v/>
      </c>
      <c r="AB3712" s="38" t="str">
        <f t="shared" si="554"/>
        <v/>
      </c>
      <c r="AD3712" s="36" t="str">
        <f>IF($N3712="", "", IFERROR(INDEX(Campaigns!$D$11:$D$380, MATCH($N3712, Campaigns!$E$11:$E$380, 0)), ""))</f>
        <v/>
      </c>
      <c r="AE3712" s="38" t="str">
        <f>IF(COUNTIF($Q3712:$AB3712, "X")=0, "", IFERROR(INDEX('Intro &amp; Setup'!$T$17:$T$28, MATCH(INDEX($Q$10:$AB$10, $AC3712, MATCH("X", $Q3712:$AB3712, 0)), 'Intro &amp; Setup'!$AA$17:$AA$28, 0)), ""))</f>
        <v/>
      </c>
      <c r="AG3712" s="84" t="str">
        <f t="shared" si="550"/>
        <v/>
      </c>
      <c r="AI3712" s="36">
        <f t="shared" si="551"/>
        <v>0</v>
      </c>
      <c r="AK3712" s="36" t="str">
        <f t="shared" si="552"/>
        <v/>
      </c>
    </row>
    <row r="3713" spans="1:37" x14ac:dyDescent="0.25">
      <c r="A3713" s="34"/>
      <c r="B3713" s="55"/>
      <c r="C3713" s="56"/>
      <c r="D3713" s="56"/>
      <c r="E3713" s="56"/>
      <c r="F3713" s="56"/>
      <c r="G3713" s="57"/>
      <c r="H3713" s="57"/>
      <c r="I3713" s="58"/>
      <c r="J3713" s="34"/>
      <c r="L3713" s="36" t="str">
        <f>IF($B3713="", "", IFERROR(FIND(Campaigns!$Q$4, $B3713), ""))</f>
        <v/>
      </c>
      <c r="M3713" s="73" t="str">
        <f t="shared" si="546"/>
        <v/>
      </c>
      <c r="N3713" s="74" t="str">
        <f t="shared" si="547"/>
        <v/>
      </c>
      <c r="O3713" s="22" t="str">
        <f t="shared" si="548"/>
        <v/>
      </c>
      <c r="Q3713" s="20" t="str">
        <f t="shared" si="545"/>
        <v/>
      </c>
      <c r="R3713" s="21" t="str">
        <f t="shared" si="554"/>
        <v/>
      </c>
      <c r="S3713" s="21" t="str">
        <f t="shared" si="554"/>
        <v/>
      </c>
      <c r="T3713" s="21" t="str">
        <f t="shared" si="554"/>
        <v/>
      </c>
      <c r="U3713" s="21" t="str">
        <f t="shared" si="554"/>
        <v/>
      </c>
      <c r="V3713" s="21" t="str">
        <f t="shared" si="554"/>
        <v/>
      </c>
      <c r="W3713" s="21" t="str">
        <f t="shared" si="554"/>
        <v/>
      </c>
      <c r="X3713" s="21" t="str">
        <f t="shared" si="554"/>
        <v/>
      </c>
      <c r="Y3713" s="21" t="str">
        <f t="shared" si="554"/>
        <v/>
      </c>
      <c r="Z3713" s="21" t="str">
        <f t="shared" si="554"/>
        <v/>
      </c>
      <c r="AA3713" s="21" t="str">
        <f t="shared" si="554"/>
        <v/>
      </c>
      <c r="AB3713" s="38" t="str">
        <f t="shared" si="554"/>
        <v/>
      </c>
      <c r="AD3713" s="36" t="str">
        <f>IF($N3713="", "", IFERROR(INDEX(Campaigns!$D$11:$D$380, MATCH($N3713, Campaigns!$E$11:$E$380, 0)), ""))</f>
        <v/>
      </c>
      <c r="AE3713" s="38" t="str">
        <f>IF(COUNTIF($Q3713:$AB3713, "X")=0, "", IFERROR(INDEX('Intro &amp; Setup'!$T$17:$T$28, MATCH(INDEX($Q$10:$AB$10, $AC3713, MATCH("X", $Q3713:$AB3713, 0)), 'Intro &amp; Setup'!$AA$17:$AA$28, 0)), ""))</f>
        <v/>
      </c>
      <c r="AG3713" s="84" t="str">
        <f t="shared" si="550"/>
        <v/>
      </c>
      <c r="AI3713" s="36">
        <f t="shared" si="551"/>
        <v>0</v>
      </c>
      <c r="AK3713" s="36" t="str">
        <f t="shared" si="552"/>
        <v/>
      </c>
    </row>
    <row r="3714" spans="1:37" x14ac:dyDescent="0.25">
      <c r="A3714" s="34"/>
      <c r="B3714" s="55"/>
      <c r="C3714" s="56"/>
      <c r="D3714" s="56"/>
      <c r="E3714" s="56"/>
      <c r="F3714" s="56"/>
      <c r="G3714" s="57"/>
      <c r="H3714" s="57"/>
      <c r="I3714" s="58"/>
      <c r="J3714" s="34"/>
      <c r="L3714" s="36" t="str">
        <f>IF($B3714="", "", IFERROR(FIND(Campaigns!$Q$4, $B3714), ""))</f>
        <v/>
      </c>
      <c r="M3714" s="73" t="str">
        <f t="shared" si="546"/>
        <v/>
      </c>
      <c r="N3714" s="74" t="str">
        <f t="shared" si="547"/>
        <v/>
      </c>
      <c r="O3714" s="22" t="str">
        <f t="shared" si="548"/>
        <v/>
      </c>
      <c r="Q3714" s="20" t="str">
        <f t="shared" si="545"/>
        <v/>
      </c>
      <c r="R3714" s="21" t="str">
        <f t="shared" si="554"/>
        <v/>
      </c>
      <c r="S3714" s="21" t="str">
        <f t="shared" si="554"/>
        <v/>
      </c>
      <c r="T3714" s="21" t="str">
        <f t="shared" si="554"/>
        <v/>
      </c>
      <c r="U3714" s="21" t="str">
        <f t="shared" si="554"/>
        <v/>
      </c>
      <c r="V3714" s="21" t="str">
        <f t="shared" si="554"/>
        <v/>
      </c>
      <c r="W3714" s="21" t="str">
        <f t="shared" si="554"/>
        <v/>
      </c>
      <c r="X3714" s="21" t="str">
        <f t="shared" si="554"/>
        <v/>
      </c>
      <c r="Y3714" s="21" t="str">
        <f t="shared" si="554"/>
        <v/>
      </c>
      <c r="Z3714" s="21" t="str">
        <f t="shared" si="554"/>
        <v/>
      </c>
      <c r="AA3714" s="21" t="str">
        <f t="shared" si="554"/>
        <v/>
      </c>
      <c r="AB3714" s="38" t="str">
        <f t="shared" si="554"/>
        <v/>
      </c>
      <c r="AD3714" s="36" t="str">
        <f>IF($N3714="", "", IFERROR(INDEX(Campaigns!$D$11:$D$380, MATCH($N3714, Campaigns!$E$11:$E$380, 0)), ""))</f>
        <v/>
      </c>
      <c r="AE3714" s="38" t="str">
        <f>IF(COUNTIF($Q3714:$AB3714, "X")=0, "", IFERROR(INDEX('Intro &amp; Setup'!$T$17:$T$28, MATCH(INDEX($Q$10:$AB$10, $AC3714, MATCH("X", $Q3714:$AB3714, 0)), 'Intro &amp; Setup'!$AA$17:$AA$28, 0)), ""))</f>
        <v/>
      </c>
      <c r="AG3714" s="84" t="str">
        <f t="shared" si="550"/>
        <v/>
      </c>
      <c r="AI3714" s="36">
        <f t="shared" si="551"/>
        <v>0</v>
      </c>
      <c r="AK3714" s="36" t="str">
        <f t="shared" si="552"/>
        <v/>
      </c>
    </row>
    <row r="3715" spans="1:37" x14ac:dyDescent="0.25">
      <c r="A3715" s="34"/>
      <c r="B3715" s="55"/>
      <c r="C3715" s="56"/>
      <c r="D3715" s="56"/>
      <c r="E3715" s="56"/>
      <c r="F3715" s="56"/>
      <c r="G3715" s="57"/>
      <c r="H3715" s="57"/>
      <c r="I3715" s="58"/>
      <c r="J3715" s="34"/>
      <c r="L3715" s="36" t="str">
        <f>IF($B3715="", "", IFERROR(FIND(Campaigns!$Q$4, $B3715), ""))</f>
        <v/>
      </c>
      <c r="M3715" s="73" t="str">
        <f t="shared" si="546"/>
        <v/>
      </c>
      <c r="N3715" s="74" t="str">
        <f t="shared" si="547"/>
        <v/>
      </c>
      <c r="O3715" s="22" t="str">
        <f t="shared" si="548"/>
        <v/>
      </c>
      <c r="Q3715" s="20" t="str">
        <f t="shared" si="545"/>
        <v/>
      </c>
      <c r="R3715" s="21" t="str">
        <f t="shared" si="554"/>
        <v/>
      </c>
      <c r="S3715" s="21" t="str">
        <f t="shared" si="554"/>
        <v/>
      </c>
      <c r="T3715" s="21" t="str">
        <f t="shared" si="554"/>
        <v/>
      </c>
      <c r="U3715" s="21" t="str">
        <f t="shared" si="554"/>
        <v/>
      </c>
      <c r="V3715" s="21" t="str">
        <f t="shared" si="554"/>
        <v/>
      </c>
      <c r="W3715" s="21" t="str">
        <f t="shared" si="554"/>
        <v/>
      </c>
      <c r="X3715" s="21" t="str">
        <f t="shared" si="554"/>
        <v/>
      </c>
      <c r="Y3715" s="21" t="str">
        <f t="shared" si="554"/>
        <v/>
      </c>
      <c r="Z3715" s="21" t="str">
        <f t="shared" si="554"/>
        <v/>
      </c>
      <c r="AA3715" s="21" t="str">
        <f t="shared" si="554"/>
        <v/>
      </c>
      <c r="AB3715" s="38" t="str">
        <f t="shared" si="554"/>
        <v/>
      </c>
      <c r="AD3715" s="36" t="str">
        <f>IF($N3715="", "", IFERROR(INDEX(Campaigns!$D$11:$D$380, MATCH($N3715, Campaigns!$E$11:$E$380, 0)), ""))</f>
        <v/>
      </c>
      <c r="AE3715" s="38" t="str">
        <f>IF(COUNTIF($Q3715:$AB3715, "X")=0, "", IFERROR(INDEX('Intro &amp; Setup'!$T$17:$T$28, MATCH(INDEX($Q$10:$AB$10, $AC3715, MATCH("X", $Q3715:$AB3715, 0)), 'Intro &amp; Setup'!$AA$17:$AA$28, 0)), ""))</f>
        <v/>
      </c>
      <c r="AG3715" s="84" t="str">
        <f t="shared" si="550"/>
        <v/>
      </c>
      <c r="AI3715" s="36">
        <f t="shared" si="551"/>
        <v>0</v>
      </c>
      <c r="AK3715" s="36" t="str">
        <f t="shared" si="552"/>
        <v/>
      </c>
    </row>
    <row r="3716" spans="1:37" x14ac:dyDescent="0.25">
      <c r="A3716" s="34"/>
      <c r="B3716" s="55"/>
      <c r="C3716" s="56"/>
      <c r="D3716" s="56"/>
      <c r="E3716" s="56"/>
      <c r="F3716" s="56"/>
      <c r="G3716" s="57"/>
      <c r="H3716" s="57"/>
      <c r="I3716" s="58"/>
      <c r="J3716" s="34"/>
      <c r="L3716" s="36" t="str">
        <f>IF($B3716="", "", IFERROR(FIND(Campaigns!$Q$4, $B3716), ""))</f>
        <v/>
      </c>
      <c r="M3716" s="73" t="str">
        <f t="shared" si="546"/>
        <v/>
      </c>
      <c r="N3716" s="74" t="str">
        <f t="shared" si="547"/>
        <v/>
      </c>
      <c r="O3716" s="22" t="str">
        <f t="shared" si="548"/>
        <v/>
      </c>
      <c r="Q3716" s="20" t="str">
        <f t="shared" si="545"/>
        <v/>
      </c>
      <c r="R3716" s="21" t="str">
        <f t="shared" si="554"/>
        <v/>
      </c>
      <c r="S3716" s="21" t="str">
        <f t="shared" si="554"/>
        <v/>
      </c>
      <c r="T3716" s="21" t="str">
        <f t="shared" si="554"/>
        <v/>
      </c>
      <c r="U3716" s="21" t="str">
        <f t="shared" si="554"/>
        <v/>
      </c>
      <c r="V3716" s="21" t="str">
        <f t="shared" si="554"/>
        <v/>
      </c>
      <c r="W3716" s="21" t="str">
        <f t="shared" si="554"/>
        <v/>
      </c>
      <c r="X3716" s="21" t="str">
        <f t="shared" si="554"/>
        <v/>
      </c>
      <c r="Y3716" s="21" t="str">
        <f t="shared" si="554"/>
        <v/>
      </c>
      <c r="Z3716" s="21" t="str">
        <f t="shared" si="554"/>
        <v/>
      </c>
      <c r="AA3716" s="21" t="str">
        <f t="shared" si="554"/>
        <v/>
      </c>
      <c r="AB3716" s="38" t="str">
        <f t="shared" si="554"/>
        <v/>
      </c>
      <c r="AD3716" s="36" t="str">
        <f>IF($N3716="", "", IFERROR(INDEX(Campaigns!$D$11:$D$380, MATCH($N3716, Campaigns!$E$11:$E$380, 0)), ""))</f>
        <v/>
      </c>
      <c r="AE3716" s="38" t="str">
        <f>IF(COUNTIF($Q3716:$AB3716, "X")=0, "", IFERROR(INDEX('Intro &amp; Setup'!$T$17:$T$28, MATCH(INDEX($Q$10:$AB$10, $AC3716, MATCH("X", $Q3716:$AB3716, 0)), 'Intro &amp; Setup'!$AA$17:$AA$28, 0)), ""))</f>
        <v/>
      </c>
      <c r="AG3716" s="84" t="str">
        <f t="shared" si="550"/>
        <v/>
      </c>
      <c r="AI3716" s="36">
        <f t="shared" si="551"/>
        <v>0</v>
      </c>
      <c r="AK3716" s="36" t="str">
        <f t="shared" si="552"/>
        <v/>
      </c>
    </row>
    <row r="3717" spans="1:37" x14ac:dyDescent="0.25">
      <c r="A3717" s="34"/>
      <c r="B3717" s="55"/>
      <c r="C3717" s="56"/>
      <c r="D3717" s="56"/>
      <c r="E3717" s="56"/>
      <c r="F3717" s="56"/>
      <c r="G3717" s="57"/>
      <c r="H3717" s="57"/>
      <c r="I3717" s="58"/>
      <c r="J3717" s="34"/>
      <c r="L3717" s="36" t="str">
        <f>IF($B3717="", "", IFERROR(FIND(Campaigns!$Q$4, $B3717), ""))</f>
        <v/>
      </c>
      <c r="M3717" s="73" t="str">
        <f t="shared" si="546"/>
        <v/>
      </c>
      <c r="N3717" s="74" t="str">
        <f t="shared" si="547"/>
        <v/>
      </c>
      <c r="O3717" s="22" t="str">
        <f t="shared" si="548"/>
        <v/>
      </c>
      <c r="Q3717" s="20" t="str">
        <f t="shared" si="545"/>
        <v/>
      </c>
      <c r="R3717" s="21" t="str">
        <f t="shared" si="554"/>
        <v/>
      </c>
      <c r="S3717" s="21" t="str">
        <f t="shared" si="554"/>
        <v/>
      </c>
      <c r="T3717" s="21" t="str">
        <f t="shared" si="554"/>
        <v/>
      </c>
      <c r="U3717" s="21" t="str">
        <f t="shared" si="554"/>
        <v/>
      </c>
      <c r="V3717" s="21" t="str">
        <f t="shared" si="554"/>
        <v/>
      </c>
      <c r="W3717" s="21" t="str">
        <f t="shared" si="554"/>
        <v/>
      </c>
      <c r="X3717" s="21" t="str">
        <f t="shared" si="554"/>
        <v/>
      </c>
      <c r="Y3717" s="21" t="str">
        <f t="shared" si="554"/>
        <v/>
      </c>
      <c r="Z3717" s="21" t="str">
        <f t="shared" si="554"/>
        <v/>
      </c>
      <c r="AA3717" s="21" t="str">
        <f t="shared" si="554"/>
        <v/>
      </c>
      <c r="AB3717" s="38" t="str">
        <f t="shared" si="554"/>
        <v/>
      </c>
      <c r="AD3717" s="36" t="str">
        <f>IF($N3717="", "", IFERROR(INDEX(Campaigns!$D$11:$D$380, MATCH($N3717, Campaigns!$E$11:$E$380, 0)), ""))</f>
        <v/>
      </c>
      <c r="AE3717" s="38" t="str">
        <f>IF(COUNTIF($Q3717:$AB3717, "X")=0, "", IFERROR(INDEX('Intro &amp; Setup'!$T$17:$T$28, MATCH(INDEX($Q$10:$AB$10, $AC3717, MATCH("X", $Q3717:$AB3717, 0)), 'Intro &amp; Setup'!$AA$17:$AA$28, 0)), ""))</f>
        <v/>
      </c>
      <c r="AG3717" s="84" t="str">
        <f t="shared" si="550"/>
        <v/>
      </c>
      <c r="AI3717" s="36">
        <f t="shared" si="551"/>
        <v>0</v>
      </c>
      <c r="AK3717" s="36" t="str">
        <f t="shared" si="552"/>
        <v/>
      </c>
    </row>
    <row r="3718" spans="1:37" x14ac:dyDescent="0.25">
      <c r="A3718" s="34"/>
      <c r="B3718" s="55"/>
      <c r="C3718" s="56"/>
      <c r="D3718" s="56"/>
      <c r="E3718" s="56"/>
      <c r="F3718" s="56"/>
      <c r="G3718" s="57"/>
      <c r="H3718" s="57"/>
      <c r="I3718" s="58"/>
      <c r="J3718" s="34"/>
      <c r="L3718" s="36" t="str">
        <f>IF($B3718="", "", IFERROR(FIND(Campaigns!$Q$4, $B3718), ""))</f>
        <v/>
      </c>
      <c r="M3718" s="73" t="str">
        <f t="shared" si="546"/>
        <v/>
      </c>
      <c r="N3718" s="74" t="str">
        <f t="shared" si="547"/>
        <v/>
      </c>
      <c r="O3718" s="22" t="str">
        <f t="shared" si="548"/>
        <v/>
      </c>
      <c r="Q3718" s="20" t="str">
        <f t="shared" si="545"/>
        <v/>
      </c>
      <c r="R3718" s="21" t="str">
        <f t="shared" si="554"/>
        <v/>
      </c>
      <c r="S3718" s="21" t="str">
        <f t="shared" si="554"/>
        <v/>
      </c>
      <c r="T3718" s="21" t="str">
        <f t="shared" si="554"/>
        <v/>
      </c>
      <c r="U3718" s="21" t="str">
        <f t="shared" si="554"/>
        <v/>
      </c>
      <c r="V3718" s="21" t="str">
        <f t="shared" si="554"/>
        <v/>
      </c>
      <c r="W3718" s="21" t="str">
        <f t="shared" si="554"/>
        <v/>
      </c>
      <c r="X3718" s="21" t="str">
        <f t="shared" si="554"/>
        <v/>
      </c>
      <c r="Y3718" s="21" t="str">
        <f t="shared" si="554"/>
        <v/>
      </c>
      <c r="Z3718" s="21" t="str">
        <f t="shared" si="554"/>
        <v/>
      </c>
      <c r="AA3718" s="21" t="str">
        <f t="shared" si="554"/>
        <v/>
      </c>
      <c r="AB3718" s="38" t="str">
        <f t="shared" si="554"/>
        <v/>
      </c>
      <c r="AD3718" s="36" t="str">
        <f>IF($N3718="", "", IFERROR(INDEX(Campaigns!$D$11:$D$380, MATCH($N3718, Campaigns!$E$11:$E$380, 0)), ""))</f>
        <v/>
      </c>
      <c r="AE3718" s="38" t="str">
        <f>IF(COUNTIF($Q3718:$AB3718, "X")=0, "", IFERROR(INDEX('Intro &amp; Setup'!$T$17:$T$28, MATCH(INDEX($Q$10:$AB$10, $AC3718, MATCH("X", $Q3718:$AB3718, 0)), 'Intro &amp; Setup'!$AA$17:$AA$28, 0)), ""))</f>
        <v/>
      </c>
      <c r="AG3718" s="84" t="str">
        <f t="shared" si="550"/>
        <v/>
      </c>
      <c r="AI3718" s="36">
        <f t="shared" si="551"/>
        <v>0</v>
      </c>
      <c r="AK3718" s="36" t="str">
        <f t="shared" si="552"/>
        <v/>
      </c>
    </row>
    <row r="3719" spans="1:37" x14ac:dyDescent="0.25">
      <c r="A3719" s="34"/>
      <c r="B3719" s="55"/>
      <c r="C3719" s="56"/>
      <c r="D3719" s="56"/>
      <c r="E3719" s="56"/>
      <c r="F3719" s="56"/>
      <c r="G3719" s="57"/>
      <c r="H3719" s="57"/>
      <c r="I3719" s="58"/>
      <c r="J3719" s="34"/>
      <c r="L3719" s="36" t="str">
        <f>IF($B3719="", "", IFERROR(FIND(Campaigns!$Q$4, $B3719), ""))</f>
        <v/>
      </c>
      <c r="M3719" s="73" t="str">
        <f t="shared" si="546"/>
        <v/>
      </c>
      <c r="N3719" s="74" t="str">
        <f t="shared" si="547"/>
        <v/>
      </c>
      <c r="O3719" s="22" t="str">
        <f t="shared" si="548"/>
        <v/>
      </c>
      <c r="Q3719" s="20" t="str">
        <f t="shared" si="545"/>
        <v/>
      </c>
      <c r="R3719" s="21" t="str">
        <f t="shared" si="554"/>
        <v/>
      </c>
      <c r="S3719" s="21" t="str">
        <f t="shared" si="554"/>
        <v/>
      </c>
      <c r="T3719" s="21" t="str">
        <f t="shared" si="554"/>
        <v/>
      </c>
      <c r="U3719" s="21" t="str">
        <f t="shared" si="554"/>
        <v/>
      </c>
      <c r="V3719" s="21" t="str">
        <f t="shared" si="554"/>
        <v/>
      </c>
      <c r="W3719" s="21" t="str">
        <f t="shared" si="554"/>
        <v/>
      </c>
      <c r="X3719" s="21" t="str">
        <f t="shared" si="554"/>
        <v/>
      </c>
      <c r="Y3719" s="21" t="str">
        <f t="shared" si="554"/>
        <v/>
      </c>
      <c r="Z3719" s="21" t="str">
        <f t="shared" si="554"/>
        <v/>
      </c>
      <c r="AA3719" s="21" t="str">
        <f t="shared" si="554"/>
        <v/>
      </c>
      <c r="AB3719" s="38" t="str">
        <f t="shared" si="554"/>
        <v/>
      </c>
      <c r="AD3719" s="36" t="str">
        <f>IF($N3719="", "", IFERROR(INDEX(Campaigns!$D$11:$D$380, MATCH($N3719, Campaigns!$E$11:$E$380, 0)), ""))</f>
        <v/>
      </c>
      <c r="AE3719" s="38" t="str">
        <f>IF(COUNTIF($Q3719:$AB3719, "X")=0, "", IFERROR(INDEX('Intro &amp; Setup'!$T$17:$T$28, MATCH(INDEX($Q$10:$AB$10, $AC3719, MATCH("X", $Q3719:$AB3719, 0)), 'Intro &amp; Setup'!$AA$17:$AA$28, 0)), ""))</f>
        <v/>
      </c>
      <c r="AG3719" s="84" t="str">
        <f t="shared" si="550"/>
        <v/>
      </c>
      <c r="AI3719" s="36">
        <f t="shared" si="551"/>
        <v>0</v>
      </c>
      <c r="AK3719" s="36" t="str">
        <f t="shared" si="552"/>
        <v/>
      </c>
    </row>
    <row r="3720" spans="1:37" x14ac:dyDescent="0.25">
      <c r="A3720" s="34"/>
      <c r="B3720" s="55"/>
      <c r="C3720" s="56"/>
      <c r="D3720" s="56"/>
      <c r="E3720" s="56"/>
      <c r="F3720" s="56"/>
      <c r="G3720" s="57"/>
      <c r="H3720" s="57"/>
      <c r="I3720" s="58"/>
      <c r="J3720" s="34"/>
      <c r="L3720" s="36" t="str">
        <f>IF($B3720="", "", IFERROR(FIND(Campaigns!$Q$4, $B3720), ""))</f>
        <v/>
      </c>
      <c r="M3720" s="73" t="str">
        <f t="shared" si="546"/>
        <v/>
      </c>
      <c r="N3720" s="74" t="str">
        <f t="shared" si="547"/>
        <v/>
      </c>
      <c r="O3720" s="22" t="str">
        <f t="shared" si="548"/>
        <v/>
      </c>
      <c r="Q3720" s="20" t="str">
        <f t="shared" ref="Q3720:Q3783" si="555">IFERROR(IF(Q$10="", "", IF(LEFT($O3720, Q$8)=Q$10, "X", "")), "")</f>
        <v/>
      </c>
      <c r="R3720" s="21" t="str">
        <f t="shared" si="554"/>
        <v/>
      </c>
      <c r="S3720" s="21" t="str">
        <f t="shared" si="554"/>
        <v/>
      </c>
      <c r="T3720" s="21" t="str">
        <f t="shared" si="554"/>
        <v/>
      </c>
      <c r="U3720" s="21" t="str">
        <f t="shared" si="554"/>
        <v/>
      </c>
      <c r="V3720" s="21" t="str">
        <f t="shared" si="554"/>
        <v/>
      </c>
      <c r="W3720" s="21" t="str">
        <f t="shared" si="554"/>
        <v/>
      </c>
      <c r="X3720" s="21" t="str">
        <f t="shared" si="554"/>
        <v/>
      </c>
      <c r="Y3720" s="21" t="str">
        <f t="shared" si="554"/>
        <v/>
      </c>
      <c r="Z3720" s="21" t="str">
        <f t="shared" si="554"/>
        <v/>
      </c>
      <c r="AA3720" s="21" t="str">
        <f t="shared" si="554"/>
        <v/>
      </c>
      <c r="AB3720" s="38" t="str">
        <f t="shared" si="554"/>
        <v/>
      </c>
      <c r="AD3720" s="36" t="str">
        <f>IF($N3720="", "", IFERROR(INDEX(Campaigns!$D$11:$D$380, MATCH($N3720, Campaigns!$E$11:$E$380, 0)), ""))</f>
        <v/>
      </c>
      <c r="AE3720" s="38" t="str">
        <f>IF(COUNTIF($Q3720:$AB3720, "X")=0, "", IFERROR(INDEX('Intro &amp; Setup'!$T$17:$T$28, MATCH(INDEX($Q$10:$AB$10, $AC3720, MATCH("X", $Q3720:$AB3720, 0)), 'Intro &amp; Setup'!$AA$17:$AA$28, 0)), ""))</f>
        <v/>
      </c>
      <c r="AG3720" s="84" t="str">
        <f t="shared" si="550"/>
        <v/>
      </c>
      <c r="AI3720" s="36">
        <f t="shared" si="551"/>
        <v>0</v>
      </c>
      <c r="AK3720" s="36" t="str">
        <f t="shared" si="552"/>
        <v/>
      </c>
    </row>
    <row r="3721" spans="1:37" x14ac:dyDescent="0.25">
      <c r="A3721" s="34"/>
      <c r="B3721" s="55"/>
      <c r="C3721" s="56"/>
      <c r="D3721" s="56"/>
      <c r="E3721" s="56"/>
      <c r="F3721" s="56"/>
      <c r="G3721" s="57"/>
      <c r="H3721" s="57"/>
      <c r="I3721" s="58"/>
      <c r="J3721" s="34"/>
      <c r="L3721" s="36" t="str">
        <f>IF($B3721="", "", IFERROR(FIND(Campaigns!$Q$4, $B3721), ""))</f>
        <v/>
      </c>
      <c r="M3721" s="73" t="str">
        <f t="shared" si="546"/>
        <v/>
      </c>
      <c r="N3721" s="74" t="str">
        <f t="shared" si="547"/>
        <v/>
      </c>
      <c r="O3721" s="22" t="str">
        <f t="shared" si="548"/>
        <v/>
      </c>
      <c r="Q3721" s="20" t="str">
        <f t="shared" si="555"/>
        <v/>
      </c>
      <c r="R3721" s="21" t="str">
        <f t="shared" si="554"/>
        <v/>
      </c>
      <c r="S3721" s="21" t="str">
        <f t="shared" si="554"/>
        <v/>
      </c>
      <c r="T3721" s="21" t="str">
        <f t="shared" si="554"/>
        <v/>
      </c>
      <c r="U3721" s="21" t="str">
        <f t="shared" si="554"/>
        <v/>
      </c>
      <c r="V3721" s="21" t="str">
        <f t="shared" si="554"/>
        <v/>
      </c>
      <c r="W3721" s="21" t="str">
        <f t="shared" si="554"/>
        <v/>
      </c>
      <c r="X3721" s="21" t="str">
        <f t="shared" si="554"/>
        <v/>
      </c>
      <c r="Y3721" s="21" t="str">
        <f t="shared" si="554"/>
        <v/>
      </c>
      <c r="Z3721" s="21" t="str">
        <f t="shared" si="554"/>
        <v/>
      </c>
      <c r="AA3721" s="21" t="str">
        <f t="shared" si="554"/>
        <v/>
      </c>
      <c r="AB3721" s="38" t="str">
        <f t="shared" si="554"/>
        <v/>
      </c>
      <c r="AD3721" s="36" t="str">
        <f>IF($N3721="", "", IFERROR(INDEX(Campaigns!$D$11:$D$380, MATCH($N3721, Campaigns!$E$11:$E$380, 0)), ""))</f>
        <v/>
      </c>
      <c r="AE3721" s="38" t="str">
        <f>IF(COUNTIF($Q3721:$AB3721, "X")=0, "", IFERROR(INDEX('Intro &amp; Setup'!$T$17:$T$28, MATCH(INDEX($Q$10:$AB$10, $AC3721, MATCH("X", $Q3721:$AB3721, 0)), 'Intro &amp; Setup'!$AA$17:$AA$28, 0)), ""))</f>
        <v/>
      </c>
      <c r="AG3721" s="84" t="str">
        <f t="shared" si="550"/>
        <v/>
      </c>
      <c r="AI3721" s="36">
        <f t="shared" si="551"/>
        <v>0</v>
      </c>
      <c r="AK3721" s="36" t="str">
        <f t="shared" si="552"/>
        <v/>
      </c>
    </row>
    <row r="3722" spans="1:37" x14ac:dyDescent="0.25">
      <c r="A3722" s="34"/>
      <c r="B3722" s="55"/>
      <c r="C3722" s="56"/>
      <c r="D3722" s="56"/>
      <c r="E3722" s="56"/>
      <c r="F3722" s="56"/>
      <c r="G3722" s="57"/>
      <c r="H3722" s="57"/>
      <c r="I3722" s="58"/>
      <c r="J3722" s="34"/>
      <c r="L3722" s="36" t="str">
        <f>IF($B3722="", "", IFERROR(FIND(Campaigns!$Q$4, $B3722), ""))</f>
        <v/>
      </c>
      <c r="M3722" s="73" t="str">
        <f t="shared" si="546"/>
        <v/>
      </c>
      <c r="N3722" s="74" t="str">
        <f t="shared" si="547"/>
        <v/>
      </c>
      <c r="O3722" s="22" t="str">
        <f t="shared" si="548"/>
        <v/>
      </c>
      <c r="Q3722" s="20" t="str">
        <f t="shared" si="555"/>
        <v/>
      </c>
      <c r="R3722" s="21" t="str">
        <f t="shared" si="554"/>
        <v/>
      </c>
      <c r="S3722" s="21" t="str">
        <f t="shared" si="554"/>
        <v/>
      </c>
      <c r="T3722" s="21" t="str">
        <f t="shared" si="554"/>
        <v/>
      </c>
      <c r="U3722" s="21" t="str">
        <f t="shared" si="554"/>
        <v/>
      </c>
      <c r="V3722" s="21" t="str">
        <f t="shared" si="554"/>
        <v/>
      </c>
      <c r="W3722" s="21" t="str">
        <f t="shared" si="554"/>
        <v/>
      </c>
      <c r="X3722" s="21" t="str">
        <f t="shared" si="554"/>
        <v/>
      </c>
      <c r="Y3722" s="21" t="str">
        <f t="shared" si="554"/>
        <v/>
      </c>
      <c r="Z3722" s="21" t="str">
        <f t="shared" si="554"/>
        <v/>
      </c>
      <c r="AA3722" s="21" t="str">
        <f t="shared" si="554"/>
        <v/>
      </c>
      <c r="AB3722" s="38" t="str">
        <f t="shared" si="554"/>
        <v/>
      </c>
      <c r="AD3722" s="36" t="str">
        <f>IF($N3722="", "", IFERROR(INDEX(Campaigns!$D$11:$D$380, MATCH($N3722, Campaigns!$E$11:$E$380, 0)), ""))</f>
        <v/>
      </c>
      <c r="AE3722" s="38" t="str">
        <f>IF(COUNTIF($Q3722:$AB3722, "X")=0, "", IFERROR(INDEX('Intro &amp; Setup'!$T$17:$T$28, MATCH(INDEX($Q$10:$AB$10, $AC3722, MATCH("X", $Q3722:$AB3722, 0)), 'Intro &amp; Setup'!$AA$17:$AA$28, 0)), ""))</f>
        <v/>
      </c>
      <c r="AG3722" s="84" t="str">
        <f t="shared" si="550"/>
        <v/>
      </c>
      <c r="AI3722" s="36">
        <f t="shared" si="551"/>
        <v>0</v>
      </c>
      <c r="AK3722" s="36" t="str">
        <f t="shared" si="552"/>
        <v/>
      </c>
    </row>
    <row r="3723" spans="1:37" x14ac:dyDescent="0.25">
      <c r="A3723" s="34"/>
      <c r="B3723" s="55"/>
      <c r="C3723" s="56"/>
      <c r="D3723" s="56"/>
      <c r="E3723" s="56"/>
      <c r="F3723" s="56"/>
      <c r="G3723" s="57"/>
      <c r="H3723" s="57"/>
      <c r="I3723" s="58"/>
      <c r="J3723" s="34"/>
      <c r="L3723" s="36" t="str">
        <f>IF($B3723="", "", IFERROR(FIND(Campaigns!$Q$4, $B3723), ""))</f>
        <v/>
      </c>
      <c r="M3723" s="73" t="str">
        <f t="shared" si="546"/>
        <v/>
      </c>
      <c r="N3723" s="74" t="str">
        <f t="shared" si="547"/>
        <v/>
      </c>
      <c r="O3723" s="22" t="str">
        <f t="shared" si="548"/>
        <v/>
      </c>
      <c r="Q3723" s="20" t="str">
        <f t="shared" si="555"/>
        <v/>
      </c>
      <c r="R3723" s="21" t="str">
        <f t="shared" si="554"/>
        <v/>
      </c>
      <c r="S3723" s="21" t="str">
        <f t="shared" si="554"/>
        <v/>
      </c>
      <c r="T3723" s="21" t="str">
        <f t="shared" si="554"/>
        <v/>
      </c>
      <c r="U3723" s="21" t="str">
        <f t="shared" si="554"/>
        <v/>
      </c>
      <c r="V3723" s="21" t="str">
        <f t="shared" si="554"/>
        <v/>
      </c>
      <c r="W3723" s="21" t="str">
        <f t="shared" si="554"/>
        <v/>
      </c>
      <c r="X3723" s="21" t="str">
        <f t="shared" si="554"/>
        <v/>
      </c>
      <c r="Y3723" s="21" t="str">
        <f t="shared" si="554"/>
        <v/>
      </c>
      <c r="Z3723" s="21" t="str">
        <f t="shared" si="554"/>
        <v/>
      </c>
      <c r="AA3723" s="21" t="str">
        <f t="shared" si="554"/>
        <v/>
      </c>
      <c r="AB3723" s="38" t="str">
        <f t="shared" si="554"/>
        <v/>
      </c>
      <c r="AD3723" s="36" t="str">
        <f>IF($N3723="", "", IFERROR(INDEX(Campaigns!$D$11:$D$380, MATCH($N3723, Campaigns!$E$11:$E$380, 0)), ""))</f>
        <v/>
      </c>
      <c r="AE3723" s="38" t="str">
        <f>IF(COUNTIF($Q3723:$AB3723, "X")=0, "", IFERROR(INDEX('Intro &amp; Setup'!$T$17:$T$28, MATCH(INDEX($Q$10:$AB$10, $AC3723, MATCH("X", $Q3723:$AB3723, 0)), 'Intro &amp; Setup'!$AA$17:$AA$28, 0)), ""))</f>
        <v/>
      </c>
      <c r="AG3723" s="84" t="str">
        <f t="shared" si="550"/>
        <v/>
      </c>
      <c r="AI3723" s="36">
        <f t="shared" si="551"/>
        <v>0</v>
      </c>
      <c r="AK3723" s="36" t="str">
        <f t="shared" si="552"/>
        <v/>
      </c>
    </row>
    <row r="3724" spans="1:37" x14ac:dyDescent="0.25">
      <c r="A3724" s="34"/>
      <c r="B3724" s="55"/>
      <c r="C3724" s="56"/>
      <c r="D3724" s="56"/>
      <c r="E3724" s="56"/>
      <c r="F3724" s="56"/>
      <c r="G3724" s="57"/>
      <c r="H3724" s="57"/>
      <c r="I3724" s="58"/>
      <c r="J3724" s="34"/>
      <c r="L3724" s="36" t="str">
        <f>IF($B3724="", "", IFERROR(FIND(Campaigns!$Q$4, $B3724), ""))</f>
        <v/>
      </c>
      <c r="M3724" s="73" t="str">
        <f t="shared" ref="M3724:M3787" si="556">IFERROR(REPLACE($B3724, 1, $L3724+$L$9-1, ""), "")</f>
        <v/>
      </c>
      <c r="N3724" s="74" t="str">
        <f t="shared" ref="N3724:N3787" si="557">IFERROR(LEFT($M3724, FIND("-", $M3724)-1), "")</f>
        <v/>
      </c>
      <c r="O3724" s="22" t="str">
        <f t="shared" ref="O3724:O3787" si="558">IFERROR(REPLACE($M3724, 1, FIND("-", $M3724), ""), "")</f>
        <v/>
      </c>
      <c r="Q3724" s="20" t="str">
        <f t="shared" si="555"/>
        <v/>
      </c>
      <c r="R3724" s="21" t="str">
        <f t="shared" si="554"/>
        <v/>
      </c>
      <c r="S3724" s="21" t="str">
        <f t="shared" si="554"/>
        <v/>
      </c>
      <c r="T3724" s="21" t="str">
        <f t="shared" si="554"/>
        <v/>
      </c>
      <c r="U3724" s="21" t="str">
        <f t="shared" si="554"/>
        <v/>
      </c>
      <c r="V3724" s="21" t="str">
        <f t="shared" si="554"/>
        <v/>
      </c>
      <c r="W3724" s="21" t="str">
        <f t="shared" si="554"/>
        <v/>
      </c>
      <c r="X3724" s="21" t="str">
        <f t="shared" si="554"/>
        <v/>
      </c>
      <c r="Y3724" s="21" t="str">
        <f t="shared" si="554"/>
        <v/>
      </c>
      <c r="Z3724" s="21" t="str">
        <f t="shared" si="554"/>
        <v/>
      </c>
      <c r="AA3724" s="21" t="str">
        <f t="shared" si="554"/>
        <v/>
      </c>
      <c r="AB3724" s="38" t="str">
        <f t="shared" si="554"/>
        <v/>
      </c>
      <c r="AD3724" s="36" t="str">
        <f>IF($N3724="", "", IFERROR(INDEX(Campaigns!$D$11:$D$380, MATCH($N3724, Campaigns!$E$11:$E$380, 0)), ""))</f>
        <v/>
      </c>
      <c r="AE3724" s="38" t="str">
        <f>IF(COUNTIF($Q3724:$AB3724, "X")=0, "", IFERROR(INDEX('Intro &amp; Setup'!$T$17:$T$28, MATCH(INDEX($Q$10:$AB$10, $AC3724, MATCH("X", $Q3724:$AB3724, 0)), 'Intro &amp; Setup'!$AA$17:$AA$28, 0)), ""))</f>
        <v/>
      </c>
      <c r="AG3724" s="84" t="str">
        <f t="shared" ref="AG3724:AG3787" si="559">IF(OR($AD3724="", $AE3724=""), "", _xlfn.CONCAT($AD3724, "-", $AE3724))</f>
        <v/>
      </c>
      <c r="AI3724" s="36">
        <f t="shared" ref="AI3724:AI3787" si="560">IF($AI$4=$AI$6, $C3724, IF($AI$4=$AI$7, $D3724, IF($AI$4=$AI$8, $F3724, "")))</f>
        <v>0</v>
      </c>
      <c r="AK3724" s="36" t="str">
        <f t="shared" ref="AK3724:AK3787" si="561">IF($AG3724="", "", "X")</f>
        <v/>
      </c>
    </row>
    <row r="3725" spans="1:37" x14ac:dyDescent="0.25">
      <c r="A3725" s="34"/>
      <c r="B3725" s="55"/>
      <c r="C3725" s="56"/>
      <c r="D3725" s="56"/>
      <c r="E3725" s="56"/>
      <c r="F3725" s="56"/>
      <c r="G3725" s="57"/>
      <c r="H3725" s="57"/>
      <c r="I3725" s="58"/>
      <c r="J3725" s="34"/>
      <c r="L3725" s="36" t="str">
        <f>IF($B3725="", "", IFERROR(FIND(Campaigns!$Q$4, $B3725), ""))</f>
        <v/>
      </c>
      <c r="M3725" s="73" t="str">
        <f t="shared" si="556"/>
        <v/>
      </c>
      <c r="N3725" s="74" t="str">
        <f t="shared" si="557"/>
        <v/>
      </c>
      <c r="O3725" s="22" t="str">
        <f t="shared" si="558"/>
        <v/>
      </c>
      <c r="Q3725" s="20" t="str">
        <f t="shared" si="555"/>
        <v/>
      </c>
      <c r="R3725" s="21" t="str">
        <f t="shared" si="554"/>
        <v/>
      </c>
      <c r="S3725" s="21" t="str">
        <f t="shared" si="554"/>
        <v/>
      </c>
      <c r="T3725" s="21" t="str">
        <f t="shared" si="554"/>
        <v/>
      </c>
      <c r="U3725" s="21" t="str">
        <f t="shared" si="554"/>
        <v/>
      </c>
      <c r="V3725" s="21" t="str">
        <f t="shared" si="554"/>
        <v/>
      </c>
      <c r="W3725" s="21" t="str">
        <f t="shared" si="554"/>
        <v/>
      </c>
      <c r="X3725" s="21" t="str">
        <f t="shared" si="554"/>
        <v/>
      </c>
      <c r="Y3725" s="21" t="str">
        <f t="shared" si="554"/>
        <v/>
      </c>
      <c r="Z3725" s="21" t="str">
        <f t="shared" si="554"/>
        <v/>
      </c>
      <c r="AA3725" s="21" t="str">
        <f t="shared" si="554"/>
        <v/>
      </c>
      <c r="AB3725" s="38" t="str">
        <f t="shared" si="554"/>
        <v/>
      </c>
      <c r="AD3725" s="36" t="str">
        <f>IF($N3725="", "", IFERROR(INDEX(Campaigns!$D$11:$D$380, MATCH($N3725, Campaigns!$E$11:$E$380, 0)), ""))</f>
        <v/>
      </c>
      <c r="AE3725" s="38" t="str">
        <f>IF(COUNTIF($Q3725:$AB3725, "X")=0, "", IFERROR(INDEX('Intro &amp; Setup'!$T$17:$T$28, MATCH(INDEX($Q$10:$AB$10, $AC3725, MATCH("X", $Q3725:$AB3725, 0)), 'Intro &amp; Setup'!$AA$17:$AA$28, 0)), ""))</f>
        <v/>
      </c>
      <c r="AG3725" s="84" t="str">
        <f t="shared" si="559"/>
        <v/>
      </c>
      <c r="AI3725" s="36">
        <f t="shared" si="560"/>
        <v>0</v>
      </c>
      <c r="AK3725" s="36" t="str">
        <f t="shared" si="561"/>
        <v/>
      </c>
    </row>
    <row r="3726" spans="1:37" x14ac:dyDescent="0.25">
      <c r="A3726" s="34"/>
      <c r="B3726" s="55"/>
      <c r="C3726" s="56"/>
      <c r="D3726" s="56"/>
      <c r="E3726" s="56"/>
      <c r="F3726" s="56"/>
      <c r="G3726" s="57"/>
      <c r="H3726" s="57"/>
      <c r="I3726" s="58"/>
      <c r="J3726" s="34"/>
      <c r="L3726" s="36" t="str">
        <f>IF($B3726="", "", IFERROR(FIND(Campaigns!$Q$4, $B3726), ""))</f>
        <v/>
      </c>
      <c r="M3726" s="73" t="str">
        <f t="shared" si="556"/>
        <v/>
      </c>
      <c r="N3726" s="74" t="str">
        <f t="shared" si="557"/>
        <v/>
      </c>
      <c r="O3726" s="22" t="str">
        <f t="shared" si="558"/>
        <v/>
      </c>
      <c r="Q3726" s="20" t="str">
        <f t="shared" si="555"/>
        <v/>
      </c>
      <c r="R3726" s="21" t="str">
        <f t="shared" si="554"/>
        <v/>
      </c>
      <c r="S3726" s="21" t="str">
        <f t="shared" si="554"/>
        <v/>
      </c>
      <c r="T3726" s="21" t="str">
        <f t="shared" si="554"/>
        <v/>
      </c>
      <c r="U3726" s="21" t="str">
        <f t="shared" si="554"/>
        <v/>
      </c>
      <c r="V3726" s="21" t="str">
        <f t="shared" si="554"/>
        <v/>
      </c>
      <c r="W3726" s="21" t="str">
        <f t="shared" si="554"/>
        <v/>
      </c>
      <c r="X3726" s="21" t="str">
        <f t="shared" si="554"/>
        <v/>
      </c>
      <c r="Y3726" s="21" t="str">
        <f t="shared" si="554"/>
        <v/>
      </c>
      <c r="Z3726" s="21" t="str">
        <f t="shared" si="554"/>
        <v/>
      </c>
      <c r="AA3726" s="21" t="str">
        <f t="shared" si="554"/>
        <v/>
      </c>
      <c r="AB3726" s="38" t="str">
        <f t="shared" si="554"/>
        <v/>
      </c>
      <c r="AD3726" s="36" t="str">
        <f>IF($N3726="", "", IFERROR(INDEX(Campaigns!$D$11:$D$380, MATCH($N3726, Campaigns!$E$11:$E$380, 0)), ""))</f>
        <v/>
      </c>
      <c r="AE3726" s="38" t="str">
        <f>IF(COUNTIF($Q3726:$AB3726, "X")=0, "", IFERROR(INDEX('Intro &amp; Setup'!$T$17:$T$28, MATCH(INDEX($Q$10:$AB$10, $AC3726, MATCH("X", $Q3726:$AB3726, 0)), 'Intro &amp; Setup'!$AA$17:$AA$28, 0)), ""))</f>
        <v/>
      </c>
      <c r="AG3726" s="84" t="str">
        <f t="shared" si="559"/>
        <v/>
      </c>
      <c r="AI3726" s="36">
        <f t="shared" si="560"/>
        <v>0</v>
      </c>
      <c r="AK3726" s="36" t="str">
        <f t="shared" si="561"/>
        <v/>
      </c>
    </row>
    <row r="3727" spans="1:37" x14ac:dyDescent="0.25">
      <c r="A3727" s="34"/>
      <c r="B3727" s="55"/>
      <c r="C3727" s="56"/>
      <c r="D3727" s="56"/>
      <c r="E3727" s="56"/>
      <c r="F3727" s="56"/>
      <c r="G3727" s="57"/>
      <c r="H3727" s="57"/>
      <c r="I3727" s="58"/>
      <c r="J3727" s="34"/>
      <c r="L3727" s="36" t="str">
        <f>IF($B3727="", "", IFERROR(FIND(Campaigns!$Q$4, $B3727), ""))</f>
        <v/>
      </c>
      <c r="M3727" s="73" t="str">
        <f t="shared" si="556"/>
        <v/>
      </c>
      <c r="N3727" s="74" t="str">
        <f t="shared" si="557"/>
        <v/>
      </c>
      <c r="O3727" s="22" t="str">
        <f t="shared" si="558"/>
        <v/>
      </c>
      <c r="Q3727" s="20" t="str">
        <f t="shared" si="555"/>
        <v/>
      </c>
      <c r="R3727" s="21" t="str">
        <f t="shared" si="554"/>
        <v/>
      </c>
      <c r="S3727" s="21" t="str">
        <f t="shared" si="554"/>
        <v/>
      </c>
      <c r="T3727" s="21" t="str">
        <f t="shared" si="554"/>
        <v/>
      </c>
      <c r="U3727" s="21" t="str">
        <f t="shared" si="554"/>
        <v/>
      </c>
      <c r="V3727" s="21" t="str">
        <f t="shared" si="554"/>
        <v/>
      </c>
      <c r="W3727" s="21" t="str">
        <f t="shared" si="554"/>
        <v/>
      </c>
      <c r="X3727" s="21" t="str">
        <f t="shared" si="554"/>
        <v/>
      </c>
      <c r="Y3727" s="21" t="str">
        <f t="shared" si="554"/>
        <v/>
      </c>
      <c r="Z3727" s="21" t="str">
        <f t="shared" si="554"/>
        <v/>
      </c>
      <c r="AA3727" s="21" t="str">
        <f t="shared" si="554"/>
        <v/>
      </c>
      <c r="AB3727" s="38" t="str">
        <f t="shared" si="554"/>
        <v/>
      </c>
      <c r="AD3727" s="36" t="str">
        <f>IF($N3727="", "", IFERROR(INDEX(Campaigns!$D$11:$D$380, MATCH($N3727, Campaigns!$E$11:$E$380, 0)), ""))</f>
        <v/>
      </c>
      <c r="AE3727" s="38" t="str">
        <f>IF(COUNTIF($Q3727:$AB3727, "X")=0, "", IFERROR(INDEX('Intro &amp; Setup'!$T$17:$T$28, MATCH(INDEX($Q$10:$AB$10, $AC3727, MATCH("X", $Q3727:$AB3727, 0)), 'Intro &amp; Setup'!$AA$17:$AA$28, 0)), ""))</f>
        <v/>
      </c>
      <c r="AG3727" s="84" t="str">
        <f t="shared" si="559"/>
        <v/>
      </c>
      <c r="AI3727" s="36">
        <f t="shared" si="560"/>
        <v>0</v>
      </c>
      <c r="AK3727" s="36" t="str">
        <f t="shared" si="561"/>
        <v/>
      </c>
    </row>
    <row r="3728" spans="1:37" x14ac:dyDescent="0.25">
      <c r="A3728" s="34"/>
      <c r="B3728" s="55"/>
      <c r="C3728" s="56"/>
      <c r="D3728" s="56"/>
      <c r="E3728" s="56"/>
      <c r="F3728" s="56"/>
      <c r="G3728" s="57"/>
      <c r="H3728" s="57"/>
      <c r="I3728" s="58"/>
      <c r="J3728" s="34"/>
      <c r="L3728" s="36" t="str">
        <f>IF($B3728="", "", IFERROR(FIND(Campaigns!$Q$4, $B3728), ""))</f>
        <v/>
      </c>
      <c r="M3728" s="73" t="str">
        <f t="shared" si="556"/>
        <v/>
      </c>
      <c r="N3728" s="74" t="str">
        <f t="shared" si="557"/>
        <v/>
      </c>
      <c r="O3728" s="22" t="str">
        <f t="shared" si="558"/>
        <v/>
      </c>
      <c r="Q3728" s="20" t="str">
        <f t="shared" si="555"/>
        <v/>
      </c>
      <c r="R3728" s="21" t="str">
        <f t="shared" si="554"/>
        <v/>
      </c>
      <c r="S3728" s="21" t="str">
        <f t="shared" si="554"/>
        <v/>
      </c>
      <c r="T3728" s="21" t="str">
        <f t="shared" si="554"/>
        <v/>
      </c>
      <c r="U3728" s="21" t="str">
        <f t="shared" si="554"/>
        <v/>
      </c>
      <c r="V3728" s="21" t="str">
        <f t="shared" si="554"/>
        <v/>
      </c>
      <c r="W3728" s="21" t="str">
        <f t="shared" si="554"/>
        <v/>
      </c>
      <c r="X3728" s="21" t="str">
        <f t="shared" si="554"/>
        <v/>
      </c>
      <c r="Y3728" s="21" t="str">
        <f t="shared" si="554"/>
        <v/>
      </c>
      <c r="Z3728" s="21" t="str">
        <f t="shared" si="554"/>
        <v/>
      </c>
      <c r="AA3728" s="21" t="str">
        <f t="shared" si="554"/>
        <v/>
      </c>
      <c r="AB3728" s="38" t="str">
        <f t="shared" si="554"/>
        <v/>
      </c>
      <c r="AD3728" s="36" t="str">
        <f>IF($N3728="", "", IFERROR(INDEX(Campaigns!$D$11:$D$380, MATCH($N3728, Campaigns!$E$11:$E$380, 0)), ""))</f>
        <v/>
      </c>
      <c r="AE3728" s="38" t="str">
        <f>IF(COUNTIF($Q3728:$AB3728, "X")=0, "", IFERROR(INDEX('Intro &amp; Setup'!$T$17:$T$28, MATCH(INDEX($Q$10:$AB$10, $AC3728, MATCH("X", $Q3728:$AB3728, 0)), 'Intro &amp; Setup'!$AA$17:$AA$28, 0)), ""))</f>
        <v/>
      </c>
      <c r="AG3728" s="84" t="str">
        <f t="shared" si="559"/>
        <v/>
      </c>
      <c r="AI3728" s="36">
        <f t="shared" si="560"/>
        <v>0</v>
      </c>
      <c r="AK3728" s="36" t="str">
        <f t="shared" si="561"/>
        <v/>
      </c>
    </row>
    <row r="3729" spans="1:37" x14ac:dyDescent="0.25">
      <c r="A3729" s="34"/>
      <c r="B3729" s="55"/>
      <c r="C3729" s="56"/>
      <c r="D3729" s="56"/>
      <c r="E3729" s="56"/>
      <c r="F3729" s="56"/>
      <c r="G3729" s="57"/>
      <c r="H3729" s="57"/>
      <c r="I3729" s="58"/>
      <c r="J3729" s="34"/>
      <c r="L3729" s="36" t="str">
        <f>IF($B3729="", "", IFERROR(FIND(Campaigns!$Q$4, $B3729), ""))</f>
        <v/>
      </c>
      <c r="M3729" s="73" t="str">
        <f t="shared" si="556"/>
        <v/>
      </c>
      <c r="N3729" s="74" t="str">
        <f t="shared" si="557"/>
        <v/>
      </c>
      <c r="O3729" s="22" t="str">
        <f t="shared" si="558"/>
        <v/>
      </c>
      <c r="Q3729" s="20" t="str">
        <f t="shared" si="555"/>
        <v/>
      </c>
      <c r="R3729" s="21" t="str">
        <f t="shared" si="554"/>
        <v/>
      </c>
      <c r="S3729" s="21" t="str">
        <f t="shared" si="554"/>
        <v/>
      </c>
      <c r="T3729" s="21" t="str">
        <f t="shared" si="554"/>
        <v/>
      </c>
      <c r="U3729" s="21" t="str">
        <f t="shared" si="554"/>
        <v/>
      </c>
      <c r="V3729" s="21" t="str">
        <f t="shared" si="554"/>
        <v/>
      </c>
      <c r="W3729" s="21" t="str">
        <f t="shared" si="554"/>
        <v/>
      </c>
      <c r="X3729" s="21" t="str">
        <f t="shared" si="554"/>
        <v/>
      </c>
      <c r="Y3729" s="21" t="str">
        <f t="shared" si="554"/>
        <v/>
      </c>
      <c r="Z3729" s="21" t="str">
        <f t="shared" si="554"/>
        <v/>
      </c>
      <c r="AA3729" s="21" t="str">
        <f t="shared" si="554"/>
        <v/>
      </c>
      <c r="AB3729" s="38" t="str">
        <f t="shared" si="554"/>
        <v/>
      </c>
      <c r="AD3729" s="36" t="str">
        <f>IF($N3729="", "", IFERROR(INDEX(Campaigns!$D$11:$D$380, MATCH($N3729, Campaigns!$E$11:$E$380, 0)), ""))</f>
        <v/>
      </c>
      <c r="AE3729" s="38" t="str">
        <f>IF(COUNTIF($Q3729:$AB3729, "X")=0, "", IFERROR(INDEX('Intro &amp; Setup'!$T$17:$T$28, MATCH(INDEX($Q$10:$AB$10, $AC3729, MATCH("X", $Q3729:$AB3729, 0)), 'Intro &amp; Setup'!$AA$17:$AA$28, 0)), ""))</f>
        <v/>
      </c>
      <c r="AG3729" s="84" t="str">
        <f t="shared" si="559"/>
        <v/>
      </c>
      <c r="AI3729" s="36">
        <f t="shared" si="560"/>
        <v>0</v>
      </c>
      <c r="AK3729" s="36" t="str">
        <f t="shared" si="561"/>
        <v/>
      </c>
    </row>
    <row r="3730" spans="1:37" x14ac:dyDescent="0.25">
      <c r="A3730" s="34"/>
      <c r="B3730" s="55"/>
      <c r="C3730" s="56"/>
      <c r="D3730" s="56"/>
      <c r="E3730" s="56"/>
      <c r="F3730" s="56"/>
      <c r="G3730" s="57"/>
      <c r="H3730" s="57"/>
      <c r="I3730" s="58"/>
      <c r="J3730" s="34"/>
      <c r="L3730" s="36" t="str">
        <f>IF($B3730="", "", IFERROR(FIND(Campaigns!$Q$4, $B3730), ""))</f>
        <v/>
      </c>
      <c r="M3730" s="73" t="str">
        <f t="shared" si="556"/>
        <v/>
      </c>
      <c r="N3730" s="74" t="str">
        <f t="shared" si="557"/>
        <v/>
      </c>
      <c r="O3730" s="22" t="str">
        <f t="shared" si="558"/>
        <v/>
      </c>
      <c r="Q3730" s="20" t="str">
        <f t="shared" si="555"/>
        <v/>
      </c>
      <c r="R3730" s="21" t="str">
        <f t="shared" si="554"/>
        <v/>
      </c>
      <c r="S3730" s="21" t="str">
        <f t="shared" si="554"/>
        <v/>
      </c>
      <c r="T3730" s="21" t="str">
        <f t="shared" si="554"/>
        <v/>
      </c>
      <c r="U3730" s="21" t="str">
        <f t="shared" ref="R3730:AB3753" si="562">IFERROR(IF(U$10="", "", IF(LEFT($O3730, U$8)=U$10, "X", "")), "")</f>
        <v/>
      </c>
      <c r="V3730" s="21" t="str">
        <f t="shared" si="562"/>
        <v/>
      </c>
      <c r="W3730" s="21" t="str">
        <f t="shared" si="562"/>
        <v/>
      </c>
      <c r="X3730" s="21" t="str">
        <f t="shared" si="562"/>
        <v/>
      </c>
      <c r="Y3730" s="21" t="str">
        <f t="shared" si="562"/>
        <v/>
      </c>
      <c r="Z3730" s="21" t="str">
        <f t="shared" si="562"/>
        <v/>
      </c>
      <c r="AA3730" s="21" t="str">
        <f t="shared" si="562"/>
        <v/>
      </c>
      <c r="AB3730" s="38" t="str">
        <f t="shared" si="562"/>
        <v/>
      </c>
      <c r="AD3730" s="36" t="str">
        <f>IF($N3730="", "", IFERROR(INDEX(Campaigns!$D$11:$D$380, MATCH($N3730, Campaigns!$E$11:$E$380, 0)), ""))</f>
        <v/>
      </c>
      <c r="AE3730" s="38" t="str">
        <f>IF(COUNTIF($Q3730:$AB3730, "X")=0, "", IFERROR(INDEX('Intro &amp; Setup'!$T$17:$T$28, MATCH(INDEX($Q$10:$AB$10, $AC3730, MATCH("X", $Q3730:$AB3730, 0)), 'Intro &amp; Setup'!$AA$17:$AA$28, 0)), ""))</f>
        <v/>
      </c>
      <c r="AG3730" s="84" t="str">
        <f t="shared" si="559"/>
        <v/>
      </c>
      <c r="AI3730" s="36">
        <f t="shared" si="560"/>
        <v>0</v>
      </c>
      <c r="AK3730" s="36" t="str">
        <f t="shared" si="561"/>
        <v/>
      </c>
    </row>
    <row r="3731" spans="1:37" x14ac:dyDescent="0.25">
      <c r="A3731" s="34"/>
      <c r="B3731" s="55"/>
      <c r="C3731" s="56"/>
      <c r="D3731" s="56"/>
      <c r="E3731" s="56"/>
      <c r="F3731" s="56"/>
      <c r="G3731" s="57"/>
      <c r="H3731" s="57"/>
      <c r="I3731" s="58"/>
      <c r="J3731" s="34"/>
      <c r="L3731" s="36" t="str">
        <f>IF($B3731="", "", IFERROR(FIND(Campaigns!$Q$4, $B3731), ""))</f>
        <v/>
      </c>
      <c r="M3731" s="73" t="str">
        <f t="shared" si="556"/>
        <v/>
      </c>
      <c r="N3731" s="74" t="str">
        <f t="shared" si="557"/>
        <v/>
      </c>
      <c r="O3731" s="22" t="str">
        <f t="shared" si="558"/>
        <v/>
      </c>
      <c r="Q3731" s="20" t="str">
        <f t="shared" si="555"/>
        <v/>
      </c>
      <c r="R3731" s="21" t="str">
        <f t="shared" si="562"/>
        <v/>
      </c>
      <c r="S3731" s="21" t="str">
        <f t="shared" si="562"/>
        <v/>
      </c>
      <c r="T3731" s="21" t="str">
        <f t="shared" si="562"/>
        <v/>
      </c>
      <c r="U3731" s="21" t="str">
        <f t="shared" si="562"/>
        <v/>
      </c>
      <c r="V3731" s="21" t="str">
        <f t="shared" si="562"/>
        <v/>
      </c>
      <c r="W3731" s="21" t="str">
        <f t="shared" si="562"/>
        <v/>
      </c>
      <c r="X3731" s="21" t="str">
        <f t="shared" si="562"/>
        <v/>
      </c>
      <c r="Y3731" s="21" t="str">
        <f t="shared" si="562"/>
        <v/>
      </c>
      <c r="Z3731" s="21" t="str">
        <f t="shared" si="562"/>
        <v/>
      </c>
      <c r="AA3731" s="21" t="str">
        <f t="shared" si="562"/>
        <v/>
      </c>
      <c r="AB3731" s="38" t="str">
        <f t="shared" si="562"/>
        <v/>
      </c>
      <c r="AD3731" s="36" t="str">
        <f>IF($N3731="", "", IFERROR(INDEX(Campaigns!$D$11:$D$380, MATCH($N3731, Campaigns!$E$11:$E$380, 0)), ""))</f>
        <v/>
      </c>
      <c r="AE3731" s="38" t="str">
        <f>IF(COUNTIF($Q3731:$AB3731, "X")=0, "", IFERROR(INDEX('Intro &amp; Setup'!$T$17:$T$28, MATCH(INDEX($Q$10:$AB$10, $AC3731, MATCH("X", $Q3731:$AB3731, 0)), 'Intro &amp; Setup'!$AA$17:$AA$28, 0)), ""))</f>
        <v/>
      </c>
      <c r="AG3731" s="84" t="str">
        <f t="shared" si="559"/>
        <v/>
      </c>
      <c r="AI3731" s="36">
        <f t="shared" si="560"/>
        <v>0</v>
      </c>
      <c r="AK3731" s="36" t="str">
        <f t="shared" si="561"/>
        <v/>
      </c>
    </row>
    <row r="3732" spans="1:37" x14ac:dyDescent="0.25">
      <c r="A3732" s="34"/>
      <c r="B3732" s="55"/>
      <c r="C3732" s="56"/>
      <c r="D3732" s="56"/>
      <c r="E3732" s="56"/>
      <c r="F3732" s="56"/>
      <c r="G3732" s="57"/>
      <c r="H3732" s="57"/>
      <c r="I3732" s="58"/>
      <c r="J3732" s="34"/>
      <c r="L3732" s="36" t="str">
        <f>IF($B3732="", "", IFERROR(FIND(Campaigns!$Q$4, $B3732), ""))</f>
        <v/>
      </c>
      <c r="M3732" s="73" t="str">
        <f t="shared" si="556"/>
        <v/>
      </c>
      <c r="N3732" s="74" t="str">
        <f t="shared" si="557"/>
        <v/>
      </c>
      <c r="O3732" s="22" t="str">
        <f t="shared" si="558"/>
        <v/>
      </c>
      <c r="Q3732" s="20" t="str">
        <f t="shared" si="555"/>
        <v/>
      </c>
      <c r="R3732" s="21" t="str">
        <f t="shared" si="562"/>
        <v/>
      </c>
      <c r="S3732" s="21" t="str">
        <f t="shared" si="562"/>
        <v/>
      </c>
      <c r="T3732" s="21" t="str">
        <f t="shared" si="562"/>
        <v/>
      </c>
      <c r="U3732" s="21" t="str">
        <f t="shared" si="562"/>
        <v/>
      </c>
      <c r="V3732" s="21" t="str">
        <f t="shared" si="562"/>
        <v/>
      </c>
      <c r="W3732" s="21" t="str">
        <f t="shared" si="562"/>
        <v/>
      </c>
      <c r="X3732" s="21" t="str">
        <f t="shared" si="562"/>
        <v/>
      </c>
      <c r="Y3732" s="21" t="str">
        <f t="shared" si="562"/>
        <v/>
      </c>
      <c r="Z3732" s="21" t="str">
        <f t="shared" si="562"/>
        <v/>
      </c>
      <c r="AA3732" s="21" t="str">
        <f t="shared" si="562"/>
        <v/>
      </c>
      <c r="AB3732" s="38" t="str">
        <f t="shared" si="562"/>
        <v/>
      </c>
      <c r="AD3732" s="36" t="str">
        <f>IF($N3732="", "", IFERROR(INDEX(Campaigns!$D$11:$D$380, MATCH($N3732, Campaigns!$E$11:$E$380, 0)), ""))</f>
        <v/>
      </c>
      <c r="AE3732" s="38" t="str">
        <f>IF(COUNTIF($Q3732:$AB3732, "X")=0, "", IFERROR(INDEX('Intro &amp; Setup'!$T$17:$T$28, MATCH(INDEX($Q$10:$AB$10, $AC3732, MATCH("X", $Q3732:$AB3732, 0)), 'Intro &amp; Setup'!$AA$17:$AA$28, 0)), ""))</f>
        <v/>
      </c>
      <c r="AG3732" s="84" t="str">
        <f t="shared" si="559"/>
        <v/>
      </c>
      <c r="AI3732" s="36">
        <f t="shared" si="560"/>
        <v>0</v>
      </c>
      <c r="AK3732" s="36" t="str">
        <f t="shared" si="561"/>
        <v/>
      </c>
    </row>
    <row r="3733" spans="1:37" x14ac:dyDescent="0.25">
      <c r="A3733" s="34"/>
      <c r="B3733" s="55"/>
      <c r="C3733" s="56"/>
      <c r="D3733" s="56"/>
      <c r="E3733" s="56"/>
      <c r="F3733" s="56"/>
      <c r="G3733" s="57"/>
      <c r="H3733" s="57"/>
      <c r="I3733" s="58"/>
      <c r="J3733" s="34"/>
      <c r="L3733" s="36" t="str">
        <f>IF($B3733="", "", IFERROR(FIND(Campaigns!$Q$4, $B3733), ""))</f>
        <v/>
      </c>
      <c r="M3733" s="73" t="str">
        <f t="shared" si="556"/>
        <v/>
      </c>
      <c r="N3733" s="74" t="str">
        <f t="shared" si="557"/>
        <v/>
      </c>
      <c r="O3733" s="22" t="str">
        <f t="shared" si="558"/>
        <v/>
      </c>
      <c r="Q3733" s="20" t="str">
        <f t="shared" si="555"/>
        <v/>
      </c>
      <c r="R3733" s="21" t="str">
        <f t="shared" si="562"/>
        <v/>
      </c>
      <c r="S3733" s="21" t="str">
        <f t="shared" si="562"/>
        <v/>
      </c>
      <c r="T3733" s="21" t="str">
        <f t="shared" si="562"/>
        <v/>
      </c>
      <c r="U3733" s="21" t="str">
        <f t="shared" si="562"/>
        <v/>
      </c>
      <c r="V3733" s="21" t="str">
        <f t="shared" si="562"/>
        <v/>
      </c>
      <c r="W3733" s="21" t="str">
        <f t="shared" si="562"/>
        <v/>
      </c>
      <c r="X3733" s="21" t="str">
        <f t="shared" si="562"/>
        <v/>
      </c>
      <c r="Y3733" s="21" t="str">
        <f t="shared" si="562"/>
        <v/>
      </c>
      <c r="Z3733" s="21" t="str">
        <f t="shared" si="562"/>
        <v/>
      </c>
      <c r="AA3733" s="21" t="str">
        <f t="shared" si="562"/>
        <v/>
      </c>
      <c r="AB3733" s="38" t="str">
        <f t="shared" si="562"/>
        <v/>
      </c>
      <c r="AD3733" s="36" t="str">
        <f>IF($N3733="", "", IFERROR(INDEX(Campaigns!$D$11:$D$380, MATCH($N3733, Campaigns!$E$11:$E$380, 0)), ""))</f>
        <v/>
      </c>
      <c r="AE3733" s="38" t="str">
        <f>IF(COUNTIF($Q3733:$AB3733, "X")=0, "", IFERROR(INDEX('Intro &amp; Setup'!$T$17:$T$28, MATCH(INDEX($Q$10:$AB$10, $AC3733, MATCH("X", $Q3733:$AB3733, 0)), 'Intro &amp; Setup'!$AA$17:$AA$28, 0)), ""))</f>
        <v/>
      </c>
      <c r="AG3733" s="84" t="str">
        <f t="shared" si="559"/>
        <v/>
      </c>
      <c r="AI3733" s="36">
        <f t="shared" si="560"/>
        <v>0</v>
      </c>
      <c r="AK3733" s="36" t="str">
        <f t="shared" si="561"/>
        <v/>
      </c>
    </row>
    <row r="3734" spans="1:37" x14ac:dyDescent="0.25">
      <c r="A3734" s="34"/>
      <c r="B3734" s="55"/>
      <c r="C3734" s="56"/>
      <c r="D3734" s="56"/>
      <c r="E3734" s="56"/>
      <c r="F3734" s="56"/>
      <c r="G3734" s="57"/>
      <c r="H3734" s="57"/>
      <c r="I3734" s="58"/>
      <c r="J3734" s="34"/>
      <c r="L3734" s="36" t="str">
        <f>IF($B3734="", "", IFERROR(FIND(Campaigns!$Q$4, $B3734), ""))</f>
        <v/>
      </c>
      <c r="M3734" s="73" t="str">
        <f t="shared" si="556"/>
        <v/>
      </c>
      <c r="N3734" s="74" t="str">
        <f t="shared" si="557"/>
        <v/>
      </c>
      <c r="O3734" s="22" t="str">
        <f t="shared" si="558"/>
        <v/>
      </c>
      <c r="Q3734" s="20" t="str">
        <f t="shared" si="555"/>
        <v/>
      </c>
      <c r="R3734" s="21" t="str">
        <f t="shared" si="562"/>
        <v/>
      </c>
      <c r="S3734" s="21" t="str">
        <f t="shared" si="562"/>
        <v/>
      </c>
      <c r="T3734" s="21" t="str">
        <f t="shared" si="562"/>
        <v/>
      </c>
      <c r="U3734" s="21" t="str">
        <f t="shared" si="562"/>
        <v/>
      </c>
      <c r="V3734" s="21" t="str">
        <f t="shared" si="562"/>
        <v/>
      </c>
      <c r="W3734" s="21" t="str">
        <f t="shared" si="562"/>
        <v/>
      </c>
      <c r="X3734" s="21" t="str">
        <f t="shared" si="562"/>
        <v/>
      </c>
      <c r="Y3734" s="21" t="str">
        <f t="shared" si="562"/>
        <v/>
      </c>
      <c r="Z3734" s="21" t="str">
        <f t="shared" si="562"/>
        <v/>
      </c>
      <c r="AA3734" s="21" t="str">
        <f t="shared" si="562"/>
        <v/>
      </c>
      <c r="AB3734" s="38" t="str">
        <f t="shared" si="562"/>
        <v/>
      </c>
      <c r="AD3734" s="36" t="str">
        <f>IF($N3734="", "", IFERROR(INDEX(Campaigns!$D$11:$D$380, MATCH($N3734, Campaigns!$E$11:$E$380, 0)), ""))</f>
        <v/>
      </c>
      <c r="AE3734" s="38" t="str">
        <f>IF(COUNTIF($Q3734:$AB3734, "X")=0, "", IFERROR(INDEX('Intro &amp; Setup'!$T$17:$T$28, MATCH(INDEX($Q$10:$AB$10, $AC3734, MATCH("X", $Q3734:$AB3734, 0)), 'Intro &amp; Setup'!$AA$17:$AA$28, 0)), ""))</f>
        <v/>
      </c>
      <c r="AG3734" s="84" t="str">
        <f t="shared" si="559"/>
        <v/>
      </c>
      <c r="AI3734" s="36">
        <f t="shared" si="560"/>
        <v>0</v>
      </c>
      <c r="AK3734" s="36" t="str">
        <f t="shared" si="561"/>
        <v/>
      </c>
    </row>
    <row r="3735" spans="1:37" x14ac:dyDescent="0.25">
      <c r="A3735" s="34"/>
      <c r="B3735" s="55"/>
      <c r="C3735" s="56"/>
      <c r="D3735" s="56"/>
      <c r="E3735" s="56"/>
      <c r="F3735" s="56"/>
      <c r="G3735" s="57"/>
      <c r="H3735" s="57"/>
      <c r="I3735" s="58"/>
      <c r="J3735" s="34"/>
      <c r="L3735" s="36" t="str">
        <f>IF($B3735="", "", IFERROR(FIND(Campaigns!$Q$4, $B3735), ""))</f>
        <v/>
      </c>
      <c r="M3735" s="73" t="str">
        <f t="shared" si="556"/>
        <v/>
      </c>
      <c r="N3735" s="74" t="str">
        <f t="shared" si="557"/>
        <v/>
      </c>
      <c r="O3735" s="22" t="str">
        <f t="shared" si="558"/>
        <v/>
      </c>
      <c r="Q3735" s="20" t="str">
        <f t="shared" si="555"/>
        <v/>
      </c>
      <c r="R3735" s="21" t="str">
        <f t="shared" si="562"/>
        <v/>
      </c>
      <c r="S3735" s="21" t="str">
        <f t="shared" si="562"/>
        <v/>
      </c>
      <c r="T3735" s="21" t="str">
        <f t="shared" si="562"/>
        <v/>
      </c>
      <c r="U3735" s="21" t="str">
        <f t="shared" si="562"/>
        <v/>
      </c>
      <c r="V3735" s="21" t="str">
        <f t="shared" si="562"/>
        <v/>
      </c>
      <c r="W3735" s="21" t="str">
        <f t="shared" si="562"/>
        <v/>
      </c>
      <c r="X3735" s="21" t="str">
        <f t="shared" si="562"/>
        <v/>
      </c>
      <c r="Y3735" s="21" t="str">
        <f t="shared" si="562"/>
        <v/>
      </c>
      <c r="Z3735" s="21" t="str">
        <f t="shared" si="562"/>
        <v/>
      </c>
      <c r="AA3735" s="21" t="str">
        <f t="shared" si="562"/>
        <v/>
      </c>
      <c r="AB3735" s="38" t="str">
        <f t="shared" si="562"/>
        <v/>
      </c>
      <c r="AD3735" s="36" t="str">
        <f>IF($N3735="", "", IFERROR(INDEX(Campaigns!$D$11:$D$380, MATCH($N3735, Campaigns!$E$11:$E$380, 0)), ""))</f>
        <v/>
      </c>
      <c r="AE3735" s="38" t="str">
        <f>IF(COUNTIF($Q3735:$AB3735, "X")=0, "", IFERROR(INDEX('Intro &amp; Setup'!$T$17:$T$28, MATCH(INDEX($Q$10:$AB$10, $AC3735, MATCH("X", $Q3735:$AB3735, 0)), 'Intro &amp; Setup'!$AA$17:$AA$28, 0)), ""))</f>
        <v/>
      </c>
      <c r="AG3735" s="84" t="str">
        <f t="shared" si="559"/>
        <v/>
      </c>
      <c r="AI3735" s="36">
        <f t="shared" si="560"/>
        <v>0</v>
      </c>
      <c r="AK3735" s="36" t="str">
        <f t="shared" si="561"/>
        <v/>
      </c>
    </row>
    <row r="3736" spans="1:37" x14ac:dyDescent="0.25">
      <c r="A3736" s="34"/>
      <c r="B3736" s="55"/>
      <c r="C3736" s="56"/>
      <c r="D3736" s="56"/>
      <c r="E3736" s="56"/>
      <c r="F3736" s="56"/>
      <c r="G3736" s="57"/>
      <c r="H3736" s="57"/>
      <c r="I3736" s="58"/>
      <c r="J3736" s="34"/>
      <c r="L3736" s="36" t="str">
        <f>IF($B3736="", "", IFERROR(FIND(Campaigns!$Q$4, $B3736), ""))</f>
        <v/>
      </c>
      <c r="M3736" s="73" t="str">
        <f t="shared" si="556"/>
        <v/>
      </c>
      <c r="N3736" s="74" t="str">
        <f t="shared" si="557"/>
        <v/>
      </c>
      <c r="O3736" s="22" t="str">
        <f t="shared" si="558"/>
        <v/>
      </c>
      <c r="Q3736" s="20" t="str">
        <f t="shared" si="555"/>
        <v/>
      </c>
      <c r="R3736" s="21" t="str">
        <f t="shared" si="562"/>
        <v/>
      </c>
      <c r="S3736" s="21" t="str">
        <f t="shared" si="562"/>
        <v/>
      </c>
      <c r="T3736" s="21" t="str">
        <f t="shared" si="562"/>
        <v/>
      </c>
      <c r="U3736" s="21" t="str">
        <f t="shared" si="562"/>
        <v/>
      </c>
      <c r="V3736" s="21" t="str">
        <f t="shared" si="562"/>
        <v/>
      </c>
      <c r="W3736" s="21" t="str">
        <f t="shared" si="562"/>
        <v/>
      </c>
      <c r="X3736" s="21" t="str">
        <f t="shared" si="562"/>
        <v/>
      </c>
      <c r="Y3736" s="21" t="str">
        <f t="shared" si="562"/>
        <v/>
      </c>
      <c r="Z3736" s="21" t="str">
        <f t="shared" si="562"/>
        <v/>
      </c>
      <c r="AA3736" s="21" t="str">
        <f t="shared" si="562"/>
        <v/>
      </c>
      <c r="AB3736" s="38" t="str">
        <f t="shared" si="562"/>
        <v/>
      </c>
      <c r="AD3736" s="36" t="str">
        <f>IF($N3736="", "", IFERROR(INDEX(Campaigns!$D$11:$D$380, MATCH($N3736, Campaigns!$E$11:$E$380, 0)), ""))</f>
        <v/>
      </c>
      <c r="AE3736" s="38" t="str">
        <f>IF(COUNTIF($Q3736:$AB3736, "X")=0, "", IFERROR(INDEX('Intro &amp; Setup'!$T$17:$T$28, MATCH(INDEX($Q$10:$AB$10, $AC3736, MATCH("X", $Q3736:$AB3736, 0)), 'Intro &amp; Setup'!$AA$17:$AA$28, 0)), ""))</f>
        <v/>
      </c>
      <c r="AG3736" s="84" t="str">
        <f t="shared" si="559"/>
        <v/>
      </c>
      <c r="AI3736" s="36">
        <f t="shared" si="560"/>
        <v>0</v>
      </c>
      <c r="AK3736" s="36" t="str">
        <f t="shared" si="561"/>
        <v/>
      </c>
    </row>
    <row r="3737" spans="1:37" x14ac:dyDescent="0.25">
      <c r="A3737" s="34"/>
      <c r="B3737" s="55"/>
      <c r="C3737" s="56"/>
      <c r="D3737" s="56"/>
      <c r="E3737" s="56"/>
      <c r="F3737" s="56"/>
      <c r="G3737" s="57"/>
      <c r="H3737" s="57"/>
      <c r="I3737" s="58"/>
      <c r="J3737" s="34"/>
      <c r="L3737" s="36" t="str">
        <f>IF($B3737="", "", IFERROR(FIND(Campaigns!$Q$4, $B3737), ""))</f>
        <v/>
      </c>
      <c r="M3737" s="73" t="str">
        <f t="shared" si="556"/>
        <v/>
      </c>
      <c r="N3737" s="74" t="str">
        <f t="shared" si="557"/>
        <v/>
      </c>
      <c r="O3737" s="22" t="str">
        <f t="shared" si="558"/>
        <v/>
      </c>
      <c r="Q3737" s="20" t="str">
        <f t="shared" si="555"/>
        <v/>
      </c>
      <c r="R3737" s="21" t="str">
        <f t="shared" si="562"/>
        <v/>
      </c>
      <c r="S3737" s="21" t="str">
        <f t="shared" si="562"/>
        <v/>
      </c>
      <c r="T3737" s="21" t="str">
        <f t="shared" si="562"/>
        <v/>
      </c>
      <c r="U3737" s="21" t="str">
        <f t="shared" si="562"/>
        <v/>
      </c>
      <c r="V3737" s="21" t="str">
        <f t="shared" si="562"/>
        <v/>
      </c>
      <c r="W3737" s="21" t="str">
        <f t="shared" si="562"/>
        <v/>
      </c>
      <c r="X3737" s="21" t="str">
        <f t="shared" si="562"/>
        <v/>
      </c>
      <c r="Y3737" s="21" t="str">
        <f t="shared" si="562"/>
        <v/>
      </c>
      <c r="Z3737" s="21" t="str">
        <f t="shared" si="562"/>
        <v/>
      </c>
      <c r="AA3737" s="21" t="str">
        <f t="shared" si="562"/>
        <v/>
      </c>
      <c r="AB3737" s="38" t="str">
        <f t="shared" si="562"/>
        <v/>
      </c>
      <c r="AD3737" s="36" t="str">
        <f>IF($N3737="", "", IFERROR(INDEX(Campaigns!$D$11:$D$380, MATCH($N3737, Campaigns!$E$11:$E$380, 0)), ""))</f>
        <v/>
      </c>
      <c r="AE3737" s="38" t="str">
        <f>IF(COUNTIF($Q3737:$AB3737, "X")=0, "", IFERROR(INDEX('Intro &amp; Setup'!$T$17:$T$28, MATCH(INDEX($Q$10:$AB$10, $AC3737, MATCH("X", $Q3737:$AB3737, 0)), 'Intro &amp; Setup'!$AA$17:$AA$28, 0)), ""))</f>
        <v/>
      </c>
      <c r="AG3737" s="84" t="str">
        <f t="shared" si="559"/>
        <v/>
      </c>
      <c r="AI3737" s="36">
        <f t="shared" si="560"/>
        <v>0</v>
      </c>
      <c r="AK3737" s="36" t="str">
        <f t="shared" si="561"/>
        <v/>
      </c>
    </row>
    <row r="3738" spans="1:37" x14ac:dyDescent="0.25">
      <c r="A3738" s="34"/>
      <c r="B3738" s="55"/>
      <c r="C3738" s="56"/>
      <c r="D3738" s="56"/>
      <c r="E3738" s="56"/>
      <c r="F3738" s="56"/>
      <c r="G3738" s="57"/>
      <c r="H3738" s="57"/>
      <c r="I3738" s="58"/>
      <c r="J3738" s="34"/>
      <c r="L3738" s="36" t="str">
        <f>IF($B3738="", "", IFERROR(FIND(Campaigns!$Q$4, $B3738), ""))</f>
        <v/>
      </c>
      <c r="M3738" s="73" t="str">
        <f t="shared" si="556"/>
        <v/>
      </c>
      <c r="N3738" s="74" t="str">
        <f t="shared" si="557"/>
        <v/>
      </c>
      <c r="O3738" s="22" t="str">
        <f t="shared" si="558"/>
        <v/>
      </c>
      <c r="Q3738" s="20" t="str">
        <f t="shared" si="555"/>
        <v/>
      </c>
      <c r="R3738" s="21" t="str">
        <f t="shared" si="562"/>
        <v/>
      </c>
      <c r="S3738" s="21" t="str">
        <f t="shared" si="562"/>
        <v/>
      </c>
      <c r="T3738" s="21" t="str">
        <f t="shared" si="562"/>
        <v/>
      </c>
      <c r="U3738" s="21" t="str">
        <f t="shared" si="562"/>
        <v/>
      </c>
      <c r="V3738" s="21" t="str">
        <f t="shared" si="562"/>
        <v/>
      </c>
      <c r="W3738" s="21" t="str">
        <f t="shared" si="562"/>
        <v/>
      </c>
      <c r="X3738" s="21" t="str">
        <f t="shared" si="562"/>
        <v/>
      </c>
      <c r="Y3738" s="21" t="str">
        <f t="shared" si="562"/>
        <v/>
      </c>
      <c r="Z3738" s="21" t="str">
        <f t="shared" si="562"/>
        <v/>
      </c>
      <c r="AA3738" s="21" t="str">
        <f t="shared" si="562"/>
        <v/>
      </c>
      <c r="AB3738" s="38" t="str">
        <f t="shared" si="562"/>
        <v/>
      </c>
      <c r="AD3738" s="36" t="str">
        <f>IF($N3738="", "", IFERROR(INDEX(Campaigns!$D$11:$D$380, MATCH($N3738, Campaigns!$E$11:$E$380, 0)), ""))</f>
        <v/>
      </c>
      <c r="AE3738" s="38" t="str">
        <f>IF(COUNTIF($Q3738:$AB3738, "X")=0, "", IFERROR(INDEX('Intro &amp; Setup'!$T$17:$T$28, MATCH(INDEX($Q$10:$AB$10, $AC3738, MATCH("X", $Q3738:$AB3738, 0)), 'Intro &amp; Setup'!$AA$17:$AA$28, 0)), ""))</f>
        <v/>
      </c>
      <c r="AG3738" s="84" t="str">
        <f t="shared" si="559"/>
        <v/>
      </c>
      <c r="AI3738" s="36">
        <f t="shared" si="560"/>
        <v>0</v>
      </c>
      <c r="AK3738" s="36" t="str">
        <f t="shared" si="561"/>
        <v/>
      </c>
    </row>
    <row r="3739" spans="1:37" x14ac:dyDescent="0.25">
      <c r="A3739" s="34"/>
      <c r="B3739" s="55"/>
      <c r="C3739" s="56"/>
      <c r="D3739" s="56"/>
      <c r="E3739" s="56"/>
      <c r="F3739" s="56"/>
      <c r="G3739" s="57"/>
      <c r="H3739" s="57"/>
      <c r="I3739" s="58"/>
      <c r="J3739" s="34"/>
      <c r="L3739" s="36" t="str">
        <f>IF($B3739="", "", IFERROR(FIND(Campaigns!$Q$4, $B3739), ""))</f>
        <v/>
      </c>
      <c r="M3739" s="73" t="str">
        <f t="shared" si="556"/>
        <v/>
      </c>
      <c r="N3739" s="74" t="str">
        <f t="shared" si="557"/>
        <v/>
      </c>
      <c r="O3739" s="22" t="str">
        <f t="shared" si="558"/>
        <v/>
      </c>
      <c r="Q3739" s="20" t="str">
        <f t="shared" si="555"/>
        <v/>
      </c>
      <c r="R3739" s="21" t="str">
        <f t="shared" si="562"/>
        <v/>
      </c>
      <c r="S3739" s="21" t="str">
        <f t="shared" si="562"/>
        <v/>
      </c>
      <c r="T3739" s="21" t="str">
        <f t="shared" si="562"/>
        <v/>
      </c>
      <c r="U3739" s="21" t="str">
        <f t="shared" si="562"/>
        <v/>
      </c>
      <c r="V3739" s="21" t="str">
        <f t="shared" si="562"/>
        <v/>
      </c>
      <c r="W3739" s="21" t="str">
        <f t="shared" si="562"/>
        <v/>
      </c>
      <c r="X3739" s="21" t="str">
        <f t="shared" si="562"/>
        <v/>
      </c>
      <c r="Y3739" s="21" t="str">
        <f t="shared" si="562"/>
        <v/>
      </c>
      <c r="Z3739" s="21" t="str">
        <f t="shared" si="562"/>
        <v/>
      </c>
      <c r="AA3739" s="21" t="str">
        <f t="shared" si="562"/>
        <v/>
      </c>
      <c r="AB3739" s="38" t="str">
        <f t="shared" si="562"/>
        <v/>
      </c>
      <c r="AD3739" s="36" t="str">
        <f>IF($N3739="", "", IFERROR(INDEX(Campaigns!$D$11:$D$380, MATCH($N3739, Campaigns!$E$11:$E$380, 0)), ""))</f>
        <v/>
      </c>
      <c r="AE3739" s="38" t="str">
        <f>IF(COUNTIF($Q3739:$AB3739, "X")=0, "", IFERROR(INDEX('Intro &amp; Setup'!$T$17:$T$28, MATCH(INDEX($Q$10:$AB$10, $AC3739, MATCH("X", $Q3739:$AB3739, 0)), 'Intro &amp; Setup'!$AA$17:$AA$28, 0)), ""))</f>
        <v/>
      </c>
      <c r="AG3739" s="84" t="str">
        <f t="shared" si="559"/>
        <v/>
      </c>
      <c r="AI3739" s="36">
        <f t="shared" si="560"/>
        <v>0</v>
      </c>
      <c r="AK3739" s="36" t="str">
        <f t="shared" si="561"/>
        <v/>
      </c>
    </row>
    <row r="3740" spans="1:37" x14ac:dyDescent="0.25">
      <c r="A3740" s="34"/>
      <c r="B3740" s="55"/>
      <c r="C3740" s="56"/>
      <c r="D3740" s="56"/>
      <c r="E3740" s="56"/>
      <c r="F3740" s="56"/>
      <c r="G3740" s="57"/>
      <c r="H3740" s="57"/>
      <c r="I3740" s="58"/>
      <c r="J3740" s="34"/>
      <c r="L3740" s="36" t="str">
        <f>IF($B3740="", "", IFERROR(FIND(Campaigns!$Q$4, $B3740), ""))</f>
        <v/>
      </c>
      <c r="M3740" s="73" t="str">
        <f t="shared" si="556"/>
        <v/>
      </c>
      <c r="N3740" s="74" t="str">
        <f t="shared" si="557"/>
        <v/>
      </c>
      <c r="O3740" s="22" t="str">
        <f t="shared" si="558"/>
        <v/>
      </c>
      <c r="Q3740" s="20" t="str">
        <f t="shared" si="555"/>
        <v/>
      </c>
      <c r="R3740" s="21" t="str">
        <f t="shared" si="562"/>
        <v/>
      </c>
      <c r="S3740" s="21" t="str">
        <f t="shared" si="562"/>
        <v/>
      </c>
      <c r="T3740" s="21" t="str">
        <f t="shared" si="562"/>
        <v/>
      </c>
      <c r="U3740" s="21" t="str">
        <f t="shared" si="562"/>
        <v/>
      </c>
      <c r="V3740" s="21" t="str">
        <f t="shared" si="562"/>
        <v/>
      </c>
      <c r="W3740" s="21" t="str">
        <f t="shared" si="562"/>
        <v/>
      </c>
      <c r="X3740" s="21" t="str">
        <f t="shared" si="562"/>
        <v/>
      </c>
      <c r="Y3740" s="21" t="str">
        <f t="shared" si="562"/>
        <v/>
      </c>
      <c r="Z3740" s="21" t="str">
        <f t="shared" si="562"/>
        <v/>
      </c>
      <c r="AA3740" s="21" t="str">
        <f t="shared" si="562"/>
        <v/>
      </c>
      <c r="AB3740" s="38" t="str">
        <f t="shared" si="562"/>
        <v/>
      </c>
      <c r="AD3740" s="36" t="str">
        <f>IF($N3740="", "", IFERROR(INDEX(Campaigns!$D$11:$D$380, MATCH($N3740, Campaigns!$E$11:$E$380, 0)), ""))</f>
        <v/>
      </c>
      <c r="AE3740" s="38" t="str">
        <f>IF(COUNTIF($Q3740:$AB3740, "X")=0, "", IFERROR(INDEX('Intro &amp; Setup'!$T$17:$T$28, MATCH(INDEX($Q$10:$AB$10, $AC3740, MATCH("X", $Q3740:$AB3740, 0)), 'Intro &amp; Setup'!$AA$17:$AA$28, 0)), ""))</f>
        <v/>
      </c>
      <c r="AG3740" s="84" t="str">
        <f t="shared" si="559"/>
        <v/>
      </c>
      <c r="AI3740" s="36">
        <f t="shared" si="560"/>
        <v>0</v>
      </c>
      <c r="AK3740" s="36" t="str">
        <f t="shared" si="561"/>
        <v/>
      </c>
    </row>
    <row r="3741" spans="1:37" x14ac:dyDescent="0.25">
      <c r="A3741" s="34"/>
      <c r="B3741" s="55"/>
      <c r="C3741" s="56"/>
      <c r="D3741" s="56"/>
      <c r="E3741" s="56"/>
      <c r="F3741" s="56"/>
      <c r="G3741" s="57"/>
      <c r="H3741" s="57"/>
      <c r="I3741" s="58"/>
      <c r="J3741" s="34"/>
      <c r="L3741" s="36" t="str">
        <f>IF($B3741="", "", IFERROR(FIND(Campaigns!$Q$4, $B3741), ""))</f>
        <v/>
      </c>
      <c r="M3741" s="73" t="str">
        <f t="shared" si="556"/>
        <v/>
      </c>
      <c r="N3741" s="74" t="str">
        <f t="shared" si="557"/>
        <v/>
      </c>
      <c r="O3741" s="22" t="str">
        <f t="shared" si="558"/>
        <v/>
      </c>
      <c r="Q3741" s="20" t="str">
        <f t="shared" si="555"/>
        <v/>
      </c>
      <c r="R3741" s="21" t="str">
        <f t="shared" si="562"/>
        <v/>
      </c>
      <c r="S3741" s="21" t="str">
        <f t="shared" si="562"/>
        <v/>
      </c>
      <c r="T3741" s="21" t="str">
        <f t="shared" si="562"/>
        <v/>
      </c>
      <c r="U3741" s="21" t="str">
        <f t="shared" si="562"/>
        <v/>
      </c>
      <c r="V3741" s="21" t="str">
        <f t="shared" si="562"/>
        <v/>
      </c>
      <c r="W3741" s="21" t="str">
        <f t="shared" si="562"/>
        <v/>
      </c>
      <c r="X3741" s="21" t="str">
        <f t="shared" si="562"/>
        <v/>
      </c>
      <c r="Y3741" s="21" t="str">
        <f t="shared" si="562"/>
        <v/>
      </c>
      <c r="Z3741" s="21" t="str">
        <f t="shared" si="562"/>
        <v/>
      </c>
      <c r="AA3741" s="21" t="str">
        <f t="shared" si="562"/>
        <v/>
      </c>
      <c r="AB3741" s="38" t="str">
        <f t="shared" si="562"/>
        <v/>
      </c>
      <c r="AD3741" s="36" t="str">
        <f>IF($N3741="", "", IFERROR(INDEX(Campaigns!$D$11:$D$380, MATCH($N3741, Campaigns!$E$11:$E$380, 0)), ""))</f>
        <v/>
      </c>
      <c r="AE3741" s="38" t="str">
        <f>IF(COUNTIF($Q3741:$AB3741, "X")=0, "", IFERROR(INDEX('Intro &amp; Setup'!$T$17:$T$28, MATCH(INDEX($Q$10:$AB$10, $AC3741, MATCH("X", $Q3741:$AB3741, 0)), 'Intro &amp; Setup'!$AA$17:$AA$28, 0)), ""))</f>
        <v/>
      </c>
      <c r="AG3741" s="84" t="str">
        <f t="shared" si="559"/>
        <v/>
      </c>
      <c r="AI3741" s="36">
        <f t="shared" si="560"/>
        <v>0</v>
      </c>
      <c r="AK3741" s="36" t="str">
        <f t="shared" si="561"/>
        <v/>
      </c>
    </row>
    <row r="3742" spans="1:37" x14ac:dyDescent="0.25">
      <c r="A3742" s="34"/>
      <c r="B3742" s="55"/>
      <c r="C3742" s="56"/>
      <c r="D3742" s="56"/>
      <c r="E3742" s="56"/>
      <c r="F3742" s="56"/>
      <c r="G3742" s="57"/>
      <c r="H3742" s="57"/>
      <c r="I3742" s="58"/>
      <c r="J3742" s="34"/>
      <c r="L3742" s="36" t="str">
        <f>IF($B3742="", "", IFERROR(FIND(Campaigns!$Q$4, $B3742), ""))</f>
        <v/>
      </c>
      <c r="M3742" s="73" t="str">
        <f t="shared" si="556"/>
        <v/>
      </c>
      <c r="N3742" s="74" t="str">
        <f t="shared" si="557"/>
        <v/>
      </c>
      <c r="O3742" s="22" t="str">
        <f t="shared" si="558"/>
        <v/>
      </c>
      <c r="Q3742" s="20" t="str">
        <f t="shared" si="555"/>
        <v/>
      </c>
      <c r="R3742" s="21" t="str">
        <f t="shared" si="562"/>
        <v/>
      </c>
      <c r="S3742" s="21" t="str">
        <f t="shared" si="562"/>
        <v/>
      </c>
      <c r="T3742" s="21" t="str">
        <f t="shared" si="562"/>
        <v/>
      </c>
      <c r="U3742" s="21" t="str">
        <f t="shared" si="562"/>
        <v/>
      </c>
      <c r="V3742" s="21" t="str">
        <f t="shared" si="562"/>
        <v/>
      </c>
      <c r="W3742" s="21" t="str">
        <f t="shared" si="562"/>
        <v/>
      </c>
      <c r="X3742" s="21" t="str">
        <f t="shared" si="562"/>
        <v/>
      </c>
      <c r="Y3742" s="21" t="str">
        <f t="shared" si="562"/>
        <v/>
      </c>
      <c r="Z3742" s="21" t="str">
        <f t="shared" si="562"/>
        <v/>
      </c>
      <c r="AA3742" s="21" t="str">
        <f t="shared" si="562"/>
        <v/>
      </c>
      <c r="AB3742" s="38" t="str">
        <f t="shared" si="562"/>
        <v/>
      </c>
      <c r="AD3742" s="36" t="str">
        <f>IF($N3742="", "", IFERROR(INDEX(Campaigns!$D$11:$D$380, MATCH($N3742, Campaigns!$E$11:$E$380, 0)), ""))</f>
        <v/>
      </c>
      <c r="AE3742" s="38" t="str">
        <f>IF(COUNTIF($Q3742:$AB3742, "X")=0, "", IFERROR(INDEX('Intro &amp; Setup'!$T$17:$T$28, MATCH(INDEX($Q$10:$AB$10, $AC3742, MATCH("X", $Q3742:$AB3742, 0)), 'Intro &amp; Setup'!$AA$17:$AA$28, 0)), ""))</f>
        <v/>
      </c>
      <c r="AG3742" s="84" t="str">
        <f t="shared" si="559"/>
        <v/>
      </c>
      <c r="AI3742" s="36">
        <f t="shared" si="560"/>
        <v>0</v>
      </c>
      <c r="AK3742" s="36" t="str">
        <f t="shared" si="561"/>
        <v/>
      </c>
    </row>
    <row r="3743" spans="1:37" x14ac:dyDescent="0.25">
      <c r="A3743" s="34"/>
      <c r="B3743" s="55"/>
      <c r="C3743" s="56"/>
      <c r="D3743" s="56"/>
      <c r="E3743" s="56"/>
      <c r="F3743" s="56"/>
      <c r="G3743" s="57"/>
      <c r="H3743" s="57"/>
      <c r="I3743" s="58"/>
      <c r="J3743" s="34"/>
      <c r="L3743" s="36" t="str">
        <f>IF($B3743="", "", IFERROR(FIND(Campaigns!$Q$4, $B3743), ""))</f>
        <v/>
      </c>
      <c r="M3743" s="73" t="str">
        <f t="shared" si="556"/>
        <v/>
      </c>
      <c r="N3743" s="74" t="str">
        <f t="shared" si="557"/>
        <v/>
      </c>
      <c r="O3743" s="22" t="str">
        <f t="shared" si="558"/>
        <v/>
      </c>
      <c r="Q3743" s="20" t="str">
        <f t="shared" si="555"/>
        <v/>
      </c>
      <c r="R3743" s="21" t="str">
        <f t="shared" si="562"/>
        <v/>
      </c>
      <c r="S3743" s="21" t="str">
        <f t="shared" si="562"/>
        <v/>
      </c>
      <c r="T3743" s="21" t="str">
        <f t="shared" si="562"/>
        <v/>
      </c>
      <c r="U3743" s="21" t="str">
        <f t="shared" si="562"/>
        <v/>
      </c>
      <c r="V3743" s="21" t="str">
        <f t="shared" si="562"/>
        <v/>
      </c>
      <c r="W3743" s="21" t="str">
        <f t="shared" si="562"/>
        <v/>
      </c>
      <c r="X3743" s="21" t="str">
        <f t="shared" si="562"/>
        <v/>
      </c>
      <c r="Y3743" s="21" t="str">
        <f t="shared" si="562"/>
        <v/>
      </c>
      <c r="Z3743" s="21" t="str">
        <f t="shared" si="562"/>
        <v/>
      </c>
      <c r="AA3743" s="21" t="str">
        <f t="shared" si="562"/>
        <v/>
      </c>
      <c r="AB3743" s="38" t="str">
        <f t="shared" si="562"/>
        <v/>
      </c>
      <c r="AD3743" s="36" t="str">
        <f>IF($N3743="", "", IFERROR(INDEX(Campaigns!$D$11:$D$380, MATCH($N3743, Campaigns!$E$11:$E$380, 0)), ""))</f>
        <v/>
      </c>
      <c r="AE3743" s="38" t="str">
        <f>IF(COUNTIF($Q3743:$AB3743, "X")=0, "", IFERROR(INDEX('Intro &amp; Setup'!$T$17:$T$28, MATCH(INDEX($Q$10:$AB$10, $AC3743, MATCH("X", $Q3743:$AB3743, 0)), 'Intro &amp; Setup'!$AA$17:$AA$28, 0)), ""))</f>
        <v/>
      </c>
      <c r="AG3743" s="84" t="str">
        <f t="shared" si="559"/>
        <v/>
      </c>
      <c r="AI3743" s="36">
        <f t="shared" si="560"/>
        <v>0</v>
      </c>
      <c r="AK3743" s="36" t="str">
        <f t="shared" si="561"/>
        <v/>
      </c>
    </row>
    <row r="3744" spans="1:37" x14ac:dyDescent="0.25">
      <c r="A3744" s="34"/>
      <c r="B3744" s="55"/>
      <c r="C3744" s="56"/>
      <c r="D3744" s="56"/>
      <c r="E3744" s="56"/>
      <c r="F3744" s="56"/>
      <c r="G3744" s="57"/>
      <c r="H3744" s="57"/>
      <c r="I3744" s="58"/>
      <c r="J3744" s="34"/>
      <c r="L3744" s="36" t="str">
        <f>IF($B3744="", "", IFERROR(FIND(Campaigns!$Q$4, $B3744), ""))</f>
        <v/>
      </c>
      <c r="M3744" s="73" t="str">
        <f t="shared" si="556"/>
        <v/>
      </c>
      <c r="N3744" s="74" t="str">
        <f t="shared" si="557"/>
        <v/>
      </c>
      <c r="O3744" s="22" t="str">
        <f t="shared" si="558"/>
        <v/>
      </c>
      <c r="Q3744" s="20" t="str">
        <f t="shared" si="555"/>
        <v/>
      </c>
      <c r="R3744" s="21" t="str">
        <f t="shared" si="562"/>
        <v/>
      </c>
      <c r="S3744" s="21" t="str">
        <f t="shared" si="562"/>
        <v/>
      </c>
      <c r="T3744" s="21" t="str">
        <f t="shared" si="562"/>
        <v/>
      </c>
      <c r="U3744" s="21" t="str">
        <f t="shared" si="562"/>
        <v/>
      </c>
      <c r="V3744" s="21" t="str">
        <f t="shared" si="562"/>
        <v/>
      </c>
      <c r="W3744" s="21" t="str">
        <f t="shared" si="562"/>
        <v/>
      </c>
      <c r="X3744" s="21" t="str">
        <f t="shared" si="562"/>
        <v/>
      </c>
      <c r="Y3744" s="21" t="str">
        <f t="shared" si="562"/>
        <v/>
      </c>
      <c r="Z3744" s="21" t="str">
        <f t="shared" si="562"/>
        <v/>
      </c>
      <c r="AA3744" s="21" t="str">
        <f t="shared" si="562"/>
        <v/>
      </c>
      <c r="AB3744" s="38" t="str">
        <f t="shared" si="562"/>
        <v/>
      </c>
      <c r="AD3744" s="36" t="str">
        <f>IF($N3744="", "", IFERROR(INDEX(Campaigns!$D$11:$D$380, MATCH($N3744, Campaigns!$E$11:$E$380, 0)), ""))</f>
        <v/>
      </c>
      <c r="AE3744" s="38" t="str">
        <f>IF(COUNTIF($Q3744:$AB3744, "X")=0, "", IFERROR(INDEX('Intro &amp; Setup'!$T$17:$T$28, MATCH(INDEX($Q$10:$AB$10, $AC3744, MATCH("X", $Q3744:$AB3744, 0)), 'Intro &amp; Setup'!$AA$17:$AA$28, 0)), ""))</f>
        <v/>
      </c>
      <c r="AG3744" s="84" t="str">
        <f t="shared" si="559"/>
        <v/>
      </c>
      <c r="AI3744" s="36">
        <f t="shared" si="560"/>
        <v>0</v>
      </c>
      <c r="AK3744" s="36" t="str">
        <f t="shared" si="561"/>
        <v/>
      </c>
    </row>
    <row r="3745" spans="1:37" x14ac:dyDescent="0.25">
      <c r="A3745" s="34"/>
      <c r="B3745" s="55"/>
      <c r="C3745" s="56"/>
      <c r="D3745" s="56"/>
      <c r="E3745" s="56"/>
      <c r="F3745" s="56"/>
      <c r="G3745" s="57"/>
      <c r="H3745" s="57"/>
      <c r="I3745" s="58"/>
      <c r="J3745" s="34"/>
      <c r="L3745" s="36" t="str">
        <f>IF($B3745="", "", IFERROR(FIND(Campaigns!$Q$4, $B3745), ""))</f>
        <v/>
      </c>
      <c r="M3745" s="73" t="str">
        <f t="shared" si="556"/>
        <v/>
      </c>
      <c r="N3745" s="74" t="str">
        <f t="shared" si="557"/>
        <v/>
      </c>
      <c r="O3745" s="22" t="str">
        <f t="shared" si="558"/>
        <v/>
      </c>
      <c r="Q3745" s="20" t="str">
        <f t="shared" si="555"/>
        <v/>
      </c>
      <c r="R3745" s="21" t="str">
        <f t="shared" si="562"/>
        <v/>
      </c>
      <c r="S3745" s="21" t="str">
        <f t="shared" si="562"/>
        <v/>
      </c>
      <c r="T3745" s="21" t="str">
        <f t="shared" si="562"/>
        <v/>
      </c>
      <c r="U3745" s="21" t="str">
        <f t="shared" si="562"/>
        <v/>
      </c>
      <c r="V3745" s="21" t="str">
        <f t="shared" si="562"/>
        <v/>
      </c>
      <c r="W3745" s="21" t="str">
        <f t="shared" si="562"/>
        <v/>
      </c>
      <c r="X3745" s="21" t="str">
        <f t="shared" si="562"/>
        <v/>
      </c>
      <c r="Y3745" s="21" t="str">
        <f t="shared" si="562"/>
        <v/>
      </c>
      <c r="Z3745" s="21" t="str">
        <f t="shared" si="562"/>
        <v/>
      </c>
      <c r="AA3745" s="21" t="str">
        <f t="shared" si="562"/>
        <v/>
      </c>
      <c r="AB3745" s="38" t="str">
        <f t="shared" si="562"/>
        <v/>
      </c>
      <c r="AD3745" s="36" t="str">
        <f>IF($N3745="", "", IFERROR(INDEX(Campaigns!$D$11:$D$380, MATCH($N3745, Campaigns!$E$11:$E$380, 0)), ""))</f>
        <v/>
      </c>
      <c r="AE3745" s="38" t="str">
        <f>IF(COUNTIF($Q3745:$AB3745, "X")=0, "", IFERROR(INDEX('Intro &amp; Setup'!$T$17:$T$28, MATCH(INDEX($Q$10:$AB$10, $AC3745, MATCH("X", $Q3745:$AB3745, 0)), 'Intro &amp; Setup'!$AA$17:$AA$28, 0)), ""))</f>
        <v/>
      </c>
      <c r="AG3745" s="84" t="str">
        <f t="shared" si="559"/>
        <v/>
      </c>
      <c r="AI3745" s="36">
        <f t="shared" si="560"/>
        <v>0</v>
      </c>
      <c r="AK3745" s="36" t="str">
        <f t="shared" si="561"/>
        <v/>
      </c>
    </row>
    <row r="3746" spans="1:37" x14ac:dyDescent="0.25">
      <c r="A3746" s="34"/>
      <c r="B3746" s="55"/>
      <c r="C3746" s="56"/>
      <c r="D3746" s="56"/>
      <c r="E3746" s="56"/>
      <c r="F3746" s="56"/>
      <c r="G3746" s="57"/>
      <c r="H3746" s="57"/>
      <c r="I3746" s="58"/>
      <c r="J3746" s="34"/>
      <c r="L3746" s="36" t="str">
        <f>IF($B3746="", "", IFERROR(FIND(Campaigns!$Q$4, $B3746), ""))</f>
        <v/>
      </c>
      <c r="M3746" s="73" t="str">
        <f t="shared" si="556"/>
        <v/>
      </c>
      <c r="N3746" s="74" t="str">
        <f t="shared" si="557"/>
        <v/>
      </c>
      <c r="O3746" s="22" t="str">
        <f t="shared" si="558"/>
        <v/>
      </c>
      <c r="Q3746" s="20" t="str">
        <f t="shared" si="555"/>
        <v/>
      </c>
      <c r="R3746" s="21" t="str">
        <f t="shared" si="562"/>
        <v/>
      </c>
      <c r="S3746" s="21" t="str">
        <f t="shared" si="562"/>
        <v/>
      </c>
      <c r="T3746" s="21" t="str">
        <f t="shared" si="562"/>
        <v/>
      </c>
      <c r="U3746" s="21" t="str">
        <f t="shared" si="562"/>
        <v/>
      </c>
      <c r="V3746" s="21" t="str">
        <f t="shared" si="562"/>
        <v/>
      </c>
      <c r="W3746" s="21" t="str">
        <f t="shared" si="562"/>
        <v/>
      </c>
      <c r="X3746" s="21" t="str">
        <f t="shared" si="562"/>
        <v/>
      </c>
      <c r="Y3746" s="21" t="str">
        <f t="shared" si="562"/>
        <v/>
      </c>
      <c r="Z3746" s="21" t="str">
        <f t="shared" si="562"/>
        <v/>
      </c>
      <c r="AA3746" s="21" t="str">
        <f t="shared" si="562"/>
        <v/>
      </c>
      <c r="AB3746" s="38" t="str">
        <f t="shared" si="562"/>
        <v/>
      </c>
      <c r="AD3746" s="36" t="str">
        <f>IF($N3746="", "", IFERROR(INDEX(Campaigns!$D$11:$D$380, MATCH($N3746, Campaigns!$E$11:$E$380, 0)), ""))</f>
        <v/>
      </c>
      <c r="AE3746" s="38" t="str">
        <f>IF(COUNTIF($Q3746:$AB3746, "X")=0, "", IFERROR(INDEX('Intro &amp; Setup'!$T$17:$T$28, MATCH(INDEX($Q$10:$AB$10, $AC3746, MATCH("X", $Q3746:$AB3746, 0)), 'Intro &amp; Setup'!$AA$17:$AA$28, 0)), ""))</f>
        <v/>
      </c>
      <c r="AG3746" s="84" t="str">
        <f t="shared" si="559"/>
        <v/>
      </c>
      <c r="AI3746" s="36">
        <f t="shared" si="560"/>
        <v>0</v>
      </c>
      <c r="AK3746" s="36" t="str">
        <f t="shared" si="561"/>
        <v/>
      </c>
    </row>
    <row r="3747" spans="1:37" x14ac:dyDescent="0.25">
      <c r="A3747" s="34"/>
      <c r="B3747" s="55"/>
      <c r="C3747" s="56"/>
      <c r="D3747" s="56"/>
      <c r="E3747" s="56"/>
      <c r="F3747" s="56"/>
      <c r="G3747" s="57"/>
      <c r="H3747" s="57"/>
      <c r="I3747" s="58"/>
      <c r="J3747" s="34"/>
      <c r="L3747" s="36" t="str">
        <f>IF($B3747="", "", IFERROR(FIND(Campaigns!$Q$4, $B3747), ""))</f>
        <v/>
      </c>
      <c r="M3747" s="73" t="str">
        <f t="shared" si="556"/>
        <v/>
      </c>
      <c r="N3747" s="74" t="str">
        <f t="shared" si="557"/>
        <v/>
      </c>
      <c r="O3747" s="22" t="str">
        <f t="shared" si="558"/>
        <v/>
      </c>
      <c r="Q3747" s="20" t="str">
        <f t="shared" si="555"/>
        <v/>
      </c>
      <c r="R3747" s="21" t="str">
        <f t="shared" si="562"/>
        <v/>
      </c>
      <c r="S3747" s="21" t="str">
        <f t="shared" si="562"/>
        <v/>
      </c>
      <c r="T3747" s="21" t="str">
        <f t="shared" si="562"/>
        <v/>
      </c>
      <c r="U3747" s="21" t="str">
        <f t="shared" si="562"/>
        <v/>
      </c>
      <c r="V3747" s="21" t="str">
        <f t="shared" si="562"/>
        <v/>
      </c>
      <c r="W3747" s="21" t="str">
        <f t="shared" si="562"/>
        <v/>
      </c>
      <c r="X3747" s="21" t="str">
        <f t="shared" si="562"/>
        <v/>
      </c>
      <c r="Y3747" s="21" t="str">
        <f t="shared" si="562"/>
        <v/>
      </c>
      <c r="Z3747" s="21" t="str">
        <f t="shared" si="562"/>
        <v/>
      </c>
      <c r="AA3747" s="21" t="str">
        <f t="shared" si="562"/>
        <v/>
      </c>
      <c r="AB3747" s="38" t="str">
        <f t="shared" si="562"/>
        <v/>
      </c>
      <c r="AD3747" s="36" t="str">
        <f>IF($N3747="", "", IFERROR(INDEX(Campaigns!$D$11:$D$380, MATCH($N3747, Campaigns!$E$11:$E$380, 0)), ""))</f>
        <v/>
      </c>
      <c r="AE3747" s="38" t="str">
        <f>IF(COUNTIF($Q3747:$AB3747, "X")=0, "", IFERROR(INDEX('Intro &amp; Setup'!$T$17:$T$28, MATCH(INDEX($Q$10:$AB$10, $AC3747, MATCH("X", $Q3747:$AB3747, 0)), 'Intro &amp; Setup'!$AA$17:$AA$28, 0)), ""))</f>
        <v/>
      </c>
      <c r="AG3747" s="84" t="str">
        <f t="shared" si="559"/>
        <v/>
      </c>
      <c r="AI3747" s="36">
        <f t="shared" si="560"/>
        <v>0</v>
      </c>
      <c r="AK3747" s="36" t="str">
        <f t="shared" si="561"/>
        <v/>
      </c>
    </row>
    <row r="3748" spans="1:37" x14ac:dyDescent="0.25">
      <c r="A3748" s="34"/>
      <c r="B3748" s="55"/>
      <c r="C3748" s="56"/>
      <c r="D3748" s="56"/>
      <c r="E3748" s="56"/>
      <c r="F3748" s="56"/>
      <c r="G3748" s="57"/>
      <c r="H3748" s="57"/>
      <c r="I3748" s="58"/>
      <c r="J3748" s="34"/>
      <c r="L3748" s="36" t="str">
        <f>IF($B3748="", "", IFERROR(FIND(Campaigns!$Q$4, $B3748), ""))</f>
        <v/>
      </c>
      <c r="M3748" s="73" t="str">
        <f t="shared" si="556"/>
        <v/>
      </c>
      <c r="N3748" s="74" t="str">
        <f t="shared" si="557"/>
        <v/>
      </c>
      <c r="O3748" s="22" t="str">
        <f t="shared" si="558"/>
        <v/>
      </c>
      <c r="Q3748" s="20" t="str">
        <f t="shared" si="555"/>
        <v/>
      </c>
      <c r="R3748" s="21" t="str">
        <f t="shared" si="562"/>
        <v/>
      </c>
      <c r="S3748" s="21" t="str">
        <f t="shared" si="562"/>
        <v/>
      </c>
      <c r="T3748" s="21" t="str">
        <f t="shared" si="562"/>
        <v/>
      </c>
      <c r="U3748" s="21" t="str">
        <f t="shared" si="562"/>
        <v/>
      </c>
      <c r="V3748" s="21" t="str">
        <f t="shared" si="562"/>
        <v/>
      </c>
      <c r="W3748" s="21" t="str">
        <f t="shared" si="562"/>
        <v/>
      </c>
      <c r="X3748" s="21" t="str">
        <f t="shared" si="562"/>
        <v/>
      </c>
      <c r="Y3748" s="21" t="str">
        <f t="shared" si="562"/>
        <v/>
      </c>
      <c r="Z3748" s="21" t="str">
        <f t="shared" si="562"/>
        <v/>
      </c>
      <c r="AA3748" s="21" t="str">
        <f t="shared" si="562"/>
        <v/>
      </c>
      <c r="AB3748" s="38" t="str">
        <f t="shared" si="562"/>
        <v/>
      </c>
      <c r="AD3748" s="36" t="str">
        <f>IF($N3748="", "", IFERROR(INDEX(Campaigns!$D$11:$D$380, MATCH($N3748, Campaigns!$E$11:$E$380, 0)), ""))</f>
        <v/>
      </c>
      <c r="AE3748" s="38" t="str">
        <f>IF(COUNTIF($Q3748:$AB3748, "X")=0, "", IFERROR(INDEX('Intro &amp; Setup'!$T$17:$T$28, MATCH(INDEX($Q$10:$AB$10, $AC3748, MATCH("X", $Q3748:$AB3748, 0)), 'Intro &amp; Setup'!$AA$17:$AA$28, 0)), ""))</f>
        <v/>
      </c>
      <c r="AG3748" s="84" t="str">
        <f t="shared" si="559"/>
        <v/>
      </c>
      <c r="AI3748" s="36">
        <f t="shared" si="560"/>
        <v>0</v>
      </c>
      <c r="AK3748" s="36" t="str">
        <f t="shared" si="561"/>
        <v/>
      </c>
    </row>
    <row r="3749" spans="1:37" x14ac:dyDescent="0.25">
      <c r="A3749" s="34"/>
      <c r="B3749" s="55"/>
      <c r="C3749" s="56"/>
      <c r="D3749" s="56"/>
      <c r="E3749" s="56"/>
      <c r="F3749" s="56"/>
      <c r="G3749" s="57"/>
      <c r="H3749" s="57"/>
      <c r="I3749" s="58"/>
      <c r="J3749" s="34"/>
      <c r="L3749" s="36" t="str">
        <f>IF($B3749="", "", IFERROR(FIND(Campaigns!$Q$4, $B3749), ""))</f>
        <v/>
      </c>
      <c r="M3749" s="73" t="str">
        <f t="shared" si="556"/>
        <v/>
      </c>
      <c r="N3749" s="74" t="str">
        <f t="shared" si="557"/>
        <v/>
      </c>
      <c r="O3749" s="22" t="str">
        <f t="shared" si="558"/>
        <v/>
      </c>
      <c r="Q3749" s="20" t="str">
        <f t="shared" si="555"/>
        <v/>
      </c>
      <c r="R3749" s="21" t="str">
        <f t="shared" si="562"/>
        <v/>
      </c>
      <c r="S3749" s="21" t="str">
        <f t="shared" si="562"/>
        <v/>
      </c>
      <c r="T3749" s="21" t="str">
        <f t="shared" si="562"/>
        <v/>
      </c>
      <c r="U3749" s="21" t="str">
        <f t="shared" si="562"/>
        <v/>
      </c>
      <c r="V3749" s="21" t="str">
        <f t="shared" si="562"/>
        <v/>
      </c>
      <c r="W3749" s="21" t="str">
        <f t="shared" si="562"/>
        <v/>
      </c>
      <c r="X3749" s="21" t="str">
        <f t="shared" si="562"/>
        <v/>
      </c>
      <c r="Y3749" s="21" t="str">
        <f t="shared" si="562"/>
        <v/>
      </c>
      <c r="Z3749" s="21" t="str">
        <f t="shared" si="562"/>
        <v/>
      </c>
      <c r="AA3749" s="21" t="str">
        <f t="shared" si="562"/>
        <v/>
      </c>
      <c r="AB3749" s="38" t="str">
        <f t="shared" si="562"/>
        <v/>
      </c>
      <c r="AD3749" s="36" t="str">
        <f>IF($N3749="", "", IFERROR(INDEX(Campaigns!$D$11:$D$380, MATCH($N3749, Campaigns!$E$11:$E$380, 0)), ""))</f>
        <v/>
      </c>
      <c r="AE3749" s="38" t="str">
        <f>IF(COUNTIF($Q3749:$AB3749, "X")=0, "", IFERROR(INDEX('Intro &amp; Setup'!$T$17:$T$28, MATCH(INDEX($Q$10:$AB$10, $AC3749, MATCH("X", $Q3749:$AB3749, 0)), 'Intro &amp; Setup'!$AA$17:$AA$28, 0)), ""))</f>
        <v/>
      </c>
      <c r="AG3749" s="84" t="str">
        <f t="shared" si="559"/>
        <v/>
      </c>
      <c r="AI3749" s="36">
        <f t="shared" si="560"/>
        <v>0</v>
      </c>
      <c r="AK3749" s="36" t="str">
        <f t="shared" si="561"/>
        <v/>
      </c>
    </row>
    <row r="3750" spans="1:37" x14ac:dyDescent="0.25">
      <c r="A3750" s="34"/>
      <c r="B3750" s="55"/>
      <c r="C3750" s="56"/>
      <c r="D3750" s="56"/>
      <c r="E3750" s="56"/>
      <c r="F3750" s="56"/>
      <c r="G3750" s="57"/>
      <c r="H3750" s="57"/>
      <c r="I3750" s="58"/>
      <c r="J3750" s="34"/>
      <c r="L3750" s="36" t="str">
        <f>IF($B3750="", "", IFERROR(FIND(Campaigns!$Q$4, $B3750), ""))</f>
        <v/>
      </c>
      <c r="M3750" s="73" t="str">
        <f t="shared" si="556"/>
        <v/>
      </c>
      <c r="N3750" s="74" t="str">
        <f t="shared" si="557"/>
        <v/>
      </c>
      <c r="O3750" s="22" t="str">
        <f t="shared" si="558"/>
        <v/>
      </c>
      <c r="Q3750" s="20" t="str">
        <f t="shared" si="555"/>
        <v/>
      </c>
      <c r="R3750" s="21" t="str">
        <f t="shared" si="562"/>
        <v/>
      </c>
      <c r="S3750" s="21" t="str">
        <f t="shared" si="562"/>
        <v/>
      </c>
      <c r="T3750" s="21" t="str">
        <f t="shared" si="562"/>
        <v/>
      </c>
      <c r="U3750" s="21" t="str">
        <f t="shared" si="562"/>
        <v/>
      </c>
      <c r="V3750" s="21" t="str">
        <f t="shared" si="562"/>
        <v/>
      </c>
      <c r="W3750" s="21" t="str">
        <f t="shared" si="562"/>
        <v/>
      </c>
      <c r="X3750" s="21" t="str">
        <f t="shared" si="562"/>
        <v/>
      </c>
      <c r="Y3750" s="21" t="str">
        <f t="shared" si="562"/>
        <v/>
      </c>
      <c r="Z3750" s="21" t="str">
        <f t="shared" si="562"/>
        <v/>
      </c>
      <c r="AA3750" s="21" t="str">
        <f t="shared" si="562"/>
        <v/>
      </c>
      <c r="AB3750" s="38" t="str">
        <f t="shared" si="562"/>
        <v/>
      </c>
      <c r="AD3750" s="36" t="str">
        <f>IF($N3750="", "", IFERROR(INDEX(Campaigns!$D$11:$D$380, MATCH($N3750, Campaigns!$E$11:$E$380, 0)), ""))</f>
        <v/>
      </c>
      <c r="AE3750" s="38" t="str">
        <f>IF(COUNTIF($Q3750:$AB3750, "X")=0, "", IFERROR(INDEX('Intro &amp; Setup'!$T$17:$T$28, MATCH(INDEX($Q$10:$AB$10, $AC3750, MATCH("X", $Q3750:$AB3750, 0)), 'Intro &amp; Setup'!$AA$17:$AA$28, 0)), ""))</f>
        <v/>
      </c>
      <c r="AG3750" s="84" t="str">
        <f t="shared" si="559"/>
        <v/>
      </c>
      <c r="AI3750" s="36">
        <f t="shared" si="560"/>
        <v>0</v>
      </c>
      <c r="AK3750" s="36" t="str">
        <f t="shared" si="561"/>
        <v/>
      </c>
    </row>
    <row r="3751" spans="1:37" x14ac:dyDescent="0.25">
      <c r="A3751" s="34"/>
      <c r="B3751" s="55"/>
      <c r="C3751" s="56"/>
      <c r="D3751" s="56"/>
      <c r="E3751" s="56"/>
      <c r="F3751" s="56"/>
      <c r="G3751" s="57"/>
      <c r="H3751" s="57"/>
      <c r="I3751" s="58"/>
      <c r="J3751" s="34"/>
      <c r="L3751" s="36" t="str">
        <f>IF($B3751="", "", IFERROR(FIND(Campaigns!$Q$4, $B3751), ""))</f>
        <v/>
      </c>
      <c r="M3751" s="73" t="str">
        <f t="shared" si="556"/>
        <v/>
      </c>
      <c r="N3751" s="74" t="str">
        <f t="shared" si="557"/>
        <v/>
      </c>
      <c r="O3751" s="22" t="str">
        <f t="shared" si="558"/>
        <v/>
      </c>
      <c r="Q3751" s="20" t="str">
        <f t="shared" si="555"/>
        <v/>
      </c>
      <c r="R3751" s="21" t="str">
        <f t="shared" si="562"/>
        <v/>
      </c>
      <c r="S3751" s="21" t="str">
        <f t="shared" si="562"/>
        <v/>
      </c>
      <c r="T3751" s="21" t="str">
        <f t="shared" si="562"/>
        <v/>
      </c>
      <c r="U3751" s="21" t="str">
        <f t="shared" si="562"/>
        <v/>
      </c>
      <c r="V3751" s="21" t="str">
        <f t="shared" si="562"/>
        <v/>
      </c>
      <c r="W3751" s="21" t="str">
        <f t="shared" si="562"/>
        <v/>
      </c>
      <c r="X3751" s="21" t="str">
        <f t="shared" si="562"/>
        <v/>
      </c>
      <c r="Y3751" s="21" t="str">
        <f t="shared" si="562"/>
        <v/>
      </c>
      <c r="Z3751" s="21" t="str">
        <f t="shared" si="562"/>
        <v/>
      </c>
      <c r="AA3751" s="21" t="str">
        <f t="shared" si="562"/>
        <v/>
      </c>
      <c r="AB3751" s="38" t="str">
        <f t="shared" si="562"/>
        <v/>
      </c>
      <c r="AD3751" s="36" t="str">
        <f>IF($N3751="", "", IFERROR(INDEX(Campaigns!$D$11:$D$380, MATCH($N3751, Campaigns!$E$11:$E$380, 0)), ""))</f>
        <v/>
      </c>
      <c r="AE3751" s="38" t="str">
        <f>IF(COUNTIF($Q3751:$AB3751, "X")=0, "", IFERROR(INDEX('Intro &amp; Setup'!$T$17:$T$28, MATCH(INDEX($Q$10:$AB$10, $AC3751, MATCH("X", $Q3751:$AB3751, 0)), 'Intro &amp; Setup'!$AA$17:$AA$28, 0)), ""))</f>
        <v/>
      </c>
      <c r="AG3751" s="84" t="str">
        <f t="shared" si="559"/>
        <v/>
      </c>
      <c r="AI3751" s="36">
        <f t="shared" si="560"/>
        <v>0</v>
      </c>
      <c r="AK3751" s="36" t="str">
        <f t="shared" si="561"/>
        <v/>
      </c>
    </row>
    <row r="3752" spans="1:37" x14ac:dyDescent="0.25">
      <c r="A3752" s="34"/>
      <c r="B3752" s="55"/>
      <c r="C3752" s="56"/>
      <c r="D3752" s="56"/>
      <c r="E3752" s="56"/>
      <c r="F3752" s="56"/>
      <c r="G3752" s="57"/>
      <c r="H3752" s="57"/>
      <c r="I3752" s="58"/>
      <c r="J3752" s="34"/>
      <c r="L3752" s="36" t="str">
        <f>IF($B3752="", "", IFERROR(FIND(Campaigns!$Q$4, $B3752), ""))</f>
        <v/>
      </c>
      <c r="M3752" s="73" t="str">
        <f t="shared" si="556"/>
        <v/>
      </c>
      <c r="N3752" s="74" t="str">
        <f t="shared" si="557"/>
        <v/>
      </c>
      <c r="O3752" s="22" t="str">
        <f t="shared" si="558"/>
        <v/>
      </c>
      <c r="Q3752" s="20" t="str">
        <f t="shared" si="555"/>
        <v/>
      </c>
      <c r="R3752" s="21" t="str">
        <f t="shared" si="562"/>
        <v/>
      </c>
      <c r="S3752" s="21" t="str">
        <f t="shared" si="562"/>
        <v/>
      </c>
      <c r="T3752" s="21" t="str">
        <f t="shared" si="562"/>
        <v/>
      </c>
      <c r="U3752" s="21" t="str">
        <f t="shared" si="562"/>
        <v/>
      </c>
      <c r="V3752" s="21" t="str">
        <f t="shared" si="562"/>
        <v/>
      </c>
      <c r="W3752" s="21" t="str">
        <f t="shared" si="562"/>
        <v/>
      </c>
      <c r="X3752" s="21" t="str">
        <f t="shared" si="562"/>
        <v/>
      </c>
      <c r="Y3752" s="21" t="str">
        <f t="shared" si="562"/>
        <v/>
      </c>
      <c r="Z3752" s="21" t="str">
        <f t="shared" si="562"/>
        <v/>
      </c>
      <c r="AA3752" s="21" t="str">
        <f t="shared" si="562"/>
        <v/>
      </c>
      <c r="AB3752" s="38" t="str">
        <f t="shared" si="562"/>
        <v/>
      </c>
      <c r="AD3752" s="36" t="str">
        <f>IF($N3752="", "", IFERROR(INDEX(Campaigns!$D$11:$D$380, MATCH($N3752, Campaigns!$E$11:$E$380, 0)), ""))</f>
        <v/>
      </c>
      <c r="AE3752" s="38" t="str">
        <f>IF(COUNTIF($Q3752:$AB3752, "X")=0, "", IFERROR(INDEX('Intro &amp; Setup'!$T$17:$T$28, MATCH(INDEX($Q$10:$AB$10, $AC3752, MATCH("X", $Q3752:$AB3752, 0)), 'Intro &amp; Setup'!$AA$17:$AA$28, 0)), ""))</f>
        <v/>
      </c>
      <c r="AG3752" s="84" t="str">
        <f t="shared" si="559"/>
        <v/>
      </c>
      <c r="AI3752" s="36">
        <f t="shared" si="560"/>
        <v>0</v>
      </c>
      <c r="AK3752" s="36" t="str">
        <f t="shared" si="561"/>
        <v/>
      </c>
    </row>
    <row r="3753" spans="1:37" x14ac:dyDescent="0.25">
      <c r="A3753" s="34"/>
      <c r="B3753" s="55"/>
      <c r="C3753" s="56"/>
      <c r="D3753" s="56"/>
      <c r="E3753" s="56"/>
      <c r="F3753" s="56"/>
      <c r="G3753" s="57"/>
      <c r="H3753" s="57"/>
      <c r="I3753" s="58"/>
      <c r="J3753" s="34"/>
      <c r="L3753" s="36" t="str">
        <f>IF($B3753="", "", IFERROR(FIND(Campaigns!$Q$4, $B3753), ""))</f>
        <v/>
      </c>
      <c r="M3753" s="73" t="str">
        <f t="shared" si="556"/>
        <v/>
      </c>
      <c r="N3753" s="74" t="str">
        <f t="shared" si="557"/>
        <v/>
      </c>
      <c r="O3753" s="22" t="str">
        <f t="shared" si="558"/>
        <v/>
      </c>
      <c r="Q3753" s="20" t="str">
        <f t="shared" si="555"/>
        <v/>
      </c>
      <c r="R3753" s="21" t="str">
        <f t="shared" si="562"/>
        <v/>
      </c>
      <c r="S3753" s="21" t="str">
        <f t="shared" si="562"/>
        <v/>
      </c>
      <c r="T3753" s="21" t="str">
        <f t="shared" si="562"/>
        <v/>
      </c>
      <c r="U3753" s="21" t="str">
        <f t="shared" si="562"/>
        <v/>
      </c>
      <c r="V3753" s="21" t="str">
        <f t="shared" si="562"/>
        <v/>
      </c>
      <c r="W3753" s="21" t="str">
        <f t="shared" ref="R3753:AB3776" si="563">IFERROR(IF(W$10="", "", IF(LEFT($O3753, W$8)=W$10, "X", "")), "")</f>
        <v/>
      </c>
      <c r="X3753" s="21" t="str">
        <f t="shared" si="563"/>
        <v/>
      </c>
      <c r="Y3753" s="21" t="str">
        <f t="shared" si="563"/>
        <v/>
      </c>
      <c r="Z3753" s="21" t="str">
        <f t="shared" si="563"/>
        <v/>
      </c>
      <c r="AA3753" s="21" t="str">
        <f t="shared" si="563"/>
        <v/>
      </c>
      <c r="AB3753" s="38" t="str">
        <f t="shared" si="563"/>
        <v/>
      </c>
      <c r="AD3753" s="36" t="str">
        <f>IF($N3753="", "", IFERROR(INDEX(Campaigns!$D$11:$D$380, MATCH($N3753, Campaigns!$E$11:$E$380, 0)), ""))</f>
        <v/>
      </c>
      <c r="AE3753" s="38" t="str">
        <f>IF(COUNTIF($Q3753:$AB3753, "X")=0, "", IFERROR(INDEX('Intro &amp; Setup'!$T$17:$T$28, MATCH(INDEX($Q$10:$AB$10, $AC3753, MATCH("X", $Q3753:$AB3753, 0)), 'Intro &amp; Setup'!$AA$17:$AA$28, 0)), ""))</f>
        <v/>
      </c>
      <c r="AG3753" s="84" t="str">
        <f t="shared" si="559"/>
        <v/>
      </c>
      <c r="AI3753" s="36">
        <f t="shared" si="560"/>
        <v>0</v>
      </c>
      <c r="AK3753" s="36" t="str">
        <f t="shared" si="561"/>
        <v/>
      </c>
    </row>
    <row r="3754" spans="1:37" x14ac:dyDescent="0.25">
      <c r="A3754" s="34"/>
      <c r="B3754" s="55"/>
      <c r="C3754" s="56"/>
      <c r="D3754" s="56"/>
      <c r="E3754" s="56"/>
      <c r="F3754" s="56"/>
      <c r="G3754" s="57"/>
      <c r="H3754" s="57"/>
      <c r="I3754" s="58"/>
      <c r="J3754" s="34"/>
      <c r="L3754" s="36" t="str">
        <f>IF($B3754="", "", IFERROR(FIND(Campaigns!$Q$4, $B3754), ""))</f>
        <v/>
      </c>
      <c r="M3754" s="73" t="str">
        <f t="shared" si="556"/>
        <v/>
      </c>
      <c r="N3754" s="74" t="str">
        <f t="shared" si="557"/>
        <v/>
      </c>
      <c r="O3754" s="22" t="str">
        <f t="shared" si="558"/>
        <v/>
      </c>
      <c r="Q3754" s="20" t="str">
        <f t="shared" si="555"/>
        <v/>
      </c>
      <c r="R3754" s="21" t="str">
        <f t="shared" si="563"/>
        <v/>
      </c>
      <c r="S3754" s="21" t="str">
        <f t="shared" si="563"/>
        <v/>
      </c>
      <c r="T3754" s="21" t="str">
        <f t="shared" si="563"/>
        <v/>
      </c>
      <c r="U3754" s="21" t="str">
        <f t="shared" si="563"/>
        <v/>
      </c>
      <c r="V3754" s="21" t="str">
        <f t="shared" si="563"/>
        <v/>
      </c>
      <c r="W3754" s="21" t="str">
        <f t="shared" si="563"/>
        <v/>
      </c>
      <c r="X3754" s="21" t="str">
        <f t="shared" si="563"/>
        <v/>
      </c>
      <c r="Y3754" s="21" t="str">
        <f t="shared" si="563"/>
        <v/>
      </c>
      <c r="Z3754" s="21" t="str">
        <f t="shared" si="563"/>
        <v/>
      </c>
      <c r="AA3754" s="21" t="str">
        <f t="shared" si="563"/>
        <v/>
      </c>
      <c r="AB3754" s="38" t="str">
        <f t="shared" si="563"/>
        <v/>
      </c>
      <c r="AD3754" s="36" t="str">
        <f>IF($N3754="", "", IFERROR(INDEX(Campaigns!$D$11:$D$380, MATCH($N3754, Campaigns!$E$11:$E$380, 0)), ""))</f>
        <v/>
      </c>
      <c r="AE3754" s="38" t="str">
        <f>IF(COUNTIF($Q3754:$AB3754, "X")=0, "", IFERROR(INDEX('Intro &amp; Setup'!$T$17:$T$28, MATCH(INDEX($Q$10:$AB$10, $AC3754, MATCH("X", $Q3754:$AB3754, 0)), 'Intro &amp; Setup'!$AA$17:$AA$28, 0)), ""))</f>
        <v/>
      </c>
      <c r="AG3754" s="84" t="str">
        <f t="shared" si="559"/>
        <v/>
      </c>
      <c r="AI3754" s="36">
        <f t="shared" si="560"/>
        <v>0</v>
      </c>
      <c r="AK3754" s="36" t="str">
        <f t="shared" si="561"/>
        <v/>
      </c>
    </row>
    <row r="3755" spans="1:37" x14ac:dyDescent="0.25">
      <c r="A3755" s="34"/>
      <c r="B3755" s="55"/>
      <c r="C3755" s="56"/>
      <c r="D3755" s="56"/>
      <c r="E3755" s="56"/>
      <c r="F3755" s="56"/>
      <c r="G3755" s="57"/>
      <c r="H3755" s="57"/>
      <c r="I3755" s="58"/>
      <c r="J3755" s="34"/>
      <c r="L3755" s="36" t="str">
        <f>IF($B3755="", "", IFERROR(FIND(Campaigns!$Q$4, $B3755), ""))</f>
        <v/>
      </c>
      <c r="M3755" s="73" t="str">
        <f t="shared" si="556"/>
        <v/>
      </c>
      <c r="N3755" s="74" t="str">
        <f t="shared" si="557"/>
        <v/>
      </c>
      <c r="O3755" s="22" t="str">
        <f t="shared" si="558"/>
        <v/>
      </c>
      <c r="Q3755" s="20" t="str">
        <f t="shared" si="555"/>
        <v/>
      </c>
      <c r="R3755" s="21" t="str">
        <f t="shared" si="563"/>
        <v/>
      </c>
      <c r="S3755" s="21" t="str">
        <f t="shared" si="563"/>
        <v/>
      </c>
      <c r="T3755" s="21" t="str">
        <f t="shared" si="563"/>
        <v/>
      </c>
      <c r="U3755" s="21" t="str">
        <f t="shared" si="563"/>
        <v/>
      </c>
      <c r="V3755" s="21" t="str">
        <f t="shared" si="563"/>
        <v/>
      </c>
      <c r="W3755" s="21" t="str">
        <f t="shared" si="563"/>
        <v/>
      </c>
      <c r="X3755" s="21" t="str">
        <f t="shared" si="563"/>
        <v/>
      </c>
      <c r="Y3755" s="21" t="str">
        <f t="shared" si="563"/>
        <v/>
      </c>
      <c r="Z3755" s="21" t="str">
        <f t="shared" si="563"/>
        <v/>
      </c>
      <c r="AA3755" s="21" t="str">
        <f t="shared" si="563"/>
        <v/>
      </c>
      <c r="AB3755" s="38" t="str">
        <f t="shared" si="563"/>
        <v/>
      </c>
      <c r="AD3755" s="36" t="str">
        <f>IF($N3755="", "", IFERROR(INDEX(Campaigns!$D$11:$D$380, MATCH($N3755, Campaigns!$E$11:$E$380, 0)), ""))</f>
        <v/>
      </c>
      <c r="AE3755" s="38" t="str">
        <f>IF(COUNTIF($Q3755:$AB3755, "X")=0, "", IFERROR(INDEX('Intro &amp; Setup'!$T$17:$T$28, MATCH(INDEX($Q$10:$AB$10, $AC3755, MATCH("X", $Q3755:$AB3755, 0)), 'Intro &amp; Setup'!$AA$17:$AA$28, 0)), ""))</f>
        <v/>
      </c>
      <c r="AG3755" s="84" t="str">
        <f t="shared" si="559"/>
        <v/>
      </c>
      <c r="AI3755" s="36">
        <f t="shared" si="560"/>
        <v>0</v>
      </c>
      <c r="AK3755" s="36" t="str">
        <f t="shared" si="561"/>
        <v/>
      </c>
    </row>
    <row r="3756" spans="1:37" x14ac:dyDescent="0.25">
      <c r="A3756" s="34"/>
      <c r="B3756" s="55"/>
      <c r="C3756" s="56"/>
      <c r="D3756" s="56"/>
      <c r="E3756" s="56"/>
      <c r="F3756" s="56"/>
      <c r="G3756" s="57"/>
      <c r="H3756" s="57"/>
      <c r="I3756" s="58"/>
      <c r="J3756" s="34"/>
      <c r="L3756" s="36" t="str">
        <f>IF($B3756="", "", IFERROR(FIND(Campaigns!$Q$4, $B3756), ""))</f>
        <v/>
      </c>
      <c r="M3756" s="73" t="str">
        <f t="shared" si="556"/>
        <v/>
      </c>
      <c r="N3756" s="74" t="str">
        <f t="shared" si="557"/>
        <v/>
      </c>
      <c r="O3756" s="22" t="str">
        <f t="shared" si="558"/>
        <v/>
      </c>
      <c r="Q3756" s="20" t="str">
        <f t="shared" si="555"/>
        <v/>
      </c>
      <c r="R3756" s="21" t="str">
        <f t="shared" si="563"/>
        <v/>
      </c>
      <c r="S3756" s="21" t="str">
        <f t="shared" si="563"/>
        <v/>
      </c>
      <c r="T3756" s="21" t="str">
        <f t="shared" si="563"/>
        <v/>
      </c>
      <c r="U3756" s="21" t="str">
        <f t="shared" si="563"/>
        <v/>
      </c>
      <c r="V3756" s="21" t="str">
        <f t="shared" si="563"/>
        <v/>
      </c>
      <c r="W3756" s="21" t="str">
        <f t="shared" si="563"/>
        <v/>
      </c>
      <c r="X3756" s="21" t="str">
        <f t="shared" si="563"/>
        <v/>
      </c>
      <c r="Y3756" s="21" t="str">
        <f t="shared" si="563"/>
        <v/>
      </c>
      <c r="Z3756" s="21" t="str">
        <f t="shared" si="563"/>
        <v/>
      </c>
      <c r="AA3756" s="21" t="str">
        <f t="shared" si="563"/>
        <v/>
      </c>
      <c r="AB3756" s="38" t="str">
        <f t="shared" si="563"/>
        <v/>
      </c>
      <c r="AD3756" s="36" t="str">
        <f>IF($N3756="", "", IFERROR(INDEX(Campaigns!$D$11:$D$380, MATCH($N3756, Campaigns!$E$11:$E$380, 0)), ""))</f>
        <v/>
      </c>
      <c r="AE3756" s="38" t="str">
        <f>IF(COUNTIF($Q3756:$AB3756, "X")=0, "", IFERROR(INDEX('Intro &amp; Setup'!$T$17:$T$28, MATCH(INDEX($Q$10:$AB$10, $AC3756, MATCH("X", $Q3756:$AB3756, 0)), 'Intro &amp; Setup'!$AA$17:$AA$28, 0)), ""))</f>
        <v/>
      </c>
      <c r="AG3756" s="84" t="str">
        <f t="shared" si="559"/>
        <v/>
      </c>
      <c r="AI3756" s="36">
        <f t="shared" si="560"/>
        <v>0</v>
      </c>
      <c r="AK3756" s="36" t="str">
        <f t="shared" si="561"/>
        <v/>
      </c>
    </row>
    <row r="3757" spans="1:37" x14ac:dyDescent="0.25">
      <c r="A3757" s="34"/>
      <c r="B3757" s="55"/>
      <c r="C3757" s="56"/>
      <c r="D3757" s="56"/>
      <c r="E3757" s="56"/>
      <c r="F3757" s="56"/>
      <c r="G3757" s="57"/>
      <c r="H3757" s="57"/>
      <c r="I3757" s="58"/>
      <c r="J3757" s="34"/>
      <c r="L3757" s="36" t="str">
        <f>IF($B3757="", "", IFERROR(FIND(Campaigns!$Q$4, $B3757), ""))</f>
        <v/>
      </c>
      <c r="M3757" s="73" t="str">
        <f t="shared" si="556"/>
        <v/>
      </c>
      <c r="N3757" s="74" t="str">
        <f t="shared" si="557"/>
        <v/>
      </c>
      <c r="O3757" s="22" t="str">
        <f t="shared" si="558"/>
        <v/>
      </c>
      <c r="Q3757" s="20" t="str">
        <f t="shared" si="555"/>
        <v/>
      </c>
      <c r="R3757" s="21" t="str">
        <f t="shared" si="563"/>
        <v/>
      </c>
      <c r="S3757" s="21" t="str">
        <f t="shared" si="563"/>
        <v/>
      </c>
      <c r="T3757" s="21" t="str">
        <f t="shared" si="563"/>
        <v/>
      </c>
      <c r="U3757" s="21" t="str">
        <f t="shared" si="563"/>
        <v/>
      </c>
      <c r="V3757" s="21" t="str">
        <f t="shared" si="563"/>
        <v/>
      </c>
      <c r="W3757" s="21" t="str">
        <f t="shared" si="563"/>
        <v/>
      </c>
      <c r="X3757" s="21" t="str">
        <f t="shared" si="563"/>
        <v/>
      </c>
      <c r="Y3757" s="21" t="str">
        <f t="shared" si="563"/>
        <v/>
      </c>
      <c r="Z3757" s="21" t="str">
        <f t="shared" si="563"/>
        <v/>
      </c>
      <c r="AA3757" s="21" t="str">
        <f t="shared" si="563"/>
        <v/>
      </c>
      <c r="AB3757" s="38" t="str">
        <f t="shared" si="563"/>
        <v/>
      </c>
      <c r="AD3757" s="36" t="str">
        <f>IF($N3757="", "", IFERROR(INDEX(Campaigns!$D$11:$D$380, MATCH($N3757, Campaigns!$E$11:$E$380, 0)), ""))</f>
        <v/>
      </c>
      <c r="AE3757" s="38" t="str">
        <f>IF(COUNTIF($Q3757:$AB3757, "X")=0, "", IFERROR(INDEX('Intro &amp; Setup'!$T$17:$T$28, MATCH(INDEX($Q$10:$AB$10, $AC3757, MATCH("X", $Q3757:$AB3757, 0)), 'Intro &amp; Setup'!$AA$17:$AA$28, 0)), ""))</f>
        <v/>
      </c>
      <c r="AG3757" s="84" t="str">
        <f t="shared" si="559"/>
        <v/>
      </c>
      <c r="AI3757" s="36">
        <f t="shared" si="560"/>
        <v>0</v>
      </c>
      <c r="AK3757" s="36" t="str">
        <f t="shared" si="561"/>
        <v/>
      </c>
    </row>
    <row r="3758" spans="1:37" x14ac:dyDescent="0.25">
      <c r="A3758" s="34"/>
      <c r="B3758" s="55"/>
      <c r="C3758" s="56"/>
      <c r="D3758" s="56"/>
      <c r="E3758" s="56"/>
      <c r="F3758" s="56"/>
      <c r="G3758" s="57"/>
      <c r="H3758" s="57"/>
      <c r="I3758" s="58"/>
      <c r="J3758" s="34"/>
      <c r="L3758" s="36" t="str">
        <f>IF($B3758="", "", IFERROR(FIND(Campaigns!$Q$4, $B3758), ""))</f>
        <v/>
      </c>
      <c r="M3758" s="73" t="str">
        <f t="shared" si="556"/>
        <v/>
      </c>
      <c r="N3758" s="74" t="str">
        <f t="shared" si="557"/>
        <v/>
      </c>
      <c r="O3758" s="22" t="str">
        <f t="shared" si="558"/>
        <v/>
      </c>
      <c r="Q3758" s="20" t="str">
        <f t="shared" si="555"/>
        <v/>
      </c>
      <c r="R3758" s="21" t="str">
        <f t="shared" si="563"/>
        <v/>
      </c>
      <c r="S3758" s="21" t="str">
        <f t="shared" si="563"/>
        <v/>
      </c>
      <c r="T3758" s="21" t="str">
        <f t="shared" si="563"/>
        <v/>
      </c>
      <c r="U3758" s="21" t="str">
        <f t="shared" si="563"/>
        <v/>
      </c>
      <c r="V3758" s="21" t="str">
        <f t="shared" si="563"/>
        <v/>
      </c>
      <c r="W3758" s="21" t="str">
        <f t="shared" si="563"/>
        <v/>
      </c>
      <c r="X3758" s="21" t="str">
        <f t="shared" si="563"/>
        <v/>
      </c>
      <c r="Y3758" s="21" t="str">
        <f t="shared" si="563"/>
        <v/>
      </c>
      <c r="Z3758" s="21" t="str">
        <f t="shared" si="563"/>
        <v/>
      </c>
      <c r="AA3758" s="21" t="str">
        <f t="shared" si="563"/>
        <v/>
      </c>
      <c r="AB3758" s="38" t="str">
        <f t="shared" si="563"/>
        <v/>
      </c>
      <c r="AD3758" s="36" t="str">
        <f>IF($N3758="", "", IFERROR(INDEX(Campaigns!$D$11:$D$380, MATCH($N3758, Campaigns!$E$11:$E$380, 0)), ""))</f>
        <v/>
      </c>
      <c r="AE3758" s="38" t="str">
        <f>IF(COUNTIF($Q3758:$AB3758, "X")=0, "", IFERROR(INDEX('Intro &amp; Setup'!$T$17:$T$28, MATCH(INDEX($Q$10:$AB$10, $AC3758, MATCH("X", $Q3758:$AB3758, 0)), 'Intro &amp; Setup'!$AA$17:$AA$28, 0)), ""))</f>
        <v/>
      </c>
      <c r="AG3758" s="84" t="str">
        <f t="shared" si="559"/>
        <v/>
      </c>
      <c r="AI3758" s="36">
        <f t="shared" si="560"/>
        <v>0</v>
      </c>
      <c r="AK3758" s="36" t="str">
        <f t="shared" si="561"/>
        <v/>
      </c>
    </row>
    <row r="3759" spans="1:37" x14ac:dyDescent="0.25">
      <c r="A3759" s="34"/>
      <c r="B3759" s="55"/>
      <c r="C3759" s="56"/>
      <c r="D3759" s="56"/>
      <c r="E3759" s="56"/>
      <c r="F3759" s="56"/>
      <c r="G3759" s="57"/>
      <c r="H3759" s="57"/>
      <c r="I3759" s="58"/>
      <c r="J3759" s="34"/>
      <c r="L3759" s="36" t="str">
        <f>IF($B3759="", "", IFERROR(FIND(Campaigns!$Q$4, $B3759), ""))</f>
        <v/>
      </c>
      <c r="M3759" s="73" t="str">
        <f t="shared" si="556"/>
        <v/>
      </c>
      <c r="N3759" s="74" t="str">
        <f t="shared" si="557"/>
        <v/>
      </c>
      <c r="O3759" s="22" t="str">
        <f t="shared" si="558"/>
        <v/>
      </c>
      <c r="Q3759" s="20" t="str">
        <f t="shared" si="555"/>
        <v/>
      </c>
      <c r="R3759" s="21" t="str">
        <f t="shared" si="563"/>
        <v/>
      </c>
      <c r="S3759" s="21" t="str">
        <f t="shared" si="563"/>
        <v/>
      </c>
      <c r="T3759" s="21" t="str">
        <f t="shared" si="563"/>
        <v/>
      </c>
      <c r="U3759" s="21" t="str">
        <f t="shared" si="563"/>
        <v/>
      </c>
      <c r="V3759" s="21" t="str">
        <f t="shared" si="563"/>
        <v/>
      </c>
      <c r="W3759" s="21" t="str">
        <f t="shared" si="563"/>
        <v/>
      </c>
      <c r="X3759" s="21" t="str">
        <f t="shared" si="563"/>
        <v/>
      </c>
      <c r="Y3759" s="21" t="str">
        <f t="shared" si="563"/>
        <v/>
      </c>
      <c r="Z3759" s="21" t="str">
        <f t="shared" si="563"/>
        <v/>
      </c>
      <c r="AA3759" s="21" t="str">
        <f t="shared" si="563"/>
        <v/>
      </c>
      <c r="AB3759" s="38" t="str">
        <f t="shared" si="563"/>
        <v/>
      </c>
      <c r="AD3759" s="36" t="str">
        <f>IF($N3759="", "", IFERROR(INDEX(Campaigns!$D$11:$D$380, MATCH($N3759, Campaigns!$E$11:$E$380, 0)), ""))</f>
        <v/>
      </c>
      <c r="AE3759" s="38" t="str">
        <f>IF(COUNTIF($Q3759:$AB3759, "X")=0, "", IFERROR(INDEX('Intro &amp; Setup'!$T$17:$T$28, MATCH(INDEX($Q$10:$AB$10, $AC3759, MATCH("X", $Q3759:$AB3759, 0)), 'Intro &amp; Setup'!$AA$17:$AA$28, 0)), ""))</f>
        <v/>
      </c>
      <c r="AG3759" s="84" t="str">
        <f t="shared" si="559"/>
        <v/>
      </c>
      <c r="AI3759" s="36">
        <f t="shared" si="560"/>
        <v>0</v>
      </c>
      <c r="AK3759" s="36" t="str">
        <f t="shared" si="561"/>
        <v/>
      </c>
    </row>
    <row r="3760" spans="1:37" x14ac:dyDescent="0.25">
      <c r="A3760" s="34"/>
      <c r="B3760" s="55"/>
      <c r="C3760" s="56"/>
      <c r="D3760" s="56"/>
      <c r="E3760" s="56"/>
      <c r="F3760" s="56"/>
      <c r="G3760" s="57"/>
      <c r="H3760" s="57"/>
      <c r="I3760" s="58"/>
      <c r="J3760" s="34"/>
      <c r="L3760" s="36" t="str">
        <f>IF($B3760="", "", IFERROR(FIND(Campaigns!$Q$4, $B3760), ""))</f>
        <v/>
      </c>
      <c r="M3760" s="73" t="str">
        <f t="shared" si="556"/>
        <v/>
      </c>
      <c r="N3760" s="74" t="str">
        <f t="shared" si="557"/>
        <v/>
      </c>
      <c r="O3760" s="22" t="str">
        <f t="shared" si="558"/>
        <v/>
      </c>
      <c r="Q3760" s="20" t="str">
        <f t="shared" si="555"/>
        <v/>
      </c>
      <c r="R3760" s="21" t="str">
        <f t="shared" si="563"/>
        <v/>
      </c>
      <c r="S3760" s="21" t="str">
        <f t="shared" si="563"/>
        <v/>
      </c>
      <c r="T3760" s="21" t="str">
        <f t="shared" si="563"/>
        <v/>
      </c>
      <c r="U3760" s="21" t="str">
        <f t="shared" si="563"/>
        <v/>
      </c>
      <c r="V3760" s="21" t="str">
        <f t="shared" si="563"/>
        <v/>
      </c>
      <c r="W3760" s="21" t="str">
        <f t="shared" si="563"/>
        <v/>
      </c>
      <c r="X3760" s="21" t="str">
        <f t="shared" si="563"/>
        <v/>
      </c>
      <c r="Y3760" s="21" t="str">
        <f t="shared" si="563"/>
        <v/>
      </c>
      <c r="Z3760" s="21" t="str">
        <f t="shared" si="563"/>
        <v/>
      </c>
      <c r="AA3760" s="21" t="str">
        <f t="shared" si="563"/>
        <v/>
      </c>
      <c r="AB3760" s="38" t="str">
        <f t="shared" si="563"/>
        <v/>
      </c>
      <c r="AD3760" s="36" t="str">
        <f>IF($N3760="", "", IFERROR(INDEX(Campaigns!$D$11:$D$380, MATCH($N3760, Campaigns!$E$11:$E$380, 0)), ""))</f>
        <v/>
      </c>
      <c r="AE3760" s="38" t="str">
        <f>IF(COUNTIF($Q3760:$AB3760, "X")=0, "", IFERROR(INDEX('Intro &amp; Setup'!$T$17:$T$28, MATCH(INDEX($Q$10:$AB$10, $AC3760, MATCH("X", $Q3760:$AB3760, 0)), 'Intro &amp; Setup'!$AA$17:$AA$28, 0)), ""))</f>
        <v/>
      </c>
      <c r="AG3760" s="84" t="str">
        <f t="shared" si="559"/>
        <v/>
      </c>
      <c r="AI3760" s="36">
        <f t="shared" si="560"/>
        <v>0</v>
      </c>
      <c r="AK3760" s="36" t="str">
        <f t="shared" si="561"/>
        <v/>
      </c>
    </row>
    <row r="3761" spans="1:37" x14ac:dyDescent="0.25">
      <c r="A3761" s="34"/>
      <c r="B3761" s="55"/>
      <c r="C3761" s="56"/>
      <c r="D3761" s="56"/>
      <c r="E3761" s="56"/>
      <c r="F3761" s="56"/>
      <c r="G3761" s="57"/>
      <c r="H3761" s="57"/>
      <c r="I3761" s="58"/>
      <c r="J3761" s="34"/>
      <c r="L3761" s="36" t="str">
        <f>IF($B3761="", "", IFERROR(FIND(Campaigns!$Q$4, $B3761), ""))</f>
        <v/>
      </c>
      <c r="M3761" s="73" t="str">
        <f t="shared" si="556"/>
        <v/>
      </c>
      <c r="N3761" s="74" t="str">
        <f t="shared" si="557"/>
        <v/>
      </c>
      <c r="O3761" s="22" t="str">
        <f t="shared" si="558"/>
        <v/>
      </c>
      <c r="Q3761" s="20" t="str">
        <f t="shared" si="555"/>
        <v/>
      </c>
      <c r="R3761" s="21" t="str">
        <f t="shared" si="563"/>
        <v/>
      </c>
      <c r="S3761" s="21" t="str">
        <f t="shared" si="563"/>
        <v/>
      </c>
      <c r="T3761" s="21" t="str">
        <f t="shared" si="563"/>
        <v/>
      </c>
      <c r="U3761" s="21" t="str">
        <f t="shared" si="563"/>
        <v/>
      </c>
      <c r="V3761" s="21" t="str">
        <f t="shared" si="563"/>
        <v/>
      </c>
      <c r="W3761" s="21" t="str">
        <f t="shared" si="563"/>
        <v/>
      </c>
      <c r="X3761" s="21" t="str">
        <f t="shared" si="563"/>
        <v/>
      </c>
      <c r="Y3761" s="21" t="str">
        <f t="shared" si="563"/>
        <v/>
      </c>
      <c r="Z3761" s="21" t="str">
        <f t="shared" si="563"/>
        <v/>
      </c>
      <c r="AA3761" s="21" t="str">
        <f t="shared" si="563"/>
        <v/>
      </c>
      <c r="AB3761" s="38" t="str">
        <f t="shared" si="563"/>
        <v/>
      </c>
      <c r="AD3761" s="36" t="str">
        <f>IF($N3761="", "", IFERROR(INDEX(Campaigns!$D$11:$D$380, MATCH($N3761, Campaigns!$E$11:$E$380, 0)), ""))</f>
        <v/>
      </c>
      <c r="AE3761" s="38" t="str">
        <f>IF(COUNTIF($Q3761:$AB3761, "X")=0, "", IFERROR(INDEX('Intro &amp; Setup'!$T$17:$T$28, MATCH(INDEX($Q$10:$AB$10, $AC3761, MATCH("X", $Q3761:$AB3761, 0)), 'Intro &amp; Setup'!$AA$17:$AA$28, 0)), ""))</f>
        <v/>
      </c>
      <c r="AG3761" s="84" t="str">
        <f t="shared" si="559"/>
        <v/>
      </c>
      <c r="AI3761" s="36">
        <f t="shared" si="560"/>
        <v>0</v>
      </c>
      <c r="AK3761" s="36" t="str">
        <f t="shared" si="561"/>
        <v/>
      </c>
    </row>
    <row r="3762" spans="1:37" x14ac:dyDescent="0.25">
      <c r="A3762" s="34"/>
      <c r="B3762" s="55"/>
      <c r="C3762" s="56"/>
      <c r="D3762" s="56"/>
      <c r="E3762" s="56"/>
      <c r="F3762" s="56"/>
      <c r="G3762" s="57"/>
      <c r="H3762" s="57"/>
      <c r="I3762" s="58"/>
      <c r="J3762" s="34"/>
      <c r="L3762" s="36" t="str">
        <f>IF($B3762="", "", IFERROR(FIND(Campaigns!$Q$4, $B3762), ""))</f>
        <v/>
      </c>
      <c r="M3762" s="73" t="str">
        <f t="shared" si="556"/>
        <v/>
      </c>
      <c r="N3762" s="74" t="str">
        <f t="shared" si="557"/>
        <v/>
      </c>
      <c r="O3762" s="22" t="str">
        <f t="shared" si="558"/>
        <v/>
      </c>
      <c r="Q3762" s="20" t="str">
        <f t="shared" si="555"/>
        <v/>
      </c>
      <c r="R3762" s="21" t="str">
        <f t="shared" si="563"/>
        <v/>
      </c>
      <c r="S3762" s="21" t="str">
        <f t="shared" si="563"/>
        <v/>
      </c>
      <c r="T3762" s="21" t="str">
        <f t="shared" si="563"/>
        <v/>
      </c>
      <c r="U3762" s="21" t="str">
        <f t="shared" si="563"/>
        <v/>
      </c>
      <c r="V3762" s="21" t="str">
        <f t="shared" si="563"/>
        <v/>
      </c>
      <c r="W3762" s="21" t="str">
        <f t="shared" si="563"/>
        <v/>
      </c>
      <c r="X3762" s="21" t="str">
        <f t="shared" si="563"/>
        <v/>
      </c>
      <c r="Y3762" s="21" t="str">
        <f t="shared" si="563"/>
        <v/>
      </c>
      <c r="Z3762" s="21" t="str">
        <f t="shared" si="563"/>
        <v/>
      </c>
      <c r="AA3762" s="21" t="str">
        <f t="shared" si="563"/>
        <v/>
      </c>
      <c r="AB3762" s="38" t="str">
        <f t="shared" si="563"/>
        <v/>
      </c>
      <c r="AD3762" s="36" t="str">
        <f>IF($N3762="", "", IFERROR(INDEX(Campaigns!$D$11:$D$380, MATCH($N3762, Campaigns!$E$11:$E$380, 0)), ""))</f>
        <v/>
      </c>
      <c r="AE3762" s="38" t="str">
        <f>IF(COUNTIF($Q3762:$AB3762, "X")=0, "", IFERROR(INDEX('Intro &amp; Setup'!$T$17:$T$28, MATCH(INDEX($Q$10:$AB$10, $AC3762, MATCH("X", $Q3762:$AB3762, 0)), 'Intro &amp; Setup'!$AA$17:$AA$28, 0)), ""))</f>
        <v/>
      </c>
      <c r="AG3762" s="84" t="str">
        <f t="shared" si="559"/>
        <v/>
      </c>
      <c r="AI3762" s="36">
        <f t="shared" si="560"/>
        <v>0</v>
      </c>
      <c r="AK3762" s="36" t="str">
        <f t="shared" si="561"/>
        <v/>
      </c>
    </row>
    <row r="3763" spans="1:37" x14ac:dyDescent="0.25">
      <c r="A3763" s="34"/>
      <c r="B3763" s="55"/>
      <c r="C3763" s="56"/>
      <c r="D3763" s="56"/>
      <c r="E3763" s="56"/>
      <c r="F3763" s="56"/>
      <c r="G3763" s="57"/>
      <c r="H3763" s="57"/>
      <c r="I3763" s="58"/>
      <c r="J3763" s="34"/>
      <c r="L3763" s="36" t="str">
        <f>IF($B3763="", "", IFERROR(FIND(Campaigns!$Q$4, $B3763), ""))</f>
        <v/>
      </c>
      <c r="M3763" s="73" t="str">
        <f t="shared" si="556"/>
        <v/>
      </c>
      <c r="N3763" s="74" t="str">
        <f t="shared" si="557"/>
        <v/>
      </c>
      <c r="O3763" s="22" t="str">
        <f t="shared" si="558"/>
        <v/>
      </c>
      <c r="Q3763" s="20" t="str">
        <f t="shared" si="555"/>
        <v/>
      </c>
      <c r="R3763" s="21" t="str">
        <f t="shared" si="563"/>
        <v/>
      </c>
      <c r="S3763" s="21" t="str">
        <f t="shared" si="563"/>
        <v/>
      </c>
      <c r="T3763" s="21" t="str">
        <f t="shared" si="563"/>
        <v/>
      </c>
      <c r="U3763" s="21" t="str">
        <f t="shared" si="563"/>
        <v/>
      </c>
      <c r="V3763" s="21" t="str">
        <f t="shared" si="563"/>
        <v/>
      </c>
      <c r="W3763" s="21" t="str">
        <f t="shared" si="563"/>
        <v/>
      </c>
      <c r="X3763" s="21" t="str">
        <f t="shared" si="563"/>
        <v/>
      </c>
      <c r="Y3763" s="21" t="str">
        <f t="shared" si="563"/>
        <v/>
      </c>
      <c r="Z3763" s="21" t="str">
        <f t="shared" si="563"/>
        <v/>
      </c>
      <c r="AA3763" s="21" t="str">
        <f t="shared" si="563"/>
        <v/>
      </c>
      <c r="AB3763" s="38" t="str">
        <f t="shared" si="563"/>
        <v/>
      </c>
      <c r="AD3763" s="36" t="str">
        <f>IF($N3763="", "", IFERROR(INDEX(Campaigns!$D$11:$D$380, MATCH($N3763, Campaigns!$E$11:$E$380, 0)), ""))</f>
        <v/>
      </c>
      <c r="AE3763" s="38" t="str">
        <f>IF(COUNTIF($Q3763:$AB3763, "X")=0, "", IFERROR(INDEX('Intro &amp; Setup'!$T$17:$T$28, MATCH(INDEX($Q$10:$AB$10, $AC3763, MATCH("X", $Q3763:$AB3763, 0)), 'Intro &amp; Setup'!$AA$17:$AA$28, 0)), ""))</f>
        <v/>
      </c>
      <c r="AG3763" s="84" t="str">
        <f t="shared" si="559"/>
        <v/>
      </c>
      <c r="AI3763" s="36">
        <f t="shared" si="560"/>
        <v>0</v>
      </c>
      <c r="AK3763" s="36" t="str">
        <f t="shared" si="561"/>
        <v/>
      </c>
    </row>
    <row r="3764" spans="1:37" x14ac:dyDescent="0.25">
      <c r="A3764" s="34"/>
      <c r="B3764" s="55"/>
      <c r="C3764" s="56"/>
      <c r="D3764" s="56"/>
      <c r="E3764" s="56"/>
      <c r="F3764" s="56"/>
      <c r="G3764" s="57"/>
      <c r="H3764" s="57"/>
      <c r="I3764" s="58"/>
      <c r="J3764" s="34"/>
      <c r="L3764" s="36" t="str">
        <f>IF($B3764="", "", IFERROR(FIND(Campaigns!$Q$4, $B3764), ""))</f>
        <v/>
      </c>
      <c r="M3764" s="73" t="str">
        <f t="shared" si="556"/>
        <v/>
      </c>
      <c r="N3764" s="74" t="str">
        <f t="shared" si="557"/>
        <v/>
      </c>
      <c r="O3764" s="22" t="str">
        <f t="shared" si="558"/>
        <v/>
      </c>
      <c r="Q3764" s="20" t="str">
        <f t="shared" si="555"/>
        <v/>
      </c>
      <c r="R3764" s="21" t="str">
        <f t="shared" si="563"/>
        <v/>
      </c>
      <c r="S3764" s="21" t="str">
        <f t="shared" si="563"/>
        <v/>
      </c>
      <c r="T3764" s="21" t="str">
        <f t="shared" si="563"/>
        <v/>
      </c>
      <c r="U3764" s="21" t="str">
        <f t="shared" si="563"/>
        <v/>
      </c>
      <c r="V3764" s="21" t="str">
        <f t="shared" si="563"/>
        <v/>
      </c>
      <c r="W3764" s="21" t="str">
        <f t="shared" si="563"/>
        <v/>
      </c>
      <c r="X3764" s="21" t="str">
        <f t="shared" si="563"/>
        <v/>
      </c>
      <c r="Y3764" s="21" t="str">
        <f t="shared" si="563"/>
        <v/>
      </c>
      <c r="Z3764" s="21" t="str">
        <f t="shared" si="563"/>
        <v/>
      </c>
      <c r="AA3764" s="21" t="str">
        <f t="shared" si="563"/>
        <v/>
      </c>
      <c r="AB3764" s="38" t="str">
        <f t="shared" si="563"/>
        <v/>
      </c>
      <c r="AD3764" s="36" t="str">
        <f>IF($N3764="", "", IFERROR(INDEX(Campaigns!$D$11:$D$380, MATCH($N3764, Campaigns!$E$11:$E$380, 0)), ""))</f>
        <v/>
      </c>
      <c r="AE3764" s="38" t="str">
        <f>IF(COUNTIF($Q3764:$AB3764, "X")=0, "", IFERROR(INDEX('Intro &amp; Setup'!$T$17:$T$28, MATCH(INDEX($Q$10:$AB$10, $AC3764, MATCH("X", $Q3764:$AB3764, 0)), 'Intro &amp; Setup'!$AA$17:$AA$28, 0)), ""))</f>
        <v/>
      </c>
      <c r="AG3764" s="84" t="str">
        <f t="shared" si="559"/>
        <v/>
      </c>
      <c r="AI3764" s="36">
        <f t="shared" si="560"/>
        <v>0</v>
      </c>
      <c r="AK3764" s="36" t="str">
        <f t="shared" si="561"/>
        <v/>
      </c>
    </row>
    <row r="3765" spans="1:37" x14ac:dyDescent="0.25">
      <c r="A3765" s="34"/>
      <c r="B3765" s="55"/>
      <c r="C3765" s="56"/>
      <c r="D3765" s="56"/>
      <c r="E3765" s="56"/>
      <c r="F3765" s="56"/>
      <c r="G3765" s="57"/>
      <c r="H3765" s="57"/>
      <c r="I3765" s="58"/>
      <c r="J3765" s="34"/>
      <c r="L3765" s="36" t="str">
        <f>IF($B3765="", "", IFERROR(FIND(Campaigns!$Q$4, $B3765), ""))</f>
        <v/>
      </c>
      <c r="M3765" s="73" t="str">
        <f t="shared" si="556"/>
        <v/>
      </c>
      <c r="N3765" s="74" t="str">
        <f t="shared" si="557"/>
        <v/>
      </c>
      <c r="O3765" s="22" t="str">
        <f t="shared" si="558"/>
        <v/>
      </c>
      <c r="Q3765" s="20" t="str">
        <f t="shared" si="555"/>
        <v/>
      </c>
      <c r="R3765" s="21" t="str">
        <f t="shared" si="563"/>
        <v/>
      </c>
      <c r="S3765" s="21" t="str">
        <f t="shared" si="563"/>
        <v/>
      </c>
      <c r="T3765" s="21" t="str">
        <f t="shared" si="563"/>
        <v/>
      </c>
      <c r="U3765" s="21" t="str">
        <f t="shared" si="563"/>
        <v/>
      </c>
      <c r="V3765" s="21" t="str">
        <f t="shared" si="563"/>
        <v/>
      </c>
      <c r="W3765" s="21" t="str">
        <f t="shared" si="563"/>
        <v/>
      </c>
      <c r="X3765" s="21" t="str">
        <f t="shared" si="563"/>
        <v/>
      </c>
      <c r="Y3765" s="21" t="str">
        <f t="shared" si="563"/>
        <v/>
      </c>
      <c r="Z3765" s="21" t="str">
        <f t="shared" si="563"/>
        <v/>
      </c>
      <c r="AA3765" s="21" t="str">
        <f t="shared" si="563"/>
        <v/>
      </c>
      <c r="AB3765" s="38" t="str">
        <f t="shared" si="563"/>
        <v/>
      </c>
      <c r="AD3765" s="36" t="str">
        <f>IF($N3765="", "", IFERROR(INDEX(Campaigns!$D$11:$D$380, MATCH($N3765, Campaigns!$E$11:$E$380, 0)), ""))</f>
        <v/>
      </c>
      <c r="AE3765" s="38" t="str">
        <f>IF(COUNTIF($Q3765:$AB3765, "X")=0, "", IFERROR(INDEX('Intro &amp; Setup'!$T$17:$T$28, MATCH(INDEX($Q$10:$AB$10, $AC3765, MATCH("X", $Q3765:$AB3765, 0)), 'Intro &amp; Setup'!$AA$17:$AA$28, 0)), ""))</f>
        <v/>
      </c>
      <c r="AG3765" s="84" t="str">
        <f t="shared" si="559"/>
        <v/>
      </c>
      <c r="AI3765" s="36">
        <f t="shared" si="560"/>
        <v>0</v>
      </c>
      <c r="AK3765" s="36" t="str">
        <f t="shared" si="561"/>
        <v/>
      </c>
    </row>
    <row r="3766" spans="1:37" x14ac:dyDescent="0.25">
      <c r="A3766" s="34"/>
      <c r="B3766" s="55"/>
      <c r="C3766" s="56"/>
      <c r="D3766" s="56"/>
      <c r="E3766" s="56"/>
      <c r="F3766" s="56"/>
      <c r="G3766" s="57"/>
      <c r="H3766" s="57"/>
      <c r="I3766" s="58"/>
      <c r="J3766" s="34"/>
      <c r="L3766" s="36" t="str">
        <f>IF($B3766="", "", IFERROR(FIND(Campaigns!$Q$4, $B3766), ""))</f>
        <v/>
      </c>
      <c r="M3766" s="73" t="str">
        <f t="shared" si="556"/>
        <v/>
      </c>
      <c r="N3766" s="74" t="str">
        <f t="shared" si="557"/>
        <v/>
      </c>
      <c r="O3766" s="22" t="str">
        <f t="shared" si="558"/>
        <v/>
      </c>
      <c r="Q3766" s="20" t="str">
        <f t="shared" si="555"/>
        <v/>
      </c>
      <c r="R3766" s="21" t="str">
        <f t="shared" si="563"/>
        <v/>
      </c>
      <c r="S3766" s="21" t="str">
        <f t="shared" si="563"/>
        <v/>
      </c>
      <c r="T3766" s="21" t="str">
        <f t="shared" si="563"/>
        <v/>
      </c>
      <c r="U3766" s="21" t="str">
        <f t="shared" si="563"/>
        <v/>
      </c>
      <c r="V3766" s="21" t="str">
        <f t="shared" si="563"/>
        <v/>
      </c>
      <c r="W3766" s="21" t="str">
        <f t="shared" si="563"/>
        <v/>
      </c>
      <c r="X3766" s="21" t="str">
        <f t="shared" si="563"/>
        <v/>
      </c>
      <c r="Y3766" s="21" t="str">
        <f t="shared" si="563"/>
        <v/>
      </c>
      <c r="Z3766" s="21" t="str">
        <f t="shared" si="563"/>
        <v/>
      </c>
      <c r="AA3766" s="21" t="str">
        <f t="shared" si="563"/>
        <v/>
      </c>
      <c r="AB3766" s="38" t="str">
        <f t="shared" si="563"/>
        <v/>
      </c>
      <c r="AD3766" s="36" t="str">
        <f>IF($N3766="", "", IFERROR(INDEX(Campaigns!$D$11:$D$380, MATCH($N3766, Campaigns!$E$11:$E$380, 0)), ""))</f>
        <v/>
      </c>
      <c r="AE3766" s="38" t="str">
        <f>IF(COUNTIF($Q3766:$AB3766, "X")=0, "", IFERROR(INDEX('Intro &amp; Setup'!$T$17:$T$28, MATCH(INDEX($Q$10:$AB$10, $AC3766, MATCH("X", $Q3766:$AB3766, 0)), 'Intro &amp; Setup'!$AA$17:$AA$28, 0)), ""))</f>
        <v/>
      </c>
      <c r="AG3766" s="84" t="str">
        <f t="shared" si="559"/>
        <v/>
      </c>
      <c r="AI3766" s="36">
        <f t="shared" si="560"/>
        <v>0</v>
      </c>
      <c r="AK3766" s="36" t="str">
        <f t="shared" si="561"/>
        <v/>
      </c>
    </row>
    <row r="3767" spans="1:37" x14ac:dyDescent="0.25">
      <c r="A3767" s="34"/>
      <c r="B3767" s="55"/>
      <c r="C3767" s="56"/>
      <c r="D3767" s="56"/>
      <c r="E3767" s="56"/>
      <c r="F3767" s="56"/>
      <c r="G3767" s="57"/>
      <c r="H3767" s="57"/>
      <c r="I3767" s="58"/>
      <c r="J3767" s="34"/>
      <c r="L3767" s="36" t="str">
        <f>IF($B3767="", "", IFERROR(FIND(Campaigns!$Q$4, $B3767), ""))</f>
        <v/>
      </c>
      <c r="M3767" s="73" t="str">
        <f t="shared" si="556"/>
        <v/>
      </c>
      <c r="N3767" s="74" t="str">
        <f t="shared" si="557"/>
        <v/>
      </c>
      <c r="O3767" s="22" t="str">
        <f t="shared" si="558"/>
        <v/>
      </c>
      <c r="Q3767" s="20" t="str">
        <f t="shared" si="555"/>
        <v/>
      </c>
      <c r="R3767" s="21" t="str">
        <f t="shared" si="563"/>
        <v/>
      </c>
      <c r="S3767" s="21" t="str">
        <f t="shared" si="563"/>
        <v/>
      </c>
      <c r="T3767" s="21" t="str">
        <f t="shared" si="563"/>
        <v/>
      </c>
      <c r="U3767" s="21" t="str">
        <f t="shared" si="563"/>
        <v/>
      </c>
      <c r="V3767" s="21" t="str">
        <f t="shared" si="563"/>
        <v/>
      </c>
      <c r="W3767" s="21" t="str">
        <f t="shared" si="563"/>
        <v/>
      </c>
      <c r="X3767" s="21" t="str">
        <f t="shared" si="563"/>
        <v/>
      </c>
      <c r="Y3767" s="21" t="str">
        <f t="shared" si="563"/>
        <v/>
      </c>
      <c r="Z3767" s="21" t="str">
        <f t="shared" si="563"/>
        <v/>
      </c>
      <c r="AA3767" s="21" t="str">
        <f t="shared" si="563"/>
        <v/>
      </c>
      <c r="AB3767" s="38" t="str">
        <f t="shared" si="563"/>
        <v/>
      </c>
      <c r="AD3767" s="36" t="str">
        <f>IF($N3767="", "", IFERROR(INDEX(Campaigns!$D$11:$D$380, MATCH($N3767, Campaigns!$E$11:$E$380, 0)), ""))</f>
        <v/>
      </c>
      <c r="AE3767" s="38" t="str">
        <f>IF(COUNTIF($Q3767:$AB3767, "X")=0, "", IFERROR(INDEX('Intro &amp; Setup'!$T$17:$T$28, MATCH(INDEX($Q$10:$AB$10, $AC3767, MATCH("X", $Q3767:$AB3767, 0)), 'Intro &amp; Setup'!$AA$17:$AA$28, 0)), ""))</f>
        <v/>
      </c>
      <c r="AG3767" s="84" t="str">
        <f t="shared" si="559"/>
        <v/>
      </c>
      <c r="AI3767" s="36">
        <f t="shared" si="560"/>
        <v>0</v>
      </c>
      <c r="AK3767" s="36" t="str">
        <f t="shared" si="561"/>
        <v/>
      </c>
    </row>
    <row r="3768" spans="1:37" x14ac:dyDescent="0.25">
      <c r="A3768" s="34"/>
      <c r="B3768" s="55"/>
      <c r="C3768" s="56"/>
      <c r="D3768" s="56"/>
      <c r="E3768" s="56"/>
      <c r="F3768" s="56"/>
      <c r="G3768" s="57"/>
      <c r="H3768" s="57"/>
      <c r="I3768" s="58"/>
      <c r="J3768" s="34"/>
      <c r="L3768" s="36" t="str">
        <f>IF($B3768="", "", IFERROR(FIND(Campaigns!$Q$4, $B3768), ""))</f>
        <v/>
      </c>
      <c r="M3768" s="73" t="str">
        <f t="shared" si="556"/>
        <v/>
      </c>
      <c r="N3768" s="74" t="str">
        <f t="shared" si="557"/>
        <v/>
      </c>
      <c r="O3768" s="22" t="str">
        <f t="shared" si="558"/>
        <v/>
      </c>
      <c r="Q3768" s="20" t="str">
        <f t="shared" si="555"/>
        <v/>
      </c>
      <c r="R3768" s="21" t="str">
        <f t="shared" si="563"/>
        <v/>
      </c>
      <c r="S3768" s="21" t="str">
        <f t="shared" si="563"/>
        <v/>
      </c>
      <c r="T3768" s="21" t="str">
        <f t="shared" si="563"/>
        <v/>
      </c>
      <c r="U3768" s="21" t="str">
        <f t="shared" si="563"/>
        <v/>
      </c>
      <c r="V3768" s="21" t="str">
        <f t="shared" si="563"/>
        <v/>
      </c>
      <c r="W3768" s="21" t="str">
        <f t="shared" si="563"/>
        <v/>
      </c>
      <c r="X3768" s="21" t="str">
        <f t="shared" si="563"/>
        <v/>
      </c>
      <c r="Y3768" s="21" t="str">
        <f t="shared" si="563"/>
        <v/>
      </c>
      <c r="Z3768" s="21" t="str">
        <f t="shared" si="563"/>
        <v/>
      </c>
      <c r="AA3768" s="21" t="str">
        <f t="shared" si="563"/>
        <v/>
      </c>
      <c r="AB3768" s="38" t="str">
        <f t="shared" si="563"/>
        <v/>
      </c>
      <c r="AD3768" s="36" t="str">
        <f>IF($N3768="", "", IFERROR(INDEX(Campaigns!$D$11:$D$380, MATCH($N3768, Campaigns!$E$11:$E$380, 0)), ""))</f>
        <v/>
      </c>
      <c r="AE3768" s="38" t="str">
        <f>IF(COUNTIF($Q3768:$AB3768, "X")=0, "", IFERROR(INDEX('Intro &amp; Setup'!$T$17:$T$28, MATCH(INDEX($Q$10:$AB$10, $AC3768, MATCH("X", $Q3768:$AB3768, 0)), 'Intro &amp; Setup'!$AA$17:$AA$28, 0)), ""))</f>
        <v/>
      </c>
      <c r="AG3768" s="84" t="str">
        <f t="shared" si="559"/>
        <v/>
      </c>
      <c r="AI3768" s="36">
        <f t="shared" si="560"/>
        <v>0</v>
      </c>
      <c r="AK3768" s="36" t="str">
        <f t="shared" si="561"/>
        <v/>
      </c>
    </row>
    <row r="3769" spans="1:37" x14ac:dyDescent="0.25">
      <c r="A3769" s="34"/>
      <c r="B3769" s="55"/>
      <c r="C3769" s="56"/>
      <c r="D3769" s="56"/>
      <c r="E3769" s="56"/>
      <c r="F3769" s="56"/>
      <c r="G3769" s="57"/>
      <c r="H3769" s="57"/>
      <c r="I3769" s="58"/>
      <c r="J3769" s="34"/>
      <c r="L3769" s="36" t="str">
        <f>IF($B3769="", "", IFERROR(FIND(Campaigns!$Q$4, $B3769), ""))</f>
        <v/>
      </c>
      <c r="M3769" s="73" t="str">
        <f t="shared" si="556"/>
        <v/>
      </c>
      <c r="N3769" s="74" t="str">
        <f t="shared" si="557"/>
        <v/>
      </c>
      <c r="O3769" s="22" t="str">
        <f t="shared" si="558"/>
        <v/>
      </c>
      <c r="Q3769" s="20" t="str">
        <f t="shared" si="555"/>
        <v/>
      </c>
      <c r="R3769" s="21" t="str">
        <f t="shared" si="563"/>
        <v/>
      </c>
      <c r="S3769" s="21" t="str">
        <f t="shared" si="563"/>
        <v/>
      </c>
      <c r="T3769" s="21" t="str">
        <f t="shared" si="563"/>
        <v/>
      </c>
      <c r="U3769" s="21" t="str">
        <f t="shared" si="563"/>
        <v/>
      </c>
      <c r="V3769" s="21" t="str">
        <f t="shared" si="563"/>
        <v/>
      </c>
      <c r="W3769" s="21" t="str">
        <f t="shared" si="563"/>
        <v/>
      </c>
      <c r="X3769" s="21" t="str">
        <f t="shared" si="563"/>
        <v/>
      </c>
      <c r="Y3769" s="21" t="str">
        <f t="shared" si="563"/>
        <v/>
      </c>
      <c r="Z3769" s="21" t="str">
        <f t="shared" si="563"/>
        <v/>
      </c>
      <c r="AA3769" s="21" t="str">
        <f t="shared" si="563"/>
        <v/>
      </c>
      <c r="AB3769" s="38" t="str">
        <f t="shared" si="563"/>
        <v/>
      </c>
      <c r="AD3769" s="36" t="str">
        <f>IF($N3769="", "", IFERROR(INDEX(Campaigns!$D$11:$D$380, MATCH($N3769, Campaigns!$E$11:$E$380, 0)), ""))</f>
        <v/>
      </c>
      <c r="AE3769" s="38" t="str">
        <f>IF(COUNTIF($Q3769:$AB3769, "X")=0, "", IFERROR(INDEX('Intro &amp; Setup'!$T$17:$T$28, MATCH(INDEX($Q$10:$AB$10, $AC3769, MATCH("X", $Q3769:$AB3769, 0)), 'Intro &amp; Setup'!$AA$17:$AA$28, 0)), ""))</f>
        <v/>
      </c>
      <c r="AG3769" s="84" t="str">
        <f t="shared" si="559"/>
        <v/>
      </c>
      <c r="AI3769" s="36">
        <f t="shared" si="560"/>
        <v>0</v>
      </c>
      <c r="AK3769" s="36" t="str">
        <f t="shared" si="561"/>
        <v/>
      </c>
    </row>
    <row r="3770" spans="1:37" x14ac:dyDescent="0.25">
      <c r="A3770" s="34"/>
      <c r="B3770" s="55"/>
      <c r="C3770" s="56"/>
      <c r="D3770" s="56"/>
      <c r="E3770" s="56"/>
      <c r="F3770" s="56"/>
      <c r="G3770" s="57"/>
      <c r="H3770" s="57"/>
      <c r="I3770" s="58"/>
      <c r="J3770" s="34"/>
      <c r="L3770" s="36" t="str">
        <f>IF($B3770="", "", IFERROR(FIND(Campaigns!$Q$4, $B3770), ""))</f>
        <v/>
      </c>
      <c r="M3770" s="73" t="str">
        <f t="shared" si="556"/>
        <v/>
      </c>
      <c r="N3770" s="74" t="str">
        <f t="shared" si="557"/>
        <v/>
      </c>
      <c r="O3770" s="22" t="str">
        <f t="shared" si="558"/>
        <v/>
      </c>
      <c r="Q3770" s="20" t="str">
        <f t="shared" si="555"/>
        <v/>
      </c>
      <c r="R3770" s="21" t="str">
        <f t="shared" si="563"/>
        <v/>
      </c>
      <c r="S3770" s="21" t="str">
        <f t="shared" si="563"/>
        <v/>
      </c>
      <c r="T3770" s="21" t="str">
        <f t="shared" si="563"/>
        <v/>
      </c>
      <c r="U3770" s="21" t="str">
        <f t="shared" si="563"/>
        <v/>
      </c>
      <c r="V3770" s="21" t="str">
        <f t="shared" si="563"/>
        <v/>
      </c>
      <c r="W3770" s="21" t="str">
        <f t="shared" si="563"/>
        <v/>
      </c>
      <c r="X3770" s="21" t="str">
        <f t="shared" si="563"/>
        <v/>
      </c>
      <c r="Y3770" s="21" t="str">
        <f t="shared" si="563"/>
        <v/>
      </c>
      <c r="Z3770" s="21" t="str">
        <f t="shared" si="563"/>
        <v/>
      </c>
      <c r="AA3770" s="21" t="str">
        <f t="shared" si="563"/>
        <v/>
      </c>
      <c r="AB3770" s="38" t="str">
        <f t="shared" si="563"/>
        <v/>
      </c>
      <c r="AD3770" s="36" t="str">
        <f>IF($N3770="", "", IFERROR(INDEX(Campaigns!$D$11:$D$380, MATCH($N3770, Campaigns!$E$11:$E$380, 0)), ""))</f>
        <v/>
      </c>
      <c r="AE3770" s="38" t="str">
        <f>IF(COUNTIF($Q3770:$AB3770, "X")=0, "", IFERROR(INDEX('Intro &amp; Setup'!$T$17:$T$28, MATCH(INDEX($Q$10:$AB$10, $AC3770, MATCH("X", $Q3770:$AB3770, 0)), 'Intro &amp; Setup'!$AA$17:$AA$28, 0)), ""))</f>
        <v/>
      </c>
      <c r="AG3770" s="84" t="str">
        <f t="shared" si="559"/>
        <v/>
      </c>
      <c r="AI3770" s="36">
        <f t="shared" si="560"/>
        <v>0</v>
      </c>
      <c r="AK3770" s="36" t="str">
        <f t="shared" si="561"/>
        <v/>
      </c>
    </row>
    <row r="3771" spans="1:37" x14ac:dyDescent="0.25">
      <c r="A3771" s="34"/>
      <c r="B3771" s="55"/>
      <c r="C3771" s="56"/>
      <c r="D3771" s="56"/>
      <c r="E3771" s="56"/>
      <c r="F3771" s="56"/>
      <c r="G3771" s="57"/>
      <c r="H3771" s="57"/>
      <c r="I3771" s="58"/>
      <c r="J3771" s="34"/>
      <c r="L3771" s="36" t="str">
        <f>IF($B3771="", "", IFERROR(FIND(Campaigns!$Q$4, $B3771), ""))</f>
        <v/>
      </c>
      <c r="M3771" s="73" t="str">
        <f t="shared" si="556"/>
        <v/>
      </c>
      <c r="N3771" s="74" t="str">
        <f t="shared" si="557"/>
        <v/>
      </c>
      <c r="O3771" s="22" t="str">
        <f t="shared" si="558"/>
        <v/>
      </c>
      <c r="Q3771" s="20" t="str">
        <f t="shared" si="555"/>
        <v/>
      </c>
      <c r="R3771" s="21" t="str">
        <f t="shared" si="563"/>
        <v/>
      </c>
      <c r="S3771" s="21" t="str">
        <f t="shared" si="563"/>
        <v/>
      </c>
      <c r="T3771" s="21" t="str">
        <f t="shared" si="563"/>
        <v/>
      </c>
      <c r="U3771" s="21" t="str">
        <f t="shared" si="563"/>
        <v/>
      </c>
      <c r="V3771" s="21" t="str">
        <f t="shared" si="563"/>
        <v/>
      </c>
      <c r="W3771" s="21" t="str">
        <f t="shared" si="563"/>
        <v/>
      </c>
      <c r="X3771" s="21" t="str">
        <f t="shared" si="563"/>
        <v/>
      </c>
      <c r="Y3771" s="21" t="str">
        <f t="shared" si="563"/>
        <v/>
      </c>
      <c r="Z3771" s="21" t="str">
        <f t="shared" si="563"/>
        <v/>
      </c>
      <c r="AA3771" s="21" t="str">
        <f t="shared" si="563"/>
        <v/>
      </c>
      <c r="AB3771" s="38" t="str">
        <f t="shared" si="563"/>
        <v/>
      </c>
      <c r="AD3771" s="36" t="str">
        <f>IF($N3771="", "", IFERROR(INDEX(Campaigns!$D$11:$D$380, MATCH($N3771, Campaigns!$E$11:$E$380, 0)), ""))</f>
        <v/>
      </c>
      <c r="AE3771" s="38" t="str">
        <f>IF(COUNTIF($Q3771:$AB3771, "X")=0, "", IFERROR(INDEX('Intro &amp; Setup'!$T$17:$T$28, MATCH(INDEX($Q$10:$AB$10, $AC3771, MATCH("X", $Q3771:$AB3771, 0)), 'Intro &amp; Setup'!$AA$17:$AA$28, 0)), ""))</f>
        <v/>
      </c>
      <c r="AG3771" s="84" t="str">
        <f t="shared" si="559"/>
        <v/>
      </c>
      <c r="AI3771" s="36">
        <f t="shared" si="560"/>
        <v>0</v>
      </c>
      <c r="AK3771" s="36" t="str">
        <f t="shared" si="561"/>
        <v/>
      </c>
    </row>
    <row r="3772" spans="1:37" x14ac:dyDescent="0.25">
      <c r="A3772" s="34"/>
      <c r="B3772" s="55"/>
      <c r="C3772" s="56"/>
      <c r="D3772" s="56"/>
      <c r="E3772" s="56"/>
      <c r="F3772" s="56"/>
      <c r="G3772" s="57"/>
      <c r="H3772" s="57"/>
      <c r="I3772" s="58"/>
      <c r="J3772" s="34"/>
      <c r="L3772" s="36" t="str">
        <f>IF($B3772="", "", IFERROR(FIND(Campaigns!$Q$4, $B3772), ""))</f>
        <v/>
      </c>
      <c r="M3772" s="73" t="str">
        <f t="shared" si="556"/>
        <v/>
      </c>
      <c r="N3772" s="74" t="str">
        <f t="shared" si="557"/>
        <v/>
      </c>
      <c r="O3772" s="22" t="str">
        <f t="shared" si="558"/>
        <v/>
      </c>
      <c r="Q3772" s="20" t="str">
        <f t="shared" si="555"/>
        <v/>
      </c>
      <c r="R3772" s="21" t="str">
        <f t="shared" si="563"/>
        <v/>
      </c>
      <c r="S3772" s="21" t="str">
        <f t="shared" si="563"/>
        <v/>
      </c>
      <c r="T3772" s="21" t="str">
        <f t="shared" si="563"/>
        <v/>
      </c>
      <c r="U3772" s="21" t="str">
        <f t="shared" si="563"/>
        <v/>
      </c>
      <c r="V3772" s="21" t="str">
        <f t="shared" si="563"/>
        <v/>
      </c>
      <c r="W3772" s="21" t="str">
        <f t="shared" si="563"/>
        <v/>
      </c>
      <c r="X3772" s="21" t="str">
        <f t="shared" si="563"/>
        <v/>
      </c>
      <c r="Y3772" s="21" t="str">
        <f t="shared" si="563"/>
        <v/>
      </c>
      <c r="Z3772" s="21" t="str">
        <f t="shared" si="563"/>
        <v/>
      </c>
      <c r="AA3772" s="21" t="str">
        <f t="shared" si="563"/>
        <v/>
      </c>
      <c r="AB3772" s="38" t="str">
        <f t="shared" si="563"/>
        <v/>
      </c>
      <c r="AD3772" s="36" t="str">
        <f>IF($N3772="", "", IFERROR(INDEX(Campaigns!$D$11:$D$380, MATCH($N3772, Campaigns!$E$11:$E$380, 0)), ""))</f>
        <v/>
      </c>
      <c r="AE3772" s="38" t="str">
        <f>IF(COUNTIF($Q3772:$AB3772, "X")=0, "", IFERROR(INDEX('Intro &amp; Setup'!$T$17:$T$28, MATCH(INDEX($Q$10:$AB$10, $AC3772, MATCH("X", $Q3772:$AB3772, 0)), 'Intro &amp; Setup'!$AA$17:$AA$28, 0)), ""))</f>
        <v/>
      </c>
      <c r="AG3772" s="84" t="str">
        <f t="shared" si="559"/>
        <v/>
      </c>
      <c r="AI3772" s="36">
        <f t="shared" si="560"/>
        <v>0</v>
      </c>
      <c r="AK3772" s="36" t="str">
        <f t="shared" si="561"/>
        <v/>
      </c>
    </row>
    <row r="3773" spans="1:37" x14ac:dyDescent="0.25">
      <c r="A3773" s="34"/>
      <c r="B3773" s="55"/>
      <c r="C3773" s="56"/>
      <c r="D3773" s="56"/>
      <c r="E3773" s="56"/>
      <c r="F3773" s="56"/>
      <c r="G3773" s="57"/>
      <c r="H3773" s="57"/>
      <c r="I3773" s="58"/>
      <c r="J3773" s="34"/>
      <c r="L3773" s="36" t="str">
        <f>IF($B3773="", "", IFERROR(FIND(Campaigns!$Q$4, $B3773), ""))</f>
        <v/>
      </c>
      <c r="M3773" s="73" t="str">
        <f t="shared" si="556"/>
        <v/>
      </c>
      <c r="N3773" s="74" t="str">
        <f t="shared" si="557"/>
        <v/>
      </c>
      <c r="O3773" s="22" t="str">
        <f t="shared" si="558"/>
        <v/>
      </c>
      <c r="Q3773" s="20" t="str">
        <f t="shared" si="555"/>
        <v/>
      </c>
      <c r="R3773" s="21" t="str">
        <f t="shared" si="563"/>
        <v/>
      </c>
      <c r="S3773" s="21" t="str">
        <f t="shared" si="563"/>
        <v/>
      </c>
      <c r="T3773" s="21" t="str">
        <f t="shared" si="563"/>
        <v/>
      </c>
      <c r="U3773" s="21" t="str">
        <f t="shared" si="563"/>
        <v/>
      </c>
      <c r="V3773" s="21" t="str">
        <f t="shared" si="563"/>
        <v/>
      </c>
      <c r="W3773" s="21" t="str">
        <f t="shared" si="563"/>
        <v/>
      </c>
      <c r="X3773" s="21" t="str">
        <f t="shared" si="563"/>
        <v/>
      </c>
      <c r="Y3773" s="21" t="str">
        <f t="shared" si="563"/>
        <v/>
      </c>
      <c r="Z3773" s="21" t="str">
        <f t="shared" si="563"/>
        <v/>
      </c>
      <c r="AA3773" s="21" t="str">
        <f t="shared" si="563"/>
        <v/>
      </c>
      <c r="AB3773" s="38" t="str">
        <f t="shared" si="563"/>
        <v/>
      </c>
      <c r="AD3773" s="36" t="str">
        <f>IF($N3773="", "", IFERROR(INDEX(Campaigns!$D$11:$D$380, MATCH($N3773, Campaigns!$E$11:$E$380, 0)), ""))</f>
        <v/>
      </c>
      <c r="AE3773" s="38" t="str">
        <f>IF(COUNTIF($Q3773:$AB3773, "X")=0, "", IFERROR(INDEX('Intro &amp; Setup'!$T$17:$T$28, MATCH(INDEX($Q$10:$AB$10, $AC3773, MATCH("X", $Q3773:$AB3773, 0)), 'Intro &amp; Setup'!$AA$17:$AA$28, 0)), ""))</f>
        <v/>
      </c>
      <c r="AG3773" s="84" t="str">
        <f t="shared" si="559"/>
        <v/>
      </c>
      <c r="AI3773" s="36">
        <f t="shared" si="560"/>
        <v>0</v>
      </c>
      <c r="AK3773" s="36" t="str">
        <f t="shared" si="561"/>
        <v/>
      </c>
    </row>
    <row r="3774" spans="1:37" x14ac:dyDescent="0.25">
      <c r="A3774" s="34"/>
      <c r="B3774" s="55"/>
      <c r="C3774" s="56"/>
      <c r="D3774" s="56"/>
      <c r="E3774" s="56"/>
      <c r="F3774" s="56"/>
      <c r="G3774" s="57"/>
      <c r="H3774" s="57"/>
      <c r="I3774" s="58"/>
      <c r="J3774" s="34"/>
      <c r="L3774" s="36" t="str">
        <f>IF($B3774="", "", IFERROR(FIND(Campaigns!$Q$4, $B3774), ""))</f>
        <v/>
      </c>
      <c r="M3774" s="73" t="str">
        <f t="shared" si="556"/>
        <v/>
      </c>
      <c r="N3774" s="74" t="str">
        <f t="shared" si="557"/>
        <v/>
      </c>
      <c r="O3774" s="22" t="str">
        <f t="shared" si="558"/>
        <v/>
      </c>
      <c r="Q3774" s="20" t="str">
        <f t="shared" si="555"/>
        <v/>
      </c>
      <c r="R3774" s="21" t="str">
        <f t="shared" si="563"/>
        <v/>
      </c>
      <c r="S3774" s="21" t="str">
        <f t="shared" si="563"/>
        <v/>
      </c>
      <c r="T3774" s="21" t="str">
        <f t="shared" si="563"/>
        <v/>
      </c>
      <c r="U3774" s="21" t="str">
        <f t="shared" si="563"/>
        <v/>
      </c>
      <c r="V3774" s="21" t="str">
        <f t="shared" si="563"/>
        <v/>
      </c>
      <c r="W3774" s="21" t="str">
        <f t="shared" si="563"/>
        <v/>
      </c>
      <c r="X3774" s="21" t="str">
        <f t="shared" si="563"/>
        <v/>
      </c>
      <c r="Y3774" s="21" t="str">
        <f t="shared" si="563"/>
        <v/>
      </c>
      <c r="Z3774" s="21" t="str">
        <f t="shared" si="563"/>
        <v/>
      </c>
      <c r="AA3774" s="21" t="str">
        <f t="shared" si="563"/>
        <v/>
      </c>
      <c r="AB3774" s="38" t="str">
        <f t="shared" si="563"/>
        <v/>
      </c>
      <c r="AD3774" s="36" t="str">
        <f>IF($N3774="", "", IFERROR(INDEX(Campaigns!$D$11:$D$380, MATCH($N3774, Campaigns!$E$11:$E$380, 0)), ""))</f>
        <v/>
      </c>
      <c r="AE3774" s="38" t="str">
        <f>IF(COUNTIF($Q3774:$AB3774, "X")=0, "", IFERROR(INDEX('Intro &amp; Setup'!$T$17:$T$28, MATCH(INDEX($Q$10:$AB$10, $AC3774, MATCH("X", $Q3774:$AB3774, 0)), 'Intro &amp; Setup'!$AA$17:$AA$28, 0)), ""))</f>
        <v/>
      </c>
      <c r="AG3774" s="84" t="str">
        <f t="shared" si="559"/>
        <v/>
      </c>
      <c r="AI3774" s="36">
        <f t="shared" si="560"/>
        <v>0</v>
      </c>
      <c r="AK3774" s="36" t="str">
        <f t="shared" si="561"/>
        <v/>
      </c>
    </row>
    <row r="3775" spans="1:37" x14ac:dyDescent="0.25">
      <c r="A3775" s="34"/>
      <c r="B3775" s="55"/>
      <c r="C3775" s="56"/>
      <c r="D3775" s="56"/>
      <c r="E3775" s="56"/>
      <c r="F3775" s="56"/>
      <c r="G3775" s="57"/>
      <c r="H3775" s="57"/>
      <c r="I3775" s="58"/>
      <c r="J3775" s="34"/>
      <c r="L3775" s="36" t="str">
        <f>IF($B3775="", "", IFERROR(FIND(Campaigns!$Q$4, $B3775), ""))</f>
        <v/>
      </c>
      <c r="M3775" s="73" t="str">
        <f t="shared" si="556"/>
        <v/>
      </c>
      <c r="N3775" s="74" t="str">
        <f t="shared" si="557"/>
        <v/>
      </c>
      <c r="O3775" s="22" t="str">
        <f t="shared" si="558"/>
        <v/>
      </c>
      <c r="Q3775" s="20" t="str">
        <f t="shared" si="555"/>
        <v/>
      </c>
      <c r="R3775" s="21" t="str">
        <f t="shared" si="563"/>
        <v/>
      </c>
      <c r="S3775" s="21" t="str">
        <f t="shared" si="563"/>
        <v/>
      </c>
      <c r="T3775" s="21" t="str">
        <f t="shared" si="563"/>
        <v/>
      </c>
      <c r="U3775" s="21" t="str">
        <f t="shared" si="563"/>
        <v/>
      </c>
      <c r="V3775" s="21" t="str">
        <f t="shared" si="563"/>
        <v/>
      </c>
      <c r="W3775" s="21" t="str">
        <f t="shared" si="563"/>
        <v/>
      </c>
      <c r="X3775" s="21" t="str">
        <f t="shared" si="563"/>
        <v/>
      </c>
      <c r="Y3775" s="21" t="str">
        <f t="shared" si="563"/>
        <v/>
      </c>
      <c r="Z3775" s="21" t="str">
        <f t="shared" si="563"/>
        <v/>
      </c>
      <c r="AA3775" s="21" t="str">
        <f t="shared" si="563"/>
        <v/>
      </c>
      <c r="AB3775" s="38" t="str">
        <f t="shared" si="563"/>
        <v/>
      </c>
      <c r="AD3775" s="36" t="str">
        <f>IF($N3775="", "", IFERROR(INDEX(Campaigns!$D$11:$D$380, MATCH($N3775, Campaigns!$E$11:$E$380, 0)), ""))</f>
        <v/>
      </c>
      <c r="AE3775" s="38" t="str">
        <f>IF(COUNTIF($Q3775:$AB3775, "X")=0, "", IFERROR(INDEX('Intro &amp; Setup'!$T$17:$T$28, MATCH(INDEX($Q$10:$AB$10, $AC3775, MATCH("X", $Q3775:$AB3775, 0)), 'Intro &amp; Setup'!$AA$17:$AA$28, 0)), ""))</f>
        <v/>
      </c>
      <c r="AG3775" s="84" t="str">
        <f t="shared" si="559"/>
        <v/>
      </c>
      <c r="AI3775" s="36">
        <f t="shared" si="560"/>
        <v>0</v>
      </c>
      <c r="AK3775" s="36" t="str">
        <f t="shared" si="561"/>
        <v/>
      </c>
    </row>
    <row r="3776" spans="1:37" x14ac:dyDescent="0.25">
      <c r="A3776" s="34"/>
      <c r="B3776" s="55"/>
      <c r="C3776" s="56"/>
      <c r="D3776" s="56"/>
      <c r="E3776" s="56"/>
      <c r="F3776" s="56"/>
      <c r="G3776" s="57"/>
      <c r="H3776" s="57"/>
      <c r="I3776" s="58"/>
      <c r="J3776" s="34"/>
      <c r="L3776" s="36" t="str">
        <f>IF($B3776="", "", IFERROR(FIND(Campaigns!$Q$4, $B3776), ""))</f>
        <v/>
      </c>
      <c r="M3776" s="73" t="str">
        <f t="shared" si="556"/>
        <v/>
      </c>
      <c r="N3776" s="74" t="str">
        <f t="shared" si="557"/>
        <v/>
      </c>
      <c r="O3776" s="22" t="str">
        <f t="shared" si="558"/>
        <v/>
      </c>
      <c r="Q3776" s="20" t="str">
        <f t="shared" si="555"/>
        <v/>
      </c>
      <c r="R3776" s="21" t="str">
        <f t="shared" si="563"/>
        <v/>
      </c>
      <c r="S3776" s="21" t="str">
        <f t="shared" si="563"/>
        <v/>
      </c>
      <c r="T3776" s="21" t="str">
        <f t="shared" si="563"/>
        <v/>
      </c>
      <c r="U3776" s="21" t="str">
        <f t="shared" si="563"/>
        <v/>
      </c>
      <c r="V3776" s="21" t="str">
        <f t="shared" si="563"/>
        <v/>
      </c>
      <c r="W3776" s="21" t="str">
        <f t="shared" si="563"/>
        <v/>
      </c>
      <c r="X3776" s="21" t="str">
        <f t="shared" si="563"/>
        <v/>
      </c>
      <c r="Y3776" s="21" t="str">
        <f t="shared" ref="R3776:AB3799" si="564">IFERROR(IF(Y$10="", "", IF(LEFT($O3776, Y$8)=Y$10, "X", "")), "")</f>
        <v/>
      </c>
      <c r="Z3776" s="21" t="str">
        <f t="shared" si="564"/>
        <v/>
      </c>
      <c r="AA3776" s="21" t="str">
        <f t="shared" si="564"/>
        <v/>
      </c>
      <c r="AB3776" s="38" t="str">
        <f t="shared" si="564"/>
        <v/>
      </c>
      <c r="AD3776" s="36" t="str">
        <f>IF($N3776="", "", IFERROR(INDEX(Campaigns!$D$11:$D$380, MATCH($N3776, Campaigns!$E$11:$E$380, 0)), ""))</f>
        <v/>
      </c>
      <c r="AE3776" s="38" t="str">
        <f>IF(COUNTIF($Q3776:$AB3776, "X")=0, "", IFERROR(INDEX('Intro &amp; Setup'!$T$17:$T$28, MATCH(INDEX($Q$10:$AB$10, $AC3776, MATCH("X", $Q3776:$AB3776, 0)), 'Intro &amp; Setup'!$AA$17:$AA$28, 0)), ""))</f>
        <v/>
      </c>
      <c r="AG3776" s="84" t="str">
        <f t="shared" si="559"/>
        <v/>
      </c>
      <c r="AI3776" s="36">
        <f t="shared" si="560"/>
        <v>0</v>
      </c>
      <c r="AK3776" s="36" t="str">
        <f t="shared" si="561"/>
        <v/>
      </c>
    </row>
    <row r="3777" spans="1:37" x14ac:dyDescent="0.25">
      <c r="A3777" s="34"/>
      <c r="B3777" s="55"/>
      <c r="C3777" s="56"/>
      <c r="D3777" s="56"/>
      <c r="E3777" s="56"/>
      <c r="F3777" s="56"/>
      <c r="G3777" s="57"/>
      <c r="H3777" s="57"/>
      <c r="I3777" s="58"/>
      <c r="J3777" s="34"/>
      <c r="L3777" s="36" t="str">
        <f>IF($B3777="", "", IFERROR(FIND(Campaigns!$Q$4, $B3777), ""))</f>
        <v/>
      </c>
      <c r="M3777" s="73" t="str">
        <f t="shared" si="556"/>
        <v/>
      </c>
      <c r="N3777" s="74" t="str">
        <f t="shared" si="557"/>
        <v/>
      </c>
      <c r="O3777" s="22" t="str">
        <f t="shared" si="558"/>
        <v/>
      </c>
      <c r="Q3777" s="20" t="str">
        <f t="shared" si="555"/>
        <v/>
      </c>
      <c r="R3777" s="21" t="str">
        <f t="shared" si="564"/>
        <v/>
      </c>
      <c r="S3777" s="21" t="str">
        <f t="shared" si="564"/>
        <v/>
      </c>
      <c r="T3777" s="21" t="str">
        <f t="shared" si="564"/>
        <v/>
      </c>
      <c r="U3777" s="21" t="str">
        <f t="shared" si="564"/>
        <v/>
      </c>
      <c r="V3777" s="21" t="str">
        <f t="shared" si="564"/>
        <v/>
      </c>
      <c r="W3777" s="21" t="str">
        <f t="shared" si="564"/>
        <v/>
      </c>
      <c r="X3777" s="21" t="str">
        <f t="shared" si="564"/>
        <v/>
      </c>
      <c r="Y3777" s="21" t="str">
        <f t="shared" si="564"/>
        <v/>
      </c>
      <c r="Z3777" s="21" t="str">
        <f t="shared" si="564"/>
        <v/>
      </c>
      <c r="AA3777" s="21" t="str">
        <f t="shared" si="564"/>
        <v/>
      </c>
      <c r="AB3777" s="38" t="str">
        <f t="shared" si="564"/>
        <v/>
      </c>
      <c r="AD3777" s="36" t="str">
        <f>IF($N3777="", "", IFERROR(INDEX(Campaigns!$D$11:$D$380, MATCH($N3777, Campaigns!$E$11:$E$380, 0)), ""))</f>
        <v/>
      </c>
      <c r="AE3777" s="38" t="str">
        <f>IF(COUNTIF($Q3777:$AB3777, "X")=0, "", IFERROR(INDEX('Intro &amp; Setup'!$T$17:$T$28, MATCH(INDEX($Q$10:$AB$10, $AC3777, MATCH("X", $Q3777:$AB3777, 0)), 'Intro &amp; Setup'!$AA$17:$AA$28, 0)), ""))</f>
        <v/>
      </c>
      <c r="AG3777" s="84" t="str">
        <f t="shared" si="559"/>
        <v/>
      </c>
      <c r="AI3777" s="36">
        <f t="shared" si="560"/>
        <v>0</v>
      </c>
      <c r="AK3777" s="36" t="str">
        <f t="shared" si="561"/>
        <v/>
      </c>
    </row>
    <row r="3778" spans="1:37" x14ac:dyDescent="0.25">
      <c r="A3778" s="34"/>
      <c r="B3778" s="55"/>
      <c r="C3778" s="56"/>
      <c r="D3778" s="56"/>
      <c r="E3778" s="56"/>
      <c r="F3778" s="56"/>
      <c r="G3778" s="57"/>
      <c r="H3778" s="57"/>
      <c r="I3778" s="58"/>
      <c r="J3778" s="34"/>
      <c r="L3778" s="36" t="str">
        <f>IF($B3778="", "", IFERROR(FIND(Campaigns!$Q$4, $B3778), ""))</f>
        <v/>
      </c>
      <c r="M3778" s="73" t="str">
        <f t="shared" si="556"/>
        <v/>
      </c>
      <c r="N3778" s="74" t="str">
        <f t="shared" si="557"/>
        <v/>
      </c>
      <c r="O3778" s="22" t="str">
        <f t="shared" si="558"/>
        <v/>
      </c>
      <c r="Q3778" s="20" t="str">
        <f t="shared" si="555"/>
        <v/>
      </c>
      <c r="R3778" s="21" t="str">
        <f t="shared" si="564"/>
        <v/>
      </c>
      <c r="S3778" s="21" t="str">
        <f t="shared" si="564"/>
        <v/>
      </c>
      <c r="T3778" s="21" t="str">
        <f t="shared" si="564"/>
        <v/>
      </c>
      <c r="U3778" s="21" t="str">
        <f t="shared" si="564"/>
        <v/>
      </c>
      <c r="V3778" s="21" t="str">
        <f t="shared" si="564"/>
        <v/>
      </c>
      <c r="W3778" s="21" t="str">
        <f t="shared" si="564"/>
        <v/>
      </c>
      <c r="X3778" s="21" t="str">
        <f t="shared" si="564"/>
        <v/>
      </c>
      <c r="Y3778" s="21" t="str">
        <f t="shared" si="564"/>
        <v/>
      </c>
      <c r="Z3778" s="21" t="str">
        <f t="shared" si="564"/>
        <v/>
      </c>
      <c r="AA3778" s="21" t="str">
        <f t="shared" si="564"/>
        <v/>
      </c>
      <c r="AB3778" s="38" t="str">
        <f t="shared" si="564"/>
        <v/>
      </c>
      <c r="AD3778" s="36" t="str">
        <f>IF($N3778="", "", IFERROR(INDEX(Campaigns!$D$11:$D$380, MATCH($N3778, Campaigns!$E$11:$E$380, 0)), ""))</f>
        <v/>
      </c>
      <c r="AE3778" s="38" t="str">
        <f>IF(COUNTIF($Q3778:$AB3778, "X")=0, "", IFERROR(INDEX('Intro &amp; Setup'!$T$17:$T$28, MATCH(INDEX($Q$10:$AB$10, $AC3778, MATCH("X", $Q3778:$AB3778, 0)), 'Intro &amp; Setup'!$AA$17:$AA$28, 0)), ""))</f>
        <v/>
      </c>
      <c r="AG3778" s="84" t="str">
        <f t="shared" si="559"/>
        <v/>
      </c>
      <c r="AI3778" s="36">
        <f t="shared" si="560"/>
        <v>0</v>
      </c>
      <c r="AK3778" s="36" t="str">
        <f t="shared" si="561"/>
        <v/>
      </c>
    </row>
    <row r="3779" spans="1:37" x14ac:dyDescent="0.25">
      <c r="A3779" s="34"/>
      <c r="B3779" s="55"/>
      <c r="C3779" s="56"/>
      <c r="D3779" s="56"/>
      <c r="E3779" s="56"/>
      <c r="F3779" s="56"/>
      <c r="G3779" s="57"/>
      <c r="H3779" s="57"/>
      <c r="I3779" s="58"/>
      <c r="J3779" s="34"/>
      <c r="L3779" s="36" t="str">
        <f>IF($B3779="", "", IFERROR(FIND(Campaigns!$Q$4, $B3779), ""))</f>
        <v/>
      </c>
      <c r="M3779" s="73" t="str">
        <f t="shared" si="556"/>
        <v/>
      </c>
      <c r="N3779" s="74" t="str">
        <f t="shared" si="557"/>
        <v/>
      </c>
      <c r="O3779" s="22" t="str">
        <f t="shared" si="558"/>
        <v/>
      </c>
      <c r="Q3779" s="20" t="str">
        <f t="shared" si="555"/>
        <v/>
      </c>
      <c r="R3779" s="21" t="str">
        <f t="shared" si="564"/>
        <v/>
      </c>
      <c r="S3779" s="21" t="str">
        <f t="shared" si="564"/>
        <v/>
      </c>
      <c r="T3779" s="21" t="str">
        <f t="shared" si="564"/>
        <v/>
      </c>
      <c r="U3779" s="21" t="str">
        <f t="shared" si="564"/>
        <v/>
      </c>
      <c r="V3779" s="21" t="str">
        <f t="shared" si="564"/>
        <v/>
      </c>
      <c r="W3779" s="21" t="str">
        <f t="shared" si="564"/>
        <v/>
      </c>
      <c r="X3779" s="21" t="str">
        <f t="shared" si="564"/>
        <v/>
      </c>
      <c r="Y3779" s="21" t="str">
        <f t="shared" si="564"/>
        <v/>
      </c>
      <c r="Z3779" s="21" t="str">
        <f t="shared" si="564"/>
        <v/>
      </c>
      <c r="AA3779" s="21" t="str">
        <f t="shared" si="564"/>
        <v/>
      </c>
      <c r="AB3779" s="38" t="str">
        <f t="shared" si="564"/>
        <v/>
      </c>
      <c r="AD3779" s="36" t="str">
        <f>IF($N3779="", "", IFERROR(INDEX(Campaigns!$D$11:$D$380, MATCH($N3779, Campaigns!$E$11:$E$380, 0)), ""))</f>
        <v/>
      </c>
      <c r="AE3779" s="38" t="str">
        <f>IF(COUNTIF($Q3779:$AB3779, "X")=0, "", IFERROR(INDEX('Intro &amp; Setup'!$T$17:$T$28, MATCH(INDEX($Q$10:$AB$10, $AC3779, MATCH("X", $Q3779:$AB3779, 0)), 'Intro &amp; Setup'!$AA$17:$AA$28, 0)), ""))</f>
        <v/>
      </c>
      <c r="AG3779" s="84" t="str">
        <f t="shared" si="559"/>
        <v/>
      </c>
      <c r="AI3779" s="36">
        <f t="shared" si="560"/>
        <v>0</v>
      </c>
      <c r="AK3779" s="36" t="str">
        <f t="shared" si="561"/>
        <v/>
      </c>
    </row>
    <row r="3780" spans="1:37" x14ac:dyDescent="0.25">
      <c r="A3780" s="34"/>
      <c r="B3780" s="55"/>
      <c r="C3780" s="56"/>
      <c r="D3780" s="56"/>
      <c r="E3780" s="56"/>
      <c r="F3780" s="56"/>
      <c r="G3780" s="57"/>
      <c r="H3780" s="57"/>
      <c r="I3780" s="58"/>
      <c r="J3780" s="34"/>
      <c r="L3780" s="36" t="str">
        <f>IF($B3780="", "", IFERROR(FIND(Campaigns!$Q$4, $B3780), ""))</f>
        <v/>
      </c>
      <c r="M3780" s="73" t="str">
        <f t="shared" si="556"/>
        <v/>
      </c>
      <c r="N3780" s="74" t="str">
        <f t="shared" si="557"/>
        <v/>
      </c>
      <c r="O3780" s="22" t="str">
        <f t="shared" si="558"/>
        <v/>
      </c>
      <c r="Q3780" s="20" t="str">
        <f t="shared" si="555"/>
        <v/>
      </c>
      <c r="R3780" s="21" t="str">
        <f t="shared" si="564"/>
        <v/>
      </c>
      <c r="S3780" s="21" t="str">
        <f t="shared" si="564"/>
        <v/>
      </c>
      <c r="T3780" s="21" t="str">
        <f t="shared" si="564"/>
        <v/>
      </c>
      <c r="U3780" s="21" t="str">
        <f t="shared" si="564"/>
        <v/>
      </c>
      <c r="V3780" s="21" t="str">
        <f t="shared" si="564"/>
        <v/>
      </c>
      <c r="W3780" s="21" t="str">
        <f t="shared" si="564"/>
        <v/>
      </c>
      <c r="X3780" s="21" t="str">
        <f t="shared" si="564"/>
        <v/>
      </c>
      <c r="Y3780" s="21" t="str">
        <f t="shared" si="564"/>
        <v/>
      </c>
      <c r="Z3780" s="21" t="str">
        <f t="shared" si="564"/>
        <v/>
      </c>
      <c r="AA3780" s="21" t="str">
        <f t="shared" si="564"/>
        <v/>
      </c>
      <c r="AB3780" s="38" t="str">
        <f t="shared" si="564"/>
        <v/>
      </c>
      <c r="AD3780" s="36" t="str">
        <f>IF($N3780="", "", IFERROR(INDEX(Campaigns!$D$11:$D$380, MATCH($N3780, Campaigns!$E$11:$E$380, 0)), ""))</f>
        <v/>
      </c>
      <c r="AE3780" s="38" t="str">
        <f>IF(COUNTIF($Q3780:$AB3780, "X")=0, "", IFERROR(INDEX('Intro &amp; Setup'!$T$17:$T$28, MATCH(INDEX($Q$10:$AB$10, $AC3780, MATCH("X", $Q3780:$AB3780, 0)), 'Intro &amp; Setup'!$AA$17:$AA$28, 0)), ""))</f>
        <v/>
      </c>
      <c r="AG3780" s="84" t="str">
        <f t="shared" si="559"/>
        <v/>
      </c>
      <c r="AI3780" s="36">
        <f t="shared" si="560"/>
        <v>0</v>
      </c>
      <c r="AK3780" s="36" t="str">
        <f t="shared" si="561"/>
        <v/>
      </c>
    </row>
    <row r="3781" spans="1:37" x14ac:dyDescent="0.25">
      <c r="A3781" s="34"/>
      <c r="B3781" s="55"/>
      <c r="C3781" s="56"/>
      <c r="D3781" s="56"/>
      <c r="E3781" s="56"/>
      <c r="F3781" s="56"/>
      <c r="G3781" s="57"/>
      <c r="H3781" s="57"/>
      <c r="I3781" s="58"/>
      <c r="J3781" s="34"/>
      <c r="L3781" s="36" t="str">
        <f>IF($B3781="", "", IFERROR(FIND(Campaigns!$Q$4, $B3781), ""))</f>
        <v/>
      </c>
      <c r="M3781" s="73" t="str">
        <f t="shared" si="556"/>
        <v/>
      </c>
      <c r="N3781" s="74" t="str">
        <f t="shared" si="557"/>
        <v/>
      </c>
      <c r="O3781" s="22" t="str">
        <f t="shared" si="558"/>
        <v/>
      </c>
      <c r="Q3781" s="20" t="str">
        <f t="shared" si="555"/>
        <v/>
      </c>
      <c r="R3781" s="21" t="str">
        <f t="shared" si="564"/>
        <v/>
      </c>
      <c r="S3781" s="21" t="str">
        <f t="shared" si="564"/>
        <v/>
      </c>
      <c r="T3781" s="21" t="str">
        <f t="shared" si="564"/>
        <v/>
      </c>
      <c r="U3781" s="21" t="str">
        <f t="shared" si="564"/>
        <v/>
      </c>
      <c r="V3781" s="21" t="str">
        <f t="shared" si="564"/>
        <v/>
      </c>
      <c r="W3781" s="21" t="str">
        <f t="shared" si="564"/>
        <v/>
      </c>
      <c r="X3781" s="21" t="str">
        <f t="shared" si="564"/>
        <v/>
      </c>
      <c r="Y3781" s="21" t="str">
        <f t="shared" si="564"/>
        <v/>
      </c>
      <c r="Z3781" s="21" t="str">
        <f t="shared" si="564"/>
        <v/>
      </c>
      <c r="AA3781" s="21" t="str">
        <f t="shared" si="564"/>
        <v/>
      </c>
      <c r="AB3781" s="38" t="str">
        <f t="shared" si="564"/>
        <v/>
      </c>
      <c r="AD3781" s="36" t="str">
        <f>IF($N3781="", "", IFERROR(INDEX(Campaigns!$D$11:$D$380, MATCH($N3781, Campaigns!$E$11:$E$380, 0)), ""))</f>
        <v/>
      </c>
      <c r="AE3781" s="38" t="str">
        <f>IF(COUNTIF($Q3781:$AB3781, "X")=0, "", IFERROR(INDEX('Intro &amp; Setup'!$T$17:$T$28, MATCH(INDEX($Q$10:$AB$10, $AC3781, MATCH("X", $Q3781:$AB3781, 0)), 'Intro &amp; Setup'!$AA$17:$AA$28, 0)), ""))</f>
        <v/>
      </c>
      <c r="AG3781" s="84" t="str">
        <f t="shared" si="559"/>
        <v/>
      </c>
      <c r="AI3781" s="36">
        <f t="shared" si="560"/>
        <v>0</v>
      </c>
      <c r="AK3781" s="36" t="str">
        <f t="shared" si="561"/>
        <v/>
      </c>
    </row>
    <row r="3782" spans="1:37" x14ac:dyDescent="0.25">
      <c r="A3782" s="34"/>
      <c r="B3782" s="55"/>
      <c r="C3782" s="56"/>
      <c r="D3782" s="56"/>
      <c r="E3782" s="56"/>
      <c r="F3782" s="56"/>
      <c r="G3782" s="57"/>
      <c r="H3782" s="57"/>
      <c r="I3782" s="58"/>
      <c r="J3782" s="34"/>
      <c r="L3782" s="36" t="str">
        <f>IF($B3782="", "", IFERROR(FIND(Campaigns!$Q$4, $B3782), ""))</f>
        <v/>
      </c>
      <c r="M3782" s="73" t="str">
        <f t="shared" si="556"/>
        <v/>
      </c>
      <c r="N3782" s="74" t="str">
        <f t="shared" si="557"/>
        <v/>
      </c>
      <c r="O3782" s="22" t="str">
        <f t="shared" si="558"/>
        <v/>
      </c>
      <c r="Q3782" s="20" t="str">
        <f t="shared" si="555"/>
        <v/>
      </c>
      <c r="R3782" s="21" t="str">
        <f t="shared" si="564"/>
        <v/>
      </c>
      <c r="S3782" s="21" t="str">
        <f t="shared" si="564"/>
        <v/>
      </c>
      <c r="T3782" s="21" t="str">
        <f t="shared" si="564"/>
        <v/>
      </c>
      <c r="U3782" s="21" t="str">
        <f t="shared" si="564"/>
        <v/>
      </c>
      <c r="V3782" s="21" t="str">
        <f t="shared" si="564"/>
        <v/>
      </c>
      <c r="W3782" s="21" t="str">
        <f t="shared" si="564"/>
        <v/>
      </c>
      <c r="X3782" s="21" t="str">
        <f t="shared" si="564"/>
        <v/>
      </c>
      <c r="Y3782" s="21" t="str">
        <f t="shared" si="564"/>
        <v/>
      </c>
      <c r="Z3782" s="21" t="str">
        <f t="shared" si="564"/>
        <v/>
      </c>
      <c r="AA3782" s="21" t="str">
        <f t="shared" si="564"/>
        <v/>
      </c>
      <c r="AB3782" s="38" t="str">
        <f t="shared" si="564"/>
        <v/>
      </c>
      <c r="AD3782" s="36" t="str">
        <f>IF($N3782="", "", IFERROR(INDEX(Campaigns!$D$11:$D$380, MATCH($N3782, Campaigns!$E$11:$E$380, 0)), ""))</f>
        <v/>
      </c>
      <c r="AE3782" s="38" t="str">
        <f>IF(COUNTIF($Q3782:$AB3782, "X")=0, "", IFERROR(INDEX('Intro &amp; Setup'!$T$17:$T$28, MATCH(INDEX($Q$10:$AB$10, $AC3782, MATCH("X", $Q3782:$AB3782, 0)), 'Intro &amp; Setup'!$AA$17:$AA$28, 0)), ""))</f>
        <v/>
      </c>
      <c r="AG3782" s="84" t="str">
        <f t="shared" si="559"/>
        <v/>
      </c>
      <c r="AI3782" s="36">
        <f t="shared" si="560"/>
        <v>0</v>
      </c>
      <c r="AK3782" s="36" t="str">
        <f t="shared" si="561"/>
        <v/>
      </c>
    </row>
    <row r="3783" spans="1:37" x14ac:dyDescent="0.25">
      <c r="A3783" s="34"/>
      <c r="B3783" s="55"/>
      <c r="C3783" s="56"/>
      <c r="D3783" s="56"/>
      <c r="E3783" s="56"/>
      <c r="F3783" s="56"/>
      <c r="G3783" s="57"/>
      <c r="H3783" s="57"/>
      <c r="I3783" s="58"/>
      <c r="J3783" s="34"/>
      <c r="L3783" s="36" t="str">
        <f>IF($B3783="", "", IFERROR(FIND(Campaigns!$Q$4, $B3783), ""))</f>
        <v/>
      </c>
      <c r="M3783" s="73" t="str">
        <f t="shared" si="556"/>
        <v/>
      </c>
      <c r="N3783" s="74" t="str">
        <f t="shared" si="557"/>
        <v/>
      </c>
      <c r="O3783" s="22" t="str">
        <f t="shared" si="558"/>
        <v/>
      </c>
      <c r="Q3783" s="20" t="str">
        <f t="shared" si="555"/>
        <v/>
      </c>
      <c r="R3783" s="21" t="str">
        <f t="shared" si="564"/>
        <v/>
      </c>
      <c r="S3783" s="21" t="str">
        <f t="shared" si="564"/>
        <v/>
      </c>
      <c r="T3783" s="21" t="str">
        <f t="shared" si="564"/>
        <v/>
      </c>
      <c r="U3783" s="21" t="str">
        <f t="shared" si="564"/>
        <v/>
      </c>
      <c r="V3783" s="21" t="str">
        <f t="shared" si="564"/>
        <v/>
      </c>
      <c r="W3783" s="21" t="str">
        <f t="shared" si="564"/>
        <v/>
      </c>
      <c r="X3783" s="21" t="str">
        <f t="shared" si="564"/>
        <v/>
      </c>
      <c r="Y3783" s="21" t="str">
        <f t="shared" si="564"/>
        <v/>
      </c>
      <c r="Z3783" s="21" t="str">
        <f t="shared" si="564"/>
        <v/>
      </c>
      <c r="AA3783" s="21" t="str">
        <f t="shared" si="564"/>
        <v/>
      </c>
      <c r="AB3783" s="38" t="str">
        <f t="shared" si="564"/>
        <v/>
      </c>
      <c r="AD3783" s="36" t="str">
        <f>IF($N3783="", "", IFERROR(INDEX(Campaigns!$D$11:$D$380, MATCH($N3783, Campaigns!$E$11:$E$380, 0)), ""))</f>
        <v/>
      </c>
      <c r="AE3783" s="38" t="str">
        <f>IF(COUNTIF($Q3783:$AB3783, "X")=0, "", IFERROR(INDEX('Intro &amp; Setup'!$T$17:$T$28, MATCH(INDEX($Q$10:$AB$10, $AC3783, MATCH("X", $Q3783:$AB3783, 0)), 'Intro &amp; Setup'!$AA$17:$AA$28, 0)), ""))</f>
        <v/>
      </c>
      <c r="AG3783" s="84" t="str">
        <f t="shared" si="559"/>
        <v/>
      </c>
      <c r="AI3783" s="36">
        <f t="shared" si="560"/>
        <v>0</v>
      </c>
      <c r="AK3783" s="36" t="str">
        <f t="shared" si="561"/>
        <v/>
      </c>
    </row>
    <row r="3784" spans="1:37" x14ac:dyDescent="0.25">
      <c r="A3784" s="34"/>
      <c r="B3784" s="55"/>
      <c r="C3784" s="56"/>
      <c r="D3784" s="56"/>
      <c r="E3784" s="56"/>
      <c r="F3784" s="56"/>
      <c r="G3784" s="57"/>
      <c r="H3784" s="57"/>
      <c r="I3784" s="58"/>
      <c r="J3784" s="34"/>
      <c r="L3784" s="36" t="str">
        <f>IF($B3784="", "", IFERROR(FIND(Campaigns!$Q$4, $B3784), ""))</f>
        <v/>
      </c>
      <c r="M3784" s="73" t="str">
        <f t="shared" si="556"/>
        <v/>
      </c>
      <c r="N3784" s="74" t="str">
        <f t="shared" si="557"/>
        <v/>
      </c>
      <c r="O3784" s="22" t="str">
        <f t="shared" si="558"/>
        <v/>
      </c>
      <c r="Q3784" s="20" t="str">
        <f t="shared" ref="Q3784:AB3840" si="565">IFERROR(IF(Q$10="", "", IF(LEFT($O3784, Q$8)=Q$10, "X", "")), "")</f>
        <v/>
      </c>
      <c r="R3784" s="21" t="str">
        <f t="shared" si="564"/>
        <v/>
      </c>
      <c r="S3784" s="21" t="str">
        <f t="shared" si="564"/>
        <v/>
      </c>
      <c r="T3784" s="21" t="str">
        <f t="shared" si="564"/>
        <v/>
      </c>
      <c r="U3784" s="21" t="str">
        <f t="shared" si="564"/>
        <v/>
      </c>
      <c r="V3784" s="21" t="str">
        <f t="shared" si="564"/>
        <v/>
      </c>
      <c r="W3784" s="21" t="str">
        <f t="shared" si="564"/>
        <v/>
      </c>
      <c r="X3784" s="21" t="str">
        <f t="shared" si="564"/>
        <v/>
      </c>
      <c r="Y3784" s="21" t="str">
        <f t="shared" si="564"/>
        <v/>
      </c>
      <c r="Z3784" s="21" t="str">
        <f t="shared" si="564"/>
        <v/>
      </c>
      <c r="AA3784" s="21" t="str">
        <f t="shared" si="564"/>
        <v/>
      </c>
      <c r="AB3784" s="38" t="str">
        <f t="shared" si="564"/>
        <v/>
      </c>
      <c r="AD3784" s="36" t="str">
        <f>IF($N3784="", "", IFERROR(INDEX(Campaigns!$D$11:$D$380, MATCH($N3784, Campaigns!$E$11:$E$380, 0)), ""))</f>
        <v/>
      </c>
      <c r="AE3784" s="38" t="str">
        <f>IF(COUNTIF($Q3784:$AB3784, "X")=0, "", IFERROR(INDEX('Intro &amp; Setup'!$T$17:$T$28, MATCH(INDEX($Q$10:$AB$10, $AC3784, MATCH("X", $Q3784:$AB3784, 0)), 'Intro &amp; Setup'!$AA$17:$AA$28, 0)), ""))</f>
        <v/>
      </c>
      <c r="AG3784" s="84" t="str">
        <f t="shared" si="559"/>
        <v/>
      </c>
      <c r="AI3784" s="36">
        <f t="shared" si="560"/>
        <v>0</v>
      </c>
      <c r="AK3784" s="36" t="str">
        <f t="shared" si="561"/>
        <v/>
      </c>
    </row>
    <row r="3785" spans="1:37" x14ac:dyDescent="0.25">
      <c r="A3785" s="34"/>
      <c r="B3785" s="55"/>
      <c r="C3785" s="56"/>
      <c r="D3785" s="56"/>
      <c r="E3785" s="56"/>
      <c r="F3785" s="56"/>
      <c r="G3785" s="57"/>
      <c r="H3785" s="57"/>
      <c r="I3785" s="58"/>
      <c r="J3785" s="34"/>
      <c r="L3785" s="36" t="str">
        <f>IF($B3785="", "", IFERROR(FIND(Campaigns!$Q$4, $B3785), ""))</f>
        <v/>
      </c>
      <c r="M3785" s="73" t="str">
        <f t="shared" si="556"/>
        <v/>
      </c>
      <c r="N3785" s="74" t="str">
        <f t="shared" si="557"/>
        <v/>
      </c>
      <c r="O3785" s="22" t="str">
        <f t="shared" si="558"/>
        <v/>
      </c>
      <c r="Q3785" s="20" t="str">
        <f t="shared" si="565"/>
        <v/>
      </c>
      <c r="R3785" s="21" t="str">
        <f t="shared" si="564"/>
        <v/>
      </c>
      <c r="S3785" s="21" t="str">
        <f t="shared" si="564"/>
        <v/>
      </c>
      <c r="T3785" s="21" t="str">
        <f t="shared" si="564"/>
        <v/>
      </c>
      <c r="U3785" s="21" t="str">
        <f t="shared" si="564"/>
        <v/>
      </c>
      <c r="V3785" s="21" t="str">
        <f t="shared" si="564"/>
        <v/>
      </c>
      <c r="W3785" s="21" t="str">
        <f t="shared" si="564"/>
        <v/>
      </c>
      <c r="X3785" s="21" t="str">
        <f t="shared" si="564"/>
        <v/>
      </c>
      <c r="Y3785" s="21" t="str">
        <f t="shared" si="564"/>
        <v/>
      </c>
      <c r="Z3785" s="21" t="str">
        <f t="shared" si="564"/>
        <v/>
      </c>
      <c r="AA3785" s="21" t="str">
        <f t="shared" si="564"/>
        <v/>
      </c>
      <c r="AB3785" s="38" t="str">
        <f t="shared" si="564"/>
        <v/>
      </c>
      <c r="AD3785" s="36" t="str">
        <f>IF($N3785="", "", IFERROR(INDEX(Campaigns!$D$11:$D$380, MATCH($N3785, Campaigns!$E$11:$E$380, 0)), ""))</f>
        <v/>
      </c>
      <c r="AE3785" s="38" t="str">
        <f>IF(COUNTIF($Q3785:$AB3785, "X")=0, "", IFERROR(INDEX('Intro &amp; Setup'!$T$17:$T$28, MATCH(INDEX($Q$10:$AB$10, $AC3785, MATCH("X", $Q3785:$AB3785, 0)), 'Intro &amp; Setup'!$AA$17:$AA$28, 0)), ""))</f>
        <v/>
      </c>
      <c r="AG3785" s="84" t="str">
        <f t="shared" si="559"/>
        <v/>
      </c>
      <c r="AI3785" s="36">
        <f t="shared" si="560"/>
        <v>0</v>
      </c>
      <c r="AK3785" s="36" t="str">
        <f t="shared" si="561"/>
        <v/>
      </c>
    </row>
    <row r="3786" spans="1:37" x14ac:dyDescent="0.25">
      <c r="A3786" s="34"/>
      <c r="B3786" s="55"/>
      <c r="C3786" s="56"/>
      <c r="D3786" s="56"/>
      <c r="E3786" s="56"/>
      <c r="F3786" s="56"/>
      <c r="G3786" s="57"/>
      <c r="H3786" s="57"/>
      <c r="I3786" s="58"/>
      <c r="J3786" s="34"/>
      <c r="L3786" s="36" t="str">
        <f>IF($B3786="", "", IFERROR(FIND(Campaigns!$Q$4, $B3786), ""))</f>
        <v/>
      </c>
      <c r="M3786" s="73" t="str">
        <f t="shared" si="556"/>
        <v/>
      </c>
      <c r="N3786" s="74" t="str">
        <f t="shared" si="557"/>
        <v/>
      </c>
      <c r="O3786" s="22" t="str">
        <f t="shared" si="558"/>
        <v/>
      </c>
      <c r="Q3786" s="20" t="str">
        <f t="shared" si="565"/>
        <v/>
      </c>
      <c r="R3786" s="21" t="str">
        <f t="shared" si="564"/>
        <v/>
      </c>
      <c r="S3786" s="21" t="str">
        <f t="shared" si="564"/>
        <v/>
      </c>
      <c r="T3786" s="21" t="str">
        <f t="shared" si="564"/>
        <v/>
      </c>
      <c r="U3786" s="21" t="str">
        <f t="shared" si="564"/>
        <v/>
      </c>
      <c r="V3786" s="21" t="str">
        <f t="shared" si="564"/>
        <v/>
      </c>
      <c r="W3786" s="21" t="str">
        <f t="shared" si="564"/>
        <v/>
      </c>
      <c r="X3786" s="21" t="str">
        <f t="shared" si="564"/>
        <v/>
      </c>
      <c r="Y3786" s="21" t="str">
        <f t="shared" si="564"/>
        <v/>
      </c>
      <c r="Z3786" s="21" t="str">
        <f t="shared" si="564"/>
        <v/>
      </c>
      <c r="AA3786" s="21" t="str">
        <f t="shared" si="564"/>
        <v/>
      </c>
      <c r="AB3786" s="38" t="str">
        <f t="shared" si="564"/>
        <v/>
      </c>
      <c r="AD3786" s="36" t="str">
        <f>IF($N3786="", "", IFERROR(INDEX(Campaigns!$D$11:$D$380, MATCH($N3786, Campaigns!$E$11:$E$380, 0)), ""))</f>
        <v/>
      </c>
      <c r="AE3786" s="38" t="str">
        <f>IF(COUNTIF($Q3786:$AB3786, "X")=0, "", IFERROR(INDEX('Intro &amp; Setup'!$T$17:$T$28, MATCH(INDEX($Q$10:$AB$10, $AC3786, MATCH("X", $Q3786:$AB3786, 0)), 'Intro &amp; Setup'!$AA$17:$AA$28, 0)), ""))</f>
        <v/>
      </c>
      <c r="AG3786" s="84" t="str">
        <f t="shared" si="559"/>
        <v/>
      </c>
      <c r="AI3786" s="36">
        <f t="shared" si="560"/>
        <v>0</v>
      </c>
      <c r="AK3786" s="36" t="str">
        <f t="shared" si="561"/>
        <v/>
      </c>
    </row>
    <row r="3787" spans="1:37" x14ac:dyDescent="0.25">
      <c r="A3787" s="34"/>
      <c r="B3787" s="55"/>
      <c r="C3787" s="56"/>
      <c r="D3787" s="56"/>
      <c r="E3787" s="56"/>
      <c r="F3787" s="56"/>
      <c r="G3787" s="57"/>
      <c r="H3787" s="57"/>
      <c r="I3787" s="58"/>
      <c r="J3787" s="34"/>
      <c r="L3787" s="36" t="str">
        <f>IF($B3787="", "", IFERROR(FIND(Campaigns!$Q$4, $B3787), ""))</f>
        <v/>
      </c>
      <c r="M3787" s="73" t="str">
        <f t="shared" si="556"/>
        <v/>
      </c>
      <c r="N3787" s="74" t="str">
        <f t="shared" si="557"/>
        <v/>
      </c>
      <c r="O3787" s="22" t="str">
        <f t="shared" si="558"/>
        <v/>
      </c>
      <c r="Q3787" s="20" t="str">
        <f t="shared" si="565"/>
        <v/>
      </c>
      <c r="R3787" s="21" t="str">
        <f t="shared" si="564"/>
        <v/>
      </c>
      <c r="S3787" s="21" t="str">
        <f t="shared" si="564"/>
        <v/>
      </c>
      <c r="T3787" s="21" t="str">
        <f t="shared" si="564"/>
        <v/>
      </c>
      <c r="U3787" s="21" t="str">
        <f t="shared" si="564"/>
        <v/>
      </c>
      <c r="V3787" s="21" t="str">
        <f t="shared" si="564"/>
        <v/>
      </c>
      <c r="W3787" s="21" t="str">
        <f t="shared" si="564"/>
        <v/>
      </c>
      <c r="X3787" s="21" t="str">
        <f t="shared" si="564"/>
        <v/>
      </c>
      <c r="Y3787" s="21" t="str">
        <f t="shared" si="564"/>
        <v/>
      </c>
      <c r="Z3787" s="21" t="str">
        <f t="shared" si="564"/>
        <v/>
      </c>
      <c r="AA3787" s="21" t="str">
        <f t="shared" si="564"/>
        <v/>
      </c>
      <c r="AB3787" s="38" t="str">
        <f t="shared" si="564"/>
        <v/>
      </c>
      <c r="AD3787" s="36" t="str">
        <f>IF($N3787="", "", IFERROR(INDEX(Campaigns!$D$11:$D$380, MATCH($N3787, Campaigns!$E$11:$E$380, 0)), ""))</f>
        <v/>
      </c>
      <c r="AE3787" s="38" t="str">
        <f>IF(COUNTIF($Q3787:$AB3787, "X")=0, "", IFERROR(INDEX('Intro &amp; Setup'!$T$17:$T$28, MATCH(INDEX($Q$10:$AB$10, $AC3787, MATCH("X", $Q3787:$AB3787, 0)), 'Intro &amp; Setup'!$AA$17:$AA$28, 0)), ""))</f>
        <v/>
      </c>
      <c r="AG3787" s="84" t="str">
        <f t="shared" si="559"/>
        <v/>
      </c>
      <c r="AI3787" s="36">
        <f t="shared" si="560"/>
        <v>0</v>
      </c>
      <c r="AK3787" s="36" t="str">
        <f t="shared" si="561"/>
        <v/>
      </c>
    </row>
    <row r="3788" spans="1:37" x14ac:dyDescent="0.25">
      <c r="A3788" s="34"/>
      <c r="B3788" s="55"/>
      <c r="C3788" s="56"/>
      <c r="D3788" s="56"/>
      <c r="E3788" s="56"/>
      <c r="F3788" s="56"/>
      <c r="G3788" s="57"/>
      <c r="H3788" s="57"/>
      <c r="I3788" s="58"/>
      <c r="J3788" s="34"/>
      <c r="L3788" s="36" t="str">
        <f>IF($B3788="", "", IFERROR(FIND(Campaigns!$Q$4, $B3788), ""))</f>
        <v/>
      </c>
      <c r="M3788" s="73" t="str">
        <f t="shared" ref="M3788:M3851" si="566">IFERROR(REPLACE($B3788, 1, $L3788+$L$9-1, ""), "")</f>
        <v/>
      </c>
      <c r="N3788" s="74" t="str">
        <f t="shared" ref="N3788:N3851" si="567">IFERROR(LEFT($M3788, FIND("-", $M3788)-1), "")</f>
        <v/>
      </c>
      <c r="O3788" s="22" t="str">
        <f t="shared" ref="O3788:O3851" si="568">IFERROR(REPLACE($M3788, 1, FIND("-", $M3788), ""), "")</f>
        <v/>
      </c>
      <c r="Q3788" s="20" t="str">
        <f t="shared" si="565"/>
        <v/>
      </c>
      <c r="R3788" s="21" t="str">
        <f t="shared" si="564"/>
        <v/>
      </c>
      <c r="S3788" s="21" t="str">
        <f t="shared" si="564"/>
        <v/>
      </c>
      <c r="T3788" s="21" t="str">
        <f t="shared" si="564"/>
        <v/>
      </c>
      <c r="U3788" s="21" t="str">
        <f t="shared" si="564"/>
        <v/>
      </c>
      <c r="V3788" s="21" t="str">
        <f t="shared" si="564"/>
        <v/>
      </c>
      <c r="W3788" s="21" t="str">
        <f t="shared" si="564"/>
        <v/>
      </c>
      <c r="X3788" s="21" t="str">
        <f t="shared" si="564"/>
        <v/>
      </c>
      <c r="Y3788" s="21" t="str">
        <f t="shared" si="564"/>
        <v/>
      </c>
      <c r="Z3788" s="21" t="str">
        <f t="shared" si="564"/>
        <v/>
      </c>
      <c r="AA3788" s="21" t="str">
        <f t="shared" si="564"/>
        <v/>
      </c>
      <c r="AB3788" s="38" t="str">
        <f t="shared" si="564"/>
        <v/>
      </c>
      <c r="AD3788" s="36" t="str">
        <f>IF($N3788="", "", IFERROR(INDEX(Campaigns!$D$11:$D$380, MATCH($N3788, Campaigns!$E$11:$E$380, 0)), ""))</f>
        <v/>
      </c>
      <c r="AE3788" s="38" t="str">
        <f>IF(COUNTIF($Q3788:$AB3788, "X")=0, "", IFERROR(INDEX('Intro &amp; Setup'!$T$17:$T$28, MATCH(INDEX($Q$10:$AB$10, $AC3788, MATCH("X", $Q3788:$AB3788, 0)), 'Intro &amp; Setup'!$AA$17:$AA$28, 0)), ""))</f>
        <v/>
      </c>
      <c r="AG3788" s="84" t="str">
        <f t="shared" ref="AG3788:AG3851" si="569">IF(OR($AD3788="", $AE3788=""), "", _xlfn.CONCAT($AD3788, "-", $AE3788))</f>
        <v/>
      </c>
      <c r="AI3788" s="36">
        <f t="shared" ref="AI3788:AI3851" si="570">IF($AI$4=$AI$6, $C3788, IF($AI$4=$AI$7, $D3788, IF($AI$4=$AI$8, $F3788, "")))</f>
        <v>0</v>
      </c>
      <c r="AK3788" s="36" t="str">
        <f t="shared" ref="AK3788:AK3851" si="571">IF($AG3788="", "", "X")</f>
        <v/>
      </c>
    </row>
    <row r="3789" spans="1:37" x14ac:dyDescent="0.25">
      <c r="A3789" s="34"/>
      <c r="B3789" s="55"/>
      <c r="C3789" s="56"/>
      <c r="D3789" s="56"/>
      <c r="E3789" s="56"/>
      <c r="F3789" s="56"/>
      <c r="G3789" s="57"/>
      <c r="H3789" s="57"/>
      <c r="I3789" s="58"/>
      <c r="J3789" s="34"/>
      <c r="L3789" s="36" t="str">
        <f>IF($B3789="", "", IFERROR(FIND(Campaigns!$Q$4, $B3789), ""))</f>
        <v/>
      </c>
      <c r="M3789" s="73" t="str">
        <f t="shared" si="566"/>
        <v/>
      </c>
      <c r="N3789" s="74" t="str">
        <f t="shared" si="567"/>
        <v/>
      </c>
      <c r="O3789" s="22" t="str">
        <f t="shared" si="568"/>
        <v/>
      </c>
      <c r="Q3789" s="20" t="str">
        <f t="shared" si="565"/>
        <v/>
      </c>
      <c r="R3789" s="21" t="str">
        <f t="shared" si="564"/>
        <v/>
      </c>
      <c r="S3789" s="21" t="str">
        <f t="shared" si="564"/>
        <v/>
      </c>
      <c r="T3789" s="21" t="str">
        <f t="shared" si="564"/>
        <v/>
      </c>
      <c r="U3789" s="21" t="str">
        <f t="shared" si="564"/>
        <v/>
      </c>
      <c r="V3789" s="21" t="str">
        <f t="shared" si="564"/>
        <v/>
      </c>
      <c r="W3789" s="21" t="str">
        <f t="shared" si="564"/>
        <v/>
      </c>
      <c r="X3789" s="21" t="str">
        <f t="shared" si="564"/>
        <v/>
      </c>
      <c r="Y3789" s="21" t="str">
        <f t="shared" si="564"/>
        <v/>
      </c>
      <c r="Z3789" s="21" t="str">
        <f t="shared" si="564"/>
        <v/>
      </c>
      <c r="AA3789" s="21" t="str">
        <f t="shared" si="564"/>
        <v/>
      </c>
      <c r="AB3789" s="38" t="str">
        <f t="shared" si="564"/>
        <v/>
      </c>
      <c r="AD3789" s="36" t="str">
        <f>IF($N3789="", "", IFERROR(INDEX(Campaigns!$D$11:$D$380, MATCH($N3789, Campaigns!$E$11:$E$380, 0)), ""))</f>
        <v/>
      </c>
      <c r="AE3789" s="38" t="str">
        <f>IF(COUNTIF($Q3789:$AB3789, "X")=0, "", IFERROR(INDEX('Intro &amp; Setup'!$T$17:$T$28, MATCH(INDEX($Q$10:$AB$10, $AC3789, MATCH("X", $Q3789:$AB3789, 0)), 'Intro &amp; Setup'!$AA$17:$AA$28, 0)), ""))</f>
        <v/>
      </c>
      <c r="AG3789" s="84" t="str">
        <f t="shared" si="569"/>
        <v/>
      </c>
      <c r="AI3789" s="36">
        <f t="shared" si="570"/>
        <v>0</v>
      </c>
      <c r="AK3789" s="36" t="str">
        <f t="shared" si="571"/>
        <v/>
      </c>
    </row>
    <row r="3790" spans="1:37" x14ac:dyDescent="0.25">
      <c r="A3790" s="34"/>
      <c r="B3790" s="55"/>
      <c r="C3790" s="56"/>
      <c r="D3790" s="56"/>
      <c r="E3790" s="56"/>
      <c r="F3790" s="56"/>
      <c r="G3790" s="57"/>
      <c r="H3790" s="57"/>
      <c r="I3790" s="58"/>
      <c r="J3790" s="34"/>
      <c r="L3790" s="36" t="str">
        <f>IF($B3790="", "", IFERROR(FIND(Campaigns!$Q$4, $B3790), ""))</f>
        <v/>
      </c>
      <c r="M3790" s="73" t="str">
        <f t="shared" si="566"/>
        <v/>
      </c>
      <c r="N3790" s="74" t="str">
        <f t="shared" si="567"/>
        <v/>
      </c>
      <c r="O3790" s="22" t="str">
        <f t="shared" si="568"/>
        <v/>
      </c>
      <c r="Q3790" s="20" t="str">
        <f t="shared" si="565"/>
        <v/>
      </c>
      <c r="R3790" s="21" t="str">
        <f t="shared" si="564"/>
        <v/>
      </c>
      <c r="S3790" s="21" t="str">
        <f t="shared" si="564"/>
        <v/>
      </c>
      <c r="T3790" s="21" t="str">
        <f t="shared" si="564"/>
        <v/>
      </c>
      <c r="U3790" s="21" t="str">
        <f t="shared" si="564"/>
        <v/>
      </c>
      <c r="V3790" s="21" t="str">
        <f t="shared" si="564"/>
        <v/>
      </c>
      <c r="W3790" s="21" t="str">
        <f t="shared" si="564"/>
        <v/>
      </c>
      <c r="X3790" s="21" t="str">
        <f t="shared" si="564"/>
        <v/>
      </c>
      <c r="Y3790" s="21" t="str">
        <f t="shared" si="564"/>
        <v/>
      </c>
      <c r="Z3790" s="21" t="str">
        <f t="shared" si="564"/>
        <v/>
      </c>
      <c r="AA3790" s="21" t="str">
        <f t="shared" si="564"/>
        <v/>
      </c>
      <c r="AB3790" s="38" t="str">
        <f t="shared" si="564"/>
        <v/>
      </c>
      <c r="AD3790" s="36" t="str">
        <f>IF($N3790="", "", IFERROR(INDEX(Campaigns!$D$11:$D$380, MATCH($N3790, Campaigns!$E$11:$E$380, 0)), ""))</f>
        <v/>
      </c>
      <c r="AE3790" s="38" t="str">
        <f>IF(COUNTIF($Q3790:$AB3790, "X")=0, "", IFERROR(INDEX('Intro &amp; Setup'!$T$17:$T$28, MATCH(INDEX($Q$10:$AB$10, $AC3790, MATCH("X", $Q3790:$AB3790, 0)), 'Intro &amp; Setup'!$AA$17:$AA$28, 0)), ""))</f>
        <v/>
      </c>
      <c r="AG3790" s="84" t="str">
        <f t="shared" si="569"/>
        <v/>
      </c>
      <c r="AI3790" s="36">
        <f t="shared" si="570"/>
        <v>0</v>
      </c>
      <c r="AK3790" s="36" t="str">
        <f t="shared" si="571"/>
        <v/>
      </c>
    </row>
    <row r="3791" spans="1:37" x14ac:dyDescent="0.25">
      <c r="A3791" s="34"/>
      <c r="B3791" s="55"/>
      <c r="C3791" s="56"/>
      <c r="D3791" s="56"/>
      <c r="E3791" s="56"/>
      <c r="F3791" s="56"/>
      <c r="G3791" s="57"/>
      <c r="H3791" s="57"/>
      <c r="I3791" s="58"/>
      <c r="J3791" s="34"/>
      <c r="L3791" s="36" t="str">
        <f>IF($B3791="", "", IFERROR(FIND(Campaigns!$Q$4, $B3791), ""))</f>
        <v/>
      </c>
      <c r="M3791" s="73" t="str">
        <f t="shared" si="566"/>
        <v/>
      </c>
      <c r="N3791" s="74" t="str">
        <f t="shared" si="567"/>
        <v/>
      </c>
      <c r="O3791" s="22" t="str">
        <f t="shared" si="568"/>
        <v/>
      </c>
      <c r="Q3791" s="20" t="str">
        <f t="shared" si="565"/>
        <v/>
      </c>
      <c r="R3791" s="21" t="str">
        <f t="shared" si="564"/>
        <v/>
      </c>
      <c r="S3791" s="21" t="str">
        <f t="shared" si="564"/>
        <v/>
      </c>
      <c r="T3791" s="21" t="str">
        <f t="shared" si="564"/>
        <v/>
      </c>
      <c r="U3791" s="21" t="str">
        <f t="shared" si="564"/>
        <v/>
      </c>
      <c r="V3791" s="21" t="str">
        <f t="shared" si="564"/>
        <v/>
      </c>
      <c r="W3791" s="21" t="str">
        <f t="shared" si="564"/>
        <v/>
      </c>
      <c r="X3791" s="21" t="str">
        <f t="shared" si="564"/>
        <v/>
      </c>
      <c r="Y3791" s="21" t="str">
        <f t="shared" si="564"/>
        <v/>
      </c>
      <c r="Z3791" s="21" t="str">
        <f t="shared" si="564"/>
        <v/>
      </c>
      <c r="AA3791" s="21" t="str">
        <f t="shared" si="564"/>
        <v/>
      </c>
      <c r="AB3791" s="38" t="str">
        <f t="shared" si="564"/>
        <v/>
      </c>
      <c r="AD3791" s="36" t="str">
        <f>IF($N3791="", "", IFERROR(INDEX(Campaigns!$D$11:$D$380, MATCH($N3791, Campaigns!$E$11:$E$380, 0)), ""))</f>
        <v/>
      </c>
      <c r="AE3791" s="38" t="str">
        <f>IF(COUNTIF($Q3791:$AB3791, "X")=0, "", IFERROR(INDEX('Intro &amp; Setup'!$T$17:$T$28, MATCH(INDEX($Q$10:$AB$10, $AC3791, MATCH("X", $Q3791:$AB3791, 0)), 'Intro &amp; Setup'!$AA$17:$AA$28, 0)), ""))</f>
        <v/>
      </c>
      <c r="AG3791" s="84" t="str">
        <f t="shared" si="569"/>
        <v/>
      </c>
      <c r="AI3791" s="36">
        <f t="shared" si="570"/>
        <v>0</v>
      </c>
      <c r="AK3791" s="36" t="str">
        <f t="shared" si="571"/>
        <v/>
      </c>
    </row>
    <row r="3792" spans="1:37" x14ac:dyDescent="0.25">
      <c r="A3792" s="34"/>
      <c r="B3792" s="55"/>
      <c r="C3792" s="56"/>
      <c r="D3792" s="56"/>
      <c r="E3792" s="56"/>
      <c r="F3792" s="56"/>
      <c r="G3792" s="57"/>
      <c r="H3792" s="57"/>
      <c r="I3792" s="58"/>
      <c r="J3792" s="34"/>
      <c r="L3792" s="36" t="str">
        <f>IF($B3792="", "", IFERROR(FIND(Campaigns!$Q$4, $B3792), ""))</f>
        <v/>
      </c>
      <c r="M3792" s="73" t="str">
        <f t="shared" si="566"/>
        <v/>
      </c>
      <c r="N3792" s="74" t="str">
        <f t="shared" si="567"/>
        <v/>
      </c>
      <c r="O3792" s="22" t="str">
        <f t="shared" si="568"/>
        <v/>
      </c>
      <c r="Q3792" s="20" t="str">
        <f t="shared" si="565"/>
        <v/>
      </c>
      <c r="R3792" s="21" t="str">
        <f t="shared" si="564"/>
        <v/>
      </c>
      <c r="S3792" s="21" t="str">
        <f t="shared" si="564"/>
        <v/>
      </c>
      <c r="T3792" s="21" t="str">
        <f t="shared" si="564"/>
        <v/>
      </c>
      <c r="U3792" s="21" t="str">
        <f t="shared" si="564"/>
        <v/>
      </c>
      <c r="V3792" s="21" t="str">
        <f t="shared" si="564"/>
        <v/>
      </c>
      <c r="W3792" s="21" t="str">
        <f t="shared" si="564"/>
        <v/>
      </c>
      <c r="X3792" s="21" t="str">
        <f t="shared" si="564"/>
        <v/>
      </c>
      <c r="Y3792" s="21" t="str">
        <f t="shared" si="564"/>
        <v/>
      </c>
      <c r="Z3792" s="21" t="str">
        <f t="shared" si="564"/>
        <v/>
      </c>
      <c r="AA3792" s="21" t="str">
        <f t="shared" si="564"/>
        <v/>
      </c>
      <c r="AB3792" s="38" t="str">
        <f t="shared" si="564"/>
        <v/>
      </c>
      <c r="AD3792" s="36" t="str">
        <f>IF($N3792="", "", IFERROR(INDEX(Campaigns!$D$11:$D$380, MATCH($N3792, Campaigns!$E$11:$E$380, 0)), ""))</f>
        <v/>
      </c>
      <c r="AE3792" s="38" t="str">
        <f>IF(COUNTIF($Q3792:$AB3792, "X")=0, "", IFERROR(INDEX('Intro &amp; Setup'!$T$17:$T$28, MATCH(INDEX($Q$10:$AB$10, $AC3792, MATCH("X", $Q3792:$AB3792, 0)), 'Intro &amp; Setup'!$AA$17:$AA$28, 0)), ""))</f>
        <v/>
      </c>
      <c r="AG3792" s="84" t="str">
        <f t="shared" si="569"/>
        <v/>
      </c>
      <c r="AI3792" s="36">
        <f t="shared" si="570"/>
        <v>0</v>
      </c>
      <c r="AK3792" s="36" t="str">
        <f t="shared" si="571"/>
        <v/>
      </c>
    </row>
    <row r="3793" spans="1:37" x14ac:dyDescent="0.25">
      <c r="A3793" s="34"/>
      <c r="B3793" s="55"/>
      <c r="C3793" s="56"/>
      <c r="D3793" s="56"/>
      <c r="E3793" s="56"/>
      <c r="F3793" s="56"/>
      <c r="G3793" s="57"/>
      <c r="H3793" s="57"/>
      <c r="I3793" s="58"/>
      <c r="J3793" s="34"/>
      <c r="L3793" s="36" t="str">
        <f>IF($B3793="", "", IFERROR(FIND(Campaigns!$Q$4, $B3793), ""))</f>
        <v/>
      </c>
      <c r="M3793" s="73" t="str">
        <f t="shared" si="566"/>
        <v/>
      </c>
      <c r="N3793" s="74" t="str">
        <f t="shared" si="567"/>
        <v/>
      </c>
      <c r="O3793" s="22" t="str">
        <f t="shared" si="568"/>
        <v/>
      </c>
      <c r="Q3793" s="20" t="str">
        <f t="shared" si="565"/>
        <v/>
      </c>
      <c r="R3793" s="21" t="str">
        <f t="shared" si="564"/>
        <v/>
      </c>
      <c r="S3793" s="21" t="str">
        <f t="shared" si="564"/>
        <v/>
      </c>
      <c r="T3793" s="21" t="str">
        <f t="shared" si="564"/>
        <v/>
      </c>
      <c r="U3793" s="21" t="str">
        <f t="shared" si="564"/>
        <v/>
      </c>
      <c r="V3793" s="21" t="str">
        <f t="shared" si="564"/>
        <v/>
      </c>
      <c r="W3793" s="21" t="str">
        <f t="shared" si="564"/>
        <v/>
      </c>
      <c r="X3793" s="21" t="str">
        <f t="shared" si="564"/>
        <v/>
      </c>
      <c r="Y3793" s="21" t="str">
        <f t="shared" si="564"/>
        <v/>
      </c>
      <c r="Z3793" s="21" t="str">
        <f t="shared" si="564"/>
        <v/>
      </c>
      <c r="AA3793" s="21" t="str">
        <f t="shared" si="564"/>
        <v/>
      </c>
      <c r="AB3793" s="38" t="str">
        <f t="shared" si="564"/>
        <v/>
      </c>
      <c r="AD3793" s="36" t="str">
        <f>IF($N3793="", "", IFERROR(INDEX(Campaigns!$D$11:$D$380, MATCH($N3793, Campaigns!$E$11:$E$380, 0)), ""))</f>
        <v/>
      </c>
      <c r="AE3793" s="38" t="str">
        <f>IF(COUNTIF($Q3793:$AB3793, "X")=0, "", IFERROR(INDEX('Intro &amp; Setup'!$T$17:$T$28, MATCH(INDEX($Q$10:$AB$10, $AC3793, MATCH("X", $Q3793:$AB3793, 0)), 'Intro &amp; Setup'!$AA$17:$AA$28, 0)), ""))</f>
        <v/>
      </c>
      <c r="AG3793" s="84" t="str">
        <f t="shared" si="569"/>
        <v/>
      </c>
      <c r="AI3793" s="36">
        <f t="shared" si="570"/>
        <v>0</v>
      </c>
      <c r="AK3793" s="36" t="str">
        <f t="shared" si="571"/>
        <v/>
      </c>
    </row>
    <row r="3794" spans="1:37" x14ac:dyDescent="0.25">
      <c r="A3794" s="34"/>
      <c r="B3794" s="55"/>
      <c r="C3794" s="56"/>
      <c r="D3794" s="56"/>
      <c r="E3794" s="56"/>
      <c r="F3794" s="56"/>
      <c r="G3794" s="57"/>
      <c r="H3794" s="57"/>
      <c r="I3794" s="58"/>
      <c r="J3794" s="34"/>
      <c r="L3794" s="36" t="str">
        <f>IF($B3794="", "", IFERROR(FIND(Campaigns!$Q$4, $B3794), ""))</f>
        <v/>
      </c>
      <c r="M3794" s="73" t="str">
        <f t="shared" si="566"/>
        <v/>
      </c>
      <c r="N3794" s="74" t="str">
        <f t="shared" si="567"/>
        <v/>
      </c>
      <c r="O3794" s="22" t="str">
        <f t="shared" si="568"/>
        <v/>
      </c>
      <c r="Q3794" s="20" t="str">
        <f t="shared" si="565"/>
        <v/>
      </c>
      <c r="R3794" s="21" t="str">
        <f t="shared" si="564"/>
        <v/>
      </c>
      <c r="S3794" s="21" t="str">
        <f t="shared" si="564"/>
        <v/>
      </c>
      <c r="T3794" s="21" t="str">
        <f t="shared" si="564"/>
        <v/>
      </c>
      <c r="U3794" s="21" t="str">
        <f t="shared" si="564"/>
        <v/>
      </c>
      <c r="V3794" s="21" t="str">
        <f t="shared" si="564"/>
        <v/>
      </c>
      <c r="W3794" s="21" t="str">
        <f t="shared" si="564"/>
        <v/>
      </c>
      <c r="X3794" s="21" t="str">
        <f t="shared" si="564"/>
        <v/>
      </c>
      <c r="Y3794" s="21" t="str">
        <f t="shared" si="564"/>
        <v/>
      </c>
      <c r="Z3794" s="21" t="str">
        <f t="shared" si="564"/>
        <v/>
      </c>
      <c r="AA3794" s="21" t="str">
        <f t="shared" si="564"/>
        <v/>
      </c>
      <c r="AB3794" s="38" t="str">
        <f t="shared" si="564"/>
        <v/>
      </c>
      <c r="AD3794" s="36" t="str">
        <f>IF($N3794="", "", IFERROR(INDEX(Campaigns!$D$11:$D$380, MATCH($N3794, Campaigns!$E$11:$E$380, 0)), ""))</f>
        <v/>
      </c>
      <c r="AE3794" s="38" t="str">
        <f>IF(COUNTIF($Q3794:$AB3794, "X")=0, "", IFERROR(INDEX('Intro &amp; Setup'!$T$17:$T$28, MATCH(INDEX($Q$10:$AB$10, $AC3794, MATCH("X", $Q3794:$AB3794, 0)), 'Intro &amp; Setup'!$AA$17:$AA$28, 0)), ""))</f>
        <v/>
      </c>
      <c r="AG3794" s="84" t="str">
        <f t="shared" si="569"/>
        <v/>
      </c>
      <c r="AI3794" s="36">
        <f t="shared" si="570"/>
        <v>0</v>
      </c>
      <c r="AK3794" s="36" t="str">
        <f t="shared" si="571"/>
        <v/>
      </c>
    </row>
    <row r="3795" spans="1:37" x14ac:dyDescent="0.25">
      <c r="A3795" s="34"/>
      <c r="B3795" s="55"/>
      <c r="C3795" s="56"/>
      <c r="D3795" s="56"/>
      <c r="E3795" s="56"/>
      <c r="F3795" s="56"/>
      <c r="G3795" s="57"/>
      <c r="H3795" s="57"/>
      <c r="I3795" s="58"/>
      <c r="J3795" s="34"/>
      <c r="L3795" s="36" t="str">
        <f>IF($B3795="", "", IFERROR(FIND(Campaigns!$Q$4, $B3795), ""))</f>
        <v/>
      </c>
      <c r="M3795" s="73" t="str">
        <f t="shared" si="566"/>
        <v/>
      </c>
      <c r="N3795" s="74" t="str">
        <f t="shared" si="567"/>
        <v/>
      </c>
      <c r="O3795" s="22" t="str">
        <f t="shared" si="568"/>
        <v/>
      </c>
      <c r="Q3795" s="20" t="str">
        <f t="shared" si="565"/>
        <v/>
      </c>
      <c r="R3795" s="21" t="str">
        <f t="shared" si="564"/>
        <v/>
      </c>
      <c r="S3795" s="21" t="str">
        <f t="shared" si="564"/>
        <v/>
      </c>
      <c r="T3795" s="21" t="str">
        <f t="shared" si="564"/>
        <v/>
      </c>
      <c r="U3795" s="21" t="str">
        <f t="shared" si="564"/>
        <v/>
      </c>
      <c r="V3795" s="21" t="str">
        <f t="shared" si="564"/>
        <v/>
      </c>
      <c r="W3795" s="21" t="str">
        <f t="shared" si="564"/>
        <v/>
      </c>
      <c r="X3795" s="21" t="str">
        <f t="shared" si="564"/>
        <v/>
      </c>
      <c r="Y3795" s="21" t="str">
        <f t="shared" si="564"/>
        <v/>
      </c>
      <c r="Z3795" s="21" t="str">
        <f t="shared" si="564"/>
        <v/>
      </c>
      <c r="AA3795" s="21" t="str">
        <f t="shared" si="564"/>
        <v/>
      </c>
      <c r="AB3795" s="38" t="str">
        <f t="shared" si="564"/>
        <v/>
      </c>
      <c r="AD3795" s="36" t="str">
        <f>IF($N3795="", "", IFERROR(INDEX(Campaigns!$D$11:$D$380, MATCH($N3795, Campaigns!$E$11:$E$380, 0)), ""))</f>
        <v/>
      </c>
      <c r="AE3795" s="38" t="str">
        <f>IF(COUNTIF($Q3795:$AB3795, "X")=0, "", IFERROR(INDEX('Intro &amp; Setup'!$T$17:$T$28, MATCH(INDEX($Q$10:$AB$10, $AC3795, MATCH("X", $Q3795:$AB3795, 0)), 'Intro &amp; Setup'!$AA$17:$AA$28, 0)), ""))</f>
        <v/>
      </c>
      <c r="AG3795" s="84" t="str">
        <f t="shared" si="569"/>
        <v/>
      </c>
      <c r="AI3795" s="36">
        <f t="shared" si="570"/>
        <v>0</v>
      </c>
      <c r="AK3795" s="36" t="str">
        <f t="shared" si="571"/>
        <v/>
      </c>
    </row>
    <row r="3796" spans="1:37" x14ac:dyDescent="0.25">
      <c r="A3796" s="34"/>
      <c r="B3796" s="55"/>
      <c r="C3796" s="56"/>
      <c r="D3796" s="56"/>
      <c r="E3796" s="56"/>
      <c r="F3796" s="56"/>
      <c r="G3796" s="57"/>
      <c r="H3796" s="57"/>
      <c r="I3796" s="58"/>
      <c r="J3796" s="34"/>
      <c r="L3796" s="36" t="str">
        <f>IF($B3796="", "", IFERROR(FIND(Campaigns!$Q$4, $B3796), ""))</f>
        <v/>
      </c>
      <c r="M3796" s="73" t="str">
        <f t="shared" si="566"/>
        <v/>
      </c>
      <c r="N3796" s="74" t="str">
        <f t="shared" si="567"/>
        <v/>
      </c>
      <c r="O3796" s="22" t="str">
        <f t="shared" si="568"/>
        <v/>
      </c>
      <c r="Q3796" s="20" t="str">
        <f t="shared" si="565"/>
        <v/>
      </c>
      <c r="R3796" s="21" t="str">
        <f t="shared" si="564"/>
        <v/>
      </c>
      <c r="S3796" s="21" t="str">
        <f t="shared" si="564"/>
        <v/>
      </c>
      <c r="T3796" s="21" t="str">
        <f t="shared" si="564"/>
        <v/>
      </c>
      <c r="U3796" s="21" t="str">
        <f t="shared" si="564"/>
        <v/>
      </c>
      <c r="V3796" s="21" t="str">
        <f t="shared" si="564"/>
        <v/>
      </c>
      <c r="W3796" s="21" t="str">
        <f t="shared" si="564"/>
        <v/>
      </c>
      <c r="X3796" s="21" t="str">
        <f t="shared" si="564"/>
        <v/>
      </c>
      <c r="Y3796" s="21" t="str">
        <f t="shared" si="564"/>
        <v/>
      </c>
      <c r="Z3796" s="21" t="str">
        <f t="shared" si="564"/>
        <v/>
      </c>
      <c r="AA3796" s="21" t="str">
        <f t="shared" si="564"/>
        <v/>
      </c>
      <c r="AB3796" s="38" t="str">
        <f t="shared" si="564"/>
        <v/>
      </c>
      <c r="AD3796" s="36" t="str">
        <f>IF($N3796="", "", IFERROR(INDEX(Campaigns!$D$11:$D$380, MATCH($N3796, Campaigns!$E$11:$E$380, 0)), ""))</f>
        <v/>
      </c>
      <c r="AE3796" s="38" t="str">
        <f>IF(COUNTIF($Q3796:$AB3796, "X")=0, "", IFERROR(INDEX('Intro &amp; Setup'!$T$17:$T$28, MATCH(INDEX($Q$10:$AB$10, $AC3796, MATCH("X", $Q3796:$AB3796, 0)), 'Intro &amp; Setup'!$AA$17:$AA$28, 0)), ""))</f>
        <v/>
      </c>
      <c r="AG3796" s="84" t="str">
        <f t="shared" si="569"/>
        <v/>
      </c>
      <c r="AI3796" s="36">
        <f t="shared" si="570"/>
        <v>0</v>
      </c>
      <c r="AK3796" s="36" t="str">
        <f t="shared" si="571"/>
        <v/>
      </c>
    </row>
    <row r="3797" spans="1:37" x14ac:dyDescent="0.25">
      <c r="A3797" s="34"/>
      <c r="B3797" s="55"/>
      <c r="C3797" s="56"/>
      <c r="D3797" s="56"/>
      <c r="E3797" s="56"/>
      <c r="F3797" s="56"/>
      <c r="G3797" s="57"/>
      <c r="H3797" s="57"/>
      <c r="I3797" s="58"/>
      <c r="J3797" s="34"/>
      <c r="L3797" s="36" t="str">
        <f>IF($B3797="", "", IFERROR(FIND(Campaigns!$Q$4, $B3797), ""))</f>
        <v/>
      </c>
      <c r="M3797" s="73" t="str">
        <f t="shared" si="566"/>
        <v/>
      </c>
      <c r="N3797" s="74" t="str">
        <f t="shared" si="567"/>
        <v/>
      </c>
      <c r="O3797" s="22" t="str">
        <f t="shared" si="568"/>
        <v/>
      </c>
      <c r="Q3797" s="20" t="str">
        <f t="shared" si="565"/>
        <v/>
      </c>
      <c r="R3797" s="21" t="str">
        <f t="shared" si="564"/>
        <v/>
      </c>
      <c r="S3797" s="21" t="str">
        <f t="shared" si="564"/>
        <v/>
      </c>
      <c r="T3797" s="21" t="str">
        <f t="shared" si="564"/>
        <v/>
      </c>
      <c r="U3797" s="21" t="str">
        <f t="shared" si="564"/>
        <v/>
      </c>
      <c r="V3797" s="21" t="str">
        <f t="shared" si="564"/>
        <v/>
      </c>
      <c r="W3797" s="21" t="str">
        <f t="shared" si="564"/>
        <v/>
      </c>
      <c r="X3797" s="21" t="str">
        <f t="shared" si="564"/>
        <v/>
      </c>
      <c r="Y3797" s="21" t="str">
        <f t="shared" si="564"/>
        <v/>
      </c>
      <c r="Z3797" s="21" t="str">
        <f t="shared" si="564"/>
        <v/>
      </c>
      <c r="AA3797" s="21" t="str">
        <f t="shared" si="564"/>
        <v/>
      </c>
      <c r="AB3797" s="38" t="str">
        <f t="shared" si="564"/>
        <v/>
      </c>
      <c r="AD3797" s="36" t="str">
        <f>IF($N3797="", "", IFERROR(INDEX(Campaigns!$D$11:$D$380, MATCH($N3797, Campaigns!$E$11:$E$380, 0)), ""))</f>
        <v/>
      </c>
      <c r="AE3797" s="38" t="str">
        <f>IF(COUNTIF($Q3797:$AB3797, "X")=0, "", IFERROR(INDEX('Intro &amp; Setup'!$T$17:$T$28, MATCH(INDEX($Q$10:$AB$10, $AC3797, MATCH("X", $Q3797:$AB3797, 0)), 'Intro &amp; Setup'!$AA$17:$AA$28, 0)), ""))</f>
        <v/>
      </c>
      <c r="AG3797" s="84" t="str">
        <f t="shared" si="569"/>
        <v/>
      </c>
      <c r="AI3797" s="36">
        <f t="shared" si="570"/>
        <v>0</v>
      </c>
      <c r="AK3797" s="36" t="str">
        <f t="shared" si="571"/>
        <v/>
      </c>
    </row>
    <row r="3798" spans="1:37" x14ac:dyDescent="0.25">
      <c r="A3798" s="34"/>
      <c r="B3798" s="55"/>
      <c r="C3798" s="56"/>
      <c r="D3798" s="56"/>
      <c r="E3798" s="56"/>
      <c r="F3798" s="56"/>
      <c r="G3798" s="57"/>
      <c r="H3798" s="57"/>
      <c r="I3798" s="58"/>
      <c r="J3798" s="34"/>
      <c r="L3798" s="36" t="str">
        <f>IF($B3798="", "", IFERROR(FIND(Campaigns!$Q$4, $B3798), ""))</f>
        <v/>
      </c>
      <c r="M3798" s="73" t="str">
        <f t="shared" si="566"/>
        <v/>
      </c>
      <c r="N3798" s="74" t="str">
        <f t="shared" si="567"/>
        <v/>
      </c>
      <c r="O3798" s="22" t="str">
        <f t="shared" si="568"/>
        <v/>
      </c>
      <c r="Q3798" s="20" t="str">
        <f t="shared" si="565"/>
        <v/>
      </c>
      <c r="R3798" s="21" t="str">
        <f t="shared" si="564"/>
        <v/>
      </c>
      <c r="S3798" s="21" t="str">
        <f t="shared" si="564"/>
        <v/>
      </c>
      <c r="T3798" s="21" t="str">
        <f t="shared" si="564"/>
        <v/>
      </c>
      <c r="U3798" s="21" t="str">
        <f t="shared" si="564"/>
        <v/>
      </c>
      <c r="V3798" s="21" t="str">
        <f t="shared" si="564"/>
        <v/>
      </c>
      <c r="W3798" s="21" t="str">
        <f t="shared" si="564"/>
        <v/>
      </c>
      <c r="X3798" s="21" t="str">
        <f t="shared" si="564"/>
        <v/>
      </c>
      <c r="Y3798" s="21" t="str">
        <f t="shared" si="564"/>
        <v/>
      </c>
      <c r="Z3798" s="21" t="str">
        <f t="shared" si="564"/>
        <v/>
      </c>
      <c r="AA3798" s="21" t="str">
        <f t="shared" si="564"/>
        <v/>
      </c>
      <c r="AB3798" s="38" t="str">
        <f t="shared" si="564"/>
        <v/>
      </c>
      <c r="AD3798" s="36" t="str">
        <f>IF($N3798="", "", IFERROR(INDEX(Campaigns!$D$11:$D$380, MATCH($N3798, Campaigns!$E$11:$E$380, 0)), ""))</f>
        <v/>
      </c>
      <c r="AE3798" s="38" t="str">
        <f>IF(COUNTIF($Q3798:$AB3798, "X")=0, "", IFERROR(INDEX('Intro &amp; Setup'!$T$17:$T$28, MATCH(INDEX($Q$10:$AB$10, $AC3798, MATCH("X", $Q3798:$AB3798, 0)), 'Intro &amp; Setup'!$AA$17:$AA$28, 0)), ""))</f>
        <v/>
      </c>
      <c r="AG3798" s="84" t="str">
        <f t="shared" si="569"/>
        <v/>
      </c>
      <c r="AI3798" s="36">
        <f t="shared" si="570"/>
        <v>0</v>
      </c>
      <c r="AK3798" s="36" t="str">
        <f t="shared" si="571"/>
        <v/>
      </c>
    </row>
    <row r="3799" spans="1:37" x14ac:dyDescent="0.25">
      <c r="A3799" s="34"/>
      <c r="B3799" s="55"/>
      <c r="C3799" s="56"/>
      <c r="D3799" s="56"/>
      <c r="E3799" s="56"/>
      <c r="F3799" s="56"/>
      <c r="G3799" s="57"/>
      <c r="H3799" s="57"/>
      <c r="I3799" s="58"/>
      <c r="J3799" s="34"/>
      <c r="L3799" s="36" t="str">
        <f>IF($B3799="", "", IFERROR(FIND(Campaigns!$Q$4, $B3799), ""))</f>
        <v/>
      </c>
      <c r="M3799" s="73" t="str">
        <f t="shared" si="566"/>
        <v/>
      </c>
      <c r="N3799" s="74" t="str">
        <f t="shared" si="567"/>
        <v/>
      </c>
      <c r="O3799" s="22" t="str">
        <f t="shared" si="568"/>
        <v/>
      </c>
      <c r="Q3799" s="20" t="str">
        <f t="shared" si="565"/>
        <v/>
      </c>
      <c r="R3799" s="21" t="str">
        <f t="shared" si="564"/>
        <v/>
      </c>
      <c r="S3799" s="21" t="str">
        <f t="shared" si="564"/>
        <v/>
      </c>
      <c r="T3799" s="21" t="str">
        <f t="shared" si="564"/>
        <v/>
      </c>
      <c r="U3799" s="21" t="str">
        <f t="shared" si="564"/>
        <v/>
      </c>
      <c r="V3799" s="21" t="str">
        <f t="shared" si="564"/>
        <v/>
      </c>
      <c r="W3799" s="21" t="str">
        <f t="shared" si="564"/>
        <v/>
      </c>
      <c r="X3799" s="21" t="str">
        <f t="shared" si="564"/>
        <v/>
      </c>
      <c r="Y3799" s="21" t="str">
        <f t="shared" si="564"/>
        <v/>
      </c>
      <c r="Z3799" s="21" t="str">
        <f t="shared" si="564"/>
        <v/>
      </c>
      <c r="AA3799" s="21" t="str">
        <f t="shared" ref="R3799:AB3822" si="572">IFERROR(IF(AA$10="", "", IF(LEFT($O3799, AA$8)=AA$10, "X", "")), "")</f>
        <v/>
      </c>
      <c r="AB3799" s="38" t="str">
        <f t="shared" si="572"/>
        <v/>
      </c>
      <c r="AD3799" s="36" t="str">
        <f>IF($N3799="", "", IFERROR(INDEX(Campaigns!$D$11:$D$380, MATCH($N3799, Campaigns!$E$11:$E$380, 0)), ""))</f>
        <v/>
      </c>
      <c r="AE3799" s="38" t="str">
        <f>IF(COUNTIF($Q3799:$AB3799, "X")=0, "", IFERROR(INDEX('Intro &amp; Setup'!$T$17:$T$28, MATCH(INDEX($Q$10:$AB$10, $AC3799, MATCH("X", $Q3799:$AB3799, 0)), 'Intro &amp; Setup'!$AA$17:$AA$28, 0)), ""))</f>
        <v/>
      </c>
      <c r="AG3799" s="84" t="str">
        <f t="shared" si="569"/>
        <v/>
      </c>
      <c r="AI3799" s="36">
        <f t="shared" si="570"/>
        <v>0</v>
      </c>
      <c r="AK3799" s="36" t="str">
        <f t="shared" si="571"/>
        <v/>
      </c>
    </row>
    <row r="3800" spans="1:37" x14ac:dyDescent="0.25">
      <c r="A3800" s="34"/>
      <c r="B3800" s="55"/>
      <c r="C3800" s="56"/>
      <c r="D3800" s="56"/>
      <c r="E3800" s="56"/>
      <c r="F3800" s="56"/>
      <c r="G3800" s="57"/>
      <c r="H3800" s="57"/>
      <c r="I3800" s="58"/>
      <c r="J3800" s="34"/>
      <c r="L3800" s="36" t="str">
        <f>IF($B3800="", "", IFERROR(FIND(Campaigns!$Q$4, $B3800), ""))</f>
        <v/>
      </c>
      <c r="M3800" s="73" t="str">
        <f t="shared" si="566"/>
        <v/>
      </c>
      <c r="N3800" s="74" t="str">
        <f t="shared" si="567"/>
        <v/>
      </c>
      <c r="O3800" s="22" t="str">
        <f t="shared" si="568"/>
        <v/>
      </c>
      <c r="Q3800" s="20" t="str">
        <f t="shared" si="565"/>
        <v/>
      </c>
      <c r="R3800" s="21" t="str">
        <f t="shared" si="572"/>
        <v/>
      </c>
      <c r="S3800" s="21" t="str">
        <f t="shared" si="572"/>
        <v/>
      </c>
      <c r="T3800" s="21" t="str">
        <f t="shared" si="572"/>
        <v/>
      </c>
      <c r="U3800" s="21" t="str">
        <f t="shared" si="572"/>
        <v/>
      </c>
      <c r="V3800" s="21" t="str">
        <f t="shared" si="572"/>
        <v/>
      </c>
      <c r="W3800" s="21" t="str">
        <f t="shared" si="572"/>
        <v/>
      </c>
      <c r="X3800" s="21" t="str">
        <f t="shared" si="572"/>
        <v/>
      </c>
      <c r="Y3800" s="21" t="str">
        <f t="shared" si="572"/>
        <v/>
      </c>
      <c r="Z3800" s="21" t="str">
        <f t="shared" si="572"/>
        <v/>
      </c>
      <c r="AA3800" s="21" t="str">
        <f t="shared" si="572"/>
        <v/>
      </c>
      <c r="AB3800" s="38" t="str">
        <f t="shared" si="572"/>
        <v/>
      </c>
      <c r="AD3800" s="36" t="str">
        <f>IF($N3800="", "", IFERROR(INDEX(Campaigns!$D$11:$D$380, MATCH($N3800, Campaigns!$E$11:$E$380, 0)), ""))</f>
        <v/>
      </c>
      <c r="AE3800" s="38" t="str">
        <f>IF(COUNTIF($Q3800:$AB3800, "X")=0, "", IFERROR(INDEX('Intro &amp; Setup'!$T$17:$T$28, MATCH(INDEX($Q$10:$AB$10, $AC3800, MATCH("X", $Q3800:$AB3800, 0)), 'Intro &amp; Setup'!$AA$17:$AA$28, 0)), ""))</f>
        <v/>
      </c>
      <c r="AG3800" s="84" t="str">
        <f t="shared" si="569"/>
        <v/>
      </c>
      <c r="AI3800" s="36">
        <f t="shared" si="570"/>
        <v>0</v>
      </c>
      <c r="AK3800" s="36" t="str">
        <f t="shared" si="571"/>
        <v/>
      </c>
    </row>
    <row r="3801" spans="1:37" x14ac:dyDescent="0.25">
      <c r="A3801" s="34"/>
      <c r="B3801" s="55"/>
      <c r="C3801" s="56"/>
      <c r="D3801" s="56"/>
      <c r="E3801" s="56"/>
      <c r="F3801" s="56"/>
      <c r="G3801" s="57"/>
      <c r="H3801" s="57"/>
      <c r="I3801" s="58"/>
      <c r="J3801" s="34"/>
      <c r="L3801" s="36" t="str">
        <f>IF($B3801="", "", IFERROR(FIND(Campaigns!$Q$4, $B3801), ""))</f>
        <v/>
      </c>
      <c r="M3801" s="73" t="str">
        <f t="shared" si="566"/>
        <v/>
      </c>
      <c r="N3801" s="74" t="str">
        <f t="shared" si="567"/>
        <v/>
      </c>
      <c r="O3801" s="22" t="str">
        <f t="shared" si="568"/>
        <v/>
      </c>
      <c r="Q3801" s="20" t="str">
        <f t="shared" si="565"/>
        <v/>
      </c>
      <c r="R3801" s="21" t="str">
        <f t="shared" si="572"/>
        <v/>
      </c>
      <c r="S3801" s="21" t="str">
        <f t="shared" si="572"/>
        <v/>
      </c>
      <c r="T3801" s="21" t="str">
        <f t="shared" si="572"/>
        <v/>
      </c>
      <c r="U3801" s="21" t="str">
        <f t="shared" si="572"/>
        <v/>
      </c>
      <c r="V3801" s="21" t="str">
        <f t="shared" si="572"/>
        <v/>
      </c>
      <c r="W3801" s="21" t="str">
        <f t="shared" si="572"/>
        <v/>
      </c>
      <c r="X3801" s="21" t="str">
        <f t="shared" si="572"/>
        <v/>
      </c>
      <c r="Y3801" s="21" t="str">
        <f t="shared" si="572"/>
        <v/>
      </c>
      <c r="Z3801" s="21" t="str">
        <f t="shared" si="572"/>
        <v/>
      </c>
      <c r="AA3801" s="21" t="str">
        <f t="shared" si="572"/>
        <v/>
      </c>
      <c r="AB3801" s="38" t="str">
        <f t="shared" si="572"/>
        <v/>
      </c>
      <c r="AD3801" s="36" t="str">
        <f>IF($N3801="", "", IFERROR(INDEX(Campaigns!$D$11:$D$380, MATCH($N3801, Campaigns!$E$11:$E$380, 0)), ""))</f>
        <v/>
      </c>
      <c r="AE3801" s="38" t="str">
        <f>IF(COUNTIF($Q3801:$AB3801, "X")=0, "", IFERROR(INDEX('Intro &amp; Setup'!$T$17:$T$28, MATCH(INDEX($Q$10:$AB$10, $AC3801, MATCH("X", $Q3801:$AB3801, 0)), 'Intro &amp; Setup'!$AA$17:$AA$28, 0)), ""))</f>
        <v/>
      </c>
      <c r="AG3801" s="84" t="str">
        <f t="shared" si="569"/>
        <v/>
      </c>
      <c r="AI3801" s="36">
        <f t="shared" si="570"/>
        <v>0</v>
      </c>
      <c r="AK3801" s="36" t="str">
        <f t="shared" si="571"/>
        <v/>
      </c>
    </row>
    <row r="3802" spans="1:37" x14ac:dyDescent="0.25">
      <c r="A3802" s="34"/>
      <c r="B3802" s="55"/>
      <c r="C3802" s="56"/>
      <c r="D3802" s="56"/>
      <c r="E3802" s="56"/>
      <c r="F3802" s="56"/>
      <c r="G3802" s="57"/>
      <c r="H3802" s="57"/>
      <c r="I3802" s="58"/>
      <c r="J3802" s="34"/>
      <c r="L3802" s="36" t="str">
        <f>IF($B3802="", "", IFERROR(FIND(Campaigns!$Q$4, $B3802), ""))</f>
        <v/>
      </c>
      <c r="M3802" s="73" t="str">
        <f t="shared" si="566"/>
        <v/>
      </c>
      <c r="N3802" s="74" t="str">
        <f t="shared" si="567"/>
        <v/>
      </c>
      <c r="O3802" s="22" t="str">
        <f t="shared" si="568"/>
        <v/>
      </c>
      <c r="Q3802" s="20" t="str">
        <f t="shared" si="565"/>
        <v/>
      </c>
      <c r="R3802" s="21" t="str">
        <f t="shared" si="572"/>
        <v/>
      </c>
      <c r="S3802" s="21" t="str">
        <f t="shared" si="572"/>
        <v/>
      </c>
      <c r="T3802" s="21" t="str">
        <f t="shared" si="572"/>
        <v/>
      </c>
      <c r="U3802" s="21" t="str">
        <f t="shared" si="572"/>
        <v/>
      </c>
      <c r="V3802" s="21" t="str">
        <f t="shared" si="572"/>
        <v/>
      </c>
      <c r="W3802" s="21" t="str">
        <f t="shared" si="572"/>
        <v/>
      </c>
      <c r="X3802" s="21" t="str">
        <f t="shared" si="572"/>
        <v/>
      </c>
      <c r="Y3802" s="21" t="str">
        <f t="shared" si="572"/>
        <v/>
      </c>
      <c r="Z3802" s="21" t="str">
        <f t="shared" si="572"/>
        <v/>
      </c>
      <c r="AA3802" s="21" t="str">
        <f t="shared" si="572"/>
        <v/>
      </c>
      <c r="AB3802" s="38" t="str">
        <f t="shared" si="572"/>
        <v/>
      </c>
      <c r="AD3802" s="36" t="str">
        <f>IF($N3802="", "", IFERROR(INDEX(Campaigns!$D$11:$D$380, MATCH($N3802, Campaigns!$E$11:$E$380, 0)), ""))</f>
        <v/>
      </c>
      <c r="AE3802" s="38" t="str">
        <f>IF(COUNTIF($Q3802:$AB3802, "X")=0, "", IFERROR(INDEX('Intro &amp; Setup'!$T$17:$T$28, MATCH(INDEX($Q$10:$AB$10, $AC3802, MATCH("X", $Q3802:$AB3802, 0)), 'Intro &amp; Setup'!$AA$17:$AA$28, 0)), ""))</f>
        <v/>
      </c>
      <c r="AG3802" s="84" t="str">
        <f t="shared" si="569"/>
        <v/>
      </c>
      <c r="AI3802" s="36">
        <f t="shared" si="570"/>
        <v>0</v>
      </c>
      <c r="AK3802" s="36" t="str">
        <f t="shared" si="571"/>
        <v/>
      </c>
    </row>
    <row r="3803" spans="1:37" x14ac:dyDescent="0.25">
      <c r="A3803" s="34"/>
      <c r="B3803" s="55"/>
      <c r="C3803" s="56"/>
      <c r="D3803" s="56"/>
      <c r="E3803" s="56"/>
      <c r="F3803" s="56"/>
      <c r="G3803" s="57"/>
      <c r="H3803" s="57"/>
      <c r="I3803" s="58"/>
      <c r="J3803" s="34"/>
      <c r="L3803" s="36" t="str">
        <f>IF($B3803="", "", IFERROR(FIND(Campaigns!$Q$4, $B3803), ""))</f>
        <v/>
      </c>
      <c r="M3803" s="73" t="str">
        <f t="shared" si="566"/>
        <v/>
      </c>
      <c r="N3803" s="74" t="str">
        <f t="shared" si="567"/>
        <v/>
      </c>
      <c r="O3803" s="22" t="str">
        <f t="shared" si="568"/>
        <v/>
      </c>
      <c r="Q3803" s="20" t="str">
        <f t="shared" si="565"/>
        <v/>
      </c>
      <c r="R3803" s="21" t="str">
        <f t="shared" si="572"/>
        <v/>
      </c>
      <c r="S3803" s="21" t="str">
        <f t="shared" si="572"/>
        <v/>
      </c>
      <c r="T3803" s="21" t="str">
        <f t="shared" si="572"/>
        <v/>
      </c>
      <c r="U3803" s="21" t="str">
        <f t="shared" si="572"/>
        <v/>
      </c>
      <c r="V3803" s="21" t="str">
        <f t="shared" si="572"/>
        <v/>
      </c>
      <c r="W3803" s="21" t="str">
        <f t="shared" si="572"/>
        <v/>
      </c>
      <c r="X3803" s="21" t="str">
        <f t="shared" si="572"/>
        <v/>
      </c>
      <c r="Y3803" s="21" t="str">
        <f t="shared" si="572"/>
        <v/>
      </c>
      <c r="Z3803" s="21" t="str">
        <f t="shared" si="572"/>
        <v/>
      </c>
      <c r="AA3803" s="21" t="str">
        <f t="shared" si="572"/>
        <v/>
      </c>
      <c r="AB3803" s="38" t="str">
        <f t="shared" si="572"/>
        <v/>
      </c>
      <c r="AD3803" s="36" t="str">
        <f>IF($N3803="", "", IFERROR(INDEX(Campaigns!$D$11:$D$380, MATCH($N3803, Campaigns!$E$11:$E$380, 0)), ""))</f>
        <v/>
      </c>
      <c r="AE3803" s="38" t="str">
        <f>IF(COUNTIF($Q3803:$AB3803, "X")=0, "", IFERROR(INDEX('Intro &amp; Setup'!$T$17:$T$28, MATCH(INDEX($Q$10:$AB$10, $AC3803, MATCH("X", $Q3803:$AB3803, 0)), 'Intro &amp; Setup'!$AA$17:$AA$28, 0)), ""))</f>
        <v/>
      </c>
      <c r="AG3803" s="84" t="str">
        <f t="shared" si="569"/>
        <v/>
      </c>
      <c r="AI3803" s="36">
        <f t="shared" si="570"/>
        <v>0</v>
      </c>
      <c r="AK3803" s="36" t="str">
        <f t="shared" si="571"/>
        <v/>
      </c>
    </row>
    <row r="3804" spans="1:37" x14ac:dyDescent="0.25">
      <c r="A3804" s="34"/>
      <c r="B3804" s="55"/>
      <c r="C3804" s="56"/>
      <c r="D3804" s="56"/>
      <c r="E3804" s="56"/>
      <c r="F3804" s="56"/>
      <c r="G3804" s="57"/>
      <c r="H3804" s="57"/>
      <c r="I3804" s="58"/>
      <c r="J3804" s="34"/>
      <c r="L3804" s="36" t="str">
        <f>IF($B3804="", "", IFERROR(FIND(Campaigns!$Q$4, $B3804), ""))</f>
        <v/>
      </c>
      <c r="M3804" s="73" t="str">
        <f t="shared" si="566"/>
        <v/>
      </c>
      <c r="N3804" s="74" t="str">
        <f t="shared" si="567"/>
        <v/>
      </c>
      <c r="O3804" s="22" t="str">
        <f t="shared" si="568"/>
        <v/>
      </c>
      <c r="Q3804" s="20" t="str">
        <f t="shared" si="565"/>
        <v/>
      </c>
      <c r="R3804" s="21" t="str">
        <f t="shared" si="572"/>
        <v/>
      </c>
      <c r="S3804" s="21" t="str">
        <f t="shared" si="572"/>
        <v/>
      </c>
      <c r="T3804" s="21" t="str">
        <f t="shared" si="572"/>
        <v/>
      </c>
      <c r="U3804" s="21" t="str">
        <f t="shared" si="572"/>
        <v/>
      </c>
      <c r="V3804" s="21" t="str">
        <f t="shared" si="572"/>
        <v/>
      </c>
      <c r="W3804" s="21" t="str">
        <f t="shared" si="572"/>
        <v/>
      </c>
      <c r="X3804" s="21" t="str">
        <f t="shared" si="572"/>
        <v/>
      </c>
      <c r="Y3804" s="21" t="str">
        <f t="shared" si="572"/>
        <v/>
      </c>
      <c r="Z3804" s="21" t="str">
        <f t="shared" si="572"/>
        <v/>
      </c>
      <c r="AA3804" s="21" t="str">
        <f t="shared" si="572"/>
        <v/>
      </c>
      <c r="AB3804" s="38" t="str">
        <f t="shared" si="572"/>
        <v/>
      </c>
      <c r="AD3804" s="36" t="str">
        <f>IF($N3804="", "", IFERROR(INDEX(Campaigns!$D$11:$D$380, MATCH($N3804, Campaigns!$E$11:$E$380, 0)), ""))</f>
        <v/>
      </c>
      <c r="AE3804" s="38" t="str">
        <f>IF(COUNTIF($Q3804:$AB3804, "X")=0, "", IFERROR(INDEX('Intro &amp; Setup'!$T$17:$T$28, MATCH(INDEX($Q$10:$AB$10, $AC3804, MATCH("X", $Q3804:$AB3804, 0)), 'Intro &amp; Setup'!$AA$17:$AA$28, 0)), ""))</f>
        <v/>
      </c>
      <c r="AG3804" s="84" t="str">
        <f t="shared" si="569"/>
        <v/>
      </c>
      <c r="AI3804" s="36">
        <f t="shared" si="570"/>
        <v>0</v>
      </c>
      <c r="AK3804" s="36" t="str">
        <f t="shared" si="571"/>
        <v/>
      </c>
    </row>
    <row r="3805" spans="1:37" x14ac:dyDescent="0.25">
      <c r="A3805" s="34"/>
      <c r="B3805" s="55"/>
      <c r="C3805" s="56"/>
      <c r="D3805" s="56"/>
      <c r="E3805" s="56"/>
      <c r="F3805" s="56"/>
      <c r="G3805" s="57"/>
      <c r="H3805" s="57"/>
      <c r="I3805" s="58"/>
      <c r="J3805" s="34"/>
      <c r="L3805" s="36" t="str">
        <f>IF($B3805="", "", IFERROR(FIND(Campaigns!$Q$4, $B3805), ""))</f>
        <v/>
      </c>
      <c r="M3805" s="73" t="str">
        <f t="shared" si="566"/>
        <v/>
      </c>
      <c r="N3805" s="74" t="str">
        <f t="shared" si="567"/>
        <v/>
      </c>
      <c r="O3805" s="22" t="str">
        <f t="shared" si="568"/>
        <v/>
      </c>
      <c r="Q3805" s="20" t="str">
        <f t="shared" si="565"/>
        <v/>
      </c>
      <c r="R3805" s="21" t="str">
        <f t="shared" si="572"/>
        <v/>
      </c>
      <c r="S3805" s="21" t="str">
        <f t="shared" si="572"/>
        <v/>
      </c>
      <c r="T3805" s="21" t="str">
        <f t="shared" si="572"/>
        <v/>
      </c>
      <c r="U3805" s="21" t="str">
        <f t="shared" si="572"/>
        <v/>
      </c>
      <c r="V3805" s="21" t="str">
        <f t="shared" si="572"/>
        <v/>
      </c>
      <c r="W3805" s="21" t="str">
        <f t="shared" si="572"/>
        <v/>
      </c>
      <c r="X3805" s="21" t="str">
        <f t="shared" si="572"/>
        <v/>
      </c>
      <c r="Y3805" s="21" t="str">
        <f t="shared" si="572"/>
        <v/>
      </c>
      <c r="Z3805" s="21" t="str">
        <f t="shared" si="572"/>
        <v/>
      </c>
      <c r="AA3805" s="21" t="str">
        <f t="shared" si="572"/>
        <v/>
      </c>
      <c r="AB3805" s="38" t="str">
        <f t="shared" si="572"/>
        <v/>
      </c>
      <c r="AD3805" s="36" t="str">
        <f>IF($N3805="", "", IFERROR(INDEX(Campaigns!$D$11:$D$380, MATCH($N3805, Campaigns!$E$11:$E$380, 0)), ""))</f>
        <v/>
      </c>
      <c r="AE3805" s="38" t="str">
        <f>IF(COUNTIF($Q3805:$AB3805, "X")=0, "", IFERROR(INDEX('Intro &amp; Setup'!$T$17:$T$28, MATCH(INDEX($Q$10:$AB$10, $AC3805, MATCH("X", $Q3805:$AB3805, 0)), 'Intro &amp; Setup'!$AA$17:$AA$28, 0)), ""))</f>
        <v/>
      </c>
      <c r="AG3805" s="84" t="str">
        <f t="shared" si="569"/>
        <v/>
      </c>
      <c r="AI3805" s="36">
        <f t="shared" si="570"/>
        <v>0</v>
      </c>
      <c r="AK3805" s="36" t="str">
        <f t="shared" si="571"/>
        <v/>
      </c>
    </row>
    <row r="3806" spans="1:37" x14ac:dyDescent="0.25">
      <c r="A3806" s="34"/>
      <c r="B3806" s="55"/>
      <c r="C3806" s="56"/>
      <c r="D3806" s="56"/>
      <c r="E3806" s="56"/>
      <c r="F3806" s="56"/>
      <c r="G3806" s="57"/>
      <c r="H3806" s="57"/>
      <c r="I3806" s="58"/>
      <c r="J3806" s="34"/>
      <c r="L3806" s="36" t="str">
        <f>IF($B3806="", "", IFERROR(FIND(Campaigns!$Q$4, $B3806), ""))</f>
        <v/>
      </c>
      <c r="M3806" s="73" t="str">
        <f t="shared" si="566"/>
        <v/>
      </c>
      <c r="N3806" s="74" t="str">
        <f t="shared" si="567"/>
        <v/>
      </c>
      <c r="O3806" s="22" t="str">
        <f t="shared" si="568"/>
        <v/>
      </c>
      <c r="Q3806" s="20" t="str">
        <f t="shared" si="565"/>
        <v/>
      </c>
      <c r="R3806" s="21" t="str">
        <f t="shared" si="572"/>
        <v/>
      </c>
      <c r="S3806" s="21" t="str">
        <f t="shared" si="572"/>
        <v/>
      </c>
      <c r="T3806" s="21" t="str">
        <f t="shared" si="572"/>
        <v/>
      </c>
      <c r="U3806" s="21" t="str">
        <f t="shared" si="572"/>
        <v/>
      </c>
      <c r="V3806" s="21" t="str">
        <f t="shared" si="572"/>
        <v/>
      </c>
      <c r="W3806" s="21" t="str">
        <f t="shared" si="572"/>
        <v/>
      </c>
      <c r="X3806" s="21" t="str">
        <f t="shared" si="572"/>
        <v/>
      </c>
      <c r="Y3806" s="21" t="str">
        <f t="shared" si="572"/>
        <v/>
      </c>
      <c r="Z3806" s="21" t="str">
        <f t="shared" si="572"/>
        <v/>
      </c>
      <c r="AA3806" s="21" t="str">
        <f t="shared" si="572"/>
        <v/>
      </c>
      <c r="AB3806" s="38" t="str">
        <f t="shared" si="572"/>
        <v/>
      </c>
      <c r="AD3806" s="36" t="str">
        <f>IF($N3806="", "", IFERROR(INDEX(Campaigns!$D$11:$D$380, MATCH($N3806, Campaigns!$E$11:$E$380, 0)), ""))</f>
        <v/>
      </c>
      <c r="AE3806" s="38" t="str">
        <f>IF(COUNTIF($Q3806:$AB3806, "X")=0, "", IFERROR(INDEX('Intro &amp; Setup'!$T$17:$T$28, MATCH(INDEX($Q$10:$AB$10, $AC3806, MATCH("X", $Q3806:$AB3806, 0)), 'Intro &amp; Setup'!$AA$17:$AA$28, 0)), ""))</f>
        <v/>
      </c>
      <c r="AG3806" s="84" t="str">
        <f t="shared" si="569"/>
        <v/>
      </c>
      <c r="AI3806" s="36">
        <f t="shared" si="570"/>
        <v>0</v>
      </c>
      <c r="AK3806" s="36" t="str">
        <f t="shared" si="571"/>
        <v/>
      </c>
    </row>
    <row r="3807" spans="1:37" x14ac:dyDescent="0.25">
      <c r="A3807" s="34"/>
      <c r="B3807" s="55"/>
      <c r="C3807" s="56"/>
      <c r="D3807" s="56"/>
      <c r="E3807" s="56"/>
      <c r="F3807" s="56"/>
      <c r="G3807" s="57"/>
      <c r="H3807" s="57"/>
      <c r="I3807" s="58"/>
      <c r="J3807" s="34"/>
      <c r="L3807" s="36" t="str">
        <f>IF($B3807="", "", IFERROR(FIND(Campaigns!$Q$4, $B3807), ""))</f>
        <v/>
      </c>
      <c r="M3807" s="73" t="str">
        <f t="shared" si="566"/>
        <v/>
      </c>
      <c r="N3807" s="74" t="str">
        <f t="shared" si="567"/>
        <v/>
      </c>
      <c r="O3807" s="22" t="str">
        <f t="shared" si="568"/>
        <v/>
      </c>
      <c r="Q3807" s="20" t="str">
        <f t="shared" si="565"/>
        <v/>
      </c>
      <c r="R3807" s="21" t="str">
        <f t="shared" si="572"/>
        <v/>
      </c>
      <c r="S3807" s="21" t="str">
        <f t="shared" si="572"/>
        <v/>
      </c>
      <c r="T3807" s="21" t="str">
        <f t="shared" si="572"/>
        <v/>
      </c>
      <c r="U3807" s="21" t="str">
        <f t="shared" si="572"/>
        <v/>
      </c>
      <c r="V3807" s="21" t="str">
        <f t="shared" si="572"/>
        <v/>
      </c>
      <c r="W3807" s="21" t="str">
        <f t="shared" si="572"/>
        <v/>
      </c>
      <c r="X3807" s="21" t="str">
        <f t="shared" si="572"/>
        <v/>
      </c>
      <c r="Y3807" s="21" t="str">
        <f t="shared" si="572"/>
        <v/>
      </c>
      <c r="Z3807" s="21" t="str">
        <f t="shared" si="572"/>
        <v/>
      </c>
      <c r="AA3807" s="21" t="str">
        <f t="shared" si="572"/>
        <v/>
      </c>
      <c r="AB3807" s="38" t="str">
        <f t="shared" si="572"/>
        <v/>
      </c>
      <c r="AD3807" s="36" t="str">
        <f>IF($N3807="", "", IFERROR(INDEX(Campaigns!$D$11:$D$380, MATCH($N3807, Campaigns!$E$11:$E$380, 0)), ""))</f>
        <v/>
      </c>
      <c r="AE3807" s="38" t="str">
        <f>IF(COUNTIF($Q3807:$AB3807, "X")=0, "", IFERROR(INDEX('Intro &amp; Setup'!$T$17:$T$28, MATCH(INDEX($Q$10:$AB$10, $AC3807, MATCH("X", $Q3807:$AB3807, 0)), 'Intro &amp; Setup'!$AA$17:$AA$28, 0)), ""))</f>
        <v/>
      </c>
      <c r="AG3807" s="84" t="str">
        <f t="shared" si="569"/>
        <v/>
      </c>
      <c r="AI3807" s="36">
        <f t="shared" si="570"/>
        <v>0</v>
      </c>
      <c r="AK3807" s="36" t="str">
        <f t="shared" si="571"/>
        <v/>
      </c>
    </row>
    <row r="3808" spans="1:37" x14ac:dyDescent="0.25">
      <c r="A3808" s="34"/>
      <c r="B3808" s="55"/>
      <c r="C3808" s="56"/>
      <c r="D3808" s="56"/>
      <c r="E3808" s="56"/>
      <c r="F3808" s="56"/>
      <c r="G3808" s="57"/>
      <c r="H3808" s="57"/>
      <c r="I3808" s="58"/>
      <c r="J3808" s="34"/>
      <c r="L3808" s="36" t="str">
        <f>IF($B3808="", "", IFERROR(FIND(Campaigns!$Q$4, $B3808), ""))</f>
        <v/>
      </c>
      <c r="M3808" s="73" t="str">
        <f t="shared" si="566"/>
        <v/>
      </c>
      <c r="N3808" s="74" t="str">
        <f t="shared" si="567"/>
        <v/>
      </c>
      <c r="O3808" s="22" t="str">
        <f t="shared" si="568"/>
        <v/>
      </c>
      <c r="Q3808" s="20" t="str">
        <f t="shared" si="565"/>
        <v/>
      </c>
      <c r="R3808" s="21" t="str">
        <f t="shared" si="572"/>
        <v/>
      </c>
      <c r="S3808" s="21" t="str">
        <f t="shared" si="572"/>
        <v/>
      </c>
      <c r="T3808" s="21" t="str">
        <f t="shared" si="572"/>
        <v/>
      </c>
      <c r="U3808" s="21" t="str">
        <f t="shared" si="572"/>
        <v/>
      </c>
      <c r="V3808" s="21" t="str">
        <f t="shared" si="572"/>
        <v/>
      </c>
      <c r="W3808" s="21" t="str">
        <f t="shared" si="572"/>
        <v/>
      </c>
      <c r="X3808" s="21" t="str">
        <f t="shared" si="572"/>
        <v/>
      </c>
      <c r="Y3808" s="21" t="str">
        <f t="shared" si="572"/>
        <v/>
      </c>
      <c r="Z3808" s="21" t="str">
        <f t="shared" si="572"/>
        <v/>
      </c>
      <c r="AA3808" s="21" t="str">
        <f t="shared" si="572"/>
        <v/>
      </c>
      <c r="AB3808" s="38" t="str">
        <f t="shared" si="572"/>
        <v/>
      </c>
      <c r="AD3808" s="36" t="str">
        <f>IF($N3808="", "", IFERROR(INDEX(Campaigns!$D$11:$D$380, MATCH($N3808, Campaigns!$E$11:$E$380, 0)), ""))</f>
        <v/>
      </c>
      <c r="AE3808" s="38" t="str">
        <f>IF(COUNTIF($Q3808:$AB3808, "X")=0, "", IFERROR(INDEX('Intro &amp; Setup'!$T$17:$T$28, MATCH(INDEX($Q$10:$AB$10, $AC3808, MATCH("X", $Q3808:$AB3808, 0)), 'Intro &amp; Setup'!$AA$17:$AA$28, 0)), ""))</f>
        <v/>
      </c>
      <c r="AG3808" s="84" t="str">
        <f t="shared" si="569"/>
        <v/>
      </c>
      <c r="AI3808" s="36">
        <f t="shared" si="570"/>
        <v>0</v>
      </c>
      <c r="AK3808" s="36" t="str">
        <f t="shared" si="571"/>
        <v/>
      </c>
    </row>
    <row r="3809" spans="1:37" x14ac:dyDescent="0.25">
      <c r="A3809" s="34"/>
      <c r="B3809" s="55"/>
      <c r="C3809" s="56"/>
      <c r="D3809" s="56"/>
      <c r="E3809" s="56"/>
      <c r="F3809" s="56"/>
      <c r="G3809" s="57"/>
      <c r="H3809" s="57"/>
      <c r="I3809" s="58"/>
      <c r="J3809" s="34"/>
      <c r="L3809" s="36" t="str">
        <f>IF($B3809="", "", IFERROR(FIND(Campaigns!$Q$4, $B3809), ""))</f>
        <v/>
      </c>
      <c r="M3809" s="73" t="str">
        <f t="shared" si="566"/>
        <v/>
      </c>
      <c r="N3809" s="74" t="str">
        <f t="shared" si="567"/>
        <v/>
      </c>
      <c r="O3809" s="22" t="str">
        <f t="shared" si="568"/>
        <v/>
      </c>
      <c r="Q3809" s="20" t="str">
        <f t="shared" si="565"/>
        <v/>
      </c>
      <c r="R3809" s="21" t="str">
        <f t="shared" si="572"/>
        <v/>
      </c>
      <c r="S3809" s="21" t="str">
        <f t="shared" si="572"/>
        <v/>
      </c>
      <c r="T3809" s="21" t="str">
        <f t="shared" si="572"/>
        <v/>
      </c>
      <c r="U3809" s="21" t="str">
        <f t="shared" si="572"/>
        <v/>
      </c>
      <c r="V3809" s="21" t="str">
        <f t="shared" si="572"/>
        <v/>
      </c>
      <c r="W3809" s="21" t="str">
        <f t="shared" si="572"/>
        <v/>
      </c>
      <c r="X3809" s="21" t="str">
        <f t="shared" si="572"/>
        <v/>
      </c>
      <c r="Y3809" s="21" t="str">
        <f t="shared" si="572"/>
        <v/>
      </c>
      <c r="Z3809" s="21" t="str">
        <f t="shared" si="572"/>
        <v/>
      </c>
      <c r="AA3809" s="21" t="str">
        <f t="shared" si="572"/>
        <v/>
      </c>
      <c r="AB3809" s="38" t="str">
        <f t="shared" si="572"/>
        <v/>
      </c>
      <c r="AD3809" s="36" t="str">
        <f>IF($N3809="", "", IFERROR(INDEX(Campaigns!$D$11:$D$380, MATCH($N3809, Campaigns!$E$11:$E$380, 0)), ""))</f>
        <v/>
      </c>
      <c r="AE3809" s="38" t="str">
        <f>IF(COUNTIF($Q3809:$AB3809, "X")=0, "", IFERROR(INDEX('Intro &amp; Setup'!$T$17:$T$28, MATCH(INDEX($Q$10:$AB$10, $AC3809, MATCH("X", $Q3809:$AB3809, 0)), 'Intro &amp; Setup'!$AA$17:$AA$28, 0)), ""))</f>
        <v/>
      </c>
      <c r="AG3809" s="84" t="str">
        <f t="shared" si="569"/>
        <v/>
      </c>
      <c r="AI3809" s="36">
        <f t="shared" si="570"/>
        <v>0</v>
      </c>
      <c r="AK3809" s="36" t="str">
        <f t="shared" si="571"/>
        <v/>
      </c>
    </row>
    <row r="3810" spans="1:37" x14ac:dyDescent="0.25">
      <c r="A3810" s="34"/>
      <c r="B3810" s="55"/>
      <c r="C3810" s="56"/>
      <c r="D3810" s="56"/>
      <c r="E3810" s="56"/>
      <c r="F3810" s="56"/>
      <c r="G3810" s="57"/>
      <c r="H3810" s="57"/>
      <c r="I3810" s="58"/>
      <c r="J3810" s="34"/>
      <c r="L3810" s="36" t="str">
        <f>IF($B3810="", "", IFERROR(FIND(Campaigns!$Q$4, $B3810), ""))</f>
        <v/>
      </c>
      <c r="M3810" s="73" t="str">
        <f t="shared" si="566"/>
        <v/>
      </c>
      <c r="N3810" s="74" t="str">
        <f t="shared" si="567"/>
        <v/>
      </c>
      <c r="O3810" s="22" t="str">
        <f t="shared" si="568"/>
        <v/>
      </c>
      <c r="Q3810" s="20" t="str">
        <f t="shared" si="565"/>
        <v/>
      </c>
      <c r="R3810" s="21" t="str">
        <f t="shared" si="572"/>
        <v/>
      </c>
      <c r="S3810" s="21" t="str">
        <f t="shared" si="572"/>
        <v/>
      </c>
      <c r="T3810" s="21" t="str">
        <f t="shared" si="572"/>
        <v/>
      </c>
      <c r="U3810" s="21" t="str">
        <f t="shared" si="572"/>
        <v/>
      </c>
      <c r="V3810" s="21" t="str">
        <f t="shared" si="572"/>
        <v/>
      </c>
      <c r="W3810" s="21" t="str">
        <f t="shared" si="572"/>
        <v/>
      </c>
      <c r="X3810" s="21" t="str">
        <f t="shared" si="572"/>
        <v/>
      </c>
      <c r="Y3810" s="21" t="str">
        <f t="shared" si="572"/>
        <v/>
      </c>
      <c r="Z3810" s="21" t="str">
        <f t="shared" si="572"/>
        <v/>
      </c>
      <c r="AA3810" s="21" t="str">
        <f t="shared" si="572"/>
        <v/>
      </c>
      <c r="AB3810" s="38" t="str">
        <f t="shared" si="572"/>
        <v/>
      </c>
      <c r="AD3810" s="36" t="str">
        <f>IF($N3810="", "", IFERROR(INDEX(Campaigns!$D$11:$D$380, MATCH($N3810, Campaigns!$E$11:$E$380, 0)), ""))</f>
        <v/>
      </c>
      <c r="AE3810" s="38" t="str">
        <f>IF(COUNTIF($Q3810:$AB3810, "X")=0, "", IFERROR(INDEX('Intro &amp; Setup'!$T$17:$T$28, MATCH(INDEX($Q$10:$AB$10, $AC3810, MATCH("X", $Q3810:$AB3810, 0)), 'Intro &amp; Setup'!$AA$17:$AA$28, 0)), ""))</f>
        <v/>
      </c>
      <c r="AG3810" s="84" t="str">
        <f t="shared" si="569"/>
        <v/>
      </c>
      <c r="AI3810" s="36">
        <f t="shared" si="570"/>
        <v>0</v>
      </c>
      <c r="AK3810" s="36" t="str">
        <f t="shared" si="571"/>
        <v/>
      </c>
    </row>
    <row r="3811" spans="1:37" x14ac:dyDescent="0.25">
      <c r="A3811" s="34"/>
      <c r="B3811" s="55"/>
      <c r="C3811" s="56"/>
      <c r="D3811" s="56"/>
      <c r="E3811" s="56"/>
      <c r="F3811" s="56"/>
      <c r="G3811" s="57"/>
      <c r="H3811" s="57"/>
      <c r="I3811" s="58"/>
      <c r="J3811" s="34"/>
      <c r="L3811" s="36" t="str">
        <f>IF($B3811="", "", IFERROR(FIND(Campaigns!$Q$4, $B3811), ""))</f>
        <v/>
      </c>
      <c r="M3811" s="73" t="str">
        <f t="shared" si="566"/>
        <v/>
      </c>
      <c r="N3811" s="74" t="str">
        <f t="shared" si="567"/>
        <v/>
      </c>
      <c r="O3811" s="22" t="str">
        <f t="shared" si="568"/>
        <v/>
      </c>
      <c r="Q3811" s="20" t="str">
        <f t="shared" si="565"/>
        <v/>
      </c>
      <c r="R3811" s="21" t="str">
        <f t="shared" si="572"/>
        <v/>
      </c>
      <c r="S3811" s="21" t="str">
        <f t="shared" si="572"/>
        <v/>
      </c>
      <c r="T3811" s="21" t="str">
        <f t="shared" si="572"/>
        <v/>
      </c>
      <c r="U3811" s="21" t="str">
        <f t="shared" si="572"/>
        <v/>
      </c>
      <c r="V3811" s="21" t="str">
        <f t="shared" si="572"/>
        <v/>
      </c>
      <c r="W3811" s="21" t="str">
        <f t="shared" si="572"/>
        <v/>
      </c>
      <c r="X3811" s="21" t="str">
        <f t="shared" si="572"/>
        <v/>
      </c>
      <c r="Y3811" s="21" t="str">
        <f t="shared" si="572"/>
        <v/>
      </c>
      <c r="Z3811" s="21" t="str">
        <f t="shared" si="572"/>
        <v/>
      </c>
      <c r="AA3811" s="21" t="str">
        <f t="shared" si="572"/>
        <v/>
      </c>
      <c r="AB3811" s="38" t="str">
        <f t="shared" si="572"/>
        <v/>
      </c>
      <c r="AD3811" s="36" t="str">
        <f>IF($N3811="", "", IFERROR(INDEX(Campaigns!$D$11:$D$380, MATCH($N3811, Campaigns!$E$11:$E$380, 0)), ""))</f>
        <v/>
      </c>
      <c r="AE3811" s="38" t="str">
        <f>IF(COUNTIF($Q3811:$AB3811, "X")=0, "", IFERROR(INDEX('Intro &amp; Setup'!$T$17:$T$28, MATCH(INDEX($Q$10:$AB$10, $AC3811, MATCH("X", $Q3811:$AB3811, 0)), 'Intro &amp; Setup'!$AA$17:$AA$28, 0)), ""))</f>
        <v/>
      </c>
      <c r="AG3811" s="84" t="str">
        <f t="shared" si="569"/>
        <v/>
      </c>
      <c r="AI3811" s="36">
        <f t="shared" si="570"/>
        <v>0</v>
      </c>
      <c r="AK3811" s="36" t="str">
        <f t="shared" si="571"/>
        <v/>
      </c>
    </row>
    <row r="3812" spans="1:37" x14ac:dyDescent="0.25">
      <c r="A3812" s="34"/>
      <c r="B3812" s="55"/>
      <c r="C3812" s="56"/>
      <c r="D3812" s="56"/>
      <c r="E3812" s="56"/>
      <c r="F3812" s="56"/>
      <c r="G3812" s="57"/>
      <c r="H3812" s="57"/>
      <c r="I3812" s="58"/>
      <c r="J3812" s="34"/>
      <c r="L3812" s="36" t="str">
        <f>IF($B3812="", "", IFERROR(FIND(Campaigns!$Q$4, $B3812), ""))</f>
        <v/>
      </c>
      <c r="M3812" s="73" t="str">
        <f t="shared" si="566"/>
        <v/>
      </c>
      <c r="N3812" s="74" t="str">
        <f t="shared" si="567"/>
        <v/>
      </c>
      <c r="O3812" s="22" t="str">
        <f t="shared" si="568"/>
        <v/>
      </c>
      <c r="Q3812" s="20" t="str">
        <f t="shared" si="565"/>
        <v/>
      </c>
      <c r="R3812" s="21" t="str">
        <f t="shared" si="572"/>
        <v/>
      </c>
      <c r="S3812" s="21" t="str">
        <f t="shared" si="572"/>
        <v/>
      </c>
      <c r="T3812" s="21" t="str">
        <f t="shared" si="572"/>
        <v/>
      </c>
      <c r="U3812" s="21" t="str">
        <f t="shared" si="572"/>
        <v/>
      </c>
      <c r="V3812" s="21" t="str">
        <f t="shared" si="572"/>
        <v/>
      </c>
      <c r="W3812" s="21" t="str">
        <f t="shared" si="572"/>
        <v/>
      </c>
      <c r="X3812" s="21" t="str">
        <f t="shared" si="572"/>
        <v/>
      </c>
      <c r="Y3812" s="21" t="str">
        <f t="shared" si="572"/>
        <v/>
      </c>
      <c r="Z3812" s="21" t="str">
        <f t="shared" si="572"/>
        <v/>
      </c>
      <c r="AA3812" s="21" t="str">
        <f t="shared" si="572"/>
        <v/>
      </c>
      <c r="AB3812" s="38" t="str">
        <f t="shared" si="572"/>
        <v/>
      </c>
      <c r="AD3812" s="36" t="str">
        <f>IF($N3812="", "", IFERROR(INDEX(Campaigns!$D$11:$D$380, MATCH($N3812, Campaigns!$E$11:$E$380, 0)), ""))</f>
        <v/>
      </c>
      <c r="AE3812" s="38" t="str">
        <f>IF(COUNTIF($Q3812:$AB3812, "X")=0, "", IFERROR(INDEX('Intro &amp; Setup'!$T$17:$T$28, MATCH(INDEX($Q$10:$AB$10, $AC3812, MATCH("X", $Q3812:$AB3812, 0)), 'Intro &amp; Setup'!$AA$17:$AA$28, 0)), ""))</f>
        <v/>
      </c>
      <c r="AG3812" s="84" t="str">
        <f t="shared" si="569"/>
        <v/>
      </c>
      <c r="AI3812" s="36">
        <f t="shared" si="570"/>
        <v>0</v>
      </c>
      <c r="AK3812" s="36" t="str">
        <f t="shared" si="571"/>
        <v/>
      </c>
    </row>
    <row r="3813" spans="1:37" x14ac:dyDescent="0.25">
      <c r="A3813" s="34"/>
      <c r="B3813" s="55"/>
      <c r="C3813" s="56"/>
      <c r="D3813" s="56"/>
      <c r="E3813" s="56"/>
      <c r="F3813" s="56"/>
      <c r="G3813" s="57"/>
      <c r="H3813" s="57"/>
      <c r="I3813" s="58"/>
      <c r="J3813" s="34"/>
      <c r="L3813" s="36" t="str">
        <f>IF($B3813="", "", IFERROR(FIND(Campaigns!$Q$4, $B3813), ""))</f>
        <v/>
      </c>
      <c r="M3813" s="73" t="str">
        <f t="shared" si="566"/>
        <v/>
      </c>
      <c r="N3813" s="74" t="str">
        <f t="shared" si="567"/>
        <v/>
      </c>
      <c r="O3813" s="22" t="str">
        <f t="shared" si="568"/>
        <v/>
      </c>
      <c r="Q3813" s="20" t="str">
        <f t="shared" si="565"/>
        <v/>
      </c>
      <c r="R3813" s="21" t="str">
        <f t="shared" si="572"/>
        <v/>
      </c>
      <c r="S3813" s="21" t="str">
        <f t="shared" si="572"/>
        <v/>
      </c>
      <c r="T3813" s="21" t="str">
        <f t="shared" si="572"/>
        <v/>
      </c>
      <c r="U3813" s="21" t="str">
        <f t="shared" si="572"/>
        <v/>
      </c>
      <c r="V3813" s="21" t="str">
        <f t="shared" si="572"/>
        <v/>
      </c>
      <c r="W3813" s="21" t="str">
        <f t="shared" si="572"/>
        <v/>
      </c>
      <c r="X3813" s="21" t="str">
        <f t="shared" si="572"/>
        <v/>
      </c>
      <c r="Y3813" s="21" t="str">
        <f t="shared" si="572"/>
        <v/>
      </c>
      <c r="Z3813" s="21" t="str">
        <f t="shared" si="572"/>
        <v/>
      </c>
      <c r="AA3813" s="21" t="str">
        <f t="shared" si="572"/>
        <v/>
      </c>
      <c r="AB3813" s="38" t="str">
        <f t="shared" si="572"/>
        <v/>
      </c>
      <c r="AD3813" s="36" t="str">
        <f>IF($N3813="", "", IFERROR(INDEX(Campaigns!$D$11:$D$380, MATCH($N3813, Campaigns!$E$11:$E$380, 0)), ""))</f>
        <v/>
      </c>
      <c r="AE3813" s="38" t="str">
        <f>IF(COUNTIF($Q3813:$AB3813, "X")=0, "", IFERROR(INDEX('Intro &amp; Setup'!$T$17:$T$28, MATCH(INDEX($Q$10:$AB$10, $AC3813, MATCH("X", $Q3813:$AB3813, 0)), 'Intro &amp; Setup'!$AA$17:$AA$28, 0)), ""))</f>
        <v/>
      </c>
      <c r="AG3813" s="84" t="str">
        <f t="shared" si="569"/>
        <v/>
      </c>
      <c r="AI3813" s="36">
        <f t="shared" si="570"/>
        <v>0</v>
      </c>
      <c r="AK3813" s="36" t="str">
        <f t="shared" si="571"/>
        <v/>
      </c>
    </row>
    <row r="3814" spans="1:37" x14ac:dyDescent="0.25">
      <c r="A3814" s="34"/>
      <c r="B3814" s="55"/>
      <c r="C3814" s="56"/>
      <c r="D3814" s="56"/>
      <c r="E3814" s="56"/>
      <c r="F3814" s="56"/>
      <c r="G3814" s="57"/>
      <c r="H3814" s="57"/>
      <c r="I3814" s="58"/>
      <c r="J3814" s="34"/>
      <c r="L3814" s="36" t="str">
        <f>IF($B3814="", "", IFERROR(FIND(Campaigns!$Q$4, $B3814), ""))</f>
        <v/>
      </c>
      <c r="M3814" s="73" t="str">
        <f t="shared" si="566"/>
        <v/>
      </c>
      <c r="N3814" s="74" t="str">
        <f t="shared" si="567"/>
        <v/>
      </c>
      <c r="O3814" s="22" t="str">
        <f t="shared" si="568"/>
        <v/>
      </c>
      <c r="Q3814" s="20" t="str">
        <f t="shared" si="565"/>
        <v/>
      </c>
      <c r="R3814" s="21" t="str">
        <f t="shared" si="572"/>
        <v/>
      </c>
      <c r="S3814" s="21" t="str">
        <f t="shared" si="572"/>
        <v/>
      </c>
      <c r="T3814" s="21" t="str">
        <f t="shared" si="572"/>
        <v/>
      </c>
      <c r="U3814" s="21" t="str">
        <f t="shared" si="572"/>
        <v/>
      </c>
      <c r="V3814" s="21" t="str">
        <f t="shared" si="572"/>
        <v/>
      </c>
      <c r="W3814" s="21" t="str">
        <f t="shared" si="572"/>
        <v/>
      </c>
      <c r="X3814" s="21" t="str">
        <f t="shared" si="572"/>
        <v/>
      </c>
      <c r="Y3814" s="21" t="str">
        <f t="shared" si="572"/>
        <v/>
      </c>
      <c r="Z3814" s="21" t="str">
        <f t="shared" si="572"/>
        <v/>
      </c>
      <c r="AA3814" s="21" t="str">
        <f t="shared" si="572"/>
        <v/>
      </c>
      <c r="AB3814" s="38" t="str">
        <f t="shared" si="572"/>
        <v/>
      </c>
      <c r="AD3814" s="36" t="str">
        <f>IF($N3814="", "", IFERROR(INDEX(Campaigns!$D$11:$D$380, MATCH($N3814, Campaigns!$E$11:$E$380, 0)), ""))</f>
        <v/>
      </c>
      <c r="AE3814" s="38" t="str">
        <f>IF(COUNTIF($Q3814:$AB3814, "X")=0, "", IFERROR(INDEX('Intro &amp; Setup'!$T$17:$T$28, MATCH(INDEX($Q$10:$AB$10, $AC3814, MATCH("X", $Q3814:$AB3814, 0)), 'Intro &amp; Setup'!$AA$17:$AA$28, 0)), ""))</f>
        <v/>
      </c>
      <c r="AG3814" s="84" t="str">
        <f t="shared" si="569"/>
        <v/>
      </c>
      <c r="AI3814" s="36">
        <f t="shared" si="570"/>
        <v>0</v>
      </c>
      <c r="AK3814" s="36" t="str">
        <f t="shared" si="571"/>
        <v/>
      </c>
    </row>
    <row r="3815" spans="1:37" x14ac:dyDescent="0.25">
      <c r="A3815" s="34"/>
      <c r="B3815" s="55"/>
      <c r="C3815" s="56"/>
      <c r="D3815" s="56"/>
      <c r="E3815" s="56"/>
      <c r="F3815" s="56"/>
      <c r="G3815" s="57"/>
      <c r="H3815" s="57"/>
      <c r="I3815" s="58"/>
      <c r="J3815" s="34"/>
      <c r="L3815" s="36" t="str">
        <f>IF($B3815="", "", IFERROR(FIND(Campaigns!$Q$4, $B3815), ""))</f>
        <v/>
      </c>
      <c r="M3815" s="73" t="str">
        <f t="shared" si="566"/>
        <v/>
      </c>
      <c r="N3815" s="74" t="str">
        <f t="shared" si="567"/>
        <v/>
      </c>
      <c r="O3815" s="22" t="str">
        <f t="shared" si="568"/>
        <v/>
      </c>
      <c r="Q3815" s="20" t="str">
        <f t="shared" si="565"/>
        <v/>
      </c>
      <c r="R3815" s="21" t="str">
        <f t="shared" si="572"/>
        <v/>
      </c>
      <c r="S3815" s="21" t="str">
        <f t="shared" si="572"/>
        <v/>
      </c>
      <c r="T3815" s="21" t="str">
        <f t="shared" si="572"/>
        <v/>
      </c>
      <c r="U3815" s="21" t="str">
        <f t="shared" si="572"/>
        <v/>
      </c>
      <c r="V3815" s="21" t="str">
        <f t="shared" si="572"/>
        <v/>
      </c>
      <c r="W3815" s="21" t="str">
        <f t="shared" si="572"/>
        <v/>
      </c>
      <c r="X3815" s="21" t="str">
        <f t="shared" si="572"/>
        <v/>
      </c>
      <c r="Y3815" s="21" t="str">
        <f t="shared" si="572"/>
        <v/>
      </c>
      <c r="Z3815" s="21" t="str">
        <f t="shared" si="572"/>
        <v/>
      </c>
      <c r="AA3815" s="21" t="str">
        <f t="shared" si="572"/>
        <v/>
      </c>
      <c r="AB3815" s="38" t="str">
        <f t="shared" si="572"/>
        <v/>
      </c>
      <c r="AD3815" s="36" t="str">
        <f>IF($N3815="", "", IFERROR(INDEX(Campaigns!$D$11:$D$380, MATCH($N3815, Campaigns!$E$11:$E$380, 0)), ""))</f>
        <v/>
      </c>
      <c r="AE3815" s="38" t="str">
        <f>IF(COUNTIF($Q3815:$AB3815, "X")=0, "", IFERROR(INDEX('Intro &amp; Setup'!$T$17:$T$28, MATCH(INDEX($Q$10:$AB$10, $AC3815, MATCH("X", $Q3815:$AB3815, 0)), 'Intro &amp; Setup'!$AA$17:$AA$28, 0)), ""))</f>
        <v/>
      </c>
      <c r="AG3815" s="84" t="str">
        <f t="shared" si="569"/>
        <v/>
      </c>
      <c r="AI3815" s="36">
        <f t="shared" si="570"/>
        <v>0</v>
      </c>
      <c r="AK3815" s="36" t="str">
        <f t="shared" si="571"/>
        <v/>
      </c>
    </row>
    <row r="3816" spans="1:37" x14ac:dyDescent="0.25">
      <c r="A3816" s="34"/>
      <c r="B3816" s="55"/>
      <c r="C3816" s="56"/>
      <c r="D3816" s="56"/>
      <c r="E3816" s="56"/>
      <c r="F3816" s="56"/>
      <c r="G3816" s="57"/>
      <c r="H3816" s="57"/>
      <c r="I3816" s="58"/>
      <c r="J3816" s="34"/>
      <c r="L3816" s="36" t="str">
        <f>IF($B3816="", "", IFERROR(FIND(Campaigns!$Q$4, $B3816), ""))</f>
        <v/>
      </c>
      <c r="M3816" s="73" t="str">
        <f t="shared" si="566"/>
        <v/>
      </c>
      <c r="N3816" s="74" t="str">
        <f t="shared" si="567"/>
        <v/>
      </c>
      <c r="O3816" s="22" t="str">
        <f t="shared" si="568"/>
        <v/>
      </c>
      <c r="Q3816" s="20" t="str">
        <f t="shared" si="565"/>
        <v/>
      </c>
      <c r="R3816" s="21" t="str">
        <f t="shared" si="572"/>
        <v/>
      </c>
      <c r="S3816" s="21" t="str">
        <f t="shared" si="572"/>
        <v/>
      </c>
      <c r="T3816" s="21" t="str">
        <f t="shared" si="572"/>
        <v/>
      </c>
      <c r="U3816" s="21" t="str">
        <f t="shared" si="572"/>
        <v/>
      </c>
      <c r="V3816" s="21" t="str">
        <f t="shared" si="572"/>
        <v/>
      </c>
      <c r="W3816" s="21" t="str">
        <f t="shared" si="572"/>
        <v/>
      </c>
      <c r="X3816" s="21" t="str">
        <f t="shared" si="572"/>
        <v/>
      </c>
      <c r="Y3816" s="21" t="str">
        <f t="shared" si="572"/>
        <v/>
      </c>
      <c r="Z3816" s="21" t="str">
        <f t="shared" si="572"/>
        <v/>
      </c>
      <c r="AA3816" s="21" t="str">
        <f t="shared" si="572"/>
        <v/>
      </c>
      <c r="AB3816" s="38" t="str">
        <f t="shared" si="572"/>
        <v/>
      </c>
      <c r="AD3816" s="36" t="str">
        <f>IF($N3816="", "", IFERROR(INDEX(Campaigns!$D$11:$D$380, MATCH($N3816, Campaigns!$E$11:$E$380, 0)), ""))</f>
        <v/>
      </c>
      <c r="AE3816" s="38" t="str">
        <f>IF(COUNTIF($Q3816:$AB3816, "X")=0, "", IFERROR(INDEX('Intro &amp; Setup'!$T$17:$T$28, MATCH(INDEX($Q$10:$AB$10, $AC3816, MATCH("X", $Q3816:$AB3816, 0)), 'Intro &amp; Setup'!$AA$17:$AA$28, 0)), ""))</f>
        <v/>
      </c>
      <c r="AG3816" s="84" t="str">
        <f t="shared" si="569"/>
        <v/>
      </c>
      <c r="AI3816" s="36">
        <f t="shared" si="570"/>
        <v>0</v>
      </c>
      <c r="AK3816" s="36" t="str">
        <f t="shared" si="571"/>
        <v/>
      </c>
    </row>
    <row r="3817" spans="1:37" x14ac:dyDescent="0.25">
      <c r="A3817" s="34"/>
      <c r="B3817" s="55"/>
      <c r="C3817" s="56"/>
      <c r="D3817" s="56"/>
      <c r="E3817" s="56"/>
      <c r="F3817" s="56"/>
      <c r="G3817" s="57"/>
      <c r="H3817" s="57"/>
      <c r="I3817" s="58"/>
      <c r="J3817" s="34"/>
      <c r="L3817" s="36" t="str">
        <f>IF($B3817="", "", IFERROR(FIND(Campaigns!$Q$4, $B3817), ""))</f>
        <v/>
      </c>
      <c r="M3817" s="73" t="str">
        <f t="shared" si="566"/>
        <v/>
      </c>
      <c r="N3817" s="74" t="str">
        <f t="shared" si="567"/>
        <v/>
      </c>
      <c r="O3817" s="22" t="str">
        <f t="shared" si="568"/>
        <v/>
      </c>
      <c r="Q3817" s="20" t="str">
        <f t="shared" si="565"/>
        <v/>
      </c>
      <c r="R3817" s="21" t="str">
        <f t="shared" si="572"/>
        <v/>
      </c>
      <c r="S3817" s="21" t="str">
        <f t="shared" si="572"/>
        <v/>
      </c>
      <c r="T3817" s="21" t="str">
        <f t="shared" si="572"/>
        <v/>
      </c>
      <c r="U3817" s="21" t="str">
        <f t="shared" si="572"/>
        <v/>
      </c>
      <c r="V3817" s="21" t="str">
        <f t="shared" si="572"/>
        <v/>
      </c>
      <c r="W3817" s="21" t="str">
        <f t="shared" si="572"/>
        <v/>
      </c>
      <c r="X3817" s="21" t="str">
        <f t="shared" si="572"/>
        <v/>
      </c>
      <c r="Y3817" s="21" t="str">
        <f t="shared" si="572"/>
        <v/>
      </c>
      <c r="Z3817" s="21" t="str">
        <f t="shared" si="572"/>
        <v/>
      </c>
      <c r="AA3817" s="21" t="str">
        <f t="shared" si="572"/>
        <v/>
      </c>
      <c r="AB3817" s="38" t="str">
        <f t="shared" si="572"/>
        <v/>
      </c>
      <c r="AD3817" s="36" t="str">
        <f>IF($N3817="", "", IFERROR(INDEX(Campaigns!$D$11:$D$380, MATCH($N3817, Campaigns!$E$11:$E$380, 0)), ""))</f>
        <v/>
      </c>
      <c r="AE3817" s="38" t="str">
        <f>IF(COUNTIF($Q3817:$AB3817, "X")=0, "", IFERROR(INDEX('Intro &amp; Setup'!$T$17:$T$28, MATCH(INDEX($Q$10:$AB$10, $AC3817, MATCH("X", $Q3817:$AB3817, 0)), 'Intro &amp; Setup'!$AA$17:$AA$28, 0)), ""))</f>
        <v/>
      </c>
      <c r="AG3817" s="84" t="str">
        <f t="shared" si="569"/>
        <v/>
      </c>
      <c r="AI3817" s="36">
        <f t="shared" si="570"/>
        <v>0</v>
      </c>
      <c r="AK3817" s="36" t="str">
        <f t="shared" si="571"/>
        <v/>
      </c>
    </row>
    <row r="3818" spans="1:37" x14ac:dyDescent="0.25">
      <c r="A3818" s="34"/>
      <c r="B3818" s="55"/>
      <c r="C3818" s="56"/>
      <c r="D3818" s="56"/>
      <c r="E3818" s="56"/>
      <c r="F3818" s="56"/>
      <c r="G3818" s="57"/>
      <c r="H3818" s="57"/>
      <c r="I3818" s="58"/>
      <c r="J3818" s="34"/>
      <c r="L3818" s="36" t="str">
        <f>IF($B3818="", "", IFERROR(FIND(Campaigns!$Q$4, $B3818), ""))</f>
        <v/>
      </c>
      <c r="M3818" s="73" t="str">
        <f t="shared" si="566"/>
        <v/>
      </c>
      <c r="N3818" s="74" t="str">
        <f t="shared" si="567"/>
        <v/>
      </c>
      <c r="O3818" s="22" t="str">
        <f t="shared" si="568"/>
        <v/>
      </c>
      <c r="Q3818" s="20" t="str">
        <f t="shared" si="565"/>
        <v/>
      </c>
      <c r="R3818" s="21" t="str">
        <f t="shared" si="572"/>
        <v/>
      </c>
      <c r="S3818" s="21" t="str">
        <f t="shared" si="572"/>
        <v/>
      </c>
      <c r="T3818" s="21" t="str">
        <f t="shared" si="572"/>
        <v/>
      </c>
      <c r="U3818" s="21" t="str">
        <f t="shared" si="572"/>
        <v/>
      </c>
      <c r="V3818" s="21" t="str">
        <f t="shared" si="572"/>
        <v/>
      </c>
      <c r="W3818" s="21" t="str">
        <f t="shared" si="572"/>
        <v/>
      </c>
      <c r="X3818" s="21" t="str">
        <f t="shared" si="572"/>
        <v/>
      </c>
      <c r="Y3818" s="21" t="str">
        <f t="shared" si="572"/>
        <v/>
      </c>
      <c r="Z3818" s="21" t="str">
        <f t="shared" si="572"/>
        <v/>
      </c>
      <c r="AA3818" s="21" t="str">
        <f t="shared" si="572"/>
        <v/>
      </c>
      <c r="AB3818" s="38" t="str">
        <f t="shared" si="572"/>
        <v/>
      </c>
      <c r="AD3818" s="36" t="str">
        <f>IF($N3818="", "", IFERROR(INDEX(Campaigns!$D$11:$D$380, MATCH($N3818, Campaigns!$E$11:$E$380, 0)), ""))</f>
        <v/>
      </c>
      <c r="AE3818" s="38" t="str">
        <f>IF(COUNTIF($Q3818:$AB3818, "X")=0, "", IFERROR(INDEX('Intro &amp; Setup'!$T$17:$T$28, MATCH(INDEX($Q$10:$AB$10, $AC3818, MATCH("X", $Q3818:$AB3818, 0)), 'Intro &amp; Setup'!$AA$17:$AA$28, 0)), ""))</f>
        <v/>
      </c>
      <c r="AG3818" s="84" t="str">
        <f t="shared" si="569"/>
        <v/>
      </c>
      <c r="AI3818" s="36">
        <f t="shared" si="570"/>
        <v>0</v>
      </c>
      <c r="AK3818" s="36" t="str">
        <f t="shared" si="571"/>
        <v/>
      </c>
    </row>
    <row r="3819" spans="1:37" x14ac:dyDescent="0.25">
      <c r="A3819" s="34"/>
      <c r="B3819" s="55"/>
      <c r="C3819" s="56"/>
      <c r="D3819" s="56"/>
      <c r="E3819" s="56"/>
      <c r="F3819" s="56"/>
      <c r="G3819" s="57"/>
      <c r="H3819" s="57"/>
      <c r="I3819" s="58"/>
      <c r="J3819" s="34"/>
      <c r="L3819" s="36" t="str">
        <f>IF($B3819="", "", IFERROR(FIND(Campaigns!$Q$4, $B3819), ""))</f>
        <v/>
      </c>
      <c r="M3819" s="73" t="str">
        <f t="shared" si="566"/>
        <v/>
      </c>
      <c r="N3819" s="74" t="str">
        <f t="shared" si="567"/>
        <v/>
      </c>
      <c r="O3819" s="22" t="str">
        <f t="shared" si="568"/>
        <v/>
      </c>
      <c r="Q3819" s="20" t="str">
        <f t="shared" si="565"/>
        <v/>
      </c>
      <c r="R3819" s="21" t="str">
        <f t="shared" si="572"/>
        <v/>
      </c>
      <c r="S3819" s="21" t="str">
        <f t="shared" si="572"/>
        <v/>
      </c>
      <c r="T3819" s="21" t="str">
        <f t="shared" si="572"/>
        <v/>
      </c>
      <c r="U3819" s="21" t="str">
        <f t="shared" si="572"/>
        <v/>
      </c>
      <c r="V3819" s="21" t="str">
        <f t="shared" si="572"/>
        <v/>
      </c>
      <c r="W3819" s="21" t="str">
        <f t="shared" si="572"/>
        <v/>
      </c>
      <c r="X3819" s="21" t="str">
        <f t="shared" si="572"/>
        <v/>
      </c>
      <c r="Y3819" s="21" t="str">
        <f t="shared" si="572"/>
        <v/>
      </c>
      <c r="Z3819" s="21" t="str">
        <f t="shared" si="572"/>
        <v/>
      </c>
      <c r="AA3819" s="21" t="str">
        <f t="shared" si="572"/>
        <v/>
      </c>
      <c r="AB3819" s="38" t="str">
        <f t="shared" si="572"/>
        <v/>
      </c>
      <c r="AD3819" s="36" t="str">
        <f>IF($N3819="", "", IFERROR(INDEX(Campaigns!$D$11:$D$380, MATCH($N3819, Campaigns!$E$11:$E$380, 0)), ""))</f>
        <v/>
      </c>
      <c r="AE3819" s="38" t="str">
        <f>IF(COUNTIF($Q3819:$AB3819, "X")=0, "", IFERROR(INDEX('Intro &amp; Setup'!$T$17:$T$28, MATCH(INDEX($Q$10:$AB$10, $AC3819, MATCH("X", $Q3819:$AB3819, 0)), 'Intro &amp; Setup'!$AA$17:$AA$28, 0)), ""))</f>
        <v/>
      </c>
      <c r="AG3819" s="84" t="str">
        <f t="shared" si="569"/>
        <v/>
      </c>
      <c r="AI3819" s="36">
        <f t="shared" si="570"/>
        <v>0</v>
      </c>
      <c r="AK3819" s="36" t="str">
        <f t="shared" si="571"/>
        <v/>
      </c>
    </row>
    <row r="3820" spans="1:37" x14ac:dyDescent="0.25">
      <c r="A3820" s="34"/>
      <c r="B3820" s="55"/>
      <c r="C3820" s="56"/>
      <c r="D3820" s="56"/>
      <c r="E3820" s="56"/>
      <c r="F3820" s="56"/>
      <c r="G3820" s="57"/>
      <c r="H3820" s="57"/>
      <c r="I3820" s="58"/>
      <c r="J3820" s="34"/>
      <c r="L3820" s="36" t="str">
        <f>IF($B3820="", "", IFERROR(FIND(Campaigns!$Q$4, $B3820), ""))</f>
        <v/>
      </c>
      <c r="M3820" s="73" t="str">
        <f t="shared" si="566"/>
        <v/>
      </c>
      <c r="N3820" s="74" t="str">
        <f t="shared" si="567"/>
        <v/>
      </c>
      <c r="O3820" s="22" t="str">
        <f t="shared" si="568"/>
        <v/>
      </c>
      <c r="Q3820" s="20" t="str">
        <f t="shared" si="565"/>
        <v/>
      </c>
      <c r="R3820" s="21" t="str">
        <f t="shared" si="572"/>
        <v/>
      </c>
      <c r="S3820" s="21" t="str">
        <f t="shared" si="572"/>
        <v/>
      </c>
      <c r="T3820" s="21" t="str">
        <f t="shared" si="572"/>
        <v/>
      </c>
      <c r="U3820" s="21" t="str">
        <f t="shared" si="572"/>
        <v/>
      </c>
      <c r="V3820" s="21" t="str">
        <f t="shared" si="572"/>
        <v/>
      </c>
      <c r="W3820" s="21" t="str">
        <f t="shared" si="572"/>
        <v/>
      </c>
      <c r="X3820" s="21" t="str">
        <f t="shared" si="572"/>
        <v/>
      </c>
      <c r="Y3820" s="21" t="str">
        <f t="shared" si="572"/>
        <v/>
      </c>
      <c r="Z3820" s="21" t="str">
        <f t="shared" si="572"/>
        <v/>
      </c>
      <c r="AA3820" s="21" t="str">
        <f t="shared" si="572"/>
        <v/>
      </c>
      <c r="AB3820" s="38" t="str">
        <f t="shared" si="572"/>
        <v/>
      </c>
      <c r="AD3820" s="36" t="str">
        <f>IF($N3820="", "", IFERROR(INDEX(Campaigns!$D$11:$D$380, MATCH($N3820, Campaigns!$E$11:$E$380, 0)), ""))</f>
        <v/>
      </c>
      <c r="AE3820" s="38" t="str">
        <f>IF(COUNTIF($Q3820:$AB3820, "X")=0, "", IFERROR(INDEX('Intro &amp; Setup'!$T$17:$T$28, MATCH(INDEX($Q$10:$AB$10, $AC3820, MATCH("X", $Q3820:$AB3820, 0)), 'Intro &amp; Setup'!$AA$17:$AA$28, 0)), ""))</f>
        <v/>
      </c>
      <c r="AG3820" s="84" t="str">
        <f t="shared" si="569"/>
        <v/>
      </c>
      <c r="AI3820" s="36">
        <f t="shared" si="570"/>
        <v>0</v>
      </c>
      <c r="AK3820" s="36" t="str">
        <f t="shared" si="571"/>
        <v/>
      </c>
    </row>
    <row r="3821" spans="1:37" x14ac:dyDescent="0.25">
      <c r="A3821" s="34"/>
      <c r="B3821" s="55"/>
      <c r="C3821" s="56"/>
      <c r="D3821" s="56"/>
      <c r="E3821" s="56"/>
      <c r="F3821" s="56"/>
      <c r="G3821" s="57"/>
      <c r="H3821" s="57"/>
      <c r="I3821" s="58"/>
      <c r="J3821" s="34"/>
      <c r="L3821" s="36" t="str">
        <f>IF($B3821="", "", IFERROR(FIND(Campaigns!$Q$4, $B3821), ""))</f>
        <v/>
      </c>
      <c r="M3821" s="73" t="str">
        <f t="shared" si="566"/>
        <v/>
      </c>
      <c r="N3821" s="74" t="str">
        <f t="shared" si="567"/>
        <v/>
      </c>
      <c r="O3821" s="22" t="str">
        <f t="shared" si="568"/>
        <v/>
      </c>
      <c r="Q3821" s="20" t="str">
        <f t="shared" si="565"/>
        <v/>
      </c>
      <c r="R3821" s="21" t="str">
        <f t="shared" si="572"/>
        <v/>
      </c>
      <c r="S3821" s="21" t="str">
        <f t="shared" si="572"/>
        <v/>
      </c>
      <c r="T3821" s="21" t="str">
        <f t="shared" si="572"/>
        <v/>
      </c>
      <c r="U3821" s="21" t="str">
        <f t="shared" si="572"/>
        <v/>
      </c>
      <c r="V3821" s="21" t="str">
        <f t="shared" si="572"/>
        <v/>
      </c>
      <c r="W3821" s="21" t="str">
        <f t="shared" si="572"/>
        <v/>
      </c>
      <c r="X3821" s="21" t="str">
        <f t="shared" si="572"/>
        <v/>
      </c>
      <c r="Y3821" s="21" t="str">
        <f t="shared" si="572"/>
        <v/>
      </c>
      <c r="Z3821" s="21" t="str">
        <f t="shared" si="572"/>
        <v/>
      </c>
      <c r="AA3821" s="21" t="str">
        <f t="shared" si="572"/>
        <v/>
      </c>
      <c r="AB3821" s="38" t="str">
        <f t="shared" si="572"/>
        <v/>
      </c>
      <c r="AD3821" s="36" t="str">
        <f>IF($N3821="", "", IFERROR(INDEX(Campaigns!$D$11:$D$380, MATCH($N3821, Campaigns!$E$11:$E$380, 0)), ""))</f>
        <v/>
      </c>
      <c r="AE3821" s="38" t="str">
        <f>IF(COUNTIF($Q3821:$AB3821, "X")=0, "", IFERROR(INDEX('Intro &amp; Setup'!$T$17:$T$28, MATCH(INDEX($Q$10:$AB$10, $AC3821, MATCH("X", $Q3821:$AB3821, 0)), 'Intro &amp; Setup'!$AA$17:$AA$28, 0)), ""))</f>
        <v/>
      </c>
      <c r="AG3821" s="84" t="str">
        <f t="shared" si="569"/>
        <v/>
      </c>
      <c r="AI3821" s="36">
        <f t="shared" si="570"/>
        <v>0</v>
      </c>
      <c r="AK3821" s="36" t="str">
        <f t="shared" si="571"/>
        <v/>
      </c>
    </row>
    <row r="3822" spans="1:37" x14ac:dyDescent="0.25">
      <c r="A3822" s="34"/>
      <c r="B3822" s="55"/>
      <c r="C3822" s="56"/>
      <c r="D3822" s="56"/>
      <c r="E3822" s="56"/>
      <c r="F3822" s="56"/>
      <c r="G3822" s="57"/>
      <c r="H3822" s="57"/>
      <c r="I3822" s="58"/>
      <c r="J3822" s="34"/>
      <c r="L3822" s="36" t="str">
        <f>IF($B3822="", "", IFERROR(FIND(Campaigns!$Q$4, $B3822), ""))</f>
        <v/>
      </c>
      <c r="M3822" s="73" t="str">
        <f t="shared" si="566"/>
        <v/>
      </c>
      <c r="N3822" s="74" t="str">
        <f t="shared" si="567"/>
        <v/>
      </c>
      <c r="O3822" s="22" t="str">
        <f t="shared" si="568"/>
        <v/>
      </c>
      <c r="Q3822" s="20" t="str">
        <f t="shared" si="565"/>
        <v/>
      </c>
      <c r="R3822" s="21" t="str">
        <f t="shared" si="572"/>
        <v/>
      </c>
      <c r="S3822" s="21" t="str">
        <f t="shared" si="572"/>
        <v/>
      </c>
      <c r="T3822" s="21" t="str">
        <f t="shared" si="572"/>
        <v/>
      </c>
      <c r="U3822" s="21" t="str">
        <f t="shared" si="572"/>
        <v/>
      </c>
      <c r="V3822" s="21" t="str">
        <f t="shared" si="572"/>
        <v/>
      </c>
      <c r="W3822" s="21" t="str">
        <f t="shared" si="572"/>
        <v/>
      </c>
      <c r="X3822" s="21" t="str">
        <f t="shared" si="572"/>
        <v/>
      </c>
      <c r="Y3822" s="21" t="str">
        <f t="shared" si="572"/>
        <v/>
      </c>
      <c r="Z3822" s="21" t="str">
        <f t="shared" si="572"/>
        <v/>
      </c>
      <c r="AA3822" s="21" t="str">
        <f t="shared" si="572"/>
        <v/>
      </c>
      <c r="AB3822" s="38" t="str">
        <f t="shared" si="572"/>
        <v/>
      </c>
      <c r="AD3822" s="36" t="str">
        <f>IF($N3822="", "", IFERROR(INDEX(Campaigns!$D$11:$D$380, MATCH($N3822, Campaigns!$E$11:$E$380, 0)), ""))</f>
        <v/>
      </c>
      <c r="AE3822" s="38" t="str">
        <f>IF(COUNTIF($Q3822:$AB3822, "X")=0, "", IFERROR(INDEX('Intro &amp; Setup'!$T$17:$T$28, MATCH(INDEX($Q$10:$AB$10, $AC3822, MATCH("X", $Q3822:$AB3822, 0)), 'Intro &amp; Setup'!$AA$17:$AA$28, 0)), ""))</f>
        <v/>
      </c>
      <c r="AG3822" s="84" t="str">
        <f t="shared" si="569"/>
        <v/>
      </c>
      <c r="AI3822" s="36">
        <f t="shared" si="570"/>
        <v>0</v>
      </c>
      <c r="AK3822" s="36" t="str">
        <f t="shared" si="571"/>
        <v/>
      </c>
    </row>
    <row r="3823" spans="1:37" x14ac:dyDescent="0.25">
      <c r="A3823" s="34"/>
      <c r="B3823" s="55"/>
      <c r="C3823" s="56"/>
      <c r="D3823" s="56"/>
      <c r="E3823" s="56"/>
      <c r="F3823" s="56"/>
      <c r="G3823" s="57"/>
      <c r="H3823" s="57"/>
      <c r="I3823" s="58"/>
      <c r="J3823" s="34"/>
      <c r="L3823" s="36" t="str">
        <f>IF($B3823="", "", IFERROR(FIND(Campaigns!$Q$4, $B3823), ""))</f>
        <v/>
      </c>
      <c r="M3823" s="73" t="str">
        <f t="shared" si="566"/>
        <v/>
      </c>
      <c r="N3823" s="74" t="str">
        <f t="shared" si="567"/>
        <v/>
      </c>
      <c r="O3823" s="22" t="str">
        <f t="shared" si="568"/>
        <v/>
      </c>
      <c r="Q3823" s="20" t="str">
        <f t="shared" si="565"/>
        <v/>
      </c>
      <c r="R3823" s="21" t="str">
        <f t="shared" si="565"/>
        <v/>
      </c>
      <c r="S3823" s="21" t="str">
        <f t="shared" si="565"/>
        <v/>
      </c>
      <c r="T3823" s="21" t="str">
        <f t="shared" si="565"/>
        <v/>
      </c>
      <c r="U3823" s="21" t="str">
        <f t="shared" si="565"/>
        <v/>
      </c>
      <c r="V3823" s="21" t="str">
        <f t="shared" si="565"/>
        <v/>
      </c>
      <c r="W3823" s="21" t="str">
        <f t="shared" si="565"/>
        <v/>
      </c>
      <c r="X3823" s="21" t="str">
        <f t="shared" si="565"/>
        <v/>
      </c>
      <c r="Y3823" s="21" t="str">
        <f t="shared" si="565"/>
        <v/>
      </c>
      <c r="Z3823" s="21" t="str">
        <f t="shared" si="565"/>
        <v/>
      </c>
      <c r="AA3823" s="21" t="str">
        <f t="shared" si="565"/>
        <v/>
      </c>
      <c r="AB3823" s="38" t="str">
        <f t="shared" si="565"/>
        <v/>
      </c>
      <c r="AD3823" s="36" t="str">
        <f>IF($N3823="", "", IFERROR(INDEX(Campaigns!$D$11:$D$380, MATCH($N3823, Campaigns!$E$11:$E$380, 0)), ""))</f>
        <v/>
      </c>
      <c r="AE3823" s="38" t="str">
        <f>IF(COUNTIF($Q3823:$AB3823, "X")=0, "", IFERROR(INDEX('Intro &amp; Setup'!$T$17:$T$28, MATCH(INDEX($Q$10:$AB$10, $AC3823, MATCH("X", $Q3823:$AB3823, 0)), 'Intro &amp; Setup'!$AA$17:$AA$28, 0)), ""))</f>
        <v/>
      </c>
      <c r="AG3823" s="84" t="str">
        <f t="shared" si="569"/>
        <v/>
      </c>
      <c r="AI3823" s="36">
        <f t="shared" si="570"/>
        <v>0</v>
      </c>
      <c r="AK3823" s="36" t="str">
        <f t="shared" si="571"/>
        <v/>
      </c>
    </row>
    <row r="3824" spans="1:37" x14ac:dyDescent="0.25">
      <c r="A3824" s="34"/>
      <c r="B3824" s="55"/>
      <c r="C3824" s="56"/>
      <c r="D3824" s="56"/>
      <c r="E3824" s="56"/>
      <c r="F3824" s="56"/>
      <c r="G3824" s="57"/>
      <c r="H3824" s="57"/>
      <c r="I3824" s="58"/>
      <c r="J3824" s="34"/>
      <c r="L3824" s="36" t="str">
        <f>IF($B3824="", "", IFERROR(FIND(Campaigns!$Q$4, $B3824), ""))</f>
        <v/>
      </c>
      <c r="M3824" s="73" t="str">
        <f t="shared" si="566"/>
        <v/>
      </c>
      <c r="N3824" s="74" t="str">
        <f t="shared" si="567"/>
        <v/>
      </c>
      <c r="O3824" s="22" t="str">
        <f t="shared" si="568"/>
        <v/>
      </c>
      <c r="Q3824" s="20" t="str">
        <f t="shared" si="565"/>
        <v/>
      </c>
      <c r="R3824" s="21" t="str">
        <f t="shared" si="565"/>
        <v/>
      </c>
      <c r="S3824" s="21" t="str">
        <f t="shared" si="565"/>
        <v/>
      </c>
      <c r="T3824" s="21" t="str">
        <f t="shared" si="565"/>
        <v/>
      </c>
      <c r="U3824" s="21" t="str">
        <f t="shared" si="565"/>
        <v/>
      </c>
      <c r="V3824" s="21" t="str">
        <f t="shared" si="565"/>
        <v/>
      </c>
      <c r="W3824" s="21" t="str">
        <f t="shared" si="565"/>
        <v/>
      </c>
      <c r="X3824" s="21" t="str">
        <f t="shared" si="565"/>
        <v/>
      </c>
      <c r="Y3824" s="21" t="str">
        <f t="shared" si="565"/>
        <v/>
      </c>
      <c r="Z3824" s="21" t="str">
        <f t="shared" si="565"/>
        <v/>
      </c>
      <c r="AA3824" s="21" t="str">
        <f t="shared" si="565"/>
        <v/>
      </c>
      <c r="AB3824" s="38" t="str">
        <f t="shared" si="565"/>
        <v/>
      </c>
      <c r="AD3824" s="36" t="str">
        <f>IF($N3824="", "", IFERROR(INDEX(Campaigns!$D$11:$D$380, MATCH($N3824, Campaigns!$E$11:$E$380, 0)), ""))</f>
        <v/>
      </c>
      <c r="AE3824" s="38" t="str">
        <f>IF(COUNTIF($Q3824:$AB3824, "X")=0, "", IFERROR(INDEX('Intro &amp; Setup'!$T$17:$T$28, MATCH(INDEX($Q$10:$AB$10, $AC3824, MATCH("X", $Q3824:$AB3824, 0)), 'Intro &amp; Setup'!$AA$17:$AA$28, 0)), ""))</f>
        <v/>
      </c>
      <c r="AG3824" s="84" t="str">
        <f t="shared" si="569"/>
        <v/>
      </c>
      <c r="AI3824" s="36">
        <f t="shared" si="570"/>
        <v>0</v>
      </c>
      <c r="AK3824" s="36" t="str">
        <f t="shared" si="571"/>
        <v/>
      </c>
    </row>
    <row r="3825" spans="1:37" x14ac:dyDescent="0.25">
      <c r="A3825" s="34"/>
      <c r="B3825" s="55"/>
      <c r="C3825" s="56"/>
      <c r="D3825" s="56"/>
      <c r="E3825" s="56"/>
      <c r="F3825" s="56"/>
      <c r="G3825" s="57"/>
      <c r="H3825" s="57"/>
      <c r="I3825" s="58"/>
      <c r="J3825" s="34"/>
      <c r="L3825" s="36" t="str">
        <f>IF($B3825="", "", IFERROR(FIND(Campaigns!$Q$4, $B3825), ""))</f>
        <v/>
      </c>
      <c r="M3825" s="73" t="str">
        <f t="shared" si="566"/>
        <v/>
      </c>
      <c r="N3825" s="74" t="str">
        <f t="shared" si="567"/>
        <v/>
      </c>
      <c r="O3825" s="22" t="str">
        <f t="shared" si="568"/>
        <v/>
      </c>
      <c r="Q3825" s="20" t="str">
        <f t="shared" si="565"/>
        <v/>
      </c>
      <c r="R3825" s="21" t="str">
        <f t="shared" si="565"/>
        <v/>
      </c>
      <c r="S3825" s="21" t="str">
        <f t="shared" si="565"/>
        <v/>
      </c>
      <c r="T3825" s="21" t="str">
        <f t="shared" si="565"/>
        <v/>
      </c>
      <c r="U3825" s="21" t="str">
        <f t="shared" si="565"/>
        <v/>
      </c>
      <c r="V3825" s="21" t="str">
        <f t="shared" si="565"/>
        <v/>
      </c>
      <c r="W3825" s="21" t="str">
        <f t="shared" si="565"/>
        <v/>
      </c>
      <c r="X3825" s="21" t="str">
        <f t="shared" si="565"/>
        <v/>
      </c>
      <c r="Y3825" s="21" t="str">
        <f t="shared" si="565"/>
        <v/>
      </c>
      <c r="Z3825" s="21" t="str">
        <f t="shared" si="565"/>
        <v/>
      </c>
      <c r="AA3825" s="21" t="str">
        <f t="shared" si="565"/>
        <v/>
      </c>
      <c r="AB3825" s="38" t="str">
        <f t="shared" si="565"/>
        <v/>
      </c>
      <c r="AD3825" s="36" t="str">
        <f>IF($N3825="", "", IFERROR(INDEX(Campaigns!$D$11:$D$380, MATCH($N3825, Campaigns!$E$11:$E$380, 0)), ""))</f>
        <v/>
      </c>
      <c r="AE3825" s="38" t="str">
        <f>IF(COUNTIF($Q3825:$AB3825, "X")=0, "", IFERROR(INDEX('Intro &amp; Setup'!$T$17:$T$28, MATCH(INDEX($Q$10:$AB$10, $AC3825, MATCH("X", $Q3825:$AB3825, 0)), 'Intro &amp; Setup'!$AA$17:$AA$28, 0)), ""))</f>
        <v/>
      </c>
      <c r="AG3825" s="84" t="str">
        <f t="shared" si="569"/>
        <v/>
      </c>
      <c r="AI3825" s="36">
        <f t="shared" si="570"/>
        <v>0</v>
      </c>
      <c r="AK3825" s="36" t="str">
        <f t="shared" si="571"/>
        <v/>
      </c>
    </row>
    <row r="3826" spans="1:37" x14ac:dyDescent="0.25">
      <c r="A3826" s="34"/>
      <c r="B3826" s="55"/>
      <c r="C3826" s="56"/>
      <c r="D3826" s="56"/>
      <c r="E3826" s="56"/>
      <c r="F3826" s="56"/>
      <c r="G3826" s="57"/>
      <c r="H3826" s="57"/>
      <c r="I3826" s="58"/>
      <c r="J3826" s="34"/>
      <c r="L3826" s="36" t="str">
        <f>IF($B3826="", "", IFERROR(FIND(Campaigns!$Q$4, $B3826), ""))</f>
        <v/>
      </c>
      <c r="M3826" s="73" t="str">
        <f t="shared" si="566"/>
        <v/>
      </c>
      <c r="N3826" s="74" t="str">
        <f t="shared" si="567"/>
        <v/>
      </c>
      <c r="O3826" s="22" t="str">
        <f t="shared" si="568"/>
        <v/>
      </c>
      <c r="Q3826" s="20" t="str">
        <f t="shared" si="565"/>
        <v/>
      </c>
      <c r="R3826" s="21" t="str">
        <f t="shared" si="565"/>
        <v/>
      </c>
      <c r="S3826" s="21" t="str">
        <f t="shared" si="565"/>
        <v/>
      </c>
      <c r="T3826" s="21" t="str">
        <f t="shared" si="565"/>
        <v/>
      </c>
      <c r="U3826" s="21" t="str">
        <f t="shared" si="565"/>
        <v/>
      </c>
      <c r="V3826" s="21" t="str">
        <f t="shared" si="565"/>
        <v/>
      </c>
      <c r="W3826" s="21" t="str">
        <f t="shared" si="565"/>
        <v/>
      </c>
      <c r="X3826" s="21" t="str">
        <f t="shared" si="565"/>
        <v/>
      </c>
      <c r="Y3826" s="21" t="str">
        <f t="shared" si="565"/>
        <v/>
      </c>
      <c r="Z3826" s="21" t="str">
        <f t="shared" si="565"/>
        <v/>
      </c>
      <c r="AA3826" s="21" t="str">
        <f t="shared" si="565"/>
        <v/>
      </c>
      <c r="AB3826" s="38" t="str">
        <f t="shared" si="565"/>
        <v/>
      </c>
      <c r="AD3826" s="36" t="str">
        <f>IF($N3826="", "", IFERROR(INDEX(Campaigns!$D$11:$D$380, MATCH($N3826, Campaigns!$E$11:$E$380, 0)), ""))</f>
        <v/>
      </c>
      <c r="AE3826" s="38" t="str">
        <f>IF(COUNTIF($Q3826:$AB3826, "X")=0, "", IFERROR(INDEX('Intro &amp; Setup'!$T$17:$T$28, MATCH(INDEX($Q$10:$AB$10, $AC3826, MATCH("X", $Q3826:$AB3826, 0)), 'Intro &amp; Setup'!$AA$17:$AA$28, 0)), ""))</f>
        <v/>
      </c>
      <c r="AG3826" s="84" t="str">
        <f t="shared" si="569"/>
        <v/>
      </c>
      <c r="AI3826" s="36">
        <f t="shared" si="570"/>
        <v>0</v>
      </c>
      <c r="AK3826" s="36" t="str">
        <f t="shared" si="571"/>
        <v/>
      </c>
    </row>
    <row r="3827" spans="1:37" x14ac:dyDescent="0.25">
      <c r="A3827" s="34"/>
      <c r="B3827" s="55"/>
      <c r="C3827" s="56"/>
      <c r="D3827" s="56"/>
      <c r="E3827" s="56"/>
      <c r="F3827" s="56"/>
      <c r="G3827" s="57"/>
      <c r="H3827" s="57"/>
      <c r="I3827" s="58"/>
      <c r="J3827" s="34"/>
      <c r="L3827" s="36" t="str">
        <f>IF($B3827="", "", IFERROR(FIND(Campaigns!$Q$4, $B3827), ""))</f>
        <v/>
      </c>
      <c r="M3827" s="73" t="str">
        <f t="shared" si="566"/>
        <v/>
      </c>
      <c r="N3827" s="74" t="str">
        <f t="shared" si="567"/>
        <v/>
      </c>
      <c r="O3827" s="22" t="str">
        <f t="shared" si="568"/>
        <v/>
      </c>
      <c r="Q3827" s="20" t="str">
        <f t="shared" si="565"/>
        <v/>
      </c>
      <c r="R3827" s="21" t="str">
        <f t="shared" si="565"/>
        <v/>
      </c>
      <c r="S3827" s="21" t="str">
        <f t="shared" si="565"/>
        <v/>
      </c>
      <c r="T3827" s="21" t="str">
        <f t="shared" si="565"/>
        <v/>
      </c>
      <c r="U3827" s="21" t="str">
        <f t="shared" si="565"/>
        <v/>
      </c>
      <c r="V3827" s="21" t="str">
        <f t="shared" si="565"/>
        <v/>
      </c>
      <c r="W3827" s="21" t="str">
        <f t="shared" si="565"/>
        <v/>
      </c>
      <c r="X3827" s="21" t="str">
        <f t="shared" si="565"/>
        <v/>
      </c>
      <c r="Y3827" s="21" t="str">
        <f t="shared" si="565"/>
        <v/>
      </c>
      <c r="Z3827" s="21" t="str">
        <f t="shared" si="565"/>
        <v/>
      </c>
      <c r="AA3827" s="21" t="str">
        <f t="shared" si="565"/>
        <v/>
      </c>
      <c r="AB3827" s="38" t="str">
        <f t="shared" si="565"/>
        <v/>
      </c>
      <c r="AD3827" s="36" t="str">
        <f>IF($N3827="", "", IFERROR(INDEX(Campaigns!$D$11:$D$380, MATCH($N3827, Campaigns!$E$11:$E$380, 0)), ""))</f>
        <v/>
      </c>
      <c r="AE3827" s="38" t="str">
        <f>IF(COUNTIF($Q3827:$AB3827, "X")=0, "", IFERROR(INDEX('Intro &amp; Setup'!$T$17:$T$28, MATCH(INDEX($Q$10:$AB$10, $AC3827, MATCH("X", $Q3827:$AB3827, 0)), 'Intro &amp; Setup'!$AA$17:$AA$28, 0)), ""))</f>
        <v/>
      </c>
      <c r="AG3827" s="84" t="str">
        <f t="shared" si="569"/>
        <v/>
      </c>
      <c r="AI3827" s="36">
        <f t="shared" si="570"/>
        <v>0</v>
      </c>
      <c r="AK3827" s="36" t="str">
        <f t="shared" si="571"/>
        <v/>
      </c>
    </row>
    <row r="3828" spans="1:37" x14ac:dyDescent="0.25">
      <c r="A3828" s="34"/>
      <c r="B3828" s="55"/>
      <c r="C3828" s="56"/>
      <c r="D3828" s="56"/>
      <c r="E3828" s="56"/>
      <c r="F3828" s="56"/>
      <c r="G3828" s="57"/>
      <c r="H3828" s="57"/>
      <c r="I3828" s="58"/>
      <c r="J3828" s="34"/>
      <c r="L3828" s="36" t="str">
        <f>IF($B3828="", "", IFERROR(FIND(Campaigns!$Q$4, $B3828), ""))</f>
        <v/>
      </c>
      <c r="M3828" s="73" t="str">
        <f t="shared" si="566"/>
        <v/>
      </c>
      <c r="N3828" s="74" t="str">
        <f t="shared" si="567"/>
        <v/>
      </c>
      <c r="O3828" s="22" t="str">
        <f t="shared" si="568"/>
        <v/>
      </c>
      <c r="Q3828" s="20" t="str">
        <f t="shared" si="565"/>
        <v/>
      </c>
      <c r="R3828" s="21" t="str">
        <f t="shared" si="565"/>
        <v/>
      </c>
      <c r="S3828" s="21" t="str">
        <f t="shared" si="565"/>
        <v/>
      </c>
      <c r="T3828" s="21" t="str">
        <f t="shared" si="565"/>
        <v/>
      </c>
      <c r="U3828" s="21" t="str">
        <f t="shared" si="565"/>
        <v/>
      </c>
      <c r="V3828" s="21" t="str">
        <f t="shared" si="565"/>
        <v/>
      </c>
      <c r="W3828" s="21" t="str">
        <f t="shared" si="565"/>
        <v/>
      </c>
      <c r="X3828" s="21" t="str">
        <f t="shared" si="565"/>
        <v/>
      </c>
      <c r="Y3828" s="21" t="str">
        <f t="shared" si="565"/>
        <v/>
      </c>
      <c r="Z3828" s="21" t="str">
        <f t="shared" si="565"/>
        <v/>
      </c>
      <c r="AA3828" s="21" t="str">
        <f t="shared" si="565"/>
        <v/>
      </c>
      <c r="AB3828" s="38" t="str">
        <f t="shared" si="565"/>
        <v/>
      </c>
      <c r="AD3828" s="36" t="str">
        <f>IF($N3828="", "", IFERROR(INDEX(Campaigns!$D$11:$D$380, MATCH($N3828, Campaigns!$E$11:$E$380, 0)), ""))</f>
        <v/>
      </c>
      <c r="AE3828" s="38" t="str">
        <f>IF(COUNTIF($Q3828:$AB3828, "X")=0, "", IFERROR(INDEX('Intro &amp; Setup'!$T$17:$T$28, MATCH(INDEX($Q$10:$AB$10, $AC3828, MATCH("X", $Q3828:$AB3828, 0)), 'Intro &amp; Setup'!$AA$17:$AA$28, 0)), ""))</f>
        <v/>
      </c>
      <c r="AG3828" s="84" t="str">
        <f t="shared" si="569"/>
        <v/>
      </c>
      <c r="AI3828" s="36">
        <f t="shared" si="570"/>
        <v>0</v>
      </c>
      <c r="AK3828" s="36" t="str">
        <f t="shared" si="571"/>
        <v/>
      </c>
    </row>
    <row r="3829" spans="1:37" x14ac:dyDescent="0.25">
      <c r="A3829" s="34"/>
      <c r="B3829" s="55"/>
      <c r="C3829" s="56"/>
      <c r="D3829" s="56"/>
      <c r="E3829" s="56"/>
      <c r="F3829" s="56"/>
      <c r="G3829" s="57"/>
      <c r="H3829" s="57"/>
      <c r="I3829" s="58"/>
      <c r="J3829" s="34"/>
      <c r="L3829" s="36" t="str">
        <f>IF($B3829="", "", IFERROR(FIND(Campaigns!$Q$4, $B3829), ""))</f>
        <v/>
      </c>
      <c r="M3829" s="73" t="str">
        <f t="shared" si="566"/>
        <v/>
      </c>
      <c r="N3829" s="74" t="str">
        <f t="shared" si="567"/>
        <v/>
      </c>
      <c r="O3829" s="22" t="str">
        <f t="shared" si="568"/>
        <v/>
      </c>
      <c r="Q3829" s="20" t="str">
        <f t="shared" si="565"/>
        <v/>
      </c>
      <c r="R3829" s="21" t="str">
        <f t="shared" si="565"/>
        <v/>
      </c>
      <c r="S3829" s="21" t="str">
        <f t="shared" si="565"/>
        <v/>
      </c>
      <c r="T3829" s="21" t="str">
        <f t="shared" si="565"/>
        <v/>
      </c>
      <c r="U3829" s="21" t="str">
        <f t="shared" si="565"/>
        <v/>
      </c>
      <c r="V3829" s="21" t="str">
        <f t="shared" si="565"/>
        <v/>
      </c>
      <c r="W3829" s="21" t="str">
        <f t="shared" si="565"/>
        <v/>
      </c>
      <c r="X3829" s="21" t="str">
        <f t="shared" si="565"/>
        <v/>
      </c>
      <c r="Y3829" s="21" t="str">
        <f t="shared" si="565"/>
        <v/>
      </c>
      <c r="Z3829" s="21" t="str">
        <f t="shared" si="565"/>
        <v/>
      </c>
      <c r="AA3829" s="21" t="str">
        <f t="shared" si="565"/>
        <v/>
      </c>
      <c r="AB3829" s="38" t="str">
        <f t="shared" si="565"/>
        <v/>
      </c>
      <c r="AD3829" s="36" t="str">
        <f>IF($N3829="", "", IFERROR(INDEX(Campaigns!$D$11:$D$380, MATCH($N3829, Campaigns!$E$11:$E$380, 0)), ""))</f>
        <v/>
      </c>
      <c r="AE3829" s="38" t="str">
        <f>IF(COUNTIF($Q3829:$AB3829, "X")=0, "", IFERROR(INDEX('Intro &amp; Setup'!$T$17:$T$28, MATCH(INDEX($Q$10:$AB$10, $AC3829, MATCH("X", $Q3829:$AB3829, 0)), 'Intro &amp; Setup'!$AA$17:$AA$28, 0)), ""))</f>
        <v/>
      </c>
      <c r="AG3829" s="84" t="str">
        <f t="shared" si="569"/>
        <v/>
      </c>
      <c r="AI3829" s="36">
        <f t="shared" si="570"/>
        <v>0</v>
      </c>
      <c r="AK3829" s="36" t="str">
        <f t="shared" si="571"/>
        <v/>
      </c>
    </row>
    <row r="3830" spans="1:37" x14ac:dyDescent="0.25">
      <c r="A3830" s="34"/>
      <c r="B3830" s="55"/>
      <c r="C3830" s="56"/>
      <c r="D3830" s="56"/>
      <c r="E3830" s="56"/>
      <c r="F3830" s="56"/>
      <c r="G3830" s="57"/>
      <c r="H3830" s="57"/>
      <c r="I3830" s="58"/>
      <c r="J3830" s="34"/>
      <c r="L3830" s="36" t="str">
        <f>IF($B3830="", "", IFERROR(FIND(Campaigns!$Q$4, $B3830), ""))</f>
        <v/>
      </c>
      <c r="M3830" s="73" t="str">
        <f t="shared" si="566"/>
        <v/>
      </c>
      <c r="N3830" s="74" t="str">
        <f t="shared" si="567"/>
        <v/>
      </c>
      <c r="O3830" s="22" t="str">
        <f t="shared" si="568"/>
        <v/>
      </c>
      <c r="Q3830" s="20" t="str">
        <f t="shared" si="565"/>
        <v/>
      </c>
      <c r="R3830" s="21" t="str">
        <f t="shared" si="565"/>
        <v/>
      </c>
      <c r="S3830" s="21" t="str">
        <f t="shared" si="565"/>
        <v/>
      </c>
      <c r="T3830" s="21" t="str">
        <f t="shared" si="565"/>
        <v/>
      </c>
      <c r="U3830" s="21" t="str">
        <f t="shared" si="565"/>
        <v/>
      </c>
      <c r="V3830" s="21" t="str">
        <f t="shared" si="565"/>
        <v/>
      </c>
      <c r="W3830" s="21" t="str">
        <f t="shared" si="565"/>
        <v/>
      </c>
      <c r="X3830" s="21" t="str">
        <f t="shared" si="565"/>
        <v/>
      </c>
      <c r="Y3830" s="21" t="str">
        <f t="shared" si="565"/>
        <v/>
      </c>
      <c r="Z3830" s="21" t="str">
        <f t="shared" si="565"/>
        <v/>
      </c>
      <c r="AA3830" s="21" t="str">
        <f t="shared" si="565"/>
        <v/>
      </c>
      <c r="AB3830" s="38" t="str">
        <f t="shared" si="565"/>
        <v/>
      </c>
      <c r="AD3830" s="36" t="str">
        <f>IF($N3830="", "", IFERROR(INDEX(Campaigns!$D$11:$D$380, MATCH($N3830, Campaigns!$E$11:$E$380, 0)), ""))</f>
        <v/>
      </c>
      <c r="AE3830" s="38" t="str">
        <f>IF(COUNTIF($Q3830:$AB3830, "X")=0, "", IFERROR(INDEX('Intro &amp; Setup'!$T$17:$T$28, MATCH(INDEX($Q$10:$AB$10, $AC3830, MATCH("X", $Q3830:$AB3830, 0)), 'Intro &amp; Setup'!$AA$17:$AA$28, 0)), ""))</f>
        <v/>
      </c>
      <c r="AG3830" s="84" t="str">
        <f t="shared" si="569"/>
        <v/>
      </c>
      <c r="AI3830" s="36">
        <f t="shared" si="570"/>
        <v>0</v>
      </c>
      <c r="AK3830" s="36" t="str">
        <f t="shared" si="571"/>
        <v/>
      </c>
    </row>
    <row r="3831" spans="1:37" x14ac:dyDescent="0.25">
      <c r="A3831" s="34"/>
      <c r="B3831" s="55"/>
      <c r="C3831" s="56"/>
      <c r="D3831" s="56"/>
      <c r="E3831" s="56"/>
      <c r="F3831" s="56"/>
      <c r="G3831" s="57"/>
      <c r="H3831" s="57"/>
      <c r="I3831" s="58"/>
      <c r="J3831" s="34"/>
      <c r="L3831" s="36" t="str">
        <f>IF($B3831="", "", IFERROR(FIND(Campaigns!$Q$4, $B3831), ""))</f>
        <v/>
      </c>
      <c r="M3831" s="73" t="str">
        <f t="shared" si="566"/>
        <v/>
      </c>
      <c r="N3831" s="74" t="str">
        <f t="shared" si="567"/>
        <v/>
      </c>
      <c r="O3831" s="22" t="str">
        <f t="shared" si="568"/>
        <v/>
      </c>
      <c r="Q3831" s="20" t="str">
        <f t="shared" si="565"/>
        <v/>
      </c>
      <c r="R3831" s="21" t="str">
        <f t="shared" si="565"/>
        <v/>
      </c>
      <c r="S3831" s="21" t="str">
        <f t="shared" si="565"/>
        <v/>
      </c>
      <c r="T3831" s="21" t="str">
        <f t="shared" si="565"/>
        <v/>
      </c>
      <c r="U3831" s="21" t="str">
        <f t="shared" si="565"/>
        <v/>
      </c>
      <c r="V3831" s="21" t="str">
        <f t="shared" si="565"/>
        <v/>
      </c>
      <c r="W3831" s="21" t="str">
        <f t="shared" si="565"/>
        <v/>
      </c>
      <c r="X3831" s="21" t="str">
        <f t="shared" si="565"/>
        <v/>
      </c>
      <c r="Y3831" s="21" t="str">
        <f t="shared" si="565"/>
        <v/>
      </c>
      <c r="Z3831" s="21" t="str">
        <f t="shared" si="565"/>
        <v/>
      </c>
      <c r="AA3831" s="21" t="str">
        <f t="shared" si="565"/>
        <v/>
      </c>
      <c r="AB3831" s="38" t="str">
        <f t="shared" si="565"/>
        <v/>
      </c>
      <c r="AD3831" s="36" t="str">
        <f>IF($N3831="", "", IFERROR(INDEX(Campaigns!$D$11:$D$380, MATCH($N3831, Campaigns!$E$11:$E$380, 0)), ""))</f>
        <v/>
      </c>
      <c r="AE3831" s="38" t="str">
        <f>IF(COUNTIF($Q3831:$AB3831, "X")=0, "", IFERROR(INDEX('Intro &amp; Setup'!$T$17:$T$28, MATCH(INDEX($Q$10:$AB$10, $AC3831, MATCH("X", $Q3831:$AB3831, 0)), 'Intro &amp; Setup'!$AA$17:$AA$28, 0)), ""))</f>
        <v/>
      </c>
      <c r="AG3831" s="84" t="str">
        <f t="shared" si="569"/>
        <v/>
      </c>
      <c r="AI3831" s="36">
        <f t="shared" si="570"/>
        <v>0</v>
      </c>
      <c r="AK3831" s="36" t="str">
        <f t="shared" si="571"/>
        <v/>
      </c>
    </row>
    <row r="3832" spans="1:37" x14ac:dyDescent="0.25">
      <c r="A3832" s="34"/>
      <c r="B3832" s="55"/>
      <c r="C3832" s="56"/>
      <c r="D3832" s="56"/>
      <c r="E3832" s="56"/>
      <c r="F3832" s="56"/>
      <c r="G3832" s="57"/>
      <c r="H3832" s="57"/>
      <c r="I3832" s="58"/>
      <c r="J3832" s="34"/>
      <c r="L3832" s="36" t="str">
        <f>IF($B3832="", "", IFERROR(FIND(Campaigns!$Q$4, $B3832), ""))</f>
        <v/>
      </c>
      <c r="M3832" s="73" t="str">
        <f t="shared" si="566"/>
        <v/>
      </c>
      <c r="N3832" s="74" t="str">
        <f t="shared" si="567"/>
        <v/>
      </c>
      <c r="O3832" s="22" t="str">
        <f t="shared" si="568"/>
        <v/>
      </c>
      <c r="Q3832" s="20" t="str">
        <f t="shared" si="565"/>
        <v/>
      </c>
      <c r="R3832" s="21" t="str">
        <f t="shared" si="565"/>
        <v/>
      </c>
      <c r="S3832" s="21" t="str">
        <f t="shared" si="565"/>
        <v/>
      </c>
      <c r="T3832" s="21" t="str">
        <f t="shared" si="565"/>
        <v/>
      </c>
      <c r="U3832" s="21" t="str">
        <f t="shared" si="565"/>
        <v/>
      </c>
      <c r="V3832" s="21" t="str">
        <f t="shared" si="565"/>
        <v/>
      </c>
      <c r="W3832" s="21" t="str">
        <f t="shared" si="565"/>
        <v/>
      </c>
      <c r="X3832" s="21" t="str">
        <f t="shared" si="565"/>
        <v/>
      </c>
      <c r="Y3832" s="21" t="str">
        <f t="shared" si="565"/>
        <v/>
      </c>
      <c r="Z3832" s="21" t="str">
        <f t="shared" si="565"/>
        <v/>
      </c>
      <c r="AA3832" s="21" t="str">
        <f t="shared" si="565"/>
        <v/>
      </c>
      <c r="AB3832" s="38" t="str">
        <f t="shared" si="565"/>
        <v/>
      </c>
      <c r="AD3832" s="36" t="str">
        <f>IF($N3832="", "", IFERROR(INDEX(Campaigns!$D$11:$D$380, MATCH($N3832, Campaigns!$E$11:$E$380, 0)), ""))</f>
        <v/>
      </c>
      <c r="AE3832" s="38" t="str">
        <f>IF(COUNTIF($Q3832:$AB3832, "X")=0, "", IFERROR(INDEX('Intro &amp; Setup'!$T$17:$T$28, MATCH(INDEX($Q$10:$AB$10, $AC3832, MATCH("X", $Q3832:$AB3832, 0)), 'Intro &amp; Setup'!$AA$17:$AA$28, 0)), ""))</f>
        <v/>
      </c>
      <c r="AG3832" s="84" t="str">
        <f t="shared" si="569"/>
        <v/>
      </c>
      <c r="AI3832" s="36">
        <f t="shared" si="570"/>
        <v>0</v>
      </c>
      <c r="AK3832" s="36" t="str">
        <f t="shared" si="571"/>
        <v/>
      </c>
    </row>
    <row r="3833" spans="1:37" x14ac:dyDescent="0.25">
      <c r="A3833" s="34"/>
      <c r="B3833" s="55"/>
      <c r="C3833" s="56"/>
      <c r="D3833" s="56"/>
      <c r="E3833" s="56"/>
      <c r="F3833" s="56"/>
      <c r="G3833" s="57"/>
      <c r="H3833" s="57"/>
      <c r="I3833" s="58"/>
      <c r="J3833" s="34"/>
      <c r="L3833" s="36" t="str">
        <f>IF($B3833="", "", IFERROR(FIND(Campaigns!$Q$4, $B3833), ""))</f>
        <v/>
      </c>
      <c r="M3833" s="73" t="str">
        <f t="shared" si="566"/>
        <v/>
      </c>
      <c r="N3833" s="74" t="str">
        <f t="shared" si="567"/>
        <v/>
      </c>
      <c r="O3833" s="22" t="str">
        <f t="shared" si="568"/>
        <v/>
      </c>
      <c r="Q3833" s="20" t="str">
        <f t="shared" si="565"/>
        <v/>
      </c>
      <c r="R3833" s="21" t="str">
        <f t="shared" si="565"/>
        <v/>
      </c>
      <c r="S3833" s="21" t="str">
        <f t="shared" si="565"/>
        <v/>
      </c>
      <c r="T3833" s="21" t="str">
        <f t="shared" si="565"/>
        <v/>
      </c>
      <c r="U3833" s="21" t="str">
        <f t="shared" si="565"/>
        <v/>
      </c>
      <c r="V3833" s="21" t="str">
        <f t="shared" si="565"/>
        <v/>
      </c>
      <c r="W3833" s="21" t="str">
        <f t="shared" si="565"/>
        <v/>
      </c>
      <c r="X3833" s="21" t="str">
        <f t="shared" si="565"/>
        <v/>
      </c>
      <c r="Y3833" s="21" t="str">
        <f t="shared" si="565"/>
        <v/>
      </c>
      <c r="Z3833" s="21" t="str">
        <f t="shared" si="565"/>
        <v/>
      </c>
      <c r="AA3833" s="21" t="str">
        <f t="shared" si="565"/>
        <v/>
      </c>
      <c r="AB3833" s="38" t="str">
        <f t="shared" si="565"/>
        <v/>
      </c>
      <c r="AD3833" s="36" t="str">
        <f>IF($N3833="", "", IFERROR(INDEX(Campaigns!$D$11:$D$380, MATCH($N3833, Campaigns!$E$11:$E$380, 0)), ""))</f>
        <v/>
      </c>
      <c r="AE3833" s="38" t="str">
        <f>IF(COUNTIF($Q3833:$AB3833, "X")=0, "", IFERROR(INDEX('Intro &amp; Setup'!$T$17:$T$28, MATCH(INDEX($Q$10:$AB$10, $AC3833, MATCH("X", $Q3833:$AB3833, 0)), 'Intro &amp; Setup'!$AA$17:$AA$28, 0)), ""))</f>
        <v/>
      </c>
      <c r="AG3833" s="84" t="str">
        <f t="shared" si="569"/>
        <v/>
      </c>
      <c r="AI3833" s="36">
        <f t="shared" si="570"/>
        <v>0</v>
      </c>
      <c r="AK3833" s="36" t="str">
        <f t="shared" si="571"/>
        <v/>
      </c>
    </row>
    <row r="3834" spans="1:37" x14ac:dyDescent="0.25">
      <c r="A3834" s="34"/>
      <c r="B3834" s="55"/>
      <c r="C3834" s="56"/>
      <c r="D3834" s="56"/>
      <c r="E3834" s="56"/>
      <c r="F3834" s="56"/>
      <c r="G3834" s="57"/>
      <c r="H3834" s="57"/>
      <c r="I3834" s="58"/>
      <c r="J3834" s="34"/>
      <c r="L3834" s="36" t="str">
        <f>IF($B3834="", "", IFERROR(FIND(Campaigns!$Q$4, $B3834), ""))</f>
        <v/>
      </c>
      <c r="M3834" s="73" t="str">
        <f t="shared" si="566"/>
        <v/>
      </c>
      <c r="N3834" s="74" t="str">
        <f t="shared" si="567"/>
        <v/>
      </c>
      <c r="O3834" s="22" t="str">
        <f t="shared" si="568"/>
        <v/>
      </c>
      <c r="Q3834" s="20" t="str">
        <f t="shared" si="565"/>
        <v/>
      </c>
      <c r="R3834" s="21" t="str">
        <f t="shared" si="565"/>
        <v/>
      </c>
      <c r="S3834" s="21" t="str">
        <f t="shared" si="565"/>
        <v/>
      </c>
      <c r="T3834" s="21" t="str">
        <f t="shared" si="565"/>
        <v/>
      </c>
      <c r="U3834" s="21" t="str">
        <f t="shared" si="565"/>
        <v/>
      </c>
      <c r="V3834" s="21" t="str">
        <f t="shared" si="565"/>
        <v/>
      </c>
      <c r="W3834" s="21" t="str">
        <f t="shared" si="565"/>
        <v/>
      </c>
      <c r="X3834" s="21" t="str">
        <f t="shared" si="565"/>
        <v/>
      </c>
      <c r="Y3834" s="21" t="str">
        <f t="shared" si="565"/>
        <v/>
      </c>
      <c r="Z3834" s="21" t="str">
        <f t="shared" si="565"/>
        <v/>
      </c>
      <c r="AA3834" s="21" t="str">
        <f t="shared" si="565"/>
        <v/>
      </c>
      <c r="AB3834" s="38" t="str">
        <f t="shared" si="565"/>
        <v/>
      </c>
      <c r="AD3834" s="36" t="str">
        <f>IF($N3834="", "", IFERROR(INDEX(Campaigns!$D$11:$D$380, MATCH($N3834, Campaigns!$E$11:$E$380, 0)), ""))</f>
        <v/>
      </c>
      <c r="AE3834" s="38" t="str">
        <f>IF(COUNTIF($Q3834:$AB3834, "X")=0, "", IFERROR(INDEX('Intro &amp; Setup'!$T$17:$T$28, MATCH(INDEX($Q$10:$AB$10, $AC3834, MATCH("X", $Q3834:$AB3834, 0)), 'Intro &amp; Setup'!$AA$17:$AA$28, 0)), ""))</f>
        <v/>
      </c>
      <c r="AG3834" s="84" t="str">
        <f t="shared" si="569"/>
        <v/>
      </c>
      <c r="AI3834" s="36">
        <f t="shared" si="570"/>
        <v>0</v>
      </c>
      <c r="AK3834" s="36" t="str">
        <f t="shared" si="571"/>
        <v/>
      </c>
    </row>
    <row r="3835" spans="1:37" x14ac:dyDescent="0.25">
      <c r="A3835" s="34"/>
      <c r="B3835" s="55"/>
      <c r="C3835" s="56"/>
      <c r="D3835" s="56"/>
      <c r="E3835" s="56"/>
      <c r="F3835" s="56"/>
      <c r="G3835" s="57"/>
      <c r="H3835" s="57"/>
      <c r="I3835" s="58"/>
      <c r="J3835" s="34"/>
      <c r="L3835" s="36" t="str">
        <f>IF($B3835="", "", IFERROR(FIND(Campaigns!$Q$4, $B3835), ""))</f>
        <v/>
      </c>
      <c r="M3835" s="73" t="str">
        <f t="shared" si="566"/>
        <v/>
      </c>
      <c r="N3835" s="74" t="str">
        <f t="shared" si="567"/>
        <v/>
      </c>
      <c r="O3835" s="22" t="str">
        <f t="shared" si="568"/>
        <v/>
      </c>
      <c r="Q3835" s="20" t="str">
        <f t="shared" si="565"/>
        <v/>
      </c>
      <c r="R3835" s="21" t="str">
        <f t="shared" si="565"/>
        <v/>
      </c>
      <c r="S3835" s="21" t="str">
        <f t="shared" si="565"/>
        <v/>
      </c>
      <c r="T3835" s="21" t="str">
        <f t="shared" si="565"/>
        <v/>
      </c>
      <c r="U3835" s="21" t="str">
        <f t="shared" si="565"/>
        <v/>
      </c>
      <c r="V3835" s="21" t="str">
        <f t="shared" si="565"/>
        <v/>
      </c>
      <c r="W3835" s="21" t="str">
        <f t="shared" si="565"/>
        <v/>
      </c>
      <c r="X3835" s="21" t="str">
        <f t="shared" si="565"/>
        <v/>
      </c>
      <c r="Y3835" s="21" t="str">
        <f t="shared" si="565"/>
        <v/>
      </c>
      <c r="Z3835" s="21" t="str">
        <f t="shared" si="565"/>
        <v/>
      </c>
      <c r="AA3835" s="21" t="str">
        <f t="shared" si="565"/>
        <v/>
      </c>
      <c r="AB3835" s="38" t="str">
        <f t="shared" si="565"/>
        <v/>
      </c>
      <c r="AD3835" s="36" t="str">
        <f>IF($N3835="", "", IFERROR(INDEX(Campaigns!$D$11:$D$380, MATCH($N3835, Campaigns!$E$11:$E$380, 0)), ""))</f>
        <v/>
      </c>
      <c r="AE3835" s="38" t="str">
        <f>IF(COUNTIF($Q3835:$AB3835, "X")=0, "", IFERROR(INDEX('Intro &amp; Setup'!$T$17:$T$28, MATCH(INDEX($Q$10:$AB$10, $AC3835, MATCH("X", $Q3835:$AB3835, 0)), 'Intro &amp; Setup'!$AA$17:$AA$28, 0)), ""))</f>
        <v/>
      </c>
      <c r="AG3835" s="84" t="str">
        <f t="shared" si="569"/>
        <v/>
      </c>
      <c r="AI3835" s="36">
        <f t="shared" si="570"/>
        <v>0</v>
      </c>
      <c r="AK3835" s="36" t="str">
        <f t="shared" si="571"/>
        <v/>
      </c>
    </row>
    <row r="3836" spans="1:37" x14ac:dyDescent="0.25">
      <c r="A3836" s="34"/>
      <c r="B3836" s="55"/>
      <c r="C3836" s="56"/>
      <c r="D3836" s="56"/>
      <c r="E3836" s="56"/>
      <c r="F3836" s="56"/>
      <c r="G3836" s="57"/>
      <c r="H3836" s="57"/>
      <c r="I3836" s="58"/>
      <c r="J3836" s="34"/>
      <c r="L3836" s="36" t="str">
        <f>IF($B3836="", "", IFERROR(FIND(Campaigns!$Q$4, $B3836), ""))</f>
        <v/>
      </c>
      <c r="M3836" s="73" t="str">
        <f t="shared" si="566"/>
        <v/>
      </c>
      <c r="N3836" s="74" t="str">
        <f t="shared" si="567"/>
        <v/>
      </c>
      <c r="O3836" s="22" t="str">
        <f t="shared" si="568"/>
        <v/>
      </c>
      <c r="Q3836" s="20" t="str">
        <f t="shared" si="565"/>
        <v/>
      </c>
      <c r="R3836" s="21" t="str">
        <f t="shared" si="565"/>
        <v/>
      </c>
      <c r="S3836" s="21" t="str">
        <f t="shared" si="565"/>
        <v/>
      </c>
      <c r="T3836" s="21" t="str">
        <f t="shared" si="565"/>
        <v/>
      </c>
      <c r="U3836" s="21" t="str">
        <f t="shared" si="565"/>
        <v/>
      </c>
      <c r="V3836" s="21" t="str">
        <f t="shared" si="565"/>
        <v/>
      </c>
      <c r="W3836" s="21" t="str">
        <f t="shared" si="565"/>
        <v/>
      </c>
      <c r="X3836" s="21" t="str">
        <f t="shared" si="565"/>
        <v/>
      </c>
      <c r="Y3836" s="21" t="str">
        <f t="shared" si="565"/>
        <v/>
      </c>
      <c r="Z3836" s="21" t="str">
        <f t="shared" si="565"/>
        <v/>
      </c>
      <c r="AA3836" s="21" t="str">
        <f t="shared" si="565"/>
        <v/>
      </c>
      <c r="AB3836" s="38" t="str">
        <f t="shared" si="565"/>
        <v/>
      </c>
      <c r="AD3836" s="36" t="str">
        <f>IF($N3836="", "", IFERROR(INDEX(Campaigns!$D$11:$D$380, MATCH($N3836, Campaigns!$E$11:$E$380, 0)), ""))</f>
        <v/>
      </c>
      <c r="AE3836" s="38" t="str">
        <f>IF(COUNTIF($Q3836:$AB3836, "X")=0, "", IFERROR(INDEX('Intro &amp; Setup'!$T$17:$T$28, MATCH(INDEX($Q$10:$AB$10, $AC3836, MATCH("X", $Q3836:$AB3836, 0)), 'Intro &amp; Setup'!$AA$17:$AA$28, 0)), ""))</f>
        <v/>
      </c>
      <c r="AG3836" s="84" t="str">
        <f t="shared" si="569"/>
        <v/>
      </c>
      <c r="AI3836" s="36">
        <f t="shared" si="570"/>
        <v>0</v>
      </c>
      <c r="AK3836" s="36" t="str">
        <f t="shared" si="571"/>
        <v/>
      </c>
    </row>
    <row r="3837" spans="1:37" x14ac:dyDescent="0.25">
      <c r="A3837" s="34"/>
      <c r="B3837" s="55"/>
      <c r="C3837" s="56"/>
      <c r="D3837" s="56"/>
      <c r="E3837" s="56"/>
      <c r="F3837" s="56"/>
      <c r="G3837" s="57"/>
      <c r="H3837" s="57"/>
      <c r="I3837" s="58"/>
      <c r="J3837" s="34"/>
      <c r="L3837" s="36" t="str">
        <f>IF($B3837="", "", IFERROR(FIND(Campaigns!$Q$4, $B3837), ""))</f>
        <v/>
      </c>
      <c r="M3837" s="73" t="str">
        <f t="shared" si="566"/>
        <v/>
      </c>
      <c r="N3837" s="74" t="str">
        <f t="shared" si="567"/>
        <v/>
      </c>
      <c r="O3837" s="22" t="str">
        <f t="shared" si="568"/>
        <v/>
      </c>
      <c r="Q3837" s="20" t="str">
        <f t="shared" si="565"/>
        <v/>
      </c>
      <c r="R3837" s="21" t="str">
        <f t="shared" si="565"/>
        <v/>
      </c>
      <c r="S3837" s="21" t="str">
        <f t="shared" si="565"/>
        <v/>
      </c>
      <c r="T3837" s="21" t="str">
        <f t="shared" si="565"/>
        <v/>
      </c>
      <c r="U3837" s="21" t="str">
        <f t="shared" si="565"/>
        <v/>
      </c>
      <c r="V3837" s="21" t="str">
        <f t="shared" si="565"/>
        <v/>
      </c>
      <c r="W3837" s="21" t="str">
        <f t="shared" si="565"/>
        <v/>
      </c>
      <c r="X3837" s="21" t="str">
        <f t="shared" si="565"/>
        <v/>
      </c>
      <c r="Y3837" s="21" t="str">
        <f t="shared" si="565"/>
        <v/>
      </c>
      <c r="Z3837" s="21" t="str">
        <f t="shared" si="565"/>
        <v/>
      </c>
      <c r="AA3837" s="21" t="str">
        <f t="shared" si="565"/>
        <v/>
      </c>
      <c r="AB3837" s="38" t="str">
        <f t="shared" si="565"/>
        <v/>
      </c>
      <c r="AD3837" s="36" t="str">
        <f>IF($N3837="", "", IFERROR(INDEX(Campaigns!$D$11:$D$380, MATCH($N3837, Campaigns!$E$11:$E$380, 0)), ""))</f>
        <v/>
      </c>
      <c r="AE3837" s="38" t="str">
        <f>IF(COUNTIF($Q3837:$AB3837, "X")=0, "", IFERROR(INDEX('Intro &amp; Setup'!$T$17:$T$28, MATCH(INDEX($Q$10:$AB$10, $AC3837, MATCH("X", $Q3837:$AB3837, 0)), 'Intro &amp; Setup'!$AA$17:$AA$28, 0)), ""))</f>
        <v/>
      </c>
      <c r="AG3837" s="84" t="str">
        <f t="shared" si="569"/>
        <v/>
      </c>
      <c r="AI3837" s="36">
        <f t="shared" si="570"/>
        <v>0</v>
      </c>
      <c r="AK3837" s="36" t="str">
        <f t="shared" si="571"/>
        <v/>
      </c>
    </row>
    <row r="3838" spans="1:37" x14ac:dyDescent="0.25">
      <c r="A3838" s="34"/>
      <c r="B3838" s="55"/>
      <c r="C3838" s="56"/>
      <c r="D3838" s="56"/>
      <c r="E3838" s="56"/>
      <c r="F3838" s="56"/>
      <c r="G3838" s="57"/>
      <c r="H3838" s="57"/>
      <c r="I3838" s="58"/>
      <c r="J3838" s="34"/>
      <c r="L3838" s="36" t="str">
        <f>IF($B3838="", "", IFERROR(FIND(Campaigns!$Q$4, $B3838), ""))</f>
        <v/>
      </c>
      <c r="M3838" s="73" t="str">
        <f t="shared" si="566"/>
        <v/>
      </c>
      <c r="N3838" s="74" t="str">
        <f t="shared" si="567"/>
        <v/>
      </c>
      <c r="O3838" s="22" t="str">
        <f t="shared" si="568"/>
        <v/>
      </c>
      <c r="Q3838" s="20" t="str">
        <f t="shared" si="565"/>
        <v/>
      </c>
      <c r="R3838" s="21" t="str">
        <f t="shared" si="565"/>
        <v/>
      </c>
      <c r="S3838" s="21" t="str">
        <f t="shared" si="565"/>
        <v/>
      </c>
      <c r="T3838" s="21" t="str">
        <f t="shared" si="565"/>
        <v/>
      </c>
      <c r="U3838" s="21" t="str">
        <f t="shared" si="565"/>
        <v/>
      </c>
      <c r="V3838" s="21" t="str">
        <f t="shared" si="565"/>
        <v/>
      </c>
      <c r="W3838" s="21" t="str">
        <f t="shared" si="565"/>
        <v/>
      </c>
      <c r="X3838" s="21" t="str">
        <f t="shared" si="565"/>
        <v/>
      </c>
      <c r="Y3838" s="21" t="str">
        <f t="shared" si="565"/>
        <v/>
      </c>
      <c r="Z3838" s="21" t="str">
        <f t="shared" si="565"/>
        <v/>
      </c>
      <c r="AA3838" s="21" t="str">
        <f t="shared" si="565"/>
        <v/>
      </c>
      <c r="AB3838" s="38" t="str">
        <f t="shared" si="565"/>
        <v/>
      </c>
      <c r="AD3838" s="36" t="str">
        <f>IF($N3838="", "", IFERROR(INDEX(Campaigns!$D$11:$D$380, MATCH($N3838, Campaigns!$E$11:$E$380, 0)), ""))</f>
        <v/>
      </c>
      <c r="AE3838" s="38" t="str">
        <f>IF(COUNTIF($Q3838:$AB3838, "X")=0, "", IFERROR(INDEX('Intro &amp; Setup'!$T$17:$T$28, MATCH(INDEX($Q$10:$AB$10, $AC3838, MATCH("X", $Q3838:$AB3838, 0)), 'Intro &amp; Setup'!$AA$17:$AA$28, 0)), ""))</f>
        <v/>
      </c>
      <c r="AG3838" s="84" t="str">
        <f t="shared" si="569"/>
        <v/>
      </c>
      <c r="AI3838" s="36">
        <f t="shared" si="570"/>
        <v>0</v>
      </c>
      <c r="AK3838" s="36" t="str">
        <f t="shared" si="571"/>
        <v/>
      </c>
    </row>
    <row r="3839" spans="1:37" x14ac:dyDescent="0.25">
      <c r="A3839" s="34"/>
      <c r="B3839" s="55"/>
      <c r="C3839" s="56"/>
      <c r="D3839" s="56"/>
      <c r="E3839" s="56"/>
      <c r="F3839" s="56"/>
      <c r="G3839" s="57"/>
      <c r="H3839" s="57"/>
      <c r="I3839" s="58"/>
      <c r="J3839" s="34"/>
      <c r="L3839" s="36" t="str">
        <f>IF($B3839="", "", IFERROR(FIND(Campaigns!$Q$4, $B3839), ""))</f>
        <v/>
      </c>
      <c r="M3839" s="73" t="str">
        <f t="shared" si="566"/>
        <v/>
      </c>
      <c r="N3839" s="74" t="str">
        <f t="shared" si="567"/>
        <v/>
      </c>
      <c r="O3839" s="22" t="str">
        <f t="shared" si="568"/>
        <v/>
      </c>
      <c r="Q3839" s="20" t="str">
        <f t="shared" si="565"/>
        <v/>
      </c>
      <c r="R3839" s="21" t="str">
        <f t="shared" si="565"/>
        <v/>
      </c>
      <c r="S3839" s="21" t="str">
        <f t="shared" si="565"/>
        <v/>
      </c>
      <c r="T3839" s="21" t="str">
        <f t="shared" si="565"/>
        <v/>
      </c>
      <c r="U3839" s="21" t="str">
        <f t="shared" si="565"/>
        <v/>
      </c>
      <c r="V3839" s="21" t="str">
        <f t="shared" si="565"/>
        <v/>
      </c>
      <c r="W3839" s="21" t="str">
        <f t="shared" si="565"/>
        <v/>
      </c>
      <c r="X3839" s="21" t="str">
        <f t="shared" si="565"/>
        <v/>
      </c>
      <c r="Y3839" s="21" t="str">
        <f t="shared" si="565"/>
        <v/>
      </c>
      <c r="Z3839" s="21" t="str">
        <f t="shared" si="565"/>
        <v/>
      </c>
      <c r="AA3839" s="21" t="str">
        <f t="shared" si="565"/>
        <v/>
      </c>
      <c r="AB3839" s="38" t="str">
        <f t="shared" si="565"/>
        <v/>
      </c>
      <c r="AD3839" s="36" t="str">
        <f>IF($N3839="", "", IFERROR(INDEX(Campaigns!$D$11:$D$380, MATCH($N3839, Campaigns!$E$11:$E$380, 0)), ""))</f>
        <v/>
      </c>
      <c r="AE3839" s="38" t="str">
        <f>IF(COUNTIF($Q3839:$AB3839, "X")=0, "", IFERROR(INDEX('Intro &amp; Setup'!$T$17:$T$28, MATCH(INDEX($Q$10:$AB$10, $AC3839, MATCH("X", $Q3839:$AB3839, 0)), 'Intro &amp; Setup'!$AA$17:$AA$28, 0)), ""))</f>
        <v/>
      </c>
      <c r="AG3839" s="84" t="str">
        <f t="shared" si="569"/>
        <v/>
      </c>
      <c r="AI3839" s="36">
        <f t="shared" si="570"/>
        <v>0</v>
      </c>
      <c r="AK3839" s="36" t="str">
        <f t="shared" si="571"/>
        <v/>
      </c>
    </row>
    <row r="3840" spans="1:37" x14ac:dyDescent="0.25">
      <c r="A3840" s="34"/>
      <c r="B3840" s="55"/>
      <c r="C3840" s="56"/>
      <c r="D3840" s="56"/>
      <c r="E3840" s="56"/>
      <c r="F3840" s="56"/>
      <c r="G3840" s="57"/>
      <c r="H3840" s="57"/>
      <c r="I3840" s="58"/>
      <c r="J3840" s="34"/>
      <c r="L3840" s="36" t="str">
        <f>IF($B3840="", "", IFERROR(FIND(Campaigns!$Q$4, $B3840), ""))</f>
        <v/>
      </c>
      <c r="M3840" s="73" t="str">
        <f t="shared" si="566"/>
        <v/>
      </c>
      <c r="N3840" s="74" t="str">
        <f t="shared" si="567"/>
        <v/>
      </c>
      <c r="O3840" s="22" t="str">
        <f t="shared" si="568"/>
        <v/>
      </c>
      <c r="Q3840" s="20" t="str">
        <f t="shared" si="565"/>
        <v/>
      </c>
      <c r="R3840" s="21" t="str">
        <f t="shared" si="565"/>
        <v/>
      </c>
      <c r="S3840" s="21" t="str">
        <f t="shared" si="565"/>
        <v/>
      </c>
      <c r="T3840" s="21" t="str">
        <f t="shared" si="565"/>
        <v/>
      </c>
      <c r="U3840" s="21" t="str">
        <f t="shared" si="565"/>
        <v/>
      </c>
      <c r="V3840" s="21" t="str">
        <f t="shared" si="565"/>
        <v/>
      </c>
      <c r="W3840" s="21" t="str">
        <f t="shared" si="565"/>
        <v/>
      </c>
      <c r="X3840" s="21" t="str">
        <f t="shared" si="565"/>
        <v/>
      </c>
      <c r="Y3840" s="21" t="str">
        <f t="shared" si="565"/>
        <v/>
      </c>
      <c r="Z3840" s="21" t="str">
        <f t="shared" si="565"/>
        <v/>
      </c>
      <c r="AA3840" s="21" t="str">
        <f t="shared" si="565"/>
        <v/>
      </c>
      <c r="AB3840" s="38" t="str">
        <f t="shared" si="565"/>
        <v/>
      </c>
      <c r="AD3840" s="36" t="str">
        <f>IF($N3840="", "", IFERROR(INDEX(Campaigns!$D$11:$D$380, MATCH($N3840, Campaigns!$E$11:$E$380, 0)), ""))</f>
        <v/>
      </c>
      <c r="AE3840" s="38" t="str">
        <f>IF(COUNTIF($Q3840:$AB3840, "X")=0, "", IFERROR(INDEX('Intro &amp; Setup'!$T$17:$T$28, MATCH(INDEX($Q$10:$AB$10, $AC3840, MATCH("X", $Q3840:$AB3840, 0)), 'Intro &amp; Setup'!$AA$17:$AA$28, 0)), ""))</f>
        <v/>
      </c>
      <c r="AG3840" s="84" t="str">
        <f t="shared" si="569"/>
        <v/>
      </c>
      <c r="AI3840" s="36">
        <f t="shared" si="570"/>
        <v>0</v>
      </c>
      <c r="AK3840" s="36" t="str">
        <f t="shared" si="571"/>
        <v/>
      </c>
    </row>
    <row r="3841" spans="1:37" x14ac:dyDescent="0.25">
      <c r="A3841" s="34"/>
      <c r="B3841" s="55"/>
      <c r="C3841" s="56"/>
      <c r="D3841" s="56"/>
      <c r="E3841" s="56"/>
      <c r="F3841" s="56"/>
      <c r="G3841" s="57"/>
      <c r="H3841" s="57"/>
      <c r="I3841" s="58"/>
      <c r="J3841" s="34"/>
      <c r="L3841" s="36" t="str">
        <f>IF($B3841="", "", IFERROR(FIND(Campaigns!$Q$4, $B3841), ""))</f>
        <v/>
      </c>
      <c r="M3841" s="73" t="str">
        <f t="shared" si="566"/>
        <v/>
      </c>
      <c r="N3841" s="74" t="str">
        <f t="shared" si="567"/>
        <v/>
      </c>
      <c r="O3841" s="22" t="str">
        <f t="shared" si="568"/>
        <v/>
      </c>
      <c r="Q3841" s="20" t="str">
        <f t="shared" ref="Q3841:AB3862" si="573">IFERROR(IF(Q$10="", "", IF(LEFT($O3841, Q$8)=Q$10, "X", "")), "")</f>
        <v/>
      </c>
      <c r="R3841" s="21" t="str">
        <f t="shared" si="573"/>
        <v/>
      </c>
      <c r="S3841" s="21" t="str">
        <f t="shared" si="573"/>
        <v/>
      </c>
      <c r="T3841" s="21" t="str">
        <f t="shared" si="573"/>
        <v/>
      </c>
      <c r="U3841" s="21" t="str">
        <f t="shared" si="573"/>
        <v/>
      </c>
      <c r="V3841" s="21" t="str">
        <f t="shared" si="573"/>
        <v/>
      </c>
      <c r="W3841" s="21" t="str">
        <f t="shared" si="573"/>
        <v/>
      </c>
      <c r="X3841" s="21" t="str">
        <f t="shared" si="573"/>
        <v/>
      </c>
      <c r="Y3841" s="21" t="str">
        <f t="shared" si="573"/>
        <v/>
      </c>
      <c r="Z3841" s="21" t="str">
        <f t="shared" si="573"/>
        <v/>
      </c>
      <c r="AA3841" s="21" t="str">
        <f t="shared" si="573"/>
        <v/>
      </c>
      <c r="AB3841" s="38" t="str">
        <f t="shared" si="573"/>
        <v/>
      </c>
      <c r="AD3841" s="36" t="str">
        <f>IF($N3841="", "", IFERROR(INDEX(Campaigns!$D$11:$D$380, MATCH($N3841, Campaigns!$E$11:$E$380, 0)), ""))</f>
        <v/>
      </c>
      <c r="AE3841" s="38" t="str">
        <f>IF(COUNTIF($Q3841:$AB3841, "X")=0, "", IFERROR(INDEX('Intro &amp; Setup'!$T$17:$T$28, MATCH(INDEX($Q$10:$AB$10, $AC3841, MATCH("X", $Q3841:$AB3841, 0)), 'Intro &amp; Setup'!$AA$17:$AA$28, 0)), ""))</f>
        <v/>
      </c>
      <c r="AG3841" s="84" t="str">
        <f t="shared" si="569"/>
        <v/>
      </c>
      <c r="AI3841" s="36">
        <f t="shared" si="570"/>
        <v>0</v>
      </c>
      <c r="AK3841" s="36" t="str">
        <f t="shared" si="571"/>
        <v/>
      </c>
    </row>
    <row r="3842" spans="1:37" x14ac:dyDescent="0.25">
      <c r="A3842" s="34"/>
      <c r="B3842" s="55"/>
      <c r="C3842" s="56"/>
      <c r="D3842" s="56"/>
      <c r="E3842" s="56"/>
      <c r="F3842" s="56"/>
      <c r="G3842" s="57"/>
      <c r="H3842" s="57"/>
      <c r="I3842" s="58"/>
      <c r="J3842" s="34"/>
      <c r="L3842" s="36" t="str">
        <f>IF($B3842="", "", IFERROR(FIND(Campaigns!$Q$4, $B3842), ""))</f>
        <v/>
      </c>
      <c r="M3842" s="73" t="str">
        <f t="shared" si="566"/>
        <v/>
      </c>
      <c r="N3842" s="74" t="str">
        <f t="shared" si="567"/>
        <v/>
      </c>
      <c r="O3842" s="22" t="str">
        <f t="shared" si="568"/>
        <v/>
      </c>
      <c r="Q3842" s="20" t="str">
        <f t="shared" si="573"/>
        <v/>
      </c>
      <c r="R3842" s="21" t="str">
        <f t="shared" si="573"/>
        <v/>
      </c>
      <c r="S3842" s="21" t="str">
        <f t="shared" si="573"/>
        <v/>
      </c>
      <c r="T3842" s="21" t="str">
        <f t="shared" si="573"/>
        <v/>
      </c>
      <c r="U3842" s="21" t="str">
        <f t="shared" si="573"/>
        <v/>
      </c>
      <c r="V3842" s="21" t="str">
        <f t="shared" si="573"/>
        <v/>
      </c>
      <c r="W3842" s="21" t="str">
        <f t="shared" si="573"/>
        <v/>
      </c>
      <c r="X3842" s="21" t="str">
        <f t="shared" si="573"/>
        <v/>
      </c>
      <c r="Y3842" s="21" t="str">
        <f t="shared" si="573"/>
        <v/>
      </c>
      <c r="Z3842" s="21" t="str">
        <f t="shared" si="573"/>
        <v/>
      </c>
      <c r="AA3842" s="21" t="str">
        <f t="shared" si="573"/>
        <v/>
      </c>
      <c r="AB3842" s="38" t="str">
        <f t="shared" si="573"/>
        <v/>
      </c>
      <c r="AD3842" s="36" t="str">
        <f>IF($N3842="", "", IFERROR(INDEX(Campaigns!$D$11:$D$380, MATCH($N3842, Campaigns!$E$11:$E$380, 0)), ""))</f>
        <v/>
      </c>
      <c r="AE3842" s="38" t="str">
        <f>IF(COUNTIF($Q3842:$AB3842, "X")=0, "", IFERROR(INDEX('Intro &amp; Setup'!$T$17:$T$28, MATCH(INDEX($Q$10:$AB$10, $AC3842, MATCH("X", $Q3842:$AB3842, 0)), 'Intro &amp; Setup'!$AA$17:$AA$28, 0)), ""))</f>
        <v/>
      </c>
      <c r="AG3842" s="84" t="str">
        <f t="shared" si="569"/>
        <v/>
      </c>
      <c r="AI3842" s="36">
        <f t="shared" si="570"/>
        <v>0</v>
      </c>
      <c r="AK3842" s="36" t="str">
        <f t="shared" si="571"/>
        <v/>
      </c>
    </row>
    <row r="3843" spans="1:37" x14ac:dyDescent="0.25">
      <c r="A3843" s="34"/>
      <c r="B3843" s="55"/>
      <c r="C3843" s="56"/>
      <c r="D3843" s="56"/>
      <c r="E3843" s="56"/>
      <c r="F3843" s="56"/>
      <c r="G3843" s="57"/>
      <c r="H3843" s="57"/>
      <c r="I3843" s="58"/>
      <c r="J3843" s="34"/>
      <c r="L3843" s="36" t="str">
        <f>IF($B3843="", "", IFERROR(FIND(Campaigns!$Q$4, $B3843), ""))</f>
        <v/>
      </c>
      <c r="M3843" s="73" t="str">
        <f t="shared" si="566"/>
        <v/>
      </c>
      <c r="N3843" s="74" t="str">
        <f t="shared" si="567"/>
        <v/>
      </c>
      <c r="O3843" s="22" t="str">
        <f t="shared" si="568"/>
        <v/>
      </c>
      <c r="Q3843" s="20" t="str">
        <f t="shared" si="573"/>
        <v/>
      </c>
      <c r="R3843" s="21" t="str">
        <f t="shared" si="573"/>
        <v/>
      </c>
      <c r="S3843" s="21" t="str">
        <f t="shared" si="573"/>
        <v/>
      </c>
      <c r="T3843" s="21" t="str">
        <f t="shared" si="573"/>
        <v/>
      </c>
      <c r="U3843" s="21" t="str">
        <f t="shared" si="573"/>
        <v/>
      </c>
      <c r="V3843" s="21" t="str">
        <f t="shared" si="573"/>
        <v/>
      </c>
      <c r="W3843" s="21" t="str">
        <f t="shared" si="573"/>
        <v/>
      </c>
      <c r="X3843" s="21" t="str">
        <f t="shared" si="573"/>
        <v/>
      </c>
      <c r="Y3843" s="21" t="str">
        <f t="shared" si="573"/>
        <v/>
      </c>
      <c r="Z3843" s="21" t="str">
        <f t="shared" si="573"/>
        <v/>
      </c>
      <c r="AA3843" s="21" t="str">
        <f t="shared" si="573"/>
        <v/>
      </c>
      <c r="AB3843" s="38" t="str">
        <f t="shared" si="573"/>
        <v/>
      </c>
      <c r="AD3843" s="36" t="str">
        <f>IF($N3843="", "", IFERROR(INDEX(Campaigns!$D$11:$D$380, MATCH($N3843, Campaigns!$E$11:$E$380, 0)), ""))</f>
        <v/>
      </c>
      <c r="AE3843" s="38" t="str">
        <f>IF(COUNTIF($Q3843:$AB3843, "X")=0, "", IFERROR(INDEX('Intro &amp; Setup'!$T$17:$T$28, MATCH(INDEX($Q$10:$AB$10, $AC3843, MATCH("X", $Q3843:$AB3843, 0)), 'Intro &amp; Setup'!$AA$17:$AA$28, 0)), ""))</f>
        <v/>
      </c>
      <c r="AG3843" s="84" t="str">
        <f t="shared" si="569"/>
        <v/>
      </c>
      <c r="AI3843" s="36">
        <f t="shared" si="570"/>
        <v>0</v>
      </c>
      <c r="AK3843" s="36" t="str">
        <f t="shared" si="571"/>
        <v/>
      </c>
    </row>
    <row r="3844" spans="1:37" x14ac:dyDescent="0.25">
      <c r="A3844" s="34"/>
      <c r="B3844" s="55"/>
      <c r="C3844" s="56"/>
      <c r="D3844" s="56"/>
      <c r="E3844" s="56"/>
      <c r="F3844" s="56"/>
      <c r="G3844" s="57"/>
      <c r="H3844" s="57"/>
      <c r="I3844" s="58"/>
      <c r="J3844" s="34"/>
      <c r="L3844" s="36" t="str">
        <f>IF($B3844="", "", IFERROR(FIND(Campaigns!$Q$4, $B3844), ""))</f>
        <v/>
      </c>
      <c r="M3844" s="73" t="str">
        <f t="shared" si="566"/>
        <v/>
      </c>
      <c r="N3844" s="74" t="str">
        <f t="shared" si="567"/>
        <v/>
      </c>
      <c r="O3844" s="22" t="str">
        <f t="shared" si="568"/>
        <v/>
      </c>
      <c r="Q3844" s="20" t="str">
        <f t="shared" si="573"/>
        <v/>
      </c>
      <c r="R3844" s="21" t="str">
        <f t="shared" si="573"/>
        <v/>
      </c>
      <c r="S3844" s="21" t="str">
        <f t="shared" si="573"/>
        <v/>
      </c>
      <c r="T3844" s="21" t="str">
        <f t="shared" si="573"/>
        <v/>
      </c>
      <c r="U3844" s="21" t="str">
        <f t="shared" si="573"/>
        <v/>
      </c>
      <c r="V3844" s="21" t="str">
        <f t="shared" si="573"/>
        <v/>
      </c>
      <c r="W3844" s="21" t="str">
        <f t="shared" si="573"/>
        <v/>
      </c>
      <c r="X3844" s="21" t="str">
        <f t="shared" si="573"/>
        <v/>
      </c>
      <c r="Y3844" s="21" t="str">
        <f t="shared" si="573"/>
        <v/>
      </c>
      <c r="Z3844" s="21" t="str">
        <f t="shared" si="573"/>
        <v/>
      </c>
      <c r="AA3844" s="21" t="str">
        <f t="shared" si="573"/>
        <v/>
      </c>
      <c r="AB3844" s="38" t="str">
        <f t="shared" si="573"/>
        <v/>
      </c>
      <c r="AD3844" s="36" t="str">
        <f>IF($N3844="", "", IFERROR(INDEX(Campaigns!$D$11:$D$380, MATCH($N3844, Campaigns!$E$11:$E$380, 0)), ""))</f>
        <v/>
      </c>
      <c r="AE3844" s="38" t="str">
        <f>IF(COUNTIF($Q3844:$AB3844, "X")=0, "", IFERROR(INDEX('Intro &amp; Setup'!$T$17:$T$28, MATCH(INDEX($Q$10:$AB$10, $AC3844, MATCH("X", $Q3844:$AB3844, 0)), 'Intro &amp; Setup'!$AA$17:$AA$28, 0)), ""))</f>
        <v/>
      </c>
      <c r="AG3844" s="84" t="str">
        <f t="shared" si="569"/>
        <v/>
      </c>
      <c r="AI3844" s="36">
        <f t="shared" si="570"/>
        <v>0</v>
      </c>
      <c r="AK3844" s="36" t="str">
        <f t="shared" si="571"/>
        <v/>
      </c>
    </row>
    <row r="3845" spans="1:37" x14ac:dyDescent="0.25">
      <c r="A3845" s="34"/>
      <c r="B3845" s="55"/>
      <c r="C3845" s="56"/>
      <c r="D3845" s="56"/>
      <c r="E3845" s="56"/>
      <c r="F3845" s="56"/>
      <c r="G3845" s="57"/>
      <c r="H3845" s="57"/>
      <c r="I3845" s="58"/>
      <c r="J3845" s="34"/>
      <c r="L3845" s="36" t="str">
        <f>IF($B3845="", "", IFERROR(FIND(Campaigns!$Q$4, $B3845), ""))</f>
        <v/>
      </c>
      <c r="M3845" s="73" t="str">
        <f t="shared" si="566"/>
        <v/>
      </c>
      <c r="N3845" s="74" t="str">
        <f t="shared" si="567"/>
        <v/>
      </c>
      <c r="O3845" s="22" t="str">
        <f t="shared" si="568"/>
        <v/>
      </c>
      <c r="Q3845" s="20" t="str">
        <f t="shared" si="573"/>
        <v/>
      </c>
      <c r="R3845" s="21" t="str">
        <f t="shared" si="573"/>
        <v/>
      </c>
      <c r="S3845" s="21" t="str">
        <f t="shared" si="573"/>
        <v/>
      </c>
      <c r="T3845" s="21" t="str">
        <f t="shared" si="573"/>
        <v/>
      </c>
      <c r="U3845" s="21" t="str">
        <f t="shared" si="573"/>
        <v/>
      </c>
      <c r="V3845" s="21" t="str">
        <f t="shared" si="573"/>
        <v/>
      </c>
      <c r="W3845" s="21" t="str">
        <f t="shared" si="573"/>
        <v/>
      </c>
      <c r="X3845" s="21" t="str">
        <f t="shared" si="573"/>
        <v/>
      </c>
      <c r="Y3845" s="21" t="str">
        <f t="shared" si="573"/>
        <v/>
      </c>
      <c r="Z3845" s="21" t="str">
        <f t="shared" si="573"/>
        <v/>
      </c>
      <c r="AA3845" s="21" t="str">
        <f t="shared" si="573"/>
        <v/>
      </c>
      <c r="AB3845" s="38" t="str">
        <f t="shared" si="573"/>
        <v/>
      </c>
      <c r="AD3845" s="36" t="str">
        <f>IF($N3845="", "", IFERROR(INDEX(Campaigns!$D$11:$D$380, MATCH($N3845, Campaigns!$E$11:$E$380, 0)), ""))</f>
        <v/>
      </c>
      <c r="AE3845" s="38" t="str">
        <f>IF(COUNTIF($Q3845:$AB3845, "X")=0, "", IFERROR(INDEX('Intro &amp; Setup'!$T$17:$T$28, MATCH(INDEX($Q$10:$AB$10, $AC3845, MATCH("X", $Q3845:$AB3845, 0)), 'Intro &amp; Setup'!$AA$17:$AA$28, 0)), ""))</f>
        <v/>
      </c>
      <c r="AG3845" s="84" t="str">
        <f t="shared" si="569"/>
        <v/>
      </c>
      <c r="AI3845" s="36">
        <f t="shared" si="570"/>
        <v>0</v>
      </c>
      <c r="AK3845" s="36" t="str">
        <f t="shared" si="571"/>
        <v/>
      </c>
    </row>
    <row r="3846" spans="1:37" x14ac:dyDescent="0.25">
      <c r="A3846" s="34"/>
      <c r="B3846" s="55"/>
      <c r="C3846" s="56"/>
      <c r="D3846" s="56"/>
      <c r="E3846" s="56"/>
      <c r="F3846" s="56"/>
      <c r="G3846" s="57"/>
      <c r="H3846" s="57"/>
      <c r="I3846" s="58"/>
      <c r="J3846" s="34"/>
      <c r="L3846" s="36" t="str">
        <f>IF($B3846="", "", IFERROR(FIND(Campaigns!$Q$4, $B3846), ""))</f>
        <v/>
      </c>
      <c r="M3846" s="73" t="str">
        <f t="shared" si="566"/>
        <v/>
      </c>
      <c r="N3846" s="74" t="str">
        <f t="shared" si="567"/>
        <v/>
      </c>
      <c r="O3846" s="22" t="str">
        <f t="shared" si="568"/>
        <v/>
      </c>
      <c r="Q3846" s="20" t="str">
        <f t="shared" si="573"/>
        <v/>
      </c>
      <c r="R3846" s="21" t="str">
        <f t="shared" si="573"/>
        <v/>
      </c>
      <c r="S3846" s="21" t="str">
        <f t="shared" si="573"/>
        <v/>
      </c>
      <c r="T3846" s="21" t="str">
        <f t="shared" si="573"/>
        <v/>
      </c>
      <c r="U3846" s="21" t="str">
        <f t="shared" si="573"/>
        <v/>
      </c>
      <c r="V3846" s="21" t="str">
        <f t="shared" si="573"/>
        <v/>
      </c>
      <c r="W3846" s="21" t="str">
        <f t="shared" si="573"/>
        <v/>
      </c>
      <c r="X3846" s="21" t="str">
        <f t="shared" si="573"/>
        <v/>
      </c>
      <c r="Y3846" s="21" t="str">
        <f t="shared" si="573"/>
        <v/>
      </c>
      <c r="Z3846" s="21" t="str">
        <f t="shared" si="573"/>
        <v/>
      </c>
      <c r="AA3846" s="21" t="str">
        <f t="shared" si="573"/>
        <v/>
      </c>
      <c r="AB3846" s="38" t="str">
        <f t="shared" si="573"/>
        <v/>
      </c>
      <c r="AD3846" s="36" t="str">
        <f>IF($N3846="", "", IFERROR(INDEX(Campaigns!$D$11:$D$380, MATCH($N3846, Campaigns!$E$11:$E$380, 0)), ""))</f>
        <v/>
      </c>
      <c r="AE3846" s="38" t="str">
        <f>IF(COUNTIF($Q3846:$AB3846, "X")=0, "", IFERROR(INDEX('Intro &amp; Setup'!$T$17:$T$28, MATCH(INDEX($Q$10:$AB$10, $AC3846, MATCH("X", $Q3846:$AB3846, 0)), 'Intro &amp; Setup'!$AA$17:$AA$28, 0)), ""))</f>
        <v/>
      </c>
      <c r="AG3846" s="84" t="str">
        <f t="shared" si="569"/>
        <v/>
      </c>
      <c r="AI3846" s="36">
        <f t="shared" si="570"/>
        <v>0</v>
      </c>
      <c r="AK3846" s="36" t="str">
        <f t="shared" si="571"/>
        <v/>
      </c>
    </row>
    <row r="3847" spans="1:37" x14ac:dyDescent="0.25">
      <c r="A3847" s="34"/>
      <c r="B3847" s="55"/>
      <c r="C3847" s="56"/>
      <c r="D3847" s="56"/>
      <c r="E3847" s="56"/>
      <c r="F3847" s="56"/>
      <c r="G3847" s="57"/>
      <c r="H3847" s="57"/>
      <c r="I3847" s="58"/>
      <c r="J3847" s="34"/>
      <c r="L3847" s="36" t="str">
        <f>IF($B3847="", "", IFERROR(FIND(Campaigns!$Q$4, $B3847), ""))</f>
        <v/>
      </c>
      <c r="M3847" s="73" t="str">
        <f t="shared" si="566"/>
        <v/>
      </c>
      <c r="N3847" s="74" t="str">
        <f t="shared" si="567"/>
        <v/>
      </c>
      <c r="O3847" s="22" t="str">
        <f t="shared" si="568"/>
        <v/>
      </c>
      <c r="Q3847" s="20" t="str">
        <f t="shared" si="573"/>
        <v/>
      </c>
      <c r="R3847" s="21" t="str">
        <f t="shared" si="573"/>
        <v/>
      </c>
      <c r="S3847" s="21" t="str">
        <f t="shared" si="573"/>
        <v/>
      </c>
      <c r="T3847" s="21" t="str">
        <f t="shared" si="573"/>
        <v/>
      </c>
      <c r="U3847" s="21" t="str">
        <f t="shared" si="573"/>
        <v/>
      </c>
      <c r="V3847" s="21" t="str">
        <f t="shared" si="573"/>
        <v/>
      </c>
      <c r="W3847" s="21" t="str">
        <f t="shared" si="573"/>
        <v/>
      </c>
      <c r="X3847" s="21" t="str">
        <f t="shared" si="573"/>
        <v/>
      </c>
      <c r="Y3847" s="21" t="str">
        <f t="shared" si="573"/>
        <v/>
      </c>
      <c r="Z3847" s="21" t="str">
        <f t="shared" si="573"/>
        <v/>
      </c>
      <c r="AA3847" s="21" t="str">
        <f t="shared" si="573"/>
        <v/>
      </c>
      <c r="AB3847" s="38" t="str">
        <f t="shared" si="573"/>
        <v/>
      </c>
      <c r="AD3847" s="36" t="str">
        <f>IF($N3847="", "", IFERROR(INDEX(Campaigns!$D$11:$D$380, MATCH($N3847, Campaigns!$E$11:$E$380, 0)), ""))</f>
        <v/>
      </c>
      <c r="AE3847" s="38" t="str">
        <f>IF(COUNTIF($Q3847:$AB3847, "X")=0, "", IFERROR(INDEX('Intro &amp; Setup'!$T$17:$T$28, MATCH(INDEX($Q$10:$AB$10, $AC3847, MATCH("X", $Q3847:$AB3847, 0)), 'Intro &amp; Setup'!$AA$17:$AA$28, 0)), ""))</f>
        <v/>
      </c>
      <c r="AG3847" s="84" t="str">
        <f t="shared" si="569"/>
        <v/>
      </c>
      <c r="AI3847" s="36">
        <f t="shared" si="570"/>
        <v>0</v>
      </c>
      <c r="AK3847" s="36" t="str">
        <f t="shared" si="571"/>
        <v/>
      </c>
    </row>
    <row r="3848" spans="1:37" x14ac:dyDescent="0.25">
      <c r="A3848" s="34"/>
      <c r="B3848" s="55"/>
      <c r="C3848" s="56"/>
      <c r="D3848" s="56"/>
      <c r="E3848" s="56"/>
      <c r="F3848" s="56"/>
      <c r="G3848" s="57"/>
      <c r="H3848" s="57"/>
      <c r="I3848" s="58"/>
      <c r="J3848" s="34"/>
      <c r="L3848" s="36" t="str">
        <f>IF($B3848="", "", IFERROR(FIND(Campaigns!$Q$4, $B3848), ""))</f>
        <v/>
      </c>
      <c r="M3848" s="73" t="str">
        <f t="shared" si="566"/>
        <v/>
      </c>
      <c r="N3848" s="74" t="str">
        <f t="shared" si="567"/>
        <v/>
      </c>
      <c r="O3848" s="22" t="str">
        <f t="shared" si="568"/>
        <v/>
      </c>
      <c r="Q3848" s="20" t="str">
        <f t="shared" si="573"/>
        <v/>
      </c>
      <c r="R3848" s="21" t="str">
        <f t="shared" si="573"/>
        <v/>
      </c>
      <c r="S3848" s="21" t="str">
        <f t="shared" si="573"/>
        <v/>
      </c>
      <c r="T3848" s="21" t="str">
        <f t="shared" si="573"/>
        <v/>
      </c>
      <c r="U3848" s="21" t="str">
        <f t="shared" si="573"/>
        <v/>
      </c>
      <c r="V3848" s="21" t="str">
        <f t="shared" si="573"/>
        <v/>
      </c>
      <c r="W3848" s="21" t="str">
        <f t="shared" si="573"/>
        <v/>
      </c>
      <c r="X3848" s="21" t="str">
        <f t="shared" si="573"/>
        <v/>
      </c>
      <c r="Y3848" s="21" t="str">
        <f t="shared" si="573"/>
        <v/>
      </c>
      <c r="Z3848" s="21" t="str">
        <f t="shared" si="573"/>
        <v/>
      </c>
      <c r="AA3848" s="21" t="str">
        <f t="shared" si="573"/>
        <v/>
      </c>
      <c r="AB3848" s="38" t="str">
        <f t="shared" si="573"/>
        <v/>
      </c>
      <c r="AD3848" s="36" t="str">
        <f>IF($N3848="", "", IFERROR(INDEX(Campaigns!$D$11:$D$380, MATCH($N3848, Campaigns!$E$11:$E$380, 0)), ""))</f>
        <v/>
      </c>
      <c r="AE3848" s="38" t="str">
        <f>IF(COUNTIF($Q3848:$AB3848, "X")=0, "", IFERROR(INDEX('Intro &amp; Setup'!$T$17:$T$28, MATCH(INDEX($Q$10:$AB$10, $AC3848, MATCH("X", $Q3848:$AB3848, 0)), 'Intro &amp; Setup'!$AA$17:$AA$28, 0)), ""))</f>
        <v/>
      </c>
      <c r="AG3848" s="84" t="str">
        <f t="shared" si="569"/>
        <v/>
      </c>
      <c r="AI3848" s="36">
        <f t="shared" si="570"/>
        <v>0</v>
      </c>
      <c r="AK3848" s="36" t="str">
        <f t="shared" si="571"/>
        <v/>
      </c>
    </row>
    <row r="3849" spans="1:37" x14ac:dyDescent="0.25">
      <c r="A3849" s="34"/>
      <c r="B3849" s="55"/>
      <c r="C3849" s="56"/>
      <c r="D3849" s="56"/>
      <c r="E3849" s="56"/>
      <c r="F3849" s="56"/>
      <c r="G3849" s="57"/>
      <c r="H3849" s="57"/>
      <c r="I3849" s="58"/>
      <c r="J3849" s="34"/>
      <c r="L3849" s="36" t="str">
        <f>IF($B3849="", "", IFERROR(FIND(Campaigns!$Q$4, $B3849), ""))</f>
        <v/>
      </c>
      <c r="M3849" s="73" t="str">
        <f t="shared" si="566"/>
        <v/>
      </c>
      <c r="N3849" s="74" t="str">
        <f t="shared" si="567"/>
        <v/>
      </c>
      <c r="O3849" s="22" t="str">
        <f t="shared" si="568"/>
        <v/>
      </c>
      <c r="Q3849" s="20" t="str">
        <f t="shared" si="573"/>
        <v/>
      </c>
      <c r="R3849" s="21" t="str">
        <f t="shared" si="573"/>
        <v/>
      </c>
      <c r="S3849" s="21" t="str">
        <f t="shared" si="573"/>
        <v/>
      </c>
      <c r="T3849" s="21" t="str">
        <f t="shared" si="573"/>
        <v/>
      </c>
      <c r="U3849" s="21" t="str">
        <f t="shared" si="573"/>
        <v/>
      </c>
      <c r="V3849" s="21" t="str">
        <f t="shared" si="573"/>
        <v/>
      </c>
      <c r="W3849" s="21" t="str">
        <f t="shared" si="573"/>
        <v/>
      </c>
      <c r="X3849" s="21" t="str">
        <f t="shared" si="573"/>
        <v/>
      </c>
      <c r="Y3849" s="21" t="str">
        <f t="shared" si="573"/>
        <v/>
      </c>
      <c r="Z3849" s="21" t="str">
        <f t="shared" si="573"/>
        <v/>
      </c>
      <c r="AA3849" s="21" t="str">
        <f t="shared" si="573"/>
        <v/>
      </c>
      <c r="AB3849" s="38" t="str">
        <f t="shared" si="573"/>
        <v/>
      </c>
      <c r="AD3849" s="36" t="str">
        <f>IF($N3849="", "", IFERROR(INDEX(Campaigns!$D$11:$D$380, MATCH($N3849, Campaigns!$E$11:$E$380, 0)), ""))</f>
        <v/>
      </c>
      <c r="AE3849" s="38" t="str">
        <f>IF(COUNTIF($Q3849:$AB3849, "X")=0, "", IFERROR(INDEX('Intro &amp; Setup'!$T$17:$T$28, MATCH(INDEX($Q$10:$AB$10, $AC3849, MATCH("X", $Q3849:$AB3849, 0)), 'Intro &amp; Setup'!$AA$17:$AA$28, 0)), ""))</f>
        <v/>
      </c>
      <c r="AG3849" s="84" t="str">
        <f t="shared" si="569"/>
        <v/>
      </c>
      <c r="AI3849" s="36">
        <f t="shared" si="570"/>
        <v>0</v>
      </c>
      <c r="AK3849" s="36" t="str">
        <f t="shared" si="571"/>
        <v/>
      </c>
    </row>
    <row r="3850" spans="1:37" x14ac:dyDescent="0.25">
      <c r="A3850" s="34"/>
      <c r="B3850" s="55"/>
      <c r="C3850" s="56"/>
      <c r="D3850" s="56"/>
      <c r="E3850" s="56"/>
      <c r="F3850" s="56"/>
      <c r="G3850" s="57"/>
      <c r="H3850" s="57"/>
      <c r="I3850" s="58"/>
      <c r="J3850" s="34"/>
      <c r="L3850" s="36" t="str">
        <f>IF($B3850="", "", IFERROR(FIND(Campaigns!$Q$4, $B3850), ""))</f>
        <v/>
      </c>
      <c r="M3850" s="73" t="str">
        <f t="shared" si="566"/>
        <v/>
      </c>
      <c r="N3850" s="74" t="str">
        <f t="shared" si="567"/>
        <v/>
      </c>
      <c r="O3850" s="22" t="str">
        <f t="shared" si="568"/>
        <v/>
      </c>
      <c r="Q3850" s="20" t="str">
        <f t="shared" si="573"/>
        <v/>
      </c>
      <c r="R3850" s="21" t="str">
        <f t="shared" si="573"/>
        <v/>
      </c>
      <c r="S3850" s="21" t="str">
        <f t="shared" si="573"/>
        <v/>
      </c>
      <c r="T3850" s="21" t="str">
        <f t="shared" si="573"/>
        <v/>
      </c>
      <c r="U3850" s="21" t="str">
        <f t="shared" si="573"/>
        <v/>
      </c>
      <c r="V3850" s="21" t="str">
        <f t="shared" si="573"/>
        <v/>
      </c>
      <c r="W3850" s="21" t="str">
        <f t="shared" si="573"/>
        <v/>
      </c>
      <c r="X3850" s="21" t="str">
        <f t="shared" si="573"/>
        <v/>
      </c>
      <c r="Y3850" s="21" t="str">
        <f t="shared" si="573"/>
        <v/>
      </c>
      <c r="Z3850" s="21" t="str">
        <f t="shared" si="573"/>
        <v/>
      </c>
      <c r="AA3850" s="21" t="str">
        <f t="shared" si="573"/>
        <v/>
      </c>
      <c r="AB3850" s="38" t="str">
        <f t="shared" si="573"/>
        <v/>
      </c>
      <c r="AD3850" s="36" t="str">
        <f>IF($N3850="", "", IFERROR(INDEX(Campaigns!$D$11:$D$380, MATCH($N3850, Campaigns!$E$11:$E$380, 0)), ""))</f>
        <v/>
      </c>
      <c r="AE3850" s="38" t="str">
        <f>IF(COUNTIF($Q3850:$AB3850, "X")=0, "", IFERROR(INDEX('Intro &amp; Setup'!$T$17:$T$28, MATCH(INDEX($Q$10:$AB$10, $AC3850, MATCH("X", $Q3850:$AB3850, 0)), 'Intro &amp; Setup'!$AA$17:$AA$28, 0)), ""))</f>
        <v/>
      </c>
      <c r="AG3850" s="84" t="str">
        <f t="shared" si="569"/>
        <v/>
      </c>
      <c r="AI3850" s="36">
        <f t="shared" si="570"/>
        <v>0</v>
      </c>
      <c r="AK3850" s="36" t="str">
        <f t="shared" si="571"/>
        <v/>
      </c>
    </row>
    <row r="3851" spans="1:37" x14ac:dyDescent="0.25">
      <c r="A3851" s="34"/>
      <c r="B3851" s="55"/>
      <c r="C3851" s="56"/>
      <c r="D3851" s="56"/>
      <c r="E3851" s="56"/>
      <c r="F3851" s="56"/>
      <c r="G3851" s="57"/>
      <c r="H3851" s="57"/>
      <c r="I3851" s="58"/>
      <c r="J3851" s="34"/>
      <c r="L3851" s="36" t="str">
        <f>IF($B3851="", "", IFERROR(FIND(Campaigns!$Q$4, $B3851), ""))</f>
        <v/>
      </c>
      <c r="M3851" s="73" t="str">
        <f t="shared" si="566"/>
        <v/>
      </c>
      <c r="N3851" s="74" t="str">
        <f t="shared" si="567"/>
        <v/>
      </c>
      <c r="O3851" s="22" t="str">
        <f t="shared" si="568"/>
        <v/>
      </c>
      <c r="Q3851" s="20" t="str">
        <f t="shared" si="573"/>
        <v/>
      </c>
      <c r="R3851" s="21" t="str">
        <f t="shared" si="573"/>
        <v/>
      </c>
      <c r="S3851" s="21" t="str">
        <f t="shared" si="573"/>
        <v/>
      </c>
      <c r="T3851" s="21" t="str">
        <f t="shared" si="573"/>
        <v/>
      </c>
      <c r="U3851" s="21" t="str">
        <f t="shared" si="573"/>
        <v/>
      </c>
      <c r="V3851" s="21" t="str">
        <f t="shared" si="573"/>
        <v/>
      </c>
      <c r="W3851" s="21" t="str">
        <f t="shared" si="573"/>
        <v/>
      </c>
      <c r="X3851" s="21" t="str">
        <f t="shared" si="573"/>
        <v/>
      </c>
      <c r="Y3851" s="21" t="str">
        <f t="shared" si="573"/>
        <v/>
      </c>
      <c r="Z3851" s="21" t="str">
        <f t="shared" si="573"/>
        <v/>
      </c>
      <c r="AA3851" s="21" t="str">
        <f t="shared" si="573"/>
        <v/>
      </c>
      <c r="AB3851" s="38" t="str">
        <f t="shared" si="573"/>
        <v/>
      </c>
      <c r="AD3851" s="36" t="str">
        <f>IF($N3851="", "", IFERROR(INDEX(Campaigns!$D$11:$D$380, MATCH($N3851, Campaigns!$E$11:$E$380, 0)), ""))</f>
        <v/>
      </c>
      <c r="AE3851" s="38" t="str">
        <f>IF(COUNTIF($Q3851:$AB3851, "X")=0, "", IFERROR(INDEX('Intro &amp; Setup'!$T$17:$T$28, MATCH(INDEX($Q$10:$AB$10, $AC3851, MATCH("X", $Q3851:$AB3851, 0)), 'Intro &amp; Setup'!$AA$17:$AA$28, 0)), ""))</f>
        <v/>
      </c>
      <c r="AG3851" s="84" t="str">
        <f t="shared" si="569"/>
        <v/>
      </c>
      <c r="AI3851" s="36">
        <f t="shared" si="570"/>
        <v>0</v>
      </c>
      <c r="AK3851" s="36" t="str">
        <f t="shared" si="571"/>
        <v/>
      </c>
    </row>
    <row r="3852" spans="1:37" x14ac:dyDescent="0.25">
      <c r="A3852" s="34"/>
      <c r="B3852" s="55"/>
      <c r="C3852" s="56"/>
      <c r="D3852" s="56"/>
      <c r="E3852" s="56"/>
      <c r="F3852" s="56"/>
      <c r="G3852" s="57"/>
      <c r="H3852" s="57"/>
      <c r="I3852" s="58"/>
      <c r="J3852" s="34"/>
      <c r="L3852" s="36" t="str">
        <f>IF($B3852="", "", IFERROR(FIND(Campaigns!$Q$4, $B3852), ""))</f>
        <v/>
      </c>
      <c r="M3852" s="73" t="str">
        <f t="shared" ref="M3852:M3915" si="574">IFERROR(REPLACE($B3852, 1, $L3852+$L$9-1, ""), "")</f>
        <v/>
      </c>
      <c r="N3852" s="74" t="str">
        <f t="shared" ref="N3852:N3915" si="575">IFERROR(LEFT($M3852, FIND("-", $M3852)-1), "")</f>
        <v/>
      </c>
      <c r="O3852" s="22" t="str">
        <f t="shared" ref="O3852:O3915" si="576">IFERROR(REPLACE($M3852, 1, FIND("-", $M3852), ""), "")</f>
        <v/>
      </c>
      <c r="Q3852" s="20" t="str">
        <f t="shared" si="573"/>
        <v/>
      </c>
      <c r="R3852" s="21" t="str">
        <f t="shared" si="573"/>
        <v/>
      </c>
      <c r="S3852" s="21" t="str">
        <f t="shared" si="573"/>
        <v/>
      </c>
      <c r="T3852" s="21" t="str">
        <f t="shared" si="573"/>
        <v/>
      </c>
      <c r="U3852" s="21" t="str">
        <f t="shared" si="573"/>
        <v/>
      </c>
      <c r="V3852" s="21" t="str">
        <f t="shared" si="573"/>
        <v/>
      </c>
      <c r="W3852" s="21" t="str">
        <f t="shared" si="573"/>
        <v/>
      </c>
      <c r="X3852" s="21" t="str">
        <f t="shared" si="573"/>
        <v/>
      </c>
      <c r="Y3852" s="21" t="str">
        <f t="shared" si="573"/>
        <v/>
      </c>
      <c r="Z3852" s="21" t="str">
        <f t="shared" si="573"/>
        <v/>
      </c>
      <c r="AA3852" s="21" t="str">
        <f t="shared" si="573"/>
        <v/>
      </c>
      <c r="AB3852" s="38" t="str">
        <f t="shared" si="573"/>
        <v/>
      </c>
      <c r="AD3852" s="36" t="str">
        <f>IF($N3852="", "", IFERROR(INDEX(Campaigns!$D$11:$D$380, MATCH($N3852, Campaigns!$E$11:$E$380, 0)), ""))</f>
        <v/>
      </c>
      <c r="AE3852" s="38" t="str">
        <f>IF(COUNTIF($Q3852:$AB3852, "X")=0, "", IFERROR(INDEX('Intro &amp; Setup'!$T$17:$T$28, MATCH(INDEX($Q$10:$AB$10, $AC3852, MATCH("X", $Q3852:$AB3852, 0)), 'Intro &amp; Setup'!$AA$17:$AA$28, 0)), ""))</f>
        <v/>
      </c>
      <c r="AG3852" s="84" t="str">
        <f t="shared" ref="AG3852:AG3915" si="577">IF(OR($AD3852="", $AE3852=""), "", _xlfn.CONCAT($AD3852, "-", $AE3852))</f>
        <v/>
      </c>
      <c r="AI3852" s="36">
        <f t="shared" ref="AI3852:AI3915" si="578">IF($AI$4=$AI$6, $C3852, IF($AI$4=$AI$7, $D3852, IF($AI$4=$AI$8, $F3852, "")))</f>
        <v>0</v>
      </c>
      <c r="AK3852" s="36" t="str">
        <f t="shared" ref="AK3852:AK3915" si="579">IF($AG3852="", "", "X")</f>
        <v/>
      </c>
    </row>
    <row r="3853" spans="1:37" x14ac:dyDescent="0.25">
      <c r="A3853" s="34"/>
      <c r="B3853" s="55"/>
      <c r="C3853" s="56"/>
      <c r="D3853" s="56"/>
      <c r="E3853" s="56"/>
      <c r="F3853" s="56"/>
      <c r="G3853" s="57"/>
      <c r="H3853" s="57"/>
      <c r="I3853" s="58"/>
      <c r="J3853" s="34"/>
      <c r="L3853" s="36" t="str">
        <f>IF($B3853="", "", IFERROR(FIND(Campaigns!$Q$4, $B3853), ""))</f>
        <v/>
      </c>
      <c r="M3853" s="73" t="str">
        <f t="shared" si="574"/>
        <v/>
      </c>
      <c r="N3853" s="74" t="str">
        <f t="shared" si="575"/>
        <v/>
      </c>
      <c r="O3853" s="22" t="str">
        <f t="shared" si="576"/>
        <v/>
      </c>
      <c r="Q3853" s="20" t="str">
        <f t="shared" si="573"/>
        <v/>
      </c>
      <c r="R3853" s="21" t="str">
        <f t="shared" si="573"/>
        <v/>
      </c>
      <c r="S3853" s="21" t="str">
        <f t="shared" si="573"/>
        <v/>
      </c>
      <c r="T3853" s="21" t="str">
        <f t="shared" si="573"/>
        <v/>
      </c>
      <c r="U3853" s="21" t="str">
        <f t="shared" si="573"/>
        <v/>
      </c>
      <c r="V3853" s="21" t="str">
        <f t="shared" si="573"/>
        <v/>
      </c>
      <c r="W3853" s="21" t="str">
        <f t="shared" si="573"/>
        <v/>
      </c>
      <c r="X3853" s="21" t="str">
        <f t="shared" si="573"/>
        <v/>
      </c>
      <c r="Y3853" s="21" t="str">
        <f t="shared" si="573"/>
        <v/>
      </c>
      <c r="Z3853" s="21" t="str">
        <f t="shared" si="573"/>
        <v/>
      </c>
      <c r="AA3853" s="21" t="str">
        <f t="shared" si="573"/>
        <v/>
      </c>
      <c r="AB3853" s="38" t="str">
        <f t="shared" si="573"/>
        <v/>
      </c>
      <c r="AD3853" s="36" t="str">
        <f>IF($N3853="", "", IFERROR(INDEX(Campaigns!$D$11:$D$380, MATCH($N3853, Campaigns!$E$11:$E$380, 0)), ""))</f>
        <v/>
      </c>
      <c r="AE3853" s="38" t="str">
        <f>IF(COUNTIF($Q3853:$AB3853, "X")=0, "", IFERROR(INDEX('Intro &amp; Setup'!$T$17:$T$28, MATCH(INDEX($Q$10:$AB$10, $AC3853, MATCH("X", $Q3853:$AB3853, 0)), 'Intro &amp; Setup'!$AA$17:$AA$28, 0)), ""))</f>
        <v/>
      </c>
      <c r="AG3853" s="84" t="str">
        <f t="shared" si="577"/>
        <v/>
      </c>
      <c r="AI3853" s="36">
        <f t="shared" si="578"/>
        <v>0</v>
      </c>
      <c r="AK3853" s="36" t="str">
        <f t="shared" si="579"/>
        <v/>
      </c>
    </row>
    <row r="3854" spans="1:37" x14ac:dyDescent="0.25">
      <c r="A3854" s="34"/>
      <c r="B3854" s="55"/>
      <c r="C3854" s="56"/>
      <c r="D3854" s="56"/>
      <c r="E3854" s="56"/>
      <c r="F3854" s="56"/>
      <c r="G3854" s="57"/>
      <c r="H3854" s="57"/>
      <c r="I3854" s="58"/>
      <c r="J3854" s="34"/>
      <c r="L3854" s="36" t="str">
        <f>IF($B3854="", "", IFERROR(FIND(Campaigns!$Q$4, $B3854), ""))</f>
        <v/>
      </c>
      <c r="M3854" s="73" t="str">
        <f t="shared" si="574"/>
        <v/>
      </c>
      <c r="N3854" s="74" t="str">
        <f t="shared" si="575"/>
        <v/>
      </c>
      <c r="O3854" s="22" t="str">
        <f t="shared" si="576"/>
        <v/>
      </c>
      <c r="Q3854" s="20" t="str">
        <f t="shared" si="573"/>
        <v/>
      </c>
      <c r="R3854" s="21" t="str">
        <f t="shared" si="573"/>
        <v/>
      </c>
      <c r="S3854" s="21" t="str">
        <f t="shared" si="573"/>
        <v/>
      </c>
      <c r="T3854" s="21" t="str">
        <f t="shared" si="573"/>
        <v/>
      </c>
      <c r="U3854" s="21" t="str">
        <f t="shared" si="573"/>
        <v/>
      </c>
      <c r="V3854" s="21" t="str">
        <f t="shared" si="573"/>
        <v/>
      </c>
      <c r="W3854" s="21" t="str">
        <f t="shared" si="573"/>
        <v/>
      </c>
      <c r="X3854" s="21" t="str">
        <f t="shared" si="573"/>
        <v/>
      </c>
      <c r="Y3854" s="21" t="str">
        <f t="shared" si="573"/>
        <v/>
      </c>
      <c r="Z3854" s="21" t="str">
        <f t="shared" si="573"/>
        <v/>
      </c>
      <c r="AA3854" s="21" t="str">
        <f t="shared" si="573"/>
        <v/>
      </c>
      <c r="AB3854" s="38" t="str">
        <f t="shared" si="573"/>
        <v/>
      </c>
      <c r="AD3854" s="36" t="str">
        <f>IF($N3854="", "", IFERROR(INDEX(Campaigns!$D$11:$D$380, MATCH($N3854, Campaigns!$E$11:$E$380, 0)), ""))</f>
        <v/>
      </c>
      <c r="AE3854" s="38" t="str">
        <f>IF(COUNTIF($Q3854:$AB3854, "X")=0, "", IFERROR(INDEX('Intro &amp; Setup'!$T$17:$T$28, MATCH(INDEX($Q$10:$AB$10, $AC3854, MATCH("X", $Q3854:$AB3854, 0)), 'Intro &amp; Setup'!$AA$17:$AA$28, 0)), ""))</f>
        <v/>
      </c>
      <c r="AG3854" s="84" t="str">
        <f t="shared" si="577"/>
        <v/>
      </c>
      <c r="AI3854" s="36">
        <f t="shared" si="578"/>
        <v>0</v>
      </c>
      <c r="AK3854" s="36" t="str">
        <f t="shared" si="579"/>
        <v/>
      </c>
    </row>
    <row r="3855" spans="1:37" x14ac:dyDescent="0.25">
      <c r="A3855" s="34"/>
      <c r="B3855" s="55"/>
      <c r="C3855" s="56"/>
      <c r="D3855" s="56"/>
      <c r="E3855" s="56"/>
      <c r="F3855" s="56"/>
      <c r="G3855" s="57"/>
      <c r="H3855" s="57"/>
      <c r="I3855" s="58"/>
      <c r="J3855" s="34"/>
      <c r="L3855" s="36" t="str">
        <f>IF($B3855="", "", IFERROR(FIND(Campaigns!$Q$4, $B3855), ""))</f>
        <v/>
      </c>
      <c r="M3855" s="73" t="str">
        <f t="shared" si="574"/>
        <v/>
      </c>
      <c r="N3855" s="74" t="str">
        <f t="shared" si="575"/>
        <v/>
      </c>
      <c r="O3855" s="22" t="str">
        <f t="shared" si="576"/>
        <v/>
      </c>
      <c r="Q3855" s="20" t="str">
        <f t="shared" si="573"/>
        <v/>
      </c>
      <c r="R3855" s="21" t="str">
        <f t="shared" si="573"/>
        <v/>
      </c>
      <c r="S3855" s="21" t="str">
        <f t="shared" si="573"/>
        <v/>
      </c>
      <c r="T3855" s="21" t="str">
        <f t="shared" si="573"/>
        <v/>
      </c>
      <c r="U3855" s="21" t="str">
        <f t="shared" si="573"/>
        <v/>
      </c>
      <c r="V3855" s="21" t="str">
        <f t="shared" si="573"/>
        <v/>
      </c>
      <c r="W3855" s="21" t="str">
        <f t="shared" si="573"/>
        <v/>
      </c>
      <c r="X3855" s="21" t="str">
        <f t="shared" si="573"/>
        <v/>
      </c>
      <c r="Y3855" s="21" t="str">
        <f t="shared" si="573"/>
        <v/>
      </c>
      <c r="Z3855" s="21" t="str">
        <f t="shared" si="573"/>
        <v/>
      </c>
      <c r="AA3855" s="21" t="str">
        <f t="shared" si="573"/>
        <v/>
      </c>
      <c r="AB3855" s="38" t="str">
        <f t="shared" si="573"/>
        <v/>
      </c>
      <c r="AD3855" s="36" t="str">
        <f>IF($N3855="", "", IFERROR(INDEX(Campaigns!$D$11:$D$380, MATCH($N3855, Campaigns!$E$11:$E$380, 0)), ""))</f>
        <v/>
      </c>
      <c r="AE3855" s="38" t="str">
        <f>IF(COUNTIF($Q3855:$AB3855, "X")=0, "", IFERROR(INDEX('Intro &amp; Setup'!$T$17:$T$28, MATCH(INDEX($Q$10:$AB$10, $AC3855, MATCH("X", $Q3855:$AB3855, 0)), 'Intro &amp; Setup'!$AA$17:$AA$28, 0)), ""))</f>
        <v/>
      </c>
      <c r="AG3855" s="84" t="str">
        <f t="shared" si="577"/>
        <v/>
      </c>
      <c r="AI3855" s="36">
        <f t="shared" si="578"/>
        <v>0</v>
      </c>
      <c r="AK3855" s="36" t="str">
        <f t="shared" si="579"/>
        <v/>
      </c>
    </row>
    <row r="3856" spans="1:37" x14ac:dyDescent="0.25">
      <c r="A3856" s="34"/>
      <c r="B3856" s="55"/>
      <c r="C3856" s="56"/>
      <c r="D3856" s="56"/>
      <c r="E3856" s="56"/>
      <c r="F3856" s="56"/>
      <c r="G3856" s="57"/>
      <c r="H3856" s="57"/>
      <c r="I3856" s="58"/>
      <c r="J3856" s="34"/>
      <c r="L3856" s="36" t="str">
        <f>IF($B3856="", "", IFERROR(FIND(Campaigns!$Q$4, $B3856), ""))</f>
        <v/>
      </c>
      <c r="M3856" s="73" t="str">
        <f t="shared" si="574"/>
        <v/>
      </c>
      <c r="N3856" s="74" t="str">
        <f t="shared" si="575"/>
        <v/>
      </c>
      <c r="O3856" s="22" t="str">
        <f t="shared" si="576"/>
        <v/>
      </c>
      <c r="Q3856" s="20" t="str">
        <f t="shared" si="573"/>
        <v/>
      </c>
      <c r="R3856" s="21" t="str">
        <f t="shared" si="573"/>
        <v/>
      </c>
      <c r="S3856" s="21" t="str">
        <f t="shared" si="573"/>
        <v/>
      </c>
      <c r="T3856" s="21" t="str">
        <f t="shared" si="573"/>
        <v/>
      </c>
      <c r="U3856" s="21" t="str">
        <f t="shared" si="573"/>
        <v/>
      </c>
      <c r="V3856" s="21" t="str">
        <f t="shared" si="573"/>
        <v/>
      </c>
      <c r="W3856" s="21" t="str">
        <f t="shared" si="573"/>
        <v/>
      </c>
      <c r="X3856" s="21" t="str">
        <f t="shared" si="573"/>
        <v/>
      </c>
      <c r="Y3856" s="21" t="str">
        <f t="shared" si="573"/>
        <v/>
      </c>
      <c r="Z3856" s="21" t="str">
        <f t="shared" si="573"/>
        <v/>
      </c>
      <c r="AA3856" s="21" t="str">
        <f t="shared" si="573"/>
        <v/>
      </c>
      <c r="AB3856" s="38" t="str">
        <f t="shared" si="573"/>
        <v/>
      </c>
      <c r="AD3856" s="36" t="str">
        <f>IF($N3856="", "", IFERROR(INDEX(Campaigns!$D$11:$D$380, MATCH($N3856, Campaigns!$E$11:$E$380, 0)), ""))</f>
        <v/>
      </c>
      <c r="AE3856" s="38" t="str">
        <f>IF(COUNTIF($Q3856:$AB3856, "X")=0, "", IFERROR(INDEX('Intro &amp; Setup'!$T$17:$T$28, MATCH(INDEX($Q$10:$AB$10, $AC3856, MATCH("X", $Q3856:$AB3856, 0)), 'Intro &amp; Setup'!$AA$17:$AA$28, 0)), ""))</f>
        <v/>
      </c>
      <c r="AG3856" s="84" t="str">
        <f t="shared" si="577"/>
        <v/>
      </c>
      <c r="AI3856" s="36">
        <f t="shared" si="578"/>
        <v>0</v>
      </c>
      <c r="AK3856" s="36" t="str">
        <f t="shared" si="579"/>
        <v/>
      </c>
    </row>
    <row r="3857" spans="1:37" x14ac:dyDescent="0.25">
      <c r="A3857" s="34"/>
      <c r="B3857" s="55"/>
      <c r="C3857" s="56"/>
      <c r="D3857" s="56"/>
      <c r="E3857" s="56"/>
      <c r="F3857" s="56"/>
      <c r="G3857" s="57"/>
      <c r="H3857" s="57"/>
      <c r="I3857" s="58"/>
      <c r="J3857" s="34"/>
      <c r="L3857" s="36" t="str">
        <f>IF($B3857="", "", IFERROR(FIND(Campaigns!$Q$4, $B3857), ""))</f>
        <v/>
      </c>
      <c r="M3857" s="73" t="str">
        <f t="shared" si="574"/>
        <v/>
      </c>
      <c r="N3857" s="74" t="str">
        <f t="shared" si="575"/>
        <v/>
      </c>
      <c r="O3857" s="22" t="str">
        <f t="shared" si="576"/>
        <v/>
      </c>
      <c r="Q3857" s="20" t="str">
        <f t="shared" si="573"/>
        <v/>
      </c>
      <c r="R3857" s="21" t="str">
        <f t="shared" si="573"/>
        <v/>
      </c>
      <c r="S3857" s="21" t="str">
        <f t="shared" si="573"/>
        <v/>
      </c>
      <c r="T3857" s="21" t="str">
        <f t="shared" si="573"/>
        <v/>
      </c>
      <c r="U3857" s="21" t="str">
        <f t="shared" si="573"/>
        <v/>
      </c>
      <c r="V3857" s="21" t="str">
        <f t="shared" si="573"/>
        <v/>
      </c>
      <c r="W3857" s="21" t="str">
        <f t="shared" si="573"/>
        <v/>
      </c>
      <c r="X3857" s="21" t="str">
        <f t="shared" si="573"/>
        <v/>
      </c>
      <c r="Y3857" s="21" t="str">
        <f t="shared" si="573"/>
        <v/>
      </c>
      <c r="Z3857" s="21" t="str">
        <f t="shared" si="573"/>
        <v/>
      </c>
      <c r="AA3857" s="21" t="str">
        <f t="shared" si="573"/>
        <v/>
      </c>
      <c r="AB3857" s="38" t="str">
        <f t="shared" si="573"/>
        <v/>
      </c>
      <c r="AD3857" s="36" t="str">
        <f>IF($N3857="", "", IFERROR(INDEX(Campaigns!$D$11:$D$380, MATCH($N3857, Campaigns!$E$11:$E$380, 0)), ""))</f>
        <v/>
      </c>
      <c r="AE3857" s="38" t="str">
        <f>IF(COUNTIF($Q3857:$AB3857, "X")=0, "", IFERROR(INDEX('Intro &amp; Setup'!$T$17:$T$28, MATCH(INDEX($Q$10:$AB$10, $AC3857, MATCH("X", $Q3857:$AB3857, 0)), 'Intro &amp; Setup'!$AA$17:$AA$28, 0)), ""))</f>
        <v/>
      </c>
      <c r="AG3857" s="84" t="str">
        <f t="shared" si="577"/>
        <v/>
      </c>
      <c r="AI3857" s="36">
        <f t="shared" si="578"/>
        <v>0</v>
      </c>
      <c r="AK3857" s="36" t="str">
        <f t="shared" si="579"/>
        <v/>
      </c>
    </row>
    <row r="3858" spans="1:37" x14ac:dyDescent="0.25">
      <c r="A3858" s="34"/>
      <c r="B3858" s="55"/>
      <c r="C3858" s="56"/>
      <c r="D3858" s="56"/>
      <c r="E3858" s="56"/>
      <c r="F3858" s="56"/>
      <c r="G3858" s="57"/>
      <c r="H3858" s="57"/>
      <c r="I3858" s="58"/>
      <c r="J3858" s="34"/>
      <c r="L3858" s="36" t="str">
        <f>IF($B3858="", "", IFERROR(FIND(Campaigns!$Q$4, $B3858), ""))</f>
        <v/>
      </c>
      <c r="M3858" s="73" t="str">
        <f t="shared" si="574"/>
        <v/>
      </c>
      <c r="N3858" s="74" t="str">
        <f t="shared" si="575"/>
        <v/>
      </c>
      <c r="O3858" s="22" t="str">
        <f t="shared" si="576"/>
        <v/>
      </c>
      <c r="Q3858" s="20" t="str">
        <f t="shared" si="573"/>
        <v/>
      </c>
      <c r="R3858" s="21" t="str">
        <f t="shared" si="573"/>
        <v/>
      </c>
      <c r="S3858" s="21" t="str">
        <f t="shared" si="573"/>
        <v/>
      </c>
      <c r="T3858" s="21" t="str">
        <f t="shared" si="573"/>
        <v/>
      </c>
      <c r="U3858" s="21" t="str">
        <f t="shared" si="573"/>
        <v/>
      </c>
      <c r="V3858" s="21" t="str">
        <f t="shared" si="573"/>
        <v/>
      </c>
      <c r="W3858" s="21" t="str">
        <f t="shared" si="573"/>
        <v/>
      </c>
      <c r="X3858" s="21" t="str">
        <f t="shared" si="573"/>
        <v/>
      </c>
      <c r="Y3858" s="21" t="str">
        <f t="shared" si="573"/>
        <v/>
      </c>
      <c r="Z3858" s="21" t="str">
        <f t="shared" si="573"/>
        <v/>
      </c>
      <c r="AA3858" s="21" t="str">
        <f t="shared" si="573"/>
        <v/>
      </c>
      <c r="AB3858" s="38" t="str">
        <f t="shared" si="573"/>
        <v/>
      </c>
      <c r="AD3858" s="36" t="str">
        <f>IF($N3858="", "", IFERROR(INDEX(Campaigns!$D$11:$D$380, MATCH($N3858, Campaigns!$E$11:$E$380, 0)), ""))</f>
        <v/>
      </c>
      <c r="AE3858" s="38" t="str">
        <f>IF(COUNTIF($Q3858:$AB3858, "X")=0, "", IFERROR(INDEX('Intro &amp; Setup'!$T$17:$T$28, MATCH(INDEX($Q$10:$AB$10, $AC3858, MATCH("X", $Q3858:$AB3858, 0)), 'Intro &amp; Setup'!$AA$17:$AA$28, 0)), ""))</f>
        <v/>
      </c>
      <c r="AG3858" s="84" t="str">
        <f t="shared" si="577"/>
        <v/>
      </c>
      <c r="AI3858" s="36">
        <f t="shared" si="578"/>
        <v>0</v>
      </c>
      <c r="AK3858" s="36" t="str">
        <f t="shared" si="579"/>
        <v/>
      </c>
    </row>
    <row r="3859" spans="1:37" x14ac:dyDescent="0.25">
      <c r="A3859" s="34"/>
      <c r="B3859" s="55"/>
      <c r="C3859" s="56"/>
      <c r="D3859" s="56"/>
      <c r="E3859" s="56"/>
      <c r="F3859" s="56"/>
      <c r="G3859" s="57"/>
      <c r="H3859" s="57"/>
      <c r="I3859" s="58"/>
      <c r="J3859" s="34"/>
      <c r="L3859" s="36" t="str">
        <f>IF($B3859="", "", IFERROR(FIND(Campaigns!$Q$4, $B3859), ""))</f>
        <v/>
      </c>
      <c r="M3859" s="73" t="str">
        <f t="shared" si="574"/>
        <v/>
      </c>
      <c r="N3859" s="74" t="str">
        <f t="shared" si="575"/>
        <v/>
      </c>
      <c r="O3859" s="22" t="str">
        <f t="shared" si="576"/>
        <v/>
      </c>
      <c r="Q3859" s="20" t="str">
        <f t="shared" si="573"/>
        <v/>
      </c>
      <c r="R3859" s="21" t="str">
        <f t="shared" si="573"/>
        <v/>
      </c>
      <c r="S3859" s="21" t="str">
        <f t="shared" si="573"/>
        <v/>
      </c>
      <c r="T3859" s="21" t="str">
        <f t="shared" si="573"/>
        <v/>
      </c>
      <c r="U3859" s="21" t="str">
        <f t="shared" si="573"/>
        <v/>
      </c>
      <c r="V3859" s="21" t="str">
        <f t="shared" si="573"/>
        <v/>
      </c>
      <c r="W3859" s="21" t="str">
        <f t="shared" si="573"/>
        <v/>
      </c>
      <c r="X3859" s="21" t="str">
        <f t="shared" si="573"/>
        <v/>
      </c>
      <c r="Y3859" s="21" t="str">
        <f t="shared" si="573"/>
        <v/>
      </c>
      <c r="Z3859" s="21" t="str">
        <f t="shared" si="573"/>
        <v/>
      </c>
      <c r="AA3859" s="21" t="str">
        <f t="shared" si="573"/>
        <v/>
      </c>
      <c r="AB3859" s="38" t="str">
        <f t="shared" si="573"/>
        <v/>
      </c>
      <c r="AD3859" s="36" t="str">
        <f>IF($N3859="", "", IFERROR(INDEX(Campaigns!$D$11:$D$380, MATCH($N3859, Campaigns!$E$11:$E$380, 0)), ""))</f>
        <v/>
      </c>
      <c r="AE3859" s="38" t="str">
        <f>IF(COUNTIF($Q3859:$AB3859, "X")=0, "", IFERROR(INDEX('Intro &amp; Setup'!$T$17:$T$28, MATCH(INDEX($Q$10:$AB$10, $AC3859, MATCH("X", $Q3859:$AB3859, 0)), 'Intro &amp; Setup'!$AA$17:$AA$28, 0)), ""))</f>
        <v/>
      </c>
      <c r="AG3859" s="84" t="str">
        <f t="shared" si="577"/>
        <v/>
      </c>
      <c r="AI3859" s="36">
        <f t="shared" si="578"/>
        <v>0</v>
      </c>
      <c r="AK3859" s="36" t="str">
        <f t="shared" si="579"/>
        <v/>
      </c>
    </row>
    <row r="3860" spans="1:37" x14ac:dyDescent="0.25">
      <c r="A3860" s="34"/>
      <c r="B3860" s="55"/>
      <c r="C3860" s="56"/>
      <c r="D3860" s="56"/>
      <c r="E3860" s="56"/>
      <c r="F3860" s="56"/>
      <c r="G3860" s="57"/>
      <c r="H3860" s="57"/>
      <c r="I3860" s="58"/>
      <c r="J3860" s="34"/>
      <c r="L3860" s="36" t="str">
        <f>IF($B3860="", "", IFERROR(FIND(Campaigns!$Q$4, $B3860), ""))</f>
        <v/>
      </c>
      <c r="M3860" s="73" t="str">
        <f t="shared" si="574"/>
        <v/>
      </c>
      <c r="N3860" s="74" t="str">
        <f t="shared" si="575"/>
        <v/>
      </c>
      <c r="O3860" s="22" t="str">
        <f t="shared" si="576"/>
        <v/>
      </c>
      <c r="Q3860" s="20" t="str">
        <f t="shared" si="573"/>
        <v/>
      </c>
      <c r="R3860" s="21" t="str">
        <f t="shared" si="573"/>
        <v/>
      </c>
      <c r="S3860" s="21" t="str">
        <f t="shared" si="573"/>
        <v/>
      </c>
      <c r="T3860" s="21" t="str">
        <f t="shared" si="573"/>
        <v/>
      </c>
      <c r="U3860" s="21" t="str">
        <f t="shared" si="573"/>
        <v/>
      </c>
      <c r="V3860" s="21" t="str">
        <f t="shared" si="573"/>
        <v/>
      </c>
      <c r="W3860" s="21" t="str">
        <f t="shared" si="573"/>
        <v/>
      </c>
      <c r="X3860" s="21" t="str">
        <f t="shared" si="573"/>
        <v/>
      </c>
      <c r="Y3860" s="21" t="str">
        <f t="shared" si="573"/>
        <v/>
      </c>
      <c r="Z3860" s="21" t="str">
        <f t="shared" si="573"/>
        <v/>
      </c>
      <c r="AA3860" s="21" t="str">
        <f t="shared" si="573"/>
        <v/>
      </c>
      <c r="AB3860" s="38" t="str">
        <f t="shared" si="573"/>
        <v/>
      </c>
      <c r="AD3860" s="36" t="str">
        <f>IF($N3860="", "", IFERROR(INDEX(Campaigns!$D$11:$D$380, MATCH($N3860, Campaigns!$E$11:$E$380, 0)), ""))</f>
        <v/>
      </c>
      <c r="AE3860" s="38" t="str">
        <f>IF(COUNTIF($Q3860:$AB3860, "X")=0, "", IFERROR(INDEX('Intro &amp; Setup'!$T$17:$T$28, MATCH(INDEX($Q$10:$AB$10, $AC3860, MATCH("X", $Q3860:$AB3860, 0)), 'Intro &amp; Setup'!$AA$17:$AA$28, 0)), ""))</f>
        <v/>
      </c>
      <c r="AG3860" s="84" t="str">
        <f t="shared" si="577"/>
        <v/>
      </c>
      <c r="AI3860" s="36">
        <f t="shared" si="578"/>
        <v>0</v>
      </c>
      <c r="AK3860" s="36" t="str">
        <f t="shared" si="579"/>
        <v/>
      </c>
    </row>
    <row r="3861" spans="1:37" x14ac:dyDescent="0.25">
      <c r="A3861" s="34"/>
      <c r="B3861" s="55"/>
      <c r="C3861" s="56"/>
      <c r="D3861" s="56"/>
      <c r="E3861" s="56"/>
      <c r="F3861" s="56"/>
      <c r="G3861" s="57"/>
      <c r="H3861" s="57"/>
      <c r="I3861" s="58"/>
      <c r="J3861" s="34"/>
      <c r="L3861" s="36" t="str">
        <f>IF($B3861="", "", IFERROR(FIND(Campaigns!$Q$4, $B3861), ""))</f>
        <v/>
      </c>
      <c r="M3861" s="73" t="str">
        <f t="shared" si="574"/>
        <v/>
      </c>
      <c r="N3861" s="74" t="str">
        <f t="shared" si="575"/>
        <v/>
      </c>
      <c r="O3861" s="22" t="str">
        <f t="shared" si="576"/>
        <v/>
      </c>
      <c r="Q3861" s="20" t="str">
        <f t="shared" si="573"/>
        <v/>
      </c>
      <c r="R3861" s="21" t="str">
        <f t="shared" si="573"/>
        <v/>
      </c>
      <c r="S3861" s="21" t="str">
        <f t="shared" si="573"/>
        <v/>
      </c>
      <c r="T3861" s="21" t="str">
        <f t="shared" si="573"/>
        <v/>
      </c>
      <c r="U3861" s="21" t="str">
        <f t="shared" si="573"/>
        <v/>
      </c>
      <c r="V3861" s="21" t="str">
        <f t="shared" si="573"/>
        <v/>
      </c>
      <c r="W3861" s="21" t="str">
        <f t="shared" si="573"/>
        <v/>
      </c>
      <c r="X3861" s="21" t="str">
        <f t="shared" si="573"/>
        <v/>
      </c>
      <c r="Y3861" s="21" t="str">
        <f t="shared" si="573"/>
        <v/>
      </c>
      <c r="Z3861" s="21" t="str">
        <f t="shared" si="573"/>
        <v/>
      </c>
      <c r="AA3861" s="21" t="str">
        <f t="shared" si="573"/>
        <v/>
      </c>
      <c r="AB3861" s="38" t="str">
        <f t="shared" si="573"/>
        <v/>
      </c>
      <c r="AD3861" s="36" t="str">
        <f>IF($N3861="", "", IFERROR(INDEX(Campaigns!$D$11:$D$380, MATCH($N3861, Campaigns!$E$11:$E$380, 0)), ""))</f>
        <v/>
      </c>
      <c r="AE3861" s="38" t="str">
        <f>IF(COUNTIF($Q3861:$AB3861, "X")=0, "", IFERROR(INDEX('Intro &amp; Setup'!$T$17:$T$28, MATCH(INDEX($Q$10:$AB$10, $AC3861, MATCH("X", $Q3861:$AB3861, 0)), 'Intro &amp; Setup'!$AA$17:$AA$28, 0)), ""))</f>
        <v/>
      </c>
      <c r="AG3861" s="84" t="str">
        <f t="shared" si="577"/>
        <v/>
      </c>
      <c r="AI3861" s="36">
        <f t="shared" si="578"/>
        <v>0</v>
      </c>
      <c r="AK3861" s="36" t="str">
        <f t="shared" si="579"/>
        <v/>
      </c>
    </row>
    <row r="3862" spans="1:37" x14ac:dyDescent="0.25">
      <c r="A3862" s="34"/>
      <c r="B3862" s="55"/>
      <c r="C3862" s="56"/>
      <c r="D3862" s="56"/>
      <c r="E3862" s="56"/>
      <c r="F3862" s="56"/>
      <c r="G3862" s="57"/>
      <c r="H3862" s="57"/>
      <c r="I3862" s="58"/>
      <c r="J3862" s="34"/>
      <c r="L3862" s="36" t="str">
        <f>IF($B3862="", "", IFERROR(FIND(Campaigns!$Q$4, $B3862), ""))</f>
        <v/>
      </c>
      <c r="M3862" s="73" t="str">
        <f t="shared" si="574"/>
        <v/>
      </c>
      <c r="N3862" s="74" t="str">
        <f t="shared" si="575"/>
        <v/>
      </c>
      <c r="O3862" s="22" t="str">
        <f t="shared" si="576"/>
        <v/>
      </c>
      <c r="Q3862" s="20" t="str">
        <f t="shared" si="573"/>
        <v/>
      </c>
      <c r="R3862" s="21" t="str">
        <f t="shared" si="573"/>
        <v/>
      </c>
      <c r="S3862" s="21" t="str">
        <f t="shared" si="573"/>
        <v/>
      </c>
      <c r="T3862" s="21" t="str">
        <f t="shared" ref="R3862:AB3885" si="580">IFERROR(IF(T$10="", "", IF(LEFT($O3862, T$8)=T$10, "X", "")), "")</f>
        <v/>
      </c>
      <c r="U3862" s="21" t="str">
        <f t="shared" si="580"/>
        <v/>
      </c>
      <c r="V3862" s="21" t="str">
        <f t="shared" si="580"/>
        <v/>
      </c>
      <c r="W3862" s="21" t="str">
        <f t="shared" si="580"/>
        <v/>
      </c>
      <c r="X3862" s="21" t="str">
        <f t="shared" si="580"/>
        <v/>
      </c>
      <c r="Y3862" s="21" t="str">
        <f t="shared" si="580"/>
        <v/>
      </c>
      <c r="Z3862" s="21" t="str">
        <f t="shared" si="580"/>
        <v/>
      </c>
      <c r="AA3862" s="21" t="str">
        <f t="shared" si="580"/>
        <v/>
      </c>
      <c r="AB3862" s="38" t="str">
        <f t="shared" si="580"/>
        <v/>
      </c>
      <c r="AD3862" s="36" t="str">
        <f>IF($N3862="", "", IFERROR(INDEX(Campaigns!$D$11:$D$380, MATCH($N3862, Campaigns!$E$11:$E$380, 0)), ""))</f>
        <v/>
      </c>
      <c r="AE3862" s="38" t="str">
        <f>IF(COUNTIF($Q3862:$AB3862, "X")=0, "", IFERROR(INDEX('Intro &amp; Setup'!$T$17:$T$28, MATCH(INDEX($Q$10:$AB$10, $AC3862, MATCH("X", $Q3862:$AB3862, 0)), 'Intro &amp; Setup'!$AA$17:$AA$28, 0)), ""))</f>
        <v/>
      </c>
      <c r="AG3862" s="84" t="str">
        <f t="shared" si="577"/>
        <v/>
      </c>
      <c r="AI3862" s="36">
        <f t="shared" si="578"/>
        <v>0</v>
      </c>
      <c r="AK3862" s="36" t="str">
        <f t="shared" si="579"/>
        <v/>
      </c>
    </row>
    <row r="3863" spans="1:37" x14ac:dyDescent="0.25">
      <c r="A3863" s="34"/>
      <c r="B3863" s="55"/>
      <c r="C3863" s="56"/>
      <c r="D3863" s="56"/>
      <c r="E3863" s="56"/>
      <c r="F3863" s="56"/>
      <c r="G3863" s="57"/>
      <c r="H3863" s="57"/>
      <c r="I3863" s="58"/>
      <c r="J3863" s="34"/>
      <c r="L3863" s="36" t="str">
        <f>IF($B3863="", "", IFERROR(FIND(Campaigns!$Q$4, $B3863), ""))</f>
        <v/>
      </c>
      <c r="M3863" s="73" t="str">
        <f t="shared" si="574"/>
        <v/>
      </c>
      <c r="N3863" s="74" t="str">
        <f t="shared" si="575"/>
        <v/>
      </c>
      <c r="O3863" s="22" t="str">
        <f t="shared" si="576"/>
        <v/>
      </c>
      <c r="Q3863" s="20" t="str">
        <f t="shared" ref="Q3863:Q3926" si="581">IFERROR(IF(Q$10="", "", IF(LEFT($O3863, Q$8)=Q$10, "X", "")), "")</f>
        <v/>
      </c>
      <c r="R3863" s="21" t="str">
        <f t="shared" si="580"/>
        <v/>
      </c>
      <c r="S3863" s="21" t="str">
        <f t="shared" si="580"/>
        <v/>
      </c>
      <c r="T3863" s="21" t="str">
        <f t="shared" si="580"/>
        <v/>
      </c>
      <c r="U3863" s="21" t="str">
        <f t="shared" si="580"/>
        <v/>
      </c>
      <c r="V3863" s="21" t="str">
        <f t="shared" si="580"/>
        <v/>
      </c>
      <c r="W3863" s="21" t="str">
        <f t="shared" si="580"/>
        <v/>
      </c>
      <c r="X3863" s="21" t="str">
        <f t="shared" si="580"/>
        <v/>
      </c>
      <c r="Y3863" s="21" t="str">
        <f t="shared" si="580"/>
        <v/>
      </c>
      <c r="Z3863" s="21" t="str">
        <f t="shared" si="580"/>
        <v/>
      </c>
      <c r="AA3863" s="21" t="str">
        <f t="shared" si="580"/>
        <v/>
      </c>
      <c r="AB3863" s="38" t="str">
        <f t="shared" si="580"/>
        <v/>
      </c>
      <c r="AD3863" s="36" t="str">
        <f>IF($N3863="", "", IFERROR(INDEX(Campaigns!$D$11:$D$380, MATCH($N3863, Campaigns!$E$11:$E$380, 0)), ""))</f>
        <v/>
      </c>
      <c r="AE3863" s="38" t="str">
        <f>IF(COUNTIF($Q3863:$AB3863, "X")=0, "", IFERROR(INDEX('Intro &amp; Setup'!$T$17:$T$28, MATCH(INDEX($Q$10:$AB$10, $AC3863, MATCH("X", $Q3863:$AB3863, 0)), 'Intro &amp; Setup'!$AA$17:$AA$28, 0)), ""))</f>
        <v/>
      </c>
      <c r="AG3863" s="84" t="str">
        <f t="shared" si="577"/>
        <v/>
      </c>
      <c r="AI3863" s="36">
        <f t="shared" si="578"/>
        <v>0</v>
      </c>
      <c r="AK3863" s="36" t="str">
        <f t="shared" si="579"/>
        <v/>
      </c>
    </row>
    <row r="3864" spans="1:37" x14ac:dyDescent="0.25">
      <c r="A3864" s="34"/>
      <c r="B3864" s="55"/>
      <c r="C3864" s="56"/>
      <c r="D3864" s="56"/>
      <c r="E3864" s="56"/>
      <c r="F3864" s="56"/>
      <c r="G3864" s="57"/>
      <c r="H3864" s="57"/>
      <c r="I3864" s="58"/>
      <c r="J3864" s="34"/>
      <c r="L3864" s="36" t="str">
        <f>IF($B3864="", "", IFERROR(FIND(Campaigns!$Q$4, $B3864), ""))</f>
        <v/>
      </c>
      <c r="M3864" s="73" t="str">
        <f t="shared" si="574"/>
        <v/>
      </c>
      <c r="N3864" s="74" t="str">
        <f t="shared" si="575"/>
        <v/>
      </c>
      <c r="O3864" s="22" t="str">
        <f t="shared" si="576"/>
        <v/>
      </c>
      <c r="Q3864" s="20" t="str">
        <f t="shared" si="581"/>
        <v/>
      </c>
      <c r="R3864" s="21" t="str">
        <f t="shared" si="580"/>
        <v/>
      </c>
      <c r="S3864" s="21" t="str">
        <f t="shared" si="580"/>
        <v/>
      </c>
      <c r="T3864" s="21" t="str">
        <f t="shared" si="580"/>
        <v/>
      </c>
      <c r="U3864" s="21" t="str">
        <f t="shared" si="580"/>
        <v/>
      </c>
      <c r="V3864" s="21" t="str">
        <f t="shared" si="580"/>
        <v/>
      </c>
      <c r="W3864" s="21" t="str">
        <f t="shared" si="580"/>
        <v/>
      </c>
      <c r="X3864" s="21" t="str">
        <f t="shared" si="580"/>
        <v/>
      </c>
      <c r="Y3864" s="21" t="str">
        <f t="shared" si="580"/>
        <v/>
      </c>
      <c r="Z3864" s="21" t="str">
        <f t="shared" si="580"/>
        <v/>
      </c>
      <c r="AA3864" s="21" t="str">
        <f t="shared" si="580"/>
        <v/>
      </c>
      <c r="AB3864" s="38" t="str">
        <f t="shared" si="580"/>
        <v/>
      </c>
      <c r="AD3864" s="36" t="str">
        <f>IF($N3864="", "", IFERROR(INDEX(Campaigns!$D$11:$D$380, MATCH($N3864, Campaigns!$E$11:$E$380, 0)), ""))</f>
        <v/>
      </c>
      <c r="AE3864" s="38" t="str">
        <f>IF(COUNTIF($Q3864:$AB3864, "X")=0, "", IFERROR(INDEX('Intro &amp; Setup'!$T$17:$T$28, MATCH(INDEX($Q$10:$AB$10, $AC3864, MATCH("X", $Q3864:$AB3864, 0)), 'Intro &amp; Setup'!$AA$17:$AA$28, 0)), ""))</f>
        <v/>
      </c>
      <c r="AG3864" s="84" t="str">
        <f t="shared" si="577"/>
        <v/>
      </c>
      <c r="AI3864" s="36">
        <f t="shared" si="578"/>
        <v>0</v>
      </c>
      <c r="AK3864" s="36" t="str">
        <f t="shared" si="579"/>
        <v/>
      </c>
    </row>
    <row r="3865" spans="1:37" x14ac:dyDescent="0.25">
      <c r="A3865" s="34"/>
      <c r="B3865" s="55"/>
      <c r="C3865" s="56"/>
      <c r="D3865" s="56"/>
      <c r="E3865" s="56"/>
      <c r="F3865" s="56"/>
      <c r="G3865" s="57"/>
      <c r="H3865" s="57"/>
      <c r="I3865" s="58"/>
      <c r="J3865" s="34"/>
      <c r="L3865" s="36" t="str">
        <f>IF($B3865="", "", IFERROR(FIND(Campaigns!$Q$4, $B3865), ""))</f>
        <v/>
      </c>
      <c r="M3865" s="73" t="str">
        <f t="shared" si="574"/>
        <v/>
      </c>
      <c r="N3865" s="74" t="str">
        <f t="shared" si="575"/>
        <v/>
      </c>
      <c r="O3865" s="22" t="str">
        <f t="shared" si="576"/>
        <v/>
      </c>
      <c r="Q3865" s="20" t="str">
        <f t="shared" si="581"/>
        <v/>
      </c>
      <c r="R3865" s="21" t="str">
        <f t="shared" si="580"/>
        <v/>
      </c>
      <c r="S3865" s="21" t="str">
        <f t="shared" si="580"/>
        <v/>
      </c>
      <c r="T3865" s="21" t="str">
        <f t="shared" si="580"/>
        <v/>
      </c>
      <c r="U3865" s="21" t="str">
        <f t="shared" si="580"/>
        <v/>
      </c>
      <c r="V3865" s="21" t="str">
        <f t="shared" si="580"/>
        <v/>
      </c>
      <c r="W3865" s="21" t="str">
        <f t="shared" si="580"/>
        <v/>
      </c>
      <c r="X3865" s="21" t="str">
        <f t="shared" si="580"/>
        <v/>
      </c>
      <c r="Y3865" s="21" t="str">
        <f t="shared" si="580"/>
        <v/>
      </c>
      <c r="Z3865" s="21" t="str">
        <f t="shared" si="580"/>
        <v/>
      </c>
      <c r="AA3865" s="21" t="str">
        <f t="shared" si="580"/>
        <v/>
      </c>
      <c r="AB3865" s="38" t="str">
        <f t="shared" si="580"/>
        <v/>
      </c>
      <c r="AD3865" s="36" t="str">
        <f>IF($N3865="", "", IFERROR(INDEX(Campaigns!$D$11:$D$380, MATCH($N3865, Campaigns!$E$11:$E$380, 0)), ""))</f>
        <v/>
      </c>
      <c r="AE3865" s="38" t="str">
        <f>IF(COUNTIF($Q3865:$AB3865, "X")=0, "", IFERROR(INDEX('Intro &amp; Setup'!$T$17:$T$28, MATCH(INDEX($Q$10:$AB$10, $AC3865, MATCH("X", $Q3865:$AB3865, 0)), 'Intro &amp; Setup'!$AA$17:$AA$28, 0)), ""))</f>
        <v/>
      </c>
      <c r="AG3865" s="84" t="str">
        <f t="shared" si="577"/>
        <v/>
      </c>
      <c r="AI3865" s="36">
        <f t="shared" si="578"/>
        <v>0</v>
      </c>
      <c r="AK3865" s="36" t="str">
        <f t="shared" si="579"/>
        <v/>
      </c>
    </row>
    <row r="3866" spans="1:37" x14ac:dyDescent="0.25">
      <c r="A3866" s="34"/>
      <c r="B3866" s="55"/>
      <c r="C3866" s="56"/>
      <c r="D3866" s="56"/>
      <c r="E3866" s="56"/>
      <c r="F3866" s="56"/>
      <c r="G3866" s="57"/>
      <c r="H3866" s="57"/>
      <c r="I3866" s="58"/>
      <c r="J3866" s="34"/>
      <c r="L3866" s="36" t="str">
        <f>IF($B3866="", "", IFERROR(FIND(Campaigns!$Q$4, $B3866), ""))</f>
        <v/>
      </c>
      <c r="M3866" s="73" t="str">
        <f t="shared" si="574"/>
        <v/>
      </c>
      <c r="N3866" s="74" t="str">
        <f t="shared" si="575"/>
        <v/>
      </c>
      <c r="O3866" s="22" t="str">
        <f t="shared" si="576"/>
        <v/>
      </c>
      <c r="Q3866" s="20" t="str">
        <f t="shared" si="581"/>
        <v/>
      </c>
      <c r="R3866" s="21" t="str">
        <f t="shared" si="580"/>
        <v/>
      </c>
      <c r="S3866" s="21" t="str">
        <f t="shared" si="580"/>
        <v/>
      </c>
      <c r="T3866" s="21" t="str">
        <f t="shared" si="580"/>
        <v/>
      </c>
      <c r="U3866" s="21" t="str">
        <f t="shared" si="580"/>
        <v/>
      </c>
      <c r="V3866" s="21" t="str">
        <f t="shared" si="580"/>
        <v/>
      </c>
      <c r="W3866" s="21" t="str">
        <f t="shared" si="580"/>
        <v/>
      </c>
      <c r="X3866" s="21" t="str">
        <f t="shared" si="580"/>
        <v/>
      </c>
      <c r="Y3866" s="21" t="str">
        <f t="shared" si="580"/>
        <v/>
      </c>
      <c r="Z3866" s="21" t="str">
        <f t="shared" si="580"/>
        <v/>
      </c>
      <c r="AA3866" s="21" t="str">
        <f t="shared" si="580"/>
        <v/>
      </c>
      <c r="AB3866" s="38" t="str">
        <f t="shared" si="580"/>
        <v/>
      </c>
      <c r="AD3866" s="36" t="str">
        <f>IF($N3866="", "", IFERROR(INDEX(Campaigns!$D$11:$D$380, MATCH($N3866, Campaigns!$E$11:$E$380, 0)), ""))</f>
        <v/>
      </c>
      <c r="AE3866" s="38" t="str">
        <f>IF(COUNTIF($Q3866:$AB3866, "X")=0, "", IFERROR(INDEX('Intro &amp; Setup'!$T$17:$T$28, MATCH(INDEX($Q$10:$AB$10, $AC3866, MATCH("X", $Q3866:$AB3866, 0)), 'Intro &amp; Setup'!$AA$17:$AA$28, 0)), ""))</f>
        <v/>
      </c>
      <c r="AG3866" s="84" t="str">
        <f t="shared" si="577"/>
        <v/>
      </c>
      <c r="AI3866" s="36">
        <f t="shared" si="578"/>
        <v>0</v>
      </c>
      <c r="AK3866" s="36" t="str">
        <f t="shared" si="579"/>
        <v/>
      </c>
    </row>
    <row r="3867" spans="1:37" x14ac:dyDescent="0.25">
      <c r="A3867" s="34"/>
      <c r="B3867" s="55"/>
      <c r="C3867" s="56"/>
      <c r="D3867" s="56"/>
      <c r="E3867" s="56"/>
      <c r="F3867" s="56"/>
      <c r="G3867" s="57"/>
      <c r="H3867" s="57"/>
      <c r="I3867" s="58"/>
      <c r="J3867" s="34"/>
      <c r="L3867" s="36" t="str">
        <f>IF($B3867="", "", IFERROR(FIND(Campaigns!$Q$4, $B3867), ""))</f>
        <v/>
      </c>
      <c r="M3867" s="73" t="str">
        <f t="shared" si="574"/>
        <v/>
      </c>
      <c r="N3867" s="74" t="str">
        <f t="shared" si="575"/>
        <v/>
      </c>
      <c r="O3867" s="22" t="str">
        <f t="shared" si="576"/>
        <v/>
      </c>
      <c r="Q3867" s="20" t="str">
        <f t="shared" si="581"/>
        <v/>
      </c>
      <c r="R3867" s="21" t="str">
        <f t="shared" si="580"/>
        <v/>
      </c>
      <c r="S3867" s="21" t="str">
        <f t="shared" si="580"/>
        <v/>
      </c>
      <c r="T3867" s="21" t="str">
        <f t="shared" si="580"/>
        <v/>
      </c>
      <c r="U3867" s="21" t="str">
        <f t="shared" si="580"/>
        <v/>
      </c>
      <c r="V3867" s="21" t="str">
        <f t="shared" si="580"/>
        <v/>
      </c>
      <c r="W3867" s="21" t="str">
        <f t="shared" si="580"/>
        <v/>
      </c>
      <c r="X3867" s="21" t="str">
        <f t="shared" si="580"/>
        <v/>
      </c>
      <c r="Y3867" s="21" t="str">
        <f t="shared" si="580"/>
        <v/>
      </c>
      <c r="Z3867" s="21" t="str">
        <f t="shared" si="580"/>
        <v/>
      </c>
      <c r="AA3867" s="21" t="str">
        <f t="shared" si="580"/>
        <v/>
      </c>
      <c r="AB3867" s="38" t="str">
        <f t="shared" si="580"/>
        <v/>
      </c>
      <c r="AD3867" s="36" t="str">
        <f>IF($N3867="", "", IFERROR(INDEX(Campaigns!$D$11:$D$380, MATCH($N3867, Campaigns!$E$11:$E$380, 0)), ""))</f>
        <v/>
      </c>
      <c r="AE3867" s="38" t="str">
        <f>IF(COUNTIF($Q3867:$AB3867, "X")=0, "", IFERROR(INDEX('Intro &amp; Setup'!$T$17:$T$28, MATCH(INDEX($Q$10:$AB$10, $AC3867, MATCH("X", $Q3867:$AB3867, 0)), 'Intro &amp; Setup'!$AA$17:$AA$28, 0)), ""))</f>
        <v/>
      </c>
      <c r="AG3867" s="84" t="str">
        <f t="shared" si="577"/>
        <v/>
      </c>
      <c r="AI3867" s="36">
        <f t="shared" si="578"/>
        <v>0</v>
      </c>
      <c r="AK3867" s="36" t="str">
        <f t="shared" si="579"/>
        <v/>
      </c>
    </row>
    <row r="3868" spans="1:37" x14ac:dyDescent="0.25">
      <c r="A3868" s="34"/>
      <c r="B3868" s="55"/>
      <c r="C3868" s="56"/>
      <c r="D3868" s="56"/>
      <c r="E3868" s="56"/>
      <c r="F3868" s="56"/>
      <c r="G3868" s="57"/>
      <c r="H3868" s="57"/>
      <c r="I3868" s="58"/>
      <c r="J3868" s="34"/>
      <c r="L3868" s="36" t="str">
        <f>IF($B3868="", "", IFERROR(FIND(Campaigns!$Q$4, $B3868), ""))</f>
        <v/>
      </c>
      <c r="M3868" s="73" t="str">
        <f t="shared" si="574"/>
        <v/>
      </c>
      <c r="N3868" s="74" t="str">
        <f t="shared" si="575"/>
        <v/>
      </c>
      <c r="O3868" s="22" t="str">
        <f t="shared" si="576"/>
        <v/>
      </c>
      <c r="Q3868" s="20" t="str">
        <f t="shared" si="581"/>
        <v/>
      </c>
      <c r="R3868" s="21" t="str">
        <f t="shared" si="580"/>
        <v/>
      </c>
      <c r="S3868" s="21" t="str">
        <f t="shared" si="580"/>
        <v/>
      </c>
      <c r="T3868" s="21" t="str">
        <f t="shared" si="580"/>
        <v/>
      </c>
      <c r="U3868" s="21" t="str">
        <f t="shared" si="580"/>
        <v/>
      </c>
      <c r="V3868" s="21" t="str">
        <f t="shared" si="580"/>
        <v/>
      </c>
      <c r="W3868" s="21" t="str">
        <f t="shared" si="580"/>
        <v/>
      </c>
      <c r="X3868" s="21" t="str">
        <f t="shared" si="580"/>
        <v/>
      </c>
      <c r="Y3868" s="21" t="str">
        <f t="shared" si="580"/>
        <v/>
      </c>
      <c r="Z3868" s="21" t="str">
        <f t="shared" si="580"/>
        <v/>
      </c>
      <c r="AA3868" s="21" t="str">
        <f t="shared" si="580"/>
        <v/>
      </c>
      <c r="AB3868" s="38" t="str">
        <f t="shared" si="580"/>
        <v/>
      </c>
      <c r="AD3868" s="36" t="str">
        <f>IF($N3868="", "", IFERROR(INDEX(Campaigns!$D$11:$D$380, MATCH($N3868, Campaigns!$E$11:$E$380, 0)), ""))</f>
        <v/>
      </c>
      <c r="AE3868" s="38" t="str">
        <f>IF(COUNTIF($Q3868:$AB3868, "X")=0, "", IFERROR(INDEX('Intro &amp; Setup'!$T$17:$T$28, MATCH(INDEX($Q$10:$AB$10, $AC3868, MATCH("X", $Q3868:$AB3868, 0)), 'Intro &amp; Setup'!$AA$17:$AA$28, 0)), ""))</f>
        <v/>
      </c>
      <c r="AG3868" s="84" t="str">
        <f t="shared" si="577"/>
        <v/>
      </c>
      <c r="AI3868" s="36">
        <f t="shared" si="578"/>
        <v>0</v>
      </c>
      <c r="AK3868" s="36" t="str">
        <f t="shared" si="579"/>
        <v/>
      </c>
    </row>
    <row r="3869" spans="1:37" x14ac:dyDescent="0.25">
      <c r="A3869" s="34"/>
      <c r="B3869" s="55"/>
      <c r="C3869" s="56"/>
      <c r="D3869" s="56"/>
      <c r="E3869" s="56"/>
      <c r="F3869" s="56"/>
      <c r="G3869" s="57"/>
      <c r="H3869" s="57"/>
      <c r="I3869" s="58"/>
      <c r="J3869" s="34"/>
      <c r="L3869" s="36" t="str">
        <f>IF($B3869="", "", IFERROR(FIND(Campaigns!$Q$4, $B3869), ""))</f>
        <v/>
      </c>
      <c r="M3869" s="73" t="str">
        <f t="shared" si="574"/>
        <v/>
      </c>
      <c r="N3869" s="74" t="str">
        <f t="shared" si="575"/>
        <v/>
      </c>
      <c r="O3869" s="22" t="str">
        <f t="shared" si="576"/>
        <v/>
      </c>
      <c r="Q3869" s="20" t="str">
        <f t="shared" si="581"/>
        <v/>
      </c>
      <c r="R3869" s="21" t="str">
        <f t="shared" si="580"/>
        <v/>
      </c>
      <c r="S3869" s="21" t="str">
        <f t="shared" si="580"/>
        <v/>
      </c>
      <c r="T3869" s="21" t="str">
        <f t="shared" si="580"/>
        <v/>
      </c>
      <c r="U3869" s="21" t="str">
        <f t="shared" si="580"/>
        <v/>
      </c>
      <c r="V3869" s="21" t="str">
        <f t="shared" si="580"/>
        <v/>
      </c>
      <c r="W3869" s="21" t="str">
        <f t="shared" si="580"/>
        <v/>
      </c>
      <c r="X3869" s="21" t="str">
        <f t="shared" si="580"/>
        <v/>
      </c>
      <c r="Y3869" s="21" t="str">
        <f t="shared" si="580"/>
        <v/>
      </c>
      <c r="Z3869" s="21" t="str">
        <f t="shared" si="580"/>
        <v/>
      </c>
      <c r="AA3869" s="21" t="str">
        <f t="shared" si="580"/>
        <v/>
      </c>
      <c r="AB3869" s="38" t="str">
        <f t="shared" si="580"/>
        <v/>
      </c>
      <c r="AD3869" s="36" t="str">
        <f>IF($N3869="", "", IFERROR(INDEX(Campaigns!$D$11:$D$380, MATCH($N3869, Campaigns!$E$11:$E$380, 0)), ""))</f>
        <v/>
      </c>
      <c r="AE3869" s="38" t="str">
        <f>IF(COUNTIF($Q3869:$AB3869, "X")=0, "", IFERROR(INDEX('Intro &amp; Setup'!$T$17:$T$28, MATCH(INDEX($Q$10:$AB$10, $AC3869, MATCH("X", $Q3869:$AB3869, 0)), 'Intro &amp; Setup'!$AA$17:$AA$28, 0)), ""))</f>
        <v/>
      </c>
      <c r="AG3869" s="84" t="str">
        <f t="shared" si="577"/>
        <v/>
      </c>
      <c r="AI3869" s="36">
        <f t="shared" si="578"/>
        <v>0</v>
      </c>
      <c r="AK3869" s="36" t="str">
        <f t="shared" si="579"/>
        <v/>
      </c>
    </row>
    <row r="3870" spans="1:37" x14ac:dyDescent="0.25">
      <c r="A3870" s="34"/>
      <c r="B3870" s="55"/>
      <c r="C3870" s="56"/>
      <c r="D3870" s="56"/>
      <c r="E3870" s="56"/>
      <c r="F3870" s="56"/>
      <c r="G3870" s="57"/>
      <c r="H3870" s="57"/>
      <c r="I3870" s="58"/>
      <c r="J3870" s="34"/>
      <c r="L3870" s="36" t="str">
        <f>IF($B3870="", "", IFERROR(FIND(Campaigns!$Q$4, $B3870), ""))</f>
        <v/>
      </c>
      <c r="M3870" s="73" t="str">
        <f t="shared" si="574"/>
        <v/>
      </c>
      <c r="N3870" s="74" t="str">
        <f t="shared" si="575"/>
        <v/>
      </c>
      <c r="O3870" s="22" t="str">
        <f t="shared" si="576"/>
        <v/>
      </c>
      <c r="Q3870" s="20" t="str">
        <f t="shared" si="581"/>
        <v/>
      </c>
      <c r="R3870" s="21" t="str">
        <f t="shared" si="580"/>
        <v/>
      </c>
      <c r="S3870" s="21" t="str">
        <f t="shared" si="580"/>
        <v/>
      </c>
      <c r="T3870" s="21" t="str">
        <f t="shared" si="580"/>
        <v/>
      </c>
      <c r="U3870" s="21" t="str">
        <f t="shared" si="580"/>
        <v/>
      </c>
      <c r="V3870" s="21" t="str">
        <f t="shared" si="580"/>
        <v/>
      </c>
      <c r="W3870" s="21" t="str">
        <f t="shared" si="580"/>
        <v/>
      </c>
      <c r="X3870" s="21" t="str">
        <f t="shared" si="580"/>
        <v/>
      </c>
      <c r="Y3870" s="21" t="str">
        <f t="shared" si="580"/>
        <v/>
      </c>
      <c r="Z3870" s="21" t="str">
        <f t="shared" si="580"/>
        <v/>
      </c>
      <c r="AA3870" s="21" t="str">
        <f t="shared" si="580"/>
        <v/>
      </c>
      <c r="AB3870" s="38" t="str">
        <f t="shared" si="580"/>
        <v/>
      </c>
      <c r="AD3870" s="36" t="str">
        <f>IF($N3870="", "", IFERROR(INDEX(Campaigns!$D$11:$D$380, MATCH($N3870, Campaigns!$E$11:$E$380, 0)), ""))</f>
        <v/>
      </c>
      <c r="AE3870" s="38" t="str">
        <f>IF(COUNTIF($Q3870:$AB3870, "X")=0, "", IFERROR(INDEX('Intro &amp; Setup'!$T$17:$T$28, MATCH(INDEX($Q$10:$AB$10, $AC3870, MATCH("X", $Q3870:$AB3870, 0)), 'Intro &amp; Setup'!$AA$17:$AA$28, 0)), ""))</f>
        <v/>
      </c>
      <c r="AG3870" s="84" t="str">
        <f t="shared" si="577"/>
        <v/>
      </c>
      <c r="AI3870" s="36">
        <f t="shared" si="578"/>
        <v>0</v>
      </c>
      <c r="AK3870" s="36" t="str">
        <f t="shared" si="579"/>
        <v/>
      </c>
    </row>
    <row r="3871" spans="1:37" x14ac:dyDescent="0.25">
      <c r="A3871" s="34"/>
      <c r="B3871" s="55"/>
      <c r="C3871" s="56"/>
      <c r="D3871" s="56"/>
      <c r="E3871" s="56"/>
      <c r="F3871" s="56"/>
      <c r="G3871" s="57"/>
      <c r="H3871" s="57"/>
      <c r="I3871" s="58"/>
      <c r="J3871" s="34"/>
      <c r="L3871" s="36" t="str">
        <f>IF($B3871="", "", IFERROR(FIND(Campaigns!$Q$4, $B3871), ""))</f>
        <v/>
      </c>
      <c r="M3871" s="73" t="str">
        <f t="shared" si="574"/>
        <v/>
      </c>
      <c r="N3871" s="74" t="str">
        <f t="shared" si="575"/>
        <v/>
      </c>
      <c r="O3871" s="22" t="str">
        <f t="shared" si="576"/>
        <v/>
      </c>
      <c r="Q3871" s="20" t="str">
        <f t="shared" si="581"/>
        <v/>
      </c>
      <c r="R3871" s="21" t="str">
        <f t="shared" si="580"/>
        <v/>
      </c>
      <c r="S3871" s="21" t="str">
        <f t="shared" si="580"/>
        <v/>
      </c>
      <c r="T3871" s="21" t="str">
        <f t="shared" si="580"/>
        <v/>
      </c>
      <c r="U3871" s="21" t="str">
        <f t="shared" si="580"/>
        <v/>
      </c>
      <c r="V3871" s="21" t="str">
        <f t="shared" si="580"/>
        <v/>
      </c>
      <c r="W3871" s="21" t="str">
        <f t="shared" si="580"/>
        <v/>
      </c>
      <c r="X3871" s="21" t="str">
        <f t="shared" si="580"/>
        <v/>
      </c>
      <c r="Y3871" s="21" t="str">
        <f t="shared" si="580"/>
        <v/>
      </c>
      <c r="Z3871" s="21" t="str">
        <f t="shared" si="580"/>
        <v/>
      </c>
      <c r="AA3871" s="21" t="str">
        <f t="shared" si="580"/>
        <v/>
      </c>
      <c r="AB3871" s="38" t="str">
        <f t="shared" si="580"/>
        <v/>
      </c>
      <c r="AD3871" s="36" t="str">
        <f>IF($N3871="", "", IFERROR(INDEX(Campaigns!$D$11:$D$380, MATCH($N3871, Campaigns!$E$11:$E$380, 0)), ""))</f>
        <v/>
      </c>
      <c r="AE3871" s="38" t="str">
        <f>IF(COUNTIF($Q3871:$AB3871, "X")=0, "", IFERROR(INDEX('Intro &amp; Setup'!$T$17:$T$28, MATCH(INDEX($Q$10:$AB$10, $AC3871, MATCH("X", $Q3871:$AB3871, 0)), 'Intro &amp; Setup'!$AA$17:$AA$28, 0)), ""))</f>
        <v/>
      </c>
      <c r="AG3871" s="84" t="str">
        <f t="shared" si="577"/>
        <v/>
      </c>
      <c r="AI3871" s="36">
        <f t="shared" si="578"/>
        <v>0</v>
      </c>
      <c r="AK3871" s="36" t="str">
        <f t="shared" si="579"/>
        <v/>
      </c>
    </row>
    <row r="3872" spans="1:37" x14ac:dyDescent="0.25">
      <c r="A3872" s="34"/>
      <c r="B3872" s="55"/>
      <c r="C3872" s="56"/>
      <c r="D3872" s="56"/>
      <c r="E3872" s="56"/>
      <c r="F3872" s="56"/>
      <c r="G3872" s="57"/>
      <c r="H3872" s="57"/>
      <c r="I3872" s="58"/>
      <c r="J3872" s="34"/>
      <c r="L3872" s="36" t="str">
        <f>IF($B3872="", "", IFERROR(FIND(Campaigns!$Q$4, $B3872), ""))</f>
        <v/>
      </c>
      <c r="M3872" s="73" t="str">
        <f t="shared" si="574"/>
        <v/>
      </c>
      <c r="N3872" s="74" t="str">
        <f t="shared" si="575"/>
        <v/>
      </c>
      <c r="O3872" s="22" t="str">
        <f t="shared" si="576"/>
        <v/>
      </c>
      <c r="Q3872" s="20" t="str">
        <f t="shared" si="581"/>
        <v/>
      </c>
      <c r="R3872" s="21" t="str">
        <f t="shared" si="580"/>
        <v/>
      </c>
      <c r="S3872" s="21" t="str">
        <f t="shared" si="580"/>
        <v/>
      </c>
      <c r="T3872" s="21" t="str">
        <f t="shared" si="580"/>
        <v/>
      </c>
      <c r="U3872" s="21" t="str">
        <f t="shared" si="580"/>
        <v/>
      </c>
      <c r="V3872" s="21" t="str">
        <f t="shared" si="580"/>
        <v/>
      </c>
      <c r="W3872" s="21" t="str">
        <f t="shared" si="580"/>
        <v/>
      </c>
      <c r="X3872" s="21" t="str">
        <f t="shared" si="580"/>
        <v/>
      </c>
      <c r="Y3872" s="21" t="str">
        <f t="shared" si="580"/>
        <v/>
      </c>
      <c r="Z3872" s="21" t="str">
        <f t="shared" si="580"/>
        <v/>
      </c>
      <c r="AA3872" s="21" t="str">
        <f t="shared" si="580"/>
        <v/>
      </c>
      <c r="AB3872" s="38" t="str">
        <f t="shared" si="580"/>
        <v/>
      </c>
      <c r="AD3872" s="36" t="str">
        <f>IF($N3872="", "", IFERROR(INDEX(Campaigns!$D$11:$D$380, MATCH($N3872, Campaigns!$E$11:$E$380, 0)), ""))</f>
        <v/>
      </c>
      <c r="AE3872" s="38" t="str">
        <f>IF(COUNTIF($Q3872:$AB3872, "X")=0, "", IFERROR(INDEX('Intro &amp; Setup'!$T$17:$T$28, MATCH(INDEX($Q$10:$AB$10, $AC3872, MATCH("X", $Q3872:$AB3872, 0)), 'Intro &amp; Setup'!$AA$17:$AA$28, 0)), ""))</f>
        <v/>
      </c>
      <c r="AG3872" s="84" t="str">
        <f t="shared" si="577"/>
        <v/>
      </c>
      <c r="AI3872" s="36">
        <f t="shared" si="578"/>
        <v>0</v>
      </c>
      <c r="AK3872" s="36" t="str">
        <f t="shared" si="579"/>
        <v/>
      </c>
    </row>
    <row r="3873" spans="1:37" x14ac:dyDescent="0.25">
      <c r="A3873" s="34"/>
      <c r="B3873" s="55"/>
      <c r="C3873" s="56"/>
      <c r="D3873" s="56"/>
      <c r="E3873" s="56"/>
      <c r="F3873" s="56"/>
      <c r="G3873" s="57"/>
      <c r="H3873" s="57"/>
      <c r="I3873" s="58"/>
      <c r="J3873" s="34"/>
      <c r="L3873" s="36" t="str">
        <f>IF($B3873="", "", IFERROR(FIND(Campaigns!$Q$4, $B3873), ""))</f>
        <v/>
      </c>
      <c r="M3873" s="73" t="str">
        <f t="shared" si="574"/>
        <v/>
      </c>
      <c r="N3873" s="74" t="str">
        <f t="shared" si="575"/>
        <v/>
      </c>
      <c r="O3873" s="22" t="str">
        <f t="shared" si="576"/>
        <v/>
      </c>
      <c r="Q3873" s="20" t="str">
        <f t="shared" si="581"/>
        <v/>
      </c>
      <c r="R3873" s="21" t="str">
        <f t="shared" si="580"/>
        <v/>
      </c>
      <c r="S3873" s="21" t="str">
        <f t="shared" si="580"/>
        <v/>
      </c>
      <c r="T3873" s="21" t="str">
        <f t="shared" si="580"/>
        <v/>
      </c>
      <c r="U3873" s="21" t="str">
        <f t="shared" si="580"/>
        <v/>
      </c>
      <c r="V3873" s="21" t="str">
        <f t="shared" si="580"/>
        <v/>
      </c>
      <c r="W3873" s="21" t="str">
        <f t="shared" si="580"/>
        <v/>
      </c>
      <c r="X3873" s="21" t="str">
        <f t="shared" si="580"/>
        <v/>
      </c>
      <c r="Y3873" s="21" t="str">
        <f t="shared" si="580"/>
        <v/>
      </c>
      <c r="Z3873" s="21" t="str">
        <f t="shared" si="580"/>
        <v/>
      </c>
      <c r="AA3873" s="21" t="str">
        <f t="shared" si="580"/>
        <v/>
      </c>
      <c r="AB3873" s="38" t="str">
        <f t="shared" si="580"/>
        <v/>
      </c>
      <c r="AD3873" s="36" t="str">
        <f>IF($N3873="", "", IFERROR(INDEX(Campaigns!$D$11:$D$380, MATCH($N3873, Campaigns!$E$11:$E$380, 0)), ""))</f>
        <v/>
      </c>
      <c r="AE3873" s="38" t="str">
        <f>IF(COUNTIF($Q3873:$AB3873, "X")=0, "", IFERROR(INDEX('Intro &amp; Setup'!$T$17:$T$28, MATCH(INDEX($Q$10:$AB$10, $AC3873, MATCH("X", $Q3873:$AB3873, 0)), 'Intro &amp; Setup'!$AA$17:$AA$28, 0)), ""))</f>
        <v/>
      </c>
      <c r="AG3873" s="84" t="str">
        <f t="shared" si="577"/>
        <v/>
      </c>
      <c r="AI3873" s="36">
        <f t="shared" si="578"/>
        <v>0</v>
      </c>
      <c r="AK3873" s="36" t="str">
        <f t="shared" si="579"/>
        <v/>
      </c>
    </row>
    <row r="3874" spans="1:37" x14ac:dyDescent="0.25">
      <c r="A3874" s="34"/>
      <c r="B3874" s="55"/>
      <c r="C3874" s="56"/>
      <c r="D3874" s="56"/>
      <c r="E3874" s="56"/>
      <c r="F3874" s="56"/>
      <c r="G3874" s="57"/>
      <c r="H3874" s="57"/>
      <c r="I3874" s="58"/>
      <c r="J3874" s="34"/>
      <c r="L3874" s="36" t="str">
        <f>IF($B3874="", "", IFERROR(FIND(Campaigns!$Q$4, $B3874), ""))</f>
        <v/>
      </c>
      <c r="M3874" s="73" t="str">
        <f t="shared" si="574"/>
        <v/>
      </c>
      <c r="N3874" s="74" t="str">
        <f t="shared" si="575"/>
        <v/>
      </c>
      <c r="O3874" s="22" t="str">
        <f t="shared" si="576"/>
        <v/>
      </c>
      <c r="Q3874" s="20" t="str">
        <f t="shared" si="581"/>
        <v/>
      </c>
      <c r="R3874" s="21" t="str">
        <f t="shared" si="580"/>
        <v/>
      </c>
      <c r="S3874" s="21" t="str">
        <f t="shared" si="580"/>
        <v/>
      </c>
      <c r="T3874" s="21" t="str">
        <f t="shared" si="580"/>
        <v/>
      </c>
      <c r="U3874" s="21" t="str">
        <f t="shared" si="580"/>
        <v/>
      </c>
      <c r="V3874" s="21" t="str">
        <f t="shared" si="580"/>
        <v/>
      </c>
      <c r="W3874" s="21" t="str">
        <f t="shared" si="580"/>
        <v/>
      </c>
      <c r="X3874" s="21" t="str">
        <f t="shared" si="580"/>
        <v/>
      </c>
      <c r="Y3874" s="21" t="str">
        <f t="shared" si="580"/>
        <v/>
      </c>
      <c r="Z3874" s="21" t="str">
        <f t="shared" si="580"/>
        <v/>
      </c>
      <c r="AA3874" s="21" t="str">
        <f t="shared" si="580"/>
        <v/>
      </c>
      <c r="AB3874" s="38" t="str">
        <f t="shared" si="580"/>
        <v/>
      </c>
      <c r="AD3874" s="36" t="str">
        <f>IF($N3874="", "", IFERROR(INDEX(Campaigns!$D$11:$D$380, MATCH($N3874, Campaigns!$E$11:$E$380, 0)), ""))</f>
        <v/>
      </c>
      <c r="AE3874" s="38" t="str">
        <f>IF(COUNTIF($Q3874:$AB3874, "X")=0, "", IFERROR(INDEX('Intro &amp; Setup'!$T$17:$T$28, MATCH(INDEX($Q$10:$AB$10, $AC3874, MATCH("X", $Q3874:$AB3874, 0)), 'Intro &amp; Setup'!$AA$17:$AA$28, 0)), ""))</f>
        <v/>
      </c>
      <c r="AG3874" s="84" t="str">
        <f t="shared" si="577"/>
        <v/>
      </c>
      <c r="AI3874" s="36">
        <f t="shared" si="578"/>
        <v>0</v>
      </c>
      <c r="AK3874" s="36" t="str">
        <f t="shared" si="579"/>
        <v/>
      </c>
    </row>
    <row r="3875" spans="1:37" x14ac:dyDescent="0.25">
      <c r="A3875" s="34"/>
      <c r="B3875" s="55"/>
      <c r="C3875" s="56"/>
      <c r="D3875" s="56"/>
      <c r="E3875" s="56"/>
      <c r="F3875" s="56"/>
      <c r="G3875" s="57"/>
      <c r="H3875" s="57"/>
      <c r="I3875" s="58"/>
      <c r="J3875" s="34"/>
      <c r="L3875" s="36" t="str">
        <f>IF($B3875="", "", IFERROR(FIND(Campaigns!$Q$4, $B3875), ""))</f>
        <v/>
      </c>
      <c r="M3875" s="73" t="str">
        <f t="shared" si="574"/>
        <v/>
      </c>
      <c r="N3875" s="74" t="str">
        <f t="shared" si="575"/>
        <v/>
      </c>
      <c r="O3875" s="22" t="str">
        <f t="shared" si="576"/>
        <v/>
      </c>
      <c r="Q3875" s="20" t="str">
        <f t="shared" si="581"/>
        <v/>
      </c>
      <c r="R3875" s="21" t="str">
        <f t="shared" si="580"/>
        <v/>
      </c>
      <c r="S3875" s="21" t="str">
        <f t="shared" si="580"/>
        <v/>
      </c>
      <c r="T3875" s="21" t="str">
        <f t="shared" si="580"/>
        <v/>
      </c>
      <c r="U3875" s="21" t="str">
        <f t="shared" si="580"/>
        <v/>
      </c>
      <c r="V3875" s="21" t="str">
        <f t="shared" si="580"/>
        <v/>
      </c>
      <c r="W3875" s="21" t="str">
        <f t="shared" si="580"/>
        <v/>
      </c>
      <c r="X3875" s="21" t="str">
        <f t="shared" si="580"/>
        <v/>
      </c>
      <c r="Y3875" s="21" t="str">
        <f t="shared" si="580"/>
        <v/>
      </c>
      <c r="Z3875" s="21" t="str">
        <f t="shared" si="580"/>
        <v/>
      </c>
      <c r="AA3875" s="21" t="str">
        <f t="shared" si="580"/>
        <v/>
      </c>
      <c r="AB3875" s="38" t="str">
        <f t="shared" si="580"/>
        <v/>
      </c>
      <c r="AD3875" s="36" t="str">
        <f>IF($N3875="", "", IFERROR(INDEX(Campaigns!$D$11:$D$380, MATCH($N3875, Campaigns!$E$11:$E$380, 0)), ""))</f>
        <v/>
      </c>
      <c r="AE3875" s="38" t="str">
        <f>IF(COUNTIF($Q3875:$AB3875, "X")=0, "", IFERROR(INDEX('Intro &amp; Setup'!$T$17:$T$28, MATCH(INDEX($Q$10:$AB$10, $AC3875, MATCH("X", $Q3875:$AB3875, 0)), 'Intro &amp; Setup'!$AA$17:$AA$28, 0)), ""))</f>
        <v/>
      </c>
      <c r="AG3875" s="84" t="str">
        <f t="shared" si="577"/>
        <v/>
      </c>
      <c r="AI3875" s="36">
        <f t="shared" si="578"/>
        <v>0</v>
      </c>
      <c r="AK3875" s="36" t="str">
        <f t="shared" si="579"/>
        <v/>
      </c>
    </row>
    <row r="3876" spans="1:37" x14ac:dyDescent="0.25">
      <c r="A3876" s="34"/>
      <c r="B3876" s="55"/>
      <c r="C3876" s="56"/>
      <c r="D3876" s="56"/>
      <c r="E3876" s="56"/>
      <c r="F3876" s="56"/>
      <c r="G3876" s="57"/>
      <c r="H3876" s="57"/>
      <c r="I3876" s="58"/>
      <c r="J3876" s="34"/>
      <c r="L3876" s="36" t="str">
        <f>IF($B3876="", "", IFERROR(FIND(Campaigns!$Q$4, $B3876), ""))</f>
        <v/>
      </c>
      <c r="M3876" s="73" t="str">
        <f t="shared" si="574"/>
        <v/>
      </c>
      <c r="N3876" s="74" t="str">
        <f t="shared" si="575"/>
        <v/>
      </c>
      <c r="O3876" s="22" t="str">
        <f t="shared" si="576"/>
        <v/>
      </c>
      <c r="Q3876" s="20" t="str">
        <f t="shared" si="581"/>
        <v/>
      </c>
      <c r="R3876" s="21" t="str">
        <f t="shared" si="580"/>
        <v/>
      </c>
      <c r="S3876" s="21" t="str">
        <f t="shared" si="580"/>
        <v/>
      </c>
      <c r="T3876" s="21" t="str">
        <f t="shared" si="580"/>
        <v/>
      </c>
      <c r="U3876" s="21" t="str">
        <f t="shared" si="580"/>
        <v/>
      </c>
      <c r="V3876" s="21" t="str">
        <f t="shared" si="580"/>
        <v/>
      </c>
      <c r="W3876" s="21" t="str">
        <f t="shared" si="580"/>
        <v/>
      </c>
      <c r="X3876" s="21" t="str">
        <f t="shared" si="580"/>
        <v/>
      </c>
      <c r="Y3876" s="21" t="str">
        <f t="shared" si="580"/>
        <v/>
      </c>
      <c r="Z3876" s="21" t="str">
        <f t="shared" si="580"/>
        <v/>
      </c>
      <c r="AA3876" s="21" t="str">
        <f t="shared" si="580"/>
        <v/>
      </c>
      <c r="AB3876" s="38" t="str">
        <f t="shared" si="580"/>
        <v/>
      </c>
      <c r="AD3876" s="36" t="str">
        <f>IF($N3876="", "", IFERROR(INDEX(Campaigns!$D$11:$D$380, MATCH($N3876, Campaigns!$E$11:$E$380, 0)), ""))</f>
        <v/>
      </c>
      <c r="AE3876" s="38" t="str">
        <f>IF(COUNTIF($Q3876:$AB3876, "X")=0, "", IFERROR(INDEX('Intro &amp; Setup'!$T$17:$T$28, MATCH(INDEX($Q$10:$AB$10, $AC3876, MATCH("X", $Q3876:$AB3876, 0)), 'Intro &amp; Setup'!$AA$17:$AA$28, 0)), ""))</f>
        <v/>
      </c>
      <c r="AG3876" s="84" t="str">
        <f t="shared" si="577"/>
        <v/>
      </c>
      <c r="AI3876" s="36">
        <f t="shared" si="578"/>
        <v>0</v>
      </c>
      <c r="AK3876" s="36" t="str">
        <f t="shared" si="579"/>
        <v/>
      </c>
    </row>
    <row r="3877" spans="1:37" x14ac:dyDescent="0.25">
      <c r="A3877" s="34"/>
      <c r="B3877" s="55"/>
      <c r="C3877" s="56"/>
      <c r="D3877" s="56"/>
      <c r="E3877" s="56"/>
      <c r="F3877" s="56"/>
      <c r="G3877" s="57"/>
      <c r="H3877" s="57"/>
      <c r="I3877" s="58"/>
      <c r="J3877" s="34"/>
      <c r="L3877" s="36" t="str">
        <f>IF($B3877="", "", IFERROR(FIND(Campaigns!$Q$4, $B3877), ""))</f>
        <v/>
      </c>
      <c r="M3877" s="73" t="str">
        <f t="shared" si="574"/>
        <v/>
      </c>
      <c r="N3877" s="74" t="str">
        <f t="shared" si="575"/>
        <v/>
      </c>
      <c r="O3877" s="22" t="str">
        <f t="shared" si="576"/>
        <v/>
      </c>
      <c r="Q3877" s="20" t="str">
        <f t="shared" si="581"/>
        <v/>
      </c>
      <c r="R3877" s="21" t="str">
        <f t="shared" si="580"/>
        <v/>
      </c>
      <c r="S3877" s="21" t="str">
        <f t="shared" si="580"/>
        <v/>
      </c>
      <c r="T3877" s="21" t="str">
        <f t="shared" si="580"/>
        <v/>
      </c>
      <c r="U3877" s="21" t="str">
        <f t="shared" si="580"/>
        <v/>
      </c>
      <c r="V3877" s="21" t="str">
        <f t="shared" si="580"/>
        <v/>
      </c>
      <c r="W3877" s="21" t="str">
        <f t="shared" si="580"/>
        <v/>
      </c>
      <c r="X3877" s="21" t="str">
        <f t="shared" si="580"/>
        <v/>
      </c>
      <c r="Y3877" s="21" t="str">
        <f t="shared" si="580"/>
        <v/>
      </c>
      <c r="Z3877" s="21" t="str">
        <f t="shared" si="580"/>
        <v/>
      </c>
      <c r="AA3877" s="21" t="str">
        <f t="shared" si="580"/>
        <v/>
      </c>
      <c r="AB3877" s="38" t="str">
        <f t="shared" si="580"/>
        <v/>
      </c>
      <c r="AD3877" s="36" t="str">
        <f>IF($N3877="", "", IFERROR(INDEX(Campaigns!$D$11:$D$380, MATCH($N3877, Campaigns!$E$11:$E$380, 0)), ""))</f>
        <v/>
      </c>
      <c r="AE3877" s="38" t="str">
        <f>IF(COUNTIF($Q3877:$AB3877, "X")=0, "", IFERROR(INDEX('Intro &amp; Setup'!$T$17:$T$28, MATCH(INDEX($Q$10:$AB$10, $AC3877, MATCH("X", $Q3877:$AB3877, 0)), 'Intro &amp; Setup'!$AA$17:$AA$28, 0)), ""))</f>
        <v/>
      </c>
      <c r="AG3877" s="84" t="str">
        <f t="shared" si="577"/>
        <v/>
      </c>
      <c r="AI3877" s="36">
        <f t="shared" si="578"/>
        <v>0</v>
      </c>
      <c r="AK3877" s="36" t="str">
        <f t="shared" si="579"/>
        <v/>
      </c>
    </row>
    <row r="3878" spans="1:37" x14ac:dyDescent="0.25">
      <c r="A3878" s="34"/>
      <c r="B3878" s="55"/>
      <c r="C3878" s="56"/>
      <c r="D3878" s="56"/>
      <c r="E3878" s="56"/>
      <c r="F3878" s="56"/>
      <c r="G3878" s="57"/>
      <c r="H3878" s="57"/>
      <c r="I3878" s="58"/>
      <c r="J3878" s="34"/>
      <c r="L3878" s="36" t="str">
        <f>IF($B3878="", "", IFERROR(FIND(Campaigns!$Q$4, $B3878), ""))</f>
        <v/>
      </c>
      <c r="M3878" s="73" t="str">
        <f t="shared" si="574"/>
        <v/>
      </c>
      <c r="N3878" s="74" t="str">
        <f t="shared" si="575"/>
        <v/>
      </c>
      <c r="O3878" s="22" t="str">
        <f t="shared" si="576"/>
        <v/>
      </c>
      <c r="Q3878" s="20" t="str">
        <f t="shared" si="581"/>
        <v/>
      </c>
      <c r="R3878" s="21" t="str">
        <f t="shared" si="580"/>
        <v/>
      </c>
      <c r="S3878" s="21" t="str">
        <f t="shared" si="580"/>
        <v/>
      </c>
      <c r="T3878" s="21" t="str">
        <f t="shared" si="580"/>
        <v/>
      </c>
      <c r="U3878" s="21" t="str">
        <f t="shared" si="580"/>
        <v/>
      </c>
      <c r="V3878" s="21" t="str">
        <f t="shared" si="580"/>
        <v/>
      </c>
      <c r="W3878" s="21" t="str">
        <f t="shared" si="580"/>
        <v/>
      </c>
      <c r="X3878" s="21" t="str">
        <f t="shared" si="580"/>
        <v/>
      </c>
      <c r="Y3878" s="21" t="str">
        <f t="shared" si="580"/>
        <v/>
      </c>
      <c r="Z3878" s="21" t="str">
        <f t="shared" si="580"/>
        <v/>
      </c>
      <c r="AA3878" s="21" t="str">
        <f t="shared" si="580"/>
        <v/>
      </c>
      <c r="AB3878" s="38" t="str">
        <f t="shared" si="580"/>
        <v/>
      </c>
      <c r="AD3878" s="36" t="str">
        <f>IF($N3878="", "", IFERROR(INDEX(Campaigns!$D$11:$D$380, MATCH($N3878, Campaigns!$E$11:$E$380, 0)), ""))</f>
        <v/>
      </c>
      <c r="AE3878" s="38" t="str">
        <f>IF(COUNTIF($Q3878:$AB3878, "X")=0, "", IFERROR(INDEX('Intro &amp; Setup'!$T$17:$T$28, MATCH(INDEX($Q$10:$AB$10, $AC3878, MATCH("X", $Q3878:$AB3878, 0)), 'Intro &amp; Setup'!$AA$17:$AA$28, 0)), ""))</f>
        <v/>
      </c>
      <c r="AG3878" s="84" t="str">
        <f t="shared" si="577"/>
        <v/>
      </c>
      <c r="AI3878" s="36">
        <f t="shared" si="578"/>
        <v>0</v>
      </c>
      <c r="AK3878" s="36" t="str">
        <f t="shared" si="579"/>
        <v/>
      </c>
    </row>
    <row r="3879" spans="1:37" x14ac:dyDescent="0.25">
      <c r="A3879" s="34"/>
      <c r="B3879" s="55"/>
      <c r="C3879" s="56"/>
      <c r="D3879" s="56"/>
      <c r="E3879" s="56"/>
      <c r="F3879" s="56"/>
      <c r="G3879" s="57"/>
      <c r="H3879" s="57"/>
      <c r="I3879" s="58"/>
      <c r="J3879" s="34"/>
      <c r="L3879" s="36" t="str">
        <f>IF($B3879="", "", IFERROR(FIND(Campaigns!$Q$4, $B3879), ""))</f>
        <v/>
      </c>
      <c r="M3879" s="73" t="str">
        <f t="shared" si="574"/>
        <v/>
      </c>
      <c r="N3879" s="74" t="str">
        <f t="shared" si="575"/>
        <v/>
      </c>
      <c r="O3879" s="22" t="str">
        <f t="shared" si="576"/>
        <v/>
      </c>
      <c r="Q3879" s="20" t="str">
        <f t="shared" si="581"/>
        <v/>
      </c>
      <c r="R3879" s="21" t="str">
        <f t="shared" si="580"/>
        <v/>
      </c>
      <c r="S3879" s="21" t="str">
        <f t="shared" si="580"/>
        <v/>
      </c>
      <c r="T3879" s="21" t="str">
        <f t="shared" si="580"/>
        <v/>
      </c>
      <c r="U3879" s="21" t="str">
        <f t="shared" si="580"/>
        <v/>
      </c>
      <c r="V3879" s="21" t="str">
        <f t="shared" si="580"/>
        <v/>
      </c>
      <c r="W3879" s="21" t="str">
        <f t="shared" si="580"/>
        <v/>
      </c>
      <c r="X3879" s="21" t="str">
        <f t="shared" si="580"/>
        <v/>
      </c>
      <c r="Y3879" s="21" t="str">
        <f t="shared" si="580"/>
        <v/>
      </c>
      <c r="Z3879" s="21" t="str">
        <f t="shared" si="580"/>
        <v/>
      </c>
      <c r="AA3879" s="21" t="str">
        <f t="shared" si="580"/>
        <v/>
      </c>
      <c r="AB3879" s="38" t="str">
        <f t="shared" si="580"/>
        <v/>
      </c>
      <c r="AD3879" s="36" t="str">
        <f>IF($N3879="", "", IFERROR(INDEX(Campaigns!$D$11:$D$380, MATCH($N3879, Campaigns!$E$11:$E$380, 0)), ""))</f>
        <v/>
      </c>
      <c r="AE3879" s="38" t="str">
        <f>IF(COUNTIF($Q3879:$AB3879, "X")=0, "", IFERROR(INDEX('Intro &amp; Setup'!$T$17:$T$28, MATCH(INDEX($Q$10:$AB$10, $AC3879, MATCH("X", $Q3879:$AB3879, 0)), 'Intro &amp; Setup'!$AA$17:$AA$28, 0)), ""))</f>
        <v/>
      </c>
      <c r="AG3879" s="84" t="str">
        <f t="shared" si="577"/>
        <v/>
      </c>
      <c r="AI3879" s="36">
        <f t="shared" si="578"/>
        <v>0</v>
      </c>
      <c r="AK3879" s="36" t="str">
        <f t="shared" si="579"/>
        <v/>
      </c>
    </row>
    <row r="3880" spans="1:37" x14ac:dyDescent="0.25">
      <c r="A3880" s="34"/>
      <c r="B3880" s="55"/>
      <c r="C3880" s="56"/>
      <c r="D3880" s="56"/>
      <c r="E3880" s="56"/>
      <c r="F3880" s="56"/>
      <c r="G3880" s="57"/>
      <c r="H3880" s="57"/>
      <c r="I3880" s="58"/>
      <c r="J3880" s="34"/>
      <c r="L3880" s="36" t="str">
        <f>IF($B3880="", "", IFERROR(FIND(Campaigns!$Q$4, $B3880), ""))</f>
        <v/>
      </c>
      <c r="M3880" s="73" t="str">
        <f t="shared" si="574"/>
        <v/>
      </c>
      <c r="N3880" s="74" t="str">
        <f t="shared" si="575"/>
        <v/>
      </c>
      <c r="O3880" s="22" t="str">
        <f t="shared" si="576"/>
        <v/>
      </c>
      <c r="Q3880" s="20" t="str">
        <f t="shared" si="581"/>
        <v/>
      </c>
      <c r="R3880" s="21" t="str">
        <f t="shared" si="580"/>
        <v/>
      </c>
      <c r="S3880" s="21" t="str">
        <f t="shared" si="580"/>
        <v/>
      </c>
      <c r="T3880" s="21" t="str">
        <f t="shared" si="580"/>
        <v/>
      </c>
      <c r="U3880" s="21" t="str">
        <f t="shared" si="580"/>
        <v/>
      </c>
      <c r="V3880" s="21" t="str">
        <f t="shared" si="580"/>
        <v/>
      </c>
      <c r="W3880" s="21" t="str">
        <f t="shared" si="580"/>
        <v/>
      </c>
      <c r="X3880" s="21" t="str">
        <f t="shared" si="580"/>
        <v/>
      </c>
      <c r="Y3880" s="21" t="str">
        <f t="shared" si="580"/>
        <v/>
      </c>
      <c r="Z3880" s="21" t="str">
        <f t="shared" si="580"/>
        <v/>
      </c>
      <c r="AA3880" s="21" t="str">
        <f t="shared" si="580"/>
        <v/>
      </c>
      <c r="AB3880" s="38" t="str">
        <f t="shared" si="580"/>
        <v/>
      </c>
      <c r="AD3880" s="36" t="str">
        <f>IF($N3880="", "", IFERROR(INDEX(Campaigns!$D$11:$D$380, MATCH($N3880, Campaigns!$E$11:$E$380, 0)), ""))</f>
        <v/>
      </c>
      <c r="AE3880" s="38" t="str">
        <f>IF(COUNTIF($Q3880:$AB3880, "X")=0, "", IFERROR(INDEX('Intro &amp; Setup'!$T$17:$T$28, MATCH(INDEX($Q$10:$AB$10, $AC3880, MATCH("X", $Q3880:$AB3880, 0)), 'Intro &amp; Setup'!$AA$17:$AA$28, 0)), ""))</f>
        <v/>
      </c>
      <c r="AG3880" s="84" t="str">
        <f t="shared" si="577"/>
        <v/>
      </c>
      <c r="AI3880" s="36">
        <f t="shared" si="578"/>
        <v>0</v>
      </c>
      <c r="AK3880" s="36" t="str">
        <f t="shared" si="579"/>
        <v/>
      </c>
    </row>
    <row r="3881" spans="1:37" x14ac:dyDescent="0.25">
      <c r="A3881" s="34"/>
      <c r="B3881" s="55"/>
      <c r="C3881" s="56"/>
      <c r="D3881" s="56"/>
      <c r="E3881" s="56"/>
      <c r="F3881" s="56"/>
      <c r="G3881" s="57"/>
      <c r="H3881" s="57"/>
      <c r="I3881" s="58"/>
      <c r="J3881" s="34"/>
      <c r="L3881" s="36" t="str">
        <f>IF($B3881="", "", IFERROR(FIND(Campaigns!$Q$4, $B3881), ""))</f>
        <v/>
      </c>
      <c r="M3881" s="73" t="str">
        <f t="shared" si="574"/>
        <v/>
      </c>
      <c r="N3881" s="74" t="str">
        <f t="shared" si="575"/>
        <v/>
      </c>
      <c r="O3881" s="22" t="str">
        <f t="shared" si="576"/>
        <v/>
      </c>
      <c r="Q3881" s="20" t="str">
        <f t="shared" si="581"/>
        <v/>
      </c>
      <c r="R3881" s="21" t="str">
        <f t="shared" si="580"/>
        <v/>
      </c>
      <c r="S3881" s="21" t="str">
        <f t="shared" si="580"/>
        <v/>
      </c>
      <c r="T3881" s="21" t="str">
        <f t="shared" si="580"/>
        <v/>
      </c>
      <c r="U3881" s="21" t="str">
        <f t="shared" si="580"/>
        <v/>
      </c>
      <c r="V3881" s="21" t="str">
        <f t="shared" si="580"/>
        <v/>
      </c>
      <c r="W3881" s="21" t="str">
        <f t="shared" si="580"/>
        <v/>
      </c>
      <c r="X3881" s="21" t="str">
        <f t="shared" si="580"/>
        <v/>
      </c>
      <c r="Y3881" s="21" t="str">
        <f t="shared" si="580"/>
        <v/>
      </c>
      <c r="Z3881" s="21" t="str">
        <f t="shared" si="580"/>
        <v/>
      </c>
      <c r="AA3881" s="21" t="str">
        <f t="shared" si="580"/>
        <v/>
      </c>
      <c r="AB3881" s="38" t="str">
        <f t="shared" si="580"/>
        <v/>
      </c>
      <c r="AD3881" s="36" t="str">
        <f>IF($N3881="", "", IFERROR(INDEX(Campaigns!$D$11:$D$380, MATCH($N3881, Campaigns!$E$11:$E$380, 0)), ""))</f>
        <v/>
      </c>
      <c r="AE3881" s="38" t="str">
        <f>IF(COUNTIF($Q3881:$AB3881, "X")=0, "", IFERROR(INDEX('Intro &amp; Setup'!$T$17:$T$28, MATCH(INDEX($Q$10:$AB$10, $AC3881, MATCH("X", $Q3881:$AB3881, 0)), 'Intro &amp; Setup'!$AA$17:$AA$28, 0)), ""))</f>
        <v/>
      </c>
      <c r="AG3881" s="84" t="str">
        <f t="shared" si="577"/>
        <v/>
      </c>
      <c r="AI3881" s="36">
        <f t="shared" si="578"/>
        <v>0</v>
      </c>
      <c r="AK3881" s="36" t="str">
        <f t="shared" si="579"/>
        <v/>
      </c>
    </row>
    <row r="3882" spans="1:37" x14ac:dyDescent="0.25">
      <c r="A3882" s="34"/>
      <c r="B3882" s="55"/>
      <c r="C3882" s="56"/>
      <c r="D3882" s="56"/>
      <c r="E3882" s="56"/>
      <c r="F3882" s="56"/>
      <c r="G3882" s="57"/>
      <c r="H3882" s="57"/>
      <c r="I3882" s="58"/>
      <c r="J3882" s="34"/>
      <c r="L3882" s="36" t="str">
        <f>IF($B3882="", "", IFERROR(FIND(Campaigns!$Q$4, $B3882), ""))</f>
        <v/>
      </c>
      <c r="M3882" s="73" t="str">
        <f t="shared" si="574"/>
        <v/>
      </c>
      <c r="N3882" s="74" t="str">
        <f t="shared" si="575"/>
        <v/>
      </c>
      <c r="O3882" s="22" t="str">
        <f t="shared" si="576"/>
        <v/>
      </c>
      <c r="Q3882" s="20" t="str">
        <f t="shared" si="581"/>
        <v/>
      </c>
      <c r="R3882" s="21" t="str">
        <f t="shared" si="580"/>
        <v/>
      </c>
      <c r="S3882" s="21" t="str">
        <f t="shared" si="580"/>
        <v/>
      </c>
      <c r="T3882" s="21" t="str">
        <f t="shared" si="580"/>
        <v/>
      </c>
      <c r="U3882" s="21" t="str">
        <f t="shared" si="580"/>
        <v/>
      </c>
      <c r="V3882" s="21" t="str">
        <f t="shared" si="580"/>
        <v/>
      </c>
      <c r="W3882" s="21" t="str">
        <f t="shared" si="580"/>
        <v/>
      </c>
      <c r="X3882" s="21" t="str">
        <f t="shared" si="580"/>
        <v/>
      </c>
      <c r="Y3882" s="21" t="str">
        <f t="shared" si="580"/>
        <v/>
      </c>
      <c r="Z3882" s="21" t="str">
        <f t="shared" si="580"/>
        <v/>
      </c>
      <c r="AA3882" s="21" t="str">
        <f t="shared" si="580"/>
        <v/>
      </c>
      <c r="AB3882" s="38" t="str">
        <f t="shared" si="580"/>
        <v/>
      </c>
      <c r="AD3882" s="36" t="str">
        <f>IF($N3882="", "", IFERROR(INDEX(Campaigns!$D$11:$D$380, MATCH($N3882, Campaigns!$E$11:$E$380, 0)), ""))</f>
        <v/>
      </c>
      <c r="AE3882" s="38" t="str">
        <f>IF(COUNTIF($Q3882:$AB3882, "X")=0, "", IFERROR(INDEX('Intro &amp; Setup'!$T$17:$T$28, MATCH(INDEX($Q$10:$AB$10, $AC3882, MATCH("X", $Q3882:$AB3882, 0)), 'Intro &amp; Setup'!$AA$17:$AA$28, 0)), ""))</f>
        <v/>
      </c>
      <c r="AG3882" s="84" t="str">
        <f t="shared" si="577"/>
        <v/>
      </c>
      <c r="AI3882" s="36">
        <f t="shared" si="578"/>
        <v>0</v>
      </c>
      <c r="AK3882" s="36" t="str">
        <f t="shared" si="579"/>
        <v/>
      </c>
    </row>
    <row r="3883" spans="1:37" x14ac:dyDescent="0.25">
      <c r="A3883" s="34"/>
      <c r="B3883" s="55"/>
      <c r="C3883" s="56"/>
      <c r="D3883" s="56"/>
      <c r="E3883" s="56"/>
      <c r="F3883" s="56"/>
      <c r="G3883" s="57"/>
      <c r="H3883" s="57"/>
      <c r="I3883" s="58"/>
      <c r="J3883" s="34"/>
      <c r="L3883" s="36" t="str">
        <f>IF($B3883="", "", IFERROR(FIND(Campaigns!$Q$4, $B3883), ""))</f>
        <v/>
      </c>
      <c r="M3883" s="73" t="str">
        <f t="shared" si="574"/>
        <v/>
      </c>
      <c r="N3883" s="74" t="str">
        <f t="shared" si="575"/>
        <v/>
      </c>
      <c r="O3883" s="22" t="str">
        <f t="shared" si="576"/>
        <v/>
      </c>
      <c r="Q3883" s="20" t="str">
        <f t="shared" si="581"/>
        <v/>
      </c>
      <c r="R3883" s="21" t="str">
        <f t="shared" si="580"/>
        <v/>
      </c>
      <c r="S3883" s="21" t="str">
        <f t="shared" si="580"/>
        <v/>
      </c>
      <c r="T3883" s="21" t="str">
        <f t="shared" si="580"/>
        <v/>
      </c>
      <c r="U3883" s="21" t="str">
        <f t="shared" si="580"/>
        <v/>
      </c>
      <c r="V3883" s="21" t="str">
        <f t="shared" si="580"/>
        <v/>
      </c>
      <c r="W3883" s="21" t="str">
        <f t="shared" si="580"/>
        <v/>
      </c>
      <c r="X3883" s="21" t="str">
        <f t="shared" si="580"/>
        <v/>
      </c>
      <c r="Y3883" s="21" t="str">
        <f t="shared" si="580"/>
        <v/>
      </c>
      <c r="Z3883" s="21" t="str">
        <f t="shared" si="580"/>
        <v/>
      </c>
      <c r="AA3883" s="21" t="str">
        <f t="shared" si="580"/>
        <v/>
      </c>
      <c r="AB3883" s="38" t="str">
        <f t="shared" si="580"/>
        <v/>
      </c>
      <c r="AD3883" s="36" t="str">
        <f>IF($N3883="", "", IFERROR(INDEX(Campaigns!$D$11:$D$380, MATCH($N3883, Campaigns!$E$11:$E$380, 0)), ""))</f>
        <v/>
      </c>
      <c r="AE3883" s="38" t="str">
        <f>IF(COUNTIF($Q3883:$AB3883, "X")=0, "", IFERROR(INDEX('Intro &amp; Setup'!$T$17:$T$28, MATCH(INDEX($Q$10:$AB$10, $AC3883, MATCH("X", $Q3883:$AB3883, 0)), 'Intro &amp; Setup'!$AA$17:$AA$28, 0)), ""))</f>
        <v/>
      </c>
      <c r="AG3883" s="84" t="str">
        <f t="shared" si="577"/>
        <v/>
      </c>
      <c r="AI3883" s="36">
        <f t="shared" si="578"/>
        <v>0</v>
      </c>
      <c r="AK3883" s="36" t="str">
        <f t="shared" si="579"/>
        <v/>
      </c>
    </row>
    <row r="3884" spans="1:37" x14ac:dyDescent="0.25">
      <c r="A3884" s="34"/>
      <c r="B3884" s="55"/>
      <c r="C3884" s="56"/>
      <c r="D3884" s="56"/>
      <c r="E3884" s="56"/>
      <c r="F3884" s="56"/>
      <c r="G3884" s="57"/>
      <c r="H3884" s="57"/>
      <c r="I3884" s="58"/>
      <c r="J3884" s="34"/>
      <c r="L3884" s="36" t="str">
        <f>IF($B3884="", "", IFERROR(FIND(Campaigns!$Q$4, $B3884), ""))</f>
        <v/>
      </c>
      <c r="M3884" s="73" t="str">
        <f t="shared" si="574"/>
        <v/>
      </c>
      <c r="N3884" s="74" t="str">
        <f t="shared" si="575"/>
        <v/>
      </c>
      <c r="O3884" s="22" t="str">
        <f t="shared" si="576"/>
        <v/>
      </c>
      <c r="Q3884" s="20" t="str">
        <f t="shared" si="581"/>
        <v/>
      </c>
      <c r="R3884" s="21" t="str">
        <f t="shared" si="580"/>
        <v/>
      </c>
      <c r="S3884" s="21" t="str">
        <f t="shared" si="580"/>
        <v/>
      </c>
      <c r="T3884" s="21" t="str">
        <f t="shared" si="580"/>
        <v/>
      </c>
      <c r="U3884" s="21" t="str">
        <f t="shared" si="580"/>
        <v/>
      </c>
      <c r="V3884" s="21" t="str">
        <f t="shared" si="580"/>
        <v/>
      </c>
      <c r="W3884" s="21" t="str">
        <f t="shared" si="580"/>
        <v/>
      </c>
      <c r="X3884" s="21" t="str">
        <f t="shared" si="580"/>
        <v/>
      </c>
      <c r="Y3884" s="21" t="str">
        <f t="shared" si="580"/>
        <v/>
      </c>
      <c r="Z3884" s="21" t="str">
        <f t="shared" si="580"/>
        <v/>
      </c>
      <c r="AA3884" s="21" t="str">
        <f t="shared" si="580"/>
        <v/>
      </c>
      <c r="AB3884" s="38" t="str">
        <f t="shared" si="580"/>
        <v/>
      </c>
      <c r="AD3884" s="36" t="str">
        <f>IF($N3884="", "", IFERROR(INDEX(Campaigns!$D$11:$D$380, MATCH($N3884, Campaigns!$E$11:$E$380, 0)), ""))</f>
        <v/>
      </c>
      <c r="AE3884" s="38" t="str">
        <f>IF(COUNTIF($Q3884:$AB3884, "X")=0, "", IFERROR(INDEX('Intro &amp; Setup'!$T$17:$T$28, MATCH(INDEX($Q$10:$AB$10, $AC3884, MATCH("X", $Q3884:$AB3884, 0)), 'Intro &amp; Setup'!$AA$17:$AA$28, 0)), ""))</f>
        <v/>
      </c>
      <c r="AG3884" s="84" t="str">
        <f t="shared" si="577"/>
        <v/>
      </c>
      <c r="AI3884" s="36">
        <f t="shared" si="578"/>
        <v>0</v>
      </c>
      <c r="AK3884" s="36" t="str">
        <f t="shared" si="579"/>
        <v/>
      </c>
    </row>
    <row r="3885" spans="1:37" x14ac:dyDescent="0.25">
      <c r="A3885" s="34"/>
      <c r="B3885" s="55"/>
      <c r="C3885" s="56"/>
      <c r="D3885" s="56"/>
      <c r="E3885" s="56"/>
      <c r="F3885" s="56"/>
      <c r="G3885" s="57"/>
      <c r="H3885" s="57"/>
      <c r="I3885" s="58"/>
      <c r="J3885" s="34"/>
      <c r="L3885" s="36" t="str">
        <f>IF($B3885="", "", IFERROR(FIND(Campaigns!$Q$4, $B3885), ""))</f>
        <v/>
      </c>
      <c r="M3885" s="73" t="str">
        <f t="shared" si="574"/>
        <v/>
      </c>
      <c r="N3885" s="74" t="str">
        <f t="shared" si="575"/>
        <v/>
      </c>
      <c r="O3885" s="22" t="str">
        <f t="shared" si="576"/>
        <v/>
      </c>
      <c r="Q3885" s="20" t="str">
        <f t="shared" si="581"/>
        <v/>
      </c>
      <c r="R3885" s="21" t="str">
        <f t="shared" si="580"/>
        <v/>
      </c>
      <c r="S3885" s="21" t="str">
        <f t="shared" si="580"/>
        <v/>
      </c>
      <c r="T3885" s="21" t="str">
        <f t="shared" si="580"/>
        <v/>
      </c>
      <c r="U3885" s="21" t="str">
        <f t="shared" si="580"/>
        <v/>
      </c>
      <c r="V3885" s="21" t="str">
        <f t="shared" ref="R3885:AB3908" si="582">IFERROR(IF(V$10="", "", IF(LEFT($O3885, V$8)=V$10, "X", "")), "")</f>
        <v/>
      </c>
      <c r="W3885" s="21" t="str">
        <f t="shared" si="582"/>
        <v/>
      </c>
      <c r="X3885" s="21" t="str">
        <f t="shared" si="582"/>
        <v/>
      </c>
      <c r="Y3885" s="21" t="str">
        <f t="shared" si="582"/>
        <v/>
      </c>
      <c r="Z3885" s="21" t="str">
        <f t="shared" si="582"/>
        <v/>
      </c>
      <c r="AA3885" s="21" t="str">
        <f t="shared" si="582"/>
        <v/>
      </c>
      <c r="AB3885" s="38" t="str">
        <f t="shared" si="582"/>
        <v/>
      </c>
      <c r="AD3885" s="36" t="str">
        <f>IF($N3885="", "", IFERROR(INDEX(Campaigns!$D$11:$D$380, MATCH($N3885, Campaigns!$E$11:$E$380, 0)), ""))</f>
        <v/>
      </c>
      <c r="AE3885" s="38" t="str">
        <f>IF(COUNTIF($Q3885:$AB3885, "X")=0, "", IFERROR(INDEX('Intro &amp; Setup'!$T$17:$T$28, MATCH(INDEX($Q$10:$AB$10, $AC3885, MATCH("X", $Q3885:$AB3885, 0)), 'Intro &amp; Setup'!$AA$17:$AA$28, 0)), ""))</f>
        <v/>
      </c>
      <c r="AG3885" s="84" t="str">
        <f t="shared" si="577"/>
        <v/>
      </c>
      <c r="AI3885" s="36">
        <f t="shared" si="578"/>
        <v>0</v>
      </c>
      <c r="AK3885" s="36" t="str">
        <f t="shared" si="579"/>
        <v/>
      </c>
    </row>
    <row r="3886" spans="1:37" x14ac:dyDescent="0.25">
      <c r="A3886" s="34"/>
      <c r="B3886" s="55"/>
      <c r="C3886" s="56"/>
      <c r="D3886" s="56"/>
      <c r="E3886" s="56"/>
      <c r="F3886" s="56"/>
      <c r="G3886" s="57"/>
      <c r="H3886" s="57"/>
      <c r="I3886" s="58"/>
      <c r="J3886" s="34"/>
      <c r="L3886" s="36" t="str">
        <f>IF($B3886="", "", IFERROR(FIND(Campaigns!$Q$4, $B3886), ""))</f>
        <v/>
      </c>
      <c r="M3886" s="73" t="str">
        <f t="shared" si="574"/>
        <v/>
      </c>
      <c r="N3886" s="74" t="str">
        <f t="shared" si="575"/>
        <v/>
      </c>
      <c r="O3886" s="22" t="str">
        <f t="shared" si="576"/>
        <v/>
      </c>
      <c r="Q3886" s="20" t="str">
        <f t="shared" si="581"/>
        <v/>
      </c>
      <c r="R3886" s="21" t="str">
        <f t="shared" si="582"/>
        <v/>
      </c>
      <c r="S3886" s="21" t="str">
        <f t="shared" si="582"/>
        <v/>
      </c>
      <c r="T3886" s="21" t="str">
        <f t="shared" si="582"/>
        <v/>
      </c>
      <c r="U3886" s="21" t="str">
        <f t="shared" si="582"/>
        <v/>
      </c>
      <c r="V3886" s="21" t="str">
        <f t="shared" si="582"/>
        <v/>
      </c>
      <c r="W3886" s="21" t="str">
        <f t="shared" si="582"/>
        <v/>
      </c>
      <c r="X3886" s="21" t="str">
        <f t="shared" si="582"/>
        <v/>
      </c>
      <c r="Y3886" s="21" t="str">
        <f t="shared" si="582"/>
        <v/>
      </c>
      <c r="Z3886" s="21" t="str">
        <f t="shared" si="582"/>
        <v/>
      </c>
      <c r="AA3886" s="21" t="str">
        <f t="shared" si="582"/>
        <v/>
      </c>
      <c r="AB3886" s="38" t="str">
        <f t="shared" si="582"/>
        <v/>
      </c>
      <c r="AD3886" s="36" t="str">
        <f>IF($N3886="", "", IFERROR(INDEX(Campaigns!$D$11:$D$380, MATCH($N3886, Campaigns!$E$11:$E$380, 0)), ""))</f>
        <v/>
      </c>
      <c r="AE3886" s="38" t="str">
        <f>IF(COUNTIF($Q3886:$AB3886, "X")=0, "", IFERROR(INDEX('Intro &amp; Setup'!$T$17:$T$28, MATCH(INDEX($Q$10:$AB$10, $AC3886, MATCH("X", $Q3886:$AB3886, 0)), 'Intro &amp; Setup'!$AA$17:$AA$28, 0)), ""))</f>
        <v/>
      </c>
      <c r="AG3886" s="84" t="str">
        <f t="shared" si="577"/>
        <v/>
      </c>
      <c r="AI3886" s="36">
        <f t="shared" si="578"/>
        <v>0</v>
      </c>
      <c r="AK3886" s="36" t="str">
        <f t="shared" si="579"/>
        <v/>
      </c>
    </row>
    <row r="3887" spans="1:37" x14ac:dyDescent="0.25">
      <c r="A3887" s="34"/>
      <c r="B3887" s="55"/>
      <c r="C3887" s="56"/>
      <c r="D3887" s="56"/>
      <c r="E3887" s="56"/>
      <c r="F3887" s="56"/>
      <c r="G3887" s="57"/>
      <c r="H3887" s="57"/>
      <c r="I3887" s="58"/>
      <c r="J3887" s="34"/>
      <c r="L3887" s="36" t="str">
        <f>IF($B3887="", "", IFERROR(FIND(Campaigns!$Q$4, $B3887), ""))</f>
        <v/>
      </c>
      <c r="M3887" s="73" t="str">
        <f t="shared" si="574"/>
        <v/>
      </c>
      <c r="N3887" s="74" t="str">
        <f t="shared" si="575"/>
        <v/>
      </c>
      <c r="O3887" s="22" t="str">
        <f t="shared" si="576"/>
        <v/>
      </c>
      <c r="Q3887" s="20" t="str">
        <f t="shared" si="581"/>
        <v/>
      </c>
      <c r="R3887" s="21" t="str">
        <f t="shared" si="582"/>
        <v/>
      </c>
      <c r="S3887" s="21" t="str">
        <f t="shared" si="582"/>
        <v/>
      </c>
      <c r="T3887" s="21" t="str">
        <f t="shared" si="582"/>
        <v/>
      </c>
      <c r="U3887" s="21" t="str">
        <f t="shared" si="582"/>
        <v/>
      </c>
      <c r="V3887" s="21" t="str">
        <f t="shared" si="582"/>
        <v/>
      </c>
      <c r="W3887" s="21" t="str">
        <f t="shared" si="582"/>
        <v/>
      </c>
      <c r="X3887" s="21" t="str">
        <f t="shared" si="582"/>
        <v/>
      </c>
      <c r="Y3887" s="21" t="str">
        <f t="shared" si="582"/>
        <v/>
      </c>
      <c r="Z3887" s="21" t="str">
        <f t="shared" si="582"/>
        <v/>
      </c>
      <c r="AA3887" s="21" t="str">
        <f t="shared" si="582"/>
        <v/>
      </c>
      <c r="AB3887" s="38" t="str">
        <f t="shared" si="582"/>
        <v/>
      </c>
      <c r="AD3887" s="36" t="str">
        <f>IF($N3887="", "", IFERROR(INDEX(Campaigns!$D$11:$D$380, MATCH($N3887, Campaigns!$E$11:$E$380, 0)), ""))</f>
        <v/>
      </c>
      <c r="AE3887" s="38" t="str">
        <f>IF(COUNTIF($Q3887:$AB3887, "X")=0, "", IFERROR(INDEX('Intro &amp; Setup'!$T$17:$T$28, MATCH(INDEX($Q$10:$AB$10, $AC3887, MATCH("X", $Q3887:$AB3887, 0)), 'Intro &amp; Setup'!$AA$17:$AA$28, 0)), ""))</f>
        <v/>
      </c>
      <c r="AG3887" s="84" t="str">
        <f t="shared" si="577"/>
        <v/>
      </c>
      <c r="AI3887" s="36">
        <f t="shared" si="578"/>
        <v>0</v>
      </c>
      <c r="AK3887" s="36" t="str">
        <f t="shared" si="579"/>
        <v/>
      </c>
    </row>
    <row r="3888" spans="1:37" x14ac:dyDescent="0.25">
      <c r="A3888" s="34"/>
      <c r="B3888" s="55"/>
      <c r="C3888" s="56"/>
      <c r="D3888" s="56"/>
      <c r="E3888" s="56"/>
      <c r="F3888" s="56"/>
      <c r="G3888" s="57"/>
      <c r="H3888" s="57"/>
      <c r="I3888" s="58"/>
      <c r="J3888" s="34"/>
      <c r="L3888" s="36" t="str">
        <f>IF($B3888="", "", IFERROR(FIND(Campaigns!$Q$4, $B3888), ""))</f>
        <v/>
      </c>
      <c r="M3888" s="73" t="str">
        <f t="shared" si="574"/>
        <v/>
      </c>
      <c r="N3888" s="74" t="str">
        <f t="shared" si="575"/>
        <v/>
      </c>
      <c r="O3888" s="22" t="str">
        <f t="shared" si="576"/>
        <v/>
      </c>
      <c r="Q3888" s="20" t="str">
        <f t="shared" si="581"/>
        <v/>
      </c>
      <c r="R3888" s="21" t="str">
        <f t="shared" si="582"/>
        <v/>
      </c>
      <c r="S3888" s="21" t="str">
        <f t="shared" si="582"/>
        <v/>
      </c>
      <c r="T3888" s="21" t="str">
        <f t="shared" si="582"/>
        <v/>
      </c>
      <c r="U3888" s="21" t="str">
        <f t="shared" si="582"/>
        <v/>
      </c>
      <c r="V3888" s="21" t="str">
        <f t="shared" si="582"/>
        <v/>
      </c>
      <c r="W3888" s="21" t="str">
        <f t="shared" si="582"/>
        <v/>
      </c>
      <c r="X3888" s="21" t="str">
        <f t="shared" si="582"/>
        <v/>
      </c>
      <c r="Y3888" s="21" t="str">
        <f t="shared" si="582"/>
        <v/>
      </c>
      <c r="Z3888" s="21" t="str">
        <f t="shared" si="582"/>
        <v/>
      </c>
      <c r="AA3888" s="21" t="str">
        <f t="shared" si="582"/>
        <v/>
      </c>
      <c r="AB3888" s="38" t="str">
        <f t="shared" si="582"/>
        <v/>
      </c>
      <c r="AD3888" s="36" t="str">
        <f>IF($N3888="", "", IFERROR(INDEX(Campaigns!$D$11:$D$380, MATCH($N3888, Campaigns!$E$11:$E$380, 0)), ""))</f>
        <v/>
      </c>
      <c r="AE3888" s="38" t="str">
        <f>IF(COUNTIF($Q3888:$AB3888, "X")=0, "", IFERROR(INDEX('Intro &amp; Setup'!$T$17:$T$28, MATCH(INDEX($Q$10:$AB$10, $AC3888, MATCH("X", $Q3888:$AB3888, 0)), 'Intro &amp; Setup'!$AA$17:$AA$28, 0)), ""))</f>
        <v/>
      </c>
      <c r="AG3888" s="84" t="str">
        <f t="shared" si="577"/>
        <v/>
      </c>
      <c r="AI3888" s="36">
        <f t="shared" si="578"/>
        <v>0</v>
      </c>
      <c r="AK3888" s="36" t="str">
        <f t="shared" si="579"/>
        <v/>
      </c>
    </row>
    <row r="3889" spans="1:37" x14ac:dyDescent="0.25">
      <c r="A3889" s="34"/>
      <c r="B3889" s="55"/>
      <c r="C3889" s="56"/>
      <c r="D3889" s="56"/>
      <c r="E3889" s="56"/>
      <c r="F3889" s="56"/>
      <c r="G3889" s="57"/>
      <c r="H3889" s="57"/>
      <c r="I3889" s="58"/>
      <c r="J3889" s="34"/>
      <c r="L3889" s="36" t="str">
        <f>IF($B3889="", "", IFERROR(FIND(Campaigns!$Q$4, $B3889), ""))</f>
        <v/>
      </c>
      <c r="M3889" s="73" t="str">
        <f t="shared" si="574"/>
        <v/>
      </c>
      <c r="N3889" s="74" t="str">
        <f t="shared" si="575"/>
        <v/>
      </c>
      <c r="O3889" s="22" t="str">
        <f t="shared" si="576"/>
        <v/>
      </c>
      <c r="Q3889" s="20" t="str">
        <f t="shared" si="581"/>
        <v/>
      </c>
      <c r="R3889" s="21" t="str">
        <f t="shared" si="582"/>
        <v/>
      </c>
      <c r="S3889" s="21" t="str">
        <f t="shared" si="582"/>
        <v/>
      </c>
      <c r="T3889" s="21" t="str">
        <f t="shared" si="582"/>
        <v/>
      </c>
      <c r="U3889" s="21" t="str">
        <f t="shared" si="582"/>
        <v/>
      </c>
      <c r="V3889" s="21" t="str">
        <f t="shared" si="582"/>
        <v/>
      </c>
      <c r="W3889" s="21" t="str">
        <f t="shared" si="582"/>
        <v/>
      </c>
      <c r="X3889" s="21" t="str">
        <f t="shared" si="582"/>
        <v/>
      </c>
      <c r="Y3889" s="21" t="str">
        <f t="shared" si="582"/>
        <v/>
      </c>
      <c r="Z3889" s="21" t="str">
        <f t="shared" si="582"/>
        <v/>
      </c>
      <c r="AA3889" s="21" t="str">
        <f t="shared" si="582"/>
        <v/>
      </c>
      <c r="AB3889" s="38" t="str">
        <f t="shared" si="582"/>
        <v/>
      </c>
      <c r="AD3889" s="36" t="str">
        <f>IF($N3889="", "", IFERROR(INDEX(Campaigns!$D$11:$D$380, MATCH($N3889, Campaigns!$E$11:$E$380, 0)), ""))</f>
        <v/>
      </c>
      <c r="AE3889" s="38" t="str">
        <f>IF(COUNTIF($Q3889:$AB3889, "X")=0, "", IFERROR(INDEX('Intro &amp; Setup'!$T$17:$T$28, MATCH(INDEX($Q$10:$AB$10, $AC3889, MATCH("X", $Q3889:$AB3889, 0)), 'Intro &amp; Setup'!$AA$17:$AA$28, 0)), ""))</f>
        <v/>
      </c>
      <c r="AG3889" s="84" t="str">
        <f t="shared" si="577"/>
        <v/>
      </c>
      <c r="AI3889" s="36">
        <f t="shared" si="578"/>
        <v>0</v>
      </c>
      <c r="AK3889" s="36" t="str">
        <f t="shared" si="579"/>
        <v/>
      </c>
    </row>
    <row r="3890" spans="1:37" x14ac:dyDescent="0.25">
      <c r="A3890" s="34"/>
      <c r="B3890" s="55"/>
      <c r="C3890" s="56"/>
      <c r="D3890" s="56"/>
      <c r="E3890" s="56"/>
      <c r="F3890" s="56"/>
      <c r="G3890" s="57"/>
      <c r="H3890" s="57"/>
      <c r="I3890" s="58"/>
      <c r="J3890" s="34"/>
      <c r="L3890" s="36" t="str">
        <f>IF($B3890="", "", IFERROR(FIND(Campaigns!$Q$4, $B3890), ""))</f>
        <v/>
      </c>
      <c r="M3890" s="73" t="str">
        <f t="shared" si="574"/>
        <v/>
      </c>
      <c r="N3890" s="74" t="str">
        <f t="shared" si="575"/>
        <v/>
      </c>
      <c r="O3890" s="22" t="str">
        <f t="shared" si="576"/>
        <v/>
      </c>
      <c r="Q3890" s="20" t="str">
        <f t="shared" si="581"/>
        <v/>
      </c>
      <c r="R3890" s="21" t="str">
        <f t="shared" si="582"/>
        <v/>
      </c>
      <c r="S3890" s="21" t="str">
        <f t="shared" si="582"/>
        <v/>
      </c>
      <c r="T3890" s="21" t="str">
        <f t="shared" si="582"/>
        <v/>
      </c>
      <c r="U3890" s="21" t="str">
        <f t="shared" si="582"/>
        <v/>
      </c>
      <c r="V3890" s="21" t="str">
        <f t="shared" si="582"/>
        <v/>
      </c>
      <c r="W3890" s="21" t="str">
        <f t="shared" si="582"/>
        <v/>
      </c>
      <c r="X3890" s="21" t="str">
        <f t="shared" si="582"/>
        <v/>
      </c>
      <c r="Y3890" s="21" t="str">
        <f t="shared" si="582"/>
        <v/>
      </c>
      <c r="Z3890" s="21" t="str">
        <f t="shared" si="582"/>
        <v/>
      </c>
      <c r="AA3890" s="21" t="str">
        <f t="shared" si="582"/>
        <v/>
      </c>
      <c r="AB3890" s="38" t="str">
        <f t="shared" si="582"/>
        <v/>
      </c>
      <c r="AD3890" s="36" t="str">
        <f>IF($N3890="", "", IFERROR(INDEX(Campaigns!$D$11:$D$380, MATCH($N3890, Campaigns!$E$11:$E$380, 0)), ""))</f>
        <v/>
      </c>
      <c r="AE3890" s="38" t="str">
        <f>IF(COUNTIF($Q3890:$AB3890, "X")=0, "", IFERROR(INDEX('Intro &amp; Setup'!$T$17:$T$28, MATCH(INDEX($Q$10:$AB$10, $AC3890, MATCH("X", $Q3890:$AB3890, 0)), 'Intro &amp; Setup'!$AA$17:$AA$28, 0)), ""))</f>
        <v/>
      </c>
      <c r="AG3890" s="84" t="str">
        <f t="shared" si="577"/>
        <v/>
      </c>
      <c r="AI3890" s="36">
        <f t="shared" si="578"/>
        <v>0</v>
      </c>
      <c r="AK3890" s="36" t="str">
        <f t="shared" si="579"/>
        <v/>
      </c>
    </row>
    <row r="3891" spans="1:37" x14ac:dyDescent="0.25">
      <c r="A3891" s="34"/>
      <c r="B3891" s="55"/>
      <c r="C3891" s="56"/>
      <c r="D3891" s="56"/>
      <c r="E3891" s="56"/>
      <c r="F3891" s="56"/>
      <c r="G3891" s="57"/>
      <c r="H3891" s="57"/>
      <c r="I3891" s="58"/>
      <c r="J3891" s="34"/>
      <c r="L3891" s="36" t="str">
        <f>IF($B3891="", "", IFERROR(FIND(Campaigns!$Q$4, $B3891), ""))</f>
        <v/>
      </c>
      <c r="M3891" s="73" t="str">
        <f t="shared" si="574"/>
        <v/>
      </c>
      <c r="N3891" s="74" t="str">
        <f t="shared" si="575"/>
        <v/>
      </c>
      <c r="O3891" s="22" t="str">
        <f t="shared" si="576"/>
        <v/>
      </c>
      <c r="Q3891" s="20" t="str">
        <f t="shared" si="581"/>
        <v/>
      </c>
      <c r="R3891" s="21" t="str">
        <f t="shared" si="582"/>
        <v/>
      </c>
      <c r="S3891" s="21" t="str">
        <f t="shared" si="582"/>
        <v/>
      </c>
      <c r="T3891" s="21" t="str">
        <f t="shared" si="582"/>
        <v/>
      </c>
      <c r="U3891" s="21" t="str">
        <f t="shared" si="582"/>
        <v/>
      </c>
      <c r="V3891" s="21" t="str">
        <f t="shared" si="582"/>
        <v/>
      </c>
      <c r="W3891" s="21" t="str">
        <f t="shared" si="582"/>
        <v/>
      </c>
      <c r="X3891" s="21" t="str">
        <f t="shared" si="582"/>
        <v/>
      </c>
      <c r="Y3891" s="21" t="str">
        <f t="shared" si="582"/>
        <v/>
      </c>
      <c r="Z3891" s="21" t="str">
        <f t="shared" si="582"/>
        <v/>
      </c>
      <c r="AA3891" s="21" t="str">
        <f t="shared" si="582"/>
        <v/>
      </c>
      <c r="AB3891" s="38" t="str">
        <f t="shared" si="582"/>
        <v/>
      </c>
      <c r="AD3891" s="36" t="str">
        <f>IF($N3891="", "", IFERROR(INDEX(Campaigns!$D$11:$D$380, MATCH($N3891, Campaigns!$E$11:$E$380, 0)), ""))</f>
        <v/>
      </c>
      <c r="AE3891" s="38" t="str">
        <f>IF(COUNTIF($Q3891:$AB3891, "X")=0, "", IFERROR(INDEX('Intro &amp; Setup'!$T$17:$T$28, MATCH(INDEX($Q$10:$AB$10, $AC3891, MATCH("X", $Q3891:$AB3891, 0)), 'Intro &amp; Setup'!$AA$17:$AA$28, 0)), ""))</f>
        <v/>
      </c>
      <c r="AG3891" s="84" t="str">
        <f t="shared" si="577"/>
        <v/>
      </c>
      <c r="AI3891" s="36">
        <f t="shared" si="578"/>
        <v>0</v>
      </c>
      <c r="AK3891" s="36" t="str">
        <f t="shared" si="579"/>
        <v/>
      </c>
    </row>
    <row r="3892" spans="1:37" x14ac:dyDescent="0.25">
      <c r="A3892" s="34"/>
      <c r="B3892" s="55"/>
      <c r="C3892" s="56"/>
      <c r="D3892" s="56"/>
      <c r="E3892" s="56"/>
      <c r="F3892" s="56"/>
      <c r="G3892" s="57"/>
      <c r="H3892" s="57"/>
      <c r="I3892" s="58"/>
      <c r="J3892" s="34"/>
      <c r="L3892" s="36" t="str">
        <f>IF($B3892="", "", IFERROR(FIND(Campaigns!$Q$4, $B3892), ""))</f>
        <v/>
      </c>
      <c r="M3892" s="73" t="str">
        <f t="shared" si="574"/>
        <v/>
      </c>
      <c r="N3892" s="74" t="str">
        <f t="shared" si="575"/>
        <v/>
      </c>
      <c r="O3892" s="22" t="str">
        <f t="shared" si="576"/>
        <v/>
      </c>
      <c r="Q3892" s="20" t="str">
        <f t="shared" si="581"/>
        <v/>
      </c>
      <c r="R3892" s="21" t="str">
        <f t="shared" si="582"/>
        <v/>
      </c>
      <c r="S3892" s="21" t="str">
        <f t="shared" si="582"/>
        <v/>
      </c>
      <c r="T3892" s="21" t="str">
        <f t="shared" si="582"/>
        <v/>
      </c>
      <c r="U3892" s="21" t="str">
        <f t="shared" si="582"/>
        <v/>
      </c>
      <c r="V3892" s="21" t="str">
        <f t="shared" si="582"/>
        <v/>
      </c>
      <c r="W3892" s="21" t="str">
        <f t="shared" si="582"/>
        <v/>
      </c>
      <c r="X3892" s="21" t="str">
        <f t="shared" si="582"/>
        <v/>
      </c>
      <c r="Y3892" s="21" t="str">
        <f t="shared" si="582"/>
        <v/>
      </c>
      <c r="Z3892" s="21" t="str">
        <f t="shared" si="582"/>
        <v/>
      </c>
      <c r="AA3892" s="21" t="str">
        <f t="shared" si="582"/>
        <v/>
      </c>
      <c r="AB3892" s="38" t="str">
        <f t="shared" si="582"/>
        <v/>
      </c>
      <c r="AD3892" s="36" t="str">
        <f>IF($N3892="", "", IFERROR(INDEX(Campaigns!$D$11:$D$380, MATCH($N3892, Campaigns!$E$11:$E$380, 0)), ""))</f>
        <v/>
      </c>
      <c r="AE3892" s="38" t="str">
        <f>IF(COUNTIF($Q3892:$AB3892, "X")=0, "", IFERROR(INDEX('Intro &amp; Setup'!$T$17:$T$28, MATCH(INDEX($Q$10:$AB$10, $AC3892, MATCH("X", $Q3892:$AB3892, 0)), 'Intro &amp; Setup'!$AA$17:$AA$28, 0)), ""))</f>
        <v/>
      </c>
      <c r="AG3892" s="84" t="str">
        <f t="shared" si="577"/>
        <v/>
      </c>
      <c r="AI3892" s="36">
        <f t="shared" si="578"/>
        <v>0</v>
      </c>
      <c r="AK3892" s="36" t="str">
        <f t="shared" si="579"/>
        <v/>
      </c>
    </row>
    <row r="3893" spans="1:37" x14ac:dyDescent="0.25">
      <c r="A3893" s="34"/>
      <c r="B3893" s="55"/>
      <c r="C3893" s="56"/>
      <c r="D3893" s="56"/>
      <c r="E3893" s="56"/>
      <c r="F3893" s="56"/>
      <c r="G3893" s="57"/>
      <c r="H3893" s="57"/>
      <c r="I3893" s="58"/>
      <c r="J3893" s="34"/>
      <c r="L3893" s="36" t="str">
        <f>IF($B3893="", "", IFERROR(FIND(Campaigns!$Q$4, $B3893), ""))</f>
        <v/>
      </c>
      <c r="M3893" s="73" t="str">
        <f t="shared" si="574"/>
        <v/>
      </c>
      <c r="N3893" s="74" t="str">
        <f t="shared" si="575"/>
        <v/>
      </c>
      <c r="O3893" s="22" t="str">
        <f t="shared" si="576"/>
        <v/>
      </c>
      <c r="Q3893" s="20" t="str">
        <f t="shared" si="581"/>
        <v/>
      </c>
      <c r="R3893" s="21" t="str">
        <f t="shared" si="582"/>
        <v/>
      </c>
      <c r="S3893" s="21" t="str">
        <f t="shared" si="582"/>
        <v/>
      </c>
      <c r="T3893" s="21" t="str">
        <f t="shared" si="582"/>
        <v/>
      </c>
      <c r="U3893" s="21" t="str">
        <f t="shared" si="582"/>
        <v/>
      </c>
      <c r="V3893" s="21" t="str">
        <f t="shared" si="582"/>
        <v/>
      </c>
      <c r="W3893" s="21" t="str">
        <f t="shared" si="582"/>
        <v/>
      </c>
      <c r="X3893" s="21" t="str">
        <f t="shared" si="582"/>
        <v/>
      </c>
      <c r="Y3893" s="21" t="str">
        <f t="shared" si="582"/>
        <v/>
      </c>
      <c r="Z3893" s="21" t="str">
        <f t="shared" si="582"/>
        <v/>
      </c>
      <c r="AA3893" s="21" t="str">
        <f t="shared" si="582"/>
        <v/>
      </c>
      <c r="AB3893" s="38" t="str">
        <f t="shared" si="582"/>
        <v/>
      </c>
      <c r="AD3893" s="36" t="str">
        <f>IF($N3893="", "", IFERROR(INDEX(Campaigns!$D$11:$D$380, MATCH($N3893, Campaigns!$E$11:$E$380, 0)), ""))</f>
        <v/>
      </c>
      <c r="AE3893" s="38" t="str">
        <f>IF(COUNTIF($Q3893:$AB3893, "X")=0, "", IFERROR(INDEX('Intro &amp; Setup'!$T$17:$T$28, MATCH(INDEX($Q$10:$AB$10, $AC3893, MATCH("X", $Q3893:$AB3893, 0)), 'Intro &amp; Setup'!$AA$17:$AA$28, 0)), ""))</f>
        <v/>
      </c>
      <c r="AG3893" s="84" t="str">
        <f t="shared" si="577"/>
        <v/>
      </c>
      <c r="AI3893" s="36">
        <f t="shared" si="578"/>
        <v>0</v>
      </c>
      <c r="AK3893" s="36" t="str">
        <f t="shared" si="579"/>
        <v/>
      </c>
    </row>
    <row r="3894" spans="1:37" x14ac:dyDescent="0.25">
      <c r="A3894" s="34"/>
      <c r="B3894" s="55"/>
      <c r="C3894" s="56"/>
      <c r="D3894" s="56"/>
      <c r="E3894" s="56"/>
      <c r="F3894" s="56"/>
      <c r="G3894" s="57"/>
      <c r="H3894" s="57"/>
      <c r="I3894" s="58"/>
      <c r="J3894" s="34"/>
      <c r="L3894" s="36" t="str">
        <f>IF($B3894="", "", IFERROR(FIND(Campaigns!$Q$4, $B3894), ""))</f>
        <v/>
      </c>
      <c r="M3894" s="73" t="str">
        <f t="shared" si="574"/>
        <v/>
      </c>
      <c r="N3894" s="74" t="str">
        <f t="shared" si="575"/>
        <v/>
      </c>
      <c r="O3894" s="22" t="str">
        <f t="shared" si="576"/>
        <v/>
      </c>
      <c r="Q3894" s="20" t="str">
        <f t="shared" si="581"/>
        <v/>
      </c>
      <c r="R3894" s="21" t="str">
        <f t="shared" si="582"/>
        <v/>
      </c>
      <c r="S3894" s="21" t="str">
        <f t="shared" si="582"/>
        <v/>
      </c>
      <c r="T3894" s="21" t="str">
        <f t="shared" si="582"/>
        <v/>
      </c>
      <c r="U3894" s="21" t="str">
        <f t="shared" si="582"/>
        <v/>
      </c>
      <c r="V3894" s="21" t="str">
        <f t="shared" si="582"/>
        <v/>
      </c>
      <c r="W3894" s="21" t="str">
        <f t="shared" si="582"/>
        <v/>
      </c>
      <c r="X3894" s="21" t="str">
        <f t="shared" si="582"/>
        <v/>
      </c>
      <c r="Y3894" s="21" t="str">
        <f t="shared" si="582"/>
        <v/>
      </c>
      <c r="Z3894" s="21" t="str">
        <f t="shared" si="582"/>
        <v/>
      </c>
      <c r="AA3894" s="21" t="str">
        <f t="shared" si="582"/>
        <v/>
      </c>
      <c r="AB3894" s="38" t="str">
        <f t="shared" si="582"/>
        <v/>
      </c>
      <c r="AD3894" s="36" t="str">
        <f>IF($N3894="", "", IFERROR(INDEX(Campaigns!$D$11:$D$380, MATCH($N3894, Campaigns!$E$11:$E$380, 0)), ""))</f>
        <v/>
      </c>
      <c r="AE3894" s="38" t="str">
        <f>IF(COUNTIF($Q3894:$AB3894, "X")=0, "", IFERROR(INDEX('Intro &amp; Setup'!$T$17:$T$28, MATCH(INDEX($Q$10:$AB$10, $AC3894, MATCH("X", $Q3894:$AB3894, 0)), 'Intro &amp; Setup'!$AA$17:$AA$28, 0)), ""))</f>
        <v/>
      </c>
      <c r="AG3894" s="84" t="str">
        <f t="shared" si="577"/>
        <v/>
      </c>
      <c r="AI3894" s="36">
        <f t="shared" si="578"/>
        <v>0</v>
      </c>
      <c r="AK3894" s="36" t="str">
        <f t="shared" si="579"/>
        <v/>
      </c>
    </row>
    <row r="3895" spans="1:37" x14ac:dyDescent="0.25">
      <c r="A3895" s="34"/>
      <c r="B3895" s="55"/>
      <c r="C3895" s="56"/>
      <c r="D3895" s="56"/>
      <c r="E3895" s="56"/>
      <c r="F3895" s="56"/>
      <c r="G3895" s="57"/>
      <c r="H3895" s="57"/>
      <c r="I3895" s="58"/>
      <c r="J3895" s="34"/>
      <c r="L3895" s="36" t="str">
        <f>IF($B3895="", "", IFERROR(FIND(Campaigns!$Q$4, $B3895), ""))</f>
        <v/>
      </c>
      <c r="M3895" s="73" t="str">
        <f t="shared" si="574"/>
        <v/>
      </c>
      <c r="N3895" s="74" t="str">
        <f t="shared" si="575"/>
        <v/>
      </c>
      <c r="O3895" s="22" t="str">
        <f t="shared" si="576"/>
        <v/>
      </c>
      <c r="Q3895" s="20" t="str">
        <f t="shared" si="581"/>
        <v/>
      </c>
      <c r="R3895" s="21" t="str">
        <f t="shared" si="582"/>
        <v/>
      </c>
      <c r="S3895" s="21" t="str">
        <f t="shared" si="582"/>
        <v/>
      </c>
      <c r="T3895" s="21" t="str">
        <f t="shared" si="582"/>
        <v/>
      </c>
      <c r="U3895" s="21" t="str">
        <f t="shared" si="582"/>
        <v/>
      </c>
      <c r="V3895" s="21" t="str">
        <f t="shared" si="582"/>
        <v/>
      </c>
      <c r="W3895" s="21" t="str">
        <f t="shared" si="582"/>
        <v/>
      </c>
      <c r="X3895" s="21" t="str">
        <f t="shared" si="582"/>
        <v/>
      </c>
      <c r="Y3895" s="21" t="str">
        <f t="shared" si="582"/>
        <v/>
      </c>
      <c r="Z3895" s="21" t="str">
        <f t="shared" si="582"/>
        <v/>
      </c>
      <c r="AA3895" s="21" t="str">
        <f t="shared" si="582"/>
        <v/>
      </c>
      <c r="AB3895" s="38" t="str">
        <f t="shared" si="582"/>
        <v/>
      </c>
      <c r="AD3895" s="36" t="str">
        <f>IF($N3895="", "", IFERROR(INDEX(Campaigns!$D$11:$D$380, MATCH($N3895, Campaigns!$E$11:$E$380, 0)), ""))</f>
        <v/>
      </c>
      <c r="AE3895" s="38" t="str">
        <f>IF(COUNTIF($Q3895:$AB3895, "X")=0, "", IFERROR(INDEX('Intro &amp; Setup'!$T$17:$T$28, MATCH(INDEX($Q$10:$AB$10, $AC3895, MATCH("X", $Q3895:$AB3895, 0)), 'Intro &amp; Setup'!$AA$17:$AA$28, 0)), ""))</f>
        <v/>
      </c>
      <c r="AG3895" s="84" t="str">
        <f t="shared" si="577"/>
        <v/>
      </c>
      <c r="AI3895" s="36">
        <f t="shared" si="578"/>
        <v>0</v>
      </c>
      <c r="AK3895" s="36" t="str">
        <f t="shared" si="579"/>
        <v/>
      </c>
    </row>
    <row r="3896" spans="1:37" x14ac:dyDescent="0.25">
      <c r="A3896" s="34"/>
      <c r="B3896" s="55"/>
      <c r="C3896" s="56"/>
      <c r="D3896" s="56"/>
      <c r="E3896" s="56"/>
      <c r="F3896" s="56"/>
      <c r="G3896" s="57"/>
      <c r="H3896" s="57"/>
      <c r="I3896" s="58"/>
      <c r="J3896" s="34"/>
      <c r="L3896" s="36" t="str">
        <f>IF($B3896="", "", IFERROR(FIND(Campaigns!$Q$4, $B3896), ""))</f>
        <v/>
      </c>
      <c r="M3896" s="73" t="str">
        <f t="shared" si="574"/>
        <v/>
      </c>
      <c r="N3896" s="74" t="str">
        <f t="shared" si="575"/>
        <v/>
      </c>
      <c r="O3896" s="22" t="str">
        <f t="shared" si="576"/>
        <v/>
      </c>
      <c r="Q3896" s="20" t="str">
        <f t="shared" si="581"/>
        <v/>
      </c>
      <c r="R3896" s="21" t="str">
        <f t="shared" si="582"/>
        <v/>
      </c>
      <c r="S3896" s="21" t="str">
        <f t="shared" si="582"/>
        <v/>
      </c>
      <c r="T3896" s="21" t="str">
        <f t="shared" si="582"/>
        <v/>
      </c>
      <c r="U3896" s="21" t="str">
        <f t="shared" si="582"/>
        <v/>
      </c>
      <c r="V3896" s="21" t="str">
        <f t="shared" si="582"/>
        <v/>
      </c>
      <c r="W3896" s="21" t="str">
        <f t="shared" si="582"/>
        <v/>
      </c>
      <c r="X3896" s="21" t="str">
        <f t="shared" si="582"/>
        <v/>
      </c>
      <c r="Y3896" s="21" t="str">
        <f t="shared" si="582"/>
        <v/>
      </c>
      <c r="Z3896" s="21" t="str">
        <f t="shared" si="582"/>
        <v/>
      </c>
      <c r="AA3896" s="21" t="str">
        <f t="shared" si="582"/>
        <v/>
      </c>
      <c r="AB3896" s="38" t="str">
        <f t="shared" si="582"/>
        <v/>
      </c>
      <c r="AD3896" s="36" t="str">
        <f>IF($N3896="", "", IFERROR(INDEX(Campaigns!$D$11:$D$380, MATCH($N3896, Campaigns!$E$11:$E$380, 0)), ""))</f>
        <v/>
      </c>
      <c r="AE3896" s="38" t="str">
        <f>IF(COUNTIF($Q3896:$AB3896, "X")=0, "", IFERROR(INDEX('Intro &amp; Setup'!$T$17:$T$28, MATCH(INDEX($Q$10:$AB$10, $AC3896, MATCH("X", $Q3896:$AB3896, 0)), 'Intro &amp; Setup'!$AA$17:$AA$28, 0)), ""))</f>
        <v/>
      </c>
      <c r="AG3896" s="84" t="str">
        <f t="shared" si="577"/>
        <v/>
      </c>
      <c r="AI3896" s="36">
        <f t="shared" si="578"/>
        <v>0</v>
      </c>
      <c r="AK3896" s="36" t="str">
        <f t="shared" si="579"/>
        <v/>
      </c>
    </row>
    <row r="3897" spans="1:37" x14ac:dyDescent="0.25">
      <c r="A3897" s="34"/>
      <c r="B3897" s="55"/>
      <c r="C3897" s="56"/>
      <c r="D3897" s="56"/>
      <c r="E3897" s="56"/>
      <c r="F3897" s="56"/>
      <c r="G3897" s="57"/>
      <c r="H3897" s="57"/>
      <c r="I3897" s="58"/>
      <c r="J3897" s="34"/>
      <c r="L3897" s="36" t="str">
        <f>IF($B3897="", "", IFERROR(FIND(Campaigns!$Q$4, $B3897), ""))</f>
        <v/>
      </c>
      <c r="M3897" s="73" t="str">
        <f t="shared" si="574"/>
        <v/>
      </c>
      <c r="N3897" s="74" t="str">
        <f t="shared" si="575"/>
        <v/>
      </c>
      <c r="O3897" s="22" t="str">
        <f t="shared" si="576"/>
        <v/>
      </c>
      <c r="Q3897" s="20" t="str">
        <f t="shared" si="581"/>
        <v/>
      </c>
      <c r="R3897" s="21" t="str">
        <f t="shared" si="582"/>
        <v/>
      </c>
      <c r="S3897" s="21" t="str">
        <f t="shared" si="582"/>
        <v/>
      </c>
      <c r="T3897" s="21" t="str">
        <f t="shared" si="582"/>
        <v/>
      </c>
      <c r="U3897" s="21" t="str">
        <f t="shared" si="582"/>
        <v/>
      </c>
      <c r="V3897" s="21" t="str">
        <f t="shared" si="582"/>
        <v/>
      </c>
      <c r="W3897" s="21" t="str">
        <f t="shared" si="582"/>
        <v/>
      </c>
      <c r="X3897" s="21" t="str">
        <f t="shared" si="582"/>
        <v/>
      </c>
      <c r="Y3897" s="21" t="str">
        <f t="shared" si="582"/>
        <v/>
      </c>
      <c r="Z3897" s="21" t="str">
        <f t="shared" si="582"/>
        <v/>
      </c>
      <c r="AA3897" s="21" t="str">
        <f t="shared" si="582"/>
        <v/>
      </c>
      <c r="AB3897" s="38" t="str">
        <f t="shared" si="582"/>
        <v/>
      </c>
      <c r="AD3897" s="36" t="str">
        <f>IF($N3897="", "", IFERROR(INDEX(Campaigns!$D$11:$D$380, MATCH($N3897, Campaigns!$E$11:$E$380, 0)), ""))</f>
        <v/>
      </c>
      <c r="AE3897" s="38" t="str">
        <f>IF(COUNTIF($Q3897:$AB3897, "X")=0, "", IFERROR(INDEX('Intro &amp; Setup'!$T$17:$T$28, MATCH(INDEX($Q$10:$AB$10, $AC3897, MATCH("X", $Q3897:$AB3897, 0)), 'Intro &amp; Setup'!$AA$17:$AA$28, 0)), ""))</f>
        <v/>
      </c>
      <c r="AG3897" s="84" t="str">
        <f t="shared" si="577"/>
        <v/>
      </c>
      <c r="AI3897" s="36">
        <f t="shared" si="578"/>
        <v>0</v>
      </c>
      <c r="AK3897" s="36" t="str">
        <f t="shared" si="579"/>
        <v/>
      </c>
    </row>
    <row r="3898" spans="1:37" x14ac:dyDescent="0.25">
      <c r="A3898" s="34"/>
      <c r="B3898" s="55"/>
      <c r="C3898" s="56"/>
      <c r="D3898" s="56"/>
      <c r="E3898" s="56"/>
      <c r="F3898" s="56"/>
      <c r="G3898" s="57"/>
      <c r="H3898" s="57"/>
      <c r="I3898" s="58"/>
      <c r="J3898" s="34"/>
      <c r="L3898" s="36" t="str">
        <f>IF($B3898="", "", IFERROR(FIND(Campaigns!$Q$4, $B3898), ""))</f>
        <v/>
      </c>
      <c r="M3898" s="73" t="str">
        <f t="shared" si="574"/>
        <v/>
      </c>
      <c r="N3898" s="74" t="str">
        <f t="shared" si="575"/>
        <v/>
      </c>
      <c r="O3898" s="22" t="str">
        <f t="shared" si="576"/>
        <v/>
      </c>
      <c r="Q3898" s="20" t="str">
        <f t="shared" si="581"/>
        <v/>
      </c>
      <c r="R3898" s="21" t="str">
        <f t="shared" si="582"/>
        <v/>
      </c>
      <c r="S3898" s="21" t="str">
        <f t="shared" si="582"/>
        <v/>
      </c>
      <c r="T3898" s="21" t="str">
        <f t="shared" si="582"/>
        <v/>
      </c>
      <c r="U3898" s="21" t="str">
        <f t="shared" si="582"/>
        <v/>
      </c>
      <c r="V3898" s="21" t="str">
        <f t="shared" si="582"/>
        <v/>
      </c>
      <c r="W3898" s="21" t="str">
        <f t="shared" si="582"/>
        <v/>
      </c>
      <c r="X3898" s="21" t="str">
        <f t="shared" si="582"/>
        <v/>
      </c>
      <c r="Y3898" s="21" t="str">
        <f t="shared" si="582"/>
        <v/>
      </c>
      <c r="Z3898" s="21" t="str">
        <f t="shared" si="582"/>
        <v/>
      </c>
      <c r="AA3898" s="21" t="str">
        <f t="shared" si="582"/>
        <v/>
      </c>
      <c r="AB3898" s="38" t="str">
        <f t="shared" si="582"/>
        <v/>
      </c>
      <c r="AD3898" s="36" t="str">
        <f>IF($N3898="", "", IFERROR(INDEX(Campaigns!$D$11:$D$380, MATCH($N3898, Campaigns!$E$11:$E$380, 0)), ""))</f>
        <v/>
      </c>
      <c r="AE3898" s="38" t="str">
        <f>IF(COUNTIF($Q3898:$AB3898, "X")=0, "", IFERROR(INDEX('Intro &amp; Setup'!$T$17:$T$28, MATCH(INDEX($Q$10:$AB$10, $AC3898, MATCH("X", $Q3898:$AB3898, 0)), 'Intro &amp; Setup'!$AA$17:$AA$28, 0)), ""))</f>
        <v/>
      </c>
      <c r="AG3898" s="84" t="str">
        <f t="shared" si="577"/>
        <v/>
      </c>
      <c r="AI3898" s="36">
        <f t="shared" si="578"/>
        <v>0</v>
      </c>
      <c r="AK3898" s="36" t="str">
        <f t="shared" si="579"/>
        <v/>
      </c>
    </row>
    <row r="3899" spans="1:37" x14ac:dyDescent="0.25">
      <c r="A3899" s="34"/>
      <c r="B3899" s="55"/>
      <c r="C3899" s="56"/>
      <c r="D3899" s="56"/>
      <c r="E3899" s="56"/>
      <c r="F3899" s="56"/>
      <c r="G3899" s="57"/>
      <c r="H3899" s="57"/>
      <c r="I3899" s="58"/>
      <c r="J3899" s="34"/>
      <c r="L3899" s="36" t="str">
        <f>IF($B3899="", "", IFERROR(FIND(Campaigns!$Q$4, $B3899), ""))</f>
        <v/>
      </c>
      <c r="M3899" s="73" t="str">
        <f t="shared" si="574"/>
        <v/>
      </c>
      <c r="N3899" s="74" t="str">
        <f t="shared" si="575"/>
        <v/>
      </c>
      <c r="O3899" s="22" t="str">
        <f t="shared" si="576"/>
        <v/>
      </c>
      <c r="Q3899" s="20" t="str">
        <f t="shared" si="581"/>
        <v/>
      </c>
      <c r="R3899" s="21" t="str">
        <f t="shared" si="582"/>
        <v/>
      </c>
      <c r="S3899" s="21" t="str">
        <f t="shared" si="582"/>
        <v/>
      </c>
      <c r="T3899" s="21" t="str">
        <f t="shared" si="582"/>
        <v/>
      </c>
      <c r="U3899" s="21" t="str">
        <f t="shared" si="582"/>
        <v/>
      </c>
      <c r="V3899" s="21" t="str">
        <f t="shared" si="582"/>
        <v/>
      </c>
      <c r="W3899" s="21" t="str">
        <f t="shared" si="582"/>
        <v/>
      </c>
      <c r="X3899" s="21" t="str">
        <f t="shared" si="582"/>
        <v/>
      </c>
      <c r="Y3899" s="21" t="str">
        <f t="shared" si="582"/>
        <v/>
      </c>
      <c r="Z3899" s="21" t="str">
        <f t="shared" si="582"/>
        <v/>
      </c>
      <c r="AA3899" s="21" t="str">
        <f t="shared" si="582"/>
        <v/>
      </c>
      <c r="AB3899" s="38" t="str">
        <f t="shared" si="582"/>
        <v/>
      </c>
      <c r="AD3899" s="36" t="str">
        <f>IF($N3899="", "", IFERROR(INDEX(Campaigns!$D$11:$D$380, MATCH($N3899, Campaigns!$E$11:$E$380, 0)), ""))</f>
        <v/>
      </c>
      <c r="AE3899" s="38" t="str">
        <f>IF(COUNTIF($Q3899:$AB3899, "X")=0, "", IFERROR(INDEX('Intro &amp; Setup'!$T$17:$T$28, MATCH(INDEX($Q$10:$AB$10, $AC3899, MATCH("X", $Q3899:$AB3899, 0)), 'Intro &amp; Setup'!$AA$17:$AA$28, 0)), ""))</f>
        <v/>
      </c>
      <c r="AG3899" s="84" t="str">
        <f t="shared" si="577"/>
        <v/>
      </c>
      <c r="AI3899" s="36">
        <f t="shared" si="578"/>
        <v>0</v>
      </c>
      <c r="AK3899" s="36" t="str">
        <f t="shared" si="579"/>
        <v/>
      </c>
    </row>
    <row r="3900" spans="1:37" x14ac:dyDescent="0.25">
      <c r="A3900" s="34"/>
      <c r="B3900" s="55"/>
      <c r="C3900" s="56"/>
      <c r="D3900" s="56"/>
      <c r="E3900" s="56"/>
      <c r="F3900" s="56"/>
      <c r="G3900" s="57"/>
      <c r="H3900" s="57"/>
      <c r="I3900" s="58"/>
      <c r="J3900" s="34"/>
      <c r="L3900" s="36" t="str">
        <f>IF($B3900="", "", IFERROR(FIND(Campaigns!$Q$4, $B3900), ""))</f>
        <v/>
      </c>
      <c r="M3900" s="73" t="str">
        <f t="shared" si="574"/>
        <v/>
      </c>
      <c r="N3900" s="74" t="str">
        <f t="shared" si="575"/>
        <v/>
      </c>
      <c r="O3900" s="22" t="str">
        <f t="shared" si="576"/>
        <v/>
      </c>
      <c r="Q3900" s="20" t="str">
        <f t="shared" si="581"/>
        <v/>
      </c>
      <c r="R3900" s="21" t="str">
        <f t="shared" si="582"/>
        <v/>
      </c>
      <c r="S3900" s="21" t="str">
        <f t="shared" si="582"/>
        <v/>
      </c>
      <c r="T3900" s="21" t="str">
        <f t="shared" si="582"/>
        <v/>
      </c>
      <c r="U3900" s="21" t="str">
        <f t="shared" si="582"/>
        <v/>
      </c>
      <c r="V3900" s="21" t="str">
        <f t="shared" si="582"/>
        <v/>
      </c>
      <c r="W3900" s="21" t="str">
        <f t="shared" si="582"/>
        <v/>
      </c>
      <c r="X3900" s="21" t="str">
        <f t="shared" si="582"/>
        <v/>
      </c>
      <c r="Y3900" s="21" t="str">
        <f t="shared" si="582"/>
        <v/>
      </c>
      <c r="Z3900" s="21" t="str">
        <f t="shared" si="582"/>
        <v/>
      </c>
      <c r="AA3900" s="21" t="str">
        <f t="shared" si="582"/>
        <v/>
      </c>
      <c r="AB3900" s="38" t="str">
        <f t="shared" si="582"/>
        <v/>
      </c>
      <c r="AD3900" s="36" t="str">
        <f>IF($N3900="", "", IFERROR(INDEX(Campaigns!$D$11:$D$380, MATCH($N3900, Campaigns!$E$11:$E$380, 0)), ""))</f>
        <v/>
      </c>
      <c r="AE3900" s="38" t="str">
        <f>IF(COUNTIF($Q3900:$AB3900, "X")=0, "", IFERROR(INDEX('Intro &amp; Setup'!$T$17:$T$28, MATCH(INDEX($Q$10:$AB$10, $AC3900, MATCH("X", $Q3900:$AB3900, 0)), 'Intro &amp; Setup'!$AA$17:$AA$28, 0)), ""))</f>
        <v/>
      </c>
      <c r="AG3900" s="84" t="str">
        <f t="shared" si="577"/>
        <v/>
      </c>
      <c r="AI3900" s="36">
        <f t="shared" si="578"/>
        <v>0</v>
      </c>
      <c r="AK3900" s="36" t="str">
        <f t="shared" si="579"/>
        <v/>
      </c>
    </row>
    <row r="3901" spans="1:37" x14ac:dyDescent="0.25">
      <c r="A3901" s="34"/>
      <c r="B3901" s="55"/>
      <c r="C3901" s="56"/>
      <c r="D3901" s="56"/>
      <c r="E3901" s="56"/>
      <c r="F3901" s="56"/>
      <c r="G3901" s="57"/>
      <c r="H3901" s="57"/>
      <c r="I3901" s="58"/>
      <c r="J3901" s="34"/>
      <c r="L3901" s="36" t="str">
        <f>IF($B3901="", "", IFERROR(FIND(Campaigns!$Q$4, $B3901), ""))</f>
        <v/>
      </c>
      <c r="M3901" s="73" t="str">
        <f t="shared" si="574"/>
        <v/>
      </c>
      <c r="N3901" s="74" t="str">
        <f t="shared" si="575"/>
        <v/>
      </c>
      <c r="O3901" s="22" t="str">
        <f t="shared" si="576"/>
        <v/>
      </c>
      <c r="Q3901" s="20" t="str">
        <f t="shared" si="581"/>
        <v/>
      </c>
      <c r="R3901" s="21" t="str">
        <f t="shared" si="582"/>
        <v/>
      </c>
      <c r="S3901" s="21" t="str">
        <f t="shared" si="582"/>
        <v/>
      </c>
      <c r="T3901" s="21" t="str">
        <f t="shared" si="582"/>
        <v/>
      </c>
      <c r="U3901" s="21" t="str">
        <f t="shared" si="582"/>
        <v/>
      </c>
      <c r="V3901" s="21" t="str">
        <f t="shared" si="582"/>
        <v/>
      </c>
      <c r="W3901" s="21" t="str">
        <f t="shared" si="582"/>
        <v/>
      </c>
      <c r="X3901" s="21" t="str">
        <f t="shared" si="582"/>
        <v/>
      </c>
      <c r="Y3901" s="21" t="str">
        <f t="shared" si="582"/>
        <v/>
      </c>
      <c r="Z3901" s="21" t="str">
        <f t="shared" si="582"/>
        <v/>
      </c>
      <c r="AA3901" s="21" t="str">
        <f t="shared" si="582"/>
        <v/>
      </c>
      <c r="AB3901" s="38" t="str">
        <f t="shared" si="582"/>
        <v/>
      </c>
      <c r="AD3901" s="36" t="str">
        <f>IF($N3901="", "", IFERROR(INDEX(Campaigns!$D$11:$D$380, MATCH($N3901, Campaigns!$E$11:$E$380, 0)), ""))</f>
        <v/>
      </c>
      <c r="AE3901" s="38" t="str">
        <f>IF(COUNTIF($Q3901:$AB3901, "X")=0, "", IFERROR(INDEX('Intro &amp; Setup'!$T$17:$T$28, MATCH(INDEX($Q$10:$AB$10, $AC3901, MATCH("X", $Q3901:$AB3901, 0)), 'Intro &amp; Setup'!$AA$17:$AA$28, 0)), ""))</f>
        <v/>
      </c>
      <c r="AG3901" s="84" t="str">
        <f t="shared" si="577"/>
        <v/>
      </c>
      <c r="AI3901" s="36">
        <f t="shared" si="578"/>
        <v>0</v>
      </c>
      <c r="AK3901" s="36" t="str">
        <f t="shared" si="579"/>
        <v/>
      </c>
    </row>
    <row r="3902" spans="1:37" x14ac:dyDescent="0.25">
      <c r="A3902" s="34"/>
      <c r="B3902" s="55"/>
      <c r="C3902" s="56"/>
      <c r="D3902" s="56"/>
      <c r="E3902" s="56"/>
      <c r="F3902" s="56"/>
      <c r="G3902" s="57"/>
      <c r="H3902" s="57"/>
      <c r="I3902" s="58"/>
      <c r="J3902" s="34"/>
      <c r="L3902" s="36" t="str">
        <f>IF($B3902="", "", IFERROR(FIND(Campaigns!$Q$4, $B3902), ""))</f>
        <v/>
      </c>
      <c r="M3902" s="73" t="str">
        <f t="shared" si="574"/>
        <v/>
      </c>
      <c r="N3902" s="74" t="str">
        <f t="shared" si="575"/>
        <v/>
      </c>
      <c r="O3902" s="22" t="str">
        <f t="shared" si="576"/>
        <v/>
      </c>
      <c r="Q3902" s="20" t="str">
        <f t="shared" si="581"/>
        <v/>
      </c>
      <c r="R3902" s="21" t="str">
        <f t="shared" si="582"/>
        <v/>
      </c>
      <c r="S3902" s="21" t="str">
        <f t="shared" si="582"/>
        <v/>
      </c>
      <c r="T3902" s="21" t="str">
        <f t="shared" si="582"/>
        <v/>
      </c>
      <c r="U3902" s="21" t="str">
        <f t="shared" si="582"/>
        <v/>
      </c>
      <c r="V3902" s="21" t="str">
        <f t="shared" si="582"/>
        <v/>
      </c>
      <c r="W3902" s="21" t="str">
        <f t="shared" si="582"/>
        <v/>
      </c>
      <c r="X3902" s="21" t="str">
        <f t="shared" si="582"/>
        <v/>
      </c>
      <c r="Y3902" s="21" t="str">
        <f t="shared" si="582"/>
        <v/>
      </c>
      <c r="Z3902" s="21" t="str">
        <f t="shared" si="582"/>
        <v/>
      </c>
      <c r="AA3902" s="21" t="str">
        <f t="shared" si="582"/>
        <v/>
      </c>
      <c r="AB3902" s="38" t="str">
        <f t="shared" si="582"/>
        <v/>
      </c>
      <c r="AD3902" s="36" t="str">
        <f>IF($N3902="", "", IFERROR(INDEX(Campaigns!$D$11:$D$380, MATCH($N3902, Campaigns!$E$11:$E$380, 0)), ""))</f>
        <v/>
      </c>
      <c r="AE3902" s="38" t="str">
        <f>IF(COUNTIF($Q3902:$AB3902, "X")=0, "", IFERROR(INDEX('Intro &amp; Setup'!$T$17:$T$28, MATCH(INDEX($Q$10:$AB$10, $AC3902, MATCH("X", $Q3902:$AB3902, 0)), 'Intro &amp; Setup'!$AA$17:$AA$28, 0)), ""))</f>
        <v/>
      </c>
      <c r="AG3902" s="84" t="str">
        <f t="shared" si="577"/>
        <v/>
      </c>
      <c r="AI3902" s="36">
        <f t="shared" si="578"/>
        <v>0</v>
      </c>
      <c r="AK3902" s="36" t="str">
        <f t="shared" si="579"/>
        <v/>
      </c>
    </row>
    <row r="3903" spans="1:37" x14ac:dyDescent="0.25">
      <c r="A3903" s="34"/>
      <c r="B3903" s="55"/>
      <c r="C3903" s="56"/>
      <c r="D3903" s="56"/>
      <c r="E3903" s="56"/>
      <c r="F3903" s="56"/>
      <c r="G3903" s="57"/>
      <c r="H3903" s="57"/>
      <c r="I3903" s="58"/>
      <c r="J3903" s="34"/>
      <c r="L3903" s="36" t="str">
        <f>IF($B3903="", "", IFERROR(FIND(Campaigns!$Q$4, $B3903), ""))</f>
        <v/>
      </c>
      <c r="M3903" s="73" t="str">
        <f t="shared" si="574"/>
        <v/>
      </c>
      <c r="N3903" s="74" t="str">
        <f t="shared" si="575"/>
        <v/>
      </c>
      <c r="O3903" s="22" t="str">
        <f t="shared" si="576"/>
        <v/>
      </c>
      <c r="Q3903" s="20" t="str">
        <f t="shared" si="581"/>
        <v/>
      </c>
      <c r="R3903" s="21" t="str">
        <f t="shared" si="582"/>
        <v/>
      </c>
      <c r="S3903" s="21" t="str">
        <f t="shared" si="582"/>
        <v/>
      </c>
      <c r="T3903" s="21" t="str">
        <f t="shared" si="582"/>
        <v/>
      </c>
      <c r="U3903" s="21" t="str">
        <f t="shared" si="582"/>
        <v/>
      </c>
      <c r="V3903" s="21" t="str">
        <f t="shared" si="582"/>
        <v/>
      </c>
      <c r="W3903" s="21" t="str">
        <f t="shared" si="582"/>
        <v/>
      </c>
      <c r="X3903" s="21" t="str">
        <f t="shared" si="582"/>
        <v/>
      </c>
      <c r="Y3903" s="21" t="str">
        <f t="shared" si="582"/>
        <v/>
      </c>
      <c r="Z3903" s="21" t="str">
        <f t="shared" si="582"/>
        <v/>
      </c>
      <c r="AA3903" s="21" t="str">
        <f t="shared" si="582"/>
        <v/>
      </c>
      <c r="AB3903" s="38" t="str">
        <f t="shared" si="582"/>
        <v/>
      </c>
      <c r="AD3903" s="36" t="str">
        <f>IF($N3903="", "", IFERROR(INDEX(Campaigns!$D$11:$D$380, MATCH($N3903, Campaigns!$E$11:$E$380, 0)), ""))</f>
        <v/>
      </c>
      <c r="AE3903" s="38" t="str">
        <f>IF(COUNTIF($Q3903:$AB3903, "X")=0, "", IFERROR(INDEX('Intro &amp; Setup'!$T$17:$T$28, MATCH(INDEX($Q$10:$AB$10, $AC3903, MATCH("X", $Q3903:$AB3903, 0)), 'Intro &amp; Setup'!$AA$17:$AA$28, 0)), ""))</f>
        <v/>
      </c>
      <c r="AG3903" s="84" t="str">
        <f t="shared" si="577"/>
        <v/>
      </c>
      <c r="AI3903" s="36">
        <f t="shared" si="578"/>
        <v>0</v>
      </c>
      <c r="AK3903" s="36" t="str">
        <f t="shared" si="579"/>
        <v/>
      </c>
    </row>
    <row r="3904" spans="1:37" x14ac:dyDescent="0.25">
      <c r="A3904" s="34"/>
      <c r="B3904" s="55"/>
      <c r="C3904" s="56"/>
      <c r="D3904" s="56"/>
      <c r="E3904" s="56"/>
      <c r="F3904" s="56"/>
      <c r="G3904" s="57"/>
      <c r="H3904" s="57"/>
      <c r="I3904" s="58"/>
      <c r="J3904" s="34"/>
      <c r="L3904" s="36" t="str">
        <f>IF($B3904="", "", IFERROR(FIND(Campaigns!$Q$4, $B3904), ""))</f>
        <v/>
      </c>
      <c r="M3904" s="73" t="str">
        <f t="shared" si="574"/>
        <v/>
      </c>
      <c r="N3904" s="74" t="str">
        <f t="shared" si="575"/>
        <v/>
      </c>
      <c r="O3904" s="22" t="str">
        <f t="shared" si="576"/>
        <v/>
      </c>
      <c r="Q3904" s="20" t="str">
        <f t="shared" si="581"/>
        <v/>
      </c>
      <c r="R3904" s="21" t="str">
        <f t="shared" si="582"/>
        <v/>
      </c>
      <c r="S3904" s="21" t="str">
        <f t="shared" si="582"/>
        <v/>
      </c>
      <c r="T3904" s="21" t="str">
        <f t="shared" si="582"/>
        <v/>
      </c>
      <c r="U3904" s="21" t="str">
        <f t="shared" si="582"/>
        <v/>
      </c>
      <c r="V3904" s="21" t="str">
        <f t="shared" si="582"/>
        <v/>
      </c>
      <c r="W3904" s="21" t="str">
        <f t="shared" si="582"/>
        <v/>
      </c>
      <c r="X3904" s="21" t="str">
        <f t="shared" si="582"/>
        <v/>
      </c>
      <c r="Y3904" s="21" t="str">
        <f t="shared" si="582"/>
        <v/>
      </c>
      <c r="Z3904" s="21" t="str">
        <f t="shared" si="582"/>
        <v/>
      </c>
      <c r="AA3904" s="21" t="str">
        <f t="shared" si="582"/>
        <v/>
      </c>
      <c r="AB3904" s="38" t="str">
        <f t="shared" si="582"/>
        <v/>
      </c>
      <c r="AD3904" s="36" t="str">
        <f>IF($N3904="", "", IFERROR(INDEX(Campaigns!$D$11:$D$380, MATCH($N3904, Campaigns!$E$11:$E$380, 0)), ""))</f>
        <v/>
      </c>
      <c r="AE3904" s="38" t="str">
        <f>IF(COUNTIF($Q3904:$AB3904, "X")=0, "", IFERROR(INDEX('Intro &amp; Setup'!$T$17:$T$28, MATCH(INDEX($Q$10:$AB$10, $AC3904, MATCH("X", $Q3904:$AB3904, 0)), 'Intro &amp; Setup'!$AA$17:$AA$28, 0)), ""))</f>
        <v/>
      </c>
      <c r="AG3904" s="84" t="str">
        <f t="shared" si="577"/>
        <v/>
      </c>
      <c r="AI3904" s="36">
        <f t="shared" si="578"/>
        <v>0</v>
      </c>
      <c r="AK3904" s="36" t="str">
        <f t="shared" si="579"/>
        <v/>
      </c>
    </row>
    <row r="3905" spans="1:37" x14ac:dyDescent="0.25">
      <c r="A3905" s="34"/>
      <c r="B3905" s="55"/>
      <c r="C3905" s="56"/>
      <c r="D3905" s="56"/>
      <c r="E3905" s="56"/>
      <c r="F3905" s="56"/>
      <c r="G3905" s="57"/>
      <c r="H3905" s="57"/>
      <c r="I3905" s="58"/>
      <c r="J3905" s="34"/>
      <c r="L3905" s="36" t="str">
        <f>IF($B3905="", "", IFERROR(FIND(Campaigns!$Q$4, $B3905), ""))</f>
        <v/>
      </c>
      <c r="M3905" s="73" t="str">
        <f t="shared" si="574"/>
        <v/>
      </c>
      <c r="N3905" s="74" t="str">
        <f t="shared" si="575"/>
        <v/>
      </c>
      <c r="O3905" s="22" t="str">
        <f t="shared" si="576"/>
        <v/>
      </c>
      <c r="Q3905" s="20" t="str">
        <f t="shared" si="581"/>
        <v/>
      </c>
      <c r="R3905" s="21" t="str">
        <f t="shared" si="582"/>
        <v/>
      </c>
      <c r="S3905" s="21" t="str">
        <f t="shared" si="582"/>
        <v/>
      </c>
      <c r="T3905" s="21" t="str">
        <f t="shared" si="582"/>
        <v/>
      </c>
      <c r="U3905" s="21" t="str">
        <f t="shared" si="582"/>
        <v/>
      </c>
      <c r="V3905" s="21" t="str">
        <f t="shared" si="582"/>
        <v/>
      </c>
      <c r="W3905" s="21" t="str">
        <f t="shared" si="582"/>
        <v/>
      </c>
      <c r="X3905" s="21" t="str">
        <f t="shared" si="582"/>
        <v/>
      </c>
      <c r="Y3905" s="21" t="str">
        <f t="shared" si="582"/>
        <v/>
      </c>
      <c r="Z3905" s="21" t="str">
        <f t="shared" si="582"/>
        <v/>
      </c>
      <c r="AA3905" s="21" t="str">
        <f t="shared" si="582"/>
        <v/>
      </c>
      <c r="AB3905" s="38" t="str">
        <f t="shared" si="582"/>
        <v/>
      </c>
      <c r="AD3905" s="36" t="str">
        <f>IF($N3905="", "", IFERROR(INDEX(Campaigns!$D$11:$D$380, MATCH($N3905, Campaigns!$E$11:$E$380, 0)), ""))</f>
        <v/>
      </c>
      <c r="AE3905" s="38" t="str">
        <f>IF(COUNTIF($Q3905:$AB3905, "X")=0, "", IFERROR(INDEX('Intro &amp; Setup'!$T$17:$T$28, MATCH(INDEX($Q$10:$AB$10, $AC3905, MATCH("X", $Q3905:$AB3905, 0)), 'Intro &amp; Setup'!$AA$17:$AA$28, 0)), ""))</f>
        <v/>
      </c>
      <c r="AG3905" s="84" t="str">
        <f t="shared" si="577"/>
        <v/>
      </c>
      <c r="AI3905" s="36">
        <f t="shared" si="578"/>
        <v>0</v>
      </c>
      <c r="AK3905" s="36" t="str">
        <f t="shared" si="579"/>
        <v/>
      </c>
    </row>
    <row r="3906" spans="1:37" x14ac:dyDescent="0.25">
      <c r="A3906" s="34"/>
      <c r="B3906" s="55"/>
      <c r="C3906" s="56"/>
      <c r="D3906" s="56"/>
      <c r="E3906" s="56"/>
      <c r="F3906" s="56"/>
      <c r="G3906" s="57"/>
      <c r="H3906" s="57"/>
      <c r="I3906" s="58"/>
      <c r="J3906" s="34"/>
      <c r="L3906" s="36" t="str">
        <f>IF($B3906="", "", IFERROR(FIND(Campaigns!$Q$4, $B3906), ""))</f>
        <v/>
      </c>
      <c r="M3906" s="73" t="str">
        <f t="shared" si="574"/>
        <v/>
      </c>
      <c r="N3906" s="74" t="str">
        <f t="shared" si="575"/>
        <v/>
      </c>
      <c r="O3906" s="22" t="str">
        <f t="shared" si="576"/>
        <v/>
      </c>
      <c r="Q3906" s="20" t="str">
        <f t="shared" si="581"/>
        <v/>
      </c>
      <c r="R3906" s="21" t="str">
        <f t="shared" si="582"/>
        <v/>
      </c>
      <c r="S3906" s="21" t="str">
        <f t="shared" si="582"/>
        <v/>
      </c>
      <c r="T3906" s="21" t="str">
        <f t="shared" si="582"/>
        <v/>
      </c>
      <c r="U3906" s="21" t="str">
        <f t="shared" si="582"/>
        <v/>
      </c>
      <c r="V3906" s="21" t="str">
        <f t="shared" si="582"/>
        <v/>
      </c>
      <c r="W3906" s="21" t="str">
        <f t="shared" si="582"/>
        <v/>
      </c>
      <c r="X3906" s="21" t="str">
        <f t="shared" si="582"/>
        <v/>
      </c>
      <c r="Y3906" s="21" t="str">
        <f t="shared" si="582"/>
        <v/>
      </c>
      <c r="Z3906" s="21" t="str">
        <f t="shared" si="582"/>
        <v/>
      </c>
      <c r="AA3906" s="21" t="str">
        <f t="shared" si="582"/>
        <v/>
      </c>
      <c r="AB3906" s="38" t="str">
        <f t="shared" si="582"/>
        <v/>
      </c>
      <c r="AD3906" s="36" t="str">
        <f>IF($N3906="", "", IFERROR(INDEX(Campaigns!$D$11:$D$380, MATCH($N3906, Campaigns!$E$11:$E$380, 0)), ""))</f>
        <v/>
      </c>
      <c r="AE3906" s="38" t="str">
        <f>IF(COUNTIF($Q3906:$AB3906, "X")=0, "", IFERROR(INDEX('Intro &amp; Setup'!$T$17:$T$28, MATCH(INDEX($Q$10:$AB$10, $AC3906, MATCH("X", $Q3906:$AB3906, 0)), 'Intro &amp; Setup'!$AA$17:$AA$28, 0)), ""))</f>
        <v/>
      </c>
      <c r="AG3906" s="84" t="str">
        <f t="shared" si="577"/>
        <v/>
      </c>
      <c r="AI3906" s="36">
        <f t="shared" si="578"/>
        <v>0</v>
      </c>
      <c r="AK3906" s="36" t="str">
        <f t="shared" si="579"/>
        <v/>
      </c>
    </row>
    <row r="3907" spans="1:37" x14ac:dyDescent="0.25">
      <c r="A3907" s="34"/>
      <c r="B3907" s="55"/>
      <c r="C3907" s="56"/>
      <c r="D3907" s="56"/>
      <c r="E3907" s="56"/>
      <c r="F3907" s="56"/>
      <c r="G3907" s="57"/>
      <c r="H3907" s="57"/>
      <c r="I3907" s="58"/>
      <c r="J3907" s="34"/>
      <c r="L3907" s="36" t="str">
        <f>IF($B3907="", "", IFERROR(FIND(Campaigns!$Q$4, $B3907), ""))</f>
        <v/>
      </c>
      <c r="M3907" s="73" t="str">
        <f t="shared" si="574"/>
        <v/>
      </c>
      <c r="N3907" s="74" t="str">
        <f t="shared" si="575"/>
        <v/>
      </c>
      <c r="O3907" s="22" t="str">
        <f t="shared" si="576"/>
        <v/>
      </c>
      <c r="Q3907" s="20" t="str">
        <f t="shared" si="581"/>
        <v/>
      </c>
      <c r="R3907" s="21" t="str">
        <f t="shared" si="582"/>
        <v/>
      </c>
      <c r="S3907" s="21" t="str">
        <f t="shared" si="582"/>
        <v/>
      </c>
      <c r="T3907" s="21" t="str">
        <f t="shared" si="582"/>
        <v/>
      </c>
      <c r="U3907" s="21" t="str">
        <f t="shared" si="582"/>
        <v/>
      </c>
      <c r="V3907" s="21" t="str">
        <f t="shared" si="582"/>
        <v/>
      </c>
      <c r="W3907" s="21" t="str">
        <f t="shared" si="582"/>
        <v/>
      </c>
      <c r="X3907" s="21" t="str">
        <f t="shared" si="582"/>
        <v/>
      </c>
      <c r="Y3907" s="21" t="str">
        <f t="shared" si="582"/>
        <v/>
      </c>
      <c r="Z3907" s="21" t="str">
        <f t="shared" si="582"/>
        <v/>
      </c>
      <c r="AA3907" s="21" t="str">
        <f t="shared" si="582"/>
        <v/>
      </c>
      <c r="AB3907" s="38" t="str">
        <f t="shared" si="582"/>
        <v/>
      </c>
      <c r="AD3907" s="36" t="str">
        <f>IF($N3907="", "", IFERROR(INDEX(Campaigns!$D$11:$D$380, MATCH($N3907, Campaigns!$E$11:$E$380, 0)), ""))</f>
        <v/>
      </c>
      <c r="AE3907" s="38" t="str">
        <f>IF(COUNTIF($Q3907:$AB3907, "X")=0, "", IFERROR(INDEX('Intro &amp; Setup'!$T$17:$T$28, MATCH(INDEX($Q$10:$AB$10, $AC3907, MATCH("X", $Q3907:$AB3907, 0)), 'Intro &amp; Setup'!$AA$17:$AA$28, 0)), ""))</f>
        <v/>
      </c>
      <c r="AG3907" s="84" t="str">
        <f t="shared" si="577"/>
        <v/>
      </c>
      <c r="AI3907" s="36">
        <f t="shared" si="578"/>
        <v>0</v>
      </c>
      <c r="AK3907" s="36" t="str">
        <f t="shared" si="579"/>
        <v/>
      </c>
    </row>
    <row r="3908" spans="1:37" x14ac:dyDescent="0.25">
      <c r="A3908" s="34"/>
      <c r="B3908" s="55"/>
      <c r="C3908" s="56"/>
      <c r="D3908" s="56"/>
      <c r="E3908" s="56"/>
      <c r="F3908" s="56"/>
      <c r="G3908" s="57"/>
      <c r="H3908" s="57"/>
      <c r="I3908" s="58"/>
      <c r="J3908" s="34"/>
      <c r="L3908" s="36" t="str">
        <f>IF($B3908="", "", IFERROR(FIND(Campaigns!$Q$4, $B3908), ""))</f>
        <v/>
      </c>
      <c r="M3908" s="73" t="str">
        <f t="shared" si="574"/>
        <v/>
      </c>
      <c r="N3908" s="74" t="str">
        <f t="shared" si="575"/>
        <v/>
      </c>
      <c r="O3908" s="22" t="str">
        <f t="shared" si="576"/>
        <v/>
      </c>
      <c r="Q3908" s="20" t="str">
        <f t="shared" si="581"/>
        <v/>
      </c>
      <c r="R3908" s="21" t="str">
        <f t="shared" si="582"/>
        <v/>
      </c>
      <c r="S3908" s="21" t="str">
        <f t="shared" si="582"/>
        <v/>
      </c>
      <c r="T3908" s="21" t="str">
        <f t="shared" si="582"/>
        <v/>
      </c>
      <c r="U3908" s="21" t="str">
        <f t="shared" si="582"/>
        <v/>
      </c>
      <c r="V3908" s="21" t="str">
        <f t="shared" si="582"/>
        <v/>
      </c>
      <c r="W3908" s="21" t="str">
        <f t="shared" si="582"/>
        <v/>
      </c>
      <c r="X3908" s="21" t="str">
        <f t="shared" ref="R3908:AB3931" si="583">IFERROR(IF(X$10="", "", IF(LEFT($O3908, X$8)=X$10, "X", "")), "")</f>
        <v/>
      </c>
      <c r="Y3908" s="21" t="str">
        <f t="shared" si="583"/>
        <v/>
      </c>
      <c r="Z3908" s="21" t="str">
        <f t="shared" si="583"/>
        <v/>
      </c>
      <c r="AA3908" s="21" t="str">
        <f t="shared" si="583"/>
        <v/>
      </c>
      <c r="AB3908" s="38" t="str">
        <f t="shared" si="583"/>
        <v/>
      </c>
      <c r="AD3908" s="36" t="str">
        <f>IF($N3908="", "", IFERROR(INDEX(Campaigns!$D$11:$D$380, MATCH($N3908, Campaigns!$E$11:$E$380, 0)), ""))</f>
        <v/>
      </c>
      <c r="AE3908" s="38" t="str">
        <f>IF(COUNTIF($Q3908:$AB3908, "X")=0, "", IFERROR(INDEX('Intro &amp; Setup'!$T$17:$T$28, MATCH(INDEX($Q$10:$AB$10, $AC3908, MATCH("X", $Q3908:$AB3908, 0)), 'Intro &amp; Setup'!$AA$17:$AA$28, 0)), ""))</f>
        <v/>
      </c>
      <c r="AG3908" s="84" t="str">
        <f t="shared" si="577"/>
        <v/>
      </c>
      <c r="AI3908" s="36">
        <f t="shared" si="578"/>
        <v>0</v>
      </c>
      <c r="AK3908" s="36" t="str">
        <f t="shared" si="579"/>
        <v/>
      </c>
    </row>
    <row r="3909" spans="1:37" x14ac:dyDescent="0.25">
      <c r="A3909" s="34"/>
      <c r="B3909" s="55"/>
      <c r="C3909" s="56"/>
      <c r="D3909" s="56"/>
      <c r="E3909" s="56"/>
      <c r="F3909" s="56"/>
      <c r="G3909" s="57"/>
      <c r="H3909" s="57"/>
      <c r="I3909" s="58"/>
      <c r="J3909" s="34"/>
      <c r="L3909" s="36" t="str">
        <f>IF($B3909="", "", IFERROR(FIND(Campaigns!$Q$4, $B3909), ""))</f>
        <v/>
      </c>
      <c r="M3909" s="73" t="str">
        <f t="shared" si="574"/>
        <v/>
      </c>
      <c r="N3909" s="74" t="str">
        <f t="shared" si="575"/>
        <v/>
      </c>
      <c r="O3909" s="22" t="str">
        <f t="shared" si="576"/>
        <v/>
      </c>
      <c r="Q3909" s="20" t="str">
        <f t="shared" si="581"/>
        <v/>
      </c>
      <c r="R3909" s="21" t="str">
        <f t="shared" si="583"/>
        <v/>
      </c>
      <c r="S3909" s="21" t="str">
        <f t="shared" si="583"/>
        <v/>
      </c>
      <c r="T3909" s="21" t="str">
        <f t="shared" si="583"/>
        <v/>
      </c>
      <c r="U3909" s="21" t="str">
        <f t="shared" si="583"/>
        <v/>
      </c>
      <c r="V3909" s="21" t="str">
        <f t="shared" si="583"/>
        <v/>
      </c>
      <c r="W3909" s="21" t="str">
        <f t="shared" si="583"/>
        <v/>
      </c>
      <c r="X3909" s="21" t="str">
        <f t="shared" si="583"/>
        <v/>
      </c>
      <c r="Y3909" s="21" t="str">
        <f t="shared" si="583"/>
        <v/>
      </c>
      <c r="Z3909" s="21" t="str">
        <f t="shared" si="583"/>
        <v/>
      </c>
      <c r="AA3909" s="21" t="str">
        <f t="shared" si="583"/>
        <v/>
      </c>
      <c r="AB3909" s="38" t="str">
        <f t="shared" si="583"/>
        <v/>
      </c>
      <c r="AD3909" s="36" t="str">
        <f>IF($N3909="", "", IFERROR(INDEX(Campaigns!$D$11:$D$380, MATCH($N3909, Campaigns!$E$11:$E$380, 0)), ""))</f>
        <v/>
      </c>
      <c r="AE3909" s="38" t="str">
        <f>IF(COUNTIF($Q3909:$AB3909, "X")=0, "", IFERROR(INDEX('Intro &amp; Setup'!$T$17:$T$28, MATCH(INDEX($Q$10:$AB$10, $AC3909, MATCH("X", $Q3909:$AB3909, 0)), 'Intro &amp; Setup'!$AA$17:$AA$28, 0)), ""))</f>
        <v/>
      </c>
      <c r="AG3909" s="84" t="str">
        <f t="shared" si="577"/>
        <v/>
      </c>
      <c r="AI3909" s="36">
        <f t="shared" si="578"/>
        <v>0</v>
      </c>
      <c r="AK3909" s="36" t="str">
        <f t="shared" si="579"/>
        <v/>
      </c>
    </row>
    <row r="3910" spans="1:37" x14ac:dyDescent="0.25">
      <c r="A3910" s="34"/>
      <c r="B3910" s="55"/>
      <c r="C3910" s="56"/>
      <c r="D3910" s="56"/>
      <c r="E3910" s="56"/>
      <c r="F3910" s="56"/>
      <c r="G3910" s="57"/>
      <c r="H3910" s="57"/>
      <c r="I3910" s="58"/>
      <c r="J3910" s="34"/>
      <c r="L3910" s="36" t="str">
        <f>IF($B3910="", "", IFERROR(FIND(Campaigns!$Q$4, $B3910), ""))</f>
        <v/>
      </c>
      <c r="M3910" s="73" t="str">
        <f t="shared" si="574"/>
        <v/>
      </c>
      <c r="N3910" s="74" t="str">
        <f t="shared" si="575"/>
        <v/>
      </c>
      <c r="O3910" s="22" t="str">
        <f t="shared" si="576"/>
        <v/>
      </c>
      <c r="Q3910" s="20" t="str">
        <f t="shared" si="581"/>
        <v/>
      </c>
      <c r="R3910" s="21" t="str">
        <f t="shared" si="583"/>
        <v/>
      </c>
      <c r="S3910" s="21" t="str">
        <f t="shared" si="583"/>
        <v/>
      </c>
      <c r="T3910" s="21" t="str">
        <f t="shared" si="583"/>
        <v/>
      </c>
      <c r="U3910" s="21" t="str">
        <f t="shared" si="583"/>
        <v/>
      </c>
      <c r="V3910" s="21" t="str">
        <f t="shared" si="583"/>
        <v/>
      </c>
      <c r="W3910" s="21" t="str">
        <f t="shared" si="583"/>
        <v/>
      </c>
      <c r="X3910" s="21" t="str">
        <f t="shared" si="583"/>
        <v/>
      </c>
      <c r="Y3910" s="21" t="str">
        <f t="shared" si="583"/>
        <v/>
      </c>
      <c r="Z3910" s="21" t="str">
        <f t="shared" si="583"/>
        <v/>
      </c>
      <c r="AA3910" s="21" t="str">
        <f t="shared" si="583"/>
        <v/>
      </c>
      <c r="AB3910" s="38" t="str">
        <f t="shared" si="583"/>
        <v/>
      </c>
      <c r="AD3910" s="36" t="str">
        <f>IF($N3910="", "", IFERROR(INDEX(Campaigns!$D$11:$D$380, MATCH($N3910, Campaigns!$E$11:$E$380, 0)), ""))</f>
        <v/>
      </c>
      <c r="AE3910" s="38" t="str">
        <f>IF(COUNTIF($Q3910:$AB3910, "X")=0, "", IFERROR(INDEX('Intro &amp; Setup'!$T$17:$T$28, MATCH(INDEX($Q$10:$AB$10, $AC3910, MATCH("X", $Q3910:$AB3910, 0)), 'Intro &amp; Setup'!$AA$17:$AA$28, 0)), ""))</f>
        <v/>
      </c>
      <c r="AG3910" s="84" t="str">
        <f t="shared" si="577"/>
        <v/>
      </c>
      <c r="AI3910" s="36">
        <f t="shared" si="578"/>
        <v>0</v>
      </c>
      <c r="AK3910" s="36" t="str">
        <f t="shared" si="579"/>
        <v/>
      </c>
    </row>
    <row r="3911" spans="1:37" x14ac:dyDescent="0.25">
      <c r="A3911" s="34"/>
      <c r="B3911" s="55"/>
      <c r="C3911" s="56"/>
      <c r="D3911" s="56"/>
      <c r="E3911" s="56"/>
      <c r="F3911" s="56"/>
      <c r="G3911" s="57"/>
      <c r="H3911" s="57"/>
      <c r="I3911" s="58"/>
      <c r="J3911" s="34"/>
      <c r="L3911" s="36" t="str">
        <f>IF($B3911="", "", IFERROR(FIND(Campaigns!$Q$4, $B3911), ""))</f>
        <v/>
      </c>
      <c r="M3911" s="73" t="str">
        <f t="shared" si="574"/>
        <v/>
      </c>
      <c r="N3911" s="74" t="str">
        <f t="shared" si="575"/>
        <v/>
      </c>
      <c r="O3911" s="22" t="str">
        <f t="shared" si="576"/>
        <v/>
      </c>
      <c r="Q3911" s="20" t="str">
        <f t="shared" si="581"/>
        <v/>
      </c>
      <c r="R3911" s="21" t="str">
        <f t="shared" si="583"/>
        <v/>
      </c>
      <c r="S3911" s="21" t="str">
        <f t="shared" si="583"/>
        <v/>
      </c>
      <c r="T3911" s="21" t="str">
        <f t="shared" si="583"/>
        <v/>
      </c>
      <c r="U3911" s="21" t="str">
        <f t="shared" si="583"/>
        <v/>
      </c>
      <c r="V3911" s="21" t="str">
        <f t="shared" si="583"/>
        <v/>
      </c>
      <c r="W3911" s="21" t="str">
        <f t="shared" si="583"/>
        <v/>
      </c>
      <c r="X3911" s="21" t="str">
        <f t="shared" si="583"/>
        <v/>
      </c>
      <c r="Y3911" s="21" t="str">
        <f t="shared" si="583"/>
        <v/>
      </c>
      <c r="Z3911" s="21" t="str">
        <f t="shared" si="583"/>
        <v/>
      </c>
      <c r="AA3911" s="21" t="str">
        <f t="shared" si="583"/>
        <v/>
      </c>
      <c r="AB3911" s="38" t="str">
        <f t="shared" si="583"/>
        <v/>
      </c>
      <c r="AD3911" s="36" t="str">
        <f>IF($N3911="", "", IFERROR(INDEX(Campaigns!$D$11:$D$380, MATCH($N3911, Campaigns!$E$11:$E$380, 0)), ""))</f>
        <v/>
      </c>
      <c r="AE3911" s="38" t="str">
        <f>IF(COUNTIF($Q3911:$AB3911, "X")=0, "", IFERROR(INDEX('Intro &amp; Setup'!$T$17:$T$28, MATCH(INDEX($Q$10:$AB$10, $AC3911, MATCH("X", $Q3911:$AB3911, 0)), 'Intro &amp; Setup'!$AA$17:$AA$28, 0)), ""))</f>
        <v/>
      </c>
      <c r="AG3911" s="84" t="str">
        <f t="shared" si="577"/>
        <v/>
      </c>
      <c r="AI3911" s="36">
        <f t="shared" si="578"/>
        <v>0</v>
      </c>
      <c r="AK3911" s="36" t="str">
        <f t="shared" si="579"/>
        <v/>
      </c>
    </row>
    <row r="3912" spans="1:37" x14ac:dyDescent="0.25">
      <c r="A3912" s="34"/>
      <c r="B3912" s="55"/>
      <c r="C3912" s="56"/>
      <c r="D3912" s="56"/>
      <c r="E3912" s="56"/>
      <c r="F3912" s="56"/>
      <c r="G3912" s="57"/>
      <c r="H3912" s="57"/>
      <c r="I3912" s="58"/>
      <c r="J3912" s="34"/>
      <c r="L3912" s="36" t="str">
        <f>IF($B3912="", "", IFERROR(FIND(Campaigns!$Q$4, $B3912), ""))</f>
        <v/>
      </c>
      <c r="M3912" s="73" t="str">
        <f t="shared" si="574"/>
        <v/>
      </c>
      <c r="N3912" s="74" t="str">
        <f t="shared" si="575"/>
        <v/>
      </c>
      <c r="O3912" s="22" t="str">
        <f t="shared" si="576"/>
        <v/>
      </c>
      <c r="Q3912" s="20" t="str">
        <f t="shared" si="581"/>
        <v/>
      </c>
      <c r="R3912" s="21" t="str">
        <f t="shared" si="583"/>
        <v/>
      </c>
      <c r="S3912" s="21" t="str">
        <f t="shared" si="583"/>
        <v/>
      </c>
      <c r="T3912" s="21" t="str">
        <f t="shared" si="583"/>
        <v/>
      </c>
      <c r="U3912" s="21" t="str">
        <f t="shared" si="583"/>
        <v/>
      </c>
      <c r="V3912" s="21" t="str">
        <f t="shared" si="583"/>
        <v/>
      </c>
      <c r="W3912" s="21" t="str">
        <f t="shared" si="583"/>
        <v/>
      </c>
      <c r="X3912" s="21" t="str">
        <f t="shared" si="583"/>
        <v/>
      </c>
      <c r="Y3912" s="21" t="str">
        <f t="shared" si="583"/>
        <v/>
      </c>
      <c r="Z3912" s="21" t="str">
        <f t="shared" si="583"/>
        <v/>
      </c>
      <c r="AA3912" s="21" t="str">
        <f t="shared" si="583"/>
        <v/>
      </c>
      <c r="AB3912" s="38" t="str">
        <f t="shared" si="583"/>
        <v/>
      </c>
      <c r="AD3912" s="36" t="str">
        <f>IF($N3912="", "", IFERROR(INDEX(Campaigns!$D$11:$D$380, MATCH($N3912, Campaigns!$E$11:$E$380, 0)), ""))</f>
        <v/>
      </c>
      <c r="AE3912" s="38" t="str">
        <f>IF(COUNTIF($Q3912:$AB3912, "X")=0, "", IFERROR(INDEX('Intro &amp; Setup'!$T$17:$T$28, MATCH(INDEX($Q$10:$AB$10, $AC3912, MATCH("X", $Q3912:$AB3912, 0)), 'Intro &amp; Setup'!$AA$17:$AA$28, 0)), ""))</f>
        <v/>
      </c>
      <c r="AG3912" s="84" t="str">
        <f t="shared" si="577"/>
        <v/>
      </c>
      <c r="AI3912" s="36">
        <f t="shared" si="578"/>
        <v>0</v>
      </c>
      <c r="AK3912" s="36" t="str">
        <f t="shared" si="579"/>
        <v/>
      </c>
    </row>
    <row r="3913" spans="1:37" x14ac:dyDescent="0.25">
      <c r="A3913" s="34"/>
      <c r="B3913" s="55"/>
      <c r="C3913" s="56"/>
      <c r="D3913" s="56"/>
      <c r="E3913" s="56"/>
      <c r="F3913" s="56"/>
      <c r="G3913" s="57"/>
      <c r="H3913" s="57"/>
      <c r="I3913" s="58"/>
      <c r="J3913" s="34"/>
      <c r="L3913" s="36" t="str">
        <f>IF($B3913="", "", IFERROR(FIND(Campaigns!$Q$4, $B3913), ""))</f>
        <v/>
      </c>
      <c r="M3913" s="73" t="str">
        <f t="shared" si="574"/>
        <v/>
      </c>
      <c r="N3913" s="74" t="str">
        <f t="shared" si="575"/>
        <v/>
      </c>
      <c r="O3913" s="22" t="str">
        <f t="shared" si="576"/>
        <v/>
      </c>
      <c r="Q3913" s="20" t="str">
        <f t="shared" si="581"/>
        <v/>
      </c>
      <c r="R3913" s="21" t="str">
        <f t="shared" si="583"/>
        <v/>
      </c>
      <c r="S3913" s="21" t="str">
        <f t="shared" si="583"/>
        <v/>
      </c>
      <c r="T3913" s="21" t="str">
        <f t="shared" si="583"/>
        <v/>
      </c>
      <c r="U3913" s="21" t="str">
        <f t="shared" si="583"/>
        <v/>
      </c>
      <c r="V3913" s="21" t="str">
        <f t="shared" si="583"/>
        <v/>
      </c>
      <c r="W3913" s="21" t="str">
        <f t="shared" si="583"/>
        <v/>
      </c>
      <c r="X3913" s="21" t="str">
        <f t="shared" si="583"/>
        <v/>
      </c>
      <c r="Y3913" s="21" t="str">
        <f t="shared" si="583"/>
        <v/>
      </c>
      <c r="Z3913" s="21" t="str">
        <f t="shared" si="583"/>
        <v/>
      </c>
      <c r="AA3913" s="21" t="str">
        <f t="shared" si="583"/>
        <v/>
      </c>
      <c r="AB3913" s="38" t="str">
        <f t="shared" si="583"/>
        <v/>
      </c>
      <c r="AD3913" s="36" t="str">
        <f>IF($N3913="", "", IFERROR(INDEX(Campaigns!$D$11:$D$380, MATCH($N3913, Campaigns!$E$11:$E$380, 0)), ""))</f>
        <v/>
      </c>
      <c r="AE3913" s="38" t="str">
        <f>IF(COUNTIF($Q3913:$AB3913, "X")=0, "", IFERROR(INDEX('Intro &amp; Setup'!$T$17:$T$28, MATCH(INDEX($Q$10:$AB$10, $AC3913, MATCH("X", $Q3913:$AB3913, 0)), 'Intro &amp; Setup'!$AA$17:$AA$28, 0)), ""))</f>
        <v/>
      </c>
      <c r="AG3913" s="84" t="str">
        <f t="shared" si="577"/>
        <v/>
      </c>
      <c r="AI3913" s="36">
        <f t="shared" si="578"/>
        <v>0</v>
      </c>
      <c r="AK3913" s="36" t="str">
        <f t="shared" si="579"/>
        <v/>
      </c>
    </row>
    <row r="3914" spans="1:37" x14ac:dyDescent="0.25">
      <c r="A3914" s="34"/>
      <c r="B3914" s="55"/>
      <c r="C3914" s="56"/>
      <c r="D3914" s="56"/>
      <c r="E3914" s="56"/>
      <c r="F3914" s="56"/>
      <c r="G3914" s="57"/>
      <c r="H3914" s="57"/>
      <c r="I3914" s="58"/>
      <c r="J3914" s="34"/>
      <c r="L3914" s="36" t="str">
        <f>IF($B3914="", "", IFERROR(FIND(Campaigns!$Q$4, $B3914), ""))</f>
        <v/>
      </c>
      <c r="M3914" s="73" t="str">
        <f t="shared" si="574"/>
        <v/>
      </c>
      <c r="N3914" s="74" t="str">
        <f t="shared" si="575"/>
        <v/>
      </c>
      <c r="O3914" s="22" t="str">
        <f t="shared" si="576"/>
        <v/>
      </c>
      <c r="Q3914" s="20" t="str">
        <f t="shared" si="581"/>
        <v/>
      </c>
      <c r="R3914" s="21" t="str">
        <f t="shared" si="583"/>
        <v/>
      </c>
      <c r="S3914" s="21" t="str">
        <f t="shared" si="583"/>
        <v/>
      </c>
      <c r="T3914" s="21" t="str">
        <f t="shared" si="583"/>
        <v/>
      </c>
      <c r="U3914" s="21" t="str">
        <f t="shared" si="583"/>
        <v/>
      </c>
      <c r="V3914" s="21" t="str">
        <f t="shared" si="583"/>
        <v/>
      </c>
      <c r="W3914" s="21" t="str">
        <f t="shared" si="583"/>
        <v/>
      </c>
      <c r="X3914" s="21" t="str">
        <f t="shared" si="583"/>
        <v/>
      </c>
      <c r="Y3914" s="21" t="str">
        <f t="shared" si="583"/>
        <v/>
      </c>
      <c r="Z3914" s="21" t="str">
        <f t="shared" si="583"/>
        <v/>
      </c>
      <c r="AA3914" s="21" t="str">
        <f t="shared" si="583"/>
        <v/>
      </c>
      <c r="AB3914" s="38" t="str">
        <f t="shared" si="583"/>
        <v/>
      </c>
      <c r="AD3914" s="36" t="str">
        <f>IF($N3914="", "", IFERROR(INDEX(Campaigns!$D$11:$D$380, MATCH($N3914, Campaigns!$E$11:$E$380, 0)), ""))</f>
        <v/>
      </c>
      <c r="AE3914" s="38" t="str">
        <f>IF(COUNTIF($Q3914:$AB3914, "X")=0, "", IFERROR(INDEX('Intro &amp; Setup'!$T$17:$T$28, MATCH(INDEX($Q$10:$AB$10, $AC3914, MATCH("X", $Q3914:$AB3914, 0)), 'Intro &amp; Setup'!$AA$17:$AA$28, 0)), ""))</f>
        <v/>
      </c>
      <c r="AG3914" s="84" t="str">
        <f t="shared" si="577"/>
        <v/>
      </c>
      <c r="AI3914" s="36">
        <f t="shared" si="578"/>
        <v>0</v>
      </c>
      <c r="AK3914" s="36" t="str">
        <f t="shared" si="579"/>
        <v/>
      </c>
    </row>
    <row r="3915" spans="1:37" x14ac:dyDescent="0.25">
      <c r="A3915" s="34"/>
      <c r="B3915" s="55"/>
      <c r="C3915" s="56"/>
      <c r="D3915" s="56"/>
      <c r="E3915" s="56"/>
      <c r="F3915" s="56"/>
      <c r="G3915" s="57"/>
      <c r="H3915" s="57"/>
      <c r="I3915" s="58"/>
      <c r="J3915" s="34"/>
      <c r="L3915" s="36" t="str">
        <f>IF($B3915="", "", IFERROR(FIND(Campaigns!$Q$4, $B3915), ""))</f>
        <v/>
      </c>
      <c r="M3915" s="73" t="str">
        <f t="shared" si="574"/>
        <v/>
      </c>
      <c r="N3915" s="74" t="str">
        <f t="shared" si="575"/>
        <v/>
      </c>
      <c r="O3915" s="22" t="str">
        <f t="shared" si="576"/>
        <v/>
      </c>
      <c r="Q3915" s="20" t="str">
        <f t="shared" si="581"/>
        <v/>
      </c>
      <c r="R3915" s="21" t="str">
        <f t="shared" si="583"/>
        <v/>
      </c>
      <c r="S3915" s="21" t="str">
        <f t="shared" si="583"/>
        <v/>
      </c>
      <c r="T3915" s="21" t="str">
        <f t="shared" si="583"/>
        <v/>
      </c>
      <c r="U3915" s="21" t="str">
        <f t="shared" si="583"/>
        <v/>
      </c>
      <c r="V3915" s="21" t="str">
        <f t="shared" si="583"/>
        <v/>
      </c>
      <c r="W3915" s="21" t="str">
        <f t="shared" si="583"/>
        <v/>
      </c>
      <c r="X3915" s="21" t="str">
        <f t="shared" si="583"/>
        <v/>
      </c>
      <c r="Y3915" s="21" t="str">
        <f t="shared" si="583"/>
        <v/>
      </c>
      <c r="Z3915" s="21" t="str">
        <f t="shared" si="583"/>
        <v/>
      </c>
      <c r="AA3915" s="21" t="str">
        <f t="shared" si="583"/>
        <v/>
      </c>
      <c r="AB3915" s="38" t="str">
        <f t="shared" si="583"/>
        <v/>
      </c>
      <c r="AD3915" s="36" t="str">
        <f>IF($N3915="", "", IFERROR(INDEX(Campaigns!$D$11:$D$380, MATCH($N3915, Campaigns!$E$11:$E$380, 0)), ""))</f>
        <v/>
      </c>
      <c r="AE3915" s="38" t="str">
        <f>IF(COUNTIF($Q3915:$AB3915, "X")=0, "", IFERROR(INDEX('Intro &amp; Setup'!$T$17:$T$28, MATCH(INDEX($Q$10:$AB$10, $AC3915, MATCH("X", $Q3915:$AB3915, 0)), 'Intro &amp; Setup'!$AA$17:$AA$28, 0)), ""))</f>
        <v/>
      </c>
      <c r="AG3915" s="84" t="str">
        <f t="shared" si="577"/>
        <v/>
      </c>
      <c r="AI3915" s="36">
        <f t="shared" si="578"/>
        <v>0</v>
      </c>
      <c r="AK3915" s="36" t="str">
        <f t="shared" si="579"/>
        <v/>
      </c>
    </row>
    <row r="3916" spans="1:37" x14ac:dyDescent="0.25">
      <c r="A3916" s="34"/>
      <c r="B3916" s="55"/>
      <c r="C3916" s="56"/>
      <c r="D3916" s="56"/>
      <c r="E3916" s="56"/>
      <c r="F3916" s="56"/>
      <c r="G3916" s="57"/>
      <c r="H3916" s="57"/>
      <c r="I3916" s="58"/>
      <c r="J3916" s="34"/>
      <c r="L3916" s="36" t="str">
        <f>IF($B3916="", "", IFERROR(FIND(Campaigns!$Q$4, $B3916), ""))</f>
        <v/>
      </c>
      <c r="M3916" s="73" t="str">
        <f t="shared" ref="M3916:M3979" si="584">IFERROR(REPLACE($B3916, 1, $L3916+$L$9-1, ""), "")</f>
        <v/>
      </c>
      <c r="N3916" s="74" t="str">
        <f t="shared" ref="N3916:N3979" si="585">IFERROR(LEFT($M3916, FIND("-", $M3916)-1), "")</f>
        <v/>
      </c>
      <c r="O3916" s="22" t="str">
        <f t="shared" ref="O3916:O3979" si="586">IFERROR(REPLACE($M3916, 1, FIND("-", $M3916), ""), "")</f>
        <v/>
      </c>
      <c r="Q3916" s="20" t="str">
        <f t="shared" si="581"/>
        <v/>
      </c>
      <c r="R3916" s="21" t="str">
        <f t="shared" si="583"/>
        <v/>
      </c>
      <c r="S3916" s="21" t="str">
        <f t="shared" si="583"/>
        <v/>
      </c>
      <c r="T3916" s="21" t="str">
        <f t="shared" si="583"/>
        <v/>
      </c>
      <c r="U3916" s="21" t="str">
        <f t="shared" si="583"/>
        <v/>
      </c>
      <c r="V3916" s="21" t="str">
        <f t="shared" si="583"/>
        <v/>
      </c>
      <c r="W3916" s="21" t="str">
        <f t="shared" si="583"/>
        <v/>
      </c>
      <c r="X3916" s="21" t="str">
        <f t="shared" si="583"/>
        <v/>
      </c>
      <c r="Y3916" s="21" t="str">
        <f t="shared" si="583"/>
        <v/>
      </c>
      <c r="Z3916" s="21" t="str">
        <f t="shared" si="583"/>
        <v/>
      </c>
      <c r="AA3916" s="21" t="str">
        <f t="shared" si="583"/>
        <v/>
      </c>
      <c r="AB3916" s="38" t="str">
        <f t="shared" si="583"/>
        <v/>
      </c>
      <c r="AD3916" s="36" t="str">
        <f>IF($N3916="", "", IFERROR(INDEX(Campaigns!$D$11:$D$380, MATCH($N3916, Campaigns!$E$11:$E$380, 0)), ""))</f>
        <v/>
      </c>
      <c r="AE3916" s="38" t="str">
        <f>IF(COUNTIF($Q3916:$AB3916, "X")=0, "", IFERROR(INDEX('Intro &amp; Setup'!$T$17:$T$28, MATCH(INDEX($Q$10:$AB$10, $AC3916, MATCH("X", $Q3916:$AB3916, 0)), 'Intro &amp; Setup'!$AA$17:$AA$28, 0)), ""))</f>
        <v/>
      </c>
      <c r="AG3916" s="84" t="str">
        <f t="shared" ref="AG3916:AG3979" si="587">IF(OR($AD3916="", $AE3916=""), "", _xlfn.CONCAT($AD3916, "-", $AE3916))</f>
        <v/>
      </c>
      <c r="AI3916" s="36">
        <f t="shared" ref="AI3916:AI3979" si="588">IF($AI$4=$AI$6, $C3916, IF($AI$4=$AI$7, $D3916, IF($AI$4=$AI$8, $F3916, "")))</f>
        <v>0</v>
      </c>
      <c r="AK3916" s="36" t="str">
        <f t="shared" ref="AK3916:AK3979" si="589">IF($AG3916="", "", "X")</f>
        <v/>
      </c>
    </row>
    <row r="3917" spans="1:37" x14ac:dyDescent="0.25">
      <c r="A3917" s="34"/>
      <c r="B3917" s="55"/>
      <c r="C3917" s="56"/>
      <c r="D3917" s="56"/>
      <c r="E3917" s="56"/>
      <c r="F3917" s="56"/>
      <c r="G3917" s="57"/>
      <c r="H3917" s="57"/>
      <c r="I3917" s="58"/>
      <c r="J3917" s="34"/>
      <c r="L3917" s="36" t="str">
        <f>IF($B3917="", "", IFERROR(FIND(Campaigns!$Q$4, $B3917), ""))</f>
        <v/>
      </c>
      <c r="M3917" s="73" t="str">
        <f t="shared" si="584"/>
        <v/>
      </c>
      <c r="N3917" s="74" t="str">
        <f t="shared" si="585"/>
        <v/>
      </c>
      <c r="O3917" s="22" t="str">
        <f t="shared" si="586"/>
        <v/>
      </c>
      <c r="Q3917" s="20" t="str">
        <f t="shared" si="581"/>
        <v/>
      </c>
      <c r="R3917" s="21" t="str">
        <f t="shared" si="583"/>
        <v/>
      </c>
      <c r="S3917" s="21" t="str">
        <f t="shared" si="583"/>
        <v/>
      </c>
      <c r="T3917" s="21" t="str">
        <f t="shared" si="583"/>
        <v/>
      </c>
      <c r="U3917" s="21" t="str">
        <f t="shared" si="583"/>
        <v/>
      </c>
      <c r="V3917" s="21" t="str">
        <f t="shared" si="583"/>
        <v/>
      </c>
      <c r="W3917" s="21" t="str">
        <f t="shared" si="583"/>
        <v/>
      </c>
      <c r="X3917" s="21" t="str">
        <f t="shared" si="583"/>
        <v/>
      </c>
      <c r="Y3917" s="21" t="str">
        <f t="shared" si="583"/>
        <v/>
      </c>
      <c r="Z3917" s="21" t="str">
        <f t="shared" si="583"/>
        <v/>
      </c>
      <c r="AA3917" s="21" t="str">
        <f t="shared" si="583"/>
        <v/>
      </c>
      <c r="AB3917" s="38" t="str">
        <f t="shared" si="583"/>
        <v/>
      </c>
      <c r="AD3917" s="36" t="str">
        <f>IF($N3917="", "", IFERROR(INDEX(Campaigns!$D$11:$D$380, MATCH($N3917, Campaigns!$E$11:$E$380, 0)), ""))</f>
        <v/>
      </c>
      <c r="AE3917" s="38" t="str">
        <f>IF(COUNTIF($Q3917:$AB3917, "X")=0, "", IFERROR(INDEX('Intro &amp; Setup'!$T$17:$T$28, MATCH(INDEX($Q$10:$AB$10, $AC3917, MATCH("X", $Q3917:$AB3917, 0)), 'Intro &amp; Setup'!$AA$17:$AA$28, 0)), ""))</f>
        <v/>
      </c>
      <c r="AG3917" s="84" t="str">
        <f t="shared" si="587"/>
        <v/>
      </c>
      <c r="AI3917" s="36">
        <f t="shared" si="588"/>
        <v>0</v>
      </c>
      <c r="AK3917" s="36" t="str">
        <f t="shared" si="589"/>
        <v/>
      </c>
    </row>
    <row r="3918" spans="1:37" x14ac:dyDescent="0.25">
      <c r="A3918" s="34"/>
      <c r="B3918" s="55"/>
      <c r="C3918" s="56"/>
      <c r="D3918" s="56"/>
      <c r="E3918" s="56"/>
      <c r="F3918" s="56"/>
      <c r="G3918" s="57"/>
      <c r="H3918" s="57"/>
      <c r="I3918" s="58"/>
      <c r="J3918" s="34"/>
      <c r="L3918" s="36" t="str">
        <f>IF($B3918="", "", IFERROR(FIND(Campaigns!$Q$4, $B3918), ""))</f>
        <v/>
      </c>
      <c r="M3918" s="73" t="str">
        <f t="shared" si="584"/>
        <v/>
      </c>
      <c r="N3918" s="74" t="str">
        <f t="shared" si="585"/>
        <v/>
      </c>
      <c r="O3918" s="22" t="str">
        <f t="shared" si="586"/>
        <v/>
      </c>
      <c r="Q3918" s="20" t="str">
        <f t="shared" si="581"/>
        <v/>
      </c>
      <c r="R3918" s="21" t="str">
        <f t="shared" si="583"/>
        <v/>
      </c>
      <c r="S3918" s="21" t="str">
        <f t="shared" si="583"/>
        <v/>
      </c>
      <c r="T3918" s="21" t="str">
        <f t="shared" si="583"/>
        <v/>
      </c>
      <c r="U3918" s="21" t="str">
        <f t="shared" si="583"/>
        <v/>
      </c>
      <c r="V3918" s="21" t="str">
        <f t="shared" si="583"/>
        <v/>
      </c>
      <c r="W3918" s="21" t="str">
        <f t="shared" si="583"/>
        <v/>
      </c>
      <c r="X3918" s="21" t="str">
        <f t="shared" si="583"/>
        <v/>
      </c>
      <c r="Y3918" s="21" t="str">
        <f t="shared" si="583"/>
        <v/>
      </c>
      <c r="Z3918" s="21" t="str">
        <f t="shared" si="583"/>
        <v/>
      </c>
      <c r="AA3918" s="21" t="str">
        <f t="shared" si="583"/>
        <v/>
      </c>
      <c r="AB3918" s="38" t="str">
        <f t="shared" si="583"/>
        <v/>
      </c>
      <c r="AD3918" s="36" t="str">
        <f>IF($N3918="", "", IFERROR(INDEX(Campaigns!$D$11:$D$380, MATCH($N3918, Campaigns!$E$11:$E$380, 0)), ""))</f>
        <v/>
      </c>
      <c r="AE3918" s="38" t="str">
        <f>IF(COUNTIF($Q3918:$AB3918, "X")=0, "", IFERROR(INDEX('Intro &amp; Setup'!$T$17:$T$28, MATCH(INDEX($Q$10:$AB$10, $AC3918, MATCH("X", $Q3918:$AB3918, 0)), 'Intro &amp; Setup'!$AA$17:$AA$28, 0)), ""))</f>
        <v/>
      </c>
      <c r="AG3918" s="84" t="str">
        <f t="shared" si="587"/>
        <v/>
      </c>
      <c r="AI3918" s="36">
        <f t="shared" si="588"/>
        <v>0</v>
      </c>
      <c r="AK3918" s="36" t="str">
        <f t="shared" si="589"/>
        <v/>
      </c>
    </row>
    <row r="3919" spans="1:37" x14ac:dyDescent="0.25">
      <c r="A3919" s="34"/>
      <c r="B3919" s="55"/>
      <c r="C3919" s="56"/>
      <c r="D3919" s="56"/>
      <c r="E3919" s="56"/>
      <c r="F3919" s="56"/>
      <c r="G3919" s="57"/>
      <c r="H3919" s="57"/>
      <c r="I3919" s="58"/>
      <c r="J3919" s="34"/>
      <c r="L3919" s="36" t="str">
        <f>IF($B3919="", "", IFERROR(FIND(Campaigns!$Q$4, $B3919), ""))</f>
        <v/>
      </c>
      <c r="M3919" s="73" t="str">
        <f t="shared" si="584"/>
        <v/>
      </c>
      <c r="N3919" s="74" t="str">
        <f t="shared" si="585"/>
        <v/>
      </c>
      <c r="O3919" s="22" t="str">
        <f t="shared" si="586"/>
        <v/>
      </c>
      <c r="Q3919" s="20" t="str">
        <f t="shared" si="581"/>
        <v/>
      </c>
      <c r="R3919" s="21" t="str">
        <f t="shared" si="583"/>
        <v/>
      </c>
      <c r="S3919" s="21" t="str">
        <f t="shared" si="583"/>
        <v/>
      </c>
      <c r="T3919" s="21" t="str">
        <f t="shared" si="583"/>
        <v/>
      </c>
      <c r="U3919" s="21" t="str">
        <f t="shared" si="583"/>
        <v/>
      </c>
      <c r="V3919" s="21" t="str">
        <f t="shared" si="583"/>
        <v/>
      </c>
      <c r="W3919" s="21" t="str">
        <f t="shared" si="583"/>
        <v/>
      </c>
      <c r="X3919" s="21" t="str">
        <f t="shared" si="583"/>
        <v/>
      </c>
      <c r="Y3919" s="21" t="str">
        <f t="shared" si="583"/>
        <v/>
      </c>
      <c r="Z3919" s="21" t="str">
        <f t="shared" si="583"/>
        <v/>
      </c>
      <c r="AA3919" s="21" t="str">
        <f t="shared" si="583"/>
        <v/>
      </c>
      <c r="AB3919" s="38" t="str">
        <f t="shared" si="583"/>
        <v/>
      </c>
      <c r="AD3919" s="36" t="str">
        <f>IF($N3919="", "", IFERROR(INDEX(Campaigns!$D$11:$D$380, MATCH($N3919, Campaigns!$E$11:$E$380, 0)), ""))</f>
        <v/>
      </c>
      <c r="AE3919" s="38" t="str">
        <f>IF(COUNTIF($Q3919:$AB3919, "X")=0, "", IFERROR(INDEX('Intro &amp; Setup'!$T$17:$T$28, MATCH(INDEX($Q$10:$AB$10, $AC3919, MATCH("X", $Q3919:$AB3919, 0)), 'Intro &amp; Setup'!$AA$17:$AA$28, 0)), ""))</f>
        <v/>
      </c>
      <c r="AG3919" s="84" t="str">
        <f t="shared" si="587"/>
        <v/>
      </c>
      <c r="AI3919" s="36">
        <f t="shared" si="588"/>
        <v>0</v>
      </c>
      <c r="AK3919" s="36" t="str">
        <f t="shared" si="589"/>
        <v/>
      </c>
    </row>
    <row r="3920" spans="1:37" x14ac:dyDescent="0.25">
      <c r="A3920" s="34"/>
      <c r="B3920" s="55"/>
      <c r="C3920" s="56"/>
      <c r="D3920" s="56"/>
      <c r="E3920" s="56"/>
      <c r="F3920" s="56"/>
      <c r="G3920" s="57"/>
      <c r="H3920" s="57"/>
      <c r="I3920" s="58"/>
      <c r="J3920" s="34"/>
      <c r="L3920" s="36" t="str">
        <f>IF($B3920="", "", IFERROR(FIND(Campaigns!$Q$4, $B3920), ""))</f>
        <v/>
      </c>
      <c r="M3920" s="73" t="str">
        <f t="shared" si="584"/>
        <v/>
      </c>
      <c r="N3920" s="74" t="str">
        <f t="shared" si="585"/>
        <v/>
      </c>
      <c r="O3920" s="22" t="str">
        <f t="shared" si="586"/>
        <v/>
      </c>
      <c r="Q3920" s="20" t="str">
        <f t="shared" si="581"/>
        <v/>
      </c>
      <c r="R3920" s="21" t="str">
        <f t="shared" si="583"/>
        <v/>
      </c>
      <c r="S3920" s="21" t="str">
        <f t="shared" si="583"/>
        <v/>
      </c>
      <c r="T3920" s="21" t="str">
        <f t="shared" si="583"/>
        <v/>
      </c>
      <c r="U3920" s="21" t="str">
        <f t="shared" si="583"/>
        <v/>
      </c>
      <c r="V3920" s="21" t="str">
        <f t="shared" si="583"/>
        <v/>
      </c>
      <c r="W3920" s="21" t="str">
        <f t="shared" si="583"/>
        <v/>
      </c>
      <c r="X3920" s="21" t="str">
        <f t="shared" si="583"/>
        <v/>
      </c>
      <c r="Y3920" s="21" t="str">
        <f t="shared" si="583"/>
        <v/>
      </c>
      <c r="Z3920" s="21" t="str">
        <f t="shared" si="583"/>
        <v/>
      </c>
      <c r="AA3920" s="21" t="str">
        <f t="shared" si="583"/>
        <v/>
      </c>
      <c r="AB3920" s="38" t="str">
        <f t="shared" si="583"/>
        <v/>
      </c>
      <c r="AD3920" s="36" t="str">
        <f>IF($N3920="", "", IFERROR(INDEX(Campaigns!$D$11:$D$380, MATCH($N3920, Campaigns!$E$11:$E$380, 0)), ""))</f>
        <v/>
      </c>
      <c r="AE3920" s="38" t="str">
        <f>IF(COUNTIF($Q3920:$AB3920, "X")=0, "", IFERROR(INDEX('Intro &amp; Setup'!$T$17:$T$28, MATCH(INDEX($Q$10:$AB$10, $AC3920, MATCH("X", $Q3920:$AB3920, 0)), 'Intro &amp; Setup'!$AA$17:$AA$28, 0)), ""))</f>
        <v/>
      </c>
      <c r="AG3920" s="84" t="str">
        <f t="shared" si="587"/>
        <v/>
      </c>
      <c r="AI3920" s="36">
        <f t="shared" si="588"/>
        <v>0</v>
      </c>
      <c r="AK3920" s="36" t="str">
        <f t="shared" si="589"/>
        <v/>
      </c>
    </row>
    <row r="3921" spans="1:37" x14ac:dyDescent="0.25">
      <c r="A3921" s="34"/>
      <c r="B3921" s="55"/>
      <c r="C3921" s="56"/>
      <c r="D3921" s="56"/>
      <c r="E3921" s="56"/>
      <c r="F3921" s="56"/>
      <c r="G3921" s="57"/>
      <c r="H3921" s="57"/>
      <c r="I3921" s="58"/>
      <c r="J3921" s="34"/>
      <c r="L3921" s="36" t="str">
        <f>IF($B3921="", "", IFERROR(FIND(Campaigns!$Q$4, $B3921), ""))</f>
        <v/>
      </c>
      <c r="M3921" s="73" t="str">
        <f t="shared" si="584"/>
        <v/>
      </c>
      <c r="N3921" s="74" t="str">
        <f t="shared" si="585"/>
        <v/>
      </c>
      <c r="O3921" s="22" t="str">
        <f t="shared" si="586"/>
        <v/>
      </c>
      <c r="Q3921" s="20" t="str">
        <f t="shared" si="581"/>
        <v/>
      </c>
      <c r="R3921" s="21" t="str">
        <f t="shared" si="583"/>
        <v/>
      </c>
      <c r="S3921" s="21" t="str">
        <f t="shared" si="583"/>
        <v/>
      </c>
      <c r="T3921" s="21" t="str">
        <f t="shared" si="583"/>
        <v/>
      </c>
      <c r="U3921" s="21" t="str">
        <f t="shared" si="583"/>
        <v/>
      </c>
      <c r="V3921" s="21" t="str">
        <f t="shared" si="583"/>
        <v/>
      </c>
      <c r="W3921" s="21" t="str">
        <f t="shared" si="583"/>
        <v/>
      </c>
      <c r="X3921" s="21" t="str">
        <f t="shared" si="583"/>
        <v/>
      </c>
      <c r="Y3921" s="21" t="str">
        <f t="shared" si="583"/>
        <v/>
      </c>
      <c r="Z3921" s="21" t="str">
        <f t="shared" si="583"/>
        <v/>
      </c>
      <c r="AA3921" s="21" t="str">
        <f t="shared" si="583"/>
        <v/>
      </c>
      <c r="AB3921" s="38" t="str">
        <f t="shared" si="583"/>
        <v/>
      </c>
      <c r="AD3921" s="36" t="str">
        <f>IF($N3921="", "", IFERROR(INDEX(Campaigns!$D$11:$D$380, MATCH($N3921, Campaigns!$E$11:$E$380, 0)), ""))</f>
        <v/>
      </c>
      <c r="AE3921" s="38" t="str">
        <f>IF(COUNTIF($Q3921:$AB3921, "X")=0, "", IFERROR(INDEX('Intro &amp; Setup'!$T$17:$T$28, MATCH(INDEX($Q$10:$AB$10, $AC3921, MATCH("X", $Q3921:$AB3921, 0)), 'Intro &amp; Setup'!$AA$17:$AA$28, 0)), ""))</f>
        <v/>
      </c>
      <c r="AG3921" s="84" t="str">
        <f t="shared" si="587"/>
        <v/>
      </c>
      <c r="AI3921" s="36">
        <f t="shared" si="588"/>
        <v>0</v>
      </c>
      <c r="AK3921" s="36" t="str">
        <f t="shared" si="589"/>
        <v/>
      </c>
    </row>
    <row r="3922" spans="1:37" x14ac:dyDescent="0.25">
      <c r="A3922" s="34"/>
      <c r="B3922" s="55"/>
      <c r="C3922" s="56"/>
      <c r="D3922" s="56"/>
      <c r="E3922" s="56"/>
      <c r="F3922" s="56"/>
      <c r="G3922" s="57"/>
      <c r="H3922" s="57"/>
      <c r="I3922" s="58"/>
      <c r="J3922" s="34"/>
      <c r="L3922" s="36" t="str">
        <f>IF($B3922="", "", IFERROR(FIND(Campaigns!$Q$4, $B3922), ""))</f>
        <v/>
      </c>
      <c r="M3922" s="73" t="str">
        <f t="shared" si="584"/>
        <v/>
      </c>
      <c r="N3922" s="74" t="str">
        <f t="shared" si="585"/>
        <v/>
      </c>
      <c r="O3922" s="22" t="str">
        <f t="shared" si="586"/>
        <v/>
      </c>
      <c r="Q3922" s="20" t="str">
        <f t="shared" si="581"/>
        <v/>
      </c>
      <c r="R3922" s="21" t="str">
        <f t="shared" si="583"/>
        <v/>
      </c>
      <c r="S3922" s="21" t="str">
        <f t="shared" si="583"/>
        <v/>
      </c>
      <c r="T3922" s="21" t="str">
        <f t="shared" si="583"/>
        <v/>
      </c>
      <c r="U3922" s="21" t="str">
        <f t="shared" si="583"/>
        <v/>
      </c>
      <c r="V3922" s="21" t="str">
        <f t="shared" si="583"/>
        <v/>
      </c>
      <c r="W3922" s="21" t="str">
        <f t="shared" si="583"/>
        <v/>
      </c>
      <c r="X3922" s="21" t="str">
        <f t="shared" si="583"/>
        <v/>
      </c>
      <c r="Y3922" s="21" t="str">
        <f t="shared" si="583"/>
        <v/>
      </c>
      <c r="Z3922" s="21" t="str">
        <f t="shared" si="583"/>
        <v/>
      </c>
      <c r="AA3922" s="21" t="str">
        <f t="shared" si="583"/>
        <v/>
      </c>
      <c r="AB3922" s="38" t="str">
        <f t="shared" si="583"/>
        <v/>
      </c>
      <c r="AD3922" s="36" t="str">
        <f>IF($N3922="", "", IFERROR(INDEX(Campaigns!$D$11:$D$380, MATCH($N3922, Campaigns!$E$11:$E$380, 0)), ""))</f>
        <v/>
      </c>
      <c r="AE3922" s="38" t="str">
        <f>IF(COUNTIF($Q3922:$AB3922, "X")=0, "", IFERROR(INDEX('Intro &amp; Setup'!$T$17:$T$28, MATCH(INDEX($Q$10:$AB$10, $AC3922, MATCH("X", $Q3922:$AB3922, 0)), 'Intro &amp; Setup'!$AA$17:$AA$28, 0)), ""))</f>
        <v/>
      </c>
      <c r="AG3922" s="84" t="str">
        <f t="shared" si="587"/>
        <v/>
      </c>
      <c r="AI3922" s="36">
        <f t="shared" si="588"/>
        <v>0</v>
      </c>
      <c r="AK3922" s="36" t="str">
        <f t="shared" si="589"/>
        <v/>
      </c>
    </row>
    <row r="3923" spans="1:37" x14ac:dyDescent="0.25">
      <c r="A3923" s="34"/>
      <c r="B3923" s="55"/>
      <c r="C3923" s="56"/>
      <c r="D3923" s="56"/>
      <c r="E3923" s="56"/>
      <c r="F3923" s="56"/>
      <c r="G3923" s="57"/>
      <c r="H3923" s="57"/>
      <c r="I3923" s="58"/>
      <c r="J3923" s="34"/>
      <c r="L3923" s="36" t="str">
        <f>IF($B3923="", "", IFERROR(FIND(Campaigns!$Q$4, $B3923), ""))</f>
        <v/>
      </c>
      <c r="M3923" s="73" t="str">
        <f t="shared" si="584"/>
        <v/>
      </c>
      <c r="N3923" s="74" t="str">
        <f t="shared" si="585"/>
        <v/>
      </c>
      <c r="O3923" s="22" t="str">
        <f t="shared" si="586"/>
        <v/>
      </c>
      <c r="Q3923" s="20" t="str">
        <f t="shared" si="581"/>
        <v/>
      </c>
      <c r="R3923" s="21" t="str">
        <f t="shared" si="583"/>
        <v/>
      </c>
      <c r="S3923" s="21" t="str">
        <f t="shared" si="583"/>
        <v/>
      </c>
      <c r="T3923" s="21" t="str">
        <f t="shared" si="583"/>
        <v/>
      </c>
      <c r="U3923" s="21" t="str">
        <f t="shared" si="583"/>
        <v/>
      </c>
      <c r="V3923" s="21" t="str">
        <f t="shared" si="583"/>
        <v/>
      </c>
      <c r="W3923" s="21" t="str">
        <f t="shared" si="583"/>
        <v/>
      </c>
      <c r="X3923" s="21" t="str">
        <f t="shared" si="583"/>
        <v/>
      </c>
      <c r="Y3923" s="21" t="str">
        <f t="shared" si="583"/>
        <v/>
      </c>
      <c r="Z3923" s="21" t="str">
        <f t="shared" si="583"/>
        <v/>
      </c>
      <c r="AA3923" s="21" t="str">
        <f t="shared" si="583"/>
        <v/>
      </c>
      <c r="AB3923" s="38" t="str">
        <f t="shared" si="583"/>
        <v/>
      </c>
      <c r="AD3923" s="36" t="str">
        <f>IF($N3923="", "", IFERROR(INDEX(Campaigns!$D$11:$D$380, MATCH($N3923, Campaigns!$E$11:$E$380, 0)), ""))</f>
        <v/>
      </c>
      <c r="AE3923" s="38" t="str">
        <f>IF(COUNTIF($Q3923:$AB3923, "X")=0, "", IFERROR(INDEX('Intro &amp; Setup'!$T$17:$T$28, MATCH(INDEX($Q$10:$AB$10, $AC3923, MATCH("X", $Q3923:$AB3923, 0)), 'Intro &amp; Setup'!$AA$17:$AA$28, 0)), ""))</f>
        <v/>
      </c>
      <c r="AG3923" s="84" t="str">
        <f t="shared" si="587"/>
        <v/>
      </c>
      <c r="AI3923" s="36">
        <f t="shared" si="588"/>
        <v>0</v>
      </c>
      <c r="AK3923" s="36" t="str">
        <f t="shared" si="589"/>
        <v/>
      </c>
    </row>
    <row r="3924" spans="1:37" x14ac:dyDescent="0.25">
      <c r="A3924" s="34"/>
      <c r="B3924" s="55"/>
      <c r="C3924" s="56"/>
      <c r="D3924" s="56"/>
      <c r="E3924" s="56"/>
      <c r="F3924" s="56"/>
      <c r="G3924" s="57"/>
      <c r="H3924" s="57"/>
      <c r="I3924" s="58"/>
      <c r="J3924" s="34"/>
      <c r="L3924" s="36" t="str">
        <f>IF($B3924="", "", IFERROR(FIND(Campaigns!$Q$4, $B3924), ""))</f>
        <v/>
      </c>
      <c r="M3924" s="73" t="str">
        <f t="shared" si="584"/>
        <v/>
      </c>
      <c r="N3924" s="74" t="str">
        <f t="shared" si="585"/>
        <v/>
      </c>
      <c r="O3924" s="22" t="str">
        <f t="shared" si="586"/>
        <v/>
      </c>
      <c r="Q3924" s="20" t="str">
        <f t="shared" si="581"/>
        <v/>
      </c>
      <c r="R3924" s="21" t="str">
        <f t="shared" si="583"/>
        <v/>
      </c>
      <c r="S3924" s="21" t="str">
        <f t="shared" si="583"/>
        <v/>
      </c>
      <c r="T3924" s="21" t="str">
        <f t="shared" si="583"/>
        <v/>
      </c>
      <c r="U3924" s="21" t="str">
        <f t="shared" si="583"/>
        <v/>
      </c>
      <c r="V3924" s="21" t="str">
        <f t="shared" si="583"/>
        <v/>
      </c>
      <c r="W3924" s="21" t="str">
        <f t="shared" si="583"/>
        <v/>
      </c>
      <c r="X3924" s="21" t="str">
        <f t="shared" si="583"/>
        <v/>
      </c>
      <c r="Y3924" s="21" t="str">
        <f t="shared" si="583"/>
        <v/>
      </c>
      <c r="Z3924" s="21" t="str">
        <f t="shared" si="583"/>
        <v/>
      </c>
      <c r="AA3924" s="21" t="str">
        <f t="shared" si="583"/>
        <v/>
      </c>
      <c r="AB3924" s="38" t="str">
        <f t="shared" si="583"/>
        <v/>
      </c>
      <c r="AD3924" s="36" t="str">
        <f>IF($N3924="", "", IFERROR(INDEX(Campaigns!$D$11:$D$380, MATCH($N3924, Campaigns!$E$11:$E$380, 0)), ""))</f>
        <v/>
      </c>
      <c r="AE3924" s="38" t="str">
        <f>IF(COUNTIF($Q3924:$AB3924, "X")=0, "", IFERROR(INDEX('Intro &amp; Setup'!$T$17:$T$28, MATCH(INDEX($Q$10:$AB$10, $AC3924, MATCH("X", $Q3924:$AB3924, 0)), 'Intro &amp; Setup'!$AA$17:$AA$28, 0)), ""))</f>
        <v/>
      </c>
      <c r="AG3924" s="84" t="str">
        <f t="shared" si="587"/>
        <v/>
      </c>
      <c r="AI3924" s="36">
        <f t="shared" si="588"/>
        <v>0</v>
      </c>
      <c r="AK3924" s="36" t="str">
        <f t="shared" si="589"/>
        <v/>
      </c>
    </row>
    <row r="3925" spans="1:37" x14ac:dyDescent="0.25">
      <c r="A3925" s="34"/>
      <c r="B3925" s="55"/>
      <c r="C3925" s="56"/>
      <c r="D3925" s="56"/>
      <c r="E3925" s="56"/>
      <c r="F3925" s="56"/>
      <c r="G3925" s="57"/>
      <c r="H3925" s="57"/>
      <c r="I3925" s="58"/>
      <c r="J3925" s="34"/>
      <c r="L3925" s="36" t="str">
        <f>IF($B3925="", "", IFERROR(FIND(Campaigns!$Q$4, $B3925), ""))</f>
        <v/>
      </c>
      <c r="M3925" s="73" t="str">
        <f t="shared" si="584"/>
        <v/>
      </c>
      <c r="N3925" s="74" t="str">
        <f t="shared" si="585"/>
        <v/>
      </c>
      <c r="O3925" s="22" t="str">
        <f t="shared" si="586"/>
        <v/>
      </c>
      <c r="Q3925" s="20" t="str">
        <f t="shared" si="581"/>
        <v/>
      </c>
      <c r="R3925" s="21" t="str">
        <f t="shared" si="583"/>
        <v/>
      </c>
      <c r="S3925" s="21" t="str">
        <f t="shared" si="583"/>
        <v/>
      </c>
      <c r="T3925" s="21" t="str">
        <f t="shared" si="583"/>
        <v/>
      </c>
      <c r="U3925" s="21" t="str">
        <f t="shared" si="583"/>
        <v/>
      </c>
      <c r="V3925" s="21" t="str">
        <f t="shared" si="583"/>
        <v/>
      </c>
      <c r="W3925" s="21" t="str">
        <f t="shared" si="583"/>
        <v/>
      </c>
      <c r="X3925" s="21" t="str">
        <f t="shared" si="583"/>
        <v/>
      </c>
      <c r="Y3925" s="21" t="str">
        <f t="shared" si="583"/>
        <v/>
      </c>
      <c r="Z3925" s="21" t="str">
        <f t="shared" si="583"/>
        <v/>
      </c>
      <c r="AA3925" s="21" t="str">
        <f t="shared" si="583"/>
        <v/>
      </c>
      <c r="AB3925" s="38" t="str">
        <f t="shared" si="583"/>
        <v/>
      </c>
      <c r="AD3925" s="36" t="str">
        <f>IF($N3925="", "", IFERROR(INDEX(Campaigns!$D$11:$D$380, MATCH($N3925, Campaigns!$E$11:$E$380, 0)), ""))</f>
        <v/>
      </c>
      <c r="AE3925" s="38" t="str">
        <f>IF(COUNTIF($Q3925:$AB3925, "X")=0, "", IFERROR(INDEX('Intro &amp; Setup'!$T$17:$T$28, MATCH(INDEX($Q$10:$AB$10, $AC3925, MATCH("X", $Q3925:$AB3925, 0)), 'Intro &amp; Setup'!$AA$17:$AA$28, 0)), ""))</f>
        <v/>
      </c>
      <c r="AG3925" s="84" t="str">
        <f t="shared" si="587"/>
        <v/>
      </c>
      <c r="AI3925" s="36">
        <f t="shared" si="588"/>
        <v>0</v>
      </c>
      <c r="AK3925" s="36" t="str">
        <f t="shared" si="589"/>
        <v/>
      </c>
    </row>
    <row r="3926" spans="1:37" x14ac:dyDescent="0.25">
      <c r="A3926" s="34"/>
      <c r="B3926" s="55"/>
      <c r="C3926" s="56"/>
      <c r="D3926" s="56"/>
      <c r="E3926" s="56"/>
      <c r="F3926" s="56"/>
      <c r="G3926" s="57"/>
      <c r="H3926" s="57"/>
      <c r="I3926" s="58"/>
      <c r="J3926" s="34"/>
      <c r="L3926" s="36" t="str">
        <f>IF($B3926="", "", IFERROR(FIND(Campaigns!$Q$4, $B3926), ""))</f>
        <v/>
      </c>
      <c r="M3926" s="73" t="str">
        <f t="shared" si="584"/>
        <v/>
      </c>
      <c r="N3926" s="74" t="str">
        <f t="shared" si="585"/>
        <v/>
      </c>
      <c r="O3926" s="22" t="str">
        <f t="shared" si="586"/>
        <v/>
      </c>
      <c r="Q3926" s="20" t="str">
        <f t="shared" si="581"/>
        <v/>
      </c>
      <c r="R3926" s="21" t="str">
        <f t="shared" si="583"/>
        <v/>
      </c>
      <c r="S3926" s="21" t="str">
        <f t="shared" si="583"/>
        <v/>
      </c>
      <c r="T3926" s="21" t="str">
        <f t="shared" si="583"/>
        <v/>
      </c>
      <c r="U3926" s="21" t="str">
        <f t="shared" si="583"/>
        <v/>
      </c>
      <c r="V3926" s="21" t="str">
        <f t="shared" si="583"/>
        <v/>
      </c>
      <c r="W3926" s="21" t="str">
        <f t="shared" si="583"/>
        <v/>
      </c>
      <c r="X3926" s="21" t="str">
        <f t="shared" si="583"/>
        <v/>
      </c>
      <c r="Y3926" s="21" t="str">
        <f t="shared" si="583"/>
        <v/>
      </c>
      <c r="Z3926" s="21" t="str">
        <f t="shared" si="583"/>
        <v/>
      </c>
      <c r="AA3926" s="21" t="str">
        <f t="shared" si="583"/>
        <v/>
      </c>
      <c r="AB3926" s="38" t="str">
        <f t="shared" si="583"/>
        <v/>
      </c>
      <c r="AD3926" s="36" t="str">
        <f>IF($N3926="", "", IFERROR(INDEX(Campaigns!$D$11:$D$380, MATCH($N3926, Campaigns!$E$11:$E$380, 0)), ""))</f>
        <v/>
      </c>
      <c r="AE3926" s="38" t="str">
        <f>IF(COUNTIF($Q3926:$AB3926, "X")=0, "", IFERROR(INDEX('Intro &amp; Setup'!$T$17:$T$28, MATCH(INDEX($Q$10:$AB$10, $AC3926, MATCH("X", $Q3926:$AB3926, 0)), 'Intro &amp; Setup'!$AA$17:$AA$28, 0)), ""))</f>
        <v/>
      </c>
      <c r="AG3926" s="84" t="str">
        <f t="shared" si="587"/>
        <v/>
      </c>
      <c r="AI3926" s="36">
        <f t="shared" si="588"/>
        <v>0</v>
      </c>
      <c r="AK3926" s="36" t="str">
        <f t="shared" si="589"/>
        <v/>
      </c>
    </row>
    <row r="3927" spans="1:37" x14ac:dyDescent="0.25">
      <c r="A3927" s="34"/>
      <c r="B3927" s="55"/>
      <c r="C3927" s="56"/>
      <c r="D3927" s="56"/>
      <c r="E3927" s="56"/>
      <c r="F3927" s="56"/>
      <c r="G3927" s="57"/>
      <c r="H3927" s="57"/>
      <c r="I3927" s="58"/>
      <c r="J3927" s="34"/>
      <c r="L3927" s="36" t="str">
        <f>IF($B3927="", "", IFERROR(FIND(Campaigns!$Q$4, $B3927), ""))</f>
        <v/>
      </c>
      <c r="M3927" s="73" t="str">
        <f t="shared" si="584"/>
        <v/>
      </c>
      <c r="N3927" s="74" t="str">
        <f t="shared" si="585"/>
        <v/>
      </c>
      <c r="O3927" s="22" t="str">
        <f t="shared" si="586"/>
        <v/>
      </c>
      <c r="Q3927" s="20" t="str">
        <f t="shared" ref="Q3927:Q3990" si="590">IFERROR(IF(Q$10="", "", IF(LEFT($O3927, Q$8)=Q$10, "X", "")), "")</f>
        <v/>
      </c>
      <c r="R3927" s="21" t="str">
        <f t="shared" si="583"/>
        <v/>
      </c>
      <c r="S3927" s="21" t="str">
        <f t="shared" si="583"/>
        <v/>
      </c>
      <c r="T3927" s="21" t="str">
        <f t="shared" si="583"/>
        <v/>
      </c>
      <c r="U3927" s="21" t="str">
        <f t="shared" si="583"/>
        <v/>
      </c>
      <c r="V3927" s="21" t="str">
        <f t="shared" si="583"/>
        <v/>
      </c>
      <c r="W3927" s="21" t="str">
        <f t="shared" si="583"/>
        <v/>
      </c>
      <c r="X3927" s="21" t="str">
        <f t="shared" si="583"/>
        <v/>
      </c>
      <c r="Y3927" s="21" t="str">
        <f t="shared" si="583"/>
        <v/>
      </c>
      <c r="Z3927" s="21" t="str">
        <f t="shared" si="583"/>
        <v/>
      </c>
      <c r="AA3927" s="21" t="str">
        <f t="shared" si="583"/>
        <v/>
      </c>
      <c r="AB3927" s="38" t="str">
        <f t="shared" si="583"/>
        <v/>
      </c>
      <c r="AD3927" s="36" t="str">
        <f>IF($N3927="", "", IFERROR(INDEX(Campaigns!$D$11:$D$380, MATCH($N3927, Campaigns!$E$11:$E$380, 0)), ""))</f>
        <v/>
      </c>
      <c r="AE3927" s="38" t="str">
        <f>IF(COUNTIF($Q3927:$AB3927, "X")=0, "", IFERROR(INDEX('Intro &amp; Setup'!$T$17:$T$28, MATCH(INDEX($Q$10:$AB$10, $AC3927, MATCH("X", $Q3927:$AB3927, 0)), 'Intro &amp; Setup'!$AA$17:$AA$28, 0)), ""))</f>
        <v/>
      </c>
      <c r="AG3927" s="84" t="str">
        <f t="shared" si="587"/>
        <v/>
      </c>
      <c r="AI3927" s="36">
        <f t="shared" si="588"/>
        <v>0</v>
      </c>
      <c r="AK3927" s="36" t="str">
        <f t="shared" si="589"/>
        <v/>
      </c>
    </row>
    <row r="3928" spans="1:37" x14ac:dyDescent="0.25">
      <c r="A3928" s="34"/>
      <c r="B3928" s="55"/>
      <c r="C3928" s="56"/>
      <c r="D3928" s="56"/>
      <c r="E3928" s="56"/>
      <c r="F3928" s="56"/>
      <c r="G3928" s="57"/>
      <c r="H3928" s="57"/>
      <c r="I3928" s="58"/>
      <c r="J3928" s="34"/>
      <c r="L3928" s="36" t="str">
        <f>IF($B3928="", "", IFERROR(FIND(Campaigns!$Q$4, $B3928), ""))</f>
        <v/>
      </c>
      <c r="M3928" s="73" t="str">
        <f t="shared" si="584"/>
        <v/>
      </c>
      <c r="N3928" s="74" t="str">
        <f t="shared" si="585"/>
        <v/>
      </c>
      <c r="O3928" s="22" t="str">
        <f t="shared" si="586"/>
        <v/>
      </c>
      <c r="Q3928" s="20" t="str">
        <f t="shared" si="590"/>
        <v/>
      </c>
      <c r="R3928" s="21" t="str">
        <f t="shared" si="583"/>
        <v/>
      </c>
      <c r="S3928" s="21" t="str">
        <f t="shared" si="583"/>
        <v/>
      </c>
      <c r="T3928" s="21" t="str">
        <f t="shared" si="583"/>
        <v/>
      </c>
      <c r="U3928" s="21" t="str">
        <f t="shared" si="583"/>
        <v/>
      </c>
      <c r="V3928" s="21" t="str">
        <f t="shared" si="583"/>
        <v/>
      </c>
      <c r="W3928" s="21" t="str">
        <f t="shared" si="583"/>
        <v/>
      </c>
      <c r="X3928" s="21" t="str">
        <f t="shared" si="583"/>
        <v/>
      </c>
      <c r="Y3928" s="21" t="str">
        <f t="shared" si="583"/>
        <v/>
      </c>
      <c r="Z3928" s="21" t="str">
        <f t="shared" si="583"/>
        <v/>
      </c>
      <c r="AA3928" s="21" t="str">
        <f t="shared" si="583"/>
        <v/>
      </c>
      <c r="AB3928" s="38" t="str">
        <f t="shared" si="583"/>
        <v/>
      </c>
      <c r="AD3928" s="36" t="str">
        <f>IF($N3928="", "", IFERROR(INDEX(Campaigns!$D$11:$D$380, MATCH($N3928, Campaigns!$E$11:$E$380, 0)), ""))</f>
        <v/>
      </c>
      <c r="AE3928" s="38" t="str">
        <f>IF(COUNTIF($Q3928:$AB3928, "X")=0, "", IFERROR(INDEX('Intro &amp; Setup'!$T$17:$T$28, MATCH(INDEX($Q$10:$AB$10, $AC3928, MATCH("X", $Q3928:$AB3928, 0)), 'Intro &amp; Setup'!$AA$17:$AA$28, 0)), ""))</f>
        <v/>
      </c>
      <c r="AG3928" s="84" t="str">
        <f t="shared" si="587"/>
        <v/>
      </c>
      <c r="AI3928" s="36">
        <f t="shared" si="588"/>
        <v>0</v>
      </c>
      <c r="AK3928" s="36" t="str">
        <f t="shared" si="589"/>
        <v/>
      </c>
    </row>
    <row r="3929" spans="1:37" x14ac:dyDescent="0.25">
      <c r="A3929" s="34"/>
      <c r="B3929" s="55"/>
      <c r="C3929" s="56"/>
      <c r="D3929" s="56"/>
      <c r="E3929" s="56"/>
      <c r="F3929" s="56"/>
      <c r="G3929" s="57"/>
      <c r="H3929" s="57"/>
      <c r="I3929" s="58"/>
      <c r="J3929" s="34"/>
      <c r="L3929" s="36" t="str">
        <f>IF($B3929="", "", IFERROR(FIND(Campaigns!$Q$4, $B3929), ""))</f>
        <v/>
      </c>
      <c r="M3929" s="73" t="str">
        <f t="shared" si="584"/>
        <v/>
      </c>
      <c r="N3929" s="74" t="str">
        <f t="shared" si="585"/>
        <v/>
      </c>
      <c r="O3929" s="22" t="str">
        <f t="shared" si="586"/>
        <v/>
      </c>
      <c r="Q3929" s="20" t="str">
        <f t="shared" si="590"/>
        <v/>
      </c>
      <c r="R3929" s="21" t="str">
        <f t="shared" si="583"/>
        <v/>
      </c>
      <c r="S3929" s="21" t="str">
        <f t="shared" si="583"/>
        <v/>
      </c>
      <c r="T3929" s="21" t="str">
        <f t="shared" si="583"/>
        <v/>
      </c>
      <c r="U3929" s="21" t="str">
        <f t="shared" si="583"/>
        <v/>
      </c>
      <c r="V3929" s="21" t="str">
        <f t="shared" si="583"/>
        <v/>
      </c>
      <c r="W3929" s="21" t="str">
        <f t="shared" si="583"/>
        <v/>
      </c>
      <c r="X3929" s="21" t="str">
        <f t="shared" si="583"/>
        <v/>
      </c>
      <c r="Y3929" s="21" t="str">
        <f t="shared" si="583"/>
        <v/>
      </c>
      <c r="Z3929" s="21" t="str">
        <f t="shared" si="583"/>
        <v/>
      </c>
      <c r="AA3929" s="21" t="str">
        <f t="shared" si="583"/>
        <v/>
      </c>
      <c r="AB3929" s="38" t="str">
        <f t="shared" si="583"/>
        <v/>
      </c>
      <c r="AD3929" s="36" t="str">
        <f>IF($N3929="", "", IFERROR(INDEX(Campaigns!$D$11:$D$380, MATCH($N3929, Campaigns!$E$11:$E$380, 0)), ""))</f>
        <v/>
      </c>
      <c r="AE3929" s="38" t="str">
        <f>IF(COUNTIF($Q3929:$AB3929, "X")=0, "", IFERROR(INDEX('Intro &amp; Setup'!$T$17:$T$28, MATCH(INDEX($Q$10:$AB$10, $AC3929, MATCH("X", $Q3929:$AB3929, 0)), 'Intro &amp; Setup'!$AA$17:$AA$28, 0)), ""))</f>
        <v/>
      </c>
      <c r="AG3929" s="84" t="str">
        <f t="shared" si="587"/>
        <v/>
      </c>
      <c r="AI3929" s="36">
        <f t="shared" si="588"/>
        <v>0</v>
      </c>
      <c r="AK3929" s="36" t="str">
        <f t="shared" si="589"/>
        <v/>
      </c>
    </row>
    <row r="3930" spans="1:37" x14ac:dyDescent="0.25">
      <c r="A3930" s="34"/>
      <c r="B3930" s="55"/>
      <c r="C3930" s="56"/>
      <c r="D3930" s="56"/>
      <c r="E3930" s="56"/>
      <c r="F3930" s="56"/>
      <c r="G3930" s="57"/>
      <c r="H3930" s="57"/>
      <c r="I3930" s="58"/>
      <c r="J3930" s="34"/>
      <c r="L3930" s="36" t="str">
        <f>IF($B3930="", "", IFERROR(FIND(Campaigns!$Q$4, $B3930), ""))</f>
        <v/>
      </c>
      <c r="M3930" s="73" t="str">
        <f t="shared" si="584"/>
        <v/>
      </c>
      <c r="N3930" s="74" t="str">
        <f t="shared" si="585"/>
        <v/>
      </c>
      <c r="O3930" s="22" t="str">
        <f t="shared" si="586"/>
        <v/>
      </c>
      <c r="Q3930" s="20" t="str">
        <f t="shared" si="590"/>
        <v/>
      </c>
      <c r="R3930" s="21" t="str">
        <f t="shared" si="583"/>
        <v/>
      </c>
      <c r="S3930" s="21" t="str">
        <f t="shared" si="583"/>
        <v/>
      </c>
      <c r="T3930" s="21" t="str">
        <f t="shared" si="583"/>
        <v/>
      </c>
      <c r="U3930" s="21" t="str">
        <f t="shared" si="583"/>
        <v/>
      </c>
      <c r="V3930" s="21" t="str">
        <f t="shared" si="583"/>
        <v/>
      </c>
      <c r="W3930" s="21" t="str">
        <f t="shared" si="583"/>
        <v/>
      </c>
      <c r="X3930" s="21" t="str">
        <f t="shared" si="583"/>
        <v/>
      </c>
      <c r="Y3930" s="21" t="str">
        <f t="shared" si="583"/>
        <v/>
      </c>
      <c r="Z3930" s="21" t="str">
        <f t="shared" si="583"/>
        <v/>
      </c>
      <c r="AA3930" s="21" t="str">
        <f t="shared" si="583"/>
        <v/>
      </c>
      <c r="AB3930" s="38" t="str">
        <f t="shared" si="583"/>
        <v/>
      </c>
      <c r="AD3930" s="36" t="str">
        <f>IF($N3930="", "", IFERROR(INDEX(Campaigns!$D$11:$D$380, MATCH($N3930, Campaigns!$E$11:$E$380, 0)), ""))</f>
        <v/>
      </c>
      <c r="AE3930" s="38" t="str">
        <f>IF(COUNTIF($Q3930:$AB3930, "X")=0, "", IFERROR(INDEX('Intro &amp; Setup'!$T$17:$T$28, MATCH(INDEX($Q$10:$AB$10, $AC3930, MATCH("X", $Q3930:$AB3930, 0)), 'Intro &amp; Setup'!$AA$17:$AA$28, 0)), ""))</f>
        <v/>
      </c>
      <c r="AG3930" s="84" t="str">
        <f t="shared" si="587"/>
        <v/>
      </c>
      <c r="AI3930" s="36">
        <f t="shared" si="588"/>
        <v>0</v>
      </c>
      <c r="AK3930" s="36" t="str">
        <f t="shared" si="589"/>
        <v/>
      </c>
    </row>
    <row r="3931" spans="1:37" x14ac:dyDescent="0.25">
      <c r="A3931" s="34"/>
      <c r="B3931" s="55"/>
      <c r="C3931" s="56"/>
      <c r="D3931" s="56"/>
      <c r="E3931" s="56"/>
      <c r="F3931" s="56"/>
      <c r="G3931" s="57"/>
      <c r="H3931" s="57"/>
      <c r="I3931" s="58"/>
      <c r="J3931" s="34"/>
      <c r="L3931" s="36" t="str">
        <f>IF($B3931="", "", IFERROR(FIND(Campaigns!$Q$4, $B3931), ""))</f>
        <v/>
      </c>
      <c r="M3931" s="73" t="str">
        <f t="shared" si="584"/>
        <v/>
      </c>
      <c r="N3931" s="74" t="str">
        <f t="shared" si="585"/>
        <v/>
      </c>
      <c r="O3931" s="22" t="str">
        <f t="shared" si="586"/>
        <v/>
      </c>
      <c r="Q3931" s="20" t="str">
        <f t="shared" si="590"/>
        <v/>
      </c>
      <c r="R3931" s="21" t="str">
        <f t="shared" si="583"/>
        <v/>
      </c>
      <c r="S3931" s="21" t="str">
        <f t="shared" si="583"/>
        <v/>
      </c>
      <c r="T3931" s="21" t="str">
        <f t="shared" si="583"/>
        <v/>
      </c>
      <c r="U3931" s="21" t="str">
        <f t="shared" si="583"/>
        <v/>
      </c>
      <c r="V3931" s="21" t="str">
        <f t="shared" si="583"/>
        <v/>
      </c>
      <c r="W3931" s="21" t="str">
        <f t="shared" si="583"/>
        <v/>
      </c>
      <c r="X3931" s="21" t="str">
        <f t="shared" si="583"/>
        <v/>
      </c>
      <c r="Y3931" s="21" t="str">
        <f t="shared" si="583"/>
        <v/>
      </c>
      <c r="Z3931" s="21" t="str">
        <f t="shared" ref="R3931:AB3954" si="591">IFERROR(IF(Z$10="", "", IF(LEFT($O3931, Z$8)=Z$10, "X", "")), "")</f>
        <v/>
      </c>
      <c r="AA3931" s="21" t="str">
        <f t="shared" si="591"/>
        <v/>
      </c>
      <c r="AB3931" s="38" t="str">
        <f t="shared" si="591"/>
        <v/>
      </c>
      <c r="AD3931" s="36" t="str">
        <f>IF($N3931="", "", IFERROR(INDEX(Campaigns!$D$11:$D$380, MATCH($N3931, Campaigns!$E$11:$E$380, 0)), ""))</f>
        <v/>
      </c>
      <c r="AE3931" s="38" t="str">
        <f>IF(COUNTIF($Q3931:$AB3931, "X")=0, "", IFERROR(INDEX('Intro &amp; Setup'!$T$17:$T$28, MATCH(INDEX($Q$10:$AB$10, $AC3931, MATCH("X", $Q3931:$AB3931, 0)), 'Intro &amp; Setup'!$AA$17:$AA$28, 0)), ""))</f>
        <v/>
      </c>
      <c r="AG3931" s="84" t="str">
        <f t="shared" si="587"/>
        <v/>
      </c>
      <c r="AI3931" s="36">
        <f t="shared" si="588"/>
        <v>0</v>
      </c>
      <c r="AK3931" s="36" t="str">
        <f t="shared" si="589"/>
        <v/>
      </c>
    </row>
    <row r="3932" spans="1:37" x14ac:dyDescent="0.25">
      <c r="A3932" s="34"/>
      <c r="B3932" s="55"/>
      <c r="C3932" s="56"/>
      <c r="D3932" s="56"/>
      <c r="E3932" s="56"/>
      <c r="F3932" s="56"/>
      <c r="G3932" s="57"/>
      <c r="H3932" s="57"/>
      <c r="I3932" s="58"/>
      <c r="J3932" s="34"/>
      <c r="L3932" s="36" t="str">
        <f>IF($B3932="", "", IFERROR(FIND(Campaigns!$Q$4, $B3932), ""))</f>
        <v/>
      </c>
      <c r="M3932" s="73" t="str">
        <f t="shared" si="584"/>
        <v/>
      </c>
      <c r="N3932" s="74" t="str">
        <f t="shared" si="585"/>
        <v/>
      </c>
      <c r="O3932" s="22" t="str">
        <f t="shared" si="586"/>
        <v/>
      </c>
      <c r="Q3932" s="20" t="str">
        <f t="shared" si="590"/>
        <v/>
      </c>
      <c r="R3932" s="21" t="str">
        <f t="shared" si="591"/>
        <v/>
      </c>
      <c r="S3932" s="21" t="str">
        <f t="shared" si="591"/>
        <v/>
      </c>
      <c r="T3932" s="21" t="str">
        <f t="shared" si="591"/>
        <v/>
      </c>
      <c r="U3932" s="21" t="str">
        <f t="shared" si="591"/>
        <v/>
      </c>
      <c r="V3932" s="21" t="str">
        <f t="shared" si="591"/>
        <v/>
      </c>
      <c r="W3932" s="21" t="str">
        <f t="shared" si="591"/>
        <v/>
      </c>
      <c r="X3932" s="21" t="str">
        <f t="shared" si="591"/>
        <v/>
      </c>
      <c r="Y3932" s="21" t="str">
        <f t="shared" si="591"/>
        <v/>
      </c>
      <c r="Z3932" s="21" t="str">
        <f t="shared" si="591"/>
        <v/>
      </c>
      <c r="AA3932" s="21" t="str">
        <f t="shared" si="591"/>
        <v/>
      </c>
      <c r="AB3932" s="38" t="str">
        <f t="shared" si="591"/>
        <v/>
      </c>
      <c r="AD3932" s="36" t="str">
        <f>IF($N3932="", "", IFERROR(INDEX(Campaigns!$D$11:$D$380, MATCH($N3932, Campaigns!$E$11:$E$380, 0)), ""))</f>
        <v/>
      </c>
      <c r="AE3932" s="38" t="str">
        <f>IF(COUNTIF($Q3932:$AB3932, "X")=0, "", IFERROR(INDEX('Intro &amp; Setup'!$T$17:$T$28, MATCH(INDEX($Q$10:$AB$10, $AC3932, MATCH("X", $Q3932:$AB3932, 0)), 'Intro &amp; Setup'!$AA$17:$AA$28, 0)), ""))</f>
        <v/>
      </c>
      <c r="AG3932" s="84" t="str">
        <f t="shared" si="587"/>
        <v/>
      </c>
      <c r="AI3932" s="36">
        <f t="shared" si="588"/>
        <v>0</v>
      </c>
      <c r="AK3932" s="36" t="str">
        <f t="shared" si="589"/>
        <v/>
      </c>
    </row>
    <row r="3933" spans="1:37" x14ac:dyDescent="0.25">
      <c r="A3933" s="34"/>
      <c r="B3933" s="55"/>
      <c r="C3933" s="56"/>
      <c r="D3933" s="56"/>
      <c r="E3933" s="56"/>
      <c r="F3933" s="56"/>
      <c r="G3933" s="57"/>
      <c r="H3933" s="57"/>
      <c r="I3933" s="58"/>
      <c r="J3933" s="34"/>
      <c r="L3933" s="36" t="str">
        <f>IF($B3933="", "", IFERROR(FIND(Campaigns!$Q$4, $B3933), ""))</f>
        <v/>
      </c>
      <c r="M3933" s="73" t="str">
        <f t="shared" si="584"/>
        <v/>
      </c>
      <c r="N3933" s="74" t="str">
        <f t="shared" si="585"/>
        <v/>
      </c>
      <c r="O3933" s="22" t="str">
        <f t="shared" si="586"/>
        <v/>
      </c>
      <c r="Q3933" s="20" t="str">
        <f t="shared" si="590"/>
        <v/>
      </c>
      <c r="R3933" s="21" t="str">
        <f t="shared" si="591"/>
        <v/>
      </c>
      <c r="S3933" s="21" t="str">
        <f t="shared" si="591"/>
        <v/>
      </c>
      <c r="T3933" s="21" t="str">
        <f t="shared" si="591"/>
        <v/>
      </c>
      <c r="U3933" s="21" t="str">
        <f t="shared" si="591"/>
        <v/>
      </c>
      <c r="V3933" s="21" t="str">
        <f t="shared" si="591"/>
        <v/>
      </c>
      <c r="W3933" s="21" t="str">
        <f t="shared" si="591"/>
        <v/>
      </c>
      <c r="X3933" s="21" t="str">
        <f t="shared" si="591"/>
        <v/>
      </c>
      <c r="Y3933" s="21" t="str">
        <f t="shared" si="591"/>
        <v/>
      </c>
      <c r="Z3933" s="21" t="str">
        <f t="shared" si="591"/>
        <v/>
      </c>
      <c r="AA3933" s="21" t="str">
        <f t="shared" si="591"/>
        <v/>
      </c>
      <c r="AB3933" s="38" t="str">
        <f t="shared" si="591"/>
        <v/>
      </c>
      <c r="AD3933" s="36" t="str">
        <f>IF($N3933="", "", IFERROR(INDEX(Campaigns!$D$11:$D$380, MATCH($N3933, Campaigns!$E$11:$E$380, 0)), ""))</f>
        <v/>
      </c>
      <c r="AE3933" s="38" t="str">
        <f>IF(COUNTIF($Q3933:$AB3933, "X")=0, "", IFERROR(INDEX('Intro &amp; Setup'!$T$17:$T$28, MATCH(INDEX($Q$10:$AB$10, $AC3933, MATCH("X", $Q3933:$AB3933, 0)), 'Intro &amp; Setup'!$AA$17:$AA$28, 0)), ""))</f>
        <v/>
      </c>
      <c r="AG3933" s="84" t="str">
        <f t="shared" si="587"/>
        <v/>
      </c>
      <c r="AI3933" s="36">
        <f t="shared" si="588"/>
        <v>0</v>
      </c>
      <c r="AK3933" s="36" t="str">
        <f t="shared" si="589"/>
        <v/>
      </c>
    </row>
    <row r="3934" spans="1:37" x14ac:dyDescent="0.25">
      <c r="A3934" s="34"/>
      <c r="B3934" s="55"/>
      <c r="C3934" s="56"/>
      <c r="D3934" s="56"/>
      <c r="E3934" s="56"/>
      <c r="F3934" s="56"/>
      <c r="G3934" s="57"/>
      <c r="H3934" s="57"/>
      <c r="I3934" s="58"/>
      <c r="J3934" s="34"/>
      <c r="L3934" s="36" t="str">
        <f>IF($B3934="", "", IFERROR(FIND(Campaigns!$Q$4, $B3934), ""))</f>
        <v/>
      </c>
      <c r="M3934" s="73" t="str">
        <f t="shared" si="584"/>
        <v/>
      </c>
      <c r="N3934" s="74" t="str">
        <f t="shared" si="585"/>
        <v/>
      </c>
      <c r="O3934" s="22" t="str">
        <f t="shared" si="586"/>
        <v/>
      </c>
      <c r="Q3934" s="20" t="str">
        <f t="shared" si="590"/>
        <v/>
      </c>
      <c r="R3934" s="21" t="str">
        <f t="shared" si="591"/>
        <v/>
      </c>
      <c r="S3934" s="21" t="str">
        <f t="shared" si="591"/>
        <v/>
      </c>
      <c r="T3934" s="21" t="str">
        <f t="shared" si="591"/>
        <v/>
      </c>
      <c r="U3934" s="21" t="str">
        <f t="shared" si="591"/>
        <v/>
      </c>
      <c r="V3934" s="21" t="str">
        <f t="shared" si="591"/>
        <v/>
      </c>
      <c r="W3934" s="21" t="str">
        <f t="shared" si="591"/>
        <v/>
      </c>
      <c r="X3934" s="21" t="str">
        <f t="shared" si="591"/>
        <v/>
      </c>
      <c r="Y3934" s="21" t="str">
        <f t="shared" si="591"/>
        <v/>
      </c>
      <c r="Z3934" s="21" t="str">
        <f t="shared" si="591"/>
        <v/>
      </c>
      <c r="AA3934" s="21" t="str">
        <f t="shared" si="591"/>
        <v/>
      </c>
      <c r="AB3934" s="38" t="str">
        <f t="shared" si="591"/>
        <v/>
      </c>
      <c r="AD3934" s="36" t="str">
        <f>IF($N3934="", "", IFERROR(INDEX(Campaigns!$D$11:$D$380, MATCH($N3934, Campaigns!$E$11:$E$380, 0)), ""))</f>
        <v/>
      </c>
      <c r="AE3934" s="38" t="str">
        <f>IF(COUNTIF($Q3934:$AB3934, "X")=0, "", IFERROR(INDEX('Intro &amp; Setup'!$T$17:$T$28, MATCH(INDEX($Q$10:$AB$10, $AC3934, MATCH("X", $Q3934:$AB3934, 0)), 'Intro &amp; Setup'!$AA$17:$AA$28, 0)), ""))</f>
        <v/>
      </c>
      <c r="AG3934" s="84" t="str">
        <f t="shared" si="587"/>
        <v/>
      </c>
      <c r="AI3934" s="36">
        <f t="shared" si="588"/>
        <v>0</v>
      </c>
      <c r="AK3934" s="36" t="str">
        <f t="shared" si="589"/>
        <v/>
      </c>
    </row>
    <row r="3935" spans="1:37" x14ac:dyDescent="0.25">
      <c r="A3935" s="34"/>
      <c r="B3935" s="55"/>
      <c r="C3935" s="56"/>
      <c r="D3935" s="56"/>
      <c r="E3935" s="56"/>
      <c r="F3935" s="56"/>
      <c r="G3935" s="57"/>
      <c r="H3935" s="57"/>
      <c r="I3935" s="58"/>
      <c r="J3935" s="34"/>
      <c r="L3935" s="36" t="str">
        <f>IF($B3935="", "", IFERROR(FIND(Campaigns!$Q$4, $B3935), ""))</f>
        <v/>
      </c>
      <c r="M3935" s="73" t="str">
        <f t="shared" si="584"/>
        <v/>
      </c>
      <c r="N3935" s="74" t="str">
        <f t="shared" si="585"/>
        <v/>
      </c>
      <c r="O3935" s="22" t="str">
        <f t="shared" si="586"/>
        <v/>
      </c>
      <c r="Q3935" s="20" t="str">
        <f t="shared" si="590"/>
        <v/>
      </c>
      <c r="R3935" s="21" t="str">
        <f t="shared" si="591"/>
        <v/>
      </c>
      <c r="S3935" s="21" t="str">
        <f t="shared" si="591"/>
        <v/>
      </c>
      <c r="T3935" s="21" t="str">
        <f t="shared" si="591"/>
        <v/>
      </c>
      <c r="U3935" s="21" t="str">
        <f t="shared" si="591"/>
        <v/>
      </c>
      <c r="V3935" s="21" t="str">
        <f t="shared" si="591"/>
        <v/>
      </c>
      <c r="W3935" s="21" t="str">
        <f t="shared" si="591"/>
        <v/>
      </c>
      <c r="X3935" s="21" t="str">
        <f t="shared" si="591"/>
        <v/>
      </c>
      <c r="Y3935" s="21" t="str">
        <f t="shared" si="591"/>
        <v/>
      </c>
      <c r="Z3935" s="21" t="str">
        <f t="shared" si="591"/>
        <v/>
      </c>
      <c r="AA3935" s="21" t="str">
        <f t="shared" si="591"/>
        <v/>
      </c>
      <c r="AB3935" s="38" t="str">
        <f t="shared" si="591"/>
        <v/>
      </c>
      <c r="AD3935" s="36" t="str">
        <f>IF($N3935="", "", IFERROR(INDEX(Campaigns!$D$11:$D$380, MATCH($N3935, Campaigns!$E$11:$E$380, 0)), ""))</f>
        <v/>
      </c>
      <c r="AE3935" s="38" t="str">
        <f>IF(COUNTIF($Q3935:$AB3935, "X")=0, "", IFERROR(INDEX('Intro &amp; Setup'!$T$17:$T$28, MATCH(INDEX($Q$10:$AB$10, $AC3935, MATCH("X", $Q3935:$AB3935, 0)), 'Intro &amp; Setup'!$AA$17:$AA$28, 0)), ""))</f>
        <v/>
      </c>
      <c r="AG3935" s="84" t="str">
        <f t="shared" si="587"/>
        <v/>
      </c>
      <c r="AI3935" s="36">
        <f t="shared" si="588"/>
        <v>0</v>
      </c>
      <c r="AK3935" s="36" t="str">
        <f t="shared" si="589"/>
        <v/>
      </c>
    </row>
    <row r="3936" spans="1:37" x14ac:dyDescent="0.25">
      <c r="A3936" s="34"/>
      <c r="B3936" s="55"/>
      <c r="C3936" s="56"/>
      <c r="D3936" s="56"/>
      <c r="E3936" s="56"/>
      <c r="F3936" s="56"/>
      <c r="G3936" s="57"/>
      <c r="H3936" s="57"/>
      <c r="I3936" s="58"/>
      <c r="J3936" s="34"/>
      <c r="L3936" s="36" t="str">
        <f>IF($B3936="", "", IFERROR(FIND(Campaigns!$Q$4, $B3936), ""))</f>
        <v/>
      </c>
      <c r="M3936" s="73" t="str">
        <f t="shared" si="584"/>
        <v/>
      </c>
      <c r="N3936" s="74" t="str">
        <f t="shared" si="585"/>
        <v/>
      </c>
      <c r="O3936" s="22" t="str">
        <f t="shared" si="586"/>
        <v/>
      </c>
      <c r="Q3936" s="20" t="str">
        <f t="shared" si="590"/>
        <v/>
      </c>
      <c r="R3936" s="21" t="str">
        <f t="shared" si="591"/>
        <v/>
      </c>
      <c r="S3936" s="21" t="str">
        <f t="shared" si="591"/>
        <v/>
      </c>
      <c r="T3936" s="21" t="str">
        <f t="shared" si="591"/>
        <v/>
      </c>
      <c r="U3936" s="21" t="str">
        <f t="shared" si="591"/>
        <v/>
      </c>
      <c r="V3936" s="21" t="str">
        <f t="shared" si="591"/>
        <v/>
      </c>
      <c r="W3936" s="21" t="str">
        <f t="shared" si="591"/>
        <v/>
      </c>
      <c r="X3936" s="21" t="str">
        <f t="shared" si="591"/>
        <v/>
      </c>
      <c r="Y3936" s="21" t="str">
        <f t="shared" si="591"/>
        <v/>
      </c>
      <c r="Z3936" s="21" t="str">
        <f t="shared" si="591"/>
        <v/>
      </c>
      <c r="AA3936" s="21" t="str">
        <f t="shared" si="591"/>
        <v/>
      </c>
      <c r="AB3936" s="38" t="str">
        <f t="shared" si="591"/>
        <v/>
      </c>
      <c r="AD3936" s="36" t="str">
        <f>IF($N3936="", "", IFERROR(INDEX(Campaigns!$D$11:$D$380, MATCH($N3936, Campaigns!$E$11:$E$380, 0)), ""))</f>
        <v/>
      </c>
      <c r="AE3936" s="38" t="str">
        <f>IF(COUNTIF($Q3936:$AB3936, "X")=0, "", IFERROR(INDEX('Intro &amp; Setup'!$T$17:$T$28, MATCH(INDEX($Q$10:$AB$10, $AC3936, MATCH("X", $Q3936:$AB3936, 0)), 'Intro &amp; Setup'!$AA$17:$AA$28, 0)), ""))</f>
        <v/>
      </c>
      <c r="AG3936" s="84" t="str">
        <f t="shared" si="587"/>
        <v/>
      </c>
      <c r="AI3936" s="36">
        <f t="shared" si="588"/>
        <v>0</v>
      </c>
      <c r="AK3936" s="36" t="str">
        <f t="shared" si="589"/>
        <v/>
      </c>
    </row>
    <row r="3937" spans="1:37" x14ac:dyDescent="0.25">
      <c r="A3937" s="34"/>
      <c r="B3937" s="55"/>
      <c r="C3937" s="56"/>
      <c r="D3937" s="56"/>
      <c r="E3937" s="56"/>
      <c r="F3937" s="56"/>
      <c r="G3937" s="57"/>
      <c r="H3937" s="57"/>
      <c r="I3937" s="58"/>
      <c r="J3937" s="34"/>
      <c r="L3937" s="36" t="str">
        <f>IF($B3937="", "", IFERROR(FIND(Campaigns!$Q$4, $B3937), ""))</f>
        <v/>
      </c>
      <c r="M3937" s="73" t="str">
        <f t="shared" si="584"/>
        <v/>
      </c>
      <c r="N3937" s="74" t="str">
        <f t="shared" si="585"/>
        <v/>
      </c>
      <c r="O3937" s="22" t="str">
        <f t="shared" si="586"/>
        <v/>
      </c>
      <c r="Q3937" s="20" t="str">
        <f t="shared" si="590"/>
        <v/>
      </c>
      <c r="R3937" s="21" t="str">
        <f t="shared" si="591"/>
        <v/>
      </c>
      <c r="S3937" s="21" t="str">
        <f t="shared" si="591"/>
        <v/>
      </c>
      <c r="T3937" s="21" t="str">
        <f t="shared" si="591"/>
        <v/>
      </c>
      <c r="U3937" s="21" t="str">
        <f t="shared" si="591"/>
        <v/>
      </c>
      <c r="V3937" s="21" t="str">
        <f t="shared" si="591"/>
        <v/>
      </c>
      <c r="W3937" s="21" t="str">
        <f t="shared" si="591"/>
        <v/>
      </c>
      <c r="X3937" s="21" t="str">
        <f t="shared" si="591"/>
        <v/>
      </c>
      <c r="Y3937" s="21" t="str">
        <f t="shared" si="591"/>
        <v/>
      </c>
      <c r="Z3937" s="21" t="str">
        <f t="shared" si="591"/>
        <v/>
      </c>
      <c r="AA3937" s="21" t="str">
        <f t="shared" si="591"/>
        <v/>
      </c>
      <c r="AB3937" s="38" t="str">
        <f t="shared" si="591"/>
        <v/>
      </c>
      <c r="AD3937" s="36" t="str">
        <f>IF($N3937="", "", IFERROR(INDEX(Campaigns!$D$11:$D$380, MATCH($N3937, Campaigns!$E$11:$E$380, 0)), ""))</f>
        <v/>
      </c>
      <c r="AE3937" s="38" t="str">
        <f>IF(COUNTIF($Q3937:$AB3937, "X")=0, "", IFERROR(INDEX('Intro &amp; Setup'!$T$17:$T$28, MATCH(INDEX($Q$10:$AB$10, $AC3937, MATCH("X", $Q3937:$AB3937, 0)), 'Intro &amp; Setup'!$AA$17:$AA$28, 0)), ""))</f>
        <v/>
      </c>
      <c r="AG3937" s="84" t="str">
        <f t="shared" si="587"/>
        <v/>
      </c>
      <c r="AI3937" s="36">
        <f t="shared" si="588"/>
        <v>0</v>
      </c>
      <c r="AK3937" s="36" t="str">
        <f t="shared" si="589"/>
        <v/>
      </c>
    </row>
    <row r="3938" spans="1:37" x14ac:dyDescent="0.25">
      <c r="A3938" s="34"/>
      <c r="B3938" s="55"/>
      <c r="C3938" s="56"/>
      <c r="D3938" s="56"/>
      <c r="E3938" s="56"/>
      <c r="F3938" s="56"/>
      <c r="G3938" s="57"/>
      <c r="H3938" s="57"/>
      <c r="I3938" s="58"/>
      <c r="J3938" s="34"/>
      <c r="L3938" s="36" t="str">
        <f>IF($B3938="", "", IFERROR(FIND(Campaigns!$Q$4, $B3938), ""))</f>
        <v/>
      </c>
      <c r="M3938" s="73" t="str">
        <f t="shared" si="584"/>
        <v/>
      </c>
      <c r="N3938" s="74" t="str">
        <f t="shared" si="585"/>
        <v/>
      </c>
      <c r="O3938" s="22" t="str">
        <f t="shared" si="586"/>
        <v/>
      </c>
      <c r="Q3938" s="20" t="str">
        <f t="shared" si="590"/>
        <v/>
      </c>
      <c r="R3938" s="21" t="str">
        <f t="shared" si="591"/>
        <v/>
      </c>
      <c r="S3938" s="21" t="str">
        <f t="shared" si="591"/>
        <v/>
      </c>
      <c r="T3938" s="21" t="str">
        <f t="shared" si="591"/>
        <v/>
      </c>
      <c r="U3938" s="21" t="str">
        <f t="shared" si="591"/>
        <v/>
      </c>
      <c r="V3938" s="21" t="str">
        <f t="shared" si="591"/>
        <v/>
      </c>
      <c r="W3938" s="21" t="str">
        <f t="shared" si="591"/>
        <v/>
      </c>
      <c r="X3938" s="21" t="str">
        <f t="shared" si="591"/>
        <v/>
      </c>
      <c r="Y3938" s="21" t="str">
        <f t="shared" si="591"/>
        <v/>
      </c>
      <c r="Z3938" s="21" t="str">
        <f t="shared" si="591"/>
        <v/>
      </c>
      <c r="AA3938" s="21" t="str">
        <f t="shared" si="591"/>
        <v/>
      </c>
      <c r="AB3938" s="38" t="str">
        <f t="shared" si="591"/>
        <v/>
      </c>
      <c r="AD3938" s="36" t="str">
        <f>IF($N3938="", "", IFERROR(INDEX(Campaigns!$D$11:$D$380, MATCH($N3938, Campaigns!$E$11:$E$380, 0)), ""))</f>
        <v/>
      </c>
      <c r="AE3938" s="38" t="str">
        <f>IF(COUNTIF($Q3938:$AB3938, "X")=0, "", IFERROR(INDEX('Intro &amp; Setup'!$T$17:$T$28, MATCH(INDEX($Q$10:$AB$10, $AC3938, MATCH("X", $Q3938:$AB3938, 0)), 'Intro &amp; Setup'!$AA$17:$AA$28, 0)), ""))</f>
        <v/>
      </c>
      <c r="AG3938" s="84" t="str">
        <f t="shared" si="587"/>
        <v/>
      </c>
      <c r="AI3938" s="36">
        <f t="shared" si="588"/>
        <v>0</v>
      </c>
      <c r="AK3938" s="36" t="str">
        <f t="shared" si="589"/>
        <v/>
      </c>
    </row>
    <row r="3939" spans="1:37" x14ac:dyDescent="0.25">
      <c r="A3939" s="34"/>
      <c r="B3939" s="55"/>
      <c r="C3939" s="56"/>
      <c r="D3939" s="56"/>
      <c r="E3939" s="56"/>
      <c r="F3939" s="56"/>
      <c r="G3939" s="57"/>
      <c r="H3939" s="57"/>
      <c r="I3939" s="58"/>
      <c r="J3939" s="34"/>
      <c r="L3939" s="36" t="str">
        <f>IF($B3939="", "", IFERROR(FIND(Campaigns!$Q$4, $B3939), ""))</f>
        <v/>
      </c>
      <c r="M3939" s="73" t="str">
        <f t="shared" si="584"/>
        <v/>
      </c>
      <c r="N3939" s="74" t="str">
        <f t="shared" si="585"/>
        <v/>
      </c>
      <c r="O3939" s="22" t="str">
        <f t="shared" si="586"/>
        <v/>
      </c>
      <c r="Q3939" s="20" t="str">
        <f t="shared" si="590"/>
        <v/>
      </c>
      <c r="R3939" s="21" t="str">
        <f t="shared" si="591"/>
        <v/>
      </c>
      <c r="S3939" s="21" t="str">
        <f t="shared" si="591"/>
        <v/>
      </c>
      <c r="T3939" s="21" t="str">
        <f t="shared" si="591"/>
        <v/>
      </c>
      <c r="U3939" s="21" t="str">
        <f t="shared" si="591"/>
        <v/>
      </c>
      <c r="V3939" s="21" t="str">
        <f t="shared" si="591"/>
        <v/>
      </c>
      <c r="W3939" s="21" t="str">
        <f t="shared" si="591"/>
        <v/>
      </c>
      <c r="X3939" s="21" t="str">
        <f t="shared" si="591"/>
        <v/>
      </c>
      <c r="Y3939" s="21" t="str">
        <f t="shared" si="591"/>
        <v/>
      </c>
      <c r="Z3939" s="21" t="str">
        <f t="shared" si="591"/>
        <v/>
      </c>
      <c r="AA3939" s="21" t="str">
        <f t="shared" si="591"/>
        <v/>
      </c>
      <c r="AB3939" s="38" t="str">
        <f t="shared" si="591"/>
        <v/>
      </c>
      <c r="AD3939" s="36" t="str">
        <f>IF($N3939="", "", IFERROR(INDEX(Campaigns!$D$11:$D$380, MATCH($N3939, Campaigns!$E$11:$E$380, 0)), ""))</f>
        <v/>
      </c>
      <c r="AE3939" s="38" t="str">
        <f>IF(COUNTIF($Q3939:$AB3939, "X")=0, "", IFERROR(INDEX('Intro &amp; Setup'!$T$17:$T$28, MATCH(INDEX($Q$10:$AB$10, $AC3939, MATCH("X", $Q3939:$AB3939, 0)), 'Intro &amp; Setup'!$AA$17:$AA$28, 0)), ""))</f>
        <v/>
      </c>
      <c r="AG3939" s="84" t="str">
        <f t="shared" si="587"/>
        <v/>
      </c>
      <c r="AI3939" s="36">
        <f t="shared" si="588"/>
        <v>0</v>
      </c>
      <c r="AK3939" s="36" t="str">
        <f t="shared" si="589"/>
        <v/>
      </c>
    </row>
    <row r="3940" spans="1:37" x14ac:dyDescent="0.25">
      <c r="A3940" s="34"/>
      <c r="B3940" s="55"/>
      <c r="C3940" s="56"/>
      <c r="D3940" s="56"/>
      <c r="E3940" s="56"/>
      <c r="F3940" s="56"/>
      <c r="G3940" s="57"/>
      <c r="H3940" s="57"/>
      <c r="I3940" s="58"/>
      <c r="J3940" s="34"/>
      <c r="L3940" s="36" t="str">
        <f>IF($B3940="", "", IFERROR(FIND(Campaigns!$Q$4, $B3940), ""))</f>
        <v/>
      </c>
      <c r="M3940" s="73" t="str">
        <f t="shared" si="584"/>
        <v/>
      </c>
      <c r="N3940" s="74" t="str">
        <f t="shared" si="585"/>
        <v/>
      </c>
      <c r="O3940" s="22" t="str">
        <f t="shared" si="586"/>
        <v/>
      </c>
      <c r="Q3940" s="20" t="str">
        <f t="shared" si="590"/>
        <v/>
      </c>
      <c r="R3940" s="21" t="str">
        <f t="shared" si="591"/>
        <v/>
      </c>
      <c r="S3940" s="21" t="str">
        <f t="shared" si="591"/>
        <v/>
      </c>
      <c r="T3940" s="21" t="str">
        <f t="shared" si="591"/>
        <v/>
      </c>
      <c r="U3940" s="21" t="str">
        <f t="shared" si="591"/>
        <v/>
      </c>
      <c r="V3940" s="21" t="str">
        <f t="shared" si="591"/>
        <v/>
      </c>
      <c r="W3940" s="21" t="str">
        <f t="shared" si="591"/>
        <v/>
      </c>
      <c r="X3940" s="21" t="str">
        <f t="shared" si="591"/>
        <v/>
      </c>
      <c r="Y3940" s="21" t="str">
        <f t="shared" si="591"/>
        <v/>
      </c>
      <c r="Z3940" s="21" t="str">
        <f t="shared" si="591"/>
        <v/>
      </c>
      <c r="AA3940" s="21" t="str">
        <f t="shared" si="591"/>
        <v/>
      </c>
      <c r="AB3940" s="38" t="str">
        <f t="shared" si="591"/>
        <v/>
      </c>
      <c r="AD3940" s="36" t="str">
        <f>IF($N3940="", "", IFERROR(INDEX(Campaigns!$D$11:$D$380, MATCH($N3940, Campaigns!$E$11:$E$380, 0)), ""))</f>
        <v/>
      </c>
      <c r="AE3940" s="38" t="str">
        <f>IF(COUNTIF($Q3940:$AB3940, "X")=0, "", IFERROR(INDEX('Intro &amp; Setup'!$T$17:$T$28, MATCH(INDEX($Q$10:$AB$10, $AC3940, MATCH("X", $Q3940:$AB3940, 0)), 'Intro &amp; Setup'!$AA$17:$AA$28, 0)), ""))</f>
        <v/>
      </c>
      <c r="AG3940" s="84" t="str">
        <f t="shared" si="587"/>
        <v/>
      </c>
      <c r="AI3940" s="36">
        <f t="shared" si="588"/>
        <v>0</v>
      </c>
      <c r="AK3940" s="36" t="str">
        <f t="shared" si="589"/>
        <v/>
      </c>
    </row>
    <row r="3941" spans="1:37" x14ac:dyDescent="0.25">
      <c r="A3941" s="34"/>
      <c r="B3941" s="55"/>
      <c r="C3941" s="56"/>
      <c r="D3941" s="56"/>
      <c r="E3941" s="56"/>
      <c r="F3941" s="56"/>
      <c r="G3941" s="57"/>
      <c r="H3941" s="57"/>
      <c r="I3941" s="58"/>
      <c r="J3941" s="34"/>
      <c r="L3941" s="36" t="str">
        <f>IF($B3941="", "", IFERROR(FIND(Campaigns!$Q$4, $B3941), ""))</f>
        <v/>
      </c>
      <c r="M3941" s="73" t="str">
        <f t="shared" si="584"/>
        <v/>
      </c>
      <c r="N3941" s="74" t="str">
        <f t="shared" si="585"/>
        <v/>
      </c>
      <c r="O3941" s="22" t="str">
        <f t="shared" si="586"/>
        <v/>
      </c>
      <c r="Q3941" s="20" t="str">
        <f t="shared" si="590"/>
        <v/>
      </c>
      <c r="R3941" s="21" t="str">
        <f t="shared" si="591"/>
        <v/>
      </c>
      <c r="S3941" s="21" t="str">
        <f t="shared" si="591"/>
        <v/>
      </c>
      <c r="T3941" s="21" t="str">
        <f t="shared" si="591"/>
        <v/>
      </c>
      <c r="U3941" s="21" t="str">
        <f t="shared" si="591"/>
        <v/>
      </c>
      <c r="V3941" s="21" t="str">
        <f t="shared" si="591"/>
        <v/>
      </c>
      <c r="W3941" s="21" t="str">
        <f t="shared" si="591"/>
        <v/>
      </c>
      <c r="X3941" s="21" t="str">
        <f t="shared" si="591"/>
        <v/>
      </c>
      <c r="Y3941" s="21" t="str">
        <f t="shared" si="591"/>
        <v/>
      </c>
      <c r="Z3941" s="21" t="str">
        <f t="shared" si="591"/>
        <v/>
      </c>
      <c r="AA3941" s="21" t="str">
        <f t="shared" si="591"/>
        <v/>
      </c>
      <c r="AB3941" s="38" t="str">
        <f t="shared" si="591"/>
        <v/>
      </c>
      <c r="AD3941" s="36" t="str">
        <f>IF($N3941="", "", IFERROR(INDEX(Campaigns!$D$11:$D$380, MATCH($N3941, Campaigns!$E$11:$E$380, 0)), ""))</f>
        <v/>
      </c>
      <c r="AE3941" s="38" t="str">
        <f>IF(COUNTIF($Q3941:$AB3941, "X")=0, "", IFERROR(INDEX('Intro &amp; Setup'!$T$17:$T$28, MATCH(INDEX($Q$10:$AB$10, $AC3941, MATCH("X", $Q3941:$AB3941, 0)), 'Intro &amp; Setup'!$AA$17:$AA$28, 0)), ""))</f>
        <v/>
      </c>
      <c r="AG3941" s="84" t="str">
        <f t="shared" si="587"/>
        <v/>
      </c>
      <c r="AI3941" s="36">
        <f t="shared" si="588"/>
        <v>0</v>
      </c>
      <c r="AK3941" s="36" t="str">
        <f t="shared" si="589"/>
        <v/>
      </c>
    </row>
    <row r="3942" spans="1:37" x14ac:dyDescent="0.25">
      <c r="A3942" s="34"/>
      <c r="B3942" s="55"/>
      <c r="C3942" s="56"/>
      <c r="D3942" s="56"/>
      <c r="E3942" s="56"/>
      <c r="F3942" s="56"/>
      <c r="G3942" s="57"/>
      <c r="H3942" s="57"/>
      <c r="I3942" s="58"/>
      <c r="J3942" s="34"/>
      <c r="L3942" s="36" t="str">
        <f>IF($B3942="", "", IFERROR(FIND(Campaigns!$Q$4, $B3942), ""))</f>
        <v/>
      </c>
      <c r="M3942" s="73" t="str">
        <f t="shared" si="584"/>
        <v/>
      </c>
      <c r="N3942" s="74" t="str">
        <f t="shared" si="585"/>
        <v/>
      </c>
      <c r="O3942" s="22" t="str">
        <f t="shared" si="586"/>
        <v/>
      </c>
      <c r="Q3942" s="20" t="str">
        <f t="shared" si="590"/>
        <v/>
      </c>
      <c r="R3942" s="21" t="str">
        <f t="shared" si="591"/>
        <v/>
      </c>
      <c r="S3942" s="21" t="str">
        <f t="shared" si="591"/>
        <v/>
      </c>
      <c r="T3942" s="21" t="str">
        <f t="shared" si="591"/>
        <v/>
      </c>
      <c r="U3942" s="21" t="str">
        <f t="shared" si="591"/>
        <v/>
      </c>
      <c r="V3942" s="21" t="str">
        <f t="shared" si="591"/>
        <v/>
      </c>
      <c r="W3942" s="21" t="str">
        <f t="shared" si="591"/>
        <v/>
      </c>
      <c r="X3942" s="21" t="str">
        <f t="shared" si="591"/>
        <v/>
      </c>
      <c r="Y3942" s="21" t="str">
        <f t="shared" si="591"/>
        <v/>
      </c>
      <c r="Z3942" s="21" t="str">
        <f t="shared" si="591"/>
        <v/>
      </c>
      <c r="AA3942" s="21" t="str">
        <f t="shared" si="591"/>
        <v/>
      </c>
      <c r="AB3942" s="38" t="str">
        <f t="shared" si="591"/>
        <v/>
      </c>
      <c r="AD3942" s="36" t="str">
        <f>IF($N3942="", "", IFERROR(INDEX(Campaigns!$D$11:$D$380, MATCH($N3942, Campaigns!$E$11:$E$380, 0)), ""))</f>
        <v/>
      </c>
      <c r="AE3942" s="38" t="str">
        <f>IF(COUNTIF($Q3942:$AB3942, "X")=0, "", IFERROR(INDEX('Intro &amp; Setup'!$T$17:$T$28, MATCH(INDEX($Q$10:$AB$10, $AC3942, MATCH("X", $Q3942:$AB3942, 0)), 'Intro &amp; Setup'!$AA$17:$AA$28, 0)), ""))</f>
        <v/>
      </c>
      <c r="AG3942" s="84" t="str">
        <f t="shared" si="587"/>
        <v/>
      </c>
      <c r="AI3942" s="36">
        <f t="shared" si="588"/>
        <v>0</v>
      </c>
      <c r="AK3942" s="36" t="str">
        <f t="shared" si="589"/>
        <v/>
      </c>
    </row>
    <row r="3943" spans="1:37" x14ac:dyDescent="0.25">
      <c r="A3943" s="34"/>
      <c r="B3943" s="55"/>
      <c r="C3943" s="56"/>
      <c r="D3943" s="56"/>
      <c r="E3943" s="56"/>
      <c r="F3943" s="56"/>
      <c r="G3943" s="57"/>
      <c r="H3943" s="57"/>
      <c r="I3943" s="58"/>
      <c r="J3943" s="34"/>
      <c r="L3943" s="36" t="str">
        <f>IF($B3943="", "", IFERROR(FIND(Campaigns!$Q$4, $B3943), ""))</f>
        <v/>
      </c>
      <c r="M3943" s="73" t="str">
        <f t="shared" si="584"/>
        <v/>
      </c>
      <c r="N3943" s="74" t="str">
        <f t="shared" si="585"/>
        <v/>
      </c>
      <c r="O3943" s="22" t="str">
        <f t="shared" si="586"/>
        <v/>
      </c>
      <c r="Q3943" s="20" t="str">
        <f t="shared" si="590"/>
        <v/>
      </c>
      <c r="R3943" s="21" t="str">
        <f t="shared" si="591"/>
        <v/>
      </c>
      <c r="S3943" s="21" t="str">
        <f t="shared" si="591"/>
        <v/>
      </c>
      <c r="T3943" s="21" t="str">
        <f t="shared" si="591"/>
        <v/>
      </c>
      <c r="U3943" s="21" t="str">
        <f t="shared" si="591"/>
        <v/>
      </c>
      <c r="V3943" s="21" t="str">
        <f t="shared" si="591"/>
        <v/>
      </c>
      <c r="W3943" s="21" t="str">
        <f t="shared" si="591"/>
        <v/>
      </c>
      <c r="X3943" s="21" t="str">
        <f t="shared" si="591"/>
        <v/>
      </c>
      <c r="Y3943" s="21" t="str">
        <f t="shared" si="591"/>
        <v/>
      </c>
      <c r="Z3943" s="21" t="str">
        <f t="shared" si="591"/>
        <v/>
      </c>
      <c r="AA3943" s="21" t="str">
        <f t="shared" si="591"/>
        <v/>
      </c>
      <c r="AB3943" s="38" t="str">
        <f t="shared" si="591"/>
        <v/>
      </c>
      <c r="AD3943" s="36" t="str">
        <f>IF($N3943="", "", IFERROR(INDEX(Campaigns!$D$11:$D$380, MATCH($N3943, Campaigns!$E$11:$E$380, 0)), ""))</f>
        <v/>
      </c>
      <c r="AE3943" s="38" t="str">
        <f>IF(COUNTIF($Q3943:$AB3943, "X")=0, "", IFERROR(INDEX('Intro &amp; Setup'!$T$17:$T$28, MATCH(INDEX($Q$10:$AB$10, $AC3943, MATCH("X", $Q3943:$AB3943, 0)), 'Intro &amp; Setup'!$AA$17:$AA$28, 0)), ""))</f>
        <v/>
      </c>
      <c r="AG3943" s="84" t="str">
        <f t="shared" si="587"/>
        <v/>
      </c>
      <c r="AI3943" s="36">
        <f t="shared" si="588"/>
        <v>0</v>
      </c>
      <c r="AK3943" s="36" t="str">
        <f t="shared" si="589"/>
        <v/>
      </c>
    </row>
    <row r="3944" spans="1:37" x14ac:dyDescent="0.25">
      <c r="A3944" s="34"/>
      <c r="B3944" s="55"/>
      <c r="C3944" s="56"/>
      <c r="D3944" s="56"/>
      <c r="E3944" s="56"/>
      <c r="F3944" s="56"/>
      <c r="G3944" s="57"/>
      <c r="H3944" s="57"/>
      <c r="I3944" s="58"/>
      <c r="J3944" s="34"/>
      <c r="L3944" s="36" t="str">
        <f>IF($B3944="", "", IFERROR(FIND(Campaigns!$Q$4, $B3944), ""))</f>
        <v/>
      </c>
      <c r="M3944" s="73" t="str">
        <f t="shared" si="584"/>
        <v/>
      </c>
      <c r="N3944" s="74" t="str">
        <f t="shared" si="585"/>
        <v/>
      </c>
      <c r="O3944" s="22" t="str">
        <f t="shared" si="586"/>
        <v/>
      </c>
      <c r="Q3944" s="20" t="str">
        <f t="shared" si="590"/>
        <v/>
      </c>
      <c r="R3944" s="21" t="str">
        <f t="shared" si="591"/>
        <v/>
      </c>
      <c r="S3944" s="21" t="str">
        <f t="shared" si="591"/>
        <v/>
      </c>
      <c r="T3944" s="21" t="str">
        <f t="shared" si="591"/>
        <v/>
      </c>
      <c r="U3944" s="21" t="str">
        <f t="shared" si="591"/>
        <v/>
      </c>
      <c r="V3944" s="21" t="str">
        <f t="shared" si="591"/>
        <v/>
      </c>
      <c r="W3944" s="21" t="str">
        <f t="shared" si="591"/>
        <v/>
      </c>
      <c r="X3944" s="21" t="str">
        <f t="shared" si="591"/>
        <v/>
      </c>
      <c r="Y3944" s="21" t="str">
        <f t="shared" si="591"/>
        <v/>
      </c>
      <c r="Z3944" s="21" t="str">
        <f t="shared" si="591"/>
        <v/>
      </c>
      <c r="AA3944" s="21" t="str">
        <f t="shared" si="591"/>
        <v/>
      </c>
      <c r="AB3944" s="38" t="str">
        <f t="shared" si="591"/>
        <v/>
      </c>
      <c r="AD3944" s="36" t="str">
        <f>IF($N3944="", "", IFERROR(INDEX(Campaigns!$D$11:$D$380, MATCH($N3944, Campaigns!$E$11:$E$380, 0)), ""))</f>
        <v/>
      </c>
      <c r="AE3944" s="38" t="str">
        <f>IF(COUNTIF($Q3944:$AB3944, "X")=0, "", IFERROR(INDEX('Intro &amp; Setup'!$T$17:$T$28, MATCH(INDEX($Q$10:$AB$10, $AC3944, MATCH("X", $Q3944:$AB3944, 0)), 'Intro &amp; Setup'!$AA$17:$AA$28, 0)), ""))</f>
        <v/>
      </c>
      <c r="AG3944" s="84" t="str">
        <f t="shared" si="587"/>
        <v/>
      </c>
      <c r="AI3944" s="36">
        <f t="shared" si="588"/>
        <v>0</v>
      </c>
      <c r="AK3944" s="36" t="str">
        <f t="shared" si="589"/>
        <v/>
      </c>
    </row>
    <row r="3945" spans="1:37" x14ac:dyDescent="0.25">
      <c r="A3945" s="34"/>
      <c r="B3945" s="55"/>
      <c r="C3945" s="56"/>
      <c r="D3945" s="56"/>
      <c r="E3945" s="56"/>
      <c r="F3945" s="56"/>
      <c r="G3945" s="57"/>
      <c r="H3945" s="57"/>
      <c r="I3945" s="58"/>
      <c r="J3945" s="34"/>
      <c r="L3945" s="36" t="str">
        <f>IF($B3945="", "", IFERROR(FIND(Campaigns!$Q$4, $B3945), ""))</f>
        <v/>
      </c>
      <c r="M3945" s="73" t="str">
        <f t="shared" si="584"/>
        <v/>
      </c>
      <c r="N3945" s="74" t="str">
        <f t="shared" si="585"/>
        <v/>
      </c>
      <c r="O3945" s="22" t="str">
        <f t="shared" si="586"/>
        <v/>
      </c>
      <c r="Q3945" s="20" t="str">
        <f t="shared" si="590"/>
        <v/>
      </c>
      <c r="R3945" s="21" t="str">
        <f t="shared" si="591"/>
        <v/>
      </c>
      <c r="S3945" s="21" t="str">
        <f t="shared" si="591"/>
        <v/>
      </c>
      <c r="T3945" s="21" t="str">
        <f t="shared" si="591"/>
        <v/>
      </c>
      <c r="U3945" s="21" t="str">
        <f t="shared" si="591"/>
        <v/>
      </c>
      <c r="V3945" s="21" t="str">
        <f t="shared" si="591"/>
        <v/>
      </c>
      <c r="W3945" s="21" t="str">
        <f t="shared" si="591"/>
        <v/>
      </c>
      <c r="X3945" s="21" t="str">
        <f t="shared" si="591"/>
        <v/>
      </c>
      <c r="Y3945" s="21" t="str">
        <f t="shared" si="591"/>
        <v/>
      </c>
      <c r="Z3945" s="21" t="str">
        <f t="shared" si="591"/>
        <v/>
      </c>
      <c r="AA3945" s="21" t="str">
        <f t="shared" si="591"/>
        <v/>
      </c>
      <c r="AB3945" s="38" t="str">
        <f t="shared" si="591"/>
        <v/>
      </c>
      <c r="AD3945" s="36" t="str">
        <f>IF($N3945="", "", IFERROR(INDEX(Campaigns!$D$11:$D$380, MATCH($N3945, Campaigns!$E$11:$E$380, 0)), ""))</f>
        <v/>
      </c>
      <c r="AE3945" s="38" t="str">
        <f>IF(COUNTIF($Q3945:$AB3945, "X")=0, "", IFERROR(INDEX('Intro &amp; Setup'!$T$17:$T$28, MATCH(INDEX($Q$10:$AB$10, $AC3945, MATCH("X", $Q3945:$AB3945, 0)), 'Intro &amp; Setup'!$AA$17:$AA$28, 0)), ""))</f>
        <v/>
      </c>
      <c r="AG3945" s="84" t="str">
        <f t="shared" si="587"/>
        <v/>
      </c>
      <c r="AI3945" s="36">
        <f t="shared" si="588"/>
        <v>0</v>
      </c>
      <c r="AK3945" s="36" t="str">
        <f t="shared" si="589"/>
        <v/>
      </c>
    </row>
    <row r="3946" spans="1:37" x14ac:dyDescent="0.25">
      <c r="A3946" s="34"/>
      <c r="B3946" s="55"/>
      <c r="C3946" s="56"/>
      <c r="D3946" s="56"/>
      <c r="E3946" s="56"/>
      <c r="F3946" s="56"/>
      <c r="G3946" s="57"/>
      <c r="H3946" s="57"/>
      <c r="I3946" s="58"/>
      <c r="J3946" s="34"/>
      <c r="L3946" s="36" t="str">
        <f>IF($B3946="", "", IFERROR(FIND(Campaigns!$Q$4, $B3946), ""))</f>
        <v/>
      </c>
      <c r="M3946" s="73" t="str">
        <f t="shared" si="584"/>
        <v/>
      </c>
      <c r="N3946" s="74" t="str">
        <f t="shared" si="585"/>
        <v/>
      </c>
      <c r="O3946" s="22" t="str">
        <f t="shared" si="586"/>
        <v/>
      </c>
      <c r="Q3946" s="20" t="str">
        <f t="shared" si="590"/>
        <v/>
      </c>
      <c r="R3946" s="21" t="str">
        <f t="shared" si="591"/>
        <v/>
      </c>
      <c r="S3946" s="21" t="str">
        <f t="shared" si="591"/>
        <v/>
      </c>
      <c r="T3946" s="21" t="str">
        <f t="shared" si="591"/>
        <v/>
      </c>
      <c r="U3946" s="21" t="str">
        <f t="shared" si="591"/>
        <v/>
      </c>
      <c r="V3946" s="21" t="str">
        <f t="shared" si="591"/>
        <v/>
      </c>
      <c r="W3946" s="21" t="str">
        <f t="shared" si="591"/>
        <v/>
      </c>
      <c r="X3946" s="21" t="str">
        <f t="shared" si="591"/>
        <v/>
      </c>
      <c r="Y3946" s="21" t="str">
        <f t="shared" si="591"/>
        <v/>
      </c>
      <c r="Z3946" s="21" t="str">
        <f t="shared" si="591"/>
        <v/>
      </c>
      <c r="AA3946" s="21" t="str">
        <f t="shared" si="591"/>
        <v/>
      </c>
      <c r="AB3946" s="38" t="str">
        <f t="shared" si="591"/>
        <v/>
      </c>
      <c r="AD3946" s="36" t="str">
        <f>IF($N3946="", "", IFERROR(INDEX(Campaigns!$D$11:$D$380, MATCH($N3946, Campaigns!$E$11:$E$380, 0)), ""))</f>
        <v/>
      </c>
      <c r="AE3946" s="38" t="str">
        <f>IF(COUNTIF($Q3946:$AB3946, "X")=0, "", IFERROR(INDEX('Intro &amp; Setup'!$T$17:$T$28, MATCH(INDEX($Q$10:$AB$10, $AC3946, MATCH("X", $Q3946:$AB3946, 0)), 'Intro &amp; Setup'!$AA$17:$AA$28, 0)), ""))</f>
        <v/>
      </c>
      <c r="AG3946" s="84" t="str">
        <f t="shared" si="587"/>
        <v/>
      </c>
      <c r="AI3946" s="36">
        <f t="shared" si="588"/>
        <v>0</v>
      </c>
      <c r="AK3946" s="36" t="str">
        <f t="shared" si="589"/>
        <v/>
      </c>
    </row>
    <row r="3947" spans="1:37" x14ac:dyDescent="0.25">
      <c r="A3947" s="34"/>
      <c r="B3947" s="55"/>
      <c r="C3947" s="56"/>
      <c r="D3947" s="56"/>
      <c r="E3947" s="56"/>
      <c r="F3947" s="56"/>
      <c r="G3947" s="57"/>
      <c r="H3947" s="57"/>
      <c r="I3947" s="58"/>
      <c r="J3947" s="34"/>
      <c r="L3947" s="36" t="str">
        <f>IF($B3947="", "", IFERROR(FIND(Campaigns!$Q$4, $B3947), ""))</f>
        <v/>
      </c>
      <c r="M3947" s="73" t="str">
        <f t="shared" si="584"/>
        <v/>
      </c>
      <c r="N3947" s="74" t="str">
        <f t="shared" si="585"/>
        <v/>
      </c>
      <c r="O3947" s="22" t="str">
        <f t="shared" si="586"/>
        <v/>
      </c>
      <c r="Q3947" s="20" t="str">
        <f t="shared" si="590"/>
        <v/>
      </c>
      <c r="R3947" s="21" t="str">
        <f t="shared" si="591"/>
        <v/>
      </c>
      <c r="S3947" s="21" t="str">
        <f t="shared" si="591"/>
        <v/>
      </c>
      <c r="T3947" s="21" t="str">
        <f t="shared" si="591"/>
        <v/>
      </c>
      <c r="U3947" s="21" t="str">
        <f t="shared" si="591"/>
        <v/>
      </c>
      <c r="V3947" s="21" t="str">
        <f t="shared" si="591"/>
        <v/>
      </c>
      <c r="W3947" s="21" t="str">
        <f t="shared" si="591"/>
        <v/>
      </c>
      <c r="X3947" s="21" t="str">
        <f t="shared" si="591"/>
        <v/>
      </c>
      <c r="Y3947" s="21" t="str">
        <f t="shared" si="591"/>
        <v/>
      </c>
      <c r="Z3947" s="21" t="str">
        <f t="shared" si="591"/>
        <v/>
      </c>
      <c r="AA3947" s="21" t="str">
        <f t="shared" si="591"/>
        <v/>
      </c>
      <c r="AB3947" s="38" t="str">
        <f t="shared" si="591"/>
        <v/>
      </c>
      <c r="AD3947" s="36" t="str">
        <f>IF($N3947="", "", IFERROR(INDEX(Campaigns!$D$11:$D$380, MATCH($N3947, Campaigns!$E$11:$E$380, 0)), ""))</f>
        <v/>
      </c>
      <c r="AE3947" s="38" t="str">
        <f>IF(COUNTIF($Q3947:$AB3947, "X")=0, "", IFERROR(INDEX('Intro &amp; Setup'!$T$17:$T$28, MATCH(INDEX($Q$10:$AB$10, $AC3947, MATCH("X", $Q3947:$AB3947, 0)), 'Intro &amp; Setup'!$AA$17:$AA$28, 0)), ""))</f>
        <v/>
      </c>
      <c r="AG3947" s="84" t="str">
        <f t="shared" si="587"/>
        <v/>
      </c>
      <c r="AI3947" s="36">
        <f t="shared" si="588"/>
        <v>0</v>
      </c>
      <c r="AK3947" s="36" t="str">
        <f t="shared" si="589"/>
        <v/>
      </c>
    </row>
    <row r="3948" spans="1:37" x14ac:dyDescent="0.25">
      <c r="A3948" s="34"/>
      <c r="B3948" s="55"/>
      <c r="C3948" s="56"/>
      <c r="D3948" s="56"/>
      <c r="E3948" s="56"/>
      <c r="F3948" s="56"/>
      <c r="G3948" s="57"/>
      <c r="H3948" s="57"/>
      <c r="I3948" s="58"/>
      <c r="J3948" s="34"/>
      <c r="L3948" s="36" t="str">
        <f>IF($B3948="", "", IFERROR(FIND(Campaigns!$Q$4, $B3948), ""))</f>
        <v/>
      </c>
      <c r="M3948" s="73" t="str">
        <f t="shared" si="584"/>
        <v/>
      </c>
      <c r="N3948" s="74" t="str">
        <f t="shared" si="585"/>
        <v/>
      </c>
      <c r="O3948" s="22" t="str">
        <f t="shared" si="586"/>
        <v/>
      </c>
      <c r="Q3948" s="20" t="str">
        <f t="shared" si="590"/>
        <v/>
      </c>
      <c r="R3948" s="21" t="str">
        <f t="shared" si="591"/>
        <v/>
      </c>
      <c r="S3948" s="21" t="str">
        <f t="shared" si="591"/>
        <v/>
      </c>
      <c r="T3948" s="21" t="str">
        <f t="shared" si="591"/>
        <v/>
      </c>
      <c r="U3948" s="21" t="str">
        <f t="shared" si="591"/>
        <v/>
      </c>
      <c r="V3948" s="21" t="str">
        <f t="shared" si="591"/>
        <v/>
      </c>
      <c r="W3948" s="21" t="str">
        <f t="shared" si="591"/>
        <v/>
      </c>
      <c r="X3948" s="21" t="str">
        <f t="shared" si="591"/>
        <v/>
      </c>
      <c r="Y3948" s="21" t="str">
        <f t="shared" si="591"/>
        <v/>
      </c>
      <c r="Z3948" s="21" t="str">
        <f t="shared" si="591"/>
        <v/>
      </c>
      <c r="AA3948" s="21" t="str">
        <f t="shared" si="591"/>
        <v/>
      </c>
      <c r="AB3948" s="38" t="str">
        <f t="shared" si="591"/>
        <v/>
      </c>
      <c r="AD3948" s="36" t="str">
        <f>IF($N3948="", "", IFERROR(INDEX(Campaigns!$D$11:$D$380, MATCH($N3948, Campaigns!$E$11:$E$380, 0)), ""))</f>
        <v/>
      </c>
      <c r="AE3948" s="38" t="str">
        <f>IF(COUNTIF($Q3948:$AB3948, "X")=0, "", IFERROR(INDEX('Intro &amp; Setup'!$T$17:$T$28, MATCH(INDEX($Q$10:$AB$10, $AC3948, MATCH("X", $Q3948:$AB3948, 0)), 'Intro &amp; Setup'!$AA$17:$AA$28, 0)), ""))</f>
        <v/>
      </c>
      <c r="AG3948" s="84" t="str">
        <f t="shared" si="587"/>
        <v/>
      </c>
      <c r="AI3948" s="36">
        <f t="shared" si="588"/>
        <v>0</v>
      </c>
      <c r="AK3948" s="36" t="str">
        <f t="shared" si="589"/>
        <v/>
      </c>
    </row>
    <row r="3949" spans="1:37" x14ac:dyDescent="0.25">
      <c r="A3949" s="34"/>
      <c r="B3949" s="55"/>
      <c r="C3949" s="56"/>
      <c r="D3949" s="56"/>
      <c r="E3949" s="56"/>
      <c r="F3949" s="56"/>
      <c r="G3949" s="57"/>
      <c r="H3949" s="57"/>
      <c r="I3949" s="58"/>
      <c r="J3949" s="34"/>
      <c r="L3949" s="36" t="str">
        <f>IF($B3949="", "", IFERROR(FIND(Campaigns!$Q$4, $B3949), ""))</f>
        <v/>
      </c>
      <c r="M3949" s="73" t="str">
        <f t="shared" si="584"/>
        <v/>
      </c>
      <c r="N3949" s="74" t="str">
        <f t="shared" si="585"/>
        <v/>
      </c>
      <c r="O3949" s="22" t="str">
        <f t="shared" si="586"/>
        <v/>
      </c>
      <c r="Q3949" s="20" t="str">
        <f t="shared" si="590"/>
        <v/>
      </c>
      <c r="R3949" s="21" t="str">
        <f t="shared" si="591"/>
        <v/>
      </c>
      <c r="S3949" s="21" t="str">
        <f t="shared" si="591"/>
        <v/>
      </c>
      <c r="T3949" s="21" t="str">
        <f t="shared" si="591"/>
        <v/>
      </c>
      <c r="U3949" s="21" t="str">
        <f t="shared" si="591"/>
        <v/>
      </c>
      <c r="V3949" s="21" t="str">
        <f t="shared" si="591"/>
        <v/>
      </c>
      <c r="W3949" s="21" t="str">
        <f t="shared" si="591"/>
        <v/>
      </c>
      <c r="X3949" s="21" t="str">
        <f t="shared" si="591"/>
        <v/>
      </c>
      <c r="Y3949" s="21" t="str">
        <f t="shared" si="591"/>
        <v/>
      </c>
      <c r="Z3949" s="21" t="str">
        <f t="shared" si="591"/>
        <v/>
      </c>
      <c r="AA3949" s="21" t="str">
        <f t="shared" si="591"/>
        <v/>
      </c>
      <c r="AB3949" s="38" t="str">
        <f t="shared" si="591"/>
        <v/>
      </c>
      <c r="AD3949" s="36" t="str">
        <f>IF($N3949="", "", IFERROR(INDEX(Campaigns!$D$11:$D$380, MATCH($N3949, Campaigns!$E$11:$E$380, 0)), ""))</f>
        <v/>
      </c>
      <c r="AE3949" s="38" t="str">
        <f>IF(COUNTIF($Q3949:$AB3949, "X")=0, "", IFERROR(INDEX('Intro &amp; Setup'!$T$17:$T$28, MATCH(INDEX($Q$10:$AB$10, $AC3949, MATCH("X", $Q3949:$AB3949, 0)), 'Intro &amp; Setup'!$AA$17:$AA$28, 0)), ""))</f>
        <v/>
      </c>
      <c r="AG3949" s="84" t="str">
        <f t="shared" si="587"/>
        <v/>
      </c>
      <c r="AI3949" s="36">
        <f t="shared" si="588"/>
        <v>0</v>
      </c>
      <c r="AK3949" s="36" t="str">
        <f t="shared" si="589"/>
        <v/>
      </c>
    </row>
    <row r="3950" spans="1:37" x14ac:dyDescent="0.25">
      <c r="A3950" s="34"/>
      <c r="B3950" s="55"/>
      <c r="C3950" s="56"/>
      <c r="D3950" s="56"/>
      <c r="E3950" s="56"/>
      <c r="F3950" s="56"/>
      <c r="G3950" s="57"/>
      <c r="H3950" s="57"/>
      <c r="I3950" s="58"/>
      <c r="J3950" s="34"/>
      <c r="L3950" s="36" t="str">
        <f>IF($B3950="", "", IFERROR(FIND(Campaigns!$Q$4, $B3950), ""))</f>
        <v/>
      </c>
      <c r="M3950" s="73" t="str">
        <f t="shared" si="584"/>
        <v/>
      </c>
      <c r="N3950" s="74" t="str">
        <f t="shared" si="585"/>
        <v/>
      </c>
      <c r="O3950" s="22" t="str">
        <f t="shared" si="586"/>
        <v/>
      </c>
      <c r="Q3950" s="20" t="str">
        <f t="shared" si="590"/>
        <v/>
      </c>
      <c r="R3950" s="21" t="str">
        <f t="shared" si="591"/>
        <v/>
      </c>
      <c r="S3950" s="21" t="str">
        <f t="shared" si="591"/>
        <v/>
      </c>
      <c r="T3950" s="21" t="str">
        <f t="shared" si="591"/>
        <v/>
      </c>
      <c r="U3950" s="21" t="str">
        <f t="shared" si="591"/>
        <v/>
      </c>
      <c r="V3950" s="21" t="str">
        <f t="shared" si="591"/>
        <v/>
      </c>
      <c r="W3950" s="21" t="str">
        <f t="shared" si="591"/>
        <v/>
      </c>
      <c r="X3950" s="21" t="str">
        <f t="shared" si="591"/>
        <v/>
      </c>
      <c r="Y3950" s="21" t="str">
        <f t="shared" si="591"/>
        <v/>
      </c>
      <c r="Z3950" s="21" t="str">
        <f t="shared" si="591"/>
        <v/>
      </c>
      <c r="AA3950" s="21" t="str">
        <f t="shared" si="591"/>
        <v/>
      </c>
      <c r="AB3950" s="38" t="str">
        <f t="shared" si="591"/>
        <v/>
      </c>
      <c r="AD3950" s="36" t="str">
        <f>IF($N3950="", "", IFERROR(INDEX(Campaigns!$D$11:$D$380, MATCH($N3950, Campaigns!$E$11:$E$380, 0)), ""))</f>
        <v/>
      </c>
      <c r="AE3950" s="38" t="str">
        <f>IF(COUNTIF($Q3950:$AB3950, "X")=0, "", IFERROR(INDEX('Intro &amp; Setup'!$T$17:$T$28, MATCH(INDEX($Q$10:$AB$10, $AC3950, MATCH("X", $Q3950:$AB3950, 0)), 'Intro &amp; Setup'!$AA$17:$AA$28, 0)), ""))</f>
        <v/>
      </c>
      <c r="AG3950" s="84" t="str">
        <f t="shared" si="587"/>
        <v/>
      </c>
      <c r="AI3950" s="36">
        <f t="shared" si="588"/>
        <v>0</v>
      </c>
      <c r="AK3950" s="36" t="str">
        <f t="shared" si="589"/>
        <v/>
      </c>
    </row>
    <row r="3951" spans="1:37" x14ac:dyDescent="0.25">
      <c r="A3951" s="34"/>
      <c r="B3951" s="55"/>
      <c r="C3951" s="56"/>
      <c r="D3951" s="56"/>
      <c r="E3951" s="56"/>
      <c r="F3951" s="56"/>
      <c r="G3951" s="57"/>
      <c r="H3951" s="57"/>
      <c r="I3951" s="58"/>
      <c r="J3951" s="34"/>
      <c r="L3951" s="36" t="str">
        <f>IF($B3951="", "", IFERROR(FIND(Campaigns!$Q$4, $B3951), ""))</f>
        <v/>
      </c>
      <c r="M3951" s="73" t="str">
        <f t="shared" si="584"/>
        <v/>
      </c>
      <c r="N3951" s="74" t="str">
        <f t="shared" si="585"/>
        <v/>
      </c>
      <c r="O3951" s="22" t="str">
        <f t="shared" si="586"/>
        <v/>
      </c>
      <c r="Q3951" s="20" t="str">
        <f t="shared" si="590"/>
        <v/>
      </c>
      <c r="R3951" s="21" t="str">
        <f t="shared" si="591"/>
        <v/>
      </c>
      <c r="S3951" s="21" t="str">
        <f t="shared" si="591"/>
        <v/>
      </c>
      <c r="T3951" s="21" t="str">
        <f t="shared" si="591"/>
        <v/>
      </c>
      <c r="U3951" s="21" t="str">
        <f t="shared" si="591"/>
        <v/>
      </c>
      <c r="V3951" s="21" t="str">
        <f t="shared" si="591"/>
        <v/>
      </c>
      <c r="W3951" s="21" t="str">
        <f t="shared" si="591"/>
        <v/>
      </c>
      <c r="X3951" s="21" t="str">
        <f t="shared" si="591"/>
        <v/>
      </c>
      <c r="Y3951" s="21" t="str">
        <f t="shared" si="591"/>
        <v/>
      </c>
      <c r="Z3951" s="21" t="str">
        <f t="shared" si="591"/>
        <v/>
      </c>
      <c r="AA3951" s="21" t="str">
        <f t="shared" si="591"/>
        <v/>
      </c>
      <c r="AB3951" s="38" t="str">
        <f t="shared" si="591"/>
        <v/>
      </c>
      <c r="AD3951" s="36" t="str">
        <f>IF($N3951="", "", IFERROR(INDEX(Campaigns!$D$11:$D$380, MATCH($N3951, Campaigns!$E$11:$E$380, 0)), ""))</f>
        <v/>
      </c>
      <c r="AE3951" s="38" t="str">
        <f>IF(COUNTIF($Q3951:$AB3951, "X")=0, "", IFERROR(INDEX('Intro &amp; Setup'!$T$17:$T$28, MATCH(INDEX($Q$10:$AB$10, $AC3951, MATCH("X", $Q3951:$AB3951, 0)), 'Intro &amp; Setup'!$AA$17:$AA$28, 0)), ""))</f>
        <v/>
      </c>
      <c r="AG3951" s="84" t="str">
        <f t="shared" si="587"/>
        <v/>
      </c>
      <c r="AI3951" s="36">
        <f t="shared" si="588"/>
        <v>0</v>
      </c>
      <c r="AK3951" s="36" t="str">
        <f t="shared" si="589"/>
        <v/>
      </c>
    </row>
    <row r="3952" spans="1:37" x14ac:dyDescent="0.25">
      <c r="A3952" s="34"/>
      <c r="B3952" s="55"/>
      <c r="C3952" s="56"/>
      <c r="D3952" s="56"/>
      <c r="E3952" s="56"/>
      <c r="F3952" s="56"/>
      <c r="G3952" s="57"/>
      <c r="H3952" s="57"/>
      <c r="I3952" s="58"/>
      <c r="J3952" s="34"/>
      <c r="L3952" s="36" t="str">
        <f>IF($B3952="", "", IFERROR(FIND(Campaigns!$Q$4, $B3952), ""))</f>
        <v/>
      </c>
      <c r="M3952" s="73" t="str">
        <f t="shared" si="584"/>
        <v/>
      </c>
      <c r="N3952" s="74" t="str">
        <f t="shared" si="585"/>
        <v/>
      </c>
      <c r="O3952" s="22" t="str">
        <f t="shared" si="586"/>
        <v/>
      </c>
      <c r="Q3952" s="20" t="str">
        <f t="shared" si="590"/>
        <v/>
      </c>
      <c r="R3952" s="21" t="str">
        <f t="shared" si="591"/>
        <v/>
      </c>
      <c r="S3952" s="21" t="str">
        <f t="shared" si="591"/>
        <v/>
      </c>
      <c r="T3952" s="21" t="str">
        <f t="shared" si="591"/>
        <v/>
      </c>
      <c r="U3952" s="21" t="str">
        <f t="shared" si="591"/>
        <v/>
      </c>
      <c r="V3952" s="21" t="str">
        <f t="shared" si="591"/>
        <v/>
      </c>
      <c r="W3952" s="21" t="str">
        <f t="shared" si="591"/>
        <v/>
      </c>
      <c r="X3952" s="21" t="str">
        <f t="shared" si="591"/>
        <v/>
      </c>
      <c r="Y3952" s="21" t="str">
        <f t="shared" si="591"/>
        <v/>
      </c>
      <c r="Z3952" s="21" t="str">
        <f t="shared" si="591"/>
        <v/>
      </c>
      <c r="AA3952" s="21" t="str">
        <f t="shared" si="591"/>
        <v/>
      </c>
      <c r="AB3952" s="38" t="str">
        <f t="shared" si="591"/>
        <v/>
      </c>
      <c r="AD3952" s="36" t="str">
        <f>IF($N3952="", "", IFERROR(INDEX(Campaigns!$D$11:$D$380, MATCH($N3952, Campaigns!$E$11:$E$380, 0)), ""))</f>
        <v/>
      </c>
      <c r="AE3952" s="38" t="str">
        <f>IF(COUNTIF($Q3952:$AB3952, "X")=0, "", IFERROR(INDEX('Intro &amp; Setup'!$T$17:$T$28, MATCH(INDEX($Q$10:$AB$10, $AC3952, MATCH("X", $Q3952:$AB3952, 0)), 'Intro &amp; Setup'!$AA$17:$AA$28, 0)), ""))</f>
        <v/>
      </c>
      <c r="AG3952" s="84" t="str">
        <f t="shared" si="587"/>
        <v/>
      </c>
      <c r="AI3952" s="36">
        <f t="shared" si="588"/>
        <v>0</v>
      </c>
      <c r="AK3952" s="36" t="str">
        <f t="shared" si="589"/>
        <v/>
      </c>
    </row>
    <row r="3953" spans="1:37" x14ac:dyDescent="0.25">
      <c r="A3953" s="34"/>
      <c r="B3953" s="55"/>
      <c r="C3953" s="56"/>
      <c r="D3953" s="56"/>
      <c r="E3953" s="56"/>
      <c r="F3953" s="56"/>
      <c r="G3953" s="57"/>
      <c r="H3953" s="57"/>
      <c r="I3953" s="58"/>
      <c r="J3953" s="34"/>
      <c r="L3953" s="36" t="str">
        <f>IF($B3953="", "", IFERROR(FIND(Campaigns!$Q$4, $B3953), ""))</f>
        <v/>
      </c>
      <c r="M3953" s="73" t="str">
        <f t="shared" si="584"/>
        <v/>
      </c>
      <c r="N3953" s="74" t="str">
        <f t="shared" si="585"/>
        <v/>
      </c>
      <c r="O3953" s="22" t="str">
        <f t="shared" si="586"/>
        <v/>
      </c>
      <c r="Q3953" s="20" t="str">
        <f t="shared" si="590"/>
        <v/>
      </c>
      <c r="R3953" s="21" t="str">
        <f t="shared" si="591"/>
        <v/>
      </c>
      <c r="S3953" s="21" t="str">
        <f t="shared" si="591"/>
        <v/>
      </c>
      <c r="T3953" s="21" t="str">
        <f t="shared" si="591"/>
        <v/>
      </c>
      <c r="U3953" s="21" t="str">
        <f t="shared" si="591"/>
        <v/>
      </c>
      <c r="V3953" s="21" t="str">
        <f t="shared" si="591"/>
        <v/>
      </c>
      <c r="W3953" s="21" t="str">
        <f t="shared" si="591"/>
        <v/>
      </c>
      <c r="X3953" s="21" t="str">
        <f t="shared" si="591"/>
        <v/>
      </c>
      <c r="Y3953" s="21" t="str">
        <f t="shared" si="591"/>
        <v/>
      </c>
      <c r="Z3953" s="21" t="str">
        <f t="shared" si="591"/>
        <v/>
      </c>
      <c r="AA3953" s="21" t="str">
        <f t="shared" si="591"/>
        <v/>
      </c>
      <c r="AB3953" s="38" t="str">
        <f t="shared" si="591"/>
        <v/>
      </c>
      <c r="AD3953" s="36" t="str">
        <f>IF($N3953="", "", IFERROR(INDEX(Campaigns!$D$11:$D$380, MATCH($N3953, Campaigns!$E$11:$E$380, 0)), ""))</f>
        <v/>
      </c>
      <c r="AE3953" s="38" t="str">
        <f>IF(COUNTIF($Q3953:$AB3953, "X")=0, "", IFERROR(INDEX('Intro &amp; Setup'!$T$17:$T$28, MATCH(INDEX($Q$10:$AB$10, $AC3953, MATCH("X", $Q3953:$AB3953, 0)), 'Intro &amp; Setup'!$AA$17:$AA$28, 0)), ""))</f>
        <v/>
      </c>
      <c r="AG3953" s="84" t="str">
        <f t="shared" si="587"/>
        <v/>
      </c>
      <c r="AI3953" s="36">
        <f t="shared" si="588"/>
        <v>0</v>
      </c>
      <c r="AK3953" s="36" t="str">
        <f t="shared" si="589"/>
        <v/>
      </c>
    </row>
    <row r="3954" spans="1:37" x14ac:dyDescent="0.25">
      <c r="A3954" s="34"/>
      <c r="B3954" s="55"/>
      <c r="C3954" s="56"/>
      <c r="D3954" s="56"/>
      <c r="E3954" s="56"/>
      <c r="F3954" s="56"/>
      <c r="G3954" s="57"/>
      <c r="H3954" s="57"/>
      <c r="I3954" s="58"/>
      <c r="J3954" s="34"/>
      <c r="L3954" s="36" t="str">
        <f>IF($B3954="", "", IFERROR(FIND(Campaigns!$Q$4, $B3954), ""))</f>
        <v/>
      </c>
      <c r="M3954" s="73" t="str">
        <f t="shared" si="584"/>
        <v/>
      </c>
      <c r="N3954" s="74" t="str">
        <f t="shared" si="585"/>
        <v/>
      </c>
      <c r="O3954" s="22" t="str">
        <f t="shared" si="586"/>
        <v/>
      </c>
      <c r="Q3954" s="20" t="str">
        <f t="shared" si="590"/>
        <v/>
      </c>
      <c r="R3954" s="21" t="str">
        <f t="shared" si="591"/>
        <v/>
      </c>
      <c r="S3954" s="21" t="str">
        <f t="shared" si="591"/>
        <v/>
      </c>
      <c r="T3954" s="21" t="str">
        <f t="shared" si="591"/>
        <v/>
      </c>
      <c r="U3954" s="21" t="str">
        <f t="shared" si="591"/>
        <v/>
      </c>
      <c r="V3954" s="21" t="str">
        <f t="shared" si="591"/>
        <v/>
      </c>
      <c r="W3954" s="21" t="str">
        <f t="shared" si="591"/>
        <v/>
      </c>
      <c r="X3954" s="21" t="str">
        <f t="shared" si="591"/>
        <v/>
      </c>
      <c r="Y3954" s="21" t="str">
        <f t="shared" si="591"/>
        <v/>
      </c>
      <c r="Z3954" s="21" t="str">
        <f t="shared" si="591"/>
        <v/>
      </c>
      <c r="AA3954" s="21" t="str">
        <f t="shared" si="591"/>
        <v/>
      </c>
      <c r="AB3954" s="38" t="str">
        <f t="shared" ref="R3954:AB3978" si="592">IFERROR(IF(AB$10="", "", IF(LEFT($O3954, AB$8)=AB$10, "X", "")), "")</f>
        <v/>
      </c>
      <c r="AD3954" s="36" t="str">
        <f>IF($N3954="", "", IFERROR(INDEX(Campaigns!$D$11:$D$380, MATCH($N3954, Campaigns!$E$11:$E$380, 0)), ""))</f>
        <v/>
      </c>
      <c r="AE3954" s="38" t="str">
        <f>IF(COUNTIF($Q3954:$AB3954, "X")=0, "", IFERROR(INDEX('Intro &amp; Setup'!$T$17:$T$28, MATCH(INDEX($Q$10:$AB$10, $AC3954, MATCH("X", $Q3954:$AB3954, 0)), 'Intro &amp; Setup'!$AA$17:$AA$28, 0)), ""))</f>
        <v/>
      </c>
      <c r="AG3954" s="84" t="str">
        <f t="shared" si="587"/>
        <v/>
      </c>
      <c r="AI3954" s="36">
        <f t="shared" si="588"/>
        <v>0</v>
      </c>
      <c r="AK3954" s="36" t="str">
        <f t="shared" si="589"/>
        <v/>
      </c>
    </row>
    <row r="3955" spans="1:37" x14ac:dyDescent="0.25">
      <c r="A3955" s="34"/>
      <c r="B3955" s="55"/>
      <c r="C3955" s="56"/>
      <c r="D3955" s="56"/>
      <c r="E3955" s="56"/>
      <c r="F3955" s="56"/>
      <c r="G3955" s="57"/>
      <c r="H3955" s="57"/>
      <c r="I3955" s="58"/>
      <c r="J3955" s="34"/>
      <c r="L3955" s="36" t="str">
        <f>IF($B3955="", "", IFERROR(FIND(Campaigns!$Q$4, $B3955), ""))</f>
        <v/>
      </c>
      <c r="M3955" s="73" t="str">
        <f t="shared" si="584"/>
        <v/>
      </c>
      <c r="N3955" s="74" t="str">
        <f t="shared" si="585"/>
        <v/>
      </c>
      <c r="O3955" s="22" t="str">
        <f t="shared" si="586"/>
        <v/>
      </c>
      <c r="Q3955" s="20" t="str">
        <f t="shared" si="590"/>
        <v/>
      </c>
      <c r="R3955" s="21" t="str">
        <f t="shared" si="592"/>
        <v/>
      </c>
      <c r="S3955" s="21" t="str">
        <f t="shared" si="592"/>
        <v/>
      </c>
      <c r="T3955" s="21" t="str">
        <f t="shared" si="592"/>
        <v/>
      </c>
      <c r="U3955" s="21" t="str">
        <f t="shared" si="592"/>
        <v/>
      </c>
      <c r="V3955" s="21" t="str">
        <f t="shared" si="592"/>
        <v/>
      </c>
      <c r="W3955" s="21" t="str">
        <f t="shared" si="592"/>
        <v/>
      </c>
      <c r="X3955" s="21" t="str">
        <f t="shared" si="592"/>
        <v/>
      </c>
      <c r="Y3955" s="21" t="str">
        <f t="shared" si="592"/>
        <v/>
      </c>
      <c r="Z3955" s="21" t="str">
        <f t="shared" si="592"/>
        <v/>
      </c>
      <c r="AA3955" s="21" t="str">
        <f t="shared" si="592"/>
        <v/>
      </c>
      <c r="AB3955" s="38" t="str">
        <f t="shared" si="592"/>
        <v/>
      </c>
      <c r="AD3955" s="36" t="str">
        <f>IF($N3955="", "", IFERROR(INDEX(Campaigns!$D$11:$D$380, MATCH($N3955, Campaigns!$E$11:$E$380, 0)), ""))</f>
        <v/>
      </c>
      <c r="AE3955" s="38" t="str">
        <f>IF(COUNTIF($Q3955:$AB3955, "X")=0, "", IFERROR(INDEX('Intro &amp; Setup'!$T$17:$T$28, MATCH(INDEX($Q$10:$AB$10, $AC3955, MATCH("X", $Q3955:$AB3955, 0)), 'Intro &amp; Setup'!$AA$17:$AA$28, 0)), ""))</f>
        <v/>
      </c>
      <c r="AG3955" s="84" t="str">
        <f t="shared" si="587"/>
        <v/>
      </c>
      <c r="AI3955" s="36">
        <f t="shared" si="588"/>
        <v>0</v>
      </c>
      <c r="AK3955" s="36" t="str">
        <f t="shared" si="589"/>
        <v/>
      </c>
    </row>
    <row r="3956" spans="1:37" x14ac:dyDescent="0.25">
      <c r="A3956" s="34"/>
      <c r="B3956" s="55"/>
      <c r="C3956" s="56"/>
      <c r="D3956" s="56"/>
      <c r="E3956" s="56"/>
      <c r="F3956" s="56"/>
      <c r="G3956" s="57"/>
      <c r="H3956" s="57"/>
      <c r="I3956" s="58"/>
      <c r="J3956" s="34"/>
      <c r="L3956" s="36" t="str">
        <f>IF($B3956="", "", IFERROR(FIND(Campaigns!$Q$4, $B3956), ""))</f>
        <v/>
      </c>
      <c r="M3956" s="73" t="str">
        <f t="shared" si="584"/>
        <v/>
      </c>
      <c r="N3956" s="74" t="str">
        <f t="shared" si="585"/>
        <v/>
      </c>
      <c r="O3956" s="22" t="str">
        <f t="shared" si="586"/>
        <v/>
      </c>
      <c r="Q3956" s="20" t="str">
        <f t="shared" si="590"/>
        <v/>
      </c>
      <c r="R3956" s="21" t="str">
        <f t="shared" si="592"/>
        <v/>
      </c>
      <c r="S3956" s="21" t="str">
        <f t="shared" si="592"/>
        <v/>
      </c>
      <c r="T3956" s="21" t="str">
        <f t="shared" si="592"/>
        <v/>
      </c>
      <c r="U3956" s="21" t="str">
        <f t="shared" si="592"/>
        <v/>
      </c>
      <c r="V3956" s="21" t="str">
        <f t="shared" si="592"/>
        <v/>
      </c>
      <c r="W3956" s="21" t="str">
        <f t="shared" si="592"/>
        <v/>
      </c>
      <c r="X3956" s="21" t="str">
        <f t="shared" si="592"/>
        <v/>
      </c>
      <c r="Y3956" s="21" t="str">
        <f t="shared" si="592"/>
        <v/>
      </c>
      <c r="Z3956" s="21" t="str">
        <f t="shared" si="592"/>
        <v/>
      </c>
      <c r="AA3956" s="21" t="str">
        <f t="shared" si="592"/>
        <v/>
      </c>
      <c r="AB3956" s="38" t="str">
        <f t="shared" si="592"/>
        <v/>
      </c>
      <c r="AD3956" s="36" t="str">
        <f>IF($N3956="", "", IFERROR(INDEX(Campaigns!$D$11:$D$380, MATCH($N3956, Campaigns!$E$11:$E$380, 0)), ""))</f>
        <v/>
      </c>
      <c r="AE3956" s="38" t="str">
        <f>IF(COUNTIF($Q3956:$AB3956, "X")=0, "", IFERROR(INDEX('Intro &amp; Setup'!$T$17:$T$28, MATCH(INDEX($Q$10:$AB$10, $AC3956, MATCH("X", $Q3956:$AB3956, 0)), 'Intro &amp; Setup'!$AA$17:$AA$28, 0)), ""))</f>
        <v/>
      </c>
      <c r="AG3956" s="84" t="str">
        <f t="shared" si="587"/>
        <v/>
      </c>
      <c r="AI3956" s="36">
        <f t="shared" si="588"/>
        <v>0</v>
      </c>
      <c r="AK3956" s="36" t="str">
        <f t="shared" si="589"/>
        <v/>
      </c>
    </row>
    <row r="3957" spans="1:37" x14ac:dyDescent="0.25">
      <c r="A3957" s="34"/>
      <c r="B3957" s="55"/>
      <c r="C3957" s="56"/>
      <c r="D3957" s="56"/>
      <c r="E3957" s="56"/>
      <c r="F3957" s="56"/>
      <c r="G3957" s="57"/>
      <c r="H3957" s="57"/>
      <c r="I3957" s="58"/>
      <c r="J3957" s="34"/>
      <c r="L3957" s="36" t="str">
        <f>IF($B3957="", "", IFERROR(FIND(Campaigns!$Q$4, $B3957), ""))</f>
        <v/>
      </c>
      <c r="M3957" s="73" t="str">
        <f t="shared" si="584"/>
        <v/>
      </c>
      <c r="N3957" s="74" t="str">
        <f t="shared" si="585"/>
        <v/>
      </c>
      <c r="O3957" s="22" t="str">
        <f t="shared" si="586"/>
        <v/>
      </c>
      <c r="Q3957" s="20" t="str">
        <f t="shared" si="590"/>
        <v/>
      </c>
      <c r="R3957" s="21" t="str">
        <f t="shared" si="592"/>
        <v/>
      </c>
      <c r="S3957" s="21" t="str">
        <f t="shared" si="592"/>
        <v/>
      </c>
      <c r="T3957" s="21" t="str">
        <f t="shared" si="592"/>
        <v/>
      </c>
      <c r="U3957" s="21" t="str">
        <f t="shared" si="592"/>
        <v/>
      </c>
      <c r="V3957" s="21" t="str">
        <f t="shared" si="592"/>
        <v/>
      </c>
      <c r="W3957" s="21" t="str">
        <f t="shared" si="592"/>
        <v/>
      </c>
      <c r="X3957" s="21" t="str">
        <f t="shared" si="592"/>
        <v/>
      </c>
      <c r="Y3957" s="21" t="str">
        <f t="shared" si="592"/>
        <v/>
      </c>
      <c r="Z3957" s="21" t="str">
        <f t="shared" si="592"/>
        <v/>
      </c>
      <c r="AA3957" s="21" t="str">
        <f t="shared" si="592"/>
        <v/>
      </c>
      <c r="AB3957" s="38" t="str">
        <f t="shared" si="592"/>
        <v/>
      </c>
      <c r="AD3957" s="36" t="str">
        <f>IF($N3957="", "", IFERROR(INDEX(Campaigns!$D$11:$D$380, MATCH($N3957, Campaigns!$E$11:$E$380, 0)), ""))</f>
        <v/>
      </c>
      <c r="AE3957" s="38" t="str">
        <f>IF(COUNTIF($Q3957:$AB3957, "X")=0, "", IFERROR(INDEX('Intro &amp; Setup'!$T$17:$T$28, MATCH(INDEX($Q$10:$AB$10, $AC3957, MATCH("X", $Q3957:$AB3957, 0)), 'Intro &amp; Setup'!$AA$17:$AA$28, 0)), ""))</f>
        <v/>
      </c>
      <c r="AG3957" s="84" t="str">
        <f t="shared" si="587"/>
        <v/>
      </c>
      <c r="AI3957" s="36">
        <f t="shared" si="588"/>
        <v>0</v>
      </c>
      <c r="AK3957" s="36" t="str">
        <f t="shared" si="589"/>
        <v/>
      </c>
    </row>
    <row r="3958" spans="1:37" x14ac:dyDescent="0.25">
      <c r="A3958" s="34"/>
      <c r="B3958" s="55"/>
      <c r="C3958" s="56"/>
      <c r="D3958" s="56"/>
      <c r="E3958" s="56"/>
      <c r="F3958" s="56"/>
      <c r="G3958" s="57"/>
      <c r="H3958" s="57"/>
      <c r="I3958" s="58"/>
      <c r="J3958" s="34"/>
      <c r="L3958" s="36" t="str">
        <f>IF($B3958="", "", IFERROR(FIND(Campaigns!$Q$4, $B3958), ""))</f>
        <v/>
      </c>
      <c r="M3958" s="73" t="str">
        <f t="shared" si="584"/>
        <v/>
      </c>
      <c r="N3958" s="74" t="str">
        <f t="shared" si="585"/>
        <v/>
      </c>
      <c r="O3958" s="22" t="str">
        <f t="shared" si="586"/>
        <v/>
      </c>
      <c r="Q3958" s="20" t="str">
        <f t="shared" si="590"/>
        <v/>
      </c>
      <c r="R3958" s="21" t="str">
        <f t="shared" si="592"/>
        <v/>
      </c>
      <c r="S3958" s="21" t="str">
        <f t="shared" si="592"/>
        <v/>
      </c>
      <c r="T3958" s="21" t="str">
        <f t="shared" si="592"/>
        <v/>
      </c>
      <c r="U3958" s="21" t="str">
        <f t="shared" si="592"/>
        <v/>
      </c>
      <c r="V3958" s="21" t="str">
        <f t="shared" si="592"/>
        <v/>
      </c>
      <c r="W3958" s="21" t="str">
        <f t="shared" si="592"/>
        <v/>
      </c>
      <c r="X3958" s="21" t="str">
        <f t="shared" si="592"/>
        <v/>
      </c>
      <c r="Y3958" s="21" t="str">
        <f t="shared" si="592"/>
        <v/>
      </c>
      <c r="Z3958" s="21" t="str">
        <f t="shared" si="592"/>
        <v/>
      </c>
      <c r="AA3958" s="21" t="str">
        <f t="shared" si="592"/>
        <v/>
      </c>
      <c r="AB3958" s="38" t="str">
        <f t="shared" si="592"/>
        <v/>
      </c>
      <c r="AD3958" s="36" t="str">
        <f>IF($N3958="", "", IFERROR(INDEX(Campaigns!$D$11:$D$380, MATCH($N3958, Campaigns!$E$11:$E$380, 0)), ""))</f>
        <v/>
      </c>
      <c r="AE3958" s="38" t="str">
        <f>IF(COUNTIF($Q3958:$AB3958, "X")=0, "", IFERROR(INDEX('Intro &amp; Setup'!$T$17:$T$28, MATCH(INDEX($Q$10:$AB$10, $AC3958, MATCH("X", $Q3958:$AB3958, 0)), 'Intro &amp; Setup'!$AA$17:$AA$28, 0)), ""))</f>
        <v/>
      </c>
      <c r="AG3958" s="84" t="str">
        <f t="shared" si="587"/>
        <v/>
      </c>
      <c r="AI3958" s="36">
        <f t="shared" si="588"/>
        <v>0</v>
      </c>
      <c r="AK3958" s="36" t="str">
        <f t="shared" si="589"/>
        <v/>
      </c>
    </row>
    <row r="3959" spans="1:37" x14ac:dyDescent="0.25">
      <c r="A3959" s="34"/>
      <c r="B3959" s="55"/>
      <c r="C3959" s="56"/>
      <c r="D3959" s="56"/>
      <c r="E3959" s="56"/>
      <c r="F3959" s="56"/>
      <c r="G3959" s="57"/>
      <c r="H3959" s="57"/>
      <c r="I3959" s="58"/>
      <c r="J3959" s="34"/>
      <c r="L3959" s="36" t="str">
        <f>IF($B3959="", "", IFERROR(FIND(Campaigns!$Q$4, $B3959), ""))</f>
        <v/>
      </c>
      <c r="M3959" s="73" t="str">
        <f t="shared" si="584"/>
        <v/>
      </c>
      <c r="N3959" s="74" t="str">
        <f t="shared" si="585"/>
        <v/>
      </c>
      <c r="O3959" s="22" t="str">
        <f t="shared" si="586"/>
        <v/>
      </c>
      <c r="Q3959" s="20" t="str">
        <f t="shared" si="590"/>
        <v/>
      </c>
      <c r="R3959" s="21" t="str">
        <f t="shared" si="592"/>
        <v/>
      </c>
      <c r="S3959" s="21" t="str">
        <f t="shared" si="592"/>
        <v/>
      </c>
      <c r="T3959" s="21" t="str">
        <f t="shared" si="592"/>
        <v/>
      </c>
      <c r="U3959" s="21" t="str">
        <f t="shared" si="592"/>
        <v/>
      </c>
      <c r="V3959" s="21" t="str">
        <f t="shared" si="592"/>
        <v/>
      </c>
      <c r="W3959" s="21" t="str">
        <f t="shared" si="592"/>
        <v/>
      </c>
      <c r="X3959" s="21" t="str">
        <f t="shared" si="592"/>
        <v/>
      </c>
      <c r="Y3959" s="21" t="str">
        <f t="shared" si="592"/>
        <v/>
      </c>
      <c r="Z3959" s="21" t="str">
        <f t="shared" si="592"/>
        <v/>
      </c>
      <c r="AA3959" s="21" t="str">
        <f t="shared" si="592"/>
        <v/>
      </c>
      <c r="AB3959" s="38" t="str">
        <f t="shared" si="592"/>
        <v/>
      </c>
      <c r="AD3959" s="36" t="str">
        <f>IF($N3959="", "", IFERROR(INDEX(Campaigns!$D$11:$D$380, MATCH($N3959, Campaigns!$E$11:$E$380, 0)), ""))</f>
        <v/>
      </c>
      <c r="AE3959" s="38" t="str">
        <f>IF(COUNTIF($Q3959:$AB3959, "X")=0, "", IFERROR(INDEX('Intro &amp; Setup'!$T$17:$T$28, MATCH(INDEX($Q$10:$AB$10, $AC3959, MATCH("X", $Q3959:$AB3959, 0)), 'Intro &amp; Setup'!$AA$17:$AA$28, 0)), ""))</f>
        <v/>
      </c>
      <c r="AG3959" s="84" t="str">
        <f t="shared" si="587"/>
        <v/>
      </c>
      <c r="AI3959" s="36">
        <f t="shared" si="588"/>
        <v>0</v>
      </c>
      <c r="AK3959" s="36" t="str">
        <f t="shared" si="589"/>
        <v/>
      </c>
    </row>
    <row r="3960" spans="1:37" x14ac:dyDescent="0.25">
      <c r="A3960" s="34"/>
      <c r="B3960" s="55"/>
      <c r="C3960" s="56"/>
      <c r="D3960" s="56"/>
      <c r="E3960" s="56"/>
      <c r="F3960" s="56"/>
      <c r="G3960" s="57"/>
      <c r="H3960" s="57"/>
      <c r="I3960" s="58"/>
      <c r="J3960" s="34"/>
      <c r="L3960" s="36" t="str">
        <f>IF($B3960="", "", IFERROR(FIND(Campaigns!$Q$4, $B3960), ""))</f>
        <v/>
      </c>
      <c r="M3960" s="73" t="str">
        <f t="shared" si="584"/>
        <v/>
      </c>
      <c r="N3960" s="74" t="str">
        <f t="shared" si="585"/>
        <v/>
      </c>
      <c r="O3960" s="22" t="str">
        <f t="shared" si="586"/>
        <v/>
      </c>
      <c r="Q3960" s="20" t="str">
        <f t="shared" si="590"/>
        <v/>
      </c>
      <c r="R3960" s="21" t="str">
        <f t="shared" si="592"/>
        <v/>
      </c>
      <c r="S3960" s="21" t="str">
        <f t="shared" si="592"/>
        <v/>
      </c>
      <c r="T3960" s="21" t="str">
        <f t="shared" si="592"/>
        <v/>
      </c>
      <c r="U3960" s="21" t="str">
        <f t="shared" si="592"/>
        <v/>
      </c>
      <c r="V3960" s="21" t="str">
        <f t="shared" si="592"/>
        <v/>
      </c>
      <c r="W3960" s="21" t="str">
        <f t="shared" si="592"/>
        <v/>
      </c>
      <c r="X3960" s="21" t="str">
        <f t="shared" si="592"/>
        <v/>
      </c>
      <c r="Y3960" s="21" t="str">
        <f t="shared" si="592"/>
        <v/>
      </c>
      <c r="Z3960" s="21" t="str">
        <f t="shared" si="592"/>
        <v/>
      </c>
      <c r="AA3960" s="21" t="str">
        <f t="shared" si="592"/>
        <v/>
      </c>
      <c r="AB3960" s="38" t="str">
        <f t="shared" si="592"/>
        <v/>
      </c>
      <c r="AD3960" s="36" t="str">
        <f>IF($N3960="", "", IFERROR(INDEX(Campaigns!$D$11:$D$380, MATCH($N3960, Campaigns!$E$11:$E$380, 0)), ""))</f>
        <v/>
      </c>
      <c r="AE3960" s="38" t="str">
        <f>IF(COUNTIF($Q3960:$AB3960, "X")=0, "", IFERROR(INDEX('Intro &amp; Setup'!$T$17:$T$28, MATCH(INDEX($Q$10:$AB$10, $AC3960, MATCH("X", $Q3960:$AB3960, 0)), 'Intro &amp; Setup'!$AA$17:$AA$28, 0)), ""))</f>
        <v/>
      </c>
      <c r="AG3960" s="84" t="str">
        <f t="shared" si="587"/>
        <v/>
      </c>
      <c r="AI3960" s="36">
        <f t="shared" si="588"/>
        <v>0</v>
      </c>
      <c r="AK3960" s="36" t="str">
        <f t="shared" si="589"/>
        <v/>
      </c>
    </row>
    <row r="3961" spans="1:37" x14ac:dyDescent="0.25">
      <c r="A3961" s="34"/>
      <c r="B3961" s="55"/>
      <c r="C3961" s="56"/>
      <c r="D3961" s="56"/>
      <c r="E3961" s="56"/>
      <c r="F3961" s="56"/>
      <c r="G3961" s="57"/>
      <c r="H3961" s="57"/>
      <c r="I3961" s="58"/>
      <c r="J3961" s="34"/>
      <c r="L3961" s="36" t="str">
        <f>IF($B3961="", "", IFERROR(FIND(Campaigns!$Q$4, $B3961), ""))</f>
        <v/>
      </c>
      <c r="M3961" s="73" t="str">
        <f t="shared" si="584"/>
        <v/>
      </c>
      <c r="N3961" s="74" t="str">
        <f t="shared" si="585"/>
        <v/>
      </c>
      <c r="O3961" s="22" t="str">
        <f t="shared" si="586"/>
        <v/>
      </c>
      <c r="Q3961" s="20" t="str">
        <f t="shared" si="590"/>
        <v/>
      </c>
      <c r="R3961" s="21" t="str">
        <f t="shared" si="592"/>
        <v/>
      </c>
      <c r="S3961" s="21" t="str">
        <f t="shared" si="592"/>
        <v/>
      </c>
      <c r="T3961" s="21" t="str">
        <f t="shared" si="592"/>
        <v/>
      </c>
      <c r="U3961" s="21" t="str">
        <f t="shared" si="592"/>
        <v/>
      </c>
      <c r="V3961" s="21" t="str">
        <f t="shared" si="592"/>
        <v/>
      </c>
      <c r="W3961" s="21" t="str">
        <f t="shared" si="592"/>
        <v/>
      </c>
      <c r="X3961" s="21" t="str">
        <f t="shared" si="592"/>
        <v/>
      </c>
      <c r="Y3961" s="21" t="str">
        <f t="shared" si="592"/>
        <v/>
      </c>
      <c r="Z3961" s="21" t="str">
        <f t="shared" si="592"/>
        <v/>
      </c>
      <c r="AA3961" s="21" t="str">
        <f t="shared" si="592"/>
        <v/>
      </c>
      <c r="AB3961" s="38" t="str">
        <f t="shared" si="592"/>
        <v/>
      </c>
      <c r="AD3961" s="36" t="str">
        <f>IF($N3961="", "", IFERROR(INDEX(Campaigns!$D$11:$D$380, MATCH($N3961, Campaigns!$E$11:$E$380, 0)), ""))</f>
        <v/>
      </c>
      <c r="AE3961" s="38" t="str">
        <f>IF(COUNTIF($Q3961:$AB3961, "X")=0, "", IFERROR(INDEX('Intro &amp; Setup'!$T$17:$T$28, MATCH(INDEX($Q$10:$AB$10, $AC3961, MATCH("X", $Q3961:$AB3961, 0)), 'Intro &amp; Setup'!$AA$17:$AA$28, 0)), ""))</f>
        <v/>
      </c>
      <c r="AG3961" s="84" t="str">
        <f t="shared" si="587"/>
        <v/>
      </c>
      <c r="AI3961" s="36">
        <f t="shared" si="588"/>
        <v>0</v>
      </c>
      <c r="AK3961" s="36" t="str">
        <f t="shared" si="589"/>
        <v/>
      </c>
    </row>
    <row r="3962" spans="1:37" x14ac:dyDescent="0.25">
      <c r="A3962" s="34"/>
      <c r="B3962" s="55"/>
      <c r="C3962" s="56"/>
      <c r="D3962" s="56"/>
      <c r="E3962" s="56"/>
      <c r="F3962" s="56"/>
      <c r="G3962" s="57"/>
      <c r="H3962" s="57"/>
      <c r="I3962" s="58"/>
      <c r="J3962" s="34"/>
      <c r="L3962" s="36" t="str">
        <f>IF($B3962="", "", IFERROR(FIND(Campaigns!$Q$4, $B3962), ""))</f>
        <v/>
      </c>
      <c r="M3962" s="73" t="str">
        <f t="shared" si="584"/>
        <v/>
      </c>
      <c r="N3962" s="74" t="str">
        <f t="shared" si="585"/>
        <v/>
      </c>
      <c r="O3962" s="22" t="str">
        <f t="shared" si="586"/>
        <v/>
      </c>
      <c r="Q3962" s="20" t="str">
        <f t="shared" si="590"/>
        <v/>
      </c>
      <c r="R3962" s="21" t="str">
        <f t="shared" si="592"/>
        <v/>
      </c>
      <c r="S3962" s="21" t="str">
        <f t="shared" si="592"/>
        <v/>
      </c>
      <c r="T3962" s="21" t="str">
        <f t="shared" si="592"/>
        <v/>
      </c>
      <c r="U3962" s="21" t="str">
        <f t="shared" si="592"/>
        <v/>
      </c>
      <c r="V3962" s="21" t="str">
        <f t="shared" si="592"/>
        <v/>
      </c>
      <c r="W3962" s="21" t="str">
        <f t="shared" si="592"/>
        <v/>
      </c>
      <c r="X3962" s="21" t="str">
        <f t="shared" si="592"/>
        <v/>
      </c>
      <c r="Y3962" s="21" t="str">
        <f t="shared" si="592"/>
        <v/>
      </c>
      <c r="Z3962" s="21" t="str">
        <f t="shared" si="592"/>
        <v/>
      </c>
      <c r="AA3962" s="21" t="str">
        <f t="shared" si="592"/>
        <v/>
      </c>
      <c r="AB3962" s="38" t="str">
        <f t="shared" si="592"/>
        <v/>
      </c>
      <c r="AD3962" s="36" t="str">
        <f>IF($N3962="", "", IFERROR(INDEX(Campaigns!$D$11:$D$380, MATCH($N3962, Campaigns!$E$11:$E$380, 0)), ""))</f>
        <v/>
      </c>
      <c r="AE3962" s="38" t="str">
        <f>IF(COUNTIF($Q3962:$AB3962, "X")=0, "", IFERROR(INDEX('Intro &amp; Setup'!$T$17:$T$28, MATCH(INDEX($Q$10:$AB$10, $AC3962, MATCH("X", $Q3962:$AB3962, 0)), 'Intro &amp; Setup'!$AA$17:$AA$28, 0)), ""))</f>
        <v/>
      </c>
      <c r="AG3962" s="84" t="str">
        <f t="shared" si="587"/>
        <v/>
      </c>
      <c r="AI3962" s="36">
        <f t="shared" si="588"/>
        <v>0</v>
      </c>
      <c r="AK3962" s="36" t="str">
        <f t="shared" si="589"/>
        <v/>
      </c>
    </row>
    <row r="3963" spans="1:37" x14ac:dyDescent="0.25">
      <c r="A3963" s="34"/>
      <c r="B3963" s="55"/>
      <c r="C3963" s="56"/>
      <c r="D3963" s="56"/>
      <c r="E3963" s="56"/>
      <c r="F3963" s="56"/>
      <c r="G3963" s="57"/>
      <c r="H3963" s="57"/>
      <c r="I3963" s="58"/>
      <c r="J3963" s="34"/>
      <c r="L3963" s="36" t="str">
        <f>IF($B3963="", "", IFERROR(FIND(Campaigns!$Q$4, $B3963), ""))</f>
        <v/>
      </c>
      <c r="M3963" s="73" t="str">
        <f t="shared" si="584"/>
        <v/>
      </c>
      <c r="N3963" s="74" t="str">
        <f t="shared" si="585"/>
        <v/>
      </c>
      <c r="O3963" s="22" t="str">
        <f t="shared" si="586"/>
        <v/>
      </c>
      <c r="Q3963" s="20" t="str">
        <f t="shared" si="590"/>
        <v/>
      </c>
      <c r="R3963" s="21" t="str">
        <f t="shared" si="592"/>
        <v/>
      </c>
      <c r="S3963" s="21" t="str">
        <f t="shared" si="592"/>
        <v/>
      </c>
      <c r="T3963" s="21" t="str">
        <f t="shared" si="592"/>
        <v/>
      </c>
      <c r="U3963" s="21" t="str">
        <f t="shared" si="592"/>
        <v/>
      </c>
      <c r="V3963" s="21" t="str">
        <f t="shared" si="592"/>
        <v/>
      </c>
      <c r="W3963" s="21" t="str">
        <f t="shared" si="592"/>
        <v/>
      </c>
      <c r="X3963" s="21" t="str">
        <f t="shared" si="592"/>
        <v/>
      </c>
      <c r="Y3963" s="21" t="str">
        <f t="shared" si="592"/>
        <v/>
      </c>
      <c r="Z3963" s="21" t="str">
        <f t="shared" si="592"/>
        <v/>
      </c>
      <c r="AA3963" s="21" t="str">
        <f t="shared" si="592"/>
        <v/>
      </c>
      <c r="AB3963" s="38" t="str">
        <f t="shared" si="592"/>
        <v/>
      </c>
      <c r="AD3963" s="36" t="str">
        <f>IF($N3963="", "", IFERROR(INDEX(Campaigns!$D$11:$D$380, MATCH($N3963, Campaigns!$E$11:$E$380, 0)), ""))</f>
        <v/>
      </c>
      <c r="AE3963" s="38" t="str">
        <f>IF(COUNTIF($Q3963:$AB3963, "X")=0, "", IFERROR(INDEX('Intro &amp; Setup'!$T$17:$T$28, MATCH(INDEX($Q$10:$AB$10, $AC3963, MATCH("X", $Q3963:$AB3963, 0)), 'Intro &amp; Setup'!$AA$17:$AA$28, 0)), ""))</f>
        <v/>
      </c>
      <c r="AG3963" s="84" t="str">
        <f t="shared" si="587"/>
        <v/>
      </c>
      <c r="AI3963" s="36">
        <f t="shared" si="588"/>
        <v>0</v>
      </c>
      <c r="AK3963" s="36" t="str">
        <f t="shared" si="589"/>
        <v/>
      </c>
    </row>
    <row r="3964" spans="1:37" x14ac:dyDescent="0.25">
      <c r="A3964" s="34"/>
      <c r="B3964" s="55"/>
      <c r="C3964" s="56"/>
      <c r="D3964" s="56"/>
      <c r="E3964" s="56"/>
      <c r="F3964" s="56"/>
      <c r="G3964" s="57"/>
      <c r="H3964" s="57"/>
      <c r="I3964" s="58"/>
      <c r="J3964" s="34"/>
      <c r="L3964" s="36" t="str">
        <f>IF($B3964="", "", IFERROR(FIND(Campaigns!$Q$4, $B3964), ""))</f>
        <v/>
      </c>
      <c r="M3964" s="73" t="str">
        <f t="shared" si="584"/>
        <v/>
      </c>
      <c r="N3964" s="74" t="str">
        <f t="shared" si="585"/>
        <v/>
      </c>
      <c r="O3964" s="22" t="str">
        <f t="shared" si="586"/>
        <v/>
      </c>
      <c r="Q3964" s="20" t="str">
        <f t="shared" si="590"/>
        <v/>
      </c>
      <c r="R3964" s="21" t="str">
        <f t="shared" si="592"/>
        <v/>
      </c>
      <c r="S3964" s="21" t="str">
        <f t="shared" si="592"/>
        <v/>
      </c>
      <c r="T3964" s="21" t="str">
        <f t="shared" si="592"/>
        <v/>
      </c>
      <c r="U3964" s="21" t="str">
        <f t="shared" si="592"/>
        <v/>
      </c>
      <c r="V3964" s="21" t="str">
        <f t="shared" si="592"/>
        <v/>
      </c>
      <c r="W3964" s="21" t="str">
        <f t="shared" si="592"/>
        <v/>
      </c>
      <c r="X3964" s="21" t="str">
        <f t="shared" si="592"/>
        <v/>
      </c>
      <c r="Y3964" s="21" t="str">
        <f t="shared" si="592"/>
        <v/>
      </c>
      <c r="Z3964" s="21" t="str">
        <f t="shared" si="592"/>
        <v/>
      </c>
      <c r="AA3964" s="21" t="str">
        <f t="shared" si="592"/>
        <v/>
      </c>
      <c r="AB3964" s="38" t="str">
        <f t="shared" si="592"/>
        <v/>
      </c>
      <c r="AD3964" s="36" t="str">
        <f>IF($N3964="", "", IFERROR(INDEX(Campaigns!$D$11:$D$380, MATCH($N3964, Campaigns!$E$11:$E$380, 0)), ""))</f>
        <v/>
      </c>
      <c r="AE3964" s="38" t="str">
        <f>IF(COUNTIF($Q3964:$AB3964, "X")=0, "", IFERROR(INDEX('Intro &amp; Setup'!$T$17:$T$28, MATCH(INDEX($Q$10:$AB$10, $AC3964, MATCH("X", $Q3964:$AB3964, 0)), 'Intro &amp; Setup'!$AA$17:$AA$28, 0)), ""))</f>
        <v/>
      </c>
      <c r="AG3964" s="84" t="str">
        <f t="shared" si="587"/>
        <v/>
      </c>
      <c r="AI3964" s="36">
        <f t="shared" si="588"/>
        <v>0</v>
      </c>
      <c r="AK3964" s="36" t="str">
        <f t="shared" si="589"/>
        <v/>
      </c>
    </row>
    <row r="3965" spans="1:37" x14ac:dyDescent="0.25">
      <c r="A3965" s="34"/>
      <c r="B3965" s="55"/>
      <c r="C3965" s="56"/>
      <c r="D3965" s="56"/>
      <c r="E3965" s="56"/>
      <c r="F3965" s="56"/>
      <c r="G3965" s="57"/>
      <c r="H3965" s="57"/>
      <c r="I3965" s="58"/>
      <c r="J3965" s="34"/>
      <c r="L3965" s="36" t="str">
        <f>IF($B3965="", "", IFERROR(FIND(Campaigns!$Q$4, $B3965), ""))</f>
        <v/>
      </c>
      <c r="M3965" s="73" t="str">
        <f t="shared" si="584"/>
        <v/>
      </c>
      <c r="N3965" s="74" t="str">
        <f t="shared" si="585"/>
        <v/>
      </c>
      <c r="O3965" s="22" t="str">
        <f t="shared" si="586"/>
        <v/>
      </c>
      <c r="Q3965" s="20" t="str">
        <f t="shared" si="590"/>
        <v/>
      </c>
      <c r="R3965" s="21" t="str">
        <f t="shared" si="592"/>
        <v/>
      </c>
      <c r="S3965" s="21" t="str">
        <f t="shared" si="592"/>
        <v/>
      </c>
      <c r="T3965" s="21" t="str">
        <f t="shared" si="592"/>
        <v/>
      </c>
      <c r="U3965" s="21" t="str">
        <f t="shared" si="592"/>
        <v/>
      </c>
      <c r="V3965" s="21" t="str">
        <f t="shared" si="592"/>
        <v/>
      </c>
      <c r="W3965" s="21" t="str">
        <f t="shared" si="592"/>
        <v/>
      </c>
      <c r="X3965" s="21" t="str">
        <f t="shared" si="592"/>
        <v/>
      </c>
      <c r="Y3965" s="21" t="str">
        <f t="shared" si="592"/>
        <v/>
      </c>
      <c r="Z3965" s="21" t="str">
        <f t="shared" si="592"/>
        <v/>
      </c>
      <c r="AA3965" s="21" t="str">
        <f t="shared" si="592"/>
        <v/>
      </c>
      <c r="AB3965" s="38" t="str">
        <f t="shared" si="592"/>
        <v/>
      </c>
      <c r="AD3965" s="36" t="str">
        <f>IF($N3965="", "", IFERROR(INDEX(Campaigns!$D$11:$D$380, MATCH($N3965, Campaigns!$E$11:$E$380, 0)), ""))</f>
        <v/>
      </c>
      <c r="AE3965" s="38" t="str">
        <f>IF(COUNTIF($Q3965:$AB3965, "X")=0, "", IFERROR(INDEX('Intro &amp; Setup'!$T$17:$T$28, MATCH(INDEX($Q$10:$AB$10, $AC3965, MATCH("X", $Q3965:$AB3965, 0)), 'Intro &amp; Setup'!$AA$17:$AA$28, 0)), ""))</f>
        <v/>
      </c>
      <c r="AG3965" s="84" t="str">
        <f t="shared" si="587"/>
        <v/>
      </c>
      <c r="AI3965" s="36">
        <f t="shared" si="588"/>
        <v>0</v>
      </c>
      <c r="AK3965" s="36" t="str">
        <f t="shared" si="589"/>
        <v/>
      </c>
    </row>
    <row r="3966" spans="1:37" x14ac:dyDescent="0.25">
      <c r="A3966" s="34"/>
      <c r="B3966" s="55"/>
      <c r="C3966" s="56"/>
      <c r="D3966" s="56"/>
      <c r="E3966" s="56"/>
      <c r="F3966" s="56"/>
      <c r="G3966" s="57"/>
      <c r="H3966" s="57"/>
      <c r="I3966" s="58"/>
      <c r="J3966" s="34"/>
      <c r="L3966" s="36" t="str">
        <f>IF($B3966="", "", IFERROR(FIND(Campaigns!$Q$4, $B3966), ""))</f>
        <v/>
      </c>
      <c r="M3966" s="73" t="str">
        <f t="shared" si="584"/>
        <v/>
      </c>
      <c r="N3966" s="74" t="str">
        <f t="shared" si="585"/>
        <v/>
      </c>
      <c r="O3966" s="22" t="str">
        <f t="shared" si="586"/>
        <v/>
      </c>
      <c r="Q3966" s="20" t="str">
        <f t="shared" si="590"/>
        <v/>
      </c>
      <c r="R3966" s="21" t="str">
        <f t="shared" si="592"/>
        <v/>
      </c>
      <c r="S3966" s="21" t="str">
        <f t="shared" si="592"/>
        <v/>
      </c>
      <c r="T3966" s="21" t="str">
        <f t="shared" si="592"/>
        <v/>
      </c>
      <c r="U3966" s="21" t="str">
        <f t="shared" si="592"/>
        <v/>
      </c>
      <c r="V3966" s="21" t="str">
        <f t="shared" si="592"/>
        <v/>
      </c>
      <c r="W3966" s="21" t="str">
        <f t="shared" si="592"/>
        <v/>
      </c>
      <c r="X3966" s="21" t="str">
        <f t="shared" si="592"/>
        <v/>
      </c>
      <c r="Y3966" s="21" t="str">
        <f t="shared" si="592"/>
        <v/>
      </c>
      <c r="Z3966" s="21" t="str">
        <f t="shared" si="592"/>
        <v/>
      </c>
      <c r="AA3966" s="21" t="str">
        <f t="shared" si="592"/>
        <v/>
      </c>
      <c r="AB3966" s="38" t="str">
        <f t="shared" si="592"/>
        <v/>
      </c>
      <c r="AD3966" s="36" t="str">
        <f>IF($N3966="", "", IFERROR(INDEX(Campaigns!$D$11:$D$380, MATCH($N3966, Campaigns!$E$11:$E$380, 0)), ""))</f>
        <v/>
      </c>
      <c r="AE3966" s="38" t="str">
        <f>IF(COUNTIF($Q3966:$AB3966, "X")=0, "", IFERROR(INDEX('Intro &amp; Setup'!$T$17:$T$28, MATCH(INDEX($Q$10:$AB$10, $AC3966, MATCH("X", $Q3966:$AB3966, 0)), 'Intro &amp; Setup'!$AA$17:$AA$28, 0)), ""))</f>
        <v/>
      </c>
      <c r="AG3966" s="84" t="str">
        <f t="shared" si="587"/>
        <v/>
      </c>
      <c r="AI3966" s="36">
        <f t="shared" si="588"/>
        <v>0</v>
      </c>
      <c r="AK3966" s="36" t="str">
        <f t="shared" si="589"/>
        <v/>
      </c>
    </row>
    <row r="3967" spans="1:37" x14ac:dyDescent="0.25">
      <c r="A3967" s="34"/>
      <c r="B3967" s="55"/>
      <c r="C3967" s="56"/>
      <c r="D3967" s="56"/>
      <c r="E3967" s="56"/>
      <c r="F3967" s="56"/>
      <c r="G3967" s="57"/>
      <c r="H3967" s="57"/>
      <c r="I3967" s="58"/>
      <c r="J3967" s="34"/>
      <c r="L3967" s="36" t="str">
        <f>IF($B3967="", "", IFERROR(FIND(Campaigns!$Q$4, $B3967), ""))</f>
        <v/>
      </c>
      <c r="M3967" s="73" t="str">
        <f t="shared" si="584"/>
        <v/>
      </c>
      <c r="N3967" s="74" t="str">
        <f t="shared" si="585"/>
        <v/>
      </c>
      <c r="O3967" s="22" t="str">
        <f t="shared" si="586"/>
        <v/>
      </c>
      <c r="Q3967" s="20" t="str">
        <f t="shared" si="590"/>
        <v/>
      </c>
      <c r="R3967" s="21" t="str">
        <f t="shared" si="592"/>
        <v/>
      </c>
      <c r="S3967" s="21" t="str">
        <f t="shared" si="592"/>
        <v/>
      </c>
      <c r="T3967" s="21" t="str">
        <f t="shared" si="592"/>
        <v/>
      </c>
      <c r="U3967" s="21" t="str">
        <f t="shared" si="592"/>
        <v/>
      </c>
      <c r="V3967" s="21" t="str">
        <f t="shared" si="592"/>
        <v/>
      </c>
      <c r="W3967" s="21" t="str">
        <f t="shared" si="592"/>
        <v/>
      </c>
      <c r="X3967" s="21" t="str">
        <f t="shared" si="592"/>
        <v/>
      </c>
      <c r="Y3967" s="21" t="str">
        <f t="shared" si="592"/>
        <v/>
      </c>
      <c r="Z3967" s="21" t="str">
        <f t="shared" si="592"/>
        <v/>
      </c>
      <c r="AA3967" s="21" t="str">
        <f t="shared" si="592"/>
        <v/>
      </c>
      <c r="AB3967" s="38" t="str">
        <f t="shared" si="592"/>
        <v/>
      </c>
      <c r="AD3967" s="36" t="str">
        <f>IF($N3967="", "", IFERROR(INDEX(Campaigns!$D$11:$D$380, MATCH($N3967, Campaigns!$E$11:$E$380, 0)), ""))</f>
        <v/>
      </c>
      <c r="AE3967" s="38" t="str">
        <f>IF(COUNTIF($Q3967:$AB3967, "X")=0, "", IFERROR(INDEX('Intro &amp; Setup'!$T$17:$T$28, MATCH(INDEX($Q$10:$AB$10, $AC3967, MATCH("X", $Q3967:$AB3967, 0)), 'Intro &amp; Setup'!$AA$17:$AA$28, 0)), ""))</f>
        <v/>
      </c>
      <c r="AG3967" s="84" t="str">
        <f t="shared" si="587"/>
        <v/>
      </c>
      <c r="AI3967" s="36">
        <f t="shared" si="588"/>
        <v>0</v>
      </c>
      <c r="AK3967" s="36" t="str">
        <f t="shared" si="589"/>
        <v/>
      </c>
    </row>
    <row r="3968" spans="1:37" x14ac:dyDescent="0.25">
      <c r="A3968" s="34"/>
      <c r="B3968" s="55"/>
      <c r="C3968" s="56"/>
      <c r="D3968" s="56"/>
      <c r="E3968" s="56"/>
      <c r="F3968" s="56"/>
      <c r="G3968" s="57"/>
      <c r="H3968" s="57"/>
      <c r="I3968" s="58"/>
      <c r="J3968" s="34"/>
      <c r="L3968" s="36" t="str">
        <f>IF($B3968="", "", IFERROR(FIND(Campaigns!$Q$4, $B3968), ""))</f>
        <v/>
      </c>
      <c r="M3968" s="73" t="str">
        <f t="shared" si="584"/>
        <v/>
      </c>
      <c r="N3968" s="74" t="str">
        <f t="shared" si="585"/>
        <v/>
      </c>
      <c r="O3968" s="22" t="str">
        <f t="shared" si="586"/>
        <v/>
      </c>
      <c r="Q3968" s="20" t="str">
        <f t="shared" si="590"/>
        <v/>
      </c>
      <c r="R3968" s="21" t="str">
        <f t="shared" si="592"/>
        <v/>
      </c>
      <c r="S3968" s="21" t="str">
        <f t="shared" si="592"/>
        <v/>
      </c>
      <c r="T3968" s="21" t="str">
        <f t="shared" si="592"/>
        <v/>
      </c>
      <c r="U3968" s="21" t="str">
        <f t="shared" si="592"/>
        <v/>
      </c>
      <c r="V3968" s="21" t="str">
        <f t="shared" si="592"/>
        <v/>
      </c>
      <c r="W3968" s="21" t="str">
        <f t="shared" si="592"/>
        <v/>
      </c>
      <c r="X3968" s="21" t="str">
        <f t="shared" si="592"/>
        <v/>
      </c>
      <c r="Y3968" s="21" t="str">
        <f t="shared" si="592"/>
        <v/>
      </c>
      <c r="Z3968" s="21" t="str">
        <f t="shared" si="592"/>
        <v/>
      </c>
      <c r="AA3968" s="21" t="str">
        <f t="shared" si="592"/>
        <v/>
      </c>
      <c r="AB3968" s="38" t="str">
        <f t="shared" si="592"/>
        <v/>
      </c>
      <c r="AD3968" s="36" t="str">
        <f>IF($N3968="", "", IFERROR(INDEX(Campaigns!$D$11:$D$380, MATCH($N3968, Campaigns!$E$11:$E$380, 0)), ""))</f>
        <v/>
      </c>
      <c r="AE3968" s="38" t="str">
        <f>IF(COUNTIF($Q3968:$AB3968, "X")=0, "", IFERROR(INDEX('Intro &amp; Setup'!$T$17:$T$28, MATCH(INDEX($Q$10:$AB$10, $AC3968, MATCH("X", $Q3968:$AB3968, 0)), 'Intro &amp; Setup'!$AA$17:$AA$28, 0)), ""))</f>
        <v/>
      </c>
      <c r="AG3968" s="84" t="str">
        <f t="shared" si="587"/>
        <v/>
      </c>
      <c r="AI3968" s="36">
        <f t="shared" si="588"/>
        <v>0</v>
      </c>
      <c r="AK3968" s="36" t="str">
        <f t="shared" si="589"/>
        <v/>
      </c>
    </row>
    <row r="3969" spans="1:37" x14ac:dyDescent="0.25">
      <c r="A3969" s="34"/>
      <c r="B3969" s="55"/>
      <c r="C3969" s="56"/>
      <c r="D3969" s="56"/>
      <c r="E3969" s="56"/>
      <c r="F3969" s="56"/>
      <c r="G3969" s="57"/>
      <c r="H3969" s="57"/>
      <c r="I3969" s="58"/>
      <c r="J3969" s="34"/>
      <c r="L3969" s="36" t="str">
        <f>IF($B3969="", "", IFERROR(FIND(Campaigns!$Q$4, $B3969), ""))</f>
        <v/>
      </c>
      <c r="M3969" s="73" t="str">
        <f t="shared" si="584"/>
        <v/>
      </c>
      <c r="N3969" s="74" t="str">
        <f t="shared" si="585"/>
        <v/>
      </c>
      <c r="O3969" s="22" t="str">
        <f t="shared" si="586"/>
        <v/>
      </c>
      <c r="Q3969" s="20" t="str">
        <f t="shared" si="590"/>
        <v/>
      </c>
      <c r="R3969" s="21" t="str">
        <f t="shared" si="592"/>
        <v/>
      </c>
      <c r="S3969" s="21" t="str">
        <f t="shared" si="592"/>
        <v/>
      </c>
      <c r="T3969" s="21" t="str">
        <f t="shared" si="592"/>
        <v/>
      </c>
      <c r="U3969" s="21" t="str">
        <f t="shared" si="592"/>
        <v/>
      </c>
      <c r="V3969" s="21" t="str">
        <f t="shared" si="592"/>
        <v/>
      </c>
      <c r="W3969" s="21" t="str">
        <f t="shared" si="592"/>
        <v/>
      </c>
      <c r="X3969" s="21" t="str">
        <f t="shared" si="592"/>
        <v/>
      </c>
      <c r="Y3969" s="21" t="str">
        <f t="shared" si="592"/>
        <v/>
      </c>
      <c r="Z3969" s="21" t="str">
        <f t="shared" si="592"/>
        <v/>
      </c>
      <c r="AA3969" s="21" t="str">
        <f t="shared" si="592"/>
        <v/>
      </c>
      <c r="AB3969" s="38" t="str">
        <f t="shared" si="592"/>
        <v/>
      </c>
      <c r="AD3969" s="36" t="str">
        <f>IF($N3969="", "", IFERROR(INDEX(Campaigns!$D$11:$D$380, MATCH($N3969, Campaigns!$E$11:$E$380, 0)), ""))</f>
        <v/>
      </c>
      <c r="AE3969" s="38" t="str">
        <f>IF(COUNTIF($Q3969:$AB3969, "X")=0, "", IFERROR(INDEX('Intro &amp; Setup'!$T$17:$T$28, MATCH(INDEX($Q$10:$AB$10, $AC3969, MATCH("X", $Q3969:$AB3969, 0)), 'Intro &amp; Setup'!$AA$17:$AA$28, 0)), ""))</f>
        <v/>
      </c>
      <c r="AG3969" s="84" t="str">
        <f t="shared" si="587"/>
        <v/>
      </c>
      <c r="AI3969" s="36">
        <f t="shared" si="588"/>
        <v>0</v>
      </c>
      <c r="AK3969" s="36" t="str">
        <f t="shared" si="589"/>
        <v/>
      </c>
    </row>
    <row r="3970" spans="1:37" x14ac:dyDescent="0.25">
      <c r="A3970" s="34"/>
      <c r="B3970" s="55"/>
      <c r="C3970" s="56"/>
      <c r="D3970" s="56"/>
      <c r="E3970" s="56"/>
      <c r="F3970" s="56"/>
      <c r="G3970" s="57"/>
      <c r="H3970" s="57"/>
      <c r="I3970" s="58"/>
      <c r="J3970" s="34"/>
      <c r="L3970" s="36" t="str">
        <f>IF($B3970="", "", IFERROR(FIND(Campaigns!$Q$4, $B3970), ""))</f>
        <v/>
      </c>
      <c r="M3970" s="73" t="str">
        <f t="shared" si="584"/>
        <v/>
      </c>
      <c r="N3970" s="74" t="str">
        <f t="shared" si="585"/>
        <v/>
      </c>
      <c r="O3970" s="22" t="str">
        <f t="shared" si="586"/>
        <v/>
      </c>
      <c r="Q3970" s="20" t="str">
        <f t="shared" si="590"/>
        <v/>
      </c>
      <c r="R3970" s="21" t="str">
        <f t="shared" si="592"/>
        <v/>
      </c>
      <c r="S3970" s="21" t="str">
        <f t="shared" si="592"/>
        <v/>
      </c>
      <c r="T3970" s="21" t="str">
        <f t="shared" si="592"/>
        <v/>
      </c>
      <c r="U3970" s="21" t="str">
        <f t="shared" si="592"/>
        <v/>
      </c>
      <c r="V3970" s="21" t="str">
        <f t="shared" si="592"/>
        <v/>
      </c>
      <c r="W3970" s="21" t="str">
        <f t="shared" si="592"/>
        <v/>
      </c>
      <c r="X3970" s="21" t="str">
        <f t="shared" si="592"/>
        <v/>
      </c>
      <c r="Y3970" s="21" t="str">
        <f t="shared" si="592"/>
        <v/>
      </c>
      <c r="Z3970" s="21" t="str">
        <f t="shared" si="592"/>
        <v/>
      </c>
      <c r="AA3970" s="21" t="str">
        <f t="shared" si="592"/>
        <v/>
      </c>
      <c r="AB3970" s="38" t="str">
        <f t="shared" si="592"/>
        <v/>
      </c>
      <c r="AD3970" s="36" t="str">
        <f>IF($N3970="", "", IFERROR(INDEX(Campaigns!$D$11:$D$380, MATCH($N3970, Campaigns!$E$11:$E$380, 0)), ""))</f>
        <v/>
      </c>
      <c r="AE3970" s="38" t="str">
        <f>IF(COUNTIF($Q3970:$AB3970, "X")=0, "", IFERROR(INDEX('Intro &amp; Setup'!$T$17:$T$28, MATCH(INDEX($Q$10:$AB$10, $AC3970, MATCH("X", $Q3970:$AB3970, 0)), 'Intro &amp; Setup'!$AA$17:$AA$28, 0)), ""))</f>
        <v/>
      </c>
      <c r="AG3970" s="84" t="str">
        <f t="shared" si="587"/>
        <v/>
      </c>
      <c r="AI3970" s="36">
        <f t="shared" si="588"/>
        <v>0</v>
      </c>
      <c r="AK3970" s="36" t="str">
        <f t="shared" si="589"/>
        <v/>
      </c>
    </row>
    <row r="3971" spans="1:37" x14ac:dyDescent="0.25">
      <c r="A3971" s="34"/>
      <c r="B3971" s="55"/>
      <c r="C3971" s="56"/>
      <c r="D3971" s="56"/>
      <c r="E3971" s="56"/>
      <c r="F3971" s="56"/>
      <c r="G3971" s="57"/>
      <c r="H3971" s="57"/>
      <c r="I3971" s="58"/>
      <c r="J3971" s="34"/>
      <c r="L3971" s="36" t="str">
        <f>IF($B3971="", "", IFERROR(FIND(Campaigns!$Q$4, $B3971), ""))</f>
        <v/>
      </c>
      <c r="M3971" s="73" t="str">
        <f t="shared" si="584"/>
        <v/>
      </c>
      <c r="N3971" s="74" t="str">
        <f t="shared" si="585"/>
        <v/>
      </c>
      <c r="O3971" s="22" t="str">
        <f t="shared" si="586"/>
        <v/>
      </c>
      <c r="Q3971" s="20" t="str">
        <f t="shared" si="590"/>
        <v/>
      </c>
      <c r="R3971" s="21" t="str">
        <f t="shared" si="592"/>
        <v/>
      </c>
      <c r="S3971" s="21" t="str">
        <f t="shared" si="592"/>
        <v/>
      </c>
      <c r="T3971" s="21" t="str">
        <f t="shared" si="592"/>
        <v/>
      </c>
      <c r="U3971" s="21" t="str">
        <f t="shared" si="592"/>
        <v/>
      </c>
      <c r="V3971" s="21" t="str">
        <f t="shared" si="592"/>
        <v/>
      </c>
      <c r="W3971" s="21" t="str">
        <f t="shared" si="592"/>
        <v/>
      </c>
      <c r="X3971" s="21" t="str">
        <f t="shared" si="592"/>
        <v/>
      </c>
      <c r="Y3971" s="21" t="str">
        <f t="shared" si="592"/>
        <v/>
      </c>
      <c r="Z3971" s="21" t="str">
        <f t="shared" si="592"/>
        <v/>
      </c>
      <c r="AA3971" s="21" t="str">
        <f t="shared" si="592"/>
        <v/>
      </c>
      <c r="AB3971" s="38" t="str">
        <f t="shared" si="592"/>
        <v/>
      </c>
      <c r="AD3971" s="36" t="str">
        <f>IF($N3971="", "", IFERROR(INDEX(Campaigns!$D$11:$D$380, MATCH($N3971, Campaigns!$E$11:$E$380, 0)), ""))</f>
        <v/>
      </c>
      <c r="AE3971" s="38" t="str">
        <f>IF(COUNTIF($Q3971:$AB3971, "X")=0, "", IFERROR(INDEX('Intro &amp; Setup'!$T$17:$T$28, MATCH(INDEX($Q$10:$AB$10, $AC3971, MATCH("X", $Q3971:$AB3971, 0)), 'Intro &amp; Setup'!$AA$17:$AA$28, 0)), ""))</f>
        <v/>
      </c>
      <c r="AG3971" s="84" t="str">
        <f t="shared" si="587"/>
        <v/>
      </c>
      <c r="AI3971" s="36">
        <f t="shared" si="588"/>
        <v>0</v>
      </c>
      <c r="AK3971" s="36" t="str">
        <f t="shared" si="589"/>
        <v/>
      </c>
    </row>
    <row r="3972" spans="1:37" x14ac:dyDescent="0.25">
      <c r="A3972" s="34"/>
      <c r="B3972" s="55"/>
      <c r="C3972" s="56"/>
      <c r="D3972" s="56"/>
      <c r="E3972" s="56"/>
      <c r="F3972" s="56"/>
      <c r="G3972" s="57"/>
      <c r="H3972" s="57"/>
      <c r="I3972" s="58"/>
      <c r="J3972" s="34"/>
      <c r="L3972" s="36" t="str">
        <f>IF($B3972="", "", IFERROR(FIND(Campaigns!$Q$4, $B3972), ""))</f>
        <v/>
      </c>
      <c r="M3972" s="73" t="str">
        <f t="shared" si="584"/>
        <v/>
      </c>
      <c r="N3972" s="74" t="str">
        <f t="shared" si="585"/>
        <v/>
      </c>
      <c r="O3972" s="22" t="str">
        <f t="shared" si="586"/>
        <v/>
      </c>
      <c r="Q3972" s="20" t="str">
        <f t="shared" si="590"/>
        <v/>
      </c>
      <c r="R3972" s="21" t="str">
        <f t="shared" si="592"/>
        <v/>
      </c>
      <c r="S3972" s="21" t="str">
        <f t="shared" si="592"/>
        <v/>
      </c>
      <c r="T3972" s="21" t="str">
        <f t="shared" si="592"/>
        <v/>
      </c>
      <c r="U3972" s="21" t="str">
        <f t="shared" si="592"/>
        <v/>
      </c>
      <c r="V3972" s="21" t="str">
        <f t="shared" si="592"/>
        <v/>
      </c>
      <c r="W3972" s="21" t="str">
        <f t="shared" si="592"/>
        <v/>
      </c>
      <c r="X3972" s="21" t="str">
        <f t="shared" si="592"/>
        <v/>
      </c>
      <c r="Y3972" s="21" t="str">
        <f t="shared" si="592"/>
        <v/>
      </c>
      <c r="Z3972" s="21" t="str">
        <f t="shared" si="592"/>
        <v/>
      </c>
      <c r="AA3972" s="21" t="str">
        <f t="shared" si="592"/>
        <v/>
      </c>
      <c r="AB3972" s="38" t="str">
        <f t="shared" si="592"/>
        <v/>
      </c>
      <c r="AD3972" s="36" t="str">
        <f>IF($N3972="", "", IFERROR(INDEX(Campaigns!$D$11:$D$380, MATCH($N3972, Campaigns!$E$11:$E$380, 0)), ""))</f>
        <v/>
      </c>
      <c r="AE3972" s="38" t="str">
        <f>IF(COUNTIF($Q3972:$AB3972, "X")=0, "", IFERROR(INDEX('Intro &amp; Setup'!$T$17:$T$28, MATCH(INDEX($Q$10:$AB$10, $AC3972, MATCH("X", $Q3972:$AB3972, 0)), 'Intro &amp; Setup'!$AA$17:$AA$28, 0)), ""))</f>
        <v/>
      </c>
      <c r="AG3972" s="84" t="str">
        <f t="shared" si="587"/>
        <v/>
      </c>
      <c r="AI3972" s="36">
        <f t="shared" si="588"/>
        <v>0</v>
      </c>
      <c r="AK3972" s="36" t="str">
        <f t="shared" si="589"/>
        <v/>
      </c>
    </row>
    <row r="3973" spans="1:37" x14ac:dyDescent="0.25">
      <c r="A3973" s="34"/>
      <c r="B3973" s="55"/>
      <c r="C3973" s="56"/>
      <c r="D3973" s="56"/>
      <c r="E3973" s="56"/>
      <c r="F3973" s="56"/>
      <c r="G3973" s="57"/>
      <c r="H3973" s="57"/>
      <c r="I3973" s="58"/>
      <c r="J3973" s="34"/>
      <c r="L3973" s="36" t="str">
        <f>IF($B3973="", "", IFERROR(FIND(Campaigns!$Q$4, $B3973), ""))</f>
        <v/>
      </c>
      <c r="M3973" s="73" t="str">
        <f t="shared" si="584"/>
        <v/>
      </c>
      <c r="N3973" s="74" t="str">
        <f t="shared" si="585"/>
        <v/>
      </c>
      <c r="O3973" s="22" t="str">
        <f t="shared" si="586"/>
        <v/>
      </c>
      <c r="Q3973" s="20" t="str">
        <f t="shared" si="590"/>
        <v/>
      </c>
      <c r="R3973" s="21" t="str">
        <f t="shared" si="592"/>
        <v/>
      </c>
      <c r="S3973" s="21" t="str">
        <f t="shared" si="592"/>
        <v/>
      </c>
      <c r="T3973" s="21" t="str">
        <f t="shared" si="592"/>
        <v/>
      </c>
      <c r="U3973" s="21" t="str">
        <f t="shared" si="592"/>
        <v/>
      </c>
      <c r="V3973" s="21" t="str">
        <f t="shared" si="592"/>
        <v/>
      </c>
      <c r="W3973" s="21" t="str">
        <f t="shared" si="592"/>
        <v/>
      </c>
      <c r="X3973" s="21" t="str">
        <f t="shared" si="592"/>
        <v/>
      </c>
      <c r="Y3973" s="21" t="str">
        <f t="shared" si="592"/>
        <v/>
      </c>
      <c r="Z3973" s="21" t="str">
        <f t="shared" si="592"/>
        <v/>
      </c>
      <c r="AA3973" s="21" t="str">
        <f t="shared" si="592"/>
        <v/>
      </c>
      <c r="AB3973" s="38" t="str">
        <f t="shared" si="592"/>
        <v/>
      </c>
      <c r="AD3973" s="36" t="str">
        <f>IF($N3973="", "", IFERROR(INDEX(Campaigns!$D$11:$D$380, MATCH($N3973, Campaigns!$E$11:$E$380, 0)), ""))</f>
        <v/>
      </c>
      <c r="AE3973" s="38" t="str">
        <f>IF(COUNTIF($Q3973:$AB3973, "X")=0, "", IFERROR(INDEX('Intro &amp; Setup'!$T$17:$T$28, MATCH(INDEX($Q$10:$AB$10, $AC3973, MATCH("X", $Q3973:$AB3973, 0)), 'Intro &amp; Setup'!$AA$17:$AA$28, 0)), ""))</f>
        <v/>
      </c>
      <c r="AG3973" s="84" t="str">
        <f t="shared" si="587"/>
        <v/>
      </c>
      <c r="AI3973" s="36">
        <f t="shared" si="588"/>
        <v>0</v>
      </c>
      <c r="AK3973" s="36" t="str">
        <f t="shared" si="589"/>
        <v/>
      </c>
    </row>
    <row r="3974" spans="1:37" x14ac:dyDescent="0.25">
      <c r="A3974" s="34"/>
      <c r="B3974" s="55"/>
      <c r="C3974" s="56"/>
      <c r="D3974" s="56"/>
      <c r="E3974" s="56"/>
      <c r="F3974" s="56"/>
      <c r="G3974" s="57"/>
      <c r="H3974" s="57"/>
      <c r="I3974" s="58"/>
      <c r="J3974" s="34"/>
      <c r="L3974" s="36" t="str">
        <f>IF($B3974="", "", IFERROR(FIND(Campaigns!$Q$4, $B3974), ""))</f>
        <v/>
      </c>
      <c r="M3974" s="73" t="str">
        <f t="shared" si="584"/>
        <v/>
      </c>
      <c r="N3974" s="74" t="str">
        <f t="shared" si="585"/>
        <v/>
      </c>
      <c r="O3974" s="22" t="str">
        <f t="shared" si="586"/>
        <v/>
      </c>
      <c r="Q3974" s="20" t="str">
        <f t="shared" si="590"/>
        <v/>
      </c>
      <c r="R3974" s="21" t="str">
        <f t="shared" si="592"/>
        <v/>
      </c>
      <c r="S3974" s="21" t="str">
        <f t="shared" si="592"/>
        <v/>
      </c>
      <c r="T3974" s="21" t="str">
        <f t="shared" si="592"/>
        <v/>
      </c>
      <c r="U3974" s="21" t="str">
        <f t="shared" si="592"/>
        <v/>
      </c>
      <c r="V3974" s="21" t="str">
        <f t="shared" si="592"/>
        <v/>
      </c>
      <c r="W3974" s="21" t="str">
        <f t="shared" si="592"/>
        <v/>
      </c>
      <c r="X3974" s="21" t="str">
        <f t="shared" si="592"/>
        <v/>
      </c>
      <c r="Y3974" s="21" t="str">
        <f t="shared" si="592"/>
        <v/>
      </c>
      <c r="Z3974" s="21" t="str">
        <f t="shared" si="592"/>
        <v/>
      </c>
      <c r="AA3974" s="21" t="str">
        <f t="shared" si="592"/>
        <v/>
      </c>
      <c r="AB3974" s="38" t="str">
        <f t="shared" si="592"/>
        <v/>
      </c>
      <c r="AD3974" s="36" t="str">
        <f>IF($N3974="", "", IFERROR(INDEX(Campaigns!$D$11:$D$380, MATCH($N3974, Campaigns!$E$11:$E$380, 0)), ""))</f>
        <v/>
      </c>
      <c r="AE3974" s="38" t="str">
        <f>IF(COUNTIF($Q3974:$AB3974, "X")=0, "", IFERROR(INDEX('Intro &amp; Setup'!$T$17:$T$28, MATCH(INDEX($Q$10:$AB$10, $AC3974, MATCH("X", $Q3974:$AB3974, 0)), 'Intro &amp; Setup'!$AA$17:$AA$28, 0)), ""))</f>
        <v/>
      </c>
      <c r="AG3974" s="84" t="str">
        <f t="shared" si="587"/>
        <v/>
      </c>
      <c r="AI3974" s="36">
        <f t="shared" si="588"/>
        <v>0</v>
      </c>
      <c r="AK3974" s="36" t="str">
        <f t="shared" si="589"/>
        <v/>
      </c>
    </row>
    <row r="3975" spans="1:37" x14ac:dyDescent="0.25">
      <c r="A3975" s="34"/>
      <c r="B3975" s="55"/>
      <c r="C3975" s="56"/>
      <c r="D3975" s="56"/>
      <c r="E3975" s="56"/>
      <c r="F3975" s="56"/>
      <c r="G3975" s="57"/>
      <c r="H3975" s="57"/>
      <c r="I3975" s="58"/>
      <c r="J3975" s="34"/>
      <c r="L3975" s="36" t="str">
        <f>IF($B3975="", "", IFERROR(FIND(Campaigns!$Q$4, $B3975), ""))</f>
        <v/>
      </c>
      <c r="M3975" s="73" t="str">
        <f t="shared" si="584"/>
        <v/>
      </c>
      <c r="N3975" s="74" t="str">
        <f t="shared" si="585"/>
        <v/>
      </c>
      <c r="O3975" s="22" t="str">
        <f t="shared" si="586"/>
        <v/>
      </c>
      <c r="Q3975" s="20" t="str">
        <f t="shared" si="590"/>
        <v/>
      </c>
      <c r="R3975" s="21" t="str">
        <f t="shared" si="592"/>
        <v/>
      </c>
      <c r="S3975" s="21" t="str">
        <f t="shared" si="592"/>
        <v/>
      </c>
      <c r="T3975" s="21" t="str">
        <f t="shared" si="592"/>
        <v/>
      </c>
      <c r="U3975" s="21" t="str">
        <f t="shared" si="592"/>
        <v/>
      </c>
      <c r="V3975" s="21" t="str">
        <f t="shared" si="592"/>
        <v/>
      </c>
      <c r="W3975" s="21" t="str">
        <f t="shared" si="592"/>
        <v/>
      </c>
      <c r="X3975" s="21" t="str">
        <f t="shared" si="592"/>
        <v/>
      </c>
      <c r="Y3975" s="21" t="str">
        <f t="shared" si="592"/>
        <v/>
      </c>
      <c r="Z3975" s="21" t="str">
        <f t="shared" si="592"/>
        <v/>
      </c>
      <c r="AA3975" s="21" t="str">
        <f t="shared" si="592"/>
        <v/>
      </c>
      <c r="AB3975" s="38" t="str">
        <f t="shared" si="592"/>
        <v/>
      </c>
      <c r="AD3975" s="36" t="str">
        <f>IF($N3975="", "", IFERROR(INDEX(Campaigns!$D$11:$D$380, MATCH($N3975, Campaigns!$E$11:$E$380, 0)), ""))</f>
        <v/>
      </c>
      <c r="AE3975" s="38" t="str">
        <f>IF(COUNTIF($Q3975:$AB3975, "X")=0, "", IFERROR(INDEX('Intro &amp; Setup'!$T$17:$T$28, MATCH(INDEX($Q$10:$AB$10, $AC3975, MATCH("X", $Q3975:$AB3975, 0)), 'Intro &amp; Setup'!$AA$17:$AA$28, 0)), ""))</f>
        <v/>
      </c>
      <c r="AG3975" s="84" t="str">
        <f t="shared" si="587"/>
        <v/>
      </c>
      <c r="AI3975" s="36">
        <f t="shared" si="588"/>
        <v>0</v>
      </c>
      <c r="AK3975" s="36" t="str">
        <f t="shared" si="589"/>
        <v/>
      </c>
    </row>
    <row r="3976" spans="1:37" x14ac:dyDescent="0.25">
      <c r="A3976" s="34"/>
      <c r="B3976" s="55"/>
      <c r="C3976" s="56"/>
      <c r="D3976" s="56"/>
      <c r="E3976" s="56"/>
      <c r="F3976" s="56"/>
      <c r="G3976" s="57"/>
      <c r="H3976" s="57"/>
      <c r="I3976" s="58"/>
      <c r="J3976" s="34"/>
      <c r="L3976" s="36" t="str">
        <f>IF($B3976="", "", IFERROR(FIND(Campaigns!$Q$4, $B3976), ""))</f>
        <v/>
      </c>
      <c r="M3976" s="73" t="str">
        <f t="shared" si="584"/>
        <v/>
      </c>
      <c r="N3976" s="74" t="str">
        <f t="shared" si="585"/>
        <v/>
      </c>
      <c r="O3976" s="22" t="str">
        <f t="shared" si="586"/>
        <v/>
      </c>
      <c r="Q3976" s="20" t="str">
        <f t="shared" si="590"/>
        <v/>
      </c>
      <c r="R3976" s="21" t="str">
        <f t="shared" si="592"/>
        <v/>
      </c>
      <c r="S3976" s="21" t="str">
        <f t="shared" si="592"/>
        <v/>
      </c>
      <c r="T3976" s="21" t="str">
        <f t="shared" si="592"/>
        <v/>
      </c>
      <c r="U3976" s="21" t="str">
        <f t="shared" si="592"/>
        <v/>
      </c>
      <c r="V3976" s="21" t="str">
        <f t="shared" si="592"/>
        <v/>
      </c>
      <c r="W3976" s="21" t="str">
        <f t="shared" si="592"/>
        <v/>
      </c>
      <c r="X3976" s="21" t="str">
        <f t="shared" si="592"/>
        <v/>
      </c>
      <c r="Y3976" s="21" t="str">
        <f t="shared" si="592"/>
        <v/>
      </c>
      <c r="Z3976" s="21" t="str">
        <f t="shared" si="592"/>
        <v/>
      </c>
      <c r="AA3976" s="21" t="str">
        <f t="shared" si="592"/>
        <v/>
      </c>
      <c r="AB3976" s="38" t="str">
        <f t="shared" si="592"/>
        <v/>
      </c>
      <c r="AD3976" s="36" t="str">
        <f>IF($N3976="", "", IFERROR(INDEX(Campaigns!$D$11:$D$380, MATCH($N3976, Campaigns!$E$11:$E$380, 0)), ""))</f>
        <v/>
      </c>
      <c r="AE3976" s="38" t="str">
        <f>IF(COUNTIF($Q3976:$AB3976, "X")=0, "", IFERROR(INDEX('Intro &amp; Setup'!$T$17:$T$28, MATCH(INDEX($Q$10:$AB$10, $AC3976, MATCH("X", $Q3976:$AB3976, 0)), 'Intro &amp; Setup'!$AA$17:$AA$28, 0)), ""))</f>
        <v/>
      </c>
      <c r="AG3976" s="84" t="str">
        <f t="shared" si="587"/>
        <v/>
      </c>
      <c r="AI3976" s="36">
        <f t="shared" si="588"/>
        <v>0</v>
      </c>
      <c r="AK3976" s="36" t="str">
        <f t="shared" si="589"/>
        <v/>
      </c>
    </row>
    <row r="3977" spans="1:37" x14ac:dyDescent="0.25">
      <c r="A3977" s="34"/>
      <c r="B3977" s="55"/>
      <c r="C3977" s="56"/>
      <c r="D3977" s="56"/>
      <c r="E3977" s="56"/>
      <c r="F3977" s="56"/>
      <c r="G3977" s="57"/>
      <c r="H3977" s="57"/>
      <c r="I3977" s="58"/>
      <c r="J3977" s="34"/>
      <c r="L3977" s="36" t="str">
        <f>IF($B3977="", "", IFERROR(FIND(Campaigns!$Q$4, $B3977), ""))</f>
        <v/>
      </c>
      <c r="M3977" s="73" t="str">
        <f t="shared" si="584"/>
        <v/>
      </c>
      <c r="N3977" s="74" t="str">
        <f t="shared" si="585"/>
        <v/>
      </c>
      <c r="O3977" s="22" t="str">
        <f t="shared" si="586"/>
        <v/>
      </c>
      <c r="Q3977" s="20" t="str">
        <f t="shared" si="590"/>
        <v/>
      </c>
      <c r="R3977" s="21" t="str">
        <f t="shared" si="592"/>
        <v/>
      </c>
      <c r="S3977" s="21" t="str">
        <f t="shared" si="592"/>
        <v/>
      </c>
      <c r="T3977" s="21" t="str">
        <f t="shared" si="592"/>
        <v/>
      </c>
      <c r="U3977" s="21" t="str">
        <f t="shared" si="592"/>
        <v/>
      </c>
      <c r="V3977" s="21" t="str">
        <f t="shared" si="592"/>
        <v/>
      </c>
      <c r="W3977" s="21" t="str">
        <f t="shared" si="592"/>
        <v/>
      </c>
      <c r="X3977" s="21" t="str">
        <f t="shared" si="592"/>
        <v/>
      </c>
      <c r="Y3977" s="21" t="str">
        <f t="shared" si="592"/>
        <v/>
      </c>
      <c r="Z3977" s="21" t="str">
        <f t="shared" si="592"/>
        <v/>
      </c>
      <c r="AA3977" s="21" t="str">
        <f t="shared" si="592"/>
        <v/>
      </c>
      <c r="AB3977" s="38" t="str">
        <f t="shared" si="592"/>
        <v/>
      </c>
      <c r="AD3977" s="36" t="str">
        <f>IF($N3977="", "", IFERROR(INDEX(Campaigns!$D$11:$D$380, MATCH($N3977, Campaigns!$E$11:$E$380, 0)), ""))</f>
        <v/>
      </c>
      <c r="AE3977" s="38" t="str">
        <f>IF(COUNTIF($Q3977:$AB3977, "X")=0, "", IFERROR(INDEX('Intro &amp; Setup'!$T$17:$T$28, MATCH(INDEX($Q$10:$AB$10, $AC3977, MATCH("X", $Q3977:$AB3977, 0)), 'Intro &amp; Setup'!$AA$17:$AA$28, 0)), ""))</f>
        <v/>
      </c>
      <c r="AG3977" s="84" t="str">
        <f t="shared" si="587"/>
        <v/>
      </c>
      <c r="AI3977" s="36">
        <f t="shared" si="588"/>
        <v>0</v>
      </c>
      <c r="AK3977" s="36" t="str">
        <f t="shared" si="589"/>
        <v/>
      </c>
    </row>
    <row r="3978" spans="1:37" x14ac:dyDescent="0.25">
      <c r="A3978" s="34"/>
      <c r="B3978" s="55"/>
      <c r="C3978" s="56"/>
      <c r="D3978" s="56"/>
      <c r="E3978" s="56"/>
      <c r="F3978" s="56"/>
      <c r="G3978" s="57"/>
      <c r="H3978" s="57"/>
      <c r="I3978" s="58"/>
      <c r="J3978" s="34"/>
      <c r="L3978" s="36" t="str">
        <f>IF($B3978="", "", IFERROR(FIND(Campaigns!$Q$4, $B3978), ""))</f>
        <v/>
      </c>
      <c r="M3978" s="73" t="str">
        <f t="shared" si="584"/>
        <v/>
      </c>
      <c r="N3978" s="74" t="str">
        <f t="shared" si="585"/>
        <v/>
      </c>
      <c r="O3978" s="22" t="str">
        <f t="shared" si="586"/>
        <v/>
      </c>
      <c r="Q3978" s="20" t="str">
        <f t="shared" si="590"/>
        <v/>
      </c>
      <c r="R3978" s="21" t="str">
        <f t="shared" si="592"/>
        <v/>
      </c>
      <c r="S3978" s="21" t="str">
        <f t="shared" ref="R3978:AB4001" si="593">IFERROR(IF(S$10="", "", IF(LEFT($O3978, S$8)=S$10, "X", "")), "")</f>
        <v/>
      </c>
      <c r="T3978" s="21" t="str">
        <f t="shared" si="593"/>
        <v/>
      </c>
      <c r="U3978" s="21" t="str">
        <f t="shared" si="593"/>
        <v/>
      </c>
      <c r="V3978" s="21" t="str">
        <f t="shared" si="593"/>
        <v/>
      </c>
      <c r="W3978" s="21" t="str">
        <f t="shared" si="593"/>
        <v/>
      </c>
      <c r="X3978" s="21" t="str">
        <f t="shared" si="593"/>
        <v/>
      </c>
      <c r="Y3978" s="21" t="str">
        <f t="shared" si="593"/>
        <v/>
      </c>
      <c r="Z3978" s="21" t="str">
        <f t="shared" si="593"/>
        <v/>
      </c>
      <c r="AA3978" s="21" t="str">
        <f t="shared" si="593"/>
        <v/>
      </c>
      <c r="AB3978" s="38" t="str">
        <f t="shared" si="593"/>
        <v/>
      </c>
      <c r="AD3978" s="36" t="str">
        <f>IF($N3978="", "", IFERROR(INDEX(Campaigns!$D$11:$D$380, MATCH($N3978, Campaigns!$E$11:$E$380, 0)), ""))</f>
        <v/>
      </c>
      <c r="AE3978" s="38" t="str">
        <f>IF(COUNTIF($Q3978:$AB3978, "X")=0, "", IFERROR(INDEX('Intro &amp; Setup'!$T$17:$T$28, MATCH(INDEX($Q$10:$AB$10, $AC3978, MATCH("X", $Q3978:$AB3978, 0)), 'Intro &amp; Setup'!$AA$17:$AA$28, 0)), ""))</f>
        <v/>
      </c>
      <c r="AG3978" s="84" t="str">
        <f t="shared" si="587"/>
        <v/>
      </c>
      <c r="AI3978" s="36">
        <f t="shared" si="588"/>
        <v>0</v>
      </c>
      <c r="AK3978" s="36" t="str">
        <f t="shared" si="589"/>
        <v/>
      </c>
    </row>
    <row r="3979" spans="1:37" x14ac:dyDescent="0.25">
      <c r="A3979" s="34"/>
      <c r="B3979" s="55"/>
      <c r="C3979" s="56"/>
      <c r="D3979" s="56"/>
      <c r="E3979" s="56"/>
      <c r="F3979" s="56"/>
      <c r="G3979" s="57"/>
      <c r="H3979" s="57"/>
      <c r="I3979" s="58"/>
      <c r="J3979" s="34"/>
      <c r="L3979" s="36" t="str">
        <f>IF($B3979="", "", IFERROR(FIND(Campaigns!$Q$4, $B3979), ""))</f>
        <v/>
      </c>
      <c r="M3979" s="73" t="str">
        <f t="shared" si="584"/>
        <v/>
      </c>
      <c r="N3979" s="74" t="str">
        <f t="shared" si="585"/>
        <v/>
      </c>
      <c r="O3979" s="22" t="str">
        <f t="shared" si="586"/>
        <v/>
      </c>
      <c r="Q3979" s="20" t="str">
        <f t="shared" si="590"/>
        <v/>
      </c>
      <c r="R3979" s="21" t="str">
        <f t="shared" si="593"/>
        <v/>
      </c>
      <c r="S3979" s="21" t="str">
        <f t="shared" si="593"/>
        <v/>
      </c>
      <c r="T3979" s="21" t="str">
        <f t="shared" si="593"/>
        <v/>
      </c>
      <c r="U3979" s="21" t="str">
        <f t="shared" si="593"/>
        <v/>
      </c>
      <c r="V3979" s="21" t="str">
        <f t="shared" si="593"/>
        <v/>
      </c>
      <c r="W3979" s="21" t="str">
        <f t="shared" si="593"/>
        <v/>
      </c>
      <c r="X3979" s="21" t="str">
        <f t="shared" si="593"/>
        <v/>
      </c>
      <c r="Y3979" s="21" t="str">
        <f t="shared" si="593"/>
        <v/>
      </c>
      <c r="Z3979" s="21" t="str">
        <f t="shared" si="593"/>
        <v/>
      </c>
      <c r="AA3979" s="21" t="str">
        <f t="shared" si="593"/>
        <v/>
      </c>
      <c r="AB3979" s="38" t="str">
        <f t="shared" si="593"/>
        <v/>
      </c>
      <c r="AD3979" s="36" t="str">
        <f>IF($N3979="", "", IFERROR(INDEX(Campaigns!$D$11:$D$380, MATCH($N3979, Campaigns!$E$11:$E$380, 0)), ""))</f>
        <v/>
      </c>
      <c r="AE3979" s="38" t="str">
        <f>IF(COUNTIF($Q3979:$AB3979, "X")=0, "", IFERROR(INDEX('Intro &amp; Setup'!$T$17:$T$28, MATCH(INDEX($Q$10:$AB$10, $AC3979, MATCH("X", $Q3979:$AB3979, 0)), 'Intro &amp; Setup'!$AA$17:$AA$28, 0)), ""))</f>
        <v/>
      </c>
      <c r="AG3979" s="84" t="str">
        <f t="shared" si="587"/>
        <v/>
      </c>
      <c r="AI3979" s="36">
        <f t="shared" si="588"/>
        <v>0</v>
      </c>
      <c r="AK3979" s="36" t="str">
        <f t="shared" si="589"/>
        <v/>
      </c>
    </row>
    <row r="3980" spans="1:37" x14ac:dyDescent="0.25">
      <c r="A3980" s="34"/>
      <c r="B3980" s="55"/>
      <c r="C3980" s="56"/>
      <c r="D3980" s="56"/>
      <c r="E3980" s="56"/>
      <c r="F3980" s="56"/>
      <c r="G3980" s="57"/>
      <c r="H3980" s="57"/>
      <c r="I3980" s="58"/>
      <c r="J3980" s="34"/>
      <c r="L3980" s="36" t="str">
        <f>IF($B3980="", "", IFERROR(FIND(Campaigns!$Q$4, $B3980), ""))</f>
        <v/>
      </c>
      <c r="M3980" s="73" t="str">
        <f t="shared" ref="M3980:M4043" si="594">IFERROR(REPLACE($B3980, 1, $L3980+$L$9-1, ""), "")</f>
        <v/>
      </c>
      <c r="N3980" s="74" t="str">
        <f t="shared" ref="N3980:N4043" si="595">IFERROR(LEFT($M3980, FIND("-", $M3980)-1), "")</f>
        <v/>
      </c>
      <c r="O3980" s="22" t="str">
        <f t="shared" ref="O3980:O4043" si="596">IFERROR(REPLACE($M3980, 1, FIND("-", $M3980), ""), "")</f>
        <v/>
      </c>
      <c r="Q3980" s="20" t="str">
        <f t="shared" si="590"/>
        <v/>
      </c>
      <c r="R3980" s="21" t="str">
        <f t="shared" si="593"/>
        <v/>
      </c>
      <c r="S3980" s="21" t="str">
        <f t="shared" si="593"/>
        <v/>
      </c>
      <c r="T3980" s="21" t="str">
        <f t="shared" si="593"/>
        <v/>
      </c>
      <c r="U3980" s="21" t="str">
        <f t="shared" si="593"/>
        <v/>
      </c>
      <c r="V3980" s="21" t="str">
        <f t="shared" si="593"/>
        <v/>
      </c>
      <c r="W3980" s="21" t="str">
        <f t="shared" si="593"/>
        <v/>
      </c>
      <c r="X3980" s="21" t="str">
        <f t="shared" si="593"/>
        <v/>
      </c>
      <c r="Y3980" s="21" t="str">
        <f t="shared" si="593"/>
        <v/>
      </c>
      <c r="Z3980" s="21" t="str">
        <f t="shared" si="593"/>
        <v/>
      </c>
      <c r="AA3980" s="21" t="str">
        <f t="shared" si="593"/>
        <v/>
      </c>
      <c r="AB3980" s="38" t="str">
        <f t="shared" si="593"/>
        <v/>
      </c>
      <c r="AD3980" s="36" t="str">
        <f>IF($N3980="", "", IFERROR(INDEX(Campaigns!$D$11:$D$380, MATCH($N3980, Campaigns!$E$11:$E$380, 0)), ""))</f>
        <v/>
      </c>
      <c r="AE3980" s="38" t="str">
        <f>IF(COUNTIF($Q3980:$AB3980, "X")=0, "", IFERROR(INDEX('Intro &amp; Setup'!$T$17:$T$28, MATCH(INDEX($Q$10:$AB$10, $AC3980, MATCH("X", $Q3980:$AB3980, 0)), 'Intro &amp; Setup'!$AA$17:$AA$28, 0)), ""))</f>
        <v/>
      </c>
      <c r="AG3980" s="84" t="str">
        <f t="shared" ref="AG3980:AG4043" si="597">IF(OR($AD3980="", $AE3980=""), "", _xlfn.CONCAT($AD3980, "-", $AE3980))</f>
        <v/>
      </c>
      <c r="AI3980" s="36">
        <f t="shared" ref="AI3980:AI4043" si="598">IF($AI$4=$AI$6, $C3980, IF($AI$4=$AI$7, $D3980, IF($AI$4=$AI$8, $F3980, "")))</f>
        <v>0</v>
      </c>
      <c r="AK3980" s="36" t="str">
        <f t="shared" ref="AK3980:AK4043" si="599">IF($AG3980="", "", "X")</f>
        <v/>
      </c>
    </row>
    <row r="3981" spans="1:37" x14ac:dyDescent="0.25">
      <c r="A3981" s="34"/>
      <c r="B3981" s="55"/>
      <c r="C3981" s="56"/>
      <c r="D3981" s="56"/>
      <c r="E3981" s="56"/>
      <c r="F3981" s="56"/>
      <c r="G3981" s="57"/>
      <c r="H3981" s="57"/>
      <c r="I3981" s="58"/>
      <c r="J3981" s="34"/>
      <c r="L3981" s="36" t="str">
        <f>IF($B3981="", "", IFERROR(FIND(Campaigns!$Q$4, $B3981), ""))</f>
        <v/>
      </c>
      <c r="M3981" s="73" t="str">
        <f t="shared" si="594"/>
        <v/>
      </c>
      <c r="N3981" s="74" t="str">
        <f t="shared" si="595"/>
        <v/>
      </c>
      <c r="O3981" s="22" t="str">
        <f t="shared" si="596"/>
        <v/>
      </c>
      <c r="Q3981" s="20" t="str">
        <f t="shared" si="590"/>
        <v/>
      </c>
      <c r="R3981" s="21" t="str">
        <f t="shared" si="593"/>
        <v/>
      </c>
      <c r="S3981" s="21" t="str">
        <f t="shared" si="593"/>
        <v/>
      </c>
      <c r="T3981" s="21" t="str">
        <f t="shared" si="593"/>
        <v/>
      </c>
      <c r="U3981" s="21" t="str">
        <f t="shared" si="593"/>
        <v/>
      </c>
      <c r="V3981" s="21" t="str">
        <f t="shared" si="593"/>
        <v/>
      </c>
      <c r="W3981" s="21" t="str">
        <f t="shared" si="593"/>
        <v/>
      </c>
      <c r="X3981" s="21" t="str">
        <f t="shared" si="593"/>
        <v/>
      </c>
      <c r="Y3981" s="21" t="str">
        <f t="shared" si="593"/>
        <v/>
      </c>
      <c r="Z3981" s="21" t="str">
        <f t="shared" si="593"/>
        <v/>
      </c>
      <c r="AA3981" s="21" t="str">
        <f t="shared" si="593"/>
        <v/>
      </c>
      <c r="AB3981" s="38" t="str">
        <f t="shared" si="593"/>
        <v/>
      </c>
      <c r="AD3981" s="36" t="str">
        <f>IF($N3981="", "", IFERROR(INDEX(Campaigns!$D$11:$D$380, MATCH($N3981, Campaigns!$E$11:$E$380, 0)), ""))</f>
        <v/>
      </c>
      <c r="AE3981" s="38" t="str">
        <f>IF(COUNTIF($Q3981:$AB3981, "X")=0, "", IFERROR(INDEX('Intro &amp; Setup'!$T$17:$T$28, MATCH(INDEX($Q$10:$AB$10, $AC3981, MATCH("X", $Q3981:$AB3981, 0)), 'Intro &amp; Setup'!$AA$17:$AA$28, 0)), ""))</f>
        <v/>
      </c>
      <c r="AG3981" s="84" t="str">
        <f t="shared" si="597"/>
        <v/>
      </c>
      <c r="AI3981" s="36">
        <f t="shared" si="598"/>
        <v>0</v>
      </c>
      <c r="AK3981" s="36" t="str">
        <f t="shared" si="599"/>
        <v/>
      </c>
    </row>
    <row r="3982" spans="1:37" x14ac:dyDescent="0.25">
      <c r="A3982" s="34"/>
      <c r="B3982" s="55"/>
      <c r="C3982" s="56"/>
      <c r="D3982" s="56"/>
      <c r="E3982" s="56"/>
      <c r="F3982" s="56"/>
      <c r="G3982" s="57"/>
      <c r="H3982" s="57"/>
      <c r="I3982" s="58"/>
      <c r="J3982" s="34"/>
      <c r="L3982" s="36" t="str">
        <f>IF($B3982="", "", IFERROR(FIND(Campaigns!$Q$4, $B3982), ""))</f>
        <v/>
      </c>
      <c r="M3982" s="73" t="str">
        <f t="shared" si="594"/>
        <v/>
      </c>
      <c r="N3982" s="74" t="str">
        <f t="shared" si="595"/>
        <v/>
      </c>
      <c r="O3982" s="22" t="str">
        <f t="shared" si="596"/>
        <v/>
      </c>
      <c r="Q3982" s="20" t="str">
        <f t="shared" si="590"/>
        <v/>
      </c>
      <c r="R3982" s="21" t="str">
        <f t="shared" si="593"/>
        <v/>
      </c>
      <c r="S3982" s="21" t="str">
        <f t="shared" si="593"/>
        <v/>
      </c>
      <c r="T3982" s="21" t="str">
        <f t="shared" si="593"/>
        <v/>
      </c>
      <c r="U3982" s="21" t="str">
        <f t="shared" si="593"/>
        <v/>
      </c>
      <c r="V3982" s="21" t="str">
        <f t="shared" si="593"/>
        <v/>
      </c>
      <c r="W3982" s="21" t="str">
        <f t="shared" si="593"/>
        <v/>
      </c>
      <c r="X3982" s="21" t="str">
        <f t="shared" si="593"/>
        <v/>
      </c>
      <c r="Y3982" s="21" t="str">
        <f t="shared" si="593"/>
        <v/>
      </c>
      <c r="Z3982" s="21" t="str">
        <f t="shared" si="593"/>
        <v/>
      </c>
      <c r="AA3982" s="21" t="str">
        <f t="shared" si="593"/>
        <v/>
      </c>
      <c r="AB3982" s="38" t="str">
        <f t="shared" si="593"/>
        <v/>
      </c>
      <c r="AD3982" s="36" t="str">
        <f>IF($N3982="", "", IFERROR(INDEX(Campaigns!$D$11:$D$380, MATCH($N3982, Campaigns!$E$11:$E$380, 0)), ""))</f>
        <v/>
      </c>
      <c r="AE3982" s="38" t="str">
        <f>IF(COUNTIF($Q3982:$AB3982, "X")=0, "", IFERROR(INDEX('Intro &amp; Setup'!$T$17:$T$28, MATCH(INDEX($Q$10:$AB$10, $AC3982, MATCH("X", $Q3982:$AB3982, 0)), 'Intro &amp; Setup'!$AA$17:$AA$28, 0)), ""))</f>
        <v/>
      </c>
      <c r="AG3982" s="84" t="str">
        <f t="shared" si="597"/>
        <v/>
      </c>
      <c r="AI3982" s="36">
        <f t="shared" si="598"/>
        <v>0</v>
      </c>
      <c r="AK3982" s="36" t="str">
        <f t="shared" si="599"/>
        <v/>
      </c>
    </row>
    <row r="3983" spans="1:37" x14ac:dyDescent="0.25">
      <c r="A3983" s="34"/>
      <c r="B3983" s="55"/>
      <c r="C3983" s="56"/>
      <c r="D3983" s="56"/>
      <c r="E3983" s="56"/>
      <c r="F3983" s="56"/>
      <c r="G3983" s="57"/>
      <c r="H3983" s="57"/>
      <c r="I3983" s="58"/>
      <c r="J3983" s="34"/>
      <c r="L3983" s="36" t="str">
        <f>IF($B3983="", "", IFERROR(FIND(Campaigns!$Q$4, $B3983), ""))</f>
        <v/>
      </c>
      <c r="M3983" s="73" t="str">
        <f t="shared" si="594"/>
        <v/>
      </c>
      <c r="N3983" s="74" t="str">
        <f t="shared" si="595"/>
        <v/>
      </c>
      <c r="O3983" s="22" t="str">
        <f t="shared" si="596"/>
        <v/>
      </c>
      <c r="Q3983" s="20" t="str">
        <f t="shared" si="590"/>
        <v/>
      </c>
      <c r="R3983" s="21" t="str">
        <f t="shared" si="593"/>
        <v/>
      </c>
      <c r="S3983" s="21" t="str">
        <f t="shared" si="593"/>
        <v/>
      </c>
      <c r="T3983" s="21" t="str">
        <f t="shared" si="593"/>
        <v/>
      </c>
      <c r="U3983" s="21" t="str">
        <f t="shared" si="593"/>
        <v/>
      </c>
      <c r="V3983" s="21" t="str">
        <f t="shared" si="593"/>
        <v/>
      </c>
      <c r="W3983" s="21" t="str">
        <f t="shared" si="593"/>
        <v/>
      </c>
      <c r="X3983" s="21" t="str">
        <f t="shared" si="593"/>
        <v/>
      </c>
      <c r="Y3983" s="21" t="str">
        <f t="shared" si="593"/>
        <v/>
      </c>
      <c r="Z3983" s="21" t="str">
        <f t="shared" si="593"/>
        <v/>
      </c>
      <c r="AA3983" s="21" t="str">
        <f t="shared" si="593"/>
        <v/>
      </c>
      <c r="AB3983" s="38" t="str">
        <f t="shared" si="593"/>
        <v/>
      </c>
      <c r="AD3983" s="36" t="str">
        <f>IF($N3983="", "", IFERROR(INDEX(Campaigns!$D$11:$D$380, MATCH($N3983, Campaigns!$E$11:$E$380, 0)), ""))</f>
        <v/>
      </c>
      <c r="AE3983" s="38" t="str">
        <f>IF(COUNTIF($Q3983:$AB3983, "X")=0, "", IFERROR(INDEX('Intro &amp; Setup'!$T$17:$T$28, MATCH(INDEX($Q$10:$AB$10, $AC3983, MATCH("X", $Q3983:$AB3983, 0)), 'Intro &amp; Setup'!$AA$17:$AA$28, 0)), ""))</f>
        <v/>
      </c>
      <c r="AG3983" s="84" t="str">
        <f t="shared" si="597"/>
        <v/>
      </c>
      <c r="AI3983" s="36">
        <f t="shared" si="598"/>
        <v>0</v>
      </c>
      <c r="AK3983" s="36" t="str">
        <f t="shared" si="599"/>
        <v/>
      </c>
    </row>
    <row r="3984" spans="1:37" x14ac:dyDescent="0.25">
      <c r="A3984" s="34"/>
      <c r="B3984" s="55"/>
      <c r="C3984" s="56"/>
      <c r="D3984" s="56"/>
      <c r="E3984" s="56"/>
      <c r="F3984" s="56"/>
      <c r="G3984" s="57"/>
      <c r="H3984" s="57"/>
      <c r="I3984" s="58"/>
      <c r="J3984" s="34"/>
      <c r="L3984" s="36" t="str">
        <f>IF($B3984="", "", IFERROR(FIND(Campaigns!$Q$4, $B3984), ""))</f>
        <v/>
      </c>
      <c r="M3984" s="73" t="str">
        <f t="shared" si="594"/>
        <v/>
      </c>
      <c r="N3984" s="74" t="str">
        <f t="shared" si="595"/>
        <v/>
      </c>
      <c r="O3984" s="22" t="str">
        <f t="shared" si="596"/>
        <v/>
      </c>
      <c r="Q3984" s="20" t="str">
        <f t="shared" si="590"/>
        <v/>
      </c>
      <c r="R3984" s="21" t="str">
        <f t="shared" si="593"/>
        <v/>
      </c>
      <c r="S3984" s="21" t="str">
        <f t="shared" si="593"/>
        <v/>
      </c>
      <c r="T3984" s="21" t="str">
        <f t="shared" si="593"/>
        <v/>
      </c>
      <c r="U3984" s="21" t="str">
        <f t="shared" si="593"/>
        <v/>
      </c>
      <c r="V3984" s="21" t="str">
        <f t="shared" si="593"/>
        <v/>
      </c>
      <c r="W3984" s="21" t="str">
        <f t="shared" si="593"/>
        <v/>
      </c>
      <c r="X3984" s="21" t="str">
        <f t="shared" si="593"/>
        <v/>
      </c>
      <c r="Y3984" s="21" t="str">
        <f t="shared" si="593"/>
        <v/>
      </c>
      <c r="Z3984" s="21" t="str">
        <f t="shared" si="593"/>
        <v/>
      </c>
      <c r="AA3984" s="21" t="str">
        <f t="shared" si="593"/>
        <v/>
      </c>
      <c r="AB3984" s="38" t="str">
        <f t="shared" si="593"/>
        <v/>
      </c>
      <c r="AD3984" s="36" t="str">
        <f>IF($N3984="", "", IFERROR(INDEX(Campaigns!$D$11:$D$380, MATCH($N3984, Campaigns!$E$11:$E$380, 0)), ""))</f>
        <v/>
      </c>
      <c r="AE3984" s="38" t="str">
        <f>IF(COUNTIF($Q3984:$AB3984, "X")=0, "", IFERROR(INDEX('Intro &amp; Setup'!$T$17:$T$28, MATCH(INDEX($Q$10:$AB$10, $AC3984, MATCH("X", $Q3984:$AB3984, 0)), 'Intro &amp; Setup'!$AA$17:$AA$28, 0)), ""))</f>
        <v/>
      </c>
      <c r="AG3984" s="84" t="str">
        <f t="shared" si="597"/>
        <v/>
      </c>
      <c r="AI3984" s="36">
        <f t="shared" si="598"/>
        <v>0</v>
      </c>
      <c r="AK3984" s="36" t="str">
        <f t="shared" si="599"/>
        <v/>
      </c>
    </row>
    <row r="3985" spans="1:37" x14ac:dyDescent="0.25">
      <c r="A3985" s="34"/>
      <c r="B3985" s="55"/>
      <c r="C3985" s="56"/>
      <c r="D3985" s="56"/>
      <c r="E3985" s="56"/>
      <c r="F3985" s="56"/>
      <c r="G3985" s="57"/>
      <c r="H3985" s="57"/>
      <c r="I3985" s="58"/>
      <c r="J3985" s="34"/>
      <c r="L3985" s="36" t="str">
        <f>IF($B3985="", "", IFERROR(FIND(Campaigns!$Q$4, $B3985), ""))</f>
        <v/>
      </c>
      <c r="M3985" s="73" t="str">
        <f t="shared" si="594"/>
        <v/>
      </c>
      <c r="N3985" s="74" t="str">
        <f t="shared" si="595"/>
        <v/>
      </c>
      <c r="O3985" s="22" t="str">
        <f t="shared" si="596"/>
        <v/>
      </c>
      <c r="Q3985" s="20" t="str">
        <f t="shared" si="590"/>
        <v/>
      </c>
      <c r="R3985" s="21" t="str">
        <f t="shared" si="593"/>
        <v/>
      </c>
      <c r="S3985" s="21" t="str">
        <f t="shared" si="593"/>
        <v/>
      </c>
      <c r="T3985" s="21" t="str">
        <f t="shared" si="593"/>
        <v/>
      </c>
      <c r="U3985" s="21" t="str">
        <f t="shared" si="593"/>
        <v/>
      </c>
      <c r="V3985" s="21" t="str">
        <f t="shared" si="593"/>
        <v/>
      </c>
      <c r="W3985" s="21" t="str">
        <f t="shared" si="593"/>
        <v/>
      </c>
      <c r="X3985" s="21" t="str">
        <f t="shared" si="593"/>
        <v/>
      </c>
      <c r="Y3985" s="21" t="str">
        <f t="shared" si="593"/>
        <v/>
      </c>
      <c r="Z3985" s="21" t="str">
        <f t="shared" si="593"/>
        <v/>
      </c>
      <c r="AA3985" s="21" t="str">
        <f t="shared" si="593"/>
        <v/>
      </c>
      <c r="AB3985" s="38" t="str">
        <f t="shared" si="593"/>
        <v/>
      </c>
      <c r="AD3985" s="36" t="str">
        <f>IF($N3985="", "", IFERROR(INDEX(Campaigns!$D$11:$D$380, MATCH($N3985, Campaigns!$E$11:$E$380, 0)), ""))</f>
        <v/>
      </c>
      <c r="AE3985" s="38" t="str">
        <f>IF(COUNTIF($Q3985:$AB3985, "X")=0, "", IFERROR(INDEX('Intro &amp; Setup'!$T$17:$T$28, MATCH(INDEX($Q$10:$AB$10, $AC3985, MATCH("X", $Q3985:$AB3985, 0)), 'Intro &amp; Setup'!$AA$17:$AA$28, 0)), ""))</f>
        <v/>
      </c>
      <c r="AG3985" s="84" t="str">
        <f t="shared" si="597"/>
        <v/>
      </c>
      <c r="AI3985" s="36">
        <f t="shared" si="598"/>
        <v>0</v>
      </c>
      <c r="AK3985" s="36" t="str">
        <f t="shared" si="599"/>
        <v/>
      </c>
    </row>
    <row r="3986" spans="1:37" x14ac:dyDescent="0.25">
      <c r="A3986" s="34"/>
      <c r="B3986" s="55"/>
      <c r="C3986" s="56"/>
      <c r="D3986" s="56"/>
      <c r="E3986" s="56"/>
      <c r="F3986" s="56"/>
      <c r="G3986" s="57"/>
      <c r="H3986" s="57"/>
      <c r="I3986" s="58"/>
      <c r="J3986" s="34"/>
      <c r="L3986" s="36" t="str">
        <f>IF($B3986="", "", IFERROR(FIND(Campaigns!$Q$4, $B3986), ""))</f>
        <v/>
      </c>
      <c r="M3986" s="73" t="str">
        <f t="shared" si="594"/>
        <v/>
      </c>
      <c r="N3986" s="74" t="str">
        <f t="shared" si="595"/>
        <v/>
      </c>
      <c r="O3986" s="22" t="str">
        <f t="shared" si="596"/>
        <v/>
      </c>
      <c r="Q3986" s="20" t="str">
        <f t="shared" si="590"/>
        <v/>
      </c>
      <c r="R3986" s="21" t="str">
        <f t="shared" si="593"/>
        <v/>
      </c>
      <c r="S3986" s="21" t="str">
        <f t="shared" si="593"/>
        <v/>
      </c>
      <c r="T3986" s="21" t="str">
        <f t="shared" si="593"/>
        <v/>
      </c>
      <c r="U3986" s="21" t="str">
        <f t="shared" si="593"/>
        <v/>
      </c>
      <c r="V3986" s="21" t="str">
        <f t="shared" si="593"/>
        <v/>
      </c>
      <c r="W3986" s="21" t="str">
        <f t="shared" si="593"/>
        <v/>
      </c>
      <c r="X3986" s="21" t="str">
        <f t="shared" si="593"/>
        <v/>
      </c>
      <c r="Y3986" s="21" t="str">
        <f t="shared" si="593"/>
        <v/>
      </c>
      <c r="Z3986" s="21" t="str">
        <f t="shared" si="593"/>
        <v/>
      </c>
      <c r="AA3986" s="21" t="str">
        <f t="shared" si="593"/>
        <v/>
      </c>
      <c r="AB3986" s="38" t="str">
        <f t="shared" si="593"/>
        <v/>
      </c>
      <c r="AD3986" s="36" t="str">
        <f>IF($N3986="", "", IFERROR(INDEX(Campaigns!$D$11:$D$380, MATCH($N3986, Campaigns!$E$11:$E$380, 0)), ""))</f>
        <v/>
      </c>
      <c r="AE3986" s="38" t="str">
        <f>IF(COUNTIF($Q3986:$AB3986, "X")=0, "", IFERROR(INDEX('Intro &amp; Setup'!$T$17:$T$28, MATCH(INDEX($Q$10:$AB$10, $AC3986, MATCH("X", $Q3986:$AB3986, 0)), 'Intro &amp; Setup'!$AA$17:$AA$28, 0)), ""))</f>
        <v/>
      </c>
      <c r="AG3986" s="84" t="str">
        <f t="shared" si="597"/>
        <v/>
      </c>
      <c r="AI3986" s="36">
        <f t="shared" si="598"/>
        <v>0</v>
      </c>
      <c r="AK3986" s="36" t="str">
        <f t="shared" si="599"/>
        <v/>
      </c>
    </row>
    <row r="3987" spans="1:37" x14ac:dyDescent="0.25">
      <c r="A3987" s="34"/>
      <c r="B3987" s="55"/>
      <c r="C3987" s="56"/>
      <c r="D3987" s="56"/>
      <c r="E3987" s="56"/>
      <c r="F3987" s="56"/>
      <c r="G3987" s="57"/>
      <c r="H3987" s="57"/>
      <c r="I3987" s="58"/>
      <c r="J3987" s="34"/>
      <c r="L3987" s="36" t="str">
        <f>IF($B3987="", "", IFERROR(FIND(Campaigns!$Q$4, $B3987), ""))</f>
        <v/>
      </c>
      <c r="M3987" s="73" t="str">
        <f t="shared" si="594"/>
        <v/>
      </c>
      <c r="N3987" s="74" t="str">
        <f t="shared" si="595"/>
        <v/>
      </c>
      <c r="O3987" s="22" t="str">
        <f t="shared" si="596"/>
        <v/>
      </c>
      <c r="Q3987" s="20" t="str">
        <f t="shared" si="590"/>
        <v/>
      </c>
      <c r="R3987" s="21" t="str">
        <f t="shared" si="593"/>
        <v/>
      </c>
      <c r="S3987" s="21" t="str">
        <f t="shared" si="593"/>
        <v/>
      </c>
      <c r="T3987" s="21" t="str">
        <f t="shared" si="593"/>
        <v/>
      </c>
      <c r="U3987" s="21" t="str">
        <f t="shared" si="593"/>
        <v/>
      </c>
      <c r="V3987" s="21" t="str">
        <f t="shared" si="593"/>
        <v/>
      </c>
      <c r="W3987" s="21" t="str">
        <f t="shared" si="593"/>
        <v/>
      </c>
      <c r="X3987" s="21" t="str">
        <f t="shared" si="593"/>
        <v/>
      </c>
      <c r="Y3987" s="21" t="str">
        <f t="shared" si="593"/>
        <v/>
      </c>
      <c r="Z3987" s="21" t="str">
        <f t="shared" si="593"/>
        <v/>
      </c>
      <c r="AA3987" s="21" t="str">
        <f t="shared" si="593"/>
        <v/>
      </c>
      <c r="AB3987" s="38" t="str">
        <f t="shared" si="593"/>
        <v/>
      </c>
      <c r="AD3987" s="36" t="str">
        <f>IF($N3987="", "", IFERROR(INDEX(Campaigns!$D$11:$D$380, MATCH($N3987, Campaigns!$E$11:$E$380, 0)), ""))</f>
        <v/>
      </c>
      <c r="AE3987" s="38" t="str">
        <f>IF(COUNTIF($Q3987:$AB3987, "X")=0, "", IFERROR(INDEX('Intro &amp; Setup'!$T$17:$T$28, MATCH(INDEX($Q$10:$AB$10, $AC3987, MATCH("X", $Q3987:$AB3987, 0)), 'Intro &amp; Setup'!$AA$17:$AA$28, 0)), ""))</f>
        <v/>
      </c>
      <c r="AG3987" s="84" t="str">
        <f t="shared" si="597"/>
        <v/>
      </c>
      <c r="AI3987" s="36">
        <f t="shared" si="598"/>
        <v>0</v>
      </c>
      <c r="AK3987" s="36" t="str">
        <f t="shared" si="599"/>
        <v/>
      </c>
    </row>
    <row r="3988" spans="1:37" x14ac:dyDescent="0.25">
      <c r="A3988" s="34"/>
      <c r="B3988" s="55"/>
      <c r="C3988" s="56"/>
      <c r="D3988" s="56"/>
      <c r="E3988" s="56"/>
      <c r="F3988" s="56"/>
      <c r="G3988" s="57"/>
      <c r="H3988" s="57"/>
      <c r="I3988" s="58"/>
      <c r="J3988" s="34"/>
      <c r="L3988" s="36" t="str">
        <f>IF($B3988="", "", IFERROR(FIND(Campaigns!$Q$4, $B3988), ""))</f>
        <v/>
      </c>
      <c r="M3988" s="73" t="str">
        <f t="shared" si="594"/>
        <v/>
      </c>
      <c r="N3988" s="74" t="str">
        <f t="shared" si="595"/>
        <v/>
      </c>
      <c r="O3988" s="22" t="str">
        <f t="shared" si="596"/>
        <v/>
      </c>
      <c r="Q3988" s="20" t="str">
        <f t="shared" si="590"/>
        <v/>
      </c>
      <c r="R3988" s="21" t="str">
        <f t="shared" si="593"/>
        <v/>
      </c>
      <c r="S3988" s="21" t="str">
        <f t="shared" si="593"/>
        <v/>
      </c>
      <c r="T3988" s="21" t="str">
        <f t="shared" si="593"/>
        <v/>
      </c>
      <c r="U3988" s="21" t="str">
        <f t="shared" si="593"/>
        <v/>
      </c>
      <c r="V3988" s="21" t="str">
        <f t="shared" si="593"/>
        <v/>
      </c>
      <c r="W3988" s="21" t="str">
        <f t="shared" si="593"/>
        <v/>
      </c>
      <c r="X3988" s="21" t="str">
        <f t="shared" si="593"/>
        <v/>
      </c>
      <c r="Y3988" s="21" t="str">
        <f t="shared" si="593"/>
        <v/>
      </c>
      <c r="Z3988" s="21" t="str">
        <f t="shared" si="593"/>
        <v/>
      </c>
      <c r="AA3988" s="21" t="str">
        <f t="shared" si="593"/>
        <v/>
      </c>
      <c r="AB3988" s="38" t="str">
        <f t="shared" si="593"/>
        <v/>
      </c>
      <c r="AD3988" s="36" t="str">
        <f>IF($N3988="", "", IFERROR(INDEX(Campaigns!$D$11:$D$380, MATCH($N3988, Campaigns!$E$11:$E$380, 0)), ""))</f>
        <v/>
      </c>
      <c r="AE3988" s="38" t="str">
        <f>IF(COUNTIF($Q3988:$AB3988, "X")=0, "", IFERROR(INDEX('Intro &amp; Setup'!$T$17:$T$28, MATCH(INDEX($Q$10:$AB$10, $AC3988, MATCH("X", $Q3988:$AB3988, 0)), 'Intro &amp; Setup'!$AA$17:$AA$28, 0)), ""))</f>
        <v/>
      </c>
      <c r="AG3988" s="84" t="str">
        <f t="shared" si="597"/>
        <v/>
      </c>
      <c r="AI3988" s="36">
        <f t="shared" si="598"/>
        <v>0</v>
      </c>
      <c r="AK3988" s="36" t="str">
        <f t="shared" si="599"/>
        <v/>
      </c>
    </row>
    <row r="3989" spans="1:37" x14ac:dyDescent="0.25">
      <c r="A3989" s="34"/>
      <c r="B3989" s="55"/>
      <c r="C3989" s="56"/>
      <c r="D3989" s="56"/>
      <c r="E3989" s="56"/>
      <c r="F3989" s="56"/>
      <c r="G3989" s="57"/>
      <c r="H3989" s="57"/>
      <c r="I3989" s="58"/>
      <c r="J3989" s="34"/>
      <c r="L3989" s="36" t="str">
        <f>IF($B3989="", "", IFERROR(FIND(Campaigns!$Q$4, $B3989), ""))</f>
        <v/>
      </c>
      <c r="M3989" s="73" t="str">
        <f t="shared" si="594"/>
        <v/>
      </c>
      <c r="N3989" s="74" t="str">
        <f t="shared" si="595"/>
        <v/>
      </c>
      <c r="O3989" s="22" t="str">
        <f t="shared" si="596"/>
        <v/>
      </c>
      <c r="Q3989" s="20" t="str">
        <f t="shared" si="590"/>
        <v/>
      </c>
      <c r="R3989" s="21" t="str">
        <f t="shared" si="593"/>
        <v/>
      </c>
      <c r="S3989" s="21" t="str">
        <f t="shared" si="593"/>
        <v/>
      </c>
      <c r="T3989" s="21" t="str">
        <f t="shared" si="593"/>
        <v/>
      </c>
      <c r="U3989" s="21" t="str">
        <f t="shared" si="593"/>
        <v/>
      </c>
      <c r="V3989" s="21" t="str">
        <f t="shared" si="593"/>
        <v/>
      </c>
      <c r="W3989" s="21" t="str">
        <f t="shared" si="593"/>
        <v/>
      </c>
      <c r="X3989" s="21" t="str">
        <f t="shared" si="593"/>
        <v/>
      </c>
      <c r="Y3989" s="21" t="str">
        <f t="shared" si="593"/>
        <v/>
      </c>
      <c r="Z3989" s="21" t="str">
        <f t="shared" si="593"/>
        <v/>
      </c>
      <c r="AA3989" s="21" t="str">
        <f t="shared" si="593"/>
        <v/>
      </c>
      <c r="AB3989" s="38" t="str">
        <f t="shared" si="593"/>
        <v/>
      </c>
      <c r="AD3989" s="36" t="str">
        <f>IF($N3989="", "", IFERROR(INDEX(Campaigns!$D$11:$D$380, MATCH($N3989, Campaigns!$E$11:$E$380, 0)), ""))</f>
        <v/>
      </c>
      <c r="AE3989" s="38" t="str">
        <f>IF(COUNTIF($Q3989:$AB3989, "X")=0, "", IFERROR(INDEX('Intro &amp; Setup'!$T$17:$T$28, MATCH(INDEX($Q$10:$AB$10, $AC3989, MATCH("X", $Q3989:$AB3989, 0)), 'Intro &amp; Setup'!$AA$17:$AA$28, 0)), ""))</f>
        <v/>
      </c>
      <c r="AG3989" s="84" t="str">
        <f t="shared" si="597"/>
        <v/>
      </c>
      <c r="AI3989" s="36">
        <f t="shared" si="598"/>
        <v>0</v>
      </c>
      <c r="AK3989" s="36" t="str">
        <f t="shared" si="599"/>
        <v/>
      </c>
    </row>
    <row r="3990" spans="1:37" x14ac:dyDescent="0.25">
      <c r="A3990" s="34"/>
      <c r="B3990" s="55"/>
      <c r="C3990" s="56"/>
      <c r="D3990" s="56"/>
      <c r="E3990" s="56"/>
      <c r="F3990" s="56"/>
      <c r="G3990" s="57"/>
      <c r="H3990" s="57"/>
      <c r="I3990" s="58"/>
      <c r="J3990" s="34"/>
      <c r="L3990" s="36" t="str">
        <f>IF($B3990="", "", IFERROR(FIND(Campaigns!$Q$4, $B3990), ""))</f>
        <v/>
      </c>
      <c r="M3990" s="73" t="str">
        <f t="shared" si="594"/>
        <v/>
      </c>
      <c r="N3990" s="74" t="str">
        <f t="shared" si="595"/>
        <v/>
      </c>
      <c r="O3990" s="22" t="str">
        <f t="shared" si="596"/>
        <v/>
      </c>
      <c r="Q3990" s="20" t="str">
        <f t="shared" si="590"/>
        <v/>
      </c>
      <c r="R3990" s="21" t="str">
        <f t="shared" si="593"/>
        <v/>
      </c>
      <c r="S3990" s="21" t="str">
        <f t="shared" si="593"/>
        <v/>
      </c>
      <c r="T3990" s="21" t="str">
        <f t="shared" si="593"/>
        <v/>
      </c>
      <c r="U3990" s="21" t="str">
        <f t="shared" si="593"/>
        <v/>
      </c>
      <c r="V3990" s="21" t="str">
        <f t="shared" si="593"/>
        <v/>
      </c>
      <c r="W3990" s="21" t="str">
        <f t="shared" si="593"/>
        <v/>
      </c>
      <c r="X3990" s="21" t="str">
        <f t="shared" si="593"/>
        <v/>
      </c>
      <c r="Y3990" s="21" t="str">
        <f t="shared" si="593"/>
        <v/>
      </c>
      <c r="Z3990" s="21" t="str">
        <f t="shared" si="593"/>
        <v/>
      </c>
      <c r="AA3990" s="21" t="str">
        <f t="shared" si="593"/>
        <v/>
      </c>
      <c r="AB3990" s="38" t="str">
        <f t="shared" si="593"/>
        <v/>
      </c>
      <c r="AD3990" s="36" t="str">
        <f>IF($N3990="", "", IFERROR(INDEX(Campaigns!$D$11:$D$380, MATCH($N3990, Campaigns!$E$11:$E$380, 0)), ""))</f>
        <v/>
      </c>
      <c r="AE3990" s="38" t="str">
        <f>IF(COUNTIF($Q3990:$AB3990, "X")=0, "", IFERROR(INDEX('Intro &amp; Setup'!$T$17:$T$28, MATCH(INDEX($Q$10:$AB$10, $AC3990, MATCH("X", $Q3990:$AB3990, 0)), 'Intro &amp; Setup'!$AA$17:$AA$28, 0)), ""))</f>
        <v/>
      </c>
      <c r="AG3990" s="84" t="str">
        <f t="shared" si="597"/>
        <v/>
      </c>
      <c r="AI3990" s="36">
        <f t="shared" si="598"/>
        <v>0</v>
      </c>
      <c r="AK3990" s="36" t="str">
        <f t="shared" si="599"/>
        <v/>
      </c>
    </row>
    <row r="3991" spans="1:37" x14ac:dyDescent="0.25">
      <c r="A3991" s="34"/>
      <c r="B3991" s="55"/>
      <c r="C3991" s="56"/>
      <c r="D3991" s="56"/>
      <c r="E3991" s="56"/>
      <c r="F3991" s="56"/>
      <c r="G3991" s="57"/>
      <c r="H3991" s="57"/>
      <c r="I3991" s="58"/>
      <c r="J3991" s="34"/>
      <c r="L3991" s="36" t="str">
        <f>IF($B3991="", "", IFERROR(FIND(Campaigns!$Q$4, $B3991), ""))</f>
        <v/>
      </c>
      <c r="M3991" s="73" t="str">
        <f t="shared" si="594"/>
        <v/>
      </c>
      <c r="N3991" s="74" t="str">
        <f t="shared" si="595"/>
        <v/>
      </c>
      <c r="O3991" s="22" t="str">
        <f t="shared" si="596"/>
        <v/>
      </c>
      <c r="Q3991" s="20" t="str">
        <f t="shared" ref="Q3991:Q4054" si="600">IFERROR(IF(Q$10="", "", IF(LEFT($O3991, Q$8)=Q$10, "X", "")), "")</f>
        <v/>
      </c>
      <c r="R3991" s="21" t="str">
        <f t="shared" si="593"/>
        <v/>
      </c>
      <c r="S3991" s="21" t="str">
        <f t="shared" si="593"/>
        <v/>
      </c>
      <c r="T3991" s="21" t="str">
        <f t="shared" si="593"/>
        <v/>
      </c>
      <c r="U3991" s="21" t="str">
        <f t="shared" si="593"/>
        <v/>
      </c>
      <c r="V3991" s="21" t="str">
        <f t="shared" si="593"/>
        <v/>
      </c>
      <c r="W3991" s="21" t="str">
        <f t="shared" si="593"/>
        <v/>
      </c>
      <c r="X3991" s="21" t="str">
        <f t="shared" si="593"/>
        <v/>
      </c>
      <c r="Y3991" s="21" t="str">
        <f t="shared" si="593"/>
        <v/>
      </c>
      <c r="Z3991" s="21" t="str">
        <f t="shared" si="593"/>
        <v/>
      </c>
      <c r="AA3991" s="21" t="str">
        <f t="shared" si="593"/>
        <v/>
      </c>
      <c r="AB3991" s="38" t="str">
        <f t="shared" si="593"/>
        <v/>
      </c>
      <c r="AD3991" s="36" t="str">
        <f>IF($N3991="", "", IFERROR(INDEX(Campaigns!$D$11:$D$380, MATCH($N3991, Campaigns!$E$11:$E$380, 0)), ""))</f>
        <v/>
      </c>
      <c r="AE3991" s="38" t="str">
        <f>IF(COUNTIF($Q3991:$AB3991, "X")=0, "", IFERROR(INDEX('Intro &amp; Setup'!$T$17:$T$28, MATCH(INDEX($Q$10:$AB$10, $AC3991, MATCH("X", $Q3991:$AB3991, 0)), 'Intro &amp; Setup'!$AA$17:$AA$28, 0)), ""))</f>
        <v/>
      </c>
      <c r="AG3991" s="84" t="str">
        <f t="shared" si="597"/>
        <v/>
      </c>
      <c r="AI3991" s="36">
        <f t="shared" si="598"/>
        <v>0</v>
      </c>
      <c r="AK3991" s="36" t="str">
        <f t="shared" si="599"/>
        <v/>
      </c>
    </row>
    <row r="3992" spans="1:37" x14ac:dyDescent="0.25">
      <c r="A3992" s="34"/>
      <c r="B3992" s="55"/>
      <c r="C3992" s="56"/>
      <c r="D3992" s="56"/>
      <c r="E3992" s="56"/>
      <c r="F3992" s="56"/>
      <c r="G3992" s="57"/>
      <c r="H3992" s="57"/>
      <c r="I3992" s="58"/>
      <c r="J3992" s="34"/>
      <c r="L3992" s="36" t="str">
        <f>IF($B3992="", "", IFERROR(FIND(Campaigns!$Q$4, $B3992), ""))</f>
        <v/>
      </c>
      <c r="M3992" s="73" t="str">
        <f t="shared" si="594"/>
        <v/>
      </c>
      <c r="N3992" s="74" t="str">
        <f t="shared" si="595"/>
        <v/>
      </c>
      <c r="O3992" s="22" t="str">
        <f t="shared" si="596"/>
        <v/>
      </c>
      <c r="Q3992" s="20" t="str">
        <f t="shared" si="600"/>
        <v/>
      </c>
      <c r="R3992" s="21" t="str">
        <f t="shared" si="593"/>
        <v/>
      </c>
      <c r="S3992" s="21" t="str">
        <f t="shared" si="593"/>
        <v/>
      </c>
      <c r="T3992" s="21" t="str">
        <f t="shared" si="593"/>
        <v/>
      </c>
      <c r="U3992" s="21" t="str">
        <f t="shared" si="593"/>
        <v/>
      </c>
      <c r="V3992" s="21" t="str">
        <f t="shared" si="593"/>
        <v/>
      </c>
      <c r="W3992" s="21" t="str">
        <f t="shared" si="593"/>
        <v/>
      </c>
      <c r="X3992" s="21" t="str">
        <f t="shared" si="593"/>
        <v/>
      </c>
      <c r="Y3992" s="21" t="str">
        <f t="shared" si="593"/>
        <v/>
      </c>
      <c r="Z3992" s="21" t="str">
        <f t="shared" si="593"/>
        <v/>
      </c>
      <c r="AA3992" s="21" t="str">
        <f t="shared" si="593"/>
        <v/>
      </c>
      <c r="AB3992" s="38" t="str">
        <f t="shared" si="593"/>
        <v/>
      </c>
      <c r="AD3992" s="36" t="str">
        <f>IF($N3992="", "", IFERROR(INDEX(Campaigns!$D$11:$D$380, MATCH($N3992, Campaigns!$E$11:$E$380, 0)), ""))</f>
        <v/>
      </c>
      <c r="AE3992" s="38" t="str">
        <f>IF(COUNTIF($Q3992:$AB3992, "X")=0, "", IFERROR(INDEX('Intro &amp; Setup'!$T$17:$T$28, MATCH(INDEX($Q$10:$AB$10, $AC3992, MATCH("X", $Q3992:$AB3992, 0)), 'Intro &amp; Setup'!$AA$17:$AA$28, 0)), ""))</f>
        <v/>
      </c>
      <c r="AG3992" s="84" t="str">
        <f t="shared" si="597"/>
        <v/>
      </c>
      <c r="AI3992" s="36">
        <f t="shared" si="598"/>
        <v>0</v>
      </c>
      <c r="AK3992" s="36" t="str">
        <f t="shared" si="599"/>
        <v/>
      </c>
    </row>
    <row r="3993" spans="1:37" x14ac:dyDescent="0.25">
      <c r="A3993" s="34"/>
      <c r="B3993" s="55"/>
      <c r="C3993" s="56"/>
      <c r="D3993" s="56"/>
      <c r="E3993" s="56"/>
      <c r="F3993" s="56"/>
      <c r="G3993" s="57"/>
      <c r="H3993" s="57"/>
      <c r="I3993" s="58"/>
      <c r="J3993" s="34"/>
      <c r="L3993" s="36" t="str">
        <f>IF($B3993="", "", IFERROR(FIND(Campaigns!$Q$4, $B3993), ""))</f>
        <v/>
      </c>
      <c r="M3993" s="73" t="str">
        <f t="shared" si="594"/>
        <v/>
      </c>
      <c r="N3993" s="74" t="str">
        <f t="shared" si="595"/>
        <v/>
      </c>
      <c r="O3993" s="22" t="str">
        <f t="shared" si="596"/>
        <v/>
      </c>
      <c r="Q3993" s="20" t="str">
        <f t="shared" si="600"/>
        <v/>
      </c>
      <c r="R3993" s="21" t="str">
        <f t="shared" si="593"/>
        <v/>
      </c>
      <c r="S3993" s="21" t="str">
        <f t="shared" si="593"/>
        <v/>
      </c>
      <c r="T3993" s="21" t="str">
        <f t="shared" si="593"/>
        <v/>
      </c>
      <c r="U3993" s="21" t="str">
        <f t="shared" si="593"/>
        <v/>
      </c>
      <c r="V3993" s="21" t="str">
        <f t="shared" si="593"/>
        <v/>
      </c>
      <c r="W3993" s="21" t="str">
        <f t="shared" si="593"/>
        <v/>
      </c>
      <c r="X3993" s="21" t="str">
        <f t="shared" si="593"/>
        <v/>
      </c>
      <c r="Y3993" s="21" t="str">
        <f t="shared" si="593"/>
        <v/>
      </c>
      <c r="Z3993" s="21" t="str">
        <f t="shared" si="593"/>
        <v/>
      </c>
      <c r="AA3993" s="21" t="str">
        <f t="shared" si="593"/>
        <v/>
      </c>
      <c r="AB3993" s="38" t="str">
        <f t="shared" si="593"/>
        <v/>
      </c>
      <c r="AD3993" s="36" t="str">
        <f>IF($N3993="", "", IFERROR(INDEX(Campaigns!$D$11:$D$380, MATCH($N3993, Campaigns!$E$11:$E$380, 0)), ""))</f>
        <v/>
      </c>
      <c r="AE3993" s="38" t="str">
        <f>IF(COUNTIF($Q3993:$AB3993, "X")=0, "", IFERROR(INDEX('Intro &amp; Setup'!$T$17:$T$28, MATCH(INDEX($Q$10:$AB$10, $AC3993, MATCH("X", $Q3993:$AB3993, 0)), 'Intro &amp; Setup'!$AA$17:$AA$28, 0)), ""))</f>
        <v/>
      </c>
      <c r="AG3993" s="84" t="str">
        <f t="shared" si="597"/>
        <v/>
      </c>
      <c r="AI3993" s="36">
        <f t="shared" si="598"/>
        <v>0</v>
      </c>
      <c r="AK3993" s="36" t="str">
        <f t="shared" si="599"/>
        <v/>
      </c>
    </row>
    <row r="3994" spans="1:37" x14ac:dyDescent="0.25">
      <c r="A3994" s="34"/>
      <c r="B3994" s="55"/>
      <c r="C3994" s="56"/>
      <c r="D3994" s="56"/>
      <c r="E3994" s="56"/>
      <c r="F3994" s="56"/>
      <c r="G3994" s="57"/>
      <c r="H3994" s="57"/>
      <c r="I3994" s="58"/>
      <c r="J3994" s="34"/>
      <c r="L3994" s="36" t="str">
        <f>IF($B3994="", "", IFERROR(FIND(Campaigns!$Q$4, $B3994), ""))</f>
        <v/>
      </c>
      <c r="M3994" s="73" t="str">
        <f t="shared" si="594"/>
        <v/>
      </c>
      <c r="N3994" s="74" t="str">
        <f t="shared" si="595"/>
        <v/>
      </c>
      <c r="O3994" s="22" t="str">
        <f t="shared" si="596"/>
        <v/>
      </c>
      <c r="Q3994" s="20" t="str">
        <f t="shared" si="600"/>
        <v/>
      </c>
      <c r="R3994" s="21" t="str">
        <f t="shared" si="593"/>
        <v/>
      </c>
      <c r="S3994" s="21" t="str">
        <f t="shared" si="593"/>
        <v/>
      </c>
      <c r="T3994" s="21" t="str">
        <f t="shared" si="593"/>
        <v/>
      </c>
      <c r="U3994" s="21" t="str">
        <f t="shared" si="593"/>
        <v/>
      </c>
      <c r="V3994" s="21" t="str">
        <f t="shared" si="593"/>
        <v/>
      </c>
      <c r="W3994" s="21" t="str">
        <f t="shared" si="593"/>
        <v/>
      </c>
      <c r="X3994" s="21" t="str">
        <f t="shared" si="593"/>
        <v/>
      </c>
      <c r="Y3994" s="21" t="str">
        <f t="shared" si="593"/>
        <v/>
      </c>
      <c r="Z3994" s="21" t="str">
        <f t="shared" si="593"/>
        <v/>
      </c>
      <c r="AA3994" s="21" t="str">
        <f t="shared" si="593"/>
        <v/>
      </c>
      <c r="AB3994" s="38" t="str">
        <f t="shared" si="593"/>
        <v/>
      </c>
      <c r="AD3994" s="36" t="str">
        <f>IF($N3994="", "", IFERROR(INDEX(Campaigns!$D$11:$D$380, MATCH($N3994, Campaigns!$E$11:$E$380, 0)), ""))</f>
        <v/>
      </c>
      <c r="AE3994" s="38" t="str">
        <f>IF(COUNTIF($Q3994:$AB3994, "X")=0, "", IFERROR(INDEX('Intro &amp; Setup'!$T$17:$T$28, MATCH(INDEX($Q$10:$AB$10, $AC3994, MATCH("X", $Q3994:$AB3994, 0)), 'Intro &amp; Setup'!$AA$17:$AA$28, 0)), ""))</f>
        <v/>
      </c>
      <c r="AG3994" s="84" t="str">
        <f t="shared" si="597"/>
        <v/>
      </c>
      <c r="AI3994" s="36">
        <f t="shared" si="598"/>
        <v>0</v>
      </c>
      <c r="AK3994" s="36" t="str">
        <f t="shared" si="599"/>
        <v/>
      </c>
    </row>
    <row r="3995" spans="1:37" x14ac:dyDescent="0.25">
      <c r="A3995" s="34"/>
      <c r="B3995" s="55"/>
      <c r="C3995" s="56"/>
      <c r="D3995" s="56"/>
      <c r="E3995" s="56"/>
      <c r="F3995" s="56"/>
      <c r="G3995" s="57"/>
      <c r="H3995" s="57"/>
      <c r="I3995" s="58"/>
      <c r="J3995" s="34"/>
      <c r="L3995" s="36" t="str">
        <f>IF($B3995="", "", IFERROR(FIND(Campaigns!$Q$4, $B3995), ""))</f>
        <v/>
      </c>
      <c r="M3995" s="73" t="str">
        <f t="shared" si="594"/>
        <v/>
      </c>
      <c r="N3995" s="74" t="str">
        <f t="shared" si="595"/>
        <v/>
      </c>
      <c r="O3995" s="22" t="str">
        <f t="shared" si="596"/>
        <v/>
      </c>
      <c r="Q3995" s="20" t="str">
        <f t="shared" si="600"/>
        <v/>
      </c>
      <c r="R3995" s="21" t="str">
        <f t="shared" si="593"/>
        <v/>
      </c>
      <c r="S3995" s="21" t="str">
        <f t="shared" si="593"/>
        <v/>
      </c>
      <c r="T3995" s="21" t="str">
        <f t="shared" si="593"/>
        <v/>
      </c>
      <c r="U3995" s="21" t="str">
        <f t="shared" si="593"/>
        <v/>
      </c>
      <c r="V3995" s="21" t="str">
        <f t="shared" si="593"/>
        <v/>
      </c>
      <c r="W3995" s="21" t="str">
        <f t="shared" si="593"/>
        <v/>
      </c>
      <c r="X3995" s="21" t="str">
        <f t="shared" si="593"/>
        <v/>
      </c>
      <c r="Y3995" s="21" t="str">
        <f t="shared" si="593"/>
        <v/>
      </c>
      <c r="Z3995" s="21" t="str">
        <f t="shared" si="593"/>
        <v/>
      </c>
      <c r="AA3995" s="21" t="str">
        <f t="shared" si="593"/>
        <v/>
      </c>
      <c r="AB3995" s="38" t="str">
        <f t="shared" si="593"/>
        <v/>
      </c>
      <c r="AD3995" s="36" t="str">
        <f>IF($N3995="", "", IFERROR(INDEX(Campaigns!$D$11:$D$380, MATCH($N3995, Campaigns!$E$11:$E$380, 0)), ""))</f>
        <v/>
      </c>
      <c r="AE3995" s="38" t="str">
        <f>IF(COUNTIF($Q3995:$AB3995, "X")=0, "", IFERROR(INDEX('Intro &amp; Setup'!$T$17:$T$28, MATCH(INDEX($Q$10:$AB$10, $AC3995, MATCH("X", $Q3995:$AB3995, 0)), 'Intro &amp; Setup'!$AA$17:$AA$28, 0)), ""))</f>
        <v/>
      </c>
      <c r="AG3995" s="84" t="str">
        <f t="shared" si="597"/>
        <v/>
      </c>
      <c r="AI3995" s="36">
        <f t="shared" si="598"/>
        <v>0</v>
      </c>
      <c r="AK3995" s="36" t="str">
        <f t="shared" si="599"/>
        <v/>
      </c>
    </row>
    <row r="3996" spans="1:37" x14ac:dyDescent="0.25">
      <c r="A3996" s="34"/>
      <c r="B3996" s="55"/>
      <c r="C3996" s="56"/>
      <c r="D3996" s="56"/>
      <c r="E3996" s="56"/>
      <c r="F3996" s="56"/>
      <c r="G3996" s="57"/>
      <c r="H3996" s="57"/>
      <c r="I3996" s="58"/>
      <c r="J3996" s="34"/>
      <c r="L3996" s="36" t="str">
        <f>IF($B3996="", "", IFERROR(FIND(Campaigns!$Q$4, $B3996), ""))</f>
        <v/>
      </c>
      <c r="M3996" s="73" t="str">
        <f t="shared" si="594"/>
        <v/>
      </c>
      <c r="N3996" s="74" t="str">
        <f t="shared" si="595"/>
        <v/>
      </c>
      <c r="O3996" s="22" t="str">
        <f t="shared" si="596"/>
        <v/>
      </c>
      <c r="Q3996" s="20" t="str">
        <f t="shared" si="600"/>
        <v/>
      </c>
      <c r="R3996" s="21" t="str">
        <f t="shared" si="593"/>
        <v/>
      </c>
      <c r="S3996" s="21" t="str">
        <f t="shared" si="593"/>
        <v/>
      </c>
      <c r="T3996" s="21" t="str">
        <f t="shared" si="593"/>
        <v/>
      </c>
      <c r="U3996" s="21" t="str">
        <f t="shared" si="593"/>
        <v/>
      </c>
      <c r="V3996" s="21" t="str">
        <f t="shared" si="593"/>
        <v/>
      </c>
      <c r="W3996" s="21" t="str">
        <f t="shared" si="593"/>
        <v/>
      </c>
      <c r="X3996" s="21" t="str">
        <f t="shared" si="593"/>
        <v/>
      </c>
      <c r="Y3996" s="21" t="str">
        <f t="shared" si="593"/>
        <v/>
      </c>
      <c r="Z3996" s="21" t="str">
        <f t="shared" si="593"/>
        <v/>
      </c>
      <c r="AA3996" s="21" t="str">
        <f t="shared" si="593"/>
        <v/>
      </c>
      <c r="AB3996" s="38" t="str">
        <f t="shared" si="593"/>
        <v/>
      </c>
      <c r="AD3996" s="36" t="str">
        <f>IF($N3996="", "", IFERROR(INDEX(Campaigns!$D$11:$D$380, MATCH($N3996, Campaigns!$E$11:$E$380, 0)), ""))</f>
        <v/>
      </c>
      <c r="AE3996" s="38" t="str">
        <f>IF(COUNTIF($Q3996:$AB3996, "X")=0, "", IFERROR(INDEX('Intro &amp; Setup'!$T$17:$T$28, MATCH(INDEX($Q$10:$AB$10, $AC3996, MATCH("X", $Q3996:$AB3996, 0)), 'Intro &amp; Setup'!$AA$17:$AA$28, 0)), ""))</f>
        <v/>
      </c>
      <c r="AG3996" s="84" t="str">
        <f t="shared" si="597"/>
        <v/>
      </c>
      <c r="AI3996" s="36">
        <f t="shared" si="598"/>
        <v>0</v>
      </c>
      <c r="AK3996" s="36" t="str">
        <f t="shared" si="599"/>
        <v/>
      </c>
    </row>
    <row r="3997" spans="1:37" x14ac:dyDescent="0.25">
      <c r="A3997" s="34"/>
      <c r="B3997" s="55"/>
      <c r="C3997" s="56"/>
      <c r="D3997" s="56"/>
      <c r="E3997" s="56"/>
      <c r="F3997" s="56"/>
      <c r="G3997" s="57"/>
      <c r="H3997" s="57"/>
      <c r="I3997" s="58"/>
      <c r="J3997" s="34"/>
      <c r="L3997" s="36" t="str">
        <f>IF($B3997="", "", IFERROR(FIND(Campaigns!$Q$4, $B3997), ""))</f>
        <v/>
      </c>
      <c r="M3997" s="73" t="str">
        <f t="shared" si="594"/>
        <v/>
      </c>
      <c r="N3997" s="74" t="str">
        <f t="shared" si="595"/>
        <v/>
      </c>
      <c r="O3997" s="22" t="str">
        <f t="shared" si="596"/>
        <v/>
      </c>
      <c r="Q3997" s="20" t="str">
        <f t="shared" si="600"/>
        <v/>
      </c>
      <c r="R3997" s="21" t="str">
        <f t="shared" si="593"/>
        <v/>
      </c>
      <c r="S3997" s="21" t="str">
        <f t="shared" si="593"/>
        <v/>
      </c>
      <c r="T3997" s="21" t="str">
        <f t="shared" si="593"/>
        <v/>
      </c>
      <c r="U3997" s="21" t="str">
        <f t="shared" si="593"/>
        <v/>
      </c>
      <c r="V3997" s="21" t="str">
        <f t="shared" si="593"/>
        <v/>
      </c>
      <c r="W3997" s="21" t="str">
        <f t="shared" si="593"/>
        <v/>
      </c>
      <c r="X3997" s="21" t="str">
        <f t="shared" si="593"/>
        <v/>
      </c>
      <c r="Y3997" s="21" t="str">
        <f t="shared" si="593"/>
        <v/>
      </c>
      <c r="Z3997" s="21" t="str">
        <f t="shared" si="593"/>
        <v/>
      </c>
      <c r="AA3997" s="21" t="str">
        <f t="shared" si="593"/>
        <v/>
      </c>
      <c r="AB3997" s="38" t="str">
        <f t="shared" si="593"/>
        <v/>
      </c>
      <c r="AD3997" s="36" t="str">
        <f>IF($N3997="", "", IFERROR(INDEX(Campaigns!$D$11:$D$380, MATCH($N3997, Campaigns!$E$11:$E$380, 0)), ""))</f>
        <v/>
      </c>
      <c r="AE3997" s="38" t="str">
        <f>IF(COUNTIF($Q3997:$AB3997, "X")=0, "", IFERROR(INDEX('Intro &amp; Setup'!$T$17:$T$28, MATCH(INDEX($Q$10:$AB$10, $AC3997, MATCH("X", $Q3997:$AB3997, 0)), 'Intro &amp; Setup'!$AA$17:$AA$28, 0)), ""))</f>
        <v/>
      </c>
      <c r="AG3997" s="84" t="str">
        <f t="shared" si="597"/>
        <v/>
      </c>
      <c r="AI3997" s="36">
        <f t="shared" si="598"/>
        <v>0</v>
      </c>
      <c r="AK3997" s="36" t="str">
        <f t="shared" si="599"/>
        <v/>
      </c>
    </row>
    <row r="3998" spans="1:37" x14ac:dyDescent="0.25">
      <c r="A3998" s="34"/>
      <c r="B3998" s="55"/>
      <c r="C3998" s="56"/>
      <c r="D3998" s="56"/>
      <c r="E3998" s="56"/>
      <c r="F3998" s="56"/>
      <c r="G3998" s="57"/>
      <c r="H3998" s="57"/>
      <c r="I3998" s="58"/>
      <c r="J3998" s="34"/>
      <c r="L3998" s="36" t="str">
        <f>IF($B3998="", "", IFERROR(FIND(Campaigns!$Q$4, $B3998), ""))</f>
        <v/>
      </c>
      <c r="M3998" s="73" t="str">
        <f t="shared" si="594"/>
        <v/>
      </c>
      <c r="N3998" s="74" t="str">
        <f t="shared" si="595"/>
        <v/>
      </c>
      <c r="O3998" s="22" t="str">
        <f t="shared" si="596"/>
        <v/>
      </c>
      <c r="Q3998" s="20" t="str">
        <f t="shared" si="600"/>
        <v/>
      </c>
      <c r="R3998" s="21" t="str">
        <f t="shared" si="593"/>
        <v/>
      </c>
      <c r="S3998" s="21" t="str">
        <f t="shared" si="593"/>
        <v/>
      </c>
      <c r="T3998" s="21" t="str">
        <f t="shared" si="593"/>
        <v/>
      </c>
      <c r="U3998" s="21" t="str">
        <f t="shared" si="593"/>
        <v/>
      </c>
      <c r="V3998" s="21" t="str">
        <f t="shared" si="593"/>
        <v/>
      </c>
      <c r="W3998" s="21" t="str">
        <f t="shared" si="593"/>
        <v/>
      </c>
      <c r="X3998" s="21" t="str">
        <f t="shared" si="593"/>
        <v/>
      </c>
      <c r="Y3998" s="21" t="str">
        <f t="shared" si="593"/>
        <v/>
      </c>
      <c r="Z3998" s="21" t="str">
        <f t="shared" si="593"/>
        <v/>
      </c>
      <c r="AA3998" s="21" t="str">
        <f t="shared" si="593"/>
        <v/>
      </c>
      <c r="AB3998" s="38" t="str">
        <f t="shared" si="593"/>
        <v/>
      </c>
      <c r="AD3998" s="36" t="str">
        <f>IF($N3998="", "", IFERROR(INDEX(Campaigns!$D$11:$D$380, MATCH($N3998, Campaigns!$E$11:$E$380, 0)), ""))</f>
        <v/>
      </c>
      <c r="AE3998" s="38" t="str">
        <f>IF(COUNTIF($Q3998:$AB3998, "X")=0, "", IFERROR(INDEX('Intro &amp; Setup'!$T$17:$T$28, MATCH(INDEX($Q$10:$AB$10, $AC3998, MATCH("X", $Q3998:$AB3998, 0)), 'Intro &amp; Setup'!$AA$17:$AA$28, 0)), ""))</f>
        <v/>
      </c>
      <c r="AG3998" s="84" t="str">
        <f t="shared" si="597"/>
        <v/>
      </c>
      <c r="AI3998" s="36">
        <f t="shared" si="598"/>
        <v>0</v>
      </c>
      <c r="AK3998" s="36" t="str">
        <f t="shared" si="599"/>
        <v/>
      </c>
    </row>
    <row r="3999" spans="1:37" x14ac:dyDescent="0.25">
      <c r="A3999" s="34"/>
      <c r="B3999" s="55"/>
      <c r="C3999" s="56"/>
      <c r="D3999" s="56"/>
      <c r="E3999" s="56"/>
      <c r="F3999" s="56"/>
      <c r="G3999" s="57"/>
      <c r="H3999" s="57"/>
      <c r="I3999" s="58"/>
      <c r="J3999" s="34"/>
      <c r="L3999" s="36" t="str">
        <f>IF($B3999="", "", IFERROR(FIND(Campaigns!$Q$4, $B3999), ""))</f>
        <v/>
      </c>
      <c r="M3999" s="73" t="str">
        <f t="shared" si="594"/>
        <v/>
      </c>
      <c r="N3999" s="74" t="str">
        <f t="shared" si="595"/>
        <v/>
      </c>
      <c r="O3999" s="22" t="str">
        <f t="shared" si="596"/>
        <v/>
      </c>
      <c r="Q3999" s="20" t="str">
        <f t="shared" si="600"/>
        <v/>
      </c>
      <c r="R3999" s="21" t="str">
        <f t="shared" si="593"/>
        <v/>
      </c>
      <c r="S3999" s="21" t="str">
        <f t="shared" si="593"/>
        <v/>
      </c>
      <c r="T3999" s="21" t="str">
        <f t="shared" si="593"/>
        <v/>
      </c>
      <c r="U3999" s="21" t="str">
        <f t="shared" si="593"/>
        <v/>
      </c>
      <c r="V3999" s="21" t="str">
        <f t="shared" si="593"/>
        <v/>
      </c>
      <c r="W3999" s="21" t="str">
        <f t="shared" si="593"/>
        <v/>
      </c>
      <c r="X3999" s="21" t="str">
        <f t="shared" si="593"/>
        <v/>
      </c>
      <c r="Y3999" s="21" t="str">
        <f t="shared" si="593"/>
        <v/>
      </c>
      <c r="Z3999" s="21" t="str">
        <f t="shared" si="593"/>
        <v/>
      </c>
      <c r="AA3999" s="21" t="str">
        <f t="shared" si="593"/>
        <v/>
      </c>
      <c r="AB3999" s="38" t="str">
        <f t="shared" si="593"/>
        <v/>
      </c>
      <c r="AD3999" s="36" t="str">
        <f>IF($N3999="", "", IFERROR(INDEX(Campaigns!$D$11:$D$380, MATCH($N3999, Campaigns!$E$11:$E$380, 0)), ""))</f>
        <v/>
      </c>
      <c r="AE3999" s="38" t="str">
        <f>IF(COUNTIF($Q3999:$AB3999, "X")=0, "", IFERROR(INDEX('Intro &amp; Setup'!$T$17:$T$28, MATCH(INDEX($Q$10:$AB$10, $AC3999, MATCH("X", $Q3999:$AB3999, 0)), 'Intro &amp; Setup'!$AA$17:$AA$28, 0)), ""))</f>
        <v/>
      </c>
      <c r="AG3999" s="84" t="str">
        <f t="shared" si="597"/>
        <v/>
      </c>
      <c r="AI3999" s="36">
        <f t="shared" si="598"/>
        <v>0</v>
      </c>
      <c r="AK3999" s="36" t="str">
        <f t="shared" si="599"/>
        <v/>
      </c>
    </row>
    <row r="4000" spans="1:37" x14ac:dyDescent="0.25">
      <c r="A4000" s="34"/>
      <c r="B4000" s="55"/>
      <c r="C4000" s="56"/>
      <c r="D4000" s="56"/>
      <c r="E4000" s="56"/>
      <c r="F4000" s="56"/>
      <c r="G4000" s="57"/>
      <c r="H4000" s="57"/>
      <c r="I4000" s="58"/>
      <c r="J4000" s="34"/>
      <c r="L4000" s="36" t="str">
        <f>IF($B4000="", "", IFERROR(FIND(Campaigns!$Q$4, $B4000), ""))</f>
        <v/>
      </c>
      <c r="M4000" s="73" t="str">
        <f t="shared" si="594"/>
        <v/>
      </c>
      <c r="N4000" s="74" t="str">
        <f t="shared" si="595"/>
        <v/>
      </c>
      <c r="O4000" s="22" t="str">
        <f t="shared" si="596"/>
        <v/>
      </c>
      <c r="Q4000" s="20" t="str">
        <f t="shared" si="600"/>
        <v/>
      </c>
      <c r="R4000" s="21" t="str">
        <f t="shared" si="593"/>
        <v/>
      </c>
      <c r="S4000" s="21" t="str">
        <f t="shared" si="593"/>
        <v/>
      </c>
      <c r="T4000" s="21" t="str">
        <f t="shared" si="593"/>
        <v/>
      </c>
      <c r="U4000" s="21" t="str">
        <f t="shared" si="593"/>
        <v/>
      </c>
      <c r="V4000" s="21" t="str">
        <f t="shared" si="593"/>
        <v/>
      </c>
      <c r="W4000" s="21" t="str">
        <f t="shared" si="593"/>
        <v/>
      </c>
      <c r="X4000" s="21" t="str">
        <f t="shared" si="593"/>
        <v/>
      </c>
      <c r="Y4000" s="21" t="str">
        <f t="shared" si="593"/>
        <v/>
      </c>
      <c r="Z4000" s="21" t="str">
        <f t="shared" si="593"/>
        <v/>
      </c>
      <c r="AA4000" s="21" t="str">
        <f t="shared" si="593"/>
        <v/>
      </c>
      <c r="AB4000" s="38" t="str">
        <f t="shared" si="593"/>
        <v/>
      </c>
      <c r="AD4000" s="36" t="str">
        <f>IF($N4000="", "", IFERROR(INDEX(Campaigns!$D$11:$D$380, MATCH($N4000, Campaigns!$E$11:$E$380, 0)), ""))</f>
        <v/>
      </c>
      <c r="AE4000" s="38" t="str">
        <f>IF(COUNTIF($Q4000:$AB4000, "X")=0, "", IFERROR(INDEX('Intro &amp; Setup'!$T$17:$T$28, MATCH(INDEX($Q$10:$AB$10, $AC4000, MATCH("X", $Q4000:$AB4000, 0)), 'Intro &amp; Setup'!$AA$17:$AA$28, 0)), ""))</f>
        <v/>
      </c>
      <c r="AG4000" s="84" t="str">
        <f t="shared" si="597"/>
        <v/>
      </c>
      <c r="AI4000" s="36">
        <f t="shared" si="598"/>
        <v>0</v>
      </c>
      <c r="AK4000" s="36" t="str">
        <f t="shared" si="599"/>
        <v/>
      </c>
    </row>
    <row r="4001" spans="1:37" x14ac:dyDescent="0.25">
      <c r="A4001" s="34"/>
      <c r="B4001" s="55"/>
      <c r="C4001" s="56"/>
      <c r="D4001" s="56"/>
      <c r="E4001" s="56"/>
      <c r="F4001" s="56"/>
      <c r="G4001" s="57"/>
      <c r="H4001" s="57"/>
      <c r="I4001" s="58"/>
      <c r="J4001" s="34"/>
      <c r="L4001" s="36" t="str">
        <f>IF($B4001="", "", IFERROR(FIND(Campaigns!$Q$4, $B4001), ""))</f>
        <v/>
      </c>
      <c r="M4001" s="73" t="str">
        <f t="shared" si="594"/>
        <v/>
      </c>
      <c r="N4001" s="74" t="str">
        <f t="shared" si="595"/>
        <v/>
      </c>
      <c r="O4001" s="22" t="str">
        <f t="shared" si="596"/>
        <v/>
      </c>
      <c r="Q4001" s="20" t="str">
        <f t="shared" si="600"/>
        <v/>
      </c>
      <c r="R4001" s="21" t="str">
        <f t="shared" si="593"/>
        <v/>
      </c>
      <c r="S4001" s="21" t="str">
        <f t="shared" si="593"/>
        <v/>
      </c>
      <c r="T4001" s="21" t="str">
        <f t="shared" si="593"/>
        <v/>
      </c>
      <c r="U4001" s="21" t="str">
        <f t="shared" ref="R4001:AB4024" si="601">IFERROR(IF(U$10="", "", IF(LEFT($O4001, U$8)=U$10, "X", "")), "")</f>
        <v/>
      </c>
      <c r="V4001" s="21" t="str">
        <f t="shared" si="601"/>
        <v/>
      </c>
      <c r="W4001" s="21" t="str">
        <f t="shared" si="601"/>
        <v/>
      </c>
      <c r="X4001" s="21" t="str">
        <f t="shared" si="601"/>
        <v/>
      </c>
      <c r="Y4001" s="21" t="str">
        <f t="shared" si="601"/>
        <v/>
      </c>
      <c r="Z4001" s="21" t="str">
        <f t="shared" si="601"/>
        <v/>
      </c>
      <c r="AA4001" s="21" t="str">
        <f t="shared" si="601"/>
        <v/>
      </c>
      <c r="AB4001" s="38" t="str">
        <f t="shared" si="601"/>
        <v/>
      </c>
      <c r="AD4001" s="36" t="str">
        <f>IF($N4001="", "", IFERROR(INDEX(Campaigns!$D$11:$D$380, MATCH($N4001, Campaigns!$E$11:$E$380, 0)), ""))</f>
        <v/>
      </c>
      <c r="AE4001" s="38" t="str">
        <f>IF(COUNTIF($Q4001:$AB4001, "X")=0, "", IFERROR(INDEX('Intro &amp; Setup'!$T$17:$T$28, MATCH(INDEX($Q$10:$AB$10, $AC4001, MATCH("X", $Q4001:$AB4001, 0)), 'Intro &amp; Setup'!$AA$17:$AA$28, 0)), ""))</f>
        <v/>
      </c>
      <c r="AG4001" s="84" t="str">
        <f t="shared" si="597"/>
        <v/>
      </c>
      <c r="AI4001" s="36">
        <f t="shared" si="598"/>
        <v>0</v>
      </c>
      <c r="AK4001" s="36" t="str">
        <f t="shared" si="599"/>
        <v/>
      </c>
    </row>
    <row r="4002" spans="1:37" x14ac:dyDescent="0.25">
      <c r="A4002" s="34"/>
      <c r="B4002" s="55"/>
      <c r="C4002" s="56"/>
      <c r="D4002" s="56"/>
      <c r="E4002" s="56"/>
      <c r="F4002" s="56"/>
      <c r="G4002" s="57"/>
      <c r="H4002" s="57"/>
      <c r="I4002" s="58"/>
      <c r="J4002" s="34"/>
      <c r="L4002" s="36" t="str">
        <f>IF($B4002="", "", IFERROR(FIND(Campaigns!$Q$4, $B4002), ""))</f>
        <v/>
      </c>
      <c r="M4002" s="73" t="str">
        <f t="shared" si="594"/>
        <v/>
      </c>
      <c r="N4002" s="74" t="str">
        <f t="shared" si="595"/>
        <v/>
      </c>
      <c r="O4002" s="22" t="str">
        <f t="shared" si="596"/>
        <v/>
      </c>
      <c r="Q4002" s="20" t="str">
        <f t="shared" si="600"/>
        <v/>
      </c>
      <c r="R4002" s="21" t="str">
        <f t="shared" si="601"/>
        <v/>
      </c>
      <c r="S4002" s="21" t="str">
        <f t="shared" si="601"/>
        <v/>
      </c>
      <c r="T4002" s="21" t="str">
        <f t="shared" si="601"/>
        <v/>
      </c>
      <c r="U4002" s="21" t="str">
        <f t="shared" si="601"/>
        <v/>
      </c>
      <c r="V4002" s="21" t="str">
        <f t="shared" si="601"/>
        <v/>
      </c>
      <c r="W4002" s="21" t="str">
        <f t="shared" si="601"/>
        <v/>
      </c>
      <c r="X4002" s="21" t="str">
        <f t="shared" si="601"/>
        <v/>
      </c>
      <c r="Y4002" s="21" t="str">
        <f t="shared" si="601"/>
        <v/>
      </c>
      <c r="Z4002" s="21" t="str">
        <f t="shared" si="601"/>
        <v/>
      </c>
      <c r="AA4002" s="21" t="str">
        <f t="shared" si="601"/>
        <v/>
      </c>
      <c r="AB4002" s="38" t="str">
        <f t="shared" si="601"/>
        <v/>
      </c>
      <c r="AD4002" s="36" t="str">
        <f>IF($N4002="", "", IFERROR(INDEX(Campaigns!$D$11:$D$380, MATCH($N4002, Campaigns!$E$11:$E$380, 0)), ""))</f>
        <v/>
      </c>
      <c r="AE4002" s="38" t="str">
        <f>IF(COUNTIF($Q4002:$AB4002, "X")=0, "", IFERROR(INDEX('Intro &amp; Setup'!$T$17:$T$28, MATCH(INDEX($Q$10:$AB$10, $AC4002, MATCH("X", $Q4002:$AB4002, 0)), 'Intro &amp; Setup'!$AA$17:$AA$28, 0)), ""))</f>
        <v/>
      </c>
      <c r="AG4002" s="84" t="str">
        <f t="shared" si="597"/>
        <v/>
      </c>
      <c r="AI4002" s="36">
        <f t="shared" si="598"/>
        <v>0</v>
      </c>
      <c r="AK4002" s="36" t="str">
        <f t="shared" si="599"/>
        <v/>
      </c>
    </row>
    <row r="4003" spans="1:37" x14ac:dyDescent="0.25">
      <c r="A4003" s="34"/>
      <c r="B4003" s="55"/>
      <c r="C4003" s="56"/>
      <c r="D4003" s="56"/>
      <c r="E4003" s="56"/>
      <c r="F4003" s="56"/>
      <c r="G4003" s="57"/>
      <c r="H4003" s="57"/>
      <c r="I4003" s="58"/>
      <c r="J4003" s="34"/>
      <c r="L4003" s="36" t="str">
        <f>IF($B4003="", "", IFERROR(FIND(Campaigns!$Q$4, $B4003), ""))</f>
        <v/>
      </c>
      <c r="M4003" s="73" t="str">
        <f t="shared" si="594"/>
        <v/>
      </c>
      <c r="N4003" s="74" t="str">
        <f t="shared" si="595"/>
        <v/>
      </c>
      <c r="O4003" s="22" t="str">
        <f t="shared" si="596"/>
        <v/>
      </c>
      <c r="Q4003" s="20" t="str">
        <f t="shared" si="600"/>
        <v/>
      </c>
      <c r="R4003" s="21" t="str">
        <f t="shared" si="601"/>
        <v/>
      </c>
      <c r="S4003" s="21" t="str">
        <f t="shared" si="601"/>
        <v/>
      </c>
      <c r="T4003" s="21" t="str">
        <f t="shared" si="601"/>
        <v/>
      </c>
      <c r="U4003" s="21" t="str">
        <f t="shared" si="601"/>
        <v/>
      </c>
      <c r="V4003" s="21" t="str">
        <f t="shared" si="601"/>
        <v/>
      </c>
      <c r="W4003" s="21" t="str">
        <f t="shared" si="601"/>
        <v/>
      </c>
      <c r="X4003" s="21" t="str">
        <f t="shared" si="601"/>
        <v/>
      </c>
      <c r="Y4003" s="21" t="str">
        <f t="shared" si="601"/>
        <v/>
      </c>
      <c r="Z4003" s="21" t="str">
        <f t="shared" si="601"/>
        <v/>
      </c>
      <c r="AA4003" s="21" t="str">
        <f t="shared" si="601"/>
        <v/>
      </c>
      <c r="AB4003" s="38" t="str">
        <f t="shared" si="601"/>
        <v/>
      </c>
      <c r="AD4003" s="36" t="str">
        <f>IF($N4003="", "", IFERROR(INDEX(Campaigns!$D$11:$D$380, MATCH($N4003, Campaigns!$E$11:$E$380, 0)), ""))</f>
        <v/>
      </c>
      <c r="AE4003" s="38" t="str">
        <f>IF(COUNTIF($Q4003:$AB4003, "X")=0, "", IFERROR(INDEX('Intro &amp; Setup'!$T$17:$T$28, MATCH(INDEX($Q$10:$AB$10, $AC4003, MATCH("X", $Q4003:$AB4003, 0)), 'Intro &amp; Setup'!$AA$17:$AA$28, 0)), ""))</f>
        <v/>
      </c>
      <c r="AG4003" s="84" t="str">
        <f t="shared" si="597"/>
        <v/>
      </c>
      <c r="AI4003" s="36">
        <f t="shared" si="598"/>
        <v>0</v>
      </c>
      <c r="AK4003" s="36" t="str">
        <f t="shared" si="599"/>
        <v/>
      </c>
    </row>
    <row r="4004" spans="1:37" x14ac:dyDescent="0.25">
      <c r="A4004" s="34"/>
      <c r="B4004" s="55"/>
      <c r="C4004" s="56"/>
      <c r="D4004" s="56"/>
      <c r="E4004" s="56"/>
      <c r="F4004" s="56"/>
      <c r="G4004" s="57"/>
      <c r="H4004" s="57"/>
      <c r="I4004" s="58"/>
      <c r="J4004" s="34"/>
      <c r="L4004" s="36" t="str">
        <f>IF($B4004="", "", IFERROR(FIND(Campaigns!$Q$4, $B4004), ""))</f>
        <v/>
      </c>
      <c r="M4004" s="73" t="str">
        <f t="shared" si="594"/>
        <v/>
      </c>
      <c r="N4004" s="74" t="str">
        <f t="shared" si="595"/>
        <v/>
      </c>
      <c r="O4004" s="22" t="str">
        <f t="shared" si="596"/>
        <v/>
      </c>
      <c r="Q4004" s="20" t="str">
        <f t="shared" si="600"/>
        <v/>
      </c>
      <c r="R4004" s="21" t="str">
        <f t="shared" si="601"/>
        <v/>
      </c>
      <c r="S4004" s="21" t="str">
        <f t="shared" si="601"/>
        <v/>
      </c>
      <c r="T4004" s="21" t="str">
        <f t="shared" si="601"/>
        <v/>
      </c>
      <c r="U4004" s="21" t="str">
        <f t="shared" si="601"/>
        <v/>
      </c>
      <c r="V4004" s="21" t="str">
        <f t="shared" si="601"/>
        <v/>
      </c>
      <c r="W4004" s="21" t="str">
        <f t="shared" si="601"/>
        <v/>
      </c>
      <c r="X4004" s="21" t="str">
        <f t="shared" si="601"/>
        <v/>
      </c>
      <c r="Y4004" s="21" t="str">
        <f t="shared" si="601"/>
        <v/>
      </c>
      <c r="Z4004" s="21" t="str">
        <f t="shared" si="601"/>
        <v/>
      </c>
      <c r="AA4004" s="21" t="str">
        <f t="shared" si="601"/>
        <v/>
      </c>
      <c r="AB4004" s="38" t="str">
        <f t="shared" si="601"/>
        <v/>
      </c>
      <c r="AD4004" s="36" t="str">
        <f>IF($N4004="", "", IFERROR(INDEX(Campaigns!$D$11:$D$380, MATCH($N4004, Campaigns!$E$11:$E$380, 0)), ""))</f>
        <v/>
      </c>
      <c r="AE4004" s="38" t="str">
        <f>IF(COUNTIF($Q4004:$AB4004, "X")=0, "", IFERROR(INDEX('Intro &amp; Setup'!$T$17:$T$28, MATCH(INDEX($Q$10:$AB$10, $AC4004, MATCH("X", $Q4004:$AB4004, 0)), 'Intro &amp; Setup'!$AA$17:$AA$28, 0)), ""))</f>
        <v/>
      </c>
      <c r="AG4004" s="84" t="str">
        <f t="shared" si="597"/>
        <v/>
      </c>
      <c r="AI4004" s="36">
        <f t="shared" si="598"/>
        <v>0</v>
      </c>
      <c r="AK4004" s="36" t="str">
        <f t="shared" si="599"/>
        <v/>
      </c>
    </row>
    <row r="4005" spans="1:37" x14ac:dyDescent="0.25">
      <c r="A4005" s="34"/>
      <c r="B4005" s="55"/>
      <c r="C4005" s="56"/>
      <c r="D4005" s="56"/>
      <c r="E4005" s="56"/>
      <c r="F4005" s="56"/>
      <c r="G4005" s="57"/>
      <c r="H4005" s="57"/>
      <c r="I4005" s="58"/>
      <c r="J4005" s="34"/>
      <c r="L4005" s="36" t="str">
        <f>IF($B4005="", "", IFERROR(FIND(Campaigns!$Q$4, $B4005), ""))</f>
        <v/>
      </c>
      <c r="M4005" s="73" t="str">
        <f t="shared" si="594"/>
        <v/>
      </c>
      <c r="N4005" s="74" t="str">
        <f t="shared" si="595"/>
        <v/>
      </c>
      <c r="O4005" s="22" t="str">
        <f t="shared" si="596"/>
        <v/>
      </c>
      <c r="Q4005" s="20" t="str">
        <f t="shared" si="600"/>
        <v/>
      </c>
      <c r="R4005" s="21" t="str">
        <f t="shared" si="601"/>
        <v/>
      </c>
      <c r="S4005" s="21" t="str">
        <f t="shared" si="601"/>
        <v/>
      </c>
      <c r="T4005" s="21" t="str">
        <f t="shared" si="601"/>
        <v/>
      </c>
      <c r="U4005" s="21" t="str">
        <f t="shared" si="601"/>
        <v/>
      </c>
      <c r="V4005" s="21" t="str">
        <f t="shared" si="601"/>
        <v/>
      </c>
      <c r="W4005" s="21" t="str">
        <f t="shared" si="601"/>
        <v/>
      </c>
      <c r="X4005" s="21" t="str">
        <f t="shared" si="601"/>
        <v/>
      </c>
      <c r="Y4005" s="21" t="str">
        <f t="shared" si="601"/>
        <v/>
      </c>
      <c r="Z4005" s="21" t="str">
        <f t="shared" si="601"/>
        <v/>
      </c>
      <c r="AA4005" s="21" t="str">
        <f t="shared" si="601"/>
        <v/>
      </c>
      <c r="AB4005" s="38" t="str">
        <f t="shared" si="601"/>
        <v/>
      </c>
      <c r="AD4005" s="36" t="str">
        <f>IF($N4005="", "", IFERROR(INDEX(Campaigns!$D$11:$D$380, MATCH($N4005, Campaigns!$E$11:$E$380, 0)), ""))</f>
        <v/>
      </c>
      <c r="AE4005" s="38" t="str">
        <f>IF(COUNTIF($Q4005:$AB4005, "X")=0, "", IFERROR(INDEX('Intro &amp; Setup'!$T$17:$T$28, MATCH(INDEX($Q$10:$AB$10, $AC4005, MATCH("X", $Q4005:$AB4005, 0)), 'Intro &amp; Setup'!$AA$17:$AA$28, 0)), ""))</f>
        <v/>
      </c>
      <c r="AG4005" s="84" t="str">
        <f t="shared" si="597"/>
        <v/>
      </c>
      <c r="AI4005" s="36">
        <f t="shared" si="598"/>
        <v>0</v>
      </c>
      <c r="AK4005" s="36" t="str">
        <f t="shared" si="599"/>
        <v/>
      </c>
    </row>
    <row r="4006" spans="1:37" x14ac:dyDescent="0.25">
      <c r="A4006" s="34"/>
      <c r="B4006" s="55"/>
      <c r="C4006" s="56"/>
      <c r="D4006" s="56"/>
      <c r="E4006" s="56"/>
      <c r="F4006" s="56"/>
      <c r="G4006" s="57"/>
      <c r="H4006" s="57"/>
      <c r="I4006" s="58"/>
      <c r="J4006" s="34"/>
      <c r="L4006" s="36" t="str">
        <f>IF($B4006="", "", IFERROR(FIND(Campaigns!$Q$4, $B4006), ""))</f>
        <v/>
      </c>
      <c r="M4006" s="73" t="str">
        <f t="shared" si="594"/>
        <v/>
      </c>
      <c r="N4006" s="74" t="str">
        <f t="shared" si="595"/>
        <v/>
      </c>
      <c r="O4006" s="22" t="str">
        <f t="shared" si="596"/>
        <v/>
      </c>
      <c r="Q4006" s="20" t="str">
        <f t="shared" si="600"/>
        <v/>
      </c>
      <c r="R4006" s="21" t="str">
        <f t="shared" si="601"/>
        <v/>
      </c>
      <c r="S4006" s="21" t="str">
        <f t="shared" si="601"/>
        <v/>
      </c>
      <c r="T4006" s="21" t="str">
        <f t="shared" si="601"/>
        <v/>
      </c>
      <c r="U4006" s="21" t="str">
        <f t="shared" si="601"/>
        <v/>
      </c>
      <c r="V4006" s="21" t="str">
        <f t="shared" si="601"/>
        <v/>
      </c>
      <c r="W4006" s="21" t="str">
        <f t="shared" si="601"/>
        <v/>
      </c>
      <c r="X4006" s="21" t="str">
        <f t="shared" si="601"/>
        <v/>
      </c>
      <c r="Y4006" s="21" t="str">
        <f t="shared" si="601"/>
        <v/>
      </c>
      <c r="Z4006" s="21" t="str">
        <f t="shared" si="601"/>
        <v/>
      </c>
      <c r="AA4006" s="21" t="str">
        <f t="shared" si="601"/>
        <v/>
      </c>
      <c r="AB4006" s="38" t="str">
        <f t="shared" si="601"/>
        <v/>
      </c>
      <c r="AD4006" s="36" t="str">
        <f>IF($N4006="", "", IFERROR(INDEX(Campaigns!$D$11:$D$380, MATCH($N4006, Campaigns!$E$11:$E$380, 0)), ""))</f>
        <v/>
      </c>
      <c r="AE4006" s="38" t="str">
        <f>IF(COUNTIF($Q4006:$AB4006, "X")=0, "", IFERROR(INDEX('Intro &amp; Setup'!$T$17:$T$28, MATCH(INDEX($Q$10:$AB$10, $AC4006, MATCH("X", $Q4006:$AB4006, 0)), 'Intro &amp; Setup'!$AA$17:$AA$28, 0)), ""))</f>
        <v/>
      </c>
      <c r="AG4006" s="84" t="str">
        <f t="shared" si="597"/>
        <v/>
      </c>
      <c r="AI4006" s="36">
        <f t="shared" si="598"/>
        <v>0</v>
      </c>
      <c r="AK4006" s="36" t="str">
        <f t="shared" si="599"/>
        <v/>
      </c>
    </row>
    <row r="4007" spans="1:37" x14ac:dyDescent="0.25">
      <c r="A4007" s="34"/>
      <c r="B4007" s="55"/>
      <c r="C4007" s="56"/>
      <c r="D4007" s="56"/>
      <c r="E4007" s="56"/>
      <c r="F4007" s="56"/>
      <c r="G4007" s="57"/>
      <c r="H4007" s="57"/>
      <c r="I4007" s="58"/>
      <c r="J4007" s="34"/>
      <c r="L4007" s="36" t="str">
        <f>IF($B4007="", "", IFERROR(FIND(Campaigns!$Q$4, $B4007), ""))</f>
        <v/>
      </c>
      <c r="M4007" s="73" t="str">
        <f t="shared" si="594"/>
        <v/>
      </c>
      <c r="N4007" s="74" t="str">
        <f t="shared" si="595"/>
        <v/>
      </c>
      <c r="O4007" s="22" t="str">
        <f t="shared" si="596"/>
        <v/>
      </c>
      <c r="Q4007" s="20" t="str">
        <f t="shared" si="600"/>
        <v/>
      </c>
      <c r="R4007" s="21" t="str">
        <f t="shared" si="601"/>
        <v/>
      </c>
      <c r="S4007" s="21" t="str">
        <f t="shared" si="601"/>
        <v/>
      </c>
      <c r="T4007" s="21" t="str">
        <f t="shared" si="601"/>
        <v/>
      </c>
      <c r="U4007" s="21" t="str">
        <f t="shared" si="601"/>
        <v/>
      </c>
      <c r="V4007" s="21" t="str">
        <f t="shared" si="601"/>
        <v/>
      </c>
      <c r="W4007" s="21" t="str">
        <f t="shared" si="601"/>
        <v/>
      </c>
      <c r="X4007" s="21" t="str">
        <f t="shared" si="601"/>
        <v/>
      </c>
      <c r="Y4007" s="21" t="str">
        <f t="shared" si="601"/>
        <v/>
      </c>
      <c r="Z4007" s="21" t="str">
        <f t="shared" si="601"/>
        <v/>
      </c>
      <c r="AA4007" s="21" t="str">
        <f t="shared" si="601"/>
        <v/>
      </c>
      <c r="AB4007" s="38" t="str">
        <f t="shared" si="601"/>
        <v/>
      </c>
      <c r="AD4007" s="36" t="str">
        <f>IF($N4007="", "", IFERROR(INDEX(Campaigns!$D$11:$D$380, MATCH($N4007, Campaigns!$E$11:$E$380, 0)), ""))</f>
        <v/>
      </c>
      <c r="AE4007" s="38" t="str">
        <f>IF(COUNTIF($Q4007:$AB4007, "X")=0, "", IFERROR(INDEX('Intro &amp; Setup'!$T$17:$T$28, MATCH(INDEX($Q$10:$AB$10, $AC4007, MATCH("X", $Q4007:$AB4007, 0)), 'Intro &amp; Setup'!$AA$17:$AA$28, 0)), ""))</f>
        <v/>
      </c>
      <c r="AG4007" s="84" t="str">
        <f t="shared" si="597"/>
        <v/>
      </c>
      <c r="AI4007" s="36">
        <f t="shared" si="598"/>
        <v>0</v>
      </c>
      <c r="AK4007" s="36" t="str">
        <f t="shared" si="599"/>
        <v/>
      </c>
    </row>
    <row r="4008" spans="1:37" x14ac:dyDescent="0.25">
      <c r="A4008" s="34"/>
      <c r="B4008" s="55"/>
      <c r="C4008" s="56"/>
      <c r="D4008" s="56"/>
      <c r="E4008" s="56"/>
      <c r="F4008" s="56"/>
      <c r="G4008" s="57"/>
      <c r="H4008" s="57"/>
      <c r="I4008" s="58"/>
      <c r="J4008" s="34"/>
      <c r="L4008" s="36" t="str">
        <f>IF($B4008="", "", IFERROR(FIND(Campaigns!$Q$4, $B4008), ""))</f>
        <v/>
      </c>
      <c r="M4008" s="73" t="str">
        <f t="shared" si="594"/>
        <v/>
      </c>
      <c r="N4008" s="74" t="str">
        <f t="shared" si="595"/>
        <v/>
      </c>
      <c r="O4008" s="22" t="str">
        <f t="shared" si="596"/>
        <v/>
      </c>
      <c r="Q4008" s="20" t="str">
        <f t="shared" si="600"/>
        <v/>
      </c>
      <c r="R4008" s="21" t="str">
        <f t="shared" si="601"/>
        <v/>
      </c>
      <c r="S4008" s="21" t="str">
        <f t="shared" si="601"/>
        <v/>
      </c>
      <c r="T4008" s="21" t="str">
        <f t="shared" si="601"/>
        <v/>
      </c>
      <c r="U4008" s="21" t="str">
        <f t="shared" si="601"/>
        <v/>
      </c>
      <c r="V4008" s="21" t="str">
        <f t="shared" si="601"/>
        <v/>
      </c>
      <c r="W4008" s="21" t="str">
        <f t="shared" si="601"/>
        <v/>
      </c>
      <c r="X4008" s="21" t="str">
        <f t="shared" si="601"/>
        <v/>
      </c>
      <c r="Y4008" s="21" t="str">
        <f t="shared" si="601"/>
        <v/>
      </c>
      <c r="Z4008" s="21" t="str">
        <f t="shared" si="601"/>
        <v/>
      </c>
      <c r="AA4008" s="21" t="str">
        <f t="shared" si="601"/>
        <v/>
      </c>
      <c r="AB4008" s="38" t="str">
        <f t="shared" si="601"/>
        <v/>
      </c>
      <c r="AD4008" s="36" t="str">
        <f>IF($N4008="", "", IFERROR(INDEX(Campaigns!$D$11:$D$380, MATCH($N4008, Campaigns!$E$11:$E$380, 0)), ""))</f>
        <v/>
      </c>
      <c r="AE4008" s="38" t="str">
        <f>IF(COUNTIF($Q4008:$AB4008, "X")=0, "", IFERROR(INDEX('Intro &amp; Setup'!$T$17:$T$28, MATCH(INDEX($Q$10:$AB$10, $AC4008, MATCH("X", $Q4008:$AB4008, 0)), 'Intro &amp; Setup'!$AA$17:$AA$28, 0)), ""))</f>
        <v/>
      </c>
      <c r="AG4008" s="84" t="str">
        <f t="shared" si="597"/>
        <v/>
      </c>
      <c r="AI4008" s="36">
        <f t="shared" si="598"/>
        <v>0</v>
      </c>
      <c r="AK4008" s="36" t="str">
        <f t="shared" si="599"/>
        <v/>
      </c>
    </row>
    <row r="4009" spans="1:37" x14ac:dyDescent="0.25">
      <c r="A4009" s="34"/>
      <c r="B4009" s="55"/>
      <c r="C4009" s="56"/>
      <c r="D4009" s="56"/>
      <c r="E4009" s="56"/>
      <c r="F4009" s="56"/>
      <c r="G4009" s="57"/>
      <c r="H4009" s="57"/>
      <c r="I4009" s="58"/>
      <c r="J4009" s="34"/>
      <c r="L4009" s="36" t="str">
        <f>IF($B4009="", "", IFERROR(FIND(Campaigns!$Q$4, $B4009), ""))</f>
        <v/>
      </c>
      <c r="M4009" s="73" t="str">
        <f t="shared" si="594"/>
        <v/>
      </c>
      <c r="N4009" s="74" t="str">
        <f t="shared" si="595"/>
        <v/>
      </c>
      <c r="O4009" s="22" t="str">
        <f t="shared" si="596"/>
        <v/>
      </c>
      <c r="Q4009" s="20" t="str">
        <f t="shared" si="600"/>
        <v/>
      </c>
      <c r="R4009" s="21" t="str">
        <f t="shared" si="601"/>
        <v/>
      </c>
      <c r="S4009" s="21" t="str">
        <f t="shared" si="601"/>
        <v/>
      </c>
      <c r="T4009" s="21" t="str">
        <f t="shared" si="601"/>
        <v/>
      </c>
      <c r="U4009" s="21" t="str">
        <f t="shared" si="601"/>
        <v/>
      </c>
      <c r="V4009" s="21" t="str">
        <f t="shared" si="601"/>
        <v/>
      </c>
      <c r="W4009" s="21" t="str">
        <f t="shared" si="601"/>
        <v/>
      </c>
      <c r="X4009" s="21" t="str">
        <f t="shared" si="601"/>
        <v/>
      </c>
      <c r="Y4009" s="21" t="str">
        <f t="shared" si="601"/>
        <v/>
      </c>
      <c r="Z4009" s="21" t="str">
        <f t="shared" si="601"/>
        <v/>
      </c>
      <c r="AA4009" s="21" t="str">
        <f t="shared" si="601"/>
        <v/>
      </c>
      <c r="AB4009" s="38" t="str">
        <f t="shared" si="601"/>
        <v/>
      </c>
      <c r="AD4009" s="36" t="str">
        <f>IF($N4009="", "", IFERROR(INDEX(Campaigns!$D$11:$D$380, MATCH($N4009, Campaigns!$E$11:$E$380, 0)), ""))</f>
        <v/>
      </c>
      <c r="AE4009" s="38" t="str">
        <f>IF(COUNTIF($Q4009:$AB4009, "X")=0, "", IFERROR(INDEX('Intro &amp; Setup'!$T$17:$T$28, MATCH(INDEX($Q$10:$AB$10, $AC4009, MATCH("X", $Q4009:$AB4009, 0)), 'Intro &amp; Setup'!$AA$17:$AA$28, 0)), ""))</f>
        <v/>
      </c>
      <c r="AG4009" s="84" t="str">
        <f t="shared" si="597"/>
        <v/>
      </c>
      <c r="AI4009" s="36">
        <f t="shared" si="598"/>
        <v>0</v>
      </c>
      <c r="AK4009" s="36" t="str">
        <f t="shared" si="599"/>
        <v/>
      </c>
    </row>
    <row r="4010" spans="1:37" x14ac:dyDescent="0.25">
      <c r="A4010" s="34"/>
      <c r="B4010" s="55"/>
      <c r="C4010" s="56"/>
      <c r="D4010" s="56"/>
      <c r="E4010" s="56"/>
      <c r="F4010" s="56"/>
      <c r="G4010" s="57"/>
      <c r="H4010" s="57"/>
      <c r="I4010" s="58"/>
      <c r="J4010" s="34"/>
      <c r="L4010" s="36" t="str">
        <f>IF($B4010="", "", IFERROR(FIND(Campaigns!$Q$4, $B4010), ""))</f>
        <v/>
      </c>
      <c r="M4010" s="73" t="str">
        <f t="shared" si="594"/>
        <v/>
      </c>
      <c r="N4010" s="74" t="str">
        <f t="shared" si="595"/>
        <v/>
      </c>
      <c r="O4010" s="22" t="str">
        <f t="shared" si="596"/>
        <v/>
      </c>
      <c r="Q4010" s="20" t="str">
        <f t="shared" si="600"/>
        <v/>
      </c>
      <c r="R4010" s="21" t="str">
        <f t="shared" si="601"/>
        <v/>
      </c>
      <c r="S4010" s="21" t="str">
        <f t="shared" si="601"/>
        <v/>
      </c>
      <c r="T4010" s="21" t="str">
        <f t="shared" si="601"/>
        <v/>
      </c>
      <c r="U4010" s="21" t="str">
        <f t="shared" si="601"/>
        <v/>
      </c>
      <c r="V4010" s="21" t="str">
        <f t="shared" si="601"/>
        <v/>
      </c>
      <c r="W4010" s="21" t="str">
        <f t="shared" si="601"/>
        <v/>
      </c>
      <c r="X4010" s="21" t="str">
        <f t="shared" si="601"/>
        <v/>
      </c>
      <c r="Y4010" s="21" t="str">
        <f t="shared" si="601"/>
        <v/>
      </c>
      <c r="Z4010" s="21" t="str">
        <f t="shared" si="601"/>
        <v/>
      </c>
      <c r="AA4010" s="21" t="str">
        <f t="shared" si="601"/>
        <v/>
      </c>
      <c r="AB4010" s="38" t="str">
        <f t="shared" si="601"/>
        <v/>
      </c>
      <c r="AD4010" s="36" t="str">
        <f>IF($N4010="", "", IFERROR(INDEX(Campaigns!$D$11:$D$380, MATCH($N4010, Campaigns!$E$11:$E$380, 0)), ""))</f>
        <v/>
      </c>
      <c r="AE4010" s="38" t="str">
        <f>IF(COUNTIF($Q4010:$AB4010, "X")=0, "", IFERROR(INDEX('Intro &amp; Setup'!$T$17:$T$28, MATCH(INDEX($Q$10:$AB$10, $AC4010, MATCH("X", $Q4010:$AB4010, 0)), 'Intro &amp; Setup'!$AA$17:$AA$28, 0)), ""))</f>
        <v/>
      </c>
      <c r="AG4010" s="84" t="str">
        <f t="shared" si="597"/>
        <v/>
      </c>
      <c r="AI4010" s="36">
        <f t="shared" si="598"/>
        <v>0</v>
      </c>
      <c r="AK4010" s="36" t="str">
        <f t="shared" si="599"/>
        <v/>
      </c>
    </row>
    <row r="4011" spans="1:37" x14ac:dyDescent="0.25">
      <c r="A4011" s="34"/>
      <c r="B4011" s="55"/>
      <c r="C4011" s="56"/>
      <c r="D4011" s="56"/>
      <c r="E4011" s="56"/>
      <c r="F4011" s="56"/>
      <c r="G4011" s="57"/>
      <c r="H4011" s="57"/>
      <c r="I4011" s="58"/>
      <c r="J4011" s="34"/>
      <c r="L4011" s="36" t="str">
        <f>IF($B4011="", "", IFERROR(FIND(Campaigns!$Q$4, $B4011), ""))</f>
        <v/>
      </c>
      <c r="M4011" s="73" t="str">
        <f t="shared" si="594"/>
        <v/>
      </c>
      <c r="N4011" s="74" t="str">
        <f t="shared" si="595"/>
        <v/>
      </c>
      <c r="O4011" s="22" t="str">
        <f t="shared" si="596"/>
        <v/>
      </c>
      <c r="Q4011" s="20" t="str">
        <f t="shared" si="600"/>
        <v/>
      </c>
      <c r="R4011" s="21" t="str">
        <f t="shared" si="601"/>
        <v/>
      </c>
      <c r="S4011" s="21" t="str">
        <f t="shared" si="601"/>
        <v/>
      </c>
      <c r="T4011" s="21" t="str">
        <f t="shared" si="601"/>
        <v/>
      </c>
      <c r="U4011" s="21" t="str">
        <f t="shared" si="601"/>
        <v/>
      </c>
      <c r="V4011" s="21" t="str">
        <f t="shared" si="601"/>
        <v/>
      </c>
      <c r="W4011" s="21" t="str">
        <f t="shared" si="601"/>
        <v/>
      </c>
      <c r="X4011" s="21" t="str">
        <f t="shared" si="601"/>
        <v/>
      </c>
      <c r="Y4011" s="21" t="str">
        <f t="shared" si="601"/>
        <v/>
      </c>
      <c r="Z4011" s="21" t="str">
        <f t="shared" si="601"/>
        <v/>
      </c>
      <c r="AA4011" s="21" t="str">
        <f t="shared" si="601"/>
        <v/>
      </c>
      <c r="AB4011" s="38" t="str">
        <f t="shared" si="601"/>
        <v/>
      </c>
      <c r="AD4011" s="36" t="str">
        <f>IF($N4011="", "", IFERROR(INDEX(Campaigns!$D$11:$D$380, MATCH($N4011, Campaigns!$E$11:$E$380, 0)), ""))</f>
        <v/>
      </c>
      <c r="AE4011" s="38" t="str">
        <f>IF(COUNTIF($Q4011:$AB4011, "X")=0, "", IFERROR(INDEX('Intro &amp; Setup'!$T$17:$T$28, MATCH(INDEX($Q$10:$AB$10, $AC4011, MATCH("X", $Q4011:$AB4011, 0)), 'Intro &amp; Setup'!$AA$17:$AA$28, 0)), ""))</f>
        <v/>
      </c>
      <c r="AG4011" s="84" t="str">
        <f t="shared" si="597"/>
        <v/>
      </c>
      <c r="AI4011" s="36">
        <f t="shared" si="598"/>
        <v>0</v>
      </c>
      <c r="AK4011" s="36" t="str">
        <f t="shared" si="599"/>
        <v/>
      </c>
    </row>
    <row r="4012" spans="1:37" x14ac:dyDescent="0.25">
      <c r="A4012" s="34"/>
      <c r="B4012" s="55"/>
      <c r="C4012" s="56"/>
      <c r="D4012" s="56"/>
      <c r="E4012" s="56"/>
      <c r="F4012" s="56"/>
      <c r="G4012" s="57"/>
      <c r="H4012" s="57"/>
      <c r="I4012" s="58"/>
      <c r="J4012" s="34"/>
      <c r="L4012" s="36" t="str">
        <f>IF($B4012="", "", IFERROR(FIND(Campaigns!$Q$4, $B4012), ""))</f>
        <v/>
      </c>
      <c r="M4012" s="73" t="str">
        <f t="shared" si="594"/>
        <v/>
      </c>
      <c r="N4012" s="74" t="str">
        <f t="shared" si="595"/>
        <v/>
      </c>
      <c r="O4012" s="22" t="str">
        <f t="shared" si="596"/>
        <v/>
      </c>
      <c r="Q4012" s="20" t="str">
        <f t="shared" si="600"/>
        <v/>
      </c>
      <c r="R4012" s="21" t="str">
        <f t="shared" si="601"/>
        <v/>
      </c>
      <c r="S4012" s="21" t="str">
        <f t="shared" si="601"/>
        <v/>
      </c>
      <c r="T4012" s="21" t="str">
        <f t="shared" si="601"/>
        <v/>
      </c>
      <c r="U4012" s="21" t="str">
        <f t="shared" si="601"/>
        <v/>
      </c>
      <c r="V4012" s="21" t="str">
        <f t="shared" si="601"/>
        <v/>
      </c>
      <c r="W4012" s="21" t="str">
        <f t="shared" si="601"/>
        <v/>
      </c>
      <c r="X4012" s="21" t="str">
        <f t="shared" si="601"/>
        <v/>
      </c>
      <c r="Y4012" s="21" t="str">
        <f t="shared" si="601"/>
        <v/>
      </c>
      <c r="Z4012" s="21" t="str">
        <f t="shared" si="601"/>
        <v/>
      </c>
      <c r="AA4012" s="21" t="str">
        <f t="shared" si="601"/>
        <v/>
      </c>
      <c r="AB4012" s="38" t="str">
        <f t="shared" si="601"/>
        <v/>
      </c>
      <c r="AD4012" s="36" t="str">
        <f>IF($N4012="", "", IFERROR(INDEX(Campaigns!$D$11:$D$380, MATCH($N4012, Campaigns!$E$11:$E$380, 0)), ""))</f>
        <v/>
      </c>
      <c r="AE4012" s="38" t="str">
        <f>IF(COUNTIF($Q4012:$AB4012, "X")=0, "", IFERROR(INDEX('Intro &amp; Setup'!$T$17:$T$28, MATCH(INDEX($Q$10:$AB$10, $AC4012, MATCH("X", $Q4012:$AB4012, 0)), 'Intro &amp; Setup'!$AA$17:$AA$28, 0)), ""))</f>
        <v/>
      </c>
      <c r="AG4012" s="84" t="str">
        <f t="shared" si="597"/>
        <v/>
      </c>
      <c r="AI4012" s="36">
        <f t="shared" si="598"/>
        <v>0</v>
      </c>
      <c r="AK4012" s="36" t="str">
        <f t="shared" si="599"/>
        <v/>
      </c>
    </row>
    <row r="4013" spans="1:37" x14ac:dyDescent="0.25">
      <c r="A4013" s="34"/>
      <c r="B4013" s="55"/>
      <c r="C4013" s="56"/>
      <c r="D4013" s="56"/>
      <c r="E4013" s="56"/>
      <c r="F4013" s="56"/>
      <c r="G4013" s="57"/>
      <c r="H4013" s="57"/>
      <c r="I4013" s="58"/>
      <c r="J4013" s="34"/>
      <c r="L4013" s="36" t="str">
        <f>IF($B4013="", "", IFERROR(FIND(Campaigns!$Q$4, $B4013), ""))</f>
        <v/>
      </c>
      <c r="M4013" s="73" t="str">
        <f t="shared" si="594"/>
        <v/>
      </c>
      <c r="N4013" s="74" t="str">
        <f t="shared" si="595"/>
        <v/>
      </c>
      <c r="O4013" s="22" t="str">
        <f t="shared" si="596"/>
        <v/>
      </c>
      <c r="Q4013" s="20" t="str">
        <f t="shared" si="600"/>
        <v/>
      </c>
      <c r="R4013" s="21" t="str">
        <f t="shared" si="601"/>
        <v/>
      </c>
      <c r="S4013" s="21" t="str">
        <f t="shared" si="601"/>
        <v/>
      </c>
      <c r="T4013" s="21" t="str">
        <f t="shared" si="601"/>
        <v/>
      </c>
      <c r="U4013" s="21" t="str">
        <f t="shared" si="601"/>
        <v/>
      </c>
      <c r="V4013" s="21" t="str">
        <f t="shared" si="601"/>
        <v/>
      </c>
      <c r="W4013" s="21" t="str">
        <f t="shared" si="601"/>
        <v/>
      </c>
      <c r="X4013" s="21" t="str">
        <f t="shared" si="601"/>
        <v/>
      </c>
      <c r="Y4013" s="21" t="str">
        <f t="shared" si="601"/>
        <v/>
      </c>
      <c r="Z4013" s="21" t="str">
        <f t="shared" si="601"/>
        <v/>
      </c>
      <c r="AA4013" s="21" t="str">
        <f t="shared" si="601"/>
        <v/>
      </c>
      <c r="AB4013" s="38" t="str">
        <f t="shared" si="601"/>
        <v/>
      </c>
      <c r="AD4013" s="36" t="str">
        <f>IF($N4013="", "", IFERROR(INDEX(Campaigns!$D$11:$D$380, MATCH($N4013, Campaigns!$E$11:$E$380, 0)), ""))</f>
        <v/>
      </c>
      <c r="AE4013" s="38" t="str">
        <f>IF(COUNTIF($Q4013:$AB4013, "X")=0, "", IFERROR(INDEX('Intro &amp; Setup'!$T$17:$T$28, MATCH(INDEX($Q$10:$AB$10, $AC4013, MATCH("X", $Q4013:$AB4013, 0)), 'Intro &amp; Setup'!$AA$17:$AA$28, 0)), ""))</f>
        <v/>
      </c>
      <c r="AG4013" s="84" t="str">
        <f t="shared" si="597"/>
        <v/>
      </c>
      <c r="AI4013" s="36">
        <f t="shared" si="598"/>
        <v>0</v>
      </c>
      <c r="AK4013" s="36" t="str">
        <f t="shared" si="599"/>
        <v/>
      </c>
    </row>
    <row r="4014" spans="1:37" x14ac:dyDescent="0.25">
      <c r="A4014" s="34"/>
      <c r="B4014" s="55"/>
      <c r="C4014" s="56"/>
      <c r="D4014" s="56"/>
      <c r="E4014" s="56"/>
      <c r="F4014" s="56"/>
      <c r="G4014" s="57"/>
      <c r="H4014" s="57"/>
      <c r="I4014" s="58"/>
      <c r="J4014" s="34"/>
      <c r="L4014" s="36" t="str">
        <f>IF($B4014="", "", IFERROR(FIND(Campaigns!$Q$4, $B4014), ""))</f>
        <v/>
      </c>
      <c r="M4014" s="73" t="str">
        <f t="shared" si="594"/>
        <v/>
      </c>
      <c r="N4014" s="74" t="str">
        <f t="shared" si="595"/>
        <v/>
      </c>
      <c r="O4014" s="22" t="str">
        <f t="shared" si="596"/>
        <v/>
      </c>
      <c r="Q4014" s="20" t="str">
        <f t="shared" si="600"/>
        <v/>
      </c>
      <c r="R4014" s="21" t="str">
        <f t="shared" si="601"/>
        <v/>
      </c>
      <c r="S4014" s="21" t="str">
        <f t="shared" si="601"/>
        <v/>
      </c>
      <c r="T4014" s="21" t="str">
        <f t="shared" si="601"/>
        <v/>
      </c>
      <c r="U4014" s="21" t="str">
        <f t="shared" si="601"/>
        <v/>
      </c>
      <c r="V4014" s="21" t="str">
        <f t="shared" si="601"/>
        <v/>
      </c>
      <c r="W4014" s="21" t="str">
        <f t="shared" si="601"/>
        <v/>
      </c>
      <c r="X4014" s="21" t="str">
        <f t="shared" si="601"/>
        <v/>
      </c>
      <c r="Y4014" s="21" t="str">
        <f t="shared" si="601"/>
        <v/>
      </c>
      <c r="Z4014" s="21" t="str">
        <f t="shared" si="601"/>
        <v/>
      </c>
      <c r="AA4014" s="21" t="str">
        <f t="shared" si="601"/>
        <v/>
      </c>
      <c r="AB4014" s="38" t="str">
        <f t="shared" si="601"/>
        <v/>
      </c>
      <c r="AD4014" s="36" t="str">
        <f>IF($N4014="", "", IFERROR(INDEX(Campaigns!$D$11:$D$380, MATCH($N4014, Campaigns!$E$11:$E$380, 0)), ""))</f>
        <v/>
      </c>
      <c r="AE4014" s="38" t="str">
        <f>IF(COUNTIF($Q4014:$AB4014, "X")=0, "", IFERROR(INDEX('Intro &amp; Setup'!$T$17:$T$28, MATCH(INDEX($Q$10:$AB$10, $AC4014, MATCH("X", $Q4014:$AB4014, 0)), 'Intro &amp; Setup'!$AA$17:$AA$28, 0)), ""))</f>
        <v/>
      </c>
      <c r="AG4014" s="84" t="str">
        <f t="shared" si="597"/>
        <v/>
      </c>
      <c r="AI4014" s="36">
        <f t="shared" si="598"/>
        <v>0</v>
      </c>
      <c r="AK4014" s="36" t="str">
        <f t="shared" si="599"/>
        <v/>
      </c>
    </row>
    <row r="4015" spans="1:37" x14ac:dyDescent="0.25">
      <c r="A4015" s="34"/>
      <c r="B4015" s="55"/>
      <c r="C4015" s="56"/>
      <c r="D4015" s="56"/>
      <c r="E4015" s="56"/>
      <c r="F4015" s="56"/>
      <c r="G4015" s="57"/>
      <c r="H4015" s="57"/>
      <c r="I4015" s="58"/>
      <c r="J4015" s="34"/>
      <c r="L4015" s="36" t="str">
        <f>IF($B4015="", "", IFERROR(FIND(Campaigns!$Q$4, $B4015), ""))</f>
        <v/>
      </c>
      <c r="M4015" s="73" t="str">
        <f t="shared" si="594"/>
        <v/>
      </c>
      <c r="N4015" s="74" t="str">
        <f t="shared" si="595"/>
        <v/>
      </c>
      <c r="O4015" s="22" t="str">
        <f t="shared" si="596"/>
        <v/>
      </c>
      <c r="Q4015" s="20" t="str">
        <f t="shared" si="600"/>
        <v/>
      </c>
      <c r="R4015" s="21" t="str">
        <f t="shared" si="601"/>
        <v/>
      </c>
      <c r="S4015" s="21" t="str">
        <f t="shared" si="601"/>
        <v/>
      </c>
      <c r="T4015" s="21" t="str">
        <f t="shared" si="601"/>
        <v/>
      </c>
      <c r="U4015" s="21" t="str">
        <f t="shared" si="601"/>
        <v/>
      </c>
      <c r="V4015" s="21" t="str">
        <f t="shared" si="601"/>
        <v/>
      </c>
      <c r="W4015" s="21" t="str">
        <f t="shared" si="601"/>
        <v/>
      </c>
      <c r="X4015" s="21" t="str">
        <f t="shared" si="601"/>
        <v/>
      </c>
      <c r="Y4015" s="21" t="str">
        <f t="shared" si="601"/>
        <v/>
      </c>
      <c r="Z4015" s="21" t="str">
        <f t="shared" si="601"/>
        <v/>
      </c>
      <c r="AA4015" s="21" t="str">
        <f t="shared" si="601"/>
        <v/>
      </c>
      <c r="AB4015" s="38" t="str">
        <f t="shared" si="601"/>
        <v/>
      </c>
      <c r="AD4015" s="36" t="str">
        <f>IF($N4015="", "", IFERROR(INDEX(Campaigns!$D$11:$D$380, MATCH($N4015, Campaigns!$E$11:$E$380, 0)), ""))</f>
        <v/>
      </c>
      <c r="AE4015" s="38" t="str">
        <f>IF(COUNTIF($Q4015:$AB4015, "X")=0, "", IFERROR(INDEX('Intro &amp; Setup'!$T$17:$T$28, MATCH(INDEX($Q$10:$AB$10, $AC4015, MATCH("X", $Q4015:$AB4015, 0)), 'Intro &amp; Setup'!$AA$17:$AA$28, 0)), ""))</f>
        <v/>
      </c>
      <c r="AG4015" s="84" t="str">
        <f t="shared" si="597"/>
        <v/>
      </c>
      <c r="AI4015" s="36">
        <f t="shared" si="598"/>
        <v>0</v>
      </c>
      <c r="AK4015" s="36" t="str">
        <f t="shared" si="599"/>
        <v/>
      </c>
    </row>
    <row r="4016" spans="1:37" x14ac:dyDescent="0.25">
      <c r="A4016" s="34"/>
      <c r="B4016" s="55"/>
      <c r="C4016" s="56"/>
      <c r="D4016" s="56"/>
      <c r="E4016" s="56"/>
      <c r="F4016" s="56"/>
      <c r="G4016" s="57"/>
      <c r="H4016" s="57"/>
      <c r="I4016" s="58"/>
      <c r="J4016" s="34"/>
      <c r="L4016" s="36" t="str">
        <f>IF($B4016="", "", IFERROR(FIND(Campaigns!$Q$4, $B4016), ""))</f>
        <v/>
      </c>
      <c r="M4016" s="73" t="str">
        <f t="shared" si="594"/>
        <v/>
      </c>
      <c r="N4016" s="74" t="str">
        <f t="shared" si="595"/>
        <v/>
      </c>
      <c r="O4016" s="22" t="str">
        <f t="shared" si="596"/>
        <v/>
      </c>
      <c r="Q4016" s="20" t="str">
        <f t="shared" si="600"/>
        <v/>
      </c>
      <c r="R4016" s="21" t="str">
        <f t="shared" si="601"/>
        <v/>
      </c>
      <c r="S4016" s="21" t="str">
        <f t="shared" si="601"/>
        <v/>
      </c>
      <c r="T4016" s="21" t="str">
        <f t="shared" si="601"/>
        <v/>
      </c>
      <c r="U4016" s="21" t="str">
        <f t="shared" si="601"/>
        <v/>
      </c>
      <c r="V4016" s="21" t="str">
        <f t="shared" si="601"/>
        <v/>
      </c>
      <c r="W4016" s="21" t="str">
        <f t="shared" si="601"/>
        <v/>
      </c>
      <c r="X4016" s="21" t="str">
        <f t="shared" si="601"/>
        <v/>
      </c>
      <c r="Y4016" s="21" t="str">
        <f t="shared" si="601"/>
        <v/>
      </c>
      <c r="Z4016" s="21" t="str">
        <f t="shared" si="601"/>
        <v/>
      </c>
      <c r="AA4016" s="21" t="str">
        <f t="shared" si="601"/>
        <v/>
      </c>
      <c r="AB4016" s="38" t="str">
        <f t="shared" si="601"/>
        <v/>
      </c>
      <c r="AD4016" s="36" t="str">
        <f>IF($N4016="", "", IFERROR(INDEX(Campaigns!$D$11:$D$380, MATCH($N4016, Campaigns!$E$11:$E$380, 0)), ""))</f>
        <v/>
      </c>
      <c r="AE4016" s="38" t="str">
        <f>IF(COUNTIF($Q4016:$AB4016, "X")=0, "", IFERROR(INDEX('Intro &amp; Setup'!$T$17:$T$28, MATCH(INDEX($Q$10:$AB$10, $AC4016, MATCH("X", $Q4016:$AB4016, 0)), 'Intro &amp; Setup'!$AA$17:$AA$28, 0)), ""))</f>
        <v/>
      </c>
      <c r="AG4016" s="84" t="str">
        <f t="shared" si="597"/>
        <v/>
      </c>
      <c r="AI4016" s="36">
        <f t="shared" si="598"/>
        <v>0</v>
      </c>
      <c r="AK4016" s="36" t="str">
        <f t="shared" si="599"/>
        <v/>
      </c>
    </row>
    <row r="4017" spans="1:37" x14ac:dyDescent="0.25">
      <c r="A4017" s="34"/>
      <c r="B4017" s="55"/>
      <c r="C4017" s="56"/>
      <c r="D4017" s="56"/>
      <c r="E4017" s="56"/>
      <c r="F4017" s="56"/>
      <c r="G4017" s="57"/>
      <c r="H4017" s="57"/>
      <c r="I4017" s="58"/>
      <c r="J4017" s="34"/>
      <c r="L4017" s="36" t="str">
        <f>IF($B4017="", "", IFERROR(FIND(Campaigns!$Q$4, $B4017), ""))</f>
        <v/>
      </c>
      <c r="M4017" s="73" t="str">
        <f t="shared" si="594"/>
        <v/>
      </c>
      <c r="N4017" s="74" t="str">
        <f t="shared" si="595"/>
        <v/>
      </c>
      <c r="O4017" s="22" t="str">
        <f t="shared" si="596"/>
        <v/>
      </c>
      <c r="Q4017" s="20" t="str">
        <f t="shared" si="600"/>
        <v/>
      </c>
      <c r="R4017" s="21" t="str">
        <f t="shared" si="601"/>
        <v/>
      </c>
      <c r="S4017" s="21" t="str">
        <f t="shared" si="601"/>
        <v/>
      </c>
      <c r="T4017" s="21" t="str">
        <f t="shared" si="601"/>
        <v/>
      </c>
      <c r="U4017" s="21" t="str">
        <f t="shared" si="601"/>
        <v/>
      </c>
      <c r="V4017" s="21" t="str">
        <f t="shared" si="601"/>
        <v/>
      </c>
      <c r="W4017" s="21" t="str">
        <f t="shared" si="601"/>
        <v/>
      </c>
      <c r="X4017" s="21" t="str">
        <f t="shared" si="601"/>
        <v/>
      </c>
      <c r="Y4017" s="21" t="str">
        <f t="shared" si="601"/>
        <v/>
      </c>
      <c r="Z4017" s="21" t="str">
        <f t="shared" si="601"/>
        <v/>
      </c>
      <c r="AA4017" s="21" t="str">
        <f t="shared" si="601"/>
        <v/>
      </c>
      <c r="AB4017" s="38" t="str">
        <f t="shared" si="601"/>
        <v/>
      </c>
      <c r="AD4017" s="36" t="str">
        <f>IF($N4017="", "", IFERROR(INDEX(Campaigns!$D$11:$D$380, MATCH($N4017, Campaigns!$E$11:$E$380, 0)), ""))</f>
        <v/>
      </c>
      <c r="AE4017" s="38" t="str">
        <f>IF(COUNTIF($Q4017:$AB4017, "X")=0, "", IFERROR(INDEX('Intro &amp; Setup'!$T$17:$T$28, MATCH(INDEX($Q$10:$AB$10, $AC4017, MATCH("X", $Q4017:$AB4017, 0)), 'Intro &amp; Setup'!$AA$17:$AA$28, 0)), ""))</f>
        <v/>
      </c>
      <c r="AG4017" s="84" t="str">
        <f t="shared" si="597"/>
        <v/>
      </c>
      <c r="AI4017" s="36">
        <f t="shared" si="598"/>
        <v>0</v>
      </c>
      <c r="AK4017" s="36" t="str">
        <f t="shared" si="599"/>
        <v/>
      </c>
    </row>
    <row r="4018" spans="1:37" x14ac:dyDescent="0.25">
      <c r="A4018" s="34"/>
      <c r="B4018" s="55"/>
      <c r="C4018" s="56"/>
      <c r="D4018" s="56"/>
      <c r="E4018" s="56"/>
      <c r="F4018" s="56"/>
      <c r="G4018" s="57"/>
      <c r="H4018" s="57"/>
      <c r="I4018" s="58"/>
      <c r="J4018" s="34"/>
      <c r="L4018" s="36" t="str">
        <f>IF($B4018="", "", IFERROR(FIND(Campaigns!$Q$4, $B4018), ""))</f>
        <v/>
      </c>
      <c r="M4018" s="73" t="str">
        <f t="shared" si="594"/>
        <v/>
      </c>
      <c r="N4018" s="74" t="str">
        <f t="shared" si="595"/>
        <v/>
      </c>
      <c r="O4018" s="22" t="str">
        <f t="shared" si="596"/>
        <v/>
      </c>
      <c r="Q4018" s="20" t="str">
        <f t="shared" si="600"/>
        <v/>
      </c>
      <c r="R4018" s="21" t="str">
        <f t="shared" si="601"/>
        <v/>
      </c>
      <c r="S4018" s="21" t="str">
        <f t="shared" si="601"/>
        <v/>
      </c>
      <c r="T4018" s="21" t="str">
        <f t="shared" si="601"/>
        <v/>
      </c>
      <c r="U4018" s="21" t="str">
        <f t="shared" si="601"/>
        <v/>
      </c>
      <c r="V4018" s="21" t="str">
        <f t="shared" si="601"/>
        <v/>
      </c>
      <c r="W4018" s="21" t="str">
        <f t="shared" si="601"/>
        <v/>
      </c>
      <c r="X4018" s="21" t="str">
        <f t="shared" si="601"/>
        <v/>
      </c>
      <c r="Y4018" s="21" t="str">
        <f t="shared" si="601"/>
        <v/>
      </c>
      <c r="Z4018" s="21" t="str">
        <f t="shared" si="601"/>
        <v/>
      </c>
      <c r="AA4018" s="21" t="str">
        <f t="shared" si="601"/>
        <v/>
      </c>
      <c r="AB4018" s="38" t="str">
        <f t="shared" si="601"/>
        <v/>
      </c>
      <c r="AD4018" s="36" t="str">
        <f>IF($N4018="", "", IFERROR(INDEX(Campaigns!$D$11:$D$380, MATCH($N4018, Campaigns!$E$11:$E$380, 0)), ""))</f>
        <v/>
      </c>
      <c r="AE4018" s="38" t="str">
        <f>IF(COUNTIF($Q4018:$AB4018, "X")=0, "", IFERROR(INDEX('Intro &amp; Setup'!$T$17:$T$28, MATCH(INDEX($Q$10:$AB$10, $AC4018, MATCH("X", $Q4018:$AB4018, 0)), 'Intro &amp; Setup'!$AA$17:$AA$28, 0)), ""))</f>
        <v/>
      </c>
      <c r="AG4018" s="84" t="str">
        <f t="shared" si="597"/>
        <v/>
      </c>
      <c r="AI4018" s="36">
        <f t="shared" si="598"/>
        <v>0</v>
      </c>
      <c r="AK4018" s="36" t="str">
        <f t="shared" si="599"/>
        <v/>
      </c>
    </row>
    <row r="4019" spans="1:37" x14ac:dyDescent="0.25">
      <c r="A4019" s="34"/>
      <c r="B4019" s="55"/>
      <c r="C4019" s="56"/>
      <c r="D4019" s="56"/>
      <c r="E4019" s="56"/>
      <c r="F4019" s="56"/>
      <c r="G4019" s="57"/>
      <c r="H4019" s="57"/>
      <c r="I4019" s="58"/>
      <c r="J4019" s="34"/>
      <c r="L4019" s="36" t="str">
        <f>IF($B4019="", "", IFERROR(FIND(Campaigns!$Q$4, $B4019), ""))</f>
        <v/>
      </c>
      <c r="M4019" s="73" t="str">
        <f t="shared" si="594"/>
        <v/>
      </c>
      <c r="N4019" s="74" t="str">
        <f t="shared" si="595"/>
        <v/>
      </c>
      <c r="O4019" s="22" t="str">
        <f t="shared" si="596"/>
        <v/>
      </c>
      <c r="Q4019" s="20" t="str">
        <f t="shared" si="600"/>
        <v/>
      </c>
      <c r="R4019" s="21" t="str">
        <f t="shared" si="601"/>
        <v/>
      </c>
      <c r="S4019" s="21" t="str">
        <f t="shared" si="601"/>
        <v/>
      </c>
      <c r="T4019" s="21" t="str">
        <f t="shared" si="601"/>
        <v/>
      </c>
      <c r="U4019" s="21" t="str">
        <f t="shared" si="601"/>
        <v/>
      </c>
      <c r="V4019" s="21" t="str">
        <f t="shared" si="601"/>
        <v/>
      </c>
      <c r="W4019" s="21" t="str">
        <f t="shared" si="601"/>
        <v/>
      </c>
      <c r="X4019" s="21" t="str">
        <f t="shared" si="601"/>
        <v/>
      </c>
      <c r="Y4019" s="21" t="str">
        <f t="shared" si="601"/>
        <v/>
      </c>
      <c r="Z4019" s="21" t="str">
        <f t="shared" si="601"/>
        <v/>
      </c>
      <c r="AA4019" s="21" t="str">
        <f t="shared" si="601"/>
        <v/>
      </c>
      <c r="AB4019" s="38" t="str">
        <f t="shared" si="601"/>
        <v/>
      </c>
      <c r="AD4019" s="36" t="str">
        <f>IF($N4019="", "", IFERROR(INDEX(Campaigns!$D$11:$D$380, MATCH($N4019, Campaigns!$E$11:$E$380, 0)), ""))</f>
        <v/>
      </c>
      <c r="AE4019" s="38" t="str">
        <f>IF(COUNTIF($Q4019:$AB4019, "X")=0, "", IFERROR(INDEX('Intro &amp; Setup'!$T$17:$T$28, MATCH(INDEX($Q$10:$AB$10, $AC4019, MATCH("X", $Q4019:$AB4019, 0)), 'Intro &amp; Setup'!$AA$17:$AA$28, 0)), ""))</f>
        <v/>
      </c>
      <c r="AG4019" s="84" t="str">
        <f t="shared" si="597"/>
        <v/>
      </c>
      <c r="AI4019" s="36">
        <f t="shared" si="598"/>
        <v>0</v>
      </c>
      <c r="AK4019" s="36" t="str">
        <f t="shared" si="599"/>
        <v/>
      </c>
    </row>
    <row r="4020" spans="1:37" x14ac:dyDescent="0.25">
      <c r="A4020" s="34"/>
      <c r="B4020" s="55"/>
      <c r="C4020" s="56"/>
      <c r="D4020" s="56"/>
      <c r="E4020" s="56"/>
      <c r="F4020" s="56"/>
      <c r="G4020" s="57"/>
      <c r="H4020" s="57"/>
      <c r="I4020" s="58"/>
      <c r="J4020" s="34"/>
      <c r="L4020" s="36" t="str">
        <f>IF($B4020="", "", IFERROR(FIND(Campaigns!$Q$4, $B4020), ""))</f>
        <v/>
      </c>
      <c r="M4020" s="73" t="str">
        <f t="shared" si="594"/>
        <v/>
      </c>
      <c r="N4020" s="74" t="str">
        <f t="shared" si="595"/>
        <v/>
      </c>
      <c r="O4020" s="22" t="str">
        <f t="shared" si="596"/>
        <v/>
      </c>
      <c r="Q4020" s="20" t="str">
        <f t="shared" si="600"/>
        <v/>
      </c>
      <c r="R4020" s="21" t="str">
        <f t="shared" si="601"/>
        <v/>
      </c>
      <c r="S4020" s="21" t="str">
        <f t="shared" si="601"/>
        <v/>
      </c>
      <c r="T4020" s="21" t="str">
        <f t="shared" si="601"/>
        <v/>
      </c>
      <c r="U4020" s="21" t="str">
        <f t="shared" si="601"/>
        <v/>
      </c>
      <c r="V4020" s="21" t="str">
        <f t="shared" si="601"/>
        <v/>
      </c>
      <c r="W4020" s="21" t="str">
        <f t="shared" si="601"/>
        <v/>
      </c>
      <c r="X4020" s="21" t="str">
        <f t="shared" si="601"/>
        <v/>
      </c>
      <c r="Y4020" s="21" t="str">
        <f t="shared" si="601"/>
        <v/>
      </c>
      <c r="Z4020" s="21" t="str">
        <f t="shared" si="601"/>
        <v/>
      </c>
      <c r="AA4020" s="21" t="str">
        <f t="shared" si="601"/>
        <v/>
      </c>
      <c r="AB4020" s="38" t="str">
        <f t="shared" si="601"/>
        <v/>
      </c>
      <c r="AD4020" s="36" t="str">
        <f>IF($N4020="", "", IFERROR(INDEX(Campaigns!$D$11:$D$380, MATCH($N4020, Campaigns!$E$11:$E$380, 0)), ""))</f>
        <v/>
      </c>
      <c r="AE4020" s="38" t="str">
        <f>IF(COUNTIF($Q4020:$AB4020, "X")=0, "", IFERROR(INDEX('Intro &amp; Setup'!$T$17:$T$28, MATCH(INDEX($Q$10:$AB$10, $AC4020, MATCH("X", $Q4020:$AB4020, 0)), 'Intro &amp; Setup'!$AA$17:$AA$28, 0)), ""))</f>
        <v/>
      </c>
      <c r="AG4020" s="84" t="str">
        <f t="shared" si="597"/>
        <v/>
      </c>
      <c r="AI4020" s="36">
        <f t="shared" si="598"/>
        <v>0</v>
      </c>
      <c r="AK4020" s="36" t="str">
        <f t="shared" si="599"/>
        <v/>
      </c>
    </row>
    <row r="4021" spans="1:37" x14ac:dyDescent="0.25">
      <c r="A4021" s="34"/>
      <c r="B4021" s="55"/>
      <c r="C4021" s="56"/>
      <c r="D4021" s="56"/>
      <c r="E4021" s="56"/>
      <c r="F4021" s="56"/>
      <c r="G4021" s="57"/>
      <c r="H4021" s="57"/>
      <c r="I4021" s="58"/>
      <c r="J4021" s="34"/>
      <c r="L4021" s="36" t="str">
        <f>IF($B4021="", "", IFERROR(FIND(Campaigns!$Q$4, $B4021), ""))</f>
        <v/>
      </c>
      <c r="M4021" s="73" t="str">
        <f t="shared" si="594"/>
        <v/>
      </c>
      <c r="N4021" s="74" t="str">
        <f t="shared" si="595"/>
        <v/>
      </c>
      <c r="O4021" s="22" t="str">
        <f t="shared" si="596"/>
        <v/>
      </c>
      <c r="Q4021" s="20" t="str">
        <f t="shared" si="600"/>
        <v/>
      </c>
      <c r="R4021" s="21" t="str">
        <f t="shared" si="601"/>
        <v/>
      </c>
      <c r="S4021" s="21" t="str">
        <f t="shared" si="601"/>
        <v/>
      </c>
      <c r="T4021" s="21" t="str">
        <f t="shared" si="601"/>
        <v/>
      </c>
      <c r="U4021" s="21" t="str">
        <f t="shared" si="601"/>
        <v/>
      </c>
      <c r="V4021" s="21" t="str">
        <f t="shared" si="601"/>
        <v/>
      </c>
      <c r="W4021" s="21" t="str">
        <f t="shared" si="601"/>
        <v/>
      </c>
      <c r="X4021" s="21" t="str">
        <f t="shared" si="601"/>
        <v/>
      </c>
      <c r="Y4021" s="21" t="str">
        <f t="shared" si="601"/>
        <v/>
      </c>
      <c r="Z4021" s="21" t="str">
        <f t="shared" si="601"/>
        <v/>
      </c>
      <c r="AA4021" s="21" t="str">
        <f t="shared" si="601"/>
        <v/>
      </c>
      <c r="AB4021" s="38" t="str">
        <f t="shared" si="601"/>
        <v/>
      </c>
      <c r="AD4021" s="36" t="str">
        <f>IF($N4021="", "", IFERROR(INDEX(Campaigns!$D$11:$D$380, MATCH($N4021, Campaigns!$E$11:$E$380, 0)), ""))</f>
        <v/>
      </c>
      <c r="AE4021" s="38" t="str">
        <f>IF(COUNTIF($Q4021:$AB4021, "X")=0, "", IFERROR(INDEX('Intro &amp; Setup'!$T$17:$T$28, MATCH(INDEX($Q$10:$AB$10, $AC4021, MATCH("X", $Q4021:$AB4021, 0)), 'Intro &amp; Setup'!$AA$17:$AA$28, 0)), ""))</f>
        <v/>
      </c>
      <c r="AG4021" s="84" t="str">
        <f t="shared" si="597"/>
        <v/>
      </c>
      <c r="AI4021" s="36">
        <f t="shared" si="598"/>
        <v>0</v>
      </c>
      <c r="AK4021" s="36" t="str">
        <f t="shared" si="599"/>
        <v/>
      </c>
    </row>
    <row r="4022" spans="1:37" x14ac:dyDescent="0.25">
      <c r="A4022" s="34"/>
      <c r="B4022" s="55"/>
      <c r="C4022" s="56"/>
      <c r="D4022" s="56"/>
      <c r="E4022" s="56"/>
      <c r="F4022" s="56"/>
      <c r="G4022" s="57"/>
      <c r="H4022" s="57"/>
      <c r="I4022" s="58"/>
      <c r="J4022" s="34"/>
      <c r="L4022" s="36" t="str">
        <f>IF($B4022="", "", IFERROR(FIND(Campaigns!$Q$4, $B4022), ""))</f>
        <v/>
      </c>
      <c r="M4022" s="73" t="str">
        <f t="shared" si="594"/>
        <v/>
      </c>
      <c r="N4022" s="74" t="str">
        <f t="shared" si="595"/>
        <v/>
      </c>
      <c r="O4022" s="22" t="str">
        <f t="shared" si="596"/>
        <v/>
      </c>
      <c r="Q4022" s="20" t="str">
        <f t="shared" si="600"/>
        <v/>
      </c>
      <c r="R4022" s="21" t="str">
        <f t="shared" si="601"/>
        <v/>
      </c>
      <c r="S4022" s="21" t="str">
        <f t="shared" si="601"/>
        <v/>
      </c>
      <c r="T4022" s="21" t="str">
        <f t="shared" si="601"/>
        <v/>
      </c>
      <c r="U4022" s="21" t="str">
        <f t="shared" si="601"/>
        <v/>
      </c>
      <c r="V4022" s="21" t="str">
        <f t="shared" si="601"/>
        <v/>
      </c>
      <c r="W4022" s="21" t="str">
        <f t="shared" si="601"/>
        <v/>
      </c>
      <c r="X4022" s="21" t="str">
        <f t="shared" si="601"/>
        <v/>
      </c>
      <c r="Y4022" s="21" t="str">
        <f t="shared" si="601"/>
        <v/>
      </c>
      <c r="Z4022" s="21" t="str">
        <f t="shared" si="601"/>
        <v/>
      </c>
      <c r="AA4022" s="21" t="str">
        <f t="shared" si="601"/>
        <v/>
      </c>
      <c r="AB4022" s="38" t="str">
        <f t="shared" si="601"/>
        <v/>
      </c>
      <c r="AD4022" s="36" t="str">
        <f>IF($N4022="", "", IFERROR(INDEX(Campaigns!$D$11:$D$380, MATCH($N4022, Campaigns!$E$11:$E$380, 0)), ""))</f>
        <v/>
      </c>
      <c r="AE4022" s="38" t="str">
        <f>IF(COUNTIF($Q4022:$AB4022, "X")=0, "", IFERROR(INDEX('Intro &amp; Setup'!$T$17:$T$28, MATCH(INDEX($Q$10:$AB$10, $AC4022, MATCH("X", $Q4022:$AB4022, 0)), 'Intro &amp; Setup'!$AA$17:$AA$28, 0)), ""))</f>
        <v/>
      </c>
      <c r="AG4022" s="84" t="str">
        <f t="shared" si="597"/>
        <v/>
      </c>
      <c r="AI4022" s="36">
        <f t="shared" si="598"/>
        <v>0</v>
      </c>
      <c r="AK4022" s="36" t="str">
        <f t="shared" si="599"/>
        <v/>
      </c>
    </row>
    <row r="4023" spans="1:37" x14ac:dyDescent="0.25">
      <c r="A4023" s="34"/>
      <c r="B4023" s="55"/>
      <c r="C4023" s="56"/>
      <c r="D4023" s="56"/>
      <c r="E4023" s="56"/>
      <c r="F4023" s="56"/>
      <c r="G4023" s="57"/>
      <c r="H4023" s="57"/>
      <c r="I4023" s="58"/>
      <c r="J4023" s="34"/>
      <c r="L4023" s="36" t="str">
        <f>IF($B4023="", "", IFERROR(FIND(Campaigns!$Q$4, $B4023), ""))</f>
        <v/>
      </c>
      <c r="M4023" s="73" t="str">
        <f t="shared" si="594"/>
        <v/>
      </c>
      <c r="N4023" s="74" t="str">
        <f t="shared" si="595"/>
        <v/>
      </c>
      <c r="O4023" s="22" t="str">
        <f t="shared" si="596"/>
        <v/>
      </c>
      <c r="Q4023" s="20" t="str">
        <f t="shared" si="600"/>
        <v/>
      </c>
      <c r="R4023" s="21" t="str">
        <f t="shared" si="601"/>
        <v/>
      </c>
      <c r="S4023" s="21" t="str">
        <f t="shared" si="601"/>
        <v/>
      </c>
      <c r="T4023" s="21" t="str">
        <f t="shared" si="601"/>
        <v/>
      </c>
      <c r="U4023" s="21" t="str">
        <f t="shared" si="601"/>
        <v/>
      </c>
      <c r="V4023" s="21" t="str">
        <f t="shared" si="601"/>
        <v/>
      </c>
      <c r="W4023" s="21" t="str">
        <f t="shared" si="601"/>
        <v/>
      </c>
      <c r="X4023" s="21" t="str">
        <f t="shared" si="601"/>
        <v/>
      </c>
      <c r="Y4023" s="21" t="str">
        <f t="shared" si="601"/>
        <v/>
      </c>
      <c r="Z4023" s="21" t="str">
        <f t="shared" si="601"/>
        <v/>
      </c>
      <c r="AA4023" s="21" t="str">
        <f t="shared" si="601"/>
        <v/>
      </c>
      <c r="AB4023" s="38" t="str">
        <f t="shared" si="601"/>
        <v/>
      </c>
      <c r="AD4023" s="36" t="str">
        <f>IF($N4023="", "", IFERROR(INDEX(Campaigns!$D$11:$D$380, MATCH($N4023, Campaigns!$E$11:$E$380, 0)), ""))</f>
        <v/>
      </c>
      <c r="AE4023" s="38" t="str">
        <f>IF(COUNTIF($Q4023:$AB4023, "X")=0, "", IFERROR(INDEX('Intro &amp; Setup'!$T$17:$T$28, MATCH(INDEX($Q$10:$AB$10, $AC4023, MATCH("X", $Q4023:$AB4023, 0)), 'Intro &amp; Setup'!$AA$17:$AA$28, 0)), ""))</f>
        <v/>
      </c>
      <c r="AG4023" s="84" t="str">
        <f t="shared" si="597"/>
        <v/>
      </c>
      <c r="AI4023" s="36">
        <f t="shared" si="598"/>
        <v>0</v>
      </c>
      <c r="AK4023" s="36" t="str">
        <f t="shared" si="599"/>
        <v/>
      </c>
    </row>
    <row r="4024" spans="1:37" x14ac:dyDescent="0.25">
      <c r="A4024" s="34"/>
      <c r="B4024" s="55"/>
      <c r="C4024" s="56"/>
      <c r="D4024" s="56"/>
      <c r="E4024" s="56"/>
      <c r="F4024" s="56"/>
      <c r="G4024" s="57"/>
      <c r="H4024" s="57"/>
      <c r="I4024" s="58"/>
      <c r="J4024" s="34"/>
      <c r="L4024" s="36" t="str">
        <f>IF($B4024="", "", IFERROR(FIND(Campaigns!$Q$4, $B4024), ""))</f>
        <v/>
      </c>
      <c r="M4024" s="73" t="str">
        <f t="shared" si="594"/>
        <v/>
      </c>
      <c r="N4024" s="74" t="str">
        <f t="shared" si="595"/>
        <v/>
      </c>
      <c r="O4024" s="22" t="str">
        <f t="shared" si="596"/>
        <v/>
      </c>
      <c r="Q4024" s="20" t="str">
        <f t="shared" si="600"/>
        <v/>
      </c>
      <c r="R4024" s="21" t="str">
        <f t="shared" si="601"/>
        <v/>
      </c>
      <c r="S4024" s="21" t="str">
        <f t="shared" si="601"/>
        <v/>
      </c>
      <c r="T4024" s="21" t="str">
        <f t="shared" si="601"/>
        <v/>
      </c>
      <c r="U4024" s="21" t="str">
        <f t="shared" si="601"/>
        <v/>
      </c>
      <c r="V4024" s="21" t="str">
        <f t="shared" si="601"/>
        <v/>
      </c>
      <c r="W4024" s="21" t="str">
        <f t="shared" ref="R4024:AB4047" si="602">IFERROR(IF(W$10="", "", IF(LEFT($O4024, W$8)=W$10, "X", "")), "")</f>
        <v/>
      </c>
      <c r="X4024" s="21" t="str">
        <f t="shared" si="602"/>
        <v/>
      </c>
      <c r="Y4024" s="21" t="str">
        <f t="shared" si="602"/>
        <v/>
      </c>
      <c r="Z4024" s="21" t="str">
        <f t="shared" si="602"/>
        <v/>
      </c>
      <c r="AA4024" s="21" t="str">
        <f t="shared" si="602"/>
        <v/>
      </c>
      <c r="AB4024" s="38" t="str">
        <f t="shared" si="602"/>
        <v/>
      </c>
      <c r="AD4024" s="36" t="str">
        <f>IF($N4024="", "", IFERROR(INDEX(Campaigns!$D$11:$D$380, MATCH($N4024, Campaigns!$E$11:$E$380, 0)), ""))</f>
        <v/>
      </c>
      <c r="AE4024" s="38" t="str">
        <f>IF(COUNTIF($Q4024:$AB4024, "X")=0, "", IFERROR(INDEX('Intro &amp; Setup'!$T$17:$T$28, MATCH(INDEX($Q$10:$AB$10, $AC4024, MATCH("X", $Q4024:$AB4024, 0)), 'Intro &amp; Setup'!$AA$17:$AA$28, 0)), ""))</f>
        <v/>
      </c>
      <c r="AG4024" s="84" t="str">
        <f t="shared" si="597"/>
        <v/>
      </c>
      <c r="AI4024" s="36">
        <f t="shared" si="598"/>
        <v>0</v>
      </c>
      <c r="AK4024" s="36" t="str">
        <f t="shared" si="599"/>
        <v/>
      </c>
    </row>
    <row r="4025" spans="1:37" x14ac:dyDescent="0.25">
      <c r="A4025" s="34"/>
      <c r="B4025" s="55"/>
      <c r="C4025" s="56"/>
      <c r="D4025" s="56"/>
      <c r="E4025" s="56"/>
      <c r="F4025" s="56"/>
      <c r="G4025" s="57"/>
      <c r="H4025" s="57"/>
      <c r="I4025" s="58"/>
      <c r="J4025" s="34"/>
      <c r="L4025" s="36" t="str">
        <f>IF($B4025="", "", IFERROR(FIND(Campaigns!$Q$4, $B4025), ""))</f>
        <v/>
      </c>
      <c r="M4025" s="73" t="str">
        <f t="shared" si="594"/>
        <v/>
      </c>
      <c r="N4025" s="74" t="str">
        <f t="shared" si="595"/>
        <v/>
      </c>
      <c r="O4025" s="22" t="str">
        <f t="shared" si="596"/>
        <v/>
      </c>
      <c r="Q4025" s="20" t="str">
        <f t="shared" si="600"/>
        <v/>
      </c>
      <c r="R4025" s="21" t="str">
        <f t="shared" si="602"/>
        <v/>
      </c>
      <c r="S4025" s="21" t="str">
        <f t="shared" si="602"/>
        <v/>
      </c>
      <c r="T4025" s="21" t="str">
        <f t="shared" si="602"/>
        <v/>
      </c>
      <c r="U4025" s="21" t="str">
        <f t="shared" si="602"/>
        <v/>
      </c>
      <c r="V4025" s="21" t="str">
        <f t="shared" si="602"/>
        <v/>
      </c>
      <c r="W4025" s="21" t="str">
        <f t="shared" si="602"/>
        <v/>
      </c>
      <c r="X4025" s="21" t="str">
        <f t="shared" si="602"/>
        <v/>
      </c>
      <c r="Y4025" s="21" t="str">
        <f t="shared" si="602"/>
        <v/>
      </c>
      <c r="Z4025" s="21" t="str">
        <f t="shared" si="602"/>
        <v/>
      </c>
      <c r="AA4025" s="21" t="str">
        <f t="shared" si="602"/>
        <v/>
      </c>
      <c r="AB4025" s="38" t="str">
        <f t="shared" si="602"/>
        <v/>
      </c>
      <c r="AD4025" s="36" t="str">
        <f>IF($N4025="", "", IFERROR(INDEX(Campaigns!$D$11:$D$380, MATCH($N4025, Campaigns!$E$11:$E$380, 0)), ""))</f>
        <v/>
      </c>
      <c r="AE4025" s="38" t="str">
        <f>IF(COUNTIF($Q4025:$AB4025, "X")=0, "", IFERROR(INDEX('Intro &amp; Setup'!$T$17:$T$28, MATCH(INDEX($Q$10:$AB$10, $AC4025, MATCH("X", $Q4025:$AB4025, 0)), 'Intro &amp; Setup'!$AA$17:$AA$28, 0)), ""))</f>
        <v/>
      </c>
      <c r="AG4025" s="84" t="str">
        <f t="shared" si="597"/>
        <v/>
      </c>
      <c r="AI4025" s="36">
        <f t="shared" si="598"/>
        <v>0</v>
      </c>
      <c r="AK4025" s="36" t="str">
        <f t="shared" si="599"/>
        <v/>
      </c>
    </row>
    <row r="4026" spans="1:37" x14ac:dyDescent="0.25">
      <c r="A4026" s="34"/>
      <c r="B4026" s="55"/>
      <c r="C4026" s="56"/>
      <c r="D4026" s="56"/>
      <c r="E4026" s="56"/>
      <c r="F4026" s="56"/>
      <c r="G4026" s="57"/>
      <c r="H4026" s="57"/>
      <c r="I4026" s="58"/>
      <c r="J4026" s="34"/>
      <c r="L4026" s="36" t="str">
        <f>IF($B4026="", "", IFERROR(FIND(Campaigns!$Q$4, $B4026), ""))</f>
        <v/>
      </c>
      <c r="M4026" s="73" t="str">
        <f t="shared" si="594"/>
        <v/>
      </c>
      <c r="N4026" s="74" t="str">
        <f t="shared" si="595"/>
        <v/>
      </c>
      <c r="O4026" s="22" t="str">
        <f t="shared" si="596"/>
        <v/>
      </c>
      <c r="Q4026" s="20" t="str">
        <f t="shared" si="600"/>
        <v/>
      </c>
      <c r="R4026" s="21" t="str">
        <f t="shared" si="602"/>
        <v/>
      </c>
      <c r="S4026" s="21" t="str">
        <f t="shared" si="602"/>
        <v/>
      </c>
      <c r="T4026" s="21" t="str">
        <f t="shared" si="602"/>
        <v/>
      </c>
      <c r="U4026" s="21" t="str">
        <f t="shared" si="602"/>
        <v/>
      </c>
      <c r="V4026" s="21" t="str">
        <f t="shared" si="602"/>
        <v/>
      </c>
      <c r="W4026" s="21" t="str">
        <f t="shared" si="602"/>
        <v/>
      </c>
      <c r="X4026" s="21" t="str">
        <f t="shared" si="602"/>
        <v/>
      </c>
      <c r="Y4026" s="21" t="str">
        <f t="shared" si="602"/>
        <v/>
      </c>
      <c r="Z4026" s="21" t="str">
        <f t="shared" si="602"/>
        <v/>
      </c>
      <c r="AA4026" s="21" t="str">
        <f t="shared" si="602"/>
        <v/>
      </c>
      <c r="AB4026" s="38" t="str">
        <f t="shared" si="602"/>
        <v/>
      </c>
      <c r="AD4026" s="36" t="str">
        <f>IF($N4026="", "", IFERROR(INDEX(Campaigns!$D$11:$D$380, MATCH($N4026, Campaigns!$E$11:$E$380, 0)), ""))</f>
        <v/>
      </c>
      <c r="AE4026" s="38" t="str">
        <f>IF(COUNTIF($Q4026:$AB4026, "X")=0, "", IFERROR(INDEX('Intro &amp; Setup'!$T$17:$T$28, MATCH(INDEX($Q$10:$AB$10, $AC4026, MATCH("X", $Q4026:$AB4026, 0)), 'Intro &amp; Setup'!$AA$17:$AA$28, 0)), ""))</f>
        <v/>
      </c>
      <c r="AG4026" s="84" t="str">
        <f t="shared" si="597"/>
        <v/>
      </c>
      <c r="AI4026" s="36">
        <f t="shared" si="598"/>
        <v>0</v>
      </c>
      <c r="AK4026" s="36" t="str">
        <f t="shared" si="599"/>
        <v/>
      </c>
    </row>
    <row r="4027" spans="1:37" x14ac:dyDescent="0.25">
      <c r="A4027" s="34"/>
      <c r="B4027" s="55"/>
      <c r="C4027" s="56"/>
      <c r="D4027" s="56"/>
      <c r="E4027" s="56"/>
      <c r="F4027" s="56"/>
      <c r="G4027" s="57"/>
      <c r="H4027" s="57"/>
      <c r="I4027" s="58"/>
      <c r="J4027" s="34"/>
      <c r="L4027" s="36" t="str">
        <f>IF($B4027="", "", IFERROR(FIND(Campaigns!$Q$4, $B4027), ""))</f>
        <v/>
      </c>
      <c r="M4027" s="73" t="str">
        <f t="shared" si="594"/>
        <v/>
      </c>
      <c r="N4027" s="74" t="str">
        <f t="shared" si="595"/>
        <v/>
      </c>
      <c r="O4027" s="22" t="str">
        <f t="shared" si="596"/>
        <v/>
      </c>
      <c r="Q4027" s="20" t="str">
        <f t="shared" si="600"/>
        <v/>
      </c>
      <c r="R4027" s="21" t="str">
        <f t="shared" si="602"/>
        <v/>
      </c>
      <c r="S4027" s="21" t="str">
        <f t="shared" si="602"/>
        <v/>
      </c>
      <c r="T4027" s="21" t="str">
        <f t="shared" si="602"/>
        <v/>
      </c>
      <c r="U4027" s="21" t="str">
        <f t="shared" si="602"/>
        <v/>
      </c>
      <c r="V4027" s="21" t="str">
        <f t="shared" si="602"/>
        <v/>
      </c>
      <c r="W4027" s="21" t="str">
        <f t="shared" si="602"/>
        <v/>
      </c>
      <c r="X4027" s="21" t="str">
        <f t="shared" si="602"/>
        <v/>
      </c>
      <c r="Y4027" s="21" t="str">
        <f t="shared" si="602"/>
        <v/>
      </c>
      <c r="Z4027" s="21" t="str">
        <f t="shared" si="602"/>
        <v/>
      </c>
      <c r="AA4027" s="21" t="str">
        <f t="shared" si="602"/>
        <v/>
      </c>
      <c r="AB4027" s="38" t="str">
        <f t="shared" si="602"/>
        <v/>
      </c>
      <c r="AD4027" s="36" t="str">
        <f>IF($N4027="", "", IFERROR(INDEX(Campaigns!$D$11:$D$380, MATCH($N4027, Campaigns!$E$11:$E$380, 0)), ""))</f>
        <v/>
      </c>
      <c r="AE4027" s="38" t="str">
        <f>IF(COUNTIF($Q4027:$AB4027, "X")=0, "", IFERROR(INDEX('Intro &amp; Setup'!$T$17:$T$28, MATCH(INDEX($Q$10:$AB$10, $AC4027, MATCH("X", $Q4027:$AB4027, 0)), 'Intro &amp; Setup'!$AA$17:$AA$28, 0)), ""))</f>
        <v/>
      </c>
      <c r="AG4027" s="84" t="str">
        <f t="shared" si="597"/>
        <v/>
      </c>
      <c r="AI4027" s="36">
        <f t="shared" si="598"/>
        <v>0</v>
      </c>
      <c r="AK4027" s="36" t="str">
        <f t="shared" si="599"/>
        <v/>
      </c>
    </row>
    <row r="4028" spans="1:37" x14ac:dyDescent="0.25">
      <c r="A4028" s="34"/>
      <c r="B4028" s="55"/>
      <c r="C4028" s="56"/>
      <c r="D4028" s="56"/>
      <c r="E4028" s="56"/>
      <c r="F4028" s="56"/>
      <c r="G4028" s="57"/>
      <c r="H4028" s="57"/>
      <c r="I4028" s="58"/>
      <c r="J4028" s="34"/>
      <c r="L4028" s="36" t="str">
        <f>IF($B4028="", "", IFERROR(FIND(Campaigns!$Q$4, $B4028), ""))</f>
        <v/>
      </c>
      <c r="M4028" s="73" t="str">
        <f t="shared" si="594"/>
        <v/>
      </c>
      <c r="N4028" s="74" t="str">
        <f t="shared" si="595"/>
        <v/>
      </c>
      <c r="O4028" s="22" t="str">
        <f t="shared" si="596"/>
        <v/>
      </c>
      <c r="Q4028" s="20" t="str">
        <f t="shared" si="600"/>
        <v/>
      </c>
      <c r="R4028" s="21" t="str">
        <f t="shared" si="602"/>
        <v/>
      </c>
      <c r="S4028" s="21" t="str">
        <f t="shared" si="602"/>
        <v/>
      </c>
      <c r="T4028" s="21" t="str">
        <f t="shared" si="602"/>
        <v/>
      </c>
      <c r="U4028" s="21" t="str">
        <f t="shared" si="602"/>
        <v/>
      </c>
      <c r="V4028" s="21" t="str">
        <f t="shared" si="602"/>
        <v/>
      </c>
      <c r="W4028" s="21" t="str">
        <f t="shared" si="602"/>
        <v/>
      </c>
      <c r="X4028" s="21" t="str">
        <f t="shared" si="602"/>
        <v/>
      </c>
      <c r="Y4028" s="21" t="str">
        <f t="shared" si="602"/>
        <v/>
      </c>
      <c r="Z4028" s="21" t="str">
        <f t="shared" si="602"/>
        <v/>
      </c>
      <c r="AA4028" s="21" t="str">
        <f t="shared" si="602"/>
        <v/>
      </c>
      <c r="AB4028" s="38" t="str">
        <f t="shared" si="602"/>
        <v/>
      </c>
      <c r="AD4028" s="36" t="str">
        <f>IF($N4028="", "", IFERROR(INDEX(Campaigns!$D$11:$D$380, MATCH($N4028, Campaigns!$E$11:$E$380, 0)), ""))</f>
        <v/>
      </c>
      <c r="AE4028" s="38" t="str">
        <f>IF(COUNTIF($Q4028:$AB4028, "X")=0, "", IFERROR(INDEX('Intro &amp; Setup'!$T$17:$T$28, MATCH(INDEX($Q$10:$AB$10, $AC4028, MATCH("X", $Q4028:$AB4028, 0)), 'Intro &amp; Setup'!$AA$17:$AA$28, 0)), ""))</f>
        <v/>
      </c>
      <c r="AG4028" s="84" t="str">
        <f t="shared" si="597"/>
        <v/>
      </c>
      <c r="AI4028" s="36">
        <f t="shared" si="598"/>
        <v>0</v>
      </c>
      <c r="AK4028" s="36" t="str">
        <f t="shared" si="599"/>
        <v/>
      </c>
    </row>
    <row r="4029" spans="1:37" x14ac:dyDescent="0.25">
      <c r="A4029" s="34"/>
      <c r="B4029" s="55"/>
      <c r="C4029" s="56"/>
      <c r="D4029" s="56"/>
      <c r="E4029" s="56"/>
      <c r="F4029" s="56"/>
      <c r="G4029" s="57"/>
      <c r="H4029" s="57"/>
      <c r="I4029" s="58"/>
      <c r="J4029" s="34"/>
      <c r="L4029" s="36" t="str">
        <f>IF($B4029="", "", IFERROR(FIND(Campaigns!$Q$4, $B4029), ""))</f>
        <v/>
      </c>
      <c r="M4029" s="73" t="str">
        <f t="shared" si="594"/>
        <v/>
      </c>
      <c r="N4029" s="74" t="str">
        <f t="shared" si="595"/>
        <v/>
      </c>
      <c r="O4029" s="22" t="str">
        <f t="shared" si="596"/>
        <v/>
      </c>
      <c r="Q4029" s="20" t="str">
        <f t="shared" si="600"/>
        <v/>
      </c>
      <c r="R4029" s="21" t="str">
        <f t="shared" si="602"/>
        <v/>
      </c>
      <c r="S4029" s="21" t="str">
        <f t="shared" si="602"/>
        <v/>
      </c>
      <c r="T4029" s="21" t="str">
        <f t="shared" si="602"/>
        <v/>
      </c>
      <c r="U4029" s="21" t="str">
        <f t="shared" si="602"/>
        <v/>
      </c>
      <c r="V4029" s="21" t="str">
        <f t="shared" si="602"/>
        <v/>
      </c>
      <c r="W4029" s="21" t="str">
        <f t="shared" si="602"/>
        <v/>
      </c>
      <c r="X4029" s="21" t="str">
        <f t="shared" si="602"/>
        <v/>
      </c>
      <c r="Y4029" s="21" t="str">
        <f t="shared" si="602"/>
        <v/>
      </c>
      <c r="Z4029" s="21" t="str">
        <f t="shared" si="602"/>
        <v/>
      </c>
      <c r="AA4029" s="21" t="str">
        <f t="shared" si="602"/>
        <v/>
      </c>
      <c r="AB4029" s="38" t="str">
        <f t="shared" si="602"/>
        <v/>
      </c>
      <c r="AD4029" s="36" t="str">
        <f>IF($N4029="", "", IFERROR(INDEX(Campaigns!$D$11:$D$380, MATCH($N4029, Campaigns!$E$11:$E$380, 0)), ""))</f>
        <v/>
      </c>
      <c r="AE4029" s="38" t="str">
        <f>IF(COUNTIF($Q4029:$AB4029, "X")=0, "", IFERROR(INDEX('Intro &amp; Setup'!$T$17:$T$28, MATCH(INDEX($Q$10:$AB$10, $AC4029, MATCH("X", $Q4029:$AB4029, 0)), 'Intro &amp; Setup'!$AA$17:$AA$28, 0)), ""))</f>
        <v/>
      </c>
      <c r="AG4029" s="84" t="str">
        <f t="shared" si="597"/>
        <v/>
      </c>
      <c r="AI4029" s="36">
        <f t="shared" si="598"/>
        <v>0</v>
      </c>
      <c r="AK4029" s="36" t="str">
        <f t="shared" si="599"/>
        <v/>
      </c>
    </row>
    <row r="4030" spans="1:37" x14ac:dyDescent="0.25">
      <c r="A4030" s="34"/>
      <c r="B4030" s="55"/>
      <c r="C4030" s="56"/>
      <c r="D4030" s="56"/>
      <c r="E4030" s="56"/>
      <c r="F4030" s="56"/>
      <c r="G4030" s="57"/>
      <c r="H4030" s="57"/>
      <c r="I4030" s="58"/>
      <c r="J4030" s="34"/>
      <c r="L4030" s="36" t="str">
        <f>IF($B4030="", "", IFERROR(FIND(Campaigns!$Q$4, $B4030), ""))</f>
        <v/>
      </c>
      <c r="M4030" s="73" t="str">
        <f t="shared" si="594"/>
        <v/>
      </c>
      <c r="N4030" s="74" t="str">
        <f t="shared" si="595"/>
        <v/>
      </c>
      <c r="O4030" s="22" t="str">
        <f t="shared" si="596"/>
        <v/>
      </c>
      <c r="Q4030" s="20" t="str">
        <f t="shared" si="600"/>
        <v/>
      </c>
      <c r="R4030" s="21" t="str">
        <f t="shared" si="602"/>
        <v/>
      </c>
      <c r="S4030" s="21" t="str">
        <f t="shared" si="602"/>
        <v/>
      </c>
      <c r="T4030" s="21" t="str">
        <f t="shared" si="602"/>
        <v/>
      </c>
      <c r="U4030" s="21" t="str">
        <f t="shared" si="602"/>
        <v/>
      </c>
      <c r="V4030" s="21" t="str">
        <f t="shared" si="602"/>
        <v/>
      </c>
      <c r="W4030" s="21" t="str">
        <f t="shared" si="602"/>
        <v/>
      </c>
      <c r="X4030" s="21" t="str">
        <f t="shared" si="602"/>
        <v/>
      </c>
      <c r="Y4030" s="21" t="str">
        <f t="shared" si="602"/>
        <v/>
      </c>
      <c r="Z4030" s="21" t="str">
        <f t="shared" si="602"/>
        <v/>
      </c>
      <c r="AA4030" s="21" t="str">
        <f t="shared" si="602"/>
        <v/>
      </c>
      <c r="AB4030" s="38" t="str">
        <f t="shared" si="602"/>
        <v/>
      </c>
      <c r="AD4030" s="36" t="str">
        <f>IF($N4030="", "", IFERROR(INDEX(Campaigns!$D$11:$D$380, MATCH($N4030, Campaigns!$E$11:$E$380, 0)), ""))</f>
        <v/>
      </c>
      <c r="AE4030" s="38" t="str">
        <f>IF(COUNTIF($Q4030:$AB4030, "X")=0, "", IFERROR(INDEX('Intro &amp; Setup'!$T$17:$T$28, MATCH(INDEX($Q$10:$AB$10, $AC4030, MATCH("X", $Q4030:$AB4030, 0)), 'Intro &amp; Setup'!$AA$17:$AA$28, 0)), ""))</f>
        <v/>
      </c>
      <c r="AG4030" s="84" t="str">
        <f t="shared" si="597"/>
        <v/>
      </c>
      <c r="AI4030" s="36">
        <f t="shared" si="598"/>
        <v>0</v>
      </c>
      <c r="AK4030" s="36" t="str">
        <f t="shared" si="599"/>
        <v/>
      </c>
    </row>
    <row r="4031" spans="1:37" x14ac:dyDescent="0.25">
      <c r="A4031" s="34"/>
      <c r="B4031" s="55"/>
      <c r="C4031" s="56"/>
      <c r="D4031" s="56"/>
      <c r="E4031" s="56"/>
      <c r="F4031" s="56"/>
      <c r="G4031" s="57"/>
      <c r="H4031" s="57"/>
      <c r="I4031" s="58"/>
      <c r="J4031" s="34"/>
      <c r="L4031" s="36" t="str">
        <f>IF($B4031="", "", IFERROR(FIND(Campaigns!$Q$4, $B4031), ""))</f>
        <v/>
      </c>
      <c r="M4031" s="73" t="str">
        <f t="shared" si="594"/>
        <v/>
      </c>
      <c r="N4031" s="74" t="str">
        <f t="shared" si="595"/>
        <v/>
      </c>
      <c r="O4031" s="22" t="str">
        <f t="shared" si="596"/>
        <v/>
      </c>
      <c r="Q4031" s="20" t="str">
        <f t="shared" si="600"/>
        <v/>
      </c>
      <c r="R4031" s="21" t="str">
        <f t="shared" si="602"/>
        <v/>
      </c>
      <c r="S4031" s="21" t="str">
        <f t="shared" si="602"/>
        <v/>
      </c>
      <c r="T4031" s="21" t="str">
        <f t="shared" si="602"/>
        <v/>
      </c>
      <c r="U4031" s="21" t="str">
        <f t="shared" si="602"/>
        <v/>
      </c>
      <c r="V4031" s="21" t="str">
        <f t="shared" si="602"/>
        <v/>
      </c>
      <c r="W4031" s="21" t="str">
        <f t="shared" si="602"/>
        <v/>
      </c>
      <c r="X4031" s="21" t="str">
        <f t="shared" si="602"/>
        <v/>
      </c>
      <c r="Y4031" s="21" t="str">
        <f t="shared" si="602"/>
        <v/>
      </c>
      <c r="Z4031" s="21" t="str">
        <f t="shared" si="602"/>
        <v/>
      </c>
      <c r="AA4031" s="21" t="str">
        <f t="shared" si="602"/>
        <v/>
      </c>
      <c r="AB4031" s="38" t="str">
        <f t="shared" si="602"/>
        <v/>
      </c>
      <c r="AD4031" s="36" t="str">
        <f>IF($N4031="", "", IFERROR(INDEX(Campaigns!$D$11:$D$380, MATCH($N4031, Campaigns!$E$11:$E$380, 0)), ""))</f>
        <v/>
      </c>
      <c r="AE4031" s="38" t="str">
        <f>IF(COUNTIF($Q4031:$AB4031, "X")=0, "", IFERROR(INDEX('Intro &amp; Setup'!$T$17:$T$28, MATCH(INDEX($Q$10:$AB$10, $AC4031, MATCH("X", $Q4031:$AB4031, 0)), 'Intro &amp; Setup'!$AA$17:$AA$28, 0)), ""))</f>
        <v/>
      </c>
      <c r="AG4031" s="84" t="str">
        <f t="shared" si="597"/>
        <v/>
      </c>
      <c r="AI4031" s="36">
        <f t="shared" si="598"/>
        <v>0</v>
      </c>
      <c r="AK4031" s="36" t="str">
        <f t="shared" si="599"/>
        <v/>
      </c>
    </row>
    <row r="4032" spans="1:37" x14ac:dyDescent="0.25">
      <c r="A4032" s="34"/>
      <c r="B4032" s="55"/>
      <c r="C4032" s="56"/>
      <c r="D4032" s="56"/>
      <c r="E4032" s="56"/>
      <c r="F4032" s="56"/>
      <c r="G4032" s="57"/>
      <c r="H4032" s="57"/>
      <c r="I4032" s="58"/>
      <c r="J4032" s="34"/>
      <c r="L4032" s="36" t="str">
        <f>IF($B4032="", "", IFERROR(FIND(Campaigns!$Q$4, $B4032), ""))</f>
        <v/>
      </c>
      <c r="M4032" s="73" t="str">
        <f t="shared" si="594"/>
        <v/>
      </c>
      <c r="N4032" s="74" t="str">
        <f t="shared" si="595"/>
        <v/>
      </c>
      <c r="O4032" s="22" t="str">
        <f t="shared" si="596"/>
        <v/>
      </c>
      <c r="Q4032" s="20" t="str">
        <f t="shared" si="600"/>
        <v/>
      </c>
      <c r="R4032" s="21" t="str">
        <f t="shared" si="602"/>
        <v/>
      </c>
      <c r="S4032" s="21" t="str">
        <f t="shared" si="602"/>
        <v/>
      </c>
      <c r="T4032" s="21" t="str">
        <f t="shared" si="602"/>
        <v/>
      </c>
      <c r="U4032" s="21" t="str">
        <f t="shared" si="602"/>
        <v/>
      </c>
      <c r="V4032" s="21" t="str">
        <f t="shared" si="602"/>
        <v/>
      </c>
      <c r="W4032" s="21" t="str">
        <f t="shared" si="602"/>
        <v/>
      </c>
      <c r="X4032" s="21" t="str">
        <f t="shared" si="602"/>
        <v/>
      </c>
      <c r="Y4032" s="21" t="str">
        <f t="shared" si="602"/>
        <v/>
      </c>
      <c r="Z4032" s="21" t="str">
        <f t="shared" si="602"/>
        <v/>
      </c>
      <c r="AA4032" s="21" t="str">
        <f t="shared" si="602"/>
        <v/>
      </c>
      <c r="AB4032" s="38" t="str">
        <f t="shared" si="602"/>
        <v/>
      </c>
      <c r="AD4032" s="36" t="str">
        <f>IF($N4032="", "", IFERROR(INDEX(Campaigns!$D$11:$D$380, MATCH($N4032, Campaigns!$E$11:$E$380, 0)), ""))</f>
        <v/>
      </c>
      <c r="AE4032" s="38" t="str">
        <f>IF(COUNTIF($Q4032:$AB4032, "X")=0, "", IFERROR(INDEX('Intro &amp; Setup'!$T$17:$T$28, MATCH(INDEX($Q$10:$AB$10, $AC4032, MATCH("X", $Q4032:$AB4032, 0)), 'Intro &amp; Setup'!$AA$17:$AA$28, 0)), ""))</f>
        <v/>
      </c>
      <c r="AG4032" s="84" t="str">
        <f t="shared" si="597"/>
        <v/>
      </c>
      <c r="AI4032" s="36">
        <f t="shared" si="598"/>
        <v>0</v>
      </c>
      <c r="AK4032" s="36" t="str">
        <f t="shared" si="599"/>
        <v/>
      </c>
    </row>
    <row r="4033" spans="1:37" x14ac:dyDescent="0.25">
      <c r="A4033" s="34"/>
      <c r="B4033" s="55"/>
      <c r="C4033" s="56"/>
      <c r="D4033" s="56"/>
      <c r="E4033" s="56"/>
      <c r="F4033" s="56"/>
      <c r="G4033" s="57"/>
      <c r="H4033" s="57"/>
      <c r="I4033" s="58"/>
      <c r="J4033" s="34"/>
      <c r="L4033" s="36" t="str">
        <f>IF($B4033="", "", IFERROR(FIND(Campaigns!$Q$4, $B4033), ""))</f>
        <v/>
      </c>
      <c r="M4033" s="73" t="str">
        <f t="shared" si="594"/>
        <v/>
      </c>
      <c r="N4033" s="74" t="str">
        <f t="shared" si="595"/>
        <v/>
      </c>
      <c r="O4033" s="22" t="str">
        <f t="shared" si="596"/>
        <v/>
      </c>
      <c r="Q4033" s="20" t="str">
        <f t="shared" si="600"/>
        <v/>
      </c>
      <c r="R4033" s="21" t="str">
        <f t="shared" si="602"/>
        <v/>
      </c>
      <c r="S4033" s="21" t="str">
        <f t="shared" si="602"/>
        <v/>
      </c>
      <c r="T4033" s="21" t="str">
        <f t="shared" si="602"/>
        <v/>
      </c>
      <c r="U4033" s="21" t="str">
        <f t="shared" si="602"/>
        <v/>
      </c>
      <c r="V4033" s="21" t="str">
        <f t="shared" si="602"/>
        <v/>
      </c>
      <c r="W4033" s="21" t="str">
        <f t="shared" si="602"/>
        <v/>
      </c>
      <c r="X4033" s="21" t="str">
        <f t="shared" si="602"/>
        <v/>
      </c>
      <c r="Y4033" s="21" t="str">
        <f t="shared" si="602"/>
        <v/>
      </c>
      <c r="Z4033" s="21" t="str">
        <f t="shared" si="602"/>
        <v/>
      </c>
      <c r="AA4033" s="21" t="str">
        <f t="shared" si="602"/>
        <v/>
      </c>
      <c r="AB4033" s="38" t="str">
        <f t="shared" si="602"/>
        <v/>
      </c>
      <c r="AD4033" s="36" t="str">
        <f>IF($N4033="", "", IFERROR(INDEX(Campaigns!$D$11:$D$380, MATCH($N4033, Campaigns!$E$11:$E$380, 0)), ""))</f>
        <v/>
      </c>
      <c r="AE4033" s="38" t="str">
        <f>IF(COUNTIF($Q4033:$AB4033, "X")=0, "", IFERROR(INDEX('Intro &amp; Setup'!$T$17:$T$28, MATCH(INDEX($Q$10:$AB$10, $AC4033, MATCH("X", $Q4033:$AB4033, 0)), 'Intro &amp; Setup'!$AA$17:$AA$28, 0)), ""))</f>
        <v/>
      </c>
      <c r="AG4033" s="84" t="str">
        <f t="shared" si="597"/>
        <v/>
      </c>
      <c r="AI4033" s="36">
        <f t="shared" si="598"/>
        <v>0</v>
      </c>
      <c r="AK4033" s="36" t="str">
        <f t="shared" si="599"/>
        <v/>
      </c>
    </row>
    <row r="4034" spans="1:37" x14ac:dyDescent="0.25">
      <c r="A4034" s="34"/>
      <c r="B4034" s="55"/>
      <c r="C4034" s="56"/>
      <c r="D4034" s="56"/>
      <c r="E4034" s="56"/>
      <c r="F4034" s="56"/>
      <c r="G4034" s="57"/>
      <c r="H4034" s="57"/>
      <c r="I4034" s="58"/>
      <c r="J4034" s="34"/>
      <c r="L4034" s="36" t="str">
        <f>IF($B4034="", "", IFERROR(FIND(Campaigns!$Q$4, $B4034), ""))</f>
        <v/>
      </c>
      <c r="M4034" s="73" t="str">
        <f t="shared" si="594"/>
        <v/>
      </c>
      <c r="N4034" s="74" t="str">
        <f t="shared" si="595"/>
        <v/>
      </c>
      <c r="O4034" s="22" t="str">
        <f t="shared" si="596"/>
        <v/>
      </c>
      <c r="Q4034" s="20" t="str">
        <f t="shared" si="600"/>
        <v/>
      </c>
      <c r="R4034" s="21" t="str">
        <f t="shared" si="602"/>
        <v/>
      </c>
      <c r="S4034" s="21" t="str">
        <f t="shared" si="602"/>
        <v/>
      </c>
      <c r="T4034" s="21" t="str">
        <f t="shared" si="602"/>
        <v/>
      </c>
      <c r="U4034" s="21" t="str">
        <f t="shared" si="602"/>
        <v/>
      </c>
      <c r="V4034" s="21" t="str">
        <f t="shared" si="602"/>
        <v/>
      </c>
      <c r="W4034" s="21" t="str">
        <f t="shared" si="602"/>
        <v/>
      </c>
      <c r="X4034" s="21" t="str">
        <f t="shared" si="602"/>
        <v/>
      </c>
      <c r="Y4034" s="21" t="str">
        <f t="shared" si="602"/>
        <v/>
      </c>
      <c r="Z4034" s="21" t="str">
        <f t="shared" si="602"/>
        <v/>
      </c>
      <c r="AA4034" s="21" t="str">
        <f t="shared" si="602"/>
        <v/>
      </c>
      <c r="AB4034" s="38" t="str">
        <f t="shared" si="602"/>
        <v/>
      </c>
      <c r="AD4034" s="36" t="str">
        <f>IF($N4034="", "", IFERROR(INDEX(Campaigns!$D$11:$D$380, MATCH($N4034, Campaigns!$E$11:$E$380, 0)), ""))</f>
        <v/>
      </c>
      <c r="AE4034" s="38" t="str">
        <f>IF(COUNTIF($Q4034:$AB4034, "X")=0, "", IFERROR(INDEX('Intro &amp; Setup'!$T$17:$T$28, MATCH(INDEX($Q$10:$AB$10, $AC4034, MATCH("X", $Q4034:$AB4034, 0)), 'Intro &amp; Setup'!$AA$17:$AA$28, 0)), ""))</f>
        <v/>
      </c>
      <c r="AG4034" s="84" t="str">
        <f t="shared" si="597"/>
        <v/>
      </c>
      <c r="AI4034" s="36">
        <f t="shared" si="598"/>
        <v>0</v>
      </c>
      <c r="AK4034" s="36" t="str">
        <f t="shared" si="599"/>
        <v/>
      </c>
    </row>
    <row r="4035" spans="1:37" x14ac:dyDescent="0.25">
      <c r="A4035" s="34"/>
      <c r="B4035" s="55"/>
      <c r="C4035" s="56"/>
      <c r="D4035" s="56"/>
      <c r="E4035" s="56"/>
      <c r="F4035" s="56"/>
      <c r="G4035" s="57"/>
      <c r="H4035" s="57"/>
      <c r="I4035" s="58"/>
      <c r="J4035" s="34"/>
      <c r="L4035" s="36" t="str">
        <f>IF($B4035="", "", IFERROR(FIND(Campaigns!$Q$4, $B4035), ""))</f>
        <v/>
      </c>
      <c r="M4035" s="73" t="str">
        <f t="shared" si="594"/>
        <v/>
      </c>
      <c r="N4035" s="74" t="str">
        <f t="shared" si="595"/>
        <v/>
      </c>
      <c r="O4035" s="22" t="str">
        <f t="shared" si="596"/>
        <v/>
      </c>
      <c r="Q4035" s="20" t="str">
        <f t="shared" si="600"/>
        <v/>
      </c>
      <c r="R4035" s="21" t="str">
        <f t="shared" si="602"/>
        <v/>
      </c>
      <c r="S4035" s="21" t="str">
        <f t="shared" si="602"/>
        <v/>
      </c>
      <c r="T4035" s="21" t="str">
        <f t="shared" si="602"/>
        <v/>
      </c>
      <c r="U4035" s="21" t="str">
        <f t="shared" si="602"/>
        <v/>
      </c>
      <c r="V4035" s="21" t="str">
        <f t="shared" si="602"/>
        <v/>
      </c>
      <c r="W4035" s="21" t="str">
        <f t="shared" si="602"/>
        <v/>
      </c>
      <c r="X4035" s="21" t="str">
        <f t="shared" si="602"/>
        <v/>
      </c>
      <c r="Y4035" s="21" t="str">
        <f t="shared" si="602"/>
        <v/>
      </c>
      <c r="Z4035" s="21" t="str">
        <f t="shared" si="602"/>
        <v/>
      </c>
      <c r="AA4035" s="21" t="str">
        <f t="shared" si="602"/>
        <v/>
      </c>
      <c r="AB4035" s="38" t="str">
        <f t="shared" si="602"/>
        <v/>
      </c>
      <c r="AD4035" s="36" t="str">
        <f>IF($N4035="", "", IFERROR(INDEX(Campaigns!$D$11:$D$380, MATCH($N4035, Campaigns!$E$11:$E$380, 0)), ""))</f>
        <v/>
      </c>
      <c r="AE4035" s="38" t="str">
        <f>IF(COUNTIF($Q4035:$AB4035, "X")=0, "", IFERROR(INDEX('Intro &amp; Setup'!$T$17:$T$28, MATCH(INDEX($Q$10:$AB$10, $AC4035, MATCH("X", $Q4035:$AB4035, 0)), 'Intro &amp; Setup'!$AA$17:$AA$28, 0)), ""))</f>
        <v/>
      </c>
      <c r="AG4035" s="84" t="str">
        <f t="shared" si="597"/>
        <v/>
      </c>
      <c r="AI4035" s="36">
        <f t="shared" si="598"/>
        <v>0</v>
      </c>
      <c r="AK4035" s="36" t="str">
        <f t="shared" si="599"/>
        <v/>
      </c>
    </row>
    <row r="4036" spans="1:37" x14ac:dyDescent="0.25">
      <c r="A4036" s="34"/>
      <c r="B4036" s="55"/>
      <c r="C4036" s="56"/>
      <c r="D4036" s="56"/>
      <c r="E4036" s="56"/>
      <c r="F4036" s="56"/>
      <c r="G4036" s="57"/>
      <c r="H4036" s="57"/>
      <c r="I4036" s="58"/>
      <c r="J4036" s="34"/>
      <c r="L4036" s="36" t="str">
        <f>IF($B4036="", "", IFERROR(FIND(Campaigns!$Q$4, $B4036), ""))</f>
        <v/>
      </c>
      <c r="M4036" s="73" t="str">
        <f t="shared" si="594"/>
        <v/>
      </c>
      <c r="N4036" s="74" t="str">
        <f t="shared" si="595"/>
        <v/>
      </c>
      <c r="O4036" s="22" t="str">
        <f t="shared" si="596"/>
        <v/>
      </c>
      <c r="Q4036" s="20" t="str">
        <f t="shared" si="600"/>
        <v/>
      </c>
      <c r="R4036" s="21" t="str">
        <f t="shared" si="602"/>
        <v/>
      </c>
      <c r="S4036" s="21" t="str">
        <f t="shared" si="602"/>
        <v/>
      </c>
      <c r="T4036" s="21" t="str">
        <f t="shared" si="602"/>
        <v/>
      </c>
      <c r="U4036" s="21" t="str">
        <f t="shared" si="602"/>
        <v/>
      </c>
      <c r="V4036" s="21" t="str">
        <f t="shared" si="602"/>
        <v/>
      </c>
      <c r="W4036" s="21" t="str">
        <f t="shared" si="602"/>
        <v/>
      </c>
      <c r="X4036" s="21" t="str">
        <f t="shared" si="602"/>
        <v/>
      </c>
      <c r="Y4036" s="21" t="str">
        <f t="shared" si="602"/>
        <v/>
      </c>
      <c r="Z4036" s="21" t="str">
        <f t="shared" si="602"/>
        <v/>
      </c>
      <c r="AA4036" s="21" t="str">
        <f t="shared" si="602"/>
        <v/>
      </c>
      <c r="AB4036" s="38" t="str">
        <f t="shared" si="602"/>
        <v/>
      </c>
      <c r="AD4036" s="36" t="str">
        <f>IF($N4036="", "", IFERROR(INDEX(Campaigns!$D$11:$D$380, MATCH($N4036, Campaigns!$E$11:$E$380, 0)), ""))</f>
        <v/>
      </c>
      <c r="AE4036" s="38" t="str">
        <f>IF(COUNTIF($Q4036:$AB4036, "X")=0, "", IFERROR(INDEX('Intro &amp; Setup'!$T$17:$T$28, MATCH(INDEX($Q$10:$AB$10, $AC4036, MATCH("X", $Q4036:$AB4036, 0)), 'Intro &amp; Setup'!$AA$17:$AA$28, 0)), ""))</f>
        <v/>
      </c>
      <c r="AG4036" s="84" t="str">
        <f t="shared" si="597"/>
        <v/>
      </c>
      <c r="AI4036" s="36">
        <f t="shared" si="598"/>
        <v>0</v>
      </c>
      <c r="AK4036" s="36" t="str">
        <f t="shared" si="599"/>
        <v/>
      </c>
    </row>
    <row r="4037" spans="1:37" x14ac:dyDescent="0.25">
      <c r="A4037" s="34"/>
      <c r="B4037" s="55"/>
      <c r="C4037" s="56"/>
      <c r="D4037" s="56"/>
      <c r="E4037" s="56"/>
      <c r="F4037" s="56"/>
      <c r="G4037" s="57"/>
      <c r="H4037" s="57"/>
      <c r="I4037" s="58"/>
      <c r="J4037" s="34"/>
      <c r="L4037" s="36" t="str">
        <f>IF($B4037="", "", IFERROR(FIND(Campaigns!$Q$4, $B4037), ""))</f>
        <v/>
      </c>
      <c r="M4037" s="73" t="str">
        <f t="shared" si="594"/>
        <v/>
      </c>
      <c r="N4037" s="74" t="str">
        <f t="shared" si="595"/>
        <v/>
      </c>
      <c r="O4037" s="22" t="str">
        <f t="shared" si="596"/>
        <v/>
      </c>
      <c r="Q4037" s="20" t="str">
        <f t="shared" si="600"/>
        <v/>
      </c>
      <c r="R4037" s="21" t="str">
        <f t="shared" si="602"/>
        <v/>
      </c>
      <c r="S4037" s="21" t="str">
        <f t="shared" si="602"/>
        <v/>
      </c>
      <c r="T4037" s="21" t="str">
        <f t="shared" si="602"/>
        <v/>
      </c>
      <c r="U4037" s="21" t="str">
        <f t="shared" si="602"/>
        <v/>
      </c>
      <c r="V4037" s="21" t="str">
        <f t="shared" si="602"/>
        <v/>
      </c>
      <c r="W4037" s="21" t="str">
        <f t="shared" si="602"/>
        <v/>
      </c>
      <c r="X4037" s="21" t="str">
        <f t="shared" si="602"/>
        <v/>
      </c>
      <c r="Y4037" s="21" t="str">
        <f t="shared" si="602"/>
        <v/>
      </c>
      <c r="Z4037" s="21" t="str">
        <f t="shared" si="602"/>
        <v/>
      </c>
      <c r="AA4037" s="21" t="str">
        <f t="shared" si="602"/>
        <v/>
      </c>
      <c r="AB4037" s="38" t="str">
        <f t="shared" si="602"/>
        <v/>
      </c>
      <c r="AD4037" s="36" t="str">
        <f>IF($N4037="", "", IFERROR(INDEX(Campaigns!$D$11:$D$380, MATCH($N4037, Campaigns!$E$11:$E$380, 0)), ""))</f>
        <v/>
      </c>
      <c r="AE4037" s="38" t="str">
        <f>IF(COUNTIF($Q4037:$AB4037, "X")=0, "", IFERROR(INDEX('Intro &amp; Setup'!$T$17:$T$28, MATCH(INDEX($Q$10:$AB$10, $AC4037, MATCH("X", $Q4037:$AB4037, 0)), 'Intro &amp; Setup'!$AA$17:$AA$28, 0)), ""))</f>
        <v/>
      </c>
      <c r="AG4037" s="84" t="str">
        <f t="shared" si="597"/>
        <v/>
      </c>
      <c r="AI4037" s="36">
        <f t="shared" si="598"/>
        <v>0</v>
      </c>
      <c r="AK4037" s="36" t="str">
        <f t="shared" si="599"/>
        <v/>
      </c>
    </row>
    <row r="4038" spans="1:37" x14ac:dyDescent="0.25">
      <c r="A4038" s="34"/>
      <c r="B4038" s="55"/>
      <c r="C4038" s="56"/>
      <c r="D4038" s="56"/>
      <c r="E4038" s="56"/>
      <c r="F4038" s="56"/>
      <c r="G4038" s="57"/>
      <c r="H4038" s="57"/>
      <c r="I4038" s="58"/>
      <c r="J4038" s="34"/>
      <c r="L4038" s="36" t="str">
        <f>IF($B4038="", "", IFERROR(FIND(Campaigns!$Q$4, $B4038), ""))</f>
        <v/>
      </c>
      <c r="M4038" s="73" t="str">
        <f t="shared" si="594"/>
        <v/>
      </c>
      <c r="N4038" s="74" t="str">
        <f t="shared" si="595"/>
        <v/>
      </c>
      <c r="O4038" s="22" t="str">
        <f t="shared" si="596"/>
        <v/>
      </c>
      <c r="Q4038" s="20" t="str">
        <f t="shared" si="600"/>
        <v/>
      </c>
      <c r="R4038" s="21" t="str">
        <f t="shared" si="602"/>
        <v/>
      </c>
      <c r="S4038" s="21" t="str">
        <f t="shared" si="602"/>
        <v/>
      </c>
      <c r="T4038" s="21" t="str">
        <f t="shared" si="602"/>
        <v/>
      </c>
      <c r="U4038" s="21" t="str">
        <f t="shared" si="602"/>
        <v/>
      </c>
      <c r="V4038" s="21" t="str">
        <f t="shared" si="602"/>
        <v/>
      </c>
      <c r="W4038" s="21" t="str">
        <f t="shared" si="602"/>
        <v/>
      </c>
      <c r="X4038" s="21" t="str">
        <f t="shared" si="602"/>
        <v/>
      </c>
      <c r="Y4038" s="21" t="str">
        <f t="shared" si="602"/>
        <v/>
      </c>
      <c r="Z4038" s="21" t="str">
        <f t="shared" si="602"/>
        <v/>
      </c>
      <c r="AA4038" s="21" t="str">
        <f t="shared" si="602"/>
        <v/>
      </c>
      <c r="AB4038" s="38" t="str">
        <f t="shared" si="602"/>
        <v/>
      </c>
      <c r="AD4038" s="36" t="str">
        <f>IF($N4038="", "", IFERROR(INDEX(Campaigns!$D$11:$D$380, MATCH($N4038, Campaigns!$E$11:$E$380, 0)), ""))</f>
        <v/>
      </c>
      <c r="AE4038" s="38" t="str">
        <f>IF(COUNTIF($Q4038:$AB4038, "X")=0, "", IFERROR(INDEX('Intro &amp; Setup'!$T$17:$T$28, MATCH(INDEX($Q$10:$AB$10, $AC4038, MATCH("X", $Q4038:$AB4038, 0)), 'Intro &amp; Setup'!$AA$17:$AA$28, 0)), ""))</f>
        <v/>
      </c>
      <c r="AG4038" s="84" t="str">
        <f t="shared" si="597"/>
        <v/>
      </c>
      <c r="AI4038" s="36">
        <f t="shared" si="598"/>
        <v>0</v>
      </c>
      <c r="AK4038" s="36" t="str">
        <f t="shared" si="599"/>
        <v/>
      </c>
    </row>
    <row r="4039" spans="1:37" x14ac:dyDescent="0.25">
      <c r="A4039" s="34"/>
      <c r="B4039" s="55"/>
      <c r="C4039" s="56"/>
      <c r="D4039" s="56"/>
      <c r="E4039" s="56"/>
      <c r="F4039" s="56"/>
      <c r="G4039" s="57"/>
      <c r="H4039" s="57"/>
      <c r="I4039" s="58"/>
      <c r="J4039" s="34"/>
      <c r="L4039" s="36" t="str">
        <f>IF($B4039="", "", IFERROR(FIND(Campaigns!$Q$4, $B4039), ""))</f>
        <v/>
      </c>
      <c r="M4039" s="73" t="str">
        <f t="shared" si="594"/>
        <v/>
      </c>
      <c r="N4039" s="74" t="str">
        <f t="shared" si="595"/>
        <v/>
      </c>
      <c r="O4039" s="22" t="str">
        <f t="shared" si="596"/>
        <v/>
      </c>
      <c r="Q4039" s="20" t="str">
        <f t="shared" si="600"/>
        <v/>
      </c>
      <c r="R4039" s="21" t="str">
        <f t="shared" si="602"/>
        <v/>
      </c>
      <c r="S4039" s="21" t="str">
        <f t="shared" si="602"/>
        <v/>
      </c>
      <c r="T4039" s="21" t="str">
        <f t="shared" si="602"/>
        <v/>
      </c>
      <c r="U4039" s="21" t="str">
        <f t="shared" si="602"/>
        <v/>
      </c>
      <c r="V4039" s="21" t="str">
        <f t="shared" si="602"/>
        <v/>
      </c>
      <c r="W4039" s="21" t="str">
        <f t="shared" si="602"/>
        <v/>
      </c>
      <c r="X4039" s="21" t="str">
        <f t="shared" si="602"/>
        <v/>
      </c>
      <c r="Y4039" s="21" t="str">
        <f t="shared" si="602"/>
        <v/>
      </c>
      <c r="Z4039" s="21" t="str">
        <f t="shared" si="602"/>
        <v/>
      </c>
      <c r="AA4039" s="21" t="str">
        <f t="shared" si="602"/>
        <v/>
      </c>
      <c r="AB4039" s="38" t="str">
        <f t="shared" si="602"/>
        <v/>
      </c>
      <c r="AD4039" s="36" t="str">
        <f>IF($N4039="", "", IFERROR(INDEX(Campaigns!$D$11:$D$380, MATCH($N4039, Campaigns!$E$11:$E$380, 0)), ""))</f>
        <v/>
      </c>
      <c r="AE4039" s="38" t="str">
        <f>IF(COUNTIF($Q4039:$AB4039, "X")=0, "", IFERROR(INDEX('Intro &amp; Setup'!$T$17:$T$28, MATCH(INDEX($Q$10:$AB$10, $AC4039, MATCH("X", $Q4039:$AB4039, 0)), 'Intro &amp; Setup'!$AA$17:$AA$28, 0)), ""))</f>
        <v/>
      </c>
      <c r="AG4039" s="84" t="str">
        <f t="shared" si="597"/>
        <v/>
      </c>
      <c r="AI4039" s="36">
        <f t="shared" si="598"/>
        <v>0</v>
      </c>
      <c r="AK4039" s="36" t="str">
        <f t="shared" si="599"/>
        <v/>
      </c>
    </row>
    <row r="4040" spans="1:37" x14ac:dyDescent="0.25">
      <c r="A4040" s="34"/>
      <c r="B4040" s="55"/>
      <c r="C4040" s="56"/>
      <c r="D4040" s="56"/>
      <c r="E4040" s="56"/>
      <c r="F4040" s="56"/>
      <c r="G4040" s="57"/>
      <c r="H4040" s="57"/>
      <c r="I4040" s="58"/>
      <c r="J4040" s="34"/>
      <c r="L4040" s="36" t="str">
        <f>IF($B4040="", "", IFERROR(FIND(Campaigns!$Q$4, $B4040), ""))</f>
        <v/>
      </c>
      <c r="M4040" s="73" t="str">
        <f t="shared" si="594"/>
        <v/>
      </c>
      <c r="N4040" s="74" t="str">
        <f t="shared" si="595"/>
        <v/>
      </c>
      <c r="O4040" s="22" t="str">
        <f t="shared" si="596"/>
        <v/>
      </c>
      <c r="Q4040" s="20" t="str">
        <f t="shared" si="600"/>
        <v/>
      </c>
      <c r="R4040" s="21" t="str">
        <f t="shared" si="602"/>
        <v/>
      </c>
      <c r="S4040" s="21" t="str">
        <f t="shared" si="602"/>
        <v/>
      </c>
      <c r="T4040" s="21" t="str">
        <f t="shared" si="602"/>
        <v/>
      </c>
      <c r="U4040" s="21" t="str">
        <f t="shared" si="602"/>
        <v/>
      </c>
      <c r="V4040" s="21" t="str">
        <f t="shared" si="602"/>
        <v/>
      </c>
      <c r="W4040" s="21" t="str">
        <f t="shared" si="602"/>
        <v/>
      </c>
      <c r="X4040" s="21" t="str">
        <f t="shared" si="602"/>
        <v/>
      </c>
      <c r="Y4040" s="21" t="str">
        <f t="shared" si="602"/>
        <v/>
      </c>
      <c r="Z4040" s="21" t="str">
        <f t="shared" si="602"/>
        <v/>
      </c>
      <c r="AA4040" s="21" t="str">
        <f t="shared" si="602"/>
        <v/>
      </c>
      <c r="AB4040" s="38" t="str">
        <f t="shared" si="602"/>
        <v/>
      </c>
      <c r="AD4040" s="36" t="str">
        <f>IF($N4040="", "", IFERROR(INDEX(Campaigns!$D$11:$D$380, MATCH($N4040, Campaigns!$E$11:$E$380, 0)), ""))</f>
        <v/>
      </c>
      <c r="AE4040" s="38" t="str">
        <f>IF(COUNTIF($Q4040:$AB4040, "X")=0, "", IFERROR(INDEX('Intro &amp; Setup'!$T$17:$T$28, MATCH(INDEX($Q$10:$AB$10, $AC4040, MATCH("X", $Q4040:$AB4040, 0)), 'Intro &amp; Setup'!$AA$17:$AA$28, 0)), ""))</f>
        <v/>
      </c>
      <c r="AG4040" s="84" t="str">
        <f t="shared" si="597"/>
        <v/>
      </c>
      <c r="AI4040" s="36">
        <f t="shared" si="598"/>
        <v>0</v>
      </c>
      <c r="AK4040" s="36" t="str">
        <f t="shared" si="599"/>
        <v/>
      </c>
    </row>
    <row r="4041" spans="1:37" x14ac:dyDescent="0.25">
      <c r="A4041" s="34"/>
      <c r="B4041" s="55"/>
      <c r="C4041" s="56"/>
      <c r="D4041" s="56"/>
      <c r="E4041" s="56"/>
      <c r="F4041" s="56"/>
      <c r="G4041" s="57"/>
      <c r="H4041" s="57"/>
      <c r="I4041" s="58"/>
      <c r="J4041" s="34"/>
      <c r="L4041" s="36" t="str">
        <f>IF($B4041="", "", IFERROR(FIND(Campaigns!$Q$4, $B4041), ""))</f>
        <v/>
      </c>
      <c r="M4041" s="73" t="str">
        <f t="shared" si="594"/>
        <v/>
      </c>
      <c r="N4041" s="74" t="str">
        <f t="shared" si="595"/>
        <v/>
      </c>
      <c r="O4041" s="22" t="str">
        <f t="shared" si="596"/>
        <v/>
      </c>
      <c r="Q4041" s="20" t="str">
        <f t="shared" si="600"/>
        <v/>
      </c>
      <c r="R4041" s="21" t="str">
        <f t="shared" si="602"/>
        <v/>
      </c>
      <c r="S4041" s="21" t="str">
        <f t="shared" si="602"/>
        <v/>
      </c>
      <c r="T4041" s="21" t="str">
        <f t="shared" si="602"/>
        <v/>
      </c>
      <c r="U4041" s="21" t="str">
        <f t="shared" si="602"/>
        <v/>
      </c>
      <c r="V4041" s="21" t="str">
        <f t="shared" si="602"/>
        <v/>
      </c>
      <c r="W4041" s="21" t="str">
        <f t="shared" si="602"/>
        <v/>
      </c>
      <c r="X4041" s="21" t="str">
        <f t="shared" si="602"/>
        <v/>
      </c>
      <c r="Y4041" s="21" t="str">
        <f t="shared" si="602"/>
        <v/>
      </c>
      <c r="Z4041" s="21" t="str">
        <f t="shared" si="602"/>
        <v/>
      </c>
      <c r="AA4041" s="21" t="str">
        <f t="shared" si="602"/>
        <v/>
      </c>
      <c r="AB4041" s="38" t="str">
        <f t="shared" si="602"/>
        <v/>
      </c>
      <c r="AD4041" s="36" t="str">
        <f>IF($N4041="", "", IFERROR(INDEX(Campaigns!$D$11:$D$380, MATCH($N4041, Campaigns!$E$11:$E$380, 0)), ""))</f>
        <v/>
      </c>
      <c r="AE4041" s="38" t="str">
        <f>IF(COUNTIF($Q4041:$AB4041, "X")=0, "", IFERROR(INDEX('Intro &amp; Setup'!$T$17:$T$28, MATCH(INDEX($Q$10:$AB$10, $AC4041, MATCH("X", $Q4041:$AB4041, 0)), 'Intro &amp; Setup'!$AA$17:$AA$28, 0)), ""))</f>
        <v/>
      </c>
      <c r="AG4041" s="84" t="str">
        <f t="shared" si="597"/>
        <v/>
      </c>
      <c r="AI4041" s="36">
        <f t="shared" si="598"/>
        <v>0</v>
      </c>
      <c r="AK4041" s="36" t="str">
        <f t="shared" si="599"/>
        <v/>
      </c>
    </row>
    <row r="4042" spans="1:37" x14ac:dyDescent="0.25">
      <c r="A4042" s="34"/>
      <c r="B4042" s="55"/>
      <c r="C4042" s="56"/>
      <c r="D4042" s="56"/>
      <c r="E4042" s="56"/>
      <c r="F4042" s="56"/>
      <c r="G4042" s="57"/>
      <c r="H4042" s="57"/>
      <c r="I4042" s="58"/>
      <c r="J4042" s="34"/>
      <c r="L4042" s="36" t="str">
        <f>IF($B4042="", "", IFERROR(FIND(Campaigns!$Q$4, $B4042), ""))</f>
        <v/>
      </c>
      <c r="M4042" s="73" t="str">
        <f t="shared" si="594"/>
        <v/>
      </c>
      <c r="N4042" s="74" t="str">
        <f t="shared" si="595"/>
        <v/>
      </c>
      <c r="O4042" s="22" t="str">
        <f t="shared" si="596"/>
        <v/>
      </c>
      <c r="Q4042" s="20" t="str">
        <f t="shared" si="600"/>
        <v/>
      </c>
      <c r="R4042" s="21" t="str">
        <f t="shared" si="602"/>
        <v/>
      </c>
      <c r="S4042" s="21" t="str">
        <f t="shared" si="602"/>
        <v/>
      </c>
      <c r="T4042" s="21" t="str">
        <f t="shared" si="602"/>
        <v/>
      </c>
      <c r="U4042" s="21" t="str">
        <f t="shared" si="602"/>
        <v/>
      </c>
      <c r="V4042" s="21" t="str">
        <f t="shared" si="602"/>
        <v/>
      </c>
      <c r="W4042" s="21" t="str">
        <f t="shared" si="602"/>
        <v/>
      </c>
      <c r="X4042" s="21" t="str">
        <f t="shared" si="602"/>
        <v/>
      </c>
      <c r="Y4042" s="21" t="str">
        <f t="shared" si="602"/>
        <v/>
      </c>
      <c r="Z4042" s="21" t="str">
        <f t="shared" si="602"/>
        <v/>
      </c>
      <c r="AA4042" s="21" t="str">
        <f t="shared" si="602"/>
        <v/>
      </c>
      <c r="AB4042" s="38" t="str">
        <f t="shared" si="602"/>
        <v/>
      </c>
      <c r="AD4042" s="36" t="str">
        <f>IF($N4042="", "", IFERROR(INDEX(Campaigns!$D$11:$D$380, MATCH($N4042, Campaigns!$E$11:$E$380, 0)), ""))</f>
        <v/>
      </c>
      <c r="AE4042" s="38" t="str">
        <f>IF(COUNTIF($Q4042:$AB4042, "X")=0, "", IFERROR(INDEX('Intro &amp; Setup'!$T$17:$T$28, MATCH(INDEX($Q$10:$AB$10, $AC4042, MATCH("X", $Q4042:$AB4042, 0)), 'Intro &amp; Setup'!$AA$17:$AA$28, 0)), ""))</f>
        <v/>
      </c>
      <c r="AG4042" s="84" t="str">
        <f t="shared" si="597"/>
        <v/>
      </c>
      <c r="AI4042" s="36">
        <f t="shared" si="598"/>
        <v>0</v>
      </c>
      <c r="AK4042" s="36" t="str">
        <f t="shared" si="599"/>
        <v/>
      </c>
    </row>
    <row r="4043" spans="1:37" x14ac:dyDescent="0.25">
      <c r="A4043" s="34"/>
      <c r="B4043" s="55"/>
      <c r="C4043" s="56"/>
      <c r="D4043" s="56"/>
      <c r="E4043" s="56"/>
      <c r="F4043" s="56"/>
      <c r="G4043" s="57"/>
      <c r="H4043" s="57"/>
      <c r="I4043" s="58"/>
      <c r="J4043" s="34"/>
      <c r="L4043" s="36" t="str">
        <f>IF($B4043="", "", IFERROR(FIND(Campaigns!$Q$4, $B4043), ""))</f>
        <v/>
      </c>
      <c r="M4043" s="73" t="str">
        <f t="shared" si="594"/>
        <v/>
      </c>
      <c r="N4043" s="74" t="str">
        <f t="shared" si="595"/>
        <v/>
      </c>
      <c r="O4043" s="22" t="str">
        <f t="shared" si="596"/>
        <v/>
      </c>
      <c r="Q4043" s="20" t="str">
        <f t="shared" si="600"/>
        <v/>
      </c>
      <c r="R4043" s="21" t="str">
        <f t="shared" si="602"/>
        <v/>
      </c>
      <c r="S4043" s="21" t="str">
        <f t="shared" si="602"/>
        <v/>
      </c>
      <c r="T4043" s="21" t="str">
        <f t="shared" si="602"/>
        <v/>
      </c>
      <c r="U4043" s="21" t="str">
        <f t="shared" si="602"/>
        <v/>
      </c>
      <c r="V4043" s="21" t="str">
        <f t="shared" si="602"/>
        <v/>
      </c>
      <c r="W4043" s="21" t="str">
        <f t="shared" si="602"/>
        <v/>
      </c>
      <c r="X4043" s="21" t="str">
        <f t="shared" si="602"/>
        <v/>
      </c>
      <c r="Y4043" s="21" t="str">
        <f t="shared" si="602"/>
        <v/>
      </c>
      <c r="Z4043" s="21" t="str">
        <f t="shared" si="602"/>
        <v/>
      </c>
      <c r="AA4043" s="21" t="str">
        <f t="shared" si="602"/>
        <v/>
      </c>
      <c r="AB4043" s="38" t="str">
        <f t="shared" si="602"/>
        <v/>
      </c>
      <c r="AD4043" s="36" t="str">
        <f>IF($N4043="", "", IFERROR(INDEX(Campaigns!$D$11:$D$380, MATCH($N4043, Campaigns!$E$11:$E$380, 0)), ""))</f>
        <v/>
      </c>
      <c r="AE4043" s="38" t="str">
        <f>IF(COUNTIF($Q4043:$AB4043, "X")=0, "", IFERROR(INDEX('Intro &amp; Setup'!$T$17:$T$28, MATCH(INDEX($Q$10:$AB$10, $AC4043, MATCH("X", $Q4043:$AB4043, 0)), 'Intro &amp; Setup'!$AA$17:$AA$28, 0)), ""))</f>
        <v/>
      </c>
      <c r="AG4043" s="84" t="str">
        <f t="shared" si="597"/>
        <v/>
      </c>
      <c r="AI4043" s="36">
        <f t="shared" si="598"/>
        <v>0</v>
      </c>
      <c r="AK4043" s="36" t="str">
        <f t="shared" si="599"/>
        <v/>
      </c>
    </row>
    <row r="4044" spans="1:37" x14ac:dyDescent="0.25">
      <c r="A4044" s="34"/>
      <c r="B4044" s="55"/>
      <c r="C4044" s="56"/>
      <c r="D4044" s="56"/>
      <c r="E4044" s="56"/>
      <c r="F4044" s="56"/>
      <c r="G4044" s="57"/>
      <c r="H4044" s="57"/>
      <c r="I4044" s="58"/>
      <c r="J4044" s="34"/>
      <c r="L4044" s="36" t="str">
        <f>IF($B4044="", "", IFERROR(FIND(Campaigns!$Q$4, $B4044), ""))</f>
        <v/>
      </c>
      <c r="M4044" s="73" t="str">
        <f t="shared" ref="M4044:M4107" si="603">IFERROR(REPLACE($B4044, 1, $L4044+$L$9-1, ""), "")</f>
        <v/>
      </c>
      <c r="N4044" s="74" t="str">
        <f t="shared" ref="N4044:N4107" si="604">IFERROR(LEFT($M4044, FIND("-", $M4044)-1), "")</f>
        <v/>
      </c>
      <c r="O4044" s="22" t="str">
        <f t="shared" ref="O4044:O4107" si="605">IFERROR(REPLACE($M4044, 1, FIND("-", $M4044), ""), "")</f>
        <v/>
      </c>
      <c r="Q4044" s="20" t="str">
        <f t="shared" si="600"/>
        <v/>
      </c>
      <c r="R4044" s="21" t="str">
        <f t="shared" si="602"/>
        <v/>
      </c>
      <c r="S4044" s="21" t="str">
        <f t="shared" si="602"/>
        <v/>
      </c>
      <c r="T4044" s="21" t="str">
        <f t="shared" si="602"/>
        <v/>
      </c>
      <c r="U4044" s="21" t="str">
        <f t="shared" si="602"/>
        <v/>
      </c>
      <c r="V4044" s="21" t="str">
        <f t="shared" si="602"/>
        <v/>
      </c>
      <c r="W4044" s="21" t="str">
        <f t="shared" si="602"/>
        <v/>
      </c>
      <c r="X4044" s="21" t="str">
        <f t="shared" si="602"/>
        <v/>
      </c>
      <c r="Y4044" s="21" t="str">
        <f t="shared" si="602"/>
        <v/>
      </c>
      <c r="Z4044" s="21" t="str">
        <f t="shared" si="602"/>
        <v/>
      </c>
      <c r="AA4044" s="21" t="str">
        <f t="shared" si="602"/>
        <v/>
      </c>
      <c r="AB4044" s="38" t="str">
        <f t="shared" si="602"/>
        <v/>
      </c>
      <c r="AD4044" s="36" t="str">
        <f>IF($N4044="", "", IFERROR(INDEX(Campaigns!$D$11:$D$380, MATCH($N4044, Campaigns!$E$11:$E$380, 0)), ""))</f>
        <v/>
      </c>
      <c r="AE4044" s="38" t="str">
        <f>IF(COUNTIF($Q4044:$AB4044, "X")=0, "", IFERROR(INDEX('Intro &amp; Setup'!$T$17:$T$28, MATCH(INDEX($Q$10:$AB$10, $AC4044, MATCH("X", $Q4044:$AB4044, 0)), 'Intro &amp; Setup'!$AA$17:$AA$28, 0)), ""))</f>
        <v/>
      </c>
      <c r="AG4044" s="84" t="str">
        <f t="shared" ref="AG4044:AG4107" si="606">IF(OR($AD4044="", $AE4044=""), "", _xlfn.CONCAT($AD4044, "-", $AE4044))</f>
        <v/>
      </c>
      <c r="AI4044" s="36">
        <f t="shared" ref="AI4044:AI4107" si="607">IF($AI$4=$AI$6, $C4044, IF($AI$4=$AI$7, $D4044, IF($AI$4=$AI$8, $F4044, "")))</f>
        <v>0</v>
      </c>
      <c r="AK4044" s="36" t="str">
        <f t="shared" ref="AK4044:AK4107" si="608">IF($AG4044="", "", "X")</f>
        <v/>
      </c>
    </row>
    <row r="4045" spans="1:37" x14ac:dyDescent="0.25">
      <c r="A4045" s="34"/>
      <c r="B4045" s="55"/>
      <c r="C4045" s="56"/>
      <c r="D4045" s="56"/>
      <c r="E4045" s="56"/>
      <c r="F4045" s="56"/>
      <c r="G4045" s="57"/>
      <c r="H4045" s="57"/>
      <c r="I4045" s="58"/>
      <c r="J4045" s="34"/>
      <c r="L4045" s="36" t="str">
        <f>IF($B4045="", "", IFERROR(FIND(Campaigns!$Q$4, $B4045), ""))</f>
        <v/>
      </c>
      <c r="M4045" s="73" t="str">
        <f t="shared" si="603"/>
        <v/>
      </c>
      <c r="N4045" s="74" t="str">
        <f t="shared" si="604"/>
        <v/>
      </c>
      <c r="O4045" s="22" t="str">
        <f t="shared" si="605"/>
        <v/>
      </c>
      <c r="Q4045" s="20" t="str">
        <f t="shared" si="600"/>
        <v/>
      </c>
      <c r="R4045" s="21" t="str">
        <f t="shared" si="602"/>
        <v/>
      </c>
      <c r="S4045" s="21" t="str">
        <f t="shared" si="602"/>
        <v/>
      </c>
      <c r="T4045" s="21" t="str">
        <f t="shared" si="602"/>
        <v/>
      </c>
      <c r="U4045" s="21" t="str">
        <f t="shared" si="602"/>
        <v/>
      </c>
      <c r="V4045" s="21" t="str">
        <f t="shared" si="602"/>
        <v/>
      </c>
      <c r="W4045" s="21" t="str">
        <f t="shared" si="602"/>
        <v/>
      </c>
      <c r="X4045" s="21" t="str">
        <f t="shared" si="602"/>
        <v/>
      </c>
      <c r="Y4045" s="21" t="str">
        <f t="shared" si="602"/>
        <v/>
      </c>
      <c r="Z4045" s="21" t="str">
        <f t="shared" si="602"/>
        <v/>
      </c>
      <c r="AA4045" s="21" t="str">
        <f t="shared" si="602"/>
        <v/>
      </c>
      <c r="AB4045" s="38" t="str">
        <f t="shared" si="602"/>
        <v/>
      </c>
      <c r="AD4045" s="36" t="str">
        <f>IF($N4045="", "", IFERROR(INDEX(Campaigns!$D$11:$D$380, MATCH($N4045, Campaigns!$E$11:$E$380, 0)), ""))</f>
        <v/>
      </c>
      <c r="AE4045" s="38" t="str">
        <f>IF(COUNTIF($Q4045:$AB4045, "X")=0, "", IFERROR(INDEX('Intro &amp; Setup'!$T$17:$T$28, MATCH(INDEX($Q$10:$AB$10, $AC4045, MATCH("X", $Q4045:$AB4045, 0)), 'Intro &amp; Setup'!$AA$17:$AA$28, 0)), ""))</f>
        <v/>
      </c>
      <c r="AG4045" s="84" t="str">
        <f t="shared" si="606"/>
        <v/>
      </c>
      <c r="AI4045" s="36">
        <f t="shared" si="607"/>
        <v>0</v>
      </c>
      <c r="AK4045" s="36" t="str">
        <f t="shared" si="608"/>
        <v/>
      </c>
    </row>
    <row r="4046" spans="1:37" x14ac:dyDescent="0.25">
      <c r="A4046" s="34"/>
      <c r="B4046" s="55"/>
      <c r="C4046" s="56"/>
      <c r="D4046" s="56"/>
      <c r="E4046" s="56"/>
      <c r="F4046" s="56"/>
      <c r="G4046" s="57"/>
      <c r="H4046" s="57"/>
      <c r="I4046" s="58"/>
      <c r="J4046" s="34"/>
      <c r="L4046" s="36" t="str">
        <f>IF($B4046="", "", IFERROR(FIND(Campaigns!$Q$4, $B4046), ""))</f>
        <v/>
      </c>
      <c r="M4046" s="73" t="str">
        <f t="shared" si="603"/>
        <v/>
      </c>
      <c r="N4046" s="74" t="str">
        <f t="shared" si="604"/>
        <v/>
      </c>
      <c r="O4046" s="22" t="str">
        <f t="shared" si="605"/>
        <v/>
      </c>
      <c r="Q4046" s="20" t="str">
        <f t="shared" si="600"/>
        <v/>
      </c>
      <c r="R4046" s="21" t="str">
        <f t="shared" si="602"/>
        <v/>
      </c>
      <c r="S4046" s="21" t="str">
        <f t="shared" si="602"/>
        <v/>
      </c>
      <c r="T4046" s="21" t="str">
        <f t="shared" si="602"/>
        <v/>
      </c>
      <c r="U4046" s="21" t="str">
        <f t="shared" si="602"/>
        <v/>
      </c>
      <c r="V4046" s="21" t="str">
        <f t="shared" si="602"/>
        <v/>
      </c>
      <c r="W4046" s="21" t="str">
        <f t="shared" si="602"/>
        <v/>
      </c>
      <c r="X4046" s="21" t="str">
        <f t="shared" si="602"/>
        <v/>
      </c>
      <c r="Y4046" s="21" t="str">
        <f t="shared" si="602"/>
        <v/>
      </c>
      <c r="Z4046" s="21" t="str">
        <f t="shared" si="602"/>
        <v/>
      </c>
      <c r="AA4046" s="21" t="str">
        <f t="shared" si="602"/>
        <v/>
      </c>
      <c r="AB4046" s="38" t="str">
        <f t="shared" si="602"/>
        <v/>
      </c>
      <c r="AD4046" s="36" t="str">
        <f>IF($N4046="", "", IFERROR(INDEX(Campaigns!$D$11:$D$380, MATCH($N4046, Campaigns!$E$11:$E$380, 0)), ""))</f>
        <v/>
      </c>
      <c r="AE4046" s="38" t="str">
        <f>IF(COUNTIF($Q4046:$AB4046, "X")=0, "", IFERROR(INDEX('Intro &amp; Setup'!$T$17:$T$28, MATCH(INDEX($Q$10:$AB$10, $AC4046, MATCH("X", $Q4046:$AB4046, 0)), 'Intro &amp; Setup'!$AA$17:$AA$28, 0)), ""))</f>
        <v/>
      </c>
      <c r="AG4046" s="84" t="str">
        <f t="shared" si="606"/>
        <v/>
      </c>
      <c r="AI4046" s="36">
        <f t="shared" si="607"/>
        <v>0</v>
      </c>
      <c r="AK4046" s="36" t="str">
        <f t="shared" si="608"/>
        <v/>
      </c>
    </row>
    <row r="4047" spans="1:37" x14ac:dyDescent="0.25">
      <c r="A4047" s="34"/>
      <c r="B4047" s="55"/>
      <c r="C4047" s="56"/>
      <c r="D4047" s="56"/>
      <c r="E4047" s="56"/>
      <c r="F4047" s="56"/>
      <c r="G4047" s="57"/>
      <c r="H4047" s="57"/>
      <c r="I4047" s="58"/>
      <c r="J4047" s="34"/>
      <c r="L4047" s="36" t="str">
        <f>IF($B4047="", "", IFERROR(FIND(Campaigns!$Q$4, $B4047), ""))</f>
        <v/>
      </c>
      <c r="M4047" s="73" t="str">
        <f t="shared" si="603"/>
        <v/>
      </c>
      <c r="N4047" s="74" t="str">
        <f t="shared" si="604"/>
        <v/>
      </c>
      <c r="O4047" s="22" t="str">
        <f t="shared" si="605"/>
        <v/>
      </c>
      <c r="Q4047" s="20" t="str">
        <f t="shared" si="600"/>
        <v/>
      </c>
      <c r="R4047" s="21" t="str">
        <f t="shared" si="602"/>
        <v/>
      </c>
      <c r="S4047" s="21" t="str">
        <f t="shared" si="602"/>
        <v/>
      </c>
      <c r="T4047" s="21" t="str">
        <f t="shared" si="602"/>
        <v/>
      </c>
      <c r="U4047" s="21" t="str">
        <f t="shared" si="602"/>
        <v/>
      </c>
      <c r="V4047" s="21" t="str">
        <f t="shared" si="602"/>
        <v/>
      </c>
      <c r="W4047" s="21" t="str">
        <f t="shared" si="602"/>
        <v/>
      </c>
      <c r="X4047" s="21" t="str">
        <f t="shared" si="602"/>
        <v/>
      </c>
      <c r="Y4047" s="21" t="str">
        <f t="shared" ref="R4047:AB4070" si="609">IFERROR(IF(Y$10="", "", IF(LEFT($O4047, Y$8)=Y$10, "X", "")), "")</f>
        <v/>
      </c>
      <c r="Z4047" s="21" t="str">
        <f t="shared" si="609"/>
        <v/>
      </c>
      <c r="AA4047" s="21" t="str">
        <f t="shared" si="609"/>
        <v/>
      </c>
      <c r="AB4047" s="38" t="str">
        <f t="shared" si="609"/>
        <v/>
      </c>
      <c r="AD4047" s="36" t="str">
        <f>IF($N4047="", "", IFERROR(INDEX(Campaigns!$D$11:$D$380, MATCH($N4047, Campaigns!$E$11:$E$380, 0)), ""))</f>
        <v/>
      </c>
      <c r="AE4047" s="38" t="str">
        <f>IF(COUNTIF($Q4047:$AB4047, "X")=0, "", IFERROR(INDEX('Intro &amp; Setup'!$T$17:$T$28, MATCH(INDEX($Q$10:$AB$10, $AC4047, MATCH("X", $Q4047:$AB4047, 0)), 'Intro &amp; Setup'!$AA$17:$AA$28, 0)), ""))</f>
        <v/>
      </c>
      <c r="AG4047" s="84" t="str">
        <f t="shared" si="606"/>
        <v/>
      </c>
      <c r="AI4047" s="36">
        <f t="shared" si="607"/>
        <v>0</v>
      </c>
      <c r="AK4047" s="36" t="str">
        <f t="shared" si="608"/>
        <v/>
      </c>
    </row>
    <row r="4048" spans="1:37" x14ac:dyDescent="0.25">
      <c r="A4048" s="34"/>
      <c r="B4048" s="55"/>
      <c r="C4048" s="56"/>
      <c r="D4048" s="56"/>
      <c r="E4048" s="56"/>
      <c r="F4048" s="56"/>
      <c r="G4048" s="57"/>
      <c r="H4048" s="57"/>
      <c r="I4048" s="58"/>
      <c r="J4048" s="34"/>
      <c r="L4048" s="36" t="str">
        <f>IF($B4048="", "", IFERROR(FIND(Campaigns!$Q$4, $B4048), ""))</f>
        <v/>
      </c>
      <c r="M4048" s="73" t="str">
        <f t="shared" si="603"/>
        <v/>
      </c>
      <c r="N4048" s="74" t="str">
        <f t="shared" si="604"/>
        <v/>
      </c>
      <c r="O4048" s="22" t="str">
        <f t="shared" si="605"/>
        <v/>
      </c>
      <c r="Q4048" s="20" t="str">
        <f t="shared" si="600"/>
        <v/>
      </c>
      <c r="R4048" s="21" t="str">
        <f t="shared" si="609"/>
        <v/>
      </c>
      <c r="S4048" s="21" t="str">
        <f t="shared" si="609"/>
        <v/>
      </c>
      <c r="T4048" s="21" t="str">
        <f t="shared" si="609"/>
        <v/>
      </c>
      <c r="U4048" s="21" t="str">
        <f t="shared" si="609"/>
        <v/>
      </c>
      <c r="V4048" s="21" t="str">
        <f t="shared" si="609"/>
        <v/>
      </c>
      <c r="W4048" s="21" t="str">
        <f t="shared" si="609"/>
        <v/>
      </c>
      <c r="X4048" s="21" t="str">
        <f t="shared" si="609"/>
        <v/>
      </c>
      <c r="Y4048" s="21" t="str">
        <f t="shared" si="609"/>
        <v/>
      </c>
      <c r="Z4048" s="21" t="str">
        <f t="shared" si="609"/>
        <v/>
      </c>
      <c r="AA4048" s="21" t="str">
        <f t="shared" si="609"/>
        <v/>
      </c>
      <c r="AB4048" s="38" t="str">
        <f t="shared" si="609"/>
        <v/>
      </c>
      <c r="AD4048" s="36" t="str">
        <f>IF($N4048="", "", IFERROR(INDEX(Campaigns!$D$11:$D$380, MATCH($N4048, Campaigns!$E$11:$E$380, 0)), ""))</f>
        <v/>
      </c>
      <c r="AE4048" s="38" t="str">
        <f>IF(COUNTIF($Q4048:$AB4048, "X")=0, "", IFERROR(INDEX('Intro &amp; Setup'!$T$17:$T$28, MATCH(INDEX($Q$10:$AB$10, $AC4048, MATCH("X", $Q4048:$AB4048, 0)), 'Intro &amp; Setup'!$AA$17:$AA$28, 0)), ""))</f>
        <v/>
      </c>
      <c r="AG4048" s="84" t="str">
        <f t="shared" si="606"/>
        <v/>
      </c>
      <c r="AI4048" s="36">
        <f t="shared" si="607"/>
        <v>0</v>
      </c>
      <c r="AK4048" s="36" t="str">
        <f t="shared" si="608"/>
        <v/>
      </c>
    </row>
    <row r="4049" spans="1:37" x14ac:dyDescent="0.25">
      <c r="A4049" s="34"/>
      <c r="B4049" s="55"/>
      <c r="C4049" s="56"/>
      <c r="D4049" s="56"/>
      <c r="E4049" s="56"/>
      <c r="F4049" s="56"/>
      <c r="G4049" s="57"/>
      <c r="H4049" s="57"/>
      <c r="I4049" s="58"/>
      <c r="J4049" s="34"/>
      <c r="L4049" s="36" t="str">
        <f>IF($B4049="", "", IFERROR(FIND(Campaigns!$Q$4, $B4049), ""))</f>
        <v/>
      </c>
      <c r="M4049" s="73" t="str">
        <f t="shared" si="603"/>
        <v/>
      </c>
      <c r="N4049" s="74" t="str">
        <f t="shared" si="604"/>
        <v/>
      </c>
      <c r="O4049" s="22" t="str">
        <f t="shared" si="605"/>
        <v/>
      </c>
      <c r="Q4049" s="20" t="str">
        <f t="shared" si="600"/>
        <v/>
      </c>
      <c r="R4049" s="21" t="str">
        <f t="shared" si="609"/>
        <v/>
      </c>
      <c r="S4049" s="21" t="str">
        <f t="shared" si="609"/>
        <v/>
      </c>
      <c r="T4049" s="21" t="str">
        <f t="shared" si="609"/>
        <v/>
      </c>
      <c r="U4049" s="21" t="str">
        <f t="shared" si="609"/>
        <v/>
      </c>
      <c r="V4049" s="21" t="str">
        <f t="shared" si="609"/>
        <v/>
      </c>
      <c r="W4049" s="21" t="str">
        <f t="shared" si="609"/>
        <v/>
      </c>
      <c r="X4049" s="21" t="str">
        <f t="shared" si="609"/>
        <v/>
      </c>
      <c r="Y4049" s="21" t="str">
        <f t="shared" si="609"/>
        <v/>
      </c>
      <c r="Z4049" s="21" t="str">
        <f t="shared" si="609"/>
        <v/>
      </c>
      <c r="AA4049" s="21" t="str">
        <f t="shared" si="609"/>
        <v/>
      </c>
      <c r="AB4049" s="38" t="str">
        <f t="shared" si="609"/>
        <v/>
      </c>
      <c r="AD4049" s="36" t="str">
        <f>IF($N4049="", "", IFERROR(INDEX(Campaigns!$D$11:$D$380, MATCH($N4049, Campaigns!$E$11:$E$380, 0)), ""))</f>
        <v/>
      </c>
      <c r="AE4049" s="38" t="str">
        <f>IF(COUNTIF($Q4049:$AB4049, "X")=0, "", IFERROR(INDEX('Intro &amp; Setup'!$T$17:$T$28, MATCH(INDEX($Q$10:$AB$10, $AC4049, MATCH("X", $Q4049:$AB4049, 0)), 'Intro &amp; Setup'!$AA$17:$AA$28, 0)), ""))</f>
        <v/>
      </c>
      <c r="AG4049" s="84" t="str">
        <f t="shared" si="606"/>
        <v/>
      </c>
      <c r="AI4049" s="36">
        <f t="shared" si="607"/>
        <v>0</v>
      </c>
      <c r="AK4049" s="36" t="str">
        <f t="shared" si="608"/>
        <v/>
      </c>
    </row>
    <row r="4050" spans="1:37" x14ac:dyDescent="0.25">
      <c r="A4050" s="34"/>
      <c r="B4050" s="55"/>
      <c r="C4050" s="56"/>
      <c r="D4050" s="56"/>
      <c r="E4050" s="56"/>
      <c r="F4050" s="56"/>
      <c r="G4050" s="57"/>
      <c r="H4050" s="57"/>
      <c r="I4050" s="58"/>
      <c r="J4050" s="34"/>
      <c r="L4050" s="36" t="str">
        <f>IF($B4050="", "", IFERROR(FIND(Campaigns!$Q$4, $B4050), ""))</f>
        <v/>
      </c>
      <c r="M4050" s="73" t="str">
        <f t="shared" si="603"/>
        <v/>
      </c>
      <c r="N4050" s="74" t="str">
        <f t="shared" si="604"/>
        <v/>
      </c>
      <c r="O4050" s="22" t="str">
        <f t="shared" si="605"/>
        <v/>
      </c>
      <c r="Q4050" s="20" t="str">
        <f t="shared" si="600"/>
        <v/>
      </c>
      <c r="R4050" s="21" t="str">
        <f t="shared" si="609"/>
        <v/>
      </c>
      <c r="S4050" s="21" t="str">
        <f t="shared" si="609"/>
        <v/>
      </c>
      <c r="T4050" s="21" t="str">
        <f t="shared" si="609"/>
        <v/>
      </c>
      <c r="U4050" s="21" t="str">
        <f t="shared" si="609"/>
        <v/>
      </c>
      <c r="V4050" s="21" t="str">
        <f t="shared" si="609"/>
        <v/>
      </c>
      <c r="W4050" s="21" t="str">
        <f t="shared" si="609"/>
        <v/>
      </c>
      <c r="X4050" s="21" t="str">
        <f t="shared" si="609"/>
        <v/>
      </c>
      <c r="Y4050" s="21" t="str">
        <f t="shared" si="609"/>
        <v/>
      </c>
      <c r="Z4050" s="21" t="str">
        <f t="shared" si="609"/>
        <v/>
      </c>
      <c r="AA4050" s="21" t="str">
        <f t="shared" si="609"/>
        <v/>
      </c>
      <c r="AB4050" s="38" t="str">
        <f t="shared" si="609"/>
        <v/>
      </c>
      <c r="AD4050" s="36" t="str">
        <f>IF($N4050="", "", IFERROR(INDEX(Campaigns!$D$11:$D$380, MATCH($N4050, Campaigns!$E$11:$E$380, 0)), ""))</f>
        <v/>
      </c>
      <c r="AE4050" s="38" t="str">
        <f>IF(COUNTIF($Q4050:$AB4050, "X")=0, "", IFERROR(INDEX('Intro &amp; Setup'!$T$17:$T$28, MATCH(INDEX($Q$10:$AB$10, $AC4050, MATCH("X", $Q4050:$AB4050, 0)), 'Intro &amp; Setup'!$AA$17:$AA$28, 0)), ""))</f>
        <v/>
      </c>
      <c r="AG4050" s="84" t="str">
        <f t="shared" si="606"/>
        <v/>
      </c>
      <c r="AI4050" s="36">
        <f t="shared" si="607"/>
        <v>0</v>
      </c>
      <c r="AK4050" s="36" t="str">
        <f t="shared" si="608"/>
        <v/>
      </c>
    </row>
    <row r="4051" spans="1:37" x14ac:dyDescent="0.25">
      <c r="A4051" s="34"/>
      <c r="B4051" s="55"/>
      <c r="C4051" s="56"/>
      <c r="D4051" s="56"/>
      <c r="E4051" s="56"/>
      <c r="F4051" s="56"/>
      <c r="G4051" s="57"/>
      <c r="H4051" s="57"/>
      <c r="I4051" s="58"/>
      <c r="J4051" s="34"/>
      <c r="L4051" s="36" t="str">
        <f>IF($B4051="", "", IFERROR(FIND(Campaigns!$Q$4, $B4051), ""))</f>
        <v/>
      </c>
      <c r="M4051" s="73" t="str">
        <f t="shared" si="603"/>
        <v/>
      </c>
      <c r="N4051" s="74" t="str">
        <f t="shared" si="604"/>
        <v/>
      </c>
      <c r="O4051" s="22" t="str">
        <f t="shared" si="605"/>
        <v/>
      </c>
      <c r="Q4051" s="20" t="str">
        <f t="shared" si="600"/>
        <v/>
      </c>
      <c r="R4051" s="21" t="str">
        <f t="shared" si="609"/>
        <v/>
      </c>
      <c r="S4051" s="21" t="str">
        <f t="shared" si="609"/>
        <v/>
      </c>
      <c r="T4051" s="21" t="str">
        <f t="shared" si="609"/>
        <v/>
      </c>
      <c r="U4051" s="21" t="str">
        <f t="shared" si="609"/>
        <v/>
      </c>
      <c r="V4051" s="21" t="str">
        <f t="shared" si="609"/>
        <v/>
      </c>
      <c r="W4051" s="21" t="str">
        <f t="shared" si="609"/>
        <v/>
      </c>
      <c r="X4051" s="21" t="str">
        <f t="shared" si="609"/>
        <v/>
      </c>
      <c r="Y4051" s="21" t="str">
        <f t="shared" si="609"/>
        <v/>
      </c>
      <c r="Z4051" s="21" t="str">
        <f t="shared" si="609"/>
        <v/>
      </c>
      <c r="AA4051" s="21" t="str">
        <f t="shared" si="609"/>
        <v/>
      </c>
      <c r="AB4051" s="38" t="str">
        <f t="shared" si="609"/>
        <v/>
      </c>
      <c r="AD4051" s="36" t="str">
        <f>IF($N4051="", "", IFERROR(INDEX(Campaigns!$D$11:$D$380, MATCH($N4051, Campaigns!$E$11:$E$380, 0)), ""))</f>
        <v/>
      </c>
      <c r="AE4051" s="38" t="str">
        <f>IF(COUNTIF($Q4051:$AB4051, "X")=0, "", IFERROR(INDEX('Intro &amp; Setup'!$T$17:$T$28, MATCH(INDEX($Q$10:$AB$10, $AC4051, MATCH("X", $Q4051:$AB4051, 0)), 'Intro &amp; Setup'!$AA$17:$AA$28, 0)), ""))</f>
        <v/>
      </c>
      <c r="AG4051" s="84" t="str">
        <f t="shared" si="606"/>
        <v/>
      </c>
      <c r="AI4051" s="36">
        <f t="shared" si="607"/>
        <v>0</v>
      </c>
      <c r="AK4051" s="36" t="str">
        <f t="shared" si="608"/>
        <v/>
      </c>
    </row>
    <row r="4052" spans="1:37" x14ac:dyDescent="0.25">
      <c r="A4052" s="34"/>
      <c r="B4052" s="55"/>
      <c r="C4052" s="56"/>
      <c r="D4052" s="56"/>
      <c r="E4052" s="56"/>
      <c r="F4052" s="56"/>
      <c r="G4052" s="57"/>
      <c r="H4052" s="57"/>
      <c r="I4052" s="58"/>
      <c r="J4052" s="34"/>
      <c r="L4052" s="36" t="str">
        <f>IF($B4052="", "", IFERROR(FIND(Campaigns!$Q$4, $B4052), ""))</f>
        <v/>
      </c>
      <c r="M4052" s="73" t="str">
        <f t="shared" si="603"/>
        <v/>
      </c>
      <c r="N4052" s="74" t="str">
        <f t="shared" si="604"/>
        <v/>
      </c>
      <c r="O4052" s="22" t="str">
        <f t="shared" si="605"/>
        <v/>
      </c>
      <c r="Q4052" s="20" t="str">
        <f t="shared" si="600"/>
        <v/>
      </c>
      <c r="R4052" s="21" t="str">
        <f t="shared" si="609"/>
        <v/>
      </c>
      <c r="S4052" s="21" t="str">
        <f t="shared" si="609"/>
        <v/>
      </c>
      <c r="T4052" s="21" t="str">
        <f t="shared" si="609"/>
        <v/>
      </c>
      <c r="U4052" s="21" t="str">
        <f t="shared" si="609"/>
        <v/>
      </c>
      <c r="V4052" s="21" t="str">
        <f t="shared" si="609"/>
        <v/>
      </c>
      <c r="W4052" s="21" t="str">
        <f t="shared" si="609"/>
        <v/>
      </c>
      <c r="X4052" s="21" t="str">
        <f t="shared" si="609"/>
        <v/>
      </c>
      <c r="Y4052" s="21" t="str">
        <f t="shared" si="609"/>
        <v/>
      </c>
      <c r="Z4052" s="21" t="str">
        <f t="shared" si="609"/>
        <v/>
      </c>
      <c r="AA4052" s="21" t="str">
        <f t="shared" si="609"/>
        <v/>
      </c>
      <c r="AB4052" s="38" t="str">
        <f t="shared" si="609"/>
        <v/>
      </c>
      <c r="AD4052" s="36" t="str">
        <f>IF($N4052="", "", IFERROR(INDEX(Campaigns!$D$11:$D$380, MATCH($N4052, Campaigns!$E$11:$E$380, 0)), ""))</f>
        <v/>
      </c>
      <c r="AE4052" s="38" t="str">
        <f>IF(COUNTIF($Q4052:$AB4052, "X")=0, "", IFERROR(INDEX('Intro &amp; Setup'!$T$17:$T$28, MATCH(INDEX($Q$10:$AB$10, $AC4052, MATCH("X", $Q4052:$AB4052, 0)), 'Intro &amp; Setup'!$AA$17:$AA$28, 0)), ""))</f>
        <v/>
      </c>
      <c r="AG4052" s="84" t="str">
        <f t="shared" si="606"/>
        <v/>
      </c>
      <c r="AI4052" s="36">
        <f t="shared" si="607"/>
        <v>0</v>
      </c>
      <c r="AK4052" s="36" t="str">
        <f t="shared" si="608"/>
        <v/>
      </c>
    </row>
    <row r="4053" spans="1:37" x14ac:dyDescent="0.25">
      <c r="A4053" s="34"/>
      <c r="B4053" s="55"/>
      <c r="C4053" s="56"/>
      <c r="D4053" s="56"/>
      <c r="E4053" s="56"/>
      <c r="F4053" s="56"/>
      <c r="G4053" s="57"/>
      <c r="H4053" s="57"/>
      <c r="I4053" s="58"/>
      <c r="J4053" s="34"/>
      <c r="L4053" s="36" t="str">
        <f>IF($B4053="", "", IFERROR(FIND(Campaigns!$Q$4, $B4053), ""))</f>
        <v/>
      </c>
      <c r="M4053" s="73" t="str">
        <f t="shared" si="603"/>
        <v/>
      </c>
      <c r="N4053" s="74" t="str">
        <f t="shared" si="604"/>
        <v/>
      </c>
      <c r="O4053" s="22" t="str">
        <f t="shared" si="605"/>
        <v/>
      </c>
      <c r="Q4053" s="20" t="str">
        <f t="shared" si="600"/>
        <v/>
      </c>
      <c r="R4053" s="21" t="str">
        <f t="shared" si="609"/>
        <v/>
      </c>
      <c r="S4053" s="21" t="str">
        <f t="shared" si="609"/>
        <v/>
      </c>
      <c r="T4053" s="21" t="str">
        <f t="shared" si="609"/>
        <v/>
      </c>
      <c r="U4053" s="21" t="str">
        <f t="shared" si="609"/>
        <v/>
      </c>
      <c r="V4053" s="21" t="str">
        <f t="shared" si="609"/>
        <v/>
      </c>
      <c r="W4053" s="21" t="str">
        <f t="shared" si="609"/>
        <v/>
      </c>
      <c r="X4053" s="21" t="str">
        <f t="shared" si="609"/>
        <v/>
      </c>
      <c r="Y4053" s="21" t="str">
        <f t="shared" si="609"/>
        <v/>
      </c>
      <c r="Z4053" s="21" t="str">
        <f t="shared" si="609"/>
        <v/>
      </c>
      <c r="AA4053" s="21" t="str">
        <f t="shared" si="609"/>
        <v/>
      </c>
      <c r="AB4053" s="38" t="str">
        <f t="shared" si="609"/>
        <v/>
      </c>
      <c r="AD4053" s="36" t="str">
        <f>IF($N4053="", "", IFERROR(INDEX(Campaigns!$D$11:$D$380, MATCH($N4053, Campaigns!$E$11:$E$380, 0)), ""))</f>
        <v/>
      </c>
      <c r="AE4053" s="38" t="str">
        <f>IF(COUNTIF($Q4053:$AB4053, "X")=0, "", IFERROR(INDEX('Intro &amp; Setup'!$T$17:$T$28, MATCH(INDEX($Q$10:$AB$10, $AC4053, MATCH("X", $Q4053:$AB4053, 0)), 'Intro &amp; Setup'!$AA$17:$AA$28, 0)), ""))</f>
        <v/>
      </c>
      <c r="AG4053" s="84" t="str">
        <f t="shared" si="606"/>
        <v/>
      </c>
      <c r="AI4053" s="36">
        <f t="shared" si="607"/>
        <v>0</v>
      </c>
      <c r="AK4053" s="36" t="str">
        <f t="shared" si="608"/>
        <v/>
      </c>
    </row>
    <row r="4054" spans="1:37" x14ac:dyDescent="0.25">
      <c r="A4054" s="34"/>
      <c r="B4054" s="55"/>
      <c r="C4054" s="56"/>
      <c r="D4054" s="56"/>
      <c r="E4054" s="56"/>
      <c r="F4054" s="56"/>
      <c r="G4054" s="57"/>
      <c r="H4054" s="57"/>
      <c r="I4054" s="58"/>
      <c r="J4054" s="34"/>
      <c r="L4054" s="36" t="str">
        <f>IF($B4054="", "", IFERROR(FIND(Campaigns!$Q$4, $B4054), ""))</f>
        <v/>
      </c>
      <c r="M4054" s="73" t="str">
        <f t="shared" si="603"/>
        <v/>
      </c>
      <c r="N4054" s="74" t="str">
        <f t="shared" si="604"/>
        <v/>
      </c>
      <c r="O4054" s="22" t="str">
        <f t="shared" si="605"/>
        <v/>
      </c>
      <c r="Q4054" s="20" t="str">
        <f t="shared" si="600"/>
        <v/>
      </c>
      <c r="R4054" s="21" t="str">
        <f t="shared" si="609"/>
        <v/>
      </c>
      <c r="S4054" s="21" t="str">
        <f t="shared" si="609"/>
        <v/>
      </c>
      <c r="T4054" s="21" t="str">
        <f t="shared" si="609"/>
        <v/>
      </c>
      <c r="U4054" s="21" t="str">
        <f t="shared" si="609"/>
        <v/>
      </c>
      <c r="V4054" s="21" t="str">
        <f t="shared" si="609"/>
        <v/>
      </c>
      <c r="W4054" s="21" t="str">
        <f t="shared" si="609"/>
        <v/>
      </c>
      <c r="X4054" s="21" t="str">
        <f t="shared" si="609"/>
        <v/>
      </c>
      <c r="Y4054" s="21" t="str">
        <f t="shared" si="609"/>
        <v/>
      </c>
      <c r="Z4054" s="21" t="str">
        <f t="shared" si="609"/>
        <v/>
      </c>
      <c r="AA4054" s="21" t="str">
        <f t="shared" si="609"/>
        <v/>
      </c>
      <c r="AB4054" s="38" t="str">
        <f t="shared" si="609"/>
        <v/>
      </c>
      <c r="AD4054" s="36" t="str">
        <f>IF($N4054="", "", IFERROR(INDEX(Campaigns!$D$11:$D$380, MATCH($N4054, Campaigns!$E$11:$E$380, 0)), ""))</f>
        <v/>
      </c>
      <c r="AE4054" s="38" t="str">
        <f>IF(COUNTIF($Q4054:$AB4054, "X")=0, "", IFERROR(INDEX('Intro &amp; Setup'!$T$17:$T$28, MATCH(INDEX($Q$10:$AB$10, $AC4054, MATCH("X", $Q4054:$AB4054, 0)), 'Intro &amp; Setup'!$AA$17:$AA$28, 0)), ""))</f>
        <v/>
      </c>
      <c r="AG4054" s="84" t="str">
        <f t="shared" si="606"/>
        <v/>
      </c>
      <c r="AI4054" s="36">
        <f t="shared" si="607"/>
        <v>0</v>
      </c>
      <c r="AK4054" s="36" t="str">
        <f t="shared" si="608"/>
        <v/>
      </c>
    </row>
    <row r="4055" spans="1:37" x14ac:dyDescent="0.25">
      <c r="A4055" s="34"/>
      <c r="B4055" s="55"/>
      <c r="C4055" s="56"/>
      <c r="D4055" s="56"/>
      <c r="E4055" s="56"/>
      <c r="F4055" s="56"/>
      <c r="G4055" s="57"/>
      <c r="H4055" s="57"/>
      <c r="I4055" s="58"/>
      <c r="J4055" s="34"/>
      <c r="L4055" s="36" t="str">
        <f>IF($B4055="", "", IFERROR(FIND(Campaigns!$Q$4, $B4055), ""))</f>
        <v/>
      </c>
      <c r="M4055" s="73" t="str">
        <f t="shared" si="603"/>
        <v/>
      </c>
      <c r="N4055" s="74" t="str">
        <f t="shared" si="604"/>
        <v/>
      </c>
      <c r="O4055" s="22" t="str">
        <f t="shared" si="605"/>
        <v/>
      </c>
      <c r="Q4055" s="20" t="str">
        <f t="shared" ref="Q4055:AB4111" si="610">IFERROR(IF(Q$10="", "", IF(LEFT($O4055, Q$8)=Q$10, "X", "")), "")</f>
        <v/>
      </c>
      <c r="R4055" s="21" t="str">
        <f t="shared" si="609"/>
        <v/>
      </c>
      <c r="S4055" s="21" t="str">
        <f t="shared" si="609"/>
        <v/>
      </c>
      <c r="T4055" s="21" t="str">
        <f t="shared" si="609"/>
        <v/>
      </c>
      <c r="U4055" s="21" t="str">
        <f t="shared" si="609"/>
        <v/>
      </c>
      <c r="V4055" s="21" t="str">
        <f t="shared" si="609"/>
        <v/>
      </c>
      <c r="W4055" s="21" t="str">
        <f t="shared" si="609"/>
        <v/>
      </c>
      <c r="X4055" s="21" t="str">
        <f t="shared" si="609"/>
        <v/>
      </c>
      <c r="Y4055" s="21" t="str">
        <f t="shared" si="609"/>
        <v/>
      </c>
      <c r="Z4055" s="21" t="str">
        <f t="shared" si="609"/>
        <v/>
      </c>
      <c r="AA4055" s="21" t="str">
        <f t="shared" si="609"/>
        <v/>
      </c>
      <c r="AB4055" s="38" t="str">
        <f t="shared" si="609"/>
        <v/>
      </c>
      <c r="AD4055" s="36" t="str">
        <f>IF($N4055="", "", IFERROR(INDEX(Campaigns!$D$11:$D$380, MATCH($N4055, Campaigns!$E$11:$E$380, 0)), ""))</f>
        <v/>
      </c>
      <c r="AE4055" s="38" t="str">
        <f>IF(COUNTIF($Q4055:$AB4055, "X")=0, "", IFERROR(INDEX('Intro &amp; Setup'!$T$17:$T$28, MATCH(INDEX($Q$10:$AB$10, $AC4055, MATCH("X", $Q4055:$AB4055, 0)), 'Intro &amp; Setup'!$AA$17:$AA$28, 0)), ""))</f>
        <v/>
      </c>
      <c r="AG4055" s="84" t="str">
        <f t="shared" si="606"/>
        <v/>
      </c>
      <c r="AI4055" s="36">
        <f t="shared" si="607"/>
        <v>0</v>
      </c>
      <c r="AK4055" s="36" t="str">
        <f t="shared" si="608"/>
        <v/>
      </c>
    </row>
    <row r="4056" spans="1:37" x14ac:dyDescent="0.25">
      <c r="A4056" s="34"/>
      <c r="B4056" s="55"/>
      <c r="C4056" s="56"/>
      <c r="D4056" s="56"/>
      <c r="E4056" s="56"/>
      <c r="F4056" s="56"/>
      <c r="G4056" s="57"/>
      <c r="H4056" s="57"/>
      <c r="I4056" s="58"/>
      <c r="J4056" s="34"/>
      <c r="L4056" s="36" t="str">
        <f>IF($B4056="", "", IFERROR(FIND(Campaigns!$Q$4, $B4056), ""))</f>
        <v/>
      </c>
      <c r="M4056" s="73" t="str">
        <f t="shared" si="603"/>
        <v/>
      </c>
      <c r="N4056" s="74" t="str">
        <f t="shared" si="604"/>
        <v/>
      </c>
      <c r="O4056" s="22" t="str">
        <f t="shared" si="605"/>
        <v/>
      </c>
      <c r="Q4056" s="20" t="str">
        <f t="shared" si="610"/>
        <v/>
      </c>
      <c r="R4056" s="21" t="str">
        <f t="shared" si="609"/>
        <v/>
      </c>
      <c r="S4056" s="21" t="str">
        <f t="shared" si="609"/>
        <v/>
      </c>
      <c r="T4056" s="21" t="str">
        <f t="shared" si="609"/>
        <v/>
      </c>
      <c r="U4056" s="21" t="str">
        <f t="shared" si="609"/>
        <v/>
      </c>
      <c r="V4056" s="21" t="str">
        <f t="shared" si="609"/>
        <v/>
      </c>
      <c r="W4056" s="21" t="str">
        <f t="shared" si="609"/>
        <v/>
      </c>
      <c r="X4056" s="21" t="str">
        <f t="shared" si="609"/>
        <v/>
      </c>
      <c r="Y4056" s="21" t="str">
        <f t="shared" si="609"/>
        <v/>
      </c>
      <c r="Z4056" s="21" t="str">
        <f t="shared" si="609"/>
        <v/>
      </c>
      <c r="AA4056" s="21" t="str">
        <f t="shared" si="609"/>
        <v/>
      </c>
      <c r="AB4056" s="38" t="str">
        <f t="shared" si="609"/>
        <v/>
      </c>
      <c r="AD4056" s="36" t="str">
        <f>IF($N4056="", "", IFERROR(INDEX(Campaigns!$D$11:$D$380, MATCH($N4056, Campaigns!$E$11:$E$380, 0)), ""))</f>
        <v/>
      </c>
      <c r="AE4056" s="38" t="str">
        <f>IF(COUNTIF($Q4056:$AB4056, "X")=0, "", IFERROR(INDEX('Intro &amp; Setup'!$T$17:$T$28, MATCH(INDEX($Q$10:$AB$10, $AC4056, MATCH("X", $Q4056:$AB4056, 0)), 'Intro &amp; Setup'!$AA$17:$AA$28, 0)), ""))</f>
        <v/>
      </c>
      <c r="AG4056" s="84" t="str">
        <f t="shared" si="606"/>
        <v/>
      </c>
      <c r="AI4056" s="36">
        <f t="shared" si="607"/>
        <v>0</v>
      </c>
      <c r="AK4056" s="36" t="str">
        <f t="shared" si="608"/>
        <v/>
      </c>
    </row>
    <row r="4057" spans="1:37" x14ac:dyDescent="0.25">
      <c r="A4057" s="34"/>
      <c r="B4057" s="55"/>
      <c r="C4057" s="56"/>
      <c r="D4057" s="56"/>
      <c r="E4057" s="56"/>
      <c r="F4057" s="56"/>
      <c r="G4057" s="57"/>
      <c r="H4057" s="57"/>
      <c r="I4057" s="58"/>
      <c r="J4057" s="34"/>
      <c r="L4057" s="36" t="str">
        <f>IF($B4057="", "", IFERROR(FIND(Campaigns!$Q$4, $B4057), ""))</f>
        <v/>
      </c>
      <c r="M4057" s="73" t="str">
        <f t="shared" si="603"/>
        <v/>
      </c>
      <c r="N4057" s="74" t="str">
        <f t="shared" si="604"/>
        <v/>
      </c>
      <c r="O4057" s="22" t="str">
        <f t="shared" si="605"/>
        <v/>
      </c>
      <c r="Q4057" s="20" t="str">
        <f t="shared" si="610"/>
        <v/>
      </c>
      <c r="R4057" s="21" t="str">
        <f t="shared" si="609"/>
        <v/>
      </c>
      <c r="S4057" s="21" t="str">
        <f t="shared" si="609"/>
        <v/>
      </c>
      <c r="T4057" s="21" t="str">
        <f t="shared" si="609"/>
        <v/>
      </c>
      <c r="U4057" s="21" t="str">
        <f t="shared" si="609"/>
        <v/>
      </c>
      <c r="V4057" s="21" t="str">
        <f t="shared" si="609"/>
        <v/>
      </c>
      <c r="W4057" s="21" t="str">
        <f t="shared" si="609"/>
        <v/>
      </c>
      <c r="X4057" s="21" t="str">
        <f t="shared" si="609"/>
        <v/>
      </c>
      <c r="Y4057" s="21" t="str">
        <f t="shared" si="609"/>
        <v/>
      </c>
      <c r="Z4057" s="21" t="str">
        <f t="shared" si="609"/>
        <v/>
      </c>
      <c r="AA4057" s="21" t="str">
        <f t="shared" si="609"/>
        <v/>
      </c>
      <c r="AB4057" s="38" t="str">
        <f t="shared" si="609"/>
        <v/>
      </c>
      <c r="AD4057" s="36" t="str">
        <f>IF($N4057="", "", IFERROR(INDEX(Campaigns!$D$11:$D$380, MATCH($N4057, Campaigns!$E$11:$E$380, 0)), ""))</f>
        <v/>
      </c>
      <c r="AE4057" s="38" t="str">
        <f>IF(COUNTIF($Q4057:$AB4057, "X")=0, "", IFERROR(INDEX('Intro &amp; Setup'!$T$17:$T$28, MATCH(INDEX($Q$10:$AB$10, $AC4057, MATCH("X", $Q4057:$AB4057, 0)), 'Intro &amp; Setup'!$AA$17:$AA$28, 0)), ""))</f>
        <v/>
      </c>
      <c r="AG4057" s="84" t="str">
        <f t="shared" si="606"/>
        <v/>
      </c>
      <c r="AI4057" s="36">
        <f t="shared" si="607"/>
        <v>0</v>
      </c>
      <c r="AK4057" s="36" t="str">
        <f t="shared" si="608"/>
        <v/>
      </c>
    </row>
    <row r="4058" spans="1:37" x14ac:dyDescent="0.25">
      <c r="A4058" s="34"/>
      <c r="B4058" s="55"/>
      <c r="C4058" s="56"/>
      <c r="D4058" s="56"/>
      <c r="E4058" s="56"/>
      <c r="F4058" s="56"/>
      <c r="G4058" s="57"/>
      <c r="H4058" s="57"/>
      <c r="I4058" s="58"/>
      <c r="J4058" s="34"/>
      <c r="L4058" s="36" t="str">
        <f>IF($B4058="", "", IFERROR(FIND(Campaigns!$Q$4, $B4058), ""))</f>
        <v/>
      </c>
      <c r="M4058" s="73" t="str">
        <f t="shared" si="603"/>
        <v/>
      </c>
      <c r="N4058" s="74" t="str">
        <f t="shared" si="604"/>
        <v/>
      </c>
      <c r="O4058" s="22" t="str">
        <f t="shared" si="605"/>
        <v/>
      </c>
      <c r="Q4058" s="20" t="str">
        <f t="shared" si="610"/>
        <v/>
      </c>
      <c r="R4058" s="21" t="str">
        <f t="shared" si="609"/>
        <v/>
      </c>
      <c r="S4058" s="21" t="str">
        <f t="shared" si="609"/>
        <v/>
      </c>
      <c r="T4058" s="21" t="str">
        <f t="shared" si="609"/>
        <v/>
      </c>
      <c r="U4058" s="21" t="str">
        <f t="shared" si="609"/>
        <v/>
      </c>
      <c r="V4058" s="21" t="str">
        <f t="shared" si="609"/>
        <v/>
      </c>
      <c r="W4058" s="21" t="str">
        <f t="shared" si="609"/>
        <v/>
      </c>
      <c r="X4058" s="21" t="str">
        <f t="shared" si="609"/>
        <v/>
      </c>
      <c r="Y4058" s="21" t="str">
        <f t="shared" si="609"/>
        <v/>
      </c>
      <c r="Z4058" s="21" t="str">
        <f t="shared" si="609"/>
        <v/>
      </c>
      <c r="AA4058" s="21" t="str">
        <f t="shared" si="609"/>
        <v/>
      </c>
      <c r="AB4058" s="38" t="str">
        <f t="shared" si="609"/>
        <v/>
      </c>
      <c r="AD4058" s="36" t="str">
        <f>IF($N4058="", "", IFERROR(INDEX(Campaigns!$D$11:$D$380, MATCH($N4058, Campaigns!$E$11:$E$380, 0)), ""))</f>
        <v/>
      </c>
      <c r="AE4058" s="38" t="str">
        <f>IF(COUNTIF($Q4058:$AB4058, "X")=0, "", IFERROR(INDEX('Intro &amp; Setup'!$T$17:$T$28, MATCH(INDEX($Q$10:$AB$10, $AC4058, MATCH("X", $Q4058:$AB4058, 0)), 'Intro &amp; Setup'!$AA$17:$AA$28, 0)), ""))</f>
        <v/>
      </c>
      <c r="AG4058" s="84" t="str">
        <f t="shared" si="606"/>
        <v/>
      </c>
      <c r="AI4058" s="36">
        <f t="shared" si="607"/>
        <v>0</v>
      </c>
      <c r="AK4058" s="36" t="str">
        <f t="shared" si="608"/>
        <v/>
      </c>
    </row>
    <row r="4059" spans="1:37" x14ac:dyDescent="0.25">
      <c r="A4059" s="34"/>
      <c r="B4059" s="55"/>
      <c r="C4059" s="56"/>
      <c r="D4059" s="56"/>
      <c r="E4059" s="56"/>
      <c r="F4059" s="56"/>
      <c r="G4059" s="57"/>
      <c r="H4059" s="57"/>
      <c r="I4059" s="58"/>
      <c r="J4059" s="34"/>
      <c r="L4059" s="36" t="str">
        <f>IF($B4059="", "", IFERROR(FIND(Campaigns!$Q$4, $B4059), ""))</f>
        <v/>
      </c>
      <c r="M4059" s="73" t="str">
        <f t="shared" si="603"/>
        <v/>
      </c>
      <c r="N4059" s="74" t="str">
        <f t="shared" si="604"/>
        <v/>
      </c>
      <c r="O4059" s="22" t="str">
        <f t="shared" si="605"/>
        <v/>
      </c>
      <c r="Q4059" s="20" t="str">
        <f t="shared" si="610"/>
        <v/>
      </c>
      <c r="R4059" s="21" t="str">
        <f t="shared" si="609"/>
        <v/>
      </c>
      <c r="S4059" s="21" t="str">
        <f t="shared" si="609"/>
        <v/>
      </c>
      <c r="T4059" s="21" t="str">
        <f t="shared" si="609"/>
        <v/>
      </c>
      <c r="U4059" s="21" t="str">
        <f t="shared" si="609"/>
        <v/>
      </c>
      <c r="V4059" s="21" t="str">
        <f t="shared" si="609"/>
        <v/>
      </c>
      <c r="W4059" s="21" t="str">
        <f t="shared" si="609"/>
        <v/>
      </c>
      <c r="X4059" s="21" t="str">
        <f t="shared" si="609"/>
        <v/>
      </c>
      <c r="Y4059" s="21" t="str">
        <f t="shared" si="609"/>
        <v/>
      </c>
      <c r="Z4059" s="21" t="str">
        <f t="shared" si="609"/>
        <v/>
      </c>
      <c r="AA4059" s="21" t="str">
        <f t="shared" si="609"/>
        <v/>
      </c>
      <c r="AB4059" s="38" t="str">
        <f t="shared" si="609"/>
        <v/>
      </c>
      <c r="AD4059" s="36" t="str">
        <f>IF($N4059="", "", IFERROR(INDEX(Campaigns!$D$11:$D$380, MATCH($N4059, Campaigns!$E$11:$E$380, 0)), ""))</f>
        <v/>
      </c>
      <c r="AE4059" s="38" t="str">
        <f>IF(COUNTIF($Q4059:$AB4059, "X")=0, "", IFERROR(INDEX('Intro &amp; Setup'!$T$17:$T$28, MATCH(INDEX($Q$10:$AB$10, $AC4059, MATCH("X", $Q4059:$AB4059, 0)), 'Intro &amp; Setup'!$AA$17:$AA$28, 0)), ""))</f>
        <v/>
      </c>
      <c r="AG4059" s="84" t="str">
        <f t="shared" si="606"/>
        <v/>
      </c>
      <c r="AI4059" s="36">
        <f t="shared" si="607"/>
        <v>0</v>
      </c>
      <c r="AK4059" s="36" t="str">
        <f t="shared" si="608"/>
        <v/>
      </c>
    </row>
    <row r="4060" spans="1:37" x14ac:dyDescent="0.25">
      <c r="A4060" s="34"/>
      <c r="B4060" s="55"/>
      <c r="C4060" s="56"/>
      <c r="D4060" s="56"/>
      <c r="E4060" s="56"/>
      <c r="F4060" s="56"/>
      <c r="G4060" s="57"/>
      <c r="H4060" s="57"/>
      <c r="I4060" s="58"/>
      <c r="J4060" s="34"/>
      <c r="L4060" s="36" t="str">
        <f>IF($B4060="", "", IFERROR(FIND(Campaigns!$Q$4, $B4060), ""))</f>
        <v/>
      </c>
      <c r="M4060" s="73" t="str">
        <f t="shared" si="603"/>
        <v/>
      </c>
      <c r="N4060" s="74" t="str">
        <f t="shared" si="604"/>
        <v/>
      </c>
      <c r="O4060" s="22" t="str">
        <f t="shared" si="605"/>
        <v/>
      </c>
      <c r="Q4060" s="20" t="str">
        <f t="shared" si="610"/>
        <v/>
      </c>
      <c r="R4060" s="21" t="str">
        <f t="shared" si="609"/>
        <v/>
      </c>
      <c r="S4060" s="21" t="str">
        <f t="shared" si="609"/>
        <v/>
      </c>
      <c r="T4060" s="21" t="str">
        <f t="shared" si="609"/>
        <v/>
      </c>
      <c r="U4060" s="21" t="str">
        <f t="shared" si="609"/>
        <v/>
      </c>
      <c r="V4060" s="21" t="str">
        <f t="shared" si="609"/>
        <v/>
      </c>
      <c r="W4060" s="21" t="str">
        <f t="shared" si="609"/>
        <v/>
      </c>
      <c r="X4060" s="21" t="str">
        <f t="shared" si="609"/>
        <v/>
      </c>
      <c r="Y4060" s="21" t="str">
        <f t="shared" si="609"/>
        <v/>
      </c>
      <c r="Z4060" s="21" t="str">
        <f t="shared" si="609"/>
        <v/>
      </c>
      <c r="AA4060" s="21" t="str">
        <f t="shared" si="609"/>
        <v/>
      </c>
      <c r="AB4060" s="38" t="str">
        <f t="shared" si="609"/>
        <v/>
      </c>
      <c r="AD4060" s="36" t="str">
        <f>IF($N4060="", "", IFERROR(INDEX(Campaigns!$D$11:$D$380, MATCH($N4060, Campaigns!$E$11:$E$380, 0)), ""))</f>
        <v/>
      </c>
      <c r="AE4060" s="38" t="str">
        <f>IF(COUNTIF($Q4060:$AB4060, "X")=0, "", IFERROR(INDEX('Intro &amp; Setup'!$T$17:$T$28, MATCH(INDEX($Q$10:$AB$10, $AC4060, MATCH("X", $Q4060:$AB4060, 0)), 'Intro &amp; Setup'!$AA$17:$AA$28, 0)), ""))</f>
        <v/>
      </c>
      <c r="AG4060" s="84" t="str">
        <f t="shared" si="606"/>
        <v/>
      </c>
      <c r="AI4060" s="36">
        <f t="shared" si="607"/>
        <v>0</v>
      </c>
      <c r="AK4060" s="36" t="str">
        <f t="shared" si="608"/>
        <v/>
      </c>
    </row>
    <row r="4061" spans="1:37" x14ac:dyDescent="0.25">
      <c r="A4061" s="34"/>
      <c r="B4061" s="55"/>
      <c r="C4061" s="56"/>
      <c r="D4061" s="56"/>
      <c r="E4061" s="56"/>
      <c r="F4061" s="56"/>
      <c r="G4061" s="57"/>
      <c r="H4061" s="57"/>
      <c r="I4061" s="58"/>
      <c r="J4061" s="34"/>
      <c r="L4061" s="36" t="str">
        <f>IF($B4061="", "", IFERROR(FIND(Campaigns!$Q$4, $B4061), ""))</f>
        <v/>
      </c>
      <c r="M4061" s="73" t="str">
        <f t="shared" si="603"/>
        <v/>
      </c>
      <c r="N4061" s="74" t="str">
        <f t="shared" si="604"/>
        <v/>
      </c>
      <c r="O4061" s="22" t="str">
        <f t="shared" si="605"/>
        <v/>
      </c>
      <c r="Q4061" s="20" t="str">
        <f t="shared" si="610"/>
        <v/>
      </c>
      <c r="R4061" s="21" t="str">
        <f t="shared" si="609"/>
        <v/>
      </c>
      <c r="S4061" s="21" t="str">
        <f t="shared" si="609"/>
        <v/>
      </c>
      <c r="T4061" s="21" t="str">
        <f t="shared" si="609"/>
        <v/>
      </c>
      <c r="U4061" s="21" t="str">
        <f t="shared" si="609"/>
        <v/>
      </c>
      <c r="V4061" s="21" t="str">
        <f t="shared" si="609"/>
        <v/>
      </c>
      <c r="W4061" s="21" t="str">
        <f t="shared" si="609"/>
        <v/>
      </c>
      <c r="X4061" s="21" t="str">
        <f t="shared" si="609"/>
        <v/>
      </c>
      <c r="Y4061" s="21" t="str">
        <f t="shared" si="609"/>
        <v/>
      </c>
      <c r="Z4061" s="21" t="str">
        <f t="shared" si="609"/>
        <v/>
      </c>
      <c r="AA4061" s="21" t="str">
        <f t="shared" si="609"/>
        <v/>
      </c>
      <c r="AB4061" s="38" t="str">
        <f t="shared" si="609"/>
        <v/>
      </c>
      <c r="AD4061" s="36" t="str">
        <f>IF($N4061="", "", IFERROR(INDEX(Campaigns!$D$11:$D$380, MATCH($N4061, Campaigns!$E$11:$E$380, 0)), ""))</f>
        <v/>
      </c>
      <c r="AE4061" s="38" t="str">
        <f>IF(COUNTIF($Q4061:$AB4061, "X")=0, "", IFERROR(INDEX('Intro &amp; Setup'!$T$17:$T$28, MATCH(INDEX($Q$10:$AB$10, $AC4061, MATCH("X", $Q4061:$AB4061, 0)), 'Intro &amp; Setup'!$AA$17:$AA$28, 0)), ""))</f>
        <v/>
      </c>
      <c r="AG4061" s="84" t="str">
        <f t="shared" si="606"/>
        <v/>
      </c>
      <c r="AI4061" s="36">
        <f t="shared" si="607"/>
        <v>0</v>
      </c>
      <c r="AK4061" s="36" t="str">
        <f t="shared" si="608"/>
        <v/>
      </c>
    </row>
    <row r="4062" spans="1:37" x14ac:dyDescent="0.25">
      <c r="A4062" s="34"/>
      <c r="B4062" s="55"/>
      <c r="C4062" s="56"/>
      <c r="D4062" s="56"/>
      <c r="E4062" s="56"/>
      <c r="F4062" s="56"/>
      <c r="G4062" s="57"/>
      <c r="H4062" s="57"/>
      <c r="I4062" s="58"/>
      <c r="J4062" s="34"/>
      <c r="L4062" s="36" t="str">
        <f>IF($B4062="", "", IFERROR(FIND(Campaigns!$Q$4, $B4062), ""))</f>
        <v/>
      </c>
      <c r="M4062" s="73" t="str">
        <f t="shared" si="603"/>
        <v/>
      </c>
      <c r="N4062" s="74" t="str">
        <f t="shared" si="604"/>
        <v/>
      </c>
      <c r="O4062" s="22" t="str">
        <f t="shared" si="605"/>
        <v/>
      </c>
      <c r="Q4062" s="20" t="str">
        <f t="shared" si="610"/>
        <v/>
      </c>
      <c r="R4062" s="21" t="str">
        <f t="shared" si="609"/>
        <v/>
      </c>
      <c r="S4062" s="21" t="str">
        <f t="shared" si="609"/>
        <v/>
      </c>
      <c r="T4062" s="21" t="str">
        <f t="shared" si="609"/>
        <v/>
      </c>
      <c r="U4062" s="21" t="str">
        <f t="shared" si="609"/>
        <v/>
      </c>
      <c r="V4062" s="21" t="str">
        <f t="shared" si="609"/>
        <v/>
      </c>
      <c r="W4062" s="21" t="str">
        <f t="shared" si="609"/>
        <v/>
      </c>
      <c r="X4062" s="21" t="str">
        <f t="shared" si="609"/>
        <v/>
      </c>
      <c r="Y4062" s="21" t="str">
        <f t="shared" si="609"/>
        <v/>
      </c>
      <c r="Z4062" s="21" t="str">
        <f t="shared" si="609"/>
        <v/>
      </c>
      <c r="AA4062" s="21" t="str">
        <f t="shared" si="609"/>
        <v/>
      </c>
      <c r="AB4062" s="38" t="str">
        <f t="shared" si="609"/>
        <v/>
      </c>
      <c r="AD4062" s="36" t="str">
        <f>IF($N4062="", "", IFERROR(INDEX(Campaigns!$D$11:$D$380, MATCH($N4062, Campaigns!$E$11:$E$380, 0)), ""))</f>
        <v/>
      </c>
      <c r="AE4062" s="38" t="str">
        <f>IF(COUNTIF($Q4062:$AB4062, "X")=0, "", IFERROR(INDEX('Intro &amp; Setup'!$T$17:$T$28, MATCH(INDEX($Q$10:$AB$10, $AC4062, MATCH("X", $Q4062:$AB4062, 0)), 'Intro &amp; Setup'!$AA$17:$AA$28, 0)), ""))</f>
        <v/>
      </c>
      <c r="AG4062" s="84" t="str">
        <f t="shared" si="606"/>
        <v/>
      </c>
      <c r="AI4062" s="36">
        <f t="shared" si="607"/>
        <v>0</v>
      </c>
      <c r="AK4062" s="36" t="str">
        <f t="shared" si="608"/>
        <v/>
      </c>
    </row>
    <row r="4063" spans="1:37" x14ac:dyDescent="0.25">
      <c r="A4063" s="34"/>
      <c r="B4063" s="55"/>
      <c r="C4063" s="56"/>
      <c r="D4063" s="56"/>
      <c r="E4063" s="56"/>
      <c r="F4063" s="56"/>
      <c r="G4063" s="57"/>
      <c r="H4063" s="57"/>
      <c r="I4063" s="58"/>
      <c r="J4063" s="34"/>
      <c r="L4063" s="36" t="str">
        <f>IF($B4063="", "", IFERROR(FIND(Campaigns!$Q$4, $B4063), ""))</f>
        <v/>
      </c>
      <c r="M4063" s="73" t="str">
        <f t="shared" si="603"/>
        <v/>
      </c>
      <c r="N4063" s="74" t="str">
        <f t="shared" si="604"/>
        <v/>
      </c>
      <c r="O4063" s="22" t="str">
        <f t="shared" si="605"/>
        <v/>
      </c>
      <c r="Q4063" s="20" t="str">
        <f t="shared" si="610"/>
        <v/>
      </c>
      <c r="R4063" s="21" t="str">
        <f t="shared" si="609"/>
        <v/>
      </c>
      <c r="S4063" s="21" t="str">
        <f t="shared" si="609"/>
        <v/>
      </c>
      <c r="T4063" s="21" t="str">
        <f t="shared" si="609"/>
        <v/>
      </c>
      <c r="U4063" s="21" t="str">
        <f t="shared" si="609"/>
        <v/>
      </c>
      <c r="V4063" s="21" t="str">
        <f t="shared" si="609"/>
        <v/>
      </c>
      <c r="W4063" s="21" t="str">
        <f t="shared" si="609"/>
        <v/>
      </c>
      <c r="X4063" s="21" t="str">
        <f t="shared" si="609"/>
        <v/>
      </c>
      <c r="Y4063" s="21" t="str">
        <f t="shared" si="609"/>
        <v/>
      </c>
      <c r="Z4063" s="21" t="str">
        <f t="shared" si="609"/>
        <v/>
      </c>
      <c r="AA4063" s="21" t="str">
        <f t="shared" si="609"/>
        <v/>
      </c>
      <c r="AB4063" s="38" t="str">
        <f t="shared" si="609"/>
        <v/>
      </c>
      <c r="AD4063" s="36" t="str">
        <f>IF($N4063="", "", IFERROR(INDEX(Campaigns!$D$11:$D$380, MATCH($N4063, Campaigns!$E$11:$E$380, 0)), ""))</f>
        <v/>
      </c>
      <c r="AE4063" s="38" t="str">
        <f>IF(COUNTIF($Q4063:$AB4063, "X")=0, "", IFERROR(INDEX('Intro &amp; Setup'!$T$17:$T$28, MATCH(INDEX($Q$10:$AB$10, $AC4063, MATCH("X", $Q4063:$AB4063, 0)), 'Intro &amp; Setup'!$AA$17:$AA$28, 0)), ""))</f>
        <v/>
      </c>
      <c r="AG4063" s="84" t="str">
        <f t="shared" si="606"/>
        <v/>
      </c>
      <c r="AI4063" s="36">
        <f t="shared" si="607"/>
        <v>0</v>
      </c>
      <c r="AK4063" s="36" t="str">
        <f t="shared" si="608"/>
        <v/>
      </c>
    </row>
    <row r="4064" spans="1:37" x14ac:dyDescent="0.25">
      <c r="A4064" s="34"/>
      <c r="B4064" s="55"/>
      <c r="C4064" s="56"/>
      <c r="D4064" s="56"/>
      <c r="E4064" s="56"/>
      <c r="F4064" s="56"/>
      <c r="G4064" s="57"/>
      <c r="H4064" s="57"/>
      <c r="I4064" s="58"/>
      <c r="J4064" s="34"/>
      <c r="L4064" s="36" t="str">
        <f>IF($B4064="", "", IFERROR(FIND(Campaigns!$Q$4, $B4064), ""))</f>
        <v/>
      </c>
      <c r="M4064" s="73" t="str">
        <f t="shared" si="603"/>
        <v/>
      </c>
      <c r="N4064" s="74" t="str">
        <f t="shared" si="604"/>
        <v/>
      </c>
      <c r="O4064" s="22" t="str">
        <f t="shared" si="605"/>
        <v/>
      </c>
      <c r="Q4064" s="20" t="str">
        <f t="shared" si="610"/>
        <v/>
      </c>
      <c r="R4064" s="21" t="str">
        <f t="shared" si="609"/>
        <v/>
      </c>
      <c r="S4064" s="21" t="str">
        <f t="shared" si="609"/>
        <v/>
      </c>
      <c r="T4064" s="21" t="str">
        <f t="shared" si="609"/>
        <v/>
      </c>
      <c r="U4064" s="21" t="str">
        <f t="shared" si="609"/>
        <v/>
      </c>
      <c r="V4064" s="21" t="str">
        <f t="shared" si="609"/>
        <v/>
      </c>
      <c r="W4064" s="21" t="str">
        <f t="shared" si="609"/>
        <v/>
      </c>
      <c r="X4064" s="21" t="str">
        <f t="shared" si="609"/>
        <v/>
      </c>
      <c r="Y4064" s="21" t="str">
        <f t="shared" si="609"/>
        <v/>
      </c>
      <c r="Z4064" s="21" t="str">
        <f t="shared" si="609"/>
        <v/>
      </c>
      <c r="AA4064" s="21" t="str">
        <f t="shared" si="609"/>
        <v/>
      </c>
      <c r="AB4064" s="38" t="str">
        <f t="shared" si="609"/>
        <v/>
      </c>
      <c r="AD4064" s="36" t="str">
        <f>IF($N4064="", "", IFERROR(INDEX(Campaigns!$D$11:$D$380, MATCH($N4064, Campaigns!$E$11:$E$380, 0)), ""))</f>
        <v/>
      </c>
      <c r="AE4064" s="38" t="str">
        <f>IF(COUNTIF($Q4064:$AB4064, "X")=0, "", IFERROR(INDEX('Intro &amp; Setup'!$T$17:$T$28, MATCH(INDEX($Q$10:$AB$10, $AC4064, MATCH("X", $Q4064:$AB4064, 0)), 'Intro &amp; Setup'!$AA$17:$AA$28, 0)), ""))</f>
        <v/>
      </c>
      <c r="AG4064" s="84" t="str">
        <f t="shared" si="606"/>
        <v/>
      </c>
      <c r="AI4064" s="36">
        <f t="shared" si="607"/>
        <v>0</v>
      </c>
      <c r="AK4064" s="36" t="str">
        <f t="shared" si="608"/>
        <v/>
      </c>
    </row>
    <row r="4065" spans="1:37" x14ac:dyDescent="0.25">
      <c r="A4065" s="34"/>
      <c r="B4065" s="55"/>
      <c r="C4065" s="56"/>
      <c r="D4065" s="56"/>
      <c r="E4065" s="56"/>
      <c r="F4065" s="56"/>
      <c r="G4065" s="57"/>
      <c r="H4065" s="57"/>
      <c r="I4065" s="58"/>
      <c r="J4065" s="34"/>
      <c r="L4065" s="36" t="str">
        <f>IF($B4065="", "", IFERROR(FIND(Campaigns!$Q$4, $B4065), ""))</f>
        <v/>
      </c>
      <c r="M4065" s="73" t="str">
        <f t="shared" si="603"/>
        <v/>
      </c>
      <c r="N4065" s="74" t="str">
        <f t="shared" si="604"/>
        <v/>
      </c>
      <c r="O4065" s="22" t="str">
        <f t="shared" si="605"/>
        <v/>
      </c>
      <c r="Q4065" s="20" t="str">
        <f t="shared" si="610"/>
        <v/>
      </c>
      <c r="R4065" s="21" t="str">
        <f t="shared" si="609"/>
        <v/>
      </c>
      <c r="S4065" s="21" t="str">
        <f t="shared" si="609"/>
        <v/>
      </c>
      <c r="T4065" s="21" t="str">
        <f t="shared" si="609"/>
        <v/>
      </c>
      <c r="U4065" s="21" t="str">
        <f t="shared" si="609"/>
        <v/>
      </c>
      <c r="V4065" s="21" t="str">
        <f t="shared" si="609"/>
        <v/>
      </c>
      <c r="W4065" s="21" t="str">
        <f t="shared" si="609"/>
        <v/>
      </c>
      <c r="X4065" s="21" t="str">
        <f t="shared" si="609"/>
        <v/>
      </c>
      <c r="Y4065" s="21" t="str">
        <f t="shared" si="609"/>
        <v/>
      </c>
      <c r="Z4065" s="21" t="str">
        <f t="shared" si="609"/>
        <v/>
      </c>
      <c r="AA4065" s="21" t="str">
        <f t="shared" si="609"/>
        <v/>
      </c>
      <c r="AB4065" s="38" t="str">
        <f t="shared" si="609"/>
        <v/>
      </c>
      <c r="AD4065" s="36" t="str">
        <f>IF($N4065="", "", IFERROR(INDEX(Campaigns!$D$11:$D$380, MATCH($N4065, Campaigns!$E$11:$E$380, 0)), ""))</f>
        <v/>
      </c>
      <c r="AE4065" s="38" t="str">
        <f>IF(COUNTIF($Q4065:$AB4065, "X")=0, "", IFERROR(INDEX('Intro &amp; Setup'!$T$17:$T$28, MATCH(INDEX($Q$10:$AB$10, $AC4065, MATCH("X", $Q4065:$AB4065, 0)), 'Intro &amp; Setup'!$AA$17:$AA$28, 0)), ""))</f>
        <v/>
      </c>
      <c r="AG4065" s="84" t="str">
        <f t="shared" si="606"/>
        <v/>
      </c>
      <c r="AI4065" s="36">
        <f t="shared" si="607"/>
        <v>0</v>
      </c>
      <c r="AK4065" s="36" t="str">
        <f t="shared" si="608"/>
        <v/>
      </c>
    </row>
    <row r="4066" spans="1:37" x14ac:dyDescent="0.25">
      <c r="A4066" s="34"/>
      <c r="B4066" s="55"/>
      <c r="C4066" s="56"/>
      <c r="D4066" s="56"/>
      <c r="E4066" s="56"/>
      <c r="F4066" s="56"/>
      <c r="G4066" s="57"/>
      <c r="H4066" s="57"/>
      <c r="I4066" s="58"/>
      <c r="J4066" s="34"/>
      <c r="L4066" s="36" t="str">
        <f>IF($B4066="", "", IFERROR(FIND(Campaigns!$Q$4, $B4066), ""))</f>
        <v/>
      </c>
      <c r="M4066" s="73" t="str">
        <f t="shared" si="603"/>
        <v/>
      </c>
      <c r="N4066" s="74" t="str">
        <f t="shared" si="604"/>
        <v/>
      </c>
      <c r="O4066" s="22" t="str">
        <f t="shared" si="605"/>
        <v/>
      </c>
      <c r="Q4066" s="20" t="str">
        <f t="shared" si="610"/>
        <v/>
      </c>
      <c r="R4066" s="21" t="str">
        <f t="shared" si="609"/>
        <v/>
      </c>
      <c r="S4066" s="21" t="str">
        <f t="shared" si="609"/>
        <v/>
      </c>
      <c r="T4066" s="21" t="str">
        <f t="shared" si="609"/>
        <v/>
      </c>
      <c r="U4066" s="21" t="str">
        <f t="shared" si="609"/>
        <v/>
      </c>
      <c r="V4066" s="21" t="str">
        <f t="shared" si="609"/>
        <v/>
      </c>
      <c r="W4066" s="21" t="str">
        <f t="shared" si="609"/>
        <v/>
      </c>
      <c r="X4066" s="21" t="str">
        <f t="shared" si="609"/>
        <v/>
      </c>
      <c r="Y4066" s="21" t="str">
        <f t="shared" si="609"/>
        <v/>
      </c>
      <c r="Z4066" s="21" t="str">
        <f t="shared" si="609"/>
        <v/>
      </c>
      <c r="AA4066" s="21" t="str">
        <f t="shared" si="609"/>
        <v/>
      </c>
      <c r="AB4066" s="38" t="str">
        <f t="shared" si="609"/>
        <v/>
      </c>
      <c r="AD4066" s="36" t="str">
        <f>IF($N4066="", "", IFERROR(INDEX(Campaigns!$D$11:$D$380, MATCH($N4066, Campaigns!$E$11:$E$380, 0)), ""))</f>
        <v/>
      </c>
      <c r="AE4066" s="38" t="str">
        <f>IF(COUNTIF($Q4066:$AB4066, "X")=0, "", IFERROR(INDEX('Intro &amp; Setup'!$T$17:$T$28, MATCH(INDEX($Q$10:$AB$10, $AC4066, MATCH("X", $Q4066:$AB4066, 0)), 'Intro &amp; Setup'!$AA$17:$AA$28, 0)), ""))</f>
        <v/>
      </c>
      <c r="AG4066" s="84" t="str">
        <f t="shared" si="606"/>
        <v/>
      </c>
      <c r="AI4066" s="36">
        <f t="shared" si="607"/>
        <v>0</v>
      </c>
      <c r="AK4066" s="36" t="str">
        <f t="shared" si="608"/>
        <v/>
      </c>
    </row>
    <row r="4067" spans="1:37" x14ac:dyDescent="0.25">
      <c r="A4067" s="34"/>
      <c r="B4067" s="55"/>
      <c r="C4067" s="56"/>
      <c r="D4067" s="56"/>
      <c r="E4067" s="56"/>
      <c r="F4067" s="56"/>
      <c r="G4067" s="57"/>
      <c r="H4067" s="57"/>
      <c r="I4067" s="58"/>
      <c r="J4067" s="34"/>
      <c r="L4067" s="36" t="str">
        <f>IF($B4067="", "", IFERROR(FIND(Campaigns!$Q$4, $B4067), ""))</f>
        <v/>
      </c>
      <c r="M4067" s="73" t="str">
        <f t="shared" si="603"/>
        <v/>
      </c>
      <c r="N4067" s="74" t="str">
        <f t="shared" si="604"/>
        <v/>
      </c>
      <c r="O4067" s="22" t="str">
        <f t="shared" si="605"/>
        <v/>
      </c>
      <c r="Q4067" s="20" t="str">
        <f t="shared" si="610"/>
        <v/>
      </c>
      <c r="R4067" s="21" t="str">
        <f t="shared" si="609"/>
        <v/>
      </c>
      <c r="S4067" s="21" t="str">
        <f t="shared" si="609"/>
        <v/>
      </c>
      <c r="T4067" s="21" t="str">
        <f t="shared" si="609"/>
        <v/>
      </c>
      <c r="U4067" s="21" t="str">
        <f t="shared" si="609"/>
        <v/>
      </c>
      <c r="V4067" s="21" t="str">
        <f t="shared" si="609"/>
        <v/>
      </c>
      <c r="W4067" s="21" t="str">
        <f t="shared" si="609"/>
        <v/>
      </c>
      <c r="X4067" s="21" t="str">
        <f t="shared" si="609"/>
        <v/>
      </c>
      <c r="Y4067" s="21" t="str">
        <f t="shared" si="609"/>
        <v/>
      </c>
      <c r="Z4067" s="21" t="str">
        <f t="shared" si="609"/>
        <v/>
      </c>
      <c r="AA4067" s="21" t="str">
        <f t="shared" si="609"/>
        <v/>
      </c>
      <c r="AB4067" s="38" t="str">
        <f t="shared" si="609"/>
        <v/>
      </c>
      <c r="AD4067" s="36" t="str">
        <f>IF($N4067="", "", IFERROR(INDEX(Campaigns!$D$11:$D$380, MATCH($N4067, Campaigns!$E$11:$E$380, 0)), ""))</f>
        <v/>
      </c>
      <c r="AE4067" s="38" t="str">
        <f>IF(COUNTIF($Q4067:$AB4067, "X")=0, "", IFERROR(INDEX('Intro &amp; Setup'!$T$17:$T$28, MATCH(INDEX($Q$10:$AB$10, $AC4067, MATCH("X", $Q4067:$AB4067, 0)), 'Intro &amp; Setup'!$AA$17:$AA$28, 0)), ""))</f>
        <v/>
      </c>
      <c r="AG4067" s="84" t="str">
        <f t="shared" si="606"/>
        <v/>
      </c>
      <c r="AI4067" s="36">
        <f t="shared" si="607"/>
        <v>0</v>
      </c>
      <c r="AK4067" s="36" t="str">
        <f t="shared" si="608"/>
        <v/>
      </c>
    </row>
    <row r="4068" spans="1:37" x14ac:dyDescent="0.25">
      <c r="A4068" s="34"/>
      <c r="B4068" s="55"/>
      <c r="C4068" s="56"/>
      <c r="D4068" s="56"/>
      <c r="E4068" s="56"/>
      <c r="F4068" s="56"/>
      <c r="G4068" s="57"/>
      <c r="H4068" s="57"/>
      <c r="I4068" s="58"/>
      <c r="J4068" s="34"/>
      <c r="L4068" s="36" t="str">
        <f>IF($B4068="", "", IFERROR(FIND(Campaigns!$Q$4, $B4068), ""))</f>
        <v/>
      </c>
      <c r="M4068" s="73" t="str">
        <f t="shared" si="603"/>
        <v/>
      </c>
      <c r="N4068" s="74" t="str">
        <f t="shared" si="604"/>
        <v/>
      </c>
      <c r="O4068" s="22" t="str">
        <f t="shared" si="605"/>
        <v/>
      </c>
      <c r="Q4068" s="20" t="str">
        <f t="shared" si="610"/>
        <v/>
      </c>
      <c r="R4068" s="21" t="str">
        <f t="shared" si="609"/>
        <v/>
      </c>
      <c r="S4068" s="21" t="str">
        <f t="shared" si="609"/>
        <v/>
      </c>
      <c r="T4068" s="21" t="str">
        <f t="shared" si="609"/>
        <v/>
      </c>
      <c r="U4068" s="21" t="str">
        <f t="shared" si="609"/>
        <v/>
      </c>
      <c r="V4068" s="21" t="str">
        <f t="shared" si="609"/>
        <v/>
      </c>
      <c r="W4068" s="21" t="str">
        <f t="shared" si="609"/>
        <v/>
      </c>
      <c r="X4068" s="21" t="str">
        <f t="shared" si="609"/>
        <v/>
      </c>
      <c r="Y4068" s="21" t="str">
        <f t="shared" si="609"/>
        <v/>
      </c>
      <c r="Z4068" s="21" t="str">
        <f t="shared" si="609"/>
        <v/>
      </c>
      <c r="AA4068" s="21" t="str">
        <f t="shared" si="609"/>
        <v/>
      </c>
      <c r="AB4068" s="38" t="str">
        <f t="shared" si="609"/>
        <v/>
      </c>
      <c r="AD4068" s="36" t="str">
        <f>IF($N4068="", "", IFERROR(INDEX(Campaigns!$D$11:$D$380, MATCH($N4068, Campaigns!$E$11:$E$380, 0)), ""))</f>
        <v/>
      </c>
      <c r="AE4068" s="38" t="str">
        <f>IF(COUNTIF($Q4068:$AB4068, "X")=0, "", IFERROR(INDEX('Intro &amp; Setup'!$T$17:$T$28, MATCH(INDEX($Q$10:$AB$10, $AC4068, MATCH("X", $Q4068:$AB4068, 0)), 'Intro &amp; Setup'!$AA$17:$AA$28, 0)), ""))</f>
        <v/>
      </c>
      <c r="AG4068" s="84" t="str">
        <f t="shared" si="606"/>
        <v/>
      </c>
      <c r="AI4068" s="36">
        <f t="shared" si="607"/>
        <v>0</v>
      </c>
      <c r="AK4068" s="36" t="str">
        <f t="shared" si="608"/>
        <v/>
      </c>
    </row>
    <row r="4069" spans="1:37" x14ac:dyDescent="0.25">
      <c r="A4069" s="34"/>
      <c r="B4069" s="55"/>
      <c r="C4069" s="56"/>
      <c r="D4069" s="56"/>
      <c r="E4069" s="56"/>
      <c r="F4069" s="56"/>
      <c r="G4069" s="57"/>
      <c r="H4069" s="57"/>
      <c r="I4069" s="58"/>
      <c r="J4069" s="34"/>
      <c r="L4069" s="36" t="str">
        <f>IF($B4069="", "", IFERROR(FIND(Campaigns!$Q$4, $B4069), ""))</f>
        <v/>
      </c>
      <c r="M4069" s="73" t="str">
        <f t="shared" si="603"/>
        <v/>
      </c>
      <c r="N4069" s="74" t="str">
        <f t="shared" si="604"/>
        <v/>
      </c>
      <c r="O4069" s="22" t="str">
        <f t="shared" si="605"/>
        <v/>
      </c>
      <c r="Q4069" s="20" t="str">
        <f t="shared" si="610"/>
        <v/>
      </c>
      <c r="R4069" s="21" t="str">
        <f t="shared" si="609"/>
        <v/>
      </c>
      <c r="S4069" s="21" t="str">
        <f t="shared" si="609"/>
        <v/>
      </c>
      <c r="T4069" s="21" t="str">
        <f t="shared" si="609"/>
        <v/>
      </c>
      <c r="U4069" s="21" t="str">
        <f t="shared" si="609"/>
        <v/>
      </c>
      <c r="V4069" s="21" t="str">
        <f t="shared" si="609"/>
        <v/>
      </c>
      <c r="W4069" s="21" t="str">
        <f t="shared" si="609"/>
        <v/>
      </c>
      <c r="X4069" s="21" t="str">
        <f t="shared" si="609"/>
        <v/>
      </c>
      <c r="Y4069" s="21" t="str">
        <f t="shared" si="609"/>
        <v/>
      </c>
      <c r="Z4069" s="21" t="str">
        <f t="shared" si="609"/>
        <v/>
      </c>
      <c r="AA4069" s="21" t="str">
        <f t="shared" si="609"/>
        <v/>
      </c>
      <c r="AB4069" s="38" t="str">
        <f t="shared" si="609"/>
        <v/>
      </c>
      <c r="AD4069" s="36" t="str">
        <f>IF($N4069="", "", IFERROR(INDEX(Campaigns!$D$11:$D$380, MATCH($N4069, Campaigns!$E$11:$E$380, 0)), ""))</f>
        <v/>
      </c>
      <c r="AE4069" s="38" t="str">
        <f>IF(COUNTIF($Q4069:$AB4069, "X")=0, "", IFERROR(INDEX('Intro &amp; Setup'!$T$17:$T$28, MATCH(INDEX($Q$10:$AB$10, $AC4069, MATCH("X", $Q4069:$AB4069, 0)), 'Intro &amp; Setup'!$AA$17:$AA$28, 0)), ""))</f>
        <v/>
      </c>
      <c r="AG4069" s="84" t="str">
        <f t="shared" si="606"/>
        <v/>
      </c>
      <c r="AI4069" s="36">
        <f t="shared" si="607"/>
        <v>0</v>
      </c>
      <c r="AK4069" s="36" t="str">
        <f t="shared" si="608"/>
        <v/>
      </c>
    </row>
    <row r="4070" spans="1:37" x14ac:dyDescent="0.25">
      <c r="A4070" s="34"/>
      <c r="B4070" s="55"/>
      <c r="C4070" s="56"/>
      <c r="D4070" s="56"/>
      <c r="E4070" s="56"/>
      <c r="F4070" s="56"/>
      <c r="G4070" s="57"/>
      <c r="H4070" s="57"/>
      <c r="I4070" s="58"/>
      <c r="J4070" s="34"/>
      <c r="L4070" s="36" t="str">
        <f>IF($B4070="", "", IFERROR(FIND(Campaigns!$Q$4, $B4070), ""))</f>
        <v/>
      </c>
      <c r="M4070" s="73" t="str">
        <f t="shared" si="603"/>
        <v/>
      </c>
      <c r="N4070" s="74" t="str">
        <f t="shared" si="604"/>
        <v/>
      </c>
      <c r="O4070" s="22" t="str">
        <f t="shared" si="605"/>
        <v/>
      </c>
      <c r="Q4070" s="20" t="str">
        <f t="shared" si="610"/>
        <v/>
      </c>
      <c r="R4070" s="21" t="str">
        <f t="shared" si="609"/>
        <v/>
      </c>
      <c r="S4070" s="21" t="str">
        <f t="shared" si="609"/>
        <v/>
      </c>
      <c r="T4070" s="21" t="str">
        <f t="shared" si="609"/>
        <v/>
      </c>
      <c r="U4070" s="21" t="str">
        <f t="shared" si="609"/>
        <v/>
      </c>
      <c r="V4070" s="21" t="str">
        <f t="shared" si="609"/>
        <v/>
      </c>
      <c r="W4070" s="21" t="str">
        <f t="shared" si="609"/>
        <v/>
      </c>
      <c r="X4070" s="21" t="str">
        <f t="shared" si="609"/>
        <v/>
      </c>
      <c r="Y4070" s="21" t="str">
        <f t="shared" si="609"/>
        <v/>
      </c>
      <c r="Z4070" s="21" t="str">
        <f t="shared" si="609"/>
        <v/>
      </c>
      <c r="AA4070" s="21" t="str">
        <f t="shared" ref="R4070:AB4093" si="611">IFERROR(IF(AA$10="", "", IF(LEFT($O4070, AA$8)=AA$10, "X", "")), "")</f>
        <v/>
      </c>
      <c r="AB4070" s="38" t="str">
        <f t="shared" si="611"/>
        <v/>
      </c>
      <c r="AD4070" s="36" t="str">
        <f>IF($N4070="", "", IFERROR(INDEX(Campaigns!$D$11:$D$380, MATCH($N4070, Campaigns!$E$11:$E$380, 0)), ""))</f>
        <v/>
      </c>
      <c r="AE4070" s="38" t="str">
        <f>IF(COUNTIF($Q4070:$AB4070, "X")=0, "", IFERROR(INDEX('Intro &amp; Setup'!$T$17:$T$28, MATCH(INDEX($Q$10:$AB$10, $AC4070, MATCH("X", $Q4070:$AB4070, 0)), 'Intro &amp; Setup'!$AA$17:$AA$28, 0)), ""))</f>
        <v/>
      </c>
      <c r="AG4070" s="84" t="str">
        <f t="shared" si="606"/>
        <v/>
      </c>
      <c r="AI4070" s="36">
        <f t="shared" si="607"/>
        <v>0</v>
      </c>
      <c r="AK4070" s="36" t="str">
        <f t="shared" si="608"/>
        <v/>
      </c>
    </row>
    <row r="4071" spans="1:37" x14ac:dyDescent="0.25">
      <c r="A4071" s="34"/>
      <c r="B4071" s="55"/>
      <c r="C4071" s="56"/>
      <c r="D4071" s="56"/>
      <c r="E4071" s="56"/>
      <c r="F4071" s="56"/>
      <c r="G4071" s="57"/>
      <c r="H4071" s="57"/>
      <c r="I4071" s="58"/>
      <c r="J4071" s="34"/>
      <c r="L4071" s="36" t="str">
        <f>IF($B4071="", "", IFERROR(FIND(Campaigns!$Q$4, $B4071), ""))</f>
        <v/>
      </c>
      <c r="M4071" s="73" t="str">
        <f t="shared" si="603"/>
        <v/>
      </c>
      <c r="N4071" s="74" t="str">
        <f t="shared" si="604"/>
        <v/>
      </c>
      <c r="O4071" s="22" t="str">
        <f t="shared" si="605"/>
        <v/>
      </c>
      <c r="Q4071" s="20" t="str">
        <f t="shared" si="610"/>
        <v/>
      </c>
      <c r="R4071" s="21" t="str">
        <f t="shared" si="611"/>
        <v/>
      </c>
      <c r="S4071" s="21" t="str">
        <f t="shared" si="611"/>
        <v/>
      </c>
      <c r="T4071" s="21" t="str">
        <f t="shared" si="611"/>
        <v/>
      </c>
      <c r="U4071" s="21" t="str">
        <f t="shared" si="611"/>
        <v/>
      </c>
      <c r="V4071" s="21" t="str">
        <f t="shared" si="611"/>
        <v/>
      </c>
      <c r="W4071" s="21" t="str">
        <f t="shared" si="611"/>
        <v/>
      </c>
      <c r="X4071" s="21" t="str">
        <f t="shared" si="611"/>
        <v/>
      </c>
      <c r="Y4071" s="21" t="str">
        <f t="shared" si="611"/>
        <v/>
      </c>
      <c r="Z4071" s="21" t="str">
        <f t="shared" si="611"/>
        <v/>
      </c>
      <c r="AA4071" s="21" t="str">
        <f t="shared" si="611"/>
        <v/>
      </c>
      <c r="AB4071" s="38" t="str">
        <f t="shared" si="611"/>
        <v/>
      </c>
      <c r="AD4071" s="36" t="str">
        <f>IF($N4071="", "", IFERROR(INDEX(Campaigns!$D$11:$D$380, MATCH($N4071, Campaigns!$E$11:$E$380, 0)), ""))</f>
        <v/>
      </c>
      <c r="AE4071" s="38" t="str">
        <f>IF(COUNTIF($Q4071:$AB4071, "X")=0, "", IFERROR(INDEX('Intro &amp; Setup'!$T$17:$T$28, MATCH(INDEX($Q$10:$AB$10, $AC4071, MATCH("X", $Q4071:$AB4071, 0)), 'Intro &amp; Setup'!$AA$17:$AA$28, 0)), ""))</f>
        <v/>
      </c>
      <c r="AG4071" s="84" t="str">
        <f t="shared" si="606"/>
        <v/>
      </c>
      <c r="AI4071" s="36">
        <f t="shared" si="607"/>
        <v>0</v>
      </c>
      <c r="AK4071" s="36" t="str">
        <f t="shared" si="608"/>
        <v/>
      </c>
    </row>
    <row r="4072" spans="1:37" x14ac:dyDescent="0.25">
      <c r="A4072" s="34"/>
      <c r="B4072" s="55"/>
      <c r="C4072" s="56"/>
      <c r="D4072" s="56"/>
      <c r="E4072" s="56"/>
      <c r="F4072" s="56"/>
      <c r="G4072" s="57"/>
      <c r="H4072" s="57"/>
      <c r="I4072" s="58"/>
      <c r="J4072" s="34"/>
      <c r="L4072" s="36" t="str">
        <f>IF($B4072="", "", IFERROR(FIND(Campaigns!$Q$4, $B4072), ""))</f>
        <v/>
      </c>
      <c r="M4072" s="73" t="str">
        <f t="shared" si="603"/>
        <v/>
      </c>
      <c r="N4072" s="74" t="str">
        <f t="shared" si="604"/>
        <v/>
      </c>
      <c r="O4072" s="22" t="str">
        <f t="shared" si="605"/>
        <v/>
      </c>
      <c r="Q4072" s="20" t="str">
        <f t="shared" si="610"/>
        <v/>
      </c>
      <c r="R4072" s="21" t="str">
        <f t="shared" si="611"/>
        <v/>
      </c>
      <c r="S4072" s="21" t="str">
        <f t="shared" si="611"/>
        <v/>
      </c>
      <c r="T4072" s="21" t="str">
        <f t="shared" si="611"/>
        <v/>
      </c>
      <c r="U4072" s="21" t="str">
        <f t="shared" si="611"/>
        <v/>
      </c>
      <c r="V4072" s="21" t="str">
        <f t="shared" si="611"/>
        <v/>
      </c>
      <c r="W4072" s="21" t="str">
        <f t="shared" si="611"/>
        <v/>
      </c>
      <c r="X4072" s="21" t="str">
        <f t="shared" si="611"/>
        <v/>
      </c>
      <c r="Y4072" s="21" t="str">
        <f t="shared" si="611"/>
        <v/>
      </c>
      <c r="Z4072" s="21" t="str">
        <f t="shared" si="611"/>
        <v/>
      </c>
      <c r="AA4072" s="21" t="str">
        <f t="shared" si="611"/>
        <v/>
      </c>
      <c r="AB4072" s="38" t="str">
        <f t="shared" si="611"/>
        <v/>
      </c>
      <c r="AD4072" s="36" t="str">
        <f>IF($N4072="", "", IFERROR(INDEX(Campaigns!$D$11:$D$380, MATCH($N4072, Campaigns!$E$11:$E$380, 0)), ""))</f>
        <v/>
      </c>
      <c r="AE4072" s="38" t="str">
        <f>IF(COUNTIF($Q4072:$AB4072, "X")=0, "", IFERROR(INDEX('Intro &amp; Setup'!$T$17:$T$28, MATCH(INDEX($Q$10:$AB$10, $AC4072, MATCH("X", $Q4072:$AB4072, 0)), 'Intro &amp; Setup'!$AA$17:$AA$28, 0)), ""))</f>
        <v/>
      </c>
      <c r="AG4072" s="84" t="str">
        <f t="shared" si="606"/>
        <v/>
      </c>
      <c r="AI4072" s="36">
        <f t="shared" si="607"/>
        <v>0</v>
      </c>
      <c r="AK4072" s="36" t="str">
        <f t="shared" si="608"/>
        <v/>
      </c>
    </row>
    <row r="4073" spans="1:37" x14ac:dyDescent="0.25">
      <c r="A4073" s="34"/>
      <c r="B4073" s="55"/>
      <c r="C4073" s="56"/>
      <c r="D4073" s="56"/>
      <c r="E4073" s="56"/>
      <c r="F4073" s="56"/>
      <c r="G4073" s="57"/>
      <c r="H4073" s="57"/>
      <c r="I4073" s="58"/>
      <c r="J4073" s="34"/>
      <c r="L4073" s="36" t="str">
        <f>IF($B4073="", "", IFERROR(FIND(Campaigns!$Q$4, $B4073), ""))</f>
        <v/>
      </c>
      <c r="M4073" s="73" t="str">
        <f t="shared" si="603"/>
        <v/>
      </c>
      <c r="N4073" s="74" t="str">
        <f t="shared" si="604"/>
        <v/>
      </c>
      <c r="O4073" s="22" t="str">
        <f t="shared" si="605"/>
        <v/>
      </c>
      <c r="Q4073" s="20" t="str">
        <f t="shared" si="610"/>
        <v/>
      </c>
      <c r="R4073" s="21" t="str">
        <f t="shared" si="611"/>
        <v/>
      </c>
      <c r="S4073" s="21" t="str">
        <f t="shared" si="611"/>
        <v/>
      </c>
      <c r="T4073" s="21" t="str">
        <f t="shared" si="611"/>
        <v/>
      </c>
      <c r="U4073" s="21" t="str">
        <f t="shared" si="611"/>
        <v/>
      </c>
      <c r="V4073" s="21" t="str">
        <f t="shared" si="611"/>
        <v/>
      </c>
      <c r="W4073" s="21" t="str">
        <f t="shared" si="611"/>
        <v/>
      </c>
      <c r="X4073" s="21" t="str">
        <f t="shared" si="611"/>
        <v/>
      </c>
      <c r="Y4073" s="21" t="str">
        <f t="shared" si="611"/>
        <v/>
      </c>
      <c r="Z4073" s="21" t="str">
        <f t="shared" si="611"/>
        <v/>
      </c>
      <c r="AA4073" s="21" t="str">
        <f t="shared" si="611"/>
        <v/>
      </c>
      <c r="AB4073" s="38" t="str">
        <f t="shared" si="611"/>
        <v/>
      </c>
      <c r="AD4073" s="36" t="str">
        <f>IF($N4073="", "", IFERROR(INDEX(Campaigns!$D$11:$D$380, MATCH($N4073, Campaigns!$E$11:$E$380, 0)), ""))</f>
        <v/>
      </c>
      <c r="AE4073" s="38" t="str">
        <f>IF(COUNTIF($Q4073:$AB4073, "X")=0, "", IFERROR(INDEX('Intro &amp; Setup'!$T$17:$T$28, MATCH(INDEX($Q$10:$AB$10, $AC4073, MATCH("X", $Q4073:$AB4073, 0)), 'Intro &amp; Setup'!$AA$17:$AA$28, 0)), ""))</f>
        <v/>
      </c>
      <c r="AG4073" s="84" t="str">
        <f t="shared" si="606"/>
        <v/>
      </c>
      <c r="AI4073" s="36">
        <f t="shared" si="607"/>
        <v>0</v>
      </c>
      <c r="AK4073" s="36" t="str">
        <f t="shared" si="608"/>
        <v/>
      </c>
    </row>
    <row r="4074" spans="1:37" x14ac:dyDescent="0.25">
      <c r="A4074" s="34"/>
      <c r="B4074" s="55"/>
      <c r="C4074" s="56"/>
      <c r="D4074" s="56"/>
      <c r="E4074" s="56"/>
      <c r="F4074" s="56"/>
      <c r="G4074" s="57"/>
      <c r="H4074" s="57"/>
      <c r="I4074" s="58"/>
      <c r="J4074" s="34"/>
      <c r="L4074" s="36" t="str">
        <f>IF($B4074="", "", IFERROR(FIND(Campaigns!$Q$4, $B4074), ""))</f>
        <v/>
      </c>
      <c r="M4074" s="73" t="str">
        <f t="shared" si="603"/>
        <v/>
      </c>
      <c r="N4074" s="74" t="str">
        <f t="shared" si="604"/>
        <v/>
      </c>
      <c r="O4074" s="22" t="str">
        <f t="shared" si="605"/>
        <v/>
      </c>
      <c r="Q4074" s="20" t="str">
        <f t="shared" si="610"/>
        <v/>
      </c>
      <c r="R4074" s="21" t="str">
        <f t="shared" si="611"/>
        <v/>
      </c>
      <c r="S4074" s="21" t="str">
        <f t="shared" si="611"/>
        <v/>
      </c>
      <c r="T4074" s="21" t="str">
        <f t="shared" si="611"/>
        <v/>
      </c>
      <c r="U4074" s="21" t="str">
        <f t="shared" si="611"/>
        <v/>
      </c>
      <c r="V4074" s="21" t="str">
        <f t="shared" si="611"/>
        <v/>
      </c>
      <c r="W4074" s="21" t="str">
        <f t="shared" si="611"/>
        <v/>
      </c>
      <c r="X4074" s="21" t="str">
        <f t="shared" si="611"/>
        <v/>
      </c>
      <c r="Y4074" s="21" t="str">
        <f t="shared" si="611"/>
        <v/>
      </c>
      <c r="Z4074" s="21" t="str">
        <f t="shared" si="611"/>
        <v/>
      </c>
      <c r="AA4074" s="21" t="str">
        <f t="shared" si="611"/>
        <v/>
      </c>
      <c r="AB4074" s="38" t="str">
        <f t="shared" si="611"/>
        <v/>
      </c>
      <c r="AD4074" s="36" t="str">
        <f>IF($N4074="", "", IFERROR(INDEX(Campaigns!$D$11:$D$380, MATCH($N4074, Campaigns!$E$11:$E$380, 0)), ""))</f>
        <v/>
      </c>
      <c r="AE4074" s="38" t="str">
        <f>IF(COUNTIF($Q4074:$AB4074, "X")=0, "", IFERROR(INDEX('Intro &amp; Setup'!$T$17:$T$28, MATCH(INDEX($Q$10:$AB$10, $AC4074, MATCH("X", $Q4074:$AB4074, 0)), 'Intro &amp; Setup'!$AA$17:$AA$28, 0)), ""))</f>
        <v/>
      </c>
      <c r="AG4074" s="84" t="str">
        <f t="shared" si="606"/>
        <v/>
      </c>
      <c r="AI4074" s="36">
        <f t="shared" si="607"/>
        <v>0</v>
      </c>
      <c r="AK4074" s="36" t="str">
        <f t="shared" si="608"/>
        <v/>
      </c>
    </row>
    <row r="4075" spans="1:37" x14ac:dyDescent="0.25">
      <c r="A4075" s="34"/>
      <c r="B4075" s="55"/>
      <c r="C4075" s="56"/>
      <c r="D4075" s="56"/>
      <c r="E4075" s="56"/>
      <c r="F4075" s="56"/>
      <c r="G4075" s="57"/>
      <c r="H4075" s="57"/>
      <c r="I4075" s="58"/>
      <c r="J4075" s="34"/>
      <c r="L4075" s="36" t="str">
        <f>IF($B4075="", "", IFERROR(FIND(Campaigns!$Q$4, $B4075), ""))</f>
        <v/>
      </c>
      <c r="M4075" s="73" t="str">
        <f t="shared" si="603"/>
        <v/>
      </c>
      <c r="N4075" s="74" t="str">
        <f t="shared" si="604"/>
        <v/>
      </c>
      <c r="O4075" s="22" t="str">
        <f t="shared" si="605"/>
        <v/>
      </c>
      <c r="Q4075" s="20" t="str">
        <f t="shared" si="610"/>
        <v/>
      </c>
      <c r="R4075" s="21" t="str">
        <f t="shared" si="611"/>
        <v/>
      </c>
      <c r="S4075" s="21" t="str">
        <f t="shared" si="611"/>
        <v/>
      </c>
      <c r="T4075" s="21" t="str">
        <f t="shared" si="611"/>
        <v/>
      </c>
      <c r="U4075" s="21" t="str">
        <f t="shared" si="611"/>
        <v/>
      </c>
      <c r="V4075" s="21" t="str">
        <f t="shared" si="611"/>
        <v/>
      </c>
      <c r="W4075" s="21" t="str">
        <f t="shared" si="611"/>
        <v/>
      </c>
      <c r="X4075" s="21" t="str">
        <f t="shared" si="611"/>
        <v/>
      </c>
      <c r="Y4075" s="21" t="str">
        <f t="shared" si="611"/>
        <v/>
      </c>
      <c r="Z4075" s="21" t="str">
        <f t="shared" si="611"/>
        <v/>
      </c>
      <c r="AA4075" s="21" t="str">
        <f t="shared" si="611"/>
        <v/>
      </c>
      <c r="AB4075" s="38" t="str">
        <f t="shared" si="611"/>
        <v/>
      </c>
      <c r="AD4075" s="36" t="str">
        <f>IF($N4075="", "", IFERROR(INDEX(Campaigns!$D$11:$D$380, MATCH($N4075, Campaigns!$E$11:$E$380, 0)), ""))</f>
        <v/>
      </c>
      <c r="AE4075" s="38" t="str">
        <f>IF(COUNTIF($Q4075:$AB4075, "X")=0, "", IFERROR(INDEX('Intro &amp; Setup'!$T$17:$T$28, MATCH(INDEX($Q$10:$AB$10, $AC4075, MATCH("X", $Q4075:$AB4075, 0)), 'Intro &amp; Setup'!$AA$17:$AA$28, 0)), ""))</f>
        <v/>
      </c>
      <c r="AG4075" s="84" t="str">
        <f t="shared" si="606"/>
        <v/>
      </c>
      <c r="AI4075" s="36">
        <f t="shared" si="607"/>
        <v>0</v>
      </c>
      <c r="AK4075" s="36" t="str">
        <f t="shared" si="608"/>
        <v/>
      </c>
    </row>
    <row r="4076" spans="1:37" x14ac:dyDescent="0.25">
      <c r="A4076" s="34"/>
      <c r="B4076" s="55"/>
      <c r="C4076" s="56"/>
      <c r="D4076" s="56"/>
      <c r="E4076" s="56"/>
      <c r="F4076" s="56"/>
      <c r="G4076" s="57"/>
      <c r="H4076" s="57"/>
      <c r="I4076" s="58"/>
      <c r="J4076" s="34"/>
      <c r="L4076" s="36" t="str">
        <f>IF($B4076="", "", IFERROR(FIND(Campaigns!$Q$4, $B4076), ""))</f>
        <v/>
      </c>
      <c r="M4076" s="73" t="str">
        <f t="shared" si="603"/>
        <v/>
      </c>
      <c r="N4076" s="74" t="str">
        <f t="shared" si="604"/>
        <v/>
      </c>
      <c r="O4076" s="22" t="str">
        <f t="shared" si="605"/>
        <v/>
      </c>
      <c r="Q4076" s="20" t="str">
        <f t="shared" si="610"/>
        <v/>
      </c>
      <c r="R4076" s="21" t="str">
        <f t="shared" si="611"/>
        <v/>
      </c>
      <c r="S4076" s="21" t="str">
        <f t="shared" si="611"/>
        <v/>
      </c>
      <c r="T4076" s="21" t="str">
        <f t="shared" si="611"/>
        <v/>
      </c>
      <c r="U4076" s="21" t="str">
        <f t="shared" si="611"/>
        <v/>
      </c>
      <c r="V4076" s="21" t="str">
        <f t="shared" si="611"/>
        <v/>
      </c>
      <c r="W4076" s="21" t="str">
        <f t="shared" si="611"/>
        <v/>
      </c>
      <c r="X4076" s="21" t="str">
        <f t="shared" si="611"/>
        <v/>
      </c>
      <c r="Y4076" s="21" t="str">
        <f t="shared" si="611"/>
        <v/>
      </c>
      <c r="Z4076" s="21" t="str">
        <f t="shared" si="611"/>
        <v/>
      </c>
      <c r="AA4076" s="21" t="str">
        <f t="shared" si="611"/>
        <v/>
      </c>
      <c r="AB4076" s="38" t="str">
        <f t="shared" si="611"/>
        <v/>
      </c>
      <c r="AD4076" s="36" t="str">
        <f>IF($N4076="", "", IFERROR(INDEX(Campaigns!$D$11:$D$380, MATCH($N4076, Campaigns!$E$11:$E$380, 0)), ""))</f>
        <v/>
      </c>
      <c r="AE4076" s="38" t="str">
        <f>IF(COUNTIF($Q4076:$AB4076, "X")=0, "", IFERROR(INDEX('Intro &amp; Setup'!$T$17:$T$28, MATCH(INDEX($Q$10:$AB$10, $AC4076, MATCH("X", $Q4076:$AB4076, 0)), 'Intro &amp; Setup'!$AA$17:$AA$28, 0)), ""))</f>
        <v/>
      </c>
      <c r="AG4076" s="84" t="str">
        <f t="shared" si="606"/>
        <v/>
      </c>
      <c r="AI4076" s="36">
        <f t="shared" si="607"/>
        <v>0</v>
      </c>
      <c r="AK4076" s="36" t="str">
        <f t="shared" si="608"/>
        <v/>
      </c>
    </row>
    <row r="4077" spans="1:37" x14ac:dyDescent="0.25">
      <c r="A4077" s="34"/>
      <c r="B4077" s="55"/>
      <c r="C4077" s="56"/>
      <c r="D4077" s="56"/>
      <c r="E4077" s="56"/>
      <c r="F4077" s="56"/>
      <c r="G4077" s="57"/>
      <c r="H4077" s="57"/>
      <c r="I4077" s="58"/>
      <c r="J4077" s="34"/>
      <c r="L4077" s="36" t="str">
        <f>IF($B4077="", "", IFERROR(FIND(Campaigns!$Q$4, $B4077), ""))</f>
        <v/>
      </c>
      <c r="M4077" s="73" t="str">
        <f t="shared" si="603"/>
        <v/>
      </c>
      <c r="N4077" s="74" t="str">
        <f t="shared" si="604"/>
        <v/>
      </c>
      <c r="O4077" s="22" t="str">
        <f t="shared" si="605"/>
        <v/>
      </c>
      <c r="Q4077" s="20" t="str">
        <f t="shared" si="610"/>
        <v/>
      </c>
      <c r="R4077" s="21" t="str">
        <f t="shared" si="611"/>
        <v/>
      </c>
      <c r="S4077" s="21" t="str">
        <f t="shared" si="611"/>
        <v/>
      </c>
      <c r="T4077" s="21" t="str">
        <f t="shared" si="611"/>
        <v/>
      </c>
      <c r="U4077" s="21" t="str">
        <f t="shared" si="611"/>
        <v/>
      </c>
      <c r="V4077" s="21" t="str">
        <f t="shared" si="611"/>
        <v/>
      </c>
      <c r="W4077" s="21" t="str">
        <f t="shared" si="611"/>
        <v/>
      </c>
      <c r="X4077" s="21" t="str">
        <f t="shared" si="611"/>
        <v/>
      </c>
      <c r="Y4077" s="21" t="str">
        <f t="shared" si="611"/>
        <v/>
      </c>
      <c r="Z4077" s="21" t="str">
        <f t="shared" si="611"/>
        <v/>
      </c>
      <c r="AA4077" s="21" t="str">
        <f t="shared" si="611"/>
        <v/>
      </c>
      <c r="AB4077" s="38" t="str">
        <f t="shared" si="611"/>
        <v/>
      </c>
      <c r="AD4077" s="36" t="str">
        <f>IF($N4077="", "", IFERROR(INDEX(Campaigns!$D$11:$D$380, MATCH($N4077, Campaigns!$E$11:$E$380, 0)), ""))</f>
        <v/>
      </c>
      <c r="AE4077" s="38" t="str">
        <f>IF(COUNTIF($Q4077:$AB4077, "X")=0, "", IFERROR(INDEX('Intro &amp; Setup'!$T$17:$T$28, MATCH(INDEX($Q$10:$AB$10, $AC4077, MATCH("X", $Q4077:$AB4077, 0)), 'Intro &amp; Setup'!$AA$17:$AA$28, 0)), ""))</f>
        <v/>
      </c>
      <c r="AG4077" s="84" t="str">
        <f t="shared" si="606"/>
        <v/>
      </c>
      <c r="AI4077" s="36">
        <f t="shared" si="607"/>
        <v>0</v>
      </c>
      <c r="AK4077" s="36" t="str">
        <f t="shared" si="608"/>
        <v/>
      </c>
    </row>
    <row r="4078" spans="1:37" x14ac:dyDescent="0.25">
      <c r="A4078" s="34"/>
      <c r="B4078" s="55"/>
      <c r="C4078" s="56"/>
      <c r="D4078" s="56"/>
      <c r="E4078" s="56"/>
      <c r="F4078" s="56"/>
      <c r="G4078" s="57"/>
      <c r="H4078" s="57"/>
      <c r="I4078" s="58"/>
      <c r="J4078" s="34"/>
      <c r="L4078" s="36" t="str">
        <f>IF($B4078="", "", IFERROR(FIND(Campaigns!$Q$4, $B4078), ""))</f>
        <v/>
      </c>
      <c r="M4078" s="73" t="str">
        <f t="shared" si="603"/>
        <v/>
      </c>
      <c r="N4078" s="74" t="str">
        <f t="shared" si="604"/>
        <v/>
      </c>
      <c r="O4078" s="22" t="str">
        <f t="shared" si="605"/>
        <v/>
      </c>
      <c r="Q4078" s="20" t="str">
        <f t="shared" si="610"/>
        <v/>
      </c>
      <c r="R4078" s="21" t="str">
        <f t="shared" si="611"/>
        <v/>
      </c>
      <c r="S4078" s="21" t="str">
        <f t="shared" si="611"/>
        <v/>
      </c>
      <c r="T4078" s="21" t="str">
        <f t="shared" si="611"/>
        <v/>
      </c>
      <c r="U4078" s="21" t="str">
        <f t="shared" si="611"/>
        <v/>
      </c>
      <c r="V4078" s="21" t="str">
        <f t="shared" si="611"/>
        <v/>
      </c>
      <c r="W4078" s="21" t="str">
        <f t="shared" si="611"/>
        <v/>
      </c>
      <c r="X4078" s="21" t="str">
        <f t="shared" si="611"/>
        <v/>
      </c>
      <c r="Y4078" s="21" t="str">
        <f t="shared" si="611"/>
        <v/>
      </c>
      <c r="Z4078" s="21" t="str">
        <f t="shared" si="611"/>
        <v/>
      </c>
      <c r="AA4078" s="21" t="str">
        <f t="shared" si="611"/>
        <v/>
      </c>
      <c r="AB4078" s="38" t="str">
        <f t="shared" si="611"/>
        <v/>
      </c>
      <c r="AD4078" s="36" t="str">
        <f>IF($N4078="", "", IFERROR(INDEX(Campaigns!$D$11:$D$380, MATCH($N4078, Campaigns!$E$11:$E$380, 0)), ""))</f>
        <v/>
      </c>
      <c r="AE4078" s="38" t="str">
        <f>IF(COUNTIF($Q4078:$AB4078, "X")=0, "", IFERROR(INDEX('Intro &amp; Setup'!$T$17:$T$28, MATCH(INDEX($Q$10:$AB$10, $AC4078, MATCH("X", $Q4078:$AB4078, 0)), 'Intro &amp; Setup'!$AA$17:$AA$28, 0)), ""))</f>
        <v/>
      </c>
      <c r="AG4078" s="84" t="str">
        <f t="shared" si="606"/>
        <v/>
      </c>
      <c r="AI4078" s="36">
        <f t="shared" si="607"/>
        <v>0</v>
      </c>
      <c r="AK4078" s="36" t="str">
        <f t="shared" si="608"/>
        <v/>
      </c>
    </row>
    <row r="4079" spans="1:37" x14ac:dyDescent="0.25">
      <c r="A4079" s="34"/>
      <c r="B4079" s="55"/>
      <c r="C4079" s="56"/>
      <c r="D4079" s="56"/>
      <c r="E4079" s="56"/>
      <c r="F4079" s="56"/>
      <c r="G4079" s="57"/>
      <c r="H4079" s="57"/>
      <c r="I4079" s="58"/>
      <c r="J4079" s="34"/>
      <c r="L4079" s="36" t="str">
        <f>IF($B4079="", "", IFERROR(FIND(Campaigns!$Q$4, $B4079), ""))</f>
        <v/>
      </c>
      <c r="M4079" s="73" t="str">
        <f t="shared" si="603"/>
        <v/>
      </c>
      <c r="N4079" s="74" t="str">
        <f t="shared" si="604"/>
        <v/>
      </c>
      <c r="O4079" s="22" t="str">
        <f t="shared" si="605"/>
        <v/>
      </c>
      <c r="Q4079" s="20" t="str">
        <f t="shared" si="610"/>
        <v/>
      </c>
      <c r="R4079" s="21" t="str">
        <f t="shared" si="611"/>
        <v/>
      </c>
      <c r="S4079" s="21" t="str">
        <f t="shared" si="611"/>
        <v/>
      </c>
      <c r="T4079" s="21" t="str">
        <f t="shared" si="611"/>
        <v/>
      </c>
      <c r="U4079" s="21" t="str">
        <f t="shared" si="611"/>
        <v/>
      </c>
      <c r="V4079" s="21" t="str">
        <f t="shared" si="611"/>
        <v/>
      </c>
      <c r="W4079" s="21" t="str">
        <f t="shared" si="611"/>
        <v/>
      </c>
      <c r="X4079" s="21" t="str">
        <f t="shared" si="611"/>
        <v/>
      </c>
      <c r="Y4079" s="21" t="str">
        <f t="shared" si="611"/>
        <v/>
      </c>
      <c r="Z4079" s="21" t="str">
        <f t="shared" si="611"/>
        <v/>
      </c>
      <c r="AA4079" s="21" t="str">
        <f t="shared" si="611"/>
        <v/>
      </c>
      <c r="AB4079" s="38" t="str">
        <f t="shared" si="611"/>
        <v/>
      </c>
      <c r="AD4079" s="36" t="str">
        <f>IF($N4079="", "", IFERROR(INDEX(Campaigns!$D$11:$D$380, MATCH($N4079, Campaigns!$E$11:$E$380, 0)), ""))</f>
        <v/>
      </c>
      <c r="AE4079" s="38" t="str">
        <f>IF(COUNTIF($Q4079:$AB4079, "X")=0, "", IFERROR(INDEX('Intro &amp; Setup'!$T$17:$T$28, MATCH(INDEX($Q$10:$AB$10, $AC4079, MATCH("X", $Q4079:$AB4079, 0)), 'Intro &amp; Setup'!$AA$17:$AA$28, 0)), ""))</f>
        <v/>
      </c>
      <c r="AG4079" s="84" t="str">
        <f t="shared" si="606"/>
        <v/>
      </c>
      <c r="AI4079" s="36">
        <f t="shared" si="607"/>
        <v>0</v>
      </c>
      <c r="AK4079" s="36" t="str">
        <f t="shared" si="608"/>
        <v/>
      </c>
    </row>
    <row r="4080" spans="1:37" x14ac:dyDescent="0.25">
      <c r="A4080" s="34"/>
      <c r="B4080" s="55"/>
      <c r="C4080" s="56"/>
      <c r="D4080" s="56"/>
      <c r="E4080" s="56"/>
      <c r="F4080" s="56"/>
      <c r="G4080" s="57"/>
      <c r="H4080" s="57"/>
      <c r="I4080" s="58"/>
      <c r="J4080" s="34"/>
      <c r="L4080" s="36" t="str">
        <f>IF($B4080="", "", IFERROR(FIND(Campaigns!$Q$4, $B4080), ""))</f>
        <v/>
      </c>
      <c r="M4080" s="73" t="str">
        <f t="shared" si="603"/>
        <v/>
      </c>
      <c r="N4080" s="74" t="str">
        <f t="shared" si="604"/>
        <v/>
      </c>
      <c r="O4080" s="22" t="str">
        <f t="shared" si="605"/>
        <v/>
      </c>
      <c r="Q4080" s="20" t="str">
        <f t="shared" si="610"/>
        <v/>
      </c>
      <c r="R4080" s="21" t="str">
        <f t="shared" si="611"/>
        <v/>
      </c>
      <c r="S4080" s="21" t="str">
        <f t="shared" si="611"/>
        <v/>
      </c>
      <c r="T4080" s="21" t="str">
        <f t="shared" si="611"/>
        <v/>
      </c>
      <c r="U4080" s="21" t="str">
        <f t="shared" si="611"/>
        <v/>
      </c>
      <c r="V4080" s="21" t="str">
        <f t="shared" si="611"/>
        <v/>
      </c>
      <c r="W4080" s="21" t="str">
        <f t="shared" si="611"/>
        <v/>
      </c>
      <c r="X4080" s="21" t="str">
        <f t="shared" si="611"/>
        <v/>
      </c>
      <c r="Y4080" s="21" t="str">
        <f t="shared" si="611"/>
        <v/>
      </c>
      <c r="Z4080" s="21" t="str">
        <f t="shared" si="611"/>
        <v/>
      </c>
      <c r="AA4080" s="21" t="str">
        <f t="shared" si="611"/>
        <v/>
      </c>
      <c r="AB4080" s="38" t="str">
        <f t="shared" si="611"/>
        <v/>
      </c>
      <c r="AD4080" s="36" t="str">
        <f>IF($N4080="", "", IFERROR(INDEX(Campaigns!$D$11:$D$380, MATCH($N4080, Campaigns!$E$11:$E$380, 0)), ""))</f>
        <v/>
      </c>
      <c r="AE4080" s="38" t="str">
        <f>IF(COUNTIF($Q4080:$AB4080, "X")=0, "", IFERROR(INDEX('Intro &amp; Setup'!$T$17:$T$28, MATCH(INDEX($Q$10:$AB$10, $AC4080, MATCH("X", $Q4080:$AB4080, 0)), 'Intro &amp; Setup'!$AA$17:$AA$28, 0)), ""))</f>
        <v/>
      </c>
      <c r="AG4080" s="84" t="str">
        <f t="shared" si="606"/>
        <v/>
      </c>
      <c r="AI4080" s="36">
        <f t="shared" si="607"/>
        <v>0</v>
      </c>
      <c r="AK4080" s="36" t="str">
        <f t="shared" si="608"/>
        <v/>
      </c>
    </row>
    <row r="4081" spans="1:37" x14ac:dyDescent="0.25">
      <c r="A4081" s="34"/>
      <c r="B4081" s="55"/>
      <c r="C4081" s="56"/>
      <c r="D4081" s="56"/>
      <c r="E4081" s="56"/>
      <c r="F4081" s="56"/>
      <c r="G4081" s="57"/>
      <c r="H4081" s="57"/>
      <c r="I4081" s="58"/>
      <c r="J4081" s="34"/>
      <c r="L4081" s="36" t="str">
        <f>IF($B4081="", "", IFERROR(FIND(Campaigns!$Q$4, $B4081), ""))</f>
        <v/>
      </c>
      <c r="M4081" s="73" t="str">
        <f t="shared" si="603"/>
        <v/>
      </c>
      <c r="N4081" s="74" t="str">
        <f t="shared" si="604"/>
        <v/>
      </c>
      <c r="O4081" s="22" t="str">
        <f t="shared" si="605"/>
        <v/>
      </c>
      <c r="Q4081" s="20" t="str">
        <f t="shared" si="610"/>
        <v/>
      </c>
      <c r="R4081" s="21" t="str">
        <f t="shared" si="611"/>
        <v/>
      </c>
      <c r="S4081" s="21" t="str">
        <f t="shared" si="611"/>
        <v/>
      </c>
      <c r="T4081" s="21" t="str">
        <f t="shared" si="611"/>
        <v/>
      </c>
      <c r="U4081" s="21" t="str">
        <f t="shared" si="611"/>
        <v/>
      </c>
      <c r="V4081" s="21" t="str">
        <f t="shared" si="611"/>
        <v/>
      </c>
      <c r="W4081" s="21" t="str">
        <f t="shared" si="611"/>
        <v/>
      </c>
      <c r="X4081" s="21" t="str">
        <f t="shared" si="611"/>
        <v/>
      </c>
      <c r="Y4081" s="21" t="str">
        <f t="shared" si="611"/>
        <v/>
      </c>
      <c r="Z4081" s="21" t="str">
        <f t="shared" si="611"/>
        <v/>
      </c>
      <c r="AA4081" s="21" t="str">
        <f t="shared" si="611"/>
        <v/>
      </c>
      <c r="AB4081" s="38" t="str">
        <f t="shared" si="611"/>
        <v/>
      </c>
      <c r="AD4081" s="36" t="str">
        <f>IF($N4081="", "", IFERROR(INDEX(Campaigns!$D$11:$D$380, MATCH($N4081, Campaigns!$E$11:$E$380, 0)), ""))</f>
        <v/>
      </c>
      <c r="AE4081" s="38" t="str">
        <f>IF(COUNTIF($Q4081:$AB4081, "X")=0, "", IFERROR(INDEX('Intro &amp; Setup'!$T$17:$T$28, MATCH(INDEX($Q$10:$AB$10, $AC4081, MATCH("X", $Q4081:$AB4081, 0)), 'Intro &amp; Setup'!$AA$17:$AA$28, 0)), ""))</f>
        <v/>
      </c>
      <c r="AG4081" s="84" t="str">
        <f t="shared" si="606"/>
        <v/>
      </c>
      <c r="AI4081" s="36">
        <f t="shared" si="607"/>
        <v>0</v>
      </c>
      <c r="AK4081" s="36" t="str">
        <f t="shared" si="608"/>
        <v/>
      </c>
    </row>
    <row r="4082" spans="1:37" x14ac:dyDescent="0.25">
      <c r="A4082" s="34"/>
      <c r="B4082" s="55"/>
      <c r="C4082" s="56"/>
      <c r="D4082" s="56"/>
      <c r="E4082" s="56"/>
      <c r="F4082" s="56"/>
      <c r="G4082" s="57"/>
      <c r="H4082" s="57"/>
      <c r="I4082" s="58"/>
      <c r="J4082" s="34"/>
      <c r="L4082" s="36" t="str">
        <f>IF($B4082="", "", IFERROR(FIND(Campaigns!$Q$4, $B4082), ""))</f>
        <v/>
      </c>
      <c r="M4082" s="73" t="str">
        <f t="shared" si="603"/>
        <v/>
      </c>
      <c r="N4082" s="74" t="str">
        <f t="shared" si="604"/>
        <v/>
      </c>
      <c r="O4082" s="22" t="str">
        <f t="shared" si="605"/>
        <v/>
      </c>
      <c r="Q4082" s="20" t="str">
        <f t="shared" si="610"/>
        <v/>
      </c>
      <c r="R4082" s="21" t="str">
        <f t="shared" si="611"/>
        <v/>
      </c>
      <c r="S4082" s="21" t="str">
        <f t="shared" si="611"/>
        <v/>
      </c>
      <c r="T4082" s="21" t="str">
        <f t="shared" si="611"/>
        <v/>
      </c>
      <c r="U4082" s="21" t="str">
        <f t="shared" si="611"/>
        <v/>
      </c>
      <c r="V4082" s="21" t="str">
        <f t="shared" si="611"/>
        <v/>
      </c>
      <c r="W4082" s="21" t="str">
        <f t="shared" si="611"/>
        <v/>
      </c>
      <c r="X4082" s="21" t="str">
        <f t="shared" si="611"/>
        <v/>
      </c>
      <c r="Y4082" s="21" t="str">
        <f t="shared" si="611"/>
        <v/>
      </c>
      <c r="Z4082" s="21" t="str">
        <f t="shared" si="611"/>
        <v/>
      </c>
      <c r="AA4082" s="21" t="str">
        <f t="shared" si="611"/>
        <v/>
      </c>
      <c r="AB4082" s="38" t="str">
        <f t="shared" si="611"/>
        <v/>
      </c>
      <c r="AD4082" s="36" t="str">
        <f>IF($N4082="", "", IFERROR(INDEX(Campaigns!$D$11:$D$380, MATCH($N4082, Campaigns!$E$11:$E$380, 0)), ""))</f>
        <v/>
      </c>
      <c r="AE4082" s="38" t="str">
        <f>IF(COUNTIF($Q4082:$AB4082, "X")=0, "", IFERROR(INDEX('Intro &amp; Setup'!$T$17:$T$28, MATCH(INDEX($Q$10:$AB$10, $AC4082, MATCH("X", $Q4082:$AB4082, 0)), 'Intro &amp; Setup'!$AA$17:$AA$28, 0)), ""))</f>
        <v/>
      </c>
      <c r="AG4082" s="84" t="str">
        <f t="shared" si="606"/>
        <v/>
      </c>
      <c r="AI4082" s="36">
        <f t="shared" si="607"/>
        <v>0</v>
      </c>
      <c r="AK4082" s="36" t="str">
        <f t="shared" si="608"/>
        <v/>
      </c>
    </row>
    <row r="4083" spans="1:37" x14ac:dyDescent="0.25">
      <c r="A4083" s="34"/>
      <c r="B4083" s="55"/>
      <c r="C4083" s="56"/>
      <c r="D4083" s="56"/>
      <c r="E4083" s="56"/>
      <c r="F4083" s="56"/>
      <c r="G4083" s="57"/>
      <c r="H4083" s="57"/>
      <c r="I4083" s="58"/>
      <c r="J4083" s="34"/>
      <c r="L4083" s="36" t="str">
        <f>IF($B4083="", "", IFERROR(FIND(Campaigns!$Q$4, $B4083), ""))</f>
        <v/>
      </c>
      <c r="M4083" s="73" t="str">
        <f t="shared" si="603"/>
        <v/>
      </c>
      <c r="N4083" s="74" t="str">
        <f t="shared" si="604"/>
        <v/>
      </c>
      <c r="O4083" s="22" t="str">
        <f t="shared" si="605"/>
        <v/>
      </c>
      <c r="Q4083" s="20" t="str">
        <f t="shared" si="610"/>
        <v/>
      </c>
      <c r="R4083" s="21" t="str">
        <f t="shared" si="611"/>
        <v/>
      </c>
      <c r="S4083" s="21" t="str">
        <f t="shared" si="611"/>
        <v/>
      </c>
      <c r="T4083" s="21" t="str">
        <f t="shared" si="611"/>
        <v/>
      </c>
      <c r="U4083" s="21" t="str">
        <f t="shared" si="611"/>
        <v/>
      </c>
      <c r="V4083" s="21" t="str">
        <f t="shared" si="611"/>
        <v/>
      </c>
      <c r="W4083" s="21" t="str">
        <f t="shared" si="611"/>
        <v/>
      </c>
      <c r="X4083" s="21" t="str">
        <f t="shared" si="611"/>
        <v/>
      </c>
      <c r="Y4083" s="21" t="str">
        <f t="shared" si="611"/>
        <v/>
      </c>
      <c r="Z4083" s="21" t="str">
        <f t="shared" si="611"/>
        <v/>
      </c>
      <c r="AA4083" s="21" t="str">
        <f t="shared" si="611"/>
        <v/>
      </c>
      <c r="AB4083" s="38" t="str">
        <f t="shared" si="611"/>
        <v/>
      </c>
      <c r="AD4083" s="36" t="str">
        <f>IF($N4083="", "", IFERROR(INDEX(Campaigns!$D$11:$D$380, MATCH($N4083, Campaigns!$E$11:$E$380, 0)), ""))</f>
        <v/>
      </c>
      <c r="AE4083" s="38" t="str">
        <f>IF(COUNTIF($Q4083:$AB4083, "X")=0, "", IFERROR(INDEX('Intro &amp; Setup'!$T$17:$T$28, MATCH(INDEX($Q$10:$AB$10, $AC4083, MATCH("X", $Q4083:$AB4083, 0)), 'Intro &amp; Setup'!$AA$17:$AA$28, 0)), ""))</f>
        <v/>
      </c>
      <c r="AG4083" s="84" t="str">
        <f t="shared" si="606"/>
        <v/>
      </c>
      <c r="AI4083" s="36">
        <f t="shared" si="607"/>
        <v>0</v>
      </c>
      <c r="AK4083" s="36" t="str">
        <f t="shared" si="608"/>
        <v/>
      </c>
    </row>
    <row r="4084" spans="1:37" x14ac:dyDescent="0.25">
      <c r="A4084" s="34"/>
      <c r="B4084" s="55"/>
      <c r="C4084" s="56"/>
      <c r="D4084" s="56"/>
      <c r="E4084" s="56"/>
      <c r="F4084" s="56"/>
      <c r="G4084" s="57"/>
      <c r="H4084" s="57"/>
      <c r="I4084" s="58"/>
      <c r="J4084" s="34"/>
      <c r="L4084" s="36" t="str">
        <f>IF($B4084="", "", IFERROR(FIND(Campaigns!$Q$4, $B4084), ""))</f>
        <v/>
      </c>
      <c r="M4084" s="73" t="str">
        <f t="shared" si="603"/>
        <v/>
      </c>
      <c r="N4084" s="74" t="str">
        <f t="shared" si="604"/>
        <v/>
      </c>
      <c r="O4084" s="22" t="str">
        <f t="shared" si="605"/>
        <v/>
      </c>
      <c r="Q4084" s="20" t="str">
        <f t="shared" si="610"/>
        <v/>
      </c>
      <c r="R4084" s="21" t="str">
        <f t="shared" si="611"/>
        <v/>
      </c>
      <c r="S4084" s="21" t="str">
        <f t="shared" si="611"/>
        <v/>
      </c>
      <c r="T4084" s="21" t="str">
        <f t="shared" si="611"/>
        <v/>
      </c>
      <c r="U4084" s="21" t="str">
        <f t="shared" si="611"/>
        <v/>
      </c>
      <c r="V4084" s="21" t="str">
        <f t="shared" si="611"/>
        <v/>
      </c>
      <c r="W4084" s="21" t="str">
        <f t="shared" si="611"/>
        <v/>
      </c>
      <c r="X4084" s="21" t="str">
        <f t="shared" si="611"/>
        <v/>
      </c>
      <c r="Y4084" s="21" t="str">
        <f t="shared" si="611"/>
        <v/>
      </c>
      <c r="Z4084" s="21" t="str">
        <f t="shared" si="611"/>
        <v/>
      </c>
      <c r="AA4084" s="21" t="str">
        <f t="shared" si="611"/>
        <v/>
      </c>
      <c r="AB4084" s="38" t="str">
        <f t="shared" si="611"/>
        <v/>
      </c>
      <c r="AD4084" s="36" t="str">
        <f>IF($N4084="", "", IFERROR(INDEX(Campaigns!$D$11:$D$380, MATCH($N4084, Campaigns!$E$11:$E$380, 0)), ""))</f>
        <v/>
      </c>
      <c r="AE4084" s="38" t="str">
        <f>IF(COUNTIF($Q4084:$AB4084, "X")=0, "", IFERROR(INDEX('Intro &amp; Setup'!$T$17:$T$28, MATCH(INDEX($Q$10:$AB$10, $AC4084, MATCH("X", $Q4084:$AB4084, 0)), 'Intro &amp; Setup'!$AA$17:$AA$28, 0)), ""))</f>
        <v/>
      </c>
      <c r="AG4084" s="84" t="str">
        <f t="shared" si="606"/>
        <v/>
      </c>
      <c r="AI4084" s="36">
        <f t="shared" si="607"/>
        <v>0</v>
      </c>
      <c r="AK4084" s="36" t="str">
        <f t="shared" si="608"/>
        <v/>
      </c>
    </row>
    <row r="4085" spans="1:37" x14ac:dyDescent="0.25">
      <c r="A4085" s="34"/>
      <c r="B4085" s="55"/>
      <c r="C4085" s="56"/>
      <c r="D4085" s="56"/>
      <c r="E4085" s="56"/>
      <c r="F4085" s="56"/>
      <c r="G4085" s="57"/>
      <c r="H4085" s="57"/>
      <c r="I4085" s="58"/>
      <c r="J4085" s="34"/>
      <c r="L4085" s="36" t="str">
        <f>IF($B4085="", "", IFERROR(FIND(Campaigns!$Q$4, $B4085), ""))</f>
        <v/>
      </c>
      <c r="M4085" s="73" t="str">
        <f t="shared" si="603"/>
        <v/>
      </c>
      <c r="N4085" s="74" t="str">
        <f t="shared" si="604"/>
        <v/>
      </c>
      <c r="O4085" s="22" t="str">
        <f t="shared" si="605"/>
        <v/>
      </c>
      <c r="Q4085" s="20" t="str">
        <f t="shared" si="610"/>
        <v/>
      </c>
      <c r="R4085" s="21" t="str">
        <f t="shared" si="611"/>
        <v/>
      </c>
      <c r="S4085" s="21" t="str">
        <f t="shared" si="611"/>
        <v/>
      </c>
      <c r="T4085" s="21" t="str">
        <f t="shared" si="611"/>
        <v/>
      </c>
      <c r="U4085" s="21" t="str">
        <f t="shared" si="611"/>
        <v/>
      </c>
      <c r="V4085" s="21" t="str">
        <f t="shared" si="611"/>
        <v/>
      </c>
      <c r="W4085" s="21" t="str">
        <f t="shared" si="611"/>
        <v/>
      </c>
      <c r="X4085" s="21" t="str">
        <f t="shared" si="611"/>
        <v/>
      </c>
      <c r="Y4085" s="21" t="str">
        <f t="shared" si="611"/>
        <v/>
      </c>
      <c r="Z4085" s="21" t="str">
        <f t="shared" si="611"/>
        <v/>
      </c>
      <c r="AA4085" s="21" t="str">
        <f t="shared" si="611"/>
        <v/>
      </c>
      <c r="AB4085" s="38" t="str">
        <f t="shared" si="611"/>
        <v/>
      </c>
      <c r="AD4085" s="36" t="str">
        <f>IF($N4085="", "", IFERROR(INDEX(Campaigns!$D$11:$D$380, MATCH($N4085, Campaigns!$E$11:$E$380, 0)), ""))</f>
        <v/>
      </c>
      <c r="AE4085" s="38" t="str">
        <f>IF(COUNTIF($Q4085:$AB4085, "X")=0, "", IFERROR(INDEX('Intro &amp; Setup'!$T$17:$T$28, MATCH(INDEX($Q$10:$AB$10, $AC4085, MATCH("X", $Q4085:$AB4085, 0)), 'Intro &amp; Setup'!$AA$17:$AA$28, 0)), ""))</f>
        <v/>
      </c>
      <c r="AG4085" s="84" t="str">
        <f t="shared" si="606"/>
        <v/>
      </c>
      <c r="AI4085" s="36">
        <f t="shared" si="607"/>
        <v>0</v>
      </c>
      <c r="AK4085" s="36" t="str">
        <f t="shared" si="608"/>
        <v/>
      </c>
    </row>
    <row r="4086" spans="1:37" x14ac:dyDescent="0.25">
      <c r="A4086" s="34"/>
      <c r="B4086" s="55"/>
      <c r="C4086" s="56"/>
      <c r="D4086" s="56"/>
      <c r="E4086" s="56"/>
      <c r="F4086" s="56"/>
      <c r="G4086" s="57"/>
      <c r="H4086" s="57"/>
      <c r="I4086" s="58"/>
      <c r="J4086" s="34"/>
      <c r="L4086" s="36" t="str">
        <f>IF($B4086="", "", IFERROR(FIND(Campaigns!$Q$4, $B4086), ""))</f>
        <v/>
      </c>
      <c r="M4086" s="73" t="str">
        <f t="shared" si="603"/>
        <v/>
      </c>
      <c r="N4086" s="74" t="str">
        <f t="shared" si="604"/>
        <v/>
      </c>
      <c r="O4086" s="22" t="str">
        <f t="shared" si="605"/>
        <v/>
      </c>
      <c r="Q4086" s="20" t="str">
        <f t="shared" si="610"/>
        <v/>
      </c>
      <c r="R4086" s="21" t="str">
        <f t="shared" si="611"/>
        <v/>
      </c>
      <c r="S4086" s="21" t="str">
        <f t="shared" si="611"/>
        <v/>
      </c>
      <c r="T4086" s="21" t="str">
        <f t="shared" si="611"/>
        <v/>
      </c>
      <c r="U4086" s="21" t="str">
        <f t="shared" si="611"/>
        <v/>
      </c>
      <c r="V4086" s="21" t="str">
        <f t="shared" si="611"/>
        <v/>
      </c>
      <c r="W4086" s="21" t="str">
        <f t="shared" si="611"/>
        <v/>
      </c>
      <c r="X4086" s="21" t="str">
        <f t="shared" si="611"/>
        <v/>
      </c>
      <c r="Y4086" s="21" t="str">
        <f t="shared" si="611"/>
        <v/>
      </c>
      <c r="Z4086" s="21" t="str">
        <f t="shared" si="611"/>
        <v/>
      </c>
      <c r="AA4086" s="21" t="str">
        <f t="shared" si="611"/>
        <v/>
      </c>
      <c r="AB4086" s="38" t="str">
        <f t="shared" si="611"/>
        <v/>
      </c>
      <c r="AD4086" s="36" t="str">
        <f>IF($N4086="", "", IFERROR(INDEX(Campaigns!$D$11:$D$380, MATCH($N4086, Campaigns!$E$11:$E$380, 0)), ""))</f>
        <v/>
      </c>
      <c r="AE4086" s="38" t="str">
        <f>IF(COUNTIF($Q4086:$AB4086, "X")=0, "", IFERROR(INDEX('Intro &amp; Setup'!$T$17:$T$28, MATCH(INDEX($Q$10:$AB$10, $AC4086, MATCH("X", $Q4086:$AB4086, 0)), 'Intro &amp; Setup'!$AA$17:$AA$28, 0)), ""))</f>
        <v/>
      </c>
      <c r="AG4086" s="84" t="str">
        <f t="shared" si="606"/>
        <v/>
      </c>
      <c r="AI4086" s="36">
        <f t="shared" si="607"/>
        <v>0</v>
      </c>
      <c r="AK4086" s="36" t="str">
        <f t="shared" si="608"/>
        <v/>
      </c>
    </row>
    <row r="4087" spans="1:37" x14ac:dyDescent="0.25">
      <c r="A4087" s="34"/>
      <c r="B4087" s="55"/>
      <c r="C4087" s="56"/>
      <c r="D4087" s="56"/>
      <c r="E4087" s="56"/>
      <c r="F4087" s="56"/>
      <c r="G4087" s="57"/>
      <c r="H4087" s="57"/>
      <c r="I4087" s="58"/>
      <c r="J4087" s="34"/>
      <c r="L4087" s="36" t="str">
        <f>IF($B4087="", "", IFERROR(FIND(Campaigns!$Q$4, $B4087), ""))</f>
        <v/>
      </c>
      <c r="M4087" s="73" t="str">
        <f t="shared" si="603"/>
        <v/>
      </c>
      <c r="N4087" s="74" t="str">
        <f t="shared" si="604"/>
        <v/>
      </c>
      <c r="O4087" s="22" t="str">
        <f t="shared" si="605"/>
        <v/>
      </c>
      <c r="Q4087" s="20" t="str">
        <f t="shared" si="610"/>
        <v/>
      </c>
      <c r="R4087" s="21" t="str">
        <f t="shared" si="611"/>
        <v/>
      </c>
      <c r="S4087" s="21" t="str">
        <f t="shared" si="611"/>
        <v/>
      </c>
      <c r="T4087" s="21" t="str">
        <f t="shared" si="611"/>
        <v/>
      </c>
      <c r="U4087" s="21" t="str">
        <f t="shared" si="611"/>
        <v/>
      </c>
      <c r="V4087" s="21" t="str">
        <f t="shared" si="611"/>
        <v/>
      </c>
      <c r="W4087" s="21" t="str">
        <f t="shared" si="611"/>
        <v/>
      </c>
      <c r="X4087" s="21" t="str">
        <f t="shared" si="611"/>
        <v/>
      </c>
      <c r="Y4087" s="21" t="str">
        <f t="shared" si="611"/>
        <v/>
      </c>
      <c r="Z4087" s="21" t="str">
        <f t="shared" si="611"/>
        <v/>
      </c>
      <c r="AA4087" s="21" t="str">
        <f t="shared" si="611"/>
        <v/>
      </c>
      <c r="AB4087" s="38" t="str">
        <f t="shared" si="611"/>
        <v/>
      </c>
      <c r="AD4087" s="36" t="str">
        <f>IF($N4087="", "", IFERROR(INDEX(Campaigns!$D$11:$D$380, MATCH($N4087, Campaigns!$E$11:$E$380, 0)), ""))</f>
        <v/>
      </c>
      <c r="AE4087" s="38" t="str">
        <f>IF(COUNTIF($Q4087:$AB4087, "X")=0, "", IFERROR(INDEX('Intro &amp; Setup'!$T$17:$T$28, MATCH(INDEX($Q$10:$AB$10, $AC4087, MATCH("X", $Q4087:$AB4087, 0)), 'Intro &amp; Setup'!$AA$17:$AA$28, 0)), ""))</f>
        <v/>
      </c>
      <c r="AG4087" s="84" t="str">
        <f t="shared" si="606"/>
        <v/>
      </c>
      <c r="AI4087" s="36">
        <f t="shared" si="607"/>
        <v>0</v>
      </c>
      <c r="AK4087" s="36" t="str">
        <f t="shared" si="608"/>
        <v/>
      </c>
    </row>
    <row r="4088" spans="1:37" x14ac:dyDescent="0.25">
      <c r="A4088" s="34"/>
      <c r="B4088" s="55"/>
      <c r="C4088" s="56"/>
      <c r="D4088" s="56"/>
      <c r="E4088" s="56"/>
      <c r="F4088" s="56"/>
      <c r="G4088" s="57"/>
      <c r="H4088" s="57"/>
      <c r="I4088" s="58"/>
      <c r="J4088" s="34"/>
      <c r="L4088" s="36" t="str">
        <f>IF($B4088="", "", IFERROR(FIND(Campaigns!$Q$4, $B4088), ""))</f>
        <v/>
      </c>
      <c r="M4088" s="73" t="str">
        <f t="shared" si="603"/>
        <v/>
      </c>
      <c r="N4088" s="74" t="str">
        <f t="shared" si="604"/>
        <v/>
      </c>
      <c r="O4088" s="22" t="str">
        <f t="shared" si="605"/>
        <v/>
      </c>
      <c r="Q4088" s="20" t="str">
        <f t="shared" si="610"/>
        <v/>
      </c>
      <c r="R4088" s="21" t="str">
        <f t="shared" si="611"/>
        <v/>
      </c>
      <c r="S4088" s="21" t="str">
        <f t="shared" si="611"/>
        <v/>
      </c>
      <c r="T4088" s="21" t="str">
        <f t="shared" si="611"/>
        <v/>
      </c>
      <c r="U4088" s="21" t="str">
        <f t="shared" si="611"/>
        <v/>
      </c>
      <c r="V4088" s="21" t="str">
        <f t="shared" si="611"/>
        <v/>
      </c>
      <c r="W4088" s="21" t="str">
        <f t="shared" si="611"/>
        <v/>
      </c>
      <c r="X4088" s="21" t="str">
        <f t="shared" si="611"/>
        <v/>
      </c>
      <c r="Y4088" s="21" t="str">
        <f t="shared" si="611"/>
        <v/>
      </c>
      <c r="Z4088" s="21" t="str">
        <f t="shared" si="611"/>
        <v/>
      </c>
      <c r="AA4088" s="21" t="str">
        <f t="shared" si="611"/>
        <v/>
      </c>
      <c r="AB4088" s="38" t="str">
        <f t="shared" si="611"/>
        <v/>
      </c>
      <c r="AD4088" s="36" t="str">
        <f>IF($N4088="", "", IFERROR(INDEX(Campaigns!$D$11:$D$380, MATCH($N4088, Campaigns!$E$11:$E$380, 0)), ""))</f>
        <v/>
      </c>
      <c r="AE4088" s="38" t="str">
        <f>IF(COUNTIF($Q4088:$AB4088, "X")=0, "", IFERROR(INDEX('Intro &amp; Setup'!$T$17:$T$28, MATCH(INDEX($Q$10:$AB$10, $AC4088, MATCH("X", $Q4088:$AB4088, 0)), 'Intro &amp; Setup'!$AA$17:$AA$28, 0)), ""))</f>
        <v/>
      </c>
      <c r="AG4088" s="84" t="str">
        <f t="shared" si="606"/>
        <v/>
      </c>
      <c r="AI4088" s="36">
        <f t="shared" si="607"/>
        <v>0</v>
      </c>
      <c r="AK4088" s="36" t="str">
        <f t="shared" si="608"/>
        <v/>
      </c>
    </row>
    <row r="4089" spans="1:37" x14ac:dyDescent="0.25">
      <c r="A4089" s="34"/>
      <c r="B4089" s="55"/>
      <c r="C4089" s="56"/>
      <c r="D4089" s="56"/>
      <c r="E4089" s="56"/>
      <c r="F4089" s="56"/>
      <c r="G4089" s="57"/>
      <c r="H4089" s="57"/>
      <c r="I4089" s="58"/>
      <c r="J4089" s="34"/>
      <c r="L4089" s="36" t="str">
        <f>IF($B4089="", "", IFERROR(FIND(Campaigns!$Q$4, $B4089), ""))</f>
        <v/>
      </c>
      <c r="M4089" s="73" t="str">
        <f t="shared" si="603"/>
        <v/>
      </c>
      <c r="N4089" s="74" t="str">
        <f t="shared" si="604"/>
        <v/>
      </c>
      <c r="O4089" s="22" t="str">
        <f t="shared" si="605"/>
        <v/>
      </c>
      <c r="Q4089" s="20" t="str">
        <f t="shared" si="610"/>
        <v/>
      </c>
      <c r="R4089" s="21" t="str">
        <f t="shared" si="611"/>
        <v/>
      </c>
      <c r="S4089" s="21" t="str">
        <f t="shared" si="611"/>
        <v/>
      </c>
      <c r="T4089" s="21" t="str">
        <f t="shared" si="611"/>
        <v/>
      </c>
      <c r="U4089" s="21" t="str">
        <f t="shared" si="611"/>
        <v/>
      </c>
      <c r="V4089" s="21" t="str">
        <f t="shared" si="611"/>
        <v/>
      </c>
      <c r="W4089" s="21" t="str">
        <f t="shared" si="611"/>
        <v/>
      </c>
      <c r="X4089" s="21" t="str">
        <f t="shared" si="611"/>
        <v/>
      </c>
      <c r="Y4089" s="21" t="str">
        <f t="shared" si="611"/>
        <v/>
      </c>
      <c r="Z4089" s="21" t="str">
        <f t="shared" si="611"/>
        <v/>
      </c>
      <c r="AA4089" s="21" t="str">
        <f t="shared" si="611"/>
        <v/>
      </c>
      <c r="AB4089" s="38" t="str">
        <f t="shared" si="611"/>
        <v/>
      </c>
      <c r="AD4089" s="36" t="str">
        <f>IF($N4089="", "", IFERROR(INDEX(Campaigns!$D$11:$D$380, MATCH($N4089, Campaigns!$E$11:$E$380, 0)), ""))</f>
        <v/>
      </c>
      <c r="AE4089" s="38" t="str">
        <f>IF(COUNTIF($Q4089:$AB4089, "X")=0, "", IFERROR(INDEX('Intro &amp; Setup'!$T$17:$T$28, MATCH(INDEX($Q$10:$AB$10, $AC4089, MATCH("X", $Q4089:$AB4089, 0)), 'Intro &amp; Setup'!$AA$17:$AA$28, 0)), ""))</f>
        <v/>
      </c>
      <c r="AG4089" s="84" t="str">
        <f t="shared" si="606"/>
        <v/>
      </c>
      <c r="AI4089" s="36">
        <f t="shared" si="607"/>
        <v>0</v>
      </c>
      <c r="AK4089" s="36" t="str">
        <f t="shared" si="608"/>
        <v/>
      </c>
    </row>
    <row r="4090" spans="1:37" x14ac:dyDescent="0.25">
      <c r="A4090" s="34"/>
      <c r="B4090" s="55"/>
      <c r="C4090" s="56"/>
      <c r="D4090" s="56"/>
      <c r="E4090" s="56"/>
      <c r="F4090" s="56"/>
      <c r="G4090" s="57"/>
      <c r="H4090" s="57"/>
      <c r="I4090" s="58"/>
      <c r="J4090" s="34"/>
      <c r="L4090" s="36" t="str">
        <f>IF($B4090="", "", IFERROR(FIND(Campaigns!$Q$4, $B4090), ""))</f>
        <v/>
      </c>
      <c r="M4090" s="73" t="str">
        <f t="shared" si="603"/>
        <v/>
      </c>
      <c r="N4090" s="74" t="str">
        <f t="shared" si="604"/>
        <v/>
      </c>
      <c r="O4090" s="22" t="str">
        <f t="shared" si="605"/>
        <v/>
      </c>
      <c r="Q4090" s="20" t="str">
        <f t="shared" si="610"/>
        <v/>
      </c>
      <c r="R4090" s="21" t="str">
        <f t="shared" si="611"/>
        <v/>
      </c>
      <c r="S4090" s="21" t="str">
        <f t="shared" si="611"/>
        <v/>
      </c>
      <c r="T4090" s="21" t="str">
        <f t="shared" si="611"/>
        <v/>
      </c>
      <c r="U4090" s="21" t="str">
        <f t="shared" si="611"/>
        <v/>
      </c>
      <c r="V4090" s="21" t="str">
        <f t="shared" si="611"/>
        <v/>
      </c>
      <c r="W4090" s="21" t="str">
        <f t="shared" si="611"/>
        <v/>
      </c>
      <c r="X4090" s="21" t="str">
        <f t="shared" si="611"/>
        <v/>
      </c>
      <c r="Y4090" s="21" t="str">
        <f t="shared" si="611"/>
        <v/>
      </c>
      <c r="Z4090" s="21" t="str">
        <f t="shared" si="611"/>
        <v/>
      </c>
      <c r="AA4090" s="21" t="str">
        <f t="shared" si="611"/>
        <v/>
      </c>
      <c r="AB4090" s="38" t="str">
        <f t="shared" si="611"/>
        <v/>
      </c>
      <c r="AD4090" s="36" t="str">
        <f>IF($N4090="", "", IFERROR(INDEX(Campaigns!$D$11:$D$380, MATCH($N4090, Campaigns!$E$11:$E$380, 0)), ""))</f>
        <v/>
      </c>
      <c r="AE4090" s="38" t="str">
        <f>IF(COUNTIF($Q4090:$AB4090, "X")=0, "", IFERROR(INDEX('Intro &amp; Setup'!$T$17:$T$28, MATCH(INDEX($Q$10:$AB$10, $AC4090, MATCH("X", $Q4090:$AB4090, 0)), 'Intro &amp; Setup'!$AA$17:$AA$28, 0)), ""))</f>
        <v/>
      </c>
      <c r="AG4090" s="84" t="str">
        <f t="shared" si="606"/>
        <v/>
      </c>
      <c r="AI4090" s="36">
        <f t="shared" si="607"/>
        <v>0</v>
      </c>
      <c r="AK4090" s="36" t="str">
        <f t="shared" si="608"/>
        <v/>
      </c>
    </row>
    <row r="4091" spans="1:37" x14ac:dyDescent="0.25">
      <c r="A4091" s="34"/>
      <c r="B4091" s="55"/>
      <c r="C4091" s="56"/>
      <c r="D4091" s="56"/>
      <c r="E4091" s="56"/>
      <c r="F4091" s="56"/>
      <c r="G4091" s="57"/>
      <c r="H4091" s="57"/>
      <c r="I4091" s="58"/>
      <c r="J4091" s="34"/>
      <c r="L4091" s="36" t="str">
        <f>IF($B4091="", "", IFERROR(FIND(Campaigns!$Q$4, $B4091), ""))</f>
        <v/>
      </c>
      <c r="M4091" s="73" t="str">
        <f t="shared" si="603"/>
        <v/>
      </c>
      <c r="N4091" s="74" t="str">
        <f t="shared" si="604"/>
        <v/>
      </c>
      <c r="O4091" s="22" t="str">
        <f t="shared" si="605"/>
        <v/>
      </c>
      <c r="Q4091" s="20" t="str">
        <f t="shared" si="610"/>
        <v/>
      </c>
      <c r="R4091" s="21" t="str">
        <f t="shared" si="611"/>
        <v/>
      </c>
      <c r="S4091" s="21" t="str">
        <f t="shared" si="611"/>
        <v/>
      </c>
      <c r="T4091" s="21" t="str">
        <f t="shared" si="611"/>
        <v/>
      </c>
      <c r="U4091" s="21" t="str">
        <f t="shared" si="611"/>
        <v/>
      </c>
      <c r="V4091" s="21" t="str">
        <f t="shared" si="611"/>
        <v/>
      </c>
      <c r="W4091" s="21" t="str">
        <f t="shared" si="611"/>
        <v/>
      </c>
      <c r="X4091" s="21" t="str">
        <f t="shared" si="611"/>
        <v/>
      </c>
      <c r="Y4091" s="21" t="str">
        <f t="shared" si="611"/>
        <v/>
      </c>
      <c r="Z4091" s="21" t="str">
        <f t="shared" si="611"/>
        <v/>
      </c>
      <c r="AA4091" s="21" t="str">
        <f t="shared" si="611"/>
        <v/>
      </c>
      <c r="AB4091" s="38" t="str">
        <f t="shared" si="611"/>
        <v/>
      </c>
      <c r="AD4091" s="36" t="str">
        <f>IF($N4091="", "", IFERROR(INDEX(Campaigns!$D$11:$D$380, MATCH($N4091, Campaigns!$E$11:$E$380, 0)), ""))</f>
        <v/>
      </c>
      <c r="AE4091" s="38" t="str">
        <f>IF(COUNTIF($Q4091:$AB4091, "X")=0, "", IFERROR(INDEX('Intro &amp; Setup'!$T$17:$T$28, MATCH(INDEX($Q$10:$AB$10, $AC4091, MATCH("X", $Q4091:$AB4091, 0)), 'Intro &amp; Setup'!$AA$17:$AA$28, 0)), ""))</f>
        <v/>
      </c>
      <c r="AG4091" s="84" t="str">
        <f t="shared" si="606"/>
        <v/>
      </c>
      <c r="AI4091" s="36">
        <f t="shared" si="607"/>
        <v>0</v>
      </c>
      <c r="AK4091" s="36" t="str">
        <f t="shared" si="608"/>
        <v/>
      </c>
    </row>
    <row r="4092" spans="1:37" x14ac:dyDescent="0.25">
      <c r="A4092" s="34"/>
      <c r="B4092" s="55"/>
      <c r="C4092" s="56"/>
      <c r="D4092" s="56"/>
      <c r="E4092" s="56"/>
      <c r="F4092" s="56"/>
      <c r="G4092" s="57"/>
      <c r="H4092" s="57"/>
      <c r="I4092" s="58"/>
      <c r="J4092" s="34"/>
      <c r="L4092" s="36" t="str">
        <f>IF($B4092="", "", IFERROR(FIND(Campaigns!$Q$4, $B4092), ""))</f>
        <v/>
      </c>
      <c r="M4092" s="73" t="str">
        <f t="shared" si="603"/>
        <v/>
      </c>
      <c r="N4092" s="74" t="str">
        <f t="shared" si="604"/>
        <v/>
      </c>
      <c r="O4092" s="22" t="str">
        <f t="shared" si="605"/>
        <v/>
      </c>
      <c r="Q4092" s="20" t="str">
        <f t="shared" si="610"/>
        <v/>
      </c>
      <c r="R4092" s="21" t="str">
        <f t="shared" si="611"/>
        <v/>
      </c>
      <c r="S4092" s="21" t="str">
        <f t="shared" si="611"/>
        <v/>
      </c>
      <c r="T4092" s="21" t="str">
        <f t="shared" si="611"/>
        <v/>
      </c>
      <c r="U4092" s="21" t="str">
        <f t="shared" si="611"/>
        <v/>
      </c>
      <c r="V4092" s="21" t="str">
        <f t="shared" si="611"/>
        <v/>
      </c>
      <c r="W4092" s="21" t="str">
        <f t="shared" si="611"/>
        <v/>
      </c>
      <c r="X4092" s="21" t="str">
        <f t="shared" si="611"/>
        <v/>
      </c>
      <c r="Y4092" s="21" t="str">
        <f t="shared" si="611"/>
        <v/>
      </c>
      <c r="Z4092" s="21" t="str">
        <f t="shared" si="611"/>
        <v/>
      </c>
      <c r="AA4092" s="21" t="str">
        <f t="shared" si="611"/>
        <v/>
      </c>
      <c r="AB4092" s="38" t="str">
        <f t="shared" si="611"/>
        <v/>
      </c>
      <c r="AD4092" s="36" t="str">
        <f>IF($N4092="", "", IFERROR(INDEX(Campaigns!$D$11:$D$380, MATCH($N4092, Campaigns!$E$11:$E$380, 0)), ""))</f>
        <v/>
      </c>
      <c r="AE4092" s="38" t="str">
        <f>IF(COUNTIF($Q4092:$AB4092, "X")=0, "", IFERROR(INDEX('Intro &amp; Setup'!$T$17:$T$28, MATCH(INDEX($Q$10:$AB$10, $AC4092, MATCH("X", $Q4092:$AB4092, 0)), 'Intro &amp; Setup'!$AA$17:$AA$28, 0)), ""))</f>
        <v/>
      </c>
      <c r="AG4092" s="84" t="str">
        <f t="shared" si="606"/>
        <v/>
      </c>
      <c r="AI4092" s="36">
        <f t="shared" si="607"/>
        <v>0</v>
      </c>
      <c r="AK4092" s="36" t="str">
        <f t="shared" si="608"/>
        <v/>
      </c>
    </row>
    <row r="4093" spans="1:37" x14ac:dyDescent="0.25">
      <c r="A4093" s="34"/>
      <c r="B4093" s="55"/>
      <c r="C4093" s="56"/>
      <c r="D4093" s="56"/>
      <c r="E4093" s="56"/>
      <c r="F4093" s="56"/>
      <c r="G4093" s="57"/>
      <c r="H4093" s="57"/>
      <c r="I4093" s="58"/>
      <c r="J4093" s="34"/>
      <c r="L4093" s="36" t="str">
        <f>IF($B4093="", "", IFERROR(FIND(Campaigns!$Q$4, $B4093), ""))</f>
        <v/>
      </c>
      <c r="M4093" s="73" t="str">
        <f t="shared" si="603"/>
        <v/>
      </c>
      <c r="N4093" s="74" t="str">
        <f t="shared" si="604"/>
        <v/>
      </c>
      <c r="O4093" s="22" t="str">
        <f t="shared" si="605"/>
        <v/>
      </c>
      <c r="Q4093" s="20" t="str">
        <f t="shared" si="610"/>
        <v/>
      </c>
      <c r="R4093" s="21" t="str">
        <f t="shared" si="611"/>
        <v/>
      </c>
      <c r="S4093" s="21" t="str">
        <f t="shared" si="611"/>
        <v/>
      </c>
      <c r="T4093" s="21" t="str">
        <f t="shared" si="611"/>
        <v/>
      </c>
      <c r="U4093" s="21" t="str">
        <f t="shared" si="611"/>
        <v/>
      </c>
      <c r="V4093" s="21" t="str">
        <f t="shared" si="611"/>
        <v/>
      </c>
      <c r="W4093" s="21" t="str">
        <f t="shared" si="611"/>
        <v/>
      </c>
      <c r="X4093" s="21" t="str">
        <f t="shared" si="611"/>
        <v/>
      </c>
      <c r="Y4093" s="21" t="str">
        <f t="shared" si="611"/>
        <v/>
      </c>
      <c r="Z4093" s="21" t="str">
        <f t="shared" si="611"/>
        <v/>
      </c>
      <c r="AA4093" s="21" t="str">
        <f t="shared" si="611"/>
        <v/>
      </c>
      <c r="AB4093" s="38" t="str">
        <f t="shared" si="611"/>
        <v/>
      </c>
      <c r="AD4093" s="36" t="str">
        <f>IF($N4093="", "", IFERROR(INDEX(Campaigns!$D$11:$D$380, MATCH($N4093, Campaigns!$E$11:$E$380, 0)), ""))</f>
        <v/>
      </c>
      <c r="AE4093" s="38" t="str">
        <f>IF(COUNTIF($Q4093:$AB4093, "X")=0, "", IFERROR(INDEX('Intro &amp; Setup'!$T$17:$T$28, MATCH(INDEX($Q$10:$AB$10, $AC4093, MATCH("X", $Q4093:$AB4093, 0)), 'Intro &amp; Setup'!$AA$17:$AA$28, 0)), ""))</f>
        <v/>
      </c>
      <c r="AG4093" s="84" t="str">
        <f t="shared" si="606"/>
        <v/>
      </c>
      <c r="AI4093" s="36">
        <f t="shared" si="607"/>
        <v>0</v>
      </c>
      <c r="AK4093" s="36" t="str">
        <f t="shared" si="608"/>
        <v/>
      </c>
    </row>
    <row r="4094" spans="1:37" x14ac:dyDescent="0.25">
      <c r="A4094" s="34"/>
      <c r="B4094" s="55"/>
      <c r="C4094" s="56"/>
      <c r="D4094" s="56"/>
      <c r="E4094" s="56"/>
      <c r="F4094" s="56"/>
      <c r="G4094" s="57"/>
      <c r="H4094" s="57"/>
      <c r="I4094" s="58"/>
      <c r="J4094" s="34"/>
      <c r="L4094" s="36" t="str">
        <f>IF($B4094="", "", IFERROR(FIND(Campaigns!$Q$4, $B4094), ""))</f>
        <v/>
      </c>
      <c r="M4094" s="73" t="str">
        <f t="shared" si="603"/>
        <v/>
      </c>
      <c r="N4094" s="74" t="str">
        <f t="shared" si="604"/>
        <v/>
      </c>
      <c r="O4094" s="22" t="str">
        <f t="shared" si="605"/>
        <v/>
      </c>
      <c r="Q4094" s="20" t="str">
        <f t="shared" si="610"/>
        <v/>
      </c>
      <c r="R4094" s="21" t="str">
        <f t="shared" si="610"/>
        <v/>
      </c>
      <c r="S4094" s="21" t="str">
        <f t="shared" si="610"/>
        <v/>
      </c>
      <c r="T4094" s="21" t="str">
        <f t="shared" si="610"/>
        <v/>
      </c>
      <c r="U4094" s="21" t="str">
        <f t="shared" si="610"/>
        <v/>
      </c>
      <c r="V4094" s="21" t="str">
        <f t="shared" si="610"/>
        <v/>
      </c>
      <c r="W4094" s="21" t="str">
        <f t="shared" si="610"/>
        <v/>
      </c>
      <c r="X4094" s="21" t="str">
        <f t="shared" si="610"/>
        <v/>
      </c>
      <c r="Y4094" s="21" t="str">
        <f t="shared" si="610"/>
        <v/>
      </c>
      <c r="Z4094" s="21" t="str">
        <f t="shared" si="610"/>
        <v/>
      </c>
      <c r="AA4094" s="21" t="str">
        <f t="shared" si="610"/>
        <v/>
      </c>
      <c r="AB4094" s="38" t="str">
        <f t="shared" si="610"/>
        <v/>
      </c>
      <c r="AD4094" s="36" t="str">
        <f>IF($N4094="", "", IFERROR(INDEX(Campaigns!$D$11:$D$380, MATCH($N4094, Campaigns!$E$11:$E$380, 0)), ""))</f>
        <v/>
      </c>
      <c r="AE4094" s="38" t="str">
        <f>IF(COUNTIF($Q4094:$AB4094, "X")=0, "", IFERROR(INDEX('Intro &amp; Setup'!$T$17:$T$28, MATCH(INDEX($Q$10:$AB$10, $AC4094, MATCH("X", $Q4094:$AB4094, 0)), 'Intro &amp; Setup'!$AA$17:$AA$28, 0)), ""))</f>
        <v/>
      </c>
      <c r="AG4094" s="84" t="str">
        <f t="shared" si="606"/>
        <v/>
      </c>
      <c r="AI4094" s="36">
        <f t="shared" si="607"/>
        <v>0</v>
      </c>
      <c r="AK4094" s="36" t="str">
        <f t="shared" si="608"/>
        <v/>
      </c>
    </row>
    <row r="4095" spans="1:37" x14ac:dyDescent="0.25">
      <c r="A4095" s="34"/>
      <c r="B4095" s="55"/>
      <c r="C4095" s="56"/>
      <c r="D4095" s="56"/>
      <c r="E4095" s="56"/>
      <c r="F4095" s="56"/>
      <c r="G4095" s="57"/>
      <c r="H4095" s="57"/>
      <c r="I4095" s="58"/>
      <c r="J4095" s="34"/>
      <c r="L4095" s="36" t="str">
        <f>IF($B4095="", "", IFERROR(FIND(Campaigns!$Q$4, $B4095), ""))</f>
        <v/>
      </c>
      <c r="M4095" s="73" t="str">
        <f t="shared" si="603"/>
        <v/>
      </c>
      <c r="N4095" s="74" t="str">
        <f t="shared" si="604"/>
        <v/>
      </c>
      <c r="O4095" s="22" t="str">
        <f t="shared" si="605"/>
        <v/>
      </c>
      <c r="Q4095" s="20" t="str">
        <f t="shared" si="610"/>
        <v/>
      </c>
      <c r="R4095" s="21" t="str">
        <f t="shared" si="610"/>
        <v/>
      </c>
      <c r="S4095" s="21" t="str">
        <f t="shared" si="610"/>
        <v/>
      </c>
      <c r="T4095" s="21" t="str">
        <f t="shared" si="610"/>
        <v/>
      </c>
      <c r="U4095" s="21" t="str">
        <f t="shared" si="610"/>
        <v/>
      </c>
      <c r="V4095" s="21" t="str">
        <f t="shared" si="610"/>
        <v/>
      </c>
      <c r="W4095" s="21" t="str">
        <f t="shared" si="610"/>
        <v/>
      </c>
      <c r="X4095" s="21" t="str">
        <f t="shared" si="610"/>
        <v/>
      </c>
      <c r="Y4095" s="21" t="str">
        <f t="shared" si="610"/>
        <v/>
      </c>
      <c r="Z4095" s="21" t="str">
        <f t="shared" si="610"/>
        <v/>
      </c>
      <c r="AA4095" s="21" t="str">
        <f t="shared" si="610"/>
        <v/>
      </c>
      <c r="AB4095" s="38" t="str">
        <f t="shared" si="610"/>
        <v/>
      </c>
      <c r="AD4095" s="36" t="str">
        <f>IF($N4095="", "", IFERROR(INDEX(Campaigns!$D$11:$D$380, MATCH($N4095, Campaigns!$E$11:$E$380, 0)), ""))</f>
        <v/>
      </c>
      <c r="AE4095" s="38" t="str">
        <f>IF(COUNTIF($Q4095:$AB4095, "X")=0, "", IFERROR(INDEX('Intro &amp; Setup'!$T$17:$T$28, MATCH(INDEX($Q$10:$AB$10, $AC4095, MATCH("X", $Q4095:$AB4095, 0)), 'Intro &amp; Setup'!$AA$17:$AA$28, 0)), ""))</f>
        <v/>
      </c>
      <c r="AG4095" s="84" t="str">
        <f t="shared" si="606"/>
        <v/>
      </c>
      <c r="AI4095" s="36">
        <f t="shared" si="607"/>
        <v>0</v>
      </c>
      <c r="AK4095" s="36" t="str">
        <f t="shared" si="608"/>
        <v/>
      </c>
    </row>
    <row r="4096" spans="1:37" x14ac:dyDescent="0.25">
      <c r="A4096" s="34"/>
      <c r="B4096" s="55"/>
      <c r="C4096" s="56"/>
      <c r="D4096" s="56"/>
      <c r="E4096" s="56"/>
      <c r="F4096" s="56"/>
      <c r="G4096" s="57"/>
      <c r="H4096" s="57"/>
      <c r="I4096" s="58"/>
      <c r="J4096" s="34"/>
      <c r="L4096" s="36" t="str">
        <f>IF($B4096="", "", IFERROR(FIND(Campaigns!$Q$4, $B4096), ""))</f>
        <v/>
      </c>
      <c r="M4096" s="73" t="str">
        <f t="shared" si="603"/>
        <v/>
      </c>
      <c r="N4096" s="74" t="str">
        <f t="shared" si="604"/>
        <v/>
      </c>
      <c r="O4096" s="22" t="str">
        <f t="shared" si="605"/>
        <v/>
      </c>
      <c r="Q4096" s="20" t="str">
        <f t="shared" si="610"/>
        <v/>
      </c>
      <c r="R4096" s="21" t="str">
        <f t="shared" si="610"/>
        <v/>
      </c>
      <c r="S4096" s="21" t="str">
        <f t="shared" si="610"/>
        <v/>
      </c>
      <c r="T4096" s="21" t="str">
        <f t="shared" si="610"/>
        <v/>
      </c>
      <c r="U4096" s="21" t="str">
        <f t="shared" si="610"/>
        <v/>
      </c>
      <c r="V4096" s="21" t="str">
        <f t="shared" si="610"/>
        <v/>
      </c>
      <c r="W4096" s="21" t="str">
        <f t="shared" si="610"/>
        <v/>
      </c>
      <c r="X4096" s="21" t="str">
        <f t="shared" si="610"/>
        <v/>
      </c>
      <c r="Y4096" s="21" t="str">
        <f t="shared" si="610"/>
        <v/>
      </c>
      <c r="Z4096" s="21" t="str">
        <f t="shared" si="610"/>
        <v/>
      </c>
      <c r="AA4096" s="21" t="str">
        <f t="shared" si="610"/>
        <v/>
      </c>
      <c r="AB4096" s="38" t="str">
        <f t="shared" si="610"/>
        <v/>
      </c>
      <c r="AD4096" s="36" t="str">
        <f>IF($N4096="", "", IFERROR(INDEX(Campaigns!$D$11:$D$380, MATCH($N4096, Campaigns!$E$11:$E$380, 0)), ""))</f>
        <v/>
      </c>
      <c r="AE4096" s="38" t="str">
        <f>IF(COUNTIF($Q4096:$AB4096, "X")=0, "", IFERROR(INDEX('Intro &amp; Setup'!$T$17:$T$28, MATCH(INDEX($Q$10:$AB$10, $AC4096, MATCH("X", $Q4096:$AB4096, 0)), 'Intro &amp; Setup'!$AA$17:$AA$28, 0)), ""))</f>
        <v/>
      </c>
      <c r="AG4096" s="84" t="str">
        <f t="shared" si="606"/>
        <v/>
      </c>
      <c r="AI4096" s="36">
        <f t="shared" si="607"/>
        <v>0</v>
      </c>
      <c r="AK4096" s="36" t="str">
        <f t="shared" si="608"/>
        <v/>
      </c>
    </row>
    <row r="4097" spans="1:37" x14ac:dyDescent="0.25">
      <c r="A4097" s="34"/>
      <c r="B4097" s="55"/>
      <c r="C4097" s="56"/>
      <c r="D4097" s="56"/>
      <c r="E4097" s="56"/>
      <c r="F4097" s="56"/>
      <c r="G4097" s="57"/>
      <c r="H4097" s="57"/>
      <c r="I4097" s="58"/>
      <c r="J4097" s="34"/>
      <c r="L4097" s="36" t="str">
        <f>IF($B4097="", "", IFERROR(FIND(Campaigns!$Q$4, $B4097), ""))</f>
        <v/>
      </c>
      <c r="M4097" s="73" t="str">
        <f t="shared" si="603"/>
        <v/>
      </c>
      <c r="N4097" s="74" t="str">
        <f t="shared" si="604"/>
        <v/>
      </c>
      <c r="O4097" s="22" t="str">
        <f t="shared" si="605"/>
        <v/>
      </c>
      <c r="Q4097" s="20" t="str">
        <f t="shared" si="610"/>
        <v/>
      </c>
      <c r="R4097" s="21" t="str">
        <f t="shared" si="610"/>
        <v/>
      </c>
      <c r="S4097" s="21" t="str">
        <f t="shared" si="610"/>
        <v/>
      </c>
      <c r="T4097" s="21" t="str">
        <f t="shared" si="610"/>
        <v/>
      </c>
      <c r="U4097" s="21" t="str">
        <f t="shared" si="610"/>
        <v/>
      </c>
      <c r="V4097" s="21" t="str">
        <f t="shared" si="610"/>
        <v/>
      </c>
      <c r="W4097" s="21" t="str">
        <f t="shared" si="610"/>
        <v/>
      </c>
      <c r="X4097" s="21" t="str">
        <f t="shared" si="610"/>
        <v/>
      </c>
      <c r="Y4097" s="21" t="str">
        <f t="shared" si="610"/>
        <v/>
      </c>
      <c r="Z4097" s="21" t="str">
        <f t="shared" si="610"/>
        <v/>
      </c>
      <c r="AA4097" s="21" t="str">
        <f t="shared" si="610"/>
        <v/>
      </c>
      <c r="AB4097" s="38" t="str">
        <f t="shared" si="610"/>
        <v/>
      </c>
      <c r="AD4097" s="36" t="str">
        <f>IF($N4097="", "", IFERROR(INDEX(Campaigns!$D$11:$D$380, MATCH($N4097, Campaigns!$E$11:$E$380, 0)), ""))</f>
        <v/>
      </c>
      <c r="AE4097" s="38" t="str">
        <f>IF(COUNTIF($Q4097:$AB4097, "X")=0, "", IFERROR(INDEX('Intro &amp; Setup'!$T$17:$T$28, MATCH(INDEX($Q$10:$AB$10, $AC4097, MATCH("X", $Q4097:$AB4097, 0)), 'Intro &amp; Setup'!$AA$17:$AA$28, 0)), ""))</f>
        <v/>
      </c>
      <c r="AG4097" s="84" t="str">
        <f t="shared" si="606"/>
        <v/>
      </c>
      <c r="AI4097" s="36">
        <f t="shared" si="607"/>
        <v>0</v>
      </c>
      <c r="AK4097" s="36" t="str">
        <f t="shared" si="608"/>
        <v/>
      </c>
    </row>
    <row r="4098" spans="1:37" x14ac:dyDescent="0.25">
      <c r="A4098" s="34"/>
      <c r="B4098" s="55"/>
      <c r="C4098" s="56"/>
      <c r="D4098" s="56"/>
      <c r="E4098" s="56"/>
      <c r="F4098" s="56"/>
      <c r="G4098" s="57"/>
      <c r="H4098" s="57"/>
      <c r="I4098" s="58"/>
      <c r="J4098" s="34"/>
      <c r="L4098" s="36" t="str">
        <f>IF($B4098="", "", IFERROR(FIND(Campaigns!$Q$4, $B4098), ""))</f>
        <v/>
      </c>
      <c r="M4098" s="73" t="str">
        <f t="shared" si="603"/>
        <v/>
      </c>
      <c r="N4098" s="74" t="str">
        <f t="shared" si="604"/>
        <v/>
      </c>
      <c r="O4098" s="22" t="str">
        <f t="shared" si="605"/>
        <v/>
      </c>
      <c r="Q4098" s="20" t="str">
        <f t="shared" si="610"/>
        <v/>
      </c>
      <c r="R4098" s="21" t="str">
        <f t="shared" si="610"/>
        <v/>
      </c>
      <c r="S4098" s="21" t="str">
        <f t="shared" si="610"/>
        <v/>
      </c>
      <c r="T4098" s="21" t="str">
        <f t="shared" si="610"/>
        <v/>
      </c>
      <c r="U4098" s="21" t="str">
        <f t="shared" si="610"/>
        <v/>
      </c>
      <c r="V4098" s="21" t="str">
        <f t="shared" si="610"/>
        <v/>
      </c>
      <c r="W4098" s="21" t="str">
        <f t="shared" si="610"/>
        <v/>
      </c>
      <c r="X4098" s="21" t="str">
        <f t="shared" si="610"/>
        <v/>
      </c>
      <c r="Y4098" s="21" t="str">
        <f t="shared" si="610"/>
        <v/>
      </c>
      <c r="Z4098" s="21" t="str">
        <f t="shared" si="610"/>
        <v/>
      </c>
      <c r="AA4098" s="21" t="str">
        <f t="shared" si="610"/>
        <v/>
      </c>
      <c r="AB4098" s="38" t="str">
        <f t="shared" si="610"/>
        <v/>
      </c>
      <c r="AD4098" s="36" t="str">
        <f>IF($N4098="", "", IFERROR(INDEX(Campaigns!$D$11:$D$380, MATCH($N4098, Campaigns!$E$11:$E$380, 0)), ""))</f>
        <v/>
      </c>
      <c r="AE4098" s="38" t="str">
        <f>IF(COUNTIF($Q4098:$AB4098, "X")=0, "", IFERROR(INDEX('Intro &amp; Setup'!$T$17:$T$28, MATCH(INDEX($Q$10:$AB$10, $AC4098, MATCH("X", $Q4098:$AB4098, 0)), 'Intro &amp; Setup'!$AA$17:$AA$28, 0)), ""))</f>
        <v/>
      </c>
      <c r="AG4098" s="84" t="str">
        <f t="shared" si="606"/>
        <v/>
      </c>
      <c r="AI4098" s="36">
        <f t="shared" si="607"/>
        <v>0</v>
      </c>
      <c r="AK4098" s="36" t="str">
        <f t="shared" si="608"/>
        <v/>
      </c>
    </row>
    <row r="4099" spans="1:37" x14ac:dyDescent="0.25">
      <c r="A4099" s="34"/>
      <c r="B4099" s="55"/>
      <c r="C4099" s="56"/>
      <c r="D4099" s="56"/>
      <c r="E4099" s="56"/>
      <c r="F4099" s="56"/>
      <c r="G4099" s="57"/>
      <c r="H4099" s="57"/>
      <c r="I4099" s="58"/>
      <c r="J4099" s="34"/>
      <c r="L4099" s="36" t="str">
        <f>IF($B4099="", "", IFERROR(FIND(Campaigns!$Q$4, $B4099), ""))</f>
        <v/>
      </c>
      <c r="M4099" s="73" t="str">
        <f t="shared" si="603"/>
        <v/>
      </c>
      <c r="N4099" s="74" t="str">
        <f t="shared" si="604"/>
        <v/>
      </c>
      <c r="O4099" s="22" t="str">
        <f t="shared" si="605"/>
        <v/>
      </c>
      <c r="Q4099" s="20" t="str">
        <f t="shared" si="610"/>
        <v/>
      </c>
      <c r="R4099" s="21" t="str">
        <f t="shared" si="610"/>
        <v/>
      </c>
      <c r="S4099" s="21" t="str">
        <f t="shared" si="610"/>
        <v/>
      </c>
      <c r="T4099" s="21" t="str">
        <f t="shared" si="610"/>
        <v/>
      </c>
      <c r="U4099" s="21" t="str">
        <f t="shared" si="610"/>
        <v/>
      </c>
      <c r="V4099" s="21" t="str">
        <f t="shared" si="610"/>
        <v/>
      </c>
      <c r="W4099" s="21" t="str">
        <f t="shared" si="610"/>
        <v/>
      </c>
      <c r="X4099" s="21" t="str">
        <f t="shared" si="610"/>
        <v/>
      </c>
      <c r="Y4099" s="21" t="str">
        <f t="shared" si="610"/>
        <v/>
      </c>
      <c r="Z4099" s="21" t="str">
        <f t="shared" si="610"/>
        <v/>
      </c>
      <c r="AA4099" s="21" t="str">
        <f t="shared" si="610"/>
        <v/>
      </c>
      <c r="AB4099" s="38" t="str">
        <f t="shared" si="610"/>
        <v/>
      </c>
      <c r="AD4099" s="36" t="str">
        <f>IF($N4099="", "", IFERROR(INDEX(Campaigns!$D$11:$D$380, MATCH($N4099, Campaigns!$E$11:$E$380, 0)), ""))</f>
        <v/>
      </c>
      <c r="AE4099" s="38" t="str">
        <f>IF(COUNTIF($Q4099:$AB4099, "X")=0, "", IFERROR(INDEX('Intro &amp; Setup'!$T$17:$T$28, MATCH(INDEX($Q$10:$AB$10, $AC4099, MATCH("X", $Q4099:$AB4099, 0)), 'Intro &amp; Setup'!$AA$17:$AA$28, 0)), ""))</f>
        <v/>
      </c>
      <c r="AG4099" s="84" t="str">
        <f t="shared" si="606"/>
        <v/>
      </c>
      <c r="AI4099" s="36">
        <f t="shared" si="607"/>
        <v>0</v>
      </c>
      <c r="AK4099" s="36" t="str">
        <f t="shared" si="608"/>
        <v/>
      </c>
    </row>
    <row r="4100" spans="1:37" x14ac:dyDescent="0.25">
      <c r="A4100" s="34"/>
      <c r="B4100" s="55"/>
      <c r="C4100" s="56"/>
      <c r="D4100" s="56"/>
      <c r="E4100" s="56"/>
      <c r="F4100" s="56"/>
      <c r="G4100" s="57"/>
      <c r="H4100" s="57"/>
      <c r="I4100" s="58"/>
      <c r="J4100" s="34"/>
      <c r="L4100" s="36" t="str">
        <f>IF($B4100="", "", IFERROR(FIND(Campaigns!$Q$4, $B4100), ""))</f>
        <v/>
      </c>
      <c r="M4100" s="73" t="str">
        <f t="shared" si="603"/>
        <v/>
      </c>
      <c r="N4100" s="74" t="str">
        <f t="shared" si="604"/>
        <v/>
      </c>
      <c r="O4100" s="22" t="str">
        <f t="shared" si="605"/>
        <v/>
      </c>
      <c r="Q4100" s="20" t="str">
        <f t="shared" si="610"/>
        <v/>
      </c>
      <c r="R4100" s="21" t="str">
        <f t="shared" si="610"/>
        <v/>
      </c>
      <c r="S4100" s="21" t="str">
        <f t="shared" si="610"/>
        <v/>
      </c>
      <c r="T4100" s="21" t="str">
        <f t="shared" si="610"/>
        <v/>
      </c>
      <c r="U4100" s="21" t="str">
        <f t="shared" si="610"/>
        <v/>
      </c>
      <c r="V4100" s="21" t="str">
        <f t="shared" si="610"/>
        <v/>
      </c>
      <c r="W4100" s="21" t="str">
        <f t="shared" si="610"/>
        <v/>
      </c>
      <c r="X4100" s="21" t="str">
        <f t="shared" si="610"/>
        <v/>
      </c>
      <c r="Y4100" s="21" t="str">
        <f t="shared" si="610"/>
        <v/>
      </c>
      <c r="Z4100" s="21" t="str">
        <f t="shared" si="610"/>
        <v/>
      </c>
      <c r="AA4100" s="21" t="str">
        <f t="shared" si="610"/>
        <v/>
      </c>
      <c r="AB4100" s="38" t="str">
        <f t="shared" si="610"/>
        <v/>
      </c>
      <c r="AD4100" s="36" t="str">
        <f>IF($N4100="", "", IFERROR(INDEX(Campaigns!$D$11:$D$380, MATCH($N4100, Campaigns!$E$11:$E$380, 0)), ""))</f>
        <v/>
      </c>
      <c r="AE4100" s="38" t="str">
        <f>IF(COUNTIF($Q4100:$AB4100, "X")=0, "", IFERROR(INDEX('Intro &amp; Setup'!$T$17:$T$28, MATCH(INDEX($Q$10:$AB$10, $AC4100, MATCH("X", $Q4100:$AB4100, 0)), 'Intro &amp; Setup'!$AA$17:$AA$28, 0)), ""))</f>
        <v/>
      </c>
      <c r="AG4100" s="84" t="str">
        <f t="shared" si="606"/>
        <v/>
      </c>
      <c r="AI4100" s="36">
        <f t="shared" si="607"/>
        <v>0</v>
      </c>
      <c r="AK4100" s="36" t="str">
        <f t="shared" si="608"/>
        <v/>
      </c>
    </row>
    <row r="4101" spans="1:37" x14ac:dyDescent="0.25">
      <c r="A4101" s="34"/>
      <c r="B4101" s="55"/>
      <c r="C4101" s="56"/>
      <c r="D4101" s="56"/>
      <c r="E4101" s="56"/>
      <c r="F4101" s="56"/>
      <c r="G4101" s="57"/>
      <c r="H4101" s="57"/>
      <c r="I4101" s="58"/>
      <c r="J4101" s="34"/>
      <c r="L4101" s="36" t="str">
        <f>IF($B4101="", "", IFERROR(FIND(Campaigns!$Q$4, $B4101), ""))</f>
        <v/>
      </c>
      <c r="M4101" s="73" t="str">
        <f t="shared" si="603"/>
        <v/>
      </c>
      <c r="N4101" s="74" t="str">
        <f t="shared" si="604"/>
        <v/>
      </c>
      <c r="O4101" s="22" t="str">
        <f t="shared" si="605"/>
        <v/>
      </c>
      <c r="Q4101" s="20" t="str">
        <f t="shared" si="610"/>
        <v/>
      </c>
      <c r="R4101" s="21" t="str">
        <f t="shared" si="610"/>
        <v/>
      </c>
      <c r="S4101" s="21" t="str">
        <f t="shared" si="610"/>
        <v/>
      </c>
      <c r="T4101" s="21" t="str">
        <f t="shared" si="610"/>
        <v/>
      </c>
      <c r="U4101" s="21" t="str">
        <f t="shared" si="610"/>
        <v/>
      </c>
      <c r="V4101" s="21" t="str">
        <f t="shared" si="610"/>
        <v/>
      </c>
      <c r="W4101" s="21" t="str">
        <f t="shared" si="610"/>
        <v/>
      </c>
      <c r="X4101" s="21" t="str">
        <f t="shared" si="610"/>
        <v/>
      </c>
      <c r="Y4101" s="21" t="str">
        <f t="shared" si="610"/>
        <v/>
      </c>
      <c r="Z4101" s="21" t="str">
        <f t="shared" si="610"/>
        <v/>
      </c>
      <c r="AA4101" s="21" t="str">
        <f t="shared" si="610"/>
        <v/>
      </c>
      <c r="AB4101" s="38" t="str">
        <f t="shared" si="610"/>
        <v/>
      </c>
      <c r="AD4101" s="36" t="str">
        <f>IF($N4101="", "", IFERROR(INDEX(Campaigns!$D$11:$D$380, MATCH($N4101, Campaigns!$E$11:$E$380, 0)), ""))</f>
        <v/>
      </c>
      <c r="AE4101" s="38" t="str">
        <f>IF(COUNTIF($Q4101:$AB4101, "X")=0, "", IFERROR(INDEX('Intro &amp; Setup'!$T$17:$T$28, MATCH(INDEX($Q$10:$AB$10, $AC4101, MATCH("X", $Q4101:$AB4101, 0)), 'Intro &amp; Setup'!$AA$17:$AA$28, 0)), ""))</f>
        <v/>
      </c>
      <c r="AG4101" s="84" t="str">
        <f t="shared" si="606"/>
        <v/>
      </c>
      <c r="AI4101" s="36">
        <f t="shared" si="607"/>
        <v>0</v>
      </c>
      <c r="AK4101" s="36" t="str">
        <f t="shared" si="608"/>
        <v/>
      </c>
    </row>
    <row r="4102" spans="1:37" x14ac:dyDescent="0.25">
      <c r="A4102" s="34"/>
      <c r="B4102" s="55"/>
      <c r="C4102" s="56"/>
      <c r="D4102" s="56"/>
      <c r="E4102" s="56"/>
      <c r="F4102" s="56"/>
      <c r="G4102" s="57"/>
      <c r="H4102" s="57"/>
      <c r="I4102" s="58"/>
      <c r="J4102" s="34"/>
      <c r="L4102" s="36" t="str">
        <f>IF($B4102="", "", IFERROR(FIND(Campaigns!$Q$4, $B4102), ""))</f>
        <v/>
      </c>
      <c r="M4102" s="73" t="str">
        <f t="shared" si="603"/>
        <v/>
      </c>
      <c r="N4102" s="74" t="str">
        <f t="shared" si="604"/>
        <v/>
      </c>
      <c r="O4102" s="22" t="str">
        <f t="shared" si="605"/>
        <v/>
      </c>
      <c r="Q4102" s="20" t="str">
        <f t="shared" si="610"/>
        <v/>
      </c>
      <c r="R4102" s="21" t="str">
        <f t="shared" si="610"/>
        <v/>
      </c>
      <c r="S4102" s="21" t="str">
        <f t="shared" si="610"/>
        <v/>
      </c>
      <c r="T4102" s="21" t="str">
        <f t="shared" si="610"/>
        <v/>
      </c>
      <c r="U4102" s="21" t="str">
        <f t="shared" si="610"/>
        <v/>
      </c>
      <c r="V4102" s="21" t="str">
        <f t="shared" si="610"/>
        <v/>
      </c>
      <c r="W4102" s="21" t="str">
        <f t="shared" si="610"/>
        <v/>
      </c>
      <c r="X4102" s="21" t="str">
        <f t="shared" si="610"/>
        <v/>
      </c>
      <c r="Y4102" s="21" t="str">
        <f t="shared" si="610"/>
        <v/>
      </c>
      <c r="Z4102" s="21" t="str">
        <f t="shared" si="610"/>
        <v/>
      </c>
      <c r="AA4102" s="21" t="str">
        <f t="shared" si="610"/>
        <v/>
      </c>
      <c r="AB4102" s="38" t="str">
        <f t="shared" si="610"/>
        <v/>
      </c>
      <c r="AD4102" s="36" t="str">
        <f>IF($N4102="", "", IFERROR(INDEX(Campaigns!$D$11:$D$380, MATCH($N4102, Campaigns!$E$11:$E$380, 0)), ""))</f>
        <v/>
      </c>
      <c r="AE4102" s="38" t="str">
        <f>IF(COUNTIF($Q4102:$AB4102, "X")=0, "", IFERROR(INDEX('Intro &amp; Setup'!$T$17:$T$28, MATCH(INDEX($Q$10:$AB$10, $AC4102, MATCH("X", $Q4102:$AB4102, 0)), 'Intro &amp; Setup'!$AA$17:$AA$28, 0)), ""))</f>
        <v/>
      </c>
      <c r="AG4102" s="84" t="str">
        <f t="shared" si="606"/>
        <v/>
      </c>
      <c r="AI4102" s="36">
        <f t="shared" si="607"/>
        <v>0</v>
      </c>
      <c r="AK4102" s="36" t="str">
        <f t="shared" si="608"/>
        <v/>
      </c>
    </row>
    <row r="4103" spans="1:37" x14ac:dyDescent="0.25">
      <c r="A4103" s="34"/>
      <c r="B4103" s="55"/>
      <c r="C4103" s="56"/>
      <c r="D4103" s="56"/>
      <c r="E4103" s="56"/>
      <c r="F4103" s="56"/>
      <c r="G4103" s="57"/>
      <c r="H4103" s="57"/>
      <c r="I4103" s="58"/>
      <c r="J4103" s="34"/>
      <c r="L4103" s="36" t="str">
        <f>IF($B4103="", "", IFERROR(FIND(Campaigns!$Q$4, $B4103), ""))</f>
        <v/>
      </c>
      <c r="M4103" s="73" t="str">
        <f t="shared" si="603"/>
        <v/>
      </c>
      <c r="N4103" s="74" t="str">
        <f t="shared" si="604"/>
        <v/>
      </c>
      <c r="O4103" s="22" t="str">
        <f t="shared" si="605"/>
        <v/>
      </c>
      <c r="Q4103" s="20" t="str">
        <f t="shared" si="610"/>
        <v/>
      </c>
      <c r="R4103" s="21" t="str">
        <f t="shared" si="610"/>
        <v/>
      </c>
      <c r="S4103" s="21" t="str">
        <f t="shared" si="610"/>
        <v/>
      </c>
      <c r="T4103" s="21" t="str">
        <f t="shared" si="610"/>
        <v/>
      </c>
      <c r="U4103" s="21" t="str">
        <f t="shared" si="610"/>
        <v/>
      </c>
      <c r="V4103" s="21" t="str">
        <f t="shared" si="610"/>
        <v/>
      </c>
      <c r="W4103" s="21" t="str">
        <f t="shared" si="610"/>
        <v/>
      </c>
      <c r="X4103" s="21" t="str">
        <f t="shared" si="610"/>
        <v/>
      </c>
      <c r="Y4103" s="21" t="str">
        <f t="shared" si="610"/>
        <v/>
      </c>
      <c r="Z4103" s="21" t="str">
        <f t="shared" si="610"/>
        <v/>
      </c>
      <c r="AA4103" s="21" t="str">
        <f t="shared" si="610"/>
        <v/>
      </c>
      <c r="AB4103" s="38" t="str">
        <f t="shared" si="610"/>
        <v/>
      </c>
      <c r="AD4103" s="36" t="str">
        <f>IF($N4103="", "", IFERROR(INDEX(Campaigns!$D$11:$D$380, MATCH($N4103, Campaigns!$E$11:$E$380, 0)), ""))</f>
        <v/>
      </c>
      <c r="AE4103" s="38" t="str">
        <f>IF(COUNTIF($Q4103:$AB4103, "X")=0, "", IFERROR(INDEX('Intro &amp; Setup'!$T$17:$T$28, MATCH(INDEX($Q$10:$AB$10, $AC4103, MATCH("X", $Q4103:$AB4103, 0)), 'Intro &amp; Setup'!$AA$17:$AA$28, 0)), ""))</f>
        <v/>
      </c>
      <c r="AG4103" s="84" t="str">
        <f t="shared" si="606"/>
        <v/>
      </c>
      <c r="AI4103" s="36">
        <f t="shared" si="607"/>
        <v>0</v>
      </c>
      <c r="AK4103" s="36" t="str">
        <f t="shared" si="608"/>
        <v/>
      </c>
    </row>
    <row r="4104" spans="1:37" x14ac:dyDescent="0.25">
      <c r="A4104" s="34"/>
      <c r="B4104" s="55"/>
      <c r="C4104" s="56"/>
      <c r="D4104" s="56"/>
      <c r="E4104" s="56"/>
      <c r="F4104" s="56"/>
      <c r="G4104" s="57"/>
      <c r="H4104" s="57"/>
      <c r="I4104" s="58"/>
      <c r="J4104" s="34"/>
      <c r="L4104" s="36" t="str">
        <f>IF($B4104="", "", IFERROR(FIND(Campaigns!$Q$4, $B4104), ""))</f>
        <v/>
      </c>
      <c r="M4104" s="73" t="str">
        <f t="shared" si="603"/>
        <v/>
      </c>
      <c r="N4104" s="74" t="str">
        <f t="shared" si="604"/>
        <v/>
      </c>
      <c r="O4104" s="22" t="str">
        <f t="shared" si="605"/>
        <v/>
      </c>
      <c r="Q4104" s="20" t="str">
        <f t="shared" si="610"/>
        <v/>
      </c>
      <c r="R4104" s="21" t="str">
        <f t="shared" si="610"/>
        <v/>
      </c>
      <c r="S4104" s="21" t="str">
        <f t="shared" si="610"/>
        <v/>
      </c>
      <c r="T4104" s="21" t="str">
        <f t="shared" si="610"/>
        <v/>
      </c>
      <c r="U4104" s="21" t="str">
        <f t="shared" si="610"/>
        <v/>
      </c>
      <c r="V4104" s="21" t="str">
        <f t="shared" si="610"/>
        <v/>
      </c>
      <c r="W4104" s="21" t="str">
        <f t="shared" si="610"/>
        <v/>
      </c>
      <c r="X4104" s="21" t="str">
        <f t="shared" si="610"/>
        <v/>
      </c>
      <c r="Y4104" s="21" t="str">
        <f t="shared" si="610"/>
        <v/>
      </c>
      <c r="Z4104" s="21" t="str">
        <f t="shared" si="610"/>
        <v/>
      </c>
      <c r="AA4104" s="21" t="str">
        <f t="shared" si="610"/>
        <v/>
      </c>
      <c r="AB4104" s="38" t="str">
        <f t="shared" si="610"/>
        <v/>
      </c>
      <c r="AD4104" s="36" t="str">
        <f>IF($N4104="", "", IFERROR(INDEX(Campaigns!$D$11:$D$380, MATCH($N4104, Campaigns!$E$11:$E$380, 0)), ""))</f>
        <v/>
      </c>
      <c r="AE4104" s="38" t="str">
        <f>IF(COUNTIF($Q4104:$AB4104, "X")=0, "", IFERROR(INDEX('Intro &amp; Setup'!$T$17:$T$28, MATCH(INDEX($Q$10:$AB$10, $AC4104, MATCH("X", $Q4104:$AB4104, 0)), 'Intro &amp; Setup'!$AA$17:$AA$28, 0)), ""))</f>
        <v/>
      </c>
      <c r="AG4104" s="84" t="str">
        <f t="shared" si="606"/>
        <v/>
      </c>
      <c r="AI4104" s="36">
        <f t="shared" si="607"/>
        <v>0</v>
      </c>
      <c r="AK4104" s="36" t="str">
        <f t="shared" si="608"/>
        <v/>
      </c>
    </row>
    <row r="4105" spans="1:37" x14ac:dyDescent="0.25">
      <c r="A4105" s="34"/>
      <c r="B4105" s="55"/>
      <c r="C4105" s="56"/>
      <c r="D4105" s="56"/>
      <c r="E4105" s="56"/>
      <c r="F4105" s="56"/>
      <c r="G4105" s="57"/>
      <c r="H4105" s="57"/>
      <c r="I4105" s="58"/>
      <c r="J4105" s="34"/>
      <c r="L4105" s="36" t="str">
        <f>IF($B4105="", "", IFERROR(FIND(Campaigns!$Q$4, $B4105), ""))</f>
        <v/>
      </c>
      <c r="M4105" s="73" t="str">
        <f t="shared" si="603"/>
        <v/>
      </c>
      <c r="N4105" s="74" t="str">
        <f t="shared" si="604"/>
        <v/>
      </c>
      <c r="O4105" s="22" t="str">
        <f t="shared" si="605"/>
        <v/>
      </c>
      <c r="Q4105" s="20" t="str">
        <f t="shared" si="610"/>
        <v/>
      </c>
      <c r="R4105" s="21" t="str">
        <f t="shared" si="610"/>
        <v/>
      </c>
      <c r="S4105" s="21" t="str">
        <f t="shared" si="610"/>
        <v/>
      </c>
      <c r="T4105" s="21" t="str">
        <f t="shared" si="610"/>
        <v/>
      </c>
      <c r="U4105" s="21" t="str">
        <f t="shared" si="610"/>
        <v/>
      </c>
      <c r="V4105" s="21" t="str">
        <f t="shared" si="610"/>
        <v/>
      </c>
      <c r="W4105" s="21" t="str">
        <f t="shared" si="610"/>
        <v/>
      </c>
      <c r="X4105" s="21" t="str">
        <f t="shared" si="610"/>
        <v/>
      </c>
      <c r="Y4105" s="21" t="str">
        <f t="shared" si="610"/>
        <v/>
      </c>
      <c r="Z4105" s="21" t="str">
        <f t="shared" si="610"/>
        <v/>
      </c>
      <c r="AA4105" s="21" t="str">
        <f t="shared" si="610"/>
        <v/>
      </c>
      <c r="AB4105" s="38" t="str">
        <f t="shared" si="610"/>
        <v/>
      </c>
      <c r="AD4105" s="36" t="str">
        <f>IF($N4105="", "", IFERROR(INDEX(Campaigns!$D$11:$D$380, MATCH($N4105, Campaigns!$E$11:$E$380, 0)), ""))</f>
        <v/>
      </c>
      <c r="AE4105" s="38" t="str">
        <f>IF(COUNTIF($Q4105:$AB4105, "X")=0, "", IFERROR(INDEX('Intro &amp; Setup'!$T$17:$T$28, MATCH(INDEX($Q$10:$AB$10, $AC4105, MATCH("X", $Q4105:$AB4105, 0)), 'Intro &amp; Setup'!$AA$17:$AA$28, 0)), ""))</f>
        <v/>
      </c>
      <c r="AG4105" s="84" t="str">
        <f t="shared" si="606"/>
        <v/>
      </c>
      <c r="AI4105" s="36">
        <f t="shared" si="607"/>
        <v>0</v>
      </c>
      <c r="AK4105" s="36" t="str">
        <f t="shared" si="608"/>
        <v/>
      </c>
    </row>
    <row r="4106" spans="1:37" x14ac:dyDescent="0.25">
      <c r="A4106" s="34"/>
      <c r="B4106" s="55"/>
      <c r="C4106" s="56"/>
      <c r="D4106" s="56"/>
      <c r="E4106" s="56"/>
      <c r="F4106" s="56"/>
      <c r="G4106" s="57"/>
      <c r="H4106" s="57"/>
      <c r="I4106" s="58"/>
      <c r="J4106" s="34"/>
      <c r="L4106" s="36" t="str">
        <f>IF($B4106="", "", IFERROR(FIND(Campaigns!$Q$4, $B4106), ""))</f>
        <v/>
      </c>
      <c r="M4106" s="73" t="str">
        <f t="shared" si="603"/>
        <v/>
      </c>
      <c r="N4106" s="74" t="str">
        <f t="shared" si="604"/>
        <v/>
      </c>
      <c r="O4106" s="22" t="str">
        <f t="shared" si="605"/>
        <v/>
      </c>
      <c r="Q4106" s="20" t="str">
        <f t="shared" si="610"/>
        <v/>
      </c>
      <c r="R4106" s="21" t="str">
        <f t="shared" si="610"/>
        <v/>
      </c>
      <c r="S4106" s="21" t="str">
        <f t="shared" si="610"/>
        <v/>
      </c>
      <c r="T4106" s="21" t="str">
        <f t="shared" si="610"/>
        <v/>
      </c>
      <c r="U4106" s="21" t="str">
        <f t="shared" si="610"/>
        <v/>
      </c>
      <c r="V4106" s="21" t="str">
        <f t="shared" si="610"/>
        <v/>
      </c>
      <c r="W4106" s="21" t="str">
        <f t="shared" si="610"/>
        <v/>
      </c>
      <c r="X4106" s="21" t="str">
        <f t="shared" si="610"/>
        <v/>
      </c>
      <c r="Y4106" s="21" t="str">
        <f t="shared" si="610"/>
        <v/>
      </c>
      <c r="Z4106" s="21" t="str">
        <f t="shared" si="610"/>
        <v/>
      </c>
      <c r="AA4106" s="21" t="str">
        <f t="shared" si="610"/>
        <v/>
      </c>
      <c r="AB4106" s="38" t="str">
        <f t="shared" si="610"/>
        <v/>
      </c>
      <c r="AD4106" s="36" t="str">
        <f>IF($N4106="", "", IFERROR(INDEX(Campaigns!$D$11:$D$380, MATCH($N4106, Campaigns!$E$11:$E$380, 0)), ""))</f>
        <v/>
      </c>
      <c r="AE4106" s="38" t="str">
        <f>IF(COUNTIF($Q4106:$AB4106, "X")=0, "", IFERROR(INDEX('Intro &amp; Setup'!$T$17:$T$28, MATCH(INDEX($Q$10:$AB$10, $AC4106, MATCH("X", $Q4106:$AB4106, 0)), 'Intro &amp; Setup'!$AA$17:$AA$28, 0)), ""))</f>
        <v/>
      </c>
      <c r="AG4106" s="84" t="str">
        <f t="shared" si="606"/>
        <v/>
      </c>
      <c r="AI4106" s="36">
        <f t="shared" si="607"/>
        <v>0</v>
      </c>
      <c r="AK4106" s="36" t="str">
        <f t="shared" si="608"/>
        <v/>
      </c>
    </row>
    <row r="4107" spans="1:37" x14ac:dyDescent="0.25">
      <c r="A4107" s="34"/>
      <c r="B4107" s="55"/>
      <c r="C4107" s="56"/>
      <c r="D4107" s="56"/>
      <c r="E4107" s="56"/>
      <c r="F4107" s="56"/>
      <c r="G4107" s="57"/>
      <c r="H4107" s="57"/>
      <c r="I4107" s="58"/>
      <c r="J4107" s="34"/>
      <c r="L4107" s="36" t="str">
        <f>IF($B4107="", "", IFERROR(FIND(Campaigns!$Q$4, $B4107), ""))</f>
        <v/>
      </c>
      <c r="M4107" s="73" t="str">
        <f t="shared" si="603"/>
        <v/>
      </c>
      <c r="N4107" s="74" t="str">
        <f t="shared" si="604"/>
        <v/>
      </c>
      <c r="O4107" s="22" t="str">
        <f t="shared" si="605"/>
        <v/>
      </c>
      <c r="Q4107" s="20" t="str">
        <f t="shared" si="610"/>
        <v/>
      </c>
      <c r="R4107" s="21" t="str">
        <f t="shared" si="610"/>
        <v/>
      </c>
      <c r="S4107" s="21" t="str">
        <f t="shared" si="610"/>
        <v/>
      </c>
      <c r="T4107" s="21" t="str">
        <f t="shared" si="610"/>
        <v/>
      </c>
      <c r="U4107" s="21" t="str">
        <f t="shared" si="610"/>
        <v/>
      </c>
      <c r="V4107" s="21" t="str">
        <f t="shared" si="610"/>
        <v/>
      </c>
      <c r="W4107" s="21" t="str">
        <f t="shared" si="610"/>
        <v/>
      </c>
      <c r="X4107" s="21" t="str">
        <f t="shared" si="610"/>
        <v/>
      </c>
      <c r="Y4107" s="21" t="str">
        <f t="shared" si="610"/>
        <v/>
      </c>
      <c r="Z4107" s="21" t="str">
        <f t="shared" si="610"/>
        <v/>
      </c>
      <c r="AA4107" s="21" t="str">
        <f t="shared" si="610"/>
        <v/>
      </c>
      <c r="AB4107" s="38" t="str">
        <f t="shared" si="610"/>
        <v/>
      </c>
      <c r="AD4107" s="36" t="str">
        <f>IF($N4107="", "", IFERROR(INDEX(Campaigns!$D$11:$D$380, MATCH($N4107, Campaigns!$E$11:$E$380, 0)), ""))</f>
        <v/>
      </c>
      <c r="AE4107" s="38" t="str">
        <f>IF(COUNTIF($Q4107:$AB4107, "X")=0, "", IFERROR(INDEX('Intro &amp; Setup'!$T$17:$T$28, MATCH(INDEX($Q$10:$AB$10, $AC4107, MATCH("X", $Q4107:$AB4107, 0)), 'Intro &amp; Setup'!$AA$17:$AA$28, 0)), ""))</f>
        <v/>
      </c>
      <c r="AG4107" s="84" t="str">
        <f t="shared" si="606"/>
        <v/>
      </c>
      <c r="AI4107" s="36">
        <f t="shared" si="607"/>
        <v>0</v>
      </c>
      <c r="AK4107" s="36" t="str">
        <f t="shared" si="608"/>
        <v/>
      </c>
    </row>
    <row r="4108" spans="1:37" x14ac:dyDescent="0.25">
      <c r="A4108" s="34"/>
      <c r="B4108" s="55"/>
      <c r="C4108" s="56"/>
      <c r="D4108" s="56"/>
      <c r="E4108" s="56"/>
      <c r="F4108" s="56"/>
      <c r="G4108" s="57"/>
      <c r="H4108" s="57"/>
      <c r="I4108" s="58"/>
      <c r="J4108" s="34"/>
      <c r="L4108" s="36" t="str">
        <f>IF($B4108="", "", IFERROR(FIND(Campaigns!$Q$4, $B4108), ""))</f>
        <v/>
      </c>
      <c r="M4108" s="73" t="str">
        <f t="shared" ref="M4108:M4171" si="612">IFERROR(REPLACE($B4108, 1, $L4108+$L$9-1, ""), "")</f>
        <v/>
      </c>
      <c r="N4108" s="74" t="str">
        <f t="shared" ref="N4108:N4171" si="613">IFERROR(LEFT($M4108, FIND("-", $M4108)-1), "")</f>
        <v/>
      </c>
      <c r="O4108" s="22" t="str">
        <f t="shared" ref="O4108:O4171" si="614">IFERROR(REPLACE($M4108, 1, FIND("-", $M4108), ""), "")</f>
        <v/>
      </c>
      <c r="Q4108" s="20" t="str">
        <f t="shared" si="610"/>
        <v/>
      </c>
      <c r="R4108" s="21" t="str">
        <f t="shared" si="610"/>
        <v/>
      </c>
      <c r="S4108" s="21" t="str">
        <f t="shared" si="610"/>
        <v/>
      </c>
      <c r="T4108" s="21" t="str">
        <f t="shared" si="610"/>
        <v/>
      </c>
      <c r="U4108" s="21" t="str">
        <f t="shared" si="610"/>
        <v/>
      </c>
      <c r="V4108" s="21" t="str">
        <f t="shared" si="610"/>
        <v/>
      </c>
      <c r="W4108" s="21" t="str">
        <f t="shared" si="610"/>
        <v/>
      </c>
      <c r="X4108" s="21" t="str">
        <f t="shared" si="610"/>
        <v/>
      </c>
      <c r="Y4108" s="21" t="str">
        <f t="shared" si="610"/>
        <v/>
      </c>
      <c r="Z4108" s="21" t="str">
        <f t="shared" si="610"/>
        <v/>
      </c>
      <c r="AA4108" s="21" t="str">
        <f t="shared" si="610"/>
        <v/>
      </c>
      <c r="AB4108" s="38" t="str">
        <f t="shared" si="610"/>
        <v/>
      </c>
      <c r="AD4108" s="36" t="str">
        <f>IF($N4108="", "", IFERROR(INDEX(Campaigns!$D$11:$D$380, MATCH($N4108, Campaigns!$E$11:$E$380, 0)), ""))</f>
        <v/>
      </c>
      <c r="AE4108" s="38" t="str">
        <f>IF(COUNTIF($Q4108:$AB4108, "X")=0, "", IFERROR(INDEX('Intro &amp; Setup'!$T$17:$T$28, MATCH(INDEX($Q$10:$AB$10, $AC4108, MATCH("X", $Q4108:$AB4108, 0)), 'Intro &amp; Setup'!$AA$17:$AA$28, 0)), ""))</f>
        <v/>
      </c>
      <c r="AG4108" s="84" t="str">
        <f t="shared" ref="AG4108:AG4171" si="615">IF(OR($AD4108="", $AE4108=""), "", _xlfn.CONCAT($AD4108, "-", $AE4108))</f>
        <v/>
      </c>
      <c r="AI4108" s="36">
        <f t="shared" ref="AI4108:AI4171" si="616">IF($AI$4=$AI$6, $C4108, IF($AI$4=$AI$7, $D4108, IF($AI$4=$AI$8, $F4108, "")))</f>
        <v>0</v>
      </c>
      <c r="AK4108" s="36" t="str">
        <f t="shared" ref="AK4108:AK4171" si="617">IF($AG4108="", "", "X")</f>
        <v/>
      </c>
    </row>
    <row r="4109" spans="1:37" x14ac:dyDescent="0.25">
      <c r="A4109" s="34"/>
      <c r="B4109" s="55"/>
      <c r="C4109" s="56"/>
      <c r="D4109" s="56"/>
      <c r="E4109" s="56"/>
      <c r="F4109" s="56"/>
      <c r="G4109" s="57"/>
      <c r="H4109" s="57"/>
      <c r="I4109" s="58"/>
      <c r="J4109" s="34"/>
      <c r="L4109" s="36" t="str">
        <f>IF($B4109="", "", IFERROR(FIND(Campaigns!$Q$4, $B4109), ""))</f>
        <v/>
      </c>
      <c r="M4109" s="73" t="str">
        <f t="shared" si="612"/>
        <v/>
      </c>
      <c r="N4109" s="74" t="str">
        <f t="shared" si="613"/>
        <v/>
      </c>
      <c r="O4109" s="22" t="str">
        <f t="shared" si="614"/>
        <v/>
      </c>
      <c r="Q4109" s="20" t="str">
        <f t="shared" si="610"/>
        <v/>
      </c>
      <c r="R4109" s="21" t="str">
        <f t="shared" si="610"/>
        <v/>
      </c>
      <c r="S4109" s="21" t="str">
        <f t="shared" si="610"/>
        <v/>
      </c>
      <c r="T4109" s="21" t="str">
        <f t="shared" si="610"/>
        <v/>
      </c>
      <c r="U4109" s="21" t="str">
        <f t="shared" si="610"/>
        <v/>
      </c>
      <c r="V4109" s="21" t="str">
        <f t="shared" si="610"/>
        <v/>
      </c>
      <c r="W4109" s="21" t="str">
        <f t="shared" si="610"/>
        <v/>
      </c>
      <c r="X4109" s="21" t="str">
        <f t="shared" si="610"/>
        <v/>
      </c>
      <c r="Y4109" s="21" t="str">
        <f t="shared" si="610"/>
        <v/>
      </c>
      <c r="Z4109" s="21" t="str">
        <f t="shared" si="610"/>
        <v/>
      </c>
      <c r="AA4109" s="21" t="str">
        <f t="shared" si="610"/>
        <v/>
      </c>
      <c r="AB4109" s="38" t="str">
        <f t="shared" si="610"/>
        <v/>
      </c>
      <c r="AD4109" s="36" t="str">
        <f>IF($N4109="", "", IFERROR(INDEX(Campaigns!$D$11:$D$380, MATCH($N4109, Campaigns!$E$11:$E$380, 0)), ""))</f>
        <v/>
      </c>
      <c r="AE4109" s="38" t="str">
        <f>IF(COUNTIF($Q4109:$AB4109, "X")=0, "", IFERROR(INDEX('Intro &amp; Setup'!$T$17:$T$28, MATCH(INDEX($Q$10:$AB$10, $AC4109, MATCH("X", $Q4109:$AB4109, 0)), 'Intro &amp; Setup'!$AA$17:$AA$28, 0)), ""))</f>
        <v/>
      </c>
      <c r="AG4109" s="84" t="str">
        <f t="shared" si="615"/>
        <v/>
      </c>
      <c r="AI4109" s="36">
        <f t="shared" si="616"/>
        <v>0</v>
      </c>
      <c r="AK4109" s="36" t="str">
        <f t="shared" si="617"/>
        <v/>
      </c>
    </row>
    <row r="4110" spans="1:37" x14ac:dyDescent="0.25">
      <c r="A4110" s="34"/>
      <c r="B4110" s="55"/>
      <c r="C4110" s="56"/>
      <c r="D4110" s="56"/>
      <c r="E4110" s="56"/>
      <c r="F4110" s="56"/>
      <c r="G4110" s="57"/>
      <c r="H4110" s="57"/>
      <c r="I4110" s="58"/>
      <c r="J4110" s="34"/>
      <c r="L4110" s="36" t="str">
        <f>IF($B4110="", "", IFERROR(FIND(Campaigns!$Q$4, $B4110), ""))</f>
        <v/>
      </c>
      <c r="M4110" s="73" t="str">
        <f t="shared" si="612"/>
        <v/>
      </c>
      <c r="N4110" s="74" t="str">
        <f t="shared" si="613"/>
        <v/>
      </c>
      <c r="O4110" s="22" t="str">
        <f t="shared" si="614"/>
        <v/>
      </c>
      <c r="Q4110" s="20" t="str">
        <f t="shared" si="610"/>
        <v/>
      </c>
      <c r="R4110" s="21" t="str">
        <f t="shared" si="610"/>
        <v/>
      </c>
      <c r="S4110" s="21" t="str">
        <f t="shared" si="610"/>
        <v/>
      </c>
      <c r="T4110" s="21" t="str">
        <f t="shared" si="610"/>
        <v/>
      </c>
      <c r="U4110" s="21" t="str">
        <f t="shared" si="610"/>
        <v/>
      </c>
      <c r="V4110" s="21" t="str">
        <f t="shared" si="610"/>
        <v/>
      </c>
      <c r="W4110" s="21" t="str">
        <f t="shared" si="610"/>
        <v/>
      </c>
      <c r="X4110" s="21" t="str">
        <f t="shared" si="610"/>
        <v/>
      </c>
      <c r="Y4110" s="21" t="str">
        <f t="shared" si="610"/>
        <v/>
      </c>
      <c r="Z4110" s="21" t="str">
        <f t="shared" si="610"/>
        <v/>
      </c>
      <c r="AA4110" s="21" t="str">
        <f t="shared" si="610"/>
        <v/>
      </c>
      <c r="AB4110" s="38" t="str">
        <f t="shared" si="610"/>
        <v/>
      </c>
      <c r="AD4110" s="36" t="str">
        <f>IF($N4110="", "", IFERROR(INDEX(Campaigns!$D$11:$D$380, MATCH($N4110, Campaigns!$E$11:$E$380, 0)), ""))</f>
        <v/>
      </c>
      <c r="AE4110" s="38" t="str">
        <f>IF(COUNTIF($Q4110:$AB4110, "X")=0, "", IFERROR(INDEX('Intro &amp; Setup'!$T$17:$T$28, MATCH(INDEX($Q$10:$AB$10, $AC4110, MATCH("X", $Q4110:$AB4110, 0)), 'Intro &amp; Setup'!$AA$17:$AA$28, 0)), ""))</f>
        <v/>
      </c>
      <c r="AG4110" s="84" t="str">
        <f t="shared" si="615"/>
        <v/>
      </c>
      <c r="AI4110" s="36">
        <f t="shared" si="616"/>
        <v>0</v>
      </c>
      <c r="AK4110" s="36" t="str">
        <f t="shared" si="617"/>
        <v/>
      </c>
    </row>
    <row r="4111" spans="1:37" x14ac:dyDescent="0.25">
      <c r="A4111" s="34"/>
      <c r="B4111" s="55"/>
      <c r="C4111" s="56"/>
      <c r="D4111" s="56"/>
      <c r="E4111" s="56"/>
      <c r="F4111" s="56"/>
      <c r="G4111" s="57"/>
      <c r="H4111" s="57"/>
      <c r="I4111" s="58"/>
      <c r="J4111" s="34"/>
      <c r="L4111" s="36" t="str">
        <f>IF($B4111="", "", IFERROR(FIND(Campaigns!$Q$4, $B4111), ""))</f>
        <v/>
      </c>
      <c r="M4111" s="73" t="str">
        <f t="shared" si="612"/>
        <v/>
      </c>
      <c r="N4111" s="74" t="str">
        <f t="shared" si="613"/>
        <v/>
      </c>
      <c r="O4111" s="22" t="str">
        <f t="shared" si="614"/>
        <v/>
      </c>
      <c r="Q4111" s="20" t="str">
        <f t="shared" si="610"/>
        <v/>
      </c>
      <c r="R4111" s="21" t="str">
        <f t="shared" si="610"/>
        <v/>
      </c>
      <c r="S4111" s="21" t="str">
        <f t="shared" si="610"/>
        <v/>
      </c>
      <c r="T4111" s="21" t="str">
        <f t="shared" si="610"/>
        <v/>
      </c>
      <c r="U4111" s="21" t="str">
        <f t="shared" si="610"/>
        <v/>
      </c>
      <c r="V4111" s="21" t="str">
        <f t="shared" si="610"/>
        <v/>
      </c>
      <c r="W4111" s="21" t="str">
        <f t="shared" si="610"/>
        <v/>
      </c>
      <c r="X4111" s="21" t="str">
        <f t="shared" si="610"/>
        <v/>
      </c>
      <c r="Y4111" s="21" t="str">
        <f t="shared" si="610"/>
        <v/>
      </c>
      <c r="Z4111" s="21" t="str">
        <f t="shared" si="610"/>
        <v/>
      </c>
      <c r="AA4111" s="21" t="str">
        <f t="shared" si="610"/>
        <v/>
      </c>
      <c r="AB4111" s="38" t="str">
        <f t="shared" si="610"/>
        <v/>
      </c>
      <c r="AD4111" s="36" t="str">
        <f>IF($N4111="", "", IFERROR(INDEX(Campaigns!$D$11:$D$380, MATCH($N4111, Campaigns!$E$11:$E$380, 0)), ""))</f>
        <v/>
      </c>
      <c r="AE4111" s="38" t="str">
        <f>IF(COUNTIF($Q4111:$AB4111, "X")=0, "", IFERROR(INDEX('Intro &amp; Setup'!$T$17:$T$28, MATCH(INDEX($Q$10:$AB$10, $AC4111, MATCH("X", $Q4111:$AB4111, 0)), 'Intro &amp; Setup'!$AA$17:$AA$28, 0)), ""))</f>
        <v/>
      </c>
      <c r="AG4111" s="84" t="str">
        <f t="shared" si="615"/>
        <v/>
      </c>
      <c r="AI4111" s="36">
        <f t="shared" si="616"/>
        <v>0</v>
      </c>
      <c r="AK4111" s="36" t="str">
        <f t="shared" si="617"/>
        <v/>
      </c>
    </row>
    <row r="4112" spans="1:37" x14ac:dyDescent="0.25">
      <c r="A4112" s="34"/>
      <c r="B4112" s="55"/>
      <c r="C4112" s="56"/>
      <c r="D4112" s="56"/>
      <c r="E4112" s="56"/>
      <c r="F4112" s="56"/>
      <c r="G4112" s="57"/>
      <c r="H4112" s="57"/>
      <c r="I4112" s="58"/>
      <c r="J4112" s="34"/>
      <c r="L4112" s="36" t="str">
        <f>IF($B4112="", "", IFERROR(FIND(Campaigns!$Q$4, $B4112), ""))</f>
        <v/>
      </c>
      <c r="M4112" s="73" t="str">
        <f t="shared" si="612"/>
        <v/>
      </c>
      <c r="N4112" s="74" t="str">
        <f t="shared" si="613"/>
        <v/>
      </c>
      <c r="O4112" s="22" t="str">
        <f t="shared" si="614"/>
        <v/>
      </c>
      <c r="Q4112" s="20" t="str">
        <f t="shared" ref="Q4112:AB4133" si="618">IFERROR(IF(Q$10="", "", IF(LEFT($O4112, Q$8)=Q$10, "X", "")), "")</f>
        <v/>
      </c>
      <c r="R4112" s="21" t="str">
        <f t="shared" si="618"/>
        <v/>
      </c>
      <c r="S4112" s="21" t="str">
        <f t="shared" si="618"/>
        <v/>
      </c>
      <c r="T4112" s="21" t="str">
        <f t="shared" si="618"/>
        <v/>
      </c>
      <c r="U4112" s="21" t="str">
        <f t="shared" si="618"/>
        <v/>
      </c>
      <c r="V4112" s="21" t="str">
        <f t="shared" si="618"/>
        <v/>
      </c>
      <c r="W4112" s="21" t="str">
        <f t="shared" si="618"/>
        <v/>
      </c>
      <c r="X4112" s="21" t="str">
        <f t="shared" si="618"/>
        <v/>
      </c>
      <c r="Y4112" s="21" t="str">
        <f t="shared" si="618"/>
        <v/>
      </c>
      <c r="Z4112" s="21" t="str">
        <f t="shared" si="618"/>
        <v/>
      </c>
      <c r="AA4112" s="21" t="str">
        <f t="shared" si="618"/>
        <v/>
      </c>
      <c r="AB4112" s="38" t="str">
        <f t="shared" si="618"/>
        <v/>
      </c>
      <c r="AD4112" s="36" t="str">
        <f>IF($N4112="", "", IFERROR(INDEX(Campaigns!$D$11:$D$380, MATCH($N4112, Campaigns!$E$11:$E$380, 0)), ""))</f>
        <v/>
      </c>
      <c r="AE4112" s="38" t="str">
        <f>IF(COUNTIF($Q4112:$AB4112, "X")=0, "", IFERROR(INDEX('Intro &amp; Setup'!$T$17:$T$28, MATCH(INDEX($Q$10:$AB$10, $AC4112, MATCH("X", $Q4112:$AB4112, 0)), 'Intro &amp; Setup'!$AA$17:$AA$28, 0)), ""))</f>
        <v/>
      </c>
      <c r="AG4112" s="84" t="str">
        <f t="shared" si="615"/>
        <v/>
      </c>
      <c r="AI4112" s="36">
        <f t="shared" si="616"/>
        <v>0</v>
      </c>
      <c r="AK4112" s="36" t="str">
        <f t="shared" si="617"/>
        <v/>
      </c>
    </row>
    <row r="4113" spans="1:37" x14ac:dyDescent="0.25">
      <c r="A4113" s="34"/>
      <c r="B4113" s="55"/>
      <c r="C4113" s="56"/>
      <c r="D4113" s="56"/>
      <c r="E4113" s="56"/>
      <c r="F4113" s="56"/>
      <c r="G4113" s="57"/>
      <c r="H4113" s="57"/>
      <c r="I4113" s="58"/>
      <c r="J4113" s="34"/>
      <c r="L4113" s="36" t="str">
        <f>IF($B4113="", "", IFERROR(FIND(Campaigns!$Q$4, $B4113), ""))</f>
        <v/>
      </c>
      <c r="M4113" s="73" t="str">
        <f t="shared" si="612"/>
        <v/>
      </c>
      <c r="N4113" s="74" t="str">
        <f t="shared" si="613"/>
        <v/>
      </c>
      <c r="O4113" s="22" t="str">
        <f t="shared" si="614"/>
        <v/>
      </c>
      <c r="Q4113" s="20" t="str">
        <f t="shared" si="618"/>
        <v/>
      </c>
      <c r="R4113" s="21" t="str">
        <f t="shared" si="618"/>
        <v/>
      </c>
      <c r="S4113" s="21" t="str">
        <f t="shared" si="618"/>
        <v/>
      </c>
      <c r="T4113" s="21" t="str">
        <f t="shared" si="618"/>
        <v/>
      </c>
      <c r="U4113" s="21" t="str">
        <f t="shared" si="618"/>
        <v/>
      </c>
      <c r="V4113" s="21" t="str">
        <f t="shared" si="618"/>
        <v/>
      </c>
      <c r="W4113" s="21" t="str">
        <f t="shared" si="618"/>
        <v/>
      </c>
      <c r="X4113" s="21" t="str">
        <f t="shared" si="618"/>
        <v/>
      </c>
      <c r="Y4113" s="21" t="str">
        <f t="shared" si="618"/>
        <v/>
      </c>
      <c r="Z4113" s="21" t="str">
        <f t="shared" si="618"/>
        <v/>
      </c>
      <c r="AA4113" s="21" t="str">
        <f t="shared" si="618"/>
        <v/>
      </c>
      <c r="AB4113" s="38" t="str">
        <f t="shared" si="618"/>
        <v/>
      </c>
      <c r="AD4113" s="36" t="str">
        <f>IF($N4113="", "", IFERROR(INDEX(Campaigns!$D$11:$D$380, MATCH($N4113, Campaigns!$E$11:$E$380, 0)), ""))</f>
        <v/>
      </c>
      <c r="AE4113" s="38" t="str">
        <f>IF(COUNTIF($Q4113:$AB4113, "X")=0, "", IFERROR(INDEX('Intro &amp; Setup'!$T$17:$T$28, MATCH(INDEX($Q$10:$AB$10, $AC4113, MATCH("X", $Q4113:$AB4113, 0)), 'Intro &amp; Setup'!$AA$17:$AA$28, 0)), ""))</f>
        <v/>
      </c>
      <c r="AG4113" s="84" t="str">
        <f t="shared" si="615"/>
        <v/>
      </c>
      <c r="AI4113" s="36">
        <f t="shared" si="616"/>
        <v>0</v>
      </c>
      <c r="AK4113" s="36" t="str">
        <f t="shared" si="617"/>
        <v/>
      </c>
    </row>
    <row r="4114" spans="1:37" x14ac:dyDescent="0.25">
      <c r="A4114" s="34"/>
      <c r="B4114" s="55"/>
      <c r="C4114" s="56"/>
      <c r="D4114" s="56"/>
      <c r="E4114" s="56"/>
      <c r="F4114" s="56"/>
      <c r="G4114" s="57"/>
      <c r="H4114" s="57"/>
      <c r="I4114" s="58"/>
      <c r="J4114" s="34"/>
      <c r="L4114" s="36" t="str">
        <f>IF($B4114="", "", IFERROR(FIND(Campaigns!$Q$4, $B4114), ""))</f>
        <v/>
      </c>
      <c r="M4114" s="73" t="str">
        <f t="shared" si="612"/>
        <v/>
      </c>
      <c r="N4114" s="74" t="str">
        <f t="shared" si="613"/>
        <v/>
      </c>
      <c r="O4114" s="22" t="str">
        <f t="shared" si="614"/>
        <v/>
      </c>
      <c r="Q4114" s="20" t="str">
        <f t="shared" si="618"/>
        <v/>
      </c>
      <c r="R4114" s="21" t="str">
        <f t="shared" si="618"/>
        <v/>
      </c>
      <c r="S4114" s="21" t="str">
        <f t="shared" si="618"/>
        <v/>
      </c>
      <c r="T4114" s="21" t="str">
        <f t="shared" si="618"/>
        <v/>
      </c>
      <c r="U4114" s="21" t="str">
        <f t="shared" si="618"/>
        <v/>
      </c>
      <c r="V4114" s="21" t="str">
        <f t="shared" si="618"/>
        <v/>
      </c>
      <c r="W4114" s="21" t="str">
        <f t="shared" si="618"/>
        <v/>
      </c>
      <c r="X4114" s="21" t="str">
        <f t="shared" si="618"/>
        <v/>
      </c>
      <c r="Y4114" s="21" t="str">
        <f t="shared" si="618"/>
        <v/>
      </c>
      <c r="Z4114" s="21" t="str">
        <f t="shared" si="618"/>
        <v/>
      </c>
      <c r="AA4114" s="21" t="str">
        <f t="shared" si="618"/>
        <v/>
      </c>
      <c r="AB4114" s="38" t="str">
        <f t="shared" si="618"/>
        <v/>
      </c>
      <c r="AD4114" s="36" t="str">
        <f>IF($N4114="", "", IFERROR(INDEX(Campaigns!$D$11:$D$380, MATCH($N4114, Campaigns!$E$11:$E$380, 0)), ""))</f>
        <v/>
      </c>
      <c r="AE4114" s="38" t="str">
        <f>IF(COUNTIF($Q4114:$AB4114, "X")=0, "", IFERROR(INDEX('Intro &amp; Setup'!$T$17:$T$28, MATCH(INDEX($Q$10:$AB$10, $AC4114, MATCH("X", $Q4114:$AB4114, 0)), 'Intro &amp; Setup'!$AA$17:$AA$28, 0)), ""))</f>
        <v/>
      </c>
      <c r="AG4114" s="84" t="str">
        <f t="shared" si="615"/>
        <v/>
      </c>
      <c r="AI4114" s="36">
        <f t="shared" si="616"/>
        <v>0</v>
      </c>
      <c r="AK4114" s="36" t="str">
        <f t="shared" si="617"/>
        <v/>
      </c>
    </row>
    <row r="4115" spans="1:37" x14ac:dyDescent="0.25">
      <c r="A4115" s="34"/>
      <c r="B4115" s="55"/>
      <c r="C4115" s="56"/>
      <c r="D4115" s="56"/>
      <c r="E4115" s="56"/>
      <c r="F4115" s="56"/>
      <c r="G4115" s="57"/>
      <c r="H4115" s="57"/>
      <c r="I4115" s="58"/>
      <c r="J4115" s="34"/>
      <c r="L4115" s="36" t="str">
        <f>IF($B4115="", "", IFERROR(FIND(Campaigns!$Q$4, $B4115), ""))</f>
        <v/>
      </c>
      <c r="M4115" s="73" t="str">
        <f t="shared" si="612"/>
        <v/>
      </c>
      <c r="N4115" s="74" t="str">
        <f t="shared" si="613"/>
        <v/>
      </c>
      <c r="O4115" s="22" t="str">
        <f t="shared" si="614"/>
        <v/>
      </c>
      <c r="Q4115" s="20" t="str">
        <f t="shared" si="618"/>
        <v/>
      </c>
      <c r="R4115" s="21" t="str">
        <f t="shared" si="618"/>
        <v/>
      </c>
      <c r="S4115" s="21" t="str">
        <f t="shared" si="618"/>
        <v/>
      </c>
      <c r="T4115" s="21" t="str">
        <f t="shared" si="618"/>
        <v/>
      </c>
      <c r="U4115" s="21" t="str">
        <f t="shared" si="618"/>
        <v/>
      </c>
      <c r="V4115" s="21" t="str">
        <f t="shared" si="618"/>
        <v/>
      </c>
      <c r="W4115" s="21" t="str">
        <f t="shared" si="618"/>
        <v/>
      </c>
      <c r="X4115" s="21" t="str">
        <f t="shared" si="618"/>
        <v/>
      </c>
      <c r="Y4115" s="21" t="str">
        <f t="shared" si="618"/>
        <v/>
      </c>
      <c r="Z4115" s="21" t="str">
        <f t="shared" si="618"/>
        <v/>
      </c>
      <c r="AA4115" s="21" t="str">
        <f t="shared" si="618"/>
        <v/>
      </c>
      <c r="AB4115" s="38" t="str">
        <f t="shared" si="618"/>
        <v/>
      </c>
      <c r="AD4115" s="36" t="str">
        <f>IF($N4115="", "", IFERROR(INDEX(Campaigns!$D$11:$D$380, MATCH($N4115, Campaigns!$E$11:$E$380, 0)), ""))</f>
        <v/>
      </c>
      <c r="AE4115" s="38" t="str">
        <f>IF(COUNTIF($Q4115:$AB4115, "X")=0, "", IFERROR(INDEX('Intro &amp; Setup'!$T$17:$T$28, MATCH(INDEX($Q$10:$AB$10, $AC4115, MATCH("X", $Q4115:$AB4115, 0)), 'Intro &amp; Setup'!$AA$17:$AA$28, 0)), ""))</f>
        <v/>
      </c>
      <c r="AG4115" s="84" t="str">
        <f t="shared" si="615"/>
        <v/>
      </c>
      <c r="AI4115" s="36">
        <f t="shared" si="616"/>
        <v>0</v>
      </c>
      <c r="AK4115" s="36" t="str">
        <f t="shared" si="617"/>
        <v/>
      </c>
    </row>
    <row r="4116" spans="1:37" x14ac:dyDescent="0.25">
      <c r="A4116" s="34"/>
      <c r="B4116" s="55"/>
      <c r="C4116" s="56"/>
      <c r="D4116" s="56"/>
      <c r="E4116" s="56"/>
      <c r="F4116" s="56"/>
      <c r="G4116" s="57"/>
      <c r="H4116" s="57"/>
      <c r="I4116" s="58"/>
      <c r="J4116" s="34"/>
      <c r="L4116" s="36" t="str">
        <f>IF($B4116="", "", IFERROR(FIND(Campaigns!$Q$4, $B4116), ""))</f>
        <v/>
      </c>
      <c r="M4116" s="73" t="str">
        <f t="shared" si="612"/>
        <v/>
      </c>
      <c r="N4116" s="74" t="str">
        <f t="shared" si="613"/>
        <v/>
      </c>
      <c r="O4116" s="22" t="str">
        <f t="shared" si="614"/>
        <v/>
      </c>
      <c r="Q4116" s="20" t="str">
        <f t="shared" si="618"/>
        <v/>
      </c>
      <c r="R4116" s="21" t="str">
        <f t="shared" si="618"/>
        <v/>
      </c>
      <c r="S4116" s="21" t="str">
        <f t="shared" si="618"/>
        <v/>
      </c>
      <c r="T4116" s="21" t="str">
        <f t="shared" si="618"/>
        <v/>
      </c>
      <c r="U4116" s="21" t="str">
        <f t="shared" si="618"/>
        <v/>
      </c>
      <c r="V4116" s="21" t="str">
        <f t="shared" si="618"/>
        <v/>
      </c>
      <c r="W4116" s="21" t="str">
        <f t="shared" si="618"/>
        <v/>
      </c>
      <c r="X4116" s="21" t="str">
        <f t="shared" si="618"/>
        <v/>
      </c>
      <c r="Y4116" s="21" t="str">
        <f t="shared" si="618"/>
        <v/>
      </c>
      <c r="Z4116" s="21" t="str">
        <f t="shared" si="618"/>
        <v/>
      </c>
      <c r="AA4116" s="21" t="str">
        <f t="shared" si="618"/>
        <v/>
      </c>
      <c r="AB4116" s="38" t="str">
        <f t="shared" si="618"/>
        <v/>
      </c>
      <c r="AD4116" s="36" t="str">
        <f>IF($N4116="", "", IFERROR(INDEX(Campaigns!$D$11:$D$380, MATCH($N4116, Campaigns!$E$11:$E$380, 0)), ""))</f>
        <v/>
      </c>
      <c r="AE4116" s="38" t="str">
        <f>IF(COUNTIF($Q4116:$AB4116, "X")=0, "", IFERROR(INDEX('Intro &amp; Setup'!$T$17:$T$28, MATCH(INDEX($Q$10:$AB$10, $AC4116, MATCH("X", $Q4116:$AB4116, 0)), 'Intro &amp; Setup'!$AA$17:$AA$28, 0)), ""))</f>
        <v/>
      </c>
      <c r="AG4116" s="84" t="str">
        <f t="shared" si="615"/>
        <v/>
      </c>
      <c r="AI4116" s="36">
        <f t="shared" si="616"/>
        <v>0</v>
      </c>
      <c r="AK4116" s="36" t="str">
        <f t="shared" si="617"/>
        <v/>
      </c>
    </row>
    <row r="4117" spans="1:37" x14ac:dyDescent="0.25">
      <c r="A4117" s="34"/>
      <c r="B4117" s="55"/>
      <c r="C4117" s="56"/>
      <c r="D4117" s="56"/>
      <c r="E4117" s="56"/>
      <c r="F4117" s="56"/>
      <c r="G4117" s="57"/>
      <c r="H4117" s="57"/>
      <c r="I4117" s="58"/>
      <c r="J4117" s="34"/>
      <c r="L4117" s="36" t="str">
        <f>IF($B4117="", "", IFERROR(FIND(Campaigns!$Q$4, $B4117), ""))</f>
        <v/>
      </c>
      <c r="M4117" s="73" t="str">
        <f t="shared" si="612"/>
        <v/>
      </c>
      <c r="N4117" s="74" t="str">
        <f t="shared" si="613"/>
        <v/>
      </c>
      <c r="O4117" s="22" t="str">
        <f t="shared" si="614"/>
        <v/>
      </c>
      <c r="Q4117" s="20" t="str">
        <f t="shared" si="618"/>
        <v/>
      </c>
      <c r="R4117" s="21" t="str">
        <f t="shared" si="618"/>
        <v/>
      </c>
      <c r="S4117" s="21" t="str">
        <f t="shared" si="618"/>
        <v/>
      </c>
      <c r="T4117" s="21" t="str">
        <f t="shared" si="618"/>
        <v/>
      </c>
      <c r="U4117" s="21" t="str">
        <f t="shared" si="618"/>
        <v/>
      </c>
      <c r="V4117" s="21" t="str">
        <f t="shared" si="618"/>
        <v/>
      </c>
      <c r="W4117" s="21" t="str">
        <f t="shared" si="618"/>
        <v/>
      </c>
      <c r="X4117" s="21" t="str">
        <f t="shared" si="618"/>
        <v/>
      </c>
      <c r="Y4117" s="21" t="str">
        <f t="shared" si="618"/>
        <v/>
      </c>
      <c r="Z4117" s="21" t="str">
        <f t="shared" si="618"/>
        <v/>
      </c>
      <c r="AA4117" s="21" t="str">
        <f t="shared" si="618"/>
        <v/>
      </c>
      <c r="AB4117" s="38" t="str">
        <f t="shared" si="618"/>
        <v/>
      </c>
      <c r="AD4117" s="36" t="str">
        <f>IF($N4117="", "", IFERROR(INDEX(Campaigns!$D$11:$D$380, MATCH($N4117, Campaigns!$E$11:$E$380, 0)), ""))</f>
        <v/>
      </c>
      <c r="AE4117" s="38" t="str">
        <f>IF(COUNTIF($Q4117:$AB4117, "X")=0, "", IFERROR(INDEX('Intro &amp; Setup'!$T$17:$T$28, MATCH(INDEX($Q$10:$AB$10, $AC4117, MATCH("X", $Q4117:$AB4117, 0)), 'Intro &amp; Setup'!$AA$17:$AA$28, 0)), ""))</f>
        <v/>
      </c>
      <c r="AG4117" s="84" t="str">
        <f t="shared" si="615"/>
        <v/>
      </c>
      <c r="AI4117" s="36">
        <f t="shared" si="616"/>
        <v>0</v>
      </c>
      <c r="AK4117" s="36" t="str">
        <f t="shared" si="617"/>
        <v/>
      </c>
    </row>
    <row r="4118" spans="1:37" x14ac:dyDescent="0.25">
      <c r="A4118" s="34"/>
      <c r="B4118" s="55"/>
      <c r="C4118" s="56"/>
      <c r="D4118" s="56"/>
      <c r="E4118" s="56"/>
      <c r="F4118" s="56"/>
      <c r="G4118" s="57"/>
      <c r="H4118" s="57"/>
      <c r="I4118" s="58"/>
      <c r="J4118" s="34"/>
      <c r="L4118" s="36" t="str">
        <f>IF($B4118="", "", IFERROR(FIND(Campaigns!$Q$4, $B4118), ""))</f>
        <v/>
      </c>
      <c r="M4118" s="73" t="str">
        <f t="shared" si="612"/>
        <v/>
      </c>
      <c r="N4118" s="74" t="str">
        <f t="shared" si="613"/>
        <v/>
      </c>
      <c r="O4118" s="22" t="str">
        <f t="shared" si="614"/>
        <v/>
      </c>
      <c r="Q4118" s="20" t="str">
        <f t="shared" si="618"/>
        <v/>
      </c>
      <c r="R4118" s="21" t="str">
        <f t="shared" si="618"/>
        <v/>
      </c>
      <c r="S4118" s="21" t="str">
        <f t="shared" si="618"/>
        <v/>
      </c>
      <c r="T4118" s="21" t="str">
        <f t="shared" si="618"/>
        <v/>
      </c>
      <c r="U4118" s="21" t="str">
        <f t="shared" si="618"/>
        <v/>
      </c>
      <c r="V4118" s="21" t="str">
        <f t="shared" si="618"/>
        <v/>
      </c>
      <c r="W4118" s="21" t="str">
        <f t="shared" si="618"/>
        <v/>
      </c>
      <c r="X4118" s="21" t="str">
        <f t="shared" si="618"/>
        <v/>
      </c>
      <c r="Y4118" s="21" t="str">
        <f t="shared" si="618"/>
        <v/>
      </c>
      <c r="Z4118" s="21" t="str">
        <f t="shared" si="618"/>
        <v/>
      </c>
      <c r="AA4118" s="21" t="str">
        <f t="shared" si="618"/>
        <v/>
      </c>
      <c r="AB4118" s="38" t="str">
        <f t="shared" si="618"/>
        <v/>
      </c>
      <c r="AD4118" s="36" t="str">
        <f>IF($N4118="", "", IFERROR(INDEX(Campaigns!$D$11:$D$380, MATCH($N4118, Campaigns!$E$11:$E$380, 0)), ""))</f>
        <v/>
      </c>
      <c r="AE4118" s="38" t="str">
        <f>IF(COUNTIF($Q4118:$AB4118, "X")=0, "", IFERROR(INDEX('Intro &amp; Setup'!$T$17:$T$28, MATCH(INDEX($Q$10:$AB$10, $AC4118, MATCH("X", $Q4118:$AB4118, 0)), 'Intro &amp; Setup'!$AA$17:$AA$28, 0)), ""))</f>
        <v/>
      </c>
      <c r="AG4118" s="84" t="str">
        <f t="shared" si="615"/>
        <v/>
      </c>
      <c r="AI4118" s="36">
        <f t="shared" si="616"/>
        <v>0</v>
      </c>
      <c r="AK4118" s="36" t="str">
        <f t="shared" si="617"/>
        <v/>
      </c>
    </row>
    <row r="4119" spans="1:37" x14ac:dyDescent="0.25">
      <c r="A4119" s="34"/>
      <c r="B4119" s="55"/>
      <c r="C4119" s="56"/>
      <c r="D4119" s="56"/>
      <c r="E4119" s="56"/>
      <c r="F4119" s="56"/>
      <c r="G4119" s="57"/>
      <c r="H4119" s="57"/>
      <c r="I4119" s="58"/>
      <c r="J4119" s="34"/>
      <c r="L4119" s="36" t="str">
        <f>IF($B4119="", "", IFERROR(FIND(Campaigns!$Q$4, $B4119), ""))</f>
        <v/>
      </c>
      <c r="M4119" s="73" t="str">
        <f t="shared" si="612"/>
        <v/>
      </c>
      <c r="N4119" s="74" t="str">
        <f t="shared" si="613"/>
        <v/>
      </c>
      <c r="O4119" s="22" t="str">
        <f t="shared" si="614"/>
        <v/>
      </c>
      <c r="Q4119" s="20" t="str">
        <f t="shared" si="618"/>
        <v/>
      </c>
      <c r="R4119" s="21" t="str">
        <f t="shared" si="618"/>
        <v/>
      </c>
      <c r="S4119" s="21" t="str">
        <f t="shared" si="618"/>
        <v/>
      </c>
      <c r="T4119" s="21" t="str">
        <f t="shared" si="618"/>
        <v/>
      </c>
      <c r="U4119" s="21" t="str">
        <f t="shared" si="618"/>
        <v/>
      </c>
      <c r="V4119" s="21" t="str">
        <f t="shared" si="618"/>
        <v/>
      </c>
      <c r="W4119" s="21" t="str">
        <f t="shared" si="618"/>
        <v/>
      </c>
      <c r="X4119" s="21" t="str">
        <f t="shared" si="618"/>
        <v/>
      </c>
      <c r="Y4119" s="21" t="str">
        <f t="shared" si="618"/>
        <v/>
      </c>
      <c r="Z4119" s="21" t="str">
        <f t="shared" si="618"/>
        <v/>
      </c>
      <c r="AA4119" s="21" t="str">
        <f t="shared" si="618"/>
        <v/>
      </c>
      <c r="AB4119" s="38" t="str">
        <f t="shared" si="618"/>
        <v/>
      </c>
      <c r="AD4119" s="36" t="str">
        <f>IF($N4119="", "", IFERROR(INDEX(Campaigns!$D$11:$D$380, MATCH($N4119, Campaigns!$E$11:$E$380, 0)), ""))</f>
        <v/>
      </c>
      <c r="AE4119" s="38" t="str">
        <f>IF(COUNTIF($Q4119:$AB4119, "X")=0, "", IFERROR(INDEX('Intro &amp; Setup'!$T$17:$T$28, MATCH(INDEX($Q$10:$AB$10, $AC4119, MATCH("X", $Q4119:$AB4119, 0)), 'Intro &amp; Setup'!$AA$17:$AA$28, 0)), ""))</f>
        <v/>
      </c>
      <c r="AG4119" s="84" t="str">
        <f t="shared" si="615"/>
        <v/>
      </c>
      <c r="AI4119" s="36">
        <f t="shared" si="616"/>
        <v>0</v>
      </c>
      <c r="AK4119" s="36" t="str">
        <f t="shared" si="617"/>
        <v/>
      </c>
    </row>
    <row r="4120" spans="1:37" x14ac:dyDescent="0.25">
      <c r="A4120" s="34"/>
      <c r="B4120" s="55"/>
      <c r="C4120" s="56"/>
      <c r="D4120" s="56"/>
      <c r="E4120" s="56"/>
      <c r="F4120" s="56"/>
      <c r="G4120" s="57"/>
      <c r="H4120" s="57"/>
      <c r="I4120" s="58"/>
      <c r="J4120" s="34"/>
      <c r="L4120" s="36" t="str">
        <f>IF($B4120="", "", IFERROR(FIND(Campaigns!$Q$4, $B4120), ""))</f>
        <v/>
      </c>
      <c r="M4120" s="73" t="str">
        <f t="shared" si="612"/>
        <v/>
      </c>
      <c r="N4120" s="74" t="str">
        <f t="shared" si="613"/>
        <v/>
      </c>
      <c r="O4120" s="22" t="str">
        <f t="shared" si="614"/>
        <v/>
      </c>
      <c r="Q4120" s="20" t="str">
        <f t="shared" si="618"/>
        <v/>
      </c>
      <c r="R4120" s="21" t="str">
        <f t="shared" si="618"/>
        <v/>
      </c>
      <c r="S4120" s="21" t="str">
        <f t="shared" si="618"/>
        <v/>
      </c>
      <c r="T4120" s="21" t="str">
        <f t="shared" si="618"/>
        <v/>
      </c>
      <c r="U4120" s="21" t="str">
        <f t="shared" si="618"/>
        <v/>
      </c>
      <c r="V4120" s="21" t="str">
        <f t="shared" si="618"/>
        <v/>
      </c>
      <c r="W4120" s="21" t="str">
        <f t="shared" si="618"/>
        <v/>
      </c>
      <c r="X4120" s="21" t="str">
        <f t="shared" si="618"/>
        <v/>
      </c>
      <c r="Y4120" s="21" t="str">
        <f t="shared" si="618"/>
        <v/>
      </c>
      <c r="Z4120" s="21" t="str">
        <f t="shared" si="618"/>
        <v/>
      </c>
      <c r="AA4120" s="21" t="str">
        <f t="shared" si="618"/>
        <v/>
      </c>
      <c r="AB4120" s="38" t="str">
        <f t="shared" si="618"/>
        <v/>
      </c>
      <c r="AD4120" s="36" t="str">
        <f>IF($N4120="", "", IFERROR(INDEX(Campaigns!$D$11:$D$380, MATCH($N4120, Campaigns!$E$11:$E$380, 0)), ""))</f>
        <v/>
      </c>
      <c r="AE4120" s="38" t="str">
        <f>IF(COUNTIF($Q4120:$AB4120, "X")=0, "", IFERROR(INDEX('Intro &amp; Setup'!$T$17:$T$28, MATCH(INDEX($Q$10:$AB$10, $AC4120, MATCH("X", $Q4120:$AB4120, 0)), 'Intro &amp; Setup'!$AA$17:$AA$28, 0)), ""))</f>
        <v/>
      </c>
      <c r="AG4120" s="84" t="str">
        <f t="shared" si="615"/>
        <v/>
      </c>
      <c r="AI4120" s="36">
        <f t="shared" si="616"/>
        <v>0</v>
      </c>
      <c r="AK4120" s="36" t="str">
        <f t="shared" si="617"/>
        <v/>
      </c>
    </row>
    <row r="4121" spans="1:37" x14ac:dyDescent="0.25">
      <c r="A4121" s="34"/>
      <c r="B4121" s="55"/>
      <c r="C4121" s="56"/>
      <c r="D4121" s="56"/>
      <c r="E4121" s="56"/>
      <c r="F4121" s="56"/>
      <c r="G4121" s="57"/>
      <c r="H4121" s="57"/>
      <c r="I4121" s="58"/>
      <c r="J4121" s="34"/>
      <c r="L4121" s="36" t="str">
        <f>IF($B4121="", "", IFERROR(FIND(Campaigns!$Q$4, $B4121), ""))</f>
        <v/>
      </c>
      <c r="M4121" s="73" t="str">
        <f t="shared" si="612"/>
        <v/>
      </c>
      <c r="N4121" s="74" t="str">
        <f t="shared" si="613"/>
        <v/>
      </c>
      <c r="O4121" s="22" t="str">
        <f t="shared" si="614"/>
        <v/>
      </c>
      <c r="Q4121" s="20" t="str">
        <f t="shared" si="618"/>
        <v/>
      </c>
      <c r="R4121" s="21" t="str">
        <f t="shared" si="618"/>
        <v/>
      </c>
      <c r="S4121" s="21" t="str">
        <f t="shared" si="618"/>
        <v/>
      </c>
      <c r="T4121" s="21" t="str">
        <f t="shared" si="618"/>
        <v/>
      </c>
      <c r="U4121" s="21" t="str">
        <f t="shared" si="618"/>
        <v/>
      </c>
      <c r="V4121" s="21" t="str">
        <f t="shared" si="618"/>
        <v/>
      </c>
      <c r="W4121" s="21" t="str">
        <f t="shared" si="618"/>
        <v/>
      </c>
      <c r="X4121" s="21" t="str">
        <f t="shared" si="618"/>
        <v/>
      </c>
      <c r="Y4121" s="21" t="str">
        <f t="shared" si="618"/>
        <v/>
      </c>
      <c r="Z4121" s="21" t="str">
        <f t="shared" si="618"/>
        <v/>
      </c>
      <c r="AA4121" s="21" t="str">
        <f t="shared" si="618"/>
        <v/>
      </c>
      <c r="AB4121" s="38" t="str">
        <f t="shared" si="618"/>
        <v/>
      </c>
      <c r="AD4121" s="36" t="str">
        <f>IF($N4121="", "", IFERROR(INDEX(Campaigns!$D$11:$D$380, MATCH($N4121, Campaigns!$E$11:$E$380, 0)), ""))</f>
        <v/>
      </c>
      <c r="AE4121" s="38" t="str">
        <f>IF(COUNTIF($Q4121:$AB4121, "X")=0, "", IFERROR(INDEX('Intro &amp; Setup'!$T$17:$T$28, MATCH(INDEX($Q$10:$AB$10, $AC4121, MATCH("X", $Q4121:$AB4121, 0)), 'Intro &amp; Setup'!$AA$17:$AA$28, 0)), ""))</f>
        <v/>
      </c>
      <c r="AG4121" s="84" t="str">
        <f t="shared" si="615"/>
        <v/>
      </c>
      <c r="AI4121" s="36">
        <f t="shared" si="616"/>
        <v>0</v>
      </c>
      <c r="AK4121" s="36" t="str">
        <f t="shared" si="617"/>
        <v/>
      </c>
    </row>
    <row r="4122" spans="1:37" x14ac:dyDescent="0.25">
      <c r="A4122" s="34"/>
      <c r="B4122" s="55"/>
      <c r="C4122" s="56"/>
      <c r="D4122" s="56"/>
      <c r="E4122" s="56"/>
      <c r="F4122" s="56"/>
      <c r="G4122" s="57"/>
      <c r="H4122" s="57"/>
      <c r="I4122" s="58"/>
      <c r="J4122" s="34"/>
      <c r="L4122" s="36" t="str">
        <f>IF($B4122="", "", IFERROR(FIND(Campaigns!$Q$4, $B4122), ""))</f>
        <v/>
      </c>
      <c r="M4122" s="73" t="str">
        <f t="shared" si="612"/>
        <v/>
      </c>
      <c r="N4122" s="74" t="str">
        <f t="shared" si="613"/>
        <v/>
      </c>
      <c r="O4122" s="22" t="str">
        <f t="shared" si="614"/>
        <v/>
      </c>
      <c r="Q4122" s="20" t="str">
        <f t="shared" si="618"/>
        <v/>
      </c>
      <c r="R4122" s="21" t="str">
        <f t="shared" si="618"/>
        <v/>
      </c>
      <c r="S4122" s="21" t="str">
        <f t="shared" si="618"/>
        <v/>
      </c>
      <c r="T4122" s="21" t="str">
        <f t="shared" si="618"/>
        <v/>
      </c>
      <c r="U4122" s="21" t="str">
        <f t="shared" si="618"/>
        <v/>
      </c>
      <c r="V4122" s="21" t="str">
        <f t="shared" si="618"/>
        <v/>
      </c>
      <c r="W4122" s="21" t="str">
        <f t="shared" si="618"/>
        <v/>
      </c>
      <c r="X4122" s="21" t="str">
        <f t="shared" si="618"/>
        <v/>
      </c>
      <c r="Y4122" s="21" t="str">
        <f t="shared" si="618"/>
        <v/>
      </c>
      <c r="Z4122" s="21" t="str">
        <f t="shared" si="618"/>
        <v/>
      </c>
      <c r="AA4122" s="21" t="str">
        <f t="shared" si="618"/>
        <v/>
      </c>
      <c r="AB4122" s="38" t="str">
        <f t="shared" si="618"/>
        <v/>
      </c>
      <c r="AD4122" s="36" t="str">
        <f>IF($N4122="", "", IFERROR(INDEX(Campaigns!$D$11:$D$380, MATCH($N4122, Campaigns!$E$11:$E$380, 0)), ""))</f>
        <v/>
      </c>
      <c r="AE4122" s="38" t="str">
        <f>IF(COUNTIF($Q4122:$AB4122, "X")=0, "", IFERROR(INDEX('Intro &amp; Setup'!$T$17:$T$28, MATCH(INDEX($Q$10:$AB$10, $AC4122, MATCH("X", $Q4122:$AB4122, 0)), 'Intro &amp; Setup'!$AA$17:$AA$28, 0)), ""))</f>
        <v/>
      </c>
      <c r="AG4122" s="84" t="str">
        <f t="shared" si="615"/>
        <v/>
      </c>
      <c r="AI4122" s="36">
        <f t="shared" si="616"/>
        <v>0</v>
      </c>
      <c r="AK4122" s="36" t="str">
        <f t="shared" si="617"/>
        <v/>
      </c>
    </row>
    <row r="4123" spans="1:37" x14ac:dyDescent="0.25">
      <c r="A4123" s="34"/>
      <c r="B4123" s="55"/>
      <c r="C4123" s="56"/>
      <c r="D4123" s="56"/>
      <c r="E4123" s="56"/>
      <c r="F4123" s="56"/>
      <c r="G4123" s="57"/>
      <c r="H4123" s="57"/>
      <c r="I4123" s="58"/>
      <c r="J4123" s="34"/>
      <c r="L4123" s="36" t="str">
        <f>IF($B4123="", "", IFERROR(FIND(Campaigns!$Q$4, $B4123), ""))</f>
        <v/>
      </c>
      <c r="M4123" s="73" t="str">
        <f t="shared" si="612"/>
        <v/>
      </c>
      <c r="N4123" s="74" t="str">
        <f t="shared" si="613"/>
        <v/>
      </c>
      <c r="O4123" s="22" t="str">
        <f t="shared" si="614"/>
        <v/>
      </c>
      <c r="Q4123" s="20" t="str">
        <f t="shared" si="618"/>
        <v/>
      </c>
      <c r="R4123" s="21" t="str">
        <f t="shared" si="618"/>
        <v/>
      </c>
      <c r="S4123" s="21" t="str">
        <f t="shared" si="618"/>
        <v/>
      </c>
      <c r="T4123" s="21" t="str">
        <f t="shared" si="618"/>
        <v/>
      </c>
      <c r="U4123" s="21" t="str">
        <f t="shared" si="618"/>
        <v/>
      </c>
      <c r="V4123" s="21" t="str">
        <f t="shared" si="618"/>
        <v/>
      </c>
      <c r="W4123" s="21" t="str">
        <f t="shared" si="618"/>
        <v/>
      </c>
      <c r="X4123" s="21" t="str">
        <f t="shared" si="618"/>
        <v/>
      </c>
      <c r="Y4123" s="21" t="str">
        <f t="shared" si="618"/>
        <v/>
      </c>
      <c r="Z4123" s="21" t="str">
        <f t="shared" si="618"/>
        <v/>
      </c>
      <c r="AA4123" s="21" t="str">
        <f t="shared" si="618"/>
        <v/>
      </c>
      <c r="AB4123" s="38" t="str">
        <f t="shared" si="618"/>
        <v/>
      </c>
      <c r="AD4123" s="36" t="str">
        <f>IF($N4123="", "", IFERROR(INDEX(Campaigns!$D$11:$D$380, MATCH($N4123, Campaigns!$E$11:$E$380, 0)), ""))</f>
        <v/>
      </c>
      <c r="AE4123" s="38" t="str">
        <f>IF(COUNTIF($Q4123:$AB4123, "X")=0, "", IFERROR(INDEX('Intro &amp; Setup'!$T$17:$T$28, MATCH(INDEX($Q$10:$AB$10, $AC4123, MATCH("X", $Q4123:$AB4123, 0)), 'Intro &amp; Setup'!$AA$17:$AA$28, 0)), ""))</f>
        <v/>
      </c>
      <c r="AG4123" s="84" t="str">
        <f t="shared" si="615"/>
        <v/>
      </c>
      <c r="AI4123" s="36">
        <f t="shared" si="616"/>
        <v>0</v>
      </c>
      <c r="AK4123" s="36" t="str">
        <f t="shared" si="617"/>
        <v/>
      </c>
    </row>
    <row r="4124" spans="1:37" x14ac:dyDescent="0.25">
      <c r="A4124" s="34"/>
      <c r="B4124" s="55"/>
      <c r="C4124" s="56"/>
      <c r="D4124" s="56"/>
      <c r="E4124" s="56"/>
      <c r="F4124" s="56"/>
      <c r="G4124" s="57"/>
      <c r="H4124" s="57"/>
      <c r="I4124" s="58"/>
      <c r="J4124" s="34"/>
      <c r="L4124" s="36" t="str">
        <f>IF($B4124="", "", IFERROR(FIND(Campaigns!$Q$4, $B4124), ""))</f>
        <v/>
      </c>
      <c r="M4124" s="73" t="str">
        <f t="shared" si="612"/>
        <v/>
      </c>
      <c r="N4124" s="74" t="str">
        <f t="shared" si="613"/>
        <v/>
      </c>
      <c r="O4124" s="22" t="str">
        <f t="shared" si="614"/>
        <v/>
      </c>
      <c r="Q4124" s="20" t="str">
        <f t="shared" si="618"/>
        <v/>
      </c>
      <c r="R4124" s="21" t="str">
        <f t="shared" si="618"/>
        <v/>
      </c>
      <c r="S4124" s="21" t="str">
        <f t="shared" si="618"/>
        <v/>
      </c>
      <c r="T4124" s="21" t="str">
        <f t="shared" si="618"/>
        <v/>
      </c>
      <c r="U4124" s="21" t="str">
        <f t="shared" si="618"/>
        <v/>
      </c>
      <c r="V4124" s="21" t="str">
        <f t="shared" si="618"/>
        <v/>
      </c>
      <c r="W4124" s="21" t="str">
        <f t="shared" si="618"/>
        <v/>
      </c>
      <c r="X4124" s="21" t="str">
        <f t="shared" si="618"/>
        <v/>
      </c>
      <c r="Y4124" s="21" t="str">
        <f t="shared" si="618"/>
        <v/>
      </c>
      <c r="Z4124" s="21" t="str">
        <f t="shared" si="618"/>
        <v/>
      </c>
      <c r="AA4124" s="21" t="str">
        <f t="shared" si="618"/>
        <v/>
      </c>
      <c r="AB4124" s="38" t="str">
        <f t="shared" si="618"/>
        <v/>
      </c>
      <c r="AD4124" s="36" t="str">
        <f>IF($N4124="", "", IFERROR(INDEX(Campaigns!$D$11:$D$380, MATCH($N4124, Campaigns!$E$11:$E$380, 0)), ""))</f>
        <v/>
      </c>
      <c r="AE4124" s="38" t="str">
        <f>IF(COUNTIF($Q4124:$AB4124, "X")=0, "", IFERROR(INDEX('Intro &amp; Setup'!$T$17:$T$28, MATCH(INDEX($Q$10:$AB$10, $AC4124, MATCH("X", $Q4124:$AB4124, 0)), 'Intro &amp; Setup'!$AA$17:$AA$28, 0)), ""))</f>
        <v/>
      </c>
      <c r="AG4124" s="84" t="str">
        <f t="shared" si="615"/>
        <v/>
      </c>
      <c r="AI4124" s="36">
        <f t="shared" si="616"/>
        <v>0</v>
      </c>
      <c r="AK4124" s="36" t="str">
        <f t="shared" si="617"/>
        <v/>
      </c>
    </row>
    <row r="4125" spans="1:37" x14ac:dyDescent="0.25">
      <c r="A4125" s="34"/>
      <c r="B4125" s="55"/>
      <c r="C4125" s="56"/>
      <c r="D4125" s="56"/>
      <c r="E4125" s="56"/>
      <c r="F4125" s="56"/>
      <c r="G4125" s="57"/>
      <c r="H4125" s="57"/>
      <c r="I4125" s="58"/>
      <c r="J4125" s="34"/>
      <c r="L4125" s="36" t="str">
        <f>IF($B4125="", "", IFERROR(FIND(Campaigns!$Q$4, $B4125), ""))</f>
        <v/>
      </c>
      <c r="M4125" s="73" t="str">
        <f t="shared" si="612"/>
        <v/>
      </c>
      <c r="N4125" s="74" t="str">
        <f t="shared" si="613"/>
        <v/>
      </c>
      <c r="O4125" s="22" t="str">
        <f t="shared" si="614"/>
        <v/>
      </c>
      <c r="Q4125" s="20" t="str">
        <f t="shared" si="618"/>
        <v/>
      </c>
      <c r="R4125" s="21" t="str">
        <f t="shared" si="618"/>
        <v/>
      </c>
      <c r="S4125" s="21" t="str">
        <f t="shared" si="618"/>
        <v/>
      </c>
      <c r="T4125" s="21" t="str">
        <f t="shared" si="618"/>
        <v/>
      </c>
      <c r="U4125" s="21" t="str">
        <f t="shared" si="618"/>
        <v/>
      </c>
      <c r="V4125" s="21" t="str">
        <f t="shared" si="618"/>
        <v/>
      </c>
      <c r="W4125" s="21" t="str">
        <f t="shared" si="618"/>
        <v/>
      </c>
      <c r="X4125" s="21" t="str">
        <f t="shared" si="618"/>
        <v/>
      </c>
      <c r="Y4125" s="21" t="str">
        <f t="shared" si="618"/>
        <v/>
      </c>
      <c r="Z4125" s="21" t="str">
        <f t="shared" si="618"/>
        <v/>
      </c>
      <c r="AA4125" s="21" t="str">
        <f t="shared" si="618"/>
        <v/>
      </c>
      <c r="AB4125" s="38" t="str">
        <f t="shared" si="618"/>
        <v/>
      </c>
      <c r="AD4125" s="36" t="str">
        <f>IF($N4125="", "", IFERROR(INDEX(Campaigns!$D$11:$D$380, MATCH($N4125, Campaigns!$E$11:$E$380, 0)), ""))</f>
        <v/>
      </c>
      <c r="AE4125" s="38" t="str">
        <f>IF(COUNTIF($Q4125:$AB4125, "X")=0, "", IFERROR(INDEX('Intro &amp; Setup'!$T$17:$T$28, MATCH(INDEX($Q$10:$AB$10, $AC4125, MATCH("X", $Q4125:$AB4125, 0)), 'Intro &amp; Setup'!$AA$17:$AA$28, 0)), ""))</f>
        <v/>
      </c>
      <c r="AG4125" s="84" t="str">
        <f t="shared" si="615"/>
        <v/>
      </c>
      <c r="AI4125" s="36">
        <f t="shared" si="616"/>
        <v>0</v>
      </c>
      <c r="AK4125" s="36" t="str">
        <f t="shared" si="617"/>
        <v/>
      </c>
    </row>
    <row r="4126" spans="1:37" x14ac:dyDescent="0.25">
      <c r="A4126" s="34"/>
      <c r="B4126" s="55"/>
      <c r="C4126" s="56"/>
      <c r="D4126" s="56"/>
      <c r="E4126" s="56"/>
      <c r="F4126" s="56"/>
      <c r="G4126" s="57"/>
      <c r="H4126" s="57"/>
      <c r="I4126" s="58"/>
      <c r="J4126" s="34"/>
      <c r="L4126" s="36" t="str">
        <f>IF($B4126="", "", IFERROR(FIND(Campaigns!$Q$4, $B4126), ""))</f>
        <v/>
      </c>
      <c r="M4126" s="73" t="str">
        <f t="shared" si="612"/>
        <v/>
      </c>
      <c r="N4126" s="74" t="str">
        <f t="shared" si="613"/>
        <v/>
      </c>
      <c r="O4126" s="22" t="str">
        <f t="shared" si="614"/>
        <v/>
      </c>
      <c r="Q4126" s="20" t="str">
        <f t="shared" si="618"/>
        <v/>
      </c>
      <c r="R4126" s="21" t="str">
        <f t="shared" si="618"/>
        <v/>
      </c>
      <c r="S4126" s="21" t="str">
        <f t="shared" si="618"/>
        <v/>
      </c>
      <c r="T4126" s="21" t="str">
        <f t="shared" si="618"/>
        <v/>
      </c>
      <c r="U4126" s="21" t="str">
        <f t="shared" si="618"/>
        <v/>
      </c>
      <c r="V4126" s="21" t="str">
        <f t="shared" si="618"/>
        <v/>
      </c>
      <c r="W4126" s="21" t="str">
        <f t="shared" si="618"/>
        <v/>
      </c>
      <c r="X4126" s="21" t="str">
        <f t="shared" si="618"/>
        <v/>
      </c>
      <c r="Y4126" s="21" t="str">
        <f t="shared" si="618"/>
        <v/>
      </c>
      <c r="Z4126" s="21" t="str">
        <f t="shared" si="618"/>
        <v/>
      </c>
      <c r="AA4126" s="21" t="str">
        <f t="shared" si="618"/>
        <v/>
      </c>
      <c r="AB4126" s="38" t="str">
        <f t="shared" si="618"/>
        <v/>
      </c>
      <c r="AD4126" s="36" t="str">
        <f>IF($N4126="", "", IFERROR(INDEX(Campaigns!$D$11:$D$380, MATCH($N4126, Campaigns!$E$11:$E$380, 0)), ""))</f>
        <v/>
      </c>
      <c r="AE4126" s="38" t="str">
        <f>IF(COUNTIF($Q4126:$AB4126, "X")=0, "", IFERROR(INDEX('Intro &amp; Setup'!$T$17:$T$28, MATCH(INDEX($Q$10:$AB$10, $AC4126, MATCH("X", $Q4126:$AB4126, 0)), 'Intro &amp; Setup'!$AA$17:$AA$28, 0)), ""))</f>
        <v/>
      </c>
      <c r="AG4126" s="84" t="str">
        <f t="shared" si="615"/>
        <v/>
      </c>
      <c r="AI4126" s="36">
        <f t="shared" si="616"/>
        <v>0</v>
      </c>
      <c r="AK4126" s="36" t="str">
        <f t="shared" si="617"/>
        <v/>
      </c>
    </row>
    <row r="4127" spans="1:37" x14ac:dyDescent="0.25">
      <c r="A4127" s="34"/>
      <c r="B4127" s="55"/>
      <c r="C4127" s="56"/>
      <c r="D4127" s="56"/>
      <c r="E4127" s="56"/>
      <c r="F4127" s="56"/>
      <c r="G4127" s="57"/>
      <c r="H4127" s="57"/>
      <c r="I4127" s="58"/>
      <c r="J4127" s="34"/>
      <c r="L4127" s="36" t="str">
        <f>IF($B4127="", "", IFERROR(FIND(Campaigns!$Q$4, $B4127), ""))</f>
        <v/>
      </c>
      <c r="M4127" s="73" t="str">
        <f t="shared" si="612"/>
        <v/>
      </c>
      <c r="N4127" s="74" t="str">
        <f t="shared" si="613"/>
        <v/>
      </c>
      <c r="O4127" s="22" t="str">
        <f t="shared" si="614"/>
        <v/>
      </c>
      <c r="Q4127" s="20" t="str">
        <f t="shared" si="618"/>
        <v/>
      </c>
      <c r="R4127" s="21" t="str">
        <f t="shared" si="618"/>
        <v/>
      </c>
      <c r="S4127" s="21" t="str">
        <f t="shared" si="618"/>
        <v/>
      </c>
      <c r="T4127" s="21" t="str">
        <f t="shared" si="618"/>
        <v/>
      </c>
      <c r="U4127" s="21" t="str">
        <f t="shared" si="618"/>
        <v/>
      </c>
      <c r="V4127" s="21" t="str">
        <f t="shared" si="618"/>
        <v/>
      </c>
      <c r="W4127" s="21" t="str">
        <f t="shared" si="618"/>
        <v/>
      </c>
      <c r="X4127" s="21" t="str">
        <f t="shared" si="618"/>
        <v/>
      </c>
      <c r="Y4127" s="21" t="str">
        <f t="shared" si="618"/>
        <v/>
      </c>
      <c r="Z4127" s="21" t="str">
        <f t="shared" si="618"/>
        <v/>
      </c>
      <c r="AA4127" s="21" t="str">
        <f t="shared" si="618"/>
        <v/>
      </c>
      <c r="AB4127" s="38" t="str">
        <f t="shared" si="618"/>
        <v/>
      </c>
      <c r="AD4127" s="36" t="str">
        <f>IF($N4127="", "", IFERROR(INDEX(Campaigns!$D$11:$D$380, MATCH($N4127, Campaigns!$E$11:$E$380, 0)), ""))</f>
        <v/>
      </c>
      <c r="AE4127" s="38" t="str">
        <f>IF(COUNTIF($Q4127:$AB4127, "X")=0, "", IFERROR(INDEX('Intro &amp; Setup'!$T$17:$T$28, MATCH(INDEX($Q$10:$AB$10, $AC4127, MATCH("X", $Q4127:$AB4127, 0)), 'Intro &amp; Setup'!$AA$17:$AA$28, 0)), ""))</f>
        <v/>
      </c>
      <c r="AG4127" s="84" t="str">
        <f t="shared" si="615"/>
        <v/>
      </c>
      <c r="AI4127" s="36">
        <f t="shared" si="616"/>
        <v>0</v>
      </c>
      <c r="AK4127" s="36" t="str">
        <f t="shared" si="617"/>
        <v/>
      </c>
    </row>
    <row r="4128" spans="1:37" x14ac:dyDescent="0.25">
      <c r="A4128" s="34"/>
      <c r="B4128" s="55"/>
      <c r="C4128" s="56"/>
      <c r="D4128" s="56"/>
      <c r="E4128" s="56"/>
      <c r="F4128" s="56"/>
      <c r="G4128" s="57"/>
      <c r="H4128" s="57"/>
      <c r="I4128" s="58"/>
      <c r="J4128" s="34"/>
      <c r="L4128" s="36" t="str">
        <f>IF($B4128="", "", IFERROR(FIND(Campaigns!$Q$4, $B4128), ""))</f>
        <v/>
      </c>
      <c r="M4128" s="73" t="str">
        <f t="shared" si="612"/>
        <v/>
      </c>
      <c r="N4128" s="74" t="str">
        <f t="shared" si="613"/>
        <v/>
      </c>
      <c r="O4128" s="22" t="str">
        <f t="shared" si="614"/>
        <v/>
      </c>
      <c r="Q4128" s="20" t="str">
        <f t="shared" si="618"/>
        <v/>
      </c>
      <c r="R4128" s="21" t="str">
        <f t="shared" si="618"/>
        <v/>
      </c>
      <c r="S4128" s="21" t="str">
        <f t="shared" si="618"/>
        <v/>
      </c>
      <c r="T4128" s="21" t="str">
        <f t="shared" si="618"/>
        <v/>
      </c>
      <c r="U4128" s="21" t="str">
        <f t="shared" si="618"/>
        <v/>
      </c>
      <c r="V4128" s="21" t="str">
        <f t="shared" si="618"/>
        <v/>
      </c>
      <c r="W4128" s="21" t="str">
        <f t="shared" si="618"/>
        <v/>
      </c>
      <c r="X4128" s="21" t="str">
        <f t="shared" si="618"/>
        <v/>
      </c>
      <c r="Y4128" s="21" t="str">
        <f t="shared" si="618"/>
        <v/>
      </c>
      <c r="Z4128" s="21" t="str">
        <f t="shared" si="618"/>
        <v/>
      </c>
      <c r="AA4128" s="21" t="str">
        <f t="shared" si="618"/>
        <v/>
      </c>
      <c r="AB4128" s="38" t="str">
        <f t="shared" si="618"/>
        <v/>
      </c>
      <c r="AD4128" s="36" t="str">
        <f>IF($N4128="", "", IFERROR(INDEX(Campaigns!$D$11:$D$380, MATCH($N4128, Campaigns!$E$11:$E$380, 0)), ""))</f>
        <v/>
      </c>
      <c r="AE4128" s="38" t="str">
        <f>IF(COUNTIF($Q4128:$AB4128, "X")=0, "", IFERROR(INDEX('Intro &amp; Setup'!$T$17:$T$28, MATCH(INDEX($Q$10:$AB$10, $AC4128, MATCH("X", $Q4128:$AB4128, 0)), 'Intro &amp; Setup'!$AA$17:$AA$28, 0)), ""))</f>
        <v/>
      </c>
      <c r="AG4128" s="84" t="str">
        <f t="shared" si="615"/>
        <v/>
      </c>
      <c r="AI4128" s="36">
        <f t="shared" si="616"/>
        <v>0</v>
      </c>
      <c r="AK4128" s="36" t="str">
        <f t="shared" si="617"/>
        <v/>
      </c>
    </row>
    <row r="4129" spans="1:37" x14ac:dyDescent="0.25">
      <c r="A4129" s="34"/>
      <c r="B4129" s="55"/>
      <c r="C4129" s="56"/>
      <c r="D4129" s="56"/>
      <c r="E4129" s="56"/>
      <c r="F4129" s="56"/>
      <c r="G4129" s="57"/>
      <c r="H4129" s="57"/>
      <c r="I4129" s="58"/>
      <c r="J4129" s="34"/>
      <c r="L4129" s="36" t="str">
        <f>IF($B4129="", "", IFERROR(FIND(Campaigns!$Q$4, $B4129), ""))</f>
        <v/>
      </c>
      <c r="M4129" s="73" t="str">
        <f t="shared" si="612"/>
        <v/>
      </c>
      <c r="N4129" s="74" t="str">
        <f t="shared" si="613"/>
        <v/>
      </c>
      <c r="O4129" s="22" t="str">
        <f t="shared" si="614"/>
        <v/>
      </c>
      <c r="Q4129" s="20" t="str">
        <f t="shared" si="618"/>
        <v/>
      </c>
      <c r="R4129" s="21" t="str">
        <f t="shared" si="618"/>
        <v/>
      </c>
      <c r="S4129" s="21" t="str">
        <f t="shared" si="618"/>
        <v/>
      </c>
      <c r="T4129" s="21" t="str">
        <f t="shared" si="618"/>
        <v/>
      </c>
      <c r="U4129" s="21" t="str">
        <f t="shared" si="618"/>
        <v/>
      </c>
      <c r="V4129" s="21" t="str">
        <f t="shared" si="618"/>
        <v/>
      </c>
      <c r="W4129" s="21" t="str">
        <f t="shared" si="618"/>
        <v/>
      </c>
      <c r="X4129" s="21" t="str">
        <f t="shared" si="618"/>
        <v/>
      </c>
      <c r="Y4129" s="21" t="str">
        <f t="shared" si="618"/>
        <v/>
      </c>
      <c r="Z4129" s="21" t="str">
        <f t="shared" si="618"/>
        <v/>
      </c>
      <c r="AA4129" s="21" t="str">
        <f t="shared" si="618"/>
        <v/>
      </c>
      <c r="AB4129" s="38" t="str">
        <f t="shared" si="618"/>
        <v/>
      </c>
      <c r="AD4129" s="36" t="str">
        <f>IF($N4129="", "", IFERROR(INDEX(Campaigns!$D$11:$D$380, MATCH($N4129, Campaigns!$E$11:$E$380, 0)), ""))</f>
        <v/>
      </c>
      <c r="AE4129" s="38" t="str">
        <f>IF(COUNTIF($Q4129:$AB4129, "X")=0, "", IFERROR(INDEX('Intro &amp; Setup'!$T$17:$T$28, MATCH(INDEX($Q$10:$AB$10, $AC4129, MATCH("X", $Q4129:$AB4129, 0)), 'Intro &amp; Setup'!$AA$17:$AA$28, 0)), ""))</f>
        <v/>
      </c>
      <c r="AG4129" s="84" t="str">
        <f t="shared" si="615"/>
        <v/>
      </c>
      <c r="AI4129" s="36">
        <f t="shared" si="616"/>
        <v>0</v>
      </c>
      <c r="AK4129" s="36" t="str">
        <f t="shared" si="617"/>
        <v/>
      </c>
    </row>
    <row r="4130" spans="1:37" x14ac:dyDescent="0.25">
      <c r="A4130" s="34"/>
      <c r="B4130" s="55"/>
      <c r="C4130" s="56"/>
      <c r="D4130" s="56"/>
      <c r="E4130" s="56"/>
      <c r="F4130" s="56"/>
      <c r="G4130" s="57"/>
      <c r="H4130" s="57"/>
      <c r="I4130" s="58"/>
      <c r="J4130" s="34"/>
      <c r="L4130" s="36" t="str">
        <f>IF($B4130="", "", IFERROR(FIND(Campaigns!$Q$4, $B4130), ""))</f>
        <v/>
      </c>
      <c r="M4130" s="73" t="str">
        <f t="shared" si="612"/>
        <v/>
      </c>
      <c r="N4130" s="74" t="str">
        <f t="shared" si="613"/>
        <v/>
      </c>
      <c r="O4130" s="22" t="str">
        <f t="shared" si="614"/>
        <v/>
      </c>
      <c r="Q4130" s="20" t="str">
        <f t="shared" si="618"/>
        <v/>
      </c>
      <c r="R4130" s="21" t="str">
        <f t="shared" si="618"/>
        <v/>
      </c>
      <c r="S4130" s="21" t="str">
        <f t="shared" si="618"/>
        <v/>
      </c>
      <c r="T4130" s="21" t="str">
        <f t="shared" si="618"/>
        <v/>
      </c>
      <c r="U4130" s="21" t="str">
        <f t="shared" si="618"/>
        <v/>
      </c>
      <c r="V4130" s="21" t="str">
        <f t="shared" si="618"/>
        <v/>
      </c>
      <c r="W4130" s="21" t="str">
        <f t="shared" si="618"/>
        <v/>
      </c>
      <c r="X4130" s="21" t="str">
        <f t="shared" si="618"/>
        <v/>
      </c>
      <c r="Y4130" s="21" t="str">
        <f t="shared" si="618"/>
        <v/>
      </c>
      <c r="Z4130" s="21" t="str">
        <f t="shared" si="618"/>
        <v/>
      </c>
      <c r="AA4130" s="21" t="str">
        <f t="shared" si="618"/>
        <v/>
      </c>
      <c r="AB4130" s="38" t="str">
        <f t="shared" si="618"/>
        <v/>
      </c>
      <c r="AD4130" s="36" t="str">
        <f>IF($N4130="", "", IFERROR(INDEX(Campaigns!$D$11:$D$380, MATCH($N4130, Campaigns!$E$11:$E$380, 0)), ""))</f>
        <v/>
      </c>
      <c r="AE4130" s="38" t="str">
        <f>IF(COUNTIF($Q4130:$AB4130, "X")=0, "", IFERROR(INDEX('Intro &amp; Setup'!$T$17:$T$28, MATCH(INDEX($Q$10:$AB$10, $AC4130, MATCH("X", $Q4130:$AB4130, 0)), 'Intro &amp; Setup'!$AA$17:$AA$28, 0)), ""))</f>
        <v/>
      </c>
      <c r="AG4130" s="84" t="str">
        <f t="shared" si="615"/>
        <v/>
      </c>
      <c r="AI4130" s="36">
        <f t="shared" si="616"/>
        <v>0</v>
      </c>
      <c r="AK4130" s="36" t="str">
        <f t="shared" si="617"/>
        <v/>
      </c>
    </row>
    <row r="4131" spans="1:37" x14ac:dyDescent="0.25">
      <c r="A4131" s="34"/>
      <c r="B4131" s="55"/>
      <c r="C4131" s="56"/>
      <c r="D4131" s="56"/>
      <c r="E4131" s="56"/>
      <c r="F4131" s="56"/>
      <c r="G4131" s="57"/>
      <c r="H4131" s="57"/>
      <c r="I4131" s="58"/>
      <c r="J4131" s="34"/>
      <c r="L4131" s="36" t="str">
        <f>IF($B4131="", "", IFERROR(FIND(Campaigns!$Q$4, $B4131), ""))</f>
        <v/>
      </c>
      <c r="M4131" s="73" t="str">
        <f t="shared" si="612"/>
        <v/>
      </c>
      <c r="N4131" s="74" t="str">
        <f t="shared" si="613"/>
        <v/>
      </c>
      <c r="O4131" s="22" t="str">
        <f t="shared" si="614"/>
        <v/>
      </c>
      <c r="Q4131" s="20" t="str">
        <f t="shared" si="618"/>
        <v/>
      </c>
      <c r="R4131" s="21" t="str">
        <f t="shared" si="618"/>
        <v/>
      </c>
      <c r="S4131" s="21" t="str">
        <f t="shared" si="618"/>
        <v/>
      </c>
      <c r="T4131" s="21" t="str">
        <f t="shared" si="618"/>
        <v/>
      </c>
      <c r="U4131" s="21" t="str">
        <f t="shared" si="618"/>
        <v/>
      </c>
      <c r="V4131" s="21" t="str">
        <f t="shared" si="618"/>
        <v/>
      </c>
      <c r="W4131" s="21" t="str">
        <f t="shared" si="618"/>
        <v/>
      </c>
      <c r="X4131" s="21" t="str">
        <f t="shared" si="618"/>
        <v/>
      </c>
      <c r="Y4131" s="21" t="str">
        <f t="shared" si="618"/>
        <v/>
      </c>
      <c r="Z4131" s="21" t="str">
        <f t="shared" si="618"/>
        <v/>
      </c>
      <c r="AA4131" s="21" t="str">
        <f t="shared" si="618"/>
        <v/>
      </c>
      <c r="AB4131" s="38" t="str">
        <f t="shared" si="618"/>
        <v/>
      </c>
      <c r="AD4131" s="36" t="str">
        <f>IF($N4131="", "", IFERROR(INDEX(Campaigns!$D$11:$D$380, MATCH($N4131, Campaigns!$E$11:$E$380, 0)), ""))</f>
        <v/>
      </c>
      <c r="AE4131" s="38" t="str">
        <f>IF(COUNTIF($Q4131:$AB4131, "X")=0, "", IFERROR(INDEX('Intro &amp; Setup'!$T$17:$T$28, MATCH(INDEX($Q$10:$AB$10, $AC4131, MATCH("X", $Q4131:$AB4131, 0)), 'Intro &amp; Setup'!$AA$17:$AA$28, 0)), ""))</f>
        <v/>
      </c>
      <c r="AG4131" s="84" t="str">
        <f t="shared" si="615"/>
        <v/>
      </c>
      <c r="AI4131" s="36">
        <f t="shared" si="616"/>
        <v>0</v>
      </c>
      <c r="AK4131" s="36" t="str">
        <f t="shared" si="617"/>
        <v/>
      </c>
    </row>
    <row r="4132" spans="1:37" x14ac:dyDescent="0.25">
      <c r="A4132" s="34"/>
      <c r="B4132" s="55"/>
      <c r="C4132" s="56"/>
      <c r="D4132" s="56"/>
      <c r="E4132" s="56"/>
      <c r="F4132" s="56"/>
      <c r="G4132" s="57"/>
      <c r="H4132" s="57"/>
      <c r="I4132" s="58"/>
      <c r="J4132" s="34"/>
      <c r="L4132" s="36" t="str">
        <f>IF($B4132="", "", IFERROR(FIND(Campaigns!$Q$4, $B4132), ""))</f>
        <v/>
      </c>
      <c r="M4132" s="73" t="str">
        <f t="shared" si="612"/>
        <v/>
      </c>
      <c r="N4132" s="74" t="str">
        <f t="shared" si="613"/>
        <v/>
      </c>
      <c r="O4132" s="22" t="str">
        <f t="shared" si="614"/>
        <v/>
      </c>
      <c r="Q4132" s="20" t="str">
        <f t="shared" si="618"/>
        <v/>
      </c>
      <c r="R4132" s="21" t="str">
        <f t="shared" si="618"/>
        <v/>
      </c>
      <c r="S4132" s="21" t="str">
        <f t="shared" si="618"/>
        <v/>
      </c>
      <c r="T4132" s="21" t="str">
        <f t="shared" si="618"/>
        <v/>
      </c>
      <c r="U4132" s="21" t="str">
        <f t="shared" si="618"/>
        <v/>
      </c>
      <c r="V4132" s="21" t="str">
        <f t="shared" si="618"/>
        <v/>
      </c>
      <c r="W4132" s="21" t="str">
        <f t="shared" si="618"/>
        <v/>
      </c>
      <c r="X4132" s="21" t="str">
        <f t="shared" si="618"/>
        <v/>
      </c>
      <c r="Y4132" s="21" t="str">
        <f t="shared" si="618"/>
        <v/>
      </c>
      <c r="Z4132" s="21" t="str">
        <f t="shared" si="618"/>
        <v/>
      </c>
      <c r="AA4132" s="21" t="str">
        <f t="shared" si="618"/>
        <v/>
      </c>
      <c r="AB4132" s="38" t="str">
        <f t="shared" si="618"/>
        <v/>
      </c>
      <c r="AD4132" s="36" t="str">
        <f>IF($N4132="", "", IFERROR(INDEX(Campaigns!$D$11:$D$380, MATCH($N4132, Campaigns!$E$11:$E$380, 0)), ""))</f>
        <v/>
      </c>
      <c r="AE4132" s="38" t="str">
        <f>IF(COUNTIF($Q4132:$AB4132, "X")=0, "", IFERROR(INDEX('Intro &amp; Setup'!$T$17:$T$28, MATCH(INDEX($Q$10:$AB$10, $AC4132, MATCH("X", $Q4132:$AB4132, 0)), 'Intro &amp; Setup'!$AA$17:$AA$28, 0)), ""))</f>
        <v/>
      </c>
      <c r="AG4132" s="84" t="str">
        <f t="shared" si="615"/>
        <v/>
      </c>
      <c r="AI4132" s="36">
        <f t="shared" si="616"/>
        <v>0</v>
      </c>
      <c r="AK4132" s="36" t="str">
        <f t="shared" si="617"/>
        <v/>
      </c>
    </row>
    <row r="4133" spans="1:37" x14ac:dyDescent="0.25">
      <c r="A4133" s="34"/>
      <c r="B4133" s="55"/>
      <c r="C4133" s="56"/>
      <c r="D4133" s="56"/>
      <c r="E4133" s="56"/>
      <c r="F4133" s="56"/>
      <c r="G4133" s="57"/>
      <c r="H4133" s="57"/>
      <c r="I4133" s="58"/>
      <c r="J4133" s="34"/>
      <c r="L4133" s="36" t="str">
        <f>IF($B4133="", "", IFERROR(FIND(Campaigns!$Q$4, $B4133), ""))</f>
        <v/>
      </c>
      <c r="M4133" s="73" t="str">
        <f t="shared" si="612"/>
        <v/>
      </c>
      <c r="N4133" s="74" t="str">
        <f t="shared" si="613"/>
        <v/>
      </c>
      <c r="O4133" s="22" t="str">
        <f t="shared" si="614"/>
        <v/>
      </c>
      <c r="Q4133" s="20" t="str">
        <f t="shared" si="618"/>
        <v/>
      </c>
      <c r="R4133" s="21" t="str">
        <f t="shared" si="618"/>
        <v/>
      </c>
      <c r="S4133" s="21" t="str">
        <f t="shared" si="618"/>
        <v/>
      </c>
      <c r="T4133" s="21" t="str">
        <f t="shared" ref="R4133:AB4156" si="619">IFERROR(IF(T$10="", "", IF(LEFT($O4133, T$8)=T$10, "X", "")), "")</f>
        <v/>
      </c>
      <c r="U4133" s="21" t="str">
        <f t="shared" si="619"/>
        <v/>
      </c>
      <c r="V4133" s="21" t="str">
        <f t="shared" si="619"/>
        <v/>
      </c>
      <c r="W4133" s="21" t="str">
        <f t="shared" si="619"/>
        <v/>
      </c>
      <c r="X4133" s="21" t="str">
        <f t="shared" si="619"/>
        <v/>
      </c>
      <c r="Y4133" s="21" t="str">
        <f t="shared" si="619"/>
        <v/>
      </c>
      <c r="Z4133" s="21" t="str">
        <f t="shared" si="619"/>
        <v/>
      </c>
      <c r="AA4133" s="21" t="str">
        <f t="shared" si="619"/>
        <v/>
      </c>
      <c r="AB4133" s="38" t="str">
        <f t="shared" si="619"/>
        <v/>
      </c>
      <c r="AD4133" s="36" t="str">
        <f>IF($N4133="", "", IFERROR(INDEX(Campaigns!$D$11:$D$380, MATCH($N4133, Campaigns!$E$11:$E$380, 0)), ""))</f>
        <v/>
      </c>
      <c r="AE4133" s="38" t="str">
        <f>IF(COUNTIF($Q4133:$AB4133, "X")=0, "", IFERROR(INDEX('Intro &amp; Setup'!$T$17:$T$28, MATCH(INDEX($Q$10:$AB$10, $AC4133, MATCH("X", $Q4133:$AB4133, 0)), 'Intro &amp; Setup'!$AA$17:$AA$28, 0)), ""))</f>
        <v/>
      </c>
      <c r="AG4133" s="84" t="str">
        <f t="shared" si="615"/>
        <v/>
      </c>
      <c r="AI4133" s="36">
        <f t="shared" si="616"/>
        <v>0</v>
      </c>
      <c r="AK4133" s="36" t="str">
        <f t="shared" si="617"/>
        <v/>
      </c>
    </row>
    <row r="4134" spans="1:37" x14ac:dyDescent="0.25">
      <c r="A4134" s="34"/>
      <c r="B4134" s="55"/>
      <c r="C4134" s="56"/>
      <c r="D4134" s="56"/>
      <c r="E4134" s="56"/>
      <c r="F4134" s="56"/>
      <c r="G4134" s="57"/>
      <c r="H4134" s="57"/>
      <c r="I4134" s="58"/>
      <c r="J4134" s="34"/>
      <c r="L4134" s="36" t="str">
        <f>IF($B4134="", "", IFERROR(FIND(Campaigns!$Q$4, $B4134), ""))</f>
        <v/>
      </c>
      <c r="M4134" s="73" t="str">
        <f t="shared" si="612"/>
        <v/>
      </c>
      <c r="N4134" s="74" t="str">
        <f t="shared" si="613"/>
        <v/>
      </c>
      <c r="O4134" s="22" t="str">
        <f t="shared" si="614"/>
        <v/>
      </c>
      <c r="Q4134" s="20" t="str">
        <f t="shared" ref="Q4134:Q4197" si="620">IFERROR(IF(Q$10="", "", IF(LEFT($O4134, Q$8)=Q$10, "X", "")), "")</f>
        <v/>
      </c>
      <c r="R4134" s="21" t="str">
        <f t="shared" si="619"/>
        <v/>
      </c>
      <c r="S4134" s="21" t="str">
        <f t="shared" si="619"/>
        <v/>
      </c>
      <c r="T4134" s="21" t="str">
        <f t="shared" si="619"/>
        <v/>
      </c>
      <c r="U4134" s="21" t="str">
        <f t="shared" si="619"/>
        <v/>
      </c>
      <c r="V4134" s="21" t="str">
        <f t="shared" si="619"/>
        <v/>
      </c>
      <c r="W4134" s="21" t="str">
        <f t="shared" si="619"/>
        <v/>
      </c>
      <c r="X4134" s="21" t="str">
        <f t="shared" si="619"/>
        <v/>
      </c>
      <c r="Y4134" s="21" t="str">
        <f t="shared" si="619"/>
        <v/>
      </c>
      <c r="Z4134" s="21" t="str">
        <f t="shared" si="619"/>
        <v/>
      </c>
      <c r="AA4134" s="21" t="str">
        <f t="shared" si="619"/>
        <v/>
      </c>
      <c r="AB4134" s="38" t="str">
        <f t="shared" si="619"/>
        <v/>
      </c>
      <c r="AD4134" s="36" t="str">
        <f>IF($N4134="", "", IFERROR(INDEX(Campaigns!$D$11:$D$380, MATCH($N4134, Campaigns!$E$11:$E$380, 0)), ""))</f>
        <v/>
      </c>
      <c r="AE4134" s="38" t="str">
        <f>IF(COUNTIF($Q4134:$AB4134, "X")=0, "", IFERROR(INDEX('Intro &amp; Setup'!$T$17:$T$28, MATCH(INDEX($Q$10:$AB$10, $AC4134, MATCH("X", $Q4134:$AB4134, 0)), 'Intro &amp; Setup'!$AA$17:$AA$28, 0)), ""))</f>
        <v/>
      </c>
      <c r="AG4134" s="84" t="str">
        <f t="shared" si="615"/>
        <v/>
      </c>
      <c r="AI4134" s="36">
        <f t="shared" si="616"/>
        <v>0</v>
      </c>
      <c r="AK4134" s="36" t="str">
        <f t="shared" si="617"/>
        <v/>
      </c>
    </row>
    <row r="4135" spans="1:37" x14ac:dyDescent="0.25">
      <c r="A4135" s="34"/>
      <c r="B4135" s="55"/>
      <c r="C4135" s="56"/>
      <c r="D4135" s="56"/>
      <c r="E4135" s="56"/>
      <c r="F4135" s="56"/>
      <c r="G4135" s="57"/>
      <c r="H4135" s="57"/>
      <c r="I4135" s="58"/>
      <c r="J4135" s="34"/>
      <c r="L4135" s="36" t="str">
        <f>IF($B4135="", "", IFERROR(FIND(Campaigns!$Q$4, $B4135), ""))</f>
        <v/>
      </c>
      <c r="M4135" s="73" t="str">
        <f t="shared" si="612"/>
        <v/>
      </c>
      <c r="N4135" s="74" t="str">
        <f t="shared" si="613"/>
        <v/>
      </c>
      <c r="O4135" s="22" t="str">
        <f t="shared" si="614"/>
        <v/>
      </c>
      <c r="Q4135" s="20" t="str">
        <f t="shared" si="620"/>
        <v/>
      </c>
      <c r="R4135" s="21" t="str">
        <f t="shared" si="619"/>
        <v/>
      </c>
      <c r="S4135" s="21" t="str">
        <f t="shared" si="619"/>
        <v/>
      </c>
      <c r="T4135" s="21" t="str">
        <f t="shared" si="619"/>
        <v/>
      </c>
      <c r="U4135" s="21" t="str">
        <f t="shared" si="619"/>
        <v/>
      </c>
      <c r="V4135" s="21" t="str">
        <f t="shared" si="619"/>
        <v/>
      </c>
      <c r="W4135" s="21" t="str">
        <f t="shared" si="619"/>
        <v/>
      </c>
      <c r="X4135" s="21" t="str">
        <f t="shared" si="619"/>
        <v/>
      </c>
      <c r="Y4135" s="21" t="str">
        <f t="shared" si="619"/>
        <v/>
      </c>
      <c r="Z4135" s="21" t="str">
        <f t="shared" si="619"/>
        <v/>
      </c>
      <c r="AA4135" s="21" t="str">
        <f t="shared" si="619"/>
        <v/>
      </c>
      <c r="AB4135" s="38" t="str">
        <f t="shared" si="619"/>
        <v/>
      </c>
      <c r="AD4135" s="36" t="str">
        <f>IF($N4135="", "", IFERROR(INDEX(Campaigns!$D$11:$D$380, MATCH($N4135, Campaigns!$E$11:$E$380, 0)), ""))</f>
        <v/>
      </c>
      <c r="AE4135" s="38" t="str">
        <f>IF(COUNTIF($Q4135:$AB4135, "X")=0, "", IFERROR(INDEX('Intro &amp; Setup'!$T$17:$T$28, MATCH(INDEX($Q$10:$AB$10, $AC4135, MATCH("X", $Q4135:$AB4135, 0)), 'Intro &amp; Setup'!$AA$17:$AA$28, 0)), ""))</f>
        <v/>
      </c>
      <c r="AG4135" s="84" t="str">
        <f t="shared" si="615"/>
        <v/>
      </c>
      <c r="AI4135" s="36">
        <f t="shared" si="616"/>
        <v>0</v>
      </c>
      <c r="AK4135" s="36" t="str">
        <f t="shared" si="617"/>
        <v/>
      </c>
    </row>
    <row r="4136" spans="1:37" x14ac:dyDescent="0.25">
      <c r="A4136" s="34"/>
      <c r="B4136" s="55"/>
      <c r="C4136" s="56"/>
      <c r="D4136" s="56"/>
      <c r="E4136" s="56"/>
      <c r="F4136" s="56"/>
      <c r="G4136" s="57"/>
      <c r="H4136" s="57"/>
      <c r="I4136" s="58"/>
      <c r="J4136" s="34"/>
      <c r="L4136" s="36" t="str">
        <f>IF($B4136="", "", IFERROR(FIND(Campaigns!$Q$4, $B4136), ""))</f>
        <v/>
      </c>
      <c r="M4136" s="73" t="str">
        <f t="shared" si="612"/>
        <v/>
      </c>
      <c r="N4136" s="74" t="str">
        <f t="shared" si="613"/>
        <v/>
      </c>
      <c r="O4136" s="22" t="str">
        <f t="shared" si="614"/>
        <v/>
      </c>
      <c r="Q4136" s="20" t="str">
        <f t="shared" si="620"/>
        <v/>
      </c>
      <c r="R4136" s="21" t="str">
        <f t="shared" si="619"/>
        <v/>
      </c>
      <c r="S4136" s="21" t="str">
        <f t="shared" si="619"/>
        <v/>
      </c>
      <c r="T4136" s="21" t="str">
        <f t="shared" si="619"/>
        <v/>
      </c>
      <c r="U4136" s="21" t="str">
        <f t="shared" si="619"/>
        <v/>
      </c>
      <c r="V4136" s="21" t="str">
        <f t="shared" si="619"/>
        <v/>
      </c>
      <c r="W4136" s="21" t="str">
        <f t="shared" si="619"/>
        <v/>
      </c>
      <c r="X4136" s="21" t="str">
        <f t="shared" si="619"/>
        <v/>
      </c>
      <c r="Y4136" s="21" t="str">
        <f t="shared" si="619"/>
        <v/>
      </c>
      <c r="Z4136" s="21" t="str">
        <f t="shared" si="619"/>
        <v/>
      </c>
      <c r="AA4136" s="21" t="str">
        <f t="shared" si="619"/>
        <v/>
      </c>
      <c r="AB4136" s="38" t="str">
        <f t="shared" si="619"/>
        <v/>
      </c>
      <c r="AD4136" s="36" t="str">
        <f>IF($N4136="", "", IFERROR(INDEX(Campaigns!$D$11:$D$380, MATCH($N4136, Campaigns!$E$11:$E$380, 0)), ""))</f>
        <v/>
      </c>
      <c r="AE4136" s="38" t="str">
        <f>IF(COUNTIF($Q4136:$AB4136, "X")=0, "", IFERROR(INDEX('Intro &amp; Setup'!$T$17:$T$28, MATCH(INDEX($Q$10:$AB$10, $AC4136, MATCH("X", $Q4136:$AB4136, 0)), 'Intro &amp; Setup'!$AA$17:$AA$28, 0)), ""))</f>
        <v/>
      </c>
      <c r="AG4136" s="84" t="str">
        <f t="shared" si="615"/>
        <v/>
      </c>
      <c r="AI4136" s="36">
        <f t="shared" si="616"/>
        <v>0</v>
      </c>
      <c r="AK4136" s="36" t="str">
        <f t="shared" si="617"/>
        <v/>
      </c>
    </row>
    <row r="4137" spans="1:37" x14ac:dyDescent="0.25">
      <c r="A4137" s="34"/>
      <c r="B4137" s="55"/>
      <c r="C4137" s="56"/>
      <c r="D4137" s="56"/>
      <c r="E4137" s="56"/>
      <c r="F4137" s="56"/>
      <c r="G4137" s="57"/>
      <c r="H4137" s="57"/>
      <c r="I4137" s="58"/>
      <c r="J4137" s="34"/>
      <c r="L4137" s="36" t="str">
        <f>IF($B4137="", "", IFERROR(FIND(Campaigns!$Q$4, $B4137), ""))</f>
        <v/>
      </c>
      <c r="M4137" s="73" t="str">
        <f t="shared" si="612"/>
        <v/>
      </c>
      <c r="N4137" s="74" t="str">
        <f t="shared" si="613"/>
        <v/>
      </c>
      <c r="O4137" s="22" t="str">
        <f t="shared" si="614"/>
        <v/>
      </c>
      <c r="Q4137" s="20" t="str">
        <f t="shared" si="620"/>
        <v/>
      </c>
      <c r="R4137" s="21" t="str">
        <f t="shared" si="619"/>
        <v/>
      </c>
      <c r="S4137" s="21" t="str">
        <f t="shared" si="619"/>
        <v/>
      </c>
      <c r="T4137" s="21" t="str">
        <f t="shared" si="619"/>
        <v/>
      </c>
      <c r="U4137" s="21" t="str">
        <f t="shared" si="619"/>
        <v/>
      </c>
      <c r="V4137" s="21" t="str">
        <f t="shared" si="619"/>
        <v/>
      </c>
      <c r="W4137" s="21" t="str">
        <f t="shared" si="619"/>
        <v/>
      </c>
      <c r="X4137" s="21" t="str">
        <f t="shared" si="619"/>
        <v/>
      </c>
      <c r="Y4137" s="21" t="str">
        <f t="shared" si="619"/>
        <v/>
      </c>
      <c r="Z4137" s="21" t="str">
        <f t="shared" si="619"/>
        <v/>
      </c>
      <c r="AA4137" s="21" t="str">
        <f t="shared" si="619"/>
        <v/>
      </c>
      <c r="AB4137" s="38" t="str">
        <f t="shared" si="619"/>
        <v/>
      </c>
      <c r="AD4137" s="36" t="str">
        <f>IF($N4137="", "", IFERROR(INDEX(Campaigns!$D$11:$D$380, MATCH($N4137, Campaigns!$E$11:$E$380, 0)), ""))</f>
        <v/>
      </c>
      <c r="AE4137" s="38" t="str">
        <f>IF(COUNTIF($Q4137:$AB4137, "X")=0, "", IFERROR(INDEX('Intro &amp; Setup'!$T$17:$T$28, MATCH(INDEX($Q$10:$AB$10, $AC4137, MATCH("X", $Q4137:$AB4137, 0)), 'Intro &amp; Setup'!$AA$17:$AA$28, 0)), ""))</f>
        <v/>
      </c>
      <c r="AG4137" s="84" t="str">
        <f t="shared" si="615"/>
        <v/>
      </c>
      <c r="AI4137" s="36">
        <f t="shared" si="616"/>
        <v>0</v>
      </c>
      <c r="AK4137" s="36" t="str">
        <f t="shared" si="617"/>
        <v/>
      </c>
    </row>
    <row r="4138" spans="1:37" x14ac:dyDescent="0.25">
      <c r="A4138" s="34"/>
      <c r="B4138" s="55"/>
      <c r="C4138" s="56"/>
      <c r="D4138" s="56"/>
      <c r="E4138" s="56"/>
      <c r="F4138" s="56"/>
      <c r="G4138" s="57"/>
      <c r="H4138" s="57"/>
      <c r="I4138" s="58"/>
      <c r="J4138" s="34"/>
      <c r="L4138" s="36" t="str">
        <f>IF($B4138="", "", IFERROR(FIND(Campaigns!$Q$4, $B4138), ""))</f>
        <v/>
      </c>
      <c r="M4138" s="73" t="str">
        <f t="shared" si="612"/>
        <v/>
      </c>
      <c r="N4138" s="74" t="str">
        <f t="shared" si="613"/>
        <v/>
      </c>
      <c r="O4138" s="22" t="str">
        <f t="shared" si="614"/>
        <v/>
      </c>
      <c r="Q4138" s="20" t="str">
        <f t="shared" si="620"/>
        <v/>
      </c>
      <c r="R4138" s="21" t="str">
        <f t="shared" si="619"/>
        <v/>
      </c>
      <c r="S4138" s="21" t="str">
        <f t="shared" si="619"/>
        <v/>
      </c>
      <c r="T4138" s="21" t="str">
        <f t="shared" si="619"/>
        <v/>
      </c>
      <c r="U4138" s="21" t="str">
        <f t="shared" si="619"/>
        <v/>
      </c>
      <c r="V4138" s="21" t="str">
        <f t="shared" si="619"/>
        <v/>
      </c>
      <c r="W4138" s="21" t="str">
        <f t="shared" si="619"/>
        <v/>
      </c>
      <c r="X4138" s="21" t="str">
        <f t="shared" si="619"/>
        <v/>
      </c>
      <c r="Y4138" s="21" t="str">
        <f t="shared" si="619"/>
        <v/>
      </c>
      <c r="Z4138" s="21" t="str">
        <f t="shared" si="619"/>
        <v/>
      </c>
      <c r="AA4138" s="21" t="str">
        <f t="shared" si="619"/>
        <v/>
      </c>
      <c r="AB4138" s="38" t="str">
        <f t="shared" si="619"/>
        <v/>
      </c>
      <c r="AD4138" s="36" t="str">
        <f>IF($N4138="", "", IFERROR(INDEX(Campaigns!$D$11:$D$380, MATCH($N4138, Campaigns!$E$11:$E$380, 0)), ""))</f>
        <v/>
      </c>
      <c r="AE4138" s="38" t="str">
        <f>IF(COUNTIF($Q4138:$AB4138, "X")=0, "", IFERROR(INDEX('Intro &amp; Setup'!$T$17:$T$28, MATCH(INDEX($Q$10:$AB$10, $AC4138, MATCH("X", $Q4138:$AB4138, 0)), 'Intro &amp; Setup'!$AA$17:$AA$28, 0)), ""))</f>
        <v/>
      </c>
      <c r="AG4138" s="84" t="str">
        <f t="shared" si="615"/>
        <v/>
      </c>
      <c r="AI4138" s="36">
        <f t="shared" si="616"/>
        <v>0</v>
      </c>
      <c r="AK4138" s="36" t="str">
        <f t="shared" si="617"/>
        <v/>
      </c>
    </row>
    <row r="4139" spans="1:37" x14ac:dyDescent="0.25">
      <c r="A4139" s="34"/>
      <c r="B4139" s="55"/>
      <c r="C4139" s="56"/>
      <c r="D4139" s="56"/>
      <c r="E4139" s="56"/>
      <c r="F4139" s="56"/>
      <c r="G4139" s="57"/>
      <c r="H4139" s="57"/>
      <c r="I4139" s="58"/>
      <c r="J4139" s="34"/>
      <c r="L4139" s="36" t="str">
        <f>IF($B4139="", "", IFERROR(FIND(Campaigns!$Q$4, $B4139), ""))</f>
        <v/>
      </c>
      <c r="M4139" s="73" t="str">
        <f t="shared" si="612"/>
        <v/>
      </c>
      <c r="N4139" s="74" t="str">
        <f t="shared" si="613"/>
        <v/>
      </c>
      <c r="O4139" s="22" t="str">
        <f t="shared" si="614"/>
        <v/>
      </c>
      <c r="Q4139" s="20" t="str">
        <f t="shared" si="620"/>
        <v/>
      </c>
      <c r="R4139" s="21" t="str">
        <f t="shared" si="619"/>
        <v/>
      </c>
      <c r="S4139" s="21" t="str">
        <f t="shared" si="619"/>
        <v/>
      </c>
      <c r="T4139" s="21" t="str">
        <f t="shared" si="619"/>
        <v/>
      </c>
      <c r="U4139" s="21" t="str">
        <f t="shared" si="619"/>
        <v/>
      </c>
      <c r="V4139" s="21" t="str">
        <f t="shared" si="619"/>
        <v/>
      </c>
      <c r="W4139" s="21" t="str">
        <f t="shared" si="619"/>
        <v/>
      </c>
      <c r="X4139" s="21" t="str">
        <f t="shared" si="619"/>
        <v/>
      </c>
      <c r="Y4139" s="21" t="str">
        <f t="shared" si="619"/>
        <v/>
      </c>
      <c r="Z4139" s="21" t="str">
        <f t="shared" si="619"/>
        <v/>
      </c>
      <c r="AA4139" s="21" t="str">
        <f t="shared" si="619"/>
        <v/>
      </c>
      <c r="AB4139" s="38" t="str">
        <f t="shared" si="619"/>
        <v/>
      </c>
      <c r="AD4139" s="36" t="str">
        <f>IF($N4139="", "", IFERROR(INDEX(Campaigns!$D$11:$D$380, MATCH($N4139, Campaigns!$E$11:$E$380, 0)), ""))</f>
        <v/>
      </c>
      <c r="AE4139" s="38" t="str">
        <f>IF(COUNTIF($Q4139:$AB4139, "X")=0, "", IFERROR(INDEX('Intro &amp; Setup'!$T$17:$T$28, MATCH(INDEX($Q$10:$AB$10, $AC4139, MATCH("X", $Q4139:$AB4139, 0)), 'Intro &amp; Setup'!$AA$17:$AA$28, 0)), ""))</f>
        <v/>
      </c>
      <c r="AG4139" s="84" t="str">
        <f t="shared" si="615"/>
        <v/>
      </c>
      <c r="AI4139" s="36">
        <f t="shared" si="616"/>
        <v>0</v>
      </c>
      <c r="AK4139" s="36" t="str">
        <f t="shared" si="617"/>
        <v/>
      </c>
    </row>
    <row r="4140" spans="1:37" x14ac:dyDescent="0.25">
      <c r="A4140" s="34"/>
      <c r="B4140" s="55"/>
      <c r="C4140" s="56"/>
      <c r="D4140" s="56"/>
      <c r="E4140" s="56"/>
      <c r="F4140" s="56"/>
      <c r="G4140" s="57"/>
      <c r="H4140" s="57"/>
      <c r="I4140" s="58"/>
      <c r="J4140" s="34"/>
      <c r="L4140" s="36" t="str">
        <f>IF($B4140="", "", IFERROR(FIND(Campaigns!$Q$4, $B4140), ""))</f>
        <v/>
      </c>
      <c r="M4140" s="73" t="str">
        <f t="shared" si="612"/>
        <v/>
      </c>
      <c r="N4140" s="74" t="str">
        <f t="shared" si="613"/>
        <v/>
      </c>
      <c r="O4140" s="22" t="str">
        <f t="shared" si="614"/>
        <v/>
      </c>
      <c r="Q4140" s="20" t="str">
        <f t="shared" si="620"/>
        <v/>
      </c>
      <c r="R4140" s="21" t="str">
        <f t="shared" si="619"/>
        <v/>
      </c>
      <c r="S4140" s="21" t="str">
        <f t="shared" si="619"/>
        <v/>
      </c>
      <c r="T4140" s="21" t="str">
        <f t="shared" si="619"/>
        <v/>
      </c>
      <c r="U4140" s="21" t="str">
        <f t="shared" si="619"/>
        <v/>
      </c>
      <c r="V4140" s="21" t="str">
        <f t="shared" si="619"/>
        <v/>
      </c>
      <c r="W4140" s="21" t="str">
        <f t="shared" si="619"/>
        <v/>
      </c>
      <c r="X4140" s="21" t="str">
        <f t="shared" si="619"/>
        <v/>
      </c>
      <c r="Y4140" s="21" t="str">
        <f t="shared" si="619"/>
        <v/>
      </c>
      <c r="Z4140" s="21" t="str">
        <f t="shared" si="619"/>
        <v/>
      </c>
      <c r="AA4140" s="21" t="str">
        <f t="shared" si="619"/>
        <v/>
      </c>
      <c r="AB4140" s="38" t="str">
        <f t="shared" si="619"/>
        <v/>
      </c>
      <c r="AD4140" s="36" t="str">
        <f>IF($N4140="", "", IFERROR(INDEX(Campaigns!$D$11:$D$380, MATCH($N4140, Campaigns!$E$11:$E$380, 0)), ""))</f>
        <v/>
      </c>
      <c r="AE4140" s="38" t="str">
        <f>IF(COUNTIF($Q4140:$AB4140, "X")=0, "", IFERROR(INDEX('Intro &amp; Setup'!$T$17:$T$28, MATCH(INDEX($Q$10:$AB$10, $AC4140, MATCH("X", $Q4140:$AB4140, 0)), 'Intro &amp; Setup'!$AA$17:$AA$28, 0)), ""))</f>
        <v/>
      </c>
      <c r="AG4140" s="84" t="str">
        <f t="shared" si="615"/>
        <v/>
      </c>
      <c r="AI4140" s="36">
        <f t="shared" si="616"/>
        <v>0</v>
      </c>
      <c r="AK4140" s="36" t="str">
        <f t="shared" si="617"/>
        <v/>
      </c>
    </row>
    <row r="4141" spans="1:37" x14ac:dyDescent="0.25">
      <c r="A4141" s="34"/>
      <c r="B4141" s="55"/>
      <c r="C4141" s="56"/>
      <c r="D4141" s="56"/>
      <c r="E4141" s="56"/>
      <c r="F4141" s="56"/>
      <c r="G4141" s="57"/>
      <c r="H4141" s="57"/>
      <c r="I4141" s="58"/>
      <c r="J4141" s="34"/>
      <c r="L4141" s="36" t="str">
        <f>IF($B4141="", "", IFERROR(FIND(Campaigns!$Q$4, $B4141), ""))</f>
        <v/>
      </c>
      <c r="M4141" s="73" t="str">
        <f t="shared" si="612"/>
        <v/>
      </c>
      <c r="N4141" s="74" t="str">
        <f t="shared" si="613"/>
        <v/>
      </c>
      <c r="O4141" s="22" t="str">
        <f t="shared" si="614"/>
        <v/>
      </c>
      <c r="Q4141" s="20" t="str">
        <f t="shared" si="620"/>
        <v/>
      </c>
      <c r="R4141" s="21" t="str">
        <f t="shared" si="619"/>
        <v/>
      </c>
      <c r="S4141" s="21" t="str">
        <f t="shared" si="619"/>
        <v/>
      </c>
      <c r="T4141" s="21" t="str">
        <f t="shared" si="619"/>
        <v/>
      </c>
      <c r="U4141" s="21" t="str">
        <f t="shared" si="619"/>
        <v/>
      </c>
      <c r="V4141" s="21" t="str">
        <f t="shared" si="619"/>
        <v/>
      </c>
      <c r="W4141" s="21" t="str">
        <f t="shared" si="619"/>
        <v/>
      </c>
      <c r="X4141" s="21" t="str">
        <f t="shared" si="619"/>
        <v/>
      </c>
      <c r="Y4141" s="21" t="str">
        <f t="shared" si="619"/>
        <v/>
      </c>
      <c r="Z4141" s="21" t="str">
        <f t="shared" si="619"/>
        <v/>
      </c>
      <c r="AA4141" s="21" t="str">
        <f t="shared" si="619"/>
        <v/>
      </c>
      <c r="AB4141" s="38" t="str">
        <f t="shared" si="619"/>
        <v/>
      </c>
      <c r="AD4141" s="36" t="str">
        <f>IF($N4141="", "", IFERROR(INDEX(Campaigns!$D$11:$D$380, MATCH($N4141, Campaigns!$E$11:$E$380, 0)), ""))</f>
        <v/>
      </c>
      <c r="AE4141" s="38" t="str">
        <f>IF(COUNTIF($Q4141:$AB4141, "X")=0, "", IFERROR(INDEX('Intro &amp; Setup'!$T$17:$T$28, MATCH(INDEX($Q$10:$AB$10, $AC4141, MATCH("X", $Q4141:$AB4141, 0)), 'Intro &amp; Setup'!$AA$17:$AA$28, 0)), ""))</f>
        <v/>
      </c>
      <c r="AG4141" s="84" t="str">
        <f t="shared" si="615"/>
        <v/>
      </c>
      <c r="AI4141" s="36">
        <f t="shared" si="616"/>
        <v>0</v>
      </c>
      <c r="AK4141" s="36" t="str">
        <f t="shared" si="617"/>
        <v/>
      </c>
    </row>
    <row r="4142" spans="1:37" x14ac:dyDescent="0.25">
      <c r="A4142" s="34"/>
      <c r="B4142" s="55"/>
      <c r="C4142" s="56"/>
      <c r="D4142" s="56"/>
      <c r="E4142" s="56"/>
      <c r="F4142" s="56"/>
      <c r="G4142" s="57"/>
      <c r="H4142" s="57"/>
      <c r="I4142" s="58"/>
      <c r="J4142" s="34"/>
      <c r="L4142" s="36" t="str">
        <f>IF($B4142="", "", IFERROR(FIND(Campaigns!$Q$4, $B4142), ""))</f>
        <v/>
      </c>
      <c r="M4142" s="73" t="str">
        <f t="shared" si="612"/>
        <v/>
      </c>
      <c r="N4142" s="74" t="str">
        <f t="shared" si="613"/>
        <v/>
      </c>
      <c r="O4142" s="22" t="str">
        <f t="shared" si="614"/>
        <v/>
      </c>
      <c r="Q4142" s="20" t="str">
        <f t="shared" si="620"/>
        <v/>
      </c>
      <c r="R4142" s="21" t="str">
        <f t="shared" si="619"/>
        <v/>
      </c>
      <c r="S4142" s="21" t="str">
        <f t="shared" si="619"/>
        <v/>
      </c>
      <c r="T4142" s="21" t="str">
        <f t="shared" si="619"/>
        <v/>
      </c>
      <c r="U4142" s="21" t="str">
        <f t="shared" si="619"/>
        <v/>
      </c>
      <c r="V4142" s="21" t="str">
        <f t="shared" si="619"/>
        <v/>
      </c>
      <c r="W4142" s="21" t="str">
        <f t="shared" si="619"/>
        <v/>
      </c>
      <c r="X4142" s="21" t="str">
        <f t="shared" si="619"/>
        <v/>
      </c>
      <c r="Y4142" s="21" t="str">
        <f t="shared" si="619"/>
        <v/>
      </c>
      <c r="Z4142" s="21" t="str">
        <f t="shared" si="619"/>
        <v/>
      </c>
      <c r="AA4142" s="21" t="str">
        <f t="shared" si="619"/>
        <v/>
      </c>
      <c r="AB4142" s="38" t="str">
        <f t="shared" si="619"/>
        <v/>
      </c>
      <c r="AD4142" s="36" t="str">
        <f>IF($N4142="", "", IFERROR(INDEX(Campaigns!$D$11:$D$380, MATCH($N4142, Campaigns!$E$11:$E$380, 0)), ""))</f>
        <v/>
      </c>
      <c r="AE4142" s="38" t="str">
        <f>IF(COUNTIF($Q4142:$AB4142, "X")=0, "", IFERROR(INDEX('Intro &amp; Setup'!$T$17:$T$28, MATCH(INDEX($Q$10:$AB$10, $AC4142, MATCH("X", $Q4142:$AB4142, 0)), 'Intro &amp; Setup'!$AA$17:$AA$28, 0)), ""))</f>
        <v/>
      </c>
      <c r="AG4142" s="84" t="str">
        <f t="shared" si="615"/>
        <v/>
      </c>
      <c r="AI4142" s="36">
        <f t="shared" si="616"/>
        <v>0</v>
      </c>
      <c r="AK4142" s="36" t="str">
        <f t="shared" si="617"/>
        <v/>
      </c>
    </row>
    <row r="4143" spans="1:37" x14ac:dyDescent="0.25">
      <c r="A4143" s="34"/>
      <c r="B4143" s="55"/>
      <c r="C4143" s="56"/>
      <c r="D4143" s="56"/>
      <c r="E4143" s="56"/>
      <c r="F4143" s="56"/>
      <c r="G4143" s="57"/>
      <c r="H4143" s="57"/>
      <c r="I4143" s="58"/>
      <c r="J4143" s="34"/>
      <c r="L4143" s="36" t="str">
        <f>IF($B4143="", "", IFERROR(FIND(Campaigns!$Q$4, $B4143), ""))</f>
        <v/>
      </c>
      <c r="M4143" s="73" t="str">
        <f t="shared" si="612"/>
        <v/>
      </c>
      <c r="N4143" s="74" t="str">
        <f t="shared" si="613"/>
        <v/>
      </c>
      <c r="O4143" s="22" t="str">
        <f t="shared" si="614"/>
        <v/>
      </c>
      <c r="Q4143" s="20" t="str">
        <f t="shared" si="620"/>
        <v/>
      </c>
      <c r="R4143" s="21" t="str">
        <f t="shared" si="619"/>
        <v/>
      </c>
      <c r="S4143" s="21" t="str">
        <f t="shared" si="619"/>
        <v/>
      </c>
      <c r="T4143" s="21" t="str">
        <f t="shared" si="619"/>
        <v/>
      </c>
      <c r="U4143" s="21" t="str">
        <f t="shared" si="619"/>
        <v/>
      </c>
      <c r="V4143" s="21" t="str">
        <f t="shared" si="619"/>
        <v/>
      </c>
      <c r="W4143" s="21" t="str">
        <f t="shared" si="619"/>
        <v/>
      </c>
      <c r="X4143" s="21" t="str">
        <f t="shared" si="619"/>
        <v/>
      </c>
      <c r="Y4143" s="21" t="str">
        <f t="shared" si="619"/>
        <v/>
      </c>
      <c r="Z4143" s="21" t="str">
        <f t="shared" si="619"/>
        <v/>
      </c>
      <c r="AA4143" s="21" t="str">
        <f t="shared" si="619"/>
        <v/>
      </c>
      <c r="AB4143" s="38" t="str">
        <f t="shared" si="619"/>
        <v/>
      </c>
      <c r="AD4143" s="36" t="str">
        <f>IF($N4143="", "", IFERROR(INDEX(Campaigns!$D$11:$D$380, MATCH($N4143, Campaigns!$E$11:$E$380, 0)), ""))</f>
        <v/>
      </c>
      <c r="AE4143" s="38" t="str">
        <f>IF(COUNTIF($Q4143:$AB4143, "X")=0, "", IFERROR(INDEX('Intro &amp; Setup'!$T$17:$T$28, MATCH(INDEX($Q$10:$AB$10, $AC4143, MATCH("X", $Q4143:$AB4143, 0)), 'Intro &amp; Setup'!$AA$17:$AA$28, 0)), ""))</f>
        <v/>
      </c>
      <c r="AG4143" s="84" t="str">
        <f t="shared" si="615"/>
        <v/>
      </c>
      <c r="AI4143" s="36">
        <f t="shared" si="616"/>
        <v>0</v>
      </c>
      <c r="AK4143" s="36" t="str">
        <f t="shared" si="617"/>
        <v/>
      </c>
    </row>
    <row r="4144" spans="1:37" x14ac:dyDescent="0.25">
      <c r="A4144" s="34"/>
      <c r="B4144" s="55"/>
      <c r="C4144" s="56"/>
      <c r="D4144" s="56"/>
      <c r="E4144" s="56"/>
      <c r="F4144" s="56"/>
      <c r="G4144" s="57"/>
      <c r="H4144" s="57"/>
      <c r="I4144" s="58"/>
      <c r="J4144" s="34"/>
      <c r="L4144" s="36" t="str">
        <f>IF($B4144="", "", IFERROR(FIND(Campaigns!$Q$4, $B4144), ""))</f>
        <v/>
      </c>
      <c r="M4144" s="73" t="str">
        <f t="shared" si="612"/>
        <v/>
      </c>
      <c r="N4144" s="74" t="str">
        <f t="shared" si="613"/>
        <v/>
      </c>
      <c r="O4144" s="22" t="str">
        <f t="shared" si="614"/>
        <v/>
      </c>
      <c r="Q4144" s="20" t="str">
        <f t="shared" si="620"/>
        <v/>
      </c>
      <c r="R4144" s="21" t="str">
        <f t="shared" si="619"/>
        <v/>
      </c>
      <c r="S4144" s="21" t="str">
        <f t="shared" si="619"/>
        <v/>
      </c>
      <c r="T4144" s="21" t="str">
        <f t="shared" si="619"/>
        <v/>
      </c>
      <c r="U4144" s="21" t="str">
        <f t="shared" si="619"/>
        <v/>
      </c>
      <c r="V4144" s="21" t="str">
        <f t="shared" si="619"/>
        <v/>
      </c>
      <c r="W4144" s="21" t="str">
        <f t="shared" si="619"/>
        <v/>
      </c>
      <c r="X4144" s="21" t="str">
        <f t="shared" si="619"/>
        <v/>
      </c>
      <c r="Y4144" s="21" t="str">
        <f t="shared" si="619"/>
        <v/>
      </c>
      <c r="Z4144" s="21" t="str">
        <f t="shared" si="619"/>
        <v/>
      </c>
      <c r="AA4144" s="21" t="str">
        <f t="shared" si="619"/>
        <v/>
      </c>
      <c r="AB4144" s="38" t="str">
        <f t="shared" si="619"/>
        <v/>
      </c>
      <c r="AD4144" s="36" t="str">
        <f>IF($N4144="", "", IFERROR(INDEX(Campaigns!$D$11:$D$380, MATCH($N4144, Campaigns!$E$11:$E$380, 0)), ""))</f>
        <v/>
      </c>
      <c r="AE4144" s="38" t="str">
        <f>IF(COUNTIF($Q4144:$AB4144, "X")=0, "", IFERROR(INDEX('Intro &amp; Setup'!$T$17:$T$28, MATCH(INDEX($Q$10:$AB$10, $AC4144, MATCH("X", $Q4144:$AB4144, 0)), 'Intro &amp; Setup'!$AA$17:$AA$28, 0)), ""))</f>
        <v/>
      </c>
      <c r="AG4144" s="84" t="str">
        <f t="shared" si="615"/>
        <v/>
      </c>
      <c r="AI4144" s="36">
        <f t="shared" si="616"/>
        <v>0</v>
      </c>
      <c r="AK4144" s="36" t="str">
        <f t="shared" si="617"/>
        <v/>
      </c>
    </row>
    <row r="4145" spans="1:37" x14ac:dyDescent="0.25">
      <c r="A4145" s="34"/>
      <c r="B4145" s="55"/>
      <c r="C4145" s="56"/>
      <c r="D4145" s="56"/>
      <c r="E4145" s="56"/>
      <c r="F4145" s="56"/>
      <c r="G4145" s="57"/>
      <c r="H4145" s="57"/>
      <c r="I4145" s="58"/>
      <c r="J4145" s="34"/>
      <c r="L4145" s="36" t="str">
        <f>IF($B4145="", "", IFERROR(FIND(Campaigns!$Q$4, $B4145), ""))</f>
        <v/>
      </c>
      <c r="M4145" s="73" t="str">
        <f t="shared" si="612"/>
        <v/>
      </c>
      <c r="N4145" s="74" t="str">
        <f t="shared" si="613"/>
        <v/>
      </c>
      <c r="O4145" s="22" t="str">
        <f t="shared" si="614"/>
        <v/>
      </c>
      <c r="Q4145" s="20" t="str">
        <f t="shared" si="620"/>
        <v/>
      </c>
      <c r="R4145" s="21" t="str">
        <f t="shared" si="619"/>
        <v/>
      </c>
      <c r="S4145" s="21" t="str">
        <f t="shared" si="619"/>
        <v/>
      </c>
      <c r="T4145" s="21" t="str">
        <f t="shared" si="619"/>
        <v/>
      </c>
      <c r="U4145" s="21" t="str">
        <f t="shared" si="619"/>
        <v/>
      </c>
      <c r="V4145" s="21" t="str">
        <f t="shared" si="619"/>
        <v/>
      </c>
      <c r="W4145" s="21" t="str">
        <f t="shared" si="619"/>
        <v/>
      </c>
      <c r="X4145" s="21" t="str">
        <f t="shared" si="619"/>
        <v/>
      </c>
      <c r="Y4145" s="21" t="str">
        <f t="shared" si="619"/>
        <v/>
      </c>
      <c r="Z4145" s="21" t="str">
        <f t="shared" si="619"/>
        <v/>
      </c>
      <c r="AA4145" s="21" t="str">
        <f t="shared" si="619"/>
        <v/>
      </c>
      <c r="AB4145" s="38" t="str">
        <f t="shared" si="619"/>
        <v/>
      </c>
      <c r="AD4145" s="36" t="str">
        <f>IF($N4145="", "", IFERROR(INDEX(Campaigns!$D$11:$D$380, MATCH($N4145, Campaigns!$E$11:$E$380, 0)), ""))</f>
        <v/>
      </c>
      <c r="AE4145" s="38" t="str">
        <f>IF(COUNTIF($Q4145:$AB4145, "X")=0, "", IFERROR(INDEX('Intro &amp; Setup'!$T$17:$T$28, MATCH(INDEX($Q$10:$AB$10, $AC4145, MATCH("X", $Q4145:$AB4145, 0)), 'Intro &amp; Setup'!$AA$17:$AA$28, 0)), ""))</f>
        <v/>
      </c>
      <c r="AG4145" s="84" t="str">
        <f t="shared" si="615"/>
        <v/>
      </c>
      <c r="AI4145" s="36">
        <f t="shared" si="616"/>
        <v>0</v>
      </c>
      <c r="AK4145" s="36" t="str">
        <f t="shared" si="617"/>
        <v/>
      </c>
    </row>
    <row r="4146" spans="1:37" x14ac:dyDescent="0.25">
      <c r="A4146" s="34"/>
      <c r="B4146" s="55"/>
      <c r="C4146" s="56"/>
      <c r="D4146" s="56"/>
      <c r="E4146" s="56"/>
      <c r="F4146" s="56"/>
      <c r="G4146" s="57"/>
      <c r="H4146" s="57"/>
      <c r="I4146" s="58"/>
      <c r="J4146" s="34"/>
      <c r="L4146" s="36" t="str">
        <f>IF($B4146="", "", IFERROR(FIND(Campaigns!$Q$4, $B4146), ""))</f>
        <v/>
      </c>
      <c r="M4146" s="73" t="str">
        <f t="shared" si="612"/>
        <v/>
      </c>
      <c r="N4146" s="74" t="str">
        <f t="shared" si="613"/>
        <v/>
      </c>
      <c r="O4146" s="22" t="str">
        <f t="shared" si="614"/>
        <v/>
      </c>
      <c r="Q4146" s="20" t="str">
        <f t="shared" si="620"/>
        <v/>
      </c>
      <c r="R4146" s="21" t="str">
        <f t="shared" si="619"/>
        <v/>
      </c>
      <c r="S4146" s="21" t="str">
        <f t="shared" si="619"/>
        <v/>
      </c>
      <c r="T4146" s="21" t="str">
        <f t="shared" si="619"/>
        <v/>
      </c>
      <c r="U4146" s="21" t="str">
        <f t="shared" si="619"/>
        <v/>
      </c>
      <c r="V4146" s="21" t="str">
        <f t="shared" si="619"/>
        <v/>
      </c>
      <c r="W4146" s="21" t="str">
        <f t="shared" si="619"/>
        <v/>
      </c>
      <c r="X4146" s="21" t="str">
        <f t="shared" si="619"/>
        <v/>
      </c>
      <c r="Y4146" s="21" t="str">
        <f t="shared" si="619"/>
        <v/>
      </c>
      <c r="Z4146" s="21" t="str">
        <f t="shared" si="619"/>
        <v/>
      </c>
      <c r="AA4146" s="21" t="str">
        <f t="shared" si="619"/>
        <v/>
      </c>
      <c r="AB4146" s="38" t="str">
        <f t="shared" si="619"/>
        <v/>
      </c>
      <c r="AD4146" s="36" t="str">
        <f>IF($N4146="", "", IFERROR(INDEX(Campaigns!$D$11:$D$380, MATCH($N4146, Campaigns!$E$11:$E$380, 0)), ""))</f>
        <v/>
      </c>
      <c r="AE4146" s="38" t="str">
        <f>IF(COUNTIF($Q4146:$AB4146, "X")=0, "", IFERROR(INDEX('Intro &amp; Setup'!$T$17:$T$28, MATCH(INDEX($Q$10:$AB$10, $AC4146, MATCH("X", $Q4146:$AB4146, 0)), 'Intro &amp; Setup'!$AA$17:$AA$28, 0)), ""))</f>
        <v/>
      </c>
      <c r="AG4146" s="84" t="str">
        <f t="shared" si="615"/>
        <v/>
      </c>
      <c r="AI4146" s="36">
        <f t="shared" si="616"/>
        <v>0</v>
      </c>
      <c r="AK4146" s="36" t="str">
        <f t="shared" si="617"/>
        <v/>
      </c>
    </row>
    <row r="4147" spans="1:37" x14ac:dyDescent="0.25">
      <c r="A4147" s="34"/>
      <c r="B4147" s="55"/>
      <c r="C4147" s="56"/>
      <c r="D4147" s="56"/>
      <c r="E4147" s="56"/>
      <c r="F4147" s="56"/>
      <c r="G4147" s="57"/>
      <c r="H4147" s="57"/>
      <c r="I4147" s="58"/>
      <c r="J4147" s="34"/>
      <c r="L4147" s="36" t="str">
        <f>IF($B4147="", "", IFERROR(FIND(Campaigns!$Q$4, $B4147), ""))</f>
        <v/>
      </c>
      <c r="M4147" s="73" t="str">
        <f t="shared" si="612"/>
        <v/>
      </c>
      <c r="N4147" s="74" t="str">
        <f t="shared" si="613"/>
        <v/>
      </c>
      <c r="O4147" s="22" t="str">
        <f t="shared" si="614"/>
        <v/>
      </c>
      <c r="Q4147" s="20" t="str">
        <f t="shared" si="620"/>
        <v/>
      </c>
      <c r="R4147" s="21" t="str">
        <f t="shared" si="619"/>
        <v/>
      </c>
      <c r="S4147" s="21" t="str">
        <f t="shared" si="619"/>
        <v/>
      </c>
      <c r="T4147" s="21" t="str">
        <f t="shared" si="619"/>
        <v/>
      </c>
      <c r="U4147" s="21" t="str">
        <f t="shared" si="619"/>
        <v/>
      </c>
      <c r="V4147" s="21" t="str">
        <f t="shared" si="619"/>
        <v/>
      </c>
      <c r="W4147" s="21" t="str">
        <f t="shared" si="619"/>
        <v/>
      </c>
      <c r="X4147" s="21" t="str">
        <f t="shared" si="619"/>
        <v/>
      </c>
      <c r="Y4147" s="21" t="str">
        <f t="shared" si="619"/>
        <v/>
      </c>
      <c r="Z4147" s="21" t="str">
        <f t="shared" si="619"/>
        <v/>
      </c>
      <c r="AA4147" s="21" t="str">
        <f t="shared" si="619"/>
        <v/>
      </c>
      <c r="AB4147" s="38" t="str">
        <f t="shared" si="619"/>
        <v/>
      </c>
      <c r="AD4147" s="36" t="str">
        <f>IF($N4147="", "", IFERROR(INDEX(Campaigns!$D$11:$D$380, MATCH($N4147, Campaigns!$E$11:$E$380, 0)), ""))</f>
        <v/>
      </c>
      <c r="AE4147" s="38" t="str">
        <f>IF(COUNTIF($Q4147:$AB4147, "X")=0, "", IFERROR(INDEX('Intro &amp; Setup'!$T$17:$T$28, MATCH(INDEX($Q$10:$AB$10, $AC4147, MATCH("X", $Q4147:$AB4147, 0)), 'Intro &amp; Setup'!$AA$17:$AA$28, 0)), ""))</f>
        <v/>
      </c>
      <c r="AG4147" s="84" t="str">
        <f t="shared" si="615"/>
        <v/>
      </c>
      <c r="AI4147" s="36">
        <f t="shared" si="616"/>
        <v>0</v>
      </c>
      <c r="AK4147" s="36" t="str">
        <f t="shared" si="617"/>
        <v/>
      </c>
    </row>
    <row r="4148" spans="1:37" x14ac:dyDescent="0.25">
      <c r="A4148" s="34"/>
      <c r="B4148" s="55"/>
      <c r="C4148" s="56"/>
      <c r="D4148" s="56"/>
      <c r="E4148" s="56"/>
      <c r="F4148" s="56"/>
      <c r="G4148" s="57"/>
      <c r="H4148" s="57"/>
      <c r="I4148" s="58"/>
      <c r="J4148" s="34"/>
      <c r="L4148" s="36" t="str">
        <f>IF($B4148="", "", IFERROR(FIND(Campaigns!$Q$4, $B4148), ""))</f>
        <v/>
      </c>
      <c r="M4148" s="73" t="str">
        <f t="shared" si="612"/>
        <v/>
      </c>
      <c r="N4148" s="74" t="str">
        <f t="shared" si="613"/>
        <v/>
      </c>
      <c r="O4148" s="22" t="str">
        <f t="shared" si="614"/>
        <v/>
      </c>
      <c r="Q4148" s="20" t="str">
        <f t="shared" si="620"/>
        <v/>
      </c>
      <c r="R4148" s="21" t="str">
        <f t="shared" si="619"/>
        <v/>
      </c>
      <c r="S4148" s="21" t="str">
        <f t="shared" si="619"/>
        <v/>
      </c>
      <c r="T4148" s="21" t="str">
        <f t="shared" si="619"/>
        <v/>
      </c>
      <c r="U4148" s="21" t="str">
        <f t="shared" si="619"/>
        <v/>
      </c>
      <c r="V4148" s="21" t="str">
        <f t="shared" si="619"/>
        <v/>
      </c>
      <c r="W4148" s="21" t="str">
        <f t="shared" si="619"/>
        <v/>
      </c>
      <c r="X4148" s="21" t="str">
        <f t="shared" si="619"/>
        <v/>
      </c>
      <c r="Y4148" s="21" t="str">
        <f t="shared" si="619"/>
        <v/>
      </c>
      <c r="Z4148" s="21" t="str">
        <f t="shared" si="619"/>
        <v/>
      </c>
      <c r="AA4148" s="21" t="str">
        <f t="shared" si="619"/>
        <v/>
      </c>
      <c r="AB4148" s="38" t="str">
        <f t="shared" si="619"/>
        <v/>
      </c>
      <c r="AD4148" s="36" t="str">
        <f>IF($N4148="", "", IFERROR(INDEX(Campaigns!$D$11:$D$380, MATCH($N4148, Campaigns!$E$11:$E$380, 0)), ""))</f>
        <v/>
      </c>
      <c r="AE4148" s="38" t="str">
        <f>IF(COUNTIF($Q4148:$AB4148, "X")=0, "", IFERROR(INDEX('Intro &amp; Setup'!$T$17:$T$28, MATCH(INDEX($Q$10:$AB$10, $AC4148, MATCH("X", $Q4148:$AB4148, 0)), 'Intro &amp; Setup'!$AA$17:$AA$28, 0)), ""))</f>
        <v/>
      </c>
      <c r="AG4148" s="84" t="str">
        <f t="shared" si="615"/>
        <v/>
      </c>
      <c r="AI4148" s="36">
        <f t="shared" si="616"/>
        <v>0</v>
      </c>
      <c r="AK4148" s="36" t="str">
        <f t="shared" si="617"/>
        <v/>
      </c>
    </row>
    <row r="4149" spans="1:37" x14ac:dyDescent="0.25">
      <c r="A4149" s="34"/>
      <c r="B4149" s="55"/>
      <c r="C4149" s="56"/>
      <c r="D4149" s="56"/>
      <c r="E4149" s="56"/>
      <c r="F4149" s="56"/>
      <c r="G4149" s="57"/>
      <c r="H4149" s="57"/>
      <c r="I4149" s="58"/>
      <c r="J4149" s="34"/>
      <c r="L4149" s="36" t="str">
        <f>IF($B4149="", "", IFERROR(FIND(Campaigns!$Q$4, $B4149), ""))</f>
        <v/>
      </c>
      <c r="M4149" s="73" t="str">
        <f t="shared" si="612"/>
        <v/>
      </c>
      <c r="N4149" s="74" t="str">
        <f t="shared" si="613"/>
        <v/>
      </c>
      <c r="O4149" s="22" t="str">
        <f t="shared" si="614"/>
        <v/>
      </c>
      <c r="Q4149" s="20" t="str">
        <f t="shared" si="620"/>
        <v/>
      </c>
      <c r="R4149" s="21" t="str">
        <f t="shared" si="619"/>
        <v/>
      </c>
      <c r="S4149" s="21" t="str">
        <f t="shared" si="619"/>
        <v/>
      </c>
      <c r="T4149" s="21" t="str">
        <f t="shared" si="619"/>
        <v/>
      </c>
      <c r="U4149" s="21" t="str">
        <f t="shared" si="619"/>
        <v/>
      </c>
      <c r="V4149" s="21" t="str">
        <f t="shared" si="619"/>
        <v/>
      </c>
      <c r="W4149" s="21" t="str">
        <f t="shared" si="619"/>
        <v/>
      </c>
      <c r="X4149" s="21" t="str">
        <f t="shared" si="619"/>
        <v/>
      </c>
      <c r="Y4149" s="21" t="str">
        <f t="shared" si="619"/>
        <v/>
      </c>
      <c r="Z4149" s="21" t="str">
        <f t="shared" si="619"/>
        <v/>
      </c>
      <c r="AA4149" s="21" t="str">
        <f t="shared" si="619"/>
        <v/>
      </c>
      <c r="AB4149" s="38" t="str">
        <f t="shared" si="619"/>
        <v/>
      </c>
      <c r="AD4149" s="36" t="str">
        <f>IF($N4149="", "", IFERROR(INDEX(Campaigns!$D$11:$D$380, MATCH($N4149, Campaigns!$E$11:$E$380, 0)), ""))</f>
        <v/>
      </c>
      <c r="AE4149" s="38" t="str">
        <f>IF(COUNTIF($Q4149:$AB4149, "X")=0, "", IFERROR(INDEX('Intro &amp; Setup'!$T$17:$T$28, MATCH(INDEX($Q$10:$AB$10, $AC4149, MATCH("X", $Q4149:$AB4149, 0)), 'Intro &amp; Setup'!$AA$17:$AA$28, 0)), ""))</f>
        <v/>
      </c>
      <c r="AG4149" s="84" t="str">
        <f t="shared" si="615"/>
        <v/>
      </c>
      <c r="AI4149" s="36">
        <f t="shared" si="616"/>
        <v>0</v>
      </c>
      <c r="AK4149" s="36" t="str">
        <f t="shared" si="617"/>
        <v/>
      </c>
    </row>
    <row r="4150" spans="1:37" x14ac:dyDescent="0.25">
      <c r="A4150" s="34"/>
      <c r="B4150" s="55"/>
      <c r="C4150" s="56"/>
      <c r="D4150" s="56"/>
      <c r="E4150" s="56"/>
      <c r="F4150" s="56"/>
      <c r="G4150" s="57"/>
      <c r="H4150" s="57"/>
      <c r="I4150" s="58"/>
      <c r="J4150" s="34"/>
      <c r="L4150" s="36" t="str">
        <f>IF($B4150="", "", IFERROR(FIND(Campaigns!$Q$4, $B4150), ""))</f>
        <v/>
      </c>
      <c r="M4150" s="73" t="str">
        <f t="shared" si="612"/>
        <v/>
      </c>
      <c r="N4150" s="74" t="str">
        <f t="shared" si="613"/>
        <v/>
      </c>
      <c r="O4150" s="22" t="str">
        <f t="shared" si="614"/>
        <v/>
      </c>
      <c r="Q4150" s="20" t="str">
        <f t="shared" si="620"/>
        <v/>
      </c>
      <c r="R4150" s="21" t="str">
        <f t="shared" si="619"/>
        <v/>
      </c>
      <c r="S4150" s="21" t="str">
        <f t="shared" si="619"/>
        <v/>
      </c>
      <c r="T4150" s="21" t="str">
        <f t="shared" si="619"/>
        <v/>
      </c>
      <c r="U4150" s="21" t="str">
        <f t="shared" si="619"/>
        <v/>
      </c>
      <c r="V4150" s="21" t="str">
        <f t="shared" si="619"/>
        <v/>
      </c>
      <c r="W4150" s="21" t="str">
        <f t="shared" si="619"/>
        <v/>
      </c>
      <c r="X4150" s="21" t="str">
        <f t="shared" si="619"/>
        <v/>
      </c>
      <c r="Y4150" s="21" t="str">
        <f t="shared" si="619"/>
        <v/>
      </c>
      <c r="Z4150" s="21" t="str">
        <f t="shared" si="619"/>
        <v/>
      </c>
      <c r="AA4150" s="21" t="str">
        <f t="shared" si="619"/>
        <v/>
      </c>
      <c r="AB4150" s="38" t="str">
        <f t="shared" si="619"/>
        <v/>
      </c>
      <c r="AD4150" s="36" t="str">
        <f>IF($N4150="", "", IFERROR(INDEX(Campaigns!$D$11:$D$380, MATCH($N4150, Campaigns!$E$11:$E$380, 0)), ""))</f>
        <v/>
      </c>
      <c r="AE4150" s="38" t="str">
        <f>IF(COUNTIF($Q4150:$AB4150, "X")=0, "", IFERROR(INDEX('Intro &amp; Setup'!$T$17:$T$28, MATCH(INDEX($Q$10:$AB$10, $AC4150, MATCH("X", $Q4150:$AB4150, 0)), 'Intro &amp; Setup'!$AA$17:$AA$28, 0)), ""))</f>
        <v/>
      </c>
      <c r="AG4150" s="84" t="str">
        <f t="shared" si="615"/>
        <v/>
      </c>
      <c r="AI4150" s="36">
        <f t="shared" si="616"/>
        <v>0</v>
      </c>
      <c r="AK4150" s="36" t="str">
        <f t="shared" si="617"/>
        <v/>
      </c>
    </row>
    <row r="4151" spans="1:37" x14ac:dyDescent="0.25">
      <c r="A4151" s="34"/>
      <c r="B4151" s="55"/>
      <c r="C4151" s="56"/>
      <c r="D4151" s="56"/>
      <c r="E4151" s="56"/>
      <c r="F4151" s="56"/>
      <c r="G4151" s="57"/>
      <c r="H4151" s="57"/>
      <c r="I4151" s="58"/>
      <c r="J4151" s="34"/>
      <c r="L4151" s="36" t="str">
        <f>IF($B4151="", "", IFERROR(FIND(Campaigns!$Q$4, $B4151), ""))</f>
        <v/>
      </c>
      <c r="M4151" s="73" t="str">
        <f t="shared" si="612"/>
        <v/>
      </c>
      <c r="N4151" s="74" t="str">
        <f t="shared" si="613"/>
        <v/>
      </c>
      <c r="O4151" s="22" t="str">
        <f t="shared" si="614"/>
        <v/>
      </c>
      <c r="Q4151" s="20" t="str">
        <f t="shared" si="620"/>
        <v/>
      </c>
      <c r="R4151" s="21" t="str">
        <f t="shared" si="619"/>
        <v/>
      </c>
      <c r="S4151" s="21" t="str">
        <f t="shared" si="619"/>
        <v/>
      </c>
      <c r="T4151" s="21" t="str">
        <f t="shared" si="619"/>
        <v/>
      </c>
      <c r="U4151" s="21" t="str">
        <f t="shared" si="619"/>
        <v/>
      </c>
      <c r="V4151" s="21" t="str">
        <f t="shared" si="619"/>
        <v/>
      </c>
      <c r="W4151" s="21" t="str">
        <f t="shared" si="619"/>
        <v/>
      </c>
      <c r="X4151" s="21" t="str">
        <f t="shared" si="619"/>
        <v/>
      </c>
      <c r="Y4151" s="21" t="str">
        <f t="shared" si="619"/>
        <v/>
      </c>
      <c r="Z4151" s="21" t="str">
        <f t="shared" si="619"/>
        <v/>
      </c>
      <c r="AA4151" s="21" t="str">
        <f t="shared" si="619"/>
        <v/>
      </c>
      <c r="AB4151" s="38" t="str">
        <f t="shared" si="619"/>
        <v/>
      </c>
      <c r="AD4151" s="36" t="str">
        <f>IF($N4151="", "", IFERROR(INDEX(Campaigns!$D$11:$D$380, MATCH($N4151, Campaigns!$E$11:$E$380, 0)), ""))</f>
        <v/>
      </c>
      <c r="AE4151" s="38" t="str">
        <f>IF(COUNTIF($Q4151:$AB4151, "X")=0, "", IFERROR(INDEX('Intro &amp; Setup'!$T$17:$T$28, MATCH(INDEX($Q$10:$AB$10, $AC4151, MATCH("X", $Q4151:$AB4151, 0)), 'Intro &amp; Setup'!$AA$17:$AA$28, 0)), ""))</f>
        <v/>
      </c>
      <c r="AG4151" s="84" t="str">
        <f t="shared" si="615"/>
        <v/>
      </c>
      <c r="AI4151" s="36">
        <f t="shared" si="616"/>
        <v>0</v>
      </c>
      <c r="AK4151" s="36" t="str">
        <f t="shared" si="617"/>
        <v/>
      </c>
    </row>
    <row r="4152" spans="1:37" x14ac:dyDescent="0.25">
      <c r="A4152" s="34"/>
      <c r="B4152" s="55"/>
      <c r="C4152" s="56"/>
      <c r="D4152" s="56"/>
      <c r="E4152" s="56"/>
      <c r="F4152" s="56"/>
      <c r="G4152" s="57"/>
      <c r="H4152" s="57"/>
      <c r="I4152" s="58"/>
      <c r="J4152" s="34"/>
      <c r="L4152" s="36" t="str">
        <f>IF($B4152="", "", IFERROR(FIND(Campaigns!$Q$4, $B4152), ""))</f>
        <v/>
      </c>
      <c r="M4152" s="73" t="str">
        <f t="shared" si="612"/>
        <v/>
      </c>
      <c r="N4152" s="74" t="str">
        <f t="shared" si="613"/>
        <v/>
      </c>
      <c r="O4152" s="22" t="str">
        <f t="shared" si="614"/>
        <v/>
      </c>
      <c r="Q4152" s="20" t="str">
        <f t="shared" si="620"/>
        <v/>
      </c>
      <c r="R4152" s="21" t="str">
        <f t="shared" si="619"/>
        <v/>
      </c>
      <c r="S4152" s="21" t="str">
        <f t="shared" si="619"/>
        <v/>
      </c>
      <c r="T4152" s="21" t="str">
        <f t="shared" si="619"/>
        <v/>
      </c>
      <c r="U4152" s="21" t="str">
        <f t="shared" si="619"/>
        <v/>
      </c>
      <c r="V4152" s="21" t="str">
        <f t="shared" si="619"/>
        <v/>
      </c>
      <c r="W4152" s="21" t="str">
        <f t="shared" si="619"/>
        <v/>
      </c>
      <c r="X4152" s="21" t="str">
        <f t="shared" si="619"/>
        <v/>
      </c>
      <c r="Y4152" s="21" t="str">
        <f t="shared" si="619"/>
        <v/>
      </c>
      <c r="Z4152" s="21" t="str">
        <f t="shared" si="619"/>
        <v/>
      </c>
      <c r="AA4152" s="21" t="str">
        <f t="shared" si="619"/>
        <v/>
      </c>
      <c r="AB4152" s="38" t="str">
        <f t="shared" si="619"/>
        <v/>
      </c>
      <c r="AD4152" s="36" t="str">
        <f>IF($N4152="", "", IFERROR(INDEX(Campaigns!$D$11:$D$380, MATCH($N4152, Campaigns!$E$11:$E$380, 0)), ""))</f>
        <v/>
      </c>
      <c r="AE4152" s="38" t="str">
        <f>IF(COUNTIF($Q4152:$AB4152, "X")=0, "", IFERROR(INDEX('Intro &amp; Setup'!$T$17:$T$28, MATCH(INDEX($Q$10:$AB$10, $AC4152, MATCH("X", $Q4152:$AB4152, 0)), 'Intro &amp; Setup'!$AA$17:$AA$28, 0)), ""))</f>
        <v/>
      </c>
      <c r="AG4152" s="84" t="str">
        <f t="shared" si="615"/>
        <v/>
      </c>
      <c r="AI4152" s="36">
        <f t="shared" si="616"/>
        <v>0</v>
      </c>
      <c r="AK4152" s="36" t="str">
        <f t="shared" si="617"/>
        <v/>
      </c>
    </row>
    <row r="4153" spans="1:37" x14ac:dyDescent="0.25">
      <c r="A4153" s="34"/>
      <c r="B4153" s="55"/>
      <c r="C4153" s="56"/>
      <c r="D4153" s="56"/>
      <c r="E4153" s="56"/>
      <c r="F4153" s="56"/>
      <c r="G4153" s="57"/>
      <c r="H4153" s="57"/>
      <c r="I4153" s="58"/>
      <c r="J4153" s="34"/>
      <c r="L4153" s="36" t="str">
        <f>IF($B4153="", "", IFERROR(FIND(Campaigns!$Q$4, $B4153), ""))</f>
        <v/>
      </c>
      <c r="M4153" s="73" t="str">
        <f t="shared" si="612"/>
        <v/>
      </c>
      <c r="N4153" s="74" t="str">
        <f t="shared" si="613"/>
        <v/>
      </c>
      <c r="O4153" s="22" t="str">
        <f t="shared" si="614"/>
        <v/>
      </c>
      <c r="Q4153" s="20" t="str">
        <f t="shared" si="620"/>
        <v/>
      </c>
      <c r="R4153" s="21" t="str">
        <f t="shared" si="619"/>
        <v/>
      </c>
      <c r="S4153" s="21" t="str">
        <f t="shared" si="619"/>
        <v/>
      </c>
      <c r="T4153" s="21" t="str">
        <f t="shared" si="619"/>
        <v/>
      </c>
      <c r="U4153" s="21" t="str">
        <f t="shared" si="619"/>
        <v/>
      </c>
      <c r="V4153" s="21" t="str">
        <f t="shared" si="619"/>
        <v/>
      </c>
      <c r="W4153" s="21" t="str">
        <f t="shared" si="619"/>
        <v/>
      </c>
      <c r="X4153" s="21" t="str">
        <f t="shared" si="619"/>
        <v/>
      </c>
      <c r="Y4153" s="21" t="str">
        <f t="shared" si="619"/>
        <v/>
      </c>
      <c r="Z4153" s="21" t="str">
        <f t="shared" si="619"/>
        <v/>
      </c>
      <c r="AA4153" s="21" t="str">
        <f t="shared" si="619"/>
        <v/>
      </c>
      <c r="AB4153" s="38" t="str">
        <f t="shared" si="619"/>
        <v/>
      </c>
      <c r="AD4153" s="36" t="str">
        <f>IF($N4153="", "", IFERROR(INDEX(Campaigns!$D$11:$D$380, MATCH($N4153, Campaigns!$E$11:$E$380, 0)), ""))</f>
        <v/>
      </c>
      <c r="AE4153" s="38" t="str">
        <f>IF(COUNTIF($Q4153:$AB4153, "X")=0, "", IFERROR(INDEX('Intro &amp; Setup'!$T$17:$T$28, MATCH(INDEX($Q$10:$AB$10, $AC4153, MATCH("X", $Q4153:$AB4153, 0)), 'Intro &amp; Setup'!$AA$17:$AA$28, 0)), ""))</f>
        <v/>
      </c>
      <c r="AG4153" s="84" t="str">
        <f t="shared" si="615"/>
        <v/>
      </c>
      <c r="AI4153" s="36">
        <f t="shared" si="616"/>
        <v>0</v>
      </c>
      <c r="AK4153" s="36" t="str">
        <f t="shared" si="617"/>
        <v/>
      </c>
    </row>
    <row r="4154" spans="1:37" x14ac:dyDescent="0.25">
      <c r="A4154" s="34"/>
      <c r="B4154" s="55"/>
      <c r="C4154" s="56"/>
      <c r="D4154" s="56"/>
      <c r="E4154" s="56"/>
      <c r="F4154" s="56"/>
      <c r="G4154" s="57"/>
      <c r="H4154" s="57"/>
      <c r="I4154" s="58"/>
      <c r="J4154" s="34"/>
      <c r="L4154" s="36" t="str">
        <f>IF($B4154="", "", IFERROR(FIND(Campaigns!$Q$4, $B4154), ""))</f>
        <v/>
      </c>
      <c r="M4154" s="73" t="str">
        <f t="shared" si="612"/>
        <v/>
      </c>
      <c r="N4154" s="74" t="str">
        <f t="shared" si="613"/>
        <v/>
      </c>
      <c r="O4154" s="22" t="str">
        <f t="shared" si="614"/>
        <v/>
      </c>
      <c r="Q4154" s="20" t="str">
        <f t="shared" si="620"/>
        <v/>
      </c>
      <c r="R4154" s="21" t="str">
        <f t="shared" si="619"/>
        <v/>
      </c>
      <c r="S4154" s="21" t="str">
        <f t="shared" si="619"/>
        <v/>
      </c>
      <c r="T4154" s="21" t="str">
        <f t="shared" si="619"/>
        <v/>
      </c>
      <c r="U4154" s="21" t="str">
        <f t="shared" si="619"/>
        <v/>
      </c>
      <c r="V4154" s="21" t="str">
        <f t="shared" si="619"/>
        <v/>
      </c>
      <c r="W4154" s="21" t="str">
        <f t="shared" si="619"/>
        <v/>
      </c>
      <c r="X4154" s="21" t="str">
        <f t="shared" si="619"/>
        <v/>
      </c>
      <c r="Y4154" s="21" t="str">
        <f t="shared" si="619"/>
        <v/>
      </c>
      <c r="Z4154" s="21" t="str">
        <f t="shared" si="619"/>
        <v/>
      </c>
      <c r="AA4154" s="21" t="str">
        <f t="shared" si="619"/>
        <v/>
      </c>
      <c r="AB4154" s="38" t="str">
        <f t="shared" si="619"/>
        <v/>
      </c>
      <c r="AD4154" s="36" t="str">
        <f>IF($N4154="", "", IFERROR(INDEX(Campaigns!$D$11:$D$380, MATCH($N4154, Campaigns!$E$11:$E$380, 0)), ""))</f>
        <v/>
      </c>
      <c r="AE4154" s="38" t="str">
        <f>IF(COUNTIF($Q4154:$AB4154, "X")=0, "", IFERROR(INDEX('Intro &amp; Setup'!$T$17:$T$28, MATCH(INDEX($Q$10:$AB$10, $AC4154, MATCH("X", $Q4154:$AB4154, 0)), 'Intro &amp; Setup'!$AA$17:$AA$28, 0)), ""))</f>
        <v/>
      </c>
      <c r="AG4154" s="84" t="str">
        <f t="shared" si="615"/>
        <v/>
      </c>
      <c r="AI4154" s="36">
        <f t="shared" si="616"/>
        <v>0</v>
      </c>
      <c r="AK4154" s="36" t="str">
        <f t="shared" si="617"/>
        <v/>
      </c>
    </row>
    <row r="4155" spans="1:37" x14ac:dyDescent="0.25">
      <c r="A4155" s="34"/>
      <c r="B4155" s="55"/>
      <c r="C4155" s="56"/>
      <c r="D4155" s="56"/>
      <c r="E4155" s="56"/>
      <c r="F4155" s="56"/>
      <c r="G4155" s="57"/>
      <c r="H4155" s="57"/>
      <c r="I4155" s="58"/>
      <c r="J4155" s="34"/>
      <c r="L4155" s="36" t="str">
        <f>IF($B4155="", "", IFERROR(FIND(Campaigns!$Q$4, $B4155), ""))</f>
        <v/>
      </c>
      <c r="M4155" s="73" t="str">
        <f t="shared" si="612"/>
        <v/>
      </c>
      <c r="N4155" s="74" t="str">
        <f t="shared" si="613"/>
        <v/>
      </c>
      <c r="O4155" s="22" t="str">
        <f t="shared" si="614"/>
        <v/>
      </c>
      <c r="Q4155" s="20" t="str">
        <f t="shared" si="620"/>
        <v/>
      </c>
      <c r="R4155" s="21" t="str">
        <f t="shared" si="619"/>
        <v/>
      </c>
      <c r="S4155" s="21" t="str">
        <f t="shared" si="619"/>
        <v/>
      </c>
      <c r="T4155" s="21" t="str">
        <f t="shared" si="619"/>
        <v/>
      </c>
      <c r="U4155" s="21" t="str">
        <f t="shared" si="619"/>
        <v/>
      </c>
      <c r="V4155" s="21" t="str">
        <f t="shared" si="619"/>
        <v/>
      </c>
      <c r="W4155" s="21" t="str">
        <f t="shared" si="619"/>
        <v/>
      </c>
      <c r="X4155" s="21" t="str">
        <f t="shared" si="619"/>
        <v/>
      </c>
      <c r="Y4155" s="21" t="str">
        <f t="shared" si="619"/>
        <v/>
      </c>
      <c r="Z4155" s="21" t="str">
        <f t="shared" si="619"/>
        <v/>
      </c>
      <c r="AA4155" s="21" t="str">
        <f t="shared" si="619"/>
        <v/>
      </c>
      <c r="AB4155" s="38" t="str">
        <f t="shared" si="619"/>
        <v/>
      </c>
      <c r="AD4155" s="36" t="str">
        <f>IF($N4155="", "", IFERROR(INDEX(Campaigns!$D$11:$D$380, MATCH($N4155, Campaigns!$E$11:$E$380, 0)), ""))</f>
        <v/>
      </c>
      <c r="AE4155" s="38" t="str">
        <f>IF(COUNTIF($Q4155:$AB4155, "X")=0, "", IFERROR(INDEX('Intro &amp; Setup'!$T$17:$T$28, MATCH(INDEX($Q$10:$AB$10, $AC4155, MATCH("X", $Q4155:$AB4155, 0)), 'Intro &amp; Setup'!$AA$17:$AA$28, 0)), ""))</f>
        <v/>
      </c>
      <c r="AG4155" s="84" t="str">
        <f t="shared" si="615"/>
        <v/>
      </c>
      <c r="AI4155" s="36">
        <f t="shared" si="616"/>
        <v>0</v>
      </c>
      <c r="AK4155" s="36" t="str">
        <f t="shared" si="617"/>
        <v/>
      </c>
    </row>
    <row r="4156" spans="1:37" x14ac:dyDescent="0.25">
      <c r="A4156" s="34"/>
      <c r="B4156" s="55"/>
      <c r="C4156" s="56"/>
      <c r="D4156" s="56"/>
      <c r="E4156" s="56"/>
      <c r="F4156" s="56"/>
      <c r="G4156" s="57"/>
      <c r="H4156" s="57"/>
      <c r="I4156" s="58"/>
      <c r="J4156" s="34"/>
      <c r="L4156" s="36" t="str">
        <f>IF($B4156="", "", IFERROR(FIND(Campaigns!$Q$4, $B4156), ""))</f>
        <v/>
      </c>
      <c r="M4156" s="73" t="str">
        <f t="shared" si="612"/>
        <v/>
      </c>
      <c r="N4156" s="74" t="str">
        <f t="shared" si="613"/>
        <v/>
      </c>
      <c r="O4156" s="22" t="str">
        <f t="shared" si="614"/>
        <v/>
      </c>
      <c r="Q4156" s="20" t="str">
        <f t="shared" si="620"/>
        <v/>
      </c>
      <c r="R4156" s="21" t="str">
        <f t="shared" si="619"/>
        <v/>
      </c>
      <c r="S4156" s="21" t="str">
        <f t="shared" si="619"/>
        <v/>
      </c>
      <c r="T4156" s="21" t="str">
        <f t="shared" si="619"/>
        <v/>
      </c>
      <c r="U4156" s="21" t="str">
        <f t="shared" si="619"/>
        <v/>
      </c>
      <c r="V4156" s="21" t="str">
        <f t="shared" ref="R4156:AB4179" si="621">IFERROR(IF(V$10="", "", IF(LEFT($O4156, V$8)=V$10, "X", "")), "")</f>
        <v/>
      </c>
      <c r="W4156" s="21" t="str">
        <f t="shared" si="621"/>
        <v/>
      </c>
      <c r="X4156" s="21" t="str">
        <f t="shared" si="621"/>
        <v/>
      </c>
      <c r="Y4156" s="21" t="str">
        <f t="shared" si="621"/>
        <v/>
      </c>
      <c r="Z4156" s="21" t="str">
        <f t="shared" si="621"/>
        <v/>
      </c>
      <c r="AA4156" s="21" t="str">
        <f t="shared" si="621"/>
        <v/>
      </c>
      <c r="AB4156" s="38" t="str">
        <f t="shared" si="621"/>
        <v/>
      </c>
      <c r="AD4156" s="36" t="str">
        <f>IF($N4156="", "", IFERROR(INDEX(Campaigns!$D$11:$D$380, MATCH($N4156, Campaigns!$E$11:$E$380, 0)), ""))</f>
        <v/>
      </c>
      <c r="AE4156" s="38" t="str">
        <f>IF(COUNTIF($Q4156:$AB4156, "X")=0, "", IFERROR(INDEX('Intro &amp; Setup'!$T$17:$T$28, MATCH(INDEX($Q$10:$AB$10, $AC4156, MATCH("X", $Q4156:$AB4156, 0)), 'Intro &amp; Setup'!$AA$17:$AA$28, 0)), ""))</f>
        <v/>
      </c>
      <c r="AG4156" s="84" t="str">
        <f t="shared" si="615"/>
        <v/>
      </c>
      <c r="AI4156" s="36">
        <f t="shared" si="616"/>
        <v>0</v>
      </c>
      <c r="AK4156" s="36" t="str">
        <f t="shared" si="617"/>
        <v/>
      </c>
    </row>
    <row r="4157" spans="1:37" x14ac:dyDescent="0.25">
      <c r="A4157" s="34"/>
      <c r="B4157" s="55"/>
      <c r="C4157" s="56"/>
      <c r="D4157" s="56"/>
      <c r="E4157" s="56"/>
      <c r="F4157" s="56"/>
      <c r="G4157" s="57"/>
      <c r="H4157" s="57"/>
      <c r="I4157" s="58"/>
      <c r="J4157" s="34"/>
      <c r="L4157" s="36" t="str">
        <f>IF($B4157="", "", IFERROR(FIND(Campaigns!$Q$4, $B4157), ""))</f>
        <v/>
      </c>
      <c r="M4157" s="73" t="str">
        <f t="shared" si="612"/>
        <v/>
      </c>
      <c r="N4157" s="74" t="str">
        <f t="shared" si="613"/>
        <v/>
      </c>
      <c r="O4157" s="22" t="str">
        <f t="shared" si="614"/>
        <v/>
      </c>
      <c r="Q4157" s="20" t="str">
        <f t="shared" si="620"/>
        <v/>
      </c>
      <c r="R4157" s="21" t="str">
        <f t="shared" si="621"/>
        <v/>
      </c>
      <c r="S4157" s="21" t="str">
        <f t="shared" si="621"/>
        <v/>
      </c>
      <c r="T4157" s="21" t="str">
        <f t="shared" si="621"/>
        <v/>
      </c>
      <c r="U4157" s="21" t="str">
        <f t="shared" si="621"/>
        <v/>
      </c>
      <c r="V4157" s="21" t="str">
        <f t="shared" si="621"/>
        <v/>
      </c>
      <c r="W4157" s="21" t="str">
        <f t="shared" si="621"/>
        <v/>
      </c>
      <c r="X4157" s="21" t="str">
        <f t="shared" si="621"/>
        <v/>
      </c>
      <c r="Y4157" s="21" t="str">
        <f t="shared" si="621"/>
        <v/>
      </c>
      <c r="Z4157" s="21" t="str">
        <f t="shared" si="621"/>
        <v/>
      </c>
      <c r="AA4157" s="21" t="str">
        <f t="shared" si="621"/>
        <v/>
      </c>
      <c r="AB4157" s="38" t="str">
        <f t="shared" si="621"/>
        <v/>
      </c>
      <c r="AD4157" s="36" t="str">
        <f>IF($N4157="", "", IFERROR(INDEX(Campaigns!$D$11:$D$380, MATCH($N4157, Campaigns!$E$11:$E$380, 0)), ""))</f>
        <v/>
      </c>
      <c r="AE4157" s="38" t="str">
        <f>IF(COUNTIF($Q4157:$AB4157, "X")=0, "", IFERROR(INDEX('Intro &amp; Setup'!$T$17:$T$28, MATCH(INDEX($Q$10:$AB$10, $AC4157, MATCH("X", $Q4157:$AB4157, 0)), 'Intro &amp; Setup'!$AA$17:$AA$28, 0)), ""))</f>
        <v/>
      </c>
      <c r="AG4157" s="84" t="str">
        <f t="shared" si="615"/>
        <v/>
      </c>
      <c r="AI4157" s="36">
        <f t="shared" si="616"/>
        <v>0</v>
      </c>
      <c r="AK4157" s="36" t="str">
        <f t="shared" si="617"/>
        <v/>
      </c>
    </row>
    <row r="4158" spans="1:37" x14ac:dyDescent="0.25">
      <c r="A4158" s="34"/>
      <c r="B4158" s="55"/>
      <c r="C4158" s="56"/>
      <c r="D4158" s="56"/>
      <c r="E4158" s="56"/>
      <c r="F4158" s="56"/>
      <c r="G4158" s="57"/>
      <c r="H4158" s="57"/>
      <c r="I4158" s="58"/>
      <c r="J4158" s="34"/>
      <c r="L4158" s="36" t="str">
        <f>IF($B4158="", "", IFERROR(FIND(Campaigns!$Q$4, $B4158), ""))</f>
        <v/>
      </c>
      <c r="M4158" s="73" t="str">
        <f t="shared" si="612"/>
        <v/>
      </c>
      <c r="N4158" s="74" t="str">
        <f t="shared" si="613"/>
        <v/>
      </c>
      <c r="O4158" s="22" t="str">
        <f t="shared" si="614"/>
        <v/>
      </c>
      <c r="Q4158" s="20" t="str">
        <f t="shared" si="620"/>
        <v/>
      </c>
      <c r="R4158" s="21" t="str">
        <f t="shared" si="621"/>
        <v/>
      </c>
      <c r="S4158" s="21" t="str">
        <f t="shared" si="621"/>
        <v/>
      </c>
      <c r="T4158" s="21" t="str">
        <f t="shared" si="621"/>
        <v/>
      </c>
      <c r="U4158" s="21" t="str">
        <f t="shared" si="621"/>
        <v/>
      </c>
      <c r="V4158" s="21" t="str">
        <f t="shared" si="621"/>
        <v/>
      </c>
      <c r="W4158" s="21" t="str">
        <f t="shared" si="621"/>
        <v/>
      </c>
      <c r="X4158" s="21" t="str">
        <f t="shared" si="621"/>
        <v/>
      </c>
      <c r="Y4158" s="21" t="str">
        <f t="shared" si="621"/>
        <v/>
      </c>
      <c r="Z4158" s="21" t="str">
        <f t="shared" si="621"/>
        <v/>
      </c>
      <c r="AA4158" s="21" t="str">
        <f t="shared" si="621"/>
        <v/>
      </c>
      <c r="AB4158" s="38" t="str">
        <f t="shared" si="621"/>
        <v/>
      </c>
      <c r="AD4158" s="36" t="str">
        <f>IF($N4158="", "", IFERROR(INDEX(Campaigns!$D$11:$D$380, MATCH($N4158, Campaigns!$E$11:$E$380, 0)), ""))</f>
        <v/>
      </c>
      <c r="AE4158" s="38" t="str">
        <f>IF(COUNTIF($Q4158:$AB4158, "X")=0, "", IFERROR(INDEX('Intro &amp; Setup'!$T$17:$T$28, MATCH(INDEX($Q$10:$AB$10, $AC4158, MATCH("X", $Q4158:$AB4158, 0)), 'Intro &amp; Setup'!$AA$17:$AA$28, 0)), ""))</f>
        <v/>
      </c>
      <c r="AG4158" s="84" t="str">
        <f t="shared" si="615"/>
        <v/>
      </c>
      <c r="AI4158" s="36">
        <f t="shared" si="616"/>
        <v>0</v>
      </c>
      <c r="AK4158" s="36" t="str">
        <f t="shared" si="617"/>
        <v/>
      </c>
    </row>
    <row r="4159" spans="1:37" x14ac:dyDescent="0.25">
      <c r="A4159" s="34"/>
      <c r="B4159" s="55"/>
      <c r="C4159" s="56"/>
      <c r="D4159" s="56"/>
      <c r="E4159" s="56"/>
      <c r="F4159" s="56"/>
      <c r="G4159" s="57"/>
      <c r="H4159" s="57"/>
      <c r="I4159" s="58"/>
      <c r="J4159" s="34"/>
      <c r="L4159" s="36" t="str">
        <f>IF($B4159="", "", IFERROR(FIND(Campaigns!$Q$4, $B4159), ""))</f>
        <v/>
      </c>
      <c r="M4159" s="73" t="str">
        <f t="shared" si="612"/>
        <v/>
      </c>
      <c r="N4159" s="74" t="str">
        <f t="shared" si="613"/>
        <v/>
      </c>
      <c r="O4159" s="22" t="str">
        <f t="shared" si="614"/>
        <v/>
      </c>
      <c r="Q4159" s="20" t="str">
        <f t="shared" si="620"/>
        <v/>
      </c>
      <c r="R4159" s="21" t="str">
        <f t="shared" si="621"/>
        <v/>
      </c>
      <c r="S4159" s="21" t="str">
        <f t="shared" si="621"/>
        <v/>
      </c>
      <c r="T4159" s="21" t="str">
        <f t="shared" si="621"/>
        <v/>
      </c>
      <c r="U4159" s="21" t="str">
        <f t="shared" si="621"/>
        <v/>
      </c>
      <c r="V4159" s="21" t="str">
        <f t="shared" si="621"/>
        <v/>
      </c>
      <c r="W4159" s="21" t="str">
        <f t="shared" si="621"/>
        <v/>
      </c>
      <c r="X4159" s="21" t="str">
        <f t="shared" si="621"/>
        <v/>
      </c>
      <c r="Y4159" s="21" t="str">
        <f t="shared" si="621"/>
        <v/>
      </c>
      <c r="Z4159" s="21" t="str">
        <f t="shared" si="621"/>
        <v/>
      </c>
      <c r="AA4159" s="21" t="str">
        <f t="shared" si="621"/>
        <v/>
      </c>
      <c r="AB4159" s="38" t="str">
        <f t="shared" si="621"/>
        <v/>
      </c>
      <c r="AD4159" s="36" t="str">
        <f>IF($N4159="", "", IFERROR(INDEX(Campaigns!$D$11:$D$380, MATCH($N4159, Campaigns!$E$11:$E$380, 0)), ""))</f>
        <v/>
      </c>
      <c r="AE4159" s="38" t="str">
        <f>IF(COUNTIF($Q4159:$AB4159, "X")=0, "", IFERROR(INDEX('Intro &amp; Setup'!$T$17:$T$28, MATCH(INDEX($Q$10:$AB$10, $AC4159, MATCH("X", $Q4159:$AB4159, 0)), 'Intro &amp; Setup'!$AA$17:$AA$28, 0)), ""))</f>
        <v/>
      </c>
      <c r="AG4159" s="84" t="str">
        <f t="shared" si="615"/>
        <v/>
      </c>
      <c r="AI4159" s="36">
        <f t="shared" si="616"/>
        <v>0</v>
      </c>
      <c r="AK4159" s="36" t="str">
        <f t="shared" si="617"/>
        <v/>
      </c>
    </row>
    <row r="4160" spans="1:37" x14ac:dyDescent="0.25">
      <c r="A4160" s="34"/>
      <c r="B4160" s="55"/>
      <c r="C4160" s="56"/>
      <c r="D4160" s="56"/>
      <c r="E4160" s="56"/>
      <c r="F4160" s="56"/>
      <c r="G4160" s="57"/>
      <c r="H4160" s="57"/>
      <c r="I4160" s="58"/>
      <c r="J4160" s="34"/>
      <c r="L4160" s="36" t="str">
        <f>IF($B4160="", "", IFERROR(FIND(Campaigns!$Q$4, $B4160), ""))</f>
        <v/>
      </c>
      <c r="M4160" s="73" t="str">
        <f t="shared" si="612"/>
        <v/>
      </c>
      <c r="N4160" s="74" t="str">
        <f t="shared" si="613"/>
        <v/>
      </c>
      <c r="O4160" s="22" t="str">
        <f t="shared" si="614"/>
        <v/>
      </c>
      <c r="Q4160" s="20" t="str">
        <f t="shared" si="620"/>
        <v/>
      </c>
      <c r="R4160" s="21" t="str">
        <f t="shared" si="621"/>
        <v/>
      </c>
      <c r="S4160" s="21" t="str">
        <f t="shared" si="621"/>
        <v/>
      </c>
      <c r="T4160" s="21" t="str">
        <f t="shared" si="621"/>
        <v/>
      </c>
      <c r="U4160" s="21" t="str">
        <f t="shared" si="621"/>
        <v/>
      </c>
      <c r="V4160" s="21" t="str">
        <f t="shared" si="621"/>
        <v/>
      </c>
      <c r="W4160" s="21" t="str">
        <f t="shared" si="621"/>
        <v/>
      </c>
      <c r="X4160" s="21" t="str">
        <f t="shared" si="621"/>
        <v/>
      </c>
      <c r="Y4160" s="21" t="str">
        <f t="shared" si="621"/>
        <v/>
      </c>
      <c r="Z4160" s="21" t="str">
        <f t="shared" si="621"/>
        <v/>
      </c>
      <c r="AA4160" s="21" t="str">
        <f t="shared" si="621"/>
        <v/>
      </c>
      <c r="AB4160" s="38" t="str">
        <f t="shared" si="621"/>
        <v/>
      </c>
      <c r="AD4160" s="36" t="str">
        <f>IF($N4160="", "", IFERROR(INDEX(Campaigns!$D$11:$D$380, MATCH($N4160, Campaigns!$E$11:$E$380, 0)), ""))</f>
        <v/>
      </c>
      <c r="AE4160" s="38" t="str">
        <f>IF(COUNTIF($Q4160:$AB4160, "X")=0, "", IFERROR(INDEX('Intro &amp; Setup'!$T$17:$T$28, MATCH(INDEX($Q$10:$AB$10, $AC4160, MATCH("X", $Q4160:$AB4160, 0)), 'Intro &amp; Setup'!$AA$17:$AA$28, 0)), ""))</f>
        <v/>
      </c>
      <c r="AG4160" s="84" t="str">
        <f t="shared" si="615"/>
        <v/>
      </c>
      <c r="AI4160" s="36">
        <f t="shared" si="616"/>
        <v>0</v>
      </c>
      <c r="AK4160" s="36" t="str">
        <f t="shared" si="617"/>
        <v/>
      </c>
    </row>
    <row r="4161" spans="1:37" x14ac:dyDescent="0.25">
      <c r="A4161" s="34"/>
      <c r="B4161" s="55"/>
      <c r="C4161" s="56"/>
      <c r="D4161" s="56"/>
      <c r="E4161" s="56"/>
      <c r="F4161" s="56"/>
      <c r="G4161" s="57"/>
      <c r="H4161" s="57"/>
      <c r="I4161" s="58"/>
      <c r="J4161" s="34"/>
      <c r="L4161" s="36" t="str">
        <f>IF($B4161="", "", IFERROR(FIND(Campaigns!$Q$4, $B4161), ""))</f>
        <v/>
      </c>
      <c r="M4161" s="73" t="str">
        <f t="shared" si="612"/>
        <v/>
      </c>
      <c r="N4161" s="74" t="str">
        <f t="shared" si="613"/>
        <v/>
      </c>
      <c r="O4161" s="22" t="str">
        <f t="shared" si="614"/>
        <v/>
      </c>
      <c r="Q4161" s="20" t="str">
        <f t="shared" si="620"/>
        <v/>
      </c>
      <c r="R4161" s="21" t="str">
        <f t="shared" si="621"/>
        <v/>
      </c>
      <c r="S4161" s="21" t="str">
        <f t="shared" si="621"/>
        <v/>
      </c>
      <c r="T4161" s="21" t="str">
        <f t="shared" si="621"/>
        <v/>
      </c>
      <c r="U4161" s="21" t="str">
        <f t="shared" si="621"/>
        <v/>
      </c>
      <c r="V4161" s="21" t="str">
        <f t="shared" si="621"/>
        <v/>
      </c>
      <c r="W4161" s="21" t="str">
        <f t="shared" si="621"/>
        <v/>
      </c>
      <c r="X4161" s="21" t="str">
        <f t="shared" si="621"/>
        <v/>
      </c>
      <c r="Y4161" s="21" t="str">
        <f t="shared" si="621"/>
        <v/>
      </c>
      <c r="Z4161" s="21" t="str">
        <f t="shared" si="621"/>
        <v/>
      </c>
      <c r="AA4161" s="21" t="str">
        <f t="shared" si="621"/>
        <v/>
      </c>
      <c r="AB4161" s="38" t="str">
        <f t="shared" si="621"/>
        <v/>
      </c>
      <c r="AD4161" s="36" t="str">
        <f>IF($N4161="", "", IFERROR(INDEX(Campaigns!$D$11:$D$380, MATCH($N4161, Campaigns!$E$11:$E$380, 0)), ""))</f>
        <v/>
      </c>
      <c r="AE4161" s="38" t="str">
        <f>IF(COUNTIF($Q4161:$AB4161, "X")=0, "", IFERROR(INDEX('Intro &amp; Setup'!$T$17:$T$28, MATCH(INDEX($Q$10:$AB$10, $AC4161, MATCH("X", $Q4161:$AB4161, 0)), 'Intro &amp; Setup'!$AA$17:$AA$28, 0)), ""))</f>
        <v/>
      </c>
      <c r="AG4161" s="84" t="str">
        <f t="shared" si="615"/>
        <v/>
      </c>
      <c r="AI4161" s="36">
        <f t="shared" si="616"/>
        <v>0</v>
      </c>
      <c r="AK4161" s="36" t="str">
        <f t="shared" si="617"/>
        <v/>
      </c>
    </row>
    <row r="4162" spans="1:37" x14ac:dyDescent="0.25">
      <c r="A4162" s="34"/>
      <c r="B4162" s="55"/>
      <c r="C4162" s="56"/>
      <c r="D4162" s="56"/>
      <c r="E4162" s="56"/>
      <c r="F4162" s="56"/>
      <c r="G4162" s="57"/>
      <c r="H4162" s="57"/>
      <c r="I4162" s="58"/>
      <c r="J4162" s="34"/>
      <c r="L4162" s="36" t="str">
        <f>IF($B4162="", "", IFERROR(FIND(Campaigns!$Q$4, $B4162), ""))</f>
        <v/>
      </c>
      <c r="M4162" s="73" t="str">
        <f t="shared" si="612"/>
        <v/>
      </c>
      <c r="N4162" s="74" t="str">
        <f t="shared" si="613"/>
        <v/>
      </c>
      <c r="O4162" s="22" t="str">
        <f t="shared" si="614"/>
        <v/>
      </c>
      <c r="Q4162" s="20" t="str">
        <f t="shared" si="620"/>
        <v/>
      </c>
      <c r="R4162" s="21" t="str">
        <f t="shared" si="621"/>
        <v/>
      </c>
      <c r="S4162" s="21" t="str">
        <f t="shared" si="621"/>
        <v/>
      </c>
      <c r="T4162" s="21" t="str">
        <f t="shared" si="621"/>
        <v/>
      </c>
      <c r="U4162" s="21" t="str">
        <f t="shared" si="621"/>
        <v/>
      </c>
      <c r="V4162" s="21" t="str">
        <f t="shared" si="621"/>
        <v/>
      </c>
      <c r="W4162" s="21" t="str">
        <f t="shared" si="621"/>
        <v/>
      </c>
      <c r="X4162" s="21" t="str">
        <f t="shared" si="621"/>
        <v/>
      </c>
      <c r="Y4162" s="21" t="str">
        <f t="shared" si="621"/>
        <v/>
      </c>
      <c r="Z4162" s="21" t="str">
        <f t="shared" si="621"/>
        <v/>
      </c>
      <c r="AA4162" s="21" t="str">
        <f t="shared" si="621"/>
        <v/>
      </c>
      <c r="AB4162" s="38" t="str">
        <f t="shared" si="621"/>
        <v/>
      </c>
      <c r="AD4162" s="36" t="str">
        <f>IF($N4162="", "", IFERROR(INDEX(Campaigns!$D$11:$D$380, MATCH($N4162, Campaigns!$E$11:$E$380, 0)), ""))</f>
        <v/>
      </c>
      <c r="AE4162" s="38" t="str">
        <f>IF(COUNTIF($Q4162:$AB4162, "X")=0, "", IFERROR(INDEX('Intro &amp; Setup'!$T$17:$T$28, MATCH(INDEX($Q$10:$AB$10, $AC4162, MATCH("X", $Q4162:$AB4162, 0)), 'Intro &amp; Setup'!$AA$17:$AA$28, 0)), ""))</f>
        <v/>
      </c>
      <c r="AG4162" s="84" t="str">
        <f t="shared" si="615"/>
        <v/>
      </c>
      <c r="AI4162" s="36">
        <f t="shared" si="616"/>
        <v>0</v>
      </c>
      <c r="AK4162" s="36" t="str">
        <f t="shared" si="617"/>
        <v/>
      </c>
    </row>
    <row r="4163" spans="1:37" x14ac:dyDescent="0.25">
      <c r="A4163" s="34"/>
      <c r="B4163" s="55"/>
      <c r="C4163" s="56"/>
      <c r="D4163" s="56"/>
      <c r="E4163" s="56"/>
      <c r="F4163" s="56"/>
      <c r="G4163" s="57"/>
      <c r="H4163" s="57"/>
      <c r="I4163" s="58"/>
      <c r="J4163" s="34"/>
      <c r="L4163" s="36" t="str">
        <f>IF($B4163="", "", IFERROR(FIND(Campaigns!$Q$4, $B4163), ""))</f>
        <v/>
      </c>
      <c r="M4163" s="73" t="str">
        <f t="shared" si="612"/>
        <v/>
      </c>
      <c r="N4163" s="74" t="str">
        <f t="shared" si="613"/>
        <v/>
      </c>
      <c r="O4163" s="22" t="str">
        <f t="shared" si="614"/>
        <v/>
      </c>
      <c r="Q4163" s="20" t="str">
        <f t="shared" si="620"/>
        <v/>
      </c>
      <c r="R4163" s="21" t="str">
        <f t="shared" si="621"/>
        <v/>
      </c>
      <c r="S4163" s="21" t="str">
        <f t="shared" si="621"/>
        <v/>
      </c>
      <c r="T4163" s="21" t="str">
        <f t="shared" si="621"/>
        <v/>
      </c>
      <c r="U4163" s="21" t="str">
        <f t="shared" si="621"/>
        <v/>
      </c>
      <c r="V4163" s="21" t="str">
        <f t="shared" si="621"/>
        <v/>
      </c>
      <c r="W4163" s="21" t="str">
        <f t="shared" si="621"/>
        <v/>
      </c>
      <c r="X4163" s="21" t="str">
        <f t="shared" si="621"/>
        <v/>
      </c>
      <c r="Y4163" s="21" t="str">
        <f t="shared" si="621"/>
        <v/>
      </c>
      <c r="Z4163" s="21" t="str">
        <f t="shared" si="621"/>
        <v/>
      </c>
      <c r="AA4163" s="21" t="str">
        <f t="shared" si="621"/>
        <v/>
      </c>
      <c r="AB4163" s="38" t="str">
        <f t="shared" si="621"/>
        <v/>
      </c>
      <c r="AD4163" s="36" t="str">
        <f>IF($N4163="", "", IFERROR(INDEX(Campaigns!$D$11:$D$380, MATCH($N4163, Campaigns!$E$11:$E$380, 0)), ""))</f>
        <v/>
      </c>
      <c r="AE4163" s="38" t="str">
        <f>IF(COUNTIF($Q4163:$AB4163, "X")=0, "", IFERROR(INDEX('Intro &amp; Setup'!$T$17:$T$28, MATCH(INDEX($Q$10:$AB$10, $AC4163, MATCH("X", $Q4163:$AB4163, 0)), 'Intro &amp; Setup'!$AA$17:$AA$28, 0)), ""))</f>
        <v/>
      </c>
      <c r="AG4163" s="84" t="str">
        <f t="shared" si="615"/>
        <v/>
      </c>
      <c r="AI4163" s="36">
        <f t="shared" si="616"/>
        <v>0</v>
      </c>
      <c r="AK4163" s="36" t="str">
        <f t="shared" si="617"/>
        <v/>
      </c>
    </row>
    <row r="4164" spans="1:37" x14ac:dyDescent="0.25">
      <c r="A4164" s="34"/>
      <c r="B4164" s="55"/>
      <c r="C4164" s="56"/>
      <c r="D4164" s="56"/>
      <c r="E4164" s="56"/>
      <c r="F4164" s="56"/>
      <c r="G4164" s="57"/>
      <c r="H4164" s="57"/>
      <c r="I4164" s="58"/>
      <c r="J4164" s="34"/>
      <c r="L4164" s="36" t="str">
        <f>IF($B4164="", "", IFERROR(FIND(Campaigns!$Q$4, $B4164), ""))</f>
        <v/>
      </c>
      <c r="M4164" s="73" t="str">
        <f t="shared" si="612"/>
        <v/>
      </c>
      <c r="N4164" s="74" t="str">
        <f t="shared" si="613"/>
        <v/>
      </c>
      <c r="O4164" s="22" t="str">
        <f t="shared" si="614"/>
        <v/>
      </c>
      <c r="Q4164" s="20" t="str">
        <f t="shared" si="620"/>
        <v/>
      </c>
      <c r="R4164" s="21" t="str">
        <f t="shared" si="621"/>
        <v/>
      </c>
      <c r="S4164" s="21" t="str">
        <f t="shared" si="621"/>
        <v/>
      </c>
      <c r="T4164" s="21" t="str">
        <f t="shared" si="621"/>
        <v/>
      </c>
      <c r="U4164" s="21" t="str">
        <f t="shared" si="621"/>
        <v/>
      </c>
      <c r="V4164" s="21" t="str">
        <f t="shared" si="621"/>
        <v/>
      </c>
      <c r="W4164" s="21" t="str">
        <f t="shared" si="621"/>
        <v/>
      </c>
      <c r="X4164" s="21" t="str">
        <f t="shared" si="621"/>
        <v/>
      </c>
      <c r="Y4164" s="21" t="str">
        <f t="shared" si="621"/>
        <v/>
      </c>
      <c r="Z4164" s="21" t="str">
        <f t="shared" si="621"/>
        <v/>
      </c>
      <c r="AA4164" s="21" t="str">
        <f t="shared" si="621"/>
        <v/>
      </c>
      <c r="AB4164" s="38" t="str">
        <f t="shared" si="621"/>
        <v/>
      </c>
      <c r="AD4164" s="36" t="str">
        <f>IF($N4164="", "", IFERROR(INDEX(Campaigns!$D$11:$D$380, MATCH($N4164, Campaigns!$E$11:$E$380, 0)), ""))</f>
        <v/>
      </c>
      <c r="AE4164" s="38" t="str">
        <f>IF(COUNTIF($Q4164:$AB4164, "X")=0, "", IFERROR(INDEX('Intro &amp; Setup'!$T$17:$T$28, MATCH(INDEX($Q$10:$AB$10, $AC4164, MATCH("X", $Q4164:$AB4164, 0)), 'Intro &amp; Setup'!$AA$17:$AA$28, 0)), ""))</f>
        <v/>
      </c>
      <c r="AG4164" s="84" t="str">
        <f t="shared" si="615"/>
        <v/>
      </c>
      <c r="AI4164" s="36">
        <f t="shared" si="616"/>
        <v>0</v>
      </c>
      <c r="AK4164" s="36" t="str">
        <f t="shared" si="617"/>
        <v/>
      </c>
    </row>
    <row r="4165" spans="1:37" x14ac:dyDescent="0.25">
      <c r="A4165" s="34"/>
      <c r="B4165" s="55"/>
      <c r="C4165" s="56"/>
      <c r="D4165" s="56"/>
      <c r="E4165" s="56"/>
      <c r="F4165" s="56"/>
      <c r="G4165" s="57"/>
      <c r="H4165" s="57"/>
      <c r="I4165" s="58"/>
      <c r="J4165" s="34"/>
      <c r="L4165" s="36" t="str">
        <f>IF($B4165="", "", IFERROR(FIND(Campaigns!$Q$4, $B4165), ""))</f>
        <v/>
      </c>
      <c r="M4165" s="73" t="str">
        <f t="shared" si="612"/>
        <v/>
      </c>
      <c r="N4165" s="74" t="str">
        <f t="shared" si="613"/>
        <v/>
      </c>
      <c r="O4165" s="22" t="str">
        <f t="shared" si="614"/>
        <v/>
      </c>
      <c r="Q4165" s="20" t="str">
        <f t="shared" si="620"/>
        <v/>
      </c>
      <c r="R4165" s="21" t="str">
        <f t="shared" si="621"/>
        <v/>
      </c>
      <c r="S4165" s="21" t="str">
        <f t="shared" si="621"/>
        <v/>
      </c>
      <c r="T4165" s="21" t="str">
        <f t="shared" si="621"/>
        <v/>
      </c>
      <c r="U4165" s="21" t="str">
        <f t="shared" si="621"/>
        <v/>
      </c>
      <c r="V4165" s="21" t="str">
        <f t="shared" si="621"/>
        <v/>
      </c>
      <c r="W4165" s="21" t="str">
        <f t="shared" si="621"/>
        <v/>
      </c>
      <c r="X4165" s="21" t="str">
        <f t="shared" si="621"/>
        <v/>
      </c>
      <c r="Y4165" s="21" t="str">
        <f t="shared" si="621"/>
        <v/>
      </c>
      <c r="Z4165" s="21" t="str">
        <f t="shared" si="621"/>
        <v/>
      </c>
      <c r="AA4165" s="21" t="str">
        <f t="shared" si="621"/>
        <v/>
      </c>
      <c r="AB4165" s="38" t="str">
        <f t="shared" si="621"/>
        <v/>
      </c>
      <c r="AD4165" s="36" t="str">
        <f>IF($N4165="", "", IFERROR(INDEX(Campaigns!$D$11:$D$380, MATCH($N4165, Campaigns!$E$11:$E$380, 0)), ""))</f>
        <v/>
      </c>
      <c r="AE4165" s="38" t="str">
        <f>IF(COUNTIF($Q4165:$AB4165, "X")=0, "", IFERROR(INDEX('Intro &amp; Setup'!$T$17:$T$28, MATCH(INDEX($Q$10:$AB$10, $AC4165, MATCH("X", $Q4165:$AB4165, 0)), 'Intro &amp; Setup'!$AA$17:$AA$28, 0)), ""))</f>
        <v/>
      </c>
      <c r="AG4165" s="84" t="str">
        <f t="shared" si="615"/>
        <v/>
      </c>
      <c r="AI4165" s="36">
        <f t="shared" si="616"/>
        <v>0</v>
      </c>
      <c r="AK4165" s="36" t="str">
        <f t="shared" si="617"/>
        <v/>
      </c>
    </row>
    <row r="4166" spans="1:37" x14ac:dyDescent="0.25">
      <c r="A4166" s="34"/>
      <c r="B4166" s="55"/>
      <c r="C4166" s="56"/>
      <c r="D4166" s="56"/>
      <c r="E4166" s="56"/>
      <c r="F4166" s="56"/>
      <c r="G4166" s="57"/>
      <c r="H4166" s="57"/>
      <c r="I4166" s="58"/>
      <c r="J4166" s="34"/>
      <c r="L4166" s="36" t="str">
        <f>IF($B4166="", "", IFERROR(FIND(Campaigns!$Q$4, $B4166), ""))</f>
        <v/>
      </c>
      <c r="M4166" s="73" t="str">
        <f t="shared" si="612"/>
        <v/>
      </c>
      <c r="N4166" s="74" t="str">
        <f t="shared" si="613"/>
        <v/>
      </c>
      <c r="O4166" s="22" t="str">
        <f t="shared" si="614"/>
        <v/>
      </c>
      <c r="Q4166" s="20" t="str">
        <f t="shared" si="620"/>
        <v/>
      </c>
      <c r="R4166" s="21" t="str">
        <f t="shared" si="621"/>
        <v/>
      </c>
      <c r="S4166" s="21" t="str">
        <f t="shared" si="621"/>
        <v/>
      </c>
      <c r="T4166" s="21" t="str">
        <f t="shared" si="621"/>
        <v/>
      </c>
      <c r="U4166" s="21" t="str">
        <f t="shared" si="621"/>
        <v/>
      </c>
      <c r="V4166" s="21" t="str">
        <f t="shared" si="621"/>
        <v/>
      </c>
      <c r="W4166" s="21" t="str">
        <f t="shared" si="621"/>
        <v/>
      </c>
      <c r="X4166" s="21" t="str">
        <f t="shared" si="621"/>
        <v/>
      </c>
      <c r="Y4166" s="21" t="str">
        <f t="shared" si="621"/>
        <v/>
      </c>
      <c r="Z4166" s="21" t="str">
        <f t="shared" si="621"/>
        <v/>
      </c>
      <c r="AA4166" s="21" t="str">
        <f t="shared" si="621"/>
        <v/>
      </c>
      <c r="AB4166" s="38" t="str">
        <f t="shared" si="621"/>
        <v/>
      </c>
      <c r="AD4166" s="36" t="str">
        <f>IF($N4166="", "", IFERROR(INDEX(Campaigns!$D$11:$D$380, MATCH($N4166, Campaigns!$E$11:$E$380, 0)), ""))</f>
        <v/>
      </c>
      <c r="AE4166" s="38" t="str">
        <f>IF(COUNTIF($Q4166:$AB4166, "X")=0, "", IFERROR(INDEX('Intro &amp; Setup'!$T$17:$T$28, MATCH(INDEX($Q$10:$AB$10, $AC4166, MATCH("X", $Q4166:$AB4166, 0)), 'Intro &amp; Setup'!$AA$17:$AA$28, 0)), ""))</f>
        <v/>
      </c>
      <c r="AG4166" s="84" t="str">
        <f t="shared" si="615"/>
        <v/>
      </c>
      <c r="AI4166" s="36">
        <f t="shared" si="616"/>
        <v>0</v>
      </c>
      <c r="AK4166" s="36" t="str">
        <f t="shared" si="617"/>
        <v/>
      </c>
    </row>
    <row r="4167" spans="1:37" x14ac:dyDescent="0.25">
      <c r="A4167" s="34"/>
      <c r="B4167" s="55"/>
      <c r="C4167" s="56"/>
      <c r="D4167" s="56"/>
      <c r="E4167" s="56"/>
      <c r="F4167" s="56"/>
      <c r="G4167" s="57"/>
      <c r="H4167" s="57"/>
      <c r="I4167" s="58"/>
      <c r="J4167" s="34"/>
      <c r="L4167" s="36" t="str">
        <f>IF($B4167="", "", IFERROR(FIND(Campaigns!$Q$4, $B4167), ""))</f>
        <v/>
      </c>
      <c r="M4167" s="73" t="str">
        <f t="shared" si="612"/>
        <v/>
      </c>
      <c r="N4167" s="74" t="str">
        <f t="shared" si="613"/>
        <v/>
      </c>
      <c r="O4167" s="22" t="str">
        <f t="shared" si="614"/>
        <v/>
      </c>
      <c r="Q4167" s="20" t="str">
        <f t="shared" si="620"/>
        <v/>
      </c>
      <c r="R4167" s="21" t="str">
        <f t="shared" si="621"/>
        <v/>
      </c>
      <c r="S4167" s="21" t="str">
        <f t="shared" si="621"/>
        <v/>
      </c>
      <c r="T4167" s="21" t="str">
        <f t="shared" si="621"/>
        <v/>
      </c>
      <c r="U4167" s="21" t="str">
        <f t="shared" si="621"/>
        <v/>
      </c>
      <c r="V4167" s="21" t="str">
        <f t="shared" si="621"/>
        <v/>
      </c>
      <c r="W4167" s="21" t="str">
        <f t="shared" si="621"/>
        <v/>
      </c>
      <c r="X4167" s="21" t="str">
        <f t="shared" si="621"/>
        <v/>
      </c>
      <c r="Y4167" s="21" t="str">
        <f t="shared" si="621"/>
        <v/>
      </c>
      <c r="Z4167" s="21" t="str">
        <f t="shared" si="621"/>
        <v/>
      </c>
      <c r="AA4167" s="21" t="str">
        <f t="shared" si="621"/>
        <v/>
      </c>
      <c r="AB4167" s="38" t="str">
        <f t="shared" si="621"/>
        <v/>
      </c>
      <c r="AD4167" s="36" t="str">
        <f>IF($N4167="", "", IFERROR(INDEX(Campaigns!$D$11:$D$380, MATCH($N4167, Campaigns!$E$11:$E$380, 0)), ""))</f>
        <v/>
      </c>
      <c r="AE4167" s="38" t="str">
        <f>IF(COUNTIF($Q4167:$AB4167, "X")=0, "", IFERROR(INDEX('Intro &amp; Setup'!$T$17:$T$28, MATCH(INDEX($Q$10:$AB$10, $AC4167, MATCH("X", $Q4167:$AB4167, 0)), 'Intro &amp; Setup'!$AA$17:$AA$28, 0)), ""))</f>
        <v/>
      </c>
      <c r="AG4167" s="84" t="str">
        <f t="shared" si="615"/>
        <v/>
      </c>
      <c r="AI4167" s="36">
        <f t="shared" si="616"/>
        <v>0</v>
      </c>
      <c r="AK4167" s="36" t="str">
        <f t="shared" si="617"/>
        <v/>
      </c>
    </row>
    <row r="4168" spans="1:37" x14ac:dyDescent="0.25">
      <c r="A4168" s="34"/>
      <c r="B4168" s="55"/>
      <c r="C4168" s="56"/>
      <c r="D4168" s="56"/>
      <c r="E4168" s="56"/>
      <c r="F4168" s="56"/>
      <c r="G4168" s="57"/>
      <c r="H4168" s="57"/>
      <c r="I4168" s="58"/>
      <c r="J4168" s="34"/>
      <c r="L4168" s="36" t="str">
        <f>IF($B4168="", "", IFERROR(FIND(Campaigns!$Q$4, $B4168), ""))</f>
        <v/>
      </c>
      <c r="M4168" s="73" t="str">
        <f t="shared" si="612"/>
        <v/>
      </c>
      <c r="N4168" s="74" t="str">
        <f t="shared" si="613"/>
        <v/>
      </c>
      <c r="O4168" s="22" t="str">
        <f t="shared" si="614"/>
        <v/>
      </c>
      <c r="Q4168" s="20" t="str">
        <f t="shared" si="620"/>
        <v/>
      </c>
      <c r="R4168" s="21" t="str">
        <f t="shared" si="621"/>
        <v/>
      </c>
      <c r="S4168" s="21" t="str">
        <f t="shared" si="621"/>
        <v/>
      </c>
      <c r="T4168" s="21" t="str">
        <f t="shared" si="621"/>
        <v/>
      </c>
      <c r="U4168" s="21" t="str">
        <f t="shared" si="621"/>
        <v/>
      </c>
      <c r="V4168" s="21" t="str">
        <f t="shared" si="621"/>
        <v/>
      </c>
      <c r="W4168" s="21" t="str">
        <f t="shared" si="621"/>
        <v/>
      </c>
      <c r="X4168" s="21" t="str">
        <f t="shared" si="621"/>
        <v/>
      </c>
      <c r="Y4168" s="21" t="str">
        <f t="shared" si="621"/>
        <v/>
      </c>
      <c r="Z4168" s="21" t="str">
        <f t="shared" si="621"/>
        <v/>
      </c>
      <c r="AA4168" s="21" t="str">
        <f t="shared" si="621"/>
        <v/>
      </c>
      <c r="AB4168" s="38" t="str">
        <f t="shared" si="621"/>
        <v/>
      </c>
      <c r="AD4168" s="36" t="str">
        <f>IF($N4168="", "", IFERROR(INDEX(Campaigns!$D$11:$D$380, MATCH($N4168, Campaigns!$E$11:$E$380, 0)), ""))</f>
        <v/>
      </c>
      <c r="AE4168" s="38" t="str">
        <f>IF(COUNTIF($Q4168:$AB4168, "X")=0, "", IFERROR(INDEX('Intro &amp; Setup'!$T$17:$T$28, MATCH(INDEX($Q$10:$AB$10, $AC4168, MATCH("X", $Q4168:$AB4168, 0)), 'Intro &amp; Setup'!$AA$17:$AA$28, 0)), ""))</f>
        <v/>
      </c>
      <c r="AG4168" s="84" t="str">
        <f t="shared" si="615"/>
        <v/>
      </c>
      <c r="AI4168" s="36">
        <f t="shared" si="616"/>
        <v>0</v>
      </c>
      <c r="AK4168" s="36" t="str">
        <f t="shared" si="617"/>
        <v/>
      </c>
    </row>
    <row r="4169" spans="1:37" x14ac:dyDescent="0.25">
      <c r="A4169" s="34"/>
      <c r="B4169" s="55"/>
      <c r="C4169" s="56"/>
      <c r="D4169" s="56"/>
      <c r="E4169" s="56"/>
      <c r="F4169" s="56"/>
      <c r="G4169" s="57"/>
      <c r="H4169" s="57"/>
      <c r="I4169" s="58"/>
      <c r="J4169" s="34"/>
      <c r="L4169" s="36" t="str">
        <f>IF($B4169="", "", IFERROR(FIND(Campaigns!$Q$4, $B4169), ""))</f>
        <v/>
      </c>
      <c r="M4169" s="73" t="str">
        <f t="shared" si="612"/>
        <v/>
      </c>
      <c r="N4169" s="74" t="str">
        <f t="shared" si="613"/>
        <v/>
      </c>
      <c r="O4169" s="22" t="str">
        <f t="shared" si="614"/>
        <v/>
      </c>
      <c r="Q4169" s="20" t="str">
        <f t="shared" si="620"/>
        <v/>
      </c>
      <c r="R4169" s="21" t="str">
        <f t="shared" si="621"/>
        <v/>
      </c>
      <c r="S4169" s="21" t="str">
        <f t="shared" si="621"/>
        <v/>
      </c>
      <c r="T4169" s="21" t="str">
        <f t="shared" si="621"/>
        <v/>
      </c>
      <c r="U4169" s="21" t="str">
        <f t="shared" si="621"/>
        <v/>
      </c>
      <c r="V4169" s="21" t="str">
        <f t="shared" si="621"/>
        <v/>
      </c>
      <c r="W4169" s="21" t="str">
        <f t="shared" si="621"/>
        <v/>
      </c>
      <c r="X4169" s="21" t="str">
        <f t="shared" si="621"/>
        <v/>
      </c>
      <c r="Y4169" s="21" t="str">
        <f t="shared" si="621"/>
        <v/>
      </c>
      <c r="Z4169" s="21" t="str">
        <f t="shared" si="621"/>
        <v/>
      </c>
      <c r="AA4169" s="21" t="str">
        <f t="shared" si="621"/>
        <v/>
      </c>
      <c r="AB4169" s="38" t="str">
        <f t="shared" si="621"/>
        <v/>
      </c>
      <c r="AD4169" s="36" t="str">
        <f>IF($N4169="", "", IFERROR(INDEX(Campaigns!$D$11:$D$380, MATCH($N4169, Campaigns!$E$11:$E$380, 0)), ""))</f>
        <v/>
      </c>
      <c r="AE4169" s="38" t="str">
        <f>IF(COUNTIF($Q4169:$AB4169, "X")=0, "", IFERROR(INDEX('Intro &amp; Setup'!$T$17:$T$28, MATCH(INDEX($Q$10:$AB$10, $AC4169, MATCH("X", $Q4169:$AB4169, 0)), 'Intro &amp; Setup'!$AA$17:$AA$28, 0)), ""))</f>
        <v/>
      </c>
      <c r="AG4169" s="84" t="str">
        <f t="shared" si="615"/>
        <v/>
      </c>
      <c r="AI4169" s="36">
        <f t="shared" si="616"/>
        <v>0</v>
      </c>
      <c r="AK4169" s="36" t="str">
        <f t="shared" si="617"/>
        <v/>
      </c>
    </row>
    <row r="4170" spans="1:37" x14ac:dyDescent="0.25">
      <c r="A4170" s="34"/>
      <c r="B4170" s="55"/>
      <c r="C4170" s="56"/>
      <c r="D4170" s="56"/>
      <c r="E4170" s="56"/>
      <c r="F4170" s="56"/>
      <c r="G4170" s="57"/>
      <c r="H4170" s="57"/>
      <c r="I4170" s="58"/>
      <c r="J4170" s="34"/>
      <c r="L4170" s="36" t="str">
        <f>IF($B4170="", "", IFERROR(FIND(Campaigns!$Q$4, $B4170), ""))</f>
        <v/>
      </c>
      <c r="M4170" s="73" t="str">
        <f t="shared" si="612"/>
        <v/>
      </c>
      <c r="N4170" s="74" t="str">
        <f t="shared" si="613"/>
        <v/>
      </c>
      <c r="O4170" s="22" t="str">
        <f t="shared" si="614"/>
        <v/>
      </c>
      <c r="Q4170" s="20" t="str">
        <f t="shared" si="620"/>
        <v/>
      </c>
      <c r="R4170" s="21" t="str">
        <f t="shared" si="621"/>
        <v/>
      </c>
      <c r="S4170" s="21" t="str">
        <f t="shared" si="621"/>
        <v/>
      </c>
      <c r="T4170" s="21" t="str">
        <f t="shared" si="621"/>
        <v/>
      </c>
      <c r="U4170" s="21" t="str">
        <f t="shared" si="621"/>
        <v/>
      </c>
      <c r="V4170" s="21" t="str">
        <f t="shared" si="621"/>
        <v/>
      </c>
      <c r="W4170" s="21" t="str">
        <f t="shared" si="621"/>
        <v/>
      </c>
      <c r="X4170" s="21" t="str">
        <f t="shared" si="621"/>
        <v/>
      </c>
      <c r="Y4170" s="21" t="str">
        <f t="shared" si="621"/>
        <v/>
      </c>
      <c r="Z4170" s="21" t="str">
        <f t="shared" si="621"/>
        <v/>
      </c>
      <c r="AA4170" s="21" t="str">
        <f t="shared" si="621"/>
        <v/>
      </c>
      <c r="AB4170" s="38" t="str">
        <f t="shared" si="621"/>
        <v/>
      </c>
      <c r="AD4170" s="36" t="str">
        <f>IF($N4170="", "", IFERROR(INDEX(Campaigns!$D$11:$D$380, MATCH($N4170, Campaigns!$E$11:$E$380, 0)), ""))</f>
        <v/>
      </c>
      <c r="AE4170" s="38" t="str">
        <f>IF(COUNTIF($Q4170:$AB4170, "X")=0, "", IFERROR(INDEX('Intro &amp; Setup'!$T$17:$T$28, MATCH(INDEX($Q$10:$AB$10, $AC4170, MATCH("X", $Q4170:$AB4170, 0)), 'Intro &amp; Setup'!$AA$17:$AA$28, 0)), ""))</f>
        <v/>
      </c>
      <c r="AG4170" s="84" t="str">
        <f t="shared" si="615"/>
        <v/>
      </c>
      <c r="AI4170" s="36">
        <f t="shared" si="616"/>
        <v>0</v>
      </c>
      <c r="AK4170" s="36" t="str">
        <f t="shared" si="617"/>
        <v/>
      </c>
    </row>
    <row r="4171" spans="1:37" x14ac:dyDescent="0.25">
      <c r="A4171" s="34"/>
      <c r="B4171" s="55"/>
      <c r="C4171" s="56"/>
      <c r="D4171" s="56"/>
      <c r="E4171" s="56"/>
      <c r="F4171" s="56"/>
      <c r="G4171" s="57"/>
      <c r="H4171" s="57"/>
      <c r="I4171" s="58"/>
      <c r="J4171" s="34"/>
      <c r="L4171" s="36" t="str">
        <f>IF($B4171="", "", IFERROR(FIND(Campaigns!$Q$4, $B4171), ""))</f>
        <v/>
      </c>
      <c r="M4171" s="73" t="str">
        <f t="shared" si="612"/>
        <v/>
      </c>
      <c r="N4171" s="74" t="str">
        <f t="shared" si="613"/>
        <v/>
      </c>
      <c r="O4171" s="22" t="str">
        <f t="shared" si="614"/>
        <v/>
      </c>
      <c r="Q4171" s="20" t="str">
        <f t="shared" si="620"/>
        <v/>
      </c>
      <c r="R4171" s="21" t="str">
        <f t="shared" si="621"/>
        <v/>
      </c>
      <c r="S4171" s="21" t="str">
        <f t="shared" si="621"/>
        <v/>
      </c>
      <c r="T4171" s="21" t="str">
        <f t="shared" si="621"/>
        <v/>
      </c>
      <c r="U4171" s="21" t="str">
        <f t="shared" si="621"/>
        <v/>
      </c>
      <c r="V4171" s="21" t="str">
        <f t="shared" si="621"/>
        <v/>
      </c>
      <c r="W4171" s="21" t="str">
        <f t="shared" si="621"/>
        <v/>
      </c>
      <c r="X4171" s="21" t="str">
        <f t="shared" si="621"/>
        <v/>
      </c>
      <c r="Y4171" s="21" t="str">
        <f t="shared" si="621"/>
        <v/>
      </c>
      <c r="Z4171" s="21" t="str">
        <f t="shared" si="621"/>
        <v/>
      </c>
      <c r="AA4171" s="21" t="str">
        <f t="shared" si="621"/>
        <v/>
      </c>
      <c r="AB4171" s="38" t="str">
        <f t="shared" si="621"/>
        <v/>
      </c>
      <c r="AD4171" s="36" t="str">
        <f>IF($N4171="", "", IFERROR(INDEX(Campaigns!$D$11:$D$380, MATCH($N4171, Campaigns!$E$11:$E$380, 0)), ""))</f>
        <v/>
      </c>
      <c r="AE4171" s="38" t="str">
        <f>IF(COUNTIF($Q4171:$AB4171, "X")=0, "", IFERROR(INDEX('Intro &amp; Setup'!$T$17:$T$28, MATCH(INDEX($Q$10:$AB$10, $AC4171, MATCH("X", $Q4171:$AB4171, 0)), 'Intro &amp; Setup'!$AA$17:$AA$28, 0)), ""))</f>
        <v/>
      </c>
      <c r="AG4171" s="84" t="str">
        <f t="shared" si="615"/>
        <v/>
      </c>
      <c r="AI4171" s="36">
        <f t="shared" si="616"/>
        <v>0</v>
      </c>
      <c r="AK4171" s="36" t="str">
        <f t="shared" si="617"/>
        <v/>
      </c>
    </row>
    <row r="4172" spans="1:37" x14ac:dyDescent="0.25">
      <c r="A4172" s="34"/>
      <c r="B4172" s="55"/>
      <c r="C4172" s="56"/>
      <c r="D4172" s="56"/>
      <c r="E4172" s="56"/>
      <c r="F4172" s="56"/>
      <c r="G4172" s="57"/>
      <c r="H4172" s="57"/>
      <c r="I4172" s="58"/>
      <c r="J4172" s="34"/>
      <c r="L4172" s="36" t="str">
        <f>IF($B4172="", "", IFERROR(FIND(Campaigns!$Q$4, $B4172), ""))</f>
        <v/>
      </c>
      <c r="M4172" s="73" t="str">
        <f t="shared" ref="M4172:M4235" si="622">IFERROR(REPLACE($B4172, 1, $L4172+$L$9-1, ""), "")</f>
        <v/>
      </c>
      <c r="N4172" s="74" t="str">
        <f t="shared" ref="N4172:N4235" si="623">IFERROR(LEFT($M4172, FIND("-", $M4172)-1), "")</f>
        <v/>
      </c>
      <c r="O4172" s="22" t="str">
        <f t="shared" ref="O4172:O4235" si="624">IFERROR(REPLACE($M4172, 1, FIND("-", $M4172), ""), "")</f>
        <v/>
      </c>
      <c r="Q4172" s="20" t="str">
        <f t="shared" si="620"/>
        <v/>
      </c>
      <c r="R4172" s="21" t="str">
        <f t="shared" si="621"/>
        <v/>
      </c>
      <c r="S4172" s="21" t="str">
        <f t="shared" si="621"/>
        <v/>
      </c>
      <c r="T4172" s="21" t="str">
        <f t="shared" si="621"/>
        <v/>
      </c>
      <c r="U4172" s="21" t="str">
        <f t="shared" si="621"/>
        <v/>
      </c>
      <c r="V4172" s="21" t="str">
        <f t="shared" si="621"/>
        <v/>
      </c>
      <c r="W4172" s="21" t="str">
        <f t="shared" si="621"/>
        <v/>
      </c>
      <c r="X4172" s="21" t="str">
        <f t="shared" si="621"/>
        <v/>
      </c>
      <c r="Y4172" s="21" t="str">
        <f t="shared" si="621"/>
        <v/>
      </c>
      <c r="Z4172" s="21" t="str">
        <f t="shared" si="621"/>
        <v/>
      </c>
      <c r="AA4172" s="21" t="str">
        <f t="shared" si="621"/>
        <v/>
      </c>
      <c r="AB4172" s="38" t="str">
        <f t="shared" si="621"/>
        <v/>
      </c>
      <c r="AD4172" s="36" t="str">
        <f>IF($N4172="", "", IFERROR(INDEX(Campaigns!$D$11:$D$380, MATCH($N4172, Campaigns!$E$11:$E$380, 0)), ""))</f>
        <v/>
      </c>
      <c r="AE4172" s="38" t="str">
        <f>IF(COUNTIF($Q4172:$AB4172, "X")=0, "", IFERROR(INDEX('Intro &amp; Setup'!$T$17:$T$28, MATCH(INDEX($Q$10:$AB$10, $AC4172, MATCH("X", $Q4172:$AB4172, 0)), 'Intro &amp; Setup'!$AA$17:$AA$28, 0)), ""))</f>
        <v/>
      </c>
      <c r="AG4172" s="84" t="str">
        <f t="shared" ref="AG4172:AG4235" si="625">IF(OR($AD4172="", $AE4172=""), "", _xlfn.CONCAT($AD4172, "-", $AE4172))</f>
        <v/>
      </c>
      <c r="AI4172" s="36">
        <f t="shared" ref="AI4172:AI4235" si="626">IF($AI$4=$AI$6, $C4172, IF($AI$4=$AI$7, $D4172, IF($AI$4=$AI$8, $F4172, "")))</f>
        <v>0</v>
      </c>
      <c r="AK4172" s="36" t="str">
        <f t="shared" ref="AK4172:AK4235" si="627">IF($AG4172="", "", "X")</f>
        <v/>
      </c>
    </row>
    <row r="4173" spans="1:37" x14ac:dyDescent="0.25">
      <c r="A4173" s="34"/>
      <c r="B4173" s="55"/>
      <c r="C4173" s="56"/>
      <c r="D4173" s="56"/>
      <c r="E4173" s="56"/>
      <c r="F4173" s="56"/>
      <c r="G4173" s="57"/>
      <c r="H4173" s="57"/>
      <c r="I4173" s="58"/>
      <c r="J4173" s="34"/>
      <c r="L4173" s="36" t="str">
        <f>IF($B4173="", "", IFERROR(FIND(Campaigns!$Q$4, $B4173), ""))</f>
        <v/>
      </c>
      <c r="M4173" s="73" t="str">
        <f t="shared" si="622"/>
        <v/>
      </c>
      <c r="N4173" s="74" t="str">
        <f t="shared" si="623"/>
        <v/>
      </c>
      <c r="O4173" s="22" t="str">
        <f t="shared" si="624"/>
        <v/>
      </c>
      <c r="Q4173" s="20" t="str">
        <f t="shared" si="620"/>
        <v/>
      </c>
      <c r="R4173" s="21" t="str">
        <f t="shared" si="621"/>
        <v/>
      </c>
      <c r="S4173" s="21" t="str">
        <f t="shared" si="621"/>
        <v/>
      </c>
      <c r="T4173" s="21" t="str">
        <f t="shared" si="621"/>
        <v/>
      </c>
      <c r="U4173" s="21" t="str">
        <f t="shared" si="621"/>
        <v/>
      </c>
      <c r="V4173" s="21" t="str">
        <f t="shared" si="621"/>
        <v/>
      </c>
      <c r="W4173" s="21" t="str">
        <f t="shared" si="621"/>
        <v/>
      </c>
      <c r="X4173" s="21" t="str">
        <f t="shared" si="621"/>
        <v/>
      </c>
      <c r="Y4173" s="21" t="str">
        <f t="shared" si="621"/>
        <v/>
      </c>
      <c r="Z4173" s="21" t="str">
        <f t="shared" si="621"/>
        <v/>
      </c>
      <c r="AA4173" s="21" t="str">
        <f t="shared" si="621"/>
        <v/>
      </c>
      <c r="AB4173" s="38" t="str">
        <f t="shared" si="621"/>
        <v/>
      </c>
      <c r="AD4173" s="36" t="str">
        <f>IF($N4173="", "", IFERROR(INDEX(Campaigns!$D$11:$D$380, MATCH($N4173, Campaigns!$E$11:$E$380, 0)), ""))</f>
        <v/>
      </c>
      <c r="AE4173" s="38" t="str">
        <f>IF(COUNTIF($Q4173:$AB4173, "X")=0, "", IFERROR(INDEX('Intro &amp; Setup'!$T$17:$T$28, MATCH(INDEX($Q$10:$AB$10, $AC4173, MATCH("X", $Q4173:$AB4173, 0)), 'Intro &amp; Setup'!$AA$17:$AA$28, 0)), ""))</f>
        <v/>
      </c>
      <c r="AG4173" s="84" t="str">
        <f t="shared" si="625"/>
        <v/>
      </c>
      <c r="AI4173" s="36">
        <f t="shared" si="626"/>
        <v>0</v>
      </c>
      <c r="AK4173" s="36" t="str">
        <f t="shared" si="627"/>
        <v/>
      </c>
    </row>
    <row r="4174" spans="1:37" x14ac:dyDescent="0.25">
      <c r="A4174" s="34"/>
      <c r="B4174" s="55"/>
      <c r="C4174" s="56"/>
      <c r="D4174" s="56"/>
      <c r="E4174" s="56"/>
      <c r="F4174" s="56"/>
      <c r="G4174" s="57"/>
      <c r="H4174" s="57"/>
      <c r="I4174" s="58"/>
      <c r="J4174" s="34"/>
      <c r="L4174" s="36" t="str">
        <f>IF($B4174="", "", IFERROR(FIND(Campaigns!$Q$4, $B4174), ""))</f>
        <v/>
      </c>
      <c r="M4174" s="73" t="str">
        <f t="shared" si="622"/>
        <v/>
      </c>
      <c r="N4174" s="74" t="str">
        <f t="shared" si="623"/>
        <v/>
      </c>
      <c r="O4174" s="22" t="str">
        <f t="shared" si="624"/>
        <v/>
      </c>
      <c r="Q4174" s="20" t="str">
        <f t="shared" si="620"/>
        <v/>
      </c>
      <c r="R4174" s="21" t="str">
        <f t="shared" si="621"/>
        <v/>
      </c>
      <c r="S4174" s="21" t="str">
        <f t="shared" si="621"/>
        <v/>
      </c>
      <c r="T4174" s="21" t="str">
        <f t="shared" si="621"/>
        <v/>
      </c>
      <c r="U4174" s="21" t="str">
        <f t="shared" si="621"/>
        <v/>
      </c>
      <c r="V4174" s="21" t="str">
        <f t="shared" si="621"/>
        <v/>
      </c>
      <c r="W4174" s="21" t="str">
        <f t="shared" si="621"/>
        <v/>
      </c>
      <c r="X4174" s="21" t="str">
        <f t="shared" si="621"/>
        <v/>
      </c>
      <c r="Y4174" s="21" t="str">
        <f t="shared" si="621"/>
        <v/>
      </c>
      <c r="Z4174" s="21" t="str">
        <f t="shared" si="621"/>
        <v/>
      </c>
      <c r="AA4174" s="21" t="str">
        <f t="shared" si="621"/>
        <v/>
      </c>
      <c r="AB4174" s="38" t="str">
        <f t="shared" si="621"/>
        <v/>
      </c>
      <c r="AD4174" s="36" t="str">
        <f>IF($N4174="", "", IFERROR(INDEX(Campaigns!$D$11:$D$380, MATCH($N4174, Campaigns!$E$11:$E$380, 0)), ""))</f>
        <v/>
      </c>
      <c r="AE4174" s="38" t="str">
        <f>IF(COUNTIF($Q4174:$AB4174, "X")=0, "", IFERROR(INDEX('Intro &amp; Setup'!$T$17:$T$28, MATCH(INDEX($Q$10:$AB$10, $AC4174, MATCH("X", $Q4174:$AB4174, 0)), 'Intro &amp; Setup'!$AA$17:$AA$28, 0)), ""))</f>
        <v/>
      </c>
      <c r="AG4174" s="84" t="str">
        <f t="shared" si="625"/>
        <v/>
      </c>
      <c r="AI4174" s="36">
        <f t="shared" si="626"/>
        <v>0</v>
      </c>
      <c r="AK4174" s="36" t="str">
        <f t="shared" si="627"/>
        <v/>
      </c>
    </row>
    <row r="4175" spans="1:37" x14ac:dyDescent="0.25">
      <c r="A4175" s="34"/>
      <c r="B4175" s="55"/>
      <c r="C4175" s="56"/>
      <c r="D4175" s="56"/>
      <c r="E4175" s="56"/>
      <c r="F4175" s="56"/>
      <c r="G4175" s="57"/>
      <c r="H4175" s="57"/>
      <c r="I4175" s="58"/>
      <c r="J4175" s="34"/>
      <c r="L4175" s="36" t="str">
        <f>IF($B4175="", "", IFERROR(FIND(Campaigns!$Q$4, $B4175), ""))</f>
        <v/>
      </c>
      <c r="M4175" s="73" t="str">
        <f t="shared" si="622"/>
        <v/>
      </c>
      <c r="N4175" s="74" t="str">
        <f t="shared" si="623"/>
        <v/>
      </c>
      <c r="O4175" s="22" t="str">
        <f t="shared" si="624"/>
        <v/>
      </c>
      <c r="Q4175" s="20" t="str">
        <f t="shared" si="620"/>
        <v/>
      </c>
      <c r="R4175" s="21" t="str">
        <f t="shared" si="621"/>
        <v/>
      </c>
      <c r="S4175" s="21" t="str">
        <f t="shared" si="621"/>
        <v/>
      </c>
      <c r="T4175" s="21" t="str">
        <f t="shared" si="621"/>
        <v/>
      </c>
      <c r="U4175" s="21" t="str">
        <f t="shared" si="621"/>
        <v/>
      </c>
      <c r="V4175" s="21" t="str">
        <f t="shared" si="621"/>
        <v/>
      </c>
      <c r="W4175" s="21" t="str">
        <f t="shared" si="621"/>
        <v/>
      </c>
      <c r="X4175" s="21" t="str">
        <f t="shared" si="621"/>
        <v/>
      </c>
      <c r="Y4175" s="21" t="str">
        <f t="shared" si="621"/>
        <v/>
      </c>
      <c r="Z4175" s="21" t="str">
        <f t="shared" si="621"/>
        <v/>
      </c>
      <c r="AA4175" s="21" t="str">
        <f t="shared" si="621"/>
        <v/>
      </c>
      <c r="AB4175" s="38" t="str">
        <f t="shared" si="621"/>
        <v/>
      </c>
      <c r="AD4175" s="36" t="str">
        <f>IF($N4175="", "", IFERROR(INDEX(Campaigns!$D$11:$D$380, MATCH($N4175, Campaigns!$E$11:$E$380, 0)), ""))</f>
        <v/>
      </c>
      <c r="AE4175" s="38" t="str">
        <f>IF(COUNTIF($Q4175:$AB4175, "X")=0, "", IFERROR(INDEX('Intro &amp; Setup'!$T$17:$T$28, MATCH(INDEX($Q$10:$AB$10, $AC4175, MATCH("X", $Q4175:$AB4175, 0)), 'Intro &amp; Setup'!$AA$17:$AA$28, 0)), ""))</f>
        <v/>
      </c>
      <c r="AG4175" s="84" t="str">
        <f t="shared" si="625"/>
        <v/>
      </c>
      <c r="AI4175" s="36">
        <f t="shared" si="626"/>
        <v>0</v>
      </c>
      <c r="AK4175" s="36" t="str">
        <f t="shared" si="627"/>
        <v/>
      </c>
    </row>
    <row r="4176" spans="1:37" x14ac:dyDescent="0.25">
      <c r="A4176" s="34"/>
      <c r="B4176" s="55"/>
      <c r="C4176" s="56"/>
      <c r="D4176" s="56"/>
      <c r="E4176" s="56"/>
      <c r="F4176" s="56"/>
      <c r="G4176" s="57"/>
      <c r="H4176" s="57"/>
      <c r="I4176" s="58"/>
      <c r="J4176" s="34"/>
      <c r="L4176" s="36" t="str">
        <f>IF($B4176="", "", IFERROR(FIND(Campaigns!$Q$4, $B4176), ""))</f>
        <v/>
      </c>
      <c r="M4176" s="73" t="str">
        <f t="shared" si="622"/>
        <v/>
      </c>
      <c r="N4176" s="74" t="str">
        <f t="shared" si="623"/>
        <v/>
      </c>
      <c r="O4176" s="22" t="str">
        <f t="shared" si="624"/>
        <v/>
      </c>
      <c r="Q4176" s="20" t="str">
        <f t="shared" si="620"/>
        <v/>
      </c>
      <c r="R4176" s="21" t="str">
        <f t="shared" si="621"/>
        <v/>
      </c>
      <c r="S4176" s="21" t="str">
        <f t="shared" si="621"/>
        <v/>
      </c>
      <c r="T4176" s="21" t="str">
        <f t="shared" si="621"/>
        <v/>
      </c>
      <c r="U4176" s="21" t="str">
        <f t="shared" si="621"/>
        <v/>
      </c>
      <c r="V4176" s="21" t="str">
        <f t="shared" si="621"/>
        <v/>
      </c>
      <c r="W4176" s="21" t="str">
        <f t="shared" si="621"/>
        <v/>
      </c>
      <c r="X4176" s="21" t="str">
        <f t="shared" si="621"/>
        <v/>
      </c>
      <c r="Y4176" s="21" t="str">
        <f t="shared" si="621"/>
        <v/>
      </c>
      <c r="Z4176" s="21" t="str">
        <f t="shared" si="621"/>
        <v/>
      </c>
      <c r="AA4176" s="21" t="str">
        <f t="shared" si="621"/>
        <v/>
      </c>
      <c r="AB4176" s="38" t="str">
        <f t="shared" si="621"/>
        <v/>
      </c>
      <c r="AD4176" s="36" t="str">
        <f>IF($N4176="", "", IFERROR(INDEX(Campaigns!$D$11:$D$380, MATCH($N4176, Campaigns!$E$11:$E$380, 0)), ""))</f>
        <v/>
      </c>
      <c r="AE4176" s="38" t="str">
        <f>IF(COUNTIF($Q4176:$AB4176, "X")=0, "", IFERROR(INDEX('Intro &amp; Setup'!$T$17:$T$28, MATCH(INDEX($Q$10:$AB$10, $AC4176, MATCH("X", $Q4176:$AB4176, 0)), 'Intro &amp; Setup'!$AA$17:$AA$28, 0)), ""))</f>
        <v/>
      </c>
      <c r="AG4176" s="84" t="str">
        <f t="shared" si="625"/>
        <v/>
      </c>
      <c r="AI4176" s="36">
        <f t="shared" si="626"/>
        <v>0</v>
      </c>
      <c r="AK4176" s="36" t="str">
        <f t="shared" si="627"/>
        <v/>
      </c>
    </row>
    <row r="4177" spans="1:37" x14ac:dyDescent="0.25">
      <c r="A4177" s="34"/>
      <c r="B4177" s="55"/>
      <c r="C4177" s="56"/>
      <c r="D4177" s="56"/>
      <c r="E4177" s="56"/>
      <c r="F4177" s="56"/>
      <c r="G4177" s="57"/>
      <c r="H4177" s="57"/>
      <c r="I4177" s="58"/>
      <c r="J4177" s="34"/>
      <c r="L4177" s="36" t="str">
        <f>IF($B4177="", "", IFERROR(FIND(Campaigns!$Q$4, $B4177), ""))</f>
        <v/>
      </c>
      <c r="M4177" s="73" t="str">
        <f t="shared" si="622"/>
        <v/>
      </c>
      <c r="N4177" s="74" t="str">
        <f t="shared" si="623"/>
        <v/>
      </c>
      <c r="O4177" s="22" t="str">
        <f t="shared" si="624"/>
        <v/>
      </c>
      <c r="Q4177" s="20" t="str">
        <f t="shared" si="620"/>
        <v/>
      </c>
      <c r="R4177" s="21" t="str">
        <f t="shared" si="621"/>
        <v/>
      </c>
      <c r="S4177" s="21" t="str">
        <f t="shared" si="621"/>
        <v/>
      </c>
      <c r="T4177" s="21" t="str">
        <f t="shared" si="621"/>
        <v/>
      </c>
      <c r="U4177" s="21" t="str">
        <f t="shared" si="621"/>
        <v/>
      </c>
      <c r="V4177" s="21" t="str">
        <f t="shared" si="621"/>
        <v/>
      </c>
      <c r="W4177" s="21" t="str">
        <f t="shared" si="621"/>
        <v/>
      </c>
      <c r="X4177" s="21" t="str">
        <f t="shared" si="621"/>
        <v/>
      </c>
      <c r="Y4177" s="21" t="str">
        <f t="shared" si="621"/>
        <v/>
      </c>
      <c r="Z4177" s="21" t="str">
        <f t="shared" si="621"/>
        <v/>
      </c>
      <c r="AA4177" s="21" t="str">
        <f t="shared" si="621"/>
        <v/>
      </c>
      <c r="AB4177" s="38" t="str">
        <f t="shared" si="621"/>
        <v/>
      </c>
      <c r="AD4177" s="36" t="str">
        <f>IF($N4177="", "", IFERROR(INDEX(Campaigns!$D$11:$D$380, MATCH($N4177, Campaigns!$E$11:$E$380, 0)), ""))</f>
        <v/>
      </c>
      <c r="AE4177" s="38" t="str">
        <f>IF(COUNTIF($Q4177:$AB4177, "X")=0, "", IFERROR(INDEX('Intro &amp; Setup'!$T$17:$T$28, MATCH(INDEX($Q$10:$AB$10, $AC4177, MATCH("X", $Q4177:$AB4177, 0)), 'Intro &amp; Setup'!$AA$17:$AA$28, 0)), ""))</f>
        <v/>
      </c>
      <c r="AG4177" s="84" t="str">
        <f t="shared" si="625"/>
        <v/>
      </c>
      <c r="AI4177" s="36">
        <f t="shared" si="626"/>
        <v>0</v>
      </c>
      <c r="AK4177" s="36" t="str">
        <f t="shared" si="627"/>
        <v/>
      </c>
    </row>
    <row r="4178" spans="1:37" x14ac:dyDescent="0.25">
      <c r="A4178" s="34"/>
      <c r="B4178" s="55"/>
      <c r="C4178" s="56"/>
      <c r="D4178" s="56"/>
      <c r="E4178" s="56"/>
      <c r="F4178" s="56"/>
      <c r="G4178" s="57"/>
      <c r="H4178" s="57"/>
      <c r="I4178" s="58"/>
      <c r="J4178" s="34"/>
      <c r="L4178" s="36" t="str">
        <f>IF($B4178="", "", IFERROR(FIND(Campaigns!$Q$4, $B4178), ""))</f>
        <v/>
      </c>
      <c r="M4178" s="73" t="str">
        <f t="shared" si="622"/>
        <v/>
      </c>
      <c r="N4178" s="74" t="str">
        <f t="shared" si="623"/>
        <v/>
      </c>
      <c r="O4178" s="22" t="str">
        <f t="shared" si="624"/>
        <v/>
      </c>
      <c r="Q4178" s="20" t="str">
        <f t="shared" si="620"/>
        <v/>
      </c>
      <c r="R4178" s="21" t="str">
        <f t="shared" si="621"/>
        <v/>
      </c>
      <c r="S4178" s="21" t="str">
        <f t="shared" si="621"/>
        <v/>
      </c>
      <c r="T4178" s="21" t="str">
        <f t="shared" si="621"/>
        <v/>
      </c>
      <c r="U4178" s="21" t="str">
        <f t="shared" si="621"/>
        <v/>
      </c>
      <c r="V4178" s="21" t="str">
        <f t="shared" si="621"/>
        <v/>
      </c>
      <c r="W4178" s="21" t="str">
        <f t="shared" si="621"/>
        <v/>
      </c>
      <c r="X4178" s="21" t="str">
        <f t="shared" si="621"/>
        <v/>
      </c>
      <c r="Y4178" s="21" t="str">
        <f t="shared" si="621"/>
        <v/>
      </c>
      <c r="Z4178" s="21" t="str">
        <f t="shared" si="621"/>
        <v/>
      </c>
      <c r="AA4178" s="21" t="str">
        <f t="shared" si="621"/>
        <v/>
      </c>
      <c r="AB4178" s="38" t="str">
        <f t="shared" si="621"/>
        <v/>
      </c>
      <c r="AD4178" s="36" t="str">
        <f>IF($N4178="", "", IFERROR(INDEX(Campaigns!$D$11:$D$380, MATCH($N4178, Campaigns!$E$11:$E$380, 0)), ""))</f>
        <v/>
      </c>
      <c r="AE4178" s="38" t="str">
        <f>IF(COUNTIF($Q4178:$AB4178, "X")=0, "", IFERROR(INDEX('Intro &amp; Setup'!$T$17:$T$28, MATCH(INDEX($Q$10:$AB$10, $AC4178, MATCH("X", $Q4178:$AB4178, 0)), 'Intro &amp; Setup'!$AA$17:$AA$28, 0)), ""))</f>
        <v/>
      </c>
      <c r="AG4178" s="84" t="str">
        <f t="shared" si="625"/>
        <v/>
      </c>
      <c r="AI4178" s="36">
        <f t="shared" si="626"/>
        <v>0</v>
      </c>
      <c r="AK4178" s="36" t="str">
        <f t="shared" si="627"/>
        <v/>
      </c>
    </row>
    <row r="4179" spans="1:37" x14ac:dyDescent="0.25">
      <c r="A4179" s="34"/>
      <c r="B4179" s="55"/>
      <c r="C4179" s="56"/>
      <c r="D4179" s="56"/>
      <c r="E4179" s="56"/>
      <c r="F4179" s="56"/>
      <c r="G4179" s="57"/>
      <c r="H4179" s="57"/>
      <c r="I4179" s="58"/>
      <c r="J4179" s="34"/>
      <c r="L4179" s="36" t="str">
        <f>IF($B4179="", "", IFERROR(FIND(Campaigns!$Q$4, $B4179), ""))</f>
        <v/>
      </c>
      <c r="M4179" s="73" t="str">
        <f t="shared" si="622"/>
        <v/>
      </c>
      <c r="N4179" s="74" t="str">
        <f t="shared" si="623"/>
        <v/>
      </c>
      <c r="O4179" s="22" t="str">
        <f t="shared" si="624"/>
        <v/>
      </c>
      <c r="Q4179" s="20" t="str">
        <f t="shared" si="620"/>
        <v/>
      </c>
      <c r="R4179" s="21" t="str">
        <f t="shared" si="621"/>
        <v/>
      </c>
      <c r="S4179" s="21" t="str">
        <f t="shared" si="621"/>
        <v/>
      </c>
      <c r="T4179" s="21" t="str">
        <f t="shared" si="621"/>
        <v/>
      </c>
      <c r="U4179" s="21" t="str">
        <f t="shared" si="621"/>
        <v/>
      </c>
      <c r="V4179" s="21" t="str">
        <f t="shared" si="621"/>
        <v/>
      </c>
      <c r="W4179" s="21" t="str">
        <f t="shared" si="621"/>
        <v/>
      </c>
      <c r="X4179" s="21" t="str">
        <f t="shared" ref="R4179:AB4202" si="628">IFERROR(IF(X$10="", "", IF(LEFT($O4179, X$8)=X$10, "X", "")), "")</f>
        <v/>
      </c>
      <c r="Y4179" s="21" t="str">
        <f t="shared" si="628"/>
        <v/>
      </c>
      <c r="Z4179" s="21" t="str">
        <f t="shared" si="628"/>
        <v/>
      </c>
      <c r="AA4179" s="21" t="str">
        <f t="shared" si="628"/>
        <v/>
      </c>
      <c r="AB4179" s="38" t="str">
        <f t="shared" si="628"/>
        <v/>
      </c>
      <c r="AD4179" s="36" t="str">
        <f>IF($N4179="", "", IFERROR(INDEX(Campaigns!$D$11:$D$380, MATCH($N4179, Campaigns!$E$11:$E$380, 0)), ""))</f>
        <v/>
      </c>
      <c r="AE4179" s="38" t="str">
        <f>IF(COUNTIF($Q4179:$AB4179, "X")=0, "", IFERROR(INDEX('Intro &amp; Setup'!$T$17:$T$28, MATCH(INDEX($Q$10:$AB$10, $AC4179, MATCH("X", $Q4179:$AB4179, 0)), 'Intro &amp; Setup'!$AA$17:$AA$28, 0)), ""))</f>
        <v/>
      </c>
      <c r="AG4179" s="84" t="str">
        <f t="shared" si="625"/>
        <v/>
      </c>
      <c r="AI4179" s="36">
        <f t="shared" si="626"/>
        <v>0</v>
      </c>
      <c r="AK4179" s="36" t="str">
        <f t="shared" si="627"/>
        <v/>
      </c>
    </row>
    <row r="4180" spans="1:37" x14ac:dyDescent="0.25">
      <c r="A4180" s="34"/>
      <c r="B4180" s="55"/>
      <c r="C4180" s="56"/>
      <c r="D4180" s="56"/>
      <c r="E4180" s="56"/>
      <c r="F4180" s="56"/>
      <c r="G4180" s="57"/>
      <c r="H4180" s="57"/>
      <c r="I4180" s="58"/>
      <c r="J4180" s="34"/>
      <c r="L4180" s="36" t="str">
        <f>IF($B4180="", "", IFERROR(FIND(Campaigns!$Q$4, $B4180), ""))</f>
        <v/>
      </c>
      <c r="M4180" s="73" t="str">
        <f t="shared" si="622"/>
        <v/>
      </c>
      <c r="N4180" s="74" t="str">
        <f t="shared" si="623"/>
        <v/>
      </c>
      <c r="O4180" s="22" t="str">
        <f t="shared" si="624"/>
        <v/>
      </c>
      <c r="Q4180" s="20" t="str">
        <f t="shared" si="620"/>
        <v/>
      </c>
      <c r="R4180" s="21" t="str">
        <f t="shared" si="628"/>
        <v/>
      </c>
      <c r="S4180" s="21" t="str">
        <f t="shared" si="628"/>
        <v/>
      </c>
      <c r="T4180" s="21" t="str">
        <f t="shared" si="628"/>
        <v/>
      </c>
      <c r="U4180" s="21" t="str">
        <f t="shared" si="628"/>
        <v/>
      </c>
      <c r="V4180" s="21" t="str">
        <f t="shared" si="628"/>
        <v/>
      </c>
      <c r="W4180" s="21" t="str">
        <f t="shared" si="628"/>
        <v/>
      </c>
      <c r="X4180" s="21" t="str">
        <f t="shared" si="628"/>
        <v/>
      </c>
      <c r="Y4180" s="21" t="str">
        <f t="shared" si="628"/>
        <v/>
      </c>
      <c r="Z4180" s="21" t="str">
        <f t="shared" si="628"/>
        <v/>
      </c>
      <c r="AA4180" s="21" t="str">
        <f t="shared" si="628"/>
        <v/>
      </c>
      <c r="AB4180" s="38" t="str">
        <f t="shared" si="628"/>
        <v/>
      </c>
      <c r="AD4180" s="36" t="str">
        <f>IF($N4180="", "", IFERROR(INDEX(Campaigns!$D$11:$D$380, MATCH($N4180, Campaigns!$E$11:$E$380, 0)), ""))</f>
        <v/>
      </c>
      <c r="AE4180" s="38" t="str">
        <f>IF(COUNTIF($Q4180:$AB4180, "X")=0, "", IFERROR(INDEX('Intro &amp; Setup'!$T$17:$T$28, MATCH(INDEX($Q$10:$AB$10, $AC4180, MATCH("X", $Q4180:$AB4180, 0)), 'Intro &amp; Setup'!$AA$17:$AA$28, 0)), ""))</f>
        <v/>
      </c>
      <c r="AG4180" s="84" t="str">
        <f t="shared" si="625"/>
        <v/>
      </c>
      <c r="AI4180" s="36">
        <f t="shared" si="626"/>
        <v>0</v>
      </c>
      <c r="AK4180" s="36" t="str">
        <f t="shared" si="627"/>
        <v/>
      </c>
    </row>
    <row r="4181" spans="1:37" x14ac:dyDescent="0.25">
      <c r="A4181" s="34"/>
      <c r="B4181" s="55"/>
      <c r="C4181" s="56"/>
      <c r="D4181" s="56"/>
      <c r="E4181" s="56"/>
      <c r="F4181" s="56"/>
      <c r="G4181" s="57"/>
      <c r="H4181" s="57"/>
      <c r="I4181" s="58"/>
      <c r="J4181" s="34"/>
      <c r="L4181" s="36" t="str">
        <f>IF($B4181="", "", IFERROR(FIND(Campaigns!$Q$4, $B4181), ""))</f>
        <v/>
      </c>
      <c r="M4181" s="73" t="str">
        <f t="shared" si="622"/>
        <v/>
      </c>
      <c r="N4181" s="74" t="str">
        <f t="shared" si="623"/>
        <v/>
      </c>
      <c r="O4181" s="22" t="str">
        <f t="shared" si="624"/>
        <v/>
      </c>
      <c r="Q4181" s="20" t="str">
        <f t="shared" si="620"/>
        <v/>
      </c>
      <c r="R4181" s="21" t="str">
        <f t="shared" si="628"/>
        <v/>
      </c>
      <c r="S4181" s="21" t="str">
        <f t="shared" si="628"/>
        <v/>
      </c>
      <c r="T4181" s="21" t="str">
        <f t="shared" si="628"/>
        <v/>
      </c>
      <c r="U4181" s="21" t="str">
        <f t="shared" si="628"/>
        <v/>
      </c>
      <c r="V4181" s="21" t="str">
        <f t="shared" si="628"/>
        <v/>
      </c>
      <c r="W4181" s="21" t="str">
        <f t="shared" si="628"/>
        <v/>
      </c>
      <c r="X4181" s="21" t="str">
        <f t="shared" si="628"/>
        <v/>
      </c>
      <c r="Y4181" s="21" t="str">
        <f t="shared" si="628"/>
        <v/>
      </c>
      <c r="Z4181" s="21" t="str">
        <f t="shared" si="628"/>
        <v/>
      </c>
      <c r="AA4181" s="21" t="str">
        <f t="shared" si="628"/>
        <v/>
      </c>
      <c r="AB4181" s="38" t="str">
        <f t="shared" si="628"/>
        <v/>
      </c>
      <c r="AD4181" s="36" t="str">
        <f>IF($N4181="", "", IFERROR(INDEX(Campaigns!$D$11:$D$380, MATCH($N4181, Campaigns!$E$11:$E$380, 0)), ""))</f>
        <v/>
      </c>
      <c r="AE4181" s="38" t="str">
        <f>IF(COUNTIF($Q4181:$AB4181, "X")=0, "", IFERROR(INDEX('Intro &amp; Setup'!$T$17:$T$28, MATCH(INDEX($Q$10:$AB$10, $AC4181, MATCH("X", $Q4181:$AB4181, 0)), 'Intro &amp; Setup'!$AA$17:$AA$28, 0)), ""))</f>
        <v/>
      </c>
      <c r="AG4181" s="84" t="str">
        <f t="shared" si="625"/>
        <v/>
      </c>
      <c r="AI4181" s="36">
        <f t="shared" si="626"/>
        <v>0</v>
      </c>
      <c r="AK4181" s="36" t="str">
        <f t="shared" si="627"/>
        <v/>
      </c>
    </row>
    <row r="4182" spans="1:37" x14ac:dyDescent="0.25">
      <c r="A4182" s="34"/>
      <c r="B4182" s="55"/>
      <c r="C4182" s="56"/>
      <c r="D4182" s="56"/>
      <c r="E4182" s="56"/>
      <c r="F4182" s="56"/>
      <c r="G4182" s="57"/>
      <c r="H4182" s="57"/>
      <c r="I4182" s="58"/>
      <c r="J4182" s="34"/>
      <c r="L4182" s="36" t="str">
        <f>IF($B4182="", "", IFERROR(FIND(Campaigns!$Q$4, $B4182), ""))</f>
        <v/>
      </c>
      <c r="M4182" s="73" t="str">
        <f t="shared" si="622"/>
        <v/>
      </c>
      <c r="N4182" s="74" t="str">
        <f t="shared" si="623"/>
        <v/>
      </c>
      <c r="O4182" s="22" t="str">
        <f t="shared" si="624"/>
        <v/>
      </c>
      <c r="Q4182" s="20" t="str">
        <f t="shared" si="620"/>
        <v/>
      </c>
      <c r="R4182" s="21" t="str">
        <f t="shared" si="628"/>
        <v/>
      </c>
      <c r="S4182" s="21" t="str">
        <f t="shared" si="628"/>
        <v/>
      </c>
      <c r="T4182" s="21" t="str">
        <f t="shared" si="628"/>
        <v/>
      </c>
      <c r="U4182" s="21" t="str">
        <f t="shared" si="628"/>
        <v/>
      </c>
      <c r="V4182" s="21" t="str">
        <f t="shared" si="628"/>
        <v/>
      </c>
      <c r="W4182" s="21" t="str">
        <f t="shared" si="628"/>
        <v/>
      </c>
      <c r="X4182" s="21" t="str">
        <f t="shared" si="628"/>
        <v/>
      </c>
      <c r="Y4182" s="21" t="str">
        <f t="shared" si="628"/>
        <v/>
      </c>
      <c r="Z4182" s="21" t="str">
        <f t="shared" si="628"/>
        <v/>
      </c>
      <c r="AA4182" s="21" t="str">
        <f t="shared" si="628"/>
        <v/>
      </c>
      <c r="AB4182" s="38" t="str">
        <f t="shared" si="628"/>
        <v/>
      </c>
      <c r="AD4182" s="36" t="str">
        <f>IF($N4182="", "", IFERROR(INDEX(Campaigns!$D$11:$D$380, MATCH($N4182, Campaigns!$E$11:$E$380, 0)), ""))</f>
        <v/>
      </c>
      <c r="AE4182" s="38" t="str">
        <f>IF(COUNTIF($Q4182:$AB4182, "X")=0, "", IFERROR(INDEX('Intro &amp; Setup'!$T$17:$T$28, MATCH(INDEX($Q$10:$AB$10, $AC4182, MATCH("X", $Q4182:$AB4182, 0)), 'Intro &amp; Setup'!$AA$17:$AA$28, 0)), ""))</f>
        <v/>
      </c>
      <c r="AG4182" s="84" t="str">
        <f t="shared" si="625"/>
        <v/>
      </c>
      <c r="AI4182" s="36">
        <f t="shared" si="626"/>
        <v>0</v>
      </c>
      <c r="AK4182" s="36" t="str">
        <f t="shared" si="627"/>
        <v/>
      </c>
    </row>
    <row r="4183" spans="1:37" x14ac:dyDescent="0.25">
      <c r="A4183" s="34"/>
      <c r="B4183" s="55"/>
      <c r="C4183" s="56"/>
      <c r="D4183" s="56"/>
      <c r="E4183" s="56"/>
      <c r="F4183" s="56"/>
      <c r="G4183" s="57"/>
      <c r="H4183" s="57"/>
      <c r="I4183" s="58"/>
      <c r="J4183" s="34"/>
      <c r="L4183" s="36" t="str">
        <f>IF($B4183="", "", IFERROR(FIND(Campaigns!$Q$4, $B4183), ""))</f>
        <v/>
      </c>
      <c r="M4183" s="73" t="str">
        <f t="shared" si="622"/>
        <v/>
      </c>
      <c r="N4183" s="74" t="str">
        <f t="shared" si="623"/>
        <v/>
      </c>
      <c r="O4183" s="22" t="str">
        <f t="shared" si="624"/>
        <v/>
      </c>
      <c r="Q4183" s="20" t="str">
        <f t="shared" si="620"/>
        <v/>
      </c>
      <c r="R4183" s="21" t="str">
        <f t="shared" si="628"/>
        <v/>
      </c>
      <c r="S4183" s="21" t="str">
        <f t="shared" si="628"/>
        <v/>
      </c>
      <c r="T4183" s="21" t="str">
        <f t="shared" si="628"/>
        <v/>
      </c>
      <c r="U4183" s="21" t="str">
        <f t="shared" si="628"/>
        <v/>
      </c>
      <c r="V4183" s="21" t="str">
        <f t="shared" si="628"/>
        <v/>
      </c>
      <c r="W4183" s="21" t="str">
        <f t="shared" si="628"/>
        <v/>
      </c>
      <c r="X4183" s="21" t="str">
        <f t="shared" si="628"/>
        <v/>
      </c>
      <c r="Y4183" s="21" t="str">
        <f t="shared" si="628"/>
        <v/>
      </c>
      <c r="Z4183" s="21" t="str">
        <f t="shared" si="628"/>
        <v/>
      </c>
      <c r="AA4183" s="21" t="str">
        <f t="shared" si="628"/>
        <v/>
      </c>
      <c r="AB4183" s="38" t="str">
        <f t="shared" si="628"/>
        <v/>
      </c>
      <c r="AD4183" s="36" t="str">
        <f>IF($N4183="", "", IFERROR(INDEX(Campaigns!$D$11:$D$380, MATCH($N4183, Campaigns!$E$11:$E$380, 0)), ""))</f>
        <v/>
      </c>
      <c r="AE4183" s="38" t="str">
        <f>IF(COUNTIF($Q4183:$AB4183, "X")=0, "", IFERROR(INDEX('Intro &amp; Setup'!$T$17:$T$28, MATCH(INDEX($Q$10:$AB$10, $AC4183, MATCH("X", $Q4183:$AB4183, 0)), 'Intro &amp; Setup'!$AA$17:$AA$28, 0)), ""))</f>
        <v/>
      </c>
      <c r="AG4183" s="84" t="str">
        <f t="shared" si="625"/>
        <v/>
      </c>
      <c r="AI4183" s="36">
        <f t="shared" si="626"/>
        <v>0</v>
      </c>
      <c r="AK4183" s="36" t="str">
        <f t="shared" si="627"/>
        <v/>
      </c>
    </row>
    <row r="4184" spans="1:37" x14ac:dyDescent="0.25">
      <c r="A4184" s="34"/>
      <c r="B4184" s="55"/>
      <c r="C4184" s="56"/>
      <c r="D4184" s="56"/>
      <c r="E4184" s="56"/>
      <c r="F4184" s="56"/>
      <c r="G4184" s="57"/>
      <c r="H4184" s="57"/>
      <c r="I4184" s="58"/>
      <c r="J4184" s="34"/>
      <c r="L4184" s="36" t="str">
        <f>IF($B4184="", "", IFERROR(FIND(Campaigns!$Q$4, $B4184), ""))</f>
        <v/>
      </c>
      <c r="M4184" s="73" t="str">
        <f t="shared" si="622"/>
        <v/>
      </c>
      <c r="N4184" s="74" t="str">
        <f t="shared" si="623"/>
        <v/>
      </c>
      <c r="O4184" s="22" t="str">
        <f t="shared" si="624"/>
        <v/>
      </c>
      <c r="Q4184" s="20" t="str">
        <f t="shared" si="620"/>
        <v/>
      </c>
      <c r="R4184" s="21" t="str">
        <f t="shared" si="628"/>
        <v/>
      </c>
      <c r="S4184" s="21" t="str">
        <f t="shared" si="628"/>
        <v/>
      </c>
      <c r="T4184" s="21" t="str">
        <f t="shared" si="628"/>
        <v/>
      </c>
      <c r="U4184" s="21" t="str">
        <f t="shared" si="628"/>
        <v/>
      </c>
      <c r="V4184" s="21" t="str">
        <f t="shared" si="628"/>
        <v/>
      </c>
      <c r="W4184" s="21" t="str">
        <f t="shared" si="628"/>
        <v/>
      </c>
      <c r="X4184" s="21" t="str">
        <f t="shared" si="628"/>
        <v/>
      </c>
      <c r="Y4184" s="21" t="str">
        <f t="shared" si="628"/>
        <v/>
      </c>
      <c r="Z4184" s="21" t="str">
        <f t="shared" si="628"/>
        <v/>
      </c>
      <c r="AA4184" s="21" t="str">
        <f t="shared" si="628"/>
        <v/>
      </c>
      <c r="AB4184" s="38" t="str">
        <f t="shared" si="628"/>
        <v/>
      </c>
      <c r="AD4184" s="36" t="str">
        <f>IF($N4184="", "", IFERROR(INDEX(Campaigns!$D$11:$D$380, MATCH($N4184, Campaigns!$E$11:$E$380, 0)), ""))</f>
        <v/>
      </c>
      <c r="AE4184" s="38" t="str">
        <f>IF(COUNTIF($Q4184:$AB4184, "X")=0, "", IFERROR(INDEX('Intro &amp; Setup'!$T$17:$T$28, MATCH(INDEX($Q$10:$AB$10, $AC4184, MATCH("X", $Q4184:$AB4184, 0)), 'Intro &amp; Setup'!$AA$17:$AA$28, 0)), ""))</f>
        <v/>
      </c>
      <c r="AG4184" s="84" t="str">
        <f t="shared" si="625"/>
        <v/>
      </c>
      <c r="AI4184" s="36">
        <f t="shared" si="626"/>
        <v>0</v>
      </c>
      <c r="AK4184" s="36" t="str">
        <f t="shared" si="627"/>
        <v/>
      </c>
    </row>
    <row r="4185" spans="1:37" x14ac:dyDescent="0.25">
      <c r="A4185" s="34"/>
      <c r="B4185" s="55"/>
      <c r="C4185" s="56"/>
      <c r="D4185" s="56"/>
      <c r="E4185" s="56"/>
      <c r="F4185" s="56"/>
      <c r="G4185" s="57"/>
      <c r="H4185" s="57"/>
      <c r="I4185" s="58"/>
      <c r="J4185" s="34"/>
      <c r="L4185" s="36" t="str">
        <f>IF($B4185="", "", IFERROR(FIND(Campaigns!$Q$4, $B4185), ""))</f>
        <v/>
      </c>
      <c r="M4185" s="73" t="str">
        <f t="shared" si="622"/>
        <v/>
      </c>
      <c r="N4185" s="74" t="str">
        <f t="shared" si="623"/>
        <v/>
      </c>
      <c r="O4185" s="22" t="str">
        <f t="shared" si="624"/>
        <v/>
      </c>
      <c r="Q4185" s="20" t="str">
        <f t="shared" si="620"/>
        <v/>
      </c>
      <c r="R4185" s="21" t="str">
        <f t="shared" si="628"/>
        <v/>
      </c>
      <c r="S4185" s="21" t="str">
        <f t="shared" si="628"/>
        <v/>
      </c>
      <c r="T4185" s="21" t="str">
        <f t="shared" si="628"/>
        <v/>
      </c>
      <c r="U4185" s="21" t="str">
        <f t="shared" si="628"/>
        <v/>
      </c>
      <c r="V4185" s="21" t="str">
        <f t="shared" si="628"/>
        <v/>
      </c>
      <c r="W4185" s="21" t="str">
        <f t="shared" si="628"/>
        <v/>
      </c>
      <c r="X4185" s="21" t="str">
        <f t="shared" si="628"/>
        <v/>
      </c>
      <c r="Y4185" s="21" t="str">
        <f t="shared" si="628"/>
        <v/>
      </c>
      <c r="Z4185" s="21" t="str">
        <f t="shared" si="628"/>
        <v/>
      </c>
      <c r="AA4185" s="21" t="str">
        <f t="shared" si="628"/>
        <v/>
      </c>
      <c r="AB4185" s="38" t="str">
        <f t="shared" si="628"/>
        <v/>
      </c>
      <c r="AD4185" s="36" t="str">
        <f>IF($N4185="", "", IFERROR(INDEX(Campaigns!$D$11:$D$380, MATCH($N4185, Campaigns!$E$11:$E$380, 0)), ""))</f>
        <v/>
      </c>
      <c r="AE4185" s="38" t="str">
        <f>IF(COUNTIF($Q4185:$AB4185, "X")=0, "", IFERROR(INDEX('Intro &amp; Setup'!$T$17:$T$28, MATCH(INDEX($Q$10:$AB$10, $AC4185, MATCH("X", $Q4185:$AB4185, 0)), 'Intro &amp; Setup'!$AA$17:$AA$28, 0)), ""))</f>
        <v/>
      </c>
      <c r="AG4185" s="84" t="str">
        <f t="shared" si="625"/>
        <v/>
      </c>
      <c r="AI4185" s="36">
        <f t="shared" si="626"/>
        <v>0</v>
      </c>
      <c r="AK4185" s="36" t="str">
        <f t="shared" si="627"/>
        <v/>
      </c>
    </row>
    <row r="4186" spans="1:37" x14ac:dyDescent="0.25">
      <c r="A4186" s="34"/>
      <c r="B4186" s="55"/>
      <c r="C4186" s="56"/>
      <c r="D4186" s="56"/>
      <c r="E4186" s="56"/>
      <c r="F4186" s="56"/>
      <c r="G4186" s="57"/>
      <c r="H4186" s="57"/>
      <c r="I4186" s="58"/>
      <c r="J4186" s="34"/>
      <c r="L4186" s="36" t="str">
        <f>IF($B4186="", "", IFERROR(FIND(Campaigns!$Q$4, $B4186), ""))</f>
        <v/>
      </c>
      <c r="M4186" s="73" t="str">
        <f t="shared" si="622"/>
        <v/>
      </c>
      <c r="N4186" s="74" t="str">
        <f t="shared" si="623"/>
        <v/>
      </c>
      <c r="O4186" s="22" t="str">
        <f t="shared" si="624"/>
        <v/>
      </c>
      <c r="Q4186" s="20" t="str">
        <f t="shared" si="620"/>
        <v/>
      </c>
      <c r="R4186" s="21" t="str">
        <f t="shared" si="628"/>
        <v/>
      </c>
      <c r="S4186" s="21" t="str">
        <f t="shared" si="628"/>
        <v/>
      </c>
      <c r="T4186" s="21" t="str">
        <f t="shared" si="628"/>
        <v/>
      </c>
      <c r="U4186" s="21" t="str">
        <f t="shared" si="628"/>
        <v/>
      </c>
      <c r="V4186" s="21" t="str">
        <f t="shared" si="628"/>
        <v/>
      </c>
      <c r="W4186" s="21" t="str">
        <f t="shared" si="628"/>
        <v/>
      </c>
      <c r="X4186" s="21" t="str">
        <f t="shared" si="628"/>
        <v/>
      </c>
      <c r="Y4186" s="21" t="str">
        <f t="shared" si="628"/>
        <v/>
      </c>
      <c r="Z4186" s="21" t="str">
        <f t="shared" si="628"/>
        <v/>
      </c>
      <c r="AA4186" s="21" t="str">
        <f t="shared" si="628"/>
        <v/>
      </c>
      <c r="AB4186" s="38" t="str">
        <f t="shared" si="628"/>
        <v/>
      </c>
      <c r="AD4186" s="36" t="str">
        <f>IF($N4186="", "", IFERROR(INDEX(Campaigns!$D$11:$D$380, MATCH($N4186, Campaigns!$E$11:$E$380, 0)), ""))</f>
        <v/>
      </c>
      <c r="AE4186" s="38" t="str">
        <f>IF(COUNTIF($Q4186:$AB4186, "X")=0, "", IFERROR(INDEX('Intro &amp; Setup'!$T$17:$T$28, MATCH(INDEX($Q$10:$AB$10, $AC4186, MATCH("X", $Q4186:$AB4186, 0)), 'Intro &amp; Setup'!$AA$17:$AA$28, 0)), ""))</f>
        <v/>
      </c>
      <c r="AG4186" s="84" t="str">
        <f t="shared" si="625"/>
        <v/>
      </c>
      <c r="AI4186" s="36">
        <f t="shared" si="626"/>
        <v>0</v>
      </c>
      <c r="AK4186" s="36" t="str">
        <f t="shared" si="627"/>
        <v/>
      </c>
    </row>
    <row r="4187" spans="1:37" x14ac:dyDescent="0.25">
      <c r="A4187" s="34"/>
      <c r="B4187" s="55"/>
      <c r="C4187" s="56"/>
      <c r="D4187" s="56"/>
      <c r="E4187" s="56"/>
      <c r="F4187" s="56"/>
      <c r="G4187" s="57"/>
      <c r="H4187" s="57"/>
      <c r="I4187" s="58"/>
      <c r="J4187" s="34"/>
      <c r="L4187" s="36" t="str">
        <f>IF($B4187="", "", IFERROR(FIND(Campaigns!$Q$4, $B4187), ""))</f>
        <v/>
      </c>
      <c r="M4187" s="73" t="str">
        <f t="shared" si="622"/>
        <v/>
      </c>
      <c r="N4187" s="74" t="str">
        <f t="shared" si="623"/>
        <v/>
      </c>
      <c r="O4187" s="22" t="str">
        <f t="shared" si="624"/>
        <v/>
      </c>
      <c r="Q4187" s="20" t="str">
        <f t="shared" si="620"/>
        <v/>
      </c>
      <c r="R4187" s="21" t="str">
        <f t="shared" si="628"/>
        <v/>
      </c>
      <c r="S4187" s="21" t="str">
        <f t="shared" si="628"/>
        <v/>
      </c>
      <c r="T4187" s="21" t="str">
        <f t="shared" si="628"/>
        <v/>
      </c>
      <c r="U4187" s="21" t="str">
        <f t="shared" si="628"/>
        <v/>
      </c>
      <c r="V4187" s="21" t="str">
        <f t="shared" si="628"/>
        <v/>
      </c>
      <c r="W4187" s="21" t="str">
        <f t="shared" si="628"/>
        <v/>
      </c>
      <c r="X4187" s="21" t="str">
        <f t="shared" si="628"/>
        <v/>
      </c>
      <c r="Y4187" s="21" t="str">
        <f t="shared" si="628"/>
        <v/>
      </c>
      <c r="Z4187" s="21" t="str">
        <f t="shared" si="628"/>
        <v/>
      </c>
      <c r="AA4187" s="21" t="str">
        <f t="shared" si="628"/>
        <v/>
      </c>
      <c r="AB4187" s="38" t="str">
        <f t="shared" si="628"/>
        <v/>
      </c>
      <c r="AD4187" s="36" t="str">
        <f>IF($N4187="", "", IFERROR(INDEX(Campaigns!$D$11:$D$380, MATCH($N4187, Campaigns!$E$11:$E$380, 0)), ""))</f>
        <v/>
      </c>
      <c r="AE4187" s="38" t="str">
        <f>IF(COUNTIF($Q4187:$AB4187, "X")=0, "", IFERROR(INDEX('Intro &amp; Setup'!$T$17:$T$28, MATCH(INDEX($Q$10:$AB$10, $AC4187, MATCH("X", $Q4187:$AB4187, 0)), 'Intro &amp; Setup'!$AA$17:$AA$28, 0)), ""))</f>
        <v/>
      </c>
      <c r="AG4187" s="84" t="str">
        <f t="shared" si="625"/>
        <v/>
      </c>
      <c r="AI4187" s="36">
        <f t="shared" si="626"/>
        <v>0</v>
      </c>
      <c r="AK4187" s="36" t="str">
        <f t="shared" si="627"/>
        <v/>
      </c>
    </row>
    <row r="4188" spans="1:37" x14ac:dyDescent="0.25">
      <c r="A4188" s="34"/>
      <c r="B4188" s="55"/>
      <c r="C4188" s="56"/>
      <c r="D4188" s="56"/>
      <c r="E4188" s="56"/>
      <c r="F4188" s="56"/>
      <c r="G4188" s="57"/>
      <c r="H4188" s="57"/>
      <c r="I4188" s="58"/>
      <c r="J4188" s="34"/>
      <c r="L4188" s="36" t="str">
        <f>IF($B4188="", "", IFERROR(FIND(Campaigns!$Q$4, $B4188), ""))</f>
        <v/>
      </c>
      <c r="M4188" s="73" t="str">
        <f t="shared" si="622"/>
        <v/>
      </c>
      <c r="N4188" s="74" t="str">
        <f t="shared" si="623"/>
        <v/>
      </c>
      <c r="O4188" s="22" t="str">
        <f t="shared" si="624"/>
        <v/>
      </c>
      <c r="Q4188" s="20" t="str">
        <f t="shared" si="620"/>
        <v/>
      </c>
      <c r="R4188" s="21" t="str">
        <f t="shared" si="628"/>
        <v/>
      </c>
      <c r="S4188" s="21" t="str">
        <f t="shared" si="628"/>
        <v/>
      </c>
      <c r="T4188" s="21" t="str">
        <f t="shared" si="628"/>
        <v/>
      </c>
      <c r="U4188" s="21" t="str">
        <f t="shared" si="628"/>
        <v/>
      </c>
      <c r="V4188" s="21" t="str">
        <f t="shared" si="628"/>
        <v/>
      </c>
      <c r="W4188" s="21" t="str">
        <f t="shared" si="628"/>
        <v/>
      </c>
      <c r="X4188" s="21" t="str">
        <f t="shared" si="628"/>
        <v/>
      </c>
      <c r="Y4188" s="21" t="str">
        <f t="shared" si="628"/>
        <v/>
      </c>
      <c r="Z4188" s="21" t="str">
        <f t="shared" si="628"/>
        <v/>
      </c>
      <c r="AA4188" s="21" t="str">
        <f t="shared" si="628"/>
        <v/>
      </c>
      <c r="AB4188" s="38" t="str">
        <f t="shared" si="628"/>
        <v/>
      </c>
      <c r="AD4188" s="36" t="str">
        <f>IF($N4188="", "", IFERROR(INDEX(Campaigns!$D$11:$D$380, MATCH($N4188, Campaigns!$E$11:$E$380, 0)), ""))</f>
        <v/>
      </c>
      <c r="AE4188" s="38" t="str">
        <f>IF(COUNTIF($Q4188:$AB4188, "X")=0, "", IFERROR(INDEX('Intro &amp; Setup'!$T$17:$T$28, MATCH(INDEX($Q$10:$AB$10, $AC4188, MATCH("X", $Q4188:$AB4188, 0)), 'Intro &amp; Setup'!$AA$17:$AA$28, 0)), ""))</f>
        <v/>
      </c>
      <c r="AG4188" s="84" t="str">
        <f t="shared" si="625"/>
        <v/>
      </c>
      <c r="AI4188" s="36">
        <f t="shared" si="626"/>
        <v>0</v>
      </c>
      <c r="AK4188" s="36" t="str">
        <f t="shared" si="627"/>
        <v/>
      </c>
    </row>
    <row r="4189" spans="1:37" x14ac:dyDescent="0.25">
      <c r="A4189" s="34"/>
      <c r="B4189" s="55"/>
      <c r="C4189" s="56"/>
      <c r="D4189" s="56"/>
      <c r="E4189" s="56"/>
      <c r="F4189" s="56"/>
      <c r="G4189" s="57"/>
      <c r="H4189" s="57"/>
      <c r="I4189" s="58"/>
      <c r="J4189" s="34"/>
      <c r="L4189" s="36" t="str">
        <f>IF($B4189="", "", IFERROR(FIND(Campaigns!$Q$4, $B4189), ""))</f>
        <v/>
      </c>
      <c r="M4189" s="73" t="str">
        <f t="shared" si="622"/>
        <v/>
      </c>
      <c r="N4189" s="74" t="str">
        <f t="shared" si="623"/>
        <v/>
      </c>
      <c r="O4189" s="22" t="str">
        <f t="shared" si="624"/>
        <v/>
      </c>
      <c r="Q4189" s="20" t="str">
        <f t="shared" si="620"/>
        <v/>
      </c>
      <c r="R4189" s="21" t="str">
        <f t="shared" si="628"/>
        <v/>
      </c>
      <c r="S4189" s="21" t="str">
        <f t="shared" si="628"/>
        <v/>
      </c>
      <c r="T4189" s="21" t="str">
        <f t="shared" si="628"/>
        <v/>
      </c>
      <c r="U4189" s="21" t="str">
        <f t="shared" si="628"/>
        <v/>
      </c>
      <c r="V4189" s="21" t="str">
        <f t="shared" si="628"/>
        <v/>
      </c>
      <c r="W4189" s="21" t="str">
        <f t="shared" si="628"/>
        <v/>
      </c>
      <c r="X4189" s="21" t="str">
        <f t="shared" si="628"/>
        <v/>
      </c>
      <c r="Y4189" s="21" t="str">
        <f t="shared" si="628"/>
        <v/>
      </c>
      <c r="Z4189" s="21" t="str">
        <f t="shared" si="628"/>
        <v/>
      </c>
      <c r="AA4189" s="21" t="str">
        <f t="shared" si="628"/>
        <v/>
      </c>
      <c r="AB4189" s="38" t="str">
        <f t="shared" si="628"/>
        <v/>
      </c>
      <c r="AD4189" s="36" t="str">
        <f>IF($N4189="", "", IFERROR(INDEX(Campaigns!$D$11:$D$380, MATCH($N4189, Campaigns!$E$11:$E$380, 0)), ""))</f>
        <v/>
      </c>
      <c r="AE4189" s="38" t="str">
        <f>IF(COUNTIF($Q4189:$AB4189, "X")=0, "", IFERROR(INDEX('Intro &amp; Setup'!$T$17:$T$28, MATCH(INDEX($Q$10:$AB$10, $AC4189, MATCH("X", $Q4189:$AB4189, 0)), 'Intro &amp; Setup'!$AA$17:$AA$28, 0)), ""))</f>
        <v/>
      </c>
      <c r="AG4189" s="84" t="str">
        <f t="shared" si="625"/>
        <v/>
      </c>
      <c r="AI4189" s="36">
        <f t="shared" si="626"/>
        <v>0</v>
      </c>
      <c r="AK4189" s="36" t="str">
        <f t="shared" si="627"/>
        <v/>
      </c>
    </row>
    <row r="4190" spans="1:37" x14ac:dyDescent="0.25">
      <c r="A4190" s="34"/>
      <c r="B4190" s="55"/>
      <c r="C4190" s="56"/>
      <c r="D4190" s="56"/>
      <c r="E4190" s="56"/>
      <c r="F4190" s="56"/>
      <c r="G4190" s="57"/>
      <c r="H4190" s="57"/>
      <c r="I4190" s="58"/>
      <c r="J4190" s="34"/>
      <c r="L4190" s="36" t="str">
        <f>IF($B4190="", "", IFERROR(FIND(Campaigns!$Q$4, $B4190), ""))</f>
        <v/>
      </c>
      <c r="M4190" s="73" t="str">
        <f t="shared" si="622"/>
        <v/>
      </c>
      <c r="N4190" s="74" t="str">
        <f t="shared" si="623"/>
        <v/>
      </c>
      <c r="O4190" s="22" t="str">
        <f t="shared" si="624"/>
        <v/>
      </c>
      <c r="Q4190" s="20" t="str">
        <f t="shared" si="620"/>
        <v/>
      </c>
      <c r="R4190" s="21" t="str">
        <f t="shared" si="628"/>
        <v/>
      </c>
      <c r="S4190" s="21" t="str">
        <f t="shared" si="628"/>
        <v/>
      </c>
      <c r="T4190" s="21" t="str">
        <f t="shared" si="628"/>
        <v/>
      </c>
      <c r="U4190" s="21" t="str">
        <f t="shared" si="628"/>
        <v/>
      </c>
      <c r="V4190" s="21" t="str">
        <f t="shared" si="628"/>
        <v/>
      </c>
      <c r="W4190" s="21" t="str">
        <f t="shared" si="628"/>
        <v/>
      </c>
      <c r="X4190" s="21" t="str">
        <f t="shared" si="628"/>
        <v/>
      </c>
      <c r="Y4190" s="21" t="str">
        <f t="shared" si="628"/>
        <v/>
      </c>
      <c r="Z4190" s="21" t="str">
        <f t="shared" si="628"/>
        <v/>
      </c>
      <c r="AA4190" s="21" t="str">
        <f t="shared" si="628"/>
        <v/>
      </c>
      <c r="AB4190" s="38" t="str">
        <f t="shared" si="628"/>
        <v/>
      </c>
      <c r="AD4190" s="36" t="str">
        <f>IF($N4190="", "", IFERROR(INDEX(Campaigns!$D$11:$D$380, MATCH($N4190, Campaigns!$E$11:$E$380, 0)), ""))</f>
        <v/>
      </c>
      <c r="AE4190" s="38" t="str">
        <f>IF(COUNTIF($Q4190:$AB4190, "X")=0, "", IFERROR(INDEX('Intro &amp; Setup'!$T$17:$T$28, MATCH(INDEX($Q$10:$AB$10, $AC4190, MATCH("X", $Q4190:$AB4190, 0)), 'Intro &amp; Setup'!$AA$17:$AA$28, 0)), ""))</f>
        <v/>
      </c>
      <c r="AG4190" s="84" t="str">
        <f t="shared" si="625"/>
        <v/>
      </c>
      <c r="AI4190" s="36">
        <f t="shared" si="626"/>
        <v>0</v>
      </c>
      <c r="AK4190" s="36" t="str">
        <f t="shared" si="627"/>
        <v/>
      </c>
    </row>
    <row r="4191" spans="1:37" x14ac:dyDescent="0.25">
      <c r="A4191" s="34"/>
      <c r="B4191" s="55"/>
      <c r="C4191" s="56"/>
      <c r="D4191" s="56"/>
      <c r="E4191" s="56"/>
      <c r="F4191" s="56"/>
      <c r="G4191" s="57"/>
      <c r="H4191" s="57"/>
      <c r="I4191" s="58"/>
      <c r="J4191" s="34"/>
      <c r="L4191" s="36" t="str">
        <f>IF($B4191="", "", IFERROR(FIND(Campaigns!$Q$4, $B4191), ""))</f>
        <v/>
      </c>
      <c r="M4191" s="73" t="str">
        <f t="shared" si="622"/>
        <v/>
      </c>
      <c r="N4191" s="74" t="str">
        <f t="shared" si="623"/>
        <v/>
      </c>
      <c r="O4191" s="22" t="str">
        <f t="shared" si="624"/>
        <v/>
      </c>
      <c r="Q4191" s="20" t="str">
        <f t="shared" si="620"/>
        <v/>
      </c>
      <c r="R4191" s="21" t="str">
        <f t="shared" si="628"/>
        <v/>
      </c>
      <c r="S4191" s="21" t="str">
        <f t="shared" si="628"/>
        <v/>
      </c>
      <c r="T4191" s="21" t="str">
        <f t="shared" si="628"/>
        <v/>
      </c>
      <c r="U4191" s="21" t="str">
        <f t="shared" si="628"/>
        <v/>
      </c>
      <c r="V4191" s="21" t="str">
        <f t="shared" si="628"/>
        <v/>
      </c>
      <c r="W4191" s="21" t="str">
        <f t="shared" si="628"/>
        <v/>
      </c>
      <c r="X4191" s="21" t="str">
        <f t="shared" si="628"/>
        <v/>
      </c>
      <c r="Y4191" s="21" t="str">
        <f t="shared" si="628"/>
        <v/>
      </c>
      <c r="Z4191" s="21" t="str">
        <f t="shared" si="628"/>
        <v/>
      </c>
      <c r="AA4191" s="21" t="str">
        <f t="shared" si="628"/>
        <v/>
      </c>
      <c r="AB4191" s="38" t="str">
        <f t="shared" si="628"/>
        <v/>
      </c>
      <c r="AD4191" s="36" t="str">
        <f>IF($N4191="", "", IFERROR(INDEX(Campaigns!$D$11:$D$380, MATCH($N4191, Campaigns!$E$11:$E$380, 0)), ""))</f>
        <v/>
      </c>
      <c r="AE4191" s="38" t="str">
        <f>IF(COUNTIF($Q4191:$AB4191, "X")=0, "", IFERROR(INDEX('Intro &amp; Setup'!$T$17:$T$28, MATCH(INDEX($Q$10:$AB$10, $AC4191, MATCH("X", $Q4191:$AB4191, 0)), 'Intro &amp; Setup'!$AA$17:$AA$28, 0)), ""))</f>
        <v/>
      </c>
      <c r="AG4191" s="84" t="str">
        <f t="shared" si="625"/>
        <v/>
      </c>
      <c r="AI4191" s="36">
        <f t="shared" si="626"/>
        <v>0</v>
      </c>
      <c r="AK4191" s="36" t="str">
        <f t="shared" si="627"/>
        <v/>
      </c>
    </row>
    <row r="4192" spans="1:37" x14ac:dyDescent="0.25">
      <c r="A4192" s="34"/>
      <c r="B4192" s="55"/>
      <c r="C4192" s="56"/>
      <c r="D4192" s="56"/>
      <c r="E4192" s="56"/>
      <c r="F4192" s="56"/>
      <c r="G4192" s="57"/>
      <c r="H4192" s="57"/>
      <c r="I4192" s="58"/>
      <c r="J4192" s="34"/>
      <c r="L4192" s="36" t="str">
        <f>IF($B4192="", "", IFERROR(FIND(Campaigns!$Q$4, $B4192), ""))</f>
        <v/>
      </c>
      <c r="M4192" s="73" t="str">
        <f t="shared" si="622"/>
        <v/>
      </c>
      <c r="N4192" s="74" t="str">
        <f t="shared" si="623"/>
        <v/>
      </c>
      <c r="O4192" s="22" t="str">
        <f t="shared" si="624"/>
        <v/>
      </c>
      <c r="Q4192" s="20" t="str">
        <f t="shared" si="620"/>
        <v/>
      </c>
      <c r="R4192" s="21" t="str">
        <f t="shared" si="628"/>
        <v/>
      </c>
      <c r="S4192" s="21" t="str">
        <f t="shared" si="628"/>
        <v/>
      </c>
      <c r="T4192" s="21" t="str">
        <f t="shared" si="628"/>
        <v/>
      </c>
      <c r="U4192" s="21" t="str">
        <f t="shared" si="628"/>
        <v/>
      </c>
      <c r="V4192" s="21" t="str">
        <f t="shared" si="628"/>
        <v/>
      </c>
      <c r="W4192" s="21" t="str">
        <f t="shared" si="628"/>
        <v/>
      </c>
      <c r="X4192" s="21" t="str">
        <f t="shared" si="628"/>
        <v/>
      </c>
      <c r="Y4192" s="21" t="str">
        <f t="shared" si="628"/>
        <v/>
      </c>
      <c r="Z4192" s="21" t="str">
        <f t="shared" si="628"/>
        <v/>
      </c>
      <c r="AA4192" s="21" t="str">
        <f t="shared" si="628"/>
        <v/>
      </c>
      <c r="AB4192" s="38" t="str">
        <f t="shared" si="628"/>
        <v/>
      </c>
      <c r="AD4192" s="36" t="str">
        <f>IF($N4192="", "", IFERROR(INDEX(Campaigns!$D$11:$D$380, MATCH($N4192, Campaigns!$E$11:$E$380, 0)), ""))</f>
        <v/>
      </c>
      <c r="AE4192" s="38" t="str">
        <f>IF(COUNTIF($Q4192:$AB4192, "X")=0, "", IFERROR(INDEX('Intro &amp; Setup'!$T$17:$T$28, MATCH(INDEX($Q$10:$AB$10, $AC4192, MATCH("X", $Q4192:$AB4192, 0)), 'Intro &amp; Setup'!$AA$17:$AA$28, 0)), ""))</f>
        <v/>
      </c>
      <c r="AG4192" s="84" t="str">
        <f t="shared" si="625"/>
        <v/>
      </c>
      <c r="AI4192" s="36">
        <f t="shared" si="626"/>
        <v>0</v>
      </c>
      <c r="AK4192" s="36" t="str">
        <f t="shared" si="627"/>
        <v/>
      </c>
    </row>
    <row r="4193" spans="1:37" x14ac:dyDescent="0.25">
      <c r="A4193" s="34"/>
      <c r="B4193" s="55"/>
      <c r="C4193" s="56"/>
      <c r="D4193" s="56"/>
      <c r="E4193" s="56"/>
      <c r="F4193" s="56"/>
      <c r="G4193" s="57"/>
      <c r="H4193" s="57"/>
      <c r="I4193" s="58"/>
      <c r="J4193" s="34"/>
      <c r="L4193" s="36" t="str">
        <f>IF($B4193="", "", IFERROR(FIND(Campaigns!$Q$4, $B4193), ""))</f>
        <v/>
      </c>
      <c r="M4193" s="73" t="str">
        <f t="shared" si="622"/>
        <v/>
      </c>
      <c r="N4193" s="74" t="str">
        <f t="shared" si="623"/>
        <v/>
      </c>
      <c r="O4193" s="22" t="str">
        <f t="shared" si="624"/>
        <v/>
      </c>
      <c r="Q4193" s="20" t="str">
        <f t="shared" si="620"/>
        <v/>
      </c>
      <c r="R4193" s="21" t="str">
        <f t="shared" si="628"/>
        <v/>
      </c>
      <c r="S4193" s="21" t="str">
        <f t="shared" si="628"/>
        <v/>
      </c>
      <c r="T4193" s="21" t="str">
        <f t="shared" si="628"/>
        <v/>
      </c>
      <c r="U4193" s="21" t="str">
        <f t="shared" si="628"/>
        <v/>
      </c>
      <c r="V4193" s="21" t="str">
        <f t="shared" si="628"/>
        <v/>
      </c>
      <c r="W4193" s="21" t="str">
        <f t="shared" si="628"/>
        <v/>
      </c>
      <c r="X4193" s="21" t="str">
        <f t="shared" si="628"/>
        <v/>
      </c>
      <c r="Y4193" s="21" t="str">
        <f t="shared" si="628"/>
        <v/>
      </c>
      <c r="Z4193" s="21" t="str">
        <f t="shared" si="628"/>
        <v/>
      </c>
      <c r="AA4193" s="21" t="str">
        <f t="shared" si="628"/>
        <v/>
      </c>
      <c r="AB4193" s="38" t="str">
        <f t="shared" si="628"/>
        <v/>
      </c>
      <c r="AD4193" s="36" t="str">
        <f>IF($N4193="", "", IFERROR(INDEX(Campaigns!$D$11:$D$380, MATCH($N4193, Campaigns!$E$11:$E$380, 0)), ""))</f>
        <v/>
      </c>
      <c r="AE4193" s="38" t="str">
        <f>IF(COUNTIF($Q4193:$AB4193, "X")=0, "", IFERROR(INDEX('Intro &amp; Setup'!$T$17:$T$28, MATCH(INDEX($Q$10:$AB$10, $AC4193, MATCH("X", $Q4193:$AB4193, 0)), 'Intro &amp; Setup'!$AA$17:$AA$28, 0)), ""))</f>
        <v/>
      </c>
      <c r="AG4193" s="84" t="str">
        <f t="shared" si="625"/>
        <v/>
      </c>
      <c r="AI4193" s="36">
        <f t="shared" si="626"/>
        <v>0</v>
      </c>
      <c r="AK4193" s="36" t="str">
        <f t="shared" si="627"/>
        <v/>
      </c>
    </row>
    <row r="4194" spans="1:37" x14ac:dyDescent="0.25">
      <c r="A4194" s="34"/>
      <c r="B4194" s="55"/>
      <c r="C4194" s="56"/>
      <c r="D4194" s="56"/>
      <c r="E4194" s="56"/>
      <c r="F4194" s="56"/>
      <c r="G4194" s="57"/>
      <c r="H4194" s="57"/>
      <c r="I4194" s="58"/>
      <c r="J4194" s="34"/>
      <c r="L4194" s="36" t="str">
        <f>IF($B4194="", "", IFERROR(FIND(Campaigns!$Q$4, $B4194), ""))</f>
        <v/>
      </c>
      <c r="M4194" s="73" t="str">
        <f t="shared" si="622"/>
        <v/>
      </c>
      <c r="N4194" s="74" t="str">
        <f t="shared" si="623"/>
        <v/>
      </c>
      <c r="O4194" s="22" t="str">
        <f t="shared" si="624"/>
        <v/>
      </c>
      <c r="Q4194" s="20" t="str">
        <f t="shared" si="620"/>
        <v/>
      </c>
      <c r="R4194" s="21" t="str">
        <f t="shared" si="628"/>
        <v/>
      </c>
      <c r="S4194" s="21" t="str">
        <f t="shared" si="628"/>
        <v/>
      </c>
      <c r="T4194" s="21" t="str">
        <f t="shared" si="628"/>
        <v/>
      </c>
      <c r="U4194" s="21" t="str">
        <f t="shared" si="628"/>
        <v/>
      </c>
      <c r="V4194" s="21" t="str">
        <f t="shared" si="628"/>
        <v/>
      </c>
      <c r="W4194" s="21" t="str">
        <f t="shared" si="628"/>
        <v/>
      </c>
      <c r="X4194" s="21" t="str">
        <f t="shared" si="628"/>
        <v/>
      </c>
      <c r="Y4194" s="21" t="str">
        <f t="shared" si="628"/>
        <v/>
      </c>
      <c r="Z4194" s="21" t="str">
        <f t="shared" si="628"/>
        <v/>
      </c>
      <c r="AA4194" s="21" t="str">
        <f t="shared" si="628"/>
        <v/>
      </c>
      <c r="AB4194" s="38" t="str">
        <f t="shared" si="628"/>
        <v/>
      </c>
      <c r="AD4194" s="36" t="str">
        <f>IF($N4194="", "", IFERROR(INDEX(Campaigns!$D$11:$D$380, MATCH($N4194, Campaigns!$E$11:$E$380, 0)), ""))</f>
        <v/>
      </c>
      <c r="AE4194" s="38" t="str">
        <f>IF(COUNTIF($Q4194:$AB4194, "X")=0, "", IFERROR(INDEX('Intro &amp; Setup'!$T$17:$T$28, MATCH(INDEX($Q$10:$AB$10, $AC4194, MATCH("X", $Q4194:$AB4194, 0)), 'Intro &amp; Setup'!$AA$17:$AA$28, 0)), ""))</f>
        <v/>
      </c>
      <c r="AG4194" s="84" t="str">
        <f t="shared" si="625"/>
        <v/>
      </c>
      <c r="AI4194" s="36">
        <f t="shared" si="626"/>
        <v>0</v>
      </c>
      <c r="AK4194" s="36" t="str">
        <f t="shared" si="627"/>
        <v/>
      </c>
    </row>
    <row r="4195" spans="1:37" x14ac:dyDescent="0.25">
      <c r="A4195" s="34"/>
      <c r="B4195" s="55"/>
      <c r="C4195" s="56"/>
      <c r="D4195" s="56"/>
      <c r="E4195" s="56"/>
      <c r="F4195" s="56"/>
      <c r="G4195" s="57"/>
      <c r="H4195" s="57"/>
      <c r="I4195" s="58"/>
      <c r="J4195" s="34"/>
      <c r="L4195" s="36" t="str">
        <f>IF($B4195="", "", IFERROR(FIND(Campaigns!$Q$4, $B4195), ""))</f>
        <v/>
      </c>
      <c r="M4195" s="73" t="str">
        <f t="shared" si="622"/>
        <v/>
      </c>
      <c r="N4195" s="74" t="str">
        <f t="shared" si="623"/>
        <v/>
      </c>
      <c r="O4195" s="22" t="str">
        <f t="shared" si="624"/>
        <v/>
      </c>
      <c r="Q4195" s="20" t="str">
        <f t="shared" si="620"/>
        <v/>
      </c>
      <c r="R4195" s="21" t="str">
        <f t="shared" si="628"/>
        <v/>
      </c>
      <c r="S4195" s="21" t="str">
        <f t="shared" si="628"/>
        <v/>
      </c>
      <c r="T4195" s="21" t="str">
        <f t="shared" si="628"/>
        <v/>
      </c>
      <c r="U4195" s="21" t="str">
        <f t="shared" si="628"/>
        <v/>
      </c>
      <c r="V4195" s="21" t="str">
        <f t="shared" si="628"/>
        <v/>
      </c>
      <c r="W4195" s="21" t="str">
        <f t="shared" si="628"/>
        <v/>
      </c>
      <c r="X4195" s="21" t="str">
        <f t="shared" si="628"/>
        <v/>
      </c>
      <c r="Y4195" s="21" t="str">
        <f t="shared" si="628"/>
        <v/>
      </c>
      <c r="Z4195" s="21" t="str">
        <f t="shared" si="628"/>
        <v/>
      </c>
      <c r="AA4195" s="21" t="str">
        <f t="shared" si="628"/>
        <v/>
      </c>
      <c r="AB4195" s="38" t="str">
        <f t="shared" si="628"/>
        <v/>
      </c>
      <c r="AD4195" s="36" t="str">
        <f>IF($N4195="", "", IFERROR(INDEX(Campaigns!$D$11:$D$380, MATCH($N4195, Campaigns!$E$11:$E$380, 0)), ""))</f>
        <v/>
      </c>
      <c r="AE4195" s="38" t="str">
        <f>IF(COUNTIF($Q4195:$AB4195, "X")=0, "", IFERROR(INDEX('Intro &amp; Setup'!$T$17:$T$28, MATCH(INDEX($Q$10:$AB$10, $AC4195, MATCH("X", $Q4195:$AB4195, 0)), 'Intro &amp; Setup'!$AA$17:$AA$28, 0)), ""))</f>
        <v/>
      </c>
      <c r="AG4195" s="84" t="str">
        <f t="shared" si="625"/>
        <v/>
      </c>
      <c r="AI4195" s="36">
        <f t="shared" si="626"/>
        <v>0</v>
      </c>
      <c r="AK4195" s="36" t="str">
        <f t="shared" si="627"/>
        <v/>
      </c>
    </row>
    <row r="4196" spans="1:37" x14ac:dyDescent="0.25">
      <c r="A4196" s="34"/>
      <c r="B4196" s="55"/>
      <c r="C4196" s="56"/>
      <c r="D4196" s="56"/>
      <c r="E4196" s="56"/>
      <c r="F4196" s="56"/>
      <c r="G4196" s="57"/>
      <c r="H4196" s="57"/>
      <c r="I4196" s="58"/>
      <c r="J4196" s="34"/>
      <c r="L4196" s="36" t="str">
        <f>IF($B4196="", "", IFERROR(FIND(Campaigns!$Q$4, $B4196), ""))</f>
        <v/>
      </c>
      <c r="M4196" s="73" t="str">
        <f t="shared" si="622"/>
        <v/>
      </c>
      <c r="N4196" s="74" t="str">
        <f t="shared" si="623"/>
        <v/>
      </c>
      <c r="O4196" s="22" t="str">
        <f t="shared" si="624"/>
        <v/>
      </c>
      <c r="Q4196" s="20" t="str">
        <f t="shared" si="620"/>
        <v/>
      </c>
      <c r="R4196" s="21" t="str">
        <f t="shared" si="628"/>
        <v/>
      </c>
      <c r="S4196" s="21" t="str">
        <f t="shared" si="628"/>
        <v/>
      </c>
      <c r="T4196" s="21" t="str">
        <f t="shared" si="628"/>
        <v/>
      </c>
      <c r="U4196" s="21" t="str">
        <f t="shared" si="628"/>
        <v/>
      </c>
      <c r="V4196" s="21" t="str">
        <f t="shared" si="628"/>
        <v/>
      </c>
      <c r="W4196" s="21" t="str">
        <f t="shared" si="628"/>
        <v/>
      </c>
      <c r="X4196" s="21" t="str">
        <f t="shared" si="628"/>
        <v/>
      </c>
      <c r="Y4196" s="21" t="str">
        <f t="shared" si="628"/>
        <v/>
      </c>
      <c r="Z4196" s="21" t="str">
        <f t="shared" si="628"/>
        <v/>
      </c>
      <c r="AA4196" s="21" t="str">
        <f t="shared" si="628"/>
        <v/>
      </c>
      <c r="AB4196" s="38" t="str">
        <f t="shared" si="628"/>
        <v/>
      </c>
      <c r="AD4196" s="36" t="str">
        <f>IF($N4196="", "", IFERROR(INDEX(Campaigns!$D$11:$D$380, MATCH($N4196, Campaigns!$E$11:$E$380, 0)), ""))</f>
        <v/>
      </c>
      <c r="AE4196" s="38" t="str">
        <f>IF(COUNTIF($Q4196:$AB4196, "X")=0, "", IFERROR(INDEX('Intro &amp; Setup'!$T$17:$T$28, MATCH(INDEX($Q$10:$AB$10, $AC4196, MATCH("X", $Q4196:$AB4196, 0)), 'Intro &amp; Setup'!$AA$17:$AA$28, 0)), ""))</f>
        <v/>
      </c>
      <c r="AG4196" s="84" t="str">
        <f t="shared" si="625"/>
        <v/>
      </c>
      <c r="AI4196" s="36">
        <f t="shared" si="626"/>
        <v>0</v>
      </c>
      <c r="AK4196" s="36" t="str">
        <f t="shared" si="627"/>
        <v/>
      </c>
    </row>
    <row r="4197" spans="1:37" x14ac:dyDescent="0.25">
      <c r="A4197" s="34"/>
      <c r="B4197" s="55"/>
      <c r="C4197" s="56"/>
      <c r="D4197" s="56"/>
      <c r="E4197" s="56"/>
      <c r="F4197" s="56"/>
      <c r="G4197" s="57"/>
      <c r="H4197" s="57"/>
      <c r="I4197" s="58"/>
      <c r="J4197" s="34"/>
      <c r="L4197" s="36" t="str">
        <f>IF($B4197="", "", IFERROR(FIND(Campaigns!$Q$4, $B4197), ""))</f>
        <v/>
      </c>
      <c r="M4197" s="73" t="str">
        <f t="shared" si="622"/>
        <v/>
      </c>
      <c r="N4197" s="74" t="str">
        <f t="shared" si="623"/>
        <v/>
      </c>
      <c r="O4197" s="22" t="str">
        <f t="shared" si="624"/>
        <v/>
      </c>
      <c r="Q4197" s="20" t="str">
        <f t="shared" si="620"/>
        <v/>
      </c>
      <c r="R4197" s="21" t="str">
        <f t="shared" si="628"/>
        <v/>
      </c>
      <c r="S4197" s="21" t="str">
        <f t="shared" si="628"/>
        <v/>
      </c>
      <c r="T4197" s="21" t="str">
        <f t="shared" si="628"/>
        <v/>
      </c>
      <c r="U4197" s="21" t="str">
        <f t="shared" si="628"/>
        <v/>
      </c>
      <c r="V4197" s="21" t="str">
        <f t="shared" si="628"/>
        <v/>
      </c>
      <c r="W4197" s="21" t="str">
        <f t="shared" si="628"/>
        <v/>
      </c>
      <c r="X4197" s="21" t="str">
        <f t="shared" si="628"/>
        <v/>
      </c>
      <c r="Y4197" s="21" t="str">
        <f t="shared" si="628"/>
        <v/>
      </c>
      <c r="Z4197" s="21" t="str">
        <f t="shared" si="628"/>
        <v/>
      </c>
      <c r="AA4197" s="21" t="str">
        <f t="shared" si="628"/>
        <v/>
      </c>
      <c r="AB4197" s="38" t="str">
        <f t="shared" si="628"/>
        <v/>
      </c>
      <c r="AD4197" s="36" t="str">
        <f>IF($N4197="", "", IFERROR(INDEX(Campaigns!$D$11:$D$380, MATCH($N4197, Campaigns!$E$11:$E$380, 0)), ""))</f>
        <v/>
      </c>
      <c r="AE4197" s="38" t="str">
        <f>IF(COUNTIF($Q4197:$AB4197, "X")=0, "", IFERROR(INDEX('Intro &amp; Setup'!$T$17:$T$28, MATCH(INDEX($Q$10:$AB$10, $AC4197, MATCH("X", $Q4197:$AB4197, 0)), 'Intro &amp; Setup'!$AA$17:$AA$28, 0)), ""))</f>
        <v/>
      </c>
      <c r="AG4197" s="84" t="str">
        <f t="shared" si="625"/>
        <v/>
      </c>
      <c r="AI4197" s="36">
        <f t="shared" si="626"/>
        <v>0</v>
      </c>
      <c r="AK4197" s="36" t="str">
        <f t="shared" si="627"/>
        <v/>
      </c>
    </row>
    <row r="4198" spans="1:37" x14ac:dyDescent="0.25">
      <c r="A4198" s="34"/>
      <c r="B4198" s="55"/>
      <c r="C4198" s="56"/>
      <c r="D4198" s="56"/>
      <c r="E4198" s="56"/>
      <c r="F4198" s="56"/>
      <c r="G4198" s="57"/>
      <c r="H4198" s="57"/>
      <c r="I4198" s="58"/>
      <c r="J4198" s="34"/>
      <c r="L4198" s="36" t="str">
        <f>IF($B4198="", "", IFERROR(FIND(Campaigns!$Q$4, $B4198), ""))</f>
        <v/>
      </c>
      <c r="M4198" s="73" t="str">
        <f t="shared" si="622"/>
        <v/>
      </c>
      <c r="N4198" s="74" t="str">
        <f t="shared" si="623"/>
        <v/>
      </c>
      <c r="O4198" s="22" t="str">
        <f t="shared" si="624"/>
        <v/>
      </c>
      <c r="Q4198" s="20" t="str">
        <f t="shared" ref="Q4198:Q4261" si="629">IFERROR(IF(Q$10="", "", IF(LEFT($O4198, Q$8)=Q$10, "X", "")), "")</f>
        <v/>
      </c>
      <c r="R4198" s="21" t="str">
        <f t="shared" si="628"/>
        <v/>
      </c>
      <c r="S4198" s="21" t="str">
        <f t="shared" si="628"/>
        <v/>
      </c>
      <c r="T4198" s="21" t="str">
        <f t="shared" si="628"/>
        <v/>
      </c>
      <c r="U4198" s="21" t="str">
        <f t="shared" si="628"/>
        <v/>
      </c>
      <c r="V4198" s="21" t="str">
        <f t="shared" si="628"/>
        <v/>
      </c>
      <c r="W4198" s="21" t="str">
        <f t="shared" si="628"/>
        <v/>
      </c>
      <c r="X4198" s="21" t="str">
        <f t="shared" si="628"/>
        <v/>
      </c>
      <c r="Y4198" s="21" t="str">
        <f t="shared" si="628"/>
        <v/>
      </c>
      <c r="Z4198" s="21" t="str">
        <f t="shared" si="628"/>
        <v/>
      </c>
      <c r="AA4198" s="21" t="str">
        <f t="shared" si="628"/>
        <v/>
      </c>
      <c r="AB4198" s="38" t="str">
        <f t="shared" si="628"/>
        <v/>
      </c>
      <c r="AD4198" s="36" t="str">
        <f>IF($N4198="", "", IFERROR(INDEX(Campaigns!$D$11:$D$380, MATCH($N4198, Campaigns!$E$11:$E$380, 0)), ""))</f>
        <v/>
      </c>
      <c r="AE4198" s="38" t="str">
        <f>IF(COUNTIF($Q4198:$AB4198, "X")=0, "", IFERROR(INDEX('Intro &amp; Setup'!$T$17:$T$28, MATCH(INDEX($Q$10:$AB$10, $AC4198, MATCH("X", $Q4198:$AB4198, 0)), 'Intro &amp; Setup'!$AA$17:$AA$28, 0)), ""))</f>
        <v/>
      </c>
      <c r="AG4198" s="84" t="str">
        <f t="shared" si="625"/>
        <v/>
      </c>
      <c r="AI4198" s="36">
        <f t="shared" si="626"/>
        <v>0</v>
      </c>
      <c r="AK4198" s="36" t="str">
        <f t="shared" si="627"/>
        <v/>
      </c>
    </row>
    <row r="4199" spans="1:37" x14ac:dyDescent="0.25">
      <c r="A4199" s="34"/>
      <c r="B4199" s="55"/>
      <c r="C4199" s="56"/>
      <c r="D4199" s="56"/>
      <c r="E4199" s="56"/>
      <c r="F4199" s="56"/>
      <c r="G4199" s="57"/>
      <c r="H4199" s="57"/>
      <c r="I4199" s="58"/>
      <c r="J4199" s="34"/>
      <c r="L4199" s="36" t="str">
        <f>IF($B4199="", "", IFERROR(FIND(Campaigns!$Q$4, $B4199), ""))</f>
        <v/>
      </c>
      <c r="M4199" s="73" t="str">
        <f t="shared" si="622"/>
        <v/>
      </c>
      <c r="N4199" s="74" t="str">
        <f t="shared" si="623"/>
        <v/>
      </c>
      <c r="O4199" s="22" t="str">
        <f t="shared" si="624"/>
        <v/>
      </c>
      <c r="Q4199" s="20" t="str">
        <f t="shared" si="629"/>
        <v/>
      </c>
      <c r="R4199" s="21" t="str">
        <f t="shared" si="628"/>
        <v/>
      </c>
      <c r="S4199" s="21" t="str">
        <f t="shared" si="628"/>
        <v/>
      </c>
      <c r="T4199" s="21" t="str">
        <f t="shared" si="628"/>
        <v/>
      </c>
      <c r="U4199" s="21" t="str">
        <f t="shared" si="628"/>
        <v/>
      </c>
      <c r="V4199" s="21" t="str">
        <f t="shared" si="628"/>
        <v/>
      </c>
      <c r="W4199" s="21" t="str">
        <f t="shared" si="628"/>
        <v/>
      </c>
      <c r="X4199" s="21" t="str">
        <f t="shared" si="628"/>
        <v/>
      </c>
      <c r="Y4199" s="21" t="str">
        <f t="shared" si="628"/>
        <v/>
      </c>
      <c r="Z4199" s="21" t="str">
        <f t="shared" si="628"/>
        <v/>
      </c>
      <c r="AA4199" s="21" t="str">
        <f t="shared" si="628"/>
        <v/>
      </c>
      <c r="AB4199" s="38" t="str">
        <f t="shared" si="628"/>
        <v/>
      </c>
      <c r="AD4199" s="36" t="str">
        <f>IF($N4199="", "", IFERROR(INDEX(Campaigns!$D$11:$D$380, MATCH($N4199, Campaigns!$E$11:$E$380, 0)), ""))</f>
        <v/>
      </c>
      <c r="AE4199" s="38" t="str">
        <f>IF(COUNTIF($Q4199:$AB4199, "X")=0, "", IFERROR(INDEX('Intro &amp; Setup'!$T$17:$T$28, MATCH(INDEX($Q$10:$AB$10, $AC4199, MATCH("X", $Q4199:$AB4199, 0)), 'Intro &amp; Setup'!$AA$17:$AA$28, 0)), ""))</f>
        <v/>
      </c>
      <c r="AG4199" s="84" t="str">
        <f t="shared" si="625"/>
        <v/>
      </c>
      <c r="AI4199" s="36">
        <f t="shared" si="626"/>
        <v>0</v>
      </c>
      <c r="AK4199" s="36" t="str">
        <f t="shared" si="627"/>
        <v/>
      </c>
    </row>
    <row r="4200" spans="1:37" x14ac:dyDescent="0.25">
      <c r="A4200" s="34"/>
      <c r="B4200" s="55"/>
      <c r="C4200" s="56"/>
      <c r="D4200" s="56"/>
      <c r="E4200" s="56"/>
      <c r="F4200" s="56"/>
      <c r="G4200" s="57"/>
      <c r="H4200" s="57"/>
      <c r="I4200" s="58"/>
      <c r="J4200" s="34"/>
      <c r="L4200" s="36" t="str">
        <f>IF($B4200="", "", IFERROR(FIND(Campaigns!$Q$4, $B4200), ""))</f>
        <v/>
      </c>
      <c r="M4200" s="73" t="str">
        <f t="shared" si="622"/>
        <v/>
      </c>
      <c r="N4200" s="74" t="str">
        <f t="shared" si="623"/>
        <v/>
      </c>
      <c r="O4200" s="22" t="str">
        <f t="shared" si="624"/>
        <v/>
      </c>
      <c r="Q4200" s="20" t="str">
        <f t="shared" si="629"/>
        <v/>
      </c>
      <c r="R4200" s="21" t="str">
        <f t="shared" si="628"/>
        <v/>
      </c>
      <c r="S4200" s="21" t="str">
        <f t="shared" si="628"/>
        <v/>
      </c>
      <c r="T4200" s="21" t="str">
        <f t="shared" si="628"/>
        <v/>
      </c>
      <c r="U4200" s="21" t="str">
        <f t="shared" si="628"/>
        <v/>
      </c>
      <c r="V4200" s="21" t="str">
        <f t="shared" si="628"/>
        <v/>
      </c>
      <c r="W4200" s="21" t="str">
        <f t="shared" si="628"/>
        <v/>
      </c>
      <c r="X4200" s="21" t="str">
        <f t="shared" si="628"/>
        <v/>
      </c>
      <c r="Y4200" s="21" t="str">
        <f t="shared" si="628"/>
        <v/>
      </c>
      <c r="Z4200" s="21" t="str">
        <f t="shared" si="628"/>
        <v/>
      </c>
      <c r="AA4200" s="21" t="str">
        <f t="shared" si="628"/>
        <v/>
      </c>
      <c r="AB4200" s="38" t="str">
        <f t="shared" si="628"/>
        <v/>
      </c>
      <c r="AD4200" s="36" t="str">
        <f>IF($N4200="", "", IFERROR(INDEX(Campaigns!$D$11:$D$380, MATCH($N4200, Campaigns!$E$11:$E$380, 0)), ""))</f>
        <v/>
      </c>
      <c r="AE4200" s="38" t="str">
        <f>IF(COUNTIF($Q4200:$AB4200, "X")=0, "", IFERROR(INDEX('Intro &amp; Setup'!$T$17:$T$28, MATCH(INDEX($Q$10:$AB$10, $AC4200, MATCH("X", $Q4200:$AB4200, 0)), 'Intro &amp; Setup'!$AA$17:$AA$28, 0)), ""))</f>
        <v/>
      </c>
      <c r="AG4200" s="84" t="str">
        <f t="shared" si="625"/>
        <v/>
      </c>
      <c r="AI4200" s="36">
        <f t="shared" si="626"/>
        <v>0</v>
      </c>
      <c r="AK4200" s="36" t="str">
        <f t="shared" si="627"/>
        <v/>
      </c>
    </row>
    <row r="4201" spans="1:37" x14ac:dyDescent="0.25">
      <c r="A4201" s="34"/>
      <c r="B4201" s="55"/>
      <c r="C4201" s="56"/>
      <c r="D4201" s="56"/>
      <c r="E4201" s="56"/>
      <c r="F4201" s="56"/>
      <c r="G4201" s="57"/>
      <c r="H4201" s="57"/>
      <c r="I4201" s="58"/>
      <c r="J4201" s="34"/>
      <c r="L4201" s="36" t="str">
        <f>IF($B4201="", "", IFERROR(FIND(Campaigns!$Q$4, $B4201), ""))</f>
        <v/>
      </c>
      <c r="M4201" s="73" t="str">
        <f t="shared" si="622"/>
        <v/>
      </c>
      <c r="N4201" s="74" t="str">
        <f t="shared" si="623"/>
        <v/>
      </c>
      <c r="O4201" s="22" t="str">
        <f t="shared" si="624"/>
        <v/>
      </c>
      <c r="Q4201" s="20" t="str">
        <f t="shared" si="629"/>
        <v/>
      </c>
      <c r="R4201" s="21" t="str">
        <f t="shared" si="628"/>
        <v/>
      </c>
      <c r="S4201" s="21" t="str">
        <f t="shared" si="628"/>
        <v/>
      </c>
      <c r="T4201" s="21" t="str">
        <f t="shared" si="628"/>
        <v/>
      </c>
      <c r="U4201" s="21" t="str">
        <f t="shared" si="628"/>
        <v/>
      </c>
      <c r="V4201" s="21" t="str">
        <f t="shared" si="628"/>
        <v/>
      </c>
      <c r="W4201" s="21" t="str">
        <f t="shared" si="628"/>
        <v/>
      </c>
      <c r="X4201" s="21" t="str">
        <f t="shared" si="628"/>
        <v/>
      </c>
      <c r="Y4201" s="21" t="str">
        <f t="shared" si="628"/>
        <v/>
      </c>
      <c r="Z4201" s="21" t="str">
        <f t="shared" si="628"/>
        <v/>
      </c>
      <c r="AA4201" s="21" t="str">
        <f t="shared" si="628"/>
        <v/>
      </c>
      <c r="AB4201" s="38" t="str">
        <f t="shared" si="628"/>
        <v/>
      </c>
      <c r="AD4201" s="36" t="str">
        <f>IF($N4201="", "", IFERROR(INDEX(Campaigns!$D$11:$D$380, MATCH($N4201, Campaigns!$E$11:$E$380, 0)), ""))</f>
        <v/>
      </c>
      <c r="AE4201" s="38" t="str">
        <f>IF(COUNTIF($Q4201:$AB4201, "X")=0, "", IFERROR(INDEX('Intro &amp; Setup'!$T$17:$T$28, MATCH(INDEX($Q$10:$AB$10, $AC4201, MATCH("X", $Q4201:$AB4201, 0)), 'Intro &amp; Setup'!$AA$17:$AA$28, 0)), ""))</f>
        <v/>
      </c>
      <c r="AG4201" s="84" t="str">
        <f t="shared" si="625"/>
        <v/>
      </c>
      <c r="AI4201" s="36">
        <f t="shared" si="626"/>
        <v>0</v>
      </c>
      <c r="AK4201" s="36" t="str">
        <f t="shared" si="627"/>
        <v/>
      </c>
    </row>
    <row r="4202" spans="1:37" x14ac:dyDescent="0.25">
      <c r="A4202" s="34"/>
      <c r="B4202" s="55"/>
      <c r="C4202" s="56"/>
      <c r="D4202" s="56"/>
      <c r="E4202" s="56"/>
      <c r="F4202" s="56"/>
      <c r="G4202" s="57"/>
      <c r="H4202" s="57"/>
      <c r="I4202" s="58"/>
      <c r="J4202" s="34"/>
      <c r="L4202" s="36" t="str">
        <f>IF($B4202="", "", IFERROR(FIND(Campaigns!$Q$4, $B4202), ""))</f>
        <v/>
      </c>
      <c r="M4202" s="73" t="str">
        <f t="shared" si="622"/>
        <v/>
      </c>
      <c r="N4202" s="74" t="str">
        <f t="shared" si="623"/>
        <v/>
      </c>
      <c r="O4202" s="22" t="str">
        <f t="shared" si="624"/>
        <v/>
      </c>
      <c r="Q4202" s="20" t="str">
        <f t="shared" si="629"/>
        <v/>
      </c>
      <c r="R4202" s="21" t="str">
        <f t="shared" si="628"/>
        <v/>
      </c>
      <c r="S4202" s="21" t="str">
        <f t="shared" si="628"/>
        <v/>
      </c>
      <c r="T4202" s="21" t="str">
        <f t="shared" si="628"/>
        <v/>
      </c>
      <c r="U4202" s="21" t="str">
        <f t="shared" si="628"/>
        <v/>
      </c>
      <c r="V4202" s="21" t="str">
        <f t="shared" si="628"/>
        <v/>
      </c>
      <c r="W4202" s="21" t="str">
        <f t="shared" si="628"/>
        <v/>
      </c>
      <c r="X4202" s="21" t="str">
        <f t="shared" si="628"/>
        <v/>
      </c>
      <c r="Y4202" s="21" t="str">
        <f t="shared" si="628"/>
        <v/>
      </c>
      <c r="Z4202" s="21" t="str">
        <f t="shared" ref="R4202:AB4225" si="630">IFERROR(IF(Z$10="", "", IF(LEFT($O4202, Z$8)=Z$10, "X", "")), "")</f>
        <v/>
      </c>
      <c r="AA4202" s="21" t="str">
        <f t="shared" si="630"/>
        <v/>
      </c>
      <c r="AB4202" s="38" t="str">
        <f t="shared" si="630"/>
        <v/>
      </c>
      <c r="AD4202" s="36" t="str">
        <f>IF($N4202="", "", IFERROR(INDEX(Campaigns!$D$11:$D$380, MATCH($N4202, Campaigns!$E$11:$E$380, 0)), ""))</f>
        <v/>
      </c>
      <c r="AE4202" s="38" t="str">
        <f>IF(COUNTIF($Q4202:$AB4202, "X")=0, "", IFERROR(INDEX('Intro &amp; Setup'!$T$17:$T$28, MATCH(INDEX($Q$10:$AB$10, $AC4202, MATCH("X", $Q4202:$AB4202, 0)), 'Intro &amp; Setup'!$AA$17:$AA$28, 0)), ""))</f>
        <v/>
      </c>
      <c r="AG4202" s="84" t="str">
        <f t="shared" si="625"/>
        <v/>
      </c>
      <c r="AI4202" s="36">
        <f t="shared" si="626"/>
        <v>0</v>
      </c>
      <c r="AK4202" s="36" t="str">
        <f t="shared" si="627"/>
        <v/>
      </c>
    </row>
    <row r="4203" spans="1:37" x14ac:dyDescent="0.25">
      <c r="A4203" s="34"/>
      <c r="B4203" s="55"/>
      <c r="C4203" s="56"/>
      <c r="D4203" s="56"/>
      <c r="E4203" s="56"/>
      <c r="F4203" s="56"/>
      <c r="G4203" s="57"/>
      <c r="H4203" s="57"/>
      <c r="I4203" s="58"/>
      <c r="J4203" s="34"/>
      <c r="L4203" s="36" t="str">
        <f>IF($B4203="", "", IFERROR(FIND(Campaigns!$Q$4, $B4203), ""))</f>
        <v/>
      </c>
      <c r="M4203" s="73" t="str">
        <f t="shared" si="622"/>
        <v/>
      </c>
      <c r="N4203" s="74" t="str">
        <f t="shared" si="623"/>
        <v/>
      </c>
      <c r="O4203" s="22" t="str">
        <f t="shared" si="624"/>
        <v/>
      </c>
      <c r="Q4203" s="20" t="str">
        <f t="shared" si="629"/>
        <v/>
      </c>
      <c r="R4203" s="21" t="str">
        <f t="shared" si="630"/>
        <v/>
      </c>
      <c r="S4203" s="21" t="str">
        <f t="shared" si="630"/>
        <v/>
      </c>
      <c r="T4203" s="21" t="str">
        <f t="shared" si="630"/>
        <v/>
      </c>
      <c r="U4203" s="21" t="str">
        <f t="shared" si="630"/>
        <v/>
      </c>
      <c r="V4203" s="21" t="str">
        <f t="shared" si="630"/>
        <v/>
      </c>
      <c r="W4203" s="21" t="str">
        <f t="shared" si="630"/>
        <v/>
      </c>
      <c r="X4203" s="21" t="str">
        <f t="shared" si="630"/>
        <v/>
      </c>
      <c r="Y4203" s="21" t="str">
        <f t="shared" si="630"/>
        <v/>
      </c>
      <c r="Z4203" s="21" t="str">
        <f t="shared" si="630"/>
        <v/>
      </c>
      <c r="AA4203" s="21" t="str">
        <f t="shared" si="630"/>
        <v/>
      </c>
      <c r="AB4203" s="38" t="str">
        <f t="shared" si="630"/>
        <v/>
      </c>
      <c r="AD4203" s="36" t="str">
        <f>IF($N4203="", "", IFERROR(INDEX(Campaigns!$D$11:$D$380, MATCH($N4203, Campaigns!$E$11:$E$380, 0)), ""))</f>
        <v/>
      </c>
      <c r="AE4203" s="38" t="str">
        <f>IF(COUNTIF($Q4203:$AB4203, "X")=0, "", IFERROR(INDEX('Intro &amp; Setup'!$T$17:$T$28, MATCH(INDEX($Q$10:$AB$10, $AC4203, MATCH("X", $Q4203:$AB4203, 0)), 'Intro &amp; Setup'!$AA$17:$AA$28, 0)), ""))</f>
        <v/>
      </c>
      <c r="AG4203" s="84" t="str">
        <f t="shared" si="625"/>
        <v/>
      </c>
      <c r="AI4203" s="36">
        <f t="shared" si="626"/>
        <v>0</v>
      </c>
      <c r="AK4203" s="36" t="str">
        <f t="shared" si="627"/>
        <v/>
      </c>
    </row>
    <row r="4204" spans="1:37" x14ac:dyDescent="0.25">
      <c r="A4204" s="34"/>
      <c r="B4204" s="55"/>
      <c r="C4204" s="56"/>
      <c r="D4204" s="56"/>
      <c r="E4204" s="56"/>
      <c r="F4204" s="56"/>
      <c r="G4204" s="57"/>
      <c r="H4204" s="57"/>
      <c r="I4204" s="58"/>
      <c r="J4204" s="34"/>
      <c r="L4204" s="36" t="str">
        <f>IF($B4204="", "", IFERROR(FIND(Campaigns!$Q$4, $B4204), ""))</f>
        <v/>
      </c>
      <c r="M4204" s="73" t="str">
        <f t="shared" si="622"/>
        <v/>
      </c>
      <c r="N4204" s="74" t="str">
        <f t="shared" si="623"/>
        <v/>
      </c>
      <c r="O4204" s="22" t="str">
        <f t="shared" si="624"/>
        <v/>
      </c>
      <c r="Q4204" s="20" t="str">
        <f t="shared" si="629"/>
        <v/>
      </c>
      <c r="R4204" s="21" t="str">
        <f t="shared" si="630"/>
        <v/>
      </c>
      <c r="S4204" s="21" t="str">
        <f t="shared" si="630"/>
        <v/>
      </c>
      <c r="T4204" s="21" t="str">
        <f t="shared" si="630"/>
        <v/>
      </c>
      <c r="U4204" s="21" t="str">
        <f t="shared" si="630"/>
        <v/>
      </c>
      <c r="V4204" s="21" t="str">
        <f t="shared" si="630"/>
        <v/>
      </c>
      <c r="W4204" s="21" t="str">
        <f t="shared" si="630"/>
        <v/>
      </c>
      <c r="X4204" s="21" t="str">
        <f t="shared" si="630"/>
        <v/>
      </c>
      <c r="Y4204" s="21" t="str">
        <f t="shared" si="630"/>
        <v/>
      </c>
      <c r="Z4204" s="21" t="str">
        <f t="shared" si="630"/>
        <v/>
      </c>
      <c r="AA4204" s="21" t="str">
        <f t="shared" si="630"/>
        <v/>
      </c>
      <c r="AB4204" s="38" t="str">
        <f t="shared" si="630"/>
        <v/>
      </c>
      <c r="AD4204" s="36" t="str">
        <f>IF($N4204="", "", IFERROR(INDEX(Campaigns!$D$11:$D$380, MATCH($N4204, Campaigns!$E$11:$E$380, 0)), ""))</f>
        <v/>
      </c>
      <c r="AE4204" s="38" t="str">
        <f>IF(COUNTIF($Q4204:$AB4204, "X")=0, "", IFERROR(INDEX('Intro &amp; Setup'!$T$17:$T$28, MATCH(INDEX($Q$10:$AB$10, $AC4204, MATCH("X", $Q4204:$AB4204, 0)), 'Intro &amp; Setup'!$AA$17:$AA$28, 0)), ""))</f>
        <v/>
      </c>
      <c r="AG4204" s="84" t="str">
        <f t="shared" si="625"/>
        <v/>
      </c>
      <c r="AI4204" s="36">
        <f t="shared" si="626"/>
        <v>0</v>
      </c>
      <c r="AK4204" s="36" t="str">
        <f t="shared" si="627"/>
        <v/>
      </c>
    </row>
    <row r="4205" spans="1:37" x14ac:dyDescent="0.25">
      <c r="A4205" s="34"/>
      <c r="B4205" s="55"/>
      <c r="C4205" s="56"/>
      <c r="D4205" s="56"/>
      <c r="E4205" s="56"/>
      <c r="F4205" s="56"/>
      <c r="G4205" s="57"/>
      <c r="H4205" s="57"/>
      <c r="I4205" s="58"/>
      <c r="J4205" s="34"/>
      <c r="L4205" s="36" t="str">
        <f>IF($B4205="", "", IFERROR(FIND(Campaigns!$Q$4, $B4205), ""))</f>
        <v/>
      </c>
      <c r="M4205" s="73" t="str">
        <f t="shared" si="622"/>
        <v/>
      </c>
      <c r="N4205" s="74" t="str">
        <f t="shared" si="623"/>
        <v/>
      </c>
      <c r="O4205" s="22" t="str">
        <f t="shared" si="624"/>
        <v/>
      </c>
      <c r="Q4205" s="20" t="str">
        <f t="shared" si="629"/>
        <v/>
      </c>
      <c r="R4205" s="21" t="str">
        <f t="shared" si="630"/>
        <v/>
      </c>
      <c r="S4205" s="21" t="str">
        <f t="shared" si="630"/>
        <v/>
      </c>
      <c r="T4205" s="21" t="str">
        <f t="shared" si="630"/>
        <v/>
      </c>
      <c r="U4205" s="21" t="str">
        <f t="shared" si="630"/>
        <v/>
      </c>
      <c r="V4205" s="21" t="str">
        <f t="shared" si="630"/>
        <v/>
      </c>
      <c r="W4205" s="21" t="str">
        <f t="shared" si="630"/>
        <v/>
      </c>
      <c r="X4205" s="21" t="str">
        <f t="shared" si="630"/>
        <v/>
      </c>
      <c r="Y4205" s="21" t="str">
        <f t="shared" si="630"/>
        <v/>
      </c>
      <c r="Z4205" s="21" t="str">
        <f t="shared" si="630"/>
        <v/>
      </c>
      <c r="AA4205" s="21" t="str">
        <f t="shared" si="630"/>
        <v/>
      </c>
      <c r="AB4205" s="38" t="str">
        <f t="shared" si="630"/>
        <v/>
      </c>
      <c r="AD4205" s="36" t="str">
        <f>IF($N4205="", "", IFERROR(INDEX(Campaigns!$D$11:$D$380, MATCH($N4205, Campaigns!$E$11:$E$380, 0)), ""))</f>
        <v/>
      </c>
      <c r="AE4205" s="38" t="str">
        <f>IF(COUNTIF($Q4205:$AB4205, "X")=0, "", IFERROR(INDEX('Intro &amp; Setup'!$T$17:$T$28, MATCH(INDEX($Q$10:$AB$10, $AC4205, MATCH("X", $Q4205:$AB4205, 0)), 'Intro &amp; Setup'!$AA$17:$AA$28, 0)), ""))</f>
        <v/>
      </c>
      <c r="AG4205" s="84" t="str">
        <f t="shared" si="625"/>
        <v/>
      </c>
      <c r="AI4205" s="36">
        <f t="shared" si="626"/>
        <v>0</v>
      </c>
      <c r="AK4205" s="36" t="str">
        <f t="shared" si="627"/>
        <v/>
      </c>
    </row>
    <row r="4206" spans="1:37" x14ac:dyDescent="0.25">
      <c r="A4206" s="34"/>
      <c r="B4206" s="55"/>
      <c r="C4206" s="56"/>
      <c r="D4206" s="56"/>
      <c r="E4206" s="56"/>
      <c r="F4206" s="56"/>
      <c r="G4206" s="57"/>
      <c r="H4206" s="57"/>
      <c r="I4206" s="58"/>
      <c r="J4206" s="34"/>
      <c r="L4206" s="36" t="str">
        <f>IF($B4206="", "", IFERROR(FIND(Campaigns!$Q$4, $B4206), ""))</f>
        <v/>
      </c>
      <c r="M4206" s="73" t="str">
        <f t="shared" si="622"/>
        <v/>
      </c>
      <c r="N4206" s="74" t="str">
        <f t="shared" si="623"/>
        <v/>
      </c>
      <c r="O4206" s="22" t="str">
        <f t="shared" si="624"/>
        <v/>
      </c>
      <c r="Q4206" s="20" t="str">
        <f t="shared" si="629"/>
        <v/>
      </c>
      <c r="R4206" s="21" t="str">
        <f t="shared" si="630"/>
        <v/>
      </c>
      <c r="S4206" s="21" t="str">
        <f t="shared" si="630"/>
        <v/>
      </c>
      <c r="T4206" s="21" t="str">
        <f t="shared" si="630"/>
        <v/>
      </c>
      <c r="U4206" s="21" t="str">
        <f t="shared" si="630"/>
        <v/>
      </c>
      <c r="V4206" s="21" t="str">
        <f t="shared" si="630"/>
        <v/>
      </c>
      <c r="W4206" s="21" t="str">
        <f t="shared" si="630"/>
        <v/>
      </c>
      <c r="X4206" s="21" t="str">
        <f t="shared" si="630"/>
        <v/>
      </c>
      <c r="Y4206" s="21" t="str">
        <f t="shared" si="630"/>
        <v/>
      </c>
      <c r="Z4206" s="21" t="str">
        <f t="shared" si="630"/>
        <v/>
      </c>
      <c r="AA4206" s="21" t="str">
        <f t="shared" si="630"/>
        <v/>
      </c>
      <c r="AB4206" s="38" t="str">
        <f t="shared" si="630"/>
        <v/>
      </c>
      <c r="AD4206" s="36" t="str">
        <f>IF($N4206="", "", IFERROR(INDEX(Campaigns!$D$11:$D$380, MATCH($N4206, Campaigns!$E$11:$E$380, 0)), ""))</f>
        <v/>
      </c>
      <c r="AE4206" s="38" t="str">
        <f>IF(COUNTIF($Q4206:$AB4206, "X")=0, "", IFERROR(INDEX('Intro &amp; Setup'!$T$17:$T$28, MATCH(INDEX($Q$10:$AB$10, $AC4206, MATCH("X", $Q4206:$AB4206, 0)), 'Intro &amp; Setup'!$AA$17:$AA$28, 0)), ""))</f>
        <v/>
      </c>
      <c r="AG4206" s="84" t="str">
        <f t="shared" si="625"/>
        <v/>
      </c>
      <c r="AI4206" s="36">
        <f t="shared" si="626"/>
        <v>0</v>
      </c>
      <c r="AK4206" s="36" t="str">
        <f t="shared" si="627"/>
        <v/>
      </c>
    </row>
    <row r="4207" spans="1:37" x14ac:dyDescent="0.25">
      <c r="A4207" s="34"/>
      <c r="B4207" s="55"/>
      <c r="C4207" s="56"/>
      <c r="D4207" s="56"/>
      <c r="E4207" s="56"/>
      <c r="F4207" s="56"/>
      <c r="G4207" s="57"/>
      <c r="H4207" s="57"/>
      <c r="I4207" s="58"/>
      <c r="J4207" s="34"/>
      <c r="L4207" s="36" t="str">
        <f>IF($B4207="", "", IFERROR(FIND(Campaigns!$Q$4, $B4207), ""))</f>
        <v/>
      </c>
      <c r="M4207" s="73" t="str">
        <f t="shared" si="622"/>
        <v/>
      </c>
      <c r="N4207" s="74" t="str">
        <f t="shared" si="623"/>
        <v/>
      </c>
      <c r="O4207" s="22" t="str">
        <f t="shared" si="624"/>
        <v/>
      </c>
      <c r="Q4207" s="20" t="str">
        <f t="shared" si="629"/>
        <v/>
      </c>
      <c r="R4207" s="21" t="str">
        <f t="shared" si="630"/>
        <v/>
      </c>
      <c r="S4207" s="21" t="str">
        <f t="shared" si="630"/>
        <v/>
      </c>
      <c r="T4207" s="21" t="str">
        <f t="shared" si="630"/>
        <v/>
      </c>
      <c r="U4207" s="21" t="str">
        <f t="shared" si="630"/>
        <v/>
      </c>
      <c r="V4207" s="21" t="str">
        <f t="shared" si="630"/>
        <v/>
      </c>
      <c r="W4207" s="21" t="str">
        <f t="shared" si="630"/>
        <v/>
      </c>
      <c r="X4207" s="21" t="str">
        <f t="shared" si="630"/>
        <v/>
      </c>
      <c r="Y4207" s="21" t="str">
        <f t="shared" si="630"/>
        <v/>
      </c>
      <c r="Z4207" s="21" t="str">
        <f t="shared" si="630"/>
        <v/>
      </c>
      <c r="AA4207" s="21" t="str">
        <f t="shared" si="630"/>
        <v/>
      </c>
      <c r="AB4207" s="38" t="str">
        <f t="shared" si="630"/>
        <v/>
      </c>
      <c r="AD4207" s="36" t="str">
        <f>IF($N4207="", "", IFERROR(INDEX(Campaigns!$D$11:$D$380, MATCH($N4207, Campaigns!$E$11:$E$380, 0)), ""))</f>
        <v/>
      </c>
      <c r="AE4207" s="38" t="str">
        <f>IF(COUNTIF($Q4207:$AB4207, "X")=0, "", IFERROR(INDEX('Intro &amp; Setup'!$T$17:$T$28, MATCH(INDEX($Q$10:$AB$10, $AC4207, MATCH("X", $Q4207:$AB4207, 0)), 'Intro &amp; Setup'!$AA$17:$AA$28, 0)), ""))</f>
        <v/>
      </c>
      <c r="AG4207" s="84" t="str">
        <f t="shared" si="625"/>
        <v/>
      </c>
      <c r="AI4207" s="36">
        <f t="shared" si="626"/>
        <v>0</v>
      </c>
      <c r="AK4207" s="36" t="str">
        <f t="shared" si="627"/>
        <v/>
      </c>
    </row>
    <row r="4208" spans="1:37" x14ac:dyDescent="0.25">
      <c r="A4208" s="34"/>
      <c r="B4208" s="55"/>
      <c r="C4208" s="56"/>
      <c r="D4208" s="56"/>
      <c r="E4208" s="56"/>
      <c r="F4208" s="56"/>
      <c r="G4208" s="57"/>
      <c r="H4208" s="57"/>
      <c r="I4208" s="58"/>
      <c r="J4208" s="34"/>
      <c r="L4208" s="36" t="str">
        <f>IF($B4208="", "", IFERROR(FIND(Campaigns!$Q$4, $B4208), ""))</f>
        <v/>
      </c>
      <c r="M4208" s="73" t="str">
        <f t="shared" si="622"/>
        <v/>
      </c>
      <c r="N4208" s="74" t="str">
        <f t="shared" si="623"/>
        <v/>
      </c>
      <c r="O4208" s="22" t="str">
        <f t="shared" si="624"/>
        <v/>
      </c>
      <c r="Q4208" s="20" t="str">
        <f t="shared" si="629"/>
        <v/>
      </c>
      <c r="R4208" s="21" t="str">
        <f t="shared" si="630"/>
        <v/>
      </c>
      <c r="S4208" s="21" t="str">
        <f t="shared" si="630"/>
        <v/>
      </c>
      <c r="T4208" s="21" t="str">
        <f t="shared" si="630"/>
        <v/>
      </c>
      <c r="U4208" s="21" t="str">
        <f t="shared" si="630"/>
        <v/>
      </c>
      <c r="V4208" s="21" t="str">
        <f t="shared" si="630"/>
        <v/>
      </c>
      <c r="W4208" s="21" t="str">
        <f t="shared" si="630"/>
        <v/>
      </c>
      <c r="X4208" s="21" t="str">
        <f t="shared" si="630"/>
        <v/>
      </c>
      <c r="Y4208" s="21" t="str">
        <f t="shared" si="630"/>
        <v/>
      </c>
      <c r="Z4208" s="21" t="str">
        <f t="shared" si="630"/>
        <v/>
      </c>
      <c r="AA4208" s="21" t="str">
        <f t="shared" si="630"/>
        <v/>
      </c>
      <c r="AB4208" s="38" t="str">
        <f t="shared" si="630"/>
        <v/>
      </c>
      <c r="AD4208" s="36" t="str">
        <f>IF($N4208="", "", IFERROR(INDEX(Campaigns!$D$11:$D$380, MATCH($N4208, Campaigns!$E$11:$E$380, 0)), ""))</f>
        <v/>
      </c>
      <c r="AE4208" s="38" t="str">
        <f>IF(COUNTIF($Q4208:$AB4208, "X")=0, "", IFERROR(INDEX('Intro &amp; Setup'!$T$17:$T$28, MATCH(INDEX($Q$10:$AB$10, $AC4208, MATCH("X", $Q4208:$AB4208, 0)), 'Intro &amp; Setup'!$AA$17:$AA$28, 0)), ""))</f>
        <v/>
      </c>
      <c r="AG4208" s="84" t="str">
        <f t="shared" si="625"/>
        <v/>
      </c>
      <c r="AI4208" s="36">
        <f t="shared" si="626"/>
        <v>0</v>
      </c>
      <c r="AK4208" s="36" t="str">
        <f t="shared" si="627"/>
        <v/>
      </c>
    </row>
    <row r="4209" spans="1:37" x14ac:dyDescent="0.25">
      <c r="A4209" s="34"/>
      <c r="B4209" s="55"/>
      <c r="C4209" s="56"/>
      <c r="D4209" s="56"/>
      <c r="E4209" s="56"/>
      <c r="F4209" s="56"/>
      <c r="G4209" s="57"/>
      <c r="H4209" s="57"/>
      <c r="I4209" s="58"/>
      <c r="J4209" s="34"/>
      <c r="L4209" s="36" t="str">
        <f>IF($B4209="", "", IFERROR(FIND(Campaigns!$Q$4, $B4209), ""))</f>
        <v/>
      </c>
      <c r="M4209" s="73" t="str">
        <f t="shared" si="622"/>
        <v/>
      </c>
      <c r="N4209" s="74" t="str">
        <f t="shared" si="623"/>
        <v/>
      </c>
      <c r="O4209" s="22" t="str">
        <f t="shared" si="624"/>
        <v/>
      </c>
      <c r="Q4209" s="20" t="str">
        <f t="shared" si="629"/>
        <v/>
      </c>
      <c r="R4209" s="21" t="str">
        <f t="shared" si="630"/>
        <v/>
      </c>
      <c r="S4209" s="21" t="str">
        <f t="shared" si="630"/>
        <v/>
      </c>
      <c r="T4209" s="21" t="str">
        <f t="shared" si="630"/>
        <v/>
      </c>
      <c r="U4209" s="21" t="str">
        <f t="shared" si="630"/>
        <v/>
      </c>
      <c r="V4209" s="21" t="str">
        <f t="shared" si="630"/>
        <v/>
      </c>
      <c r="W4209" s="21" t="str">
        <f t="shared" si="630"/>
        <v/>
      </c>
      <c r="X4209" s="21" t="str">
        <f t="shared" si="630"/>
        <v/>
      </c>
      <c r="Y4209" s="21" t="str">
        <f t="shared" si="630"/>
        <v/>
      </c>
      <c r="Z4209" s="21" t="str">
        <f t="shared" si="630"/>
        <v/>
      </c>
      <c r="AA4209" s="21" t="str">
        <f t="shared" si="630"/>
        <v/>
      </c>
      <c r="AB4209" s="38" t="str">
        <f t="shared" si="630"/>
        <v/>
      </c>
      <c r="AD4209" s="36" t="str">
        <f>IF($N4209="", "", IFERROR(INDEX(Campaigns!$D$11:$D$380, MATCH($N4209, Campaigns!$E$11:$E$380, 0)), ""))</f>
        <v/>
      </c>
      <c r="AE4209" s="38" t="str">
        <f>IF(COUNTIF($Q4209:$AB4209, "X")=0, "", IFERROR(INDEX('Intro &amp; Setup'!$T$17:$T$28, MATCH(INDEX($Q$10:$AB$10, $AC4209, MATCH("X", $Q4209:$AB4209, 0)), 'Intro &amp; Setup'!$AA$17:$AA$28, 0)), ""))</f>
        <v/>
      </c>
      <c r="AG4209" s="84" t="str">
        <f t="shared" si="625"/>
        <v/>
      </c>
      <c r="AI4209" s="36">
        <f t="shared" si="626"/>
        <v>0</v>
      </c>
      <c r="AK4209" s="36" t="str">
        <f t="shared" si="627"/>
        <v/>
      </c>
    </row>
    <row r="4210" spans="1:37" x14ac:dyDescent="0.25">
      <c r="A4210" s="34"/>
      <c r="B4210" s="55"/>
      <c r="C4210" s="56"/>
      <c r="D4210" s="56"/>
      <c r="E4210" s="56"/>
      <c r="F4210" s="56"/>
      <c r="G4210" s="57"/>
      <c r="H4210" s="57"/>
      <c r="I4210" s="58"/>
      <c r="J4210" s="34"/>
      <c r="L4210" s="36" t="str">
        <f>IF($B4210="", "", IFERROR(FIND(Campaigns!$Q$4, $B4210), ""))</f>
        <v/>
      </c>
      <c r="M4210" s="73" t="str">
        <f t="shared" si="622"/>
        <v/>
      </c>
      <c r="N4210" s="74" t="str">
        <f t="shared" si="623"/>
        <v/>
      </c>
      <c r="O4210" s="22" t="str">
        <f t="shared" si="624"/>
        <v/>
      </c>
      <c r="Q4210" s="20" t="str">
        <f t="shared" si="629"/>
        <v/>
      </c>
      <c r="R4210" s="21" t="str">
        <f t="shared" si="630"/>
        <v/>
      </c>
      <c r="S4210" s="21" t="str">
        <f t="shared" si="630"/>
        <v/>
      </c>
      <c r="T4210" s="21" t="str">
        <f t="shared" si="630"/>
        <v/>
      </c>
      <c r="U4210" s="21" t="str">
        <f t="shared" si="630"/>
        <v/>
      </c>
      <c r="V4210" s="21" t="str">
        <f t="shared" si="630"/>
        <v/>
      </c>
      <c r="W4210" s="21" t="str">
        <f t="shared" si="630"/>
        <v/>
      </c>
      <c r="X4210" s="21" t="str">
        <f t="shared" si="630"/>
        <v/>
      </c>
      <c r="Y4210" s="21" t="str">
        <f t="shared" si="630"/>
        <v/>
      </c>
      <c r="Z4210" s="21" t="str">
        <f t="shared" si="630"/>
        <v/>
      </c>
      <c r="AA4210" s="21" t="str">
        <f t="shared" si="630"/>
        <v/>
      </c>
      <c r="AB4210" s="38" t="str">
        <f t="shared" si="630"/>
        <v/>
      </c>
      <c r="AD4210" s="36" t="str">
        <f>IF($N4210="", "", IFERROR(INDEX(Campaigns!$D$11:$D$380, MATCH($N4210, Campaigns!$E$11:$E$380, 0)), ""))</f>
        <v/>
      </c>
      <c r="AE4210" s="38" t="str">
        <f>IF(COUNTIF($Q4210:$AB4210, "X")=0, "", IFERROR(INDEX('Intro &amp; Setup'!$T$17:$T$28, MATCH(INDEX($Q$10:$AB$10, $AC4210, MATCH("X", $Q4210:$AB4210, 0)), 'Intro &amp; Setup'!$AA$17:$AA$28, 0)), ""))</f>
        <v/>
      </c>
      <c r="AG4210" s="84" t="str">
        <f t="shared" si="625"/>
        <v/>
      </c>
      <c r="AI4210" s="36">
        <f t="shared" si="626"/>
        <v>0</v>
      </c>
      <c r="AK4210" s="36" t="str">
        <f t="shared" si="627"/>
        <v/>
      </c>
    </row>
    <row r="4211" spans="1:37" x14ac:dyDescent="0.25">
      <c r="A4211" s="34"/>
      <c r="B4211" s="55"/>
      <c r="C4211" s="56"/>
      <c r="D4211" s="56"/>
      <c r="E4211" s="56"/>
      <c r="F4211" s="56"/>
      <c r="G4211" s="57"/>
      <c r="H4211" s="57"/>
      <c r="I4211" s="58"/>
      <c r="J4211" s="34"/>
      <c r="L4211" s="36" t="str">
        <f>IF($B4211="", "", IFERROR(FIND(Campaigns!$Q$4, $B4211), ""))</f>
        <v/>
      </c>
      <c r="M4211" s="73" t="str">
        <f t="shared" si="622"/>
        <v/>
      </c>
      <c r="N4211" s="74" t="str">
        <f t="shared" si="623"/>
        <v/>
      </c>
      <c r="O4211" s="22" t="str">
        <f t="shared" si="624"/>
        <v/>
      </c>
      <c r="Q4211" s="20" t="str">
        <f t="shared" si="629"/>
        <v/>
      </c>
      <c r="R4211" s="21" t="str">
        <f t="shared" si="630"/>
        <v/>
      </c>
      <c r="S4211" s="21" t="str">
        <f t="shared" si="630"/>
        <v/>
      </c>
      <c r="T4211" s="21" t="str">
        <f t="shared" si="630"/>
        <v/>
      </c>
      <c r="U4211" s="21" t="str">
        <f t="shared" si="630"/>
        <v/>
      </c>
      <c r="V4211" s="21" t="str">
        <f t="shared" si="630"/>
        <v/>
      </c>
      <c r="W4211" s="21" t="str">
        <f t="shared" si="630"/>
        <v/>
      </c>
      <c r="X4211" s="21" t="str">
        <f t="shared" si="630"/>
        <v/>
      </c>
      <c r="Y4211" s="21" t="str">
        <f t="shared" si="630"/>
        <v/>
      </c>
      <c r="Z4211" s="21" t="str">
        <f t="shared" si="630"/>
        <v/>
      </c>
      <c r="AA4211" s="21" t="str">
        <f t="shared" si="630"/>
        <v/>
      </c>
      <c r="AB4211" s="38" t="str">
        <f t="shared" si="630"/>
        <v/>
      </c>
      <c r="AD4211" s="36" t="str">
        <f>IF($N4211="", "", IFERROR(INDEX(Campaigns!$D$11:$D$380, MATCH($N4211, Campaigns!$E$11:$E$380, 0)), ""))</f>
        <v/>
      </c>
      <c r="AE4211" s="38" t="str">
        <f>IF(COUNTIF($Q4211:$AB4211, "X")=0, "", IFERROR(INDEX('Intro &amp; Setup'!$T$17:$T$28, MATCH(INDEX($Q$10:$AB$10, $AC4211, MATCH("X", $Q4211:$AB4211, 0)), 'Intro &amp; Setup'!$AA$17:$AA$28, 0)), ""))</f>
        <v/>
      </c>
      <c r="AG4211" s="84" t="str">
        <f t="shared" si="625"/>
        <v/>
      </c>
      <c r="AI4211" s="36">
        <f t="shared" si="626"/>
        <v>0</v>
      </c>
      <c r="AK4211" s="36" t="str">
        <f t="shared" si="627"/>
        <v/>
      </c>
    </row>
    <row r="4212" spans="1:37" x14ac:dyDescent="0.25">
      <c r="A4212" s="34"/>
      <c r="B4212" s="55"/>
      <c r="C4212" s="56"/>
      <c r="D4212" s="56"/>
      <c r="E4212" s="56"/>
      <c r="F4212" s="56"/>
      <c r="G4212" s="57"/>
      <c r="H4212" s="57"/>
      <c r="I4212" s="58"/>
      <c r="J4212" s="34"/>
      <c r="L4212" s="36" t="str">
        <f>IF($B4212="", "", IFERROR(FIND(Campaigns!$Q$4, $B4212), ""))</f>
        <v/>
      </c>
      <c r="M4212" s="73" t="str">
        <f t="shared" si="622"/>
        <v/>
      </c>
      <c r="N4212" s="74" t="str">
        <f t="shared" si="623"/>
        <v/>
      </c>
      <c r="O4212" s="22" t="str">
        <f t="shared" si="624"/>
        <v/>
      </c>
      <c r="Q4212" s="20" t="str">
        <f t="shared" si="629"/>
        <v/>
      </c>
      <c r="R4212" s="21" t="str">
        <f t="shared" si="630"/>
        <v/>
      </c>
      <c r="S4212" s="21" t="str">
        <f t="shared" si="630"/>
        <v/>
      </c>
      <c r="T4212" s="21" t="str">
        <f t="shared" si="630"/>
        <v/>
      </c>
      <c r="U4212" s="21" t="str">
        <f t="shared" si="630"/>
        <v/>
      </c>
      <c r="V4212" s="21" t="str">
        <f t="shared" si="630"/>
        <v/>
      </c>
      <c r="W4212" s="21" t="str">
        <f t="shared" si="630"/>
        <v/>
      </c>
      <c r="X4212" s="21" t="str">
        <f t="shared" si="630"/>
        <v/>
      </c>
      <c r="Y4212" s="21" t="str">
        <f t="shared" si="630"/>
        <v/>
      </c>
      <c r="Z4212" s="21" t="str">
        <f t="shared" si="630"/>
        <v/>
      </c>
      <c r="AA4212" s="21" t="str">
        <f t="shared" si="630"/>
        <v/>
      </c>
      <c r="AB4212" s="38" t="str">
        <f t="shared" si="630"/>
        <v/>
      </c>
      <c r="AD4212" s="36" t="str">
        <f>IF($N4212="", "", IFERROR(INDEX(Campaigns!$D$11:$D$380, MATCH($N4212, Campaigns!$E$11:$E$380, 0)), ""))</f>
        <v/>
      </c>
      <c r="AE4212" s="38" t="str">
        <f>IF(COUNTIF($Q4212:$AB4212, "X")=0, "", IFERROR(INDEX('Intro &amp; Setup'!$T$17:$T$28, MATCH(INDEX($Q$10:$AB$10, $AC4212, MATCH("X", $Q4212:$AB4212, 0)), 'Intro &amp; Setup'!$AA$17:$AA$28, 0)), ""))</f>
        <v/>
      </c>
      <c r="AG4212" s="84" t="str">
        <f t="shared" si="625"/>
        <v/>
      </c>
      <c r="AI4212" s="36">
        <f t="shared" si="626"/>
        <v>0</v>
      </c>
      <c r="AK4212" s="36" t="str">
        <f t="shared" si="627"/>
        <v/>
      </c>
    </row>
    <row r="4213" spans="1:37" x14ac:dyDescent="0.25">
      <c r="A4213" s="34"/>
      <c r="B4213" s="55"/>
      <c r="C4213" s="56"/>
      <c r="D4213" s="56"/>
      <c r="E4213" s="56"/>
      <c r="F4213" s="56"/>
      <c r="G4213" s="57"/>
      <c r="H4213" s="57"/>
      <c r="I4213" s="58"/>
      <c r="J4213" s="34"/>
      <c r="L4213" s="36" t="str">
        <f>IF($B4213="", "", IFERROR(FIND(Campaigns!$Q$4, $B4213), ""))</f>
        <v/>
      </c>
      <c r="M4213" s="73" t="str">
        <f t="shared" si="622"/>
        <v/>
      </c>
      <c r="N4213" s="74" t="str">
        <f t="shared" si="623"/>
        <v/>
      </c>
      <c r="O4213" s="22" t="str">
        <f t="shared" si="624"/>
        <v/>
      </c>
      <c r="Q4213" s="20" t="str">
        <f t="shared" si="629"/>
        <v/>
      </c>
      <c r="R4213" s="21" t="str">
        <f t="shared" si="630"/>
        <v/>
      </c>
      <c r="S4213" s="21" t="str">
        <f t="shared" si="630"/>
        <v/>
      </c>
      <c r="T4213" s="21" t="str">
        <f t="shared" si="630"/>
        <v/>
      </c>
      <c r="U4213" s="21" t="str">
        <f t="shared" si="630"/>
        <v/>
      </c>
      <c r="V4213" s="21" t="str">
        <f t="shared" si="630"/>
        <v/>
      </c>
      <c r="W4213" s="21" t="str">
        <f t="shared" si="630"/>
        <v/>
      </c>
      <c r="X4213" s="21" t="str">
        <f t="shared" si="630"/>
        <v/>
      </c>
      <c r="Y4213" s="21" t="str">
        <f t="shared" si="630"/>
        <v/>
      </c>
      <c r="Z4213" s="21" t="str">
        <f t="shared" si="630"/>
        <v/>
      </c>
      <c r="AA4213" s="21" t="str">
        <f t="shared" si="630"/>
        <v/>
      </c>
      <c r="AB4213" s="38" t="str">
        <f t="shared" si="630"/>
        <v/>
      </c>
      <c r="AD4213" s="36" t="str">
        <f>IF($N4213="", "", IFERROR(INDEX(Campaigns!$D$11:$D$380, MATCH($N4213, Campaigns!$E$11:$E$380, 0)), ""))</f>
        <v/>
      </c>
      <c r="AE4213" s="38" t="str">
        <f>IF(COUNTIF($Q4213:$AB4213, "X")=0, "", IFERROR(INDEX('Intro &amp; Setup'!$T$17:$T$28, MATCH(INDEX($Q$10:$AB$10, $AC4213, MATCH("X", $Q4213:$AB4213, 0)), 'Intro &amp; Setup'!$AA$17:$AA$28, 0)), ""))</f>
        <v/>
      </c>
      <c r="AG4213" s="84" t="str">
        <f t="shared" si="625"/>
        <v/>
      </c>
      <c r="AI4213" s="36">
        <f t="shared" si="626"/>
        <v>0</v>
      </c>
      <c r="AK4213" s="36" t="str">
        <f t="shared" si="627"/>
        <v/>
      </c>
    </row>
    <row r="4214" spans="1:37" x14ac:dyDescent="0.25">
      <c r="A4214" s="34"/>
      <c r="B4214" s="55"/>
      <c r="C4214" s="56"/>
      <c r="D4214" s="56"/>
      <c r="E4214" s="56"/>
      <c r="F4214" s="56"/>
      <c r="G4214" s="57"/>
      <c r="H4214" s="57"/>
      <c r="I4214" s="58"/>
      <c r="J4214" s="34"/>
      <c r="L4214" s="36" t="str">
        <f>IF($B4214="", "", IFERROR(FIND(Campaigns!$Q$4, $B4214), ""))</f>
        <v/>
      </c>
      <c r="M4214" s="73" t="str">
        <f t="shared" si="622"/>
        <v/>
      </c>
      <c r="N4214" s="74" t="str">
        <f t="shared" si="623"/>
        <v/>
      </c>
      <c r="O4214" s="22" t="str">
        <f t="shared" si="624"/>
        <v/>
      </c>
      <c r="Q4214" s="20" t="str">
        <f t="shared" si="629"/>
        <v/>
      </c>
      <c r="R4214" s="21" t="str">
        <f t="shared" si="630"/>
        <v/>
      </c>
      <c r="S4214" s="21" t="str">
        <f t="shared" si="630"/>
        <v/>
      </c>
      <c r="T4214" s="21" t="str">
        <f t="shared" si="630"/>
        <v/>
      </c>
      <c r="U4214" s="21" t="str">
        <f t="shared" si="630"/>
        <v/>
      </c>
      <c r="V4214" s="21" t="str">
        <f t="shared" si="630"/>
        <v/>
      </c>
      <c r="W4214" s="21" t="str">
        <f t="shared" si="630"/>
        <v/>
      </c>
      <c r="X4214" s="21" t="str">
        <f t="shared" si="630"/>
        <v/>
      </c>
      <c r="Y4214" s="21" t="str">
        <f t="shared" si="630"/>
        <v/>
      </c>
      <c r="Z4214" s="21" t="str">
        <f t="shared" si="630"/>
        <v/>
      </c>
      <c r="AA4214" s="21" t="str">
        <f t="shared" si="630"/>
        <v/>
      </c>
      <c r="AB4214" s="38" t="str">
        <f t="shared" si="630"/>
        <v/>
      </c>
      <c r="AD4214" s="36" t="str">
        <f>IF($N4214="", "", IFERROR(INDEX(Campaigns!$D$11:$D$380, MATCH($N4214, Campaigns!$E$11:$E$380, 0)), ""))</f>
        <v/>
      </c>
      <c r="AE4214" s="38" t="str">
        <f>IF(COUNTIF($Q4214:$AB4214, "X")=0, "", IFERROR(INDEX('Intro &amp; Setup'!$T$17:$T$28, MATCH(INDEX($Q$10:$AB$10, $AC4214, MATCH("X", $Q4214:$AB4214, 0)), 'Intro &amp; Setup'!$AA$17:$AA$28, 0)), ""))</f>
        <v/>
      </c>
      <c r="AG4214" s="84" t="str">
        <f t="shared" si="625"/>
        <v/>
      </c>
      <c r="AI4214" s="36">
        <f t="shared" si="626"/>
        <v>0</v>
      </c>
      <c r="AK4214" s="36" t="str">
        <f t="shared" si="627"/>
        <v/>
      </c>
    </row>
    <row r="4215" spans="1:37" x14ac:dyDescent="0.25">
      <c r="A4215" s="34"/>
      <c r="B4215" s="55"/>
      <c r="C4215" s="56"/>
      <c r="D4215" s="56"/>
      <c r="E4215" s="56"/>
      <c r="F4215" s="56"/>
      <c r="G4215" s="57"/>
      <c r="H4215" s="57"/>
      <c r="I4215" s="58"/>
      <c r="J4215" s="34"/>
      <c r="L4215" s="36" t="str">
        <f>IF($B4215="", "", IFERROR(FIND(Campaigns!$Q$4, $B4215), ""))</f>
        <v/>
      </c>
      <c r="M4215" s="73" t="str">
        <f t="shared" si="622"/>
        <v/>
      </c>
      <c r="N4215" s="74" t="str">
        <f t="shared" si="623"/>
        <v/>
      </c>
      <c r="O4215" s="22" t="str">
        <f t="shared" si="624"/>
        <v/>
      </c>
      <c r="Q4215" s="20" t="str">
        <f t="shared" si="629"/>
        <v/>
      </c>
      <c r="R4215" s="21" t="str">
        <f t="shared" si="630"/>
        <v/>
      </c>
      <c r="S4215" s="21" t="str">
        <f t="shared" si="630"/>
        <v/>
      </c>
      <c r="T4215" s="21" t="str">
        <f t="shared" si="630"/>
        <v/>
      </c>
      <c r="U4215" s="21" t="str">
        <f t="shared" si="630"/>
        <v/>
      </c>
      <c r="V4215" s="21" t="str">
        <f t="shared" si="630"/>
        <v/>
      </c>
      <c r="W4215" s="21" t="str">
        <f t="shared" si="630"/>
        <v/>
      </c>
      <c r="X4215" s="21" t="str">
        <f t="shared" si="630"/>
        <v/>
      </c>
      <c r="Y4215" s="21" t="str">
        <f t="shared" si="630"/>
        <v/>
      </c>
      <c r="Z4215" s="21" t="str">
        <f t="shared" si="630"/>
        <v/>
      </c>
      <c r="AA4215" s="21" t="str">
        <f t="shared" si="630"/>
        <v/>
      </c>
      <c r="AB4215" s="38" t="str">
        <f t="shared" si="630"/>
        <v/>
      </c>
      <c r="AD4215" s="36" t="str">
        <f>IF($N4215="", "", IFERROR(INDEX(Campaigns!$D$11:$D$380, MATCH($N4215, Campaigns!$E$11:$E$380, 0)), ""))</f>
        <v/>
      </c>
      <c r="AE4215" s="38" t="str">
        <f>IF(COUNTIF($Q4215:$AB4215, "X")=0, "", IFERROR(INDEX('Intro &amp; Setup'!$T$17:$T$28, MATCH(INDEX($Q$10:$AB$10, $AC4215, MATCH("X", $Q4215:$AB4215, 0)), 'Intro &amp; Setup'!$AA$17:$AA$28, 0)), ""))</f>
        <v/>
      </c>
      <c r="AG4215" s="84" t="str">
        <f t="shared" si="625"/>
        <v/>
      </c>
      <c r="AI4215" s="36">
        <f t="shared" si="626"/>
        <v>0</v>
      </c>
      <c r="AK4215" s="36" t="str">
        <f t="shared" si="627"/>
        <v/>
      </c>
    </row>
    <row r="4216" spans="1:37" x14ac:dyDescent="0.25">
      <c r="A4216" s="34"/>
      <c r="B4216" s="55"/>
      <c r="C4216" s="56"/>
      <c r="D4216" s="56"/>
      <c r="E4216" s="56"/>
      <c r="F4216" s="56"/>
      <c r="G4216" s="57"/>
      <c r="H4216" s="57"/>
      <c r="I4216" s="58"/>
      <c r="J4216" s="34"/>
      <c r="L4216" s="36" t="str">
        <f>IF($B4216="", "", IFERROR(FIND(Campaigns!$Q$4, $B4216), ""))</f>
        <v/>
      </c>
      <c r="M4216" s="73" t="str">
        <f t="shared" si="622"/>
        <v/>
      </c>
      <c r="N4216" s="74" t="str">
        <f t="shared" si="623"/>
        <v/>
      </c>
      <c r="O4216" s="22" t="str">
        <f t="shared" si="624"/>
        <v/>
      </c>
      <c r="Q4216" s="20" t="str">
        <f t="shared" si="629"/>
        <v/>
      </c>
      <c r="R4216" s="21" t="str">
        <f t="shared" si="630"/>
        <v/>
      </c>
      <c r="S4216" s="21" t="str">
        <f t="shared" si="630"/>
        <v/>
      </c>
      <c r="T4216" s="21" t="str">
        <f t="shared" si="630"/>
        <v/>
      </c>
      <c r="U4216" s="21" t="str">
        <f t="shared" si="630"/>
        <v/>
      </c>
      <c r="V4216" s="21" t="str">
        <f t="shared" si="630"/>
        <v/>
      </c>
      <c r="W4216" s="21" t="str">
        <f t="shared" si="630"/>
        <v/>
      </c>
      <c r="X4216" s="21" t="str">
        <f t="shared" si="630"/>
        <v/>
      </c>
      <c r="Y4216" s="21" t="str">
        <f t="shared" si="630"/>
        <v/>
      </c>
      <c r="Z4216" s="21" t="str">
        <f t="shared" si="630"/>
        <v/>
      </c>
      <c r="AA4216" s="21" t="str">
        <f t="shared" si="630"/>
        <v/>
      </c>
      <c r="AB4216" s="38" t="str">
        <f t="shared" si="630"/>
        <v/>
      </c>
      <c r="AD4216" s="36" t="str">
        <f>IF($N4216="", "", IFERROR(INDEX(Campaigns!$D$11:$D$380, MATCH($N4216, Campaigns!$E$11:$E$380, 0)), ""))</f>
        <v/>
      </c>
      <c r="AE4216" s="38" t="str">
        <f>IF(COUNTIF($Q4216:$AB4216, "X")=0, "", IFERROR(INDEX('Intro &amp; Setup'!$T$17:$T$28, MATCH(INDEX($Q$10:$AB$10, $AC4216, MATCH("X", $Q4216:$AB4216, 0)), 'Intro &amp; Setup'!$AA$17:$AA$28, 0)), ""))</f>
        <v/>
      </c>
      <c r="AG4216" s="84" t="str">
        <f t="shared" si="625"/>
        <v/>
      </c>
      <c r="AI4216" s="36">
        <f t="shared" si="626"/>
        <v>0</v>
      </c>
      <c r="AK4216" s="36" t="str">
        <f t="shared" si="627"/>
        <v/>
      </c>
    </row>
    <row r="4217" spans="1:37" x14ac:dyDescent="0.25">
      <c r="A4217" s="34"/>
      <c r="B4217" s="55"/>
      <c r="C4217" s="56"/>
      <c r="D4217" s="56"/>
      <c r="E4217" s="56"/>
      <c r="F4217" s="56"/>
      <c r="G4217" s="57"/>
      <c r="H4217" s="57"/>
      <c r="I4217" s="58"/>
      <c r="J4217" s="34"/>
      <c r="L4217" s="36" t="str">
        <f>IF($B4217="", "", IFERROR(FIND(Campaigns!$Q$4, $B4217), ""))</f>
        <v/>
      </c>
      <c r="M4217" s="73" t="str">
        <f t="shared" si="622"/>
        <v/>
      </c>
      <c r="N4217" s="74" t="str">
        <f t="shared" si="623"/>
        <v/>
      </c>
      <c r="O4217" s="22" t="str">
        <f t="shared" si="624"/>
        <v/>
      </c>
      <c r="Q4217" s="20" t="str">
        <f t="shared" si="629"/>
        <v/>
      </c>
      <c r="R4217" s="21" t="str">
        <f t="shared" si="630"/>
        <v/>
      </c>
      <c r="S4217" s="21" t="str">
        <f t="shared" si="630"/>
        <v/>
      </c>
      <c r="T4217" s="21" t="str">
        <f t="shared" si="630"/>
        <v/>
      </c>
      <c r="U4217" s="21" t="str">
        <f t="shared" si="630"/>
        <v/>
      </c>
      <c r="V4217" s="21" t="str">
        <f t="shared" si="630"/>
        <v/>
      </c>
      <c r="W4217" s="21" t="str">
        <f t="shared" si="630"/>
        <v/>
      </c>
      <c r="X4217" s="21" t="str">
        <f t="shared" si="630"/>
        <v/>
      </c>
      <c r="Y4217" s="21" t="str">
        <f t="shared" si="630"/>
        <v/>
      </c>
      <c r="Z4217" s="21" t="str">
        <f t="shared" si="630"/>
        <v/>
      </c>
      <c r="AA4217" s="21" t="str">
        <f t="shared" si="630"/>
        <v/>
      </c>
      <c r="AB4217" s="38" t="str">
        <f t="shared" si="630"/>
        <v/>
      </c>
      <c r="AD4217" s="36" t="str">
        <f>IF($N4217="", "", IFERROR(INDEX(Campaigns!$D$11:$D$380, MATCH($N4217, Campaigns!$E$11:$E$380, 0)), ""))</f>
        <v/>
      </c>
      <c r="AE4217" s="38" t="str">
        <f>IF(COUNTIF($Q4217:$AB4217, "X")=0, "", IFERROR(INDEX('Intro &amp; Setup'!$T$17:$T$28, MATCH(INDEX($Q$10:$AB$10, $AC4217, MATCH("X", $Q4217:$AB4217, 0)), 'Intro &amp; Setup'!$AA$17:$AA$28, 0)), ""))</f>
        <v/>
      </c>
      <c r="AG4217" s="84" t="str">
        <f t="shared" si="625"/>
        <v/>
      </c>
      <c r="AI4217" s="36">
        <f t="shared" si="626"/>
        <v>0</v>
      </c>
      <c r="AK4217" s="36" t="str">
        <f t="shared" si="627"/>
        <v/>
      </c>
    </row>
    <row r="4218" spans="1:37" x14ac:dyDescent="0.25">
      <c r="A4218" s="34"/>
      <c r="B4218" s="55"/>
      <c r="C4218" s="56"/>
      <c r="D4218" s="56"/>
      <c r="E4218" s="56"/>
      <c r="F4218" s="56"/>
      <c r="G4218" s="57"/>
      <c r="H4218" s="57"/>
      <c r="I4218" s="58"/>
      <c r="J4218" s="34"/>
      <c r="L4218" s="36" t="str">
        <f>IF($B4218="", "", IFERROR(FIND(Campaigns!$Q$4, $B4218), ""))</f>
        <v/>
      </c>
      <c r="M4218" s="73" t="str">
        <f t="shared" si="622"/>
        <v/>
      </c>
      <c r="N4218" s="74" t="str">
        <f t="shared" si="623"/>
        <v/>
      </c>
      <c r="O4218" s="22" t="str">
        <f t="shared" si="624"/>
        <v/>
      </c>
      <c r="Q4218" s="20" t="str">
        <f t="shared" si="629"/>
        <v/>
      </c>
      <c r="R4218" s="21" t="str">
        <f t="shared" si="630"/>
        <v/>
      </c>
      <c r="S4218" s="21" t="str">
        <f t="shared" si="630"/>
        <v/>
      </c>
      <c r="T4218" s="21" t="str">
        <f t="shared" si="630"/>
        <v/>
      </c>
      <c r="U4218" s="21" t="str">
        <f t="shared" si="630"/>
        <v/>
      </c>
      <c r="V4218" s="21" t="str">
        <f t="shared" si="630"/>
        <v/>
      </c>
      <c r="W4218" s="21" t="str">
        <f t="shared" si="630"/>
        <v/>
      </c>
      <c r="X4218" s="21" t="str">
        <f t="shared" si="630"/>
        <v/>
      </c>
      <c r="Y4218" s="21" t="str">
        <f t="shared" si="630"/>
        <v/>
      </c>
      <c r="Z4218" s="21" t="str">
        <f t="shared" si="630"/>
        <v/>
      </c>
      <c r="AA4218" s="21" t="str">
        <f t="shared" si="630"/>
        <v/>
      </c>
      <c r="AB4218" s="38" t="str">
        <f t="shared" si="630"/>
        <v/>
      </c>
      <c r="AD4218" s="36" t="str">
        <f>IF($N4218="", "", IFERROR(INDEX(Campaigns!$D$11:$D$380, MATCH($N4218, Campaigns!$E$11:$E$380, 0)), ""))</f>
        <v/>
      </c>
      <c r="AE4218" s="38" t="str">
        <f>IF(COUNTIF($Q4218:$AB4218, "X")=0, "", IFERROR(INDEX('Intro &amp; Setup'!$T$17:$T$28, MATCH(INDEX($Q$10:$AB$10, $AC4218, MATCH("X", $Q4218:$AB4218, 0)), 'Intro &amp; Setup'!$AA$17:$AA$28, 0)), ""))</f>
        <v/>
      </c>
      <c r="AG4218" s="84" t="str">
        <f t="shared" si="625"/>
        <v/>
      </c>
      <c r="AI4218" s="36">
        <f t="shared" si="626"/>
        <v>0</v>
      </c>
      <c r="AK4218" s="36" t="str">
        <f t="shared" si="627"/>
        <v/>
      </c>
    </row>
    <row r="4219" spans="1:37" x14ac:dyDescent="0.25">
      <c r="A4219" s="34"/>
      <c r="B4219" s="55"/>
      <c r="C4219" s="56"/>
      <c r="D4219" s="56"/>
      <c r="E4219" s="56"/>
      <c r="F4219" s="56"/>
      <c r="G4219" s="57"/>
      <c r="H4219" s="57"/>
      <c r="I4219" s="58"/>
      <c r="J4219" s="34"/>
      <c r="L4219" s="36" t="str">
        <f>IF($B4219="", "", IFERROR(FIND(Campaigns!$Q$4, $B4219), ""))</f>
        <v/>
      </c>
      <c r="M4219" s="73" t="str">
        <f t="shared" si="622"/>
        <v/>
      </c>
      <c r="N4219" s="74" t="str">
        <f t="shared" si="623"/>
        <v/>
      </c>
      <c r="O4219" s="22" t="str">
        <f t="shared" si="624"/>
        <v/>
      </c>
      <c r="Q4219" s="20" t="str">
        <f t="shared" si="629"/>
        <v/>
      </c>
      <c r="R4219" s="21" t="str">
        <f t="shared" si="630"/>
        <v/>
      </c>
      <c r="S4219" s="21" t="str">
        <f t="shared" si="630"/>
        <v/>
      </c>
      <c r="T4219" s="21" t="str">
        <f t="shared" si="630"/>
        <v/>
      </c>
      <c r="U4219" s="21" t="str">
        <f t="shared" si="630"/>
        <v/>
      </c>
      <c r="V4219" s="21" t="str">
        <f t="shared" si="630"/>
        <v/>
      </c>
      <c r="W4219" s="21" t="str">
        <f t="shared" si="630"/>
        <v/>
      </c>
      <c r="X4219" s="21" t="str">
        <f t="shared" si="630"/>
        <v/>
      </c>
      <c r="Y4219" s="21" t="str">
        <f t="shared" si="630"/>
        <v/>
      </c>
      <c r="Z4219" s="21" t="str">
        <f t="shared" si="630"/>
        <v/>
      </c>
      <c r="AA4219" s="21" t="str">
        <f t="shared" si="630"/>
        <v/>
      </c>
      <c r="AB4219" s="38" t="str">
        <f t="shared" si="630"/>
        <v/>
      </c>
      <c r="AD4219" s="36" t="str">
        <f>IF($N4219="", "", IFERROR(INDEX(Campaigns!$D$11:$D$380, MATCH($N4219, Campaigns!$E$11:$E$380, 0)), ""))</f>
        <v/>
      </c>
      <c r="AE4219" s="38" t="str">
        <f>IF(COUNTIF($Q4219:$AB4219, "X")=0, "", IFERROR(INDEX('Intro &amp; Setup'!$T$17:$T$28, MATCH(INDEX($Q$10:$AB$10, $AC4219, MATCH("X", $Q4219:$AB4219, 0)), 'Intro &amp; Setup'!$AA$17:$AA$28, 0)), ""))</f>
        <v/>
      </c>
      <c r="AG4219" s="84" t="str">
        <f t="shared" si="625"/>
        <v/>
      </c>
      <c r="AI4219" s="36">
        <f t="shared" si="626"/>
        <v>0</v>
      </c>
      <c r="AK4219" s="36" t="str">
        <f t="shared" si="627"/>
        <v/>
      </c>
    </row>
    <row r="4220" spans="1:37" x14ac:dyDescent="0.25">
      <c r="A4220" s="34"/>
      <c r="B4220" s="55"/>
      <c r="C4220" s="56"/>
      <c r="D4220" s="56"/>
      <c r="E4220" s="56"/>
      <c r="F4220" s="56"/>
      <c r="G4220" s="57"/>
      <c r="H4220" s="57"/>
      <c r="I4220" s="58"/>
      <c r="J4220" s="34"/>
      <c r="L4220" s="36" t="str">
        <f>IF($B4220="", "", IFERROR(FIND(Campaigns!$Q$4, $B4220), ""))</f>
        <v/>
      </c>
      <c r="M4220" s="73" t="str">
        <f t="shared" si="622"/>
        <v/>
      </c>
      <c r="N4220" s="74" t="str">
        <f t="shared" si="623"/>
        <v/>
      </c>
      <c r="O4220" s="22" t="str">
        <f t="shared" si="624"/>
        <v/>
      </c>
      <c r="Q4220" s="20" t="str">
        <f t="shared" si="629"/>
        <v/>
      </c>
      <c r="R4220" s="21" t="str">
        <f t="shared" si="630"/>
        <v/>
      </c>
      <c r="S4220" s="21" t="str">
        <f t="shared" si="630"/>
        <v/>
      </c>
      <c r="T4220" s="21" t="str">
        <f t="shared" si="630"/>
        <v/>
      </c>
      <c r="U4220" s="21" t="str">
        <f t="shared" si="630"/>
        <v/>
      </c>
      <c r="V4220" s="21" t="str">
        <f t="shared" si="630"/>
        <v/>
      </c>
      <c r="W4220" s="21" t="str">
        <f t="shared" si="630"/>
        <v/>
      </c>
      <c r="X4220" s="21" t="str">
        <f t="shared" si="630"/>
        <v/>
      </c>
      <c r="Y4220" s="21" t="str">
        <f t="shared" si="630"/>
        <v/>
      </c>
      <c r="Z4220" s="21" t="str">
        <f t="shared" si="630"/>
        <v/>
      </c>
      <c r="AA4220" s="21" t="str">
        <f t="shared" si="630"/>
        <v/>
      </c>
      <c r="AB4220" s="38" t="str">
        <f t="shared" si="630"/>
        <v/>
      </c>
      <c r="AD4220" s="36" t="str">
        <f>IF($N4220="", "", IFERROR(INDEX(Campaigns!$D$11:$D$380, MATCH($N4220, Campaigns!$E$11:$E$380, 0)), ""))</f>
        <v/>
      </c>
      <c r="AE4220" s="38" t="str">
        <f>IF(COUNTIF($Q4220:$AB4220, "X")=0, "", IFERROR(INDEX('Intro &amp; Setup'!$T$17:$T$28, MATCH(INDEX($Q$10:$AB$10, $AC4220, MATCH("X", $Q4220:$AB4220, 0)), 'Intro &amp; Setup'!$AA$17:$AA$28, 0)), ""))</f>
        <v/>
      </c>
      <c r="AG4220" s="84" t="str">
        <f t="shared" si="625"/>
        <v/>
      </c>
      <c r="AI4220" s="36">
        <f t="shared" si="626"/>
        <v>0</v>
      </c>
      <c r="AK4220" s="36" t="str">
        <f t="shared" si="627"/>
        <v/>
      </c>
    </row>
    <row r="4221" spans="1:37" x14ac:dyDescent="0.25">
      <c r="A4221" s="34"/>
      <c r="B4221" s="55"/>
      <c r="C4221" s="56"/>
      <c r="D4221" s="56"/>
      <c r="E4221" s="56"/>
      <c r="F4221" s="56"/>
      <c r="G4221" s="57"/>
      <c r="H4221" s="57"/>
      <c r="I4221" s="58"/>
      <c r="J4221" s="34"/>
      <c r="L4221" s="36" t="str">
        <f>IF($B4221="", "", IFERROR(FIND(Campaigns!$Q$4, $B4221), ""))</f>
        <v/>
      </c>
      <c r="M4221" s="73" t="str">
        <f t="shared" si="622"/>
        <v/>
      </c>
      <c r="N4221" s="74" t="str">
        <f t="shared" si="623"/>
        <v/>
      </c>
      <c r="O4221" s="22" t="str">
        <f t="shared" si="624"/>
        <v/>
      </c>
      <c r="Q4221" s="20" t="str">
        <f t="shared" si="629"/>
        <v/>
      </c>
      <c r="R4221" s="21" t="str">
        <f t="shared" si="630"/>
        <v/>
      </c>
      <c r="S4221" s="21" t="str">
        <f t="shared" si="630"/>
        <v/>
      </c>
      <c r="T4221" s="21" t="str">
        <f t="shared" si="630"/>
        <v/>
      </c>
      <c r="U4221" s="21" t="str">
        <f t="shared" si="630"/>
        <v/>
      </c>
      <c r="V4221" s="21" t="str">
        <f t="shared" si="630"/>
        <v/>
      </c>
      <c r="W4221" s="21" t="str">
        <f t="shared" si="630"/>
        <v/>
      </c>
      <c r="X4221" s="21" t="str">
        <f t="shared" si="630"/>
        <v/>
      </c>
      <c r="Y4221" s="21" t="str">
        <f t="shared" si="630"/>
        <v/>
      </c>
      <c r="Z4221" s="21" t="str">
        <f t="shared" si="630"/>
        <v/>
      </c>
      <c r="AA4221" s="21" t="str">
        <f t="shared" si="630"/>
        <v/>
      </c>
      <c r="AB4221" s="38" t="str">
        <f t="shared" si="630"/>
        <v/>
      </c>
      <c r="AD4221" s="36" t="str">
        <f>IF($N4221="", "", IFERROR(INDEX(Campaigns!$D$11:$D$380, MATCH($N4221, Campaigns!$E$11:$E$380, 0)), ""))</f>
        <v/>
      </c>
      <c r="AE4221" s="38" t="str">
        <f>IF(COUNTIF($Q4221:$AB4221, "X")=0, "", IFERROR(INDEX('Intro &amp; Setup'!$T$17:$T$28, MATCH(INDEX($Q$10:$AB$10, $AC4221, MATCH("X", $Q4221:$AB4221, 0)), 'Intro &amp; Setup'!$AA$17:$AA$28, 0)), ""))</f>
        <v/>
      </c>
      <c r="AG4221" s="84" t="str">
        <f t="shared" si="625"/>
        <v/>
      </c>
      <c r="AI4221" s="36">
        <f t="shared" si="626"/>
        <v>0</v>
      </c>
      <c r="AK4221" s="36" t="str">
        <f t="shared" si="627"/>
        <v/>
      </c>
    </row>
    <row r="4222" spans="1:37" x14ac:dyDescent="0.25">
      <c r="A4222" s="34"/>
      <c r="B4222" s="55"/>
      <c r="C4222" s="56"/>
      <c r="D4222" s="56"/>
      <c r="E4222" s="56"/>
      <c r="F4222" s="56"/>
      <c r="G4222" s="57"/>
      <c r="H4222" s="57"/>
      <c r="I4222" s="58"/>
      <c r="J4222" s="34"/>
      <c r="L4222" s="36" t="str">
        <f>IF($B4222="", "", IFERROR(FIND(Campaigns!$Q$4, $B4222), ""))</f>
        <v/>
      </c>
      <c r="M4222" s="73" t="str">
        <f t="shared" si="622"/>
        <v/>
      </c>
      <c r="N4222" s="74" t="str">
        <f t="shared" si="623"/>
        <v/>
      </c>
      <c r="O4222" s="22" t="str">
        <f t="shared" si="624"/>
        <v/>
      </c>
      <c r="Q4222" s="20" t="str">
        <f t="shared" si="629"/>
        <v/>
      </c>
      <c r="R4222" s="21" t="str">
        <f t="shared" si="630"/>
        <v/>
      </c>
      <c r="S4222" s="21" t="str">
        <f t="shared" si="630"/>
        <v/>
      </c>
      <c r="T4222" s="21" t="str">
        <f t="shared" si="630"/>
        <v/>
      </c>
      <c r="U4222" s="21" t="str">
        <f t="shared" si="630"/>
        <v/>
      </c>
      <c r="V4222" s="21" t="str">
        <f t="shared" si="630"/>
        <v/>
      </c>
      <c r="W4222" s="21" t="str">
        <f t="shared" si="630"/>
        <v/>
      </c>
      <c r="X4222" s="21" t="str">
        <f t="shared" si="630"/>
        <v/>
      </c>
      <c r="Y4222" s="21" t="str">
        <f t="shared" si="630"/>
        <v/>
      </c>
      <c r="Z4222" s="21" t="str">
        <f t="shared" si="630"/>
        <v/>
      </c>
      <c r="AA4222" s="21" t="str">
        <f t="shared" si="630"/>
        <v/>
      </c>
      <c r="AB4222" s="38" t="str">
        <f t="shared" si="630"/>
        <v/>
      </c>
      <c r="AD4222" s="36" t="str">
        <f>IF($N4222="", "", IFERROR(INDEX(Campaigns!$D$11:$D$380, MATCH($N4222, Campaigns!$E$11:$E$380, 0)), ""))</f>
        <v/>
      </c>
      <c r="AE4222" s="38" t="str">
        <f>IF(COUNTIF($Q4222:$AB4222, "X")=0, "", IFERROR(INDEX('Intro &amp; Setup'!$T$17:$T$28, MATCH(INDEX($Q$10:$AB$10, $AC4222, MATCH("X", $Q4222:$AB4222, 0)), 'Intro &amp; Setup'!$AA$17:$AA$28, 0)), ""))</f>
        <v/>
      </c>
      <c r="AG4222" s="84" t="str">
        <f t="shared" si="625"/>
        <v/>
      </c>
      <c r="AI4222" s="36">
        <f t="shared" si="626"/>
        <v>0</v>
      </c>
      <c r="AK4222" s="36" t="str">
        <f t="shared" si="627"/>
        <v/>
      </c>
    </row>
    <row r="4223" spans="1:37" x14ac:dyDescent="0.25">
      <c r="A4223" s="34"/>
      <c r="B4223" s="55"/>
      <c r="C4223" s="56"/>
      <c r="D4223" s="56"/>
      <c r="E4223" s="56"/>
      <c r="F4223" s="56"/>
      <c r="G4223" s="57"/>
      <c r="H4223" s="57"/>
      <c r="I4223" s="58"/>
      <c r="J4223" s="34"/>
      <c r="L4223" s="36" t="str">
        <f>IF($B4223="", "", IFERROR(FIND(Campaigns!$Q$4, $B4223), ""))</f>
        <v/>
      </c>
      <c r="M4223" s="73" t="str">
        <f t="shared" si="622"/>
        <v/>
      </c>
      <c r="N4223" s="74" t="str">
        <f t="shared" si="623"/>
        <v/>
      </c>
      <c r="O4223" s="22" t="str">
        <f t="shared" si="624"/>
        <v/>
      </c>
      <c r="Q4223" s="20" t="str">
        <f t="shared" si="629"/>
        <v/>
      </c>
      <c r="R4223" s="21" t="str">
        <f t="shared" si="630"/>
        <v/>
      </c>
      <c r="S4223" s="21" t="str">
        <f t="shared" si="630"/>
        <v/>
      </c>
      <c r="T4223" s="21" t="str">
        <f t="shared" si="630"/>
        <v/>
      </c>
      <c r="U4223" s="21" t="str">
        <f t="shared" si="630"/>
        <v/>
      </c>
      <c r="V4223" s="21" t="str">
        <f t="shared" si="630"/>
        <v/>
      </c>
      <c r="W4223" s="21" t="str">
        <f t="shared" si="630"/>
        <v/>
      </c>
      <c r="X4223" s="21" t="str">
        <f t="shared" si="630"/>
        <v/>
      </c>
      <c r="Y4223" s="21" t="str">
        <f t="shared" si="630"/>
        <v/>
      </c>
      <c r="Z4223" s="21" t="str">
        <f t="shared" si="630"/>
        <v/>
      </c>
      <c r="AA4223" s="21" t="str">
        <f t="shared" si="630"/>
        <v/>
      </c>
      <c r="AB4223" s="38" t="str">
        <f t="shared" si="630"/>
        <v/>
      </c>
      <c r="AD4223" s="36" t="str">
        <f>IF($N4223="", "", IFERROR(INDEX(Campaigns!$D$11:$D$380, MATCH($N4223, Campaigns!$E$11:$E$380, 0)), ""))</f>
        <v/>
      </c>
      <c r="AE4223" s="38" t="str">
        <f>IF(COUNTIF($Q4223:$AB4223, "X")=0, "", IFERROR(INDEX('Intro &amp; Setup'!$T$17:$T$28, MATCH(INDEX($Q$10:$AB$10, $AC4223, MATCH("X", $Q4223:$AB4223, 0)), 'Intro &amp; Setup'!$AA$17:$AA$28, 0)), ""))</f>
        <v/>
      </c>
      <c r="AG4223" s="84" t="str">
        <f t="shared" si="625"/>
        <v/>
      </c>
      <c r="AI4223" s="36">
        <f t="shared" si="626"/>
        <v>0</v>
      </c>
      <c r="AK4223" s="36" t="str">
        <f t="shared" si="627"/>
        <v/>
      </c>
    </row>
    <row r="4224" spans="1:37" x14ac:dyDescent="0.25">
      <c r="A4224" s="34"/>
      <c r="B4224" s="55"/>
      <c r="C4224" s="56"/>
      <c r="D4224" s="56"/>
      <c r="E4224" s="56"/>
      <c r="F4224" s="56"/>
      <c r="G4224" s="57"/>
      <c r="H4224" s="57"/>
      <c r="I4224" s="58"/>
      <c r="J4224" s="34"/>
      <c r="L4224" s="36" t="str">
        <f>IF($B4224="", "", IFERROR(FIND(Campaigns!$Q$4, $B4224), ""))</f>
        <v/>
      </c>
      <c r="M4224" s="73" t="str">
        <f t="shared" si="622"/>
        <v/>
      </c>
      <c r="N4224" s="74" t="str">
        <f t="shared" si="623"/>
        <v/>
      </c>
      <c r="O4224" s="22" t="str">
        <f t="shared" si="624"/>
        <v/>
      </c>
      <c r="Q4224" s="20" t="str">
        <f t="shared" si="629"/>
        <v/>
      </c>
      <c r="R4224" s="21" t="str">
        <f t="shared" si="630"/>
        <v/>
      </c>
      <c r="S4224" s="21" t="str">
        <f t="shared" si="630"/>
        <v/>
      </c>
      <c r="T4224" s="21" t="str">
        <f t="shared" si="630"/>
        <v/>
      </c>
      <c r="U4224" s="21" t="str">
        <f t="shared" si="630"/>
        <v/>
      </c>
      <c r="V4224" s="21" t="str">
        <f t="shared" si="630"/>
        <v/>
      </c>
      <c r="W4224" s="21" t="str">
        <f t="shared" si="630"/>
        <v/>
      </c>
      <c r="X4224" s="21" t="str">
        <f t="shared" si="630"/>
        <v/>
      </c>
      <c r="Y4224" s="21" t="str">
        <f t="shared" si="630"/>
        <v/>
      </c>
      <c r="Z4224" s="21" t="str">
        <f t="shared" si="630"/>
        <v/>
      </c>
      <c r="AA4224" s="21" t="str">
        <f t="shared" si="630"/>
        <v/>
      </c>
      <c r="AB4224" s="38" t="str">
        <f t="shared" si="630"/>
        <v/>
      </c>
      <c r="AD4224" s="36" t="str">
        <f>IF($N4224="", "", IFERROR(INDEX(Campaigns!$D$11:$D$380, MATCH($N4224, Campaigns!$E$11:$E$380, 0)), ""))</f>
        <v/>
      </c>
      <c r="AE4224" s="38" t="str">
        <f>IF(COUNTIF($Q4224:$AB4224, "X")=0, "", IFERROR(INDEX('Intro &amp; Setup'!$T$17:$T$28, MATCH(INDEX($Q$10:$AB$10, $AC4224, MATCH("X", $Q4224:$AB4224, 0)), 'Intro &amp; Setup'!$AA$17:$AA$28, 0)), ""))</f>
        <v/>
      </c>
      <c r="AG4224" s="84" t="str">
        <f t="shared" si="625"/>
        <v/>
      </c>
      <c r="AI4224" s="36">
        <f t="shared" si="626"/>
        <v>0</v>
      </c>
      <c r="AK4224" s="36" t="str">
        <f t="shared" si="627"/>
        <v/>
      </c>
    </row>
    <row r="4225" spans="1:37" x14ac:dyDescent="0.25">
      <c r="A4225" s="34"/>
      <c r="B4225" s="55"/>
      <c r="C4225" s="56"/>
      <c r="D4225" s="56"/>
      <c r="E4225" s="56"/>
      <c r="F4225" s="56"/>
      <c r="G4225" s="57"/>
      <c r="H4225" s="57"/>
      <c r="I4225" s="58"/>
      <c r="J4225" s="34"/>
      <c r="L4225" s="36" t="str">
        <f>IF($B4225="", "", IFERROR(FIND(Campaigns!$Q$4, $B4225), ""))</f>
        <v/>
      </c>
      <c r="M4225" s="73" t="str">
        <f t="shared" si="622"/>
        <v/>
      </c>
      <c r="N4225" s="74" t="str">
        <f t="shared" si="623"/>
        <v/>
      </c>
      <c r="O4225" s="22" t="str">
        <f t="shared" si="624"/>
        <v/>
      </c>
      <c r="Q4225" s="20" t="str">
        <f t="shared" si="629"/>
        <v/>
      </c>
      <c r="R4225" s="21" t="str">
        <f t="shared" si="630"/>
        <v/>
      </c>
      <c r="S4225" s="21" t="str">
        <f t="shared" si="630"/>
        <v/>
      </c>
      <c r="T4225" s="21" t="str">
        <f t="shared" si="630"/>
        <v/>
      </c>
      <c r="U4225" s="21" t="str">
        <f t="shared" si="630"/>
        <v/>
      </c>
      <c r="V4225" s="21" t="str">
        <f t="shared" si="630"/>
        <v/>
      </c>
      <c r="W4225" s="21" t="str">
        <f t="shared" si="630"/>
        <v/>
      </c>
      <c r="X4225" s="21" t="str">
        <f t="shared" si="630"/>
        <v/>
      </c>
      <c r="Y4225" s="21" t="str">
        <f t="shared" si="630"/>
        <v/>
      </c>
      <c r="Z4225" s="21" t="str">
        <f t="shared" si="630"/>
        <v/>
      </c>
      <c r="AA4225" s="21" t="str">
        <f t="shared" si="630"/>
        <v/>
      </c>
      <c r="AB4225" s="38" t="str">
        <f t="shared" ref="R4225:AB4249" si="631">IFERROR(IF(AB$10="", "", IF(LEFT($O4225, AB$8)=AB$10, "X", "")), "")</f>
        <v/>
      </c>
      <c r="AD4225" s="36" t="str">
        <f>IF($N4225="", "", IFERROR(INDEX(Campaigns!$D$11:$D$380, MATCH($N4225, Campaigns!$E$11:$E$380, 0)), ""))</f>
        <v/>
      </c>
      <c r="AE4225" s="38" t="str">
        <f>IF(COUNTIF($Q4225:$AB4225, "X")=0, "", IFERROR(INDEX('Intro &amp; Setup'!$T$17:$T$28, MATCH(INDEX($Q$10:$AB$10, $AC4225, MATCH("X", $Q4225:$AB4225, 0)), 'Intro &amp; Setup'!$AA$17:$AA$28, 0)), ""))</f>
        <v/>
      </c>
      <c r="AG4225" s="84" t="str">
        <f t="shared" si="625"/>
        <v/>
      </c>
      <c r="AI4225" s="36">
        <f t="shared" si="626"/>
        <v>0</v>
      </c>
      <c r="AK4225" s="36" t="str">
        <f t="shared" si="627"/>
        <v/>
      </c>
    </row>
    <row r="4226" spans="1:37" x14ac:dyDescent="0.25">
      <c r="A4226" s="34"/>
      <c r="B4226" s="55"/>
      <c r="C4226" s="56"/>
      <c r="D4226" s="56"/>
      <c r="E4226" s="56"/>
      <c r="F4226" s="56"/>
      <c r="G4226" s="57"/>
      <c r="H4226" s="57"/>
      <c r="I4226" s="58"/>
      <c r="J4226" s="34"/>
      <c r="L4226" s="36" t="str">
        <f>IF($B4226="", "", IFERROR(FIND(Campaigns!$Q$4, $B4226), ""))</f>
        <v/>
      </c>
      <c r="M4226" s="73" t="str">
        <f t="shared" si="622"/>
        <v/>
      </c>
      <c r="N4226" s="74" t="str">
        <f t="shared" si="623"/>
        <v/>
      </c>
      <c r="O4226" s="22" t="str">
        <f t="shared" si="624"/>
        <v/>
      </c>
      <c r="Q4226" s="20" t="str">
        <f t="shared" si="629"/>
        <v/>
      </c>
      <c r="R4226" s="21" t="str">
        <f t="shared" si="631"/>
        <v/>
      </c>
      <c r="S4226" s="21" t="str">
        <f t="shared" si="631"/>
        <v/>
      </c>
      <c r="T4226" s="21" t="str">
        <f t="shared" si="631"/>
        <v/>
      </c>
      <c r="U4226" s="21" t="str">
        <f t="shared" si="631"/>
        <v/>
      </c>
      <c r="V4226" s="21" t="str">
        <f t="shared" si="631"/>
        <v/>
      </c>
      <c r="W4226" s="21" t="str">
        <f t="shared" si="631"/>
        <v/>
      </c>
      <c r="X4226" s="21" t="str">
        <f t="shared" si="631"/>
        <v/>
      </c>
      <c r="Y4226" s="21" t="str">
        <f t="shared" si="631"/>
        <v/>
      </c>
      <c r="Z4226" s="21" t="str">
        <f t="shared" si="631"/>
        <v/>
      </c>
      <c r="AA4226" s="21" t="str">
        <f t="shared" si="631"/>
        <v/>
      </c>
      <c r="AB4226" s="38" t="str">
        <f t="shared" si="631"/>
        <v/>
      </c>
      <c r="AD4226" s="36" t="str">
        <f>IF($N4226="", "", IFERROR(INDEX(Campaigns!$D$11:$D$380, MATCH($N4226, Campaigns!$E$11:$E$380, 0)), ""))</f>
        <v/>
      </c>
      <c r="AE4226" s="38" t="str">
        <f>IF(COUNTIF($Q4226:$AB4226, "X")=0, "", IFERROR(INDEX('Intro &amp; Setup'!$T$17:$T$28, MATCH(INDEX($Q$10:$AB$10, $AC4226, MATCH("X", $Q4226:$AB4226, 0)), 'Intro &amp; Setup'!$AA$17:$AA$28, 0)), ""))</f>
        <v/>
      </c>
      <c r="AG4226" s="84" t="str">
        <f t="shared" si="625"/>
        <v/>
      </c>
      <c r="AI4226" s="36">
        <f t="shared" si="626"/>
        <v>0</v>
      </c>
      <c r="AK4226" s="36" t="str">
        <f t="shared" si="627"/>
        <v/>
      </c>
    </row>
    <row r="4227" spans="1:37" x14ac:dyDescent="0.25">
      <c r="A4227" s="34"/>
      <c r="B4227" s="55"/>
      <c r="C4227" s="56"/>
      <c r="D4227" s="56"/>
      <c r="E4227" s="56"/>
      <c r="F4227" s="56"/>
      <c r="G4227" s="57"/>
      <c r="H4227" s="57"/>
      <c r="I4227" s="58"/>
      <c r="J4227" s="34"/>
      <c r="L4227" s="36" t="str">
        <f>IF($B4227="", "", IFERROR(FIND(Campaigns!$Q$4, $B4227), ""))</f>
        <v/>
      </c>
      <c r="M4227" s="73" t="str">
        <f t="shared" si="622"/>
        <v/>
      </c>
      <c r="N4227" s="74" t="str">
        <f t="shared" si="623"/>
        <v/>
      </c>
      <c r="O4227" s="22" t="str">
        <f t="shared" si="624"/>
        <v/>
      </c>
      <c r="Q4227" s="20" t="str">
        <f t="shared" si="629"/>
        <v/>
      </c>
      <c r="R4227" s="21" t="str">
        <f t="shared" si="631"/>
        <v/>
      </c>
      <c r="S4227" s="21" t="str">
        <f t="shared" si="631"/>
        <v/>
      </c>
      <c r="T4227" s="21" t="str">
        <f t="shared" si="631"/>
        <v/>
      </c>
      <c r="U4227" s="21" t="str">
        <f t="shared" si="631"/>
        <v/>
      </c>
      <c r="V4227" s="21" t="str">
        <f t="shared" si="631"/>
        <v/>
      </c>
      <c r="W4227" s="21" t="str">
        <f t="shared" si="631"/>
        <v/>
      </c>
      <c r="X4227" s="21" t="str">
        <f t="shared" si="631"/>
        <v/>
      </c>
      <c r="Y4227" s="21" t="str">
        <f t="shared" si="631"/>
        <v/>
      </c>
      <c r="Z4227" s="21" t="str">
        <f t="shared" si="631"/>
        <v/>
      </c>
      <c r="AA4227" s="21" t="str">
        <f t="shared" si="631"/>
        <v/>
      </c>
      <c r="AB4227" s="38" t="str">
        <f t="shared" si="631"/>
        <v/>
      </c>
      <c r="AD4227" s="36" t="str">
        <f>IF($N4227="", "", IFERROR(INDEX(Campaigns!$D$11:$D$380, MATCH($N4227, Campaigns!$E$11:$E$380, 0)), ""))</f>
        <v/>
      </c>
      <c r="AE4227" s="38" t="str">
        <f>IF(COUNTIF($Q4227:$AB4227, "X")=0, "", IFERROR(INDEX('Intro &amp; Setup'!$T$17:$T$28, MATCH(INDEX($Q$10:$AB$10, $AC4227, MATCH("X", $Q4227:$AB4227, 0)), 'Intro &amp; Setup'!$AA$17:$AA$28, 0)), ""))</f>
        <v/>
      </c>
      <c r="AG4227" s="84" t="str">
        <f t="shared" si="625"/>
        <v/>
      </c>
      <c r="AI4227" s="36">
        <f t="shared" si="626"/>
        <v>0</v>
      </c>
      <c r="AK4227" s="36" t="str">
        <f t="shared" si="627"/>
        <v/>
      </c>
    </row>
    <row r="4228" spans="1:37" x14ac:dyDescent="0.25">
      <c r="A4228" s="34"/>
      <c r="B4228" s="55"/>
      <c r="C4228" s="56"/>
      <c r="D4228" s="56"/>
      <c r="E4228" s="56"/>
      <c r="F4228" s="56"/>
      <c r="G4228" s="57"/>
      <c r="H4228" s="57"/>
      <c r="I4228" s="58"/>
      <c r="J4228" s="34"/>
      <c r="L4228" s="36" t="str">
        <f>IF($B4228="", "", IFERROR(FIND(Campaigns!$Q$4, $B4228), ""))</f>
        <v/>
      </c>
      <c r="M4228" s="73" t="str">
        <f t="shared" si="622"/>
        <v/>
      </c>
      <c r="N4228" s="74" t="str">
        <f t="shared" si="623"/>
        <v/>
      </c>
      <c r="O4228" s="22" t="str">
        <f t="shared" si="624"/>
        <v/>
      </c>
      <c r="Q4228" s="20" t="str">
        <f t="shared" si="629"/>
        <v/>
      </c>
      <c r="R4228" s="21" t="str">
        <f t="shared" si="631"/>
        <v/>
      </c>
      <c r="S4228" s="21" t="str">
        <f t="shared" si="631"/>
        <v/>
      </c>
      <c r="T4228" s="21" t="str">
        <f t="shared" si="631"/>
        <v/>
      </c>
      <c r="U4228" s="21" t="str">
        <f t="shared" si="631"/>
        <v/>
      </c>
      <c r="V4228" s="21" t="str">
        <f t="shared" si="631"/>
        <v/>
      </c>
      <c r="W4228" s="21" t="str">
        <f t="shared" si="631"/>
        <v/>
      </c>
      <c r="X4228" s="21" t="str">
        <f t="shared" si="631"/>
        <v/>
      </c>
      <c r="Y4228" s="21" t="str">
        <f t="shared" si="631"/>
        <v/>
      </c>
      <c r="Z4228" s="21" t="str">
        <f t="shared" si="631"/>
        <v/>
      </c>
      <c r="AA4228" s="21" t="str">
        <f t="shared" si="631"/>
        <v/>
      </c>
      <c r="AB4228" s="38" t="str">
        <f t="shared" si="631"/>
        <v/>
      </c>
      <c r="AD4228" s="36" t="str">
        <f>IF($N4228="", "", IFERROR(INDEX(Campaigns!$D$11:$D$380, MATCH($N4228, Campaigns!$E$11:$E$380, 0)), ""))</f>
        <v/>
      </c>
      <c r="AE4228" s="38" t="str">
        <f>IF(COUNTIF($Q4228:$AB4228, "X")=0, "", IFERROR(INDEX('Intro &amp; Setup'!$T$17:$T$28, MATCH(INDEX($Q$10:$AB$10, $AC4228, MATCH("X", $Q4228:$AB4228, 0)), 'Intro &amp; Setup'!$AA$17:$AA$28, 0)), ""))</f>
        <v/>
      </c>
      <c r="AG4228" s="84" t="str">
        <f t="shared" si="625"/>
        <v/>
      </c>
      <c r="AI4228" s="36">
        <f t="shared" si="626"/>
        <v>0</v>
      </c>
      <c r="AK4228" s="36" t="str">
        <f t="shared" si="627"/>
        <v/>
      </c>
    </row>
    <row r="4229" spans="1:37" x14ac:dyDescent="0.25">
      <c r="A4229" s="34"/>
      <c r="B4229" s="55"/>
      <c r="C4229" s="56"/>
      <c r="D4229" s="56"/>
      <c r="E4229" s="56"/>
      <c r="F4229" s="56"/>
      <c r="G4229" s="57"/>
      <c r="H4229" s="57"/>
      <c r="I4229" s="58"/>
      <c r="J4229" s="34"/>
      <c r="L4229" s="36" t="str">
        <f>IF($B4229="", "", IFERROR(FIND(Campaigns!$Q$4, $B4229), ""))</f>
        <v/>
      </c>
      <c r="M4229" s="73" t="str">
        <f t="shared" si="622"/>
        <v/>
      </c>
      <c r="N4229" s="74" t="str">
        <f t="shared" si="623"/>
        <v/>
      </c>
      <c r="O4229" s="22" t="str">
        <f t="shared" si="624"/>
        <v/>
      </c>
      <c r="Q4229" s="20" t="str">
        <f t="shared" si="629"/>
        <v/>
      </c>
      <c r="R4229" s="21" t="str">
        <f t="shared" si="631"/>
        <v/>
      </c>
      <c r="S4229" s="21" t="str">
        <f t="shared" si="631"/>
        <v/>
      </c>
      <c r="T4229" s="21" t="str">
        <f t="shared" si="631"/>
        <v/>
      </c>
      <c r="U4229" s="21" t="str">
        <f t="shared" si="631"/>
        <v/>
      </c>
      <c r="V4229" s="21" t="str">
        <f t="shared" si="631"/>
        <v/>
      </c>
      <c r="W4229" s="21" t="str">
        <f t="shared" si="631"/>
        <v/>
      </c>
      <c r="X4229" s="21" t="str">
        <f t="shared" si="631"/>
        <v/>
      </c>
      <c r="Y4229" s="21" t="str">
        <f t="shared" si="631"/>
        <v/>
      </c>
      <c r="Z4229" s="21" t="str">
        <f t="shared" si="631"/>
        <v/>
      </c>
      <c r="AA4229" s="21" t="str">
        <f t="shared" si="631"/>
        <v/>
      </c>
      <c r="AB4229" s="38" t="str">
        <f t="shared" si="631"/>
        <v/>
      </c>
      <c r="AD4229" s="36" t="str">
        <f>IF($N4229="", "", IFERROR(INDEX(Campaigns!$D$11:$D$380, MATCH($N4229, Campaigns!$E$11:$E$380, 0)), ""))</f>
        <v/>
      </c>
      <c r="AE4229" s="38" t="str">
        <f>IF(COUNTIF($Q4229:$AB4229, "X")=0, "", IFERROR(INDEX('Intro &amp; Setup'!$T$17:$T$28, MATCH(INDEX($Q$10:$AB$10, $AC4229, MATCH("X", $Q4229:$AB4229, 0)), 'Intro &amp; Setup'!$AA$17:$AA$28, 0)), ""))</f>
        <v/>
      </c>
      <c r="AG4229" s="84" t="str">
        <f t="shared" si="625"/>
        <v/>
      </c>
      <c r="AI4229" s="36">
        <f t="shared" si="626"/>
        <v>0</v>
      </c>
      <c r="AK4229" s="36" t="str">
        <f t="shared" si="627"/>
        <v/>
      </c>
    </row>
    <row r="4230" spans="1:37" x14ac:dyDescent="0.25">
      <c r="A4230" s="34"/>
      <c r="B4230" s="55"/>
      <c r="C4230" s="56"/>
      <c r="D4230" s="56"/>
      <c r="E4230" s="56"/>
      <c r="F4230" s="56"/>
      <c r="G4230" s="57"/>
      <c r="H4230" s="57"/>
      <c r="I4230" s="58"/>
      <c r="J4230" s="34"/>
      <c r="L4230" s="36" t="str">
        <f>IF($B4230="", "", IFERROR(FIND(Campaigns!$Q$4, $B4230), ""))</f>
        <v/>
      </c>
      <c r="M4230" s="73" t="str">
        <f t="shared" si="622"/>
        <v/>
      </c>
      <c r="N4230" s="74" t="str">
        <f t="shared" si="623"/>
        <v/>
      </c>
      <c r="O4230" s="22" t="str">
        <f t="shared" si="624"/>
        <v/>
      </c>
      <c r="Q4230" s="20" t="str">
        <f t="shared" si="629"/>
        <v/>
      </c>
      <c r="R4230" s="21" t="str">
        <f t="shared" si="631"/>
        <v/>
      </c>
      <c r="S4230" s="21" t="str">
        <f t="shared" si="631"/>
        <v/>
      </c>
      <c r="T4230" s="21" t="str">
        <f t="shared" si="631"/>
        <v/>
      </c>
      <c r="U4230" s="21" t="str">
        <f t="shared" si="631"/>
        <v/>
      </c>
      <c r="V4230" s="21" t="str">
        <f t="shared" si="631"/>
        <v/>
      </c>
      <c r="W4230" s="21" t="str">
        <f t="shared" si="631"/>
        <v/>
      </c>
      <c r="X4230" s="21" t="str">
        <f t="shared" si="631"/>
        <v/>
      </c>
      <c r="Y4230" s="21" t="str">
        <f t="shared" si="631"/>
        <v/>
      </c>
      <c r="Z4230" s="21" t="str">
        <f t="shared" si="631"/>
        <v/>
      </c>
      <c r="AA4230" s="21" t="str">
        <f t="shared" si="631"/>
        <v/>
      </c>
      <c r="AB4230" s="38" t="str">
        <f t="shared" si="631"/>
        <v/>
      </c>
      <c r="AD4230" s="36" t="str">
        <f>IF($N4230="", "", IFERROR(INDEX(Campaigns!$D$11:$D$380, MATCH($N4230, Campaigns!$E$11:$E$380, 0)), ""))</f>
        <v/>
      </c>
      <c r="AE4230" s="38" t="str">
        <f>IF(COUNTIF($Q4230:$AB4230, "X")=0, "", IFERROR(INDEX('Intro &amp; Setup'!$T$17:$T$28, MATCH(INDEX($Q$10:$AB$10, $AC4230, MATCH("X", $Q4230:$AB4230, 0)), 'Intro &amp; Setup'!$AA$17:$AA$28, 0)), ""))</f>
        <v/>
      </c>
      <c r="AG4230" s="84" t="str">
        <f t="shared" si="625"/>
        <v/>
      </c>
      <c r="AI4230" s="36">
        <f t="shared" si="626"/>
        <v>0</v>
      </c>
      <c r="AK4230" s="36" t="str">
        <f t="shared" si="627"/>
        <v/>
      </c>
    </row>
    <row r="4231" spans="1:37" x14ac:dyDescent="0.25">
      <c r="A4231" s="34"/>
      <c r="B4231" s="55"/>
      <c r="C4231" s="56"/>
      <c r="D4231" s="56"/>
      <c r="E4231" s="56"/>
      <c r="F4231" s="56"/>
      <c r="G4231" s="57"/>
      <c r="H4231" s="57"/>
      <c r="I4231" s="58"/>
      <c r="J4231" s="34"/>
      <c r="L4231" s="36" t="str">
        <f>IF($B4231="", "", IFERROR(FIND(Campaigns!$Q$4, $B4231), ""))</f>
        <v/>
      </c>
      <c r="M4231" s="73" t="str">
        <f t="shared" si="622"/>
        <v/>
      </c>
      <c r="N4231" s="74" t="str">
        <f t="shared" si="623"/>
        <v/>
      </c>
      <c r="O4231" s="22" t="str">
        <f t="shared" si="624"/>
        <v/>
      </c>
      <c r="Q4231" s="20" t="str">
        <f t="shared" si="629"/>
        <v/>
      </c>
      <c r="R4231" s="21" t="str">
        <f t="shared" si="631"/>
        <v/>
      </c>
      <c r="S4231" s="21" t="str">
        <f t="shared" si="631"/>
        <v/>
      </c>
      <c r="T4231" s="21" t="str">
        <f t="shared" si="631"/>
        <v/>
      </c>
      <c r="U4231" s="21" t="str">
        <f t="shared" si="631"/>
        <v/>
      </c>
      <c r="V4231" s="21" t="str">
        <f t="shared" si="631"/>
        <v/>
      </c>
      <c r="W4231" s="21" t="str">
        <f t="shared" si="631"/>
        <v/>
      </c>
      <c r="X4231" s="21" t="str">
        <f t="shared" si="631"/>
        <v/>
      </c>
      <c r="Y4231" s="21" t="str">
        <f t="shared" si="631"/>
        <v/>
      </c>
      <c r="Z4231" s="21" t="str">
        <f t="shared" si="631"/>
        <v/>
      </c>
      <c r="AA4231" s="21" t="str">
        <f t="shared" si="631"/>
        <v/>
      </c>
      <c r="AB4231" s="38" t="str">
        <f t="shared" si="631"/>
        <v/>
      </c>
      <c r="AD4231" s="36" t="str">
        <f>IF($N4231="", "", IFERROR(INDEX(Campaigns!$D$11:$D$380, MATCH($N4231, Campaigns!$E$11:$E$380, 0)), ""))</f>
        <v/>
      </c>
      <c r="AE4231" s="38" t="str">
        <f>IF(COUNTIF($Q4231:$AB4231, "X")=0, "", IFERROR(INDEX('Intro &amp; Setup'!$T$17:$T$28, MATCH(INDEX($Q$10:$AB$10, $AC4231, MATCH("X", $Q4231:$AB4231, 0)), 'Intro &amp; Setup'!$AA$17:$AA$28, 0)), ""))</f>
        <v/>
      </c>
      <c r="AG4231" s="84" t="str">
        <f t="shared" si="625"/>
        <v/>
      </c>
      <c r="AI4231" s="36">
        <f t="shared" si="626"/>
        <v>0</v>
      </c>
      <c r="AK4231" s="36" t="str">
        <f t="shared" si="627"/>
        <v/>
      </c>
    </row>
    <row r="4232" spans="1:37" x14ac:dyDescent="0.25">
      <c r="A4232" s="34"/>
      <c r="B4232" s="55"/>
      <c r="C4232" s="56"/>
      <c r="D4232" s="56"/>
      <c r="E4232" s="56"/>
      <c r="F4232" s="56"/>
      <c r="G4232" s="57"/>
      <c r="H4232" s="57"/>
      <c r="I4232" s="58"/>
      <c r="J4232" s="34"/>
      <c r="L4232" s="36" t="str">
        <f>IF($B4232="", "", IFERROR(FIND(Campaigns!$Q$4, $B4232), ""))</f>
        <v/>
      </c>
      <c r="M4232" s="73" t="str">
        <f t="shared" si="622"/>
        <v/>
      </c>
      <c r="N4232" s="74" t="str">
        <f t="shared" si="623"/>
        <v/>
      </c>
      <c r="O4232" s="22" t="str">
        <f t="shared" si="624"/>
        <v/>
      </c>
      <c r="Q4232" s="20" t="str">
        <f t="shared" si="629"/>
        <v/>
      </c>
      <c r="R4232" s="21" t="str">
        <f t="shared" si="631"/>
        <v/>
      </c>
      <c r="S4232" s="21" t="str">
        <f t="shared" si="631"/>
        <v/>
      </c>
      <c r="T4232" s="21" t="str">
        <f t="shared" si="631"/>
        <v/>
      </c>
      <c r="U4232" s="21" t="str">
        <f t="shared" si="631"/>
        <v/>
      </c>
      <c r="V4232" s="21" t="str">
        <f t="shared" si="631"/>
        <v/>
      </c>
      <c r="W4232" s="21" t="str">
        <f t="shared" si="631"/>
        <v/>
      </c>
      <c r="X4232" s="21" t="str">
        <f t="shared" si="631"/>
        <v/>
      </c>
      <c r="Y4232" s="21" t="str">
        <f t="shared" si="631"/>
        <v/>
      </c>
      <c r="Z4232" s="21" t="str">
        <f t="shared" si="631"/>
        <v/>
      </c>
      <c r="AA4232" s="21" t="str">
        <f t="shared" si="631"/>
        <v/>
      </c>
      <c r="AB4232" s="38" t="str">
        <f t="shared" si="631"/>
        <v/>
      </c>
      <c r="AD4232" s="36" t="str">
        <f>IF($N4232="", "", IFERROR(INDEX(Campaigns!$D$11:$D$380, MATCH($N4232, Campaigns!$E$11:$E$380, 0)), ""))</f>
        <v/>
      </c>
      <c r="AE4232" s="38" t="str">
        <f>IF(COUNTIF($Q4232:$AB4232, "X")=0, "", IFERROR(INDEX('Intro &amp; Setup'!$T$17:$T$28, MATCH(INDEX($Q$10:$AB$10, $AC4232, MATCH("X", $Q4232:$AB4232, 0)), 'Intro &amp; Setup'!$AA$17:$AA$28, 0)), ""))</f>
        <v/>
      </c>
      <c r="AG4232" s="84" t="str">
        <f t="shared" si="625"/>
        <v/>
      </c>
      <c r="AI4232" s="36">
        <f t="shared" si="626"/>
        <v>0</v>
      </c>
      <c r="AK4232" s="36" t="str">
        <f t="shared" si="627"/>
        <v/>
      </c>
    </row>
    <row r="4233" spans="1:37" x14ac:dyDescent="0.25">
      <c r="A4233" s="34"/>
      <c r="B4233" s="55"/>
      <c r="C4233" s="56"/>
      <c r="D4233" s="56"/>
      <c r="E4233" s="56"/>
      <c r="F4233" s="56"/>
      <c r="G4233" s="57"/>
      <c r="H4233" s="57"/>
      <c r="I4233" s="58"/>
      <c r="J4233" s="34"/>
      <c r="L4233" s="36" t="str">
        <f>IF($B4233="", "", IFERROR(FIND(Campaigns!$Q$4, $B4233), ""))</f>
        <v/>
      </c>
      <c r="M4233" s="73" t="str">
        <f t="shared" si="622"/>
        <v/>
      </c>
      <c r="N4233" s="74" t="str">
        <f t="shared" si="623"/>
        <v/>
      </c>
      <c r="O4233" s="22" t="str">
        <f t="shared" si="624"/>
        <v/>
      </c>
      <c r="Q4233" s="20" t="str">
        <f t="shared" si="629"/>
        <v/>
      </c>
      <c r="R4233" s="21" t="str">
        <f t="shared" si="631"/>
        <v/>
      </c>
      <c r="S4233" s="21" t="str">
        <f t="shared" si="631"/>
        <v/>
      </c>
      <c r="T4233" s="21" t="str">
        <f t="shared" si="631"/>
        <v/>
      </c>
      <c r="U4233" s="21" t="str">
        <f t="shared" si="631"/>
        <v/>
      </c>
      <c r="V4233" s="21" t="str">
        <f t="shared" si="631"/>
        <v/>
      </c>
      <c r="W4233" s="21" t="str">
        <f t="shared" si="631"/>
        <v/>
      </c>
      <c r="X4233" s="21" t="str">
        <f t="shared" si="631"/>
        <v/>
      </c>
      <c r="Y4233" s="21" t="str">
        <f t="shared" si="631"/>
        <v/>
      </c>
      <c r="Z4233" s="21" t="str">
        <f t="shared" si="631"/>
        <v/>
      </c>
      <c r="AA4233" s="21" t="str">
        <f t="shared" si="631"/>
        <v/>
      </c>
      <c r="AB4233" s="38" t="str">
        <f t="shared" si="631"/>
        <v/>
      </c>
      <c r="AD4233" s="36" t="str">
        <f>IF($N4233="", "", IFERROR(INDEX(Campaigns!$D$11:$D$380, MATCH($N4233, Campaigns!$E$11:$E$380, 0)), ""))</f>
        <v/>
      </c>
      <c r="AE4233" s="38" t="str">
        <f>IF(COUNTIF($Q4233:$AB4233, "X")=0, "", IFERROR(INDEX('Intro &amp; Setup'!$T$17:$T$28, MATCH(INDEX($Q$10:$AB$10, $AC4233, MATCH("X", $Q4233:$AB4233, 0)), 'Intro &amp; Setup'!$AA$17:$AA$28, 0)), ""))</f>
        <v/>
      </c>
      <c r="AG4233" s="84" t="str">
        <f t="shared" si="625"/>
        <v/>
      </c>
      <c r="AI4233" s="36">
        <f t="shared" si="626"/>
        <v>0</v>
      </c>
      <c r="AK4233" s="36" t="str">
        <f t="shared" si="627"/>
        <v/>
      </c>
    </row>
    <row r="4234" spans="1:37" x14ac:dyDescent="0.25">
      <c r="A4234" s="34"/>
      <c r="B4234" s="55"/>
      <c r="C4234" s="56"/>
      <c r="D4234" s="56"/>
      <c r="E4234" s="56"/>
      <c r="F4234" s="56"/>
      <c r="G4234" s="57"/>
      <c r="H4234" s="57"/>
      <c r="I4234" s="58"/>
      <c r="J4234" s="34"/>
      <c r="L4234" s="36" t="str">
        <f>IF($B4234="", "", IFERROR(FIND(Campaigns!$Q$4, $B4234), ""))</f>
        <v/>
      </c>
      <c r="M4234" s="73" t="str">
        <f t="shared" si="622"/>
        <v/>
      </c>
      <c r="N4234" s="74" t="str">
        <f t="shared" si="623"/>
        <v/>
      </c>
      <c r="O4234" s="22" t="str">
        <f t="shared" si="624"/>
        <v/>
      </c>
      <c r="Q4234" s="20" t="str">
        <f t="shared" si="629"/>
        <v/>
      </c>
      <c r="R4234" s="21" t="str">
        <f t="shared" si="631"/>
        <v/>
      </c>
      <c r="S4234" s="21" t="str">
        <f t="shared" si="631"/>
        <v/>
      </c>
      <c r="T4234" s="21" t="str">
        <f t="shared" si="631"/>
        <v/>
      </c>
      <c r="U4234" s="21" t="str">
        <f t="shared" si="631"/>
        <v/>
      </c>
      <c r="V4234" s="21" t="str">
        <f t="shared" si="631"/>
        <v/>
      </c>
      <c r="W4234" s="21" t="str">
        <f t="shared" si="631"/>
        <v/>
      </c>
      <c r="X4234" s="21" t="str">
        <f t="shared" si="631"/>
        <v/>
      </c>
      <c r="Y4234" s="21" t="str">
        <f t="shared" si="631"/>
        <v/>
      </c>
      <c r="Z4234" s="21" t="str">
        <f t="shared" si="631"/>
        <v/>
      </c>
      <c r="AA4234" s="21" t="str">
        <f t="shared" si="631"/>
        <v/>
      </c>
      <c r="AB4234" s="38" t="str">
        <f t="shared" si="631"/>
        <v/>
      </c>
      <c r="AD4234" s="36" t="str">
        <f>IF($N4234="", "", IFERROR(INDEX(Campaigns!$D$11:$D$380, MATCH($N4234, Campaigns!$E$11:$E$380, 0)), ""))</f>
        <v/>
      </c>
      <c r="AE4234" s="38" t="str">
        <f>IF(COUNTIF($Q4234:$AB4234, "X")=0, "", IFERROR(INDEX('Intro &amp; Setup'!$T$17:$T$28, MATCH(INDEX($Q$10:$AB$10, $AC4234, MATCH("X", $Q4234:$AB4234, 0)), 'Intro &amp; Setup'!$AA$17:$AA$28, 0)), ""))</f>
        <v/>
      </c>
      <c r="AG4234" s="84" t="str">
        <f t="shared" si="625"/>
        <v/>
      </c>
      <c r="AI4234" s="36">
        <f t="shared" si="626"/>
        <v>0</v>
      </c>
      <c r="AK4234" s="36" t="str">
        <f t="shared" si="627"/>
        <v/>
      </c>
    </row>
    <row r="4235" spans="1:37" x14ac:dyDescent="0.25">
      <c r="A4235" s="34"/>
      <c r="B4235" s="55"/>
      <c r="C4235" s="56"/>
      <c r="D4235" s="56"/>
      <c r="E4235" s="56"/>
      <c r="F4235" s="56"/>
      <c r="G4235" s="57"/>
      <c r="H4235" s="57"/>
      <c r="I4235" s="58"/>
      <c r="J4235" s="34"/>
      <c r="L4235" s="36" t="str">
        <f>IF($B4235="", "", IFERROR(FIND(Campaigns!$Q$4, $B4235), ""))</f>
        <v/>
      </c>
      <c r="M4235" s="73" t="str">
        <f t="shared" si="622"/>
        <v/>
      </c>
      <c r="N4235" s="74" t="str">
        <f t="shared" si="623"/>
        <v/>
      </c>
      <c r="O4235" s="22" t="str">
        <f t="shared" si="624"/>
        <v/>
      </c>
      <c r="Q4235" s="20" t="str">
        <f t="shared" si="629"/>
        <v/>
      </c>
      <c r="R4235" s="21" t="str">
        <f t="shared" si="631"/>
        <v/>
      </c>
      <c r="S4235" s="21" t="str">
        <f t="shared" si="631"/>
        <v/>
      </c>
      <c r="T4235" s="21" t="str">
        <f t="shared" si="631"/>
        <v/>
      </c>
      <c r="U4235" s="21" t="str">
        <f t="shared" si="631"/>
        <v/>
      </c>
      <c r="V4235" s="21" t="str">
        <f t="shared" si="631"/>
        <v/>
      </c>
      <c r="W4235" s="21" t="str">
        <f t="shared" si="631"/>
        <v/>
      </c>
      <c r="X4235" s="21" t="str">
        <f t="shared" si="631"/>
        <v/>
      </c>
      <c r="Y4235" s="21" t="str">
        <f t="shared" si="631"/>
        <v/>
      </c>
      <c r="Z4235" s="21" t="str">
        <f t="shared" si="631"/>
        <v/>
      </c>
      <c r="AA4235" s="21" t="str">
        <f t="shared" si="631"/>
        <v/>
      </c>
      <c r="AB4235" s="38" t="str">
        <f t="shared" si="631"/>
        <v/>
      </c>
      <c r="AD4235" s="36" t="str">
        <f>IF($N4235="", "", IFERROR(INDEX(Campaigns!$D$11:$D$380, MATCH($N4235, Campaigns!$E$11:$E$380, 0)), ""))</f>
        <v/>
      </c>
      <c r="AE4235" s="38" t="str">
        <f>IF(COUNTIF($Q4235:$AB4235, "X")=0, "", IFERROR(INDEX('Intro &amp; Setup'!$T$17:$T$28, MATCH(INDEX($Q$10:$AB$10, $AC4235, MATCH("X", $Q4235:$AB4235, 0)), 'Intro &amp; Setup'!$AA$17:$AA$28, 0)), ""))</f>
        <v/>
      </c>
      <c r="AG4235" s="84" t="str">
        <f t="shared" si="625"/>
        <v/>
      </c>
      <c r="AI4235" s="36">
        <f t="shared" si="626"/>
        <v>0</v>
      </c>
      <c r="AK4235" s="36" t="str">
        <f t="shared" si="627"/>
        <v/>
      </c>
    </row>
    <row r="4236" spans="1:37" x14ac:dyDescent="0.25">
      <c r="A4236" s="34"/>
      <c r="B4236" s="55"/>
      <c r="C4236" s="56"/>
      <c r="D4236" s="56"/>
      <c r="E4236" s="56"/>
      <c r="F4236" s="56"/>
      <c r="G4236" s="57"/>
      <c r="H4236" s="57"/>
      <c r="I4236" s="58"/>
      <c r="J4236" s="34"/>
      <c r="L4236" s="36" t="str">
        <f>IF($B4236="", "", IFERROR(FIND(Campaigns!$Q$4, $B4236), ""))</f>
        <v/>
      </c>
      <c r="M4236" s="73" t="str">
        <f t="shared" ref="M4236:M4299" si="632">IFERROR(REPLACE($B4236, 1, $L4236+$L$9-1, ""), "")</f>
        <v/>
      </c>
      <c r="N4236" s="74" t="str">
        <f t="shared" ref="N4236:N4299" si="633">IFERROR(LEFT($M4236, FIND("-", $M4236)-1), "")</f>
        <v/>
      </c>
      <c r="O4236" s="22" t="str">
        <f t="shared" ref="O4236:O4299" si="634">IFERROR(REPLACE($M4236, 1, FIND("-", $M4236), ""), "")</f>
        <v/>
      </c>
      <c r="Q4236" s="20" t="str">
        <f t="shared" si="629"/>
        <v/>
      </c>
      <c r="R4236" s="21" t="str">
        <f t="shared" si="631"/>
        <v/>
      </c>
      <c r="S4236" s="21" t="str">
        <f t="shared" si="631"/>
        <v/>
      </c>
      <c r="T4236" s="21" t="str">
        <f t="shared" si="631"/>
        <v/>
      </c>
      <c r="U4236" s="21" t="str">
        <f t="shared" si="631"/>
        <v/>
      </c>
      <c r="V4236" s="21" t="str">
        <f t="shared" si="631"/>
        <v/>
      </c>
      <c r="W4236" s="21" t="str">
        <f t="shared" si="631"/>
        <v/>
      </c>
      <c r="X4236" s="21" t="str">
        <f t="shared" si="631"/>
        <v/>
      </c>
      <c r="Y4236" s="21" t="str">
        <f t="shared" si="631"/>
        <v/>
      </c>
      <c r="Z4236" s="21" t="str">
        <f t="shared" si="631"/>
        <v/>
      </c>
      <c r="AA4236" s="21" t="str">
        <f t="shared" si="631"/>
        <v/>
      </c>
      <c r="AB4236" s="38" t="str">
        <f t="shared" si="631"/>
        <v/>
      </c>
      <c r="AD4236" s="36" t="str">
        <f>IF($N4236="", "", IFERROR(INDEX(Campaigns!$D$11:$D$380, MATCH($N4236, Campaigns!$E$11:$E$380, 0)), ""))</f>
        <v/>
      </c>
      <c r="AE4236" s="38" t="str">
        <f>IF(COUNTIF($Q4236:$AB4236, "X")=0, "", IFERROR(INDEX('Intro &amp; Setup'!$T$17:$T$28, MATCH(INDEX($Q$10:$AB$10, $AC4236, MATCH("X", $Q4236:$AB4236, 0)), 'Intro &amp; Setup'!$AA$17:$AA$28, 0)), ""))</f>
        <v/>
      </c>
      <c r="AG4236" s="84" t="str">
        <f t="shared" ref="AG4236:AG4299" si="635">IF(OR($AD4236="", $AE4236=""), "", _xlfn.CONCAT($AD4236, "-", $AE4236))</f>
        <v/>
      </c>
      <c r="AI4236" s="36">
        <f t="shared" ref="AI4236:AI4299" si="636">IF($AI$4=$AI$6, $C4236, IF($AI$4=$AI$7, $D4236, IF($AI$4=$AI$8, $F4236, "")))</f>
        <v>0</v>
      </c>
      <c r="AK4236" s="36" t="str">
        <f t="shared" ref="AK4236:AK4299" si="637">IF($AG4236="", "", "X")</f>
        <v/>
      </c>
    </row>
    <row r="4237" spans="1:37" x14ac:dyDescent="0.25">
      <c r="A4237" s="34"/>
      <c r="B4237" s="55"/>
      <c r="C4237" s="56"/>
      <c r="D4237" s="56"/>
      <c r="E4237" s="56"/>
      <c r="F4237" s="56"/>
      <c r="G4237" s="57"/>
      <c r="H4237" s="57"/>
      <c r="I4237" s="58"/>
      <c r="J4237" s="34"/>
      <c r="L4237" s="36" t="str">
        <f>IF($B4237="", "", IFERROR(FIND(Campaigns!$Q$4, $B4237), ""))</f>
        <v/>
      </c>
      <c r="M4237" s="73" t="str">
        <f t="shared" si="632"/>
        <v/>
      </c>
      <c r="N4237" s="74" t="str">
        <f t="shared" si="633"/>
        <v/>
      </c>
      <c r="O4237" s="22" t="str">
        <f t="shared" si="634"/>
        <v/>
      </c>
      <c r="Q4237" s="20" t="str">
        <f t="shared" si="629"/>
        <v/>
      </c>
      <c r="R4237" s="21" t="str">
        <f t="shared" si="631"/>
        <v/>
      </c>
      <c r="S4237" s="21" t="str">
        <f t="shared" si="631"/>
        <v/>
      </c>
      <c r="T4237" s="21" t="str">
        <f t="shared" si="631"/>
        <v/>
      </c>
      <c r="U4237" s="21" t="str">
        <f t="shared" si="631"/>
        <v/>
      </c>
      <c r="V4237" s="21" t="str">
        <f t="shared" si="631"/>
        <v/>
      </c>
      <c r="W4237" s="21" t="str">
        <f t="shared" si="631"/>
        <v/>
      </c>
      <c r="X4237" s="21" t="str">
        <f t="shared" si="631"/>
        <v/>
      </c>
      <c r="Y4237" s="21" t="str">
        <f t="shared" si="631"/>
        <v/>
      </c>
      <c r="Z4237" s="21" t="str">
        <f t="shared" si="631"/>
        <v/>
      </c>
      <c r="AA4237" s="21" t="str">
        <f t="shared" si="631"/>
        <v/>
      </c>
      <c r="AB4237" s="38" t="str">
        <f t="shared" si="631"/>
        <v/>
      </c>
      <c r="AD4237" s="36" t="str">
        <f>IF($N4237="", "", IFERROR(INDEX(Campaigns!$D$11:$D$380, MATCH($N4237, Campaigns!$E$11:$E$380, 0)), ""))</f>
        <v/>
      </c>
      <c r="AE4237" s="38" t="str">
        <f>IF(COUNTIF($Q4237:$AB4237, "X")=0, "", IFERROR(INDEX('Intro &amp; Setup'!$T$17:$T$28, MATCH(INDEX($Q$10:$AB$10, $AC4237, MATCH("X", $Q4237:$AB4237, 0)), 'Intro &amp; Setup'!$AA$17:$AA$28, 0)), ""))</f>
        <v/>
      </c>
      <c r="AG4237" s="84" t="str">
        <f t="shared" si="635"/>
        <v/>
      </c>
      <c r="AI4237" s="36">
        <f t="shared" si="636"/>
        <v>0</v>
      </c>
      <c r="AK4237" s="36" t="str">
        <f t="shared" si="637"/>
        <v/>
      </c>
    </row>
    <row r="4238" spans="1:37" x14ac:dyDescent="0.25">
      <c r="A4238" s="34"/>
      <c r="B4238" s="55"/>
      <c r="C4238" s="56"/>
      <c r="D4238" s="56"/>
      <c r="E4238" s="56"/>
      <c r="F4238" s="56"/>
      <c r="G4238" s="57"/>
      <c r="H4238" s="57"/>
      <c r="I4238" s="58"/>
      <c r="J4238" s="34"/>
      <c r="L4238" s="36" t="str">
        <f>IF($B4238="", "", IFERROR(FIND(Campaigns!$Q$4, $B4238), ""))</f>
        <v/>
      </c>
      <c r="M4238" s="73" t="str">
        <f t="shared" si="632"/>
        <v/>
      </c>
      <c r="N4238" s="74" t="str">
        <f t="shared" si="633"/>
        <v/>
      </c>
      <c r="O4238" s="22" t="str">
        <f t="shared" si="634"/>
        <v/>
      </c>
      <c r="Q4238" s="20" t="str">
        <f t="shared" si="629"/>
        <v/>
      </c>
      <c r="R4238" s="21" t="str">
        <f t="shared" si="631"/>
        <v/>
      </c>
      <c r="S4238" s="21" t="str">
        <f t="shared" si="631"/>
        <v/>
      </c>
      <c r="T4238" s="21" t="str">
        <f t="shared" si="631"/>
        <v/>
      </c>
      <c r="U4238" s="21" t="str">
        <f t="shared" si="631"/>
        <v/>
      </c>
      <c r="V4238" s="21" t="str">
        <f t="shared" si="631"/>
        <v/>
      </c>
      <c r="W4238" s="21" t="str">
        <f t="shared" si="631"/>
        <v/>
      </c>
      <c r="X4238" s="21" t="str">
        <f t="shared" si="631"/>
        <v/>
      </c>
      <c r="Y4238" s="21" t="str">
        <f t="shared" si="631"/>
        <v/>
      </c>
      <c r="Z4238" s="21" t="str">
        <f t="shared" si="631"/>
        <v/>
      </c>
      <c r="AA4238" s="21" t="str">
        <f t="shared" si="631"/>
        <v/>
      </c>
      <c r="AB4238" s="38" t="str">
        <f t="shared" si="631"/>
        <v/>
      </c>
      <c r="AD4238" s="36" t="str">
        <f>IF($N4238="", "", IFERROR(INDEX(Campaigns!$D$11:$D$380, MATCH($N4238, Campaigns!$E$11:$E$380, 0)), ""))</f>
        <v/>
      </c>
      <c r="AE4238" s="38" t="str">
        <f>IF(COUNTIF($Q4238:$AB4238, "X")=0, "", IFERROR(INDEX('Intro &amp; Setup'!$T$17:$T$28, MATCH(INDEX($Q$10:$AB$10, $AC4238, MATCH("X", $Q4238:$AB4238, 0)), 'Intro &amp; Setup'!$AA$17:$AA$28, 0)), ""))</f>
        <v/>
      </c>
      <c r="AG4238" s="84" t="str">
        <f t="shared" si="635"/>
        <v/>
      </c>
      <c r="AI4238" s="36">
        <f t="shared" si="636"/>
        <v>0</v>
      </c>
      <c r="AK4238" s="36" t="str">
        <f t="shared" si="637"/>
        <v/>
      </c>
    </row>
    <row r="4239" spans="1:37" x14ac:dyDescent="0.25">
      <c r="A4239" s="34"/>
      <c r="B4239" s="55"/>
      <c r="C4239" s="56"/>
      <c r="D4239" s="56"/>
      <c r="E4239" s="56"/>
      <c r="F4239" s="56"/>
      <c r="G4239" s="57"/>
      <c r="H4239" s="57"/>
      <c r="I4239" s="58"/>
      <c r="J4239" s="34"/>
      <c r="L4239" s="36" t="str">
        <f>IF($B4239="", "", IFERROR(FIND(Campaigns!$Q$4, $B4239), ""))</f>
        <v/>
      </c>
      <c r="M4239" s="73" t="str">
        <f t="shared" si="632"/>
        <v/>
      </c>
      <c r="N4239" s="74" t="str">
        <f t="shared" si="633"/>
        <v/>
      </c>
      <c r="O4239" s="22" t="str">
        <f t="shared" si="634"/>
        <v/>
      </c>
      <c r="Q4239" s="20" t="str">
        <f t="shared" si="629"/>
        <v/>
      </c>
      <c r="R4239" s="21" t="str">
        <f t="shared" si="631"/>
        <v/>
      </c>
      <c r="S4239" s="21" t="str">
        <f t="shared" si="631"/>
        <v/>
      </c>
      <c r="T4239" s="21" t="str">
        <f t="shared" si="631"/>
        <v/>
      </c>
      <c r="U4239" s="21" t="str">
        <f t="shared" si="631"/>
        <v/>
      </c>
      <c r="V4239" s="21" t="str">
        <f t="shared" si="631"/>
        <v/>
      </c>
      <c r="W4239" s="21" t="str">
        <f t="shared" si="631"/>
        <v/>
      </c>
      <c r="X4239" s="21" t="str">
        <f t="shared" si="631"/>
        <v/>
      </c>
      <c r="Y4239" s="21" t="str">
        <f t="shared" si="631"/>
        <v/>
      </c>
      <c r="Z4239" s="21" t="str">
        <f t="shared" si="631"/>
        <v/>
      </c>
      <c r="AA4239" s="21" t="str">
        <f t="shared" si="631"/>
        <v/>
      </c>
      <c r="AB4239" s="38" t="str">
        <f t="shared" si="631"/>
        <v/>
      </c>
      <c r="AD4239" s="36" t="str">
        <f>IF($N4239="", "", IFERROR(INDEX(Campaigns!$D$11:$D$380, MATCH($N4239, Campaigns!$E$11:$E$380, 0)), ""))</f>
        <v/>
      </c>
      <c r="AE4239" s="38" t="str">
        <f>IF(COUNTIF($Q4239:$AB4239, "X")=0, "", IFERROR(INDEX('Intro &amp; Setup'!$T$17:$T$28, MATCH(INDEX($Q$10:$AB$10, $AC4239, MATCH("X", $Q4239:$AB4239, 0)), 'Intro &amp; Setup'!$AA$17:$AA$28, 0)), ""))</f>
        <v/>
      </c>
      <c r="AG4239" s="84" t="str">
        <f t="shared" si="635"/>
        <v/>
      </c>
      <c r="AI4239" s="36">
        <f t="shared" si="636"/>
        <v>0</v>
      </c>
      <c r="AK4239" s="36" t="str">
        <f t="shared" si="637"/>
        <v/>
      </c>
    </row>
    <row r="4240" spans="1:37" x14ac:dyDescent="0.25">
      <c r="A4240" s="34"/>
      <c r="B4240" s="55"/>
      <c r="C4240" s="56"/>
      <c r="D4240" s="56"/>
      <c r="E4240" s="56"/>
      <c r="F4240" s="56"/>
      <c r="G4240" s="57"/>
      <c r="H4240" s="57"/>
      <c r="I4240" s="58"/>
      <c r="J4240" s="34"/>
      <c r="L4240" s="36" t="str">
        <f>IF($B4240="", "", IFERROR(FIND(Campaigns!$Q$4, $B4240), ""))</f>
        <v/>
      </c>
      <c r="M4240" s="73" t="str">
        <f t="shared" si="632"/>
        <v/>
      </c>
      <c r="N4240" s="74" t="str">
        <f t="shared" si="633"/>
        <v/>
      </c>
      <c r="O4240" s="22" t="str">
        <f t="shared" si="634"/>
        <v/>
      </c>
      <c r="Q4240" s="20" t="str">
        <f t="shared" si="629"/>
        <v/>
      </c>
      <c r="R4240" s="21" t="str">
        <f t="shared" si="631"/>
        <v/>
      </c>
      <c r="S4240" s="21" t="str">
        <f t="shared" si="631"/>
        <v/>
      </c>
      <c r="T4240" s="21" t="str">
        <f t="shared" si="631"/>
        <v/>
      </c>
      <c r="U4240" s="21" t="str">
        <f t="shared" si="631"/>
        <v/>
      </c>
      <c r="V4240" s="21" t="str">
        <f t="shared" si="631"/>
        <v/>
      </c>
      <c r="W4240" s="21" t="str">
        <f t="shared" si="631"/>
        <v/>
      </c>
      <c r="X4240" s="21" t="str">
        <f t="shared" si="631"/>
        <v/>
      </c>
      <c r="Y4240" s="21" t="str">
        <f t="shared" si="631"/>
        <v/>
      </c>
      <c r="Z4240" s="21" t="str">
        <f t="shared" si="631"/>
        <v/>
      </c>
      <c r="AA4240" s="21" t="str">
        <f t="shared" si="631"/>
        <v/>
      </c>
      <c r="AB4240" s="38" t="str">
        <f t="shared" si="631"/>
        <v/>
      </c>
      <c r="AD4240" s="36" t="str">
        <f>IF($N4240="", "", IFERROR(INDEX(Campaigns!$D$11:$D$380, MATCH($N4240, Campaigns!$E$11:$E$380, 0)), ""))</f>
        <v/>
      </c>
      <c r="AE4240" s="38" t="str">
        <f>IF(COUNTIF($Q4240:$AB4240, "X")=0, "", IFERROR(INDEX('Intro &amp; Setup'!$T$17:$T$28, MATCH(INDEX($Q$10:$AB$10, $AC4240, MATCH("X", $Q4240:$AB4240, 0)), 'Intro &amp; Setup'!$AA$17:$AA$28, 0)), ""))</f>
        <v/>
      </c>
      <c r="AG4240" s="84" t="str">
        <f t="shared" si="635"/>
        <v/>
      </c>
      <c r="AI4240" s="36">
        <f t="shared" si="636"/>
        <v>0</v>
      </c>
      <c r="AK4240" s="36" t="str">
        <f t="shared" si="637"/>
        <v/>
      </c>
    </row>
    <row r="4241" spans="1:37" x14ac:dyDescent="0.25">
      <c r="A4241" s="34"/>
      <c r="B4241" s="55"/>
      <c r="C4241" s="56"/>
      <c r="D4241" s="56"/>
      <c r="E4241" s="56"/>
      <c r="F4241" s="56"/>
      <c r="G4241" s="57"/>
      <c r="H4241" s="57"/>
      <c r="I4241" s="58"/>
      <c r="J4241" s="34"/>
      <c r="L4241" s="36" t="str">
        <f>IF($B4241="", "", IFERROR(FIND(Campaigns!$Q$4, $B4241), ""))</f>
        <v/>
      </c>
      <c r="M4241" s="73" t="str">
        <f t="shared" si="632"/>
        <v/>
      </c>
      <c r="N4241" s="74" t="str">
        <f t="shared" si="633"/>
        <v/>
      </c>
      <c r="O4241" s="22" t="str">
        <f t="shared" si="634"/>
        <v/>
      </c>
      <c r="Q4241" s="20" t="str">
        <f t="shared" si="629"/>
        <v/>
      </c>
      <c r="R4241" s="21" t="str">
        <f t="shared" si="631"/>
        <v/>
      </c>
      <c r="S4241" s="21" t="str">
        <f t="shared" si="631"/>
        <v/>
      </c>
      <c r="T4241" s="21" t="str">
        <f t="shared" si="631"/>
        <v/>
      </c>
      <c r="U4241" s="21" t="str">
        <f t="shared" si="631"/>
        <v/>
      </c>
      <c r="V4241" s="21" t="str">
        <f t="shared" si="631"/>
        <v/>
      </c>
      <c r="W4241" s="21" t="str">
        <f t="shared" si="631"/>
        <v/>
      </c>
      <c r="X4241" s="21" t="str">
        <f t="shared" si="631"/>
        <v/>
      </c>
      <c r="Y4241" s="21" t="str">
        <f t="shared" si="631"/>
        <v/>
      </c>
      <c r="Z4241" s="21" t="str">
        <f t="shared" si="631"/>
        <v/>
      </c>
      <c r="AA4241" s="21" t="str">
        <f t="shared" si="631"/>
        <v/>
      </c>
      <c r="AB4241" s="38" t="str">
        <f t="shared" si="631"/>
        <v/>
      </c>
      <c r="AD4241" s="36" t="str">
        <f>IF($N4241="", "", IFERROR(INDEX(Campaigns!$D$11:$D$380, MATCH($N4241, Campaigns!$E$11:$E$380, 0)), ""))</f>
        <v/>
      </c>
      <c r="AE4241" s="38" t="str">
        <f>IF(COUNTIF($Q4241:$AB4241, "X")=0, "", IFERROR(INDEX('Intro &amp; Setup'!$T$17:$T$28, MATCH(INDEX($Q$10:$AB$10, $AC4241, MATCH("X", $Q4241:$AB4241, 0)), 'Intro &amp; Setup'!$AA$17:$AA$28, 0)), ""))</f>
        <v/>
      </c>
      <c r="AG4241" s="84" t="str">
        <f t="shared" si="635"/>
        <v/>
      </c>
      <c r="AI4241" s="36">
        <f t="shared" si="636"/>
        <v>0</v>
      </c>
      <c r="AK4241" s="36" t="str">
        <f t="shared" si="637"/>
        <v/>
      </c>
    </row>
    <row r="4242" spans="1:37" x14ac:dyDescent="0.25">
      <c r="A4242" s="34"/>
      <c r="B4242" s="55"/>
      <c r="C4242" s="56"/>
      <c r="D4242" s="56"/>
      <c r="E4242" s="56"/>
      <c r="F4242" s="56"/>
      <c r="G4242" s="57"/>
      <c r="H4242" s="57"/>
      <c r="I4242" s="58"/>
      <c r="J4242" s="34"/>
      <c r="L4242" s="36" t="str">
        <f>IF($B4242="", "", IFERROR(FIND(Campaigns!$Q$4, $B4242), ""))</f>
        <v/>
      </c>
      <c r="M4242" s="73" t="str">
        <f t="shared" si="632"/>
        <v/>
      </c>
      <c r="N4242" s="74" t="str">
        <f t="shared" si="633"/>
        <v/>
      </c>
      <c r="O4242" s="22" t="str">
        <f t="shared" si="634"/>
        <v/>
      </c>
      <c r="Q4242" s="20" t="str">
        <f t="shared" si="629"/>
        <v/>
      </c>
      <c r="R4242" s="21" t="str">
        <f t="shared" si="631"/>
        <v/>
      </c>
      <c r="S4242" s="21" t="str">
        <f t="shared" si="631"/>
        <v/>
      </c>
      <c r="T4242" s="21" t="str">
        <f t="shared" si="631"/>
        <v/>
      </c>
      <c r="U4242" s="21" t="str">
        <f t="shared" si="631"/>
        <v/>
      </c>
      <c r="V4242" s="21" t="str">
        <f t="shared" si="631"/>
        <v/>
      </c>
      <c r="W4242" s="21" t="str">
        <f t="shared" si="631"/>
        <v/>
      </c>
      <c r="X4242" s="21" t="str">
        <f t="shared" si="631"/>
        <v/>
      </c>
      <c r="Y4242" s="21" t="str">
        <f t="shared" si="631"/>
        <v/>
      </c>
      <c r="Z4242" s="21" t="str">
        <f t="shared" si="631"/>
        <v/>
      </c>
      <c r="AA4242" s="21" t="str">
        <f t="shared" si="631"/>
        <v/>
      </c>
      <c r="AB4242" s="38" t="str">
        <f t="shared" si="631"/>
        <v/>
      </c>
      <c r="AD4242" s="36" t="str">
        <f>IF($N4242="", "", IFERROR(INDEX(Campaigns!$D$11:$D$380, MATCH($N4242, Campaigns!$E$11:$E$380, 0)), ""))</f>
        <v/>
      </c>
      <c r="AE4242" s="38" t="str">
        <f>IF(COUNTIF($Q4242:$AB4242, "X")=0, "", IFERROR(INDEX('Intro &amp; Setup'!$T$17:$T$28, MATCH(INDEX($Q$10:$AB$10, $AC4242, MATCH("X", $Q4242:$AB4242, 0)), 'Intro &amp; Setup'!$AA$17:$AA$28, 0)), ""))</f>
        <v/>
      </c>
      <c r="AG4242" s="84" t="str">
        <f t="shared" si="635"/>
        <v/>
      </c>
      <c r="AI4242" s="36">
        <f t="shared" si="636"/>
        <v>0</v>
      </c>
      <c r="AK4242" s="36" t="str">
        <f t="shared" si="637"/>
        <v/>
      </c>
    </row>
    <row r="4243" spans="1:37" x14ac:dyDescent="0.25">
      <c r="A4243" s="34"/>
      <c r="B4243" s="55"/>
      <c r="C4243" s="56"/>
      <c r="D4243" s="56"/>
      <c r="E4243" s="56"/>
      <c r="F4243" s="56"/>
      <c r="G4243" s="57"/>
      <c r="H4243" s="57"/>
      <c r="I4243" s="58"/>
      <c r="J4243" s="34"/>
      <c r="L4243" s="36" t="str">
        <f>IF($B4243="", "", IFERROR(FIND(Campaigns!$Q$4, $B4243), ""))</f>
        <v/>
      </c>
      <c r="M4243" s="73" t="str">
        <f t="shared" si="632"/>
        <v/>
      </c>
      <c r="N4243" s="74" t="str">
        <f t="shared" si="633"/>
        <v/>
      </c>
      <c r="O4243" s="22" t="str">
        <f t="shared" si="634"/>
        <v/>
      </c>
      <c r="Q4243" s="20" t="str">
        <f t="shared" si="629"/>
        <v/>
      </c>
      <c r="R4243" s="21" t="str">
        <f t="shared" si="631"/>
        <v/>
      </c>
      <c r="S4243" s="21" t="str">
        <f t="shared" si="631"/>
        <v/>
      </c>
      <c r="T4243" s="21" t="str">
        <f t="shared" si="631"/>
        <v/>
      </c>
      <c r="U4243" s="21" t="str">
        <f t="shared" si="631"/>
        <v/>
      </c>
      <c r="V4243" s="21" t="str">
        <f t="shared" si="631"/>
        <v/>
      </c>
      <c r="W4243" s="21" t="str">
        <f t="shared" si="631"/>
        <v/>
      </c>
      <c r="X4243" s="21" t="str">
        <f t="shared" si="631"/>
        <v/>
      </c>
      <c r="Y4243" s="21" t="str">
        <f t="shared" si="631"/>
        <v/>
      </c>
      <c r="Z4243" s="21" t="str">
        <f t="shared" si="631"/>
        <v/>
      </c>
      <c r="AA4243" s="21" t="str">
        <f t="shared" si="631"/>
        <v/>
      </c>
      <c r="AB4243" s="38" t="str">
        <f t="shared" si="631"/>
        <v/>
      </c>
      <c r="AD4243" s="36" t="str">
        <f>IF($N4243="", "", IFERROR(INDEX(Campaigns!$D$11:$D$380, MATCH($N4243, Campaigns!$E$11:$E$380, 0)), ""))</f>
        <v/>
      </c>
      <c r="AE4243" s="38" t="str">
        <f>IF(COUNTIF($Q4243:$AB4243, "X")=0, "", IFERROR(INDEX('Intro &amp; Setup'!$T$17:$T$28, MATCH(INDEX($Q$10:$AB$10, $AC4243, MATCH("X", $Q4243:$AB4243, 0)), 'Intro &amp; Setup'!$AA$17:$AA$28, 0)), ""))</f>
        <v/>
      </c>
      <c r="AG4243" s="84" t="str">
        <f t="shared" si="635"/>
        <v/>
      </c>
      <c r="AI4243" s="36">
        <f t="shared" si="636"/>
        <v>0</v>
      </c>
      <c r="AK4243" s="36" t="str">
        <f t="shared" si="637"/>
        <v/>
      </c>
    </row>
    <row r="4244" spans="1:37" x14ac:dyDescent="0.25">
      <c r="A4244" s="34"/>
      <c r="B4244" s="55"/>
      <c r="C4244" s="56"/>
      <c r="D4244" s="56"/>
      <c r="E4244" s="56"/>
      <c r="F4244" s="56"/>
      <c r="G4244" s="57"/>
      <c r="H4244" s="57"/>
      <c r="I4244" s="58"/>
      <c r="J4244" s="34"/>
      <c r="L4244" s="36" t="str">
        <f>IF($B4244="", "", IFERROR(FIND(Campaigns!$Q$4, $B4244), ""))</f>
        <v/>
      </c>
      <c r="M4244" s="73" t="str">
        <f t="shared" si="632"/>
        <v/>
      </c>
      <c r="N4244" s="74" t="str">
        <f t="shared" si="633"/>
        <v/>
      </c>
      <c r="O4244" s="22" t="str">
        <f t="shared" si="634"/>
        <v/>
      </c>
      <c r="Q4244" s="20" t="str">
        <f t="shared" si="629"/>
        <v/>
      </c>
      <c r="R4244" s="21" t="str">
        <f t="shared" si="631"/>
        <v/>
      </c>
      <c r="S4244" s="21" t="str">
        <f t="shared" si="631"/>
        <v/>
      </c>
      <c r="T4244" s="21" t="str">
        <f t="shared" si="631"/>
        <v/>
      </c>
      <c r="U4244" s="21" t="str">
        <f t="shared" si="631"/>
        <v/>
      </c>
      <c r="V4244" s="21" t="str">
        <f t="shared" si="631"/>
        <v/>
      </c>
      <c r="W4244" s="21" t="str">
        <f t="shared" si="631"/>
        <v/>
      </c>
      <c r="X4244" s="21" t="str">
        <f t="shared" si="631"/>
        <v/>
      </c>
      <c r="Y4244" s="21" t="str">
        <f t="shared" si="631"/>
        <v/>
      </c>
      <c r="Z4244" s="21" t="str">
        <f t="shared" si="631"/>
        <v/>
      </c>
      <c r="AA4244" s="21" t="str">
        <f t="shared" si="631"/>
        <v/>
      </c>
      <c r="AB4244" s="38" t="str">
        <f t="shared" si="631"/>
        <v/>
      </c>
      <c r="AD4244" s="36" t="str">
        <f>IF($N4244="", "", IFERROR(INDEX(Campaigns!$D$11:$D$380, MATCH($N4244, Campaigns!$E$11:$E$380, 0)), ""))</f>
        <v/>
      </c>
      <c r="AE4244" s="38" t="str">
        <f>IF(COUNTIF($Q4244:$AB4244, "X")=0, "", IFERROR(INDEX('Intro &amp; Setup'!$T$17:$T$28, MATCH(INDEX($Q$10:$AB$10, $AC4244, MATCH("X", $Q4244:$AB4244, 0)), 'Intro &amp; Setup'!$AA$17:$AA$28, 0)), ""))</f>
        <v/>
      </c>
      <c r="AG4244" s="84" t="str">
        <f t="shared" si="635"/>
        <v/>
      </c>
      <c r="AI4244" s="36">
        <f t="shared" si="636"/>
        <v>0</v>
      </c>
      <c r="AK4244" s="36" t="str">
        <f t="shared" si="637"/>
        <v/>
      </c>
    </row>
    <row r="4245" spans="1:37" x14ac:dyDescent="0.25">
      <c r="A4245" s="34"/>
      <c r="B4245" s="55"/>
      <c r="C4245" s="56"/>
      <c r="D4245" s="56"/>
      <c r="E4245" s="56"/>
      <c r="F4245" s="56"/>
      <c r="G4245" s="57"/>
      <c r="H4245" s="57"/>
      <c r="I4245" s="58"/>
      <c r="J4245" s="34"/>
      <c r="L4245" s="36" t="str">
        <f>IF($B4245="", "", IFERROR(FIND(Campaigns!$Q$4, $B4245), ""))</f>
        <v/>
      </c>
      <c r="M4245" s="73" t="str">
        <f t="shared" si="632"/>
        <v/>
      </c>
      <c r="N4245" s="74" t="str">
        <f t="shared" si="633"/>
        <v/>
      </c>
      <c r="O4245" s="22" t="str">
        <f t="shared" si="634"/>
        <v/>
      </c>
      <c r="Q4245" s="20" t="str">
        <f t="shared" si="629"/>
        <v/>
      </c>
      <c r="R4245" s="21" t="str">
        <f t="shared" si="631"/>
        <v/>
      </c>
      <c r="S4245" s="21" t="str">
        <f t="shared" si="631"/>
        <v/>
      </c>
      <c r="T4245" s="21" t="str">
        <f t="shared" si="631"/>
        <v/>
      </c>
      <c r="U4245" s="21" t="str">
        <f t="shared" si="631"/>
        <v/>
      </c>
      <c r="V4245" s="21" t="str">
        <f t="shared" si="631"/>
        <v/>
      </c>
      <c r="W4245" s="21" t="str">
        <f t="shared" si="631"/>
        <v/>
      </c>
      <c r="X4245" s="21" t="str">
        <f t="shared" si="631"/>
        <v/>
      </c>
      <c r="Y4245" s="21" t="str">
        <f t="shared" si="631"/>
        <v/>
      </c>
      <c r="Z4245" s="21" t="str">
        <f t="shared" si="631"/>
        <v/>
      </c>
      <c r="AA4245" s="21" t="str">
        <f t="shared" si="631"/>
        <v/>
      </c>
      <c r="AB4245" s="38" t="str">
        <f t="shared" si="631"/>
        <v/>
      </c>
      <c r="AD4245" s="36" t="str">
        <f>IF($N4245="", "", IFERROR(INDEX(Campaigns!$D$11:$D$380, MATCH($N4245, Campaigns!$E$11:$E$380, 0)), ""))</f>
        <v/>
      </c>
      <c r="AE4245" s="38" t="str">
        <f>IF(COUNTIF($Q4245:$AB4245, "X")=0, "", IFERROR(INDEX('Intro &amp; Setup'!$T$17:$T$28, MATCH(INDEX($Q$10:$AB$10, $AC4245, MATCH("X", $Q4245:$AB4245, 0)), 'Intro &amp; Setup'!$AA$17:$AA$28, 0)), ""))</f>
        <v/>
      </c>
      <c r="AG4245" s="84" t="str">
        <f t="shared" si="635"/>
        <v/>
      </c>
      <c r="AI4245" s="36">
        <f t="shared" si="636"/>
        <v>0</v>
      </c>
      <c r="AK4245" s="36" t="str">
        <f t="shared" si="637"/>
        <v/>
      </c>
    </row>
    <row r="4246" spans="1:37" x14ac:dyDescent="0.25">
      <c r="A4246" s="34"/>
      <c r="B4246" s="55"/>
      <c r="C4246" s="56"/>
      <c r="D4246" s="56"/>
      <c r="E4246" s="56"/>
      <c r="F4246" s="56"/>
      <c r="G4246" s="57"/>
      <c r="H4246" s="57"/>
      <c r="I4246" s="58"/>
      <c r="J4246" s="34"/>
      <c r="L4246" s="36" t="str">
        <f>IF($B4246="", "", IFERROR(FIND(Campaigns!$Q$4, $B4246), ""))</f>
        <v/>
      </c>
      <c r="M4246" s="73" t="str">
        <f t="shared" si="632"/>
        <v/>
      </c>
      <c r="N4246" s="74" t="str">
        <f t="shared" si="633"/>
        <v/>
      </c>
      <c r="O4246" s="22" t="str">
        <f t="shared" si="634"/>
        <v/>
      </c>
      <c r="Q4246" s="20" t="str">
        <f t="shared" si="629"/>
        <v/>
      </c>
      <c r="R4246" s="21" t="str">
        <f t="shared" si="631"/>
        <v/>
      </c>
      <c r="S4246" s="21" t="str">
        <f t="shared" si="631"/>
        <v/>
      </c>
      <c r="T4246" s="21" t="str">
        <f t="shared" si="631"/>
        <v/>
      </c>
      <c r="U4246" s="21" t="str">
        <f t="shared" si="631"/>
        <v/>
      </c>
      <c r="V4246" s="21" t="str">
        <f t="shared" si="631"/>
        <v/>
      </c>
      <c r="W4246" s="21" t="str">
        <f t="shared" si="631"/>
        <v/>
      </c>
      <c r="X4246" s="21" t="str">
        <f t="shared" si="631"/>
        <v/>
      </c>
      <c r="Y4246" s="21" t="str">
        <f t="shared" si="631"/>
        <v/>
      </c>
      <c r="Z4246" s="21" t="str">
        <f t="shared" si="631"/>
        <v/>
      </c>
      <c r="AA4246" s="21" t="str">
        <f t="shared" si="631"/>
        <v/>
      </c>
      <c r="AB4246" s="38" t="str">
        <f t="shared" si="631"/>
        <v/>
      </c>
      <c r="AD4246" s="36" t="str">
        <f>IF($N4246="", "", IFERROR(INDEX(Campaigns!$D$11:$D$380, MATCH($N4246, Campaigns!$E$11:$E$380, 0)), ""))</f>
        <v/>
      </c>
      <c r="AE4246" s="38" t="str">
        <f>IF(COUNTIF($Q4246:$AB4246, "X")=0, "", IFERROR(INDEX('Intro &amp; Setup'!$T$17:$T$28, MATCH(INDEX($Q$10:$AB$10, $AC4246, MATCH("X", $Q4246:$AB4246, 0)), 'Intro &amp; Setup'!$AA$17:$AA$28, 0)), ""))</f>
        <v/>
      </c>
      <c r="AG4246" s="84" t="str">
        <f t="shared" si="635"/>
        <v/>
      </c>
      <c r="AI4246" s="36">
        <f t="shared" si="636"/>
        <v>0</v>
      </c>
      <c r="AK4246" s="36" t="str">
        <f t="shared" si="637"/>
        <v/>
      </c>
    </row>
    <row r="4247" spans="1:37" x14ac:dyDescent="0.25">
      <c r="A4247" s="34"/>
      <c r="B4247" s="55"/>
      <c r="C4247" s="56"/>
      <c r="D4247" s="56"/>
      <c r="E4247" s="56"/>
      <c r="F4247" s="56"/>
      <c r="G4247" s="57"/>
      <c r="H4247" s="57"/>
      <c r="I4247" s="58"/>
      <c r="J4247" s="34"/>
      <c r="L4247" s="36" t="str">
        <f>IF($B4247="", "", IFERROR(FIND(Campaigns!$Q$4, $B4247), ""))</f>
        <v/>
      </c>
      <c r="M4247" s="73" t="str">
        <f t="shared" si="632"/>
        <v/>
      </c>
      <c r="N4247" s="74" t="str">
        <f t="shared" si="633"/>
        <v/>
      </c>
      <c r="O4247" s="22" t="str">
        <f t="shared" si="634"/>
        <v/>
      </c>
      <c r="Q4247" s="20" t="str">
        <f t="shared" si="629"/>
        <v/>
      </c>
      <c r="R4247" s="21" t="str">
        <f t="shared" si="631"/>
        <v/>
      </c>
      <c r="S4247" s="21" t="str">
        <f t="shared" si="631"/>
        <v/>
      </c>
      <c r="T4247" s="21" t="str">
        <f t="shared" si="631"/>
        <v/>
      </c>
      <c r="U4247" s="21" t="str">
        <f t="shared" si="631"/>
        <v/>
      </c>
      <c r="V4247" s="21" t="str">
        <f t="shared" si="631"/>
        <v/>
      </c>
      <c r="W4247" s="21" t="str">
        <f t="shared" si="631"/>
        <v/>
      </c>
      <c r="X4247" s="21" t="str">
        <f t="shared" si="631"/>
        <v/>
      </c>
      <c r="Y4247" s="21" t="str">
        <f t="shared" si="631"/>
        <v/>
      </c>
      <c r="Z4247" s="21" t="str">
        <f t="shared" si="631"/>
        <v/>
      </c>
      <c r="AA4247" s="21" t="str">
        <f t="shared" si="631"/>
        <v/>
      </c>
      <c r="AB4247" s="38" t="str">
        <f t="shared" si="631"/>
        <v/>
      </c>
      <c r="AD4247" s="36" t="str">
        <f>IF($N4247="", "", IFERROR(INDEX(Campaigns!$D$11:$D$380, MATCH($N4247, Campaigns!$E$11:$E$380, 0)), ""))</f>
        <v/>
      </c>
      <c r="AE4247" s="38" t="str">
        <f>IF(COUNTIF($Q4247:$AB4247, "X")=0, "", IFERROR(INDEX('Intro &amp; Setup'!$T$17:$T$28, MATCH(INDEX($Q$10:$AB$10, $AC4247, MATCH("X", $Q4247:$AB4247, 0)), 'Intro &amp; Setup'!$AA$17:$AA$28, 0)), ""))</f>
        <v/>
      </c>
      <c r="AG4247" s="84" t="str">
        <f t="shared" si="635"/>
        <v/>
      </c>
      <c r="AI4247" s="36">
        <f t="shared" si="636"/>
        <v>0</v>
      </c>
      <c r="AK4247" s="36" t="str">
        <f t="shared" si="637"/>
        <v/>
      </c>
    </row>
    <row r="4248" spans="1:37" x14ac:dyDescent="0.25">
      <c r="A4248" s="34"/>
      <c r="B4248" s="55"/>
      <c r="C4248" s="56"/>
      <c r="D4248" s="56"/>
      <c r="E4248" s="56"/>
      <c r="F4248" s="56"/>
      <c r="G4248" s="57"/>
      <c r="H4248" s="57"/>
      <c r="I4248" s="58"/>
      <c r="J4248" s="34"/>
      <c r="L4248" s="36" t="str">
        <f>IF($B4248="", "", IFERROR(FIND(Campaigns!$Q$4, $B4248), ""))</f>
        <v/>
      </c>
      <c r="M4248" s="73" t="str">
        <f t="shared" si="632"/>
        <v/>
      </c>
      <c r="N4248" s="74" t="str">
        <f t="shared" si="633"/>
        <v/>
      </c>
      <c r="O4248" s="22" t="str">
        <f t="shared" si="634"/>
        <v/>
      </c>
      <c r="Q4248" s="20" t="str">
        <f t="shared" si="629"/>
        <v/>
      </c>
      <c r="R4248" s="21" t="str">
        <f t="shared" si="631"/>
        <v/>
      </c>
      <c r="S4248" s="21" t="str">
        <f t="shared" si="631"/>
        <v/>
      </c>
      <c r="T4248" s="21" t="str">
        <f t="shared" si="631"/>
        <v/>
      </c>
      <c r="U4248" s="21" t="str">
        <f t="shared" si="631"/>
        <v/>
      </c>
      <c r="V4248" s="21" t="str">
        <f t="shared" si="631"/>
        <v/>
      </c>
      <c r="W4248" s="21" t="str">
        <f t="shared" si="631"/>
        <v/>
      </c>
      <c r="X4248" s="21" t="str">
        <f t="shared" si="631"/>
        <v/>
      </c>
      <c r="Y4248" s="21" t="str">
        <f t="shared" si="631"/>
        <v/>
      </c>
      <c r="Z4248" s="21" t="str">
        <f t="shared" si="631"/>
        <v/>
      </c>
      <c r="AA4248" s="21" t="str">
        <f t="shared" si="631"/>
        <v/>
      </c>
      <c r="AB4248" s="38" t="str">
        <f t="shared" si="631"/>
        <v/>
      </c>
      <c r="AD4248" s="36" t="str">
        <f>IF($N4248="", "", IFERROR(INDEX(Campaigns!$D$11:$D$380, MATCH($N4248, Campaigns!$E$11:$E$380, 0)), ""))</f>
        <v/>
      </c>
      <c r="AE4248" s="38" t="str">
        <f>IF(COUNTIF($Q4248:$AB4248, "X")=0, "", IFERROR(INDEX('Intro &amp; Setup'!$T$17:$T$28, MATCH(INDEX($Q$10:$AB$10, $AC4248, MATCH("X", $Q4248:$AB4248, 0)), 'Intro &amp; Setup'!$AA$17:$AA$28, 0)), ""))</f>
        <v/>
      </c>
      <c r="AG4248" s="84" t="str">
        <f t="shared" si="635"/>
        <v/>
      </c>
      <c r="AI4248" s="36">
        <f t="shared" si="636"/>
        <v>0</v>
      </c>
      <c r="AK4248" s="36" t="str">
        <f t="shared" si="637"/>
        <v/>
      </c>
    </row>
    <row r="4249" spans="1:37" x14ac:dyDescent="0.25">
      <c r="A4249" s="34"/>
      <c r="B4249" s="55"/>
      <c r="C4249" s="56"/>
      <c r="D4249" s="56"/>
      <c r="E4249" s="56"/>
      <c r="F4249" s="56"/>
      <c r="G4249" s="57"/>
      <c r="H4249" s="57"/>
      <c r="I4249" s="58"/>
      <c r="J4249" s="34"/>
      <c r="L4249" s="36" t="str">
        <f>IF($B4249="", "", IFERROR(FIND(Campaigns!$Q$4, $B4249), ""))</f>
        <v/>
      </c>
      <c r="M4249" s="73" t="str">
        <f t="shared" si="632"/>
        <v/>
      </c>
      <c r="N4249" s="74" t="str">
        <f t="shared" si="633"/>
        <v/>
      </c>
      <c r="O4249" s="22" t="str">
        <f t="shared" si="634"/>
        <v/>
      </c>
      <c r="Q4249" s="20" t="str">
        <f t="shared" si="629"/>
        <v/>
      </c>
      <c r="R4249" s="21" t="str">
        <f t="shared" si="631"/>
        <v/>
      </c>
      <c r="S4249" s="21" t="str">
        <f t="shared" ref="R4249:AB4272" si="638">IFERROR(IF(S$10="", "", IF(LEFT($O4249, S$8)=S$10, "X", "")), "")</f>
        <v/>
      </c>
      <c r="T4249" s="21" t="str">
        <f t="shared" si="638"/>
        <v/>
      </c>
      <c r="U4249" s="21" t="str">
        <f t="shared" si="638"/>
        <v/>
      </c>
      <c r="V4249" s="21" t="str">
        <f t="shared" si="638"/>
        <v/>
      </c>
      <c r="W4249" s="21" t="str">
        <f t="shared" si="638"/>
        <v/>
      </c>
      <c r="X4249" s="21" t="str">
        <f t="shared" si="638"/>
        <v/>
      </c>
      <c r="Y4249" s="21" t="str">
        <f t="shared" si="638"/>
        <v/>
      </c>
      <c r="Z4249" s="21" t="str">
        <f t="shared" si="638"/>
        <v/>
      </c>
      <c r="AA4249" s="21" t="str">
        <f t="shared" si="638"/>
        <v/>
      </c>
      <c r="AB4249" s="38" t="str">
        <f t="shared" si="638"/>
        <v/>
      </c>
      <c r="AD4249" s="36" t="str">
        <f>IF($N4249="", "", IFERROR(INDEX(Campaigns!$D$11:$D$380, MATCH($N4249, Campaigns!$E$11:$E$380, 0)), ""))</f>
        <v/>
      </c>
      <c r="AE4249" s="38" t="str">
        <f>IF(COUNTIF($Q4249:$AB4249, "X")=0, "", IFERROR(INDEX('Intro &amp; Setup'!$T$17:$T$28, MATCH(INDEX($Q$10:$AB$10, $AC4249, MATCH("X", $Q4249:$AB4249, 0)), 'Intro &amp; Setup'!$AA$17:$AA$28, 0)), ""))</f>
        <v/>
      </c>
      <c r="AG4249" s="84" t="str">
        <f t="shared" si="635"/>
        <v/>
      </c>
      <c r="AI4249" s="36">
        <f t="shared" si="636"/>
        <v>0</v>
      </c>
      <c r="AK4249" s="36" t="str">
        <f t="shared" si="637"/>
        <v/>
      </c>
    </row>
    <row r="4250" spans="1:37" x14ac:dyDescent="0.25">
      <c r="A4250" s="34"/>
      <c r="B4250" s="55"/>
      <c r="C4250" s="56"/>
      <c r="D4250" s="56"/>
      <c r="E4250" s="56"/>
      <c r="F4250" s="56"/>
      <c r="G4250" s="57"/>
      <c r="H4250" s="57"/>
      <c r="I4250" s="58"/>
      <c r="J4250" s="34"/>
      <c r="L4250" s="36" t="str">
        <f>IF($B4250="", "", IFERROR(FIND(Campaigns!$Q$4, $B4250), ""))</f>
        <v/>
      </c>
      <c r="M4250" s="73" t="str">
        <f t="shared" si="632"/>
        <v/>
      </c>
      <c r="N4250" s="74" t="str">
        <f t="shared" si="633"/>
        <v/>
      </c>
      <c r="O4250" s="22" t="str">
        <f t="shared" si="634"/>
        <v/>
      </c>
      <c r="Q4250" s="20" t="str">
        <f t="shared" si="629"/>
        <v/>
      </c>
      <c r="R4250" s="21" t="str">
        <f t="shared" si="638"/>
        <v/>
      </c>
      <c r="S4250" s="21" t="str">
        <f t="shared" si="638"/>
        <v/>
      </c>
      <c r="T4250" s="21" t="str">
        <f t="shared" si="638"/>
        <v/>
      </c>
      <c r="U4250" s="21" t="str">
        <f t="shared" si="638"/>
        <v/>
      </c>
      <c r="V4250" s="21" t="str">
        <f t="shared" si="638"/>
        <v/>
      </c>
      <c r="W4250" s="21" t="str">
        <f t="shared" si="638"/>
        <v/>
      </c>
      <c r="X4250" s="21" t="str">
        <f t="shared" si="638"/>
        <v/>
      </c>
      <c r="Y4250" s="21" t="str">
        <f t="shared" si="638"/>
        <v/>
      </c>
      <c r="Z4250" s="21" t="str">
        <f t="shared" si="638"/>
        <v/>
      </c>
      <c r="AA4250" s="21" t="str">
        <f t="shared" si="638"/>
        <v/>
      </c>
      <c r="AB4250" s="38" t="str">
        <f t="shared" si="638"/>
        <v/>
      </c>
      <c r="AD4250" s="36" t="str">
        <f>IF($N4250="", "", IFERROR(INDEX(Campaigns!$D$11:$D$380, MATCH($N4250, Campaigns!$E$11:$E$380, 0)), ""))</f>
        <v/>
      </c>
      <c r="AE4250" s="38" t="str">
        <f>IF(COUNTIF($Q4250:$AB4250, "X")=0, "", IFERROR(INDEX('Intro &amp; Setup'!$T$17:$T$28, MATCH(INDEX($Q$10:$AB$10, $AC4250, MATCH("X", $Q4250:$AB4250, 0)), 'Intro &amp; Setup'!$AA$17:$AA$28, 0)), ""))</f>
        <v/>
      </c>
      <c r="AG4250" s="84" t="str">
        <f t="shared" si="635"/>
        <v/>
      </c>
      <c r="AI4250" s="36">
        <f t="shared" si="636"/>
        <v>0</v>
      </c>
      <c r="AK4250" s="36" t="str">
        <f t="shared" si="637"/>
        <v/>
      </c>
    </row>
    <row r="4251" spans="1:37" x14ac:dyDescent="0.25">
      <c r="A4251" s="34"/>
      <c r="B4251" s="55"/>
      <c r="C4251" s="56"/>
      <c r="D4251" s="56"/>
      <c r="E4251" s="56"/>
      <c r="F4251" s="56"/>
      <c r="G4251" s="57"/>
      <c r="H4251" s="57"/>
      <c r="I4251" s="58"/>
      <c r="J4251" s="34"/>
      <c r="L4251" s="36" t="str">
        <f>IF($B4251="", "", IFERROR(FIND(Campaigns!$Q$4, $B4251), ""))</f>
        <v/>
      </c>
      <c r="M4251" s="73" t="str">
        <f t="shared" si="632"/>
        <v/>
      </c>
      <c r="N4251" s="74" t="str">
        <f t="shared" si="633"/>
        <v/>
      </c>
      <c r="O4251" s="22" t="str">
        <f t="shared" si="634"/>
        <v/>
      </c>
      <c r="Q4251" s="20" t="str">
        <f t="shared" si="629"/>
        <v/>
      </c>
      <c r="R4251" s="21" t="str">
        <f t="shared" si="638"/>
        <v/>
      </c>
      <c r="S4251" s="21" t="str">
        <f t="shared" si="638"/>
        <v/>
      </c>
      <c r="T4251" s="21" t="str">
        <f t="shared" si="638"/>
        <v/>
      </c>
      <c r="U4251" s="21" t="str">
        <f t="shared" si="638"/>
        <v/>
      </c>
      <c r="V4251" s="21" t="str">
        <f t="shared" si="638"/>
        <v/>
      </c>
      <c r="W4251" s="21" t="str">
        <f t="shared" si="638"/>
        <v/>
      </c>
      <c r="X4251" s="21" t="str">
        <f t="shared" si="638"/>
        <v/>
      </c>
      <c r="Y4251" s="21" t="str">
        <f t="shared" si="638"/>
        <v/>
      </c>
      <c r="Z4251" s="21" t="str">
        <f t="shared" si="638"/>
        <v/>
      </c>
      <c r="AA4251" s="21" t="str">
        <f t="shared" si="638"/>
        <v/>
      </c>
      <c r="AB4251" s="38" t="str">
        <f t="shared" si="638"/>
        <v/>
      </c>
      <c r="AD4251" s="36" t="str">
        <f>IF($N4251="", "", IFERROR(INDEX(Campaigns!$D$11:$D$380, MATCH($N4251, Campaigns!$E$11:$E$380, 0)), ""))</f>
        <v/>
      </c>
      <c r="AE4251" s="38" t="str">
        <f>IF(COUNTIF($Q4251:$AB4251, "X")=0, "", IFERROR(INDEX('Intro &amp; Setup'!$T$17:$T$28, MATCH(INDEX($Q$10:$AB$10, $AC4251, MATCH("X", $Q4251:$AB4251, 0)), 'Intro &amp; Setup'!$AA$17:$AA$28, 0)), ""))</f>
        <v/>
      </c>
      <c r="AG4251" s="84" t="str">
        <f t="shared" si="635"/>
        <v/>
      </c>
      <c r="AI4251" s="36">
        <f t="shared" si="636"/>
        <v>0</v>
      </c>
      <c r="AK4251" s="36" t="str">
        <f t="shared" si="637"/>
        <v/>
      </c>
    </row>
    <row r="4252" spans="1:37" x14ac:dyDescent="0.25">
      <c r="A4252" s="34"/>
      <c r="B4252" s="55"/>
      <c r="C4252" s="56"/>
      <c r="D4252" s="56"/>
      <c r="E4252" s="56"/>
      <c r="F4252" s="56"/>
      <c r="G4252" s="57"/>
      <c r="H4252" s="57"/>
      <c r="I4252" s="58"/>
      <c r="J4252" s="34"/>
      <c r="L4252" s="36" t="str">
        <f>IF($B4252="", "", IFERROR(FIND(Campaigns!$Q$4, $B4252), ""))</f>
        <v/>
      </c>
      <c r="M4252" s="73" t="str">
        <f t="shared" si="632"/>
        <v/>
      </c>
      <c r="N4252" s="74" t="str">
        <f t="shared" si="633"/>
        <v/>
      </c>
      <c r="O4252" s="22" t="str">
        <f t="shared" si="634"/>
        <v/>
      </c>
      <c r="Q4252" s="20" t="str">
        <f t="shared" si="629"/>
        <v/>
      </c>
      <c r="R4252" s="21" t="str">
        <f t="shared" si="638"/>
        <v/>
      </c>
      <c r="S4252" s="21" t="str">
        <f t="shared" si="638"/>
        <v/>
      </c>
      <c r="T4252" s="21" t="str">
        <f t="shared" si="638"/>
        <v/>
      </c>
      <c r="U4252" s="21" t="str">
        <f t="shared" si="638"/>
        <v/>
      </c>
      <c r="V4252" s="21" t="str">
        <f t="shared" si="638"/>
        <v/>
      </c>
      <c r="W4252" s="21" t="str">
        <f t="shared" si="638"/>
        <v/>
      </c>
      <c r="X4252" s="21" t="str">
        <f t="shared" si="638"/>
        <v/>
      </c>
      <c r="Y4252" s="21" t="str">
        <f t="shared" si="638"/>
        <v/>
      </c>
      <c r="Z4252" s="21" t="str">
        <f t="shared" si="638"/>
        <v/>
      </c>
      <c r="AA4252" s="21" t="str">
        <f t="shared" si="638"/>
        <v/>
      </c>
      <c r="AB4252" s="38" t="str">
        <f t="shared" si="638"/>
        <v/>
      </c>
      <c r="AD4252" s="36" t="str">
        <f>IF($N4252="", "", IFERROR(INDEX(Campaigns!$D$11:$D$380, MATCH($N4252, Campaigns!$E$11:$E$380, 0)), ""))</f>
        <v/>
      </c>
      <c r="AE4252" s="38" t="str">
        <f>IF(COUNTIF($Q4252:$AB4252, "X")=0, "", IFERROR(INDEX('Intro &amp; Setup'!$T$17:$T$28, MATCH(INDEX($Q$10:$AB$10, $AC4252, MATCH("X", $Q4252:$AB4252, 0)), 'Intro &amp; Setup'!$AA$17:$AA$28, 0)), ""))</f>
        <v/>
      </c>
      <c r="AG4252" s="84" t="str">
        <f t="shared" si="635"/>
        <v/>
      </c>
      <c r="AI4252" s="36">
        <f t="shared" si="636"/>
        <v>0</v>
      </c>
      <c r="AK4252" s="36" t="str">
        <f t="shared" si="637"/>
        <v/>
      </c>
    </row>
    <row r="4253" spans="1:37" x14ac:dyDescent="0.25">
      <c r="A4253" s="34"/>
      <c r="B4253" s="55"/>
      <c r="C4253" s="56"/>
      <c r="D4253" s="56"/>
      <c r="E4253" s="56"/>
      <c r="F4253" s="56"/>
      <c r="G4253" s="57"/>
      <c r="H4253" s="57"/>
      <c r="I4253" s="58"/>
      <c r="J4253" s="34"/>
      <c r="L4253" s="36" t="str">
        <f>IF($B4253="", "", IFERROR(FIND(Campaigns!$Q$4, $B4253), ""))</f>
        <v/>
      </c>
      <c r="M4253" s="73" t="str">
        <f t="shared" si="632"/>
        <v/>
      </c>
      <c r="N4253" s="74" t="str">
        <f t="shared" si="633"/>
        <v/>
      </c>
      <c r="O4253" s="22" t="str">
        <f t="shared" si="634"/>
        <v/>
      </c>
      <c r="Q4253" s="20" t="str">
        <f t="shared" si="629"/>
        <v/>
      </c>
      <c r="R4253" s="21" t="str">
        <f t="shared" si="638"/>
        <v/>
      </c>
      <c r="S4253" s="21" t="str">
        <f t="shared" si="638"/>
        <v/>
      </c>
      <c r="T4253" s="21" t="str">
        <f t="shared" si="638"/>
        <v/>
      </c>
      <c r="U4253" s="21" t="str">
        <f t="shared" si="638"/>
        <v/>
      </c>
      <c r="V4253" s="21" t="str">
        <f t="shared" si="638"/>
        <v/>
      </c>
      <c r="W4253" s="21" t="str">
        <f t="shared" si="638"/>
        <v/>
      </c>
      <c r="X4253" s="21" t="str">
        <f t="shared" si="638"/>
        <v/>
      </c>
      <c r="Y4253" s="21" t="str">
        <f t="shared" si="638"/>
        <v/>
      </c>
      <c r="Z4253" s="21" t="str">
        <f t="shared" si="638"/>
        <v/>
      </c>
      <c r="AA4253" s="21" t="str">
        <f t="shared" si="638"/>
        <v/>
      </c>
      <c r="AB4253" s="38" t="str">
        <f t="shared" si="638"/>
        <v/>
      </c>
      <c r="AD4253" s="36" t="str">
        <f>IF($N4253="", "", IFERROR(INDEX(Campaigns!$D$11:$D$380, MATCH($N4253, Campaigns!$E$11:$E$380, 0)), ""))</f>
        <v/>
      </c>
      <c r="AE4253" s="38" t="str">
        <f>IF(COUNTIF($Q4253:$AB4253, "X")=0, "", IFERROR(INDEX('Intro &amp; Setup'!$T$17:$T$28, MATCH(INDEX($Q$10:$AB$10, $AC4253, MATCH("X", $Q4253:$AB4253, 0)), 'Intro &amp; Setup'!$AA$17:$AA$28, 0)), ""))</f>
        <v/>
      </c>
      <c r="AG4253" s="84" t="str">
        <f t="shared" si="635"/>
        <v/>
      </c>
      <c r="AI4253" s="36">
        <f t="shared" si="636"/>
        <v>0</v>
      </c>
      <c r="AK4253" s="36" t="str">
        <f t="shared" si="637"/>
        <v/>
      </c>
    </row>
    <row r="4254" spans="1:37" x14ac:dyDescent="0.25">
      <c r="A4254" s="34"/>
      <c r="B4254" s="55"/>
      <c r="C4254" s="56"/>
      <c r="D4254" s="56"/>
      <c r="E4254" s="56"/>
      <c r="F4254" s="56"/>
      <c r="G4254" s="57"/>
      <c r="H4254" s="57"/>
      <c r="I4254" s="58"/>
      <c r="J4254" s="34"/>
      <c r="L4254" s="36" t="str">
        <f>IF($B4254="", "", IFERROR(FIND(Campaigns!$Q$4, $B4254), ""))</f>
        <v/>
      </c>
      <c r="M4254" s="73" t="str">
        <f t="shared" si="632"/>
        <v/>
      </c>
      <c r="N4254" s="74" t="str">
        <f t="shared" si="633"/>
        <v/>
      </c>
      <c r="O4254" s="22" t="str">
        <f t="shared" si="634"/>
        <v/>
      </c>
      <c r="Q4254" s="20" t="str">
        <f t="shared" si="629"/>
        <v/>
      </c>
      <c r="R4254" s="21" t="str">
        <f t="shared" si="638"/>
        <v/>
      </c>
      <c r="S4254" s="21" t="str">
        <f t="shared" si="638"/>
        <v/>
      </c>
      <c r="T4254" s="21" t="str">
        <f t="shared" si="638"/>
        <v/>
      </c>
      <c r="U4254" s="21" t="str">
        <f t="shared" si="638"/>
        <v/>
      </c>
      <c r="V4254" s="21" t="str">
        <f t="shared" si="638"/>
        <v/>
      </c>
      <c r="W4254" s="21" t="str">
        <f t="shared" si="638"/>
        <v/>
      </c>
      <c r="X4254" s="21" t="str">
        <f t="shared" si="638"/>
        <v/>
      </c>
      <c r="Y4254" s="21" t="str">
        <f t="shared" si="638"/>
        <v/>
      </c>
      <c r="Z4254" s="21" t="str">
        <f t="shared" si="638"/>
        <v/>
      </c>
      <c r="AA4254" s="21" t="str">
        <f t="shared" si="638"/>
        <v/>
      </c>
      <c r="AB4254" s="38" t="str">
        <f t="shared" si="638"/>
        <v/>
      </c>
      <c r="AD4254" s="36" t="str">
        <f>IF($N4254="", "", IFERROR(INDEX(Campaigns!$D$11:$D$380, MATCH($N4254, Campaigns!$E$11:$E$380, 0)), ""))</f>
        <v/>
      </c>
      <c r="AE4254" s="38" t="str">
        <f>IF(COUNTIF($Q4254:$AB4254, "X")=0, "", IFERROR(INDEX('Intro &amp; Setup'!$T$17:$T$28, MATCH(INDEX($Q$10:$AB$10, $AC4254, MATCH("X", $Q4254:$AB4254, 0)), 'Intro &amp; Setup'!$AA$17:$AA$28, 0)), ""))</f>
        <v/>
      </c>
      <c r="AG4254" s="84" t="str">
        <f t="shared" si="635"/>
        <v/>
      </c>
      <c r="AI4254" s="36">
        <f t="shared" si="636"/>
        <v>0</v>
      </c>
      <c r="AK4254" s="36" t="str">
        <f t="shared" si="637"/>
        <v/>
      </c>
    </row>
    <row r="4255" spans="1:37" x14ac:dyDescent="0.25">
      <c r="A4255" s="34"/>
      <c r="B4255" s="55"/>
      <c r="C4255" s="56"/>
      <c r="D4255" s="56"/>
      <c r="E4255" s="56"/>
      <c r="F4255" s="56"/>
      <c r="G4255" s="57"/>
      <c r="H4255" s="57"/>
      <c r="I4255" s="58"/>
      <c r="J4255" s="34"/>
      <c r="L4255" s="36" t="str">
        <f>IF($B4255="", "", IFERROR(FIND(Campaigns!$Q$4, $B4255), ""))</f>
        <v/>
      </c>
      <c r="M4255" s="73" t="str">
        <f t="shared" si="632"/>
        <v/>
      </c>
      <c r="N4255" s="74" t="str">
        <f t="shared" si="633"/>
        <v/>
      </c>
      <c r="O4255" s="22" t="str">
        <f t="shared" si="634"/>
        <v/>
      </c>
      <c r="Q4255" s="20" t="str">
        <f t="shared" si="629"/>
        <v/>
      </c>
      <c r="R4255" s="21" t="str">
        <f t="shared" si="638"/>
        <v/>
      </c>
      <c r="S4255" s="21" t="str">
        <f t="shared" si="638"/>
        <v/>
      </c>
      <c r="T4255" s="21" t="str">
        <f t="shared" si="638"/>
        <v/>
      </c>
      <c r="U4255" s="21" t="str">
        <f t="shared" si="638"/>
        <v/>
      </c>
      <c r="V4255" s="21" t="str">
        <f t="shared" si="638"/>
        <v/>
      </c>
      <c r="W4255" s="21" t="str">
        <f t="shared" si="638"/>
        <v/>
      </c>
      <c r="X4255" s="21" t="str">
        <f t="shared" si="638"/>
        <v/>
      </c>
      <c r="Y4255" s="21" t="str">
        <f t="shared" si="638"/>
        <v/>
      </c>
      <c r="Z4255" s="21" t="str">
        <f t="shared" si="638"/>
        <v/>
      </c>
      <c r="AA4255" s="21" t="str">
        <f t="shared" si="638"/>
        <v/>
      </c>
      <c r="AB4255" s="38" t="str">
        <f t="shared" si="638"/>
        <v/>
      </c>
      <c r="AD4255" s="36" t="str">
        <f>IF($N4255="", "", IFERROR(INDEX(Campaigns!$D$11:$D$380, MATCH($N4255, Campaigns!$E$11:$E$380, 0)), ""))</f>
        <v/>
      </c>
      <c r="AE4255" s="38" t="str">
        <f>IF(COUNTIF($Q4255:$AB4255, "X")=0, "", IFERROR(INDEX('Intro &amp; Setup'!$T$17:$T$28, MATCH(INDEX($Q$10:$AB$10, $AC4255, MATCH("X", $Q4255:$AB4255, 0)), 'Intro &amp; Setup'!$AA$17:$AA$28, 0)), ""))</f>
        <v/>
      </c>
      <c r="AG4255" s="84" t="str">
        <f t="shared" si="635"/>
        <v/>
      </c>
      <c r="AI4255" s="36">
        <f t="shared" si="636"/>
        <v>0</v>
      </c>
      <c r="AK4255" s="36" t="str">
        <f t="shared" si="637"/>
        <v/>
      </c>
    </row>
    <row r="4256" spans="1:37" x14ac:dyDescent="0.25">
      <c r="A4256" s="34"/>
      <c r="B4256" s="55"/>
      <c r="C4256" s="56"/>
      <c r="D4256" s="56"/>
      <c r="E4256" s="56"/>
      <c r="F4256" s="56"/>
      <c r="G4256" s="57"/>
      <c r="H4256" s="57"/>
      <c r="I4256" s="58"/>
      <c r="J4256" s="34"/>
      <c r="L4256" s="36" t="str">
        <f>IF($B4256="", "", IFERROR(FIND(Campaigns!$Q$4, $B4256), ""))</f>
        <v/>
      </c>
      <c r="M4256" s="73" t="str">
        <f t="shared" si="632"/>
        <v/>
      </c>
      <c r="N4256" s="74" t="str">
        <f t="shared" si="633"/>
        <v/>
      </c>
      <c r="O4256" s="22" t="str">
        <f t="shared" si="634"/>
        <v/>
      </c>
      <c r="Q4256" s="20" t="str">
        <f t="shared" si="629"/>
        <v/>
      </c>
      <c r="R4256" s="21" t="str">
        <f t="shared" si="638"/>
        <v/>
      </c>
      <c r="S4256" s="21" t="str">
        <f t="shared" si="638"/>
        <v/>
      </c>
      <c r="T4256" s="21" t="str">
        <f t="shared" si="638"/>
        <v/>
      </c>
      <c r="U4256" s="21" t="str">
        <f t="shared" si="638"/>
        <v/>
      </c>
      <c r="V4256" s="21" t="str">
        <f t="shared" si="638"/>
        <v/>
      </c>
      <c r="W4256" s="21" t="str">
        <f t="shared" si="638"/>
        <v/>
      </c>
      <c r="X4256" s="21" t="str">
        <f t="shared" si="638"/>
        <v/>
      </c>
      <c r="Y4256" s="21" t="str">
        <f t="shared" si="638"/>
        <v/>
      </c>
      <c r="Z4256" s="21" t="str">
        <f t="shared" si="638"/>
        <v/>
      </c>
      <c r="AA4256" s="21" t="str">
        <f t="shared" si="638"/>
        <v/>
      </c>
      <c r="AB4256" s="38" t="str">
        <f t="shared" si="638"/>
        <v/>
      </c>
      <c r="AD4256" s="36" t="str">
        <f>IF($N4256="", "", IFERROR(INDEX(Campaigns!$D$11:$D$380, MATCH($N4256, Campaigns!$E$11:$E$380, 0)), ""))</f>
        <v/>
      </c>
      <c r="AE4256" s="38" t="str">
        <f>IF(COUNTIF($Q4256:$AB4256, "X")=0, "", IFERROR(INDEX('Intro &amp; Setup'!$T$17:$T$28, MATCH(INDEX($Q$10:$AB$10, $AC4256, MATCH("X", $Q4256:$AB4256, 0)), 'Intro &amp; Setup'!$AA$17:$AA$28, 0)), ""))</f>
        <v/>
      </c>
      <c r="AG4256" s="84" t="str">
        <f t="shared" si="635"/>
        <v/>
      </c>
      <c r="AI4256" s="36">
        <f t="shared" si="636"/>
        <v>0</v>
      </c>
      <c r="AK4256" s="36" t="str">
        <f t="shared" si="637"/>
        <v/>
      </c>
    </row>
    <row r="4257" spans="1:37" x14ac:dyDescent="0.25">
      <c r="A4257" s="34"/>
      <c r="B4257" s="55"/>
      <c r="C4257" s="56"/>
      <c r="D4257" s="56"/>
      <c r="E4257" s="56"/>
      <c r="F4257" s="56"/>
      <c r="G4257" s="57"/>
      <c r="H4257" s="57"/>
      <c r="I4257" s="58"/>
      <c r="J4257" s="34"/>
      <c r="L4257" s="36" t="str">
        <f>IF($B4257="", "", IFERROR(FIND(Campaigns!$Q$4, $B4257), ""))</f>
        <v/>
      </c>
      <c r="M4257" s="73" t="str">
        <f t="shared" si="632"/>
        <v/>
      </c>
      <c r="N4257" s="74" t="str">
        <f t="shared" si="633"/>
        <v/>
      </c>
      <c r="O4257" s="22" t="str">
        <f t="shared" si="634"/>
        <v/>
      </c>
      <c r="Q4257" s="20" t="str">
        <f t="shared" si="629"/>
        <v/>
      </c>
      <c r="R4257" s="21" t="str">
        <f t="shared" si="638"/>
        <v/>
      </c>
      <c r="S4257" s="21" t="str">
        <f t="shared" si="638"/>
        <v/>
      </c>
      <c r="T4257" s="21" t="str">
        <f t="shared" si="638"/>
        <v/>
      </c>
      <c r="U4257" s="21" t="str">
        <f t="shared" si="638"/>
        <v/>
      </c>
      <c r="V4257" s="21" t="str">
        <f t="shared" si="638"/>
        <v/>
      </c>
      <c r="W4257" s="21" t="str">
        <f t="shared" si="638"/>
        <v/>
      </c>
      <c r="X4257" s="21" t="str">
        <f t="shared" si="638"/>
        <v/>
      </c>
      <c r="Y4257" s="21" t="str">
        <f t="shared" si="638"/>
        <v/>
      </c>
      <c r="Z4257" s="21" t="str">
        <f t="shared" si="638"/>
        <v/>
      </c>
      <c r="AA4257" s="21" t="str">
        <f t="shared" si="638"/>
        <v/>
      </c>
      <c r="AB4257" s="38" t="str">
        <f t="shared" si="638"/>
        <v/>
      </c>
      <c r="AD4257" s="36" t="str">
        <f>IF($N4257="", "", IFERROR(INDEX(Campaigns!$D$11:$D$380, MATCH($N4257, Campaigns!$E$11:$E$380, 0)), ""))</f>
        <v/>
      </c>
      <c r="AE4257" s="38" t="str">
        <f>IF(COUNTIF($Q4257:$AB4257, "X")=0, "", IFERROR(INDEX('Intro &amp; Setup'!$T$17:$T$28, MATCH(INDEX($Q$10:$AB$10, $AC4257, MATCH("X", $Q4257:$AB4257, 0)), 'Intro &amp; Setup'!$AA$17:$AA$28, 0)), ""))</f>
        <v/>
      </c>
      <c r="AG4257" s="84" t="str">
        <f t="shared" si="635"/>
        <v/>
      </c>
      <c r="AI4257" s="36">
        <f t="shared" si="636"/>
        <v>0</v>
      </c>
      <c r="AK4257" s="36" t="str">
        <f t="shared" si="637"/>
        <v/>
      </c>
    </row>
    <row r="4258" spans="1:37" x14ac:dyDescent="0.25">
      <c r="A4258" s="34"/>
      <c r="B4258" s="55"/>
      <c r="C4258" s="56"/>
      <c r="D4258" s="56"/>
      <c r="E4258" s="56"/>
      <c r="F4258" s="56"/>
      <c r="G4258" s="57"/>
      <c r="H4258" s="57"/>
      <c r="I4258" s="58"/>
      <c r="J4258" s="34"/>
      <c r="L4258" s="36" t="str">
        <f>IF($B4258="", "", IFERROR(FIND(Campaigns!$Q$4, $B4258), ""))</f>
        <v/>
      </c>
      <c r="M4258" s="73" t="str">
        <f t="shared" si="632"/>
        <v/>
      </c>
      <c r="N4258" s="74" t="str">
        <f t="shared" si="633"/>
        <v/>
      </c>
      <c r="O4258" s="22" t="str">
        <f t="shared" si="634"/>
        <v/>
      </c>
      <c r="Q4258" s="20" t="str">
        <f t="shared" si="629"/>
        <v/>
      </c>
      <c r="R4258" s="21" t="str">
        <f t="shared" si="638"/>
        <v/>
      </c>
      <c r="S4258" s="21" t="str">
        <f t="shared" si="638"/>
        <v/>
      </c>
      <c r="T4258" s="21" t="str">
        <f t="shared" si="638"/>
        <v/>
      </c>
      <c r="U4258" s="21" t="str">
        <f t="shared" si="638"/>
        <v/>
      </c>
      <c r="V4258" s="21" t="str">
        <f t="shared" si="638"/>
        <v/>
      </c>
      <c r="W4258" s="21" t="str">
        <f t="shared" si="638"/>
        <v/>
      </c>
      <c r="X4258" s="21" t="str">
        <f t="shared" si="638"/>
        <v/>
      </c>
      <c r="Y4258" s="21" t="str">
        <f t="shared" si="638"/>
        <v/>
      </c>
      <c r="Z4258" s="21" t="str">
        <f t="shared" si="638"/>
        <v/>
      </c>
      <c r="AA4258" s="21" t="str">
        <f t="shared" si="638"/>
        <v/>
      </c>
      <c r="AB4258" s="38" t="str">
        <f t="shared" si="638"/>
        <v/>
      </c>
      <c r="AD4258" s="36" t="str">
        <f>IF($N4258="", "", IFERROR(INDEX(Campaigns!$D$11:$D$380, MATCH($N4258, Campaigns!$E$11:$E$380, 0)), ""))</f>
        <v/>
      </c>
      <c r="AE4258" s="38" t="str">
        <f>IF(COUNTIF($Q4258:$AB4258, "X")=0, "", IFERROR(INDEX('Intro &amp; Setup'!$T$17:$T$28, MATCH(INDEX($Q$10:$AB$10, $AC4258, MATCH("X", $Q4258:$AB4258, 0)), 'Intro &amp; Setup'!$AA$17:$AA$28, 0)), ""))</f>
        <v/>
      </c>
      <c r="AG4258" s="84" t="str">
        <f t="shared" si="635"/>
        <v/>
      </c>
      <c r="AI4258" s="36">
        <f t="shared" si="636"/>
        <v>0</v>
      </c>
      <c r="AK4258" s="36" t="str">
        <f t="shared" si="637"/>
        <v/>
      </c>
    </row>
    <row r="4259" spans="1:37" x14ac:dyDescent="0.25">
      <c r="A4259" s="34"/>
      <c r="B4259" s="55"/>
      <c r="C4259" s="56"/>
      <c r="D4259" s="56"/>
      <c r="E4259" s="56"/>
      <c r="F4259" s="56"/>
      <c r="G4259" s="57"/>
      <c r="H4259" s="57"/>
      <c r="I4259" s="58"/>
      <c r="J4259" s="34"/>
      <c r="L4259" s="36" t="str">
        <f>IF($B4259="", "", IFERROR(FIND(Campaigns!$Q$4, $B4259), ""))</f>
        <v/>
      </c>
      <c r="M4259" s="73" t="str">
        <f t="shared" si="632"/>
        <v/>
      </c>
      <c r="N4259" s="74" t="str">
        <f t="shared" si="633"/>
        <v/>
      </c>
      <c r="O4259" s="22" t="str">
        <f t="shared" si="634"/>
        <v/>
      </c>
      <c r="Q4259" s="20" t="str">
        <f t="shared" si="629"/>
        <v/>
      </c>
      <c r="R4259" s="21" t="str">
        <f t="shared" si="638"/>
        <v/>
      </c>
      <c r="S4259" s="21" t="str">
        <f t="shared" si="638"/>
        <v/>
      </c>
      <c r="T4259" s="21" t="str">
        <f t="shared" si="638"/>
        <v/>
      </c>
      <c r="U4259" s="21" t="str">
        <f t="shared" si="638"/>
        <v/>
      </c>
      <c r="V4259" s="21" t="str">
        <f t="shared" si="638"/>
        <v/>
      </c>
      <c r="W4259" s="21" t="str">
        <f t="shared" si="638"/>
        <v/>
      </c>
      <c r="X4259" s="21" t="str">
        <f t="shared" si="638"/>
        <v/>
      </c>
      <c r="Y4259" s="21" t="str">
        <f t="shared" si="638"/>
        <v/>
      </c>
      <c r="Z4259" s="21" t="str">
        <f t="shared" si="638"/>
        <v/>
      </c>
      <c r="AA4259" s="21" t="str">
        <f t="shared" si="638"/>
        <v/>
      </c>
      <c r="AB4259" s="38" t="str">
        <f t="shared" si="638"/>
        <v/>
      </c>
      <c r="AD4259" s="36" t="str">
        <f>IF($N4259="", "", IFERROR(INDEX(Campaigns!$D$11:$D$380, MATCH($N4259, Campaigns!$E$11:$E$380, 0)), ""))</f>
        <v/>
      </c>
      <c r="AE4259" s="38" t="str">
        <f>IF(COUNTIF($Q4259:$AB4259, "X")=0, "", IFERROR(INDEX('Intro &amp; Setup'!$T$17:$T$28, MATCH(INDEX($Q$10:$AB$10, $AC4259, MATCH("X", $Q4259:$AB4259, 0)), 'Intro &amp; Setup'!$AA$17:$AA$28, 0)), ""))</f>
        <v/>
      </c>
      <c r="AG4259" s="84" t="str">
        <f t="shared" si="635"/>
        <v/>
      </c>
      <c r="AI4259" s="36">
        <f t="shared" si="636"/>
        <v>0</v>
      </c>
      <c r="AK4259" s="36" t="str">
        <f t="shared" si="637"/>
        <v/>
      </c>
    </row>
    <row r="4260" spans="1:37" x14ac:dyDescent="0.25">
      <c r="A4260" s="34"/>
      <c r="B4260" s="55"/>
      <c r="C4260" s="56"/>
      <c r="D4260" s="56"/>
      <c r="E4260" s="56"/>
      <c r="F4260" s="56"/>
      <c r="G4260" s="57"/>
      <c r="H4260" s="57"/>
      <c r="I4260" s="58"/>
      <c r="J4260" s="34"/>
      <c r="L4260" s="36" t="str">
        <f>IF($B4260="", "", IFERROR(FIND(Campaigns!$Q$4, $B4260), ""))</f>
        <v/>
      </c>
      <c r="M4260" s="73" t="str">
        <f t="shared" si="632"/>
        <v/>
      </c>
      <c r="N4260" s="74" t="str">
        <f t="shared" si="633"/>
        <v/>
      </c>
      <c r="O4260" s="22" t="str">
        <f t="shared" si="634"/>
        <v/>
      </c>
      <c r="Q4260" s="20" t="str">
        <f t="shared" si="629"/>
        <v/>
      </c>
      <c r="R4260" s="21" t="str">
        <f t="shared" si="638"/>
        <v/>
      </c>
      <c r="S4260" s="21" t="str">
        <f t="shared" si="638"/>
        <v/>
      </c>
      <c r="T4260" s="21" t="str">
        <f t="shared" si="638"/>
        <v/>
      </c>
      <c r="U4260" s="21" t="str">
        <f t="shared" si="638"/>
        <v/>
      </c>
      <c r="V4260" s="21" t="str">
        <f t="shared" si="638"/>
        <v/>
      </c>
      <c r="W4260" s="21" t="str">
        <f t="shared" si="638"/>
        <v/>
      </c>
      <c r="X4260" s="21" t="str">
        <f t="shared" si="638"/>
        <v/>
      </c>
      <c r="Y4260" s="21" t="str">
        <f t="shared" si="638"/>
        <v/>
      </c>
      <c r="Z4260" s="21" t="str">
        <f t="shared" si="638"/>
        <v/>
      </c>
      <c r="AA4260" s="21" t="str">
        <f t="shared" si="638"/>
        <v/>
      </c>
      <c r="AB4260" s="38" t="str">
        <f t="shared" si="638"/>
        <v/>
      </c>
      <c r="AD4260" s="36" t="str">
        <f>IF($N4260="", "", IFERROR(INDEX(Campaigns!$D$11:$D$380, MATCH($N4260, Campaigns!$E$11:$E$380, 0)), ""))</f>
        <v/>
      </c>
      <c r="AE4260" s="38" t="str">
        <f>IF(COUNTIF($Q4260:$AB4260, "X")=0, "", IFERROR(INDEX('Intro &amp; Setup'!$T$17:$T$28, MATCH(INDEX($Q$10:$AB$10, $AC4260, MATCH("X", $Q4260:$AB4260, 0)), 'Intro &amp; Setup'!$AA$17:$AA$28, 0)), ""))</f>
        <v/>
      </c>
      <c r="AG4260" s="84" t="str">
        <f t="shared" si="635"/>
        <v/>
      </c>
      <c r="AI4260" s="36">
        <f t="shared" si="636"/>
        <v>0</v>
      </c>
      <c r="AK4260" s="36" t="str">
        <f t="shared" si="637"/>
        <v/>
      </c>
    </row>
    <row r="4261" spans="1:37" x14ac:dyDescent="0.25">
      <c r="A4261" s="34"/>
      <c r="B4261" s="55"/>
      <c r="C4261" s="56"/>
      <c r="D4261" s="56"/>
      <c r="E4261" s="56"/>
      <c r="F4261" s="56"/>
      <c r="G4261" s="57"/>
      <c r="H4261" s="57"/>
      <c r="I4261" s="58"/>
      <c r="J4261" s="34"/>
      <c r="L4261" s="36" t="str">
        <f>IF($B4261="", "", IFERROR(FIND(Campaigns!$Q$4, $B4261), ""))</f>
        <v/>
      </c>
      <c r="M4261" s="73" t="str">
        <f t="shared" si="632"/>
        <v/>
      </c>
      <c r="N4261" s="74" t="str">
        <f t="shared" si="633"/>
        <v/>
      </c>
      <c r="O4261" s="22" t="str">
        <f t="shared" si="634"/>
        <v/>
      </c>
      <c r="Q4261" s="20" t="str">
        <f t="shared" si="629"/>
        <v/>
      </c>
      <c r="R4261" s="21" t="str">
        <f t="shared" si="638"/>
        <v/>
      </c>
      <c r="S4261" s="21" t="str">
        <f t="shared" si="638"/>
        <v/>
      </c>
      <c r="T4261" s="21" t="str">
        <f t="shared" si="638"/>
        <v/>
      </c>
      <c r="U4261" s="21" t="str">
        <f t="shared" si="638"/>
        <v/>
      </c>
      <c r="V4261" s="21" t="str">
        <f t="shared" si="638"/>
        <v/>
      </c>
      <c r="W4261" s="21" t="str">
        <f t="shared" si="638"/>
        <v/>
      </c>
      <c r="X4261" s="21" t="str">
        <f t="shared" si="638"/>
        <v/>
      </c>
      <c r="Y4261" s="21" t="str">
        <f t="shared" si="638"/>
        <v/>
      </c>
      <c r="Z4261" s="21" t="str">
        <f t="shared" si="638"/>
        <v/>
      </c>
      <c r="AA4261" s="21" t="str">
        <f t="shared" si="638"/>
        <v/>
      </c>
      <c r="AB4261" s="38" t="str">
        <f t="shared" si="638"/>
        <v/>
      </c>
      <c r="AD4261" s="36" t="str">
        <f>IF($N4261="", "", IFERROR(INDEX(Campaigns!$D$11:$D$380, MATCH($N4261, Campaigns!$E$11:$E$380, 0)), ""))</f>
        <v/>
      </c>
      <c r="AE4261" s="38" t="str">
        <f>IF(COUNTIF($Q4261:$AB4261, "X")=0, "", IFERROR(INDEX('Intro &amp; Setup'!$T$17:$T$28, MATCH(INDEX($Q$10:$AB$10, $AC4261, MATCH("X", $Q4261:$AB4261, 0)), 'Intro &amp; Setup'!$AA$17:$AA$28, 0)), ""))</f>
        <v/>
      </c>
      <c r="AG4261" s="84" t="str">
        <f t="shared" si="635"/>
        <v/>
      </c>
      <c r="AI4261" s="36">
        <f t="shared" si="636"/>
        <v>0</v>
      </c>
      <c r="AK4261" s="36" t="str">
        <f t="shared" si="637"/>
        <v/>
      </c>
    </row>
    <row r="4262" spans="1:37" x14ac:dyDescent="0.25">
      <c r="A4262" s="34"/>
      <c r="B4262" s="55"/>
      <c r="C4262" s="56"/>
      <c r="D4262" s="56"/>
      <c r="E4262" s="56"/>
      <c r="F4262" s="56"/>
      <c r="G4262" s="57"/>
      <c r="H4262" s="57"/>
      <c r="I4262" s="58"/>
      <c r="J4262" s="34"/>
      <c r="L4262" s="36" t="str">
        <f>IF($B4262="", "", IFERROR(FIND(Campaigns!$Q$4, $B4262), ""))</f>
        <v/>
      </c>
      <c r="M4262" s="73" t="str">
        <f t="shared" si="632"/>
        <v/>
      </c>
      <c r="N4262" s="74" t="str">
        <f t="shared" si="633"/>
        <v/>
      </c>
      <c r="O4262" s="22" t="str">
        <f t="shared" si="634"/>
        <v/>
      </c>
      <c r="Q4262" s="20" t="str">
        <f t="shared" ref="Q4262:Q4325" si="639">IFERROR(IF(Q$10="", "", IF(LEFT($O4262, Q$8)=Q$10, "X", "")), "")</f>
        <v/>
      </c>
      <c r="R4262" s="21" t="str">
        <f t="shared" si="638"/>
        <v/>
      </c>
      <c r="S4262" s="21" t="str">
        <f t="shared" si="638"/>
        <v/>
      </c>
      <c r="T4262" s="21" t="str">
        <f t="shared" si="638"/>
        <v/>
      </c>
      <c r="U4262" s="21" t="str">
        <f t="shared" si="638"/>
        <v/>
      </c>
      <c r="V4262" s="21" t="str">
        <f t="shared" si="638"/>
        <v/>
      </c>
      <c r="W4262" s="21" t="str">
        <f t="shared" si="638"/>
        <v/>
      </c>
      <c r="X4262" s="21" t="str">
        <f t="shared" si="638"/>
        <v/>
      </c>
      <c r="Y4262" s="21" t="str">
        <f t="shared" si="638"/>
        <v/>
      </c>
      <c r="Z4262" s="21" t="str">
        <f t="shared" si="638"/>
        <v/>
      </c>
      <c r="AA4262" s="21" t="str">
        <f t="shared" si="638"/>
        <v/>
      </c>
      <c r="AB4262" s="38" t="str">
        <f t="shared" si="638"/>
        <v/>
      </c>
      <c r="AD4262" s="36" t="str">
        <f>IF($N4262="", "", IFERROR(INDEX(Campaigns!$D$11:$D$380, MATCH($N4262, Campaigns!$E$11:$E$380, 0)), ""))</f>
        <v/>
      </c>
      <c r="AE4262" s="38" t="str">
        <f>IF(COUNTIF($Q4262:$AB4262, "X")=0, "", IFERROR(INDEX('Intro &amp; Setup'!$T$17:$T$28, MATCH(INDEX($Q$10:$AB$10, $AC4262, MATCH("X", $Q4262:$AB4262, 0)), 'Intro &amp; Setup'!$AA$17:$AA$28, 0)), ""))</f>
        <v/>
      </c>
      <c r="AG4262" s="84" t="str">
        <f t="shared" si="635"/>
        <v/>
      </c>
      <c r="AI4262" s="36">
        <f t="shared" si="636"/>
        <v>0</v>
      </c>
      <c r="AK4262" s="36" t="str">
        <f t="shared" si="637"/>
        <v/>
      </c>
    </row>
    <row r="4263" spans="1:37" x14ac:dyDescent="0.25">
      <c r="A4263" s="34"/>
      <c r="B4263" s="55"/>
      <c r="C4263" s="56"/>
      <c r="D4263" s="56"/>
      <c r="E4263" s="56"/>
      <c r="F4263" s="56"/>
      <c r="G4263" s="57"/>
      <c r="H4263" s="57"/>
      <c r="I4263" s="58"/>
      <c r="J4263" s="34"/>
      <c r="L4263" s="36" t="str">
        <f>IF($B4263="", "", IFERROR(FIND(Campaigns!$Q$4, $B4263), ""))</f>
        <v/>
      </c>
      <c r="M4263" s="73" t="str">
        <f t="shared" si="632"/>
        <v/>
      </c>
      <c r="N4263" s="74" t="str">
        <f t="shared" si="633"/>
        <v/>
      </c>
      <c r="O4263" s="22" t="str">
        <f t="shared" si="634"/>
        <v/>
      </c>
      <c r="Q4263" s="20" t="str">
        <f t="shared" si="639"/>
        <v/>
      </c>
      <c r="R4263" s="21" t="str">
        <f t="shared" si="638"/>
        <v/>
      </c>
      <c r="S4263" s="21" t="str">
        <f t="shared" si="638"/>
        <v/>
      </c>
      <c r="T4263" s="21" t="str">
        <f t="shared" si="638"/>
        <v/>
      </c>
      <c r="U4263" s="21" t="str">
        <f t="shared" si="638"/>
        <v/>
      </c>
      <c r="V4263" s="21" t="str">
        <f t="shared" si="638"/>
        <v/>
      </c>
      <c r="W4263" s="21" t="str">
        <f t="shared" si="638"/>
        <v/>
      </c>
      <c r="X4263" s="21" t="str">
        <f t="shared" si="638"/>
        <v/>
      </c>
      <c r="Y4263" s="21" t="str">
        <f t="shared" si="638"/>
        <v/>
      </c>
      <c r="Z4263" s="21" t="str">
        <f t="shared" si="638"/>
        <v/>
      </c>
      <c r="AA4263" s="21" t="str">
        <f t="shared" si="638"/>
        <v/>
      </c>
      <c r="AB4263" s="38" t="str">
        <f t="shared" si="638"/>
        <v/>
      </c>
      <c r="AD4263" s="36" t="str">
        <f>IF($N4263="", "", IFERROR(INDEX(Campaigns!$D$11:$D$380, MATCH($N4263, Campaigns!$E$11:$E$380, 0)), ""))</f>
        <v/>
      </c>
      <c r="AE4263" s="38" t="str">
        <f>IF(COUNTIF($Q4263:$AB4263, "X")=0, "", IFERROR(INDEX('Intro &amp; Setup'!$T$17:$T$28, MATCH(INDEX($Q$10:$AB$10, $AC4263, MATCH("X", $Q4263:$AB4263, 0)), 'Intro &amp; Setup'!$AA$17:$AA$28, 0)), ""))</f>
        <v/>
      </c>
      <c r="AG4263" s="84" t="str">
        <f t="shared" si="635"/>
        <v/>
      </c>
      <c r="AI4263" s="36">
        <f t="shared" si="636"/>
        <v>0</v>
      </c>
      <c r="AK4263" s="36" t="str">
        <f t="shared" si="637"/>
        <v/>
      </c>
    </row>
    <row r="4264" spans="1:37" x14ac:dyDescent="0.25">
      <c r="A4264" s="34"/>
      <c r="B4264" s="55"/>
      <c r="C4264" s="56"/>
      <c r="D4264" s="56"/>
      <c r="E4264" s="56"/>
      <c r="F4264" s="56"/>
      <c r="G4264" s="57"/>
      <c r="H4264" s="57"/>
      <c r="I4264" s="58"/>
      <c r="J4264" s="34"/>
      <c r="L4264" s="36" t="str">
        <f>IF($B4264="", "", IFERROR(FIND(Campaigns!$Q$4, $B4264), ""))</f>
        <v/>
      </c>
      <c r="M4264" s="73" t="str">
        <f t="shared" si="632"/>
        <v/>
      </c>
      <c r="N4264" s="74" t="str">
        <f t="shared" si="633"/>
        <v/>
      </c>
      <c r="O4264" s="22" t="str">
        <f t="shared" si="634"/>
        <v/>
      </c>
      <c r="Q4264" s="20" t="str">
        <f t="shared" si="639"/>
        <v/>
      </c>
      <c r="R4264" s="21" t="str">
        <f t="shared" si="638"/>
        <v/>
      </c>
      <c r="S4264" s="21" t="str">
        <f t="shared" si="638"/>
        <v/>
      </c>
      <c r="T4264" s="21" t="str">
        <f t="shared" si="638"/>
        <v/>
      </c>
      <c r="U4264" s="21" t="str">
        <f t="shared" si="638"/>
        <v/>
      </c>
      <c r="V4264" s="21" t="str">
        <f t="shared" si="638"/>
        <v/>
      </c>
      <c r="W4264" s="21" t="str">
        <f t="shared" si="638"/>
        <v/>
      </c>
      <c r="X4264" s="21" t="str">
        <f t="shared" si="638"/>
        <v/>
      </c>
      <c r="Y4264" s="21" t="str">
        <f t="shared" si="638"/>
        <v/>
      </c>
      <c r="Z4264" s="21" t="str">
        <f t="shared" si="638"/>
        <v/>
      </c>
      <c r="AA4264" s="21" t="str">
        <f t="shared" si="638"/>
        <v/>
      </c>
      <c r="AB4264" s="38" t="str">
        <f t="shared" si="638"/>
        <v/>
      </c>
      <c r="AD4264" s="36" t="str">
        <f>IF($N4264="", "", IFERROR(INDEX(Campaigns!$D$11:$D$380, MATCH($N4264, Campaigns!$E$11:$E$380, 0)), ""))</f>
        <v/>
      </c>
      <c r="AE4264" s="38" t="str">
        <f>IF(COUNTIF($Q4264:$AB4264, "X")=0, "", IFERROR(INDEX('Intro &amp; Setup'!$T$17:$T$28, MATCH(INDEX($Q$10:$AB$10, $AC4264, MATCH("X", $Q4264:$AB4264, 0)), 'Intro &amp; Setup'!$AA$17:$AA$28, 0)), ""))</f>
        <v/>
      </c>
      <c r="AG4264" s="84" t="str">
        <f t="shared" si="635"/>
        <v/>
      </c>
      <c r="AI4264" s="36">
        <f t="shared" si="636"/>
        <v>0</v>
      </c>
      <c r="AK4264" s="36" t="str">
        <f t="shared" si="637"/>
        <v/>
      </c>
    </row>
    <row r="4265" spans="1:37" x14ac:dyDescent="0.25">
      <c r="A4265" s="34"/>
      <c r="B4265" s="55"/>
      <c r="C4265" s="56"/>
      <c r="D4265" s="56"/>
      <c r="E4265" s="56"/>
      <c r="F4265" s="56"/>
      <c r="G4265" s="57"/>
      <c r="H4265" s="57"/>
      <c r="I4265" s="58"/>
      <c r="J4265" s="34"/>
      <c r="L4265" s="36" t="str">
        <f>IF($B4265="", "", IFERROR(FIND(Campaigns!$Q$4, $B4265), ""))</f>
        <v/>
      </c>
      <c r="M4265" s="73" t="str">
        <f t="shared" si="632"/>
        <v/>
      </c>
      <c r="N4265" s="74" t="str">
        <f t="shared" si="633"/>
        <v/>
      </c>
      <c r="O4265" s="22" t="str">
        <f t="shared" si="634"/>
        <v/>
      </c>
      <c r="Q4265" s="20" t="str">
        <f t="shared" si="639"/>
        <v/>
      </c>
      <c r="R4265" s="21" t="str">
        <f t="shared" si="638"/>
        <v/>
      </c>
      <c r="S4265" s="21" t="str">
        <f t="shared" si="638"/>
        <v/>
      </c>
      <c r="T4265" s="21" t="str">
        <f t="shared" si="638"/>
        <v/>
      </c>
      <c r="U4265" s="21" t="str">
        <f t="shared" si="638"/>
        <v/>
      </c>
      <c r="V4265" s="21" t="str">
        <f t="shared" si="638"/>
        <v/>
      </c>
      <c r="W4265" s="21" t="str">
        <f t="shared" si="638"/>
        <v/>
      </c>
      <c r="X4265" s="21" t="str">
        <f t="shared" si="638"/>
        <v/>
      </c>
      <c r="Y4265" s="21" t="str">
        <f t="shared" si="638"/>
        <v/>
      </c>
      <c r="Z4265" s="21" t="str">
        <f t="shared" si="638"/>
        <v/>
      </c>
      <c r="AA4265" s="21" t="str">
        <f t="shared" si="638"/>
        <v/>
      </c>
      <c r="AB4265" s="38" t="str">
        <f t="shared" si="638"/>
        <v/>
      </c>
      <c r="AD4265" s="36" t="str">
        <f>IF($N4265="", "", IFERROR(INDEX(Campaigns!$D$11:$D$380, MATCH($N4265, Campaigns!$E$11:$E$380, 0)), ""))</f>
        <v/>
      </c>
      <c r="AE4265" s="38" t="str">
        <f>IF(COUNTIF($Q4265:$AB4265, "X")=0, "", IFERROR(INDEX('Intro &amp; Setup'!$T$17:$T$28, MATCH(INDEX($Q$10:$AB$10, $AC4265, MATCH("X", $Q4265:$AB4265, 0)), 'Intro &amp; Setup'!$AA$17:$AA$28, 0)), ""))</f>
        <v/>
      </c>
      <c r="AG4265" s="84" t="str">
        <f t="shared" si="635"/>
        <v/>
      </c>
      <c r="AI4265" s="36">
        <f t="shared" si="636"/>
        <v>0</v>
      </c>
      <c r="AK4265" s="36" t="str">
        <f t="shared" si="637"/>
        <v/>
      </c>
    </row>
    <row r="4266" spans="1:37" x14ac:dyDescent="0.25">
      <c r="A4266" s="34"/>
      <c r="B4266" s="55"/>
      <c r="C4266" s="56"/>
      <c r="D4266" s="56"/>
      <c r="E4266" s="56"/>
      <c r="F4266" s="56"/>
      <c r="G4266" s="57"/>
      <c r="H4266" s="57"/>
      <c r="I4266" s="58"/>
      <c r="J4266" s="34"/>
      <c r="L4266" s="36" t="str">
        <f>IF($B4266="", "", IFERROR(FIND(Campaigns!$Q$4, $B4266), ""))</f>
        <v/>
      </c>
      <c r="M4266" s="73" t="str">
        <f t="shared" si="632"/>
        <v/>
      </c>
      <c r="N4266" s="74" t="str">
        <f t="shared" si="633"/>
        <v/>
      </c>
      <c r="O4266" s="22" t="str">
        <f t="shared" si="634"/>
        <v/>
      </c>
      <c r="Q4266" s="20" t="str">
        <f t="shared" si="639"/>
        <v/>
      </c>
      <c r="R4266" s="21" t="str">
        <f t="shared" si="638"/>
        <v/>
      </c>
      <c r="S4266" s="21" t="str">
        <f t="shared" si="638"/>
        <v/>
      </c>
      <c r="T4266" s="21" t="str">
        <f t="shared" si="638"/>
        <v/>
      </c>
      <c r="U4266" s="21" t="str">
        <f t="shared" si="638"/>
        <v/>
      </c>
      <c r="V4266" s="21" t="str">
        <f t="shared" si="638"/>
        <v/>
      </c>
      <c r="W4266" s="21" t="str">
        <f t="shared" si="638"/>
        <v/>
      </c>
      <c r="X4266" s="21" t="str">
        <f t="shared" si="638"/>
        <v/>
      </c>
      <c r="Y4266" s="21" t="str">
        <f t="shared" si="638"/>
        <v/>
      </c>
      <c r="Z4266" s="21" t="str">
        <f t="shared" si="638"/>
        <v/>
      </c>
      <c r="AA4266" s="21" t="str">
        <f t="shared" si="638"/>
        <v/>
      </c>
      <c r="AB4266" s="38" t="str">
        <f t="shared" si="638"/>
        <v/>
      </c>
      <c r="AD4266" s="36" t="str">
        <f>IF($N4266="", "", IFERROR(INDEX(Campaigns!$D$11:$D$380, MATCH($N4266, Campaigns!$E$11:$E$380, 0)), ""))</f>
        <v/>
      </c>
      <c r="AE4266" s="38" t="str">
        <f>IF(COUNTIF($Q4266:$AB4266, "X")=0, "", IFERROR(INDEX('Intro &amp; Setup'!$T$17:$T$28, MATCH(INDEX($Q$10:$AB$10, $AC4266, MATCH("X", $Q4266:$AB4266, 0)), 'Intro &amp; Setup'!$AA$17:$AA$28, 0)), ""))</f>
        <v/>
      </c>
      <c r="AG4266" s="84" t="str">
        <f t="shared" si="635"/>
        <v/>
      </c>
      <c r="AI4266" s="36">
        <f t="shared" si="636"/>
        <v>0</v>
      </c>
      <c r="AK4266" s="36" t="str">
        <f t="shared" si="637"/>
        <v/>
      </c>
    </row>
    <row r="4267" spans="1:37" x14ac:dyDescent="0.25">
      <c r="A4267" s="34"/>
      <c r="B4267" s="55"/>
      <c r="C4267" s="56"/>
      <c r="D4267" s="56"/>
      <c r="E4267" s="56"/>
      <c r="F4267" s="56"/>
      <c r="G4267" s="57"/>
      <c r="H4267" s="57"/>
      <c r="I4267" s="58"/>
      <c r="J4267" s="34"/>
      <c r="L4267" s="36" t="str">
        <f>IF($B4267="", "", IFERROR(FIND(Campaigns!$Q$4, $B4267), ""))</f>
        <v/>
      </c>
      <c r="M4267" s="73" t="str">
        <f t="shared" si="632"/>
        <v/>
      </c>
      <c r="N4267" s="74" t="str">
        <f t="shared" si="633"/>
        <v/>
      </c>
      <c r="O4267" s="22" t="str">
        <f t="shared" si="634"/>
        <v/>
      </c>
      <c r="Q4267" s="20" t="str">
        <f t="shared" si="639"/>
        <v/>
      </c>
      <c r="R4267" s="21" t="str">
        <f t="shared" si="638"/>
        <v/>
      </c>
      <c r="S4267" s="21" t="str">
        <f t="shared" si="638"/>
        <v/>
      </c>
      <c r="T4267" s="21" t="str">
        <f t="shared" si="638"/>
        <v/>
      </c>
      <c r="U4267" s="21" t="str">
        <f t="shared" si="638"/>
        <v/>
      </c>
      <c r="V4267" s="21" t="str">
        <f t="shared" si="638"/>
        <v/>
      </c>
      <c r="W4267" s="21" t="str">
        <f t="shared" si="638"/>
        <v/>
      </c>
      <c r="X4267" s="21" t="str">
        <f t="shared" si="638"/>
        <v/>
      </c>
      <c r="Y4267" s="21" t="str">
        <f t="shared" si="638"/>
        <v/>
      </c>
      <c r="Z4267" s="21" t="str">
        <f t="shared" si="638"/>
        <v/>
      </c>
      <c r="AA4267" s="21" t="str">
        <f t="shared" si="638"/>
        <v/>
      </c>
      <c r="AB4267" s="38" t="str">
        <f t="shared" si="638"/>
        <v/>
      </c>
      <c r="AD4267" s="36" t="str">
        <f>IF($N4267="", "", IFERROR(INDEX(Campaigns!$D$11:$D$380, MATCH($N4267, Campaigns!$E$11:$E$380, 0)), ""))</f>
        <v/>
      </c>
      <c r="AE4267" s="38" t="str">
        <f>IF(COUNTIF($Q4267:$AB4267, "X")=0, "", IFERROR(INDEX('Intro &amp; Setup'!$T$17:$T$28, MATCH(INDEX($Q$10:$AB$10, $AC4267, MATCH("X", $Q4267:$AB4267, 0)), 'Intro &amp; Setup'!$AA$17:$AA$28, 0)), ""))</f>
        <v/>
      </c>
      <c r="AG4267" s="84" t="str">
        <f t="shared" si="635"/>
        <v/>
      </c>
      <c r="AI4267" s="36">
        <f t="shared" si="636"/>
        <v>0</v>
      </c>
      <c r="AK4267" s="36" t="str">
        <f t="shared" si="637"/>
        <v/>
      </c>
    </row>
    <row r="4268" spans="1:37" x14ac:dyDescent="0.25">
      <c r="A4268" s="34"/>
      <c r="B4268" s="55"/>
      <c r="C4268" s="56"/>
      <c r="D4268" s="56"/>
      <c r="E4268" s="56"/>
      <c r="F4268" s="56"/>
      <c r="G4268" s="57"/>
      <c r="H4268" s="57"/>
      <c r="I4268" s="58"/>
      <c r="J4268" s="34"/>
      <c r="L4268" s="36" t="str">
        <f>IF($B4268="", "", IFERROR(FIND(Campaigns!$Q$4, $B4268), ""))</f>
        <v/>
      </c>
      <c r="M4268" s="73" t="str">
        <f t="shared" si="632"/>
        <v/>
      </c>
      <c r="N4268" s="74" t="str">
        <f t="shared" si="633"/>
        <v/>
      </c>
      <c r="O4268" s="22" t="str">
        <f t="shared" si="634"/>
        <v/>
      </c>
      <c r="Q4268" s="20" t="str">
        <f t="shared" si="639"/>
        <v/>
      </c>
      <c r="R4268" s="21" t="str">
        <f t="shared" si="638"/>
        <v/>
      </c>
      <c r="S4268" s="21" t="str">
        <f t="shared" si="638"/>
        <v/>
      </c>
      <c r="T4268" s="21" t="str">
        <f t="shared" si="638"/>
        <v/>
      </c>
      <c r="U4268" s="21" t="str">
        <f t="shared" si="638"/>
        <v/>
      </c>
      <c r="V4268" s="21" t="str">
        <f t="shared" si="638"/>
        <v/>
      </c>
      <c r="W4268" s="21" t="str">
        <f t="shared" si="638"/>
        <v/>
      </c>
      <c r="X4268" s="21" t="str">
        <f t="shared" si="638"/>
        <v/>
      </c>
      <c r="Y4268" s="21" t="str">
        <f t="shared" si="638"/>
        <v/>
      </c>
      <c r="Z4268" s="21" t="str">
        <f t="shared" si="638"/>
        <v/>
      </c>
      <c r="AA4268" s="21" t="str">
        <f t="shared" si="638"/>
        <v/>
      </c>
      <c r="AB4268" s="38" t="str">
        <f t="shared" si="638"/>
        <v/>
      </c>
      <c r="AD4268" s="36" t="str">
        <f>IF($N4268="", "", IFERROR(INDEX(Campaigns!$D$11:$D$380, MATCH($N4268, Campaigns!$E$11:$E$380, 0)), ""))</f>
        <v/>
      </c>
      <c r="AE4268" s="38" t="str">
        <f>IF(COUNTIF($Q4268:$AB4268, "X")=0, "", IFERROR(INDEX('Intro &amp; Setup'!$T$17:$T$28, MATCH(INDEX($Q$10:$AB$10, $AC4268, MATCH("X", $Q4268:$AB4268, 0)), 'Intro &amp; Setup'!$AA$17:$AA$28, 0)), ""))</f>
        <v/>
      </c>
      <c r="AG4268" s="84" t="str">
        <f t="shared" si="635"/>
        <v/>
      </c>
      <c r="AI4268" s="36">
        <f t="shared" si="636"/>
        <v>0</v>
      </c>
      <c r="AK4268" s="36" t="str">
        <f t="shared" si="637"/>
        <v/>
      </c>
    </row>
    <row r="4269" spans="1:37" x14ac:dyDescent="0.25">
      <c r="A4269" s="34"/>
      <c r="B4269" s="55"/>
      <c r="C4269" s="56"/>
      <c r="D4269" s="56"/>
      <c r="E4269" s="56"/>
      <c r="F4269" s="56"/>
      <c r="G4269" s="57"/>
      <c r="H4269" s="57"/>
      <c r="I4269" s="58"/>
      <c r="J4269" s="34"/>
      <c r="L4269" s="36" t="str">
        <f>IF($B4269="", "", IFERROR(FIND(Campaigns!$Q$4, $B4269), ""))</f>
        <v/>
      </c>
      <c r="M4269" s="73" t="str">
        <f t="shared" si="632"/>
        <v/>
      </c>
      <c r="N4269" s="74" t="str">
        <f t="shared" si="633"/>
        <v/>
      </c>
      <c r="O4269" s="22" t="str">
        <f t="shared" si="634"/>
        <v/>
      </c>
      <c r="Q4269" s="20" t="str">
        <f t="shared" si="639"/>
        <v/>
      </c>
      <c r="R4269" s="21" t="str">
        <f t="shared" si="638"/>
        <v/>
      </c>
      <c r="S4269" s="21" t="str">
        <f t="shared" si="638"/>
        <v/>
      </c>
      <c r="T4269" s="21" t="str">
        <f t="shared" si="638"/>
        <v/>
      </c>
      <c r="U4269" s="21" t="str">
        <f t="shared" si="638"/>
        <v/>
      </c>
      <c r="V4269" s="21" t="str">
        <f t="shared" si="638"/>
        <v/>
      </c>
      <c r="W4269" s="21" t="str">
        <f t="shared" si="638"/>
        <v/>
      </c>
      <c r="X4269" s="21" t="str">
        <f t="shared" si="638"/>
        <v/>
      </c>
      <c r="Y4269" s="21" t="str">
        <f t="shared" si="638"/>
        <v/>
      </c>
      <c r="Z4269" s="21" t="str">
        <f t="shared" si="638"/>
        <v/>
      </c>
      <c r="AA4269" s="21" t="str">
        <f t="shared" si="638"/>
        <v/>
      </c>
      <c r="AB4269" s="38" t="str">
        <f t="shared" si="638"/>
        <v/>
      </c>
      <c r="AD4269" s="36" t="str">
        <f>IF($N4269="", "", IFERROR(INDEX(Campaigns!$D$11:$D$380, MATCH($N4269, Campaigns!$E$11:$E$380, 0)), ""))</f>
        <v/>
      </c>
      <c r="AE4269" s="38" t="str">
        <f>IF(COUNTIF($Q4269:$AB4269, "X")=0, "", IFERROR(INDEX('Intro &amp; Setup'!$T$17:$T$28, MATCH(INDEX($Q$10:$AB$10, $AC4269, MATCH("X", $Q4269:$AB4269, 0)), 'Intro &amp; Setup'!$AA$17:$AA$28, 0)), ""))</f>
        <v/>
      </c>
      <c r="AG4269" s="84" t="str">
        <f t="shared" si="635"/>
        <v/>
      </c>
      <c r="AI4269" s="36">
        <f t="shared" si="636"/>
        <v>0</v>
      </c>
      <c r="AK4269" s="36" t="str">
        <f t="shared" si="637"/>
        <v/>
      </c>
    </row>
    <row r="4270" spans="1:37" x14ac:dyDescent="0.25">
      <c r="A4270" s="34"/>
      <c r="B4270" s="55"/>
      <c r="C4270" s="56"/>
      <c r="D4270" s="56"/>
      <c r="E4270" s="56"/>
      <c r="F4270" s="56"/>
      <c r="G4270" s="57"/>
      <c r="H4270" s="57"/>
      <c r="I4270" s="58"/>
      <c r="J4270" s="34"/>
      <c r="L4270" s="36" t="str">
        <f>IF($B4270="", "", IFERROR(FIND(Campaigns!$Q$4, $B4270), ""))</f>
        <v/>
      </c>
      <c r="M4270" s="73" t="str">
        <f t="shared" si="632"/>
        <v/>
      </c>
      <c r="N4270" s="74" t="str">
        <f t="shared" si="633"/>
        <v/>
      </c>
      <c r="O4270" s="22" t="str">
        <f t="shared" si="634"/>
        <v/>
      </c>
      <c r="Q4270" s="20" t="str">
        <f t="shared" si="639"/>
        <v/>
      </c>
      <c r="R4270" s="21" t="str">
        <f t="shared" si="638"/>
        <v/>
      </c>
      <c r="S4270" s="21" t="str">
        <f t="shared" si="638"/>
        <v/>
      </c>
      <c r="T4270" s="21" t="str">
        <f t="shared" si="638"/>
        <v/>
      </c>
      <c r="U4270" s="21" t="str">
        <f t="shared" si="638"/>
        <v/>
      </c>
      <c r="V4270" s="21" t="str">
        <f t="shared" si="638"/>
        <v/>
      </c>
      <c r="W4270" s="21" t="str">
        <f t="shared" si="638"/>
        <v/>
      </c>
      <c r="X4270" s="21" t="str">
        <f t="shared" si="638"/>
        <v/>
      </c>
      <c r="Y4270" s="21" t="str">
        <f t="shared" si="638"/>
        <v/>
      </c>
      <c r="Z4270" s="21" t="str">
        <f t="shared" si="638"/>
        <v/>
      </c>
      <c r="AA4270" s="21" t="str">
        <f t="shared" si="638"/>
        <v/>
      </c>
      <c r="AB4270" s="38" t="str">
        <f t="shared" si="638"/>
        <v/>
      </c>
      <c r="AD4270" s="36" t="str">
        <f>IF($N4270="", "", IFERROR(INDEX(Campaigns!$D$11:$D$380, MATCH($N4270, Campaigns!$E$11:$E$380, 0)), ""))</f>
        <v/>
      </c>
      <c r="AE4270" s="38" t="str">
        <f>IF(COUNTIF($Q4270:$AB4270, "X")=0, "", IFERROR(INDEX('Intro &amp; Setup'!$T$17:$T$28, MATCH(INDEX($Q$10:$AB$10, $AC4270, MATCH("X", $Q4270:$AB4270, 0)), 'Intro &amp; Setup'!$AA$17:$AA$28, 0)), ""))</f>
        <v/>
      </c>
      <c r="AG4270" s="84" t="str">
        <f t="shared" si="635"/>
        <v/>
      </c>
      <c r="AI4270" s="36">
        <f t="shared" si="636"/>
        <v>0</v>
      </c>
      <c r="AK4270" s="36" t="str">
        <f t="shared" si="637"/>
        <v/>
      </c>
    </row>
    <row r="4271" spans="1:37" x14ac:dyDescent="0.25">
      <c r="A4271" s="34"/>
      <c r="B4271" s="55"/>
      <c r="C4271" s="56"/>
      <c r="D4271" s="56"/>
      <c r="E4271" s="56"/>
      <c r="F4271" s="56"/>
      <c r="G4271" s="57"/>
      <c r="H4271" s="57"/>
      <c r="I4271" s="58"/>
      <c r="J4271" s="34"/>
      <c r="L4271" s="36" t="str">
        <f>IF($B4271="", "", IFERROR(FIND(Campaigns!$Q$4, $B4271), ""))</f>
        <v/>
      </c>
      <c r="M4271" s="73" t="str">
        <f t="shared" si="632"/>
        <v/>
      </c>
      <c r="N4271" s="74" t="str">
        <f t="shared" si="633"/>
        <v/>
      </c>
      <c r="O4271" s="22" t="str">
        <f t="shared" si="634"/>
        <v/>
      </c>
      <c r="Q4271" s="20" t="str">
        <f t="shared" si="639"/>
        <v/>
      </c>
      <c r="R4271" s="21" t="str">
        <f t="shared" si="638"/>
        <v/>
      </c>
      <c r="S4271" s="21" t="str">
        <f t="shared" si="638"/>
        <v/>
      </c>
      <c r="T4271" s="21" t="str">
        <f t="shared" si="638"/>
        <v/>
      </c>
      <c r="U4271" s="21" t="str">
        <f t="shared" si="638"/>
        <v/>
      </c>
      <c r="V4271" s="21" t="str">
        <f t="shared" si="638"/>
        <v/>
      </c>
      <c r="W4271" s="21" t="str">
        <f t="shared" si="638"/>
        <v/>
      </c>
      <c r="X4271" s="21" t="str">
        <f t="shared" si="638"/>
        <v/>
      </c>
      <c r="Y4271" s="21" t="str">
        <f t="shared" si="638"/>
        <v/>
      </c>
      <c r="Z4271" s="21" t="str">
        <f t="shared" si="638"/>
        <v/>
      </c>
      <c r="AA4271" s="21" t="str">
        <f t="shared" si="638"/>
        <v/>
      </c>
      <c r="AB4271" s="38" t="str">
        <f t="shared" si="638"/>
        <v/>
      </c>
      <c r="AD4271" s="36" t="str">
        <f>IF($N4271="", "", IFERROR(INDEX(Campaigns!$D$11:$D$380, MATCH($N4271, Campaigns!$E$11:$E$380, 0)), ""))</f>
        <v/>
      </c>
      <c r="AE4271" s="38" t="str">
        <f>IF(COUNTIF($Q4271:$AB4271, "X")=0, "", IFERROR(INDEX('Intro &amp; Setup'!$T$17:$T$28, MATCH(INDEX($Q$10:$AB$10, $AC4271, MATCH("X", $Q4271:$AB4271, 0)), 'Intro &amp; Setup'!$AA$17:$AA$28, 0)), ""))</f>
        <v/>
      </c>
      <c r="AG4271" s="84" t="str">
        <f t="shared" si="635"/>
        <v/>
      </c>
      <c r="AI4271" s="36">
        <f t="shared" si="636"/>
        <v>0</v>
      </c>
      <c r="AK4271" s="36" t="str">
        <f t="shared" si="637"/>
        <v/>
      </c>
    </row>
    <row r="4272" spans="1:37" x14ac:dyDescent="0.25">
      <c r="A4272" s="34"/>
      <c r="B4272" s="55"/>
      <c r="C4272" s="56"/>
      <c r="D4272" s="56"/>
      <c r="E4272" s="56"/>
      <c r="F4272" s="56"/>
      <c r="G4272" s="57"/>
      <c r="H4272" s="57"/>
      <c r="I4272" s="58"/>
      <c r="J4272" s="34"/>
      <c r="L4272" s="36" t="str">
        <f>IF($B4272="", "", IFERROR(FIND(Campaigns!$Q$4, $B4272), ""))</f>
        <v/>
      </c>
      <c r="M4272" s="73" t="str">
        <f t="shared" si="632"/>
        <v/>
      </c>
      <c r="N4272" s="74" t="str">
        <f t="shared" si="633"/>
        <v/>
      </c>
      <c r="O4272" s="22" t="str">
        <f t="shared" si="634"/>
        <v/>
      </c>
      <c r="Q4272" s="20" t="str">
        <f t="shared" si="639"/>
        <v/>
      </c>
      <c r="R4272" s="21" t="str">
        <f t="shared" si="638"/>
        <v/>
      </c>
      <c r="S4272" s="21" t="str">
        <f t="shared" si="638"/>
        <v/>
      </c>
      <c r="T4272" s="21" t="str">
        <f t="shared" si="638"/>
        <v/>
      </c>
      <c r="U4272" s="21" t="str">
        <f t="shared" ref="R4272:AB4295" si="640">IFERROR(IF(U$10="", "", IF(LEFT($O4272, U$8)=U$10, "X", "")), "")</f>
        <v/>
      </c>
      <c r="V4272" s="21" t="str">
        <f t="shared" si="640"/>
        <v/>
      </c>
      <c r="W4272" s="21" t="str">
        <f t="shared" si="640"/>
        <v/>
      </c>
      <c r="X4272" s="21" t="str">
        <f t="shared" si="640"/>
        <v/>
      </c>
      <c r="Y4272" s="21" t="str">
        <f t="shared" si="640"/>
        <v/>
      </c>
      <c r="Z4272" s="21" t="str">
        <f t="shared" si="640"/>
        <v/>
      </c>
      <c r="AA4272" s="21" t="str">
        <f t="shared" si="640"/>
        <v/>
      </c>
      <c r="AB4272" s="38" t="str">
        <f t="shared" si="640"/>
        <v/>
      </c>
      <c r="AD4272" s="36" t="str">
        <f>IF($N4272="", "", IFERROR(INDEX(Campaigns!$D$11:$D$380, MATCH($N4272, Campaigns!$E$11:$E$380, 0)), ""))</f>
        <v/>
      </c>
      <c r="AE4272" s="38" t="str">
        <f>IF(COUNTIF($Q4272:$AB4272, "X")=0, "", IFERROR(INDEX('Intro &amp; Setup'!$T$17:$T$28, MATCH(INDEX($Q$10:$AB$10, $AC4272, MATCH("X", $Q4272:$AB4272, 0)), 'Intro &amp; Setup'!$AA$17:$AA$28, 0)), ""))</f>
        <v/>
      </c>
      <c r="AG4272" s="84" t="str">
        <f t="shared" si="635"/>
        <v/>
      </c>
      <c r="AI4272" s="36">
        <f t="shared" si="636"/>
        <v>0</v>
      </c>
      <c r="AK4272" s="36" t="str">
        <f t="shared" si="637"/>
        <v/>
      </c>
    </row>
    <row r="4273" spans="1:37" x14ac:dyDescent="0.25">
      <c r="A4273" s="34"/>
      <c r="B4273" s="55"/>
      <c r="C4273" s="56"/>
      <c r="D4273" s="56"/>
      <c r="E4273" s="56"/>
      <c r="F4273" s="56"/>
      <c r="G4273" s="57"/>
      <c r="H4273" s="57"/>
      <c r="I4273" s="58"/>
      <c r="J4273" s="34"/>
      <c r="L4273" s="36" t="str">
        <f>IF($B4273="", "", IFERROR(FIND(Campaigns!$Q$4, $B4273), ""))</f>
        <v/>
      </c>
      <c r="M4273" s="73" t="str">
        <f t="shared" si="632"/>
        <v/>
      </c>
      <c r="N4273" s="74" t="str">
        <f t="shared" si="633"/>
        <v/>
      </c>
      <c r="O4273" s="22" t="str">
        <f t="shared" si="634"/>
        <v/>
      </c>
      <c r="Q4273" s="20" t="str">
        <f t="shared" si="639"/>
        <v/>
      </c>
      <c r="R4273" s="21" t="str">
        <f t="shared" si="640"/>
        <v/>
      </c>
      <c r="S4273" s="21" t="str">
        <f t="shared" si="640"/>
        <v/>
      </c>
      <c r="T4273" s="21" t="str">
        <f t="shared" si="640"/>
        <v/>
      </c>
      <c r="U4273" s="21" t="str">
        <f t="shared" si="640"/>
        <v/>
      </c>
      <c r="V4273" s="21" t="str">
        <f t="shared" si="640"/>
        <v/>
      </c>
      <c r="W4273" s="21" t="str">
        <f t="shared" si="640"/>
        <v/>
      </c>
      <c r="X4273" s="21" t="str">
        <f t="shared" si="640"/>
        <v/>
      </c>
      <c r="Y4273" s="21" t="str">
        <f t="shared" si="640"/>
        <v/>
      </c>
      <c r="Z4273" s="21" t="str">
        <f t="shared" si="640"/>
        <v/>
      </c>
      <c r="AA4273" s="21" t="str">
        <f t="shared" si="640"/>
        <v/>
      </c>
      <c r="AB4273" s="38" t="str">
        <f t="shared" si="640"/>
        <v/>
      </c>
      <c r="AD4273" s="36" t="str">
        <f>IF($N4273="", "", IFERROR(INDEX(Campaigns!$D$11:$D$380, MATCH($N4273, Campaigns!$E$11:$E$380, 0)), ""))</f>
        <v/>
      </c>
      <c r="AE4273" s="38" t="str">
        <f>IF(COUNTIF($Q4273:$AB4273, "X")=0, "", IFERROR(INDEX('Intro &amp; Setup'!$T$17:$T$28, MATCH(INDEX($Q$10:$AB$10, $AC4273, MATCH("X", $Q4273:$AB4273, 0)), 'Intro &amp; Setup'!$AA$17:$AA$28, 0)), ""))</f>
        <v/>
      </c>
      <c r="AG4273" s="84" t="str">
        <f t="shared" si="635"/>
        <v/>
      </c>
      <c r="AI4273" s="36">
        <f t="shared" si="636"/>
        <v>0</v>
      </c>
      <c r="AK4273" s="36" t="str">
        <f t="shared" si="637"/>
        <v/>
      </c>
    </row>
    <row r="4274" spans="1:37" x14ac:dyDescent="0.25">
      <c r="A4274" s="34"/>
      <c r="B4274" s="55"/>
      <c r="C4274" s="56"/>
      <c r="D4274" s="56"/>
      <c r="E4274" s="56"/>
      <c r="F4274" s="56"/>
      <c r="G4274" s="57"/>
      <c r="H4274" s="57"/>
      <c r="I4274" s="58"/>
      <c r="J4274" s="34"/>
      <c r="L4274" s="36" t="str">
        <f>IF($B4274="", "", IFERROR(FIND(Campaigns!$Q$4, $B4274), ""))</f>
        <v/>
      </c>
      <c r="M4274" s="73" t="str">
        <f t="shared" si="632"/>
        <v/>
      </c>
      <c r="N4274" s="74" t="str">
        <f t="shared" si="633"/>
        <v/>
      </c>
      <c r="O4274" s="22" t="str">
        <f t="shared" si="634"/>
        <v/>
      </c>
      <c r="Q4274" s="20" t="str">
        <f t="shared" si="639"/>
        <v/>
      </c>
      <c r="R4274" s="21" t="str">
        <f t="shared" si="640"/>
        <v/>
      </c>
      <c r="S4274" s="21" t="str">
        <f t="shared" si="640"/>
        <v/>
      </c>
      <c r="T4274" s="21" t="str">
        <f t="shared" si="640"/>
        <v/>
      </c>
      <c r="U4274" s="21" t="str">
        <f t="shared" si="640"/>
        <v/>
      </c>
      <c r="V4274" s="21" t="str">
        <f t="shared" si="640"/>
        <v/>
      </c>
      <c r="W4274" s="21" t="str">
        <f t="shared" si="640"/>
        <v/>
      </c>
      <c r="X4274" s="21" t="str">
        <f t="shared" si="640"/>
        <v/>
      </c>
      <c r="Y4274" s="21" t="str">
        <f t="shared" si="640"/>
        <v/>
      </c>
      <c r="Z4274" s="21" t="str">
        <f t="shared" si="640"/>
        <v/>
      </c>
      <c r="AA4274" s="21" t="str">
        <f t="shared" si="640"/>
        <v/>
      </c>
      <c r="AB4274" s="38" t="str">
        <f t="shared" si="640"/>
        <v/>
      </c>
      <c r="AD4274" s="36" t="str">
        <f>IF($N4274="", "", IFERROR(INDEX(Campaigns!$D$11:$D$380, MATCH($N4274, Campaigns!$E$11:$E$380, 0)), ""))</f>
        <v/>
      </c>
      <c r="AE4274" s="38" t="str">
        <f>IF(COUNTIF($Q4274:$AB4274, "X")=0, "", IFERROR(INDEX('Intro &amp; Setup'!$T$17:$T$28, MATCH(INDEX($Q$10:$AB$10, $AC4274, MATCH("X", $Q4274:$AB4274, 0)), 'Intro &amp; Setup'!$AA$17:$AA$28, 0)), ""))</f>
        <v/>
      </c>
      <c r="AG4274" s="84" t="str">
        <f t="shared" si="635"/>
        <v/>
      </c>
      <c r="AI4274" s="36">
        <f t="shared" si="636"/>
        <v>0</v>
      </c>
      <c r="AK4274" s="36" t="str">
        <f t="shared" si="637"/>
        <v/>
      </c>
    </row>
    <row r="4275" spans="1:37" x14ac:dyDescent="0.25">
      <c r="A4275" s="34"/>
      <c r="B4275" s="55"/>
      <c r="C4275" s="56"/>
      <c r="D4275" s="56"/>
      <c r="E4275" s="56"/>
      <c r="F4275" s="56"/>
      <c r="G4275" s="57"/>
      <c r="H4275" s="57"/>
      <c r="I4275" s="58"/>
      <c r="J4275" s="34"/>
      <c r="L4275" s="36" t="str">
        <f>IF($B4275="", "", IFERROR(FIND(Campaigns!$Q$4, $B4275), ""))</f>
        <v/>
      </c>
      <c r="M4275" s="73" t="str">
        <f t="shared" si="632"/>
        <v/>
      </c>
      <c r="N4275" s="74" t="str">
        <f t="shared" si="633"/>
        <v/>
      </c>
      <c r="O4275" s="22" t="str">
        <f t="shared" si="634"/>
        <v/>
      </c>
      <c r="Q4275" s="20" t="str">
        <f t="shared" si="639"/>
        <v/>
      </c>
      <c r="R4275" s="21" t="str">
        <f t="shared" si="640"/>
        <v/>
      </c>
      <c r="S4275" s="21" t="str">
        <f t="shared" si="640"/>
        <v/>
      </c>
      <c r="T4275" s="21" t="str">
        <f t="shared" si="640"/>
        <v/>
      </c>
      <c r="U4275" s="21" t="str">
        <f t="shared" si="640"/>
        <v/>
      </c>
      <c r="V4275" s="21" t="str">
        <f t="shared" si="640"/>
        <v/>
      </c>
      <c r="W4275" s="21" t="str">
        <f t="shared" si="640"/>
        <v/>
      </c>
      <c r="X4275" s="21" t="str">
        <f t="shared" si="640"/>
        <v/>
      </c>
      <c r="Y4275" s="21" t="str">
        <f t="shared" si="640"/>
        <v/>
      </c>
      <c r="Z4275" s="21" t="str">
        <f t="shared" si="640"/>
        <v/>
      </c>
      <c r="AA4275" s="21" t="str">
        <f t="shared" si="640"/>
        <v/>
      </c>
      <c r="AB4275" s="38" t="str">
        <f t="shared" si="640"/>
        <v/>
      </c>
      <c r="AD4275" s="36" t="str">
        <f>IF($N4275="", "", IFERROR(INDEX(Campaigns!$D$11:$D$380, MATCH($N4275, Campaigns!$E$11:$E$380, 0)), ""))</f>
        <v/>
      </c>
      <c r="AE4275" s="38" t="str">
        <f>IF(COUNTIF($Q4275:$AB4275, "X")=0, "", IFERROR(INDEX('Intro &amp; Setup'!$T$17:$T$28, MATCH(INDEX($Q$10:$AB$10, $AC4275, MATCH("X", $Q4275:$AB4275, 0)), 'Intro &amp; Setup'!$AA$17:$AA$28, 0)), ""))</f>
        <v/>
      </c>
      <c r="AG4275" s="84" t="str">
        <f t="shared" si="635"/>
        <v/>
      </c>
      <c r="AI4275" s="36">
        <f t="shared" si="636"/>
        <v>0</v>
      </c>
      <c r="AK4275" s="36" t="str">
        <f t="shared" si="637"/>
        <v/>
      </c>
    </row>
    <row r="4276" spans="1:37" x14ac:dyDescent="0.25">
      <c r="A4276" s="34"/>
      <c r="B4276" s="55"/>
      <c r="C4276" s="56"/>
      <c r="D4276" s="56"/>
      <c r="E4276" s="56"/>
      <c r="F4276" s="56"/>
      <c r="G4276" s="57"/>
      <c r="H4276" s="57"/>
      <c r="I4276" s="58"/>
      <c r="J4276" s="34"/>
      <c r="L4276" s="36" t="str">
        <f>IF($B4276="", "", IFERROR(FIND(Campaigns!$Q$4, $B4276), ""))</f>
        <v/>
      </c>
      <c r="M4276" s="73" t="str">
        <f t="shared" si="632"/>
        <v/>
      </c>
      <c r="N4276" s="74" t="str">
        <f t="shared" si="633"/>
        <v/>
      </c>
      <c r="O4276" s="22" t="str">
        <f t="shared" si="634"/>
        <v/>
      </c>
      <c r="Q4276" s="20" t="str">
        <f t="shared" si="639"/>
        <v/>
      </c>
      <c r="R4276" s="21" t="str">
        <f t="shared" si="640"/>
        <v/>
      </c>
      <c r="S4276" s="21" t="str">
        <f t="shared" si="640"/>
        <v/>
      </c>
      <c r="T4276" s="21" t="str">
        <f t="shared" si="640"/>
        <v/>
      </c>
      <c r="U4276" s="21" t="str">
        <f t="shared" si="640"/>
        <v/>
      </c>
      <c r="V4276" s="21" t="str">
        <f t="shared" si="640"/>
        <v/>
      </c>
      <c r="W4276" s="21" t="str">
        <f t="shared" si="640"/>
        <v/>
      </c>
      <c r="X4276" s="21" t="str">
        <f t="shared" si="640"/>
        <v/>
      </c>
      <c r="Y4276" s="21" t="str">
        <f t="shared" si="640"/>
        <v/>
      </c>
      <c r="Z4276" s="21" t="str">
        <f t="shared" si="640"/>
        <v/>
      </c>
      <c r="AA4276" s="21" t="str">
        <f t="shared" si="640"/>
        <v/>
      </c>
      <c r="AB4276" s="38" t="str">
        <f t="shared" si="640"/>
        <v/>
      </c>
      <c r="AD4276" s="36" t="str">
        <f>IF($N4276="", "", IFERROR(INDEX(Campaigns!$D$11:$D$380, MATCH($N4276, Campaigns!$E$11:$E$380, 0)), ""))</f>
        <v/>
      </c>
      <c r="AE4276" s="38" t="str">
        <f>IF(COUNTIF($Q4276:$AB4276, "X")=0, "", IFERROR(INDEX('Intro &amp; Setup'!$T$17:$T$28, MATCH(INDEX($Q$10:$AB$10, $AC4276, MATCH("X", $Q4276:$AB4276, 0)), 'Intro &amp; Setup'!$AA$17:$AA$28, 0)), ""))</f>
        <v/>
      </c>
      <c r="AG4276" s="84" t="str">
        <f t="shared" si="635"/>
        <v/>
      </c>
      <c r="AI4276" s="36">
        <f t="shared" si="636"/>
        <v>0</v>
      </c>
      <c r="AK4276" s="36" t="str">
        <f t="shared" si="637"/>
        <v/>
      </c>
    </row>
    <row r="4277" spans="1:37" x14ac:dyDescent="0.25">
      <c r="A4277" s="34"/>
      <c r="B4277" s="55"/>
      <c r="C4277" s="56"/>
      <c r="D4277" s="56"/>
      <c r="E4277" s="56"/>
      <c r="F4277" s="56"/>
      <c r="G4277" s="57"/>
      <c r="H4277" s="57"/>
      <c r="I4277" s="58"/>
      <c r="J4277" s="34"/>
      <c r="L4277" s="36" t="str">
        <f>IF($B4277="", "", IFERROR(FIND(Campaigns!$Q$4, $B4277), ""))</f>
        <v/>
      </c>
      <c r="M4277" s="73" t="str">
        <f t="shared" si="632"/>
        <v/>
      </c>
      <c r="N4277" s="74" t="str">
        <f t="shared" si="633"/>
        <v/>
      </c>
      <c r="O4277" s="22" t="str">
        <f t="shared" si="634"/>
        <v/>
      </c>
      <c r="Q4277" s="20" t="str">
        <f t="shared" si="639"/>
        <v/>
      </c>
      <c r="R4277" s="21" t="str">
        <f t="shared" si="640"/>
        <v/>
      </c>
      <c r="S4277" s="21" t="str">
        <f t="shared" si="640"/>
        <v/>
      </c>
      <c r="T4277" s="21" t="str">
        <f t="shared" si="640"/>
        <v/>
      </c>
      <c r="U4277" s="21" t="str">
        <f t="shared" si="640"/>
        <v/>
      </c>
      <c r="V4277" s="21" t="str">
        <f t="shared" si="640"/>
        <v/>
      </c>
      <c r="W4277" s="21" t="str">
        <f t="shared" si="640"/>
        <v/>
      </c>
      <c r="X4277" s="21" t="str">
        <f t="shared" si="640"/>
        <v/>
      </c>
      <c r="Y4277" s="21" t="str">
        <f t="shared" si="640"/>
        <v/>
      </c>
      <c r="Z4277" s="21" t="str">
        <f t="shared" si="640"/>
        <v/>
      </c>
      <c r="AA4277" s="21" t="str">
        <f t="shared" si="640"/>
        <v/>
      </c>
      <c r="AB4277" s="38" t="str">
        <f t="shared" si="640"/>
        <v/>
      </c>
      <c r="AD4277" s="36" t="str">
        <f>IF($N4277="", "", IFERROR(INDEX(Campaigns!$D$11:$D$380, MATCH($N4277, Campaigns!$E$11:$E$380, 0)), ""))</f>
        <v/>
      </c>
      <c r="AE4277" s="38" t="str">
        <f>IF(COUNTIF($Q4277:$AB4277, "X")=0, "", IFERROR(INDEX('Intro &amp; Setup'!$T$17:$T$28, MATCH(INDEX($Q$10:$AB$10, $AC4277, MATCH("X", $Q4277:$AB4277, 0)), 'Intro &amp; Setup'!$AA$17:$AA$28, 0)), ""))</f>
        <v/>
      </c>
      <c r="AG4277" s="84" t="str">
        <f t="shared" si="635"/>
        <v/>
      </c>
      <c r="AI4277" s="36">
        <f t="shared" si="636"/>
        <v>0</v>
      </c>
      <c r="AK4277" s="36" t="str">
        <f t="shared" si="637"/>
        <v/>
      </c>
    </row>
    <row r="4278" spans="1:37" x14ac:dyDescent="0.25">
      <c r="A4278" s="34"/>
      <c r="B4278" s="55"/>
      <c r="C4278" s="56"/>
      <c r="D4278" s="56"/>
      <c r="E4278" s="56"/>
      <c r="F4278" s="56"/>
      <c r="G4278" s="57"/>
      <c r="H4278" s="57"/>
      <c r="I4278" s="58"/>
      <c r="J4278" s="34"/>
      <c r="L4278" s="36" t="str">
        <f>IF($B4278="", "", IFERROR(FIND(Campaigns!$Q$4, $B4278), ""))</f>
        <v/>
      </c>
      <c r="M4278" s="73" t="str">
        <f t="shared" si="632"/>
        <v/>
      </c>
      <c r="N4278" s="74" t="str">
        <f t="shared" si="633"/>
        <v/>
      </c>
      <c r="O4278" s="22" t="str">
        <f t="shared" si="634"/>
        <v/>
      </c>
      <c r="Q4278" s="20" t="str">
        <f t="shared" si="639"/>
        <v/>
      </c>
      <c r="R4278" s="21" t="str">
        <f t="shared" si="640"/>
        <v/>
      </c>
      <c r="S4278" s="21" t="str">
        <f t="shared" si="640"/>
        <v/>
      </c>
      <c r="T4278" s="21" t="str">
        <f t="shared" si="640"/>
        <v/>
      </c>
      <c r="U4278" s="21" t="str">
        <f t="shared" si="640"/>
        <v/>
      </c>
      <c r="V4278" s="21" t="str">
        <f t="shared" si="640"/>
        <v/>
      </c>
      <c r="W4278" s="21" t="str">
        <f t="shared" si="640"/>
        <v/>
      </c>
      <c r="X4278" s="21" t="str">
        <f t="shared" si="640"/>
        <v/>
      </c>
      <c r="Y4278" s="21" t="str">
        <f t="shared" si="640"/>
        <v/>
      </c>
      <c r="Z4278" s="21" t="str">
        <f t="shared" si="640"/>
        <v/>
      </c>
      <c r="AA4278" s="21" t="str">
        <f t="shared" si="640"/>
        <v/>
      </c>
      <c r="AB4278" s="38" t="str">
        <f t="shared" si="640"/>
        <v/>
      </c>
      <c r="AD4278" s="36" t="str">
        <f>IF($N4278="", "", IFERROR(INDEX(Campaigns!$D$11:$D$380, MATCH($N4278, Campaigns!$E$11:$E$380, 0)), ""))</f>
        <v/>
      </c>
      <c r="AE4278" s="38" t="str">
        <f>IF(COUNTIF($Q4278:$AB4278, "X")=0, "", IFERROR(INDEX('Intro &amp; Setup'!$T$17:$T$28, MATCH(INDEX($Q$10:$AB$10, $AC4278, MATCH("X", $Q4278:$AB4278, 0)), 'Intro &amp; Setup'!$AA$17:$AA$28, 0)), ""))</f>
        <v/>
      </c>
      <c r="AG4278" s="84" t="str">
        <f t="shared" si="635"/>
        <v/>
      </c>
      <c r="AI4278" s="36">
        <f t="shared" si="636"/>
        <v>0</v>
      </c>
      <c r="AK4278" s="36" t="str">
        <f t="shared" si="637"/>
        <v/>
      </c>
    </row>
    <row r="4279" spans="1:37" x14ac:dyDescent="0.25">
      <c r="A4279" s="34"/>
      <c r="B4279" s="55"/>
      <c r="C4279" s="56"/>
      <c r="D4279" s="56"/>
      <c r="E4279" s="56"/>
      <c r="F4279" s="56"/>
      <c r="G4279" s="57"/>
      <c r="H4279" s="57"/>
      <c r="I4279" s="58"/>
      <c r="J4279" s="34"/>
      <c r="L4279" s="36" t="str">
        <f>IF($B4279="", "", IFERROR(FIND(Campaigns!$Q$4, $B4279), ""))</f>
        <v/>
      </c>
      <c r="M4279" s="73" t="str">
        <f t="shared" si="632"/>
        <v/>
      </c>
      <c r="N4279" s="74" t="str">
        <f t="shared" si="633"/>
        <v/>
      </c>
      <c r="O4279" s="22" t="str">
        <f t="shared" si="634"/>
        <v/>
      </c>
      <c r="Q4279" s="20" t="str">
        <f t="shared" si="639"/>
        <v/>
      </c>
      <c r="R4279" s="21" t="str">
        <f t="shared" si="640"/>
        <v/>
      </c>
      <c r="S4279" s="21" t="str">
        <f t="shared" si="640"/>
        <v/>
      </c>
      <c r="T4279" s="21" t="str">
        <f t="shared" si="640"/>
        <v/>
      </c>
      <c r="U4279" s="21" t="str">
        <f t="shared" si="640"/>
        <v/>
      </c>
      <c r="V4279" s="21" t="str">
        <f t="shared" si="640"/>
        <v/>
      </c>
      <c r="W4279" s="21" t="str">
        <f t="shared" si="640"/>
        <v/>
      </c>
      <c r="X4279" s="21" t="str">
        <f t="shared" si="640"/>
        <v/>
      </c>
      <c r="Y4279" s="21" t="str">
        <f t="shared" si="640"/>
        <v/>
      </c>
      <c r="Z4279" s="21" t="str">
        <f t="shared" si="640"/>
        <v/>
      </c>
      <c r="AA4279" s="21" t="str">
        <f t="shared" si="640"/>
        <v/>
      </c>
      <c r="AB4279" s="38" t="str">
        <f t="shared" si="640"/>
        <v/>
      </c>
      <c r="AD4279" s="36" t="str">
        <f>IF($N4279="", "", IFERROR(INDEX(Campaigns!$D$11:$D$380, MATCH($N4279, Campaigns!$E$11:$E$380, 0)), ""))</f>
        <v/>
      </c>
      <c r="AE4279" s="38" t="str">
        <f>IF(COUNTIF($Q4279:$AB4279, "X")=0, "", IFERROR(INDEX('Intro &amp; Setup'!$T$17:$T$28, MATCH(INDEX($Q$10:$AB$10, $AC4279, MATCH("X", $Q4279:$AB4279, 0)), 'Intro &amp; Setup'!$AA$17:$AA$28, 0)), ""))</f>
        <v/>
      </c>
      <c r="AG4279" s="84" t="str">
        <f t="shared" si="635"/>
        <v/>
      </c>
      <c r="AI4279" s="36">
        <f t="shared" si="636"/>
        <v>0</v>
      </c>
      <c r="AK4279" s="36" t="str">
        <f t="shared" si="637"/>
        <v/>
      </c>
    </row>
    <row r="4280" spans="1:37" x14ac:dyDescent="0.25">
      <c r="A4280" s="34"/>
      <c r="B4280" s="55"/>
      <c r="C4280" s="56"/>
      <c r="D4280" s="56"/>
      <c r="E4280" s="56"/>
      <c r="F4280" s="56"/>
      <c r="G4280" s="57"/>
      <c r="H4280" s="57"/>
      <c r="I4280" s="58"/>
      <c r="J4280" s="34"/>
      <c r="L4280" s="36" t="str">
        <f>IF($B4280="", "", IFERROR(FIND(Campaigns!$Q$4, $B4280), ""))</f>
        <v/>
      </c>
      <c r="M4280" s="73" t="str">
        <f t="shared" si="632"/>
        <v/>
      </c>
      <c r="N4280" s="74" t="str">
        <f t="shared" si="633"/>
        <v/>
      </c>
      <c r="O4280" s="22" t="str">
        <f t="shared" si="634"/>
        <v/>
      </c>
      <c r="Q4280" s="20" t="str">
        <f t="shared" si="639"/>
        <v/>
      </c>
      <c r="R4280" s="21" t="str">
        <f t="shared" si="640"/>
        <v/>
      </c>
      <c r="S4280" s="21" t="str">
        <f t="shared" si="640"/>
        <v/>
      </c>
      <c r="T4280" s="21" t="str">
        <f t="shared" si="640"/>
        <v/>
      </c>
      <c r="U4280" s="21" t="str">
        <f t="shared" si="640"/>
        <v/>
      </c>
      <c r="V4280" s="21" t="str">
        <f t="shared" si="640"/>
        <v/>
      </c>
      <c r="W4280" s="21" t="str">
        <f t="shared" si="640"/>
        <v/>
      </c>
      <c r="X4280" s="21" t="str">
        <f t="shared" si="640"/>
        <v/>
      </c>
      <c r="Y4280" s="21" t="str">
        <f t="shared" si="640"/>
        <v/>
      </c>
      <c r="Z4280" s="21" t="str">
        <f t="shared" si="640"/>
        <v/>
      </c>
      <c r="AA4280" s="21" t="str">
        <f t="shared" si="640"/>
        <v/>
      </c>
      <c r="AB4280" s="38" t="str">
        <f t="shared" si="640"/>
        <v/>
      </c>
      <c r="AD4280" s="36" t="str">
        <f>IF($N4280="", "", IFERROR(INDEX(Campaigns!$D$11:$D$380, MATCH($N4280, Campaigns!$E$11:$E$380, 0)), ""))</f>
        <v/>
      </c>
      <c r="AE4280" s="38" t="str">
        <f>IF(COUNTIF($Q4280:$AB4280, "X")=0, "", IFERROR(INDEX('Intro &amp; Setup'!$T$17:$T$28, MATCH(INDEX($Q$10:$AB$10, $AC4280, MATCH("X", $Q4280:$AB4280, 0)), 'Intro &amp; Setup'!$AA$17:$AA$28, 0)), ""))</f>
        <v/>
      </c>
      <c r="AG4280" s="84" t="str">
        <f t="shared" si="635"/>
        <v/>
      </c>
      <c r="AI4280" s="36">
        <f t="shared" si="636"/>
        <v>0</v>
      </c>
      <c r="AK4280" s="36" t="str">
        <f t="shared" si="637"/>
        <v/>
      </c>
    </row>
    <row r="4281" spans="1:37" x14ac:dyDescent="0.25">
      <c r="A4281" s="34"/>
      <c r="B4281" s="55"/>
      <c r="C4281" s="56"/>
      <c r="D4281" s="56"/>
      <c r="E4281" s="56"/>
      <c r="F4281" s="56"/>
      <c r="G4281" s="57"/>
      <c r="H4281" s="57"/>
      <c r="I4281" s="58"/>
      <c r="J4281" s="34"/>
      <c r="L4281" s="36" t="str">
        <f>IF($B4281="", "", IFERROR(FIND(Campaigns!$Q$4, $B4281), ""))</f>
        <v/>
      </c>
      <c r="M4281" s="73" t="str">
        <f t="shared" si="632"/>
        <v/>
      </c>
      <c r="N4281" s="74" t="str">
        <f t="shared" si="633"/>
        <v/>
      </c>
      <c r="O4281" s="22" t="str">
        <f t="shared" si="634"/>
        <v/>
      </c>
      <c r="Q4281" s="20" t="str">
        <f t="shared" si="639"/>
        <v/>
      </c>
      <c r="R4281" s="21" t="str">
        <f t="shared" si="640"/>
        <v/>
      </c>
      <c r="S4281" s="21" t="str">
        <f t="shared" si="640"/>
        <v/>
      </c>
      <c r="T4281" s="21" t="str">
        <f t="shared" si="640"/>
        <v/>
      </c>
      <c r="U4281" s="21" t="str">
        <f t="shared" si="640"/>
        <v/>
      </c>
      <c r="V4281" s="21" t="str">
        <f t="shared" si="640"/>
        <v/>
      </c>
      <c r="W4281" s="21" t="str">
        <f t="shared" si="640"/>
        <v/>
      </c>
      <c r="X4281" s="21" t="str">
        <f t="shared" si="640"/>
        <v/>
      </c>
      <c r="Y4281" s="21" t="str">
        <f t="shared" si="640"/>
        <v/>
      </c>
      <c r="Z4281" s="21" t="str">
        <f t="shared" si="640"/>
        <v/>
      </c>
      <c r="AA4281" s="21" t="str">
        <f t="shared" si="640"/>
        <v/>
      </c>
      <c r="AB4281" s="38" t="str">
        <f t="shared" si="640"/>
        <v/>
      </c>
      <c r="AD4281" s="36" t="str">
        <f>IF($N4281="", "", IFERROR(INDEX(Campaigns!$D$11:$D$380, MATCH($N4281, Campaigns!$E$11:$E$380, 0)), ""))</f>
        <v/>
      </c>
      <c r="AE4281" s="38" t="str">
        <f>IF(COUNTIF($Q4281:$AB4281, "X")=0, "", IFERROR(INDEX('Intro &amp; Setup'!$T$17:$T$28, MATCH(INDEX($Q$10:$AB$10, $AC4281, MATCH("X", $Q4281:$AB4281, 0)), 'Intro &amp; Setup'!$AA$17:$AA$28, 0)), ""))</f>
        <v/>
      </c>
      <c r="AG4281" s="84" t="str">
        <f t="shared" si="635"/>
        <v/>
      </c>
      <c r="AI4281" s="36">
        <f t="shared" si="636"/>
        <v>0</v>
      </c>
      <c r="AK4281" s="36" t="str">
        <f t="shared" si="637"/>
        <v/>
      </c>
    </row>
    <row r="4282" spans="1:37" x14ac:dyDescent="0.25">
      <c r="A4282" s="34"/>
      <c r="B4282" s="55"/>
      <c r="C4282" s="56"/>
      <c r="D4282" s="56"/>
      <c r="E4282" s="56"/>
      <c r="F4282" s="56"/>
      <c r="G4282" s="57"/>
      <c r="H4282" s="57"/>
      <c r="I4282" s="58"/>
      <c r="J4282" s="34"/>
      <c r="L4282" s="36" t="str">
        <f>IF($B4282="", "", IFERROR(FIND(Campaigns!$Q$4, $B4282), ""))</f>
        <v/>
      </c>
      <c r="M4282" s="73" t="str">
        <f t="shared" si="632"/>
        <v/>
      </c>
      <c r="N4282" s="74" t="str">
        <f t="shared" si="633"/>
        <v/>
      </c>
      <c r="O4282" s="22" t="str">
        <f t="shared" si="634"/>
        <v/>
      </c>
      <c r="Q4282" s="20" t="str">
        <f t="shared" si="639"/>
        <v/>
      </c>
      <c r="R4282" s="21" t="str">
        <f t="shared" si="640"/>
        <v/>
      </c>
      <c r="S4282" s="21" t="str">
        <f t="shared" si="640"/>
        <v/>
      </c>
      <c r="T4282" s="21" t="str">
        <f t="shared" si="640"/>
        <v/>
      </c>
      <c r="U4282" s="21" t="str">
        <f t="shared" si="640"/>
        <v/>
      </c>
      <c r="V4282" s="21" t="str">
        <f t="shared" si="640"/>
        <v/>
      </c>
      <c r="W4282" s="21" t="str">
        <f t="shared" si="640"/>
        <v/>
      </c>
      <c r="X4282" s="21" t="str">
        <f t="shared" si="640"/>
        <v/>
      </c>
      <c r="Y4282" s="21" t="str">
        <f t="shared" si="640"/>
        <v/>
      </c>
      <c r="Z4282" s="21" t="str">
        <f t="shared" si="640"/>
        <v/>
      </c>
      <c r="AA4282" s="21" t="str">
        <f t="shared" si="640"/>
        <v/>
      </c>
      <c r="AB4282" s="38" t="str">
        <f t="shared" si="640"/>
        <v/>
      </c>
      <c r="AD4282" s="36" t="str">
        <f>IF($N4282="", "", IFERROR(INDEX(Campaigns!$D$11:$D$380, MATCH($N4282, Campaigns!$E$11:$E$380, 0)), ""))</f>
        <v/>
      </c>
      <c r="AE4282" s="38" t="str">
        <f>IF(COUNTIF($Q4282:$AB4282, "X")=0, "", IFERROR(INDEX('Intro &amp; Setup'!$T$17:$T$28, MATCH(INDEX($Q$10:$AB$10, $AC4282, MATCH("X", $Q4282:$AB4282, 0)), 'Intro &amp; Setup'!$AA$17:$AA$28, 0)), ""))</f>
        <v/>
      </c>
      <c r="AG4282" s="84" t="str">
        <f t="shared" si="635"/>
        <v/>
      </c>
      <c r="AI4282" s="36">
        <f t="shared" si="636"/>
        <v>0</v>
      </c>
      <c r="AK4282" s="36" t="str">
        <f t="shared" si="637"/>
        <v/>
      </c>
    </row>
    <row r="4283" spans="1:37" x14ac:dyDescent="0.25">
      <c r="A4283" s="34"/>
      <c r="B4283" s="55"/>
      <c r="C4283" s="56"/>
      <c r="D4283" s="56"/>
      <c r="E4283" s="56"/>
      <c r="F4283" s="56"/>
      <c r="G4283" s="57"/>
      <c r="H4283" s="57"/>
      <c r="I4283" s="58"/>
      <c r="J4283" s="34"/>
      <c r="L4283" s="36" t="str">
        <f>IF($B4283="", "", IFERROR(FIND(Campaigns!$Q$4, $B4283), ""))</f>
        <v/>
      </c>
      <c r="M4283" s="73" t="str">
        <f t="shared" si="632"/>
        <v/>
      </c>
      <c r="N4283" s="74" t="str">
        <f t="shared" si="633"/>
        <v/>
      </c>
      <c r="O4283" s="22" t="str">
        <f t="shared" si="634"/>
        <v/>
      </c>
      <c r="Q4283" s="20" t="str">
        <f t="shared" si="639"/>
        <v/>
      </c>
      <c r="R4283" s="21" t="str">
        <f t="shared" si="640"/>
        <v/>
      </c>
      <c r="S4283" s="21" t="str">
        <f t="shared" si="640"/>
        <v/>
      </c>
      <c r="T4283" s="21" t="str">
        <f t="shared" si="640"/>
        <v/>
      </c>
      <c r="U4283" s="21" t="str">
        <f t="shared" si="640"/>
        <v/>
      </c>
      <c r="V4283" s="21" t="str">
        <f t="shared" si="640"/>
        <v/>
      </c>
      <c r="W4283" s="21" t="str">
        <f t="shared" si="640"/>
        <v/>
      </c>
      <c r="X4283" s="21" t="str">
        <f t="shared" si="640"/>
        <v/>
      </c>
      <c r="Y4283" s="21" t="str">
        <f t="shared" si="640"/>
        <v/>
      </c>
      <c r="Z4283" s="21" t="str">
        <f t="shared" si="640"/>
        <v/>
      </c>
      <c r="AA4283" s="21" t="str">
        <f t="shared" si="640"/>
        <v/>
      </c>
      <c r="AB4283" s="38" t="str">
        <f t="shared" si="640"/>
        <v/>
      </c>
      <c r="AD4283" s="36" t="str">
        <f>IF($N4283="", "", IFERROR(INDEX(Campaigns!$D$11:$D$380, MATCH($N4283, Campaigns!$E$11:$E$380, 0)), ""))</f>
        <v/>
      </c>
      <c r="AE4283" s="38" t="str">
        <f>IF(COUNTIF($Q4283:$AB4283, "X")=0, "", IFERROR(INDEX('Intro &amp; Setup'!$T$17:$T$28, MATCH(INDEX($Q$10:$AB$10, $AC4283, MATCH("X", $Q4283:$AB4283, 0)), 'Intro &amp; Setup'!$AA$17:$AA$28, 0)), ""))</f>
        <v/>
      </c>
      <c r="AG4283" s="84" t="str">
        <f t="shared" si="635"/>
        <v/>
      </c>
      <c r="AI4283" s="36">
        <f t="shared" si="636"/>
        <v>0</v>
      </c>
      <c r="AK4283" s="36" t="str">
        <f t="shared" si="637"/>
        <v/>
      </c>
    </row>
    <row r="4284" spans="1:37" x14ac:dyDescent="0.25">
      <c r="A4284" s="34"/>
      <c r="B4284" s="55"/>
      <c r="C4284" s="56"/>
      <c r="D4284" s="56"/>
      <c r="E4284" s="56"/>
      <c r="F4284" s="56"/>
      <c r="G4284" s="57"/>
      <c r="H4284" s="57"/>
      <c r="I4284" s="58"/>
      <c r="J4284" s="34"/>
      <c r="L4284" s="36" t="str">
        <f>IF($B4284="", "", IFERROR(FIND(Campaigns!$Q$4, $B4284), ""))</f>
        <v/>
      </c>
      <c r="M4284" s="73" t="str">
        <f t="shared" si="632"/>
        <v/>
      </c>
      <c r="N4284" s="74" t="str">
        <f t="shared" si="633"/>
        <v/>
      </c>
      <c r="O4284" s="22" t="str">
        <f t="shared" si="634"/>
        <v/>
      </c>
      <c r="Q4284" s="20" t="str">
        <f t="shared" si="639"/>
        <v/>
      </c>
      <c r="R4284" s="21" t="str">
        <f t="shared" si="640"/>
        <v/>
      </c>
      <c r="S4284" s="21" t="str">
        <f t="shared" si="640"/>
        <v/>
      </c>
      <c r="T4284" s="21" t="str">
        <f t="shared" si="640"/>
        <v/>
      </c>
      <c r="U4284" s="21" t="str">
        <f t="shared" si="640"/>
        <v/>
      </c>
      <c r="V4284" s="21" t="str">
        <f t="shared" si="640"/>
        <v/>
      </c>
      <c r="W4284" s="21" t="str">
        <f t="shared" si="640"/>
        <v/>
      </c>
      <c r="X4284" s="21" t="str">
        <f t="shared" si="640"/>
        <v/>
      </c>
      <c r="Y4284" s="21" t="str">
        <f t="shared" si="640"/>
        <v/>
      </c>
      <c r="Z4284" s="21" t="str">
        <f t="shared" si="640"/>
        <v/>
      </c>
      <c r="AA4284" s="21" t="str">
        <f t="shared" si="640"/>
        <v/>
      </c>
      <c r="AB4284" s="38" t="str">
        <f t="shared" si="640"/>
        <v/>
      </c>
      <c r="AD4284" s="36" t="str">
        <f>IF($N4284="", "", IFERROR(INDEX(Campaigns!$D$11:$D$380, MATCH($N4284, Campaigns!$E$11:$E$380, 0)), ""))</f>
        <v/>
      </c>
      <c r="AE4284" s="38" t="str">
        <f>IF(COUNTIF($Q4284:$AB4284, "X")=0, "", IFERROR(INDEX('Intro &amp; Setup'!$T$17:$T$28, MATCH(INDEX($Q$10:$AB$10, $AC4284, MATCH("X", $Q4284:$AB4284, 0)), 'Intro &amp; Setup'!$AA$17:$AA$28, 0)), ""))</f>
        <v/>
      </c>
      <c r="AG4284" s="84" t="str">
        <f t="shared" si="635"/>
        <v/>
      </c>
      <c r="AI4284" s="36">
        <f t="shared" si="636"/>
        <v>0</v>
      </c>
      <c r="AK4284" s="36" t="str">
        <f t="shared" si="637"/>
        <v/>
      </c>
    </row>
    <row r="4285" spans="1:37" x14ac:dyDescent="0.25">
      <c r="A4285" s="34"/>
      <c r="B4285" s="55"/>
      <c r="C4285" s="56"/>
      <c r="D4285" s="56"/>
      <c r="E4285" s="56"/>
      <c r="F4285" s="56"/>
      <c r="G4285" s="57"/>
      <c r="H4285" s="57"/>
      <c r="I4285" s="58"/>
      <c r="J4285" s="34"/>
      <c r="L4285" s="36" t="str">
        <f>IF($B4285="", "", IFERROR(FIND(Campaigns!$Q$4, $B4285), ""))</f>
        <v/>
      </c>
      <c r="M4285" s="73" t="str">
        <f t="shared" si="632"/>
        <v/>
      </c>
      <c r="N4285" s="74" t="str">
        <f t="shared" si="633"/>
        <v/>
      </c>
      <c r="O4285" s="22" t="str">
        <f t="shared" si="634"/>
        <v/>
      </c>
      <c r="Q4285" s="20" t="str">
        <f t="shared" si="639"/>
        <v/>
      </c>
      <c r="R4285" s="21" t="str">
        <f t="shared" si="640"/>
        <v/>
      </c>
      <c r="S4285" s="21" t="str">
        <f t="shared" si="640"/>
        <v/>
      </c>
      <c r="T4285" s="21" t="str">
        <f t="shared" si="640"/>
        <v/>
      </c>
      <c r="U4285" s="21" t="str">
        <f t="shared" si="640"/>
        <v/>
      </c>
      <c r="V4285" s="21" t="str">
        <f t="shared" si="640"/>
        <v/>
      </c>
      <c r="W4285" s="21" t="str">
        <f t="shared" si="640"/>
        <v/>
      </c>
      <c r="X4285" s="21" t="str">
        <f t="shared" si="640"/>
        <v/>
      </c>
      <c r="Y4285" s="21" t="str">
        <f t="shared" si="640"/>
        <v/>
      </c>
      <c r="Z4285" s="21" t="str">
        <f t="shared" si="640"/>
        <v/>
      </c>
      <c r="AA4285" s="21" t="str">
        <f t="shared" si="640"/>
        <v/>
      </c>
      <c r="AB4285" s="38" t="str">
        <f t="shared" si="640"/>
        <v/>
      </c>
      <c r="AD4285" s="36" t="str">
        <f>IF($N4285="", "", IFERROR(INDEX(Campaigns!$D$11:$D$380, MATCH($N4285, Campaigns!$E$11:$E$380, 0)), ""))</f>
        <v/>
      </c>
      <c r="AE4285" s="38" t="str">
        <f>IF(COUNTIF($Q4285:$AB4285, "X")=0, "", IFERROR(INDEX('Intro &amp; Setup'!$T$17:$T$28, MATCH(INDEX($Q$10:$AB$10, $AC4285, MATCH("X", $Q4285:$AB4285, 0)), 'Intro &amp; Setup'!$AA$17:$AA$28, 0)), ""))</f>
        <v/>
      </c>
      <c r="AG4285" s="84" t="str">
        <f t="shared" si="635"/>
        <v/>
      </c>
      <c r="AI4285" s="36">
        <f t="shared" si="636"/>
        <v>0</v>
      </c>
      <c r="AK4285" s="36" t="str">
        <f t="shared" si="637"/>
        <v/>
      </c>
    </row>
    <row r="4286" spans="1:37" x14ac:dyDescent="0.25">
      <c r="A4286" s="34"/>
      <c r="B4286" s="55"/>
      <c r="C4286" s="56"/>
      <c r="D4286" s="56"/>
      <c r="E4286" s="56"/>
      <c r="F4286" s="56"/>
      <c r="G4286" s="57"/>
      <c r="H4286" s="57"/>
      <c r="I4286" s="58"/>
      <c r="J4286" s="34"/>
      <c r="L4286" s="36" t="str">
        <f>IF($B4286="", "", IFERROR(FIND(Campaigns!$Q$4, $B4286), ""))</f>
        <v/>
      </c>
      <c r="M4286" s="73" t="str">
        <f t="shared" si="632"/>
        <v/>
      </c>
      <c r="N4286" s="74" t="str">
        <f t="shared" si="633"/>
        <v/>
      </c>
      <c r="O4286" s="22" t="str">
        <f t="shared" si="634"/>
        <v/>
      </c>
      <c r="Q4286" s="20" t="str">
        <f t="shared" si="639"/>
        <v/>
      </c>
      <c r="R4286" s="21" t="str">
        <f t="shared" si="640"/>
        <v/>
      </c>
      <c r="S4286" s="21" t="str">
        <f t="shared" si="640"/>
        <v/>
      </c>
      <c r="T4286" s="21" t="str">
        <f t="shared" si="640"/>
        <v/>
      </c>
      <c r="U4286" s="21" t="str">
        <f t="shared" si="640"/>
        <v/>
      </c>
      <c r="V4286" s="21" t="str">
        <f t="shared" si="640"/>
        <v/>
      </c>
      <c r="W4286" s="21" t="str">
        <f t="shared" si="640"/>
        <v/>
      </c>
      <c r="X4286" s="21" t="str">
        <f t="shared" si="640"/>
        <v/>
      </c>
      <c r="Y4286" s="21" t="str">
        <f t="shared" si="640"/>
        <v/>
      </c>
      <c r="Z4286" s="21" t="str">
        <f t="shared" si="640"/>
        <v/>
      </c>
      <c r="AA4286" s="21" t="str">
        <f t="shared" si="640"/>
        <v/>
      </c>
      <c r="AB4286" s="38" t="str">
        <f t="shared" si="640"/>
        <v/>
      </c>
      <c r="AD4286" s="36" t="str">
        <f>IF($N4286="", "", IFERROR(INDEX(Campaigns!$D$11:$D$380, MATCH($N4286, Campaigns!$E$11:$E$380, 0)), ""))</f>
        <v/>
      </c>
      <c r="AE4286" s="38" t="str">
        <f>IF(COUNTIF($Q4286:$AB4286, "X")=0, "", IFERROR(INDEX('Intro &amp; Setup'!$T$17:$T$28, MATCH(INDEX($Q$10:$AB$10, $AC4286, MATCH("X", $Q4286:$AB4286, 0)), 'Intro &amp; Setup'!$AA$17:$AA$28, 0)), ""))</f>
        <v/>
      </c>
      <c r="AG4286" s="84" t="str">
        <f t="shared" si="635"/>
        <v/>
      </c>
      <c r="AI4286" s="36">
        <f t="shared" si="636"/>
        <v>0</v>
      </c>
      <c r="AK4286" s="36" t="str">
        <f t="shared" si="637"/>
        <v/>
      </c>
    </row>
    <row r="4287" spans="1:37" x14ac:dyDescent="0.25">
      <c r="A4287" s="34"/>
      <c r="B4287" s="55"/>
      <c r="C4287" s="56"/>
      <c r="D4287" s="56"/>
      <c r="E4287" s="56"/>
      <c r="F4287" s="56"/>
      <c r="G4287" s="57"/>
      <c r="H4287" s="57"/>
      <c r="I4287" s="58"/>
      <c r="J4287" s="34"/>
      <c r="L4287" s="36" t="str">
        <f>IF($B4287="", "", IFERROR(FIND(Campaigns!$Q$4, $B4287), ""))</f>
        <v/>
      </c>
      <c r="M4287" s="73" t="str">
        <f t="shared" si="632"/>
        <v/>
      </c>
      <c r="N4287" s="74" t="str">
        <f t="shared" si="633"/>
        <v/>
      </c>
      <c r="O4287" s="22" t="str">
        <f t="shared" si="634"/>
        <v/>
      </c>
      <c r="Q4287" s="20" t="str">
        <f t="shared" si="639"/>
        <v/>
      </c>
      <c r="R4287" s="21" t="str">
        <f t="shared" si="640"/>
        <v/>
      </c>
      <c r="S4287" s="21" t="str">
        <f t="shared" si="640"/>
        <v/>
      </c>
      <c r="T4287" s="21" t="str">
        <f t="shared" si="640"/>
        <v/>
      </c>
      <c r="U4287" s="21" t="str">
        <f t="shared" si="640"/>
        <v/>
      </c>
      <c r="V4287" s="21" t="str">
        <f t="shared" si="640"/>
        <v/>
      </c>
      <c r="W4287" s="21" t="str">
        <f t="shared" si="640"/>
        <v/>
      </c>
      <c r="X4287" s="21" t="str">
        <f t="shared" si="640"/>
        <v/>
      </c>
      <c r="Y4287" s="21" t="str">
        <f t="shared" si="640"/>
        <v/>
      </c>
      <c r="Z4287" s="21" t="str">
        <f t="shared" si="640"/>
        <v/>
      </c>
      <c r="AA4287" s="21" t="str">
        <f t="shared" si="640"/>
        <v/>
      </c>
      <c r="AB4287" s="38" t="str">
        <f t="shared" si="640"/>
        <v/>
      </c>
      <c r="AD4287" s="36" t="str">
        <f>IF($N4287="", "", IFERROR(INDEX(Campaigns!$D$11:$D$380, MATCH($N4287, Campaigns!$E$11:$E$380, 0)), ""))</f>
        <v/>
      </c>
      <c r="AE4287" s="38" t="str">
        <f>IF(COUNTIF($Q4287:$AB4287, "X")=0, "", IFERROR(INDEX('Intro &amp; Setup'!$T$17:$T$28, MATCH(INDEX($Q$10:$AB$10, $AC4287, MATCH("X", $Q4287:$AB4287, 0)), 'Intro &amp; Setup'!$AA$17:$AA$28, 0)), ""))</f>
        <v/>
      </c>
      <c r="AG4287" s="84" t="str">
        <f t="shared" si="635"/>
        <v/>
      </c>
      <c r="AI4287" s="36">
        <f t="shared" si="636"/>
        <v>0</v>
      </c>
      <c r="AK4287" s="36" t="str">
        <f t="shared" si="637"/>
        <v/>
      </c>
    </row>
    <row r="4288" spans="1:37" x14ac:dyDescent="0.25">
      <c r="A4288" s="34"/>
      <c r="B4288" s="55"/>
      <c r="C4288" s="56"/>
      <c r="D4288" s="56"/>
      <c r="E4288" s="56"/>
      <c r="F4288" s="56"/>
      <c r="G4288" s="57"/>
      <c r="H4288" s="57"/>
      <c r="I4288" s="58"/>
      <c r="J4288" s="34"/>
      <c r="L4288" s="36" t="str">
        <f>IF($B4288="", "", IFERROR(FIND(Campaigns!$Q$4, $B4288), ""))</f>
        <v/>
      </c>
      <c r="M4288" s="73" t="str">
        <f t="shared" si="632"/>
        <v/>
      </c>
      <c r="N4288" s="74" t="str">
        <f t="shared" si="633"/>
        <v/>
      </c>
      <c r="O4288" s="22" t="str">
        <f t="shared" si="634"/>
        <v/>
      </c>
      <c r="Q4288" s="20" t="str">
        <f t="shared" si="639"/>
        <v/>
      </c>
      <c r="R4288" s="21" t="str">
        <f t="shared" si="640"/>
        <v/>
      </c>
      <c r="S4288" s="21" t="str">
        <f t="shared" si="640"/>
        <v/>
      </c>
      <c r="T4288" s="21" t="str">
        <f t="shared" si="640"/>
        <v/>
      </c>
      <c r="U4288" s="21" t="str">
        <f t="shared" si="640"/>
        <v/>
      </c>
      <c r="V4288" s="21" t="str">
        <f t="shared" si="640"/>
        <v/>
      </c>
      <c r="W4288" s="21" t="str">
        <f t="shared" si="640"/>
        <v/>
      </c>
      <c r="X4288" s="21" t="str">
        <f t="shared" si="640"/>
        <v/>
      </c>
      <c r="Y4288" s="21" t="str">
        <f t="shared" si="640"/>
        <v/>
      </c>
      <c r="Z4288" s="21" t="str">
        <f t="shared" si="640"/>
        <v/>
      </c>
      <c r="AA4288" s="21" t="str">
        <f t="shared" si="640"/>
        <v/>
      </c>
      <c r="AB4288" s="38" t="str">
        <f t="shared" si="640"/>
        <v/>
      </c>
      <c r="AD4288" s="36" t="str">
        <f>IF($N4288="", "", IFERROR(INDEX(Campaigns!$D$11:$D$380, MATCH($N4288, Campaigns!$E$11:$E$380, 0)), ""))</f>
        <v/>
      </c>
      <c r="AE4288" s="38" t="str">
        <f>IF(COUNTIF($Q4288:$AB4288, "X")=0, "", IFERROR(INDEX('Intro &amp; Setup'!$T$17:$T$28, MATCH(INDEX($Q$10:$AB$10, $AC4288, MATCH("X", $Q4288:$AB4288, 0)), 'Intro &amp; Setup'!$AA$17:$AA$28, 0)), ""))</f>
        <v/>
      </c>
      <c r="AG4288" s="84" t="str">
        <f t="shared" si="635"/>
        <v/>
      </c>
      <c r="AI4288" s="36">
        <f t="shared" si="636"/>
        <v>0</v>
      </c>
      <c r="AK4288" s="36" t="str">
        <f t="shared" si="637"/>
        <v/>
      </c>
    </row>
    <row r="4289" spans="1:37" x14ac:dyDescent="0.25">
      <c r="A4289" s="34"/>
      <c r="B4289" s="55"/>
      <c r="C4289" s="56"/>
      <c r="D4289" s="56"/>
      <c r="E4289" s="56"/>
      <c r="F4289" s="56"/>
      <c r="G4289" s="57"/>
      <c r="H4289" s="57"/>
      <c r="I4289" s="58"/>
      <c r="J4289" s="34"/>
      <c r="L4289" s="36" t="str">
        <f>IF($B4289="", "", IFERROR(FIND(Campaigns!$Q$4, $B4289), ""))</f>
        <v/>
      </c>
      <c r="M4289" s="73" t="str">
        <f t="shared" si="632"/>
        <v/>
      </c>
      <c r="N4289" s="74" t="str">
        <f t="shared" si="633"/>
        <v/>
      </c>
      <c r="O4289" s="22" t="str">
        <f t="shared" si="634"/>
        <v/>
      </c>
      <c r="Q4289" s="20" t="str">
        <f t="shared" si="639"/>
        <v/>
      </c>
      <c r="R4289" s="21" t="str">
        <f t="shared" si="640"/>
        <v/>
      </c>
      <c r="S4289" s="21" t="str">
        <f t="shared" si="640"/>
        <v/>
      </c>
      <c r="T4289" s="21" t="str">
        <f t="shared" si="640"/>
        <v/>
      </c>
      <c r="U4289" s="21" t="str">
        <f t="shared" si="640"/>
        <v/>
      </c>
      <c r="V4289" s="21" t="str">
        <f t="shared" si="640"/>
        <v/>
      </c>
      <c r="W4289" s="21" t="str">
        <f t="shared" si="640"/>
        <v/>
      </c>
      <c r="X4289" s="21" t="str">
        <f t="shared" si="640"/>
        <v/>
      </c>
      <c r="Y4289" s="21" t="str">
        <f t="shared" si="640"/>
        <v/>
      </c>
      <c r="Z4289" s="21" t="str">
        <f t="shared" si="640"/>
        <v/>
      </c>
      <c r="AA4289" s="21" t="str">
        <f t="shared" si="640"/>
        <v/>
      </c>
      <c r="AB4289" s="38" t="str">
        <f t="shared" si="640"/>
        <v/>
      </c>
      <c r="AD4289" s="36" t="str">
        <f>IF($N4289="", "", IFERROR(INDEX(Campaigns!$D$11:$D$380, MATCH($N4289, Campaigns!$E$11:$E$380, 0)), ""))</f>
        <v/>
      </c>
      <c r="AE4289" s="38" t="str">
        <f>IF(COUNTIF($Q4289:$AB4289, "X")=0, "", IFERROR(INDEX('Intro &amp; Setup'!$T$17:$T$28, MATCH(INDEX($Q$10:$AB$10, $AC4289, MATCH("X", $Q4289:$AB4289, 0)), 'Intro &amp; Setup'!$AA$17:$AA$28, 0)), ""))</f>
        <v/>
      </c>
      <c r="AG4289" s="84" t="str">
        <f t="shared" si="635"/>
        <v/>
      </c>
      <c r="AI4289" s="36">
        <f t="shared" si="636"/>
        <v>0</v>
      </c>
      <c r="AK4289" s="36" t="str">
        <f t="shared" si="637"/>
        <v/>
      </c>
    </row>
    <row r="4290" spans="1:37" x14ac:dyDescent="0.25">
      <c r="A4290" s="34"/>
      <c r="B4290" s="55"/>
      <c r="C4290" s="56"/>
      <c r="D4290" s="56"/>
      <c r="E4290" s="56"/>
      <c r="F4290" s="56"/>
      <c r="G4290" s="57"/>
      <c r="H4290" s="57"/>
      <c r="I4290" s="58"/>
      <c r="J4290" s="34"/>
      <c r="L4290" s="36" t="str">
        <f>IF($B4290="", "", IFERROR(FIND(Campaigns!$Q$4, $B4290), ""))</f>
        <v/>
      </c>
      <c r="M4290" s="73" t="str">
        <f t="shared" si="632"/>
        <v/>
      </c>
      <c r="N4290" s="74" t="str">
        <f t="shared" si="633"/>
        <v/>
      </c>
      <c r="O4290" s="22" t="str">
        <f t="shared" si="634"/>
        <v/>
      </c>
      <c r="Q4290" s="20" t="str">
        <f t="shared" si="639"/>
        <v/>
      </c>
      <c r="R4290" s="21" t="str">
        <f t="shared" si="640"/>
        <v/>
      </c>
      <c r="S4290" s="21" t="str">
        <f t="shared" si="640"/>
        <v/>
      </c>
      <c r="T4290" s="21" t="str">
        <f t="shared" si="640"/>
        <v/>
      </c>
      <c r="U4290" s="21" t="str">
        <f t="shared" si="640"/>
        <v/>
      </c>
      <c r="V4290" s="21" t="str">
        <f t="shared" si="640"/>
        <v/>
      </c>
      <c r="W4290" s="21" t="str">
        <f t="shared" si="640"/>
        <v/>
      </c>
      <c r="X4290" s="21" t="str">
        <f t="shared" si="640"/>
        <v/>
      </c>
      <c r="Y4290" s="21" t="str">
        <f t="shared" si="640"/>
        <v/>
      </c>
      <c r="Z4290" s="21" t="str">
        <f t="shared" si="640"/>
        <v/>
      </c>
      <c r="AA4290" s="21" t="str">
        <f t="shared" si="640"/>
        <v/>
      </c>
      <c r="AB4290" s="38" t="str">
        <f t="shared" si="640"/>
        <v/>
      </c>
      <c r="AD4290" s="36" t="str">
        <f>IF($N4290="", "", IFERROR(INDEX(Campaigns!$D$11:$D$380, MATCH($N4290, Campaigns!$E$11:$E$380, 0)), ""))</f>
        <v/>
      </c>
      <c r="AE4290" s="38" t="str">
        <f>IF(COUNTIF($Q4290:$AB4290, "X")=0, "", IFERROR(INDEX('Intro &amp; Setup'!$T$17:$T$28, MATCH(INDEX($Q$10:$AB$10, $AC4290, MATCH("X", $Q4290:$AB4290, 0)), 'Intro &amp; Setup'!$AA$17:$AA$28, 0)), ""))</f>
        <v/>
      </c>
      <c r="AG4290" s="84" t="str">
        <f t="shared" si="635"/>
        <v/>
      </c>
      <c r="AI4290" s="36">
        <f t="shared" si="636"/>
        <v>0</v>
      </c>
      <c r="AK4290" s="36" t="str">
        <f t="shared" si="637"/>
        <v/>
      </c>
    </row>
    <row r="4291" spans="1:37" x14ac:dyDescent="0.25">
      <c r="A4291" s="34"/>
      <c r="B4291" s="55"/>
      <c r="C4291" s="56"/>
      <c r="D4291" s="56"/>
      <c r="E4291" s="56"/>
      <c r="F4291" s="56"/>
      <c r="G4291" s="57"/>
      <c r="H4291" s="57"/>
      <c r="I4291" s="58"/>
      <c r="J4291" s="34"/>
      <c r="L4291" s="36" t="str">
        <f>IF($B4291="", "", IFERROR(FIND(Campaigns!$Q$4, $B4291), ""))</f>
        <v/>
      </c>
      <c r="M4291" s="73" t="str">
        <f t="shared" si="632"/>
        <v/>
      </c>
      <c r="N4291" s="74" t="str">
        <f t="shared" si="633"/>
        <v/>
      </c>
      <c r="O4291" s="22" t="str">
        <f t="shared" si="634"/>
        <v/>
      </c>
      <c r="Q4291" s="20" t="str">
        <f t="shared" si="639"/>
        <v/>
      </c>
      <c r="R4291" s="21" t="str">
        <f t="shared" si="640"/>
        <v/>
      </c>
      <c r="S4291" s="21" t="str">
        <f t="shared" si="640"/>
        <v/>
      </c>
      <c r="T4291" s="21" t="str">
        <f t="shared" si="640"/>
        <v/>
      </c>
      <c r="U4291" s="21" t="str">
        <f t="shared" si="640"/>
        <v/>
      </c>
      <c r="V4291" s="21" t="str">
        <f t="shared" si="640"/>
        <v/>
      </c>
      <c r="W4291" s="21" t="str">
        <f t="shared" si="640"/>
        <v/>
      </c>
      <c r="X4291" s="21" t="str">
        <f t="shared" si="640"/>
        <v/>
      </c>
      <c r="Y4291" s="21" t="str">
        <f t="shared" si="640"/>
        <v/>
      </c>
      <c r="Z4291" s="21" t="str">
        <f t="shared" si="640"/>
        <v/>
      </c>
      <c r="AA4291" s="21" t="str">
        <f t="shared" si="640"/>
        <v/>
      </c>
      <c r="AB4291" s="38" t="str">
        <f t="shared" si="640"/>
        <v/>
      </c>
      <c r="AD4291" s="36" t="str">
        <f>IF($N4291="", "", IFERROR(INDEX(Campaigns!$D$11:$D$380, MATCH($N4291, Campaigns!$E$11:$E$380, 0)), ""))</f>
        <v/>
      </c>
      <c r="AE4291" s="38" t="str">
        <f>IF(COUNTIF($Q4291:$AB4291, "X")=0, "", IFERROR(INDEX('Intro &amp; Setup'!$T$17:$T$28, MATCH(INDEX($Q$10:$AB$10, $AC4291, MATCH("X", $Q4291:$AB4291, 0)), 'Intro &amp; Setup'!$AA$17:$AA$28, 0)), ""))</f>
        <v/>
      </c>
      <c r="AG4291" s="84" t="str">
        <f t="shared" si="635"/>
        <v/>
      </c>
      <c r="AI4291" s="36">
        <f t="shared" si="636"/>
        <v>0</v>
      </c>
      <c r="AK4291" s="36" t="str">
        <f t="shared" si="637"/>
        <v/>
      </c>
    </row>
    <row r="4292" spans="1:37" x14ac:dyDescent="0.25">
      <c r="A4292" s="34"/>
      <c r="B4292" s="55"/>
      <c r="C4292" s="56"/>
      <c r="D4292" s="56"/>
      <c r="E4292" s="56"/>
      <c r="F4292" s="56"/>
      <c r="G4292" s="57"/>
      <c r="H4292" s="57"/>
      <c r="I4292" s="58"/>
      <c r="J4292" s="34"/>
      <c r="L4292" s="36" t="str">
        <f>IF($B4292="", "", IFERROR(FIND(Campaigns!$Q$4, $B4292), ""))</f>
        <v/>
      </c>
      <c r="M4292" s="73" t="str">
        <f t="shared" si="632"/>
        <v/>
      </c>
      <c r="N4292" s="74" t="str">
        <f t="shared" si="633"/>
        <v/>
      </c>
      <c r="O4292" s="22" t="str">
        <f t="shared" si="634"/>
        <v/>
      </c>
      <c r="Q4292" s="20" t="str">
        <f t="shared" si="639"/>
        <v/>
      </c>
      <c r="R4292" s="21" t="str">
        <f t="shared" si="640"/>
        <v/>
      </c>
      <c r="S4292" s="21" t="str">
        <f t="shared" si="640"/>
        <v/>
      </c>
      <c r="T4292" s="21" t="str">
        <f t="shared" si="640"/>
        <v/>
      </c>
      <c r="U4292" s="21" t="str">
        <f t="shared" si="640"/>
        <v/>
      </c>
      <c r="V4292" s="21" t="str">
        <f t="shared" si="640"/>
        <v/>
      </c>
      <c r="W4292" s="21" t="str">
        <f t="shared" si="640"/>
        <v/>
      </c>
      <c r="X4292" s="21" t="str">
        <f t="shared" si="640"/>
        <v/>
      </c>
      <c r="Y4292" s="21" t="str">
        <f t="shared" si="640"/>
        <v/>
      </c>
      <c r="Z4292" s="21" t="str">
        <f t="shared" si="640"/>
        <v/>
      </c>
      <c r="AA4292" s="21" t="str">
        <f t="shared" si="640"/>
        <v/>
      </c>
      <c r="AB4292" s="38" t="str">
        <f t="shared" si="640"/>
        <v/>
      </c>
      <c r="AD4292" s="36" t="str">
        <f>IF($N4292="", "", IFERROR(INDEX(Campaigns!$D$11:$D$380, MATCH($N4292, Campaigns!$E$11:$E$380, 0)), ""))</f>
        <v/>
      </c>
      <c r="AE4292" s="38" t="str">
        <f>IF(COUNTIF($Q4292:$AB4292, "X")=0, "", IFERROR(INDEX('Intro &amp; Setup'!$T$17:$T$28, MATCH(INDEX($Q$10:$AB$10, $AC4292, MATCH("X", $Q4292:$AB4292, 0)), 'Intro &amp; Setup'!$AA$17:$AA$28, 0)), ""))</f>
        <v/>
      </c>
      <c r="AG4292" s="84" t="str">
        <f t="shared" si="635"/>
        <v/>
      </c>
      <c r="AI4292" s="36">
        <f t="shared" si="636"/>
        <v>0</v>
      </c>
      <c r="AK4292" s="36" t="str">
        <f t="shared" si="637"/>
        <v/>
      </c>
    </row>
    <row r="4293" spans="1:37" x14ac:dyDescent="0.25">
      <c r="A4293" s="34"/>
      <c r="B4293" s="55"/>
      <c r="C4293" s="56"/>
      <c r="D4293" s="56"/>
      <c r="E4293" s="56"/>
      <c r="F4293" s="56"/>
      <c r="G4293" s="57"/>
      <c r="H4293" s="57"/>
      <c r="I4293" s="58"/>
      <c r="J4293" s="34"/>
      <c r="L4293" s="36" t="str">
        <f>IF($B4293="", "", IFERROR(FIND(Campaigns!$Q$4, $B4293), ""))</f>
        <v/>
      </c>
      <c r="M4293" s="73" t="str">
        <f t="shared" si="632"/>
        <v/>
      </c>
      <c r="N4293" s="74" t="str">
        <f t="shared" si="633"/>
        <v/>
      </c>
      <c r="O4293" s="22" t="str">
        <f t="shared" si="634"/>
        <v/>
      </c>
      <c r="Q4293" s="20" t="str">
        <f t="shared" si="639"/>
        <v/>
      </c>
      <c r="R4293" s="21" t="str">
        <f t="shared" si="640"/>
        <v/>
      </c>
      <c r="S4293" s="21" t="str">
        <f t="shared" si="640"/>
        <v/>
      </c>
      <c r="T4293" s="21" t="str">
        <f t="shared" si="640"/>
        <v/>
      </c>
      <c r="U4293" s="21" t="str">
        <f t="shared" si="640"/>
        <v/>
      </c>
      <c r="V4293" s="21" t="str">
        <f t="shared" si="640"/>
        <v/>
      </c>
      <c r="W4293" s="21" t="str">
        <f t="shared" si="640"/>
        <v/>
      </c>
      <c r="X4293" s="21" t="str">
        <f t="shared" si="640"/>
        <v/>
      </c>
      <c r="Y4293" s="21" t="str">
        <f t="shared" si="640"/>
        <v/>
      </c>
      <c r="Z4293" s="21" t="str">
        <f t="shared" si="640"/>
        <v/>
      </c>
      <c r="AA4293" s="21" t="str">
        <f t="shared" si="640"/>
        <v/>
      </c>
      <c r="AB4293" s="38" t="str">
        <f t="shared" si="640"/>
        <v/>
      </c>
      <c r="AD4293" s="36" t="str">
        <f>IF($N4293="", "", IFERROR(INDEX(Campaigns!$D$11:$D$380, MATCH($N4293, Campaigns!$E$11:$E$380, 0)), ""))</f>
        <v/>
      </c>
      <c r="AE4293" s="38" t="str">
        <f>IF(COUNTIF($Q4293:$AB4293, "X")=0, "", IFERROR(INDEX('Intro &amp; Setup'!$T$17:$T$28, MATCH(INDEX($Q$10:$AB$10, $AC4293, MATCH("X", $Q4293:$AB4293, 0)), 'Intro &amp; Setup'!$AA$17:$AA$28, 0)), ""))</f>
        <v/>
      </c>
      <c r="AG4293" s="84" t="str">
        <f t="shared" si="635"/>
        <v/>
      </c>
      <c r="AI4293" s="36">
        <f t="shared" si="636"/>
        <v>0</v>
      </c>
      <c r="AK4293" s="36" t="str">
        <f t="shared" si="637"/>
        <v/>
      </c>
    </row>
    <row r="4294" spans="1:37" x14ac:dyDescent="0.25">
      <c r="A4294" s="34"/>
      <c r="B4294" s="55"/>
      <c r="C4294" s="56"/>
      <c r="D4294" s="56"/>
      <c r="E4294" s="56"/>
      <c r="F4294" s="56"/>
      <c r="G4294" s="57"/>
      <c r="H4294" s="57"/>
      <c r="I4294" s="58"/>
      <c r="J4294" s="34"/>
      <c r="L4294" s="36" t="str">
        <f>IF($B4294="", "", IFERROR(FIND(Campaigns!$Q$4, $B4294), ""))</f>
        <v/>
      </c>
      <c r="M4294" s="73" t="str">
        <f t="shared" si="632"/>
        <v/>
      </c>
      <c r="N4294" s="74" t="str">
        <f t="shared" si="633"/>
        <v/>
      </c>
      <c r="O4294" s="22" t="str">
        <f t="shared" si="634"/>
        <v/>
      </c>
      <c r="Q4294" s="20" t="str">
        <f t="shared" si="639"/>
        <v/>
      </c>
      <c r="R4294" s="21" t="str">
        <f t="shared" si="640"/>
        <v/>
      </c>
      <c r="S4294" s="21" t="str">
        <f t="shared" si="640"/>
        <v/>
      </c>
      <c r="T4294" s="21" t="str">
        <f t="shared" si="640"/>
        <v/>
      </c>
      <c r="U4294" s="21" t="str">
        <f t="shared" si="640"/>
        <v/>
      </c>
      <c r="V4294" s="21" t="str">
        <f t="shared" si="640"/>
        <v/>
      </c>
      <c r="W4294" s="21" t="str">
        <f t="shared" si="640"/>
        <v/>
      </c>
      <c r="X4294" s="21" t="str">
        <f t="shared" si="640"/>
        <v/>
      </c>
      <c r="Y4294" s="21" t="str">
        <f t="shared" si="640"/>
        <v/>
      </c>
      <c r="Z4294" s="21" t="str">
        <f t="shared" si="640"/>
        <v/>
      </c>
      <c r="AA4294" s="21" t="str">
        <f t="shared" si="640"/>
        <v/>
      </c>
      <c r="AB4294" s="38" t="str">
        <f t="shared" si="640"/>
        <v/>
      </c>
      <c r="AD4294" s="36" t="str">
        <f>IF($N4294="", "", IFERROR(INDEX(Campaigns!$D$11:$D$380, MATCH($N4294, Campaigns!$E$11:$E$380, 0)), ""))</f>
        <v/>
      </c>
      <c r="AE4294" s="38" t="str">
        <f>IF(COUNTIF($Q4294:$AB4294, "X")=0, "", IFERROR(INDEX('Intro &amp; Setup'!$T$17:$T$28, MATCH(INDEX($Q$10:$AB$10, $AC4294, MATCH("X", $Q4294:$AB4294, 0)), 'Intro &amp; Setup'!$AA$17:$AA$28, 0)), ""))</f>
        <v/>
      </c>
      <c r="AG4294" s="84" t="str">
        <f t="shared" si="635"/>
        <v/>
      </c>
      <c r="AI4294" s="36">
        <f t="shared" si="636"/>
        <v>0</v>
      </c>
      <c r="AK4294" s="36" t="str">
        <f t="shared" si="637"/>
        <v/>
      </c>
    </row>
    <row r="4295" spans="1:37" x14ac:dyDescent="0.25">
      <c r="A4295" s="34"/>
      <c r="B4295" s="55"/>
      <c r="C4295" s="56"/>
      <c r="D4295" s="56"/>
      <c r="E4295" s="56"/>
      <c r="F4295" s="56"/>
      <c r="G4295" s="57"/>
      <c r="H4295" s="57"/>
      <c r="I4295" s="58"/>
      <c r="J4295" s="34"/>
      <c r="L4295" s="36" t="str">
        <f>IF($B4295="", "", IFERROR(FIND(Campaigns!$Q$4, $B4295), ""))</f>
        <v/>
      </c>
      <c r="M4295" s="73" t="str">
        <f t="shared" si="632"/>
        <v/>
      </c>
      <c r="N4295" s="74" t="str">
        <f t="shared" si="633"/>
        <v/>
      </c>
      <c r="O4295" s="22" t="str">
        <f t="shared" si="634"/>
        <v/>
      </c>
      <c r="Q4295" s="20" t="str">
        <f t="shared" si="639"/>
        <v/>
      </c>
      <c r="R4295" s="21" t="str">
        <f t="shared" si="640"/>
        <v/>
      </c>
      <c r="S4295" s="21" t="str">
        <f t="shared" si="640"/>
        <v/>
      </c>
      <c r="T4295" s="21" t="str">
        <f t="shared" si="640"/>
        <v/>
      </c>
      <c r="U4295" s="21" t="str">
        <f t="shared" si="640"/>
        <v/>
      </c>
      <c r="V4295" s="21" t="str">
        <f t="shared" si="640"/>
        <v/>
      </c>
      <c r="W4295" s="21" t="str">
        <f t="shared" ref="R4295:AB4318" si="641">IFERROR(IF(W$10="", "", IF(LEFT($O4295, W$8)=W$10, "X", "")), "")</f>
        <v/>
      </c>
      <c r="X4295" s="21" t="str">
        <f t="shared" si="641"/>
        <v/>
      </c>
      <c r="Y4295" s="21" t="str">
        <f t="shared" si="641"/>
        <v/>
      </c>
      <c r="Z4295" s="21" t="str">
        <f t="shared" si="641"/>
        <v/>
      </c>
      <c r="AA4295" s="21" t="str">
        <f t="shared" si="641"/>
        <v/>
      </c>
      <c r="AB4295" s="38" t="str">
        <f t="shared" si="641"/>
        <v/>
      </c>
      <c r="AD4295" s="36" t="str">
        <f>IF($N4295="", "", IFERROR(INDEX(Campaigns!$D$11:$D$380, MATCH($N4295, Campaigns!$E$11:$E$380, 0)), ""))</f>
        <v/>
      </c>
      <c r="AE4295" s="38" t="str">
        <f>IF(COUNTIF($Q4295:$AB4295, "X")=0, "", IFERROR(INDEX('Intro &amp; Setup'!$T$17:$T$28, MATCH(INDEX($Q$10:$AB$10, $AC4295, MATCH("X", $Q4295:$AB4295, 0)), 'Intro &amp; Setup'!$AA$17:$AA$28, 0)), ""))</f>
        <v/>
      </c>
      <c r="AG4295" s="84" t="str">
        <f t="shared" si="635"/>
        <v/>
      </c>
      <c r="AI4295" s="36">
        <f t="shared" si="636"/>
        <v>0</v>
      </c>
      <c r="AK4295" s="36" t="str">
        <f t="shared" si="637"/>
        <v/>
      </c>
    </row>
    <row r="4296" spans="1:37" x14ac:dyDescent="0.25">
      <c r="A4296" s="34"/>
      <c r="B4296" s="55"/>
      <c r="C4296" s="56"/>
      <c r="D4296" s="56"/>
      <c r="E4296" s="56"/>
      <c r="F4296" s="56"/>
      <c r="G4296" s="57"/>
      <c r="H4296" s="57"/>
      <c r="I4296" s="58"/>
      <c r="J4296" s="34"/>
      <c r="L4296" s="36" t="str">
        <f>IF($B4296="", "", IFERROR(FIND(Campaigns!$Q$4, $B4296), ""))</f>
        <v/>
      </c>
      <c r="M4296" s="73" t="str">
        <f t="shared" si="632"/>
        <v/>
      </c>
      <c r="N4296" s="74" t="str">
        <f t="shared" si="633"/>
        <v/>
      </c>
      <c r="O4296" s="22" t="str">
        <f t="shared" si="634"/>
        <v/>
      </c>
      <c r="Q4296" s="20" t="str">
        <f t="shared" si="639"/>
        <v/>
      </c>
      <c r="R4296" s="21" t="str">
        <f t="shared" si="641"/>
        <v/>
      </c>
      <c r="S4296" s="21" t="str">
        <f t="shared" si="641"/>
        <v/>
      </c>
      <c r="T4296" s="21" t="str">
        <f t="shared" si="641"/>
        <v/>
      </c>
      <c r="U4296" s="21" t="str">
        <f t="shared" si="641"/>
        <v/>
      </c>
      <c r="V4296" s="21" t="str">
        <f t="shared" si="641"/>
        <v/>
      </c>
      <c r="W4296" s="21" t="str">
        <f t="shared" si="641"/>
        <v/>
      </c>
      <c r="X4296" s="21" t="str">
        <f t="shared" si="641"/>
        <v/>
      </c>
      <c r="Y4296" s="21" t="str">
        <f t="shared" si="641"/>
        <v/>
      </c>
      <c r="Z4296" s="21" t="str">
        <f t="shared" si="641"/>
        <v/>
      </c>
      <c r="AA4296" s="21" t="str">
        <f t="shared" si="641"/>
        <v/>
      </c>
      <c r="AB4296" s="38" t="str">
        <f t="shared" si="641"/>
        <v/>
      </c>
      <c r="AD4296" s="36" t="str">
        <f>IF($N4296="", "", IFERROR(INDEX(Campaigns!$D$11:$D$380, MATCH($N4296, Campaigns!$E$11:$E$380, 0)), ""))</f>
        <v/>
      </c>
      <c r="AE4296" s="38" t="str">
        <f>IF(COUNTIF($Q4296:$AB4296, "X")=0, "", IFERROR(INDEX('Intro &amp; Setup'!$T$17:$T$28, MATCH(INDEX($Q$10:$AB$10, $AC4296, MATCH("X", $Q4296:$AB4296, 0)), 'Intro &amp; Setup'!$AA$17:$AA$28, 0)), ""))</f>
        <v/>
      </c>
      <c r="AG4296" s="84" t="str">
        <f t="shared" si="635"/>
        <v/>
      </c>
      <c r="AI4296" s="36">
        <f t="shared" si="636"/>
        <v>0</v>
      </c>
      <c r="AK4296" s="36" t="str">
        <f t="shared" si="637"/>
        <v/>
      </c>
    </row>
    <row r="4297" spans="1:37" x14ac:dyDescent="0.25">
      <c r="A4297" s="34"/>
      <c r="B4297" s="55"/>
      <c r="C4297" s="56"/>
      <c r="D4297" s="56"/>
      <c r="E4297" s="56"/>
      <c r="F4297" s="56"/>
      <c r="G4297" s="57"/>
      <c r="H4297" s="57"/>
      <c r="I4297" s="58"/>
      <c r="J4297" s="34"/>
      <c r="L4297" s="36" t="str">
        <f>IF($B4297="", "", IFERROR(FIND(Campaigns!$Q$4, $B4297), ""))</f>
        <v/>
      </c>
      <c r="M4297" s="73" t="str">
        <f t="shared" si="632"/>
        <v/>
      </c>
      <c r="N4297" s="74" t="str">
        <f t="shared" si="633"/>
        <v/>
      </c>
      <c r="O4297" s="22" t="str">
        <f t="shared" si="634"/>
        <v/>
      </c>
      <c r="Q4297" s="20" t="str">
        <f t="shared" si="639"/>
        <v/>
      </c>
      <c r="R4297" s="21" t="str">
        <f t="shared" si="641"/>
        <v/>
      </c>
      <c r="S4297" s="21" t="str">
        <f t="shared" si="641"/>
        <v/>
      </c>
      <c r="T4297" s="21" t="str">
        <f t="shared" si="641"/>
        <v/>
      </c>
      <c r="U4297" s="21" t="str">
        <f t="shared" si="641"/>
        <v/>
      </c>
      <c r="V4297" s="21" t="str">
        <f t="shared" si="641"/>
        <v/>
      </c>
      <c r="W4297" s="21" t="str">
        <f t="shared" si="641"/>
        <v/>
      </c>
      <c r="X4297" s="21" t="str">
        <f t="shared" si="641"/>
        <v/>
      </c>
      <c r="Y4297" s="21" t="str">
        <f t="shared" si="641"/>
        <v/>
      </c>
      <c r="Z4297" s="21" t="str">
        <f t="shared" si="641"/>
        <v/>
      </c>
      <c r="AA4297" s="21" t="str">
        <f t="shared" si="641"/>
        <v/>
      </c>
      <c r="AB4297" s="38" t="str">
        <f t="shared" si="641"/>
        <v/>
      </c>
      <c r="AD4297" s="36" t="str">
        <f>IF($N4297="", "", IFERROR(INDEX(Campaigns!$D$11:$D$380, MATCH($N4297, Campaigns!$E$11:$E$380, 0)), ""))</f>
        <v/>
      </c>
      <c r="AE4297" s="38" t="str">
        <f>IF(COUNTIF($Q4297:$AB4297, "X")=0, "", IFERROR(INDEX('Intro &amp; Setup'!$T$17:$T$28, MATCH(INDEX($Q$10:$AB$10, $AC4297, MATCH("X", $Q4297:$AB4297, 0)), 'Intro &amp; Setup'!$AA$17:$AA$28, 0)), ""))</f>
        <v/>
      </c>
      <c r="AG4297" s="84" t="str">
        <f t="shared" si="635"/>
        <v/>
      </c>
      <c r="AI4297" s="36">
        <f t="shared" si="636"/>
        <v>0</v>
      </c>
      <c r="AK4297" s="36" t="str">
        <f t="shared" si="637"/>
        <v/>
      </c>
    </row>
    <row r="4298" spans="1:37" x14ac:dyDescent="0.25">
      <c r="A4298" s="34"/>
      <c r="B4298" s="55"/>
      <c r="C4298" s="56"/>
      <c r="D4298" s="56"/>
      <c r="E4298" s="56"/>
      <c r="F4298" s="56"/>
      <c r="G4298" s="57"/>
      <c r="H4298" s="57"/>
      <c r="I4298" s="58"/>
      <c r="J4298" s="34"/>
      <c r="L4298" s="36" t="str">
        <f>IF($B4298="", "", IFERROR(FIND(Campaigns!$Q$4, $B4298), ""))</f>
        <v/>
      </c>
      <c r="M4298" s="73" t="str">
        <f t="shared" si="632"/>
        <v/>
      </c>
      <c r="N4298" s="74" t="str">
        <f t="shared" si="633"/>
        <v/>
      </c>
      <c r="O4298" s="22" t="str">
        <f t="shared" si="634"/>
        <v/>
      </c>
      <c r="Q4298" s="20" t="str">
        <f t="shared" si="639"/>
        <v/>
      </c>
      <c r="R4298" s="21" t="str">
        <f t="shared" si="641"/>
        <v/>
      </c>
      <c r="S4298" s="21" t="str">
        <f t="shared" si="641"/>
        <v/>
      </c>
      <c r="T4298" s="21" t="str">
        <f t="shared" si="641"/>
        <v/>
      </c>
      <c r="U4298" s="21" t="str">
        <f t="shared" si="641"/>
        <v/>
      </c>
      <c r="V4298" s="21" t="str">
        <f t="shared" si="641"/>
        <v/>
      </c>
      <c r="W4298" s="21" t="str">
        <f t="shared" si="641"/>
        <v/>
      </c>
      <c r="X4298" s="21" t="str">
        <f t="shared" si="641"/>
        <v/>
      </c>
      <c r="Y4298" s="21" t="str">
        <f t="shared" si="641"/>
        <v/>
      </c>
      <c r="Z4298" s="21" t="str">
        <f t="shared" si="641"/>
        <v/>
      </c>
      <c r="AA4298" s="21" t="str">
        <f t="shared" si="641"/>
        <v/>
      </c>
      <c r="AB4298" s="38" t="str">
        <f t="shared" si="641"/>
        <v/>
      </c>
      <c r="AD4298" s="36" t="str">
        <f>IF($N4298="", "", IFERROR(INDEX(Campaigns!$D$11:$D$380, MATCH($N4298, Campaigns!$E$11:$E$380, 0)), ""))</f>
        <v/>
      </c>
      <c r="AE4298" s="38" t="str">
        <f>IF(COUNTIF($Q4298:$AB4298, "X")=0, "", IFERROR(INDEX('Intro &amp; Setup'!$T$17:$T$28, MATCH(INDEX($Q$10:$AB$10, $AC4298, MATCH("X", $Q4298:$AB4298, 0)), 'Intro &amp; Setup'!$AA$17:$AA$28, 0)), ""))</f>
        <v/>
      </c>
      <c r="AG4298" s="84" t="str">
        <f t="shared" si="635"/>
        <v/>
      </c>
      <c r="AI4298" s="36">
        <f t="shared" si="636"/>
        <v>0</v>
      </c>
      <c r="AK4298" s="36" t="str">
        <f t="shared" si="637"/>
        <v/>
      </c>
    </row>
    <row r="4299" spans="1:37" x14ac:dyDescent="0.25">
      <c r="A4299" s="34"/>
      <c r="B4299" s="55"/>
      <c r="C4299" s="56"/>
      <c r="D4299" s="56"/>
      <c r="E4299" s="56"/>
      <c r="F4299" s="56"/>
      <c r="G4299" s="57"/>
      <c r="H4299" s="57"/>
      <c r="I4299" s="58"/>
      <c r="J4299" s="34"/>
      <c r="L4299" s="36" t="str">
        <f>IF($B4299="", "", IFERROR(FIND(Campaigns!$Q$4, $B4299), ""))</f>
        <v/>
      </c>
      <c r="M4299" s="73" t="str">
        <f t="shared" si="632"/>
        <v/>
      </c>
      <c r="N4299" s="74" t="str">
        <f t="shared" si="633"/>
        <v/>
      </c>
      <c r="O4299" s="22" t="str">
        <f t="shared" si="634"/>
        <v/>
      </c>
      <c r="Q4299" s="20" t="str">
        <f t="shared" si="639"/>
        <v/>
      </c>
      <c r="R4299" s="21" t="str">
        <f t="shared" si="641"/>
        <v/>
      </c>
      <c r="S4299" s="21" t="str">
        <f t="shared" si="641"/>
        <v/>
      </c>
      <c r="T4299" s="21" t="str">
        <f t="shared" si="641"/>
        <v/>
      </c>
      <c r="U4299" s="21" t="str">
        <f t="shared" si="641"/>
        <v/>
      </c>
      <c r="V4299" s="21" t="str">
        <f t="shared" si="641"/>
        <v/>
      </c>
      <c r="W4299" s="21" t="str">
        <f t="shared" si="641"/>
        <v/>
      </c>
      <c r="X4299" s="21" t="str">
        <f t="shared" si="641"/>
        <v/>
      </c>
      <c r="Y4299" s="21" t="str">
        <f t="shared" si="641"/>
        <v/>
      </c>
      <c r="Z4299" s="21" t="str">
        <f t="shared" si="641"/>
        <v/>
      </c>
      <c r="AA4299" s="21" t="str">
        <f t="shared" si="641"/>
        <v/>
      </c>
      <c r="AB4299" s="38" t="str">
        <f t="shared" si="641"/>
        <v/>
      </c>
      <c r="AD4299" s="36" t="str">
        <f>IF($N4299="", "", IFERROR(INDEX(Campaigns!$D$11:$D$380, MATCH($N4299, Campaigns!$E$11:$E$380, 0)), ""))</f>
        <v/>
      </c>
      <c r="AE4299" s="38" t="str">
        <f>IF(COUNTIF($Q4299:$AB4299, "X")=0, "", IFERROR(INDEX('Intro &amp; Setup'!$T$17:$T$28, MATCH(INDEX($Q$10:$AB$10, $AC4299, MATCH("X", $Q4299:$AB4299, 0)), 'Intro &amp; Setup'!$AA$17:$AA$28, 0)), ""))</f>
        <v/>
      </c>
      <c r="AG4299" s="84" t="str">
        <f t="shared" si="635"/>
        <v/>
      </c>
      <c r="AI4299" s="36">
        <f t="shared" si="636"/>
        <v>0</v>
      </c>
      <c r="AK4299" s="36" t="str">
        <f t="shared" si="637"/>
        <v/>
      </c>
    </row>
    <row r="4300" spans="1:37" x14ac:dyDescent="0.25">
      <c r="A4300" s="34"/>
      <c r="B4300" s="55"/>
      <c r="C4300" s="56"/>
      <c r="D4300" s="56"/>
      <c r="E4300" s="56"/>
      <c r="F4300" s="56"/>
      <c r="G4300" s="57"/>
      <c r="H4300" s="57"/>
      <c r="I4300" s="58"/>
      <c r="J4300" s="34"/>
      <c r="L4300" s="36" t="str">
        <f>IF($B4300="", "", IFERROR(FIND(Campaigns!$Q$4, $B4300), ""))</f>
        <v/>
      </c>
      <c r="M4300" s="73" t="str">
        <f t="shared" ref="M4300:M4363" si="642">IFERROR(REPLACE($B4300, 1, $L4300+$L$9-1, ""), "")</f>
        <v/>
      </c>
      <c r="N4300" s="74" t="str">
        <f t="shared" ref="N4300:N4363" si="643">IFERROR(LEFT($M4300, FIND("-", $M4300)-1), "")</f>
        <v/>
      </c>
      <c r="O4300" s="22" t="str">
        <f t="shared" ref="O4300:O4363" si="644">IFERROR(REPLACE($M4300, 1, FIND("-", $M4300), ""), "")</f>
        <v/>
      </c>
      <c r="Q4300" s="20" t="str">
        <f t="shared" si="639"/>
        <v/>
      </c>
      <c r="R4300" s="21" t="str">
        <f t="shared" si="641"/>
        <v/>
      </c>
      <c r="S4300" s="21" t="str">
        <f t="shared" si="641"/>
        <v/>
      </c>
      <c r="T4300" s="21" t="str">
        <f t="shared" si="641"/>
        <v/>
      </c>
      <c r="U4300" s="21" t="str">
        <f t="shared" si="641"/>
        <v/>
      </c>
      <c r="V4300" s="21" t="str">
        <f t="shared" si="641"/>
        <v/>
      </c>
      <c r="W4300" s="21" t="str">
        <f t="shared" si="641"/>
        <v/>
      </c>
      <c r="X4300" s="21" t="str">
        <f t="shared" si="641"/>
        <v/>
      </c>
      <c r="Y4300" s="21" t="str">
        <f t="shared" si="641"/>
        <v/>
      </c>
      <c r="Z4300" s="21" t="str">
        <f t="shared" si="641"/>
        <v/>
      </c>
      <c r="AA4300" s="21" t="str">
        <f t="shared" si="641"/>
        <v/>
      </c>
      <c r="AB4300" s="38" t="str">
        <f t="shared" si="641"/>
        <v/>
      </c>
      <c r="AD4300" s="36" t="str">
        <f>IF($N4300="", "", IFERROR(INDEX(Campaigns!$D$11:$D$380, MATCH($N4300, Campaigns!$E$11:$E$380, 0)), ""))</f>
        <v/>
      </c>
      <c r="AE4300" s="38" t="str">
        <f>IF(COUNTIF($Q4300:$AB4300, "X")=0, "", IFERROR(INDEX('Intro &amp; Setup'!$T$17:$T$28, MATCH(INDEX($Q$10:$AB$10, $AC4300, MATCH("X", $Q4300:$AB4300, 0)), 'Intro &amp; Setup'!$AA$17:$AA$28, 0)), ""))</f>
        <v/>
      </c>
      <c r="AG4300" s="84" t="str">
        <f t="shared" ref="AG4300:AG4363" si="645">IF(OR($AD4300="", $AE4300=""), "", _xlfn.CONCAT($AD4300, "-", $AE4300))</f>
        <v/>
      </c>
      <c r="AI4300" s="36">
        <f t="shared" ref="AI4300:AI4363" si="646">IF($AI$4=$AI$6, $C4300, IF($AI$4=$AI$7, $D4300, IF($AI$4=$AI$8, $F4300, "")))</f>
        <v>0</v>
      </c>
      <c r="AK4300" s="36" t="str">
        <f t="shared" ref="AK4300:AK4363" si="647">IF($AG4300="", "", "X")</f>
        <v/>
      </c>
    </row>
    <row r="4301" spans="1:37" x14ac:dyDescent="0.25">
      <c r="A4301" s="34"/>
      <c r="B4301" s="55"/>
      <c r="C4301" s="56"/>
      <c r="D4301" s="56"/>
      <c r="E4301" s="56"/>
      <c r="F4301" s="56"/>
      <c r="G4301" s="57"/>
      <c r="H4301" s="57"/>
      <c r="I4301" s="58"/>
      <c r="J4301" s="34"/>
      <c r="L4301" s="36" t="str">
        <f>IF($B4301="", "", IFERROR(FIND(Campaigns!$Q$4, $B4301), ""))</f>
        <v/>
      </c>
      <c r="M4301" s="73" t="str">
        <f t="shared" si="642"/>
        <v/>
      </c>
      <c r="N4301" s="74" t="str">
        <f t="shared" si="643"/>
        <v/>
      </c>
      <c r="O4301" s="22" t="str">
        <f t="shared" si="644"/>
        <v/>
      </c>
      <c r="Q4301" s="20" t="str">
        <f t="shared" si="639"/>
        <v/>
      </c>
      <c r="R4301" s="21" t="str">
        <f t="shared" si="641"/>
        <v/>
      </c>
      <c r="S4301" s="21" t="str">
        <f t="shared" si="641"/>
        <v/>
      </c>
      <c r="T4301" s="21" t="str">
        <f t="shared" si="641"/>
        <v/>
      </c>
      <c r="U4301" s="21" t="str">
        <f t="shared" si="641"/>
        <v/>
      </c>
      <c r="V4301" s="21" t="str">
        <f t="shared" si="641"/>
        <v/>
      </c>
      <c r="W4301" s="21" t="str">
        <f t="shared" si="641"/>
        <v/>
      </c>
      <c r="X4301" s="21" t="str">
        <f t="shared" si="641"/>
        <v/>
      </c>
      <c r="Y4301" s="21" t="str">
        <f t="shared" si="641"/>
        <v/>
      </c>
      <c r="Z4301" s="21" t="str">
        <f t="shared" si="641"/>
        <v/>
      </c>
      <c r="AA4301" s="21" t="str">
        <f t="shared" si="641"/>
        <v/>
      </c>
      <c r="AB4301" s="38" t="str">
        <f t="shared" si="641"/>
        <v/>
      </c>
      <c r="AD4301" s="36" t="str">
        <f>IF($N4301="", "", IFERROR(INDEX(Campaigns!$D$11:$D$380, MATCH($N4301, Campaigns!$E$11:$E$380, 0)), ""))</f>
        <v/>
      </c>
      <c r="AE4301" s="38" t="str">
        <f>IF(COUNTIF($Q4301:$AB4301, "X")=0, "", IFERROR(INDEX('Intro &amp; Setup'!$T$17:$T$28, MATCH(INDEX($Q$10:$AB$10, $AC4301, MATCH("X", $Q4301:$AB4301, 0)), 'Intro &amp; Setup'!$AA$17:$AA$28, 0)), ""))</f>
        <v/>
      </c>
      <c r="AG4301" s="84" t="str">
        <f t="shared" si="645"/>
        <v/>
      </c>
      <c r="AI4301" s="36">
        <f t="shared" si="646"/>
        <v>0</v>
      </c>
      <c r="AK4301" s="36" t="str">
        <f t="shared" si="647"/>
        <v/>
      </c>
    </row>
    <row r="4302" spans="1:37" x14ac:dyDescent="0.25">
      <c r="A4302" s="34"/>
      <c r="B4302" s="55"/>
      <c r="C4302" s="56"/>
      <c r="D4302" s="56"/>
      <c r="E4302" s="56"/>
      <c r="F4302" s="56"/>
      <c r="G4302" s="57"/>
      <c r="H4302" s="57"/>
      <c r="I4302" s="58"/>
      <c r="J4302" s="34"/>
      <c r="L4302" s="36" t="str">
        <f>IF($B4302="", "", IFERROR(FIND(Campaigns!$Q$4, $B4302), ""))</f>
        <v/>
      </c>
      <c r="M4302" s="73" t="str">
        <f t="shared" si="642"/>
        <v/>
      </c>
      <c r="N4302" s="74" t="str">
        <f t="shared" si="643"/>
        <v/>
      </c>
      <c r="O4302" s="22" t="str">
        <f t="shared" si="644"/>
        <v/>
      </c>
      <c r="Q4302" s="20" t="str">
        <f t="shared" si="639"/>
        <v/>
      </c>
      <c r="R4302" s="21" t="str">
        <f t="shared" si="641"/>
        <v/>
      </c>
      <c r="S4302" s="21" t="str">
        <f t="shared" si="641"/>
        <v/>
      </c>
      <c r="T4302" s="21" t="str">
        <f t="shared" si="641"/>
        <v/>
      </c>
      <c r="U4302" s="21" t="str">
        <f t="shared" si="641"/>
        <v/>
      </c>
      <c r="V4302" s="21" t="str">
        <f t="shared" si="641"/>
        <v/>
      </c>
      <c r="W4302" s="21" t="str">
        <f t="shared" si="641"/>
        <v/>
      </c>
      <c r="X4302" s="21" t="str">
        <f t="shared" si="641"/>
        <v/>
      </c>
      <c r="Y4302" s="21" t="str">
        <f t="shared" si="641"/>
        <v/>
      </c>
      <c r="Z4302" s="21" t="str">
        <f t="shared" si="641"/>
        <v/>
      </c>
      <c r="AA4302" s="21" t="str">
        <f t="shared" si="641"/>
        <v/>
      </c>
      <c r="AB4302" s="38" t="str">
        <f t="shared" si="641"/>
        <v/>
      </c>
      <c r="AD4302" s="36" t="str">
        <f>IF($N4302="", "", IFERROR(INDEX(Campaigns!$D$11:$D$380, MATCH($N4302, Campaigns!$E$11:$E$380, 0)), ""))</f>
        <v/>
      </c>
      <c r="AE4302" s="38" t="str">
        <f>IF(COUNTIF($Q4302:$AB4302, "X")=0, "", IFERROR(INDEX('Intro &amp; Setup'!$T$17:$T$28, MATCH(INDEX($Q$10:$AB$10, $AC4302, MATCH("X", $Q4302:$AB4302, 0)), 'Intro &amp; Setup'!$AA$17:$AA$28, 0)), ""))</f>
        <v/>
      </c>
      <c r="AG4302" s="84" t="str">
        <f t="shared" si="645"/>
        <v/>
      </c>
      <c r="AI4302" s="36">
        <f t="shared" si="646"/>
        <v>0</v>
      </c>
      <c r="AK4302" s="36" t="str">
        <f t="shared" si="647"/>
        <v/>
      </c>
    </row>
    <row r="4303" spans="1:37" x14ac:dyDescent="0.25">
      <c r="A4303" s="34"/>
      <c r="B4303" s="55"/>
      <c r="C4303" s="56"/>
      <c r="D4303" s="56"/>
      <c r="E4303" s="56"/>
      <c r="F4303" s="56"/>
      <c r="G4303" s="57"/>
      <c r="H4303" s="57"/>
      <c r="I4303" s="58"/>
      <c r="J4303" s="34"/>
      <c r="L4303" s="36" t="str">
        <f>IF($B4303="", "", IFERROR(FIND(Campaigns!$Q$4, $B4303), ""))</f>
        <v/>
      </c>
      <c r="M4303" s="73" t="str">
        <f t="shared" si="642"/>
        <v/>
      </c>
      <c r="N4303" s="74" t="str">
        <f t="shared" si="643"/>
        <v/>
      </c>
      <c r="O4303" s="22" t="str">
        <f t="shared" si="644"/>
        <v/>
      </c>
      <c r="Q4303" s="20" t="str">
        <f t="shared" si="639"/>
        <v/>
      </c>
      <c r="R4303" s="21" t="str">
        <f t="shared" si="641"/>
        <v/>
      </c>
      <c r="S4303" s="21" t="str">
        <f t="shared" si="641"/>
        <v/>
      </c>
      <c r="T4303" s="21" t="str">
        <f t="shared" si="641"/>
        <v/>
      </c>
      <c r="U4303" s="21" t="str">
        <f t="shared" si="641"/>
        <v/>
      </c>
      <c r="V4303" s="21" t="str">
        <f t="shared" si="641"/>
        <v/>
      </c>
      <c r="W4303" s="21" t="str">
        <f t="shared" si="641"/>
        <v/>
      </c>
      <c r="X4303" s="21" t="str">
        <f t="shared" si="641"/>
        <v/>
      </c>
      <c r="Y4303" s="21" t="str">
        <f t="shared" si="641"/>
        <v/>
      </c>
      <c r="Z4303" s="21" t="str">
        <f t="shared" si="641"/>
        <v/>
      </c>
      <c r="AA4303" s="21" t="str">
        <f t="shared" si="641"/>
        <v/>
      </c>
      <c r="AB4303" s="38" t="str">
        <f t="shared" si="641"/>
        <v/>
      </c>
      <c r="AD4303" s="36" t="str">
        <f>IF($N4303="", "", IFERROR(INDEX(Campaigns!$D$11:$D$380, MATCH($N4303, Campaigns!$E$11:$E$380, 0)), ""))</f>
        <v/>
      </c>
      <c r="AE4303" s="38" t="str">
        <f>IF(COUNTIF($Q4303:$AB4303, "X")=0, "", IFERROR(INDEX('Intro &amp; Setup'!$T$17:$T$28, MATCH(INDEX($Q$10:$AB$10, $AC4303, MATCH("X", $Q4303:$AB4303, 0)), 'Intro &amp; Setup'!$AA$17:$AA$28, 0)), ""))</f>
        <v/>
      </c>
      <c r="AG4303" s="84" t="str">
        <f t="shared" si="645"/>
        <v/>
      </c>
      <c r="AI4303" s="36">
        <f t="shared" si="646"/>
        <v>0</v>
      </c>
      <c r="AK4303" s="36" t="str">
        <f t="shared" si="647"/>
        <v/>
      </c>
    </row>
    <row r="4304" spans="1:37" x14ac:dyDescent="0.25">
      <c r="A4304" s="34"/>
      <c r="B4304" s="55"/>
      <c r="C4304" s="56"/>
      <c r="D4304" s="56"/>
      <c r="E4304" s="56"/>
      <c r="F4304" s="56"/>
      <c r="G4304" s="57"/>
      <c r="H4304" s="57"/>
      <c r="I4304" s="58"/>
      <c r="J4304" s="34"/>
      <c r="L4304" s="36" t="str">
        <f>IF($B4304="", "", IFERROR(FIND(Campaigns!$Q$4, $B4304), ""))</f>
        <v/>
      </c>
      <c r="M4304" s="73" t="str">
        <f t="shared" si="642"/>
        <v/>
      </c>
      <c r="N4304" s="74" t="str">
        <f t="shared" si="643"/>
        <v/>
      </c>
      <c r="O4304" s="22" t="str">
        <f t="shared" si="644"/>
        <v/>
      </c>
      <c r="Q4304" s="20" t="str">
        <f t="shared" si="639"/>
        <v/>
      </c>
      <c r="R4304" s="21" t="str">
        <f t="shared" si="641"/>
        <v/>
      </c>
      <c r="S4304" s="21" t="str">
        <f t="shared" si="641"/>
        <v/>
      </c>
      <c r="T4304" s="21" t="str">
        <f t="shared" si="641"/>
        <v/>
      </c>
      <c r="U4304" s="21" t="str">
        <f t="shared" si="641"/>
        <v/>
      </c>
      <c r="V4304" s="21" t="str">
        <f t="shared" si="641"/>
        <v/>
      </c>
      <c r="W4304" s="21" t="str">
        <f t="shared" si="641"/>
        <v/>
      </c>
      <c r="X4304" s="21" t="str">
        <f t="shared" si="641"/>
        <v/>
      </c>
      <c r="Y4304" s="21" t="str">
        <f t="shared" si="641"/>
        <v/>
      </c>
      <c r="Z4304" s="21" t="str">
        <f t="shared" si="641"/>
        <v/>
      </c>
      <c r="AA4304" s="21" t="str">
        <f t="shared" si="641"/>
        <v/>
      </c>
      <c r="AB4304" s="38" t="str">
        <f t="shared" si="641"/>
        <v/>
      </c>
      <c r="AD4304" s="36" t="str">
        <f>IF($N4304="", "", IFERROR(INDEX(Campaigns!$D$11:$D$380, MATCH($N4304, Campaigns!$E$11:$E$380, 0)), ""))</f>
        <v/>
      </c>
      <c r="AE4304" s="38" t="str">
        <f>IF(COUNTIF($Q4304:$AB4304, "X")=0, "", IFERROR(INDEX('Intro &amp; Setup'!$T$17:$T$28, MATCH(INDEX($Q$10:$AB$10, $AC4304, MATCH("X", $Q4304:$AB4304, 0)), 'Intro &amp; Setup'!$AA$17:$AA$28, 0)), ""))</f>
        <v/>
      </c>
      <c r="AG4304" s="84" t="str">
        <f t="shared" si="645"/>
        <v/>
      </c>
      <c r="AI4304" s="36">
        <f t="shared" si="646"/>
        <v>0</v>
      </c>
      <c r="AK4304" s="36" t="str">
        <f t="shared" si="647"/>
        <v/>
      </c>
    </row>
    <row r="4305" spans="1:37" x14ac:dyDescent="0.25">
      <c r="A4305" s="34"/>
      <c r="B4305" s="55"/>
      <c r="C4305" s="56"/>
      <c r="D4305" s="56"/>
      <c r="E4305" s="56"/>
      <c r="F4305" s="56"/>
      <c r="G4305" s="57"/>
      <c r="H4305" s="57"/>
      <c r="I4305" s="58"/>
      <c r="J4305" s="34"/>
      <c r="L4305" s="36" t="str">
        <f>IF($B4305="", "", IFERROR(FIND(Campaigns!$Q$4, $B4305), ""))</f>
        <v/>
      </c>
      <c r="M4305" s="73" t="str">
        <f t="shared" si="642"/>
        <v/>
      </c>
      <c r="N4305" s="74" t="str">
        <f t="shared" si="643"/>
        <v/>
      </c>
      <c r="O4305" s="22" t="str">
        <f t="shared" si="644"/>
        <v/>
      </c>
      <c r="Q4305" s="20" t="str">
        <f t="shared" si="639"/>
        <v/>
      </c>
      <c r="R4305" s="21" t="str">
        <f t="shared" si="641"/>
        <v/>
      </c>
      <c r="S4305" s="21" t="str">
        <f t="shared" si="641"/>
        <v/>
      </c>
      <c r="T4305" s="21" t="str">
        <f t="shared" si="641"/>
        <v/>
      </c>
      <c r="U4305" s="21" t="str">
        <f t="shared" si="641"/>
        <v/>
      </c>
      <c r="V4305" s="21" t="str">
        <f t="shared" si="641"/>
        <v/>
      </c>
      <c r="W4305" s="21" t="str">
        <f t="shared" si="641"/>
        <v/>
      </c>
      <c r="X4305" s="21" t="str">
        <f t="shared" si="641"/>
        <v/>
      </c>
      <c r="Y4305" s="21" t="str">
        <f t="shared" si="641"/>
        <v/>
      </c>
      <c r="Z4305" s="21" t="str">
        <f t="shared" si="641"/>
        <v/>
      </c>
      <c r="AA4305" s="21" t="str">
        <f t="shared" si="641"/>
        <v/>
      </c>
      <c r="AB4305" s="38" t="str">
        <f t="shared" si="641"/>
        <v/>
      </c>
      <c r="AD4305" s="36" t="str">
        <f>IF($N4305="", "", IFERROR(INDEX(Campaigns!$D$11:$D$380, MATCH($N4305, Campaigns!$E$11:$E$380, 0)), ""))</f>
        <v/>
      </c>
      <c r="AE4305" s="38" t="str">
        <f>IF(COUNTIF($Q4305:$AB4305, "X")=0, "", IFERROR(INDEX('Intro &amp; Setup'!$T$17:$T$28, MATCH(INDEX($Q$10:$AB$10, $AC4305, MATCH("X", $Q4305:$AB4305, 0)), 'Intro &amp; Setup'!$AA$17:$AA$28, 0)), ""))</f>
        <v/>
      </c>
      <c r="AG4305" s="84" t="str">
        <f t="shared" si="645"/>
        <v/>
      </c>
      <c r="AI4305" s="36">
        <f t="shared" si="646"/>
        <v>0</v>
      </c>
      <c r="AK4305" s="36" t="str">
        <f t="shared" si="647"/>
        <v/>
      </c>
    </row>
    <row r="4306" spans="1:37" x14ac:dyDescent="0.25">
      <c r="A4306" s="34"/>
      <c r="B4306" s="55"/>
      <c r="C4306" s="56"/>
      <c r="D4306" s="56"/>
      <c r="E4306" s="56"/>
      <c r="F4306" s="56"/>
      <c r="G4306" s="57"/>
      <c r="H4306" s="57"/>
      <c r="I4306" s="58"/>
      <c r="J4306" s="34"/>
      <c r="L4306" s="36" t="str">
        <f>IF($B4306="", "", IFERROR(FIND(Campaigns!$Q$4, $B4306), ""))</f>
        <v/>
      </c>
      <c r="M4306" s="73" t="str">
        <f t="shared" si="642"/>
        <v/>
      </c>
      <c r="N4306" s="74" t="str">
        <f t="shared" si="643"/>
        <v/>
      </c>
      <c r="O4306" s="22" t="str">
        <f t="shared" si="644"/>
        <v/>
      </c>
      <c r="Q4306" s="20" t="str">
        <f t="shared" si="639"/>
        <v/>
      </c>
      <c r="R4306" s="21" t="str">
        <f t="shared" si="641"/>
        <v/>
      </c>
      <c r="S4306" s="21" t="str">
        <f t="shared" si="641"/>
        <v/>
      </c>
      <c r="T4306" s="21" t="str">
        <f t="shared" si="641"/>
        <v/>
      </c>
      <c r="U4306" s="21" t="str">
        <f t="shared" si="641"/>
        <v/>
      </c>
      <c r="V4306" s="21" t="str">
        <f t="shared" si="641"/>
        <v/>
      </c>
      <c r="W4306" s="21" t="str">
        <f t="shared" si="641"/>
        <v/>
      </c>
      <c r="X4306" s="21" t="str">
        <f t="shared" si="641"/>
        <v/>
      </c>
      <c r="Y4306" s="21" t="str">
        <f t="shared" si="641"/>
        <v/>
      </c>
      <c r="Z4306" s="21" t="str">
        <f t="shared" si="641"/>
        <v/>
      </c>
      <c r="AA4306" s="21" t="str">
        <f t="shared" si="641"/>
        <v/>
      </c>
      <c r="AB4306" s="38" t="str">
        <f t="shared" si="641"/>
        <v/>
      </c>
      <c r="AD4306" s="36" t="str">
        <f>IF($N4306="", "", IFERROR(INDEX(Campaigns!$D$11:$D$380, MATCH($N4306, Campaigns!$E$11:$E$380, 0)), ""))</f>
        <v/>
      </c>
      <c r="AE4306" s="38" t="str">
        <f>IF(COUNTIF($Q4306:$AB4306, "X")=0, "", IFERROR(INDEX('Intro &amp; Setup'!$T$17:$T$28, MATCH(INDEX($Q$10:$AB$10, $AC4306, MATCH("X", $Q4306:$AB4306, 0)), 'Intro &amp; Setup'!$AA$17:$AA$28, 0)), ""))</f>
        <v/>
      </c>
      <c r="AG4306" s="84" t="str">
        <f t="shared" si="645"/>
        <v/>
      </c>
      <c r="AI4306" s="36">
        <f t="shared" si="646"/>
        <v>0</v>
      </c>
      <c r="AK4306" s="36" t="str">
        <f t="shared" si="647"/>
        <v/>
      </c>
    </row>
    <row r="4307" spans="1:37" x14ac:dyDescent="0.25">
      <c r="A4307" s="34"/>
      <c r="B4307" s="55"/>
      <c r="C4307" s="56"/>
      <c r="D4307" s="56"/>
      <c r="E4307" s="56"/>
      <c r="F4307" s="56"/>
      <c r="G4307" s="57"/>
      <c r="H4307" s="57"/>
      <c r="I4307" s="58"/>
      <c r="J4307" s="34"/>
      <c r="L4307" s="36" t="str">
        <f>IF($B4307="", "", IFERROR(FIND(Campaigns!$Q$4, $B4307), ""))</f>
        <v/>
      </c>
      <c r="M4307" s="73" t="str">
        <f t="shared" si="642"/>
        <v/>
      </c>
      <c r="N4307" s="74" t="str">
        <f t="shared" si="643"/>
        <v/>
      </c>
      <c r="O4307" s="22" t="str">
        <f t="shared" si="644"/>
        <v/>
      </c>
      <c r="Q4307" s="20" t="str">
        <f t="shared" si="639"/>
        <v/>
      </c>
      <c r="R4307" s="21" t="str">
        <f t="shared" si="641"/>
        <v/>
      </c>
      <c r="S4307" s="21" t="str">
        <f t="shared" si="641"/>
        <v/>
      </c>
      <c r="T4307" s="21" t="str">
        <f t="shared" si="641"/>
        <v/>
      </c>
      <c r="U4307" s="21" t="str">
        <f t="shared" si="641"/>
        <v/>
      </c>
      <c r="V4307" s="21" t="str">
        <f t="shared" si="641"/>
        <v/>
      </c>
      <c r="W4307" s="21" t="str">
        <f t="shared" si="641"/>
        <v/>
      </c>
      <c r="X4307" s="21" t="str">
        <f t="shared" si="641"/>
        <v/>
      </c>
      <c r="Y4307" s="21" t="str">
        <f t="shared" si="641"/>
        <v/>
      </c>
      <c r="Z4307" s="21" t="str">
        <f t="shared" si="641"/>
        <v/>
      </c>
      <c r="AA4307" s="21" t="str">
        <f t="shared" si="641"/>
        <v/>
      </c>
      <c r="AB4307" s="38" t="str">
        <f t="shared" si="641"/>
        <v/>
      </c>
      <c r="AD4307" s="36" t="str">
        <f>IF($N4307="", "", IFERROR(INDEX(Campaigns!$D$11:$D$380, MATCH($N4307, Campaigns!$E$11:$E$380, 0)), ""))</f>
        <v/>
      </c>
      <c r="AE4307" s="38" t="str">
        <f>IF(COUNTIF($Q4307:$AB4307, "X")=0, "", IFERROR(INDEX('Intro &amp; Setup'!$T$17:$T$28, MATCH(INDEX($Q$10:$AB$10, $AC4307, MATCH("X", $Q4307:$AB4307, 0)), 'Intro &amp; Setup'!$AA$17:$AA$28, 0)), ""))</f>
        <v/>
      </c>
      <c r="AG4307" s="84" t="str">
        <f t="shared" si="645"/>
        <v/>
      </c>
      <c r="AI4307" s="36">
        <f t="shared" si="646"/>
        <v>0</v>
      </c>
      <c r="AK4307" s="36" t="str">
        <f t="shared" si="647"/>
        <v/>
      </c>
    </row>
    <row r="4308" spans="1:37" x14ac:dyDescent="0.25">
      <c r="A4308" s="34"/>
      <c r="B4308" s="55"/>
      <c r="C4308" s="56"/>
      <c r="D4308" s="56"/>
      <c r="E4308" s="56"/>
      <c r="F4308" s="56"/>
      <c r="G4308" s="57"/>
      <c r="H4308" s="57"/>
      <c r="I4308" s="58"/>
      <c r="J4308" s="34"/>
      <c r="L4308" s="36" t="str">
        <f>IF($B4308="", "", IFERROR(FIND(Campaigns!$Q$4, $B4308), ""))</f>
        <v/>
      </c>
      <c r="M4308" s="73" t="str">
        <f t="shared" si="642"/>
        <v/>
      </c>
      <c r="N4308" s="74" t="str">
        <f t="shared" si="643"/>
        <v/>
      </c>
      <c r="O4308" s="22" t="str">
        <f t="shared" si="644"/>
        <v/>
      </c>
      <c r="Q4308" s="20" t="str">
        <f t="shared" si="639"/>
        <v/>
      </c>
      <c r="R4308" s="21" t="str">
        <f t="shared" si="641"/>
        <v/>
      </c>
      <c r="S4308" s="21" t="str">
        <f t="shared" si="641"/>
        <v/>
      </c>
      <c r="T4308" s="21" t="str">
        <f t="shared" si="641"/>
        <v/>
      </c>
      <c r="U4308" s="21" t="str">
        <f t="shared" si="641"/>
        <v/>
      </c>
      <c r="V4308" s="21" t="str">
        <f t="shared" si="641"/>
        <v/>
      </c>
      <c r="W4308" s="21" t="str">
        <f t="shared" si="641"/>
        <v/>
      </c>
      <c r="X4308" s="21" t="str">
        <f t="shared" si="641"/>
        <v/>
      </c>
      <c r="Y4308" s="21" t="str">
        <f t="shared" si="641"/>
        <v/>
      </c>
      <c r="Z4308" s="21" t="str">
        <f t="shared" si="641"/>
        <v/>
      </c>
      <c r="AA4308" s="21" t="str">
        <f t="shared" si="641"/>
        <v/>
      </c>
      <c r="AB4308" s="38" t="str">
        <f t="shared" si="641"/>
        <v/>
      </c>
      <c r="AD4308" s="36" t="str">
        <f>IF($N4308="", "", IFERROR(INDEX(Campaigns!$D$11:$D$380, MATCH($N4308, Campaigns!$E$11:$E$380, 0)), ""))</f>
        <v/>
      </c>
      <c r="AE4308" s="38" t="str">
        <f>IF(COUNTIF($Q4308:$AB4308, "X")=0, "", IFERROR(INDEX('Intro &amp; Setup'!$T$17:$T$28, MATCH(INDEX($Q$10:$AB$10, $AC4308, MATCH("X", $Q4308:$AB4308, 0)), 'Intro &amp; Setup'!$AA$17:$AA$28, 0)), ""))</f>
        <v/>
      </c>
      <c r="AG4308" s="84" t="str">
        <f t="shared" si="645"/>
        <v/>
      </c>
      <c r="AI4308" s="36">
        <f t="shared" si="646"/>
        <v>0</v>
      </c>
      <c r="AK4308" s="36" t="str">
        <f t="shared" si="647"/>
        <v/>
      </c>
    </row>
    <row r="4309" spans="1:37" x14ac:dyDescent="0.25">
      <c r="A4309" s="34"/>
      <c r="B4309" s="55"/>
      <c r="C4309" s="56"/>
      <c r="D4309" s="56"/>
      <c r="E4309" s="56"/>
      <c r="F4309" s="56"/>
      <c r="G4309" s="57"/>
      <c r="H4309" s="57"/>
      <c r="I4309" s="58"/>
      <c r="J4309" s="34"/>
      <c r="L4309" s="36" t="str">
        <f>IF($B4309="", "", IFERROR(FIND(Campaigns!$Q$4, $B4309), ""))</f>
        <v/>
      </c>
      <c r="M4309" s="73" t="str">
        <f t="shared" si="642"/>
        <v/>
      </c>
      <c r="N4309" s="74" t="str">
        <f t="shared" si="643"/>
        <v/>
      </c>
      <c r="O4309" s="22" t="str">
        <f t="shared" si="644"/>
        <v/>
      </c>
      <c r="Q4309" s="20" t="str">
        <f t="shared" si="639"/>
        <v/>
      </c>
      <c r="R4309" s="21" t="str">
        <f t="shared" si="641"/>
        <v/>
      </c>
      <c r="S4309" s="21" t="str">
        <f t="shared" si="641"/>
        <v/>
      </c>
      <c r="T4309" s="21" t="str">
        <f t="shared" si="641"/>
        <v/>
      </c>
      <c r="U4309" s="21" t="str">
        <f t="shared" si="641"/>
        <v/>
      </c>
      <c r="V4309" s="21" t="str">
        <f t="shared" si="641"/>
        <v/>
      </c>
      <c r="W4309" s="21" t="str">
        <f t="shared" si="641"/>
        <v/>
      </c>
      <c r="X4309" s="21" t="str">
        <f t="shared" si="641"/>
        <v/>
      </c>
      <c r="Y4309" s="21" t="str">
        <f t="shared" si="641"/>
        <v/>
      </c>
      <c r="Z4309" s="21" t="str">
        <f t="shared" si="641"/>
        <v/>
      </c>
      <c r="AA4309" s="21" t="str">
        <f t="shared" si="641"/>
        <v/>
      </c>
      <c r="AB4309" s="38" t="str">
        <f t="shared" si="641"/>
        <v/>
      </c>
      <c r="AD4309" s="36" t="str">
        <f>IF($N4309="", "", IFERROR(INDEX(Campaigns!$D$11:$D$380, MATCH($N4309, Campaigns!$E$11:$E$380, 0)), ""))</f>
        <v/>
      </c>
      <c r="AE4309" s="38" t="str">
        <f>IF(COUNTIF($Q4309:$AB4309, "X")=0, "", IFERROR(INDEX('Intro &amp; Setup'!$T$17:$T$28, MATCH(INDEX($Q$10:$AB$10, $AC4309, MATCH("X", $Q4309:$AB4309, 0)), 'Intro &amp; Setup'!$AA$17:$AA$28, 0)), ""))</f>
        <v/>
      </c>
      <c r="AG4309" s="84" t="str">
        <f t="shared" si="645"/>
        <v/>
      </c>
      <c r="AI4309" s="36">
        <f t="shared" si="646"/>
        <v>0</v>
      </c>
      <c r="AK4309" s="36" t="str">
        <f t="shared" si="647"/>
        <v/>
      </c>
    </row>
    <row r="4310" spans="1:37" x14ac:dyDescent="0.25">
      <c r="A4310" s="34"/>
      <c r="B4310" s="55"/>
      <c r="C4310" s="56"/>
      <c r="D4310" s="56"/>
      <c r="E4310" s="56"/>
      <c r="F4310" s="56"/>
      <c r="G4310" s="57"/>
      <c r="H4310" s="57"/>
      <c r="I4310" s="58"/>
      <c r="J4310" s="34"/>
      <c r="L4310" s="36" t="str">
        <f>IF($B4310="", "", IFERROR(FIND(Campaigns!$Q$4, $B4310), ""))</f>
        <v/>
      </c>
      <c r="M4310" s="73" t="str">
        <f t="shared" si="642"/>
        <v/>
      </c>
      <c r="N4310" s="74" t="str">
        <f t="shared" si="643"/>
        <v/>
      </c>
      <c r="O4310" s="22" t="str">
        <f t="shared" si="644"/>
        <v/>
      </c>
      <c r="Q4310" s="20" t="str">
        <f t="shared" si="639"/>
        <v/>
      </c>
      <c r="R4310" s="21" t="str">
        <f t="shared" si="641"/>
        <v/>
      </c>
      <c r="S4310" s="21" t="str">
        <f t="shared" si="641"/>
        <v/>
      </c>
      <c r="T4310" s="21" t="str">
        <f t="shared" si="641"/>
        <v/>
      </c>
      <c r="U4310" s="21" t="str">
        <f t="shared" si="641"/>
        <v/>
      </c>
      <c r="V4310" s="21" t="str">
        <f t="shared" si="641"/>
        <v/>
      </c>
      <c r="W4310" s="21" t="str">
        <f t="shared" si="641"/>
        <v/>
      </c>
      <c r="X4310" s="21" t="str">
        <f t="shared" si="641"/>
        <v/>
      </c>
      <c r="Y4310" s="21" t="str">
        <f t="shared" si="641"/>
        <v/>
      </c>
      <c r="Z4310" s="21" t="str">
        <f t="shared" si="641"/>
        <v/>
      </c>
      <c r="AA4310" s="21" t="str">
        <f t="shared" si="641"/>
        <v/>
      </c>
      <c r="AB4310" s="38" t="str">
        <f t="shared" si="641"/>
        <v/>
      </c>
      <c r="AD4310" s="36" t="str">
        <f>IF($N4310="", "", IFERROR(INDEX(Campaigns!$D$11:$D$380, MATCH($N4310, Campaigns!$E$11:$E$380, 0)), ""))</f>
        <v/>
      </c>
      <c r="AE4310" s="38" t="str">
        <f>IF(COUNTIF($Q4310:$AB4310, "X")=0, "", IFERROR(INDEX('Intro &amp; Setup'!$T$17:$T$28, MATCH(INDEX($Q$10:$AB$10, $AC4310, MATCH("X", $Q4310:$AB4310, 0)), 'Intro &amp; Setup'!$AA$17:$AA$28, 0)), ""))</f>
        <v/>
      </c>
      <c r="AG4310" s="84" t="str">
        <f t="shared" si="645"/>
        <v/>
      </c>
      <c r="AI4310" s="36">
        <f t="shared" si="646"/>
        <v>0</v>
      </c>
      <c r="AK4310" s="36" t="str">
        <f t="shared" si="647"/>
        <v/>
      </c>
    </row>
    <row r="4311" spans="1:37" x14ac:dyDescent="0.25">
      <c r="A4311" s="34"/>
      <c r="B4311" s="55"/>
      <c r="C4311" s="56"/>
      <c r="D4311" s="56"/>
      <c r="E4311" s="56"/>
      <c r="F4311" s="56"/>
      <c r="G4311" s="57"/>
      <c r="H4311" s="57"/>
      <c r="I4311" s="58"/>
      <c r="J4311" s="34"/>
      <c r="L4311" s="36" t="str">
        <f>IF($B4311="", "", IFERROR(FIND(Campaigns!$Q$4, $B4311), ""))</f>
        <v/>
      </c>
      <c r="M4311" s="73" t="str">
        <f t="shared" si="642"/>
        <v/>
      </c>
      <c r="N4311" s="74" t="str">
        <f t="shared" si="643"/>
        <v/>
      </c>
      <c r="O4311" s="22" t="str">
        <f t="shared" si="644"/>
        <v/>
      </c>
      <c r="Q4311" s="20" t="str">
        <f t="shared" si="639"/>
        <v/>
      </c>
      <c r="R4311" s="21" t="str">
        <f t="shared" si="641"/>
        <v/>
      </c>
      <c r="S4311" s="21" t="str">
        <f t="shared" si="641"/>
        <v/>
      </c>
      <c r="T4311" s="21" t="str">
        <f t="shared" si="641"/>
        <v/>
      </c>
      <c r="U4311" s="21" t="str">
        <f t="shared" si="641"/>
        <v/>
      </c>
      <c r="V4311" s="21" t="str">
        <f t="shared" si="641"/>
        <v/>
      </c>
      <c r="W4311" s="21" t="str">
        <f t="shared" si="641"/>
        <v/>
      </c>
      <c r="X4311" s="21" t="str">
        <f t="shared" si="641"/>
        <v/>
      </c>
      <c r="Y4311" s="21" t="str">
        <f t="shared" si="641"/>
        <v/>
      </c>
      <c r="Z4311" s="21" t="str">
        <f t="shared" si="641"/>
        <v/>
      </c>
      <c r="AA4311" s="21" t="str">
        <f t="shared" si="641"/>
        <v/>
      </c>
      <c r="AB4311" s="38" t="str">
        <f t="shared" si="641"/>
        <v/>
      </c>
      <c r="AD4311" s="36" t="str">
        <f>IF($N4311="", "", IFERROR(INDEX(Campaigns!$D$11:$D$380, MATCH($N4311, Campaigns!$E$11:$E$380, 0)), ""))</f>
        <v/>
      </c>
      <c r="AE4311" s="38" t="str">
        <f>IF(COUNTIF($Q4311:$AB4311, "X")=0, "", IFERROR(INDEX('Intro &amp; Setup'!$T$17:$T$28, MATCH(INDEX($Q$10:$AB$10, $AC4311, MATCH("X", $Q4311:$AB4311, 0)), 'Intro &amp; Setup'!$AA$17:$AA$28, 0)), ""))</f>
        <v/>
      </c>
      <c r="AG4311" s="84" t="str">
        <f t="shared" si="645"/>
        <v/>
      </c>
      <c r="AI4311" s="36">
        <f t="shared" si="646"/>
        <v>0</v>
      </c>
      <c r="AK4311" s="36" t="str">
        <f t="shared" si="647"/>
        <v/>
      </c>
    </row>
    <row r="4312" spans="1:37" x14ac:dyDescent="0.25">
      <c r="A4312" s="34"/>
      <c r="B4312" s="55"/>
      <c r="C4312" s="56"/>
      <c r="D4312" s="56"/>
      <c r="E4312" s="56"/>
      <c r="F4312" s="56"/>
      <c r="G4312" s="57"/>
      <c r="H4312" s="57"/>
      <c r="I4312" s="58"/>
      <c r="J4312" s="34"/>
      <c r="L4312" s="36" t="str">
        <f>IF($B4312="", "", IFERROR(FIND(Campaigns!$Q$4, $B4312), ""))</f>
        <v/>
      </c>
      <c r="M4312" s="73" t="str">
        <f t="shared" si="642"/>
        <v/>
      </c>
      <c r="N4312" s="74" t="str">
        <f t="shared" si="643"/>
        <v/>
      </c>
      <c r="O4312" s="22" t="str">
        <f t="shared" si="644"/>
        <v/>
      </c>
      <c r="Q4312" s="20" t="str">
        <f t="shared" si="639"/>
        <v/>
      </c>
      <c r="R4312" s="21" t="str">
        <f t="shared" si="641"/>
        <v/>
      </c>
      <c r="S4312" s="21" t="str">
        <f t="shared" si="641"/>
        <v/>
      </c>
      <c r="T4312" s="21" t="str">
        <f t="shared" si="641"/>
        <v/>
      </c>
      <c r="U4312" s="21" t="str">
        <f t="shared" si="641"/>
        <v/>
      </c>
      <c r="V4312" s="21" t="str">
        <f t="shared" si="641"/>
        <v/>
      </c>
      <c r="W4312" s="21" t="str">
        <f t="shared" si="641"/>
        <v/>
      </c>
      <c r="X4312" s="21" t="str">
        <f t="shared" si="641"/>
        <v/>
      </c>
      <c r="Y4312" s="21" t="str">
        <f t="shared" si="641"/>
        <v/>
      </c>
      <c r="Z4312" s="21" t="str">
        <f t="shared" si="641"/>
        <v/>
      </c>
      <c r="AA4312" s="21" t="str">
        <f t="shared" si="641"/>
        <v/>
      </c>
      <c r="AB4312" s="38" t="str">
        <f t="shared" si="641"/>
        <v/>
      </c>
      <c r="AD4312" s="36" t="str">
        <f>IF($N4312="", "", IFERROR(INDEX(Campaigns!$D$11:$D$380, MATCH($N4312, Campaigns!$E$11:$E$380, 0)), ""))</f>
        <v/>
      </c>
      <c r="AE4312" s="38" t="str">
        <f>IF(COUNTIF($Q4312:$AB4312, "X")=0, "", IFERROR(INDEX('Intro &amp; Setup'!$T$17:$T$28, MATCH(INDEX($Q$10:$AB$10, $AC4312, MATCH("X", $Q4312:$AB4312, 0)), 'Intro &amp; Setup'!$AA$17:$AA$28, 0)), ""))</f>
        <v/>
      </c>
      <c r="AG4312" s="84" t="str">
        <f t="shared" si="645"/>
        <v/>
      </c>
      <c r="AI4312" s="36">
        <f t="shared" si="646"/>
        <v>0</v>
      </c>
      <c r="AK4312" s="36" t="str">
        <f t="shared" si="647"/>
        <v/>
      </c>
    </row>
    <row r="4313" spans="1:37" x14ac:dyDescent="0.25">
      <c r="A4313" s="34"/>
      <c r="B4313" s="55"/>
      <c r="C4313" s="56"/>
      <c r="D4313" s="56"/>
      <c r="E4313" s="56"/>
      <c r="F4313" s="56"/>
      <c r="G4313" s="57"/>
      <c r="H4313" s="57"/>
      <c r="I4313" s="58"/>
      <c r="J4313" s="34"/>
      <c r="L4313" s="36" t="str">
        <f>IF($B4313="", "", IFERROR(FIND(Campaigns!$Q$4, $B4313), ""))</f>
        <v/>
      </c>
      <c r="M4313" s="73" t="str">
        <f t="shared" si="642"/>
        <v/>
      </c>
      <c r="N4313" s="74" t="str">
        <f t="shared" si="643"/>
        <v/>
      </c>
      <c r="O4313" s="22" t="str">
        <f t="shared" si="644"/>
        <v/>
      </c>
      <c r="Q4313" s="20" t="str">
        <f t="shared" si="639"/>
        <v/>
      </c>
      <c r="R4313" s="21" t="str">
        <f t="shared" si="641"/>
        <v/>
      </c>
      <c r="S4313" s="21" t="str">
        <f t="shared" si="641"/>
        <v/>
      </c>
      <c r="T4313" s="21" t="str">
        <f t="shared" si="641"/>
        <v/>
      </c>
      <c r="U4313" s="21" t="str">
        <f t="shared" si="641"/>
        <v/>
      </c>
      <c r="V4313" s="21" t="str">
        <f t="shared" si="641"/>
        <v/>
      </c>
      <c r="W4313" s="21" t="str">
        <f t="shared" si="641"/>
        <v/>
      </c>
      <c r="X4313" s="21" t="str">
        <f t="shared" si="641"/>
        <v/>
      </c>
      <c r="Y4313" s="21" t="str">
        <f t="shared" si="641"/>
        <v/>
      </c>
      <c r="Z4313" s="21" t="str">
        <f t="shared" si="641"/>
        <v/>
      </c>
      <c r="AA4313" s="21" t="str">
        <f t="shared" si="641"/>
        <v/>
      </c>
      <c r="AB4313" s="38" t="str">
        <f t="shared" si="641"/>
        <v/>
      </c>
      <c r="AD4313" s="36" t="str">
        <f>IF($N4313="", "", IFERROR(INDEX(Campaigns!$D$11:$D$380, MATCH($N4313, Campaigns!$E$11:$E$380, 0)), ""))</f>
        <v/>
      </c>
      <c r="AE4313" s="38" t="str">
        <f>IF(COUNTIF($Q4313:$AB4313, "X")=0, "", IFERROR(INDEX('Intro &amp; Setup'!$T$17:$T$28, MATCH(INDEX($Q$10:$AB$10, $AC4313, MATCH("X", $Q4313:$AB4313, 0)), 'Intro &amp; Setup'!$AA$17:$AA$28, 0)), ""))</f>
        <v/>
      </c>
      <c r="AG4313" s="84" t="str">
        <f t="shared" si="645"/>
        <v/>
      </c>
      <c r="AI4313" s="36">
        <f t="shared" si="646"/>
        <v>0</v>
      </c>
      <c r="AK4313" s="36" t="str">
        <f t="shared" si="647"/>
        <v/>
      </c>
    </row>
    <row r="4314" spans="1:37" x14ac:dyDescent="0.25">
      <c r="A4314" s="34"/>
      <c r="B4314" s="55"/>
      <c r="C4314" s="56"/>
      <c r="D4314" s="56"/>
      <c r="E4314" s="56"/>
      <c r="F4314" s="56"/>
      <c r="G4314" s="57"/>
      <c r="H4314" s="57"/>
      <c r="I4314" s="58"/>
      <c r="J4314" s="34"/>
      <c r="L4314" s="36" t="str">
        <f>IF($B4314="", "", IFERROR(FIND(Campaigns!$Q$4, $B4314), ""))</f>
        <v/>
      </c>
      <c r="M4314" s="73" t="str">
        <f t="shared" si="642"/>
        <v/>
      </c>
      <c r="N4314" s="74" t="str">
        <f t="shared" si="643"/>
        <v/>
      </c>
      <c r="O4314" s="22" t="str">
        <f t="shared" si="644"/>
        <v/>
      </c>
      <c r="Q4314" s="20" t="str">
        <f t="shared" si="639"/>
        <v/>
      </c>
      <c r="R4314" s="21" t="str">
        <f t="shared" si="641"/>
        <v/>
      </c>
      <c r="S4314" s="21" t="str">
        <f t="shared" si="641"/>
        <v/>
      </c>
      <c r="T4314" s="21" t="str">
        <f t="shared" si="641"/>
        <v/>
      </c>
      <c r="U4314" s="21" t="str">
        <f t="shared" si="641"/>
        <v/>
      </c>
      <c r="V4314" s="21" t="str">
        <f t="shared" si="641"/>
        <v/>
      </c>
      <c r="W4314" s="21" t="str">
        <f t="shared" si="641"/>
        <v/>
      </c>
      <c r="X4314" s="21" t="str">
        <f t="shared" si="641"/>
        <v/>
      </c>
      <c r="Y4314" s="21" t="str">
        <f t="shared" si="641"/>
        <v/>
      </c>
      <c r="Z4314" s="21" t="str">
        <f t="shared" si="641"/>
        <v/>
      </c>
      <c r="AA4314" s="21" t="str">
        <f t="shared" si="641"/>
        <v/>
      </c>
      <c r="AB4314" s="38" t="str">
        <f t="shared" si="641"/>
        <v/>
      </c>
      <c r="AD4314" s="36" t="str">
        <f>IF($N4314="", "", IFERROR(INDEX(Campaigns!$D$11:$D$380, MATCH($N4314, Campaigns!$E$11:$E$380, 0)), ""))</f>
        <v/>
      </c>
      <c r="AE4314" s="38" t="str">
        <f>IF(COUNTIF($Q4314:$AB4314, "X")=0, "", IFERROR(INDEX('Intro &amp; Setup'!$T$17:$T$28, MATCH(INDEX($Q$10:$AB$10, $AC4314, MATCH("X", $Q4314:$AB4314, 0)), 'Intro &amp; Setup'!$AA$17:$AA$28, 0)), ""))</f>
        <v/>
      </c>
      <c r="AG4314" s="84" t="str">
        <f t="shared" si="645"/>
        <v/>
      </c>
      <c r="AI4314" s="36">
        <f t="shared" si="646"/>
        <v>0</v>
      </c>
      <c r="AK4314" s="36" t="str">
        <f t="shared" si="647"/>
        <v/>
      </c>
    </row>
    <row r="4315" spans="1:37" x14ac:dyDescent="0.25">
      <c r="A4315" s="34"/>
      <c r="B4315" s="55"/>
      <c r="C4315" s="56"/>
      <c r="D4315" s="56"/>
      <c r="E4315" s="56"/>
      <c r="F4315" s="56"/>
      <c r="G4315" s="57"/>
      <c r="H4315" s="57"/>
      <c r="I4315" s="58"/>
      <c r="J4315" s="34"/>
      <c r="L4315" s="36" t="str">
        <f>IF($B4315="", "", IFERROR(FIND(Campaigns!$Q$4, $B4315), ""))</f>
        <v/>
      </c>
      <c r="M4315" s="73" t="str">
        <f t="shared" si="642"/>
        <v/>
      </c>
      <c r="N4315" s="74" t="str">
        <f t="shared" si="643"/>
        <v/>
      </c>
      <c r="O4315" s="22" t="str">
        <f t="shared" si="644"/>
        <v/>
      </c>
      <c r="Q4315" s="20" t="str">
        <f t="shared" si="639"/>
        <v/>
      </c>
      <c r="R4315" s="21" t="str">
        <f t="shared" si="641"/>
        <v/>
      </c>
      <c r="S4315" s="21" t="str">
        <f t="shared" si="641"/>
        <v/>
      </c>
      <c r="T4315" s="21" t="str">
        <f t="shared" si="641"/>
        <v/>
      </c>
      <c r="U4315" s="21" t="str">
        <f t="shared" si="641"/>
        <v/>
      </c>
      <c r="V4315" s="21" t="str">
        <f t="shared" si="641"/>
        <v/>
      </c>
      <c r="W4315" s="21" t="str">
        <f t="shared" si="641"/>
        <v/>
      </c>
      <c r="X4315" s="21" t="str">
        <f t="shared" si="641"/>
        <v/>
      </c>
      <c r="Y4315" s="21" t="str">
        <f t="shared" si="641"/>
        <v/>
      </c>
      <c r="Z4315" s="21" t="str">
        <f t="shared" si="641"/>
        <v/>
      </c>
      <c r="AA4315" s="21" t="str">
        <f t="shared" si="641"/>
        <v/>
      </c>
      <c r="AB4315" s="38" t="str">
        <f t="shared" si="641"/>
        <v/>
      </c>
      <c r="AD4315" s="36" t="str">
        <f>IF($N4315="", "", IFERROR(INDEX(Campaigns!$D$11:$D$380, MATCH($N4315, Campaigns!$E$11:$E$380, 0)), ""))</f>
        <v/>
      </c>
      <c r="AE4315" s="38" t="str">
        <f>IF(COUNTIF($Q4315:$AB4315, "X")=0, "", IFERROR(INDEX('Intro &amp; Setup'!$T$17:$T$28, MATCH(INDEX($Q$10:$AB$10, $AC4315, MATCH("X", $Q4315:$AB4315, 0)), 'Intro &amp; Setup'!$AA$17:$AA$28, 0)), ""))</f>
        <v/>
      </c>
      <c r="AG4315" s="84" t="str">
        <f t="shared" si="645"/>
        <v/>
      </c>
      <c r="AI4315" s="36">
        <f t="shared" si="646"/>
        <v>0</v>
      </c>
      <c r="AK4315" s="36" t="str">
        <f t="shared" si="647"/>
        <v/>
      </c>
    </row>
    <row r="4316" spans="1:37" x14ac:dyDescent="0.25">
      <c r="A4316" s="34"/>
      <c r="B4316" s="55"/>
      <c r="C4316" s="56"/>
      <c r="D4316" s="56"/>
      <c r="E4316" s="56"/>
      <c r="F4316" s="56"/>
      <c r="G4316" s="57"/>
      <c r="H4316" s="57"/>
      <c r="I4316" s="58"/>
      <c r="J4316" s="34"/>
      <c r="L4316" s="36" t="str">
        <f>IF($B4316="", "", IFERROR(FIND(Campaigns!$Q$4, $B4316), ""))</f>
        <v/>
      </c>
      <c r="M4316" s="73" t="str">
        <f t="shared" si="642"/>
        <v/>
      </c>
      <c r="N4316" s="74" t="str">
        <f t="shared" si="643"/>
        <v/>
      </c>
      <c r="O4316" s="22" t="str">
        <f t="shared" si="644"/>
        <v/>
      </c>
      <c r="Q4316" s="20" t="str">
        <f t="shared" si="639"/>
        <v/>
      </c>
      <c r="R4316" s="21" t="str">
        <f t="shared" si="641"/>
        <v/>
      </c>
      <c r="S4316" s="21" t="str">
        <f t="shared" si="641"/>
        <v/>
      </c>
      <c r="T4316" s="21" t="str">
        <f t="shared" si="641"/>
        <v/>
      </c>
      <c r="U4316" s="21" t="str">
        <f t="shared" si="641"/>
        <v/>
      </c>
      <c r="V4316" s="21" t="str">
        <f t="shared" si="641"/>
        <v/>
      </c>
      <c r="W4316" s="21" t="str">
        <f t="shared" si="641"/>
        <v/>
      </c>
      <c r="X4316" s="21" t="str">
        <f t="shared" si="641"/>
        <v/>
      </c>
      <c r="Y4316" s="21" t="str">
        <f t="shared" si="641"/>
        <v/>
      </c>
      <c r="Z4316" s="21" t="str">
        <f t="shared" si="641"/>
        <v/>
      </c>
      <c r="AA4316" s="21" t="str">
        <f t="shared" si="641"/>
        <v/>
      </c>
      <c r="AB4316" s="38" t="str">
        <f t="shared" si="641"/>
        <v/>
      </c>
      <c r="AD4316" s="36" t="str">
        <f>IF($N4316="", "", IFERROR(INDEX(Campaigns!$D$11:$D$380, MATCH($N4316, Campaigns!$E$11:$E$380, 0)), ""))</f>
        <v/>
      </c>
      <c r="AE4316" s="38" t="str">
        <f>IF(COUNTIF($Q4316:$AB4316, "X")=0, "", IFERROR(INDEX('Intro &amp; Setup'!$T$17:$T$28, MATCH(INDEX($Q$10:$AB$10, $AC4316, MATCH("X", $Q4316:$AB4316, 0)), 'Intro &amp; Setup'!$AA$17:$AA$28, 0)), ""))</f>
        <v/>
      </c>
      <c r="AG4316" s="84" t="str">
        <f t="shared" si="645"/>
        <v/>
      </c>
      <c r="AI4316" s="36">
        <f t="shared" si="646"/>
        <v>0</v>
      </c>
      <c r="AK4316" s="36" t="str">
        <f t="shared" si="647"/>
        <v/>
      </c>
    </row>
    <row r="4317" spans="1:37" x14ac:dyDescent="0.25">
      <c r="A4317" s="34"/>
      <c r="B4317" s="55"/>
      <c r="C4317" s="56"/>
      <c r="D4317" s="56"/>
      <c r="E4317" s="56"/>
      <c r="F4317" s="56"/>
      <c r="G4317" s="57"/>
      <c r="H4317" s="57"/>
      <c r="I4317" s="58"/>
      <c r="J4317" s="34"/>
      <c r="L4317" s="36" t="str">
        <f>IF($B4317="", "", IFERROR(FIND(Campaigns!$Q$4, $B4317), ""))</f>
        <v/>
      </c>
      <c r="M4317" s="73" t="str">
        <f t="shared" si="642"/>
        <v/>
      </c>
      <c r="N4317" s="74" t="str">
        <f t="shared" si="643"/>
        <v/>
      </c>
      <c r="O4317" s="22" t="str">
        <f t="shared" si="644"/>
        <v/>
      </c>
      <c r="Q4317" s="20" t="str">
        <f t="shared" si="639"/>
        <v/>
      </c>
      <c r="R4317" s="21" t="str">
        <f t="shared" si="641"/>
        <v/>
      </c>
      <c r="S4317" s="21" t="str">
        <f t="shared" si="641"/>
        <v/>
      </c>
      <c r="T4317" s="21" t="str">
        <f t="shared" si="641"/>
        <v/>
      </c>
      <c r="U4317" s="21" t="str">
        <f t="shared" si="641"/>
        <v/>
      </c>
      <c r="V4317" s="21" t="str">
        <f t="shared" si="641"/>
        <v/>
      </c>
      <c r="W4317" s="21" t="str">
        <f t="shared" si="641"/>
        <v/>
      </c>
      <c r="X4317" s="21" t="str">
        <f t="shared" si="641"/>
        <v/>
      </c>
      <c r="Y4317" s="21" t="str">
        <f t="shared" si="641"/>
        <v/>
      </c>
      <c r="Z4317" s="21" t="str">
        <f t="shared" si="641"/>
        <v/>
      </c>
      <c r="AA4317" s="21" t="str">
        <f t="shared" si="641"/>
        <v/>
      </c>
      <c r="AB4317" s="38" t="str">
        <f t="shared" si="641"/>
        <v/>
      </c>
      <c r="AD4317" s="36" t="str">
        <f>IF($N4317="", "", IFERROR(INDEX(Campaigns!$D$11:$D$380, MATCH($N4317, Campaigns!$E$11:$E$380, 0)), ""))</f>
        <v/>
      </c>
      <c r="AE4317" s="38" t="str">
        <f>IF(COUNTIF($Q4317:$AB4317, "X")=0, "", IFERROR(INDEX('Intro &amp; Setup'!$T$17:$T$28, MATCH(INDEX($Q$10:$AB$10, $AC4317, MATCH("X", $Q4317:$AB4317, 0)), 'Intro &amp; Setup'!$AA$17:$AA$28, 0)), ""))</f>
        <v/>
      </c>
      <c r="AG4317" s="84" t="str">
        <f t="shared" si="645"/>
        <v/>
      </c>
      <c r="AI4317" s="36">
        <f t="shared" si="646"/>
        <v>0</v>
      </c>
      <c r="AK4317" s="36" t="str">
        <f t="shared" si="647"/>
        <v/>
      </c>
    </row>
    <row r="4318" spans="1:37" x14ac:dyDescent="0.25">
      <c r="A4318" s="34"/>
      <c r="B4318" s="55"/>
      <c r="C4318" s="56"/>
      <c r="D4318" s="56"/>
      <c r="E4318" s="56"/>
      <c r="F4318" s="56"/>
      <c r="G4318" s="57"/>
      <c r="H4318" s="57"/>
      <c r="I4318" s="58"/>
      <c r="J4318" s="34"/>
      <c r="L4318" s="36" t="str">
        <f>IF($B4318="", "", IFERROR(FIND(Campaigns!$Q$4, $B4318), ""))</f>
        <v/>
      </c>
      <c r="M4318" s="73" t="str">
        <f t="shared" si="642"/>
        <v/>
      </c>
      <c r="N4318" s="74" t="str">
        <f t="shared" si="643"/>
        <v/>
      </c>
      <c r="O4318" s="22" t="str">
        <f t="shared" si="644"/>
        <v/>
      </c>
      <c r="Q4318" s="20" t="str">
        <f t="shared" si="639"/>
        <v/>
      </c>
      <c r="R4318" s="21" t="str">
        <f t="shared" si="641"/>
        <v/>
      </c>
      <c r="S4318" s="21" t="str">
        <f t="shared" si="641"/>
        <v/>
      </c>
      <c r="T4318" s="21" t="str">
        <f t="shared" si="641"/>
        <v/>
      </c>
      <c r="U4318" s="21" t="str">
        <f t="shared" si="641"/>
        <v/>
      </c>
      <c r="V4318" s="21" t="str">
        <f t="shared" si="641"/>
        <v/>
      </c>
      <c r="W4318" s="21" t="str">
        <f t="shared" si="641"/>
        <v/>
      </c>
      <c r="X4318" s="21" t="str">
        <f t="shared" si="641"/>
        <v/>
      </c>
      <c r="Y4318" s="21" t="str">
        <f t="shared" ref="R4318:AB4341" si="648">IFERROR(IF(Y$10="", "", IF(LEFT($O4318, Y$8)=Y$10, "X", "")), "")</f>
        <v/>
      </c>
      <c r="Z4318" s="21" t="str">
        <f t="shared" si="648"/>
        <v/>
      </c>
      <c r="AA4318" s="21" t="str">
        <f t="shared" si="648"/>
        <v/>
      </c>
      <c r="AB4318" s="38" t="str">
        <f t="shared" si="648"/>
        <v/>
      </c>
      <c r="AD4318" s="36" t="str">
        <f>IF($N4318="", "", IFERROR(INDEX(Campaigns!$D$11:$D$380, MATCH($N4318, Campaigns!$E$11:$E$380, 0)), ""))</f>
        <v/>
      </c>
      <c r="AE4318" s="38" t="str">
        <f>IF(COUNTIF($Q4318:$AB4318, "X")=0, "", IFERROR(INDEX('Intro &amp; Setup'!$T$17:$T$28, MATCH(INDEX($Q$10:$AB$10, $AC4318, MATCH("X", $Q4318:$AB4318, 0)), 'Intro &amp; Setup'!$AA$17:$AA$28, 0)), ""))</f>
        <v/>
      </c>
      <c r="AG4318" s="84" t="str">
        <f t="shared" si="645"/>
        <v/>
      </c>
      <c r="AI4318" s="36">
        <f t="shared" si="646"/>
        <v>0</v>
      </c>
      <c r="AK4318" s="36" t="str">
        <f t="shared" si="647"/>
        <v/>
      </c>
    </row>
    <row r="4319" spans="1:37" x14ac:dyDescent="0.25">
      <c r="A4319" s="34"/>
      <c r="B4319" s="55"/>
      <c r="C4319" s="56"/>
      <c r="D4319" s="56"/>
      <c r="E4319" s="56"/>
      <c r="F4319" s="56"/>
      <c r="G4319" s="57"/>
      <c r="H4319" s="57"/>
      <c r="I4319" s="58"/>
      <c r="J4319" s="34"/>
      <c r="L4319" s="36" t="str">
        <f>IF($B4319="", "", IFERROR(FIND(Campaigns!$Q$4, $B4319), ""))</f>
        <v/>
      </c>
      <c r="M4319" s="73" t="str">
        <f t="shared" si="642"/>
        <v/>
      </c>
      <c r="N4319" s="74" t="str">
        <f t="shared" si="643"/>
        <v/>
      </c>
      <c r="O4319" s="22" t="str">
        <f t="shared" si="644"/>
        <v/>
      </c>
      <c r="Q4319" s="20" t="str">
        <f t="shared" si="639"/>
        <v/>
      </c>
      <c r="R4319" s="21" t="str">
        <f t="shared" si="648"/>
        <v/>
      </c>
      <c r="S4319" s="21" t="str">
        <f t="shared" si="648"/>
        <v/>
      </c>
      <c r="T4319" s="21" t="str">
        <f t="shared" si="648"/>
        <v/>
      </c>
      <c r="U4319" s="21" t="str">
        <f t="shared" si="648"/>
        <v/>
      </c>
      <c r="V4319" s="21" t="str">
        <f t="shared" si="648"/>
        <v/>
      </c>
      <c r="W4319" s="21" t="str">
        <f t="shared" si="648"/>
        <v/>
      </c>
      <c r="X4319" s="21" t="str">
        <f t="shared" si="648"/>
        <v/>
      </c>
      <c r="Y4319" s="21" t="str">
        <f t="shared" si="648"/>
        <v/>
      </c>
      <c r="Z4319" s="21" t="str">
        <f t="shared" si="648"/>
        <v/>
      </c>
      <c r="AA4319" s="21" t="str">
        <f t="shared" si="648"/>
        <v/>
      </c>
      <c r="AB4319" s="38" t="str">
        <f t="shared" si="648"/>
        <v/>
      </c>
      <c r="AD4319" s="36" t="str">
        <f>IF($N4319="", "", IFERROR(INDEX(Campaigns!$D$11:$D$380, MATCH($N4319, Campaigns!$E$11:$E$380, 0)), ""))</f>
        <v/>
      </c>
      <c r="AE4319" s="38" t="str">
        <f>IF(COUNTIF($Q4319:$AB4319, "X")=0, "", IFERROR(INDEX('Intro &amp; Setup'!$T$17:$T$28, MATCH(INDEX($Q$10:$AB$10, $AC4319, MATCH("X", $Q4319:$AB4319, 0)), 'Intro &amp; Setup'!$AA$17:$AA$28, 0)), ""))</f>
        <v/>
      </c>
      <c r="AG4319" s="84" t="str">
        <f t="shared" si="645"/>
        <v/>
      </c>
      <c r="AI4319" s="36">
        <f t="shared" si="646"/>
        <v>0</v>
      </c>
      <c r="AK4319" s="36" t="str">
        <f t="shared" si="647"/>
        <v/>
      </c>
    </row>
    <row r="4320" spans="1:37" x14ac:dyDescent="0.25">
      <c r="A4320" s="34"/>
      <c r="B4320" s="55"/>
      <c r="C4320" s="56"/>
      <c r="D4320" s="56"/>
      <c r="E4320" s="56"/>
      <c r="F4320" s="56"/>
      <c r="G4320" s="57"/>
      <c r="H4320" s="57"/>
      <c r="I4320" s="58"/>
      <c r="J4320" s="34"/>
      <c r="L4320" s="36" t="str">
        <f>IF($B4320="", "", IFERROR(FIND(Campaigns!$Q$4, $B4320), ""))</f>
        <v/>
      </c>
      <c r="M4320" s="73" t="str">
        <f t="shared" si="642"/>
        <v/>
      </c>
      <c r="N4320" s="74" t="str">
        <f t="shared" si="643"/>
        <v/>
      </c>
      <c r="O4320" s="22" t="str">
        <f t="shared" si="644"/>
        <v/>
      </c>
      <c r="Q4320" s="20" t="str">
        <f t="shared" si="639"/>
        <v/>
      </c>
      <c r="R4320" s="21" t="str">
        <f t="shared" si="648"/>
        <v/>
      </c>
      <c r="S4320" s="21" t="str">
        <f t="shared" si="648"/>
        <v/>
      </c>
      <c r="T4320" s="21" t="str">
        <f t="shared" si="648"/>
        <v/>
      </c>
      <c r="U4320" s="21" t="str">
        <f t="shared" si="648"/>
        <v/>
      </c>
      <c r="V4320" s="21" t="str">
        <f t="shared" si="648"/>
        <v/>
      </c>
      <c r="W4320" s="21" t="str">
        <f t="shared" si="648"/>
        <v/>
      </c>
      <c r="X4320" s="21" t="str">
        <f t="shared" si="648"/>
        <v/>
      </c>
      <c r="Y4320" s="21" t="str">
        <f t="shared" si="648"/>
        <v/>
      </c>
      <c r="Z4320" s="21" t="str">
        <f t="shared" si="648"/>
        <v/>
      </c>
      <c r="AA4320" s="21" t="str">
        <f t="shared" si="648"/>
        <v/>
      </c>
      <c r="AB4320" s="38" t="str">
        <f t="shared" si="648"/>
        <v/>
      </c>
      <c r="AD4320" s="36" t="str">
        <f>IF($N4320="", "", IFERROR(INDEX(Campaigns!$D$11:$D$380, MATCH($N4320, Campaigns!$E$11:$E$380, 0)), ""))</f>
        <v/>
      </c>
      <c r="AE4320" s="38" t="str">
        <f>IF(COUNTIF($Q4320:$AB4320, "X")=0, "", IFERROR(INDEX('Intro &amp; Setup'!$T$17:$T$28, MATCH(INDEX($Q$10:$AB$10, $AC4320, MATCH("X", $Q4320:$AB4320, 0)), 'Intro &amp; Setup'!$AA$17:$AA$28, 0)), ""))</f>
        <v/>
      </c>
      <c r="AG4320" s="84" t="str">
        <f t="shared" si="645"/>
        <v/>
      </c>
      <c r="AI4320" s="36">
        <f t="shared" si="646"/>
        <v>0</v>
      </c>
      <c r="AK4320" s="36" t="str">
        <f t="shared" si="647"/>
        <v/>
      </c>
    </row>
    <row r="4321" spans="1:37" x14ac:dyDescent="0.25">
      <c r="A4321" s="34"/>
      <c r="B4321" s="55"/>
      <c r="C4321" s="56"/>
      <c r="D4321" s="56"/>
      <c r="E4321" s="56"/>
      <c r="F4321" s="56"/>
      <c r="G4321" s="57"/>
      <c r="H4321" s="57"/>
      <c r="I4321" s="58"/>
      <c r="J4321" s="34"/>
      <c r="L4321" s="36" t="str">
        <f>IF($B4321="", "", IFERROR(FIND(Campaigns!$Q$4, $B4321), ""))</f>
        <v/>
      </c>
      <c r="M4321" s="73" t="str">
        <f t="shared" si="642"/>
        <v/>
      </c>
      <c r="N4321" s="74" t="str">
        <f t="shared" si="643"/>
        <v/>
      </c>
      <c r="O4321" s="22" t="str">
        <f t="shared" si="644"/>
        <v/>
      </c>
      <c r="Q4321" s="20" t="str">
        <f t="shared" si="639"/>
        <v/>
      </c>
      <c r="R4321" s="21" t="str">
        <f t="shared" si="648"/>
        <v/>
      </c>
      <c r="S4321" s="21" t="str">
        <f t="shared" si="648"/>
        <v/>
      </c>
      <c r="T4321" s="21" t="str">
        <f t="shared" si="648"/>
        <v/>
      </c>
      <c r="U4321" s="21" t="str">
        <f t="shared" si="648"/>
        <v/>
      </c>
      <c r="V4321" s="21" t="str">
        <f t="shared" si="648"/>
        <v/>
      </c>
      <c r="W4321" s="21" t="str">
        <f t="shared" si="648"/>
        <v/>
      </c>
      <c r="X4321" s="21" t="str">
        <f t="shared" si="648"/>
        <v/>
      </c>
      <c r="Y4321" s="21" t="str">
        <f t="shared" si="648"/>
        <v/>
      </c>
      <c r="Z4321" s="21" t="str">
        <f t="shared" si="648"/>
        <v/>
      </c>
      <c r="AA4321" s="21" t="str">
        <f t="shared" si="648"/>
        <v/>
      </c>
      <c r="AB4321" s="38" t="str">
        <f t="shared" si="648"/>
        <v/>
      </c>
      <c r="AD4321" s="36" t="str">
        <f>IF($N4321="", "", IFERROR(INDEX(Campaigns!$D$11:$D$380, MATCH($N4321, Campaigns!$E$11:$E$380, 0)), ""))</f>
        <v/>
      </c>
      <c r="AE4321" s="38" t="str">
        <f>IF(COUNTIF($Q4321:$AB4321, "X")=0, "", IFERROR(INDEX('Intro &amp; Setup'!$T$17:$T$28, MATCH(INDEX($Q$10:$AB$10, $AC4321, MATCH("X", $Q4321:$AB4321, 0)), 'Intro &amp; Setup'!$AA$17:$AA$28, 0)), ""))</f>
        <v/>
      </c>
      <c r="AG4321" s="84" t="str">
        <f t="shared" si="645"/>
        <v/>
      </c>
      <c r="AI4321" s="36">
        <f t="shared" si="646"/>
        <v>0</v>
      </c>
      <c r="AK4321" s="36" t="str">
        <f t="shared" si="647"/>
        <v/>
      </c>
    </row>
    <row r="4322" spans="1:37" x14ac:dyDescent="0.25">
      <c r="A4322" s="34"/>
      <c r="B4322" s="55"/>
      <c r="C4322" s="56"/>
      <c r="D4322" s="56"/>
      <c r="E4322" s="56"/>
      <c r="F4322" s="56"/>
      <c r="G4322" s="57"/>
      <c r="H4322" s="57"/>
      <c r="I4322" s="58"/>
      <c r="J4322" s="34"/>
      <c r="L4322" s="36" t="str">
        <f>IF($B4322="", "", IFERROR(FIND(Campaigns!$Q$4, $B4322), ""))</f>
        <v/>
      </c>
      <c r="M4322" s="73" t="str">
        <f t="shared" si="642"/>
        <v/>
      </c>
      <c r="N4322" s="74" t="str">
        <f t="shared" si="643"/>
        <v/>
      </c>
      <c r="O4322" s="22" t="str">
        <f t="shared" si="644"/>
        <v/>
      </c>
      <c r="Q4322" s="20" t="str">
        <f t="shared" si="639"/>
        <v/>
      </c>
      <c r="R4322" s="21" t="str">
        <f t="shared" si="648"/>
        <v/>
      </c>
      <c r="S4322" s="21" t="str">
        <f t="shared" si="648"/>
        <v/>
      </c>
      <c r="T4322" s="21" t="str">
        <f t="shared" si="648"/>
        <v/>
      </c>
      <c r="U4322" s="21" t="str">
        <f t="shared" si="648"/>
        <v/>
      </c>
      <c r="V4322" s="21" t="str">
        <f t="shared" si="648"/>
        <v/>
      </c>
      <c r="W4322" s="21" t="str">
        <f t="shared" si="648"/>
        <v/>
      </c>
      <c r="X4322" s="21" t="str">
        <f t="shared" si="648"/>
        <v/>
      </c>
      <c r="Y4322" s="21" t="str">
        <f t="shared" si="648"/>
        <v/>
      </c>
      <c r="Z4322" s="21" t="str">
        <f t="shared" si="648"/>
        <v/>
      </c>
      <c r="AA4322" s="21" t="str">
        <f t="shared" si="648"/>
        <v/>
      </c>
      <c r="AB4322" s="38" t="str">
        <f t="shared" si="648"/>
        <v/>
      </c>
      <c r="AD4322" s="36" t="str">
        <f>IF($N4322="", "", IFERROR(INDEX(Campaigns!$D$11:$D$380, MATCH($N4322, Campaigns!$E$11:$E$380, 0)), ""))</f>
        <v/>
      </c>
      <c r="AE4322" s="38" t="str">
        <f>IF(COUNTIF($Q4322:$AB4322, "X")=0, "", IFERROR(INDEX('Intro &amp; Setup'!$T$17:$T$28, MATCH(INDEX($Q$10:$AB$10, $AC4322, MATCH("X", $Q4322:$AB4322, 0)), 'Intro &amp; Setup'!$AA$17:$AA$28, 0)), ""))</f>
        <v/>
      </c>
      <c r="AG4322" s="84" t="str">
        <f t="shared" si="645"/>
        <v/>
      </c>
      <c r="AI4322" s="36">
        <f t="shared" si="646"/>
        <v>0</v>
      </c>
      <c r="AK4322" s="36" t="str">
        <f t="shared" si="647"/>
        <v/>
      </c>
    </row>
    <row r="4323" spans="1:37" x14ac:dyDescent="0.25">
      <c r="A4323" s="34"/>
      <c r="B4323" s="55"/>
      <c r="C4323" s="56"/>
      <c r="D4323" s="56"/>
      <c r="E4323" s="56"/>
      <c r="F4323" s="56"/>
      <c r="G4323" s="57"/>
      <c r="H4323" s="57"/>
      <c r="I4323" s="58"/>
      <c r="J4323" s="34"/>
      <c r="L4323" s="36" t="str">
        <f>IF($B4323="", "", IFERROR(FIND(Campaigns!$Q$4, $B4323), ""))</f>
        <v/>
      </c>
      <c r="M4323" s="73" t="str">
        <f t="shared" si="642"/>
        <v/>
      </c>
      <c r="N4323" s="74" t="str">
        <f t="shared" si="643"/>
        <v/>
      </c>
      <c r="O4323" s="22" t="str">
        <f t="shared" si="644"/>
        <v/>
      </c>
      <c r="Q4323" s="20" t="str">
        <f t="shared" si="639"/>
        <v/>
      </c>
      <c r="R4323" s="21" t="str">
        <f t="shared" si="648"/>
        <v/>
      </c>
      <c r="S4323" s="21" t="str">
        <f t="shared" si="648"/>
        <v/>
      </c>
      <c r="T4323" s="21" t="str">
        <f t="shared" si="648"/>
        <v/>
      </c>
      <c r="U4323" s="21" t="str">
        <f t="shared" si="648"/>
        <v/>
      </c>
      <c r="V4323" s="21" t="str">
        <f t="shared" si="648"/>
        <v/>
      </c>
      <c r="W4323" s="21" t="str">
        <f t="shared" si="648"/>
        <v/>
      </c>
      <c r="X4323" s="21" t="str">
        <f t="shared" si="648"/>
        <v/>
      </c>
      <c r="Y4323" s="21" t="str">
        <f t="shared" si="648"/>
        <v/>
      </c>
      <c r="Z4323" s="21" t="str">
        <f t="shared" si="648"/>
        <v/>
      </c>
      <c r="AA4323" s="21" t="str">
        <f t="shared" si="648"/>
        <v/>
      </c>
      <c r="AB4323" s="38" t="str">
        <f t="shared" si="648"/>
        <v/>
      </c>
      <c r="AD4323" s="36" t="str">
        <f>IF($N4323="", "", IFERROR(INDEX(Campaigns!$D$11:$D$380, MATCH($N4323, Campaigns!$E$11:$E$380, 0)), ""))</f>
        <v/>
      </c>
      <c r="AE4323" s="38" t="str">
        <f>IF(COUNTIF($Q4323:$AB4323, "X")=0, "", IFERROR(INDEX('Intro &amp; Setup'!$T$17:$T$28, MATCH(INDEX($Q$10:$AB$10, $AC4323, MATCH("X", $Q4323:$AB4323, 0)), 'Intro &amp; Setup'!$AA$17:$AA$28, 0)), ""))</f>
        <v/>
      </c>
      <c r="AG4323" s="84" t="str">
        <f t="shared" si="645"/>
        <v/>
      </c>
      <c r="AI4323" s="36">
        <f t="shared" si="646"/>
        <v>0</v>
      </c>
      <c r="AK4323" s="36" t="str">
        <f t="shared" si="647"/>
        <v/>
      </c>
    </row>
    <row r="4324" spans="1:37" x14ac:dyDescent="0.25">
      <c r="A4324" s="34"/>
      <c r="B4324" s="55"/>
      <c r="C4324" s="56"/>
      <c r="D4324" s="56"/>
      <c r="E4324" s="56"/>
      <c r="F4324" s="56"/>
      <c r="G4324" s="57"/>
      <c r="H4324" s="57"/>
      <c r="I4324" s="58"/>
      <c r="J4324" s="34"/>
      <c r="L4324" s="36" t="str">
        <f>IF($B4324="", "", IFERROR(FIND(Campaigns!$Q$4, $B4324), ""))</f>
        <v/>
      </c>
      <c r="M4324" s="73" t="str">
        <f t="shared" si="642"/>
        <v/>
      </c>
      <c r="N4324" s="74" t="str">
        <f t="shared" si="643"/>
        <v/>
      </c>
      <c r="O4324" s="22" t="str">
        <f t="shared" si="644"/>
        <v/>
      </c>
      <c r="Q4324" s="20" t="str">
        <f t="shared" si="639"/>
        <v/>
      </c>
      <c r="R4324" s="21" t="str">
        <f t="shared" si="648"/>
        <v/>
      </c>
      <c r="S4324" s="21" t="str">
        <f t="shared" si="648"/>
        <v/>
      </c>
      <c r="T4324" s="21" t="str">
        <f t="shared" si="648"/>
        <v/>
      </c>
      <c r="U4324" s="21" t="str">
        <f t="shared" si="648"/>
        <v/>
      </c>
      <c r="V4324" s="21" t="str">
        <f t="shared" si="648"/>
        <v/>
      </c>
      <c r="W4324" s="21" t="str">
        <f t="shared" si="648"/>
        <v/>
      </c>
      <c r="X4324" s="21" t="str">
        <f t="shared" si="648"/>
        <v/>
      </c>
      <c r="Y4324" s="21" t="str">
        <f t="shared" si="648"/>
        <v/>
      </c>
      <c r="Z4324" s="21" t="str">
        <f t="shared" si="648"/>
        <v/>
      </c>
      <c r="AA4324" s="21" t="str">
        <f t="shared" si="648"/>
        <v/>
      </c>
      <c r="AB4324" s="38" t="str">
        <f t="shared" si="648"/>
        <v/>
      </c>
      <c r="AD4324" s="36" t="str">
        <f>IF($N4324="", "", IFERROR(INDEX(Campaigns!$D$11:$D$380, MATCH($N4324, Campaigns!$E$11:$E$380, 0)), ""))</f>
        <v/>
      </c>
      <c r="AE4324" s="38" t="str">
        <f>IF(COUNTIF($Q4324:$AB4324, "X")=0, "", IFERROR(INDEX('Intro &amp; Setup'!$T$17:$T$28, MATCH(INDEX($Q$10:$AB$10, $AC4324, MATCH("X", $Q4324:$AB4324, 0)), 'Intro &amp; Setup'!$AA$17:$AA$28, 0)), ""))</f>
        <v/>
      </c>
      <c r="AG4324" s="84" t="str">
        <f t="shared" si="645"/>
        <v/>
      </c>
      <c r="AI4324" s="36">
        <f t="shared" si="646"/>
        <v>0</v>
      </c>
      <c r="AK4324" s="36" t="str">
        <f t="shared" si="647"/>
        <v/>
      </c>
    </row>
    <row r="4325" spans="1:37" x14ac:dyDescent="0.25">
      <c r="A4325" s="34"/>
      <c r="B4325" s="55"/>
      <c r="C4325" s="56"/>
      <c r="D4325" s="56"/>
      <c r="E4325" s="56"/>
      <c r="F4325" s="56"/>
      <c r="G4325" s="57"/>
      <c r="H4325" s="57"/>
      <c r="I4325" s="58"/>
      <c r="J4325" s="34"/>
      <c r="L4325" s="36" t="str">
        <f>IF($B4325="", "", IFERROR(FIND(Campaigns!$Q$4, $B4325), ""))</f>
        <v/>
      </c>
      <c r="M4325" s="73" t="str">
        <f t="shared" si="642"/>
        <v/>
      </c>
      <c r="N4325" s="74" t="str">
        <f t="shared" si="643"/>
        <v/>
      </c>
      <c r="O4325" s="22" t="str">
        <f t="shared" si="644"/>
        <v/>
      </c>
      <c r="Q4325" s="20" t="str">
        <f t="shared" si="639"/>
        <v/>
      </c>
      <c r="R4325" s="21" t="str">
        <f t="shared" si="648"/>
        <v/>
      </c>
      <c r="S4325" s="21" t="str">
        <f t="shared" si="648"/>
        <v/>
      </c>
      <c r="T4325" s="21" t="str">
        <f t="shared" si="648"/>
        <v/>
      </c>
      <c r="U4325" s="21" t="str">
        <f t="shared" si="648"/>
        <v/>
      </c>
      <c r="V4325" s="21" t="str">
        <f t="shared" si="648"/>
        <v/>
      </c>
      <c r="W4325" s="21" t="str">
        <f t="shared" si="648"/>
        <v/>
      </c>
      <c r="X4325" s="21" t="str">
        <f t="shared" si="648"/>
        <v/>
      </c>
      <c r="Y4325" s="21" t="str">
        <f t="shared" si="648"/>
        <v/>
      </c>
      <c r="Z4325" s="21" t="str">
        <f t="shared" si="648"/>
        <v/>
      </c>
      <c r="AA4325" s="21" t="str">
        <f t="shared" si="648"/>
        <v/>
      </c>
      <c r="AB4325" s="38" t="str">
        <f t="shared" si="648"/>
        <v/>
      </c>
      <c r="AD4325" s="36" t="str">
        <f>IF($N4325="", "", IFERROR(INDEX(Campaigns!$D$11:$D$380, MATCH($N4325, Campaigns!$E$11:$E$380, 0)), ""))</f>
        <v/>
      </c>
      <c r="AE4325" s="38" t="str">
        <f>IF(COUNTIF($Q4325:$AB4325, "X")=0, "", IFERROR(INDEX('Intro &amp; Setup'!$T$17:$T$28, MATCH(INDEX($Q$10:$AB$10, $AC4325, MATCH("X", $Q4325:$AB4325, 0)), 'Intro &amp; Setup'!$AA$17:$AA$28, 0)), ""))</f>
        <v/>
      </c>
      <c r="AG4325" s="84" t="str">
        <f t="shared" si="645"/>
        <v/>
      </c>
      <c r="AI4325" s="36">
        <f t="shared" si="646"/>
        <v>0</v>
      </c>
      <c r="AK4325" s="36" t="str">
        <f t="shared" si="647"/>
        <v/>
      </c>
    </row>
    <row r="4326" spans="1:37" x14ac:dyDescent="0.25">
      <c r="A4326" s="34"/>
      <c r="B4326" s="55"/>
      <c r="C4326" s="56"/>
      <c r="D4326" s="56"/>
      <c r="E4326" s="56"/>
      <c r="F4326" s="56"/>
      <c r="G4326" s="57"/>
      <c r="H4326" s="57"/>
      <c r="I4326" s="58"/>
      <c r="J4326" s="34"/>
      <c r="L4326" s="36" t="str">
        <f>IF($B4326="", "", IFERROR(FIND(Campaigns!$Q$4, $B4326), ""))</f>
        <v/>
      </c>
      <c r="M4326" s="73" t="str">
        <f t="shared" si="642"/>
        <v/>
      </c>
      <c r="N4326" s="74" t="str">
        <f t="shared" si="643"/>
        <v/>
      </c>
      <c r="O4326" s="22" t="str">
        <f t="shared" si="644"/>
        <v/>
      </c>
      <c r="Q4326" s="20" t="str">
        <f t="shared" ref="Q4326:AB4382" si="649">IFERROR(IF(Q$10="", "", IF(LEFT($O4326, Q$8)=Q$10, "X", "")), "")</f>
        <v/>
      </c>
      <c r="R4326" s="21" t="str">
        <f t="shared" si="648"/>
        <v/>
      </c>
      <c r="S4326" s="21" t="str">
        <f t="shared" si="648"/>
        <v/>
      </c>
      <c r="T4326" s="21" t="str">
        <f t="shared" si="648"/>
        <v/>
      </c>
      <c r="U4326" s="21" t="str">
        <f t="shared" si="648"/>
        <v/>
      </c>
      <c r="V4326" s="21" t="str">
        <f t="shared" si="648"/>
        <v/>
      </c>
      <c r="W4326" s="21" t="str">
        <f t="shared" si="648"/>
        <v/>
      </c>
      <c r="X4326" s="21" t="str">
        <f t="shared" si="648"/>
        <v/>
      </c>
      <c r="Y4326" s="21" t="str">
        <f t="shared" si="648"/>
        <v/>
      </c>
      <c r="Z4326" s="21" t="str">
        <f t="shared" si="648"/>
        <v/>
      </c>
      <c r="AA4326" s="21" t="str">
        <f t="shared" si="648"/>
        <v/>
      </c>
      <c r="AB4326" s="38" t="str">
        <f t="shared" si="648"/>
        <v/>
      </c>
      <c r="AD4326" s="36" t="str">
        <f>IF($N4326="", "", IFERROR(INDEX(Campaigns!$D$11:$D$380, MATCH($N4326, Campaigns!$E$11:$E$380, 0)), ""))</f>
        <v/>
      </c>
      <c r="AE4326" s="38" t="str">
        <f>IF(COUNTIF($Q4326:$AB4326, "X")=0, "", IFERROR(INDEX('Intro &amp; Setup'!$T$17:$T$28, MATCH(INDEX($Q$10:$AB$10, $AC4326, MATCH("X", $Q4326:$AB4326, 0)), 'Intro &amp; Setup'!$AA$17:$AA$28, 0)), ""))</f>
        <v/>
      </c>
      <c r="AG4326" s="84" t="str">
        <f t="shared" si="645"/>
        <v/>
      </c>
      <c r="AI4326" s="36">
        <f t="shared" si="646"/>
        <v>0</v>
      </c>
      <c r="AK4326" s="36" t="str">
        <f t="shared" si="647"/>
        <v/>
      </c>
    </row>
    <row r="4327" spans="1:37" x14ac:dyDescent="0.25">
      <c r="A4327" s="34"/>
      <c r="B4327" s="55"/>
      <c r="C4327" s="56"/>
      <c r="D4327" s="56"/>
      <c r="E4327" s="56"/>
      <c r="F4327" s="56"/>
      <c r="G4327" s="57"/>
      <c r="H4327" s="57"/>
      <c r="I4327" s="58"/>
      <c r="J4327" s="34"/>
      <c r="L4327" s="36" t="str">
        <f>IF($B4327="", "", IFERROR(FIND(Campaigns!$Q$4, $B4327), ""))</f>
        <v/>
      </c>
      <c r="M4327" s="73" t="str">
        <f t="shared" si="642"/>
        <v/>
      </c>
      <c r="N4327" s="74" t="str">
        <f t="shared" si="643"/>
        <v/>
      </c>
      <c r="O4327" s="22" t="str">
        <f t="shared" si="644"/>
        <v/>
      </c>
      <c r="Q4327" s="20" t="str">
        <f t="shared" si="649"/>
        <v/>
      </c>
      <c r="R4327" s="21" t="str">
        <f t="shared" si="648"/>
        <v/>
      </c>
      <c r="S4327" s="21" t="str">
        <f t="shared" si="648"/>
        <v/>
      </c>
      <c r="T4327" s="21" t="str">
        <f t="shared" si="648"/>
        <v/>
      </c>
      <c r="U4327" s="21" t="str">
        <f t="shared" si="648"/>
        <v/>
      </c>
      <c r="V4327" s="21" t="str">
        <f t="shared" si="648"/>
        <v/>
      </c>
      <c r="W4327" s="21" t="str">
        <f t="shared" si="648"/>
        <v/>
      </c>
      <c r="X4327" s="21" t="str">
        <f t="shared" si="648"/>
        <v/>
      </c>
      <c r="Y4327" s="21" t="str">
        <f t="shared" si="648"/>
        <v/>
      </c>
      <c r="Z4327" s="21" t="str">
        <f t="shared" si="648"/>
        <v/>
      </c>
      <c r="AA4327" s="21" t="str">
        <f t="shared" si="648"/>
        <v/>
      </c>
      <c r="AB4327" s="38" t="str">
        <f t="shared" si="648"/>
        <v/>
      </c>
      <c r="AD4327" s="36" t="str">
        <f>IF($N4327="", "", IFERROR(INDEX(Campaigns!$D$11:$D$380, MATCH($N4327, Campaigns!$E$11:$E$380, 0)), ""))</f>
        <v/>
      </c>
      <c r="AE4327" s="38" t="str">
        <f>IF(COUNTIF($Q4327:$AB4327, "X")=0, "", IFERROR(INDEX('Intro &amp; Setup'!$T$17:$T$28, MATCH(INDEX($Q$10:$AB$10, $AC4327, MATCH("X", $Q4327:$AB4327, 0)), 'Intro &amp; Setup'!$AA$17:$AA$28, 0)), ""))</f>
        <v/>
      </c>
      <c r="AG4327" s="84" t="str">
        <f t="shared" si="645"/>
        <v/>
      </c>
      <c r="AI4327" s="36">
        <f t="shared" si="646"/>
        <v>0</v>
      </c>
      <c r="AK4327" s="36" t="str">
        <f t="shared" si="647"/>
        <v/>
      </c>
    </row>
    <row r="4328" spans="1:37" x14ac:dyDescent="0.25">
      <c r="A4328" s="34"/>
      <c r="B4328" s="55"/>
      <c r="C4328" s="56"/>
      <c r="D4328" s="56"/>
      <c r="E4328" s="56"/>
      <c r="F4328" s="56"/>
      <c r="G4328" s="57"/>
      <c r="H4328" s="57"/>
      <c r="I4328" s="58"/>
      <c r="J4328" s="34"/>
      <c r="L4328" s="36" t="str">
        <f>IF($B4328="", "", IFERROR(FIND(Campaigns!$Q$4, $B4328), ""))</f>
        <v/>
      </c>
      <c r="M4328" s="73" t="str">
        <f t="shared" si="642"/>
        <v/>
      </c>
      <c r="N4328" s="74" t="str">
        <f t="shared" si="643"/>
        <v/>
      </c>
      <c r="O4328" s="22" t="str">
        <f t="shared" si="644"/>
        <v/>
      </c>
      <c r="Q4328" s="20" t="str">
        <f t="shared" si="649"/>
        <v/>
      </c>
      <c r="R4328" s="21" t="str">
        <f t="shared" si="648"/>
        <v/>
      </c>
      <c r="S4328" s="21" t="str">
        <f t="shared" si="648"/>
        <v/>
      </c>
      <c r="T4328" s="21" t="str">
        <f t="shared" si="648"/>
        <v/>
      </c>
      <c r="U4328" s="21" t="str">
        <f t="shared" si="648"/>
        <v/>
      </c>
      <c r="V4328" s="21" t="str">
        <f t="shared" si="648"/>
        <v/>
      </c>
      <c r="W4328" s="21" t="str">
        <f t="shared" si="648"/>
        <v/>
      </c>
      <c r="X4328" s="21" t="str">
        <f t="shared" si="648"/>
        <v/>
      </c>
      <c r="Y4328" s="21" t="str">
        <f t="shared" si="648"/>
        <v/>
      </c>
      <c r="Z4328" s="21" t="str">
        <f t="shared" si="648"/>
        <v/>
      </c>
      <c r="AA4328" s="21" t="str">
        <f t="shared" si="648"/>
        <v/>
      </c>
      <c r="AB4328" s="38" t="str">
        <f t="shared" si="648"/>
        <v/>
      </c>
      <c r="AD4328" s="36" t="str">
        <f>IF($N4328="", "", IFERROR(INDEX(Campaigns!$D$11:$D$380, MATCH($N4328, Campaigns!$E$11:$E$380, 0)), ""))</f>
        <v/>
      </c>
      <c r="AE4328" s="38" t="str">
        <f>IF(COUNTIF($Q4328:$AB4328, "X")=0, "", IFERROR(INDEX('Intro &amp; Setup'!$T$17:$T$28, MATCH(INDEX($Q$10:$AB$10, $AC4328, MATCH("X", $Q4328:$AB4328, 0)), 'Intro &amp; Setup'!$AA$17:$AA$28, 0)), ""))</f>
        <v/>
      </c>
      <c r="AG4328" s="84" t="str">
        <f t="shared" si="645"/>
        <v/>
      </c>
      <c r="AI4328" s="36">
        <f t="shared" si="646"/>
        <v>0</v>
      </c>
      <c r="AK4328" s="36" t="str">
        <f t="shared" si="647"/>
        <v/>
      </c>
    </row>
    <row r="4329" spans="1:37" x14ac:dyDescent="0.25">
      <c r="A4329" s="34"/>
      <c r="B4329" s="55"/>
      <c r="C4329" s="56"/>
      <c r="D4329" s="56"/>
      <c r="E4329" s="56"/>
      <c r="F4329" s="56"/>
      <c r="G4329" s="57"/>
      <c r="H4329" s="57"/>
      <c r="I4329" s="58"/>
      <c r="J4329" s="34"/>
      <c r="L4329" s="36" t="str">
        <f>IF($B4329="", "", IFERROR(FIND(Campaigns!$Q$4, $B4329), ""))</f>
        <v/>
      </c>
      <c r="M4329" s="73" t="str">
        <f t="shared" si="642"/>
        <v/>
      </c>
      <c r="N4329" s="74" t="str">
        <f t="shared" si="643"/>
        <v/>
      </c>
      <c r="O4329" s="22" t="str">
        <f t="shared" si="644"/>
        <v/>
      </c>
      <c r="Q4329" s="20" t="str">
        <f t="shared" si="649"/>
        <v/>
      </c>
      <c r="R4329" s="21" t="str">
        <f t="shared" si="648"/>
        <v/>
      </c>
      <c r="S4329" s="21" t="str">
        <f t="shared" si="648"/>
        <v/>
      </c>
      <c r="T4329" s="21" t="str">
        <f t="shared" si="648"/>
        <v/>
      </c>
      <c r="U4329" s="21" t="str">
        <f t="shared" si="648"/>
        <v/>
      </c>
      <c r="V4329" s="21" t="str">
        <f t="shared" si="648"/>
        <v/>
      </c>
      <c r="W4329" s="21" t="str">
        <f t="shared" si="648"/>
        <v/>
      </c>
      <c r="X4329" s="21" t="str">
        <f t="shared" si="648"/>
        <v/>
      </c>
      <c r="Y4329" s="21" t="str">
        <f t="shared" si="648"/>
        <v/>
      </c>
      <c r="Z4329" s="21" t="str">
        <f t="shared" si="648"/>
        <v/>
      </c>
      <c r="AA4329" s="21" t="str">
        <f t="shared" si="648"/>
        <v/>
      </c>
      <c r="AB4329" s="38" t="str">
        <f t="shared" si="648"/>
        <v/>
      </c>
      <c r="AD4329" s="36" t="str">
        <f>IF($N4329="", "", IFERROR(INDEX(Campaigns!$D$11:$D$380, MATCH($N4329, Campaigns!$E$11:$E$380, 0)), ""))</f>
        <v/>
      </c>
      <c r="AE4329" s="38" t="str">
        <f>IF(COUNTIF($Q4329:$AB4329, "X")=0, "", IFERROR(INDEX('Intro &amp; Setup'!$T$17:$T$28, MATCH(INDEX($Q$10:$AB$10, $AC4329, MATCH("X", $Q4329:$AB4329, 0)), 'Intro &amp; Setup'!$AA$17:$AA$28, 0)), ""))</f>
        <v/>
      </c>
      <c r="AG4329" s="84" t="str">
        <f t="shared" si="645"/>
        <v/>
      </c>
      <c r="AI4329" s="36">
        <f t="shared" si="646"/>
        <v>0</v>
      </c>
      <c r="AK4329" s="36" t="str">
        <f t="shared" si="647"/>
        <v/>
      </c>
    </row>
    <row r="4330" spans="1:37" x14ac:dyDescent="0.25">
      <c r="A4330" s="34"/>
      <c r="B4330" s="55"/>
      <c r="C4330" s="56"/>
      <c r="D4330" s="56"/>
      <c r="E4330" s="56"/>
      <c r="F4330" s="56"/>
      <c r="G4330" s="57"/>
      <c r="H4330" s="57"/>
      <c r="I4330" s="58"/>
      <c r="J4330" s="34"/>
      <c r="L4330" s="36" t="str">
        <f>IF($B4330="", "", IFERROR(FIND(Campaigns!$Q$4, $B4330), ""))</f>
        <v/>
      </c>
      <c r="M4330" s="73" t="str">
        <f t="shared" si="642"/>
        <v/>
      </c>
      <c r="N4330" s="74" t="str">
        <f t="shared" si="643"/>
        <v/>
      </c>
      <c r="O4330" s="22" t="str">
        <f t="shared" si="644"/>
        <v/>
      </c>
      <c r="Q4330" s="20" t="str">
        <f t="shared" si="649"/>
        <v/>
      </c>
      <c r="R4330" s="21" t="str">
        <f t="shared" si="648"/>
        <v/>
      </c>
      <c r="S4330" s="21" t="str">
        <f t="shared" si="648"/>
        <v/>
      </c>
      <c r="T4330" s="21" t="str">
        <f t="shared" si="648"/>
        <v/>
      </c>
      <c r="U4330" s="21" t="str">
        <f t="shared" si="648"/>
        <v/>
      </c>
      <c r="V4330" s="21" t="str">
        <f t="shared" si="648"/>
        <v/>
      </c>
      <c r="W4330" s="21" t="str">
        <f t="shared" si="648"/>
        <v/>
      </c>
      <c r="X4330" s="21" t="str">
        <f t="shared" si="648"/>
        <v/>
      </c>
      <c r="Y4330" s="21" t="str">
        <f t="shared" si="648"/>
        <v/>
      </c>
      <c r="Z4330" s="21" t="str">
        <f t="shared" si="648"/>
        <v/>
      </c>
      <c r="AA4330" s="21" t="str">
        <f t="shared" si="648"/>
        <v/>
      </c>
      <c r="AB4330" s="38" t="str">
        <f t="shared" si="648"/>
        <v/>
      </c>
      <c r="AD4330" s="36" t="str">
        <f>IF($N4330="", "", IFERROR(INDEX(Campaigns!$D$11:$D$380, MATCH($N4330, Campaigns!$E$11:$E$380, 0)), ""))</f>
        <v/>
      </c>
      <c r="AE4330" s="38" t="str">
        <f>IF(COUNTIF($Q4330:$AB4330, "X")=0, "", IFERROR(INDEX('Intro &amp; Setup'!$T$17:$T$28, MATCH(INDEX($Q$10:$AB$10, $AC4330, MATCH("X", $Q4330:$AB4330, 0)), 'Intro &amp; Setup'!$AA$17:$AA$28, 0)), ""))</f>
        <v/>
      </c>
      <c r="AG4330" s="84" t="str">
        <f t="shared" si="645"/>
        <v/>
      </c>
      <c r="AI4330" s="36">
        <f t="shared" si="646"/>
        <v>0</v>
      </c>
      <c r="AK4330" s="36" t="str">
        <f t="shared" si="647"/>
        <v/>
      </c>
    </row>
    <row r="4331" spans="1:37" x14ac:dyDescent="0.25">
      <c r="A4331" s="34"/>
      <c r="B4331" s="55"/>
      <c r="C4331" s="56"/>
      <c r="D4331" s="56"/>
      <c r="E4331" s="56"/>
      <c r="F4331" s="56"/>
      <c r="G4331" s="57"/>
      <c r="H4331" s="57"/>
      <c r="I4331" s="58"/>
      <c r="J4331" s="34"/>
      <c r="L4331" s="36" t="str">
        <f>IF($B4331="", "", IFERROR(FIND(Campaigns!$Q$4, $B4331), ""))</f>
        <v/>
      </c>
      <c r="M4331" s="73" t="str">
        <f t="shared" si="642"/>
        <v/>
      </c>
      <c r="N4331" s="74" t="str">
        <f t="shared" si="643"/>
        <v/>
      </c>
      <c r="O4331" s="22" t="str">
        <f t="shared" si="644"/>
        <v/>
      </c>
      <c r="Q4331" s="20" t="str">
        <f t="shared" si="649"/>
        <v/>
      </c>
      <c r="R4331" s="21" t="str">
        <f t="shared" si="648"/>
        <v/>
      </c>
      <c r="S4331" s="21" t="str">
        <f t="shared" si="648"/>
        <v/>
      </c>
      <c r="T4331" s="21" t="str">
        <f t="shared" si="648"/>
        <v/>
      </c>
      <c r="U4331" s="21" t="str">
        <f t="shared" si="648"/>
        <v/>
      </c>
      <c r="V4331" s="21" t="str">
        <f t="shared" si="648"/>
        <v/>
      </c>
      <c r="W4331" s="21" t="str">
        <f t="shared" si="648"/>
        <v/>
      </c>
      <c r="X4331" s="21" t="str">
        <f t="shared" si="648"/>
        <v/>
      </c>
      <c r="Y4331" s="21" t="str">
        <f t="shared" si="648"/>
        <v/>
      </c>
      <c r="Z4331" s="21" t="str">
        <f t="shared" si="648"/>
        <v/>
      </c>
      <c r="AA4331" s="21" t="str">
        <f t="shared" si="648"/>
        <v/>
      </c>
      <c r="AB4331" s="38" t="str">
        <f t="shared" si="648"/>
        <v/>
      </c>
      <c r="AD4331" s="36" t="str">
        <f>IF($N4331="", "", IFERROR(INDEX(Campaigns!$D$11:$D$380, MATCH($N4331, Campaigns!$E$11:$E$380, 0)), ""))</f>
        <v/>
      </c>
      <c r="AE4331" s="38" t="str">
        <f>IF(COUNTIF($Q4331:$AB4331, "X")=0, "", IFERROR(INDEX('Intro &amp; Setup'!$T$17:$T$28, MATCH(INDEX($Q$10:$AB$10, $AC4331, MATCH("X", $Q4331:$AB4331, 0)), 'Intro &amp; Setup'!$AA$17:$AA$28, 0)), ""))</f>
        <v/>
      </c>
      <c r="AG4331" s="84" t="str">
        <f t="shared" si="645"/>
        <v/>
      </c>
      <c r="AI4331" s="36">
        <f t="shared" si="646"/>
        <v>0</v>
      </c>
      <c r="AK4331" s="36" t="str">
        <f t="shared" si="647"/>
        <v/>
      </c>
    </row>
    <row r="4332" spans="1:37" x14ac:dyDescent="0.25">
      <c r="A4332" s="34"/>
      <c r="B4332" s="55"/>
      <c r="C4332" s="56"/>
      <c r="D4332" s="56"/>
      <c r="E4332" s="56"/>
      <c r="F4332" s="56"/>
      <c r="G4332" s="57"/>
      <c r="H4332" s="57"/>
      <c r="I4332" s="58"/>
      <c r="J4332" s="34"/>
      <c r="L4332" s="36" t="str">
        <f>IF($B4332="", "", IFERROR(FIND(Campaigns!$Q$4, $B4332), ""))</f>
        <v/>
      </c>
      <c r="M4332" s="73" t="str">
        <f t="shared" si="642"/>
        <v/>
      </c>
      <c r="N4332" s="74" t="str">
        <f t="shared" si="643"/>
        <v/>
      </c>
      <c r="O4332" s="22" t="str">
        <f t="shared" si="644"/>
        <v/>
      </c>
      <c r="Q4332" s="20" t="str">
        <f t="shared" si="649"/>
        <v/>
      </c>
      <c r="R4332" s="21" t="str">
        <f t="shared" si="648"/>
        <v/>
      </c>
      <c r="S4332" s="21" t="str">
        <f t="shared" si="648"/>
        <v/>
      </c>
      <c r="T4332" s="21" t="str">
        <f t="shared" si="648"/>
        <v/>
      </c>
      <c r="U4332" s="21" t="str">
        <f t="shared" si="648"/>
        <v/>
      </c>
      <c r="V4332" s="21" t="str">
        <f t="shared" si="648"/>
        <v/>
      </c>
      <c r="W4332" s="21" t="str">
        <f t="shared" si="648"/>
        <v/>
      </c>
      <c r="X4332" s="21" t="str">
        <f t="shared" si="648"/>
        <v/>
      </c>
      <c r="Y4332" s="21" t="str">
        <f t="shared" si="648"/>
        <v/>
      </c>
      <c r="Z4332" s="21" t="str">
        <f t="shared" si="648"/>
        <v/>
      </c>
      <c r="AA4332" s="21" t="str">
        <f t="shared" si="648"/>
        <v/>
      </c>
      <c r="AB4332" s="38" t="str">
        <f t="shared" si="648"/>
        <v/>
      </c>
      <c r="AD4332" s="36" t="str">
        <f>IF($N4332="", "", IFERROR(INDEX(Campaigns!$D$11:$D$380, MATCH($N4332, Campaigns!$E$11:$E$380, 0)), ""))</f>
        <v/>
      </c>
      <c r="AE4332" s="38" t="str">
        <f>IF(COUNTIF($Q4332:$AB4332, "X")=0, "", IFERROR(INDEX('Intro &amp; Setup'!$T$17:$T$28, MATCH(INDEX($Q$10:$AB$10, $AC4332, MATCH("X", $Q4332:$AB4332, 0)), 'Intro &amp; Setup'!$AA$17:$AA$28, 0)), ""))</f>
        <v/>
      </c>
      <c r="AG4332" s="84" t="str">
        <f t="shared" si="645"/>
        <v/>
      </c>
      <c r="AI4332" s="36">
        <f t="shared" si="646"/>
        <v>0</v>
      </c>
      <c r="AK4332" s="36" t="str">
        <f t="shared" si="647"/>
        <v/>
      </c>
    </row>
    <row r="4333" spans="1:37" x14ac:dyDescent="0.25">
      <c r="A4333" s="34"/>
      <c r="B4333" s="55"/>
      <c r="C4333" s="56"/>
      <c r="D4333" s="56"/>
      <c r="E4333" s="56"/>
      <c r="F4333" s="56"/>
      <c r="G4333" s="57"/>
      <c r="H4333" s="57"/>
      <c r="I4333" s="58"/>
      <c r="J4333" s="34"/>
      <c r="L4333" s="36" t="str">
        <f>IF($B4333="", "", IFERROR(FIND(Campaigns!$Q$4, $B4333), ""))</f>
        <v/>
      </c>
      <c r="M4333" s="73" t="str">
        <f t="shared" si="642"/>
        <v/>
      </c>
      <c r="N4333" s="74" t="str">
        <f t="shared" si="643"/>
        <v/>
      </c>
      <c r="O4333" s="22" t="str">
        <f t="shared" si="644"/>
        <v/>
      </c>
      <c r="Q4333" s="20" t="str">
        <f t="shared" si="649"/>
        <v/>
      </c>
      <c r="R4333" s="21" t="str">
        <f t="shared" si="648"/>
        <v/>
      </c>
      <c r="S4333" s="21" t="str">
        <f t="shared" si="648"/>
        <v/>
      </c>
      <c r="T4333" s="21" t="str">
        <f t="shared" si="648"/>
        <v/>
      </c>
      <c r="U4333" s="21" t="str">
        <f t="shared" si="648"/>
        <v/>
      </c>
      <c r="V4333" s="21" t="str">
        <f t="shared" si="648"/>
        <v/>
      </c>
      <c r="W4333" s="21" t="str">
        <f t="shared" si="648"/>
        <v/>
      </c>
      <c r="X4333" s="21" t="str">
        <f t="shared" si="648"/>
        <v/>
      </c>
      <c r="Y4333" s="21" t="str">
        <f t="shared" si="648"/>
        <v/>
      </c>
      <c r="Z4333" s="21" t="str">
        <f t="shared" si="648"/>
        <v/>
      </c>
      <c r="AA4333" s="21" t="str">
        <f t="shared" si="648"/>
        <v/>
      </c>
      <c r="AB4333" s="38" t="str">
        <f t="shared" si="648"/>
        <v/>
      </c>
      <c r="AD4333" s="36" t="str">
        <f>IF($N4333="", "", IFERROR(INDEX(Campaigns!$D$11:$D$380, MATCH($N4333, Campaigns!$E$11:$E$380, 0)), ""))</f>
        <v/>
      </c>
      <c r="AE4333" s="38" t="str">
        <f>IF(COUNTIF($Q4333:$AB4333, "X")=0, "", IFERROR(INDEX('Intro &amp; Setup'!$T$17:$T$28, MATCH(INDEX($Q$10:$AB$10, $AC4333, MATCH("X", $Q4333:$AB4333, 0)), 'Intro &amp; Setup'!$AA$17:$AA$28, 0)), ""))</f>
        <v/>
      </c>
      <c r="AG4333" s="84" t="str">
        <f t="shared" si="645"/>
        <v/>
      </c>
      <c r="AI4333" s="36">
        <f t="shared" si="646"/>
        <v>0</v>
      </c>
      <c r="AK4333" s="36" t="str">
        <f t="shared" si="647"/>
        <v/>
      </c>
    </row>
    <row r="4334" spans="1:37" x14ac:dyDescent="0.25">
      <c r="A4334" s="34"/>
      <c r="B4334" s="55"/>
      <c r="C4334" s="56"/>
      <c r="D4334" s="56"/>
      <c r="E4334" s="56"/>
      <c r="F4334" s="56"/>
      <c r="G4334" s="57"/>
      <c r="H4334" s="57"/>
      <c r="I4334" s="58"/>
      <c r="J4334" s="34"/>
      <c r="L4334" s="36" t="str">
        <f>IF($B4334="", "", IFERROR(FIND(Campaigns!$Q$4, $B4334), ""))</f>
        <v/>
      </c>
      <c r="M4334" s="73" t="str">
        <f t="shared" si="642"/>
        <v/>
      </c>
      <c r="N4334" s="74" t="str">
        <f t="shared" si="643"/>
        <v/>
      </c>
      <c r="O4334" s="22" t="str">
        <f t="shared" si="644"/>
        <v/>
      </c>
      <c r="Q4334" s="20" t="str">
        <f t="shared" si="649"/>
        <v/>
      </c>
      <c r="R4334" s="21" t="str">
        <f t="shared" si="648"/>
        <v/>
      </c>
      <c r="S4334" s="21" t="str">
        <f t="shared" si="648"/>
        <v/>
      </c>
      <c r="T4334" s="21" t="str">
        <f t="shared" si="648"/>
        <v/>
      </c>
      <c r="U4334" s="21" t="str">
        <f t="shared" si="648"/>
        <v/>
      </c>
      <c r="V4334" s="21" t="str">
        <f t="shared" si="648"/>
        <v/>
      </c>
      <c r="W4334" s="21" t="str">
        <f t="shared" si="648"/>
        <v/>
      </c>
      <c r="X4334" s="21" t="str">
        <f t="shared" si="648"/>
        <v/>
      </c>
      <c r="Y4334" s="21" t="str">
        <f t="shared" si="648"/>
        <v/>
      </c>
      <c r="Z4334" s="21" t="str">
        <f t="shared" si="648"/>
        <v/>
      </c>
      <c r="AA4334" s="21" t="str">
        <f t="shared" si="648"/>
        <v/>
      </c>
      <c r="AB4334" s="38" t="str">
        <f t="shared" si="648"/>
        <v/>
      </c>
      <c r="AD4334" s="36" t="str">
        <f>IF($N4334="", "", IFERROR(INDEX(Campaigns!$D$11:$D$380, MATCH($N4334, Campaigns!$E$11:$E$380, 0)), ""))</f>
        <v/>
      </c>
      <c r="AE4334" s="38" t="str">
        <f>IF(COUNTIF($Q4334:$AB4334, "X")=0, "", IFERROR(INDEX('Intro &amp; Setup'!$T$17:$T$28, MATCH(INDEX($Q$10:$AB$10, $AC4334, MATCH("X", $Q4334:$AB4334, 0)), 'Intro &amp; Setup'!$AA$17:$AA$28, 0)), ""))</f>
        <v/>
      </c>
      <c r="AG4334" s="84" t="str">
        <f t="shared" si="645"/>
        <v/>
      </c>
      <c r="AI4334" s="36">
        <f t="shared" si="646"/>
        <v>0</v>
      </c>
      <c r="AK4334" s="36" t="str">
        <f t="shared" si="647"/>
        <v/>
      </c>
    </row>
    <row r="4335" spans="1:37" x14ac:dyDescent="0.25">
      <c r="A4335" s="34"/>
      <c r="B4335" s="55"/>
      <c r="C4335" s="56"/>
      <c r="D4335" s="56"/>
      <c r="E4335" s="56"/>
      <c r="F4335" s="56"/>
      <c r="G4335" s="57"/>
      <c r="H4335" s="57"/>
      <c r="I4335" s="58"/>
      <c r="J4335" s="34"/>
      <c r="L4335" s="36" t="str">
        <f>IF($B4335="", "", IFERROR(FIND(Campaigns!$Q$4, $B4335), ""))</f>
        <v/>
      </c>
      <c r="M4335" s="73" t="str">
        <f t="shared" si="642"/>
        <v/>
      </c>
      <c r="N4335" s="74" t="str">
        <f t="shared" si="643"/>
        <v/>
      </c>
      <c r="O4335" s="22" t="str">
        <f t="shared" si="644"/>
        <v/>
      </c>
      <c r="Q4335" s="20" t="str">
        <f t="shared" si="649"/>
        <v/>
      </c>
      <c r="R4335" s="21" t="str">
        <f t="shared" si="648"/>
        <v/>
      </c>
      <c r="S4335" s="21" t="str">
        <f t="shared" si="648"/>
        <v/>
      </c>
      <c r="T4335" s="21" t="str">
        <f t="shared" si="648"/>
        <v/>
      </c>
      <c r="U4335" s="21" t="str">
        <f t="shared" si="648"/>
        <v/>
      </c>
      <c r="V4335" s="21" t="str">
        <f t="shared" si="648"/>
        <v/>
      </c>
      <c r="W4335" s="21" t="str">
        <f t="shared" si="648"/>
        <v/>
      </c>
      <c r="X4335" s="21" t="str">
        <f t="shared" si="648"/>
        <v/>
      </c>
      <c r="Y4335" s="21" t="str">
        <f t="shared" si="648"/>
        <v/>
      </c>
      <c r="Z4335" s="21" t="str">
        <f t="shared" si="648"/>
        <v/>
      </c>
      <c r="AA4335" s="21" t="str">
        <f t="shared" si="648"/>
        <v/>
      </c>
      <c r="AB4335" s="38" t="str">
        <f t="shared" si="648"/>
        <v/>
      </c>
      <c r="AD4335" s="36" t="str">
        <f>IF($N4335="", "", IFERROR(INDEX(Campaigns!$D$11:$D$380, MATCH($N4335, Campaigns!$E$11:$E$380, 0)), ""))</f>
        <v/>
      </c>
      <c r="AE4335" s="38" t="str">
        <f>IF(COUNTIF($Q4335:$AB4335, "X")=0, "", IFERROR(INDEX('Intro &amp; Setup'!$T$17:$T$28, MATCH(INDEX($Q$10:$AB$10, $AC4335, MATCH("X", $Q4335:$AB4335, 0)), 'Intro &amp; Setup'!$AA$17:$AA$28, 0)), ""))</f>
        <v/>
      </c>
      <c r="AG4335" s="84" t="str">
        <f t="shared" si="645"/>
        <v/>
      </c>
      <c r="AI4335" s="36">
        <f t="shared" si="646"/>
        <v>0</v>
      </c>
      <c r="AK4335" s="36" t="str">
        <f t="shared" si="647"/>
        <v/>
      </c>
    </row>
    <row r="4336" spans="1:37" x14ac:dyDescent="0.25">
      <c r="A4336" s="34"/>
      <c r="B4336" s="55"/>
      <c r="C4336" s="56"/>
      <c r="D4336" s="56"/>
      <c r="E4336" s="56"/>
      <c r="F4336" s="56"/>
      <c r="G4336" s="57"/>
      <c r="H4336" s="57"/>
      <c r="I4336" s="58"/>
      <c r="J4336" s="34"/>
      <c r="L4336" s="36" t="str">
        <f>IF($B4336="", "", IFERROR(FIND(Campaigns!$Q$4, $B4336), ""))</f>
        <v/>
      </c>
      <c r="M4336" s="73" t="str">
        <f t="shared" si="642"/>
        <v/>
      </c>
      <c r="N4336" s="74" t="str">
        <f t="shared" si="643"/>
        <v/>
      </c>
      <c r="O4336" s="22" t="str">
        <f t="shared" si="644"/>
        <v/>
      </c>
      <c r="Q4336" s="20" t="str">
        <f t="shared" si="649"/>
        <v/>
      </c>
      <c r="R4336" s="21" t="str">
        <f t="shared" si="648"/>
        <v/>
      </c>
      <c r="S4336" s="21" t="str">
        <f t="shared" si="648"/>
        <v/>
      </c>
      <c r="T4336" s="21" t="str">
        <f t="shared" si="648"/>
        <v/>
      </c>
      <c r="U4336" s="21" t="str">
        <f t="shared" si="648"/>
        <v/>
      </c>
      <c r="V4336" s="21" t="str">
        <f t="shared" si="648"/>
        <v/>
      </c>
      <c r="W4336" s="21" t="str">
        <f t="shared" si="648"/>
        <v/>
      </c>
      <c r="X4336" s="21" t="str">
        <f t="shared" si="648"/>
        <v/>
      </c>
      <c r="Y4336" s="21" t="str">
        <f t="shared" si="648"/>
        <v/>
      </c>
      <c r="Z4336" s="21" t="str">
        <f t="shared" si="648"/>
        <v/>
      </c>
      <c r="AA4336" s="21" t="str">
        <f t="shared" si="648"/>
        <v/>
      </c>
      <c r="AB4336" s="38" t="str">
        <f t="shared" si="648"/>
        <v/>
      </c>
      <c r="AD4336" s="36" t="str">
        <f>IF($N4336="", "", IFERROR(INDEX(Campaigns!$D$11:$D$380, MATCH($N4336, Campaigns!$E$11:$E$380, 0)), ""))</f>
        <v/>
      </c>
      <c r="AE4336" s="38" t="str">
        <f>IF(COUNTIF($Q4336:$AB4336, "X")=0, "", IFERROR(INDEX('Intro &amp; Setup'!$T$17:$T$28, MATCH(INDEX($Q$10:$AB$10, $AC4336, MATCH("X", $Q4336:$AB4336, 0)), 'Intro &amp; Setup'!$AA$17:$AA$28, 0)), ""))</f>
        <v/>
      </c>
      <c r="AG4336" s="84" t="str">
        <f t="shared" si="645"/>
        <v/>
      </c>
      <c r="AI4336" s="36">
        <f t="shared" si="646"/>
        <v>0</v>
      </c>
      <c r="AK4336" s="36" t="str">
        <f t="shared" si="647"/>
        <v/>
      </c>
    </row>
    <row r="4337" spans="1:37" x14ac:dyDescent="0.25">
      <c r="A4337" s="34"/>
      <c r="B4337" s="55"/>
      <c r="C4337" s="56"/>
      <c r="D4337" s="56"/>
      <c r="E4337" s="56"/>
      <c r="F4337" s="56"/>
      <c r="G4337" s="57"/>
      <c r="H4337" s="57"/>
      <c r="I4337" s="58"/>
      <c r="J4337" s="34"/>
      <c r="L4337" s="36" t="str">
        <f>IF($B4337="", "", IFERROR(FIND(Campaigns!$Q$4, $B4337), ""))</f>
        <v/>
      </c>
      <c r="M4337" s="73" t="str">
        <f t="shared" si="642"/>
        <v/>
      </c>
      <c r="N4337" s="74" t="str">
        <f t="shared" si="643"/>
        <v/>
      </c>
      <c r="O4337" s="22" t="str">
        <f t="shared" si="644"/>
        <v/>
      </c>
      <c r="Q4337" s="20" t="str">
        <f t="shared" si="649"/>
        <v/>
      </c>
      <c r="R4337" s="21" t="str">
        <f t="shared" si="648"/>
        <v/>
      </c>
      <c r="S4337" s="21" t="str">
        <f t="shared" si="648"/>
        <v/>
      </c>
      <c r="T4337" s="21" t="str">
        <f t="shared" si="648"/>
        <v/>
      </c>
      <c r="U4337" s="21" t="str">
        <f t="shared" si="648"/>
        <v/>
      </c>
      <c r="V4337" s="21" t="str">
        <f t="shared" si="648"/>
        <v/>
      </c>
      <c r="W4337" s="21" t="str">
        <f t="shared" si="648"/>
        <v/>
      </c>
      <c r="X4337" s="21" t="str">
        <f t="shared" si="648"/>
        <v/>
      </c>
      <c r="Y4337" s="21" t="str">
        <f t="shared" si="648"/>
        <v/>
      </c>
      <c r="Z4337" s="21" t="str">
        <f t="shared" si="648"/>
        <v/>
      </c>
      <c r="AA4337" s="21" t="str">
        <f t="shared" si="648"/>
        <v/>
      </c>
      <c r="AB4337" s="38" t="str">
        <f t="shared" si="648"/>
        <v/>
      </c>
      <c r="AD4337" s="36" t="str">
        <f>IF($N4337="", "", IFERROR(INDEX(Campaigns!$D$11:$D$380, MATCH($N4337, Campaigns!$E$11:$E$380, 0)), ""))</f>
        <v/>
      </c>
      <c r="AE4337" s="38" t="str">
        <f>IF(COUNTIF($Q4337:$AB4337, "X")=0, "", IFERROR(INDEX('Intro &amp; Setup'!$T$17:$T$28, MATCH(INDEX($Q$10:$AB$10, $AC4337, MATCH("X", $Q4337:$AB4337, 0)), 'Intro &amp; Setup'!$AA$17:$AA$28, 0)), ""))</f>
        <v/>
      </c>
      <c r="AG4337" s="84" t="str">
        <f t="shared" si="645"/>
        <v/>
      </c>
      <c r="AI4337" s="36">
        <f t="shared" si="646"/>
        <v>0</v>
      </c>
      <c r="AK4337" s="36" t="str">
        <f t="shared" si="647"/>
        <v/>
      </c>
    </row>
    <row r="4338" spans="1:37" x14ac:dyDescent="0.25">
      <c r="A4338" s="34"/>
      <c r="B4338" s="55"/>
      <c r="C4338" s="56"/>
      <c r="D4338" s="56"/>
      <c r="E4338" s="56"/>
      <c r="F4338" s="56"/>
      <c r="G4338" s="57"/>
      <c r="H4338" s="57"/>
      <c r="I4338" s="58"/>
      <c r="J4338" s="34"/>
      <c r="L4338" s="36" t="str">
        <f>IF($B4338="", "", IFERROR(FIND(Campaigns!$Q$4, $B4338), ""))</f>
        <v/>
      </c>
      <c r="M4338" s="73" t="str">
        <f t="shared" si="642"/>
        <v/>
      </c>
      <c r="N4338" s="74" t="str">
        <f t="shared" si="643"/>
        <v/>
      </c>
      <c r="O4338" s="22" t="str">
        <f t="shared" si="644"/>
        <v/>
      </c>
      <c r="Q4338" s="20" t="str">
        <f t="shared" si="649"/>
        <v/>
      </c>
      <c r="R4338" s="21" t="str">
        <f t="shared" si="648"/>
        <v/>
      </c>
      <c r="S4338" s="21" t="str">
        <f t="shared" si="648"/>
        <v/>
      </c>
      <c r="T4338" s="21" t="str">
        <f t="shared" si="648"/>
        <v/>
      </c>
      <c r="U4338" s="21" t="str">
        <f t="shared" si="648"/>
        <v/>
      </c>
      <c r="V4338" s="21" t="str">
        <f t="shared" si="648"/>
        <v/>
      </c>
      <c r="W4338" s="21" t="str">
        <f t="shared" si="648"/>
        <v/>
      </c>
      <c r="X4338" s="21" t="str">
        <f t="shared" si="648"/>
        <v/>
      </c>
      <c r="Y4338" s="21" t="str">
        <f t="shared" si="648"/>
        <v/>
      </c>
      <c r="Z4338" s="21" t="str">
        <f t="shared" si="648"/>
        <v/>
      </c>
      <c r="AA4338" s="21" t="str">
        <f t="shared" si="648"/>
        <v/>
      </c>
      <c r="AB4338" s="38" t="str">
        <f t="shared" si="648"/>
        <v/>
      </c>
      <c r="AD4338" s="36" t="str">
        <f>IF($N4338="", "", IFERROR(INDEX(Campaigns!$D$11:$D$380, MATCH($N4338, Campaigns!$E$11:$E$380, 0)), ""))</f>
        <v/>
      </c>
      <c r="AE4338" s="38" t="str">
        <f>IF(COUNTIF($Q4338:$AB4338, "X")=0, "", IFERROR(INDEX('Intro &amp; Setup'!$T$17:$T$28, MATCH(INDEX($Q$10:$AB$10, $AC4338, MATCH("X", $Q4338:$AB4338, 0)), 'Intro &amp; Setup'!$AA$17:$AA$28, 0)), ""))</f>
        <v/>
      </c>
      <c r="AG4338" s="84" t="str">
        <f t="shared" si="645"/>
        <v/>
      </c>
      <c r="AI4338" s="36">
        <f t="shared" si="646"/>
        <v>0</v>
      </c>
      <c r="AK4338" s="36" t="str">
        <f t="shared" si="647"/>
        <v/>
      </c>
    </row>
    <row r="4339" spans="1:37" x14ac:dyDescent="0.25">
      <c r="A4339" s="34"/>
      <c r="B4339" s="55"/>
      <c r="C4339" s="56"/>
      <c r="D4339" s="56"/>
      <c r="E4339" s="56"/>
      <c r="F4339" s="56"/>
      <c r="G4339" s="57"/>
      <c r="H4339" s="57"/>
      <c r="I4339" s="58"/>
      <c r="J4339" s="34"/>
      <c r="L4339" s="36" t="str">
        <f>IF($B4339="", "", IFERROR(FIND(Campaigns!$Q$4, $B4339), ""))</f>
        <v/>
      </c>
      <c r="M4339" s="73" t="str">
        <f t="shared" si="642"/>
        <v/>
      </c>
      <c r="N4339" s="74" t="str">
        <f t="shared" si="643"/>
        <v/>
      </c>
      <c r="O4339" s="22" t="str">
        <f t="shared" si="644"/>
        <v/>
      </c>
      <c r="Q4339" s="20" t="str">
        <f t="shared" si="649"/>
        <v/>
      </c>
      <c r="R4339" s="21" t="str">
        <f t="shared" si="648"/>
        <v/>
      </c>
      <c r="S4339" s="21" t="str">
        <f t="shared" si="648"/>
        <v/>
      </c>
      <c r="T4339" s="21" t="str">
        <f t="shared" si="648"/>
        <v/>
      </c>
      <c r="U4339" s="21" t="str">
        <f t="shared" si="648"/>
        <v/>
      </c>
      <c r="V4339" s="21" t="str">
        <f t="shared" si="648"/>
        <v/>
      </c>
      <c r="W4339" s="21" t="str">
        <f t="shared" si="648"/>
        <v/>
      </c>
      <c r="X4339" s="21" t="str">
        <f t="shared" si="648"/>
        <v/>
      </c>
      <c r="Y4339" s="21" t="str">
        <f t="shared" si="648"/>
        <v/>
      </c>
      <c r="Z4339" s="21" t="str">
        <f t="shared" si="648"/>
        <v/>
      </c>
      <c r="AA4339" s="21" t="str">
        <f t="shared" si="648"/>
        <v/>
      </c>
      <c r="AB4339" s="38" t="str">
        <f t="shared" si="648"/>
        <v/>
      </c>
      <c r="AD4339" s="36" t="str">
        <f>IF($N4339="", "", IFERROR(INDEX(Campaigns!$D$11:$D$380, MATCH($N4339, Campaigns!$E$11:$E$380, 0)), ""))</f>
        <v/>
      </c>
      <c r="AE4339" s="38" t="str">
        <f>IF(COUNTIF($Q4339:$AB4339, "X")=0, "", IFERROR(INDEX('Intro &amp; Setup'!$T$17:$T$28, MATCH(INDEX($Q$10:$AB$10, $AC4339, MATCH("X", $Q4339:$AB4339, 0)), 'Intro &amp; Setup'!$AA$17:$AA$28, 0)), ""))</f>
        <v/>
      </c>
      <c r="AG4339" s="84" t="str">
        <f t="shared" si="645"/>
        <v/>
      </c>
      <c r="AI4339" s="36">
        <f t="shared" si="646"/>
        <v>0</v>
      </c>
      <c r="AK4339" s="36" t="str">
        <f t="shared" si="647"/>
        <v/>
      </c>
    </row>
    <row r="4340" spans="1:37" x14ac:dyDescent="0.25">
      <c r="A4340" s="34"/>
      <c r="B4340" s="55"/>
      <c r="C4340" s="56"/>
      <c r="D4340" s="56"/>
      <c r="E4340" s="56"/>
      <c r="F4340" s="56"/>
      <c r="G4340" s="57"/>
      <c r="H4340" s="57"/>
      <c r="I4340" s="58"/>
      <c r="J4340" s="34"/>
      <c r="L4340" s="36" t="str">
        <f>IF($B4340="", "", IFERROR(FIND(Campaigns!$Q$4, $B4340), ""))</f>
        <v/>
      </c>
      <c r="M4340" s="73" t="str">
        <f t="shared" si="642"/>
        <v/>
      </c>
      <c r="N4340" s="74" t="str">
        <f t="shared" si="643"/>
        <v/>
      </c>
      <c r="O4340" s="22" t="str">
        <f t="shared" si="644"/>
        <v/>
      </c>
      <c r="Q4340" s="20" t="str">
        <f t="shared" si="649"/>
        <v/>
      </c>
      <c r="R4340" s="21" t="str">
        <f t="shared" si="648"/>
        <v/>
      </c>
      <c r="S4340" s="21" t="str">
        <f t="shared" si="648"/>
        <v/>
      </c>
      <c r="T4340" s="21" t="str">
        <f t="shared" si="648"/>
        <v/>
      </c>
      <c r="U4340" s="21" t="str">
        <f t="shared" si="648"/>
        <v/>
      </c>
      <c r="V4340" s="21" t="str">
        <f t="shared" si="648"/>
        <v/>
      </c>
      <c r="W4340" s="21" t="str">
        <f t="shared" si="648"/>
        <v/>
      </c>
      <c r="X4340" s="21" t="str">
        <f t="shared" si="648"/>
        <v/>
      </c>
      <c r="Y4340" s="21" t="str">
        <f t="shared" si="648"/>
        <v/>
      </c>
      <c r="Z4340" s="21" t="str">
        <f t="shared" si="648"/>
        <v/>
      </c>
      <c r="AA4340" s="21" t="str">
        <f t="shared" si="648"/>
        <v/>
      </c>
      <c r="AB4340" s="38" t="str">
        <f t="shared" si="648"/>
        <v/>
      </c>
      <c r="AD4340" s="36" t="str">
        <f>IF($N4340="", "", IFERROR(INDEX(Campaigns!$D$11:$D$380, MATCH($N4340, Campaigns!$E$11:$E$380, 0)), ""))</f>
        <v/>
      </c>
      <c r="AE4340" s="38" t="str">
        <f>IF(COUNTIF($Q4340:$AB4340, "X")=0, "", IFERROR(INDEX('Intro &amp; Setup'!$T$17:$T$28, MATCH(INDEX($Q$10:$AB$10, $AC4340, MATCH("X", $Q4340:$AB4340, 0)), 'Intro &amp; Setup'!$AA$17:$AA$28, 0)), ""))</f>
        <v/>
      </c>
      <c r="AG4340" s="84" t="str">
        <f t="shared" si="645"/>
        <v/>
      </c>
      <c r="AI4340" s="36">
        <f t="shared" si="646"/>
        <v>0</v>
      </c>
      <c r="AK4340" s="36" t="str">
        <f t="shared" si="647"/>
        <v/>
      </c>
    </row>
    <row r="4341" spans="1:37" x14ac:dyDescent="0.25">
      <c r="A4341" s="34"/>
      <c r="B4341" s="55"/>
      <c r="C4341" s="56"/>
      <c r="D4341" s="56"/>
      <c r="E4341" s="56"/>
      <c r="F4341" s="56"/>
      <c r="G4341" s="57"/>
      <c r="H4341" s="57"/>
      <c r="I4341" s="58"/>
      <c r="J4341" s="34"/>
      <c r="L4341" s="36" t="str">
        <f>IF($B4341="", "", IFERROR(FIND(Campaigns!$Q$4, $B4341), ""))</f>
        <v/>
      </c>
      <c r="M4341" s="73" t="str">
        <f t="shared" si="642"/>
        <v/>
      </c>
      <c r="N4341" s="74" t="str">
        <f t="shared" si="643"/>
        <v/>
      </c>
      <c r="O4341" s="22" t="str">
        <f t="shared" si="644"/>
        <v/>
      </c>
      <c r="Q4341" s="20" t="str">
        <f t="shared" si="649"/>
        <v/>
      </c>
      <c r="R4341" s="21" t="str">
        <f t="shared" si="648"/>
        <v/>
      </c>
      <c r="S4341" s="21" t="str">
        <f t="shared" si="648"/>
        <v/>
      </c>
      <c r="T4341" s="21" t="str">
        <f t="shared" si="648"/>
        <v/>
      </c>
      <c r="U4341" s="21" t="str">
        <f t="shared" si="648"/>
        <v/>
      </c>
      <c r="V4341" s="21" t="str">
        <f t="shared" si="648"/>
        <v/>
      </c>
      <c r="W4341" s="21" t="str">
        <f t="shared" si="648"/>
        <v/>
      </c>
      <c r="X4341" s="21" t="str">
        <f t="shared" si="648"/>
        <v/>
      </c>
      <c r="Y4341" s="21" t="str">
        <f t="shared" si="648"/>
        <v/>
      </c>
      <c r="Z4341" s="21" t="str">
        <f t="shared" si="648"/>
        <v/>
      </c>
      <c r="AA4341" s="21" t="str">
        <f t="shared" ref="R4341:AB4364" si="650">IFERROR(IF(AA$10="", "", IF(LEFT($O4341, AA$8)=AA$10, "X", "")), "")</f>
        <v/>
      </c>
      <c r="AB4341" s="38" t="str">
        <f t="shared" si="650"/>
        <v/>
      </c>
      <c r="AD4341" s="36" t="str">
        <f>IF($N4341="", "", IFERROR(INDEX(Campaigns!$D$11:$D$380, MATCH($N4341, Campaigns!$E$11:$E$380, 0)), ""))</f>
        <v/>
      </c>
      <c r="AE4341" s="38" t="str">
        <f>IF(COUNTIF($Q4341:$AB4341, "X")=0, "", IFERROR(INDEX('Intro &amp; Setup'!$T$17:$T$28, MATCH(INDEX($Q$10:$AB$10, $AC4341, MATCH("X", $Q4341:$AB4341, 0)), 'Intro &amp; Setup'!$AA$17:$AA$28, 0)), ""))</f>
        <v/>
      </c>
      <c r="AG4341" s="84" t="str">
        <f t="shared" si="645"/>
        <v/>
      </c>
      <c r="AI4341" s="36">
        <f t="shared" si="646"/>
        <v>0</v>
      </c>
      <c r="AK4341" s="36" t="str">
        <f t="shared" si="647"/>
        <v/>
      </c>
    </row>
    <row r="4342" spans="1:37" x14ac:dyDescent="0.25">
      <c r="A4342" s="34"/>
      <c r="B4342" s="55"/>
      <c r="C4342" s="56"/>
      <c r="D4342" s="56"/>
      <c r="E4342" s="56"/>
      <c r="F4342" s="56"/>
      <c r="G4342" s="57"/>
      <c r="H4342" s="57"/>
      <c r="I4342" s="58"/>
      <c r="J4342" s="34"/>
      <c r="L4342" s="36" t="str">
        <f>IF($B4342="", "", IFERROR(FIND(Campaigns!$Q$4, $B4342), ""))</f>
        <v/>
      </c>
      <c r="M4342" s="73" t="str">
        <f t="shared" si="642"/>
        <v/>
      </c>
      <c r="N4342" s="74" t="str">
        <f t="shared" si="643"/>
        <v/>
      </c>
      <c r="O4342" s="22" t="str">
        <f t="shared" si="644"/>
        <v/>
      </c>
      <c r="Q4342" s="20" t="str">
        <f t="shared" si="649"/>
        <v/>
      </c>
      <c r="R4342" s="21" t="str">
        <f t="shared" si="650"/>
        <v/>
      </c>
      <c r="S4342" s="21" t="str">
        <f t="shared" si="650"/>
        <v/>
      </c>
      <c r="T4342" s="21" t="str">
        <f t="shared" si="650"/>
        <v/>
      </c>
      <c r="U4342" s="21" t="str">
        <f t="shared" si="650"/>
        <v/>
      </c>
      <c r="V4342" s="21" t="str">
        <f t="shared" si="650"/>
        <v/>
      </c>
      <c r="W4342" s="21" t="str">
        <f t="shared" si="650"/>
        <v/>
      </c>
      <c r="X4342" s="21" t="str">
        <f t="shared" si="650"/>
        <v/>
      </c>
      <c r="Y4342" s="21" t="str">
        <f t="shared" si="650"/>
        <v/>
      </c>
      <c r="Z4342" s="21" t="str">
        <f t="shared" si="650"/>
        <v/>
      </c>
      <c r="AA4342" s="21" t="str">
        <f t="shared" si="650"/>
        <v/>
      </c>
      <c r="AB4342" s="38" t="str">
        <f t="shared" si="650"/>
        <v/>
      </c>
      <c r="AD4342" s="36" t="str">
        <f>IF($N4342="", "", IFERROR(INDEX(Campaigns!$D$11:$D$380, MATCH($N4342, Campaigns!$E$11:$E$380, 0)), ""))</f>
        <v/>
      </c>
      <c r="AE4342" s="38" t="str">
        <f>IF(COUNTIF($Q4342:$AB4342, "X")=0, "", IFERROR(INDEX('Intro &amp; Setup'!$T$17:$T$28, MATCH(INDEX($Q$10:$AB$10, $AC4342, MATCH("X", $Q4342:$AB4342, 0)), 'Intro &amp; Setup'!$AA$17:$AA$28, 0)), ""))</f>
        <v/>
      </c>
      <c r="AG4342" s="84" t="str">
        <f t="shared" si="645"/>
        <v/>
      </c>
      <c r="AI4342" s="36">
        <f t="shared" si="646"/>
        <v>0</v>
      </c>
      <c r="AK4342" s="36" t="str">
        <f t="shared" si="647"/>
        <v/>
      </c>
    </row>
    <row r="4343" spans="1:37" x14ac:dyDescent="0.25">
      <c r="A4343" s="34"/>
      <c r="B4343" s="55"/>
      <c r="C4343" s="56"/>
      <c r="D4343" s="56"/>
      <c r="E4343" s="56"/>
      <c r="F4343" s="56"/>
      <c r="G4343" s="57"/>
      <c r="H4343" s="57"/>
      <c r="I4343" s="58"/>
      <c r="J4343" s="34"/>
      <c r="L4343" s="36" t="str">
        <f>IF($B4343="", "", IFERROR(FIND(Campaigns!$Q$4, $B4343), ""))</f>
        <v/>
      </c>
      <c r="M4343" s="73" t="str">
        <f t="shared" si="642"/>
        <v/>
      </c>
      <c r="N4343" s="74" t="str">
        <f t="shared" si="643"/>
        <v/>
      </c>
      <c r="O4343" s="22" t="str">
        <f t="shared" si="644"/>
        <v/>
      </c>
      <c r="Q4343" s="20" t="str">
        <f t="shared" si="649"/>
        <v/>
      </c>
      <c r="R4343" s="21" t="str">
        <f t="shared" si="650"/>
        <v/>
      </c>
      <c r="S4343" s="21" t="str">
        <f t="shared" si="650"/>
        <v/>
      </c>
      <c r="T4343" s="21" t="str">
        <f t="shared" si="650"/>
        <v/>
      </c>
      <c r="U4343" s="21" t="str">
        <f t="shared" si="650"/>
        <v/>
      </c>
      <c r="V4343" s="21" t="str">
        <f t="shared" si="650"/>
        <v/>
      </c>
      <c r="W4343" s="21" t="str">
        <f t="shared" si="650"/>
        <v/>
      </c>
      <c r="X4343" s="21" t="str">
        <f t="shared" si="650"/>
        <v/>
      </c>
      <c r="Y4343" s="21" t="str">
        <f t="shared" si="650"/>
        <v/>
      </c>
      <c r="Z4343" s="21" t="str">
        <f t="shared" si="650"/>
        <v/>
      </c>
      <c r="AA4343" s="21" t="str">
        <f t="shared" si="650"/>
        <v/>
      </c>
      <c r="AB4343" s="38" t="str">
        <f t="shared" si="650"/>
        <v/>
      </c>
      <c r="AD4343" s="36" t="str">
        <f>IF($N4343="", "", IFERROR(INDEX(Campaigns!$D$11:$D$380, MATCH($N4343, Campaigns!$E$11:$E$380, 0)), ""))</f>
        <v/>
      </c>
      <c r="AE4343" s="38" t="str">
        <f>IF(COUNTIF($Q4343:$AB4343, "X")=0, "", IFERROR(INDEX('Intro &amp; Setup'!$T$17:$T$28, MATCH(INDEX($Q$10:$AB$10, $AC4343, MATCH("X", $Q4343:$AB4343, 0)), 'Intro &amp; Setup'!$AA$17:$AA$28, 0)), ""))</f>
        <v/>
      </c>
      <c r="AG4343" s="84" t="str">
        <f t="shared" si="645"/>
        <v/>
      </c>
      <c r="AI4343" s="36">
        <f t="shared" si="646"/>
        <v>0</v>
      </c>
      <c r="AK4343" s="36" t="str">
        <f t="shared" si="647"/>
        <v/>
      </c>
    </row>
    <row r="4344" spans="1:37" x14ac:dyDescent="0.25">
      <c r="A4344" s="34"/>
      <c r="B4344" s="55"/>
      <c r="C4344" s="56"/>
      <c r="D4344" s="56"/>
      <c r="E4344" s="56"/>
      <c r="F4344" s="56"/>
      <c r="G4344" s="57"/>
      <c r="H4344" s="57"/>
      <c r="I4344" s="58"/>
      <c r="J4344" s="34"/>
      <c r="L4344" s="36" t="str">
        <f>IF($B4344="", "", IFERROR(FIND(Campaigns!$Q$4, $B4344), ""))</f>
        <v/>
      </c>
      <c r="M4344" s="73" t="str">
        <f t="shared" si="642"/>
        <v/>
      </c>
      <c r="N4344" s="74" t="str">
        <f t="shared" si="643"/>
        <v/>
      </c>
      <c r="O4344" s="22" t="str">
        <f t="shared" si="644"/>
        <v/>
      </c>
      <c r="Q4344" s="20" t="str">
        <f t="shared" si="649"/>
        <v/>
      </c>
      <c r="R4344" s="21" t="str">
        <f t="shared" si="650"/>
        <v/>
      </c>
      <c r="S4344" s="21" t="str">
        <f t="shared" si="650"/>
        <v/>
      </c>
      <c r="T4344" s="21" t="str">
        <f t="shared" si="650"/>
        <v/>
      </c>
      <c r="U4344" s="21" t="str">
        <f t="shared" si="650"/>
        <v/>
      </c>
      <c r="V4344" s="21" t="str">
        <f t="shared" si="650"/>
        <v/>
      </c>
      <c r="W4344" s="21" t="str">
        <f t="shared" si="650"/>
        <v/>
      </c>
      <c r="X4344" s="21" t="str">
        <f t="shared" si="650"/>
        <v/>
      </c>
      <c r="Y4344" s="21" t="str">
        <f t="shared" si="650"/>
        <v/>
      </c>
      <c r="Z4344" s="21" t="str">
        <f t="shared" si="650"/>
        <v/>
      </c>
      <c r="AA4344" s="21" t="str">
        <f t="shared" si="650"/>
        <v/>
      </c>
      <c r="AB4344" s="38" t="str">
        <f t="shared" si="650"/>
        <v/>
      </c>
      <c r="AD4344" s="36" t="str">
        <f>IF($N4344="", "", IFERROR(INDEX(Campaigns!$D$11:$D$380, MATCH($N4344, Campaigns!$E$11:$E$380, 0)), ""))</f>
        <v/>
      </c>
      <c r="AE4344" s="38" t="str">
        <f>IF(COUNTIF($Q4344:$AB4344, "X")=0, "", IFERROR(INDEX('Intro &amp; Setup'!$T$17:$T$28, MATCH(INDEX($Q$10:$AB$10, $AC4344, MATCH("X", $Q4344:$AB4344, 0)), 'Intro &amp; Setup'!$AA$17:$AA$28, 0)), ""))</f>
        <v/>
      </c>
      <c r="AG4344" s="84" t="str">
        <f t="shared" si="645"/>
        <v/>
      </c>
      <c r="AI4344" s="36">
        <f t="shared" si="646"/>
        <v>0</v>
      </c>
      <c r="AK4344" s="36" t="str">
        <f t="shared" si="647"/>
        <v/>
      </c>
    </row>
    <row r="4345" spans="1:37" x14ac:dyDescent="0.25">
      <c r="A4345" s="34"/>
      <c r="B4345" s="55"/>
      <c r="C4345" s="56"/>
      <c r="D4345" s="56"/>
      <c r="E4345" s="56"/>
      <c r="F4345" s="56"/>
      <c r="G4345" s="57"/>
      <c r="H4345" s="57"/>
      <c r="I4345" s="58"/>
      <c r="J4345" s="34"/>
      <c r="L4345" s="36" t="str">
        <f>IF($B4345="", "", IFERROR(FIND(Campaigns!$Q$4, $B4345), ""))</f>
        <v/>
      </c>
      <c r="M4345" s="73" t="str">
        <f t="shared" si="642"/>
        <v/>
      </c>
      <c r="N4345" s="74" t="str">
        <f t="shared" si="643"/>
        <v/>
      </c>
      <c r="O4345" s="22" t="str">
        <f t="shared" si="644"/>
        <v/>
      </c>
      <c r="Q4345" s="20" t="str">
        <f t="shared" si="649"/>
        <v/>
      </c>
      <c r="R4345" s="21" t="str">
        <f t="shared" si="650"/>
        <v/>
      </c>
      <c r="S4345" s="21" t="str">
        <f t="shared" si="650"/>
        <v/>
      </c>
      <c r="T4345" s="21" t="str">
        <f t="shared" si="650"/>
        <v/>
      </c>
      <c r="U4345" s="21" t="str">
        <f t="shared" si="650"/>
        <v/>
      </c>
      <c r="V4345" s="21" t="str">
        <f t="shared" si="650"/>
        <v/>
      </c>
      <c r="W4345" s="21" t="str">
        <f t="shared" si="650"/>
        <v/>
      </c>
      <c r="X4345" s="21" t="str">
        <f t="shared" si="650"/>
        <v/>
      </c>
      <c r="Y4345" s="21" t="str">
        <f t="shared" si="650"/>
        <v/>
      </c>
      <c r="Z4345" s="21" t="str">
        <f t="shared" si="650"/>
        <v/>
      </c>
      <c r="AA4345" s="21" t="str">
        <f t="shared" si="650"/>
        <v/>
      </c>
      <c r="AB4345" s="38" t="str">
        <f t="shared" si="650"/>
        <v/>
      </c>
      <c r="AD4345" s="36" t="str">
        <f>IF($N4345="", "", IFERROR(INDEX(Campaigns!$D$11:$D$380, MATCH($N4345, Campaigns!$E$11:$E$380, 0)), ""))</f>
        <v/>
      </c>
      <c r="AE4345" s="38" t="str">
        <f>IF(COUNTIF($Q4345:$AB4345, "X")=0, "", IFERROR(INDEX('Intro &amp; Setup'!$T$17:$T$28, MATCH(INDEX($Q$10:$AB$10, $AC4345, MATCH("X", $Q4345:$AB4345, 0)), 'Intro &amp; Setup'!$AA$17:$AA$28, 0)), ""))</f>
        <v/>
      </c>
      <c r="AG4345" s="84" t="str">
        <f t="shared" si="645"/>
        <v/>
      </c>
      <c r="AI4345" s="36">
        <f t="shared" si="646"/>
        <v>0</v>
      </c>
      <c r="AK4345" s="36" t="str">
        <f t="shared" si="647"/>
        <v/>
      </c>
    </row>
    <row r="4346" spans="1:37" x14ac:dyDescent="0.25">
      <c r="A4346" s="34"/>
      <c r="B4346" s="55"/>
      <c r="C4346" s="56"/>
      <c r="D4346" s="56"/>
      <c r="E4346" s="56"/>
      <c r="F4346" s="56"/>
      <c r="G4346" s="57"/>
      <c r="H4346" s="57"/>
      <c r="I4346" s="58"/>
      <c r="J4346" s="34"/>
      <c r="L4346" s="36" t="str">
        <f>IF($B4346="", "", IFERROR(FIND(Campaigns!$Q$4, $B4346), ""))</f>
        <v/>
      </c>
      <c r="M4346" s="73" t="str">
        <f t="shared" si="642"/>
        <v/>
      </c>
      <c r="N4346" s="74" t="str">
        <f t="shared" si="643"/>
        <v/>
      </c>
      <c r="O4346" s="22" t="str">
        <f t="shared" si="644"/>
        <v/>
      </c>
      <c r="Q4346" s="20" t="str">
        <f t="shared" si="649"/>
        <v/>
      </c>
      <c r="R4346" s="21" t="str">
        <f t="shared" si="650"/>
        <v/>
      </c>
      <c r="S4346" s="21" t="str">
        <f t="shared" si="650"/>
        <v/>
      </c>
      <c r="T4346" s="21" t="str">
        <f t="shared" si="650"/>
        <v/>
      </c>
      <c r="U4346" s="21" t="str">
        <f t="shared" si="650"/>
        <v/>
      </c>
      <c r="V4346" s="21" t="str">
        <f t="shared" si="650"/>
        <v/>
      </c>
      <c r="W4346" s="21" t="str">
        <f t="shared" si="650"/>
        <v/>
      </c>
      <c r="X4346" s="21" t="str">
        <f t="shared" si="650"/>
        <v/>
      </c>
      <c r="Y4346" s="21" t="str">
        <f t="shared" si="650"/>
        <v/>
      </c>
      <c r="Z4346" s="21" t="str">
        <f t="shared" si="650"/>
        <v/>
      </c>
      <c r="AA4346" s="21" t="str">
        <f t="shared" si="650"/>
        <v/>
      </c>
      <c r="AB4346" s="38" t="str">
        <f t="shared" si="650"/>
        <v/>
      </c>
      <c r="AD4346" s="36" t="str">
        <f>IF($N4346="", "", IFERROR(INDEX(Campaigns!$D$11:$D$380, MATCH($N4346, Campaigns!$E$11:$E$380, 0)), ""))</f>
        <v/>
      </c>
      <c r="AE4346" s="38" t="str">
        <f>IF(COUNTIF($Q4346:$AB4346, "X")=0, "", IFERROR(INDEX('Intro &amp; Setup'!$T$17:$T$28, MATCH(INDEX($Q$10:$AB$10, $AC4346, MATCH("X", $Q4346:$AB4346, 0)), 'Intro &amp; Setup'!$AA$17:$AA$28, 0)), ""))</f>
        <v/>
      </c>
      <c r="AG4346" s="84" t="str">
        <f t="shared" si="645"/>
        <v/>
      </c>
      <c r="AI4346" s="36">
        <f t="shared" si="646"/>
        <v>0</v>
      </c>
      <c r="AK4346" s="36" t="str">
        <f t="shared" si="647"/>
        <v/>
      </c>
    </row>
    <row r="4347" spans="1:37" x14ac:dyDescent="0.25">
      <c r="A4347" s="34"/>
      <c r="B4347" s="55"/>
      <c r="C4347" s="56"/>
      <c r="D4347" s="56"/>
      <c r="E4347" s="56"/>
      <c r="F4347" s="56"/>
      <c r="G4347" s="57"/>
      <c r="H4347" s="57"/>
      <c r="I4347" s="58"/>
      <c r="J4347" s="34"/>
      <c r="L4347" s="36" t="str">
        <f>IF($B4347="", "", IFERROR(FIND(Campaigns!$Q$4, $B4347), ""))</f>
        <v/>
      </c>
      <c r="M4347" s="73" t="str">
        <f t="shared" si="642"/>
        <v/>
      </c>
      <c r="N4347" s="74" t="str">
        <f t="shared" si="643"/>
        <v/>
      </c>
      <c r="O4347" s="22" t="str">
        <f t="shared" si="644"/>
        <v/>
      </c>
      <c r="Q4347" s="20" t="str">
        <f t="shared" si="649"/>
        <v/>
      </c>
      <c r="R4347" s="21" t="str">
        <f t="shared" si="650"/>
        <v/>
      </c>
      <c r="S4347" s="21" t="str">
        <f t="shared" si="650"/>
        <v/>
      </c>
      <c r="T4347" s="21" t="str">
        <f t="shared" si="650"/>
        <v/>
      </c>
      <c r="U4347" s="21" t="str">
        <f t="shared" si="650"/>
        <v/>
      </c>
      <c r="V4347" s="21" t="str">
        <f t="shared" si="650"/>
        <v/>
      </c>
      <c r="W4347" s="21" t="str">
        <f t="shared" si="650"/>
        <v/>
      </c>
      <c r="X4347" s="21" t="str">
        <f t="shared" si="650"/>
        <v/>
      </c>
      <c r="Y4347" s="21" t="str">
        <f t="shared" si="650"/>
        <v/>
      </c>
      <c r="Z4347" s="21" t="str">
        <f t="shared" si="650"/>
        <v/>
      </c>
      <c r="AA4347" s="21" t="str">
        <f t="shared" si="650"/>
        <v/>
      </c>
      <c r="AB4347" s="38" t="str">
        <f t="shared" si="650"/>
        <v/>
      </c>
      <c r="AD4347" s="36" t="str">
        <f>IF($N4347="", "", IFERROR(INDEX(Campaigns!$D$11:$D$380, MATCH($N4347, Campaigns!$E$11:$E$380, 0)), ""))</f>
        <v/>
      </c>
      <c r="AE4347" s="38" t="str">
        <f>IF(COUNTIF($Q4347:$AB4347, "X")=0, "", IFERROR(INDEX('Intro &amp; Setup'!$T$17:$T$28, MATCH(INDEX($Q$10:$AB$10, $AC4347, MATCH("X", $Q4347:$AB4347, 0)), 'Intro &amp; Setup'!$AA$17:$AA$28, 0)), ""))</f>
        <v/>
      </c>
      <c r="AG4347" s="84" t="str">
        <f t="shared" si="645"/>
        <v/>
      </c>
      <c r="AI4347" s="36">
        <f t="shared" si="646"/>
        <v>0</v>
      </c>
      <c r="AK4347" s="36" t="str">
        <f t="shared" si="647"/>
        <v/>
      </c>
    </row>
    <row r="4348" spans="1:37" x14ac:dyDescent="0.25">
      <c r="A4348" s="34"/>
      <c r="B4348" s="55"/>
      <c r="C4348" s="56"/>
      <c r="D4348" s="56"/>
      <c r="E4348" s="56"/>
      <c r="F4348" s="56"/>
      <c r="G4348" s="57"/>
      <c r="H4348" s="57"/>
      <c r="I4348" s="58"/>
      <c r="J4348" s="34"/>
      <c r="L4348" s="36" t="str">
        <f>IF($B4348="", "", IFERROR(FIND(Campaigns!$Q$4, $B4348), ""))</f>
        <v/>
      </c>
      <c r="M4348" s="73" t="str">
        <f t="shared" si="642"/>
        <v/>
      </c>
      <c r="N4348" s="74" t="str">
        <f t="shared" si="643"/>
        <v/>
      </c>
      <c r="O4348" s="22" t="str">
        <f t="shared" si="644"/>
        <v/>
      </c>
      <c r="Q4348" s="20" t="str">
        <f t="shared" si="649"/>
        <v/>
      </c>
      <c r="R4348" s="21" t="str">
        <f t="shared" si="650"/>
        <v/>
      </c>
      <c r="S4348" s="21" t="str">
        <f t="shared" si="650"/>
        <v/>
      </c>
      <c r="T4348" s="21" t="str">
        <f t="shared" si="650"/>
        <v/>
      </c>
      <c r="U4348" s="21" t="str">
        <f t="shared" si="650"/>
        <v/>
      </c>
      <c r="V4348" s="21" t="str">
        <f t="shared" si="650"/>
        <v/>
      </c>
      <c r="W4348" s="21" t="str">
        <f t="shared" si="650"/>
        <v/>
      </c>
      <c r="X4348" s="21" t="str">
        <f t="shared" si="650"/>
        <v/>
      </c>
      <c r="Y4348" s="21" t="str">
        <f t="shared" si="650"/>
        <v/>
      </c>
      <c r="Z4348" s="21" t="str">
        <f t="shared" si="650"/>
        <v/>
      </c>
      <c r="AA4348" s="21" t="str">
        <f t="shared" si="650"/>
        <v/>
      </c>
      <c r="AB4348" s="38" t="str">
        <f t="shared" si="650"/>
        <v/>
      </c>
      <c r="AD4348" s="36" t="str">
        <f>IF($N4348="", "", IFERROR(INDEX(Campaigns!$D$11:$D$380, MATCH($N4348, Campaigns!$E$11:$E$380, 0)), ""))</f>
        <v/>
      </c>
      <c r="AE4348" s="38" t="str">
        <f>IF(COUNTIF($Q4348:$AB4348, "X")=0, "", IFERROR(INDEX('Intro &amp; Setup'!$T$17:$T$28, MATCH(INDEX($Q$10:$AB$10, $AC4348, MATCH("X", $Q4348:$AB4348, 0)), 'Intro &amp; Setup'!$AA$17:$AA$28, 0)), ""))</f>
        <v/>
      </c>
      <c r="AG4348" s="84" t="str">
        <f t="shared" si="645"/>
        <v/>
      </c>
      <c r="AI4348" s="36">
        <f t="shared" si="646"/>
        <v>0</v>
      </c>
      <c r="AK4348" s="36" t="str">
        <f t="shared" si="647"/>
        <v/>
      </c>
    </row>
    <row r="4349" spans="1:37" x14ac:dyDescent="0.25">
      <c r="A4349" s="34"/>
      <c r="B4349" s="55"/>
      <c r="C4349" s="56"/>
      <c r="D4349" s="56"/>
      <c r="E4349" s="56"/>
      <c r="F4349" s="56"/>
      <c r="G4349" s="57"/>
      <c r="H4349" s="57"/>
      <c r="I4349" s="58"/>
      <c r="J4349" s="34"/>
      <c r="L4349" s="36" t="str">
        <f>IF($B4349="", "", IFERROR(FIND(Campaigns!$Q$4, $B4349), ""))</f>
        <v/>
      </c>
      <c r="M4349" s="73" t="str">
        <f t="shared" si="642"/>
        <v/>
      </c>
      <c r="N4349" s="74" t="str">
        <f t="shared" si="643"/>
        <v/>
      </c>
      <c r="O4349" s="22" t="str">
        <f t="shared" si="644"/>
        <v/>
      </c>
      <c r="Q4349" s="20" t="str">
        <f t="shared" si="649"/>
        <v/>
      </c>
      <c r="R4349" s="21" t="str">
        <f t="shared" si="650"/>
        <v/>
      </c>
      <c r="S4349" s="21" t="str">
        <f t="shared" si="650"/>
        <v/>
      </c>
      <c r="T4349" s="21" t="str">
        <f t="shared" si="650"/>
        <v/>
      </c>
      <c r="U4349" s="21" t="str">
        <f t="shared" si="650"/>
        <v/>
      </c>
      <c r="V4349" s="21" t="str">
        <f t="shared" si="650"/>
        <v/>
      </c>
      <c r="W4349" s="21" t="str">
        <f t="shared" si="650"/>
        <v/>
      </c>
      <c r="X4349" s="21" t="str">
        <f t="shared" si="650"/>
        <v/>
      </c>
      <c r="Y4349" s="21" t="str">
        <f t="shared" si="650"/>
        <v/>
      </c>
      <c r="Z4349" s="21" t="str">
        <f t="shared" si="650"/>
        <v/>
      </c>
      <c r="AA4349" s="21" t="str">
        <f t="shared" si="650"/>
        <v/>
      </c>
      <c r="AB4349" s="38" t="str">
        <f t="shared" si="650"/>
        <v/>
      </c>
      <c r="AD4349" s="36" t="str">
        <f>IF($N4349="", "", IFERROR(INDEX(Campaigns!$D$11:$D$380, MATCH($N4349, Campaigns!$E$11:$E$380, 0)), ""))</f>
        <v/>
      </c>
      <c r="AE4349" s="38" t="str">
        <f>IF(COUNTIF($Q4349:$AB4349, "X")=0, "", IFERROR(INDEX('Intro &amp; Setup'!$T$17:$T$28, MATCH(INDEX($Q$10:$AB$10, $AC4349, MATCH("X", $Q4349:$AB4349, 0)), 'Intro &amp; Setup'!$AA$17:$AA$28, 0)), ""))</f>
        <v/>
      </c>
      <c r="AG4349" s="84" t="str">
        <f t="shared" si="645"/>
        <v/>
      </c>
      <c r="AI4349" s="36">
        <f t="shared" si="646"/>
        <v>0</v>
      </c>
      <c r="AK4349" s="36" t="str">
        <f t="shared" si="647"/>
        <v/>
      </c>
    </row>
    <row r="4350" spans="1:37" x14ac:dyDescent="0.25">
      <c r="A4350" s="34"/>
      <c r="B4350" s="55"/>
      <c r="C4350" s="56"/>
      <c r="D4350" s="56"/>
      <c r="E4350" s="56"/>
      <c r="F4350" s="56"/>
      <c r="G4350" s="57"/>
      <c r="H4350" s="57"/>
      <c r="I4350" s="58"/>
      <c r="J4350" s="34"/>
      <c r="L4350" s="36" t="str">
        <f>IF($B4350="", "", IFERROR(FIND(Campaigns!$Q$4, $B4350), ""))</f>
        <v/>
      </c>
      <c r="M4350" s="73" t="str">
        <f t="shared" si="642"/>
        <v/>
      </c>
      <c r="N4350" s="74" t="str">
        <f t="shared" si="643"/>
        <v/>
      </c>
      <c r="O4350" s="22" t="str">
        <f t="shared" si="644"/>
        <v/>
      </c>
      <c r="Q4350" s="20" t="str">
        <f t="shared" si="649"/>
        <v/>
      </c>
      <c r="R4350" s="21" t="str">
        <f t="shared" si="650"/>
        <v/>
      </c>
      <c r="S4350" s="21" t="str">
        <f t="shared" si="650"/>
        <v/>
      </c>
      <c r="T4350" s="21" t="str">
        <f t="shared" si="650"/>
        <v/>
      </c>
      <c r="U4350" s="21" t="str">
        <f t="shared" si="650"/>
        <v/>
      </c>
      <c r="V4350" s="21" t="str">
        <f t="shared" si="650"/>
        <v/>
      </c>
      <c r="W4350" s="21" t="str">
        <f t="shared" si="650"/>
        <v/>
      </c>
      <c r="X4350" s="21" t="str">
        <f t="shared" si="650"/>
        <v/>
      </c>
      <c r="Y4350" s="21" t="str">
        <f t="shared" si="650"/>
        <v/>
      </c>
      <c r="Z4350" s="21" t="str">
        <f t="shared" si="650"/>
        <v/>
      </c>
      <c r="AA4350" s="21" t="str">
        <f t="shared" si="650"/>
        <v/>
      </c>
      <c r="AB4350" s="38" t="str">
        <f t="shared" si="650"/>
        <v/>
      </c>
      <c r="AD4350" s="36" t="str">
        <f>IF($N4350="", "", IFERROR(INDEX(Campaigns!$D$11:$D$380, MATCH($N4350, Campaigns!$E$11:$E$380, 0)), ""))</f>
        <v/>
      </c>
      <c r="AE4350" s="38" t="str">
        <f>IF(COUNTIF($Q4350:$AB4350, "X")=0, "", IFERROR(INDEX('Intro &amp; Setup'!$T$17:$T$28, MATCH(INDEX($Q$10:$AB$10, $AC4350, MATCH("X", $Q4350:$AB4350, 0)), 'Intro &amp; Setup'!$AA$17:$AA$28, 0)), ""))</f>
        <v/>
      </c>
      <c r="AG4350" s="84" t="str">
        <f t="shared" si="645"/>
        <v/>
      </c>
      <c r="AI4350" s="36">
        <f t="shared" si="646"/>
        <v>0</v>
      </c>
      <c r="AK4350" s="36" t="str">
        <f t="shared" si="647"/>
        <v/>
      </c>
    </row>
    <row r="4351" spans="1:37" x14ac:dyDescent="0.25">
      <c r="A4351" s="34"/>
      <c r="B4351" s="55"/>
      <c r="C4351" s="56"/>
      <c r="D4351" s="56"/>
      <c r="E4351" s="56"/>
      <c r="F4351" s="56"/>
      <c r="G4351" s="57"/>
      <c r="H4351" s="57"/>
      <c r="I4351" s="58"/>
      <c r="J4351" s="34"/>
      <c r="L4351" s="36" t="str">
        <f>IF($B4351="", "", IFERROR(FIND(Campaigns!$Q$4, $B4351), ""))</f>
        <v/>
      </c>
      <c r="M4351" s="73" t="str">
        <f t="shared" si="642"/>
        <v/>
      </c>
      <c r="N4351" s="74" t="str">
        <f t="shared" si="643"/>
        <v/>
      </c>
      <c r="O4351" s="22" t="str">
        <f t="shared" si="644"/>
        <v/>
      </c>
      <c r="Q4351" s="20" t="str">
        <f t="shared" si="649"/>
        <v/>
      </c>
      <c r="R4351" s="21" t="str">
        <f t="shared" si="650"/>
        <v/>
      </c>
      <c r="S4351" s="21" t="str">
        <f t="shared" si="650"/>
        <v/>
      </c>
      <c r="T4351" s="21" t="str">
        <f t="shared" si="650"/>
        <v/>
      </c>
      <c r="U4351" s="21" t="str">
        <f t="shared" si="650"/>
        <v/>
      </c>
      <c r="V4351" s="21" t="str">
        <f t="shared" si="650"/>
        <v/>
      </c>
      <c r="W4351" s="21" t="str">
        <f t="shared" si="650"/>
        <v/>
      </c>
      <c r="X4351" s="21" t="str">
        <f t="shared" si="650"/>
        <v/>
      </c>
      <c r="Y4351" s="21" t="str">
        <f t="shared" si="650"/>
        <v/>
      </c>
      <c r="Z4351" s="21" t="str">
        <f t="shared" si="650"/>
        <v/>
      </c>
      <c r="AA4351" s="21" t="str">
        <f t="shared" si="650"/>
        <v/>
      </c>
      <c r="AB4351" s="38" t="str">
        <f t="shared" si="650"/>
        <v/>
      </c>
      <c r="AD4351" s="36" t="str">
        <f>IF($N4351="", "", IFERROR(INDEX(Campaigns!$D$11:$D$380, MATCH($N4351, Campaigns!$E$11:$E$380, 0)), ""))</f>
        <v/>
      </c>
      <c r="AE4351" s="38" t="str">
        <f>IF(COUNTIF($Q4351:$AB4351, "X")=0, "", IFERROR(INDEX('Intro &amp; Setup'!$T$17:$T$28, MATCH(INDEX($Q$10:$AB$10, $AC4351, MATCH("X", $Q4351:$AB4351, 0)), 'Intro &amp; Setup'!$AA$17:$AA$28, 0)), ""))</f>
        <v/>
      </c>
      <c r="AG4351" s="84" t="str">
        <f t="shared" si="645"/>
        <v/>
      </c>
      <c r="AI4351" s="36">
        <f t="shared" si="646"/>
        <v>0</v>
      </c>
      <c r="AK4351" s="36" t="str">
        <f t="shared" si="647"/>
        <v/>
      </c>
    </row>
    <row r="4352" spans="1:37" x14ac:dyDescent="0.25">
      <c r="A4352" s="34"/>
      <c r="B4352" s="55"/>
      <c r="C4352" s="56"/>
      <c r="D4352" s="56"/>
      <c r="E4352" s="56"/>
      <c r="F4352" s="56"/>
      <c r="G4352" s="57"/>
      <c r="H4352" s="57"/>
      <c r="I4352" s="58"/>
      <c r="J4352" s="34"/>
      <c r="L4352" s="36" t="str">
        <f>IF($B4352="", "", IFERROR(FIND(Campaigns!$Q$4, $B4352), ""))</f>
        <v/>
      </c>
      <c r="M4352" s="73" t="str">
        <f t="shared" si="642"/>
        <v/>
      </c>
      <c r="N4352" s="74" t="str">
        <f t="shared" si="643"/>
        <v/>
      </c>
      <c r="O4352" s="22" t="str">
        <f t="shared" si="644"/>
        <v/>
      </c>
      <c r="Q4352" s="20" t="str">
        <f t="shared" si="649"/>
        <v/>
      </c>
      <c r="R4352" s="21" t="str">
        <f t="shared" si="650"/>
        <v/>
      </c>
      <c r="S4352" s="21" t="str">
        <f t="shared" si="650"/>
        <v/>
      </c>
      <c r="T4352" s="21" t="str">
        <f t="shared" si="650"/>
        <v/>
      </c>
      <c r="U4352" s="21" t="str">
        <f t="shared" si="650"/>
        <v/>
      </c>
      <c r="V4352" s="21" t="str">
        <f t="shared" si="650"/>
        <v/>
      </c>
      <c r="W4352" s="21" t="str">
        <f t="shared" si="650"/>
        <v/>
      </c>
      <c r="X4352" s="21" t="str">
        <f t="shared" si="650"/>
        <v/>
      </c>
      <c r="Y4352" s="21" t="str">
        <f t="shared" si="650"/>
        <v/>
      </c>
      <c r="Z4352" s="21" t="str">
        <f t="shared" si="650"/>
        <v/>
      </c>
      <c r="AA4352" s="21" t="str">
        <f t="shared" si="650"/>
        <v/>
      </c>
      <c r="AB4352" s="38" t="str">
        <f t="shared" si="650"/>
        <v/>
      </c>
      <c r="AD4352" s="36" t="str">
        <f>IF($N4352="", "", IFERROR(INDEX(Campaigns!$D$11:$D$380, MATCH($N4352, Campaigns!$E$11:$E$380, 0)), ""))</f>
        <v/>
      </c>
      <c r="AE4352" s="38" t="str">
        <f>IF(COUNTIF($Q4352:$AB4352, "X")=0, "", IFERROR(INDEX('Intro &amp; Setup'!$T$17:$T$28, MATCH(INDEX($Q$10:$AB$10, $AC4352, MATCH("X", $Q4352:$AB4352, 0)), 'Intro &amp; Setup'!$AA$17:$AA$28, 0)), ""))</f>
        <v/>
      </c>
      <c r="AG4352" s="84" t="str">
        <f t="shared" si="645"/>
        <v/>
      </c>
      <c r="AI4352" s="36">
        <f t="shared" si="646"/>
        <v>0</v>
      </c>
      <c r="AK4352" s="36" t="str">
        <f t="shared" si="647"/>
        <v/>
      </c>
    </row>
    <row r="4353" spans="1:37" x14ac:dyDescent="0.25">
      <c r="A4353" s="34"/>
      <c r="B4353" s="55"/>
      <c r="C4353" s="56"/>
      <c r="D4353" s="56"/>
      <c r="E4353" s="56"/>
      <c r="F4353" s="56"/>
      <c r="G4353" s="57"/>
      <c r="H4353" s="57"/>
      <c r="I4353" s="58"/>
      <c r="J4353" s="34"/>
      <c r="L4353" s="36" t="str">
        <f>IF($B4353="", "", IFERROR(FIND(Campaigns!$Q$4, $B4353), ""))</f>
        <v/>
      </c>
      <c r="M4353" s="73" t="str">
        <f t="shared" si="642"/>
        <v/>
      </c>
      <c r="N4353" s="74" t="str">
        <f t="shared" si="643"/>
        <v/>
      </c>
      <c r="O4353" s="22" t="str">
        <f t="shared" si="644"/>
        <v/>
      </c>
      <c r="Q4353" s="20" t="str">
        <f t="shared" si="649"/>
        <v/>
      </c>
      <c r="R4353" s="21" t="str">
        <f t="shared" si="650"/>
        <v/>
      </c>
      <c r="S4353" s="21" t="str">
        <f t="shared" si="650"/>
        <v/>
      </c>
      <c r="T4353" s="21" t="str">
        <f t="shared" si="650"/>
        <v/>
      </c>
      <c r="U4353" s="21" t="str">
        <f t="shared" si="650"/>
        <v/>
      </c>
      <c r="V4353" s="21" t="str">
        <f t="shared" si="650"/>
        <v/>
      </c>
      <c r="W4353" s="21" t="str">
        <f t="shared" si="650"/>
        <v/>
      </c>
      <c r="X4353" s="21" t="str">
        <f t="shared" si="650"/>
        <v/>
      </c>
      <c r="Y4353" s="21" t="str">
        <f t="shared" si="650"/>
        <v/>
      </c>
      <c r="Z4353" s="21" t="str">
        <f t="shared" si="650"/>
        <v/>
      </c>
      <c r="AA4353" s="21" t="str">
        <f t="shared" si="650"/>
        <v/>
      </c>
      <c r="AB4353" s="38" t="str">
        <f t="shared" si="650"/>
        <v/>
      </c>
      <c r="AD4353" s="36" t="str">
        <f>IF($N4353="", "", IFERROR(INDEX(Campaigns!$D$11:$D$380, MATCH($N4353, Campaigns!$E$11:$E$380, 0)), ""))</f>
        <v/>
      </c>
      <c r="AE4353" s="38" t="str">
        <f>IF(COUNTIF($Q4353:$AB4353, "X")=0, "", IFERROR(INDEX('Intro &amp; Setup'!$T$17:$T$28, MATCH(INDEX($Q$10:$AB$10, $AC4353, MATCH("X", $Q4353:$AB4353, 0)), 'Intro &amp; Setup'!$AA$17:$AA$28, 0)), ""))</f>
        <v/>
      </c>
      <c r="AG4353" s="84" t="str">
        <f t="shared" si="645"/>
        <v/>
      </c>
      <c r="AI4353" s="36">
        <f t="shared" si="646"/>
        <v>0</v>
      </c>
      <c r="AK4353" s="36" t="str">
        <f t="shared" si="647"/>
        <v/>
      </c>
    </row>
    <row r="4354" spans="1:37" x14ac:dyDescent="0.25">
      <c r="A4354" s="34"/>
      <c r="B4354" s="55"/>
      <c r="C4354" s="56"/>
      <c r="D4354" s="56"/>
      <c r="E4354" s="56"/>
      <c r="F4354" s="56"/>
      <c r="G4354" s="57"/>
      <c r="H4354" s="57"/>
      <c r="I4354" s="58"/>
      <c r="J4354" s="34"/>
      <c r="L4354" s="36" t="str">
        <f>IF($B4354="", "", IFERROR(FIND(Campaigns!$Q$4, $B4354), ""))</f>
        <v/>
      </c>
      <c r="M4354" s="73" t="str">
        <f t="shared" si="642"/>
        <v/>
      </c>
      <c r="N4354" s="74" t="str">
        <f t="shared" si="643"/>
        <v/>
      </c>
      <c r="O4354" s="22" t="str">
        <f t="shared" si="644"/>
        <v/>
      </c>
      <c r="Q4354" s="20" t="str">
        <f t="shared" si="649"/>
        <v/>
      </c>
      <c r="R4354" s="21" t="str">
        <f t="shared" si="650"/>
        <v/>
      </c>
      <c r="S4354" s="21" t="str">
        <f t="shared" si="650"/>
        <v/>
      </c>
      <c r="T4354" s="21" t="str">
        <f t="shared" si="650"/>
        <v/>
      </c>
      <c r="U4354" s="21" t="str">
        <f t="shared" si="650"/>
        <v/>
      </c>
      <c r="V4354" s="21" t="str">
        <f t="shared" si="650"/>
        <v/>
      </c>
      <c r="W4354" s="21" t="str">
        <f t="shared" si="650"/>
        <v/>
      </c>
      <c r="X4354" s="21" t="str">
        <f t="shared" si="650"/>
        <v/>
      </c>
      <c r="Y4354" s="21" t="str">
        <f t="shared" si="650"/>
        <v/>
      </c>
      <c r="Z4354" s="21" t="str">
        <f t="shared" si="650"/>
        <v/>
      </c>
      <c r="AA4354" s="21" t="str">
        <f t="shared" si="650"/>
        <v/>
      </c>
      <c r="AB4354" s="38" t="str">
        <f t="shared" si="650"/>
        <v/>
      </c>
      <c r="AD4354" s="36" t="str">
        <f>IF($N4354="", "", IFERROR(INDEX(Campaigns!$D$11:$D$380, MATCH($N4354, Campaigns!$E$11:$E$380, 0)), ""))</f>
        <v/>
      </c>
      <c r="AE4354" s="38" t="str">
        <f>IF(COUNTIF($Q4354:$AB4354, "X")=0, "", IFERROR(INDEX('Intro &amp; Setup'!$T$17:$T$28, MATCH(INDEX($Q$10:$AB$10, $AC4354, MATCH("X", $Q4354:$AB4354, 0)), 'Intro &amp; Setup'!$AA$17:$AA$28, 0)), ""))</f>
        <v/>
      </c>
      <c r="AG4354" s="84" t="str">
        <f t="shared" si="645"/>
        <v/>
      </c>
      <c r="AI4354" s="36">
        <f t="shared" si="646"/>
        <v>0</v>
      </c>
      <c r="AK4354" s="36" t="str">
        <f t="shared" si="647"/>
        <v/>
      </c>
    </row>
    <row r="4355" spans="1:37" x14ac:dyDescent="0.25">
      <c r="A4355" s="34"/>
      <c r="B4355" s="55"/>
      <c r="C4355" s="56"/>
      <c r="D4355" s="56"/>
      <c r="E4355" s="56"/>
      <c r="F4355" s="56"/>
      <c r="G4355" s="57"/>
      <c r="H4355" s="57"/>
      <c r="I4355" s="58"/>
      <c r="J4355" s="34"/>
      <c r="L4355" s="36" t="str">
        <f>IF($B4355="", "", IFERROR(FIND(Campaigns!$Q$4, $B4355), ""))</f>
        <v/>
      </c>
      <c r="M4355" s="73" t="str">
        <f t="shared" si="642"/>
        <v/>
      </c>
      <c r="N4355" s="74" t="str">
        <f t="shared" si="643"/>
        <v/>
      </c>
      <c r="O4355" s="22" t="str">
        <f t="shared" si="644"/>
        <v/>
      </c>
      <c r="Q4355" s="20" t="str">
        <f t="shared" si="649"/>
        <v/>
      </c>
      <c r="R4355" s="21" t="str">
        <f t="shared" si="650"/>
        <v/>
      </c>
      <c r="S4355" s="21" t="str">
        <f t="shared" si="650"/>
        <v/>
      </c>
      <c r="T4355" s="21" t="str">
        <f t="shared" si="650"/>
        <v/>
      </c>
      <c r="U4355" s="21" t="str">
        <f t="shared" si="650"/>
        <v/>
      </c>
      <c r="V4355" s="21" t="str">
        <f t="shared" si="650"/>
        <v/>
      </c>
      <c r="W4355" s="21" t="str">
        <f t="shared" si="650"/>
        <v/>
      </c>
      <c r="X4355" s="21" t="str">
        <f t="shared" si="650"/>
        <v/>
      </c>
      <c r="Y4355" s="21" t="str">
        <f t="shared" si="650"/>
        <v/>
      </c>
      <c r="Z4355" s="21" t="str">
        <f t="shared" si="650"/>
        <v/>
      </c>
      <c r="AA4355" s="21" t="str">
        <f t="shared" si="650"/>
        <v/>
      </c>
      <c r="AB4355" s="38" t="str">
        <f t="shared" si="650"/>
        <v/>
      </c>
      <c r="AD4355" s="36" t="str">
        <f>IF($N4355="", "", IFERROR(INDEX(Campaigns!$D$11:$D$380, MATCH($N4355, Campaigns!$E$11:$E$380, 0)), ""))</f>
        <v/>
      </c>
      <c r="AE4355" s="38" t="str">
        <f>IF(COUNTIF($Q4355:$AB4355, "X")=0, "", IFERROR(INDEX('Intro &amp; Setup'!$T$17:$T$28, MATCH(INDEX($Q$10:$AB$10, $AC4355, MATCH("X", $Q4355:$AB4355, 0)), 'Intro &amp; Setup'!$AA$17:$AA$28, 0)), ""))</f>
        <v/>
      </c>
      <c r="AG4355" s="84" t="str">
        <f t="shared" si="645"/>
        <v/>
      </c>
      <c r="AI4355" s="36">
        <f t="shared" si="646"/>
        <v>0</v>
      </c>
      <c r="AK4355" s="36" t="str">
        <f t="shared" si="647"/>
        <v/>
      </c>
    </row>
    <row r="4356" spans="1:37" x14ac:dyDescent="0.25">
      <c r="A4356" s="34"/>
      <c r="B4356" s="55"/>
      <c r="C4356" s="56"/>
      <c r="D4356" s="56"/>
      <c r="E4356" s="56"/>
      <c r="F4356" s="56"/>
      <c r="G4356" s="57"/>
      <c r="H4356" s="57"/>
      <c r="I4356" s="58"/>
      <c r="J4356" s="34"/>
      <c r="L4356" s="36" t="str">
        <f>IF($B4356="", "", IFERROR(FIND(Campaigns!$Q$4, $B4356), ""))</f>
        <v/>
      </c>
      <c r="M4356" s="73" t="str">
        <f t="shared" si="642"/>
        <v/>
      </c>
      <c r="N4356" s="74" t="str">
        <f t="shared" si="643"/>
        <v/>
      </c>
      <c r="O4356" s="22" t="str">
        <f t="shared" si="644"/>
        <v/>
      </c>
      <c r="Q4356" s="20" t="str">
        <f t="shared" si="649"/>
        <v/>
      </c>
      <c r="R4356" s="21" t="str">
        <f t="shared" si="650"/>
        <v/>
      </c>
      <c r="S4356" s="21" t="str">
        <f t="shared" si="650"/>
        <v/>
      </c>
      <c r="T4356" s="21" t="str">
        <f t="shared" si="650"/>
        <v/>
      </c>
      <c r="U4356" s="21" t="str">
        <f t="shared" si="650"/>
        <v/>
      </c>
      <c r="V4356" s="21" t="str">
        <f t="shared" si="650"/>
        <v/>
      </c>
      <c r="W4356" s="21" t="str">
        <f t="shared" si="650"/>
        <v/>
      </c>
      <c r="X4356" s="21" t="str">
        <f t="shared" si="650"/>
        <v/>
      </c>
      <c r="Y4356" s="21" t="str">
        <f t="shared" si="650"/>
        <v/>
      </c>
      <c r="Z4356" s="21" t="str">
        <f t="shared" si="650"/>
        <v/>
      </c>
      <c r="AA4356" s="21" t="str">
        <f t="shared" si="650"/>
        <v/>
      </c>
      <c r="AB4356" s="38" t="str">
        <f t="shared" si="650"/>
        <v/>
      </c>
      <c r="AD4356" s="36" t="str">
        <f>IF($N4356="", "", IFERROR(INDEX(Campaigns!$D$11:$D$380, MATCH($N4356, Campaigns!$E$11:$E$380, 0)), ""))</f>
        <v/>
      </c>
      <c r="AE4356" s="38" t="str">
        <f>IF(COUNTIF($Q4356:$AB4356, "X")=0, "", IFERROR(INDEX('Intro &amp; Setup'!$T$17:$T$28, MATCH(INDEX($Q$10:$AB$10, $AC4356, MATCH("X", $Q4356:$AB4356, 0)), 'Intro &amp; Setup'!$AA$17:$AA$28, 0)), ""))</f>
        <v/>
      </c>
      <c r="AG4356" s="84" t="str">
        <f t="shared" si="645"/>
        <v/>
      </c>
      <c r="AI4356" s="36">
        <f t="shared" si="646"/>
        <v>0</v>
      </c>
      <c r="AK4356" s="36" t="str">
        <f t="shared" si="647"/>
        <v/>
      </c>
    </row>
    <row r="4357" spans="1:37" x14ac:dyDescent="0.25">
      <c r="A4357" s="34"/>
      <c r="B4357" s="55"/>
      <c r="C4357" s="56"/>
      <c r="D4357" s="56"/>
      <c r="E4357" s="56"/>
      <c r="F4357" s="56"/>
      <c r="G4357" s="57"/>
      <c r="H4357" s="57"/>
      <c r="I4357" s="58"/>
      <c r="J4357" s="34"/>
      <c r="L4357" s="36" t="str">
        <f>IF($B4357="", "", IFERROR(FIND(Campaigns!$Q$4, $B4357), ""))</f>
        <v/>
      </c>
      <c r="M4357" s="73" t="str">
        <f t="shared" si="642"/>
        <v/>
      </c>
      <c r="N4357" s="74" t="str">
        <f t="shared" si="643"/>
        <v/>
      </c>
      <c r="O4357" s="22" t="str">
        <f t="shared" si="644"/>
        <v/>
      </c>
      <c r="Q4357" s="20" t="str">
        <f t="shared" si="649"/>
        <v/>
      </c>
      <c r="R4357" s="21" t="str">
        <f t="shared" si="650"/>
        <v/>
      </c>
      <c r="S4357" s="21" t="str">
        <f t="shared" si="650"/>
        <v/>
      </c>
      <c r="T4357" s="21" t="str">
        <f t="shared" si="650"/>
        <v/>
      </c>
      <c r="U4357" s="21" t="str">
        <f t="shared" si="650"/>
        <v/>
      </c>
      <c r="V4357" s="21" t="str">
        <f t="shared" si="650"/>
        <v/>
      </c>
      <c r="W4357" s="21" t="str">
        <f t="shared" si="650"/>
        <v/>
      </c>
      <c r="X4357" s="21" t="str">
        <f t="shared" si="650"/>
        <v/>
      </c>
      <c r="Y4357" s="21" t="str">
        <f t="shared" si="650"/>
        <v/>
      </c>
      <c r="Z4357" s="21" t="str">
        <f t="shared" si="650"/>
        <v/>
      </c>
      <c r="AA4357" s="21" t="str">
        <f t="shared" si="650"/>
        <v/>
      </c>
      <c r="AB4357" s="38" t="str">
        <f t="shared" si="650"/>
        <v/>
      </c>
      <c r="AD4357" s="36" t="str">
        <f>IF($N4357="", "", IFERROR(INDEX(Campaigns!$D$11:$D$380, MATCH($N4357, Campaigns!$E$11:$E$380, 0)), ""))</f>
        <v/>
      </c>
      <c r="AE4357" s="38" t="str">
        <f>IF(COUNTIF($Q4357:$AB4357, "X")=0, "", IFERROR(INDEX('Intro &amp; Setup'!$T$17:$T$28, MATCH(INDEX($Q$10:$AB$10, $AC4357, MATCH("X", $Q4357:$AB4357, 0)), 'Intro &amp; Setup'!$AA$17:$AA$28, 0)), ""))</f>
        <v/>
      </c>
      <c r="AG4357" s="84" t="str">
        <f t="shared" si="645"/>
        <v/>
      </c>
      <c r="AI4357" s="36">
        <f t="shared" si="646"/>
        <v>0</v>
      </c>
      <c r="AK4357" s="36" t="str">
        <f t="shared" si="647"/>
        <v/>
      </c>
    </row>
    <row r="4358" spans="1:37" x14ac:dyDescent="0.25">
      <c r="A4358" s="34"/>
      <c r="B4358" s="55"/>
      <c r="C4358" s="56"/>
      <c r="D4358" s="56"/>
      <c r="E4358" s="56"/>
      <c r="F4358" s="56"/>
      <c r="G4358" s="57"/>
      <c r="H4358" s="57"/>
      <c r="I4358" s="58"/>
      <c r="J4358" s="34"/>
      <c r="L4358" s="36" t="str">
        <f>IF($B4358="", "", IFERROR(FIND(Campaigns!$Q$4, $B4358), ""))</f>
        <v/>
      </c>
      <c r="M4358" s="73" t="str">
        <f t="shared" si="642"/>
        <v/>
      </c>
      <c r="N4358" s="74" t="str">
        <f t="shared" si="643"/>
        <v/>
      </c>
      <c r="O4358" s="22" t="str">
        <f t="shared" si="644"/>
        <v/>
      </c>
      <c r="Q4358" s="20" t="str">
        <f t="shared" si="649"/>
        <v/>
      </c>
      <c r="R4358" s="21" t="str">
        <f t="shared" si="650"/>
        <v/>
      </c>
      <c r="S4358" s="21" t="str">
        <f t="shared" si="650"/>
        <v/>
      </c>
      <c r="T4358" s="21" t="str">
        <f t="shared" si="650"/>
        <v/>
      </c>
      <c r="U4358" s="21" t="str">
        <f t="shared" si="650"/>
        <v/>
      </c>
      <c r="V4358" s="21" t="str">
        <f t="shared" si="650"/>
        <v/>
      </c>
      <c r="W4358" s="21" t="str">
        <f t="shared" si="650"/>
        <v/>
      </c>
      <c r="X4358" s="21" t="str">
        <f t="shared" si="650"/>
        <v/>
      </c>
      <c r="Y4358" s="21" t="str">
        <f t="shared" si="650"/>
        <v/>
      </c>
      <c r="Z4358" s="21" t="str">
        <f t="shared" si="650"/>
        <v/>
      </c>
      <c r="AA4358" s="21" t="str">
        <f t="shared" si="650"/>
        <v/>
      </c>
      <c r="AB4358" s="38" t="str">
        <f t="shared" si="650"/>
        <v/>
      </c>
      <c r="AD4358" s="36" t="str">
        <f>IF($N4358="", "", IFERROR(INDEX(Campaigns!$D$11:$D$380, MATCH($N4358, Campaigns!$E$11:$E$380, 0)), ""))</f>
        <v/>
      </c>
      <c r="AE4358" s="38" t="str">
        <f>IF(COUNTIF($Q4358:$AB4358, "X")=0, "", IFERROR(INDEX('Intro &amp; Setup'!$T$17:$T$28, MATCH(INDEX($Q$10:$AB$10, $AC4358, MATCH("X", $Q4358:$AB4358, 0)), 'Intro &amp; Setup'!$AA$17:$AA$28, 0)), ""))</f>
        <v/>
      </c>
      <c r="AG4358" s="84" t="str">
        <f t="shared" si="645"/>
        <v/>
      </c>
      <c r="AI4358" s="36">
        <f t="shared" si="646"/>
        <v>0</v>
      </c>
      <c r="AK4358" s="36" t="str">
        <f t="shared" si="647"/>
        <v/>
      </c>
    </row>
    <row r="4359" spans="1:37" x14ac:dyDescent="0.25">
      <c r="A4359" s="34"/>
      <c r="B4359" s="55"/>
      <c r="C4359" s="56"/>
      <c r="D4359" s="56"/>
      <c r="E4359" s="56"/>
      <c r="F4359" s="56"/>
      <c r="G4359" s="57"/>
      <c r="H4359" s="57"/>
      <c r="I4359" s="58"/>
      <c r="J4359" s="34"/>
      <c r="L4359" s="36" t="str">
        <f>IF($B4359="", "", IFERROR(FIND(Campaigns!$Q$4, $B4359), ""))</f>
        <v/>
      </c>
      <c r="M4359" s="73" t="str">
        <f t="shared" si="642"/>
        <v/>
      </c>
      <c r="N4359" s="74" t="str">
        <f t="shared" si="643"/>
        <v/>
      </c>
      <c r="O4359" s="22" t="str">
        <f t="shared" si="644"/>
        <v/>
      </c>
      <c r="Q4359" s="20" t="str">
        <f t="shared" si="649"/>
        <v/>
      </c>
      <c r="R4359" s="21" t="str">
        <f t="shared" si="650"/>
        <v/>
      </c>
      <c r="S4359" s="21" t="str">
        <f t="shared" si="650"/>
        <v/>
      </c>
      <c r="T4359" s="21" t="str">
        <f t="shared" si="650"/>
        <v/>
      </c>
      <c r="U4359" s="21" t="str">
        <f t="shared" si="650"/>
        <v/>
      </c>
      <c r="V4359" s="21" t="str">
        <f t="shared" si="650"/>
        <v/>
      </c>
      <c r="W4359" s="21" t="str">
        <f t="shared" si="650"/>
        <v/>
      </c>
      <c r="X4359" s="21" t="str">
        <f t="shared" si="650"/>
        <v/>
      </c>
      <c r="Y4359" s="21" t="str">
        <f t="shared" si="650"/>
        <v/>
      </c>
      <c r="Z4359" s="21" t="str">
        <f t="shared" si="650"/>
        <v/>
      </c>
      <c r="AA4359" s="21" t="str">
        <f t="shared" si="650"/>
        <v/>
      </c>
      <c r="AB4359" s="38" t="str">
        <f t="shared" si="650"/>
        <v/>
      </c>
      <c r="AD4359" s="36" t="str">
        <f>IF($N4359="", "", IFERROR(INDEX(Campaigns!$D$11:$D$380, MATCH($N4359, Campaigns!$E$11:$E$380, 0)), ""))</f>
        <v/>
      </c>
      <c r="AE4359" s="38" t="str">
        <f>IF(COUNTIF($Q4359:$AB4359, "X")=0, "", IFERROR(INDEX('Intro &amp; Setup'!$T$17:$T$28, MATCH(INDEX($Q$10:$AB$10, $AC4359, MATCH("X", $Q4359:$AB4359, 0)), 'Intro &amp; Setup'!$AA$17:$AA$28, 0)), ""))</f>
        <v/>
      </c>
      <c r="AG4359" s="84" t="str">
        <f t="shared" si="645"/>
        <v/>
      </c>
      <c r="AI4359" s="36">
        <f t="shared" si="646"/>
        <v>0</v>
      </c>
      <c r="AK4359" s="36" t="str">
        <f t="shared" si="647"/>
        <v/>
      </c>
    </row>
    <row r="4360" spans="1:37" x14ac:dyDescent="0.25">
      <c r="A4360" s="34"/>
      <c r="B4360" s="55"/>
      <c r="C4360" s="56"/>
      <c r="D4360" s="56"/>
      <c r="E4360" s="56"/>
      <c r="F4360" s="56"/>
      <c r="G4360" s="57"/>
      <c r="H4360" s="57"/>
      <c r="I4360" s="58"/>
      <c r="J4360" s="34"/>
      <c r="L4360" s="36" t="str">
        <f>IF($B4360="", "", IFERROR(FIND(Campaigns!$Q$4, $B4360), ""))</f>
        <v/>
      </c>
      <c r="M4360" s="73" t="str">
        <f t="shared" si="642"/>
        <v/>
      </c>
      <c r="N4360" s="74" t="str">
        <f t="shared" si="643"/>
        <v/>
      </c>
      <c r="O4360" s="22" t="str">
        <f t="shared" si="644"/>
        <v/>
      </c>
      <c r="Q4360" s="20" t="str">
        <f t="shared" si="649"/>
        <v/>
      </c>
      <c r="R4360" s="21" t="str">
        <f t="shared" si="650"/>
        <v/>
      </c>
      <c r="S4360" s="21" t="str">
        <f t="shared" si="650"/>
        <v/>
      </c>
      <c r="T4360" s="21" t="str">
        <f t="shared" si="650"/>
        <v/>
      </c>
      <c r="U4360" s="21" t="str">
        <f t="shared" si="650"/>
        <v/>
      </c>
      <c r="V4360" s="21" t="str">
        <f t="shared" si="650"/>
        <v/>
      </c>
      <c r="W4360" s="21" t="str">
        <f t="shared" si="650"/>
        <v/>
      </c>
      <c r="X4360" s="21" t="str">
        <f t="shared" si="650"/>
        <v/>
      </c>
      <c r="Y4360" s="21" t="str">
        <f t="shared" si="650"/>
        <v/>
      </c>
      <c r="Z4360" s="21" t="str">
        <f t="shared" si="650"/>
        <v/>
      </c>
      <c r="AA4360" s="21" t="str">
        <f t="shared" si="650"/>
        <v/>
      </c>
      <c r="AB4360" s="38" t="str">
        <f t="shared" si="650"/>
        <v/>
      </c>
      <c r="AD4360" s="36" t="str">
        <f>IF($N4360="", "", IFERROR(INDEX(Campaigns!$D$11:$D$380, MATCH($N4360, Campaigns!$E$11:$E$380, 0)), ""))</f>
        <v/>
      </c>
      <c r="AE4360" s="38" t="str">
        <f>IF(COUNTIF($Q4360:$AB4360, "X")=0, "", IFERROR(INDEX('Intro &amp; Setup'!$T$17:$T$28, MATCH(INDEX($Q$10:$AB$10, $AC4360, MATCH("X", $Q4360:$AB4360, 0)), 'Intro &amp; Setup'!$AA$17:$AA$28, 0)), ""))</f>
        <v/>
      </c>
      <c r="AG4360" s="84" t="str">
        <f t="shared" si="645"/>
        <v/>
      </c>
      <c r="AI4360" s="36">
        <f t="shared" si="646"/>
        <v>0</v>
      </c>
      <c r="AK4360" s="36" t="str">
        <f t="shared" si="647"/>
        <v/>
      </c>
    </row>
    <row r="4361" spans="1:37" x14ac:dyDescent="0.25">
      <c r="A4361" s="34"/>
      <c r="B4361" s="55"/>
      <c r="C4361" s="56"/>
      <c r="D4361" s="56"/>
      <c r="E4361" s="56"/>
      <c r="F4361" s="56"/>
      <c r="G4361" s="57"/>
      <c r="H4361" s="57"/>
      <c r="I4361" s="58"/>
      <c r="J4361" s="34"/>
      <c r="L4361" s="36" t="str">
        <f>IF($B4361="", "", IFERROR(FIND(Campaigns!$Q$4, $B4361), ""))</f>
        <v/>
      </c>
      <c r="M4361" s="73" t="str">
        <f t="shared" si="642"/>
        <v/>
      </c>
      <c r="N4361" s="74" t="str">
        <f t="shared" si="643"/>
        <v/>
      </c>
      <c r="O4361" s="22" t="str">
        <f t="shared" si="644"/>
        <v/>
      </c>
      <c r="Q4361" s="20" t="str">
        <f t="shared" si="649"/>
        <v/>
      </c>
      <c r="R4361" s="21" t="str">
        <f t="shared" si="650"/>
        <v/>
      </c>
      <c r="S4361" s="21" t="str">
        <f t="shared" si="650"/>
        <v/>
      </c>
      <c r="T4361" s="21" t="str">
        <f t="shared" si="650"/>
        <v/>
      </c>
      <c r="U4361" s="21" t="str">
        <f t="shared" si="650"/>
        <v/>
      </c>
      <c r="V4361" s="21" t="str">
        <f t="shared" si="650"/>
        <v/>
      </c>
      <c r="W4361" s="21" t="str">
        <f t="shared" si="650"/>
        <v/>
      </c>
      <c r="X4361" s="21" t="str">
        <f t="shared" si="650"/>
        <v/>
      </c>
      <c r="Y4361" s="21" t="str">
        <f t="shared" si="650"/>
        <v/>
      </c>
      <c r="Z4361" s="21" t="str">
        <f t="shared" si="650"/>
        <v/>
      </c>
      <c r="AA4361" s="21" t="str">
        <f t="shared" si="650"/>
        <v/>
      </c>
      <c r="AB4361" s="38" t="str">
        <f t="shared" si="650"/>
        <v/>
      </c>
      <c r="AD4361" s="36" t="str">
        <f>IF($N4361="", "", IFERROR(INDEX(Campaigns!$D$11:$D$380, MATCH($N4361, Campaigns!$E$11:$E$380, 0)), ""))</f>
        <v/>
      </c>
      <c r="AE4361" s="38" t="str">
        <f>IF(COUNTIF($Q4361:$AB4361, "X")=0, "", IFERROR(INDEX('Intro &amp; Setup'!$T$17:$T$28, MATCH(INDEX($Q$10:$AB$10, $AC4361, MATCH("X", $Q4361:$AB4361, 0)), 'Intro &amp; Setup'!$AA$17:$AA$28, 0)), ""))</f>
        <v/>
      </c>
      <c r="AG4361" s="84" t="str">
        <f t="shared" si="645"/>
        <v/>
      </c>
      <c r="AI4361" s="36">
        <f t="shared" si="646"/>
        <v>0</v>
      </c>
      <c r="AK4361" s="36" t="str">
        <f t="shared" si="647"/>
        <v/>
      </c>
    </row>
    <row r="4362" spans="1:37" x14ac:dyDescent="0.25">
      <c r="A4362" s="34"/>
      <c r="B4362" s="55"/>
      <c r="C4362" s="56"/>
      <c r="D4362" s="56"/>
      <c r="E4362" s="56"/>
      <c r="F4362" s="56"/>
      <c r="G4362" s="57"/>
      <c r="H4362" s="57"/>
      <c r="I4362" s="58"/>
      <c r="J4362" s="34"/>
      <c r="L4362" s="36" t="str">
        <f>IF($B4362="", "", IFERROR(FIND(Campaigns!$Q$4, $B4362), ""))</f>
        <v/>
      </c>
      <c r="M4362" s="73" t="str">
        <f t="shared" si="642"/>
        <v/>
      </c>
      <c r="N4362" s="74" t="str">
        <f t="shared" si="643"/>
        <v/>
      </c>
      <c r="O4362" s="22" t="str">
        <f t="shared" si="644"/>
        <v/>
      </c>
      <c r="Q4362" s="20" t="str">
        <f t="shared" si="649"/>
        <v/>
      </c>
      <c r="R4362" s="21" t="str">
        <f t="shared" si="650"/>
        <v/>
      </c>
      <c r="S4362" s="21" t="str">
        <f t="shared" si="650"/>
        <v/>
      </c>
      <c r="T4362" s="21" t="str">
        <f t="shared" si="650"/>
        <v/>
      </c>
      <c r="U4362" s="21" t="str">
        <f t="shared" si="650"/>
        <v/>
      </c>
      <c r="V4362" s="21" t="str">
        <f t="shared" si="650"/>
        <v/>
      </c>
      <c r="W4362" s="21" t="str">
        <f t="shared" si="650"/>
        <v/>
      </c>
      <c r="X4362" s="21" t="str">
        <f t="shared" si="650"/>
        <v/>
      </c>
      <c r="Y4362" s="21" t="str">
        <f t="shared" si="650"/>
        <v/>
      </c>
      <c r="Z4362" s="21" t="str">
        <f t="shared" si="650"/>
        <v/>
      </c>
      <c r="AA4362" s="21" t="str">
        <f t="shared" si="650"/>
        <v/>
      </c>
      <c r="AB4362" s="38" t="str">
        <f t="shared" si="650"/>
        <v/>
      </c>
      <c r="AD4362" s="36" t="str">
        <f>IF($N4362="", "", IFERROR(INDEX(Campaigns!$D$11:$D$380, MATCH($N4362, Campaigns!$E$11:$E$380, 0)), ""))</f>
        <v/>
      </c>
      <c r="AE4362" s="38" t="str">
        <f>IF(COUNTIF($Q4362:$AB4362, "X")=0, "", IFERROR(INDEX('Intro &amp; Setup'!$T$17:$T$28, MATCH(INDEX($Q$10:$AB$10, $AC4362, MATCH("X", $Q4362:$AB4362, 0)), 'Intro &amp; Setup'!$AA$17:$AA$28, 0)), ""))</f>
        <v/>
      </c>
      <c r="AG4362" s="84" t="str">
        <f t="shared" si="645"/>
        <v/>
      </c>
      <c r="AI4362" s="36">
        <f t="shared" si="646"/>
        <v>0</v>
      </c>
      <c r="AK4362" s="36" t="str">
        <f t="shared" si="647"/>
        <v/>
      </c>
    </row>
    <row r="4363" spans="1:37" x14ac:dyDescent="0.25">
      <c r="A4363" s="34"/>
      <c r="B4363" s="55"/>
      <c r="C4363" s="56"/>
      <c r="D4363" s="56"/>
      <c r="E4363" s="56"/>
      <c r="F4363" s="56"/>
      <c r="G4363" s="57"/>
      <c r="H4363" s="57"/>
      <c r="I4363" s="58"/>
      <c r="J4363" s="34"/>
      <c r="L4363" s="36" t="str">
        <f>IF($B4363="", "", IFERROR(FIND(Campaigns!$Q$4, $B4363), ""))</f>
        <v/>
      </c>
      <c r="M4363" s="73" t="str">
        <f t="shared" si="642"/>
        <v/>
      </c>
      <c r="N4363" s="74" t="str">
        <f t="shared" si="643"/>
        <v/>
      </c>
      <c r="O4363" s="22" t="str">
        <f t="shared" si="644"/>
        <v/>
      </c>
      <c r="Q4363" s="20" t="str">
        <f t="shared" si="649"/>
        <v/>
      </c>
      <c r="R4363" s="21" t="str">
        <f t="shared" si="650"/>
        <v/>
      </c>
      <c r="S4363" s="21" t="str">
        <f t="shared" si="650"/>
        <v/>
      </c>
      <c r="T4363" s="21" t="str">
        <f t="shared" si="650"/>
        <v/>
      </c>
      <c r="U4363" s="21" t="str">
        <f t="shared" si="650"/>
        <v/>
      </c>
      <c r="V4363" s="21" t="str">
        <f t="shared" si="650"/>
        <v/>
      </c>
      <c r="W4363" s="21" t="str">
        <f t="shared" si="650"/>
        <v/>
      </c>
      <c r="X4363" s="21" t="str">
        <f t="shared" si="650"/>
        <v/>
      </c>
      <c r="Y4363" s="21" t="str">
        <f t="shared" si="650"/>
        <v/>
      </c>
      <c r="Z4363" s="21" t="str">
        <f t="shared" si="650"/>
        <v/>
      </c>
      <c r="AA4363" s="21" t="str">
        <f t="shared" si="650"/>
        <v/>
      </c>
      <c r="AB4363" s="38" t="str">
        <f t="shared" si="650"/>
        <v/>
      </c>
      <c r="AD4363" s="36" t="str">
        <f>IF($N4363="", "", IFERROR(INDEX(Campaigns!$D$11:$D$380, MATCH($N4363, Campaigns!$E$11:$E$380, 0)), ""))</f>
        <v/>
      </c>
      <c r="AE4363" s="38" t="str">
        <f>IF(COUNTIF($Q4363:$AB4363, "X")=0, "", IFERROR(INDEX('Intro &amp; Setup'!$T$17:$T$28, MATCH(INDEX($Q$10:$AB$10, $AC4363, MATCH("X", $Q4363:$AB4363, 0)), 'Intro &amp; Setup'!$AA$17:$AA$28, 0)), ""))</f>
        <v/>
      </c>
      <c r="AG4363" s="84" t="str">
        <f t="shared" si="645"/>
        <v/>
      </c>
      <c r="AI4363" s="36">
        <f t="shared" si="646"/>
        <v>0</v>
      </c>
      <c r="AK4363" s="36" t="str">
        <f t="shared" si="647"/>
        <v/>
      </c>
    </row>
    <row r="4364" spans="1:37" x14ac:dyDescent="0.25">
      <c r="A4364" s="34"/>
      <c r="B4364" s="55"/>
      <c r="C4364" s="56"/>
      <c r="D4364" s="56"/>
      <c r="E4364" s="56"/>
      <c r="F4364" s="56"/>
      <c r="G4364" s="57"/>
      <c r="H4364" s="57"/>
      <c r="I4364" s="58"/>
      <c r="J4364" s="34"/>
      <c r="L4364" s="36" t="str">
        <f>IF($B4364="", "", IFERROR(FIND(Campaigns!$Q$4, $B4364), ""))</f>
        <v/>
      </c>
      <c r="M4364" s="73" t="str">
        <f t="shared" ref="M4364:M4427" si="651">IFERROR(REPLACE($B4364, 1, $L4364+$L$9-1, ""), "")</f>
        <v/>
      </c>
      <c r="N4364" s="74" t="str">
        <f t="shared" ref="N4364:N4427" si="652">IFERROR(LEFT($M4364, FIND("-", $M4364)-1), "")</f>
        <v/>
      </c>
      <c r="O4364" s="22" t="str">
        <f t="shared" ref="O4364:O4427" si="653">IFERROR(REPLACE($M4364, 1, FIND("-", $M4364), ""), "")</f>
        <v/>
      </c>
      <c r="Q4364" s="20" t="str">
        <f t="shared" si="649"/>
        <v/>
      </c>
      <c r="R4364" s="21" t="str">
        <f t="shared" si="650"/>
        <v/>
      </c>
      <c r="S4364" s="21" t="str">
        <f t="shared" si="650"/>
        <v/>
      </c>
      <c r="T4364" s="21" t="str">
        <f t="shared" si="650"/>
        <v/>
      </c>
      <c r="U4364" s="21" t="str">
        <f t="shared" si="650"/>
        <v/>
      </c>
      <c r="V4364" s="21" t="str">
        <f t="shared" si="650"/>
        <v/>
      </c>
      <c r="W4364" s="21" t="str">
        <f t="shared" si="650"/>
        <v/>
      </c>
      <c r="X4364" s="21" t="str">
        <f t="shared" si="650"/>
        <v/>
      </c>
      <c r="Y4364" s="21" t="str">
        <f t="shared" si="650"/>
        <v/>
      </c>
      <c r="Z4364" s="21" t="str">
        <f t="shared" si="650"/>
        <v/>
      </c>
      <c r="AA4364" s="21" t="str">
        <f t="shared" si="650"/>
        <v/>
      </c>
      <c r="AB4364" s="38" t="str">
        <f t="shared" si="650"/>
        <v/>
      </c>
      <c r="AD4364" s="36" t="str">
        <f>IF($N4364="", "", IFERROR(INDEX(Campaigns!$D$11:$D$380, MATCH($N4364, Campaigns!$E$11:$E$380, 0)), ""))</f>
        <v/>
      </c>
      <c r="AE4364" s="38" t="str">
        <f>IF(COUNTIF($Q4364:$AB4364, "X")=0, "", IFERROR(INDEX('Intro &amp; Setup'!$T$17:$T$28, MATCH(INDEX($Q$10:$AB$10, $AC4364, MATCH("X", $Q4364:$AB4364, 0)), 'Intro &amp; Setup'!$AA$17:$AA$28, 0)), ""))</f>
        <v/>
      </c>
      <c r="AG4364" s="84" t="str">
        <f t="shared" ref="AG4364:AG4427" si="654">IF(OR($AD4364="", $AE4364=""), "", _xlfn.CONCAT($AD4364, "-", $AE4364))</f>
        <v/>
      </c>
      <c r="AI4364" s="36">
        <f t="shared" ref="AI4364:AI4427" si="655">IF($AI$4=$AI$6, $C4364, IF($AI$4=$AI$7, $D4364, IF($AI$4=$AI$8, $F4364, "")))</f>
        <v>0</v>
      </c>
      <c r="AK4364" s="36" t="str">
        <f t="shared" ref="AK4364:AK4427" si="656">IF($AG4364="", "", "X")</f>
        <v/>
      </c>
    </row>
    <row r="4365" spans="1:37" x14ac:dyDescent="0.25">
      <c r="A4365" s="34"/>
      <c r="B4365" s="55"/>
      <c r="C4365" s="56"/>
      <c r="D4365" s="56"/>
      <c r="E4365" s="56"/>
      <c r="F4365" s="56"/>
      <c r="G4365" s="57"/>
      <c r="H4365" s="57"/>
      <c r="I4365" s="58"/>
      <c r="J4365" s="34"/>
      <c r="L4365" s="36" t="str">
        <f>IF($B4365="", "", IFERROR(FIND(Campaigns!$Q$4, $B4365), ""))</f>
        <v/>
      </c>
      <c r="M4365" s="73" t="str">
        <f t="shared" si="651"/>
        <v/>
      </c>
      <c r="N4365" s="74" t="str">
        <f t="shared" si="652"/>
        <v/>
      </c>
      <c r="O4365" s="22" t="str">
        <f t="shared" si="653"/>
        <v/>
      </c>
      <c r="Q4365" s="20" t="str">
        <f t="shared" si="649"/>
        <v/>
      </c>
      <c r="R4365" s="21" t="str">
        <f t="shared" si="649"/>
        <v/>
      </c>
      <c r="S4365" s="21" t="str">
        <f t="shared" si="649"/>
        <v/>
      </c>
      <c r="T4365" s="21" t="str">
        <f t="shared" si="649"/>
        <v/>
      </c>
      <c r="U4365" s="21" t="str">
        <f t="shared" si="649"/>
        <v/>
      </c>
      <c r="V4365" s="21" t="str">
        <f t="shared" si="649"/>
        <v/>
      </c>
      <c r="W4365" s="21" t="str">
        <f t="shared" si="649"/>
        <v/>
      </c>
      <c r="X4365" s="21" t="str">
        <f t="shared" si="649"/>
        <v/>
      </c>
      <c r="Y4365" s="21" t="str">
        <f t="shared" si="649"/>
        <v/>
      </c>
      <c r="Z4365" s="21" t="str">
        <f t="shared" si="649"/>
        <v/>
      </c>
      <c r="AA4365" s="21" t="str">
        <f t="shared" si="649"/>
        <v/>
      </c>
      <c r="AB4365" s="38" t="str">
        <f t="shared" si="649"/>
        <v/>
      </c>
      <c r="AD4365" s="36" t="str">
        <f>IF($N4365="", "", IFERROR(INDEX(Campaigns!$D$11:$D$380, MATCH($N4365, Campaigns!$E$11:$E$380, 0)), ""))</f>
        <v/>
      </c>
      <c r="AE4365" s="38" t="str">
        <f>IF(COUNTIF($Q4365:$AB4365, "X")=0, "", IFERROR(INDEX('Intro &amp; Setup'!$T$17:$T$28, MATCH(INDEX($Q$10:$AB$10, $AC4365, MATCH("X", $Q4365:$AB4365, 0)), 'Intro &amp; Setup'!$AA$17:$AA$28, 0)), ""))</f>
        <v/>
      </c>
      <c r="AG4365" s="84" t="str">
        <f t="shared" si="654"/>
        <v/>
      </c>
      <c r="AI4365" s="36">
        <f t="shared" si="655"/>
        <v>0</v>
      </c>
      <c r="AK4365" s="36" t="str">
        <f t="shared" si="656"/>
        <v/>
      </c>
    </row>
    <row r="4366" spans="1:37" x14ac:dyDescent="0.25">
      <c r="A4366" s="34"/>
      <c r="B4366" s="55"/>
      <c r="C4366" s="56"/>
      <c r="D4366" s="56"/>
      <c r="E4366" s="56"/>
      <c r="F4366" s="56"/>
      <c r="G4366" s="57"/>
      <c r="H4366" s="57"/>
      <c r="I4366" s="58"/>
      <c r="J4366" s="34"/>
      <c r="L4366" s="36" t="str">
        <f>IF($B4366="", "", IFERROR(FIND(Campaigns!$Q$4, $B4366), ""))</f>
        <v/>
      </c>
      <c r="M4366" s="73" t="str">
        <f t="shared" si="651"/>
        <v/>
      </c>
      <c r="N4366" s="74" t="str">
        <f t="shared" si="652"/>
        <v/>
      </c>
      <c r="O4366" s="22" t="str">
        <f t="shared" si="653"/>
        <v/>
      </c>
      <c r="Q4366" s="20" t="str">
        <f t="shared" si="649"/>
        <v/>
      </c>
      <c r="R4366" s="21" t="str">
        <f t="shared" si="649"/>
        <v/>
      </c>
      <c r="S4366" s="21" t="str">
        <f t="shared" si="649"/>
        <v/>
      </c>
      <c r="T4366" s="21" t="str">
        <f t="shared" si="649"/>
        <v/>
      </c>
      <c r="U4366" s="21" t="str">
        <f t="shared" si="649"/>
        <v/>
      </c>
      <c r="V4366" s="21" t="str">
        <f t="shared" si="649"/>
        <v/>
      </c>
      <c r="W4366" s="21" t="str">
        <f t="shared" si="649"/>
        <v/>
      </c>
      <c r="X4366" s="21" t="str">
        <f t="shared" si="649"/>
        <v/>
      </c>
      <c r="Y4366" s="21" t="str">
        <f t="shared" si="649"/>
        <v/>
      </c>
      <c r="Z4366" s="21" t="str">
        <f t="shared" si="649"/>
        <v/>
      </c>
      <c r="AA4366" s="21" t="str">
        <f t="shared" si="649"/>
        <v/>
      </c>
      <c r="AB4366" s="38" t="str">
        <f t="shared" si="649"/>
        <v/>
      </c>
      <c r="AD4366" s="36" t="str">
        <f>IF($N4366="", "", IFERROR(INDEX(Campaigns!$D$11:$D$380, MATCH($N4366, Campaigns!$E$11:$E$380, 0)), ""))</f>
        <v/>
      </c>
      <c r="AE4366" s="38" t="str">
        <f>IF(COUNTIF($Q4366:$AB4366, "X")=0, "", IFERROR(INDEX('Intro &amp; Setup'!$T$17:$T$28, MATCH(INDEX($Q$10:$AB$10, $AC4366, MATCH("X", $Q4366:$AB4366, 0)), 'Intro &amp; Setup'!$AA$17:$AA$28, 0)), ""))</f>
        <v/>
      </c>
      <c r="AG4366" s="84" t="str">
        <f t="shared" si="654"/>
        <v/>
      </c>
      <c r="AI4366" s="36">
        <f t="shared" si="655"/>
        <v>0</v>
      </c>
      <c r="AK4366" s="36" t="str">
        <f t="shared" si="656"/>
        <v/>
      </c>
    </row>
    <row r="4367" spans="1:37" x14ac:dyDescent="0.25">
      <c r="A4367" s="34"/>
      <c r="B4367" s="55"/>
      <c r="C4367" s="56"/>
      <c r="D4367" s="56"/>
      <c r="E4367" s="56"/>
      <c r="F4367" s="56"/>
      <c r="G4367" s="57"/>
      <c r="H4367" s="57"/>
      <c r="I4367" s="58"/>
      <c r="J4367" s="34"/>
      <c r="L4367" s="36" t="str">
        <f>IF($B4367="", "", IFERROR(FIND(Campaigns!$Q$4, $B4367), ""))</f>
        <v/>
      </c>
      <c r="M4367" s="73" t="str">
        <f t="shared" si="651"/>
        <v/>
      </c>
      <c r="N4367" s="74" t="str">
        <f t="shared" si="652"/>
        <v/>
      </c>
      <c r="O4367" s="22" t="str">
        <f t="shared" si="653"/>
        <v/>
      </c>
      <c r="Q4367" s="20" t="str">
        <f t="shared" si="649"/>
        <v/>
      </c>
      <c r="R4367" s="21" t="str">
        <f t="shared" si="649"/>
        <v/>
      </c>
      <c r="S4367" s="21" t="str">
        <f t="shared" si="649"/>
        <v/>
      </c>
      <c r="T4367" s="21" t="str">
        <f t="shared" si="649"/>
        <v/>
      </c>
      <c r="U4367" s="21" t="str">
        <f t="shared" si="649"/>
        <v/>
      </c>
      <c r="V4367" s="21" t="str">
        <f t="shared" si="649"/>
        <v/>
      </c>
      <c r="W4367" s="21" t="str">
        <f t="shared" si="649"/>
        <v/>
      </c>
      <c r="X4367" s="21" t="str">
        <f t="shared" si="649"/>
        <v/>
      </c>
      <c r="Y4367" s="21" t="str">
        <f t="shared" si="649"/>
        <v/>
      </c>
      <c r="Z4367" s="21" t="str">
        <f t="shared" si="649"/>
        <v/>
      </c>
      <c r="AA4367" s="21" t="str">
        <f t="shared" si="649"/>
        <v/>
      </c>
      <c r="AB4367" s="38" t="str">
        <f t="shared" si="649"/>
        <v/>
      </c>
      <c r="AD4367" s="36" t="str">
        <f>IF($N4367="", "", IFERROR(INDEX(Campaigns!$D$11:$D$380, MATCH($N4367, Campaigns!$E$11:$E$380, 0)), ""))</f>
        <v/>
      </c>
      <c r="AE4367" s="38" t="str">
        <f>IF(COUNTIF($Q4367:$AB4367, "X")=0, "", IFERROR(INDEX('Intro &amp; Setup'!$T$17:$T$28, MATCH(INDEX($Q$10:$AB$10, $AC4367, MATCH("X", $Q4367:$AB4367, 0)), 'Intro &amp; Setup'!$AA$17:$AA$28, 0)), ""))</f>
        <v/>
      </c>
      <c r="AG4367" s="84" t="str">
        <f t="shared" si="654"/>
        <v/>
      </c>
      <c r="AI4367" s="36">
        <f t="shared" si="655"/>
        <v>0</v>
      </c>
      <c r="AK4367" s="36" t="str">
        <f t="shared" si="656"/>
        <v/>
      </c>
    </row>
    <row r="4368" spans="1:37" x14ac:dyDescent="0.25">
      <c r="A4368" s="34"/>
      <c r="B4368" s="55"/>
      <c r="C4368" s="56"/>
      <c r="D4368" s="56"/>
      <c r="E4368" s="56"/>
      <c r="F4368" s="56"/>
      <c r="G4368" s="57"/>
      <c r="H4368" s="57"/>
      <c r="I4368" s="58"/>
      <c r="J4368" s="34"/>
      <c r="L4368" s="36" t="str">
        <f>IF($B4368="", "", IFERROR(FIND(Campaigns!$Q$4, $B4368), ""))</f>
        <v/>
      </c>
      <c r="M4368" s="73" t="str">
        <f t="shared" si="651"/>
        <v/>
      </c>
      <c r="N4368" s="74" t="str">
        <f t="shared" si="652"/>
        <v/>
      </c>
      <c r="O4368" s="22" t="str">
        <f t="shared" si="653"/>
        <v/>
      </c>
      <c r="Q4368" s="20" t="str">
        <f t="shared" si="649"/>
        <v/>
      </c>
      <c r="R4368" s="21" t="str">
        <f t="shared" si="649"/>
        <v/>
      </c>
      <c r="S4368" s="21" t="str">
        <f t="shared" si="649"/>
        <v/>
      </c>
      <c r="T4368" s="21" t="str">
        <f t="shared" si="649"/>
        <v/>
      </c>
      <c r="U4368" s="21" t="str">
        <f t="shared" si="649"/>
        <v/>
      </c>
      <c r="V4368" s="21" t="str">
        <f t="shared" si="649"/>
        <v/>
      </c>
      <c r="W4368" s="21" t="str">
        <f t="shared" si="649"/>
        <v/>
      </c>
      <c r="X4368" s="21" t="str">
        <f t="shared" si="649"/>
        <v/>
      </c>
      <c r="Y4368" s="21" t="str">
        <f t="shared" si="649"/>
        <v/>
      </c>
      <c r="Z4368" s="21" t="str">
        <f t="shared" si="649"/>
        <v/>
      </c>
      <c r="AA4368" s="21" t="str">
        <f t="shared" si="649"/>
        <v/>
      </c>
      <c r="AB4368" s="38" t="str">
        <f t="shared" si="649"/>
        <v/>
      </c>
      <c r="AD4368" s="36" t="str">
        <f>IF($N4368="", "", IFERROR(INDEX(Campaigns!$D$11:$D$380, MATCH($N4368, Campaigns!$E$11:$E$380, 0)), ""))</f>
        <v/>
      </c>
      <c r="AE4368" s="38" t="str">
        <f>IF(COUNTIF($Q4368:$AB4368, "X")=0, "", IFERROR(INDEX('Intro &amp; Setup'!$T$17:$T$28, MATCH(INDEX($Q$10:$AB$10, $AC4368, MATCH("X", $Q4368:$AB4368, 0)), 'Intro &amp; Setup'!$AA$17:$AA$28, 0)), ""))</f>
        <v/>
      </c>
      <c r="AG4368" s="84" t="str">
        <f t="shared" si="654"/>
        <v/>
      </c>
      <c r="AI4368" s="36">
        <f t="shared" si="655"/>
        <v>0</v>
      </c>
      <c r="AK4368" s="36" t="str">
        <f t="shared" si="656"/>
        <v/>
      </c>
    </row>
    <row r="4369" spans="1:37" x14ac:dyDescent="0.25">
      <c r="A4369" s="34"/>
      <c r="B4369" s="55"/>
      <c r="C4369" s="56"/>
      <c r="D4369" s="56"/>
      <c r="E4369" s="56"/>
      <c r="F4369" s="56"/>
      <c r="G4369" s="57"/>
      <c r="H4369" s="57"/>
      <c r="I4369" s="58"/>
      <c r="J4369" s="34"/>
      <c r="L4369" s="36" t="str">
        <f>IF($B4369="", "", IFERROR(FIND(Campaigns!$Q$4, $B4369), ""))</f>
        <v/>
      </c>
      <c r="M4369" s="73" t="str">
        <f t="shared" si="651"/>
        <v/>
      </c>
      <c r="N4369" s="74" t="str">
        <f t="shared" si="652"/>
        <v/>
      </c>
      <c r="O4369" s="22" t="str">
        <f t="shared" si="653"/>
        <v/>
      </c>
      <c r="Q4369" s="20" t="str">
        <f t="shared" si="649"/>
        <v/>
      </c>
      <c r="R4369" s="21" t="str">
        <f t="shared" si="649"/>
        <v/>
      </c>
      <c r="S4369" s="21" t="str">
        <f t="shared" si="649"/>
        <v/>
      </c>
      <c r="T4369" s="21" t="str">
        <f t="shared" si="649"/>
        <v/>
      </c>
      <c r="U4369" s="21" t="str">
        <f t="shared" si="649"/>
        <v/>
      </c>
      <c r="V4369" s="21" t="str">
        <f t="shared" si="649"/>
        <v/>
      </c>
      <c r="W4369" s="21" t="str">
        <f t="shared" si="649"/>
        <v/>
      </c>
      <c r="X4369" s="21" t="str">
        <f t="shared" si="649"/>
        <v/>
      </c>
      <c r="Y4369" s="21" t="str">
        <f t="shared" si="649"/>
        <v/>
      </c>
      <c r="Z4369" s="21" t="str">
        <f t="shared" si="649"/>
        <v/>
      </c>
      <c r="AA4369" s="21" t="str">
        <f t="shared" si="649"/>
        <v/>
      </c>
      <c r="AB4369" s="38" t="str">
        <f t="shared" si="649"/>
        <v/>
      </c>
      <c r="AD4369" s="36" t="str">
        <f>IF($N4369="", "", IFERROR(INDEX(Campaigns!$D$11:$D$380, MATCH($N4369, Campaigns!$E$11:$E$380, 0)), ""))</f>
        <v/>
      </c>
      <c r="AE4369" s="38" t="str">
        <f>IF(COUNTIF($Q4369:$AB4369, "X")=0, "", IFERROR(INDEX('Intro &amp; Setup'!$T$17:$T$28, MATCH(INDEX($Q$10:$AB$10, $AC4369, MATCH("X", $Q4369:$AB4369, 0)), 'Intro &amp; Setup'!$AA$17:$AA$28, 0)), ""))</f>
        <v/>
      </c>
      <c r="AG4369" s="84" t="str">
        <f t="shared" si="654"/>
        <v/>
      </c>
      <c r="AI4369" s="36">
        <f t="shared" si="655"/>
        <v>0</v>
      </c>
      <c r="AK4369" s="36" t="str">
        <f t="shared" si="656"/>
        <v/>
      </c>
    </row>
    <row r="4370" spans="1:37" x14ac:dyDescent="0.25">
      <c r="A4370" s="34"/>
      <c r="B4370" s="55"/>
      <c r="C4370" s="56"/>
      <c r="D4370" s="56"/>
      <c r="E4370" s="56"/>
      <c r="F4370" s="56"/>
      <c r="G4370" s="57"/>
      <c r="H4370" s="57"/>
      <c r="I4370" s="58"/>
      <c r="J4370" s="34"/>
      <c r="L4370" s="36" t="str">
        <f>IF($B4370="", "", IFERROR(FIND(Campaigns!$Q$4, $B4370), ""))</f>
        <v/>
      </c>
      <c r="M4370" s="73" t="str">
        <f t="shared" si="651"/>
        <v/>
      </c>
      <c r="N4370" s="74" t="str">
        <f t="shared" si="652"/>
        <v/>
      </c>
      <c r="O4370" s="22" t="str">
        <f t="shared" si="653"/>
        <v/>
      </c>
      <c r="Q4370" s="20" t="str">
        <f t="shared" si="649"/>
        <v/>
      </c>
      <c r="R4370" s="21" t="str">
        <f t="shared" si="649"/>
        <v/>
      </c>
      <c r="S4370" s="21" t="str">
        <f t="shared" si="649"/>
        <v/>
      </c>
      <c r="T4370" s="21" t="str">
        <f t="shared" si="649"/>
        <v/>
      </c>
      <c r="U4370" s="21" t="str">
        <f t="shared" si="649"/>
        <v/>
      </c>
      <c r="V4370" s="21" t="str">
        <f t="shared" si="649"/>
        <v/>
      </c>
      <c r="W4370" s="21" t="str">
        <f t="shared" si="649"/>
        <v/>
      </c>
      <c r="X4370" s="21" t="str">
        <f t="shared" si="649"/>
        <v/>
      </c>
      <c r="Y4370" s="21" t="str">
        <f t="shared" si="649"/>
        <v/>
      </c>
      <c r="Z4370" s="21" t="str">
        <f t="shared" si="649"/>
        <v/>
      </c>
      <c r="AA4370" s="21" t="str">
        <f t="shared" si="649"/>
        <v/>
      </c>
      <c r="AB4370" s="38" t="str">
        <f t="shared" si="649"/>
        <v/>
      </c>
      <c r="AD4370" s="36" t="str">
        <f>IF($N4370="", "", IFERROR(INDEX(Campaigns!$D$11:$D$380, MATCH($N4370, Campaigns!$E$11:$E$380, 0)), ""))</f>
        <v/>
      </c>
      <c r="AE4370" s="38" t="str">
        <f>IF(COUNTIF($Q4370:$AB4370, "X")=0, "", IFERROR(INDEX('Intro &amp; Setup'!$T$17:$T$28, MATCH(INDEX($Q$10:$AB$10, $AC4370, MATCH("X", $Q4370:$AB4370, 0)), 'Intro &amp; Setup'!$AA$17:$AA$28, 0)), ""))</f>
        <v/>
      </c>
      <c r="AG4370" s="84" t="str">
        <f t="shared" si="654"/>
        <v/>
      </c>
      <c r="AI4370" s="36">
        <f t="shared" si="655"/>
        <v>0</v>
      </c>
      <c r="AK4370" s="36" t="str">
        <f t="shared" si="656"/>
        <v/>
      </c>
    </row>
    <row r="4371" spans="1:37" x14ac:dyDescent="0.25">
      <c r="A4371" s="34"/>
      <c r="B4371" s="55"/>
      <c r="C4371" s="56"/>
      <c r="D4371" s="56"/>
      <c r="E4371" s="56"/>
      <c r="F4371" s="56"/>
      <c r="G4371" s="57"/>
      <c r="H4371" s="57"/>
      <c r="I4371" s="58"/>
      <c r="J4371" s="34"/>
      <c r="L4371" s="36" t="str">
        <f>IF($B4371="", "", IFERROR(FIND(Campaigns!$Q$4, $B4371), ""))</f>
        <v/>
      </c>
      <c r="M4371" s="73" t="str">
        <f t="shared" si="651"/>
        <v/>
      </c>
      <c r="N4371" s="74" t="str">
        <f t="shared" si="652"/>
        <v/>
      </c>
      <c r="O4371" s="22" t="str">
        <f t="shared" si="653"/>
        <v/>
      </c>
      <c r="Q4371" s="20" t="str">
        <f t="shared" si="649"/>
        <v/>
      </c>
      <c r="R4371" s="21" t="str">
        <f t="shared" si="649"/>
        <v/>
      </c>
      <c r="S4371" s="21" t="str">
        <f t="shared" si="649"/>
        <v/>
      </c>
      <c r="T4371" s="21" t="str">
        <f t="shared" si="649"/>
        <v/>
      </c>
      <c r="U4371" s="21" t="str">
        <f t="shared" si="649"/>
        <v/>
      </c>
      <c r="V4371" s="21" t="str">
        <f t="shared" si="649"/>
        <v/>
      </c>
      <c r="W4371" s="21" t="str">
        <f t="shared" si="649"/>
        <v/>
      </c>
      <c r="X4371" s="21" t="str">
        <f t="shared" si="649"/>
        <v/>
      </c>
      <c r="Y4371" s="21" t="str">
        <f t="shared" si="649"/>
        <v/>
      </c>
      <c r="Z4371" s="21" t="str">
        <f t="shared" si="649"/>
        <v/>
      </c>
      <c r="AA4371" s="21" t="str">
        <f t="shared" si="649"/>
        <v/>
      </c>
      <c r="AB4371" s="38" t="str">
        <f t="shared" si="649"/>
        <v/>
      </c>
      <c r="AD4371" s="36" t="str">
        <f>IF($N4371="", "", IFERROR(INDEX(Campaigns!$D$11:$D$380, MATCH($N4371, Campaigns!$E$11:$E$380, 0)), ""))</f>
        <v/>
      </c>
      <c r="AE4371" s="38" t="str">
        <f>IF(COUNTIF($Q4371:$AB4371, "X")=0, "", IFERROR(INDEX('Intro &amp; Setup'!$T$17:$T$28, MATCH(INDEX($Q$10:$AB$10, $AC4371, MATCH("X", $Q4371:$AB4371, 0)), 'Intro &amp; Setup'!$AA$17:$AA$28, 0)), ""))</f>
        <v/>
      </c>
      <c r="AG4371" s="84" t="str">
        <f t="shared" si="654"/>
        <v/>
      </c>
      <c r="AI4371" s="36">
        <f t="shared" si="655"/>
        <v>0</v>
      </c>
      <c r="AK4371" s="36" t="str">
        <f t="shared" si="656"/>
        <v/>
      </c>
    </row>
    <row r="4372" spans="1:37" x14ac:dyDescent="0.25">
      <c r="A4372" s="34"/>
      <c r="B4372" s="55"/>
      <c r="C4372" s="56"/>
      <c r="D4372" s="56"/>
      <c r="E4372" s="56"/>
      <c r="F4372" s="56"/>
      <c r="G4372" s="57"/>
      <c r="H4372" s="57"/>
      <c r="I4372" s="58"/>
      <c r="J4372" s="34"/>
      <c r="L4372" s="36" t="str">
        <f>IF($B4372="", "", IFERROR(FIND(Campaigns!$Q$4, $B4372), ""))</f>
        <v/>
      </c>
      <c r="M4372" s="73" t="str">
        <f t="shared" si="651"/>
        <v/>
      </c>
      <c r="N4372" s="74" t="str">
        <f t="shared" si="652"/>
        <v/>
      </c>
      <c r="O4372" s="22" t="str">
        <f t="shared" si="653"/>
        <v/>
      </c>
      <c r="Q4372" s="20" t="str">
        <f t="shared" si="649"/>
        <v/>
      </c>
      <c r="R4372" s="21" t="str">
        <f t="shared" si="649"/>
        <v/>
      </c>
      <c r="S4372" s="21" t="str">
        <f t="shared" si="649"/>
        <v/>
      </c>
      <c r="T4372" s="21" t="str">
        <f t="shared" si="649"/>
        <v/>
      </c>
      <c r="U4372" s="21" t="str">
        <f t="shared" si="649"/>
        <v/>
      </c>
      <c r="V4372" s="21" t="str">
        <f t="shared" si="649"/>
        <v/>
      </c>
      <c r="W4372" s="21" t="str">
        <f t="shared" si="649"/>
        <v/>
      </c>
      <c r="X4372" s="21" t="str">
        <f t="shared" si="649"/>
        <v/>
      </c>
      <c r="Y4372" s="21" t="str">
        <f t="shared" si="649"/>
        <v/>
      </c>
      <c r="Z4372" s="21" t="str">
        <f t="shared" si="649"/>
        <v/>
      </c>
      <c r="AA4372" s="21" t="str">
        <f t="shared" si="649"/>
        <v/>
      </c>
      <c r="AB4372" s="38" t="str">
        <f t="shared" si="649"/>
        <v/>
      </c>
      <c r="AD4372" s="36" t="str">
        <f>IF($N4372="", "", IFERROR(INDEX(Campaigns!$D$11:$D$380, MATCH($N4372, Campaigns!$E$11:$E$380, 0)), ""))</f>
        <v/>
      </c>
      <c r="AE4372" s="38" t="str">
        <f>IF(COUNTIF($Q4372:$AB4372, "X")=0, "", IFERROR(INDEX('Intro &amp; Setup'!$T$17:$T$28, MATCH(INDEX($Q$10:$AB$10, $AC4372, MATCH("X", $Q4372:$AB4372, 0)), 'Intro &amp; Setup'!$AA$17:$AA$28, 0)), ""))</f>
        <v/>
      </c>
      <c r="AG4372" s="84" t="str">
        <f t="shared" si="654"/>
        <v/>
      </c>
      <c r="AI4372" s="36">
        <f t="shared" si="655"/>
        <v>0</v>
      </c>
      <c r="AK4372" s="36" t="str">
        <f t="shared" si="656"/>
        <v/>
      </c>
    </row>
    <row r="4373" spans="1:37" x14ac:dyDescent="0.25">
      <c r="A4373" s="34"/>
      <c r="B4373" s="55"/>
      <c r="C4373" s="56"/>
      <c r="D4373" s="56"/>
      <c r="E4373" s="56"/>
      <c r="F4373" s="56"/>
      <c r="G4373" s="57"/>
      <c r="H4373" s="57"/>
      <c r="I4373" s="58"/>
      <c r="J4373" s="34"/>
      <c r="L4373" s="36" t="str">
        <f>IF($B4373="", "", IFERROR(FIND(Campaigns!$Q$4, $B4373), ""))</f>
        <v/>
      </c>
      <c r="M4373" s="73" t="str">
        <f t="shared" si="651"/>
        <v/>
      </c>
      <c r="N4373" s="74" t="str">
        <f t="shared" si="652"/>
        <v/>
      </c>
      <c r="O4373" s="22" t="str">
        <f t="shared" si="653"/>
        <v/>
      </c>
      <c r="Q4373" s="20" t="str">
        <f t="shared" si="649"/>
        <v/>
      </c>
      <c r="R4373" s="21" t="str">
        <f t="shared" si="649"/>
        <v/>
      </c>
      <c r="S4373" s="21" t="str">
        <f t="shared" si="649"/>
        <v/>
      </c>
      <c r="T4373" s="21" t="str">
        <f t="shared" si="649"/>
        <v/>
      </c>
      <c r="U4373" s="21" t="str">
        <f t="shared" si="649"/>
        <v/>
      </c>
      <c r="V4373" s="21" t="str">
        <f t="shared" si="649"/>
        <v/>
      </c>
      <c r="W4373" s="21" t="str">
        <f t="shared" si="649"/>
        <v/>
      </c>
      <c r="X4373" s="21" t="str">
        <f t="shared" si="649"/>
        <v/>
      </c>
      <c r="Y4373" s="21" t="str">
        <f t="shared" si="649"/>
        <v/>
      </c>
      <c r="Z4373" s="21" t="str">
        <f t="shared" si="649"/>
        <v/>
      </c>
      <c r="AA4373" s="21" t="str">
        <f t="shared" si="649"/>
        <v/>
      </c>
      <c r="AB4373" s="38" t="str">
        <f t="shared" si="649"/>
        <v/>
      </c>
      <c r="AD4373" s="36" t="str">
        <f>IF($N4373="", "", IFERROR(INDEX(Campaigns!$D$11:$D$380, MATCH($N4373, Campaigns!$E$11:$E$380, 0)), ""))</f>
        <v/>
      </c>
      <c r="AE4373" s="38" t="str">
        <f>IF(COUNTIF($Q4373:$AB4373, "X")=0, "", IFERROR(INDEX('Intro &amp; Setup'!$T$17:$T$28, MATCH(INDEX($Q$10:$AB$10, $AC4373, MATCH("X", $Q4373:$AB4373, 0)), 'Intro &amp; Setup'!$AA$17:$AA$28, 0)), ""))</f>
        <v/>
      </c>
      <c r="AG4373" s="84" t="str">
        <f t="shared" si="654"/>
        <v/>
      </c>
      <c r="AI4373" s="36">
        <f t="shared" si="655"/>
        <v>0</v>
      </c>
      <c r="AK4373" s="36" t="str">
        <f t="shared" si="656"/>
        <v/>
      </c>
    </row>
    <row r="4374" spans="1:37" x14ac:dyDescent="0.25">
      <c r="A4374" s="34"/>
      <c r="B4374" s="55"/>
      <c r="C4374" s="56"/>
      <c r="D4374" s="56"/>
      <c r="E4374" s="56"/>
      <c r="F4374" s="56"/>
      <c r="G4374" s="57"/>
      <c r="H4374" s="57"/>
      <c r="I4374" s="58"/>
      <c r="J4374" s="34"/>
      <c r="L4374" s="36" t="str">
        <f>IF($B4374="", "", IFERROR(FIND(Campaigns!$Q$4, $B4374), ""))</f>
        <v/>
      </c>
      <c r="M4374" s="73" t="str">
        <f t="shared" si="651"/>
        <v/>
      </c>
      <c r="N4374" s="74" t="str">
        <f t="shared" si="652"/>
        <v/>
      </c>
      <c r="O4374" s="22" t="str">
        <f t="shared" si="653"/>
        <v/>
      </c>
      <c r="Q4374" s="20" t="str">
        <f t="shared" si="649"/>
        <v/>
      </c>
      <c r="R4374" s="21" t="str">
        <f t="shared" si="649"/>
        <v/>
      </c>
      <c r="S4374" s="21" t="str">
        <f t="shared" si="649"/>
        <v/>
      </c>
      <c r="T4374" s="21" t="str">
        <f t="shared" si="649"/>
        <v/>
      </c>
      <c r="U4374" s="21" t="str">
        <f t="shared" si="649"/>
        <v/>
      </c>
      <c r="V4374" s="21" t="str">
        <f t="shared" si="649"/>
        <v/>
      </c>
      <c r="W4374" s="21" t="str">
        <f t="shared" si="649"/>
        <v/>
      </c>
      <c r="X4374" s="21" t="str">
        <f t="shared" si="649"/>
        <v/>
      </c>
      <c r="Y4374" s="21" t="str">
        <f t="shared" si="649"/>
        <v/>
      </c>
      <c r="Z4374" s="21" t="str">
        <f t="shared" si="649"/>
        <v/>
      </c>
      <c r="AA4374" s="21" t="str">
        <f t="shared" si="649"/>
        <v/>
      </c>
      <c r="AB4374" s="38" t="str">
        <f t="shared" si="649"/>
        <v/>
      </c>
      <c r="AD4374" s="36" t="str">
        <f>IF($N4374="", "", IFERROR(INDEX(Campaigns!$D$11:$D$380, MATCH($N4374, Campaigns!$E$11:$E$380, 0)), ""))</f>
        <v/>
      </c>
      <c r="AE4374" s="38" t="str">
        <f>IF(COUNTIF($Q4374:$AB4374, "X")=0, "", IFERROR(INDEX('Intro &amp; Setup'!$T$17:$T$28, MATCH(INDEX($Q$10:$AB$10, $AC4374, MATCH("X", $Q4374:$AB4374, 0)), 'Intro &amp; Setup'!$AA$17:$AA$28, 0)), ""))</f>
        <v/>
      </c>
      <c r="AG4374" s="84" t="str">
        <f t="shared" si="654"/>
        <v/>
      </c>
      <c r="AI4374" s="36">
        <f t="shared" si="655"/>
        <v>0</v>
      </c>
      <c r="AK4374" s="36" t="str">
        <f t="shared" si="656"/>
        <v/>
      </c>
    </row>
    <row r="4375" spans="1:37" x14ac:dyDescent="0.25">
      <c r="A4375" s="34"/>
      <c r="B4375" s="55"/>
      <c r="C4375" s="56"/>
      <c r="D4375" s="56"/>
      <c r="E4375" s="56"/>
      <c r="F4375" s="56"/>
      <c r="G4375" s="57"/>
      <c r="H4375" s="57"/>
      <c r="I4375" s="58"/>
      <c r="J4375" s="34"/>
      <c r="L4375" s="36" t="str">
        <f>IF($B4375="", "", IFERROR(FIND(Campaigns!$Q$4, $B4375), ""))</f>
        <v/>
      </c>
      <c r="M4375" s="73" t="str">
        <f t="shared" si="651"/>
        <v/>
      </c>
      <c r="N4375" s="74" t="str">
        <f t="shared" si="652"/>
        <v/>
      </c>
      <c r="O4375" s="22" t="str">
        <f t="shared" si="653"/>
        <v/>
      </c>
      <c r="Q4375" s="20" t="str">
        <f t="shared" si="649"/>
        <v/>
      </c>
      <c r="R4375" s="21" t="str">
        <f t="shared" si="649"/>
        <v/>
      </c>
      <c r="S4375" s="21" t="str">
        <f t="shared" si="649"/>
        <v/>
      </c>
      <c r="T4375" s="21" t="str">
        <f t="shared" si="649"/>
        <v/>
      </c>
      <c r="U4375" s="21" t="str">
        <f t="shared" si="649"/>
        <v/>
      </c>
      <c r="V4375" s="21" t="str">
        <f t="shared" si="649"/>
        <v/>
      </c>
      <c r="W4375" s="21" t="str">
        <f t="shared" si="649"/>
        <v/>
      </c>
      <c r="X4375" s="21" t="str">
        <f t="shared" si="649"/>
        <v/>
      </c>
      <c r="Y4375" s="21" t="str">
        <f t="shared" si="649"/>
        <v/>
      </c>
      <c r="Z4375" s="21" t="str">
        <f t="shared" si="649"/>
        <v/>
      </c>
      <c r="AA4375" s="21" t="str">
        <f t="shared" si="649"/>
        <v/>
      </c>
      <c r="AB4375" s="38" t="str">
        <f t="shared" si="649"/>
        <v/>
      </c>
      <c r="AD4375" s="36" t="str">
        <f>IF($N4375="", "", IFERROR(INDEX(Campaigns!$D$11:$D$380, MATCH($N4375, Campaigns!$E$11:$E$380, 0)), ""))</f>
        <v/>
      </c>
      <c r="AE4375" s="38" t="str">
        <f>IF(COUNTIF($Q4375:$AB4375, "X")=0, "", IFERROR(INDEX('Intro &amp; Setup'!$T$17:$T$28, MATCH(INDEX($Q$10:$AB$10, $AC4375, MATCH("X", $Q4375:$AB4375, 0)), 'Intro &amp; Setup'!$AA$17:$AA$28, 0)), ""))</f>
        <v/>
      </c>
      <c r="AG4375" s="84" t="str">
        <f t="shared" si="654"/>
        <v/>
      </c>
      <c r="AI4375" s="36">
        <f t="shared" si="655"/>
        <v>0</v>
      </c>
      <c r="AK4375" s="36" t="str">
        <f t="shared" si="656"/>
        <v/>
      </c>
    </row>
    <row r="4376" spans="1:37" x14ac:dyDescent="0.25">
      <c r="A4376" s="34"/>
      <c r="B4376" s="55"/>
      <c r="C4376" s="56"/>
      <c r="D4376" s="56"/>
      <c r="E4376" s="56"/>
      <c r="F4376" s="56"/>
      <c r="G4376" s="57"/>
      <c r="H4376" s="57"/>
      <c r="I4376" s="58"/>
      <c r="J4376" s="34"/>
      <c r="L4376" s="36" t="str">
        <f>IF($B4376="", "", IFERROR(FIND(Campaigns!$Q$4, $B4376), ""))</f>
        <v/>
      </c>
      <c r="M4376" s="73" t="str">
        <f t="shared" si="651"/>
        <v/>
      </c>
      <c r="N4376" s="74" t="str">
        <f t="shared" si="652"/>
        <v/>
      </c>
      <c r="O4376" s="22" t="str">
        <f t="shared" si="653"/>
        <v/>
      </c>
      <c r="Q4376" s="20" t="str">
        <f t="shared" si="649"/>
        <v/>
      </c>
      <c r="R4376" s="21" t="str">
        <f t="shared" si="649"/>
        <v/>
      </c>
      <c r="S4376" s="21" t="str">
        <f t="shared" si="649"/>
        <v/>
      </c>
      <c r="T4376" s="21" t="str">
        <f t="shared" si="649"/>
        <v/>
      </c>
      <c r="U4376" s="21" t="str">
        <f t="shared" si="649"/>
        <v/>
      </c>
      <c r="V4376" s="21" t="str">
        <f t="shared" si="649"/>
        <v/>
      </c>
      <c r="W4376" s="21" t="str">
        <f t="shared" si="649"/>
        <v/>
      </c>
      <c r="X4376" s="21" t="str">
        <f t="shared" si="649"/>
        <v/>
      </c>
      <c r="Y4376" s="21" t="str">
        <f t="shared" si="649"/>
        <v/>
      </c>
      <c r="Z4376" s="21" t="str">
        <f t="shared" si="649"/>
        <v/>
      </c>
      <c r="AA4376" s="21" t="str">
        <f t="shared" si="649"/>
        <v/>
      </c>
      <c r="AB4376" s="38" t="str">
        <f t="shared" si="649"/>
        <v/>
      </c>
      <c r="AD4376" s="36" t="str">
        <f>IF($N4376="", "", IFERROR(INDEX(Campaigns!$D$11:$D$380, MATCH($N4376, Campaigns!$E$11:$E$380, 0)), ""))</f>
        <v/>
      </c>
      <c r="AE4376" s="38" t="str">
        <f>IF(COUNTIF($Q4376:$AB4376, "X")=0, "", IFERROR(INDEX('Intro &amp; Setup'!$T$17:$T$28, MATCH(INDEX($Q$10:$AB$10, $AC4376, MATCH("X", $Q4376:$AB4376, 0)), 'Intro &amp; Setup'!$AA$17:$AA$28, 0)), ""))</f>
        <v/>
      </c>
      <c r="AG4376" s="84" t="str">
        <f t="shared" si="654"/>
        <v/>
      </c>
      <c r="AI4376" s="36">
        <f t="shared" si="655"/>
        <v>0</v>
      </c>
      <c r="AK4376" s="36" t="str">
        <f t="shared" si="656"/>
        <v/>
      </c>
    </row>
    <row r="4377" spans="1:37" x14ac:dyDescent="0.25">
      <c r="A4377" s="34"/>
      <c r="B4377" s="55"/>
      <c r="C4377" s="56"/>
      <c r="D4377" s="56"/>
      <c r="E4377" s="56"/>
      <c r="F4377" s="56"/>
      <c r="G4377" s="57"/>
      <c r="H4377" s="57"/>
      <c r="I4377" s="58"/>
      <c r="J4377" s="34"/>
      <c r="L4377" s="36" t="str">
        <f>IF($B4377="", "", IFERROR(FIND(Campaigns!$Q$4, $B4377), ""))</f>
        <v/>
      </c>
      <c r="M4377" s="73" t="str">
        <f t="shared" si="651"/>
        <v/>
      </c>
      <c r="N4377" s="74" t="str">
        <f t="shared" si="652"/>
        <v/>
      </c>
      <c r="O4377" s="22" t="str">
        <f t="shared" si="653"/>
        <v/>
      </c>
      <c r="Q4377" s="20" t="str">
        <f t="shared" si="649"/>
        <v/>
      </c>
      <c r="R4377" s="21" t="str">
        <f t="shared" si="649"/>
        <v/>
      </c>
      <c r="S4377" s="21" t="str">
        <f t="shared" si="649"/>
        <v/>
      </c>
      <c r="T4377" s="21" t="str">
        <f t="shared" si="649"/>
        <v/>
      </c>
      <c r="U4377" s="21" t="str">
        <f t="shared" si="649"/>
        <v/>
      </c>
      <c r="V4377" s="21" t="str">
        <f t="shared" si="649"/>
        <v/>
      </c>
      <c r="W4377" s="21" t="str">
        <f t="shared" si="649"/>
        <v/>
      </c>
      <c r="X4377" s="21" t="str">
        <f t="shared" si="649"/>
        <v/>
      </c>
      <c r="Y4377" s="21" t="str">
        <f t="shared" si="649"/>
        <v/>
      </c>
      <c r="Z4377" s="21" t="str">
        <f t="shared" si="649"/>
        <v/>
      </c>
      <c r="AA4377" s="21" t="str">
        <f t="shared" si="649"/>
        <v/>
      </c>
      <c r="AB4377" s="38" t="str">
        <f t="shared" si="649"/>
        <v/>
      </c>
      <c r="AD4377" s="36" t="str">
        <f>IF($N4377="", "", IFERROR(INDEX(Campaigns!$D$11:$D$380, MATCH($N4377, Campaigns!$E$11:$E$380, 0)), ""))</f>
        <v/>
      </c>
      <c r="AE4377" s="38" t="str">
        <f>IF(COUNTIF($Q4377:$AB4377, "X")=0, "", IFERROR(INDEX('Intro &amp; Setup'!$T$17:$T$28, MATCH(INDEX($Q$10:$AB$10, $AC4377, MATCH("X", $Q4377:$AB4377, 0)), 'Intro &amp; Setup'!$AA$17:$AA$28, 0)), ""))</f>
        <v/>
      </c>
      <c r="AG4377" s="84" t="str">
        <f t="shared" si="654"/>
        <v/>
      </c>
      <c r="AI4377" s="36">
        <f t="shared" si="655"/>
        <v>0</v>
      </c>
      <c r="AK4377" s="36" t="str">
        <f t="shared" si="656"/>
        <v/>
      </c>
    </row>
    <row r="4378" spans="1:37" x14ac:dyDescent="0.25">
      <c r="A4378" s="34"/>
      <c r="B4378" s="55"/>
      <c r="C4378" s="56"/>
      <c r="D4378" s="56"/>
      <c r="E4378" s="56"/>
      <c r="F4378" s="56"/>
      <c r="G4378" s="57"/>
      <c r="H4378" s="57"/>
      <c r="I4378" s="58"/>
      <c r="J4378" s="34"/>
      <c r="L4378" s="36" t="str">
        <f>IF($B4378="", "", IFERROR(FIND(Campaigns!$Q$4, $B4378), ""))</f>
        <v/>
      </c>
      <c r="M4378" s="73" t="str">
        <f t="shared" si="651"/>
        <v/>
      </c>
      <c r="N4378" s="74" t="str">
        <f t="shared" si="652"/>
        <v/>
      </c>
      <c r="O4378" s="22" t="str">
        <f t="shared" si="653"/>
        <v/>
      </c>
      <c r="Q4378" s="20" t="str">
        <f t="shared" si="649"/>
        <v/>
      </c>
      <c r="R4378" s="21" t="str">
        <f t="shared" si="649"/>
        <v/>
      </c>
      <c r="S4378" s="21" t="str">
        <f t="shared" si="649"/>
        <v/>
      </c>
      <c r="T4378" s="21" t="str">
        <f t="shared" si="649"/>
        <v/>
      </c>
      <c r="U4378" s="21" t="str">
        <f t="shared" si="649"/>
        <v/>
      </c>
      <c r="V4378" s="21" t="str">
        <f t="shared" si="649"/>
        <v/>
      </c>
      <c r="W4378" s="21" t="str">
        <f t="shared" si="649"/>
        <v/>
      </c>
      <c r="X4378" s="21" t="str">
        <f t="shared" si="649"/>
        <v/>
      </c>
      <c r="Y4378" s="21" t="str">
        <f t="shared" si="649"/>
        <v/>
      </c>
      <c r="Z4378" s="21" t="str">
        <f t="shared" si="649"/>
        <v/>
      </c>
      <c r="AA4378" s="21" t="str">
        <f t="shared" si="649"/>
        <v/>
      </c>
      <c r="AB4378" s="38" t="str">
        <f t="shared" si="649"/>
        <v/>
      </c>
      <c r="AD4378" s="36" t="str">
        <f>IF($N4378="", "", IFERROR(INDEX(Campaigns!$D$11:$D$380, MATCH($N4378, Campaigns!$E$11:$E$380, 0)), ""))</f>
        <v/>
      </c>
      <c r="AE4378" s="38" t="str">
        <f>IF(COUNTIF($Q4378:$AB4378, "X")=0, "", IFERROR(INDEX('Intro &amp; Setup'!$T$17:$T$28, MATCH(INDEX($Q$10:$AB$10, $AC4378, MATCH("X", $Q4378:$AB4378, 0)), 'Intro &amp; Setup'!$AA$17:$AA$28, 0)), ""))</f>
        <v/>
      </c>
      <c r="AG4378" s="84" t="str">
        <f t="shared" si="654"/>
        <v/>
      </c>
      <c r="AI4378" s="36">
        <f t="shared" si="655"/>
        <v>0</v>
      </c>
      <c r="AK4378" s="36" t="str">
        <f t="shared" si="656"/>
        <v/>
      </c>
    </row>
    <row r="4379" spans="1:37" x14ac:dyDescent="0.25">
      <c r="A4379" s="34"/>
      <c r="B4379" s="55"/>
      <c r="C4379" s="56"/>
      <c r="D4379" s="56"/>
      <c r="E4379" s="56"/>
      <c r="F4379" s="56"/>
      <c r="G4379" s="57"/>
      <c r="H4379" s="57"/>
      <c r="I4379" s="58"/>
      <c r="J4379" s="34"/>
      <c r="L4379" s="36" t="str">
        <f>IF($B4379="", "", IFERROR(FIND(Campaigns!$Q$4, $B4379), ""))</f>
        <v/>
      </c>
      <c r="M4379" s="73" t="str">
        <f t="shared" si="651"/>
        <v/>
      </c>
      <c r="N4379" s="74" t="str">
        <f t="shared" si="652"/>
        <v/>
      </c>
      <c r="O4379" s="22" t="str">
        <f t="shared" si="653"/>
        <v/>
      </c>
      <c r="Q4379" s="20" t="str">
        <f t="shared" si="649"/>
        <v/>
      </c>
      <c r="R4379" s="21" t="str">
        <f t="shared" si="649"/>
        <v/>
      </c>
      <c r="S4379" s="21" t="str">
        <f t="shared" si="649"/>
        <v/>
      </c>
      <c r="T4379" s="21" t="str">
        <f t="shared" si="649"/>
        <v/>
      </c>
      <c r="U4379" s="21" t="str">
        <f t="shared" si="649"/>
        <v/>
      </c>
      <c r="V4379" s="21" t="str">
        <f t="shared" si="649"/>
        <v/>
      </c>
      <c r="W4379" s="21" t="str">
        <f t="shared" si="649"/>
        <v/>
      </c>
      <c r="X4379" s="21" t="str">
        <f t="shared" si="649"/>
        <v/>
      </c>
      <c r="Y4379" s="21" t="str">
        <f t="shared" si="649"/>
        <v/>
      </c>
      <c r="Z4379" s="21" t="str">
        <f t="shared" si="649"/>
        <v/>
      </c>
      <c r="AA4379" s="21" t="str">
        <f t="shared" si="649"/>
        <v/>
      </c>
      <c r="AB4379" s="38" t="str">
        <f t="shared" si="649"/>
        <v/>
      </c>
      <c r="AD4379" s="36" t="str">
        <f>IF($N4379="", "", IFERROR(INDEX(Campaigns!$D$11:$D$380, MATCH($N4379, Campaigns!$E$11:$E$380, 0)), ""))</f>
        <v/>
      </c>
      <c r="AE4379" s="38" t="str">
        <f>IF(COUNTIF($Q4379:$AB4379, "X")=0, "", IFERROR(INDEX('Intro &amp; Setup'!$T$17:$T$28, MATCH(INDEX($Q$10:$AB$10, $AC4379, MATCH("X", $Q4379:$AB4379, 0)), 'Intro &amp; Setup'!$AA$17:$AA$28, 0)), ""))</f>
        <v/>
      </c>
      <c r="AG4379" s="84" t="str">
        <f t="shared" si="654"/>
        <v/>
      </c>
      <c r="AI4379" s="36">
        <f t="shared" si="655"/>
        <v>0</v>
      </c>
      <c r="AK4379" s="36" t="str">
        <f t="shared" si="656"/>
        <v/>
      </c>
    </row>
    <row r="4380" spans="1:37" x14ac:dyDescent="0.25">
      <c r="A4380" s="34"/>
      <c r="B4380" s="55"/>
      <c r="C4380" s="56"/>
      <c r="D4380" s="56"/>
      <c r="E4380" s="56"/>
      <c r="F4380" s="56"/>
      <c r="G4380" s="57"/>
      <c r="H4380" s="57"/>
      <c r="I4380" s="58"/>
      <c r="J4380" s="34"/>
      <c r="L4380" s="36" t="str">
        <f>IF($B4380="", "", IFERROR(FIND(Campaigns!$Q$4, $B4380), ""))</f>
        <v/>
      </c>
      <c r="M4380" s="73" t="str">
        <f t="shared" si="651"/>
        <v/>
      </c>
      <c r="N4380" s="74" t="str">
        <f t="shared" si="652"/>
        <v/>
      </c>
      <c r="O4380" s="22" t="str">
        <f t="shared" si="653"/>
        <v/>
      </c>
      <c r="Q4380" s="20" t="str">
        <f t="shared" si="649"/>
        <v/>
      </c>
      <c r="R4380" s="21" t="str">
        <f t="shared" si="649"/>
        <v/>
      </c>
      <c r="S4380" s="21" t="str">
        <f t="shared" si="649"/>
        <v/>
      </c>
      <c r="T4380" s="21" t="str">
        <f t="shared" si="649"/>
        <v/>
      </c>
      <c r="U4380" s="21" t="str">
        <f t="shared" si="649"/>
        <v/>
      </c>
      <c r="V4380" s="21" t="str">
        <f t="shared" si="649"/>
        <v/>
      </c>
      <c r="W4380" s="21" t="str">
        <f t="shared" si="649"/>
        <v/>
      </c>
      <c r="X4380" s="21" t="str">
        <f t="shared" si="649"/>
        <v/>
      </c>
      <c r="Y4380" s="21" t="str">
        <f t="shared" si="649"/>
        <v/>
      </c>
      <c r="Z4380" s="21" t="str">
        <f t="shared" si="649"/>
        <v/>
      </c>
      <c r="AA4380" s="21" t="str">
        <f t="shared" si="649"/>
        <v/>
      </c>
      <c r="AB4380" s="38" t="str">
        <f t="shared" si="649"/>
        <v/>
      </c>
      <c r="AD4380" s="36" t="str">
        <f>IF($N4380="", "", IFERROR(INDEX(Campaigns!$D$11:$D$380, MATCH($N4380, Campaigns!$E$11:$E$380, 0)), ""))</f>
        <v/>
      </c>
      <c r="AE4380" s="38" t="str">
        <f>IF(COUNTIF($Q4380:$AB4380, "X")=0, "", IFERROR(INDEX('Intro &amp; Setup'!$T$17:$T$28, MATCH(INDEX($Q$10:$AB$10, $AC4380, MATCH("X", $Q4380:$AB4380, 0)), 'Intro &amp; Setup'!$AA$17:$AA$28, 0)), ""))</f>
        <v/>
      </c>
      <c r="AG4380" s="84" t="str">
        <f t="shared" si="654"/>
        <v/>
      </c>
      <c r="AI4380" s="36">
        <f t="shared" si="655"/>
        <v>0</v>
      </c>
      <c r="AK4380" s="36" t="str">
        <f t="shared" si="656"/>
        <v/>
      </c>
    </row>
    <row r="4381" spans="1:37" x14ac:dyDescent="0.25">
      <c r="A4381" s="34"/>
      <c r="B4381" s="55"/>
      <c r="C4381" s="56"/>
      <c r="D4381" s="56"/>
      <c r="E4381" s="56"/>
      <c r="F4381" s="56"/>
      <c r="G4381" s="57"/>
      <c r="H4381" s="57"/>
      <c r="I4381" s="58"/>
      <c r="J4381" s="34"/>
      <c r="L4381" s="36" t="str">
        <f>IF($B4381="", "", IFERROR(FIND(Campaigns!$Q$4, $B4381), ""))</f>
        <v/>
      </c>
      <c r="M4381" s="73" t="str">
        <f t="shared" si="651"/>
        <v/>
      </c>
      <c r="N4381" s="74" t="str">
        <f t="shared" si="652"/>
        <v/>
      </c>
      <c r="O4381" s="22" t="str">
        <f t="shared" si="653"/>
        <v/>
      </c>
      <c r="Q4381" s="20" t="str">
        <f t="shared" si="649"/>
        <v/>
      </c>
      <c r="R4381" s="21" t="str">
        <f t="shared" si="649"/>
        <v/>
      </c>
      <c r="S4381" s="21" t="str">
        <f t="shared" si="649"/>
        <v/>
      </c>
      <c r="T4381" s="21" t="str">
        <f t="shared" si="649"/>
        <v/>
      </c>
      <c r="U4381" s="21" t="str">
        <f t="shared" si="649"/>
        <v/>
      </c>
      <c r="V4381" s="21" t="str">
        <f t="shared" si="649"/>
        <v/>
      </c>
      <c r="W4381" s="21" t="str">
        <f t="shared" si="649"/>
        <v/>
      </c>
      <c r="X4381" s="21" t="str">
        <f t="shared" si="649"/>
        <v/>
      </c>
      <c r="Y4381" s="21" t="str">
        <f t="shared" si="649"/>
        <v/>
      </c>
      <c r="Z4381" s="21" t="str">
        <f t="shared" si="649"/>
        <v/>
      </c>
      <c r="AA4381" s="21" t="str">
        <f t="shared" si="649"/>
        <v/>
      </c>
      <c r="AB4381" s="38" t="str">
        <f t="shared" si="649"/>
        <v/>
      </c>
      <c r="AD4381" s="36" t="str">
        <f>IF($N4381="", "", IFERROR(INDEX(Campaigns!$D$11:$D$380, MATCH($N4381, Campaigns!$E$11:$E$380, 0)), ""))</f>
        <v/>
      </c>
      <c r="AE4381" s="38" t="str">
        <f>IF(COUNTIF($Q4381:$AB4381, "X")=0, "", IFERROR(INDEX('Intro &amp; Setup'!$T$17:$T$28, MATCH(INDEX($Q$10:$AB$10, $AC4381, MATCH("X", $Q4381:$AB4381, 0)), 'Intro &amp; Setup'!$AA$17:$AA$28, 0)), ""))</f>
        <v/>
      </c>
      <c r="AG4381" s="84" t="str">
        <f t="shared" si="654"/>
        <v/>
      </c>
      <c r="AI4381" s="36">
        <f t="shared" si="655"/>
        <v>0</v>
      </c>
      <c r="AK4381" s="36" t="str">
        <f t="shared" si="656"/>
        <v/>
      </c>
    </row>
    <row r="4382" spans="1:37" x14ac:dyDescent="0.25">
      <c r="A4382" s="34"/>
      <c r="B4382" s="55"/>
      <c r="C4382" s="56"/>
      <c r="D4382" s="56"/>
      <c r="E4382" s="56"/>
      <c r="F4382" s="56"/>
      <c r="G4382" s="57"/>
      <c r="H4382" s="57"/>
      <c r="I4382" s="58"/>
      <c r="J4382" s="34"/>
      <c r="L4382" s="36" t="str">
        <f>IF($B4382="", "", IFERROR(FIND(Campaigns!$Q$4, $B4382), ""))</f>
        <v/>
      </c>
      <c r="M4382" s="73" t="str">
        <f t="shared" si="651"/>
        <v/>
      </c>
      <c r="N4382" s="74" t="str">
        <f t="shared" si="652"/>
        <v/>
      </c>
      <c r="O4382" s="22" t="str">
        <f t="shared" si="653"/>
        <v/>
      </c>
      <c r="Q4382" s="20" t="str">
        <f t="shared" si="649"/>
        <v/>
      </c>
      <c r="R4382" s="21" t="str">
        <f t="shared" si="649"/>
        <v/>
      </c>
      <c r="S4382" s="21" t="str">
        <f t="shared" si="649"/>
        <v/>
      </c>
      <c r="T4382" s="21" t="str">
        <f t="shared" si="649"/>
        <v/>
      </c>
      <c r="U4382" s="21" t="str">
        <f t="shared" si="649"/>
        <v/>
      </c>
      <c r="V4382" s="21" t="str">
        <f t="shared" si="649"/>
        <v/>
      </c>
      <c r="W4382" s="21" t="str">
        <f t="shared" si="649"/>
        <v/>
      </c>
      <c r="X4382" s="21" t="str">
        <f t="shared" si="649"/>
        <v/>
      </c>
      <c r="Y4382" s="21" t="str">
        <f t="shared" si="649"/>
        <v/>
      </c>
      <c r="Z4382" s="21" t="str">
        <f t="shared" si="649"/>
        <v/>
      </c>
      <c r="AA4382" s="21" t="str">
        <f t="shared" si="649"/>
        <v/>
      </c>
      <c r="AB4382" s="38" t="str">
        <f t="shared" si="649"/>
        <v/>
      </c>
      <c r="AD4382" s="36" t="str">
        <f>IF($N4382="", "", IFERROR(INDEX(Campaigns!$D$11:$D$380, MATCH($N4382, Campaigns!$E$11:$E$380, 0)), ""))</f>
        <v/>
      </c>
      <c r="AE4382" s="38" t="str">
        <f>IF(COUNTIF($Q4382:$AB4382, "X")=0, "", IFERROR(INDEX('Intro &amp; Setup'!$T$17:$T$28, MATCH(INDEX($Q$10:$AB$10, $AC4382, MATCH("X", $Q4382:$AB4382, 0)), 'Intro &amp; Setup'!$AA$17:$AA$28, 0)), ""))</f>
        <v/>
      </c>
      <c r="AG4382" s="84" t="str">
        <f t="shared" si="654"/>
        <v/>
      </c>
      <c r="AI4382" s="36">
        <f t="shared" si="655"/>
        <v>0</v>
      </c>
      <c r="AK4382" s="36" t="str">
        <f t="shared" si="656"/>
        <v/>
      </c>
    </row>
    <row r="4383" spans="1:37" x14ac:dyDescent="0.25">
      <c r="A4383" s="34"/>
      <c r="B4383" s="55"/>
      <c r="C4383" s="56"/>
      <c r="D4383" s="56"/>
      <c r="E4383" s="56"/>
      <c r="F4383" s="56"/>
      <c r="G4383" s="57"/>
      <c r="H4383" s="57"/>
      <c r="I4383" s="58"/>
      <c r="J4383" s="34"/>
      <c r="L4383" s="36" t="str">
        <f>IF($B4383="", "", IFERROR(FIND(Campaigns!$Q$4, $B4383), ""))</f>
        <v/>
      </c>
      <c r="M4383" s="73" t="str">
        <f t="shared" si="651"/>
        <v/>
      </c>
      <c r="N4383" s="74" t="str">
        <f t="shared" si="652"/>
        <v/>
      </c>
      <c r="O4383" s="22" t="str">
        <f t="shared" si="653"/>
        <v/>
      </c>
      <c r="Q4383" s="20" t="str">
        <f t="shared" ref="Q4383:AB4404" si="657">IFERROR(IF(Q$10="", "", IF(LEFT($O4383, Q$8)=Q$10, "X", "")), "")</f>
        <v/>
      </c>
      <c r="R4383" s="21" t="str">
        <f t="shared" si="657"/>
        <v/>
      </c>
      <c r="S4383" s="21" t="str">
        <f t="shared" si="657"/>
        <v/>
      </c>
      <c r="T4383" s="21" t="str">
        <f t="shared" si="657"/>
        <v/>
      </c>
      <c r="U4383" s="21" t="str">
        <f t="shared" si="657"/>
        <v/>
      </c>
      <c r="V4383" s="21" t="str">
        <f t="shared" si="657"/>
        <v/>
      </c>
      <c r="W4383" s="21" t="str">
        <f t="shared" si="657"/>
        <v/>
      </c>
      <c r="X4383" s="21" t="str">
        <f t="shared" si="657"/>
        <v/>
      </c>
      <c r="Y4383" s="21" t="str">
        <f t="shared" si="657"/>
        <v/>
      </c>
      <c r="Z4383" s="21" t="str">
        <f t="shared" si="657"/>
        <v/>
      </c>
      <c r="AA4383" s="21" t="str">
        <f t="shared" si="657"/>
        <v/>
      </c>
      <c r="AB4383" s="38" t="str">
        <f t="shared" si="657"/>
        <v/>
      </c>
      <c r="AD4383" s="36" t="str">
        <f>IF($N4383="", "", IFERROR(INDEX(Campaigns!$D$11:$D$380, MATCH($N4383, Campaigns!$E$11:$E$380, 0)), ""))</f>
        <v/>
      </c>
      <c r="AE4383" s="38" t="str">
        <f>IF(COUNTIF($Q4383:$AB4383, "X")=0, "", IFERROR(INDEX('Intro &amp; Setup'!$T$17:$T$28, MATCH(INDEX($Q$10:$AB$10, $AC4383, MATCH("X", $Q4383:$AB4383, 0)), 'Intro &amp; Setup'!$AA$17:$AA$28, 0)), ""))</f>
        <v/>
      </c>
      <c r="AG4383" s="84" t="str">
        <f t="shared" si="654"/>
        <v/>
      </c>
      <c r="AI4383" s="36">
        <f t="shared" si="655"/>
        <v>0</v>
      </c>
      <c r="AK4383" s="36" t="str">
        <f t="shared" si="656"/>
        <v/>
      </c>
    </row>
    <row r="4384" spans="1:37" x14ac:dyDescent="0.25">
      <c r="A4384" s="34"/>
      <c r="B4384" s="55"/>
      <c r="C4384" s="56"/>
      <c r="D4384" s="56"/>
      <c r="E4384" s="56"/>
      <c r="F4384" s="56"/>
      <c r="G4384" s="57"/>
      <c r="H4384" s="57"/>
      <c r="I4384" s="58"/>
      <c r="J4384" s="34"/>
      <c r="L4384" s="36" t="str">
        <f>IF($B4384="", "", IFERROR(FIND(Campaigns!$Q$4, $B4384), ""))</f>
        <v/>
      </c>
      <c r="M4384" s="73" t="str">
        <f t="shared" si="651"/>
        <v/>
      </c>
      <c r="N4384" s="74" t="str">
        <f t="shared" si="652"/>
        <v/>
      </c>
      <c r="O4384" s="22" t="str">
        <f t="shared" si="653"/>
        <v/>
      </c>
      <c r="Q4384" s="20" t="str">
        <f t="shared" si="657"/>
        <v/>
      </c>
      <c r="R4384" s="21" t="str">
        <f t="shared" si="657"/>
        <v/>
      </c>
      <c r="S4384" s="21" t="str">
        <f t="shared" si="657"/>
        <v/>
      </c>
      <c r="T4384" s="21" t="str">
        <f t="shared" si="657"/>
        <v/>
      </c>
      <c r="U4384" s="21" t="str">
        <f t="shared" si="657"/>
        <v/>
      </c>
      <c r="V4384" s="21" t="str">
        <f t="shared" si="657"/>
        <v/>
      </c>
      <c r="W4384" s="21" t="str">
        <f t="shared" si="657"/>
        <v/>
      </c>
      <c r="X4384" s="21" t="str">
        <f t="shared" si="657"/>
        <v/>
      </c>
      <c r="Y4384" s="21" t="str">
        <f t="shared" si="657"/>
        <v/>
      </c>
      <c r="Z4384" s="21" t="str">
        <f t="shared" si="657"/>
        <v/>
      </c>
      <c r="AA4384" s="21" t="str">
        <f t="shared" si="657"/>
        <v/>
      </c>
      <c r="AB4384" s="38" t="str">
        <f t="shared" si="657"/>
        <v/>
      </c>
      <c r="AD4384" s="36" t="str">
        <f>IF($N4384="", "", IFERROR(INDEX(Campaigns!$D$11:$D$380, MATCH($N4384, Campaigns!$E$11:$E$380, 0)), ""))</f>
        <v/>
      </c>
      <c r="AE4384" s="38" t="str">
        <f>IF(COUNTIF($Q4384:$AB4384, "X")=0, "", IFERROR(INDEX('Intro &amp; Setup'!$T$17:$T$28, MATCH(INDEX($Q$10:$AB$10, $AC4384, MATCH("X", $Q4384:$AB4384, 0)), 'Intro &amp; Setup'!$AA$17:$AA$28, 0)), ""))</f>
        <v/>
      </c>
      <c r="AG4384" s="84" t="str">
        <f t="shared" si="654"/>
        <v/>
      </c>
      <c r="AI4384" s="36">
        <f t="shared" si="655"/>
        <v>0</v>
      </c>
      <c r="AK4384" s="36" t="str">
        <f t="shared" si="656"/>
        <v/>
      </c>
    </row>
    <row r="4385" spans="1:37" x14ac:dyDescent="0.25">
      <c r="A4385" s="34"/>
      <c r="B4385" s="55"/>
      <c r="C4385" s="56"/>
      <c r="D4385" s="56"/>
      <c r="E4385" s="56"/>
      <c r="F4385" s="56"/>
      <c r="G4385" s="57"/>
      <c r="H4385" s="57"/>
      <c r="I4385" s="58"/>
      <c r="J4385" s="34"/>
      <c r="L4385" s="36" t="str">
        <f>IF($B4385="", "", IFERROR(FIND(Campaigns!$Q$4, $B4385), ""))</f>
        <v/>
      </c>
      <c r="M4385" s="73" t="str">
        <f t="shared" si="651"/>
        <v/>
      </c>
      <c r="N4385" s="74" t="str">
        <f t="shared" si="652"/>
        <v/>
      </c>
      <c r="O4385" s="22" t="str">
        <f t="shared" si="653"/>
        <v/>
      </c>
      <c r="Q4385" s="20" t="str">
        <f t="shared" si="657"/>
        <v/>
      </c>
      <c r="R4385" s="21" t="str">
        <f t="shared" si="657"/>
        <v/>
      </c>
      <c r="S4385" s="21" t="str">
        <f t="shared" si="657"/>
        <v/>
      </c>
      <c r="T4385" s="21" t="str">
        <f t="shared" si="657"/>
        <v/>
      </c>
      <c r="U4385" s="21" t="str">
        <f t="shared" si="657"/>
        <v/>
      </c>
      <c r="V4385" s="21" t="str">
        <f t="shared" si="657"/>
        <v/>
      </c>
      <c r="W4385" s="21" t="str">
        <f t="shared" si="657"/>
        <v/>
      </c>
      <c r="X4385" s="21" t="str">
        <f t="shared" si="657"/>
        <v/>
      </c>
      <c r="Y4385" s="21" t="str">
        <f t="shared" si="657"/>
        <v/>
      </c>
      <c r="Z4385" s="21" t="str">
        <f t="shared" si="657"/>
        <v/>
      </c>
      <c r="AA4385" s="21" t="str">
        <f t="shared" si="657"/>
        <v/>
      </c>
      <c r="AB4385" s="38" t="str">
        <f t="shared" si="657"/>
        <v/>
      </c>
      <c r="AD4385" s="36" t="str">
        <f>IF($N4385="", "", IFERROR(INDEX(Campaigns!$D$11:$D$380, MATCH($N4385, Campaigns!$E$11:$E$380, 0)), ""))</f>
        <v/>
      </c>
      <c r="AE4385" s="38" t="str">
        <f>IF(COUNTIF($Q4385:$AB4385, "X")=0, "", IFERROR(INDEX('Intro &amp; Setup'!$T$17:$T$28, MATCH(INDEX($Q$10:$AB$10, $AC4385, MATCH("X", $Q4385:$AB4385, 0)), 'Intro &amp; Setup'!$AA$17:$AA$28, 0)), ""))</f>
        <v/>
      </c>
      <c r="AG4385" s="84" t="str">
        <f t="shared" si="654"/>
        <v/>
      </c>
      <c r="AI4385" s="36">
        <f t="shared" si="655"/>
        <v>0</v>
      </c>
      <c r="AK4385" s="36" t="str">
        <f t="shared" si="656"/>
        <v/>
      </c>
    </row>
    <row r="4386" spans="1:37" x14ac:dyDescent="0.25">
      <c r="A4386" s="34"/>
      <c r="B4386" s="55"/>
      <c r="C4386" s="56"/>
      <c r="D4386" s="56"/>
      <c r="E4386" s="56"/>
      <c r="F4386" s="56"/>
      <c r="G4386" s="57"/>
      <c r="H4386" s="57"/>
      <c r="I4386" s="58"/>
      <c r="J4386" s="34"/>
      <c r="L4386" s="36" t="str">
        <f>IF($B4386="", "", IFERROR(FIND(Campaigns!$Q$4, $B4386), ""))</f>
        <v/>
      </c>
      <c r="M4386" s="73" t="str">
        <f t="shared" si="651"/>
        <v/>
      </c>
      <c r="N4386" s="74" t="str">
        <f t="shared" si="652"/>
        <v/>
      </c>
      <c r="O4386" s="22" t="str">
        <f t="shared" si="653"/>
        <v/>
      </c>
      <c r="Q4386" s="20" t="str">
        <f t="shared" si="657"/>
        <v/>
      </c>
      <c r="R4386" s="21" t="str">
        <f t="shared" si="657"/>
        <v/>
      </c>
      <c r="S4386" s="21" t="str">
        <f t="shared" si="657"/>
        <v/>
      </c>
      <c r="T4386" s="21" t="str">
        <f t="shared" si="657"/>
        <v/>
      </c>
      <c r="U4386" s="21" t="str">
        <f t="shared" si="657"/>
        <v/>
      </c>
      <c r="V4386" s="21" t="str">
        <f t="shared" si="657"/>
        <v/>
      </c>
      <c r="W4386" s="21" t="str">
        <f t="shared" si="657"/>
        <v/>
      </c>
      <c r="X4386" s="21" t="str">
        <f t="shared" si="657"/>
        <v/>
      </c>
      <c r="Y4386" s="21" t="str">
        <f t="shared" si="657"/>
        <v/>
      </c>
      <c r="Z4386" s="21" t="str">
        <f t="shared" si="657"/>
        <v/>
      </c>
      <c r="AA4386" s="21" t="str">
        <f t="shared" si="657"/>
        <v/>
      </c>
      <c r="AB4386" s="38" t="str">
        <f t="shared" si="657"/>
        <v/>
      </c>
      <c r="AD4386" s="36" t="str">
        <f>IF($N4386="", "", IFERROR(INDEX(Campaigns!$D$11:$D$380, MATCH($N4386, Campaigns!$E$11:$E$380, 0)), ""))</f>
        <v/>
      </c>
      <c r="AE4386" s="38" t="str">
        <f>IF(COUNTIF($Q4386:$AB4386, "X")=0, "", IFERROR(INDEX('Intro &amp; Setup'!$T$17:$T$28, MATCH(INDEX($Q$10:$AB$10, $AC4386, MATCH("X", $Q4386:$AB4386, 0)), 'Intro &amp; Setup'!$AA$17:$AA$28, 0)), ""))</f>
        <v/>
      </c>
      <c r="AG4386" s="84" t="str">
        <f t="shared" si="654"/>
        <v/>
      </c>
      <c r="AI4386" s="36">
        <f t="shared" si="655"/>
        <v>0</v>
      </c>
      <c r="AK4386" s="36" t="str">
        <f t="shared" si="656"/>
        <v/>
      </c>
    </row>
    <row r="4387" spans="1:37" x14ac:dyDescent="0.25">
      <c r="A4387" s="34"/>
      <c r="B4387" s="55"/>
      <c r="C4387" s="56"/>
      <c r="D4387" s="56"/>
      <c r="E4387" s="56"/>
      <c r="F4387" s="56"/>
      <c r="G4387" s="57"/>
      <c r="H4387" s="57"/>
      <c r="I4387" s="58"/>
      <c r="J4387" s="34"/>
      <c r="L4387" s="36" t="str">
        <f>IF($B4387="", "", IFERROR(FIND(Campaigns!$Q$4, $B4387), ""))</f>
        <v/>
      </c>
      <c r="M4387" s="73" t="str">
        <f t="shared" si="651"/>
        <v/>
      </c>
      <c r="N4387" s="74" t="str">
        <f t="shared" si="652"/>
        <v/>
      </c>
      <c r="O4387" s="22" t="str">
        <f t="shared" si="653"/>
        <v/>
      </c>
      <c r="Q4387" s="20" t="str">
        <f t="shared" si="657"/>
        <v/>
      </c>
      <c r="R4387" s="21" t="str">
        <f t="shared" si="657"/>
        <v/>
      </c>
      <c r="S4387" s="21" t="str">
        <f t="shared" si="657"/>
        <v/>
      </c>
      <c r="T4387" s="21" t="str">
        <f t="shared" si="657"/>
        <v/>
      </c>
      <c r="U4387" s="21" t="str">
        <f t="shared" si="657"/>
        <v/>
      </c>
      <c r="V4387" s="21" t="str">
        <f t="shared" si="657"/>
        <v/>
      </c>
      <c r="W4387" s="21" t="str">
        <f t="shared" si="657"/>
        <v/>
      </c>
      <c r="X4387" s="21" t="str">
        <f t="shared" si="657"/>
        <v/>
      </c>
      <c r="Y4387" s="21" t="str">
        <f t="shared" si="657"/>
        <v/>
      </c>
      <c r="Z4387" s="21" t="str">
        <f t="shared" si="657"/>
        <v/>
      </c>
      <c r="AA4387" s="21" t="str">
        <f t="shared" si="657"/>
        <v/>
      </c>
      <c r="AB4387" s="38" t="str">
        <f t="shared" si="657"/>
        <v/>
      </c>
      <c r="AD4387" s="36" t="str">
        <f>IF($N4387="", "", IFERROR(INDEX(Campaigns!$D$11:$D$380, MATCH($N4387, Campaigns!$E$11:$E$380, 0)), ""))</f>
        <v/>
      </c>
      <c r="AE4387" s="38" t="str">
        <f>IF(COUNTIF($Q4387:$AB4387, "X")=0, "", IFERROR(INDEX('Intro &amp; Setup'!$T$17:$T$28, MATCH(INDEX($Q$10:$AB$10, $AC4387, MATCH("X", $Q4387:$AB4387, 0)), 'Intro &amp; Setup'!$AA$17:$AA$28, 0)), ""))</f>
        <v/>
      </c>
      <c r="AG4387" s="84" t="str">
        <f t="shared" si="654"/>
        <v/>
      </c>
      <c r="AI4387" s="36">
        <f t="shared" si="655"/>
        <v>0</v>
      </c>
      <c r="AK4387" s="36" t="str">
        <f t="shared" si="656"/>
        <v/>
      </c>
    </row>
    <row r="4388" spans="1:37" x14ac:dyDescent="0.25">
      <c r="A4388" s="34"/>
      <c r="B4388" s="55"/>
      <c r="C4388" s="56"/>
      <c r="D4388" s="56"/>
      <c r="E4388" s="56"/>
      <c r="F4388" s="56"/>
      <c r="G4388" s="57"/>
      <c r="H4388" s="57"/>
      <c r="I4388" s="58"/>
      <c r="J4388" s="34"/>
      <c r="L4388" s="36" t="str">
        <f>IF($B4388="", "", IFERROR(FIND(Campaigns!$Q$4, $B4388), ""))</f>
        <v/>
      </c>
      <c r="M4388" s="73" t="str">
        <f t="shared" si="651"/>
        <v/>
      </c>
      <c r="N4388" s="74" t="str">
        <f t="shared" si="652"/>
        <v/>
      </c>
      <c r="O4388" s="22" t="str">
        <f t="shared" si="653"/>
        <v/>
      </c>
      <c r="Q4388" s="20" t="str">
        <f t="shared" si="657"/>
        <v/>
      </c>
      <c r="R4388" s="21" t="str">
        <f t="shared" si="657"/>
        <v/>
      </c>
      <c r="S4388" s="21" t="str">
        <f t="shared" si="657"/>
        <v/>
      </c>
      <c r="T4388" s="21" t="str">
        <f t="shared" si="657"/>
        <v/>
      </c>
      <c r="U4388" s="21" t="str">
        <f t="shared" si="657"/>
        <v/>
      </c>
      <c r="V4388" s="21" t="str">
        <f t="shared" si="657"/>
        <v/>
      </c>
      <c r="W4388" s="21" t="str">
        <f t="shared" si="657"/>
        <v/>
      </c>
      <c r="X4388" s="21" t="str">
        <f t="shared" si="657"/>
        <v/>
      </c>
      <c r="Y4388" s="21" t="str">
        <f t="shared" si="657"/>
        <v/>
      </c>
      <c r="Z4388" s="21" t="str">
        <f t="shared" si="657"/>
        <v/>
      </c>
      <c r="AA4388" s="21" t="str">
        <f t="shared" si="657"/>
        <v/>
      </c>
      <c r="AB4388" s="38" t="str">
        <f t="shared" si="657"/>
        <v/>
      </c>
      <c r="AD4388" s="36" t="str">
        <f>IF($N4388="", "", IFERROR(INDEX(Campaigns!$D$11:$D$380, MATCH($N4388, Campaigns!$E$11:$E$380, 0)), ""))</f>
        <v/>
      </c>
      <c r="AE4388" s="38" t="str">
        <f>IF(COUNTIF($Q4388:$AB4388, "X")=0, "", IFERROR(INDEX('Intro &amp; Setup'!$T$17:$T$28, MATCH(INDEX($Q$10:$AB$10, $AC4388, MATCH("X", $Q4388:$AB4388, 0)), 'Intro &amp; Setup'!$AA$17:$AA$28, 0)), ""))</f>
        <v/>
      </c>
      <c r="AG4388" s="84" t="str">
        <f t="shared" si="654"/>
        <v/>
      </c>
      <c r="AI4388" s="36">
        <f t="shared" si="655"/>
        <v>0</v>
      </c>
      <c r="AK4388" s="36" t="str">
        <f t="shared" si="656"/>
        <v/>
      </c>
    </row>
    <row r="4389" spans="1:37" x14ac:dyDescent="0.25">
      <c r="A4389" s="34"/>
      <c r="B4389" s="55"/>
      <c r="C4389" s="56"/>
      <c r="D4389" s="56"/>
      <c r="E4389" s="56"/>
      <c r="F4389" s="56"/>
      <c r="G4389" s="57"/>
      <c r="H4389" s="57"/>
      <c r="I4389" s="58"/>
      <c r="J4389" s="34"/>
      <c r="L4389" s="36" t="str">
        <f>IF($B4389="", "", IFERROR(FIND(Campaigns!$Q$4, $B4389), ""))</f>
        <v/>
      </c>
      <c r="M4389" s="73" t="str">
        <f t="shared" si="651"/>
        <v/>
      </c>
      <c r="N4389" s="74" t="str">
        <f t="shared" si="652"/>
        <v/>
      </c>
      <c r="O4389" s="22" t="str">
        <f t="shared" si="653"/>
        <v/>
      </c>
      <c r="Q4389" s="20" t="str">
        <f t="shared" si="657"/>
        <v/>
      </c>
      <c r="R4389" s="21" t="str">
        <f t="shared" si="657"/>
        <v/>
      </c>
      <c r="S4389" s="21" t="str">
        <f t="shared" si="657"/>
        <v/>
      </c>
      <c r="T4389" s="21" t="str">
        <f t="shared" si="657"/>
        <v/>
      </c>
      <c r="U4389" s="21" t="str">
        <f t="shared" si="657"/>
        <v/>
      </c>
      <c r="V4389" s="21" t="str">
        <f t="shared" si="657"/>
        <v/>
      </c>
      <c r="W4389" s="21" t="str">
        <f t="shared" si="657"/>
        <v/>
      </c>
      <c r="X4389" s="21" t="str">
        <f t="shared" si="657"/>
        <v/>
      </c>
      <c r="Y4389" s="21" t="str">
        <f t="shared" si="657"/>
        <v/>
      </c>
      <c r="Z4389" s="21" t="str">
        <f t="shared" si="657"/>
        <v/>
      </c>
      <c r="AA4389" s="21" t="str">
        <f t="shared" si="657"/>
        <v/>
      </c>
      <c r="AB4389" s="38" t="str">
        <f t="shared" si="657"/>
        <v/>
      </c>
      <c r="AD4389" s="36" t="str">
        <f>IF($N4389="", "", IFERROR(INDEX(Campaigns!$D$11:$D$380, MATCH($N4389, Campaigns!$E$11:$E$380, 0)), ""))</f>
        <v/>
      </c>
      <c r="AE4389" s="38" t="str">
        <f>IF(COUNTIF($Q4389:$AB4389, "X")=0, "", IFERROR(INDEX('Intro &amp; Setup'!$T$17:$T$28, MATCH(INDEX($Q$10:$AB$10, $AC4389, MATCH("X", $Q4389:$AB4389, 0)), 'Intro &amp; Setup'!$AA$17:$AA$28, 0)), ""))</f>
        <v/>
      </c>
      <c r="AG4389" s="84" t="str">
        <f t="shared" si="654"/>
        <v/>
      </c>
      <c r="AI4389" s="36">
        <f t="shared" si="655"/>
        <v>0</v>
      </c>
      <c r="AK4389" s="36" t="str">
        <f t="shared" si="656"/>
        <v/>
      </c>
    </row>
    <row r="4390" spans="1:37" x14ac:dyDescent="0.25">
      <c r="A4390" s="34"/>
      <c r="B4390" s="55"/>
      <c r="C4390" s="56"/>
      <c r="D4390" s="56"/>
      <c r="E4390" s="56"/>
      <c r="F4390" s="56"/>
      <c r="G4390" s="57"/>
      <c r="H4390" s="57"/>
      <c r="I4390" s="58"/>
      <c r="J4390" s="34"/>
      <c r="L4390" s="36" t="str">
        <f>IF($B4390="", "", IFERROR(FIND(Campaigns!$Q$4, $B4390), ""))</f>
        <v/>
      </c>
      <c r="M4390" s="73" t="str">
        <f t="shared" si="651"/>
        <v/>
      </c>
      <c r="N4390" s="74" t="str">
        <f t="shared" si="652"/>
        <v/>
      </c>
      <c r="O4390" s="22" t="str">
        <f t="shared" si="653"/>
        <v/>
      </c>
      <c r="Q4390" s="20" t="str">
        <f t="shared" si="657"/>
        <v/>
      </c>
      <c r="R4390" s="21" t="str">
        <f t="shared" si="657"/>
        <v/>
      </c>
      <c r="S4390" s="21" t="str">
        <f t="shared" si="657"/>
        <v/>
      </c>
      <c r="T4390" s="21" t="str">
        <f t="shared" si="657"/>
        <v/>
      </c>
      <c r="U4390" s="21" t="str">
        <f t="shared" si="657"/>
        <v/>
      </c>
      <c r="V4390" s="21" t="str">
        <f t="shared" si="657"/>
        <v/>
      </c>
      <c r="W4390" s="21" t="str">
        <f t="shared" si="657"/>
        <v/>
      </c>
      <c r="X4390" s="21" t="str">
        <f t="shared" si="657"/>
        <v/>
      </c>
      <c r="Y4390" s="21" t="str">
        <f t="shared" si="657"/>
        <v/>
      </c>
      <c r="Z4390" s="21" t="str">
        <f t="shared" si="657"/>
        <v/>
      </c>
      <c r="AA4390" s="21" t="str">
        <f t="shared" si="657"/>
        <v/>
      </c>
      <c r="AB4390" s="38" t="str">
        <f t="shared" si="657"/>
        <v/>
      </c>
      <c r="AD4390" s="36" t="str">
        <f>IF($N4390="", "", IFERROR(INDEX(Campaigns!$D$11:$D$380, MATCH($N4390, Campaigns!$E$11:$E$380, 0)), ""))</f>
        <v/>
      </c>
      <c r="AE4390" s="38" t="str">
        <f>IF(COUNTIF($Q4390:$AB4390, "X")=0, "", IFERROR(INDEX('Intro &amp; Setup'!$T$17:$T$28, MATCH(INDEX($Q$10:$AB$10, $AC4390, MATCH("X", $Q4390:$AB4390, 0)), 'Intro &amp; Setup'!$AA$17:$AA$28, 0)), ""))</f>
        <v/>
      </c>
      <c r="AG4390" s="84" t="str">
        <f t="shared" si="654"/>
        <v/>
      </c>
      <c r="AI4390" s="36">
        <f t="shared" si="655"/>
        <v>0</v>
      </c>
      <c r="AK4390" s="36" t="str">
        <f t="shared" si="656"/>
        <v/>
      </c>
    </row>
    <row r="4391" spans="1:37" x14ac:dyDescent="0.25">
      <c r="A4391" s="34"/>
      <c r="B4391" s="55"/>
      <c r="C4391" s="56"/>
      <c r="D4391" s="56"/>
      <c r="E4391" s="56"/>
      <c r="F4391" s="56"/>
      <c r="G4391" s="57"/>
      <c r="H4391" s="57"/>
      <c r="I4391" s="58"/>
      <c r="J4391" s="34"/>
      <c r="L4391" s="36" t="str">
        <f>IF($B4391="", "", IFERROR(FIND(Campaigns!$Q$4, $B4391), ""))</f>
        <v/>
      </c>
      <c r="M4391" s="73" t="str">
        <f t="shared" si="651"/>
        <v/>
      </c>
      <c r="N4391" s="74" t="str">
        <f t="shared" si="652"/>
        <v/>
      </c>
      <c r="O4391" s="22" t="str">
        <f t="shared" si="653"/>
        <v/>
      </c>
      <c r="Q4391" s="20" t="str">
        <f t="shared" si="657"/>
        <v/>
      </c>
      <c r="R4391" s="21" t="str">
        <f t="shared" si="657"/>
        <v/>
      </c>
      <c r="S4391" s="21" t="str">
        <f t="shared" si="657"/>
        <v/>
      </c>
      <c r="T4391" s="21" t="str">
        <f t="shared" si="657"/>
        <v/>
      </c>
      <c r="U4391" s="21" t="str">
        <f t="shared" si="657"/>
        <v/>
      </c>
      <c r="V4391" s="21" t="str">
        <f t="shared" si="657"/>
        <v/>
      </c>
      <c r="W4391" s="21" t="str">
        <f t="shared" si="657"/>
        <v/>
      </c>
      <c r="X4391" s="21" t="str">
        <f t="shared" si="657"/>
        <v/>
      </c>
      <c r="Y4391" s="21" t="str">
        <f t="shared" si="657"/>
        <v/>
      </c>
      <c r="Z4391" s="21" t="str">
        <f t="shared" si="657"/>
        <v/>
      </c>
      <c r="AA4391" s="21" t="str">
        <f t="shared" si="657"/>
        <v/>
      </c>
      <c r="AB4391" s="38" t="str">
        <f t="shared" si="657"/>
        <v/>
      </c>
      <c r="AD4391" s="36" t="str">
        <f>IF($N4391="", "", IFERROR(INDEX(Campaigns!$D$11:$D$380, MATCH($N4391, Campaigns!$E$11:$E$380, 0)), ""))</f>
        <v/>
      </c>
      <c r="AE4391" s="38" t="str">
        <f>IF(COUNTIF($Q4391:$AB4391, "X")=0, "", IFERROR(INDEX('Intro &amp; Setup'!$T$17:$T$28, MATCH(INDEX($Q$10:$AB$10, $AC4391, MATCH("X", $Q4391:$AB4391, 0)), 'Intro &amp; Setup'!$AA$17:$AA$28, 0)), ""))</f>
        <v/>
      </c>
      <c r="AG4391" s="84" t="str">
        <f t="shared" si="654"/>
        <v/>
      </c>
      <c r="AI4391" s="36">
        <f t="shared" si="655"/>
        <v>0</v>
      </c>
      <c r="AK4391" s="36" t="str">
        <f t="shared" si="656"/>
        <v/>
      </c>
    </row>
    <row r="4392" spans="1:37" x14ac:dyDescent="0.25">
      <c r="A4392" s="34"/>
      <c r="B4392" s="55"/>
      <c r="C4392" s="56"/>
      <c r="D4392" s="56"/>
      <c r="E4392" s="56"/>
      <c r="F4392" s="56"/>
      <c r="G4392" s="57"/>
      <c r="H4392" s="57"/>
      <c r="I4392" s="58"/>
      <c r="J4392" s="34"/>
      <c r="L4392" s="36" t="str">
        <f>IF($B4392="", "", IFERROR(FIND(Campaigns!$Q$4, $B4392), ""))</f>
        <v/>
      </c>
      <c r="M4392" s="73" t="str">
        <f t="shared" si="651"/>
        <v/>
      </c>
      <c r="N4392" s="74" t="str">
        <f t="shared" si="652"/>
        <v/>
      </c>
      <c r="O4392" s="22" t="str">
        <f t="shared" si="653"/>
        <v/>
      </c>
      <c r="Q4392" s="20" t="str">
        <f t="shared" si="657"/>
        <v/>
      </c>
      <c r="R4392" s="21" t="str">
        <f t="shared" si="657"/>
        <v/>
      </c>
      <c r="S4392" s="21" t="str">
        <f t="shared" si="657"/>
        <v/>
      </c>
      <c r="T4392" s="21" t="str">
        <f t="shared" si="657"/>
        <v/>
      </c>
      <c r="U4392" s="21" t="str">
        <f t="shared" si="657"/>
        <v/>
      </c>
      <c r="V4392" s="21" t="str">
        <f t="shared" si="657"/>
        <v/>
      </c>
      <c r="W4392" s="21" t="str">
        <f t="shared" si="657"/>
        <v/>
      </c>
      <c r="X4392" s="21" t="str">
        <f t="shared" si="657"/>
        <v/>
      </c>
      <c r="Y4392" s="21" t="str">
        <f t="shared" si="657"/>
        <v/>
      </c>
      <c r="Z4392" s="21" t="str">
        <f t="shared" si="657"/>
        <v/>
      </c>
      <c r="AA4392" s="21" t="str">
        <f t="shared" si="657"/>
        <v/>
      </c>
      <c r="AB4392" s="38" t="str">
        <f t="shared" si="657"/>
        <v/>
      </c>
      <c r="AD4392" s="36" t="str">
        <f>IF($N4392="", "", IFERROR(INDEX(Campaigns!$D$11:$D$380, MATCH($N4392, Campaigns!$E$11:$E$380, 0)), ""))</f>
        <v/>
      </c>
      <c r="AE4392" s="38" t="str">
        <f>IF(COUNTIF($Q4392:$AB4392, "X")=0, "", IFERROR(INDEX('Intro &amp; Setup'!$T$17:$T$28, MATCH(INDEX($Q$10:$AB$10, $AC4392, MATCH("X", $Q4392:$AB4392, 0)), 'Intro &amp; Setup'!$AA$17:$AA$28, 0)), ""))</f>
        <v/>
      </c>
      <c r="AG4392" s="84" t="str">
        <f t="shared" si="654"/>
        <v/>
      </c>
      <c r="AI4392" s="36">
        <f t="shared" si="655"/>
        <v>0</v>
      </c>
      <c r="AK4392" s="36" t="str">
        <f t="shared" si="656"/>
        <v/>
      </c>
    </row>
    <row r="4393" spans="1:37" x14ac:dyDescent="0.25">
      <c r="A4393" s="34"/>
      <c r="B4393" s="55"/>
      <c r="C4393" s="56"/>
      <c r="D4393" s="56"/>
      <c r="E4393" s="56"/>
      <c r="F4393" s="56"/>
      <c r="G4393" s="57"/>
      <c r="H4393" s="57"/>
      <c r="I4393" s="58"/>
      <c r="J4393" s="34"/>
      <c r="L4393" s="36" t="str">
        <f>IF($B4393="", "", IFERROR(FIND(Campaigns!$Q$4, $B4393), ""))</f>
        <v/>
      </c>
      <c r="M4393" s="73" t="str">
        <f t="shared" si="651"/>
        <v/>
      </c>
      <c r="N4393" s="74" t="str">
        <f t="shared" si="652"/>
        <v/>
      </c>
      <c r="O4393" s="22" t="str">
        <f t="shared" si="653"/>
        <v/>
      </c>
      <c r="Q4393" s="20" t="str">
        <f t="shared" si="657"/>
        <v/>
      </c>
      <c r="R4393" s="21" t="str">
        <f t="shared" si="657"/>
        <v/>
      </c>
      <c r="S4393" s="21" t="str">
        <f t="shared" si="657"/>
        <v/>
      </c>
      <c r="T4393" s="21" t="str">
        <f t="shared" si="657"/>
        <v/>
      </c>
      <c r="U4393" s="21" t="str">
        <f t="shared" si="657"/>
        <v/>
      </c>
      <c r="V4393" s="21" t="str">
        <f t="shared" si="657"/>
        <v/>
      </c>
      <c r="W4393" s="21" t="str">
        <f t="shared" si="657"/>
        <v/>
      </c>
      <c r="X4393" s="21" t="str">
        <f t="shared" si="657"/>
        <v/>
      </c>
      <c r="Y4393" s="21" t="str">
        <f t="shared" si="657"/>
        <v/>
      </c>
      <c r="Z4393" s="21" t="str">
        <f t="shared" si="657"/>
        <v/>
      </c>
      <c r="AA4393" s="21" t="str">
        <f t="shared" si="657"/>
        <v/>
      </c>
      <c r="AB4393" s="38" t="str">
        <f t="shared" si="657"/>
        <v/>
      </c>
      <c r="AD4393" s="36" t="str">
        <f>IF($N4393="", "", IFERROR(INDEX(Campaigns!$D$11:$D$380, MATCH($N4393, Campaigns!$E$11:$E$380, 0)), ""))</f>
        <v/>
      </c>
      <c r="AE4393" s="38" t="str">
        <f>IF(COUNTIF($Q4393:$AB4393, "X")=0, "", IFERROR(INDEX('Intro &amp; Setup'!$T$17:$T$28, MATCH(INDEX($Q$10:$AB$10, $AC4393, MATCH("X", $Q4393:$AB4393, 0)), 'Intro &amp; Setup'!$AA$17:$AA$28, 0)), ""))</f>
        <v/>
      </c>
      <c r="AG4393" s="84" t="str">
        <f t="shared" si="654"/>
        <v/>
      </c>
      <c r="AI4393" s="36">
        <f t="shared" si="655"/>
        <v>0</v>
      </c>
      <c r="AK4393" s="36" t="str">
        <f t="shared" si="656"/>
        <v/>
      </c>
    </row>
    <row r="4394" spans="1:37" x14ac:dyDescent="0.25">
      <c r="A4394" s="34"/>
      <c r="B4394" s="55"/>
      <c r="C4394" s="56"/>
      <c r="D4394" s="56"/>
      <c r="E4394" s="56"/>
      <c r="F4394" s="56"/>
      <c r="G4394" s="57"/>
      <c r="H4394" s="57"/>
      <c r="I4394" s="58"/>
      <c r="J4394" s="34"/>
      <c r="L4394" s="36" t="str">
        <f>IF($B4394="", "", IFERROR(FIND(Campaigns!$Q$4, $B4394), ""))</f>
        <v/>
      </c>
      <c r="M4394" s="73" t="str">
        <f t="shared" si="651"/>
        <v/>
      </c>
      <c r="N4394" s="74" t="str">
        <f t="shared" si="652"/>
        <v/>
      </c>
      <c r="O4394" s="22" t="str">
        <f t="shared" si="653"/>
        <v/>
      </c>
      <c r="Q4394" s="20" t="str">
        <f t="shared" si="657"/>
        <v/>
      </c>
      <c r="R4394" s="21" t="str">
        <f t="shared" si="657"/>
        <v/>
      </c>
      <c r="S4394" s="21" t="str">
        <f t="shared" si="657"/>
        <v/>
      </c>
      <c r="T4394" s="21" t="str">
        <f t="shared" si="657"/>
        <v/>
      </c>
      <c r="U4394" s="21" t="str">
        <f t="shared" si="657"/>
        <v/>
      </c>
      <c r="V4394" s="21" t="str">
        <f t="shared" si="657"/>
        <v/>
      </c>
      <c r="W4394" s="21" t="str">
        <f t="shared" si="657"/>
        <v/>
      </c>
      <c r="X4394" s="21" t="str">
        <f t="shared" si="657"/>
        <v/>
      </c>
      <c r="Y4394" s="21" t="str">
        <f t="shared" si="657"/>
        <v/>
      </c>
      <c r="Z4394" s="21" t="str">
        <f t="shared" si="657"/>
        <v/>
      </c>
      <c r="AA4394" s="21" t="str">
        <f t="shared" si="657"/>
        <v/>
      </c>
      <c r="AB4394" s="38" t="str">
        <f t="shared" si="657"/>
        <v/>
      </c>
      <c r="AD4394" s="36" t="str">
        <f>IF($N4394="", "", IFERROR(INDEX(Campaigns!$D$11:$D$380, MATCH($N4394, Campaigns!$E$11:$E$380, 0)), ""))</f>
        <v/>
      </c>
      <c r="AE4394" s="38" t="str">
        <f>IF(COUNTIF($Q4394:$AB4394, "X")=0, "", IFERROR(INDEX('Intro &amp; Setup'!$T$17:$T$28, MATCH(INDEX($Q$10:$AB$10, $AC4394, MATCH("X", $Q4394:$AB4394, 0)), 'Intro &amp; Setup'!$AA$17:$AA$28, 0)), ""))</f>
        <v/>
      </c>
      <c r="AG4394" s="84" t="str">
        <f t="shared" si="654"/>
        <v/>
      </c>
      <c r="AI4394" s="36">
        <f t="shared" si="655"/>
        <v>0</v>
      </c>
      <c r="AK4394" s="36" t="str">
        <f t="shared" si="656"/>
        <v/>
      </c>
    </row>
    <row r="4395" spans="1:37" x14ac:dyDescent="0.25">
      <c r="A4395" s="34"/>
      <c r="B4395" s="55"/>
      <c r="C4395" s="56"/>
      <c r="D4395" s="56"/>
      <c r="E4395" s="56"/>
      <c r="F4395" s="56"/>
      <c r="G4395" s="57"/>
      <c r="H4395" s="57"/>
      <c r="I4395" s="58"/>
      <c r="J4395" s="34"/>
      <c r="L4395" s="36" t="str">
        <f>IF($B4395="", "", IFERROR(FIND(Campaigns!$Q$4, $B4395), ""))</f>
        <v/>
      </c>
      <c r="M4395" s="73" t="str">
        <f t="shared" si="651"/>
        <v/>
      </c>
      <c r="N4395" s="74" t="str">
        <f t="shared" si="652"/>
        <v/>
      </c>
      <c r="O4395" s="22" t="str">
        <f t="shared" si="653"/>
        <v/>
      </c>
      <c r="Q4395" s="20" t="str">
        <f t="shared" si="657"/>
        <v/>
      </c>
      <c r="R4395" s="21" t="str">
        <f t="shared" si="657"/>
        <v/>
      </c>
      <c r="S4395" s="21" t="str">
        <f t="shared" si="657"/>
        <v/>
      </c>
      <c r="T4395" s="21" t="str">
        <f t="shared" si="657"/>
        <v/>
      </c>
      <c r="U4395" s="21" t="str">
        <f t="shared" si="657"/>
        <v/>
      </c>
      <c r="V4395" s="21" t="str">
        <f t="shared" si="657"/>
        <v/>
      </c>
      <c r="W4395" s="21" t="str">
        <f t="shared" si="657"/>
        <v/>
      </c>
      <c r="X4395" s="21" t="str">
        <f t="shared" si="657"/>
        <v/>
      </c>
      <c r="Y4395" s="21" t="str">
        <f t="shared" si="657"/>
        <v/>
      </c>
      <c r="Z4395" s="21" t="str">
        <f t="shared" si="657"/>
        <v/>
      </c>
      <c r="AA4395" s="21" t="str">
        <f t="shared" si="657"/>
        <v/>
      </c>
      <c r="AB4395" s="38" t="str">
        <f t="shared" si="657"/>
        <v/>
      </c>
      <c r="AD4395" s="36" t="str">
        <f>IF($N4395="", "", IFERROR(INDEX(Campaigns!$D$11:$D$380, MATCH($N4395, Campaigns!$E$11:$E$380, 0)), ""))</f>
        <v/>
      </c>
      <c r="AE4395" s="38" t="str">
        <f>IF(COUNTIF($Q4395:$AB4395, "X")=0, "", IFERROR(INDEX('Intro &amp; Setup'!$T$17:$T$28, MATCH(INDEX($Q$10:$AB$10, $AC4395, MATCH("X", $Q4395:$AB4395, 0)), 'Intro &amp; Setup'!$AA$17:$AA$28, 0)), ""))</f>
        <v/>
      </c>
      <c r="AG4395" s="84" t="str">
        <f t="shared" si="654"/>
        <v/>
      </c>
      <c r="AI4395" s="36">
        <f t="shared" si="655"/>
        <v>0</v>
      </c>
      <c r="AK4395" s="36" t="str">
        <f t="shared" si="656"/>
        <v/>
      </c>
    </row>
    <row r="4396" spans="1:37" x14ac:dyDescent="0.25">
      <c r="A4396" s="34"/>
      <c r="B4396" s="55"/>
      <c r="C4396" s="56"/>
      <c r="D4396" s="56"/>
      <c r="E4396" s="56"/>
      <c r="F4396" s="56"/>
      <c r="G4396" s="57"/>
      <c r="H4396" s="57"/>
      <c r="I4396" s="58"/>
      <c r="J4396" s="34"/>
      <c r="L4396" s="36" t="str">
        <f>IF($B4396="", "", IFERROR(FIND(Campaigns!$Q$4, $B4396), ""))</f>
        <v/>
      </c>
      <c r="M4396" s="73" t="str">
        <f t="shared" si="651"/>
        <v/>
      </c>
      <c r="N4396" s="74" t="str">
        <f t="shared" si="652"/>
        <v/>
      </c>
      <c r="O4396" s="22" t="str">
        <f t="shared" si="653"/>
        <v/>
      </c>
      <c r="Q4396" s="20" t="str">
        <f t="shared" si="657"/>
        <v/>
      </c>
      <c r="R4396" s="21" t="str">
        <f t="shared" si="657"/>
        <v/>
      </c>
      <c r="S4396" s="21" t="str">
        <f t="shared" si="657"/>
        <v/>
      </c>
      <c r="T4396" s="21" t="str">
        <f t="shared" si="657"/>
        <v/>
      </c>
      <c r="U4396" s="21" t="str">
        <f t="shared" si="657"/>
        <v/>
      </c>
      <c r="V4396" s="21" t="str">
        <f t="shared" si="657"/>
        <v/>
      </c>
      <c r="W4396" s="21" t="str">
        <f t="shared" si="657"/>
        <v/>
      </c>
      <c r="X4396" s="21" t="str">
        <f t="shared" si="657"/>
        <v/>
      </c>
      <c r="Y4396" s="21" t="str">
        <f t="shared" si="657"/>
        <v/>
      </c>
      <c r="Z4396" s="21" t="str">
        <f t="shared" si="657"/>
        <v/>
      </c>
      <c r="AA4396" s="21" t="str">
        <f t="shared" si="657"/>
        <v/>
      </c>
      <c r="AB4396" s="38" t="str">
        <f t="shared" si="657"/>
        <v/>
      </c>
      <c r="AD4396" s="36" t="str">
        <f>IF($N4396="", "", IFERROR(INDEX(Campaigns!$D$11:$D$380, MATCH($N4396, Campaigns!$E$11:$E$380, 0)), ""))</f>
        <v/>
      </c>
      <c r="AE4396" s="38" t="str">
        <f>IF(COUNTIF($Q4396:$AB4396, "X")=0, "", IFERROR(INDEX('Intro &amp; Setup'!$T$17:$T$28, MATCH(INDEX($Q$10:$AB$10, $AC4396, MATCH("X", $Q4396:$AB4396, 0)), 'Intro &amp; Setup'!$AA$17:$AA$28, 0)), ""))</f>
        <v/>
      </c>
      <c r="AG4396" s="84" t="str">
        <f t="shared" si="654"/>
        <v/>
      </c>
      <c r="AI4396" s="36">
        <f t="shared" si="655"/>
        <v>0</v>
      </c>
      <c r="AK4396" s="36" t="str">
        <f t="shared" si="656"/>
        <v/>
      </c>
    </row>
    <row r="4397" spans="1:37" x14ac:dyDescent="0.25">
      <c r="A4397" s="34"/>
      <c r="B4397" s="55"/>
      <c r="C4397" s="56"/>
      <c r="D4397" s="56"/>
      <c r="E4397" s="56"/>
      <c r="F4397" s="56"/>
      <c r="G4397" s="57"/>
      <c r="H4397" s="57"/>
      <c r="I4397" s="58"/>
      <c r="J4397" s="34"/>
      <c r="L4397" s="36" t="str">
        <f>IF($B4397="", "", IFERROR(FIND(Campaigns!$Q$4, $B4397), ""))</f>
        <v/>
      </c>
      <c r="M4397" s="73" t="str">
        <f t="shared" si="651"/>
        <v/>
      </c>
      <c r="N4397" s="74" t="str">
        <f t="shared" si="652"/>
        <v/>
      </c>
      <c r="O4397" s="22" t="str">
        <f t="shared" si="653"/>
        <v/>
      </c>
      <c r="Q4397" s="20" t="str">
        <f t="shared" si="657"/>
        <v/>
      </c>
      <c r="R4397" s="21" t="str">
        <f t="shared" si="657"/>
        <v/>
      </c>
      <c r="S4397" s="21" t="str">
        <f t="shared" si="657"/>
        <v/>
      </c>
      <c r="T4397" s="21" t="str">
        <f t="shared" si="657"/>
        <v/>
      </c>
      <c r="U4397" s="21" t="str">
        <f t="shared" si="657"/>
        <v/>
      </c>
      <c r="V4397" s="21" t="str">
        <f t="shared" si="657"/>
        <v/>
      </c>
      <c r="W4397" s="21" t="str">
        <f t="shared" si="657"/>
        <v/>
      </c>
      <c r="X4397" s="21" t="str">
        <f t="shared" si="657"/>
        <v/>
      </c>
      <c r="Y4397" s="21" t="str">
        <f t="shared" si="657"/>
        <v/>
      </c>
      <c r="Z4397" s="21" t="str">
        <f t="shared" si="657"/>
        <v/>
      </c>
      <c r="AA4397" s="21" t="str">
        <f t="shared" si="657"/>
        <v/>
      </c>
      <c r="AB4397" s="38" t="str">
        <f t="shared" si="657"/>
        <v/>
      </c>
      <c r="AD4397" s="36" t="str">
        <f>IF($N4397="", "", IFERROR(INDEX(Campaigns!$D$11:$D$380, MATCH($N4397, Campaigns!$E$11:$E$380, 0)), ""))</f>
        <v/>
      </c>
      <c r="AE4397" s="38" t="str">
        <f>IF(COUNTIF($Q4397:$AB4397, "X")=0, "", IFERROR(INDEX('Intro &amp; Setup'!$T$17:$T$28, MATCH(INDEX($Q$10:$AB$10, $AC4397, MATCH("X", $Q4397:$AB4397, 0)), 'Intro &amp; Setup'!$AA$17:$AA$28, 0)), ""))</f>
        <v/>
      </c>
      <c r="AG4397" s="84" t="str">
        <f t="shared" si="654"/>
        <v/>
      </c>
      <c r="AI4397" s="36">
        <f t="shared" si="655"/>
        <v>0</v>
      </c>
      <c r="AK4397" s="36" t="str">
        <f t="shared" si="656"/>
        <v/>
      </c>
    </row>
    <row r="4398" spans="1:37" x14ac:dyDescent="0.25">
      <c r="A4398" s="34"/>
      <c r="B4398" s="55"/>
      <c r="C4398" s="56"/>
      <c r="D4398" s="56"/>
      <c r="E4398" s="56"/>
      <c r="F4398" s="56"/>
      <c r="G4398" s="57"/>
      <c r="H4398" s="57"/>
      <c r="I4398" s="58"/>
      <c r="J4398" s="34"/>
      <c r="L4398" s="36" t="str">
        <f>IF($B4398="", "", IFERROR(FIND(Campaigns!$Q$4, $B4398), ""))</f>
        <v/>
      </c>
      <c r="M4398" s="73" t="str">
        <f t="shared" si="651"/>
        <v/>
      </c>
      <c r="N4398" s="74" t="str">
        <f t="shared" si="652"/>
        <v/>
      </c>
      <c r="O4398" s="22" t="str">
        <f t="shared" si="653"/>
        <v/>
      </c>
      <c r="Q4398" s="20" t="str">
        <f t="shared" si="657"/>
        <v/>
      </c>
      <c r="R4398" s="21" t="str">
        <f t="shared" si="657"/>
        <v/>
      </c>
      <c r="S4398" s="21" t="str">
        <f t="shared" si="657"/>
        <v/>
      </c>
      <c r="T4398" s="21" t="str">
        <f t="shared" si="657"/>
        <v/>
      </c>
      <c r="U4398" s="21" t="str">
        <f t="shared" si="657"/>
        <v/>
      </c>
      <c r="V4398" s="21" t="str">
        <f t="shared" si="657"/>
        <v/>
      </c>
      <c r="W4398" s="21" t="str">
        <f t="shared" si="657"/>
        <v/>
      </c>
      <c r="X4398" s="21" t="str">
        <f t="shared" si="657"/>
        <v/>
      </c>
      <c r="Y4398" s="21" t="str">
        <f t="shared" si="657"/>
        <v/>
      </c>
      <c r="Z4398" s="21" t="str">
        <f t="shared" si="657"/>
        <v/>
      </c>
      <c r="AA4398" s="21" t="str">
        <f t="shared" si="657"/>
        <v/>
      </c>
      <c r="AB4398" s="38" t="str">
        <f t="shared" si="657"/>
        <v/>
      </c>
      <c r="AD4398" s="36" t="str">
        <f>IF($N4398="", "", IFERROR(INDEX(Campaigns!$D$11:$D$380, MATCH($N4398, Campaigns!$E$11:$E$380, 0)), ""))</f>
        <v/>
      </c>
      <c r="AE4398" s="38" t="str">
        <f>IF(COUNTIF($Q4398:$AB4398, "X")=0, "", IFERROR(INDEX('Intro &amp; Setup'!$T$17:$T$28, MATCH(INDEX($Q$10:$AB$10, $AC4398, MATCH("X", $Q4398:$AB4398, 0)), 'Intro &amp; Setup'!$AA$17:$AA$28, 0)), ""))</f>
        <v/>
      </c>
      <c r="AG4398" s="84" t="str">
        <f t="shared" si="654"/>
        <v/>
      </c>
      <c r="AI4398" s="36">
        <f t="shared" si="655"/>
        <v>0</v>
      </c>
      <c r="AK4398" s="36" t="str">
        <f t="shared" si="656"/>
        <v/>
      </c>
    </row>
    <row r="4399" spans="1:37" x14ac:dyDescent="0.25">
      <c r="A4399" s="34"/>
      <c r="B4399" s="55"/>
      <c r="C4399" s="56"/>
      <c r="D4399" s="56"/>
      <c r="E4399" s="56"/>
      <c r="F4399" s="56"/>
      <c r="G4399" s="57"/>
      <c r="H4399" s="57"/>
      <c r="I4399" s="58"/>
      <c r="J4399" s="34"/>
      <c r="L4399" s="36" t="str">
        <f>IF($B4399="", "", IFERROR(FIND(Campaigns!$Q$4, $B4399), ""))</f>
        <v/>
      </c>
      <c r="M4399" s="73" t="str">
        <f t="shared" si="651"/>
        <v/>
      </c>
      <c r="N4399" s="74" t="str">
        <f t="shared" si="652"/>
        <v/>
      </c>
      <c r="O4399" s="22" t="str">
        <f t="shared" si="653"/>
        <v/>
      </c>
      <c r="Q4399" s="20" t="str">
        <f t="shared" si="657"/>
        <v/>
      </c>
      <c r="R4399" s="21" t="str">
        <f t="shared" si="657"/>
        <v/>
      </c>
      <c r="S4399" s="21" t="str">
        <f t="shared" si="657"/>
        <v/>
      </c>
      <c r="T4399" s="21" t="str">
        <f t="shared" si="657"/>
        <v/>
      </c>
      <c r="U4399" s="21" t="str">
        <f t="shared" si="657"/>
        <v/>
      </c>
      <c r="V4399" s="21" t="str">
        <f t="shared" si="657"/>
        <v/>
      </c>
      <c r="W4399" s="21" t="str">
        <f t="shared" si="657"/>
        <v/>
      </c>
      <c r="X4399" s="21" t="str">
        <f t="shared" si="657"/>
        <v/>
      </c>
      <c r="Y4399" s="21" t="str">
        <f t="shared" si="657"/>
        <v/>
      </c>
      <c r="Z4399" s="21" t="str">
        <f t="shared" si="657"/>
        <v/>
      </c>
      <c r="AA4399" s="21" t="str">
        <f t="shared" si="657"/>
        <v/>
      </c>
      <c r="AB4399" s="38" t="str">
        <f t="shared" si="657"/>
        <v/>
      </c>
      <c r="AD4399" s="36" t="str">
        <f>IF($N4399="", "", IFERROR(INDEX(Campaigns!$D$11:$D$380, MATCH($N4399, Campaigns!$E$11:$E$380, 0)), ""))</f>
        <v/>
      </c>
      <c r="AE4399" s="38" t="str">
        <f>IF(COUNTIF($Q4399:$AB4399, "X")=0, "", IFERROR(INDEX('Intro &amp; Setup'!$T$17:$T$28, MATCH(INDEX($Q$10:$AB$10, $AC4399, MATCH("X", $Q4399:$AB4399, 0)), 'Intro &amp; Setup'!$AA$17:$AA$28, 0)), ""))</f>
        <v/>
      </c>
      <c r="AG4399" s="84" t="str">
        <f t="shared" si="654"/>
        <v/>
      </c>
      <c r="AI4399" s="36">
        <f t="shared" si="655"/>
        <v>0</v>
      </c>
      <c r="AK4399" s="36" t="str">
        <f t="shared" si="656"/>
        <v/>
      </c>
    </row>
    <row r="4400" spans="1:37" x14ac:dyDescent="0.25">
      <c r="A4400" s="34"/>
      <c r="B4400" s="55"/>
      <c r="C4400" s="56"/>
      <c r="D4400" s="56"/>
      <c r="E4400" s="56"/>
      <c r="F4400" s="56"/>
      <c r="G4400" s="57"/>
      <c r="H4400" s="57"/>
      <c r="I4400" s="58"/>
      <c r="J4400" s="34"/>
      <c r="L4400" s="36" t="str">
        <f>IF($B4400="", "", IFERROR(FIND(Campaigns!$Q$4, $B4400), ""))</f>
        <v/>
      </c>
      <c r="M4400" s="73" t="str">
        <f t="shared" si="651"/>
        <v/>
      </c>
      <c r="N4400" s="74" t="str">
        <f t="shared" si="652"/>
        <v/>
      </c>
      <c r="O4400" s="22" t="str">
        <f t="shared" si="653"/>
        <v/>
      </c>
      <c r="Q4400" s="20" t="str">
        <f t="shared" si="657"/>
        <v/>
      </c>
      <c r="R4400" s="21" t="str">
        <f t="shared" si="657"/>
        <v/>
      </c>
      <c r="S4400" s="21" t="str">
        <f t="shared" si="657"/>
        <v/>
      </c>
      <c r="T4400" s="21" t="str">
        <f t="shared" si="657"/>
        <v/>
      </c>
      <c r="U4400" s="21" t="str">
        <f t="shared" si="657"/>
        <v/>
      </c>
      <c r="V4400" s="21" t="str">
        <f t="shared" si="657"/>
        <v/>
      </c>
      <c r="W4400" s="21" t="str">
        <f t="shared" si="657"/>
        <v/>
      </c>
      <c r="X4400" s="21" t="str">
        <f t="shared" si="657"/>
        <v/>
      </c>
      <c r="Y4400" s="21" t="str">
        <f t="shared" si="657"/>
        <v/>
      </c>
      <c r="Z4400" s="21" t="str">
        <f t="shared" si="657"/>
        <v/>
      </c>
      <c r="AA4400" s="21" t="str">
        <f t="shared" si="657"/>
        <v/>
      </c>
      <c r="AB4400" s="38" t="str">
        <f t="shared" si="657"/>
        <v/>
      </c>
      <c r="AD4400" s="36" t="str">
        <f>IF($N4400="", "", IFERROR(INDEX(Campaigns!$D$11:$D$380, MATCH($N4400, Campaigns!$E$11:$E$380, 0)), ""))</f>
        <v/>
      </c>
      <c r="AE4400" s="38" t="str">
        <f>IF(COUNTIF($Q4400:$AB4400, "X")=0, "", IFERROR(INDEX('Intro &amp; Setup'!$T$17:$T$28, MATCH(INDEX($Q$10:$AB$10, $AC4400, MATCH("X", $Q4400:$AB4400, 0)), 'Intro &amp; Setup'!$AA$17:$AA$28, 0)), ""))</f>
        <v/>
      </c>
      <c r="AG4400" s="84" t="str">
        <f t="shared" si="654"/>
        <v/>
      </c>
      <c r="AI4400" s="36">
        <f t="shared" si="655"/>
        <v>0</v>
      </c>
      <c r="AK4400" s="36" t="str">
        <f t="shared" si="656"/>
        <v/>
      </c>
    </row>
    <row r="4401" spans="1:37" x14ac:dyDescent="0.25">
      <c r="A4401" s="34"/>
      <c r="B4401" s="55"/>
      <c r="C4401" s="56"/>
      <c r="D4401" s="56"/>
      <c r="E4401" s="56"/>
      <c r="F4401" s="56"/>
      <c r="G4401" s="57"/>
      <c r="H4401" s="57"/>
      <c r="I4401" s="58"/>
      <c r="J4401" s="34"/>
      <c r="L4401" s="36" t="str">
        <f>IF($B4401="", "", IFERROR(FIND(Campaigns!$Q$4, $B4401), ""))</f>
        <v/>
      </c>
      <c r="M4401" s="73" t="str">
        <f t="shared" si="651"/>
        <v/>
      </c>
      <c r="N4401" s="74" t="str">
        <f t="shared" si="652"/>
        <v/>
      </c>
      <c r="O4401" s="22" t="str">
        <f t="shared" si="653"/>
        <v/>
      </c>
      <c r="Q4401" s="20" t="str">
        <f t="shared" si="657"/>
        <v/>
      </c>
      <c r="R4401" s="21" t="str">
        <f t="shared" si="657"/>
        <v/>
      </c>
      <c r="S4401" s="21" t="str">
        <f t="shared" si="657"/>
        <v/>
      </c>
      <c r="T4401" s="21" t="str">
        <f t="shared" si="657"/>
        <v/>
      </c>
      <c r="U4401" s="21" t="str">
        <f t="shared" si="657"/>
        <v/>
      </c>
      <c r="V4401" s="21" t="str">
        <f t="shared" si="657"/>
        <v/>
      </c>
      <c r="W4401" s="21" t="str">
        <f t="shared" si="657"/>
        <v/>
      </c>
      <c r="X4401" s="21" t="str">
        <f t="shared" si="657"/>
        <v/>
      </c>
      <c r="Y4401" s="21" t="str">
        <f t="shared" si="657"/>
        <v/>
      </c>
      <c r="Z4401" s="21" t="str">
        <f t="shared" si="657"/>
        <v/>
      </c>
      <c r="AA4401" s="21" t="str">
        <f t="shared" si="657"/>
        <v/>
      </c>
      <c r="AB4401" s="38" t="str">
        <f t="shared" si="657"/>
        <v/>
      </c>
      <c r="AD4401" s="36" t="str">
        <f>IF($N4401="", "", IFERROR(INDEX(Campaigns!$D$11:$D$380, MATCH($N4401, Campaigns!$E$11:$E$380, 0)), ""))</f>
        <v/>
      </c>
      <c r="AE4401" s="38" t="str">
        <f>IF(COUNTIF($Q4401:$AB4401, "X")=0, "", IFERROR(INDEX('Intro &amp; Setup'!$T$17:$T$28, MATCH(INDEX($Q$10:$AB$10, $AC4401, MATCH("X", $Q4401:$AB4401, 0)), 'Intro &amp; Setup'!$AA$17:$AA$28, 0)), ""))</f>
        <v/>
      </c>
      <c r="AG4401" s="84" t="str">
        <f t="shared" si="654"/>
        <v/>
      </c>
      <c r="AI4401" s="36">
        <f t="shared" si="655"/>
        <v>0</v>
      </c>
      <c r="AK4401" s="36" t="str">
        <f t="shared" si="656"/>
        <v/>
      </c>
    </row>
    <row r="4402" spans="1:37" x14ac:dyDescent="0.25">
      <c r="A4402" s="34"/>
      <c r="B4402" s="55"/>
      <c r="C4402" s="56"/>
      <c r="D4402" s="56"/>
      <c r="E4402" s="56"/>
      <c r="F4402" s="56"/>
      <c r="G4402" s="57"/>
      <c r="H4402" s="57"/>
      <c r="I4402" s="58"/>
      <c r="J4402" s="34"/>
      <c r="L4402" s="36" t="str">
        <f>IF($B4402="", "", IFERROR(FIND(Campaigns!$Q$4, $B4402), ""))</f>
        <v/>
      </c>
      <c r="M4402" s="73" t="str">
        <f t="shared" si="651"/>
        <v/>
      </c>
      <c r="N4402" s="74" t="str">
        <f t="shared" si="652"/>
        <v/>
      </c>
      <c r="O4402" s="22" t="str">
        <f t="shared" si="653"/>
        <v/>
      </c>
      <c r="Q4402" s="20" t="str">
        <f t="shared" si="657"/>
        <v/>
      </c>
      <c r="R4402" s="21" t="str">
        <f t="shared" si="657"/>
        <v/>
      </c>
      <c r="S4402" s="21" t="str">
        <f t="shared" si="657"/>
        <v/>
      </c>
      <c r="T4402" s="21" t="str">
        <f t="shared" si="657"/>
        <v/>
      </c>
      <c r="U4402" s="21" t="str">
        <f t="shared" si="657"/>
        <v/>
      </c>
      <c r="V4402" s="21" t="str">
        <f t="shared" si="657"/>
        <v/>
      </c>
      <c r="W4402" s="21" t="str">
        <f t="shared" si="657"/>
        <v/>
      </c>
      <c r="X4402" s="21" t="str">
        <f t="shared" si="657"/>
        <v/>
      </c>
      <c r="Y4402" s="21" t="str">
        <f t="shared" si="657"/>
        <v/>
      </c>
      <c r="Z4402" s="21" t="str">
        <f t="shared" si="657"/>
        <v/>
      </c>
      <c r="AA4402" s="21" t="str">
        <f t="shared" si="657"/>
        <v/>
      </c>
      <c r="AB4402" s="38" t="str">
        <f t="shared" si="657"/>
        <v/>
      </c>
      <c r="AD4402" s="36" t="str">
        <f>IF($N4402="", "", IFERROR(INDEX(Campaigns!$D$11:$D$380, MATCH($N4402, Campaigns!$E$11:$E$380, 0)), ""))</f>
        <v/>
      </c>
      <c r="AE4402" s="38" t="str">
        <f>IF(COUNTIF($Q4402:$AB4402, "X")=0, "", IFERROR(INDEX('Intro &amp; Setup'!$T$17:$T$28, MATCH(INDEX($Q$10:$AB$10, $AC4402, MATCH("X", $Q4402:$AB4402, 0)), 'Intro &amp; Setup'!$AA$17:$AA$28, 0)), ""))</f>
        <v/>
      </c>
      <c r="AG4402" s="84" t="str">
        <f t="shared" si="654"/>
        <v/>
      </c>
      <c r="AI4402" s="36">
        <f t="shared" si="655"/>
        <v>0</v>
      </c>
      <c r="AK4402" s="36" t="str">
        <f t="shared" si="656"/>
        <v/>
      </c>
    </row>
    <row r="4403" spans="1:37" x14ac:dyDescent="0.25">
      <c r="A4403" s="34"/>
      <c r="B4403" s="55"/>
      <c r="C4403" s="56"/>
      <c r="D4403" s="56"/>
      <c r="E4403" s="56"/>
      <c r="F4403" s="56"/>
      <c r="G4403" s="57"/>
      <c r="H4403" s="57"/>
      <c r="I4403" s="58"/>
      <c r="J4403" s="34"/>
      <c r="L4403" s="36" t="str">
        <f>IF($B4403="", "", IFERROR(FIND(Campaigns!$Q$4, $B4403), ""))</f>
        <v/>
      </c>
      <c r="M4403" s="73" t="str">
        <f t="shared" si="651"/>
        <v/>
      </c>
      <c r="N4403" s="74" t="str">
        <f t="shared" si="652"/>
        <v/>
      </c>
      <c r="O4403" s="22" t="str">
        <f t="shared" si="653"/>
        <v/>
      </c>
      <c r="Q4403" s="20" t="str">
        <f t="shared" si="657"/>
        <v/>
      </c>
      <c r="R4403" s="21" t="str">
        <f t="shared" si="657"/>
        <v/>
      </c>
      <c r="S4403" s="21" t="str">
        <f t="shared" si="657"/>
        <v/>
      </c>
      <c r="T4403" s="21" t="str">
        <f t="shared" si="657"/>
        <v/>
      </c>
      <c r="U4403" s="21" t="str">
        <f t="shared" si="657"/>
        <v/>
      </c>
      <c r="V4403" s="21" t="str">
        <f t="shared" si="657"/>
        <v/>
      </c>
      <c r="W4403" s="21" t="str">
        <f t="shared" si="657"/>
        <v/>
      </c>
      <c r="X4403" s="21" t="str">
        <f t="shared" si="657"/>
        <v/>
      </c>
      <c r="Y4403" s="21" t="str">
        <f t="shared" si="657"/>
        <v/>
      </c>
      <c r="Z4403" s="21" t="str">
        <f t="shared" si="657"/>
        <v/>
      </c>
      <c r="AA4403" s="21" t="str">
        <f t="shared" si="657"/>
        <v/>
      </c>
      <c r="AB4403" s="38" t="str">
        <f t="shared" si="657"/>
        <v/>
      </c>
      <c r="AD4403" s="36" t="str">
        <f>IF($N4403="", "", IFERROR(INDEX(Campaigns!$D$11:$D$380, MATCH($N4403, Campaigns!$E$11:$E$380, 0)), ""))</f>
        <v/>
      </c>
      <c r="AE4403" s="38" t="str">
        <f>IF(COUNTIF($Q4403:$AB4403, "X")=0, "", IFERROR(INDEX('Intro &amp; Setup'!$T$17:$T$28, MATCH(INDEX($Q$10:$AB$10, $AC4403, MATCH("X", $Q4403:$AB4403, 0)), 'Intro &amp; Setup'!$AA$17:$AA$28, 0)), ""))</f>
        <v/>
      </c>
      <c r="AG4403" s="84" t="str">
        <f t="shared" si="654"/>
        <v/>
      </c>
      <c r="AI4403" s="36">
        <f t="shared" si="655"/>
        <v>0</v>
      </c>
      <c r="AK4403" s="36" t="str">
        <f t="shared" si="656"/>
        <v/>
      </c>
    </row>
    <row r="4404" spans="1:37" x14ac:dyDescent="0.25">
      <c r="A4404" s="34"/>
      <c r="B4404" s="55"/>
      <c r="C4404" s="56"/>
      <c r="D4404" s="56"/>
      <c r="E4404" s="56"/>
      <c r="F4404" s="56"/>
      <c r="G4404" s="57"/>
      <c r="H4404" s="57"/>
      <c r="I4404" s="58"/>
      <c r="J4404" s="34"/>
      <c r="L4404" s="36" t="str">
        <f>IF($B4404="", "", IFERROR(FIND(Campaigns!$Q$4, $B4404), ""))</f>
        <v/>
      </c>
      <c r="M4404" s="73" t="str">
        <f t="shared" si="651"/>
        <v/>
      </c>
      <c r="N4404" s="74" t="str">
        <f t="shared" si="652"/>
        <v/>
      </c>
      <c r="O4404" s="22" t="str">
        <f t="shared" si="653"/>
        <v/>
      </c>
      <c r="Q4404" s="20" t="str">
        <f t="shared" si="657"/>
        <v/>
      </c>
      <c r="R4404" s="21" t="str">
        <f t="shared" si="657"/>
        <v/>
      </c>
      <c r="S4404" s="21" t="str">
        <f t="shared" si="657"/>
        <v/>
      </c>
      <c r="T4404" s="21" t="str">
        <f t="shared" ref="R4404:AB4427" si="658">IFERROR(IF(T$10="", "", IF(LEFT($O4404, T$8)=T$10, "X", "")), "")</f>
        <v/>
      </c>
      <c r="U4404" s="21" t="str">
        <f t="shared" si="658"/>
        <v/>
      </c>
      <c r="V4404" s="21" t="str">
        <f t="shared" si="658"/>
        <v/>
      </c>
      <c r="W4404" s="21" t="str">
        <f t="shared" si="658"/>
        <v/>
      </c>
      <c r="X4404" s="21" t="str">
        <f t="shared" si="658"/>
        <v/>
      </c>
      <c r="Y4404" s="21" t="str">
        <f t="shared" si="658"/>
        <v/>
      </c>
      <c r="Z4404" s="21" t="str">
        <f t="shared" si="658"/>
        <v/>
      </c>
      <c r="AA4404" s="21" t="str">
        <f t="shared" si="658"/>
        <v/>
      </c>
      <c r="AB4404" s="38" t="str">
        <f t="shared" si="658"/>
        <v/>
      </c>
      <c r="AD4404" s="36" t="str">
        <f>IF($N4404="", "", IFERROR(INDEX(Campaigns!$D$11:$D$380, MATCH($N4404, Campaigns!$E$11:$E$380, 0)), ""))</f>
        <v/>
      </c>
      <c r="AE4404" s="38" t="str">
        <f>IF(COUNTIF($Q4404:$AB4404, "X")=0, "", IFERROR(INDEX('Intro &amp; Setup'!$T$17:$T$28, MATCH(INDEX($Q$10:$AB$10, $AC4404, MATCH("X", $Q4404:$AB4404, 0)), 'Intro &amp; Setup'!$AA$17:$AA$28, 0)), ""))</f>
        <v/>
      </c>
      <c r="AG4404" s="84" t="str">
        <f t="shared" si="654"/>
        <v/>
      </c>
      <c r="AI4404" s="36">
        <f t="shared" si="655"/>
        <v>0</v>
      </c>
      <c r="AK4404" s="36" t="str">
        <f t="shared" si="656"/>
        <v/>
      </c>
    </row>
    <row r="4405" spans="1:37" x14ac:dyDescent="0.25">
      <c r="A4405" s="34"/>
      <c r="B4405" s="55"/>
      <c r="C4405" s="56"/>
      <c r="D4405" s="56"/>
      <c r="E4405" s="56"/>
      <c r="F4405" s="56"/>
      <c r="G4405" s="57"/>
      <c r="H4405" s="57"/>
      <c r="I4405" s="58"/>
      <c r="J4405" s="34"/>
      <c r="L4405" s="36" t="str">
        <f>IF($B4405="", "", IFERROR(FIND(Campaigns!$Q$4, $B4405), ""))</f>
        <v/>
      </c>
      <c r="M4405" s="73" t="str">
        <f t="shared" si="651"/>
        <v/>
      </c>
      <c r="N4405" s="74" t="str">
        <f t="shared" si="652"/>
        <v/>
      </c>
      <c r="O4405" s="22" t="str">
        <f t="shared" si="653"/>
        <v/>
      </c>
      <c r="Q4405" s="20" t="str">
        <f t="shared" ref="Q4405:Q4468" si="659">IFERROR(IF(Q$10="", "", IF(LEFT($O4405, Q$8)=Q$10, "X", "")), "")</f>
        <v/>
      </c>
      <c r="R4405" s="21" t="str">
        <f t="shared" si="658"/>
        <v/>
      </c>
      <c r="S4405" s="21" t="str">
        <f t="shared" si="658"/>
        <v/>
      </c>
      <c r="T4405" s="21" t="str">
        <f t="shared" si="658"/>
        <v/>
      </c>
      <c r="U4405" s="21" t="str">
        <f t="shared" si="658"/>
        <v/>
      </c>
      <c r="V4405" s="21" t="str">
        <f t="shared" si="658"/>
        <v/>
      </c>
      <c r="W4405" s="21" t="str">
        <f t="shared" si="658"/>
        <v/>
      </c>
      <c r="X4405" s="21" t="str">
        <f t="shared" si="658"/>
        <v/>
      </c>
      <c r="Y4405" s="21" t="str">
        <f t="shared" si="658"/>
        <v/>
      </c>
      <c r="Z4405" s="21" t="str">
        <f t="shared" si="658"/>
        <v/>
      </c>
      <c r="AA4405" s="21" t="str">
        <f t="shared" si="658"/>
        <v/>
      </c>
      <c r="AB4405" s="38" t="str">
        <f t="shared" si="658"/>
        <v/>
      </c>
      <c r="AD4405" s="36" t="str">
        <f>IF($N4405="", "", IFERROR(INDEX(Campaigns!$D$11:$D$380, MATCH($N4405, Campaigns!$E$11:$E$380, 0)), ""))</f>
        <v/>
      </c>
      <c r="AE4405" s="38" t="str">
        <f>IF(COUNTIF($Q4405:$AB4405, "X")=0, "", IFERROR(INDEX('Intro &amp; Setup'!$T$17:$T$28, MATCH(INDEX($Q$10:$AB$10, $AC4405, MATCH("X", $Q4405:$AB4405, 0)), 'Intro &amp; Setup'!$AA$17:$AA$28, 0)), ""))</f>
        <v/>
      </c>
      <c r="AG4405" s="84" t="str">
        <f t="shared" si="654"/>
        <v/>
      </c>
      <c r="AI4405" s="36">
        <f t="shared" si="655"/>
        <v>0</v>
      </c>
      <c r="AK4405" s="36" t="str">
        <f t="shared" si="656"/>
        <v/>
      </c>
    </row>
    <row r="4406" spans="1:37" x14ac:dyDescent="0.25">
      <c r="A4406" s="34"/>
      <c r="B4406" s="55"/>
      <c r="C4406" s="56"/>
      <c r="D4406" s="56"/>
      <c r="E4406" s="56"/>
      <c r="F4406" s="56"/>
      <c r="G4406" s="57"/>
      <c r="H4406" s="57"/>
      <c r="I4406" s="58"/>
      <c r="J4406" s="34"/>
      <c r="L4406" s="36" t="str">
        <f>IF($B4406="", "", IFERROR(FIND(Campaigns!$Q$4, $B4406), ""))</f>
        <v/>
      </c>
      <c r="M4406" s="73" t="str">
        <f t="shared" si="651"/>
        <v/>
      </c>
      <c r="N4406" s="74" t="str">
        <f t="shared" si="652"/>
        <v/>
      </c>
      <c r="O4406" s="22" t="str">
        <f t="shared" si="653"/>
        <v/>
      </c>
      <c r="Q4406" s="20" t="str">
        <f t="shared" si="659"/>
        <v/>
      </c>
      <c r="R4406" s="21" t="str">
        <f t="shared" si="658"/>
        <v/>
      </c>
      <c r="S4406" s="21" t="str">
        <f t="shared" si="658"/>
        <v/>
      </c>
      <c r="T4406" s="21" t="str">
        <f t="shared" si="658"/>
        <v/>
      </c>
      <c r="U4406" s="21" t="str">
        <f t="shared" si="658"/>
        <v/>
      </c>
      <c r="V4406" s="21" t="str">
        <f t="shared" si="658"/>
        <v/>
      </c>
      <c r="W4406" s="21" t="str">
        <f t="shared" si="658"/>
        <v/>
      </c>
      <c r="X4406" s="21" t="str">
        <f t="shared" si="658"/>
        <v/>
      </c>
      <c r="Y4406" s="21" t="str">
        <f t="shared" si="658"/>
        <v/>
      </c>
      <c r="Z4406" s="21" t="str">
        <f t="shared" si="658"/>
        <v/>
      </c>
      <c r="AA4406" s="21" t="str">
        <f t="shared" si="658"/>
        <v/>
      </c>
      <c r="AB4406" s="38" t="str">
        <f t="shared" si="658"/>
        <v/>
      </c>
      <c r="AD4406" s="36" t="str">
        <f>IF($N4406="", "", IFERROR(INDEX(Campaigns!$D$11:$D$380, MATCH($N4406, Campaigns!$E$11:$E$380, 0)), ""))</f>
        <v/>
      </c>
      <c r="AE4406" s="38" t="str">
        <f>IF(COUNTIF($Q4406:$AB4406, "X")=0, "", IFERROR(INDEX('Intro &amp; Setup'!$T$17:$T$28, MATCH(INDEX($Q$10:$AB$10, $AC4406, MATCH("X", $Q4406:$AB4406, 0)), 'Intro &amp; Setup'!$AA$17:$AA$28, 0)), ""))</f>
        <v/>
      </c>
      <c r="AG4406" s="84" t="str">
        <f t="shared" si="654"/>
        <v/>
      </c>
      <c r="AI4406" s="36">
        <f t="shared" si="655"/>
        <v>0</v>
      </c>
      <c r="AK4406" s="36" t="str">
        <f t="shared" si="656"/>
        <v/>
      </c>
    </row>
    <row r="4407" spans="1:37" x14ac:dyDescent="0.25">
      <c r="A4407" s="34"/>
      <c r="B4407" s="55"/>
      <c r="C4407" s="56"/>
      <c r="D4407" s="56"/>
      <c r="E4407" s="56"/>
      <c r="F4407" s="56"/>
      <c r="G4407" s="57"/>
      <c r="H4407" s="57"/>
      <c r="I4407" s="58"/>
      <c r="J4407" s="34"/>
      <c r="L4407" s="36" t="str">
        <f>IF($B4407="", "", IFERROR(FIND(Campaigns!$Q$4, $B4407), ""))</f>
        <v/>
      </c>
      <c r="M4407" s="73" t="str">
        <f t="shared" si="651"/>
        <v/>
      </c>
      <c r="N4407" s="74" t="str">
        <f t="shared" si="652"/>
        <v/>
      </c>
      <c r="O4407" s="22" t="str">
        <f t="shared" si="653"/>
        <v/>
      </c>
      <c r="Q4407" s="20" t="str">
        <f t="shared" si="659"/>
        <v/>
      </c>
      <c r="R4407" s="21" t="str">
        <f t="shared" si="658"/>
        <v/>
      </c>
      <c r="S4407" s="21" t="str">
        <f t="shared" si="658"/>
        <v/>
      </c>
      <c r="T4407" s="21" t="str">
        <f t="shared" si="658"/>
        <v/>
      </c>
      <c r="U4407" s="21" t="str">
        <f t="shared" si="658"/>
        <v/>
      </c>
      <c r="V4407" s="21" t="str">
        <f t="shared" si="658"/>
        <v/>
      </c>
      <c r="W4407" s="21" t="str">
        <f t="shared" si="658"/>
        <v/>
      </c>
      <c r="X4407" s="21" t="str">
        <f t="shared" si="658"/>
        <v/>
      </c>
      <c r="Y4407" s="21" t="str">
        <f t="shared" si="658"/>
        <v/>
      </c>
      <c r="Z4407" s="21" t="str">
        <f t="shared" si="658"/>
        <v/>
      </c>
      <c r="AA4407" s="21" t="str">
        <f t="shared" si="658"/>
        <v/>
      </c>
      <c r="AB4407" s="38" t="str">
        <f t="shared" si="658"/>
        <v/>
      </c>
      <c r="AD4407" s="36" t="str">
        <f>IF($N4407="", "", IFERROR(INDEX(Campaigns!$D$11:$D$380, MATCH($N4407, Campaigns!$E$11:$E$380, 0)), ""))</f>
        <v/>
      </c>
      <c r="AE4407" s="38" t="str">
        <f>IF(COUNTIF($Q4407:$AB4407, "X")=0, "", IFERROR(INDEX('Intro &amp; Setup'!$T$17:$T$28, MATCH(INDEX($Q$10:$AB$10, $AC4407, MATCH("X", $Q4407:$AB4407, 0)), 'Intro &amp; Setup'!$AA$17:$AA$28, 0)), ""))</f>
        <v/>
      </c>
      <c r="AG4407" s="84" t="str">
        <f t="shared" si="654"/>
        <v/>
      </c>
      <c r="AI4407" s="36">
        <f t="shared" si="655"/>
        <v>0</v>
      </c>
      <c r="AK4407" s="36" t="str">
        <f t="shared" si="656"/>
        <v/>
      </c>
    </row>
    <row r="4408" spans="1:37" x14ac:dyDescent="0.25">
      <c r="A4408" s="34"/>
      <c r="B4408" s="55"/>
      <c r="C4408" s="56"/>
      <c r="D4408" s="56"/>
      <c r="E4408" s="56"/>
      <c r="F4408" s="56"/>
      <c r="G4408" s="57"/>
      <c r="H4408" s="57"/>
      <c r="I4408" s="58"/>
      <c r="J4408" s="34"/>
      <c r="L4408" s="36" t="str">
        <f>IF($B4408="", "", IFERROR(FIND(Campaigns!$Q$4, $B4408), ""))</f>
        <v/>
      </c>
      <c r="M4408" s="73" t="str">
        <f t="shared" si="651"/>
        <v/>
      </c>
      <c r="N4408" s="74" t="str">
        <f t="shared" si="652"/>
        <v/>
      </c>
      <c r="O4408" s="22" t="str">
        <f t="shared" si="653"/>
        <v/>
      </c>
      <c r="Q4408" s="20" t="str">
        <f t="shared" si="659"/>
        <v/>
      </c>
      <c r="R4408" s="21" t="str">
        <f t="shared" si="658"/>
        <v/>
      </c>
      <c r="S4408" s="21" t="str">
        <f t="shared" si="658"/>
        <v/>
      </c>
      <c r="T4408" s="21" t="str">
        <f t="shared" si="658"/>
        <v/>
      </c>
      <c r="U4408" s="21" t="str">
        <f t="shared" si="658"/>
        <v/>
      </c>
      <c r="V4408" s="21" t="str">
        <f t="shared" si="658"/>
        <v/>
      </c>
      <c r="W4408" s="21" t="str">
        <f t="shared" si="658"/>
        <v/>
      </c>
      <c r="X4408" s="21" t="str">
        <f t="shared" si="658"/>
        <v/>
      </c>
      <c r="Y4408" s="21" t="str">
        <f t="shared" si="658"/>
        <v/>
      </c>
      <c r="Z4408" s="21" t="str">
        <f t="shared" si="658"/>
        <v/>
      </c>
      <c r="AA4408" s="21" t="str">
        <f t="shared" si="658"/>
        <v/>
      </c>
      <c r="AB4408" s="38" t="str">
        <f t="shared" si="658"/>
        <v/>
      </c>
      <c r="AD4408" s="36" t="str">
        <f>IF($N4408="", "", IFERROR(INDEX(Campaigns!$D$11:$D$380, MATCH($N4408, Campaigns!$E$11:$E$380, 0)), ""))</f>
        <v/>
      </c>
      <c r="AE4408" s="38" t="str">
        <f>IF(COUNTIF($Q4408:$AB4408, "X")=0, "", IFERROR(INDEX('Intro &amp; Setup'!$T$17:$T$28, MATCH(INDEX($Q$10:$AB$10, $AC4408, MATCH("X", $Q4408:$AB4408, 0)), 'Intro &amp; Setup'!$AA$17:$AA$28, 0)), ""))</f>
        <v/>
      </c>
      <c r="AG4408" s="84" t="str">
        <f t="shared" si="654"/>
        <v/>
      </c>
      <c r="AI4408" s="36">
        <f t="shared" si="655"/>
        <v>0</v>
      </c>
      <c r="AK4408" s="36" t="str">
        <f t="shared" si="656"/>
        <v/>
      </c>
    </row>
    <row r="4409" spans="1:37" x14ac:dyDescent="0.25">
      <c r="A4409" s="34"/>
      <c r="B4409" s="55"/>
      <c r="C4409" s="56"/>
      <c r="D4409" s="56"/>
      <c r="E4409" s="56"/>
      <c r="F4409" s="56"/>
      <c r="G4409" s="57"/>
      <c r="H4409" s="57"/>
      <c r="I4409" s="58"/>
      <c r="J4409" s="34"/>
      <c r="L4409" s="36" t="str">
        <f>IF($B4409="", "", IFERROR(FIND(Campaigns!$Q$4, $B4409), ""))</f>
        <v/>
      </c>
      <c r="M4409" s="73" t="str">
        <f t="shared" si="651"/>
        <v/>
      </c>
      <c r="N4409" s="74" t="str">
        <f t="shared" si="652"/>
        <v/>
      </c>
      <c r="O4409" s="22" t="str">
        <f t="shared" si="653"/>
        <v/>
      </c>
      <c r="Q4409" s="20" t="str">
        <f t="shared" si="659"/>
        <v/>
      </c>
      <c r="R4409" s="21" t="str">
        <f t="shared" si="658"/>
        <v/>
      </c>
      <c r="S4409" s="21" t="str">
        <f t="shared" si="658"/>
        <v/>
      </c>
      <c r="T4409" s="21" t="str">
        <f t="shared" si="658"/>
        <v/>
      </c>
      <c r="U4409" s="21" t="str">
        <f t="shared" si="658"/>
        <v/>
      </c>
      <c r="V4409" s="21" t="str">
        <f t="shared" si="658"/>
        <v/>
      </c>
      <c r="W4409" s="21" t="str">
        <f t="shared" si="658"/>
        <v/>
      </c>
      <c r="X4409" s="21" t="str">
        <f t="shared" si="658"/>
        <v/>
      </c>
      <c r="Y4409" s="21" t="str">
        <f t="shared" si="658"/>
        <v/>
      </c>
      <c r="Z4409" s="21" t="str">
        <f t="shared" si="658"/>
        <v/>
      </c>
      <c r="AA4409" s="21" t="str">
        <f t="shared" si="658"/>
        <v/>
      </c>
      <c r="AB4409" s="38" t="str">
        <f t="shared" si="658"/>
        <v/>
      </c>
      <c r="AD4409" s="36" t="str">
        <f>IF($N4409="", "", IFERROR(INDEX(Campaigns!$D$11:$D$380, MATCH($N4409, Campaigns!$E$11:$E$380, 0)), ""))</f>
        <v/>
      </c>
      <c r="AE4409" s="38" t="str">
        <f>IF(COUNTIF($Q4409:$AB4409, "X")=0, "", IFERROR(INDEX('Intro &amp; Setup'!$T$17:$T$28, MATCH(INDEX($Q$10:$AB$10, $AC4409, MATCH("X", $Q4409:$AB4409, 0)), 'Intro &amp; Setup'!$AA$17:$AA$28, 0)), ""))</f>
        <v/>
      </c>
      <c r="AG4409" s="84" t="str">
        <f t="shared" si="654"/>
        <v/>
      </c>
      <c r="AI4409" s="36">
        <f t="shared" si="655"/>
        <v>0</v>
      </c>
      <c r="AK4409" s="36" t="str">
        <f t="shared" si="656"/>
        <v/>
      </c>
    </row>
    <row r="4410" spans="1:37" x14ac:dyDescent="0.25">
      <c r="A4410" s="34"/>
      <c r="B4410" s="55"/>
      <c r="C4410" s="56"/>
      <c r="D4410" s="56"/>
      <c r="E4410" s="56"/>
      <c r="F4410" s="56"/>
      <c r="G4410" s="57"/>
      <c r="H4410" s="57"/>
      <c r="I4410" s="58"/>
      <c r="J4410" s="34"/>
      <c r="L4410" s="36" t="str">
        <f>IF($B4410="", "", IFERROR(FIND(Campaigns!$Q$4, $B4410), ""))</f>
        <v/>
      </c>
      <c r="M4410" s="73" t="str">
        <f t="shared" si="651"/>
        <v/>
      </c>
      <c r="N4410" s="74" t="str">
        <f t="shared" si="652"/>
        <v/>
      </c>
      <c r="O4410" s="22" t="str">
        <f t="shared" si="653"/>
        <v/>
      </c>
      <c r="Q4410" s="20" t="str">
        <f t="shared" si="659"/>
        <v/>
      </c>
      <c r="R4410" s="21" t="str">
        <f t="shared" si="658"/>
        <v/>
      </c>
      <c r="S4410" s="21" t="str">
        <f t="shared" si="658"/>
        <v/>
      </c>
      <c r="T4410" s="21" t="str">
        <f t="shared" si="658"/>
        <v/>
      </c>
      <c r="U4410" s="21" t="str">
        <f t="shared" si="658"/>
        <v/>
      </c>
      <c r="V4410" s="21" t="str">
        <f t="shared" si="658"/>
        <v/>
      </c>
      <c r="W4410" s="21" t="str">
        <f t="shared" si="658"/>
        <v/>
      </c>
      <c r="X4410" s="21" t="str">
        <f t="shared" si="658"/>
        <v/>
      </c>
      <c r="Y4410" s="21" t="str">
        <f t="shared" si="658"/>
        <v/>
      </c>
      <c r="Z4410" s="21" t="str">
        <f t="shared" si="658"/>
        <v/>
      </c>
      <c r="AA4410" s="21" t="str">
        <f t="shared" si="658"/>
        <v/>
      </c>
      <c r="AB4410" s="38" t="str">
        <f t="shared" si="658"/>
        <v/>
      </c>
      <c r="AD4410" s="36" t="str">
        <f>IF($N4410="", "", IFERROR(INDEX(Campaigns!$D$11:$D$380, MATCH($N4410, Campaigns!$E$11:$E$380, 0)), ""))</f>
        <v/>
      </c>
      <c r="AE4410" s="38" t="str">
        <f>IF(COUNTIF($Q4410:$AB4410, "X")=0, "", IFERROR(INDEX('Intro &amp; Setup'!$T$17:$T$28, MATCH(INDEX($Q$10:$AB$10, $AC4410, MATCH("X", $Q4410:$AB4410, 0)), 'Intro &amp; Setup'!$AA$17:$AA$28, 0)), ""))</f>
        <v/>
      </c>
      <c r="AG4410" s="84" t="str">
        <f t="shared" si="654"/>
        <v/>
      </c>
      <c r="AI4410" s="36">
        <f t="shared" si="655"/>
        <v>0</v>
      </c>
      <c r="AK4410" s="36" t="str">
        <f t="shared" si="656"/>
        <v/>
      </c>
    </row>
    <row r="4411" spans="1:37" x14ac:dyDescent="0.25">
      <c r="A4411" s="34"/>
      <c r="B4411" s="55"/>
      <c r="C4411" s="56"/>
      <c r="D4411" s="56"/>
      <c r="E4411" s="56"/>
      <c r="F4411" s="56"/>
      <c r="G4411" s="57"/>
      <c r="H4411" s="57"/>
      <c r="I4411" s="58"/>
      <c r="J4411" s="34"/>
      <c r="L4411" s="36" t="str">
        <f>IF($B4411="", "", IFERROR(FIND(Campaigns!$Q$4, $B4411), ""))</f>
        <v/>
      </c>
      <c r="M4411" s="73" t="str">
        <f t="shared" si="651"/>
        <v/>
      </c>
      <c r="N4411" s="74" t="str">
        <f t="shared" si="652"/>
        <v/>
      </c>
      <c r="O4411" s="22" t="str">
        <f t="shared" si="653"/>
        <v/>
      </c>
      <c r="Q4411" s="20" t="str">
        <f t="shared" si="659"/>
        <v/>
      </c>
      <c r="R4411" s="21" t="str">
        <f t="shared" si="658"/>
        <v/>
      </c>
      <c r="S4411" s="21" t="str">
        <f t="shared" si="658"/>
        <v/>
      </c>
      <c r="T4411" s="21" t="str">
        <f t="shared" si="658"/>
        <v/>
      </c>
      <c r="U4411" s="21" t="str">
        <f t="shared" si="658"/>
        <v/>
      </c>
      <c r="V4411" s="21" t="str">
        <f t="shared" si="658"/>
        <v/>
      </c>
      <c r="W4411" s="21" t="str">
        <f t="shared" si="658"/>
        <v/>
      </c>
      <c r="X4411" s="21" t="str">
        <f t="shared" si="658"/>
        <v/>
      </c>
      <c r="Y4411" s="21" t="str">
        <f t="shared" si="658"/>
        <v/>
      </c>
      <c r="Z4411" s="21" t="str">
        <f t="shared" si="658"/>
        <v/>
      </c>
      <c r="AA4411" s="21" t="str">
        <f t="shared" si="658"/>
        <v/>
      </c>
      <c r="AB4411" s="38" t="str">
        <f t="shared" si="658"/>
        <v/>
      </c>
      <c r="AD4411" s="36" t="str">
        <f>IF($N4411="", "", IFERROR(INDEX(Campaigns!$D$11:$D$380, MATCH($N4411, Campaigns!$E$11:$E$380, 0)), ""))</f>
        <v/>
      </c>
      <c r="AE4411" s="38" t="str">
        <f>IF(COUNTIF($Q4411:$AB4411, "X")=0, "", IFERROR(INDEX('Intro &amp; Setup'!$T$17:$T$28, MATCH(INDEX($Q$10:$AB$10, $AC4411, MATCH("X", $Q4411:$AB4411, 0)), 'Intro &amp; Setup'!$AA$17:$AA$28, 0)), ""))</f>
        <v/>
      </c>
      <c r="AG4411" s="84" t="str">
        <f t="shared" si="654"/>
        <v/>
      </c>
      <c r="AI4411" s="36">
        <f t="shared" si="655"/>
        <v>0</v>
      </c>
      <c r="AK4411" s="36" t="str">
        <f t="shared" si="656"/>
        <v/>
      </c>
    </row>
    <row r="4412" spans="1:37" x14ac:dyDescent="0.25">
      <c r="A4412" s="34"/>
      <c r="B4412" s="55"/>
      <c r="C4412" s="56"/>
      <c r="D4412" s="56"/>
      <c r="E4412" s="56"/>
      <c r="F4412" s="56"/>
      <c r="G4412" s="57"/>
      <c r="H4412" s="57"/>
      <c r="I4412" s="58"/>
      <c r="J4412" s="34"/>
      <c r="L4412" s="36" t="str">
        <f>IF($B4412="", "", IFERROR(FIND(Campaigns!$Q$4, $B4412), ""))</f>
        <v/>
      </c>
      <c r="M4412" s="73" t="str">
        <f t="shared" si="651"/>
        <v/>
      </c>
      <c r="N4412" s="74" t="str">
        <f t="shared" si="652"/>
        <v/>
      </c>
      <c r="O4412" s="22" t="str">
        <f t="shared" si="653"/>
        <v/>
      </c>
      <c r="Q4412" s="20" t="str">
        <f t="shared" si="659"/>
        <v/>
      </c>
      <c r="R4412" s="21" t="str">
        <f t="shared" si="658"/>
        <v/>
      </c>
      <c r="S4412" s="21" t="str">
        <f t="shared" si="658"/>
        <v/>
      </c>
      <c r="T4412" s="21" t="str">
        <f t="shared" si="658"/>
        <v/>
      </c>
      <c r="U4412" s="21" t="str">
        <f t="shared" si="658"/>
        <v/>
      </c>
      <c r="V4412" s="21" t="str">
        <f t="shared" si="658"/>
        <v/>
      </c>
      <c r="W4412" s="21" t="str">
        <f t="shared" si="658"/>
        <v/>
      </c>
      <c r="X4412" s="21" t="str">
        <f t="shared" si="658"/>
        <v/>
      </c>
      <c r="Y4412" s="21" t="str">
        <f t="shared" si="658"/>
        <v/>
      </c>
      <c r="Z4412" s="21" t="str">
        <f t="shared" si="658"/>
        <v/>
      </c>
      <c r="AA4412" s="21" t="str">
        <f t="shared" si="658"/>
        <v/>
      </c>
      <c r="AB4412" s="38" t="str">
        <f t="shared" si="658"/>
        <v/>
      </c>
      <c r="AD4412" s="36" t="str">
        <f>IF($N4412="", "", IFERROR(INDEX(Campaigns!$D$11:$D$380, MATCH($N4412, Campaigns!$E$11:$E$380, 0)), ""))</f>
        <v/>
      </c>
      <c r="AE4412" s="38" t="str">
        <f>IF(COUNTIF($Q4412:$AB4412, "X")=0, "", IFERROR(INDEX('Intro &amp; Setup'!$T$17:$T$28, MATCH(INDEX($Q$10:$AB$10, $AC4412, MATCH("X", $Q4412:$AB4412, 0)), 'Intro &amp; Setup'!$AA$17:$AA$28, 0)), ""))</f>
        <v/>
      </c>
      <c r="AG4412" s="84" t="str">
        <f t="shared" si="654"/>
        <v/>
      </c>
      <c r="AI4412" s="36">
        <f t="shared" si="655"/>
        <v>0</v>
      </c>
      <c r="AK4412" s="36" t="str">
        <f t="shared" si="656"/>
        <v/>
      </c>
    </row>
    <row r="4413" spans="1:37" x14ac:dyDescent="0.25">
      <c r="A4413" s="34"/>
      <c r="B4413" s="55"/>
      <c r="C4413" s="56"/>
      <c r="D4413" s="56"/>
      <c r="E4413" s="56"/>
      <c r="F4413" s="56"/>
      <c r="G4413" s="57"/>
      <c r="H4413" s="57"/>
      <c r="I4413" s="58"/>
      <c r="J4413" s="34"/>
      <c r="L4413" s="36" t="str">
        <f>IF($B4413="", "", IFERROR(FIND(Campaigns!$Q$4, $B4413), ""))</f>
        <v/>
      </c>
      <c r="M4413" s="73" t="str">
        <f t="shared" si="651"/>
        <v/>
      </c>
      <c r="N4413" s="74" t="str">
        <f t="shared" si="652"/>
        <v/>
      </c>
      <c r="O4413" s="22" t="str">
        <f t="shared" si="653"/>
        <v/>
      </c>
      <c r="Q4413" s="20" t="str">
        <f t="shared" si="659"/>
        <v/>
      </c>
      <c r="R4413" s="21" t="str">
        <f t="shared" si="658"/>
        <v/>
      </c>
      <c r="S4413" s="21" t="str">
        <f t="shared" si="658"/>
        <v/>
      </c>
      <c r="T4413" s="21" t="str">
        <f t="shared" si="658"/>
        <v/>
      </c>
      <c r="U4413" s="21" t="str">
        <f t="shared" si="658"/>
        <v/>
      </c>
      <c r="V4413" s="21" t="str">
        <f t="shared" si="658"/>
        <v/>
      </c>
      <c r="W4413" s="21" t="str">
        <f t="shared" si="658"/>
        <v/>
      </c>
      <c r="X4413" s="21" t="str">
        <f t="shared" si="658"/>
        <v/>
      </c>
      <c r="Y4413" s="21" t="str">
        <f t="shared" si="658"/>
        <v/>
      </c>
      <c r="Z4413" s="21" t="str">
        <f t="shared" si="658"/>
        <v/>
      </c>
      <c r="AA4413" s="21" t="str">
        <f t="shared" si="658"/>
        <v/>
      </c>
      <c r="AB4413" s="38" t="str">
        <f t="shared" si="658"/>
        <v/>
      </c>
      <c r="AD4413" s="36" t="str">
        <f>IF($N4413="", "", IFERROR(INDEX(Campaigns!$D$11:$D$380, MATCH($N4413, Campaigns!$E$11:$E$380, 0)), ""))</f>
        <v/>
      </c>
      <c r="AE4413" s="38" t="str">
        <f>IF(COUNTIF($Q4413:$AB4413, "X")=0, "", IFERROR(INDEX('Intro &amp; Setup'!$T$17:$T$28, MATCH(INDEX($Q$10:$AB$10, $AC4413, MATCH("X", $Q4413:$AB4413, 0)), 'Intro &amp; Setup'!$AA$17:$AA$28, 0)), ""))</f>
        <v/>
      </c>
      <c r="AG4413" s="84" t="str">
        <f t="shared" si="654"/>
        <v/>
      </c>
      <c r="AI4413" s="36">
        <f t="shared" si="655"/>
        <v>0</v>
      </c>
      <c r="AK4413" s="36" t="str">
        <f t="shared" si="656"/>
        <v/>
      </c>
    </row>
    <row r="4414" spans="1:37" x14ac:dyDescent="0.25">
      <c r="A4414" s="34"/>
      <c r="B4414" s="55"/>
      <c r="C4414" s="56"/>
      <c r="D4414" s="56"/>
      <c r="E4414" s="56"/>
      <c r="F4414" s="56"/>
      <c r="G4414" s="57"/>
      <c r="H4414" s="57"/>
      <c r="I4414" s="58"/>
      <c r="J4414" s="34"/>
      <c r="L4414" s="36" t="str">
        <f>IF($B4414="", "", IFERROR(FIND(Campaigns!$Q$4, $B4414), ""))</f>
        <v/>
      </c>
      <c r="M4414" s="73" t="str">
        <f t="shared" si="651"/>
        <v/>
      </c>
      <c r="N4414" s="74" t="str">
        <f t="shared" si="652"/>
        <v/>
      </c>
      <c r="O4414" s="22" t="str">
        <f t="shared" si="653"/>
        <v/>
      </c>
      <c r="Q4414" s="20" t="str">
        <f t="shared" si="659"/>
        <v/>
      </c>
      <c r="R4414" s="21" t="str">
        <f t="shared" si="658"/>
        <v/>
      </c>
      <c r="S4414" s="21" t="str">
        <f t="shared" si="658"/>
        <v/>
      </c>
      <c r="T4414" s="21" t="str">
        <f t="shared" si="658"/>
        <v/>
      </c>
      <c r="U4414" s="21" t="str">
        <f t="shared" si="658"/>
        <v/>
      </c>
      <c r="V4414" s="21" t="str">
        <f t="shared" si="658"/>
        <v/>
      </c>
      <c r="W4414" s="21" t="str">
        <f t="shared" si="658"/>
        <v/>
      </c>
      <c r="X4414" s="21" t="str">
        <f t="shared" si="658"/>
        <v/>
      </c>
      <c r="Y4414" s="21" t="str">
        <f t="shared" si="658"/>
        <v/>
      </c>
      <c r="Z4414" s="21" t="str">
        <f t="shared" si="658"/>
        <v/>
      </c>
      <c r="AA4414" s="21" t="str">
        <f t="shared" si="658"/>
        <v/>
      </c>
      <c r="AB4414" s="38" t="str">
        <f t="shared" si="658"/>
        <v/>
      </c>
      <c r="AD4414" s="36" t="str">
        <f>IF($N4414="", "", IFERROR(INDEX(Campaigns!$D$11:$D$380, MATCH($N4414, Campaigns!$E$11:$E$380, 0)), ""))</f>
        <v/>
      </c>
      <c r="AE4414" s="38" t="str">
        <f>IF(COUNTIF($Q4414:$AB4414, "X")=0, "", IFERROR(INDEX('Intro &amp; Setup'!$T$17:$T$28, MATCH(INDEX($Q$10:$AB$10, $AC4414, MATCH("X", $Q4414:$AB4414, 0)), 'Intro &amp; Setup'!$AA$17:$AA$28, 0)), ""))</f>
        <v/>
      </c>
      <c r="AG4414" s="84" t="str">
        <f t="shared" si="654"/>
        <v/>
      </c>
      <c r="AI4414" s="36">
        <f t="shared" si="655"/>
        <v>0</v>
      </c>
      <c r="AK4414" s="36" t="str">
        <f t="shared" si="656"/>
        <v/>
      </c>
    </row>
    <row r="4415" spans="1:37" x14ac:dyDescent="0.25">
      <c r="A4415" s="34"/>
      <c r="B4415" s="55"/>
      <c r="C4415" s="56"/>
      <c r="D4415" s="56"/>
      <c r="E4415" s="56"/>
      <c r="F4415" s="56"/>
      <c r="G4415" s="57"/>
      <c r="H4415" s="57"/>
      <c r="I4415" s="58"/>
      <c r="J4415" s="34"/>
      <c r="L4415" s="36" t="str">
        <f>IF($B4415="", "", IFERROR(FIND(Campaigns!$Q$4, $B4415), ""))</f>
        <v/>
      </c>
      <c r="M4415" s="73" t="str">
        <f t="shared" si="651"/>
        <v/>
      </c>
      <c r="N4415" s="74" t="str">
        <f t="shared" si="652"/>
        <v/>
      </c>
      <c r="O4415" s="22" t="str">
        <f t="shared" si="653"/>
        <v/>
      </c>
      <c r="Q4415" s="20" t="str">
        <f t="shared" si="659"/>
        <v/>
      </c>
      <c r="R4415" s="21" t="str">
        <f t="shared" si="658"/>
        <v/>
      </c>
      <c r="S4415" s="21" t="str">
        <f t="shared" si="658"/>
        <v/>
      </c>
      <c r="T4415" s="21" t="str">
        <f t="shared" si="658"/>
        <v/>
      </c>
      <c r="U4415" s="21" t="str">
        <f t="shared" si="658"/>
        <v/>
      </c>
      <c r="V4415" s="21" t="str">
        <f t="shared" si="658"/>
        <v/>
      </c>
      <c r="W4415" s="21" t="str">
        <f t="shared" si="658"/>
        <v/>
      </c>
      <c r="X4415" s="21" t="str">
        <f t="shared" si="658"/>
        <v/>
      </c>
      <c r="Y4415" s="21" t="str">
        <f t="shared" si="658"/>
        <v/>
      </c>
      <c r="Z4415" s="21" t="str">
        <f t="shared" si="658"/>
        <v/>
      </c>
      <c r="AA4415" s="21" t="str">
        <f t="shared" si="658"/>
        <v/>
      </c>
      <c r="AB4415" s="38" t="str">
        <f t="shared" si="658"/>
        <v/>
      </c>
      <c r="AD4415" s="36" t="str">
        <f>IF($N4415="", "", IFERROR(INDEX(Campaigns!$D$11:$D$380, MATCH($N4415, Campaigns!$E$11:$E$380, 0)), ""))</f>
        <v/>
      </c>
      <c r="AE4415" s="38" t="str">
        <f>IF(COUNTIF($Q4415:$AB4415, "X")=0, "", IFERROR(INDEX('Intro &amp; Setup'!$T$17:$T$28, MATCH(INDEX($Q$10:$AB$10, $AC4415, MATCH("X", $Q4415:$AB4415, 0)), 'Intro &amp; Setup'!$AA$17:$AA$28, 0)), ""))</f>
        <v/>
      </c>
      <c r="AG4415" s="84" t="str">
        <f t="shared" si="654"/>
        <v/>
      </c>
      <c r="AI4415" s="36">
        <f t="shared" si="655"/>
        <v>0</v>
      </c>
      <c r="AK4415" s="36" t="str">
        <f t="shared" si="656"/>
        <v/>
      </c>
    </row>
    <row r="4416" spans="1:37" x14ac:dyDescent="0.25">
      <c r="A4416" s="34"/>
      <c r="B4416" s="55"/>
      <c r="C4416" s="56"/>
      <c r="D4416" s="56"/>
      <c r="E4416" s="56"/>
      <c r="F4416" s="56"/>
      <c r="G4416" s="57"/>
      <c r="H4416" s="57"/>
      <c r="I4416" s="58"/>
      <c r="J4416" s="34"/>
      <c r="L4416" s="36" t="str">
        <f>IF($B4416="", "", IFERROR(FIND(Campaigns!$Q$4, $B4416), ""))</f>
        <v/>
      </c>
      <c r="M4416" s="73" t="str">
        <f t="shared" si="651"/>
        <v/>
      </c>
      <c r="N4416" s="74" t="str">
        <f t="shared" si="652"/>
        <v/>
      </c>
      <c r="O4416" s="22" t="str">
        <f t="shared" si="653"/>
        <v/>
      </c>
      <c r="Q4416" s="20" t="str">
        <f t="shared" si="659"/>
        <v/>
      </c>
      <c r="R4416" s="21" t="str">
        <f t="shared" si="658"/>
        <v/>
      </c>
      <c r="S4416" s="21" t="str">
        <f t="shared" si="658"/>
        <v/>
      </c>
      <c r="T4416" s="21" t="str">
        <f t="shared" si="658"/>
        <v/>
      </c>
      <c r="U4416" s="21" t="str">
        <f t="shared" si="658"/>
        <v/>
      </c>
      <c r="V4416" s="21" t="str">
        <f t="shared" si="658"/>
        <v/>
      </c>
      <c r="W4416" s="21" t="str">
        <f t="shared" si="658"/>
        <v/>
      </c>
      <c r="X4416" s="21" t="str">
        <f t="shared" si="658"/>
        <v/>
      </c>
      <c r="Y4416" s="21" t="str">
        <f t="shared" si="658"/>
        <v/>
      </c>
      <c r="Z4416" s="21" t="str">
        <f t="shared" si="658"/>
        <v/>
      </c>
      <c r="AA4416" s="21" t="str">
        <f t="shared" si="658"/>
        <v/>
      </c>
      <c r="AB4416" s="38" t="str">
        <f t="shared" si="658"/>
        <v/>
      </c>
      <c r="AD4416" s="36" t="str">
        <f>IF($N4416="", "", IFERROR(INDEX(Campaigns!$D$11:$D$380, MATCH($N4416, Campaigns!$E$11:$E$380, 0)), ""))</f>
        <v/>
      </c>
      <c r="AE4416" s="38" t="str">
        <f>IF(COUNTIF($Q4416:$AB4416, "X")=0, "", IFERROR(INDEX('Intro &amp; Setup'!$T$17:$T$28, MATCH(INDEX($Q$10:$AB$10, $AC4416, MATCH("X", $Q4416:$AB4416, 0)), 'Intro &amp; Setup'!$AA$17:$AA$28, 0)), ""))</f>
        <v/>
      </c>
      <c r="AG4416" s="84" t="str">
        <f t="shared" si="654"/>
        <v/>
      </c>
      <c r="AI4416" s="36">
        <f t="shared" si="655"/>
        <v>0</v>
      </c>
      <c r="AK4416" s="36" t="str">
        <f t="shared" si="656"/>
        <v/>
      </c>
    </row>
    <row r="4417" spans="1:37" x14ac:dyDescent="0.25">
      <c r="A4417" s="34"/>
      <c r="B4417" s="55"/>
      <c r="C4417" s="56"/>
      <c r="D4417" s="56"/>
      <c r="E4417" s="56"/>
      <c r="F4417" s="56"/>
      <c r="G4417" s="57"/>
      <c r="H4417" s="57"/>
      <c r="I4417" s="58"/>
      <c r="J4417" s="34"/>
      <c r="L4417" s="36" t="str">
        <f>IF($B4417="", "", IFERROR(FIND(Campaigns!$Q$4, $B4417), ""))</f>
        <v/>
      </c>
      <c r="M4417" s="73" t="str">
        <f t="shared" si="651"/>
        <v/>
      </c>
      <c r="N4417" s="74" t="str">
        <f t="shared" si="652"/>
        <v/>
      </c>
      <c r="O4417" s="22" t="str">
        <f t="shared" si="653"/>
        <v/>
      </c>
      <c r="Q4417" s="20" t="str">
        <f t="shared" si="659"/>
        <v/>
      </c>
      <c r="R4417" s="21" t="str">
        <f t="shared" si="658"/>
        <v/>
      </c>
      <c r="S4417" s="21" t="str">
        <f t="shared" si="658"/>
        <v/>
      </c>
      <c r="T4417" s="21" t="str">
        <f t="shared" si="658"/>
        <v/>
      </c>
      <c r="U4417" s="21" t="str">
        <f t="shared" si="658"/>
        <v/>
      </c>
      <c r="V4417" s="21" t="str">
        <f t="shared" si="658"/>
        <v/>
      </c>
      <c r="W4417" s="21" t="str">
        <f t="shared" si="658"/>
        <v/>
      </c>
      <c r="X4417" s="21" t="str">
        <f t="shared" si="658"/>
        <v/>
      </c>
      <c r="Y4417" s="21" t="str">
        <f t="shared" si="658"/>
        <v/>
      </c>
      <c r="Z4417" s="21" t="str">
        <f t="shared" si="658"/>
        <v/>
      </c>
      <c r="AA4417" s="21" t="str">
        <f t="shared" si="658"/>
        <v/>
      </c>
      <c r="AB4417" s="38" t="str">
        <f t="shared" si="658"/>
        <v/>
      </c>
      <c r="AD4417" s="36" t="str">
        <f>IF($N4417="", "", IFERROR(INDEX(Campaigns!$D$11:$D$380, MATCH($N4417, Campaigns!$E$11:$E$380, 0)), ""))</f>
        <v/>
      </c>
      <c r="AE4417" s="38" t="str">
        <f>IF(COUNTIF($Q4417:$AB4417, "X")=0, "", IFERROR(INDEX('Intro &amp; Setup'!$T$17:$T$28, MATCH(INDEX($Q$10:$AB$10, $AC4417, MATCH("X", $Q4417:$AB4417, 0)), 'Intro &amp; Setup'!$AA$17:$AA$28, 0)), ""))</f>
        <v/>
      </c>
      <c r="AG4417" s="84" t="str">
        <f t="shared" si="654"/>
        <v/>
      </c>
      <c r="AI4417" s="36">
        <f t="shared" si="655"/>
        <v>0</v>
      </c>
      <c r="AK4417" s="36" t="str">
        <f t="shared" si="656"/>
        <v/>
      </c>
    </row>
    <row r="4418" spans="1:37" x14ac:dyDescent="0.25">
      <c r="A4418" s="34"/>
      <c r="B4418" s="55"/>
      <c r="C4418" s="56"/>
      <c r="D4418" s="56"/>
      <c r="E4418" s="56"/>
      <c r="F4418" s="56"/>
      <c r="G4418" s="57"/>
      <c r="H4418" s="57"/>
      <c r="I4418" s="58"/>
      <c r="J4418" s="34"/>
      <c r="L4418" s="36" t="str">
        <f>IF($B4418="", "", IFERROR(FIND(Campaigns!$Q$4, $B4418), ""))</f>
        <v/>
      </c>
      <c r="M4418" s="73" t="str">
        <f t="shared" si="651"/>
        <v/>
      </c>
      <c r="N4418" s="74" t="str">
        <f t="shared" si="652"/>
        <v/>
      </c>
      <c r="O4418" s="22" t="str">
        <f t="shared" si="653"/>
        <v/>
      </c>
      <c r="Q4418" s="20" t="str">
        <f t="shared" si="659"/>
        <v/>
      </c>
      <c r="R4418" s="21" t="str">
        <f t="shared" si="658"/>
        <v/>
      </c>
      <c r="S4418" s="21" t="str">
        <f t="shared" si="658"/>
        <v/>
      </c>
      <c r="T4418" s="21" t="str">
        <f t="shared" si="658"/>
        <v/>
      </c>
      <c r="U4418" s="21" t="str">
        <f t="shared" si="658"/>
        <v/>
      </c>
      <c r="V4418" s="21" t="str">
        <f t="shared" si="658"/>
        <v/>
      </c>
      <c r="W4418" s="21" t="str">
        <f t="shared" si="658"/>
        <v/>
      </c>
      <c r="X4418" s="21" t="str">
        <f t="shared" si="658"/>
        <v/>
      </c>
      <c r="Y4418" s="21" t="str">
        <f t="shared" si="658"/>
        <v/>
      </c>
      <c r="Z4418" s="21" t="str">
        <f t="shared" si="658"/>
        <v/>
      </c>
      <c r="AA4418" s="21" t="str">
        <f t="shared" si="658"/>
        <v/>
      </c>
      <c r="AB4418" s="38" t="str">
        <f t="shared" si="658"/>
        <v/>
      </c>
      <c r="AD4418" s="36" t="str">
        <f>IF($N4418="", "", IFERROR(INDEX(Campaigns!$D$11:$D$380, MATCH($N4418, Campaigns!$E$11:$E$380, 0)), ""))</f>
        <v/>
      </c>
      <c r="AE4418" s="38" t="str">
        <f>IF(COUNTIF($Q4418:$AB4418, "X")=0, "", IFERROR(INDEX('Intro &amp; Setup'!$T$17:$T$28, MATCH(INDEX($Q$10:$AB$10, $AC4418, MATCH("X", $Q4418:$AB4418, 0)), 'Intro &amp; Setup'!$AA$17:$AA$28, 0)), ""))</f>
        <v/>
      </c>
      <c r="AG4418" s="84" t="str">
        <f t="shared" si="654"/>
        <v/>
      </c>
      <c r="AI4418" s="36">
        <f t="shared" si="655"/>
        <v>0</v>
      </c>
      <c r="AK4418" s="36" t="str">
        <f t="shared" si="656"/>
        <v/>
      </c>
    </row>
    <row r="4419" spans="1:37" x14ac:dyDescent="0.25">
      <c r="A4419" s="34"/>
      <c r="B4419" s="55"/>
      <c r="C4419" s="56"/>
      <c r="D4419" s="56"/>
      <c r="E4419" s="56"/>
      <c r="F4419" s="56"/>
      <c r="G4419" s="57"/>
      <c r="H4419" s="57"/>
      <c r="I4419" s="58"/>
      <c r="J4419" s="34"/>
      <c r="L4419" s="36" t="str">
        <f>IF($B4419="", "", IFERROR(FIND(Campaigns!$Q$4, $B4419), ""))</f>
        <v/>
      </c>
      <c r="M4419" s="73" t="str">
        <f t="shared" si="651"/>
        <v/>
      </c>
      <c r="N4419" s="74" t="str">
        <f t="shared" si="652"/>
        <v/>
      </c>
      <c r="O4419" s="22" t="str">
        <f t="shared" si="653"/>
        <v/>
      </c>
      <c r="Q4419" s="20" t="str">
        <f t="shared" si="659"/>
        <v/>
      </c>
      <c r="R4419" s="21" t="str">
        <f t="shared" si="658"/>
        <v/>
      </c>
      <c r="S4419" s="21" t="str">
        <f t="shared" si="658"/>
        <v/>
      </c>
      <c r="T4419" s="21" t="str">
        <f t="shared" si="658"/>
        <v/>
      </c>
      <c r="U4419" s="21" t="str">
        <f t="shared" si="658"/>
        <v/>
      </c>
      <c r="V4419" s="21" t="str">
        <f t="shared" si="658"/>
        <v/>
      </c>
      <c r="W4419" s="21" t="str">
        <f t="shared" si="658"/>
        <v/>
      </c>
      <c r="X4419" s="21" t="str">
        <f t="shared" si="658"/>
        <v/>
      </c>
      <c r="Y4419" s="21" t="str">
        <f t="shared" si="658"/>
        <v/>
      </c>
      <c r="Z4419" s="21" t="str">
        <f t="shared" si="658"/>
        <v/>
      </c>
      <c r="AA4419" s="21" t="str">
        <f t="shared" si="658"/>
        <v/>
      </c>
      <c r="AB4419" s="38" t="str">
        <f t="shared" si="658"/>
        <v/>
      </c>
      <c r="AD4419" s="36" t="str">
        <f>IF($N4419="", "", IFERROR(INDEX(Campaigns!$D$11:$D$380, MATCH($N4419, Campaigns!$E$11:$E$380, 0)), ""))</f>
        <v/>
      </c>
      <c r="AE4419" s="38" t="str">
        <f>IF(COUNTIF($Q4419:$AB4419, "X")=0, "", IFERROR(INDEX('Intro &amp; Setup'!$T$17:$T$28, MATCH(INDEX($Q$10:$AB$10, $AC4419, MATCH("X", $Q4419:$AB4419, 0)), 'Intro &amp; Setup'!$AA$17:$AA$28, 0)), ""))</f>
        <v/>
      </c>
      <c r="AG4419" s="84" t="str">
        <f t="shared" si="654"/>
        <v/>
      </c>
      <c r="AI4419" s="36">
        <f t="shared" si="655"/>
        <v>0</v>
      </c>
      <c r="AK4419" s="36" t="str">
        <f t="shared" si="656"/>
        <v/>
      </c>
    </row>
    <row r="4420" spans="1:37" x14ac:dyDescent="0.25">
      <c r="A4420" s="34"/>
      <c r="B4420" s="55"/>
      <c r="C4420" s="56"/>
      <c r="D4420" s="56"/>
      <c r="E4420" s="56"/>
      <c r="F4420" s="56"/>
      <c r="G4420" s="57"/>
      <c r="H4420" s="57"/>
      <c r="I4420" s="58"/>
      <c r="J4420" s="34"/>
      <c r="L4420" s="36" t="str">
        <f>IF($B4420="", "", IFERROR(FIND(Campaigns!$Q$4, $B4420), ""))</f>
        <v/>
      </c>
      <c r="M4420" s="73" t="str">
        <f t="shared" si="651"/>
        <v/>
      </c>
      <c r="N4420" s="74" t="str">
        <f t="shared" si="652"/>
        <v/>
      </c>
      <c r="O4420" s="22" t="str">
        <f t="shared" si="653"/>
        <v/>
      </c>
      <c r="Q4420" s="20" t="str">
        <f t="shared" si="659"/>
        <v/>
      </c>
      <c r="R4420" s="21" t="str">
        <f t="shared" si="658"/>
        <v/>
      </c>
      <c r="S4420" s="21" t="str">
        <f t="shared" si="658"/>
        <v/>
      </c>
      <c r="T4420" s="21" t="str">
        <f t="shared" si="658"/>
        <v/>
      </c>
      <c r="U4420" s="21" t="str">
        <f t="shared" si="658"/>
        <v/>
      </c>
      <c r="V4420" s="21" t="str">
        <f t="shared" si="658"/>
        <v/>
      </c>
      <c r="W4420" s="21" t="str">
        <f t="shared" si="658"/>
        <v/>
      </c>
      <c r="X4420" s="21" t="str">
        <f t="shared" si="658"/>
        <v/>
      </c>
      <c r="Y4420" s="21" t="str">
        <f t="shared" si="658"/>
        <v/>
      </c>
      <c r="Z4420" s="21" t="str">
        <f t="shared" si="658"/>
        <v/>
      </c>
      <c r="AA4420" s="21" t="str">
        <f t="shared" si="658"/>
        <v/>
      </c>
      <c r="AB4420" s="38" t="str">
        <f t="shared" si="658"/>
        <v/>
      </c>
      <c r="AD4420" s="36" t="str">
        <f>IF($N4420="", "", IFERROR(INDEX(Campaigns!$D$11:$D$380, MATCH($N4420, Campaigns!$E$11:$E$380, 0)), ""))</f>
        <v/>
      </c>
      <c r="AE4420" s="38" t="str">
        <f>IF(COUNTIF($Q4420:$AB4420, "X")=0, "", IFERROR(INDEX('Intro &amp; Setup'!$T$17:$T$28, MATCH(INDEX($Q$10:$AB$10, $AC4420, MATCH("X", $Q4420:$AB4420, 0)), 'Intro &amp; Setup'!$AA$17:$AA$28, 0)), ""))</f>
        <v/>
      </c>
      <c r="AG4420" s="84" t="str">
        <f t="shared" si="654"/>
        <v/>
      </c>
      <c r="AI4420" s="36">
        <f t="shared" si="655"/>
        <v>0</v>
      </c>
      <c r="AK4420" s="36" t="str">
        <f t="shared" si="656"/>
        <v/>
      </c>
    </row>
    <row r="4421" spans="1:37" x14ac:dyDescent="0.25">
      <c r="A4421" s="34"/>
      <c r="B4421" s="55"/>
      <c r="C4421" s="56"/>
      <c r="D4421" s="56"/>
      <c r="E4421" s="56"/>
      <c r="F4421" s="56"/>
      <c r="G4421" s="57"/>
      <c r="H4421" s="57"/>
      <c r="I4421" s="58"/>
      <c r="J4421" s="34"/>
      <c r="L4421" s="36" t="str">
        <f>IF($B4421="", "", IFERROR(FIND(Campaigns!$Q$4, $B4421), ""))</f>
        <v/>
      </c>
      <c r="M4421" s="73" t="str">
        <f t="shared" si="651"/>
        <v/>
      </c>
      <c r="N4421" s="74" t="str">
        <f t="shared" si="652"/>
        <v/>
      </c>
      <c r="O4421" s="22" t="str">
        <f t="shared" si="653"/>
        <v/>
      </c>
      <c r="Q4421" s="20" t="str">
        <f t="shared" si="659"/>
        <v/>
      </c>
      <c r="R4421" s="21" t="str">
        <f t="shared" si="658"/>
        <v/>
      </c>
      <c r="S4421" s="21" t="str">
        <f t="shared" si="658"/>
        <v/>
      </c>
      <c r="T4421" s="21" t="str">
        <f t="shared" si="658"/>
        <v/>
      </c>
      <c r="U4421" s="21" t="str">
        <f t="shared" si="658"/>
        <v/>
      </c>
      <c r="V4421" s="21" t="str">
        <f t="shared" si="658"/>
        <v/>
      </c>
      <c r="W4421" s="21" t="str">
        <f t="shared" si="658"/>
        <v/>
      </c>
      <c r="X4421" s="21" t="str">
        <f t="shared" si="658"/>
        <v/>
      </c>
      <c r="Y4421" s="21" t="str">
        <f t="shared" si="658"/>
        <v/>
      </c>
      <c r="Z4421" s="21" t="str">
        <f t="shared" si="658"/>
        <v/>
      </c>
      <c r="AA4421" s="21" t="str">
        <f t="shared" si="658"/>
        <v/>
      </c>
      <c r="AB4421" s="38" t="str">
        <f t="shared" si="658"/>
        <v/>
      </c>
      <c r="AD4421" s="36" t="str">
        <f>IF($N4421="", "", IFERROR(INDEX(Campaigns!$D$11:$D$380, MATCH($N4421, Campaigns!$E$11:$E$380, 0)), ""))</f>
        <v/>
      </c>
      <c r="AE4421" s="38" t="str">
        <f>IF(COUNTIF($Q4421:$AB4421, "X")=0, "", IFERROR(INDEX('Intro &amp; Setup'!$T$17:$T$28, MATCH(INDEX($Q$10:$AB$10, $AC4421, MATCH("X", $Q4421:$AB4421, 0)), 'Intro &amp; Setup'!$AA$17:$AA$28, 0)), ""))</f>
        <v/>
      </c>
      <c r="AG4421" s="84" t="str">
        <f t="shared" si="654"/>
        <v/>
      </c>
      <c r="AI4421" s="36">
        <f t="shared" si="655"/>
        <v>0</v>
      </c>
      <c r="AK4421" s="36" t="str">
        <f t="shared" si="656"/>
        <v/>
      </c>
    </row>
    <row r="4422" spans="1:37" x14ac:dyDescent="0.25">
      <c r="A4422" s="34"/>
      <c r="B4422" s="55"/>
      <c r="C4422" s="56"/>
      <c r="D4422" s="56"/>
      <c r="E4422" s="56"/>
      <c r="F4422" s="56"/>
      <c r="G4422" s="57"/>
      <c r="H4422" s="57"/>
      <c r="I4422" s="58"/>
      <c r="J4422" s="34"/>
      <c r="L4422" s="36" t="str">
        <f>IF($B4422="", "", IFERROR(FIND(Campaigns!$Q$4, $B4422), ""))</f>
        <v/>
      </c>
      <c r="M4422" s="73" t="str">
        <f t="shared" si="651"/>
        <v/>
      </c>
      <c r="N4422" s="74" t="str">
        <f t="shared" si="652"/>
        <v/>
      </c>
      <c r="O4422" s="22" t="str">
        <f t="shared" si="653"/>
        <v/>
      </c>
      <c r="Q4422" s="20" t="str">
        <f t="shared" si="659"/>
        <v/>
      </c>
      <c r="R4422" s="21" t="str">
        <f t="shared" si="658"/>
        <v/>
      </c>
      <c r="S4422" s="21" t="str">
        <f t="shared" si="658"/>
        <v/>
      </c>
      <c r="T4422" s="21" t="str">
        <f t="shared" si="658"/>
        <v/>
      </c>
      <c r="U4422" s="21" t="str">
        <f t="shared" si="658"/>
        <v/>
      </c>
      <c r="V4422" s="21" t="str">
        <f t="shared" si="658"/>
        <v/>
      </c>
      <c r="W4422" s="21" t="str">
        <f t="shared" si="658"/>
        <v/>
      </c>
      <c r="X4422" s="21" t="str">
        <f t="shared" si="658"/>
        <v/>
      </c>
      <c r="Y4422" s="21" t="str">
        <f t="shared" si="658"/>
        <v/>
      </c>
      <c r="Z4422" s="21" t="str">
        <f t="shared" si="658"/>
        <v/>
      </c>
      <c r="AA4422" s="21" t="str">
        <f t="shared" si="658"/>
        <v/>
      </c>
      <c r="AB4422" s="38" t="str">
        <f t="shared" si="658"/>
        <v/>
      </c>
      <c r="AD4422" s="36" t="str">
        <f>IF($N4422="", "", IFERROR(INDEX(Campaigns!$D$11:$D$380, MATCH($N4422, Campaigns!$E$11:$E$380, 0)), ""))</f>
        <v/>
      </c>
      <c r="AE4422" s="38" t="str">
        <f>IF(COUNTIF($Q4422:$AB4422, "X")=0, "", IFERROR(INDEX('Intro &amp; Setup'!$T$17:$T$28, MATCH(INDEX($Q$10:$AB$10, $AC4422, MATCH("X", $Q4422:$AB4422, 0)), 'Intro &amp; Setup'!$AA$17:$AA$28, 0)), ""))</f>
        <v/>
      </c>
      <c r="AG4422" s="84" t="str">
        <f t="shared" si="654"/>
        <v/>
      </c>
      <c r="AI4422" s="36">
        <f t="shared" si="655"/>
        <v>0</v>
      </c>
      <c r="AK4422" s="36" t="str">
        <f t="shared" si="656"/>
        <v/>
      </c>
    </row>
    <row r="4423" spans="1:37" x14ac:dyDescent="0.25">
      <c r="A4423" s="34"/>
      <c r="B4423" s="55"/>
      <c r="C4423" s="56"/>
      <c r="D4423" s="56"/>
      <c r="E4423" s="56"/>
      <c r="F4423" s="56"/>
      <c r="G4423" s="57"/>
      <c r="H4423" s="57"/>
      <c r="I4423" s="58"/>
      <c r="J4423" s="34"/>
      <c r="L4423" s="36" t="str">
        <f>IF($B4423="", "", IFERROR(FIND(Campaigns!$Q$4, $B4423), ""))</f>
        <v/>
      </c>
      <c r="M4423" s="73" t="str">
        <f t="shared" si="651"/>
        <v/>
      </c>
      <c r="N4423" s="74" t="str">
        <f t="shared" si="652"/>
        <v/>
      </c>
      <c r="O4423" s="22" t="str">
        <f t="shared" si="653"/>
        <v/>
      </c>
      <c r="Q4423" s="20" t="str">
        <f t="shared" si="659"/>
        <v/>
      </c>
      <c r="R4423" s="21" t="str">
        <f t="shared" si="658"/>
        <v/>
      </c>
      <c r="S4423" s="21" t="str">
        <f t="shared" si="658"/>
        <v/>
      </c>
      <c r="T4423" s="21" t="str">
        <f t="shared" si="658"/>
        <v/>
      </c>
      <c r="U4423" s="21" t="str">
        <f t="shared" si="658"/>
        <v/>
      </c>
      <c r="V4423" s="21" t="str">
        <f t="shared" si="658"/>
        <v/>
      </c>
      <c r="W4423" s="21" t="str">
        <f t="shared" si="658"/>
        <v/>
      </c>
      <c r="X4423" s="21" t="str">
        <f t="shared" si="658"/>
        <v/>
      </c>
      <c r="Y4423" s="21" t="str">
        <f t="shared" si="658"/>
        <v/>
      </c>
      <c r="Z4423" s="21" t="str">
        <f t="shared" si="658"/>
        <v/>
      </c>
      <c r="AA4423" s="21" t="str">
        <f t="shared" si="658"/>
        <v/>
      </c>
      <c r="AB4423" s="38" t="str">
        <f t="shared" si="658"/>
        <v/>
      </c>
      <c r="AD4423" s="36" t="str">
        <f>IF($N4423="", "", IFERROR(INDEX(Campaigns!$D$11:$D$380, MATCH($N4423, Campaigns!$E$11:$E$380, 0)), ""))</f>
        <v/>
      </c>
      <c r="AE4423" s="38" t="str">
        <f>IF(COUNTIF($Q4423:$AB4423, "X")=0, "", IFERROR(INDEX('Intro &amp; Setup'!$T$17:$T$28, MATCH(INDEX($Q$10:$AB$10, $AC4423, MATCH("X", $Q4423:$AB4423, 0)), 'Intro &amp; Setup'!$AA$17:$AA$28, 0)), ""))</f>
        <v/>
      </c>
      <c r="AG4423" s="84" t="str">
        <f t="shared" si="654"/>
        <v/>
      </c>
      <c r="AI4423" s="36">
        <f t="shared" si="655"/>
        <v>0</v>
      </c>
      <c r="AK4423" s="36" t="str">
        <f t="shared" si="656"/>
        <v/>
      </c>
    </row>
    <row r="4424" spans="1:37" x14ac:dyDescent="0.25">
      <c r="A4424" s="34"/>
      <c r="B4424" s="55"/>
      <c r="C4424" s="56"/>
      <c r="D4424" s="56"/>
      <c r="E4424" s="56"/>
      <c r="F4424" s="56"/>
      <c r="G4424" s="57"/>
      <c r="H4424" s="57"/>
      <c r="I4424" s="58"/>
      <c r="J4424" s="34"/>
      <c r="L4424" s="36" t="str">
        <f>IF($B4424="", "", IFERROR(FIND(Campaigns!$Q$4, $B4424), ""))</f>
        <v/>
      </c>
      <c r="M4424" s="73" t="str">
        <f t="shared" si="651"/>
        <v/>
      </c>
      <c r="N4424" s="74" t="str">
        <f t="shared" si="652"/>
        <v/>
      </c>
      <c r="O4424" s="22" t="str">
        <f t="shared" si="653"/>
        <v/>
      </c>
      <c r="Q4424" s="20" t="str">
        <f t="shared" si="659"/>
        <v/>
      </c>
      <c r="R4424" s="21" t="str">
        <f t="shared" si="658"/>
        <v/>
      </c>
      <c r="S4424" s="21" t="str">
        <f t="shared" si="658"/>
        <v/>
      </c>
      <c r="T4424" s="21" t="str">
        <f t="shared" si="658"/>
        <v/>
      </c>
      <c r="U4424" s="21" t="str">
        <f t="shared" si="658"/>
        <v/>
      </c>
      <c r="V4424" s="21" t="str">
        <f t="shared" si="658"/>
        <v/>
      </c>
      <c r="W4424" s="21" t="str">
        <f t="shared" si="658"/>
        <v/>
      </c>
      <c r="X4424" s="21" t="str">
        <f t="shared" si="658"/>
        <v/>
      </c>
      <c r="Y4424" s="21" t="str">
        <f t="shared" si="658"/>
        <v/>
      </c>
      <c r="Z4424" s="21" t="str">
        <f t="shared" si="658"/>
        <v/>
      </c>
      <c r="AA4424" s="21" t="str">
        <f t="shared" si="658"/>
        <v/>
      </c>
      <c r="AB4424" s="38" t="str">
        <f t="shared" si="658"/>
        <v/>
      </c>
      <c r="AD4424" s="36" t="str">
        <f>IF($N4424="", "", IFERROR(INDEX(Campaigns!$D$11:$D$380, MATCH($N4424, Campaigns!$E$11:$E$380, 0)), ""))</f>
        <v/>
      </c>
      <c r="AE4424" s="38" t="str">
        <f>IF(COUNTIF($Q4424:$AB4424, "X")=0, "", IFERROR(INDEX('Intro &amp; Setup'!$T$17:$T$28, MATCH(INDEX($Q$10:$AB$10, $AC4424, MATCH("X", $Q4424:$AB4424, 0)), 'Intro &amp; Setup'!$AA$17:$AA$28, 0)), ""))</f>
        <v/>
      </c>
      <c r="AG4424" s="84" t="str">
        <f t="shared" si="654"/>
        <v/>
      </c>
      <c r="AI4424" s="36">
        <f t="shared" si="655"/>
        <v>0</v>
      </c>
      <c r="AK4424" s="36" t="str">
        <f t="shared" si="656"/>
        <v/>
      </c>
    </row>
    <row r="4425" spans="1:37" x14ac:dyDescent="0.25">
      <c r="A4425" s="34"/>
      <c r="B4425" s="55"/>
      <c r="C4425" s="56"/>
      <c r="D4425" s="56"/>
      <c r="E4425" s="56"/>
      <c r="F4425" s="56"/>
      <c r="G4425" s="57"/>
      <c r="H4425" s="57"/>
      <c r="I4425" s="58"/>
      <c r="J4425" s="34"/>
      <c r="L4425" s="36" t="str">
        <f>IF($B4425="", "", IFERROR(FIND(Campaigns!$Q$4, $B4425), ""))</f>
        <v/>
      </c>
      <c r="M4425" s="73" t="str">
        <f t="shared" si="651"/>
        <v/>
      </c>
      <c r="N4425" s="74" t="str">
        <f t="shared" si="652"/>
        <v/>
      </c>
      <c r="O4425" s="22" t="str">
        <f t="shared" si="653"/>
        <v/>
      </c>
      <c r="Q4425" s="20" t="str">
        <f t="shared" si="659"/>
        <v/>
      </c>
      <c r="R4425" s="21" t="str">
        <f t="shared" si="658"/>
        <v/>
      </c>
      <c r="S4425" s="21" t="str">
        <f t="shared" si="658"/>
        <v/>
      </c>
      <c r="T4425" s="21" t="str">
        <f t="shared" si="658"/>
        <v/>
      </c>
      <c r="U4425" s="21" t="str">
        <f t="shared" si="658"/>
        <v/>
      </c>
      <c r="V4425" s="21" t="str">
        <f t="shared" si="658"/>
        <v/>
      </c>
      <c r="W4425" s="21" t="str">
        <f t="shared" si="658"/>
        <v/>
      </c>
      <c r="X4425" s="21" t="str">
        <f t="shared" si="658"/>
        <v/>
      </c>
      <c r="Y4425" s="21" t="str">
        <f t="shared" si="658"/>
        <v/>
      </c>
      <c r="Z4425" s="21" t="str">
        <f t="shared" si="658"/>
        <v/>
      </c>
      <c r="AA4425" s="21" t="str">
        <f t="shared" si="658"/>
        <v/>
      </c>
      <c r="AB4425" s="38" t="str">
        <f t="shared" si="658"/>
        <v/>
      </c>
      <c r="AD4425" s="36" t="str">
        <f>IF($N4425="", "", IFERROR(INDEX(Campaigns!$D$11:$D$380, MATCH($N4425, Campaigns!$E$11:$E$380, 0)), ""))</f>
        <v/>
      </c>
      <c r="AE4425" s="38" t="str">
        <f>IF(COUNTIF($Q4425:$AB4425, "X")=0, "", IFERROR(INDEX('Intro &amp; Setup'!$T$17:$T$28, MATCH(INDEX($Q$10:$AB$10, $AC4425, MATCH("X", $Q4425:$AB4425, 0)), 'Intro &amp; Setup'!$AA$17:$AA$28, 0)), ""))</f>
        <v/>
      </c>
      <c r="AG4425" s="84" t="str">
        <f t="shared" si="654"/>
        <v/>
      </c>
      <c r="AI4425" s="36">
        <f t="shared" si="655"/>
        <v>0</v>
      </c>
      <c r="AK4425" s="36" t="str">
        <f t="shared" si="656"/>
        <v/>
      </c>
    </row>
    <row r="4426" spans="1:37" x14ac:dyDescent="0.25">
      <c r="A4426" s="34"/>
      <c r="B4426" s="55"/>
      <c r="C4426" s="56"/>
      <c r="D4426" s="56"/>
      <c r="E4426" s="56"/>
      <c r="F4426" s="56"/>
      <c r="G4426" s="57"/>
      <c r="H4426" s="57"/>
      <c r="I4426" s="58"/>
      <c r="J4426" s="34"/>
      <c r="L4426" s="36" t="str">
        <f>IF($B4426="", "", IFERROR(FIND(Campaigns!$Q$4, $B4426), ""))</f>
        <v/>
      </c>
      <c r="M4426" s="73" t="str">
        <f t="shared" si="651"/>
        <v/>
      </c>
      <c r="N4426" s="74" t="str">
        <f t="shared" si="652"/>
        <v/>
      </c>
      <c r="O4426" s="22" t="str">
        <f t="shared" si="653"/>
        <v/>
      </c>
      <c r="Q4426" s="20" t="str">
        <f t="shared" si="659"/>
        <v/>
      </c>
      <c r="R4426" s="21" t="str">
        <f t="shared" si="658"/>
        <v/>
      </c>
      <c r="S4426" s="21" t="str">
        <f t="shared" si="658"/>
        <v/>
      </c>
      <c r="T4426" s="21" t="str">
        <f t="shared" si="658"/>
        <v/>
      </c>
      <c r="U4426" s="21" t="str">
        <f t="shared" si="658"/>
        <v/>
      </c>
      <c r="V4426" s="21" t="str">
        <f t="shared" si="658"/>
        <v/>
      </c>
      <c r="W4426" s="21" t="str">
        <f t="shared" si="658"/>
        <v/>
      </c>
      <c r="X4426" s="21" t="str">
        <f t="shared" si="658"/>
        <v/>
      </c>
      <c r="Y4426" s="21" t="str">
        <f t="shared" si="658"/>
        <v/>
      </c>
      <c r="Z4426" s="21" t="str">
        <f t="shared" si="658"/>
        <v/>
      </c>
      <c r="AA4426" s="21" t="str">
        <f t="shared" si="658"/>
        <v/>
      </c>
      <c r="AB4426" s="38" t="str">
        <f t="shared" si="658"/>
        <v/>
      </c>
      <c r="AD4426" s="36" t="str">
        <f>IF($N4426="", "", IFERROR(INDEX(Campaigns!$D$11:$D$380, MATCH($N4426, Campaigns!$E$11:$E$380, 0)), ""))</f>
        <v/>
      </c>
      <c r="AE4426" s="38" t="str">
        <f>IF(COUNTIF($Q4426:$AB4426, "X")=0, "", IFERROR(INDEX('Intro &amp; Setup'!$T$17:$T$28, MATCH(INDEX($Q$10:$AB$10, $AC4426, MATCH("X", $Q4426:$AB4426, 0)), 'Intro &amp; Setup'!$AA$17:$AA$28, 0)), ""))</f>
        <v/>
      </c>
      <c r="AG4426" s="84" t="str">
        <f t="shared" si="654"/>
        <v/>
      </c>
      <c r="AI4426" s="36">
        <f t="shared" si="655"/>
        <v>0</v>
      </c>
      <c r="AK4426" s="36" t="str">
        <f t="shared" si="656"/>
        <v/>
      </c>
    </row>
    <row r="4427" spans="1:37" x14ac:dyDescent="0.25">
      <c r="A4427" s="34"/>
      <c r="B4427" s="55"/>
      <c r="C4427" s="56"/>
      <c r="D4427" s="56"/>
      <c r="E4427" s="56"/>
      <c r="F4427" s="56"/>
      <c r="G4427" s="57"/>
      <c r="H4427" s="57"/>
      <c r="I4427" s="58"/>
      <c r="J4427" s="34"/>
      <c r="L4427" s="36" t="str">
        <f>IF($B4427="", "", IFERROR(FIND(Campaigns!$Q$4, $B4427), ""))</f>
        <v/>
      </c>
      <c r="M4427" s="73" t="str">
        <f t="shared" si="651"/>
        <v/>
      </c>
      <c r="N4427" s="74" t="str">
        <f t="shared" si="652"/>
        <v/>
      </c>
      <c r="O4427" s="22" t="str">
        <f t="shared" si="653"/>
        <v/>
      </c>
      <c r="Q4427" s="20" t="str">
        <f t="shared" si="659"/>
        <v/>
      </c>
      <c r="R4427" s="21" t="str">
        <f t="shared" si="658"/>
        <v/>
      </c>
      <c r="S4427" s="21" t="str">
        <f t="shared" si="658"/>
        <v/>
      </c>
      <c r="T4427" s="21" t="str">
        <f t="shared" si="658"/>
        <v/>
      </c>
      <c r="U4427" s="21" t="str">
        <f t="shared" si="658"/>
        <v/>
      </c>
      <c r="V4427" s="21" t="str">
        <f t="shared" ref="R4427:AB4450" si="660">IFERROR(IF(V$10="", "", IF(LEFT($O4427, V$8)=V$10, "X", "")), "")</f>
        <v/>
      </c>
      <c r="W4427" s="21" t="str">
        <f t="shared" si="660"/>
        <v/>
      </c>
      <c r="X4427" s="21" t="str">
        <f t="shared" si="660"/>
        <v/>
      </c>
      <c r="Y4427" s="21" t="str">
        <f t="shared" si="660"/>
        <v/>
      </c>
      <c r="Z4427" s="21" t="str">
        <f t="shared" si="660"/>
        <v/>
      </c>
      <c r="AA4427" s="21" t="str">
        <f t="shared" si="660"/>
        <v/>
      </c>
      <c r="AB4427" s="38" t="str">
        <f t="shared" si="660"/>
        <v/>
      </c>
      <c r="AD4427" s="36" t="str">
        <f>IF($N4427="", "", IFERROR(INDEX(Campaigns!$D$11:$D$380, MATCH($N4427, Campaigns!$E$11:$E$380, 0)), ""))</f>
        <v/>
      </c>
      <c r="AE4427" s="38" t="str">
        <f>IF(COUNTIF($Q4427:$AB4427, "X")=0, "", IFERROR(INDEX('Intro &amp; Setup'!$T$17:$T$28, MATCH(INDEX($Q$10:$AB$10, $AC4427, MATCH("X", $Q4427:$AB4427, 0)), 'Intro &amp; Setup'!$AA$17:$AA$28, 0)), ""))</f>
        <v/>
      </c>
      <c r="AG4427" s="84" t="str">
        <f t="shared" si="654"/>
        <v/>
      </c>
      <c r="AI4427" s="36">
        <f t="shared" si="655"/>
        <v>0</v>
      </c>
      <c r="AK4427" s="36" t="str">
        <f t="shared" si="656"/>
        <v/>
      </c>
    </row>
    <row r="4428" spans="1:37" x14ac:dyDescent="0.25">
      <c r="A4428" s="34"/>
      <c r="B4428" s="55"/>
      <c r="C4428" s="56"/>
      <c r="D4428" s="56"/>
      <c r="E4428" s="56"/>
      <c r="F4428" s="56"/>
      <c r="G4428" s="57"/>
      <c r="H4428" s="57"/>
      <c r="I4428" s="58"/>
      <c r="J4428" s="34"/>
      <c r="L4428" s="36" t="str">
        <f>IF($B4428="", "", IFERROR(FIND(Campaigns!$Q$4, $B4428), ""))</f>
        <v/>
      </c>
      <c r="M4428" s="73" t="str">
        <f t="shared" ref="M4428:M4491" si="661">IFERROR(REPLACE($B4428, 1, $L4428+$L$9-1, ""), "")</f>
        <v/>
      </c>
      <c r="N4428" s="74" t="str">
        <f t="shared" ref="N4428:N4491" si="662">IFERROR(LEFT($M4428, FIND("-", $M4428)-1), "")</f>
        <v/>
      </c>
      <c r="O4428" s="22" t="str">
        <f t="shared" ref="O4428:O4491" si="663">IFERROR(REPLACE($M4428, 1, FIND("-", $M4428), ""), "")</f>
        <v/>
      </c>
      <c r="Q4428" s="20" t="str">
        <f t="shared" si="659"/>
        <v/>
      </c>
      <c r="R4428" s="21" t="str">
        <f t="shared" si="660"/>
        <v/>
      </c>
      <c r="S4428" s="21" t="str">
        <f t="shared" si="660"/>
        <v/>
      </c>
      <c r="T4428" s="21" t="str">
        <f t="shared" si="660"/>
        <v/>
      </c>
      <c r="U4428" s="21" t="str">
        <f t="shared" si="660"/>
        <v/>
      </c>
      <c r="V4428" s="21" t="str">
        <f t="shared" si="660"/>
        <v/>
      </c>
      <c r="W4428" s="21" t="str">
        <f t="shared" si="660"/>
        <v/>
      </c>
      <c r="X4428" s="21" t="str">
        <f t="shared" si="660"/>
        <v/>
      </c>
      <c r="Y4428" s="21" t="str">
        <f t="shared" si="660"/>
        <v/>
      </c>
      <c r="Z4428" s="21" t="str">
        <f t="shared" si="660"/>
        <v/>
      </c>
      <c r="AA4428" s="21" t="str">
        <f t="shared" si="660"/>
        <v/>
      </c>
      <c r="AB4428" s="38" t="str">
        <f t="shared" si="660"/>
        <v/>
      </c>
      <c r="AD4428" s="36" t="str">
        <f>IF($N4428="", "", IFERROR(INDEX(Campaigns!$D$11:$D$380, MATCH($N4428, Campaigns!$E$11:$E$380, 0)), ""))</f>
        <v/>
      </c>
      <c r="AE4428" s="38" t="str">
        <f>IF(COUNTIF($Q4428:$AB4428, "X")=0, "", IFERROR(INDEX('Intro &amp; Setup'!$T$17:$T$28, MATCH(INDEX($Q$10:$AB$10, $AC4428, MATCH("X", $Q4428:$AB4428, 0)), 'Intro &amp; Setup'!$AA$17:$AA$28, 0)), ""))</f>
        <v/>
      </c>
      <c r="AG4428" s="84" t="str">
        <f t="shared" ref="AG4428:AG4491" si="664">IF(OR($AD4428="", $AE4428=""), "", _xlfn.CONCAT($AD4428, "-", $AE4428))</f>
        <v/>
      </c>
      <c r="AI4428" s="36">
        <f t="shared" ref="AI4428:AI4491" si="665">IF($AI$4=$AI$6, $C4428, IF($AI$4=$AI$7, $D4428, IF($AI$4=$AI$8, $F4428, "")))</f>
        <v>0</v>
      </c>
      <c r="AK4428" s="36" t="str">
        <f t="shared" ref="AK4428:AK4491" si="666">IF($AG4428="", "", "X")</f>
        <v/>
      </c>
    </row>
    <row r="4429" spans="1:37" x14ac:dyDescent="0.25">
      <c r="A4429" s="34"/>
      <c r="B4429" s="55"/>
      <c r="C4429" s="56"/>
      <c r="D4429" s="56"/>
      <c r="E4429" s="56"/>
      <c r="F4429" s="56"/>
      <c r="G4429" s="57"/>
      <c r="H4429" s="57"/>
      <c r="I4429" s="58"/>
      <c r="J4429" s="34"/>
      <c r="L4429" s="36" t="str">
        <f>IF($B4429="", "", IFERROR(FIND(Campaigns!$Q$4, $B4429), ""))</f>
        <v/>
      </c>
      <c r="M4429" s="73" t="str">
        <f t="shared" si="661"/>
        <v/>
      </c>
      <c r="N4429" s="74" t="str">
        <f t="shared" si="662"/>
        <v/>
      </c>
      <c r="O4429" s="22" t="str">
        <f t="shared" si="663"/>
        <v/>
      </c>
      <c r="Q4429" s="20" t="str">
        <f t="shared" si="659"/>
        <v/>
      </c>
      <c r="R4429" s="21" t="str">
        <f t="shared" si="660"/>
        <v/>
      </c>
      <c r="S4429" s="21" t="str">
        <f t="shared" si="660"/>
        <v/>
      </c>
      <c r="T4429" s="21" t="str">
        <f t="shared" si="660"/>
        <v/>
      </c>
      <c r="U4429" s="21" t="str">
        <f t="shared" si="660"/>
        <v/>
      </c>
      <c r="V4429" s="21" t="str">
        <f t="shared" si="660"/>
        <v/>
      </c>
      <c r="W4429" s="21" t="str">
        <f t="shared" si="660"/>
        <v/>
      </c>
      <c r="X4429" s="21" t="str">
        <f t="shared" si="660"/>
        <v/>
      </c>
      <c r="Y4429" s="21" t="str">
        <f t="shared" si="660"/>
        <v/>
      </c>
      <c r="Z4429" s="21" t="str">
        <f t="shared" si="660"/>
        <v/>
      </c>
      <c r="AA4429" s="21" t="str">
        <f t="shared" si="660"/>
        <v/>
      </c>
      <c r="AB4429" s="38" t="str">
        <f t="shared" si="660"/>
        <v/>
      </c>
      <c r="AD4429" s="36" t="str">
        <f>IF($N4429="", "", IFERROR(INDEX(Campaigns!$D$11:$D$380, MATCH($N4429, Campaigns!$E$11:$E$380, 0)), ""))</f>
        <v/>
      </c>
      <c r="AE4429" s="38" t="str">
        <f>IF(COUNTIF($Q4429:$AB4429, "X")=0, "", IFERROR(INDEX('Intro &amp; Setup'!$T$17:$T$28, MATCH(INDEX($Q$10:$AB$10, $AC4429, MATCH("X", $Q4429:$AB4429, 0)), 'Intro &amp; Setup'!$AA$17:$AA$28, 0)), ""))</f>
        <v/>
      </c>
      <c r="AG4429" s="84" t="str">
        <f t="shared" si="664"/>
        <v/>
      </c>
      <c r="AI4429" s="36">
        <f t="shared" si="665"/>
        <v>0</v>
      </c>
      <c r="AK4429" s="36" t="str">
        <f t="shared" si="666"/>
        <v/>
      </c>
    </row>
    <row r="4430" spans="1:37" x14ac:dyDescent="0.25">
      <c r="A4430" s="34"/>
      <c r="B4430" s="55"/>
      <c r="C4430" s="56"/>
      <c r="D4430" s="56"/>
      <c r="E4430" s="56"/>
      <c r="F4430" s="56"/>
      <c r="G4430" s="57"/>
      <c r="H4430" s="57"/>
      <c r="I4430" s="58"/>
      <c r="J4430" s="34"/>
      <c r="L4430" s="36" t="str">
        <f>IF($B4430="", "", IFERROR(FIND(Campaigns!$Q$4, $B4430), ""))</f>
        <v/>
      </c>
      <c r="M4430" s="73" t="str">
        <f t="shared" si="661"/>
        <v/>
      </c>
      <c r="N4430" s="74" t="str">
        <f t="shared" si="662"/>
        <v/>
      </c>
      <c r="O4430" s="22" t="str">
        <f t="shared" si="663"/>
        <v/>
      </c>
      <c r="Q4430" s="20" t="str">
        <f t="shared" si="659"/>
        <v/>
      </c>
      <c r="R4430" s="21" t="str">
        <f t="shared" si="660"/>
        <v/>
      </c>
      <c r="S4430" s="21" t="str">
        <f t="shared" si="660"/>
        <v/>
      </c>
      <c r="T4430" s="21" t="str">
        <f t="shared" si="660"/>
        <v/>
      </c>
      <c r="U4430" s="21" t="str">
        <f t="shared" si="660"/>
        <v/>
      </c>
      <c r="V4430" s="21" t="str">
        <f t="shared" si="660"/>
        <v/>
      </c>
      <c r="W4430" s="21" t="str">
        <f t="shared" si="660"/>
        <v/>
      </c>
      <c r="X4430" s="21" t="str">
        <f t="shared" si="660"/>
        <v/>
      </c>
      <c r="Y4430" s="21" t="str">
        <f t="shared" si="660"/>
        <v/>
      </c>
      <c r="Z4430" s="21" t="str">
        <f t="shared" si="660"/>
        <v/>
      </c>
      <c r="AA4430" s="21" t="str">
        <f t="shared" si="660"/>
        <v/>
      </c>
      <c r="AB4430" s="38" t="str">
        <f t="shared" si="660"/>
        <v/>
      </c>
      <c r="AD4430" s="36" t="str">
        <f>IF($N4430="", "", IFERROR(INDEX(Campaigns!$D$11:$D$380, MATCH($N4430, Campaigns!$E$11:$E$380, 0)), ""))</f>
        <v/>
      </c>
      <c r="AE4430" s="38" t="str">
        <f>IF(COUNTIF($Q4430:$AB4430, "X")=0, "", IFERROR(INDEX('Intro &amp; Setup'!$T$17:$T$28, MATCH(INDEX($Q$10:$AB$10, $AC4430, MATCH("X", $Q4430:$AB4430, 0)), 'Intro &amp; Setup'!$AA$17:$AA$28, 0)), ""))</f>
        <v/>
      </c>
      <c r="AG4430" s="84" t="str">
        <f t="shared" si="664"/>
        <v/>
      </c>
      <c r="AI4430" s="36">
        <f t="shared" si="665"/>
        <v>0</v>
      </c>
      <c r="AK4430" s="36" t="str">
        <f t="shared" si="666"/>
        <v/>
      </c>
    </row>
    <row r="4431" spans="1:37" x14ac:dyDescent="0.25">
      <c r="A4431" s="34"/>
      <c r="B4431" s="55"/>
      <c r="C4431" s="56"/>
      <c r="D4431" s="56"/>
      <c r="E4431" s="56"/>
      <c r="F4431" s="56"/>
      <c r="G4431" s="57"/>
      <c r="H4431" s="57"/>
      <c r="I4431" s="58"/>
      <c r="J4431" s="34"/>
      <c r="L4431" s="36" t="str">
        <f>IF($B4431="", "", IFERROR(FIND(Campaigns!$Q$4, $B4431), ""))</f>
        <v/>
      </c>
      <c r="M4431" s="73" t="str">
        <f t="shared" si="661"/>
        <v/>
      </c>
      <c r="N4431" s="74" t="str">
        <f t="shared" si="662"/>
        <v/>
      </c>
      <c r="O4431" s="22" t="str">
        <f t="shared" si="663"/>
        <v/>
      </c>
      <c r="Q4431" s="20" t="str">
        <f t="shared" si="659"/>
        <v/>
      </c>
      <c r="R4431" s="21" t="str">
        <f t="shared" si="660"/>
        <v/>
      </c>
      <c r="S4431" s="21" t="str">
        <f t="shared" si="660"/>
        <v/>
      </c>
      <c r="T4431" s="21" t="str">
        <f t="shared" si="660"/>
        <v/>
      </c>
      <c r="U4431" s="21" t="str">
        <f t="shared" si="660"/>
        <v/>
      </c>
      <c r="V4431" s="21" t="str">
        <f t="shared" si="660"/>
        <v/>
      </c>
      <c r="W4431" s="21" t="str">
        <f t="shared" si="660"/>
        <v/>
      </c>
      <c r="X4431" s="21" t="str">
        <f t="shared" si="660"/>
        <v/>
      </c>
      <c r="Y4431" s="21" t="str">
        <f t="shared" si="660"/>
        <v/>
      </c>
      <c r="Z4431" s="21" t="str">
        <f t="shared" si="660"/>
        <v/>
      </c>
      <c r="AA4431" s="21" t="str">
        <f t="shared" si="660"/>
        <v/>
      </c>
      <c r="AB4431" s="38" t="str">
        <f t="shared" si="660"/>
        <v/>
      </c>
      <c r="AD4431" s="36" t="str">
        <f>IF($N4431="", "", IFERROR(INDEX(Campaigns!$D$11:$D$380, MATCH($N4431, Campaigns!$E$11:$E$380, 0)), ""))</f>
        <v/>
      </c>
      <c r="AE4431" s="38" t="str">
        <f>IF(COUNTIF($Q4431:$AB4431, "X")=0, "", IFERROR(INDEX('Intro &amp; Setup'!$T$17:$T$28, MATCH(INDEX($Q$10:$AB$10, $AC4431, MATCH("X", $Q4431:$AB4431, 0)), 'Intro &amp; Setup'!$AA$17:$AA$28, 0)), ""))</f>
        <v/>
      </c>
      <c r="AG4431" s="84" t="str">
        <f t="shared" si="664"/>
        <v/>
      </c>
      <c r="AI4431" s="36">
        <f t="shared" si="665"/>
        <v>0</v>
      </c>
      <c r="AK4431" s="36" t="str">
        <f t="shared" si="666"/>
        <v/>
      </c>
    </row>
    <row r="4432" spans="1:37" x14ac:dyDescent="0.25">
      <c r="A4432" s="34"/>
      <c r="B4432" s="55"/>
      <c r="C4432" s="56"/>
      <c r="D4432" s="56"/>
      <c r="E4432" s="56"/>
      <c r="F4432" s="56"/>
      <c r="G4432" s="57"/>
      <c r="H4432" s="57"/>
      <c r="I4432" s="58"/>
      <c r="J4432" s="34"/>
      <c r="L4432" s="36" t="str">
        <f>IF($B4432="", "", IFERROR(FIND(Campaigns!$Q$4, $B4432), ""))</f>
        <v/>
      </c>
      <c r="M4432" s="73" t="str">
        <f t="shared" si="661"/>
        <v/>
      </c>
      <c r="N4432" s="74" t="str">
        <f t="shared" si="662"/>
        <v/>
      </c>
      <c r="O4432" s="22" t="str">
        <f t="shared" si="663"/>
        <v/>
      </c>
      <c r="Q4432" s="20" t="str">
        <f t="shared" si="659"/>
        <v/>
      </c>
      <c r="R4432" s="21" t="str">
        <f t="shared" si="660"/>
        <v/>
      </c>
      <c r="S4432" s="21" t="str">
        <f t="shared" si="660"/>
        <v/>
      </c>
      <c r="T4432" s="21" t="str">
        <f t="shared" si="660"/>
        <v/>
      </c>
      <c r="U4432" s="21" t="str">
        <f t="shared" si="660"/>
        <v/>
      </c>
      <c r="V4432" s="21" t="str">
        <f t="shared" si="660"/>
        <v/>
      </c>
      <c r="W4432" s="21" t="str">
        <f t="shared" si="660"/>
        <v/>
      </c>
      <c r="X4432" s="21" t="str">
        <f t="shared" si="660"/>
        <v/>
      </c>
      <c r="Y4432" s="21" t="str">
        <f t="shared" si="660"/>
        <v/>
      </c>
      <c r="Z4432" s="21" t="str">
        <f t="shared" si="660"/>
        <v/>
      </c>
      <c r="AA4432" s="21" t="str">
        <f t="shared" si="660"/>
        <v/>
      </c>
      <c r="AB4432" s="38" t="str">
        <f t="shared" si="660"/>
        <v/>
      </c>
      <c r="AD4432" s="36" t="str">
        <f>IF($N4432="", "", IFERROR(INDEX(Campaigns!$D$11:$D$380, MATCH($N4432, Campaigns!$E$11:$E$380, 0)), ""))</f>
        <v/>
      </c>
      <c r="AE4432" s="38" t="str">
        <f>IF(COUNTIF($Q4432:$AB4432, "X")=0, "", IFERROR(INDEX('Intro &amp; Setup'!$T$17:$T$28, MATCH(INDEX($Q$10:$AB$10, $AC4432, MATCH("X", $Q4432:$AB4432, 0)), 'Intro &amp; Setup'!$AA$17:$AA$28, 0)), ""))</f>
        <v/>
      </c>
      <c r="AG4432" s="84" t="str">
        <f t="shared" si="664"/>
        <v/>
      </c>
      <c r="AI4432" s="36">
        <f t="shared" si="665"/>
        <v>0</v>
      </c>
      <c r="AK4432" s="36" t="str">
        <f t="shared" si="666"/>
        <v/>
      </c>
    </row>
    <row r="4433" spans="1:37" x14ac:dyDescent="0.25">
      <c r="A4433" s="34"/>
      <c r="B4433" s="55"/>
      <c r="C4433" s="56"/>
      <c r="D4433" s="56"/>
      <c r="E4433" s="56"/>
      <c r="F4433" s="56"/>
      <c r="G4433" s="57"/>
      <c r="H4433" s="57"/>
      <c r="I4433" s="58"/>
      <c r="J4433" s="34"/>
      <c r="L4433" s="36" t="str">
        <f>IF($B4433="", "", IFERROR(FIND(Campaigns!$Q$4, $B4433), ""))</f>
        <v/>
      </c>
      <c r="M4433" s="73" t="str">
        <f t="shared" si="661"/>
        <v/>
      </c>
      <c r="N4433" s="74" t="str">
        <f t="shared" si="662"/>
        <v/>
      </c>
      <c r="O4433" s="22" t="str">
        <f t="shared" si="663"/>
        <v/>
      </c>
      <c r="Q4433" s="20" t="str">
        <f t="shared" si="659"/>
        <v/>
      </c>
      <c r="R4433" s="21" t="str">
        <f t="shared" si="660"/>
        <v/>
      </c>
      <c r="S4433" s="21" t="str">
        <f t="shared" si="660"/>
        <v/>
      </c>
      <c r="T4433" s="21" t="str">
        <f t="shared" si="660"/>
        <v/>
      </c>
      <c r="U4433" s="21" t="str">
        <f t="shared" si="660"/>
        <v/>
      </c>
      <c r="V4433" s="21" t="str">
        <f t="shared" si="660"/>
        <v/>
      </c>
      <c r="W4433" s="21" t="str">
        <f t="shared" si="660"/>
        <v/>
      </c>
      <c r="X4433" s="21" t="str">
        <f t="shared" si="660"/>
        <v/>
      </c>
      <c r="Y4433" s="21" t="str">
        <f t="shared" si="660"/>
        <v/>
      </c>
      <c r="Z4433" s="21" t="str">
        <f t="shared" si="660"/>
        <v/>
      </c>
      <c r="AA4433" s="21" t="str">
        <f t="shared" si="660"/>
        <v/>
      </c>
      <c r="AB4433" s="38" t="str">
        <f t="shared" si="660"/>
        <v/>
      </c>
      <c r="AD4433" s="36" t="str">
        <f>IF($N4433="", "", IFERROR(INDEX(Campaigns!$D$11:$D$380, MATCH($N4433, Campaigns!$E$11:$E$380, 0)), ""))</f>
        <v/>
      </c>
      <c r="AE4433" s="38" t="str">
        <f>IF(COUNTIF($Q4433:$AB4433, "X")=0, "", IFERROR(INDEX('Intro &amp; Setup'!$T$17:$T$28, MATCH(INDEX($Q$10:$AB$10, $AC4433, MATCH("X", $Q4433:$AB4433, 0)), 'Intro &amp; Setup'!$AA$17:$AA$28, 0)), ""))</f>
        <v/>
      </c>
      <c r="AG4433" s="84" t="str">
        <f t="shared" si="664"/>
        <v/>
      </c>
      <c r="AI4433" s="36">
        <f t="shared" si="665"/>
        <v>0</v>
      </c>
      <c r="AK4433" s="36" t="str">
        <f t="shared" si="666"/>
        <v/>
      </c>
    </row>
    <row r="4434" spans="1:37" x14ac:dyDescent="0.25">
      <c r="A4434" s="34"/>
      <c r="B4434" s="55"/>
      <c r="C4434" s="56"/>
      <c r="D4434" s="56"/>
      <c r="E4434" s="56"/>
      <c r="F4434" s="56"/>
      <c r="G4434" s="57"/>
      <c r="H4434" s="57"/>
      <c r="I4434" s="58"/>
      <c r="J4434" s="34"/>
      <c r="L4434" s="36" t="str">
        <f>IF($B4434="", "", IFERROR(FIND(Campaigns!$Q$4, $B4434), ""))</f>
        <v/>
      </c>
      <c r="M4434" s="73" t="str">
        <f t="shared" si="661"/>
        <v/>
      </c>
      <c r="N4434" s="74" t="str">
        <f t="shared" si="662"/>
        <v/>
      </c>
      <c r="O4434" s="22" t="str">
        <f t="shared" si="663"/>
        <v/>
      </c>
      <c r="Q4434" s="20" t="str">
        <f t="shared" si="659"/>
        <v/>
      </c>
      <c r="R4434" s="21" t="str">
        <f t="shared" si="660"/>
        <v/>
      </c>
      <c r="S4434" s="21" t="str">
        <f t="shared" si="660"/>
        <v/>
      </c>
      <c r="T4434" s="21" t="str">
        <f t="shared" si="660"/>
        <v/>
      </c>
      <c r="U4434" s="21" t="str">
        <f t="shared" si="660"/>
        <v/>
      </c>
      <c r="V4434" s="21" t="str">
        <f t="shared" si="660"/>
        <v/>
      </c>
      <c r="W4434" s="21" t="str">
        <f t="shared" si="660"/>
        <v/>
      </c>
      <c r="X4434" s="21" t="str">
        <f t="shared" si="660"/>
        <v/>
      </c>
      <c r="Y4434" s="21" t="str">
        <f t="shared" si="660"/>
        <v/>
      </c>
      <c r="Z4434" s="21" t="str">
        <f t="shared" si="660"/>
        <v/>
      </c>
      <c r="AA4434" s="21" t="str">
        <f t="shared" si="660"/>
        <v/>
      </c>
      <c r="AB4434" s="38" t="str">
        <f t="shared" si="660"/>
        <v/>
      </c>
      <c r="AD4434" s="36" t="str">
        <f>IF($N4434="", "", IFERROR(INDEX(Campaigns!$D$11:$D$380, MATCH($N4434, Campaigns!$E$11:$E$380, 0)), ""))</f>
        <v/>
      </c>
      <c r="AE4434" s="38" t="str">
        <f>IF(COUNTIF($Q4434:$AB4434, "X")=0, "", IFERROR(INDEX('Intro &amp; Setup'!$T$17:$T$28, MATCH(INDEX($Q$10:$AB$10, $AC4434, MATCH("X", $Q4434:$AB4434, 0)), 'Intro &amp; Setup'!$AA$17:$AA$28, 0)), ""))</f>
        <v/>
      </c>
      <c r="AG4434" s="84" t="str">
        <f t="shared" si="664"/>
        <v/>
      </c>
      <c r="AI4434" s="36">
        <f t="shared" si="665"/>
        <v>0</v>
      </c>
      <c r="AK4434" s="36" t="str">
        <f t="shared" si="666"/>
        <v/>
      </c>
    </row>
    <row r="4435" spans="1:37" x14ac:dyDescent="0.25">
      <c r="A4435" s="34"/>
      <c r="B4435" s="55"/>
      <c r="C4435" s="56"/>
      <c r="D4435" s="56"/>
      <c r="E4435" s="56"/>
      <c r="F4435" s="56"/>
      <c r="G4435" s="57"/>
      <c r="H4435" s="57"/>
      <c r="I4435" s="58"/>
      <c r="J4435" s="34"/>
      <c r="L4435" s="36" t="str">
        <f>IF($B4435="", "", IFERROR(FIND(Campaigns!$Q$4, $B4435), ""))</f>
        <v/>
      </c>
      <c r="M4435" s="73" t="str">
        <f t="shared" si="661"/>
        <v/>
      </c>
      <c r="N4435" s="74" t="str">
        <f t="shared" si="662"/>
        <v/>
      </c>
      <c r="O4435" s="22" t="str">
        <f t="shared" si="663"/>
        <v/>
      </c>
      <c r="Q4435" s="20" t="str">
        <f t="shared" si="659"/>
        <v/>
      </c>
      <c r="R4435" s="21" t="str">
        <f t="shared" si="660"/>
        <v/>
      </c>
      <c r="S4435" s="21" t="str">
        <f t="shared" si="660"/>
        <v/>
      </c>
      <c r="T4435" s="21" t="str">
        <f t="shared" si="660"/>
        <v/>
      </c>
      <c r="U4435" s="21" t="str">
        <f t="shared" si="660"/>
        <v/>
      </c>
      <c r="V4435" s="21" t="str">
        <f t="shared" si="660"/>
        <v/>
      </c>
      <c r="W4435" s="21" t="str">
        <f t="shared" si="660"/>
        <v/>
      </c>
      <c r="X4435" s="21" t="str">
        <f t="shared" si="660"/>
        <v/>
      </c>
      <c r="Y4435" s="21" t="str">
        <f t="shared" si="660"/>
        <v/>
      </c>
      <c r="Z4435" s="21" t="str">
        <f t="shared" si="660"/>
        <v/>
      </c>
      <c r="AA4435" s="21" t="str">
        <f t="shared" si="660"/>
        <v/>
      </c>
      <c r="AB4435" s="38" t="str">
        <f t="shared" si="660"/>
        <v/>
      </c>
      <c r="AD4435" s="36" t="str">
        <f>IF($N4435="", "", IFERROR(INDEX(Campaigns!$D$11:$D$380, MATCH($N4435, Campaigns!$E$11:$E$380, 0)), ""))</f>
        <v/>
      </c>
      <c r="AE4435" s="38" t="str">
        <f>IF(COUNTIF($Q4435:$AB4435, "X")=0, "", IFERROR(INDEX('Intro &amp; Setup'!$T$17:$T$28, MATCH(INDEX($Q$10:$AB$10, $AC4435, MATCH("X", $Q4435:$AB4435, 0)), 'Intro &amp; Setup'!$AA$17:$AA$28, 0)), ""))</f>
        <v/>
      </c>
      <c r="AG4435" s="84" t="str">
        <f t="shared" si="664"/>
        <v/>
      </c>
      <c r="AI4435" s="36">
        <f t="shared" si="665"/>
        <v>0</v>
      </c>
      <c r="AK4435" s="36" t="str">
        <f t="shared" si="666"/>
        <v/>
      </c>
    </row>
    <row r="4436" spans="1:37" x14ac:dyDescent="0.25">
      <c r="A4436" s="34"/>
      <c r="B4436" s="55"/>
      <c r="C4436" s="56"/>
      <c r="D4436" s="56"/>
      <c r="E4436" s="56"/>
      <c r="F4436" s="56"/>
      <c r="G4436" s="57"/>
      <c r="H4436" s="57"/>
      <c r="I4436" s="58"/>
      <c r="J4436" s="34"/>
      <c r="L4436" s="36" t="str">
        <f>IF($B4436="", "", IFERROR(FIND(Campaigns!$Q$4, $B4436), ""))</f>
        <v/>
      </c>
      <c r="M4436" s="73" t="str">
        <f t="shared" si="661"/>
        <v/>
      </c>
      <c r="N4436" s="74" t="str">
        <f t="shared" si="662"/>
        <v/>
      </c>
      <c r="O4436" s="22" t="str">
        <f t="shared" si="663"/>
        <v/>
      </c>
      <c r="Q4436" s="20" t="str">
        <f t="shared" si="659"/>
        <v/>
      </c>
      <c r="R4436" s="21" t="str">
        <f t="shared" si="660"/>
        <v/>
      </c>
      <c r="S4436" s="21" t="str">
        <f t="shared" si="660"/>
        <v/>
      </c>
      <c r="T4436" s="21" t="str">
        <f t="shared" si="660"/>
        <v/>
      </c>
      <c r="U4436" s="21" t="str">
        <f t="shared" si="660"/>
        <v/>
      </c>
      <c r="V4436" s="21" t="str">
        <f t="shared" si="660"/>
        <v/>
      </c>
      <c r="W4436" s="21" t="str">
        <f t="shared" si="660"/>
        <v/>
      </c>
      <c r="X4436" s="21" t="str">
        <f t="shared" si="660"/>
        <v/>
      </c>
      <c r="Y4436" s="21" t="str">
        <f t="shared" si="660"/>
        <v/>
      </c>
      <c r="Z4436" s="21" t="str">
        <f t="shared" si="660"/>
        <v/>
      </c>
      <c r="AA4436" s="21" t="str">
        <f t="shared" si="660"/>
        <v/>
      </c>
      <c r="AB4436" s="38" t="str">
        <f t="shared" si="660"/>
        <v/>
      </c>
      <c r="AD4436" s="36" t="str">
        <f>IF($N4436="", "", IFERROR(INDEX(Campaigns!$D$11:$D$380, MATCH($N4436, Campaigns!$E$11:$E$380, 0)), ""))</f>
        <v/>
      </c>
      <c r="AE4436" s="38" t="str">
        <f>IF(COUNTIF($Q4436:$AB4436, "X")=0, "", IFERROR(INDEX('Intro &amp; Setup'!$T$17:$T$28, MATCH(INDEX($Q$10:$AB$10, $AC4436, MATCH("X", $Q4436:$AB4436, 0)), 'Intro &amp; Setup'!$AA$17:$AA$28, 0)), ""))</f>
        <v/>
      </c>
      <c r="AG4436" s="84" t="str">
        <f t="shared" si="664"/>
        <v/>
      </c>
      <c r="AI4436" s="36">
        <f t="shared" si="665"/>
        <v>0</v>
      </c>
      <c r="AK4436" s="36" t="str">
        <f t="shared" si="666"/>
        <v/>
      </c>
    </row>
    <row r="4437" spans="1:37" x14ac:dyDescent="0.25">
      <c r="A4437" s="34"/>
      <c r="B4437" s="55"/>
      <c r="C4437" s="56"/>
      <c r="D4437" s="56"/>
      <c r="E4437" s="56"/>
      <c r="F4437" s="56"/>
      <c r="G4437" s="57"/>
      <c r="H4437" s="57"/>
      <c r="I4437" s="58"/>
      <c r="J4437" s="34"/>
      <c r="L4437" s="36" t="str">
        <f>IF($B4437="", "", IFERROR(FIND(Campaigns!$Q$4, $B4437), ""))</f>
        <v/>
      </c>
      <c r="M4437" s="73" t="str">
        <f t="shared" si="661"/>
        <v/>
      </c>
      <c r="N4437" s="74" t="str">
        <f t="shared" si="662"/>
        <v/>
      </c>
      <c r="O4437" s="22" t="str">
        <f t="shared" si="663"/>
        <v/>
      </c>
      <c r="Q4437" s="20" t="str">
        <f t="shared" si="659"/>
        <v/>
      </c>
      <c r="R4437" s="21" t="str">
        <f t="shared" si="660"/>
        <v/>
      </c>
      <c r="S4437" s="21" t="str">
        <f t="shared" si="660"/>
        <v/>
      </c>
      <c r="T4437" s="21" t="str">
        <f t="shared" si="660"/>
        <v/>
      </c>
      <c r="U4437" s="21" t="str">
        <f t="shared" si="660"/>
        <v/>
      </c>
      <c r="V4437" s="21" t="str">
        <f t="shared" si="660"/>
        <v/>
      </c>
      <c r="W4437" s="21" t="str">
        <f t="shared" si="660"/>
        <v/>
      </c>
      <c r="X4437" s="21" t="str">
        <f t="shared" si="660"/>
        <v/>
      </c>
      <c r="Y4437" s="21" t="str">
        <f t="shared" si="660"/>
        <v/>
      </c>
      <c r="Z4437" s="21" t="str">
        <f t="shared" si="660"/>
        <v/>
      </c>
      <c r="AA4437" s="21" t="str">
        <f t="shared" si="660"/>
        <v/>
      </c>
      <c r="AB4437" s="38" t="str">
        <f t="shared" si="660"/>
        <v/>
      </c>
      <c r="AD4437" s="36" t="str">
        <f>IF($N4437="", "", IFERROR(INDEX(Campaigns!$D$11:$D$380, MATCH($N4437, Campaigns!$E$11:$E$380, 0)), ""))</f>
        <v/>
      </c>
      <c r="AE4437" s="38" t="str">
        <f>IF(COUNTIF($Q4437:$AB4437, "X")=0, "", IFERROR(INDEX('Intro &amp; Setup'!$T$17:$T$28, MATCH(INDEX($Q$10:$AB$10, $AC4437, MATCH("X", $Q4437:$AB4437, 0)), 'Intro &amp; Setup'!$AA$17:$AA$28, 0)), ""))</f>
        <v/>
      </c>
      <c r="AG4437" s="84" t="str">
        <f t="shared" si="664"/>
        <v/>
      </c>
      <c r="AI4437" s="36">
        <f t="shared" si="665"/>
        <v>0</v>
      </c>
      <c r="AK4437" s="36" t="str">
        <f t="shared" si="666"/>
        <v/>
      </c>
    </row>
    <row r="4438" spans="1:37" x14ac:dyDescent="0.25">
      <c r="A4438" s="34"/>
      <c r="B4438" s="55"/>
      <c r="C4438" s="56"/>
      <c r="D4438" s="56"/>
      <c r="E4438" s="56"/>
      <c r="F4438" s="56"/>
      <c r="G4438" s="57"/>
      <c r="H4438" s="57"/>
      <c r="I4438" s="58"/>
      <c r="J4438" s="34"/>
      <c r="L4438" s="36" t="str">
        <f>IF($B4438="", "", IFERROR(FIND(Campaigns!$Q$4, $B4438), ""))</f>
        <v/>
      </c>
      <c r="M4438" s="73" t="str">
        <f t="shared" si="661"/>
        <v/>
      </c>
      <c r="N4438" s="74" t="str">
        <f t="shared" si="662"/>
        <v/>
      </c>
      <c r="O4438" s="22" t="str">
        <f t="shared" si="663"/>
        <v/>
      </c>
      <c r="Q4438" s="20" t="str">
        <f t="shared" si="659"/>
        <v/>
      </c>
      <c r="R4438" s="21" t="str">
        <f t="shared" si="660"/>
        <v/>
      </c>
      <c r="S4438" s="21" t="str">
        <f t="shared" si="660"/>
        <v/>
      </c>
      <c r="T4438" s="21" t="str">
        <f t="shared" si="660"/>
        <v/>
      </c>
      <c r="U4438" s="21" t="str">
        <f t="shared" si="660"/>
        <v/>
      </c>
      <c r="V4438" s="21" t="str">
        <f t="shared" si="660"/>
        <v/>
      </c>
      <c r="W4438" s="21" t="str">
        <f t="shared" si="660"/>
        <v/>
      </c>
      <c r="X4438" s="21" t="str">
        <f t="shared" si="660"/>
        <v/>
      </c>
      <c r="Y4438" s="21" t="str">
        <f t="shared" si="660"/>
        <v/>
      </c>
      <c r="Z4438" s="21" t="str">
        <f t="shared" si="660"/>
        <v/>
      </c>
      <c r="AA4438" s="21" t="str">
        <f t="shared" si="660"/>
        <v/>
      </c>
      <c r="AB4438" s="38" t="str">
        <f t="shared" si="660"/>
        <v/>
      </c>
      <c r="AD4438" s="36" t="str">
        <f>IF($N4438="", "", IFERROR(INDEX(Campaigns!$D$11:$D$380, MATCH($N4438, Campaigns!$E$11:$E$380, 0)), ""))</f>
        <v/>
      </c>
      <c r="AE4438" s="38" t="str">
        <f>IF(COUNTIF($Q4438:$AB4438, "X")=0, "", IFERROR(INDEX('Intro &amp; Setup'!$T$17:$T$28, MATCH(INDEX($Q$10:$AB$10, $AC4438, MATCH("X", $Q4438:$AB4438, 0)), 'Intro &amp; Setup'!$AA$17:$AA$28, 0)), ""))</f>
        <v/>
      </c>
      <c r="AG4438" s="84" t="str">
        <f t="shared" si="664"/>
        <v/>
      </c>
      <c r="AI4438" s="36">
        <f t="shared" si="665"/>
        <v>0</v>
      </c>
      <c r="AK4438" s="36" t="str">
        <f t="shared" si="666"/>
        <v/>
      </c>
    </row>
    <row r="4439" spans="1:37" x14ac:dyDescent="0.25">
      <c r="A4439" s="34"/>
      <c r="B4439" s="55"/>
      <c r="C4439" s="56"/>
      <c r="D4439" s="56"/>
      <c r="E4439" s="56"/>
      <c r="F4439" s="56"/>
      <c r="G4439" s="57"/>
      <c r="H4439" s="57"/>
      <c r="I4439" s="58"/>
      <c r="J4439" s="34"/>
      <c r="L4439" s="36" t="str">
        <f>IF($B4439="", "", IFERROR(FIND(Campaigns!$Q$4, $B4439), ""))</f>
        <v/>
      </c>
      <c r="M4439" s="73" t="str">
        <f t="shared" si="661"/>
        <v/>
      </c>
      <c r="N4439" s="74" t="str">
        <f t="shared" si="662"/>
        <v/>
      </c>
      <c r="O4439" s="22" t="str">
        <f t="shared" si="663"/>
        <v/>
      </c>
      <c r="Q4439" s="20" t="str">
        <f t="shared" si="659"/>
        <v/>
      </c>
      <c r="R4439" s="21" t="str">
        <f t="shared" si="660"/>
        <v/>
      </c>
      <c r="S4439" s="21" t="str">
        <f t="shared" si="660"/>
        <v/>
      </c>
      <c r="T4439" s="21" t="str">
        <f t="shared" si="660"/>
        <v/>
      </c>
      <c r="U4439" s="21" t="str">
        <f t="shared" si="660"/>
        <v/>
      </c>
      <c r="V4439" s="21" t="str">
        <f t="shared" si="660"/>
        <v/>
      </c>
      <c r="W4439" s="21" t="str">
        <f t="shared" si="660"/>
        <v/>
      </c>
      <c r="X4439" s="21" t="str">
        <f t="shared" si="660"/>
        <v/>
      </c>
      <c r="Y4439" s="21" t="str">
        <f t="shared" si="660"/>
        <v/>
      </c>
      <c r="Z4439" s="21" t="str">
        <f t="shared" si="660"/>
        <v/>
      </c>
      <c r="AA4439" s="21" t="str">
        <f t="shared" si="660"/>
        <v/>
      </c>
      <c r="AB4439" s="38" t="str">
        <f t="shared" si="660"/>
        <v/>
      </c>
      <c r="AD4439" s="36" t="str">
        <f>IF($N4439="", "", IFERROR(INDEX(Campaigns!$D$11:$D$380, MATCH($N4439, Campaigns!$E$11:$E$380, 0)), ""))</f>
        <v/>
      </c>
      <c r="AE4439" s="38" t="str">
        <f>IF(COUNTIF($Q4439:$AB4439, "X")=0, "", IFERROR(INDEX('Intro &amp; Setup'!$T$17:$T$28, MATCH(INDEX($Q$10:$AB$10, $AC4439, MATCH("X", $Q4439:$AB4439, 0)), 'Intro &amp; Setup'!$AA$17:$AA$28, 0)), ""))</f>
        <v/>
      </c>
      <c r="AG4439" s="84" t="str">
        <f t="shared" si="664"/>
        <v/>
      </c>
      <c r="AI4439" s="36">
        <f t="shared" si="665"/>
        <v>0</v>
      </c>
      <c r="AK4439" s="36" t="str">
        <f t="shared" si="666"/>
        <v/>
      </c>
    </row>
    <row r="4440" spans="1:37" x14ac:dyDescent="0.25">
      <c r="A4440" s="34"/>
      <c r="B4440" s="55"/>
      <c r="C4440" s="56"/>
      <c r="D4440" s="56"/>
      <c r="E4440" s="56"/>
      <c r="F4440" s="56"/>
      <c r="G4440" s="57"/>
      <c r="H4440" s="57"/>
      <c r="I4440" s="58"/>
      <c r="J4440" s="34"/>
      <c r="L4440" s="36" t="str">
        <f>IF($B4440="", "", IFERROR(FIND(Campaigns!$Q$4, $B4440), ""))</f>
        <v/>
      </c>
      <c r="M4440" s="73" t="str">
        <f t="shared" si="661"/>
        <v/>
      </c>
      <c r="N4440" s="74" t="str">
        <f t="shared" si="662"/>
        <v/>
      </c>
      <c r="O4440" s="22" t="str">
        <f t="shared" si="663"/>
        <v/>
      </c>
      <c r="Q4440" s="20" t="str">
        <f t="shared" si="659"/>
        <v/>
      </c>
      <c r="R4440" s="21" t="str">
        <f t="shared" si="660"/>
        <v/>
      </c>
      <c r="S4440" s="21" t="str">
        <f t="shared" si="660"/>
        <v/>
      </c>
      <c r="T4440" s="21" t="str">
        <f t="shared" si="660"/>
        <v/>
      </c>
      <c r="U4440" s="21" t="str">
        <f t="shared" si="660"/>
        <v/>
      </c>
      <c r="V4440" s="21" t="str">
        <f t="shared" si="660"/>
        <v/>
      </c>
      <c r="W4440" s="21" t="str">
        <f t="shared" si="660"/>
        <v/>
      </c>
      <c r="X4440" s="21" t="str">
        <f t="shared" si="660"/>
        <v/>
      </c>
      <c r="Y4440" s="21" t="str">
        <f t="shared" si="660"/>
        <v/>
      </c>
      <c r="Z4440" s="21" t="str">
        <f t="shared" si="660"/>
        <v/>
      </c>
      <c r="AA4440" s="21" t="str">
        <f t="shared" si="660"/>
        <v/>
      </c>
      <c r="AB4440" s="38" t="str">
        <f t="shared" si="660"/>
        <v/>
      </c>
      <c r="AD4440" s="36" t="str">
        <f>IF($N4440="", "", IFERROR(INDEX(Campaigns!$D$11:$D$380, MATCH($N4440, Campaigns!$E$11:$E$380, 0)), ""))</f>
        <v/>
      </c>
      <c r="AE4440" s="38" t="str">
        <f>IF(COUNTIF($Q4440:$AB4440, "X")=0, "", IFERROR(INDEX('Intro &amp; Setup'!$T$17:$T$28, MATCH(INDEX($Q$10:$AB$10, $AC4440, MATCH("X", $Q4440:$AB4440, 0)), 'Intro &amp; Setup'!$AA$17:$AA$28, 0)), ""))</f>
        <v/>
      </c>
      <c r="AG4440" s="84" t="str">
        <f t="shared" si="664"/>
        <v/>
      </c>
      <c r="AI4440" s="36">
        <f t="shared" si="665"/>
        <v>0</v>
      </c>
      <c r="AK4440" s="36" t="str">
        <f t="shared" si="666"/>
        <v/>
      </c>
    </row>
    <row r="4441" spans="1:37" x14ac:dyDescent="0.25">
      <c r="A4441" s="34"/>
      <c r="B4441" s="55"/>
      <c r="C4441" s="56"/>
      <c r="D4441" s="56"/>
      <c r="E4441" s="56"/>
      <c r="F4441" s="56"/>
      <c r="G4441" s="57"/>
      <c r="H4441" s="57"/>
      <c r="I4441" s="58"/>
      <c r="J4441" s="34"/>
      <c r="L4441" s="36" t="str">
        <f>IF($B4441="", "", IFERROR(FIND(Campaigns!$Q$4, $B4441), ""))</f>
        <v/>
      </c>
      <c r="M4441" s="73" t="str">
        <f t="shared" si="661"/>
        <v/>
      </c>
      <c r="N4441" s="74" t="str">
        <f t="shared" si="662"/>
        <v/>
      </c>
      <c r="O4441" s="22" t="str">
        <f t="shared" si="663"/>
        <v/>
      </c>
      <c r="Q4441" s="20" t="str">
        <f t="shared" si="659"/>
        <v/>
      </c>
      <c r="R4441" s="21" t="str">
        <f t="shared" si="660"/>
        <v/>
      </c>
      <c r="S4441" s="21" t="str">
        <f t="shared" si="660"/>
        <v/>
      </c>
      <c r="T4441" s="21" t="str">
        <f t="shared" si="660"/>
        <v/>
      </c>
      <c r="U4441" s="21" t="str">
        <f t="shared" si="660"/>
        <v/>
      </c>
      <c r="V4441" s="21" t="str">
        <f t="shared" si="660"/>
        <v/>
      </c>
      <c r="W4441" s="21" t="str">
        <f t="shared" si="660"/>
        <v/>
      </c>
      <c r="X4441" s="21" t="str">
        <f t="shared" si="660"/>
        <v/>
      </c>
      <c r="Y4441" s="21" t="str">
        <f t="shared" si="660"/>
        <v/>
      </c>
      <c r="Z4441" s="21" t="str">
        <f t="shared" si="660"/>
        <v/>
      </c>
      <c r="AA4441" s="21" t="str">
        <f t="shared" si="660"/>
        <v/>
      </c>
      <c r="AB4441" s="38" t="str">
        <f t="shared" si="660"/>
        <v/>
      </c>
      <c r="AD4441" s="36" t="str">
        <f>IF($N4441="", "", IFERROR(INDEX(Campaigns!$D$11:$D$380, MATCH($N4441, Campaigns!$E$11:$E$380, 0)), ""))</f>
        <v/>
      </c>
      <c r="AE4441" s="38" t="str">
        <f>IF(COUNTIF($Q4441:$AB4441, "X")=0, "", IFERROR(INDEX('Intro &amp; Setup'!$T$17:$T$28, MATCH(INDEX($Q$10:$AB$10, $AC4441, MATCH("X", $Q4441:$AB4441, 0)), 'Intro &amp; Setup'!$AA$17:$AA$28, 0)), ""))</f>
        <v/>
      </c>
      <c r="AG4441" s="84" t="str">
        <f t="shared" si="664"/>
        <v/>
      </c>
      <c r="AI4441" s="36">
        <f t="shared" si="665"/>
        <v>0</v>
      </c>
      <c r="AK4441" s="36" t="str">
        <f t="shared" si="666"/>
        <v/>
      </c>
    </row>
    <row r="4442" spans="1:37" x14ac:dyDescent="0.25">
      <c r="A4442" s="34"/>
      <c r="B4442" s="55"/>
      <c r="C4442" s="56"/>
      <c r="D4442" s="56"/>
      <c r="E4442" s="56"/>
      <c r="F4442" s="56"/>
      <c r="G4442" s="57"/>
      <c r="H4442" s="57"/>
      <c r="I4442" s="58"/>
      <c r="J4442" s="34"/>
      <c r="L4442" s="36" t="str">
        <f>IF($B4442="", "", IFERROR(FIND(Campaigns!$Q$4, $B4442), ""))</f>
        <v/>
      </c>
      <c r="M4442" s="73" t="str">
        <f t="shared" si="661"/>
        <v/>
      </c>
      <c r="N4442" s="74" t="str">
        <f t="shared" si="662"/>
        <v/>
      </c>
      <c r="O4442" s="22" t="str">
        <f t="shared" si="663"/>
        <v/>
      </c>
      <c r="Q4442" s="20" t="str">
        <f t="shared" si="659"/>
        <v/>
      </c>
      <c r="R4442" s="21" t="str">
        <f t="shared" si="660"/>
        <v/>
      </c>
      <c r="S4442" s="21" t="str">
        <f t="shared" si="660"/>
        <v/>
      </c>
      <c r="T4442" s="21" t="str">
        <f t="shared" si="660"/>
        <v/>
      </c>
      <c r="U4442" s="21" t="str">
        <f t="shared" si="660"/>
        <v/>
      </c>
      <c r="V4442" s="21" t="str">
        <f t="shared" si="660"/>
        <v/>
      </c>
      <c r="W4442" s="21" t="str">
        <f t="shared" si="660"/>
        <v/>
      </c>
      <c r="X4442" s="21" t="str">
        <f t="shared" si="660"/>
        <v/>
      </c>
      <c r="Y4442" s="21" t="str">
        <f t="shared" si="660"/>
        <v/>
      </c>
      <c r="Z4442" s="21" t="str">
        <f t="shared" si="660"/>
        <v/>
      </c>
      <c r="AA4442" s="21" t="str">
        <f t="shared" si="660"/>
        <v/>
      </c>
      <c r="AB4442" s="38" t="str">
        <f t="shared" si="660"/>
        <v/>
      </c>
      <c r="AD4442" s="36" t="str">
        <f>IF($N4442="", "", IFERROR(INDEX(Campaigns!$D$11:$D$380, MATCH($N4442, Campaigns!$E$11:$E$380, 0)), ""))</f>
        <v/>
      </c>
      <c r="AE4442" s="38" t="str">
        <f>IF(COUNTIF($Q4442:$AB4442, "X")=0, "", IFERROR(INDEX('Intro &amp; Setup'!$T$17:$T$28, MATCH(INDEX($Q$10:$AB$10, $AC4442, MATCH("X", $Q4442:$AB4442, 0)), 'Intro &amp; Setup'!$AA$17:$AA$28, 0)), ""))</f>
        <v/>
      </c>
      <c r="AG4442" s="84" t="str">
        <f t="shared" si="664"/>
        <v/>
      </c>
      <c r="AI4442" s="36">
        <f t="shared" si="665"/>
        <v>0</v>
      </c>
      <c r="AK4442" s="36" t="str">
        <f t="shared" si="666"/>
        <v/>
      </c>
    </row>
    <row r="4443" spans="1:37" x14ac:dyDescent="0.25">
      <c r="A4443" s="34"/>
      <c r="B4443" s="55"/>
      <c r="C4443" s="56"/>
      <c r="D4443" s="56"/>
      <c r="E4443" s="56"/>
      <c r="F4443" s="56"/>
      <c r="G4443" s="57"/>
      <c r="H4443" s="57"/>
      <c r="I4443" s="58"/>
      <c r="J4443" s="34"/>
      <c r="L4443" s="36" t="str">
        <f>IF($B4443="", "", IFERROR(FIND(Campaigns!$Q$4, $B4443), ""))</f>
        <v/>
      </c>
      <c r="M4443" s="73" t="str">
        <f t="shared" si="661"/>
        <v/>
      </c>
      <c r="N4443" s="74" t="str">
        <f t="shared" si="662"/>
        <v/>
      </c>
      <c r="O4443" s="22" t="str">
        <f t="shared" si="663"/>
        <v/>
      </c>
      <c r="Q4443" s="20" t="str">
        <f t="shared" si="659"/>
        <v/>
      </c>
      <c r="R4443" s="21" t="str">
        <f t="shared" si="660"/>
        <v/>
      </c>
      <c r="S4443" s="21" t="str">
        <f t="shared" si="660"/>
        <v/>
      </c>
      <c r="T4443" s="21" t="str">
        <f t="shared" si="660"/>
        <v/>
      </c>
      <c r="U4443" s="21" t="str">
        <f t="shared" si="660"/>
        <v/>
      </c>
      <c r="V4443" s="21" t="str">
        <f t="shared" si="660"/>
        <v/>
      </c>
      <c r="W4443" s="21" t="str">
        <f t="shared" si="660"/>
        <v/>
      </c>
      <c r="X4443" s="21" t="str">
        <f t="shared" si="660"/>
        <v/>
      </c>
      <c r="Y4443" s="21" t="str">
        <f t="shared" si="660"/>
        <v/>
      </c>
      <c r="Z4443" s="21" t="str">
        <f t="shared" si="660"/>
        <v/>
      </c>
      <c r="AA4443" s="21" t="str">
        <f t="shared" si="660"/>
        <v/>
      </c>
      <c r="AB4443" s="38" t="str">
        <f t="shared" si="660"/>
        <v/>
      </c>
      <c r="AD4443" s="36" t="str">
        <f>IF($N4443="", "", IFERROR(INDEX(Campaigns!$D$11:$D$380, MATCH($N4443, Campaigns!$E$11:$E$380, 0)), ""))</f>
        <v/>
      </c>
      <c r="AE4443" s="38" t="str">
        <f>IF(COUNTIF($Q4443:$AB4443, "X")=0, "", IFERROR(INDEX('Intro &amp; Setup'!$T$17:$T$28, MATCH(INDEX($Q$10:$AB$10, $AC4443, MATCH("X", $Q4443:$AB4443, 0)), 'Intro &amp; Setup'!$AA$17:$AA$28, 0)), ""))</f>
        <v/>
      </c>
      <c r="AG4443" s="84" t="str">
        <f t="shared" si="664"/>
        <v/>
      </c>
      <c r="AI4443" s="36">
        <f t="shared" si="665"/>
        <v>0</v>
      </c>
      <c r="AK4443" s="36" t="str">
        <f t="shared" si="666"/>
        <v/>
      </c>
    </row>
    <row r="4444" spans="1:37" x14ac:dyDescent="0.25">
      <c r="A4444" s="34"/>
      <c r="B4444" s="55"/>
      <c r="C4444" s="56"/>
      <c r="D4444" s="56"/>
      <c r="E4444" s="56"/>
      <c r="F4444" s="56"/>
      <c r="G4444" s="57"/>
      <c r="H4444" s="57"/>
      <c r="I4444" s="58"/>
      <c r="J4444" s="34"/>
      <c r="L4444" s="36" t="str">
        <f>IF($B4444="", "", IFERROR(FIND(Campaigns!$Q$4, $B4444), ""))</f>
        <v/>
      </c>
      <c r="M4444" s="73" t="str">
        <f t="shared" si="661"/>
        <v/>
      </c>
      <c r="N4444" s="74" t="str">
        <f t="shared" si="662"/>
        <v/>
      </c>
      <c r="O4444" s="22" t="str">
        <f t="shared" si="663"/>
        <v/>
      </c>
      <c r="Q4444" s="20" t="str">
        <f t="shared" si="659"/>
        <v/>
      </c>
      <c r="R4444" s="21" t="str">
        <f t="shared" si="660"/>
        <v/>
      </c>
      <c r="S4444" s="21" t="str">
        <f t="shared" si="660"/>
        <v/>
      </c>
      <c r="T4444" s="21" t="str">
        <f t="shared" si="660"/>
        <v/>
      </c>
      <c r="U4444" s="21" t="str">
        <f t="shared" si="660"/>
        <v/>
      </c>
      <c r="V4444" s="21" t="str">
        <f t="shared" si="660"/>
        <v/>
      </c>
      <c r="W4444" s="21" t="str">
        <f t="shared" si="660"/>
        <v/>
      </c>
      <c r="X4444" s="21" t="str">
        <f t="shared" si="660"/>
        <v/>
      </c>
      <c r="Y4444" s="21" t="str">
        <f t="shared" si="660"/>
        <v/>
      </c>
      <c r="Z4444" s="21" t="str">
        <f t="shared" si="660"/>
        <v/>
      </c>
      <c r="AA4444" s="21" t="str">
        <f t="shared" si="660"/>
        <v/>
      </c>
      <c r="AB4444" s="38" t="str">
        <f t="shared" si="660"/>
        <v/>
      </c>
      <c r="AD4444" s="36" t="str">
        <f>IF($N4444="", "", IFERROR(INDEX(Campaigns!$D$11:$D$380, MATCH($N4444, Campaigns!$E$11:$E$380, 0)), ""))</f>
        <v/>
      </c>
      <c r="AE4444" s="38" t="str">
        <f>IF(COUNTIF($Q4444:$AB4444, "X")=0, "", IFERROR(INDEX('Intro &amp; Setup'!$T$17:$T$28, MATCH(INDEX($Q$10:$AB$10, $AC4444, MATCH("X", $Q4444:$AB4444, 0)), 'Intro &amp; Setup'!$AA$17:$AA$28, 0)), ""))</f>
        <v/>
      </c>
      <c r="AG4444" s="84" t="str">
        <f t="shared" si="664"/>
        <v/>
      </c>
      <c r="AI4444" s="36">
        <f t="shared" si="665"/>
        <v>0</v>
      </c>
      <c r="AK4444" s="36" t="str">
        <f t="shared" si="666"/>
        <v/>
      </c>
    </row>
    <row r="4445" spans="1:37" x14ac:dyDescent="0.25">
      <c r="A4445" s="34"/>
      <c r="B4445" s="55"/>
      <c r="C4445" s="56"/>
      <c r="D4445" s="56"/>
      <c r="E4445" s="56"/>
      <c r="F4445" s="56"/>
      <c r="G4445" s="57"/>
      <c r="H4445" s="57"/>
      <c r="I4445" s="58"/>
      <c r="J4445" s="34"/>
      <c r="L4445" s="36" t="str">
        <f>IF($B4445="", "", IFERROR(FIND(Campaigns!$Q$4, $B4445), ""))</f>
        <v/>
      </c>
      <c r="M4445" s="73" t="str">
        <f t="shared" si="661"/>
        <v/>
      </c>
      <c r="N4445" s="74" t="str">
        <f t="shared" si="662"/>
        <v/>
      </c>
      <c r="O4445" s="22" t="str">
        <f t="shared" si="663"/>
        <v/>
      </c>
      <c r="Q4445" s="20" t="str">
        <f t="shared" si="659"/>
        <v/>
      </c>
      <c r="R4445" s="21" t="str">
        <f t="shared" si="660"/>
        <v/>
      </c>
      <c r="S4445" s="21" t="str">
        <f t="shared" si="660"/>
        <v/>
      </c>
      <c r="T4445" s="21" t="str">
        <f t="shared" si="660"/>
        <v/>
      </c>
      <c r="U4445" s="21" t="str">
        <f t="shared" si="660"/>
        <v/>
      </c>
      <c r="V4445" s="21" t="str">
        <f t="shared" si="660"/>
        <v/>
      </c>
      <c r="W4445" s="21" t="str">
        <f t="shared" si="660"/>
        <v/>
      </c>
      <c r="X4445" s="21" t="str">
        <f t="shared" si="660"/>
        <v/>
      </c>
      <c r="Y4445" s="21" t="str">
        <f t="shared" si="660"/>
        <v/>
      </c>
      <c r="Z4445" s="21" t="str">
        <f t="shared" si="660"/>
        <v/>
      </c>
      <c r="AA4445" s="21" t="str">
        <f t="shared" si="660"/>
        <v/>
      </c>
      <c r="AB4445" s="38" t="str">
        <f t="shared" si="660"/>
        <v/>
      </c>
      <c r="AD4445" s="36" t="str">
        <f>IF($N4445="", "", IFERROR(INDEX(Campaigns!$D$11:$D$380, MATCH($N4445, Campaigns!$E$11:$E$380, 0)), ""))</f>
        <v/>
      </c>
      <c r="AE4445" s="38" t="str">
        <f>IF(COUNTIF($Q4445:$AB4445, "X")=0, "", IFERROR(INDEX('Intro &amp; Setup'!$T$17:$T$28, MATCH(INDEX($Q$10:$AB$10, $AC4445, MATCH("X", $Q4445:$AB4445, 0)), 'Intro &amp; Setup'!$AA$17:$AA$28, 0)), ""))</f>
        <v/>
      </c>
      <c r="AG4445" s="84" t="str">
        <f t="shared" si="664"/>
        <v/>
      </c>
      <c r="AI4445" s="36">
        <f t="shared" si="665"/>
        <v>0</v>
      </c>
      <c r="AK4445" s="36" t="str">
        <f t="shared" si="666"/>
        <v/>
      </c>
    </row>
    <row r="4446" spans="1:37" x14ac:dyDescent="0.25">
      <c r="A4446" s="34"/>
      <c r="B4446" s="55"/>
      <c r="C4446" s="56"/>
      <c r="D4446" s="56"/>
      <c r="E4446" s="56"/>
      <c r="F4446" s="56"/>
      <c r="G4446" s="57"/>
      <c r="H4446" s="57"/>
      <c r="I4446" s="58"/>
      <c r="J4446" s="34"/>
      <c r="L4446" s="36" t="str">
        <f>IF($B4446="", "", IFERROR(FIND(Campaigns!$Q$4, $B4446), ""))</f>
        <v/>
      </c>
      <c r="M4446" s="73" t="str">
        <f t="shared" si="661"/>
        <v/>
      </c>
      <c r="N4446" s="74" t="str">
        <f t="shared" si="662"/>
        <v/>
      </c>
      <c r="O4446" s="22" t="str">
        <f t="shared" si="663"/>
        <v/>
      </c>
      <c r="Q4446" s="20" t="str">
        <f t="shared" si="659"/>
        <v/>
      </c>
      <c r="R4446" s="21" t="str">
        <f t="shared" si="660"/>
        <v/>
      </c>
      <c r="S4446" s="21" t="str">
        <f t="shared" si="660"/>
        <v/>
      </c>
      <c r="T4446" s="21" t="str">
        <f t="shared" si="660"/>
        <v/>
      </c>
      <c r="U4446" s="21" t="str">
        <f t="shared" si="660"/>
        <v/>
      </c>
      <c r="V4446" s="21" t="str">
        <f t="shared" si="660"/>
        <v/>
      </c>
      <c r="W4446" s="21" t="str">
        <f t="shared" si="660"/>
        <v/>
      </c>
      <c r="X4446" s="21" t="str">
        <f t="shared" si="660"/>
        <v/>
      </c>
      <c r="Y4446" s="21" t="str">
        <f t="shared" si="660"/>
        <v/>
      </c>
      <c r="Z4446" s="21" t="str">
        <f t="shared" si="660"/>
        <v/>
      </c>
      <c r="AA4446" s="21" t="str">
        <f t="shared" si="660"/>
        <v/>
      </c>
      <c r="AB4446" s="38" t="str">
        <f t="shared" si="660"/>
        <v/>
      </c>
      <c r="AD4446" s="36" t="str">
        <f>IF($N4446="", "", IFERROR(INDEX(Campaigns!$D$11:$D$380, MATCH($N4446, Campaigns!$E$11:$E$380, 0)), ""))</f>
        <v/>
      </c>
      <c r="AE4446" s="38" t="str">
        <f>IF(COUNTIF($Q4446:$AB4446, "X")=0, "", IFERROR(INDEX('Intro &amp; Setup'!$T$17:$T$28, MATCH(INDEX($Q$10:$AB$10, $AC4446, MATCH("X", $Q4446:$AB4446, 0)), 'Intro &amp; Setup'!$AA$17:$AA$28, 0)), ""))</f>
        <v/>
      </c>
      <c r="AG4446" s="84" t="str">
        <f t="shared" si="664"/>
        <v/>
      </c>
      <c r="AI4446" s="36">
        <f t="shared" si="665"/>
        <v>0</v>
      </c>
      <c r="AK4446" s="36" t="str">
        <f t="shared" si="666"/>
        <v/>
      </c>
    </row>
    <row r="4447" spans="1:37" x14ac:dyDescent="0.25">
      <c r="A4447" s="34"/>
      <c r="B4447" s="55"/>
      <c r="C4447" s="56"/>
      <c r="D4447" s="56"/>
      <c r="E4447" s="56"/>
      <c r="F4447" s="56"/>
      <c r="G4447" s="57"/>
      <c r="H4447" s="57"/>
      <c r="I4447" s="58"/>
      <c r="J4447" s="34"/>
      <c r="L4447" s="36" t="str">
        <f>IF($B4447="", "", IFERROR(FIND(Campaigns!$Q$4, $B4447), ""))</f>
        <v/>
      </c>
      <c r="M4447" s="73" t="str">
        <f t="shared" si="661"/>
        <v/>
      </c>
      <c r="N4447" s="74" t="str">
        <f t="shared" si="662"/>
        <v/>
      </c>
      <c r="O4447" s="22" t="str">
        <f t="shared" si="663"/>
        <v/>
      </c>
      <c r="Q4447" s="20" t="str">
        <f t="shared" si="659"/>
        <v/>
      </c>
      <c r="R4447" s="21" t="str">
        <f t="shared" si="660"/>
        <v/>
      </c>
      <c r="S4447" s="21" t="str">
        <f t="shared" si="660"/>
        <v/>
      </c>
      <c r="T4447" s="21" t="str">
        <f t="shared" si="660"/>
        <v/>
      </c>
      <c r="U4447" s="21" t="str">
        <f t="shared" si="660"/>
        <v/>
      </c>
      <c r="V4447" s="21" t="str">
        <f t="shared" si="660"/>
        <v/>
      </c>
      <c r="W4447" s="21" t="str">
        <f t="shared" si="660"/>
        <v/>
      </c>
      <c r="X4447" s="21" t="str">
        <f t="shared" si="660"/>
        <v/>
      </c>
      <c r="Y4447" s="21" t="str">
        <f t="shared" si="660"/>
        <v/>
      </c>
      <c r="Z4447" s="21" t="str">
        <f t="shared" si="660"/>
        <v/>
      </c>
      <c r="AA4447" s="21" t="str">
        <f t="shared" si="660"/>
        <v/>
      </c>
      <c r="AB4447" s="38" t="str">
        <f t="shared" si="660"/>
        <v/>
      </c>
      <c r="AD4447" s="36" t="str">
        <f>IF($N4447="", "", IFERROR(INDEX(Campaigns!$D$11:$D$380, MATCH($N4447, Campaigns!$E$11:$E$380, 0)), ""))</f>
        <v/>
      </c>
      <c r="AE4447" s="38" t="str">
        <f>IF(COUNTIF($Q4447:$AB4447, "X")=0, "", IFERROR(INDEX('Intro &amp; Setup'!$T$17:$T$28, MATCH(INDEX($Q$10:$AB$10, $AC4447, MATCH("X", $Q4447:$AB4447, 0)), 'Intro &amp; Setup'!$AA$17:$AA$28, 0)), ""))</f>
        <v/>
      </c>
      <c r="AG4447" s="84" t="str">
        <f t="shared" si="664"/>
        <v/>
      </c>
      <c r="AI4447" s="36">
        <f t="shared" si="665"/>
        <v>0</v>
      </c>
      <c r="AK4447" s="36" t="str">
        <f t="shared" si="666"/>
        <v/>
      </c>
    </row>
    <row r="4448" spans="1:37" x14ac:dyDescent="0.25">
      <c r="A4448" s="34"/>
      <c r="B4448" s="55"/>
      <c r="C4448" s="56"/>
      <c r="D4448" s="56"/>
      <c r="E4448" s="56"/>
      <c r="F4448" s="56"/>
      <c r="G4448" s="57"/>
      <c r="H4448" s="57"/>
      <c r="I4448" s="58"/>
      <c r="J4448" s="34"/>
      <c r="L4448" s="36" t="str">
        <f>IF($B4448="", "", IFERROR(FIND(Campaigns!$Q$4, $B4448), ""))</f>
        <v/>
      </c>
      <c r="M4448" s="73" t="str">
        <f t="shared" si="661"/>
        <v/>
      </c>
      <c r="N4448" s="74" t="str">
        <f t="shared" si="662"/>
        <v/>
      </c>
      <c r="O4448" s="22" t="str">
        <f t="shared" si="663"/>
        <v/>
      </c>
      <c r="Q4448" s="20" t="str">
        <f t="shared" si="659"/>
        <v/>
      </c>
      <c r="R4448" s="21" t="str">
        <f t="shared" si="660"/>
        <v/>
      </c>
      <c r="S4448" s="21" t="str">
        <f t="shared" si="660"/>
        <v/>
      </c>
      <c r="T4448" s="21" t="str">
        <f t="shared" si="660"/>
        <v/>
      </c>
      <c r="U4448" s="21" t="str">
        <f t="shared" si="660"/>
        <v/>
      </c>
      <c r="V4448" s="21" t="str">
        <f t="shared" si="660"/>
        <v/>
      </c>
      <c r="W4448" s="21" t="str">
        <f t="shared" si="660"/>
        <v/>
      </c>
      <c r="X4448" s="21" t="str">
        <f t="shared" si="660"/>
        <v/>
      </c>
      <c r="Y4448" s="21" t="str">
        <f t="shared" si="660"/>
        <v/>
      </c>
      <c r="Z4448" s="21" t="str">
        <f t="shared" si="660"/>
        <v/>
      </c>
      <c r="AA4448" s="21" t="str">
        <f t="shared" si="660"/>
        <v/>
      </c>
      <c r="AB4448" s="38" t="str">
        <f t="shared" si="660"/>
        <v/>
      </c>
      <c r="AD4448" s="36" t="str">
        <f>IF($N4448="", "", IFERROR(INDEX(Campaigns!$D$11:$D$380, MATCH($N4448, Campaigns!$E$11:$E$380, 0)), ""))</f>
        <v/>
      </c>
      <c r="AE4448" s="38" t="str">
        <f>IF(COUNTIF($Q4448:$AB4448, "X")=0, "", IFERROR(INDEX('Intro &amp; Setup'!$T$17:$T$28, MATCH(INDEX($Q$10:$AB$10, $AC4448, MATCH("X", $Q4448:$AB4448, 0)), 'Intro &amp; Setup'!$AA$17:$AA$28, 0)), ""))</f>
        <v/>
      </c>
      <c r="AG4448" s="84" t="str">
        <f t="shared" si="664"/>
        <v/>
      </c>
      <c r="AI4448" s="36">
        <f t="shared" si="665"/>
        <v>0</v>
      </c>
      <c r="AK4448" s="36" t="str">
        <f t="shared" si="666"/>
        <v/>
      </c>
    </row>
    <row r="4449" spans="1:37" x14ac:dyDescent="0.25">
      <c r="A4449" s="34"/>
      <c r="B4449" s="55"/>
      <c r="C4449" s="56"/>
      <c r="D4449" s="56"/>
      <c r="E4449" s="56"/>
      <c r="F4449" s="56"/>
      <c r="G4449" s="57"/>
      <c r="H4449" s="57"/>
      <c r="I4449" s="58"/>
      <c r="J4449" s="34"/>
      <c r="L4449" s="36" t="str">
        <f>IF($B4449="", "", IFERROR(FIND(Campaigns!$Q$4, $B4449), ""))</f>
        <v/>
      </c>
      <c r="M4449" s="73" t="str">
        <f t="shared" si="661"/>
        <v/>
      </c>
      <c r="N4449" s="74" t="str">
        <f t="shared" si="662"/>
        <v/>
      </c>
      <c r="O4449" s="22" t="str">
        <f t="shared" si="663"/>
        <v/>
      </c>
      <c r="Q4449" s="20" t="str">
        <f t="shared" si="659"/>
        <v/>
      </c>
      <c r="R4449" s="21" t="str">
        <f t="shared" si="660"/>
        <v/>
      </c>
      <c r="S4449" s="21" t="str">
        <f t="shared" si="660"/>
        <v/>
      </c>
      <c r="T4449" s="21" t="str">
        <f t="shared" si="660"/>
        <v/>
      </c>
      <c r="U4449" s="21" t="str">
        <f t="shared" si="660"/>
        <v/>
      </c>
      <c r="V4449" s="21" t="str">
        <f t="shared" si="660"/>
        <v/>
      </c>
      <c r="W4449" s="21" t="str">
        <f t="shared" si="660"/>
        <v/>
      </c>
      <c r="X4449" s="21" t="str">
        <f t="shared" si="660"/>
        <v/>
      </c>
      <c r="Y4449" s="21" t="str">
        <f t="shared" si="660"/>
        <v/>
      </c>
      <c r="Z4449" s="21" t="str">
        <f t="shared" si="660"/>
        <v/>
      </c>
      <c r="AA4449" s="21" t="str">
        <f t="shared" si="660"/>
        <v/>
      </c>
      <c r="AB4449" s="38" t="str">
        <f t="shared" si="660"/>
        <v/>
      </c>
      <c r="AD4449" s="36" t="str">
        <f>IF($N4449="", "", IFERROR(INDEX(Campaigns!$D$11:$D$380, MATCH($N4449, Campaigns!$E$11:$E$380, 0)), ""))</f>
        <v/>
      </c>
      <c r="AE4449" s="38" t="str">
        <f>IF(COUNTIF($Q4449:$AB4449, "X")=0, "", IFERROR(INDEX('Intro &amp; Setup'!$T$17:$T$28, MATCH(INDEX($Q$10:$AB$10, $AC4449, MATCH("X", $Q4449:$AB4449, 0)), 'Intro &amp; Setup'!$AA$17:$AA$28, 0)), ""))</f>
        <v/>
      </c>
      <c r="AG4449" s="84" t="str">
        <f t="shared" si="664"/>
        <v/>
      </c>
      <c r="AI4449" s="36">
        <f t="shared" si="665"/>
        <v>0</v>
      </c>
      <c r="AK4449" s="36" t="str">
        <f t="shared" si="666"/>
        <v/>
      </c>
    </row>
    <row r="4450" spans="1:37" x14ac:dyDescent="0.25">
      <c r="A4450" s="34"/>
      <c r="B4450" s="55"/>
      <c r="C4450" s="56"/>
      <c r="D4450" s="56"/>
      <c r="E4450" s="56"/>
      <c r="F4450" s="56"/>
      <c r="G4450" s="57"/>
      <c r="H4450" s="57"/>
      <c r="I4450" s="58"/>
      <c r="J4450" s="34"/>
      <c r="L4450" s="36" t="str">
        <f>IF($B4450="", "", IFERROR(FIND(Campaigns!$Q$4, $B4450), ""))</f>
        <v/>
      </c>
      <c r="M4450" s="73" t="str">
        <f t="shared" si="661"/>
        <v/>
      </c>
      <c r="N4450" s="74" t="str">
        <f t="shared" si="662"/>
        <v/>
      </c>
      <c r="O4450" s="22" t="str">
        <f t="shared" si="663"/>
        <v/>
      </c>
      <c r="Q4450" s="20" t="str">
        <f t="shared" si="659"/>
        <v/>
      </c>
      <c r="R4450" s="21" t="str">
        <f t="shared" si="660"/>
        <v/>
      </c>
      <c r="S4450" s="21" t="str">
        <f t="shared" si="660"/>
        <v/>
      </c>
      <c r="T4450" s="21" t="str">
        <f t="shared" si="660"/>
        <v/>
      </c>
      <c r="U4450" s="21" t="str">
        <f t="shared" si="660"/>
        <v/>
      </c>
      <c r="V4450" s="21" t="str">
        <f t="shared" si="660"/>
        <v/>
      </c>
      <c r="W4450" s="21" t="str">
        <f t="shared" si="660"/>
        <v/>
      </c>
      <c r="X4450" s="21" t="str">
        <f t="shared" ref="R4450:AB4473" si="667">IFERROR(IF(X$10="", "", IF(LEFT($O4450, X$8)=X$10, "X", "")), "")</f>
        <v/>
      </c>
      <c r="Y4450" s="21" t="str">
        <f t="shared" si="667"/>
        <v/>
      </c>
      <c r="Z4450" s="21" t="str">
        <f t="shared" si="667"/>
        <v/>
      </c>
      <c r="AA4450" s="21" t="str">
        <f t="shared" si="667"/>
        <v/>
      </c>
      <c r="AB4450" s="38" t="str">
        <f t="shared" si="667"/>
        <v/>
      </c>
      <c r="AD4450" s="36" t="str">
        <f>IF($N4450="", "", IFERROR(INDEX(Campaigns!$D$11:$D$380, MATCH($N4450, Campaigns!$E$11:$E$380, 0)), ""))</f>
        <v/>
      </c>
      <c r="AE4450" s="38" t="str">
        <f>IF(COUNTIF($Q4450:$AB4450, "X")=0, "", IFERROR(INDEX('Intro &amp; Setup'!$T$17:$T$28, MATCH(INDEX($Q$10:$AB$10, $AC4450, MATCH("X", $Q4450:$AB4450, 0)), 'Intro &amp; Setup'!$AA$17:$AA$28, 0)), ""))</f>
        <v/>
      </c>
      <c r="AG4450" s="84" t="str">
        <f t="shared" si="664"/>
        <v/>
      </c>
      <c r="AI4450" s="36">
        <f t="shared" si="665"/>
        <v>0</v>
      </c>
      <c r="AK4450" s="36" t="str">
        <f t="shared" si="666"/>
        <v/>
      </c>
    </row>
    <row r="4451" spans="1:37" x14ac:dyDescent="0.25">
      <c r="A4451" s="34"/>
      <c r="B4451" s="55"/>
      <c r="C4451" s="56"/>
      <c r="D4451" s="56"/>
      <c r="E4451" s="56"/>
      <c r="F4451" s="56"/>
      <c r="G4451" s="57"/>
      <c r="H4451" s="57"/>
      <c r="I4451" s="58"/>
      <c r="J4451" s="34"/>
      <c r="L4451" s="36" t="str">
        <f>IF($B4451="", "", IFERROR(FIND(Campaigns!$Q$4, $B4451), ""))</f>
        <v/>
      </c>
      <c r="M4451" s="73" t="str">
        <f t="shared" si="661"/>
        <v/>
      </c>
      <c r="N4451" s="74" t="str">
        <f t="shared" si="662"/>
        <v/>
      </c>
      <c r="O4451" s="22" t="str">
        <f t="shared" si="663"/>
        <v/>
      </c>
      <c r="Q4451" s="20" t="str">
        <f t="shared" si="659"/>
        <v/>
      </c>
      <c r="R4451" s="21" t="str">
        <f t="shared" si="667"/>
        <v/>
      </c>
      <c r="S4451" s="21" t="str">
        <f t="shared" si="667"/>
        <v/>
      </c>
      <c r="T4451" s="21" t="str">
        <f t="shared" si="667"/>
        <v/>
      </c>
      <c r="U4451" s="21" t="str">
        <f t="shared" si="667"/>
        <v/>
      </c>
      <c r="V4451" s="21" t="str">
        <f t="shared" si="667"/>
        <v/>
      </c>
      <c r="W4451" s="21" t="str">
        <f t="shared" si="667"/>
        <v/>
      </c>
      <c r="X4451" s="21" t="str">
        <f t="shared" si="667"/>
        <v/>
      </c>
      <c r="Y4451" s="21" t="str">
        <f t="shared" si="667"/>
        <v/>
      </c>
      <c r="Z4451" s="21" t="str">
        <f t="shared" si="667"/>
        <v/>
      </c>
      <c r="AA4451" s="21" t="str">
        <f t="shared" si="667"/>
        <v/>
      </c>
      <c r="AB4451" s="38" t="str">
        <f t="shared" si="667"/>
        <v/>
      </c>
      <c r="AD4451" s="36" t="str">
        <f>IF($N4451="", "", IFERROR(INDEX(Campaigns!$D$11:$D$380, MATCH($N4451, Campaigns!$E$11:$E$380, 0)), ""))</f>
        <v/>
      </c>
      <c r="AE4451" s="38" t="str">
        <f>IF(COUNTIF($Q4451:$AB4451, "X")=0, "", IFERROR(INDEX('Intro &amp; Setup'!$T$17:$T$28, MATCH(INDEX($Q$10:$AB$10, $AC4451, MATCH("X", $Q4451:$AB4451, 0)), 'Intro &amp; Setup'!$AA$17:$AA$28, 0)), ""))</f>
        <v/>
      </c>
      <c r="AG4451" s="84" t="str">
        <f t="shared" si="664"/>
        <v/>
      </c>
      <c r="AI4451" s="36">
        <f t="shared" si="665"/>
        <v>0</v>
      </c>
      <c r="AK4451" s="36" t="str">
        <f t="shared" si="666"/>
        <v/>
      </c>
    </row>
    <row r="4452" spans="1:37" x14ac:dyDescent="0.25">
      <c r="A4452" s="34"/>
      <c r="B4452" s="55"/>
      <c r="C4452" s="56"/>
      <c r="D4452" s="56"/>
      <c r="E4452" s="56"/>
      <c r="F4452" s="56"/>
      <c r="G4452" s="57"/>
      <c r="H4452" s="57"/>
      <c r="I4452" s="58"/>
      <c r="J4452" s="34"/>
      <c r="L4452" s="36" t="str">
        <f>IF($B4452="", "", IFERROR(FIND(Campaigns!$Q$4, $B4452), ""))</f>
        <v/>
      </c>
      <c r="M4452" s="73" t="str">
        <f t="shared" si="661"/>
        <v/>
      </c>
      <c r="N4452" s="74" t="str">
        <f t="shared" si="662"/>
        <v/>
      </c>
      <c r="O4452" s="22" t="str">
        <f t="shared" si="663"/>
        <v/>
      </c>
      <c r="Q4452" s="20" t="str">
        <f t="shared" si="659"/>
        <v/>
      </c>
      <c r="R4452" s="21" t="str">
        <f t="shared" si="667"/>
        <v/>
      </c>
      <c r="S4452" s="21" t="str">
        <f t="shared" si="667"/>
        <v/>
      </c>
      <c r="T4452" s="21" t="str">
        <f t="shared" si="667"/>
        <v/>
      </c>
      <c r="U4452" s="21" t="str">
        <f t="shared" si="667"/>
        <v/>
      </c>
      <c r="V4452" s="21" t="str">
        <f t="shared" si="667"/>
        <v/>
      </c>
      <c r="W4452" s="21" t="str">
        <f t="shared" si="667"/>
        <v/>
      </c>
      <c r="X4452" s="21" t="str">
        <f t="shared" si="667"/>
        <v/>
      </c>
      <c r="Y4452" s="21" t="str">
        <f t="shared" si="667"/>
        <v/>
      </c>
      <c r="Z4452" s="21" t="str">
        <f t="shared" si="667"/>
        <v/>
      </c>
      <c r="AA4452" s="21" t="str">
        <f t="shared" si="667"/>
        <v/>
      </c>
      <c r="AB4452" s="38" t="str">
        <f t="shared" si="667"/>
        <v/>
      </c>
      <c r="AD4452" s="36" t="str">
        <f>IF($N4452="", "", IFERROR(INDEX(Campaigns!$D$11:$D$380, MATCH($N4452, Campaigns!$E$11:$E$380, 0)), ""))</f>
        <v/>
      </c>
      <c r="AE4452" s="38" t="str">
        <f>IF(COUNTIF($Q4452:$AB4452, "X")=0, "", IFERROR(INDEX('Intro &amp; Setup'!$T$17:$T$28, MATCH(INDEX($Q$10:$AB$10, $AC4452, MATCH("X", $Q4452:$AB4452, 0)), 'Intro &amp; Setup'!$AA$17:$AA$28, 0)), ""))</f>
        <v/>
      </c>
      <c r="AG4452" s="84" t="str">
        <f t="shared" si="664"/>
        <v/>
      </c>
      <c r="AI4452" s="36">
        <f t="shared" si="665"/>
        <v>0</v>
      </c>
      <c r="AK4452" s="36" t="str">
        <f t="shared" si="666"/>
        <v/>
      </c>
    </row>
    <row r="4453" spans="1:37" x14ac:dyDescent="0.25">
      <c r="A4453" s="34"/>
      <c r="B4453" s="55"/>
      <c r="C4453" s="56"/>
      <c r="D4453" s="56"/>
      <c r="E4453" s="56"/>
      <c r="F4453" s="56"/>
      <c r="G4453" s="57"/>
      <c r="H4453" s="57"/>
      <c r="I4453" s="58"/>
      <c r="J4453" s="34"/>
      <c r="L4453" s="36" t="str">
        <f>IF($B4453="", "", IFERROR(FIND(Campaigns!$Q$4, $B4453), ""))</f>
        <v/>
      </c>
      <c r="M4453" s="73" t="str">
        <f t="shared" si="661"/>
        <v/>
      </c>
      <c r="N4453" s="74" t="str">
        <f t="shared" si="662"/>
        <v/>
      </c>
      <c r="O4453" s="22" t="str">
        <f t="shared" si="663"/>
        <v/>
      </c>
      <c r="Q4453" s="20" t="str">
        <f t="shared" si="659"/>
        <v/>
      </c>
      <c r="R4453" s="21" t="str">
        <f t="shared" si="667"/>
        <v/>
      </c>
      <c r="S4453" s="21" t="str">
        <f t="shared" si="667"/>
        <v/>
      </c>
      <c r="T4453" s="21" t="str">
        <f t="shared" si="667"/>
        <v/>
      </c>
      <c r="U4453" s="21" t="str">
        <f t="shared" si="667"/>
        <v/>
      </c>
      <c r="V4453" s="21" t="str">
        <f t="shared" si="667"/>
        <v/>
      </c>
      <c r="W4453" s="21" t="str">
        <f t="shared" si="667"/>
        <v/>
      </c>
      <c r="X4453" s="21" t="str">
        <f t="shared" si="667"/>
        <v/>
      </c>
      <c r="Y4453" s="21" t="str">
        <f t="shared" si="667"/>
        <v/>
      </c>
      <c r="Z4453" s="21" t="str">
        <f t="shared" si="667"/>
        <v/>
      </c>
      <c r="AA4453" s="21" t="str">
        <f t="shared" si="667"/>
        <v/>
      </c>
      <c r="AB4453" s="38" t="str">
        <f t="shared" si="667"/>
        <v/>
      </c>
      <c r="AD4453" s="36" t="str">
        <f>IF($N4453="", "", IFERROR(INDEX(Campaigns!$D$11:$D$380, MATCH($N4453, Campaigns!$E$11:$E$380, 0)), ""))</f>
        <v/>
      </c>
      <c r="AE4453" s="38" t="str">
        <f>IF(COUNTIF($Q4453:$AB4453, "X")=0, "", IFERROR(INDEX('Intro &amp; Setup'!$T$17:$T$28, MATCH(INDEX($Q$10:$AB$10, $AC4453, MATCH("X", $Q4453:$AB4453, 0)), 'Intro &amp; Setup'!$AA$17:$AA$28, 0)), ""))</f>
        <v/>
      </c>
      <c r="AG4453" s="84" t="str">
        <f t="shared" si="664"/>
        <v/>
      </c>
      <c r="AI4453" s="36">
        <f t="shared" si="665"/>
        <v>0</v>
      </c>
      <c r="AK4453" s="36" t="str">
        <f t="shared" si="666"/>
        <v/>
      </c>
    </row>
    <row r="4454" spans="1:37" x14ac:dyDescent="0.25">
      <c r="A4454" s="34"/>
      <c r="B4454" s="55"/>
      <c r="C4454" s="56"/>
      <c r="D4454" s="56"/>
      <c r="E4454" s="56"/>
      <c r="F4454" s="56"/>
      <c r="G4454" s="57"/>
      <c r="H4454" s="57"/>
      <c r="I4454" s="58"/>
      <c r="J4454" s="34"/>
      <c r="L4454" s="36" t="str">
        <f>IF($B4454="", "", IFERROR(FIND(Campaigns!$Q$4, $B4454), ""))</f>
        <v/>
      </c>
      <c r="M4454" s="73" t="str">
        <f t="shared" si="661"/>
        <v/>
      </c>
      <c r="N4454" s="74" t="str">
        <f t="shared" si="662"/>
        <v/>
      </c>
      <c r="O4454" s="22" t="str">
        <f t="shared" si="663"/>
        <v/>
      </c>
      <c r="Q4454" s="20" t="str">
        <f t="shared" si="659"/>
        <v/>
      </c>
      <c r="R4454" s="21" t="str">
        <f t="shared" si="667"/>
        <v/>
      </c>
      <c r="S4454" s="21" t="str">
        <f t="shared" si="667"/>
        <v/>
      </c>
      <c r="T4454" s="21" t="str">
        <f t="shared" si="667"/>
        <v/>
      </c>
      <c r="U4454" s="21" t="str">
        <f t="shared" si="667"/>
        <v/>
      </c>
      <c r="V4454" s="21" t="str">
        <f t="shared" si="667"/>
        <v/>
      </c>
      <c r="W4454" s="21" t="str">
        <f t="shared" si="667"/>
        <v/>
      </c>
      <c r="X4454" s="21" t="str">
        <f t="shared" si="667"/>
        <v/>
      </c>
      <c r="Y4454" s="21" t="str">
        <f t="shared" si="667"/>
        <v/>
      </c>
      <c r="Z4454" s="21" t="str">
        <f t="shared" si="667"/>
        <v/>
      </c>
      <c r="AA4454" s="21" t="str">
        <f t="shared" si="667"/>
        <v/>
      </c>
      <c r="AB4454" s="38" t="str">
        <f t="shared" si="667"/>
        <v/>
      </c>
      <c r="AD4454" s="36" t="str">
        <f>IF($N4454="", "", IFERROR(INDEX(Campaigns!$D$11:$D$380, MATCH($N4454, Campaigns!$E$11:$E$380, 0)), ""))</f>
        <v/>
      </c>
      <c r="AE4454" s="38" t="str">
        <f>IF(COUNTIF($Q4454:$AB4454, "X")=0, "", IFERROR(INDEX('Intro &amp; Setup'!$T$17:$T$28, MATCH(INDEX($Q$10:$AB$10, $AC4454, MATCH("X", $Q4454:$AB4454, 0)), 'Intro &amp; Setup'!$AA$17:$AA$28, 0)), ""))</f>
        <v/>
      </c>
      <c r="AG4454" s="84" t="str">
        <f t="shared" si="664"/>
        <v/>
      </c>
      <c r="AI4454" s="36">
        <f t="shared" si="665"/>
        <v>0</v>
      </c>
      <c r="AK4454" s="36" t="str">
        <f t="shared" si="666"/>
        <v/>
      </c>
    </row>
    <row r="4455" spans="1:37" x14ac:dyDescent="0.25">
      <c r="A4455" s="34"/>
      <c r="B4455" s="55"/>
      <c r="C4455" s="56"/>
      <c r="D4455" s="56"/>
      <c r="E4455" s="56"/>
      <c r="F4455" s="56"/>
      <c r="G4455" s="57"/>
      <c r="H4455" s="57"/>
      <c r="I4455" s="58"/>
      <c r="J4455" s="34"/>
      <c r="L4455" s="36" t="str">
        <f>IF($B4455="", "", IFERROR(FIND(Campaigns!$Q$4, $B4455), ""))</f>
        <v/>
      </c>
      <c r="M4455" s="73" t="str">
        <f t="shared" si="661"/>
        <v/>
      </c>
      <c r="N4455" s="74" t="str">
        <f t="shared" si="662"/>
        <v/>
      </c>
      <c r="O4455" s="22" t="str">
        <f t="shared" si="663"/>
        <v/>
      </c>
      <c r="Q4455" s="20" t="str">
        <f t="shared" si="659"/>
        <v/>
      </c>
      <c r="R4455" s="21" t="str">
        <f t="shared" si="667"/>
        <v/>
      </c>
      <c r="S4455" s="21" t="str">
        <f t="shared" si="667"/>
        <v/>
      </c>
      <c r="T4455" s="21" t="str">
        <f t="shared" si="667"/>
        <v/>
      </c>
      <c r="U4455" s="21" t="str">
        <f t="shared" si="667"/>
        <v/>
      </c>
      <c r="V4455" s="21" t="str">
        <f t="shared" si="667"/>
        <v/>
      </c>
      <c r="W4455" s="21" t="str">
        <f t="shared" si="667"/>
        <v/>
      </c>
      <c r="X4455" s="21" t="str">
        <f t="shared" si="667"/>
        <v/>
      </c>
      <c r="Y4455" s="21" t="str">
        <f t="shared" si="667"/>
        <v/>
      </c>
      <c r="Z4455" s="21" t="str">
        <f t="shared" si="667"/>
        <v/>
      </c>
      <c r="AA4455" s="21" t="str">
        <f t="shared" si="667"/>
        <v/>
      </c>
      <c r="AB4455" s="38" t="str">
        <f t="shared" si="667"/>
        <v/>
      </c>
      <c r="AD4455" s="36" t="str">
        <f>IF($N4455="", "", IFERROR(INDEX(Campaigns!$D$11:$D$380, MATCH($N4455, Campaigns!$E$11:$E$380, 0)), ""))</f>
        <v/>
      </c>
      <c r="AE4455" s="38" t="str">
        <f>IF(COUNTIF($Q4455:$AB4455, "X")=0, "", IFERROR(INDEX('Intro &amp; Setup'!$T$17:$T$28, MATCH(INDEX($Q$10:$AB$10, $AC4455, MATCH("X", $Q4455:$AB4455, 0)), 'Intro &amp; Setup'!$AA$17:$AA$28, 0)), ""))</f>
        <v/>
      </c>
      <c r="AG4455" s="84" t="str">
        <f t="shared" si="664"/>
        <v/>
      </c>
      <c r="AI4455" s="36">
        <f t="shared" si="665"/>
        <v>0</v>
      </c>
      <c r="AK4455" s="36" t="str">
        <f t="shared" si="666"/>
        <v/>
      </c>
    </row>
    <row r="4456" spans="1:37" x14ac:dyDescent="0.25">
      <c r="A4456" s="34"/>
      <c r="B4456" s="55"/>
      <c r="C4456" s="56"/>
      <c r="D4456" s="56"/>
      <c r="E4456" s="56"/>
      <c r="F4456" s="56"/>
      <c r="G4456" s="57"/>
      <c r="H4456" s="57"/>
      <c r="I4456" s="58"/>
      <c r="J4456" s="34"/>
      <c r="L4456" s="36" t="str">
        <f>IF($B4456="", "", IFERROR(FIND(Campaigns!$Q$4, $B4456), ""))</f>
        <v/>
      </c>
      <c r="M4456" s="73" t="str">
        <f t="shared" si="661"/>
        <v/>
      </c>
      <c r="N4456" s="74" t="str">
        <f t="shared" si="662"/>
        <v/>
      </c>
      <c r="O4456" s="22" t="str">
        <f t="shared" si="663"/>
        <v/>
      </c>
      <c r="Q4456" s="20" t="str">
        <f t="shared" si="659"/>
        <v/>
      </c>
      <c r="R4456" s="21" t="str">
        <f t="shared" si="667"/>
        <v/>
      </c>
      <c r="S4456" s="21" t="str">
        <f t="shared" si="667"/>
        <v/>
      </c>
      <c r="T4456" s="21" t="str">
        <f t="shared" si="667"/>
        <v/>
      </c>
      <c r="U4456" s="21" t="str">
        <f t="shared" si="667"/>
        <v/>
      </c>
      <c r="V4456" s="21" t="str">
        <f t="shared" si="667"/>
        <v/>
      </c>
      <c r="W4456" s="21" t="str">
        <f t="shared" si="667"/>
        <v/>
      </c>
      <c r="X4456" s="21" t="str">
        <f t="shared" si="667"/>
        <v/>
      </c>
      <c r="Y4456" s="21" t="str">
        <f t="shared" si="667"/>
        <v/>
      </c>
      <c r="Z4456" s="21" t="str">
        <f t="shared" si="667"/>
        <v/>
      </c>
      <c r="AA4456" s="21" t="str">
        <f t="shared" si="667"/>
        <v/>
      </c>
      <c r="AB4456" s="38" t="str">
        <f t="shared" si="667"/>
        <v/>
      </c>
      <c r="AD4456" s="36" t="str">
        <f>IF($N4456="", "", IFERROR(INDEX(Campaigns!$D$11:$D$380, MATCH($N4456, Campaigns!$E$11:$E$380, 0)), ""))</f>
        <v/>
      </c>
      <c r="AE4456" s="38" t="str">
        <f>IF(COUNTIF($Q4456:$AB4456, "X")=0, "", IFERROR(INDEX('Intro &amp; Setup'!$T$17:$T$28, MATCH(INDEX($Q$10:$AB$10, $AC4456, MATCH("X", $Q4456:$AB4456, 0)), 'Intro &amp; Setup'!$AA$17:$AA$28, 0)), ""))</f>
        <v/>
      </c>
      <c r="AG4456" s="84" t="str">
        <f t="shared" si="664"/>
        <v/>
      </c>
      <c r="AI4456" s="36">
        <f t="shared" si="665"/>
        <v>0</v>
      </c>
      <c r="AK4456" s="36" t="str">
        <f t="shared" si="666"/>
        <v/>
      </c>
    </row>
    <row r="4457" spans="1:37" x14ac:dyDescent="0.25">
      <c r="A4457" s="34"/>
      <c r="B4457" s="55"/>
      <c r="C4457" s="56"/>
      <c r="D4457" s="56"/>
      <c r="E4457" s="56"/>
      <c r="F4457" s="56"/>
      <c r="G4457" s="57"/>
      <c r="H4457" s="57"/>
      <c r="I4457" s="58"/>
      <c r="J4457" s="34"/>
      <c r="L4457" s="36" t="str">
        <f>IF($B4457="", "", IFERROR(FIND(Campaigns!$Q$4, $B4457), ""))</f>
        <v/>
      </c>
      <c r="M4457" s="73" t="str">
        <f t="shared" si="661"/>
        <v/>
      </c>
      <c r="N4457" s="74" t="str">
        <f t="shared" si="662"/>
        <v/>
      </c>
      <c r="O4457" s="22" t="str">
        <f t="shared" si="663"/>
        <v/>
      </c>
      <c r="Q4457" s="20" t="str">
        <f t="shared" si="659"/>
        <v/>
      </c>
      <c r="R4457" s="21" t="str">
        <f t="shared" si="667"/>
        <v/>
      </c>
      <c r="S4457" s="21" t="str">
        <f t="shared" si="667"/>
        <v/>
      </c>
      <c r="T4457" s="21" t="str">
        <f t="shared" si="667"/>
        <v/>
      </c>
      <c r="U4457" s="21" t="str">
        <f t="shared" si="667"/>
        <v/>
      </c>
      <c r="V4457" s="21" t="str">
        <f t="shared" si="667"/>
        <v/>
      </c>
      <c r="W4457" s="21" t="str">
        <f t="shared" si="667"/>
        <v/>
      </c>
      <c r="X4457" s="21" t="str">
        <f t="shared" si="667"/>
        <v/>
      </c>
      <c r="Y4457" s="21" t="str">
        <f t="shared" si="667"/>
        <v/>
      </c>
      <c r="Z4457" s="21" t="str">
        <f t="shared" si="667"/>
        <v/>
      </c>
      <c r="AA4457" s="21" t="str">
        <f t="shared" si="667"/>
        <v/>
      </c>
      <c r="AB4457" s="38" t="str">
        <f t="shared" si="667"/>
        <v/>
      </c>
      <c r="AD4457" s="36" t="str">
        <f>IF($N4457="", "", IFERROR(INDEX(Campaigns!$D$11:$D$380, MATCH($N4457, Campaigns!$E$11:$E$380, 0)), ""))</f>
        <v/>
      </c>
      <c r="AE4457" s="38" t="str">
        <f>IF(COUNTIF($Q4457:$AB4457, "X")=0, "", IFERROR(INDEX('Intro &amp; Setup'!$T$17:$T$28, MATCH(INDEX($Q$10:$AB$10, $AC4457, MATCH("X", $Q4457:$AB4457, 0)), 'Intro &amp; Setup'!$AA$17:$AA$28, 0)), ""))</f>
        <v/>
      </c>
      <c r="AG4457" s="84" t="str">
        <f t="shared" si="664"/>
        <v/>
      </c>
      <c r="AI4457" s="36">
        <f t="shared" si="665"/>
        <v>0</v>
      </c>
      <c r="AK4457" s="36" t="str">
        <f t="shared" si="666"/>
        <v/>
      </c>
    </row>
    <row r="4458" spans="1:37" x14ac:dyDescent="0.25">
      <c r="A4458" s="34"/>
      <c r="B4458" s="55"/>
      <c r="C4458" s="56"/>
      <c r="D4458" s="56"/>
      <c r="E4458" s="56"/>
      <c r="F4458" s="56"/>
      <c r="G4458" s="57"/>
      <c r="H4458" s="57"/>
      <c r="I4458" s="58"/>
      <c r="J4458" s="34"/>
      <c r="L4458" s="36" t="str">
        <f>IF($B4458="", "", IFERROR(FIND(Campaigns!$Q$4, $B4458), ""))</f>
        <v/>
      </c>
      <c r="M4458" s="73" t="str">
        <f t="shared" si="661"/>
        <v/>
      </c>
      <c r="N4458" s="74" t="str">
        <f t="shared" si="662"/>
        <v/>
      </c>
      <c r="O4458" s="22" t="str">
        <f t="shared" si="663"/>
        <v/>
      </c>
      <c r="Q4458" s="20" t="str">
        <f t="shared" si="659"/>
        <v/>
      </c>
      <c r="R4458" s="21" t="str">
        <f t="shared" si="667"/>
        <v/>
      </c>
      <c r="S4458" s="21" t="str">
        <f t="shared" si="667"/>
        <v/>
      </c>
      <c r="T4458" s="21" t="str">
        <f t="shared" si="667"/>
        <v/>
      </c>
      <c r="U4458" s="21" t="str">
        <f t="shared" si="667"/>
        <v/>
      </c>
      <c r="V4458" s="21" t="str">
        <f t="shared" si="667"/>
        <v/>
      </c>
      <c r="W4458" s="21" t="str">
        <f t="shared" si="667"/>
        <v/>
      </c>
      <c r="X4458" s="21" t="str">
        <f t="shared" si="667"/>
        <v/>
      </c>
      <c r="Y4458" s="21" t="str">
        <f t="shared" si="667"/>
        <v/>
      </c>
      <c r="Z4458" s="21" t="str">
        <f t="shared" si="667"/>
        <v/>
      </c>
      <c r="AA4458" s="21" t="str">
        <f t="shared" si="667"/>
        <v/>
      </c>
      <c r="AB4458" s="38" t="str">
        <f t="shared" si="667"/>
        <v/>
      </c>
      <c r="AD4458" s="36" t="str">
        <f>IF($N4458="", "", IFERROR(INDEX(Campaigns!$D$11:$D$380, MATCH($N4458, Campaigns!$E$11:$E$380, 0)), ""))</f>
        <v/>
      </c>
      <c r="AE4458" s="38" t="str">
        <f>IF(COUNTIF($Q4458:$AB4458, "X")=0, "", IFERROR(INDEX('Intro &amp; Setup'!$T$17:$T$28, MATCH(INDEX($Q$10:$AB$10, $AC4458, MATCH("X", $Q4458:$AB4458, 0)), 'Intro &amp; Setup'!$AA$17:$AA$28, 0)), ""))</f>
        <v/>
      </c>
      <c r="AG4458" s="84" t="str">
        <f t="shared" si="664"/>
        <v/>
      </c>
      <c r="AI4458" s="36">
        <f t="shared" si="665"/>
        <v>0</v>
      </c>
      <c r="AK4458" s="36" t="str">
        <f t="shared" si="666"/>
        <v/>
      </c>
    </row>
    <row r="4459" spans="1:37" x14ac:dyDescent="0.25">
      <c r="A4459" s="34"/>
      <c r="B4459" s="55"/>
      <c r="C4459" s="56"/>
      <c r="D4459" s="56"/>
      <c r="E4459" s="56"/>
      <c r="F4459" s="56"/>
      <c r="G4459" s="57"/>
      <c r="H4459" s="57"/>
      <c r="I4459" s="58"/>
      <c r="J4459" s="34"/>
      <c r="L4459" s="36" t="str">
        <f>IF($B4459="", "", IFERROR(FIND(Campaigns!$Q$4, $B4459), ""))</f>
        <v/>
      </c>
      <c r="M4459" s="73" t="str">
        <f t="shared" si="661"/>
        <v/>
      </c>
      <c r="N4459" s="74" t="str">
        <f t="shared" si="662"/>
        <v/>
      </c>
      <c r="O4459" s="22" t="str">
        <f t="shared" si="663"/>
        <v/>
      </c>
      <c r="Q4459" s="20" t="str">
        <f t="shared" si="659"/>
        <v/>
      </c>
      <c r="R4459" s="21" t="str">
        <f t="shared" si="667"/>
        <v/>
      </c>
      <c r="S4459" s="21" t="str">
        <f t="shared" si="667"/>
        <v/>
      </c>
      <c r="T4459" s="21" t="str">
        <f t="shared" si="667"/>
        <v/>
      </c>
      <c r="U4459" s="21" t="str">
        <f t="shared" si="667"/>
        <v/>
      </c>
      <c r="V4459" s="21" t="str">
        <f t="shared" si="667"/>
        <v/>
      </c>
      <c r="W4459" s="21" t="str">
        <f t="shared" si="667"/>
        <v/>
      </c>
      <c r="X4459" s="21" t="str">
        <f t="shared" si="667"/>
        <v/>
      </c>
      <c r="Y4459" s="21" t="str">
        <f t="shared" si="667"/>
        <v/>
      </c>
      <c r="Z4459" s="21" t="str">
        <f t="shared" si="667"/>
        <v/>
      </c>
      <c r="AA4459" s="21" t="str">
        <f t="shared" si="667"/>
        <v/>
      </c>
      <c r="AB4459" s="38" t="str">
        <f t="shared" si="667"/>
        <v/>
      </c>
      <c r="AD4459" s="36" t="str">
        <f>IF($N4459="", "", IFERROR(INDEX(Campaigns!$D$11:$D$380, MATCH($N4459, Campaigns!$E$11:$E$380, 0)), ""))</f>
        <v/>
      </c>
      <c r="AE4459" s="38" t="str">
        <f>IF(COUNTIF($Q4459:$AB4459, "X")=0, "", IFERROR(INDEX('Intro &amp; Setup'!$T$17:$T$28, MATCH(INDEX($Q$10:$AB$10, $AC4459, MATCH("X", $Q4459:$AB4459, 0)), 'Intro &amp; Setup'!$AA$17:$AA$28, 0)), ""))</f>
        <v/>
      </c>
      <c r="AG4459" s="84" t="str">
        <f t="shared" si="664"/>
        <v/>
      </c>
      <c r="AI4459" s="36">
        <f t="shared" si="665"/>
        <v>0</v>
      </c>
      <c r="AK4459" s="36" t="str">
        <f t="shared" si="666"/>
        <v/>
      </c>
    </row>
    <row r="4460" spans="1:37" x14ac:dyDescent="0.25">
      <c r="A4460" s="34"/>
      <c r="B4460" s="55"/>
      <c r="C4460" s="56"/>
      <c r="D4460" s="56"/>
      <c r="E4460" s="56"/>
      <c r="F4460" s="56"/>
      <c r="G4460" s="57"/>
      <c r="H4460" s="57"/>
      <c r="I4460" s="58"/>
      <c r="J4460" s="34"/>
      <c r="L4460" s="36" t="str">
        <f>IF($B4460="", "", IFERROR(FIND(Campaigns!$Q$4, $B4460), ""))</f>
        <v/>
      </c>
      <c r="M4460" s="73" t="str">
        <f t="shared" si="661"/>
        <v/>
      </c>
      <c r="N4460" s="74" t="str">
        <f t="shared" si="662"/>
        <v/>
      </c>
      <c r="O4460" s="22" t="str">
        <f t="shared" si="663"/>
        <v/>
      </c>
      <c r="Q4460" s="20" t="str">
        <f t="shared" si="659"/>
        <v/>
      </c>
      <c r="R4460" s="21" t="str">
        <f t="shared" si="667"/>
        <v/>
      </c>
      <c r="S4460" s="21" t="str">
        <f t="shared" si="667"/>
        <v/>
      </c>
      <c r="T4460" s="21" t="str">
        <f t="shared" si="667"/>
        <v/>
      </c>
      <c r="U4460" s="21" t="str">
        <f t="shared" si="667"/>
        <v/>
      </c>
      <c r="V4460" s="21" t="str">
        <f t="shared" si="667"/>
        <v/>
      </c>
      <c r="W4460" s="21" t="str">
        <f t="shared" si="667"/>
        <v/>
      </c>
      <c r="X4460" s="21" t="str">
        <f t="shared" si="667"/>
        <v/>
      </c>
      <c r="Y4460" s="21" t="str">
        <f t="shared" si="667"/>
        <v/>
      </c>
      <c r="Z4460" s="21" t="str">
        <f t="shared" si="667"/>
        <v/>
      </c>
      <c r="AA4460" s="21" t="str">
        <f t="shared" si="667"/>
        <v/>
      </c>
      <c r="AB4460" s="38" t="str">
        <f t="shared" si="667"/>
        <v/>
      </c>
      <c r="AD4460" s="36" t="str">
        <f>IF($N4460="", "", IFERROR(INDEX(Campaigns!$D$11:$D$380, MATCH($N4460, Campaigns!$E$11:$E$380, 0)), ""))</f>
        <v/>
      </c>
      <c r="AE4460" s="38" t="str">
        <f>IF(COUNTIF($Q4460:$AB4460, "X")=0, "", IFERROR(INDEX('Intro &amp; Setup'!$T$17:$T$28, MATCH(INDEX($Q$10:$AB$10, $AC4460, MATCH("X", $Q4460:$AB4460, 0)), 'Intro &amp; Setup'!$AA$17:$AA$28, 0)), ""))</f>
        <v/>
      </c>
      <c r="AG4460" s="84" t="str">
        <f t="shared" si="664"/>
        <v/>
      </c>
      <c r="AI4460" s="36">
        <f t="shared" si="665"/>
        <v>0</v>
      </c>
      <c r="AK4460" s="36" t="str">
        <f t="shared" si="666"/>
        <v/>
      </c>
    </row>
    <row r="4461" spans="1:37" x14ac:dyDescent="0.25">
      <c r="A4461" s="34"/>
      <c r="B4461" s="55"/>
      <c r="C4461" s="56"/>
      <c r="D4461" s="56"/>
      <c r="E4461" s="56"/>
      <c r="F4461" s="56"/>
      <c r="G4461" s="57"/>
      <c r="H4461" s="57"/>
      <c r="I4461" s="58"/>
      <c r="J4461" s="34"/>
      <c r="L4461" s="36" t="str">
        <f>IF($B4461="", "", IFERROR(FIND(Campaigns!$Q$4, $B4461), ""))</f>
        <v/>
      </c>
      <c r="M4461" s="73" t="str">
        <f t="shared" si="661"/>
        <v/>
      </c>
      <c r="N4461" s="74" t="str">
        <f t="shared" si="662"/>
        <v/>
      </c>
      <c r="O4461" s="22" t="str">
        <f t="shared" si="663"/>
        <v/>
      </c>
      <c r="Q4461" s="20" t="str">
        <f t="shared" si="659"/>
        <v/>
      </c>
      <c r="R4461" s="21" t="str">
        <f t="shared" si="667"/>
        <v/>
      </c>
      <c r="S4461" s="21" t="str">
        <f t="shared" si="667"/>
        <v/>
      </c>
      <c r="T4461" s="21" t="str">
        <f t="shared" si="667"/>
        <v/>
      </c>
      <c r="U4461" s="21" t="str">
        <f t="shared" si="667"/>
        <v/>
      </c>
      <c r="V4461" s="21" t="str">
        <f t="shared" si="667"/>
        <v/>
      </c>
      <c r="W4461" s="21" t="str">
        <f t="shared" si="667"/>
        <v/>
      </c>
      <c r="X4461" s="21" t="str">
        <f t="shared" si="667"/>
        <v/>
      </c>
      <c r="Y4461" s="21" t="str">
        <f t="shared" si="667"/>
        <v/>
      </c>
      <c r="Z4461" s="21" t="str">
        <f t="shared" si="667"/>
        <v/>
      </c>
      <c r="AA4461" s="21" t="str">
        <f t="shared" si="667"/>
        <v/>
      </c>
      <c r="AB4461" s="38" t="str">
        <f t="shared" si="667"/>
        <v/>
      </c>
      <c r="AD4461" s="36" t="str">
        <f>IF($N4461="", "", IFERROR(INDEX(Campaigns!$D$11:$D$380, MATCH($N4461, Campaigns!$E$11:$E$380, 0)), ""))</f>
        <v/>
      </c>
      <c r="AE4461" s="38" t="str">
        <f>IF(COUNTIF($Q4461:$AB4461, "X")=0, "", IFERROR(INDEX('Intro &amp; Setup'!$T$17:$T$28, MATCH(INDEX($Q$10:$AB$10, $AC4461, MATCH("X", $Q4461:$AB4461, 0)), 'Intro &amp; Setup'!$AA$17:$AA$28, 0)), ""))</f>
        <v/>
      </c>
      <c r="AG4461" s="84" t="str">
        <f t="shared" si="664"/>
        <v/>
      </c>
      <c r="AI4461" s="36">
        <f t="shared" si="665"/>
        <v>0</v>
      </c>
      <c r="AK4461" s="36" t="str">
        <f t="shared" si="666"/>
        <v/>
      </c>
    </row>
    <row r="4462" spans="1:37" x14ac:dyDescent="0.25">
      <c r="A4462" s="34"/>
      <c r="B4462" s="55"/>
      <c r="C4462" s="56"/>
      <c r="D4462" s="56"/>
      <c r="E4462" s="56"/>
      <c r="F4462" s="56"/>
      <c r="G4462" s="57"/>
      <c r="H4462" s="57"/>
      <c r="I4462" s="58"/>
      <c r="J4462" s="34"/>
      <c r="L4462" s="36" t="str">
        <f>IF($B4462="", "", IFERROR(FIND(Campaigns!$Q$4, $B4462), ""))</f>
        <v/>
      </c>
      <c r="M4462" s="73" t="str">
        <f t="shared" si="661"/>
        <v/>
      </c>
      <c r="N4462" s="74" t="str">
        <f t="shared" si="662"/>
        <v/>
      </c>
      <c r="O4462" s="22" t="str">
        <f t="shared" si="663"/>
        <v/>
      </c>
      <c r="Q4462" s="20" t="str">
        <f t="shared" si="659"/>
        <v/>
      </c>
      <c r="R4462" s="21" t="str">
        <f t="shared" si="667"/>
        <v/>
      </c>
      <c r="S4462" s="21" t="str">
        <f t="shared" si="667"/>
        <v/>
      </c>
      <c r="T4462" s="21" t="str">
        <f t="shared" si="667"/>
        <v/>
      </c>
      <c r="U4462" s="21" t="str">
        <f t="shared" si="667"/>
        <v/>
      </c>
      <c r="V4462" s="21" t="str">
        <f t="shared" si="667"/>
        <v/>
      </c>
      <c r="W4462" s="21" t="str">
        <f t="shared" si="667"/>
        <v/>
      </c>
      <c r="X4462" s="21" t="str">
        <f t="shared" si="667"/>
        <v/>
      </c>
      <c r="Y4462" s="21" t="str">
        <f t="shared" si="667"/>
        <v/>
      </c>
      <c r="Z4462" s="21" t="str">
        <f t="shared" si="667"/>
        <v/>
      </c>
      <c r="AA4462" s="21" t="str">
        <f t="shared" si="667"/>
        <v/>
      </c>
      <c r="AB4462" s="38" t="str">
        <f t="shared" si="667"/>
        <v/>
      </c>
      <c r="AD4462" s="36" t="str">
        <f>IF($N4462="", "", IFERROR(INDEX(Campaigns!$D$11:$D$380, MATCH($N4462, Campaigns!$E$11:$E$380, 0)), ""))</f>
        <v/>
      </c>
      <c r="AE4462" s="38" t="str">
        <f>IF(COUNTIF($Q4462:$AB4462, "X")=0, "", IFERROR(INDEX('Intro &amp; Setup'!$T$17:$T$28, MATCH(INDEX($Q$10:$AB$10, $AC4462, MATCH("X", $Q4462:$AB4462, 0)), 'Intro &amp; Setup'!$AA$17:$AA$28, 0)), ""))</f>
        <v/>
      </c>
      <c r="AG4462" s="84" t="str">
        <f t="shared" si="664"/>
        <v/>
      </c>
      <c r="AI4462" s="36">
        <f t="shared" si="665"/>
        <v>0</v>
      </c>
      <c r="AK4462" s="36" t="str">
        <f t="shared" si="666"/>
        <v/>
      </c>
    </row>
    <row r="4463" spans="1:37" x14ac:dyDescent="0.25">
      <c r="A4463" s="34"/>
      <c r="B4463" s="55"/>
      <c r="C4463" s="56"/>
      <c r="D4463" s="56"/>
      <c r="E4463" s="56"/>
      <c r="F4463" s="56"/>
      <c r="G4463" s="57"/>
      <c r="H4463" s="57"/>
      <c r="I4463" s="58"/>
      <c r="J4463" s="34"/>
      <c r="L4463" s="36" t="str">
        <f>IF($B4463="", "", IFERROR(FIND(Campaigns!$Q$4, $B4463), ""))</f>
        <v/>
      </c>
      <c r="M4463" s="73" t="str">
        <f t="shared" si="661"/>
        <v/>
      </c>
      <c r="N4463" s="74" t="str">
        <f t="shared" si="662"/>
        <v/>
      </c>
      <c r="O4463" s="22" t="str">
        <f t="shared" si="663"/>
        <v/>
      </c>
      <c r="Q4463" s="20" t="str">
        <f t="shared" si="659"/>
        <v/>
      </c>
      <c r="R4463" s="21" t="str">
        <f t="shared" si="667"/>
        <v/>
      </c>
      <c r="S4463" s="21" t="str">
        <f t="shared" si="667"/>
        <v/>
      </c>
      <c r="T4463" s="21" t="str">
        <f t="shared" si="667"/>
        <v/>
      </c>
      <c r="U4463" s="21" t="str">
        <f t="shared" si="667"/>
        <v/>
      </c>
      <c r="V4463" s="21" t="str">
        <f t="shared" si="667"/>
        <v/>
      </c>
      <c r="W4463" s="21" t="str">
        <f t="shared" si="667"/>
        <v/>
      </c>
      <c r="X4463" s="21" t="str">
        <f t="shared" si="667"/>
        <v/>
      </c>
      <c r="Y4463" s="21" t="str">
        <f t="shared" si="667"/>
        <v/>
      </c>
      <c r="Z4463" s="21" t="str">
        <f t="shared" si="667"/>
        <v/>
      </c>
      <c r="AA4463" s="21" t="str">
        <f t="shared" si="667"/>
        <v/>
      </c>
      <c r="AB4463" s="38" t="str">
        <f t="shared" si="667"/>
        <v/>
      </c>
      <c r="AD4463" s="36" t="str">
        <f>IF($N4463="", "", IFERROR(INDEX(Campaigns!$D$11:$D$380, MATCH($N4463, Campaigns!$E$11:$E$380, 0)), ""))</f>
        <v/>
      </c>
      <c r="AE4463" s="38" t="str">
        <f>IF(COUNTIF($Q4463:$AB4463, "X")=0, "", IFERROR(INDEX('Intro &amp; Setup'!$T$17:$T$28, MATCH(INDEX($Q$10:$AB$10, $AC4463, MATCH("X", $Q4463:$AB4463, 0)), 'Intro &amp; Setup'!$AA$17:$AA$28, 0)), ""))</f>
        <v/>
      </c>
      <c r="AG4463" s="84" t="str">
        <f t="shared" si="664"/>
        <v/>
      </c>
      <c r="AI4463" s="36">
        <f t="shared" si="665"/>
        <v>0</v>
      </c>
      <c r="AK4463" s="36" t="str">
        <f t="shared" si="666"/>
        <v/>
      </c>
    </row>
    <row r="4464" spans="1:37" x14ac:dyDescent="0.25">
      <c r="A4464" s="34"/>
      <c r="B4464" s="55"/>
      <c r="C4464" s="56"/>
      <c r="D4464" s="56"/>
      <c r="E4464" s="56"/>
      <c r="F4464" s="56"/>
      <c r="G4464" s="57"/>
      <c r="H4464" s="57"/>
      <c r="I4464" s="58"/>
      <c r="J4464" s="34"/>
      <c r="L4464" s="36" t="str">
        <f>IF($B4464="", "", IFERROR(FIND(Campaigns!$Q$4, $B4464), ""))</f>
        <v/>
      </c>
      <c r="M4464" s="73" t="str">
        <f t="shared" si="661"/>
        <v/>
      </c>
      <c r="N4464" s="74" t="str">
        <f t="shared" si="662"/>
        <v/>
      </c>
      <c r="O4464" s="22" t="str">
        <f t="shared" si="663"/>
        <v/>
      </c>
      <c r="Q4464" s="20" t="str">
        <f t="shared" si="659"/>
        <v/>
      </c>
      <c r="R4464" s="21" t="str">
        <f t="shared" si="667"/>
        <v/>
      </c>
      <c r="S4464" s="21" t="str">
        <f t="shared" si="667"/>
        <v/>
      </c>
      <c r="T4464" s="21" t="str">
        <f t="shared" si="667"/>
        <v/>
      </c>
      <c r="U4464" s="21" t="str">
        <f t="shared" si="667"/>
        <v/>
      </c>
      <c r="V4464" s="21" t="str">
        <f t="shared" si="667"/>
        <v/>
      </c>
      <c r="W4464" s="21" t="str">
        <f t="shared" si="667"/>
        <v/>
      </c>
      <c r="X4464" s="21" t="str">
        <f t="shared" si="667"/>
        <v/>
      </c>
      <c r="Y4464" s="21" t="str">
        <f t="shared" si="667"/>
        <v/>
      </c>
      <c r="Z4464" s="21" t="str">
        <f t="shared" si="667"/>
        <v/>
      </c>
      <c r="AA4464" s="21" t="str">
        <f t="shared" si="667"/>
        <v/>
      </c>
      <c r="AB4464" s="38" t="str">
        <f t="shared" si="667"/>
        <v/>
      </c>
      <c r="AD4464" s="36" t="str">
        <f>IF($N4464="", "", IFERROR(INDEX(Campaigns!$D$11:$D$380, MATCH($N4464, Campaigns!$E$11:$E$380, 0)), ""))</f>
        <v/>
      </c>
      <c r="AE4464" s="38" t="str">
        <f>IF(COUNTIF($Q4464:$AB4464, "X")=0, "", IFERROR(INDEX('Intro &amp; Setup'!$T$17:$T$28, MATCH(INDEX($Q$10:$AB$10, $AC4464, MATCH("X", $Q4464:$AB4464, 0)), 'Intro &amp; Setup'!$AA$17:$AA$28, 0)), ""))</f>
        <v/>
      </c>
      <c r="AG4464" s="84" t="str">
        <f t="shared" si="664"/>
        <v/>
      </c>
      <c r="AI4464" s="36">
        <f t="shared" si="665"/>
        <v>0</v>
      </c>
      <c r="AK4464" s="36" t="str">
        <f t="shared" si="666"/>
        <v/>
      </c>
    </row>
    <row r="4465" spans="1:37" x14ac:dyDescent="0.25">
      <c r="A4465" s="34"/>
      <c r="B4465" s="55"/>
      <c r="C4465" s="56"/>
      <c r="D4465" s="56"/>
      <c r="E4465" s="56"/>
      <c r="F4465" s="56"/>
      <c r="G4465" s="57"/>
      <c r="H4465" s="57"/>
      <c r="I4465" s="58"/>
      <c r="J4465" s="34"/>
      <c r="L4465" s="36" t="str">
        <f>IF($B4465="", "", IFERROR(FIND(Campaigns!$Q$4, $B4465), ""))</f>
        <v/>
      </c>
      <c r="M4465" s="73" t="str">
        <f t="shared" si="661"/>
        <v/>
      </c>
      <c r="N4465" s="74" t="str">
        <f t="shared" si="662"/>
        <v/>
      </c>
      <c r="O4465" s="22" t="str">
        <f t="shared" si="663"/>
        <v/>
      </c>
      <c r="Q4465" s="20" t="str">
        <f t="shared" si="659"/>
        <v/>
      </c>
      <c r="R4465" s="21" t="str">
        <f t="shared" si="667"/>
        <v/>
      </c>
      <c r="S4465" s="21" t="str">
        <f t="shared" si="667"/>
        <v/>
      </c>
      <c r="T4465" s="21" t="str">
        <f t="shared" si="667"/>
        <v/>
      </c>
      <c r="U4465" s="21" t="str">
        <f t="shared" si="667"/>
        <v/>
      </c>
      <c r="V4465" s="21" t="str">
        <f t="shared" si="667"/>
        <v/>
      </c>
      <c r="W4465" s="21" t="str">
        <f t="shared" si="667"/>
        <v/>
      </c>
      <c r="X4465" s="21" t="str">
        <f t="shared" si="667"/>
        <v/>
      </c>
      <c r="Y4465" s="21" t="str">
        <f t="shared" si="667"/>
        <v/>
      </c>
      <c r="Z4465" s="21" t="str">
        <f t="shared" si="667"/>
        <v/>
      </c>
      <c r="AA4465" s="21" t="str">
        <f t="shared" si="667"/>
        <v/>
      </c>
      <c r="AB4465" s="38" t="str">
        <f t="shared" si="667"/>
        <v/>
      </c>
      <c r="AD4465" s="36" t="str">
        <f>IF($N4465="", "", IFERROR(INDEX(Campaigns!$D$11:$D$380, MATCH($N4465, Campaigns!$E$11:$E$380, 0)), ""))</f>
        <v/>
      </c>
      <c r="AE4465" s="38" t="str">
        <f>IF(COUNTIF($Q4465:$AB4465, "X")=0, "", IFERROR(INDEX('Intro &amp; Setup'!$T$17:$T$28, MATCH(INDEX($Q$10:$AB$10, $AC4465, MATCH("X", $Q4465:$AB4465, 0)), 'Intro &amp; Setup'!$AA$17:$AA$28, 0)), ""))</f>
        <v/>
      </c>
      <c r="AG4465" s="84" t="str">
        <f t="shared" si="664"/>
        <v/>
      </c>
      <c r="AI4465" s="36">
        <f t="shared" si="665"/>
        <v>0</v>
      </c>
      <c r="AK4465" s="36" t="str">
        <f t="shared" si="666"/>
        <v/>
      </c>
    </row>
    <row r="4466" spans="1:37" x14ac:dyDescent="0.25">
      <c r="A4466" s="34"/>
      <c r="B4466" s="55"/>
      <c r="C4466" s="56"/>
      <c r="D4466" s="56"/>
      <c r="E4466" s="56"/>
      <c r="F4466" s="56"/>
      <c r="G4466" s="57"/>
      <c r="H4466" s="57"/>
      <c r="I4466" s="58"/>
      <c r="J4466" s="34"/>
      <c r="L4466" s="36" t="str">
        <f>IF($B4466="", "", IFERROR(FIND(Campaigns!$Q$4, $B4466), ""))</f>
        <v/>
      </c>
      <c r="M4466" s="73" t="str">
        <f t="shared" si="661"/>
        <v/>
      </c>
      <c r="N4466" s="74" t="str">
        <f t="shared" si="662"/>
        <v/>
      </c>
      <c r="O4466" s="22" t="str">
        <f t="shared" si="663"/>
        <v/>
      </c>
      <c r="Q4466" s="20" t="str">
        <f t="shared" si="659"/>
        <v/>
      </c>
      <c r="R4466" s="21" t="str">
        <f t="shared" si="667"/>
        <v/>
      </c>
      <c r="S4466" s="21" t="str">
        <f t="shared" si="667"/>
        <v/>
      </c>
      <c r="T4466" s="21" t="str">
        <f t="shared" si="667"/>
        <v/>
      </c>
      <c r="U4466" s="21" t="str">
        <f t="shared" si="667"/>
        <v/>
      </c>
      <c r="V4466" s="21" t="str">
        <f t="shared" si="667"/>
        <v/>
      </c>
      <c r="W4466" s="21" t="str">
        <f t="shared" si="667"/>
        <v/>
      </c>
      <c r="X4466" s="21" t="str">
        <f t="shared" si="667"/>
        <v/>
      </c>
      <c r="Y4466" s="21" t="str">
        <f t="shared" si="667"/>
        <v/>
      </c>
      <c r="Z4466" s="21" t="str">
        <f t="shared" si="667"/>
        <v/>
      </c>
      <c r="AA4466" s="21" t="str">
        <f t="shared" si="667"/>
        <v/>
      </c>
      <c r="AB4466" s="38" t="str">
        <f t="shared" si="667"/>
        <v/>
      </c>
      <c r="AD4466" s="36" t="str">
        <f>IF($N4466="", "", IFERROR(INDEX(Campaigns!$D$11:$D$380, MATCH($N4466, Campaigns!$E$11:$E$380, 0)), ""))</f>
        <v/>
      </c>
      <c r="AE4466" s="38" t="str">
        <f>IF(COUNTIF($Q4466:$AB4466, "X")=0, "", IFERROR(INDEX('Intro &amp; Setup'!$T$17:$T$28, MATCH(INDEX($Q$10:$AB$10, $AC4466, MATCH("X", $Q4466:$AB4466, 0)), 'Intro &amp; Setup'!$AA$17:$AA$28, 0)), ""))</f>
        <v/>
      </c>
      <c r="AG4466" s="84" t="str">
        <f t="shared" si="664"/>
        <v/>
      </c>
      <c r="AI4466" s="36">
        <f t="shared" si="665"/>
        <v>0</v>
      </c>
      <c r="AK4466" s="36" t="str">
        <f t="shared" si="666"/>
        <v/>
      </c>
    </row>
    <row r="4467" spans="1:37" x14ac:dyDescent="0.25">
      <c r="A4467" s="34"/>
      <c r="B4467" s="55"/>
      <c r="C4467" s="56"/>
      <c r="D4467" s="56"/>
      <c r="E4467" s="56"/>
      <c r="F4467" s="56"/>
      <c r="G4467" s="57"/>
      <c r="H4467" s="57"/>
      <c r="I4467" s="58"/>
      <c r="J4467" s="34"/>
      <c r="L4467" s="36" t="str">
        <f>IF($B4467="", "", IFERROR(FIND(Campaigns!$Q$4, $B4467), ""))</f>
        <v/>
      </c>
      <c r="M4467" s="73" t="str">
        <f t="shared" si="661"/>
        <v/>
      </c>
      <c r="N4467" s="74" t="str">
        <f t="shared" si="662"/>
        <v/>
      </c>
      <c r="O4467" s="22" t="str">
        <f t="shared" si="663"/>
        <v/>
      </c>
      <c r="Q4467" s="20" t="str">
        <f t="shared" si="659"/>
        <v/>
      </c>
      <c r="R4467" s="21" t="str">
        <f t="shared" si="667"/>
        <v/>
      </c>
      <c r="S4467" s="21" t="str">
        <f t="shared" si="667"/>
        <v/>
      </c>
      <c r="T4467" s="21" t="str">
        <f t="shared" si="667"/>
        <v/>
      </c>
      <c r="U4467" s="21" t="str">
        <f t="shared" si="667"/>
        <v/>
      </c>
      <c r="V4467" s="21" t="str">
        <f t="shared" si="667"/>
        <v/>
      </c>
      <c r="W4467" s="21" t="str">
        <f t="shared" si="667"/>
        <v/>
      </c>
      <c r="X4467" s="21" t="str">
        <f t="shared" si="667"/>
        <v/>
      </c>
      <c r="Y4467" s="21" t="str">
        <f t="shared" si="667"/>
        <v/>
      </c>
      <c r="Z4467" s="21" t="str">
        <f t="shared" si="667"/>
        <v/>
      </c>
      <c r="AA4467" s="21" t="str">
        <f t="shared" si="667"/>
        <v/>
      </c>
      <c r="AB4467" s="38" t="str">
        <f t="shared" si="667"/>
        <v/>
      </c>
      <c r="AD4467" s="36" t="str">
        <f>IF($N4467="", "", IFERROR(INDEX(Campaigns!$D$11:$D$380, MATCH($N4467, Campaigns!$E$11:$E$380, 0)), ""))</f>
        <v/>
      </c>
      <c r="AE4467" s="38" t="str">
        <f>IF(COUNTIF($Q4467:$AB4467, "X")=0, "", IFERROR(INDEX('Intro &amp; Setup'!$T$17:$T$28, MATCH(INDEX($Q$10:$AB$10, $AC4467, MATCH("X", $Q4467:$AB4467, 0)), 'Intro &amp; Setup'!$AA$17:$AA$28, 0)), ""))</f>
        <v/>
      </c>
      <c r="AG4467" s="84" t="str">
        <f t="shared" si="664"/>
        <v/>
      </c>
      <c r="AI4467" s="36">
        <f t="shared" si="665"/>
        <v>0</v>
      </c>
      <c r="AK4467" s="36" t="str">
        <f t="shared" si="666"/>
        <v/>
      </c>
    </row>
    <row r="4468" spans="1:37" x14ac:dyDescent="0.25">
      <c r="A4468" s="34"/>
      <c r="B4468" s="55"/>
      <c r="C4468" s="56"/>
      <c r="D4468" s="56"/>
      <c r="E4468" s="56"/>
      <c r="F4468" s="56"/>
      <c r="G4468" s="57"/>
      <c r="H4468" s="57"/>
      <c r="I4468" s="58"/>
      <c r="J4468" s="34"/>
      <c r="L4468" s="36" t="str">
        <f>IF($B4468="", "", IFERROR(FIND(Campaigns!$Q$4, $B4468), ""))</f>
        <v/>
      </c>
      <c r="M4468" s="73" t="str">
        <f t="shared" si="661"/>
        <v/>
      </c>
      <c r="N4468" s="74" t="str">
        <f t="shared" si="662"/>
        <v/>
      </c>
      <c r="O4468" s="22" t="str">
        <f t="shared" si="663"/>
        <v/>
      </c>
      <c r="Q4468" s="20" t="str">
        <f t="shared" si="659"/>
        <v/>
      </c>
      <c r="R4468" s="21" t="str">
        <f t="shared" si="667"/>
        <v/>
      </c>
      <c r="S4468" s="21" t="str">
        <f t="shared" si="667"/>
        <v/>
      </c>
      <c r="T4468" s="21" t="str">
        <f t="shared" si="667"/>
        <v/>
      </c>
      <c r="U4468" s="21" t="str">
        <f t="shared" si="667"/>
        <v/>
      </c>
      <c r="V4468" s="21" t="str">
        <f t="shared" si="667"/>
        <v/>
      </c>
      <c r="W4468" s="21" t="str">
        <f t="shared" si="667"/>
        <v/>
      </c>
      <c r="X4468" s="21" t="str">
        <f t="shared" si="667"/>
        <v/>
      </c>
      <c r="Y4468" s="21" t="str">
        <f t="shared" si="667"/>
        <v/>
      </c>
      <c r="Z4468" s="21" t="str">
        <f t="shared" si="667"/>
        <v/>
      </c>
      <c r="AA4468" s="21" t="str">
        <f t="shared" si="667"/>
        <v/>
      </c>
      <c r="AB4468" s="38" t="str">
        <f t="shared" si="667"/>
        <v/>
      </c>
      <c r="AD4468" s="36" t="str">
        <f>IF($N4468="", "", IFERROR(INDEX(Campaigns!$D$11:$D$380, MATCH($N4468, Campaigns!$E$11:$E$380, 0)), ""))</f>
        <v/>
      </c>
      <c r="AE4468" s="38" t="str">
        <f>IF(COUNTIF($Q4468:$AB4468, "X")=0, "", IFERROR(INDEX('Intro &amp; Setup'!$T$17:$T$28, MATCH(INDEX($Q$10:$AB$10, $AC4468, MATCH("X", $Q4468:$AB4468, 0)), 'Intro &amp; Setup'!$AA$17:$AA$28, 0)), ""))</f>
        <v/>
      </c>
      <c r="AG4468" s="84" t="str">
        <f t="shared" si="664"/>
        <v/>
      </c>
      <c r="AI4468" s="36">
        <f t="shared" si="665"/>
        <v>0</v>
      </c>
      <c r="AK4468" s="36" t="str">
        <f t="shared" si="666"/>
        <v/>
      </c>
    </row>
    <row r="4469" spans="1:37" x14ac:dyDescent="0.25">
      <c r="A4469" s="34"/>
      <c r="B4469" s="55"/>
      <c r="C4469" s="56"/>
      <c r="D4469" s="56"/>
      <c r="E4469" s="56"/>
      <c r="F4469" s="56"/>
      <c r="G4469" s="57"/>
      <c r="H4469" s="57"/>
      <c r="I4469" s="58"/>
      <c r="J4469" s="34"/>
      <c r="L4469" s="36" t="str">
        <f>IF($B4469="", "", IFERROR(FIND(Campaigns!$Q$4, $B4469), ""))</f>
        <v/>
      </c>
      <c r="M4469" s="73" t="str">
        <f t="shared" si="661"/>
        <v/>
      </c>
      <c r="N4469" s="74" t="str">
        <f t="shared" si="662"/>
        <v/>
      </c>
      <c r="O4469" s="22" t="str">
        <f t="shared" si="663"/>
        <v/>
      </c>
      <c r="Q4469" s="20" t="str">
        <f t="shared" ref="Q4469:Q4532" si="668">IFERROR(IF(Q$10="", "", IF(LEFT($O4469, Q$8)=Q$10, "X", "")), "")</f>
        <v/>
      </c>
      <c r="R4469" s="21" t="str">
        <f t="shared" si="667"/>
        <v/>
      </c>
      <c r="S4469" s="21" t="str">
        <f t="shared" si="667"/>
        <v/>
      </c>
      <c r="T4469" s="21" t="str">
        <f t="shared" si="667"/>
        <v/>
      </c>
      <c r="U4469" s="21" t="str">
        <f t="shared" si="667"/>
        <v/>
      </c>
      <c r="V4469" s="21" t="str">
        <f t="shared" si="667"/>
        <v/>
      </c>
      <c r="W4469" s="21" t="str">
        <f t="shared" si="667"/>
        <v/>
      </c>
      <c r="X4469" s="21" t="str">
        <f t="shared" si="667"/>
        <v/>
      </c>
      <c r="Y4469" s="21" t="str">
        <f t="shared" si="667"/>
        <v/>
      </c>
      <c r="Z4469" s="21" t="str">
        <f t="shared" si="667"/>
        <v/>
      </c>
      <c r="AA4469" s="21" t="str">
        <f t="shared" si="667"/>
        <v/>
      </c>
      <c r="AB4469" s="38" t="str">
        <f t="shared" si="667"/>
        <v/>
      </c>
      <c r="AD4469" s="36" t="str">
        <f>IF($N4469="", "", IFERROR(INDEX(Campaigns!$D$11:$D$380, MATCH($N4469, Campaigns!$E$11:$E$380, 0)), ""))</f>
        <v/>
      </c>
      <c r="AE4469" s="38" t="str">
        <f>IF(COUNTIF($Q4469:$AB4469, "X")=0, "", IFERROR(INDEX('Intro &amp; Setup'!$T$17:$T$28, MATCH(INDEX($Q$10:$AB$10, $AC4469, MATCH("X", $Q4469:$AB4469, 0)), 'Intro &amp; Setup'!$AA$17:$AA$28, 0)), ""))</f>
        <v/>
      </c>
      <c r="AG4469" s="84" t="str">
        <f t="shared" si="664"/>
        <v/>
      </c>
      <c r="AI4469" s="36">
        <f t="shared" si="665"/>
        <v>0</v>
      </c>
      <c r="AK4469" s="36" t="str">
        <f t="shared" si="666"/>
        <v/>
      </c>
    </row>
    <row r="4470" spans="1:37" x14ac:dyDescent="0.25">
      <c r="A4470" s="34"/>
      <c r="B4470" s="55"/>
      <c r="C4470" s="56"/>
      <c r="D4470" s="56"/>
      <c r="E4470" s="56"/>
      <c r="F4470" s="56"/>
      <c r="G4470" s="57"/>
      <c r="H4470" s="57"/>
      <c r="I4470" s="58"/>
      <c r="J4470" s="34"/>
      <c r="L4470" s="36" t="str">
        <f>IF($B4470="", "", IFERROR(FIND(Campaigns!$Q$4, $B4470), ""))</f>
        <v/>
      </c>
      <c r="M4470" s="73" t="str">
        <f t="shared" si="661"/>
        <v/>
      </c>
      <c r="N4470" s="74" t="str">
        <f t="shared" si="662"/>
        <v/>
      </c>
      <c r="O4470" s="22" t="str">
        <f t="shared" si="663"/>
        <v/>
      </c>
      <c r="Q4470" s="20" t="str">
        <f t="shared" si="668"/>
        <v/>
      </c>
      <c r="R4470" s="21" t="str">
        <f t="shared" si="667"/>
        <v/>
      </c>
      <c r="S4470" s="21" t="str">
        <f t="shared" si="667"/>
        <v/>
      </c>
      <c r="T4470" s="21" t="str">
        <f t="shared" si="667"/>
        <v/>
      </c>
      <c r="U4470" s="21" t="str">
        <f t="shared" si="667"/>
        <v/>
      </c>
      <c r="V4470" s="21" t="str">
        <f t="shared" si="667"/>
        <v/>
      </c>
      <c r="W4470" s="21" t="str">
        <f t="shared" si="667"/>
        <v/>
      </c>
      <c r="X4470" s="21" t="str">
        <f t="shared" si="667"/>
        <v/>
      </c>
      <c r="Y4470" s="21" t="str">
        <f t="shared" si="667"/>
        <v/>
      </c>
      <c r="Z4470" s="21" t="str">
        <f t="shared" si="667"/>
        <v/>
      </c>
      <c r="AA4470" s="21" t="str">
        <f t="shared" si="667"/>
        <v/>
      </c>
      <c r="AB4470" s="38" t="str">
        <f t="shared" si="667"/>
        <v/>
      </c>
      <c r="AD4470" s="36" t="str">
        <f>IF($N4470="", "", IFERROR(INDEX(Campaigns!$D$11:$D$380, MATCH($N4470, Campaigns!$E$11:$E$380, 0)), ""))</f>
        <v/>
      </c>
      <c r="AE4470" s="38" t="str">
        <f>IF(COUNTIF($Q4470:$AB4470, "X")=0, "", IFERROR(INDEX('Intro &amp; Setup'!$T$17:$T$28, MATCH(INDEX($Q$10:$AB$10, $AC4470, MATCH("X", $Q4470:$AB4470, 0)), 'Intro &amp; Setup'!$AA$17:$AA$28, 0)), ""))</f>
        <v/>
      </c>
      <c r="AG4470" s="84" t="str">
        <f t="shared" si="664"/>
        <v/>
      </c>
      <c r="AI4470" s="36">
        <f t="shared" si="665"/>
        <v>0</v>
      </c>
      <c r="AK4470" s="36" t="str">
        <f t="shared" si="666"/>
        <v/>
      </c>
    </row>
    <row r="4471" spans="1:37" x14ac:dyDescent="0.25">
      <c r="A4471" s="34"/>
      <c r="B4471" s="55"/>
      <c r="C4471" s="56"/>
      <c r="D4471" s="56"/>
      <c r="E4471" s="56"/>
      <c r="F4471" s="56"/>
      <c r="G4471" s="57"/>
      <c r="H4471" s="57"/>
      <c r="I4471" s="58"/>
      <c r="J4471" s="34"/>
      <c r="L4471" s="36" t="str">
        <f>IF($B4471="", "", IFERROR(FIND(Campaigns!$Q$4, $B4471), ""))</f>
        <v/>
      </c>
      <c r="M4471" s="73" t="str">
        <f t="shared" si="661"/>
        <v/>
      </c>
      <c r="N4471" s="74" t="str">
        <f t="shared" si="662"/>
        <v/>
      </c>
      <c r="O4471" s="22" t="str">
        <f t="shared" si="663"/>
        <v/>
      </c>
      <c r="Q4471" s="20" t="str">
        <f t="shared" si="668"/>
        <v/>
      </c>
      <c r="R4471" s="21" t="str">
        <f t="shared" si="667"/>
        <v/>
      </c>
      <c r="S4471" s="21" t="str">
        <f t="shared" si="667"/>
        <v/>
      </c>
      <c r="T4471" s="21" t="str">
        <f t="shared" si="667"/>
        <v/>
      </c>
      <c r="U4471" s="21" t="str">
        <f t="shared" si="667"/>
        <v/>
      </c>
      <c r="V4471" s="21" t="str">
        <f t="shared" si="667"/>
        <v/>
      </c>
      <c r="W4471" s="21" t="str">
        <f t="shared" si="667"/>
        <v/>
      </c>
      <c r="X4471" s="21" t="str">
        <f t="shared" si="667"/>
        <v/>
      </c>
      <c r="Y4471" s="21" t="str">
        <f t="shared" si="667"/>
        <v/>
      </c>
      <c r="Z4471" s="21" t="str">
        <f t="shared" si="667"/>
        <v/>
      </c>
      <c r="AA4471" s="21" t="str">
        <f t="shared" si="667"/>
        <v/>
      </c>
      <c r="AB4471" s="38" t="str">
        <f t="shared" si="667"/>
        <v/>
      </c>
      <c r="AD4471" s="36" t="str">
        <f>IF($N4471="", "", IFERROR(INDEX(Campaigns!$D$11:$D$380, MATCH($N4471, Campaigns!$E$11:$E$380, 0)), ""))</f>
        <v/>
      </c>
      <c r="AE4471" s="38" t="str">
        <f>IF(COUNTIF($Q4471:$AB4471, "X")=0, "", IFERROR(INDEX('Intro &amp; Setup'!$T$17:$T$28, MATCH(INDEX($Q$10:$AB$10, $AC4471, MATCH("X", $Q4471:$AB4471, 0)), 'Intro &amp; Setup'!$AA$17:$AA$28, 0)), ""))</f>
        <v/>
      </c>
      <c r="AG4471" s="84" t="str">
        <f t="shared" si="664"/>
        <v/>
      </c>
      <c r="AI4471" s="36">
        <f t="shared" si="665"/>
        <v>0</v>
      </c>
      <c r="AK4471" s="36" t="str">
        <f t="shared" si="666"/>
        <v/>
      </c>
    </row>
    <row r="4472" spans="1:37" x14ac:dyDescent="0.25">
      <c r="A4472" s="34"/>
      <c r="B4472" s="55"/>
      <c r="C4472" s="56"/>
      <c r="D4472" s="56"/>
      <c r="E4472" s="56"/>
      <c r="F4472" s="56"/>
      <c r="G4472" s="57"/>
      <c r="H4472" s="57"/>
      <c r="I4472" s="58"/>
      <c r="J4472" s="34"/>
      <c r="L4472" s="36" t="str">
        <f>IF($B4472="", "", IFERROR(FIND(Campaigns!$Q$4, $B4472), ""))</f>
        <v/>
      </c>
      <c r="M4472" s="73" t="str">
        <f t="shared" si="661"/>
        <v/>
      </c>
      <c r="N4472" s="74" t="str">
        <f t="shared" si="662"/>
        <v/>
      </c>
      <c r="O4472" s="22" t="str">
        <f t="shared" si="663"/>
        <v/>
      </c>
      <c r="Q4472" s="20" t="str">
        <f t="shared" si="668"/>
        <v/>
      </c>
      <c r="R4472" s="21" t="str">
        <f t="shared" si="667"/>
        <v/>
      </c>
      <c r="S4472" s="21" t="str">
        <f t="shared" si="667"/>
        <v/>
      </c>
      <c r="T4472" s="21" t="str">
        <f t="shared" si="667"/>
        <v/>
      </c>
      <c r="U4472" s="21" t="str">
        <f t="shared" si="667"/>
        <v/>
      </c>
      <c r="V4472" s="21" t="str">
        <f t="shared" si="667"/>
        <v/>
      </c>
      <c r="W4472" s="21" t="str">
        <f t="shared" si="667"/>
        <v/>
      </c>
      <c r="X4472" s="21" t="str">
        <f t="shared" si="667"/>
        <v/>
      </c>
      <c r="Y4472" s="21" t="str">
        <f t="shared" si="667"/>
        <v/>
      </c>
      <c r="Z4472" s="21" t="str">
        <f t="shared" si="667"/>
        <v/>
      </c>
      <c r="AA4472" s="21" t="str">
        <f t="shared" si="667"/>
        <v/>
      </c>
      <c r="AB4472" s="38" t="str">
        <f t="shared" si="667"/>
        <v/>
      </c>
      <c r="AD4472" s="36" t="str">
        <f>IF($N4472="", "", IFERROR(INDEX(Campaigns!$D$11:$D$380, MATCH($N4472, Campaigns!$E$11:$E$380, 0)), ""))</f>
        <v/>
      </c>
      <c r="AE4472" s="38" t="str">
        <f>IF(COUNTIF($Q4472:$AB4472, "X")=0, "", IFERROR(INDEX('Intro &amp; Setup'!$T$17:$T$28, MATCH(INDEX($Q$10:$AB$10, $AC4472, MATCH("X", $Q4472:$AB4472, 0)), 'Intro &amp; Setup'!$AA$17:$AA$28, 0)), ""))</f>
        <v/>
      </c>
      <c r="AG4472" s="84" t="str">
        <f t="shared" si="664"/>
        <v/>
      </c>
      <c r="AI4472" s="36">
        <f t="shared" si="665"/>
        <v>0</v>
      </c>
      <c r="AK4472" s="36" t="str">
        <f t="shared" si="666"/>
        <v/>
      </c>
    </row>
    <row r="4473" spans="1:37" x14ac:dyDescent="0.25">
      <c r="A4473" s="34"/>
      <c r="B4473" s="55"/>
      <c r="C4473" s="56"/>
      <c r="D4473" s="56"/>
      <c r="E4473" s="56"/>
      <c r="F4473" s="56"/>
      <c r="G4473" s="57"/>
      <c r="H4473" s="57"/>
      <c r="I4473" s="58"/>
      <c r="J4473" s="34"/>
      <c r="L4473" s="36" t="str">
        <f>IF($B4473="", "", IFERROR(FIND(Campaigns!$Q$4, $B4473), ""))</f>
        <v/>
      </c>
      <c r="M4473" s="73" t="str">
        <f t="shared" si="661"/>
        <v/>
      </c>
      <c r="N4473" s="74" t="str">
        <f t="shared" si="662"/>
        <v/>
      </c>
      <c r="O4473" s="22" t="str">
        <f t="shared" si="663"/>
        <v/>
      </c>
      <c r="Q4473" s="20" t="str">
        <f t="shared" si="668"/>
        <v/>
      </c>
      <c r="R4473" s="21" t="str">
        <f t="shared" si="667"/>
        <v/>
      </c>
      <c r="S4473" s="21" t="str">
        <f t="shared" si="667"/>
        <v/>
      </c>
      <c r="T4473" s="21" t="str">
        <f t="shared" si="667"/>
        <v/>
      </c>
      <c r="U4473" s="21" t="str">
        <f t="shared" si="667"/>
        <v/>
      </c>
      <c r="V4473" s="21" t="str">
        <f t="shared" si="667"/>
        <v/>
      </c>
      <c r="W4473" s="21" t="str">
        <f t="shared" si="667"/>
        <v/>
      </c>
      <c r="X4473" s="21" t="str">
        <f t="shared" si="667"/>
        <v/>
      </c>
      <c r="Y4473" s="21" t="str">
        <f t="shared" si="667"/>
        <v/>
      </c>
      <c r="Z4473" s="21" t="str">
        <f t="shared" ref="R4473:AB4496" si="669">IFERROR(IF(Z$10="", "", IF(LEFT($O4473, Z$8)=Z$10, "X", "")), "")</f>
        <v/>
      </c>
      <c r="AA4473" s="21" t="str">
        <f t="shared" si="669"/>
        <v/>
      </c>
      <c r="AB4473" s="38" t="str">
        <f t="shared" si="669"/>
        <v/>
      </c>
      <c r="AD4473" s="36" t="str">
        <f>IF($N4473="", "", IFERROR(INDEX(Campaigns!$D$11:$D$380, MATCH($N4473, Campaigns!$E$11:$E$380, 0)), ""))</f>
        <v/>
      </c>
      <c r="AE4473" s="38" t="str">
        <f>IF(COUNTIF($Q4473:$AB4473, "X")=0, "", IFERROR(INDEX('Intro &amp; Setup'!$T$17:$T$28, MATCH(INDEX($Q$10:$AB$10, $AC4473, MATCH("X", $Q4473:$AB4473, 0)), 'Intro &amp; Setup'!$AA$17:$AA$28, 0)), ""))</f>
        <v/>
      </c>
      <c r="AG4473" s="84" t="str">
        <f t="shared" si="664"/>
        <v/>
      </c>
      <c r="AI4473" s="36">
        <f t="shared" si="665"/>
        <v>0</v>
      </c>
      <c r="AK4473" s="36" t="str">
        <f t="shared" si="666"/>
        <v/>
      </c>
    </row>
    <row r="4474" spans="1:37" x14ac:dyDescent="0.25">
      <c r="A4474" s="34"/>
      <c r="B4474" s="55"/>
      <c r="C4474" s="56"/>
      <c r="D4474" s="56"/>
      <c r="E4474" s="56"/>
      <c r="F4474" s="56"/>
      <c r="G4474" s="57"/>
      <c r="H4474" s="57"/>
      <c r="I4474" s="58"/>
      <c r="J4474" s="34"/>
      <c r="L4474" s="36" t="str">
        <f>IF($B4474="", "", IFERROR(FIND(Campaigns!$Q$4, $B4474), ""))</f>
        <v/>
      </c>
      <c r="M4474" s="73" t="str">
        <f t="shared" si="661"/>
        <v/>
      </c>
      <c r="N4474" s="74" t="str">
        <f t="shared" si="662"/>
        <v/>
      </c>
      <c r="O4474" s="22" t="str">
        <f t="shared" si="663"/>
        <v/>
      </c>
      <c r="Q4474" s="20" t="str">
        <f t="shared" si="668"/>
        <v/>
      </c>
      <c r="R4474" s="21" t="str">
        <f t="shared" si="669"/>
        <v/>
      </c>
      <c r="S4474" s="21" t="str">
        <f t="shared" si="669"/>
        <v/>
      </c>
      <c r="T4474" s="21" t="str">
        <f t="shared" si="669"/>
        <v/>
      </c>
      <c r="U4474" s="21" t="str">
        <f t="shared" si="669"/>
        <v/>
      </c>
      <c r="V4474" s="21" t="str">
        <f t="shared" si="669"/>
        <v/>
      </c>
      <c r="W4474" s="21" t="str">
        <f t="shared" si="669"/>
        <v/>
      </c>
      <c r="X4474" s="21" t="str">
        <f t="shared" si="669"/>
        <v/>
      </c>
      <c r="Y4474" s="21" t="str">
        <f t="shared" si="669"/>
        <v/>
      </c>
      <c r="Z4474" s="21" t="str">
        <f t="shared" si="669"/>
        <v/>
      </c>
      <c r="AA4474" s="21" t="str">
        <f t="shared" si="669"/>
        <v/>
      </c>
      <c r="AB4474" s="38" t="str">
        <f t="shared" si="669"/>
        <v/>
      </c>
      <c r="AD4474" s="36" t="str">
        <f>IF($N4474="", "", IFERROR(INDEX(Campaigns!$D$11:$D$380, MATCH($N4474, Campaigns!$E$11:$E$380, 0)), ""))</f>
        <v/>
      </c>
      <c r="AE4474" s="38" t="str">
        <f>IF(COUNTIF($Q4474:$AB4474, "X")=0, "", IFERROR(INDEX('Intro &amp; Setup'!$T$17:$T$28, MATCH(INDEX($Q$10:$AB$10, $AC4474, MATCH("X", $Q4474:$AB4474, 0)), 'Intro &amp; Setup'!$AA$17:$AA$28, 0)), ""))</f>
        <v/>
      </c>
      <c r="AG4474" s="84" t="str">
        <f t="shared" si="664"/>
        <v/>
      </c>
      <c r="AI4474" s="36">
        <f t="shared" si="665"/>
        <v>0</v>
      </c>
      <c r="AK4474" s="36" t="str">
        <f t="shared" si="666"/>
        <v/>
      </c>
    </row>
    <row r="4475" spans="1:37" x14ac:dyDescent="0.25">
      <c r="A4475" s="34"/>
      <c r="B4475" s="55"/>
      <c r="C4475" s="56"/>
      <c r="D4475" s="56"/>
      <c r="E4475" s="56"/>
      <c r="F4475" s="56"/>
      <c r="G4475" s="57"/>
      <c r="H4475" s="57"/>
      <c r="I4475" s="58"/>
      <c r="J4475" s="34"/>
      <c r="L4475" s="36" t="str">
        <f>IF($B4475="", "", IFERROR(FIND(Campaigns!$Q$4, $B4475), ""))</f>
        <v/>
      </c>
      <c r="M4475" s="73" t="str">
        <f t="shared" si="661"/>
        <v/>
      </c>
      <c r="N4475" s="74" t="str">
        <f t="shared" si="662"/>
        <v/>
      </c>
      <c r="O4475" s="22" t="str">
        <f t="shared" si="663"/>
        <v/>
      </c>
      <c r="Q4475" s="20" t="str">
        <f t="shared" si="668"/>
        <v/>
      </c>
      <c r="R4475" s="21" t="str">
        <f t="shared" si="669"/>
        <v/>
      </c>
      <c r="S4475" s="21" t="str">
        <f t="shared" si="669"/>
        <v/>
      </c>
      <c r="T4475" s="21" t="str">
        <f t="shared" si="669"/>
        <v/>
      </c>
      <c r="U4475" s="21" t="str">
        <f t="shared" si="669"/>
        <v/>
      </c>
      <c r="V4475" s="21" t="str">
        <f t="shared" si="669"/>
        <v/>
      </c>
      <c r="W4475" s="21" t="str">
        <f t="shared" si="669"/>
        <v/>
      </c>
      <c r="X4475" s="21" t="str">
        <f t="shared" si="669"/>
        <v/>
      </c>
      <c r="Y4475" s="21" t="str">
        <f t="shared" si="669"/>
        <v/>
      </c>
      <c r="Z4475" s="21" t="str">
        <f t="shared" si="669"/>
        <v/>
      </c>
      <c r="AA4475" s="21" t="str">
        <f t="shared" si="669"/>
        <v/>
      </c>
      <c r="AB4475" s="38" t="str">
        <f t="shared" si="669"/>
        <v/>
      </c>
      <c r="AD4475" s="36" t="str">
        <f>IF($N4475="", "", IFERROR(INDEX(Campaigns!$D$11:$D$380, MATCH($N4475, Campaigns!$E$11:$E$380, 0)), ""))</f>
        <v/>
      </c>
      <c r="AE4475" s="38" t="str">
        <f>IF(COUNTIF($Q4475:$AB4475, "X")=0, "", IFERROR(INDEX('Intro &amp; Setup'!$T$17:$T$28, MATCH(INDEX($Q$10:$AB$10, $AC4475, MATCH("X", $Q4475:$AB4475, 0)), 'Intro &amp; Setup'!$AA$17:$AA$28, 0)), ""))</f>
        <v/>
      </c>
      <c r="AG4475" s="84" t="str">
        <f t="shared" si="664"/>
        <v/>
      </c>
      <c r="AI4475" s="36">
        <f t="shared" si="665"/>
        <v>0</v>
      </c>
      <c r="AK4475" s="36" t="str">
        <f t="shared" si="666"/>
        <v/>
      </c>
    </row>
    <row r="4476" spans="1:37" x14ac:dyDescent="0.25">
      <c r="A4476" s="34"/>
      <c r="B4476" s="55"/>
      <c r="C4476" s="56"/>
      <c r="D4476" s="56"/>
      <c r="E4476" s="56"/>
      <c r="F4476" s="56"/>
      <c r="G4476" s="57"/>
      <c r="H4476" s="57"/>
      <c r="I4476" s="58"/>
      <c r="J4476" s="34"/>
      <c r="L4476" s="36" t="str">
        <f>IF($B4476="", "", IFERROR(FIND(Campaigns!$Q$4, $B4476), ""))</f>
        <v/>
      </c>
      <c r="M4476" s="73" t="str">
        <f t="shared" si="661"/>
        <v/>
      </c>
      <c r="N4476" s="74" t="str">
        <f t="shared" si="662"/>
        <v/>
      </c>
      <c r="O4476" s="22" t="str">
        <f t="shared" si="663"/>
        <v/>
      </c>
      <c r="Q4476" s="20" t="str">
        <f t="shared" si="668"/>
        <v/>
      </c>
      <c r="R4476" s="21" t="str">
        <f t="shared" si="669"/>
        <v/>
      </c>
      <c r="S4476" s="21" t="str">
        <f t="shared" si="669"/>
        <v/>
      </c>
      <c r="T4476" s="21" t="str">
        <f t="shared" si="669"/>
        <v/>
      </c>
      <c r="U4476" s="21" t="str">
        <f t="shared" si="669"/>
        <v/>
      </c>
      <c r="V4476" s="21" t="str">
        <f t="shared" si="669"/>
        <v/>
      </c>
      <c r="W4476" s="21" t="str">
        <f t="shared" si="669"/>
        <v/>
      </c>
      <c r="X4476" s="21" t="str">
        <f t="shared" si="669"/>
        <v/>
      </c>
      <c r="Y4476" s="21" t="str">
        <f t="shared" si="669"/>
        <v/>
      </c>
      <c r="Z4476" s="21" t="str">
        <f t="shared" si="669"/>
        <v/>
      </c>
      <c r="AA4476" s="21" t="str">
        <f t="shared" si="669"/>
        <v/>
      </c>
      <c r="AB4476" s="38" t="str">
        <f t="shared" si="669"/>
        <v/>
      </c>
      <c r="AD4476" s="36" t="str">
        <f>IF($N4476="", "", IFERROR(INDEX(Campaigns!$D$11:$D$380, MATCH($N4476, Campaigns!$E$11:$E$380, 0)), ""))</f>
        <v/>
      </c>
      <c r="AE4476" s="38" t="str">
        <f>IF(COUNTIF($Q4476:$AB4476, "X")=0, "", IFERROR(INDEX('Intro &amp; Setup'!$T$17:$T$28, MATCH(INDEX($Q$10:$AB$10, $AC4476, MATCH("X", $Q4476:$AB4476, 0)), 'Intro &amp; Setup'!$AA$17:$AA$28, 0)), ""))</f>
        <v/>
      </c>
      <c r="AG4476" s="84" t="str">
        <f t="shared" si="664"/>
        <v/>
      </c>
      <c r="AI4476" s="36">
        <f t="shared" si="665"/>
        <v>0</v>
      </c>
      <c r="AK4476" s="36" t="str">
        <f t="shared" si="666"/>
        <v/>
      </c>
    </row>
    <row r="4477" spans="1:37" x14ac:dyDescent="0.25">
      <c r="A4477" s="34"/>
      <c r="B4477" s="55"/>
      <c r="C4477" s="56"/>
      <c r="D4477" s="56"/>
      <c r="E4477" s="56"/>
      <c r="F4477" s="56"/>
      <c r="G4477" s="57"/>
      <c r="H4477" s="57"/>
      <c r="I4477" s="58"/>
      <c r="J4477" s="34"/>
      <c r="L4477" s="36" t="str">
        <f>IF($B4477="", "", IFERROR(FIND(Campaigns!$Q$4, $B4477), ""))</f>
        <v/>
      </c>
      <c r="M4477" s="73" t="str">
        <f t="shared" si="661"/>
        <v/>
      </c>
      <c r="N4477" s="74" t="str">
        <f t="shared" si="662"/>
        <v/>
      </c>
      <c r="O4477" s="22" t="str">
        <f t="shared" si="663"/>
        <v/>
      </c>
      <c r="Q4477" s="20" t="str">
        <f t="shared" si="668"/>
        <v/>
      </c>
      <c r="R4477" s="21" t="str">
        <f t="shared" si="669"/>
        <v/>
      </c>
      <c r="S4477" s="21" t="str">
        <f t="shared" si="669"/>
        <v/>
      </c>
      <c r="T4477" s="21" t="str">
        <f t="shared" si="669"/>
        <v/>
      </c>
      <c r="U4477" s="21" t="str">
        <f t="shared" si="669"/>
        <v/>
      </c>
      <c r="V4477" s="21" t="str">
        <f t="shared" si="669"/>
        <v/>
      </c>
      <c r="W4477" s="21" t="str">
        <f t="shared" si="669"/>
        <v/>
      </c>
      <c r="X4477" s="21" t="str">
        <f t="shared" si="669"/>
        <v/>
      </c>
      <c r="Y4477" s="21" t="str">
        <f t="shared" si="669"/>
        <v/>
      </c>
      <c r="Z4477" s="21" t="str">
        <f t="shared" si="669"/>
        <v/>
      </c>
      <c r="AA4477" s="21" t="str">
        <f t="shared" si="669"/>
        <v/>
      </c>
      <c r="AB4477" s="38" t="str">
        <f t="shared" si="669"/>
        <v/>
      </c>
      <c r="AD4477" s="36" t="str">
        <f>IF($N4477="", "", IFERROR(INDEX(Campaigns!$D$11:$D$380, MATCH($N4477, Campaigns!$E$11:$E$380, 0)), ""))</f>
        <v/>
      </c>
      <c r="AE4477" s="38" t="str">
        <f>IF(COUNTIF($Q4477:$AB4477, "X")=0, "", IFERROR(INDEX('Intro &amp; Setup'!$T$17:$T$28, MATCH(INDEX($Q$10:$AB$10, $AC4477, MATCH("X", $Q4477:$AB4477, 0)), 'Intro &amp; Setup'!$AA$17:$AA$28, 0)), ""))</f>
        <v/>
      </c>
      <c r="AG4477" s="84" t="str">
        <f t="shared" si="664"/>
        <v/>
      </c>
      <c r="AI4477" s="36">
        <f t="shared" si="665"/>
        <v>0</v>
      </c>
      <c r="AK4477" s="36" t="str">
        <f t="shared" si="666"/>
        <v/>
      </c>
    </row>
    <row r="4478" spans="1:37" x14ac:dyDescent="0.25">
      <c r="A4478" s="34"/>
      <c r="B4478" s="55"/>
      <c r="C4478" s="56"/>
      <c r="D4478" s="56"/>
      <c r="E4478" s="56"/>
      <c r="F4478" s="56"/>
      <c r="G4478" s="57"/>
      <c r="H4478" s="57"/>
      <c r="I4478" s="58"/>
      <c r="J4478" s="34"/>
      <c r="L4478" s="36" t="str">
        <f>IF($B4478="", "", IFERROR(FIND(Campaigns!$Q$4, $B4478), ""))</f>
        <v/>
      </c>
      <c r="M4478" s="73" t="str">
        <f t="shared" si="661"/>
        <v/>
      </c>
      <c r="N4478" s="74" t="str">
        <f t="shared" si="662"/>
        <v/>
      </c>
      <c r="O4478" s="22" t="str">
        <f t="shared" si="663"/>
        <v/>
      </c>
      <c r="Q4478" s="20" t="str">
        <f t="shared" si="668"/>
        <v/>
      </c>
      <c r="R4478" s="21" t="str">
        <f t="shared" si="669"/>
        <v/>
      </c>
      <c r="S4478" s="21" t="str">
        <f t="shared" si="669"/>
        <v/>
      </c>
      <c r="T4478" s="21" t="str">
        <f t="shared" si="669"/>
        <v/>
      </c>
      <c r="U4478" s="21" t="str">
        <f t="shared" si="669"/>
        <v/>
      </c>
      <c r="V4478" s="21" t="str">
        <f t="shared" si="669"/>
        <v/>
      </c>
      <c r="W4478" s="21" t="str">
        <f t="shared" si="669"/>
        <v/>
      </c>
      <c r="X4478" s="21" t="str">
        <f t="shared" si="669"/>
        <v/>
      </c>
      <c r="Y4478" s="21" t="str">
        <f t="shared" si="669"/>
        <v/>
      </c>
      <c r="Z4478" s="21" t="str">
        <f t="shared" si="669"/>
        <v/>
      </c>
      <c r="AA4478" s="21" t="str">
        <f t="shared" si="669"/>
        <v/>
      </c>
      <c r="AB4478" s="38" t="str">
        <f t="shared" si="669"/>
        <v/>
      </c>
      <c r="AD4478" s="36" t="str">
        <f>IF($N4478="", "", IFERROR(INDEX(Campaigns!$D$11:$D$380, MATCH($N4478, Campaigns!$E$11:$E$380, 0)), ""))</f>
        <v/>
      </c>
      <c r="AE4478" s="38" t="str">
        <f>IF(COUNTIF($Q4478:$AB4478, "X")=0, "", IFERROR(INDEX('Intro &amp; Setup'!$T$17:$T$28, MATCH(INDEX($Q$10:$AB$10, $AC4478, MATCH("X", $Q4478:$AB4478, 0)), 'Intro &amp; Setup'!$AA$17:$AA$28, 0)), ""))</f>
        <v/>
      </c>
      <c r="AG4478" s="84" t="str">
        <f t="shared" si="664"/>
        <v/>
      </c>
      <c r="AI4478" s="36">
        <f t="shared" si="665"/>
        <v>0</v>
      </c>
      <c r="AK4478" s="36" t="str">
        <f t="shared" si="666"/>
        <v/>
      </c>
    </row>
    <row r="4479" spans="1:37" x14ac:dyDescent="0.25">
      <c r="A4479" s="34"/>
      <c r="B4479" s="55"/>
      <c r="C4479" s="56"/>
      <c r="D4479" s="56"/>
      <c r="E4479" s="56"/>
      <c r="F4479" s="56"/>
      <c r="G4479" s="57"/>
      <c r="H4479" s="57"/>
      <c r="I4479" s="58"/>
      <c r="J4479" s="34"/>
      <c r="L4479" s="36" t="str">
        <f>IF($B4479="", "", IFERROR(FIND(Campaigns!$Q$4, $B4479), ""))</f>
        <v/>
      </c>
      <c r="M4479" s="73" t="str">
        <f t="shared" si="661"/>
        <v/>
      </c>
      <c r="N4479" s="74" t="str">
        <f t="shared" si="662"/>
        <v/>
      </c>
      <c r="O4479" s="22" t="str">
        <f t="shared" si="663"/>
        <v/>
      </c>
      <c r="Q4479" s="20" t="str">
        <f t="shared" si="668"/>
        <v/>
      </c>
      <c r="R4479" s="21" t="str">
        <f t="shared" si="669"/>
        <v/>
      </c>
      <c r="S4479" s="21" t="str">
        <f t="shared" si="669"/>
        <v/>
      </c>
      <c r="T4479" s="21" t="str">
        <f t="shared" si="669"/>
        <v/>
      </c>
      <c r="U4479" s="21" t="str">
        <f t="shared" si="669"/>
        <v/>
      </c>
      <c r="V4479" s="21" t="str">
        <f t="shared" si="669"/>
        <v/>
      </c>
      <c r="W4479" s="21" t="str">
        <f t="shared" si="669"/>
        <v/>
      </c>
      <c r="X4479" s="21" t="str">
        <f t="shared" si="669"/>
        <v/>
      </c>
      <c r="Y4479" s="21" t="str">
        <f t="shared" si="669"/>
        <v/>
      </c>
      <c r="Z4479" s="21" t="str">
        <f t="shared" si="669"/>
        <v/>
      </c>
      <c r="AA4479" s="21" t="str">
        <f t="shared" si="669"/>
        <v/>
      </c>
      <c r="AB4479" s="38" t="str">
        <f t="shared" si="669"/>
        <v/>
      </c>
      <c r="AD4479" s="36" t="str">
        <f>IF($N4479="", "", IFERROR(INDEX(Campaigns!$D$11:$D$380, MATCH($N4479, Campaigns!$E$11:$E$380, 0)), ""))</f>
        <v/>
      </c>
      <c r="AE4479" s="38" t="str">
        <f>IF(COUNTIF($Q4479:$AB4479, "X")=0, "", IFERROR(INDEX('Intro &amp; Setup'!$T$17:$T$28, MATCH(INDEX($Q$10:$AB$10, $AC4479, MATCH("X", $Q4479:$AB4479, 0)), 'Intro &amp; Setup'!$AA$17:$AA$28, 0)), ""))</f>
        <v/>
      </c>
      <c r="AG4479" s="84" t="str">
        <f t="shared" si="664"/>
        <v/>
      </c>
      <c r="AI4479" s="36">
        <f t="shared" si="665"/>
        <v>0</v>
      </c>
      <c r="AK4479" s="36" t="str">
        <f t="shared" si="666"/>
        <v/>
      </c>
    </row>
    <row r="4480" spans="1:37" x14ac:dyDescent="0.25">
      <c r="A4480" s="34"/>
      <c r="B4480" s="55"/>
      <c r="C4480" s="56"/>
      <c r="D4480" s="56"/>
      <c r="E4480" s="56"/>
      <c r="F4480" s="56"/>
      <c r="G4480" s="57"/>
      <c r="H4480" s="57"/>
      <c r="I4480" s="58"/>
      <c r="J4480" s="34"/>
      <c r="L4480" s="36" t="str">
        <f>IF($B4480="", "", IFERROR(FIND(Campaigns!$Q$4, $B4480), ""))</f>
        <v/>
      </c>
      <c r="M4480" s="73" t="str">
        <f t="shared" si="661"/>
        <v/>
      </c>
      <c r="N4480" s="74" t="str">
        <f t="shared" si="662"/>
        <v/>
      </c>
      <c r="O4480" s="22" t="str">
        <f t="shared" si="663"/>
        <v/>
      </c>
      <c r="Q4480" s="20" t="str">
        <f t="shared" si="668"/>
        <v/>
      </c>
      <c r="R4480" s="21" t="str">
        <f t="shared" si="669"/>
        <v/>
      </c>
      <c r="S4480" s="21" t="str">
        <f t="shared" si="669"/>
        <v/>
      </c>
      <c r="T4480" s="21" t="str">
        <f t="shared" si="669"/>
        <v/>
      </c>
      <c r="U4480" s="21" t="str">
        <f t="shared" si="669"/>
        <v/>
      </c>
      <c r="V4480" s="21" t="str">
        <f t="shared" si="669"/>
        <v/>
      </c>
      <c r="W4480" s="21" t="str">
        <f t="shared" si="669"/>
        <v/>
      </c>
      <c r="X4480" s="21" t="str">
        <f t="shared" si="669"/>
        <v/>
      </c>
      <c r="Y4480" s="21" t="str">
        <f t="shared" si="669"/>
        <v/>
      </c>
      <c r="Z4480" s="21" t="str">
        <f t="shared" si="669"/>
        <v/>
      </c>
      <c r="AA4480" s="21" t="str">
        <f t="shared" si="669"/>
        <v/>
      </c>
      <c r="AB4480" s="38" t="str">
        <f t="shared" si="669"/>
        <v/>
      </c>
      <c r="AD4480" s="36" t="str">
        <f>IF($N4480="", "", IFERROR(INDEX(Campaigns!$D$11:$D$380, MATCH($N4480, Campaigns!$E$11:$E$380, 0)), ""))</f>
        <v/>
      </c>
      <c r="AE4480" s="38" t="str">
        <f>IF(COUNTIF($Q4480:$AB4480, "X")=0, "", IFERROR(INDEX('Intro &amp; Setup'!$T$17:$T$28, MATCH(INDEX($Q$10:$AB$10, $AC4480, MATCH("X", $Q4480:$AB4480, 0)), 'Intro &amp; Setup'!$AA$17:$AA$28, 0)), ""))</f>
        <v/>
      </c>
      <c r="AG4480" s="84" t="str">
        <f t="shared" si="664"/>
        <v/>
      </c>
      <c r="AI4480" s="36">
        <f t="shared" si="665"/>
        <v>0</v>
      </c>
      <c r="AK4480" s="36" t="str">
        <f t="shared" si="666"/>
        <v/>
      </c>
    </row>
    <row r="4481" spans="1:37" x14ac:dyDescent="0.25">
      <c r="A4481" s="34"/>
      <c r="B4481" s="55"/>
      <c r="C4481" s="56"/>
      <c r="D4481" s="56"/>
      <c r="E4481" s="56"/>
      <c r="F4481" s="56"/>
      <c r="G4481" s="57"/>
      <c r="H4481" s="57"/>
      <c r="I4481" s="58"/>
      <c r="J4481" s="34"/>
      <c r="L4481" s="36" t="str">
        <f>IF($B4481="", "", IFERROR(FIND(Campaigns!$Q$4, $B4481), ""))</f>
        <v/>
      </c>
      <c r="M4481" s="73" t="str">
        <f t="shared" si="661"/>
        <v/>
      </c>
      <c r="N4481" s="74" t="str">
        <f t="shared" si="662"/>
        <v/>
      </c>
      <c r="O4481" s="22" t="str">
        <f t="shared" si="663"/>
        <v/>
      </c>
      <c r="Q4481" s="20" t="str">
        <f t="shared" si="668"/>
        <v/>
      </c>
      <c r="R4481" s="21" t="str">
        <f t="shared" si="669"/>
        <v/>
      </c>
      <c r="S4481" s="21" t="str">
        <f t="shared" si="669"/>
        <v/>
      </c>
      <c r="T4481" s="21" t="str">
        <f t="shared" si="669"/>
        <v/>
      </c>
      <c r="U4481" s="21" t="str">
        <f t="shared" si="669"/>
        <v/>
      </c>
      <c r="V4481" s="21" t="str">
        <f t="shared" si="669"/>
        <v/>
      </c>
      <c r="W4481" s="21" t="str">
        <f t="shared" si="669"/>
        <v/>
      </c>
      <c r="X4481" s="21" t="str">
        <f t="shared" si="669"/>
        <v/>
      </c>
      <c r="Y4481" s="21" t="str">
        <f t="shared" si="669"/>
        <v/>
      </c>
      <c r="Z4481" s="21" t="str">
        <f t="shared" si="669"/>
        <v/>
      </c>
      <c r="AA4481" s="21" t="str">
        <f t="shared" si="669"/>
        <v/>
      </c>
      <c r="AB4481" s="38" t="str">
        <f t="shared" si="669"/>
        <v/>
      </c>
      <c r="AD4481" s="36" t="str">
        <f>IF($N4481="", "", IFERROR(INDEX(Campaigns!$D$11:$D$380, MATCH($N4481, Campaigns!$E$11:$E$380, 0)), ""))</f>
        <v/>
      </c>
      <c r="AE4481" s="38" t="str">
        <f>IF(COUNTIF($Q4481:$AB4481, "X")=0, "", IFERROR(INDEX('Intro &amp; Setup'!$T$17:$T$28, MATCH(INDEX($Q$10:$AB$10, $AC4481, MATCH("X", $Q4481:$AB4481, 0)), 'Intro &amp; Setup'!$AA$17:$AA$28, 0)), ""))</f>
        <v/>
      </c>
      <c r="AG4481" s="84" t="str">
        <f t="shared" si="664"/>
        <v/>
      </c>
      <c r="AI4481" s="36">
        <f t="shared" si="665"/>
        <v>0</v>
      </c>
      <c r="AK4481" s="36" t="str">
        <f t="shared" si="666"/>
        <v/>
      </c>
    </row>
    <row r="4482" spans="1:37" x14ac:dyDescent="0.25">
      <c r="A4482" s="34"/>
      <c r="B4482" s="55"/>
      <c r="C4482" s="56"/>
      <c r="D4482" s="56"/>
      <c r="E4482" s="56"/>
      <c r="F4482" s="56"/>
      <c r="G4482" s="57"/>
      <c r="H4482" s="57"/>
      <c r="I4482" s="58"/>
      <c r="J4482" s="34"/>
      <c r="L4482" s="36" t="str">
        <f>IF($B4482="", "", IFERROR(FIND(Campaigns!$Q$4, $B4482), ""))</f>
        <v/>
      </c>
      <c r="M4482" s="73" t="str">
        <f t="shared" si="661"/>
        <v/>
      </c>
      <c r="N4482" s="74" t="str">
        <f t="shared" si="662"/>
        <v/>
      </c>
      <c r="O4482" s="22" t="str">
        <f t="shared" si="663"/>
        <v/>
      </c>
      <c r="Q4482" s="20" t="str">
        <f t="shared" si="668"/>
        <v/>
      </c>
      <c r="R4482" s="21" t="str">
        <f t="shared" si="669"/>
        <v/>
      </c>
      <c r="S4482" s="21" t="str">
        <f t="shared" si="669"/>
        <v/>
      </c>
      <c r="T4482" s="21" t="str">
        <f t="shared" si="669"/>
        <v/>
      </c>
      <c r="U4482" s="21" t="str">
        <f t="shared" si="669"/>
        <v/>
      </c>
      <c r="V4482" s="21" t="str">
        <f t="shared" si="669"/>
        <v/>
      </c>
      <c r="W4482" s="21" t="str">
        <f t="shared" si="669"/>
        <v/>
      </c>
      <c r="X4482" s="21" t="str">
        <f t="shared" si="669"/>
        <v/>
      </c>
      <c r="Y4482" s="21" t="str">
        <f t="shared" si="669"/>
        <v/>
      </c>
      <c r="Z4482" s="21" t="str">
        <f t="shared" si="669"/>
        <v/>
      </c>
      <c r="AA4482" s="21" t="str">
        <f t="shared" si="669"/>
        <v/>
      </c>
      <c r="AB4482" s="38" t="str">
        <f t="shared" si="669"/>
        <v/>
      </c>
      <c r="AD4482" s="36" t="str">
        <f>IF($N4482="", "", IFERROR(INDEX(Campaigns!$D$11:$D$380, MATCH($N4482, Campaigns!$E$11:$E$380, 0)), ""))</f>
        <v/>
      </c>
      <c r="AE4482" s="38" t="str">
        <f>IF(COUNTIF($Q4482:$AB4482, "X")=0, "", IFERROR(INDEX('Intro &amp; Setup'!$T$17:$T$28, MATCH(INDEX($Q$10:$AB$10, $AC4482, MATCH("X", $Q4482:$AB4482, 0)), 'Intro &amp; Setup'!$AA$17:$AA$28, 0)), ""))</f>
        <v/>
      </c>
      <c r="AG4482" s="84" t="str">
        <f t="shared" si="664"/>
        <v/>
      </c>
      <c r="AI4482" s="36">
        <f t="shared" si="665"/>
        <v>0</v>
      </c>
      <c r="AK4482" s="36" t="str">
        <f t="shared" si="666"/>
        <v/>
      </c>
    </row>
    <row r="4483" spans="1:37" x14ac:dyDescent="0.25">
      <c r="A4483" s="34"/>
      <c r="B4483" s="55"/>
      <c r="C4483" s="56"/>
      <c r="D4483" s="56"/>
      <c r="E4483" s="56"/>
      <c r="F4483" s="56"/>
      <c r="G4483" s="57"/>
      <c r="H4483" s="57"/>
      <c r="I4483" s="58"/>
      <c r="J4483" s="34"/>
      <c r="L4483" s="36" t="str">
        <f>IF($B4483="", "", IFERROR(FIND(Campaigns!$Q$4, $B4483), ""))</f>
        <v/>
      </c>
      <c r="M4483" s="73" t="str">
        <f t="shared" si="661"/>
        <v/>
      </c>
      <c r="N4483" s="74" t="str">
        <f t="shared" si="662"/>
        <v/>
      </c>
      <c r="O4483" s="22" t="str">
        <f t="shared" si="663"/>
        <v/>
      </c>
      <c r="Q4483" s="20" t="str">
        <f t="shared" si="668"/>
        <v/>
      </c>
      <c r="R4483" s="21" t="str">
        <f t="shared" si="669"/>
        <v/>
      </c>
      <c r="S4483" s="21" t="str">
        <f t="shared" si="669"/>
        <v/>
      </c>
      <c r="T4483" s="21" t="str">
        <f t="shared" si="669"/>
        <v/>
      </c>
      <c r="U4483" s="21" t="str">
        <f t="shared" si="669"/>
        <v/>
      </c>
      <c r="V4483" s="21" t="str">
        <f t="shared" si="669"/>
        <v/>
      </c>
      <c r="W4483" s="21" t="str">
        <f t="shared" si="669"/>
        <v/>
      </c>
      <c r="X4483" s="21" t="str">
        <f t="shared" si="669"/>
        <v/>
      </c>
      <c r="Y4483" s="21" t="str">
        <f t="shared" si="669"/>
        <v/>
      </c>
      <c r="Z4483" s="21" t="str">
        <f t="shared" si="669"/>
        <v/>
      </c>
      <c r="AA4483" s="21" t="str">
        <f t="shared" si="669"/>
        <v/>
      </c>
      <c r="AB4483" s="38" t="str">
        <f t="shared" si="669"/>
        <v/>
      </c>
      <c r="AD4483" s="36" t="str">
        <f>IF($N4483="", "", IFERROR(INDEX(Campaigns!$D$11:$D$380, MATCH($N4483, Campaigns!$E$11:$E$380, 0)), ""))</f>
        <v/>
      </c>
      <c r="AE4483" s="38" t="str">
        <f>IF(COUNTIF($Q4483:$AB4483, "X")=0, "", IFERROR(INDEX('Intro &amp; Setup'!$T$17:$T$28, MATCH(INDEX($Q$10:$AB$10, $AC4483, MATCH("X", $Q4483:$AB4483, 0)), 'Intro &amp; Setup'!$AA$17:$AA$28, 0)), ""))</f>
        <v/>
      </c>
      <c r="AG4483" s="84" t="str">
        <f t="shared" si="664"/>
        <v/>
      </c>
      <c r="AI4483" s="36">
        <f t="shared" si="665"/>
        <v>0</v>
      </c>
      <c r="AK4483" s="36" t="str">
        <f t="shared" si="666"/>
        <v/>
      </c>
    </row>
    <row r="4484" spans="1:37" x14ac:dyDescent="0.25">
      <c r="A4484" s="34"/>
      <c r="B4484" s="55"/>
      <c r="C4484" s="56"/>
      <c r="D4484" s="56"/>
      <c r="E4484" s="56"/>
      <c r="F4484" s="56"/>
      <c r="G4484" s="57"/>
      <c r="H4484" s="57"/>
      <c r="I4484" s="58"/>
      <c r="J4484" s="34"/>
      <c r="L4484" s="36" t="str">
        <f>IF($B4484="", "", IFERROR(FIND(Campaigns!$Q$4, $B4484), ""))</f>
        <v/>
      </c>
      <c r="M4484" s="73" t="str">
        <f t="shared" si="661"/>
        <v/>
      </c>
      <c r="N4484" s="74" t="str">
        <f t="shared" si="662"/>
        <v/>
      </c>
      <c r="O4484" s="22" t="str">
        <f t="shared" si="663"/>
        <v/>
      </c>
      <c r="Q4484" s="20" t="str">
        <f t="shared" si="668"/>
        <v/>
      </c>
      <c r="R4484" s="21" t="str">
        <f t="shared" si="669"/>
        <v/>
      </c>
      <c r="S4484" s="21" t="str">
        <f t="shared" si="669"/>
        <v/>
      </c>
      <c r="T4484" s="21" t="str">
        <f t="shared" si="669"/>
        <v/>
      </c>
      <c r="U4484" s="21" t="str">
        <f t="shared" si="669"/>
        <v/>
      </c>
      <c r="V4484" s="21" t="str">
        <f t="shared" si="669"/>
        <v/>
      </c>
      <c r="W4484" s="21" t="str">
        <f t="shared" si="669"/>
        <v/>
      </c>
      <c r="X4484" s="21" t="str">
        <f t="shared" si="669"/>
        <v/>
      </c>
      <c r="Y4484" s="21" t="str">
        <f t="shared" si="669"/>
        <v/>
      </c>
      <c r="Z4484" s="21" t="str">
        <f t="shared" si="669"/>
        <v/>
      </c>
      <c r="AA4484" s="21" t="str">
        <f t="shared" si="669"/>
        <v/>
      </c>
      <c r="AB4484" s="38" t="str">
        <f t="shared" si="669"/>
        <v/>
      </c>
      <c r="AD4484" s="36" t="str">
        <f>IF($N4484="", "", IFERROR(INDEX(Campaigns!$D$11:$D$380, MATCH($N4484, Campaigns!$E$11:$E$380, 0)), ""))</f>
        <v/>
      </c>
      <c r="AE4484" s="38" t="str">
        <f>IF(COUNTIF($Q4484:$AB4484, "X")=0, "", IFERROR(INDEX('Intro &amp; Setup'!$T$17:$T$28, MATCH(INDEX($Q$10:$AB$10, $AC4484, MATCH("X", $Q4484:$AB4484, 0)), 'Intro &amp; Setup'!$AA$17:$AA$28, 0)), ""))</f>
        <v/>
      </c>
      <c r="AG4484" s="84" t="str">
        <f t="shared" si="664"/>
        <v/>
      </c>
      <c r="AI4484" s="36">
        <f t="shared" si="665"/>
        <v>0</v>
      </c>
      <c r="AK4484" s="36" t="str">
        <f t="shared" si="666"/>
        <v/>
      </c>
    </row>
    <row r="4485" spans="1:37" x14ac:dyDescent="0.25">
      <c r="A4485" s="34"/>
      <c r="B4485" s="55"/>
      <c r="C4485" s="56"/>
      <c r="D4485" s="56"/>
      <c r="E4485" s="56"/>
      <c r="F4485" s="56"/>
      <c r="G4485" s="57"/>
      <c r="H4485" s="57"/>
      <c r="I4485" s="58"/>
      <c r="J4485" s="34"/>
      <c r="L4485" s="36" t="str">
        <f>IF($B4485="", "", IFERROR(FIND(Campaigns!$Q$4, $B4485), ""))</f>
        <v/>
      </c>
      <c r="M4485" s="73" t="str">
        <f t="shared" si="661"/>
        <v/>
      </c>
      <c r="N4485" s="74" t="str">
        <f t="shared" si="662"/>
        <v/>
      </c>
      <c r="O4485" s="22" t="str">
        <f t="shared" si="663"/>
        <v/>
      </c>
      <c r="Q4485" s="20" t="str">
        <f t="shared" si="668"/>
        <v/>
      </c>
      <c r="R4485" s="21" t="str">
        <f t="shared" si="669"/>
        <v/>
      </c>
      <c r="S4485" s="21" t="str">
        <f t="shared" si="669"/>
        <v/>
      </c>
      <c r="T4485" s="21" t="str">
        <f t="shared" si="669"/>
        <v/>
      </c>
      <c r="U4485" s="21" t="str">
        <f t="shared" si="669"/>
        <v/>
      </c>
      <c r="V4485" s="21" t="str">
        <f t="shared" si="669"/>
        <v/>
      </c>
      <c r="W4485" s="21" t="str">
        <f t="shared" si="669"/>
        <v/>
      </c>
      <c r="X4485" s="21" t="str">
        <f t="shared" si="669"/>
        <v/>
      </c>
      <c r="Y4485" s="21" t="str">
        <f t="shared" si="669"/>
        <v/>
      </c>
      <c r="Z4485" s="21" t="str">
        <f t="shared" si="669"/>
        <v/>
      </c>
      <c r="AA4485" s="21" t="str">
        <f t="shared" si="669"/>
        <v/>
      </c>
      <c r="AB4485" s="38" t="str">
        <f t="shared" si="669"/>
        <v/>
      </c>
      <c r="AD4485" s="36" t="str">
        <f>IF($N4485="", "", IFERROR(INDEX(Campaigns!$D$11:$D$380, MATCH($N4485, Campaigns!$E$11:$E$380, 0)), ""))</f>
        <v/>
      </c>
      <c r="AE4485" s="38" t="str">
        <f>IF(COUNTIF($Q4485:$AB4485, "X")=0, "", IFERROR(INDEX('Intro &amp; Setup'!$T$17:$T$28, MATCH(INDEX($Q$10:$AB$10, $AC4485, MATCH("X", $Q4485:$AB4485, 0)), 'Intro &amp; Setup'!$AA$17:$AA$28, 0)), ""))</f>
        <v/>
      </c>
      <c r="AG4485" s="84" t="str">
        <f t="shared" si="664"/>
        <v/>
      </c>
      <c r="AI4485" s="36">
        <f t="shared" si="665"/>
        <v>0</v>
      </c>
      <c r="AK4485" s="36" t="str">
        <f t="shared" si="666"/>
        <v/>
      </c>
    </row>
    <row r="4486" spans="1:37" x14ac:dyDescent="0.25">
      <c r="A4486" s="34"/>
      <c r="B4486" s="55"/>
      <c r="C4486" s="56"/>
      <c r="D4486" s="56"/>
      <c r="E4486" s="56"/>
      <c r="F4486" s="56"/>
      <c r="G4486" s="57"/>
      <c r="H4486" s="57"/>
      <c r="I4486" s="58"/>
      <c r="J4486" s="34"/>
      <c r="L4486" s="36" t="str">
        <f>IF($B4486="", "", IFERROR(FIND(Campaigns!$Q$4, $B4486), ""))</f>
        <v/>
      </c>
      <c r="M4486" s="73" t="str">
        <f t="shared" si="661"/>
        <v/>
      </c>
      <c r="N4486" s="74" t="str">
        <f t="shared" si="662"/>
        <v/>
      </c>
      <c r="O4486" s="22" t="str">
        <f t="shared" si="663"/>
        <v/>
      </c>
      <c r="Q4486" s="20" t="str">
        <f t="shared" si="668"/>
        <v/>
      </c>
      <c r="R4486" s="21" t="str">
        <f t="shared" si="669"/>
        <v/>
      </c>
      <c r="S4486" s="21" t="str">
        <f t="shared" si="669"/>
        <v/>
      </c>
      <c r="T4486" s="21" t="str">
        <f t="shared" si="669"/>
        <v/>
      </c>
      <c r="U4486" s="21" t="str">
        <f t="shared" si="669"/>
        <v/>
      </c>
      <c r="V4486" s="21" t="str">
        <f t="shared" si="669"/>
        <v/>
      </c>
      <c r="W4486" s="21" t="str">
        <f t="shared" si="669"/>
        <v/>
      </c>
      <c r="X4486" s="21" t="str">
        <f t="shared" si="669"/>
        <v/>
      </c>
      <c r="Y4486" s="21" t="str">
        <f t="shared" si="669"/>
        <v/>
      </c>
      <c r="Z4486" s="21" t="str">
        <f t="shared" si="669"/>
        <v/>
      </c>
      <c r="AA4486" s="21" t="str">
        <f t="shared" si="669"/>
        <v/>
      </c>
      <c r="AB4486" s="38" t="str">
        <f t="shared" si="669"/>
        <v/>
      </c>
      <c r="AD4486" s="36" t="str">
        <f>IF($N4486="", "", IFERROR(INDEX(Campaigns!$D$11:$D$380, MATCH($N4486, Campaigns!$E$11:$E$380, 0)), ""))</f>
        <v/>
      </c>
      <c r="AE4486" s="38" t="str">
        <f>IF(COUNTIF($Q4486:$AB4486, "X")=0, "", IFERROR(INDEX('Intro &amp; Setup'!$T$17:$T$28, MATCH(INDEX($Q$10:$AB$10, $AC4486, MATCH("X", $Q4486:$AB4486, 0)), 'Intro &amp; Setup'!$AA$17:$AA$28, 0)), ""))</f>
        <v/>
      </c>
      <c r="AG4486" s="84" t="str">
        <f t="shared" si="664"/>
        <v/>
      </c>
      <c r="AI4486" s="36">
        <f t="shared" si="665"/>
        <v>0</v>
      </c>
      <c r="AK4486" s="36" t="str">
        <f t="shared" si="666"/>
        <v/>
      </c>
    </row>
    <row r="4487" spans="1:37" x14ac:dyDescent="0.25">
      <c r="A4487" s="34"/>
      <c r="B4487" s="55"/>
      <c r="C4487" s="56"/>
      <c r="D4487" s="56"/>
      <c r="E4487" s="56"/>
      <c r="F4487" s="56"/>
      <c r="G4487" s="57"/>
      <c r="H4487" s="57"/>
      <c r="I4487" s="58"/>
      <c r="J4487" s="34"/>
      <c r="L4487" s="36" t="str">
        <f>IF($B4487="", "", IFERROR(FIND(Campaigns!$Q$4, $B4487), ""))</f>
        <v/>
      </c>
      <c r="M4487" s="73" t="str">
        <f t="shared" si="661"/>
        <v/>
      </c>
      <c r="N4487" s="74" t="str">
        <f t="shared" si="662"/>
        <v/>
      </c>
      <c r="O4487" s="22" t="str">
        <f t="shared" si="663"/>
        <v/>
      </c>
      <c r="Q4487" s="20" t="str">
        <f t="shared" si="668"/>
        <v/>
      </c>
      <c r="R4487" s="21" t="str">
        <f t="shared" si="669"/>
        <v/>
      </c>
      <c r="S4487" s="21" t="str">
        <f t="shared" si="669"/>
        <v/>
      </c>
      <c r="T4487" s="21" t="str">
        <f t="shared" si="669"/>
        <v/>
      </c>
      <c r="U4487" s="21" t="str">
        <f t="shared" si="669"/>
        <v/>
      </c>
      <c r="V4487" s="21" t="str">
        <f t="shared" si="669"/>
        <v/>
      </c>
      <c r="W4487" s="21" t="str">
        <f t="shared" si="669"/>
        <v/>
      </c>
      <c r="X4487" s="21" t="str">
        <f t="shared" si="669"/>
        <v/>
      </c>
      <c r="Y4487" s="21" t="str">
        <f t="shared" si="669"/>
        <v/>
      </c>
      <c r="Z4487" s="21" t="str">
        <f t="shared" si="669"/>
        <v/>
      </c>
      <c r="AA4487" s="21" t="str">
        <f t="shared" si="669"/>
        <v/>
      </c>
      <c r="AB4487" s="38" t="str">
        <f t="shared" si="669"/>
        <v/>
      </c>
      <c r="AD4487" s="36" t="str">
        <f>IF($N4487="", "", IFERROR(INDEX(Campaigns!$D$11:$D$380, MATCH($N4487, Campaigns!$E$11:$E$380, 0)), ""))</f>
        <v/>
      </c>
      <c r="AE4487" s="38" t="str">
        <f>IF(COUNTIF($Q4487:$AB4487, "X")=0, "", IFERROR(INDEX('Intro &amp; Setup'!$T$17:$T$28, MATCH(INDEX($Q$10:$AB$10, $AC4487, MATCH("X", $Q4487:$AB4487, 0)), 'Intro &amp; Setup'!$AA$17:$AA$28, 0)), ""))</f>
        <v/>
      </c>
      <c r="AG4487" s="84" t="str">
        <f t="shared" si="664"/>
        <v/>
      </c>
      <c r="AI4487" s="36">
        <f t="shared" si="665"/>
        <v>0</v>
      </c>
      <c r="AK4487" s="36" t="str">
        <f t="shared" si="666"/>
        <v/>
      </c>
    </row>
    <row r="4488" spans="1:37" x14ac:dyDescent="0.25">
      <c r="A4488" s="34"/>
      <c r="B4488" s="55"/>
      <c r="C4488" s="56"/>
      <c r="D4488" s="56"/>
      <c r="E4488" s="56"/>
      <c r="F4488" s="56"/>
      <c r="G4488" s="57"/>
      <c r="H4488" s="57"/>
      <c r="I4488" s="58"/>
      <c r="J4488" s="34"/>
      <c r="L4488" s="36" t="str">
        <f>IF($B4488="", "", IFERROR(FIND(Campaigns!$Q$4, $B4488), ""))</f>
        <v/>
      </c>
      <c r="M4488" s="73" t="str">
        <f t="shared" si="661"/>
        <v/>
      </c>
      <c r="N4488" s="74" t="str">
        <f t="shared" si="662"/>
        <v/>
      </c>
      <c r="O4488" s="22" t="str">
        <f t="shared" si="663"/>
        <v/>
      </c>
      <c r="Q4488" s="20" t="str">
        <f t="shared" si="668"/>
        <v/>
      </c>
      <c r="R4488" s="21" t="str">
        <f t="shared" si="669"/>
        <v/>
      </c>
      <c r="S4488" s="21" t="str">
        <f t="shared" si="669"/>
        <v/>
      </c>
      <c r="T4488" s="21" t="str">
        <f t="shared" si="669"/>
        <v/>
      </c>
      <c r="U4488" s="21" t="str">
        <f t="shared" si="669"/>
        <v/>
      </c>
      <c r="V4488" s="21" t="str">
        <f t="shared" si="669"/>
        <v/>
      </c>
      <c r="W4488" s="21" t="str">
        <f t="shared" si="669"/>
        <v/>
      </c>
      <c r="X4488" s="21" t="str">
        <f t="shared" si="669"/>
        <v/>
      </c>
      <c r="Y4488" s="21" t="str">
        <f t="shared" si="669"/>
        <v/>
      </c>
      <c r="Z4488" s="21" t="str">
        <f t="shared" si="669"/>
        <v/>
      </c>
      <c r="AA4488" s="21" t="str">
        <f t="shared" si="669"/>
        <v/>
      </c>
      <c r="AB4488" s="38" t="str">
        <f t="shared" si="669"/>
        <v/>
      </c>
      <c r="AD4488" s="36" t="str">
        <f>IF($N4488="", "", IFERROR(INDEX(Campaigns!$D$11:$D$380, MATCH($N4488, Campaigns!$E$11:$E$380, 0)), ""))</f>
        <v/>
      </c>
      <c r="AE4488" s="38" t="str">
        <f>IF(COUNTIF($Q4488:$AB4488, "X")=0, "", IFERROR(INDEX('Intro &amp; Setup'!$T$17:$T$28, MATCH(INDEX($Q$10:$AB$10, $AC4488, MATCH("X", $Q4488:$AB4488, 0)), 'Intro &amp; Setup'!$AA$17:$AA$28, 0)), ""))</f>
        <v/>
      </c>
      <c r="AG4488" s="84" t="str">
        <f t="shared" si="664"/>
        <v/>
      </c>
      <c r="AI4488" s="36">
        <f t="shared" si="665"/>
        <v>0</v>
      </c>
      <c r="AK4488" s="36" t="str">
        <f t="shared" si="666"/>
        <v/>
      </c>
    </row>
    <row r="4489" spans="1:37" x14ac:dyDescent="0.25">
      <c r="A4489" s="34"/>
      <c r="B4489" s="55"/>
      <c r="C4489" s="56"/>
      <c r="D4489" s="56"/>
      <c r="E4489" s="56"/>
      <c r="F4489" s="56"/>
      <c r="G4489" s="57"/>
      <c r="H4489" s="57"/>
      <c r="I4489" s="58"/>
      <c r="J4489" s="34"/>
      <c r="L4489" s="36" t="str">
        <f>IF($B4489="", "", IFERROR(FIND(Campaigns!$Q$4, $B4489), ""))</f>
        <v/>
      </c>
      <c r="M4489" s="73" t="str">
        <f t="shared" si="661"/>
        <v/>
      </c>
      <c r="N4489" s="74" t="str">
        <f t="shared" si="662"/>
        <v/>
      </c>
      <c r="O4489" s="22" t="str">
        <f t="shared" si="663"/>
        <v/>
      </c>
      <c r="Q4489" s="20" t="str">
        <f t="shared" si="668"/>
        <v/>
      </c>
      <c r="R4489" s="21" t="str">
        <f t="shared" si="669"/>
        <v/>
      </c>
      <c r="S4489" s="21" t="str">
        <f t="shared" si="669"/>
        <v/>
      </c>
      <c r="T4489" s="21" t="str">
        <f t="shared" si="669"/>
        <v/>
      </c>
      <c r="U4489" s="21" t="str">
        <f t="shared" si="669"/>
        <v/>
      </c>
      <c r="V4489" s="21" t="str">
        <f t="shared" si="669"/>
        <v/>
      </c>
      <c r="W4489" s="21" t="str">
        <f t="shared" si="669"/>
        <v/>
      </c>
      <c r="X4489" s="21" t="str">
        <f t="shared" si="669"/>
        <v/>
      </c>
      <c r="Y4489" s="21" t="str">
        <f t="shared" si="669"/>
        <v/>
      </c>
      <c r="Z4489" s="21" t="str">
        <f t="shared" si="669"/>
        <v/>
      </c>
      <c r="AA4489" s="21" t="str">
        <f t="shared" si="669"/>
        <v/>
      </c>
      <c r="AB4489" s="38" t="str">
        <f t="shared" si="669"/>
        <v/>
      </c>
      <c r="AD4489" s="36" t="str">
        <f>IF($N4489="", "", IFERROR(INDEX(Campaigns!$D$11:$D$380, MATCH($N4489, Campaigns!$E$11:$E$380, 0)), ""))</f>
        <v/>
      </c>
      <c r="AE4489" s="38" t="str">
        <f>IF(COUNTIF($Q4489:$AB4489, "X")=0, "", IFERROR(INDEX('Intro &amp; Setup'!$T$17:$T$28, MATCH(INDEX($Q$10:$AB$10, $AC4489, MATCH("X", $Q4489:$AB4489, 0)), 'Intro &amp; Setup'!$AA$17:$AA$28, 0)), ""))</f>
        <v/>
      </c>
      <c r="AG4489" s="84" t="str">
        <f t="shared" si="664"/>
        <v/>
      </c>
      <c r="AI4489" s="36">
        <f t="shared" si="665"/>
        <v>0</v>
      </c>
      <c r="AK4489" s="36" t="str">
        <f t="shared" si="666"/>
        <v/>
      </c>
    </row>
    <row r="4490" spans="1:37" x14ac:dyDescent="0.25">
      <c r="A4490" s="34"/>
      <c r="B4490" s="55"/>
      <c r="C4490" s="56"/>
      <c r="D4490" s="56"/>
      <c r="E4490" s="56"/>
      <c r="F4490" s="56"/>
      <c r="G4490" s="57"/>
      <c r="H4490" s="57"/>
      <c r="I4490" s="58"/>
      <c r="J4490" s="34"/>
      <c r="L4490" s="36" t="str">
        <f>IF($B4490="", "", IFERROR(FIND(Campaigns!$Q$4, $B4490), ""))</f>
        <v/>
      </c>
      <c r="M4490" s="73" t="str">
        <f t="shared" si="661"/>
        <v/>
      </c>
      <c r="N4490" s="74" t="str">
        <f t="shared" si="662"/>
        <v/>
      </c>
      <c r="O4490" s="22" t="str">
        <f t="shared" si="663"/>
        <v/>
      </c>
      <c r="Q4490" s="20" t="str">
        <f t="shared" si="668"/>
        <v/>
      </c>
      <c r="R4490" s="21" t="str">
        <f t="shared" si="669"/>
        <v/>
      </c>
      <c r="S4490" s="21" t="str">
        <f t="shared" si="669"/>
        <v/>
      </c>
      <c r="T4490" s="21" t="str">
        <f t="shared" si="669"/>
        <v/>
      </c>
      <c r="U4490" s="21" t="str">
        <f t="shared" si="669"/>
        <v/>
      </c>
      <c r="V4490" s="21" t="str">
        <f t="shared" si="669"/>
        <v/>
      </c>
      <c r="W4490" s="21" t="str">
        <f t="shared" si="669"/>
        <v/>
      </c>
      <c r="X4490" s="21" t="str">
        <f t="shared" si="669"/>
        <v/>
      </c>
      <c r="Y4490" s="21" t="str">
        <f t="shared" si="669"/>
        <v/>
      </c>
      <c r="Z4490" s="21" t="str">
        <f t="shared" si="669"/>
        <v/>
      </c>
      <c r="AA4490" s="21" t="str">
        <f t="shared" si="669"/>
        <v/>
      </c>
      <c r="AB4490" s="38" t="str">
        <f t="shared" si="669"/>
        <v/>
      </c>
      <c r="AD4490" s="36" t="str">
        <f>IF($N4490="", "", IFERROR(INDEX(Campaigns!$D$11:$D$380, MATCH($N4490, Campaigns!$E$11:$E$380, 0)), ""))</f>
        <v/>
      </c>
      <c r="AE4490" s="38" t="str">
        <f>IF(COUNTIF($Q4490:$AB4490, "X")=0, "", IFERROR(INDEX('Intro &amp; Setup'!$T$17:$T$28, MATCH(INDEX($Q$10:$AB$10, $AC4490, MATCH("X", $Q4490:$AB4490, 0)), 'Intro &amp; Setup'!$AA$17:$AA$28, 0)), ""))</f>
        <v/>
      </c>
      <c r="AG4490" s="84" t="str">
        <f t="shared" si="664"/>
        <v/>
      </c>
      <c r="AI4490" s="36">
        <f t="shared" si="665"/>
        <v>0</v>
      </c>
      <c r="AK4490" s="36" t="str">
        <f t="shared" si="666"/>
        <v/>
      </c>
    </row>
    <row r="4491" spans="1:37" x14ac:dyDescent="0.25">
      <c r="A4491" s="34"/>
      <c r="B4491" s="55"/>
      <c r="C4491" s="56"/>
      <c r="D4491" s="56"/>
      <c r="E4491" s="56"/>
      <c r="F4491" s="56"/>
      <c r="G4491" s="57"/>
      <c r="H4491" s="57"/>
      <c r="I4491" s="58"/>
      <c r="J4491" s="34"/>
      <c r="L4491" s="36" t="str">
        <f>IF($B4491="", "", IFERROR(FIND(Campaigns!$Q$4, $B4491), ""))</f>
        <v/>
      </c>
      <c r="M4491" s="73" t="str">
        <f t="shared" si="661"/>
        <v/>
      </c>
      <c r="N4491" s="74" t="str">
        <f t="shared" si="662"/>
        <v/>
      </c>
      <c r="O4491" s="22" t="str">
        <f t="shared" si="663"/>
        <v/>
      </c>
      <c r="Q4491" s="20" t="str">
        <f t="shared" si="668"/>
        <v/>
      </c>
      <c r="R4491" s="21" t="str">
        <f t="shared" si="669"/>
        <v/>
      </c>
      <c r="S4491" s="21" t="str">
        <f t="shared" si="669"/>
        <v/>
      </c>
      <c r="T4491" s="21" t="str">
        <f t="shared" si="669"/>
        <v/>
      </c>
      <c r="U4491" s="21" t="str">
        <f t="shared" si="669"/>
        <v/>
      </c>
      <c r="V4491" s="21" t="str">
        <f t="shared" si="669"/>
        <v/>
      </c>
      <c r="W4491" s="21" t="str">
        <f t="shared" si="669"/>
        <v/>
      </c>
      <c r="X4491" s="21" t="str">
        <f t="shared" si="669"/>
        <v/>
      </c>
      <c r="Y4491" s="21" t="str">
        <f t="shared" si="669"/>
        <v/>
      </c>
      <c r="Z4491" s="21" t="str">
        <f t="shared" si="669"/>
        <v/>
      </c>
      <c r="AA4491" s="21" t="str">
        <f t="shared" si="669"/>
        <v/>
      </c>
      <c r="AB4491" s="38" t="str">
        <f t="shared" si="669"/>
        <v/>
      </c>
      <c r="AD4491" s="36" t="str">
        <f>IF($N4491="", "", IFERROR(INDEX(Campaigns!$D$11:$D$380, MATCH($N4491, Campaigns!$E$11:$E$380, 0)), ""))</f>
        <v/>
      </c>
      <c r="AE4491" s="38" t="str">
        <f>IF(COUNTIF($Q4491:$AB4491, "X")=0, "", IFERROR(INDEX('Intro &amp; Setup'!$T$17:$T$28, MATCH(INDEX($Q$10:$AB$10, $AC4491, MATCH("X", $Q4491:$AB4491, 0)), 'Intro &amp; Setup'!$AA$17:$AA$28, 0)), ""))</f>
        <v/>
      </c>
      <c r="AG4491" s="84" t="str">
        <f t="shared" si="664"/>
        <v/>
      </c>
      <c r="AI4491" s="36">
        <f t="shared" si="665"/>
        <v>0</v>
      </c>
      <c r="AK4491" s="36" t="str">
        <f t="shared" si="666"/>
        <v/>
      </c>
    </row>
    <row r="4492" spans="1:37" x14ac:dyDescent="0.25">
      <c r="A4492" s="34"/>
      <c r="B4492" s="55"/>
      <c r="C4492" s="56"/>
      <c r="D4492" s="56"/>
      <c r="E4492" s="56"/>
      <c r="F4492" s="56"/>
      <c r="G4492" s="57"/>
      <c r="H4492" s="57"/>
      <c r="I4492" s="58"/>
      <c r="J4492" s="34"/>
      <c r="L4492" s="36" t="str">
        <f>IF($B4492="", "", IFERROR(FIND(Campaigns!$Q$4, $B4492), ""))</f>
        <v/>
      </c>
      <c r="M4492" s="73" t="str">
        <f t="shared" ref="M4492:M4555" si="670">IFERROR(REPLACE($B4492, 1, $L4492+$L$9-1, ""), "")</f>
        <v/>
      </c>
      <c r="N4492" s="74" t="str">
        <f t="shared" ref="N4492:N4555" si="671">IFERROR(LEFT($M4492, FIND("-", $M4492)-1), "")</f>
        <v/>
      </c>
      <c r="O4492" s="22" t="str">
        <f t="shared" ref="O4492:O4555" si="672">IFERROR(REPLACE($M4492, 1, FIND("-", $M4492), ""), "")</f>
        <v/>
      </c>
      <c r="Q4492" s="20" t="str">
        <f t="shared" si="668"/>
        <v/>
      </c>
      <c r="R4492" s="21" t="str">
        <f t="shared" si="669"/>
        <v/>
      </c>
      <c r="S4492" s="21" t="str">
        <f t="shared" si="669"/>
        <v/>
      </c>
      <c r="T4492" s="21" t="str">
        <f t="shared" si="669"/>
        <v/>
      </c>
      <c r="U4492" s="21" t="str">
        <f t="shared" si="669"/>
        <v/>
      </c>
      <c r="V4492" s="21" t="str">
        <f t="shared" si="669"/>
        <v/>
      </c>
      <c r="W4492" s="21" t="str">
        <f t="shared" si="669"/>
        <v/>
      </c>
      <c r="X4492" s="21" t="str">
        <f t="shared" si="669"/>
        <v/>
      </c>
      <c r="Y4492" s="21" t="str">
        <f t="shared" si="669"/>
        <v/>
      </c>
      <c r="Z4492" s="21" t="str">
        <f t="shared" si="669"/>
        <v/>
      </c>
      <c r="AA4492" s="21" t="str">
        <f t="shared" si="669"/>
        <v/>
      </c>
      <c r="AB4492" s="38" t="str">
        <f t="shared" si="669"/>
        <v/>
      </c>
      <c r="AD4492" s="36" t="str">
        <f>IF($N4492="", "", IFERROR(INDEX(Campaigns!$D$11:$D$380, MATCH($N4492, Campaigns!$E$11:$E$380, 0)), ""))</f>
        <v/>
      </c>
      <c r="AE4492" s="38" t="str">
        <f>IF(COUNTIF($Q4492:$AB4492, "X")=0, "", IFERROR(INDEX('Intro &amp; Setup'!$T$17:$T$28, MATCH(INDEX($Q$10:$AB$10, $AC4492, MATCH("X", $Q4492:$AB4492, 0)), 'Intro &amp; Setup'!$AA$17:$AA$28, 0)), ""))</f>
        <v/>
      </c>
      <c r="AG4492" s="84" t="str">
        <f t="shared" ref="AG4492:AG4555" si="673">IF(OR($AD4492="", $AE4492=""), "", _xlfn.CONCAT($AD4492, "-", $AE4492))</f>
        <v/>
      </c>
      <c r="AI4492" s="36">
        <f t="shared" ref="AI4492:AI4555" si="674">IF($AI$4=$AI$6, $C4492, IF($AI$4=$AI$7, $D4492, IF($AI$4=$AI$8, $F4492, "")))</f>
        <v>0</v>
      </c>
      <c r="AK4492" s="36" t="str">
        <f t="shared" ref="AK4492:AK4555" si="675">IF($AG4492="", "", "X")</f>
        <v/>
      </c>
    </row>
    <row r="4493" spans="1:37" x14ac:dyDescent="0.25">
      <c r="A4493" s="34"/>
      <c r="B4493" s="55"/>
      <c r="C4493" s="56"/>
      <c r="D4493" s="56"/>
      <c r="E4493" s="56"/>
      <c r="F4493" s="56"/>
      <c r="G4493" s="57"/>
      <c r="H4493" s="57"/>
      <c r="I4493" s="58"/>
      <c r="J4493" s="34"/>
      <c r="L4493" s="36" t="str">
        <f>IF($B4493="", "", IFERROR(FIND(Campaigns!$Q$4, $B4493), ""))</f>
        <v/>
      </c>
      <c r="M4493" s="73" t="str">
        <f t="shared" si="670"/>
        <v/>
      </c>
      <c r="N4493" s="74" t="str">
        <f t="shared" si="671"/>
        <v/>
      </c>
      <c r="O4493" s="22" t="str">
        <f t="shared" si="672"/>
        <v/>
      </c>
      <c r="Q4493" s="20" t="str">
        <f t="shared" si="668"/>
        <v/>
      </c>
      <c r="R4493" s="21" t="str">
        <f t="shared" si="669"/>
        <v/>
      </c>
      <c r="S4493" s="21" t="str">
        <f t="shared" si="669"/>
        <v/>
      </c>
      <c r="T4493" s="21" t="str">
        <f t="shared" si="669"/>
        <v/>
      </c>
      <c r="U4493" s="21" t="str">
        <f t="shared" si="669"/>
        <v/>
      </c>
      <c r="V4493" s="21" t="str">
        <f t="shared" si="669"/>
        <v/>
      </c>
      <c r="W4493" s="21" t="str">
        <f t="shared" si="669"/>
        <v/>
      </c>
      <c r="X4493" s="21" t="str">
        <f t="shared" si="669"/>
        <v/>
      </c>
      <c r="Y4493" s="21" t="str">
        <f t="shared" si="669"/>
        <v/>
      </c>
      <c r="Z4493" s="21" t="str">
        <f t="shared" si="669"/>
        <v/>
      </c>
      <c r="AA4493" s="21" t="str">
        <f t="shared" si="669"/>
        <v/>
      </c>
      <c r="AB4493" s="38" t="str">
        <f t="shared" si="669"/>
        <v/>
      </c>
      <c r="AD4493" s="36" t="str">
        <f>IF($N4493="", "", IFERROR(INDEX(Campaigns!$D$11:$D$380, MATCH($N4493, Campaigns!$E$11:$E$380, 0)), ""))</f>
        <v/>
      </c>
      <c r="AE4493" s="38" t="str">
        <f>IF(COUNTIF($Q4493:$AB4493, "X")=0, "", IFERROR(INDEX('Intro &amp; Setup'!$T$17:$T$28, MATCH(INDEX($Q$10:$AB$10, $AC4493, MATCH("X", $Q4493:$AB4493, 0)), 'Intro &amp; Setup'!$AA$17:$AA$28, 0)), ""))</f>
        <v/>
      </c>
      <c r="AG4493" s="84" t="str">
        <f t="shared" si="673"/>
        <v/>
      </c>
      <c r="AI4493" s="36">
        <f t="shared" si="674"/>
        <v>0</v>
      </c>
      <c r="AK4493" s="36" t="str">
        <f t="shared" si="675"/>
        <v/>
      </c>
    </row>
    <row r="4494" spans="1:37" x14ac:dyDescent="0.25">
      <c r="A4494" s="34"/>
      <c r="B4494" s="55"/>
      <c r="C4494" s="56"/>
      <c r="D4494" s="56"/>
      <c r="E4494" s="56"/>
      <c r="F4494" s="56"/>
      <c r="G4494" s="57"/>
      <c r="H4494" s="57"/>
      <c r="I4494" s="58"/>
      <c r="J4494" s="34"/>
      <c r="L4494" s="36" t="str">
        <f>IF($B4494="", "", IFERROR(FIND(Campaigns!$Q$4, $B4494), ""))</f>
        <v/>
      </c>
      <c r="M4494" s="73" t="str">
        <f t="shared" si="670"/>
        <v/>
      </c>
      <c r="N4494" s="74" t="str">
        <f t="shared" si="671"/>
        <v/>
      </c>
      <c r="O4494" s="22" t="str">
        <f t="shared" si="672"/>
        <v/>
      </c>
      <c r="Q4494" s="20" t="str">
        <f t="shared" si="668"/>
        <v/>
      </c>
      <c r="R4494" s="21" t="str">
        <f t="shared" si="669"/>
        <v/>
      </c>
      <c r="S4494" s="21" t="str">
        <f t="shared" si="669"/>
        <v/>
      </c>
      <c r="T4494" s="21" t="str">
        <f t="shared" si="669"/>
        <v/>
      </c>
      <c r="U4494" s="21" t="str">
        <f t="shared" si="669"/>
        <v/>
      </c>
      <c r="V4494" s="21" t="str">
        <f t="shared" si="669"/>
        <v/>
      </c>
      <c r="W4494" s="21" t="str">
        <f t="shared" si="669"/>
        <v/>
      </c>
      <c r="X4494" s="21" t="str">
        <f t="shared" si="669"/>
        <v/>
      </c>
      <c r="Y4494" s="21" t="str">
        <f t="shared" si="669"/>
        <v/>
      </c>
      <c r="Z4494" s="21" t="str">
        <f t="shared" si="669"/>
        <v/>
      </c>
      <c r="AA4494" s="21" t="str">
        <f t="shared" si="669"/>
        <v/>
      </c>
      <c r="AB4494" s="38" t="str">
        <f t="shared" si="669"/>
        <v/>
      </c>
      <c r="AD4494" s="36" t="str">
        <f>IF($N4494="", "", IFERROR(INDEX(Campaigns!$D$11:$D$380, MATCH($N4494, Campaigns!$E$11:$E$380, 0)), ""))</f>
        <v/>
      </c>
      <c r="AE4494" s="38" t="str">
        <f>IF(COUNTIF($Q4494:$AB4494, "X")=0, "", IFERROR(INDEX('Intro &amp; Setup'!$T$17:$T$28, MATCH(INDEX($Q$10:$AB$10, $AC4494, MATCH("X", $Q4494:$AB4494, 0)), 'Intro &amp; Setup'!$AA$17:$AA$28, 0)), ""))</f>
        <v/>
      </c>
      <c r="AG4494" s="84" t="str">
        <f t="shared" si="673"/>
        <v/>
      </c>
      <c r="AI4494" s="36">
        <f t="shared" si="674"/>
        <v>0</v>
      </c>
      <c r="AK4494" s="36" t="str">
        <f t="shared" si="675"/>
        <v/>
      </c>
    </row>
    <row r="4495" spans="1:37" x14ac:dyDescent="0.25">
      <c r="A4495" s="34"/>
      <c r="B4495" s="55"/>
      <c r="C4495" s="56"/>
      <c r="D4495" s="56"/>
      <c r="E4495" s="56"/>
      <c r="F4495" s="56"/>
      <c r="G4495" s="57"/>
      <c r="H4495" s="57"/>
      <c r="I4495" s="58"/>
      <c r="J4495" s="34"/>
      <c r="L4495" s="36" t="str">
        <f>IF($B4495="", "", IFERROR(FIND(Campaigns!$Q$4, $B4495), ""))</f>
        <v/>
      </c>
      <c r="M4495" s="73" t="str">
        <f t="shared" si="670"/>
        <v/>
      </c>
      <c r="N4495" s="74" t="str">
        <f t="shared" si="671"/>
        <v/>
      </c>
      <c r="O4495" s="22" t="str">
        <f t="shared" si="672"/>
        <v/>
      </c>
      <c r="Q4495" s="20" t="str">
        <f t="shared" si="668"/>
        <v/>
      </c>
      <c r="R4495" s="21" t="str">
        <f t="shared" si="669"/>
        <v/>
      </c>
      <c r="S4495" s="21" t="str">
        <f t="shared" si="669"/>
        <v/>
      </c>
      <c r="T4495" s="21" t="str">
        <f t="shared" si="669"/>
        <v/>
      </c>
      <c r="U4495" s="21" t="str">
        <f t="shared" si="669"/>
        <v/>
      </c>
      <c r="V4495" s="21" t="str">
        <f t="shared" si="669"/>
        <v/>
      </c>
      <c r="W4495" s="21" t="str">
        <f t="shared" si="669"/>
        <v/>
      </c>
      <c r="X4495" s="21" t="str">
        <f t="shared" si="669"/>
        <v/>
      </c>
      <c r="Y4495" s="21" t="str">
        <f t="shared" si="669"/>
        <v/>
      </c>
      <c r="Z4495" s="21" t="str">
        <f t="shared" si="669"/>
        <v/>
      </c>
      <c r="AA4495" s="21" t="str">
        <f t="shared" si="669"/>
        <v/>
      </c>
      <c r="AB4495" s="38" t="str">
        <f t="shared" si="669"/>
        <v/>
      </c>
      <c r="AD4495" s="36" t="str">
        <f>IF($N4495="", "", IFERROR(INDEX(Campaigns!$D$11:$D$380, MATCH($N4495, Campaigns!$E$11:$E$380, 0)), ""))</f>
        <v/>
      </c>
      <c r="AE4495" s="38" t="str">
        <f>IF(COUNTIF($Q4495:$AB4495, "X")=0, "", IFERROR(INDEX('Intro &amp; Setup'!$T$17:$T$28, MATCH(INDEX($Q$10:$AB$10, $AC4495, MATCH("X", $Q4495:$AB4495, 0)), 'Intro &amp; Setup'!$AA$17:$AA$28, 0)), ""))</f>
        <v/>
      </c>
      <c r="AG4495" s="84" t="str">
        <f t="shared" si="673"/>
        <v/>
      </c>
      <c r="AI4495" s="36">
        <f t="shared" si="674"/>
        <v>0</v>
      </c>
      <c r="AK4495" s="36" t="str">
        <f t="shared" si="675"/>
        <v/>
      </c>
    </row>
    <row r="4496" spans="1:37" x14ac:dyDescent="0.25">
      <c r="A4496" s="34"/>
      <c r="B4496" s="55"/>
      <c r="C4496" s="56"/>
      <c r="D4496" s="56"/>
      <c r="E4496" s="56"/>
      <c r="F4496" s="56"/>
      <c r="G4496" s="57"/>
      <c r="H4496" s="57"/>
      <c r="I4496" s="58"/>
      <c r="J4496" s="34"/>
      <c r="L4496" s="36" t="str">
        <f>IF($B4496="", "", IFERROR(FIND(Campaigns!$Q$4, $B4496), ""))</f>
        <v/>
      </c>
      <c r="M4496" s="73" t="str">
        <f t="shared" si="670"/>
        <v/>
      </c>
      <c r="N4496" s="74" t="str">
        <f t="shared" si="671"/>
        <v/>
      </c>
      <c r="O4496" s="22" t="str">
        <f t="shared" si="672"/>
        <v/>
      </c>
      <c r="Q4496" s="20" t="str">
        <f t="shared" si="668"/>
        <v/>
      </c>
      <c r="R4496" s="21" t="str">
        <f t="shared" si="669"/>
        <v/>
      </c>
      <c r="S4496" s="21" t="str">
        <f t="shared" si="669"/>
        <v/>
      </c>
      <c r="T4496" s="21" t="str">
        <f t="shared" si="669"/>
        <v/>
      </c>
      <c r="U4496" s="21" t="str">
        <f t="shared" si="669"/>
        <v/>
      </c>
      <c r="V4496" s="21" t="str">
        <f t="shared" si="669"/>
        <v/>
      </c>
      <c r="W4496" s="21" t="str">
        <f t="shared" si="669"/>
        <v/>
      </c>
      <c r="X4496" s="21" t="str">
        <f t="shared" si="669"/>
        <v/>
      </c>
      <c r="Y4496" s="21" t="str">
        <f t="shared" si="669"/>
        <v/>
      </c>
      <c r="Z4496" s="21" t="str">
        <f t="shared" si="669"/>
        <v/>
      </c>
      <c r="AA4496" s="21" t="str">
        <f t="shared" si="669"/>
        <v/>
      </c>
      <c r="AB4496" s="38" t="str">
        <f t="shared" ref="R4496:AB4520" si="676">IFERROR(IF(AB$10="", "", IF(LEFT($O4496, AB$8)=AB$10, "X", "")), "")</f>
        <v/>
      </c>
      <c r="AD4496" s="36" t="str">
        <f>IF($N4496="", "", IFERROR(INDEX(Campaigns!$D$11:$D$380, MATCH($N4496, Campaigns!$E$11:$E$380, 0)), ""))</f>
        <v/>
      </c>
      <c r="AE4496" s="38" t="str">
        <f>IF(COUNTIF($Q4496:$AB4496, "X")=0, "", IFERROR(INDEX('Intro &amp; Setup'!$T$17:$T$28, MATCH(INDEX($Q$10:$AB$10, $AC4496, MATCH("X", $Q4496:$AB4496, 0)), 'Intro &amp; Setup'!$AA$17:$AA$28, 0)), ""))</f>
        <v/>
      </c>
      <c r="AG4496" s="84" t="str">
        <f t="shared" si="673"/>
        <v/>
      </c>
      <c r="AI4496" s="36">
        <f t="shared" si="674"/>
        <v>0</v>
      </c>
      <c r="AK4496" s="36" t="str">
        <f t="shared" si="675"/>
        <v/>
      </c>
    </row>
    <row r="4497" spans="1:37" x14ac:dyDescent="0.25">
      <c r="A4497" s="34"/>
      <c r="B4497" s="55"/>
      <c r="C4497" s="56"/>
      <c r="D4497" s="56"/>
      <c r="E4497" s="56"/>
      <c r="F4497" s="56"/>
      <c r="G4497" s="57"/>
      <c r="H4497" s="57"/>
      <c r="I4497" s="58"/>
      <c r="J4497" s="34"/>
      <c r="L4497" s="36" t="str">
        <f>IF($B4497="", "", IFERROR(FIND(Campaigns!$Q$4, $B4497), ""))</f>
        <v/>
      </c>
      <c r="M4497" s="73" t="str">
        <f t="shared" si="670"/>
        <v/>
      </c>
      <c r="N4497" s="74" t="str">
        <f t="shared" si="671"/>
        <v/>
      </c>
      <c r="O4497" s="22" t="str">
        <f t="shared" si="672"/>
        <v/>
      </c>
      <c r="Q4497" s="20" t="str">
        <f t="shared" si="668"/>
        <v/>
      </c>
      <c r="R4497" s="21" t="str">
        <f t="shared" si="676"/>
        <v/>
      </c>
      <c r="S4497" s="21" t="str">
        <f t="shared" si="676"/>
        <v/>
      </c>
      <c r="T4497" s="21" t="str">
        <f t="shared" si="676"/>
        <v/>
      </c>
      <c r="U4497" s="21" t="str">
        <f t="shared" si="676"/>
        <v/>
      </c>
      <c r="V4497" s="21" t="str">
        <f t="shared" si="676"/>
        <v/>
      </c>
      <c r="W4497" s="21" t="str">
        <f t="shared" si="676"/>
        <v/>
      </c>
      <c r="X4497" s="21" t="str">
        <f t="shared" si="676"/>
        <v/>
      </c>
      <c r="Y4497" s="21" t="str">
        <f t="shared" si="676"/>
        <v/>
      </c>
      <c r="Z4497" s="21" t="str">
        <f t="shared" si="676"/>
        <v/>
      </c>
      <c r="AA4497" s="21" t="str">
        <f t="shared" si="676"/>
        <v/>
      </c>
      <c r="AB4497" s="38" t="str">
        <f t="shared" si="676"/>
        <v/>
      </c>
      <c r="AD4497" s="36" t="str">
        <f>IF($N4497="", "", IFERROR(INDEX(Campaigns!$D$11:$D$380, MATCH($N4497, Campaigns!$E$11:$E$380, 0)), ""))</f>
        <v/>
      </c>
      <c r="AE4497" s="38" t="str">
        <f>IF(COUNTIF($Q4497:$AB4497, "X")=0, "", IFERROR(INDEX('Intro &amp; Setup'!$T$17:$T$28, MATCH(INDEX($Q$10:$AB$10, $AC4497, MATCH("X", $Q4497:$AB4497, 0)), 'Intro &amp; Setup'!$AA$17:$AA$28, 0)), ""))</f>
        <v/>
      </c>
      <c r="AG4497" s="84" t="str">
        <f t="shared" si="673"/>
        <v/>
      </c>
      <c r="AI4497" s="36">
        <f t="shared" si="674"/>
        <v>0</v>
      </c>
      <c r="AK4497" s="36" t="str">
        <f t="shared" si="675"/>
        <v/>
      </c>
    </row>
    <row r="4498" spans="1:37" x14ac:dyDescent="0.25">
      <c r="A4498" s="34"/>
      <c r="B4498" s="55"/>
      <c r="C4498" s="56"/>
      <c r="D4498" s="56"/>
      <c r="E4498" s="56"/>
      <c r="F4498" s="56"/>
      <c r="G4498" s="57"/>
      <c r="H4498" s="57"/>
      <c r="I4498" s="58"/>
      <c r="J4498" s="34"/>
      <c r="L4498" s="36" t="str">
        <f>IF($B4498="", "", IFERROR(FIND(Campaigns!$Q$4, $B4498), ""))</f>
        <v/>
      </c>
      <c r="M4498" s="73" t="str">
        <f t="shared" si="670"/>
        <v/>
      </c>
      <c r="N4498" s="74" t="str">
        <f t="shared" si="671"/>
        <v/>
      </c>
      <c r="O4498" s="22" t="str">
        <f t="shared" si="672"/>
        <v/>
      </c>
      <c r="Q4498" s="20" t="str">
        <f t="shared" si="668"/>
        <v/>
      </c>
      <c r="R4498" s="21" t="str">
        <f t="shared" si="676"/>
        <v/>
      </c>
      <c r="S4498" s="21" t="str">
        <f t="shared" si="676"/>
        <v/>
      </c>
      <c r="T4498" s="21" t="str">
        <f t="shared" si="676"/>
        <v/>
      </c>
      <c r="U4498" s="21" t="str">
        <f t="shared" si="676"/>
        <v/>
      </c>
      <c r="V4498" s="21" t="str">
        <f t="shared" si="676"/>
        <v/>
      </c>
      <c r="W4498" s="21" t="str">
        <f t="shared" si="676"/>
        <v/>
      </c>
      <c r="X4498" s="21" t="str">
        <f t="shared" si="676"/>
        <v/>
      </c>
      <c r="Y4498" s="21" t="str">
        <f t="shared" si="676"/>
        <v/>
      </c>
      <c r="Z4498" s="21" t="str">
        <f t="shared" si="676"/>
        <v/>
      </c>
      <c r="AA4498" s="21" t="str">
        <f t="shared" si="676"/>
        <v/>
      </c>
      <c r="AB4498" s="38" t="str">
        <f t="shared" si="676"/>
        <v/>
      </c>
      <c r="AD4498" s="36" t="str">
        <f>IF($N4498="", "", IFERROR(INDEX(Campaigns!$D$11:$D$380, MATCH($N4498, Campaigns!$E$11:$E$380, 0)), ""))</f>
        <v/>
      </c>
      <c r="AE4498" s="38" t="str">
        <f>IF(COUNTIF($Q4498:$AB4498, "X")=0, "", IFERROR(INDEX('Intro &amp; Setup'!$T$17:$T$28, MATCH(INDEX($Q$10:$AB$10, $AC4498, MATCH("X", $Q4498:$AB4498, 0)), 'Intro &amp; Setup'!$AA$17:$AA$28, 0)), ""))</f>
        <v/>
      </c>
      <c r="AG4498" s="84" t="str">
        <f t="shared" si="673"/>
        <v/>
      </c>
      <c r="AI4498" s="36">
        <f t="shared" si="674"/>
        <v>0</v>
      </c>
      <c r="AK4498" s="36" t="str">
        <f t="shared" si="675"/>
        <v/>
      </c>
    </row>
    <row r="4499" spans="1:37" x14ac:dyDescent="0.25">
      <c r="A4499" s="34"/>
      <c r="B4499" s="55"/>
      <c r="C4499" s="56"/>
      <c r="D4499" s="56"/>
      <c r="E4499" s="56"/>
      <c r="F4499" s="56"/>
      <c r="G4499" s="57"/>
      <c r="H4499" s="57"/>
      <c r="I4499" s="58"/>
      <c r="J4499" s="34"/>
      <c r="L4499" s="36" t="str">
        <f>IF($B4499="", "", IFERROR(FIND(Campaigns!$Q$4, $B4499), ""))</f>
        <v/>
      </c>
      <c r="M4499" s="73" t="str">
        <f t="shared" si="670"/>
        <v/>
      </c>
      <c r="N4499" s="74" t="str">
        <f t="shared" si="671"/>
        <v/>
      </c>
      <c r="O4499" s="22" t="str">
        <f t="shared" si="672"/>
        <v/>
      </c>
      <c r="Q4499" s="20" t="str">
        <f t="shared" si="668"/>
        <v/>
      </c>
      <c r="R4499" s="21" t="str">
        <f t="shared" si="676"/>
        <v/>
      </c>
      <c r="S4499" s="21" t="str">
        <f t="shared" si="676"/>
        <v/>
      </c>
      <c r="T4499" s="21" t="str">
        <f t="shared" si="676"/>
        <v/>
      </c>
      <c r="U4499" s="21" t="str">
        <f t="shared" si="676"/>
        <v/>
      </c>
      <c r="V4499" s="21" t="str">
        <f t="shared" si="676"/>
        <v/>
      </c>
      <c r="W4499" s="21" t="str">
        <f t="shared" si="676"/>
        <v/>
      </c>
      <c r="X4499" s="21" t="str">
        <f t="shared" si="676"/>
        <v/>
      </c>
      <c r="Y4499" s="21" t="str">
        <f t="shared" si="676"/>
        <v/>
      </c>
      <c r="Z4499" s="21" t="str">
        <f t="shared" si="676"/>
        <v/>
      </c>
      <c r="AA4499" s="21" t="str">
        <f t="shared" si="676"/>
        <v/>
      </c>
      <c r="AB4499" s="38" t="str">
        <f t="shared" si="676"/>
        <v/>
      </c>
      <c r="AD4499" s="36" t="str">
        <f>IF($N4499="", "", IFERROR(INDEX(Campaigns!$D$11:$D$380, MATCH($N4499, Campaigns!$E$11:$E$380, 0)), ""))</f>
        <v/>
      </c>
      <c r="AE4499" s="38" t="str">
        <f>IF(COUNTIF($Q4499:$AB4499, "X")=0, "", IFERROR(INDEX('Intro &amp; Setup'!$T$17:$T$28, MATCH(INDEX($Q$10:$AB$10, $AC4499, MATCH("X", $Q4499:$AB4499, 0)), 'Intro &amp; Setup'!$AA$17:$AA$28, 0)), ""))</f>
        <v/>
      </c>
      <c r="AG4499" s="84" t="str">
        <f t="shared" si="673"/>
        <v/>
      </c>
      <c r="AI4499" s="36">
        <f t="shared" si="674"/>
        <v>0</v>
      </c>
      <c r="AK4499" s="36" t="str">
        <f t="shared" si="675"/>
        <v/>
      </c>
    </row>
    <row r="4500" spans="1:37" x14ac:dyDescent="0.25">
      <c r="A4500" s="34"/>
      <c r="B4500" s="55"/>
      <c r="C4500" s="56"/>
      <c r="D4500" s="56"/>
      <c r="E4500" s="56"/>
      <c r="F4500" s="56"/>
      <c r="G4500" s="57"/>
      <c r="H4500" s="57"/>
      <c r="I4500" s="58"/>
      <c r="J4500" s="34"/>
      <c r="L4500" s="36" t="str">
        <f>IF($B4500="", "", IFERROR(FIND(Campaigns!$Q$4, $B4500), ""))</f>
        <v/>
      </c>
      <c r="M4500" s="73" t="str">
        <f t="shared" si="670"/>
        <v/>
      </c>
      <c r="N4500" s="74" t="str">
        <f t="shared" si="671"/>
        <v/>
      </c>
      <c r="O4500" s="22" t="str">
        <f t="shared" si="672"/>
        <v/>
      </c>
      <c r="Q4500" s="20" t="str">
        <f t="shared" si="668"/>
        <v/>
      </c>
      <c r="R4500" s="21" t="str">
        <f t="shared" si="676"/>
        <v/>
      </c>
      <c r="S4500" s="21" t="str">
        <f t="shared" si="676"/>
        <v/>
      </c>
      <c r="T4500" s="21" t="str">
        <f t="shared" si="676"/>
        <v/>
      </c>
      <c r="U4500" s="21" t="str">
        <f t="shared" si="676"/>
        <v/>
      </c>
      <c r="V4500" s="21" t="str">
        <f t="shared" si="676"/>
        <v/>
      </c>
      <c r="W4500" s="21" t="str">
        <f t="shared" si="676"/>
        <v/>
      </c>
      <c r="X4500" s="21" t="str">
        <f t="shared" si="676"/>
        <v/>
      </c>
      <c r="Y4500" s="21" t="str">
        <f t="shared" si="676"/>
        <v/>
      </c>
      <c r="Z4500" s="21" t="str">
        <f t="shared" si="676"/>
        <v/>
      </c>
      <c r="AA4500" s="21" t="str">
        <f t="shared" si="676"/>
        <v/>
      </c>
      <c r="AB4500" s="38" t="str">
        <f t="shared" si="676"/>
        <v/>
      </c>
      <c r="AD4500" s="36" t="str">
        <f>IF($N4500="", "", IFERROR(INDEX(Campaigns!$D$11:$D$380, MATCH($N4500, Campaigns!$E$11:$E$380, 0)), ""))</f>
        <v/>
      </c>
      <c r="AE4500" s="38" t="str">
        <f>IF(COUNTIF($Q4500:$AB4500, "X")=0, "", IFERROR(INDEX('Intro &amp; Setup'!$T$17:$T$28, MATCH(INDEX($Q$10:$AB$10, $AC4500, MATCH("X", $Q4500:$AB4500, 0)), 'Intro &amp; Setup'!$AA$17:$AA$28, 0)), ""))</f>
        <v/>
      </c>
      <c r="AG4500" s="84" t="str">
        <f t="shared" si="673"/>
        <v/>
      </c>
      <c r="AI4500" s="36">
        <f t="shared" si="674"/>
        <v>0</v>
      </c>
      <c r="AK4500" s="36" t="str">
        <f t="shared" si="675"/>
        <v/>
      </c>
    </row>
    <row r="4501" spans="1:37" x14ac:dyDescent="0.25">
      <c r="A4501" s="34"/>
      <c r="B4501" s="55"/>
      <c r="C4501" s="56"/>
      <c r="D4501" s="56"/>
      <c r="E4501" s="56"/>
      <c r="F4501" s="56"/>
      <c r="G4501" s="57"/>
      <c r="H4501" s="57"/>
      <c r="I4501" s="58"/>
      <c r="J4501" s="34"/>
      <c r="L4501" s="36" t="str">
        <f>IF($B4501="", "", IFERROR(FIND(Campaigns!$Q$4, $B4501), ""))</f>
        <v/>
      </c>
      <c r="M4501" s="73" t="str">
        <f t="shared" si="670"/>
        <v/>
      </c>
      <c r="N4501" s="74" t="str">
        <f t="shared" si="671"/>
        <v/>
      </c>
      <c r="O4501" s="22" t="str">
        <f t="shared" si="672"/>
        <v/>
      </c>
      <c r="Q4501" s="20" t="str">
        <f t="shared" si="668"/>
        <v/>
      </c>
      <c r="R4501" s="21" t="str">
        <f t="shared" si="676"/>
        <v/>
      </c>
      <c r="S4501" s="21" t="str">
        <f t="shared" si="676"/>
        <v/>
      </c>
      <c r="T4501" s="21" t="str">
        <f t="shared" si="676"/>
        <v/>
      </c>
      <c r="U4501" s="21" t="str">
        <f t="shared" si="676"/>
        <v/>
      </c>
      <c r="V4501" s="21" t="str">
        <f t="shared" si="676"/>
        <v/>
      </c>
      <c r="W4501" s="21" t="str">
        <f t="shared" si="676"/>
        <v/>
      </c>
      <c r="X4501" s="21" t="str">
        <f t="shared" si="676"/>
        <v/>
      </c>
      <c r="Y4501" s="21" t="str">
        <f t="shared" si="676"/>
        <v/>
      </c>
      <c r="Z4501" s="21" t="str">
        <f t="shared" si="676"/>
        <v/>
      </c>
      <c r="AA4501" s="21" t="str">
        <f t="shared" si="676"/>
        <v/>
      </c>
      <c r="AB4501" s="38" t="str">
        <f t="shared" si="676"/>
        <v/>
      </c>
      <c r="AD4501" s="36" t="str">
        <f>IF($N4501="", "", IFERROR(INDEX(Campaigns!$D$11:$D$380, MATCH($N4501, Campaigns!$E$11:$E$380, 0)), ""))</f>
        <v/>
      </c>
      <c r="AE4501" s="38" t="str">
        <f>IF(COUNTIF($Q4501:$AB4501, "X")=0, "", IFERROR(INDEX('Intro &amp; Setup'!$T$17:$T$28, MATCH(INDEX($Q$10:$AB$10, $AC4501, MATCH("X", $Q4501:$AB4501, 0)), 'Intro &amp; Setup'!$AA$17:$AA$28, 0)), ""))</f>
        <v/>
      </c>
      <c r="AG4501" s="84" t="str">
        <f t="shared" si="673"/>
        <v/>
      </c>
      <c r="AI4501" s="36">
        <f t="shared" si="674"/>
        <v>0</v>
      </c>
      <c r="AK4501" s="36" t="str">
        <f t="shared" si="675"/>
        <v/>
      </c>
    </row>
    <row r="4502" spans="1:37" x14ac:dyDescent="0.25">
      <c r="A4502" s="34"/>
      <c r="B4502" s="55"/>
      <c r="C4502" s="56"/>
      <c r="D4502" s="56"/>
      <c r="E4502" s="56"/>
      <c r="F4502" s="56"/>
      <c r="G4502" s="57"/>
      <c r="H4502" s="57"/>
      <c r="I4502" s="58"/>
      <c r="J4502" s="34"/>
      <c r="L4502" s="36" t="str">
        <f>IF($B4502="", "", IFERROR(FIND(Campaigns!$Q$4, $B4502), ""))</f>
        <v/>
      </c>
      <c r="M4502" s="73" t="str">
        <f t="shared" si="670"/>
        <v/>
      </c>
      <c r="N4502" s="74" t="str">
        <f t="shared" si="671"/>
        <v/>
      </c>
      <c r="O4502" s="22" t="str">
        <f t="shared" si="672"/>
        <v/>
      </c>
      <c r="Q4502" s="20" t="str">
        <f t="shared" si="668"/>
        <v/>
      </c>
      <c r="R4502" s="21" t="str">
        <f t="shared" si="676"/>
        <v/>
      </c>
      <c r="S4502" s="21" t="str">
        <f t="shared" si="676"/>
        <v/>
      </c>
      <c r="T4502" s="21" t="str">
        <f t="shared" si="676"/>
        <v/>
      </c>
      <c r="U4502" s="21" t="str">
        <f t="shared" si="676"/>
        <v/>
      </c>
      <c r="V4502" s="21" t="str">
        <f t="shared" si="676"/>
        <v/>
      </c>
      <c r="W4502" s="21" t="str">
        <f t="shared" si="676"/>
        <v/>
      </c>
      <c r="X4502" s="21" t="str">
        <f t="shared" si="676"/>
        <v/>
      </c>
      <c r="Y4502" s="21" t="str">
        <f t="shared" si="676"/>
        <v/>
      </c>
      <c r="Z4502" s="21" t="str">
        <f t="shared" si="676"/>
        <v/>
      </c>
      <c r="AA4502" s="21" t="str">
        <f t="shared" si="676"/>
        <v/>
      </c>
      <c r="AB4502" s="38" t="str">
        <f t="shared" si="676"/>
        <v/>
      </c>
      <c r="AD4502" s="36" t="str">
        <f>IF($N4502="", "", IFERROR(INDEX(Campaigns!$D$11:$D$380, MATCH($N4502, Campaigns!$E$11:$E$380, 0)), ""))</f>
        <v/>
      </c>
      <c r="AE4502" s="38" t="str">
        <f>IF(COUNTIF($Q4502:$AB4502, "X")=0, "", IFERROR(INDEX('Intro &amp; Setup'!$T$17:$T$28, MATCH(INDEX($Q$10:$AB$10, $AC4502, MATCH("X", $Q4502:$AB4502, 0)), 'Intro &amp; Setup'!$AA$17:$AA$28, 0)), ""))</f>
        <v/>
      </c>
      <c r="AG4502" s="84" t="str">
        <f t="shared" si="673"/>
        <v/>
      </c>
      <c r="AI4502" s="36">
        <f t="shared" si="674"/>
        <v>0</v>
      </c>
      <c r="AK4502" s="36" t="str">
        <f t="shared" si="675"/>
        <v/>
      </c>
    </row>
    <row r="4503" spans="1:37" x14ac:dyDescent="0.25">
      <c r="A4503" s="34"/>
      <c r="B4503" s="55"/>
      <c r="C4503" s="56"/>
      <c r="D4503" s="56"/>
      <c r="E4503" s="56"/>
      <c r="F4503" s="56"/>
      <c r="G4503" s="57"/>
      <c r="H4503" s="57"/>
      <c r="I4503" s="58"/>
      <c r="J4503" s="34"/>
      <c r="L4503" s="36" t="str">
        <f>IF($B4503="", "", IFERROR(FIND(Campaigns!$Q$4, $B4503), ""))</f>
        <v/>
      </c>
      <c r="M4503" s="73" t="str">
        <f t="shared" si="670"/>
        <v/>
      </c>
      <c r="N4503" s="74" t="str">
        <f t="shared" si="671"/>
        <v/>
      </c>
      <c r="O4503" s="22" t="str">
        <f t="shared" si="672"/>
        <v/>
      </c>
      <c r="Q4503" s="20" t="str">
        <f t="shared" si="668"/>
        <v/>
      </c>
      <c r="R4503" s="21" t="str">
        <f t="shared" si="676"/>
        <v/>
      </c>
      <c r="S4503" s="21" t="str">
        <f t="shared" si="676"/>
        <v/>
      </c>
      <c r="T4503" s="21" t="str">
        <f t="shared" si="676"/>
        <v/>
      </c>
      <c r="U4503" s="21" t="str">
        <f t="shared" si="676"/>
        <v/>
      </c>
      <c r="V4503" s="21" t="str">
        <f t="shared" si="676"/>
        <v/>
      </c>
      <c r="W4503" s="21" t="str">
        <f t="shared" si="676"/>
        <v/>
      </c>
      <c r="X4503" s="21" t="str">
        <f t="shared" si="676"/>
        <v/>
      </c>
      <c r="Y4503" s="21" t="str">
        <f t="shared" si="676"/>
        <v/>
      </c>
      <c r="Z4503" s="21" t="str">
        <f t="shared" si="676"/>
        <v/>
      </c>
      <c r="AA4503" s="21" t="str">
        <f t="shared" si="676"/>
        <v/>
      </c>
      <c r="AB4503" s="38" t="str">
        <f t="shared" si="676"/>
        <v/>
      </c>
      <c r="AD4503" s="36" t="str">
        <f>IF($N4503="", "", IFERROR(INDEX(Campaigns!$D$11:$D$380, MATCH($N4503, Campaigns!$E$11:$E$380, 0)), ""))</f>
        <v/>
      </c>
      <c r="AE4503" s="38" t="str">
        <f>IF(COUNTIF($Q4503:$AB4503, "X")=0, "", IFERROR(INDEX('Intro &amp; Setup'!$T$17:$T$28, MATCH(INDEX($Q$10:$AB$10, $AC4503, MATCH("X", $Q4503:$AB4503, 0)), 'Intro &amp; Setup'!$AA$17:$AA$28, 0)), ""))</f>
        <v/>
      </c>
      <c r="AG4503" s="84" t="str">
        <f t="shared" si="673"/>
        <v/>
      </c>
      <c r="AI4503" s="36">
        <f t="shared" si="674"/>
        <v>0</v>
      </c>
      <c r="AK4503" s="36" t="str">
        <f t="shared" si="675"/>
        <v/>
      </c>
    </row>
    <row r="4504" spans="1:37" x14ac:dyDescent="0.25">
      <c r="A4504" s="34"/>
      <c r="B4504" s="55"/>
      <c r="C4504" s="56"/>
      <c r="D4504" s="56"/>
      <c r="E4504" s="56"/>
      <c r="F4504" s="56"/>
      <c r="G4504" s="57"/>
      <c r="H4504" s="57"/>
      <c r="I4504" s="58"/>
      <c r="J4504" s="34"/>
      <c r="L4504" s="36" t="str">
        <f>IF($B4504="", "", IFERROR(FIND(Campaigns!$Q$4, $B4504), ""))</f>
        <v/>
      </c>
      <c r="M4504" s="73" t="str">
        <f t="shared" si="670"/>
        <v/>
      </c>
      <c r="N4504" s="74" t="str">
        <f t="shared" si="671"/>
        <v/>
      </c>
      <c r="O4504" s="22" t="str">
        <f t="shared" si="672"/>
        <v/>
      </c>
      <c r="Q4504" s="20" t="str">
        <f t="shared" si="668"/>
        <v/>
      </c>
      <c r="R4504" s="21" t="str">
        <f t="shared" si="676"/>
        <v/>
      </c>
      <c r="S4504" s="21" t="str">
        <f t="shared" si="676"/>
        <v/>
      </c>
      <c r="T4504" s="21" t="str">
        <f t="shared" si="676"/>
        <v/>
      </c>
      <c r="U4504" s="21" t="str">
        <f t="shared" si="676"/>
        <v/>
      </c>
      <c r="V4504" s="21" t="str">
        <f t="shared" si="676"/>
        <v/>
      </c>
      <c r="W4504" s="21" t="str">
        <f t="shared" si="676"/>
        <v/>
      </c>
      <c r="X4504" s="21" t="str">
        <f t="shared" si="676"/>
        <v/>
      </c>
      <c r="Y4504" s="21" t="str">
        <f t="shared" si="676"/>
        <v/>
      </c>
      <c r="Z4504" s="21" t="str">
        <f t="shared" si="676"/>
        <v/>
      </c>
      <c r="AA4504" s="21" t="str">
        <f t="shared" si="676"/>
        <v/>
      </c>
      <c r="AB4504" s="38" t="str">
        <f t="shared" si="676"/>
        <v/>
      </c>
      <c r="AD4504" s="36" t="str">
        <f>IF($N4504="", "", IFERROR(INDEX(Campaigns!$D$11:$D$380, MATCH($N4504, Campaigns!$E$11:$E$380, 0)), ""))</f>
        <v/>
      </c>
      <c r="AE4504" s="38" t="str">
        <f>IF(COUNTIF($Q4504:$AB4504, "X")=0, "", IFERROR(INDEX('Intro &amp; Setup'!$T$17:$T$28, MATCH(INDEX($Q$10:$AB$10, $AC4504, MATCH("X", $Q4504:$AB4504, 0)), 'Intro &amp; Setup'!$AA$17:$AA$28, 0)), ""))</f>
        <v/>
      </c>
      <c r="AG4504" s="84" t="str">
        <f t="shared" si="673"/>
        <v/>
      </c>
      <c r="AI4504" s="36">
        <f t="shared" si="674"/>
        <v>0</v>
      </c>
      <c r="AK4504" s="36" t="str">
        <f t="shared" si="675"/>
        <v/>
      </c>
    </row>
    <row r="4505" spans="1:37" x14ac:dyDescent="0.25">
      <c r="A4505" s="34"/>
      <c r="B4505" s="55"/>
      <c r="C4505" s="56"/>
      <c r="D4505" s="56"/>
      <c r="E4505" s="56"/>
      <c r="F4505" s="56"/>
      <c r="G4505" s="57"/>
      <c r="H4505" s="57"/>
      <c r="I4505" s="58"/>
      <c r="J4505" s="34"/>
      <c r="L4505" s="36" t="str">
        <f>IF($B4505="", "", IFERROR(FIND(Campaigns!$Q$4, $B4505), ""))</f>
        <v/>
      </c>
      <c r="M4505" s="73" t="str">
        <f t="shared" si="670"/>
        <v/>
      </c>
      <c r="N4505" s="74" t="str">
        <f t="shared" si="671"/>
        <v/>
      </c>
      <c r="O4505" s="22" t="str">
        <f t="shared" si="672"/>
        <v/>
      </c>
      <c r="Q4505" s="20" t="str">
        <f t="shared" si="668"/>
        <v/>
      </c>
      <c r="R4505" s="21" t="str">
        <f t="shared" si="676"/>
        <v/>
      </c>
      <c r="S4505" s="21" t="str">
        <f t="shared" si="676"/>
        <v/>
      </c>
      <c r="T4505" s="21" t="str">
        <f t="shared" si="676"/>
        <v/>
      </c>
      <c r="U4505" s="21" t="str">
        <f t="shared" si="676"/>
        <v/>
      </c>
      <c r="V4505" s="21" t="str">
        <f t="shared" si="676"/>
        <v/>
      </c>
      <c r="W4505" s="21" t="str">
        <f t="shared" si="676"/>
        <v/>
      </c>
      <c r="X4505" s="21" t="str">
        <f t="shared" si="676"/>
        <v/>
      </c>
      <c r="Y4505" s="21" t="str">
        <f t="shared" si="676"/>
        <v/>
      </c>
      <c r="Z4505" s="21" t="str">
        <f t="shared" si="676"/>
        <v/>
      </c>
      <c r="AA4505" s="21" t="str">
        <f t="shared" si="676"/>
        <v/>
      </c>
      <c r="AB4505" s="38" t="str">
        <f t="shared" si="676"/>
        <v/>
      </c>
      <c r="AD4505" s="36" t="str">
        <f>IF($N4505="", "", IFERROR(INDEX(Campaigns!$D$11:$D$380, MATCH($N4505, Campaigns!$E$11:$E$380, 0)), ""))</f>
        <v/>
      </c>
      <c r="AE4505" s="38" t="str">
        <f>IF(COUNTIF($Q4505:$AB4505, "X")=0, "", IFERROR(INDEX('Intro &amp; Setup'!$T$17:$T$28, MATCH(INDEX($Q$10:$AB$10, $AC4505, MATCH("X", $Q4505:$AB4505, 0)), 'Intro &amp; Setup'!$AA$17:$AA$28, 0)), ""))</f>
        <v/>
      </c>
      <c r="AG4505" s="84" t="str">
        <f t="shared" si="673"/>
        <v/>
      </c>
      <c r="AI4505" s="36">
        <f t="shared" si="674"/>
        <v>0</v>
      </c>
      <c r="AK4505" s="36" t="str">
        <f t="shared" si="675"/>
        <v/>
      </c>
    </row>
    <row r="4506" spans="1:37" x14ac:dyDescent="0.25">
      <c r="A4506" s="34"/>
      <c r="B4506" s="55"/>
      <c r="C4506" s="56"/>
      <c r="D4506" s="56"/>
      <c r="E4506" s="56"/>
      <c r="F4506" s="56"/>
      <c r="G4506" s="57"/>
      <c r="H4506" s="57"/>
      <c r="I4506" s="58"/>
      <c r="J4506" s="34"/>
      <c r="L4506" s="36" t="str">
        <f>IF($B4506="", "", IFERROR(FIND(Campaigns!$Q$4, $B4506), ""))</f>
        <v/>
      </c>
      <c r="M4506" s="73" t="str">
        <f t="shared" si="670"/>
        <v/>
      </c>
      <c r="N4506" s="74" t="str">
        <f t="shared" si="671"/>
        <v/>
      </c>
      <c r="O4506" s="22" t="str">
        <f t="shared" si="672"/>
        <v/>
      </c>
      <c r="Q4506" s="20" t="str">
        <f t="shared" si="668"/>
        <v/>
      </c>
      <c r="R4506" s="21" t="str">
        <f t="shared" si="676"/>
        <v/>
      </c>
      <c r="S4506" s="21" t="str">
        <f t="shared" si="676"/>
        <v/>
      </c>
      <c r="T4506" s="21" t="str">
        <f t="shared" si="676"/>
        <v/>
      </c>
      <c r="U4506" s="21" t="str">
        <f t="shared" si="676"/>
        <v/>
      </c>
      <c r="V4506" s="21" t="str">
        <f t="shared" si="676"/>
        <v/>
      </c>
      <c r="W4506" s="21" t="str">
        <f t="shared" si="676"/>
        <v/>
      </c>
      <c r="X4506" s="21" t="str">
        <f t="shared" si="676"/>
        <v/>
      </c>
      <c r="Y4506" s="21" t="str">
        <f t="shared" si="676"/>
        <v/>
      </c>
      <c r="Z4506" s="21" t="str">
        <f t="shared" si="676"/>
        <v/>
      </c>
      <c r="AA4506" s="21" t="str">
        <f t="shared" si="676"/>
        <v/>
      </c>
      <c r="AB4506" s="38" t="str">
        <f t="shared" si="676"/>
        <v/>
      </c>
      <c r="AD4506" s="36" t="str">
        <f>IF($N4506="", "", IFERROR(INDEX(Campaigns!$D$11:$D$380, MATCH($N4506, Campaigns!$E$11:$E$380, 0)), ""))</f>
        <v/>
      </c>
      <c r="AE4506" s="38" t="str">
        <f>IF(COUNTIF($Q4506:$AB4506, "X")=0, "", IFERROR(INDEX('Intro &amp; Setup'!$T$17:$T$28, MATCH(INDEX($Q$10:$AB$10, $AC4506, MATCH("X", $Q4506:$AB4506, 0)), 'Intro &amp; Setup'!$AA$17:$AA$28, 0)), ""))</f>
        <v/>
      </c>
      <c r="AG4506" s="84" t="str">
        <f t="shared" si="673"/>
        <v/>
      </c>
      <c r="AI4506" s="36">
        <f t="shared" si="674"/>
        <v>0</v>
      </c>
      <c r="AK4506" s="36" t="str">
        <f t="shared" si="675"/>
        <v/>
      </c>
    </row>
    <row r="4507" spans="1:37" x14ac:dyDescent="0.25">
      <c r="A4507" s="34"/>
      <c r="B4507" s="55"/>
      <c r="C4507" s="56"/>
      <c r="D4507" s="56"/>
      <c r="E4507" s="56"/>
      <c r="F4507" s="56"/>
      <c r="G4507" s="57"/>
      <c r="H4507" s="57"/>
      <c r="I4507" s="58"/>
      <c r="J4507" s="34"/>
      <c r="L4507" s="36" t="str">
        <f>IF($B4507="", "", IFERROR(FIND(Campaigns!$Q$4, $B4507), ""))</f>
        <v/>
      </c>
      <c r="M4507" s="73" t="str">
        <f t="shared" si="670"/>
        <v/>
      </c>
      <c r="N4507" s="74" t="str">
        <f t="shared" si="671"/>
        <v/>
      </c>
      <c r="O4507" s="22" t="str">
        <f t="shared" si="672"/>
        <v/>
      </c>
      <c r="Q4507" s="20" t="str">
        <f t="shared" si="668"/>
        <v/>
      </c>
      <c r="R4507" s="21" t="str">
        <f t="shared" si="676"/>
        <v/>
      </c>
      <c r="S4507" s="21" t="str">
        <f t="shared" si="676"/>
        <v/>
      </c>
      <c r="T4507" s="21" t="str">
        <f t="shared" si="676"/>
        <v/>
      </c>
      <c r="U4507" s="21" t="str">
        <f t="shared" si="676"/>
        <v/>
      </c>
      <c r="V4507" s="21" t="str">
        <f t="shared" si="676"/>
        <v/>
      </c>
      <c r="W4507" s="21" t="str">
        <f t="shared" si="676"/>
        <v/>
      </c>
      <c r="X4507" s="21" t="str">
        <f t="shared" si="676"/>
        <v/>
      </c>
      <c r="Y4507" s="21" t="str">
        <f t="shared" si="676"/>
        <v/>
      </c>
      <c r="Z4507" s="21" t="str">
        <f t="shared" si="676"/>
        <v/>
      </c>
      <c r="AA4507" s="21" t="str">
        <f t="shared" si="676"/>
        <v/>
      </c>
      <c r="AB4507" s="38" t="str">
        <f t="shared" si="676"/>
        <v/>
      </c>
      <c r="AD4507" s="36" t="str">
        <f>IF($N4507="", "", IFERROR(INDEX(Campaigns!$D$11:$D$380, MATCH($N4507, Campaigns!$E$11:$E$380, 0)), ""))</f>
        <v/>
      </c>
      <c r="AE4507" s="38" t="str">
        <f>IF(COUNTIF($Q4507:$AB4507, "X")=0, "", IFERROR(INDEX('Intro &amp; Setup'!$T$17:$T$28, MATCH(INDEX($Q$10:$AB$10, $AC4507, MATCH("X", $Q4507:$AB4507, 0)), 'Intro &amp; Setup'!$AA$17:$AA$28, 0)), ""))</f>
        <v/>
      </c>
      <c r="AG4507" s="84" t="str">
        <f t="shared" si="673"/>
        <v/>
      </c>
      <c r="AI4507" s="36">
        <f t="shared" si="674"/>
        <v>0</v>
      </c>
      <c r="AK4507" s="36" t="str">
        <f t="shared" si="675"/>
        <v/>
      </c>
    </row>
    <row r="4508" spans="1:37" x14ac:dyDescent="0.25">
      <c r="A4508" s="34"/>
      <c r="B4508" s="55"/>
      <c r="C4508" s="56"/>
      <c r="D4508" s="56"/>
      <c r="E4508" s="56"/>
      <c r="F4508" s="56"/>
      <c r="G4508" s="57"/>
      <c r="H4508" s="57"/>
      <c r="I4508" s="58"/>
      <c r="J4508" s="34"/>
      <c r="L4508" s="36" t="str">
        <f>IF($B4508="", "", IFERROR(FIND(Campaigns!$Q$4, $B4508), ""))</f>
        <v/>
      </c>
      <c r="M4508" s="73" t="str">
        <f t="shared" si="670"/>
        <v/>
      </c>
      <c r="N4508" s="74" t="str">
        <f t="shared" si="671"/>
        <v/>
      </c>
      <c r="O4508" s="22" t="str">
        <f t="shared" si="672"/>
        <v/>
      </c>
      <c r="Q4508" s="20" t="str">
        <f t="shared" si="668"/>
        <v/>
      </c>
      <c r="R4508" s="21" t="str">
        <f t="shared" si="676"/>
        <v/>
      </c>
      <c r="S4508" s="21" t="str">
        <f t="shared" si="676"/>
        <v/>
      </c>
      <c r="T4508" s="21" t="str">
        <f t="shared" si="676"/>
        <v/>
      </c>
      <c r="U4508" s="21" t="str">
        <f t="shared" si="676"/>
        <v/>
      </c>
      <c r="V4508" s="21" t="str">
        <f t="shared" si="676"/>
        <v/>
      </c>
      <c r="W4508" s="21" t="str">
        <f t="shared" si="676"/>
        <v/>
      </c>
      <c r="X4508" s="21" t="str">
        <f t="shared" si="676"/>
        <v/>
      </c>
      <c r="Y4508" s="21" t="str">
        <f t="shared" si="676"/>
        <v/>
      </c>
      <c r="Z4508" s="21" t="str">
        <f t="shared" si="676"/>
        <v/>
      </c>
      <c r="AA4508" s="21" t="str">
        <f t="shared" si="676"/>
        <v/>
      </c>
      <c r="AB4508" s="38" t="str">
        <f t="shared" si="676"/>
        <v/>
      </c>
      <c r="AD4508" s="36" t="str">
        <f>IF($N4508="", "", IFERROR(INDEX(Campaigns!$D$11:$D$380, MATCH($N4508, Campaigns!$E$11:$E$380, 0)), ""))</f>
        <v/>
      </c>
      <c r="AE4508" s="38" t="str">
        <f>IF(COUNTIF($Q4508:$AB4508, "X")=0, "", IFERROR(INDEX('Intro &amp; Setup'!$T$17:$T$28, MATCH(INDEX($Q$10:$AB$10, $AC4508, MATCH("X", $Q4508:$AB4508, 0)), 'Intro &amp; Setup'!$AA$17:$AA$28, 0)), ""))</f>
        <v/>
      </c>
      <c r="AG4508" s="84" t="str">
        <f t="shared" si="673"/>
        <v/>
      </c>
      <c r="AI4508" s="36">
        <f t="shared" si="674"/>
        <v>0</v>
      </c>
      <c r="AK4508" s="36" t="str">
        <f t="shared" si="675"/>
        <v/>
      </c>
    </row>
    <row r="4509" spans="1:37" x14ac:dyDescent="0.25">
      <c r="A4509" s="34"/>
      <c r="B4509" s="55"/>
      <c r="C4509" s="56"/>
      <c r="D4509" s="56"/>
      <c r="E4509" s="56"/>
      <c r="F4509" s="56"/>
      <c r="G4509" s="57"/>
      <c r="H4509" s="57"/>
      <c r="I4509" s="58"/>
      <c r="J4509" s="34"/>
      <c r="L4509" s="36" t="str">
        <f>IF($B4509="", "", IFERROR(FIND(Campaigns!$Q$4, $B4509), ""))</f>
        <v/>
      </c>
      <c r="M4509" s="73" t="str">
        <f t="shared" si="670"/>
        <v/>
      </c>
      <c r="N4509" s="74" t="str">
        <f t="shared" si="671"/>
        <v/>
      </c>
      <c r="O4509" s="22" t="str">
        <f t="shared" si="672"/>
        <v/>
      </c>
      <c r="Q4509" s="20" t="str">
        <f t="shared" si="668"/>
        <v/>
      </c>
      <c r="R4509" s="21" t="str">
        <f t="shared" si="676"/>
        <v/>
      </c>
      <c r="S4509" s="21" t="str">
        <f t="shared" si="676"/>
        <v/>
      </c>
      <c r="T4509" s="21" t="str">
        <f t="shared" si="676"/>
        <v/>
      </c>
      <c r="U4509" s="21" t="str">
        <f t="shared" si="676"/>
        <v/>
      </c>
      <c r="V4509" s="21" t="str">
        <f t="shared" si="676"/>
        <v/>
      </c>
      <c r="W4509" s="21" t="str">
        <f t="shared" si="676"/>
        <v/>
      </c>
      <c r="X4509" s="21" t="str">
        <f t="shared" si="676"/>
        <v/>
      </c>
      <c r="Y4509" s="21" t="str">
        <f t="shared" si="676"/>
        <v/>
      </c>
      <c r="Z4509" s="21" t="str">
        <f t="shared" si="676"/>
        <v/>
      </c>
      <c r="AA4509" s="21" t="str">
        <f t="shared" si="676"/>
        <v/>
      </c>
      <c r="AB4509" s="38" t="str">
        <f t="shared" si="676"/>
        <v/>
      </c>
      <c r="AD4509" s="36" t="str">
        <f>IF($N4509="", "", IFERROR(INDEX(Campaigns!$D$11:$D$380, MATCH($N4509, Campaigns!$E$11:$E$380, 0)), ""))</f>
        <v/>
      </c>
      <c r="AE4509" s="38" t="str">
        <f>IF(COUNTIF($Q4509:$AB4509, "X")=0, "", IFERROR(INDEX('Intro &amp; Setup'!$T$17:$T$28, MATCH(INDEX($Q$10:$AB$10, $AC4509, MATCH("X", $Q4509:$AB4509, 0)), 'Intro &amp; Setup'!$AA$17:$AA$28, 0)), ""))</f>
        <v/>
      </c>
      <c r="AG4509" s="84" t="str">
        <f t="shared" si="673"/>
        <v/>
      </c>
      <c r="AI4509" s="36">
        <f t="shared" si="674"/>
        <v>0</v>
      </c>
      <c r="AK4509" s="36" t="str">
        <f t="shared" si="675"/>
        <v/>
      </c>
    </row>
    <row r="4510" spans="1:37" x14ac:dyDescent="0.25">
      <c r="A4510" s="34"/>
      <c r="B4510" s="55"/>
      <c r="C4510" s="56"/>
      <c r="D4510" s="56"/>
      <c r="E4510" s="56"/>
      <c r="F4510" s="56"/>
      <c r="G4510" s="57"/>
      <c r="H4510" s="57"/>
      <c r="I4510" s="58"/>
      <c r="J4510" s="34"/>
      <c r="L4510" s="36" t="str">
        <f>IF($B4510="", "", IFERROR(FIND(Campaigns!$Q$4, $B4510), ""))</f>
        <v/>
      </c>
      <c r="M4510" s="73" t="str">
        <f t="shared" si="670"/>
        <v/>
      </c>
      <c r="N4510" s="74" t="str">
        <f t="shared" si="671"/>
        <v/>
      </c>
      <c r="O4510" s="22" t="str">
        <f t="shared" si="672"/>
        <v/>
      </c>
      <c r="Q4510" s="20" t="str">
        <f t="shared" si="668"/>
        <v/>
      </c>
      <c r="R4510" s="21" t="str">
        <f t="shared" si="676"/>
        <v/>
      </c>
      <c r="S4510" s="21" t="str">
        <f t="shared" si="676"/>
        <v/>
      </c>
      <c r="T4510" s="21" t="str">
        <f t="shared" si="676"/>
        <v/>
      </c>
      <c r="U4510" s="21" t="str">
        <f t="shared" si="676"/>
        <v/>
      </c>
      <c r="V4510" s="21" t="str">
        <f t="shared" si="676"/>
        <v/>
      </c>
      <c r="W4510" s="21" t="str">
        <f t="shared" si="676"/>
        <v/>
      </c>
      <c r="X4510" s="21" t="str">
        <f t="shared" si="676"/>
        <v/>
      </c>
      <c r="Y4510" s="21" t="str">
        <f t="shared" si="676"/>
        <v/>
      </c>
      <c r="Z4510" s="21" t="str">
        <f t="shared" si="676"/>
        <v/>
      </c>
      <c r="AA4510" s="21" t="str">
        <f t="shared" si="676"/>
        <v/>
      </c>
      <c r="AB4510" s="38" t="str">
        <f t="shared" si="676"/>
        <v/>
      </c>
      <c r="AD4510" s="36" t="str">
        <f>IF($N4510="", "", IFERROR(INDEX(Campaigns!$D$11:$D$380, MATCH($N4510, Campaigns!$E$11:$E$380, 0)), ""))</f>
        <v/>
      </c>
      <c r="AE4510" s="38" t="str">
        <f>IF(COUNTIF($Q4510:$AB4510, "X")=0, "", IFERROR(INDEX('Intro &amp; Setup'!$T$17:$T$28, MATCH(INDEX($Q$10:$AB$10, $AC4510, MATCH("X", $Q4510:$AB4510, 0)), 'Intro &amp; Setup'!$AA$17:$AA$28, 0)), ""))</f>
        <v/>
      </c>
      <c r="AG4510" s="84" t="str">
        <f t="shared" si="673"/>
        <v/>
      </c>
      <c r="AI4510" s="36">
        <f t="shared" si="674"/>
        <v>0</v>
      </c>
      <c r="AK4510" s="36" t="str">
        <f t="shared" si="675"/>
        <v/>
      </c>
    </row>
    <row r="4511" spans="1:37" x14ac:dyDescent="0.25">
      <c r="A4511" s="34"/>
      <c r="B4511" s="55"/>
      <c r="C4511" s="56"/>
      <c r="D4511" s="56"/>
      <c r="E4511" s="56"/>
      <c r="F4511" s="56"/>
      <c r="G4511" s="57"/>
      <c r="H4511" s="57"/>
      <c r="I4511" s="58"/>
      <c r="J4511" s="34"/>
      <c r="L4511" s="36" t="str">
        <f>IF($B4511="", "", IFERROR(FIND(Campaigns!$Q$4, $B4511), ""))</f>
        <v/>
      </c>
      <c r="M4511" s="73" t="str">
        <f t="shared" si="670"/>
        <v/>
      </c>
      <c r="N4511" s="74" t="str">
        <f t="shared" si="671"/>
        <v/>
      </c>
      <c r="O4511" s="22" t="str">
        <f t="shared" si="672"/>
        <v/>
      </c>
      <c r="Q4511" s="20" t="str">
        <f t="shared" si="668"/>
        <v/>
      </c>
      <c r="R4511" s="21" t="str">
        <f t="shared" si="676"/>
        <v/>
      </c>
      <c r="S4511" s="21" t="str">
        <f t="shared" si="676"/>
        <v/>
      </c>
      <c r="T4511" s="21" t="str">
        <f t="shared" si="676"/>
        <v/>
      </c>
      <c r="U4511" s="21" t="str">
        <f t="shared" si="676"/>
        <v/>
      </c>
      <c r="V4511" s="21" t="str">
        <f t="shared" si="676"/>
        <v/>
      </c>
      <c r="W4511" s="21" t="str">
        <f t="shared" si="676"/>
        <v/>
      </c>
      <c r="X4511" s="21" t="str">
        <f t="shared" si="676"/>
        <v/>
      </c>
      <c r="Y4511" s="21" t="str">
        <f t="shared" si="676"/>
        <v/>
      </c>
      <c r="Z4511" s="21" t="str">
        <f t="shared" si="676"/>
        <v/>
      </c>
      <c r="AA4511" s="21" t="str">
        <f t="shared" si="676"/>
        <v/>
      </c>
      <c r="AB4511" s="38" t="str">
        <f t="shared" si="676"/>
        <v/>
      </c>
      <c r="AD4511" s="36" t="str">
        <f>IF($N4511="", "", IFERROR(INDEX(Campaigns!$D$11:$D$380, MATCH($N4511, Campaigns!$E$11:$E$380, 0)), ""))</f>
        <v/>
      </c>
      <c r="AE4511" s="38" t="str">
        <f>IF(COUNTIF($Q4511:$AB4511, "X")=0, "", IFERROR(INDEX('Intro &amp; Setup'!$T$17:$T$28, MATCH(INDEX($Q$10:$AB$10, $AC4511, MATCH("X", $Q4511:$AB4511, 0)), 'Intro &amp; Setup'!$AA$17:$AA$28, 0)), ""))</f>
        <v/>
      </c>
      <c r="AG4511" s="84" t="str">
        <f t="shared" si="673"/>
        <v/>
      </c>
      <c r="AI4511" s="36">
        <f t="shared" si="674"/>
        <v>0</v>
      </c>
      <c r="AK4511" s="36" t="str">
        <f t="shared" si="675"/>
        <v/>
      </c>
    </row>
    <row r="4512" spans="1:37" x14ac:dyDescent="0.25">
      <c r="A4512" s="34"/>
      <c r="B4512" s="55"/>
      <c r="C4512" s="56"/>
      <c r="D4512" s="56"/>
      <c r="E4512" s="56"/>
      <c r="F4512" s="56"/>
      <c r="G4512" s="57"/>
      <c r="H4512" s="57"/>
      <c r="I4512" s="58"/>
      <c r="J4512" s="34"/>
      <c r="L4512" s="36" t="str">
        <f>IF($B4512="", "", IFERROR(FIND(Campaigns!$Q$4, $B4512), ""))</f>
        <v/>
      </c>
      <c r="M4512" s="73" t="str">
        <f t="shared" si="670"/>
        <v/>
      </c>
      <c r="N4512" s="74" t="str">
        <f t="shared" si="671"/>
        <v/>
      </c>
      <c r="O4512" s="22" t="str">
        <f t="shared" si="672"/>
        <v/>
      </c>
      <c r="Q4512" s="20" t="str">
        <f t="shared" si="668"/>
        <v/>
      </c>
      <c r="R4512" s="21" t="str">
        <f t="shared" si="676"/>
        <v/>
      </c>
      <c r="S4512" s="21" t="str">
        <f t="shared" si="676"/>
        <v/>
      </c>
      <c r="T4512" s="21" t="str">
        <f t="shared" si="676"/>
        <v/>
      </c>
      <c r="U4512" s="21" t="str">
        <f t="shared" si="676"/>
        <v/>
      </c>
      <c r="V4512" s="21" t="str">
        <f t="shared" si="676"/>
        <v/>
      </c>
      <c r="W4512" s="21" t="str">
        <f t="shared" si="676"/>
        <v/>
      </c>
      <c r="X4512" s="21" t="str">
        <f t="shared" si="676"/>
        <v/>
      </c>
      <c r="Y4512" s="21" t="str">
        <f t="shared" si="676"/>
        <v/>
      </c>
      <c r="Z4512" s="21" t="str">
        <f t="shared" si="676"/>
        <v/>
      </c>
      <c r="AA4512" s="21" t="str">
        <f t="shared" si="676"/>
        <v/>
      </c>
      <c r="AB4512" s="38" t="str">
        <f t="shared" si="676"/>
        <v/>
      </c>
      <c r="AD4512" s="36" t="str">
        <f>IF($N4512="", "", IFERROR(INDEX(Campaigns!$D$11:$D$380, MATCH($N4512, Campaigns!$E$11:$E$380, 0)), ""))</f>
        <v/>
      </c>
      <c r="AE4512" s="38" t="str">
        <f>IF(COUNTIF($Q4512:$AB4512, "X")=0, "", IFERROR(INDEX('Intro &amp; Setup'!$T$17:$T$28, MATCH(INDEX($Q$10:$AB$10, $AC4512, MATCH("X", $Q4512:$AB4512, 0)), 'Intro &amp; Setup'!$AA$17:$AA$28, 0)), ""))</f>
        <v/>
      </c>
      <c r="AG4512" s="84" t="str">
        <f t="shared" si="673"/>
        <v/>
      </c>
      <c r="AI4512" s="36">
        <f t="shared" si="674"/>
        <v>0</v>
      </c>
      <c r="AK4512" s="36" t="str">
        <f t="shared" si="675"/>
        <v/>
      </c>
    </row>
    <row r="4513" spans="1:37" x14ac:dyDescent="0.25">
      <c r="A4513" s="34"/>
      <c r="B4513" s="55"/>
      <c r="C4513" s="56"/>
      <c r="D4513" s="56"/>
      <c r="E4513" s="56"/>
      <c r="F4513" s="56"/>
      <c r="G4513" s="57"/>
      <c r="H4513" s="57"/>
      <c r="I4513" s="58"/>
      <c r="J4513" s="34"/>
      <c r="L4513" s="36" t="str">
        <f>IF($B4513="", "", IFERROR(FIND(Campaigns!$Q$4, $B4513), ""))</f>
        <v/>
      </c>
      <c r="M4513" s="73" t="str">
        <f t="shared" si="670"/>
        <v/>
      </c>
      <c r="N4513" s="74" t="str">
        <f t="shared" si="671"/>
        <v/>
      </c>
      <c r="O4513" s="22" t="str">
        <f t="shared" si="672"/>
        <v/>
      </c>
      <c r="Q4513" s="20" t="str">
        <f t="shared" si="668"/>
        <v/>
      </c>
      <c r="R4513" s="21" t="str">
        <f t="shared" si="676"/>
        <v/>
      </c>
      <c r="S4513" s="21" t="str">
        <f t="shared" si="676"/>
        <v/>
      </c>
      <c r="T4513" s="21" t="str">
        <f t="shared" si="676"/>
        <v/>
      </c>
      <c r="U4513" s="21" t="str">
        <f t="shared" si="676"/>
        <v/>
      </c>
      <c r="V4513" s="21" t="str">
        <f t="shared" si="676"/>
        <v/>
      </c>
      <c r="W4513" s="21" t="str">
        <f t="shared" si="676"/>
        <v/>
      </c>
      <c r="X4513" s="21" t="str">
        <f t="shared" si="676"/>
        <v/>
      </c>
      <c r="Y4513" s="21" t="str">
        <f t="shared" si="676"/>
        <v/>
      </c>
      <c r="Z4513" s="21" t="str">
        <f t="shared" si="676"/>
        <v/>
      </c>
      <c r="AA4513" s="21" t="str">
        <f t="shared" si="676"/>
        <v/>
      </c>
      <c r="AB4513" s="38" t="str">
        <f t="shared" si="676"/>
        <v/>
      </c>
      <c r="AD4513" s="36" t="str">
        <f>IF($N4513="", "", IFERROR(INDEX(Campaigns!$D$11:$D$380, MATCH($N4513, Campaigns!$E$11:$E$380, 0)), ""))</f>
        <v/>
      </c>
      <c r="AE4513" s="38" t="str">
        <f>IF(COUNTIF($Q4513:$AB4513, "X")=0, "", IFERROR(INDEX('Intro &amp; Setup'!$T$17:$T$28, MATCH(INDEX($Q$10:$AB$10, $AC4513, MATCH("X", $Q4513:$AB4513, 0)), 'Intro &amp; Setup'!$AA$17:$AA$28, 0)), ""))</f>
        <v/>
      </c>
      <c r="AG4513" s="84" t="str">
        <f t="shared" si="673"/>
        <v/>
      </c>
      <c r="AI4513" s="36">
        <f t="shared" si="674"/>
        <v>0</v>
      </c>
      <c r="AK4513" s="36" t="str">
        <f t="shared" si="675"/>
        <v/>
      </c>
    </row>
    <row r="4514" spans="1:37" x14ac:dyDescent="0.25">
      <c r="A4514" s="34"/>
      <c r="B4514" s="55"/>
      <c r="C4514" s="56"/>
      <c r="D4514" s="56"/>
      <c r="E4514" s="56"/>
      <c r="F4514" s="56"/>
      <c r="G4514" s="57"/>
      <c r="H4514" s="57"/>
      <c r="I4514" s="58"/>
      <c r="J4514" s="34"/>
      <c r="L4514" s="36" t="str">
        <f>IF($B4514="", "", IFERROR(FIND(Campaigns!$Q$4, $B4514), ""))</f>
        <v/>
      </c>
      <c r="M4514" s="73" t="str">
        <f t="shared" si="670"/>
        <v/>
      </c>
      <c r="N4514" s="74" t="str">
        <f t="shared" si="671"/>
        <v/>
      </c>
      <c r="O4514" s="22" t="str">
        <f t="shared" si="672"/>
        <v/>
      </c>
      <c r="Q4514" s="20" t="str">
        <f t="shared" si="668"/>
        <v/>
      </c>
      <c r="R4514" s="21" t="str">
        <f t="shared" si="676"/>
        <v/>
      </c>
      <c r="S4514" s="21" t="str">
        <f t="shared" si="676"/>
        <v/>
      </c>
      <c r="T4514" s="21" t="str">
        <f t="shared" si="676"/>
        <v/>
      </c>
      <c r="U4514" s="21" t="str">
        <f t="shared" si="676"/>
        <v/>
      </c>
      <c r="V4514" s="21" t="str">
        <f t="shared" si="676"/>
        <v/>
      </c>
      <c r="W4514" s="21" t="str">
        <f t="shared" si="676"/>
        <v/>
      </c>
      <c r="X4514" s="21" t="str">
        <f t="shared" si="676"/>
        <v/>
      </c>
      <c r="Y4514" s="21" t="str">
        <f t="shared" si="676"/>
        <v/>
      </c>
      <c r="Z4514" s="21" t="str">
        <f t="shared" si="676"/>
        <v/>
      </c>
      <c r="AA4514" s="21" t="str">
        <f t="shared" si="676"/>
        <v/>
      </c>
      <c r="AB4514" s="38" t="str">
        <f t="shared" si="676"/>
        <v/>
      </c>
      <c r="AD4514" s="36" t="str">
        <f>IF($N4514="", "", IFERROR(INDEX(Campaigns!$D$11:$D$380, MATCH($N4514, Campaigns!$E$11:$E$380, 0)), ""))</f>
        <v/>
      </c>
      <c r="AE4514" s="38" t="str">
        <f>IF(COUNTIF($Q4514:$AB4514, "X")=0, "", IFERROR(INDEX('Intro &amp; Setup'!$T$17:$T$28, MATCH(INDEX($Q$10:$AB$10, $AC4514, MATCH("X", $Q4514:$AB4514, 0)), 'Intro &amp; Setup'!$AA$17:$AA$28, 0)), ""))</f>
        <v/>
      </c>
      <c r="AG4514" s="84" t="str">
        <f t="shared" si="673"/>
        <v/>
      </c>
      <c r="AI4514" s="36">
        <f t="shared" si="674"/>
        <v>0</v>
      </c>
      <c r="AK4514" s="36" t="str">
        <f t="shared" si="675"/>
        <v/>
      </c>
    </row>
    <row r="4515" spans="1:37" x14ac:dyDescent="0.25">
      <c r="A4515" s="34"/>
      <c r="B4515" s="55"/>
      <c r="C4515" s="56"/>
      <c r="D4515" s="56"/>
      <c r="E4515" s="56"/>
      <c r="F4515" s="56"/>
      <c r="G4515" s="57"/>
      <c r="H4515" s="57"/>
      <c r="I4515" s="58"/>
      <c r="J4515" s="34"/>
      <c r="L4515" s="36" t="str">
        <f>IF($B4515="", "", IFERROR(FIND(Campaigns!$Q$4, $B4515), ""))</f>
        <v/>
      </c>
      <c r="M4515" s="73" t="str">
        <f t="shared" si="670"/>
        <v/>
      </c>
      <c r="N4515" s="74" t="str">
        <f t="shared" si="671"/>
        <v/>
      </c>
      <c r="O4515" s="22" t="str">
        <f t="shared" si="672"/>
        <v/>
      </c>
      <c r="Q4515" s="20" t="str">
        <f t="shared" si="668"/>
        <v/>
      </c>
      <c r="R4515" s="21" t="str">
        <f t="shared" si="676"/>
        <v/>
      </c>
      <c r="S4515" s="21" t="str">
        <f t="shared" si="676"/>
        <v/>
      </c>
      <c r="T4515" s="21" t="str">
        <f t="shared" si="676"/>
        <v/>
      </c>
      <c r="U4515" s="21" t="str">
        <f t="shared" si="676"/>
        <v/>
      </c>
      <c r="V4515" s="21" t="str">
        <f t="shared" si="676"/>
        <v/>
      </c>
      <c r="W4515" s="21" t="str">
        <f t="shared" si="676"/>
        <v/>
      </c>
      <c r="X4515" s="21" t="str">
        <f t="shared" si="676"/>
        <v/>
      </c>
      <c r="Y4515" s="21" t="str">
        <f t="shared" si="676"/>
        <v/>
      </c>
      <c r="Z4515" s="21" t="str">
        <f t="shared" si="676"/>
        <v/>
      </c>
      <c r="AA4515" s="21" t="str">
        <f t="shared" si="676"/>
        <v/>
      </c>
      <c r="AB4515" s="38" t="str">
        <f t="shared" si="676"/>
        <v/>
      </c>
      <c r="AD4515" s="36" t="str">
        <f>IF($N4515="", "", IFERROR(INDEX(Campaigns!$D$11:$D$380, MATCH($N4515, Campaigns!$E$11:$E$380, 0)), ""))</f>
        <v/>
      </c>
      <c r="AE4515" s="38" t="str">
        <f>IF(COUNTIF($Q4515:$AB4515, "X")=0, "", IFERROR(INDEX('Intro &amp; Setup'!$T$17:$T$28, MATCH(INDEX($Q$10:$AB$10, $AC4515, MATCH("X", $Q4515:$AB4515, 0)), 'Intro &amp; Setup'!$AA$17:$AA$28, 0)), ""))</f>
        <v/>
      </c>
      <c r="AG4515" s="84" t="str">
        <f t="shared" si="673"/>
        <v/>
      </c>
      <c r="AI4515" s="36">
        <f t="shared" si="674"/>
        <v>0</v>
      </c>
      <c r="AK4515" s="36" t="str">
        <f t="shared" si="675"/>
        <v/>
      </c>
    </row>
    <row r="4516" spans="1:37" x14ac:dyDescent="0.25">
      <c r="A4516" s="34"/>
      <c r="B4516" s="55"/>
      <c r="C4516" s="56"/>
      <c r="D4516" s="56"/>
      <c r="E4516" s="56"/>
      <c r="F4516" s="56"/>
      <c r="G4516" s="57"/>
      <c r="H4516" s="57"/>
      <c r="I4516" s="58"/>
      <c r="J4516" s="34"/>
      <c r="L4516" s="36" t="str">
        <f>IF($B4516="", "", IFERROR(FIND(Campaigns!$Q$4, $B4516), ""))</f>
        <v/>
      </c>
      <c r="M4516" s="73" t="str">
        <f t="shared" si="670"/>
        <v/>
      </c>
      <c r="N4516" s="74" t="str">
        <f t="shared" si="671"/>
        <v/>
      </c>
      <c r="O4516" s="22" t="str">
        <f t="shared" si="672"/>
        <v/>
      </c>
      <c r="Q4516" s="20" t="str">
        <f t="shared" si="668"/>
        <v/>
      </c>
      <c r="R4516" s="21" t="str">
        <f t="shared" si="676"/>
        <v/>
      </c>
      <c r="S4516" s="21" t="str">
        <f t="shared" si="676"/>
        <v/>
      </c>
      <c r="T4516" s="21" t="str">
        <f t="shared" si="676"/>
        <v/>
      </c>
      <c r="U4516" s="21" t="str">
        <f t="shared" si="676"/>
        <v/>
      </c>
      <c r="V4516" s="21" t="str">
        <f t="shared" si="676"/>
        <v/>
      </c>
      <c r="W4516" s="21" t="str">
        <f t="shared" si="676"/>
        <v/>
      </c>
      <c r="X4516" s="21" t="str">
        <f t="shared" si="676"/>
        <v/>
      </c>
      <c r="Y4516" s="21" t="str">
        <f t="shared" si="676"/>
        <v/>
      </c>
      <c r="Z4516" s="21" t="str">
        <f t="shared" si="676"/>
        <v/>
      </c>
      <c r="AA4516" s="21" t="str">
        <f t="shared" si="676"/>
        <v/>
      </c>
      <c r="AB4516" s="38" t="str">
        <f t="shared" si="676"/>
        <v/>
      </c>
      <c r="AD4516" s="36" t="str">
        <f>IF($N4516="", "", IFERROR(INDEX(Campaigns!$D$11:$D$380, MATCH($N4516, Campaigns!$E$11:$E$380, 0)), ""))</f>
        <v/>
      </c>
      <c r="AE4516" s="38" t="str">
        <f>IF(COUNTIF($Q4516:$AB4516, "X")=0, "", IFERROR(INDEX('Intro &amp; Setup'!$T$17:$T$28, MATCH(INDEX($Q$10:$AB$10, $AC4516, MATCH("X", $Q4516:$AB4516, 0)), 'Intro &amp; Setup'!$AA$17:$AA$28, 0)), ""))</f>
        <v/>
      </c>
      <c r="AG4516" s="84" t="str">
        <f t="shared" si="673"/>
        <v/>
      </c>
      <c r="AI4516" s="36">
        <f t="shared" si="674"/>
        <v>0</v>
      </c>
      <c r="AK4516" s="36" t="str">
        <f t="shared" si="675"/>
        <v/>
      </c>
    </row>
    <row r="4517" spans="1:37" x14ac:dyDescent="0.25">
      <c r="A4517" s="34"/>
      <c r="B4517" s="55"/>
      <c r="C4517" s="56"/>
      <c r="D4517" s="56"/>
      <c r="E4517" s="56"/>
      <c r="F4517" s="56"/>
      <c r="G4517" s="57"/>
      <c r="H4517" s="57"/>
      <c r="I4517" s="58"/>
      <c r="J4517" s="34"/>
      <c r="L4517" s="36" t="str">
        <f>IF($B4517="", "", IFERROR(FIND(Campaigns!$Q$4, $B4517), ""))</f>
        <v/>
      </c>
      <c r="M4517" s="73" t="str">
        <f t="shared" si="670"/>
        <v/>
      </c>
      <c r="N4517" s="74" t="str">
        <f t="shared" si="671"/>
        <v/>
      </c>
      <c r="O4517" s="22" t="str">
        <f t="shared" si="672"/>
        <v/>
      </c>
      <c r="Q4517" s="20" t="str">
        <f t="shared" si="668"/>
        <v/>
      </c>
      <c r="R4517" s="21" t="str">
        <f t="shared" si="676"/>
        <v/>
      </c>
      <c r="S4517" s="21" t="str">
        <f t="shared" si="676"/>
        <v/>
      </c>
      <c r="T4517" s="21" t="str">
        <f t="shared" si="676"/>
        <v/>
      </c>
      <c r="U4517" s="21" t="str">
        <f t="shared" si="676"/>
        <v/>
      </c>
      <c r="V4517" s="21" t="str">
        <f t="shared" si="676"/>
        <v/>
      </c>
      <c r="W4517" s="21" t="str">
        <f t="shared" si="676"/>
        <v/>
      </c>
      <c r="X4517" s="21" t="str">
        <f t="shared" si="676"/>
        <v/>
      </c>
      <c r="Y4517" s="21" t="str">
        <f t="shared" si="676"/>
        <v/>
      </c>
      <c r="Z4517" s="21" t="str">
        <f t="shared" si="676"/>
        <v/>
      </c>
      <c r="AA4517" s="21" t="str">
        <f t="shared" si="676"/>
        <v/>
      </c>
      <c r="AB4517" s="38" t="str">
        <f t="shared" si="676"/>
        <v/>
      </c>
      <c r="AD4517" s="36" t="str">
        <f>IF($N4517="", "", IFERROR(INDEX(Campaigns!$D$11:$D$380, MATCH($N4517, Campaigns!$E$11:$E$380, 0)), ""))</f>
        <v/>
      </c>
      <c r="AE4517" s="38" t="str">
        <f>IF(COUNTIF($Q4517:$AB4517, "X")=0, "", IFERROR(INDEX('Intro &amp; Setup'!$T$17:$T$28, MATCH(INDEX($Q$10:$AB$10, $AC4517, MATCH("X", $Q4517:$AB4517, 0)), 'Intro &amp; Setup'!$AA$17:$AA$28, 0)), ""))</f>
        <v/>
      </c>
      <c r="AG4517" s="84" t="str">
        <f t="shared" si="673"/>
        <v/>
      </c>
      <c r="AI4517" s="36">
        <f t="shared" si="674"/>
        <v>0</v>
      </c>
      <c r="AK4517" s="36" t="str">
        <f t="shared" si="675"/>
        <v/>
      </c>
    </row>
    <row r="4518" spans="1:37" x14ac:dyDescent="0.25">
      <c r="A4518" s="34"/>
      <c r="B4518" s="55"/>
      <c r="C4518" s="56"/>
      <c r="D4518" s="56"/>
      <c r="E4518" s="56"/>
      <c r="F4518" s="56"/>
      <c r="G4518" s="57"/>
      <c r="H4518" s="57"/>
      <c r="I4518" s="58"/>
      <c r="J4518" s="34"/>
      <c r="L4518" s="36" t="str">
        <f>IF($B4518="", "", IFERROR(FIND(Campaigns!$Q$4, $B4518), ""))</f>
        <v/>
      </c>
      <c r="M4518" s="73" t="str">
        <f t="shared" si="670"/>
        <v/>
      </c>
      <c r="N4518" s="74" t="str">
        <f t="shared" si="671"/>
        <v/>
      </c>
      <c r="O4518" s="22" t="str">
        <f t="shared" si="672"/>
        <v/>
      </c>
      <c r="Q4518" s="20" t="str">
        <f t="shared" si="668"/>
        <v/>
      </c>
      <c r="R4518" s="21" t="str">
        <f t="shared" si="676"/>
        <v/>
      </c>
      <c r="S4518" s="21" t="str">
        <f t="shared" si="676"/>
        <v/>
      </c>
      <c r="T4518" s="21" t="str">
        <f t="shared" si="676"/>
        <v/>
      </c>
      <c r="U4518" s="21" t="str">
        <f t="shared" si="676"/>
        <v/>
      </c>
      <c r="V4518" s="21" t="str">
        <f t="shared" si="676"/>
        <v/>
      </c>
      <c r="W4518" s="21" t="str">
        <f t="shared" si="676"/>
        <v/>
      </c>
      <c r="X4518" s="21" t="str">
        <f t="shared" si="676"/>
        <v/>
      </c>
      <c r="Y4518" s="21" t="str">
        <f t="shared" si="676"/>
        <v/>
      </c>
      <c r="Z4518" s="21" t="str">
        <f t="shared" si="676"/>
        <v/>
      </c>
      <c r="AA4518" s="21" t="str">
        <f t="shared" si="676"/>
        <v/>
      </c>
      <c r="AB4518" s="38" t="str">
        <f t="shared" si="676"/>
        <v/>
      </c>
      <c r="AD4518" s="36" t="str">
        <f>IF($N4518="", "", IFERROR(INDEX(Campaigns!$D$11:$D$380, MATCH($N4518, Campaigns!$E$11:$E$380, 0)), ""))</f>
        <v/>
      </c>
      <c r="AE4518" s="38" t="str">
        <f>IF(COUNTIF($Q4518:$AB4518, "X")=0, "", IFERROR(INDEX('Intro &amp; Setup'!$T$17:$T$28, MATCH(INDEX($Q$10:$AB$10, $AC4518, MATCH("X", $Q4518:$AB4518, 0)), 'Intro &amp; Setup'!$AA$17:$AA$28, 0)), ""))</f>
        <v/>
      </c>
      <c r="AG4518" s="84" t="str">
        <f t="shared" si="673"/>
        <v/>
      </c>
      <c r="AI4518" s="36">
        <f t="shared" si="674"/>
        <v>0</v>
      </c>
      <c r="AK4518" s="36" t="str">
        <f t="shared" si="675"/>
        <v/>
      </c>
    </row>
    <row r="4519" spans="1:37" x14ac:dyDescent="0.25">
      <c r="A4519" s="34"/>
      <c r="B4519" s="55"/>
      <c r="C4519" s="56"/>
      <c r="D4519" s="56"/>
      <c r="E4519" s="56"/>
      <c r="F4519" s="56"/>
      <c r="G4519" s="57"/>
      <c r="H4519" s="57"/>
      <c r="I4519" s="58"/>
      <c r="J4519" s="34"/>
      <c r="L4519" s="36" t="str">
        <f>IF($B4519="", "", IFERROR(FIND(Campaigns!$Q$4, $B4519), ""))</f>
        <v/>
      </c>
      <c r="M4519" s="73" t="str">
        <f t="shared" si="670"/>
        <v/>
      </c>
      <c r="N4519" s="74" t="str">
        <f t="shared" si="671"/>
        <v/>
      </c>
      <c r="O4519" s="22" t="str">
        <f t="shared" si="672"/>
        <v/>
      </c>
      <c r="Q4519" s="20" t="str">
        <f t="shared" si="668"/>
        <v/>
      </c>
      <c r="R4519" s="21" t="str">
        <f t="shared" si="676"/>
        <v/>
      </c>
      <c r="S4519" s="21" t="str">
        <f t="shared" si="676"/>
        <v/>
      </c>
      <c r="T4519" s="21" t="str">
        <f t="shared" si="676"/>
        <v/>
      </c>
      <c r="U4519" s="21" t="str">
        <f t="shared" si="676"/>
        <v/>
      </c>
      <c r="V4519" s="21" t="str">
        <f t="shared" si="676"/>
        <v/>
      </c>
      <c r="W4519" s="21" t="str">
        <f t="shared" si="676"/>
        <v/>
      </c>
      <c r="X4519" s="21" t="str">
        <f t="shared" si="676"/>
        <v/>
      </c>
      <c r="Y4519" s="21" t="str">
        <f t="shared" si="676"/>
        <v/>
      </c>
      <c r="Z4519" s="21" t="str">
        <f t="shared" si="676"/>
        <v/>
      </c>
      <c r="AA4519" s="21" t="str">
        <f t="shared" si="676"/>
        <v/>
      </c>
      <c r="AB4519" s="38" t="str">
        <f t="shared" si="676"/>
        <v/>
      </c>
      <c r="AD4519" s="36" t="str">
        <f>IF($N4519="", "", IFERROR(INDEX(Campaigns!$D$11:$D$380, MATCH($N4519, Campaigns!$E$11:$E$380, 0)), ""))</f>
        <v/>
      </c>
      <c r="AE4519" s="38" t="str">
        <f>IF(COUNTIF($Q4519:$AB4519, "X")=0, "", IFERROR(INDEX('Intro &amp; Setup'!$T$17:$T$28, MATCH(INDEX($Q$10:$AB$10, $AC4519, MATCH("X", $Q4519:$AB4519, 0)), 'Intro &amp; Setup'!$AA$17:$AA$28, 0)), ""))</f>
        <v/>
      </c>
      <c r="AG4519" s="84" t="str">
        <f t="shared" si="673"/>
        <v/>
      </c>
      <c r="AI4519" s="36">
        <f t="shared" si="674"/>
        <v>0</v>
      </c>
      <c r="AK4519" s="36" t="str">
        <f t="shared" si="675"/>
        <v/>
      </c>
    </row>
    <row r="4520" spans="1:37" x14ac:dyDescent="0.25">
      <c r="A4520" s="34"/>
      <c r="B4520" s="55"/>
      <c r="C4520" s="56"/>
      <c r="D4520" s="56"/>
      <c r="E4520" s="56"/>
      <c r="F4520" s="56"/>
      <c r="G4520" s="57"/>
      <c r="H4520" s="57"/>
      <c r="I4520" s="58"/>
      <c r="J4520" s="34"/>
      <c r="L4520" s="36" t="str">
        <f>IF($B4520="", "", IFERROR(FIND(Campaigns!$Q$4, $B4520), ""))</f>
        <v/>
      </c>
      <c r="M4520" s="73" t="str">
        <f t="shared" si="670"/>
        <v/>
      </c>
      <c r="N4520" s="74" t="str">
        <f t="shared" si="671"/>
        <v/>
      </c>
      <c r="O4520" s="22" t="str">
        <f t="shared" si="672"/>
        <v/>
      </c>
      <c r="Q4520" s="20" t="str">
        <f t="shared" si="668"/>
        <v/>
      </c>
      <c r="R4520" s="21" t="str">
        <f t="shared" si="676"/>
        <v/>
      </c>
      <c r="S4520" s="21" t="str">
        <f t="shared" ref="R4520:AB4543" si="677">IFERROR(IF(S$10="", "", IF(LEFT($O4520, S$8)=S$10, "X", "")), "")</f>
        <v/>
      </c>
      <c r="T4520" s="21" t="str">
        <f t="shared" si="677"/>
        <v/>
      </c>
      <c r="U4520" s="21" t="str">
        <f t="shared" si="677"/>
        <v/>
      </c>
      <c r="V4520" s="21" t="str">
        <f t="shared" si="677"/>
        <v/>
      </c>
      <c r="W4520" s="21" t="str">
        <f t="shared" si="677"/>
        <v/>
      </c>
      <c r="X4520" s="21" t="str">
        <f t="shared" si="677"/>
        <v/>
      </c>
      <c r="Y4520" s="21" t="str">
        <f t="shared" si="677"/>
        <v/>
      </c>
      <c r="Z4520" s="21" t="str">
        <f t="shared" si="677"/>
        <v/>
      </c>
      <c r="AA4520" s="21" t="str">
        <f t="shared" si="677"/>
        <v/>
      </c>
      <c r="AB4520" s="38" t="str">
        <f t="shared" si="677"/>
        <v/>
      </c>
      <c r="AD4520" s="36" t="str">
        <f>IF($N4520="", "", IFERROR(INDEX(Campaigns!$D$11:$D$380, MATCH($N4520, Campaigns!$E$11:$E$380, 0)), ""))</f>
        <v/>
      </c>
      <c r="AE4520" s="38" t="str">
        <f>IF(COUNTIF($Q4520:$AB4520, "X")=0, "", IFERROR(INDEX('Intro &amp; Setup'!$T$17:$T$28, MATCH(INDEX($Q$10:$AB$10, $AC4520, MATCH("X", $Q4520:$AB4520, 0)), 'Intro &amp; Setup'!$AA$17:$AA$28, 0)), ""))</f>
        <v/>
      </c>
      <c r="AG4520" s="84" t="str">
        <f t="shared" si="673"/>
        <v/>
      </c>
      <c r="AI4520" s="36">
        <f t="shared" si="674"/>
        <v>0</v>
      </c>
      <c r="AK4520" s="36" t="str">
        <f t="shared" si="675"/>
        <v/>
      </c>
    </row>
    <row r="4521" spans="1:37" x14ac:dyDescent="0.25">
      <c r="A4521" s="34"/>
      <c r="B4521" s="55"/>
      <c r="C4521" s="56"/>
      <c r="D4521" s="56"/>
      <c r="E4521" s="56"/>
      <c r="F4521" s="56"/>
      <c r="G4521" s="57"/>
      <c r="H4521" s="57"/>
      <c r="I4521" s="58"/>
      <c r="J4521" s="34"/>
      <c r="L4521" s="36" t="str">
        <f>IF($B4521="", "", IFERROR(FIND(Campaigns!$Q$4, $B4521), ""))</f>
        <v/>
      </c>
      <c r="M4521" s="73" t="str">
        <f t="shared" si="670"/>
        <v/>
      </c>
      <c r="N4521" s="74" t="str">
        <f t="shared" si="671"/>
        <v/>
      </c>
      <c r="O4521" s="22" t="str">
        <f t="shared" si="672"/>
        <v/>
      </c>
      <c r="Q4521" s="20" t="str">
        <f t="shared" si="668"/>
        <v/>
      </c>
      <c r="R4521" s="21" t="str">
        <f t="shared" si="677"/>
        <v/>
      </c>
      <c r="S4521" s="21" t="str">
        <f t="shared" si="677"/>
        <v/>
      </c>
      <c r="T4521" s="21" t="str">
        <f t="shared" si="677"/>
        <v/>
      </c>
      <c r="U4521" s="21" t="str">
        <f t="shared" si="677"/>
        <v/>
      </c>
      <c r="V4521" s="21" t="str">
        <f t="shared" si="677"/>
        <v/>
      </c>
      <c r="W4521" s="21" t="str">
        <f t="shared" si="677"/>
        <v/>
      </c>
      <c r="X4521" s="21" t="str">
        <f t="shared" si="677"/>
        <v/>
      </c>
      <c r="Y4521" s="21" t="str">
        <f t="shared" si="677"/>
        <v/>
      </c>
      <c r="Z4521" s="21" t="str">
        <f t="shared" si="677"/>
        <v/>
      </c>
      <c r="AA4521" s="21" t="str">
        <f t="shared" si="677"/>
        <v/>
      </c>
      <c r="AB4521" s="38" t="str">
        <f t="shared" si="677"/>
        <v/>
      </c>
      <c r="AD4521" s="36" t="str">
        <f>IF($N4521="", "", IFERROR(INDEX(Campaigns!$D$11:$D$380, MATCH($N4521, Campaigns!$E$11:$E$380, 0)), ""))</f>
        <v/>
      </c>
      <c r="AE4521" s="38" t="str">
        <f>IF(COUNTIF($Q4521:$AB4521, "X")=0, "", IFERROR(INDEX('Intro &amp; Setup'!$T$17:$T$28, MATCH(INDEX($Q$10:$AB$10, $AC4521, MATCH("X", $Q4521:$AB4521, 0)), 'Intro &amp; Setup'!$AA$17:$AA$28, 0)), ""))</f>
        <v/>
      </c>
      <c r="AG4521" s="84" t="str">
        <f t="shared" si="673"/>
        <v/>
      </c>
      <c r="AI4521" s="36">
        <f t="shared" si="674"/>
        <v>0</v>
      </c>
      <c r="AK4521" s="36" t="str">
        <f t="shared" si="675"/>
        <v/>
      </c>
    </row>
    <row r="4522" spans="1:37" x14ac:dyDescent="0.25">
      <c r="A4522" s="34"/>
      <c r="B4522" s="55"/>
      <c r="C4522" s="56"/>
      <c r="D4522" s="56"/>
      <c r="E4522" s="56"/>
      <c r="F4522" s="56"/>
      <c r="G4522" s="57"/>
      <c r="H4522" s="57"/>
      <c r="I4522" s="58"/>
      <c r="J4522" s="34"/>
      <c r="L4522" s="36" t="str">
        <f>IF($B4522="", "", IFERROR(FIND(Campaigns!$Q$4, $B4522), ""))</f>
        <v/>
      </c>
      <c r="M4522" s="73" t="str">
        <f t="shared" si="670"/>
        <v/>
      </c>
      <c r="N4522" s="74" t="str">
        <f t="shared" si="671"/>
        <v/>
      </c>
      <c r="O4522" s="22" t="str">
        <f t="shared" si="672"/>
        <v/>
      </c>
      <c r="Q4522" s="20" t="str">
        <f t="shared" si="668"/>
        <v/>
      </c>
      <c r="R4522" s="21" t="str">
        <f t="shared" si="677"/>
        <v/>
      </c>
      <c r="S4522" s="21" t="str">
        <f t="shared" si="677"/>
        <v/>
      </c>
      <c r="T4522" s="21" t="str">
        <f t="shared" si="677"/>
        <v/>
      </c>
      <c r="U4522" s="21" t="str">
        <f t="shared" si="677"/>
        <v/>
      </c>
      <c r="V4522" s="21" t="str">
        <f t="shared" si="677"/>
        <v/>
      </c>
      <c r="W4522" s="21" t="str">
        <f t="shared" si="677"/>
        <v/>
      </c>
      <c r="X4522" s="21" t="str">
        <f t="shared" si="677"/>
        <v/>
      </c>
      <c r="Y4522" s="21" t="str">
        <f t="shared" si="677"/>
        <v/>
      </c>
      <c r="Z4522" s="21" t="str">
        <f t="shared" si="677"/>
        <v/>
      </c>
      <c r="AA4522" s="21" t="str">
        <f t="shared" si="677"/>
        <v/>
      </c>
      <c r="AB4522" s="38" t="str">
        <f t="shared" si="677"/>
        <v/>
      </c>
      <c r="AD4522" s="36" t="str">
        <f>IF($N4522="", "", IFERROR(INDEX(Campaigns!$D$11:$D$380, MATCH($N4522, Campaigns!$E$11:$E$380, 0)), ""))</f>
        <v/>
      </c>
      <c r="AE4522" s="38" t="str">
        <f>IF(COUNTIF($Q4522:$AB4522, "X")=0, "", IFERROR(INDEX('Intro &amp; Setup'!$T$17:$T$28, MATCH(INDEX($Q$10:$AB$10, $AC4522, MATCH("X", $Q4522:$AB4522, 0)), 'Intro &amp; Setup'!$AA$17:$AA$28, 0)), ""))</f>
        <v/>
      </c>
      <c r="AG4522" s="84" t="str">
        <f t="shared" si="673"/>
        <v/>
      </c>
      <c r="AI4522" s="36">
        <f t="shared" si="674"/>
        <v>0</v>
      </c>
      <c r="AK4522" s="36" t="str">
        <f t="shared" si="675"/>
        <v/>
      </c>
    </row>
    <row r="4523" spans="1:37" x14ac:dyDescent="0.25">
      <c r="A4523" s="34"/>
      <c r="B4523" s="55"/>
      <c r="C4523" s="56"/>
      <c r="D4523" s="56"/>
      <c r="E4523" s="56"/>
      <c r="F4523" s="56"/>
      <c r="G4523" s="57"/>
      <c r="H4523" s="57"/>
      <c r="I4523" s="58"/>
      <c r="J4523" s="34"/>
      <c r="L4523" s="36" t="str">
        <f>IF($B4523="", "", IFERROR(FIND(Campaigns!$Q$4, $B4523), ""))</f>
        <v/>
      </c>
      <c r="M4523" s="73" t="str">
        <f t="shared" si="670"/>
        <v/>
      </c>
      <c r="N4523" s="74" t="str">
        <f t="shared" si="671"/>
        <v/>
      </c>
      <c r="O4523" s="22" t="str">
        <f t="shared" si="672"/>
        <v/>
      </c>
      <c r="Q4523" s="20" t="str">
        <f t="shared" si="668"/>
        <v/>
      </c>
      <c r="R4523" s="21" t="str">
        <f t="shared" si="677"/>
        <v/>
      </c>
      <c r="S4523" s="21" t="str">
        <f t="shared" si="677"/>
        <v/>
      </c>
      <c r="T4523" s="21" t="str">
        <f t="shared" si="677"/>
        <v/>
      </c>
      <c r="U4523" s="21" t="str">
        <f t="shared" si="677"/>
        <v/>
      </c>
      <c r="V4523" s="21" t="str">
        <f t="shared" si="677"/>
        <v/>
      </c>
      <c r="W4523" s="21" t="str">
        <f t="shared" si="677"/>
        <v/>
      </c>
      <c r="X4523" s="21" t="str">
        <f t="shared" si="677"/>
        <v/>
      </c>
      <c r="Y4523" s="21" t="str">
        <f t="shared" si="677"/>
        <v/>
      </c>
      <c r="Z4523" s="21" t="str">
        <f t="shared" si="677"/>
        <v/>
      </c>
      <c r="AA4523" s="21" t="str">
        <f t="shared" si="677"/>
        <v/>
      </c>
      <c r="AB4523" s="38" t="str">
        <f t="shared" si="677"/>
        <v/>
      </c>
      <c r="AD4523" s="36" t="str">
        <f>IF($N4523="", "", IFERROR(INDEX(Campaigns!$D$11:$D$380, MATCH($N4523, Campaigns!$E$11:$E$380, 0)), ""))</f>
        <v/>
      </c>
      <c r="AE4523" s="38" t="str">
        <f>IF(COUNTIF($Q4523:$AB4523, "X")=0, "", IFERROR(INDEX('Intro &amp; Setup'!$T$17:$T$28, MATCH(INDEX($Q$10:$AB$10, $AC4523, MATCH("X", $Q4523:$AB4523, 0)), 'Intro &amp; Setup'!$AA$17:$AA$28, 0)), ""))</f>
        <v/>
      </c>
      <c r="AG4523" s="84" t="str">
        <f t="shared" si="673"/>
        <v/>
      </c>
      <c r="AI4523" s="36">
        <f t="shared" si="674"/>
        <v>0</v>
      </c>
      <c r="AK4523" s="36" t="str">
        <f t="shared" si="675"/>
        <v/>
      </c>
    </row>
    <row r="4524" spans="1:37" x14ac:dyDescent="0.25">
      <c r="A4524" s="34"/>
      <c r="B4524" s="55"/>
      <c r="C4524" s="56"/>
      <c r="D4524" s="56"/>
      <c r="E4524" s="56"/>
      <c r="F4524" s="56"/>
      <c r="G4524" s="57"/>
      <c r="H4524" s="57"/>
      <c r="I4524" s="58"/>
      <c r="J4524" s="34"/>
      <c r="L4524" s="36" t="str">
        <f>IF($B4524="", "", IFERROR(FIND(Campaigns!$Q$4, $B4524), ""))</f>
        <v/>
      </c>
      <c r="M4524" s="73" t="str">
        <f t="shared" si="670"/>
        <v/>
      </c>
      <c r="N4524" s="74" t="str">
        <f t="shared" si="671"/>
        <v/>
      </c>
      <c r="O4524" s="22" t="str">
        <f t="shared" si="672"/>
        <v/>
      </c>
      <c r="Q4524" s="20" t="str">
        <f t="shared" si="668"/>
        <v/>
      </c>
      <c r="R4524" s="21" t="str">
        <f t="shared" si="677"/>
        <v/>
      </c>
      <c r="S4524" s="21" t="str">
        <f t="shared" si="677"/>
        <v/>
      </c>
      <c r="T4524" s="21" t="str">
        <f t="shared" si="677"/>
        <v/>
      </c>
      <c r="U4524" s="21" t="str">
        <f t="shared" si="677"/>
        <v/>
      </c>
      <c r="V4524" s="21" t="str">
        <f t="shared" si="677"/>
        <v/>
      </c>
      <c r="W4524" s="21" t="str">
        <f t="shared" si="677"/>
        <v/>
      </c>
      <c r="X4524" s="21" t="str">
        <f t="shared" si="677"/>
        <v/>
      </c>
      <c r="Y4524" s="21" t="str">
        <f t="shared" si="677"/>
        <v/>
      </c>
      <c r="Z4524" s="21" t="str">
        <f t="shared" si="677"/>
        <v/>
      </c>
      <c r="AA4524" s="21" t="str">
        <f t="shared" si="677"/>
        <v/>
      </c>
      <c r="AB4524" s="38" t="str">
        <f t="shared" si="677"/>
        <v/>
      </c>
      <c r="AD4524" s="36" t="str">
        <f>IF($N4524="", "", IFERROR(INDEX(Campaigns!$D$11:$D$380, MATCH($N4524, Campaigns!$E$11:$E$380, 0)), ""))</f>
        <v/>
      </c>
      <c r="AE4524" s="38" t="str">
        <f>IF(COUNTIF($Q4524:$AB4524, "X")=0, "", IFERROR(INDEX('Intro &amp; Setup'!$T$17:$T$28, MATCH(INDEX($Q$10:$AB$10, $AC4524, MATCH("X", $Q4524:$AB4524, 0)), 'Intro &amp; Setup'!$AA$17:$AA$28, 0)), ""))</f>
        <v/>
      </c>
      <c r="AG4524" s="84" t="str">
        <f t="shared" si="673"/>
        <v/>
      </c>
      <c r="AI4524" s="36">
        <f t="shared" si="674"/>
        <v>0</v>
      </c>
      <c r="AK4524" s="36" t="str">
        <f t="shared" si="675"/>
        <v/>
      </c>
    </row>
    <row r="4525" spans="1:37" x14ac:dyDescent="0.25">
      <c r="A4525" s="34"/>
      <c r="B4525" s="55"/>
      <c r="C4525" s="56"/>
      <c r="D4525" s="56"/>
      <c r="E4525" s="56"/>
      <c r="F4525" s="56"/>
      <c r="G4525" s="57"/>
      <c r="H4525" s="57"/>
      <c r="I4525" s="58"/>
      <c r="J4525" s="34"/>
      <c r="L4525" s="36" t="str">
        <f>IF($B4525="", "", IFERROR(FIND(Campaigns!$Q$4, $B4525), ""))</f>
        <v/>
      </c>
      <c r="M4525" s="73" t="str">
        <f t="shared" si="670"/>
        <v/>
      </c>
      <c r="N4525" s="74" t="str">
        <f t="shared" si="671"/>
        <v/>
      </c>
      <c r="O4525" s="22" t="str">
        <f t="shared" si="672"/>
        <v/>
      </c>
      <c r="Q4525" s="20" t="str">
        <f t="shared" si="668"/>
        <v/>
      </c>
      <c r="R4525" s="21" t="str">
        <f t="shared" si="677"/>
        <v/>
      </c>
      <c r="S4525" s="21" t="str">
        <f t="shared" si="677"/>
        <v/>
      </c>
      <c r="T4525" s="21" t="str">
        <f t="shared" si="677"/>
        <v/>
      </c>
      <c r="U4525" s="21" t="str">
        <f t="shared" si="677"/>
        <v/>
      </c>
      <c r="V4525" s="21" t="str">
        <f t="shared" si="677"/>
        <v/>
      </c>
      <c r="W4525" s="21" t="str">
        <f t="shared" si="677"/>
        <v/>
      </c>
      <c r="X4525" s="21" t="str">
        <f t="shared" si="677"/>
        <v/>
      </c>
      <c r="Y4525" s="21" t="str">
        <f t="shared" si="677"/>
        <v/>
      </c>
      <c r="Z4525" s="21" t="str">
        <f t="shared" si="677"/>
        <v/>
      </c>
      <c r="AA4525" s="21" t="str">
        <f t="shared" si="677"/>
        <v/>
      </c>
      <c r="AB4525" s="38" t="str">
        <f t="shared" si="677"/>
        <v/>
      </c>
      <c r="AD4525" s="36" t="str">
        <f>IF($N4525="", "", IFERROR(INDEX(Campaigns!$D$11:$D$380, MATCH($N4525, Campaigns!$E$11:$E$380, 0)), ""))</f>
        <v/>
      </c>
      <c r="AE4525" s="38" t="str">
        <f>IF(COUNTIF($Q4525:$AB4525, "X")=0, "", IFERROR(INDEX('Intro &amp; Setup'!$T$17:$T$28, MATCH(INDEX($Q$10:$AB$10, $AC4525, MATCH("X", $Q4525:$AB4525, 0)), 'Intro &amp; Setup'!$AA$17:$AA$28, 0)), ""))</f>
        <v/>
      </c>
      <c r="AG4525" s="84" t="str">
        <f t="shared" si="673"/>
        <v/>
      </c>
      <c r="AI4525" s="36">
        <f t="shared" si="674"/>
        <v>0</v>
      </c>
      <c r="AK4525" s="36" t="str">
        <f t="shared" si="675"/>
        <v/>
      </c>
    </row>
    <row r="4526" spans="1:37" x14ac:dyDescent="0.25">
      <c r="A4526" s="34"/>
      <c r="B4526" s="55"/>
      <c r="C4526" s="56"/>
      <c r="D4526" s="56"/>
      <c r="E4526" s="56"/>
      <c r="F4526" s="56"/>
      <c r="G4526" s="57"/>
      <c r="H4526" s="57"/>
      <c r="I4526" s="58"/>
      <c r="J4526" s="34"/>
      <c r="L4526" s="36" t="str">
        <f>IF($B4526="", "", IFERROR(FIND(Campaigns!$Q$4, $B4526), ""))</f>
        <v/>
      </c>
      <c r="M4526" s="73" t="str">
        <f t="shared" si="670"/>
        <v/>
      </c>
      <c r="N4526" s="74" t="str">
        <f t="shared" si="671"/>
        <v/>
      </c>
      <c r="O4526" s="22" t="str">
        <f t="shared" si="672"/>
        <v/>
      </c>
      <c r="Q4526" s="20" t="str">
        <f t="shared" si="668"/>
        <v/>
      </c>
      <c r="R4526" s="21" t="str">
        <f t="shared" si="677"/>
        <v/>
      </c>
      <c r="S4526" s="21" t="str">
        <f t="shared" si="677"/>
        <v/>
      </c>
      <c r="T4526" s="21" t="str">
        <f t="shared" si="677"/>
        <v/>
      </c>
      <c r="U4526" s="21" t="str">
        <f t="shared" si="677"/>
        <v/>
      </c>
      <c r="V4526" s="21" t="str">
        <f t="shared" si="677"/>
        <v/>
      </c>
      <c r="W4526" s="21" t="str">
        <f t="shared" si="677"/>
        <v/>
      </c>
      <c r="X4526" s="21" t="str">
        <f t="shared" si="677"/>
        <v/>
      </c>
      <c r="Y4526" s="21" t="str">
        <f t="shared" si="677"/>
        <v/>
      </c>
      <c r="Z4526" s="21" t="str">
        <f t="shared" si="677"/>
        <v/>
      </c>
      <c r="AA4526" s="21" t="str">
        <f t="shared" si="677"/>
        <v/>
      </c>
      <c r="AB4526" s="38" t="str">
        <f t="shared" si="677"/>
        <v/>
      </c>
      <c r="AD4526" s="36" t="str">
        <f>IF($N4526="", "", IFERROR(INDEX(Campaigns!$D$11:$D$380, MATCH($N4526, Campaigns!$E$11:$E$380, 0)), ""))</f>
        <v/>
      </c>
      <c r="AE4526" s="38" t="str">
        <f>IF(COUNTIF($Q4526:$AB4526, "X")=0, "", IFERROR(INDEX('Intro &amp; Setup'!$T$17:$T$28, MATCH(INDEX($Q$10:$AB$10, $AC4526, MATCH("X", $Q4526:$AB4526, 0)), 'Intro &amp; Setup'!$AA$17:$AA$28, 0)), ""))</f>
        <v/>
      </c>
      <c r="AG4526" s="84" t="str">
        <f t="shared" si="673"/>
        <v/>
      </c>
      <c r="AI4526" s="36">
        <f t="shared" si="674"/>
        <v>0</v>
      </c>
      <c r="AK4526" s="36" t="str">
        <f t="shared" si="675"/>
        <v/>
      </c>
    </row>
    <row r="4527" spans="1:37" x14ac:dyDescent="0.25">
      <c r="A4527" s="34"/>
      <c r="B4527" s="55"/>
      <c r="C4527" s="56"/>
      <c r="D4527" s="56"/>
      <c r="E4527" s="56"/>
      <c r="F4527" s="56"/>
      <c r="G4527" s="57"/>
      <c r="H4527" s="57"/>
      <c r="I4527" s="58"/>
      <c r="J4527" s="34"/>
      <c r="L4527" s="36" t="str">
        <f>IF($B4527="", "", IFERROR(FIND(Campaigns!$Q$4, $B4527), ""))</f>
        <v/>
      </c>
      <c r="M4527" s="73" t="str">
        <f t="shared" si="670"/>
        <v/>
      </c>
      <c r="N4527" s="74" t="str">
        <f t="shared" si="671"/>
        <v/>
      </c>
      <c r="O4527" s="22" t="str">
        <f t="shared" si="672"/>
        <v/>
      </c>
      <c r="Q4527" s="20" t="str">
        <f t="shared" si="668"/>
        <v/>
      </c>
      <c r="R4527" s="21" t="str">
        <f t="shared" si="677"/>
        <v/>
      </c>
      <c r="S4527" s="21" t="str">
        <f t="shared" si="677"/>
        <v/>
      </c>
      <c r="T4527" s="21" t="str">
        <f t="shared" si="677"/>
        <v/>
      </c>
      <c r="U4527" s="21" t="str">
        <f t="shared" si="677"/>
        <v/>
      </c>
      <c r="V4527" s="21" t="str">
        <f t="shared" si="677"/>
        <v/>
      </c>
      <c r="W4527" s="21" t="str">
        <f t="shared" si="677"/>
        <v/>
      </c>
      <c r="X4527" s="21" t="str">
        <f t="shared" si="677"/>
        <v/>
      </c>
      <c r="Y4527" s="21" t="str">
        <f t="shared" si="677"/>
        <v/>
      </c>
      <c r="Z4527" s="21" t="str">
        <f t="shared" si="677"/>
        <v/>
      </c>
      <c r="AA4527" s="21" t="str">
        <f t="shared" si="677"/>
        <v/>
      </c>
      <c r="AB4527" s="38" t="str">
        <f t="shared" si="677"/>
        <v/>
      </c>
      <c r="AD4527" s="36" t="str">
        <f>IF($N4527="", "", IFERROR(INDEX(Campaigns!$D$11:$D$380, MATCH($N4527, Campaigns!$E$11:$E$380, 0)), ""))</f>
        <v/>
      </c>
      <c r="AE4527" s="38" t="str">
        <f>IF(COUNTIF($Q4527:$AB4527, "X")=0, "", IFERROR(INDEX('Intro &amp; Setup'!$T$17:$T$28, MATCH(INDEX($Q$10:$AB$10, $AC4527, MATCH("X", $Q4527:$AB4527, 0)), 'Intro &amp; Setup'!$AA$17:$AA$28, 0)), ""))</f>
        <v/>
      </c>
      <c r="AG4527" s="84" t="str">
        <f t="shared" si="673"/>
        <v/>
      </c>
      <c r="AI4527" s="36">
        <f t="shared" si="674"/>
        <v>0</v>
      </c>
      <c r="AK4527" s="36" t="str">
        <f t="shared" si="675"/>
        <v/>
      </c>
    </row>
    <row r="4528" spans="1:37" x14ac:dyDescent="0.25">
      <c r="A4528" s="34"/>
      <c r="B4528" s="55"/>
      <c r="C4528" s="56"/>
      <c r="D4528" s="56"/>
      <c r="E4528" s="56"/>
      <c r="F4528" s="56"/>
      <c r="G4528" s="57"/>
      <c r="H4528" s="57"/>
      <c r="I4528" s="58"/>
      <c r="J4528" s="34"/>
      <c r="L4528" s="36" t="str">
        <f>IF($B4528="", "", IFERROR(FIND(Campaigns!$Q$4, $B4528), ""))</f>
        <v/>
      </c>
      <c r="M4528" s="73" t="str">
        <f t="shared" si="670"/>
        <v/>
      </c>
      <c r="N4528" s="74" t="str">
        <f t="shared" si="671"/>
        <v/>
      </c>
      <c r="O4528" s="22" t="str">
        <f t="shared" si="672"/>
        <v/>
      </c>
      <c r="Q4528" s="20" t="str">
        <f t="shared" si="668"/>
        <v/>
      </c>
      <c r="R4528" s="21" t="str">
        <f t="shared" si="677"/>
        <v/>
      </c>
      <c r="S4528" s="21" t="str">
        <f t="shared" si="677"/>
        <v/>
      </c>
      <c r="T4528" s="21" t="str">
        <f t="shared" si="677"/>
        <v/>
      </c>
      <c r="U4528" s="21" t="str">
        <f t="shared" si="677"/>
        <v/>
      </c>
      <c r="V4528" s="21" t="str">
        <f t="shared" si="677"/>
        <v/>
      </c>
      <c r="W4528" s="21" t="str">
        <f t="shared" si="677"/>
        <v/>
      </c>
      <c r="X4528" s="21" t="str">
        <f t="shared" si="677"/>
        <v/>
      </c>
      <c r="Y4528" s="21" t="str">
        <f t="shared" si="677"/>
        <v/>
      </c>
      <c r="Z4528" s="21" t="str">
        <f t="shared" si="677"/>
        <v/>
      </c>
      <c r="AA4528" s="21" t="str">
        <f t="shared" si="677"/>
        <v/>
      </c>
      <c r="AB4528" s="38" t="str">
        <f t="shared" si="677"/>
        <v/>
      </c>
      <c r="AD4528" s="36" t="str">
        <f>IF($N4528="", "", IFERROR(INDEX(Campaigns!$D$11:$D$380, MATCH($N4528, Campaigns!$E$11:$E$380, 0)), ""))</f>
        <v/>
      </c>
      <c r="AE4528" s="38" t="str">
        <f>IF(COUNTIF($Q4528:$AB4528, "X")=0, "", IFERROR(INDEX('Intro &amp; Setup'!$T$17:$T$28, MATCH(INDEX($Q$10:$AB$10, $AC4528, MATCH("X", $Q4528:$AB4528, 0)), 'Intro &amp; Setup'!$AA$17:$AA$28, 0)), ""))</f>
        <v/>
      </c>
      <c r="AG4528" s="84" t="str">
        <f t="shared" si="673"/>
        <v/>
      </c>
      <c r="AI4528" s="36">
        <f t="shared" si="674"/>
        <v>0</v>
      </c>
      <c r="AK4528" s="36" t="str">
        <f t="shared" si="675"/>
        <v/>
      </c>
    </row>
    <row r="4529" spans="1:37" x14ac:dyDescent="0.25">
      <c r="A4529" s="34"/>
      <c r="B4529" s="55"/>
      <c r="C4529" s="56"/>
      <c r="D4529" s="56"/>
      <c r="E4529" s="56"/>
      <c r="F4529" s="56"/>
      <c r="G4529" s="57"/>
      <c r="H4529" s="57"/>
      <c r="I4529" s="58"/>
      <c r="J4529" s="34"/>
      <c r="L4529" s="36" t="str">
        <f>IF($B4529="", "", IFERROR(FIND(Campaigns!$Q$4, $B4529), ""))</f>
        <v/>
      </c>
      <c r="M4529" s="73" t="str">
        <f t="shared" si="670"/>
        <v/>
      </c>
      <c r="N4529" s="74" t="str">
        <f t="shared" si="671"/>
        <v/>
      </c>
      <c r="O4529" s="22" t="str">
        <f t="shared" si="672"/>
        <v/>
      </c>
      <c r="Q4529" s="20" t="str">
        <f t="shared" si="668"/>
        <v/>
      </c>
      <c r="R4529" s="21" t="str">
        <f t="shared" si="677"/>
        <v/>
      </c>
      <c r="S4529" s="21" t="str">
        <f t="shared" si="677"/>
        <v/>
      </c>
      <c r="T4529" s="21" t="str">
        <f t="shared" si="677"/>
        <v/>
      </c>
      <c r="U4529" s="21" t="str">
        <f t="shared" si="677"/>
        <v/>
      </c>
      <c r="V4529" s="21" t="str">
        <f t="shared" si="677"/>
        <v/>
      </c>
      <c r="W4529" s="21" t="str">
        <f t="shared" si="677"/>
        <v/>
      </c>
      <c r="X4529" s="21" t="str">
        <f t="shared" si="677"/>
        <v/>
      </c>
      <c r="Y4529" s="21" t="str">
        <f t="shared" si="677"/>
        <v/>
      </c>
      <c r="Z4529" s="21" t="str">
        <f t="shared" si="677"/>
        <v/>
      </c>
      <c r="AA4529" s="21" t="str">
        <f t="shared" si="677"/>
        <v/>
      </c>
      <c r="AB4529" s="38" t="str">
        <f t="shared" si="677"/>
        <v/>
      </c>
      <c r="AD4529" s="36" t="str">
        <f>IF($N4529="", "", IFERROR(INDEX(Campaigns!$D$11:$D$380, MATCH($N4529, Campaigns!$E$11:$E$380, 0)), ""))</f>
        <v/>
      </c>
      <c r="AE4529" s="38" t="str">
        <f>IF(COUNTIF($Q4529:$AB4529, "X")=0, "", IFERROR(INDEX('Intro &amp; Setup'!$T$17:$T$28, MATCH(INDEX($Q$10:$AB$10, $AC4529, MATCH("X", $Q4529:$AB4529, 0)), 'Intro &amp; Setup'!$AA$17:$AA$28, 0)), ""))</f>
        <v/>
      </c>
      <c r="AG4529" s="84" t="str">
        <f t="shared" si="673"/>
        <v/>
      </c>
      <c r="AI4529" s="36">
        <f t="shared" si="674"/>
        <v>0</v>
      </c>
      <c r="AK4529" s="36" t="str">
        <f t="shared" si="675"/>
        <v/>
      </c>
    </row>
    <row r="4530" spans="1:37" x14ac:dyDescent="0.25">
      <c r="A4530" s="34"/>
      <c r="B4530" s="55"/>
      <c r="C4530" s="56"/>
      <c r="D4530" s="56"/>
      <c r="E4530" s="56"/>
      <c r="F4530" s="56"/>
      <c r="G4530" s="57"/>
      <c r="H4530" s="57"/>
      <c r="I4530" s="58"/>
      <c r="J4530" s="34"/>
      <c r="L4530" s="36" t="str">
        <f>IF($B4530="", "", IFERROR(FIND(Campaigns!$Q$4, $B4530), ""))</f>
        <v/>
      </c>
      <c r="M4530" s="73" t="str">
        <f t="shared" si="670"/>
        <v/>
      </c>
      <c r="N4530" s="74" t="str">
        <f t="shared" si="671"/>
        <v/>
      </c>
      <c r="O4530" s="22" t="str">
        <f t="shared" si="672"/>
        <v/>
      </c>
      <c r="Q4530" s="20" t="str">
        <f t="shared" si="668"/>
        <v/>
      </c>
      <c r="R4530" s="21" t="str">
        <f t="shared" si="677"/>
        <v/>
      </c>
      <c r="S4530" s="21" t="str">
        <f t="shared" si="677"/>
        <v/>
      </c>
      <c r="T4530" s="21" t="str">
        <f t="shared" si="677"/>
        <v/>
      </c>
      <c r="U4530" s="21" t="str">
        <f t="shared" si="677"/>
        <v/>
      </c>
      <c r="V4530" s="21" t="str">
        <f t="shared" si="677"/>
        <v/>
      </c>
      <c r="W4530" s="21" t="str">
        <f t="shared" si="677"/>
        <v/>
      </c>
      <c r="X4530" s="21" t="str">
        <f t="shared" si="677"/>
        <v/>
      </c>
      <c r="Y4530" s="21" t="str">
        <f t="shared" si="677"/>
        <v/>
      </c>
      <c r="Z4530" s="21" t="str">
        <f t="shared" si="677"/>
        <v/>
      </c>
      <c r="AA4530" s="21" t="str">
        <f t="shared" si="677"/>
        <v/>
      </c>
      <c r="AB4530" s="38" t="str">
        <f t="shared" si="677"/>
        <v/>
      </c>
      <c r="AD4530" s="36" t="str">
        <f>IF($N4530="", "", IFERROR(INDEX(Campaigns!$D$11:$D$380, MATCH($N4530, Campaigns!$E$11:$E$380, 0)), ""))</f>
        <v/>
      </c>
      <c r="AE4530" s="38" t="str">
        <f>IF(COUNTIF($Q4530:$AB4530, "X")=0, "", IFERROR(INDEX('Intro &amp; Setup'!$T$17:$T$28, MATCH(INDEX($Q$10:$AB$10, $AC4530, MATCH("X", $Q4530:$AB4530, 0)), 'Intro &amp; Setup'!$AA$17:$AA$28, 0)), ""))</f>
        <v/>
      </c>
      <c r="AG4530" s="84" t="str">
        <f t="shared" si="673"/>
        <v/>
      </c>
      <c r="AI4530" s="36">
        <f t="shared" si="674"/>
        <v>0</v>
      </c>
      <c r="AK4530" s="36" t="str">
        <f t="shared" si="675"/>
        <v/>
      </c>
    </row>
    <row r="4531" spans="1:37" x14ac:dyDescent="0.25">
      <c r="A4531" s="34"/>
      <c r="B4531" s="55"/>
      <c r="C4531" s="56"/>
      <c r="D4531" s="56"/>
      <c r="E4531" s="56"/>
      <c r="F4531" s="56"/>
      <c r="G4531" s="57"/>
      <c r="H4531" s="57"/>
      <c r="I4531" s="58"/>
      <c r="J4531" s="34"/>
      <c r="L4531" s="36" t="str">
        <f>IF($B4531="", "", IFERROR(FIND(Campaigns!$Q$4, $B4531), ""))</f>
        <v/>
      </c>
      <c r="M4531" s="73" t="str">
        <f t="shared" si="670"/>
        <v/>
      </c>
      <c r="N4531" s="74" t="str">
        <f t="shared" si="671"/>
        <v/>
      </c>
      <c r="O4531" s="22" t="str">
        <f t="shared" si="672"/>
        <v/>
      </c>
      <c r="Q4531" s="20" t="str">
        <f t="shared" si="668"/>
        <v/>
      </c>
      <c r="R4531" s="21" t="str">
        <f t="shared" si="677"/>
        <v/>
      </c>
      <c r="S4531" s="21" t="str">
        <f t="shared" si="677"/>
        <v/>
      </c>
      <c r="T4531" s="21" t="str">
        <f t="shared" si="677"/>
        <v/>
      </c>
      <c r="U4531" s="21" t="str">
        <f t="shared" si="677"/>
        <v/>
      </c>
      <c r="V4531" s="21" t="str">
        <f t="shared" si="677"/>
        <v/>
      </c>
      <c r="W4531" s="21" t="str">
        <f t="shared" si="677"/>
        <v/>
      </c>
      <c r="X4531" s="21" t="str">
        <f t="shared" si="677"/>
        <v/>
      </c>
      <c r="Y4531" s="21" t="str">
        <f t="shared" si="677"/>
        <v/>
      </c>
      <c r="Z4531" s="21" t="str">
        <f t="shared" si="677"/>
        <v/>
      </c>
      <c r="AA4531" s="21" t="str">
        <f t="shared" si="677"/>
        <v/>
      </c>
      <c r="AB4531" s="38" t="str">
        <f t="shared" si="677"/>
        <v/>
      </c>
      <c r="AD4531" s="36" t="str">
        <f>IF($N4531="", "", IFERROR(INDEX(Campaigns!$D$11:$D$380, MATCH($N4531, Campaigns!$E$11:$E$380, 0)), ""))</f>
        <v/>
      </c>
      <c r="AE4531" s="38" t="str">
        <f>IF(COUNTIF($Q4531:$AB4531, "X")=0, "", IFERROR(INDEX('Intro &amp; Setup'!$T$17:$T$28, MATCH(INDEX($Q$10:$AB$10, $AC4531, MATCH("X", $Q4531:$AB4531, 0)), 'Intro &amp; Setup'!$AA$17:$AA$28, 0)), ""))</f>
        <v/>
      </c>
      <c r="AG4531" s="84" t="str">
        <f t="shared" si="673"/>
        <v/>
      </c>
      <c r="AI4531" s="36">
        <f t="shared" si="674"/>
        <v>0</v>
      </c>
      <c r="AK4531" s="36" t="str">
        <f t="shared" si="675"/>
        <v/>
      </c>
    </row>
    <row r="4532" spans="1:37" x14ac:dyDescent="0.25">
      <c r="A4532" s="34"/>
      <c r="B4532" s="55"/>
      <c r="C4532" s="56"/>
      <c r="D4532" s="56"/>
      <c r="E4532" s="56"/>
      <c r="F4532" s="56"/>
      <c r="G4532" s="57"/>
      <c r="H4532" s="57"/>
      <c r="I4532" s="58"/>
      <c r="J4532" s="34"/>
      <c r="L4532" s="36" t="str">
        <f>IF($B4532="", "", IFERROR(FIND(Campaigns!$Q$4, $B4532), ""))</f>
        <v/>
      </c>
      <c r="M4532" s="73" t="str">
        <f t="shared" si="670"/>
        <v/>
      </c>
      <c r="N4532" s="74" t="str">
        <f t="shared" si="671"/>
        <v/>
      </c>
      <c r="O4532" s="22" t="str">
        <f t="shared" si="672"/>
        <v/>
      </c>
      <c r="Q4532" s="20" t="str">
        <f t="shared" si="668"/>
        <v/>
      </c>
      <c r="R4532" s="21" t="str">
        <f t="shared" si="677"/>
        <v/>
      </c>
      <c r="S4532" s="21" t="str">
        <f t="shared" si="677"/>
        <v/>
      </c>
      <c r="T4532" s="21" t="str">
        <f t="shared" si="677"/>
        <v/>
      </c>
      <c r="U4532" s="21" t="str">
        <f t="shared" si="677"/>
        <v/>
      </c>
      <c r="V4532" s="21" t="str">
        <f t="shared" si="677"/>
        <v/>
      </c>
      <c r="W4532" s="21" t="str">
        <f t="shared" si="677"/>
        <v/>
      </c>
      <c r="X4532" s="21" t="str">
        <f t="shared" si="677"/>
        <v/>
      </c>
      <c r="Y4532" s="21" t="str">
        <f t="shared" si="677"/>
        <v/>
      </c>
      <c r="Z4532" s="21" t="str">
        <f t="shared" si="677"/>
        <v/>
      </c>
      <c r="AA4532" s="21" t="str">
        <f t="shared" si="677"/>
        <v/>
      </c>
      <c r="AB4532" s="38" t="str">
        <f t="shared" si="677"/>
        <v/>
      </c>
      <c r="AD4532" s="36" t="str">
        <f>IF($N4532="", "", IFERROR(INDEX(Campaigns!$D$11:$D$380, MATCH($N4532, Campaigns!$E$11:$E$380, 0)), ""))</f>
        <v/>
      </c>
      <c r="AE4532" s="38" t="str">
        <f>IF(COUNTIF($Q4532:$AB4532, "X")=0, "", IFERROR(INDEX('Intro &amp; Setup'!$T$17:$T$28, MATCH(INDEX($Q$10:$AB$10, $AC4532, MATCH("X", $Q4532:$AB4532, 0)), 'Intro &amp; Setup'!$AA$17:$AA$28, 0)), ""))</f>
        <v/>
      </c>
      <c r="AG4532" s="84" t="str">
        <f t="shared" si="673"/>
        <v/>
      </c>
      <c r="AI4532" s="36">
        <f t="shared" si="674"/>
        <v>0</v>
      </c>
      <c r="AK4532" s="36" t="str">
        <f t="shared" si="675"/>
        <v/>
      </c>
    </row>
    <row r="4533" spans="1:37" x14ac:dyDescent="0.25">
      <c r="A4533" s="34"/>
      <c r="B4533" s="55"/>
      <c r="C4533" s="56"/>
      <c r="D4533" s="56"/>
      <c r="E4533" s="56"/>
      <c r="F4533" s="56"/>
      <c r="G4533" s="57"/>
      <c r="H4533" s="57"/>
      <c r="I4533" s="58"/>
      <c r="J4533" s="34"/>
      <c r="L4533" s="36" t="str">
        <f>IF($B4533="", "", IFERROR(FIND(Campaigns!$Q$4, $B4533), ""))</f>
        <v/>
      </c>
      <c r="M4533" s="73" t="str">
        <f t="shared" si="670"/>
        <v/>
      </c>
      <c r="N4533" s="74" t="str">
        <f t="shared" si="671"/>
        <v/>
      </c>
      <c r="O4533" s="22" t="str">
        <f t="shared" si="672"/>
        <v/>
      </c>
      <c r="Q4533" s="20" t="str">
        <f t="shared" ref="Q4533:Q4596" si="678">IFERROR(IF(Q$10="", "", IF(LEFT($O4533, Q$8)=Q$10, "X", "")), "")</f>
        <v/>
      </c>
      <c r="R4533" s="21" t="str">
        <f t="shared" si="677"/>
        <v/>
      </c>
      <c r="S4533" s="21" t="str">
        <f t="shared" si="677"/>
        <v/>
      </c>
      <c r="T4533" s="21" t="str">
        <f t="shared" si="677"/>
        <v/>
      </c>
      <c r="U4533" s="21" t="str">
        <f t="shared" si="677"/>
        <v/>
      </c>
      <c r="V4533" s="21" t="str">
        <f t="shared" si="677"/>
        <v/>
      </c>
      <c r="W4533" s="21" t="str">
        <f t="shared" si="677"/>
        <v/>
      </c>
      <c r="X4533" s="21" t="str">
        <f t="shared" si="677"/>
        <v/>
      </c>
      <c r="Y4533" s="21" t="str">
        <f t="shared" si="677"/>
        <v/>
      </c>
      <c r="Z4533" s="21" t="str">
        <f t="shared" si="677"/>
        <v/>
      </c>
      <c r="AA4533" s="21" t="str">
        <f t="shared" si="677"/>
        <v/>
      </c>
      <c r="AB4533" s="38" t="str">
        <f t="shared" si="677"/>
        <v/>
      </c>
      <c r="AD4533" s="36" t="str">
        <f>IF($N4533="", "", IFERROR(INDEX(Campaigns!$D$11:$D$380, MATCH($N4533, Campaigns!$E$11:$E$380, 0)), ""))</f>
        <v/>
      </c>
      <c r="AE4533" s="38" t="str">
        <f>IF(COUNTIF($Q4533:$AB4533, "X")=0, "", IFERROR(INDEX('Intro &amp; Setup'!$T$17:$T$28, MATCH(INDEX($Q$10:$AB$10, $AC4533, MATCH("X", $Q4533:$AB4533, 0)), 'Intro &amp; Setup'!$AA$17:$AA$28, 0)), ""))</f>
        <v/>
      </c>
      <c r="AG4533" s="84" t="str">
        <f t="shared" si="673"/>
        <v/>
      </c>
      <c r="AI4533" s="36">
        <f t="shared" si="674"/>
        <v>0</v>
      </c>
      <c r="AK4533" s="36" t="str">
        <f t="shared" si="675"/>
        <v/>
      </c>
    </row>
    <row r="4534" spans="1:37" x14ac:dyDescent="0.25">
      <c r="A4534" s="34"/>
      <c r="B4534" s="55"/>
      <c r="C4534" s="56"/>
      <c r="D4534" s="56"/>
      <c r="E4534" s="56"/>
      <c r="F4534" s="56"/>
      <c r="G4534" s="57"/>
      <c r="H4534" s="57"/>
      <c r="I4534" s="58"/>
      <c r="J4534" s="34"/>
      <c r="L4534" s="36" t="str">
        <f>IF($B4534="", "", IFERROR(FIND(Campaigns!$Q$4, $B4534), ""))</f>
        <v/>
      </c>
      <c r="M4534" s="73" t="str">
        <f t="shared" si="670"/>
        <v/>
      </c>
      <c r="N4534" s="74" t="str">
        <f t="shared" si="671"/>
        <v/>
      </c>
      <c r="O4534" s="22" t="str">
        <f t="shared" si="672"/>
        <v/>
      </c>
      <c r="Q4534" s="20" t="str">
        <f t="shared" si="678"/>
        <v/>
      </c>
      <c r="R4534" s="21" t="str">
        <f t="shared" si="677"/>
        <v/>
      </c>
      <c r="S4534" s="21" t="str">
        <f t="shared" si="677"/>
        <v/>
      </c>
      <c r="T4534" s="21" t="str">
        <f t="shared" si="677"/>
        <v/>
      </c>
      <c r="U4534" s="21" t="str">
        <f t="shared" si="677"/>
        <v/>
      </c>
      <c r="V4534" s="21" t="str">
        <f t="shared" si="677"/>
        <v/>
      </c>
      <c r="W4534" s="21" t="str">
        <f t="shared" si="677"/>
        <v/>
      </c>
      <c r="X4534" s="21" t="str">
        <f t="shared" si="677"/>
        <v/>
      </c>
      <c r="Y4534" s="21" t="str">
        <f t="shared" si="677"/>
        <v/>
      </c>
      <c r="Z4534" s="21" t="str">
        <f t="shared" si="677"/>
        <v/>
      </c>
      <c r="AA4534" s="21" t="str">
        <f t="shared" si="677"/>
        <v/>
      </c>
      <c r="AB4534" s="38" t="str">
        <f t="shared" si="677"/>
        <v/>
      </c>
      <c r="AD4534" s="36" t="str">
        <f>IF($N4534="", "", IFERROR(INDEX(Campaigns!$D$11:$D$380, MATCH($N4534, Campaigns!$E$11:$E$380, 0)), ""))</f>
        <v/>
      </c>
      <c r="AE4534" s="38" t="str">
        <f>IF(COUNTIF($Q4534:$AB4534, "X")=0, "", IFERROR(INDEX('Intro &amp; Setup'!$T$17:$T$28, MATCH(INDEX($Q$10:$AB$10, $AC4534, MATCH("X", $Q4534:$AB4534, 0)), 'Intro &amp; Setup'!$AA$17:$AA$28, 0)), ""))</f>
        <v/>
      </c>
      <c r="AG4534" s="84" t="str">
        <f t="shared" si="673"/>
        <v/>
      </c>
      <c r="AI4534" s="36">
        <f t="shared" si="674"/>
        <v>0</v>
      </c>
      <c r="AK4534" s="36" t="str">
        <f t="shared" si="675"/>
        <v/>
      </c>
    </row>
    <row r="4535" spans="1:37" x14ac:dyDescent="0.25">
      <c r="A4535" s="34"/>
      <c r="B4535" s="55"/>
      <c r="C4535" s="56"/>
      <c r="D4535" s="56"/>
      <c r="E4535" s="56"/>
      <c r="F4535" s="56"/>
      <c r="G4535" s="57"/>
      <c r="H4535" s="57"/>
      <c r="I4535" s="58"/>
      <c r="J4535" s="34"/>
      <c r="L4535" s="36" t="str">
        <f>IF($B4535="", "", IFERROR(FIND(Campaigns!$Q$4, $B4535), ""))</f>
        <v/>
      </c>
      <c r="M4535" s="73" t="str">
        <f t="shared" si="670"/>
        <v/>
      </c>
      <c r="N4535" s="74" t="str">
        <f t="shared" si="671"/>
        <v/>
      </c>
      <c r="O4535" s="22" t="str">
        <f t="shared" si="672"/>
        <v/>
      </c>
      <c r="Q4535" s="20" t="str">
        <f t="shared" si="678"/>
        <v/>
      </c>
      <c r="R4535" s="21" t="str">
        <f t="shared" si="677"/>
        <v/>
      </c>
      <c r="S4535" s="21" t="str">
        <f t="shared" si="677"/>
        <v/>
      </c>
      <c r="T4535" s="21" t="str">
        <f t="shared" si="677"/>
        <v/>
      </c>
      <c r="U4535" s="21" t="str">
        <f t="shared" si="677"/>
        <v/>
      </c>
      <c r="V4535" s="21" t="str">
        <f t="shared" si="677"/>
        <v/>
      </c>
      <c r="W4535" s="21" t="str">
        <f t="shared" si="677"/>
        <v/>
      </c>
      <c r="X4535" s="21" t="str">
        <f t="shared" si="677"/>
        <v/>
      </c>
      <c r="Y4535" s="21" t="str">
        <f t="shared" si="677"/>
        <v/>
      </c>
      <c r="Z4535" s="21" t="str">
        <f t="shared" si="677"/>
        <v/>
      </c>
      <c r="AA4535" s="21" t="str">
        <f t="shared" si="677"/>
        <v/>
      </c>
      <c r="AB4535" s="38" t="str">
        <f t="shared" si="677"/>
        <v/>
      </c>
      <c r="AD4535" s="36" t="str">
        <f>IF($N4535="", "", IFERROR(INDEX(Campaigns!$D$11:$D$380, MATCH($N4535, Campaigns!$E$11:$E$380, 0)), ""))</f>
        <v/>
      </c>
      <c r="AE4535" s="38" t="str">
        <f>IF(COUNTIF($Q4535:$AB4535, "X")=0, "", IFERROR(INDEX('Intro &amp; Setup'!$T$17:$T$28, MATCH(INDEX($Q$10:$AB$10, $AC4535, MATCH("X", $Q4535:$AB4535, 0)), 'Intro &amp; Setup'!$AA$17:$AA$28, 0)), ""))</f>
        <v/>
      </c>
      <c r="AG4535" s="84" t="str">
        <f t="shared" si="673"/>
        <v/>
      </c>
      <c r="AI4535" s="36">
        <f t="shared" si="674"/>
        <v>0</v>
      </c>
      <c r="AK4535" s="36" t="str">
        <f t="shared" si="675"/>
        <v/>
      </c>
    </row>
    <row r="4536" spans="1:37" x14ac:dyDescent="0.25">
      <c r="A4536" s="34"/>
      <c r="B4536" s="55"/>
      <c r="C4536" s="56"/>
      <c r="D4536" s="56"/>
      <c r="E4536" s="56"/>
      <c r="F4536" s="56"/>
      <c r="G4536" s="57"/>
      <c r="H4536" s="57"/>
      <c r="I4536" s="58"/>
      <c r="J4536" s="34"/>
      <c r="L4536" s="36" t="str">
        <f>IF($B4536="", "", IFERROR(FIND(Campaigns!$Q$4, $B4536), ""))</f>
        <v/>
      </c>
      <c r="M4536" s="73" t="str">
        <f t="shared" si="670"/>
        <v/>
      </c>
      <c r="N4536" s="74" t="str">
        <f t="shared" si="671"/>
        <v/>
      </c>
      <c r="O4536" s="22" t="str">
        <f t="shared" si="672"/>
        <v/>
      </c>
      <c r="Q4536" s="20" t="str">
        <f t="shared" si="678"/>
        <v/>
      </c>
      <c r="R4536" s="21" t="str">
        <f t="shared" si="677"/>
        <v/>
      </c>
      <c r="S4536" s="21" t="str">
        <f t="shared" si="677"/>
        <v/>
      </c>
      <c r="T4536" s="21" t="str">
        <f t="shared" si="677"/>
        <v/>
      </c>
      <c r="U4536" s="21" t="str">
        <f t="shared" si="677"/>
        <v/>
      </c>
      <c r="V4536" s="21" t="str">
        <f t="shared" si="677"/>
        <v/>
      </c>
      <c r="W4536" s="21" t="str">
        <f t="shared" si="677"/>
        <v/>
      </c>
      <c r="X4536" s="21" t="str">
        <f t="shared" si="677"/>
        <v/>
      </c>
      <c r="Y4536" s="21" t="str">
        <f t="shared" si="677"/>
        <v/>
      </c>
      <c r="Z4536" s="21" t="str">
        <f t="shared" si="677"/>
        <v/>
      </c>
      <c r="AA4536" s="21" t="str">
        <f t="shared" si="677"/>
        <v/>
      </c>
      <c r="AB4536" s="38" t="str">
        <f t="shared" si="677"/>
        <v/>
      </c>
      <c r="AD4536" s="36" t="str">
        <f>IF($N4536="", "", IFERROR(INDEX(Campaigns!$D$11:$D$380, MATCH($N4536, Campaigns!$E$11:$E$380, 0)), ""))</f>
        <v/>
      </c>
      <c r="AE4536" s="38" t="str">
        <f>IF(COUNTIF($Q4536:$AB4536, "X")=0, "", IFERROR(INDEX('Intro &amp; Setup'!$T$17:$T$28, MATCH(INDEX($Q$10:$AB$10, $AC4536, MATCH("X", $Q4536:$AB4536, 0)), 'Intro &amp; Setup'!$AA$17:$AA$28, 0)), ""))</f>
        <v/>
      </c>
      <c r="AG4536" s="84" t="str">
        <f t="shared" si="673"/>
        <v/>
      </c>
      <c r="AI4536" s="36">
        <f t="shared" si="674"/>
        <v>0</v>
      </c>
      <c r="AK4536" s="36" t="str">
        <f t="shared" si="675"/>
        <v/>
      </c>
    </row>
    <row r="4537" spans="1:37" x14ac:dyDescent="0.25">
      <c r="A4537" s="34"/>
      <c r="B4537" s="55"/>
      <c r="C4537" s="56"/>
      <c r="D4537" s="56"/>
      <c r="E4537" s="56"/>
      <c r="F4537" s="56"/>
      <c r="G4537" s="57"/>
      <c r="H4537" s="57"/>
      <c r="I4537" s="58"/>
      <c r="J4537" s="34"/>
      <c r="L4537" s="36" t="str">
        <f>IF($B4537="", "", IFERROR(FIND(Campaigns!$Q$4, $B4537), ""))</f>
        <v/>
      </c>
      <c r="M4537" s="73" t="str">
        <f t="shared" si="670"/>
        <v/>
      </c>
      <c r="N4537" s="74" t="str">
        <f t="shared" si="671"/>
        <v/>
      </c>
      <c r="O4537" s="22" t="str">
        <f t="shared" si="672"/>
        <v/>
      </c>
      <c r="Q4537" s="20" t="str">
        <f t="shared" si="678"/>
        <v/>
      </c>
      <c r="R4537" s="21" t="str">
        <f t="shared" si="677"/>
        <v/>
      </c>
      <c r="S4537" s="21" t="str">
        <f t="shared" si="677"/>
        <v/>
      </c>
      <c r="T4537" s="21" t="str">
        <f t="shared" si="677"/>
        <v/>
      </c>
      <c r="U4537" s="21" t="str">
        <f t="shared" si="677"/>
        <v/>
      </c>
      <c r="V4537" s="21" t="str">
        <f t="shared" si="677"/>
        <v/>
      </c>
      <c r="W4537" s="21" t="str">
        <f t="shared" si="677"/>
        <v/>
      </c>
      <c r="X4537" s="21" t="str">
        <f t="shared" si="677"/>
        <v/>
      </c>
      <c r="Y4537" s="21" t="str">
        <f t="shared" si="677"/>
        <v/>
      </c>
      <c r="Z4537" s="21" t="str">
        <f t="shared" si="677"/>
        <v/>
      </c>
      <c r="AA4537" s="21" t="str">
        <f t="shared" si="677"/>
        <v/>
      </c>
      <c r="AB4537" s="38" t="str">
        <f t="shared" si="677"/>
        <v/>
      </c>
      <c r="AD4537" s="36" t="str">
        <f>IF($N4537="", "", IFERROR(INDEX(Campaigns!$D$11:$D$380, MATCH($N4537, Campaigns!$E$11:$E$380, 0)), ""))</f>
        <v/>
      </c>
      <c r="AE4537" s="38" t="str">
        <f>IF(COUNTIF($Q4537:$AB4537, "X")=0, "", IFERROR(INDEX('Intro &amp; Setup'!$T$17:$T$28, MATCH(INDEX($Q$10:$AB$10, $AC4537, MATCH("X", $Q4537:$AB4537, 0)), 'Intro &amp; Setup'!$AA$17:$AA$28, 0)), ""))</f>
        <v/>
      </c>
      <c r="AG4537" s="84" t="str">
        <f t="shared" si="673"/>
        <v/>
      </c>
      <c r="AI4537" s="36">
        <f t="shared" si="674"/>
        <v>0</v>
      </c>
      <c r="AK4537" s="36" t="str">
        <f t="shared" si="675"/>
        <v/>
      </c>
    </row>
    <row r="4538" spans="1:37" x14ac:dyDescent="0.25">
      <c r="A4538" s="34"/>
      <c r="B4538" s="55"/>
      <c r="C4538" s="56"/>
      <c r="D4538" s="56"/>
      <c r="E4538" s="56"/>
      <c r="F4538" s="56"/>
      <c r="G4538" s="57"/>
      <c r="H4538" s="57"/>
      <c r="I4538" s="58"/>
      <c r="J4538" s="34"/>
      <c r="L4538" s="36" t="str">
        <f>IF($B4538="", "", IFERROR(FIND(Campaigns!$Q$4, $B4538), ""))</f>
        <v/>
      </c>
      <c r="M4538" s="73" t="str">
        <f t="shared" si="670"/>
        <v/>
      </c>
      <c r="N4538" s="74" t="str">
        <f t="shared" si="671"/>
        <v/>
      </c>
      <c r="O4538" s="22" t="str">
        <f t="shared" si="672"/>
        <v/>
      </c>
      <c r="Q4538" s="20" t="str">
        <f t="shared" si="678"/>
        <v/>
      </c>
      <c r="R4538" s="21" t="str">
        <f t="shared" si="677"/>
        <v/>
      </c>
      <c r="S4538" s="21" t="str">
        <f t="shared" si="677"/>
        <v/>
      </c>
      <c r="T4538" s="21" t="str">
        <f t="shared" si="677"/>
        <v/>
      </c>
      <c r="U4538" s="21" t="str">
        <f t="shared" si="677"/>
        <v/>
      </c>
      <c r="V4538" s="21" t="str">
        <f t="shared" si="677"/>
        <v/>
      </c>
      <c r="W4538" s="21" t="str">
        <f t="shared" si="677"/>
        <v/>
      </c>
      <c r="X4538" s="21" t="str">
        <f t="shared" si="677"/>
        <v/>
      </c>
      <c r="Y4538" s="21" t="str">
        <f t="shared" si="677"/>
        <v/>
      </c>
      <c r="Z4538" s="21" t="str">
        <f t="shared" si="677"/>
        <v/>
      </c>
      <c r="AA4538" s="21" t="str">
        <f t="shared" si="677"/>
        <v/>
      </c>
      <c r="AB4538" s="38" t="str">
        <f t="shared" si="677"/>
        <v/>
      </c>
      <c r="AD4538" s="36" t="str">
        <f>IF($N4538="", "", IFERROR(INDEX(Campaigns!$D$11:$D$380, MATCH($N4538, Campaigns!$E$11:$E$380, 0)), ""))</f>
        <v/>
      </c>
      <c r="AE4538" s="38" t="str">
        <f>IF(COUNTIF($Q4538:$AB4538, "X")=0, "", IFERROR(INDEX('Intro &amp; Setup'!$T$17:$T$28, MATCH(INDEX($Q$10:$AB$10, $AC4538, MATCH("X", $Q4538:$AB4538, 0)), 'Intro &amp; Setup'!$AA$17:$AA$28, 0)), ""))</f>
        <v/>
      </c>
      <c r="AG4538" s="84" t="str">
        <f t="shared" si="673"/>
        <v/>
      </c>
      <c r="AI4538" s="36">
        <f t="shared" si="674"/>
        <v>0</v>
      </c>
      <c r="AK4538" s="36" t="str">
        <f t="shared" si="675"/>
        <v/>
      </c>
    </row>
    <row r="4539" spans="1:37" x14ac:dyDescent="0.25">
      <c r="A4539" s="34"/>
      <c r="B4539" s="55"/>
      <c r="C4539" s="56"/>
      <c r="D4539" s="56"/>
      <c r="E4539" s="56"/>
      <c r="F4539" s="56"/>
      <c r="G4539" s="57"/>
      <c r="H4539" s="57"/>
      <c r="I4539" s="58"/>
      <c r="J4539" s="34"/>
      <c r="L4539" s="36" t="str">
        <f>IF($B4539="", "", IFERROR(FIND(Campaigns!$Q$4, $B4539), ""))</f>
        <v/>
      </c>
      <c r="M4539" s="73" t="str">
        <f t="shared" si="670"/>
        <v/>
      </c>
      <c r="N4539" s="74" t="str">
        <f t="shared" si="671"/>
        <v/>
      </c>
      <c r="O4539" s="22" t="str">
        <f t="shared" si="672"/>
        <v/>
      </c>
      <c r="Q4539" s="20" t="str">
        <f t="shared" si="678"/>
        <v/>
      </c>
      <c r="R4539" s="21" t="str">
        <f t="shared" si="677"/>
        <v/>
      </c>
      <c r="S4539" s="21" t="str">
        <f t="shared" si="677"/>
        <v/>
      </c>
      <c r="T4539" s="21" t="str">
        <f t="shared" si="677"/>
        <v/>
      </c>
      <c r="U4539" s="21" t="str">
        <f t="shared" si="677"/>
        <v/>
      </c>
      <c r="V4539" s="21" t="str">
        <f t="shared" si="677"/>
        <v/>
      </c>
      <c r="W4539" s="21" t="str">
        <f t="shared" si="677"/>
        <v/>
      </c>
      <c r="X4539" s="21" t="str">
        <f t="shared" si="677"/>
        <v/>
      </c>
      <c r="Y4539" s="21" t="str">
        <f t="shared" si="677"/>
        <v/>
      </c>
      <c r="Z4539" s="21" t="str">
        <f t="shared" si="677"/>
        <v/>
      </c>
      <c r="AA4539" s="21" t="str">
        <f t="shared" si="677"/>
        <v/>
      </c>
      <c r="AB4539" s="38" t="str">
        <f t="shared" si="677"/>
        <v/>
      </c>
      <c r="AD4539" s="36" t="str">
        <f>IF($N4539="", "", IFERROR(INDEX(Campaigns!$D$11:$D$380, MATCH($N4539, Campaigns!$E$11:$E$380, 0)), ""))</f>
        <v/>
      </c>
      <c r="AE4539" s="38" t="str">
        <f>IF(COUNTIF($Q4539:$AB4539, "X")=0, "", IFERROR(INDEX('Intro &amp; Setup'!$T$17:$T$28, MATCH(INDEX($Q$10:$AB$10, $AC4539, MATCH("X", $Q4539:$AB4539, 0)), 'Intro &amp; Setup'!$AA$17:$AA$28, 0)), ""))</f>
        <v/>
      </c>
      <c r="AG4539" s="84" t="str">
        <f t="shared" si="673"/>
        <v/>
      </c>
      <c r="AI4539" s="36">
        <f t="shared" si="674"/>
        <v>0</v>
      </c>
      <c r="AK4539" s="36" t="str">
        <f t="shared" si="675"/>
        <v/>
      </c>
    </row>
    <row r="4540" spans="1:37" x14ac:dyDescent="0.25">
      <c r="A4540" s="34"/>
      <c r="B4540" s="55"/>
      <c r="C4540" s="56"/>
      <c r="D4540" s="56"/>
      <c r="E4540" s="56"/>
      <c r="F4540" s="56"/>
      <c r="G4540" s="57"/>
      <c r="H4540" s="57"/>
      <c r="I4540" s="58"/>
      <c r="J4540" s="34"/>
      <c r="L4540" s="36" t="str">
        <f>IF($B4540="", "", IFERROR(FIND(Campaigns!$Q$4, $B4540), ""))</f>
        <v/>
      </c>
      <c r="M4540" s="73" t="str">
        <f t="shared" si="670"/>
        <v/>
      </c>
      <c r="N4540" s="74" t="str">
        <f t="shared" si="671"/>
        <v/>
      </c>
      <c r="O4540" s="22" t="str">
        <f t="shared" si="672"/>
        <v/>
      </c>
      <c r="Q4540" s="20" t="str">
        <f t="shared" si="678"/>
        <v/>
      </c>
      <c r="R4540" s="21" t="str">
        <f t="shared" si="677"/>
        <v/>
      </c>
      <c r="S4540" s="21" t="str">
        <f t="shared" si="677"/>
        <v/>
      </c>
      <c r="T4540" s="21" t="str">
        <f t="shared" si="677"/>
        <v/>
      </c>
      <c r="U4540" s="21" t="str">
        <f t="shared" si="677"/>
        <v/>
      </c>
      <c r="V4540" s="21" t="str">
        <f t="shared" si="677"/>
        <v/>
      </c>
      <c r="W4540" s="21" t="str">
        <f t="shared" si="677"/>
        <v/>
      </c>
      <c r="X4540" s="21" t="str">
        <f t="shared" si="677"/>
        <v/>
      </c>
      <c r="Y4540" s="21" t="str">
        <f t="shared" si="677"/>
        <v/>
      </c>
      <c r="Z4540" s="21" t="str">
        <f t="shared" si="677"/>
        <v/>
      </c>
      <c r="AA4540" s="21" t="str">
        <f t="shared" si="677"/>
        <v/>
      </c>
      <c r="AB4540" s="38" t="str">
        <f t="shared" si="677"/>
        <v/>
      </c>
      <c r="AD4540" s="36" t="str">
        <f>IF($N4540="", "", IFERROR(INDEX(Campaigns!$D$11:$D$380, MATCH($N4540, Campaigns!$E$11:$E$380, 0)), ""))</f>
        <v/>
      </c>
      <c r="AE4540" s="38" t="str">
        <f>IF(COUNTIF($Q4540:$AB4540, "X")=0, "", IFERROR(INDEX('Intro &amp; Setup'!$T$17:$T$28, MATCH(INDEX($Q$10:$AB$10, $AC4540, MATCH("X", $Q4540:$AB4540, 0)), 'Intro &amp; Setup'!$AA$17:$AA$28, 0)), ""))</f>
        <v/>
      </c>
      <c r="AG4540" s="84" t="str">
        <f t="shared" si="673"/>
        <v/>
      </c>
      <c r="AI4540" s="36">
        <f t="shared" si="674"/>
        <v>0</v>
      </c>
      <c r="AK4540" s="36" t="str">
        <f t="shared" si="675"/>
        <v/>
      </c>
    </row>
    <row r="4541" spans="1:37" x14ac:dyDescent="0.25">
      <c r="A4541" s="34"/>
      <c r="B4541" s="55"/>
      <c r="C4541" s="56"/>
      <c r="D4541" s="56"/>
      <c r="E4541" s="56"/>
      <c r="F4541" s="56"/>
      <c r="G4541" s="57"/>
      <c r="H4541" s="57"/>
      <c r="I4541" s="58"/>
      <c r="J4541" s="34"/>
      <c r="L4541" s="36" t="str">
        <f>IF($B4541="", "", IFERROR(FIND(Campaigns!$Q$4, $B4541), ""))</f>
        <v/>
      </c>
      <c r="M4541" s="73" t="str">
        <f t="shared" si="670"/>
        <v/>
      </c>
      <c r="N4541" s="74" t="str">
        <f t="shared" si="671"/>
        <v/>
      </c>
      <c r="O4541" s="22" t="str">
        <f t="shared" si="672"/>
        <v/>
      </c>
      <c r="Q4541" s="20" t="str">
        <f t="shared" si="678"/>
        <v/>
      </c>
      <c r="R4541" s="21" t="str">
        <f t="shared" si="677"/>
        <v/>
      </c>
      <c r="S4541" s="21" t="str">
        <f t="shared" si="677"/>
        <v/>
      </c>
      <c r="T4541" s="21" t="str">
        <f t="shared" si="677"/>
        <v/>
      </c>
      <c r="U4541" s="21" t="str">
        <f t="shared" si="677"/>
        <v/>
      </c>
      <c r="V4541" s="21" t="str">
        <f t="shared" si="677"/>
        <v/>
      </c>
      <c r="W4541" s="21" t="str">
        <f t="shared" si="677"/>
        <v/>
      </c>
      <c r="X4541" s="21" t="str">
        <f t="shared" si="677"/>
        <v/>
      </c>
      <c r="Y4541" s="21" t="str">
        <f t="shared" si="677"/>
        <v/>
      </c>
      <c r="Z4541" s="21" t="str">
        <f t="shared" si="677"/>
        <v/>
      </c>
      <c r="AA4541" s="21" t="str">
        <f t="shared" si="677"/>
        <v/>
      </c>
      <c r="AB4541" s="38" t="str">
        <f t="shared" si="677"/>
        <v/>
      </c>
      <c r="AD4541" s="36" t="str">
        <f>IF($N4541="", "", IFERROR(INDEX(Campaigns!$D$11:$D$380, MATCH($N4541, Campaigns!$E$11:$E$380, 0)), ""))</f>
        <v/>
      </c>
      <c r="AE4541" s="38" t="str">
        <f>IF(COUNTIF($Q4541:$AB4541, "X")=0, "", IFERROR(INDEX('Intro &amp; Setup'!$T$17:$T$28, MATCH(INDEX($Q$10:$AB$10, $AC4541, MATCH("X", $Q4541:$AB4541, 0)), 'Intro &amp; Setup'!$AA$17:$AA$28, 0)), ""))</f>
        <v/>
      </c>
      <c r="AG4541" s="84" t="str">
        <f t="shared" si="673"/>
        <v/>
      </c>
      <c r="AI4541" s="36">
        <f t="shared" si="674"/>
        <v>0</v>
      </c>
      <c r="AK4541" s="36" t="str">
        <f t="shared" si="675"/>
        <v/>
      </c>
    </row>
    <row r="4542" spans="1:37" x14ac:dyDescent="0.25">
      <c r="A4542" s="34"/>
      <c r="B4542" s="55"/>
      <c r="C4542" s="56"/>
      <c r="D4542" s="56"/>
      <c r="E4542" s="56"/>
      <c r="F4542" s="56"/>
      <c r="G4542" s="57"/>
      <c r="H4542" s="57"/>
      <c r="I4542" s="58"/>
      <c r="J4542" s="34"/>
      <c r="L4542" s="36" t="str">
        <f>IF($B4542="", "", IFERROR(FIND(Campaigns!$Q$4, $B4542), ""))</f>
        <v/>
      </c>
      <c r="M4542" s="73" t="str">
        <f t="shared" si="670"/>
        <v/>
      </c>
      <c r="N4542" s="74" t="str">
        <f t="shared" si="671"/>
        <v/>
      </c>
      <c r="O4542" s="22" t="str">
        <f t="shared" si="672"/>
        <v/>
      </c>
      <c r="Q4542" s="20" t="str">
        <f t="shared" si="678"/>
        <v/>
      </c>
      <c r="R4542" s="21" t="str">
        <f t="shared" si="677"/>
        <v/>
      </c>
      <c r="S4542" s="21" t="str">
        <f t="shared" si="677"/>
        <v/>
      </c>
      <c r="T4542" s="21" t="str">
        <f t="shared" si="677"/>
        <v/>
      </c>
      <c r="U4542" s="21" t="str">
        <f t="shared" si="677"/>
        <v/>
      </c>
      <c r="V4542" s="21" t="str">
        <f t="shared" si="677"/>
        <v/>
      </c>
      <c r="W4542" s="21" t="str">
        <f t="shared" si="677"/>
        <v/>
      </c>
      <c r="X4542" s="21" t="str">
        <f t="shared" si="677"/>
        <v/>
      </c>
      <c r="Y4542" s="21" t="str">
        <f t="shared" si="677"/>
        <v/>
      </c>
      <c r="Z4542" s="21" t="str">
        <f t="shared" si="677"/>
        <v/>
      </c>
      <c r="AA4542" s="21" t="str">
        <f t="shared" si="677"/>
        <v/>
      </c>
      <c r="AB4542" s="38" t="str">
        <f t="shared" si="677"/>
        <v/>
      </c>
      <c r="AD4542" s="36" t="str">
        <f>IF($N4542="", "", IFERROR(INDEX(Campaigns!$D$11:$D$380, MATCH($N4542, Campaigns!$E$11:$E$380, 0)), ""))</f>
        <v/>
      </c>
      <c r="AE4542" s="38" t="str">
        <f>IF(COUNTIF($Q4542:$AB4542, "X")=0, "", IFERROR(INDEX('Intro &amp; Setup'!$T$17:$T$28, MATCH(INDEX($Q$10:$AB$10, $AC4542, MATCH("X", $Q4542:$AB4542, 0)), 'Intro &amp; Setup'!$AA$17:$AA$28, 0)), ""))</f>
        <v/>
      </c>
      <c r="AG4542" s="84" t="str">
        <f t="shared" si="673"/>
        <v/>
      </c>
      <c r="AI4542" s="36">
        <f t="shared" si="674"/>
        <v>0</v>
      </c>
      <c r="AK4542" s="36" t="str">
        <f t="shared" si="675"/>
        <v/>
      </c>
    </row>
    <row r="4543" spans="1:37" x14ac:dyDescent="0.25">
      <c r="A4543" s="34"/>
      <c r="B4543" s="55"/>
      <c r="C4543" s="56"/>
      <c r="D4543" s="56"/>
      <c r="E4543" s="56"/>
      <c r="F4543" s="56"/>
      <c r="G4543" s="57"/>
      <c r="H4543" s="57"/>
      <c r="I4543" s="58"/>
      <c r="J4543" s="34"/>
      <c r="L4543" s="36" t="str">
        <f>IF($B4543="", "", IFERROR(FIND(Campaigns!$Q$4, $B4543), ""))</f>
        <v/>
      </c>
      <c r="M4543" s="73" t="str">
        <f t="shared" si="670"/>
        <v/>
      </c>
      <c r="N4543" s="74" t="str">
        <f t="shared" si="671"/>
        <v/>
      </c>
      <c r="O4543" s="22" t="str">
        <f t="shared" si="672"/>
        <v/>
      </c>
      <c r="Q4543" s="20" t="str">
        <f t="shared" si="678"/>
        <v/>
      </c>
      <c r="R4543" s="21" t="str">
        <f t="shared" si="677"/>
        <v/>
      </c>
      <c r="S4543" s="21" t="str">
        <f t="shared" si="677"/>
        <v/>
      </c>
      <c r="T4543" s="21" t="str">
        <f t="shared" si="677"/>
        <v/>
      </c>
      <c r="U4543" s="21" t="str">
        <f t="shared" ref="R4543:AB4566" si="679">IFERROR(IF(U$10="", "", IF(LEFT($O4543, U$8)=U$10, "X", "")), "")</f>
        <v/>
      </c>
      <c r="V4543" s="21" t="str">
        <f t="shared" si="679"/>
        <v/>
      </c>
      <c r="W4543" s="21" t="str">
        <f t="shared" si="679"/>
        <v/>
      </c>
      <c r="X4543" s="21" t="str">
        <f t="shared" si="679"/>
        <v/>
      </c>
      <c r="Y4543" s="21" t="str">
        <f t="shared" si="679"/>
        <v/>
      </c>
      <c r="Z4543" s="21" t="str">
        <f t="shared" si="679"/>
        <v/>
      </c>
      <c r="AA4543" s="21" t="str">
        <f t="shared" si="679"/>
        <v/>
      </c>
      <c r="AB4543" s="38" t="str">
        <f t="shared" si="679"/>
        <v/>
      </c>
      <c r="AD4543" s="36" t="str">
        <f>IF($N4543="", "", IFERROR(INDEX(Campaigns!$D$11:$D$380, MATCH($N4543, Campaigns!$E$11:$E$380, 0)), ""))</f>
        <v/>
      </c>
      <c r="AE4543" s="38" t="str">
        <f>IF(COUNTIF($Q4543:$AB4543, "X")=0, "", IFERROR(INDEX('Intro &amp; Setup'!$T$17:$T$28, MATCH(INDEX($Q$10:$AB$10, $AC4543, MATCH("X", $Q4543:$AB4543, 0)), 'Intro &amp; Setup'!$AA$17:$AA$28, 0)), ""))</f>
        <v/>
      </c>
      <c r="AG4543" s="84" t="str">
        <f t="shared" si="673"/>
        <v/>
      </c>
      <c r="AI4543" s="36">
        <f t="shared" si="674"/>
        <v>0</v>
      </c>
      <c r="AK4543" s="36" t="str">
        <f t="shared" si="675"/>
        <v/>
      </c>
    </row>
    <row r="4544" spans="1:37" x14ac:dyDescent="0.25">
      <c r="A4544" s="34"/>
      <c r="B4544" s="55"/>
      <c r="C4544" s="56"/>
      <c r="D4544" s="56"/>
      <c r="E4544" s="56"/>
      <c r="F4544" s="56"/>
      <c r="G4544" s="57"/>
      <c r="H4544" s="57"/>
      <c r="I4544" s="58"/>
      <c r="J4544" s="34"/>
      <c r="L4544" s="36" t="str">
        <f>IF($B4544="", "", IFERROR(FIND(Campaigns!$Q$4, $B4544), ""))</f>
        <v/>
      </c>
      <c r="M4544" s="73" t="str">
        <f t="shared" si="670"/>
        <v/>
      </c>
      <c r="N4544" s="74" t="str">
        <f t="shared" si="671"/>
        <v/>
      </c>
      <c r="O4544" s="22" t="str">
        <f t="shared" si="672"/>
        <v/>
      </c>
      <c r="Q4544" s="20" t="str">
        <f t="shared" si="678"/>
        <v/>
      </c>
      <c r="R4544" s="21" t="str">
        <f t="shared" si="679"/>
        <v/>
      </c>
      <c r="S4544" s="21" t="str">
        <f t="shared" si="679"/>
        <v/>
      </c>
      <c r="T4544" s="21" t="str">
        <f t="shared" si="679"/>
        <v/>
      </c>
      <c r="U4544" s="21" t="str">
        <f t="shared" si="679"/>
        <v/>
      </c>
      <c r="V4544" s="21" t="str">
        <f t="shared" si="679"/>
        <v/>
      </c>
      <c r="W4544" s="21" t="str">
        <f t="shared" si="679"/>
        <v/>
      </c>
      <c r="X4544" s="21" t="str">
        <f t="shared" si="679"/>
        <v/>
      </c>
      <c r="Y4544" s="21" t="str">
        <f t="shared" si="679"/>
        <v/>
      </c>
      <c r="Z4544" s="21" t="str">
        <f t="shared" si="679"/>
        <v/>
      </c>
      <c r="AA4544" s="21" t="str">
        <f t="shared" si="679"/>
        <v/>
      </c>
      <c r="AB4544" s="38" t="str">
        <f t="shared" si="679"/>
        <v/>
      </c>
      <c r="AD4544" s="36" t="str">
        <f>IF($N4544="", "", IFERROR(INDEX(Campaigns!$D$11:$D$380, MATCH($N4544, Campaigns!$E$11:$E$380, 0)), ""))</f>
        <v/>
      </c>
      <c r="AE4544" s="38" t="str">
        <f>IF(COUNTIF($Q4544:$AB4544, "X")=0, "", IFERROR(INDEX('Intro &amp; Setup'!$T$17:$T$28, MATCH(INDEX($Q$10:$AB$10, $AC4544, MATCH("X", $Q4544:$AB4544, 0)), 'Intro &amp; Setup'!$AA$17:$AA$28, 0)), ""))</f>
        <v/>
      </c>
      <c r="AG4544" s="84" t="str">
        <f t="shared" si="673"/>
        <v/>
      </c>
      <c r="AI4544" s="36">
        <f t="shared" si="674"/>
        <v>0</v>
      </c>
      <c r="AK4544" s="36" t="str">
        <f t="shared" si="675"/>
        <v/>
      </c>
    </row>
    <row r="4545" spans="1:37" x14ac:dyDescent="0.25">
      <c r="A4545" s="34"/>
      <c r="B4545" s="55"/>
      <c r="C4545" s="56"/>
      <c r="D4545" s="56"/>
      <c r="E4545" s="56"/>
      <c r="F4545" s="56"/>
      <c r="G4545" s="57"/>
      <c r="H4545" s="57"/>
      <c r="I4545" s="58"/>
      <c r="J4545" s="34"/>
      <c r="L4545" s="36" t="str">
        <f>IF($B4545="", "", IFERROR(FIND(Campaigns!$Q$4, $B4545), ""))</f>
        <v/>
      </c>
      <c r="M4545" s="73" t="str">
        <f t="shared" si="670"/>
        <v/>
      </c>
      <c r="N4545" s="74" t="str">
        <f t="shared" si="671"/>
        <v/>
      </c>
      <c r="O4545" s="22" t="str">
        <f t="shared" si="672"/>
        <v/>
      </c>
      <c r="Q4545" s="20" t="str">
        <f t="shared" si="678"/>
        <v/>
      </c>
      <c r="R4545" s="21" t="str">
        <f t="shared" si="679"/>
        <v/>
      </c>
      <c r="S4545" s="21" t="str">
        <f t="shared" si="679"/>
        <v/>
      </c>
      <c r="T4545" s="21" t="str">
        <f t="shared" si="679"/>
        <v/>
      </c>
      <c r="U4545" s="21" t="str">
        <f t="shared" si="679"/>
        <v/>
      </c>
      <c r="V4545" s="21" t="str">
        <f t="shared" si="679"/>
        <v/>
      </c>
      <c r="W4545" s="21" t="str">
        <f t="shared" si="679"/>
        <v/>
      </c>
      <c r="X4545" s="21" t="str">
        <f t="shared" si="679"/>
        <v/>
      </c>
      <c r="Y4545" s="21" t="str">
        <f t="shared" si="679"/>
        <v/>
      </c>
      <c r="Z4545" s="21" t="str">
        <f t="shared" si="679"/>
        <v/>
      </c>
      <c r="AA4545" s="21" t="str">
        <f t="shared" si="679"/>
        <v/>
      </c>
      <c r="AB4545" s="38" t="str">
        <f t="shared" si="679"/>
        <v/>
      </c>
      <c r="AD4545" s="36" t="str">
        <f>IF($N4545="", "", IFERROR(INDEX(Campaigns!$D$11:$D$380, MATCH($N4545, Campaigns!$E$11:$E$380, 0)), ""))</f>
        <v/>
      </c>
      <c r="AE4545" s="38" t="str">
        <f>IF(COUNTIF($Q4545:$AB4545, "X")=0, "", IFERROR(INDEX('Intro &amp; Setup'!$T$17:$T$28, MATCH(INDEX($Q$10:$AB$10, $AC4545, MATCH("X", $Q4545:$AB4545, 0)), 'Intro &amp; Setup'!$AA$17:$AA$28, 0)), ""))</f>
        <v/>
      </c>
      <c r="AG4545" s="84" t="str">
        <f t="shared" si="673"/>
        <v/>
      </c>
      <c r="AI4545" s="36">
        <f t="shared" si="674"/>
        <v>0</v>
      </c>
      <c r="AK4545" s="36" t="str">
        <f t="shared" si="675"/>
        <v/>
      </c>
    </row>
    <row r="4546" spans="1:37" x14ac:dyDescent="0.25">
      <c r="A4546" s="34"/>
      <c r="B4546" s="55"/>
      <c r="C4546" s="56"/>
      <c r="D4546" s="56"/>
      <c r="E4546" s="56"/>
      <c r="F4546" s="56"/>
      <c r="G4546" s="57"/>
      <c r="H4546" s="57"/>
      <c r="I4546" s="58"/>
      <c r="J4546" s="34"/>
      <c r="L4546" s="36" t="str">
        <f>IF($B4546="", "", IFERROR(FIND(Campaigns!$Q$4, $B4546), ""))</f>
        <v/>
      </c>
      <c r="M4546" s="73" t="str">
        <f t="shared" si="670"/>
        <v/>
      </c>
      <c r="N4546" s="74" t="str">
        <f t="shared" si="671"/>
        <v/>
      </c>
      <c r="O4546" s="22" t="str">
        <f t="shared" si="672"/>
        <v/>
      </c>
      <c r="Q4546" s="20" t="str">
        <f t="shared" si="678"/>
        <v/>
      </c>
      <c r="R4546" s="21" t="str">
        <f t="shared" si="679"/>
        <v/>
      </c>
      <c r="S4546" s="21" t="str">
        <f t="shared" si="679"/>
        <v/>
      </c>
      <c r="T4546" s="21" t="str">
        <f t="shared" si="679"/>
        <v/>
      </c>
      <c r="U4546" s="21" t="str">
        <f t="shared" si="679"/>
        <v/>
      </c>
      <c r="V4546" s="21" t="str">
        <f t="shared" si="679"/>
        <v/>
      </c>
      <c r="W4546" s="21" t="str">
        <f t="shared" si="679"/>
        <v/>
      </c>
      <c r="X4546" s="21" t="str">
        <f t="shared" si="679"/>
        <v/>
      </c>
      <c r="Y4546" s="21" t="str">
        <f t="shared" si="679"/>
        <v/>
      </c>
      <c r="Z4546" s="21" t="str">
        <f t="shared" si="679"/>
        <v/>
      </c>
      <c r="AA4546" s="21" t="str">
        <f t="shared" si="679"/>
        <v/>
      </c>
      <c r="AB4546" s="38" t="str">
        <f t="shared" si="679"/>
        <v/>
      </c>
      <c r="AD4546" s="36" t="str">
        <f>IF($N4546="", "", IFERROR(INDEX(Campaigns!$D$11:$D$380, MATCH($N4546, Campaigns!$E$11:$E$380, 0)), ""))</f>
        <v/>
      </c>
      <c r="AE4546" s="38" t="str">
        <f>IF(COUNTIF($Q4546:$AB4546, "X")=0, "", IFERROR(INDEX('Intro &amp; Setup'!$T$17:$T$28, MATCH(INDEX($Q$10:$AB$10, $AC4546, MATCH("X", $Q4546:$AB4546, 0)), 'Intro &amp; Setup'!$AA$17:$AA$28, 0)), ""))</f>
        <v/>
      </c>
      <c r="AG4546" s="84" t="str">
        <f t="shared" si="673"/>
        <v/>
      </c>
      <c r="AI4546" s="36">
        <f t="shared" si="674"/>
        <v>0</v>
      </c>
      <c r="AK4546" s="36" t="str">
        <f t="shared" si="675"/>
        <v/>
      </c>
    </row>
    <row r="4547" spans="1:37" x14ac:dyDescent="0.25">
      <c r="A4547" s="34"/>
      <c r="B4547" s="55"/>
      <c r="C4547" s="56"/>
      <c r="D4547" s="56"/>
      <c r="E4547" s="56"/>
      <c r="F4547" s="56"/>
      <c r="G4547" s="57"/>
      <c r="H4547" s="57"/>
      <c r="I4547" s="58"/>
      <c r="J4547" s="34"/>
      <c r="L4547" s="36" t="str">
        <f>IF($B4547="", "", IFERROR(FIND(Campaigns!$Q$4, $B4547), ""))</f>
        <v/>
      </c>
      <c r="M4547" s="73" t="str">
        <f t="shared" si="670"/>
        <v/>
      </c>
      <c r="N4547" s="74" t="str">
        <f t="shared" si="671"/>
        <v/>
      </c>
      <c r="O4547" s="22" t="str">
        <f t="shared" si="672"/>
        <v/>
      </c>
      <c r="Q4547" s="20" t="str">
        <f t="shared" si="678"/>
        <v/>
      </c>
      <c r="R4547" s="21" t="str">
        <f t="shared" si="679"/>
        <v/>
      </c>
      <c r="S4547" s="21" t="str">
        <f t="shared" si="679"/>
        <v/>
      </c>
      <c r="T4547" s="21" t="str">
        <f t="shared" si="679"/>
        <v/>
      </c>
      <c r="U4547" s="21" t="str">
        <f t="shared" si="679"/>
        <v/>
      </c>
      <c r="V4547" s="21" t="str">
        <f t="shared" si="679"/>
        <v/>
      </c>
      <c r="W4547" s="21" t="str">
        <f t="shared" si="679"/>
        <v/>
      </c>
      <c r="X4547" s="21" t="str">
        <f t="shared" si="679"/>
        <v/>
      </c>
      <c r="Y4547" s="21" t="str">
        <f t="shared" si="679"/>
        <v/>
      </c>
      <c r="Z4547" s="21" t="str">
        <f t="shared" si="679"/>
        <v/>
      </c>
      <c r="AA4547" s="21" t="str">
        <f t="shared" si="679"/>
        <v/>
      </c>
      <c r="AB4547" s="38" t="str">
        <f t="shared" si="679"/>
        <v/>
      </c>
      <c r="AD4547" s="36" t="str">
        <f>IF($N4547="", "", IFERROR(INDEX(Campaigns!$D$11:$D$380, MATCH($N4547, Campaigns!$E$11:$E$380, 0)), ""))</f>
        <v/>
      </c>
      <c r="AE4547" s="38" t="str">
        <f>IF(COUNTIF($Q4547:$AB4547, "X")=0, "", IFERROR(INDEX('Intro &amp; Setup'!$T$17:$T$28, MATCH(INDEX($Q$10:$AB$10, $AC4547, MATCH("X", $Q4547:$AB4547, 0)), 'Intro &amp; Setup'!$AA$17:$AA$28, 0)), ""))</f>
        <v/>
      </c>
      <c r="AG4547" s="84" t="str">
        <f t="shared" si="673"/>
        <v/>
      </c>
      <c r="AI4547" s="36">
        <f t="shared" si="674"/>
        <v>0</v>
      </c>
      <c r="AK4547" s="36" t="str">
        <f t="shared" si="675"/>
        <v/>
      </c>
    </row>
    <row r="4548" spans="1:37" x14ac:dyDescent="0.25">
      <c r="A4548" s="34"/>
      <c r="B4548" s="55"/>
      <c r="C4548" s="56"/>
      <c r="D4548" s="56"/>
      <c r="E4548" s="56"/>
      <c r="F4548" s="56"/>
      <c r="G4548" s="57"/>
      <c r="H4548" s="57"/>
      <c r="I4548" s="58"/>
      <c r="J4548" s="34"/>
      <c r="L4548" s="36" t="str">
        <f>IF($B4548="", "", IFERROR(FIND(Campaigns!$Q$4, $B4548), ""))</f>
        <v/>
      </c>
      <c r="M4548" s="73" t="str">
        <f t="shared" si="670"/>
        <v/>
      </c>
      <c r="N4548" s="74" t="str">
        <f t="shared" si="671"/>
        <v/>
      </c>
      <c r="O4548" s="22" t="str">
        <f t="shared" si="672"/>
        <v/>
      </c>
      <c r="Q4548" s="20" t="str">
        <f t="shared" si="678"/>
        <v/>
      </c>
      <c r="R4548" s="21" t="str">
        <f t="shared" si="679"/>
        <v/>
      </c>
      <c r="S4548" s="21" t="str">
        <f t="shared" si="679"/>
        <v/>
      </c>
      <c r="T4548" s="21" t="str">
        <f t="shared" si="679"/>
        <v/>
      </c>
      <c r="U4548" s="21" t="str">
        <f t="shared" si="679"/>
        <v/>
      </c>
      <c r="V4548" s="21" t="str">
        <f t="shared" si="679"/>
        <v/>
      </c>
      <c r="W4548" s="21" t="str">
        <f t="shared" si="679"/>
        <v/>
      </c>
      <c r="X4548" s="21" t="str">
        <f t="shared" si="679"/>
        <v/>
      </c>
      <c r="Y4548" s="21" t="str">
        <f t="shared" si="679"/>
        <v/>
      </c>
      <c r="Z4548" s="21" t="str">
        <f t="shared" si="679"/>
        <v/>
      </c>
      <c r="AA4548" s="21" t="str">
        <f t="shared" si="679"/>
        <v/>
      </c>
      <c r="AB4548" s="38" t="str">
        <f t="shared" si="679"/>
        <v/>
      </c>
      <c r="AD4548" s="36" t="str">
        <f>IF($N4548="", "", IFERROR(INDEX(Campaigns!$D$11:$D$380, MATCH($N4548, Campaigns!$E$11:$E$380, 0)), ""))</f>
        <v/>
      </c>
      <c r="AE4548" s="38" t="str">
        <f>IF(COUNTIF($Q4548:$AB4548, "X")=0, "", IFERROR(INDEX('Intro &amp; Setup'!$T$17:$T$28, MATCH(INDEX($Q$10:$AB$10, $AC4548, MATCH("X", $Q4548:$AB4548, 0)), 'Intro &amp; Setup'!$AA$17:$AA$28, 0)), ""))</f>
        <v/>
      </c>
      <c r="AG4548" s="84" t="str">
        <f t="shared" si="673"/>
        <v/>
      </c>
      <c r="AI4548" s="36">
        <f t="shared" si="674"/>
        <v>0</v>
      </c>
      <c r="AK4548" s="36" t="str">
        <f t="shared" si="675"/>
        <v/>
      </c>
    </row>
    <row r="4549" spans="1:37" x14ac:dyDescent="0.25">
      <c r="A4549" s="34"/>
      <c r="B4549" s="55"/>
      <c r="C4549" s="56"/>
      <c r="D4549" s="56"/>
      <c r="E4549" s="56"/>
      <c r="F4549" s="56"/>
      <c r="G4549" s="57"/>
      <c r="H4549" s="57"/>
      <c r="I4549" s="58"/>
      <c r="J4549" s="34"/>
      <c r="L4549" s="36" t="str">
        <f>IF($B4549="", "", IFERROR(FIND(Campaigns!$Q$4, $B4549), ""))</f>
        <v/>
      </c>
      <c r="M4549" s="73" t="str">
        <f t="shared" si="670"/>
        <v/>
      </c>
      <c r="N4549" s="74" t="str">
        <f t="shared" si="671"/>
        <v/>
      </c>
      <c r="O4549" s="22" t="str">
        <f t="shared" si="672"/>
        <v/>
      </c>
      <c r="Q4549" s="20" t="str">
        <f t="shared" si="678"/>
        <v/>
      </c>
      <c r="R4549" s="21" t="str">
        <f t="shared" si="679"/>
        <v/>
      </c>
      <c r="S4549" s="21" t="str">
        <f t="shared" si="679"/>
        <v/>
      </c>
      <c r="T4549" s="21" t="str">
        <f t="shared" si="679"/>
        <v/>
      </c>
      <c r="U4549" s="21" t="str">
        <f t="shared" si="679"/>
        <v/>
      </c>
      <c r="V4549" s="21" t="str">
        <f t="shared" si="679"/>
        <v/>
      </c>
      <c r="W4549" s="21" t="str">
        <f t="shared" si="679"/>
        <v/>
      </c>
      <c r="X4549" s="21" t="str">
        <f t="shared" si="679"/>
        <v/>
      </c>
      <c r="Y4549" s="21" t="str">
        <f t="shared" si="679"/>
        <v/>
      </c>
      <c r="Z4549" s="21" t="str">
        <f t="shared" si="679"/>
        <v/>
      </c>
      <c r="AA4549" s="21" t="str">
        <f t="shared" si="679"/>
        <v/>
      </c>
      <c r="AB4549" s="38" t="str">
        <f t="shared" si="679"/>
        <v/>
      </c>
      <c r="AD4549" s="36" t="str">
        <f>IF($N4549="", "", IFERROR(INDEX(Campaigns!$D$11:$D$380, MATCH($N4549, Campaigns!$E$11:$E$380, 0)), ""))</f>
        <v/>
      </c>
      <c r="AE4549" s="38" t="str">
        <f>IF(COUNTIF($Q4549:$AB4549, "X")=0, "", IFERROR(INDEX('Intro &amp; Setup'!$T$17:$T$28, MATCH(INDEX($Q$10:$AB$10, $AC4549, MATCH("X", $Q4549:$AB4549, 0)), 'Intro &amp; Setup'!$AA$17:$AA$28, 0)), ""))</f>
        <v/>
      </c>
      <c r="AG4549" s="84" t="str">
        <f t="shared" si="673"/>
        <v/>
      </c>
      <c r="AI4549" s="36">
        <f t="shared" si="674"/>
        <v>0</v>
      </c>
      <c r="AK4549" s="36" t="str">
        <f t="shared" si="675"/>
        <v/>
      </c>
    </row>
    <row r="4550" spans="1:37" x14ac:dyDescent="0.25">
      <c r="A4550" s="34"/>
      <c r="B4550" s="55"/>
      <c r="C4550" s="56"/>
      <c r="D4550" s="56"/>
      <c r="E4550" s="56"/>
      <c r="F4550" s="56"/>
      <c r="G4550" s="57"/>
      <c r="H4550" s="57"/>
      <c r="I4550" s="58"/>
      <c r="J4550" s="34"/>
      <c r="L4550" s="36" t="str">
        <f>IF($B4550="", "", IFERROR(FIND(Campaigns!$Q$4, $B4550), ""))</f>
        <v/>
      </c>
      <c r="M4550" s="73" t="str">
        <f t="shared" si="670"/>
        <v/>
      </c>
      <c r="N4550" s="74" t="str">
        <f t="shared" si="671"/>
        <v/>
      </c>
      <c r="O4550" s="22" t="str">
        <f t="shared" si="672"/>
        <v/>
      </c>
      <c r="Q4550" s="20" t="str">
        <f t="shared" si="678"/>
        <v/>
      </c>
      <c r="R4550" s="21" t="str">
        <f t="shared" si="679"/>
        <v/>
      </c>
      <c r="S4550" s="21" t="str">
        <f t="shared" si="679"/>
        <v/>
      </c>
      <c r="T4550" s="21" t="str">
        <f t="shared" si="679"/>
        <v/>
      </c>
      <c r="U4550" s="21" t="str">
        <f t="shared" si="679"/>
        <v/>
      </c>
      <c r="V4550" s="21" t="str">
        <f t="shared" si="679"/>
        <v/>
      </c>
      <c r="W4550" s="21" t="str">
        <f t="shared" si="679"/>
        <v/>
      </c>
      <c r="X4550" s="21" t="str">
        <f t="shared" si="679"/>
        <v/>
      </c>
      <c r="Y4550" s="21" t="str">
        <f t="shared" si="679"/>
        <v/>
      </c>
      <c r="Z4550" s="21" t="str">
        <f t="shared" si="679"/>
        <v/>
      </c>
      <c r="AA4550" s="21" t="str">
        <f t="shared" si="679"/>
        <v/>
      </c>
      <c r="AB4550" s="38" t="str">
        <f t="shared" si="679"/>
        <v/>
      </c>
      <c r="AD4550" s="36" t="str">
        <f>IF($N4550="", "", IFERROR(INDEX(Campaigns!$D$11:$D$380, MATCH($N4550, Campaigns!$E$11:$E$380, 0)), ""))</f>
        <v/>
      </c>
      <c r="AE4550" s="38" t="str">
        <f>IF(COUNTIF($Q4550:$AB4550, "X")=0, "", IFERROR(INDEX('Intro &amp; Setup'!$T$17:$T$28, MATCH(INDEX($Q$10:$AB$10, $AC4550, MATCH("X", $Q4550:$AB4550, 0)), 'Intro &amp; Setup'!$AA$17:$AA$28, 0)), ""))</f>
        <v/>
      </c>
      <c r="AG4550" s="84" t="str">
        <f t="shared" si="673"/>
        <v/>
      </c>
      <c r="AI4550" s="36">
        <f t="shared" si="674"/>
        <v>0</v>
      </c>
      <c r="AK4550" s="36" t="str">
        <f t="shared" si="675"/>
        <v/>
      </c>
    </row>
    <row r="4551" spans="1:37" x14ac:dyDescent="0.25">
      <c r="A4551" s="34"/>
      <c r="B4551" s="55"/>
      <c r="C4551" s="56"/>
      <c r="D4551" s="56"/>
      <c r="E4551" s="56"/>
      <c r="F4551" s="56"/>
      <c r="G4551" s="57"/>
      <c r="H4551" s="57"/>
      <c r="I4551" s="58"/>
      <c r="J4551" s="34"/>
      <c r="L4551" s="36" t="str">
        <f>IF($B4551="", "", IFERROR(FIND(Campaigns!$Q$4, $B4551), ""))</f>
        <v/>
      </c>
      <c r="M4551" s="73" t="str">
        <f t="shared" si="670"/>
        <v/>
      </c>
      <c r="N4551" s="74" t="str">
        <f t="shared" si="671"/>
        <v/>
      </c>
      <c r="O4551" s="22" t="str">
        <f t="shared" si="672"/>
        <v/>
      </c>
      <c r="Q4551" s="20" t="str">
        <f t="shared" si="678"/>
        <v/>
      </c>
      <c r="R4551" s="21" t="str">
        <f t="shared" si="679"/>
        <v/>
      </c>
      <c r="S4551" s="21" t="str">
        <f t="shared" si="679"/>
        <v/>
      </c>
      <c r="T4551" s="21" t="str">
        <f t="shared" si="679"/>
        <v/>
      </c>
      <c r="U4551" s="21" t="str">
        <f t="shared" si="679"/>
        <v/>
      </c>
      <c r="V4551" s="21" t="str">
        <f t="shared" si="679"/>
        <v/>
      </c>
      <c r="W4551" s="21" t="str">
        <f t="shared" si="679"/>
        <v/>
      </c>
      <c r="X4551" s="21" t="str">
        <f t="shared" si="679"/>
        <v/>
      </c>
      <c r="Y4551" s="21" t="str">
        <f t="shared" si="679"/>
        <v/>
      </c>
      <c r="Z4551" s="21" t="str">
        <f t="shared" si="679"/>
        <v/>
      </c>
      <c r="AA4551" s="21" t="str">
        <f t="shared" si="679"/>
        <v/>
      </c>
      <c r="AB4551" s="38" t="str">
        <f t="shared" si="679"/>
        <v/>
      </c>
      <c r="AD4551" s="36" t="str">
        <f>IF($N4551="", "", IFERROR(INDEX(Campaigns!$D$11:$D$380, MATCH($N4551, Campaigns!$E$11:$E$380, 0)), ""))</f>
        <v/>
      </c>
      <c r="AE4551" s="38" t="str">
        <f>IF(COUNTIF($Q4551:$AB4551, "X")=0, "", IFERROR(INDEX('Intro &amp; Setup'!$T$17:$T$28, MATCH(INDEX($Q$10:$AB$10, $AC4551, MATCH("X", $Q4551:$AB4551, 0)), 'Intro &amp; Setup'!$AA$17:$AA$28, 0)), ""))</f>
        <v/>
      </c>
      <c r="AG4551" s="84" t="str">
        <f t="shared" si="673"/>
        <v/>
      </c>
      <c r="AI4551" s="36">
        <f t="shared" si="674"/>
        <v>0</v>
      </c>
      <c r="AK4551" s="36" t="str">
        <f t="shared" si="675"/>
        <v/>
      </c>
    </row>
    <row r="4552" spans="1:37" x14ac:dyDescent="0.25">
      <c r="A4552" s="34"/>
      <c r="B4552" s="55"/>
      <c r="C4552" s="56"/>
      <c r="D4552" s="56"/>
      <c r="E4552" s="56"/>
      <c r="F4552" s="56"/>
      <c r="G4552" s="57"/>
      <c r="H4552" s="57"/>
      <c r="I4552" s="58"/>
      <c r="J4552" s="34"/>
      <c r="L4552" s="36" t="str">
        <f>IF($B4552="", "", IFERROR(FIND(Campaigns!$Q$4, $B4552), ""))</f>
        <v/>
      </c>
      <c r="M4552" s="73" t="str">
        <f t="shared" si="670"/>
        <v/>
      </c>
      <c r="N4552" s="74" t="str">
        <f t="shared" si="671"/>
        <v/>
      </c>
      <c r="O4552" s="22" t="str">
        <f t="shared" si="672"/>
        <v/>
      </c>
      <c r="Q4552" s="20" t="str">
        <f t="shared" si="678"/>
        <v/>
      </c>
      <c r="R4552" s="21" t="str">
        <f t="shared" si="679"/>
        <v/>
      </c>
      <c r="S4552" s="21" t="str">
        <f t="shared" si="679"/>
        <v/>
      </c>
      <c r="T4552" s="21" t="str">
        <f t="shared" si="679"/>
        <v/>
      </c>
      <c r="U4552" s="21" t="str">
        <f t="shared" si="679"/>
        <v/>
      </c>
      <c r="V4552" s="21" t="str">
        <f t="shared" si="679"/>
        <v/>
      </c>
      <c r="W4552" s="21" t="str">
        <f t="shared" si="679"/>
        <v/>
      </c>
      <c r="X4552" s="21" t="str">
        <f t="shared" si="679"/>
        <v/>
      </c>
      <c r="Y4552" s="21" t="str">
        <f t="shared" si="679"/>
        <v/>
      </c>
      <c r="Z4552" s="21" t="str">
        <f t="shared" si="679"/>
        <v/>
      </c>
      <c r="AA4552" s="21" t="str">
        <f t="shared" si="679"/>
        <v/>
      </c>
      <c r="AB4552" s="38" t="str">
        <f t="shared" si="679"/>
        <v/>
      </c>
      <c r="AD4552" s="36" t="str">
        <f>IF($N4552="", "", IFERROR(INDEX(Campaigns!$D$11:$D$380, MATCH($N4552, Campaigns!$E$11:$E$380, 0)), ""))</f>
        <v/>
      </c>
      <c r="AE4552" s="38" t="str">
        <f>IF(COUNTIF($Q4552:$AB4552, "X")=0, "", IFERROR(INDEX('Intro &amp; Setup'!$T$17:$T$28, MATCH(INDEX($Q$10:$AB$10, $AC4552, MATCH("X", $Q4552:$AB4552, 0)), 'Intro &amp; Setup'!$AA$17:$AA$28, 0)), ""))</f>
        <v/>
      </c>
      <c r="AG4552" s="84" t="str">
        <f t="shared" si="673"/>
        <v/>
      </c>
      <c r="AI4552" s="36">
        <f t="shared" si="674"/>
        <v>0</v>
      </c>
      <c r="AK4552" s="36" t="str">
        <f t="shared" si="675"/>
        <v/>
      </c>
    </row>
    <row r="4553" spans="1:37" x14ac:dyDescent="0.25">
      <c r="A4553" s="34"/>
      <c r="B4553" s="55"/>
      <c r="C4553" s="56"/>
      <c r="D4553" s="56"/>
      <c r="E4553" s="56"/>
      <c r="F4553" s="56"/>
      <c r="G4553" s="57"/>
      <c r="H4553" s="57"/>
      <c r="I4553" s="58"/>
      <c r="J4553" s="34"/>
      <c r="L4553" s="36" t="str">
        <f>IF($B4553="", "", IFERROR(FIND(Campaigns!$Q$4, $B4553), ""))</f>
        <v/>
      </c>
      <c r="M4553" s="73" t="str">
        <f t="shared" si="670"/>
        <v/>
      </c>
      <c r="N4553" s="74" t="str">
        <f t="shared" si="671"/>
        <v/>
      </c>
      <c r="O4553" s="22" t="str">
        <f t="shared" si="672"/>
        <v/>
      </c>
      <c r="Q4553" s="20" t="str">
        <f t="shared" si="678"/>
        <v/>
      </c>
      <c r="R4553" s="21" t="str">
        <f t="shared" si="679"/>
        <v/>
      </c>
      <c r="S4553" s="21" t="str">
        <f t="shared" si="679"/>
        <v/>
      </c>
      <c r="T4553" s="21" t="str">
        <f t="shared" si="679"/>
        <v/>
      </c>
      <c r="U4553" s="21" t="str">
        <f t="shared" si="679"/>
        <v/>
      </c>
      <c r="V4553" s="21" t="str">
        <f t="shared" si="679"/>
        <v/>
      </c>
      <c r="W4553" s="21" t="str">
        <f t="shared" si="679"/>
        <v/>
      </c>
      <c r="X4553" s="21" t="str">
        <f t="shared" si="679"/>
        <v/>
      </c>
      <c r="Y4553" s="21" t="str">
        <f t="shared" si="679"/>
        <v/>
      </c>
      <c r="Z4553" s="21" t="str">
        <f t="shared" si="679"/>
        <v/>
      </c>
      <c r="AA4553" s="21" t="str">
        <f t="shared" si="679"/>
        <v/>
      </c>
      <c r="AB4553" s="38" t="str">
        <f t="shared" si="679"/>
        <v/>
      </c>
      <c r="AD4553" s="36" t="str">
        <f>IF($N4553="", "", IFERROR(INDEX(Campaigns!$D$11:$D$380, MATCH($N4553, Campaigns!$E$11:$E$380, 0)), ""))</f>
        <v/>
      </c>
      <c r="AE4553" s="38" t="str">
        <f>IF(COUNTIF($Q4553:$AB4553, "X")=0, "", IFERROR(INDEX('Intro &amp; Setup'!$T$17:$T$28, MATCH(INDEX($Q$10:$AB$10, $AC4553, MATCH("X", $Q4553:$AB4553, 0)), 'Intro &amp; Setup'!$AA$17:$AA$28, 0)), ""))</f>
        <v/>
      </c>
      <c r="AG4553" s="84" t="str">
        <f t="shared" si="673"/>
        <v/>
      </c>
      <c r="AI4553" s="36">
        <f t="shared" si="674"/>
        <v>0</v>
      </c>
      <c r="AK4553" s="36" t="str">
        <f t="shared" si="675"/>
        <v/>
      </c>
    </row>
    <row r="4554" spans="1:37" x14ac:dyDescent="0.25">
      <c r="A4554" s="34"/>
      <c r="B4554" s="55"/>
      <c r="C4554" s="56"/>
      <c r="D4554" s="56"/>
      <c r="E4554" s="56"/>
      <c r="F4554" s="56"/>
      <c r="G4554" s="57"/>
      <c r="H4554" s="57"/>
      <c r="I4554" s="58"/>
      <c r="J4554" s="34"/>
      <c r="L4554" s="36" t="str">
        <f>IF($B4554="", "", IFERROR(FIND(Campaigns!$Q$4, $B4554), ""))</f>
        <v/>
      </c>
      <c r="M4554" s="73" t="str">
        <f t="shared" si="670"/>
        <v/>
      </c>
      <c r="N4554" s="74" t="str">
        <f t="shared" si="671"/>
        <v/>
      </c>
      <c r="O4554" s="22" t="str">
        <f t="shared" si="672"/>
        <v/>
      </c>
      <c r="Q4554" s="20" t="str">
        <f t="shared" si="678"/>
        <v/>
      </c>
      <c r="R4554" s="21" t="str">
        <f t="shared" si="679"/>
        <v/>
      </c>
      <c r="S4554" s="21" t="str">
        <f t="shared" si="679"/>
        <v/>
      </c>
      <c r="T4554" s="21" t="str">
        <f t="shared" si="679"/>
        <v/>
      </c>
      <c r="U4554" s="21" t="str">
        <f t="shared" si="679"/>
        <v/>
      </c>
      <c r="V4554" s="21" t="str">
        <f t="shared" si="679"/>
        <v/>
      </c>
      <c r="W4554" s="21" t="str">
        <f t="shared" si="679"/>
        <v/>
      </c>
      <c r="X4554" s="21" t="str">
        <f t="shared" si="679"/>
        <v/>
      </c>
      <c r="Y4554" s="21" t="str">
        <f t="shared" si="679"/>
        <v/>
      </c>
      <c r="Z4554" s="21" t="str">
        <f t="shared" si="679"/>
        <v/>
      </c>
      <c r="AA4554" s="21" t="str">
        <f t="shared" si="679"/>
        <v/>
      </c>
      <c r="AB4554" s="38" t="str">
        <f t="shared" si="679"/>
        <v/>
      </c>
      <c r="AD4554" s="36" t="str">
        <f>IF($N4554="", "", IFERROR(INDEX(Campaigns!$D$11:$D$380, MATCH($N4554, Campaigns!$E$11:$E$380, 0)), ""))</f>
        <v/>
      </c>
      <c r="AE4554" s="38" t="str">
        <f>IF(COUNTIF($Q4554:$AB4554, "X")=0, "", IFERROR(INDEX('Intro &amp; Setup'!$T$17:$T$28, MATCH(INDEX($Q$10:$AB$10, $AC4554, MATCH("X", $Q4554:$AB4554, 0)), 'Intro &amp; Setup'!$AA$17:$AA$28, 0)), ""))</f>
        <v/>
      </c>
      <c r="AG4554" s="84" t="str">
        <f t="shared" si="673"/>
        <v/>
      </c>
      <c r="AI4554" s="36">
        <f t="shared" si="674"/>
        <v>0</v>
      </c>
      <c r="AK4554" s="36" t="str">
        <f t="shared" si="675"/>
        <v/>
      </c>
    </row>
    <row r="4555" spans="1:37" x14ac:dyDescent="0.25">
      <c r="A4555" s="34"/>
      <c r="B4555" s="55"/>
      <c r="C4555" s="56"/>
      <c r="D4555" s="56"/>
      <c r="E4555" s="56"/>
      <c r="F4555" s="56"/>
      <c r="G4555" s="57"/>
      <c r="H4555" s="57"/>
      <c r="I4555" s="58"/>
      <c r="J4555" s="34"/>
      <c r="L4555" s="36" t="str">
        <f>IF($B4555="", "", IFERROR(FIND(Campaigns!$Q$4, $B4555), ""))</f>
        <v/>
      </c>
      <c r="M4555" s="73" t="str">
        <f t="shared" si="670"/>
        <v/>
      </c>
      <c r="N4555" s="74" t="str">
        <f t="shared" si="671"/>
        <v/>
      </c>
      <c r="O4555" s="22" t="str">
        <f t="shared" si="672"/>
        <v/>
      </c>
      <c r="Q4555" s="20" t="str">
        <f t="shared" si="678"/>
        <v/>
      </c>
      <c r="R4555" s="21" t="str">
        <f t="shared" si="679"/>
        <v/>
      </c>
      <c r="S4555" s="21" t="str">
        <f t="shared" si="679"/>
        <v/>
      </c>
      <c r="T4555" s="21" t="str">
        <f t="shared" si="679"/>
        <v/>
      </c>
      <c r="U4555" s="21" t="str">
        <f t="shared" si="679"/>
        <v/>
      </c>
      <c r="V4555" s="21" t="str">
        <f t="shared" si="679"/>
        <v/>
      </c>
      <c r="W4555" s="21" t="str">
        <f t="shared" si="679"/>
        <v/>
      </c>
      <c r="X4555" s="21" t="str">
        <f t="shared" si="679"/>
        <v/>
      </c>
      <c r="Y4555" s="21" t="str">
        <f t="shared" si="679"/>
        <v/>
      </c>
      <c r="Z4555" s="21" t="str">
        <f t="shared" si="679"/>
        <v/>
      </c>
      <c r="AA4555" s="21" t="str">
        <f t="shared" si="679"/>
        <v/>
      </c>
      <c r="AB4555" s="38" t="str">
        <f t="shared" si="679"/>
        <v/>
      </c>
      <c r="AD4555" s="36" t="str">
        <f>IF($N4555="", "", IFERROR(INDEX(Campaigns!$D$11:$D$380, MATCH($N4555, Campaigns!$E$11:$E$380, 0)), ""))</f>
        <v/>
      </c>
      <c r="AE4555" s="38" t="str">
        <f>IF(COUNTIF($Q4555:$AB4555, "X")=0, "", IFERROR(INDEX('Intro &amp; Setup'!$T$17:$T$28, MATCH(INDEX($Q$10:$AB$10, $AC4555, MATCH("X", $Q4555:$AB4555, 0)), 'Intro &amp; Setup'!$AA$17:$AA$28, 0)), ""))</f>
        <v/>
      </c>
      <c r="AG4555" s="84" t="str">
        <f t="shared" si="673"/>
        <v/>
      </c>
      <c r="AI4555" s="36">
        <f t="shared" si="674"/>
        <v>0</v>
      </c>
      <c r="AK4555" s="36" t="str">
        <f t="shared" si="675"/>
        <v/>
      </c>
    </row>
    <row r="4556" spans="1:37" x14ac:dyDescent="0.25">
      <c r="A4556" s="34"/>
      <c r="B4556" s="55"/>
      <c r="C4556" s="56"/>
      <c r="D4556" s="56"/>
      <c r="E4556" s="56"/>
      <c r="F4556" s="56"/>
      <c r="G4556" s="57"/>
      <c r="H4556" s="57"/>
      <c r="I4556" s="58"/>
      <c r="J4556" s="34"/>
      <c r="L4556" s="36" t="str">
        <f>IF($B4556="", "", IFERROR(FIND(Campaigns!$Q$4, $B4556), ""))</f>
        <v/>
      </c>
      <c r="M4556" s="73" t="str">
        <f t="shared" ref="M4556:M4619" si="680">IFERROR(REPLACE($B4556, 1, $L4556+$L$9-1, ""), "")</f>
        <v/>
      </c>
      <c r="N4556" s="74" t="str">
        <f t="shared" ref="N4556:N4619" si="681">IFERROR(LEFT($M4556, FIND("-", $M4556)-1), "")</f>
        <v/>
      </c>
      <c r="O4556" s="22" t="str">
        <f t="shared" ref="O4556:O4619" si="682">IFERROR(REPLACE($M4556, 1, FIND("-", $M4556), ""), "")</f>
        <v/>
      </c>
      <c r="Q4556" s="20" t="str">
        <f t="shared" si="678"/>
        <v/>
      </c>
      <c r="R4556" s="21" t="str">
        <f t="shared" si="679"/>
        <v/>
      </c>
      <c r="S4556" s="21" t="str">
        <f t="shared" si="679"/>
        <v/>
      </c>
      <c r="T4556" s="21" t="str">
        <f t="shared" si="679"/>
        <v/>
      </c>
      <c r="U4556" s="21" t="str">
        <f t="shared" si="679"/>
        <v/>
      </c>
      <c r="V4556" s="21" t="str">
        <f t="shared" si="679"/>
        <v/>
      </c>
      <c r="W4556" s="21" t="str">
        <f t="shared" si="679"/>
        <v/>
      </c>
      <c r="X4556" s="21" t="str">
        <f t="shared" si="679"/>
        <v/>
      </c>
      <c r="Y4556" s="21" t="str">
        <f t="shared" si="679"/>
        <v/>
      </c>
      <c r="Z4556" s="21" t="str">
        <f t="shared" si="679"/>
        <v/>
      </c>
      <c r="AA4556" s="21" t="str">
        <f t="shared" si="679"/>
        <v/>
      </c>
      <c r="AB4556" s="38" t="str">
        <f t="shared" si="679"/>
        <v/>
      </c>
      <c r="AD4556" s="36" t="str">
        <f>IF($N4556="", "", IFERROR(INDEX(Campaigns!$D$11:$D$380, MATCH($N4556, Campaigns!$E$11:$E$380, 0)), ""))</f>
        <v/>
      </c>
      <c r="AE4556" s="38" t="str">
        <f>IF(COUNTIF($Q4556:$AB4556, "X")=0, "", IFERROR(INDEX('Intro &amp; Setup'!$T$17:$T$28, MATCH(INDEX($Q$10:$AB$10, $AC4556, MATCH("X", $Q4556:$AB4556, 0)), 'Intro &amp; Setup'!$AA$17:$AA$28, 0)), ""))</f>
        <v/>
      </c>
      <c r="AG4556" s="84" t="str">
        <f t="shared" ref="AG4556:AG4619" si="683">IF(OR($AD4556="", $AE4556=""), "", _xlfn.CONCAT($AD4556, "-", $AE4556))</f>
        <v/>
      </c>
      <c r="AI4556" s="36">
        <f t="shared" ref="AI4556:AI4619" si="684">IF($AI$4=$AI$6, $C4556, IF($AI$4=$AI$7, $D4556, IF($AI$4=$AI$8, $F4556, "")))</f>
        <v>0</v>
      </c>
      <c r="AK4556" s="36" t="str">
        <f t="shared" ref="AK4556:AK4619" si="685">IF($AG4556="", "", "X")</f>
        <v/>
      </c>
    </row>
    <row r="4557" spans="1:37" x14ac:dyDescent="0.25">
      <c r="A4557" s="34"/>
      <c r="B4557" s="55"/>
      <c r="C4557" s="56"/>
      <c r="D4557" s="56"/>
      <c r="E4557" s="56"/>
      <c r="F4557" s="56"/>
      <c r="G4557" s="57"/>
      <c r="H4557" s="57"/>
      <c r="I4557" s="58"/>
      <c r="J4557" s="34"/>
      <c r="L4557" s="36" t="str">
        <f>IF($B4557="", "", IFERROR(FIND(Campaigns!$Q$4, $B4557), ""))</f>
        <v/>
      </c>
      <c r="M4557" s="73" t="str">
        <f t="shared" si="680"/>
        <v/>
      </c>
      <c r="N4557" s="74" t="str">
        <f t="shared" si="681"/>
        <v/>
      </c>
      <c r="O4557" s="22" t="str">
        <f t="shared" si="682"/>
        <v/>
      </c>
      <c r="Q4557" s="20" t="str">
        <f t="shared" si="678"/>
        <v/>
      </c>
      <c r="R4557" s="21" t="str">
        <f t="shared" si="679"/>
        <v/>
      </c>
      <c r="S4557" s="21" t="str">
        <f t="shared" si="679"/>
        <v/>
      </c>
      <c r="T4557" s="21" t="str">
        <f t="shared" si="679"/>
        <v/>
      </c>
      <c r="U4557" s="21" t="str">
        <f t="shared" si="679"/>
        <v/>
      </c>
      <c r="V4557" s="21" t="str">
        <f t="shared" si="679"/>
        <v/>
      </c>
      <c r="W4557" s="21" t="str">
        <f t="shared" si="679"/>
        <v/>
      </c>
      <c r="X4557" s="21" t="str">
        <f t="shared" si="679"/>
        <v/>
      </c>
      <c r="Y4557" s="21" t="str">
        <f t="shared" si="679"/>
        <v/>
      </c>
      <c r="Z4557" s="21" t="str">
        <f t="shared" si="679"/>
        <v/>
      </c>
      <c r="AA4557" s="21" t="str">
        <f t="shared" si="679"/>
        <v/>
      </c>
      <c r="AB4557" s="38" t="str">
        <f t="shared" si="679"/>
        <v/>
      </c>
      <c r="AD4557" s="36" t="str">
        <f>IF($N4557="", "", IFERROR(INDEX(Campaigns!$D$11:$D$380, MATCH($N4557, Campaigns!$E$11:$E$380, 0)), ""))</f>
        <v/>
      </c>
      <c r="AE4557" s="38" t="str">
        <f>IF(COUNTIF($Q4557:$AB4557, "X")=0, "", IFERROR(INDEX('Intro &amp; Setup'!$T$17:$T$28, MATCH(INDEX($Q$10:$AB$10, $AC4557, MATCH("X", $Q4557:$AB4557, 0)), 'Intro &amp; Setup'!$AA$17:$AA$28, 0)), ""))</f>
        <v/>
      </c>
      <c r="AG4557" s="84" t="str">
        <f t="shared" si="683"/>
        <v/>
      </c>
      <c r="AI4557" s="36">
        <f t="shared" si="684"/>
        <v>0</v>
      </c>
      <c r="AK4557" s="36" t="str">
        <f t="shared" si="685"/>
        <v/>
      </c>
    </row>
    <row r="4558" spans="1:37" x14ac:dyDescent="0.25">
      <c r="A4558" s="34"/>
      <c r="B4558" s="55"/>
      <c r="C4558" s="56"/>
      <c r="D4558" s="56"/>
      <c r="E4558" s="56"/>
      <c r="F4558" s="56"/>
      <c r="G4558" s="57"/>
      <c r="H4558" s="57"/>
      <c r="I4558" s="58"/>
      <c r="J4558" s="34"/>
      <c r="L4558" s="36" t="str">
        <f>IF($B4558="", "", IFERROR(FIND(Campaigns!$Q$4, $B4558), ""))</f>
        <v/>
      </c>
      <c r="M4558" s="73" t="str">
        <f t="shared" si="680"/>
        <v/>
      </c>
      <c r="N4558" s="74" t="str">
        <f t="shared" si="681"/>
        <v/>
      </c>
      <c r="O4558" s="22" t="str">
        <f t="shared" si="682"/>
        <v/>
      </c>
      <c r="Q4558" s="20" t="str">
        <f t="shared" si="678"/>
        <v/>
      </c>
      <c r="R4558" s="21" t="str">
        <f t="shared" si="679"/>
        <v/>
      </c>
      <c r="S4558" s="21" t="str">
        <f t="shared" si="679"/>
        <v/>
      </c>
      <c r="T4558" s="21" t="str">
        <f t="shared" si="679"/>
        <v/>
      </c>
      <c r="U4558" s="21" t="str">
        <f t="shared" si="679"/>
        <v/>
      </c>
      <c r="V4558" s="21" t="str">
        <f t="shared" si="679"/>
        <v/>
      </c>
      <c r="W4558" s="21" t="str">
        <f t="shared" si="679"/>
        <v/>
      </c>
      <c r="X4558" s="21" t="str">
        <f t="shared" si="679"/>
        <v/>
      </c>
      <c r="Y4558" s="21" t="str">
        <f t="shared" si="679"/>
        <v/>
      </c>
      <c r="Z4558" s="21" t="str">
        <f t="shared" si="679"/>
        <v/>
      </c>
      <c r="AA4558" s="21" t="str">
        <f t="shared" si="679"/>
        <v/>
      </c>
      <c r="AB4558" s="38" t="str">
        <f t="shared" si="679"/>
        <v/>
      </c>
      <c r="AD4558" s="36" t="str">
        <f>IF($N4558="", "", IFERROR(INDEX(Campaigns!$D$11:$D$380, MATCH($N4558, Campaigns!$E$11:$E$380, 0)), ""))</f>
        <v/>
      </c>
      <c r="AE4558" s="38" t="str">
        <f>IF(COUNTIF($Q4558:$AB4558, "X")=0, "", IFERROR(INDEX('Intro &amp; Setup'!$T$17:$T$28, MATCH(INDEX($Q$10:$AB$10, $AC4558, MATCH("X", $Q4558:$AB4558, 0)), 'Intro &amp; Setup'!$AA$17:$AA$28, 0)), ""))</f>
        <v/>
      </c>
      <c r="AG4558" s="84" t="str">
        <f t="shared" si="683"/>
        <v/>
      </c>
      <c r="AI4558" s="36">
        <f t="shared" si="684"/>
        <v>0</v>
      </c>
      <c r="AK4558" s="36" t="str">
        <f t="shared" si="685"/>
        <v/>
      </c>
    </row>
    <row r="4559" spans="1:37" x14ac:dyDescent="0.25">
      <c r="A4559" s="34"/>
      <c r="B4559" s="55"/>
      <c r="C4559" s="56"/>
      <c r="D4559" s="56"/>
      <c r="E4559" s="56"/>
      <c r="F4559" s="56"/>
      <c r="G4559" s="57"/>
      <c r="H4559" s="57"/>
      <c r="I4559" s="58"/>
      <c r="J4559" s="34"/>
      <c r="L4559" s="36" t="str">
        <f>IF($B4559="", "", IFERROR(FIND(Campaigns!$Q$4, $B4559), ""))</f>
        <v/>
      </c>
      <c r="M4559" s="73" t="str">
        <f t="shared" si="680"/>
        <v/>
      </c>
      <c r="N4559" s="74" t="str">
        <f t="shared" si="681"/>
        <v/>
      </c>
      <c r="O4559" s="22" t="str">
        <f t="shared" si="682"/>
        <v/>
      </c>
      <c r="Q4559" s="20" t="str">
        <f t="shared" si="678"/>
        <v/>
      </c>
      <c r="R4559" s="21" t="str">
        <f t="shared" si="679"/>
        <v/>
      </c>
      <c r="S4559" s="21" t="str">
        <f t="shared" si="679"/>
        <v/>
      </c>
      <c r="T4559" s="21" t="str">
        <f t="shared" si="679"/>
        <v/>
      </c>
      <c r="U4559" s="21" t="str">
        <f t="shared" si="679"/>
        <v/>
      </c>
      <c r="V4559" s="21" t="str">
        <f t="shared" si="679"/>
        <v/>
      </c>
      <c r="W4559" s="21" t="str">
        <f t="shared" si="679"/>
        <v/>
      </c>
      <c r="X4559" s="21" t="str">
        <f t="shared" si="679"/>
        <v/>
      </c>
      <c r="Y4559" s="21" t="str">
        <f t="shared" si="679"/>
        <v/>
      </c>
      <c r="Z4559" s="21" t="str">
        <f t="shared" si="679"/>
        <v/>
      </c>
      <c r="AA4559" s="21" t="str">
        <f t="shared" si="679"/>
        <v/>
      </c>
      <c r="AB4559" s="38" t="str">
        <f t="shared" si="679"/>
        <v/>
      </c>
      <c r="AD4559" s="36" t="str">
        <f>IF($N4559="", "", IFERROR(INDEX(Campaigns!$D$11:$D$380, MATCH($N4559, Campaigns!$E$11:$E$380, 0)), ""))</f>
        <v/>
      </c>
      <c r="AE4559" s="38" t="str">
        <f>IF(COUNTIF($Q4559:$AB4559, "X")=0, "", IFERROR(INDEX('Intro &amp; Setup'!$T$17:$T$28, MATCH(INDEX($Q$10:$AB$10, $AC4559, MATCH("X", $Q4559:$AB4559, 0)), 'Intro &amp; Setup'!$AA$17:$AA$28, 0)), ""))</f>
        <v/>
      </c>
      <c r="AG4559" s="84" t="str">
        <f t="shared" si="683"/>
        <v/>
      </c>
      <c r="AI4559" s="36">
        <f t="shared" si="684"/>
        <v>0</v>
      </c>
      <c r="AK4559" s="36" t="str">
        <f t="shared" si="685"/>
        <v/>
      </c>
    </row>
    <row r="4560" spans="1:37" x14ac:dyDescent="0.25">
      <c r="A4560" s="34"/>
      <c r="B4560" s="55"/>
      <c r="C4560" s="56"/>
      <c r="D4560" s="56"/>
      <c r="E4560" s="56"/>
      <c r="F4560" s="56"/>
      <c r="G4560" s="57"/>
      <c r="H4560" s="57"/>
      <c r="I4560" s="58"/>
      <c r="J4560" s="34"/>
      <c r="L4560" s="36" t="str">
        <f>IF($B4560="", "", IFERROR(FIND(Campaigns!$Q$4, $B4560), ""))</f>
        <v/>
      </c>
      <c r="M4560" s="73" t="str">
        <f t="shared" si="680"/>
        <v/>
      </c>
      <c r="N4560" s="74" t="str">
        <f t="shared" si="681"/>
        <v/>
      </c>
      <c r="O4560" s="22" t="str">
        <f t="shared" si="682"/>
        <v/>
      </c>
      <c r="Q4560" s="20" t="str">
        <f t="shared" si="678"/>
        <v/>
      </c>
      <c r="R4560" s="21" t="str">
        <f t="shared" si="679"/>
        <v/>
      </c>
      <c r="S4560" s="21" t="str">
        <f t="shared" si="679"/>
        <v/>
      </c>
      <c r="T4560" s="21" t="str">
        <f t="shared" si="679"/>
        <v/>
      </c>
      <c r="U4560" s="21" t="str">
        <f t="shared" si="679"/>
        <v/>
      </c>
      <c r="V4560" s="21" t="str">
        <f t="shared" si="679"/>
        <v/>
      </c>
      <c r="W4560" s="21" t="str">
        <f t="shared" si="679"/>
        <v/>
      </c>
      <c r="X4560" s="21" t="str">
        <f t="shared" si="679"/>
        <v/>
      </c>
      <c r="Y4560" s="21" t="str">
        <f t="shared" si="679"/>
        <v/>
      </c>
      <c r="Z4560" s="21" t="str">
        <f t="shared" si="679"/>
        <v/>
      </c>
      <c r="AA4560" s="21" t="str">
        <f t="shared" si="679"/>
        <v/>
      </c>
      <c r="AB4560" s="38" t="str">
        <f t="shared" si="679"/>
        <v/>
      </c>
      <c r="AD4560" s="36" t="str">
        <f>IF($N4560="", "", IFERROR(INDEX(Campaigns!$D$11:$D$380, MATCH($N4560, Campaigns!$E$11:$E$380, 0)), ""))</f>
        <v/>
      </c>
      <c r="AE4560" s="38" t="str">
        <f>IF(COUNTIF($Q4560:$AB4560, "X")=0, "", IFERROR(INDEX('Intro &amp; Setup'!$T$17:$T$28, MATCH(INDEX($Q$10:$AB$10, $AC4560, MATCH("X", $Q4560:$AB4560, 0)), 'Intro &amp; Setup'!$AA$17:$AA$28, 0)), ""))</f>
        <v/>
      </c>
      <c r="AG4560" s="84" t="str">
        <f t="shared" si="683"/>
        <v/>
      </c>
      <c r="AI4560" s="36">
        <f t="shared" si="684"/>
        <v>0</v>
      </c>
      <c r="AK4560" s="36" t="str">
        <f t="shared" si="685"/>
        <v/>
      </c>
    </row>
    <row r="4561" spans="1:37" x14ac:dyDescent="0.25">
      <c r="A4561" s="34"/>
      <c r="B4561" s="55"/>
      <c r="C4561" s="56"/>
      <c r="D4561" s="56"/>
      <c r="E4561" s="56"/>
      <c r="F4561" s="56"/>
      <c r="G4561" s="57"/>
      <c r="H4561" s="57"/>
      <c r="I4561" s="58"/>
      <c r="J4561" s="34"/>
      <c r="L4561" s="36" t="str">
        <f>IF($B4561="", "", IFERROR(FIND(Campaigns!$Q$4, $B4561), ""))</f>
        <v/>
      </c>
      <c r="M4561" s="73" t="str">
        <f t="shared" si="680"/>
        <v/>
      </c>
      <c r="N4561" s="74" t="str">
        <f t="shared" si="681"/>
        <v/>
      </c>
      <c r="O4561" s="22" t="str">
        <f t="shared" si="682"/>
        <v/>
      </c>
      <c r="Q4561" s="20" t="str">
        <f t="shared" si="678"/>
        <v/>
      </c>
      <c r="R4561" s="21" t="str">
        <f t="shared" si="679"/>
        <v/>
      </c>
      <c r="S4561" s="21" t="str">
        <f t="shared" si="679"/>
        <v/>
      </c>
      <c r="T4561" s="21" t="str">
        <f t="shared" si="679"/>
        <v/>
      </c>
      <c r="U4561" s="21" t="str">
        <f t="shared" si="679"/>
        <v/>
      </c>
      <c r="V4561" s="21" t="str">
        <f t="shared" si="679"/>
        <v/>
      </c>
      <c r="W4561" s="21" t="str">
        <f t="shared" si="679"/>
        <v/>
      </c>
      <c r="X4561" s="21" t="str">
        <f t="shared" si="679"/>
        <v/>
      </c>
      <c r="Y4561" s="21" t="str">
        <f t="shared" si="679"/>
        <v/>
      </c>
      <c r="Z4561" s="21" t="str">
        <f t="shared" si="679"/>
        <v/>
      </c>
      <c r="AA4561" s="21" t="str">
        <f t="shared" si="679"/>
        <v/>
      </c>
      <c r="AB4561" s="38" t="str">
        <f t="shared" si="679"/>
        <v/>
      </c>
      <c r="AD4561" s="36" t="str">
        <f>IF($N4561="", "", IFERROR(INDEX(Campaigns!$D$11:$D$380, MATCH($N4561, Campaigns!$E$11:$E$380, 0)), ""))</f>
        <v/>
      </c>
      <c r="AE4561" s="38" t="str">
        <f>IF(COUNTIF($Q4561:$AB4561, "X")=0, "", IFERROR(INDEX('Intro &amp; Setup'!$T$17:$T$28, MATCH(INDEX($Q$10:$AB$10, $AC4561, MATCH("X", $Q4561:$AB4561, 0)), 'Intro &amp; Setup'!$AA$17:$AA$28, 0)), ""))</f>
        <v/>
      </c>
      <c r="AG4561" s="84" t="str">
        <f t="shared" si="683"/>
        <v/>
      </c>
      <c r="AI4561" s="36">
        <f t="shared" si="684"/>
        <v>0</v>
      </c>
      <c r="AK4561" s="36" t="str">
        <f t="shared" si="685"/>
        <v/>
      </c>
    </row>
    <row r="4562" spans="1:37" x14ac:dyDescent="0.25">
      <c r="A4562" s="34"/>
      <c r="B4562" s="55"/>
      <c r="C4562" s="56"/>
      <c r="D4562" s="56"/>
      <c r="E4562" s="56"/>
      <c r="F4562" s="56"/>
      <c r="G4562" s="57"/>
      <c r="H4562" s="57"/>
      <c r="I4562" s="58"/>
      <c r="J4562" s="34"/>
      <c r="L4562" s="36" t="str">
        <f>IF($B4562="", "", IFERROR(FIND(Campaigns!$Q$4, $B4562), ""))</f>
        <v/>
      </c>
      <c r="M4562" s="73" t="str">
        <f t="shared" si="680"/>
        <v/>
      </c>
      <c r="N4562" s="74" t="str">
        <f t="shared" si="681"/>
        <v/>
      </c>
      <c r="O4562" s="22" t="str">
        <f t="shared" si="682"/>
        <v/>
      </c>
      <c r="Q4562" s="20" t="str">
        <f t="shared" si="678"/>
        <v/>
      </c>
      <c r="R4562" s="21" t="str">
        <f t="shared" si="679"/>
        <v/>
      </c>
      <c r="S4562" s="21" t="str">
        <f t="shared" si="679"/>
        <v/>
      </c>
      <c r="T4562" s="21" t="str">
        <f t="shared" si="679"/>
        <v/>
      </c>
      <c r="U4562" s="21" t="str">
        <f t="shared" si="679"/>
        <v/>
      </c>
      <c r="V4562" s="21" t="str">
        <f t="shared" si="679"/>
        <v/>
      </c>
      <c r="W4562" s="21" t="str">
        <f t="shared" si="679"/>
        <v/>
      </c>
      <c r="X4562" s="21" t="str">
        <f t="shared" si="679"/>
        <v/>
      </c>
      <c r="Y4562" s="21" t="str">
        <f t="shared" si="679"/>
        <v/>
      </c>
      <c r="Z4562" s="21" t="str">
        <f t="shared" si="679"/>
        <v/>
      </c>
      <c r="AA4562" s="21" t="str">
        <f t="shared" si="679"/>
        <v/>
      </c>
      <c r="AB4562" s="38" t="str">
        <f t="shared" si="679"/>
        <v/>
      </c>
      <c r="AD4562" s="36" t="str">
        <f>IF($N4562="", "", IFERROR(INDEX(Campaigns!$D$11:$D$380, MATCH($N4562, Campaigns!$E$11:$E$380, 0)), ""))</f>
        <v/>
      </c>
      <c r="AE4562" s="38" t="str">
        <f>IF(COUNTIF($Q4562:$AB4562, "X")=0, "", IFERROR(INDEX('Intro &amp; Setup'!$T$17:$T$28, MATCH(INDEX($Q$10:$AB$10, $AC4562, MATCH("X", $Q4562:$AB4562, 0)), 'Intro &amp; Setup'!$AA$17:$AA$28, 0)), ""))</f>
        <v/>
      </c>
      <c r="AG4562" s="84" t="str">
        <f t="shared" si="683"/>
        <v/>
      </c>
      <c r="AI4562" s="36">
        <f t="shared" si="684"/>
        <v>0</v>
      </c>
      <c r="AK4562" s="36" t="str">
        <f t="shared" si="685"/>
        <v/>
      </c>
    </row>
    <row r="4563" spans="1:37" x14ac:dyDescent="0.25">
      <c r="A4563" s="34"/>
      <c r="B4563" s="55"/>
      <c r="C4563" s="56"/>
      <c r="D4563" s="56"/>
      <c r="E4563" s="56"/>
      <c r="F4563" s="56"/>
      <c r="G4563" s="57"/>
      <c r="H4563" s="57"/>
      <c r="I4563" s="58"/>
      <c r="J4563" s="34"/>
      <c r="L4563" s="36" t="str">
        <f>IF($B4563="", "", IFERROR(FIND(Campaigns!$Q$4, $B4563), ""))</f>
        <v/>
      </c>
      <c r="M4563" s="73" t="str">
        <f t="shared" si="680"/>
        <v/>
      </c>
      <c r="N4563" s="74" t="str">
        <f t="shared" si="681"/>
        <v/>
      </c>
      <c r="O4563" s="22" t="str">
        <f t="shared" si="682"/>
        <v/>
      </c>
      <c r="Q4563" s="20" t="str">
        <f t="shared" si="678"/>
        <v/>
      </c>
      <c r="R4563" s="21" t="str">
        <f t="shared" si="679"/>
        <v/>
      </c>
      <c r="S4563" s="21" t="str">
        <f t="shared" si="679"/>
        <v/>
      </c>
      <c r="T4563" s="21" t="str">
        <f t="shared" si="679"/>
        <v/>
      </c>
      <c r="U4563" s="21" t="str">
        <f t="shared" si="679"/>
        <v/>
      </c>
      <c r="V4563" s="21" t="str">
        <f t="shared" si="679"/>
        <v/>
      </c>
      <c r="W4563" s="21" t="str">
        <f t="shared" si="679"/>
        <v/>
      </c>
      <c r="X4563" s="21" t="str">
        <f t="shared" si="679"/>
        <v/>
      </c>
      <c r="Y4563" s="21" t="str">
        <f t="shared" si="679"/>
        <v/>
      </c>
      <c r="Z4563" s="21" t="str">
        <f t="shared" si="679"/>
        <v/>
      </c>
      <c r="AA4563" s="21" t="str">
        <f t="shared" si="679"/>
        <v/>
      </c>
      <c r="AB4563" s="38" t="str">
        <f t="shared" si="679"/>
        <v/>
      </c>
      <c r="AD4563" s="36" t="str">
        <f>IF($N4563="", "", IFERROR(INDEX(Campaigns!$D$11:$D$380, MATCH($N4563, Campaigns!$E$11:$E$380, 0)), ""))</f>
        <v/>
      </c>
      <c r="AE4563" s="38" t="str">
        <f>IF(COUNTIF($Q4563:$AB4563, "X")=0, "", IFERROR(INDEX('Intro &amp; Setup'!$T$17:$T$28, MATCH(INDEX($Q$10:$AB$10, $AC4563, MATCH("X", $Q4563:$AB4563, 0)), 'Intro &amp; Setup'!$AA$17:$AA$28, 0)), ""))</f>
        <v/>
      </c>
      <c r="AG4563" s="84" t="str">
        <f t="shared" si="683"/>
        <v/>
      </c>
      <c r="AI4563" s="36">
        <f t="shared" si="684"/>
        <v>0</v>
      </c>
      <c r="AK4563" s="36" t="str">
        <f t="shared" si="685"/>
        <v/>
      </c>
    </row>
    <row r="4564" spans="1:37" x14ac:dyDescent="0.25">
      <c r="A4564" s="34"/>
      <c r="B4564" s="55"/>
      <c r="C4564" s="56"/>
      <c r="D4564" s="56"/>
      <c r="E4564" s="56"/>
      <c r="F4564" s="56"/>
      <c r="G4564" s="57"/>
      <c r="H4564" s="57"/>
      <c r="I4564" s="58"/>
      <c r="J4564" s="34"/>
      <c r="L4564" s="36" t="str">
        <f>IF($B4564="", "", IFERROR(FIND(Campaigns!$Q$4, $B4564), ""))</f>
        <v/>
      </c>
      <c r="M4564" s="73" t="str">
        <f t="shared" si="680"/>
        <v/>
      </c>
      <c r="N4564" s="74" t="str">
        <f t="shared" si="681"/>
        <v/>
      </c>
      <c r="O4564" s="22" t="str">
        <f t="shared" si="682"/>
        <v/>
      </c>
      <c r="Q4564" s="20" t="str">
        <f t="shared" si="678"/>
        <v/>
      </c>
      <c r="R4564" s="21" t="str">
        <f t="shared" si="679"/>
        <v/>
      </c>
      <c r="S4564" s="21" t="str">
        <f t="shared" si="679"/>
        <v/>
      </c>
      <c r="T4564" s="21" t="str">
        <f t="shared" si="679"/>
        <v/>
      </c>
      <c r="U4564" s="21" t="str">
        <f t="shared" si="679"/>
        <v/>
      </c>
      <c r="V4564" s="21" t="str">
        <f t="shared" si="679"/>
        <v/>
      </c>
      <c r="W4564" s="21" t="str">
        <f t="shared" si="679"/>
        <v/>
      </c>
      <c r="X4564" s="21" t="str">
        <f t="shared" si="679"/>
        <v/>
      </c>
      <c r="Y4564" s="21" t="str">
        <f t="shared" si="679"/>
        <v/>
      </c>
      <c r="Z4564" s="21" t="str">
        <f t="shared" si="679"/>
        <v/>
      </c>
      <c r="AA4564" s="21" t="str">
        <f t="shared" si="679"/>
        <v/>
      </c>
      <c r="AB4564" s="38" t="str">
        <f t="shared" si="679"/>
        <v/>
      </c>
      <c r="AD4564" s="36" t="str">
        <f>IF($N4564="", "", IFERROR(INDEX(Campaigns!$D$11:$D$380, MATCH($N4564, Campaigns!$E$11:$E$380, 0)), ""))</f>
        <v/>
      </c>
      <c r="AE4564" s="38" t="str">
        <f>IF(COUNTIF($Q4564:$AB4564, "X")=0, "", IFERROR(INDEX('Intro &amp; Setup'!$T$17:$T$28, MATCH(INDEX($Q$10:$AB$10, $AC4564, MATCH("X", $Q4564:$AB4564, 0)), 'Intro &amp; Setup'!$AA$17:$AA$28, 0)), ""))</f>
        <v/>
      </c>
      <c r="AG4564" s="84" t="str">
        <f t="shared" si="683"/>
        <v/>
      </c>
      <c r="AI4564" s="36">
        <f t="shared" si="684"/>
        <v>0</v>
      </c>
      <c r="AK4564" s="36" t="str">
        <f t="shared" si="685"/>
        <v/>
      </c>
    </row>
    <row r="4565" spans="1:37" x14ac:dyDescent="0.25">
      <c r="A4565" s="34"/>
      <c r="B4565" s="55"/>
      <c r="C4565" s="56"/>
      <c r="D4565" s="56"/>
      <c r="E4565" s="56"/>
      <c r="F4565" s="56"/>
      <c r="G4565" s="57"/>
      <c r="H4565" s="57"/>
      <c r="I4565" s="58"/>
      <c r="J4565" s="34"/>
      <c r="L4565" s="36" t="str">
        <f>IF($B4565="", "", IFERROR(FIND(Campaigns!$Q$4, $B4565), ""))</f>
        <v/>
      </c>
      <c r="M4565" s="73" t="str">
        <f t="shared" si="680"/>
        <v/>
      </c>
      <c r="N4565" s="74" t="str">
        <f t="shared" si="681"/>
        <v/>
      </c>
      <c r="O4565" s="22" t="str">
        <f t="shared" si="682"/>
        <v/>
      </c>
      <c r="Q4565" s="20" t="str">
        <f t="shared" si="678"/>
        <v/>
      </c>
      <c r="R4565" s="21" t="str">
        <f t="shared" si="679"/>
        <v/>
      </c>
      <c r="S4565" s="21" t="str">
        <f t="shared" si="679"/>
        <v/>
      </c>
      <c r="T4565" s="21" t="str">
        <f t="shared" si="679"/>
        <v/>
      </c>
      <c r="U4565" s="21" t="str">
        <f t="shared" si="679"/>
        <v/>
      </c>
      <c r="V4565" s="21" t="str">
        <f t="shared" si="679"/>
        <v/>
      </c>
      <c r="W4565" s="21" t="str">
        <f t="shared" si="679"/>
        <v/>
      </c>
      <c r="X4565" s="21" t="str">
        <f t="shared" si="679"/>
        <v/>
      </c>
      <c r="Y4565" s="21" t="str">
        <f t="shared" si="679"/>
        <v/>
      </c>
      <c r="Z4565" s="21" t="str">
        <f t="shared" si="679"/>
        <v/>
      </c>
      <c r="AA4565" s="21" t="str">
        <f t="shared" si="679"/>
        <v/>
      </c>
      <c r="AB4565" s="38" t="str">
        <f t="shared" si="679"/>
        <v/>
      </c>
      <c r="AD4565" s="36" t="str">
        <f>IF($N4565="", "", IFERROR(INDEX(Campaigns!$D$11:$D$380, MATCH($N4565, Campaigns!$E$11:$E$380, 0)), ""))</f>
        <v/>
      </c>
      <c r="AE4565" s="38" t="str">
        <f>IF(COUNTIF($Q4565:$AB4565, "X")=0, "", IFERROR(INDEX('Intro &amp; Setup'!$T$17:$T$28, MATCH(INDEX($Q$10:$AB$10, $AC4565, MATCH("X", $Q4565:$AB4565, 0)), 'Intro &amp; Setup'!$AA$17:$AA$28, 0)), ""))</f>
        <v/>
      </c>
      <c r="AG4565" s="84" t="str">
        <f t="shared" si="683"/>
        <v/>
      </c>
      <c r="AI4565" s="36">
        <f t="shared" si="684"/>
        <v>0</v>
      </c>
      <c r="AK4565" s="36" t="str">
        <f t="shared" si="685"/>
        <v/>
      </c>
    </row>
    <row r="4566" spans="1:37" x14ac:dyDescent="0.25">
      <c r="A4566" s="34"/>
      <c r="B4566" s="55"/>
      <c r="C4566" s="56"/>
      <c r="D4566" s="56"/>
      <c r="E4566" s="56"/>
      <c r="F4566" s="56"/>
      <c r="G4566" s="57"/>
      <c r="H4566" s="57"/>
      <c r="I4566" s="58"/>
      <c r="J4566" s="34"/>
      <c r="L4566" s="36" t="str">
        <f>IF($B4566="", "", IFERROR(FIND(Campaigns!$Q$4, $B4566), ""))</f>
        <v/>
      </c>
      <c r="M4566" s="73" t="str">
        <f t="shared" si="680"/>
        <v/>
      </c>
      <c r="N4566" s="74" t="str">
        <f t="shared" si="681"/>
        <v/>
      </c>
      <c r="O4566" s="22" t="str">
        <f t="shared" si="682"/>
        <v/>
      </c>
      <c r="Q4566" s="20" t="str">
        <f t="shared" si="678"/>
        <v/>
      </c>
      <c r="R4566" s="21" t="str">
        <f t="shared" si="679"/>
        <v/>
      </c>
      <c r="S4566" s="21" t="str">
        <f t="shared" si="679"/>
        <v/>
      </c>
      <c r="T4566" s="21" t="str">
        <f t="shared" si="679"/>
        <v/>
      </c>
      <c r="U4566" s="21" t="str">
        <f t="shared" si="679"/>
        <v/>
      </c>
      <c r="V4566" s="21" t="str">
        <f t="shared" si="679"/>
        <v/>
      </c>
      <c r="W4566" s="21" t="str">
        <f t="shared" ref="R4566:AB4589" si="686">IFERROR(IF(W$10="", "", IF(LEFT($O4566, W$8)=W$10, "X", "")), "")</f>
        <v/>
      </c>
      <c r="X4566" s="21" t="str">
        <f t="shared" si="686"/>
        <v/>
      </c>
      <c r="Y4566" s="21" t="str">
        <f t="shared" si="686"/>
        <v/>
      </c>
      <c r="Z4566" s="21" t="str">
        <f t="shared" si="686"/>
        <v/>
      </c>
      <c r="AA4566" s="21" t="str">
        <f t="shared" si="686"/>
        <v/>
      </c>
      <c r="AB4566" s="38" t="str">
        <f t="shared" si="686"/>
        <v/>
      </c>
      <c r="AD4566" s="36" t="str">
        <f>IF($N4566="", "", IFERROR(INDEX(Campaigns!$D$11:$D$380, MATCH($N4566, Campaigns!$E$11:$E$380, 0)), ""))</f>
        <v/>
      </c>
      <c r="AE4566" s="38" t="str">
        <f>IF(COUNTIF($Q4566:$AB4566, "X")=0, "", IFERROR(INDEX('Intro &amp; Setup'!$T$17:$T$28, MATCH(INDEX($Q$10:$AB$10, $AC4566, MATCH("X", $Q4566:$AB4566, 0)), 'Intro &amp; Setup'!$AA$17:$AA$28, 0)), ""))</f>
        <v/>
      </c>
      <c r="AG4566" s="84" t="str">
        <f t="shared" si="683"/>
        <v/>
      </c>
      <c r="AI4566" s="36">
        <f t="shared" si="684"/>
        <v>0</v>
      </c>
      <c r="AK4566" s="36" t="str">
        <f t="shared" si="685"/>
        <v/>
      </c>
    </row>
    <row r="4567" spans="1:37" x14ac:dyDescent="0.25">
      <c r="A4567" s="34"/>
      <c r="B4567" s="55"/>
      <c r="C4567" s="56"/>
      <c r="D4567" s="56"/>
      <c r="E4567" s="56"/>
      <c r="F4567" s="56"/>
      <c r="G4567" s="57"/>
      <c r="H4567" s="57"/>
      <c r="I4567" s="58"/>
      <c r="J4567" s="34"/>
      <c r="L4567" s="36" t="str">
        <f>IF($B4567="", "", IFERROR(FIND(Campaigns!$Q$4, $B4567), ""))</f>
        <v/>
      </c>
      <c r="M4567" s="73" t="str">
        <f t="shared" si="680"/>
        <v/>
      </c>
      <c r="N4567" s="74" t="str">
        <f t="shared" si="681"/>
        <v/>
      </c>
      <c r="O4567" s="22" t="str">
        <f t="shared" si="682"/>
        <v/>
      </c>
      <c r="Q4567" s="20" t="str">
        <f t="shared" si="678"/>
        <v/>
      </c>
      <c r="R4567" s="21" t="str">
        <f t="shared" si="686"/>
        <v/>
      </c>
      <c r="S4567" s="21" t="str">
        <f t="shared" si="686"/>
        <v/>
      </c>
      <c r="T4567" s="21" t="str">
        <f t="shared" si="686"/>
        <v/>
      </c>
      <c r="U4567" s="21" t="str">
        <f t="shared" si="686"/>
        <v/>
      </c>
      <c r="V4567" s="21" t="str">
        <f t="shared" si="686"/>
        <v/>
      </c>
      <c r="W4567" s="21" t="str">
        <f t="shared" si="686"/>
        <v/>
      </c>
      <c r="X4567" s="21" t="str">
        <f t="shared" si="686"/>
        <v/>
      </c>
      <c r="Y4567" s="21" t="str">
        <f t="shared" si="686"/>
        <v/>
      </c>
      <c r="Z4567" s="21" t="str">
        <f t="shared" si="686"/>
        <v/>
      </c>
      <c r="AA4567" s="21" t="str">
        <f t="shared" si="686"/>
        <v/>
      </c>
      <c r="AB4567" s="38" t="str">
        <f t="shared" si="686"/>
        <v/>
      </c>
      <c r="AD4567" s="36" t="str">
        <f>IF($N4567="", "", IFERROR(INDEX(Campaigns!$D$11:$D$380, MATCH($N4567, Campaigns!$E$11:$E$380, 0)), ""))</f>
        <v/>
      </c>
      <c r="AE4567" s="38" t="str">
        <f>IF(COUNTIF($Q4567:$AB4567, "X")=0, "", IFERROR(INDEX('Intro &amp; Setup'!$T$17:$T$28, MATCH(INDEX($Q$10:$AB$10, $AC4567, MATCH("X", $Q4567:$AB4567, 0)), 'Intro &amp; Setup'!$AA$17:$AA$28, 0)), ""))</f>
        <v/>
      </c>
      <c r="AG4567" s="84" t="str">
        <f t="shared" si="683"/>
        <v/>
      </c>
      <c r="AI4567" s="36">
        <f t="shared" si="684"/>
        <v>0</v>
      </c>
      <c r="AK4567" s="36" t="str">
        <f t="shared" si="685"/>
        <v/>
      </c>
    </row>
    <row r="4568" spans="1:37" x14ac:dyDescent="0.25">
      <c r="A4568" s="34"/>
      <c r="B4568" s="55"/>
      <c r="C4568" s="56"/>
      <c r="D4568" s="56"/>
      <c r="E4568" s="56"/>
      <c r="F4568" s="56"/>
      <c r="G4568" s="57"/>
      <c r="H4568" s="57"/>
      <c r="I4568" s="58"/>
      <c r="J4568" s="34"/>
      <c r="L4568" s="36" t="str">
        <f>IF($B4568="", "", IFERROR(FIND(Campaigns!$Q$4, $B4568), ""))</f>
        <v/>
      </c>
      <c r="M4568" s="73" t="str">
        <f t="shared" si="680"/>
        <v/>
      </c>
      <c r="N4568" s="74" t="str">
        <f t="shared" si="681"/>
        <v/>
      </c>
      <c r="O4568" s="22" t="str">
        <f t="shared" si="682"/>
        <v/>
      </c>
      <c r="Q4568" s="20" t="str">
        <f t="shared" si="678"/>
        <v/>
      </c>
      <c r="R4568" s="21" t="str">
        <f t="shared" si="686"/>
        <v/>
      </c>
      <c r="S4568" s="21" t="str">
        <f t="shared" si="686"/>
        <v/>
      </c>
      <c r="T4568" s="21" t="str">
        <f t="shared" si="686"/>
        <v/>
      </c>
      <c r="U4568" s="21" t="str">
        <f t="shared" si="686"/>
        <v/>
      </c>
      <c r="V4568" s="21" t="str">
        <f t="shared" si="686"/>
        <v/>
      </c>
      <c r="W4568" s="21" t="str">
        <f t="shared" si="686"/>
        <v/>
      </c>
      <c r="X4568" s="21" t="str">
        <f t="shared" si="686"/>
        <v/>
      </c>
      <c r="Y4568" s="21" t="str">
        <f t="shared" si="686"/>
        <v/>
      </c>
      <c r="Z4568" s="21" t="str">
        <f t="shared" si="686"/>
        <v/>
      </c>
      <c r="AA4568" s="21" t="str">
        <f t="shared" si="686"/>
        <v/>
      </c>
      <c r="AB4568" s="38" t="str">
        <f t="shared" si="686"/>
        <v/>
      </c>
      <c r="AD4568" s="36" t="str">
        <f>IF($N4568="", "", IFERROR(INDEX(Campaigns!$D$11:$D$380, MATCH($N4568, Campaigns!$E$11:$E$380, 0)), ""))</f>
        <v/>
      </c>
      <c r="AE4568" s="38" t="str">
        <f>IF(COUNTIF($Q4568:$AB4568, "X")=0, "", IFERROR(INDEX('Intro &amp; Setup'!$T$17:$T$28, MATCH(INDEX($Q$10:$AB$10, $AC4568, MATCH("X", $Q4568:$AB4568, 0)), 'Intro &amp; Setup'!$AA$17:$AA$28, 0)), ""))</f>
        <v/>
      </c>
      <c r="AG4568" s="84" t="str">
        <f t="shared" si="683"/>
        <v/>
      </c>
      <c r="AI4568" s="36">
        <f t="shared" si="684"/>
        <v>0</v>
      </c>
      <c r="AK4568" s="36" t="str">
        <f t="shared" si="685"/>
        <v/>
      </c>
    </row>
    <row r="4569" spans="1:37" x14ac:dyDescent="0.25">
      <c r="A4569" s="34"/>
      <c r="B4569" s="55"/>
      <c r="C4569" s="56"/>
      <c r="D4569" s="56"/>
      <c r="E4569" s="56"/>
      <c r="F4569" s="56"/>
      <c r="G4569" s="57"/>
      <c r="H4569" s="57"/>
      <c r="I4569" s="58"/>
      <c r="J4569" s="34"/>
      <c r="L4569" s="36" t="str">
        <f>IF($B4569="", "", IFERROR(FIND(Campaigns!$Q$4, $B4569), ""))</f>
        <v/>
      </c>
      <c r="M4569" s="73" t="str">
        <f t="shared" si="680"/>
        <v/>
      </c>
      <c r="N4569" s="74" t="str">
        <f t="shared" si="681"/>
        <v/>
      </c>
      <c r="O4569" s="22" t="str">
        <f t="shared" si="682"/>
        <v/>
      </c>
      <c r="Q4569" s="20" t="str">
        <f t="shared" si="678"/>
        <v/>
      </c>
      <c r="R4569" s="21" t="str">
        <f t="shared" si="686"/>
        <v/>
      </c>
      <c r="S4569" s="21" t="str">
        <f t="shared" si="686"/>
        <v/>
      </c>
      <c r="T4569" s="21" t="str">
        <f t="shared" si="686"/>
        <v/>
      </c>
      <c r="U4569" s="21" t="str">
        <f t="shared" si="686"/>
        <v/>
      </c>
      <c r="V4569" s="21" t="str">
        <f t="shared" si="686"/>
        <v/>
      </c>
      <c r="W4569" s="21" t="str">
        <f t="shared" si="686"/>
        <v/>
      </c>
      <c r="X4569" s="21" t="str">
        <f t="shared" si="686"/>
        <v/>
      </c>
      <c r="Y4569" s="21" t="str">
        <f t="shared" si="686"/>
        <v/>
      </c>
      <c r="Z4569" s="21" t="str">
        <f t="shared" si="686"/>
        <v/>
      </c>
      <c r="AA4569" s="21" t="str">
        <f t="shared" si="686"/>
        <v/>
      </c>
      <c r="AB4569" s="38" t="str">
        <f t="shared" si="686"/>
        <v/>
      </c>
      <c r="AD4569" s="36" t="str">
        <f>IF($N4569="", "", IFERROR(INDEX(Campaigns!$D$11:$D$380, MATCH($N4569, Campaigns!$E$11:$E$380, 0)), ""))</f>
        <v/>
      </c>
      <c r="AE4569" s="38" t="str">
        <f>IF(COUNTIF($Q4569:$AB4569, "X")=0, "", IFERROR(INDEX('Intro &amp; Setup'!$T$17:$T$28, MATCH(INDEX($Q$10:$AB$10, $AC4569, MATCH("X", $Q4569:$AB4569, 0)), 'Intro &amp; Setup'!$AA$17:$AA$28, 0)), ""))</f>
        <v/>
      </c>
      <c r="AG4569" s="84" t="str">
        <f t="shared" si="683"/>
        <v/>
      </c>
      <c r="AI4569" s="36">
        <f t="shared" si="684"/>
        <v>0</v>
      </c>
      <c r="AK4569" s="36" t="str">
        <f t="shared" si="685"/>
        <v/>
      </c>
    </row>
    <row r="4570" spans="1:37" x14ac:dyDescent="0.25">
      <c r="A4570" s="34"/>
      <c r="B4570" s="55"/>
      <c r="C4570" s="56"/>
      <c r="D4570" s="56"/>
      <c r="E4570" s="56"/>
      <c r="F4570" s="56"/>
      <c r="G4570" s="57"/>
      <c r="H4570" s="57"/>
      <c r="I4570" s="58"/>
      <c r="J4570" s="34"/>
      <c r="L4570" s="36" t="str">
        <f>IF($B4570="", "", IFERROR(FIND(Campaigns!$Q$4, $B4570), ""))</f>
        <v/>
      </c>
      <c r="M4570" s="73" t="str">
        <f t="shared" si="680"/>
        <v/>
      </c>
      <c r="N4570" s="74" t="str">
        <f t="shared" si="681"/>
        <v/>
      </c>
      <c r="O4570" s="22" t="str">
        <f t="shared" si="682"/>
        <v/>
      </c>
      <c r="Q4570" s="20" t="str">
        <f t="shared" si="678"/>
        <v/>
      </c>
      <c r="R4570" s="21" t="str">
        <f t="shared" si="686"/>
        <v/>
      </c>
      <c r="S4570" s="21" t="str">
        <f t="shared" si="686"/>
        <v/>
      </c>
      <c r="T4570" s="21" t="str">
        <f t="shared" si="686"/>
        <v/>
      </c>
      <c r="U4570" s="21" t="str">
        <f t="shared" si="686"/>
        <v/>
      </c>
      <c r="V4570" s="21" t="str">
        <f t="shared" si="686"/>
        <v/>
      </c>
      <c r="W4570" s="21" t="str">
        <f t="shared" si="686"/>
        <v/>
      </c>
      <c r="X4570" s="21" t="str">
        <f t="shared" si="686"/>
        <v/>
      </c>
      <c r="Y4570" s="21" t="str">
        <f t="shared" si="686"/>
        <v/>
      </c>
      <c r="Z4570" s="21" t="str">
        <f t="shared" si="686"/>
        <v/>
      </c>
      <c r="AA4570" s="21" t="str">
        <f t="shared" si="686"/>
        <v/>
      </c>
      <c r="AB4570" s="38" t="str">
        <f t="shared" si="686"/>
        <v/>
      </c>
      <c r="AD4570" s="36" t="str">
        <f>IF($N4570="", "", IFERROR(INDEX(Campaigns!$D$11:$D$380, MATCH($N4570, Campaigns!$E$11:$E$380, 0)), ""))</f>
        <v/>
      </c>
      <c r="AE4570" s="38" t="str">
        <f>IF(COUNTIF($Q4570:$AB4570, "X")=0, "", IFERROR(INDEX('Intro &amp; Setup'!$T$17:$T$28, MATCH(INDEX($Q$10:$AB$10, $AC4570, MATCH("X", $Q4570:$AB4570, 0)), 'Intro &amp; Setup'!$AA$17:$AA$28, 0)), ""))</f>
        <v/>
      </c>
      <c r="AG4570" s="84" t="str">
        <f t="shared" si="683"/>
        <v/>
      </c>
      <c r="AI4570" s="36">
        <f t="shared" si="684"/>
        <v>0</v>
      </c>
      <c r="AK4570" s="36" t="str">
        <f t="shared" si="685"/>
        <v/>
      </c>
    </row>
    <row r="4571" spans="1:37" x14ac:dyDescent="0.25">
      <c r="A4571" s="34"/>
      <c r="B4571" s="55"/>
      <c r="C4571" s="56"/>
      <c r="D4571" s="56"/>
      <c r="E4571" s="56"/>
      <c r="F4571" s="56"/>
      <c r="G4571" s="57"/>
      <c r="H4571" s="57"/>
      <c r="I4571" s="58"/>
      <c r="J4571" s="34"/>
      <c r="L4571" s="36" t="str">
        <f>IF($B4571="", "", IFERROR(FIND(Campaigns!$Q$4, $B4571), ""))</f>
        <v/>
      </c>
      <c r="M4571" s="73" t="str">
        <f t="shared" si="680"/>
        <v/>
      </c>
      <c r="N4571" s="74" t="str">
        <f t="shared" si="681"/>
        <v/>
      </c>
      <c r="O4571" s="22" t="str">
        <f t="shared" si="682"/>
        <v/>
      </c>
      <c r="Q4571" s="20" t="str">
        <f t="shared" si="678"/>
        <v/>
      </c>
      <c r="R4571" s="21" t="str">
        <f t="shared" si="686"/>
        <v/>
      </c>
      <c r="S4571" s="21" t="str">
        <f t="shared" si="686"/>
        <v/>
      </c>
      <c r="T4571" s="21" t="str">
        <f t="shared" si="686"/>
        <v/>
      </c>
      <c r="U4571" s="21" t="str">
        <f t="shared" si="686"/>
        <v/>
      </c>
      <c r="V4571" s="21" t="str">
        <f t="shared" si="686"/>
        <v/>
      </c>
      <c r="W4571" s="21" t="str">
        <f t="shared" si="686"/>
        <v/>
      </c>
      <c r="X4571" s="21" t="str">
        <f t="shared" si="686"/>
        <v/>
      </c>
      <c r="Y4571" s="21" t="str">
        <f t="shared" si="686"/>
        <v/>
      </c>
      <c r="Z4571" s="21" t="str">
        <f t="shared" si="686"/>
        <v/>
      </c>
      <c r="AA4571" s="21" t="str">
        <f t="shared" si="686"/>
        <v/>
      </c>
      <c r="AB4571" s="38" t="str">
        <f t="shared" si="686"/>
        <v/>
      </c>
      <c r="AD4571" s="36" t="str">
        <f>IF($N4571="", "", IFERROR(INDEX(Campaigns!$D$11:$D$380, MATCH($N4571, Campaigns!$E$11:$E$380, 0)), ""))</f>
        <v/>
      </c>
      <c r="AE4571" s="38" t="str">
        <f>IF(COUNTIF($Q4571:$AB4571, "X")=0, "", IFERROR(INDEX('Intro &amp; Setup'!$T$17:$T$28, MATCH(INDEX($Q$10:$AB$10, $AC4571, MATCH("X", $Q4571:$AB4571, 0)), 'Intro &amp; Setup'!$AA$17:$AA$28, 0)), ""))</f>
        <v/>
      </c>
      <c r="AG4571" s="84" t="str">
        <f t="shared" si="683"/>
        <v/>
      </c>
      <c r="AI4571" s="36">
        <f t="shared" si="684"/>
        <v>0</v>
      </c>
      <c r="AK4571" s="36" t="str">
        <f t="shared" si="685"/>
        <v/>
      </c>
    </row>
    <row r="4572" spans="1:37" x14ac:dyDescent="0.25">
      <c r="A4572" s="34"/>
      <c r="B4572" s="55"/>
      <c r="C4572" s="56"/>
      <c r="D4572" s="56"/>
      <c r="E4572" s="56"/>
      <c r="F4572" s="56"/>
      <c r="G4572" s="57"/>
      <c r="H4572" s="57"/>
      <c r="I4572" s="58"/>
      <c r="J4572" s="34"/>
      <c r="L4572" s="36" t="str">
        <f>IF($B4572="", "", IFERROR(FIND(Campaigns!$Q$4, $B4572), ""))</f>
        <v/>
      </c>
      <c r="M4572" s="73" t="str">
        <f t="shared" si="680"/>
        <v/>
      </c>
      <c r="N4572" s="74" t="str">
        <f t="shared" si="681"/>
        <v/>
      </c>
      <c r="O4572" s="22" t="str">
        <f t="shared" si="682"/>
        <v/>
      </c>
      <c r="Q4572" s="20" t="str">
        <f t="shared" si="678"/>
        <v/>
      </c>
      <c r="R4572" s="21" t="str">
        <f t="shared" si="686"/>
        <v/>
      </c>
      <c r="S4572" s="21" t="str">
        <f t="shared" si="686"/>
        <v/>
      </c>
      <c r="T4572" s="21" t="str">
        <f t="shared" si="686"/>
        <v/>
      </c>
      <c r="U4572" s="21" t="str">
        <f t="shared" si="686"/>
        <v/>
      </c>
      <c r="V4572" s="21" t="str">
        <f t="shared" si="686"/>
        <v/>
      </c>
      <c r="W4572" s="21" t="str">
        <f t="shared" si="686"/>
        <v/>
      </c>
      <c r="X4572" s="21" t="str">
        <f t="shared" si="686"/>
        <v/>
      </c>
      <c r="Y4572" s="21" t="str">
        <f t="shared" si="686"/>
        <v/>
      </c>
      <c r="Z4572" s="21" t="str">
        <f t="shared" si="686"/>
        <v/>
      </c>
      <c r="AA4572" s="21" t="str">
        <f t="shared" si="686"/>
        <v/>
      </c>
      <c r="AB4572" s="38" t="str">
        <f t="shared" si="686"/>
        <v/>
      </c>
      <c r="AD4572" s="36" t="str">
        <f>IF($N4572="", "", IFERROR(INDEX(Campaigns!$D$11:$D$380, MATCH($N4572, Campaigns!$E$11:$E$380, 0)), ""))</f>
        <v/>
      </c>
      <c r="AE4572" s="38" t="str">
        <f>IF(COUNTIF($Q4572:$AB4572, "X")=0, "", IFERROR(INDEX('Intro &amp; Setup'!$T$17:$T$28, MATCH(INDEX($Q$10:$AB$10, $AC4572, MATCH("X", $Q4572:$AB4572, 0)), 'Intro &amp; Setup'!$AA$17:$AA$28, 0)), ""))</f>
        <v/>
      </c>
      <c r="AG4572" s="84" t="str">
        <f t="shared" si="683"/>
        <v/>
      </c>
      <c r="AI4572" s="36">
        <f t="shared" si="684"/>
        <v>0</v>
      </c>
      <c r="AK4572" s="36" t="str">
        <f t="shared" si="685"/>
        <v/>
      </c>
    </row>
    <row r="4573" spans="1:37" x14ac:dyDescent="0.25">
      <c r="A4573" s="34"/>
      <c r="B4573" s="55"/>
      <c r="C4573" s="56"/>
      <c r="D4573" s="56"/>
      <c r="E4573" s="56"/>
      <c r="F4573" s="56"/>
      <c r="G4573" s="57"/>
      <c r="H4573" s="57"/>
      <c r="I4573" s="58"/>
      <c r="J4573" s="34"/>
      <c r="L4573" s="36" t="str">
        <f>IF($B4573="", "", IFERROR(FIND(Campaigns!$Q$4, $B4573), ""))</f>
        <v/>
      </c>
      <c r="M4573" s="73" t="str">
        <f t="shared" si="680"/>
        <v/>
      </c>
      <c r="N4573" s="74" t="str">
        <f t="shared" si="681"/>
        <v/>
      </c>
      <c r="O4573" s="22" t="str">
        <f t="shared" si="682"/>
        <v/>
      </c>
      <c r="Q4573" s="20" t="str">
        <f t="shared" si="678"/>
        <v/>
      </c>
      <c r="R4573" s="21" t="str">
        <f t="shared" si="686"/>
        <v/>
      </c>
      <c r="S4573" s="21" t="str">
        <f t="shared" si="686"/>
        <v/>
      </c>
      <c r="T4573" s="21" t="str">
        <f t="shared" si="686"/>
        <v/>
      </c>
      <c r="U4573" s="21" t="str">
        <f t="shared" si="686"/>
        <v/>
      </c>
      <c r="V4573" s="21" t="str">
        <f t="shared" si="686"/>
        <v/>
      </c>
      <c r="W4573" s="21" t="str">
        <f t="shared" si="686"/>
        <v/>
      </c>
      <c r="X4573" s="21" t="str">
        <f t="shared" si="686"/>
        <v/>
      </c>
      <c r="Y4573" s="21" t="str">
        <f t="shared" si="686"/>
        <v/>
      </c>
      <c r="Z4573" s="21" t="str">
        <f t="shared" si="686"/>
        <v/>
      </c>
      <c r="AA4573" s="21" t="str">
        <f t="shared" si="686"/>
        <v/>
      </c>
      <c r="AB4573" s="38" t="str">
        <f t="shared" si="686"/>
        <v/>
      </c>
      <c r="AD4573" s="36" t="str">
        <f>IF($N4573="", "", IFERROR(INDEX(Campaigns!$D$11:$D$380, MATCH($N4573, Campaigns!$E$11:$E$380, 0)), ""))</f>
        <v/>
      </c>
      <c r="AE4573" s="38" t="str">
        <f>IF(COUNTIF($Q4573:$AB4573, "X")=0, "", IFERROR(INDEX('Intro &amp; Setup'!$T$17:$T$28, MATCH(INDEX($Q$10:$AB$10, $AC4573, MATCH("X", $Q4573:$AB4573, 0)), 'Intro &amp; Setup'!$AA$17:$AA$28, 0)), ""))</f>
        <v/>
      </c>
      <c r="AG4573" s="84" t="str">
        <f t="shared" si="683"/>
        <v/>
      </c>
      <c r="AI4573" s="36">
        <f t="shared" si="684"/>
        <v>0</v>
      </c>
      <c r="AK4573" s="36" t="str">
        <f t="shared" si="685"/>
        <v/>
      </c>
    </row>
    <row r="4574" spans="1:37" x14ac:dyDescent="0.25">
      <c r="A4574" s="34"/>
      <c r="B4574" s="55"/>
      <c r="C4574" s="56"/>
      <c r="D4574" s="56"/>
      <c r="E4574" s="56"/>
      <c r="F4574" s="56"/>
      <c r="G4574" s="57"/>
      <c r="H4574" s="57"/>
      <c r="I4574" s="58"/>
      <c r="J4574" s="34"/>
      <c r="L4574" s="36" t="str">
        <f>IF($B4574="", "", IFERROR(FIND(Campaigns!$Q$4, $B4574), ""))</f>
        <v/>
      </c>
      <c r="M4574" s="73" t="str">
        <f t="shared" si="680"/>
        <v/>
      </c>
      <c r="N4574" s="74" t="str">
        <f t="shared" si="681"/>
        <v/>
      </c>
      <c r="O4574" s="22" t="str">
        <f t="shared" si="682"/>
        <v/>
      </c>
      <c r="Q4574" s="20" t="str">
        <f t="shared" si="678"/>
        <v/>
      </c>
      <c r="R4574" s="21" t="str">
        <f t="shared" si="686"/>
        <v/>
      </c>
      <c r="S4574" s="21" t="str">
        <f t="shared" si="686"/>
        <v/>
      </c>
      <c r="T4574" s="21" t="str">
        <f t="shared" si="686"/>
        <v/>
      </c>
      <c r="U4574" s="21" t="str">
        <f t="shared" si="686"/>
        <v/>
      </c>
      <c r="V4574" s="21" t="str">
        <f t="shared" si="686"/>
        <v/>
      </c>
      <c r="W4574" s="21" t="str">
        <f t="shared" si="686"/>
        <v/>
      </c>
      <c r="X4574" s="21" t="str">
        <f t="shared" si="686"/>
        <v/>
      </c>
      <c r="Y4574" s="21" t="str">
        <f t="shared" si="686"/>
        <v/>
      </c>
      <c r="Z4574" s="21" t="str">
        <f t="shared" si="686"/>
        <v/>
      </c>
      <c r="AA4574" s="21" t="str">
        <f t="shared" si="686"/>
        <v/>
      </c>
      <c r="AB4574" s="38" t="str">
        <f t="shared" si="686"/>
        <v/>
      </c>
      <c r="AD4574" s="36" t="str">
        <f>IF($N4574="", "", IFERROR(INDEX(Campaigns!$D$11:$D$380, MATCH($N4574, Campaigns!$E$11:$E$380, 0)), ""))</f>
        <v/>
      </c>
      <c r="AE4574" s="38" t="str">
        <f>IF(COUNTIF($Q4574:$AB4574, "X")=0, "", IFERROR(INDEX('Intro &amp; Setup'!$T$17:$T$28, MATCH(INDEX($Q$10:$AB$10, $AC4574, MATCH("X", $Q4574:$AB4574, 0)), 'Intro &amp; Setup'!$AA$17:$AA$28, 0)), ""))</f>
        <v/>
      </c>
      <c r="AG4574" s="84" t="str">
        <f t="shared" si="683"/>
        <v/>
      </c>
      <c r="AI4574" s="36">
        <f t="shared" si="684"/>
        <v>0</v>
      </c>
      <c r="AK4574" s="36" t="str">
        <f t="shared" si="685"/>
        <v/>
      </c>
    </row>
    <row r="4575" spans="1:37" x14ac:dyDescent="0.25">
      <c r="A4575" s="34"/>
      <c r="B4575" s="55"/>
      <c r="C4575" s="56"/>
      <c r="D4575" s="56"/>
      <c r="E4575" s="56"/>
      <c r="F4575" s="56"/>
      <c r="G4575" s="57"/>
      <c r="H4575" s="57"/>
      <c r="I4575" s="58"/>
      <c r="J4575" s="34"/>
      <c r="L4575" s="36" t="str">
        <f>IF($B4575="", "", IFERROR(FIND(Campaigns!$Q$4, $B4575), ""))</f>
        <v/>
      </c>
      <c r="M4575" s="73" t="str">
        <f t="shared" si="680"/>
        <v/>
      </c>
      <c r="N4575" s="74" t="str">
        <f t="shared" si="681"/>
        <v/>
      </c>
      <c r="O4575" s="22" t="str">
        <f t="shared" si="682"/>
        <v/>
      </c>
      <c r="Q4575" s="20" t="str">
        <f t="shared" si="678"/>
        <v/>
      </c>
      <c r="R4575" s="21" t="str">
        <f t="shared" si="686"/>
        <v/>
      </c>
      <c r="S4575" s="21" t="str">
        <f t="shared" si="686"/>
        <v/>
      </c>
      <c r="T4575" s="21" t="str">
        <f t="shared" si="686"/>
        <v/>
      </c>
      <c r="U4575" s="21" t="str">
        <f t="shared" si="686"/>
        <v/>
      </c>
      <c r="V4575" s="21" t="str">
        <f t="shared" si="686"/>
        <v/>
      </c>
      <c r="W4575" s="21" t="str">
        <f t="shared" si="686"/>
        <v/>
      </c>
      <c r="X4575" s="21" t="str">
        <f t="shared" si="686"/>
        <v/>
      </c>
      <c r="Y4575" s="21" t="str">
        <f t="shared" si="686"/>
        <v/>
      </c>
      <c r="Z4575" s="21" t="str">
        <f t="shared" si="686"/>
        <v/>
      </c>
      <c r="AA4575" s="21" t="str">
        <f t="shared" si="686"/>
        <v/>
      </c>
      <c r="AB4575" s="38" t="str">
        <f t="shared" si="686"/>
        <v/>
      </c>
      <c r="AD4575" s="36" t="str">
        <f>IF($N4575="", "", IFERROR(INDEX(Campaigns!$D$11:$D$380, MATCH($N4575, Campaigns!$E$11:$E$380, 0)), ""))</f>
        <v/>
      </c>
      <c r="AE4575" s="38" t="str">
        <f>IF(COUNTIF($Q4575:$AB4575, "X")=0, "", IFERROR(INDEX('Intro &amp; Setup'!$T$17:$T$28, MATCH(INDEX($Q$10:$AB$10, $AC4575, MATCH("X", $Q4575:$AB4575, 0)), 'Intro &amp; Setup'!$AA$17:$AA$28, 0)), ""))</f>
        <v/>
      </c>
      <c r="AG4575" s="84" t="str">
        <f t="shared" si="683"/>
        <v/>
      </c>
      <c r="AI4575" s="36">
        <f t="shared" si="684"/>
        <v>0</v>
      </c>
      <c r="AK4575" s="36" t="str">
        <f t="shared" si="685"/>
        <v/>
      </c>
    </row>
    <row r="4576" spans="1:37" x14ac:dyDescent="0.25">
      <c r="A4576" s="34"/>
      <c r="B4576" s="55"/>
      <c r="C4576" s="56"/>
      <c r="D4576" s="56"/>
      <c r="E4576" s="56"/>
      <c r="F4576" s="56"/>
      <c r="G4576" s="57"/>
      <c r="H4576" s="57"/>
      <c r="I4576" s="58"/>
      <c r="J4576" s="34"/>
      <c r="L4576" s="36" t="str">
        <f>IF($B4576="", "", IFERROR(FIND(Campaigns!$Q$4, $B4576), ""))</f>
        <v/>
      </c>
      <c r="M4576" s="73" t="str">
        <f t="shared" si="680"/>
        <v/>
      </c>
      <c r="N4576" s="74" t="str">
        <f t="shared" si="681"/>
        <v/>
      </c>
      <c r="O4576" s="22" t="str">
        <f t="shared" si="682"/>
        <v/>
      </c>
      <c r="Q4576" s="20" t="str">
        <f t="shared" si="678"/>
        <v/>
      </c>
      <c r="R4576" s="21" t="str">
        <f t="shared" si="686"/>
        <v/>
      </c>
      <c r="S4576" s="21" t="str">
        <f t="shared" si="686"/>
        <v/>
      </c>
      <c r="T4576" s="21" t="str">
        <f t="shared" si="686"/>
        <v/>
      </c>
      <c r="U4576" s="21" t="str">
        <f t="shared" si="686"/>
        <v/>
      </c>
      <c r="V4576" s="21" t="str">
        <f t="shared" si="686"/>
        <v/>
      </c>
      <c r="W4576" s="21" t="str">
        <f t="shared" si="686"/>
        <v/>
      </c>
      <c r="X4576" s="21" t="str">
        <f t="shared" si="686"/>
        <v/>
      </c>
      <c r="Y4576" s="21" t="str">
        <f t="shared" si="686"/>
        <v/>
      </c>
      <c r="Z4576" s="21" t="str">
        <f t="shared" si="686"/>
        <v/>
      </c>
      <c r="AA4576" s="21" t="str">
        <f t="shared" si="686"/>
        <v/>
      </c>
      <c r="AB4576" s="38" t="str">
        <f t="shared" si="686"/>
        <v/>
      </c>
      <c r="AD4576" s="36" t="str">
        <f>IF($N4576="", "", IFERROR(INDEX(Campaigns!$D$11:$D$380, MATCH($N4576, Campaigns!$E$11:$E$380, 0)), ""))</f>
        <v/>
      </c>
      <c r="AE4576" s="38" t="str">
        <f>IF(COUNTIF($Q4576:$AB4576, "X")=0, "", IFERROR(INDEX('Intro &amp; Setup'!$T$17:$T$28, MATCH(INDEX($Q$10:$AB$10, $AC4576, MATCH("X", $Q4576:$AB4576, 0)), 'Intro &amp; Setup'!$AA$17:$AA$28, 0)), ""))</f>
        <v/>
      </c>
      <c r="AG4576" s="84" t="str">
        <f t="shared" si="683"/>
        <v/>
      </c>
      <c r="AI4576" s="36">
        <f t="shared" si="684"/>
        <v>0</v>
      </c>
      <c r="AK4576" s="36" t="str">
        <f t="shared" si="685"/>
        <v/>
      </c>
    </row>
    <row r="4577" spans="1:37" x14ac:dyDescent="0.25">
      <c r="A4577" s="34"/>
      <c r="B4577" s="55"/>
      <c r="C4577" s="56"/>
      <c r="D4577" s="56"/>
      <c r="E4577" s="56"/>
      <c r="F4577" s="56"/>
      <c r="G4577" s="57"/>
      <c r="H4577" s="57"/>
      <c r="I4577" s="58"/>
      <c r="J4577" s="34"/>
      <c r="L4577" s="36" t="str">
        <f>IF($B4577="", "", IFERROR(FIND(Campaigns!$Q$4, $B4577), ""))</f>
        <v/>
      </c>
      <c r="M4577" s="73" t="str">
        <f t="shared" si="680"/>
        <v/>
      </c>
      <c r="N4577" s="74" t="str">
        <f t="shared" si="681"/>
        <v/>
      </c>
      <c r="O4577" s="22" t="str">
        <f t="shared" si="682"/>
        <v/>
      </c>
      <c r="Q4577" s="20" t="str">
        <f t="shared" si="678"/>
        <v/>
      </c>
      <c r="R4577" s="21" t="str">
        <f t="shared" si="686"/>
        <v/>
      </c>
      <c r="S4577" s="21" t="str">
        <f t="shared" si="686"/>
        <v/>
      </c>
      <c r="T4577" s="21" t="str">
        <f t="shared" si="686"/>
        <v/>
      </c>
      <c r="U4577" s="21" t="str">
        <f t="shared" si="686"/>
        <v/>
      </c>
      <c r="V4577" s="21" t="str">
        <f t="shared" si="686"/>
        <v/>
      </c>
      <c r="W4577" s="21" t="str">
        <f t="shared" si="686"/>
        <v/>
      </c>
      <c r="X4577" s="21" t="str">
        <f t="shared" si="686"/>
        <v/>
      </c>
      <c r="Y4577" s="21" t="str">
        <f t="shared" si="686"/>
        <v/>
      </c>
      <c r="Z4577" s="21" t="str">
        <f t="shared" si="686"/>
        <v/>
      </c>
      <c r="AA4577" s="21" t="str">
        <f t="shared" si="686"/>
        <v/>
      </c>
      <c r="AB4577" s="38" t="str">
        <f t="shared" si="686"/>
        <v/>
      </c>
      <c r="AD4577" s="36" t="str">
        <f>IF($N4577="", "", IFERROR(INDEX(Campaigns!$D$11:$D$380, MATCH($N4577, Campaigns!$E$11:$E$380, 0)), ""))</f>
        <v/>
      </c>
      <c r="AE4577" s="38" t="str">
        <f>IF(COUNTIF($Q4577:$AB4577, "X")=0, "", IFERROR(INDEX('Intro &amp; Setup'!$T$17:$T$28, MATCH(INDEX($Q$10:$AB$10, $AC4577, MATCH("X", $Q4577:$AB4577, 0)), 'Intro &amp; Setup'!$AA$17:$AA$28, 0)), ""))</f>
        <v/>
      </c>
      <c r="AG4577" s="84" t="str">
        <f t="shared" si="683"/>
        <v/>
      </c>
      <c r="AI4577" s="36">
        <f t="shared" si="684"/>
        <v>0</v>
      </c>
      <c r="AK4577" s="36" t="str">
        <f t="shared" si="685"/>
        <v/>
      </c>
    </row>
    <row r="4578" spans="1:37" x14ac:dyDescent="0.25">
      <c r="A4578" s="34"/>
      <c r="B4578" s="55"/>
      <c r="C4578" s="56"/>
      <c r="D4578" s="56"/>
      <c r="E4578" s="56"/>
      <c r="F4578" s="56"/>
      <c r="G4578" s="57"/>
      <c r="H4578" s="57"/>
      <c r="I4578" s="58"/>
      <c r="J4578" s="34"/>
      <c r="L4578" s="36" t="str">
        <f>IF($B4578="", "", IFERROR(FIND(Campaigns!$Q$4, $B4578), ""))</f>
        <v/>
      </c>
      <c r="M4578" s="73" t="str">
        <f t="shared" si="680"/>
        <v/>
      </c>
      <c r="N4578" s="74" t="str">
        <f t="shared" si="681"/>
        <v/>
      </c>
      <c r="O4578" s="22" t="str">
        <f t="shared" si="682"/>
        <v/>
      </c>
      <c r="Q4578" s="20" t="str">
        <f t="shared" si="678"/>
        <v/>
      </c>
      <c r="R4578" s="21" t="str">
        <f t="shared" si="686"/>
        <v/>
      </c>
      <c r="S4578" s="21" t="str">
        <f t="shared" si="686"/>
        <v/>
      </c>
      <c r="T4578" s="21" t="str">
        <f t="shared" si="686"/>
        <v/>
      </c>
      <c r="U4578" s="21" t="str">
        <f t="shared" si="686"/>
        <v/>
      </c>
      <c r="V4578" s="21" t="str">
        <f t="shared" si="686"/>
        <v/>
      </c>
      <c r="W4578" s="21" t="str">
        <f t="shared" si="686"/>
        <v/>
      </c>
      <c r="X4578" s="21" t="str">
        <f t="shared" si="686"/>
        <v/>
      </c>
      <c r="Y4578" s="21" t="str">
        <f t="shared" si="686"/>
        <v/>
      </c>
      <c r="Z4578" s="21" t="str">
        <f t="shared" si="686"/>
        <v/>
      </c>
      <c r="AA4578" s="21" t="str">
        <f t="shared" si="686"/>
        <v/>
      </c>
      <c r="AB4578" s="38" t="str">
        <f t="shared" si="686"/>
        <v/>
      </c>
      <c r="AD4578" s="36" t="str">
        <f>IF($N4578="", "", IFERROR(INDEX(Campaigns!$D$11:$D$380, MATCH($N4578, Campaigns!$E$11:$E$380, 0)), ""))</f>
        <v/>
      </c>
      <c r="AE4578" s="38" t="str">
        <f>IF(COUNTIF($Q4578:$AB4578, "X")=0, "", IFERROR(INDEX('Intro &amp; Setup'!$T$17:$T$28, MATCH(INDEX($Q$10:$AB$10, $AC4578, MATCH("X", $Q4578:$AB4578, 0)), 'Intro &amp; Setup'!$AA$17:$AA$28, 0)), ""))</f>
        <v/>
      </c>
      <c r="AG4578" s="84" t="str">
        <f t="shared" si="683"/>
        <v/>
      </c>
      <c r="AI4578" s="36">
        <f t="shared" si="684"/>
        <v>0</v>
      </c>
      <c r="AK4578" s="36" t="str">
        <f t="shared" si="685"/>
        <v/>
      </c>
    </row>
    <row r="4579" spans="1:37" x14ac:dyDescent="0.25">
      <c r="A4579" s="34"/>
      <c r="B4579" s="55"/>
      <c r="C4579" s="56"/>
      <c r="D4579" s="56"/>
      <c r="E4579" s="56"/>
      <c r="F4579" s="56"/>
      <c r="G4579" s="57"/>
      <c r="H4579" s="57"/>
      <c r="I4579" s="58"/>
      <c r="J4579" s="34"/>
      <c r="L4579" s="36" t="str">
        <f>IF($B4579="", "", IFERROR(FIND(Campaigns!$Q$4, $B4579), ""))</f>
        <v/>
      </c>
      <c r="M4579" s="73" t="str">
        <f t="shared" si="680"/>
        <v/>
      </c>
      <c r="N4579" s="74" t="str">
        <f t="shared" si="681"/>
        <v/>
      </c>
      <c r="O4579" s="22" t="str">
        <f t="shared" si="682"/>
        <v/>
      </c>
      <c r="Q4579" s="20" t="str">
        <f t="shared" si="678"/>
        <v/>
      </c>
      <c r="R4579" s="21" t="str">
        <f t="shared" si="686"/>
        <v/>
      </c>
      <c r="S4579" s="21" t="str">
        <f t="shared" si="686"/>
        <v/>
      </c>
      <c r="T4579" s="21" t="str">
        <f t="shared" si="686"/>
        <v/>
      </c>
      <c r="U4579" s="21" t="str">
        <f t="shared" si="686"/>
        <v/>
      </c>
      <c r="V4579" s="21" t="str">
        <f t="shared" si="686"/>
        <v/>
      </c>
      <c r="W4579" s="21" t="str">
        <f t="shared" si="686"/>
        <v/>
      </c>
      <c r="X4579" s="21" t="str">
        <f t="shared" si="686"/>
        <v/>
      </c>
      <c r="Y4579" s="21" t="str">
        <f t="shared" si="686"/>
        <v/>
      </c>
      <c r="Z4579" s="21" t="str">
        <f t="shared" si="686"/>
        <v/>
      </c>
      <c r="AA4579" s="21" t="str">
        <f t="shared" si="686"/>
        <v/>
      </c>
      <c r="AB4579" s="38" t="str">
        <f t="shared" si="686"/>
        <v/>
      </c>
      <c r="AD4579" s="36" t="str">
        <f>IF($N4579="", "", IFERROR(INDEX(Campaigns!$D$11:$D$380, MATCH($N4579, Campaigns!$E$11:$E$380, 0)), ""))</f>
        <v/>
      </c>
      <c r="AE4579" s="38" t="str">
        <f>IF(COUNTIF($Q4579:$AB4579, "X")=0, "", IFERROR(INDEX('Intro &amp; Setup'!$T$17:$T$28, MATCH(INDEX($Q$10:$AB$10, $AC4579, MATCH("X", $Q4579:$AB4579, 0)), 'Intro &amp; Setup'!$AA$17:$AA$28, 0)), ""))</f>
        <v/>
      </c>
      <c r="AG4579" s="84" t="str">
        <f t="shared" si="683"/>
        <v/>
      </c>
      <c r="AI4579" s="36">
        <f t="shared" si="684"/>
        <v>0</v>
      </c>
      <c r="AK4579" s="36" t="str">
        <f t="shared" si="685"/>
        <v/>
      </c>
    </row>
    <row r="4580" spans="1:37" x14ac:dyDescent="0.25">
      <c r="A4580" s="34"/>
      <c r="B4580" s="55"/>
      <c r="C4580" s="56"/>
      <c r="D4580" s="56"/>
      <c r="E4580" s="56"/>
      <c r="F4580" s="56"/>
      <c r="G4580" s="57"/>
      <c r="H4580" s="57"/>
      <c r="I4580" s="58"/>
      <c r="J4580" s="34"/>
      <c r="L4580" s="36" t="str">
        <f>IF($B4580="", "", IFERROR(FIND(Campaigns!$Q$4, $B4580), ""))</f>
        <v/>
      </c>
      <c r="M4580" s="73" t="str">
        <f t="shared" si="680"/>
        <v/>
      </c>
      <c r="N4580" s="74" t="str">
        <f t="shared" si="681"/>
        <v/>
      </c>
      <c r="O4580" s="22" t="str">
        <f t="shared" si="682"/>
        <v/>
      </c>
      <c r="Q4580" s="20" t="str">
        <f t="shared" si="678"/>
        <v/>
      </c>
      <c r="R4580" s="21" t="str">
        <f t="shared" si="686"/>
        <v/>
      </c>
      <c r="S4580" s="21" t="str">
        <f t="shared" si="686"/>
        <v/>
      </c>
      <c r="T4580" s="21" t="str">
        <f t="shared" si="686"/>
        <v/>
      </c>
      <c r="U4580" s="21" t="str">
        <f t="shared" si="686"/>
        <v/>
      </c>
      <c r="V4580" s="21" t="str">
        <f t="shared" si="686"/>
        <v/>
      </c>
      <c r="W4580" s="21" t="str">
        <f t="shared" si="686"/>
        <v/>
      </c>
      <c r="X4580" s="21" t="str">
        <f t="shared" si="686"/>
        <v/>
      </c>
      <c r="Y4580" s="21" t="str">
        <f t="shared" si="686"/>
        <v/>
      </c>
      <c r="Z4580" s="21" t="str">
        <f t="shared" si="686"/>
        <v/>
      </c>
      <c r="AA4580" s="21" t="str">
        <f t="shared" si="686"/>
        <v/>
      </c>
      <c r="AB4580" s="38" t="str">
        <f t="shared" si="686"/>
        <v/>
      </c>
      <c r="AD4580" s="36" t="str">
        <f>IF($N4580="", "", IFERROR(INDEX(Campaigns!$D$11:$D$380, MATCH($N4580, Campaigns!$E$11:$E$380, 0)), ""))</f>
        <v/>
      </c>
      <c r="AE4580" s="38" t="str">
        <f>IF(COUNTIF($Q4580:$AB4580, "X")=0, "", IFERROR(INDEX('Intro &amp; Setup'!$T$17:$T$28, MATCH(INDEX($Q$10:$AB$10, $AC4580, MATCH("X", $Q4580:$AB4580, 0)), 'Intro &amp; Setup'!$AA$17:$AA$28, 0)), ""))</f>
        <v/>
      </c>
      <c r="AG4580" s="84" t="str">
        <f t="shared" si="683"/>
        <v/>
      </c>
      <c r="AI4580" s="36">
        <f t="shared" si="684"/>
        <v>0</v>
      </c>
      <c r="AK4580" s="36" t="str">
        <f t="shared" si="685"/>
        <v/>
      </c>
    </row>
    <row r="4581" spans="1:37" x14ac:dyDescent="0.25">
      <c r="A4581" s="34"/>
      <c r="B4581" s="55"/>
      <c r="C4581" s="56"/>
      <c r="D4581" s="56"/>
      <c r="E4581" s="56"/>
      <c r="F4581" s="56"/>
      <c r="G4581" s="57"/>
      <c r="H4581" s="57"/>
      <c r="I4581" s="58"/>
      <c r="J4581" s="34"/>
      <c r="L4581" s="36" t="str">
        <f>IF($B4581="", "", IFERROR(FIND(Campaigns!$Q$4, $B4581), ""))</f>
        <v/>
      </c>
      <c r="M4581" s="73" t="str">
        <f t="shared" si="680"/>
        <v/>
      </c>
      <c r="N4581" s="74" t="str">
        <f t="shared" si="681"/>
        <v/>
      </c>
      <c r="O4581" s="22" t="str">
        <f t="shared" si="682"/>
        <v/>
      </c>
      <c r="Q4581" s="20" t="str">
        <f t="shared" si="678"/>
        <v/>
      </c>
      <c r="R4581" s="21" t="str">
        <f t="shared" si="686"/>
        <v/>
      </c>
      <c r="S4581" s="21" t="str">
        <f t="shared" si="686"/>
        <v/>
      </c>
      <c r="T4581" s="21" t="str">
        <f t="shared" si="686"/>
        <v/>
      </c>
      <c r="U4581" s="21" t="str">
        <f t="shared" si="686"/>
        <v/>
      </c>
      <c r="V4581" s="21" t="str">
        <f t="shared" si="686"/>
        <v/>
      </c>
      <c r="W4581" s="21" t="str">
        <f t="shared" si="686"/>
        <v/>
      </c>
      <c r="X4581" s="21" t="str">
        <f t="shared" si="686"/>
        <v/>
      </c>
      <c r="Y4581" s="21" t="str">
        <f t="shared" si="686"/>
        <v/>
      </c>
      <c r="Z4581" s="21" t="str">
        <f t="shared" si="686"/>
        <v/>
      </c>
      <c r="AA4581" s="21" t="str">
        <f t="shared" si="686"/>
        <v/>
      </c>
      <c r="AB4581" s="38" t="str">
        <f t="shared" si="686"/>
        <v/>
      </c>
      <c r="AD4581" s="36" t="str">
        <f>IF($N4581="", "", IFERROR(INDEX(Campaigns!$D$11:$D$380, MATCH($N4581, Campaigns!$E$11:$E$380, 0)), ""))</f>
        <v/>
      </c>
      <c r="AE4581" s="38" t="str">
        <f>IF(COUNTIF($Q4581:$AB4581, "X")=0, "", IFERROR(INDEX('Intro &amp; Setup'!$T$17:$T$28, MATCH(INDEX($Q$10:$AB$10, $AC4581, MATCH("X", $Q4581:$AB4581, 0)), 'Intro &amp; Setup'!$AA$17:$AA$28, 0)), ""))</f>
        <v/>
      </c>
      <c r="AG4581" s="84" t="str">
        <f t="shared" si="683"/>
        <v/>
      </c>
      <c r="AI4581" s="36">
        <f t="shared" si="684"/>
        <v>0</v>
      </c>
      <c r="AK4581" s="36" t="str">
        <f t="shared" si="685"/>
        <v/>
      </c>
    </row>
    <row r="4582" spans="1:37" x14ac:dyDescent="0.25">
      <c r="A4582" s="34"/>
      <c r="B4582" s="55"/>
      <c r="C4582" s="56"/>
      <c r="D4582" s="56"/>
      <c r="E4582" s="56"/>
      <c r="F4582" s="56"/>
      <c r="G4582" s="57"/>
      <c r="H4582" s="57"/>
      <c r="I4582" s="58"/>
      <c r="J4582" s="34"/>
      <c r="L4582" s="36" t="str">
        <f>IF($B4582="", "", IFERROR(FIND(Campaigns!$Q$4, $B4582), ""))</f>
        <v/>
      </c>
      <c r="M4582" s="73" t="str">
        <f t="shared" si="680"/>
        <v/>
      </c>
      <c r="N4582" s="74" t="str">
        <f t="shared" si="681"/>
        <v/>
      </c>
      <c r="O4582" s="22" t="str">
        <f t="shared" si="682"/>
        <v/>
      </c>
      <c r="Q4582" s="20" t="str">
        <f t="shared" si="678"/>
        <v/>
      </c>
      <c r="R4582" s="21" t="str">
        <f t="shared" si="686"/>
        <v/>
      </c>
      <c r="S4582" s="21" t="str">
        <f t="shared" si="686"/>
        <v/>
      </c>
      <c r="T4582" s="21" t="str">
        <f t="shared" si="686"/>
        <v/>
      </c>
      <c r="U4582" s="21" t="str">
        <f t="shared" si="686"/>
        <v/>
      </c>
      <c r="V4582" s="21" t="str">
        <f t="shared" si="686"/>
        <v/>
      </c>
      <c r="W4582" s="21" t="str">
        <f t="shared" si="686"/>
        <v/>
      </c>
      <c r="X4582" s="21" t="str">
        <f t="shared" si="686"/>
        <v/>
      </c>
      <c r="Y4582" s="21" t="str">
        <f t="shared" si="686"/>
        <v/>
      </c>
      <c r="Z4582" s="21" t="str">
        <f t="shared" si="686"/>
        <v/>
      </c>
      <c r="AA4582" s="21" t="str">
        <f t="shared" si="686"/>
        <v/>
      </c>
      <c r="AB4582" s="38" t="str">
        <f t="shared" si="686"/>
        <v/>
      </c>
      <c r="AD4582" s="36" t="str">
        <f>IF($N4582="", "", IFERROR(INDEX(Campaigns!$D$11:$D$380, MATCH($N4582, Campaigns!$E$11:$E$380, 0)), ""))</f>
        <v/>
      </c>
      <c r="AE4582" s="38" t="str">
        <f>IF(COUNTIF($Q4582:$AB4582, "X")=0, "", IFERROR(INDEX('Intro &amp; Setup'!$T$17:$T$28, MATCH(INDEX($Q$10:$AB$10, $AC4582, MATCH("X", $Q4582:$AB4582, 0)), 'Intro &amp; Setup'!$AA$17:$AA$28, 0)), ""))</f>
        <v/>
      </c>
      <c r="AG4582" s="84" t="str">
        <f t="shared" si="683"/>
        <v/>
      </c>
      <c r="AI4582" s="36">
        <f t="shared" si="684"/>
        <v>0</v>
      </c>
      <c r="AK4582" s="36" t="str">
        <f t="shared" si="685"/>
        <v/>
      </c>
    </row>
    <row r="4583" spans="1:37" x14ac:dyDescent="0.25">
      <c r="A4583" s="34"/>
      <c r="B4583" s="55"/>
      <c r="C4583" s="56"/>
      <c r="D4583" s="56"/>
      <c r="E4583" s="56"/>
      <c r="F4583" s="56"/>
      <c r="G4583" s="57"/>
      <c r="H4583" s="57"/>
      <c r="I4583" s="58"/>
      <c r="J4583" s="34"/>
      <c r="L4583" s="36" t="str">
        <f>IF($B4583="", "", IFERROR(FIND(Campaigns!$Q$4, $B4583), ""))</f>
        <v/>
      </c>
      <c r="M4583" s="73" t="str">
        <f t="shared" si="680"/>
        <v/>
      </c>
      <c r="N4583" s="74" t="str">
        <f t="shared" si="681"/>
        <v/>
      </c>
      <c r="O4583" s="22" t="str">
        <f t="shared" si="682"/>
        <v/>
      </c>
      <c r="Q4583" s="20" t="str">
        <f t="shared" si="678"/>
        <v/>
      </c>
      <c r="R4583" s="21" t="str">
        <f t="shared" si="686"/>
        <v/>
      </c>
      <c r="S4583" s="21" t="str">
        <f t="shared" si="686"/>
        <v/>
      </c>
      <c r="T4583" s="21" t="str">
        <f t="shared" si="686"/>
        <v/>
      </c>
      <c r="U4583" s="21" t="str">
        <f t="shared" si="686"/>
        <v/>
      </c>
      <c r="V4583" s="21" t="str">
        <f t="shared" si="686"/>
        <v/>
      </c>
      <c r="W4583" s="21" t="str">
        <f t="shared" si="686"/>
        <v/>
      </c>
      <c r="X4583" s="21" t="str">
        <f t="shared" si="686"/>
        <v/>
      </c>
      <c r="Y4583" s="21" t="str">
        <f t="shared" si="686"/>
        <v/>
      </c>
      <c r="Z4583" s="21" t="str">
        <f t="shared" si="686"/>
        <v/>
      </c>
      <c r="AA4583" s="21" t="str">
        <f t="shared" si="686"/>
        <v/>
      </c>
      <c r="AB4583" s="38" t="str">
        <f t="shared" si="686"/>
        <v/>
      </c>
      <c r="AD4583" s="36" t="str">
        <f>IF($N4583="", "", IFERROR(INDEX(Campaigns!$D$11:$D$380, MATCH($N4583, Campaigns!$E$11:$E$380, 0)), ""))</f>
        <v/>
      </c>
      <c r="AE4583" s="38" t="str">
        <f>IF(COUNTIF($Q4583:$AB4583, "X")=0, "", IFERROR(INDEX('Intro &amp; Setup'!$T$17:$T$28, MATCH(INDEX($Q$10:$AB$10, $AC4583, MATCH("X", $Q4583:$AB4583, 0)), 'Intro &amp; Setup'!$AA$17:$AA$28, 0)), ""))</f>
        <v/>
      </c>
      <c r="AG4583" s="84" t="str">
        <f t="shared" si="683"/>
        <v/>
      </c>
      <c r="AI4583" s="36">
        <f t="shared" si="684"/>
        <v>0</v>
      </c>
      <c r="AK4583" s="36" t="str">
        <f t="shared" si="685"/>
        <v/>
      </c>
    </row>
    <row r="4584" spans="1:37" x14ac:dyDescent="0.25">
      <c r="A4584" s="34"/>
      <c r="B4584" s="55"/>
      <c r="C4584" s="56"/>
      <c r="D4584" s="56"/>
      <c r="E4584" s="56"/>
      <c r="F4584" s="56"/>
      <c r="G4584" s="57"/>
      <c r="H4584" s="57"/>
      <c r="I4584" s="58"/>
      <c r="J4584" s="34"/>
      <c r="L4584" s="36" t="str">
        <f>IF($B4584="", "", IFERROR(FIND(Campaigns!$Q$4, $B4584), ""))</f>
        <v/>
      </c>
      <c r="M4584" s="73" t="str">
        <f t="shared" si="680"/>
        <v/>
      </c>
      <c r="N4584" s="74" t="str">
        <f t="shared" si="681"/>
        <v/>
      </c>
      <c r="O4584" s="22" t="str">
        <f t="shared" si="682"/>
        <v/>
      </c>
      <c r="Q4584" s="20" t="str">
        <f t="shared" si="678"/>
        <v/>
      </c>
      <c r="R4584" s="21" t="str">
        <f t="shared" si="686"/>
        <v/>
      </c>
      <c r="S4584" s="21" t="str">
        <f t="shared" si="686"/>
        <v/>
      </c>
      <c r="T4584" s="21" t="str">
        <f t="shared" si="686"/>
        <v/>
      </c>
      <c r="U4584" s="21" t="str">
        <f t="shared" si="686"/>
        <v/>
      </c>
      <c r="V4584" s="21" t="str">
        <f t="shared" si="686"/>
        <v/>
      </c>
      <c r="W4584" s="21" t="str">
        <f t="shared" si="686"/>
        <v/>
      </c>
      <c r="X4584" s="21" t="str">
        <f t="shared" si="686"/>
        <v/>
      </c>
      <c r="Y4584" s="21" t="str">
        <f t="shared" si="686"/>
        <v/>
      </c>
      <c r="Z4584" s="21" t="str">
        <f t="shared" si="686"/>
        <v/>
      </c>
      <c r="AA4584" s="21" t="str">
        <f t="shared" si="686"/>
        <v/>
      </c>
      <c r="AB4584" s="38" t="str">
        <f t="shared" si="686"/>
        <v/>
      </c>
      <c r="AD4584" s="36" t="str">
        <f>IF($N4584="", "", IFERROR(INDEX(Campaigns!$D$11:$D$380, MATCH($N4584, Campaigns!$E$11:$E$380, 0)), ""))</f>
        <v/>
      </c>
      <c r="AE4584" s="38" t="str">
        <f>IF(COUNTIF($Q4584:$AB4584, "X")=0, "", IFERROR(INDEX('Intro &amp; Setup'!$T$17:$T$28, MATCH(INDEX($Q$10:$AB$10, $AC4584, MATCH("X", $Q4584:$AB4584, 0)), 'Intro &amp; Setup'!$AA$17:$AA$28, 0)), ""))</f>
        <v/>
      </c>
      <c r="AG4584" s="84" t="str">
        <f t="shared" si="683"/>
        <v/>
      </c>
      <c r="AI4584" s="36">
        <f t="shared" si="684"/>
        <v>0</v>
      </c>
      <c r="AK4584" s="36" t="str">
        <f t="shared" si="685"/>
        <v/>
      </c>
    </row>
    <row r="4585" spans="1:37" x14ac:dyDescent="0.25">
      <c r="A4585" s="34"/>
      <c r="B4585" s="55"/>
      <c r="C4585" s="56"/>
      <c r="D4585" s="56"/>
      <c r="E4585" s="56"/>
      <c r="F4585" s="56"/>
      <c r="G4585" s="57"/>
      <c r="H4585" s="57"/>
      <c r="I4585" s="58"/>
      <c r="J4585" s="34"/>
      <c r="L4585" s="36" t="str">
        <f>IF($B4585="", "", IFERROR(FIND(Campaigns!$Q$4, $B4585), ""))</f>
        <v/>
      </c>
      <c r="M4585" s="73" t="str">
        <f t="shared" si="680"/>
        <v/>
      </c>
      <c r="N4585" s="74" t="str">
        <f t="shared" si="681"/>
        <v/>
      </c>
      <c r="O4585" s="22" t="str">
        <f t="shared" si="682"/>
        <v/>
      </c>
      <c r="Q4585" s="20" t="str">
        <f t="shared" si="678"/>
        <v/>
      </c>
      <c r="R4585" s="21" t="str">
        <f t="shared" si="686"/>
        <v/>
      </c>
      <c r="S4585" s="21" t="str">
        <f t="shared" si="686"/>
        <v/>
      </c>
      <c r="T4585" s="21" t="str">
        <f t="shared" si="686"/>
        <v/>
      </c>
      <c r="U4585" s="21" t="str">
        <f t="shared" si="686"/>
        <v/>
      </c>
      <c r="V4585" s="21" t="str">
        <f t="shared" si="686"/>
        <v/>
      </c>
      <c r="W4585" s="21" t="str">
        <f t="shared" si="686"/>
        <v/>
      </c>
      <c r="X4585" s="21" t="str">
        <f t="shared" si="686"/>
        <v/>
      </c>
      <c r="Y4585" s="21" t="str">
        <f t="shared" si="686"/>
        <v/>
      </c>
      <c r="Z4585" s="21" t="str">
        <f t="shared" si="686"/>
        <v/>
      </c>
      <c r="AA4585" s="21" t="str">
        <f t="shared" si="686"/>
        <v/>
      </c>
      <c r="AB4585" s="38" t="str">
        <f t="shared" si="686"/>
        <v/>
      </c>
      <c r="AD4585" s="36" t="str">
        <f>IF($N4585="", "", IFERROR(INDEX(Campaigns!$D$11:$D$380, MATCH($N4585, Campaigns!$E$11:$E$380, 0)), ""))</f>
        <v/>
      </c>
      <c r="AE4585" s="38" t="str">
        <f>IF(COUNTIF($Q4585:$AB4585, "X")=0, "", IFERROR(INDEX('Intro &amp; Setup'!$T$17:$T$28, MATCH(INDEX($Q$10:$AB$10, $AC4585, MATCH("X", $Q4585:$AB4585, 0)), 'Intro &amp; Setup'!$AA$17:$AA$28, 0)), ""))</f>
        <v/>
      </c>
      <c r="AG4585" s="84" t="str">
        <f t="shared" si="683"/>
        <v/>
      </c>
      <c r="AI4585" s="36">
        <f t="shared" si="684"/>
        <v>0</v>
      </c>
      <c r="AK4585" s="36" t="str">
        <f t="shared" si="685"/>
        <v/>
      </c>
    </row>
    <row r="4586" spans="1:37" x14ac:dyDescent="0.25">
      <c r="A4586" s="34"/>
      <c r="B4586" s="55"/>
      <c r="C4586" s="56"/>
      <c r="D4586" s="56"/>
      <c r="E4586" s="56"/>
      <c r="F4586" s="56"/>
      <c r="G4586" s="57"/>
      <c r="H4586" s="57"/>
      <c r="I4586" s="58"/>
      <c r="J4586" s="34"/>
      <c r="L4586" s="36" t="str">
        <f>IF($B4586="", "", IFERROR(FIND(Campaigns!$Q$4, $B4586), ""))</f>
        <v/>
      </c>
      <c r="M4586" s="73" t="str">
        <f t="shared" si="680"/>
        <v/>
      </c>
      <c r="N4586" s="74" t="str">
        <f t="shared" si="681"/>
        <v/>
      </c>
      <c r="O4586" s="22" t="str">
        <f t="shared" si="682"/>
        <v/>
      </c>
      <c r="Q4586" s="20" t="str">
        <f t="shared" si="678"/>
        <v/>
      </c>
      <c r="R4586" s="21" t="str">
        <f t="shared" si="686"/>
        <v/>
      </c>
      <c r="S4586" s="21" t="str">
        <f t="shared" si="686"/>
        <v/>
      </c>
      <c r="T4586" s="21" t="str">
        <f t="shared" si="686"/>
        <v/>
      </c>
      <c r="U4586" s="21" t="str">
        <f t="shared" si="686"/>
        <v/>
      </c>
      <c r="V4586" s="21" t="str">
        <f t="shared" si="686"/>
        <v/>
      </c>
      <c r="W4586" s="21" t="str">
        <f t="shared" si="686"/>
        <v/>
      </c>
      <c r="X4586" s="21" t="str">
        <f t="shared" si="686"/>
        <v/>
      </c>
      <c r="Y4586" s="21" t="str">
        <f t="shared" si="686"/>
        <v/>
      </c>
      <c r="Z4586" s="21" t="str">
        <f t="shared" si="686"/>
        <v/>
      </c>
      <c r="AA4586" s="21" t="str">
        <f t="shared" si="686"/>
        <v/>
      </c>
      <c r="AB4586" s="38" t="str">
        <f t="shared" si="686"/>
        <v/>
      </c>
      <c r="AD4586" s="36" t="str">
        <f>IF($N4586="", "", IFERROR(INDEX(Campaigns!$D$11:$D$380, MATCH($N4586, Campaigns!$E$11:$E$380, 0)), ""))</f>
        <v/>
      </c>
      <c r="AE4586" s="38" t="str">
        <f>IF(COUNTIF($Q4586:$AB4586, "X")=0, "", IFERROR(INDEX('Intro &amp; Setup'!$T$17:$T$28, MATCH(INDEX($Q$10:$AB$10, $AC4586, MATCH("X", $Q4586:$AB4586, 0)), 'Intro &amp; Setup'!$AA$17:$AA$28, 0)), ""))</f>
        <v/>
      </c>
      <c r="AG4586" s="84" t="str">
        <f t="shared" si="683"/>
        <v/>
      </c>
      <c r="AI4586" s="36">
        <f t="shared" si="684"/>
        <v>0</v>
      </c>
      <c r="AK4586" s="36" t="str">
        <f t="shared" si="685"/>
        <v/>
      </c>
    </row>
    <row r="4587" spans="1:37" x14ac:dyDescent="0.25">
      <c r="A4587" s="34"/>
      <c r="B4587" s="55"/>
      <c r="C4587" s="56"/>
      <c r="D4587" s="56"/>
      <c r="E4587" s="56"/>
      <c r="F4587" s="56"/>
      <c r="G4587" s="57"/>
      <c r="H4587" s="57"/>
      <c r="I4587" s="58"/>
      <c r="J4587" s="34"/>
      <c r="L4587" s="36" t="str">
        <f>IF($B4587="", "", IFERROR(FIND(Campaigns!$Q$4, $B4587), ""))</f>
        <v/>
      </c>
      <c r="M4587" s="73" t="str">
        <f t="shared" si="680"/>
        <v/>
      </c>
      <c r="N4587" s="74" t="str">
        <f t="shared" si="681"/>
        <v/>
      </c>
      <c r="O4587" s="22" t="str">
        <f t="shared" si="682"/>
        <v/>
      </c>
      <c r="Q4587" s="20" t="str">
        <f t="shared" si="678"/>
        <v/>
      </c>
      <c r="R4587" s="21" t="str">
        <f t="shared" si="686"/>
        <v/>
      </c>
      <c r="S4587" s="21" t="str">
        <f t="shared" si="686"/>
        <v/>
      </c>
      <c r="T4587" s="21" t="str">
        <f t="shared" si="686"/>
        <v/>
      </c>
      <c r="U4587" s="21" t="str">
        <f t="shared" si="686"/>
        <v/>
      </c>
      <c r="V4587" s="21" t="str">
        <f t="shared" si="686"/>
        <v/>
      </c>
      <c r="W4587" s="21" t="str">
        <f t="shared" si="686"/>
        <v/>
      </c>
      <c r="X4587" s="21" t="str">
        <f t="shared" si="686"/>
        <v/>
      </c>
      <c r="Y4587" s="21" t="str">
        <f t="shared" si="686"/>
        <v/>
      </c>
      <c r="Z4587" s="21" t="str">
        <f t="shared" si="686"/>
        <v/>
      </c>
      <c r="AA4587" s="21" t="str">
        <f t="shared" si="686"/>
        <v/>
      </c>
      <c r="AB4587" s="38" t="str">
        <f t="shared" si="686"/>
        <v/>
      </c>
      <c r="AD4587" s="36" t="str">
        <f>IF($N4587="", "", IFERROR(INDEX(Campaigns!$D$11:$D$380, MATCH($N4587, Campaigns!$E$11:$E$380, 0)), ""))</f>
        <v/>
      </c>
      <c r="AE4587" s="38" t="str">
        <f>IF(COUNTIF($Q4587:$AB4587, "X")=0, "", IFERROR(INDEX('Intro &amp; Setup'!$T$17:$T$28, MATCH(INDEX($Q$10:$AB$10, $AC4587, MATCH("X", $Q4587:$AB4587, 0)), 'Intro &amp; Setup'!$AA$17:$AA$28, 0)), ""))</f>
        <v/>
      </c>
      <c r="AG4587" s="84" t="str">
        <f t="shared" si="683"/>
        <v/>
      </c>
      <c r="AI4587" s="36">
        <f t="shared" si="684"/>
        <v>0</v>
      </c>
      <c r="AK4587" s="36" t="str">
        <f t="shared" si="685"/>
        <v/>
      </c>
    </row>
    <row r="4588" spans="1:37" x14ac:dyDescent="0.25">
      <c r="A4588" s="34"/>
      <c r="B4588" s="55"/>
      <c r="C4588" s="56"/>
      <c r="D4588" s="56"/>
      <c r="E4588" s="56"/>
      <c r="F4588" s="56"/>
      <c r="G4588" s="57"/>
      <c r="H4588" s="57"/>
      <c r="I4588" s="58"/>
      <c r="J4588" s="34"/>
      <c r="L4588" s="36" t="str">
        <f>IF($B4588="", "", IFERROR(FIND(Campaigns!$Q$4, $B4588), ""))</f>
        <v/>
      </c>
      <c r="M4588" s="73" t="str">
        <f t="shared" si="680"/>
        <v/>
      </c>
      <c r="N4588" s="74" t="str">
        <f t="shared" si="681"/>
        <v/>
      </c>
      <c r="O4588" s="22" t="str">
        <f t="shared" si="682"/>
        <v/>
      </c>
      <c r="Q4588" s="20" t="str">
        <f t="shared" si="678"/>
        <v/>
      </c>
      <c r="R4588" s="21" t="str">
        <f t="shared" si="686"/>
        <v/>
      </c>
      <c r="S4588" s="21" t="str">
        <f t="shared" si="686"/>
        <v/>
      </c>
      <c r="T4588" s="21" t="str">
        <f t="shared" si="686"/>
        <v/>
      </c>
      <c r="U4588" s="21" t="str">
        <f t="shared" si="686"/>
        <v/>
      </c>
      <c r="V4588" s="21" t="str">
        <f t="shared" si="686"/>
        <v/>
      </c>
      <c r="W4588" s="21" t="str">
        <f t="shared" si="686"/>
        <v/>
      </c>
      <c r="X4588" s="21" t="str">
        <f t="shared" si="686"/>
        <v/>
      </c>
      <c r="Y4588" s="21" t="str">
        <f t="shared" si="686"/>
        <v/>
      </c>
      <c r="Z4588" s="21" t="str">
        <f t="shared" si="686"/>
        <v/>
      </c>
      <c r="AA4588" s="21" t="str">
        <f t="shared" si="686"/>
        <v/>
      </c>
      <c r="AB4588" s="38" t="str">
        <f t="shared" si="686"/>
        <v/>
      </c>
      <c r="AD4588" s="36" t="str">
        <f>IF($N4588="", "", IFERROR(INDEX(Campaigns!$D$11:$D$380, MATCH($N4588, Campaigns!$E$11:$E$380, 0)), ""))</f>
        <v/>
      </c>
      <c r="AE4588" s="38" t="str">
        <f>IF(COUNTIF($Q4588:$AB4588, "X")=0, "", IFERROR(INDEX('Intro &amp; Setup'!$T$17:$T$28, MATCH(INDEX($Q$10:$AB$10, $AC4588, MATCH("X", $Q4588:$AB4588, 0)), 'Intro &amp; Setup'!$AA$17:$AA$28, 0)), ""))</f>
        <v/>
      </c>
      <c r="AG4588" s="84" t="str">
        <f t="shared" si="683"/>
        <v/>
      </c>
      <c r="AI4588" s="36">
        <f t="shared" si="684"/>
        <v>0</v>
      </c>
      <c r="AK4588" s="36" t="str">
        <f t="shared" si="685"/>
        <v/>
      </c>
    </row>
    <row r="4589" spans="1:37" x14ac:dyDescent="0.25">
      <c r="A4589" s="34"/>
      <c r="B4589" s="55"/>
      <c r="C4589" s="56"/>
      <c r="D4589" s="56"/>
      <c r="E4589" s="56"/>
      <c r="F4589" s="56"/>
      <c r="G4589" s="57"/>
      <c r="H4589" s="57"/>
      <c r="I4589" s="58"/>
      <c r="J4589" s="34"/>
      <c r="L4589" s="36" t="str">
        <f>IF($B4589="", "", IFERROR(FIND(Campaigns!$Q$4, $B4589), ""))</f>
        <v/>
      </c>
      <c r="M4589" s="73" t="str">
        <f t="shared" si="680"/>
        <v/>
      </c>
      <c r="N4589" s="74" t="str">
        <f t="shared" si="681"/>
        <v/>
      </c>
      <c r="O4589" s="22" t="str">
        <f t="shared" si="682"/>
        <v/>
      </c>
      <c r="Q4589" s="20" t="str">
        <f t="shared" si="678"/>
        <v/>
      </c>
      <c r="R4589" s="21" t="str">
        <f t="shared" si="686"/>
        <v/>
      </c>
      <c r="S4589" s="21" t="str">
        <f t="shared" si="686"/>
        <v/>
      </c>
      <c r="T4589" s="21" t="str">
        <f t="shared" si="686"/>
        <v/>
      </c>
      <c r="U4589" s="21" t="str">
        <f t="shared" si="686"/>
        <v/>
      </c>
      <c r="V4589" s="21" t="str">
        <f t="shared" si="686"/>
        <v/>
      </c>
      <c r="W4589" s="21" t="str">
        <f t="shared" si="686"/>
        <v/>
      </c>
      <c r="X4589" s="21" t="str">
        <f t="shared" si="686"/>
        <v/>
      </c>
      <c r="Y4589" s="21" t="str">
        <f t="shared" ref="R4589:AB4612" si="687">IFERROR(IF(Y$10="", "", IF(LEFT($O4589, Y$8)=Y$10, "X", "")), "")</f>
        <v/>
      </c>
      <c r="Z4589" s="21" t="str">
        <f t="shared" si="687"/>
        <v/>
      </c>
      <c r="AA4589" s="21" t="str">
        <f t="shared" si="687"/>
        <v/>
      </c>
      <c r="AB4589" s="38" t="str">
        <f t="shared" si="687"/>
        <v/>
      </c>
      <c r="AD4589" s="36" t="str">
        <f>IF($N4589="", "", IFERROR(INDEX(Campaigns!$D$11:$D$380, MATCH($N4589, Campaigns!$E$11:$E$380, 0)), ""))</f>
        <v/>
      </c>
      <c r="AE4589" s="38" t="str">
        <f>IF(COUNTIF($Q4589:$AB4589, "X")=0, "", IFERROR(INDEX('Intro &amp; Setup'!$T$17:$T$28, MATCH(INDEX($Q$10:$AB$10, $AC4589, MATCH("X", $Q4589:$AB4589, 0)), 'Intro &amp; Setup'!$AA$17:$AA$28, 0)), ""))</f>
        <v/>
      </c>
      <c r="AG4589" s="84" t="str">
        <f t="shared" si="683"/>
        <v/>
      </c>
      <c r="AI4589" s="36">
        <f t="shared" si="684"/>
        <v>0</v>
      </c>
      <c r="AK4589" s="36" t="str">
        <f t="shared" si="685"/>
        <v/>
      </c>
    </row>
    <row r="4590" spans="1:37" x14ac:dyDescent="0.25">
      <c r="A4590" s="34"/>
      <c r="B4590" s="55"/>
      <c r="C4590" s="56"/>
      <c r="D4590" s="56"/>
      <c r="E4590" s="56"/>
      <c r="F4590" s="56"/>
      <c r="G4590" s="57"/>
      <c r="H4590" s="57"/>
      <c r="I4590" s="58"/>
      <c r="J4590" s="34"/>
      <c r="L4590" s="36" t="str">
        <f>IF($B4590="", "", IFERROR(FIND(Campaigns!$Q$4, $B4590), ""))</f>
        <v/>
      </c>
      <c r="M4590" s="73" t="str">
        <f t="shared" si="680"/>
        <v/>
      </c>
      <c r="N4590" s="74" t="str">
        <f t="shared" si="681"/>
        <v/>
      </c>
      <c r="O4590" s="22" t="str">
        <f t="shared" si="682"/>
        <v/>
      </c>
      <c r="Q4590" s="20" t="str">
        <f t="shared" si="678"/>
        <v/>
      </c>
      <c r="R4590" s="21" t="str">
        <f t="shared" si="687"/>
        <v/>
      </c>
      <c r="S4590" s="21" t="str">
        <f t="shared" si="687"/>
        <v/>
      </c>
      <c r="T4590" s="21" t="str">
        <f t="shared" si="687"/>
        <v/>
      </c>
      <c r="U4590" s="21" t="str">
        <f t="shared" si="687"/>
        <v/>
      </c>
      <c r="V4590" s="21" t="str">
        <f t="shared" si="687"/>
        <v/>
      </c>
      <c r="W4590" s="21" t="str">
        <f t="shared" si="687"/>
        <v/>
      </c>
      <c r="X4590" s="21" t="str">
        <f t="shared" si="687"/>
        <v/>
      </c>
      <c r="Y4590" s="21" t="str">
        <f t="shared" si="687"/>
        <v/>
      </c>
      <c r="Z4590" s="21" t="str">
        <f t="shared" si="687"/>
        <v/>
      </c>
      <c r="AA4590" s="21" t="str">
        <f t="shared" si="687"/>
        <v/>
      </c>
      <c r="AB4590" s="38" t="str">
        <f t="shared" si="687"/>
        <v/>
      </c>
      <c r="AD4590" s="36" t="str">
        <f>IF($N4590="", "", IFERROR(INDEX(Campaigns!$D$11:$D$380, MATCH($N4590, Campaigns!$E$11:$E$380, 0)), ""))</f>
        <v/>
      </c>
      <c r="AE4590" s="38" t="str">
        <f>IF(COUNTIF($Q4590:$AB4590, "X")=0, "", IFERROR(INDEX('Intro &amp; Setup'!$T$17:$T$28, MATCH(INDEX($Q$10:$AB$10, $AC4590, MATCH("X", $Q4590:$AB4590, 0)), 'Intro &amp; Setup'!$AA$17:$AA$28, 0)), ""))</f>
        <v/>
      </c>
      <c r="AG4590" s="84" t="str">
        <f t="shared" si="683"/>
        <v/>
      </c>
      <c r="AI4590" s="36">
        <f t="shared" si="684"/>
        <v>0</v>
      </c>
      <c r="AK4590" s="36" t="str">
        <f t="shared" si="685"/>
        <v/>
      </c>
    </row>
    <row r="4591" spans="1:37" x14ac:dyDescent="0.25">
      <c r="A4591" s="34"/>
      <c r="B4591" s="55"/>
      <c r="C4591" s="56"/>
      <c r="D4591" s="56"/>
      <c r="E4591" s="56"/>
      <c r="F4591" s="56"/>
      <c r="G4591" s="57"/>
      <c r="H4591" s="57"/>
      <c r="I4591" s="58"/>
      <c r="J4591" s="34"/>
      <c r="L4591" s="36" t="str">
        <f>IF($B4591="", "", IFERROR(FIND(Campaigns!$Q$4, $B4591), ""))</f>
        <v/>
      </c>
      <c r="M4591" s="73" t="str">
        <f t="shared" si="680"/>
        <v/>
      </c>
      <c r="N4591" s="74" t="str">
        <f t="shared" si="681"/>
        <v/>
      </c>
      <c r="O4591" s="22" t="str">
        <f t="shared" si="682"/>
        <v/>
      </c>
      <c r="Q4591" s="20" t="str">
        <f t="shared" si="678"/>
        <v/>
      </c>
      <c r="R4591" s="21" t="str">
        <f t="shared" si="687"/>
        <v/>
      </c>
      <c r="S4591" s="21" t="str">
        <f t="shared" si="687"/>
        <v/>
      </c>
      <c r="T4591" s="21" t="str">
        <f t="shared" si="687"/>
        <v/>
      </c>
      <c r="U4591" s="21" t="str">
        <f t="shared" si="687"/>
        <v/>
      </c>
      <c r="V4591" s="21" t="str">
        <f t="shared" si="687"/>
        <v/>
      </c>
      <c r="W4591" s="21" t="str">
        <f t="shared" si="687"/>
        <v/>
      </c>
      <c r="X4591" s="21" t="str">
        <f t="shared" si="687"/>
        <v/>
      </c>
      <c r="Y4591" s="21" t="str">
        <f t="shared" si="687"/>
        <v/>
      </c>
      <c r="Z4591" s="21" t="str">
        <f t="shared" si="687"/>
        <v/>
      </c>
      <c r="AA4591" s="21" t="str">
        <f t="shared" si="687"/>
        <v/>
      </c>
      <c r="AB4591" s="38" t="str">
        <f t="shared" si="687"/>
        <v/>
      </c>
      <c r="AD4591" s="36" t="str">
        <f>IF($N4591="", "", IFERROR(INDEX(Campaigns!$D$11:$D$380, MATCH($N4591, Campaigns!$E$11:$E$380, 0)), ""))</f>
        <v/>
      </c>
      <c r="AE4591" s="38" t="str">
        <f>IF(COUNTIF($Q4591:$AB4591, "X")=0, "", IFERROR(INDEX('Intro &amp; Setup'!$T$17:$T$28, MATCH(INDEX($Q$10:$AB$10, $AC4591, MATCH("X", $Q4591:$AB4591, 0)), 'Intro &amp; Setup'!$AA$17:$AA$28, 0)), ""))</f>
        <v/>
      </c>
      <c r="AG4591" s="84" t="str">
        <f t="shared" si="683"/>
        <v/>
      </c>
      <c r="AI4591" s="36">
        <f t="shared" si="684"/>
        <v>0</v>
      </c>
      <c r="AK4591" s="36" t="str">
        <f t="shared" si="685"/>
        <v/>
      </c>
    </row>
    <row r="4592" spans="1:37" x14ac:dyDescent="0.25">
      <c r="A4592" s="34"/>
      <c r="B4592" s="55"/>
      <c r="C4592" s="56"/>
      <c r="D4592" s="56"/>
      <c r="E4592" s="56"/>
      <c r="F4592" s="56"/>
      <c r="G4592" s="57"/>
      <c r="H4592" s="57"/>
      <c r="I4592" s="58"/>
      <c r="J4592" s="34"/>
      <c r="L4592" s="36" t="str">
        <f>IF($B4592="", "", IFERROR(FIND(Campaigns!$Q$4, $B4592), ""))</f>
        <v/>
      </c>
      <c r="M4592" s="73" t="str">
        <f t="shared" si="680"/>
        <v/>
      </c>
      <c r="N4592" s="74" t="str">
        <f t="shared" si="681"/>
        <v/>
      </c>
      <c r="O4592" s="22" t="str">
        <f t="shared" si="682"/>
        <v/>
      </c>
      <c r="Q4592" s="20" t="str">
        <f t="shared" si="678"/>
        <v/>
      </c>
      <c r="R4592" s="21" t="str">
        <f t="shared" si="687"/>
        <v/>
      </c>
      <c r="S4592" s="21" t="str">
        <f t="shared" si="687"/>
        <v/>
      </c>
      <c r="T4592" s="21" t="str">
        <f t="shared" si="687"/>
        <v/>
      </c>
      <c r="U4592" s="21" t="str">
        <f t="shared" si="687"/>
        <v/>
      </c>
      <c r="V4592" s="21" t="str">
        <f t="shared" si="687"/>
        <v/>
      </c>
      <c r="W4592" s="21" t="str">
        <f t="shared" si="687"/>
        <v/>
      </c>
      <c r="X4592" s="21" t="str">
        <f t="shared" si="687"/>
        <v/>
      </c>
      <c r="Y4592" s="21" t="str">
        <f t="shared" si="687"/>
        <v/>
      </c>
      <c r="Z4592" s="21" t="str">
        <f t="shared" si="687"/>
        <v/>
      </c>
      <c r="AA4592" s="21" t="str">
        <f t="shared" si="687"/>
        <v/>
      </c>
      <c r="AB4592" s="38" t="str">
        <f t="shared" si="687"/>
        <v/>
      </c>
      <c r="AD4592" s="36" t="str">
        <f>IF($N4592="", "", IFERROR(INDEX(Campaigns!$D$11:$D$380, MATCH($N4592, Campaigns!$E$11:$E$380, 0)), ""))</f>
        <v/>
      </c>
      <c r="AE4592" s="38" t="str">
        <f>IF(COUNTIF($Q4592:$AB4592, "X")=0, "", IFERROR(INDEX('Intro &amp; Setup'!$T$17:$T$28, MATCH(INDEX($Q$10:$AB$10, $AC4592, MATCH("X", $Q4592:$AB4592, 0)), 'Intro &amp; Setup'!$AA$17:$AA$28, 0)), ""))</f>
        <v/>
      </c>
      <c r="AG4592" s="84" t="str">
        <f t="shared" si="683"/>
        <v/>
      </c>
      <c r="AI4592" s="36">
        <f t="shared" si="684"/>
        <v>0</v>
      </c>
      <c r="AK4592" s="36" t="str">
        <f t="shared" si="685"/>
        <v/>
      </c>
    </row>
    <row r="4593" spans="1:37" x14ac:dyDescent="0.25">
      <c r="A4593" s="34"/>
      <c r="B4593" s="55"/>
      <c r="C4593" s="56"/>
      <c r="D4593" s="56"/>
      <c r="E4593" s="56"/>
      <c r="F4593" s="56"/>
      <c r="G4593" s="57"/>
      <c r="H4593" s="57"/>
      <c r="I4593" s="58"/>
      <c r="J4593" s="34"/>
      <c r="L4593" s="36" t="str">
        <f>IF($B4593="", "", IFERROR(FIND(Campaigns!$Q$4, $B4593), ""))</f>
        <v/>
      </c>
      <c r="M4593" s="73" t="str">
        <f t="shared" si="680"/>
        <v/>
      </c>
      <c r="N4593" s="74" t="str">
        <f t="shared" si="681"/>
        <v/>
      </c>
      <c r="O4593" s="22" t="str">
        <f t="shared" si="682"/>
        <v/>
      </c>
      <c r="Q4593" s="20" t="str">
        <f t="shared" si="678"/>
        <v/>
      </c>
      <c r="R4593" s="21" t="str">
        <f t="shared" si="687"/>
        <v/>
      </c>
      <c r="S4593" s="21" t="str">
        <f t="shared" si="687"/>
        <v/>
      </c>
      <c r="T4593" s="21" t="str">
        <f t="shared" si="687"/>
        <v/>
      </c>
      <c r="U4593" s="21" t="str">
        <f t="shared" si="687"/>
        <v/>
      </c>
      <c r="V4593" s="21" t="str">
        <f t="shared" si="687"/>
        <v/>
      </c>
      <c r="W4593" s="21" t="str">
        <f t="shared" si="687"/>
        <v/>
      </c>
      <c r="X4593" s="21" t="str">
        <f t="shared" si="687"/>
        <v/>
      </c>
      <c r="Y4593" s="21" t="str">
        <f t="shared" si="687"/>
        <v/>
      </c>
      <c r="Z4593" s="21" t="str">
        <f t="shared" si="687"/>
        <v/>
      </c>
      <c r="AA4593" s="21" t="str">
        <f t="shared" si="687"/>
        <v/>
      </c>
      <c r="AB4593" s="38" t="str">
        <f t="shared" si="687"/>
        <v/>
      </c>
      <c r="AD4593" s="36" t="str">
        <f>IF($N4593="", "", IFERROR(INDEX(Campaigns!$D$11:$D$380, MATCH($N4593, Campaigns!$E$11:$E$380, 0)), ""))</f>
        <v/>
      </c>
      <c r="AE4593" s="38" t="str">
        <f>IF(COUNTIF($Q4593:$AB4593, "X")=0, "", IFERROR(INDEX('Intro &amp; Setup'!$T$17:$T$28, MATCH(INDEX($Q$10:$AB$10, $AC4593, MATCH("X", $Q4593:$AB4593, 0)), 'Intro &amp; Setup'!$AA$17:$AA$28, 0)), ""))</f>
        <v/>
      </c>
      <c r="AG4593" s="84" t="str">
        <f t="shared" si="683"/>
        <v/>
      </c>
      <c r="AI4593" s="36">
        <f t="shared" si="684"/>
        <v>0</v>
      </c>
      <c r="AK4593" s="36" t="str">
        <f t="shared" si="685"/>
        <v/>
      </c>
    </row>
    <row r="4594" spans="1:37" x14ac:dyDescent="0.25">
      <c r="A4594" s="34"/>
      <c r="B4594" s="55"/>
      <c r="C4594" s="56"/>
      <c r="D4594" s="56"/>
      <c r="E4594" s="56"/>
      <c r="F4594" s="56"/>
      <c r="G4594" s="57"/>
      <c r="H4594" s="57"/>
      <c r="I4594" s="58"/>
      <c r="J4594" s="34"/>
      <c r="L4594" s="36" t="str">
        <f>IF($B4594="", "", IFERROR(FIND(Campaigns!$Q$4, $B4594), ""))</f>
        <v/>
      </c>
      <c r="M4594" s="73" t="str">
        <f t="shared" si="680"/>
        <v/>
      </c>
      <c r="N4594" s="74" t="str">
        <f t="shared" si="681"/>
        <v/>
      </c>
      <c r="O4594" s="22" t="str">
        <f t="shared" si="682"/>
        <v/>
      </c>
      <c r="Q4594" s="20" t="str">
        <f t="shared" si="678"/>
        <v/>
      </c>
      <c r="R4594" s="21" t="str">
        <f t="shared" si="687"/>
        <v/>
      </c>
      <c r="S4594" s="21" t="str">
        <f t="shared" si="687"/>
        <v/>
      </c>
      <c r="T4594" s="21" t="str">
        <f t="shared" si="687"/>
        <v/>
      </c>
      <c r="U4594" s="21" t="str">
        <f t="shared" si="687"/>
        <v/>
      </c>
      <c r="V4594" s="21" t="str">
        <f t="shared" si="687"/>
        <v/>
      </c>
      <c r="W4594" s="21" t="str">
        <f t="shared" si="687"/>
        <v/>
      </c>
      <c r="X4594" s="21" t="str">
        <f t="shared" si="687"/>
        <v/>
      </c>
      <c r="Y4594" s="21" t="str">
        <f t="shared" si="687"/>
        <v/>
      </c>
      <c r="Z4594" s="21" t="str">
        <f t="shared" si="687"/>
        <v/>
      </c>
      <c r="AA4594" s="21" t="str">
        <f t="shared" si="687"/>
        <v/>
      </c>
      <c r="AB4594" s="38" t="str">
        <f t="shared" si="687"/>
        <v/>
      </c>
      <c r="AD4594" s="36" t="str">
        <f>IF($N4594="", "", IFERROR(INDEX(Campaigns!$D$11:$D$380, MATCH($N4594, Campaigns!$E$11:$E$380, 0)), ""))</f>
        <v/>
      </c>
      <c r="AE4594" s="38" t="str">
        <f>IF(COUNTIF($Q4594:$AB4594, "X")=0, "", IFERROR(INDEX('Intro &amp; Setup'!$T$17:$T$28, MATCH(INDEX($Q$10:$AB$10, $AC4594, MATCH("X", $Q4594:$AB4594, 0)), 'Intro &amp; Setup'!$AA$17:$AA$28, 0)), ""))</f>
        <v/>
      </c>
      <c r="AG4594" s="84" t="str">
        <f t="shared" si="683"/>
        <v/>
      </c>
      <c r="AI4594" s="36">
        <f t="shared" si="684"/>
        <v>0</v>
      </c>
      <c r="AK4594" s="36" t="str">
        <f t="shared" si="685"/>
        <v/>
      </c>
    </row>
    <row r="4595" spans="1:37" x14ac:dyDescent="0.25">
      <c r="A4595" s="34"/>
      <c r="B4595" s="55"/>
      <c r="C4595" s="56"/>
      <c r="D4595" s="56"/>
      <c r="E4595" s="56"/>
      <c r="F4595" s="56"/>
      <c r="G4595" s="57"/>
      <c r="H4595" s="57"/>
      <c r="I4595" s="58"/>
      <c r="J4595" s="34"/>
      <c r="L4595" s="36" t="str">
        <f>IF($B4595="", "", IFERROR(FIND(Campaigns!$Q$4, $B4595), ""))</f>
        <v/>
      </c>
      <c r="M4595" s="73" t="str">
        <f t="shared" si="680"/>
        <v/>
      </c>
      <c r="N4595" s="74" t="str">
        <f t="shared" si="681"/>
        <v/>
      </c>
      <c r="O4595" s="22" t="str">
        <f t="shared" si="682"/>
        <v/>
      </c>
      <c r="Q4595" s="20" t="str">
        <f t="shared" si="678"/>
        <v/>
      </c>
      <c r="R4595" s="21" t="str">
        <f t="shared" si="687"/>
        <v/>
      </c>
      <c r="S4595" s="21" t="str">
        <f t="shared" si="687"/>
        <v/>
      </c>
      <c r="T4595" s="21" t="str">
        <f t="shared" si="687"/>
        <v/>
      </c>
      <c r="U4595" s="21" t="str">
        <f t="shared" si="687"/>
        <v/>
      </c>
      <c r="V4595" s="21" t="str">
        <f t="shared" si="687"/>
        <v/>
      </c>
      <c r="W4595" s="21" t="str">
        <f t="shared" si="687"/>
        <v/>
      </c>
      <c r="X4595" s="21" t="str">
        <f t="shared" si="687"/>
        <v/>
      </c>
      <c r="Y4595" s="21" t="str">
        <f t="shared" si="687"/>
        <v/>
      </c>
      <c r="Z4595" s="21" t="str">
        <f t="shared" si="687"/>
        <v/>
      </c>
      <c r="AA4595" s="21" t="str">
        <f t="shared" si="687"/>
        <v/>
      </c>
      <c r="AB4595" s="38" t="str">
        <f t="shared" si="687"/>
        <v/>
      </c>
      <c r="AD4595" s="36" t="str">
        <f>IF($N4595="", "", IFERROR(INDEX(Campaigns!$D$11:$D$380, MATCH($N4595, Campaigns!$E$11:$E$380, 0)), ""))</f>
        <v/>
      </c>
      <c r="AE4595" s="38" t="str">
        <f>IF(COUNTIF($Q4595:$AB4595, "X")=0, "", IFERROR(INDEX('Intro &amp; Setup'!$T$17:$T$28, MATCH(INDEX($Q$10:$AB$10, $AC4595, MATCH("X", $Q4595:$AB4595, 0)), 'Intro &amp; Setup'!$AA$17:$AA$28, 0)), ""))</f>
        <v/>
      </c>
      <c r="AG4595" s="84" t="str">
        <f t="shared" si="683"/>
        <v/>
      </c>
      <c r="AI4595" s="36">
        <f t="shared" si="684"/>
        <v>0</v>
      </c>
      <c r="AK4595" s="36" t="str">
        <f t="shared" si="685"/>
        <v/>
      </c>
    </row>
    <row r="4596" spans="1:37" x14ac:dyDescent="0.25">
      <c r="A4596" s="34"/>
      <c r="B4596" s="55"/>
      <c r="C4596" s="56"/>
      <c r="D4596" s="56"/>
      <c r="E4596" s="56"/>
      <c r="F4596" s="56"/>
      <c r="G4596" s="57"/>
      <c r="H4596" s="57"/>
      <c r="I4596" s="58"/>
      <c r="J4596" s="34"/>
      <c r="L4596" s="36" t="str">
        <f>IF($B4596="", "", IFERROR(FIND(Campaigns!$Q$4, $B4596), ""))</f>
        <v/>
      </c>
      <c r="M4596" s="73" t="str">
        <f t="shared" si="680"/>
        <v/>
      </c>
      <c r="N4596" s="74" t="str">
        <f t="shared" si="681"/>
        <v/>
      </c>
      <c r="O4596" s="22" t="str">
        <f t="shared" si="682"/>
        <v/>
      </c>
      <c r="Q4596" s="20" t="str">
        <f t="shared" si="678"/>
        <v/>
      </c>
      <c r="R4596" s="21" t="str">
        <f t="shared" si="687"/>
        <v/>
      </c>
      <c r="S4596" s="21" t="str">
        <f t="shared" si="687"/>
        <v/>
      </c>
      <c r="T4596" s="21" t="str">
        <f t="shared" si="687"/>
        <v/>
      </c>
      <c r="U4596" s="21" t="str">
        <f t="shared" si="687"/>
        <v/>
      </c>
      <c r="V4596" s="21" t="str">
        <f t="shared" si="687"/>
        <v/>
      </c>
      <c r="W4596" s="21" t="str">
        <f t="shared" si="687"/>
        <v/>
      </c>
      <c r="X4596" s="21" t="str">
        <f t="shared" si="687"/>
        <v/>
      </c>
      <c r="Y4596" s="21" t="str">
        <f t="shared" si="687"/>
        <v/>
      </c>
      <c r="Z4596" s="21" t="str">
        <f t="shared" si="687"/>
        <v/>
      </c>
      <c r="AA4596" s="21" t="str">
        <f t="shared" si="687"/>
        <v/>
      </c>
      <c r="AB4596" s="38" t="str">
        <f t="shared" si="687"/>
        <v/>
      </c>
      <c r="AD4596" s="36" t="str">
        <f>IF($N4596="", "", IFERROR(INDEX(Campaigns!$D$11:$D$380, MATCH($N4596, Campaigns!$E$11:$E$380, 0)), ""))</f>
        <v/>
      </c>
      <c r="AE4596" s="38" t="str">
        <f>IF(COUNTIF($Q4596:$AB4596, "X")=0, "", IFERROR(INDEX('Intro &amp; Setup'!$T$17:$T$28, MATCH(INDEX($Q$10:$AB$10, $AC4596, MATCH("X", $Q4596:$AB4596, 0)), 'Intro &amp; Setup'!$AA$17:$AA$28, 0)), ""))</f>
        <v/>
      </c>
      <c r="AG4596" s="84" t="str">
        <f t="shared" si="683"/>
        <v/>
      </c>
      <c r="AI4596" s="36">
        <f t="shared" si="684"/>
        <v>0</v>
      </c>
      <c r="AK4596" s="36" t="str">
        <f t="shared" si="685"/>
        <v/>
      </c>
    </row>
    <row r="4597" spans="1:37" x14ac:dyDescent="0.25">
      <c r="A4597" s="34"/>
      <c r="B4597" s="55"/>
      <c r="C4597" s="56"/>
      <c r="D4597" s="56"/>
      <c r="E4597" s="56"/>
      <c r="F4597" s="56"/>
      <c r="G4597" s="57"/>
      <c r="H4597" s="57"/>
      <c r="I4597" s="58"/>
      <c r="J4597" s="34"/>
      <c r="L4597" s="36" t="str">
        <f>IF($B4597="", "", IFERROR(FIND(Campaigns!$Q$4, $B4597), ""))</f>
        <v/>
      </c>
      <c r="M4597" s="73" t="str">
        <f t="shared" si="680"/>
        <v/>
      </c>
      <c r="N4597" s="74" t="str">
        <f t="shared" si="681"/>
        <v/>
      </c>
      <c r="O4597" s="22" t="str">
        <f t="shared" si="682"/>
        <v/>
      </c>
      <c r="Q4597" s="20" t="str">
        <f t="shared" ref="Q4597:AB4653" si="688">IFERROR(IF(Q$10="", "", IF(LEFT($O4597, Q$8)=Q$10, "X", "")), "")</f>
        <v/>
      </c>
      <c r="R4597" s="21" t="str">
        <f t="shared" si="687"/>
        <v/>
      </c>
      <c r="S4597" s="21" t="str">
        <f t="shared" si="687"/>
        <v/>
      </c>
      <c r="T4597" s="21" t="str">
        <f t="shared" si="687"/>
        <v/>
      </c>
      <c r="U4597" s="21" t="str">
        <f t="shared" si="687"/>
        <v/>
      </c>
      <c r="V4597" s="21" t="str">
        <f t="shared" si="687"/>
        <v/>
      </c>
      <c r="W4597" s="21" t="str">
        <f t="shared" si="687"/>
        <v/>
      </c>
      <c r="X4597" s="21" t="str">
        <f t="shared" si="687"/>
        <v/>
      </c>
      <c r="Y4597" s="21" t="str">
        <f t="shared" si="687"/>
        <v/>
      </c>
      <c r="Z4597" s="21" t="str">
        <f t="shared" si="687"/>
        <v/>
      </c>
      <c r="AA4597" s="21" t="str">
        <f t="shared" si="687"/>
        <v/>
      </c>
      <c r="AB4597" s="38" t="str">
        <f t="shared" si="687"/>
        <v/>
      </c>
      <c r="AD4597" s="36" t="str">
        <f>IF($N4597="", "", IFERROR(INDEX(Campaigns!$D$11:$D$380, MATCH($N4597, Campaigns!$E$11:$E$380, 0)), ""))</f>
        <v/>
      </c>
      <c r="AE4597" s="38" t="str">
        <f>IF(COUNTIF($Q4597:$AB4597, "X")=0, "", IFERROR(INDEX('Intro &amp; Setup'!$T$17:$T$28, MATCH(INDEX($Q$10:$AB$10, $AC4597, MATCH("X", $Q4597:$AB4597, 0)), 'Intro &amp; Setup'!$AA$17:$AA$28, 0)), ""))</f>
        <v/>
      </c>
      <c r="AG4597" s="84" t="str">
        <f t="shared" si="683"/>
        <v/>
      </c>
      <c r="AI4597" s="36">
        <f t="shared" si="684"/>
        <v>0</v>
      </c>
      <c r="AK4597" s="36" t="str">
        <f t="shared" si="685"/>
        <v/>
      </c>
    </row>
    <row r="4598" spans="1:37" x14ac:dyDescent="0.25">
      <c r="A4598" s="34"/>
      <c r="B4598" s="55"/>
      <c r="C4598" s="56"/>
      <c r="D4598" s="56"/>
      <c r="E4598" s="56"/>
      <c r="F4598" s="56"/>
      <c r="G4598" s="57"/>
      <c r="H4598" s="57"/>
      <c r="I4598" s="58"/>
      <c r="J4598" s="34"/>
      <c r="L4598" s="36" t="str">
        <f>IF($B4598="", "", IFERROR(FIND(Campaigns!$Q$4, $B4598), ""))</f>
        <v/>
      </c>
      <c r="M4598" s="73" t="str">
        <f t="shared" si="680"/>
        <v/>
      </c>
      <c r="N4598" s="74" t="str">
        <f t="shared" si="681"/>
        <v/>
      </c>
      <c r="O4598" s="22" t="str">
        <f t="shared" si="682"/>
        <v/>
      </c>
      <c r="Q4598" s="20" t="str">
        <f t="shared" si="688"/>
        <v/>
      </c>
      <c r="R4598" s="21" t="str">
        <f t="shared" si="687"/>
        <v/>
      </c>
      <c r="S4598" s="21" t="str">
        <f t="shared" si="687"/>
        <v/>
      </c>
      <c r="T4598" s="21" t="str">
        <f t="shared" si="687"/>
        <v/>
      </c>
      <c r="U4598" s="21" t="str">
        <f t="shared" si="687"/>
        <v/>
      </c>
      <c r="V4598" s="21" t="str">
        <f t="shared" si="687"/>
        <v/>
      </c>
      <c r="W4598" s="21" t="str">
        <f t="shared" si="687"/>
        <v/>
      </c>
      <c r="X4598" s="21" t="str">
        <f t="shared" si="687"/>
        <v/>
      </c>
      <c r="Y4598" s="21" t="str">
        <f t="shared" si="687"/>
        <v/>
      </c>
      <c r="Z4598" s="21" t="str">
        <f t="shared" si="687"/>
        <v/>
      </c>
      <c r="AA4598" s="21" t="str">
        <f t="shared" si="687"/>
        <v/>
      </c>
      <c r="AB4598" s="38" t="str">
        <f t="shared" si="687"/>
        <v/>
      </c>
      <c r="AD4598" s="36" t="str">
        <f>IF($N4598="", "", IFERROR(INDEX(Campaigns!$D$11:$D$380, MATCH($N4598, Campaigns!$E$11:$E$380, 0)), ""))</f>
        <v/>
      </c>
      <c r="AE4598" s="38" t="str">
        <f>IF(COUNTIF($Q4598:$AB4598, "X")=0, "", IFERROR(INDEX('Intro &amp; Setup'!$T$17:$T$28, MATCH(INDEX($Q$10:$AB$10, $AC4598, MATCH("X", $Q4598:$AB4598, 0)), 'Intro &amp; Setup'!$AA$17:$AA$28, 0)), ""))</f>
        <v/>
      </c>
      <c r="AG4598" s="84" t="str">
        <f t="shared" si="683"/>
        <v/>
      </c>
      <c r="AI4598" s="36">
        <f t="shared" si="684"/>
        <v>0</v>
      </c>
      <c r="AK4598" s="36" t="str">
        <f t="shared" si="685"/>
        <v/>
      </c>
    </row>
    <row r="4599" spans="1:37" x14ac:dyDescent="0.25">
      <c r="A4599" s="34"/>
      <c r="B4599" s="55"/>
      <c r="C4599" s="56"/>
      <c r="D4599" s="56"/>
      <c r="E4599" s="56"/>
      <c r="F4599" s="56"/>
      <c r="G4599" s="57"/>
      <c r="H4599" s="57"/>
      <c r="I4599" s="58"/>
      <c r="J4599" s="34"/>
      <c r="L4599" s="36" t="str">
        <f>IF($B4599="", "", IFERROR(FIND(Campaigns!$Q$4, $B4599), ""))</f>
        <v/>
      </c>
      <c r="M4599" s="73" t="str">
        <f t="shared" si="680"/>
        <v/>
      </c>
      <c r="N4599" s="74" t="str">
        <f t="shared" si="681"/>
        <v/>
      </c>
      <c r="O4599" s="22" t="str">
        <f t="shared" si="682"/>
        <v/>
      </c>
      <c r="Q4599" s="20" t="str">
        <f t="shared" si="688"/>
        <v/>
      </c>
      <c r="R4599" s="21" t="str">
        <f t="shared" si="687"/>
        <v/>
      </c>
      <c r="S4599" s="21" t="str">
        <f t="shared" si="687"/>
        <v/>
      </c>
      <c r="T4599" s="21" t="str">
        <f t="shared" si="687"/>
        <v/>
      </c>
      <c r="U4599" s="21" t="str">
        <f t="shared" si="687"/>
        <v/>
      </c>
      <c r="V4599" s="21" t="str">
        <f t="shared" si="687"/>
        <v/>
      </c>
      <c r="W4599" s="21" t="str">
        <f t="shared" si="687"/>
        <v/>
      </c>
      <c r="X4599" s="21" t="str">
        <f t="shared" si="687"/>
        <v/>
      </c>
      <c r="Y4599" s="21" t="str">
        <f t="shared" si="687"/>
        <v/>
      </c>
      <c r="Z4599" s="21" t="str">
        <f t="shared" si="687"/>
        <v/>
      </c>
      <c r="AA4599" s="21" t="str">
        <f t="shared" si="687"/>
        <v/>
      </c>
      <c r="AB4599" s="38" t="str">
        <f t="shared" si="687"/>
        <v/>
      </c>
      <c r="AD4599" s="36" t="str">
        <f>IF($N4599="", "", IFERROR(INDEX(Campaigns!$D$11:$D$380, MATCH($N4599, Campaigns!$E$11:$E$380, 0)), ""))</f>
        <v/>
      </c>
      <c r="AE4599" s="38" t="str">
        <f>IF(COUNTIF($Q4599:$AB4599, "X")=0, "", IFERROR(INDEX('Intro &amp; Setup'!$T$17:$T$28, MATCH(INDEX($Q$10:$AB$10, $AC4599, MATCH("X", $Q4599:$AB4599, 0)), 'Intro &amp; Setup'!$AA$17:$AA$28, 0)), ""))</f>
        <v/>
      </c>
      <c r="AG4599" s="84" t="str">
        <f t="shared" si="683"/>
        <v/>
      </c>
      <c r="AI4599" s="36">
        <f t="shared" si="684"/>
        <v>0</v>
      </c>
      <c r="AK4599" s="36" t="str">
        <f t="shared" si="685"/>
        <v/>
      </c>
    </row>
    <row r="4600" spans="1:37" x14ac:dyDescent="0.25">
      <c r="A4600" s="34"/>
      <c r="B4600" s="55"/>
      <c r="C4600" s="56"/>
      <c r="D4600" s="56"/>
      <c r="E4600" s="56"/>
      <c r="F4600" s="56"/>
      <c r="G4600" s="57"/>
      <c r="H4600" s="57"/>
      <c r="I4600" s="58"/>
      <c r="J4600" s="34"/>
      <c r="L4600" s="36" t="str">
        <f>IF($B4600="", "", IFERROR(FIND(Campaigns!$Q$4, $B4600), ""))</f>
        <v/>
      </c>
      <c r="M4600" s="73" t="str">
        <f t="shared" si="680"/>
        <v/>
      </c>
      <c r="N4600" s="74" t="str">
        <f t="shared" si="681"/>
        <v/>
      </c>
      <c r="O4600" s="22" t="str">
        <f t="shared" si="682"/>
        <v/>
      </c>
      <c r="Q4600" s="20" t="str">
        <f t="shared" si="688"/>
        <v/>
      </c>
      <c r="R4600" s="21" t="str">
        <f t="shared" si="687"/>
        <v/>
      </c>
      <c r="S4600" s="21" t="str">
        <f t="shared" si="687"/>
        <v/>
      </c>
      <c r="T4600" s="21" t="str">
        <f t="shared" si="687"/>
        <v/>
      </c>
      <c r="U4600" s="21" t="str">
        <f t="shared" si="687"/>
        <v/>
      </c>
      <c r="V4600" s="21" t="str">
        <f t="shared" si="687"/>
        <v/>
      </c>
      <c r="W4600" s="21" t="str">
        <f t="shared" si="687"/>
        <v/>
      </c>
      <c r="X4600" s="21" t="str">
        <f t="shared" si="687"/>
        <v/>
      </c>
      <c r="Y4600" s="21" t="str">
        <f t="shared" si="687"/>
        <v/>
      </c>
      <c r="Z4600" s="21" t="str">
        <f t="shared" si="687"/>
        <v/>
      </c>
      <c r="AA4600" s="21" t="str">
        <f t="shared" si="687"/>
        <v/>
      </c>
      <c r="AB4600" s="38" t="str">
        <f t="shared" si="687"/>
        <v/>
      </c>
      <c r="AD4600" s="36" t="str">
        <f>IF($N4600="", "", IFERROR(INDEX(Campaigns!$D$11:$D$380, MATCH($N4600, Campaigns!$E$11:$E$380, 0)), ""))</f>
        <v/>
      </c>
      <c r="AE4600" s="38" t="str">
        <f>IF(COUNTIF($Q4600:$AB4600, "X")=0, "", IFERROR(INDEX('Intro &amp; Setup'!$T$17:$T$28, MATCH(INDEX($Q$10:$AB$10, $AC4600, MATCH("X", $Q4600:$AB4600, 0)), 'Intro &amp; Setup'!$AA$17:$AA$28, 0)), ""))</f>
        <v/>
      </c>
      <c r="AG4600" s="84" t="str">
        <f t="shared" si="683"/>
        <v/>
      </c>
      <c r="AI4600" s="36">
        <f t="shared" si="684"/>
        <v>0</v>
      </c>
      <c r="AK4600" s="36" t="str">
        <f t="shared" si="685"/>
        <v/>
      </c>
    </row>
    <row r="4601" spans="1:37" x14ac:dyDescent="0.25">
      <c r="A4601" s="34"/>
      <c r="B4601" s="55"/>
      <c r="C4601" s="56"/>
      <c r="D4601" s="56"/>
      <c r="E4601" s="56"/>
      <c r="F4601" s="56"/>
      <c r="G4601" s="57"/>
      <c r="H4601" s="57"/>
      <c r="I4601" s="58"/>
      <c r="J4601" s="34"/>
      <c r="L4601" s="36" t="str">
        <f>IF($B4601="", "", IFERROR(FIND(Campaigns!$Q$4, $B4601), ""))</f>
        <v/>
      </c>
      <c r="M4601" s="73" t="str">
        <f t="shared" si="680"/>
        <v/>
      </c>
      <c r="N4601" s="74" t="str">
        <f t="shared" si="681"/>
        <v/>
      </c>
      <c r="O4601" s="22" t="str">
        <f t="shared" si="682"/>
        <v/>
      </c>
      <c r="Q4601" s="20" t="str">
        <f t="shared" si="688"/>
        <v/>
      </c>
      <c r="R4601" s="21" t="str">
        <f t="shared" si="687"/>
        <v/>
      </c>
      <c r="S4601" s="21" t="str">
        <f t="shared" si="687"/>
        <v/>
      </c>
      <c r="T4601" s="21" t="str">
        <f t="shared" si="687"/>
        <v/>
      </c>
      <c r="U4601" s="21" t="str">
        <f t="shared" si="687"/>
        <v/>
      </c>
      <c r="V4601" s="21" t="str">
        <f t="shared" si="687"/>
        <v/>
      </c>
      <c r="W4601" s="21" t="str">
        <f t="shared" si="687"/>
        <v/>
      </c>
      <c r="X4601" s="21" t="str">
        <f t="shared" si="687"/>
        <v/>
      </c>
      <c r="Y4601" s="21" t="str">
        <f t="shared" si="687"/>
        <v/>
      </c>
      <c r="Z4601" s="21" t="str">
        <f t="shared" si="687"/>
        <v/>
      </c>
      <c r="AA4601" s="21" t="str">
        <f t="shared" si="687"/>
        <v/>
      </c>
      <c r="AB4601" s="38" t="str">
        <f t="shared" si="687"/>
        <v/>
      </c>
      <c r="AD4601" s="36" t="str">
        <f>IF($N4601="", "", IFERROR(INDEX(Campaigns!$D$11:$D$380, MATCH($N4601, Campaigns!$E$11:$E$380, 0)), ""))</f>
        <v/>
      </c>
      <c r="AE4601" s="38" t="str">
        <f>IF(COUNTIF($Q4601:$AB4601, "X")=0, "", IFERROR(INDEX('Intro &amp; Setup'!$T$17:$T$28, MATCH(INDEX($Q$10:$AB$10, $AC4601, MATCH("X", $Q4601:$AB4601, 0)), 'Intro &amp; Setup'!$AA$17:$AA$28, 0)), ""))</f>
        <v/>
      </c>
      <c r="AG4601" s="84" t="str">
        <f t="shared" si="683"/>
        <v/>
      </c>
      <c r="AI4601" s="36">
        <f t="shared" si="684"/>
        <v>0</v>
      </c>
      <c r="AK4601" s="36" t="str">
        <f t="shared" si="685"/>
        <v/>
      </c>
    </row>
    <row r="4602" spans="1:37" x14ac:dyDescent="0.25">
      <c r="A4602" s="34"/>
      <c r="B4602" s="55"/>
      <c r="C4602" s="56"/>
      <c r="D4602" s="56"/>
      <c r="E4602" s="56"/>
      <c r="F4602" s="56"/>
      <c r="G4602" s="57"/>
      <c r="H4602" s="57"/>
      <c r="I4602" s="58"/>
      <c r="J4602" s="34"/>
      <c r="L4602" s="36" t="str">
        <f>IF($B4602="", "", IFERROR(FIND(Campaigns!$Q$4, $B4602), ""))</f>
        <v/>
      </c>
      <c r="M4602" s="73" t="str">
        <f t="shared" si="680"/>
        <v/>
      </c>
      <c r="N4602" s="74" t="str">
        <f t="shared" si="681"/>
        <v/>
      </c>
      <c r="O4602" s="22" t="str">
        <f t="shared" si="682"/>
        <v/>
      </c>
      <c r="Q4602" s="20" t="str">
        <f t="shared" si="688"/>
        <v/>
      </c>
      <c r="R4602" s="21" t="str">
        <f t="shared" si="687"/>
        <v/>
      </c>
      <c r="S4602" s="21" t="str">
        <f t="shared" si="687"/>
        <v/>
      </c>
      <c r="T4602" s="21" t="str">
        <f t="shared" si="687"/>
        <v/>
      </c>
      <c r="U4602" s="21" t="str">
        <f t="shared" si="687"/>
        <v/>
      </c>
      <c r="V4602" s="21" t="str">
        <f t="shared" si="687"/>
        <v/>
      </c>
      <c r="W4602" s="21" t="str">
        <f t="shared" si="687"/>
        <v/>
      </c>
      <c r="X4602" s="21" t="str">
        <f t="shared" si="687"/>
        <v/>
      </c>
      <c r="Y4602" s="21" t="str">
        <f t="shared" si="687"/>
        <v/>
      </c>
      <c r="Z4602" s="21" t="str">
        <f t="shared" si="687"/>
        <v/>
      </c>
      <c r="AA4602" s="21" t="str">
        <f t="shared" si="687"/>
        <v/>
      </c>
      <c r="AB4602" s="38" t="str">
        <f t="shared" si="687"/>
        <v/>
      </c>
      <c r="AD4602" s="36" t="str">
        <f>IF($N4602="", "", IFERROR(INDEX(Campaigns!$D$11:$D$380, MATCH($N4602, Campaigns!$E$11:$E$380, 0)), ""))</f>
        <v/>
      </c>
      <c r="AE4602" s="38" t="str">
        <f>IF(COUNTIF($Q4602:$AB4602, "X")=0, "", IFERROR(INDEX('Intro &amp; Setup'!$T$17:$T$28, MATCH(INDEX($Q$10:$AB$10, $AC4602, MATCH("X", $Q4602:$AB4602, 0)), 'Intro &amp; Setup'!$AA$17:$AA$28, 0)), ""))</f>
        <v/>
      </c>
      <c r="AG4602" s="84" t="str">
        <f t="shared" si="683"/>
        <v/>
      </c>
      <c r="AI4602" s="36">
        <f t="shared" si="684"/>
        <v>0</v>
      </c>
      <c r="AK4602" s="36" t="str">
        <f t="shared" si="685"/>
        <v/>
      </c>
    </row>
    <row r="4603" spans="1:37" x14ac:dyDescent="0.25">
      <c r="A4603" s="34"/>
      <c r="B4603" s="55"/>
      <c r="C4603" s="56"/>
      <c r="D4603" s="56"/>
      <c r="E4603" s="56"/>
      <c r="F4603" s="56"/>
      <c r="G4603" s="57"/>
      <c r="H4603" s="57"/>
      <c r="I4603" s="58"/>
      <c r="J4603" s="34"/>
      <c r="L4603" s="36" t="str">
        <f>IF($B4603="", "", IFERROR(FIND(Campaigns!$Q$4, $B4603), ""))</f>
        <v/>
      </c>
      <c r="M4603" s="73" t="str">
        <f t="shared" si="680"/>
        <v/>
      </c>
      <c r="N4603" s="74" t="str">
        <f t="shared" si="681"/>
        <v/>
      </c>
      <c r="O4603" s="22" t="str">
        <f t="shared" si="682"/>
        <v/>
      </c>
      <c r="Q4603" s="20" t="str">
        <f t="shared" si="688"/>
        <v/>
      </c>
      <c r="R4603" s="21" t="str">
        <f t="shared" si="687"/>
        <v/>
      </c>
      <c r="S4603" s="21" t="str">
        <f t="shared" si="687"/>
        <v/>
      </c>
      <c r="T4603" s="21" t="str">
        <f t="shared" si="687"/>
        <v/>
      </c>
      <c r="U4603" s="21" t="str">
        <f t="shared" si="687"/>
        <v/>
      </c>
      <c r="V4603" s="21" t="str">
        <f t="shared" si="687"/>
        <v/>
      </c>
      <c r="W4603" s="21" t="str">
        <f t="shared" si="687"/>
        <v/>
      </c>
      <c r="X4603" s="21" t="str">
        <f t="shared" si="687"/>
        <v/>
      </c>
      <c r="Y4603" s="21" t="str">
        <f t="shared" si="687"/>
        <v/>
      </c>
      <c r="Z4603" s="21" t="str">
        <f t="shared" si="687"/>
        <v/>
      </c>
      <c r="AA4603" s="21" t="str">
        <f t="shared" si="687"/>
        <v/>
      </c>
      <c r="AB4603" s="38" t="str">
        <f t="shared" si="687"/>
        <v/>
      </c>
      <c r="AD4603" s="36" t="str">
        <f>IF($N4603="", "", IFERROR(INDEX(Campaigns!$D$11:$D$380, MATCH($N4603, Campaigns!$E$11:$E$380, 0)), ""))</f>
        <v/>
      </c>
      <c r="AE4603" s="38" t="str">
        <f>IF(COUNTIF($Q4603:$AB4603, "X")=0, "", IFERROR(INDEX('Intro &amp; Setup'!$T$17:$T$28, MATCH(INDEX($Q$10:$AB$10, $AC4603, MATCH("X", $Q4603:$AB4603, 0)), 'Intro &amp; Setup'!$AA$17:$AA$28, 0)), ""))</f>
        <v/>
      </c>
      <c r="AG4603" s="84" t="str">
        <f t="shared" si="683"/>
        <v/>
      </c>
      <c r="AI4603" s="36">
        <f t="shared" si="684"/>
        <v>0</v>
      </c>
      <c r="AK4603" s="36" t="str">
        <f t="shared" si="685"/>
        <v/>
      </c>
    </row>
    <row r="4604" spans="1:37" x14ac:dyDescent="0.25">
      <c r="A4604" s="34"/>
      <c r="B4604" s="55"/>
      <c r="C4604" s="56"/>
      <c r="D4604" s="56"/>
      <c r="E4604" s="56"/>
      <c r="F4604" s="56"/>
      <c r="G4604" s="57"/>
      <c r="H4604" s="57"/>
      <c r="I4604" s="58"/>
      <c r="J4604" s="34"/>
      <c r="L4604" s="36" t="str">
        <f>IF($B4604="", "", IFERROR(FIND(Campaigns!$Q$4, $B4604), ""))</f>
        <v/>
      </c>
      <c r="M4604" s="73" t="str">
        <f t="shared" si="680"/>
        <v/>
      </c>
      <c r="N4604" s="74" t="str">
        <f t="shared" si="681"/>
        <v/>
      </c>
      <c r="O4604" s="22" t="str">
        <f t="shared" si="682"/>
        <v/>
      </c>
      <c r="Q4604" s="20" t="str">
        <f t="shared" si="688"/>
        <v/>
      </c>
      <c r="R4604" s="21" t="str">
        <f t="shared" si="687"/>
        <v/>
      </c>
      <c r="S4604" s="21" t="str">
        <f t="shared" si="687"/>
        <v/>
      </c>
      <c r="T4604" s="21" t="str">
        <f t="shared" si="687"/>
        <v/>
      </c>
      <c r="U4604" s="21" t="str">
        <f t="shared" si="687"/>
        <v/>
      </c>
      <c r="V4604" s="21" t="str">
        <f t="shared" si="687"/>
        <v/>
      </c>
      <c r="W4604" s="21" t="str">
        <f t="shared" si="687"/>
        <v/>
      </c>
      <c r="X4604" s="21" t="str">
        <f t="shared" si="687"/>
        <v/>
      </c>
      <c r="Y4604" s="21" t="str">
        <f t="shared" si="687"/>
        <v/>
      </c>
      <c r="Z4604" s="21" t="str">
        <f t="shared" si="687"/>
        <v/>
      </c>
      <c r="AA4604" s="21" t="str">
        <f t="shared" si="687"/>
        <v/>
      </c>
      <c r="AB4604" s="38" t="str">
        <f t="shared" si="687"/>
        <v/>
      </c>
      <c r="AD4604" s="36" t="str">
        <f>IF($N4604="", "", IFERROR(INDEX(Campaigns!$D$11:$D$380, MATCH($N4604, Campaigns!$E$11:$E$380, 0)), ""))</f>
        <v/>
      </c>
      <c r="AE4604" s="38" t="str">
        <f>IF(COUNTIF($Q4604:$AB4604, "X")=0, "", IFERROR(INDEX('Intro &amp; Setup'!$T$17:$T$28, MATCH(INDEX($Q$10:$AB$10, $AC4604, MATCH("X", $Q4604:$AB4604, 0)), 'Intro &amp; Setup'!$AA$17:$AA$28, 0)), ""))</f>
        <v/>
      </c>
      <c r="AG4604" s="84" t="str">
        <f t="shared" si="683"/>
        <v/>
      </c>
      <c r="AI4604" s="36">
        <f t="shared" si="684"/>
        <v>0</v>
      </c>
      <c r="AK4604" s="36" t="str">
        <f t="shared" si="685"/>
        <v/>
      </c>
    </row>
    <row r="4605" spans="1:37" x14ac:dyDescent="0.25">
      <c r="A4605" s="34"/>
      <c r="B4605" s="55"/>
      <c r="C4605" s="56"/>
      <c r="D4605" s="56"/>
      <c r="E4605" s="56"/>
      <c r="F4605" s="56"/>
      <c r="G4605" s="57"/>
      <c r="H4605" s="57"/>
      <c r="I4605" s="58"/>
      <c r="J4605" s="34"/>
      <c r="L4605" s="36" t="str">
        <f>IF($B4605="", "", IFERROR(FIND(Campaigns!$Q$4, $B4605), ""))</f>
        <v/>
      </c>
      <c r="M4605" s="73" t="str">
        <f t="shared" si="680"/>
        <v/>
      </c>
      <c r="N4605" s="74" t="str">
        <f t="shared" si="681"/>
        <v/>
      </c>
      <c r="O4605" s="22" t="str">
        <f t="shared" si="682"/>
        <v/>
      </c>
      <c r="Q4605" s="20" t="str">
        <f t="shared" si="688"/>
        <v/>
      </c>
      <c r="R4605" s="21" t="str">
        <f t="shared" si="687"/>
        <v/>
      </c>
      <c r="S4605" s="21" t="str">
        <f t="shared" si="687"/>
        <v/>
      </c>
      <c r="T4605" s="21" t="str">
        <f t="shared" si="687"/>
        <v/>
      </c>
      <c r="U4605" s="21" t="str">
        <f t="shared" si="687"/>
        <v/>
      </c>
      <c r="V4605" s="21" t="str">
        <f t="shared" si="687"/>
        <v/>
      </c>
      <c r="W4605" s="21" t="str">
        <f t="shared" si="687"/>
        <v/>
      </c>
      <c r="X4605" s="21" t="str">
        <f t="shared" si="687"/>
        <v/>
      </c>
      <c r="Y4605" s="21" t="str">
        <f t="shared" si="687"/>
        <v/>
      </c>
      <c r="Z4605" s="21" t="str">
        <f t="shared" si="687"/>
        <v/>
      </c>
      <c r="AA4605" s="21" t="str">
        <f t="shared" si="687"/>
        <v/>
      </c>
      <c r="AB4605" s="38" t="str">
        <f t="shared" si="687"/>
        <v/>
      </c>
      <c r="AD4605" s="36" t="str">
        <f>IF($N4605="", "", IFERROR(INDEX(Campaigns!$D$11:$D$380, MATCH($N4605, Campaigns!$E$11:$E$380, 0)), ""))</f>
        <v/>
      </c>
      <c r="AE4605" s="38" t="str">
        <f>IF(COUNTIF($Q4605:$AB4605, "X")=0, "", IFERROR(INDEX('Intro &amp; Setup'!$T$17:$T$28, MATCH(INDEX($Q$10:$AB$10, $AC4605, MATCH("X", $Q4605:$AB4605, 0)), 'Intro &amp; Setup'!$AA$17:$AA$28, 0)), ""))</f>
        <v/>
      </c>
      <c r="AG4605" s="84" t="str">
        <f t="shared" si="683"/>
        <v/>
      </c>
      <c r="AI4605" s="36">
        <f t="shared" si="684"/>
        <v>0</v>
      </c>
      <c r="AK4605" s="36" t="str">
        <f t="shared" si="685"/>
        <v/>
      </c>
    </row>
    <row r="4606" spans="1:37" x14ac:dyDescent="0.25">
      <c r="A4606" s="34"/>
      <c r="B4606" s="55"/>
      <c r="C4606" s="56"/>
      <c r="D4606" s="56"/>
      <c r="E4606" s="56"/>
      <c r="F4606" s="56"/>
      <c r="G4606" s="57"/>
      <c r="H4606" s="57"/>
      <c r="I4606" s="58"/>
      <c r="J4606" s="34"/>
      <c r="L4606" s="36" t="str">
        <f>IF($B4606="", "", IFERROR(FIND(Campaigns!$Q$4, $B4606), ""))</f>
        <v/>
      </c>
      <c r="M4606" s="73" t="str">
        <f t="shared" si="680"/>
        <v/>
      </c>
      <c r="N4606" s="74" t="str">
        <f t="shared" si="681"/>
        <v/>
      </c>
      <c r="O4606" s="22" t="str">
        <f t="shared" si="682"/>
        <v/>
      </c>
      <c r="Q4606" s="20" t="str">
        <f t="shared" si="688"/>
        <v/>
      </c>
      <c r="R4606" s="21" t="str">
        <f t="shared" si="687"/>
        <v/>
      </c>
      <c r="S4606" s="21" t="str">
        <f t="shared" si="687"/>
        <v/>
      </c>
      <c r="T4606" s="21" t="str">
        <f t="shared" si="687"/>
        <v/>
      </c>
      <c r="U4606" s="21" t="str">
        <f t="shared" si="687"/>
        <v/>
      </c>
      <c r="V4606" s="21" t="str">
        <f t="shared" si="687"/>
        <v/>
      </c>
      <c r="W4606" s="21" t="str">
        <f t="shared" si="687"/>
        <v/>
      </c>
      <c r="X4606" s="21" t="str">
        <f t="shared" si="687"/>
        <v/>
      </c>
      <c r="Y4606" s="21" t="str">
        <f t="shared" si="687"/>
        <v/>
      </c>
      <c r="Z4606" s="21" t="str">
        <f t="shared" si="687"/>
        <v/>
      </c>
      <c r="AA4606" s="21" t="str">
        <f t="shared" si="687"/>
        <v/>
      </c>
      <c r="AB4606" s="38" t="str">
        <f t="shared" si="687"/>
        <v/>
      </c>
      <c r="AD4606" s="36" t="str">
        <f>IF($N4606="", "", IFERROR(INDEX(Campaigns!$D$11:$D$380, MATCH($N4606, Campaigns!$E$11:$E$380, 0)), ""))</f>
        <v/>
      </c>
      <c r="AE4606" s="38" t="str">
        <f>IF(COUNTIF($Q4606:$AB4606, "X")=0, "", IFERROR(INDEX('Intro &amp; Setup'!$T$17:$T$28, MATCH(INDEX($Q$10:$AB$10, $AC4606, MATCH("X", $Q4606:$AB4606, 0)), 'Intro &amp; Setup'!$AA$17:$AA$28, 0)), ""))</f>
        <v/>
      </c>
      <c r="AG4606" s="84" t="str">
        <f t="shared" si="683"/>
        <v/>
      </c>
      <c r="AI4606" s="36">
        <f t="shared" si="684"/>
        <v>0</v>
      </c>
      <c r="AK4606" s="36" t="str">
        <f t="shared" si="685"/>
        <v/>
      </c>
    </row>
    <row r="4607" spans="1:37" x14ac:dyDescent="0.25">
      <c r="A4607" s="34"/>
      <c r="B4607" s="55"/>
      <c r="C4607" s="56"/>
      <c r="D4607" s="56"/>
      <c r="E4607" s="56"/>
      <c r="F4607" s="56"/>
      <c r="G4607" s="57"/>
      <c r="H4607" s="57"/>
      <c r="I4607" s="58"/>
      <c r="J4607" s="34"/>
      <c r="L4607" s="36" t="str">
        <f>IF($B4607="", "", IFERROR(FIND(Campaigns!$Q$4, $B4607), ""))</f>
        <v/>
      </c>
      <c r="M4607" s="73" t="str">
        <f t="shared" si="680"/>
        <v/>
      </c>
      <c r="N4607" s="74" t="str">
        <f t="shared" si="681"/>
        <v/>
      </c>
      <c r="O4607" s="22" t="str">
        <f t="shared" si="682"/>
        <v/>
      </c>
      <c r="Q4607" s="20" t="str">
        <f t="shared" si="688"/>
        <v/>
      </c>
      <c r="R4607" s="21" t="str">
        <f t="shared" si="687"/>
        <v/>
      </c>
      <c r="S4607" s="21" t="str">
        <f t="shared" si="687"/>
        <v/>
      </c>
      <c r="T4607" s="21" t="str">
        <f t="shared" si="687"/>
        <v/>
      </c>
      <c r="U4607" s="21" t="str">
        <f t="shared" si="687"/>
        <v/>
      </c>
      <c r="V4607" s="21" t="str">
        <f t="shared" si="687"/>
        <v/>
      </c>
      <c r="W4607" s="21" t="str">
        <f t="shared" si="687"/>
        <v/>
      </c>
      <c r="X4607" s="21" t="str">
        <f t="shared" si="687"/>
        <v/>
      </c>
      <c r="Y4607" s="21" t="str">
        <f t="shared" si="687"/>
        <v/>
      </c>
      <c r="Z4607" s="21" t="str">
        <f t="shared" si="687"/>
        <v/>
      </c>
      <c r="AA4607" s="21" t="str">
        <f t="shared" si="687"/>
        <v/>
      </c>
      <c r="AB4607" s="38" t="str">
        <f t="shared" si="687"/>
        <v/>
      </c>
      <c r="AD4607" s="36" t="str">
        <f>IF($N4607="", "", IFERROR(INDEX(Campaigns!$D$11:$D$380, MATCH($N4607, Campaigns!$E$11:$E$380, 0)), ""))</f>
        <v/>
      </c>
      <c r="AE4607" s="38" t="str">
        <f>IF(COUNTIF($Q4607:$AB4607, "X")=0, "", IFERROR(INDEX('Intro &amp; Setup'!$T$17:$T$28, MATCH(INDEX($Q$10:$AB$10, $AC4607, MATCH("X", $Q4607:$AB4607, 0)), 'Intro &amp; Setup'!$AA$17:$AA$28, 0)), ""))</f>
        <v/>
      </c>
      <c r="AG4607" s="84" t="str">
        <f t="shared" si="683"/>
        <v/>
      </c>
      <c r="AI4607" s="36">
        <f t="shared" si="684"/>
        <v>0</v>
      </c>
      <c r="AK4607" s="36" t="str">
        <f t="shared" si="685"/>
        <v/>
      </c>
    </row>
    <row r="4608" spans="1:37" x14ac:dyDescent="0.25">
      <c r="A4608" s="34"/>
      <c r="B4608" s="55"/>
      <c r="C4608" s="56"/>
      <c r="D4608" s="56"/>
      <c r="E4608" s="56"/>
      <c r="F4608" s="56"/>
      <c r="G4608" s="57"/>
      <c r="H4608" s="57"/>
      <c r="I4608" s="58"/>
      <c r="J4608" s="34"/>
      <c r="L4608" s="36" t="str">
        <f>IF($B4608="", "", IFERROR(FIND(Campaigns!$Q$4, $B4608), ""))</f>
        <v/>
      </c>
      <c r="M4608" s="73" t="str">
        <f t="shared" si="680"/>
        <v/>
      </c>
      <c r="N4608" s="74" t="str">
        <f t="shared" si="681"/>
        <v/>
      </c>
      <c r="O4608" s="22" t="str">
        <f t="shared" si="682"/>
        <v/>
      </c>
      <c r="Q4608" s="20" t="str">
        <f t="shared" si="688"/>
        <v/>
      </c>
      <c r="R4608" s="21" t="str">
        <f t="shared" si="687"/>
        <v/>
      </c>
      <c r="S4608" s="21" t="str">
        <f t="shared" si="687"/>
        <v/>
      </c>
      <c r="T4608" s="21" t="str">
        <f t="shared" si="687"/>
        <v/>
      </c>
      <c r="U4608" s="21" t="str">
        <f t="shared" si="687"/>
        <v/>
      </c>
      <c r="V4608" s="21" t="str">
        <f t="shared" si="687"/>
        <v/>
      </c>
      <c r="W4608" s="21" t="str">
        <f t="shared" si="687"/>
        <v/>
      </c>
      <c r="X4608" s="21" t="str">
        <f t="shared" si="687"/>
        <v/>
      </c>
      <c r="Y4608" s="21" t="str">
        <f t="shared" si="687"/>
        <v/>
      </c>
      <c r="Z4608" s="21" t="str">
        <f t="shared" si="687"/>
        <v/>
      </c>
      <c r="AA4608" s="21" t="str">
        <f t="shared" si="687"/>
        <v/>
      </c>
      <c r="AB4608" s="38" t="str">
        <f t="shared" si="687"/>
        <v/>
      </c>
      <c r="AD4608" s="36" t="str">
        <f>IF($N4608="", "", IFERROR(INDEX(Campaigns!$D$11:$D$380, MATCH($N4608, Campaigns!$E$11:$E$380, 0)), ""))</f>
        <v/>
      </c>
      <c r="AE4608" s="38" t="str">
        <f>IF(COUNTIF($Q4608:$AB4608, "X")=0, "", IFERROR(INDEX('Intro &amp; Setup'!$T$17:$T$28, MATCH(INDEX($Q$10:$AB$10, $AC4608, MATCH("X", $Q4608:$AB4608, 0)), 'Intro &amp; Setup'!$AA$17:$AA$28, 0)), ""))</f>
        <v/>
      </c>
      <c r="AG4608" s="84" t="str">
        <f t="shared" si="683"/>
        <v/>
      </c>
      <c r="AI4608" s="36">
        <f t="shared" si="684"/>
        <v>0</v>
      </c>
      <c r="AK4608" s="36" t="str">
        <f t="shared" si="685"/>
        <v/>
      </c>
    </row>
    <row r="4609" spans="1:37" x14ac:dyDescent="0.25">
      <c r="A4609" s="34"/>
      <c r="B4609" s="55"/>
      <c r="C4609" s="56"/>
      <c r="D4609" s="56"/>
      <c r="E4609" s="56"/>
      <c r="F4609" s="56"/>
      <c r="G4609" s="57"/>
      <c r="H4609" s="57"/>
      <c r="I4609" s="58"/>
      <c r="J4609" s="34"/>
      <c r="L4609" s="36" t="str">
        <f>IF($B4609="", "", IFERROR(FIND(Campaigns!$Q$4, $B4609), ""))</f>
        <v/>
      </c>
      <c r="M4609" s="73" t="str">
        <f t="shared" si="680"/>
        <v/>
      </c>
      <c r="N4609" s="74" t="str">
        <f t="shared" si="681"/>
        <v/>
      </c>
      <c r="O4609" s="22" t="str">
        <f t="shared" si="682"/>
        <v/>
      </c>
      <c r="Q4609" s="20" t="str">
        <f t="shared" si="688"/>
        <v/>
      </c>
      <c r="R4609" s="21" t="str">
        <f t="shared" si="687"/>
        <v/>
      </c>
      <c r="S4609" s="21" t="str">
        <f t="shared" si="687"/>
        <v/>
      </c>
      <c r="T4609" s="21" t="str">
        <f t="shared" si="687"/>
        <v/>
      </c>
      <c r="U4609" s="21" t="str">
        <f t="shared" si="687"/>
        <v/>
      </c>
      <c r="V4609" s="21" t="str">
        <f t="shared" si="687"/>
        <v/>
      </c>
      <c r="W4609" s="21" t="str">
        <f t="shared" si="687"/>
        <v/>
      </c>
      <c r="X4609" s="21" t="str">
        <f t="shared" si="687"/>
        <v/>
      </c>
      <c r="Y4609" s="21" t="str">
        <f t="shared" si="687"/>
        <v/>
      </c>
      <c r="Z4609" s="21" t="str">
        <f t="shared" si="687"/>
        <v/>
      </c>
      <c r="AA4609" s="21" t="str">
        <f t="shared" si="687"/>
        <v/>
      </c>
      <c r="AB4609" s="38" t="str">
        <f t="shared" si="687"/>
        <v/>
      </c>
      <c r="AD4609" s="36" t="str">
        <f>IF($N4609="", "", IFERROR(INDEX(Campaigns!$D$11:$D$380, MATCH($N4609, Campaigns!$E$11:$E$380, 0)), ""))</f>
        <v/>
      </c>
      <c r="AE4609" s="38" t="str">
        <f>IF(COUNTIF($Q4609:$AB4609, "X")=0, "", IFERROR(INDEX('Intro &amp; Setup'!$T$17:$T$28, MATCH(INDEX($Q$10:$AB$10, $AC4609, MATCH("X", $Q4609:$AB4609, 0)), 'Intro &amp; Setup'!$AA$17:$AA$28, 0)), ""))</f>
        <v/>
      </c>
      <c r="AG4609" s="84" t="str">
        <f t="shared" si="683"/>
        <v/>
      </c>
      <c r="AI4609" s="36">
        <f t="shared" si="684"/>
        <v>0</v>
      </c>
      <c r="AK4609" s="36" t="str">
        <f t="shared" si="685"/>
        <v/>
      </c>
    </row>
    <row r="4610" spans="1:37" x14ac:dyDescent="0.25">
      <c r="A4610" s="34"/>
      <c r="B4610" s="55"/>
      <c r="C4610" s="56"/>
      <c r="D4610" s="56"/>
      <c r="E4610" s="56"/>
      <c r="F4610" s="56"/>
      <c r="G4610" s="57"/>
      <c r="H4610" s="57"/>
      <c r="I4610" s="58"/>
      <c r="J4610" s="34"/>
      <c r="L4610" s="36" t="str">
        <f>IF($B4610="", "", IFERROR(FIND(Campaigns!$Q$4, $B4610), ""))</f>
        <v/>
      </c>
      <c r="M4610" s="73" t="str">
        <f t="shared" si="680"/>
        <v/>
      </c>
      <c r="N4610" s="74" t="str">
        <f t="shared" si="681"/>
        <v/>
      </c>
      <c r="O4610" s="22" t="str">
        <f t="shared" si="682"/>
        <v/>
      </c>
      <c r="Q4610" s="20" t="str">
        <f t="shared" si="688"/>
        <v/>
      </c>
      <c r="R4610" s="21" t="str">
        <f t="shared" si="687"/>
        <v/>
      </c>
      <c r="S4610" s="21" t="str">
        <f t="shared" si="687"/>
        <v/>
      </c>
      <c r="T4610" s="21" t="str">
        <f t="shared" si="687"/>
        <v/>
      </c>
      <c r="U4610" s="21" t="str">
        <f t="shared" si="687"/>
        <v/>
      </c>
      <c r="V4610" s="21" t="str">
        <f t="shared" si="687"/>
        <v/>
      </c>
      <c r="W4610" s="21" t="str">
        <f t="shared" si="687"/>
        <v/>
      </c>
      <c r="X4610" s="21" t="str">
        <f t="shared" si="687"/>
        <v/>
      </c>
      <c r="Y4610" s="21" t="str">
        <f t="shared" si="687"/>
        <v/>
      </c>
      <c r="Z4610" s="21" t="str">
        <f t="shared" si="687"/>
        <v/>
      </c>
      <c r="AA4610" s="21" t="str">
        <f t="shared" si="687"/>
        <v/>
      </c>
      <c r="AB4610" s="38" t="str">
        <f t="shared" si="687"/>
        <v/>
      </c>
      <c r="AD4610" s="36" t="str">
        <f>IF($N4610="", "", IFERROR(INDEX(Campaigns!$D$11:$D$380, MATCH($N4610, Campaigns!$E$11:$E$380, 0)), ""))</f>
        <v/>
      </c>
      <c r="AE4610" s="38" t="str">
        <f>IF(COUNTIF($Q4610:$AB4610, "X")=0, "", IFERROR(INDEX('Intro &amp; Setup'!$T$17:$T$28, MATCH(INDEX($Q$10:$AB$10, $AC4610, MATCH("X", $Q4610:$AB4610, 0)), 'Intro &amp; Setup'!$AA$17:$AA$28, 0)), ""))</f>
        <v/>
      </c>
      <c r="AG4610" s="84" t="str">
        <f t="shared" si="683"/>
        <v/>
      </c>
      <c r="AI4610" s="36">
        <f t="shared" si="684"/>
        <v>0</v>
      </c>
      <c r="AK4610" s="36" t="str">
        <f t="shared" si="685"/>
        <v/>
      </c>
    </row>
    <row r="4611" spans="1:37" x14ac:dyDescent="0.25">
      <c r="A4611" s="34"/>
      <c r="B4611" s="55"/>
      <c r="C4611" s="56"/>
      <c r="D4611" s="56"/>
      <c r="E4611" s="56"/>
      <c r="F4611" s="56"/>
      <c r="G4611" s="57"/>
      <c r="H4611" s="57"/>
      <c r="I4611" s="58"/>
      <c r="J4611" s="34"/>
      <c r="L4611" s="36" t="str">
        <f>IF($B4611="", "", IFERROR(FIND(Campaigns!$Q$4, $B4611), ""))</f>
        <v/>
      </c>
      <c r="M4611" s="73" t="str">
        <f t="shared" si="680"/>
        <v/>
      </c>
      <c r="N4611" s="74" t="str">
        <f t="shared" si="681"/>
        <v/>
      </c>
      <c r="O4611" s="22" t="str">
        <f t="shared" si="682"/>
        <v/>
      </c>
      <c r="Q4611" s="20" t="str">
        <f t="shared" si="688"/>
        <v/>
      </c>
      <c r="R4611" s="21" t="str">
        <f t="shared" si="687"/>
        <v/>
      </c>
      <c r="S4611" s="21" t="str">
        <f t="shared" si="687"/>
        <v/>
      </c>
      <c r="T4611" s="21" t="str">
        <f t="shared" si="687"/>
        <v/>
      </c>
      <c r="U4611" s="21" t="str">
        <f t="shared" si="687"/>
        <v/>
      </c>
      <c r="V4611" s="21" t="str">
        <f t="shared" si="687"/>
        <v/>
      </c>
      <c r="W4611" s="21" t="str">
        <f t="shared" si="687"/>
        <v/>
      </c>
      <c r="X4611" s="21" t="str">
        <f t="shared" si="687"/>
        <v/>
      </c>
      <c r="Y4611" s="21" t="str">
        <f t="shared" si="687"/>
        <v/>
      </c>
      <c r="Z4611" s="21" t="str">
        <f t="shared" si="687"/>
        <v/>
      </c>
      <c r="AA4611" s="21" t="str">
        <f t="shared" si="687"/>
        <v/>
      </c>
      <c r="AB4611" s="38" t="str">
        <f t="shared" si="687"/>
        <v/>
      </c>
      <c r="AD4611" s="36" t="str">
        <f>IF($N4611="", "", IFERROR(INDEX(Campaigns!$D$11:$D$380, MATCH($N4611, Campaigns!$E$11:$E$380, 0)), ""))</f>
        <v/>
      </c>
      <c r="AE4611" s="38" t="str">
        <f>IF(COUNTIF($Q4611:$AB4611, "X")=0, "", IFERROR(INDEX('Intro &amp; Setup'!$T$17:$T$28, MATCH(INDEX($Q$10:$AB$10, $AC4611, MATCH("X", $Q4611:$AB4611, 0)), 'Intro &amp; Setup'!$AA$17:$AA$28, 0)), ""))</f>
        <v/>
      </c>
      <c r="AG4611" s="84" t="str">
        <f t="shared" si="683"/>
        <v/>
      </c>
      <c r="AI4611" s="36">
        <f t="shared" si="684"/>
        <v>0</v>
      </c>
      <c r="AK4611" s="36" t="str">
        <f t="shared" si="685"/>
        <v/>
      </c>
    </row>
    <row r="4612" spans="1:37" x14ac:dyDescent="0.25">
      <c r="A4612" s="34"/>
      <c r="B4612" s="55"/>
      <c r="C4612" s="56"/>
      <c r="D4612" s="56"/>
      <c r="E4612" s="56"/>
      <c r="F4612" s="56"/>
      <c r="G4612" s="57"/>
      <c r="H4612" s="57"/>
      <c r="I4612" s="58"/>
      <c r="J4612" s="34"/>
      <c r="L4612" s="36" t="str">
        <f>IF($B4612="", "", IFERROR(FIND(Campaigns!$Q$4, $B4612), ""))</f>
        <v/>
      </c>
      <c r="M4612" s="73" t="str">
        <f t="shared" si="680"/>
        <v/>
      </c>
      <c r="N4612" s="74" t="str">
        <f t="shared" si="681"/>
        <v/>
      </c>
      <c r="O4612" s="22" t="str">
        <f t="shared" si="682"/>
        <v/>
      </c>
      <c r="Q4612" s="20" t="str">
        <f t="shared" si="688"/>
        <v/>
      </c>
      <c r="R4612" s="21" t="str">
        <f t="shared" si="687"/>
        <v/>
      </c>
      <c r="S4612" s="21" t="str">
        <f t="shared" si="687"/>
        <v/>
      </c>
      <c r="T4612" s="21" t="str">
        <f t="shared" si="687"/>
        <v/>
      </c>
      <c r="U4612" s="21" t="str">
        <f t="shared" si="687"/>
        <v/>
      </c>
      <c r="V4612" s="21" t="str">
        <f t="shared" si="687"/>
        <v/>
      </c>
      <c r="W4612" s="21" t="str">
        <f t="shared" si="687"/>
        <v/>
      </c>
      <c r="X4612" s="21" t="str">
        <f t="shared" si="687"/>
        <v/>
      </c>
      <c r="Y4612" s="21" t="str">
        <f t="shared" si="687"/>
        <v/>
      </c>
      <c r="Z4612" s="21" t="str">
        <f t="shared" si="687"/>
        <v/>
      </c>
      <c r="AA4612" s="21" t="str">
        <f t="shared" ref="R4612:AB4635" si="689">IFERROR(IF(AA$10="", "", IF(LEFT($O4612, AA$8)=AA$10, "X", "")), "")</f>
        <v/>
      </c>
      <c r="AB4612" s="38" t="str">
        <f t="shared" si="689"/>
        <v/>
      </c>
      <c r="AD4612" s="36" t="str">
        <f>IF($N4612="", "", IFERROR(INDEX(Campaigns!$D$11:$D$380, MATCH($N4612, Campaigns!$E$11:$E$380, 0)), ""))</f>
        <v/>
      </c>
      <c r="AE4612" s="38" t="str">
        <f>IF(COUNTIF($Q4612:$AB4612, "X")=0, "", IFERROR(INDEX('Intro &amp; Setup'!$T$17:$T$28, MATCH(INDEX($Q$10:$AB$10, $AC4612, MATCH("X", $Q4612:$AB4612, 0)), 'Intro &amp; Setup'!$AA$17:$AA$28, 0)), ""))</f>
        <v/>
      </c>
      <c r="AG4612" s="84" t="str">
        <f t="shared" si="683"/>
        <v/>
      </c>
      <c r="AI4612" s="36">
        <f t="shared" si="684"/>
        <v>0</v>
      </c>
      <c r="AK4612" s="36" t="str">
        <f t="shared" si="685"/>
        <v/>
      </c>
    </row>
    <row r="4613" spans="1:37" x14ac:dyDescent="0.25">
      <c r="A4613" s="34"/>
      <c r="B4613" s="55"/>
      <c r="C4613" s="56"/>
      <c r="D4613" s="56"/>
      <c r="E4613" s="56"/>
      <c r="F4613" s="56"/>
      <c r="G4613" s="57"/>
      <c r="H4613" s="57"/>
      <c r="I4613" s="58"/>
      <c r="J4613" s="34"/>
      <c r="L4613" s="36" t="str">
        <f>IF($B4613="", "", IFERROR(FIND(Campaigns!$Q$4, $B4613), ""))</f>
        <v/>
      </c>
      <c r="M4613" s="73" t="str">
        <f t="shared" si="680"/>
        <v/>
      </c>
      <c r="N4613" s="74" t="str">
        <f t="shared" si="681"/>
        <v/>
      </c>
      <c r="O4613" s="22" t="str">
        <f t="shared" si="682"/>
        <v/>
      </c>
      <c r="Q4613" s="20" t="str">
        <f t="shared" si="688"/>
        <v/>
      </c>
      <c r="R4613" s="21" t="str">
        <f t="shared" si="689"/>
        <v/>
      </c>
      <c r="S4613" s="21" t="str">
        <f t="shared" si="689"/>
        <v/>
      </c>
      <c r="T4613" s="21" t="str">
        <f t="shared" si="689"/>
        <v/>
      </c>
      <c r="U4613" s="21" t="str">
        <f t="shared" si="689"/>
        <v/>
      </c>
      <c r="V4613" s="21" t="str">
        <f t="shared" si="689"/>
        <v/>
      </c>
      <c r="W4613" s="21" t="str">
        <f t="shared" si="689"/>
        <v/>
      </c>
      <c r="X4613" s="21" t="str">
        <f t="shared" si="689"/>
        <v/>
      </c>
      <c r="Y4613" s="21" t="str">
        <f t="shared" si="689"/>
        <v/>
      </c>
      <c r="Z4613" s="21" t="str">
        <f t="shared" si="689"/>
        <v/>
      </c>
      <c r="AA4613" s="21" t="str">
        <f t="shared" si="689"/>
        <v/>
      </c>
      <c r="AB4613" s="38" t="str">
        <f t="shared" si="689"/>
        <v/>
      </c>
      <c r="AD4613" s="36" t="str">
        <f>IF($N4613="", "", IFERROR(INDEX(Campaigns!$D$11:$D$380, MATCH($N4613, Campaigns!$E$11:$E$380, 0)), ""))</f>
        <v/>
      </c>
      <c r="AE4613" s="38" t="str">
        <f>IF(COUNTIF($Q4613:$AB4613, "X")=0, "", IFERROR(INDEX('Intro &amp; Setup'!$T$17:$T$28, MATCH(INDEX($Q$10:$AB$10, $AC4613, MATCH("X", $Q4613:$AB4613, 0)), 'Intro &amp; Setup'!$AA$17:$AA$28, 0)), ""))</f>
        <v/>
      </c>
      <c r="AG4613" s="84" t="str">
        <f t="shared" si="683"/>
        <v/>
      </c>
      <c r="AI4613" s="36">
        <f t="shared" si="684"/>
        <v>0</v>
      </c>
      <c r="AK4613" s="36" t="str">
        <f t="shared" si="685"/>
        <v/>
      </c>
    </row>
    <row r="4614" spans="1:37" x14ac:dyDescent="0.25">
      <c r="A4614" s="34"/>
      <c r="B4614" s="55"/>
      <c r="C4614" s="56"/>
      <c r="D4614" s="56"/>
      <c r="E4614" s="56"/>
      <c r="F4614" s="56"/>
      <c r="G4614" s="57"/>
      <c r="H4614" s="57"/>
      <c r="I4614" s="58"/>
      <c r="J4614" s="34"/>
      <c r="L4614" s="36" t="str">
        <f>IF($B4614="", "", IFERROR(FIND(Campaigns!$Q$4, $B4614), ""))</f>
        <v/>
      </c>
      <c r="M4614" s="73" t="str">
        <f t="shared" si="680"/>
        <v/>
      </c>
      <c r="N4614" s="74" t="str">
        <f t="shared" si="681"/>
        <v/>
      </c>
      <c r="O4614" s="22" t="str">
        <f t="shared" si="682"/>
        <v/>
      </c>
      <c r="Q4614" s="20" t="str">
        <f t="shared" si="688"/>
        <v/>
      </c>
      <c r="R4614" s="21" t="str">
        <f t="shared" si="689"/>
        <v/>
      </c>
      <c r="S4614" s="21" t="str">
        <f t="shared" si="689"/>
        <v/>
      </c>
      <c r="T4614" s="21" t="str">
        <f t="shared" si="689"/>
        <v/>
      </c>
      <c r="U4614" s="21" t="str">
        <f t="shared" si="689"/>
        <v/>
      </c>
      <c r="V4614" s="21" t="str">
        <f t="shared" si="689"/>
        <v/>
      </c>
      <c r="W4614" s="21" t="str">
        <f t="shared" si="689"/>
        <v/>
      </c>
      <c r="X4614" s="21" t="str">
        <f t="shared" si="689"/>
        <v/>
      </c>
      <c r="Y4614" s="21" t="str">
        <f t="shared" si="689"/>
        <v/>
      </c>
      <c r="Z4614" s="21" t="str">
        <f t="shared" si="689"/>
        <v/>
      </c>
      <c r="AA4614" s="21" t="str">
        <f t="shared" si="689"/>
        <v/>
      </c>
      <c r="AB4614" s="38" t="str">
        <f t="shared" si="689"/>
        <v/>
      </c>
      <c r="AD4614" s="36" t="str">
        <f>IF($N4614="", "", IFERROR(INDEX(Campaigns!$D$11:$D$380, MATCH($N4614, Campaigns!$E$11:$E$380, 0)), ""))</f>
        <v/>
      </c>
      <c r="AE4614" s="38" t="str">
        <f>IF(COUNTIF($Q4614:$AB4614, "X")=0, "", IFERROR(INDEX('Intro &amp; Setup'!$T$17:$T$28, MATCH(INDEX($Q$10:$AB$10, $AC4614, MATCH("X", $Q4614:$AB4614, 0)), 'Intro &amp; Setup'!$AA$17:$AA$28, 0)), ""))</f>
        <v/>
      </c>
      <c r="AG4614" s="84" t="str">
        <f t="shared" si="683"/>
        <v/>
      </c>
      <c r="AI4614" s="36">
        <f t="shared" si="684"/>
        <v>0</v>
      </c>
      <c r="AK4614" s="36" t="str">
        <f t="shared" si="685"/>
        <v/>
      </c>
    </row>
    <row r="4615" spans="1:37" x14ac:dyDescent="0.25">
      <c r="A4615" s="34"/>
      <c r="B4615" s="55"/>
      <c r="C4615" s="56"/>
      <c r="D4615" s="56"/>
      <c r="E4615" s="56"/>
      <c r="F4615" s="56"/>
      <c r="G4615" s="57"/>
      <c r="H4615" s="57"/>
      <c r="I4615" s="58"/>
      <c r="J4615" s="34"/>
      <c r="L4615" s="36" t="str">
        <f>IF($B4615="", "", IFERROR(FIND(Campaigns!$Q$4, $B4615), ""))</f>
        <v/>
      </c>
      <c r="M4615" s="73" t="str">
        <f t="shared" si="680"/>
        <v/>
      </c>
      <c r="N4615" s="74" t="str">
        <f t="shared" si="681"/>
        <v/>
      </c>
      <c r="O4615" s="22" t="str">
        <f t="shared" si="682"/>
        <v/>
      </c>
      <c r="Q4615" s="20" t="str">
        <f t="shared" si="688"/>
        <v/>
      </c>
      <c r="R4615" s="21" t="str">
        <f t="shared" si="689"/>
        <v/>
      </c>
      <c r="S4615" s="21" t="str">
        <f t="shared" si="689"/>
        <v/>
      </c>
      <c r="T4615" s="21" t="str">
        <f t="shared" si="689"/>
        <v/>
      </c>
      <c r="U4615" s="21" t="str">
        <f t="shared" si="689"/>
        <v/>
      </c>
      <c r="V4615" s="21" t="str">
        <f t="shared" si="689"/>
        <v/>
      </c>
      <c r="W4615" s="21" t="str">
        <f t="shared" si="689"/>
        <v/>
      </c>
      <c r="X4615" s="21" t="str">
        <f t="shared" si="689"/>
        <v/>
      </c>
      <c r="Y4615" s="21" t="str">
        <f t="shared" si="689"/>
        <v/>
      </c>
      <c r="Z4615" s="21" t="str">
        <f t="shared" si="689"/>
        <v/>
      </c>
      <c r="AA4615" s="21" t="str">
        <f t="shared" si="689"/>
        <v/>
      </c>
      <c r="AB4615" s="38" t="str">
        <f t="shared" si="689"/>
        <v/>
      </c>
      <c r="AD4615" s="36" t="str">
        <f>IF($N4615="", "", IFERROR(INDEX(Campaigns!$D$11:$D$380, MATCH($N4615, Campaigns!$E$11:$E$380, 0)), ""))</f>
        <v/>
      </c>
      <c r="AE4615" s="38" t="str">
        <f>IF(COUNTIF($Q4615:$AB4615, "X")=0, "", IFERROR(INDEX('Intro &amp; Setup'!$T$17:$T$28, MATCH(INDEX($Q$10:$AB$10, $AC4615, MATCH("X", $Q4615:$AB4615, 0)), 'Intro &amp; Setup'!$AA$17:$AA$28, 0)), ""))</f>
        <v/>
      </c>
      <c r="AG4615" s="84" t="str">
        <f t="shared" si="683"/>
        <v/>
      </c>
      <c r="AI4615" s="36">
        <f t="shared" si="684"/>
        <v>0</v>
      </c>
      <c r="AK4615" s="36" t="str">
        <f t="shared" si="685"/>
        <v/>
      </c>
    </row>
    <row r="4616" spans="1:37" x14ac:dyDescent="0.25">
      <c r="A4616" s="34"/>
      <c r="B4616" s="55"/>
      <c r="C4616" s="56"/>
      <c r="D4616" s="56"/>
      <c r="E4616" s="56"/>
      <c r="F4616" s="56"/>
      <c r="G4616" s="57"/>
      <c r="H4616" s="57"/>
      <c r="I4616" s="58"/>
      <c r="J4616" s="34"/>
      <c r="L4616" s="36" t="str">
        <f>IF($B4616="", "", IFERROR(FIND(Campaigns!$Q$4, $B4616), ""))</f>
        <v/>
      </c>
      <c r="M4616" s="73" t="str">
        <f t="shared" si="680"/>
        <v/>
      </c>
      <c r="N4616" s="74" t="str">
        <f t="shared" si="681"/>
        <v/>
      </c>
      <c r="O4616" s="22" t="str">
        <f t="shared" si="682"/>
        <v/>
      </c>
      <c r="Q4616" s="20" t="str">
        <f t="shared" si="688"/>
        <v/>
      </c>
      <c r="R4616" s="21" t="str">
        <f t="shared" si="689"/>
        <v/>
      </c>
      <c r="S4616" s="21" t="str">
        <f t="shared" si="689"/>
        <v/>
      </c>
      <c r="T4616" s="21" t="str">
        <f t="shared" si="689"/>
        <v/>
      </c>
      <c r="U4616" s="21" t="str">
        <f t="shared" si="689"/>
        <v/>
      </c>
      <c r="V4616" s="21" t="str">
        <f t="shared" si="689"/>
        <v/>
      </c>
      <c r="W4616" s="21" t="str">
        <f t="shared" si="689"/>
        <v/>
      </c>
      <c r="X4616" s="21" t="str">
        <f t="shared" si="689"/>
        <v/>
      </c>
      <c r="Y4616" s="21" t="str">
        <f t="shared" si="689"/>
        <v/>
      </c>
      <c r="Z4616" s="21" t="str">
        <f t="shared" si="689"/>
        <v/>
      </c>
      <c r="AA4616" s="21" t="str">
        <f t="shared" si="689"/>
        <v/>
      </c>
      <c r="AB4616" s="38" t="str">
        <f t="shared" si="689"/>
        <v/>
      </c>
      <c r="AD4616" s="36" t="str">
        <f>IF($N4616="", "", IFERROR(INDEX(Campaigns!$D$11:$D$380, MATCH($N4616, Campaigns!$E$11:$E$380, 0)), ""))</f>
        <v/>
      </c>
      <c r="AE4616" s="38" t="str">
        <f>IF(COUNTIF($Q4616:$AB4616, "X")=0, "", IFERROR(INDEX('Intro &amp; Setup'!$T$17:$T$28, MATCH(INDEX($Q$10:$AB$10, $AC4616, MATCH("X", $Q4616:$AB4616, 0)), 'Intro &amp; Setup'!$AA$17:$AA$28, 0)), ""))</f>
        <v/>
      </c>
      <c r="AG4616" s="84" t="str">
        <f t="shared" si="683"/>
        <v/>
      </c>
      <c r="AI4616" s="36">
        <f t="shared" si="684"/>
        <v>0</v>
      </c>
      <c r="AK4616" s="36" t="str">
        <f t="shared" si="685"/>
        <v/>
      </c>
    </row>
    <row r="4617" spans="1:37" x14ac:dyDescent="0.25">
      <c r="A4617" s="34"/>
      <c r="B4617" s="55"/>
      <c r="C4617" s="56"/>
      <c r="D4617" s="56"/>
      <c r="E4617" s="56"/>
      <c r="F4617" s="56"/>
      <c r="G4617" s="57"/>
      <c r="H4617" s="57"/>
      <c r="I4617" s="58"/>
      <c r="J4617" s="34"/>
      <c r="L4617" s="36" t="str">
        <f>IF($B4617="", "", IFERROR(FIND(Campaigns!$Q$4, $B4617), ""))</f>
        <v/>
      </c>
      <c r="M4617" s="73" t="str">
        <f t="shared" si="680"/>
        <v/>
      </c>
      <c r="N4617" s="74" t="str">
        <f t="shared" si="681"/>
        <v/>
      </c>
      <c r="O4617" s="22" t="str">
        <f t="shared" si="682"/>
        <v/>
      </c>
      <c r="Q4617" s="20" t="str">
        <f t="shared" si="688"/>
        <v/>
      </c>
      <c r="R4617" s="21" t="str">
        <f t="shared" si="689"/>
        <v/>
      </c>
      <c r="S4617" s="21" t="str">
        <f t="shared" si="689"/>
        <v/>
      </c>
      <c r="T4617" s="21" t="str">
        <f t="shared" si="689"/>
        <v/>
      </c>
      <c r="U4617" s="21" t="str">
        <f t="shared" si="689"/>
        <v/>
      </c>
      <c r="V4617" s="21" t="str">
        <f t="shared" si="689"/>
        <v/>
      </c>
      <c r="W4617" s="21" t="str">
        <f t="shared" si="689"/>
        <v/>
      </c>
      <c r="X4617" s="21" t="str">
        <f t="shared" si="689"/>
        <v/>
      </c>
      <c r="Y4617" s="21" t="str">
        <f t="shared" si="689"/>
        <v/>
      </c>
      <c r="Z4617" s="21" t="str">
        <f t="shared" si="689"/>
        <v/>
      </c>
      <c r="AA4617" s="21" t="str">
        <f t="shared" si="689"/>
        <v/>
      </c>
      <c r="AB4617" s="38" t="str">
        <f t="shared" si="689"/>
        <v/>
      </c>
      <c r="AD4617" s="36" t="str">
        <f>IF($N4617="", "", IFERROR(INDEX(Campaigns!$D$11:$D$380, MATCH($N4617, Campaigns!$E$11:$E$380, 0)), ""))</f>
        <v/>
      </c>
      <c r="AE4617" s="38" t="str">
        <f>IF(COUNTIF($Q4617:$AB4617, "X")=0, "", IFERROR(INDEX('Intro &amp; Setup'!$T$17:$T$28, MATCH(INDEX($Q$10:$AB$10, $AC4617, MATCH("X", $Q4617:$AB4617, 0)), 'Intro &amp; Setup'!$AA$17:$AA$28, 0)), ""))</f>
        <v/>
      </c>
      <c r="AG4617" s="84" t="str">
        <f t="shared" si="683"/>
        <v/>
      </c>
      <c r="AI4617" s="36">
        <f t="shared" si="684"/>
        <v>0</v>
      </c>
      <c r="AK4617" s="36" t="str">
        <f t="shared" si="685"/>
        <v/>
      </c>
    </row>
    <row r="4618" spans="1:37" x14ac:dyDescent="0.25">
      <c r="A4618" s="34"/>
      <c r="B4618" s="55"/>
      <c r="C4618" s="56"/>
      <c r="D4618" s="56"/>
      <c r="E4618" s="56"/>
      <c r="F4618" s="56"/>
      <c r="G4618" s="57"/>
      <c r="H4618" s="57"/>
      <c r="I4618" s="58"/>
      <c r="J4618" s="34"/>
      <c r="L4618" s="36" t="str">
        <f>IF($B4618="", "", IFERROR(FIND(Campaigns!$Q$4, $B4618), ""))</f>
        <v/>
      </c>
      <c r="M4618" s="73" t="str">
        <f t="shared" si="680"/>
        <v/>
      </c>
      <c r="N4618" s="74" t="str">
        <f t="shared" si="681"/>
        <v/>
      </c>
      <c r="O4618" s="22" t="str">
        <f t="shared" si="682"/>
        <v/>
      </c>
      <c r="Q4618" s="20" t="str">
        <f t="shared" si="688"/>
        <v/>
      </c>
      <c r="R4618" s="21" t="str">
        <f t="shared" si="689"/>
        <v/>
      </c>
      <c r="S4618" s="21" t="str">
        <f t="shared" si="689"/>
        <v/>
      </c>
      <c r="T4618" s="21" t="str">
        <f t="shared" si="689"/>
        <v/>
      </c>
      <c r="U4618" s="21" t="str">
        <f t="shared" si="689"/>
        <v/>
      </c>
      <c r="V4618" s="21" t="str">
        <f t="shared" si="689"/>
        <v/>
      </c>
      <c r="W4618" s="21" t="str">
        <f t="shared" si="689"/>
        <v/>
      </c>
      <c r="X4618" s="21" t="str">
        <f t="shared" si="689"/>
        <v/>
      </c>
      <c r="Y4618" s="21" t="str">
        <f t="shared" si="689"/>
        <v/>
      </c>
      <c r="Z4618" s="21" t="str">
        <f t="shared" si="689"/>
        <v/>
      </c>
      <c r="AA4618" s="21" t="str">
        <f t="shared" si="689"/>
        <v/>
      </c>
      <c r="AB4618" s="38" t="str">
        <f t="shared" si="689"/>
        <v/>
      </c>
      <c r="AD4618" s="36" t="str">
        <f>IF($N4618="", "", IFERROR(INDEX(Campaigns!$D$11:$D$380, MATCH($N4618, Campaigns!$E$11:$E$380, 0)), ""))</f>
        <v/>
      </c>
      <c r="AE4618" s="38" t="str">
        <f>IF(COUNTIF($Q4618:$AB4618, "X")=0, "", IFERROR(INDEX('Intro &amp; Setup'!$T$17:$T$28, MATCH(INDEX($Q$10:$AB$10, $AC4618, MATCH("X", $Q4618:$AB4618, 0)), 'Intro &amp; Setup'!$AA$17:$AA$28, 0)), ""))</f>
        <v/>
      </c>
      <c r="AG4618" s="84" t="str">
        <f t="shared" si="683"/>
        <v/>
      </c>
      <c r="AI4618" s="36">
        <f t="shared" si="684"/>
        <v>0</v>
      </c>
      <c r="AK4618" s="36" t="str">
        <f t="shared" si="685"/>
        <v/>
      </c>
    </row>
    <row r="4619" spans="1:37" x14ac:dyDescent="0.25">
      <c r="A4619" s="34"/>
      <c r="B4619" s="55"/>
      <c r="C4619" s="56"/>
      <c r="D4619" s="56"/>
      <c r="E4619" s="56"/>
      <c r="F4619" s="56"/>
      <c r="G4619" s="57"/>
      <c r="H4619" s="57"/>
      <c r="I4619" s="58"/>
      <c r="J4619" s="34"/>
      <c r="L4619" s="36" t="str">
        <f>IF($B4619="", "", IFERROR(FIND(Campaigns!$Q$4, $B4619), ""))</f>
        <v/>
      </c>
      <c r="M4619" s="73" t="str">
        <f t="shared" si="680"/>
        <v/>
      </c>
      <c r="N4619" s="74" t="str">
        <f t="shared" si="681"/>
        <v/>
      </c>
      <c r="O4619" s="22" t="str">
        <f t="shared" si="682"/>
        <v/>
      </c>
      <c r="Q4619" s="20" t="str">
        <f t="shared" si="688"/>
        <v/>
      </c>
      <c r="R4619" s="21" t="str">
        <f t="shared" si="689"/>
        <v/>
      </c>
      <c r="S4619" s="21" t="str">
        <f t="shared" si="689"/>
        <v/>
      </c>
      <c r="T4619" s="21" t="str">
        <f t="shared" si="689"/>
        <v/>
      </c>
      <c r="U4619" s="21" t="str">
        <f t="shared" si="689"/>
        <v/>
      </c>
      <c r="V4619" s="21" t="str">
        <f t="shared" si="689"/>
        <v/>
      </c>
      <c r="W4619" s="21" t="str">
        <f t="shared" si="689"/>
        <v/>
      </c>
      <c r="X4619" s="21" t="str">
        <f t="shared" si="689"/>
        <v/>
      </c>
      <c r="Y4619" s="21" t="str">
        <f t="shared" si="689"/>
        <v/>
      </c>
      <c r="Z4619" s="21" t="str">
        <f t="shared" si="689"/>
        <v/>
      </c>
      <c r="AA4619" s="21" t="str">
        <f t="shared" si="689"/>
        <v/>
      </c>
      <c r="AB4619" s="38" t="str">
        <f t="shared" si="689"/>
        <v/>
      </c>
      <c r="AD4619" s="36" t="str">
        <f>IF($N4619="", "", IFERROR(INDEX(Campaigns!$D$11:$D$380, MATCH($N4619, Campaigns!$E$11:$E$380, 0)), ""))</f>
        <v/>
      </c>
      <c r="AE4619" s="38" t="str">
        <f>IF(COUNTIF($Q4619:$AB4619, "X")=0, "", IFERROR(INDEX('Intro &amp; Setup'!$T$17:$T$28, MATCH(INDEX($Q$10:$AB$10, $AC4619, MATCH("X", $Q4619:$AB4619, 0)), 'Intro &amp; Setup'!$AA$17:$AA$28, 0)), ""))</f>
        <v/>
      </c>
      <c r="AG4619" s="84" t="str">
        <f t="shared" si="683"/>
        <v/>
      </c>
      <c r="AI4619" s="36">
        <f t="shared" si="684"/>
        <v>0</v>
      </c>
      <c r="AK4619" s="36" t="str">
        <f t="shared" si="685"/>
        <v/>
      </c>
    </row>
    <row r="4620" spans="1:37" x14ac:dyDescent="0.25">
      <c r="A4620" s="34"/>
      <c r="B4620" s="55"/>
      <c r="C4620" s="56"/>
      <c r="D4620" s="56"/>
      <c r="E4620" s="56"/>
      <c r="F4620" s="56"/>
      <c r="G4620" s="57"/>
      <c r="H4620" s="57"/>
      <c r="I4620" s="58"/>
      <c r="J4620" s="34"/>
      <c r="L4620" s="36" t="str">
        <f>IF($B4620="", "", IFERROR(FIND(Campaigns!$Q$4, $B4620), ""))</f>
        <v/>
      </c>
      <c r="M4620" s="73" t="str">
        <f t="shared" ref="M4620:M4683" si="690">IFERROR(REPLACE($B4620, 1, $L4620+$L$9-1, ""), "")</f>
        <v/>
      </c>
      <c r="N4620" s="74" t="str">
        <f t="shared" ref="N4620:N4683" si="691">IFERROR(LEFT($M4620, FIND("-", $M4620)-1), "")</f>
        <v/>
      </c>
      <c r="O4620" s="22" t="str">
        <f t="shared" ref="O4620:O4683" si="692">IFERROR(REPLACE($M4620, 1, FIND("-", $M4620), ""), "")</f>
        <v/>
      </c>
      <c r="Q4620" s="20" t="str">
        <f t="shared" si="688"/>
        <v/>
      </c>
      <c r="R4620" s="21" t="str">
        <f t="shared" si="689"/>
        <v/>
      </c>
      <c r="S4620" s="21" t="str">
        <f t="shared" si="689"/>
        <v/>
      </c>
      <c r="T4620" s="21" t="str">
        <f t="shared" si="689"/>
        <v/>
      </c>
      <c r="U4620" s="21" t="str">
        <f t="shared" si="689"/>
        <v/>
      </c>
      <c r="V4620" s="21" t="str">
        <f t="shared" si="689"/>
        <v/>
      </c>
      <c r="W4620" s="21" t="str">
        <f t="shared" si="689"/>
        <v/>
      </c>
      <c r="X4620" s="21" t="str">
        <f t="shared" si="689"/>
        <v/>
      </c>
      <c r="Y4620" s="21" t="str">
        <f t="shared" si="689"/>
        <v/>
      </c>
      <c r="Z4620" s="21" t="str">
        <f t="shared" si="689"/>
        <v/>
      </c>
      <c r="AA4620" s="21" t="str">
        <f t="shared" si="689"/>
        <v/>
      </c>
      <c r="AB4620" s="38" t="str">
        <f t="shared" si="689"/>
        <v/>
      </c>
      <c r="AD4620" s="36" t="str">
        <f>IF($N4620="", "", IFERROR(INDEX(Campaigns!$D$11:$D$380, MATCH($N4620, Campaigns!$E$11:$E$380, 0)), ""))</f>
        <v/>
      </c>
      <c r="AE4620" s="38" t="str">
        <f>IF(COUNTIF($Q4620:$AB4620, "X")=0, "", IFERROR(INDEX('Intro &amp; Setup'!$T$17:$T$28, MATCH(INDEX($Q$10:$AB$10, $AC4620, MATCH("X", $Q4620:$AB4620, 0)), 'Intro &amp; Setup'!$AA$17:$AA$28, 0)), ""))</f>
        <v/>
      </c>
      <c r="AG4620" s="84" t="str">
        <f t="shared" ref="AG4620:AG4683" si="693">IF(OR($AD4620="", $AE4620=""), "", _xlfn.CONCAT($AD4620, "-", $AE4620))</f>
        <v/>
      </c>
      <c r="AI4620" s="36">
        <f t="shared" ref="AI4620:AI4683" si="694">IF($AI$4=$AI$6, $C4620, IF($AI$4=$AI$7, $D4620, IF($AI$4=$AI$8, $F4620, "")))</f>
        <v>0</v>
      </c>
      <c r="AK4620" s="36" t="str">
        <f t="shared" ref="AK4620:AK4683" si="695">IF($AG4620="", "", "X")</f>
        <v/>
      </c>
    </row>
    <row r="4621" spans="1:37" x14ac:dyDescent="0.25">
      <c r="A4621" s="34"/>
      <c r="B4621" s="55"/>
      <c r="C4621" s="56"/>
      <c r="D4621" s="56"/>
      <c r="E4621" s="56"/>
      <c r="F4621" s="56"/>
      <c r="G4621" s="57"/>
      <c r="H4621" s="57"/>
      <c r="I4621" s="58"/>
      <c r="J4621" s="34"/>
      <c r="L4621" s="36" t="str">
        <f>IF($B4621="", "", IFERROR(FIND(Campaigns!$Q$4, $B4621), ""))</f>
        <v/>
      </c>
      <c r="M4621" s="73" t="str">
        <f t="shared" si="690"/>
        <v/>
      </c>
      <c r="N4621" s="74" t="str">
        <f t="shared" si="691"/>
        <v/>
      </c>
      <c r="O4621" s="22" t="str">
        <f t="shared" si="692"/>
        <v/>
      </c>
      <c r="Q4621" s="20" t="str">
        <f t="shared" si="688"/>
        <v/>
      </c>
      <c r="R4621" s="21" t="str">
        <f t="shared" si="689"/>
        <v/>
      </c>
      <c r="S4621" s="21" t="str">
        <f t="shared" si="689"/>
        <v/>
      </c>
      <c r="T4621" s="21" t="str">
        <f t="shared" si="689"/>
        <v/>
      </c>
      <c r="U4621" s="21" t="str">
        <f t="shared" si="689"/>
        <v/>
      </c>
      <c r="V4621" s="21" t="str">
        <f t="shared" si="689"/>
        <v/>
      </c>
      <c r="W4621" s="21" t="str">
        <f t="shared" si="689"/>
        <v/>
      </c>
      <c r="X4621" s="21" t="str">
        <f t="shared" si="689"/>
        <v/>
      </c>
      <c r="Y4621" s="21" t="str">
        <f t="shared" si="689"/>
        <v/>
      </c>
      <c r="Z4621" s="21" t="str">
        <f t="shared" si="689"/>
        <v/>
      </c>
      <c r="AA4621" s="21" t="str">
        <f t="shared" si="689"/>
        <v/>
      </c>
      <c r="AB4621" s="38" t="str">
        <f t="shared" si="689"/>
        <v/>
      </c>
      <c r="AD4621" s="36" t="str">
        <f>IF($N4621="", "", IFERROR(INDEX(Campaigns!$D$11:$D$380, MATCH($N4621, Campaigns!$E$11:$E$380, 0)), ""))</f>
        <v/>
      </c>
      <c r="AE4621" s="38" t="str">
        <f>IF(COUNTIF($Q4621:$AB4621, "X")=0, "", IFERROR(INDEX('Intro &amp; Setup'!$T$17:$T$28, MATCH(INDEX($Q$10:$AB$10, $AC4621, MATCH("X", $Q4621:$AB4621, 0)), 'Intro &amp; Setup'!$AA$17:$AA$28, 0)), ""))</f>
        <v/>
      </c>
      <c r="AG4621" s="84" t="str">
        <f t="shared" si="693"/>
        <v/>
      </c>
      <c r="AI4621" s="36">
        <f t="shared" si="694"/>
        <v>0</v>
      </c>
      <c r="AK4621" s="36" t="str">
        <f t="shared" si="695"/>
        <v/>
      </c>
    </row>
    <row r="4622" spans="1:37" x14ac:dyDescent="0.25">
      <c r="A4622" s="34"/>
      <c r="B4622" s="55"/>
      <c r="C4622" s="56"/>
      <c r="D4622" s="56"/>
      <c r="E4622" s="56"/>
      <c r="F4622" s="56"/>
      <c r="G4622" s="57"/>
      <c r="H4622" s="57"/>
      <c r="I4622" s="58"/>
      <c r="J4622" s="34"/>
      <c r="L4622" s="36" t="str">
        <f>IF($B4622="", "", IFERROR(FIND(Campaigns!$Q$4, $B4622), ""))</f>
        <v/>
      </c>
      <c r="M4622" s="73" t="str">
        <f t="shared" si="690"/>
        <v/>
      </c>
      <c r="N4622" s="74" t="str">
        <f t="shared" si="691"/>
        <v/>
      </c>
      <c r="O4622" s="22" t="str">
        <f t="shared" si="692"/>
        <v/>
      </c>
      <c r="Q4622" s="20" t="str">
        <f t="shared" si="688"/>
        <v/>
      </c>
      <c r="R4622" s="21" t="str">
        <f t="shared" si="689"/>
        <v/>
      </c>
      <c r="S4622" s="21" t="str">
        <f t="shared" si="689"/>
        <v/>
      </c>
      <c r="T4622" s="21" t="str">
        <f t="shared" si="689"/>
        <v/>
      </c>
      <c r="U4622" s="21" t="str">
        <f t="shared" si="689"/>
        <v/>
      </c>
      <c r="V4622" s="21" t="str">
        <f t="shared" si="689"/>
        <v/>
      </c>
      <c r="W4622" s="21" t="str">
        <f t="shared" si="689"/>
        <v/>
      </c>
      <c r="X4622" s="21" t="str">
        <f t="shared" si="689"/>
        <v/>
      </c>
      <c r="Y4622" s="21" t="str">
        <f t="shared" si="689"/>
        <v/>
      </c>
      <c r="Z4622" s="21" t="str">
        <f t="shared" si="689"/>
        <v/>
      </c>
      <c r="AA4622" s="21" t="str">
        <f t="shared" si="689"/>
        <v/>
      </c>
      <c r="AB4622" s="38" t="str">
        <f t="shared" si="689"/>
        <v/>
      </c>
      <c r="AD4622" s="36" t="str">
        <f>IF($N4622="", "", IFERROR(INDEX(Campaigns!$D$11:$D$380, MATCH($N4622, Campaigns!$E$11:$E$380, 0)), ""))</f>
        <v/>
      </c>
      <c r="AE4622" s="38" t="str">
        <f>IF(COUNTIF($Q4622:$AB4622, "X")=0, "", IFERROR(INDEX('Intro &amp; Setup'!$T$17:$T$28, MATCH(INDEX($Q$10:$AB$10, $AC4622, MATCH("X", $Q4622:$AB4622, 0)), 'Intro &amp; Setup'!$AA$17:$AA$28, 0)), ""))</f>
        <v/>
      </c>
      <c r="AG4622" s="84" t="str">
        <f t="shared" si="693"/>
        <v/>
      </c>
      <c r="AI4622" s="36">
        <f t="shared" si="694"/>
        <v>0</v>
      </c>
      <c r="AK4622" s="36" t="str">
        <f t="shared" si="695"/>
        <v/>
      </c>
    </row>
    <row r="4623" spans="1:37" x14ac:dyDescent="0.25">
      <c r="A4623" s="34"/>
      <c r="B4623" s="55"/>
      <c r="C4623" s="56"/>
      <c r="D4623" s="56"/>
      <c r="E4623" s="56"/>
      <c r="F4623" s="56"/>
      <c r="G4623" s="57"/>
      <c r="H4623" s="57"/>
      <c r="I4623" s="58"/>
      <c r="J4623" s="34"/>
      <c r="L4623" s="36" t="str">
        <f>IF($B4623="", "", IFERROR(FIND(Campaigns!$Q$4, $B4623), ""))</f>
        <v/>
      </c>
      <c r="M4623" s="73" t="str">
        <f t="shared" si="690"/>
        <v/>
      </c>
      <c r="N4623" s="74" t="str">
        <f t="shared" si="691"/>
        <v/>
      </c>
      <c r="O4623" s="22" t="str">
        <f t="shared" si="692"/>
        <v/>
      </c>
      <c r="Q4623" s="20" t="str">
        <f t="shared" si="688"/>
        <v/>
      </c>
      <c r="R4623" s="21" t="str">
        <f t="shared" si="689"/>
        <v/>
      </c>
      <c r="S4623" s="21" t="str">
        <f t="shared" si="689"/>
        <v/>
      </c>
      <c r="T4623" s="21" t="str">
        <f t="shared" si="689"/>
        <v/>
      </c>
      <c r="U4623" s="21" t="str">
        <f t="shared" si="689"/>
        <v/>
      </c>
      <c r="V4623" s="21" t="str">
        <f t="shared" si="689"/>
        <v/>
      </c>
      <c r="W4623" s="21" t="str">
        <f t="shared" si="689"/>
        <v/>
      </c>
      <c r="X4623" s="21" t="str">
        <f t="shared" si="689"/>
        <v/>
      </c>
      <c r="Y4623" s="21" t="str">
        <f t="shared" si="689"/>
        <v/>
      </c>
      <c r="Z4623" s="21" t="str">
        <f t="shared" si="689"/>
        <v/>
      </c>
      <c r="AA4623" s="21" t="str">
        <f t="shared" si="689"/>
        <v/>
      </c>
      <c r="AB4623" s="38" t="str">
        <f t="shared" si="689"/>
        <v/>
      </c>
      <c r="AD4623" s="36" t="str">
        <f>IF($N4623="", "", IFERROR(INDEX(Campaigns!$D$11:$D$380, MATCH($N4623, Campaigns!$E$11:$E$380, 0)), ""))</f>
        <v/>
      </c>
      <c r="AE4623" s="38" t="str">
        <f>IF(COUNTIF($Q4623:$AB4623, "X")=0, "", IFERROR(INDEX('Intro &amp; Setup'!$T$17:$T$28, MATCH(INDEX($Q$10:$AB$10, $AC4623, MATCH("X", $Q4623:$AB4623, 0)), 'Intro &amp; Setup'!$AA$17:$AA$28, 0)), ""))</f>
        <v/>
      </c>
      <c r="AG4623" s="84" t="str">
        <f t="shared" si="693"/>
        <v/>
      </c>
      <c r="AI4623" s="36">
        <f t="shared" si="694"/>
        <v>0</v>
      </c>
      <c r="AK4623" s="36" t="str">
        <f t="shared" si="695"/>
        <v/>
      </c>
    </row>
    <row r="4624" spans="1:37" x14ac:dyDescent="0.25">
      <c r="A4624" s="34"/>
      <c r="B4624" s="55"/>
      <c r="C4624" s="56"/>
      <c r="D4624" s="56"/>
      <c r="E4624" s="56"/>
      <c r="F4624" s="56"/>
      <c r="G4624" s="57"/>
      <c r="H4624" s="57"/>
      <c r="I4624" s="58"/>
      <c r="J4624" s="34"/>
      <c r="L4624" s="36" t="str">
        <f>IF($B4624="", "", IFERROR(FIND(Campaigns!$Q$4, $B4624), ""))</f>
        <v/>
      </c>
      <c r="M4624" s="73" t="str">
        <f t="shared" si="690"/>
        <v/>
      </c>
      <c r="N4624" s="74" t="str">
        <f t="shared" si="691"/>
        <v/>
      </c>
      <c r="O4624" s="22" t="str">
        <f t="shared" si="692"/>
        <v/>
      </c>
      <c r="Q4624" s="20" t="str">
        <f t="shared" si="688"/>
        <v/>
      </c>
      <c r="R4624" s="21" t="str">
        <f t="shared" si="689"/>
        <v/>
      </c>
      <c r="S4624" s="21" t="str">
        <f t="shared" si="689"/>
        <v/>
      </c>
      <c r="T4624" s="21" t="str">
        <f t="shared" si="689"/>
        <v/>
      </c>
      <c r="U4624" s="21" t="str">
        <f t="shared" si="689"/>
        <v/>
      </c>
      <c r="V4624" s="21" t="str">
        <f t="shared" si="689"/>
        <v/>
      </c>
      <c r="W4624" s="21" t="str">
        <f t="shared" si="689"/>
        <v/>
      </c>
      <c r="X4624" s="21" t="str">
        <f t="shared" si="689"/>
        <v/>
      </c>
      <c r="Y4624" s="21" t="str">
        <f t="shared" si="689"/>
        <v/>
      </c>
      <c r="Z4624" s="21" t="str">
        <f t="shared" si="689"/>
        <v/>
      </c>
      <c r="AA4624" s="21" t="str">
        <f t="shared" si="689"/>
        <v/>
      </c>
      <c r="AB4624" s="38" t="str">
        <f t="shared" si="689"/>
        <v/>
      </c>
      <c r="AD4624" s="36" t="str">
        <f>IF($N4624="", "", IFERROR(INDEX(Campaigns!$D$11:$D$380, MATCH($N4624, Campaigns!$E$11:$E$380, 0)), ""))</f>
        <v/>
      </c>
      <c r="AE4624" s="38" t="str">
        <f>IF(COUNTIF($Q4624:$AB4624, "X")=0, "", IFERROR(INDEX('Intro &amp; Setup'!$T$17:$T$28, MATCH(INDEX($Q$10:$AB$10, $AC4624, MATCH("X", $Q4624:$AB4624, 0)), 'Intro &amp; Setup'!$AA$17:$AA$28, 0)), ""))</f>
        <v/>
      </c>
      <c r="AG4624" s="84" t="str">
        <f t="shared" si="693"/>
        <v/>
      </c>
      <c r="AI4624" s="36">
        <f t="shared" si="694"/>
        <v>0</v>
      </c>
      <c r="AK4624" s="36" t="str">
        <f t="shared" si="695"/>
        <v/>
      </c>
    </row>
    <row r="4625" spans="1:37" x14ac:dyDescent="0.25">
      <c r="A4625" s="34"/>
      <c r="B4625" s="55"/>
      <c r="C4625" s="56"/>
      <c r="D4625" s="56"/>
      <c r="E4625" s="56"/>
      <c r="F4625" s="56"/>
      <c r="G4625" s="57"/>
      <c r="H4625" s="57"/>
      <c r="I4625" s="58"/>
      <c r="J4625" s="34"/>
      <c r="L4625" s="36" t="str">
        <f>IF($B4625="", "", IFERROR(FIND(Campaigns!$Q$4, $B4625), ""))</f>
        <v/>
      </c>
      <c r="M4625" s="73" t="str">
        <f t="shared" si="690"/>
        <v/>
      </c>
      <c r="N4625" s="74" t="str">
        <f t="shared" si="691"/>
        <v/>
      </c>
      <c r="O4625" s="22" t="str">
        <f t="shared" si="692"/>
        <v/>
      </c>
      <c r="Q4625" s="20" t="str">
        <f t="shared" si="688"/>
        <v/>
      </c>
      <c r="R4625" s="21" t="str">
        <f t="shared" si="689"/>
        <v/>
      </c>
      <c r="S4625" s="21" t="str">
        <f t="shared" si="689"/>
        <v/>
      </c>
      <c r="T4625" s="21" t="str">
        <f t="shared" si="689"/>
        <v/>
      </c>
      <c r="U4625" s="21" t="str">
        <f t="shared" si="689"/>
        <v/>
      </c>
      <c r="V4625" s="21" t="str">
        <f t="shared" si="689"/>
        <v/>
      </c>
      <c r="W4625" s="21" t="str">
        <f t="shared" si="689"/>
        <v/>
      </c>
      <c r="X4625" s="21" t="str">
        <f t="shared" si="689"/>
        <v/>
      </c>
      <c r="Y4625" s="21" t="str">
        <f t="shared" si="689"/>
        <v/>
      </c>
      <c r="Z4625" s="21" t="str">
        <f t="shared" si="689"/>
        <v/>
      </c>
      <c r="AA4625" s="21" t="str">
        <f t="shared" si="689"/>
        <v/>
      </c>
      <c r="AB4625" s="38" t="str">
        <f t="shared" si="689"/>
        <v/>
      </c>
      <c r="AD4625" s="36" t="str">
        <f>IF($N4625="", "", IFERROR(INDEX(Campaigns!$D$11:$D$380, MATCH($N4625, Campaigns!$E$11:$E$380, 0)), ""))</f>
        <v/>
      </c>
      <c r="AE4625" s="38" t="str">
        <f>IF(COUNTIF($Q4625:$AB4625, "X")=0, "", IFERROR(INDEX('Intro &amp; Setup'!$T$17:$T$28, MATCH(INDEX($Q$10:$AB$10, $AC4625, MATCH("X", $Q4625:$AB4625, 0)), 'Intro &amp; Setup'!$AA$17:$AA$28, 0)), ""))</f>
        <v/>
      </c>
      <c r="AG4625" s="84" t="str">
        <f t="shared" si="693"/>
        <v/>
      </c>
      <c r="AI4625" s="36">
        <f t="shared" si="694"/>
        <v>0</v>
      </c>
      <c r="AK4625" s="36" t="str">
        <f t="shared" si="695"/>
        <v/>
      </c>
    </row>
    <row r="4626" spans="1:37" x14ac:dyDescent="0.25">
      <c r="A4626" s="34"/>
      <c r="B4626" s="55"/>
      <c r="C4626" s="56"/>
      <c r="D4626" s="56"/>
      <c r="E4626" s="56"/>
      <c r="F4626" s="56"/>
      <c r="G4626" s="57"/>
      <c r="H4626" s="57"/>
      <c r="I4626" s="58"/>
      <c r="J4626" s="34"/>
      <c r="L4626" s="36" t="str">
        <f>IF($B4626="", "", IFERROR(FIND(Campaigns!$Q$4, $B4626), ""))</f>
        <v/>
      </c>
      <c r="M4626" s="73" t="str">
        <f t="shared" si="690"/>
        <v/>
      </c>
      <c r="N4626" s="74" t="str">
        <f t="shared" si="691"/>
        <v/>
      </c>
      <c r="O4626" s="22" t="str">
        <f t="shared" si="692"/>
        <v/>
      </c>
      <c r="Q4626" s="20" t="str">
        <f t="shared" si="688"/>
        <v/>
      </c>
      <c r="R4626" s="21" t="str">
        <f t="shared" si="689"/>
        <v/>
      </c>
      <c r="S4626" s="21" t="str">
        <f t="shared" si="689"/>
        <v/>
      </c>
      <c r="T4626" s="21" t="str">
        <f t="shared" si="689"/>
        <v/>
      </c>
      <c r="U4626" s="21" t="str">
        <f t="shared" si="689"/>
        <v/>
      </c>
      <c r="V4626" s="21" t="str">
        <f t="shared" si="689"/>
        <v/>
      </c>
      <c r="W4626" s="21" t="str">
        <f t="shared" si="689"/>
        <v/>
      </c>
      <c r="X4626" s="21" t="str">
        <f t="shared" si="689"/>
        <v/>
      </c>
      <c r="Y4626" s="21" t="str">
        <f t="shared" si="689"/>
        <v/>
      </c>
      <c r="Z4626" s="21" t="str">
        <f t="shared" si="689"/>
        <v/>
      </c>
      <c r="AA4626" s="21" t="str">
        <f t="shared" si="689"/>
        <v/>
      </c>
      <c r="AB4626" s="38" t="str">
        <f t="shared" si="689"/>
        <v/>
      </c>
      <c r="AD4626" s="36" t="str">
        <f>IF($N4626="", "", IFERROR(INDEX(Campaigns!$D$11:$D$380, MATCH($N4626, Campaigns!$E$11:$E$380, 0)), ""))</f>
        <v/>
      </c>
      <c r="AE4626" s="38" t="str">
        <f>IF(COUNTIF($Q4626:$AB4626, "X")=0, "", IFERROR(INDEX('Intro &amp; Setup'!$T$17:$T$28, MATCH(INDEX($Q$10:$AB$10, $AC4626, MATCH("X", $Q4626:$AB4626, 0)), 'Intro &amp; Setup'!$AA$17:$AA$28, 0)), ""))</f>
        <v/>
      </c>
      <c r="AG4626" s="84" t="str">
        <f t="shared" si="693"/>
        <v/>
      </c>
      <c r="AI4626" s="36">
        <f t="shared" si="694"/>
        <v>0</v>
      </c>
      <c r="AK4626" s="36" t="str">
        <f t="shared" si="695"/>
        <v/>
      </c>
    </row>
    <row r="4627" spans="1:37" x14ac:dyDescent="0.25">
      <c r="A4627" s="34"/>
      <c r="B4627" s="55"/>
      <c r="C4627" s="56"/>
      <c r="D4627" s="56"/>
      <c r="E4627" s="56"/>
      <c r="F4627" s="56"/>
      <c r="G4627" s="57"/>
      <c r="H4627" s="57"/>
      <c r="I4627" s="58"/>
      <c r="J4627" s="34"/>
      <c r="L4627" s="36" t="str">
        <f>IF($B4627="", "", IFERROR(FIND(Campaigns!$Q$4, $B4627), ""))</f>
        <v/>
      </c>
      <c r="M4627" s="73" t="str">
        <f t="shared" si="690"/>
        <v/>
      </c>
      <c r="N4627" s="74" t="str">
        <f t="shared" si="691"/>
        <v/>
      </c>
      <c r="O4627" s="22" t="str">
        <f t="shared" si="692"/>
        <v/>
      </c>
      <c r="Q4627" s="20" t="str">
        <f t="shared" si="688"/>
        <v/>
      </c>
      <c r="R4627" s="21" t="str">
        <f t="shared" si="689"/>
        <v/>
      </c>
      <c r="S4627" s="21" t="str">
        <f t="shared" si="689"/>
        <v/>
      </c>
      <c r="T4627" s="21" t="str">
        <f t="shared" si="689"/>
        <v/>
      </c>
      <c r="U4627" s="21" t="str">
        <f t="shared" si="689"/>
        <v/>
      </c>
      <c r="V4627" s="21" t="str">
        <f t="shared" si="689"/>
        <v/>
      </c>
      <c r="W4627" s="21" t="str">
        <f t="shared" si="689"/>
        <v/>
      </c>
      <c r="X4627" s="21" t="str">
        <f t="shared" si="689"/>
        <v/>
      </c>
      <c r="Y4627" s="21" t="str">
        <f t="shared" si="689"/>
        <v/>
      </c>
      <c r="Z4627" s="21" t="str">
        <f t="shared" si="689"/>
        <v/>
      </c>
      <c r="AA4627" s="21" t="str">
        <f t="shared" si="689"/>
        <v/>
      </c>
      <c r="AB4627" s="38" t="str">
        <f t="shared" si="689"/>
        <v/>
      </c>
      <c r="AD4627" s="36" t="str">
        <f>IF($N4627="", "", IFERROR(INDEX(Campaigns!$D$11:$D$380, MATCH($N4627, Campaigns!$E$11:$E$380, 0)), ""))</f>
        <v/>
      </c>
      <c r="AE4627" s="38" t="str">
        <f>IF(COUNTIF($Q4627:$AB4627, "X")=0, "", IFERROR(INDEX('Intro &amp; Setup'!$T$17:$T$28, MATCH(INDEX($Q$10:$AB$10, $AC4627, MATCH("X", $Q4627:$AB4627, 0)), 'Intro &amp; Setup'!$AA$17:$AA$28, 0)), ""))</f>
        <v/>
      </c>
      <c r="AG4627" s="84" t="str">
        <f t="shared" si="693"/>
        <v/>
      </c>
      <c r="AI4627" s="36">
        <f t="shared" si="694"/>
        <v>0</v>
      </c>
      <c r="AK4627" s="36" t="str">
        <f t="shared" si="695"/>
        <v/>
      </c>
    </row>
    <row r="4628" spans="1:37" x14ac:dyDescent="0.25">
      <c r="A4628" s="34"/>
      <c r="B4628" s="55"/>
      <c r="C4628" s="56"/>
      <c r="D4628" s="56"/>
      <c r="E4628" s="56"/>
      <c r="F4628" s="56"/>
      <c r="G4628" s="57"/>
      <c r="H4628" s="57"/>
      <c r="I4628" s="58"/>
      <c r="J4628" s="34"/>
      <c r="L4628" s="36" t="str">
        <f>IF($B4628="", "", IFERROR(FIND(Campaigns!$Q$4, $B4628), ""))</f>
        <v/>
      </c>
      <c r="M4628" s="73" t="str">
        <f t="shared" si="690"/>
        <v/>
      </c>
      <c r="N4628" s="74" t="str">
        <f t="shared" si="691"/>
        <v/>
      </c>
      <c r="O4628" s="22" t="str">
        <f t="shared" si="692"/>
        <v/>
      </c>
      <c r="Q4628" s="20" t="str">
        <f t="shared" si="688"/>
        <v/>
      </c>
      <c r="R4628" s="21" t="str">
        <f t="shared" si="689"/>
        <v/>
      </c>
      <c r="S4628" s="21" t="str">
        <f t="shared" si="689"/>
        <v/>
      </c>
      <c r="T4628" s="21" t="str">
        <f t="shared" si="689"/>
        <v/>
      </c>
      <c r="U4628" s="21" t="str">
        <f t="shared" si="689"/>
        <v/>
      </c>
      <c r="V4628" s="21" t="str">
        <f t="shared" si="689"/>
        <v/>
      </c>
      <c r="W4628" s="21" t="str">
        <f t="shared" si="689"/>
        <v/>
      </c>
      <c r="X4628" s="21" t="str">
        <f t="shared" si="689"/>
        <v/>
      </c>
      <c r="Y4628" s="21" t="str">
        <f t="shared" si="689"/>
        <v/>
      </c>
      <c r="Z4628" s="21" t="str">
        <f t="shared" si="689"/>
        <v/>
      </c>
      <c r="AA4628" s="21" t="str">
        <f t="shared" si="689"/>
        <v/>
      </c>
      <c r="AB4628" s="38" t="str">
        <f t="shared" si="689"/>
        <v/>
      </c>
      <c r="AD4628" s="36" t="str">
        <f>IF($N4628="", "", IFERROR(INDEX(Campaigns!$D$11:$D$380, MATCH($N4628, Campaigns!$E$11:$E$380, 0)), ""))</f>
        <v/>
      </c>
      <c r="AE4628" s="38" t="str">
        <f>IF(COUNTIF($Q4628:$AB4628, "X")=0, "", IFERROR(INDEX('Intro &amp; Setup'!$T$17:$T$28, MATCH(INDEX($Q$10:$AB$10, $AC4628, MATCH("X", $Q4628:$AB4628, 0)), 'Intro &amp; Setup'!$AA$17:$AA$28, 0)), ""))</f>
        <v/>
      </c>
      <c r="AG4628" s="84" t="str">
        <f t="shared" si="693"/>
        <v/>
      </c>
      <c r="AI4628" s="36">
        <f t="shared" si="694"/>
        <v>0</v>
      </c>
      <c r="AK4628" s="36" t="str">
        <f t="shared" si="695"/>
        <v/>
      </c>
    </row>
    <row r="4629" spans="1:37" x14ac:dyDescent="0.25">
      <c r="A4629" s="34"/>
      <c r="B4629" s="55"/>
      <c r="C4629" s="56"/>
      <c r="D4629" s="56"/>
      <c r="E4629" s="56"/>
      <c r="F4629" s="56"/>
      <c r="G4629" s="57"/>
      <c r="H4629" s="57"/>
      <c r="I4629" s="58"/>
      <c r="J4629" s="34"/>
      <c r="L4629" s="36" t="str">
        <f>IF($B4629="", "", IFERROR(FIND(Campaigns!$Q$4, $B4629), ""))</f>
        <v/>
      </c>
      <c r="M4629" s="73" t="str">
        <f t="shared" si="690"/>
        <v/>
      </c>
      <c r="N4629" s="74" t="str">
        <f t="shared" si="691"/>
        <v/>
      </c>
      <c r="O4629" s="22" t="str">
        <f t="shared" si="692"/>
        <v/>
      </c>
      <c r="Q4629" s="20" t="str">
        <f t="shared" si="688"/>
        <v/>
      </c>
      <c r="R4629" s="21" t="str">
        <f t="shared" si="689"/>
        <v/>
      </c>
      <c r="S4629" s="21" t="str">
        <f t="shared" si="689"/>
        <v/>
      </c>
      <c r="T4629" s="21" t="str">
        <f t="shared" si="689"/>
        <v/>
      </c>
      <c r="U4629" s="21" t="str">
        <f t="shared" si="689"/>
        <v/>
      </c>
      <c r="V4629" s="21" t="str">
        <f t="shared" si="689"/>
        <v/>
      </c>
      <c r="W4629" s="21" t="str">
        <f t="shared" si="689"/>
        <v/>
      </c>
      <c r="X4629" s="21" t="str">
        <f t="shared" si="689"/>
        <v/>
      </c>
      <c r="Y4629" s="21" t="str">
        <f t="shared" si="689"/>
        <v/>
      </c>
      <c r="Z4629" s="21" t="str">
        <f t="shared" si="689"/>
        <v/>
      </c>
      <c r="AA4629" s="21" t="str">
        <f t="shared" si="689"/>
        <v/>
      </c>
      <c r="AB4629" s="38" t="str">
        <f t="shared" si="689"/>
        <v/>
      </c>
      <c r="AD4629" s="36" t="str">
        <f>IF($N4629="", "", IFERROR(INDEX(Campaigns!$D$11:$D$380, MATCH($N4629, Campaigns!$E$11:$E$380, 0)), ""))</f>
        <v/>
      </c>
      <c r="AE4629" s="38" t="str">
        <f>IF(COUNTIF($Q4629:$AB4629, "X")=0, "", IFERROR(INDEX('Intro &amp; Setup'!$T$17:$T$28, MATCH(INDEX($Q$10:$AB$10, $AC4629, MATCH("X", $Q4629:$AB4629, 0)), 'Intro &amp; Setup'!$AA$17:$AA$28, 0)), ""))</f>
        <v/>
      </c>
      <c r="AG4629" s="84" t="str">
        <f t="shared" si="693"/>
        <v/>
      </c>
      <c r="AI4629" s="36">
        <f t="shared" si="694"/>
        <v>0</v>
      </c>
      <c r="AK4629" s="36" t="str">
        <f t="shared" si="695"/>
        <v/>
      </c>
    </row>
    <row r="4630" spans="1:37" x14ac:dyDescent="0.25">
      <c r="A4630" s="34"/>
      <c r="B4630" s="55"/>
      <c r="C4630" s="56"/>
      <c r="D4630" s="56"/>
      <c r="E4630" s="56"/>
      <c r="F4630" s="56"/>
      <c r="G4630" s="57"/>
      <c r="H4630" s="57"/>
      <c r="I4630" s="58"/>
      <c r="J4630" s="34"/>
      <c r="L4630" s="36" t="str">
        <f>IF($B4630="", "", IFERROR(FIND(Campaigns!$Q$4, $B4630), ""))</f>
        <v/>
      </c>
      <c r="M4630" s="73" t="str">
        <f t="shared" si="690"/>
        <v/>
      </c>
      <c r="N4630" s="74" t="str">
        <f t="shared" si="691"/>
        <v/>
      </c>
      <c r="O4630" s="22" t="str">
        <f t="shared" si="692"/>
        <v/>
      </c>
      <c r="Q4630" s="20" t="str">
        <f t="shared" si="688"/>
        <v/>
      </c>
      <c r="R4630" s="21" t="str">
        <f t="shared" si="689"/>
        <v/>
      </c>
      <c r="S4630" s="21" t="str">
        <f t="shared" si="689"/>
        <v/>
      </c>
      <c r="T4630" s="21" t="str">
        <f t="shared" si="689"/>
        <v/>
      </c>
      <c r="U4630" s="21" t="str">
        <f t="shared" si="689"/>
        <v/>
      </c>
      <c r="V4630" s="21" t="str">
        <f t="shared" si="689"/>
        <v/>
      </c>
      <c r="W4630" s="21" t="str">
        <f t="shared" si="689"/>
        <v/>
      </c>
      <c r="X4630" s="21" t="str">
        <f t="shared" si="689"/>
        <v/>
      </c>
      <c r="Y4630" s="21" t="str">
        <f t="shared" si="689"/>
        <v/>
      </c>
      <c r="Z4630" s="21" t="str">
        <f t="shared" si="689"/>
        <v/>
      </c>
      <c r="AA4630" s="21" t="str">
        <f t="shared" si="689"/>
        <v/>
      </c>
      <c r="AB4630" s="38" t="str">
        <f t="shared" si="689"/>
        <v/>
      </c>
      <c r="AD4630" s="36" t="str">
        <f>IF($N4630="", "", IFERROR(INDEX(Campaigns!$D$11:$D$380, MATCH($N4630, Campaigns!$E$11:$E$380, 0)), ""))</f>
        <v/>
      </c>
      <c r="AE4630" s="38" t="str">
        <f>IF(COUNTIF($Q4630:$AB4630, "X")=0, "", IFERROR(INDEX('Intro &amp; Setup'!$T$17:$T$28, MATCH(INDEX($Q$10:$AB$10, $AC4630, MATCH("X", $Q4630:$AB4630, 0)), 'Intro &amp; Setup'!$AA$17:$AA$28, 0)), ""))</f>
        <v/>
      </c>
      <c r="AG4630" s="84" t="str">
        <f t="shared" si="693"/>
        <v/>
      </c>
      <c r="AI4630" s="36">
        <f t="shared" si="694"/>
        <v>0</v>
      </c>
      <c r="AK4630" s="36" t="str">
        <f t="shared" si="695"/>
        <v/>
      </c>
    </row>
    <row r="4631" spans="1:37" x14ac:dyDescent="0.25">
      <c r="A4631" s="34"/>
      <c r="B4631" s="55"/>
      <c r="C4631" s="56"/>
      <c r="D4631" s="56"/>
      <c r="E4631" s="56"/>
      <c r="F4631" s="56"/>
      <c r="G4631" s="57"/>
      <c r="H4631" s="57"/>
      <c r="I4631" s="58"/>
      <c r="J4631" s="34"/>
      <c r="L4631" s="36" t="str">
        <f>IF($B4631="", "", IFERROR(FIND(Campaigns!$Q$4, $B4631), ""))</f>
        <v/>
      </c>
      <c r="M4631" s="73" t="str">
        <f t="shared" si="690"/>
        <v/>
      </c>
      <c r="N4631" s="74" t="str">
        <f t="shared" si="691"/>
        <v/>
      </c>
      <c r="O4631" s="22" t="str">
        <f t="shared" si="692"/>
        <v/>
      </c>
      <c r="Q4631" s="20" t="str">
        <f t="shared" si="688"/>
        <v/>
      </c>
      <c r="R4631" s="21" t="str">
        <f t="shared" si="689"/>
        <v/>
      </c>
      <c r="S4631" s="21" t="str">
        <f t="shared" si="689"/>
        <v/>
      </c>
      <c r="T4631" s="21" t="str">
        <f t="shared" si="689"/>
        <v/>
      </c>
      <c r="U4631" s="21" t="str">
        <f t="shared" si="689"/>
        <v/>
      </c>
      <c r="V4631" s="21" t="str">
        <f t="shared" si="689"/>
        <v/>
      </c>
      <c r="W4631" s="21" t="str">
        <f t="shared" si="689"/>
        <v/>
      </c>
      <c r="X4631" s="21" t="str">
        <f t="shared" si="689"/>
        <v/>
      </c>
      <c r="Y4631" s="21" t="str">
        <f t="shared" si="689"/>
        <v/>
      </c>
      <c r="Z4631" s="21" t="str">
        <f t="shared" si="689"/>
        <v/>
      </c>
      <c r="AA4631" s="21" t="str">
        <f t="shared" si="689"/>
        <v/>
      </c>
      <c r="AB4631" s="38" t="str">
        <f t="shared" si="689"/>
        <v/>
      </c>
      <c r="AD4631" s="36" t="str">
        <f>IF($N4631="", "", IFERROR(INDEX(Campaigns!$D$11:$D$380, MATCH($N4631, Campaigns!$E$11:$E$380, 0)), ""))</f>
        <v/>
      </c>
      <c r="AE4631" s="38" t="str">
        <f>IF(COUNTIF($Q4631:$AB4631, "X")=0, "", IFERROR(INDEX('Intro &amp; Setup'!$T$17:$T$28, MATCH(INDEX($Q$10:$AB$10, $AC4631, MATCH("X", $Q4631:$AB4631, 0)), 'Intro &amp; Setup'!$AA$17:$AA$28, 0)), ""))</f>
        <v/>
      </c>
      <c r="AG4631" s="84" t="str">
        <f t="shared" si="693"/>
        <v/>
      </c>
      <c r="AI4631" s="36">
        <f t="shared" si="694"/>
        <v>0</v>
      </c>
      <c r="AK4631" s="36" t="str">
        <f t="shared" si="695"/>
        <v/>
      </c>
    </row>
    <row r="4632" spans="1:37" x14ac:dyDescent="0.25">
      <c r="A4632" s="34"/>
      <c r="B4632" s="55"/>
      <c r="C4632" s="56"/>
      <c r="D4632" s="56"/>
      <c r="E4632" s="56"/>
      <c r="F4632" s="56"/>
      <c r="G4632" s="57"/>
      <c r="H4632" s="57"/>
      <c r="I4632" s="58"/>
      <c r="J4632" s="34"/>
      <c r="L4632" s="36" t="str">
        <f>IF($B4632="", "", IFERROR(FIND(Campaigns!$Q$4, $B4632), ""))</f>
        <v/>
      </c>
      <c r="M4632" s="73" t="str">
        <f t="shared" si="690"/>
        <v/>
      </c>
      <c r="N4632" s="74" t="str">
        <f t="shared" si="691"/>
        <v/>
      </c>
      <c r="O4632" s="22" t="str">
        <f t="shared" si="692"/>
        <v/>
      </c>
      <c r="Q4632" s="20" t="str">
        <f t="shared" si="688"/>
        <v/>
      </c>
      <c r="R4632" s="21" t="str">
        <f t="shared" si="689"/>
        <v/>
      </c>
      <c r="S4632" s="21" t="str">
        <f t="shared" si="689"/>
        <v/>
      </c>
      <c r="T4632" s="21" t="str">
        <f t="shared" si="689"/>
        <v/>
      </c>
      <c r="U4632" s="21" t="str">
        <f t="shared" si="689"/>
        <v/>
      </c>
      <c r="V4632" s="21" t="str">
        <f t="shared" si="689"/>
        <v/>
      </c>
      <c r="W4632" s="21" t="str">
        <f t="shared" si="689"/>
        <v/>
      </c>
      <c r="X4632" s="21" t="str">
        <f t="shared" si="689"/>
        <v/>
      </c>
      <c r="Y4632" s="21" t="str">
        <f t="shared" si="689"/>
        <v/>
      </c>
      <c r="Z4632" s="21" t="str">
        <f t="shared" si="689"/>
        <v/>
      </c>
      <c r="AA4632" s="21" t="str">
        <f t="shared" si="689"/>
        <v/>
      </c>
      <c r="AB4632" s="38" t="str">
        <f t="shared" si="689"/>
        <v/>
      </c>
      <c r="AD4632" s="36" t="str">
        <f>IF($N4632="", "", IFERROR(INDEX(Campaigns!$D$11:$D$380, MATCH($N4632, Campaigns!$E$11:$E$380, 0)), ""))</f>
        <v/>
      </c>
      <c r="AE4632" s="38" t="str">
        <f>IF(COUNTIF($Q4632:$AB4632, "X")=0, "", IFERROR(INDEX('Intro &amp; Setup'!$T$17:$T$28, MATCH(INDEX($Q$10:$AB$10, $AC4632, MATCH("X", $Q4632:$AB4632, 0)), 'Intro &amp; Setup'!$AA$17:$AA$28, 0)), ""))</f>
        <v/>
      </c>
      <c r="AG4632" s="84" t="str">
        <f t="shared" si="693"/>
        <v/>
      </c>
      <c r="AI4632" s="36">
        <f t="shared" si="694"/>
        <v>0</v>
      </c>
      <c r="AK4632" s="36" t="str">
        <f t="shared" si="695"/>
        <v/>
      </c>
    </row>
    <row r="4633" spans="1:37" x14ac:dyDescent="0.25">
      <c r="A4633" s="34"/>
      <c r="B4633" s="55"/>
      <c r="C4633" s="56"/>
      <c r="D4633" s="56"/>
      <c r="E4633" s="56"/>
      <c r="F4633" s="56"/>
      <c r="G4633" s="57"/>
      <c r="H4633" s="57"/>
      <c r="I4633" s="58"/>
      <c r="J4633" s="34"/>
      <c r="L4633" s="36" t="str">
        <f>IF($B4633="", "", IFERROR(FIND(Campaigns!$Q$4, $B4633), ""))</f>
        <v/>
      </c>
      <c r="M4633" s="73" t="str">
        <f t="shared" si="690"/>
        <v/>
      </c>
      <c r="N4633" s="74" t="str">
        <f t="shared" si="691"/>
        <v/>
      </c>
      <c r="O4633" s="22" t="str">
        <f t="shared" si="692"/>
        <v/>
      </c>
      <c r="Q4633" s="20" t="str">
        <f t="shared" si="688"/>
        <v/>
      </c>
      <c r="R4633" s="21" t="str">
        <f t="shared" si="689"/>
        <v/>
      </c>
      <c r="S4633" s="21" t="str">
        <f t="shared" si="689"/>
        <v/>
      </c>
      <c r="T4633" s="21" t="str">
        <f t="shared" si="689"/>
        <v/>
      </c>
      <c r="U4633" s="21" t="str">
        <f t="shared" si="689"/>
        <v/>
      </c>
      <c r="V4633" s="21" t="str">
        <f t="shared" si="689"/>
        <v/>
      </c>
      <c r="W4633" s="21" t="str">
        <f t="shared" si="689"/>
        <v/>
      </c>
      <c r="X4633" s="21" t="str">
        <f t="shared" si="689"/>
        <v/>
      </c>
      <c r="Y4633" s="21" t="str">
        <f t="shared" si="689"/>
        <v/>
      </c>
      <c r="Z4633" s="21" t="str">
        <f t="shared" si="689"/>
        <v/>
      </c>
      <c r="AA4633" s="21" t="str">
        <f t="shared" si="689"/>
        <v/>
      </c>
      <c r="AB4633" s="38" t="str">
        <f t="shared" si="689"/>
        <v/>
      </c>
      <c r="AD4633" s="36" t="str">
        <f>IF($N4633="", "", IFERROR(INDEX(Campaigns!$D$11:$D$380, MATCH($N4633, Campaigns!$E$11:$E$380, 0)), ""))</f>
        <v/>
      </c>
      <c r="AE4633" s="38" t="str">
        <f>IF(COUNTIF($Q4633:$AB4633, "X")=0, "", IFERROR(INDEX('Intro &amp; Setup'!$T$17:$T$28, MATCH(INDEX($Q$10:$AB$10, $AC4633, MATCH("X", $Q4633:$AB4633, 0)), 'Intro &amp; Setup'!$AA$17:$AA$28, 0)), ""))</f>
        <v/>
      </c>
      <c r="AG4633" s="84" t="str">
        <f t="shared" si="693"/>
        <v/>
      </c>
      <c r="AI4633" s="36">
        <f t="shared" si="694"/>
        <v>0</v>
      </c>
      <c r="AK4633" s="36" t="str">
        <f t="shared" si="695"/>
        <v/>
      </c>
    </row>
    <row r="4634" spans="1:37" x14ac:dyDescent="0.25">
      <c r="A4634" s="34"/>
      <c r="B4634" s="55"/>
      <c r="C4634" s="56"/>
      <c r="D4634" s="56"/>
      <c r="E4634" s="56"/>
      <c r="F4634" s="56"/>
      <c r="G4634" s="57"/>
      <c r="H4634" s="57"/>
      <c r="I4634" s="58"/>
      <c r="J4634" s="34"/>
      <c r="L4634" s="36" t="str">
        <f>IF($B4634="", "", IFERROR(FIND(Campaigns!$Q$4, $B4634), ""))</f>
        <v/>
      </c>
      <c r="M4634" s="73" t="str">
        <f t="shared" si="690"/>
        <v/>
      </c>
      <c r="N4634" s="74" t="str">
        <f t="shared" si="691"/>
        <v/>
      </c>
      <c r="O4634" s="22" t="str">
        <f t="shared" si="692"/>
        <v/>
      </c>
      <c r="Q4634" s="20" t="str">
        <f t="shared" si="688"/>
        <v/>
      </c>
      <c r="R4634" s="21" t="str">
        <f t="shared" si="689"/>
        <v/>
      </c>
      <c r="S4634" s="21" t="str">
        <f t="shared" si="689"/>
        <v/>
      </c>
      <c r="T4634" s="21" t="str">
        <f t="shared" si="689"/>
        <v/>
      </c>
      <c r="U4634" s="21" t="str">
        <f t="shared" si="689"/>
        <v/>
      </c>
      <c r="V4634" s="21" t="str">
        <f t="shared" si="689"/>
        <v/>
      </c>
      <c r="W4634" s="21" t="str">
        <f t="shared" si="689"/>
        <v/>
      </c>
      <c r="X4634" s="21" t="str">
        <f t="shared" si="689"/>
        <v/>
      </c>
      <c r="Y4634" s="21" t="str">
        <f t="shared" si="689"/>
        <v/>
      </c>
      <c r="Z4634" s="21" t="str">
        <f t="shared" si="689"/>
        <v/>
      </c>
      <c r="AA4634" s="21" t="str">
        <f t="shared" si="689"/>
        <v/>
      </c>
      <c r="AB4634" s="38" t="str">
        <f t="shared" si="689"/>
        <v/>
      </c>
      <c r="AD4634" s="36" t="str">
        <f>IF($N4634="", "", IFERROR(INDEX(Campaigns!$D$11:$D$380, MATCH($N4634, Campaigns!$E$11:$E$380, 0)), ""))</f>
        <v/>
      </c>
      <c r="AE4634" s="38" t="str">
        <f>IF(COUNTIF($Q4634:$AB4634, "X")=0, "", IFERROR(INDEX('Intro &amp; Setup'!$T$17:$T$28, MATCH(INDEX($Q$10:$AB$10, $AC4634, MATCH("X", $Q4634:$AB4634, 0)), 'Intro &amp; Setup'!$AA$17:$AA$28, 0)), ""))</f>
        <v/>
      </c>
      <c r="AG4634" s="84" t="str">
        <f t="shared" si="693"/>
        <v/>
      </c>
      <c r="AI4634" s="36">
        <f t="shared" si="694"/>
        <v>0</v>
      </c>
      <c r="AK4634" s="36" t="str">
        <f t="shared" si="695"/>
        <v/>
      </c>
    </row>
    <row r="4635" spans="1:37" x14ac:dyDescent="0.25">
      <c r="A4635" s="34"/>
      <c r="B4635" s="55"/>
      <c r="C4635" s="56"/>
      <c r="D4635" s="56"/>
      <c r="E4635" s="56"/>
      <c r="F4635" s="56"/>
      <c r="G4635" s="57"/>
      <c r="H4635" s="57"/>
      <c r="I4635" s="58"/>
      <c r="J4635" s="34"/>
      <c r="L4635" s="36" t="str">
        <f>IF($B4635="", "", IFERROR(FIND(Campaigns!$Q$4, $B4635), ""))</f>
        <v/>
      </c>
      <c r="M4635" s="73" t="str">
        <f t="shared" si="690"/>
        <v/>
      </c>
      <c r="N4635" s="74" t="str">
        <f t="shared" si="691"/>
        <v/>
      </c>
      <c r="O4635" s="22" t="str">
        <f t="shared" si="692"/>
        <v/>
      </c>
      <c r="Q4635" s="20" t="str">
        <f t="shared" si="688"/>
        <v/>
      </c>
      <c r="R4635" s="21" t="str">
        <f t="shared" si="689"/>
        <v/>
      </c>
      <c r="S4635" s="21" t="str">
        <f t="shared" si="689"/>
        <v/>
      </c>
      <c r="T4635" s="21" t="str">
        <f t="shared" si="689"/>
        <v/>
      </c>
      <c r="U4635" s="21" t="str">
        <f t="shared" si="689"/>
        <v/>
      </c>
      <c r="V4635" s="21" t="str">
        <f t="shared" si="689"/>
        <v/>
      </c>
      <c r="W4635" s="21" t="str">
        <f t="shared" si="689"/>
        <v/>
      </c>
      <c r="X4635" s="21" t="str">
        <f t="shared" si="689"/>
        <v/>
      </c>
      <c r="Y4635" s="21" t="str">
        <f t="shared" si="689"/>
        <v/>
      </c>
      <c r="Z4635" s="21" t="str">
        <f t="shared" si="689"/>
        <v/>
      </c>
      <c r="AA4635" s="21" t="str">
        <f t="shared" si="689"/>
        <v/>
      </c>
      <c r="AB4635" s="38" t="str">
        <f t="shared" si="689"/>
        <v/>
      </c>
      <c r="AD4635" s="36" t="str">
        <f>IF($N4635="", "", IFERROR(INDEX(Campaigns!$D$11:$D$380, MATCH($N4635, Campaigns!$E$11:$E$380, 0)), ""))</f>
        <v/>
      </c>
      <c r="AE4635" s="38" t="str">
        <f>IF(COUNTIF($Q4635:$AB4635, "X")=0, "", IFERROR(INDEX('Intro &amp; Setup'!$T$17:$T$28, MATCH(INDEX($Q$10:$AB$10, $AC4635, MATCH("X", $Q4635:$AB4635, 0)), 'Intro &amp; Setup'!$AA$17:$AA$28, 0)), ""))</f>
        <v/>
      </c>
      <c r="AG4635" s="84" t="str">
        <f t="shared" si="693"/>
        <v/>
      </c>
      <c r="AI4635" s="36">
        <f t="shared" si="694"/>
        <v>0</v>
      </c>
      <c r="AK4635" s="36" t="str">
        <f t="shared" si="695"/>
        <v/>
      </c>
    </row>
    <row r="4636" spans="1:37" x14ac:dyDescent="0.25">
      <c r="A4636" s="34"/>
      <c r="B4636" s="55"/>
      <c r="C4636" s="56"/>
      <c r="D4636" s="56"/>
      <c r="E4636" s="56"/>
      <c r="F4636" s="56"/>
      <c r="G4636" s="57"/>
      <c r="H4636" s="57"/>
      <c r="I4636" s="58"/>
      <c r="J4636" s="34"/>
      <c r="L4636" s="36" t="str">
        <f>IF($B4636="", "", IFERROR(FIND(Campaigns!$Q$4, $B4636), ""))</f>
        <v/>
      </c>
      <c r="M4636" s="73" t="str">
        <f t="shared" si="690"/>
        <v/>
      </c>
      <c r="N4636" s="74" t="str">
        <f t="shared" si="691"/>
        <v/>
      </c>
      <c r="O4636" s="22" t="str">
        <f t="shared" si="692"/>
        <v/>
      </c>
      <c r="Q4636" s="20" t="str">
        <f t="shared" si="688"/>
        <v/>
      </c>
      <c r="R4636" s="21" t="str">
        <f t="shared" si="688"/>
        <v/>
      </c>
      <c r="S4636" s="21" t="str">
        <f t="shared" si="688"/>
        <v/>
      </c>
      <c r="T4636" s="21" t="str">
        <f t="shared" si="688"/>
        <v/>
      </c>
      <c r="U4636" s="21" t="str">
        <f t="shared" si="688"/>
        <v/>
      </c>
      <c r="V4636" s="21" t="str">
        <f t="shared" si="688"/>
        <v/>
      </c>
      <c r="W4636" s="21" t="str">
        <f t="shared" si="688"/>
        <v/>
      </c>
      <c r="X4636" s="21" t="str">
        <f t="shared" si="688"/>
        <v/>
      </c>
      <c r="Y4636" s="21" t="str">
        <f t="shared" si="688"/>
        <v/>
      </c>
      <c r="Z4636" s="21" t="str">
        <f t="shared" si="688"/>
        <v/>
      </c>
      <c r="AA4636" s="21" t="str">
        <f t="shared" si="688"/>
        <v/>
      </c>
      <c r="AB4636" s="38" t="str">
        <f t="shared" si="688"/>
        <v/>
      </c>
      <c r="AD4636" s="36" t="str">
        <f>IF($N4636="", "", IFERROR(INDEX(Campaigns!$D$11:$D$380, MATCH($N4636, Campaigns!$E$11:$E$380, 0)), ""))</f>
        <v/>
      </c>
      <c r="AE4636" s="38" t="str">
        <f>IF(COUNTIF($Q4636:$AB4636, "X")=0, "", IFERROR(INDEX('Intro &amp; Setup'!$T$17:$T$28, MATCH(INDEX($Q$10:$AB$10, $AC4636, MATCH("X", $Q4636:$AB4636, 0)), 'Intro &amp; Setup'!$AA$17:$AA$28, 0)), ""))</f>
        <v/>
      </c>
      <c r="AG4636" s="84" t="str">
        <f t="shared" si="693"/>
        <v/>
      </c>
      <c r="AI4636" s="36">
        <f t="shared" si="694"/>
        <v>0</v>
      </c>
      <c r="AK4636" s="36" t="str">
        <f t="shared" si="695"/>
        <v/>
      </c>
    </row>
    <row r="4637" spans="1:37" x14ac:dyDescent="0.25">
      <c r="A4637" s="34"/>
      <c r="B4637" s="55"/>
      <c r="C4637" s="56"/>
      <c r="D4637" s="56"/>
      <c r="E4637" s="56"/>
      <c r="F4637" s="56"/>
      <c r="G4637" s="57"/>
      <c r="H4637" s="57"/>
      <c r="I4637" s="58"/>
      <c r="J4637" s="34"/>
      <c r="L4637" s="36" t="str">
        <f>IF($B4637="", "", IFERROR(FIND(Campaigns!$Q$4, $B4637), ""))</f>
        <v/>
      </c>
      <c r="M4637" s="73" t="str">
        <f t="shared" si="690"/>
        <v/>
      </c>
      <c r="N4637" s="74" t="str">
        <f t="shared" si="691"/>
        <v/>
      </c>
      <c r="O4637" s="22" t="str">
        <f t="shared" si="692"/>
        <v/>
      </c>
      <c r="Q4637" s="20" t="str">
        <f t="shared" si="688"/>
        <v/>
      </c>
      <c r="R4637" s="21" t="str">
        <f t="shared" si="688"/>
        <v/>
      </c>
      <c r="S4637" s="21" t="str">
        <f t="shared" si="688"/>
        <v/>
      </c>
      <c r="T4637" s="21" t="str">
        <f t="shared" si="688"/>
        <v/>
      </c>
      <c r="U4637" s="21" t="str">
        <f t="shared" si="688"/>
        <v/>
      </c>
      <c r="V4637" s="21" t="str">
        <f t="shared" si="688"/>
        <v/>
      </c>
      <c r="W4637" s="21" t="str">
        <f t="shared" si="688"/>
        <v/>
      </c>
      <c r="X4637" s="21" t="str">
        <f t="shared" si="688"/>
        <v/>
      </c>
      <c r="Y4637" s="21" t="str">
        <f t="shared" si="688"/>
        <v/>
      </c>
      <c r="Z4637" s="21" t="str">
        <f t="shared" si="688"/>
        <v/>
      </c>
      <c r="AA4637" s="21" t="str">
        <f t="shared" si="688"/>
        <v/>
      </c>
      <c r="AB4637" s="38" t="str">
        <f t="shared" si="688"/>
        <v/>
      </c>
      <c r="AD4637" s="36" t="str">
        <f>IF($N4637="", "", IFERROR(INDEX(Campaigns!$D$11:$D$380, MATCH($N4637, Campaigns!$E$11:$E$380, 0)), ""))</f>
        <v/>
      </c>
      <c r="AE4637" s="38" t="str">
        <f>IF(COUNTIF($Q4637:$AB4637, "X")=0, "", IFERROR(INDEX('Intro &amp; Setup'!$T$17:$T$28, MATCH(INDEX($Q$10:$AB$10, $AC4637, MATCH("X", $Q4637:$AB4637, 0)), 'Intro &amp; Setup'!$AA$17:$AA$28, 0)), ""))</f>
        <v/>
      </c>
      <c r="AG4637" s="84" t="str">
        <f t="shared" si="693"/>
        <v/>
      </c>
      <c r="AI4637" s="36">
        <f t="shared" si="694"/>
        <v>0</v>
      </c>
      <c r="AK4637" s="36" t="str">
        <f t="shared" si="695"/>
        <v/>
      </c>
    </row>
    <row r="4638" spans="1:37" x14ac:dyDescent="0.25">
      <c r="A4638" s="34"/>
      <c r="B4638" s="55"/>
      <c r="C4638" s="56"/>
      <c r="D4638" s="56"/>
      <c r="E4638" s="56"/>
      <c r="F4638" s="56"/>
      <c r="G4638" s="57"/>
      <c r="H4638" s="57"/>
      <c r="I4638" s="58"/>
      <c r="J4638" s="34"/>
      <c r="L4638" s="36" t="str">
        <f>IF($B4638="", "", IFERROR(FIND(Campaigns!$Q$4, $B4638), ""))</f>
        <v/>
      </c>
      <c r="M4638" s="73" t="str">
        <f t="shared" si="690"/>
        <v/>
      </c>
      <c r="N4638" s="74" t="str">
        <f t="shared" si="691"/>
        <v/>
      </c>
      <c r="O4638" s="22" t="str">
        <f t="shared" si="692"/>
        <v/>
      </c>
      <c r="Q4638" s="20" t="str">
        <f t="shared" si="688"/>
        <v/>
      </c>
      <c r="R4638" s="21" t="str">
        <f t="shared" si="688"/>
        <v/>
      </c>
      <c r="S4638" s="21" t="str">
        <f t="shared" si="688"/>
        <v/>
      </c>
      <c r="T4638" s="21" t="str">
        <f t="shared" si="688"/>
        <v/>
      </c>
      <c r="U4638" s="21" t="str">
        <f t="shared" si="688"/>
        <v/>
      </c>
      <c r="V4638" s="21" t="str">
        <f t="shared" si="688"/>
        <v/>
      </c>
      <c r="W4638" s="21" t="str">
        <f t="shared" si="688"/>
        <v/>
      </c>
      <c r="X4638" s="21" t="str">
        <f t="shared" si="688"/>
        <v/>
      </c>
      <c r="Y4638" s="21" t="str">
        <f t="shared" si="688"/>
        <v/>
      </c>
      <c r="Z4638" s="21" t="str">
        <f t="shared" si="688"/>
        <v/>
      </c>
      <c r="AA4638" s="21" t="str">
        <f t="shared" si="688"/>
        <v/>
      </c>
      <c r="AB4638" s="38" t="str">
        <f t="shared" si="688"/>
        <v/>
      </c>
      <c r="AD4638" s="36" t="str">
        <f>IF($N4638="", "", IFERROR(INDEX(Campaigns!$D$11:$D$380, MATCH($N4638, Campaigns!$E$11:$E$380, 0)), ""))</f>
        <v/>
      </c>
      <c r="AE4638" s="38" t="str">
        <f>IF(COUNTIF($Q4638:$AB4638, "X")=0, "", IFERROR(INDEX('Intro &amp; Setup'!$T$17:$T$28, MATCH(INDEX($Q$10:$AB$10, $AC4638, MATCH("X", $Q4638:$AB4638, 0)), 'Intro &amp; Setup'!$AA$17:$AA$28, 0)), ""))</f>
        <v/>
      </c>
      <c r="AG4638" s="84" t="str">
        <f t="shared" si="693"/>
        <v/>
      </c>
      <c r="AI4638" s="36">
        <f t="shared" si="694"/>
        <v>0</v>
      </c>
      <c r="AK4638" s="36" t="str">
        <f t="shared" si="695"/>
        <v/>
      </c>
    </row>
    <row r="4639" spans="1:37" x14ac:dyDescent="0.25">
      <c r="A4639" s="34"/>
      <c r="B4639" s="55"/>
      <c r="C4639" s="56"/>
      <c r="D4639" s="56"/>
      <c r="E4639" s="56"/>
      <c r="F4639" s="56"/>
      <c r="G4639" s="57"/>
      <c r="H4639" s="57"/>
      <c r="I4639" s="58"/>
      <c r="J4639" s="34"/>
      <c r="L4639" s="36" t="str">
        <f>IF($B4639="", "", IFERROR(FIND(Campaigns!$Q$4, $B4639), ""))</f>
        <v/>
      </c>
      <c r="M4639" s="73" t="str">
        <f t="shared" si="690"/>
        <v/>
      </c>
      <c r="N4639" s="74" t="str">
        <f t="shared" si="691"/>
        <v/>
      </c>
      <c r="O4639" s="22" t="str">
        <f t="shared" si="692"/>
        <v/>
      </c>
      <c r="Q4639" s="20" t="str">
        <f t="shared" si="688"/>
        <v/>
      </c>
      <c r="R4639" s="21" t="str">
        <f t="shared" si="688"/>
        <v/>
      </c>
      <c r="S4639" s="21" t="str">
        <f t="shared" si="688"/>
        <v/>
      </c>
      <c r="T4639" s="21" t="str">
        <f t="shared" si="688"/>
        <v/>
      </c>
      <c r="U4639" s="21" t="str">
        <f t="shared" si="688"/>
        <v/>
      </c>
      <c r="V4639" s="21" t="str">
        <f t="shared" si="688"/>
        <v/>
      </c>
      <c r="W4639" s="21" t="str">
        <f t="shared" si="688"/>
        <v/>
      </c>
      <c r="X4639" s="21" t="str">
        <f t="shared" si="688"/>
        <v/>
      </c>
      <c r="Y4639" s="21" t="str">
        <f t="shared" si="688"/>
        <v/>
      </c>
      <c r="Z4639" s="21" t="str">
        <f t="shared" si="688"/>
        <v/>
      </c>
      <c r="AA4639" s="21" t="str">
        <f t="shared" si="688"/>
        <v/>
      </c>
      <c r="AB4639" s="38" t="str">
        <f t="shared" si="688"/>
        <v/>
      </c>
      <c r="AD4639" s="36" t="str">
        <f>IF($N4639="", "", IFERROR(INDEX(Campaigns!$D$11:$D$380, MATCH($N4639, Campaigns!$E$11:$E$380, 0)), ""))</f>
        <v/>
      </c>
      <c r="AE4639" s="38" t="str">
        <f>IF(COUNTIF($Q4639:$AB4639, "X")=0, "", IFERROR(INDEX('Intro &amp; Setup'!$T$17:$T$28, MATCH(INDEX($Q$10:$AB$10, $AC4639, MATCH("X", $Q4639:$AB4639, 0)), 'Intro &amp; Setup'!$AA$17:$AA$28, 0)), ""))</f>
        <v/>
      </c>
      <c r="AG4639" s="84" t="str">
        <f t="shared" si="693"/>
        <v/>
      </c>
      <c r="AI4639" s="36">
        <f t="shared" si="694"/>
        <v>0</v>
      </c>
      <c r="AK4639" s="36" t="str">
        <f t="shared" si="695"/>
        <v/>
      </c>
    </row>
    <row r="4640" spans="1:37" x14ac:dyDescent="0.25">
      <c r="A4640" s="34"/>
      <c r="B4640" s="55"/>
      <c r="C4640" s="56"/>
      <c r="D4640" s="56"/>
      <c r="E4640" s="56"/>
      <c r="F4640" s="56"/>
      <c r="G4640" s="57"/>
      <c r="H4640" s="57"/>
      <c r="I4640" s="58"/>
      <c r="J4640" s="34"/>
      <c r="L4640" s="36" t="str">
        <f>IF($B4640="", "", IFERROR(FIND(Campaigns!$Q$4, $B4640), ""))</f>
        <v/>
      </c>
      <c r="M4640" s="73" t="str">
        <f t="shared" si="690"/>
        <v/>
      </c>
      <c r="N4640" s="74" t="str">
        <f t="shared" si="691"/>
        <v/>
      </c>
      <c r="O4640" s="22" t="str">
        <f t="shared" si="692"/>
        <v/>
      </c>
      <c r="Q4640" s="20" t="str">
        <f t="shared" si="688"/>
        <v/>
      </c>
      <c r="R4640" s="21" t="str">
        <f t="shared" si="688"/>
        <v/>
      </c>
      <c r="S4640" s="21" t="str">
        <f t="shared" si="688"/>
        <v/>
      </c>
      <c r="T4640" s="21" t="str">
        <f t="shared" si="688"/>
        <v/>
      </c>
      <c r="U4640" s="21" t="str">
        <f t="shared" si="688"/>
        <v/>
      </c>
      <c r="V4640" s="21" t="str">
        <f t="shared" si="688"/>
        <v/>
      </c>
      <c r="W4640" s="21" t="str">
        <f t="shared" si="688"/>
        <v/>
      </c>
      <c r="X4640" s="21" t="str">
        <f t="shared" si="688"/>
        <v/>
      </c>
      <c r="Y4640" s="21" t="str">
        <f t="shared" si="688"/>
        <v/>
      </c>
      <c r="Z4640" s="21" t="str">
        <f t="shared" si="688"/>
        <v/>
      </c>
      <c r="AA4640" s="21" t="str">
        <f t="shared" si="688"/>
        <v/>
      </c>
      <c r="AB4640" s="38" t="str">
        <f t="shared" si="688"/>
        <v/>
      </c>
      <c r="AD4640" s="36" t="str">
        <f>IF($N4640="", "", IFERROR(INDEX(Campaigns!$D$11:$D$380, MATCH($N4640, Campaigns!$E$11:$E$380, 0)), ""))</f>
        <v/>
      </c>
      <c r="AE4640" s="38" t="str">
        <f>IF(COUNTIF($Q4640:$AB4640, "X")=0, "", IFERROR(INDEX('Intro &amp; Setup'!$T$17:$T$28, MATCH(INDEX($Q$10:$AB$10, $AC4640, MATCH("X", $Q4640:$AB4640, 0)), 'Intro &amp; Setup'!$AA$17:$AA$28, 0)), ""))</f>
        <v/>
      </c>
      <c r="AG4640" s="84" t="str">
        <f t="shared" si="693"/>
        <v/>
      </c>
      <c r="AI4640" s="36">
        <f t="shared" si="694"/>
        <v>0</v>
      </c>
      <c r="AK4640" s="36" t="str">
        <f t="shared" si="695"/>
        <v/>
      </c>
    </row>
    <row r="4641" spans="1:37" x14ac:dyDescent="0.25">
      <c r="A4641" s="34"/>
      <c r="B4641" s="55"/>
      <c r="C4641" s="56"/>
      <c r="D4641" s="56"/>
      <c r="E4641" s="56"/>
      <c r="F4641" s="56"/>
      <c r="G4641" s="57"/>
      <c r="H4641" s="57"/>
      <c r="I4641" s="58"/>
      <c r="J4641" s="34"/>
      <c r="L4641" s="36" t="str">
        <f>IF($B4641="", "", IFERROR(FIND(Campaigns!$Q$4, $B4641), ""))</f>
        <v/>
      </c>
      <c r="M4641" s="73" t="str">
        <f t="shared" si="690"/>
        <v/>
      </c>
      <c r="N4641" s="74" t="str">
        <f t="shared" si="691"/>
        <v/>
      </c>
      <c r="O4641" s="22" t="str">
        <f t="shared" si="692"/>
        <v/>
      </c>
      <c r="Q4641" s="20" t="str">
        <f t="shared" si="688"/>
        <v/>
      </c>
      <c r="R4641" s="21" t="str">
        <f t="shared" si="688"/>
        <v/>
      </c>
      <c r="S4641" s="21" t="str">
        <f t="shared" si="688"/>
        <v/>
      </c>
      <c r="T4641" s="21" t="str">
        <f t="shared" si="688"/>
        <v/>
      </c>
      <c r="U4641" s="21" t="str">
        <f t="shared" si="688"/>
        <v/>
      </c>
      <c r="V4641" s="21" t="str">
        <f t="shared" si="688"/>
        <v/>
      </c>
      <c r="W4641" s="21" t="str">
        <f t="shared" si="688"/>
        <v/>
      </c>
      <c r="X4641" s="21" t="str">
        <f t="shared" si="688"/>
        <v/>
      </c>
      <c r="Y4641" s="21" t="str">
        <f t="shared" si="688"/>
        <v/>
      </c>
      <c r="Z4641" s="21" t="str">
        <f t="shared" si="688"/>
        <v/>
      </c>
      <c r="AA4641" s="21" t="str">
        <f t="shared" si="688"/>
        <v/>
      </c>
      <c r="AB4641" s="38" t="str">
        <f t="shared" si="688"/>
        <v/>
      </c>
      <c r="AD4641" s="36" t="str">
        <f>IF($N4641="", "", IFERROR(INDEX(Campaigns!$D$11:$D$380, MATCH($N4641, Campaigns!$E$11:$E$380, 0)), ""))</f>
        <v/>
      </c>
      <c r="AE4641" s="38" t="str">
        <f>IF(COUNTIF($Q4641:$AB4641, "X")=0, "", IFERROR(INDEX('Intro &amp; Setup'!$T$17:$T$28, MATCH(INDEX($Q$10:$AB$10, $AC4641, MATCH("X", $Q4641:$AB4641, 0)), 'Intro &amp; Setup'!$AA$17:$AA$28, 0)), ""))</f>
        <v/>
      </c>
      <c r="AG4641" s="84" t="str">
        <f t="shared" si="693"/>
        <v/>
      </c>
      <c r="AI4641" s="36">
        <f t="shared" si="694"/>
        <v>0</v>
      </c>
      <c r="AK4641" s="36" t="str">
        <f t="shared" si="695"/>
        <v/>
      </c>
    </row>
    <row r="4642" spans="1:37" x14ac:dyDescent="0.25">
      <c r="A4642" s="34"/>
      <c r="B4642" s="55"/>
      <c r="C4642" s="56"/>
      <c r="D4642" s="56"/>
      <c r="E4642" s="56"/>
      <c r="F4642" s="56"/>
      <c r="G4642" s="57"/>
      <c r="H4642" s="57"/>
      <c r="I4642" s="58"/>
      <c r="J4642" s="34"/>
      <c r="L4642" s="36" t="str">
        <f>IF($B4642="", "", IFERROR(FIND(Campaigns!$Q$4, $B4642), ""))</f>
        <v/>
      </c>
      <c r="M4642" s="73" t="str">
        <f t="shared" si="690"/>
        <v/>
      </c>
      <c r="N4642" s="74" t="str">
        <f t="shared" si="691"/>
        <v/>
      </c>
      <c r="O4642" s="22" t="str">
        <f t="shared" si="692"/>
        <v/>
      </c>
      <c r="Q4642" s="20" t="str">
        <f t="shared" si="688"/>
        <v/>
      </c>
      <c r="R4642" s="21" t="str">
        <f t="shared" si="688"/>
        <v/>
      </c>
      <c r="S4642" s="21" t="str">
        <f t="shared" si="688"/>
        <v/>
      </c>
      <c r="T4642" s="21" t="str">
        <f t="shared" si="688"/>
        <v/>
      </c>
      <c r="U4642" s="21" t="str">
        <f t="shared" si="688"/>
        <v/>
      </c>
      <c r="V4642" s="21" t="str">
        <f t="shared" si="688"/>
        <v/>
      </c>
      <c r="W4642" s="21" t="str">
        <f t="shared" si="688"/>
        <v/>
      </c>
      <c r="X4642" s="21" t="str">
        <f t="shared" si="688"/>
        <v/>
      </c>
      <c r="Y4642" s="21" t="str">
        <f t="shared" si="688"/>
        <v/>
      </c>
      <c r="Z4642" s="21" t="str">
        <f t="shared" si="688"/>
        <v/>
      </c>
      <c r="AA4642" s="21" t="str">
        <f t="shared" si="688"/>
        <v/>
      </c>
      <c r="AB4642" s="38" t="str">
        <f t="shared" si="688"/>
        <v/>
      </c>
      <c r="AD4642" s="36" t="str">
        <f>IF($N4642="", "", IFERROR(INDEX(Campaigns!$D$11:$D$380, MATCH($N4642, Campaigns!$E$11:$E$380, 0)), ""))</f>
        <v/>
      </c>
      <c r="AE4642" s="38" t="str">
        <f>IF(COUNTIF($Q4642:$AB4642, "X")=0, "", IFERROR(INDEX('Intro &amp; Setup'!$T$17:$T$28, MATCH(INDEX($Q$10:$AB$10, $AC4642, MATCH("X", $Q4642:$AB4642, 0)), 'Intro &amp; Setup'!$AA$17:$AA$28, 0)), ""))</f>
        <v/>
      </c>
      <c r="AG4642" s="84" t="str">
        <f t="shared" si="693"/>
        <v/>
      </c>
      <c r="AI4642" s="36">
        <f t="shared" si="694"/>
        <v>0</v>
      </c>
      <c r="AK4642" s="36" t="str">
        <f t="shared" si="695"/>
        <v/>
      </c>
    </row>
    <row r="4643" spans="1:37" x14ac:dyDescent="0.25">
      <c r="A4643" s="34"/>
      <c r="B4643" s="55"/>
      <c r="C4643" s="56"/>
      <c r="D4643" s="56"/>
      <c r="E4643" s="56"/>
      <c r="F4643" s="56"/>
      <c r="G4643" s="57"/>
      <c r="H4643" s="57"/>
      <c r="I4643" s="58"/>
      <c r="J4643" s="34"/>
      <c r="L4643" s="36" t="str">
        <f>IF($B4643="", "", IFERROR(FIND(Campaigns!$Q$4, $B4643), ""))</f>
        <v/>
      </c>
      <c r="M4643" s="73" t="str">
        <f t="shared" si="690"/>
        <v/>
      </c>
      <c r="N4643" s="74" t="str">
        <f t="shared" si="691"/>
        <v/>
      </c>
      <c r="O4643" s="22" t="str">
        <f t="shared" si="692"/>
        <v/>
      </c>
      <c r="Q4643" s="20" t="str">
        <f t="shared" si="688"/>
        <v/>
      </c>
      <c r="R4643" s="21" t="str">
        <f t="shared" si="688"/>
        <v/>
      </c>
      <c r="S4643" s="21" t="str">
        <f t="shared" si="688"/>
        <v/>
      </c>
      <c r="T4643" s="21" t="str">
        <f t="shared" si="688"/>
        <v/>
      </c>
      <c r="U4643" s="21" t="str">
        <f t="shared" si="688"/>
        <v/>
      </c>
      <c r="V4643" s="21" t="str">
        <f t="shared" si="688"/>
        <v/>
      </c>
      <c r="W4643" s="21" t="str">
        <f t="shared" si="688"/>
        <v/>
      </c>
      <c r="X4643" s="21" t="str">
        <f t="shared" si="688"/>
        <v/>
      </c>
      <c r="Y4643" s="21" t="str">
        <f t="shared" si="688"/>
        <v/>
      </c>
      <c r="Z4643" s="21" t="str">
        <f t="shared" si="688"/>
        <v/>
      </c>
      <c r="AA4643" s="21" t="str">
        <f t="shared" si="688"/>
        <v/>
      </c>
      <c r="AB4643" s="38" t="str">
        <f t="shared" si="688"/>
        <v/>
      </c>
      <c r="AD4643" s="36" t="str">
        <f>IF($N4643="", "", IFERROR(INDEX(Campaigns!$D$11:$D$380, MATCH($N4643, Campaigns!$E$11:$E$380, 0)), ""))</f>
        <v/>
      </c>
      <c r="AE4643" s="38" t="str">
        <f>IF(COUNTIF($Q4643:$AB4643, "X")=0, "", IFERROR(INDEX('Intro &amp; Setup'!$T$17:$T$28, MATCH(INDEX($Q$10:$AB$10, $AC4643, MATCH("X", $Q4643:$AB4643, 0)), 'Intro &amp; Setup'!$AA$17:$AA$28, 0)), ""))</f>
        <v/>
      </c>
      <c r="AG4643" s="84" t="str">
        <f t="shared" si="693"/>
        <v/>
      </c>
      <c r="AI4643" s="36">
        <f t="shared" si="694"/>
        <v>0</v>
      </c>
      <c r="AK4643" s="36" t="str">
        <f t="shared" si="695"/>
        <v/>
      </c>
    </row>
    <row r="4644" spans="1:37" x14ac:dyDescent="0.25">
      <c r="A4644" s="34"/>
      <c r="B4644" s="55"/>
      <c r="C4644" s="56"/>
      <c r="D4644" s="56"/>
      <c r="E4644" s="56"/>
      <c r="F4644" s="56"/>
      <c r="G4644" s="57"/>
      <c r="H4644" s="57"/>
      <c r="I4644" s="58"/>
      <c r="J4644" s="34"/>
      <c r="L4644" s="36" t="str">
        <f>IF($B4644="", "", IFERROR(FIND(Campaigns!$Q$4, $B4644), ""))</f>
        <v/>
      </c>
      <c r="M4644" s="73" t="str">
        <f t="shared" si="690"/>
        <v/>
      </c>
      <c r="N4644" s="74" t="str">
        <f t="shared" si="691"/>
        <v/>
      </c>
      <c r="O4644" s="22" t="str">
        <f t="shared" si="692"/>
        <v/>
      </c>
      <c r="Q4644" s="20" t="str">
        <f t="shared" si="688"/>
        <v/>
      </c>
      <c r="R4644" s="21" t="str">
        <f t="shared" si="688"/>
        <v/>
      </c>
      <c r="S4644" s="21" t="str">
        <f t="shared" si="688"/>
        <v/>
      </c>
      <c r="T4644" s="21" t="str">
        <f t="shared" si="688"/>
        <v/>
      </c>
      <c r="U4644" s="21" t="str">
        <f t="shared" si="688"/>
        <v/>
      </c>
      <c r="V4644" s="21" t="str">
        <f t="shared" si="688"/>
        <v/>
      </c>
      <c r="W4644" s="21" t="str">
        <f t="shared" si="688"/>
        <v/>
      </c>
      <c r="X4644" s="21" t="str">
        <f t="shared" si="688"/>
        <v/>
      </c>
      <c r="Y4644" s="21" t="str">
        <f t="shared" si="688"/>
        <v/>
      </c>
      <c r="Z4644" s="21" t="str">
        <f t="shared" si="688"/>
        <v/>
      </c>
      <c r="AA4644" s="21" t="str">
        <f t="shared" si="688"/>
        <v/>
      </c>
      <c r="AB4644" s="38" t="str">
        <f t="shared" si="688"/>
        <v/>
      </c>
      <c r="AD4644" s="36" t="str">
        <f>IF($N4644="", "", IFERROR(INDEX(Campaigns!$D$11:$D$380, MATCH($N4644, Campaigns!$E$11:$E$380, 0)), ""))</f>
        <v/>
      </c>
      <c r="AE4644" s="38" t="str">
        <f>IF(COUNTIF($Q4644:$AB4644, "X")=0, "", IFERROR(INDEX('Intro &amp; Setup'!$T$17:$T$28, MATCH(INDEX($Q$10:$AB$10, $AC4644, MATCH("X", $Q4644:$AB4644, 0)), 'Intro &amp; Setup'!$AA$17:$AA$28, 0)), ""))</f>
        <v/>
      </c>
      <c r="AG4644" s="84" t="str">
        <f t="shared" si="693"/>
        <v/>
      </c>
      <c r="AI4644" s="36">
        <f t="shared" si="694"/>
        <v>0</v>
      </c>
      <c r="AK4644" s="36" t="str">
        <f t="shared" si="695"/>
        <v/>
      </c>
    </row>
    <row r="4645" spans="1:37" x14ac:dyDescent="0.25">
      <c r="A4645" s="34"/>
      <c r="B4645" s="55"/>
      <c r="C4645" s="56"/>
      <c r="D4645" s="56"/>
      <c r="E4645" s="56"/>
      <c r="F4645" s="56"/>
      <c r="G4645" s="57"/>
      <c r="H4645" s="57"/>
      <c r="I4645" s="58"/>
      <c r="J4645" s="34"/>
      <c r="L4645" s="36" t="str">
        <f>IF($B4645="", "", IFERROR(FIND(Campaigns!$Q$4, $B4645), ""))</f>
        <v/>
      </c>
      <c r="M4645" s="73" t="str">
        <f t="shared" si="690"/>
        <v/>
      </c>
      <c r="N4645" s="74" t="str">
        <f t="shared" si="691"/>
        <v/>
      </c>
      <c r="O4645" s="22" t="str">
        <f t="shared" si="692"/>
        <v/>
      </c>
      <c r="Q4645" s="20" t="str">
        <f t="shared" si="688"/>
        <v/>
      </c>
      <c r="R4645" s="21" t="str">
        <f t="shared" si="688"/>
        <v/>
      </c>
      <c r="S4645" s="21" t="str">
        <f t="shared" si="688"/>
        <v/>
      </c>
      <c r="T4645" s="21" t="str">
        <f t="shared" si="688"/>
        <v/>
      </c>
      <c r="U4645" s="21" t="str">
        <f t="shared" si="688"/>
        <v/>
      </c>
      <c r="V4645" s="21" t="str">
        <f t="shared" si="688"/>
        <v/>
      </c>
      <c r="W4645" s="21" t="str">
        <f t="shared" si="688"/>
        <v/>
      </c>
      <c r="X4645" s="21" t="str">
        <f t="shared" si="688"/>
        <v/>
      </c>
      <c r="Y4645" s="21" t="str">
        <f t="shared" si="688"/>
        <v/>
      </c>
      <c r="Z4645" s="21" t="str">
        <f t="shared" si="688"/>
        <v/>
      </c>
      <c r="AA4645" s="21" t="str">
        <f t="shared" si="688"/>
        <v/>
      </c>
      <c r="AB4645" s="38" t="str">
        <f t="shared" si="688"/>
        <v/>
      </c>
      <c r="AD4645" s="36" t="str">
        <f>IF($N4645="", "", IFERROR(INDEX(Campaigns!$D$11:$D$380, MATCH($N4645, Campaigns!$E$11:$E$380, 0)), ""))</f>
        <v/>
      </c>
      <c r="AE4645" s="38" t="str">
        <f>IF(COUNTIF($Q4645:$AB4645, "X")=0, "", IFERROR(INDEX('Intro &amp; Setup'!$T$17:$T$28, MATCH(INDEX($Q$10:$AB$10, $AC4645, MATCH("X", $Q4645:$AB4645, 0)), 'Intro &amp; Setup'!$AA$17:$AA$28, 0)), ""))</f>
        <v/>
      </c>
      <c r="AG4645" s="84" t="str">
        <f t="shared" si="693"/>
        <v/>
      </c>
      <c r="AI4645" s="36">
        <f t="shared" si="694"/>
        <v>0</v>
      </c>
      <c r="AK4645" s="36" t="str">
        <f t="shared" si="695"/>
        <v/>
      </c>
    </row>
    <row r="4646" spans="1:37" x14ac:dyDescent="0.25">
      <c r="A4646" s="34"/>
      <c r="B4646" s="55"/>
      <c r="C4646" s="56"/>
      <c r="D4646" s="56"/>
      <c r="E4646" s="56"/>
      <c r="F4646" s="56"/>
      <c r="G4646" s="57"/>
      <c r="H4646" s="57"/>
      <c r="I4646" s="58"/>
      <c r="J4646" s="34"/>
      <c r="L4646" s="36" t="str">
        <f>IF($B4646="", "", IFERROR(FIND(Campaigns!$Q$4, $B4646), ""))</f>
        <v/>
      </c>
      <c r="M4646" s="73" t="str">
        <f t="shared" si="690"/>
        <v/>
      </c>
      <c r="N4646" s="74" t="str">
        <f t="shared" si="691"/>
        <v/>
      </c>
      <c r="O4646" s="22" t="str">
        <f t="shared" si="692"/>
        <v/>
      </c>
      <c r="Q4646" s="20" t="str">
        <f t="shared" si="688"/>
        <v/>
      </c>
      <c r="R4646" s="21" t="str">
        <f t="shared" si="688"/>
        <v/>
      </c>
      <c r="S4646" s="21" t="str">
        <f t="shared" si="688"/>
        <v/>
      </c>
      <c r="T4646" s="21" t="str">
        <f t="shared" si="688"/>
        <v/>
      </c>
      <c r="U4646" s="21" t="str">
        <f t="shared" si="688"/>
        <v/>
      </c>
      <c r="V4646" s="21" t="str">
        <f t="shared" si="688"/>
        <v/>
      </c>
      <c r="W4646" s="21" t="str">
        <f t="shared" si="688"/>
        <v/>
      </c>
      <c r="X4646" s="21" t="str">
        <f t="shared" si="688"/>
        <v/>
      </c>
      <c r="Y4646" s="21" t="str">
        <f t="shared" si="688"/>
        <v/>
      </c>
      <c r="Z4646" s="21" t="str">
        <f t="shared" si="688"/>
        <v/>
      </c>
      <c r="AA4646" s="21" t="str">
        <f t="shared" si="688"/>
        <v/>
      </c>
      <c r="AB4646" s="38" t="str">
        <f t="shared" si="688"/>
        <v/>
      </c>
      <c r="AD4646" s="36" t="str">
        <f>IF($N4646="", "", IFERROR(INDEX(Campaigns!$D$11:$D$380, MATCH($N4646, Campaigns!$E$11:$E$380, 0)), ""))</f>
        <v/>
      </c>
      <c r="AE4646" s="38" t="str">
        <f>IF(COUNTIF($Q4646:$AB4646, "X")=0, "", IFERROR(INDEX('Intro &amp; Setup'!$T$17:$T$28, MATCH(INDEX($Q$10:$AB$10, $AC4646, MATCH("X", $Q4646:$AB4646, 0)), 'Intro &amp; Setup'!$AA$17:$AA$28, 0)), ""))</f>
        <v/>
      </c>
      <c r="AG4646" s="84" t="str">
        <f t="shared" si="693"/>
        <v/>
      </c>
      <c r="AI4646" s="36">
        <f t="shared" si="694"/>
        <v>0</v>
      </c>
      <c r="AK4646" s="36" t="str">
        <f t="shared" si="695"/>
        <v/>
      </c>
    </row>
    <row r="4647" spans="1:37" x14ac:dyDescent="0.25">
      <c r="A4647" s="34"/>
      <c r="B4647" s="55"/>
      <c r="C4647" s="56"/>
      <c r="D4647" s="56"/>
      <c r="E4647" s="56"/>
      <c r="F4647" s="56"/>
      <c r="G4647" s="57"/>
      <c r="H4647" s="57"/>
      <c r="I4647" s="58"/>
      <c r="J4647" s="34"/>
      <c r="L4647" s="36" t="str">
        <f>IF($B4647="", "", IFERROR(FIND(Campaigns!$Q$4, $B4647), ""))</f>
        <v/>
      </c>
      <c r="M4647" s="73" t="str">
        <f t="shared" si="690"/>
        <v/>
      </c>
      <c r="N4647" s="74" t="str">
        <f t="shared" si="691"/>
        <v/>
      </c>
      <c r="O4647" s="22" t="str">
        <f t="shared" si="692"/>
        <v/>
      </c>
      <c r="Q4647" s="20" t="str">
        <f t="shared" si="688"/>
        <v/>
      </c>
      <c r="R4647" s="21" t="str">
        <f t="shared" si="688"/>
        <v/>
      </c>
      <c r="S4647" s="21" t="str">
        <f t="shared" si="688"/>
        <v/>
      </c>
      <c r="T4647" s="21" t="str">
        <f t="shared" si="688"/>
        <v/>
      </c>
      <c r="U4647" s="21" t="str">
        <f t="shared" si="688"/>
        <v/>
      </c>
      <c r="V4647" s="21" t="str">
        <f t="shared" si="688"/>
        <v/>
      </c>
      <c r="W4647" s="21" t="str">
        <f t="shared" si="688"/>
        <v/>
      </c>
      <c r="X4647" s="21" t="str">
        <f t="shared" si="688"/>
        <v/>
      </c>
      <c r="Y4647" s="21" t="str">
        <f t="shared" si="688"/>
        <v/>
      </c>
      <c r="Z4647" s="21" t="str">
        <f t="shared" si="688"/>
        <v/>
      </c>
      <c r="AA4647" s="21" t="str">
        <f t="shared" si="688"/>
        <v/>
      </c>
      <c r="AB4647" s="38" t="str">
        <f t="shared" si="688"/>
        <v/>
      </c>
      <c r="AD4647" s="36" t="str">
        <f>IF($N4647="", "", IFERROR(INDEX(Campaigns!$D$11:$D$380, MATCH($N4647, Campaigns!$E$11:$E$380, 0)), ""))</f>
        <v/>
      </c>
      <c r="AE4647" s="38" t="str">
        <f>IF(COUNTIF($Q4647:$AB4647, "X")=0, "", IFERROR(INDEX('Intro &amp; Setup'!$T$17:$T$28, MATCH(INDEX($Q$10:$AB$10, $AC4647, MATCH("X", $Q4647:$AB4647, 0)), 'Intro &amp; Setup'!$AA$17:$AA$28, 0)), ""))</f>
        <v/>
      </c>
      <c r="AG4647" s="84" t="str">
        <f t="shared" si="693"/>
        <v/>
      </c>
      <c r="AI4647" s="36">
        <f t="shared" si="694"/>
        <v>0</v>
      </c>
      <c r="AK4647" s="36" t="str">
        <f t="shared" si="695"/>
        <v/>
      </c>
    </row>
    <row r="4648" spans="1:37" x14ac:dyDescent="0.25">
      <c r="A4648" s="34"/>
      <c r="B4648" s="55"/>
      <c r="C4648" s="56"/>
      <c r="D4648" s="56"/>
      <c r="E4648" s="56"/>
      <c r="F4648" s="56"/>
      <c r="G4648" s="57"/>
      <c r="H4648" s="57"/>
      <c r="I4648" s="58"/>
      <c r="J4648" s="34"/>
      <c r="L4648" s="36" t="str">
        <f>IF($B4648="", "", IFERROR(FIND(Campaigns!$Q$4, $B4648), ""))</f>
        <v/>
      </c>
      <c r="M4648" s="73" t="str">
        <f t="shared" si="690"/>
        <v/>
      </c>
      <c r="N4648" s="74" t="str">
        <f t="shared" si="691"/>
        <v/>
      </c>
      <c r="O4648" s="22" t="str">
        <f t="shared" si="692"/>
        <v/>
      </c>
      <c r="Q4648" s="20" t="str">
        <f t="shared" si="688"/>
        <v/>
      </c>
      <c r="R4648" s="21" t="str">
        <f t="shared" si="688"/>
        <v/>
      </c>
      <c r="S4648" s="21" t="str">
        <f t="shared" si="688"/>
        <v/>
      </c>
      <c r="T4648" s="21" t="str">
        <f t="shared" si="688"/>
        <v/>
      </c>
      <c r="U4648" s="21" t="str">
        <f t="shared" si="688"/>
        <v/>
      </c>
      <c r="V4648" s="21" t="str">
        <f t="shared" si="688"/>
        <v/>
      </c>
      <c r="W4648" s="21" t="str">
        <f t="shared" si="688"/>
        <v/>
      </c>
      <c r="X4648" s="21" t="str">
        <f t="shared" si="688"/>
        <v/>
      </c>
      <c r="Y4648" s="21" t="str">
        <f t="shared" si="688"/>
        <v/>
      </c>
      <c r="Z4648" s="21" t="str">
        <f t="shared" si="688"/>
        <v/>
      </c>
      <c r="AA4648" s="21" t="str">
        <f t="shared" si="688"/>
        <v/>
      </c>
      <c r="AB4648" s="38" t="str">
        <f t="shared" si="688"/>
        <v/>
      </c>
      <c r="AD4648" s="36" t="str">
        <f>IF($N4648="", "", IFERROR(INDEX(Campaigns!$D$11:$D$380, MATCH($N4648, Campaigns!$E$11:$E$380, 0)), ""))</f>
        <v/>
      </c>
      <c r="AE4648" s="38" t="str">
        <f>IF(COUNTIF($Q4648:$AB4648, "X")=0, "", IFERROR(INDEX('Intro &amp; Setup'!$T$17:$T$28, MATCH(INDEX($Q$10:$AB$10, $AC4648, MATCH("X", $Q4648:$AB4648, 0)), 'Intro &amp; Setup'!$AA$17:$AA$28, 0)), ""))</f>
        <v/>
      </c>
      <c r="AG4648" s="84" t="str">
        <f t="shared" si="693"/>
        <v/>
      </c>
      <c r="AI4648" s="36">
        <f t="shared" si="694"/>
        <v>0</v>
      </c>
      <c r="AK4648" s="36" t="str">
        <f t="shared" si="695"/>
        <v/>
      </c>
    </row>
    <row r="4649" spans="1:37" x14ac:dyDescent="0.25">
      <c r="A4649" s="34"/>
      <c r="B4649" s="55"/>
      <c r="C4649" s="56"/>
      <c r="D4649" s="56"/>
      <c r="E4649" s="56"/>
      <c r="F4649" s="56"/>
      <c r="G4649" s="57"/>
      <c r="H4649" s="57"/>
      <c r="I4649" s="58"/>
      <c r="J4649" s="34"/>
      <c r="L4649" s="36" t="str">
        <f>IF($B4649="", "", IFERROR(FIND(Campaigns!$Q$4, $B4649), ""))</f>
        <v/>
      </c>
      <c r="M4649" s="73" t="str">
        <f t="shared" si="690"/>
        <v/>
      </c>
      <c r="N4649" s="74" t="str">
        <f t="shared" si="691"/>
        <v/>
      </c>
      <c r="O4649" s="22" t="str">
        <f t="shared" si="692"/>
        <v/>
      </c>
      <c r="Q4649" s="20" t="str">
        <f t="shared" si="688"/>
        <v/>
      </c>
      <c r="R4649" s="21" t="str">
        <f t="shared" si="688"/>
        <v/>
      </c>
      <c r="S4649" s="21" t="str">
        <f t="shared" si="688"/>
        <v/>
      </c>
      <c r="T4649" s="21" t="str">
        <f t="shared" si="688"/>
        <v/>
      </c>
      <c r="U4649" s="21" t="str">
        <f t="shared" si="688"/>
        <v/>
      </c>
      <c r="V4649" s="21" t="str">
        <f t="shared" si="688"/>
        <v/>
      </c>
      <c r="W4649" s="21" t="str">
        <f t="shared" si="688"/>
        <v/>
      </c>
      <c r="X4649" s="21" t="str">
        <f t="shared" si="688"/>
        <v/>
      </c>
      <c r="Y4649" s="21" t="str">
        <f t="shared" si="688"/>
        <v/>
      </c>
      <c r="Z4649" s="21" t="str">
        <f t="shared" si="688"/>
        <v/>
      </c>
      <c r="AA4649" s="21" t="str">
        <f t="shared" si="688"/>
        <v/>
      </c>
      <c r="AB4649" s="38" t="str">
        <f t="shared" si="688"/>
        <v/>
      </c>
      <c r="AD4649" s="36" t="str">
        <f>IF($N4649="", "", IFERROR(INDEX(Campaigns!$D$11:$D$380, MATCH($N4649, Campaigns!$E$11:$E$380, 0)), ""))</f>
        <v/>
      </c>
      <c r="AE4649" s="38" t="str">
        <f>IF(COUNTIF($Q4649:$AB4649, "X")=0, "", IFERROR(INDEX('Intro &amp; Setup'!$T$17:$T$28, MATCH(INDEX($Q$10:$AB$10, $AC4649, MATCH("X", $Q4649:$AB4649, 0)), 'Intro &amp; Setup'!$AA$17:$AA$28, 0)), ""))</f>
        <v/>
      </c>
      <c r="AG4649" s="84" t="str">
        <f t="shared" si="693"/>
        <v/>
      </c>
      <c r="AI4649" s="36">
        <f t="shared" si="694"/>
        <v>0</v>
      </c>
      <c r="AK4649" s="36" t="str">
        <f t="shared" si="695"/>
        <v/>
      </c>
    </row>
    <row r="4650" spans="1:37" x14ac:dyDescent="0.25">
      <c r="A4650" s="34"/>
      <c r="B4650" s="55"/>
      <c r="C4650" s="56"/>
      <c r="D4650" s="56"/>
      <c r="E4650" s="56"/>
      <c r="F4650" s="56"/>
      <c r="G4650" s="57"/>
      <c r="H4650" s="57"/>
      <c r="I4650" s="58"/>
      <c r="J4650" s="34"/>
      <c r="L4650" s="36" t="str">
        <f>IF($B4650="", "", IFERROR(FIND(Campaigns!$Q$4, $B4650), ""))</f>
        <v/>
      </c>
      <c r="M4650" s="73" t="str">
        <f t="shared" si="690"/>
        <v/>
      </c>
      <c r="N4650" s="74" t="str">
        <f t="shared" si="691"/>
        <v/>
      </c>
      <c r="O4650" s="22" t="str">
        <f t="shared" si="692"/>
        <v/>
      </c>
      <c r="Q4650" s="20" t="str">
        <f t="shared" si="688"/>
        <v/>
      </c>
      <c r="R4650" s="21" t="str">
        <f t="shared" si="688"/>
        <v/>
      </c>
      <c r="S4650" s="21" t="str">
        <f t="shared" si="688"/>
        <v/>
      </c>
      <c r="T4650" s="21" t="str">
        <f t="shared" si="688"/>
        <v/>
      </c>
      <c r="U4650" s="21" t="str">
        <f t="shared" si="688"/>
        <v/>
      </c>
      <c r="V4650" s="21" t="str">
        <f t="shared" si="688"/>
        <v/>
      </c>
      <c r="W4650" s="21" t="str">
        <f t="shared" si="688"/>
        <v/>
      </c>
      <c r="X4650" s="21" t="str">
        <f t="shared" si="688"/>
        <v/>
      </c>
      <c r="Y4650" s="21" t="str">
        <f t="shared" si="688"/>
        <v/>
      </c>
      <c r="Z4650" s="21" t="str">
        <f t="shared" si="688"/>
        <v/>
      </c>
      <c r="AA4650" s="21" t="str">
        <f t="shared" si="688"/>
        <v/>
      </c>
      <c r="AB4650" s="38" t="str">
        <f t="shared" si="688"/>
        <v/>
      </c>
      <c r="AD4650" s="36" t="str">
        <f>IF($N4650="", "", IFERROR(INDEX(Campaigns!$D$11:$D$380, MATCH($N4650, Campaigns!$E$11:$E$380, 0)), ""))</f>
        <v/>
      </c>
      <c r="AE4650" s="38" t="str">
        <f>IF(COUNTIF($Q4650:$AB4650, "X")=0, "", IFERROR(INDEX('Intro &amp; Setup'!$T$17:$T$28, MATCH(INDEX($Q$10:$AB$10, $AC4650, MATCH("X", $Q4650:$AB4650, 0)), 'Intro &amp; Setup'!$AA$17:$AA$28, 0)), ""))</f>
        <v/>
      </c>
      <c r="AG4650" s="84" t="str">
        <f t="shared" si="693"/>
        <v/>
      </c>
      <c r="AI4650" s="36">
        <f t="shared" si="694"/>
        <v>0</v>
      </c>
      <c r="AK4650" s="36" t="str">
        <f t="shared" si="695"/>
        <v/>
      </c>
    </row>
    <row r="4651" spans="1:37" x14ac:dyDescent="0.25">
      <c r="A4651" s="34"/>
      <c r="B4651" s="55"/>
      <c r="C4651" s="56"/>
      <c r="D4651" s="56"/>
      <c r="E4651" s="56"/>
      <c r="F4651" s="56"/>
      <c r="G4651" s="57"/>
      <c r="H4651" s="57"/>
      <c r="I4651" s="58"/>
      <c r="J4651" s="34"/>
      <c r="L4651" s="36" t="str">
        <f>IF($B4651="", "", IFERROR(FIND(Campaigns!$Q$4, $B4651), ""))</f>
        <v/>
      </c>
      <c r="M4651" s="73" t="str">
        <f t="shared" si="690"/>
        <v/>
      </c>
      <c r="N4651" s="74" t="str">
        <f t="shared" si="691"/>
        <v/>
      </c>
      <c r="O4651" s="22" t="str">
        <f t="shared" si="692"/>
        <v/>
      </c>
      <c r="Q4651" s="20" t="str">
        <f t="shared" si="688"/>
        <v/>
      </c>
      <c r="R4651" s="21" t="str">
        <f t="shared" si="688"/>
        <v/>
      </c>
      <c r="S4651" s="21" t="str">
        <f t="shared" si="688"/>
        <v/>
      </c>
      <c r="T4651" s="21" t="str">
        <f t="shared" si="688"/>
        <v/>
      </c>
      <c r="U4651" s="21" t="str">
        <f t="shared" si="688"/>
        <v/>
      </c>
      <c r="V4651" s="21" t="str">
        <f t="shared" si="688"/>
        <v/>
      </c>
      <c r="W4651" s="21" t="str">
        <f t="shared" si="688"/>
        <v/>
      </c>
      <c r="X4651" s="21" t="str">
        <f t="shared" si="688"/>
        <v/>
      </c>
      <c r="Y4651" s="21" t="str">
        <f t="shared" si="688"/>
        <v/>
      </c>
      <c r="Z4651" s="21" t="str">
        <f t="shared" si="688"/>
        <v/>
      </c>
      <c r="AA4651" s="21" t="str">
        <f t="shared" si="688"/>
        <v/>
      </c>
      <c r="AB4651" s="38" t="str">
        <f t="shared" si="688"/>
        <v/>
      </c>
      <c r="AD4651" s="36" t="str">
        <f>IF($N4651="", "", IFERROR(INDEX(Campaigns!$D$11:$D$380, MATCH($N4651, Campaigns!$E$11:$E$380, 0)), ""))</f>
        <v/>
      </c>
      <c r="AE4651" s="38" t="str">
        <f>IF(COUNTIF($Q4651:$AB4651, "X")=0, "", IFERROR(INDEX('Intro &amp; Setup'!$T$17:$T$28, MATCH(INDEX($Q$10:$AB$10, $AC4651, MATCH("X", $Q4651:$AB4651, 0)), 'Intro &amp; Setup'!$AA$17:$AA$28, 0)), ""))</f>
        <v/>
      </c>
      <c r="AG4651" s="84" t="str">
        <f t="shared" si="693"/>
        <v/>
      </c>
      <c r="AI4651" s="36">
        <f t="shared" si="694"/>
        <v>0</v>
      </c>
      <c r="AK4651" s="36" t="str">
        <f t="shared" si="695"/>
        <v/>
      </c>
    </row>
    <row r="4652" spans="1:37" x14ac:dyDescent="0.25">
      <c r="A4652" s="34"/>
      <c r="B4652" s="55"/>
      <c r="C4652" s="56"/>
      <c r="D4652" s="56"/>
      <c r="E4652" s="56"/>
      <c r="F4652" s="56"/>
      <c r="G4652" s="57"/>
      <c r="H4652" s="57"/>
      <c r="I4652" s="58"/>
      <c r="J4652" s="34"/>
      <c r="L4652" s="36" t="str">
        <f>IF($B4652="", "", IFERROR(FIND(Campaigns!$Q$4, $B4652), ""))</f>
        <v/>
      </c>
      <c r="M4652" s="73" t="str">
        <f t="shared" si="690"/>
        <v/>
      </c>
      <c r="N4652" s="74" t="str">
        <f t="shared" si="691"/>
        <v/>
      </c>
      <c r="O4652" s="22" t="str">
        <f t="shared" si="692"/>
        <v/>
      </c>
      <c r="Q4652" s="20" t="str">
        <f t="shared" si="688"/>
        <v/>
      </c>
      <c r="R4652" s="21" t="str">
        <f t="shared" si="688"/>
        <v/>
      </c>
      <c r="S4652" s="21" t="str">
        <f t="shared" si="688"/>
        <v/>
      </c>
      <c r="T4652" s="21" t="str">
        <f t="shared" si="688"/>
        <v/>
      </c>
      <c r="U4652" s="21" t="str">
        <f t="shared" si="688"/>
        <v/>
      </c>
      <c r="V4652" s="21" t="str">
        <f t="shared" si="688"/>
        <v/>
      </c>
      <c r="W4652" s="21" t="str">
        <f t="shared" si="688"/>
        <v/>
      </c>
      <c r="X4652" s="21" t="str">
        <f t="shared" si="688"/>
        <v/>
      </c>
      <c r="Y4652" s="21" t="str">
        <f t="shared" si="688"/>
        <v/>
      </c>
      <c r="Z4652" s="21" t="str">
        <f t="shared" si="688"/>
        <v/>
      </c>
      <c r="AA4652" s="21" t="str">
        <f t="shared" si="688"/>
        <v/>
      </c>
      <c r="AB4652" s="38" t="str">
        <f t="shared" si="688"/>
        <v/>
      </c>
      <c r="AD4652" s="36" t="str">
        <f>IF($N4652="", "", IFERROR(INDEX(Campaigns!$D$11:$D$380, MATCH($N4652, Campaigns!$E$11:$E$380, 0)), ""))</f>
        <v/>
      </c>
      <c r="AE4652" s="38" t="str">
        <f>IF(COUNTIF($Q4652:$AB4652, "X")=0, "", IFERROR(INDEX('Intro &amp; Setup'!$T$17:$T$28, MATCH(INDEX($Q$10:$AB$10, $AC4652, MATCH("X", $Q4652:$AB4652, 0)), 'Intro &amp; Setup'!$AA$17:$AA$28, 0)), ""))</f>
        <v/>
      </c>
      <c r="AG4652" s="84" t="str">
        <f t="shared" si="693"/>
        <v/>
      </c>
      <c r="AI4652" s="36">
        <f t="shared" si="694"/>
        <v>0</v>
      </c>
      <c r="AK4652" s="36" t="str">
        <f t="shared" si="695"/>
        <v/>
      </c>
    </row>
    <row r="4653" spans="1:37" x14ac:dyDescent="0.25">
      <c r="A4653" s="34"/>
      <c r="B4653" s="55"/>
      <c r="C4653" s="56"/>
      <c r="D4653" s="56"/>
      <c r="E4653" s="56"/>
      <c r="F4653" s="56"/>
      <c r="G4653" s="57"/>
      <c r="H4653" s="57"/>
      <c r="I4653" s="58"/>
      <c r="J4653" s="34"/>
      <c r="L4653" s="36" t="str">
        <f>IF($B4653="", "", IFERROR(FIND(Campaigns!$Q$4, $B4653), ""))</f>
        <v/>
      </c>
      <c r="M4653" s="73" t="str">
        <f t="shared" si="690"/>
        <v/>
      </c>
      <c r="N4653" s="74" t="str">
        <f t="shared" si="691"/>
        <v/>
      </c>
      <c r="O4653" s="22" t="str">
        <f t="shared" si="692"/>
        <v/>
      </c>
      <c r="Q4653" s="20" t="str">
        <f t="shared" si="688"/>
        <v/>
      </c>
      <c r="R4653" s="21" t="str">
        <f t="shared" si="688"/>
        <v/>
      </c>
      <c r="S4653" s="21" t="str">
        <f t="shared" si="688"/>
        <v/>
      </c>
      <c r="T4653" s="21" t="str">
        <f t="shared" si="688"/>
        <v/>
      </c>
      <c r="U4653" s="21" t="str">
        <f t="shared" si="688"/>
        <v/>
      </c>
      <c r="V4653" s="21" t="str">
        <f t="shared" si="688"/>
        <v/>
      </c>
      <c r="W4653" s="21" t="str">
        <f t="shared" si="688"/>
        <v/>
      </c>
      <c r="X4653" s="21" t="str">
        <f t="shared" si="688"/>
        <v/>
      </c>
      <c r="Y4653" s="21" t="str">
        <f t="shared" si="688"/>
        <v/>
      </c>
      <c r="Z4653" s="21" t="str">
        <f t="shared" si="688"/>
        <v/>
      </c>
      <c r="AA4653" s="21" t="str">
        <f t="shared" si="688"/>
        <v/>
      </c>
      <c r="AB4653" s="38" t="str">
        <f t="shared" si="688"/>
        <v/>
      </c>
      <c r="AD4653" s="36" t="str">
        <f>IF($N4653="", "", IFERROR(INDEX(Campaigns!$D$11:$D$380, MATCH($N4653, Campaigns!$E$11:$E$380, 0)), ""))</f>
        <v/>
      </c>
      <c r="AE4653" s="38" t="str">
        <f>IF(COUNTIF($Q4653:$AB4653, "X")=0, "", IFERROR(INDEX('Intro &amp; Setup'!$T$17:$T$28, MATCH(INDEX($Q$10:$AB$10, $AC4653, MATCH("X", $Q4653:$AB4653, 0)), 'Intro &amp; Setup'!$AA$17:$AA$28, 0)), ""))</f>
        <v/>
      </c>
      <c r="AG4653" s="84" t="str">
        <f t="shared" si="693"/>
        <v/>
      </c>
      <c r="AI4653" s="36">
        <f t="shared" si="694"/>
        <v>0</v>
      </c>
      <c r="AK4653" s="36" t="str">
        <f t="shared" si="695"/>
        <v/>
      </c>
    </row>
    <row r="4654" spans="1:37" x14ac:dyDescent="0.25">
      <c r="A4654" s="34"/>
      <c r="B4654" s="55"/>
      <c r="C4654" s="56"/>
      <c r="D4654" s="56"/>
      <c r="E4654" s="56"/>
      <c r="F4654" s="56"/>
      <c r="G4654" s="57"/>
      <c r="H4654" s="57"/>
      <c r="I4654" s="58"/>
      <c r="J4654" s="34"/>
      <c r="L4654" s="36" t="str">
        <f>IF($B4654="", "", IFERROR(FIND(Campaigns!$Q$4, $B4654), ""))</f>
        <v/>
      </c>
      <c r="M4654" s="73" t="str">
        <f t="shared" si="690"/>
        <v/>
      </c>
      <c r="N4654" s="74" t="str">
        <f t="shared" si="691"/>
        <v/>
      </c>
      <c r="O4654" s="22" t="str">
        <f t="shared" si="692"/>
        <v/>
      </c>
      <c r="Q4654" s="20" t="str">
        <f t="shared" ref="Q4654:AB4675" si="696">IFERROR(IF(Q$10="", "", IF(LEFT($O4654, Q$8)=Q$10, "X", "")), "")</f>
        <v/>
      </c>
      <c r="R4654" s="21" t="str">
        <f t="shared" si="696"/>
        <v/>
      </c>
      <c r="S4654" s="21" t="str">
        <f t="shared" si="696"/>
        <v/>
      </c>
      <c r="T4654" s="21" t="str">
        <f t="shared" si="696"/>
        <v/>
      </c>
      <c r="U4654" s="21" t="str">
        <f t="shared" si="696"/>
        <v/>
      </c>
      <c r="V4654" s="21" t="str">
        <f t="shared" si="696"/>
        <v/>
      </c>
      <c r="W4654" s="21" t="str">
        <f t="shared" si="696"/>
        <v/>
      </c>
      <c r="X4654" s="21" t="str">
        <f t="shared" si="696"/>
        <v/>
      </c>
      <c r="Y4654" s="21" t="str">
        <f t="shared" si="696"/>
        <v/>
      </c>
      <c r="Z4654" s="21" t="str">
        <f t="shared" si="696"/>
        <v/>
      </c>
      <c r="AA4654" s="21" t="str">
        <f t="shared" si="696"/>
        <v/>
      </c>
      <c r="AB4654" s="38" t="str">
        <f t="shared" si="696"/>
        <v/>
      </c>
      <c r="AD4654" s="36" t="str">
        <f>IF($N4654="", "", IFERROR(INDEX(Campaigns!$D$11:$D$380, MATCH($N4654, Campaigns!$E$11:$E$380, 0)), ""))</f>
        <v/>
      </c>
      <c r="AE4654" s="38" t="str">
        <f>IF(COUNTIF($Q4654:$AB4654, "X")=0, "", IFERROR(INDEX('Intro &amp; Setup'!$T$17:$T$28, MATCH(INDEX($Q$10:$AB$10, $AC4654, MATCH("X", $Q4654:$AB4654, 0)), 'Intro &amp; Setup'!$AA$17:$AA$28, 0)), ""))</f>
        <v/>
      </c>
      <c r="AG4654" s="84" t="str">
        <f t="shared" si="693"/>
        <v/>
      </c>
      <c r="AI4654" s="36">
        <f t="shared" si="694"/>
        <v>0</v>
      </c>
      <c r="AK4654" s="36" t="str">
        <f t="shared" si="695"/>
        <v/>
      </c>
    </row>
    <row r="4655" spans="1:37" x14ac:dyDescent="0.25">
      <c r="A4655" s="34"/>
      <c r="B4655" s="55"/>
      <c r="C4655" s="56"/>
      <c r="D4655" s="56"/>
      <c r="E4655" s="56"/>
      <c r="F4655" s="56"/>
      <c r="G4655" s="57"/>
      <c r="H4655" s="57"/>
      <c r="I4655" s="58"/>
      <c r="J4655" s="34"/>
      <c r="L4655" s="36" t="str">
        <f>IF($B4655="", "", IFERROR(FIND(Campaigns!$Q$4, $B4655), ""))</f>
        <v/>
      </c>
      <c r="M4655" s="73" t="str">
        <f t="shared" si="690"/>
        <v/>
      </c>
      <c r="N4655" s="74" t="str">
        <f t="shared" si="691"/>
        <v/>
      </c>
      <c r="O4655" s="22" t="str">
        <f t="shared" si="692"/>
        <v/>
      </c>
      <c r="Q4655" s="20" t="str">
        <f t="shared" si="696"/>
        <v/>
      </c>
      <c r="R4655" s="21" t="str">
        <f t="shared" si="696"/>
        <v/>
      </c>
      <c r="S4655" s="21" t="str">
        <f t="shared" si="696"/>
        <v/>
      </c>
      <c r="T4655" s="21" t="str">
        <f t="shared" si="696"/>
        <v/>
      </c>
      <c r="U4655" s="21" t="str">
        <f t="shared" si="696"/>
        <v/>
      </c>
      <c r="V4655" s="21" t="str">
        <f t="shared" si="696"/>
        <v/>
      </c>
      <c r="W4655" s="21" t="str">
        <f t="shared" si="696"/>
        <v/>
      </c>
      <c r="X4655" s="21" t="str">
        <f t="shared" si="696"/>
        <v/>
      </c>
      <c r="Y4655" s="21" t="str">
        <f t="shared" si="696"/>
        <v/>
      </c>
      <c r="Z4655" s="21" t="str">
        <f t="shared" si="696"/>
        <v/>
      </c>
      <c r="AA4655" s="21" t="str">
        <f t="shared" si="696"/>
        <v/>
      </c>
      <c r="AB4655" s="38" t="str">
        <f t="shared" si="696"/>
        <v/>
      </c>
      <c r="AD4655" s="36" t="str">
        <f>IF($N4655="", "", IFERROR(INDEX(Campaigns!$D$11:$D$380, MATCH($N4655, Campaigns!$E$11:$E$380, 0)), ""))</f>
        <v/>
      </c>
      <c r="AE4655" s="38" t="str">
        <f>IF(COUNTIF($Q4655:$AB4655, "X")=0, "", IFERROR(INDEX('Intro &amp; Setup'!$T$17:$T$28, MATCH(INDEX($Q$10:$AB$10, $AC4655, MATCH("X", $Q4655:$AB4655, 0)), 'Intro &amp; Setup'!$AA$17:$AA$28, 0)), ""))</f>
        <v/>
      </c>
      <c r="AG4655" s="84" t="str">
        <f t="shared" si="693"/>
        <v/>
      </c>
      <c r="AI4655" s="36">
        <f t="shared" si="694"/>
        <v>0</v>
      </c>
      <c r="AK4655" s="36" t="str">
        <f t="shared" si="695"/>
        <v/>
      </c>
    </row>
    <row r="4656" spans="1:37" x14ac:dyDescent="0.25">
      <c r="A4656" s="34"/>
      <c r="B4656" s="55"/>
      <c r="C4656" s="56"/>
      <c r="D4656" s="56"/>
      <c r="E4656" s="56"/>
      <c r="F4656" s="56"/>
      <c r="G4656" s="57"/>
      <c r="H4656" s="57"/>
      <c r="I4656" s="58"/>
      <c r="J4656" s="34"/>
      <c r="L4656" s="36" t="str">
        <f>IF($B4656="", "", IFERROR(FIND(Campaigns!$Q$4, $B4656), ""))</f>
        <v/>
      </c>
      <c r="M4656" s="73" t="str">
        <f t="shared" si="690"/>
        <v/>
      </c>
      <c r="N4656" s="74" t="str">
        <f t="shared" si="691"/>
        <v/>
      </c>
      <c r="O4656" s="22" t="str">
        <f t="shared" si="692"/>
        <v/>
      </c>
      <c r="Q4656" s="20" t="str">
        <f t="shared" si="696"/>
        <v/>
      </c>
      <c r="R4656" s="21" t="str">
        <f t="shared" si="696"/>
        <v/>
      </c>
      <c r="S4656" s="21" t="str">
        <f t="shared" si="696"/>
        <v/>
      </c>
      <c r="T4656" s="21" t="str">
        <f t="shared" si="696"/>
        <v/>
      </c>
      <c r="U4656" s="21" t="str">
        <f t="shared" si="696"/>
        <v/>
      </c>
      <c r="V4656" s="21" t="str">
        <f t="shared" si="696"/>
        <v/>
      </c>
      <c r="W4656" s="21" t="str">
        <f t="shared" si="696"/>
        <v/>
      </c>
      <c r="X4656" s="21" t="str">
        <f t="shared" si="696"/>
        <v/>
      </c>
      <c r="Y4656" s="21" t="str">
        <f t="shared" si="696"/>
        <v/>
      </c>
      <c r="Z4656" s="21" t="str">
        <f t="shared" si="696"/>
        <v/>
      </c>
      <c r="AA4656" s="21" t="str">
        <f t="shared" si="696"/>
        <v/>
      </c>
      <c r="AB4656" s="38" t="str">
        <f t="shared" si="696"/>
        <v/>
      </c>
      <c r="AD4656" s="36" t="str">
        <f>IF($N4656="", "", IFERROR(INDEX(Campaigns!$D$11:$D$380, MATCH($N4656, Campaigns!$E$11:$E$380, 0)), ""))</f>
        <v/>
      </c>
      <c r="AE4656" s="38" t="str">
        <f>IF(COUNTIF($Q4656:$AB4656, "X")=0, "", IFERROR(INDEX('Intro &amp; Setup'!$T$17:$T$28, MATCH(INDEX($Q$10:$AB$10, $AC4656, MATCH("X", $Q4656:$AB4656, 0)), 'Intro &amp; Setup'!$AA$17:$AA$28, 0)), ""))</f>
        <v/>
      </c>
      <c r="AG4656" s="84" t="str">
        <f t="shared" si="693"/>
        <v/>
      </c>
      <c r="AI4656" s="36">
        <f t="shared" si="694"/>
        <v>0</v>
      </c>
      <c r="AK4656" s="36" t="str">
        <f t="shared" si="695"/>
        <v/>
      </c>
    </row>
    <row r="4657" spans="1:37" x14ac:dyDescent="0.25">
      <c r="A4657" s="34"/>
      <c r="B4657" s="55"/>
      <c r="C4657" s="56"/>
      <c r="D4657" s="56"/>
      <c r="E4657" s="56"/>
      <c r="F4657" s="56"/>
      <c r="G4657" s="57"/>
      <c r="H4657" s="57"/>
      <c r="I4657" s="58"/>
      <c r="J4657" s="34"/>
      <c r="L4657" s="36" t="str">
        <f>IF($B4657="", "", IFERROR(FIND(Campaigns!$Q$4, $B4657), ""))</f>
        <v/>
      </c>
      <c r="M4657" s="73" t="str">
        <f t="shared" si="690"/>
        <v/>
      </c>
      <c r="N4657" s="74" t="str">
        <f t="shared" si="691"/>
        <v/>
      </c>
      <c r="O4657" s="22" t="str">
        <f t="shared" si="692"/>
        <v/>
      </c>
      <c r="Q4657" s="20" t="str">
        <f t="shared" si="696"/>
        <v/>
      </c>
      <c r="R4657" s="21" t="str">
        <f t="shared" si="696"/>
        <v/>
      </c>
      <c r="S4657" s="21" t="str">
        <f t="shared" si="696"/>
        <v/>
      </c>
      <c r="T4657" s="21" t="str">
        <f t="shared" si="696"/>
        <v/>
      </c>
      <c r="U4657" s="21" t="str">
        <f t="shared" si="696"/>
        <v/>
      </c>
      <c r="V4657" s="21" t="str">
        <f t="shared" si="696"/>
        <v/>
      </c>
      <c r="W4657" s="21" t="str">
        <f t="shared" si="696"/>
        <v/>
      </c>
      <c r="X4657" s="21" t="str">
        <f t="shared" si="696"/>
        <v/>
      </c>
      <c r="Y4657" s="21" t="str">
        <f t="shared" si="696"/>
        <v/>
      </c>
      <c r="Z4657" s="21" t="str">
        <f t="shared" si="696"/>
        <v/>
      </c>
      <c r="AA4657" s="21" t="str">
        <f t="shared" si="696"/>
        <v/>
      </c>
      <c r="AB4657" s="38" t="str">
        <f t="shared" si="696"/>
        <v/>
      </c>
      <c r="AD4657" s="36" t="str">
        <f>IF($N4657="", "", IFERROR(INDEX(Campaigns!$D$11:$D$380, MATCH($N4657, Campaigns!$E$11:$E$380, 0)), ""))</f>
        <v/>
      </c>
      <c r="AE4657" s="38" t="str">
        <f>IF(COUNTIF($Q4657:$AB4657, "X")=0, "", IFERROR(INDEX('Intro &amp; Setup'!$T$17:$T$28, MATCH(INDEX($Q$10:$AB$10, $AC4657, MATCH("X", $Q4657:$AB4657, 0)), 'Intro &amp; Setup'!$AA$17:$AA$28, 0)), ""))</f>
        <v/>
      </c>
      <c r="AG4657" s="84" t="str">
        <f t="shared" si="693"/>
        <v/>
      </c>
      <c r="AI4657" s="36">
        <f t="shared" si="694"/>
        <v>0</v>
      </c>
      <c r="AK4657" s="36" t="str">
        <f t="shared" si="695"/>
        <v/>
      </c>
    </row>
    <row r="4658" spans="1:37" x14ac:dyDescent="0.25">
      <c r="A4658" s="34"/>
      <c r="B4658" s="55"/>
      <c r="C4658" s="56"/>
      <c r="D4658" s="56"/>
      <c r="E4658" s="56"/>
      <c r="F4658" s="56"/>
      <c r="G4658" s="57"/>
      <c r="H4658" s="57"/>
      <c r="I4658" s="58"/>
      <c r="J4658" s="34"/>
      <c r="L4658" s="36" t="str">
        <f>IF($B4658="", "", IFERROR(FIND(Campaigns!$Q$4, $B4658), ""))</f>
        <v/>
      </c>
      <c r="M4658" s="73" t="str">
        <f t="shared" si="690"/>
        <v/>
      </c>
      <c r="N4658" s="74" t="str">
        <f t="shared" si="691"/>
        <v/>
      </c>
      <c r="O4658" s="22" t="str">
        <f t="shared" si="692"/>
        <v/>
      </c>
      <c r="Q4658" s="20" t="str">
        <f t="shared" si="696"/>
        <v/>
      </c>
      <c r="R4658" s="21" t="str">
        <f t="shared" si="696"/>
        <v/>
      </c>
      <c r="S4658" s="21" t="str">
        <f t="shared" si="696"/>
        <v/>
      </c>
      <c r="T4658" s="21" t="str">
        <f t="shared" si="696"/>
        <v/>
      </c>
      <c r="U4658" s="21" t="str">
        <f t="shared" si="696"/>
        <v/>
      </c>
      <c r="V4658" s="21" t="str">
        <f t="shared" si="696"/>
        <v/>
      </c>
      <c r="W4658" s="21" t="str">
        <f t="shared" si="696"/>
        <v/>
      </c>
      <c r="X4658" s="21" t="str">
        <f t="shared" si="696"/>
        <v/>
      </c>
      <c r="Y4658" s="21" t="str">
        <f t="shared" si="696"/>
        <v/>
      </c>
      <c r="Z4658" s="21" t="str">
        <f t="shared" si="696"/>
        <v/>
      </c>
      <c r="AA4658" s="21" t="str">
        <f t="shared" si="696"/>
        <v/>
      </c>
      <c r="AB4658" s="38" t="str">
        <f t="shared" si="696"/>
        <v/>
      </c>
      <c r="AD4658" s="36" t="str">
        <f>IF($N4658="", "", IFERROR(INDEX(Campaigns!$D$11:$D$380, MATCH($N4658, Campaigns!$E$11:$E$380, 0)), ""))</f>
        <v/>
      </c>
      <c r="AE4658" s="38" t="str">
        <f>IF(COUNTIF($Q4658:$AB4658, "X")=0, "", IFERROR(INDEX('Intro &amp; Setup'!$T$17:$T$28, MATCH(INDEX($Q$10:$AB$10, $AC4658, MATCH("X", $Q4658:$AB4658, 0)), 'Intro &amp; Setup'!$AA$17:$AA$28, 0)), ""))</f>
        <v/>
      </c>
      <c r="AG4658" s="84" t="str">
        <f t="shared" si="693"/>
        <v/>
      </c>
      <c r="AI4658" s="36">
        <f t="shared" si="694"/>
        <v>0</v>
      </c>
      <c r="AK4658" s="36" t="str">
        <f t="shared" si="695"/>
        <v/>
      </c>
    </row>
    <row r="4659" spans="1:37" x14ac:dyDescent="0.25">
      <c r="A4659" s="34"/>
      <c r="B4659" s="55"/>
      <c r="C4659" s="56"/>
      <c r="D4659" s="56"/>
      <c r="E4659" s="56"/>
      <c r="F4659" s="56"/>
      <c r="G4659" s="57"/>
      <c r="H4659" s="57"/>
      <c r="I4659" s="58"/>
      <c r="J4659" s="34"/>
      <c r="L4659" s="36" t="str">
        <f>IF($B4659="", "", IFERROR(FIND(Campaigns!$Q$4, $B4659), ""))</f>
        <v/>
      </c>
      <c r="M4659" s="73" t="str">
        <f t="shared" si="690"/>
        <v/>
      </c>
      <c r="N4659" s="74" t="str">
        <f t="shared" si="691"/>
        <v/>
      </c>
      <c r="O4659" s="22" t="str">
        <f t="shared" si="692"/>
        <v/>
      </c>
      <c r="Q4659" s="20" t="str">
        <f t="shared" si="696"/>
        <v/>
      </c>
      <c r="R4659" s="21" t="str">
        <f t="shared" si="696"/>
        <v/>
      </c>
      <c r="S4659" s="21" t="str">
        <f t="shared" si="696"/>
        <v/>
      </c>
      <c r="T4659" s="21" t="str">
        <f t="shared" si="696"/>
        <v/>
      </c>
      <c r="U4659" s="21" t="str">
        <f t="shared" si="696"/>
        <v/>
      </c>
      <c r="V4659" s="21" t="str">
        <f t="shared" si="696"/>
        <v/>
      </c>
      <c r="W4659" s="21" t="str">
        <f t="shared" si="696"/>
        <v/>
      </c>
      <c r="X4659" s="21" t="str">
        <f t="shared" si="696"/>
        <v/>
      </c>
      <c r="Y4659" s="21" t="str">
        <f t="shared" si="696"/>
        <v/>
      </c>
      <c r="Z4659" s="21" t="str">
        <f t="shared" si="696"/>
        <v/>
      </c>
      <c r="AA4659" s="21" t="str">
        <f t="shared" si="696"/>
        <v/>
      </c>
      <c r="AB4659" s="38" t="str">
        <f t="shared" si="696"/>
        <v/>
      </c>
      <c r="AD4659" s="36" t="str">
        <f>IF($N4659="", "", IFERROR(INDEX(Campaigns!$D$11:$D$380, MATCH($N4659, Campaigns!$E$11:$E$380, 0)), ""))</f>
        <v/>
      </c>
      <c r="AE4659" s="38" t="str">
        <f>IF(COUNTIF($Q4659:$AB4659, "X")=0, "", IFERROR(INDEX('Intro &amp; Setup'!$T$17:$T$28, MATCH(INDEX($Q$10:$AB$10, $AC4659, MATCH("X", $Q4659:$AB4659, 0)), 'Intro &amp; Setup'!$AA$17:$AA$28, 0)), ""))</f>
        <v/>
      </c>
      <c r="AG4659" s="84" t="str">
        <f t="shared" si="693"/>
        <v/>
      </c>
      <c r="AI4659" s="36">
        <f t="shared" si="694"/>
        <v>0</v>
      </c>
      <c r="AK4659" s="36" t="str">
        <f t="shared" si="695"/>
        <v/>
      </c>
    </row>
    <row r="4660" spans="1:37" x14ac:dyDescent="0.25">
      <c r="A4660" s="34"/>
      <c r="B4660" s="55"/>
      <c r="C4660" s="56"/>
      <c r="D4660" s="56"/>
      <c r="E4660" s="56"/>
      <c r="F4660" s="56"/>
      <c r="G4660" s="57"/>
      <c r="H4660" s="57"/>
      <c r="I4660" s="58"/>
      <c r="J4660" s="34"/>
      <c r="L4660" s="36" t="str">
        <f>IF($B4660="", "", IFERROR(FIND(Campaigns!$Q$4, $B4660), ""))</f>
        <v/>
      </c>
      <c r="M4660" s="73" t="str">
        <f t="shared" si="690"/>
        <v/>
      </c>
      <c r="N4660" s="74" t="str">
        <f t="shared" si="691"/>
        <v/>
      </c>
      <c r="O4660" s="22" t="str">
        <f t="shared" si="692"/>
        <v/>
      </c>
      <c r="Q4660" s="20" t="str">
        <f t="shared" si="696"/>
        <v/>
      </c>
      <c r="R4660" s="21" t="str">
        <f t="shared" si="696"/>
        <v/>
      </c>
      <c r="S4660" s="21" t="str">
        <f t="shared" si="696"/>
        <v/>
      </c>
      <c r="T4660" s="21" t="str">
        <f t="shared" si="696"/>
        <v/>
      </c>
      <c r="U4660" s="21" t="str">
        <f t="shared" si="696"/>
        <v/>
      </c>
      <c r="V4660" s="21" t="str">
        <f t="shared" si="696"/>
        <v/>
      </c>
      <c r="W4660" s="21" t="str">
        <f t="shared" si="696"/>
        <v/>
      </c>
      <c r="X4660" s="21" t="str">
        <f t="shared" si="696"/>
        <v/>
      </c>
      <c r="Y4660" s="21" t="str">
        <f t="shared" si="696"/>
        <v/>
      </c>
      <c r="Z4660" s="21" t="str">
        <f t="shared" si="696"/>
        <v/>
      </c>
      <c r="AA4660" s="21" t="str">
        <f t="shared" si="696"/>
        <v/>
      </c>
      <c r="AB4660" s="38" t="str">
        <f t="shared" si="696"/>
        <v/>
      </c>
      <c r="AD4660" s="36" t="str">
        <f>IF($N4660="", "", IFERROR(INDEX(Campaigns!$D$11:$D$380, MATCH($N4660, Campaigns!$E$11:$E$380, 0)), ""))</f>
        <v/>
      </c>
      <c r="AE4660" s="38" t="str">
        <f>IF(COUNTIF($Q4660:$AB4660, "X")=0, "", IFERROR(INDEX('Intro &amp; Setup'!$T$17:$T$28, MATCH(INDEX($Q$10:$AB$10, $AC4660, MATCH("X", $Q4660:$AB4660, 0)), 'Intro &amp; Setup'!$AA$17:$AA$28, 0)), ""))</f>
        <v/>
      </c>
      <c r="AG4660" s="84" t="str">
        <f t="shared" si="693"/>
        <v/>
      </c>
      <c r="AI4660" s="36">
        <f t="shared" si="694"/>
        <v>0</v>
      </c>
      <c r="AK4660" s="36" t="str">
        <f t="shared" si="695"/>
        <v/>
      </c>
    </row>
    <row r="4661" spans="1:37" x14ac:dyDescent="0.25">
      <c r="A4661" s="34"/>
      <c r="B4661" s="55"/>
      <c r="C4661" s="56"/>
      <c r="D4661" s="56"/>
      <c r="E4661" s="56"/>
      <c r="F4661" s="56"/>
      <c r="G4661" s="57"/>
      <c r="H4661" s="57"/>
      <c r="I4661" s="58"/>
      <c r="J4661" s="34"/>
      <c r="L4661" s="36" t="str">
        <f>IF($B4661="", "", IFERROR(FIND(Campaigns!$Q$4, $B4661), ""))</f>
        <v/>
      </c>
      <c r="M4661" s="73" t="str">
        <f t="shared" si="690"/>
        <v/>
      </c>
      <c r="N4661" s="74" t="str">
        <f t="shared" si="691"/>
        <v/>
      </c>
      <c r="O4661" s="22" t="str">
        <f t="shared" si="692"/>
        <v/>
      </c>
      <c r="Q4661" s="20" t="str">
        <f t="shared" si="696"/>
        <v/>
      </c>
      <c r="R4661" s="21" t="str">
        <f t="shared" si="696"/>
        <v/>
      </c>
      <c r="S4661" s="21" t="str">
        <f t="shared" si="696"/>
        <v/>
      </c>
      <c r="T4661" s="21" t="str">
        <f t="shared" si="696"/>
        <v/>
      </c>
      <c r="U4661" s="21" t="str">
        <f t="shared" si="696"/>
        <v/>
      </c>
      <c r="V4661" s="21" t="str">
        <f t="shared" si="696"/>
        <v/>
      </c>
      <c r="W4661" s="21" t="str">
        <f t="shared" si="696"/>
        <v/>
      </c>
      <c r="X4661" s="21" t="str">
        <f t="shared" si="696"/>
        <v/>
      </c>
      <c r="Y4661" s="21" t="str">
        <f t="shared" si="696"/>
        <v/>
      </c>
      <c r="Z4661" s="21" t="str">
        <f t="shared" si="696"/>
        <v/>
      </c>
      <c r="AA4661" s="21" t="str">
        <f t="shared" si="696"/>
        <v/>
      </c>
      <c r="AB4661" s="38" t="str">
        <f t="shared" si="696"/>
        <v/>
      </c>
      <c r="AD4661" s="36" t="str">
        <f>IF($N4661="", "", IFERROR(INDEX(Campaigns!$D$11:$D$380, MATCH($N4661, Campaigns!$E$11:$E$380, 0)), ""))</f>
        <v/>
      </c>
      <c r="AE4661" s="38" t="str">
        <f>IF(COUNTIF($Q4661:$AB4661, "X")=0, "", IFERROR(INDEX('Intro &amp; Setup'!$T$17:$T$28, MATCH(INDEX($Q$10:$AB$10, $AC4661, MATCH("X", $Q4661:$AB4661, 0)), 'Intro &amp; Setup'!$AA$17:$AA$28, 0)), ""))</f>
        <v/>
      </c>
      <c r="AG4661" s="84" t="str">
        <f t="shared" si="693"/>
        <v/>
      </c>
      <c r="AI4661" s="36">
        <f t="shared" si="694"/>
        <v>0</v>
      </c>
      <c r="AK4661" s="36" t="str">
        <f t="shared" si="695"/>
        <v/>
      </c>
    </row>
    <row r="4662" spans="1:37" x14ac:dyDescent="0.25">
      <c r="A4662" s="34"/>
      <c r="B4662" s="55"/>
      <c r="C4662" s="56"/>
      <c r="D4662" s="56"/>
      <c r="E4662" s="56"/>
      <c r="F4662" s="56"/>
      <c r="G4662" s="57"/>
      <c r="H4662" s="57"/>
      <c r="I4662" s="58"/>
      <c r="J4662" s="34"/>
      <c r="L4662" s="36" t="str">
        <f>IF($B4662="", "", IFERROR(FIND(Campaigns!$Q$4, $B4662), ""))</f>
        <v/>
      </c>
      <c r="M4662" s="73" t="str">
        <f t="shared" si="690"/>
        <v/>
      </c>
      <c r="N4662" s="74" t="str">
        <f t="shared" si="691"/>
        <v/>
      </c>
      <c r="O4662" s="22" t="str">
        <f t="shared" si="692"/>
        <v/>
      </c>
      <c r="Q4662" s="20" t="str">
        <f t="shared" si="696"/>
        <v/>
      </c>
      <c r="R4662" s="21" t="str">
        <f t="shared" si="696"/>
        <v/>
      </c>
      <c r="S4662" s="21" t="str">
        <f t="shared" si="696"/>
        <v/>
      </c>
      <c r="T4662" s="21" t="str">
        <f t="shared" si="696"/>
        <v/>
      </c>
      <c r="U4662" s="21" t="str">
        <f t="shared" si="696"/>
        <v/>
      </c>
      <c r="V4662" s="21" t="str">
        <f t="shared" si="696"/>
        <v/>
      </c>
      <c r="W4662" s="21" t="str">
        <f t="shared" si="696"/>
        <v/>
      </c>
      <c r="X4662" s="21" t="str">
        <f t="shared" si="696"/>
        <v/>
      </c>
      <c r="Y4662" s="21" t="str">
        <f t="shared" si="696"/>
        <v/>
      </c>
      <c r="Z4662" s="21" t="str">
        <f t="shared" si="696"/>
        <v/>
      </c>
      <c r="AA4662" s="21" t="str">
        <f t="shared" si="696"/>
        <v/>
      </c>
      <c r="AB4662" s="38" t="str">
        <f t="shared" si="696"/>
        <v/>
      </c>
      <c r="AD4662" s="36" t="str">
        <f>IF($N4662="", "", IFERROR(INDEX(Campaigns!$D$11:$D$380, MATCH($N4662, Campaigns!$E$11:$E$380, 0)), ""))</f>
        <v/>
      </c>
      <c r="AE4662" s="38" t="str">
        <f>IF(COUNTIF($Q4662:$AB4662, "X")=0, "", IFERROR(INDEX('Intro &amp; Setup'!$T$17:$T$28, MATCH(INDEX($Q$10:$AB$10, $AC4662, MATCH("X", $Q4662:$AB4662, 0)), 'Intro &amp; Setup'!$AA$17:$AA$28, 0)), ""))</f>
        <v/>
      </c>
      <c r="AG4662" s="84" t="str">
        <f t="shared" si="693"/>
        <v/>
      </c>
      <c r="AI4662" s="36">
        <f t="shared" si="694"/>
        <v>0</v>
      </c>
      <c r="AK4662" s="36" t="str">
        <f t="shared" si="695"/>
        <v/>
      </c>
    </row>
    <row r="4663" spans="1:37" x14ac:dyDescent="0.25">
      <c r="A4663" s="34"/>
      <c r="B4663" s="55"/>
      <c r="C4663" s="56"/>
      <c r="D4663" s="56"/>
      <c r="E4663" s="56"/>
      <c r="F4663" s="56"/>
      <c r="G4663" s="57"/>
      <c r="H4663" s="57"/>
      <c r="I4663" s="58"/>
      <c r="J4663" s="34"/>
      <c r="L4663" s="36" t="str">
        <f>IF($B4663="", "", IFERROR(FIND(Campaigns!$Q$4, $B4663), ""))</f>
        <v/>
      </c>
      <c r="M4663" s="73" t="str">
        <f t="shared" si="690"/>
        <v/>
      </c>
      <c r="N4663" s="74" t="str">
        <f t="shared" si="691"/>
        <v/>
      </c>
      <c r="O4663" s="22" t="str">
        <f t="shared" si="692"/>
        <v/>
      </c>
      <c r="Q4663" s="20" t="str">
        <f t="shared" si="696"/>
        <v/>
      </c>
      <c r="R4663" s="21" t="str">
        <f t="shared" si="696"/>
        <v/>
      </c>
      <c r="S4663" s="21" t="str">
        <f t="shared" si="696"/>
        <v/>
      </c>
      <c r="T4663" s="21" t="str">
        <f t="shared" si="696"/>
        <v/>
      </c>
      <c r="U4663" s="21" t="str">
        <f t="shared" si="696"/>
        <v/>
      </c>
      <c r="V4663" s="21" t="str">
        <f t="shared" si="696"/>
        <v/>
      </c>
      <c r="W4663" s="21" t="str">
        <f t="shared" si="696"/>
        <v/>
      </c>
      <c r="X4663" s="21" t="str">
        <f t="shared" si="696"/>
        <v/>
      </c>
      <c r="Y4663" s="21" t="str">
        <f t="shared" si="696"/>
        <v/>
      </c>
      <c r="Z4663" s="21" t="str">
        <f t="shared" si="696"/>
        <v/>
      </c>
      <c r="AA4663" s="21" t="str">
        <f t="shared" si="696"/>
        <v/>
      </c>
      <c r="AB4663" s="38" t="str">
        <f t="shared" si="696"/>
        <v/>
      </c>
      <c r="AD4663" s="36" t="str">
        <f>IF($N4663="", "", IFERROR(INDEX(Campaigns!$D$11:$D$380, MATCH($N4663, Campaigns!$E$11:$E$380, 0)), ""))</f>
        <v/>
      </c>
      <c r="AE4663" s="38" t="str">
        <f>IF(COUNTIF($Q4663:$AB4663, "X")=0, "", IFERROR(INDEX('Intro &amp; Setup'!$T$17:$T$28, MATCH(INDEX($Q$10:$AB$10, $AC4663, MATCH("X", $Q4663:$AB4663, 0)), 'Intro &amp; Setup'!$AA$17:$AA$28, 0)), ""))</f>
        <v/>
      </c>
      <c r="AG4663" s="84" t="str">
        <f t="shared" si="693"/>
        <v/>
      </c>
      <c r="AI4663" s="36">
        <f t="shared" si="694"/>
        <v>0</v>
      </c>
      <c r="AK4663" s="36" t="str">
        <f t="shared" si="695"/>
        <v/>
      </c>
    </row>
    <row r="4664" spans="1:37" x14ac:dyDescent="0.25">
      <c r="A4664" s="34"/>
      <c r="B4664" s="55"/>
      <c r="C4664" s="56"/>
      <c r="D4664" s="56"/>
      <c r="E4664" s="56"/>
      <c r="F4664" s="56"/>
      <c r="G4664" s="57"/>
      <c r="H4664" s="57"/>
      <c r="I4664" s="58"/>
      <c r="J4664" s="34"/>
      <c r="L4664" s="36" t="str">
        <f>IF($B4664="", "", IFERROR(FIND(Campaigns!$Q$4, $B4664), ""))</f>
        <v/>
      </c>
      <c r="M4664" s="73" t="str">
        <f t="shared" si="690"/>
        <v/>
      </c>
      <c r="N4664" s="74" t="str">
        <f t="shared" si="691"/>
        <v/>
      </c>
      <c r="O4664" s="22" t="str">
        <f t="shared" si="692"/>
        <v/>
      </c>
      <c r="Q4664" s="20" t="str">
        <f t="shared" si="696"/>
        <v/>
      </c>
      <c r="R4664" s="21" t="str">
        <f t="shared" si="696"/>
        <v/>
      </c>
      <c r="S4664" s="21" t="str">
        <f t="shared" si="696"/>
        <v/>
      </c>
      <c r="T4664" s="21" t="str">
        <f t="shared" si="696"/>
        <v/>
      </c>
      <c r="U4664" s="21" t="str">
        <f t="shared" si="696"/>
        <v/>
      </c>
      <c r="V4664" s="21" t="str">
        <f t="shared" si="696"/>
        <v/>
      </c>
      <c r="W4664" s="21" t="str">
        <f t="shared" si="696"/>
        <v/>
      </c>
      <c r="X4664" s="21" t="str">
        <f t="shared" si="696"/>
        <v/>
      </c>
      <c r="Y4664" s="21" t="str">
        <f t="shared" si="696"/>
        <v/>
      </c>
      <c r="Z4664" s="21" t="str">
        <f t="shared" si="696"/>
        <v/>
      </c>
      <c r="AA4664" s="21" t="str">
        <f t="shared" si="696"/>
        <v/>
      </c>
      <c r="AB4664" s="38" t="str">
        <f t="shared" si="696"/>
        <v/>
      </c>
      <c r="AD4664" s="36" t="str">
        <f>IF($N4664="", "", IFERROR(INDEX(Campaigns!$D$11:$D$380, MATCH($N4664, Campaigns!$E$11:$E$380, 0)), ""))</f>
        <v/>
      </c>
      <c r="AE4664" s="38" t="str">
        <f>IF(COUNTIF($Q4664:$AB4664, "X")=0, "", IFERROR(INDEX('Intro &amp; Setup'!$T$17:$T$28, MATCH(INDEX($Q$10:$AB$10, $AC4664, MATCH("X", $Q4664:$AB4664, 0)), 'Intro &amp; Setup'!$AA$17:$AA$28, 0)), ""))</f>
        <v/>
      </c>
      <c r="AG4664" s="84" t="str">
        <f t="shared" si="693"/>
        <v/>
      </c>
      <c r="AI4664" s="36">
        <f t="shared" si="694"/>
        <v>0</v>
      </c>
      <c r="AK4664" s="36" t="str">
        <f t="shared" si="695"/>
        <v/>
      </c>
    </row>
    <row r="4665" spans="1:37" x14ac:dyDescent="0.25">
      <c r="A4665" s="34"/>
      <c r="B4665" s="55"/>
      <c r="C4665" s="56"/>
      <c r="D4665" s="56"/>
      <c r="E4665" s="56"/>
      <c r="F4665" s="56"/>
      <c r="G4665" s="57"/>
      <c r="H4665" s="57"/>
      <c r="I4665" s="58"/>
      <c r="J4665" s="34"/>
      <c r="L4665" s="36" t="str">
        <f>IF($B4665="", "", IFERROR(FIND(Campaigns!$Q$4, $B4665), ""))</f>
        <v/>
      </c>
      <c r="M4665" s="73" t="str">
        <f t="shared" si="690"/>
        <v/>
      </c>
      <c r="N4665" s="74" t="str">
        <f t="shared" si="691"/>
        <v/>
      </c>
      <c r="O4665" s="22" t="str">
        <f t="shared" si="692"/>
        <v/>
      </c>
      <c r="Q4665" s="20" t="str">
        <f t="shared" si="696"/>
        <v/>
      </c>
      <c r="R4665" s="21" t="str">
        <f t="shared" si="696"/>
        <v/>
      </c>
      <c r="S4665" s="21" t="str">
        <f t="shared" si="696"/>
        <v/>
      </c>
      <c r="T4665" s="21" t="str">
        <f t="shared" si="696"/>
        <v/>
      </c>
      <c r="U4665" s="21" t="str">
        <f t="shared" si="696"/>
        <v/>
      </c>
      <c r="V4665" s="21" t="str">
        <f t="shared" si="696"/>
        <v/>
      </c>
      <c r="W4665" s="21" t="str">
        <f t="shared" si="696"/>
        <v/>
      </c>
      <c r="X4665" s="21" t="str">
        <f t="shared" si="696"/>
        <v/>
      </c>
      <c r="Y4665" s="21" t="str">
        <f t="shared" si="696"/>
        <v/>
      </c>
      <c r="Z4665" s="21" t="str">
        <f t="shared" si="696"/>
        <v/>
      </c>
      <c r="AA4665" s="21" t="str">
        <f t="shared" si="696"/>
        <v/>
      </c>
      <c r="AB4665" s="38" t="str">
        <f t="shared" si="696"/>
        <v/>
      </c>
      <c r="AD4665" s="36" t="str">
        <f>IF($N4665="", "", IFERROR(INDEX(Campaigns!$D$11:$D$380, MATCH($N4665, Campaigns!$E$11:$E$380, 0)), ""))</f>
        <v/>
      </c>
      <c r="AE4665" s="38" t="str">
        <f>IF(COUNTIF($Q4665:$AB4665, "X")=0, "", IFERROR(INDEX('Intro &amp; Setup'!$T$17:$T$28, MATCH(INDEX($Q$10:$AB$10, $AC4665, MATCH("X", $Q4665:$AB4665, 0)), 'Intro &amp; Setup'!$AA$17:$AA$28, 0)), ""))</f>
        <v/>
      </c>
      <c r="AG4665" s="84" t="str">
        <f t="shared" si="693"/>
        <v/>
      </c>
      <c r="AI4665" s="36">
        <f t="shared" si="694"/>
        <v>0</v>
      </c>
      <c r="AK4665" s="36" t="str">
        <f t="shared" si="695"/>
        <v/>
      </c>
    </row>
    <row r="4666" spans="1:37" x14ac:dyDescent="0.25">
      <c r="A4666" s="34"/>
      <c r="B4666" s="55"/>
      <c r="C4666" s="56"/>
      <c r="D4666" s="56"/>
      <c r="E4666" s="56"/>
      <c r="F4666" s="56"/>
      <c r="G4666" s="57"/>
      <c r="H4666" s="57"/>
      <c r="I4666" s="58"/>
      <c r="J4666" s="34"/>
      <c r="L4666" s="36" t="str">
        <f>IF($B4666="", "", IFERROR(FIND(Campaigns!$Q$4, $B4666), ""))</f>
        <v/>
      </c>
      <c r="M4666" s="73" t="str">
        <f t="shared" si="690"/>
        <v/>
      </c>
      <c r="N4666" s="74" t="str">
        <f t="shared" si="691"/>
        <v/>
      </c>
      <c r="O4666" s="22" t="str">
        <f t="shared" si="692"/>
        <v/>
      </c>
      <c r="Q4666" s="20" t="str">
        <f t="shared" si="696"/>
        <v/>
      </c>
      <c r="R4666" s="21" t="str">
        <f t="shared" si="696"/>
        <v/>
      </c>
      <c r="S4666" s="21" t="str">
        <f t="shared" si="696"/>
        <v/>
      </c>
      <c r="T4666" s="21" t="str">
        <f t="shared" si="696"/>
        <v/>
      </c>
      <c r="U4666" s="21" t="str">
        <f t="shared" si="696"/>
        <v/>
      </c>
      <c r="V4666" s="21" t="str">
        <f t="shared" si="696"/>
        <v/>
      </c>
      <c r="W4666" s="21" t="str">
        <f t="shared" si="696"/>
        <v/>
      </c>
      <c r="X4666" s="21" t="str">
        <f t="shared" si="696"/>
        <v/>
      </c>
      <c r="Y4666" s="21" t="str">
        <f t="shared" si="696"/>
        <v/>
      </c>
      <c r="Z4666" s="21" t="str">
        <f t="shared" si="696"/>
        <v/>
      </c>
      <c r="AA4666" s="21" t="str">
        <f t="shared" si="696"/>
        <v/>
      </c>
      <c r="AB4666" s="38" t="str">
        <f t="shared" si="696"/>
        <v/>
      </c>
      <c r="AD4666" s="36" t="str">
        <f>IF($N4666="", "", IFERROR(INDEX(Campaigns!$D$11:$D$380, MATCH($N4666, Campaigns!$E$11:$E$380, 0)), ""))</f>
        <v/>
      </c>
      <c r="AE4666" s="38" t="str">
        <f>IF(COUNTIF($Q4666:$AB4666, "X")=0, "", IFERROR(INDEX('Intro &amp; Setup'!$T$17:$T$28, MATCH(INDEX($Q$10:$AB$10, $AC4666, MATCH("X", $Q4666:$AB4666, 0)), 'Intro &amp; Setup'!$AA$17:$AA$28, 0)), ""))</f>
        <v/>
      </c>
      <c r="AG4666" s="84" t="str">
        <f t="shared" si="693"/>
        <v/>
      </c>
      <c r="AI4666" s="36">
        <f t="shared" si="694"/>
        <v>0</v>
      </c>
      <c r="AK4666" s="36" t="str">
        <f t="shared" si="695"/>
        <v/>
      </c>
    </row>
    <row r="4667" spans="1:37" x14ac:dyDescent="0.25">
      <c r="A4667" s="34"/>
      <c r="B4667" s="55"/>
      <c r="C4667" s="56"/>
      <c r="D4667" s="56"/>
      <c r="E4667" s="56"/>
      <c r="F4667" s="56"/>
      <c r="G4667" s="57"/>
      <c r="H4667" s="57"/>
      <c r="I4667" s="58"/>
      <c r="J4667" s="34"/>
      <c r="L4667" s="36" t="str">
        <f>IF($B4667="", "", IFERROR(FIND(Campaigns!$Q$4, $B4667), ""))</f>
        <v/>
      </c>
      <c r="M4667" s="73" t="str">
        <f t="shared" si="690"/>
        <v/>
      </c>
      <c r="N4667" s="74" t="str">
        <f t="shared" si="691"/>
        <v/>
      </c>
      <c r="O4667" s="22" t="str">
        <f t="shared" si="692"/>
        <v/>
      </c>
      <c r="Q4667" s="20" t="str">
        <f t="shared" si="696"/>
        <v/>
      </c>
      <c r="R4667" s="21" t="str">
        <f t="shared" si="696"/>
        <v/>
      </c>
      <c r="S4667" s="21" t="str">
        <f t="shared" si="696"/>
        <v/>
      </c>
      <c r="T4667" s="21" t="str">
        <f t="shared" si="696"/>
        <v/>
      </c>
      <c r="U4667" s="21" t="str">
        <f t="shared" si="696"/>
        <v/>
      </c>
      <c r="V4667" s="21" t="str">
        <f t="shared" si="696"/>
        <v/>
      </c>
      <c r="W4667" s="21" t="str">
        <f t="shared" si="696"/>
        <v/>
      </c>
      <c r="X4667" s="21" t="str">
        <f t="shared" si="696"/>
        <v/>
      </c>
      <c r="Y4667" s="21" t="str">
        <f t="shared" si="696"/>
        <v/>
      </c>
      <c r="Z4667" s="21" t="str">
        <f t="shared" si="696"/>
        <v/>
      </c>
      <c r="AA4667" s="21" t="str">
        <f t="shared" si="696"/>
        <v/>
      </c>
      <c r="AB4667" s="38" t="str">
        <f t="shared" si="696"/>
        <v/>
      </c>
      <c r="AD4667" s="36" t="str">
        <f>IF($N4667="", "", IFERROR(INDEX(Campaigns!$D$11:$D$380, MATCH($N4667, Campaigns!$E$11:$E$380, 0)), ""))</f>
        <v/>
      </c>
      <c r="AE4667" s="38" t="str">
        <f>IF(COUNTIF($Q4667:$AB4667, "X")=0, "", IFERROR(INDEX('Intro &amp; Setup'!$T$17:$T$28, MATCH(INDEX($Q$10:$AB$10, $AC4667, MATCH("X", $Q4667:$AB4667, 0)), 'Intro &amp; Setup'!$AA$17:$AA$28, 0)), ""))</f>
        <v/>
      </c>
      <c r="AG4667" s="84" t="str">
        <f t="shared" si="693"/>
        <v/>
      </c>
      <c r="AI4667" s="36">
        <f t="shared" si="694"/>
        <v>0</v>
      </c>
      <c r="AK4667" s="36" t="str">
        <f t="shared" si="695"/>
        <v/>
      </c>
    </row>
    <row r="4668" spans="1:37" x14ac:dyDescent="0.25">
      <c r="A4668" s="34"/>
      <c r="B4668" s="55"/>
      <c r="C4668" s="56"/>
      <c r="D4668" s="56"/>
      <c r="E4668" s="56"/>
      <c r="F4668" s="56"/>
      <c r="G4668" s="57"/>
      <c r="H4668" s="57"/>
      <c r="I4668" s="58"/>
      <c r="J4668" s="34"/>
      <c r="L4668" s="36" t="str">
        <f>IF($B4668="", "", IFERROR(FIND(Campaigns!$Q$4, $B4668), ""))</f>
        <v/>
      </c>
      <c r="M4668" s="73" t="str">
        <f t="shared" si="690"/>
        <v/>
      </c>
      <c r="N4668" s="74" t="str">
        <f t="shared" si="691"/>
        <v/>
      </c>
      <c r="O4668" s="22" t="str">
        <f t="shared" si="692"/>
        <v/>
      </c>
      <c r="Q4668" s="20" t="str">
        <f t="shared" si="696"/>
        <v/>
      </c>
      <c r="R4668" s="21" t="str">
        <f t="shared" si="696"/>
        <v/>
      </c>
      <c r="S4668" s="21" t="str">
        <f t="shared" si="696"/>
        <v/>
      </c>
      <c r="T4668" s="21" t="str">
        <f t="shared" si="696"/>
        <v/>
      </c>
      <c r="U4668" s="21" t="str">
        <f t="shared" si="696"/>
        <v/>
      </c>
      <c r="V4668" s="21" t="str">
        <f t="shared" si="696"/>
        <v/>
      </c>
      <c r="W4668" s="21" t="str">
        <f t="shared" si="696"/>
        <v/>
      </c>
      <c r="X4668" s="21" t="str">
        <f t="shared" si="696"/>
        <v/>
      </c>
      <c r="Y4668" s="21" t="str">
        <f t="shared" si="696"/>
        <v/>
      </c>
      <c r="Z4668" s="21" t="str">
        <f t="shared" si="696"/>
        <v/>
      </c>
      <c r="AA4668" s="21" t="str">
        <f t="shared" si="696"/>
        <v/>
      </c>
      <c r="AB4668" s="38" t="str">
        <f t="shared" si="696"/>
        <v/>
      </c>
      <c r="AD4668" s="36" t="str">
        <f>IF($N4668="", "", IFERROR(INDEX(Campaigns!$D$11:$D$380, MATCH($N4668, Campaigns!$E$11:$E$380, 0)), ""))</f>
        <v/>
      </c>
      <c r="AE4668" s="38" t="str">
        <f>IF(COUNTIF($Q4668:$AB4668, "X")=0, "", IFERROR(INDEX('Intro &amp; Setup'!$T$17:$T$28, MATCH(INDEX($Q$10:$AB$10, $AC4668, MATCH("X", $Q4668:$AB4668, 0)), 'Intro &amp; Setup'!$AA$17:$AA$28, 0)), ""))</f>
        <v/>
      </c>
      <c r="AG4668" s="84" t="str">
        <f t="shared" si="693"/>
        <v/>
      </c>
      <c r="AI4668" s="36">
        <f t="shared" si="694"/>
        <v>0</v>
      </c>
      <c r="AK4668" s="36" t="str">
        <f t="shared" si="695"/>
        <v/>
      </c>
    </row>
    <row r="4669" spans="1:37" x14ac:dyDescent="0.25">
      <c r="A4669" s="34"/>
      <c r="B4669" s="55"/>
      <c r="C4669" s="56"/>
      <c r="D4669" s="56"/>
      <c r="E4669" s="56"/>
      <c r="F4669" s="56"/>
      <c r="G4669" s="57"/>
      <c r="H4669" s="57"/>
      <c r="I4669" s="58"/>
      <c r="J4669" s="34"/>
      <c r="L4669" s="36" t="str">
        <f>IF($B4669="", "", IFERROR(FIND(Campaigns!$Q$4, $B4669), ""))</f>
        <v/>
      </c>
      <c r="M4669" s="73" t="str">
        <f t="shared" si="690"/>
        <v/>
      </c>
      <c r="N4669" s="74" t="str">
        <f t="shared" si="691"/>
        <v/>
      </c>
      <c r="O4669" s="22" t="str">
        <f t="shared" si="692"/>
        <v/>
      </c>
      <c r="Q4669" s="20" t="str">
        <f t="shared" si="696"/>
        <v/>
      </c>
      <c r="R4669" s="21" t="str">
        <f t="shared" si="696"/>
        <v/>
      </c>
      <c r="S4669" s="21" t="str">
        <f t="shared" si="696"/>
        <v/>
      </c>
      <c r="T4669" s="21" t="str">
        <f t="shared" si="696"/>
        <v/>
      </c>
      <c r="U4669" s="21" t="str">
        <f t="shared" si="696"/>
        <v/>
      </c>
      <c r="V4669" s="21" t="str">
        <f t="shared" si="696"/>
        <v/>
      </c>
      <c r="W4669" s="21" t="str">
        <f t="shared" si="696"/>
        <v/>
      </c>
      <c r="X4669" s="21" t="str">
        <f t="shared" si="696"/>
        <v/>
      </c>
      <c r="Y4669" s="21" t="str">
        <f t="shared" si="696"/>
        <v/>
      </c>
      <c r="Z4669" s="21" t="str">
        <f t="shared" si="696"/>
        <v/>
      </c>
      <c r="AA4669" s="21" t="str">
        <f t="shared" si="696"/>
        <v/>
      </c>
      <c r="AB4669" s="38" t="str">
        <f t="shared" si="696"/>
        <v/>
      </c>
      <c r="AD4669" s="36" t="str">
        <f>IF($N4669="", "", IFERROR(INDEX(Campaigns!$D$11:$D$380, MATCH($N4669, Campaigns!$E$11:$E$380, 0)), ""))</f>
        <v/>
      </c>
      <c r="AE4669" s="38" t="str">
        <f>IF(COUNTIF($Q4669:$AB4669, "X")=0, "", IFERROR(INDEX('Intro &amp; Setup'!$T$17:$T$28, MATCH(INDEX($Q$10:$AB$10, $AC4669, MATCH("X", $Q4669:$AB4669, 0)), 'Intro &amp; Setup'!$AA$17:$AA$28, 0)), ""))</f>
        <v/>
      </c>
      <c r="AG4669" s="84" t="str">
        <f t="shared" si="693"/>
        <v/>
      </c>
      <c r="AI4669" s="36">
        <f t="shared" si="694"/>
        <v>0</v>
      </c>
      <c r="AK4669" s="36" t="str">
        <f t="shared" si="695"/>
        <v/>
      </c>
    </row>
    <row r="4670" spans="1:37" x14ac:dyDescent="0.25">
      <c r="A4670" s="34"/>
      <c r="B4670" s="55"/>
      <c r="C4670" s="56"/>
      <c r="D4670" s="56"/>
      <c r="E4670" s="56"/>
      <c r="F4670" s="56"/>
      <c r="G4670" s="57"/>
      <c r="H4670" s="57"/>
      <c r="I4670" s="58"/>
      <c r="J4670" s="34"/>
      <c r="L4670" s="36" t="str">
        <f>IF($B4670="", "", IFERROR(FIND(Campaigns!$Q$4, $B4670), ""))</f>
        <v/>
      </c>
      <c r="M4670" s="73" t="str">
        <f t="shared" si="690"/>
        <v/>
      </c>
      <c r="N4670" s="74" t="str">
        <f t="shared" si="691"/>
        <v/>
      </c>
      <c r="O4670" s="22" t="str">
        <f t="shared" si="692"/>
        <v/>
      </c>
      <c r="Q4670" s="20" t="str">
        <f t="shared" si="696"/>
        <v/>
      </c>
      <c r="R4670" s="21" t="str">
        <f t="shared" si="696"/>
        <v/>
      </c>
      <c r="S4670" s="21" t="str">
        <f t="shared" si="696"/>
        <v/>
      </c>
      <c r="T4670" s="21" t="str">
        <f t="shared" si="696"/>
        <v/>
      </c>
      <c r="U4670" s="21" t="str">
        <f t="shared" si="696"/>
        <v/>
      </c>
      <c r="V4670" s="21" t="str">
        <f t="shared" si="696"/>
        <v/>
      </c>
      <c r="W4670" s="21" t="str">
        <f t="shared" si="696"/>
        <v/>
      </c>
      <c r="X4670" s="21" t="str">
        <f t="shared" si="696"/>
        <v/>
      </c>
      <c r="Y4670" s="21" t="str">
        <f t="shared" si="696"/>
        <v/>
      </c>
      <c r="Z4670" s="21" t="str">
        <f t="shared" si="696"/>
        <v/>
      </c>
      <c r="AA4670" s="21" t="str">
        <f t="shared" si="696"/>
        <v/>
      </c>
      <c r="AB4670" s="38" t="str">
        <f t="shared" si="696"/>
        <v/>
      </c>
      <c r="AD4670" s="36" t="str">
        <f>IF($N4670="", "", IFERROR(INDEX(Campaigns!$D$11:$D$380, MATCH($N4670, Campaigns!$E$11:$E$380, 0)), ""))</f>
        <v/>
      </c>
      <c r="AE4670" s="38" t="str">
        <f>IF(COUNTIF($Q4670:$AB4670, "X")=0, "", IFERROR(INDEX('Intro &amp; Setup'!$T$17:$T$28, MATCH(INDEX($Q$10:$AB$10, $AC4670, MATCH("X", $Q4670:$AB4670, 0)), 'Intro &amp; Setup'!$AA$17:$AA$28, 0)), ""))</f>
        <v/>
      </c>
      <c r="AG4670" s="84" t="str">
        <f t="shared" si="693"/>
        <v/>
      </c>
      <c r="AI4670" s="36">
        <f t="shared" si="694"/>
        <v>0</v>
      </c>
      <c r="AK4670" s="36" t="str">
        <f t="shared" si="695"/>
        <v/>
      </c>
    </row>
    <row r="4671" spans="1:37" x14ac:dyDescent="0.25">
      <c r="A4671" s="34"/>
      <c r="B4671" s="55"/>
      <c r="C4671" s="56"/>
      <c r="D4671" s="56"/>
      <c r="E4671" s="56"/>
      <c r="F4671" s="56"/>
      <c r="G4671" s="57"/>
      <c r="H4671" s="57"/>
      <c r="I4671" s="58"/>
      <c r="J4671" s="34"/>
      <c r="L4671" s="36" t="str">
        <f>IF($B4671="", "", IFERROR(FIND(Campaigns!$Q$4, $B4671), ""))</f>
        <v/>
      </c>
      <c r="M4671" s="73" t="str">
        <f t="shared" si="690"/>
        <v/>
      </c>
      <c r="N4671" s="74" t="str">
        <f t="shared" si="691"/>
        <v/>
      </c>
      <c r="O4671" s="22" t="str">
        <f t="shared" si="692"/>
        <v/>
      </c>
      <c r="Q4671" s="20" t="str">
        <f t="shared" si="696"/>
        <v/>
      </c>
      <c r="R4671" s="21" t="str">
        <f t="shared" si="696"/>
        <v/>
      </c>
      <c r="S4671" s="21" t="str">
        <f t="shared" si="696"/>
        <v/>
      </c>
      <c r="T4671" s="21" t="str">
        <f t="shared" si="696"/>
        <v/>
      </c>
      <c r="U4671" s="21" t="str">
        <f t="shared" si="696"/>
        <v/>
      </c>
      <c r="V4671" s="21" t="str">
        <f t="shared" si="696"/>
        <v/>
      </c>
      <c r="W4671" s="21" t="str">
        <f t="shared" si="696"/>
        <v/>
      </c>
      <c r="X4671" s="21" t="str">
        <f t="shared" si="696"/>
        <v/>
      </c>
      <c r="Y4671" s="21" t="str">
        <f t="shared" si="696"/>
        <v/>
      </c>
      <c r="Z4671" s="21" t="str">
        <f t="shared" si="696"/>
        <v/>
      </c>
      <c r="AA4671" s="21" t="str">
        <f t="shared" si="696"/>
        <v/>
      </c>
      <c r="AB4671" s="38" t="str">
        <f t="shared" si="696"/>
        <v/>
      </c>
      <c r="AD4671" s="36" t="str">
        <f>IF($N4671="", "", IFERROR(INDEX(Campaigns!$D$11:$D$380, MATCH($N4671, Campaigns!$E$11:$E$380, 0)), ""))</f>
        <v/>
      </c>
      <c r="AE4671" s="38" t="str">
        <f>IF(COUNTIF($Q4671:$AB4671, "X")=0, "", IFERROR(INDEX('Intro &amp; Setup'!$T$17:$T$28, MATCH(INDEX($Q$10:$AB$10, $AC4671, MATCH("X", $Q4671:$AB4671, 0)), 'Intro &amp; Setup'!$AA$17:$AA$28, 0)), ""))</f>
        <v/>
      </c>
      <c r="AG4671" s="84" t="str">
        <f t="shared" si="693"/>
        <v/>
      </c>
      <c r="AI4671" s="36">
        <f t="shared" si="694"/>
        <v>0</v>
      </c>
      <c r="AK4671" s="36" t="str">
        <f t="shared" si="695"/>
        <v/>
      </c>
    </row>
    <row r="4672" spans="1:37" x14ac:dyDescent="0.25">
      <c r="A4672" s="34"/>
      <c r="B4672" s="55"/>
      <c r="C4672" s="56"/>
      <c r="D4672" s="56"/>
      <c r="E4672" s="56"/>
      <c r="F4672" s="56"/>
      <c r="G4672" s="57"/>
      <c r="H4672" s="57"/>
      <c r="I4672" s="58"/>
      <c r="J4672" s="34"/>
      <c r="L4672" s="36" t="str">
        <f>IF($B4672="", "", IFERROR(FIND(Campaigns!$Q$4, $B4672), ""))</f>
        <v/>
      </c>
      <c r="M4672" s="73" t="str">
        <f t="shared" si="690"/>
        <v/>
      </c>
      <c r="N4672" s="74" t="str">
        <f t="shared" si="691"/>
        <v/>
      </c>
      <c r="O4672" s="22" t="str">
        <f t="shared" si="692"/>
        <v/>
      </c>
      <c r="Q4672" s="20" t="str">
        <f t="shared" si="696"/>
        <v/>
      </c>
      <c r="R4672" s="21" t="str">
        <f t="shared" si="696"/>
        <v/>
      </c>
      <c r="S4672" s="21" t="str">
        <f t="shared" si="696"/>
        <v/>
      </c>
      <c r="T4672" s="21" t="str">
        <f t="shared" si="696"/>
        <v/>
      </c>
      <c r="U4672" s="21" t="str">
        <f t="shared" si="696"/>
        <v/>
      </c>
      <c r="V4672" s="21" t="str">
        <f t="shared" si="696"/>
        <v/>
      </c>
      <c r="W4672" s="21" t="str">
        <f t="shared" si="696"/>
        <v/>
      </c>
      <c r="X4672" s="21" t="str">
        <f t="shared" si="696"/>
        <v/>
      </c>
      <c r="Y4672" s="21" t="str">
        <f t="shared" si="696"/>
        <v/>
      </c>
      <c r="Z4672" s="21" t="str">
        <f t="shared" si="696"/>
        <v/>
      </c>
      <c r="AA4672" s="21" t="str">
        <f t="shared" si="696"/>
        <v/>
      </c>
      <c r="AB4672" s="38" t="str">
        <f t="shared" si="696"/>
        <v/>
      </c>
      <c r="AD4672" s="36" t="str">
        <f>IF($N4672="", "", IFERROR(INDEX(Campaigns!$D$11:$D$380, MATCH($N4672, Campaigns!$E$11:$E$380, 0)), ""))</f>
        <v/>
      </c>
      <c r="AE4672" s="38" t="str">
        <f>IF(COUNTIF($Q4672:$AB4672, "X")=0, "", IFERROR(INDEX('Intro &amp; Setup'!$T$17:$T$28, MATCH(INDEX($Q$10:$AB$10, $AC4672, MATCH("X", $Q4672:$AB4672, 0)), 'Intro &amp; Setup'!$AA$17:$AA$28, 0)), ""))</f>
        <v/>
      </c>
      <c r="AG4672" s="84" t="str">
        <f t="shared" si="693"/>
        <v/>
      </c>
      <c r="AI4672" s="36">
        <f t="shared" si="694"/>
        <v>0</v>
      </c>
      <c r="AK4672" s="36" t="str">
        <f t="shared" si="695"/>
        <v/>
      </c>
    </row>
    <row r="4673" spans="1:37" x14ac:dyDescent="0.25">
      <c r="A4673" s="34"/>
      <c r="B4673" s="55"/>
      <c r="C4673" s="56"/>
      <c r="D4673" s="56"/>
      <c r="E4673" s="56"/>
      <c r="F4673" s="56"/>
      <c r="G4673" s="57"/>
      <c r="H4673" s="57"/>
      <c r="I4673" s="58"/>
      <c r="J4673" s="34"/>
      <c r="L4673" s="36" t="str">
        <f>IF($B4673="", "", IFERROR(FIND(Campaigns!$Q$4, $B4673), ""))</f>
        <v/>
      </c>
      <c r="M4673" s="73" t="str">
        <f t="shared" si="690"/>
        <v/>
      </c>
      <c r="N4673" s="74" t="str">
        <f t="shared" si="691"/>
        <v/>
      </c>
      <c r="O4673" s="22" t="str">
        <f t="shared" si="692"/>
        <v/>
      </c>
      <c r="Q4673" s="20" t="str">
        <f t="shared" si="696"/>
        <v/>
      </c>
      <c r="R4673" s="21" t="str">
        <f t="shared" si="696"/>
        <v/>
      </c>
      <c r="S4673" s="21" t="str">
        <f t="shared" si="696"/>
        <v/>
      </c>
      <c r="T4673" s="21" t="str">
        <f t="shared" si="696"/>
        <v/>
      </c>
      <c r="U4673" s="21" t="str">
        <f t="shared" si="696"/>
        <v/>
      </c>
      <c r="V4673" s="21" t="str">
        <f t="shared" si="696"/>
        <v/>
      </c>
      <c r="W4673" s="21" t="str">
        <f t="shared" si="696"/>
        <v/>
      </c>
      <c r="X4673" s="21" t="str">
        <f t="shared" si="696"/>
        <v/>
      </c>
      <c r="Y4673" s="21" t="str">
        <f t="shared" si="696"/>
        <v/>
      </c>
      <c r="Z4673" s="21" t="str">
        <f t="shared" si="696"/>
        <v/>
      </c>
      <c r="AA4673" s="21" t="str">
        <f t="shared" si="696"/>
        <v/>
      </c>
      <c r="AB4673" s="38" t="str">
        <f t="shared" si="696"/>
        <v/>
      </c>
      <c r="AD4673" s="36" t="str">
        <f>IF($N4673="", "", IFERROR(INDEX(Campaigns!$D$11:$D$380, MATCH($N4673, Campaigns!$E$11:$E$380, 0)), ""))</f>
        <v/>
      </c>
      <c r="AE4673" s="38" t="str">
        <f>IF(COUNTIF($Q4673:$AB4673, "X")=0, "", IFERROR(INDEX('Intro &amp; Setup'!$T$17:$T$28, MATCH(INDEX($Q$10:$AB$10, $AC4673, MATCH("X", $Q4673:$AB4673, 0)), 'Intro &amp; Setup'!$AA$17:$AA$28, 0)), ""))</f>
        <v/>
      </c>
      <c r="AG4673" s="84" t="str">
        <f t="shared" si="693"/>
        <v/>
      </c>
      <c r="AI4673" s="36">
        <f t="shared" si="694"/>
        <v>0</v>
      </c>
      <c r="AK4673" s="36" t="str">
        <f t="shared" si="695"/>
        <v/>
      </c>
    </row>
    <row r="4674" spans="1:37" x14ac:dyDescent="0.25">
      <c r="A4674" s="34"/>
      <c r="B4674" s="55"/>
      <c r="C4674" s="56"/>
      <c r="D4674" s="56"/>
      <c r="E4674" s="56"/>
      <c r="F4674" s="56"/>
      <c r="G4674" s="57"/>
      <c r="H4674" s="57"/>
      <c r="I4674" s="58"/>
      <c r="J4674" s="34"/>
      <c r="L4674" s="36" t="str">
        <f>IF($B4674="", "", IFERROR(FIND(Campaigns!$Q$4, $B4674), ""))</f>
        <v/>
      </c>
      <c r="M4674" s="73" t="str">
        <f t="shared" si="690"/>
        <v/>
      </c>
      <c r="N4674" s="74" t="str">
        <f t="shared" si="691"/>
        <v/>
      </c>
      <c r="O4674" s="22" t="str">
        <f t="shared" si="692"/>
        <v/>
      </c>
      <c r="Q4674" s="20" t="str">
        <f t="shared" si="696"/>
        <v/>
      </c>
      <c r="R4674" s="21" t="str">
        <f t="shared" si="696"/>
        <v/>
      </c>
      <c r="S4674" s="21" t="str">
        <f t="shared" si="696"/>
        <v/>
      </c>
      <c r="T4674" s="21" t="str">
        <f t="shared" si="696"/>
        <v/>
      </c>
      <c r="U4674" s="21" t="str">
        <f t="shared" si="696"/>
        <v/>
      </c>
      <c r="V4674" s="21" t="str">
        <f t="shared" si="696"/>
        <v/>
      </c>
      <c r="W4674" s="21" t="str">
        <f t="shared" si="696"/>
        <v/>
      </c>
      <c r="X4674" s="21" t="str">
        <f t="shared" si="696"/>
        <v/>
      </c>
      <c r="Y4674" s="21" t="str">
        <f t="shared" si="696"/>
        <v/>
      </c>
      <c r="Z4674" s="21" t="str">
        <f t="shared" si="696"/>
        <v/>
      </c>
      <c r="AA4674" s="21" t="str">
        <f t="shared" si="696"/>
        <v/>
      </c>
      <c r="AB4674" s="38" t="str">
        <f t="shared" si="696"/>
        <v/>
      </c>
      <c r="AD4674" s="36" t="str">
        <f>IF($N4674="", "", IFERROR(INDEX(Campaigns!$D$11:$D$380, MATCH($N4674, Campaigns!$E$11:$E$380, 0)), ""))</f>
        <v/>
      </c>
      <c r="AE4674" s="38" t="str">
        <f>IF(COUNTIF($Q4674:$AB4674, "X")=0, "", IFERROR(INDEX('Intro &amp; Setup'!$T$17:$T$28, MATCH(INDEX($Q$10:$AB$10, $AC4674, MATCH("X", $Q4674:$AB4674, 0)), 'Intro &amp; Setup'!$AA$17:$AA$28, 0)), ""))</f>
        <v/>
      </c>
      <c r="AG4674" s="84" t="str">
        <f t="shared" si="693"/>
        <v/>
      </c>
      <c r="AI4674" s="36">
        <f t="shared" si="694"/>
        <v>0</v>
      </c>
      <c r="AK4674" s="36" t="str">
        <f t="shared" si="695"/>
        <v/>
      </c>
    </row>
    <row r="4675" spans="1:37" x14ac:dyDescent="0.25">
      <c r="A4675" s="34"/>
      <c r="B4675" s="55"/>
      <c r="C4675" s="56"/>
      <c r="D4675" s="56"/>
      <c r="E4675" s="56"/>
      <c r="F4675" s="56"/>
      <c r="G4675" s="57"/>
      <c r="H4675" s="57"/>
      <c r="I4675" s="58"/>
      <c r="J4675" s="34"/>
      <c r="L4675" s="36" t="str">
        <f>IF($B4675="", "", IFERROR(FIND(Campaigns!$Q$4, $B4675), ""))</f>
        <v/>
      </c>
      <c r="M4675" s="73" t="str">
        <f t="shared" si="690"/>
        <v/>
      </c>
      <c r="N4675" s="74" t="str">
        <f t="shared" si="691"/>
        <v/>
      </c>
      <c r="O4675" s="22" t="str">
        <f t="shared" si="692"/>
        <v/>
      </c>
      <c r="Q4675" s="20" t="str">
        <f t="shared" si="696"/>
        <v/>
      </c>
      <c r="R4675" s="21" t="str">
        <f t="shared" si="696"/>
        <v/>
      </c>
      <c r="S4675" s="21" t="str">
        <f t="shared" si="696"/>
        <v/>
      </c>
      <c r="T4675" s="21" t="str">
        <f t="shared" ref="R4675:AB4698" si="697">IFERROR(IF(T$10="", "", IF(LEFT($O4675, T$8)=T$10, "X", "")), "")</f>
        <v/>
      </c>
      <c r="U4675" s="21" t="str">
        <f t="shared" si="697"/>
        <v/>
      </c>
      <c r="V4675" s="21" t="str">
        <f t="shared" si="697"/>
        <v/>
      </c>
      <c r="W4675" s="21" t="str">
        <f t="shared" si="697"/>
        <v/>
      </c>
      <c r="X4675" s="21" t="str">
        <f t="shared" si="697"/>
        <v/>
      </c>
      <c r="Y4675" s="21" t="str">
        <f t="shared" si="697"/>
        <v/>
      </c>
      <c r="Z4675" s="21" t="str">
        <f t="shared" si="697"/>
        <v/>
      </c>
      <c r="AA4675" s="21" t="str">
        <f t="shared" si="697"/>
        <v/>
      </c>
      <c r="AB4675" s="38" t="str">
        <f t="shared" si="697"/>
        <v/>
      </c>
      <c r="AD4675" s="36" t="str">
        <f>IF($N4675="", "", IFERROR(INDEX(Campaigns!$D$11:$D$380, MATCH($N4675, Campaigns!$E$11:$E$380, 0)), ""))</f>
        <v/>
      </c>
      <c r="AE4675" s="38" t="str">
        <f>IF(COUNTIF($Q4675:$AB4675, "X")=0, "", IFERROR(INDEX('Intro &amp; Setup'!$T$17:$T$28, MATCH(INDEX($Q$10:$AB$10, $AC4675, MATCH("X", $Q4675:$AB4675, 0)), 'Intro &amp; Setup'!$AA$17:$AA$28, 0)), ""))</f>
        <v/>
      </c>
      <c r="AG4675" s="84" t="str">
        <f t="shared" si="693"/>
        <v/>
      </c>
      <c r="AI4675" s="36">
        <f t="shared" si="694"/>
        <v>0</v>
      </c>
      <c r="AK4675" s="36" t="str">
        <f t="shared" si="695"/>
        <v/>
      </c>
    </row>
    <row r="4676" spans="1:37" x14ac:dyDescent="0.25">
      <c r="A4676" s="34"/>
      <c r="B4676" s="55"/>
      <c r="C4676" s="56"/>
      <c r="D4676" s="56"/>
      <c r="E4676" s="56"/>
      <c r="F4676" s="56"/>
      <c r="G4676" s="57"/>
      <c r="H4676" s="57"/>
      <c r="I4676" s="58"/>
      <c r="J4676" s="34"/>
      <c r="L4676" s="36" t="str">
        <f>IF($B4676="", "", IFERROR(FIND(Campaigns!$Q$4, $B4676), ""))</f>
        <v/>
      </c>
      <c r="M4676" s="73" t="str">
        <f t="shared" si="690"/>
        <v/>
      </c>
      <c r="N4676" s="74" t="str">
        <f t="shared" si="691"/>
        <v/>
      </c>
      <c r="O4676" s="22" t="str">
        <f t="shared" si="692"/>
        <v/>
      </c>
      <c r="Q4676" s="20" t="str">
        <f t="shared" ref="Q4676:Q4739" si="698">IFERROR(IF(Q$10="", "", IF(LEFT($O4676, Q$8)=Q$10, "X", "")), "")</f>
        <v/>
      </c>
      <c r="R4676" s="21" t="str">
        <f t="shared" si="697"/>
        <v/>
      </c>
      <c r="S4676" s="21" t="str">
        <f t="shared" si="697"/>
        <v/>
      </c>
      <c r="T4676" s="21" t="str">
        <f t="shared" si="697"/>
        <v/>
      </c>
      <c r="U4676" s="21" t="str">
        <f t="shared" si="697"/>
        <v/>
      </c>
      <c r="V4676" s="21" t="str">
        <f t="shared" si="697"/>
        <v/>
      </c>
      <c r="W4676" s="21" t="str">
        <f t="shared" si="697"/>
        <v/>
      </c>
      <c r="X4676" s="21" t="str">
        <f t="shared" si="697"/>
        <v/>
      </c>
      <c r="Y4676" s="21" t="str">
        <f t="shared" si="697"/>
        <v/>
      </c>
      <c r="Z4676" s="21" t="str">
        <f t="shared" si="697"/>
        <v/>
      </c>
      <c r="AA4676" s="21" t="str">
        <f t="shared" si="697"/>
        <v/>
      </c>
      <c r="AB4676" s="38" t="str">
        <f t="shared" si="697"/>
        <v/>
      </c>
      <c r="AD4676" s="36" t="str">
        <f>IF($N4676="", "", IFERROR(INDEX(Campaigns!$D$11:$D$380, MATCH($N4676, Campaigns!$E$11:$E$380, 0)), ""))</f>
        <v/>
      </c>
      <c r="AE4676" s="38" t="str">
        <f>IF(COUNTIF($Q4676:$AB4676, "X")=0, "", IFERROR(INDEX('Intro &amp; Setup'!$T$17:$T$28, MATCH(INDEX($Q$10:$AB$10, $AC4676, MATCH("X", $Q4676:$AB4676, 0)), 'Intro &amp; Setup'!$AA$17:$AA$28, 0)), ""))</f>
        <v/>
      </c>
      <c r="AG4676" s="84" t="str">
        <f t="shared" si="693"/>
        <v/>
      </c>
      <c r="AI4676" s="36">
        <f t="shared" si="694"/>
        <v>0</v>
      </c>
      <c r="AK4676" s="36" t="str">
        <f t="shared" si="695"/>
        <v/>
      </c>
    </row>
    <row r="4677" spans="1:37" x14ac:dyDescent="0.25">
      <c r="A4677" s="34"/>
      <c r="B4677" s="55"/>
      <c r="C4677" s="56"/>
      <c r="D4677" s="56"/>
      <c r="E4677" s="56"/>
      <c r="F4677" s="56"/>
      <c r="G4677" s="57"/>
      <c r="H4677" s="57"/>
      <c r="I4677" s="58"/>
      <c r="J4677" s="34"/>
      <c r="L4677" s="36" t="str">
        <f>IF($B4677="", "", IFERROR(FIND(Campaigns!$Q$4, $B4677), ""))</f>
        <v/>
      </c>
      <c r="M4677" s="73" t="str">
        <f t="shared" si="690"/>
        <v/>
      </c>
      <c r="N4677" s="74" t="str">
        <f t="shared" si="691"/>
        <v/>
      </c>
      <c r="O4677" s="22" t="str">
        <f t="shared" si="692"/>
        <v/>
      </c>
      <c r="Q4677" s="20" t="str">
        <f t="shared" si="698"/>
        <v/>
      </c>
      <c r="R4677" s="21" t="str">
        <f t="shared" si="697"/>
        <v/>
      </c>
      <c r="S4677" s="21" t="str">
        <f t="shared" si="697"/>
        <v/>
      </c>
      <c r="T4677" s="21" t="str">
        <f t="shared" si="697"/>
        <v/>
      </c>
      <c r="U4677" s="21" t="str">
        <f t="shared" si="697"/>
        <v/>
      </c>
      <c r="V4677" s="21" t="str">
        <f t="shared" si="697"/>
        <v/>
      </c>
      <c r="W4677" s="21" t="str">
        <f t="shared" si="697"/>
        <v/>
      </c>
      <c r="X4677" s="21" t="str">
        <f t="shared" si="697"/>
        <v/>
      </c>
      <c r="Y4677" s="21" t="str">
        <f t="shared" si="697"/>
        <v/>
      </c>
      <c r="Z4677" s="21" t="str">
        <f t="shared" si="697"/>
        <v/>
      </c>
      <c r="AA4677" s="21" t="str">
        <f t="shared" si="697"/>
        <v/>
      </c>
      <c r="AB4677" s="38" t="str">
        <f t="shared" si="697"/>
        <v/>
      </c>
      <c r="AD4677" s="36" t="str">
        <f>IF($N4677="", "", IFERROR(INDEX(Campaigns!$D$11:$D$380, MATCH($N4677, Campaigns!$E$11:$E$380, 0)), ""))</f>
        <v/>
      </c>
      <c r="AE4677" s="38" t="str">
        <f>IF(COUNTIF($Q4677:$AB4677, "X")=0, "", IFERROR(INDEX('Intro &amp; Setup'!$T$17:$T$28, MATCH(INDEX($Q$10:$AB$10, $AC4677, MATCH("X", $Q4677:$AB4677, 0)), 'Intro &amp; Setup'!$AA$17:$AA$28, 0)), ""))</f>
        <v/>
      </c>
      <c r="AG4677" s="84" t="str">
        <f t="shared" si="693"/>
        <v/>
      </c>
      <c r="AI4677" s="36">
        <f t="shared" si="694"/>
        <v>0</v>
      </c>
      <c r="AK4677" s="36" t="str">
        <f t="shared" si="695"/>
        <v/>
      </c>
    </row>
    <row r="4678" spans="1:37" x14ac:dyDescent="0.25">
      <c r="A4678" s="34"/>
      <c r="B4678" s="55"/>
      <c r="C4678" s="56"/>
      <c r="D4678" s="56"/>
      <c r="E4678" s="56"/>
      <c r="F4678" s="56"/>
      <c r="G4678" s="57"/>
      <c r="H4678" s="57"/>
      <c r="I4678" s="58"/>
      <c r="J4678" s="34"/>
      <c r="L4678" s="36" t="str">
        <f>IF($B4678="", "", IFERROR(FIND(Campaigns!$Q$4, $B4678), ""))</f>
        <v/>
      </c>
      <c r="M4678" s="73" t="str">
        <f t="shared" si="690"/>
        <v/>
      </c>
      <c r="N4678" s="74" t="str">
        <f t="shared" si="691"/>
        <v/>
      </c>
      <c r="O4678" s="22" t="str">
        <f t="shared" si="692"/>
        <v/>
      </c>
      <c r="Q4678" s="20" t="str">
        <f t="shared" si="698"/>
        <v/>
      </c>
      <c r="R4678" s="21" t="str">
        <f t="shared" si="697"/>
        <v/>
      </c>
      <c r="S4678" s="21" t="str">
        <f t="shared" si="697"/>
        <v/>
      </c>
      <c r="T4678" s="21" t="str">
        <f t="shared" si="697"/>
        <v/>
      </c>
      <c r="U4678" s="21" t="str">
        <f t="shared" si="697"/>
        <v/>
      </c>
      <c r="V4678" s="21" t="str">
        <f t="shared" si="697"/>
        <v/>
      </c>
      <c r="W4678" s="21" t="str">
        <f t="shared" si="697"/>
        <v/>
      </c>
      <c r="X4678" s="21" t="str">
        <f t="shared" si="697"/>
        <v/>
      </c>
      <c r="Y4678" s="21" t="str">
        <f t="shared" si="697"/>
        <v/>
      </c>
      <c r="Z4678" s="21" t="str">
        <f t="shared" si="697"/>
        <v/>
      </c>
      <c r="AA4678" s="21" t="str">
        <f t="shared" si="697"/>
        <v/>
      </c>
      <c r="AB4678" s="38" t="str">
        <f t="shared" si="697"/>
        <v/>
      </c>
      <c r="AD4678" s="36" t="str">
        <f>IF($N4678="", "", IFERROR(INDEX(Campaigns!$D$11:$D$380, MATCH($N4678, Campaigns!$E$11:$E$380, 0)), ""))</f>
        <v/>
      </c>
      <c r="AE4678" s="38" t="str">
        <f>IF(COUNTIF($Q4678:$AB4678, "X")=0, "", IFERROR(INDEX('Intro &amp; Setup'!$T$17:$T$28, MATCH(INDEX($Q$10:$AB$10, $AC4678, MATCH("X", $Q4678:$AB4678, 0)), 'Intro &amp; Setup'!$AA$17:$AA$28, 0)), ""))</f>
        <v/>
      </c>
      <c r="AG4678" s="84" t="str">
        <f t="shared" si="693"/>
        <v/>
      </c>
      <c r="AI4678" s="36">
        <f t="shared" si="694"/>
        <v>0</v>
      </c>
      <c r="AK4678" s="36" t="str">
        <f t="shared" si="695"/>
        <v/>
      </c>
    </row>
    <row r="4679" spans="1:37" x14ac:dyDescent="0.25">
      <c r="A4679" s="34"/>
      <c r="B4679" s="55"/>
      <c r="C4679" s="56"/>
      <c r="D4679" s="56"/>
      <c r="E4679" s="56"/>
      <c r="F4679" s="56"/>
      <c r="G4679" s="57"/>
      <c r="H4679" s="57"/>
      <c r="I4679" s="58"/>
      <c r="J4679" s="34"/>
      <c r="L4679" s="36" t="str">
        <f>IF($B4679="", "", IFERROR(FIND(Campaigns!$Q$4, $B4679), ""))</f>
        <v/>
      </c>
      <c r="M4679" s="73" t="str">
        <f t="shared" si="690"/>
        <v/>
      </c>
      <c r="N4679" s="74" t="str">
        <f t="shared" si="691"/>
        <v/>
      </c>
      <c r="O4679" s="22" t="str">
        <f t="shared" si="692"/>
        <v/>
      </c>
      <c r="Q4679" s="20" t="str">
        <f t="shared" si="698"/>
        <v/>
      </c>
      <c r="R4679" s="21" t="str">
        <f t="shared" si="697"/>
        <v/>
      </c>
      <c r="S4679" s="21" t="str">
        <f t="shared" si="697"/>
        <v/>
      </c>
      <c r="T4679" s="21" t="str">
        <f t="shared" si="697"/>
        <v/>
      </c>
      <c r="U4679" s="21" t="str">
        <f t="shared" si="697"/>
        <v/>
      </c>
      <c r="V4679" s="21" t="str">
        <f t="shared" si="697"/>
        <v/>
      </c>
      <c r="W4679" s="21" t="str">
        <f t="shared" si="697"/>
        <v/>
      </c>
      <c r="X4679" s="21" t="str">
        <f t="shared" si="697"/>
        <v/>
      </c>
      <c r="Y4679" s="21" t="str">
        <f t="shared" si="697"/>
        <v/>
      </c>
      <c r="Z4679" s="21" t="str">
        <f t="shared" si="697"/>
        <v/>
      </c>
      <c r="AA4679" s="21" t="str">
        <f t="shared" si="697"/>
        <v/>
      </c>
      <c r="AB4679" s="38" t="str">
        <f t="shared" si="697"/>
        <v/>
      </c>
      <c r="AD4679" s="36" t="str">
        <f>IF($N4679="", "", IFERROR(INDEX(Campaigns!$D$11:$D$380, MATCH($N4679, Campaigns!$E$11:$E$380, 0)), ""))</f>
        <v/>
      </c>
      <c r="AE4679" s="38" t="str">
        <f>IF(COUNTIF($Q4679:$AB4679, "X")=0, "", IFERROR(INDEX('Intro &amp; Setup'!$T$17:$T$28, MATCH(INDEX($Q$10:$AB$10, $AC4679, MATCH("X", $Q4679:$AB4679, 0)), 'Intro &amp; Setup'!$AA$17:$AA$28, 0)), ""))</f>
        <v/>
      </c>
      <c r="AG4679" s="84" t="str">
        <f t="shared" si="693"/>
        <v/>
      </c>
      <c r="AI4679" s="36">
        <f t="shared" si="694"/>
        <v>0</v>
      </c>
      <c r="AK4679" s="36" t="str">
        <f t="shared" si="695"/>
        <v/>
      </c>
    </row>
    <row r="4680" spans="1:37" x14ac:dyDescent="0.25">
      <c r="A4680" s="34"/>
      <c r="B4680" s="55"/>
      <c r="C4680" s="56"/>
      <c r="D4680" s="56"/>
      <c r="E4680" s="56"/>
      <c r="F4680" s="56"/>
      <c r="G4680" s="57"/>
      <c r="H4680" s="57"/>
      <c r="I4680" s="58"/>
      <c r="J4680" s="34"/>
      <c r="L4680" s="36" t="str">
        <f>IF($B4680="", "", IFERROR(FIND(Campaigns!$Q$4, $B4680), ""))</f>
        <v/>
      </c>
      <c r="M4680" s="73" t="str">
        <f t="shared" si="690"/>
        <v/>
      </c>
      <c r="N4680" s="74" t="str">
        <f t="shared" si="691"/>
        <v/>
      </c>
      <c r="O4680" s="22" t="str">
        <f t="shared" si="692"/>
        <v/>
      </c>
      <c r="Q4680" s="20" t="str">
        <f t="shared" si="698"/>
        <v/>
      </c>
      <c r="R4680" s="21" t="str">
        <f t="shared" si="697"/>
        <v/>
      </c>
      <c r="S4680" s="21" t="str">
        <f t="shared" si="697"/>
        <v/>
      </c>
      <c r="T4680" s="21" t="str">
        <f t="shared" si="697"/>
        <v/>
      </c>
      <c r="U4680" s="21" t="str">
        <f t="shared" si="697"/>
        <v/>
      </c>
      <c r="V4680" s="21" t="str">
        <f t="shared" si="697"/>
        <v/>
      </c>
      <c r="W4680" s="21" t="str">
        <f t="shared" si="697"/>
        <v/>
      </c>
      <c r="X4680" s="21" t="str">
        <f t="shared" si="697"/>
        <v/>
      </c>
      <c r="Y4680" s="21" t="str">
        <f t="shared" si="697"/>
        <v/>
      </c>
      <c r="Z4680" s="21" t="str">
        <f t="shared" si="697"/>
        <v/>
      </c>
      <c r="AA4680" s="21" t="str">
        <f t="shared" si="697"/>
        <v/>
      </c>
      <c r="AB4680" s="38" t="str">
        <f t="shared" si="697"/>
        <v/>
      </c>
      <c r="AD4680" s="36" t="str">
        <f>IF($N4680="", "", IFERROR(INDEX(Campaigns!$D$11:$D$380, MATCH($N4680, Campaigns!$E$11:$E$380, 0)), ""))</f>
        <v/>
      </c>
      <c r="AE4680" s="38" t="str">
        <f>IF(COUNTIF($Q4680:$AB4680, "X")=0, "", IFERROR(INDEX('Intro &amp; Setup'!$T$17:$T$28, MATCH(INDEX($Q$10:$AB$10, $AC4680, MATCH("X", $Q4680:$AB4680, 0)), 'Intro &amp; Setup'!$AA$17:$AA$28, 0)), ""))</f>
        <v/>
      </c>
      <c r="AG4680" s="84" t="str">
        <f t="shared" si="693"/>
        <v/>
      </c>
      <c r="AI4680" s="36">
        <f t="shared" si="694"/>
        <v>0</v>
      </c>
      <c r="AK4680" s="36" t="str">
        <f t="shared" si="695"/>
        <v/>
      </c>
    </row>
    <row r="4681" spans="1:37" x14ac:dyDescent="0.25">
      <c r="A4681" s="34"/>
      <c r="B4681" s="55"/>
      <c r="C4681" s="56"/>
      <c r="D4681" s="56"/>
      <c r="E4681" s="56"/>
      <c r="F4681" s="56"/>
      <c r="G4681" s="57"/>
      <c r="H4681" s="57"/>
      <c r="I4681" s="58"/>
      <c r="J4681" s="34"/>
      <c r="L4681" s="36" t="str">
        <f>IF($B4681="", "", IFERROR(FIND(Campaigns!$Q$4, $B4681), ""))</f>
        <v/>
      </c>
      <c r="M4681" s="73" t="str">
        <f t="shared" si="690"/>
        <v/>
      </c>
      <c r="N4681" s="74" t="str">
        <f t="shared" si="691"/>
        <v/>
      </c>
      <c r="O4681" s="22" t="str">
        <f t="shared" si="692"/>
        <v/>
      </c>
      <c r="Q4681" s="20" t="str">
        <f t="shared" si="698"/>
        <v/>
      </c>
      <c r="R4681" s="21" t="str">
        <f t="shared" si="697"/>
        <v/>
      </c>
      <c r="S4681" s="21" t="str">
        <f t="shared" si="697"/>
        <v/>
      </c>
      <c r="T4681" s="21" t="str">
        <f t="shared" si="697"/>
        <v/>
      </c>
      <c r="U4681" s="21" t="str">
        <f t="shared" si="697"/>
        <v/>
      </c>
      <c r="V4681" s="21" t="str">
        <f t="shared" si="697"/>
        <v/>
      </c>
      <c r="W4681" s="21" t="str">
        <f t="shared" si="697"/>
        <v/>
      </c>
      <c r="X4681" s="21" t="str">
        <f t="shared" si="697"/>
        <v/>
      </c>
      <c r="Y4681" s="21" t="str">
        <f t="shared" si="697"/>
        <v/>
      </c>
      <c r="Z4681" s="21" t="str">
        <f t="shared" si="697"/>
        <v/>
      </c>
      <c r="AA4681" s="21" t="str">
        <f t="shared" si="697"/>
        <v/>
      </c>
      <c r="AB4681" s="38" t="str">
        <f t="shared" si="697"/>
        <v/>
      </c>
      <c r="AD4681" s="36" t="str">
        <f>IF($N4681="", "", IFERROR(INDEX(Campaigns!$D$11:$D$380, MATCH($N4681, Campaigns!$E$11:$E$380, 0)), ""))</f>
        <v/>
      </c>
      <c r="AE4681" s="38" t="str">
        <f>IF(COUNTIF($Q4681:$AB4681, "X")=0, "", IFERROR(INDEX('Intro &amp; Setup'!$T$17:$T$28, MATCH(INDEX($Q$10:$AB$10, $AC4681, MATCH("X", $Q4681:$AB4681, 0)), 'Intro &amp; Setup'!$AA$17:$AA$28, 0)), ""))</f>
        <v/>
      </c>
      <c r="AG4681" s="84" t="str">
        <f t="shared" si="693"/>
        <v/>
      </c>
      <c r="AI4681" s="36">
        <f t="shared" si="694"/>
        <v>0</v>
      </c>
      <c r="AK4681" s="36" t="str">
        <f t="shared" si="695"/>
        <v/>
      </c>
    </row>
    <row r="4682" spans="1:37" x14ac:dyDescent="0.25">
      <c r="A4682" s="34"/>
      <c r="B4682" s="55"/>
      <c r="C4682" s="56"/>
      <c r="D4682" s="56"/>
      <c r="E4682" s="56"/>
      <c r="F4682" s="56"/>
      <c r="G4682" s="57"/>
      <c r="H4682" s="57"/>
      <c r="I4682" s="58"/>
      <c r="J4682" s="34"/>
      <c r="L4682" s="36" t="str">
        <f>IF($B4682="", "", IFERROR(FIND(Campaigns!$Q$4, $B4682), ""))</f>
        <v/>
      </c>
      <c r="M4682" s="73" t="str">
        <f t="shared" si="690"/>
        <v/>
      </c>
      <c r="N4682" s="74" t="str">
        <f t="shared" si="691"/>
        <v/>
      </c>
      <c r="O4682" s="22" t="str">
        <f t="shared" si="692"/>
        <v/>
      </c>
      <c r="Q4682" s="20" t="str">
        <f t="shared" si="698"/>
        <v/>
      </c>
      <c r="R4682" s="21" t="str">
        <f t="shared" si="697"/>
        <v/>
      </c>
      <c r="S4682" s="21" t="str">
        <f t="shared" si="697"/>
        <v/>
      </c>
      <c r="T4682" s="21" t="str">
        <f t="shared" si="697"/>
        <v/>
      </c>
      <c r="U4682" s="21" t="str">
        <f t="shared" si="697"/>
        <v/>
      </c>
      <c r="V4682" s="21" t="str">
        <f t="shared" si="697"/>
        <v/>
      </c>
      <c r="W4682" s="21" t="str">
        <f t="shared" si="697"/>
        <v/>
      </c>
      <c r="X4682" s="21" t="str">
        <f t="shared" si="697"/>
        <v/>
      </c>
      <c r="Y4682" s="21" t="str">
        <f t="shared" si="697"/>
        <v/>
      </c>
      <c r="Z4682" s="21" t="str">
        <f t="shared" si="697"/>
        <v/>
      </c>
      <c r="AA4682" s="21" t="str">
        <f t="shared" si="697"/>
        <v/>
      </c>
      <c r="AB4682" s="38" t="str">
        <f t="shared" si="697"/>
        <v/>
      </c>
      <c r="AD4682" s="36" t="str">
        <f>IF($N4682="", "", IFERROR(INDEX(Campaigns!$D$11:$D$380, MATCH($N4682, Campaigns!$E$11:$E$380, 0)), ""))</f>
        <v/>
      </c>
      <c r="AE4682" s="38" t="str">
        <f>IF(COUNTIF($Q4682:$AB4682, "X")=0, "", IFERROR(INDEX('Intro &amp; Setup'!$T$17:$T$28, MATCH(INDEX($Q$10:$AB$10, $AC4682, MATCH("X", $Q4682:$AB4682, 0)), 'Intro &amp; Setup'!$AA$17:$AA$28, 0)), ""))</f>
        <v/>
      </c>
      <c r="AG4682" s="84" t="str">
        <f t="shared" si="693"/>
        <v/>
      </c>
      <c r="AI4682" s="36">
        <f t="shared" si="694"/>
        <v>0</v>
      </c>
      <c r="AK4682" s="36" t="str">
        <f t="shared" si="695"/>
        <v/>
      </c>
    </row>
    <row r="4683" spans="1:37" x14ac:dyDescent="0.25">
      <c r="A4683" s="34"/>
      <c r="B4683" s="55"/>
      <c r="C4683" s="56"/>
      <c r="D4683" s="56"/>
      <c r="E4683" s="56"/>
      <c r="F4683" s="56"/>
      <c r="G4683" s="57"/>
      <c r="H4683" s="57"/>
      <c r="I4683" s="58"/>
      <c r="J4683" s="34"/>
      <c r="L4683" s="36" t="str">
        <f>IF($B4683="", "", IFERROR(FIND(Campaigns!$Q$4, $B4683), ""))</f>
        <v/>
      </c>
      <c r="M4683" s="73" t="str">
        <f t="shared" si="690"/>
        <v/>
      </c>
      <c r="N4683" s="74" t="str">
        <f t="shared" si="691"/>
        <v/>
      </c>
      <c r="O4683" s="22" t="str">
        <f t="shared" si="692"/>
        <v/>
      </c>
      <c r="Q4683" s="20" t="str">
        <f t="shared" si="698"/>
        <v/>
      </c>
      <c r="R4683" s="21" t="str">
        <f t="shared" si="697"/>
        <v/>
      </c>
      <c r="S4683" s="21" t="str">
        <f t="shared" si="697"/>
        <v/>
      </c>
      <c r="T4683" s="21" t="str">
        <f t="shared" si="697"/>
        <v/>
      </c>
      <c r="U4683" s="21" t="str">
        <f t="shared" si="697"/>
        <v/>
      </c>
      <c r="V4683" s="21" t="str">
        <f t="shared" si="697"/>
        <v/>
      </c>
      <c r="W4683" s="21" t="str">
        <f t="shared" si="697"/>
        <v/>
      </c>
      <c r="X4683" s="21" t="str">
        <f t="shared" si="697"/>
        <v/>
      </c>
      <c r="Y4683" s="21" t="str">
        <f t="shared" si="697"/>
        <v/>
      </c>
      <c r="Z4683" s="21" t="str">
        <f t="shared" si="697"/>
        <v/>
      </c>
      <c r="AA4683" s="21" t="str">
        <f t="shared" si="697"/>
        <v/>
      </c>
      <c r="AB4683" s="38" t="str">
        <f t="shared" si="697"/>
        <v/>
      </c>
      <c r="AD4683" s="36" t="str">
        <f>IF($N4683="", "", IFERROR(INDEX(Campaigns!$D$11:$D$380, MATCH($N4683, Campaigns!$E$11:$E$380, 0)), ""))</f>
        <v/>
      </c>
      <c r="AE4683" s="38" t="str">
        <f>IF(COUNTIF($Q4683:$AB4683, "X")=0, "", IFERROR(INDEX('Intro &amp; Setup'!$T$17:$T$28, MATCH(INDEX($Q$10:$AB$10, $AC4683, MATCH("X", $Q4683:$AB4683, 0)), 'Intro &amp; Setup'!$AA$17:$AA$28, 0)), ""))</f>
        <v/>
      </c>
      <c r="AG4683" s="84" t="str">
        <f t="shared" si="693"/>
        <v/>
      </c>
      <c r="AI4683" s="36">
        <f t="shared" si="694"/>
        <v>0</v>
      </c>
      <c r="AK4683" s="36" t="str">
        <f t="shared" si="695"/>
        <v/>
      </c>
    </row>
    <row r="4684" spans="1:37" x14ac:dyDescent="0.25">
      <c r="A4684" s="34"/>
      <c r="B4684" s="55"/>
      <c r="C4684" s="56"/>
      <c r="D4684" s="56"/>
      <c r="E4684" s="56"/>
      <c r="F4684" s="56"/>
      <c r="G4684" s="57"/>
      <c r="H4684" s="57"/>
      <c r="I4684" s="58"/>
      <c r="J4684" s="34"/>
      <c r="L4684" s="36" t="str">
        <f>IF($B4684="", "", IFERROR(FIND(Campaigns!$Q$4, $B4684), ""))</f>
        <v/>
      </c>
      <c r="M4684" s="73" t="str">
        <f t="shared" ref="M4684:M4747" si="699">IFERROR(REPLACE($B4684, 1, $L4684+$L$9-1, ""), "")</f>
        <v/>
      </c>
      <c r="N4684" s="74" t="str">
        <f t="shared" ref="N4684:N4747" si="700">IFERROR(LEFT($M4684, FIND("-", $M4684)-1), "")</f>
        <v/>
      </c>
      <c r="O4684" s="22" t="str">
        <f t="shared" ref="O4684:O4747" si="701">IFERROR(REPLACE($M4684, 1, FIND("-", $M4684), ""), "")</f>
        <v/>
      </c>
      <c r="Q4684" s="20" t="str">
        <f t="shared" si="698"/>
        <v/>
      </c>
      <c r="R4684" s="21" t="str">
        <f t="shared" si="697"/>
        <v/>
      </c>
      <c r="S4684" s="21" t="str">
        <f t="shared" si="697"/>
        <v/>
      </c>
      <c r="T4684" s="21" t="str">
        <f t="shared" si="697"/>
        <v/>
      </c>
      <c r="U4684" s="21" t="str">
        <f t="shared" si="697"/>
        <v/>
      </c>
      <c r="V4684" s="21" t="str">
        <f t="shared" si="697"/>
        <v/>
      </c>
      <c r="W4684" s="21" t="str">
        <f t="shared" si="697"/>
        <v/>
      </c>
      <c r="X4684" s="21" t="str">
        <f t="shared" si="697"/>
        <v/>
      </c>
      <c r="Y4684" s="21" t="str">
        <f t="shared" si="697"/>
        <v/>
      </c>
      <c r="Z4684" s="21" t="str">
        <f t="shared" si="697"/>
        <v/>
      </c>
      <c r="AA4684" s="21" t="str">
        <f t="shared" si="697"/>
        <v/>
      </c>
      <c r="AB4684" s="38" t="str">
        <f t="shared" si="697"/>
        <v/>
      </c>
      <c r="AD4684" s="36" t="str">
        <f>IF($N4684="", "", IFERROR(INDEX(Campaigns!$D$11:$D$380, MATCH($N4684, Campaigns!$E$11:$E$380, 0)), ""))</f>
        <v/>
      </c>
      <c r="AE4684" s="38" t="str">
        <f>IF(COUNTIF($Q4684:$AB4684, "X")=0, "", IFERROR(INDEX('Intro &amp; Setup'!$T$17:$T$28, MATCH(INDEX($Q$10:$AB$10, $AC4684, MATCH("X", $Q4684:$AB4684, 0)), 'Intro &amp; Setup'!$AA$17:$AA$28, 0)), ""))</f>
        <v/>
      </c>
      <c r="AG4684" s="84" t="str">
        <f t="shared" ref="AG4684:AG4747" si="702">IF(OR($AD4684="", $AE4684=""), "", _xlfn.CONCAT($AD4684, "-", $AE4684))</f>
        <v/>
      </c>
      <c r="AI4684" s="36">
        <f t="shared" ref="AI4684:AI4747" si="703">IF($AI$4=$AI$6, $C4684, IF($AI$4=$AI$7, $D4684, IF($AI$4=$AI$8, $F4684, "")))</f>
        <v>0</v>
      </c>
      <c r="AK4684" s="36" t="str">
        <f t="shared" ref="AK4684:AK4747" si="704">IF($AG4684="", "", "X")</f>
        <v/>
      </c>
    </row>
    <row r="4685" spans="1:37" x14ac:dyDescent="0.25">
      <c r="A4685" s="34"/>
      <c r="B4685" s="55"/>
      <c r="C4685" s="56"/>
      <c r="D4685" s="56"/>
      <c r="E4685" s="56"/>
      <c r="F4685" s="56"/>
      <c r="G4685" s="57"/>
      <c r="H4685" s="57"/>
      <c r="I4685" s="58"/>
      <c r="J4685" s="34"/>
      <c r="L4685" s="36" t="str">
        <f>IF($B4685="", "", IFERROR(FIND(Campaigns!$Q$4, $B4685), ""))</f>
        <v/>
      </c>
      <c r="M4685" s="73" t="str">
        <f t="shared" si="699"/>
        <v/>
      </c>
      <c r="N4685" s="74" t="str">
        <f t="shared" si="700"/>
        <v/>
      </c>
      <c r="O4685" s="22" t="str">
        <f t="shared" si="701"/>
        <v/>
      </c>
      <c r="Q4685" s="20" t="str">
        <f t="shared" si="698"/>
        <v/>
      </c>
      <c r="R4685" s="21" t="str">
        <f t="shared" si="697"/>
        <v/>
      </c>
      <c r="S4685" s="21" t="str">
        <f t="shared" si="697"/>
        <v/>
      </c>
      <c r="T4685" s="21" t="str">
        <f t="shared" si="697"/>
        <v/>
      </c>
      <c r="U4685" s="21" t="str">
        <f t="shared" si="697"/>
        <v/>
      </c>
      <c r="V4685" s="21" t="str">
        <f t="shared" si="697"/>
        <v/>
      </c>
      <c r="W4685" s="21" t="str">
        <f t="shared" si="697"/>
        <v/>
      </c>
      <c r="X4685" s="21" t="str">
        <f t="shared" si="697"/>
        <v/>
      </c>
      <c r="Y4685" s="21" t="str">
        <f t="shared" si="697"/>
        <v/>
      </c>
      <c r="Z4685" s="21" t="str">
        <f t="shared" si="697"/>
        <v/>
      </c>
      <c r="AA4685" s="21" t="str">
        <f t="shared" si="697"/>
        <v/>
      </c>
      <c r="AB4685" s="38" t="str">
        <f t="shared" si="697"/>
        <v/>
      </c>
      <c r="AD4685" s="36" t="str">
        <f>IF($N4685="", "", IFERROR(INDEX(Campaigns!$D$11:$D$380, MATCH($N4685, Campaigns!$E$11:$E$380, 0)), ""))</f>
        <v/>
      </c>
      <c r="AE4685" s="38" t="str">
        <f>IF(COUNTIF($Q4685:$AB4685, "X")=0, "", IFERROR(INDEX('Intro &amp; Setup'!$T$17:$T$28, MATCH(INDEX($Q$10:$AB$10, $AC4685, MATCH("X", $Q4685:$AB4685, 0)), 'Intro &amp; Setup'!$AA$17:$AA$28, 0)), ""))</f>
        <v/>
      </c>
      <c r="AG4685" s="84" t="str">
        <f t="shared" si="702"/>
        <v/>
      </c>
      <c r="AI4685" s="36">
        <f t="shared" si="703"/>
        <v>0</v>
      </c>
      <c r="AK4685" s="36" t="str">
        <f t="shared" si="704"/>
        <v/>
      </c>
    </row>
    <row r="4686" spans="1:37" x14ac:dyDescent="0.25">
      <c r="A4686" s="34"/>
      <c r="B4686" s="55"/>
      <c r="C4686" s="56"/>
      <c r="D4686" s="56"/>
      <c r="E4686" s="56"/>
      <c r="F4686" s="56"/>
      <c r="G4686" s="57"/>
      <c r="H4686" s="57"/>
      <c r="I4686" s="58"/>
      <c r="J4686" s="34"/>
      <c r="L4686" s="36" t="str">
        <f>IF($B4686="", "", IFERROR(FIND(Campaigns!$Q$4, $B4686), ""))</f>
        <v/>
      </c>
      <c r="M4686" s="73" t="str">
        <f t="shared" si="699"/>
        <v/>
      </c>
      <c r="N4686" s="74" t="str">
        <f t="shared" si="700"/>
        <v/>
      </c>
      <c r="O4686" s="22" t="str">
        <f t="shared" si="701"/>
        <v/>
      </c>
      <c r="Q4686" s="20" t="str">
        <f t="shared" si="698"/>
        <v/>
      </c>
      <c r="R4686" s="21" t="str">
        <f t="shared" si="697"/>
        <v/>
      </c>
      <c r="S4686" s="21" t="str">
        <f t="shared" si="697"/>
        <v/>
      </c>
      <c r="T4686" s="21" t="str">
        <f t="shared" si="697"/>
        <v/>
      </c>
      <c r="U4686" s="21" t="str">
        <f t="shared" si="697"/>
        <v/>
      </c>
      <c r="V4686" s="21" t="str">
        <f t="shared" si="697"/>
        <v/>
      </c>
      <c r="W4686" s="21" t="str">
        <f t="shared" si="697"/>
        <v/>
      </c>
      <c r="X4686" s="21" t="str">
        <f t="shared" si="697"/>
        <v/>
      </c>
      <c r="Y4686" s="21" t="str">
        <f t="shared" si="697"/>
        <v/>
      </c>
      <c r="Z4686" s="21" t="str">
        <f t="shared" si="697"/>
        <v/>
      </c>
      <c r="AA4686" s="21" t="str">
        <f t="shared" si="697"/>
        <v/>
      </c>
      <c r="AB4686" s="38" t="str">
        <f t="shared" si="697"/>
        <v/>
      </c>
      <c r="AD4686" s="36" t="str">
        <f>IF($N4686="", "", IFERROR(INDEX(Campaigns!$D$11:$D$380, MATCH($N4686, Campaigns!$E$11:$E$380, 0)), ""))</f>
        <v/>
      </c>
      <c r="AE4686" s="38" t="str">
        <f>IF(COUNTIF($Q4686:$AB4686, "X")=0, "", IFERROR(INDEX('Intro &amp; Setup'!$T$17:$T$28, MATCH(INDEX($Q$10:$AB$10, $AC4686, MATCH("X", $Q4686:$AB4686, 0)), 'Intro &amp; Setup'!$AA$17:$AA$28, 0)), ""))</f>
        <v/>
      </c>
      <c r="AG4686" s="84" t="str">
        <f t="shared" si="702"/>
        <v/>
      </c>
      <c r="AI4686" s="36">
        <f t="shared" si="703"/>
        <v>0</v>
      </c>
      <c r="AK4686" s="36" t="str">
        <f t="shared" si="704"/>
        <v/>
      </c>
    </row>
    <row r="4687" spans="1:37" x14ac:dyDescent="0.25">
      <c r="A4687" s="34"/>
      <c r="B4687" s="55"/>
      <c r="C4687" s="56"/>
      <c r="D4687" s="56"/>
      <c r="E4687" s="56"/>
      <c r="F4687" s="56"/>
      <c r="G4687" s="57"/>
      <c r="H4687" s="57"/>
      <c r="I4687" s="58"/>
      <c r="J4687" s="34"/>
      <c r="L4687" s="36" t="str">
        <f>IF($B4687="", "", IFERROR(FIND(Campaigns!$Q$4, $B4687), ""))</f>
        <v/>
      </c>
      <c r="M4687" s="73" t="str">
        <f t="shared" si="699"/>
        <v/>
      </c>
      <c r="N4687" s="74" t="str">
        <f t="shared" si="700"/>
        <v/>
      </c>
      <c r="O4687" s="22" t="str">
        <f t="shared" si="701"/>
        <v/>
      </c>
      <c r="Q4687" s="20" t="str">
        <f t="shared" si="698"/>
        <v/>
      </c>
      <c r="R4687" s="21" t="str">
        <f t="shared" si="697"/>
        <v/>
      </c>
      <c r="S4687" s="21" t="str">
        <f t="shared" si="697"/>
        <v/>
      </c>
      <c r="T4687" s="21" t="str">
        <f t="shared" si="697"/>
        <v/>
      </c>
      <c r="U4687" s="21" t="str">
        <f t="shared" si="697"/>
        <v/>
      </c>
      <c r="V4687" s="21" t="str">
        <f t="shared" si="697"/>
        <v/>
      </c>
      <c r="W4687" s="21" t="str">
        <f t="shared" si="697"/>
        <v/>
      </c>
      <c r="X4687" s="21" t="str">
        <f t="shared" si="697"/>
        <v/>
      </c>
      <c r="Y4687" s="21" t="str">
        <f t="shared" si="697"/>
        <v/>
      </c>
      <c r="Z4687" s="21" t="str">
        <f t="shared" si="697"/>
        <v/>
      </c>
      <c r="AA4687" s="21" t="str">
        <f t="shared" si="697"/>
        <v/>
      </c>
      <c r="AB4687" s="38" t="str">
        <f t="shared" si="697"/>
        <v/>
      </c>
      <c r="AD4687" s="36" t="str">
        <f>IF($N4687="", "", IFERROR(INDEX(Campaigns!$D$11:$D$380, MATCH($N4687, Campaigns!$E$11:$E$380, 0)), ""))</f>
        <v/>
      </c>
      <c r="AE4687" s="38" t="str">
        <f>IF(COUNTIF($Q4687:$AB4687, "X")=0, "", IFERROR(INDEX('Intro &amp; Setup'!$T$17:$T$28, MATCH(INDEX($Q$10:$AB$10, $AC4687, MATCH("X", $Q4687:$AB4687, 0)), 'Intro &amp; Setup'!$AA$17:$AA$28, 0)), ""))</f>
        <v/>
      </c>
      <c r="AG4687" s="84" t="str">
        <f t="shared" si="702"/>
        <v/>
      </c>
      <c r="AI4687" s="36">
        <f t="shared" si="703"/>
        <v>0</v>
      </c>
      <c r="AK4687" s="36" t="str">
        <f t="shared" si="704"/>
        <v/>
      </c>
    </row>
    <row r="4688" spans="1:37" x14ac:dyDescent="0.25">
      <c r="A4688" s="34"/>
      <c r="B4688" s="55"/>
      <c r="C4688" s="56"/>
      <c r="D4688" s="56"/>
      <c r="E4688" s="56"/>
      <c r="F4688" s="56"/>
      <c r="G4688" s="57"/>
      <c r="H4688" s="57"/>
      <c r="I4688" s="58"/>
      <c r="J4688" s="34"/>
      <c r="L4688" s="36" t="str">
        <f>IF($B4688="", "", IFERROR(FIND(Campaigns!$Q$4, $B4688), ""))</f>
        <v/>
      </c>
      <c r="M4688" s="73" t="str">
        <f t="shared" si="699"/>
        <v/>
      </c>
      <c r="N4688" s="74" t="str">
        <f t="shared" si="700"/>
        <v/>
      </c>
      <c r="O4688" s="22" t="str">
        <f t="shared" si="701"/>
        <v/>
      </c>
      <c r="Q4688" s="20" t="str">
        <f t="shared" si="698"/>
        <v/>
      </c>
      <c r="R4688" s="21" t="str">
        <f t="shared" si="697"/>
        <v/>
      </c>
      <c r="S4688" s="21" t="str">
        <f t="shared" si="697"/>
        <v/>
      </c>
      <c r="T4688" s="21" t="str">
        <f t="shared" si="697"/>
        <v/>
      </c>
      <c r="U4688" s="21" t="str">
        <f t="shared" si="697"/>
        <v/>
      </c>
      <c r="V4688" s="21" t="str">
        <f t="shared" si="697"/>
        <v/>
      </c>
      <c r="W4688" s="21" t="str">
        <f t="shared" si="697"/>
        <v/>
      </c>
      <c r="X4688" s="21" t="str">
        <f t="shared" si="697"/>
        <v/>
      </c>
      <c r="Y4688" s="21" t="str">
        <f t="shared" si="697"/>
        <v/>
      </c>
      <c r="Z4688" s="21" t="str">
        <f t="shared" si="697"/>
        <v/>
      </c>
      <c r="AA4688" s="21" t="str">
        <f t="shared" si="697"/>
        <v/>
      </c>
      <c r="AB4688" s="38" t="str">
        <f t="shared" si="697"/>
        <v/>
      </c>
      <c r="AD4688" s="36" t="str">
        <f>IF($N4688="", "", IFERROR(INDEX(Campaigns!$D$11:$D$380, MATCH($N4688, Campaigns!$E$11:$E$380, 0)), ""))</f>
        <v/>
      </c>
      <c r="AE4688" s="38" t="str">
        <f>IF(COUNTIF($Q4688:$AB4688, "X")=0, "", IFERROR(INDEX('Intro &amp; Setup'!$T$17:$T$28, MATCH(INDEX($Q$10:$AB$10, $AC4688, MATCH("X", $Q4688:$AB4688, 0)), 'Intro &amp; Setup'!$AA$17:$AA$28, 0)), ""))</f>
        <v/>
      </c>
      <c r="AG4688" s="84" t="str">
        <f t="shared" si="702"/>
        <v/>
      </c>
      <c r="AI4688" s="36">
        <f t="shared" si="703"/>
        <v>0</v>
      </c>
      <c r="AK4688" s="36" t="str">
        <f t="shared" si="704"/>
        <v/>
      </c>
    </row>
    <row r="4689" spans="1:37" x14ac:dyDescent="0.25">
      <c r="A4689" s="34"/>
      <c r="B4689" s="55"/>
      <c r="C4689" s="56"/>
      <c r="D4689" s="56"/>
      <c r="E4689" s="56"/>
      <c r="F4689" s="56"/>
      <c r="G4689" s="57"/>
      <c r="H4689" s="57"/>
      <c r="I4689" s="58"/>
      <c r="J4689" s="34"/>
      <c r="L4689" s="36" t="str">
        <f>IF($B4689="", "", IFERROR(FIND(Campaigns!$Q$4, $B4689), ""))</f>
        <v/>
      </c>
      <c r="M4689" s="73" t="str">
        <f t="shared" si="699"/>
        <v/>
      </c>
      <c r="N4689" s="74" t="str">
        <f t="shared" si="700"/>
        <v/>
      </c>
      <c r="O4689" s="22" t="str">
        <f t="shared" si="701"/>
        <v/>
      </c>
      <c r="Q4689" s="20" t="str">
        <f t="shared" si="698"/>
        <v/>
      </c>
      <c r="R4689" s="21" t="str">
        <f t="shared" si="697"/>
        <v/>
      </c>
      <c r="S4689" s="21" t="str">
        <f t="shared" si="697"/>
        <v/>
      </c>
      <c r="T4689" s="21" t="str">
        <f t="shared" si="697"/>
        <v/>
      </c>
      <c r="U4689" s="21" t="str">
        <f t="shared" si="697"/>
        <v/>
      </c>
      <c r="V4689" s="21" t="str">
        <f t="shared" si="697"/>
        <v/>
      </c>
      <c r="W4689" s="21" t="str">
        <f t="shared" si="697"/>
        <v/>
      </c>
      <c r="X4689" s="21" t="str">
        <f t="shared" si="697"/>
        <v/>
      </c>
      <c r="Y4689" s="21" t="str">
        <f t="shared" si="697"/>
        <v/>
      </c>
      <c r="Z4689" s="21" t="str">
        <f t="shared" si="697"/>
        <v/>
      </c>
      <c r="AA4689" s="21" t="str">
        <f t="shared" si="697"/>
        <v/>
      </c>
      <c r="AB4689" s="38" t="str">
        <f t="shared" si="697"/>
        <v/>
      </c>
      <c r="AD4689" s="36" t="str">
        <f>IF($N4689="", "", IFERROR(INDEX(Campaigns!$D$11:$D$380, MATCH($N4689, Campaigns!$E$11:$E$380, 0)), ""))</f>
        <v/>
      </c>
      <c r="AE4689" s="38" t="str">
        <f>IF(COUNTIF($Q4689:$AB4689, "X")=0, "", IFERROR(INDEX('Intro &amp; Setup'!$T$17:$T$28, MATCH(INDEX($Q$10:$AB$10, $AC4689, MATCH("X", $Q4689:$AB4689, 0)), 'Intro &amp; Setup'!$AA$17:$AA$28, 0)), ""))</f>
        <v/>
      </c>
      <c r="AG4689" s="84" t="str">
        <f t="shared" si="702"/>
        <v/>
      </c>
      <c r="AI4689" s="36">
        <f t="shared" si="703"/>
        <v>0</v>
      </c>
      <c r="AK4689" s="36" t="str">
        <f t="shared" si="704"/>
        <v/>
      </c>
    </row>
    <row r="4690" spans="1:37" x14ac:dyDescent="0.25">
      <c r="A4690" s="34"/>
      <c r="B4690" s="55"/>
      <c r="C4690" s="56"/>
      <c r="D4690" s="56"/>
      <c r="E4690" s="56"/>
      <c r="F4690" s="56"/>
      <c r="G4690" s="57"/>
      <c r="H4690" s="57"/>
      <c r="I4690" s="58"/>
      <c r="J4690" s="34"/>
      <c r="L4690" s="36" t="str">
        <f>IF($B4690="", "", IFERROR(FIND(Campaigns!$Q$4, $B4690), ""))</f>
        <v/>
      </c>
      <c r="M4690" s="73" t="str">
        <f t="shared" si="699"/>
        <v/>
      </c>
      <c r="N4690" s="74" t="str">
        <f t="shared" si="700"/>
        <v/>
      </c>
      <c r="O4690" s="22" t="str">
        <f t="shared" si="701"/>
        <v/>
      </c>
      <c r="Q4690" s="20" t="str">
        <f t="shared" si="698"/>
        <v/>
      </c>
      <c r="R4690" s="21" t="str">
        <f t="shared" si="697"/>
        <v/>
      </c>
      <c r="S4690" s="21" t="str">
        <f t="shared" si="697"/>
        <v/>
      </c>
      <c r="T4690" s="21" t="str">
        <f t="shared" si="697"/>
        <v/>
      </c>
      <c r="U4690" s="21" t="str">
        <f t="shared" si="697"/>
        <v/>
      </c>
      <c r="V4690" s="21" t="str">
        <f t="shared" si="697"/>
        <v/>
      </c>
      <c r="W4690" s="21" t="str">
        <f t="shared" si="697"/>
        <v/>
      </c>
      <c r="X4690" s="21" t="str">
        <f t="shared" si="697"/>
        <v/>
      </c>
      <c r="Y4690" s="21" t="str">
        <f t="shared" si="697"/>
        <v/>
      </c>
      <c r="Z4690" s="21" t="str">
        <f t="shared" si="697"/>
        <v/>
      </c>
      <c r="AA4690" s="21" t="str">
        <f t="shared" si="697"/>
        <v/>
      </c>
      <c r="AB4690" s="38" t="str">
        <f t="shared" si="697"/>
        <v/>
      </c>
      <c r="AD4690" s="36" t="str">
        <f>IF($N4690="", "", IFERROR(INDEX(Campaigns!$D$11:$D$380, MATCH($N4690, Campaigns!$E$11:$E$380, 0)), ""))</f>
        <v/>
      </c>
      <c r="AE4690" s="38" t="str">
        <f>IF(COUNTIF($Q4690:$AB4690, "X")=0, "", IFERROR(INDEX('Intro &amp; Setup'!$T$17:$T$28, MATCH(INDEX($Q$10:$AB$10, $AC4690, MATCH("X", $Q4690:$AB4690, 0)), 'Intro &amp; Setup'!$AA$17:$AA$28, 0)), ""))</f>
        <v/>
      </c>
      <c r="AG4690" s="84" t="str">
        <f t="shared" si="702"/>
        <v/>
      </c>
      <c r="AI4690" s="36">
        <f t="shared" si="703"/>
        <v>0</v>
      </c>
      <c r="AK4690" s="36" t="str">
        <f t="shared" si="704"/>
        <v/>
      </c>
    </row>
    <row r="4691" spans="1:37" x14ac:dyDescent="0.25">
      <c r="A4691" s="34"/>
      <c r="B4691" s="55"/>
      <c r="C4691" s="56"/>
      <c r="D4691" s="56"/>
      <c r="E4691" s="56"/>
      <c r="F4691" s="56"/>
      <c r="G4691" s="57"/>
      <c r="H4691" s="57"/>
      <c r="I4691" s="58"/>
      <c r="J4691" s="34"/>
      <c r="L4691" s="36" t="str">
        <f>IF($B4691="", "", IFERROR(FIND(Campaigns!$Q$4, $B4691), ""))</f>
        <v/>
      </c>
      <c r="M4691" s="73" t="str">
        <f t="shared" si="699"/>
        <v/>
      </c>
      <c r="N4691" s="74" t="str">
        <f t="shared" si="700"/>
        <v/>
      </c>
      <c r="O4691" s="22" t="str">
        <f t="shared" si="701"/>
        <v/>
      </c>
      <c r="Q4691" s="20" t="str">
        <f t="shared" si="698"/>
        <v/>
      </c>
      <c r="R4691" s="21" t="str">
        <f t="shared" si="697"/>
        <v/>
      </c>
      <c r="S4691" s="21" t="str">
        <f t="shared" si="697"/>
        <v/>
      </c>
      <c r="T4691" s="21" t="str">
        <f t="shared" si="697"/>
        <v/>
      </c>
      <c r="U4691" s="21" t="str">
        <f t="shared" si="697"/>
        <v/>
      </c>
      <c r="V4691" s="21" t="str">
        <f t="shared" si="697"/>
        <v/>
      </c>
      <c r="W4691" s="21" t="str">
        <f t="shared" si="697"/>
        <v/>
      </c>
      <c r="X4691" s="21" t="str">
        <f t="shared" si="697"/>
        <v/>
      </c>
      <c r="Y4691" s="21" t="str">
        <f t="shared" si="697"/>
        <v/>
      </c>
      <c r="Z4691" s="21" t="str">
        <f t="shared" si="697"/>
        <v/>
      </c>
      <c r="AA4691" s="21" t="str">
        <f t="shared" si="697"/>
        <v/>
      </c>
      <c r="AB4691" s="38" t="str">
        <f t="shared" si="697"/>
        <v/>
      </c>
      <c r="AD4691" s="36" t="str">
        <f>IF($N4691="", "", IFERROR(INDEX(Campaigns!$D$11:$D$380, MATCH($N4691, Campaigns!$E$11:$E$380, 0)), ""))</f>
        <v/>
      </c>
      <c r="AE4691" s="38" t="str">
        <f>IF(COUNTIF($Q4691:$AB4691, "X")=0, "", IFERROR(INDEX('Intro &amp; Setup'!$T$17:$T$28, MATCH(INDEX($Q$10:$AB$10, $AC4691, MATCH("X", $Q4691:$AB4691, 0)), 'Intro &amp; Setup'!$AA$17:$AA$28, 0)), ""))</f>
        <v/>
      </c>
      <c r="AG4691" s="84" t="str">
        <f t="shared" si="702"/>
        <v/>
      </c>
      <c r="AI4691" s="36">
        <f t="shared" si="703"/>
        <v>0</v>
      </c>
      <c r="AK4691" s="36" t="str">
        <f t="shared" si="704"/>
        <v/>
      </c>
    </row>
    <row r="4692" spans="1:37" x14ac:dyDescent="0.25">
      <c r="A4692" s="34"/>
      <c r="B4692" s="55"/>
      <c r="C4692" s="56"/>
      <c r="D4692" s="56"/>
      <c r="E4692" s="56"/>
      <c r="F4692" s="56"/>
      <c r="G4692" s="57"/>
      <c r="H4692" s="57"/>
      <c r="I4692" s="58"/>
      <c r="J4692" s="34"/>
      <c r="L4692" s="36" t="str">
        <f>IF($B4692="", "", IFERROR(FIND(Campaigns!$Q$4, $B4692), ""))</f>
        <v/>
      </c>
      <c r="M4692" s="73" t="str">
        <f t="shared" si="699"/>
        <v/>
      </c>
      <c r="N4692" s="74" t="str">
        <f t="shared" si="700"/>
        <v/>
      </c>
      <c r="O4692" s="22" t="str">
        <f t="shared" si="701"/>
        <v/>
      </c>
      <c r="Q4692" s="20" t="str">
        <f t="shared" si="698"/>
        <v/>
      </c>
      <c r="R4692" s="21" t="str">
        <f t="shared" si="697"/>
        <v/>
      </c>
      <c r="S4692" s="21" t="str">
        <f t="shared" si="697"/>
        <v/>
      </c>
      <c r="T4692" s="21" t="str">
        <f t="shared" si="697"/>
        <v/>
      </c>
      <c r="U4692" s="21" t="str">
        <f t="shared" si="697"/>
        <v/>
      </c>
      <c r="V4692" s="21" t="str">
        <f t="shared" si="697"/>
        <v/>
      </c>
      <c r="W4692" s="21" t="str">
        <f t="shared" si="697"/>
        <v/>
      </c>
      <c r="X4692" s="21" t="str">
        <f t="shared" si="697"/>
        <v/>
      </c>
      <c r="Y4692" s="21" t="str">
        <f t="shared" si="697"/>
        <v/>
      </c>
      <c r="Z4692" s="21" t="str">
        <f t="shared" si="697"/>
        <v/>
      </c>
      <c r="AA4692" s="21" t="str">
        <f t="shared" si="697"/>
        <v/>
      </c>
      <c r="AB4692" s="38" t="str">
        <f t="shared" si="697"/>
        <v/>
      </c>
      <c r="AD4692" s="36" t="str">
        <f>IF($N4692="", "", IFERROR(INDEX(Campaigns!$D$11:$D$380, MATCH($N4692, Campaigns!$E$11:$E$380, 0)), ""))</f>
        <v/>
      </c>
      <c r="AE4692" s="38" t="str">
        <f>IF(COUNTIF($Q4692:$AB4692, "X")=0, "", IFERROR(INDEX('Intro &amp; Setup'!$T$17:$T$28, MATCH(INDEX($Q$10:$AB$10, $AC4692, MATCH("X", $Q4692:$AB4692, 0)), 'Intro &amp; Setup'!$AA$17:$AA$28, 0)), ""))</f>
        <v/>
      </c>
      <c r="AG4692" s="84" t="str">
        <f t="shared" si="702"/>
        <v/>
      </c>
      <c r="AI4692" s="36">
        <f t="shared" si="703"/>
        <v>0</v>
      </c>
      <c r="AK4692" s="36" t="str">
        <f t="shared" si="704"/>
        <v/>
      </c>
    </row>
    <row r="4693" spans="1:37" x14ac:dyDescent="0.25">
      <c r="A4693" s="34"/>
      <c r="B4693" s="55"/>
      <c r="C4693" s="56"/>
      <c r="D4693" s="56"/>
      <c r="E4693" s="56"/>
      <c r="F4693" s="56"/>
      <c r="G4693" s="57"/>
      <c r="H4693" s="57"/>
      <c r="I4693" s="58"/>
      <c r="J4693" s="34"/>
      <c r="L4693" s="36" t="str">
        <f>IF($B4693="", "", IFERROR(FIND(Campaigns!$Q$4, $B4693), ""))</f>
        <v/>
      </c>
      <c r="M4693" s="73" t="str">
        <f t="shared" si="699"/>
        <v/>
      </c>
      <c r="N4693" s="74" t="str">
        <f t="shared" si="700"/>
        <v/>
      </c>
      <c r="O4693" s="22" t="str">
        <f t="shared" si="701"/>
        <v/>
      </c>
      <c r="Q4693" s="20" t="str">
        <f t="shared" si="698"/>
        <v/>
      </c>
      <c r="R4693" s="21" t="str">
        <f t="shared" si="697"/>
        <v/>
      </c>
      <c r="S4693" s="21" t="str">
        <f t="shared" si="697"/>
        <v/>
      </c>
      <c r="T4693" s="21" t="str">
        <f t="shared" si="697"/>
        <v/>
      </c>
      <c r="U4693" s="21" t="str">
        <f t="shared" si="697"/>
        <v/>
      </c>
      <c r="V4693" s="21" t="str">
        <f t="shared" si="697"/>
        <v/>
      </c>
      <c r="W4693" s="21" t="str">
        <f t="shared" si="697"/>
        <v/>
      </c>
      <c r="X4693" s="21" t="str">
        <f t="shared" si="697"/>
        <v/>
      </c>
      <c r="Y4693" s="21" t="str">
        <f t="shared" si="697"/>
        <v/>
      </c>
      <c r="Z4693" s="21" t="str">
        <f t="shared" si="697"/>
        <v/>
      </c>
      <c r="AA4693" s="21" t="str">
        <f t="shared" si="697"/>
        <v/>
      </c>
      <c r="AB4693" s="38" t="str">
        <f t="shared" si="697"/>
        <v/>
      </c>
      <c r="AD4693" s="36" t="str">
        <f>IF($N4693="", "", IFERROR(INDEX(Campaigns!$D$11:$D$380, MATCH($N4693, Campaigns!$E$11:$E$380, 0)), ""))</f>
        <v/>
      </c>
      <c r="AE4693" s="38" t="str">
        <f>IF(COUNTIF($Q4693:$AB4693, "X")=0, "", IFERROR(INDEX('Intro &amp; Setup'!$T$17:$T$28, MATCH(INDEX($Q$10:$AB$10, $AC4693, MATCH("X", $Q4693:$AB4693, 0)), 'Intro &amp; Setup'!$AA$17:$AA$28, 0)), ""))</f>
        <v/>
      </c>
      <c r="AG4693" s="84" t="str">
        <f t="shared" si="702"/>
        <v/>
      </c>
      <c r="AI4693" s="36">
        <f t="shared" si="703"/>
        <v>0</v>
      </c>
      <c r="AK4693" s="36" t="str">
        <f t="shared" si="704"/>
        <v/>
      </c>
    </row>
    <row r="4694" spans="1:37" x14ac:dyDescent="0.25">
      <c r="A4694" s="34"/>
      <c r="B4694" s="55"/>
      <c r="C4694" s="56"/>
      <c r="D4694" s="56"/>
      <c r="E4694" s="56"/>
      <c r="F4694" s="56"/>
      <c r="G4694" s="57"/>
      <c r="H4694" s="57"/>
      <c r="I4694" s="58"/>
      <c r="J4694" s="34"/>
      <c r="L4694" s="36" t="str">
        <f>IF($B4694="", "", IFERROR(FIND(Campaigns!$Q$4, $B4694), ""))</f>
        <v/>
      </c>
      <c r="M4694" s="73" t="str">
        <f t="shared" si="699"/>
        <v/>
      </c>
      <c r="N4694" s="74" t="str">
        <f t="shared" si="700"/>
        <v/>
      </c>
      <c r="O4694" s="22" t="str">
        <f t="shared" si="701"/>
        <v/>
      </c>
      <c r="Q4694" s="20" t="str">
        <f t="shared" si="698"/>
        <v/>
      </c>
      <c r="R4694" s="21" t="str">
        <f t="shared" si="697"/>
        <v/>
      </c>
      <c r="S4694" s="21" t="str">
        <f t="shared" si="697"/>
        <v/>
      </c>
      <c r="T4694" s="21" t="str">
        <f t="shared" si="697"/>
        <v/>
      </c>
      <c r="U4694" s="21" t="str">
        <f t="shared" si="697"/>
        <v/>
      </c>
      <c r="V4694" s="21" t="str">
        <f t="shared" si="697"/>
        <v/>
      </c>
      <c r="W4694" s="21" t="str">
        <f t="shared" si="697"/>
        <v/>
      </c>
      <c r="X4694" s="21" t="str">
        <f t="shared" si="697"/>
        <v/>
      </c>
      <c r="Y4694" s="21" t="str">
        <f t="shared" si="697"/>
        <v/>
      </c>
      <c r="Z4694" s="21" t="str">
        <f t="shared" si="697"/>
        <v/>
      </c>
      <c r="AA4694" s="21" t="str">
        <f t="shared" si="697"/>
        <v/>
      </c>
      <c r="AB4694" s="38" t="str">
        <f t="shared" si="697"/>
        <v/>
      </c>
      <c r="AD4694" s="36" t="str">
        <f>IF($N4694="", "", IFERROR(INDEX(Campaigns!$D$11:$D$380, MATCH($N4694, Campaigns!$E$11:$E$380, 0)), ""))</f>
        <v/>
      </c>
      <c r="AE4694" s="38" t="str">
        <f>IF(COUNTIF($Q4694:$AB4694, "X")=0, "", IFERROR(INDEX('Intro &amp; Setup'!$T$17:$T$28, MATCH(INDEX($Q$10:$AB$10, $AC4694, MATCH("X", $Q4694:$AB4694, 0)), 'Intro &amp; Setup'!$AA$17:$AA$28, 0)), ""))</f>
        <v/>
      </c>
      <c r="AG4694" s="84" t="str">
        <f t="shared" si="702"/>
        <v/>
      </c>
      <c r="AI4694" s="36">
        <f t="shared" si="703"/>
        <v>0</v>
      </c>
      <c r="AK4694" s="36" t="str">
        <f t="shared" si="704"/>
        <v/>
      </c>
    </row>
    <row r="4695" spans="1:37" x14ac:dyDescent="0.25">
      <c r="A4695" s="34"/>
      <c r="B4695" s="55"/>
      <c r="C4695" s="56"/>
      <c r="D4695" s="56"/>
      <c r="E4695" s="56"/>
      <c r="F4695" s="56"/>
      <c r="G4695" s="57"/>
      <c r="H4695" s="57"/>
      <c r="I4695" s="58"/>
      <c r="J4695" s="34"/>
      <c r="L4695" s="36" t="str">
        <f>IF($B4695="", "", IFERROR(FIND(Campaigns!$Q$4, $B4695), ""))</f>
        <v/>
      </c>
      <c r="M4695" s="73" t="str">
        <f t="shared" si="699"/>
        <v/>
      </c>
      <c r="N4695" s="74" t="str">
        <f t="shared" si="700"/>
        <v/>
      </c>
      <c r="O4695" s="22" t="str">
        <f t="shared" si="701"/>
        <v/>
      </c>
      <c r="Q4695" s="20" t="str">
        <f t="shared" si="698"/>
        <v/>
      </c>
      <c r="R4695" s="21" t="str">
        <f t="shared" si="697"/>
        <v/>
      </c>
      <c r="S4695" s="21" t="str">
        <f t="shared" si="697"/>
        <v/>
      </c>
      <c r="T4695" s="21" t="str">
        <f t="shared" si="697"/>
        <v/>
      </c>
      <c r="U4695" s="21" t="str">
        <f t="shared" si="697"/>
        <v/>
      </c>
      <c r="V4695" s="21" t="str">
        <f t="shared" si="697"/>
        <v/>
      </c>
      <c r="W4695" s="21" t="str">
        <f t="shared" si="697"/>
        <v/>
      </c>
      <c r="X4695" s="21" t="str">
        <f t="shared" si="697"/>
        <v/>
      </c>
      <c r="Y4695" s="21" t="str">
        <f t="shared" si="697"/>
        <v/>
      </c>
      <c r="Z4695" s="21" t="str">
        <f t="shared" si="697"/>
        <v/>
      </c>
      <c r="AA4695" s="21" t="str">
        <f t="shared" si="697"/>
        <v/>
      </c>
      <c r="AB4695" s="38" t="str">
        <f t="shared" si="697"/>
        <v/>
      </c>
      <c r="AD4695" s="36" t="str">
        <f>IF($N4695="", "", IFERROR(INDEX(Campaigns!$D$11:$D$380, MATCH($N4695, Campaigns!$E$11:$E$380, 0)), ""))</f>
        <v/>
      </c>
      <c r="AE4695" s="38" t="str">
        <f>IF(COUNTIF($Q4695:$AB4695, "X")=0, "", IFERROR(INDEX('Intro &amp; Setup'!$T$17:$T$28, MATCH(INDEX($Q$10:$AB$10, $AC4695, MATCH("X", $Q4695:$AB4695, 0)), 'Intro &amp; Setup'!$AA$17:$AA$28, 0)), ""))</f>
        <v/>
      </c>
      <c r="AG4695" s="84" t="str">
        <f t="shared" si="702"/>
        <v/>
      </c>
      <c r="AI4695" s="36">
        <f t="shared" si="703"/>
        <v>0</v>
      </c>
      <c r="AK4695" s="36" t="str">
        <f t="shared" si="704"/>
        <v/>
      </c>
    </row>
    <row r="4696" spans="1:37" x14ac:dyDescent="0.25">
      <c r="A4696" s="34"/>
      <c r="B4696" s="55"/>
      <c r="C4696" s="56"/>
      <c r="D4696" s="56"/>
      <c r="E4696" s="56"/>
      <c r="F4696" s="56"/>
      <c r="G4696" s="57"/>
      <c r="H4696" s="57"/>
      <c r="I4696" s="58"/>
      <c r="J4696" s="34"/>
      <c r="L4696" s="36" t="str">
        <f>IF($B4696="", "", IFERROR(FIND(Campaigns!$Q$4, $B4696), ""))</f>
        <v/>
      </c>
      <c r="M4696" s="73" t="str">
        <f t="shared" si="699"/>
        <v/>
      </c>
      <c r="N4696" s="74" t="str">
        <f t="shared" si="700"/>
        <v/>
      </c>
      <c r="O4696" s="22" t="str">
        <f t="shared" si="701"/>
        <v/>
      </c>
      <c r="Q4696" s="20" t="str">
        <f t="shared" si="698"/>
        <v/>
      </c>
      <c r="R4696" s="21" t="str">
        <f t="shared" si="697"/>
        <v/>
      </c>
      <c r="S4696" s="21" t="str">
        <f t="shared" si="697"/>
        <v/>
      </c>
      <c r="T4696" s="21" t="str">
        <f t="shared" si="697"/>
        <v/>
      </c>
      <c r="U4696" s="21" t="str">
        <f t="shared" si="697"/>
        <v/>
      </c>
      <c r="V4696" s="21" t="str">
        <f t="shared" si="697"/>
        <v/>
      </c>
      <c r="W4696" s="21" t="str">
        <f t="shared" si="697"/>
        <v/>
      </c>
      <c r="X4696" s="21" t="str">
        <f t="shared" si="697"/>
        <v/>
      </c>
      <c r="Y4696" s="21" t="str">
        <f t="shared" si="697"/>
        <v/>
      </c>
      <c r="Z4696" s="21" t="str">
        <f t="shared" si="697"/>
        <v/>
      </c>
      <c r="AA4696" s="21" t="str">
        <f t="shared" si="697"/>
        <v/>
      </c>
      <c r="AB4696" s="38" t="str">
        <f t="shared" si="697"/>
        <v/>
      </c>
      <c r="AD4696" s="36" t="str">
        <f>IF($N4696="", "", IFERROR(INDEX(Campaigns!$D$11:$D$380, MATCH($N4696, Campaigns!$E$11:$E$380, 0)), ""))</f>
        <v/>
      </c>
      <c r="AE4696" s="38" t="str">
        <f>IF(COUNTIF($Q4696:$AB4696, "X")=0, "", IFERROR(INDEX('Intro &amp; Setup'!$T$17:$T$28, MATCH(INDEX($Q$10:$AB$10, $AC4696, MATCH("X", $Q4696:$AB4696, 0)), 'Intro &amp; Setup'!$AA$17:$AA$28, 0)), ""))</f>
        <v/>
      </c>
      <c r="AG4696" s="84" t="str">
        <f t="shared" si="702"/>
        <v/>
      </c>
      <c r="AI4696" s="36">
        <f t="shared" si="703"/>
        <v>0</v>
      </c>
      <c r="AK4696" s="36" t="str">
        <f t="shared" si="704"/>
        <v/>
      </c>
    </row>
    <row r="4697" spans="1:37" x14ac:dyDescent="0.25">
      <c r="A4697" s="34"/>
      <c r="B4697" s="55"/>
      <c r="C4697" s="56"/>
      <c r="D4697" s="56"/>
      <c r="E4697" s="56"/>
      <c r="F4697" s="56"/>
      <c r="G4697" s="57"/>
      <c r="H4697" s="57"/>
      <c r="I4697" s="58"/>
      <c r="J4697" s="34"/>
      <c r="L4697" s="36" t="str">
        <f>IF($B4697="", "", IFERROR(FIND(Campaigns!$Q$4, $B4697), ""))</f>
        <v/>
      </c>
      <c r="M4697" s="73" t="str">
        <f t="shared" si="699"/>
        <v/>
      </c>
      <c r="N4697" s="74" t="str">
        <f t="shared" si="700"/>
        <v/>
      </c>
      <c r="O4697" s="22" t="str">
        <f t="shared" si="701"/>
        <v/>
      </c>
      <c r="Q4697" s="20" t="str">
        <f t="shared" si="698"/>
        <v/>
      </c>
      <c r="R4697" s="21" t="str">
        <f t="shared" si="697"/>
        <v/>
      </c>
      <c r="S4697" s="21" t="str">
        <f t="shared" si="697"/>
        <v/>
      </c>
      <c r="T4697" s="21" t="str">
        <f t="shared" si="697"/>
        <v/>
      </c>
      <c r="U4697" s="21" t="str">
        <f t="shared" si="697"/>
        <v/>
      </c>
      <c r="V4697" s="21" t="str">
        <f t="shared" si="697"/>
        <v/>
      </c>
      <c r="W4697" s="21" t="str">
        <f t="shared" si="697"/>
        <v/>
      </c>
      <c r="X4697" s="21" t="str">
        <f t="shared" si="697"/>
        <v/>
      </c>
      <c r="Y4697" s="21" t="str">
        <f t="shared" si="697"/>
        <v/>
      </c>
      <c r="Z4697" s="21" t="str">
        <f t="shared" si="697"/>
        <v/>
      </c>
      <c r="AA4697" s="21" t="str">
        <f t="shared" si="697"/>
        <v/>
      </c>
      <c r="AB4697" s="38" t="str">
        <f t="shared" si="697"/>
        <v/>
      </c>
      <c r="AD4697" s="36" t="str">
        <f>IF($N4697="", "", IFERROR(INDEX(Campaigns!$D$11:$D$380, MATCH($N4697, Campaigns!$E$11:$E$380, 0)), ""))</f>
        <v/>
      </c>
      <c r="AE4697" s="38" t="str">
        <f>IF(COUNTIF($Q4697:$AB4697, "X")=0, "", IFERROR(INDEX('Intro &amp; Setup'!$T$17:$T$28, MATCH(INDEX($Q$10:$AB$10, $AC4697, MATCH("X", $Q4697:$AB4697, 0)), 'Intro &amp; Setup'!$AA$17:$AA$28, 0)), ""))</f>
        <v/>
      </c>
      <c r="AG4697" s="84" t="str">
        <f t="shared" si="702"/>
        <v/>
      </c>
      <c r="AI4697" s="36">
        <f t="shared" si="703"/>
        <v>0</v>
      </c>
      <c r="AK4697" s="36" t="str">
        <f t="shared" si="704"/>
        <v/>
      </c>
    </row>
    <row r="4698" spans="1:37" x14ac:dyDescent="0.25">
      <c r="A4698" s="34"/>
      <c r="B4698" s="55"/>
      <c r="C4698" s="56"/>
      <c r="D4698" s="56"/>
      <c r="E4698" s="56"/>
      <c r="F4698" s="56"/>
      <c r="G4698" s="57"/>
      <c r="H4698" s="57"/>
      <c r="I4698" s="58"/>
      <c r="J4698" s="34"/>
      <c r="L4698" s="36" t="str">
        <f>IF($B4698="", "", IFERROR(FIND(Campaigns!$Q$4, $B4698), ""))</f>
        <v/>
      </c>
      <c r="M4698" s="73" t="str">
        <f t="shared" si="699"/>
        <v/>
      </c>
      <c r="N4698" s="74" t="str">
        <f t="shared" si="700"/>
        <v/>
      </c>
      <c r="O4698" s="22" t="str">
        <f t="shared" si="701"/>
        <v/>
      </c>
      <c r="Q4698" s="20" t="str">
        <f t="shared" si="698"/>
        <v/>
      </c>
      <c r="R4698" s="21" t="str">
        <f t="shared" si="697"/>
        <v/>
      </c>
      <c r="S4698" s="21" t="str">
        <f t="shared" si="697"/>
        <v/>
      </c>
      <c r="T4698" s="21" t="str">
        <f t="shared" si="697"/>
        <v/>
      </c>
      <c r="U4698" s="21" t="str">
        <f t="shared" si="697"/>
        <v/>
      </c>
      <c r="V4698" s="21" t="str">
        <f t="shared" ref="R4698:AB4721" si="705">IFERROR(IF(V$10="", "", IF(LEFT($O4698, V$8)=V$10, "X", "")), "")</f>
        <v/>
      </c>
      <c r="W4698" s="21" t="str">
        <f t="shared" si="705"/>
        <v/>
      </c>
      <c r="X4698" s="21" t="str">
        <f t="shared" si="705"/>
        <v/>
      </c>
      <c r="Y4698" s="21" t="str">
        <f t="shared" si="705"/>
        <v/>
      </c>
      <c r="Z4698" s="21" t="str">
        <f t="shared" si="705"/>
        <v/>
      </c>
      <c r="AA4698" s="21" t="str">
        <f t="shared" si="705"/>
        <v/>
      </c>
      <c r="AB4698" s="38" t="str">
        <f t="shared" si="705"/>
        <v/>
      </c>
      <c r="AD4698" s="36" t="str">
        <f>IF($N4698="", "", IFERROR(INDEX(Campaigns!$D$11:$D$380, MATCH($N4698, Campaigns!$E$11:$E$380, 0)), ""))</f>
        <v/>
      </c>
      <c r="AE4698" s="38" t="str">
        <f>IF(COUNTIF($Q4698:$AB4698, "X")=0, "", IFERROR(INDEX('Intro &amp; Setup'!$T$17:$T$28, MATCH(INDEX($Q$10:$AB$10, $AC4698, MATCH("X", $Q4698:$AB4698, 0)), 'Intro &amp; Setup'!$AA$17:$AA$28, 0)), ""))</f>
        <v/>
      </c>
      <c r="AG4698" s="84" t="str">
        <f t="shared" si="702"/>
        <v/>
      </c>
      <c r="AI4698" s="36">
        <f t="shared" si="703"/>
        <v>0</v>
      </c>
      <c r="AK4698" s="36" t="str">
        <f t="shared" si="704"/>
        <v/>
      </c>
    </row>
    <row r="4699" spans="1:37" x14ac:dyDescent="0.25">
      <c r="A4699" s="34"/>
      <c r="B4699" s="55"/>
      <c r="C4699" s="56"/>
      <c r="D4699" s="56"/>
      <c r="E4699" s="56"/>
      <c r="F4699" s="56"/>
      <c r="G4699" s="57"/>
      <c r="H4699" s="57"/>
      <c r="I4699" s="58"/>
      <c r="J4699" s="34"/>
      <c r="L4699" s="36" t="str">
        <f>IF($B4699="", "", IFERROR(FIND(Campaigns!$Q$4, $B4699), ""))</f>
        <v/>
      </c>
      <c r="M4699" s="73" t="str">
        <f t="shared" si="699"/>
        <v/>
      </c>
      <c r="N4699" s="74" t="str">
        <f t="shared" si="700"/>
        <v/>
      </c>
      <c r="O4699" s="22" t="str">
        <f t="shared" si="701"/>
        <v/>
      </c>
      <c r="Q4699" s="20" t="str">
        <f t="shared" si="698"/>
        <v/>
      </c>
      <c r="R4699" s="21" t="str">
        <f t="shared" si="705"/>
        <v/>
      </c>
      <c r="S4699" s="21" t="str">
        <f t="shared" si="705"/>
        <v/>
      </c>
      <c r="T4699" s="21" t="str">
        <f t="shared" si="705"/>
        <v/>
      </c>
      <c r="U4699" s="21" t="str">
        <f t="shared" si="705"/>
        <v/>
      </c>
      <c r="V4699" s="21" t="str">
        <f t="shared" si="705"/>
        <v/>
      </c>
      <c r="W4699" s="21" t="str">
        <f t="shared" si="705"/>
        <v/>
      </c>
      <c r="X4699" s="21" t="str">
        <f t="shared" si="705"/>
        <v/>
      </c>
      <c r="Y4699" s="21" t="str">
        <f t="shared" si="705"/>
        <v/>
      </c>
      <c r="Z4699" s="21" t="str">
        <f t="shared" si="705"/>
        <v/>
      </c>
      <c r="AA4699" s="21" t="str">
        <f t="shared" si="705"/>
        <v/>
      </c>
      <c r="AB4699" s="38" t="str">
        <f t="shared" si="705"/>
        <v/>
      </c>
      <c r="AD4699" s="36" t="str">
        <f>IF($N4699="", "", IFERROR(INDEX(Campaigns!$D$11:$D$380, MATCH($N4699, Campaigns!$E$11:$E$380, 0)), ""))</f>
        <v/>
      </c>
      <c r="AE4699" s="38" t="str">
        <f>IF(COUNTIF($Q4699:$AB4699, "X")=0, "", IFERROR(INDEX('Intro &amp; Setup'!$T$17:$T$28, MATCH(INDEX($Q$10:$AB$10, $AC4699, MATCH("X", $Q4699:$AB4699, 0)), 'Intro &amp; Setup'!$AA$17:$AA$28, 0)), ""))</f>
        <v/>
      </c>
      <c r="AG4699" s="84" t="str">
        <f t="shared" si="702"/>
        <v/>
      </c>
      <c r="AI4699" s="36">
        <f t="shared" si="703"/>
        <v>0</v>
      </c>
      <c r="AK4699" s="36" t="str">
        <f t="shared" si="704"/>
        <v/>
      </c>
    </row>
    <row r="4700" spans="1:37" x14ac:dyDescent="0.25">
      <c r="A4700" s="34"/>
      <c r="B4700" s="55"/>
      <c r="C4700" s="56"/>
      <c r="D4700" s="56"/>
      <c r="E4700" s="56"/>
      <c r="F4700" s="56"/>
      <c r="G4700" s="57"/>
      <c r="H4700" s="57"/>
      <c r="I4700" s="58"/>
      <c r="J4700" s="34"/>
      <c r="L4700" s="36" t="str">
        <f>IF($B4700="", "", IFERROR(FIND(Campaigns!$Q$4, $B4700), ""))</f>
        <v/>
      </c>
      <c r="M4700" s="73" t="str">
        <f t="shared" si="699"/>
        <v/>
      </c>
      <c r="N4700" s="74" t="str">
        <f t="shared" si="700"/>
        <v/>
      </c>
      <c r="O4700" s="22" t="str">
        <f t="shared" si="701"/>
        <v/>
      </c>
      <c r="Q4700" s="20" t="str">
        <f t="shared" si="698"/>
        <v/>
      </c>
      <c r="R4700" s="21" t="str">
        <f t="shared" si="705"/>
        <v/>
      </c>
      <c r="S4700" s="21" t="str">
        <f t="shared" si="705"/>
        <v/>
      </c>
      <c r="T4700" s="21" t="str">
        <f t="shared" si="705"/>
        <v/>
      </c>
      <c r="U4700" s="21" t="str">
        <f t="shared" si="705"/>
        <v/>
      </c>
      <c r="V4700" s="21" t="str">
        <f t="shared" si="705"/>
        <v/>
      </c>
      <c r="W4700" s="21" t="str">
        <f t="shared" si="705"/>
        <v/>
      </c>
      <c r="X4700" s="21" t="str">
        <f t="shared" si="705"/>
        <v/>
      </c>
      <c r="Y4700" s="21" t="str">
        <f t="shared" si="705"/>
        <v/>
      </c>
      <c r="Z4700" s="21" t="str">
        <f t="shared" si="705"/>
        <v/>
      </c>
      <c r="AA4700" s="21" t="str">
        <f t="shared" si="705"/>
        <v/>
      </c>
      <c r="AB4700" s="38" t="str">
        <f t="shared" si="705"/>
        <v/>
      </c>
      <c r="AD4700" s="36" t="str">
        <f>IF($N4700="", "", IFERROR(INDEX(Campaigns!$D$11:$D$380, MATCH($N4700, Campaigns!$E$11:$E$380, 0)), ""))</f>
        <v/>
      </c>
      <c r="AE4700" s="38" t="str">
        <f>IF(COUNTIF($Q4700:$AB4700, "X")=0, "", IFERROR(INDEX('Intro &amp; Setup'!$T$17:$T$28, MATCH(INDEX($Q$10:$AB$10, $AC4700, MATCH("X", $Q4700:$AB4700, 0)), 'Intro &amp; Setup'!$AA$17:$AA$28, 0)), ""))</f>
        <v/>
      </c>
      <c r="AG4700" s="84" t="str">
        <f t="shared" si="702"/>
        <v/>
      </c>
      <c r="AI4700" s="36">
        <f t="shared" si="703"/>
        <v>0</v>
      </c>
      <c r="AK4700" s="36" t="str">
        <f t="shared" si="704"/>
        <v/>
      </c>
    </row>
    <row r="4701" spans="1:37" x14ac:dyDescent="0.25">
      <c r="A4701" s="34"/>
      <c r="B4701" s="55"/>
      <c r="C4701" s="56"/>
      <c r="D4701" s="56"/>
      <c r="E4701" s="56"/>
      <c r="F4701" s="56"/>
      <c r="G4701" s="57"/>
      <c r="H4701" s="57"/>
      <c r="I4701" s="58"/>
      <c r="J4701" s="34"/>
      <c r="L4701" s="36" t="str">
        <f>IF($B4701="", "", IFERROR(FIND(Campaigns!$Q$4, $B4701), ""))</f>
        <v/>
      </c>
      <c r="M4701" s="73" t="str">
        <f t="shared" si="699"/>
        <v/>
      </c>
      <c r="N4701" s="74" t="str">
        <f t="shared" si="700"/>
        <v/>
      </c>
      <c r="O4701" s="22" t="str">
        <f t="shared" si="701"/>
        <v/>
      </c>
      <c r="Q4701" s="20" t="str">
        <f t="shared" si="698"/>
        <v/>
      </c>
      <c r="R4701" s="21" t="str">
        <f t="shared" si="705"/>
        <v/>
      </c>
      <c r="S4701" s="21" t="str">
        <f t="shared" si="705"/>
        <v/>
      </c>
      <c r="T4701" s="21" t="str">
        <f t="shared" si="705"/>
        <v/>
      </c>
      <c r="U4701" s="21" t="str">
        <f t="shared" si="705"/>
        <v/>
      </c>
      <c r="V4701" s="21" t="str">
        <f t="shared" si="705"/>
        <v/>
      </c>
      <c r="W4701" s="21" t="str">
        <f t="shared" si="705"/>
        <v/>
      </c>
      <c r="X4701" s="21" t="str">
        <f t="shared" si="705"/>
        <v/>
      </c>
      <c r="Y4701" s="21" t="str">
        <f t="shared" si="705"/>
        <v/>
      </c>
      <c r="Z4701" s="21" t="str">
        <f t="shared" si="705"/>
        <v/>
      </c>
      <c r="AA4701" s="21" t="str">
        <f t="shared" si="705"/>
        <v/>
      </c>
      <c r="AB4701" s="38" t="str">
        <f t="shared" si="705"/>
        <v/>
      </c>
      <c r="AD4701" s="36" t="str">
        <f>IF($N4701="", "", IFERROR(INDEX(Campaigns!$D$11:$D$380, MATCH($N4701, Campaigns!$E$11:$E$380, 0)), ""))</f>
        <v/>
      </c>
      <c r="AE4701" s="38" t="str">
        <f>IF(COUNTIF($Q4701:$AB4701, "X")=0, "", IFERROR(INDEX('Intro &amp; Setup'!$T$17:$T$28, MATCH(INDEX($Q$10:$AB$10, $AC4701, MATCH("X", $Q4701:$AB4701, 0)), 'Intro &amp; Setup'!$AA$17:$AA$28, 0)), ""))</f>
        <v/>
      </c>
      <c r="AG4701" s="84" t="str">
        <f t="shared" si="702"/>
        <v/>
      </c>
      <c r="AI4701" s="36">
        <f t="shared" si="703"/>
        <v>0</v>
      </c>
      <c r="AK4701" s="36" t="str">
        <f t="shared" si="704"/>
        <v/>
      </c>
    </row>
    <row r="4702" spans="1:37" x14ac:dyDescent="0.25">
      <c r="A4702" s="34"/>
      <c r="B4702" s="55"/>
      <c r="C4702" s="56"/>
      <c r="D4702" s="56"/>
      <c r="E4702" s="56"/>
      <c r="F4702" s="56"/>
      <c r="G4702" s="57"/>
      <c r="H4702" s="57"/>
      <c r="I4702" s="58"/>
      <c r="J4702" s="34"/>
      <c r="L4702" s="36" t="str">
        <f>IF($B4702="", "", IFERROR(FIND(Campaigns!$Q$4, $B4702), ""))</f>
        <v/>
      </c>
      <c r="M4702" s="73" t="str">
        <f t="shared" si="699"/>
        <v/>
      </c>
      <c r="N4702" s="74" t="str">
        <f t="shared" si="700"/>
        <v/>
      </c>
      <c r="O4702" s="22" t="str">
        <f t="shared" si="701"/>
        <v/>
      </c>
      <c r="Q4702" s="20" t="str">
        <f t="shared" si="698"/>
        <v/>
      </c>
      <c r="R4702" s="21" t="str">
        <f t="shared" si="705"/>
        <v/>
      </c>
      <c r="S4702" s="21" t="str">
        <f t="shared" si="705"/>
        <v/>
      </c>
      <c r="T4702" s="21" t="str">
        <f t="shared" si="705"/>
        <v/>
      </c>
      <c r="U4702" s="21" t="str">
        <f t="shared" si="705"/>
        <v/>
      </c>
      <c r="V4702" s="21" t="str">
        <f t="shared" si="705"/>
        <v/>
      </c>
      <c r="W4702" s="21" t="str">
        <f t="shared" si="705"/>
        <v/>
      </c>
      <c r="X4702" s="21" t="str">
        <f t="shared" si="705"/>
        <v/>
      </c>
      <c r="Y4702" s="21" t="str">
        <f t="shared" si="705"/>
        <v/>
      </c>
      <c r="Z4702" s="21" t="str">
        <f t="shared" si="705"/>
        <v/>
      </c>
      <c r="AA4702" s="21" t="str">
        <f t="shared" si="705"/>
        <v/>
      </c>
      <c r="AB4702" s="38" t="str">
        <f t="shared" si="705"/>
        <v/>
      </c>
      <c r="AD4702" s="36" t="str">
        <f>IF($N4702="", "", IFERROR(INDEX(Campaigns!$D$11:$D$380, MATCH($N4702, Campaigns!$E$11:$E$380, 0)), ""))</f>
        <v/>
      </c>
      <c r="AE4702" s="38" t="str">
        <f>IF(COUNTIF($Q4702:$AB4702, "X")=0, "", IFERROR(INDEX('Intro &amp; Setup'!$T$17:$T$28, MATCH(INDEX($Q$10:$AB$10, $AC4702, MATCH("X", $Q4702:$AB4702, 0)), 'Intro &amp; Setup'!$AA$17:$AA$28, 0)), ""))</f>
        <v/>
      </c>
      <c r="AG4702" s="84" t="str">
        <f t="shared" si="702"/>
        <v/>
      </c>
      <c r="AI4702" s="36">
        <f t="shared" si="703"/>
        <v>0</v>
      </c>
      <c r="AK4702" s="36" t="str">
        <f t="shared" si="704"/>
        <v/>
      </c>
    </row>
    <row r="4703" spans="1:37" x14ac:dyDescent="0.25">
      <c r="A4703" s="34"/>
      <c r="B4703" s="55"/>
      <c r="C4703" s="56"/>
      <c r="D4703" s="56"/>
      <c r="E4703" s="56"/>
      <c r="F4703" s="56"/>
      <c r="G4703" s="57"/>
      <c r="H4703" s="57"/>
      <c r="I4703" s="58"/>
      <c r="J4703" s="34"/>
      <c r="L4703" s="36" t="str">
        <f>IF($B4703="", "", IFERROR(FIND(Campaigns!$Q$4, $B4703), ""))</f>
        <v/>
      </c>
      <c r="M4703" s="73" t="str">
        <f t="shared" si="699"/>
        <v/>
      </c>
      <c r="N4703" s="74" t="str">
        <f t="shared" si="700"/>
        <v/>
      </c>
      <c r="O4703" s="22" t="str">
        <f t="shared" si="701"/>
        <v/>
      </c>
      <c r="Q4703" s="20" t="str">
        <f t="shared" si="698"/>
        <v/>
      </c>
      <c r="R4703" s="21" t="str">
        <f t="shared" si="705"/>
        <v/>
      </c>
      <c r="S4703" s="21" t="str">
        <f t="shared" si="705"/>
        <v/>
      </c>
      <c r="T4703" s="21" t="str">
        <f t="shared" si="705"/>
        <v/>
      </c>
      <c r="U4703" s="21" t="str">
        <f t="shared" si="705"/>
        <v/>
      </c>
      <c r="V4703" s="21" t="str">
        <f t="shared" si="705"/>
        <v/>
      </c>
      <c r="W4703" s="21" t="str">
        <f t="shared" si="705"/>
        <v/>
      </c>
      <c r="X4703" s="21" t="str">
        <f t="shared" si="705"/>
        <v/>
      </c>
      <c r="Y4703" s="21" t="str">
        <f t="shared" si="705"/>
        <v/>
      </c>
      <c r="Z4703" s="21" t="str">
        <f t="shared" si="705"/>
        <v/>
      </c>
      <c r="AA4703" s="21" t="str">
        <f t="shared" si="705"/>
        <v/>
      </c>
      <c r="AB4703" s="38" t="str">
        <f t="shared" si="705"/>
        <v/>
      </c>
      <c r="AD4703" s="36" t="str">
        <f>IF($N4703="", "", IFERROR(INDEX(Campaigns!$D$11:$D$380, MATCH($N4703, Campaigns!$E$11:$E$380, 0)), ""))</f>
        <v/>
      </c>
      <c r="AE4703" s="38" t="str">
        <f>IF(COUNTIF($Q4703:$AB4703, "X")=0, "", IFERROR(INDEX('Intro &amp; Setup'!$T$17:$T$28, MATCH(INDEX($Q$10:$AB$10, $AC4703, MATCH("X", $Q4703:$AB4703, 0)), 'Intro &amp; Setup'!$AA$17:$AA$28, 0)), ""))</f>
        <v/>
      </c>
      <c r="AG4703" s="84" t="str">
        <f t="shared" si="702"/>
        <v/>
      </c>
      <c r="AI4703" s="36">
        <f t="shared" si="703"/>
        <v>0</v>
      </c>
      <c r="AK4703" s="36" t="str">
        <f t="shared" si="704"/>
        <v/>
      </c>
    </row>
    <row r="4704" spans="1:37" x14ac:dyDescent="0.25">
      <c r="A4704" s="34"/>
      <c r="B4704" s="55"/>
      <c r="C4704" s="56"/>
      <c r="D4704" s="56"/>
      <c r="E4704" s="56"/>
      <c r="F4704" s="56"/>
      <c r="G4704" s="57"/>
      <c r="H4704" s="57"/>
      <c r="I4704" s="58"/>
      <c r="J4704" s="34"/>
      <c r="L4704" s="36" t="str">
        <f>IF($B4704="", "", IFERROR(FIND(Campaigns!$Q$4, $B4704), ""))</f>
        <v/>
      </c>
      <c r="M4704" s="73" t="str">
        <f t="shared" si="699"/>
        <v/>
      </c>
      <c r="N4704" s="74" t="str">
        <f t="shared" si="700"/>
        <v/>
      </c>
      <c r="O4704" s="22" t="str">
        <f t="shared" si="701"/>
        <v/>
      </c>
      <c r="Q4704" s="20" t="str">
        <f t="shared" si="698"/>
        <v/>
      </c>
      <c r="R4704" s="21" t="str">
        <f t="shared" si="705"/>
        <v/>
      </c>
      <c r="S4704" s="21" t="str">
        <f t="shared" si="705"/>
        <v/>
      </c>
      <c r="T4704" s="21" t="str">
        <f t="shared" si="705"/>
        <v/>
      </c>
      <c r="U4704" s="21" t="str">
        <f t="shared" si="705"/>
        <v/>
      </c>
      <c r="V4704" s="21" t="str">
        <f t="shared" si="705"/>
        <v/>
      </c>
      <c r="W4704" s="21" t="str">
        <f t="shared" si="705"/>
        <v/>
      </c>
      <c r="X4704" s="21" t="str">
        <f t="shared" si="705"/>
        <v/>
      </c>
      <c r="Y4704" s="21" t="str">
        <f t="shared" si="705"/>
        <v/>
      </c>
      <c r="Z4704" s="21" t="str">
        <f t="shared" si="705"/>
        <v/>
      </c>
      <c r="AA4704" s="21" t="str">
        <f t="shared" si="705"/>
        <v/>
      </c>
      <c r="AB4704" s="38" t="str">
        <f t="shared" si="705"/>
        <v/>
      </c>
      <c r="AD4704" s="36" t="str">
        <f>IF($N4704="", "", IFERROR(INDEX(Campaigns!$D$11:$D$380, MATCH($N4704, Campaigns!$E$11:$E$380, 0)), ""))</f>
        <v/>
      </c>
      <c r="AE4704" s="38" t="str">
        <f>IF(COUNTIF($Q4704:$AB4704, "X")=0, "", IFERROR(INDEX('Intro &amp; Setup'!$T$17:$T$28, MATCH(INDEX($Q$10:$AB$10, $AC4704, MATCH("X", $Q4704:$AB4704, 0)), 'Intro &amp; Setup'!$AA$17:$AA$28, 0)), ""))</f>
        <v/>
      </c>
      <c r="AG4704" s="84" t="str">
        <f t="shared" si="702"/>
        <v/>
      </c>
      <c r="AI4704" s="36">
        <f t="shared" si="703"/>
        <v>0</v>
      </c>
      <c r="AK4704" s="36" t="str">
        <f t="shared" si="704"/>
        <v/>
      </c>
    </row>
    <row r="4705" spans="1:37" x14ac:dyDescent="0.25">
      <c r="A4705" s="34"/>
      <c r="B4705" s="55"/>
      <c r="C4705" s="56"/>
      <c r="D4705" s="56"/>
      <c r="E4705" s="56"/>
      <c r="F4705" s="56"/>
      <c r="G4705" s="57"/>
      <c r="H4705" s="57"/>
      <c r="I4705" s="58"/>
      <c r="J4705" s="34"/>
      <c r="L4705" s="36" t="str">
        <f>IF($B4705="", "", IFERROR(FIND(Campaigns!$Q$4, $B4705), ""))</f>
        <v/>
      </c>
      <c r="M4705" s="73" t="str">
        <f t="shared" si="699"/>
        <v/>
      </c>
      <c r="N4705" s="74" t="str">
        <f t="shared" si="700"/>
        <v/>
      </c>
      <c r="O4705" s="22" t="str">
        <f t="shared" si="701"/>
        <v/>
      </c>
      <c r="Q4705" s="20" t="str">
        <f t="shared" si="698"/>
        <v/>
      </c>
      <c r="R4705" s="21" t="str">
        <f t="shared" si="705"/>
        <v/>
      </c>
      <c r="S4705" s="21" t="str">
        <f t="shared" si="705"/>
        <v/>
      </c>
      <c r="T4705" s="21" t="str">
        <f t="shared" si="705"/>
        <v/>
      </c>
      <c r="U4705" s="21" t="str">
        <f t="shared" si="705"/>
        <v/>
      </c>
      <c r="V4705" s="21" t="str">
        <f t="shared" si="705"/>
        <v/>
      </c>
      <c r="W4705" s="21" t="str">
        <f t="shared" si="705"/>
        <v/>
      </c>
      <c r="X4705" s="21" t="str">
        <f t="shared" si="705"/>
        <v/>
      </c>
      <c r="Y4705" s="21" t="str">
        <f t="shared" si="705"/>
        <v/>
      </c>
      <c r="Z4705" s="21" t="str">
        <f t="shared" si="705"/>
        <v/>
      </c>
      <c r="AA4705" s="21" t="str">
        <f t="shared" si="705"/>
        <v/>
      </c>
      <c r="AB4705" s="38" t="str">
        <f t="shared" si="705"/>
        <v/>
      </c>
      <c r="AD4705" s="36" t="str">
        <f>IF($N4705="", "", IFERROR(INDEX(Campaigns!$D$11:$D$380, MATCH($N4705, Campaigns!$E$11:$E$380, 0)), ""))</f>
        <v/>
      </c>
      <c r="AE4705" s="38" t="str">
        <f>IF(COUNTIF($Q4705:$AB4705, "X")=0, "", IFERROR(INDEX('Intro &amp; Setup'!$T$17:$T$28, MATCH(INDEX($Q$10:$AB$10, $AC4705, MATCH("X", $Q4705:$AB4705, 0)), 'Intro &amp; Setup'!$AA$17:$AA$28, 0)), ""))</f>
        <v/>
      </c>
      <c r="AG4705" s="84" t="str">
        <f t="shared" si="702"/>
        <v/>
      </c>
      <c r="AI4705" s="36">
        <f t="shared" si="703"/>
        <v>0</v>
      </c>
      <c r="AK4705" s="36" t="str">
        <f t="shared" si="704"/>
        <v/>
      </c>
    </row>
    <row r="4706" spans="1:37" x14ac:dyDescent="0.25">
      <c r="A4706" s="34"/>
      <c r="B4706" s="55"/>
      <c r="C4706" s="56"/>
      <c r="D4706" s="56"/>
      <c r="E4706" s="56"/>
      <c r="F4706" s="56"/>
      <c r="G4706" s="57"/>
      <c r="H4706" s="57"/>
      <c r="I4706" s="58"/>
      <c r="J4706" s="34"/>
      <c r="L4706" s="36" t="str">
        <f>IF($B4706="", "", IFERROR(FIND(Campaigns!$Q$4, $B4706), ""))</f>
        <v/>
      </c>
      <c r="M4706" s="73" t="str">
        <f t="shared" si="699"/>
        <v/>
      </c>
      <c r="N4706" s="74" t="str">
        <f t="shared" si="700"/>
        <v/>
      </c>
      <c r="O4706" s="22" t="str">
        <f t="shared" si="701"/>
        <v/>
      </c>
      <c r="Q4706" s="20" t="str">
        <f t="shared" si="698"/>
        <v/>
      </c>
      <c r="R4706" s="21" t="str">
        <f t="shared" si="705"/>
        <v/>
      </c>
      <c r="S4706" s="21" t="str">
        <f t="shared" si="705"/>
        <v/>
      </c>
      <c r="T4706" s="21" t="str">
        <f t="shared" si="705"/>
        <v/>
      </c>
      <c r="U4706" s="21" t="str">
        <f t="shared" si="705"/>
        <v/>
      </c>
      <c r="V4706" s="21" t="str">
        <f t="shared" si="705"/>
        <v/>
      </c>
      <c r="W4706" s="21" t="str">
        <f t="shared" si="705"/>
        <v/>
      </c>
      <c r="X4706" s="21" t="str">
        <f t="shared" si="705"/>
        <v/>
      </c>
      <c r="Y4706" s="21" t="str">
        <f t="shared" si="705"/>
        <v/>
      </c>
      <c r="Z4706" s="21" t="str">
        <f t="shared" si="705"/>
        <v/>
      </c>
      <c r="AA4706" s="21" t="str">
        <f t="shared" si="705"/>
        <v/>
      </c>
      <c r="AB4706" s="38" t="str">
        <f t="shared" si="705"/>
        <v/>
      </c>
      <c r="AD4706" s="36" t="str">
        <f>IF($N4706="", "", IFERROR(INDEX(Campaigns!$D$11:$D$380, MATCH($N4706, Campaigns!$E$11:$E$380, 0)), ""))</f>
        <v/>
      </c>
      <c r="AE4706" s="38" t="str">
        <f>IF(COUNTIF($Q4706:$AB4706, "X")=0, "", IFERROR(INDEX('Intro &amp; Setup'!$T$17:$T$28, MATCH(INDEX($Q$10:$AB$10, $AC4706, MATCH("X", $Q4706:$AB4706, 0)), 'Intro &amp; Setup'!$AA$17:$AA$28, 0)), ""))</f>
        <v/>
      </c>
      <c r="AG4706" s="84" t="str">
        <f t="shared" si="702"/>
        <v/>
      </c>
      <c r="AI4706" s="36">
        <f t="shared" si="703"/>
        <v>0</v>
      </c>
      <c r="AK4706" s="36" t="str">
        <f t="shared" si="704"/>
        <v/>
      </c>
    </row>
    <row r="4707" spans="1:37" x14ac:dyDescent="0.25">
      <c r="A4707" s="34"/>
      <c r="B4707" s="55"/>
      <c r="C4707" s="56"/>
      <c r="D4707" s="56"/>
      <c r="E4707" s="56"/>
      <c r="F4707" s="56"/>
      <c r="G4707" s="57"/>
      <c r="H4707" s="57"/>
      <c r="I4707" s="58"/>
      <c r="J4707" s="34"/>
      <c r="L4707" s="36" t="str">
        <f>IF($B4707="", "", IFERROR(FIND(Campaigns!$Q$4, $B4707), ""))</f>
        <v/>
      </c>
      <c r="M4707" s="73" t="str">
        <f t="shared" si="699"/>
        <v/>
      </c>
      <c r="N4707" s="74" t="str">
        <f t="shared" si="700"/>
        <v/>
      </c>
      <c r="O4707" s="22" t="str">
        <f t="shared" si="701"/>
        <v/>
      </c>
      <c r="Q4707" s="20" t="str">
        <f t="shared" si="698"/>
        <v/>
      </c>
      <c r="R4707" s="21" t="str">
        <f t="shared" si="705"/>
        <v/>
      </c>
      <c r="S4707" s="21" t="str">
        <f t="shared" si="705"/>
        <v/>
      </c>
      <c r="T4707" s="21" t="str">
        <f t="shared" si="705"/>
        <v/>
      </c>
      <c r="U4707" s="21" t="str">
        <f t="shared" si="705"/>
        <v/>
      </c>
      <c r="V4707" s="21" t="str">
        <f t="shared" si="705"/>
        <v/>
      </c>
      <c r="W4707" s="21" t="str">
        <f t="shared" si="705"/>
        <v/>
      </c>
      <c r="X4707" s="21" t="str">
        <f t="shared" si="705"/>
        <v/>
      </c>
      <c r="Y4707" s="21" t="str">
        <f t="shared" si="705"/>
        <v/>
      </c>
      <c r="Z4707" s="21" t="str">
        <f t="shared" si="705"/>
        <v/>
      </c>
      <c r="AA4707" s="21" t="str">
        <f t="shared" si="705"/>
        <v/>
      </c>
      <c r="AB4707" s="38" t="str">
        <f t="shared" si="705"/>
        <v/>
      </c>
      <c r="AD4707" s="36" t="str">
        <f>IF($N4707="", "", IFERROR(INDEX(Campaigns!$D$11:$D$380, MATCH($N4707, Campaigns!$E$11:$E$380, 0)), ""))</f>
        <v/>
      </c>
      <c r="AE4707" s="38" t="str">
        <f>IF(COUNTIF($Q4707:$AB4707, "X")=0, "", IFERROR(INDEX('Intro &amp; Setup'!$T$17:$T$28, MATCH(INDEX($Q$10:$AB$10, $AC4707, MATCH("X", $Q4707:$AB4707, 0)), 'Intro &amp; Setup'!$AA$17:$AA$28, 0)), ""))</f>
        <v/>
      </c>
      <c r="AG4707" s="84" t="str">
        <f t="shared" si="702"/>
        <v/>
      </c>
      <c r="AI4707" s="36">
        <f t="shared" si="703"/>
        <v>0</v>
      </c>
      <c r="AK4707" s="36" t="str">
        <f t="shared" si="704"/>
        <v/>
      </c>
    </row>
    <row r="4708" spans="1:37" x14ac:dyDescent="0.25">
      <c r="A4708" s="34"/>
      <c r="B4708" s="55"/>
      <c r="C4708" s="56"/>
      <c r="D4708" s="56"/>
      <c r="E4708" s="56"/>
      <c r="F4708" s="56"/>
      <c r="G4708" s="57"/>
      <c r="H4708" s="57"/>
      <c r="I4708" s="58"/>
      <c r="J4708" s="34"/>
      <c r="L4708" s="36" t="str">
        <f>IF($B4708="", "", IFERROR(FIND(Campaigns!$Q$4, $B4708), ""))</f>
        <v/>
      </c>
      <c r="M4708" s="73" t="str">
        <f t="shared" si="699"/>
        <v/>
      </c>
      <c r="N4708" s="74" t="str">
        <f t="shared" si="700"/>
        <v/>
      </c>
      <c r="O4708" s="22" t="str">
        <f t="shared" si="701"/>
        <v/>
      </c>
      <c r="Q4708" s="20" t="str">
        <f t="shared" si="698"/>
        <v/>
      </c>
      <c r="R4708" s="21" t="str">
        <f t="shared" si="705"/>
        <v/>
      </c>
      <c r="S4708" s="21" t="str">
        <f t="shared" si="705"/>
        <v/>
      </c>
      <c r="T4708" s="21" t="str">
        <f t="shared" si="705"/>
        <v/>
      </c>
      <c r="U4708" s="21" t="str">
        <f t="shared" si="705"/>
        <v/>
      </c>
      <c r="V4708" s="21" t="str">
        <f t="shared" si="705"/>
        <v/>
      </c>
      <c r="W4708" s="21" t="str">
        <f t="shared" si="705"/>
        <v/>
      </c>
      <c r="X4708" s="21" t="str">
        <f t="shared" si="705"/>
        <v/>
      </c>
      <c r="Y4708" s="21" t="str">
        <f t="shared" si="705"/>
        <v/>
      </c>
      <c r="Z4708" s="21" t="str">
        <f t="shared" si="705"/>
        <v/>
      </c>
      <c r="AA4708" s="21" t="str">
        <f t="shared" si="705"/>
        <v/>
      </c>
      <c r="AB4708" s="38" t="str">
        <f t="shared" si="705"/>
        <v/>
      </c>
      <c r="AD4708" s="36" t="str">
        <f>IF($N4708="", "", IFERROR(INDEX(Campaigns!$D$11:$D$380, MATCH($N4708, Campaigns!$E$11:$E$380, 0)), ""))</f>
        <v/>
      </c>
      <c r="AE4708" s="38" t="str">
        <f>IF(COUNTIF($Q4708:$AB4708, "X")=0, "", IFERROR(INDEX('Intro &amp; Setup'!$T$17:$T$28, MATCH(INDEX($Q$10:$AB$10, $AC4708, MATCH("X", $Q4708:$AB4708, 0)), 'Intro &amp; Setup'!$AA$17:$AA$28, 0)), ""))</f>
        <v/>
      </c>
      <c r="AG4708" s="84" t="str">
        <f t="shared" si="702"/>
        <v/>
      </c>
      <c r="AI4708" s="36">
        <f t="shared" si="703"/>
        <v>0</v>
      </c>
      <c r="AK4708" s="36" t="str">
        <f t="shared" si="704"/>
        <v/>
      </c>
    </row>
    <row r="4709" spans="1:37" x14ac:dyDescent="0.25">
      <c r="A4709" s="34"/>
      <c r="B4709" s="55"/>
      <c r="C4709" s="56"/>
      <c r="D4709" s="56"/>
      <c r="E4709" s="56"/>
      <c r="F4709" s="56"/>
      <c r="G4709" s="57"/>
      <c r="H4709" s="57"/>
      <c r="I4709" s="58"/>
      <c r="J4709" s="34"/>
      <c r="L4709" s="36" t="str">
        <f>IF($B4709="", "", IFERROR(FIND(Campaigns!$Q$4, $B4709), ""))</f>
        <v/>
      </c>
      <c r="M4709" s="73" t="str">
        <f t="shared" si="699"/>
        <v/>
      </c>
      <c r="N4709" s="74" t="str">
        <f t="shared" si="700"/>
        <v/>
      </c>
      <c r="O4709" s="22" t="str">
        <f t="shared" si="701"/>
        <v/>
      </c>
      <c r="Q4709" s="20" t="str">
        <f t="shared" si="698"/>
        <v/>
      </c>
      <c r="R4709" s="21" t="str">
        <f t="shared" si="705"/>
        <v/>
      </c>
      <c r="S4709" s="21" t="str">
        <f t="shared" si="705"/>
        <v/>
      </c>
      <c r="T4709" s="21" t="str">
        <f t="shared" si="705"/>
        <v/>
      </c>
      <c r="U4709" s="21" t="str">
        <f t="shared" si="705"/>
        <v/>
      </c>
      <c r="V4709" s="21" t="str">
        <f t="shared" si="705"/>
        <v/>
      </c>
      <c r="W4709" s="21" t="str">
        <f t="shared" si="705"/>
        <v/>
      </c>
      <c r="X4709" s="21" t="str">
        <f t="shared" si="705"/>
        <v/>
      </c>
      <c r="Y4709" s="21" t="str">
        <f t="shared" si="705"/>
        <v/>
      </c>
      <c r="Z4709" s="21" t="str">
        <f t="shared" si="705"/>
        <v/>
      </c>
      <c r="AA4709" s="21" t="str">
        <f t="shared" si="705"/>
        <v/>
      </c>
      <c r="AB4709" s="38" t="str">
        <f t="shared" si="705"/>
        <v/>
      </c>
      <c r="AD4709" s="36" t="str">
        <f>IF($N4709="", "", IFERROR(INDEX(Campaigns!$D$11:$D$380, MATCH($N4709, Campaigns!$E$11:$E$380, 0)), ""))</f>
        <v/>
      </c>
      <c r="AE4709" s="38" t="str">
        <f>IF(COUNTIF($Q4709:$AB4709, "X")=0, "", IFERROR(INDEX('Intro &amp; Setup'!$T$17:$T$28, MATCH(INDEX($Q$10:$AB$10, $AC4709, MATCH("X", $Q4709:$AB4709, 0)), 'Intro &amp; Setup'!$AA$17:$AA$28, 0)), ""))</f>
        <v/>
      </c>
      <c r="AG4709" s="84" t="str">
        <f t="shared" si="702"/>
        <v/>
      </c>
      <c r="AI4709" s="36">
        <f t="shared" si="703"/>
        <v>0</v>
      </c>
      <c r="AK4709" s="36" t="str">
        <f t="shared" si="704"/>
        <v/>
      </c>
    </row>
    <row r="4710" spans="1:37" x14ac:dyDescent="0.25">
      <c r="A4710" s="34"/>
      <c r="B4710" s="55"/>
      <c r="C4710" s="56"/>
      <c r="D4710" s="56"/>
      <c r="E4710" s="56"/>
      <c r="F4710" s="56"/>
      <c r="G4710" s="57"/>
      <c r="H4710" s="57"/>
      <c r="I4710" s="58"/>
      <c r="J4710" s="34"/>
      <c r="L4710" s="36" t="str">
        <f>IF($B4710="", "", IFERROR(FIND(Campaigns!$Q$4, $B4710), ""))</f>
        <v/>
      </c>
      <c r="M4710" s="73" t="str">
        <f t="shared" si="699"/>
        <v/>
      </c>
      <c r="N4710" s="74" t="str">
        <f t="shared" si="700"/>
        <v/>
      </c>
      <c r="O4710" s="22" t="str">
        <f t="shared" si="701"/>
        <v/>
      </c>
      <c r="Q4710" s="20" t="str">
        <f t="shared" si="698"/>
        <v/>
      </c>
      <c r="R4710" s="21" t="str">
        <f t="shared" si="705"/>
        <v/>
      </c>
      <c r="S4710" s="21" t="str">
        <f t="shared" si="705"/>
        <v/>
      </c>
      <c r="T4710" s="21" t="str">
        <f t="shared" si="705"/>
        <v/>
      </c>
      <c r="U4710" s="21" t="str">
        <f t="shared" si="705"/>
        <v/>
      </c>
      <c r="V4710" s="21" t="str">
        <f t="shared" si="705"/>
        <v/>
      </c>
      <c r="W4710" s="21" t="str">
        <f t="shared" si="705"/>
        <v/>
      </c>
      <c r="X4710" s="21" t="str">
        <f t="shared" si="705"/>
        <v/>
      </c>
      <c r="Y4710" s="21" t="str">
        <f t="shared" si="705"/>
        <v/>
      </c>
      <c r="Z4710" s="21" t="str">
        <f t="shared" si="705"/>
        <v/>
      </c>
      <c r="AA4710" s="21" t="str">
        <f t="shared" si="705"/>
        <v/>
      </c>
      <c r="AB4710" s="38" t="str">
        <f t="shared" si="705"/>
        <v/>
      </c>
      <c r="AD4710" s="36" t="str">
        <f>IF($N4710="", "", IFERROR(INDEX(Campaigns!$D$11:$D$380, MATCH($N4710, Campaigns!$E$11:$E$380, 0)), ""))</f>
        <v/>
      </c>
      <c r="AE4710" s="38" t="str">
        <f>IF(COUNTIF($Q4710:$AB4710, "X")=0, "", IFERROR(INDEX('Intro &amp; Setup'!$T$17:$T$28, MATCH(INDEX($Q$10:$AB$10, $AC4710, MATCH("X", $Q4710:$AB4710, 0)), 'Intro &amp; Setup'!$AA$17:$AA$28, 0)), ""))</f>
        <v/>
      </c>
      <c r="AG4710" s="84" t="str">
        <f t="shared" si="702"/>
        <v/>
      </c>
      <c r="AI4710" s="36">
        <f t="shared" si="703"/>
        <v>0</v>
      </c>
      <c r="AK4710" s="36" t="str">
        <f t="shared" si="704"/>
        <v/>
      </c>
    </row>
    <row r="4711" spans="1:37" x14ac:dyDescent="0.25">
      <c r="A4711" s="34"/>
      <c r="B4711" s="55"/>
      <c r="C4711" s="56"/>
      <c r="D4711" s="56"/>
      <c r="E4711" s="56"/>
      <c r="F4711" s="56"/>
      <c r="G4711" s="57"/>
      <c r="H4711" s="57"/>
      <c r="I4711" s="58"/>
      <c r="J4711" s="34"/>
      <c r="L4711" s="36" t="str">
        <f>IF($B4711="", "", IFERROR(FIND(Campaigns!$Q$4, $B4711), ""))</f>
        <v/>
      </c>
      <c r="M4711" s="73" t="str">
        <f t="shared" si="699"/>
        <v/>
      </c>
      <c r="N4711" s="74" t="str">
        <f t="shared" si="700"/>
        <v/>
      </c>
      <c r="O4711" s="22" t="str">
        <f t="shared" si="701"/>
        <v/>
      </c>
      <c r="Q4711" s="20" t="str">
        <f t="shared" si="698"/>
        <v/>
      </c>
      <c r="R4711" s="21" t="str">
        <f t="shared" si="705"/>
        <v/>
      </c>
      <c r="S4711" s="21" t="str">
        <f t="shared" si="705"/>
        <v/>
      </c>
      <c r="T4711" s="21" t="str">
        <f t="shared" si="705"/>
        <v/>
      </c>
      <c r="U4711" s="21" t="str">
        <f t="shared" si="705"/>
        <v/>
      </c>
      <c r="V4711" s="21" t="str">
        <f t="shared" si="705"/>
        <v/>
      </c>
      <c r="W4711" s="21" t="str">
        <f t="shared" si="705"/>
        <v/>
      </c>
      <c r="X4711" s="21" t="str">
        <f t="shared" si="705"/>
        <v/>
      </c>
      <c r="Y4711" s="21" t="str">
        <f t="shared" si="705"/>
        <v/>
      </c>
      <c r="Z4711" s="21" t="str">
        <f t="shared" si="705"/>
        <v/>
      </c>
      <c r="AA4711" s="21" t="str">
        <f t="shared" si="705"/>
        <v/>
      </c>
      <c r="AB4711" s="38" t="str">
        <f t="shared" si="705"/>
        <v/>
      </c>
      <c r="AD4711" s="36" t="str">
        <f>IF($N4711="", "", IFERROR(INDEX(Campaigns!$D$11:$D$380, MATCH($N4711, Campaigns!$E$11:$E$380, 0)), ""))</f>
        <v/>
      </c>
      <c r="AE4711" s="38" t="str">
        <f>IF(COUNTIF($Q4711:$AB4711, "X")=0, "", IFERROR(INDEX('Intro &amp; Setup'!$T$17:$T$28, MATCH(INDEX($Q$10:$AB$10, $AC4711, MATCH("X", $Q4711:$AB4711, 0)), 'Intro &amp; Setup'!$AA$17:$AA$28, 0)), ""))</f>
        <v/>
      </c>
      <c r="AG4711" s="84" t="str">
        <f t="shared" si="702"/>
        <v/>
      </c>
      <c r="AI4711" s="36">
        <f t="shared" si="703"/>
        <v>0</v>
      </c>
      <c r="AK4711" s="36" t="str">
        <f t="shared" si="704"/>
        <v/>
      </c>
    </row>
    <row r="4712" spans="1:37" x14ac:dyDescent="0.25">
      <c r="A4712" s="34"/>
      <c r="B4712" s="55"/>
      <c r="C4712" s="56"/>
      <c r="D4712" s="56"/>
      <c r="E4712" s="56"/>
      <c r="F4712" s="56"/>
      <c r="G4712" s="57"/>
      <c r="H4712" s="57"/>
      <c r="I4712" s="58"/>
      <c r="J4712" s="34"/>
      <c r="L4712" s="36" t="str">
        <f>IF($B4712="", "", IFERROR(FIND(Campaigns!$Q$4, $B4712), ""))</f>
        <v/>
      </c>
      <c r="M4712" s="73" t="str">
        <f t="shared" si="699"/>
        <v/>
      </c>
      <c r="N4712" s="74" t="str">
        <f t="shared" si="700"/>
        <v/>
      </c>
      <c r="O4712" s="22" t="str">
        <f t="shared" si="701"/>
        <v/>
      </c>
      <c r="Q4712" s="20" t="str">
        <f t="shared" si="698"/>
        <v/>
      </c>
      <c r="R4712" s="21" t="str">
        <f t="shared" si="705"/>
        <v/>
      </c>
      <c r="S4712" s="21" t="str">
        <f t="shared" si="705"/>
        <v/>
      </c>
      <c r="T4712" s="21" t="str">
        <f t="shared" si="705"/>
        <v/>
      </c>
      <c r="U4712" s="21" t="str">
        <f t="shared" si="705"/>
        <v/>
      </c>
      <c r="V4712" s="21" t="str">
        <f t="shared" si="705"/>
        <v/>
      </c>
      <c r="W4712" s="21" t="str">
        <f t="shared" si="705"/>
        <v/>
      </c>
      <c r="X4712" s="21" t="str">
        <f t="shared" si="705"/>
        <v/>
      </c>
      <c r="Y4712" s="21" t="str">
        <f t="shared" si="705"/>
        <v/>
      </c>
      <c r="Z4712" s="21" t="str">
        <f t="shared" si="705"/>
        <v/>
      </c>
      <c r="AA4712" s="21" t="str">
        <f t="shared" si="705"/>
        <v/>
      </c>
      <c r="AB4712" s="38" t="str">
        <f t="shared" si="705"/>
        <v/>
      </c>
      <c r="AD4712" s="36" t="str">
        <f>IF($N4712="", "", IFERROR(INDEX(Campaigns!$D$11:$D$380, MATCH($N4712, Campaigns!$E$11:$E$380, 0)), ""))</f>
        <v/>
      </c>
      <c r="AE4712" s="38" t="str">
        <f>IF(COUNTIF($Q4712:$AB4712, "X")=0, "", IFERROR(INDEX('Intro &amp; Setup'!$T$17:$T$28, MATCH(INDEX($Q$10:$AB$10, $AC4712, MATCH("X", $Q4712:$AB4712, 0)), 'Intro &amp; Setup'!$AA$17:$AA$28, 0)), ""))</f>
        <v/>
      </c>
      <c r="AG4712" s="84" t="str">
        <f t="shared" si="702"/>
        <v/>
      </c>
      <c r="AI4712" s="36">
        <f t="shared" si="703"/>
        <v>0</v>
      </c>
      <c r="AK4712" s="36" t="str">
        <f t="shared" si="704"/>
        <v/>
      </c>
    </row>
    <row r="4713" spans="1:37" x14ac:dyDescent="0.25">
      <c r="A4713" s="34"/>
      <c r="B4713" s="55"/>
      <c r="C4713" s="56"/>
      <c r="D4713" s="56"/>
      <c r="E4713" s="56"/>
      <c r="F4713" s="56"/>
      <c r="G4713" s="57"/>
      <c r="H4713" s="57"/>
      <c r="I4713" s="58"/>
      <c r="J4713" s="34"/>
      <c r="L4713" s="36" t="str">
        <f>IF($B4713="", "", IFERROR(FIND(Campaigns!$Q$4, $B4713), ""))</f>
        <v/>
      </c>
      <c r="M4713" s="73" t="str">
        <f t="shared" si="699"/>
        <v/>
      </c>
      <c r="N4713" s="74" t="str">
        <f t="shared" si="700"/>
        <v/>
      </c>
      <c r="O4713" s="22" t="str">
        <f t="shared" si="701"/>
        <v/>
      </c>
      <c r="Q4713" s="20" t="str">
        <f t="shared" si="698"/>
        <v/>
      </c>
      <c r="R4713" s="21" t="str">
        <f t="shared" si="705"/>
        <v/>
      </c>
      <c r="S4713" s="21" t="str">
        <f t="shared" si="705"/>
        <v/>
      </c>
      <c r="T4713" s="21" t="str">
        <f t="shared" si="705"/>
        <v/>
      </c>
      <c r="U4713" s="21" t="str">
        <f t="shared" si="705"/>
        <v/>
      </c>
      <c r="V4713" s="21" t="str">
        <f t="shared" si="705"/>
        <v/>
      </c>
      <c r="W4713" s="21" t="str">
        <f t="shared" si="705"/>
        <v/>
      </c>
      <c r="X4713" s="21" t="str">
        <f t="shared" si="705"/>
        <v/>
      </c>
      <c r="Y4713" s="21" t="str">
        <f t="shared" si="705"/>
        <v/>
      </c>
      <c r="Z4713" s="21" t="str">
        <f t="shared" si="705"/>
        <v/>
      </c>
      <c r="AA4713" s="21" t="str">
        <f t="shared" si="705"/>
        <v/>
      </c>
      <c r="AB4713" s="38" t="str">
        <f t="shared" si="705"/>
        <v/>
      </c>
      <c r="AD4713" s="36" t="str">
        <f>IF($N4713="", "", IFERROR(INDEX(Campaigns!$D$11:$D$380, MATCH($N4713, Campaigns!$E$11:$E$380, 0)), ""))</f>
        <v/>
      </c>
      <c r="AE4713" s="38" t="str">
        <f>IF(COUNTIF($Q4713:$AB4713, "X")=0, "", IFERROR(INDEX('Intro &amp; Setup'!$T$17:$T$28, MATCH(INDEX($Q$10:$AB$10, $AC4713, MATCH("X", $Q4713:$AB4713, 0)), 'Intro &amp; Setup'!$AA$17:$AA$28, 0)), ""))</f>
        <v/>
      </c>
      <c r="AG4713" s="84" t="str">
        <f t="shared" si="702"/>
        <v/>
      </c>
      <c r="AI4713" s="36">
        <f t="shared" si="703"/>
        <v>0</v>
      </c>
      <c r="AK4713" s="36" t="str">
        <f t="shared" si="704"/>
        <v/>
      </c>
    </row>
    <row r="4714" spans="1:37" x14ac:dyDescent="0.25">
      <c r="A4714" s="34"/>
      <c r="B4714" s="55"/>
      <c r="C4714" s="56"/>
      <c r="D4714" s="56"/>
      <c r="E4714" s="56"/>
      <c r="F4714" s="56"/>
      <c r="G4714" s="57"/>
      <c r="H4714" s="57"/>
      <c r="I4714" s="58"/>
      <c r="J4714" s="34"/>
      <c r="L4714" s="36" t="str">
        <f>IF($B4714="", "", IFERROR(FIND(Campaigns!$Q$4, $B4714), ""))</f>
        <v/>
      </c>
      <c r="M4714" s="73" t="str">
        <f t="shared" si="699"/>
        <v/>
      </c>
      <c r="N4714" s="74" t="str">
        <f t="shared" si="700"/>
        <v/>
      </c>
      <c r="O4714" s="22" t="str">
        <f t="shared" si="701"/>
        <v/>
      </c>
      <c r="Q4714" s="20" t="str">
        <f t="shared" si="698"/>
        <v/>
      </c>
      <c r="R4714" s="21" t="str">
        <f t="shared" si="705"/>
        <v/>
      </c>
      <c r="S4714" s="21" t="str">
        <f t="shared" si="705"/>
        <v/>
      </c>
      <c r="T4714" s="21" t="str">
        <f t="shared" si="705"/>
        <v/>
      </c>
      <c r="U4714" s="21" t="str">
        <f t="shared" si="705"/>
        <v/>
      </c>
      <c r="V4714" s="21" t="str">
        <f t="shared" si="705"/>
        <v/>
      </c>
      <c r="W4714" s="21" t="str">
        <f t="shared" si="705"/>
        <v/>
      </c>
      <c r="X4714" s="21" t="str">
        <f t="shared" si="705"/>
        <v/>
      </c>
      <c r="Y4714" s="21" t="str">
        <f t="shared" si="705"/>
        <v/>
      </c>
      <c r="Z4714" s="21" t="str">
        <f t="shared" si="705"/>
        <v/>
      </c>
      <c r="AA4714" s="21" t="str">
        <f t="shared" si="705"/>
        <v/>
      </c>
      <c r="AB4714" s="38" t="str">
        <f t="shared" si="705"/>
        <v/>
      </c>
      <c r="AD4714" s="36" t="str">
        <f>IF($N4714="", "", IFERROR(INDEX(Campaigns!$D$11:$D$380, MATCH($N4714, Campaigns!$E$11:$E$380, 0)), ""))</f>
        <v/>
      </c>
      <c r="AE4714" s="38" t="str">
        <f>IF(COUNTIF($Q4714:$AB4714, "X")=0, "", IFERROR(INDEX('Intro &amp; Setup'!$T$17:$T$28, MATCH(INDEX($Q$10:$AB$10, $AC4714, MATCH("X", $Q4714:$AB4714, 0)), 'Intro &amp; Setup'!$AA$17:$AA$28, 0)), ""))</f>
        <v/>
      </c>
      <c r="AG4714" s="84" t="str">
        <f t="shared" si="702"/>
        <v/>
      </c>
      <c r="AI4714" s="36">
        <f t="shared" si="703"/>
        <v>0</v>
      </c>
      <c r="AK4714" s="36" t="str">
        <f t="shared" si="704"/>
        <v/>
      </c>
    </row>
    <row r="4715" spans="1:37" x14ac:dyDescent="0.25">
      <c r="A4715" s="34"/>
      <c r="B4715" s="55"/>
      <c r="C4715" s="56"/>
      <c r="D4715" s="56"/>
      <c r="E4715" s="56"/>
      <c r="F4715" s="56"/>
      <c r="G4715" s="57"/>
      <c r="H4715" s="57"/>
      <c r="I4715" s="58"/>
      <c r="J4715" s="34"/>
      <c r="L4715" s="36" t="str">
        <f>IF($B4715="", "", IFERROR(FIND(Campaigns!$Q$4, $B4715), ""))</f>
        <v/>
      </c>
      <c r="M4715" s="73" t="str">
        <f t="shared" si="699"/>
        <v/>
      </c>
      <c r="N4715" s="74" t="str">
        <f t="shared" si="700"/>
        <v/>
      </c>
      <c r="O4715" s="22" t="str">
        <f t="shared" si="701"/>
        <v/>
      </c>
      <c r="Q4715" s="20" t="str">
        <f t="shared" si="698"/>
        <v/>
      </c>
      <c r="R4715" s="21" t="str">
        <f t="shared" si="705"/>
        <v/>
      </c>
      <c r="S4715" s="21" t="str">
        <f t="shared" si="705"/>
        <v/>
      </c>
      <c r="T4715" s="21" t="str">
        <f t="shared" si="705"/>
        <v/>
      </c>
      <c r="U4715" s="21" t="str">
        <f t="shared" si="705"/>
        <v/>
      </c>
      <c r="V4715" s="21" t="str">
        <f t="shared" si="705"/>
        <v/>
      </c>
      <c r="W4715" s="21" t="str">
        <f t="shared" si="705"/>
        <v/>
      </c>
      <c r="X4715" s="21" t="str">
        <f t="shared" si="705"/>
        <v/>
      </c>
      <c r="Y4715" s="21" t="str">
        <f t="shared" si="705"/>
        <v/>
      </c>
      <c r="Z4715" s="21" t="str">
        <f t="shared" si="705"/>
        <v/>
      </c>
      <c r="AA4715" s="21" t="str">
        <f t="shared" si="705"/>
        <v/>
      </c>
      <c r="AB4715" s="38" t="str">
        <f t="shared" si="705"/>
        <v/>
      </c>
      <c r="AD4715" s="36" t="str">
        <f>IF($N4715="", "", IFERROR(INDEX(Campaigns!$D$11:$D$380, MATCH($N4715, Campaigns!$E$11:$E$380, 0)), ""))</f>
        <v/>
      </c>
      <c r="AE4715" s="38" t="str">
        <f>IF(COUNTIF($Q4715:$AB4715, "X")=0, "", IFERROR(INDEX('Intro &amp; Setup'!$T$17:$T$28, MATCH(INDEX($Q$10:$AB$10, $AC4715, MATCH("X", $Q4715:$AB4715, 0)), 'Intro &amp; Setup'!$AA$17:$AA$28, 0)), ""))</f>
        <v/>
      </c>
      <c r="AG4715" s="84" t="str">
        <f t="shared" si="702"/>
        <v/>
      </c>
      <c r="AI4715" s="36">
        <f t="shared" si="703"/>
        <v>0</v>
      </c>
      <c r="AK4715" s="36" t="str">
        <f t="shared" si="704"/>
        <v/>
      </c>
    </row>
    <row r="4716" spans="1:37" x14ac:dyDescent="0.25">
      <c r="A4716" s="34"/>
      <c r="B4716" s="55"/>
      <c r="C4716" s="56"/>
      <c r="D4716" s="56"/>
      <c r="E4716" s="56"/>
      <c r="F4716" s="56"/>
      <c r="G4716" s="57"/>
      <c r="H4716" s="57"/>
      <c r="I4716" s="58"/>
      <c r="J4716" s="34"/>
      <c r="L4716" s="36" t="str">
        <f>IF($B4716="", "", IFERROR(FIND(Campaigns!$Q$4, $B4716), ""))</f>
        <v/>
      </c>
      <c r="M4716" s="73" t="str">
        <f t="shared" si="699"/>
        <v/>
      </c>
      <c r="N4716" s="74" t="str">
        <f t="shared" si="700"/>
        <v/>
      </c>
      <c r="O4716" s="22" t="str">
        <f t="shared" si="701"/>
        <v/>
      </c>
      <c r="Q4716" s="20" t="str">
        <f t="shared" si="698"/>
        <v/>
      </c>
      <c r="R4716" s="21" t="str">
        <f t="shared" si="705"/>
        <v/>
      </c>
      <c r="S4716" s="21" t="str">
        <f t="shared" si="705"/>
        <v/>
      </c>
      <c r="T4716" s="21" t="str">
        <f t="shared" si="705"/>
        <v/>
      </c>
      <c r="U4716" s="21" t="str">
        <f t="shared" si="705"/>
        <v/>
      </c>
      <c r="V4716" s="21" t="str">
        <f t="shared" si="705"/>
        <v/>
      </c>
      <c r="W4716" s="21" t="str">
        <f t="shared" si="705"/>
        <v/>
      </c>
      <c r="X4716" s="21" t="str">
        <f t="shared" si="705"/>
        <v/>
      </c>
      <c r="Y4716" s="21" t="str">
        <f t="shared" si="705"/>
        <v/>
      </c>
      <c r="Z4716" s="21" t="str">
        <f t="shared" si="705"/>
        <v/>
      </c>
      <c r="AA4716" s="21" t="str">
        <f t="shared" si="705"/>
        <v/>
      </c>
      <c r="AB4716" s="38" t="str">
        <f t="shared" si="705"/>
        <v/>
      </c>
      <c r="AD4716" s="36" t="str">
        <f>IF($N4716="", "", IFERROR(INDEX(Campaigns!$D$11:$D$380, MATCH($N4716, Campaigns!$E$11:$E$380, 0)), ""))</f>
        <v/>
      </c>
      <c r="AE4716" s="38" t="str">
        <f>IF(COUNTIF($Q4716:$AB4716, "X")=0, "", IFERROR(INDEX('Intro &amp; Setup'!$T$17:$T$28, MATCH(INDEX($Q$10:$AB$10, $AC4716, MATCH("X", $Q4716:$AB4716, 0)), 'Intro &amp; Setup'!$AA$17:$AA$28, 0)), ""))</f>
        <v/>
      </c>
      <c r="AG4716" s="84" t="str">
        <f t="shared" si="702"/>
        <v/>
      </c>
      <c r="AI4716" s="36">
        <f t="shared" si="703"/>
        <v>0</v>
      </c>
      <c r="AK4716" s="36" t="str">
        <f t="shared" si="704"/>
        <v/>
      </c>
    </row>
    <row r="4717" spans="1:37" x14ac:dyDescent="0.25">
      <c r="A4717" s="34"/>
      <c r="B4717" s="55"/>
      <c r="C4717" s="56"/>
      <c r="D4717" s="56"/>
      <c r="E4717" s="56"/>
      <c r="F4717" s="56"/>
      <c r="G4717" s="57"/>
      <c r="H4717" s="57"/>
      <c r="I4717" s="58"/>
      <c r="J4717" s="34"/>
      <c r="L4717" s="36" t="str">
        <f>IF($B4717="", "", IFERROR(FIND(Campaigns!$Q$4, $B4717), ""))</f>
        <v/>
      </c>
      <c r="M4717" s="73" t="str">
        <f t="shared" si="699"/>
        <v/>
      </c>
      <c r="N4717" s="74" t="str">
        <f t="shared" si="700"/>
        <v/>
      </c>
      <c r="O4717" s="22" t="str">
        <f t="shared" si="701"/>
        <v/>
      </c>
      <c r="Q4717" s="20" t="str">
        <f t="shared" si="698"/>
        <v/>
      </c>
      <c r="R4717" s="21" t="str">
        <f t="shared" si="705"/>
        <v/>
      </c>
      <c r="S4717" s="21" t="str">
        <f t="shared" si="705"/>
        <v/>
      </c>
      <c r="T4717" s="21" t="str">
        <f t="shared" si="705"/>
        <v/>
      </c>
      <c r="U4717" s="21" t="str">
        <f t="shared" si="705"/>
        <v/>
      </c>
      <c r="V4717" s="21" t="str">
        <f t="shared" si="705"/>
        <v/>
      </c>
      <c r="W4717" s="21" t="str">
        <f t="shared" si="705"/>
        <v/>
      </c>
      <c r="X4717" s="21" t="str">
        <f t="shared" si="705"/>
        <v/>
      </c>
      <c r="Y4717" s="21" t="str">
        <f t="shared" si="705"/>
        <v/>
      </c>
      <c r="Z4717" s="21" t="str">
        <f t="shared" si="705"/>
        <v/>
      </c>
      <c r="AA4717" s="21" t="str">
        <f t="shared" si="705"/>
        <v/>
      </c>
      <c r="AB4717" s="38" t="str">
        <f t="shared" si="705"/>
        <v/>
      </c>
      <c r="AD4717" s="36" t="str">
        <f>IF($N4717="", "", IFERROR(INDEX(Campaigns!$D$11:$D$380, MATCH($N4717, Campaigns!$E$11:$E$380, 0)), ""))</f>
        <v/>
      </c>
      <c r="AE4717" s="38" t="str">
        <f>IF(COUNTIF($Q4717:$AB4717, "X")=0, "", IFERROR(INDEX('Intro &amp; Setup'!$T$17:$T$28, MATCH(INDEX($Q$10:$AB$10, $AC4717, MATCH("X", $Q4717:$AB4717, 0)), 'Intro &amp; Setup'!$AA$17:$AA$28, 0)), ""))</f>
        <v/>
      </c>
      <c r="AG4717" s="84" t="str">
        <f t="shared" si="702"/>
        <v/>
      </c>
      <c r="AI4717" s="36">
        <f t="shared" si="703"/>
        <v>0</v>
      </c>
      <c r="AK4717" s="36" t="str">
        <f t="shared" si="704"/>
        <v/>
      </c>
    </row>
    <row r="4718" spans="1:37" x14ac:dyDescent="0.25">
      <c r="A4718" s="34"/>
      <c r="B4718" s="55"/>
      <c r="C4718" s="56"/>
      <c r="D4718" s="56"/>
      <c r="E4718" s="56"/>
      <c r="F4718" s="56"/>
      <c r="G4718" s="57"/>
      <c r="H4718" s="57"/>
      <c r="I4718" s="58"/>
      <c r="J4718" s="34"/>
      <c r="L4718" s="36" t="str">
        <f>IF($B4718="", "", IFERROR(FIND(Campaigns!$Q$4, $B4718), ""))</f>
        <v/>
      </c>
      <c r="M4718" s="73" t="str">
        <f t="shared" si="699"/>
        <v/>
      </c>
      <c r="N4718" s="74" t="str">
        <f t="shared" si="700"/>
        <v/>
      </c>
      <c r="O4718" s="22" t="str">
        <f t="shared" si="701"/>
        <v/>
      </c>
      <c r="Q4718" s="20" t="str">
        <f t="shared" si="698"/>
        <v/>
      </c>
      <c r="R4718" s="21" t="str">
        <f t="shared" si="705"/>
        <v/>
      </c>
      <c r="S4718" s="21" t="str">
        <f t="shared" si="705"/>
        <v/>
      </c>
      <c r="T4718" s="21" t="str">
        <f t="shared" si="705"/>
        <v/>
      </c>
      <c r="U4718" s="21" t="str">
        <f t="shared" si="705"/>
        <v/>
      </c>
      <c r="V4718" s="21" t="str">
        <f t="shared" si="705"/>
        <v/>
      </c>
      <c r="W4718" s="21" t="str">
        <f t="shared" si="705"/>
        <v/>
      </c>
      <c r="X4718" s="21" t="str">
        <f t="shared" si="705"/>
        <v/>
      </c>
      <c r="Y4718" s="21" t="str">
        <f t="shared" si="705"/>
        <v/>
      </c>
      <c r="Z4718" s="21" t="str">
        <f t="shared" si="705"/>
        <v/>
      </c>
      <c r="AA4718" s="21" t="str">
        <f t="shared" si="705"/>
        <v/>
      </c>
      <c r="AB4718" s="38" t="str">
        <f t="shared" si="705"/>
        <v/>
      </c>
      <c r="AD4718" s="36" t="str">
        <f>IF($N4718="", "", IFERROR(INDEX(Campaigns!$D$11:$D$380, MATCH($N4718, Campaigns!$E$11:$E$380, 0)), ""))</f>
        <v/>
      </c>
      <c r="AE4718" s="38" t="str">
        <f>IF(COUNTIF($Q4718:$AB4718, "X")=0, "", IFERROR(INDEX('Intro &amp; Setup'!$T$17:$T$28, MATCH(INDEX($Q$10:$AB$10, $AC4718, MATCH("X", $Q4718:$AB4718, 0)), 'Intro &amp; Setup'!$AA$17:$AA$28, 0)), ""))</f>
        <v/>
      </c>
      <c r="AG4718" s="84" t="str">
        <f t="shared" si="702"/>
        <v/>
      </c>
      <c r="AI4718" s="36">
        <f t="shared" si="703"/>
        <v>0</v>
      </c>
      <c r="AK4718" s="36" t="str">
        <f t="shared" si="704"/>
        <v/>
      </c>
    </row>
    <row r="4719" spans="1:37" x14ac:dyDescent="0.25">
      <c r="A4719" s="34"/>
      <c r="B4719" s="55"/>
      <c r="C4719" s="56"/>
      <c r="D4719" s="56"/>
      <c r="E4719" s="56"/>
      <c r="F4719" s="56"/>
      <c r="G4719" s="57"/>
      <c r="H4719" s="57"/>
      <c r="I4719" s="58"/>
      <c r="J4719" s="34"/>
      <c r="L4719" s="36" t="str">
        <f>IF($B4719="", "", IFERROR(FIND(Campaigns!$Q$4, $B4719), ""))</f>
        <v/>
      </c>
      <c r="M4719" s="73" t="str">
        <f t="shared" si="699"/>
        <v/>
      </c>
      <c r="N4719" s="74" t="str">
        <f t="shared" si="700"/>
        <v/>
      </c>
      <c r="O4719" s="22" t="str">
        <f t="shared" si="701"/>
        <v/>
      </c>
      <c r="Q4719" s="20" t="str">
        <f t="shared" si="698"/>
        <v/>
      </c>
      <c r="R4719" s="21" t="str">
        <f t="shared" si="705"/>
        <v/>
      </c>
      <c r="S4719" s="21" t="str">
        <f t="shared" si="705"/>
        <v/>
      </c>
      <c r="T4719" s="21" t="str">
        <f t="shared" si="705"/>
        <v/>
      </c>
      <c r="U4719" s="21" t="str">
        <f t="shared" si="705"/>
        <v/>
      </c>
      <c r="V4719" s="21" t="str">
        <f t="shared" si="705"/>
        <v/>
      </c>
      <c r="W4719" s="21" t="str">
        <f t="shared" si="705"/>
        <v/>
      </c>
      <c r="X4719" s="21" t="str">
        <f t="shared" si="705"/>
        <v/>
      </c>
      <c r="Y4719" s="21" t="str">
        <f t="shared" si="705"/>
        <v/>
      </c>
      <c r="Z4719" s="21" t="str">
        <f t="shared" si="705"/>
        <v/>
      </c>
      <c r="AA4719" s="21" t="str">
        <f t="shared" si="705"/>
        <v/>
      </c>
      <c r="AB4719" s="38" t="str">
        <f t="shared" si="705"/>
        <v/>
      </c>
      <c r="AD4719" s="36" t="str">
        <f>IF($N4719="", "", IFERROR(INDEX(Campaigns!$D$11:$D$380, MATCH($N4719, Campaigns!$E$11:$E$380, 0)), ""))</f>
        <v/>
      </c>
      <c r="AE4719" s="38" t="str">
        <f>IF(COUNTIF($Q4719:$AB4719, "X")=0, "", IFERROR(INDEX('Intro &amp; Setup'!$T$17:$T$28, MATCH(INDEX($Q$10:$AB$10, $AC4719, MATCH("X", $Q4719:$AB4719, 0)), 'Intro &amp; Setup'!$AA$17:$AA$28, 0)), ""))</f>
        <v/>
      </c>
      <c r="AG4719" s="84" t="str">
        <f t="shared" si="702"/>
        <v/>
      </c>
      <c r="AI4719" s="36">
        <f t="shared" si="703"/>
        <v>0</v>
      </c>
      <c r="AK4719" s="36" t="str">
        <f t="shared" si="704"/>
        <v/>
      </c>
    </row>
    <row r="4720" spans="1:37" x14ac:dyDescent="0.25">
      <c r="A4720" s="34"/>
      <c r="B4720" s="55"/>
      <c r="C4720" s="56"/>
      <c r="D4720" s="56"/>
      <c r="E4720" s="56"/>
      <c r="F4720" s="56"/>
      <c r="G4720" s="57"/>
      <c r="H4720" s="57"/>
      <c r="I4720" s="58"/>
      <c r="J4720" s="34"/>
      <c r="L4720" s="36" t="str">
        <f>IF($B4720="", "", IFERROR(FIND(Campaigns!$Q$4, $B4720), ""))</f>
        <v/>
      </c>
      <c r="M4720" s="73" t="str">
        <f t="shared" si="699"/>
        <v/>
      </c>
      <c r="N4720" s="74" t="str">
        <f t="shared" si="700"/>
        <v/>
      </c>
      <c r="O4720" s="22" t="str">
        <f t="shared" si="701"/>
        <v/>
      </c>
      <c r="Q4720" s="20" t="str">
        <f t="shared" si="698"/>
        <v/>
      </c>
      <c r="R4720" s="21" t="str">
        <f t="shared" si="705"/>
        <v/>
      </c>
      <c r="S4720" s="21" t="str">
        <f t="shared" si="705"/>
        <v/>
      </c>
      <c r="T4720" s="21" t="str">
        <f t="shared" si="705"/>
        <v/>
      </c>
      <c r="U4720" s="21" t="str">
        <f t="shared" si="705"/>
        <v/>
      </c>
      <c r="V4720" s="21" t="str">
        <f t="shared" si="705"/>
        <v/>
      </c>
      <c r="W4720" s="21" t="str">
        <f t="shared" si="705"/>
        <v/>
      </c>
      <c r="X4720" s="21" t="str">
        <f t="shared" si="705"/>
        <v/>
      </c>
      <c r="Y4720" s="21" t="str">
        <f t="shared" si="705"/>
        <v/>
      </c>
      <c r="Z4720" s="21" t="str">
        <f t="shared" si="705"/>
        <v/>
      </c>
      <c r="AA4720" s="21" t="str">
        <f t="shared" si="705"/>
        <v/>
      </c>
      <c r="AB4720" s="38" t="str">
        <f t="shared" si="705"/>
        <v/>
      </c>
      <c r="AD4720" s="36" t="str">
        <f>IF($N4720="", "", IFERROR(INDEX(Campaigns!$D$11:$D$380, MATCH($N4720, Campaigns!$E$11:$E$380, 0)), ""))</f>
        <v/>
      </c>
      <c r="AE4720" s="38" t="str">
        <f>IF(COUNTIF($Q4720:$AB4720, "X")=0, "", IFERROR(INDEX('Intro &amp; Setup'!$T$17:$T$28, MATCH(INDEX($Q$10:$AB$10, $AC4720, MATCH("X", $Q4720:$AB4720, 0)), 'Intro &amp; Setup'!$AA$17:$AA$28, 0)), ""))</f>
        <v/>
      </c>
      <c r="AG4720" s="84" t="str">
        <f t="shared" si="702"/>
        <v/>
      </c>
      <c r="AI4720" s="36">
        <f t="shared" si="703"/>
        <v>0</v>
      </c>
      <c r="AK4720" s="36" t="str">
        <f t="shared" si="704"/>
        <v/>
      </c>
    </row>
    <row r="4721" spans="1:37" x14ac:dyDescent="0.25">
      <c r="A4721" s="34"/>
      <c r="B4721" s="55"/>
      <c r="C4721" s="56"/>
      <c r="D4721" s="56"/>
      <c r="E4721" s="56"/>
      <c r="F4721" s="56"/>
      <c r="G4721" s="57"/>
      <c r="H4721" s="57"/>
      <c r="I4721" s="58"/>
      <c r="J4721" s="34"/>
      <c r="L4721" s="36" t="str">
        <f>IF($B4721="", "", IFERROR(FIND(Campaigns!$Q$4, $B4721), ""))</f>
        <v/>
      </c>
      <c r="M4721" s="73" t="str">
        <f t="shared" si="699"/>
        <v/>
      </c>
      <c r="N4721" s="74" t="str">
        <f t="shared" si="700"/>
        <v/>
      </c>
      <c r="O4721" s="22" t="str">
        <f t="shared" si="701"/>
        <v/>
      </c>
      <c r="Q4721" s="20" t="str">
        <f t="shared" si="698"/>
        <v/>
      </c>
      <c r="R4721" s="21" t="str">
        <f t="shared" si="705"/>
        <v/>
      </c>
      <c r="S4721" s="21" t="str">
        <f t="shared" si="705"/>
        <v/>
      </c>
      <c r="T4721" s="21" t="str">
        <f t="shared" si="705"/>
        <v/>
      </c>
      <c r="U4721" s="21" t="str">
        <f t="shared" si="705"/>
        <v/>
      </c>
      <c r="V4721" s="21" t="str">
        <f t="shared" si="705"/>
        <v/>
      </c>
      <c r="W4721" s="21" t="str">
        <f t="shared" si="705"/>
        <v/>
      </c>
      <c r="X4721" s="21" t="str">
        <f t="shared" ref="R4721:AB4744" si="706">IFERROR(IF(X$10="", "", IF(LEFT($O4721, X$8)=X$10, "X", "")), "")</f>
        <v/>
      </c>
      <c r="Y4721" s="21" t="str">
        <f t="shared" si="706"/>
        <v/>
      </c>
      <c r="Z4721" s="21" t="str">
        <f t="shared" si="706"/>
        <v/>
      </c>
      <c r="AA4721" s="21" t="str">
        <f t="shared" si="706"/>
        <v/>
      </c>
      <c r="AB4721" s="38" t="str">
        <f t="shared" si="706"/>
        <v/>
      </c>
      <c r="AD4721" s="36" t="str">
        <f>IF($N4721="", "", IFERROR(INDEX(Campaigns!$D$11:$D$380, MATCH($N4721, Campaigns!$E$11:$E$380, 0)), ""))</f>
        <v/>
      </c>
      <c r="AE4721" s="38" t="str">
        <f>IF(COUNTIF($Q4721:$AB4721, "X")=0, "", IFERROR(INDEX('Intro &amp; Setup'!$T$17:$T$28, MATCH(INDEX($Q$10:$AB$10, $AC4721, MATCH("X", $Q4721:$AB4721, 0)), 'Intro &amp; Setup'!$AA$17:$AA$28, 0)), ""))</f>
        <v/>
      </c>
      <c r="AG4721" s="84" t="str">
        <f t="shared" si="702"/>
        <v/>
      </c>
      <c r="AI4721" s="36">
        <f t="shared" si="703"/>
        <v>0</v>
      </c>
      <c r="AK4721" s="36" t="str">
        <f t="shared" si="704"/>
        <v/>
      </c>
    </row>
    <row r="4722" spans="1:37" x14ac:dyDescent="0.25">
      <c r="A4722" s="34"/>
      <c r="B4722" s="55"/>
      <c r="C4722" s="56"/>
      <c r="D4722" s="56"/>
      <c r="E4722" s="56"/>
      <c r="F4722" s="56"/>
      <c r="G4722" s="57"/>
      <c r="H4722" s="57"/>
      <c r="I4722" s="58"/>
      <c r="J4722" s="34"/>
      <c r="L4722" s="36" t="str">
        <f>IF($B4722="", "", IFERROR(FIND(Campaigns!$Q$4, $B4722), ""))</f>
        <v/>
      </c>
      <c r="M4722" s="73" t="str">
        <f t="shared" si="699"/>
        <v/>
      </c>
      <c r="N4722" s="74" t="str">
        <f t="shared" si="700"/>
        <v/>
      </c>
      <c r="O4722" s="22" t="str">
        <f t="shared" si="701"/>
        <v/>
      </c>
      <c r="Q4722" s="20" t="str">
        <f t="shared" si="698"/>
        <v/>
      </c>
      <c r="R4722" s="21" t="str">
        <f t="shared" si="706"/>
        <v/>
      </c>
      <c r="S4722" s="21" t="str">
        <f t="shared" si="706"/>
        <v/>
      </c>
      <c r="T4722" s="21" t="str">
        <f t="shared" si="706"/>
        <v/>
      </c>
      <c r="U4722" s="21" t="str">
        <f t="shared" si="706"/>
        <v/>
      </c>
      <c r="V4722" s="21" t="str">
        <f t="shared" si="706"/>
        <v/>
      </c>
      <c r="W4722" s="21" t="str">
        <f t="shared" si="706"/>
        <v/>
      </c>
      <c r="X4722" s="21" t="str">
        <f t="shared" si="706"/>
        <v/>
      </c>
      <c r="Y4722" s="21" t="str">
        <f t="shared" si="706"/>
        <v/>
      </c>
      <c r="Z4722" s="21" t="str">
        <f t="shared" si="706"/>
        <v/>
      </c>
      <c r="AA4722" s="21" t="str">
        <f t="shared" si="706"/>
        <v/>
      </c>
      <c r="AB4722" s="38" t="str">
        <f t="shared" si="706"/>
        <v/>
      </c>
      <c r="AD4722" s="36" t="str">
        <f>IF($N4722="", "", IFERROR(INDEX(Campaigns!$D$11:$D$380, MATCH($N4722, Campaigns!$E$11:$E$380, 0)), ""))</f>
        <v/>
      </c>
      <c r="AE4722" s="38" t="str">
        <f>IF(COUNTIF($Q4722:$AB4722, "X")=0, "", IFERROR(INDEX('Intro &amp; Setup'!$T$17:$T$28, MATCH(INDEX($Q$10:$AB$10, $AC4722, MATCH("X", $Q4722:$AB4722, 0)), 'Intro &amp; Setup'!$AA$17:$AA$28, 0)), ""))</f>
        <v/>
      </c>
      <c r="AG4722" s="84" t="str">
        <f t="shared" si="702"/>
        <v/>
      </c>
      <c r="AI4722" s="36">
        <f t="shared" si="703"/>
        <v>0</v>
      </c>
      <c r="AK4722" s="36" t="str">
        <f t="shared" si="704"/>
        <v/>
      </c>
    </row>
    <row r="4723" spans="1:37" x14ac:dyDescent="0.25">
      <c r="A4723" s="34"/>
      <c r="B4723" s="55"/>
      <c r="C4723" s="56"/>
      <c r="D4723" s="56"/>
      <c r="E4723" s="56"/>
      <c r="F4723" s="56"/>
      <c r="G4723" s="57"/>
      <c r="H4723" s="57"/>
      <c r="I4723" s="58"/>
      <c r="J4723" s="34"/>
      <c r="L4723" s="36" t="str">
        <f>IF($B4723="", "", IFERROR(FIND(Campaigns!$Q$4, $B4723), ""))</f>
        <v/>
      </c>
      <c r="M4723" s="73" t="str">
        <f t="shared" si="699"/>
        <v/>
      </c>
      <c r="N4723" s="74" t="str">
        <f t="shared" si="700"/>
        <v/>
      </c>
      <c r="O4723" s="22" t="str">
        <f t="shared" si="701"/>
        <v/>
      </c>
      <c r="Q4723" s="20" t="str">
        <f t="shared" si="698"/>
        <v/>
      </c>
      <c r="R4723" s="21" t="str">
        <f t="shared" si="706"/>
        <v/>
      </c>
      <c r="S4723" s="21" t="str">
        <f t="shared" si="706"/>
        <v/>
      </c>
      <c r="T4723" s="21" t="str">
        <f t="shared" si="706"/>
        <v/>
      </c>
      <c r="U4723" s="21" t="str">
        <f t="shared" si="706"/>
        <v/>
      </c>
      <c r="V4723" s="21" t="str">
        <f t="shared" si="706"/>
        <v/>
      </c>
      <c r="W4723" s="21" t="str">
        <f t="shared" si="706"/>
        <v/>
      </c>
      <c r="X4723" s="21" t="str">
        <f t="shared" si="706"/>
        <v/>
      </c>
      <c r="Y4723" s="21" t="str">
        <f t="shared" si="706"/>
        <v/>
      </c>
      <c r="Z4723" s="21" t="str">
        <f t="shared" si="706"/>
        <v/>
      </c>
      <c r="AA4723" s="21" t="str">
        <f t="shared" si="706"/>
        <v/>
      </c>
      <c r="AB4723" s="38" t="str">
        <f t="shared" si="706"/>
        <v/>
      </c>
      <c r="AD4723" s="36" t="str">
        <f>IF($N4723="", "", IFERROR(INDEX(Campaigns!$D$11:$D$380, MATCH($N4723, Campaigns!$E$11:$E$380, 0)), ""))</f>
        <v/>
      </c>
      <c r="AE4723" s="38" t="str">
        <f>IF(COUNTIF($Q4723:$AB4723, "X")=0, "", IFERROR(INDEX('Intro &amp; Setup'!$T$17:$T$28, MATCH(INDEX($Q$10:$AB$10, $AC4723, MATCH("X", $Q4723:$AB4723, 0)), 'Intro &amp; Setup'!$AA$17:$AA$28, 0)), ""))</f>
        <v/>
      </c>
      <c r="AG4723" s="84" t="str">
        <f t="shared" si="702"/>
        <v/>
      </c>
      <c r="AI4723" s="36">
        <f t="shared" si="703"/>
        <v>0</v>
      </c>
      <c r="AK4723" s="36" t="str">
        <f t="shared" si="704"/>
        <v/>
      </c>
    </row>
    <row r="4724" spans="1:37" x14ac:dyDescent="0.25">
      <c r="A4724" s="34"/>
      <c r="B4724" s="55"/>
      <c r="C4724" s="56"/>
      <c r="D4724" s="56"/>
      <c r="E4724" s="56"/>
      <c r="F4724" s="56"/>
      <c r="G4724" s="57"/>
      <c r="H4724" s="57"/>
      <c r="I4724" s="58"/>
      <c r="J4724" s="34"/>
      <c r="L4724" s="36" t="str">
        <f>IF($B4724="", "", IFERROR(FIND(Campaigns!$Q$4, $B4724), ""))</f>
        <v/>
      </c>
      <c r="M4724" s="73" t="str">
        <f t="shared" si="699"/>
        <v/>
      </c>
      <c r="N4724" s="74" t="str">
        <f t="shared" si="700"/>
        <v/>
      </c>
      <c r="O4724" s="22" t="str">
        <f t="shared" si="701"/>
        <v/>
      </c>
      <c r="Q4724" s="20" t="str">
        <f t="shared" si="698"/>
        <v/>
      </c>
      <c r="R4724" s="21" t="str">
        <f t="shared" si="706"/>
        <v/>
      </c>
      <c r="S4724" s="21" t="str">
        <f t="shared" si="706"/>
        <v/>
      </c>
      <c r="T4724" s="21" t="str">
        <f t="shared" si="706"/>
        <v/>
      </c>
      <c r="U4724" s="21" t="str">
        <f t="shared" si="706"/>
        <v/>
      </c>
      <c r="V4724" s="21" t="str">
        <f t="shared" si="706"/>
        <v/>
      </c>
      <c r="W4724" s="21" t="str">
        <f t="shared" si="706"/>
        <v/>
      </c>
      <c r="X4724" s="21" t="str">
        <f t="shared" si="706"/>
        <v/>
      </c>
      <c r="Y4724" s="21" t="str">
        <f t="shared" si="706"/>
        <v/>
      </c>
      <c r="Z4724" s="21" t="str">
        <f t="shared" si="706"/>
        <v/>
      </c>
      <c r="AA4724" s="21" t="str">
        <f t="shared" si="706"/>
        <v/>
      </c>
      <c r="AB4724" s="38" t="str">
        <f t="shared" si="706"/>
        <v/>
      </c>
      <c r="AD4724" s="36" t="str">
        <f>IF($N4724="", "", IFERROR(INDEX(Campaigns!$D$11:$D$380, MATCH($N4724, Campaigns!$E$11:$E$380, 0)), ""))</f>
        <v/>
      </c>
      <c r="AE4724" s="38" t="str">
        <f>IF(COUNTIF($Q4724:$AB4724, "X")=0, "", IFERROR(INDEX('Intro &amp; Setup'!$T$17:$T$28, MATCH(INDEX($Q$10:$AB$10, $AC4724, MATCH("X", $Q4724:$AB4724, 0)), 'Intro &amp; Setup'!$AA$17:$AA$28, 0)), ""))</f>
        <v/>
      </c>
      <c r="AG4724" s="84" t="str">
        <f t="shared" si="702"/>
        <v/>
      </c>
      <c r="AI4724" s="36">
        <f t="shared" si="703"/>
        <v>0</v>
      </c>
      <c r="AK4724" s="36" t="str">
        <f t="shared" si="704"/>
        <v/>
      </c>
    </row>
    <row r="4725" spans="1:37" x14ac:dyDescent="0.25">
      <c r="A4725" s="34"/>
      <c r="B4725" s="55"/>
      <c r="C4725" s="56"/>
      <c r="D4725" s="56"/>
      <c r="E4725" s="56"/>
      <c r="F4725" s="56"/>
      <c r="G4725" s="57"/>
      <c r="H4725" s="57"/>
      <c r="I4725" s="58"/>
      <c r="J4725" s="34"/>
      <c r="L4725" s="36" t="str">
        <f>IF($B4725="", "", IFERROR(FIND(Campaigns!$Q$4, $B4725), ""))</f>
        <v/>
      </c>
      <c r="M4725" s="73" t="str">
        <f t="shared" si="699"/>
        <v/>
      </c>
      <c r="N4725" s="74" t="str">
        <f t="shared" si="700"/>
        <v/>
      </c>
      <c r="O4725" s="22" t="str">
        <f t="shared" si="701"/>
        <v/>
      </c>
      <c r="Q4725" s="20" t="str">
        <f t="shared" si="698"/>
        <v/>
      </c>
      <c r="R4725" s="21" t="str">
        <f t="shared" si="706"/>
        <v/>
      </c>
      <c r="S4725" s="21" t="str">
        <f t="shared" si="706"/>
        <v/>
      </c>
      <c r="T4725" s="21" t="str">
        <f t="shared" si="706"/>
        <v/>
      </c>
      <c r="U4725" s="21" t="str">
        <f t="shared" si="706"/>
        <v/>
      </c>
      <c r="V4725" s="21" t="str">
        <f t="shared" si="706"/>
        <v/>
      </c>
      <c r="W4725" s="21" t="str">
        <f t="shared" si="706"/>
        <v/>
      </c>
      <c r="X4725" s="21" t="str">
        <f t="shared" si="706"/>
        <v/>
      </c>
      <c r="Y4725" s="21" t="str">
        <f t="shared" si="706"/>
        <v/>
      </c>
      <c r="Z4725" s="21" t="str">
        <f t="shared" si="706"/>
        <v/>
      </c>
      <c r="AA4725" s="21" t="str">
        <f t="shared" si="706"/>
        <v/>
      </c>
      <c r="AB4725" s="38" t="str">
        <f t="shared" si="706"/>
        <v/>
      </c>
      <c r="AD4725" s="36" t="str">
        <f>IF($N4725="", "", IFERROR(INDEX(Campaigns!$D$11:$D$380, MATCH($N4725, Campaigns!$E$11:$E$380, 0)), ""))</f>
        <v/>
      </c>
      <c r="AE4725" s="38" t="str">
        <f>IF(COUNTIF($Q4725:$AB4725, "X")=0, "", IFERROR(INDEX('Intro &amp; Setup'!$T$17:$T$28, MATCH(INDEX($Q$10:$AB$10, $AC4725, MATCH("X", $Q4725:$AB4725, 0)), 'Intro &amp; Setup'!$AA$17:$AA$28, 0)), ""))</f>
        <v/>
      </c>
      <c r="AG4725" s="84" t="str">
        <f t="shared" si="702"/>
        <v/>
      </c>
      <c r="AI4725" s="36">
        <f t="shared" si="703"/>
        <v>0</v>
      </c>
      <c r="AK4725" s="36" t="str">
        <f t="shared" si="704"/>
        <v/>
      </c>
    </row>
    <row r="4726" spans="1:37" x14ac:dyDescent="0.25">
      <c r="A4726" s="34"/>
      <c r="B4726" s="55"/>
      <c r="C4726" s="56"/>
      <c r="D4726" s="56"/>
      <c r="E4726" s="56"/>
      <c r="F4726" s="56"/>
      <c r="G4726" s="57"/>
      <c r="H4726" s="57"/>
      <c r="I4726" s="58"/>
      <c r="J4726" s="34"/>
      <c r="L4726" s="36" t="str">
        <f>IF($B4726="", "", IFERROR(FIND(Campaigns!$Q$4, $B4726), ""))</f>
        <v/>
      </c>
      <c r="M4726" s="73" t="str">
        <f t="shared" si="699"/>
        <v/>
      </c>
      <c r="N4726" s="74" t="str">
        <f t="shared" si="700"/>
        <v/>
      </c>
      <c r="O4726" s="22" t="str">
        <f t="shared" si="701"/>
        <v/>
      </c>
      <c r="Q4726" s="20" t="str">
        <f t="shared" si="698"/>
        <v/>
      </c>
      <c r="R4726" s="21" t="str">
        <f t="shared" si="706"/>
        <v/>
      </c>
      <c r="S4726" s="21" t="str">
        <f t="shared" si="706"/>
        <v/>
      </c>
      <c r="T4726" s="21" t="str">
        <f t="shared" si="706"/>
        <v/>
      </c>
      <c r="U4726" s="21" t="str">
        <f t="shared" si="706"/>
        <v/>
      </c>
      <c r="V4726" s="21" t="str">
        <f t="shared" si="706"/>
        <v/>
      </c>
      <c r="W4726" s="21" t="str">
        <f t="shared" si="706"/>
        <v/>
      </c>
      <c r="X4726" s="21" t="str">
        <f t="shared" si="706"/>
        <v/>
      </c>
      <c r="Y4726" s="21" t="str">
        <f t="shared" si="706"/>
        <v/>
      </c>
      <c r="Z4726" s="21" t="str">
        <f t="shared" si="706"/>
        <v/>
      </c>
      <c r="AA4726" s="21" t="str">
        <f t="shared" si="706"/>
        <v/>
      </c>
      <c r="AB4726" s="38" t="str">
        <f t="shared" si="706"/>
        <v/>
      </c>
      <c r="AD4726" s="36" t="str">
        <f>IF($N4726="", "", IFERROR(INDEX(Campaigns!$D$11:$D$380, MATCH($N4726, Campaigns!$E$11:$E$380, 0)), ""))</f>
        <v/>
      </c>
      <c r="AE4726" s="38" t="str">
        <f>IF(COUNTIF($Q4726:$AB4726, "X")=0, "", IFERROR(INDEX('Intro &amp; Setup'!$T$17:$T$28, MATCH(INDEX($Q$10:$AB$10, $AC4726, MATCH("X", $Q4726:$AB4726, 0)), 'Intro &amp; Setup'!$AA$17:$AA$28, 0)), ""))</f>
        <v/>
      </c>
      <c r="AG4726" s="84" t="str">
        <f t="shared" si="702"/>
        <v/>
      </c>
      <c r="AI4726" s="36">
        <f t="shared" si="703"/>
        <v>0</v>
      </c>
      <c r="AK4726" s="36" t="str">
        <f t="shared" si="704"/>
        <v/>
      </c>
    </row>
    <row r="4727" spans="1:37" x14ac:dyDescent="0.25">
      <c r="A4727" s="34"/>
      <c r="B4727" s="55"/>
      <c r="C4727" s="56"/>
      <c r="D4727" s="56"/>
      <c r="E4727" s="56"/>
      <c r="F4727" s="56"/>
      <c r="G4727" s="57"/>
      <c r="H4727" s="57"/>
      <c r="I4727" s="58"/>
      <c r="J4727" s="34"/>
      <c r="L4727" s="36" t="str">
        <f>IF($B4727="", "", IFERROR(FIND(Campaigns!$Q$4, $B4727), ""))</f>
        <v/>
      </c>
      <c r="M4727" s="73" t="str">
        <f t="shared" si="699"/>
        <v/>
      </c>
      <c r="N4727" s="74" t="str">
        <f t="shared" si="700"/>
        <v/>
      </c>
      <c r="O4727" s="22" t="str">
        <f t="shared" si="701"/>
        <v/>
      </c>
      <c r="Q4727" s="20" t="str">
        <f t="shared" si="698"/>
        <v/>
      </c>
      <c r="R4727" s="21" t="str">
        <f t="shared" si="706"/>
        <v/>
      </c>
      <c r="S4727" s="21" t="str">
        <f t="shared" si="706"/>
        <v/>
      </c>
      <c r="T4727" s="21" t="str">
        <f t="shared" si="706"/>
        <v/>
      </c>
      <c r="U4727" s="21" t="str">
        <f t="shared" si="706"/>
        <v/>
      </c>
      <c r="V4727" s="21" t="str">
        <f t="shared" si="706"/>
        <v/>
      </c>
      <c r="W4727" s="21" t="str">
        <f t="shared" si="706"/>
        <v/>
      </c>
      <c r="X4727" s="21" t="str">
        <f t="shared" si="706"/>
        <v/>
      </c>
      <c r="Y4727" s="21" t="str">
        <f t="shared" si="706"/>
        <v/>
      </c>
      <c r="Z4727" s="21" t="str">
        <f t="shared" si="706"/>
        <v/>
      </c>
      <c r="AA4727" s="21" t="str">
        <f t="shared" si="706"/>
        <v/>
      </c>
      <c r="AB4727" s="38" t="str">
        <f t="shared" si="706"/>
        <v/>
      </c>
      <c r="AD4727" s="36" t="str">
        <f>IF($N4727="", "", IFERROR(INDEX(Campaigns!$D$11:$D$380, MATCH($N4727, Campaigns!$E$11:$E$380, 0)), ""))</f>
        <v/>
      </c>
      <c r="AE4727" s="38" t="str">
        <f>IF(COUNTIF($Q4727:$AB4727, "X")=0, "", IFERROR(INDEX('Intro &amp; Setup'!$T$17:$T$28, MATCH(INDEX($Q$10:$AB$10, $AC4727, MATCH("X", $Q4727:$AB4727, 0)), 'Intro &amp; Setup'!$AA$17:$AA$28, 0)), ""))</f>
        <v/>
      </c>
      <c r="AG4727" s="84" t="str">
        <f t="shared" si="702"/>
        <v/>
      </c>
      <c r="AI4727" s="36">
        <f t="shared" si="703"/>
        <v>0</v>
      </c>
      <c r="AK4727" s="36" t="str">
        <f t="shared" si="704"/>
        <v/>
      </c>
    </row>
    <row r="4728" spans="1:37" x14ac:dyDescent="0.25">
      <c r="A4728" s="34"/>
      <c r="B4728" s="55"/>
      <c r="C4728" s="56"/>
      <c r="D4728" s="56"/>
      <c r="E4728" s="56"/>
      <c r="F4728" s="56"/>
      <c r="G4728" s="57"/>
      <c r="H4728" s="57"/>
      <c r="I4728" s="58"/>
      <c r="J4728" s="34"/>
      <c r="L4728" s="36" t="str">
        <f>IF($B4728="", "", IFERROR(FIND(Campaigns!$Q$4, $B4728), ""))</f>
        <v/>
      </c>
      <c r="M4728" s="73" t="str">
        <f t="shared" si="699"/>
        <v/>
      </c>
      <c r="N4728" s="74" t="str">
        <f t="shared" si="700"/>
        <v/>
      </c>
      <c r="O4728" s="22" t="str">
        <f t="shared" si="701"/>
        <v/>
      </c>
      <c r="Q4728" s="20" t="str">
        <f t="shared" si="698"/>
        <v/>
      </c>
      <c r="R4728" s="21" t="str">
        <f t="shared" si="706"/>
        <v/>
      </c>
      <c r="S4728" s="21" t="str">
        <f t="shared" si="706"/>
        <v/>
      </c>
      <c r="T4728" s="21" t="str">
        <f t="shared" si="706"/>
        <v/>
      </c>
      <c r="U4728" s="21" t="str">
        <f t="shared" si="706"/>
        <v/>
      </c>
      <c r="V4728" s="21" t="str">
        <f t="shared" si="706"/>
        <v/>
      </c>
      <c r="W4728" s="21" t="str">
        <f t="shared" si="706"/>
        <v/>
      </c>
      <c r="X4728" s="21" t="str">
        <f t="shared" si="706"/>
        <v/>
      </c>
      <c r="Y4728" s="21" t="str">
        <f t="shared" si="706"/>
        <v/>
      </c>
      <c r="Z4728" s="21" t="str">
        <f t="shared" si="706"/>
        <v/>
      </c>
      <c r="AA4728" s="21" t="str">
        <f t="shared" si="706"/>
        <v/>
      </c>
      <c r="AB4728" s="38" t="str">
        <f t="shared" si="706"/>
        <v/>
      </c>
      <c r="AD4728" s="36" t="str">
        <f>IF($N4728="", "", IFERROR(INDEX(Campaigns!$D$11:$D$380, MATCH($N4728, Campaigns!$E$11:$E$380, 0)), ""))</f>
        <v/>
      </c>
      <c r="AE4728" s="38" t="str">
        <f>IF(COUNTIF($Q4728:$AB4728, "X")=0, "", IFERROR(INDEX('Intro &amp; Setup'!$T$17:$T$28, MATCH(INDEX($Q$10:$AB$10, $AC4728, MATCH("X", $Q4728:$AB4728, 0)), 'Intro &amp; Setup'!$AA$17:$AA$28, 0)), ""))</f>
        <v/>
      </c>
      <c r="AG4728" s="84" t="str">
        <f t="shared" si="702"/>
        <v/>
      </c>
      <c r="AI4728" s="36">
        <f t="shared" si="703"/>
        <v>0</v>
      </c>
      <c r="AK4728" s="36" t="str">
        <f t="shared" si="704"/>
        <v/>
      </c>
    </row>
    <row r="4729" spans="1:37" x14ac:dyDescent="0.25">
      <c r="A4729" s="34"/>
      <c r="B4729" s="55"/>
      <c r="C4729" s="56"/>
      <c r="D4729" s="56"/>
      <c r="E4729" s="56"/>
      <c r="F4729" s="56"/>
      <c r="G4729" s="57"/>
      <c r="H4729" s="57"/>
      <c r="I4729" s="58"/>
      <c r="J4729" s="34"/>
      <c r="L4729" s="36" t="str">
        <f>IF($B4729="", "", IFERROR(FIND(Campaigns!$Q$4, $B4729), ""))</f>
        <v/>
      </c>
      <c r="M4729" s="73" t="str">
        <f t="shared" si="699"/>
        <v/>
      </c>
      <c r="N4729" s="74" t="str">
        <f t="shared" si="700"/>
        <v/>
      </c>
      <c r="O4729" s="22" t="str">
        <f t="shared" si="701"/>
        <v/>
      </c>
      <c r="Q4729" s="20" t="str">
        <f t="shared" si="698"/>
        <v/>
      </c>
      <c r="R4729" s="21" t="str">
        <f t="shared" si="706"/>
        <v/>
      </c>
      <c r="S4729" s="21" t="str">
        <f t="shared" si="706"/>
        <v/>
      </c>
      <c r="T4729" s="21" t="str">
        <f t="shared" si="706"/>
        <v/>
      </c>
      <c r="U4729" s="21" t="str">
        <f t="shared" si="706"/>
        <v/>
      </c>
      <c r="V4729" s="21" t="str">
        <f t="shared" si="706"/>
        <v/>
      </c>
      <c r="W4729" s="21" t="str">
        <f t="shared" si="706"/>
        <v/>
      </c>
      <c r="X4729" s="21" t="str">
        <f t="shared" si="706"/>
        <v/>
      </c>
      <c r="Y4729" s="21" t="str">
        <f t="shared" si="706"/>
        <v/>
      </c>
      <c r="Z4729" s="21" t="str">
        <f t="shared" si="706"/>
        <v/>
      </c>
      <c r="AA4729" s="21" t="str">
        <f t="shared" si="706"/>
        <v/>
      </c>
      <c r="AB4729" s="38" t="str">
        <f t="shared" si="706"/>
        <v/>
      </c>
      <c r="AD4729" s="36" t="str">
        <f>IF($N4729="", "", IFERROR(INDEX(Campaigns!$D$11:$D$380, MATCH($N4729, Campaigns!$E$11:$E$380, 0)), ""))</f>
        <v/>
      </c>
      <c r="AE4729" s="38" t="str">
        <f>IF(COUNTIF($Q4729:$AB4729, "X")=0, "", IFERROR(INDEX('Intro &amp; Setup'!$T$17:$T$28, MATCH(INDEX($Q$10:$AB$10, $AC4729, MATCH("X", $Q4729:$AB4729, 0)), 'Intro &amp; Setup'!$AA$17:$AA$28, 0)), ""))</f>
        <v/>
      </c>
      <c r="AG4729" s="84" t="str">
        <f t="shared" si="702"/>
        <v/>
      </c>
      <c r="AI4729" s="36">
        <f t="shared" si="703"/>
        <v>0</v>
      </c>
      <c r="AK4729" s="36" t="str">
        <f t="shared" si="704"/>
        <v/>
      </c>
    </row>
    <row r="4730" spans="1:37" x14ac:dyDescent="0.25">
      <c r="A4730" s="34"/>
      <c r="B4730" s="55"/>
      <c r="C4730" s="56"/>
      <c r="D4730" s="56"/>
      <c r="E4730" s="56"/>
      <c r="F4730" s="56"/>
      <c r="G4730" s="57"/>
      <c r="H4730" s="57"/>
      <c r="I4730" s="58"/>
      <c r="J4730" s="34"/>
      <c r="L4730" s="36" t="str">
        <f>IF($B4730="", "", IFERROR(FIND(Campaigns!$Q$4, $B4730), ""))</f>
        <v/>
      </c>
      <c r="M4730" s="73" t="str">
        <f t="shared" si="699"/>
        <v/>
      </c>
      <c r="N4730" s="74" t="str">
        <f t="shared" si="700"/>
        <v/>
      </c>
      <c r="O4730" s="22" t="str">
        <f t="shared" si="701"/>
        <v/>
      </c>
      <c r="Q4730" s="20" t="str">
        <f t="shared" si="698"/>
        <v/>
      </c>
      <c r="R4730" s="21" t="str">
        <f t="shared" si="706"/>
        <v/>
      </c>
      <c r="S4730" s="21" t="str">
        <f t="shared" si="706"/>
        <v/>
      </c>
      <c r="T4730" s="21" t="str">
        <f t="shared" si="706"/>
        <v/>
      </c>
      <c r="U4730" s="21" t="str">
        <f t="shared" si="706"/>
        <v/>
      </c>
      <c r="V4730" s="21" t="str">
        <f t="shared" si="706"/>
        <v/>
      </c>
      <c r="W4730" s="21" t="str">
        <f t="shared" si="706"/>
        <v/>
      </c>
      <c r="X4730" s="21" t="str">
        <f t="shared" si="706"/>
        <v/>
      </c>
      <c r="Y4730" s="21" t="str">
        <f t="shared" si="706"/>
        <v/>
      </c>
      <c r="Z4730" s="21" t="str">
        <f t="shared" si="706"/>
        <v/>
      </c>
      <c r="AA4730" s="21" t="str">
        <f t="shared" si="706"/>
        <v/>
      </c>
      <c r="AB4730" s="38" t="str">
        <f t="shared" si="706"/>
        <v/>
      </c>
      <c r="AD4730" s="36" t="str">
        <f>IF($N4730="", "", IFERROR(INDEX(Campaigns!$D$11:$D$380, MATCH($N4730, Campaigns!$E$11:$E$380, 0)), ""))</f>
        <v/>
      </c>
      <c r="AE4730" s="38" t="str">
        <f>IF(COUNTIF($Q4730:$AB4730, "X")=0, "", IFERROR(INDEX('Intro &amp; Setup'!$T$17:$T$28, MATCH(INDEX($Q$10:$AB$10, $AC4730, MATCH("X", $Q4730:$AB4730, 0)), 'Intro &amp; Setup'!$AA$17:$AA$28, 0)), ""))</f>
        <v/>
      </c>
      <c r="AG4730" s="84" t="str">
        <f t="shared" si="702"/>
        <v/>
      </c>
      <c r="AI4730" s="36">
        <f t="shared" si="703"/>
        <v>0</v>
      </c>
      <c r="AK4730" s="36" t="str">
        <f t="shared" si="704"/>
        <v/>
      </c>
    </row>
    <row r="4731" spans="1:37" x14ac:dyDescent="0.25">
      <c r="A4731" s="34"/>
      <c r="B4731" s="55"/>
      <c r="C4731" s="56"/>
      <c r="D4731" s="56"/>
      <c r="E4731" s="56"/>
      <c r="F4731" s="56"/>
      <c r="G4731" s="57"/>
      <c r="H4731" s="57"/>
      <c r="I4731" s="58"/>
      <c r="J4731" s="34"/>
      <c r="L4731" s="36" t="str">
        <f>IF($B4731="", "", IFERROR(FIND(Campaigns!$Q$4, $B4731), ""))</f>
        <v/>
      </c>
      <c r="M4731" s="73" t="str">
        <f t="shared" si="699"/>
        <v/>
      </c>
      <c r="N4731" s="74" t="str">
        <f t="shared" si="700"/>
        <v/>
      </c>
      <c r="O4731" s="22" t="str">
        <f t="shared" si="701"/>
        <v/>
      </c>
      <c r="Q4731" s="20" t="str">
        <f t="shared" si="698"/>
        <v/>
      </c>
      <c r="R4731" s="21" t="str">
        <f t="shared" si="706"/>
        <v/>
      </c>
      <c r="S4731" s="21" t="str">
        <f t="shared" si="706"/>
        <v/>
      </c>
      <c r="T4731" s="21" t="str">
        <f t="shared" si="706"/>
        <v/>
      </c>
      <c r="U4731" s="21" t="str">
        <f t="shared" si="706"/>
        <v/>
      </c>
      <c r="V4731" s="21" t="str">
        <f t="shared" si="706"/>
        <v/>
      </c>
      <c r="W4731" s="21" t="str">
        <f t="shared" si="706"/>
        <v/>
      </c>
      <c r="X4731" s="21" t="str">
        <f t="shared" si="706"/>
        <v/>
      </c>
      <c r="Y4731" s="21" t="str">
        <f t="shared" si="706"/>
        <v/>
      </c>
      <c r="Z4731" s="21" t="str">
        <f t="shared" si="706"/>
        <v/>
      </c>
      <c r="AA4731" s="21" t="str">
        <f t="shared" si="706"/>
        <v/>
      </c>
      <c r="AB4731" s="38" t="str">
        <f t="shared" si="706"/>
        <v/>
      </c>
      <c r="AD4731" s="36" t="str">
        <f>IF($N4731="", "", IFERROR(INDEX(Campaigns!$D$11:$D$380, MATCH($N4731, Campaigns!$E$11:$E$380, 0)), ""))</f>
        <v/>
      </c>
      <c r="AE4731" s="38" t="str">
        <f>IF(COUNTIF($Q4731:$AB4731, "X")=0, "", IFERROR(INDEX('Intro &amp; Setup'!$T$17:$T$28, MATCH(INDEX($Q$10:$AB$10, $AC4731, MATCH("X", $Q4731:$AB4731, 0)), 'Intro &amp; Setup'!$AA$17:$AA$28, 0)), ""))</f>
        <v/>
      </c>
      <c r="AG4731" s="84" t="str">
        <f t="shared" si="702"/>
        <v/>
      </c>
      <c r="AI4731" s="36">
        <f t="shared" si="703"/>
        <v>0</v>
      </c>
      <c r="AK4731" s="36" t="str">
        <f t="shared" si="704"/>
        <v/>
      </c>
    </row>
    <row r="4732" spans="1:37" x14ac:dyDescent="0.25">
      <c r="A4732" s="34"/>
      <c r="B4732" s="55"/>
      <c r="C4732" s="56"/>
      <c r="D4732" s="56"/>
      <c r="E4732" s="56"/>
      <c r="F4732" s="56"/>
      <c r="G4732" s="57"/>
      <c r="H4732" s="57"/>
      <c r="I4732" s="58"/>
      <c r="J4732" s="34"/>
      <c r="L4732" s="36" t="str">
        <f>IF($B4732="", "", IFERROR(FIND(Campaigns!$Q$4, $B4732), ""))</f>
        <v/>
      </c>
      <c r="M4732" s="73" t="str">
        <f t="shared" si="699"/>
        <v/>
      </c>
      <c r="N4732" s="74" t="str">
        <f t="shared" si="700"/>
        <v/>
      </c>
      <c r="O4732" s="22" t="str">
        <f t="shared" si="701"/>
        <v/>
      </c>
      <c r="Q4732" s="20" t="str">
        <f t="shared" si="698"/>
        <v/>
      </c>
      <c r="R4732" s="21" t="str">
        <f t="shared" si="706"/>
        <v/>
      </c>
      <c r="S4732" s="21" t="str">
        <f t="shared" si="706"/>
        <v/>
      </c>
      <c r="T4732" s="21" t="str">
        <f t="shared" si="706"/>
        <v/>
      </c>
      <c r="U4732" s="21" t="str">
        <f t="shared" si="706"/>
        <v/>
      </c>
      <c r="V4732" s="21" t="str">
        <f t="shared" si="706"/>
        <v/>
      </c>
      <c r="W4732" s="21" t="str">
        <f t="shared" si="706"/>
        <v/>
      </c>
      <c r="X4732" s="21" t="str">
        <f t="shared" si="706"/>
        <v/>
      </c>
      <c r="Y4732" s="21" t="str">
        <f t="shared" si="706"/>
        <v/>
      </c>
      <c r="Z4732" s="21" t="str">
        <f t="shared" si="706"/>
        <v/>
      </c>
      <c r="AA4732" s="21" t="str">
        <f t="shared" si="706"/>
        <v/>
      </c>
      <c r="AB4732" s="38" t="str">
        <f t="shared" si="706"/>
        <v/>
      </c>
      <c r="AD4732" s="36" t="str">
        <f>IF($N4732="", "", IFERROR(INDEX(Campaigns!$D$11:$D$380, MATCH($N4732, Campaigns!$E$11:$E$380, 0)), ""))</f>
        <v/>
      </c>
      <c r="AE4732" s="38" t="str">
        <f>IF(COUNTIF($Q4732:$AB4732, "X")=0, "", IFERROR(INDEX('Intro &amp; Setup'!$T$17:$T$28, MATCH(INDEX($Q$10:$AB$10, $AC4732, MATCH("X", $Q4732:$AB4732, 0)), 'Intro &amp; Setup'!$AA$17:$AA$28, 0)), ""))</f>
        <v/>
      </c>
      <c r="AG4732" s="84" t="str">
        <f t="shared" si="702"/>
        <v/>
      </c>
      <c r="AI4732" s="36">
        <f t="shared" si="703"/>
        <v>0</v>
      </c>
      <c r="AK4732" s="36" t="str">
        <f t="shared" si="704"/>
        <v/>
      </c>
    </row>
    <row r="4733" spans="1:37" x14ac:dyDescent="0.25">
      <c r="A4733" s="34"/>
      <c r="B4733" s="55"/>
      <c r="C4733" s="56"/>
      <c r="D4733" s="56"/>
      <c r="E4733" s="56"/>
      <c r="F4733" s="56"/>
      <c r="G4733" s="57"/>
      <c r="H4733" s="57"/>
      <c r="I4733" s="58"/>
      <c r="J4733" s="34"/>
      <c r="L4733" s="36" t="str">
        <f>IF($B4733="", "", IFERROR(FIND(Campaigns!$Q$4, $B4733), ""))</f>
        <v/>
      </c>
      <c r="M4733" s="73" t="str">
        <f t="shared" si="699"/>
        <v/>
      </c>
      <c r="N4733" s="74" t="str">
        <f t="shared" si="700"/>
        <v/>
      </c>
      <c r="O4733" s="22" t="str">
        <f t="shared" si="701"/>
        <v/>
      </c>
      <c r="Q4733" s="20" t="str">
        <f t="shared" si="698"/>
        <v/>
      </c>
      <c r="R4733" s="21" t="str">
        <f t="shared" si="706"/>
        <v/>
      </c>
      <c r="S4733" s="21" t="str">
        <f t="shared" si="706"/>
        <v/>
      </c>
      <c r="T4733" s="21" t="str">
        <f t="shared" si="706"/>
        <v/>
      </c>
      <c r="U4733" s="21" t="str">
        <f t="shared" si="706"/>
        <v/>
      </c>
      <c r="V4733" s="21" t="str">
        <f t="shared" si="706"/>
        <v/>
      </c>
      <c r="W4733" s="21" t="str">
        <f t="shared" si="706"/>
        <v/>
      </c>
      <c r="X4733" s="21" t="str">
        <f t="shared" si="706"/>
        <v/>
      </c>
      <c r="Y4733" s="21" t="str">
        <f t="shared" si="706"/>
        <v/>
      </c>
      <c r="Z4733" s="21" t="str">
        <f t="shared" si="706"/>
        <v/>
      </c>
      <c r="AA4733" s="21" t="str">
        <f t="shared" si="706"/>
        <v/>
      </c>
      <c r="AB4733" s="38" t="str">
        <f t="shared" si="706"/>
        <v/>
      </c>
      <c r="AD4733" s="36" t="str">
        <f>IF($N4733="", "", IFERROR(INDEX(Campaigns!$D$11:$D$380, MATCH($N4733, Campaigns!$E$11:$E$380, 0)), ""))</f>
        <v/>
      </c>
      <c r="AE4733" s="38" t="str">
        <f>IF(COUNTIF($Q4733:$AB4733, "X")=0, "", IFERROR(INDEX('Intro &amp; Setup'!$T$17:$T$28, MATCH(INDEX($Q$10:$AB$10, $AC4733, MATCH("X", $Q4733:$AB4733, 0)), 'Intro &amp; Setup'!$AA$17:$AA$28, 0)), ""))</f>
        <v/>
      </c>
      <c r="AG4733" s="84" t="str">
        <f t="shared" si="702"/>
        <v/>
      </c>
      <c r="AI4733" s="36">
        <f t="shared" si="703"/>
        <v>0</v>
      </c>
      <c r="AK4733" s="36" t="str">
        <f t="shared" si="704"/>
        <v/>
      </c>
    </row>
    <row r="4734" spans="1:37" x14ac:dyDescent="0.25">
      <c r="A4734" s="34"/>
      <c r="B4734" s="55"/>
      <c r="C4734" s="56"/>
      <c r="D4734" s="56"/>
      <c r="E4734" s="56"/>
      <c r="F4734" s="56"/>
      <c r="G4734" s="57"/>
      <c r="H4734" s="57"/>
      <c r="I4734" s="58"/>
      <c r="J4734" s="34"/>
      <c r="L4734" s="36" t="str">
        <f>IF($B4734="", "", IFERROR(FIND(Campaigns!$Q$4, $B4734), ""))</f>
        <v/>
      </c>
      <c r="M4734" s="73" t="str">
        <f t="shared" si="699"/>
        <v/>
      </c>
      <c r="N4734" s="74" t="str">
        <f t="shared" si="700"/>
        <v/>
      </c>
      <c r="O4734" s="22" t="str">
        <f t="shared" si="701"/>
        <v/>
      </c>
      <c r="Q4734" s="20" t="str">
        <f t="shared" si="698"/>
        <v/>
      </c>
      <c r="R4734" s="21" t="str">
        <f t="shared" si="706"/>
        <v/>
      </c>
      <c r="S4734" s="21" t="str">
        <f t="shared" si="706"/>
        <v/>
      </c>
      <c r="T4734" s="21" t="str">
        <f t="shared" si="706"/>
        <v/>
      </c>
      <c r="U4734" s="21" t="str">
        <f t="shared" si="706"/>
        <v/>
      </c>
      <c r="V4734" s="21" t="str">
        <f t="shared" si="706"/>
        <v/>
      </c>
      <c r="W4734" s="21" t="str">
        <f t="shared" si="706"/>
        <v/>
      </c>
      <c r="X4734" s="21" t="str">
        <f t="shared" si="706"/>
        <v/>
      </c>
      <c r="Y4734" s="21" t="str">
        <f t="shared" si="706"/>
        <v/>
      </c>
      <c r="Z4734" s="21" t="str">
        <f t="shared" si="706"/>
        <v/>
      </c>
      <c r="AA4734" s="21" t="str">
        <f t="shared" si="706"/>
        <v/>
      </c>
      <c r="AB4734" s="38" t="str">
        <f t="shared" si="706"/>
        <v/>
      </c>
      <c r="AD4734" s="36" t="str">
        <f>IF($N4734="", "", IFERROR(INDEX(Campaigns!$D$11:$D$380, MATCH($N4734, Campaigns!$E$11:$E$380, 0)), ""))</f>
        <v/>
      </c>
      <c r="AE4734" s="38" t="str">
        <f>IF(COUNTIF($Q4734:$AB4734, "X")=0, "", IFERROR(INDEX('Intro &amp; Setup'!$T$17:$T$28, MATCH(INDEX($Q$10:$AB$10, $AC4734, MATCH("X", $Q4734:$AB4734, 0)), 'Intro &amp; Setup'!$AA$17:$AA$28, 0)), ""))</f>
        <v/>
      </c>
      <c r="AG4734" s="84" t="str">
        <f t="shared" si="702"/>
        <v/>
      </c>
      <c r="AI4734" s="36">
        <f t="shared" si="703"/>
        <v>0</v>
      </c>
      <c r="AK4734" s="36" t="str">
        <f t="shared" si="704"/>
        <v/>
      </c>
    </row>
    <row r="4735" spans="1:37" x14ac:dyDescent="0.25">
      <c r="A4735" s="34"/>
      <c r="B4735" s="55"/>
      <c r="C4735" s="56"/>
      <c r="D4735" s="56"/>
      <c r="E4735" s="56"/>
      <c r="F4735" s="56"/>
      <c r="G4735" s="57"/>
      <c r="H4735" s="57"/>
      <c r="I4735" s="58"/>
      <c r="J4735" s="34"/>
      <c r="L4735" s="36" t="str">
        <f>IF($B4735="", "", IFERROR(FIND(Campaigns!$Q$4, $B4735), ""))</f>
        <v/>
      </c>
      <c r="M4735" s="73" t="str">
        <f t="shared" si="699"/>
        <v/>
      </c>
      <c r="N4735" s="74" t="str">
        <f t="shared" si="700"/>
        <v/>
      </c>
      <c r="O4735" s="22" t="str">
        <f t="shared" si="701"/>
        <v/>
      </c>
      <c r="Q4735" s="20" t="str">
        <f t="shared" si="698"/>
        <v/>
      </c>
      <c r="R4735" s="21" t="str">
        <f t="shared" si="706"/>
        <v/>
      </c>
      <c r="S4735" s="21" t="str">
        <f t="shared" si="706"/>
        <v/>
      </c>
      <c r="T4735" s="21" t="str">
        <f t="shared" si="706"/>
        <v/>
      </c>
      <c r="U4735" s="21" t="str">
        <f t="shared" si="706"/>
        <v/>
      </c>
      <c r="V4735" s="21" t="str">
        <f t="shared" si="706"/>
        <v/>
      </c>
      <c r="W4735" s="21" t="str">
        <f t="shared" si="706"/>
        <v/>
      </c>
      <c r="X4735" s="21" t="str">
        <f t="shared" si="706"/>
        <v/>
      </c>
      <c r="Y4735" s="21" t="str">
        <f t="shared" si="706"/>
        <v/>
      </c>
      <c r="Z4735" s="21" t="str">
        <f t="shared" si="706"/>
        <v/>
      </c>
      <c r="AA4735" s="21" t="str">
        <f t="shared" si="706"/>
        <v/>
      </c>
      <c r="AB4735" s="38" t="str">
        <f t="shared" si="706"/>
        <v/>
      </c>
      <c r="AD4735" s="36" t="str">
        <f>IF($N4735="", "", IFERROR(INDEX(Campaigns!$D$11:$D$380, MATCH($N4735, Campaigns!$E$11:$E$380, 0)), ""))</f>
        <v/>
      </c>
      <c r="AE4735" s="38" t="str">
        <f>IF(COUNTIF($Q4735:$AB4735, "X")=0, "", IFERROR(INDEX('Intro &amp; Setup'!$T$17:$T$28, MATCH(INDEX($Q$10:$AB$10, $AC4735, MATCH("X", $Q4735:$AB4735, 0)), 'Intro &amp; Setup'!$AA$17:$AA$28, 0)), ""))</f>
        <v/>
      </c>
      <c r="AG4735" s="84" t="str">
        <f t="shared" si="702"/>
        <v/>
      </c>
      <c r="AI4735" s="36">
        <f t="shared" si="703"/>
        <v>0</v>
      </c>
      <c r="AK4735" s="36" t="str">
        <f t="shared" si="704"/>
        <v/>
      </c>
    </row>
    <row r="4736" spans="1:37" x14ac:dyDescent="0.25">
      <c r="A4736" s="34"/>
      <c r="B4736" s="55"/>
      <c r="C4736" s="56"/>
      <c r="D4736" s="56"/>
      <c r="E4736" s="56"/>
      <c r="F4736" s="56"/>
      <c r="G4736" s="57"/>
      <c r="H4736" s="57"/>
      <c r="I4736" s="58"/>
      <c r="J4736" s="34"/>
      <c r="L4736" s="36" t="str">
        <f>IF($B4736="", "", IFERROR(FIND(Campaigns!$Q$4, $B4736), ""))</f>
        <v/>
      </c>
      <c r="M4736" s="73" t="str">
        <f t="shared" si="699"/>
        <v/>
      </c>
      <c r="N4736" s="74" t="str">
        <f t="shared" si="700"/>
        <v/>
      </c>
      <c r="O4736" s="22" t="str">
        <f t="shared" si="701"/>
        <v/>
      </c>
      <c r="Q4736" s="20" t="str">
        <f t="shared" si="698"/>
        <v/>
      </c>
      <c r="R4736" s="21" t="str">
        <f t="shared" si="706"/>
        <v/>
      </c>
      <c r="S4736" s="21" t="str">
        <f t="shared" si="706"/>
        <v/>
      </c>
      <c r="T4736" s="21" t="str">
        <f t="shared" si="706"/>
        <v/>
      </c>
      <c r="U4736" s="21" t="str">
        <f t="shared" si="706"/>
        <v/>
      </c>
      <c r="V4736" s="21" t="str">
        <f t="shared" si="706"/>
        <v/>
      </c>
      <c r="W4736" s="21" t="str">
        <f t="shared" si="706"/>
        <v/>
      </c>
      <c r="X4736" s="21" t="str">
        <f t="shared" si="706"/>
        <v/>
      </c>
      <c r="Y4736" s="21" t="str">
        <f t="shared" si="706"/>
        <v/>
      </c>
      <c r="Z4736" s="21" t="str">
        <f t="shared" si="706"/>
        <v/>
      </c>
      <c r="AA4736" s="21" t="str">
        <f t="shared" si="706"/>
        <v/>
      </c>
      <c r="AB4736" s="38" t="str">
        <f t="shared" si="706"/>
        <v/>
      </c>
      <c r="AD4736" s="36" t="str">
        <f>IF($N4736="", "", IFERROR(INDEX(Campaigns!$D$11:$D$380, MATCH($N4736, Campaigns!$E$11:$E$380, 0)), ""))</f>
        <v/>
      </c>
      <c r="AE4736" s="38" t="str">
        <f>IF(COUNTIF($Q4736:$AB4736, "X")=0, "", IFERROR(INDEX('Intro &amp; Setup'!$T$17:$T$28, MATCH(INDEX($Q$10:$AB$10, $AC4736, MATCH("X", $Q4736:$AB4736, 0)), 'Intro &amp; Setup'!$AA$17:$AA$28, 0)), ""))</f>
        <v/>
      </c>
      <c r="AG4736" s="84" t="str">
        <f t="shared" si="702"/>
        <v/>
      </c>
      <c r="AI4736" s="36">
        <f t="shared" si="703"/>
        <v>0</v>
      </c>
      <c r="AK4736" s="36" t="str">
        <f t="shared" si="704"/>
        <v/>
      </c>
    </row>
    <row r="4737" spans="1:37" x14ac:dyDescent="0.25">
      <c r="A4737" s="34"/>
      <c r="B4737" s="55"/>
      <c r="C4737" s="56"/>
      <c r="D4737" s="56"/>
      <c r="E4737" s="56"/>
      <c r="F4737" s="56"/>
      <c r="G4737" s="57"/>
      <c r="H4737" s="57"/>
      <c r="I4737" s="58"/>
      <c r="J4737" s="34"/>
      <c r="L4737" s="36" t="str">
        <f>IF($B4737="", "", IFERROR(FIND(Campaigns!$Q$4, $B4737), ""))</f>
        <v/>
      </c>
      <c r="M4737" s="73" t="str">
        <f t="shared" si="699"/>
        <v/>
      </c>
      <c r="N4737" s="74" t="str">
        <f t="shared" si="700"/>
        <v/>
      </c>
      <c r="O4737" s="22" t="str">
        <f t="shared" si="701"/>
        <v/>
      </c>
      <c r="Q4737" s="20" t="str">
        <f t="shared" si="698"/>
        <v/>
      </c>
      <c r="R4737" s="21" t="str">
        <f t="shared" si="706"/>
        <v/>
      </c>
      <c r="S4737" s="21" t="str">
        <f t="shared" si="706"/>
        <v/>
      </c>
      <c r="T4737" s="21" t="str">
        <f t="shared" si="706"/>
        <v/>
      </c>
      <c r="U4737" s="21" t="str">
        <f t="shared" si="706"/>
        <v/>
      </c>
      <c r="V4737" s="21" t="str">
        <f t="shared" si="706"/>
        <v/>
      </c>
      <c r="W4737" s="21" t="str">
        <f t="shared" si="706"/>
        <v/>
      </c>
      <c r="X4737" s="21" t="str">
        <f t="shared" si="706"/>
        <v/>
      </c>
      <c r="Y4737" s="21" t="str">
        <f t="shared" si="706"/>
        <v/>
      </c>
      <c r="Z4737" s="21" t="str">
        <f t="shared" si="706"/>
        <v/>
      </c>
      <c r="AA4737" s="21" t="str">
        <f t="shared" si="706"/>
        <v/>
      </c>
      <c r="AB4737" s="38" t="str">
        <f t="shared" si="706"/>
        <v/>
      </c>
      <c r="AD4737" s="36" t="str">
        <f>IF($N4737="", "", IFERROR(INDEX(Campaigns!$D$11:$D$380, MATCH($N4737, Campaigns!$E$11:$E$380, 0)), ""))</f>
        <v/>
      </c>
      <c r="AE4737" s="38" t="str">
        <f>IF(COUNTIF($Q4737:$AB4737, "X")=0, "", IFERROR(INDEX('Intro &amp; Setup'!$T$17:$T$28, MATCH(INDEX($Q$10:$AB$10, $AC4737, MATCH("X", $Q4737:$AB4737, 0)), 'Intro &amp; Setup'!$AA$17:$AA$28, 0)), ""))</f>
        <v/>
      </c>
      <c r="AG4737" s="84" t="str">
        <f t="shared" si="702"/>
        <v/>
      </c>
      <c r="AI4737" s="36">
        <f t="shared" si="703"/>
        <v>0</v>
      </c>
      <c r="AK4737" s="36" t="str">
        <f t="shared" si="704"/>
        <v/>
      </c>
    </row>
    <row r="4738" spans="1:37" x14ac:dyDescent="0.25">
      <c r="A4738" s="34"/>
      <c r="B4738" s="55"/>
      <c r="C4738" s="56"/>
      <c r="D4738" s="56"/>
      <c r="E4738" s="56"/>
      <c r="F4738" s="56"/>
      <c r="G4738" s="57"/>
      <c r="H4738" s="57"/>
      <c r="I4738" s="58"/>
      <c r="J4738" s="34"/>
      <c r="L4738" s="36" t="str">
        <f>IF($B4738="", "", IFERROR(FIND(Campaigns!$Q$4, $B4738), ""))</f>
        <v/>
      </c>
      <c r="M4738" s="73" t="str">
        <f t="shared" si="699"/>
        <v/>
      </c>
      <c r="N4738" s="74" t="str">
        <f t="shared" si="700"/>
        <v/>
      </c>
      <c r="O4738" s="22" t="str">
        <f t="shared" si="701"/>
        <v/>
      </c>
      <c r="Q4738" s="20" t="str">
        <f t="shared" si="698"/>
        <v/>
      </c>
      <c r="R4738" s="21" t="str">
        <f t="shared" si="706"/>
        <v/>
      </c>
      <c r="S4738" s="21" t="str">
        <f t="shared" si="706"/>
        <v/>
      </c>
      <c r="T4738" s="21" t="str">
        <f t="shared" si="706"/>
        <v/>
      </c>
      <c r="U4738" s="21" t="str">
        <f t="shared" si="706"/>
        <v/>
      </c>
      <c r="V4738" s="21" t="str">
        <f t="shared" si="706"/>
        <v/>
      </c>
      <c r="W4738" s="21" t="str">
        <f t="shared" si="706"/>
        <v/>
      </c>
      <c r="X4738" s="21" t="str">
        <f t="shared" si="706"/>
        <v/>
      </c>
      <c r="Y4738" s="21" t="str">
        <f t="shared" si="706"/>
        <v/>
      </c>
      <c r="Z4738" s="21" t="str">
        <f t="shared" si="706"/>
        <v/>
      </c>
      <c r="AA4738" s="21" t="str">
        <f t="shared" si="706"/>
        <v/>
      </c>
      <c r="AB4738" s="38" t="str">
        <f t="shared" si="706"/>
        <v/>
      </c>
      <c r="AD4738" s="36" t="str">
        <f>IF($N4738="", "", IFERROR(INDEX(Campaigns!$D$11:$D$380, MATCH($N4738, Campaigns!$E$11:$E$380, 0)), ""))</f>
        <v/>
      </c>
      <c r="AE4738" s="38" t="str">
        <f>IF(COUNTIF($Q4738:$AB4738, "X")=0, "", IFERROR(INDEX('Intro &amp; Setup'!$T$17:$T$28, MATCH(INDEX($Q$10:$AB$10, $AC4738, MATCH("X", $Q4738:$AB4738, 0)), 'Intro &amp; Setup'!$AA$17:$AA$28, 0)), ""))</f>
        <v/>
      </c>
      <c r="AG4738" s="84" t="str">
        <f t="shared" si="702"/>
        <v/>
      </c>
      <c r="AI4738" s="36">
        <f t="shared" si="703"/>
        <v>0</v>
      </c>
      <c r="AK4738" s="36" t="str">
        <f t="shared" si="704"/>
        <v/>
      </c>
    </row>
    <row r="4739" spans="1:37" x14ac:dyDescent="0.25">
      <c r="A4739" s="34"/>
      <c r="B4739" s="55"/>
      <c r="C4739" s="56"/>
      <c r="D4739" s="56"/>
      <c r="E4739" s="56"/>
      <c r="F4739" s="56"/>
      <c r="G4739" s="57"/>
      <c r="H4739" s="57"/>
      <c r="I4739" s="58"/>
      <c r="J4739" s="34"/>
      <c r="L4739" s="36" t="str">
        <f>IF($B4739="", "", IFERROR(FIND(Campaigns!$Q$4, $B4739), ""))</f>
        <v/>
      </c>
      <c r="M4739" s="73" t="str">
        <f t="shared" si="699"/>
        <v/>
      </c>
      <c r="N4739" s="74" t="str">
        <f t="shared" si="700"/>
        <v/>
      </c>
      <c r="O4739" s="22" t="str">
        <f t="shared" si="701"/>
        <v/>
      </c>
      <c r="Q4739" s="20" t="str">
        <f t="shared" si="698"/>
        <v/>
      </c>
      <c r="R4739" s="21" t="str">
        <f t="shared" si="706"/>
        <v/>
      </c>
      <c r="S4739" s="21" t="str">
        <f t="shared" si="706"/>
        <v/>
      </c>
      <c r="T4739" s="21" t="str">
        <f t="shared" si="706"/>
        <v/>
      </c>
      <c r="U4739" s="21" t="str">
        <f t="shared" si="706"/>
        <v/>
      </c>
      <c r="V4739" s="21" t="str">
        <f t="shared" si="706"/>
        <v/>
      </c>
      <c r="W4739" s="21" t="str">
        <f t="shared" si="706"/>
        <v/>
      </c>
      <c r="X4739" s="21" t="str">
        <f t="shared" si="706"/>
        <v/>
      </c>
      <c r="Y4739" s="21" t="str">
        <f t="shared" si="706"/>
        <v/>
      </c>
      <c r="Z4739" s="21" t="str">
        <f t="shared" si="706"/>
        <v/>
      </c>
      <c r="AA4739" s="21" t="str">
        <f t="shared" si="706"/>
        <v/>
      </c>
      <c r="AB4739" s="38" t="str">
        <f t="shared" si="706"/>
        <v/>
      </c>
      <c r="AD4739" s="36" t="str">
        <f>IF($N4739="", "", IFERROR(INDEX(Campaigns!$D$11:$D$380, MATCH($N4739, Campaigns!$E$11:$E$380, 0)), ""))</f>
        <v/>
      </c>
      <c r="AE4739" s="38" t="str">
        <f>IF(COUNTIF($Q4739:$AB4739, "X")=0, "", IFERROR(INDEX('Intro &amp; Setup'!$T$17:$T$28, MATCH(INDEX($Q$10:$AB$10, $AC4739, MATCH("X", $Q4739:$AB4739, 0)), 'Intro &amp; Setup'!$AA$17:$AA$28, 0)), ""))</f>
        <v/>
      </c>
      <c r="AG4739" s="84" t="str">
        <f t="shared" si="702"/>
        <v/>
      </c>
      <c r="AI4739" s="36">
        <f t="shared" si="703"/>
        <v>0</v>
      </c>
      <c r="AK4739" s="36" t="str">
        <f t="shared" si="704"/>
        <v/>
      </c>
    </row>
    <row r="4740" spans="1:37" x14ac:dyDescent="0.25">
      <c r="A4740" s="34"/>
      <c r="B4740" s="55"/>
      <c r="C4740" s="56"/>
      <c r="D4740" s="56"/>
      <c r="E4740" s="56"/>
      <c r="F4740" s="56"/>
      <c r="G4740" s="57"/>
      <c r="H4740" s="57"/>
      <c r="I4740" s="58"/>
      <c r="J4740" s="34"/>
      <c r="L4740" s="36" t="str">
        <f>IF($B4740="", "", IFERROR(FIND(Campaigns!$Q$4, $B4740), ""))</f>
        <v/>
      </c>
      <c r="M4740" s="73" t="str">
        <f t="shared" si="699"/>
        <v/>
      </c>
      <c r="N4740" s="74" t="str">
        <f t="shared" si="700"/>
        <v/>
      </c>
      <c r="O4740" s="22" t="str">
        <f t="shared" si="701"/>
        <v/>
      </c>
      <c r="Q4740" s="20" t="str">
        <f t="shared" ref="Q4740:Q4803" si="707">IFERROR(IF(Q$10="", "", IF(LEFT($O4740, Q$8)=Q$10, "X", "")), "")</f>
        <v/>
      </c>
      <c r="R4740" s="21" t="str">
        <f t="shared" si="706"/>
        <v/>
      </c>
      <c r="S4740" s="21" t="str">
        <f t="shared" si="706"/>
        <v/>
      </c>
      <c r="T4740" s="21" t="str">
        <f t="shared" si="706"/>
        <v/>
      </c>
      <c r="U4740" s="21" t="str">
        <f t="shared" si="706"/>
        <v/>
      </c>
      <c r="V4740" s="21" t="str">
        <f t="shared" si="706"/>
        <v/>
      </c>
      <c r="W4740" s="21" t="str">
        <f t="shared" si="706"/>
        <v/>
      </c>
      <c r="X4740" s="21" t="str">
        <f t="shared" si="706"/>
        <v/>
      </c>
      <c r="Y4740" s="21" t="str">
        <f t="shared" si="706"/>
        <v/>
      </c>
      <c r="Z4740" s="21" t="str">
        <f t="shared" si="706"/>
        <v/>
      </c>
      <c r="AA4740" s="21" t="str">
        <f t="shared" si="706"/>
        <v/>
      </c>
      <c r="AB4740" s="38" t="str">
        <f t="shared" si="706"/>
        <v/>
      </c>
      <c r="AD4740" s="36" t="str">
        <f>IF($N4740="", "", IFERROR(INDEX(Campaigns!$D$11:$D$380, MATCH($N4740, Campaigns!$E$11:$E$380, 0)), ""))</f>
        <v/>
      </c>
      <c r="AE4740" s="38" t="str">
        <f>IF(COUNTIF($Q4740:$AB4740, "X")=0, "", IFERROR(INDEX('Intro &amp; Setup'!$T$17:$T$28, MATCH(INDEX($Q$10:$AB$10, $AC4740, MATCH("X", $Q4740:$AB4740, 0)), 'Intro &amp; Setup'!$AA$17:$AA$28, 0)), ""))</f>
        <v/>
      </c>
      <c r="AG4740" s="84" t="str">
        <f t="shared" si="702"/>
        <v/>
      </c>
      <c r="AI4740" s="36">
        <f t="shared" si="703"/>
        <v>0</v>
      </c>
      <c r="AK4740" s="36" t="str">
        <f t="shared" si="704"/>
        <v/>
      </c>
    </row>
    <row r="4741" spans="1:37" x14ac:dyDescent="0.25">
      <c r="A4741" s="34"/>
      <c r="B4741" s="55"/>
      <c r="C4741" s="56"/>
      <c r="D4741" s="56"/>
      <c r="E4741" s="56"/>
      <c r="F4741" s="56"/>
      <c r="G4741" s="57"/>
      <c r="H4741" s="57"/>
      <c r="I4741" s="58"/>
      <c r="J4741" s="34"/>
      <c r="L4741" s="36" t="str">
        <f>IF($B4741="", "", IFERROR(FIND(Campaigns!$Q$4, $B4741), ""))</f>
        <v/>
      </c>
      <c r="M4741" s="73" t="str">
        <f t="shared" si="699"/>
        <v/>
      </c>
      <c r="N4741" s="74" t="str">
        <f t="shared" si="700"/>
        <v/>
      </c>
      <c r="O4741" s="22" t="str">
        <f t="shared" si="701"/>
        <v/>
      </c>
      <c r="Q4741" s="20" t="str">
        <f t="shared" si="707"/>
        <v/>
      </c>
      <c r="R4741" s="21" t="str">
        <f t="shared" si="706"/>
        <v/>
      </c>
      <c r="S4741" s="21" t="str">
        <f t="shared" si="706"/>
        <v/>
      </c>
      <c r="T4741" s="21" t="str">
        <f t="shared" si="706"/>
        <v/>
      </c>
      <c r="U4741" s="21" t="str">
        <f t="shared" si="706"/>
        <v/>
      </c>
      <c r="V4741" s="21" t="str">
        <f t="shared" si="706"/>
        <v/>
      </c>
      <c r="W4741" s="21" t="str">
        <f t="shared" si="706"/>
        <v/>
      </c>
      <c r="X4741" s="21" t="str">
        <f t="shared" si="706"/>
        <v/>
      </c>
      <c r="Y4741" s="21" t="str">
        <f t="shared" si="706"/>
        <v/>
      </c>
      <c r="Z4741" s="21" t="str">
        <f t="shared" si="706"/>
        <v/>
      </c>
      <c r="AA4741" s="21" t="str">
        <f t="shared" si="706"/>
        <v/>
      </c>
      <c r="AB4741" s="38" t="str">
        <f t="shared" si="706"/>
        <v/>
      </c>
      <c r="AD4741" s="36" t="str">
        <f>IF($N4741="", "", IFERROR(INDEX(Campaigns!$D$11:$D$380, MATCH($N4741, Campaigns!$E$11:$E$380, 0)), ""))</f>
        <v/>
      </c>
      <c r="AE4741" s="38" t="str">
        <f>IF(COUNTIF($Q4741:$AB4741, "X")=0, "", IFERROR(INDEX('Intro &amp; Setup'!$T$17:$T$28, MATCH(INDEX($Q$10:$AB$10, $AC4741, MATCH("X", $Q4741:$AB4741, 0)), 'Intro &amp; Setup'!$AA$17:$AA$28, 0)), ""))</f>
        <v/>
      </c>
      <c r="AG4741" s="84" t="str">
        <f t="shared" si="702"/>
        <v/>
      </c>
      <c r="AI4741" s="36">
        <f t="shared" si="703"/>
        <v>0</v>
      </c>
      <c r="AK4741" s="36" t="str">
        <f t="shared" si="704"/>
        <v/>
      </c>
    </row>
    <row r="4742" spans="1:37" x14ac:dyDescent="0.25">
      <c r="A4742" s="34"/>
      <c r="B4742" s="55"/>
      <c r="C4742" s="56"/>
      <c r="D4742" s="56"/>
      <c r="E4742" s="56"/>
      <c r="F4742" s="56"/>
      <c r="G4742" s="57"/>
      <c r="H4742" s="57"/>
      <c r="I4742" s="58"/>
      <c r="J4742" s="34"/>
      <c r="L4742" s="36" t="str">
        <f>IF($B4742="", "", IFERROR(FIND(Campaigns!$Q$4, $B4742), ""))</f>
        <v/>
      </c>
      <c r="M4742" s="73" t="str">
        <f t="shared" si="699"/>
        <v/>
      </c>
      <c r="N4742" s="74" t="str">
        <f t="shared" si="700"/>
        <v/>
      </c>
      <c r="O4742" s="22" t="str">
        <f t="shared" si="701"/>
        <v/>
      </c>
      <c r="Q4742" s="20" t="str">
        <f t="shared" si="707"/>
        <v/>
      </c>
      <c r="R4742" s="21" t="str">
        <f t="shared" si="706"/>
        <v/>
      </c>
      <c r="S4742" s="21" t="str">
        <f t="shared" si="706"/>
        <v/>
      </c>
      <c r="T4742" s="21" t="str">
        <f t="shared" si="706"/>
        <v/>
      </c>
      <c r="U4742" s="21" t="str">
        <f t="shared" si="706"/>
        <v/>
      </c>
      <c r="V4742" s="21" t="str">
        <f t="shared" si="706"/>
        <v/>
      </c>
      <c r="W4742" s="21" t="str">
        <f t="shared" si="706"/>
        <v/>
      </c>
      <c r="X4742" s="21" t="str">
        <f t="shared" si="706"/>
        <v/>
      </c>
      <c r="Y4742" s="21" t="str">
        <f t="shared" si="706"/>
        <v/>
      </c>
      <c r="Z4742" s="21" t="str">
        <f t="shared" si="706"/>
        <v/>
      </c>
      <c r="AA4742" s="21" t="str">
        <f t="shared" si="706"/>
        <v/>
      </c>
      <c r="AB4742" s="38" t="str">
        <f t="shared" si="706"/>
        <v/>
      </c>
      <c r="AD4742" s="36" t="str">
        <f>IF($N4742="", "", IFERROR(INDEX(Campaigns!$D$11:$D$380, MATCH($N4742, Campaigns!$E$11:$E$380, 0)), ""))</f>
        <v/>
      </c>
      <c r="AE4742" s="38" t="str">
        <f>IF(COUNTIF($Q4742:$AB4742, "X")=0, "", IFERROR(INDEX('Intro &amp; Setup'!$T$17:$T$28, MATCH(INDEX($Q$10:$AB$10, $AC4742, MATCH("X", $Q4742:$AB4742, 0)), 'Intro &amp; Setup'!$AA$17:$AA$28, 0)), ""))</f>
        <v/>
      </c>
      <c r="AG4742" s="84" t="str">
        <f t="shared" si="702"/>
        <v/>
      </c>
      <c r="AI4742" s="36">
        <f t="shared" si="703"/>
        <v>0</v>
      </c>
      <c r="AK4742" s="36" t="str">
        <f t="shared" si="704"/>
        <v/>
      </c>
    </row>
    <row r="4743" spans="1:37" x14ac:dyDescent="0.25">
      <c r="A4743" s="34"/>
      <c r="B4743" s="55"/>
      <c r="C4743" s="56"/>
      <c r="D4743" s="56"/>
      <c r="E4743" s="56"/>
      <c r="F4743" s="56"/>
      <c r="G4743" s="57"/>
      <c r="H4743" s="57"/>
      <c r="I4743" s="58"/>
      <c r="J4743" s="34"/>
      <c r="L4743" s="36" t="str">
        <f>IF($B4743="", "", IFERROR(FIND(Campaigns!$Q$4, $B4743), ""))</f>
        <v/>
      </c>
      <c r="M4743" s="73" t="str">
        <f t="shared" si="699"/>
        <v/>
      </c>
      <c r="N4743" s="74" t="str">
        <f t="shared" si="700"/>
        <v/>
      </c>
      <c r="O4743" s="22" t="str">
        <f t="shared" si="701"/>
        <v/>
      </c>
      <c r="Q4743" s="20" t="str">
        <f t="shared" si="707"/>
        <v/>
      </c>
      <c r="R4743" s="21" t="str">
        <f t="shared" si="706"/>
        <v/>
      </c>
      <c r="S4743" s="21" t="str">
        <f t="shared" si="706"/>
        <v/>
      </c>
      <c r="T4743" s="21" t="str">
        <f t="shared" si="706"/>
        <v/>
      </c>
      <c r="U4743" s="21" t="str">
        <f t="shared" si="706"/>
        <v/>
      </c>
      <c r="V4743" s="21" t="str">
        <f t="shared" si="706"/>
        <v/>
      </c>
      <c r="W4743" s="21" t="str">
        <f t="shared" si="706"/>
        <v/>
      </c>
      <c r="X4743" s="21" t="str">
        <f t="shared" si="706"/>
        <v/>
      </c>
      <c r="Y4743" s="21" t="str">
        <f t="shared" si="706"/>
        <v/>
      </c>
      <c r="Z4743" s="21" t="str">
        <f t="shared" si="706"/>
        <v/>
      </c>
      <c r="AA4743" s="21" t="str">
        <f t="shared" si="706"/>
        <v/>
      </c>
      <c r="AB4743" s="38" t="str">
        <f t="shared" si="706"/>
        <v/>
      </c>
      <c r="AD4743" s="36" t="str">
        <f>IF($N4743="", "", IFERROR(INDEX(Campaigns!$D$11:$D$380, MATCH($N4743, Campaigns!$E$11:$E$380, 0)), ""))</f>
        <v/>
      </c>
      <c r="AE4743" s="38" t="str">
        <f>IF(COUNTIF($Q4743:$AB4743, "X")=0, "", IFERROR(INDEX('Intro &amp; Setup'!$T$17:$T$28, MATCH(INDEX($Q$10:$AB$10, $AC4743, MATCH("X", $Q4743:$AB4743, 0)), 'Intro &amp; Setup'!$AA$17:$AA$28, 0)), ""))</f>
        <v/>
      </c>
      <c r="AG4743" s="84" t="str">
        <f t="shared" si="702"/>
        <v/>
      </c>
      <c r="AI4743" s="36">
        <f t="shared" si="703"/>
        <v>0</v>
      </c>
      <c r="AK4743" s="36" t="str">
        <f t="shared" si="704"/>
        <v/>
      </c>
    </row>
    <row r="4744" spans="1:37" x14ac:dyDescent="0.25">
      <c r="A4744" s="34"/>
      <c r="B4744" s="55"/>
      <c r="C4744" s="56"/>
      <c r="D4744" s="56"/>
      <c r="E4744" s="56"/>
      <c r="F4744" s="56"/>
      <c r="G4744" s="57"/>
      <c r="H4744" s="57"/>
      <c r="I4744" s="58"/>
      <c r="J4744" s="34"/>
      <c r="L4744" s="36" t="str">
        <f>IF($B4744="", "", IFERROR(FIND(Campaigns!$Q$4, $B4744), ""))</f>
        <v/>
      </c>
      <c r="M4744" s="73" t="str">
        <f t="shared" si="699"/>
        <v/>
      </c>
      <c r="N4744" s="74" t="str">
        <f t="shared" si="700"/>
        <v/>
      </c>
      <c r="O4744" s="22" t="str">
        <f t="shared" si="701"/>
        <v/>
      </c>
      <c r="Q4744" s="20" t="str">
        <f t="shared" si="707"/>
        <v/>
      </c>
      <c r="R4744" s="21" t="str">
        <f t="shared" si="706"/>
        <v/>
      </c>
      <c r="S4744" s="21" t="str">
        <f t="shared" si="706"/>
        <v/>
      </c>
      <c r="T4744" s="21" t="str">
        <f t="shared" si="706"/>
        <v/>
      </c>
      <c r="U4744" s="21" t="str">
        <f t="shared" si="706"/>
        <v/>
      </c>
      <c r="V4744" s="21" t="str">
        <f t="shared" si="706"/>
        <v/>
      </c>
      <c r="W4744" s="21" t="str">
        <f t="shared" si="706"/>
        <v/>
      </c>
      <c r="X4744" s="21" t="str">
        <f t="shared" si="706"/>
        <v/>
      </c>
      <c r="Y4744" s="21" t="str">
        <f t="shared" si="706"/>
        <v/>
      </c>
      <c r="Z4744" s="21" t="str">
        <f t="shared" ref="R4744:AB4767" si="708">IFERROR(IF(Z$10="", "", IF(LEFT($O4744, Z$8)=Z$10, "X", "")), "")</f>
        <v/>
      </c>
      <c r="AA4744" s="21" t="str">
        <f t="shared" si="708"/>
        <v/>
      </c>
      <c r="AB4744" s="38" t="str">
        <f t="shared" si="708"/>
        <v/>
      </c>
      <c r="AD4744" s="36" t="str">
        <f>IF($N4744="", "", IFERROR(INDEX(Campaigns!$D$11:$D$380, MATCH($N4744, Campaigns!$E$11:$E$380, 0)), ""))</f>
        <v/>
      </c>
      <c r="AE4744" s="38" t="str">
        <f>IF(COUNTIF($Q4744:$AB4744, "X")=0, "", IFERROR(INDEX('Intro &amp; Setup'!$T$17:$T$28, MATCH(INDEX($Q$10:$AB$10, $AC4744, MATCH("X", $Q4744:$AB4744, 0)), 'Intro &amp; Setup'!$AA$17:$AA$28, 0)), ""))</f>
        <v/>
      </c>
      <c r="AG4744" s="84" t="str">
        <f t="shared" si="702"/>
        <v/>
      </c>
      <c r="AI4744" s="36">
        <f t="shared" si="703"/>
        <v>0</v>
      </c>
      <c r="AK4744" s="36" t="str">
        <f t="shared" si="704"/>
        <v/>
      </c>
    </row>
    <row r="4745" spans="1:37" x14ac:dyDescent="0.25">
      <c r="A4745" s="34"/>
      <c r="B4745" s="55"/>
      <c r="C4745" s="56"/>
      <c r="D4745" s="56"/>
      <c r="E4745" s="56"/>
      <c r="F4745" s="56"/>
      <c r="G4745" s="57"/>
      <c r="H4745" s="57"/>
      <c r="I4745" s="58"/>
      <c r="J4745" s="34"/>
      <c r="L4745" s="36" t="str">
        <f>IF($B4745="", "", IFERROR(FIND(Campaigns!$Q$4, $B4745), ""))</f>
        <v/>
      </c>
      <c r="M4745" s="73" t="str">
        <f t="shared" si="699"/>
        <v/>
      </c>
      <c r="N4745" s="74" t="str">
        <f t="shared" si="700"/>
        <v/>
      </c>
      <c r="O4745" s="22" t="str">
        <f t="shared" si="701"/>
        <v/>
      </c>
      <c r="Q4745" s="20" t="str">
        <f t="shared" si="707"/>
        <v/>
      </c>
      <c r="R4745" s="21" t="str">
        <f t="shared" si="708"/>
        <v/>
      </c>
      <c r="S4745" s="21" t="str">
        <f t="shared" si="708"/>
        <v/>
      </c>
      <c r="T4745" s="21" t="str">
        <f t="shared" si="708"/>
        <v/>
      </c>
      <c r="U4745" s="21" t="str">
        <f t="shared" si="708"/>
        <v/>
      </c>
      <c r="V4745" s="21" t="str">
        <f t="shared" si="708"/>
        <v/>
      </c>
      <c r="W4745" s="21" t="str">
        <f t="shared" si="708"/>
        <v/>
      </c>
      <c r="X4745" s="21" t="str">
        <f t="shared" si="708"/>
        <v/>
      </c>
      <c r="Y4745" s="21" t="str">
        <f t="shared" si="708"/>
        <v/>
      </c>
      <c r="Z4745" s="21" t="str">
        <f t="shared" si="708"/>
        <v/>
      </c>
      <c r="AA4745" s="21" t="str">
        <f t="shared" si="708"/>
        <v/>
      </c>
      <c r="AB4745" s="38" t="str">
        <f t="shared" si="708"/>
        <v/>
      </c>
      <c r="AD4745" s="36" t="str">
        <f>IF($N4745="", "", IFERROR(INDEX(Campaigns!$D$11:$D$380, MATCH($N4745, Campaigns!$E$11:$E$380, 0)), ""))</f>
        <v/>
      </c>
      <c r="AE4745" s="38" t="str">
        <f>IF(COUNTIF($Q4745:$AB4745, "X")=0, "", IFERROR(INDEX('Intro &amp; Setup'!$T$17:$T$28, MATCH(INDEX($Q$10:$AB$10, $AC4745, MATCH("X", $Q4745:$AB4745, 0)), 'Intro &amp; Setup'!$AA$17:$AA$28, 0)), ""))</f>
        <v/>
      </c>
      <c r="AG4745" s="84" t="str">
        <f t="shared" si="702"/>
        <v/>
      </c>
      <c r="AI4745" s="36">
        <f t="shared" si="703"/>
        <v>0</v>
      </c>
      <c r="AK4745" s="36" t="str">
        <f t="shared" si="704"/>
        <v/>
      </c>
    </row>
    <row r="4746" spans="1:37" x14ac:dyDescent="0.25">
      <c r="A4746" s="34"/>
      <c r="B4746" s="55"/>
      <c r="C4746" s="56"/>
      <c r="D4746" s="56"/>
      <c r="E4746" s="56"/>
      <c r="F4746" s="56"/>
      <c r="G4746" s="57"/>
      <c r="H4746" s="57"/>
      <c r="I4746" s="58"/>
      <c r="J4746" s="34"/>
      <c r="L4746" s="36" t="str">
        <f>IF($B4746="", "", IFERROR(FIND(Campaigns!$Q$4, $B4746), ""))</f>
        <v/>
      </c>
      <c r="M4746" s="73" t="str">
        <f t="shared" si="699"/>
        <v/>
      </c>
      <c r="N4746" s="74" t="str">
        <f t="shared" si="700"/>
        <v/>
      </c>
      <c r="O4746" s="22" t="str">
        <f t="shared" si="701"/>
        <v/>
      </c>
      <c r="Q4746" s="20" t="str">
        <f t="shared" si="707"/>
        <v/>
      </c>
      <c r="R4746" s="21" t="str">
        <f t="shared" si="708"/>
        <v/>
      </c>
      <c r="S4746" s="21" t="str">
        <f t="shared" si="708"/>
        <v/>
      </c>
      <c r="T4746" s="21" t="str">
        <f t="shared" si="708"/>
        <v/>
      </c>
      <c r="U4746" s="21" t="str">
        <f t="shared" si="708"/>
        <v/>
      </c>
      <c r="V4746" s="21" t="str">
        <f t="shared" si="708"/>
        <v/>
      </c>
      <c r="W4746" s="21" t="str">
        <f t="shared" si="708"/>
        <v/>
      </c>
      <c r="X4746" s="21" t="str">
        <f t="shared" si="708"/>
        <v/>
      </c>
      <c r="Y4746" s="21" t="str">
        <f t="shared" si="708"/>
        <v/>
      </c>
      <c r="Z4746" s="21" t="str">
        <f t="shared" si="708"/>
        <v/>
      </c>
      <c r="AA4746" s="21" t="str">
        <f t="shared" si="708"/>
        <v/>
      </c>
      <c r="AB4746" s="38" t="str">
        <f t="shared" si="708"/>
        <v/>
      </c>
      <c r="AD4746" s="36" t="str">
        <f>IF($N4746="", "", IFERROR(INDEX(Campaigns!$D$11:$D$380, MATCH($N4746, Campaigns!$E$11:$E$380, 0)), ""))</f>
        <v/>
      </c>
      <c r="AE4746" s="38" t="str">
        <f>IF(COUNTIF($Q4746:$AB4746, "X")=0, "", IFERROR(INDEX('Intro &amp; Setup'!$T$17:$T$28, MATCH(INDEX($Q$10:$AB$10, $AC4746, MATCH("X", $Q4746:$AB4746, 0)), 'Intro &amp; Setup'!$AA$17:$AA$28, 0)), ""))</f>
        <v/>
      </c>
      <c r="AG4746" s="84" t="str">
        <f t="shared" si="702"/>
        <v/>
      </c>
      <c r="AI4746" s="36">
        <f t="shared" si="703"/>
        <v>0</v>
      </c>
      <c r="AK4746" s="36" t="str">
        <f t="shared" si="704"/>
        <v/>
      </c>
    </row>
    <row r="4747" spans="1:37" x14ac:dyDescent="0.25">
      <c r="A4747" s="34"/>
      <c r="B4747" s="55"/>
      <c r="C4747" s="56"/>
      <c r="D4747" s="56"/>
      <c r="E4747" s="56"/>
      <c r="F4747" s="56"/>
      <c r="G4747" s="57"/>
      <c r="H4747" s="57"/>
      <c r="I4747" s="58"/>
      <c r="J4747" s="34"/>
      <c r="L4747" s="36" t="str">
        <f>IF($B4747="", "", IFERROR(FIND(Campaigns!$Q$4, $B4747), ""))</f>
        <v/>
      </c>
      <c r="M4747" s="73" t="str">
        <f t="shared" si="699"/>
        <v/>
      </c>
      <c r="N4747" s="74" t="str">
        <f t="shared" si="700"/>
        <v/>
      </c>
      <c r="O4747" s="22" t="str">
        <f t="shared" si="701"/>
        <v/>
      </c>
      <c r="Q4747" s="20" t="str">
        <f t="shared" si="707"/>
        <v/>
      </c>
      <c r="R4747" s="21" t="str">
        <f t="shared" si="708"/>
        <v/>
      </c>
      <c r="S4747" s="21" t="str">
        <f t="shared" si="708"/>
        <v/>
      </c>
      <c r="T4747" s="21" t="str">
        <f t="shared" si="708"/>
        <v/>
      </c>
      <c r="U4747" s="21" t="str">
        <f t="shared" si="708"/>
        <v/>
      </c>
      <c r="V4747" s="21" t="str">
        <f t="shared" si="708"/>
        <v/>
      </c>
      <c r="W4747" s="21" t="str">
        <f t="shared" si="708"/>
        <v/>
      </c>
      <c r="X4747" s="21" t="str">
        <f t="shared" si="708"/>
        <v/>
      </c>
      <c r="Y4747" s="21" t="str">
        <f t="shared" si="708"/>
        <v/>
      </c>
      <c r="Z4747" s="21" t="str">
        <f t="shared" si="708"/>
        <v/>
      </c>
      <c r="AA4747" s="21" t="str">
        <f t="shared" si="708"/>
        <v/>
      </c>
      <c r="AB4747" s="38" t="str">
        <f t="shared" si="708"/>
        <v/>
      </c>
      <c r="AD4747" s="36" t="str">
        <f>IF($N4747="", "", IFERROR(INDEX(Campaigns!$D$11:$D$380, MATCH($N4747, Campaigns!$E$11:$E$380, 0)), ""))</f>
        <v/>
      </c>
      <c r="AE4747" s="38" t="str">
        <f>IF(COUNTIF($Q4747:$AB4747, "X")=0, "", IFERROR(INDEX('Intro &amp; Setup'!$T$17:$T$28, MATCH(INDEX($Q$10:$AB$10, $AC4747, MATCH("X", $Q4747:$AB4747, 0)), 'Intro &amp; Setup'!$AA$17:$AA$28, 0)), ""))</f>
        <v/>
      </c>
      <c r="AG4747" s="84" t="str">
        <f t="shared" si="702"/>
        <v/>
      </c>
      <c r="AI4747" s="36">
        <f t="shared" si="703"/>
        <v>0</v>
      </c>
      <c r="AK4747" s="36" t="str">
        <f t="shared" si="704"/>
        <v/>
      </c>
    </row>
    <row r="4748" spans="1:37" x14ac:dyDescent="0.25">
      <c r="A4748" s="34"/>
      <c r="B4748" s="55"/>
      <c r="C4748" s="56"/>
      <c r="D4748" s="56"/>
      <c r="E4748" s="56"/>
      <c r="F4748" s="56"/>
      <c r="G4748" s="57"/>
      <c r="H4748" s="57"/>
      <c r="I4748" s="58"/>
      <c r="J4748" s="34"/>
      <c r="L4748" s="36" t="str">
        <f>IF($B4748="", "", IFERROR(FIND(Campaigns!$Q$4, $B4748), ""))</f>
        <v/>
      </c>
      <c r="M4748" s="73" t="str">
        <f t="shared" ref="M4748:M4811" si="709">IFERROR(REPLACE($B4748, 1, $L4748+$L$9-1, ""), "")</f>
        <v/>
      </c>
      <c r="N4748" s="74" t="str">
        <f t="shared" ref="N4748:N4811" si="710">IFERROR(LEFT($M4748, FIND("-", $M4748)-1), "")</f>
        <v/>
      </c>
      <c r="O4748" s="22" t="str">
        <f t="shared" ref="O4748:O4811" si="711">IFERROR(REPLACE($M4748, 1, FIND("-", $M4748), ""), "")</f>
        <v/>
      </c>
      <c r="Q4748" s="20" t="str">
        <f t="shared" si="707"/>
        <v/>
      </c>
      <c r="R4748" s="21" t="str">
        <f t="shared" si="708"/>
        <v/>
      </c>
      <c r="S4748" s="21" t="str">
        <f t="shared" si="708"/>
        <v/>
      </c>
      <c r="T4748" s="21" t="str">
        <f t="shared" si="708"/>
        <v/>
      </c>
      <c r="U4748" s="21" t="str">
        <f t="shared" si="708"/>
        <v/>
      </c>
      <c r="V4748" s="21" t="str">
        <f t="shared" si="708"/>
        <v/>
      </c>
      <c r="W4748" s="21" t="str">
        <f t="shared" si="708"/>
        <v/>
      </c>
      <c r="X4748" s="21" t="str">
        <f t="shared" si="708"/>
        <v/>
      </c>
      <c r="Y4748" s="21" t="str">
        <f t="shared" si="708"/>
        <v/>
      </c>
      <c r="Z4748" s="21" t="str">
        <f t="shared" si="708"/>
        <v/>
      </c>
      <c r="AA4748" s="21" t="str">
        <f t="shared" si="708"/>
        <v/>
      </c>
      <c r="AB4748" s="38" t="str">
        <f t="shared" si="708"/>
        <v/>
      </c>
      <c r="AD4748" s="36" t="str">
        <f>IF($N4748="", "", IFERROR(INDEX(Campaigns!$D$11:$D$380, MATCH($N4748, Campaigns!$E$11:$E$380, 0)), ""))</f>
        <v/>
      </c>
      <c r="AE4748" s="38" t="str">
        <f>IF(COUNTIF($Q4748:$AB4748, "X")=0, "", IFERROR(INDEX('Intro &amp; Setup'!$T$17:$T$28, MATCH(INDEX($Q$10:$AB$10, $AC4748, MATCH("X", $Q4748:$AB4748, 0)), 'Intro &amp; Setup'!$AA$17:$AA$28, 0)), ""))</f>
        <v/>
      </c>
      <c r="AG4748" s="84" t="str">
        <f t="shared" ref="AG4748:AG4811" si="712">IF(OR($AD4748="", $AE4748=""), "", _xlfn.CONCAT($AD4748, "-", $AE4748))</f>
        <v/>
      </c>
      <c r="AI4748" s="36">
        <f t="shared" ref="AI4748:AI4811" si="713">IF($AI$4=$AI$6, $C4748, IF($AI$4=$AI$7, $D4748, IF($AI$4=$AI$8, $F4748, "")))</f>
        <v>0</v>
      </c>
      <c r="AK4748" s="36" t="str">
        <f t="shared" ref="AK4748:AK4811" si="714">IF($AG4748="", "", "X")</f>
        <v/>
      </c>
    </row>
    <row r="4749" spans="1:37" x14ac:dyDescent="0.25">
      <c r="A4749" s="34"/>
      <c r="B4749" s="55"/>
      <c r="C4749" s="56"/>
      <c r="D4749" s="56"/>
      <c r="E4749" s="56"/>
      <c r="F4749" s="56"/>
      <c r="G4749" s="57"/>
      <c r="H4749" s="57"/>
      <c r="I4749" s="58"/>
      <c r="J4749" s="34"/>
      <c r="L4749" s="36" t="str">
        <f>IF($B4749="", "", IFERROR(FIND(Campaigns!$Q$4, $B4749), ""))</f>
        <v/>
      </c>
      <c r="M4749" s="73" t="str">
        <f t="shared" si="709"/>
        <v/>
      </c>
      <c r="N4749" s="74" t="str">
        <f t="shared" si="710"/>
        <v/>
      </c>
      <c r="O4749" s="22" t="str">
        <f t="shared" si="711"/>
        <v/>
      </c>
      <c r="Q4749" s="20" t="str">
        <f t="shared" si="707"/>
        <v/>
      </c>
      <c r="R4749" s="21" t="str">
        <f t="shared" si="708"/>
        <v/>
      </c>
      <c r="S4749" s="21" t="str">
        <f t="shared" si="708"/>
        <v/>
      </c>
      <c r="T4749" s="21" t="str">
        <f t="shared" si="708"/>
        <v/>
      </c>
      <c r="U4749" s="21" t="str">
        <f t="shared" si="708"/>
        <v/>
      </c>
      <c r="V4749" s="21" t="str">
        <f t="shared" si="708"/>
        <v/>
      </c>
      <c r="W4749" s="21" t="str">
        <f t="shared" si="708"/>
        <v/>
      </c>
      <c r="X4749" s="21" t="str">
        <f t="shared" si="708"/>
        <v/>
      </c>
      <c r="Y4749" s="21" t="str">
        <f t="shared" si="708"/>
        <v/>
      </c>
      <c r="Z4749" s="21" t="str">
        <f t="shared" si="708"/>
        <v/>
      </c>
      <c r="AA4749" s="21" t="str">
        <f t="shared" si="708"/>
        <v/>
      </c>
      <c r="AB4749" s="38" t="str">
        <f t="shared" si="708"/>
        <v/>
      </c>
      <c r="AD4749" s="36" t="str">
        <f>IF($N4749="", "", IFERROR(INDEX(Campaigns!$D$11:$D$380, MATCH($N4749, Campaigns!$E$11:$E$380, 0)), ""))</f>
        <v/>
      </c>
      <c r="AE4749" s="38" t="str">
        <f>IF(COUNTIF($Q4749:$AB4749, "X")=0, "", IFERROR(INDEX('Intro &amp; Setup'!$T$17:$T$28, MATCH(INDEX($Q$10:$AB$10, $AC4749, MATCH("X", $Q4749:$AB4749, 0)), 'Intro &amp; Setup'!$AA$17:$AA$28, 0)), ""))</f>
        <v/>
      </c>
      <c r="AG4749" s="84" t="str">
        <f t="shared" si="712"/>
        <v/>
      </c>
      <c r="AI4749" s="36">
        <f t="shared" si="713"/>
        <v>0</v>
      </c>
      <c r="AK4749" s="36" t="str">
        <f t="shared" si="714"/>
        <v/>
      </c>
    </row>
    <row r="4750" spans="1:37" x14ac:dyDescent="0.25">
      <c r="A4750" s="34"/>
      <c r="B4750" s="55"/>
      <c r="C4750" s="56"/>
      <c r="D4750" s="56"/>
      <c r="E4750" s="56"/>
      <c r="F4750" s="56"/>
      <c r="G4750" s="57"/>
      <c r="H4750" s="57"/>
      <c r="I4750" s="58"/>
      <c r="J4750" s="34"/>
      <c r="L4750" s="36" t="str">
        <f>IF($B4750="", "", IFERROR(FIND(Campaigns!$Q$4, $B4750), ""))</f>
        <v/>
      </c>
      <c r="M4750" s="73" t="str">
        <f t="shared" si="709"/>
        <v/>
      </c>
      <c r="N4750" s="74" t="str">
        <f t="shared" si="710"/>
        <v/>
      </c>
      <c r="O4750" s="22" t="str">
        <f t="shared" si="711"/>
        <v/>
      </c>
      <c r="Q4750" s="20" t="str">
        <f t="shared" si="707"/>
        <v/>
      </c>
      <c r="R4750" s="21" t="str">
        <f t="shared" si="708"/>
        <v/>
      </c>
      <c r="S4750" s="21" t="str">
        <f t="shared" si="708"/>
        <v/>
      </c>
      <c r="T4750" s="21" t="str">
        <f t="shared" si="708"/>
        <v/>
      </c>
      <c r="U4750" s="21" t="str">
        <f t="shared" si="708"/>
        <v/>
      </c>
      <c r="V4750" s="21" t="str">
        <f t="shared" si="708"/>
        <v/>
      </c>
      <c r="W4750" s="21" t="str">
        <f t="shared" si="708"/>
        <v/>
      </c>
      <c r="X4750" s="21" t="str">
        <f t="shared" si="708"/>
        <v/>
      </c>
      <c r="Y4750" s="21" t="str">
        <f t="shared" si="708"/>
        <v/>
      </c>
      <c r="Z4750" s="21" t="str">
        <f t="shared" si="708"/>
        <v/>
      </c>
      <c r="AA4750" s="21" t="str">
        <f t="shared" si="708"/>
        <v/>
      </c>
      <c r="AB4750" s="38" t="str">
        <f t="shared" si="708"/>
        <v/>
      </c>
      <c r="AD4750" s="36" t="str">
        <f>IF($N4750="", "", IFERROR(INDEX(Campaigns!$D$11:$D$380, MATCH($N4750, Campaigns!$E$11:$E$380, 0)), ""))</f>
        <v/>
      </c>
      <c r="AE4750" s="38" t="str">
        <f>IF(COUNTIF($Q4750:$AB4750, "X")=0, "", IFERROR(INDEX('Intro &amp; Setup'!$T$17:$T$28, MATCH(INDEX($Q$10:$AB$10, $AC4750, MATCH("X", $Q4750:$AB4750, 0)), 'Intro &amp; Setup'!$AA$17:$AA$28, 0)), ""))</f>
        <v/>
      </c>
      <c r="AG4750" s="84" t="str">
        <f t="shared" si="712"/>
        <v/>
      </c>
      <c r="AI4750" s="36">
        <f t="shared" si="713"/>
        <v>0</v>
      </c>
      <c r="AK4750" s="36" t="str">
        <f t="shared" si="714"/>
        <v/>
      </c>
    </row>
    <row r="4751" spans="1:37" x14ac:dyDescent="0.25">
      <c r="A4751" s="34"/>
      <c r="B4751" s="55"/>
      <c r="C4751" s="56"/>
      <c r="D4751" s="56"/>
      <c r="E4751" s="56"/>
      <c r="F4751" s="56"/>
      <c r="G4751" s="57"/>
      <c r="H4751" s="57"/>
      <c r="I4751" s="58"/>
      <c r="J4751" s="34"/>
      <c r="L4751" s="36" t="str">
        <f>IF($B4751="", "", IFERROR(FIND(Campaigns!$Q$4, $B4751), ""))</f>
        <v/>
      </c>
      <c r="M4751" s="73" t="str">
        <f t="shared" si="709"/>
        <v/>
      </c>
      <c r="N4751" s="74" t="str">
        <f t="shared" si="710"/>
        <v/>
      </c>
      <c r="O4751" s="22" t="str">
        <f t="shared" si="711"/>
        <v/>
      </c>
      <c r="Q4751" s="20" t="str">
        <f t="shared" si="707"/>
        <v/>
      </c>
      <c r="R4751" s="21" t="str">
        <f t="shared" si="708"/>
        <v/>
      </c>
      <c r="S4751" s="21" t="str">
        <f t="shared" si="708"/>
        <v/>
      </c>
      <c r="T4751" s="21" t="str">
        <f t="shared" si="708"/>
        <v/>
      </c>
      <c r="U4751" s="21" t="str">
        <f t="shared" si="708"/>
        <v/>
      </c>
      <c r="V4751" s="21" t="str">
        <f t="shared" si="708"/>
        <v/>
      </c>
      <c r="W4751" s="21" t="str">
        <f t="shared" si="708"/>
        <v/>
      </c>
      <c r="X4751" s="21" t="str">
        <f t="shared" si="708"/>
        <v/>
      </c>
      <c r="Y4751" s="21" t="str">
        <f t="shared" si="708"/>
        <v/>
      </c>
      <c r="Z4751" s="21" t="str">
        <f t="shared" si="708"/>
        <v/>
      </c>
      <c r="AA4751" s="21" t="str">
        <f t="shared" si="708"/>
        <v/>
      </c>
      <c r="AB4751" s="38" t="str">
        <f t="shared" si="708"/>
        <v/>
      </c>
      <c r="AD4751" s="36" t="str">
        <f>IF($N4751="", "", IFERROR(INDEX(Campaigns!$D$11:$D$380, MATCH($N4751, Campaigns!$E$11:$E$380, 0)), ""))</f>
        <v/>
      </c>
      <c r="AE4751" s="38" t="str">
        <f>IF(COUNTIF($Q4751:$AB4751, "X")=0, "", IFERROR(INDEX('Intro &amp; Setup'!$T$17:$T$28, MATCH(INDEX($Q$10:$AB$10, $AC4751, MATCH("X", $Q4751:$AB4751, 0)), 'Intro &amp; Setup'!$AA$17:$AA$28, 0)), ""))</f>
        <v/>
      </c>
      <c r="AG4751" s="84" t="str">
        <f t="shared" si="712"/>
        <v/>
      </c>
      <c r="AI4751" s="36">
        <f t="shared" si="713"/>
        <v>0</v>
      </c>
      <c r="AK4751" s="36" t="str">
        <f t="shared" si="714"/>
        <v/>
      </c>
    </row>
    <row r="4752" spans="1:37" x14ac:dyDescent="0.25">
      <c r="A4752" s="34"/>
      <c r="B4752" s="55"/>
      <c r="C4752" s="56"/>
      <c r="D4752" s="56"/>
      <c r="E4752" s="56"/>
      <c r="F4752" s="56"/>
      <c r="G4752" s="57"/>
      <c r="H4752" s="57"/>
      <c r="I4752" s="58"/>
      <c r="J4752" s="34"/>
      <c r="L4752" s="36" t="str">
        <f>IF($B4752="", "", IFERROR(FIND(Campaigns!$Q$4, $B4752), ""))</f>
        <v/>
      </c>
      <c r="M4752" s="73" t="str">
        <f t="shared" si="709"/>
        <v/>
      </c>
      <c r="N4752" s="74" t="str">
        <f t="shared" si="710"/>
        <v/>
      </c>
      <c r="O4752" s="22" t="str">
        <f t="shared" si="711"/>
        <v/>
      </c>
      <c r="Q4752" s="20" t="str">
        <f t="shared" si="707"/>
        <v/>
      </c>
      <c r="R4752" s="21" t="str">
        <f t="shared" si="708"/>
        <v/>
      </c>
      <c r="S4752" s="21" t="str">
        <f t="shared" si="708"/>
        <v/>
      </c>
      <c r="T4752" s="21" t="str">
        <f t="shared" si="708"/>
        <v/>
      </c>
      <c r="U4752" s="21" t="str">
        <f t="shared" si="708"/>
        <v/>
      </c>
      <c r="V4752" s="21" t="str">
        <f t="shared" si="708"/>
        <v/>
      </c>
      <c r="W4752" s="21" t="str">
        <f t="shared" si="708"/>
        <v/>
      </c>
      <c r="X4752" s="21" t="str">
        <f t="shared" si="708"/>
        <v/>
      </c>
      <c r="Y4752" s="21" t="str">
        <f t="shared" si="708"/>
        <v/>
      </c>
      <c r="Z4752" s="21" t="str">
        <f t="shared" si="708"/>
        <v/>
      </c>
      <c r="AA4752" s="21" t="str">
        <f t="shared" si="708"/>
        <v/>
      </c>
      <c r="AB4752" s="38" t="str">
        <f t="shared" si="708"/>
        <v/>
      </c>
      <c r="AD4752" s="36" t="str">
        <f>IF($N4752="", "", IFERROR(INDEX(Campaigns!$D$11:$D$380, MATCH($N4752, Campaigns!$E$11:$E$380, 0)), ""))</f>
        <v/>
      </c>
      <c r="AE4752" s="38" t="str">
        <f>IF(COUNTIF($Q4752:$AB4752, "X")=0, "", IFERROR(INDEX('Intro &amp; Setup'!$T$17:$T$28, MATCH(INDEX($Q$10:$AB$10, $AC4752, MATCH("X", $Q4752:$AB4752, 0)), 'Intro &amp; Setup'!$AA$17:$AA$28, 0)), ""))</f>
        <v/>
      </c>
      <c r="AG4752" s="84" t="str">
        <f t="shared" si="712"/>
        <v/>
      </c>
      <c r="AI4752" s="36">
        <f t="shared" si="713"/>
        <v>0</v>
      </c>
      <c r="AK4752" s="36" t="str">
        <f t="shared" si="714"/>
        <v/>
      </c>
    </row>
    <row r="4753" spans="1:37" x14ac:dyDescent="0.25">
      <c r="A4753" s="34"/>
      <c r="B4753" s="55"/>
      <c r="C4753" s="56"/>
      <c r="D4753" s="56"/>
      <c r="E4753" s="56"/>
      <c r="F4753" s="56"/>
      <c r="G4753" s="57"/>
      <c r="H4753" s="57"/>
      <c r="I4753" s="58"/>
      <c r="J4753" s="34"/>
      <c r="L4753" s="36" t="str">
        <f>IF($B4753="", "", IFERROR(FIND(Campaigns!$Q$4, $B4753), ""))</f>
        <v/>
      </c>
      <c r="M4753" s="73" t="str">
        <f t="shared" si="709"/>
        <v/>
      </c>
      <c r="N4753" s="74" t="str">
        <f t="shared" si="710"/>
        <v/>
      </c>
      <c r="O4753" s="22" t="str">
        <f t="shared" si="711"/>
        <v/>
      </c>
      <c r="Q4753" s="20" t="str">
        <f t="shared" si="707"/>
        <v/>
      </c>
      <c r="R4753" s="21" t="str">
        <f t="shared" si="708"/>
        <v/>
      </c>
      <c r="S4753" s="21" t="str">
        <f t="shared" si="708"/>
        <v/>
      </c>
      <c r="T4753" s="21" t="str">
        <f t="shared" si="708"/>
        <v/>
      </c>
      <c r="U4753" s="21" t="str">
        <f t="shared" si="708"/>
        <v/>
      </c>
      <c r="V4753" s="21" t="str">
        <f t="shared" si="708"/>
        <v/>
      </c>
      <c r="W4753" s="21" t="str">
        <f t="shared" si="708"/>
        <v/>
      </c>
      <c r="X4753" s="21" t="str">
        <f t="shared" si="708"/>
        <v/>
      </c>
      <c r="Y4753" s="21" t="str">
        <f t="shared" si="708"/>
        <v/>
      </c>
      <c r="Z4753" s="21" t="str">
        <f t="shared" si="708"/>
        <v/>
      </c>
      <c r="AA4753" s="21" t="str">
        <f t="shared" si="708"/>
        <v/>
      </c>
      <c r="AB4753" s="38" t="str">
        <f t="shared" si="708"/>
        <v/>
      </c>
      <c r="AD4753" s="36" t="str">
        <f>IF($N4753="", "", IFERROR(INDEX(Campaigns!$D$11:$D$380, MATCH($N4753, Campaigns!$E$11:$E$380, 0)), ""))</f>
        <v/>
      </c>
      <c r="AE4753" s="38" t="str">
        <f>IF(COUNTIF($Q4753:$AB4753, "X")=0, "", IFERROR(INDEX('Intro &amp; Setup'!$T$17:$T$28, MATCH(INDEX($Q$10:$AB$10, $AC4753, MATCH("X", $Q4753:$AB4753, 0)), 'Intro &amp; Setup'!$AA$17:$AA$28, 0)), ""))</f>
        <v/>
      </c>
      <c r="AG4753" s="84" t="str">
        <f t="shared" si="712"/>
        <v/>
      </c>
      <c r="AI4753" s="36">
        <f t="shared" si="713"/>
        <v>0</v>
      </c>
      <c r="AK4753" s="36" t="str">
        <f t="shared" si="714"/>
        <v/>
      </c>
    </row>
    <row r="4754" spans="1:37" x14ac:dyDescent="0.25">
      <c r="A4754" s="34"/>
      <c r="B4754" s="55"/>
      <c r="C4754" s="56"/>
      <c r="D4754" s="56"/>
      <c r="E4754" s="56"/>
      <c r="F4754" s="56"/>
      <c r="G4754" s="57"/>
      <c r="H4754" s="57"/>
      <c r="I4754" s="58"/>
      <c r="J4754" s="34"/>
      <c r="L4754" s="36" t="str">
        <f>IF($B4754="", "", IFERROR(FIND(Campaigns!$Q$4, $B4754), ""))</f>
        <v/>
      </c>
      <c r="M4754" s="73" t="str">
        <f t="shared" si="709"/>
        <v/>
      </c>
      <c r="N4754" s="74" t="str">
        <f t="shared" si="710"/>
        <v/>
      </c>
      <c r="O4754" s="22" t="str">
        <f t="shared" si="711"/>
        <v/>
      </c>
      <c r="Q4754" s="20" t="str">
        <f t="shared" si="707"/>
        <v/>
      </c>
      <c r="R4754" s="21" t="str">
        <f t="shared" si="708"/>
        <v/>
      </c>
      <c r="S4754" s="21" t="str">
        <f t="shared" si="708"/>
        <v/>
      </c>
      <c r="T4754" s="21" t="str">
        <f t="shared" si="708"/>
        <v/>
      </c>
      <c r="U4754" s="21" t="str">
        <f t="shared" si="708"/>
        <v/>
      </c>
      <c r="V4754" s="21" t="str">
        <f t="shared" si="708"/>
        <v/>
      </c>
      <c r="W4754" s="21" t="str">
        <f t="shared" si="708"/>
        <v/>
      </c>
      <c r="X4754" s="21" t="str">
        <f t="shared" si="708"/>
        <v/>
      </c>
      <c r="Y4754" s="21" t="str">
        <f t="shared" si="708"/>
        <v/>
      </c>
      <c r="Z4754" s="21" t="str">
        <f t="shared" si="708"/>
        <v/>
      </c>
      <c r="AA4754" s="21" t="str">
        <f t="shared" si="708"/>
        <v/>
      </c>
      <c r="AB4754" s="38" t="str">
        <f t="shared" si="708"/>
        <v/>
      </c>
      <c r="AD4754" s="36" t="str">
        <f>IF($N4754="", "", IFERROR(INDEX(Campaigns!$D$11:$D$380, MATCH($N4754, Campaigns!$E$11:$E$380, 0)), ""))</f>
        <v/>
      </c>
      <c r="AE4754" s="38" t="str">
        <f>IF(COUNTIF($Q4754:$AB4754, "X")=0, "", IFERROR(INDEX('Intro &amp; Setup'!$T$17:$T$28, MATCH(INDEX($Q$10:$AB$10, $AC4754, MATCH("X", $Q4754:$AB4754, 0)), 'Intro &amp; Setup'!$AA$17:$AA$28, 0)), ""))</f>
        <v/>
      </c>
      <c r="AG4754" s="84" t="str">
        <f t="shared" si="712"/>
        <v/>
      </c>
      <c r="AI4754" s="36">
        <f t="shared" si="713"/>
        <v>0</v>
      </c>
      <c r="AK4754" s="36" t="str">
        <f t="shared" si="714"/>
        <v/>
      </c>
    </row>
    <row r="4755" spans="1:37" x14ac:dyDescent="0.25">
      <c r="A4755" s="34"/>
      <c r="B4755" s="55"/>
      <c r="C4755" s="56"/>
      <c r="D4755" s="56"/>
      <c r="E4755" s="56"/>
      <c r="F4755" s="56"/>
      <c r="G4755" s="57"/>
      <c r="H4755" s="57"/>
      <c r="I4755" s="58"/>
      <c r="J4755" s="34"/>
      <c r="L4755" s="36" t="str">
        <f>IF($B4755="", "", IFERROR(FIND(Campaigns!$Q$4, $B4755), ""))</f>
        <v/>
      </c>
      <c r="M4755" s="73" t="str">
        <f t="shared" si="709"/>
        <v/>
      </c>
      <c r="N4755" s="74" t="str">
        <f t="shared" si="710"/>
        <v/>
      </c>
      <c r="O4755" s="22" t="str">
        <f t="shared" si="711"/>
        <v/>
      </c>
      <c r="Q4755" s="20" t="str">
        <f t="shared" si="707"/>
        <v/>
      </c>
      <c r="R4755" s="21" t="str">
        <f t="shared" si="708"/>
        <v/>
      </c>
      <c r="S4755" s="21" t="str">
        <f t="shared" si="708"/>
        <v/>
      </c>
      <c r="T4755" s="21" t="str">
        <f t="shared" si="708"/>
        <v/>
      </c>
      <c r="U4755" s="21" t="str">
        <f t="shared" si="708"/>
        <v/>
      </c>
      <c r="V4755" s="21" t="str">
        <f t="shared" si="708"/>
        <v/>
      </c>
      <c r="W4755" s="21" t="str">
        <f t="shared" si="708"/>
        <v/>
      </c>
      <c r="X4755" s="21" t="str">
        <f t="shared" si="708"/>
        <v/>
      </c>
      <c r="Y4755" s="21" t="str">
        <f t="shared" si="708"/>
        <v/>
      </c>
      <c r="Z4755" s="21" t="str">
        <f t="shared" si="708"/>
        <v/>
      </c>
      <c r="AA4755" s="21" t="str">
        <f t="shared" si="708"/>
        <v/>
      </c>
      <c r="AB4755" s="38" t="str">
        <f t="shared" si="708"/>
        <v/>
      </c>
      <c r="AD4755" s="36" t="str">
        <f>IF($N4755="", "", IFERROR(INDEX(Campaigns!$D$11:$D$380, MATCH($N4755, Campaigns!$E$11:$E$380, 0)), ""))</f>
        <v/>
      </c>
      <c r="AE4755" s="38" t="str">
        <f>IF(COUNTIF($Q4755:$AB4755, "X")=0, "", IFERROR(INDEX('Intro &amp; Setup'!$T$17:$T$28, MATCH(INDEX($Q$10:$AB$10, $AC4755, MATCH("X", $Q4755:$AB4755, 0)), 'Intro &amp; Setup'!$AA$17:$AA$28, 0)), ""))</f>
        <v/>
      </c>
      <c r="AG4755" s="84" t="str">
        <f t="shared" si="712"/>
        <v/>
      </c>
      <c r="AI4755" s="36">
        <f t="shared" si="713"/>
        <v>0</v>
      </c>
      <c r="AK4755" s="36" t="str">
        <f t="shared" si="714"/>
        <v/>
      </c>
    </row>
    <row r="4756" spans="1:37" x14ac:dyDescent="0.25">
      <c r="A4756" s="34"/>
      <c r="B4756" s="55"/>
      <c r="C4756" s="56"/>
      <c r="D4756" s="56"/>
      <c r="E4756" s="56"/>
      <c r="F4756" s="56"/>
      <c r="G4756" s="57"/>
      <c r="H4756" s="57"/>
      <c r="I4756" s="58"/>
      <c r="J4756" s="34"/>
      <c r="L4756" s="36" t="str">
        <f>IF($B4756="", "", IFERROR(FIND(Campaigns!$Q$4, $B4756), ""))</f>
        <v/>
      </c>
      <c r="M4756" s="73" t="str">
        <f t="shared" si="709"/>
        <v/>
      </c>
      <c r="N4756" s="74" t="str">
        <f t="shared" si="710"/>
        <v/>
      </c>
      <c r="O4756" s="22" t="str">
        <f t="shared" si="711"/>
        <v/>
      </c>
      <c r="Q4756" s="20" t="str">
        <f t="shared" si="707"/>
        <v/>
      </c>
      <c r="R4756" s="21" t="str">
        <f t="shared" si="708"/>
        <v/>
      </c>
      <c r="S4756" s="21" t="str">
        <f t="shared" si="708"/>
        <v/>
      </c>
      <c r="T4756" s="21" t="str">
        <f t="shared" si="708"/>
        <v/>
      </c>
      <c r="U4756" s="21" t="str">
        <f t="shared" si="708"/>
        <v/>
      </c>
      <c r="V4756" s="21" t="str">
        <f t="shared" si="708"/>
        <v/>
      </c>
      <c r="W4756" s="21" t="str">
        <f t="shared" si="708"/>
        <v/>
      </c>
      <c r="X4756" s="21" t="str">
        <f t="shared" si="708"/>
        <v/>
      </c>
      <c r="Y4756" s="21" t="str">
        <f t="shared" si="708"/>
        <v/>
      </c>
      <c r="Z4756" s="21" t="str">
        <f t="shared" si="708"/>
        <v/>
      </c>
      <c r="AA4756" s="21" t="str">
        <f t="shared" si="708"/>
        <v/>
      </c>
      <c r="AB4756" s="38" t="str">
        <f t="shared" si="708"/>
        <v/>
      </c>
      <c r="AD4756" s="36" t="str">
        <f>IF($N4756="", "", IFERROR(INDEX(Campaigns!$D$11:$D$380, MATCH($N4756, Campaigns!$E$11:$E$380, 0)), ""))</f>
        <v/>
      </c>
      <c r="AE4756" s="38" t="str">
        <f>IF(COUNTIF($Q4756:$AB4756, "X")=0, "", IFERROR(INDEX('Intro &amp; Setup'!$T$17:$T$28, MATCH(INDEX($Q$10:$AB$10, $AC4756, MATCH("X", $Q4756:$AB4756, 0)), 'Intro &amp; Setup'!$AA$17:$AA$28, 0)), ""))</f>
        <v/>
      </c>
      <c r="AG4756" s="84" t="str">
        <f t="shared" si="712"/>
        <v/>
      </c>
      <c r="AI4756" s="36">
        <f t="shared" si="713"/>
        <v>0</v>
      </c>
      <c r="AK4756" s="36" t="str">
        <f t="shared" si="714"/>
        <v/>
      </c>
    </row>
    <row r="4757" spans="1:37" x14ac:dyDescent="0.25">
      <c r="A4757" s="34"/>
      <c r="B4757" s="55"/>
      <c r="C4757" s="56"/>
      <c r="D4757" s="56"/>
      <c r="E4757" s="56"/>
      <c r="F4757" s="56"/>
      <c r="G4757" s="57"/>
      <c r="H4757" s="57"/>
      <c r="I4757" s="58"/>
      <c r="J4757" s="34"/>
      <c r="L4757" s="36" t="str">
        <f>IF($B4757="", "", IFERROR(FIND(Campaigns!$Q$4, $B4757), ""))</f>
        <v/>
      </c>
      <c r="M4757" s="73" t="str">
        <f t="shared" si="709"/>
        <v/>
      </c>
      <c r="N4757" s="74" t="str">
        <f t="shared" si="710"/>
        <v/>
      </c>
      <c r="O4757" s="22" t="str">
        <f t="shared" si="711"/>
        <v/>
      </c>
      <c r="Q4757" s="20" t="str">
        <f t="shared" si="707"/>
        <v/>
      </c>
      <c r="R4757" s="21" t="str">
        <f t="shared" si="708"/>
        <v/>
      </c>
      <c r="S4757" s="21" t="str">
        <f t="shared" si="708"/>
        <v/>
      </c>
      <c r="T4757" s="21" t="str">
        <f t="shared" si="708"/>
        <v/>
      </c>
      <c r="U4757" s="21" t="str">
        <f t="shared" si="708"/>
        <v/>
      </c>
      <c r="V4757" s="21" t="str">
        <f t="shared" si="708"/>
        <v/>
      </c>
      <c r="W4757" s="21" t="str">
        <f t="shared" si="708"/>
        <v/>
      </c>
      <c r="X4757" s="21" t="str">
        <f t="shared" si="708"/>
        <v/>
      </c>
      <c r="Y4757" s="21" t="str">
        <f t="shared" si="708"/>
        <v/>
      </c>
      <c r="Z4757" s="21" t="str">
        <f t="shared" si="708"/>
        <v/>
      </c>
      <c r="AA4757" s="21" t="str">
        <f t="shared" si="708"/>
        <v/>
      </c>
      <c r="AB4757" s="38" t="str">
        <f t="shared" si="708"/>
        <v/>
      </c>
      <c r="AD4757" s="36" t="str">
        <f>IF($N4757="", "", IFERROR(INDEX(Campaigns!$D$11:$D$380, MATCH($N4757, Campaigns!$E$11:$E$380, 0)), ""))</f>
        <v/>
      </c>
      <c r="AE4757" s="38" t="str">
        <f>IF(COUNTIF($Q4757:$AB4757, "X")=0, "", IFERROR(INDEX('Intro &amp; Setup'!$T$17:$T$28, MATCH(INDEX($Q$10:$AB$10, $AC4757, MATCH("X", $Q4757:$AB4757, 0)), 'Intro &amp; Setup'!$AA$17:$AA$28, 0)), ""))</f>
        <v/>
      </c>
      <c r="AG4757" s="84" t="str">
        <f t="shared" si="712"/>
        <v/>
      </c>
      <c r="AI4757" s="36">
        <f t="shared" si="713"/>
        <v>0</v>
      </c>
      <c r="AK4757" s="36" t="str">
        <f t="shared" si="714"/>
        <v/>
      </c>
    </row>
    <row r="4758" spans="1:37" x14ac:dyDescent="0.25">
      <c r="A4758" s="34"/>
      <c r="B4758" s="55"/>
      <c r="C4758" s="56"/>
      <c r="D4758" s="56"/>
      <c r="E4758" s="56"/>
      <c r="F4758" s="56"/>
      <c r="G4758" s="57"/>
      <c r="H4758" s="57"/>
      <c r="I4758" s="58"/>
      <c r="J4758" s="34"/>
      <c r="L4758" s="36" t="str">
        <f>IF($B4758="", "", IFERROR(FIND(Campaigns!$Q$4, $B4758), ""))</f>
        <v/>
      </c>
      <c r="M4758" s="73" t="str">
        <f t="shared" si="709"/>
        <v/>
      </c>
      <c r="N4758" s="74" t="str">
        <f t="shared" si="710"/>
        <v/>
      </c>
      <c r="O4758" s="22" t="str">
        <f t="shared" si="711"/>
        <v/>
      </c>
      <c r="Q4758" s="20" t="str">
        <f t="shared" si="707"/>
        <v/>
      </c>
      <c r="R4758" s="21" t="str">
        <f t="shared" si="708"/>
        <v/>
      </c>
      <c r="S4758" s="21" t="str">
        <f t="shared" si="708"/>
        <v/>
      </c>
      <c r="T4758" s="21" t="str">
        <f t="shared" si="708"/>
        <v/>
      </c>
      <c r="U4758" s="21" t="str">
        <f t="shared" si="708"/>
        <v/>
      </c>
      <c r="V4758" s="21" t="str">
        <f t="shared" si="708"/>
        <v/>
      </c>
      <c r="W4758" s="21" t="str">
        <f t="shared" si="708"/>
        <v/>
      </c>
      <c r="X4758" s="21" t="str">
        <f t="shared" si="708"/>
        <v/>
      </c>
      <c r="Y4758" s="21" t="str">
        <f t="shared" si="708"/>
        <v/>
      </c>
      <c r="Z4758" s="21" t="str">
        <f t="shared" si="708"/>
        <v/>
      </c>
      <c r="AA4758" s="21" t="str">
        <f t="shared" si="708"/>
        <v/>
      </c>
      <c r="AB4758" s="38" t="str">
        <f t="shared" si="708"/>
        <v/>
      </c>
      <c r="AD4758" s="36" t="str">
        <f>IF($N4758="", "", IFERROR(INDEX(Campaigns!$D$11:$D$380, MATCH($N4758, Campaigns!$E$11:$E$380, 0)), ""))</f>
        <v/>
      </c>
      <c r="AE4758" s="38" t="str">
        <f>IF(COUNTIF($Q4758:$AB4758, "X")=0, "", IFERROR(INDEX('Intro &amp; Setup'!$T$17:$T$28, MATCH(INDEX($Q$10:$AB$10, $AC4758, MATCH("X", $Q4758:$AB4758, 0)), 'Intro &amp; Setup'!$AA$17:$AA$28, 0)), ""))</f>
        <v/>
      </c>
      <c r="AG4758" s="84" t="str">
        <f t="shared" si="712"/>
        <v/>
      </c>
      <c r="AI4758" s="36">
        <f t="shared" si="713"/>
        <v>0</v>
      </c>
      <c r="AK4758" s="36" t="str">
        <f t="shared" si="714"/>
        <v/>
      </c>
    </row>
    <row r="4759" spans="1:37" x14ac:dyDescent="0.25">
      <c r="A4759" s="34"/>
      <c r="B4759" s="55"/>
      <c r="C4759" s="56"/>
      <c r="D4759" s="56"/>
      <c r="E4759" s="56"/>
      <c r="F4759" s="56"/>
      <c r="G4759" s="57"/>
      <c r="H4759" s="57"/>
      <c r="I4759" s="58"/>
      <c r="J4759" s="34"/>
      <c r="L4759" s="36" t="str">
        <f>IF($B4759="", "", IFERROR(FIND(Campaigns!$Q$4, $B4759), ""))</f>
        <v/>
      </c>
      <c r="M4759" s="73" t="str">
        <f t="shared" si="709"/>
        <v/>
      </c>
      <c r="N4759" s="74" t="str">
        <f t="shared" si="710"/>
        <v/>
      </c>
      <c r="O4759" s="22" t="str">
        <f t="shared" si="711"/>
        <v/>
      </c>
      <c r="Q4759" s="20" t="str">
        <f t="shared" si="707"/>
        <v/>
      </c>
      <c r="R4759" s="21" t="str">
        <f t="shared" si="708"/>
        <v/>
      </c>
      <c r="S4759" s="21" t="str">
        <f t="shared" si="708"/>
        <v/>
      </c>
      <c r="T4759" s="21" t="str">
        <f t="shared" si="708"/>
        <v/>
      </c>
      <c r="U4759" s="21" t="str">
        <f t="shared" si="708"/>
        <v/>
      </c>
      <c r="V4759" s="21" t="str">
        <f t="shared" si="708"/>
        <v/>
      </c>
      <c r="W4759" s="21" t="str">
        <f t="shared" si="708"/>
        <v/>
      </c>
      <c r="X4759" s="21" t="str">
        <f t="shared" si="708"/>
        <v/>
      </c>
      <c r="Y4759" s="21" t="str">
        <f t="shared" si="708"/>
        <v/>
      </c>
      <c r="Z4759" s="21" t="str">
        <f t="shared" si="708"/>
        <v/>
      </c>
      <c r="AA4759" s="21" t="str">
        <f t="shared" si="708"/>
        <v/>
      </c>
      <c r="AB4759" s="38" t="str">
        <f t="shared" si="708"/>
        <v/>
      </c>
      <c r="AD4759" s="36" t="str">
        <f>IF($N4759="", "", IFERROR(INDEX(Campaigns!$D$11:$D$380, MATCH($N4759, Campaigns!$E$11:$E$380, 0)), ""))</f>
        <v/>
      </c>
      <c r="AE4759" s="38" t="str">
        <f>IF(COUNTIF($Q4759:$AB4759, "X")=0, "", IFERROR(INDEX('Intro &amp; Setup'!$T$17:$T$28, MATCH(INDEX($Q$10:$AB$10, $AC4759, MATCH("X", $Q4759:$AB4759, 0)), 'Intro &amp; Setup'!$AA$17:$AA$28, 0)), ""))</f>
        <v/>
      </c>
      <c r="AG4759" s="84" t="str">
        <f t="shared" si="712"/>
        <v/>
      </c>
      <c r="AI4759" s="36">
        <f t="shared" si="713"/>
        <v>0</v>
      </c>
      <c r="AK4759" s="36" t="str">
        <f t="shared" si="714"/>
        <v/>
      </c>
    </row>
    <row r="4760" spans="1:37" x14ac:dyDescent="0.25">
      <c r="A4760" s="34"/>
      <c r="B4760" s="55"/>
      <c r="C4760" s="56"/>
      <c r="D4760" s="56"/>
      <c r="E4760" s="56"/>
      <c r="F4760" s="56"/>
      <c r="G4760" s="57"/>
      <c r="H4760" s="57"/>
      <c r="I4760" s="58"/>
      <c r="J4760" s="34"/>
      <c r="L4760" s="36" t="str">
        <f>IF($B4760="", "", IFERROR(FIND(Campaigns!$Q$4, $B4760), ""))</f>
        <v/>
      </c>
      <c r="M4760" s="73" t="str">
        <f t="shared" si="709"/>
        <v/>
      </c>
      <c r="N4760" s="74" t="str">
        <f t="shared" si="710"/>
        <v/>
      </c>
      <c r="O4760" s="22" t="str">
        <f t="shared" si="711"/>
        <v/>
      </c>
      <c r="Q4760" s="20" t="str">
        <f t="shared" si="707"/>
        <v/>
      </c>
      <c r="R4760" s="21" t="str">
        <f t="shared" si="708"/>
        <v/>
      </c>
      <c r="S4760" s="21" t="str">
        <f t="shared" si="708"/>
        <v/>
      </c>
      <c r="T4760" s="21" t="str">
        <f t="shared" si="708"/>
        <v/>
      </c>
      <c r="U4760" s="21" t="str">
        <f t="shared" si="708"/>
        <v/>
      </c>
      <c r="V4760" s="21" t="str">
        <f t="shared" si="708"/>
        <v/>
      </c>
      <c r="W4760" s="21" t="str">
        <f t="shared" si="708"/>
        <v/>
      </c>
      <c r="X4760" s="21" t="str">
        <f t="shared" si="708"/>
        <v/>
      </c>
      <c r="Y4760" s="21" t="str">
        <f t="shared" si="708"/>
        <v/>
      </c>
      <c r="Z4760" s="21" t="str">
        <f t="shared" si="708"/>
        <v/>
      </c>
      <c r="AA4760" s="21" t="str">
        <f t="shared" si="708"/>
        <v/>
      </c>
      <c r="AB4760" s="38" t="str">
        <f t="shared" si="708"/>
        <v/>
      </c>
      <c r="AD4760" s="36" t="str">
        <f>IF($N4760="", "", IFERROR(INDEX(Campaigns!$D$11:$D$380, MATCH($N4760, Campaigns!$E$11:$E$380, 0)), ""))</f>
        <v/>
      </c>
      <c r="AE4760" s="38" t="str">
        <f>IF(COUNTIF($Q4760:$AB4760, "X")=0, "", IFERROR(INDEX('Intro &amp; Setup'!$T$17:$T$28, MATCH(INDEX($Q$10:$AB$10, $AC4760, MATCH("X", $Q4760:$AB4760, 0)), 'Intro &amp; Setup'!$AA$17:$AA$28, 0)), ""))</f>
        <v/>
      </c>
      <c r="AG4760" s="84" t="str">
        <f t="shared" si="712"/>
        <v/>
      </c>
      <c r="AI4760" s="36">
        <f t="shared" si="713"/>
        <v>0</v>
      </c>
      <c r="AK4760" s="36" t="str">
        <f t="shared" si="714"/>
        <v/>
      </c>
    </row>
    <row r="4761" spans="1:37" x14ac:dyDescent="0.25">
      <c r="A4761" s="34"/>
      <c r="B4761" s="55"/>
      <c r="C4761" s="56"/>
      <c r="D4761" s="56"/>
      <c r="E4761" s="56"/>
      <c r="F4761" s="56"/>
      <c r="G4761" s="57"/>
      <c r="H4761" s="57"/>
      <c r="I4761" s="58"/>
      <c r="J4761" s="34"/>
      <c r="L4761" s="36" t="str">
        <f>IF($B4761="", "", IFERROR(FIND(Campaigns!$Q$4, $B4761), ""))</f>
        <v/>
      </c>
      <c r="M4761" s="73" t="str">
        <f t="shared" si="709"/>
        <v/>
      </c>
      <c r="N4761" s="74" t="str">
        <f t="shared" si="710"/>
        <v/>
      </c>
      <c r="O4761" s="22" t="str">
        <f t="shared" si="711"/>
        <v/>
      </c>
      <c r="Q4761" s="20" t="str">
        <f t="shared" si="707"/>
        <v/>
      </c>
      <c r="R4761" s="21" t="str">
        <f t="shared" si="708"/>
        <v/>
      </c>
      <c r="S4761" s="21" t="str">
        <f t="shared" si="708"/>
        <v/>
      </c>
      <c r="T4761" s="21" t="str">
        <f t="shared" si="708"/>
        <v/>
      </c>
      <c r="U4761" s="21" t="str">
        <f t="shared" si="708"/>
        <v/>
      </c>
      <c r="V4761" s="21" t="str">
        <f t="shared" si="708"/>
        <v/>
      </c>
      <c r="W4761" s="21" t="str">
        <f t="shared" si="708"/>
        <v/>
      </c>
      <c r="X4761" s="21" t="str">
        <f t="shared" si="708"/>
        <v/>
      </c>
      <c r="Y4761" s="21" t="str">
        <f t="shared" si="708"/>
        <v/>
      </c>
      <c r="Z4761" s="21" t="str">
        <f t="shared" si="708"/>
        <v/>
      </c>
      <c r="AA4761" s="21" t="str">
        <f t="shared" si="708"/>
        <v/>
      </c>
      <c r="AB4761" s="38" t="str">
        <f t="shared" si="708"/>
        <v/>
      </c>
      <c r="AD4761" s="36" t="str">
        <f>IF($N4761="", "", IFERROR(INDEX(Campaigns!$D$11:$D$380, MATCH($N4761, Campaigns!$E$11:$E$380, 0)), ""))</f>
        <v/>
      </c>
      <c r="AE4761" s="38" t="str">
        <f>IF(COUNTIF($Q4761:$AB4761, "X")=0, "", IFERROR(INDEX('Intro &amp; Setup'!$T$17:$T$28, MATCH(INDEX($Q$10:$AB$10, $AC4761, MATCH("X", $Q4761:$AB4761, 0)), 'Intro &amp; Setup'!$AA$17:$AA$28, 0)), ""))</f>
        <v/>
      </c>
      <c r="AG4761" s="84" t="str">
        <f t="shared" si="712"/>
        <v/>
      </c>
      <c r="AI4761" s="36">
        <f t="shared" si="713"/>
        <v>0</v>
      </c>
      <c r="AK4761" s="36" t="str">
        <f t="shared" si="714"/>
        <v/>
      </c>
    </row>
    <row r="4762" spans="1:37" x14ac:dyDescent="0.25">
      <c r="A4762" s="34"/>
      <c r="B4762" s="55"/>
      <c r="C4762" s="56"/>
      <c r="D4762" s="56"/>
      <c r="E4762" s="56"/>
      <c r="F4762" s="56"/>
      <c r="G4762" s="57"/>
      <c r="H4762" s="57"/>
      <c r="I4762" s="58"/>
      <c r="J4762" s="34"/>
      <c r="L4762" s="36" t="str">
        <f>IF($B4762="", "", IFERROR(FIND(Campaigns!$Q$4, $B4762), ""))</f>
        <v/>
      </c>
      <c r="M4762" s="73" t="str">
        <f t="shared" si="709"/>
        <v/>
      </c>
      <c r="N4762" s="74" t="str">
        <f t="shared" si="710"/>
        <v/>
      </c>
      <c r="O4762" s="22" t="str">
        <f t="shared" si="711"/>
        <v/>
      </c>
      <c r="Q4762" s="20" t="str">
        <f t="shared" si="707"/>
        <v/>
      </c>
      <c r="R4762" s="21" t="str">
        <f t="shared" si="708"/>
        <v/>
      </c>
      <c r="S4762" s="21" t="str">
        <f t="shared" si="708"/>
        <v/>
      </c>
      <c r="T4762" s="21" t="str">
        <f t="shared" si="708"/>
        <v/>
      </c>
      <c r="U4762" s="21" t="str">
        <f t="shared" si="708"/>
        <v/>
      </c>
      <c r="V4762" s="21" t="str">
        <f t="shared" si="708"/>
        <v/>
      </c>
      <c r="W4762" s="21" t="str">
        <f t="shared" si="708"/>
        <v/>
      </c>
      <c r="X4762" s="21" t="str">
        <f t="shared" si="708"/>
        <v/>
      </c>
      <c r="Y4762" s="21" t="str">
        <f t="shared" si="708"/>
        <v/>
      </c>
      <c r="Z4762" s="21" t="str">
        <f t="shared" si="708"/>
        <v/>
      </c>
      <c r="AA4762" s="21" t="str">
        <f t="shared" si="708"/>
        <v/>
      </c>
      <c r="AB4762" s="38" t="str">
        <f t="shared" si="708"/>
        <v/>
      </c>
      <c r="AD4762" s="36" t="str">
        <f>IF($N4762="", "", IFERROR(INDEX(Campaigns!$D$11:$D$380, MATCH($N4762, Campaigns!$E$11:$E$380, 0)), ""))</f>
        <v/>
      </c>
      <c r="AE4762" s="38" t="str">
        <f>IF(COUNTIF($Q4762:$AB4762, "X")=0, "", IFERROR(INDEX('Intro &amp; Setup'!$T$17:$T$28, MATCH(INDEX($Q$10:$AB$10, $AC4762, MATCH("X", $Q4762:$AB4762, 0)), 'Intro &amp; Setup'!$AA$17:$AA$28, 0)), ""))</f>
        <v/>
      </c>
      <c r="AG4762" s="84" t="str">
        <f t="shared" si="712"/>
        <v/>
      </c>
      <c r="AI4762" s="36">
        <f t="shared" si="713"/>
        <v>0</v>
      </c>
      <c r="AK4762" s="36" t="str">
        <f t="shared" si="714"/>
        <v/>
      </c>
    </row>
    <row r="4763" spans="1:37" x14ac:dyDescent="0.25">
      <c r="A4763" s="34"/>
      <c r="B4763" s="55"/>
      <c r="C4763" s="56"/>
      <c r="D4763" s="56"/>
      <c r="E4763" s="56"/>
      <c r="F4763" s="56"/>
      <c r="G4763" s="57"/>
      <c r="H4763" s="57"/>
      <c r="I4763" s="58"/>
      <c r="J4763" s="34"/>
      <c r="L4763" s="36" t="str">
        <f>IF($B4763="", "", IFERROR(FIND(Campaigns!$Q$4, $B4763), ""))</f>
        <v/>
      </c>
      <c r="M4763" s="73" t="str">
        <f t="shared" si="709"/>
        <v/>
      </c>
      <c r="N4763" s="74" t="str">
        <f t="shared" si="710"/>
        <v/>
      </c>
      <c r="O4763" s="22" t="str">
        <f t="shared" si="711"/>
        <v/>
      </c>
      <c r="Q4763" s="20" t="str">
        <f t="shared" si="707"/>
        <v/>
      </c>
      <c r="R4763" s="21" t="str">
        <f t="shared" si="708"/>
        <v/>
      </c>
      <c r="S4763" s="21" t="str">
        <f t="shared" si="708"/>
        <v/>
      </c>
      <c r="T4763" s="21" t="str">
        <f t="shared" si="708"/>
        <v/>
      </c>
      <c r="U4763" s="21" t="str">
        <f t="shared" si="708"/>
        <v/>
      </c>
      <c r="V4763" s="21" t="str">
        <f t="shared" si="708"/>
        <v/>
      </c>
      <c r="W4763" s="21" t="str">
        <f t="shared" si="708"/>
        <v/>
      </c>
      <c r="X4763" s="21" t="str">
        <f t="shared" si="708"/>
        <v/>
      </c>
      <c r="Y4763" s="21" t="str">
        <f t="shared" si="708"/>
        <v/>
      </c>
      <c r="Z4763" s="21" t="str">
        <f t="shared" si="708"/>
        <v/>
      </c>
      <c r="AA4763" s="21" t="str">
        <f t="shared" si="708"/>
        <v/>
      </c>
      <c r="AB4763" s="38" t="str">
        <f t="shared" si="708"/>
        <v/>
      </c>
      <c r="AD4763" s="36" t="str">
        <f>IF($N4763="", "", IFERROR(INDEX(Campaigns!$D$11:$D$380, MATCH($N4763, Campaigns!$E$11:$E$380, 0)), ""))</f>
        <v/>
      </c>
      <c r="AE4763" s="38" t="str">
        <f>IF(COUNTIF($Q4763:$AB4763, "X")=0, "", IFERROR(INDEX('Intro &amp; Setup'!$T$17:$T$28, MATCH(INDEX($Q$10:$AB$10, $AC4763, MATCH("X", $Q4763:$AB4763, 0)), 'Intro &amp; Setup'!$AA$17:$AA$28, 0)), ""))</f>
        <v/>
      </c>
      <c r="AG4763" s="84" t="str">
        <f t="shared" si="712"/>
        <v/>
      </c>
      <c r="AI4763" s="36">
        <f t="shared" si="713"/>
        <v>0</v>
      </c>
      <c r="AK4763" s="36" t="str">
        <f t="shared" si="714"/>
        <v/>
      </c>
    </row>
    <row r="4764" spans="1:37" x14ac:dyDescent="0.25">
      <c r="A4764" s="34"/>
      <c r="B4764" s="55"/>
      <c r="C4764" s="56"/>
      <c r="D4764" s="56"/>
      <c r="E4764" s="56"/>
      <c r="F4764" s="56"/>
      <c r="G4764" s="57"/>
      <c r="H4764" s="57"/>
      <c r="I4764" s="58"/>
      <c r="J4764" s="34"/>
      <c r="L4764" s="36" t="str">
        <f>IF($B4764="", "", IFERROR(FIND(Campaigns!$Q$4, $B4764), ""))</f>
        <v/>
      </c>
      <c r="M4764" s="73" t="str">
        <f t="shared" si="709"/>
        <v/>
      </c>
      <c r="N4764" s="74" t="str">
        <f t="shared" si="710"/>
        <v/>
      </c>
      <c r="O4764" s="22" t="str">
        <f t="shared" si="711"/>
        <v/>
      </c>
      <c r="Q4764" s="20" t="str">
        <f t="shared" si="707"/>
        <v/>
      </c>
      <c r="R4764" s="21" t="str">
        <f t="shared" si="708"/>
        <v/>
      </c>
      <c r="S4764" s="21" t="str">
        <f t="shared" si="708"/>
        <v/>
      </c>
      <c r="T4764" s="21" t="str">
        <f t="shared" si="708"/>
        <v/>
      </c>
      <c r="U4764" s="21" t="str">
        <f t="shared" si="708"/>
        <v/>
      </c>
      <c r="V4764" s="21" t="str">
        <f t="shared" si="708"/>
        <v/>
      </c>
      <c r="W4764" s="21" t="str">
        <f t="shared" si="708"/>
        <v/>
      </c>
      <c r="X4764" s="21" t="str">
        <f t="shared" si="708"/>
        <v/>
      </c>
      <c r="Y4764" s="21" t="str">
        <f t="shared" si="708"/>
        <v/>
      </c>
      <c r="Z4764" s="21" t="str">
        <f t="shared" si="708"/>
        <v/>
      </c>
      <c r="AA4764" s="21" t="str">
        <f t="shared" si="708"/>
        <v/>
      </c>
      <c r="AB4764" s="38" t="str">
        <f t="shared" si="708"/>
        <v/>
      </c>
      <c r="AD4764" s="36" t="str">
        <f>IF($N4764="", "", IFERROR(INDEX(Campaigns!$D$11:$D$380, MATCH($N4764, Campaigns!$E$11:$E$380, 0)), ""))</f>
        <v/>
      </c>
      <c r="AE4764" s="38" t="str">
        <f>IF(COUNTIF($Q4764:$AB4764, "X")=0, "", IFERROR(INDEX('Intro &amp; Setup'!$T$17:$T$28, MATCH(INDEX($Q$10:$AB$10, $AC4764, MATCH("X", $Q4764:$AB4764, 0)), 'Intro &amp; Setup'!$AA$17:$AA$28, 0)), ""))</f>
        <v/>
      </c>
      <c r="AG4764" s="84" t="str">
        <f t="shared" si="712"/>
        <v/>
      </c>
      <c r="AI4764" s="36">
        <f t="shared" si="713"/>
        <v>0</v>
      </c>
      <c r="AK4764" s="36" t="str">
        <f t="shared" si="714"/>
        <v/>
      </c>
    </row>
    <row r="4765" spans="1:37" x14ac:dyDescent="0.25">
      <c r="A4765" s="34"/>
      <c r="B4765" s="55"/>
      <c r="C4765" s="56"/>
      <c r="D4765" s="56"/>
      <c r="E4765" s="56"/>
      <c r="F4765" s="56"/>
      <c r="G4765" s="57"/>
      <c r="H4765" s="57"/>
      <c r="I4765" s="58"/>
      <c r="J4765" s="34"/>
      <c r="L4765" s="36" t="str">
        <f>IF($B4765="", "", IFERROR(FIND(Campaigns!$Q$4, $B4765), ""))</f>
        <v/>
      </c>
      <c r="M4765" s="73" t="str">
        <f t="shared" si="709"/>
        <v/>
      </c>
      <c r="N4765" s="74" t="str">
        <f t="shared" si="710"/>
        <v/>
      </c>
      <c r="O4765" s="22" t="str">
        <f t="shared" si="711"/>
        <v/>
      </c>
      <c r="Q4765" s="20" t="str">
        <f t="shared" si="707"/>
        <v/>
      </c>
      <c r="R4765" s="21" t="str">
        <f t="shared" si="708"/>
        <v/>
      </c>
      <c r="S4765" s="21" t="str">
        <f t="shared" si="708"/>
        <v/>
      </c>
      <c r="T4765" s="21" t="str">
        <f t="shared" si="708"/>
        <v/>
      </c>
      <c r="U4765" s="21" t="str">
        <f t="shared" si="708"/>
        <v/>
      </c>
      <c r="V4765" s="21" t="str">
        <f t="shared" si="708"/>
        <v/>
      </c>
      <c r="W4765" s="21" t="str">
        <f t="shared" si="708"/>
        <v/>
      </c>
      <c r="X4765" s="21" t="str">
        <f t="shared" si="708"/>
        <v/>
      </c>
      <c r="Y4765" s="21" t="str">
        <f t="shared" si="708"/>
        <v/>
      </c>
      <c r="Z4765" s="21" t="str">
        <f t="shared" si="708"/>
        <v/>
      </c>
      <c r="AA4765" s="21" t="str">
        <f t="shared" si="708"/>
        <v/>
      </c>
      <c r="AB4765" s="38" t="str">
        <f t="shared" si="708"/>
        <v/>
      </c>
      <c r="AD4765" s="36" t="str">
        <f>IF($N4765="", "", IFERROR(INDEX(Campaigns!$D$11:$D$380, MATCH($N4765, Campaigns!$E$11:$E$380, 0)), ""))</f>
        <v/>
      </c>
      <c r="AE4765" s="38" t="str">
        <f>IF(COUNTIF($Q4765:$AB4765, "X")=0, "", IFERROR(INDEX('Intro &amp; Setup'!$T$17:$T$28, MATCH(INDEX($Q$10:$AB$10, $AC4765, MATCH("X", $Q4765:$AB4765, 0)), 'Intro &amp; Setup'!$AA$17:$AA$28, 0)), ""))</f>
        <v/>
      </c>
      <c r="AG4765" s="84" t="str">
        <f t="shared" si="712"/>
        <v/>
      </c>
      <c r="AI4765" s="36">
        <f t="shared" si="713"/>
        <v>0</v>
      </c>
      <c r="AK4765" s="36" t="str">
        <f t="shared" si="714"/>
        <v/>
      </c>
    </row>
    <row r="4766" spans="1:37" x14ac:dyDescent="0.25">
      <c r="A4766" s="34"/>
      <c r="B4766" s="55"/>
      <c r="C4766" s="56"/>
      <c r="D4766" s="56"/>
      <c r="E4766" s="56"/>
      <c r="F4766" s="56"/>
      <c r="G4766" s="57"/>
      <c r="H4766" s="57"/>
      <c r="I4766" s="58"/>
      <c r="J4766" s="34"/>
      <c r="L4766" s="36" t="str">
        <f>IF($B4766="", "", IFERROR(FIND(Campaigns!$Q$4, $B4766), ""))</f>
        <v/>
      </c>
      <c r="M4766" s="73" t="str">
        <f t="shared" si="709"/>
        <v/>
      </c>
      <c r="N4766" s="74" t="str">
        <f t="shared" si="710"/>
        <v/>
      </c>
      <c r="O4766" s="22" t="str">
        <f t="shared" si="711"/>
        <v/>
      </c>
      <c r="Q4766" s="20" t="str">
        <f t="shared" si="707"/>
        <v/>
      </c>
      <c r="R4766" s="21" t="str">
        <f t="shared" si="708"/>
        <v/>
      </c>
      <c r="S4766" s="21" t="str">
        <f t="shared" si="708"/>
        <v/>
      </c>
      <c r="T4766" s="21" t="str">
        <f t="shared" si="708"/>
        <v/>
      </c>
      <c r="U4766" s="21" t="str">
        <f t="shared" si="708"/>
        <v/>
      </c>
      <c r="V4766" s="21" t="str">
        <f t="shared" si="708"/>
        <v/>
      </c>
      <c r="W4766" s="21" t="str">
        <f t="shared" si="708"/>
        <v/>
      </c>
      <c r="X4766" s="21" t="str">
        <f t="shared" si="708"/>
        <v/>
      </c>
      <c r="Y4766" s="21" t="str">
        <f t="shared" si="708"/>
        <v/>
      </c>
      <c r="Z4766" s="21" t="str">
        <f t="shared" si="708"/>
        <v/>
      </c>
      <c r="AA4766" s="21" t="str">
        <f t="shared" si="708"/>
        <v/>
      </c>
      <c r="AB4766" s="38" t="str">
        <f t="shared" si="708"/>
        <v/>
      </c>
      <c r="AD4766" s="36" t="str">
        <f>IF($N4766="", "", IFERROR(INDEX(Campaigns!$D$11:$D$380, MATCH($N4766, Campaigns!$E$11:$E$380, 0)), ""))</f>
        <v/>
      </c>
      <c r="AE4766" s="38" t="str">
        <f>IF(COUNTIF($Q4766:$AB4766, "X")=0, "", IFERROR(INDEX('Intro &amp; Setup'!$T$17:$T$28, MATCH(INDEX($Q$10:$AB$10, $AC4766, MATCH("X", $Q4766:$AB4766, 0)), 'Intro &amp; Setup'!$AA$17:$AA$28, 0)), ""))</f>
        <v/>
      </c>
      <c r="AG4766" s="84" t="str">
        <f t="shared" si="712"/>
        <v/>
      </c>
      <c r="AI4766" s="36">
        <f t="shared" si="713"/>
        <v>0</v>
      </c>
      <c r="AK4766" s="36" t="str">
        <f t="shared" si="714"/>
        <v/>
      </c>
    </row>
    <row r="4767" spans="1:37" x14ac:dyDescent="0.25">
      <c r="A4767" s="34"/>
      <c r="B4767" s="55"/>
      <c r="C4767" s="56"/>
      <c r="D4767" s="56"/>
      <c r="E4767" s="56"/>
      <c r="F4767" s="56"/>
      <c r="G4767" s="57"/>
      <c r="H4767" s="57"/>
      <c r="I4767" s="58"/>
      <c r="J4767" s="34"/>
      <c r="L4767" s="36" t="str">
        <f>IF($B4767="", "", IFERROR(FIND(Campaigns!$Q$4, $B4767), ""))</f>
        <v/>
      </c>
      <c r="M4767" s="73" t="str">
        <f t="shared" si="709"/>
        <v/>
      </c>
      <c r="N4767" s="74" t="str">
        <f t="shared" si="710"/>
        <v/>
      </c>
      <c r="O4767" s="22" t="str">
        <f t="shared" si="711"/>
        <v/>
      </c>
      <c r="Q4767" s="20" t="str">
        <f t="shared" si="707"/>
        <v/>
      </c>
      <c r="R4767" s="21" t="str">
        <f t="shared" si="708"/>
        <v/>
      </c>
      <c r="S4767" s="21" t="str">
        <f t="shared" si="708"/>
        <v/>
      </c>
      <c r="T4767" s="21" t="str">
        <f t="shared" si="708"/>
        <v/>
      </c>
      <c r="U4767" s="21" t="str">
        <f t="shared" si="708"/>
        <v/>
      </c>
      <c r="V4767" s="21" t="str">
        <f t="shared" si="708"/>
        <v/>
      </c>
      <c r="W4767" s="21" t="str">
        <f t="shared" si="708"/>
        <v/>
      </c>
      <c r="X4767" s="21" t="str">
        <f t="shared" si="708"/>
        <v/>
      </c>
      <c r="Y4767" s="21" t="str">
        <f t="shared" si="708"/>
        <v/>
      </c>
      <c r="Z4767" s="21" t="str">
        <f t="shared" si="708"/>
        <v/>
      </c>
      <c r="AA4767" s="21" t="str">
        <f t="shared" si="708"/>
        <v/>
      </c>
      <c r="AB4767" s="38" t="str">
        <f t="shared" ref="R4767:AB4791" si="715">IFERROR(IF(AB$10="", "", IF(LEFT($O4767, AB$8)=AB$10, "X", "")), "")</f>
        <v/>
      </c>
      <c r="AD4767" s="36" t="str">
        <f>IF($N4767="", "", IFERROR(INDEX(Campaigns!$D$11:$D$380, MATCH($N4767, Campaigns!$E$11:$E$380, 0)), ""))</f>
        <v/>
      </c>
      <c r="AE4767" s="38" t="str">
        <f>IF(COUNTIF($Q4767:$AB4767, "X")=0, "", IFERROR(INDEX('Intro &amp; Setup'!$T$17:$T$28, MATCH(INDEX($Q$10:$AB$10, $AC4767, MATCH("X", $Q4767:$AB4767, 0)), 'Intro &amp; Setup'!$AA$17:$AA$28, 0)), ""))</f>
        <v/>
      </c>
      <c r="AG4767" s="84" t="str">
        <f t="shared" si="712"/>
        <v/>
      </c>
      <c r="AI4767" s="36">
        <f t="shared" si="713"/>
        <v>0</v>
      </c>
      <c r="AK4767" s="36" t="str">
        <f t="shared" si="714"/>
        <v/>
      </c>
    </row>
    <row r="4768" spans="1:37" x14ac:dyDescent="0.25">
      <c r="A4768" s="34"/>
      <c r="B4768" s="55"/>
      <c r="C4768" s="56"/>
      <c r="D4768" s="56"/>
      <c r="E4768" s="56"/>
      <c r="F4768" s="56"/>
      <c r="G4768" s="57"/>
      <c r="H4768" s="57"/>
      <c r="I4768" s="58"/>
      <c r="J4768" s="34"/>
      <c r="L4768" s="36" t="str">
        <f>IF($B4768="", "", IFERROR(FIND(Campaigns!$Q$4, $B4768), ""))</f>
        <v/>
      </c>
      <c r="M4768" s="73" t="str">
        <f t="shared" si="709"/>
        <v/>
      </c>
      <c r="N4768" s="74" t="str">
        <f t="shared" si="710"/>
        <v/>
      </c>
      <c r="O4768" s="22" t="str">
        <f t="shared" si="711"/>
        <v/>
      </c>
      <c r="Q4768" s="20" t="str">
        <f t="shared" si="707"/>
        <v/>
      </c>
      <c r="R4768" s="21" t="str">
        <f t="shared" si="715"/>
        <v/>
      </c>
      <c r="S4768" s="21" t="str">
        <f t="shared" si="715"/>
        <v/>
      </c>
      <c r="T4768" s="21" t="str">
        <f t="shared" si="715"/>
        <v/>
      </c>
      <c r="U4768" s="21" t="str">
        <f t="shared" si="715"/>
        <v/>
      </c>
      <c r="V4768" s="21" t="str">
        <f t="shared" si="715"/>
        <v/>
      </c>
      <c r="W4768" s="21" t="str">
        <f t="shared" si="715"/>
        <v/>
      </c>
      <c r="X4768" s="21" t="str">
        <f t="shared" si="715"/>
        <v/>
      </c>
      <c r="Y4768" s="21" t="str">
        <f t="shared" si="715"/>
        <v/>
      </c>
      <c r="Z4768" s="21" t="str">
        <f t="shared" si="715"/>
        <v/>
      </c>
      <c r="AA4768" s="21" t="str">
        <f t="shared" si="715"/>
        <v/>
      </c>
      <c r="AB4768" s="38" t="str">
        <f t="shared" si="715"/>
        <v/>
      </c>
      <c r="AD4768" s="36" t="str">
        <f>IF($N4768="", "", IFERROR(INDEX(Campaigns!$D$11:$D$380, MATCH($N4768, Campaigns!$E$11:$E$380, 0)), ""))</f>
        <v/>
      </c>
      <c r="AE4768" s="38" t="str">
        <f>IF(COUNTIF($Q4768:$AB4768, "X")=0, "", IFERROR(INDEX('Intro &amp; Setup'!$T$17:$T$28, MATCH(INDEX($Q$10:$AB$10, $AC4768, MATCH("X", $Q4768:$AB4768, 0)), 'Intro &amp; Setup'!$AA$17:$AA$28, 0)), ""))</f>
        <v/>
      </c>
      <c r="AG4768" s="84" t="str">
        <f t="shared" si="712"/>
        <v/>
      </c>
      <c r="AI4768" s="36">
        <f t="shared" si="713"/>
        <v>0</v>
      </c>
      <c r="AK4768" s="36" t="str">
        <f t="shared" si="714"/>
        <v/>
      </c>
    </row>
    <row r="4769" spans="1:37" x14ac:dyDescent="0.25">
      <c r="A4769" s="34"/>
      <c r="B4769" s="55"/>
      <c r="C4769" s="56"/>
      <c r="D4769" s="56"/>
      <c r="E4769" s="56"/>
      <c r="F4769" s="56"/>
      <c r="G4769" s="57"/>
      <c r="H4769" s="57"/>
      <c r="I4769" s="58"/>
      <c r="J4769" s="34"/>
      <c r="L4769" s="36" t="str">
        <f>IF($B4769="", "", IFERROR(FIND(Campaigns!$Q$4, $B4769), ""))</f>
        <v/>
      </c>
      <c r="M4769" s="73" t="str">
        <f t="shared" si="709"/>
        <v/>
      </c>
      <c r="N4769" s="74" t="str">
        <f t="shared" si="710"/>
        <v/>
      </c>
      <c r="O4769" s="22" t="str">
        <f t="shared" si="711"/>
        <v/>
      </c>
      <c r="Q4769" s="20" t="str">
        <f t="shared" si="707"/>
        <v/>
      </c>
      <c r="R4769" s="21" t="str">
        <f t="shared" si="715"/>
        <v/>
      </c>
      <c r="S4769" s="21" t="str">
        <f t="shared" si="715"/>
        <v/>
      </c>
      <c r="T4769" s="21" t="str">
        <f t="shared" si="715"/>
        <v/>
      </c>
      <c r="U4769" s="21" t="str">
        <f t="shared" si="715"/>
        <v/>
      </c>
      <c r="V4769" s="21" t="str">
        <f t="shared" si="715"/>
        <v/>
      </c>
      <c r="W4769" s="21" t="str">
        <f t="shared" si="715"/>
        <v/>
      </c>
      <c r="X4769" s="21" t="str">
        <f t="shared" si="715"/>
        <v/>
      </c>
      <c r="Y4769" s="21" t="str">
        <f t="shared" si="715"/>
        <v/>
      </c>
      <c r="Z4769" s="21" t="str">
        <f t="shared" si="715"/>
        <v/>
      </c>
      <c r="AA4769" s="21" t="str">
        <f t="shared" si="715"/>
        <v/>
      </c>
      <c r="AB4769" s="38" t="str">
        <f t="shared" si="715"/>
        <v/>
      </c>
      <c r="AD4769" s="36" t="str">
        <f>IF($N4769="", "", IFERROR(INDEX(Campaigns!$D$11:$D$380, MATCH($N4769, Campaigns!$E$11:$E$380, 0)), ""))</f>
        <v/>
      </c>
      <c r="AE4769" s="38" t="str">
        <f>IF(COUNTIF($Q4769:$AB4769, "X")=0, "", IFERROR(INDEX('Intro &amp; Setup'!$T$17:$T$28, MATCH(INDEX($Q$10:$AB$10, $AC4769, MATCH("X", $Q4769:$AB4769, 0)), 'Intro &amp; Setup'!$AA$17:$AA$28, 0)), ""))</f>
        <v/>
      </c>
      <c r="AG4769" s="84" t="str">
        <f t="shared" si="712"/>
        <v/>
      </c>
      <c r="AI4769" s="36">
        <f t="shared" si="713"/>
        <v>0</v>
      </c>
      <c r="AK4769" s="36" t="str">
        <f t="shared" si="714"/>
        <v/>
      </c>
    </row>
    <row r="4770" spans="1:37" x14ac:dyDescent="0.25">
      <c r="A4770" s="34"/>
      <c r="B4770" s="55"/>
      <c r="C4770" s="56"/>
      <c r="D4770" s="56"/>
      <c r="E4770" s="56"/>
      <c r="F4770" s="56"/>
      <c r="G4770" s="57"/>
      <c r="H4770" s="57"/>
      <c r="I4770" s="58"/>
      <c r="J4770" s="34"/>
      <c r="L4770" s="36" t="str">
        <f>IF($B4770="", "", IFERROR(FIND(Campaigns!$Q$4, $B4770), ""))</f>
        <v/>
      </c>
      <c r="M4770" s="73" t="str">
        <f t="shared" si="709"/>
        <v/>
      </c>
      <c r="N4770" s="74" t="str">
        <f t="shared" si="710"/>
        <v/>
      </c>
      <c r="O4770" s="22" t="str">
        <f t="shared" si="711"/>
        <v/>
      </c>
      <c r="Q4770" s="20" t="str">
        <f t="shared" si="707"/>
        <v/>
      </c>
      <c r="R4770" s="21" t="str">
        <f t="shared" si="715"/>
        <v/>
      </c>
      <c r="S4770" s="21" t="str">
        <f t="shared" si="715"/>
        <v/>
      </c>
      <c r="T4770" s="21" t="str">
        <f t="shared" si="715"/>
        <v/>
      </c>
      <c r="U4770" s="21" t="str">
        <f t="shared" si="715"/>
        <v/>
      </c>
      <c r="V4770" s="21" t="str">
        <f t="shared" si="715"/>
        <v/>
      </c>
      <c r="W4770" s="21" t="str">
        <f t="shared" si="715"/>
        <v/>
      </c>
      <c r="X4770" s="21" t="str">
        <f t="shared" si="715"/>
        <v/>
      </c>
      <c r="Y4770" s="21" t="str">
        <f t="shared" si="715"/>
        <v/>
      </c>
      <c r="Z4770" s="21" t="str">
        <f t="shared" si="715"/>
        <v/>
      </c>
      <c r="AA4770" s="21" t="str">
        <f t="shared" si="715"/>
        <v/>
      </c>
      <c r="AB4770" s="38" t="str">
        <f t="shared" si="715"/>
        <v/>
      </c>
      <c r="AD4770" s="36" t="str">
        <f>IF($N4770="", "", IFERROR(INDEX(Campaigns!$D$11:$D$380, MATCH($N4770, Campaigns!$E$11:$E$380, 0)), ""))</f>
        <v/>
      </c>
      <c r="AE4770" s="38" t="str">
        <f>IF(COUNTIF($Q4770:$AB4770, "X")=0, "", IFERROR(INDEX('Intro &amp; Setup'!$T$17:$T$28, MATCH(INDEX($Q$10:$AB$10, $AC4770, MATCH("X", $Q4770:$AB4770, 0)), 'Intro &amp; Setup'!$AA$17:$AA$28, 0)), ""))</f>
        <v/>
      </c>
      <c r="AG4770" s="84" t="str">
        <f t="shared" si="712"/>
        <v/>
      </c>
      <c r="AI4770" s="36">
        <f t="shared" si="713"/>
        <v>0</v>
      </c>
      <c r="AK4770" s="36" t="str">
        <f t="shared" si="714"/>
        <v/>
      </c>
    </row>
    <row r="4771" spans="1:37" x14ac:dyDescent="0.25">
      <c r="A4771" s="34"/>
      <c r="B4771" s="55"/>
      <c r="C4771" s="56"/>
      <c r="D4771" s="56"/>
      <c r="E4771" s="56"/>
      <c r="F4771" s="56"/>
      <c r="G4771" s="57"/>
      <c r="H4771" s="57"/>
      <c r="I4771" s="58"/>
      <c r="J4771" s="34"/>
      <c r="L4771" s="36" t="str">
        <f>IF($B4771="", "", IFERROR(FIND(Campaigns!$Q$4, $B4771), ""))</f>
        <v/>
      </c>
      <c r="M4771" s="73" t="str">
        <f t="shared" si="709"/>
        <v/>
      </c>
      <c r="N4771" s="74" t="str">
        <f t="shared" si="710"/>
        <v/>
      </c>
      <c r="O4771" s="22" t="str">
        <f t="shared" si="711"/>
        <v/>
      </c>
      <c r="Q4771" s="20" t="str">
        <f t="shared" si="707"/>
        <v/>
      </c>
      <c r="R4771" s="21" t="str">
        <f t="shared" si="715"/>
        <v/>
      </c>
      <c r="S4771" s="21" t="str">
        <f t="shared" si="715"/>
        <v/>
      </c>
      <c r="T4771" s="21" t="str">
        <f t="shared" si="715"/>
        <v/>
      </c>
      <c r="U4771" s="21" t="str">
        <f t="shared" si="715"/>
        <v/>
      </c>
      <c r="V4771" s="21" t="str">
        <f t="shared" si="715"/>
        <v/>
      </c>
      <c r="W4771" s="21" t="str">
        <f t="shared" si="715"/>
        <v/>
      </c>
      <c r="X4771" s="21" t="str">
        <f t="shared" si="715"/>
        <v/>
      </c>
      <c r="Y4771" s="21" t="str">
        <f t="shared" si="715"/>
        <v/>
      </c>
      <c r="Z4771" s="21" t="str">
        <f t="shared" si="715"/>
        <v/>
      </c>
      <c r="AA4771" s="21" t="str">
        <f t="shared" si="715"/>
        <v/>
      </c>
      <c r="AB4771" s="38" t="str">
        <f t="shared" si="715"/>
        <v/>
      </c>
      <c r="AD4771" s="36" t="str">
        <f>IF($N4771="", "", IFERROR(INDEX(Campaigns!$D$11:$D$380, MATCH($N4771, Campaigns!$E$11:$E$380, 0)), ""))</f>
        <v/>
      </c>
      <c r="AE4771" s="38" t="str">
        <f>IF(COUNTIF($Q4771:$AB4771, "X")=0, "", IFERROR(INDEX('Intro &amp; Setup'!$T$17:$T$28, MATCH(INDEX($Q$10:$AB$10, $AC4771, MATCH("X", $Q4771:$AB4771, 0)), 'Intro &amp; Setup'!$AA$17:$AA$28, 0)), ""))</f>
        <v/>
      </c>
      <c r="AG4771" s="84" t="str">
        <f t="shared" si="712"/>
        <v/>
      </c>
      <c r="AI4771" s="36">
        <f t="shared" si="713"/>
        <v>0</v>
      </c>
      <c r="AK4771" s="36" t="str">
        <f t="shared" si="714"/>
        <v/>
      </c>
    </row>
    <row r="4772" spans="1:37" x14ac:dyDescent="0.25">
      <c r="A4772" s="34"/>
      <c r="B4772" s="55"/>
      <c r="C4772" s="56"/>
      <c r="D4772" s="56"/>
      <c r="E4772" s="56"/>
      <c r="F4772" s="56"/>
      <c r="G4772" s="57"/>
      <c r="H4772" s="57"/>
      <c r="I4772" s="58"/>
      <c r="J4772" s="34"/>
      <c r="L4772" s="36" t="str">
        <f>IF($B4772="", "", IFERROR(FIND(Campaigns!$Q$4, $B4772), ""))</f>
        <v/>
      </c>
      <c r="M4772" s="73" t="str">
        <f t="shared" si="709"/>
        <v/>
      </c>
      <c r="N4772" s="74" t="str">
        <f t="shared" si="710"/>
        <v/>
      </c>
      <c r="O4772" s="22" t="str">
        <f t="shared" si="711"/>
        <v/>
      </c>
      <c r="Q4772" s="20" t="str">
        <f t="shared" si="707"/>
        <v/>
      </c>
      <c r="R4772" s="21" t="str">
        <f t="shared" si="715"/>
        <v/>
      </c>
      <c r="S4772" s="21" t="str">
        <f t="shared" si="715"/>
        <v/>
      </c>
      <c r="T4772" s="21" t="str">
        <f t="shared" si="715"/>
        <v/>
      </c>
      <c r="U4772" s="21" t="str">
        <f t="shared" si="715"/>
        <v/>
      </c>
      <c r="V4772" s="21" t="str">
        <f t="shared" si="715"/>
        <v/>
      </c>
      <c r="W4772" s="21" t="str">
        <f t="shared" si="715"/>
        <v/>
      </c>
      <c r="X4772" s="21" t="str">
        <f t="shared" si="715"/>
        <v/>
      </c>
      <c r="Y4772" s="21" t="str">
        <f t="shared" si="715"/>
        <v/>
      </c>
      <c r="Z4772" s="21" t="str">
        <f t="shared" si="715"/>
        <v/>
      </c>
      <c r="AA4772" s="21" t="str">
        <f t="shared" si="715"/>
        <v/>
      </c>
      <c r="AB4772" s="38" t="str">
        <f t="shared" si="715"/>
        <v/>
      </c>
      <c r="AD4772" s="36" t="str">
        <f>IF($N4772="", "", IFERROR(INDEX(Campaigns!$D$11:$D$380, MATCH($N4772, Campaigns!$E$11:$E$380, 0)), ""))</f>
        <v/>
      </c>
      <c r="AE4772" s="38" t="str">
        <f>IF(COUNTIF($Q4772:$AB4772, "X")=0, "", IFERROR(INDEX('Intro &amp; Setup'!$T$17:$T$28, MATCH(INDEX($Q$10:$AB$10, $AC4772, MATCH("X", $Q4772:$AB4772, 0)), 'Intro &amp; Setup'!$AA$17:$AA$28, 0)), ""))</f>
        <v/>
      </c>
      <c r="AG4772" s="84" t="str">
        <f t="shared" si="712"/>
        <v/>
      </c>
      <c r="AI4772" s="36">
        <f t="shared" si="713"/>
        <v>0</v>
      </c>
      <c r="AK4772" s="36" t="str">
        <f t="shared" si="714"/>
        <v/>
      </c>
    </row>
    <row r="4773" spans="1:37" x14ac:dyDescent="0.25">
      <c r="A4773" s="34"/>
      <c r="B4773" s="55"/>
      <c r="C4773" s="56"/>
      <c r="D4773" s="56"/>
      <c r="E4773" s="56"/>
      <c r="F4773" s="56"/>
      <c r="G4773" s="57"/>
      <c r="H4773" s="57"/>
      <c r="I4773" s="58"/>
      <c r="J4773" s="34"/>
      <c r="L4773" s="36" t="str">
        <f>IF($B4773="", "", IFERROR(FIND(Campaigns!$Q$4, $B4773), ""))</f>
        <v/>
      </c>
      <c r="M4773" s="73" t="str">
        <f t="shared" si="709"/>
        <v/>
      </c>
      <c r="N4773" s="74" t="str">
        <f t="shared" si="710"/>
        <v/>
      </c>
      <c r="O4773" s="22" t="str">
        <f t="shared" si="711"/>
        <v/>
      </c>
      <c r="Q4773" s="20" t="str">
        <f t="shared" si="707"/>
        <v/>
      </c>
      <c r="R4773" s="21" t="str">
        <f t="shared" si="715"/>
        <v/>
      </c>
      <c r="S4773" s="21" t="str">
        <f t="shared" si="715"/>
        <v/>
      </c>
      <c r="T4773" s="21" t="str">
        <f t="shared" si="715"/>
        <v/>
      </c>
      <c r="U4773" s="21" t="str">
        <f t="shared" si="715"/>
        <v/>
      </c>
      <c r="V4773" s="21" t="str">
        <f t="shared" si="715"/>
        <v/>
      </c>
      <c r="W4773" s="21" t="str">
        <f t="shared" si="715"/>
        <v/>
      </c>
      <c r="X4773" s="21" t="str">
        <f t="shared" si="715"/>
        <v/>
      </c>
      <c r="Y4773" s="21" t="str">
        <f t="shared" si="715"/>
        <v/>
      </c>
      <c r="Z4773" s="21" t="str">
        <f t="shared" si="715"/>
        <v/>
      </c>
      <c r="AA4773" s="21" t="str">
        <f t="shared" si="715"/>
        <v/>
      </c>
      <c r="AB4773" s="38" t="str">
        <f t="shared" si="715"/>
        <v/>
      </c>
      <c r="AD4773" s="36" t="str">
        <f>IF($N4773="", "", IFERROR(INDEX(Campaigns!$D$11:$D$380, MATCH($N4773, Campaigns!$E$11:$E$380, 0)), ""))</f>
        <v/>
      </c>
      <c r="AE4773" s="38" t="str">
        <f>IF(COUNTIF($Q4773:$AB4773, "X")=0, "", IFERROR(INDEX('Intro &amp; Setup'!$T$17:$T$28, MATCH(INDEX($Q$10:$AB$10, $AC4773, MATCH("X", $Q4773:$AB4773, 0)), 'Intro &amp; Setup'!$AA$17:$AA$28, 0)), ""))</f>
        <v/>
      </c>
      <c r="AG4773" s="84" t="str">
        <f t="shared" si="712"/>
        <v/>
      </c>
      <c r="AI4773" s="36">
        <f t="shared" si="713"/>
        <v>0</v>
      </c>
      <c r="AK4773" s="36" t="str">
        <f t="shared" si="714"/>
        <v/>
      </c>
    </row>
    <row r="4774" spans="1:37" x14ac:dyDescent="0.25">
      <c r="A4774" s="34"/>
      <c r="B4774" s="55"/>
      <c r="C4774" s="56"/>
      <c r="D4774" s="56"/>
      <c r="E4774" s="56"/>
      <c r="F4774" s="56"/>
      <c r="G4774" s="57"/>
      <c r="H4774" s="57"/>
      <c r="I4774" s="58"/>
      <c r="J4774" s="34"/>
      <c r="L4774" s="36" t="str">
        <f>IF($B4774="", "", IFERROR(FIND(Campaigns!$Q$4, $B4774), ""))</f>
        <v/>
      </c>
      <c r="M4774" s="73" t="str">
        <f t="shared" si="709"/>
        <v/>
      </c>
      <c r="N4774" s="74" t="str">
        <f t="shared" si="710"/>
        <v/>
      </c>
      <c r="O4774" s="22" t="str">
        <f t="shared" si="711"/>
        <v/>
      </c>
      <c r="Q4774" s="20" t="str">
        <f t="shared" si="707"/>
        <v/>
      </c>
      <c r="R4774" s="21" t="str">
        <f t="shared" si="715"/>
        <v/>
      </c>
      <c r="S4774" s="21" t="str">
        <f t="shared" si="715"/>
        <v/>
      </c>
      <c r="T4774" s="21" t="str">
        <f t="shared" si="715"/>
        <v/>
      </c>
      <c r="U4774" s="21" t="str">
        <f t="shared" si="715"/>
        <v/>
      </c>
      <c r="V4774" s="21" t="str">
        <f t="shared" si="715"/>
        <v/>
      </c>
      <c r="W4774" s="21" t="str">
        <f t="shared" si="715"/>
        <v/>
      </c>
      <c r="X4774" s="21" t="str">
        <f t="shared" si="715"/>
        <v/>
      </c>
      <c r="Y4774" s="21" t="str">
        <f t="shared" si="715"/>
        <v/>
      </c>
      <c r="Z4774" s="21" t="str">
        <f t="shared" si="715"/>
        <v/>
      </c>
      <c r="AA4774" s="21" t="str">
        <f t="shared" si="715"/>
        <v/>
      </c>
      <c r="AB4774" s="38" t="str">
        <f t="shared" si="715"/>
        <v/>
      </c>
      <c r="AD4774" s="36" t="str">
        <f>IF($N4774="", "", IFERROR(INDEX(Campaigns!$D$11:$D$380, MATCH($N4774, Campaigns!$E$11:$E$380, 0)), ""))</f>
        <v/>
      </c>
      <c r="AE4774" s="38" t="str">
        <f>IF(COUNTIF($Q4774:$AB4774, "X")=0, "", IFERROR(INDEX('Intro &amp; Setup'!$T$17:$T$28, MATCH(INDEX($Q$10:$AB$10, $AC4774, MATCH("X", $Q4774:$AB4774, 0)), 'Intro &amp; Setup'!$AA$17:$AA$28, 0)), ""))</f>
        <v/>
      </c>
      <c r="AG4774" s="84" t="str">
        <f t="shared" si="712"/>
        <v/>
      </c>
      <c r="AI4774" s="36">
        <f t="shared" si="713"/>
        <v>0</v>
      </c>
      <c r="AK4774" s="36" t="str">
        <f t="shared" si="714"/>
        <v/>
      </c>
    </row>
    <row r="4775" spans="1:37" x14ac:dyDescent="0.25">
      <c r="A4775" s="34"/>
      <c r="B4775" s="55"/>
      <c r="C4775" s="56"/>
      <c r="D4775" s="56"/>
      <c r="E4775" s="56"/>
      <c r="F4775" s="56"/>
      <c r="G4775" s="57"/>
      <c r="H4775" s="57"/>
      <c r="I4775" s="58"/>
      <c r="J4775" s="34"/>
      <c r="L4775" s="36" t="str">
        <f>IF($B4775="", "", IFERROR(FIND(Campaigns!$Q$4, $B4775), ""))</f>
        <v/>
      </c>
      <c r="M4775" s="73" t="str">
        <f t="shared" si="709"/>
        <v/>
      </c>
      <c r="N4775" s="74" t="str">
        <f t="shared" si="710"/>
        <v/>
      </c>
      <c r="O4775" s="22" t="str">
        <f t="shared" si="711"/>
        <v/>
      </c>
      <c r="Q4775" s="20" t="str">
        <f t="shared" si="707"/>
        <v/>
      </c>
      <c r="R4775" s="21" t="str">
        <f t="shared" si="715"/>
        <v/>
      </c>
      <c r="S4775" s="21" t="str">
        <f t="shared" si="715"/>
        <v/>
      </c>
      <c r="T4775" s="21" t="str">
        <f t="shared" si="715"/>
        <v/>
      </c>
      <c r="U4775" s="21" t="str">
        <f t="shared" si="715"/>
        <v/>
      </c>
      <c r="V4775" s="21" t="str">
        <f t="shared" si="715"/>
        <v/>
      </c>
      <c r="W4775" s="21" t="str">
        <f t="shared" si="715"/>
        <v/>
      </c>
      <c r="X4775" s="21" t="str">
        <f t="shared" si="715"/>
        <v/>
      </c>
      <c r="Y4775" s="21" t="str">
        <f t="shared" si="715"/>
        <v/>
      </c>
      <c r="Z4775" s="21" t="str">
        <f t="shared" si="715"/>
        <v/>
      </c>
      <c r="AA4775" s="21" t="str">
        <f t="shared" si="715"/>
        <v/>
      </c>
      <c r="AB4775" s="38" t="str">
        <f t="shared" si="715"/>
        <v/>
      </c>
      <c r="AD4775" s="36" t="str">
        <f>IF($N4775="", "", IFERROR(INDEX(Campaigns!$D$11:$D$380, MATCH($N4775, Campaigns!$E$11:$E$380, 0)), ""))</f>
        <v/>
      </c>
      <c r="AE4775" s="38" t="str">
        <f>IF(COUNTIF($Q4775:$AB4775, "X")=0, "", IFERROR(INDEX('Intro &amp; Setup'!$T$17:$T$28, MATCH(INDEX($Q$10:$AB$10, $AC4775, MATCH("X", $Q4775:$AB4775, 0)), 'Intro &amp; Setup'!$AA$17:$AA$28, 0)), ""))</f>
        <v/>
      </c>
      <c r="AG4775" s="84" t="str">
        <f t="shared" si="712"/>
        <v/>
      </c>
      <c r="AI4775" s="36">
        <f t="shared" si="713"/>
        <v>0</v>
      </c>
      <c r="AK4775" s="36" t="str">
        <f t="shared" si="714"/>
        <v/>
      </c>
    </row>
    <row r="4776" spans="1:37" x14ac:dyDescent="0.25">
      <c r="A4776" s="34"/>
      <c r="B4776" s="55"/>
      <c r="C4776" s="56"/>
      <c r="D4776" s="56"/>
      <c r="E4776" s="56"/>
      <c r="F4776" s="56"/>
      <c r="G4776" s="57"/>
      <c r="H4776" s="57"/>
      <c r="I4776" s="58"/>
      <c r="J4776" s="34"/>
      <c r="L4776" s="36" t="str">
        <f>IF($B4776="", "", IFERROR(FIND(Campaigns!$Q$4, $B4776), ""))</f>
        <v/>
      </c>
      <c r="M4776" s="73" t="str">
        <f t="shared" si="709"/>
        <v/>
      </c>
      <c r="N4776" s="74" t="str">
        <f t="shared" si="710"/>
        <v/>
      </c>
      <c r="O4776" s="22" t="str">
        <f t="shared" si="711"/>
        <v/>
      </c>
      <c r="Q4776" s="20" t="str">
        <f t="shared" si="707"/>
        <v/>
      </c>
      <c r="R4776" s="21" t="str">
        <f t="shared" si="715"/>
        <v/>
      </c>
      <c r="S4776" s="21" t="str">
        <f t="shared" si="715"/>
        <v/>
      </c>
      <c r="T4776" s="21" t="str">
        <f t="shared" si="715"/>
        <v/>
      </c>
      <c r="U4776" s="21" t="str">
        <f t="shared" si="715"/>
        <v/>
      </c>
      <c r="V4776" s="21" t="str">
        <f t="shared" si="715"/>
        <v/>
      </c>
      <c r="W4776" s="21" t="str">
        <f t="shared" si="715"/>
        <v/>
      </c>
      <c r="X4776" s="21" t="str">
        <f t="shared" si="715"/>
        <v/>
      </c>
      <c r="Y4776" s="21" t="str">
        <f t="shared" si="715"/>
        <v/>
      </c>
      <c r="Z4776" s="21" t="str">
        <f t="shared" si="715"/>
        <v/>
      </c>
      <c r="AA4776" s="21" t="str">
        <f t="shared" si="715"/>
        <v/>
      </c>
      <c r="AB4776" s="38" t="str">
        <f t="shared" si="715"/>
        <v/>
      </c>
      <c r="AD4776" s="36" t="str">
        <f>IF($N4776="", "", IFERROR(INDEX(Campaigns!$D$11:$D$380, MATCH($N4776, Campaigns!$E$11:$E$380, 0)), ""))</f>
        <v/>
      </c>
      <c r="AE4776" s="38" t="str">
        <f>IF(COUNTIF($Q4776:$AB4776, "X")=0, "", IFERROR(INDEX('Intro &amp; Setup'!$T$17:$T$28, MATCH(INDEX($Q$10:$AB$10, $AC4776, MATCH("X", $Q4776:$AB4776, 0)), 'Intro &amp; Setup'!$AA$17:$AA$28, 0)), ""))</f>
        <v/>
      </c>
      <c r="AG4776" s="84" t="str">
        <f t="shared" si="712"/>
        <v/>
      </c>
      <c r="AI4776" s="36">
        <f t="shared" si="713"/>
        <v>0</v>
      </c>
      <c r="AK4776" s="36" t="str">
        <f t="shared" si="714"/>
        <v/>
      </c>
    </row>
    <row r="4777" spans="1:37" x14ac:dyDescent="0.25">
      <c r="A4777" s="34"/>
      <c r="B4777" s="55"/>
      <c r="C4777" s="56"/>
      <c r="D4777" s="56"/>
      <c r="E4777" s="56"/>
      <c r="F4777" s="56"/>
      <c r="G4777" s="57"/>
      <c r="H4777" s="57"/>
      <c r="I4777" s="58"/>
      <c r="J4777" s="34"/>
      <c r="L4777" s="36" t="str">
        <f>IF($B4777="", "", IFERROR(FIND(Campaigns!$Q$4, $B4777), ""))</f>
        <v/>
      </c>
      <c r="M4777" s="73" t="str">
        <f t="shared" si="709"/>
        <v/>
      </c>
      <c r="N4777" s="74" t="str">
        <f t="shared" si="710"/>
        <v/>
      </c>
      <c r="O4777" s="22" t="str">
        <f t="shared" si="711"/>
        <v/>
      </c>
      <c r="Q4777" s="20" t="str">
        <f t="shared" si="707"/>
        <v/>
      </c>
      <c r="R4777" s="21" t="str">
        <f t="shared" si="715"/>
        <v/>
      </c>
      <c r="S4777" s="21" t="str">
        <f t="shared" si="715"/>
        <v/>
      </c>
      <c r="T4777" s="21" t="str">
        <f t="shared" si="715"/>
        <v/>
      </c>
      <c r="U4777" s="21" t="str">
        <f t="shared" si="715"/>
        <v/>
      </c>
      <c r="V4777" s="21" t="str">
        <f t="shared" si="715"/>
        <v/>
      </c>
      <c r="W4777" s="21" t="str">
        <f t="shared" si="715"/>
        <v/>
      </c>
      <c r="X4777" s="21" t="str">
        <f t="shared" si="715"/>
        <v/>
      </c>
      <c r="Y4777" s="21" t="str">
        <f t="shared" si="715"/>
        <v/>
      </c>
      <c r="Z4777" s="21" t="str">
        <f t="shared" si="715"/>
        <v/>
      </c>
      <c r="AA4777" s="21" t="str">
        <f t="shared" si="715"/>
        <v/>
      </c>
      <c r="AB4777" s="38" t="str">
        <f t="shared" si="715"/>
        <v/>
      </c>
      <c r="AD4777" s="36" t="str">
        <f>IF($N4777="", "", IFERROR(INDEX(Campaigns!$D$11:$D$380, MATCH($N4777, Campaigns!$E$11:$E$380, 0)), ""))</f>
        <v/>
      </c>
      <c r="AE4777" s="38" t="str">
        <f>IF(COUNTIF($Q4777:$AB4777, "X")=0, "", IFERROR(INDEX('Intro &amp; Setup'!$T$17:$T$28, MATCH(INDEX($Q$10:$AB$10, $AC4777, MATCH("X", $Q4777:$AB4777, 0)), 'Intro &amp; Setup'!$AA$17:$AA$28, 0)), ""))</f>
        <v/>
      </c>
      <c r="AG4777" s="84" t="str">
        <f t="shared" si="712"/>
        <v/>
      </c>
      <c r="AI4777" s="36">
        <f t="shared" si="713"/>
        <v>0</v>
      </c>
      <c r="AK4777" s="36" t="str">
        <f t="shared" si="714"/>
        <v/>
      </c>
    </row>
    <row r="4778" spans="1:37" x14ac:dyDescent="0.25">
      <c r="A4778" s="34"/>
      <c r="B4778" s="55"/>
      <c r="C4778" s="56"/>
      <c r="D4778" s="56"/>
      <c r="E4778" s="56"/>
      <c r="F4778" s="56"/>
      <c r="G4778" s="57"/>
      <c r="H4778" s="57"/>
      <c r="I4778" s="58"/>
      <c r="J4778" s="34"/>
      <c r="L4778" s="36" t="str">
        <f>IF($B4778="", "", IFERROR(FIND(Campaigns!$Q$4, $B4778), ""))</f>
        <v/>
      </c>
      <c r="M4778" s="73" t="str">
        <f t="shared" si="709"/>
        <v/>
      </c>
      <c r="N4778" s="74" t="str">
        <f t="shared" si="710"/>
        <v/>
      </c>
      <c r="O4778" s="22" t="str">
        <f t="shared" si="711"/>
        <v/>
      </c>
      <c r="Q4778" s="20" t="str">
        <f t="shared" si="707"/>
        <v/>
      </c>
      <c r="R4778" s="21" t="str">
        <f t="shared" si="715"/>
        <v/>
      </c>
      <c r="S4778" s="21" t="str">
        <f t="shared" si="715"/>
        <v/>
      </c>
      <c r="T4778" s="21" t="str">
        <f t="shared" si="715"/>
        <v/>
      </c>
      <c r="U4778" s="21" t="str">
        <f t="shared" si="715"/>
        <v/>
      </c>
      <c r="V4778" s="21" t="str">
        <f t="shared" si="715"/>
        <v/>
      </c>
      <c r="W4778" s="21" t="str">
        <f t="shared" si="715"/>
        <v/>
      </c>
      <c r="X4778" s="21" t="str">
        <f t="shared" si="715"/>
        <v/>
      </c>
      <c r="Y4778" s="21" t="str">
        <f t="shared" si="715"/>
        <v/>
      </c>
      <c r="Z4778" s="21" t="str">
        <f t="shared" si="715"/>
        <v/>
      </c>
      <c r="AA4778" s="21" t="str">
        <f t="shared" si="715"/>
        <v/>
      </c>
      <c r="AB4778" s="38" t="str">
        <f t="shared" si="715"/>
        <v/>
      </c>
      <c r="AD4778" s="36" t="str">
        <f>IF($N4778="", "", IFERROR(INDEX(Campaigns!$D$11:$D$380, MATCH($N4778, Campaigns!$E$11:$E$380, 0)), ""))</f>
        <v/>
      </c>
      <c r="AE4778" s="38" t="str">
        <f>IF(COUNTIF($Q4778:$AB4778, "X")=0, "", IFERROR(INDEX('Intro &amp; Setup'!$T$17:$T$28, MATCH(INDEX($Q$10:$AB$10, $AC4778, MATCH("X", $Q4778:$AB4778, 0)), 'Intro &amp; Setup'!$AA$17:$AA$28, 0)), ""))</f>
        <v/>
      </c>
      <c r="AG4778" s="84" t="str">
        <f t="shared" si="712"/>
        <v/>
      </c>
      <c r="AI4778" s="36">
        <f t="shared" si="713"/>
        <v>0</v>
      </c>
      <c r="AK4778" s="36" t="str">
        <f t="shared" si="714"/>
        <v/>
      </c>
    </row>
    <row r="4779" spans="1:37" x14ac:dyDescent="0.25">
      <c r="A4779" s="34"/>
      <c r="B4779" s="55"/>
      <c r="C4779" s="56"/>
      <c r="D4779" s="56"/>
      <c r="E4779" s="56"/>
      <c r="F4779" s="56"/>
      <c r="G4779" s="57"/>
      <c r="H4779" s="57"/>
      <c r="I4779" s="58"/>
      <c r="J4779" s="34"/>
      <c r="L4779" s="36" t="str">
        <f>IF($B4779="", "", IFERROR(FIND(Campaigns!$Q$4, $B4779), ""))</f>
        <v/>
      </c>
      <c r="M4779" s="73" t="str">
        <f t="shared" si="709"/>
        <v/>
      </c>
      <c r="N4779" s="74" t="str">
        <f t="shared" si="710"/>
        <v/>
      </c>
      <c r="O4779" s="22" t="str">
        <f t="shared" si="711"/>
        <v/>
      </c>
      <c r="Q4779" s="20" t="str">
        <f t="shared" si="707"/>
        <v/>
      </c>
      <c r="R4779" s="21" t="str">
        <f t="shared" si="715"/>
        <v/>
      </c>
      <c r="S4779" s="21" t="str">
        <f t="shared" si="715"/>
        <v/>
      </c>
      <c r="T4779" s="21" t="str">
        <f t="shared" si="715"/>
        <v/>
      </c>
      <c r="U4779" s="21" t="str">
        <f t="shared" si="715"/>
        <v/>
      </c>
      <c r="V4779" s="21" t="str">
        <f t="shared" si="715"/>
        <v/>
      </c>
      <c r="W4779" s="21" t="str">
        <f t="shared" si="715"/>
        <v/>
      </c>
      <c r="X4779" s="21" t="str">
        <f t="shared" si="715"/>
        <v/>
      </c>
      <c r="Y4779" s="21" t="str">
        <f t="shared" si="715"/>
        <v/>
      </c>
      <c r="Z4779" s="21" t="str">
        <f t="shared" si="715"/>
        <v/>
      </c>
      <c r="AA4779" s="21" t="str">
        <f t="shared" si="715"/>
        <v/>
      </c>
      <c r="AB4779" s="38" t="str">
        <f t="shared" si="715"/>
        <v/>
      </c>
      <c r="AD4779" s="36" t="str">
        <f>IF($N4779="", "", IFERROR(INDEX(Campaigns!$D$11:$D$380, MATCH($N4779, Campaigns!$E$11:$E$380, 0)), ""))</f>
        <v/>
      </c>
      <c r="AE4779" s="38" t="str">
        <f>IF(COUNTIF($Q4779:$AB4779, "X")=0, "", IFERROR(INDEX('Intro &amp; Setup'!$T$17:$T$28, MATCH(INDEX($Q$10:$AB$10, $AC4779, MATCH("X", $Q4779:$AB4779, 0)), 'Intro &amp; Setup'!$AA$17:$AA$28, 0)), ""))</f>
        <v/>
      </c>
      <c r="AG4779" s="84" t="str">
        <f t="shared" si="712"/>
        <v/>
      </c>
      <c r="AI4779" s="36">
        <f t="shared" si="713"/>
        <v>0</v>
      </c>
      <c r="AK4779" s="36" t="str">
        <f t="shared" si="714"/>
        <v/>
      </c>
    </row>
    <row r="4780" spans="1:37" x14ac:dyDescent="0.25">
      <c r="A4780" s="34"/>
      <c r="B4780" s="55"/>
      <c r="C4780" s="56"/>
      <c r="D4780" s="56"/>
      <c r="E4780" s="56"/>
      <c r="F4780" s="56"/>
      <c r="G4780" s="57"/>
      <c r="H4780" s="57"/>
      <c r="I4780" s="58"/>
      <c r="J4780" s="34"/>
      <c r="L4780" s="36" t="str">
        <f>IF($B4780="", "", IFERROR(FIND(Campaigns!$Q$4, $B4780), ""))</f>
        <v/>
      </c>
      <c r="M4780" s="73" t="str">
        <f t="shared" si="709"/>
        <v/>
      </c>
      <c r="N4780" s="74" t="str">
        <f t="shared" si="710"/>
        <v/>
      </c>
      <c r="O4780" s="22" t="str">
        <f t="shared" si="711"/>
        <v/>
      </c>
      <c r="Q4780" s="20" t="str">
        <f t="shared" si="707"/>
        <v/>
      </c>
      <c r="R4780" s="21" t="str">
        <f t="shared" si="715"/>
        <v/>
      </c>
      <c r="S4780" s="21" t="str">
        <f t="shared" si="715"/>
        <v/>
      </c>
      <c r="T4780" s="21" t="str">
        <f t="shared" si="715"/>
        <v/>
      </c>
      <c r="U4780" s="21" t="str">
        <f t="shared" si="715"/>
        <v/>
      </c>
      <c r="V4780" s="21" t="str">
        <f t="shared" si="715"/>
        <v/>
      </c>
      <c r="W4780" s="21" t="str">
        <f t="shared" si="715"/>
        <v/>
      </c>
      <c r="X4780" s="21" t="str">
        <f t="shared" si="715"/>
        <v/>
      </c>
      <c r="Y4780" s="21" t="str">
        <f t="shared" si="715"/>
        <v/>
      </c>
      <c r="Z4780" s="21" t="str">
        <f t="shared" si="715"/>
        <v/>
      </c>
      <c r="AA4780" s="21" t="str">
        <f t="shared" si="715"/>
        <v/>
      </c>
      <c r="AB4780" s="38" t="str">
        <f t="shared" si="715"/>
        <v/>
      </c>
      <c r="AD4780" s="36" t="str">
        <f>IF($N4780="", "", IFERROR(INDEX(Campaigns!$D$11:$D$380, MATCH($N4780, Campaigns!$E$11:$E$380, 0)), ""))</f>
        <v/>
      </c>
      <c r="AE4780" s="38" t="str">
        <f>IF(COUNTIF($Q4780:$AB4780, "X")=0, "", IFERROR(INDEX('Intro &amp; Setup'!$T$17:$T$28, MATCH(INDEX($Q$10:$AB$10, $AC4780, MATCH("X", $Q4780:$AB4780, 0)), 'Intro &amp; Setup'!$AA$17:$AA$28, 0)), ""))</f>
        <v/>
      </c>
      <c r="AG4780" s="84" t="str">
        <f t="shared" si="712"/>
        <v/>
      </c>
      <c r="AI4780" s="36">
        <f t="shared" si="713"/>
        <v>0</v>
      </c>
      <c r="AK4780" s="36" t="str">
        <f t="shared" si="714"/>
        <v/>
      </c>
    </row>
    <row r="4781" spans="1:37" x14ac:dyDescent="0.25">
      <c r="A4781" s="34"/>
      <c r="B4781" s="55"/>
      <c r="C4781" s="56"/>
      <c r="D4781" s="56"/>
      <c r="E4781" s="56"/>
      <c r="F4781" s="56"/>
      <c r="G4781" s="57"/>
      <c r="H4781" s="57"/>
      <c r="I4781" s="58"/>
      <c r="J4781" s="34"/>
      <c r="L4781" s="36" t="str">
        <f>IF($B4781="", "", IFERROR(FIND(Campaigns!$Q$4, $B4781), ""))</f>
        <v/>
      </c>
      <c r="M4781" s="73" t="str">
        <f t="shared" si="709"/>
        <v/>
      </c>
      <c r="N4781" s="74" t="str">
        <f t="shared" si="710"/>
        <v/>
      </c>
      <c r="O4781" s="22" t="str">
        <f t="shared" si="711"/>
        <v/>
      </c>
      <c r="Q4781" s="20" t="str">
        <f t="shared" si="707"/>
        <v/>
      </c>
      <c r="R4781" s="21" t="str">
        <f t="shared" si="715"/>
        <v/>
      </c>
      <c r="S4781" s="21" t="str">
        <f t="shared" si="715"/>
        <v/>
      </c>
      <c r="T4781" s="21" t="str">
        <f t="shared" si="715"/>
        <v/>
      </c>
      <c r="U4781" s="21" t="str">
        <f t="shared" si="715"/>
        <v/>
      </c>
      <c r="V4781" s="21" t="str">
        <f t="shared" si="715"/>
        <v/>
      </c>
      <c r="W4781" s="21" t="str">
        <f t="shared" si="715"/>
        <v/>
      </c>
      <c r="X4781" s="21" t="str">
        <f t="shared" si="715"/>
        <v/>
      </c>
      <c r="Y4781" s="21" t="str">
        <f t="shared" si="715"/>
        <v/>
      </c>
      <c r="Z4781" s="21" t="str">
        <f t="shared" si="715"/>
        <v/>
      </c>
      <c r="AA4781" s="21" t="str">
        <f t="shared" si="715"/>
        <v/>
      </c>
      <c r="AB4781" s="38" t="str">
        <f t="shared" si="715"/>
        <v/>
      </c>
      <c r="AD4781" s="36" t="str">
        <f>IF($N4781="", "", IFERROR(INDEX(Campaigns!$D$11:$D$380, MATCH($N4781, Campaigns!$E$11:$E$380, 0)), ""))</f>
        <v/>
      </c>
      <c r="AE4781" s="38" t="str">
        <f>IF(COUNTIF($Q4781:$AB4781, "X")=0, "", IFERROR(INDEX('Intro &amp; Setup'!$T$17:$T$28, MATCH(INDEX($Q$10:$AB$10, $AC4781, MATCH("X", $Q4781:$AB4781, 0)), 'Intro &amp; Setup'!$AA$17:$AA$28, 0)), ""))</f>
        <v/>
      </c>
      <c r="AG4781" s="84" t="str">
        <f t="shared" si="712"/>
        <v/>
      </c>
      <c r="AI4781" s="36">
        <f t="shared" si="713"/>
        <v>0</v>
      </c>
      <c r="AK4781" s="36" t="str">
        <f t="shared" si="714"/>
        <v/>
      </c>
    </row>
    <row r="4782" spans="1:37" x14ac:dyDescent="0.25">
      <c r="A4782" s="34"/>
      <c r="B4782" s="55"/>
      <c r="C4782" s="56"/>
      <c r="D4782" s="56"/>
      <c r="E4782" s="56"/>
      <c r="F4782" s="56"/>
      <c r="G4782" s="57"/>
      <c r="H4782" s="57"/>
      <c r="I4782" s="58"/>
      <c r="J4782" s="34"/>
      <c r="L4782" s="36" t="str">
        <f>IF($B4782="", "", IFERROR(FIND(Campaigns!$Q$4, $B4782), ""))</f>
        <v/>
      </c>
      <c r="M4782" s="73" t="str">
        <f t="shared" si="709"/>
        <v/>
      </c>
      <c r="N4782" s="74" t="str">
        <f t="shared" si="710"/>
        <v/>
      </c>
      <c r="O4782" s="22" t="str">
        <f t="shared" si="711"/>
        <v/>
      </c>
      <c r="Q4782" s="20" t="str">
        <f t="shared" si="707"/>
        <v/>
      </c>
      <c r="R4782" s="21" t="str">
        <f t="shared" si="715"/>
        <v/>
      </c>
      <c r="S4782" s="21" t="str">
        <f t="shared" si="715"/>
        <v/>
      </c>
      <c r="T4782" s="21" t="str">
        <f t="shared" si="715"/>
        <v/>
      </c>
      <c r="U4782" s="21" t="str">
        <f t="shared" si="715"/>
        <v/>
      </c>
      <c r="V4782" s="21" t="str">
        <f t="shared" si="715"/>
        <v/>
      </c>
      <c r="W4782" s="21" t="str">
        <f t="shared" si="715"/>
        <v/>
      </c>
      <c r="X4782" s="21" t="str">
        <f t="shared" si="715"/>
        <v/>
      </c>
      <c r="Y4782" s="21" t="str">
        <f t="shared" si="715"/>
        <v/>
      </c>
      <c r="Z4782" s="21" t="str">
        <f t="shared" si="715"/>
        <v/>
      </c>
      <c r="AA4782" s="21" t="str">
        <f t="shared" si="715"/>
        <v/>
      </c>
      <c r="AB4782" s="38" t="str">
        <f t="shared" si="715"/>
        <v/>
      </c>
      <c r="AD4782" s="36" t="str">
        <f>IF($N4782="", "", IFERROR(INDEX(Campaigns!$D$11:$D$380, MATCH($N4782, Campaigns!$E$11:$E$380, 0)), ""))</f>
        <v/>
      </c>
      <c r="AE4782" s="38" t="str">
        <f>IF(COUNTIF($Q4782:$AB4782, "X")=0, "", IFERROR(INDEX('Intro &amp; Setup'!$T$17:$T$28, MATCH(INDEX($Q$10:$AB$10, $AC4782, MATCH("X", $Q4782:$AB4782, 0)), 'Intro &amp; Setup'!$AA$17:$AA$28, 0)), ""))</f>
        <v/>
      </c>
      <c r="AG4782" s="84" t="str">
        <f t="shared" si="712"/>
        <v/>
      </c>
      <c r="AI4782" s="36">
        <f t="shared" si="713"/>
        <v>0</v>
      </c>
      <c r="AK4782" s="36" t="str">
        <f t="shared" si="714"/>
        <v/>
      </c>
    </row>
    <row r="4783" spans="1:37" x14ac:dyDescent="0.25">
      <c r="A4783" s="34"/>
      <c r="B4783" s="55"/>
      <c r="C4783" s="56"/>
      <c r="D4783" s="56"/>
      <c r="E4783" s="56"/>
      <c r="F4783" s="56"/>
      <c r="G4783" s="57"/>
      <c r="H4783" s="57"/>
      <c r="I4783" s="58"/>
      <c r="J4783" s="34"/>
      <c r="L4783" s="36" t="str">
        <f>IF($B4783="", "", IFERROR(FIND(Campaigns!$Q$4, $B4783), ""))</f>
        <v/>
      </c>
      <c r="M4783" s="73" t="str">
        <f t="shared" si="709"/>
        <v/>
      </c>
      <c r="N4783" s="74" t="str">
        <f t="shared" si="710"/>
        <v/>
      </c>
      <c r="O4783" s="22" t="str">
        <f t="shared" si="711"/>
        <v/>
      </c>
      <c r="Q4783" s="20" t="str">
        <f t="shared" si="707"/>
        <v/>
      </c>
      <c r="R4783" s="21" t="str">
        <f t="shared" si="715"/>
        <v/>
      </c>
      <c r="S4783" s="21" t="str">
        <f t="shared" si="715"/>
        <v/>
      </c>
      <c r="T4783" s="21" t="str">
        <f t="shared" si="715"/>
        <v/>
      </c>
      <c r="U4783" s="21" t="str">
        <f t="shared" si="715"/>
        <v/>
      </c>
      <c r="V4783" s="21" t="str">
        <f t="shared" si="715"/>
        <v/>
      </c>
      <c r="W4783" s="21" t="str">
        <f t="shared" si="715"/>
        <v/>
      </c>
      <c r="X4783" s="21" t="str">
        <f t="shared" si="715"/>
        <v/>
      </c>
      <c r="Y4783" s="21" t="str">
        <f t="shared" si="715"/>
        <v/>
      </c>
      <c r="Z4783" s="21" t="str">
        <f t="shared" si="715"/>
        <v/>
      </c>
      <c r="AA4783" s="21" t="str">
        <f t="shared" si="715"/>
        <v/>
      </c>
      <c r="AB4783" s="38" t="str">
        <f t="shared" si="715"/>
        <v/>
      </c>
      <c r="AD4783" s="36" t="str">
        <f>IF($N4783="", "", IFERROR(INDEX(Campaigns!$D$11:$D$380, MATCH($N4783, Campaigns!$E$11:$E$380, 0)), ""))</f>
        <v/>
      </c>
      <c r="AE4783" s="38" t="str">
        <f>IF(COUNTIF($Q4783:$AB4783, "X")=0, "", IFERROR(INDEX('Intro &amp; Setup'!$T$17:$T$28, MATCH(INDEX($Q$10:$AB$10, $AC4783, MATCH("X", $Q4783:$AB4783, 0)), 'Intro &amp; Setup'!$AA$17:$AA$28, 0)), ""))</f>
        <v/>
      </c>
      <c r="AG4783" s="84" t="str">
        <f t="shared" si="712"/>
        <v/>
      </c>
      <c r="AI4783" s="36">
        <f t="shared" si="713"/>
        <v>0</v>
      </c>
      <c r="AK4783" s="36" t="str">
        <f t="shared" si="714"/>
        <v/>
      </c>
    </row>
    <row r="4784" spans="1:37" x14ac:dyDescent="0.25">
      <c r="A4784" s="34"/>
      <c r="B4784" s="55"/>
      <c r="C4784" s="56"/>
      <c r="D4784" s="56"/>
      <c r="E4784" s="56"/>
      <c r="F4784" s="56"/>
      <c r="G4784" s="57"/>
      <c r="H4784" s="57"/>
      <c r="I4784" s="58"/>
      <c r="J4784" s="34"/>
      <c r="L4784" s="36" t="str">
        <f>IF($B4784="", "", IFERROR(FIND(Campaigns!$Q$4, $B4784), ""))</f>
        <v/>
      </c>
      <c r="M4784" s="73" t="str">
        <f t="shared" si="709"/>
        <v/>
      </c>
      <c r="N4784" s="74" t="str">
        <f t="shared" si="710"/>
        <v/>
      </c>
      <c r="O4784" s="22" t="str">
        <f t="shared" si="711"/>
        <v/>
      </c>
      <c r="Q4784" s="20" t="str">
        <f t="shared" si="707"/>
        <v/>
      </c>
      <c r="R4784" s="21" t="str">
        <f t="shared" si="715"/>
        <v/>
      </c>
      <c r="S4784" s="21" t="str">
        <f t="shared" si="715"/>
        <v/>
      </c>
      <c r="T4784" s="21" t="str">
        <f t="shared" si="715"/>
        <v/>
      </c>
      <c r="U4784" s="21" t="str">
        <f t="shared" si="715"/>
        <v/>
      </c>
      <c r="V4784" s="21" t="str">
        <f t="shared" si="715"/>
        <v/>
      </c>
      <c r="W4784" s="21" t="str">
        <f t="shared" si="715"/>
        <v/>
      </c>
      <c r="X4784" s="21" t="str">
        <f t="shared" si="715"/>
        <v/>
      </c>
      <c r="Y4784" s="21" t="str">
        <f t="shared" si="715"/>
        <v/>
      </c>
      <c r="Z4784" s="21" t="str">
        <f t="shared" si="715"/>
        <v/>
      </c>
      <c r="AA4784" s="21" t="str">
        <f t="shared" si="715"/>
        <v/>
      </c>
      <c r="AB4784" s="38" t="str">
        <f t="shared" si="715"/>
        <v/>
      </c>
      <c r="AD4784" s="36" t="str">
        <f>IF($N4784="", "", IFERROR(INDEX(Campaigns!$D$11:$D$380, MATCH($N4784, Campaigns!$E$11:$E$380, 0)), ""))</f>
        <v/>
      </c>
      <c r="AE4784" s="38" t="str">
        <f>IF(COUNTIF($Q4784:$AB4784, "X")=0, "", IFERROR(INDEX('Intro &amp; Setup'!$T$17:$T$28, MATCH(INDEX($Q$10:$AB$10, $AC4784, MATCH("X", $Q4784:$AB4784, 0)), 'Intro &amp; Setup'!$AA$17:$AA$28, 0)), ""))</f>
        <v/>
      </c>
      <c r="AG4784" s="84" t="str">
        <f t="shared" si="712"/>
        <v/>
      </c>
      <c r="AI4784" s="36">
        <f t="shared" si="713"/>
        <v>0</v>
      </c>
      <c r="AK4784" s="36" t="str">
        <f t="shared" si="714"/>
        <v/>
      </c>
    </row>
    <row r="4785" spans="1:37" x14ac:dyDescent="0.25">
      <c r="A4785" s="34"/>
      <c r="B4785" s="55"/>
      <c r="C4785" s="56"/>
      <c r="D4785" s="56"/>
      <c r="E4785" s="56"/>
      <c r="F4785" s="56"/>
      <c r="G4785" s="57"/>
      <c r="H4785" s="57"/>
      <c r="I4785" s="58"/>
      <c r="J4785" s="34"/>
      <c r="L4785" s="36" t="str">
        <f>IF($B4785="", "", IFERROR(FIND(Campaigns!$Q$4, $B4785), ""))</f>
        <v/>
      </c>
      <c r="M4785" s="73" t="str">
        <f t="shared" si="709"/>
        <v/>
      </c>
      <c r="N4785" s="74" t="str">
        <f t="shared" si="710"/>
        <v/>
      </c>
      <c r="O4785" s="22" t="str">
        <f t="shared" si="711"/>
        <v/>
      </c>
      <c r="Q4785" s="20" t="str">
        <f t="shared" si="707"/>
        <v/>
      </c>
      <c r="R4785" s="21" t="str">
        <f t="shared" si="715"/>
        <v/>
      </c>
      <c r="S4785" s="21" t="str">
        <f t="shared" si="715"/>
        <v/>
      </c>
      <c r="T4785" s="21" t="str">
        <f t="shared" si="715"/>
        <v/>
      </c>
      <c r="U4785" s="21" t="str">
        <f t="shared" si="715"/>
        <v/>
      </c>
      <c r="V4785" s="21" t="str">
        <f t="shared" si="715"/>
        <v/>
      </c>
      <c r="W4785" s="21" t="str">
        <f t="shared" si="715"/>
        <v/>
      </c>
      <c r="X4785" s="21" t="str">
        <f t="shared" si="715"/>
        <v/>
      </c>
      <c r="Y4785" s="21" t="str">
        <f t="shared" si="715"/>
        <v/>
      </c>
      <c r="Z4785" s="21" t="str">
        <f t="shared" si="715"/>
        <v/>
      </c>
      <c r="AA4785" s="21" t="str">
        <f t="shared" si="715"/>
        <v/>
      </c>
      <c r="AB4785" s="38" t="str">
        <f t="shared" si="715"/>
        <v/>
      </c>
      <c r="AD4785" s="36" t="str">
        <f>IF($N4785="", "", IFERROR(INDEX(Campaigns!$D$11:$D$380, MATCH($N4785, Campaigns!$E$11:$E$380, 0)), ""))</f>
        <v/>
      </c>
      <c r="AE4785" s="38" t="str">
        <f>IF(COUNTIF($Q4785:$AB4785, "X")=0, "", IFERROR(INDEX('Intro &amp; Setup'!$T$17:$T$28, MATCH(INDEX($Q$10:$AB$10, $AC4785, MATCH("X", $Q4785:$AB4785, 0)), 'Intro &amp; Setup'!$AA$17:$AA$28, 0)), ""))</f>
        <v/>
      </c>
      <c r="AG4785" s="84" t="str">
        <f t="shared" si="712"/>
        <v/>
      </c>
      <c r="AI4785" s="36">
        <f t="shared" si="713"/>
        <v>0</v>
      </c>
      <c r="AK4785" s="36" t="str">
        <f t="shared" si="714"/>
        <v/>
      </c>
    </row>
    <row r="4786" spans="1:37" x14ac:dyDescent="0.25">
      <c r="A4786" s="34"/>
      <c r="B4786" s="55"/>
      <c r="C4786" s="56"/>
      <c r="D4786" s="56"/>
      <c r="E4786" s="56"/>
      <c r="F4786" s="56"/>
      <c r="G4786" s="57"/>
      <c r="H4786" s="57"/>
      <c r="I4786" s="58"/>
      <c r="J4786" s="34"/>
      <c r="L4786" s="36" t="str">
        <f>IF($B4786="", "", IFERROR(FIND(Campaigns!$Q$4, $B4786), ""))</f>
        <v/>
      </c>
      <c r="M4786" s="73" t="str">
        <f t="shared" si="709"/>
        <v/>
      </c>
      <c r="N4786" s="74" t="str">
        <f t="shared" si="710"/>
        <v/>
      </c>
      <c r="O4786" s="22" t="str">
        <f t="shared" si="711"/>
        <v/>
      </c>
      <c r="Q4786" s="20" t="str">
        <f t="shared" si="707"/>
        <v/>
      </c>
      <c r="R4786" s="21" t="str">
        <f t="shared" si="715"/>
        <v/>
      </c>
      <c r="S4786" s="21" t="str">
        <f t="shared" si="715"/>
        <v/>
      </c>
      <c r="T4786" s="21" t="str">
        <f t="shared" si="715"/>
        <v/>
      </c>
      <c r="U4786" s="21" t="str">
        <f t="shared" si="715"/>
        <v/>
      </c>
      <c r="V4786" s="21" t="str">
        <f t="shared" si="715"/>
        <v/>
      </c>
      <c r="W4786" s="21" t="str">
        <f t="shared" si="715"/>
        <v/>
      </c>
      <c r="X4786" s="21" t="str">
        <f t="shared" si="715"/>
        <v/>
      </c>
      <c r="Y4786" s="21" t="str">
        <f t="shared" si="715"/>
        <v/>
      </c>
      <c r="Z4786" s="21" t="str">
        <f t="shared" si="715"/>
        <v/>
      </c>
      <c r="AA4786" s="21" t="str">
        <f t="shared" si="715"/>
        <v/>
      </c>
      <c r="AB4786" s="38" t="str">
        <f t="shared" si="715"/>
        <v/>
      </c>
      <c r="AD4786" s="36" t="str">
        <f>IF($N4786="", "", IFERROR(INDEX(Campaigns!$D$11:$D$380, MATCH($N4786, Campaigns!$E$11:$E$380, 0)), ""))</f>
        <v/>
      </c>
      <c r="AE4786" s="38" t="str">
        <f>IF(COUNTIF($Q4786:$AB4786, "X")=0, "", IFERROR(INDEX('Intro &amp; Setup'!$T$17:$T$28, MATCH(INDEX($Q$10:$AB$10, $AC4786, MATCH("X", $Q4786:$AB4786, 0)), 'Intro &amp; Setup'!$AA$17:$AA$28, 0)), ""))</f>
        <v/>
      </c>
      <c r="AG4786" s="84" t="str">
        <f t="shared" si="712"/>
        <v/>
      </c>
      <c r="AI4786" s="36">
        <f t="shared" si="713"/>
        <v>0</v>
      </c>
      <c r="AK4786" s="36" t="str">
        <f t="shared" si="714"/>
        <v/>
      </c>
    </row>
    <row r="4787" spans="1:37" x14ac:dyDescent="0.25">
      <c r="A4787" s="34"/>
      <c r="B4787" s="55"/>
      <c r="C4787" s="56"/>
      <c r="D4787" s="56"/>
      <c r="E4787" s="56"/>
      <c r="F4787" s="56"/>
      <c r="G4787" s="57"/>
      <c r="H4787" s="57"/>
      <c r="I4787" s="58"/>
      <c r="J4787" s="34"/>
      <c r="L4787" s="36" t="str">
        <f>IF($B4787="", "", IFERROR(FIND(Campaigns!$Q$4, $B4787), ""))</f>
        <v/>
      </c>
      <c r="M4787" s="73" t="str">
        <f t="shared" si="709"/>
        <v/>
      </c>
      <c r="N4787" s="74" t="str">
        <f t="shared" si="710"/>
        <v/>
      </c>
      <c r="O4787" s="22" t="str">
        <f t="shared" si="711"/>
        <v/>
      </c>
      <c r="Q4787" s="20" t="str">
        <f t="shared" si="707"/>
        <v/>
      </c>
      <c r="R4787" s="21" t="str">
        <f t="shared" si="715"/>
        <v/>
      </c>
      <c r="S4787" s="21" t="str">
        <f t="shared" si="715"/>
        <v/>
      </c>
      <c r="T4787" s="21" t="str">
        <f t="shared" si="715"/>
        <v/>
      </c>
      <c r="U4787" s="21" t="str">
        <f t="shared" si="715"/>
        <v/>
      </c>
      <c r="V4787" s="21" t="str">
        <f t="shared" si="715"/>
        <v/>
      </c>
      <c r="W4787" s="21" t="str">
        <f t="shared" si="715"/>
        <v/>
      </c>
      <c r="X4787" s="21" t="str">
        <f t="shared" si="715"/>
        <v/>
      </c>
      <c r="Y4787" s="21" t="str">
        <f t="shared" si="715"/>
        <v/>
      </c>
      <c r="Z4787" s="21" t="str">
        <f t="shared" si="715"/>
        <v/>
      </c>
      <c r="AA4787" s="21" t="str">
        <f t="shared" si="715"/>
        <v/>
      </c>
      <c r="AB4787" s="38" t="str">
        <f t="shared" si="715"/>
        <v/>
      </c>
      <c r="AD4787" s="36" t="str">
        <f>IF($N4787="", "", IFERROR(INDEX(Campaigns!$D$11:$D$380, MATCH($N4787, Campaigns!$E$11:$E$380, 0)), ""))</f>
        <v/>
      </c>
      <c r="AE4787" s="38" t="str">
        <f>IF(COUNTIF($Q4787:$AB4787, "X")=0, "", IFERROR(INDEX('Intro &amp; Setup'!$T$17:$T$28, MATCH(INDEX($Q$10:$AB$10, $AC4787, MATCH("X", $Q4787:$AB4787, 0)), 'Intro &amp; Setup'!$AA$17:$AA$28, 0)), ""))</f>
        <v/>
      </c>
      <c r="AG4787" s="84" t="str">
        <f t="shared" si="712"/>
        <v/>
      </c>
      <c r="AI4787" s="36">
        <f t="shared" si="713"/>
        <v>0</v>
      </c>
      <c r="AK4787" s="36" t="str">
        <f t="shared" si="714"/>
        <v/>
      </c>
    </row>
    <row r="4788" spans="1:37" x14ac:dyDescent="0.25">
      <c r="A4788" s="34"/>
      <c r="B4788" s="55"/>
      <c r="C4788" s="56"/>
      <c r="D4788" s="56"/>
      <c r="E4788" s="56"/>
      <c r="F4788" s="56"/>
      <c r="G4788" s="57"/>
      <c r="H4788" s="57"/>
      <c r="I4788" s="58"/>
      <c r="J4788" s="34"/>
      <c r="L4788" s="36" t="str">
        <f>IF($B4788="", "", IFERROR(FIND(Campaigns!$Q$4, $B4788), ""))</f>
        <v/>
      </c>
      <c r="M4788" s="73" t="str">
        <f t="shared" si="709"/>
        <v/>
      </c>
      <c r="N4788" s="74" t="str">
        <f t="shared" si="710"/>
        <v/>
      </c>
      <c r="O4788" s="22" t="str">
        <f t="shared" si="711"/>
        <v/>
      </c>
      <c r="Q4788" s="20" t="str">
        <f t="shared" si="707"/>
        <v/>
      </c>
      <c r="R4788" s="21" t="str">
        <f t="shared" si="715"/>
        <v/>
      </c>
      <c r="S4788" s="21" t="str">
        <f t="shared" si="715"/>
        <v/>
      </c>
      <c r="T4788" s="21" t="str">
        <f t="shared" si="715"/>
        <v/>
      </c>
      <c r="U4788" s="21" t="str">
        <f t="shared" si="715"/>
        <v/>
      </c>
      <c r="V4788" s="21" t="str">
        <f t="shared" si="715"/>
        <v/>
      </c>
      <c r="W4788" s="21" t="str">
        <f t="shared" si="715"/>
        <v/>
      </c>
      <c r="X4788" s="21" t="str">
        <f t="shared" si="715"/>
        <v/>
      </c>
      <c r="Y4788" s="21" t="str">
        <f t="shared" si="715"/>
        <v/>
      </c>
      <c r="Z4788" s="21" t="str">
        <f t="shared" si="715"/>
        <v/>
      </c>
      <c r="AA4788" s="21" t="str">
        <f t="shared" si="715"/>
        <v/>
      </c>
      <c r="AB4788" s="38" t="str">
        <f t="shared" si="715"/>
        <v/>
      </c>
      <c r="AD4788" s="36" t="str">
        <f>IF($N4788="", "", IFERROR(INDEX(Campaigns!$D$11:$D$380, MATCH($N4788, Campaigns!$E$11:$E$380, 0)), ""))</f>
        <v/>
      </c>
      <c r="AE4788" s="38" t="str">
        <f>IF(COUNTIF($Q4788:$AB4788, "X")=0, "", IFERROR(INDEX('Intro &amp; Setup'!$T$17:$T$28, MATCH(INDEX($Q$10:$AB$10, $AC4788, MATCH("X", $Q4788:$AB4788, 0)), 'Intro &amp; Setup'!$AA$17:$AA$28, 0)), ""))</f>
        <v/>
      </c>
      <c r="AG4788" s="84" t="str">
        <f t="shared" si="712"/>
        <v/>
      </c>
      <c r="AI4788" s="36">
        <f t="shared" si="713"/>
        <v>0</v>
      </c>
      <c r="AK4788" s="36" t="str">
        <f t="shared" si="714"/>
        <v/>
      </c>
    </row>
    <row r="4789" spans="1:37" x14ac:dyDescent="0.25">
      <c r="A4789" s="34"/>
      <c r="B4789" s="55"/>
      <c r="C4789" s="56"/>
      <c r="D4789" s="56"/>
      <c r="E4789" s="56"/>
      <c r="F4789" s="56"/>
      <c r="G4789" s="57"/>
      <c r="H4789" s="57"/>
      <c r="I4789" s="58"/>
      <c r="J4789" s="34"/>
      <c r="L4789" s="36" t="str">
        <f>IF($B4789="", "", IFERROR(FIND(Campaigns!$Q$4, $B4789), ""))</f>
        <v/>
      </c>
      <c r="M4789" s="73" t="str">
        <f t="shared" si="709"/>
        <v/>
      </c>
      <c r="N4789" s="74" t="str">
        <f t="shared" si="710"/>
        <v/>
      </c>
      <c r="O4789" s="22" t="str">
        <f t="shared" si="711"/>
        <v/>
      </c>
      <c r="Q4789" s="20" t="str">
        <f t="shared" si="707"/>
        <v/>
      </c>
      <c r="R4789" s="21" t="str">
        <f t="shared" si="715"/>
        <v/>
      </c>
      <c r="S4789" s="21" t="str">
        <f t="shared" si="715"/>
        <v/>
      </c>
      <c r="T4789" s="21" t="str">
        <f t="shared" si="715"/>
        <v/>
      </c>
      <c r="U4789" s="21" t="str">
        <f t="shared" si="715"/>
        <v/>
      </c>
      <c r="V4789" s="21" t="str">
        <f t="shared" si="715"/>
        <v/>
      </c>
      <c r="W4789" s="21" t="str">
        <f t="shared" si="715"/>
        <v/>
      </c>
      <c r="X4789" s="21" t="str">
        <f t="shared" si="715"/>
        <v/>
      </c>
      <c r="Y4789" s="21" t="str">
        <f t="shared" si="715"/>
        <v/>
      </c>
      <c r="Z4789" s="21" t="str">
        <f t="shared" si="715"/>
        <v/>
      </c>
      <c r="AA4789" s="21" t="str">
        <f t="shared" si="715"/>
        <v/>
      </c>
      <c r="AB4789" s="38" t="str">
        <f t="shared" si="715"/>
        <v/>
      </c>
      <c r="AD4789" s="36" t="str">
        <f>IF($N4789="", "", IFERROR(INDEX(Campaigns!$D$11:$D$380, MATCH($N4789, Campaigns!$E$11:$E$380, 0)), ""))</f>
        <v/>
      </c>
      <c r="AE4789" s="38" t="str">
        <f>IF(COUNTIF($Q4789:$AB4789, "X")=0, "", IFERROR(INDEX('Intro &amp; Setup'!$T$17:$T$28, MATCH(INDEX($Q$10:$AB$10, $AC4789, MATCH("X", $Q4789:$AB4789, 0)), 'Intro &amp; Setup'!$AA$17:$AA$28, 0)), ""))</f>
        <v/>
      </c>
      <c r="AG4789" s="84" t="str">
        <f t="shared" si="712"/>
        <v/>
      </c>
      <c r="AI4789" s="36">
        <f t="shared" si="713"/>
        <v>0</v>
      </c>
      <c r="AK4789" s="36" t="str">
        <f t="shared" si="714"/>
        <v/>
      </c>
    </row>
    <row r="4790" spans="1:37" x14ac:dyDescent="0.25">
      <c r="A4790" s="34"/>
      <c r="B4790" s="55"/>
      <c r="C4790" s="56"/>
      <c r="D4790" s="56"/>
      <c r="E4790" s="56"/>
      <c r="F4790" s="56"/>
      <c r="G4790" s="57"/>
      <c r="H4790" s="57"/>
      <c r="I4790" s="58"/>
      <c r="J4790" s="34"/>
      <c r="L4790" s="36" t="str">
        <f>IF($B4790="", "", IFERROR(FIND(Campaigns!$Q$4, $B4790), ""))</f>
        <v/>
      </c>
      <c r="M4790" s="73" t="str">
        <f t="shared" si="709"/>
        <v/>
      </c>
      <c r="N4790" s="74" t="str">
        <f t="shared" si="710"/>
        <v/>
      </c>
      <c r="O4790" s="22" t="str">
        <f t="shared" si="711"/>
        <v/>
      </c>
      <c r="Q4790" s="20" t="str">
        <f t="shared" si="707"/>
        <v/>
      </c>
      <c r="R4790" s="21" t="str">
        <f t="shared" si="715"/>
        <v/>
      </c>
      <c r="S4790" s="21" t="str">
        <f t="shared" si="715"/>
        <v/>
      </c>
      <c r="T4790" s="21" t="str">
        <f t="shared" si="715"/>
        <v/>
      </c>
      <c r="U4790" s="21" t="str">
        <f t="shared" si="715"/>
        <v/>
      </c>
      <c r="V4790" s="21" t="str">
        <f t="shared" si="715"/>
        <v/>
      </c>
      <c r="W4790" s="21" t="str">
        <f t="shared" si="715"/>
        <v/>
      </c>
      <c r="X4790" s="21" t="str">
        <f t="shared" si="715"/>
        <v/>
      </c>
      <c r="Y4790" s="21" t="str">
        <f t="shared" si="715"/>
        <v/>
      </c>
      <c r="Z4790" s="21" t="str">
        <f t="shared" si="715"/>
        <v/>
      </c>
      <c r="AA4790" s="21" t="str">
        <f t="shared" si="715"/>
        <v/>
      </c>
      <c r="AB4790" s="38" t="str">
        <f t="shared" si="715"/>
        <v/>
      </c>
      <c r="AD4790" s="36" t="str">
        <f>IF($N4790="", "", IFERROR(INDEX(Campaigns!$D$11:$D$380, MATCH($N4790, Campaigns!$E$11:$E$380, 0)), ""))</f>
        <v/>
      </c>
      <c r="AE4790" s="38" t="str">
        <f>IF(COUNTIF($Q4790:$AB4790, "X")=0, "", IFERROR(INDEX('Intro &amp; Setup'!$T$17:$T$28, MATCH(INDEX($Q$10:$AB$10, $AC4790, MATCH("X", $Q4790:$AB4790, 0)), 'Intro &amp; Setup'!$AA$17:$AA$28, 0)), ""))</f>
        <v/>
      </c>
      <c r="AG4790" s="84" t="str">
        <f t="shared" si="712"/>
        <v/>
      </c>
      <c r="AI4790" s="36">
        <f t="shared" si="713"/>
        <v>0</v>
      </c>
      <c r="AK4790" s="36" t="str">
        <f t="shared" si="714"/>
        <v/>
      </c>
    </row>
    <row r="4791" spans="1:37" x14ac:dyDescent="0.25">
      <c r="A4791" s="34"/>
      <c r="B4791" s="55"/>
      <c r="C4791" s="56"/>
      <c r="D4791" s="56"/>
      <c r="E4791" s="56"/>
      <c r="F4791" s="56"/>
      <c r="G4791" s="57"/>
      <c r="H4791" s="57"/>
      <c r="I4791" s="58"/>
      <c r="J4791" s="34"/>
      <c r="L4791" s="36" t="str">
        <f>IF($B4791="", "", IFERROR(FIND(Campaigns!$Q$4, $B4791), ""))</f>
        <v/>
      </c>
      <c r="M4791" s="73" t="str">
        <f t="shared" si="709"/>
        <v/>
      </c>
      <c r="N4791" s="74" t="str">
        <f t="shared" si="710"/>
        <v/>
      </c>
      <c r="O4791" s="22" t="str">
        <f t="shared" si="711"/>
        <v/>
      </c>
      <c r="Q4791" s="20" t="str">
        <f t="shared" si="707"/>
        <v/>
      </c>
      <c r="R4791" s="21" t="str">
        <f t="shared" si="715"/>
        <v/>
      </c>
      <c r="S4791" s="21" t="str">
        <f t="shared" ref="R4791:AB4814" si="716">IFERROR(IF(S$10="", "", IF(LEFT($O4791, S$8)=S$10, "X", "")), "")</f>
        <v/>
      </c>
      <c r="T4791" s="21" t="str">
        <f t="shared" si="716"/>
        <v/>
      </c>
      <c r="U4791" s="21" t="str">
        <f t="shared" si="716"/>
        <v/>
      </c>
      <c r="V4791" s="21" t="str">
        <f t="shared" si="716"/>
        <v/>
      </c>
      <c r="W4791" s="21" t="str">
        <f t="shared" si="716"/>
        <v/>
      </c>
      <c r="X4791" s="21" t="str">
        <f t="shared" si="716"/>
        <v/>
      </c>
      <c r="Y4791" s="21" t="str">
        <f t="shared" si="716"/>
        <v/>
      </c>
      <c r="Z4791" s="21" t="str">
        <f t="shared" si="716"/>
        <v/>
      </c>
      <c r="AA4791" s="21" t="str">
        <f t="shared" si="716"/>
        <v/>
      </c>
      <c r="AB4791" s="38" t="str">
        <f t="shared" si="716"/>
        <v/>
      </c>
      <c r="AD4791" s="36" t="str">
        <f>IF($N4791="", "", IFERROR(INDEX(Campaigns!$D$11:$D$380, MATCH($N4791, Campaigns!$E$11:$E$380, 0)), ""))</f>
        <v/>
      </c>
      <c r="AE4791" s="38" t="str">
        <f>IF(COUNTIF($Q4791:$AB4791, "X")=0, "", IFERROR(INDEX('Intro &amp; Setup'!$T$17:$T$28, MATCH(INDEX($Q$10:$AB$10, $AC4791, MATCH("X", $Q4791:$AB4791, 0)), 'Intro &amp; Setup'!$AA$17:$AA$28, 0)), ""))</f>
        <v/>
      </c>
      <c r="AG4791" s="84" t="str">
        <f t="shared" si="712"/>
        <v/>
      </c>
      <c r="AI4791" s="36">
        <f t="shared" si="713"/>
        <v>0</v>
      </c>
      <c r="AK4791" s="36" t="str">
        <f t="shared" si="714"/>
        <v/>
      </c>
    </row>
    <row r="4792" spans="1:37" x14ac:dyDescent="0.25">
      <c r="A4792" s="34"/>
      <c r="B4792" s="55"/>
      <c r="C4792" s="56"/>
      <c r="D4792" s="56"/>
      <c r="E4792" s="56"/>
      <c r="F4792" s="56"/>
      <c r="G4792" s="57"/>
      <c r="H4792" s="57"/>
      <c r="I4792" s="58"/>
      <c r="J4792" s="34"/>
      <c r="L4792" s="36" t="str">
        <f>IF($B4792="", "", IFERROR(FIND(Campaigns!$Q$4, $B4792), ""))</f>
        <v/>
      </c>
      <c r="M4792" s="73" t="str">
        <f t="shared" si="709"/>
        <v/>
      </c>
      <c r="N4792" s="74" t="str">
        <f t="shared" si="710"/>
        <v/>
      </c>
      <c r="O4792" s="22" t="str">
        <f t="shared" si="711"/>
        <v/>
      </c>
      <c r="Q4792" s="20" t="str">
        <f t="shared" si="707"/>
        <v/>
      </c>
      <c r="R4792" s="21" t="str">
        <f t="shared" si="716"/>
        <v/>
      </c>
      <c r="S4792" s="21" t="str">
        <f t="shared" si="716"/>
        <v/>
      </c>
      <c r="T4792" s="21" t="str">
        <f t="shared" si="716"/>
        <v/>
      </c>
      <c r="U4792" s="21" t="str">
        <f t="shared" si="716"/>
        <v/>
      </c>
      <c r="V4792" s="21" t="str">
        <f t="shared" si="716"/>
        <v/>
      </c>
      <c r="W4792" s="21" t="str">
        <f t="shared" si="716"/>
        <v/>
      </c>
      <c r="X4792" s="21" t="str">
        <f t="shared" si="716"/>
        <v/>
      </c>
      <c r="Y4792" s="21" t="str">
        <f t="shared" si="716"/>
        <v/>
      </c>
      <c r="Z4792" s="21" t="str">
        <f t="shared" si="716"/>
        <v/>
      </c>
      <c r="AA4792" s="21" t="str">
        <f t="shared" si="716"/>
        <v/>
      </c>
      <c r="AB4792" s="38" t="str">
        <f t="shared" si="716"/>
        <v/>
      </c>
      <c r="AD4792" s="36" t="str">
        <f>IF($N4792="", "", IFERROR(INDEX(Campaigns!$D$11:$D$380, MATCH($N4792, Campaigns!$E$11:$E$380, 0)), ""))</f>
        <v/>
      </c>
      <c r="AE4792" s="38" t="str">
        <f>IF(COUNTIF($Q4792:$AB4792, "X")=0, "", IFERROR(INDEX('Intro &amp; Setup'!$T$17:$T$28, MATCH(INDEX($Q$10:$AB$10, $AC4792, MATCH("X", $Q4792:$AB4792, 0)), 'Intro &amp; Setup'!$AA$17:$AA$28, 0)), ""))</f>
        <v/>
      </c>
      <c r="AG4792" s="84" t="str">
        <f t="shared" si="712"/>
        <v/>
      </c>
      <c r="AI4792" s="36">
        <f t="shared" si="713"/>
        <v>0</v>
      </c>
      <c r="AK4792" s="36" t="str">
        <f t="shared" si="714"/>
        <v/>
      </c>
    </row>
    <row r="4793" spans="1:37" x14ac:dyDescent="0.25">
      <c r="A4793" s="34"/>
      <c r="B4793" s="55"/>
      <c r="C4793" s="56"/>
      <c r="D4793" s="56"/>
      <c r="E4793" s="56"/>
      <c r="F4793" s="56"/>
      <c r="G4793" s="57"/>
      <c r="H4793" s="57"/>
      <c r="I4793" s="58"/>
      <c r="J4793" s="34"/>
      <c r="L4793" s="36" t="str">
        <f>IF($B4793="", "", IFERROR(FIND(Campaigns!$Q$4, $B4793), ""))</f>
        <v/>
      </c>
      <c r="M4793" s="73" t="str">
        <f t="shared" si="709"/>
        <v/>
      </c>
      <c r="N4793" s="74" t="str">
        <f t="shared" si="710"/>
        <v/>
      </c>
      <c r="O4793" s="22" t="str">
        <f t="shared" si="711"/>
        <v/>
      </c>
      <c r="Q4793" s="20" t="str">
        <f t="shared" si="707"/>
        <v/>
      </c>
      <c r="R4793" s="21" t="str">
        <f t="shared" si="716"/>
        <v/>
      </c>
      <c r="S4793" s="21" t="str">
        <f t="shared" si="716"/>
        <v/>
      </c>
      <c r="T4793" s="21" t="str">
        <f t="shared" si="716"/>
        <v/>
      </c>
      <c r="U4793" s="21" t="str">
        <f t="shared" si="716"/>
        <v/>
      </c>
      <c r="V4793" s="21" t="str">
        <f t="shared" si="716"/>
        <v/>
      </c>
      <c r="W4793" s="21" t="str">
        <f t="shared" si="716"/>
        <v/>
      </c>
      <c r="X4793" s="21" t="str">
        <f t="shared" si="716"/>
        <v/>
      </c>
      <c r="Y4793" s="21" t="str">
        <f t="shared" si="716"/>
        <v/>
      </c>
      <c r="Z4793" s="21" t="str">
        <f t="shared" si="716"/>
        <v/>
      </c>
      <c r="AA4793" s="21" t="str">
        <f t="shared" si="716"/>
        <v/>
      </c>
      <c r="AB4793" s="38" t="str">
        <f t="shared" si="716"/>
        <v/>
      </c>
      <c r="AD4793" s="36" t="str">
        <f>IF($N4793="", "", IFERROR(INDEX(Campaigns!$D$11:$D$380, MATCH($N4793, Campaigns!$E$11:$E$380, 0)), ""))</f>
        <v/>
      </c>
      <c r="AE4793" s="38" t="str">
        <f>IF(COUNTIF($Q4793:$AB4793, "X")=0, "", IFERROR(INDEX('Intro &amp; Setup'!$T$17:$T$28, MATCH(INDEX($Q$10:$AB$10, $AC4793, MATCH("X", $Q4793:$AB4793, 0)), 'Intro &amp; Setup'!$AA$17:$AA$28, 0)), ""))</f>
        <v/>
      </c>
      <c r="AG4793" s="84" t="str">
        <f t="shared" si="712"/>
        <v/>
      </c>
      <c r="AI4793" s="36">
        <f t="shared" si="713"/>
        <v>0</v>
      </c>
      <c r="AK4793" s="36" t="str">
        <f t="shared" si="714"/>
        <v/>
      </c>
    </row>
    <row r="4794" spans="1:37" x14ac:dyDescent="0.25">
      <c r="A4794" s="34"/>
      <c r="B4794" s="55"/>
      <c r="C4794" s="56"/>
      <c r="D4794" s="56"/>
      <c r="E4794" s="56"/>
      <c r="F4794" s="56"/>
      <c r="G4794" s="57"/>
      <c r="H4794" s="57"/>
      <c r="I4794" s="58"/>
      <c r="J4794" s="34"/>
      <c r="L4794" s="36" t="str">
        <f>IF($B4794="", "", IFERROR(FIND(Campaigns!$Q$4, $B4794), ""))</f>
        <v/>
      </c>
      <c r="M4794" s="73" t="str">
        <f t="shared" si="709"/>
        <v/>
      </c>
      <c r="N4794" s="74" t="str">
        <f t="shared" si="710"/>
        <v/>
      </c>
      <c r="O4794" s="22" t="str">
        <f t="shared" si="711"/>
        <v/>
      </c>
      <c r="Q4794" s="20" t="str">
        <f t="shared" si="707"/>
        <v/>
      </c>
      <c r="R4794" s="21" t="str">
        <f t="shared" si="716"/>
        <v/>
      </c>
      <c r="S4794" s="21" t="str">
        <f t="shared" si="716"/>
        <v/>
      </c>
      <c r="T4794" s="21" t="str">
        <f t="shared" si="716"/>
        <v/>
      </c>
      <c r="U4794" s="21" t="str">
        <f t="shared" si="716"/>
        <v/>
      </c>
      <c r="V4794" s="21" t="str">
        <f t="shared" si="716"/>
        <v/>
      </c>
      <c r="W4794" s="21" t="str">
        <f t="shared" si="716"/>
        <v/>
      </c>
      <c r="X4794" s="21" t="str">
        <f t="shared" si="716"/>
        <v/>
      </c>
      <c r="Y4794" s="21" t="str">
        <f t="shared" si="716"/>
        <v/>
      </c>
      <c r="Z4794" s="21" t="str">
        <f t="shared" si="716"/>
        <v/>
      </c>
      <c r="AA4794" s="21" t="str">
        <f t="shared" si="716"/>
        <v/>
      </c>
      <c r="AB4794" s="38" t="str">
        <f t="shared" si="716"/>
        <v/>
      </c>
      <c r="AD4794" s="36" t="str">
        <f>IF($N4794="", "", IFERROR(INDEX(Campaigns!$D$11:$D$380, MATCH($N4794, Campaigns!$E$11:$E$380, 0)), ""))</f>
        <v/>
      </c>
      <c r="AE4794" s="38" t="str">
        <f>IF(COUNTIF($Q4794:$AB4794, "X")=0, "", IFERROR(INDEX('Intro &amp; Setup'!$T$17:$T$28, MATCH(INDEX($Q$10:$AB$10, $AC4794, MATCH("X", $Q4794:$AB4794, 0)), 'Intro &amp; Setup'!$AA$17:$AA$28, 0)), ""))</f>
        <v/>
      </c>
      <c r="AG4794" s="84" t="str">
        <f t="shared" si="712"/>
        <v/>
      </c>
      <c r="AI4794" s="36">
        <f t="shared" si="713"/>
        <v>0</v>
      </c>
      <c r="AK4794" s="36" t="str">
        <f t="shared" si="714"/>
        <v/>
      </c>
    </row>
    <row r="4795" spans="1:37" x14ac:dyDescent="0.25">
      <c r="A4795" s="34"/>
      <c r="B4795" s="55"/>
      <c r="C4795" s="56"/>
      <c r="D4795" s="56"/>
      <c r="E4795" s="56"/>
      <c r="F4795" s="56"/>
      <c r="G4795" s="57"/>
      <c r="H4795" s="57"/>
      <c r="I4795" s="58"/>
      <c r="J4795" s="34"/>
      <c r="L4795" s="36" t="str">
        <f>IF($B4795="", "", IFERROR(FIND(Campaigns!$Q$4, $B4795), ""))</f>
        <v/>
      </c>
      <c r="M4795" s="73" t="str">
        <f t="shared" si="709"/>
        <v/>
      </c>
      <c r="N4795" s="74" t="str">
        <f t="shared" si="710"/>
        <v/>
      </c>
      <c r="O4795" s="22" t="str">
        <f t="shared" si="711"/>
        <v/>
      </c>
      <c r="Q4795" s="20" t="str">
        <f t="shared" si="707"/>
        <v/>
      </c>
      <c r="R4795" s="21" t="str">
        <f t="shared" si="716"/>
        <v/>
      </c>
      <c r="S4795" s="21" t="str">
        <f t="shared" si="716"/>
        <v/>
      </c>
      <c r="T4795" s="21" t="str">
        <f t="shared" si="716"/>
        <v/>
      </c>
      <c r="U4795" s="21" t="str">
        <f t="shared" si="716"/>
        <v/>
      </c>
      <c r="V4795" s="21" t="str">
        <f t="shared" si="716"/>
        <v/>
      </c>
      <c r="W4795" s="21" t="str">
        <f t="shared" si="716"/>
        <v/>
      </c>
      <c r="X4795" s="21" t="str">
        <f t="shared" si="716"/>
        <v/>
      </c>
      <c r="Y4795" s="21" t="str">
        <f t="shared" si="716"/>
        <v/>
      </c>
      <c r="Z4795" s="21" t="str">
        <f t="shared" si="716"/>
        <v/>
      </c>
      <c r="AA4795" s="21" t="str">
        <f t="shared" si="716"/>
        <v/>
      </c>
      <c r="AB4795" s="38" t="str">
        <f t="shared" si="716"/>
        <v/>
      </c>
      <c r="AD4795" s="36" t="str">
        <f>IF($N4795="", "", IFERROR(INDEX(Campaigns!$D$11:$D$380, MATCH($N4795, Campaigns!$E$11:$E$380, 0)), ""))</f>
        <v/>
      </c>
      <c r="AE4795" s="38" t="str">
        <f>IF(COUNTIF($Q4795:$AB4795, "X")=0, "", IFERROR(INDEX('Intro &amp; Setup'!$T$17:$T$28, MATCH(INDEX($Q$10:$AB$10, $AC4795, MATCH("X", $Q4795:$AB4795, 0)), 'Intro &amp; Setup'!$AA$17:$AA$28, 0)), ""))</f>
        <v/>
      </c>
      <c r="AG4795" s="84" t="str">
        <f t="shared" si="712"/>
        <v/>
      </c>
      <c r="AI4795" s="36">
        <f t="shared" si="713"/>
        <v>0</v>
      </c>
      <c r="AK4795" s="36" t="str">
        <f t="shared" si="714"/>
        <v/>
      </c>
    </row>
    <row r="4796" spans="1:37" x14ac:dyDescent="0.25">
      <c r="A4796" s="34"/>
      <c r="B4796" s="55"/>
      <c r="C4796" s="56"/>
      <c r="D4796" s="56"/>
      <c r="E4796" s="56"/>
      <c r="F4796" s="56"/>
      <c r="G4796" s="57"/>
      <c r="H4796" s="57"/>
      <c r="I4796" s="58"/>
      <c r="J4796" s="34"/>
      <c r="L4796" s="36" t="str">
        <f>IF($B4796="", "", IFERROR(FIND(Campaigns!$Q$4, $B4796), ""))</f>
        <v/>
      </c>
      <c r="M4796" s="73" t="str">
        <f t="shared" si="709"/>
        <v/>
      </c>
      <c r="N4796" s="74" t="str">
        <f t="shared" si="710"/>
        <v/>
      </c>
      <c r="O4796" s="22" t="str">
        <f t="shared" si="711"/>
        <v/>
      </c>
      <c r="Q4796" s="20" t="str">
        <f t="shared" si="707"/>
        <v/>
      </c>
      <c r="R4796" s="21" t="str">
        <f t="shared" si="716"/>
        <v/>
      </c>
      <c r="S4796" s="21" t="str">
        <f t="shared" si="716"/>
        <v/>
      </c>
      <c r="T4796" s="21" t="str">
        <f t="shared" si="716"/>
        <v/>
      </c>
      <c r="U4796" s="21" t="str">
        <f t="shared" si="716"/>
        <v/>
      </c>
      <c r="V4796" s="21" t="str">
        <f t="shared" si="716"/>
        <v/>
      </c>
      <c r="W4796" s="21" t="str">
        <f t="shared" si="716"/>
        <v/>
      </c>
      <c r="X4796" s="21" t="str">
        <f t="shared" si="716"/>
        <v/>
      </c>
      <c r="Y4796" s="21" t="str">
        <f t="shared" si="716"/>
        <v/>
      </c>
      <c r="Z4796" s="21" t="str">
        <f t="shared" si="716"/>
        <v/>
      </c>
      <c r="AA4796" s="21" t="str">
        <f t="shared" si="716"/>
        <v/>
      </c>
      <c r="AB4796" s="38" t="str">
        <f t="shared" si="716"/>
        <v/>
      </c>
      <c r="AD4796" s="36" t="str">
        <f>IF($N4796="", "", IFERROR(INDEX(Campaigns!$D$11:$D$380, MATCH($N4796, Campaigns!$E$11:$E$380, 0)), ""))</f>
        <v/>
      </c>
      <c r="AE4796" s="38" t="str">
        <f>IF(COUNTIF($Q4796:$AB4796, "X")=0, "", IFERROR(INDEX('Intro &amp; Setup'!$T$17:$T$28, MATCH(INDEX($Q$10:$AB$10, $AC4796, MATCH("X", $Q4796:$AB4796, 0)), 'Intro &amp; Setup'!$AA$17:$AA$28, 0)), ""))</f>
        <v/>
      </c>
      <c r="AG4796" s="84" t="str">
        <f t="shared" si="712"/>
        <v/>
      </c>
      <c r="AI4796" s="36">
        <f t="shared" si="713"/>
        <v>0</v>
      </c>
      <c r="AK4796" s="36" t="str">
        <f t="shared" si="714"/>
        <v/>
      </c>
    </row>
    <row r="4797" spans="1:37" x14ac:dyDescent="0.25">
      <c r="A4797" s="34"/>
      <c r="B4797" s="55"/>
      <c r="C4797" s="56"/>
      <c r="D4797" s="56"/>
      <c r="E4797" s="56"/>
      <c r="F4797" s="56"/>
      <c r="G4797" s="57"/>
      <c r="H4797" s="57"/>
      <c r="I4797" s="58"/>
      <c r="J4797" s="34"/>
      <c r="L4797" s="36" t="str">
        <f>IF($B4797="", "", IFERROR(FIND(Campaigns!$Q$4, $B4797), ""))</f>
        <v/>
      </c>
      <c r="M4797" s="73" t="str">
        <f t="shared" si="709"/>
        <v/>
      </c>
      <c r="N4797" s="74" t="str">
        <f t="shared" si="710"/>
        <v/>
      </c>
      <c r="O4797" s="22" t="str">
        <f t="shared" si="711"/>
        <v/>
      </c>
      <c r="Q4797" s="20" t="str">
        <f t="shared" si="707"/>
        <v/>
      </c>
      <c r="R4797" s="21" t="str">
        <f t="shared" si="716"/>
        <v/>
      </c>
      <c r="S4797" s="21" t="str">
        <f t="shared" si="716"/>
        <v/>
      </c>
      <c r="T4797" s="21" t="str">
        <f t="shared" si="716"/>
        <v/>
      </c>
      <c r="U4797" s="21" t="str">
        <f t="shared" si="716"/>
        <v/>
      </c>
      <c r="V4797" s="21" t="str">
        <f t="shared" si="716"/>
        <v/>
      </c>
      <c r="W4797" s="21" t="str">
        <f t="shared" si="716"/>
        <v/>
      </c>
      <c r="X4797" s="21" t="str">
        <f t="shared" si="716"/>
        <v/>
      </c>
      <c r="Y4797" s="21" t="str">
        <f t="shared" si="716"/>
        <v/>
      </c>
      <c r="Z4797" s="21" t="str">
        <f t="shared" si="716"/>
        <v/>
      </c>
      <c r="AA4797" s="21" t="str">
        <f t="shared" si="716"/>
        <v/>
      </c>
      <c r="AB4797" s="38" t="str">
        <f t="shared" si="716"/>
        <v/>
      </c>
      <c r="AD4797" s="36" t="str">
        <f>IF($N4797="", "", IFERROR(INDEX(Campaigns!$D$11:$D$380, MATCH($N4797, Campaigns!$E$11:$E$380, 0)), ""))</f>
        <v/>
      </c>
      <c r="AE4797" s="38" t="str">
        <f>IF(COUNTIF($Q4797:$AB4797, "X")=0, "", IFERROR(INDEX('Intro &amp; Setup'!$T$17:$T$28, MATCH(INDEX($Q$10:$AB$10, $AC4797, MATCH("X", $Q4797:$AB4797, 0)), 'Intro &amp; Setup'!$AA$17:$AA$28, 0)), ""))</f>
        <v/>
      </c>
      <c r="AG4797" s="84" t="str">
        <f t="shared" si="712"/>
        <v/>
      </c>
      <c r="AI4797" s="36">
        <f t="shared" si="713"/>
        <v>0</v>
      </c>
      <c r="AK4797" s="36" t="str">
        <f t="shared" si="714"/>
        <v/>
      </c>
    </row>
    <row r="4798" spans="1:37" x14ac:dyDescent="0.25">
      <c r="A4798" s="34"/>
      <c r="B4798" s="55"/>
      <c r="C4798" s="56"/>
      <c r="D4798" s="56"/>
      <c r="E4798" s="56"/>
      <c r="F4798" s="56"/>
      <c r="G4798" s="57"/>
      <c r="H4798" s="57"/>
      <c r="I4798" s="58"/>
      <c r="J4798" s="34"/>
      <c r="L4798" s="36" t="str">
        <f>IF($B4798="", "", IFERROR(FIND(Campaigns!$Q$4, $B4798), ""))</f>
        <v/>
      </c>
      <c r="M4798" s="73" t="str">
        <f t="shared" si="709"/>
        <v/>
      </c>
      <c r="N4798" s="74" t="str">
        <f t="shared" si="710"/>
        <v/>
      </c>
      <c r="O4798" s="22" t="str">
        <f t="shared" si="711"/>
        <v/>
      </c>
      <c r="Q4798" s="20" t="str">
        <f t="shared" si="707"/>
        <v/>
      </c>
      <c r="R4798" s="21" t="str">
        <f t="shared" si="716"/>
        <v/>
      </c>
      <c r="S4798" s="21" t="str">
        <f t="shared" si="716"/>
        <v/>
      </c>
      <c r="T4798" s="21" t="str">
        <f t="shared" si="716"/>
        <v/>
      </c>
      <c r="U4798" s="21" t="str">
        <f t="shared" si="716"/>
        <v/>
      </c>
      <c r="V4798" s="21" t="str">
        <f t="shared" si="716"/>
        <v/>
      </c>
      <c r="W4798" s="21" t="str">
        <f t="shared" si="716"/>
        <v/>
      </c>
      <c r="X4798" s="21" t="str">
        <f t="shared" si="716"/>
        <v/>
      </c>
      <c r="Y4798" s="21" t="str">
        <f t="shared" si="716"/>
        <v/>
      </c>
      <c r="Z4798" s="21" t="str">
        <f t="shared" si="716"/>
        <v/>
      </c>
      <c r="AA4798" s="21" t="str">
        <f t="shared" si="716"/>
        <v/>
      </c>
      <c r="AB4798" s="38" t="str">
        <f t="shared" si="716"/>
        <v/>
      </c>
      <c r="AD4798" s="36" t="str">
        <f>IF($N4798="", "", IFERROR(INDEX(Campaigns!$D$11:$D$380, MATCH($N4798, Campaigns!$E$11:$E$380, 0)), ""))</f>
        <v/>
      </c>
      <c r="AE4798" s="38" t="str">
        <f>IF(COUNTIF($Q4798:$AB4798, "X")=0, "", IFERROR(INDEX('Intro &amp; Setup'!$T$17:$T$28, MATCH(INDEX($Q$10:$AB$10, $AC4798, MATCH("X", $Q4798:$AB4798, 0)), 'Intro &amp; Setup'!$AA$17:$AA$28, 0)), ""))</f>
        <v/>
      </c>
      <c r="AG4798" s="84" t="str">
        <f t="shared" si="712"/>
        <v/>
      </c>
      <c r="AI4798" s="36">
        <f t="shared" si="713"/>
        <v>0</v>
      </c>
      <c r="AK4798" s="36" t="str">
        <f t="shared" si="714"/>
        <v/>
      </c>
    </row>
    <row r="4799" spans="1:37" x14ac:dyDescent="0.25">
      <c r="A4799" s="34"/>
      <c r="B4799" s="55"/>
      <c r="C4799" s="56"/>
      <c r="D4799" s="56"/>
      <c r="E4799" s="56"/>
      <c r="F4799" s="56"/>
      <c r="G4799" s="57"/>
      <c r="H4799" s="57"/>
      <c r="I4799" s="58"/>
      <c r="J4799" s="34"/>
      <c r="L4799" s="36" t="str">
        <f>IF($B4799="", "", IFERROR(FIND(Campaigns!$Q$4, $B4799), ""))</f>
        <v/>
      </c>
      <c r="M4799" s="73" t="str">
        <f t="shared" si="709"/>
        <v/>
      </c>
      <c r="N4799" s="74" t="str">
        <f t="shared" si="710"/>
        <v/>
      </c>
      <c r="O4799" s="22" t="str">
        <f t="shared" si="711"/>
        <v/>
      </c>
      <c r="Q4799" s="20" t="str">
        <f t="shared" si="707"/>
        <v/>
      </c>
      <c r="R4799" s="21" t="str">
        <f t="shared" si="716"/>
        <v/>
      </c>
      <c r="S4799" s="21" t="str">
        <f t="shared" si="716"/>
        <v/>
      </c>
      <c r="T4799" s="21" t="str">
        <f t="shared" si="716"/>
        <v/>
      </c>
      <c r="U4799" s="21" t="str">
        <f t="shared" si="716"/>
        <v/>
      </c>
      <c r="V4799" s="21" t="str">
        <f t="shared" si="716"/>
        <v/>
      </c>
      <c r="W4799" s="21" t="str">
        <f t="shared" si="716"/>
        <v/>
      </c>
      <c r="X4799" s="21" t="str">
        <f t="shared" si="716"/>
        <v/>
      </c>
      <c r="Y4799" s="21" t="str">
        <f t="shared" si="716"/>
        <v/>
      </c>
      <c r="Z4799" s="21" t="str">
        <f t="shared" si="716"/>
        <v/>
      </c>
      <c r="AA4799" s="21" t="str">
        <f t="shared" si="716"/>
        <v/>
      </c>
      <c r="AB4799" s="38" t="str">
        <f t="shared" si="716"/>
        <v/>
      </c>
      <c r="AD4799" s="36" t="str">
        <f>IF($N4799="", "", IFERROR(INDEX(Campaigns!$D$11:$D$380, MATCH($N4799, Campaigns!$E$11:$E$380, 0)), ""))</f>
        <v/>
      </c>
      <c r="AE4799" s="38" t="str">
        <f>IF(COUNTIF($Q4799:$AB4799, "X")=0, "", IFERROR(INDEX('Intro &amp; Setup'!$T$17:$T$28, MATCH(INDEX($Q$10:$AB$10, $AC4799, MATCH("X", $Q4799:$AB4799, 0)), 'Intro &amp; Setup'!$AA$17:$AA$28, 0)), ""))</f>
        <v/>
      </c>
      <c r="AG4799" s="84" t="str">
        <f t="shared" si="712"/>
        <v/>
      </c>
      <c r="AI4799" s="36">
        <f t="shared" si="713"/>
        <v>0</v>
      </c>
      <c r="AK4799" s="36" t="str">
        <f t="shared" si="714"/>
        <v/>
      </c>
    </row>
    <row r="4800" spans="1:37" x14ac:dyDescent="0.25">
      <c r="A4800" s="34"/>
      <c r="B4800" s="55"/>
      <c r="C4800" s="56"/>
      <c r="D4800" s="56"/>
      <c r="E4800" s="56"/>
      <c r="F4800" s="56"/>
      <c r="G4800" s="57"/>
      <c r="H4800" s="57"/>
      <c r="I4800" s="58"/>
      <c r="J4800" s="34"/>
      <c r="L4800" s="36" t="str">
        <f>IF($B4800="", "", IFERROR(FIND(Campaigns!$Q$4, $B4800), ""))</f>
        <v/>
      </c>
      <c r="M4800" s="73" t="str">
        <f t="shared" si="709"/>
        <v/>
      </c>
      <c r="N4800" s="74" t="str">
        <f t="shared" si="710"/>
        <v/>
      </c>
      <c r="O4800" s="22" t="str">
        <f t="shared" si="711"/>
        <v/>
      </c>
      <c r="Q4800" s="20" t="str">
        <f t="shared" si="707"/>
        <v/>
      </c>
      <c r="R4800" s="21" t="str">
        <f t="shared" si="716"/>
        <v/>
      </c>
      <c r="S4800" s="21" t="str">
        <f t="shared" si="716"/>
        <v/>
      </c>
      <c r="T4800" s="21" t="str">
        <f t="shared" si="716"/>
        <v/>
      </c>
      <c r="U4800" s="21" t="str">
        <f t="shared" si="716"/>
        <v/>
      </c>
      <c r="V4800" s="21" t="str">
        <f t="shared" si="716"/>
        <v/>
      </c>
      <c r="W4800" s="21" t="str">
        <f t="shared" si="716"/>
        <v/>
      </c>
      <c r="X4800" s="21" t="str">
        <f t="shared" si="716"/>
        <v/>
      </c>
      <c r="Y4800" s="21" t="str">
        <f t="shared" si="716"/>
        <v/>
      </c>
      <c r="Z4800" s="21" t="str">
        <f t="shared" si="716"/>
        <v/>
      </c>
      <c r="AA4800" s="21" t="str">
        <f t="shared" si="716"/>
        <v/>
      </c>
      <c r="AB4800" s="38" t="str">
        <f t="shared" si="716"/>
        <v/>
      </c>
      <c r="AD4800" s="36" t="str">
        <f>IF($N4800="", "", IFERROR(INDEX(Campaigns!$D$11:$D$380, MATCH($N4800, Campaigns!$E$11:$E$380, 0)), ""))</f>
        <v/>
      </c>
      <c r="AE4800" s="38" t="str">
        <f>IF(COUNTIF($Q4800:$AB4800, "X")=0, "", IFERROR(INDEX('Intro &amp; Setup'!$T$17:$T$28, MATCH(INDEX($Q$10:$AB$10, $AC4800, MATCH("X", $Q4800:$AB4800, 0)), 'Intro &amp; Setup'!$AA$17:$AA$28, 0)), ""))</f>
        <v/>
      </c>
      <c r="AG4800" s="84" t="str">
        <f t="shared" si="712"/>
        <v/>
      </c>
      <c r="AI4800" s="36">
        <f t="shared" si="713"/>
        <v>0</v>
      </c>
      <c r="AK4800" s="36" t="str">
        <f t="shared" si="714"/>
        <v/>
      </c>
    </row>
    <row r="4801" spans="1:37" x14ac:dyDescent="0.25">
      <c r="A4801" s="34"/>
      <c r="B4801" s="55"/>
      <c r="C4801" s="56"/>
      <c r="D4801" s="56"/>
      <c r="E4801" s="56"/>
      <c r="F4801" s="56"/>
      <c r="G4801" s="57"/>
      <c r="H4801" s="57"/>
      <c r="I4801" s="58"/>
      <c r="J4801" s="34"/>
      <c r="L4801" s="36" t="str">
        <f>IF($B4801="", "", IFERROR(FIND(Campaigns!$Q$4, $B4801), ""))</f>
        <v/>
      </c>
      <c r="M4801" s="73" t="str">
        <f t="shared" si="709"/>
        <v/>
      </c>
      <c r="N4801" s="74" t="str">
        <f t="shared" si="710"/>
        <v/>
      </c>
      <c r="O4801" s="22" t="str">
        <f t="shared" si="711"/>
        <v/>
      </c>
      <c r="Q4801" s="20" t="str">
        <f t="shared" si="707"/>
        <v/>
      </c>
      <c r="R4801" s="21" t="str">
        <f t="shared" si="716"/>
        <v/>
      </c>
      <c r="S4801" s="21" t="str">
        <f t="shared" si="716"/>
        <v/>
      </c>
      <c r="T4801" s="21" t="str">
        <f t="shared" si="716"/>
        <v/>
      </c>
      <c r="U4801" s="21" t="str">
        <f t="shared" si="716"/>
        <v/>
      </c>
      <c r="V4801" s="21" t="str">
        <f t="shared" si="716"/>
        <v/>
      </c>
      <c r="W4801" s="21" t="str">
        <f t="shared" si="716"/>
        <v/>
      </c>
      <c r="X4801" s="21" t="str">
        <f t="shared" si="716"/>
        <v/>
      </c>
      <c r="Y4801" s="21" t="str">
        <f t="shared" si="716"/>
        <v/>
      </c>
      <c r="Z4801" s="21" t="str">
        <f t="shared" si="716"/>
        <v/>
      </c>
      <c r="AA4801" s="21" t="str">
        <f t="shared" si="716"/>
        <v/>
      </c>
      <c r="AB4801" s="38" t="str">
        <f t="shared" si="716"/>
        <v/>
      </c>
      <c r="AD4801" s="36" t="str">
        <f>IF($N4801="", "", IFERROR(INDEX(Campaigns!$D$11:$D$380, MATCH($N4801, Campaigns!$E$11:$E$380, 0)), ""))</f>
        <v/>
      </c>
      <c r="AE4801" s="38" t="str">
        <f>IF(COUNTIF($Q4801:$AB4801, "X")=0, "", IFERROR(INDEX('Intro &amp; Setup'!$T$17:$T$28, MATCH(INDEX($Q$10:$AB$10, $AC4801, MATCH("X", $Q4801:$AB4801, 0)), 'Intro &amp; Setup'!$AA$17:$AA$28, 0)), ""))</f>
        <v/>
      </c>
      <c r="AG4801" s="84" t="str">
        <f t="shared" si="712"/>
        <v/>
      </c>
      <c r="AI4801" s="36">
        <f t="shared" si="713"/>
        <v>0</v>
      </c>
      <c r="AK4801" s="36" t="str">
        <f t="shared" si="714"/>
        <v/>
      </c>
    </row>
    <row r="4802" spans="1:37" x14ac:dyDescent="0.25">
      <c r="A4802" s="34"/>
      <c r="B4802" s="55"/>
      <c r="C4802" s="56"/>
      <c r="D4802" s="56"/>
      <c r="E4802" s="56"/>
      <c r="F4802" s="56"/>
      <c r="G4802" s="57"/>
      <c r="H4802" s="57"/>
      <c r="I4802" s="58"/>
      <c r="J4802" s="34"/>
      <c r="L4802" s="36" t="str">
        <f>IF($B4802="", "", IFERROR(FIND(Campaigns!$Q$4, $B4802), ""))</f>
        <v/>
      </c>
      <c r="M4802" s="73" t="str">
        <f t="shared" si="709"/>
        <v/>
      </c>
      <c r="N4802" s="74" t="str">
        <f t="shared" si="710"/>
        <v/>
      </c>
      <c r="O4802" s="22" t="str">
        <f t="shared" si="711"/>
        <v/>
      </c>
      <c r="Q4802" s="20" t="str">
        <f t="shared" si="707"/>
        <v/>
      </c>
      <c r="R4802" s="21" t="str">
        <f t="shared" si="716"/>
        <v/>
      </c>
      <c r="S4802" s="21" t="str">
        <f t="shared" si="716"/>
        <v/>
      </c>
      <c r="T4802" s="21" t="str">
        <f t="shared" si="716"/>
        <v/>
      </c>
      <c r="U4802" s="21" t="str">
        <f t="shared" si="716"/>
        <v/>
      </c>
      <c r="V4802" s="21" t="str">
        <f t="shared" si="716"/>
        <v/>
      </c>
      <c r="W4802" s="21" t="str">
        <f t="shared" si="716"/>
        <v/>
      </c>
      <c r="X4802" s="21" t="str">
        <f t="shared" si="716"/>
        <v/>
      </c>
      <c r="Y4802" s="21" t="str">
        <f t="shared" si="716"/>
        <v/>
      </c>
      <c r="Z4802" s="21" t="str">
        <f t="shared" si="716"/>
        <v/>
      </c>
      <c r="AA4802" s="21" t="str">
        <f t="shared" si="716"/>
        <v/>
      </c>
      <c r="AB4802" s="38" t="str">
        <f t="shared" si="716"/>
        <v/>
      </c>
      <c r="AD4802" s="36" t="str">
        <f>IF($N4802="", "", IFERROR(INDEX(Campaigns!$D$11:$D$380, MATCH($N4802, Campaigns!$E$11:$E$380, 0)), ""))</f>
        <v/>
      </c>
      <c r="AE4802" s="38" t="str">
        <f>IF(COUNTIF($Q4802:$AB4802, "X")=0, "", IFERROR(INDEX('Intro &amp; Setup'!$T$17:$T$28, MATCH(INDEX($Q$10:$AB$10, $AC4802, MATCH("X", $Q4802:$AB4802, 0)), 'Intro &amp; Setup'!$AA$17:$AA$28, 0)), ""))</f>
        <v/>
      </c>
      <c r="AG4802" s="84" t="str">
        <f t="shared" si="712"/>
        <v/>
      </c>
      <c r="AI4802" s="36">
        <f t="shared" si="713"/>
        <v>0</v>
      </c>
      <c r="AK4802" s="36" t="str">
        <f t="shared" si="714"/>
        <v/>
      </c>
    </row>
    <row r="4803" spans="1:37" x14ac:dyDescent="0.25">
      <c r="A4803" s="34"/>
      <c r="B4803" s="55"/>
      <c r="C4803" s="56"/>
      <c r="D4803" s="56"/>
      <c r="E4803" s="56"/>
      <c r="F4803" s="56"/>
      <c r="G4803" s="57"/>
      <c r="H4803" s="57"/>
      <c r="I4803" s="58"/>
      <c r="J4803" s="34"/>
      <c r="L4803" s="36" t="str">
        <f>IF($B4803="", "", IFERROR(FIND(Campaigns!$Q$4, $B4803), ""))</f>
        <v/>
      </c>
      <c r="M4803" s="73" t="str">
        <f t="shared" si="709"/>
        <v/>
      </c>
      <c r="N4803" s="74" t="str">
        <f t="shared" si="710"/>
        <v/>
      </c>
      <c r="O4803" s="22" t="str">
        <f t="shared" si="711"/>
        <v/>
      </c>
      <c r="Q4803" s="20" t="str">
        <f t="shared" si="707"/>
        <v/>
      </c>
      <c r="R4803" s="21" t="str">
        <f t="shared" si="716"/>
        <v/>
      </c>
      <c r="S4803" s="21" t="str">
        <f t="shared" si="716"/>
        <v/>
      </c>
      <c r="T4803" s="21" t="str">
        <f t="shared" si="716"/>
        <v/>
      </c>
      <c r="U4803" s="21" t="str">
        <f t="shared" si="716"/>
        <v/>
      </c>
      <c r="V4803" s="21" t="str">
        <f t="shared" si="716"/>
        <v/>
      </c>
      <c r="W4803" s="21" t="str">
        <f t="shared" si="716"/>
        <v/>
      </c>
      <c r="X4803" s="21" t="str">
        <f t="shared" si="716"/>
        <v/>
      </c>
      <c r="Y4803" s="21" t="str">
        <f t="shared" si="716"/>
        <v/>
      </c>
      <c r="Z4803" s="21" t="str">
        <f t="shared" si="716"/>
        <v/>
      </c>
      <c r="AA4803" s="21" t="str">
        <f t="shared" si="716"/>
        <v/>
      </c>
      <c r="AB4803" s="38" t="str">
        <f t="shared" si="716"/>
        <v/>
      </c>
      <c r="AD4803" s="36" t="str">
        <f>IF($N4803="", "", IFERROR(INDEX(Campaigns!$D$11:$D$380, MATCH($N4803, Campaigns!$E$11:$E$380, 0)), ""))</f>
        <v/>
      </c>
      <c r="AE4803" s="38" t="str">
        <f>IF(COUNTIF($Q4803:$AB4803, "X")=0, "", IFERROR(INDEX('Intro &amp; Setup'!$T$17:$T$28, MATCH(INDEX($Q$10:$AB$10, $AC4803, MATCH("X", $Q4803:$AB4803, 0)), 'Intro &amp; Setup'!$AA$17:$AA$28, 0)), ""))</f>
        <v/>
      </c>
      <c r="AG4803" s="84" t="str">
        <f t="shared" si="712"/>
        <v/>
      </c>
      <c r="AI4803" s="36">
        <f t="shared" si="713"/>
        <v>0</v>
      </c>
      <c r="AK4803" s="36" t="str">
        <f t="shared" si="714"/>
        <v/>
      </c>
    </row>
    <row r="4804" spans="1:37" x14ac:dyDescent="0.25">
      <c r="A4804" s="34"/>
      <c r="B4804" s="55"/>
      <c r="C4804" s="56"/>
      <c r="D4804" s="56"/>
      <c r="E4804" s="56"/>
      <c r="F4804" s="56"/>
      <c r="G4804" s="57"/>
      <c r="H4804" s="57"/>
      <c r="I4804" s="58"/>
      <c r="J4804" s="34"/>
      <c r="L4804" s="36" t="str">
        <f>IF($B4804="", "", IFERROR(FIND(Campaigns!$Q$4, $B4804), ""))</f>
        <v/>
      </c>
      <c r="M4804" s="73" t="str">
        <f t="shared" si="709"/>
        <v/>
      </c>
      <c r="N4804" s="74" t="str">
        <f t="shared" si="710"/>
        <v/>
      </c>
      <c r="O4804" s="22" t="str">
        <f t="shared" si="711"/>
        <v/>
      </c>
      <c r="Q4804" s="20" t="str">
        <f t="shared" ref="Q4804:Q4867" si="717">IFERROR(IF(Q$10="", "", IF(LEFT($O4804, Q$8)=Q$10, "X", "")), "")</f>
        <v/>
      </c>
      <c r="R4804" s="21" t="str">
        <f t="shared" si="716"/>
        <v/>
      </c>
      <c r="S4804" s="21" t="str">
        <f t="shared" si="716"/>
        <v/>
      </c>
      <c r="T4804" s="21" t="str">
        <f t="shared" si="716"/>
        <v/>
      </c>
      <c r="U4804" s="21" t="str">
        <f t="shared" si="716"/>
        <v/>
      </c>
      <c r="V4804" s="21" t="str">
        <f t="shared" si="716"/>
        <v/>
      </c>
      <c r="W4804" s="21" t="str">
        <f t="shared" si="716"/>
        <v/>
      </c>
      <c r="X4804" s="21" t="str">
        <f t="shared" si="716"/>
        <v/>
      </c>
      <c r="Y4804" s="21" t="str">
        <f t="shared" si="716"/>
        <v/>
      </c>
      <c r="Z4804" s="21" t="str">
        <f t="shared" si="716"/>
        <v/>
      </c>
      <c r="AA4804" s="21" t="str">
        <f t="shared" si="716"/>
        <v/>
      </c>
      <c r="AB4804" s="38" t="str">
        <f t="shared" si="716"/>
        <v/>
      </c>
      <c r="AD4804" s="36" t="str">
        <f>IF($N4804="", "", IFERROR(INDEX(Campaigns!$D$11:$D$380, MATCH($N4804, Campaigns!$E$11:$E$380, 0)), ""))</f>
        <v/>
      </c>
      <c r="AE4804" s="38" t="str">
        <f>IF(COUNTIF($Q4804:$AB4804, "X")=0, "", IFERROR(INDEX('Intro &amp; Setup'!$T$17:$T$28, MATCH(INDEX($Q$10:$AB$10, $AC4804, MATCH("X", $Q4804:$AB4804, 0)), 'Intro &amp; Setup'!$AA$17:$AA$28, 0)), ""))</f>
        <v/>
      </c>
      <c r="AG4804" s="84" t="str">
        <f t="shared" si="712"/>
        <v/>
      </c>
      <c r="AI4804" s="36">
        <f t="shared" si="713"/>
        <v>0</v>
      </c>
      <c r="AK4804" s="36" t="str">
        <f t="shared" si="714"/>
        <v/>
      </c>
    </row>
    <row r="4805" spans="1:37" x14ac:dyDescent="0.25">
      <c r="A4805" s="34"/>
      <c r="B4805" s="55"/>
      <c r="C4805" s="56"/>
      <c r="D4805" s="56"/>
      <c r="E4805" s="56"/>
      <c r="F4805" s="56"/>
      <c r="G4805" s="57"/>
      <c r="H4805" s="57"/>
      <c r="I4805" s="58"/>
      <c r="J4805" s="34"/>
      <c r="L4805" s="36" t="str">
        <f>IF($B4805="", "", IFERROR(FIND(Campaigns!$Q$4, $B4805), ""))</f>
        <v/>
      </c>
      <c r="M4805" s="73" t="str">
        <f t="shared" si="709"/>
        <v/>
      </c>
      <c r="N4805" s="74" t="str">
        <f t="shared" si="710"/>
        <v/>
      </c>
      <c r="O4805" s="22" t="str">
        <f t="shared" si="711"/>
        <v/>
      </c>
      <c r="Q4805" s="20" t="str">
        <f t="shared" si="717"/>
        <v/>
      </c>
      <c r="R4805" s="21" t="str">
        <f t="shared" si="716"/>
        <v/>
      </c>
      <c r="S4805" s="21" t="str">
        <f t="shared" si="716"/>
        <v/>
      </c>
      <c r="T4805" s="21" t="str">
        <f t="shared" si="716"/>
        <v/>
      </c>
      <c r="U4805" s="21" t="str">
        <f t="shared" si="716"/>
        <v/>
      </c>
      <c r="V4805" s="21" t="str">
        <f t="shared" si="716"/>
        <v/>
      </c>
      <c r="W4805" s="21" t="str">
        <f t="shared" si="716"/>
        <v/>
      </c>
      <c r="X4805" s="21" t="str">
        <f t="shared" si="716"/>
        <v/>
      </c>
      <c r="Y4805" s="21" t="str">
        <f t="shared" si="716"/>
        <v/>
      </c>
      <c r="Z4805" s="21" t="str">
        <f t="shared" si="716"/>
        <v/>
      </c>
      <c r="AA4805" s="21" t="str">
        <f t="shared" si="716"/>
        <v/>
      </c>
      <c r="AB4805" s="38" t="str">
        <f t="shared" si="716"/>
        <v/>
      </c>
      <c r="AD4805" s="36" t="str">
        <f>IF($N4805="", "", IFERROR(INDEX(Campaigns!$D$11:$D$380, MATCH($N4805, Campaigns!$E$11:$E$380, 0)), ""))</f>
        <v/>
      </c>
      <c r="AE4805" s="38" t="str">
        <f>IF(COUNTIF($Q4805:$AB4805, "X")=0, "", IFERROR(INDEX('Intro &amp; Setup'!$T$17:$T$28, MATCH(INDEX($Q$10:$AB$10, $AC4805, MATCH("X", $Q4805:$AB4805, 0)), 'Intro &amp; Setup'!$AA$17:$AA$28, 0)), ""))</f>
        <v/>
      </c>
      <c r="AG4805" s="84" t="str">
        <f t="shared" si="712"/>
        <v/>
      </c>
      <c r="AI4805" s="36">
        <f t="shared" si="713"/>
        <v>0</v>
      </c>
      <c r="AK4805" s="36" t="str">
        <f t="shared" si="714"/>
        <v/>
      </c>
    </row>
    <row r="4806" spans="1:37" x14ac:dyDescent="0.25">
      <c r="A4806" s="34"/>
      <c r="B4806" s="55"/>
      <c r="C4806" s="56"/>
      <c r="D4806" s="56"/>
      <c r="E4806" s="56"/>
      <c r="F4806" s="56"/>
      <c r="G4806" s="57"/>
      <c r="H4806" s="57"/>
      <c r="I4806" s="58"/>
      <c r="J4806" s="34"/>
      <c r="L4806" s="36" t="str">
        <f>IF($B4806="", "", IFERROR(FIND(Campaigns!$Q$4, $B4806), ""))</f>
        <v/>
      </c>
      <c r="M4806" s="73" t="str">
        <f t="shared" si="709"/>
        <v/>
      </c>
      <c r="N4806" s="74" t="str">
        <f t="shared" si="710"/>
        <v/>
      </c>
      <c r="O4806" s="22" t="str">
        <f t="shared" si="711"/>
        <v/>
      </c>
      <c r="Q4806" s="20" t="str">
        <f t="shared" si="717"/>
        <v/>
      </c>
      <c r="R4806" s="21" t="str">
        <f t="shared" si="716"/>
        <v/>
      </c>
      <c r="S4806" s="21" t="str">
        <f t="shared" si="716"/>
        <v/>
      </c>
      <c r="T4806" s="21" t="str">
        <f t="shared" si="716"/>
        <v/>
      </c>
      <c r="U4806" s="21" t="str">
        <f t="shared" si="716"/>
        <v/>
      </c>
      <c r="V4806" s="21" t="str">
        <f t="shared" si="716"/>
        <v/>
      </c>
      <c r="W4806" s="21" t="str">
        <f t="shared" si="716"/>
        <v/>
      </c>
      <c r="X4806" s="21" t="str">
        <f t="shared" si="716"/>
        <v/>
      </c>
      <c r="Y4806" s="21" t="str">
        <f t="shared" si="716"/>
        <v/>
      </c>
      <c r="Z4806" s="21" t="str">
        <f t="shared" si="716"/>
        <v/>
      </c>
      <c r="AA4806" s="21" t="str">
        <f t="shared" si="716"/>
        <v/>
      </c>
      <c r="AB4806" s="38" t="str">
        <f t="shared" si="716"/>
        <v/>
      </c>
      <c r="AD4806" s="36" t="str">
        <f>IF($N4806="", "", IFERROR(INDEX(Campaigns!$D$11:$D$380, MATCH($N4806, Campaigns!$E$11:$E$380, 0)), ""))</f>
        <v/>
      </c>
      <c r="AE4806" s="38" t="str">
        <f>IF(COUNTIF($Q4806:$AB4806, "X")=0, "", IFERROR(INDEX('Intro &amp; Setup'!$T$17:$T$28, MATCH(INDEX($Q$10:$AB$10, $AC4806, MATCH("X", $Q4806:$AB4806, 0)), 'Intro &amp; Setup'!$AA$17:$AA$28, 0)), ""))</f>
        <v/>
      </c>
      <c r="AG4806" s="84" t="str">
        <f t="shared" si="712"/>
        <v/>
      </c>
      <c r="AI4806" s="36">
        <f t="shared" si="713"/>
        <v>0</v>
      </c>
      <c r="AK4806" s="36" t="str">
        <f t="shared" si="714"/>
        <v/>
      </c>
    </row>
    <row r="4807" spans="1:37" x14ac:dyDescent="0.25">
      <c r="A4807" s="34"/>
      <c r="B4807" s="55"/>
      <c r="C4807" s="56"/>
      <c r="D4807" s="56"/>
      <c r="E4807" s="56"/>
      <c r="F4807" s="56"/>
      <c r="G4807" s="57"/>
      <c r="H4807" s="57"/>
      <c r="I4807" s="58"/>
      <c r="J4807" s="34"/>
      <c r="L4807" s="36" t="str">
        <f>IF($B4807="", "", IFERROR(FIND(Campaigns!$Q$4, $B4807), ""))</f>
        <v/>
      </c>
      <c r="M4807" s="73" t="str">
        <f t="shared" si="709"/>
        <v/>
      </c>
      <c r="N4807" s="74" t="str">
        <f t="shared" si="710"/>
        <v/>
      </c>
      <c r="O4807" s="22" t="str">
        <f t="shared" si="711"/>
        <v/>
      </c>
      <c r="Q4807" s="20" t="str">
        <f t="shared" si="717"/>
        <v/>
      </c>
      <c r="R4807" s="21" t="str">
        <f t="shared" si="716"/>
        <v/>
      </c>
      <c r="S4807" s="21" t="str">
        <f t="shared" si="716"/>
        <v/>
      </c>
      <c r="T4807" s="21" t="str">
        <f t="shared" si="716"/>
        <v/>
      </c>
      <c r="U4807" s="21" t="str">
        <f t="shared" si="716"/>
        <v/>
      </c>
      <c r="V4807" s="21" t="str">
        <f t="shared" si="716"/>
        <v/>
      </c>
      <c r="W4807" s="21" t="str">
        <f t="shared" si="716"/>
        <v/>
      </c>
      <c r="X4807" s="21" t="str">
        <f t="shared" si="716"/>
        <v/>
      </c>
      <c r="Y4807" s="21" t="str">
        <f t="shared" si="716"/>
        <v/>
      </c>
      <c r="Z4807" s="21" t="str">
        <f t="shared" si="716"/>
        <v/>
      </c>
      <c r="AA4807" s="21" t="str">
        <f t="shared" si="716"/>
        <v/>
      </c>
      <c r="AB4807" s="38" t="str">
        <f t="shared" si="716"/>
        <v/>
      </c>
      <c r="AD4807" s="36" t="str">
        <f>IF($N4807="", "", IFERROR(INDEX(Campaigns!$D$11:$D$380, MATCH($N4807, Campaigns!$E$11:$E$380, 0)), ""))</f>
        <v/>
      </c>
      <c r="AE4807" s="38" t="str">
        <f>IF(COUNTIF($Q4807:$AB4807, "X")=0, "", IFERROR(INDEX('Intro &amp; Setup'!$T$17:$T$28, MATCH(INDEX($Q$10:$AB$10, $AC4807, MATCH("X", $Q4807:$AB4807, 0)), 'Intro &amp; Setup'!$AA$17:$AA$28, 0)), ""))</f>
        <v/>
      </c>
      <c r="AG4807" s="84" t="str">
        <f t="shared" si="712"/>
        <v/>
      </c>
      <c r="AI4807" s="36">
        <f t="shared" si="713"/>
        <v>0</v>
      </c>
      <c r="AK4807" s="36" t="str">
        <f t="shared" si="714"/>
        <v/>
      </c>
    </row>
    <row r="4808" spans="1:37" x14ac:dyDescent="0.25">
      <c r="A4808" s="34"/>
      <c r="B4808" s="55"/>
      <c r="C4808" s="56"/>
      <c r="D4808" s="56"/>
      <c r="E4808" s="56"/>
      <c r="F4808" s="56"/>
      <c r="G4808" s="57"/>
      <c r="H4808" s="57"/>
      <c r="I4808" s="58"/>
      <c r="J4808" s="34"/>
      <c r="L4808" s="36" t="str">
        <f>IF($B4808="", "", IFERROR(FIND(Campaigns!$Q$4, $B4808), ""))</f>
        <v/>
      </c>
      <c r="M4808" s="73" t="str">
        <f t="shared" si="709"/>
        <v/>
      </c>
      <c r="N4808" s="74" t="str">
        <f t="shared" si="710"/>
        <v/>
      </c>
      <c r="O4808" s="22" t="str">
        <f t="shared" si="711"/>
        <v/>
      </c>
      <c r="Q4808" s="20" t="str">
        <f t="shared" si="717"/>
        <v/>
      </c>
      <c r="R4808" s="21" t="str">
        <f t="shared" si="716"/>
        <v/>
      </c>
      <c r="S4808" s="21" t="str">
        <f t="shared" si="716"/>
        <v/>
      </c>
      <c r="T4808" s="21" t="str">
        <f t="shared" si="716"/>
        <v/>
      </c>
      <c r="U4808" s="21" t="str">
        <f t="shared" si="716"/>
        <v/>
      </c>
      <c r="V4808" s="21" t="str">
        <f t="shared" si="716"/>
        <v/>
      </c>
      <c r="W4808" s="21" t="str">
        <f t="shared" si="716"/>
        <v/>
      </c>
      <c r="X4808" s="21" t="str">
        <f t="shared" si="716"/>
        <v/>
      </c>
      <c r="Y4808" s="21" t="str">
        <f t="shared" si="716"/>
        <v/>
      </c>
      <c r="Z4808" s="21" t="str">
        <f t="shared" si="716"/>
        <v/>
      </c>
      <c r="AA4808" s="21" t="str">
        <f t="shared" si="716"/>
        <v/>
      </c>
      <c r="AB4808" s="38" t="str">
        <f t="shared" si="716"/>
        <v/>
      </c>
      <c r="AD4808" s="36" t="str">
        <f>IF($N4808="", "", IFERROR(INDEX(Campaigns!$D$11:$D$380, MATCH($N4808, Campaigns!$E$11:$E$380, 0)), ""))</f>
        <v/>
      </c>
      <c r="AE4808" s="38" t="str">
        <f>IF(COUNTIF($Q4808:$AB4808, "X")=0, "", IFERROR(INDEX('Intro &amp; Setup'!$T$17:$T$28, MATCH(INDEX($Q$10:$AB$10, $AC4808, MATCH("X", $Q4808:$AB4808, 0)), 'Intro &amp; Setup'!$AA$17:$AA$28, 0)), ""))</f>
        <v/>
      </c>
      <c r="AG4808" s="84" t="str">
        <f t="shared" si="712"/>
        <v/>
      </c>
      <c r="AI4808" s="36">
        <f t="shared" si="713"/>
        <v>0</v>
      </c>
      <c r="AK4808" s="36" t="str">
        <f t="shared" si="714"/>
        <v/>
      </c>
    </row>
    <row r="4809" spans="1:37" x14ac:dyDescent="0.25">
      <c r="A4809" s="34"/>
      <c r="B4809" s="55"/>
      <c r="C4809" s="56"/>
      <c r="D4809" s="56"/>
      <c r="E4809" s="56"/>
      <c r="F4809" s="56"/>
      <c r="G4809" s="57"/>
      <c r="H4809" s="57"/>
      <c r="I4809" s="58"/>
      <c r="J4809" s="34"/>
      <c r="L4809" s="36" t="str">
        <f>IF($B4809="", "", IFERROR(FIND(Campaigns!$Q$4, $B4809), ""))</f>
        <v/>
      </c>
      <c r="M4809" s="73" t="str">
        <f t="shared" si="709"/>
        <v/>
      </c>
      <c r="N4809" s="74" t="str">
        <f t="shared" si="710"/>
        <v/>
      </c>
      <c r="O4809" s="22" t="str">
        <f t="shared" si="711"/>
        <v/>
      </c>
      <c r="Q4809" s="20" t="str">
        <f t="shared" si="717"/>
        <v/>
      </c>
      <c r="R4809" s="21" t="str">
        <f t="shared" si="716"/>
        <v/>
      </c>
      <c r="S4809" s="21" t="str">
        <f t="shared" si="716"/>
        <v/>
      </c>
      <c r="T4809" s="21" t="str">
        <f t="shared" si="716"/>
        <v/>
      </c>
      <c r="U4809" s="21" t="str">
        <f t="shared" si="716"/>
        <v/>
      </c>
      <c r="V4809" s="21" t="str">
        <f t="shared" si="716"/>
        <v/>
      </c>
      <c r="W4809" s="21" t="str">
        <f t="shared" si="716"/>
        <v/>
      </c>
      <c r="X4809" s="21" t="str">
        <f t="shared" si="716"/>
        <v/>
      </c>
      <c r="Y4809" s="21" t="str">
        <f t="shared" si="716"/>
        <v/>
      </c>
      <c r="Z4809" s="21" t="str">
        <f t="shared" si="716"/>
        <v/>
      </c>
      <c r="AA4809" s="21" t="str">
        <f t="shared" si="716"/>
        <v/>
      </c>
      <c r="AB4809" s="38" t="str">
        <f t="shared" si="716"/>
        <v/>
      </c>
      <c r="AD4809" s="36" t="str">
        <f>IF($N4809="", "", IFERROR(INDEX(Campaigns!$D$11:$D$380, MATCH($N4809, Campaigns!$E$11:$E$380, 0)), ""))</f>
        <v/>
      </c>
      <c r="AE4809" s="38" t="str">
        <f>IF(COUNTIF($Q4809:$AB4809, "X")=0, "", IFERROR(INDEX('Intro &amp; Setup'!$T$17:$T$28, MATCH(INDEX($Q$10:$AB$10, $AC4809, MATCH("X", $Q4809:$AB4809, 0)), 'Intro &amp; Setup'!$AA$17:$AA$28, 0)), ""))</f>
        <v/>
      </c>
      <c r="AG4809" s="84" t="str">
        <f t="shared" si="712"/>
        <v/>
      </c>
      <c r="AI4809" s="36">
        <f t="shared" si="713"/>
        <v>0</v>
      </c>
      <c r="AK4809" s="36" t="str">
        <f t="shared" si="714"/>
        <v/>
      </c>
    </row>
    <row r="4810" spans="1:37" x14ac:dyDescent="0.25">
      <c r="A4810" s="34"/>
      <c r="B4810" s="55"/>
      <c r="C4810" s="56"/>
      <c r="D4810" s="56"/>
      <c r="E4810" s="56"/>
      <c r="F4810" s="56"/>
      <c r="G4810" s="57"/>
      <c r="H4810" s="57"/>
      <c r="I4810" s="58"/>
      <c r="J4810" s="34"/>
      <c r="L4810" s="36" t="str">
        <f>IF($B4810="", "", IFERROR(FIND(Campaigns!$Q$4, $B4810), ""))</f>
        <v/>
      </c>
      <c r="M4810" s="73" t="str">
        <f t="shared" si="709"/>
        <v/>
      </c>
      <c r="N4810" s="74" t="str">
        <f t="shared" si="710"/>
        <v/>
      </c>
      <c r="O4810" s="22" t="str">
        <f t="shared" si="711"/>
        <v/>
      </c>
      <c r="Q4810" s="20" t="str">
        <f t="shared" si="717"/>
        <v/>
      </c>
      <c r="R4810" s="21" t="str">
        <f t="shared" si="716"/>
        <v/>
      </c>
      <c r="S4810" s="21" t="str">
        <f t="shared" si="716"/>
        <v/>
      </c>
      <c r="T4810" s="21" t="str">
        <f t="shared" si="716"/>
        <v/>
      </c>
      <c r="U4810" s="21" t="str">
        <f t="shared" si="716"/>
        <v/>
      </c>
      <c r="V4810" s="21" t="str">
        <f t="shared" si="716"/>
        <v/>
      </c>
      <c r="W4810" s="21" t="str">
        <f t="shared" si="716"/>
        <v/>
      </c>
      <c r="X4810" s="21" t="str">
        <f t="shared" si="716"/>
        <v/>
      </c>
      <c r="Y4810" s="21" t="str">
        <f t="shared" si="716"/>
        <v/>
      </c>
      <c r="Z4810" s="21" t="str">
        <f t="shared" si="716"/>
        <v/>
      </c>
      <c r="AA4810" s="21" t="str">
        <f t="shared" si="716"/>
        <v/>
      </c>
      <c r="AB4810" s="38" t="str">
        <f t="shared" si="716"/>
        <v/>
      </c>
      <c r="AD4810" s="36" t="str">
        <f>IF($N4810="", "", IFERROR(INDEX(Campaigns!$D$11:$D$380, MATCH($N4810, Campaigns!$E$11:$E$380, 0)), ""))</f>
        <v/>
      </c>
      <c r="AE4810" s="38" t="str">
        <f>IF(COUNTIF($Q4810:$AB4810, "X")=0, "", IFERROR(INDEX('Intro &amp; Setup'!$T$17:$T$28, MATCH(INDEX($Q$10:$AB$10, $AC4810, MATCH("X", $Q4810:$AB4810, 0)), 'Intro &amp; Setup'!$AA$17:$AA$28, 0)), ""))</f>
        <v/>
      </c>
      <c r="AG4810" s="84" t="str">
        <f t="shared" si="712"/>
        <v/>
      </c>
      <c r="AI4810" s="36">
        <f t="shared" si="713"/>
        <v>0</v>
      </c>
      <c r="AK4810" s="36" t="str">
        <f t="shared" si="714"/>
        <v/>
      </c>
    </row>
    <row r="4811" spans="1:37" x14ac:dyDescent="0.25">
      <c r="A4811" s="34"/>
      <c r="B4811" s="55"/>
      <c r="C4811" s="56"/>
      <c r="D4811" s="56"/>
      <c r="E4811" s="56"/>
      <c r="F4811" s="56"/>
      <c r="G4811" s="57"/>
      <c r="H4811" s="57"/>
      <c r="I4811" s="58"/>
      <c r="J4811" s="34"/>
      <c r="L4811" s="36" t="str">
        <f>IF($B4811="", "", IFERROR(FIND(Campaigns!$Q$4, $B4811), ""))</f>
        <v/>
      </c>
      <c r="M4811" s="73" t="str">
        <f t="shared" si="709"/>
        <v/>
      </c>
      <c r="N4811" s="74" t="str">
        <f t="shared" si="710"/>
        <v/>
      </c>
      <c r="O4811" s="22" t="str">
        <f t="shared" si="711"/>
        <v/>
      </c>
      <c r="Q4811" s="20" t="str">
        <f t="shared" si="717"/>
        <v/>
      </c>
      <c r="R4811" s="21" t="str">
        <f t="shared" si="716"/>
        <v/>
      </c>
      <c r="S4811" s="21" t="str">
        <f t="shared" si="716"/>
        <v/>
      </c>
      <c r="T4811" s="21" t="str">
        <f t="shared" si="716"/>
        <v/>
      </c>
      <c r="U4811" s="21" t="str">
        <f t="shared" si="716"/>
        <v/>
      </c>
      <c r="V4811" s="21" t="str">
        <f t="shared" si="716"/>
        <v/>
      </c>
      <c r="W4811" s="21" t="str">
        <f t="shared" si="716"/>
        <v/>
      </c>
      <c r="X4811" s="21" t="str">
        <f t="shared" si="716"/>
        <v/>
      </c>
      <c r="Y4811" s="21" t="str">
        <f t="shared" si="716"/>
        <v/>
      </c>
      <c r="Z4811" s="21" t="str">
        <f t="shared" si="716"/>
        <v/>
      </c>
      <c r="AA4811" s="21" t="str">
        <f t="shared" si="716"/>
        <v/>
      </c>
      <c r="AB4811" s="38" t="str">
        <f t="shared" si="716"/>
        <v/>
      </c>
      <c r="AD4811" s="36" t="str">
        <f>IF($N4811="", "", IFERROR(INDEX(Campaigns!$D$11:$D$380, MATCH($N4811, Campaigns!$E$11:$E$380, 0)), ""))</f>
        <v/>
      </c>
      <c r="AE4811" s="38" t="str">
        <f>IF(COUNTIF($Q4811:$AB4811, "X")=0, "", IFERROR(INDEX('Intro &amp; Setup'!$T$17:$T$28, MATCH(INDEX($Q$10:$AB$10, $AC4811, MATCH("X", $Q4811:$AB4811, 0)), 'Intro &amp; Setup'!$AA$17:$AA$28, 0)), ""))</f>
        <v/>
      </c>
      <c r="AG4811" s="84" t="str">
        <f t="shared" si="712"/>
        <v/>
      </c>
      <c r="AI4811" s="36">
        <f t="shared" si="713"/>
        <v>0</v>
      </c>
      <c r="AK4811" s="36" t="str">
        <f t="shared" si="714"/>
        <v/>
      </c>
    </row>
    <row r="4812" spans="1:37" x14ac:dyDescent="0.25">
      <c r="A4812" s="34"/>
      <c r="B4812" s="55"/>
      <c r="C4812" s="56"/>
      <c r="D4812" s="56"/>
      <c r="E4812" s="56"/>
      <c r="F4812" s="56"/>
      <c r="G4812" s="57"/>
      <c r="H4812" s="57"/>
      <c r="I4812" s="58"/>
      <c r="J4812" s="34"/>
      <c r="L4812" s="36" t="str">
        <f>IF($B4812="", "", IFERROR(FIND(Campaigns!$Q$4, $B4812), ""))</f>
        <v/>
      </c>
      <c r="M4812" s="73" t="str">
        <f t="shared" ref="M4812:M4875" si="718">IFERROR(REPLACE($B4812, 1, $L4812+$L$9-1, ""), "")</f>
        <v/>
      </c>
      <c r="N4812" s="74" t="str">
        <f t="shared" ref="N4812:N4875" si="719">IFERROR(LEFT($M4812, FIND("-", $M4812)-1), "")</f>
        <v/>
      </c>
      <c r="O4812" s="22" t="str">
        <f t="shared" ref="O4812:O4875" si="720">IFERROR(REPLACE($M4812, 1, FIND("-", $M4812), ""), "")</f>
        <v/>
      </c>
      <c r="Q4812" s="20" t="str">
        <f t="shared" si="717"/>
        <v/>
      </c>
      <c r="R4812" s="21" t="str">
        <f t="shared" si="716"/>
        <v/>
      </c>
      <c r="S4812" s="21" t="str">
        <f t="shared" si="716"/>
        <v/>
      </c>
      <c r="T4812" s="21" t="str">
        <f t="shared" si="716"/>
        <v/>
      </c>
      <c r="U4812" s="21" t="str">
        <f t="shared" si="716"/>
        <v/>
      </c>
      <c r="V4812" s="21" t="str">
        <f t="shared" si="716"/>
        <v/>
      </c>
      <c r="W4812" s="21" t="str">
        <f t="shared" si="716"/>
        <v/>
      </c>
      <c r="X4812" s="21" t="str">
        <f t="shared" si="716"/>
        <v/>
      </c>
      <c r="Y4812" s="21" t="str">
        <f t="shared" si="716"/>
        <v/>
      </c>
      <c r="Z4812" s="21" t="str">
        <f t="shared" si="716"/>
        <v/>
      </c>
      <c r="AA4812" s="21" t="str">
        <f t="shared" si="716"/>
        <v/>
      </c>
      <c r="AB4812" s="38" t="str">
        <f t="shared" si="716"/>
        <v/>
      </c>
      <c r="AD4812" s="36" t="str">
        <f>IF($N4812="", "", IFERROR(INDEX(Campaigns!$D$11:$D$380, MATCH($N4812, Campaigns!$E$11:$E$380, 0)), ""))</f>
        <v/>
      </c>
      <c r="AE4812" s="38" t="str">
        <f>IF(COUNTIF($Q4812:$AB4812, "X")=0, "", IFERROR(INDEX('Intro &amp; Setup'!$T$17:$T$28, MATCH(INDEX($Q$10:$AB$10, $AC4812, MATCH("X", $Q4812:$AB4812, 0)), 'Intro &amp; Setup'!$AA$17:$AA$28, 0)), ""))</f>
        <v/>
      </c>
      <c r="AG4812" s="84" t="str">
        <f t="shared" ref="AG4812:AG4875" si="721">IF(OR($AD4812="", $AE4812=""), "", _xlfn.CONCAT($AD4812, "-", $AE4812))</f>
        <v/>
      </c>
      <c r="AI4812" s="36">
        <f t="shared" ref="AI4812:AI4875" si="722">IF($AI$4=$AI$6, $C4812, IF($AI$4=$AI$7, $D4812, IF($AI$4=$AI$8, $F4812, "")))</f>
        <v>0</v>
      </c>
      <c r="AK4812" s="36" t="str">
        <f t="shared" ref="AK4812:AK4875" si="723">IF($AG4812="", "", "X")</f>
        <v/>
      </c>
    </row>
    <row r="4813" spans="1:37" x14ac:dyDescent="0.25">
      <c r="A4813" s="34"/>
      <c r="B4813" s="55"/>
      <c r="C4813" s="56"/>
      <c r="D4813" s="56"/>
      <c r="E4813" s="56"/>
      <c r="F4813" s="56"/>
      <c r="G4813" s="57"/>
      <c r="H4813" s="57"/>
      <c r="I4813" s="58"/>
      <c r="J4813" s="34"/>
      <c r="L4813" s="36" t="str">
        <f>IF($B4813="", "", IFERROR(FIND(Campaigns!$Q$4, $B4813), ""))</f>
        <v/>
      </c>
      <c r="M4813" s="73" t="str">
        <f t="shared" si="718"/>
        <v/>
      </c>
      <c r="N4813" s="74" t="str">
        <f t="shared" si="719"/>
        <v/>
      </c>
      <c r="O4813" s="22" t="str">
        <f t="shared" si="720"/>
        <v/>
      </c>
      <c r="Q4813" s="20" t="str">
        <f t="shared" si="717"/>
        <v/>
      </c>
      <c r="R4813" s="21" t="str">
        <f t="shared" si="716"/>
        <v/>
      </c>
      <c r="S4813" s="21" t="str">
        <f t="shared" si="716"/>
        <v/>
      </c>
      <c r="T4813" s="21" t="str">
        <f t="shared" si="716"/>
        <v/>
      </c>
      <c r="U4813" s="21" t="str">
        <f t="shared" si="716"/>
        <v/>
      </c>
      <c r="V4813" s="21" t="str">
        <f t="shared" si="716"/>
        <v/>
      </c>
      <c r="W4813" s="21" t="str">
        <f t="shared" si="716"/>
        <v/>
      </c>
      <c r="X4813" s="21" t="str">
        <f t="shared" si="716"/>
        <v/>
      </c>
      <c r="Y4813" s="21" t="str">
        <f t="shared" si="716"/>
        <v/>
      </c>
      <c r="Z4813" s="21" t="str">
        <f t="shared" si="716"/>
        <v/>
      </c>
      <c r="AA4813" s="21" t="str">
        <f t="shared" si="716"/>
        <v/>
      </c>
      <c r="AB4813" s="38" t="str">
        <f t="shared" si="716"/>
        <v/>
      </c>
      <c r="AD4813" s="36" t="str">
        <f>IF($N4813="", "", IFERROR(INDEX(Campaigns!$D$11:$D$380, MATCH($N4813, Campaigns!$E$11:$E$380, 0)), ""))</f>
        <v/>
      </c>
      <c r="AE4813" s="38" t="str">
        <f>IF(COUNTIF($Q4813:$AB4813, "X")=0, "", IFERROR(INDEX('Intro &amp; Setup'!$T$17:$T$28, MATCH(INDEX($Q$10:$AB$10, $AC4813, MATCH("X", $Q4813:$AB4813, 0)), 'Intro &amp; Setup'!$AA$17:$AA$28, 0)), ""))</f>
        <v/>
      </c>
      <c r="AG4813" s="84" t="str">
        <f t="shared" si="721"/>
        <v/>
      </c>
      <c r="AI4813" s="36">
        <f t="shared" si="722"/>
        <v>0</v>
      </c>
      <c r="AK4813" s="36" t="str">
        <f t="shared" si="723"/>
        <v/>
      </c>
    </row>
    <row r="4814" spans="1:37" x14ac:dyDescent="0.25">
      <c r="A4814" s="34"/>
      <c r="B4814" s="55"/>
      <c r="C4814" s="56"/>
      <c r="D4814" s="56"/>
      <c r="E4814" s="56"/>
      <c r="F4814" s="56"/>
      <c r="G4814" s="57"/>
      <c r="H4814" s="57"/>
      <c r="I4814" s="58"/>
      <c r="J4814" s="34"/>
      <c r="L4814" s="36" t="str">
        <f>IF($B4814="", "", IFERROR(FIND(Campaigns!$Q$4, $B4814), ""))</f>
        <v/>
      </c>
      <c r="M4814" s="73" t="str">
        <f t="shared" si="718"/>
        <v/>
      </c>
      <c r="N4814" s="74" t="str">
        <f t="shared" si="719"/>
        <v/>
      </c>
      <c r="O4814" s="22" t="str">
        <f t="shared" si="720"/>
        <v/>
      </c>
      <c r="Q4814" s="20" t="str">
        <f t="shared" si="717"/>
        <v/>
      </c>
      <c r="R4814" s="21" t="str">
        <f t="shared" si="716"/>
        <v/>
      </c>
      <c r="S4814" s="21" t="str">
        <f t="shared" si="716"/>
        <v/>
      </c>
      <c r="T4814" s="21" t="str">
        <f t="shared" si="716"/>
        <v/>
      </c>
      <c r="U4814" s="21" t="str">
        <f t="shared" ref="R4814:AB4837" si="724">IFERROR(IF(U$10="", "", IF(LEFT($O4814, U$8)=U$10, "X", "")), "")</f>
        <v/>
      </c>
      <c r="V4814" s="21" t="str">
        <f t="shared" si="724"/>
        <v/>
      </c>
      <c r="W4814" s="21" t="str">
        <f t="shared" si="724"/>
        <v/>
      </c>
      <c r="X4814" s="21" t="str">
        <f t="shared" si="724"/>
        <v/>
      </c>
      <c r="Y4814" s="21" t="str">
        <f t="shared" si="724"/>
        <v/>
      </c>
      <c r="Z4814" s="21" t="str">
        <f t="shared" si="724"/>
        <v/>
      </c>
      <c r="AA4814" s="21" t="str">
        <f t="shared" si="724"/>
        <v/>
      </c>
      <c r="AB4814" s="38" t="str">
        <f t="shared" si="724"/>
        <v/>
      </c>
      <c r="AD4814" s="36" t="str">
        <f>IF($N4814="", "", IFERROR(INDEX(Campaigns!$D$11:$D$380, MATCH($N4814, Campaigns!$E$11:$E$380, 0)), ""))</f>
        <v/>
      </c>
      <c r="AE4814" s="38" t="str">
        <f>IF(COUNTIF($Q4814:$AB4814, "X")=0, "", IFERROR(INDEX('Intro &amp; Setup'!$T$17:$T$28, MATCH(INDEX($Q$10:$AB$10, $AC4814, MATCH("X", $Q4814:$AB4814, 0)), 'Intro &amp; Setup'!$AA$17:$AA$28, 0)), ""))</f>
        <v/>
      </c>
      <c r="AG4814" s="84" t="str">
        <f t="shared" si="721"/>
        <v/>
      </c>
      <c r="AI4814" s="36">
        <f t="shared" si="722"/>
        <v>0</v>
      </c>
      <c r="AK4814" s="36" t="str">
        <f t="shared" si="723"/>
        <v/>
      </c>
    </row>
    <row r="4815" spans="1:37" x14ac:dyDescent="0.25">
      <c r="A4815" s="34"/>
      <c r="B4815" s="55"/>
      <c r="C4815" s="56"/>
      <c r="D4815" s="56"/>
      <c r="E4815" s="56"/>
      <c r="F4815" s="56"/>
      <c r="G4815" s="57"/>
      <c r="H4815" s="57"/>
      <c r="I4815" s="58"/>
      <c r="J4815" s="34"/>
      <c r="L4815" s="36" t="str">
        <f>IF($B4815="", "", IFERROR(FIND(Campaigns!$Q$4, $B4815), ""))</f>
        <v/>
      </c>
      <c r="M4815" s="73" t="str">
        <f t="shared" si="718"/>
        <v/>
      </c>
      <c r="N4815" s="74" t="str">
        <f t="shared" si="719"/>
        <v/>
      </c>
      <c r="O4815" s="22" t="str">
        <f t="shared" si="720"/>
        <v/>
      </c>
      <c r="Q4815" s="20" t="str">
        <f t="shared" si="717"/>
        <v/>
      </c>
      <c r="R4815" s="21" t="str">
        <f t="shared" si="724"/>
        <v/>
      </c>
      <c r="S4815" s="21" t="str">
        <f t="shared" si="724"/>
        <v/>
      </c>
      <c r="T4815" s="21" t="str">
        <f t="shared" si="724"/>
        <v/>
      </c>
      <c r="U4815" s="21" t="str">
        <f t="shared" si="724"/>
        <v/>
      </c>
      <c r="V4815" s="21" t="str">
        <f t="shared" si="724"/>
        <v/>
      </c>
      <c r="W4815" s="21" t="str">
        <f t="shared" si="724"/>
        <v/>
      </c>
      <c r="X4815" s="21" t="str">
        <f t="shared" si="724"/>
        <v/>
      </c>
      <c r="Y4815" s="21" t="str">
        <f t="shared" si="724"/>
        <v/>
      </c>
      <c r="Z4815" s="21" t="str">
        <f t="shared" si="724"/>
        <v/>
      </c>
      <c r="AA4815" s="21" t="str">
        <f t="shared" si="724"/>
        <v/>
      </c>
      <c r="AB4815" s="38" t="str">
        <f t="shared" si="724"/>
        <v/>
      </c>
      <c r="AD4815" s="36" t="str">
        <f>IF($N4815="", "", IFERROR(INDEX(Campaigns!$D$11:$D$380, MATCH($N4815, Campaigns!$E$11:$E$380, 0)), ""))</f>
        <v/>
      </c>
      <c r="AE4815" s="38" t="str">
        <f>IF(COUNTIF($Q4815:$AB4815, "X")=0, "", IFERROR(INDEX('Intro &amp; Setup'!$T$17:$T$28, MATCH(INDEX($Q$10:$AB$10, $AC4815, MATCH("X", $Q4815:$AB4815, 0)), 'Intro &amp; Setup'!$AA$17:$AA$28, 0)), ""))</f>
        <v/>
      </c>
      <c r="AG4815" s="84" t="str">
        <f t="shared" si="721"/>
        <v/>
      </c>
      <c r="AI4815" s="36">
        <f t="shared" si="722"/>
        <v>0</v>
      </c>
      <c r="AK4815" s="36" t="str">
        <f t="shared" si="723"/>
        <v/>
      </c>
    </row>
    <row r="4816" spans="1:37" x14ac:dyDescent="0.25">
      <c r="A4816" s="34"/>
      <c r="B4816" s="55"/>
      <c r="C4816" s="56"/>
      <c r="D4816" s="56"/>
      <c r="E4816" s="56"/>
      <c r="F4816" s="56"/>
      <c r="G4816" s="57"/>
      <c r="H4816" s="57"/>
      <c r="I4816" s="58"/>
      <c r="J4816" s="34"/>
      <c r="L4816" s="36" t="str">
        <f>IF($B4816="", "", IFERROR(FIND(Campaigns!$Q$4, $B4816), ""))</f>
        <v/>
      </c>
      <c r="M4816" s="73" t="str">
        <f t="shared" si="718"/>
        <v/>
      </c>
      <c r="N4816" s="74" t="str">
        <f t="shared" si="719"/>
        <v/>
      </c>
      <c r="O4816" s="22" t="str">
        <f t="shared" si="720"/>
        <v/>
      </c>
      <c r="Q4816" s="20" t="str">
        <f t="shared" si="717"/>
        <v/>
      </c>
      <c r="R4816" s="21" t="str">
        <f t="shared" si="724"/>
        <v/>
      </c>
      <c r="S4816" s="21" t="str">
        <f t="shared" si="724"/>
        <v/>
      </c>
      <c r="T4816" s="21" t="str">
        <f t="shared" si="724"/>
        <v/>
      </c>
      <c r="U4816" s="21" t="str">
        <f t="shared" si="724"/>
        <v/>
      </c>
      <c r="V4816" s="21" t="str">
        <f t="shared" si="724"/>
        <v/>
      </c>
      <c r="W4816" s="21" t="str">
        <f t="shared" si="724"/>
        <v/>
      </c>
      <c r="X4816" s="21" t="str">
        <f t="shared" si="724"/>
        <v/>
      </c>
      <c r="Y4816" s="21" t="str">
        <f t="shared" si="724"/>
        <v/>
      </c>
      <c r="Z4816" s="21" t="str">
        <f t="shared" si="724"/>
        <v/>
      </c>
      <c r="AA4816" s="21" t="str">
        <f t="shared" si="724"/>
        <v/>
      </c>
      <c r="AB4816" s="38" t="str">
        <f t="shared" si="724"/>
        <v/>
      </c>
      <c r="AD4816" s="36" t="str">
        <f>IF($N4816="", "", IFERROR(INDEX(Campaigns!$D$11:$D$380, MATCH($N4816, Campaigns!$E$11:$E$380, 0)), ""))</f>
        <v/>
      </c>
      <c r="AE4816" s="38" t="str">
        <f>IF(COUNTIF($Q4816:$AB4816, "X")=0, "", IFERROR(INDEX('Intro &amp; Setup'!$T$17:$T$28, MATCH(INDEX($Q$10:$AB$10, $AC4816, MATCH("X", $Q4816:$AB4816, 0)), 'Intro &amp; Setup'!$AA$17:$AA$28, 0)), ""))</f>
        <v/>
      </c>
      <c r="AG4816" s="84" t="str">
        <f t="shared" si="721"/>
        <v/>
      </c>
      <c r="AI4816" s="36">
        <f t="shared" si="722"/>
        <v>0</v>
      </c>
      <c r="AK4816" s="36" t="str">
        <f t="shared" si="723"/>
        <v/>
      </c>
    </row>
    <row r="4817" spans="1:37" x14ac:dyDescent="0.25">
      <c r="A4817" s="34"/>
      <c r="B4817" s="55"/>
      <c r="C4817" s="56"/>
      <c r="D4817" s="56"/>
      <c r="E4817" s="56"/>
      <c r="F4817" s="56"/>
      <c r="G4817" s="57"/>
      <c r="H4817" s="57"/>
      <c r="I4817" s="58"/>
      <c r="J4817" s="34"/>
      <c r="L4817" s="36" t="str">
        <f>IF($B4817="", "", IFERROR(FIND(Campaigns!$Q$4, $B4817), ""))</f>
        <v/>
      </c>
      <c r="M4817" s="73" t="str">
        <f t="shared" si="718"/>
        <v/>
      </c>
      <c r="N4817" s="74" t="str">
        <f t="shared" si="719"/>
        <v/>
      </c>
      <c r="O4817" s="22" t="str">
        <f t="shared" si="720"/>
        <v/>
      </c>
      <c r="Q4817" s="20" t="str">
        <f t="shared" si="717"/>
        <v/>
      </c>
      <c r="R4817" s="21" t="str">
        <f t="shared" si="724"/>
        <v/>
      </c>
      <c r="S4817" s="21" t="str">
        <f t="shared" si="724"/>
        <v/>
      </c>
      <c r="T4817" s="21" t="str">
        <f t="shared" si="724"/>
        <v/>
      </c>
      <c r="U4817" s="21" t="str">
        <f t="shared" si="724"/>
        <v/>
      </c>
      <c r="V4817" s="21" t="str">
        <f t="shared" si="724"/>
        <v/>
      </c>
      <c r="W4817" s="21" t="str">
        <f t="shared" si="724"/>
        <v/>
      </c>
      <c r="X4817" s="21" t="str">
        <f t="shared" si="724"/>
        <v/>
      </c>
      <c r="Y4817" s="21" t="str">
        <f t="shared" si="724"/>
        <v/>
      </c>
      <c r="Z4817" s="21" t="str">
        <f t="shared" si="724"/>
        <v/>
      </c>
      <c r="AA4817" s="21" t="str">
        <f t="shared" si="724"/>
        <v/>
      </c>
      <c r="AB4817" s="38" t="str">
        <f t="shared" si="724"/>
        <v/>
      </c>
      <c r="AD4817" s="36" t="str">
        <f>IF($N4817="", "", IFERROR(INDEX(Campaigns!$D$11:$D$380, MATCH($N4817, Campaigns!$E$11:$E$380, 0)), ""))</f>
        <v/>
      </c>
      <c r="AE4817" s="38" t="str">
        <f>IF(COUNTIF($Q4817:$AB4817, "X")=0, "", IFERROR(INDEX('Intro &amp; Setup'!$T$17:$T$28, MATCH(INDEX($Q$10:$AB$10, $AC4817, MATCH("X", $Q4817:$AB4817, 0)), 'Intro &amp; Setup'!$AA$17:$AA$28, 0)), ""))</f>
        <v/>
      </c>
      <c r="AG4817" s="84" t="str">
        <f t="shared" si="721"/>
        <v/>
      </c>
      <c r="AI4817" s="36">
        <f t="shared" si="722"/>
        <v>0</v>
      </c>
      <c r="AK4817" s="36" t="str">
        <f t="shared" si="723"/>
        <v/>
      </c>
    </row>
    <row r="4818" spans="1:37" x14ac:dyDescent="0.25">
      <c r="A4818" s="34"/>
      <c r="B4818" s="55"/>
      <c r="C4818" s="56"/>
      <c r="D4818" s="56"/>
      <c r="E4818" s="56"/>
      <c r="F4818" s="56"/>
      <c r="G4818" s="57"/>
      <c r="H4818" s="57"/>
      <c r="I4818" s="58"/>
      <c r="J4818" s="34"/>
      <c r="L4818" s="36" t="str">
        <f>IF($B4818="", "", IFERROR(FIND(Campaigns!$Q$4, $B4818), ""))</f>
        <v/>
      </c>
      <c r="M4818" s="73" t="str">
        <f t="shared" si="718"/>
        <v/>
      </c>
      <c r="N4818" s="74" t="str">
        <f t="shared" si="719"/>
        <v/>
      </c>
      <c r="O4818" s="22" t="str">
        <f t="shared" si="720"/>
        <v/>
      </c>
      <c r="Q4818" s="20" t="str">
        <f t="shared" si="717"/>
        <v/>
      </c>
      <c r="R4818" s="21" t="str">
        <f t="shared" si="724"/>
        <v/>
      </c>
      <c r="S4818" s="21" t="str">
        <f t="shared" si="724"/>
        <v/>
      </c>
      <c r="T4818" s="21" t="str">
        <f t="shared" si="724"/>
        <v/>
      </c>
      <c r="U4818" s="21" t="str">
        <f t="shared" si="724"/>
        <v/>
      </c>
      <c r="V4818" s="21" t="str">
        <f t="shared" si="724"/>
        <v/>
      </c>
      <c r="W4818" s="21" t="str">
        <f t="shared" si="724"/>
        <v/>
      </c>
      <c r="X4818" s="21" t="str">
        <f t="shared" si="724"/>
        <v/>
      </c>
      <c r="Y4818" s="21" t="str">
        <f t="shared" si="724"/>
        <v/>
      </c>
      <c r="Z4818" s="21" t="str">
        <f t="shared" si="724"/>
        <v/>
      </c>
      <c r="AA4818" s="21" t="str">
        <f t="shared" si="724"/>
        <v/>
      </c>
      <c r="AB4818" s="38" t="str">
        <f t="shared" si="724"/>
        <v/>
      </c>
      <c r="AD4818" s="36" t="str">
        <f>IF($N4818="", "", IFERROR(INDEX(Campaigns!$D$11:$D$380, MATCH($N4818, Campaigns!$E$11:$E$380, 0)), ""))</f>
        <v/>
      </c>
      <c r="AE4818" s="38" t="str">
        <f>IF(COUNTIF($Q4818:$AB4818, "X")=0, "", IFERROR(INDEX('Intro &amp; Setup'!$T$17:$T$28, MATCH(INDEX($Q$10:$AB$10, $AC4818, MATCH("X", $Q4818:$AB4818, 0)), 'Intro &amp; Setup'!$AA$17:$AA$28, 0)), ""))</f>
        <v/>
      </c>
      <c r="AG4818" s="84" t="str">
        <f t="shared" si="721"/>
        <v/>
      </c>
      <c r="AI4818" s="36">
        <f t="shared" si="722"/>
        <v>0</v>
      </c>
      <c r="AK4818" s="36" t="str">
        <f t="shared" si="723"/>
        <v/>
      </c>
    </row>
    <row r="4819" spans="1:37" x14ac:dyDescent="0.25">
      <c r="A4819" s="34"/>
      <c r="B4819" s="55"/>
      <c r="C4819" s="56"/>
      <c r="D4819" s="56"/>
      <c r="E4819" s="56"/>
      <c r="F4819" s="56"/>
      <c r="G4819" s="57"/>
      <c r="H4819" s="57"/>
      <c r="I4819" s="58"/>
      <c r="J4819" s="34"/>
      <c r="L4819" s="36" t="str">
        <f>IF($B4819="", "", IFERROR(FIND(Campaigns!$Q$4, $B4819), ""))</f>
        <v/>
      </c>
      <c r="M4819" s="73" t="str">
        <f t="shared" si="718"/>
        <v/>
      </c>
      <c r="N4819" s="74" t="str">
        <f t="shared" si="719"/>
        <v/>
      </c>
      <c r="O4819" s="22" t="str">
        <f t="shared" si="720"/>
        <v/>
      </c>
      <c r="Q4819" s="20" t="str">
        <f t="shared" si="717"/>
        <v/>
      </c>
      <c r="R4819" s="21" t="str">
        <f t="shared" si="724"/>
        <v/>
      </c>
      <c r="S4819" s="21" t="str">
        <f t="shared" si="724"/>
        <v/>
      </c>
      <c r="T4819" s="21" t="str">
        <f t="shared" si="724"/>
        <v/>
      </c>
      <c r="U4819" s="21" t="str">
        <f t="shared" si="724"/>
        <v/>
      </c>
      <c r="V4819" s="21" t="str">
        <f t="shared" si="724"/>
        <v/>
      </c>
      <c r="W4819" s="21" t="str">
        <f t="shared" si="724"/>
        <v/>
      </c>
      <c r="X4819" s="21" t="str">
        <f t="shared" si="724"/>
        <v/>
      </c>
      <c r="Y4819" s="21" t="str">
        <f t="shared" si="724"/>
        <v/>
      </c>
      <c r="Z4819" s="21" t="str">
        <f t="shared" si="724"/>
        <v/>
      </c>
      <c r="AA4819" s="21" t="str">
        <f t="shared" si="724"/>
        <v/>
      </c>
      <c r="AB4819" s="38" t="str">
        <f t="shared" si="724"/>
        <v/>
      </c>
      <c r="AD4819" s="36" t="str">
        <f>IF($N4819="", "", IFERROR(INDEX(Campaigns!$D$11:$D$380, MATCH($N4819, Campaigns!$E$11:$E$380, 0)), ""))</f>
        <v/>
      </c>
      <c r="AE4819" s="38" t="str">
        <f>IF(COUNTIF($Q4819:$AB4819, "X")=0, "", IFERROR(INDEX('Intro &amp; Setup'!$T$17:$T$28, MATCH(INDEX($Q$10:$AB$10, $AC4819, MATCH("X", $Q4819:$AB4819, 0)), 'Intro &amp; Setup'!$AA$17:$AA$28, 0)), ""))</f>
        <v/>
      </c>
      <c r="AG4819" s="84" t="str">
        <f t="shared" si="721"/>
        <v/>
      </c>
      <c r="AI4819" s="36">
        <f t="shared" si="722"/>
        <v>0</v>
      </c>
      <c r="AK4819" s="36" t="str">
        <f t="shared" si="723"/>
        <v/>
      </c>
    </row>
    <row r="4820" spans="1:37" x14ac:dyDescent="0.25">
      <c r="A4820" s="34"/>
      <c r="B4820" s="55"/>
      <c r="C4820" s="56"/>
      <c r="D4820" s="56"/>
      <c r="E4820" s="56"/>
      <c r="F4820" s="56"/>
      <c r="G4820" s="57"/>
      <c r="H4820" s="57"/>
      <c r="I4820" s="58"/>
      <c r="J4820" s="34"/>
      <c r="L4820" s="36" t="str">
        <f>IF($B4820="", "", IFERROR(FIND(Campaigns!$Q$4, $B4820), ""))</f>
        <v/>
      </c>
      <c r="M4820" s="73" t="str">
        <f t="shared" si="718"/>
        <v/>
      </c>
      <c r="N4820" s="74" t="str">
        <f t="shared" si="719"/>
        <v/>
      </c>
      <c r="O4820" s="22" t="str">
        <f t="shared" si="720"/>
        <v/>
      </c>
      <c r="Q4820" s="20" t="str">
        <f t="shared" si="717"/>
        <v/>
      </c>
      <c r="R4820" s="21" t="str">
        <f t="shared" si="724"/>
        <v/>
      </c>
      <c r="S4820" s="21" t="str">
        <f t="shared" si="724"/>
        <v/>
      </c>
      <c r="T4820" s="21" t="str">
        <f t="shared" si="724"/>
        <v/>
      </c>
      <c r="U4820" s="21" t="str">
        <f t="shared" si="724"/>
        <v/>
      </c>
      <c r="V4820" s="21" t="str">
        <f t="shared" si="724"/>
        <v/>
      </c>
      <c r="W4820" s="21" t="str">
        <f t="shared" si="724"/>
        <v/>
      </c>
      <c r="X4820" s="21" t="str">
        <f t="shared" si="724"/>
        <v/>
      </c>
      <c r="Y4820" s="21" t="str">
        <f t="shared" si="724"/>
        <v/>
      </c>
      <c r="Z4820" s="21" t="str">
        <f t="shared" si="724"/>
        <v/>
      </c>
      <c r="AA4820" s="21" t="str">
        <f t="shared" si="724"/>
        <v/>
      </c>
      <c r="AB4820" s="38" t="str">
        <f t="shared" si="724"/>
        <v/>
      </c>
      <c r="AD4820" s="36" t="str">
        <f>IF($N4820="", "", IFERROR(INDEX(Campaigns!$D$11:$D$380, MATCH($N4820, Campaigns!$E$11:$E$380, 0)), ""))</f>
        <v/>
      </c>
      <c r="AE4820" s="38" t="str">
        <f>IF(COUNTIF($Q4820:$AB4820, "X")=0, "", IFERROR(INDEX('Intro &amp; Setup'!$T$17:$T$28, MATCH(INDEX($Q$10:$AB$10, $AC4820, MATCH("X", $Q4820:$AB4820, 0)), 'Intro &amp; Setup'!$AA$17:$AA$28, 0)), ""))</f>
        <v/>
      </c>
      <c r="AG4820" s="84" t="str">
        <f t="shared" si="721"/>
        <v/>
      </c>
      <c r="AI4820" s="36">
        <f t="shared" si="722"/>
        <v>0</v>
      </c>
      <c r="AK4820" s="36" t="str">
        <f t="shared" si="723"/>
        <v/>
      </c>
    </row>
    <row r="4821" spans="1:37" x14ac:dyDescent="0.25">
      <c r="A4821" s="34"/>
      <c r="B4821" s="55"/>
      <c r="C4821" s="56"/>
      <c r="D4821" s="56"/>
      <c r="E4821" s="56"/>
      <c r="F4821" s="56"/>
      <c r="G4821" s="57"/>
      <c r="H4821" s="57"/>
      <c r="I4821" s="58"/>
      <c r="J4821" s="34"/>
      <c r="L4821" s="36" t="str">
        <f>IF($B4821="", "", IFERROR(FIND(Campaigns!$Q$4, $B4821), ""))</f>
        <v/>
      </c>
      <c r="M4821" s="73" t="str">
        <f t="shared" si="718"/>
        <v/>
      </c>
      <c r="N4821" s="74" t="str">
        <f t="shared" si="719"/>
        <v/>
      </c>
      <c r="O4821" s="22" t="str">
        <f t="shared" si="720"/>
        <v/>
      </c>
      <c r="Q4821" s="20" t="str">
        <f t="shared" si="717"/>
        <v/>
      </c>
      <c r="R4821" s="21" t="str">
        <f t="shared" si="724"/>
        <v/>
      </c>
      <c r="S4821" s="21" t="str">
        <f t="shared" si="724"/>
        <v/>
      </c>
      <c r="T4821" s="21" t="str">
        <f t="shared" si="724"/>
        <v/>
      </c>
      <c r="U4821" s="21" t="str">
        <f t="shared" si="724"/>
        <v/>
      </c>
      <c r="V4821" s="21" t="str">
        <f t="shared" si="724"/>
        <v/>
      </c>
      <c r="W4821" s="21" t="str">
        <f t="shared" si="724"/>
        <v/>
      </c>
      <c r="X4821" s="21" t="str">
        <f t="shared" si="724"/>
        <v/>
      </c>
      <c r="Y4821" s="21" t="str">
        <f t="shared" si="724"/>
        <v/>
      </c>
      <c r="Z4821" s="21" t="str">
        <f t="shared" si="724"/>
        <v/>
      </c>
      <c r="AA4821" s="21" t="str">
        <f t="shared" si="724"/>
        <v/>
      </c>
      <c r="AB4821" s="38" t="str">
        <f t="shared" si="724"/>
        <v/>
      </c>
      <c r="AD4821" s="36" t="str">
        <f>IF($N4821="", "", IFERROR(INDEX(Campaigns!$D$11:$D$380, MATCH($N4821, Campaigns!$E$11:$E$380, 0)), ""))</f>
        <v/>
      </c>
      <c r="AE4821" s="38" t="str">
        <f>IF(COUNTIF($Q4821:$AB4821, "X")=0, "", IFERROR(INDEX('Intro &amp; Setup'!$T$17:$T$28, MATCH(INDEX($Q$10:$AB$10, $AC4821, MATCH("X", $Q4821:$AB4821, 0)), 'Intro &amp; Setup'!$AA$17:$AA$28, 0)), ""))</f>
        <v/>
      </c>
      <c r="AG4821" s="84" t="str">
        <f t="shared" si="721"/>
        <v/>
      </c>
      <c r="AI4821" s="36">
        <f t="shared" si="722"/>
        <v>0</v>
      </c>
      <c r="AK4821" s="36" t="str">
        <f t="shared" si="723"/>
        <v/>
      </c>
    </row>
    <row r="4822" spans="1:37" x14ac:dyDescent="0.25">
      <c r="A4822" s="34"/>
      <c r="B4822" s="55"/>
      <c r="C4822" s="56"/>
      <c r="D4822" s="56"/>
      <c r="E4822" s="56"/>
      <c r="F4822" s="56"/>
      <c r="G4822" s="57"/>
      <c r="H4822" s="57"/>
      <c r="I4822" s="58"/>
      <c r="J4822" s="34"/>
      <c r="L4822" s="36" t="str">
        <f>IF($B4822="", "", IFERROR(FIND(Campaigns!$Q$4, $B4822), ""))</f>
        <v/>
      </c>
      <c r="M4822" s="73" t="str">
        <f t="shared" si="718"/>
        <v/>
      </c>
      <c r="N4822" s="74" t="str">
        <f t="shared" si="719"/>
        <v/>
      </c>
      <c r="O4822" s="22" t="str">
        <f t="shared" si="720"/>
        <v/>
      </c>
      <c r="Q4822" s="20" t="str">
        <f t="shared" si="717"/>
        <v/>
      </c>
      <c r="R4822" s="21" t="str">
        <f t="shared" si="724"/>
        <v/>
      </c>
      <c r="S4822" s="21" t="str">
        <f t="shared" si="724"/>
        <v/>
      </c>
      <c r="T4822" s="21" t="str">
        <f t="shared" si="724"/>
        <v/>
      </c>
      <c r="U4822" s="21" t="str">
        <f t="shared" si="724"/>
        <v/>
      </c>
      <c r="V4822" s="21" t="str">
        <f t="shared" si="724"/>
        <v/>
      </c>
      <c r="W4822" s="21" t="str">
        <f t="shared" si="724"/>
        <v/>
      </c>
      <c r="X4822" s="21" t="str">
        <f t="shared" si="724"/>
        <v/>
      </c>
      <c r="Y4822" s="21" t="str">
        <f t="shared" si="724"/>
        <v/>
      </c>
      <c r="Z4822" s="21" t="str">
        <f t="shared" si="724"/>
        <v/>
      </c>
      <c r="AA4822" s="21" t="str">
        <f t="shared" si="724"/>
        <v/>
      </c>
      <c r="AB4822" s="38" t="str">
        <f t="shared" si="724"/>
        <v/>
      </c>
      <c r="AD4822" s="36" t="str">
        <f>IF($N4822="", "", IFERROR(INDEX(Campaigns!$D$11:$D$380, MATCH($N4822, Campaigns!$E$11:$E$380, 0)), ""))</f>
        <v/>
      </c>
      <c r="AE4822" s="38" t="str">
        <f>IF(COUNTIF($Q4822:$AB4822, "X")=0, "", IFERROR(INDEX('Intro &amp; Setup'!$T$17:$T$28, MATCH(INDEX($Q$10:$AB$10, $AC4822, MATCH("X", $Q4822:$AB4822, 0)), 'Intro &amp; Setup'!$AA$17:$AA$28, 0)), ""))</f>
        <v/>
      </c>
      <c r="AG4822" s="84" t="str">
        <f t="shared" si="721"/>
        <v/>
      </c>
      <c r="AI4822" s="36">
        <f t="shared" si="722"/>
        <v>0</v>
      </c>
      <c r="AK4822" s="36" t="str">
        <f t="shared" si="723"/>
        <v/>
      </c>
    </row>
    <row r="4823" spans="1:37" x14ac:dyDescent="0.25">
      <c r="A4823" s="34"/>
      <c r="B4823" s="55"/>
      <c r="C4823" s="56"/>
      <c r="D4823" s="56"/>
      <c r="E4823" s="56"/>
      <c r="F4823" s="56"/>
      <c r="G4823" s="57"/>
      <c r="H4823" s="57"/>
      <c r="I4823" s="58"/>
      <c r="J4823" s="34"/>
      <c r="L4823" s="36" t="str">
        <f>IF($B4823="", "", IFERROR(FIND(Campaigns!$Q$4, $B4823), ""))</f>
        <v/>
      </c>
      <c r="M4823" s="73" t="str">
        <f t="shared" si="718"/>
        <v/>
      </c>
      <c r="N4823" s="74" t="str">
        <f t="shared" si="719"/>
        <v/>
      </c>
      <c r="O4823" s="22" t="str">
        <f t="shared" si="720"/>
        <v/>
      </c>
      <c r="Q4823" s="20" t="str">
        <f t="shared" si="717"/>
        <v/>
      </c>
      <c r="R4823" s="21" t="str">
        <f t="shared" si="724"/>
        <v/>
      </c>
      <c r="S4823" s="21" t="str">
        <f t="shared" si="724"/>
        <v/>
      </c>
      <c r="T4823" s="21" t="str">
        <f t="shared" si="724"/>
        <v/>
      </c>
      <c r="U4823" s="21" t="str">
        <f t="shared" si="724"/>
        <v/>
      </c>
      <c r="V4823" s="21" t="str">
        <f t="shared" si="724"/>
        <v/>
      </c>
      <c r="W4823" s="21" t="str">
        <f t="shared" si="724"/>
        <v/>
      </c>
      <c r="X4823" s="21" t="str">
        <f t="shared" si="724"/>
        <v/>
      </c>
      <c r="Y4823" s="21" t="str">
        <f t="shared" si="724"/>
        <v/>
      </c>
      <c r="Z4823" s="21" t="str">
        <f t="shared" si="724"/>
        <v/>
      </c>
      <c r="AA4823" s="21" t="str">
        <f t="shared" si="724"/>
        <v/>
      </c>
      <c r="AB4823" s="38" t="str">
        <f t="shared" si="724"/>
        <v/>
      </c>
      <c r="AD4823" s="36" t="str">
        <f>IF($N4823="", "", IFERROR(INDEX(Campaigns!$D$11:$D$380, MATCH($N4823, Campaigns!$E$11:$E$380, 0)), ""))</f>
        <v/>
      </c>
      <c r="AE4823" s="38" t="str">
        <f>IF(COUNTIF($Q4823:$AB4823, "X")=0, "", IFERROR(INDEX('Intro &amp; Setup'!$T$17:$T$28, MATCH(INDEX($Q$10:$AB$10, $AC4823, MATCH("X", $Q4823:$AB4823, 0)), 'Intro &amp; Setup'!$AA$17:$AA$28, 0)), ""))</f>
        <v/>
      </c>
      <c r="AG4823" s="84" t="str">
        <f t="shared" si="721"/>
        <v/>
      </c>
      <c r="AI4823" s="36">
        <f t="shared" si="722"/>
        <v>0</v>
      </c>
      <c r="AK4823" s="36" t="str">
        <f t="shared" si="723"/>
        <v/>
      </c>
    </row>
    <row r="4824" spans="1:37" x14ac:dyDescent="0.25">
      <c r="A4824" s="34"/>
      <c r="B4824" s="55"/>
      <c r="C4824" s="56"/>
      <c r="D4824" s="56"/>
      <c r="E4824" s="56"/>
      <c r="F4824" s="56"/>
      <c r="G4824" s="57"/>
      <c r="H4824" s="57"/>
      <c r="I4824" s="58"/>
      <c r="J4824" s="34"/>
      <c r="L4824" s="36" t="str">
        <f>IF($B4824="", "", IFERROR(FIND(Campaigns!$Q$4, $B4824), ""))</f>
        <v/>
      </c>
      <c r="M4824" s="73" t="str">
        <f t="shared" si="718"/>
        <v/>
      </c>
      <c r="N4824" s="74" t="str">
        <f t="shared" si="719"/>
        <v/>
      </c>
      <c r="O4824" s="22" t="str">
        <f t="shared" si="720"/>
        <v/>
      </c>
      <c r="Q4824" s="20" t="str">
        <f t="shared" si="717"/>
        <v/>
      </c>
      <c r="R4824" s="21" t="str">
        <f t="shared" si="724"/>
        <v/>
      </c>
      <c r="S4824" s="21" t="str">
        <f t="shared" si="724"/>
        <v/>
      </c>
      <c r="T4824" s="21" t="str">
        <f t="shared" si="724"/>
        <v/>
      </c>
      <c r="U4824" s="21" t="str">
        <f t="shared" si="724"/>
        <v/>
      </c>
      <c r="V4824" s="21" t="str">
        <f t="shared" si="724"/>
        <v/>
      </c>
      <c r="W4824" s="21" t="str">
        <f t="shared" si="724"/>
        <v/>
      </c>
      <c r="X4824" s="21" t="str">
        <f t="shared" si="724"/>
        <v/>
      </c>
      <c r="Y4824" s="21" t="str">
        <f t="shared" si="724"/>
        <v/>
      </c>
      <c r="Z4824" s="21" t="str">
        <f t="shared" si="724"/>
        <v/>
      </c>
      <c r="AA4824" s="21" t="str">
        <f t="shared" si="724"/>
        <v/>
      </c>
      <c r="AB4824" s="38" t="str">
        <f t="shared" si="724"/>
        <v/>
      </c>
      <c r="AD4824" s="36" t="str">
        <f>IF($N4824="", "", IFERROR(INDEX(Campaigns!$D$11:$D$380, MATCH($N4824, Campaigns!$E$11:$E$380, 0)), ""))</f>
        <v/>
      </c>
      <c r="AE4824" s="38" t="str">
        <f>IF(COUNTIF($Q4824:$AB4824, "X")=0, "", IFERROR(INDEX('Intro &amp; Setup'!$T$17:$T$28, MATCH(INDEX($Q$10:$AB$10, $AC4824, MATCH("X", $Q4824:$AB4824, 0)), 'Intro &amp; Setup'!$AA$17:$AA$28, 0)), ""))</f>
        <v/>
      </c>
      <c r="AG4824" s="84" t="str">
        <f t="shared" si="721"/>
        <v/>
      </c>
      <c r="AI4824" s="36">
        <f t="shared" si="722"/>
        <v>0</v>
      </c>
      <c r="AK4824" s="36" t="str">
        <f t="shared" si="723"/>
        <v/>
      </c>
    </row>
    <row r="4825" spans="1:37" x14ac:dyDescent="0.25">
      <c r="A4825" s="34"/>
      <c r="B4825" s="55"/>
      <c r="C4825" s="56"/>
      <c r="D4825" s="56"/>
      <c r="E4825" s="56"/>
      <c r="F4825" s="56"/>
      <c r="G4825" s="57"/>
      <c r="H4825" s="57"/>
      <c r="I4825" s="58"/>
      <c r="J4825" s="34"/>
      <c r="L4825" s="36" t="str">
        <f>IF($B4825="", "", IFERROR(FIND(Campaigns!$Q$4, $B4825), ""))</f>
        <v/>
      </c>
      <c r="M4825" s="73" t="str">
        <f t="shared" si="718"/>
        <v/>
      </c>
      <c r="N4825" s="74" t="str">
        <f t="shared" si="719"/>
        <v/>
      </c>
      <c r="O4825" s="22" t="str">
        <f t="shared" si="720"/>
        <v/>
      </c>
      <c r="Q4825" s="20" t="str">
        <f t="shared" si="717"/>
        <v/>
      </c>
      <c r="R4825" s="21" t="str">
        <f t="shared" si="724"/>
        <v/>
      </c>
      <c r="S4825" s="21" t="str">
        <f t="shared" si="724"/>
        <v/>
      </c>
      <c r="T4825" s="21" t="str">
        <f t="shared" si="724"/>
        <v/>
      </c>
      <c r="U4825" s="21" t="str">
        <f t="shared" si="724"/>
        <v/>
      </c>
      <c r="V4825" s="21" t="str">
        <f t="shared" si="724"/>
        <v/>
      </c>
      <c r="W4825" s="21" t="str">
        <f t="shared" si="724"/>
        <v/>
      </c>
      <c r="X4825" s="21" t="str">
        <f t="shared" si="724"/>
        <v/>
      </c>
      <c r="Y4825" s="21" t="str">
        <f t="shared" si="724"/>
        <v/>
      </c>
      <c r="Z4825" s="21" t="str">
        <f t="shared" si="724"/>
        <v/>
      </c>
      <c r="AA4825" s="21" t="str">
        <f t="shared" si="724"/>
        <v/>
      </c>
      <c r="AB4825" s="38" t="str">
        <f t="shared" si="724"/>
        <v/>
      </c>
      <c r="AD4825" s="36" t="str">
        <f>IF($N4825="", "", IFERROR(INDEX(Campaigns!$D$11:$D$380, MATCH($N4825, Campaigns!$E$11:$E$380, 0)), ""))</f>
        <v/>
      </c>
      <c r="AE4825" s="38" t="str">
        <f>IF(COUNTIF($Q4825:$AB4825, "X")=0, "", IFERROR(INDEX('Intro &amp; Setup'!$T$17:$T$28, MATCH(INDEX($Q$10:$AB$10, $AC4825, MATCH("X", $Q4825:$AB4825, 0)), 'Intro &amp; Setup'!$AA$17:$AA$28, 0)), ""))</f>
        <v/>
      </c>
      <c r="AG4825" s="84" t="str">
        <f t="shared" si="721"/>
        <v/>
      </c>
      <c r="AI4825" s="36">
        <f t="shared" si="722"/>
        <v>0</v>
      </c>
      <c r="AK4825" s="36" t="str">
        <f t="shared" si="723"/>
        <v/>
      </c>
    </row>
    <row r="4826" spans="1:37" x14ac:dyDescent="0.25">
      <c r="A4826" s="34"/>
      <c r="B4826" s="55"/>
      <c r="C4826" s="56"/>
      <c r="D4826" s="56"/>
      <c r="E4826" s="56"/>
      <c r="F4826" s="56"/>
      <c r="G4826" s="57"/>
      <c r="H4826" s="57"/>
      <c r="I4826" s="58"/>
      <c r="J4826" s="34"/>
      <c r="L4826" s="36" t="str">
        <f>IF($B4826="", "", IFERROR(FIND(Campaigns!$Q$4, $B4826), ""))</f>
        <v/>
      </c>
      <c r="M4826" s="73" t="str">
        <f t="shared" si="718"/>
        <v/>
      </c>
      <c r="N4826" s="74" t="str">
        <f t="shared" si="719"/>
        <v/>
      </c>
      <c r="O4826" s="22" t="str">
        <f t="shared" si="720"/>
        <v/>
      </c>
      <c r="Q4826" s="20" t="str">
        <f t="shared" si="717"/>
        <v/>
      </c>
      <c r="R4826" s="21" t="str">
        <f t="shared" si="724"/>
        <v/>
      </c>
      <c r="S4826" s="21" t="str">
        <f t="shared" si="724"/>
        <v/>
      </c>
      <c r="T4826" s="21" t="str">
        <f t="shared" si="724"/>
        <v/>
      </c>
      <c r="U4826" s="21" t="str">
        <f t="shared" si="724"/>
        <v/>
      </c>
      <c r="V4826" s="21" t="str">
        <f t="shared" si="724"/>
        <v/>
      </c>
      <c r="W4826" s="21" t="str">
        <f t="shared" si="724"/>
        <v/>
      </c>
      <c r="X4826" s="21" t="str">
        <f t="shared" si="724"/>
        <v/>
      </c>
      <c r="Y4826" s="21" t="str">
        <f t="shared" si="724"/>
        <v/>
      </c>
      <c r="Z4826" s="21" t="str">
        <f t="shared" si="724"/>
        <v/>
      </c>
      <c r="AA4826" s="21" t="str">
        <f t="shared" si="724"/>
        <v/>
      </c>
      <c r="AB4826" s="38" t="str">
        <f t="shared" si="724"/>
        <v/>
      </c>
      <c r="AD4826" s="36" t="str">
        <f>IF($N4826="", "", IFERROR(INDEX(Campaigns!$D$11:$D$380, MATCH($N4826, Campaigns!$E$11:$E$380, 0)), ""))</f>
        <v/>
      </c>
      <c r="AE4826" s="38" t="str">
        <f>IF(COUNTIF($Q4826:$AB4826, "X")=0, "", IFERROR(INDEX('Intro &amp; Setup'!$T$17:$T$28, MATCH(INDEX($Q$10:$AB$10, $AC4826, MATCH("X", $Q4826:$AB4826, 0)), 'Intro &amp; Setup'!$AA$17:$AA$28, 0)), ""))</f>
        <v/>
      </c>
      <c r="AG4826" s="84" t="str">
        <f t="shared" si="721"/>
        <v/>
      </c>
      <c r="AI4826" s="36">
        <f t="shared" si="722"/>
        <v>0</v>
      </c>
      <c r="AK4826" s="36" t="str">
        <f t="shared" si="723"/>
        <v/>
      </c>
    </row>
    <row r="4827" spans="1:37" x14ac:dyDescent="0.25">
      <c r="A4827" s="34"/>
      <c r="B4827" s="55"/>
      <c r="C4827" s="56"/>
      <c r="D4827" s="56"/>
      <c r="E4827" s="56"/>
      <c r="F4827" s="56"/>
      <c r="G4827" s="57"/>
      <c r="H4827" s="57"/>
      <c r="I4827" s="58"/>
      <c r="J4827" s="34"/>
      <c r="L4827" s="36" t="str">
        <f>IF($B4827="", "", IFERROR(FIND(Campaigns!$Q$4, $B4827), ""))</f>
        <v/>
      </c>
      <c r="M4827" s="73" t="str">
        <f t="shared" si="718"/>
        <v/>
      </c>
      <c r="N4827" s="74" t="str">
        <f t="shared" si="719"/>
        <v/>
      </c>
      <c r="O4827" s="22" t="str">
        <f t="shared" si="720"/>
        <v/>
      </c>
      <c r="Q4827" s="20" t="str">
        <f t="shared" si="717"/>
        <v/>
      </c>
      <c r="R4827" s="21" t="str">
        <f t="shared" si="724"/>
        <v/>
      </c>
      <c r="S4827" s="21" t="str">
        <f t="shared" si="724"/>
        <v/>
      </c>
      <c r="T4827" s="21" t="str">
        <f t="shared" si="724"/>
        <v/>
      </c>
      <c r="U4827" s="21" t="str">
        <f t="shared" si="724"/>
        <v/>
      </c>
      <c r="V4827" s="21" t="str">
        <f t="shared" si="724"/>
        <v/>
      </c>
      <c r="W4827" s="21" t="str">
        <f t="shared" si="724"/>
        <v/>
      </c>
      <c r="X4827" s="21" t="str">
        <f t="shared" si="724"/>
        <v/>
      </c>
      <c r="Y4827" s="21" t="str">
        <f t="shared" si="724"/>
        <v/>
      </c>
      <c r="Z4827" s="21" t="str">
        <f t="shared" si="724"/>
        <v/>
      </c>
      <c r="AA4827" s="21" t="str">
        <f t="shared" si="724"/>
        <v/>
      </c>
      <c r="AB4827" s="38" t="str">
        <f t="shared" si="724"/>
        <v/>
      </c>
      <c r="AD4827" s="36" t="str">
        <f>IF($N4827="", "", IFERROR(INDEX(Campaigns!$D$11:$D$380, MATCH($N4827, Campaigns!$E$11:$E$380, 0)), ""))</f>
        <v/>
      </c>
      <c r="AE4827" s="38" t="str">
        <f>IF(COUNTIF($Q4827:$AB4827, "X")=0, "", IFERROR(INDEX('Intro &amp; Setup'!$T$17:$T$28, MATCH(INDEX($Q$10:$AB$10, $AC4827, MATCH("X", $Q4827:$AB4827, 0)), 'Intro &amp; Setup'!$AA$17:$AA$28, 0)), ""))</f>
        <v/>
      </c>
      <c r="AG4827" s="84" t="str">
        <f t="shared" si="721"/>
        <v/>
      </c>
      <c r="AI4827" s="36">
        <f t="shared" si="722"/>
        <v>0</v>
      </c>
      <c r="AK4827" s="36" t="str">
        <f t="shared" si="723"/>
        <v/>
      </c>
    </row>
    <row r="4828" spans="1:37" x14ac:dyDescent="0.25">
      <c r="A4828" s="34"/>
      <c r="B4828" s="55"/>
      <c r="C4828" s="56"/>
      <c r="D4828" s="56"/>
      <c r="E4828" s="56"/>
      <c r="F4828" s="56"/>
      <c r="G4828" s="57"/>
      <c r="H4828" s="57"/>
      <c r="I4828" s="58"/>
      <c r="J4828" s="34"/>
      <c r="L4828" s="36" t="str">
        <f>IF($B4828="", "", IFERROR(FIND(Campaigns!$Q$4, $B4828), ""))</f>
        <v/>
      </c>
      <c r="M4828" s="73" t="str">
        <f t="shared" si="718"/>
        <v/>
      </c>
      <c r="N4828" s="74" t="str">
        <f t="shared" si="719"/>
        <v/>
      </c>
      <c r="O4828" s="22" t="str">
        <f t="shared" si="720"/>
        <v/>
      </c>
      <c r="Q4828" s="20" t="str">
        <f t="shared" si="717"/>
        <v/>
      </c>
      <c r="R4828" s="21" t="str">
        <f t="shared" si="724"/>
        <v/>
      </c>
      <c r="S4828" s="21" t="str">
        <f t="shared" si="724"/>
        <v/>
      </c>
      <c r="T4828" s="21" t="str">
        <f t="shared" si="724"/>
        <v/>
      </c>
      <c r="U4828" s="21" t="str">
        <f t="shared" si="724"/>
        <v/>
      </c>
      <c r="V4828" s="21" t="str">
        <f t="shared" si="724"/>
        <v/>
      </c>
      <c r="W4828" s="21" t="str">
        <f t="shared" si="724"/>
        <v/>
      </c>
      <c r="X4828" s="21" t="str">
        <f t="shared" si="724"/>
        <v/>
      </c>
      <c r="Y4828" s="21" t="str">
        <f t="shared" si="724"/>
        <v/>
      </c>
      <c r="Z4828" s="21" t="str">
        <f t="shared" si="724"/>
        <v/>
      </c>
      <c r="AA4828" s="21" t="str">
        <f t="shared" si="724"/>
        <v/>
      </c>
      <c r="AB4828" s="38" t="str">
        <f t="shared" si="724"/>
        <v/>
      </c>
      <c r="AD4828" s="36" t="str">
        <f>IF($N4828="", "", IFERROR(INDEX(Campaigns!$D$11:$D$380, MATCH($N4828, Campaigns!$E$11:$E$380, 0)), ""))</f>
        <v/>
      </c>
      <c r="AE4828" s="38" t="str">
        <f>IF(COUNTIF($Q4828:$AB4828, "X")=0, "", IFERROR(INDEX('Intro &amp; Setup'!$T$17:$T$28, MATCH(INDEX($Q$10:$AB$10, $AC4828, MATCH("X", $Q4828:$AB4828, 0)), 'Intro &amp; Setup'!$AA$17:$AA$28, 0)), ""))</f>
        <v/>
      </c>
      <c r="AG4828" s="84" t="str">
        <f t="shared" si="721"/>
        <v/>
      </c>
      <c r="AI4828" s="36">
        <f t="shared" si="722"/>
        <v>0</v>
      </c>
      <c r="AK4828" s="36" t="str">
        <f t="shared" si="723"/>
        <v/>
      </c>
    </row>
    <row r="4829" spans="1:37" x14ac:dyDescent="0.25">
      <c r="A4829" s="34"/>
      <c r="B4829" s="55"/>
      <c r="C4829" s="56"/>
      <c r="D4829" s="56"/>
      <c r="E4829" s="56"/>
      <c r="F4829" s="56"/>
      <c r="G4829" s="57"/>
      <c r="H4829" s="57"/>
      <c r="I4829" s="58"/>
      <c r="J4829" s="34"/>
      <c r="L4829" s="36" t="str">
        <f>IF($B4829="", "", IFERROR(FIND(Campaigns!$Q$4, $B4829), ""))</f>
        <v/>
      </c>
      <c r="M4829" s="73" t="str">
        <f t="shared" si="718"/>
        <v/>
      </c>
      <c r="N4829" s="74" t="str">
        <f t="shared" si="719"/>
        <v/>
      </c>
      <c r="O4829" s="22" t="str">
        <f t="shared" si="720"/>
        <v/>
      </c>
      <c r="Q4829" s="20" t="str">
        <f t="shared" si="717"/>
        <v/>
      </c>
      <c r="R4829" s="21" t="str">
        <f t="shared" si="724"/>
        <v/>
      </c>
      <c r="S4829" s="21" t="str">
        <f t="shared" si="724"/>
        <v/>
      </c>
      <c r="T4829" s="21" t="str">
        <f t="shared" si="724"/>
        <v/>
      </c>
      <c r="U4829" s="21" t="str">
        <f t="shared" si="724"/>
        <v/>
      </c>
      <c r="V4829" s="21" t="str">
        <f t="shared" si="724"/>
        <v/>
      </c>
      <c r="W4829" s="21" t="str">
        <f t="shared" si="724"/>
        <v/>
      </c>
      <c r="X4829" s="21" t="str">
        <f t="shared" si="724"/>
        <v/>
      </c>
      <c r="Y4829" s="21" t="str">
        <f t="shared" si="724"/>
        <v/>
      </c>
      <c r="Z4829" s="21" t="str">
        <f t="shared" si="724"/>
        <v/>
      </c>
      <c r="AA4829" s="21" t="str">
        <f t="shared" si="724"/>
        <v/>
      </c>
      <c r="AB4829" s="38" t="str">
        <f t="shared" si="724"/>
        <v/>
      </c>
      <c r="AD4829" s="36" t="str">
        <f>IF($N4829="", "", IFERROR(INDEX(Campaigns!$D$11:$D$380, MATCH($N4829, Campaigns!$E$11:$E$380, 0)), ""))</f>
        <v/>
      </c>
      <c r="AE4829" s="38" t="str">
        <f>IF(COUNTIF($Q4829:$AB4829, "X")=0, "", IFERROR(INDEX('Intro &amp; Setup'!$T$17:$T$28, MATCH(INDEX($Q$10:$AB$10, $AC4829, MATCH("X", $Q4829:$AB4829, 0)), 'Intro &amp; Setup'!$AA$17:$AA$28, 0)), ""))</f>
        <v/>
      </c>
      <c r="AG4829" s="84" t="str">
        <f t="shared" si="721"/>
        <v/>
      </c>
      <c r="AI4829" s="36">
        <f t="shared" si="722"/>
        <v>0</v>
      </c>
      <c r="AK4829" s="36" t="str">
        <f t="shared" si="723"/>
        <v/>
      </c>
    </row>
    <row r="4830" spans="1:37" x14ac:dyDescent="0.25">
      <c r="A4830" s="34"/>
      <c r="B4830" s="55"/>
      <c r="C4830" s="56"/>
      <c r="D4830" s="56"/>
      <c r="E4830" s="56"/>
      <c r="F4830" s="56"/>
      <c r="G4830" s="57"/>
      <c r="H4830" s="57"/>
      <c r="I4830" s="58"/>
      <c r="J4830" s="34"/>
      <c r="L4830" s="36" t="str">
        <f>IF($B4830="", "", IFERROR(FIND(Campaigns!$Q$4, $B4830), ""))</f>
        <v/>
      </c>
      <c r="M4830" s="73" t="str">
        <f t="shared" si="718"/>
        <v/>
      </c>
      <c r="N4830" s="74" t="str">
        <f t="shared" si="719"/>
        <v/>
      </c>
      <c r="O4830" s="22" t="str">
        <f t="shared" si="720"/>
        <v/>
      </c>
      <c r="Q4830" s="20" t="str">
        <f t="shared" si="717"/>
        <v/>
      </c>
      <c r="R4830" s="21" t="str">
        <f t="shared" si="724"/>
        <v/>
      </c>
      <c r="S4830" s="21" t="str">
        <f t="shared" si="724"/>
        <v/>
      </c>
      <c r="T4830" s="21" t="str">
        <f t="shared" si="724"/>
        <v/>
      </c>
      <c r="U4830" s="21" t="str">
        <f t="shared" si="724"/>
        <v/>
      </c>
      <c r="V4830" s="21" t="str">
        <f t="shared" si="724"/>
        <v/>
      </c>
      <c r="W4830" s="21" t="str">
        <f t="shared" si="724"/>
        <v/>
      </c>
      <c r="X4830" s="21" t="str">
        <f t="shared" si="724"/>
        <v/>
      </c>
      <c r="Y4830" s="21" t="str">
        <f t="shared" si="724"/>
        <v/>
      </c>
      <c r="Z4830" s="21" t="str">
        <f t="shared" si="724"/>
        <v/>
      </c>
      <c r="AA4830" s="21" t="str">
        <f t="shared" si="724"/>
        <v/>
      </c>
      <c r="AB4830" s="38" t="str">
        <f t="shared" si="724"/>
        <v/>
      </c>
      <c r="AD4830" s="36" t="str">
        <f>IF($N4830="", "", IFERROR(INDEX(Campaigns!$D$11:$D$380, MATCH($N4830, Campaigns!$E$11:$E$380, 0)), ""))</f>
        <v/>
      </c>
      <c r="AE4830" s="38" t="str">
        <f>IF(COUNTIF($Q4830:$AB4830, "X")=0, "", IFERROR(INDEX('Intro &amp; Setup'!$T$17:$T$28, MATCH(INDEX($Q$10:$AB$10, $AC4830, MATCH("X", $Q4830:$AB4830, 0)), 'Intro &amp; Setup'!$AA$17:$AA$28, 0)), ""))</f>
        <v/>
      </c>
      <c r="AG4830" s="84" t="str">
        <f t="shared" si="721"/>
        <v/>
      </c>
      <c r="AI4830" s="36">
        <f t="shared" si="722"/>
        <v>0</v>
      </c>
      <c r="AK4830" s="36" t="str">
        <f t="shared" si="723"/>
        <v/>
      </c>
    </row>
    <row r="4831" spans="1:37" x14ac:dyDescent="0.25">
      <c r="A4831" s="34"/>
      <c r="B4831" s="55"/>
      <c r="C4831" s="56"/>
      <c r="D4831" s="56"/>
      <c r="E4831" s="56"/>
      <c r="F4831" s="56"/>
      <c r="G4831" s="57"/>
      <c r="H4831" s="57"/>
      <c r="I4831" s="58"/>
      <c r="J4831" s="34"/>
      <c r="L4831" s="36" t="str">
        <f>IF($B4831="", "", IFERROR(FIND(Campaigns!$Q$4, $B4831), ""))</f>
        <v/>
      </c>
      <c r="M4831" s="73" t="str">
        <f t="shared" si="718"/>
        <v/>
      </c>
      <c r="N4831" s="74" t="str">
        <f t="shared" si="719"/>
        <v/>
      </c>
      <c r="O4831" s="22" t="str">
        <f t="shared" si="720"/>
        <v/>
      </c>
      <c r="Q4831" s="20" t="str">
        <f t="shared" si="717"/>
        <v/>
      </c>
      <c r="R4831" s="21" t="str">
        <f t="shared" si="724"/>
        <v/>
      </c>
      <c r="S4831" s="21" t="str">
        <f t="shared" si="724"/>
        <v/>
      </c>
      <c r="T4831" s="21" t="str">
        <f t="shared" si="724"/>
        <v/>
      </c>
      <c r="U4831" s="21" t="str">
        <f t="shared" si="724"/>
        <v/>
      </c>
      <c r="V4831" s="21" t="str">
        <f t="shared" si="724"/>
        <v/>
      </c>
      <c r="W4831" s="21" t="str">
        <f t="shared" si="724"/>
        <v/>
      </c>
      <c r="X4831" s="21" t="str">
        <f t="shared" si="724"/>
        <v/>
      </c>
      <c r="Y4831" s="21" t="str">
        <f t="shared" si="724"/>
        <v/>
      </c>
      <c r="Z4831" s="21" t="str">
        <f t="shared" si="724"/>
        <v/>
      </c>
      <c r="AA4831" s="21" t="str">
        <f t="shared" si="724"/>
        <v/>
      </c>
      <c r="AB4831" s="38" t="str">
        <f t="shared" si="724"/>
        <v/>
      </c>
      <c r="AD4831" s="36" t="str">
        <f>IF($N4831="", "", IFERROR(INDEX(Campaigns!$D$11:$D$380, MATCH($N4831, Campaigns!$E$11:$E$380, 0)), ""))</f>
        <v/>
      </c>
      <c r="AE4831" s="38" t="str">
        <f>IF(COUNTIF($Q4831:$AB4831, "X")=0, "", IFERROR(INDEX('Intro &amp; Setup'!$T$17:$T$28, MATCH(INDEX($Q$10:$AB$10, $AC4831, MATCH("X", $Q4831:$AB4831, 0)), 'Intro &amp; Setup'!$AA$17:$AA$28, 0)), ""))</f>
        <v/>
      </c>
      <c r="AG4831" s="84" t="str">
        <f t="shared" si="721"/>
        <v/>
      </c>
      <c r="AI4831" s="36">
        <f t="shared" si="722"/>
        <v>0</v>
      </c>
      <c r="AK4831" s="36" t="str">
        <f t="shared" si="723"/>
        <v/>
      </c>
    </row>
    <row r="4832" spans="1:37" x14ac:dyDescent="0.25">
      <c r="A4832" s="34"/>
      <c r="B4832" s="55"/>
      <c r="C4832" s="56"/>
      <c r="D4832" s="56"/>
      <c r="E4832" s="56"/>
      <c r="F4832" s="56"/>
      <c r="G4832" s="57"/>
      <c r="H4832" s="57"/>
      <c r="I4832" s="58"/>
      <c r="J4832" s="34"/>
      <c r="L4832" s="36" t="str">
        <f>IF($B4832="", "", IFERROR(FIND(Campaigns!$Q$4, $B4832), ""))</f>
        <v/>
      </c>
      <c r="M4832" s="73" t="str">
        <f t="shared" si="718"/>
        <v/>
      </c>
      <c r="N4832" s="74" t="str">
        <f t="shared" si="719"/>
        <v/>
      </c>
      <c r="O4832" s="22" t="str">
        <f t="shared" si="720"/>
        <v/>
      </c>
      <c r="Q4832" s="20" t="str">
        <f t="shared" si="717"/>
        <v/>
      </c>
      <c r="R4832" s="21" t="str">
        <f t="shared" si="724"/>
        <v/>
      </c>
      <c r="S4832" s="21" t="str">
        <f t="shared" si="724"/>
        <v/>
      </c>
      <c r="T4832" s="21" t="str">
        <f t="shared" si="724"/>
        <v/>
      </c>
      <c r="U4832" s="21" t="str">
        <f t="shared" si="724"/>
        <v/>
      </c>
      <c r="V4832" s="21" t="str">
        <f t="shared" si="724"/>
        <v/>
      </c>
      <c r="W4832" s="21" t="str">
        <f t="shared" si="724"/>
        <v/>
      </c>
      <c r="X4832" s="21" t="str">
        <f t="shared" si="724"/>
        <v/>
      </c>
      <c r="Y4832" s="21" t="str">
        <f t="shared" si="724"/>
        <v/>
      </c>
      <c r="Z4832" s="21" t="str">
        <f t="shared" si="724"/>
        <v/>
      </c>
      <c r="AA4832" s="21" t="str">
        <f t="shared" si="724"/>
        <v/>
      </c>
      <c r="AB4832" s="38" t="str">
        <f t="shared" si="724"/>
        <v/>
      </c>
      <c r="AD4832" s="36" t="str">
        <f>IF($N4832="", "", IFERROR(INDEX(Campaigns!$D$11:$D$380, MATCH($N4832, Campaigns!$E$11:$E$380, 0)), ""))</f>
        <v/>
      </c>
      <c r="AE4832" s="38" t="str">
        <f>IF(COUNTIF($Q4832:$AB4832, "X")=0, "", IFERROR(INDEX('Intro &amp; Setup'!$T$17:$T$28, MATCH(INDEX($Q$10:$AB$10, $AC4832, MATCH("X", $Q4832:$AB4832, 0)), 'Intro &amp; Setup'!$AA$17:$AA$28, 0)), ""))</f>
        <v/>
      </c>
      <c r="AG4832" s="84" t="str">
        <f t="shared" si="721"/>
        <v/>
      </c>
      <c r="AI4832" s="36">
        <f t="shared" si="722"/>
        <v>0</v>
      </c>
      <c r="AK4832" s="36" t="str">
        <f t="shared" si="723"/>
        <v/>
      </c>
    </row>
    <row r="4833" spans="1:37" x14ac:dyDescent="0.25">
      <c r="A4833" s="34"/>
      <c r="B4833" s="55"/>
      <c r="C4833" s="56"/>
      <c r="D4833" s="56"/>
      <c r="E4833" s="56"/>
      <c r="F4833" s="56"/>
      <c r="G4833" s="57"/>
      <c r="H4833" s="57"/>
      <c r="I4833" s="58"/>
      <c r="J4833" s="34"/>
      <c r="L4833" s="36" t="str">
        <f>IF($B4833="", "", IFERROR(FIND(Campaigns!$Q$4, $B4833), ""))</f>
        <v/>
      </c>
      <c r="M4833" s="73" t="str">
        <f t="shared" si="718"/>
        <v/>
      </c>
      <c r="N4833" s="74" t="str">
        <f t="shared" si="719"/>
        <v/>
      </c>
      <c r="O4833" s="22" t="str">
        <f t="shared" si="720"/>
        <v/>
      </c>
      <c r="Q4833" s="20" t="str">
        <f t="shared" si="717"/>
        <v/>
      </c>
      <c r="R4833" s="21" t="str">
        <f t="shared" si="724"/>
        <v/>
      </c>
      <c r="S4833" s="21" t="str">
        <f t="shared" si="724"/>
        <v/>
      </c>
      <c r="T4833" s="21" t="str">
        <f t="shared" si="724"/>
        <v/>
      </c>
      <c r="U4833" s="21" t="str">
        <f t="shared" si="724"/>
        <v/>
      </c>
      <c r="V4833" s="21" t="str">
        <f t="shared" si="724"/>
        <v/>
      </c>
      <c r="W4833" s="21" t="str">
        <f t="shared" si="724"/>
        <v/>
      </c>
      <c r="X4833" s="21" t="str">
        <f t="shared" si="724"/>
        <v/>
      </c>
      <c r="Y4833" s="21" t="str">
        <f t="shared" si="724"/>
        <v/>
      </c>
      <c r="Z4833" s="21" t="str">
        <f t="shared" si="724"/>
        <v/>
      </c>
      <c r="AA4833" s="21" t="str">
        <f t="shared" si="724"/>
        <v/>
      </c>
      <c r="AB4833" s="38" t="str">
        <f t="shared" si="724"/>
        <v/>
      </c>
      <c r="AD4833" s="36" t="str">
        <f>IF($N4833="", "", IFERROR(INDEX(Campaigns!$D$11:$D$380, MATCH($N4833, Campaigns!$E$11:$E$380, 0)), ""))</f>
        <v/>
      </c>
      <c r="AE4833" s="38" t="str">
        <f>IF(COUNTIF($Q4833:$AB4833, "X")=0, "", IFERROR(INDEX('Intro &amp; Setup'!$T$17:$T$28, MATCH(INDEX($Q$10:$AB$10, $AC4833, MATCH("X", $Q4833:$AB4833, 0)), 'Intro &amp; Setup'!$AA$17:$AA$28, 0)), ""))</f>
        <v/>
      </c>
      <c r="AG4833" s="84" t="str">
        <f t="shared" si="721"/>
        <v/>
      </c>
      <c r="AI4833" s="36">
        <f t="shared" si="722"/>
        <v>0</v>
      </c>
      <c r="AK4833" s="36" t="str">
        <f t="shared" si="723"/>
        <v/>
      </c>
    </row>
    <row r="4834" spans="1:37" x14ac:dyDescent="0.25">
      <c r="A4834" s="34"/>
      <c r="B4834" s="55"/>
      <c r="C4834" s="56"/>
      <c r="D4834" s="56"/>
      <c r="E4834" s="56"/>
      <c r="F4834" s="56"/>
      <c r="G4834" s="57"/>
      <c r="H4834" s="57"/>
      <c r="I4834" s="58"/>
      <c r="J4834" s="34"/>
      <c r="L4834" s="36" t="str">
        <f>IF($B4834="", "", IFERROR(FIND(Campaigns!$Q$4, $B4834), ""))</f>
        <v/>
      </c>
      <c r="M4834" s="73" t="str">
        <f t="shared" si="718"/>
        <v/>
      </c>
      <c r="N4834" s="74" t="str">
        <f t="shared" si="719"/>
        <v/>
      </c>
      <c r="O4834" s="22" t="str">
        <f t="shared" si="720"/>
        <v/>
      </c>
      <c r="Q4834" s="20" t="str">
        <f t="shared" si="717"/>
        <v/>
      </c>
      <c r="R4834" s="21" t="str">
        <f t="shared" si="724"/>
        <v/>
      </c>
      <c r="S4834" s="21" t="str">
        <f t="shared" si="724"/>
        <v/>
      </c>
      <c r="T4834" s="21" t="str">
        <f t="shared" si="724"/>
        <v/>
      </c>
      <c r="U4834" s="21" t="str">
        <f t="shared" si="724"/>
        <v/>
      </c>
      <c r="V4834" s="21" t="str">
        <f t="shared" si="724"/>
        <v/>
      </c>
      <c r="W4834" s="21" t="str">
        <f t="shared" si="724"/>
        <v/>
      </c>
      <c r="X4834" s="21" t="str">
        <f t="shared" si="724"/>
        <v/>
      </c>
      <c r="Y4834" s="21" t="str">
        <f t="shared" si="724"/>
        <v/>
      </c>
      <c r="Z4834" s="21" t="str">
        <f t="shared" si="724"/>
        <v/>
      </c>
      <c r="AA4834" s="21" t="str">
        <f t="shared" si="724"/>
        <v/>
      </c>
      <c r="AB4834" s="38" t="str">
        <f t="shared" si="724"/>
        <v/>
      </c>
      <c r="AD4834" s="36" t="str">
        <f>IF($N4834="", "", IFERROR(INDEX(Campaigns!$D$11:$D$380, MATCH($N4834, Campaigns!$E$11:$E$380, 0)), ""))</f>
        <v/>
      </c>
      <c r="AE4834" s="38" t="str">
        <f>IF(COUNTIF($Q4834:$AB4834, "X")=0, "", IFERROR(INDEX('Intro &amp; Setup'!$T$17:$T$28, MATCH(INDEX($Q$10:$AB$10, $AC4834, MATCH("X", $Q4834:$AB4834, 0)), 'Intro &amp; Setup'!$AA$17:$AA$28, 0)), ""))</f>
        <v/>
      </c>
      <c r="AG4834" s="84" t="str">
        <f t="shared" si="721"/>
        <v/>
      </c>
      <c r="AI4834" s="36">
        <f t="shared" si="722"/>
        <v>0</v>
      </c>
      <c r="AK4834" s="36" t="str">
        <f t="shared" si="723"/>
        <v/>
      </c>
    </row>
    <row r="4835" spans="1:37" x14ac:dyDescent="0.25">
      <c r="A4835" s="34"/>
      <c r="B4835" s="55"/>
      <c r="C4835" s="56"/>
      <c r="D4835" s="56"/>
      <c r="E4835" s="56"/>
      <c r="F4835" s="56"/>
      <c r="G4835" s="57"/>
      <c r="H4835" s="57"/>
      <c r="I4835" s="58"/>
      <c r="J4835" s="34"/>
      <c r="L4835" s="36" t="str">
        <f>IF($B4835="", "", IFERROR(FIND(Campaigns!$Q$4, $B4835), ""))</f>
        <v/>
      </c>
      <c r="M4835" s="73" t="str">
        <f t="shared" si="718"/>
        <v/>
      </c>
      <c r="N4835" s="74" t="str">
        <f t="shared" si="719"/>
        <v/>
      </c>
      <c r="O4835" s="22" t="str">
        <f t="shared" si="720"/>
        <v/>
      </c>
      <c r="Q4835" s="20" t="str">
        <f t="shared" si="717"/>
        <v/>
      </c>
      <c r="R4835" s="21" t="str">
        <f t="shared" si="724"/>
        <v/>
      </c>
      <c r="S4835" s="21" t="str">
        <f t="shared" si="724"/>
        <v/>
      </c>
      <c r="T4835" s="21" t="str">
        <f t="shared" si="724"/>
        <v/>
      </c>
      <c r="U4835" s="21" t="str">
        <f t="shared" si="724"/>
        <v/>
      </c>
      <c r="V4835" s="21" t="str">
        <f t="shared" si="724"/>
        <v/>
      </c>
      <c r="W4835" s="21" t="str">
        <f t="shared" si="724"/>
        <v/>
      </c>
      <c r="X4835" s="21" t="str">
        <f t="shared" si="724"/>
        <v/>
      </c>
      <c r="Y4835" s="21" t="str">
        <f t="shared" si="724"/>
        <v/>
      </c>
      <c r="Z4835" s="21" t="str">
        <f t="shared" si="724"/>
        <v/>
      </c>
      <c r="AA4835" s="21" t="str">
        <f t="shared" si="724"/>
        <v/>
      </c>
      <c r="AB4835" s="38" t="str">
        <f t="shared" si="724"/>
        <v/>
      </c>
      <c r="AD4835" s="36" t="str">
        <f>IF($N4835="", "", IFERROR(INDEX(Campaigns!$D$11:$D$380, MATCH($N4835, Campaigns!$E$11:$E$380, 0)), ""))</f>
        <v/>
      </c>
      <c r="AE4835" s="38" t="str">
        <f>IF(COUNTIF($Q4835:$AB4835, "X")=0, "", IFERROR(INDEX('Intro &amp; Setup'!$T$17:$T$28, MATCH(INDEX($Q$10:$AB$10, $AC4835, MATCH("X", $Q4835:$AB4835, 0)), 'Intro &amp; Setup'!$AA$17:$AA$28, 0)), ""))</f>
        <v/>
      </c>
      <c r="AG4835" s="84" t="str">
        <f t="shared" si="721"/>
        <v/>
      </c>
      <c r="AI4835" s="36">
        <f t="shared" si="722"/>
        <v>0</v>
      </c>
      <c r="AK4835" s="36" t="str">
        <f t="shared" si="723"/>
        <v/>
      </c>
    </row>
    <row r="4836" spans="1:37" x14ac:dyDescent="0.25">
      <c r="A4836" s="34"/>
      <c r="B4836" s="55"/>
      <c r="C4836" s="56"/>
      <c r="D4836" s="56"/>
      <c r="E4836" s="56"/>
      <c r="F4836" s="56"/>
      <c r="G4836" s="57"/>
      <c r="H4836" s="57"/>
      <c r="I4836" s="58"/>
      <c r="J4836" s="34"/>
      <c r="L4836" s="36" t="str">
        <f>IF($B4836="", "", IFERROR(FIND(Campaigns!$Q$4, $B4836), ""))</f>
        <v/>
      </c>
      <c r="M4836" s="73" t="str">
        <f t="shared" si="718"/>
        <v/>
      </c>
      <c r="N4836" s="74" t="str">
        <f t="shared" si="719"/>
        <v/>
      </c>
      <c r="O4836" s="22" t="str">
        <f t="shared" si="720"/>
        <v/>
      </c>
      <c r="Q4836" s="20" t="str">
        <f t="shared" si="717"/>
        <v/>
      </c>
      <c r="R4836" s="21" t="str">
        <f t="shared" si="724"/>
        <v/>
      </c>
      <c r="S4836" s="21" t="str">
        <f t="shared" si="724"/>
        <v/>
      </c>
      <c r="T4836" s="21" t="str">
        <f t="shared" si="724"/>
        <v/>
      </c>
      <c r="U4836" s="21" t="str">
        <f t="shared" si="724"/>
        <v/>
      </c>
      <c r="V4836" s="21" t="str">
        <f t="shared" si="724"/>
        <v/>
      </c>
      <c r="W4836" s="21" t="str">
        <f t="shared" si="724"/>
        <v/>
      </c>
      <c r="X4836" s="21" t="str">
        <f t="shared" si="724"/>
        <v/>
      </c>
      <c r="Y4836" s="21" t="str">
        <f t="shared" si="724"/>
        <v/>
      </c>
      <c r="Z4836" s="21" t="str">
        <f t="shared" si="724"/>
        <v/>
      </c>
      <c r="AA4836" s="21" t="str">
        <f t="shared" si="724"/>
        <v/>
      </c>
      <c r="AB4836" s="38" t="str">
        <f t="shared" si="724"/>
        <v/>
      </c>
      <c r="AD4836" s="36" t="str">
        <f>IF($N4836="", "", IFERROR(INDEX(Campaigns!$D$11:$D$380, MATCH($N4836, Campaigns!$E$11:$E$380, 0)), ""))</f>
        <v/>
      </c>
      <c r="AE4836" s="38" t="str">
        <f>IF(COUNTIF($Q4836:$AB4836, "X")=0, "", IFERROR(INDEX('Intro &amp; Setup'!$T$17:$T$28, MATCH(INDEX($Q$10:$AB$10, $AC4836, MATCH("X", $Q4836:$AB4836, 0)), 'Intro &amp; Setup'!$AA$17:$AA$28, 0)), ""))</f>
        <v/>
      </c>
      <c r="AG4836" s="84" t="str">
        <f t="shared" si="721"/>
        <v/>
      </c>
      <c r="AI4836" s="36">
        <f t="shared" si="722"/>
        <v>0</v>
      </c>
      <c r="AK4836" s="36" t="str">
        <f t="shared" si="723"/>
        <v/>
      </c>
    </row>
    <row r="4837" spans="1:37" x14ac:dyDescent="0.25">
      <c r="A4837" s="34"/>
      <c r="B4837" s="55"/>
      <c r="C4837" s="56"/>
      <c r="D4837" s="56"/>
      <c r="E4837" s="56"/>
      <c r="F4837" s="56"/>
      <c r="G4837" s="57"/>
      <c r="H4837" s="57"/>
      <c r="I4837" s="58"/>
      <c r="J4837" s="34"/>
      <c r="L4837" s="36" t="str">
        <f>IF($B4837="", "", IFERROR(FIND(Campaigns!$Q$4, $B4837), ""))</f>
        <v/>
      </c>
      <c r="M4837" s="73" t="str">
        <f t="shared" si="718"/>
        <v/>
      </c>
      <c r="N4837" s="74" t="str">
        <f t="shared" si="719"/>
        <v/>
      </c>
      <c r="O4837" s="22" t="str">
        <f t="shared" si="720"/>
        <v/>
      </c>
      <c r="Q4837" s="20" t="str">
        <f t="shared" si="717"/>
        <v/>
      </c>
      <c r="R4837" s="21" t="str">
        <f t="shared" si="724"/>
        <v/>
      </c>
      <c r="S4837" s="21" t="str">
        <f t="shared" si="724"/>
        <v/>
      </c>
      <c r="T4837" s="21" t="str">
        <f t="shared" si="724"/>
        <v/>
      </c>
      <c r="U4837" s="21" t="str">
        <f t="shared" si="724"/>
        <v/>
      </c>
      <c r="V4837" s="21" t="str">
        <f t="shared" si="724"/>
        <v/>
      </c>
      <c r="W4837" s="21" t="str">
        <f t="shared" ref="R4837:AB4860" si="725">IFERROR(IF(W$10="", "", IF(LEFT($O4837, W$8)=W$10, "X", "")), "")</f>
        <v/>
      </c>
      <c r="X4837" s="21" t="str">
        <f t="shared" si="725"/>
        <v/>
      </c>
      <c r="Y4837" s="21" t="str">
        <f t="shared" si="725"/>
        <v/>
      </c>
      <c r="Z4837" s="21" t="str">
        <f t="shared" si="725"/>
        <v/>
      </c>
      <c r="AA4837" s="21" t="str">
        <f t="shared" si="725"/>
        <v/>
      </c>
      <c r="AB4837" s="38" t="str">
        <f t="shared" si="725"/>
        <v/>
      </c>
      <c r="AD4837" s="36" t="str">
        <f>IF($N4837="", "", IFERROR(INDEX(Campaigns!$D$11:$D$380, MATCH($N4837, Campaigns!$E$11:$E$380, 0)), ""))</f>
        <v/>
      </c>
      <c r="AE4837" s="38" t="str">
        <f>IF(COUNTIF($Q4837:$AB4837, "X")=0, "", IFERROR(INDEX('Intro &amp; Setup'!$T$17:$T$28, MATCH(INDEX($Q$10:$AB$10, $AC4837, MATCH("X", $Q4837:$AB4837, 0)), 'Intro &amp; Setup'!$AA$17:$AA$28, 0)), ""))</f>
        <v/>
      </c>
      <c r="AG4837" s="84" t="str">
        <f t="shared" si="721"/>
        <v/>
      </c>
      <c r="AI4837" s="36">
        <f t="shared" si="722"/>
        <v>0</v>
      </c>
      <c r="AK4837" s="36" t="str">
        <f t="shared" si="723"/>
        <v/>
      </c>
    </row>
    <row r="4838" spans="1:37" x14ac:dyDescent="0.25">
      <c r="A4838" s="34"/>
      <c r="B4838" s="55"/>
      <c r="C4838" s="56"/>
      <c r="D4838" s="56"/>
      <c r="E4838" s="56"/>
      <c r="F4838" s="56"/>
      <c r="G4838" s="57"/>
      <c r="H4838" s="57"/>
      <c r="I4838" s="58"/>
      <c r="J4838" s="34"/>
      <c r="L4838" s="36" t="str">
        <f>IF($B4838="", "", IFERROR(FIND(Campaigns!$Q$4, $B4838), ""))</f>
        <v/>
      </c>
      <c r="M4838" s="73" t="str">
        <f t="shared" si="718"/>
        <v/>
      </c>
      <c r="N4838" s="74" t="str">
        <f t="shared" si="719"/>
        <v/>
      </c>
      <c r="O4838" s="22" t="str">
        <f t="shared" si="720"/>
        <v/>
      </c>
      <c r="Q4838" s="20" t="str">
        <f t="shared" si="717"/>
        <v/>
      </c>
      <c r="R4838" s="21" t="str">
        <f t="shared" si="725"/>
        <v/>
      </c>
      <c r="S4838" s="21" t="str">
        <f t="shared" si="725"/>
        <v/>
      </c>
      <c r="T4838" s="21" t="str">
        <f t="shared" si="725"/>
        <v/>
      </c>
      <c r="U4838" s="21" t="str">
        <f t="shared" si="725"/>
        <v/>
      </c>
      <c r="V4838" s="21" t="str">
        <f t="shared" si="725"/>
        <v/>
      </c>
      <c r="W4838" s="21" t="str">
        <f t="shared" si="725"/>
        <v/>
      </c>
      <c r="X4838" s="21" t="str">
        <f t="shared" si="725"/>
        <v/>
      </c>
      <c r="Y4838" s="21" t="str">
        <f t="shared" si="725"/>
        <v/>
      </c>
      <c r="Z4838" s="21" t="str">
        <f t="shared" si="725"/>
        <v/>
      </c>
      <c r="AA4838" s="21" t="str">
        <f t="shared" si="725"/>
        <v/>
      </c>
      <c r="AB4838" s="38" t="str">
        <f t="shared" si="725"/>
        <v/>
      </c>
      <c r="AD4838" s="36" t="str">
        <f>IF($N4838="", "", IFERROR(INDEX(Campaigns!$D$11:$D$380, MATCH($N4838, Campaigns!$E$11:$E$380, 0)), ""))</f>
        <v/>
      </c>
      <c r="AE4838" s="38" t="str">
        <f>IF(COUNTIF($Q4838:$AB4838, "X")=0, "", IFERROR(INDEX('Intro &amp; Setup'!$T$17:$T$28, MATCH(INDEX($Q$10:$AB$10, $AC4838, MATCH("X", $Q4838:$AB4838, 0)), 'Intro &amp; Setup'!$AA$17:$AA$28, 0)), ""))</f>
        <v/>
      </c>
      <c r="AG4838" s="84" t="str">
        <f t="shared" si="721"/>
        <v/>
      </c>
      <c r="AI4838" s="36">
        <f t="shared" si="722"/>
        <v>0</v>
      </c>
      <c r="AK4838" s="36" t="str">
        <f t="shared" si="723"/>
        <v/>
      </c>
    </row>
    <row r="4839" spans="1:37" x14ac:dyDescent="0.25">
      <c r="A4839" s="34"/>
      <c r="B4839" s="55"/>
      <c r="C4839" s="56"/>
      <c r="D4839" s="56"/>
      <c r="E4839" s="56"/>
      <c r="F4839" s="56"/>
      <c r="G4839" s="57"/>
      <c r="H4839" s="57"/>
      <c r="I4839" s="58"/>
      <c r="J4839" s="34"/>
      <c r="L4839" s="36" t="str">
        <f>IF($B4839="", "", IFERROR(FIND(Campaigns!$Q$4, $B4839), ""))</f>
        <v/>
      </c>
      <c r="M4839" s="73" t="str">
        <f t="shared" si="718"/>
        <v/>
      </c>
      <c r="N4839" s="74" t="str">
        <f t="shared" si="719"/>
        <v/>
      </c>
      <c r="O4839" s="22" t="str">
        <f t="shared" si="720"/>
        <v/>
      </c>
      <c r="Q4839" s="20" t="str">
        <f t="shared" si="717"/>
        <v/>
      </c>
      <c r="R4839" s="21" t="str">
        <f t="shared" si="725"/>
        <v/>
      </c>
      <c r="S4839" s="21" t="str">
        <f t="shared" si="725"/>
        <v/>
      </c>
      <c r="T4839" s="21" t="str">
        <f t="shared" si="725"/>
        <v/>
      </c>
      <c r="U4839" s="21" t="str">
        <f t="shared" si="725"/>
        <v/>
      </c>
      <c r="V4839" s="21" t="str">
        <f t="shared" si="725"/>
        <v/>
      </c>
      <c r="W4839" s="21" t="str">
        <f t="shared" si="725"/>
        <v/>
      </c>
      <c r="X4839" s="21" t="str">
        <f t="shared" si="725"/>
        <v/>
      </c>
      <c r="Y4839" s="21" t="str">
        <f t="shared" si="725"/>
        <v/>
      </c>
      <c r="Z4839" s="21" t="str">
        <f t="shared" si="725"/>
        <v/>
      </c>
      <c r="AA4839" s="21" t="str">
        <f t="shared" si="725"/>
        <v/>
      </c>
      <c r="AB4839" s="38" t="str">
        <f t="shared" si="725"/>
        <v/>
      </c>
      <c r="AD4839" s="36" t="str">
        <f>IF($N4839="", "", IFERROR(INDEX(Campaigns!$D$11:$D$380, MATCH($N4839, Campaigns!$E$11:$E$380, 0)), ""))</f>
        <v/>
      </c>
      <c r="AE4839" s="38" t="str">
        <f>IF(COUNTIF($Q4839:$AB4839, "X")=0, "", IFERROR(INDEX('Intro &amp; Setup'!$T$17:$T$28, MATCH(INDEX($Q$10:$AB$10, $AC4839, MATCH("X", $Q4839:$AB4839, 0)), 'Intro &amp; Setup'!$AA$17:$AA$28, 0)), ""))</f>
        <v/>
      </c>
      <c r="AG4839" s="84" t="str">
        <f t="shared" si="721"/>
        <v/>
      </c>
      <c r="AI4839" s="36">
        <f t="shared" si="722"/>
        <v>0</v>
      </c>
      <c r="AK4839" s="36" t="str">
        <f t="shared" si="723"/>
        <v/>
      </c>
    </row>
    <row r="4840" spans="1:37" x14ac:dyDescent="0.25">
      <c r="A4840" s="34"/>
      <c r="B4840" s="55"/>
      <c r="C4840" s="56"/>
      <c r="D4840" s="56"/>
      <c r="E4840" s="56"/>
      <c r="F4840" s="56"/>
      <c r="G4840" s="57"/>
      <c r="H4840" s="57"/>
      <c r="I4840" s="58"/>
      <c r="J4840" s="34"/>
      <c r="L4840" s="36" t="str">
        <f>IF($B4840="", "", IFERROR(FIND(Campaigns!$Q$4, $B4840), ""))</f>
        <v/>
      </c>
      <c r="M4840" s="73" t="str">
        <f t="shared" si="718"/>
        <v/>
      </c>
      <c r="N4840" s="74" t="str">
        <f t="shared" si="719"/>
        <v/>
      </c>
      <c r="O4840" s="22" t="str">
        <f t="shared" si="720"/>
        <v/>
      </c>
      <c r="Q4840" s="20" t="str">
        <f t="shared" si="717"/>
        <v/>
      </c>
      <c r="R4840" s="21" t="str">
        <f t="shared" si="725"/>
        <v/>
      </c>
      <c r="S4840" s="21" t="str">
        <f t="shared" si="725"/>
        <v/>
      </c>
      <c r="T4840" s="21" t="str">
        <f t="shared" si="725"/>
        <v/>
      </c>
      <c r="U4840" s="21" t="str">
        <f t="shared" si="725"/>
        <v/>
      </c>
      <c r="V4840" s="21" t="str">
        <f t="shared" si="725"/>
        <v/>
      </c>
      <c r="W4840" s="21" t="str">
        <f t="shared" si="725"/>
        <v/>
      </c>
      <c r="X4840" s="21" t="str">
        <f t="shared" si="725"/>
        <v/>
      </c>
      <c r="Y4840" s="21" t="str">
        <f t="shared" si="725"/>
        <v/>
      </c>
      <c r="Z4840" s="21" t="str">
        <f t="shared" si="725"/>
        <v/>
      </c>
      <c r="AA4840" s="21" t="str">
        <f t="shared" si="725"/>
        <v/>
      </c>
      <c r="AB4840" s="38" t="str">
        <f t="shared" si="725"/>
        <v/>
      </c>
      <c r="AD4840" s="36" t="str">
        <f>IF($N4840="", "", IFERROR(INDEX(Campaigns!$D$11:$D$380, MATCH($N4840, Campaigns!$E$11:$E$380, 0)), ""))</f>
        <v/>
      </c>
      <c r="AE4840" s="38" t="str">
        <f>IF(COUNTIF($Q4840:$AB4840, "X")=0, "", IFERROR(INDEX('Intro &amp; Setup'!$T$17:$T$28, MATCH(INDEX($Q$10:$AB$10, $AC4840, MATCH("X", $Q4840:$AB4840, 0)), 'Intro &amp; Setup'!$AA$17:$AA$28, 0)), ""))</f>
        <v/>
      </c>
      <c r="AG4840" s="84" t="str">
        <f t="shared" si="721"/>
        <v/>
      </c>
      <c r="AI4840" s="36">
        <f t="shared" si="722"/>
        <v>0</v>
      </c>
      <c r="AK4840" s="36" t="str">
        <f t="shared" si="723"/>
        <v/>
      </c>
    </row>
    <row r="4841" spans="1:37" x14ac:dyDescent="0.25">
      <c r="A4841" s="34"/>
      <c r="B4841" s="55"/>
      <c r="C4841" s="56"/>
      <c r="D4841" s="56"/>
      <c r="E4841" s="56"/>
      <c r="F4841" s="56"/>
      <c r="G4841" s="57"/>
      <c r="H4841" s="57"/>
      <c r="I4841" s="58"/>
      <c r="J4841" s="34"/>
      <c r="L4841" s="36" t="str">
        <f>IF($B4841="", "", IFERROR(FIND(Campaigns!$Q$4, $B4841), ""))</f>
        <v/>
      </c>
      <c r="M4841" s="73" t="str">
        <f t="shared" si="718"/>
        <v/>
      </c>
      <c r="N4841" s="74" t="str">
        <f t="shared" si="719"/>
        <v/>
      </c>
      <c r="O4841" s="22" t="str">
        <f t="shared" si="720"/>
        <v/>
      </c>
      <c r="Q4841" s="20" t="str">
        <f t="shared" si="717"/>
        <v/>
      </c>
      <c r="R4841" s="21" t="str">
        <f t="shared" si="725"/>
        <v/>
      </c>
      <c r="S4841" s="21" t="str">
        <f t="shared" si="725"/>
        <v/>
      </c>
      <c r="T4841" s="21" t="str">
        <f t="shared" si="725"/>
        <v/>
      </c>
      <c r="U4841" s="21" t="str">
        <f t="shared" si="725"/>
        <v/>
      </c>
      <c r="V4841" s="21" t="str">
        <f t="shared" si="725"/>
        <v/>
      </c>
      <c r="W4841" s="21" t="str">
        <f t="shared" si="725"/>
        <v/>
      </c>
      <c r="X4841" s="21" t="str">
        <f t="shared" si="725"/>
        <v/>
      </c>
      <c r="Y4841" s="21" t="str">
        <f t="shared" si="725"/>
        <v/>
      </c>
      <c r="Z4841" s="21" t="str">
        <f t="shared" si="725"/>
        <v/>
      </c>
      <c r="AA4841" s="21" t="str">
        <f t="shared" si="725"/>
        <v/>
      </c>
      <c r="AB4841" s="38" t="str">
        <f t="shared" si="725"/>
        <v/>
      </c>
      <c r="AD4841" s="36" t="str">
        <f>IF($N4841="", "", IFERROR(INDEX(Campaigns!$D$11:$D$380, MATCH($N4841, Campaigns!$E$11:$E$380, 0)), ""))</f>
        <v/>
      </c>
      <c r="AE4841" s="38" t="str">
        <f>IF(COUNTIF($Q4841:$AB4841, "X")=0, "", IFERROR(INDEX('Intro &amp; Setup'!$T$17:$T$28, MATCH(INDEX($Q$10:$AB$10, $AC4841, MATCH("X", $Q4841:$AB4841, 0)), 'Intro &amp; Setup'!$AA$17:$AA$28, 0)), ""))</f>
        <v/>
      </c>
      <c r="AG4841" s="84" t="str">
        <f t="shared" si="721"/>
        <v/>
      </c>
      <c r="AI4841" s="36">
        <f t="shared" si="722"/>
        <v>0</v>
      </c>
      <c r="AK4841" s="36" t="str">
        <f t="shared" si="723"/>
        <v/>
      </c>
    </row>
    <row r="4842" spans="1:37" x14ac:dyDescent="0.25">
      <c r="A4842" s="34"/>
      <c r="B4842" s="55"/>
      <c r="C4842" s="56"/>
      <c r="D4842" s="56"/>
      <c r="E4842" s="56"/>
      <c r="F4842" s="56"/>
      <c r="G4842" s="57"/>
      <c r="H4842" s="57"/>
      <c r="I4842" s="58"/>
      <c r="J4842" s="34"/>
      <c r="L4842" s="36" t="str">
        <f>IF($B4842="", "", IFERROR(FIND(Campaigns!$Q$4, $B4842), ""))</f>
        <v/>
      </c>
      <c r="M4842" s="73" t="str">
        <f t="shared" si="718"/>
        <v/>
      </c>
      <c r="N4842" s="74" t="str">
        <f t="shared" si="719"/>
        <v/>
      </c>
      <c r="O4842" s="22" t="str">
        <f t="shared" si="720"/>
        <v/>
      </c>
      <c r="Q4842" s="20" t="str">
        <f t="shared" si="717"/>
        <v/>
      </c>
      <c r="R4842" s="21" t="str">
        <f t="shared" si="725"/>
        <v/>
      </c>
      <c r="S4842" s="21" t="str">
        <f t="shared" si="725"/>
        <v/>
      </c>
      <c r="T4842" s="21" t="str">
        <f t="shared" si="725"/>
        <v/>
      </c>
      <c r="U4842" s="21" t="str">
        <f t="shared" si="725"/>
        <v/>
      </c>
      <c r="V4842" s="21" t="str">
        <f t="shared" si="725"/>
        <v/>
      </c>
      <c r="W4842" s="21" t="str">
        <f t="shared" si="725"/>
        <v/>
      </c>
      <c r="X4842" s="21" t="str">
        <f t="shared" si="725"/>
        <v/>
      </c>
      <c r="Y4842" s="21" t="str">
        <f t="shared" si="725"/>
        <v/>
      </c>
      <c r="Z4842" s="21" t="str">
        <f t="shared" si="725"/>
        <v/>
      </c>
      <c r="AA4842" s="21" t="str">
        <f t="shared" si="725"/>
        <v/>
      </c>
      <c r="AB4842" s="38" t="str">
        <f t="shared" si="725"/>
        <v/>
      </c>
      <c r="AD4842" s="36" t="str">
        <f>IF($N4842="", "", IFERROR(INDEX(Campaigns!$D$11:$D$380, MATCH($N4842, Campaigns!$E$11:$E$380, 0)), ""))</f>
        <v/>
      </c>
      <c r="AE4842" s="38" t="str">
        <f>IF(COUNTIF($Q4842:$AB4842, "X")=0, "", IFERROR(INDEX('Intro &amp; Setup'!$T$17:$T$28, MATCH(INDEX($Q$10:$AB$10, $AC4842, MATCH("X", $Q4842:$AB4842, 0)), 'Intro &amp; Setup'!$AA$17:$AA$28, 0)), ""))</f>
        <v/>
      </c>
      <c r="AG4842" s="84" t="str">
        <f t="shared" si="721"/>
        <v/>
      </c>
      <c r="AI4842" s="36">
        <f t="shared" si="722"/>
        <v>0</v>
      </c>
      <c r="AK4842" s="36" t="str">
        <f t="shared" si="723"/>
        <v/>
      </c>
    </row>
    <row r="4843" spans="1:37" x14ac:dyDescent="0.25">
      <c r="A4843" s="34"/>
      <c r="B4843" s="55"/>
      <c r="C4843" s="56"/>
      <c r="D4843" s="56"/>
      <c r="E4843" s="56"/>
      <c r="F4843" s="56"/>
      <c r="G4843" s="57"/>
      <c r="H4843" s="57"/>
      <c r="I4843" s="58"/>
      <c r="J4843" s="34"/>
      <c r="L4843" s="36" t="str">
        <f>IF($B4843="", "", IFERROR(FIND(Campaigns!$Q$4, $B4843), ""))</f>
        <v/>
      </c>
      <c r="M4843" s="73" t="str">
        <f t="shared" si="718"/>
        <v/>
      </c>
      <c r="N4843" s="74" t="str">
        <f t="shared" si="719"/>
        <v/>
      </c>
      <c r="O4843" s="22" t="str">
        <f t="shared" si="720"/>
        <v/>
      </c>
      <c r="Q4843" s="20" t="str">
        <f t="shared" si="717"/>
        <v/>
      </c>
      <c r="R4843" s="21" t="str">
        <f t="shared" si="725"/>
        <v/>
      </c>
      <c r="S4843" s="21" t="str">
        <f t="shared" si="725"/>
        <v/>
      </c>
      <c r="T4843" s="21" t="str">
        <f t="shared" si="725"/>
        <v/>
      </c>
      <c r="U4843" s="21" t="str">
        <f t="shared" si="725"/>
        <v/>
      </c>
      <c r="V4843" s="21" t="str">
        <f t="shared" si="725"/>
        <v/>
      </c>
      <c r="W4843" s="21" t="str">
        <f t="shared" si="725"/>
        <v/>
      </c>
      <c r="X4843" s="21" t="str">
        <f t="shared" si="725"/>
        <v/>
      </c>
      <c r="Y4843" s="21" t="str">
        <f t="shared" si="725"/>
        <v/>
      </c>
      <c r="Z4843" s="21" t="str">
        <f t="shared" si="725"/>
        <v/>
      </c>
      <c r="AA4843" s="21" t="str">
        <f t="shared" si="725"/>
        <v/>
      </c>
      <c r="AB4843" s="38" t="str">
        <f t="shared" si="725"/>
        <v/>
      </c>
      <c r="AD4843" s="36" t="str">
        <f>IF($N4843="", "", IFERROR(INDEX(Campaigns!$D$11:$D$380, MATCH($N4843, Campaigns!$E$11:$E$380, 0)), ""))</f>
        <v/>
      </c>
      <c r="AE4843" s="38" t="str">
        <f>IF(COUNTIF($Q4843:$AB4843, "X")=0, "", IFERROR(INDEX('Intro &amp; Setup'!$T$17:$T$28, MATCH(INDEX($Q$10:$AB$10, $AC4843, MATCH("X", $Q4843:$AB4843, 0)), 'Intro &amp; Setup'!$AA$17:$AA$28, 0)), ""))</f>
        <v/>
      </c>
      <c r="AG4843" s="84" t="str">
        <f t="shared" si="721"/>
        <v/>
      </c>
      <c r="AI4843" s="36">
        <f t="shared" si="722"/>
        <v>0</v>
      </c>
      <c r="AK4843" s="36" t="str">
        <f t="shared" si="723"/>
        <v/>
      </c>
    </row>
    <row r="4844" spans="1:37" x14ac:dyDescent="0.25">
      <c r="A4844" s="34"/>
      <c r="B4844" s="55"/>
      <c r="C4844" s="56"/>
      <c r="D4844" s="56"/>
      <c r="E4844" s="56"/>
      <c r="F4844" s="56"/>
      <c r="G4844" s="57"/>
      <c r="H4844" s="57"/>
      <c r="I4844" s="58"/>
      <c r="J4844" s="34"/>
      <c r="L4844" s="36" t="str">
        <f>IF($B4844="", "", IFERROR(FIND(Campaigns!$Q$4, $B4844), ""))</f>
        <v/>
      </c>
      <c r="M4844" s="73" t="str">
        <f t="shared" si="718"/>
        <v/>
      </c>
      <c r="N4844" s="74" t="str">
        <f t="shared" si="719"/>
        <v/>
      </c>
      <c r="O4844" s="22" t="str">
        <f t="shared" si="720"/>
        <v/>
      </c>
      <c r="Q4844" s="20" t="str">
        <f t="shared" si="717"/>
        <v/>
      </c>
      <c r="R4844" s="21" t="str">
        <f t="shared" si="725"/>
        <v/>
      </c>
      <c r="S4844" s="21" t="str">
        <f t="shared" si="725"/>
        <v/>
      </c>
      <c r="T4844" s="21" t="str">
        <f t="shared" si="725"/>
        <v/>
      </c>
      <c r="U4844" s="21" t="str">
        <f t="shared" si="725"/>
        <v/>
      </c>
      <c r="V4844" s="21" t="str">
        <f t="shared" si="725"/>
        <v/>
      </c>
      <c r="W4844" s="21" t="str">
        <f t="shared" si="725"/>
        <v/>
      </c>
      <c r="X4844" s="21" t="str">
        <f t="shared" si="725"/>
        <v/>
      </c>
      <c r="Y4844" s="21" t="str">
        <f t="shared" si="725"/>
        <v/>
      </c>
      <c r="Z4844" s="21" t="str">
        <f t="shared" si="725"/>
        <v/>
      </c>
      <c r="AA4844" s="21" t="str">
        <f t="shared" si="725"/>
        <v/>
      </c>
      <c r="AB4844" s="38" t="str">
        <f t="shared" si="725"/>
        <v/>
      </c>
      <c r="AD4844" s="36" t="str">
        <f>IF($N4844="", "", IFERROR(INDEX(Campaigns!$D$11:$D$380, MATCH($N4844, Campaigns!$E$11:$E$380, 0)), ""))</f>
        <v/>
      </c>
      <c r="AE4844" s="38" t="str">
        <f>IF(COUNTIF($Q4844:$AB4844, "X")=0, "", IFERROR(INDEX('Intro &amp; Setup'!$T$17:$T$28, MATCH(INDEX($Q$10:$AB$10, $AC4844, MATCH("X", $Q4844:$AB4844, 0)), 'Intro &amp; Setup'!$AA$17:$AA$28, 0)), ""))</f>
        <v/>
      </c>
      <c r="AG4844" s="84" t="str">
        <f t="shared" si="721"/>
        <v/>
      </c>
      <c r="AI4844" s="36">
        <f t="shared" si="722"/>
        <v>0</v>
      </c>
      <c r="AK4844" s="36" t="str">
        <f t="shared" si="723"/>
        <v/>
      </c>
    </row>
    <row r="4845" spans="1:37" x14ac:dyDescent="0.25">
      <c r="A4845" s="34"/>
      <c r="B4845" s="55"/>
      <c r="C4845" s="56"/>
      <c r="D4845" s="56"/>
      <c r="E4845" s="56"/>
      <c r="F4845" s="56"/>
      <c r="G4845" s="57"/>
      <c r="H4845" s="57"/>
      <c r="I4845" s="58"/>
      <c r="J4845" s="34"/>
      <c r="L4845" s="36" t="str">
        <f>IF($B4845="", "", IFERROR(FIND(Campaigns!$Q$4, $B4845), ""))</f>
        <v/>
      </c>
      <c r="M4845" s="73" t="str">
        <f t="shared" si="718"/>
        <v/>
      </c>
      <c r="N4845" s="74" t="str">
        <f t="shared" si="719"/>
        <v/>
      </c>
      <c r="O4845" s="22" t="str">
        <f t="shared" si="720"/>
        <v/>
      </c>
      <c r="Q4845" s="20" t="str">
        <f t="shared" si="717"/>
        <v/>
      </c>
      <c r="R4845" s="21" t="str">
        <f t="shared" si="725"/>
        <v/>
      </c>
      <c r="S4845" s="21" t="str">
        <f t="shared" si="725"/>
        <v/>
      </c>
      <c r="T4845" s="21" t="str">
        <f t="shared" si="725"/>
        <v/>
      </c>
      <c r="U4845" s="21" t="str">
        <f t="shared" si="725"/>
        <v/>
      </c>
      <c r="V4845" s="21" t="str">
        <f t="shared" si="725"/>
        <v/>
      </c>
      <c r="W4845" s="21" t="str">
        <f t="shared" si="725"/>
        <v/>
      </c>
      <c r="X4845" s="21" t="str">
        <f t="shared" si="725"/>
        <v/>
      </c>
      <c r="Y4845" s="21" t="str">
        <f t="shared" si="725"/>
        <v/>
      </c>
      <c r="Z4845" s="21" t="str">
        <f t="shared" si="725"/>
        <v/>
      </c>
      <c r="AA4845" s="21" t="str">
        <f t="shared" si="725"/>
        <v/>
      </c>
      <c r="AB4845" s="38" t="str">
        <f t="shared" si="725"/>
        <v/>
      </c>
      <c r="AD4845" s="36" t="str">
        <f>IF($N4845="", "", IFERROR(INDEX(Campaigns!$D$11:$D$380, MATCH($N4845, Campaigns!$E$11:$E$380, 0)), ""))</f>
        <v/>
      </c>
      <c r="AE4845" s="38" t="str">
        <f>IF(COUNTIF($Q4845:$AB4845, "X")=0, "", IFERROR(INDEX('Intro &amp; Setup'!$T$17:$T$28, MATCH(INDEX($Q$10:$AB$10, $AC4845, MATCH("X", $Q4845:$AB4845, 0)), 'Intro &amp; Setup'!$AA$17:$AA$28, 0)), ""))</f>
        <v/>
      </c>
      <c r="AG4845" s="84" t="str">
        <f t="shared" si="721"/>
        <v/>
      </c>
      <c r="AI4845" s="36">
        <f t="shared" si="722"/>
        <v>0</v>
      </c>
      <c r="AK4845" s="36" t="str">
        <f t="shared" si="723"/>
        <v/>
      </c>
    </row>
    <row r="4846" spans="1:37" x14ac:dyDescent="0.25">
      <c r="A4846" s="34"/>
      <c r="B4846" s="55"/>
      <c r="C4846" s="56"/>
      <c r="D4846" s="56"/>
      <c r="E4846" s="56"/>
      <c r="F4846" s="56"/>
      <c r="G4846" s="57"/>
      <c r="H4846" s="57"/>
      <c r="I4846" s="58"/>
      <c r="J4846" s="34"/>
      <c r="L4846" s="36" t="str">
        <f>IF($B4846="", "", IFERROR(FIND(Campaigns!$Q$4, $B4846), ""))</f>
        <v/>
      </c>
      <c r="M4846" s="73" t="str">
        <f t="shared" si="718"/>
        <v/>
      </c>
      <c r="N4846" s="74" t="str">
        <f t="shared" si="719"/>
        <v/>
      </c>
      <c r="O4846" s="22" t="str">
        <f t="shared" si="720"/>
        <v/>
      </c>
      <c r="Q4846" s="20" t="str">
        <f t="shared" si="717"/>
        <v/>
      </c>
      <c r="R4846" s="21" t="str">
        <f t="shared" si="725"/>
        <v/>
      </c>
      <c r="S4846" s="21" t="str">
        <f t="shared" si="725"/>
        <v/>
      </c>
      <c r="T4846" s="21" t="str">
        <f t="shared" si="725"/>
        <v/>
      </c>
      <c r="U4846" s="21" t="str">
        <f t="shared" si="725"/>
        <v/>
      </c>
      <c r="V4846" s="21" t="str">
        <f t="shared" si="725"/>
        <v/>
      </c>
      <c r="W4846" s="21" t="str">
        <f t="shared" si="725"/>
        <v/>
      </c>
      <c r="X4846" s="21" t="str">
        <f t="shared" si="725"/>
        <v/>
      </c>
      <c r="Y4846" s="21" t="str">
        <f t="shared" si="725"/>
        <v/>
      </c>
      <c r="Z4846" s="21" t="str">
        <f t="shared" si="725"/>
        <v/>
      </c>
      <c r="AA4846" s="21" t="str">
        <f t="shared" si="725"/>
        <v/>
      </c>
      <c r="AB4846" s="38" t="str">
        <f t="shared" si="725"/>
        <v/>
      </c>
      <c r="AD4846" s="36" t="str">
        <f>IF($N4846="", "", IFERROR(INDEX(Campaigns!$D$11:$D$380, MATCH($N4846, Campaigns!$E$11:$E$380, 0)), ""))</f>
        <v/>
      </c>
      <c r="AE4846" s="38" t="str">
        <f>IF(COUNTIF($Q4846:$AB4846, "X")=0, "", IFERROR(INDEX('Intro &amp; Setup'!$T$17:$T$28, MATCH(INDEX($Q$10:$AB$10, $AC4846, MATCH("X", $Q4846:$AB4846, 0)), 'Intro &amp; Setup'!$AA$17:$AA$28, 0)), ""))</f>
        <v/>
      </c>
      <c r="AG4846" s="84" t="str">
        <f t="shared" si="721"/>
        <v/>
      </c>
      <c r="AI4846" s="36">
        <f t="shared" si="722"/>
        <v>0</v>
      </c>
      <c r="AK4846" s="36" t="str">
        <f t="shared" si="723"/>
        <v/>
      </c>
    </row>
    <row r="4847" spans="1:37" x14ac:dyDescent="0.25">
      <c r="A4847" s="34"/>
      <c r="B4847" s="55"/>
      <c r="C4847" s="56"/>
      <c r="D4847" s="56"/>
      <c r="E4847" s="56"/>
      <c r="F4847" s="56"/>
      <c r="G4847" s="57"/>
      <c r="H4847" s="57"/>
      <c r="I4847" s="58"/>
      <c r="J4847" s="34"/>
      <c r="L4847" s="36" t="str">
        <f>IF($B4847="", "", IFERROR(FIND(Campaigns!$Q$4, $B4847), ""))</f>
        <v/>
      </c>
      <c r="M4847" s="73" t="str">
        <f t="shared" si="718"/>
        <v/>
      </c>
      <c r="N4847" s="74" t="str">
        <f t="shared" si="719"/>
        <v/>
      </c>
      <c r="O4847" s="22" t="str">
        <f t="shared" si="720"/>
        <v/>
      </c>
      <c r="Q4847" s="20" t="str">
        <f t="shared" si="717"/>
        <v/>
      </c>
      <c r="R4847" s="21" t="str">
        <f t="shared" si="725"/>
        <v/>
      </c>
      <c r="S4847" s="21" t="str">
        <f t="shared" si="725"/>
        <v/>
      </c>
      <c r="T4847" s="21" t="str">
        <f t="shared" si="725"/>
        <v/>
      </c>
      <c r="U4847" s="21" t="str">
        <f t="shared" si="725"/>
        <v/>
      </c>
      <c r="V4847" s="21" t="str">
        <f t="shared" si="725"/>
        <v/>
      </c>
      <c r="W4847" s="21" t="str">
        <f t="shared" si="725"/>
        <v/>
      </c>
      <c r="X4847" s="21" t="str">
        <f t="shared" si="725"/>
        <v/>
      </c>
      <c r="Y4847" s="21" t="str">
        <f t="shared" si="725"/>
        <v/>
      </c>
      <c r="Z4847" s="21" t="str">
        <f t="shared" si="725"/>
        <v/>
      </c>
      <c r="AA4847" s="21" t="str">
        <f t="shared" si="725"/>
        <v/>
      </c>
      <c r="AB4847" s="38" t="str">
        <f t="shared" si="725"/>
        <v/>
      </c>
      <c r="AD4847" s="36" t="str">
        <f>IF($N4847="", "", IFERROR(INDEX(Campaigns!$D$11:$D$380, MATCH($N4847, Campaigns!$E$11:$E$380, 0)), ""))</f>
        <v/>
      </c>
      <c r="AE4847" s="38" t="str">
        <f>IF(COUNTIF($Q4847:$AB4847, "X")=0, "", IFERROR(INDEX('Intro &amp; Setup'!$T$17:$T$28, MATCH(INDEX($Q$10:$AB$10, $AC4847, MATCH("X", $Q4847:$AB4847, 0)), 'Intro &amp; Setup'!$AA$17:$AA$28, 0)), ""))</f>
        <v/>
      </c>
      <c r="AG4847" s="84" t="str">
        <f t="shared" si="721"/>
        <v/>
      </c>
      <c r="AI4847" s="36">
        <f t="shared" si="722"/>
        <v>0</v>
      </c>
      <c r="AK4847" s="36" t="str">
        <f t="shared" si="723"/>
        <v/>
      </c>
    </row>
    <row r="4848" spans="1:37" x14ac:dyDescent="0.25">
      <c r="A4848" s="34"/>
      <c r="B4848" s="55"/>
      <c r="C4848" s="56"/>
      <c r="D4848" s="56"/>
      <c r="E4848" s="56"/>
      <c r="F4848" s="56"/>
      <c r="G4848" s="57"/>
      <c r="H4848" s="57"/>
      <c r="I4848" s="58"/>
      <c r="J4848" s="34"/>
      <c r="L4848" s="36" t="str">
        <f>IF($B4848="", "", IFERROR(FIND(Campaigns!$Q$4, $B4848), ""))</f>
        <v/>
      </c>
      <c r="M4848" s="73" t="str">
        <f t="shared" si="718"/>
        <v/>
      </c>
      <c r="N4848" s="74" t="str">
        <f t="shared" si="719"/>
        <v/>
      </c>
      <c r="O4848" s="22" t="str">
        <f t="shared" si="720"/>
        <v/>
      </c>
      <c r="Q4848" s="20" t="str">
        <f t="shared" si="717"/>
        <v/>
      </c>
      <c r="R4848" s="21" t="str">
        <f t="shared" si="725"/>
        <v/>
      </c>
      <c r="S4848" s="21" t="str">
        <f t="shared" si="725"/>
        <v/>
      </c>
      <c r="T4848" s="21" t="str">
        <f t="shared" si="725"/>
        <v/>
      </c>
      <c r="U4848" s="21" t="str">
        <f t="shared" si="725"/>
        <v/>
      </c>
      <c r="V4848" s="21" t="str">
        <f t="shared" si="725"/>
        <v/>
      </c>
      <c r="W4848" s="21" t="str">
        <f t="shared" si="725"/>
        <v/>
      </c>
      <c r="X4848" s="21" t="str">
        <f t="shared" si="725"/>
        <v/>
      </c>
      <c r="Y4848" s="21" t="str">
        <f t="shared" si="725"/>
        <v/>
      </c>
      <c r="Z4848" s="21" t="str">
        <f t="shared" si="725"/>
        <v/>
      </c>
      <c r="AA4848" s="21" t="str">
        <f t="shared" si="725"/>
        <v/>
      </c>
      <c r="AB4848" s="38" t="str">
        <f t="shared" si="725"/>
        <v/>
      </c>
      <c r="AD4848" s="36" t="str">
        <f>IF($N4848="", "", IFERROR(INDEX(Campaigns!$D$11:$D$380, MATCH($N4848, Campaigns!$E$11:$E$380, 0)), ""))</f>
        <v/>
      </c>
      <c r="AE4848" s="38" t="str">
        <f>IF(COUNTIF($Q4848:$AB4848, "X")=0, "", IFERROR(INDEX('Intro &amp; Setup'!$T$17:$T$28, MATCH(INDEX($Q$10:$AB$10, $AC4848, MATCH("X", $Q4848:$AB4848, 0)), 'Intro &amp; Setup'!$AA$17:$AA$28, 0)), ""))</f>
        <v/>
      </c>
      <c r="AG4848" s="84" t="str">
        <f t="shared" si="721"/>
        <v/>
      </c>
      <c r="AI4848" s="36">
        <f t="shared" si="722"/>
        <v>0</v>
      </c>
      <c r="AK4848" s="36" t="str">
        <f t="shared" si="723"/>
        <v/>
      </c>
    </row>
    <row r="4849" spans="1:37" x14ac:dyDescent="0.25">
      <c r="A4849" s="34"/>
      <c r="B4849" s="55"/>
      <c r="C4849" s="56"/>
      <c r="D4849" s="56"/>
      <c r="E4849" s="56"/>
      <c r="F4849" s="56"/>
      <c r="G4849" s="57"/>
      <c r="H4849" s="57"/>
      <c r="I4849" s="58"/>
      <c r="J4849" s="34"/>
      <c r="L4849" s="36" t="str">
        <f>IF($B4849="", "", IFERROR(FIND(Campaigns!$Q$4, $B4849), ""))</f>
        <v/>
      </c>
      <c r="M4849" s="73" t="str">
        <f t="shared" si="718"/>
        <v/>
      </c>
      <c r="N4849" s="74" t="str">
        <f t="shared" si="719"/>
        <v/>
      </c>
      <c r="O4849" s="22" t="str">
        <f t="shared" si="720"/>
        <v/>
      </c>
      <c r="Q4849" s="20" t="str">
        <f t="shared" si="717"/>
        <v/>
      </c>
      <c r="R4849" s="21" t="str">
        <f t="shared" si="725"/>
        <v/>
      </c>
      <c r="S4849" s="21" t="str">
        <f t="shared" si="725"/>
        <v/>
      </c>
      <c r="T4849" s="21" t="str">
        <f t="shared" si="725"/>
        <v/>
      </c>
      <c r="U4849" s="21" t="str">
        <f t="shared" si="725"/>
        <v/>
      </c>
      <c r="V4849" s="21" t="str">
        <f t="shared" si="725"/>
        <v/>
      </c>
      <c r="W4849" s="21" t="str">
        <f t="shared" si="725"/>
        <v/>
      </c>
      <c r="X4849" s="21" t="str">
        <f t="shared" si="725"/>
        <v/>
      </c>
      <c r="Y4849" s="21" t="str">
        <f t="shared" si="725"/>
        <v/>
      </c>
      <c r="Z4849" s="21" t="str">
        <f t="shared" si="725"/>
        <v/>
      </c>
      <c r="AA4849" s="21" t="str">
        <f t="shared" si="725"/>
        <v/>
      </c>
      <c r="AB4849" s="38" t="str">
        <f t="shared" si="725"/>
        <v/>
      </c>
      <c r="AD4849" s="36" t="str">
        <f>IF($N4849="", "", IFERROR(INDEX(Campaigns!$D$11:$D$380, MATCH($N4849, Campaigns!$E$11:$E$380, 0)), ""))</f>
        <v/>
      </c>
      <c r="AE4849" s="38" t="str">
        <f>IF(COUNTIF($Q4849:$AB4849, "X")=0, "", IFERROR(INDEX('Intro &amp; Setup'!$T$17:$T$28, MATCH(INDEX($Q$10:$AB$10, $AC4849, MATCH("X", $Q4849:$AB4849, 0)), 'Intro &amp; Setup'!$AA$17:$AA$28, 0)), ""))</f>
        <v/>
      </c>
      <c r="AG4849" s="84" t="str">
        <f t="shared" si="721"/>
        <v/>
      </c>
      <c r="AI4849" s="36">
        <f t="shared" si="722"/>
        <v>0</v>
      </c>
      <c r="AK4849" s="36" t="str">
        <f t="shared" si="723"/>
        <v/>
      </c>
    </row>
    <row r="4850" spans="1:37" x14ac:dyDescent="0.25">
      <c r="A4850" s="34"/>
      <c r="B4850" s="55"/>
      <c r="C4850" s="56"/>
      <c r="D4850" s="56"/>
      <c r="E4850" s="56"/>
      <c r="F4850" s="56"/>
      <c r="G4850" s="57"/>
      <c r="H4850" s="57"/>
      <c r="I4850" s="58"/>
      <c r="J4850" s="34"/>
      <c r="L4850" s="36" t="str">
        <f>IF($B4850="", "", IFERROR(FIND(Campaigns!$Q$4, $B4850), ""))</f>
        <v/>
      </c>
      <c r="M4850" s="73" t="str">
        <f t="shared" si="718"/>
        <v/>
      </c>
      <c r="N4850" s="74" t="str">
        <f t="shared" si="719"/>
        <v/>
      </c>
      <c r="O4850" s="22" t="str">
        <f t="shared" si="720"/>
        <v/>
      </c>
      <c r="Q4850" s="20" t="str">
        <f t="shared" si="717"/>
        <v/>
      </c>
      <c r="R4850" s="21" t="str">
        <f t="shared" si="725"/>
        <v/>
      </c>
      <c r="S4850" s="21" t="str">
        <f t="shared" si="725"/>
        <v/>
      </c>
      <c r="T4850" s="21" t="str">
        <f t="shared" si="725"/>
        <v/>
      </c>
      <c r="U4850" s="21" t="str">
        <f t="shared" si="725"/>
        <v/>
      </c>
      <c r="V4850" s="21" t="str">
        <f t="shared" si="725"/>
        <v/>
      </c>
      <c r="W4850" s="21" t="str">
        <f t="shared" si="725"/>
        <v/>
      </c>
      <c r="X4850" s="21" t="str">
        <f t="shared" si="725"/>
        <v/>
      </c>
      <c r="Y4850" s="21" t="str">
        <f t="shared" si="725"/>
        <v/>
      </c>
      <c r="Z4850" s="21" t="str">
        <f t="shared" si="725"/>
        <v/>
      </c>
      <c r="AA4850" s="21" t="str">
        <f t="shared" si="725"/>
        <v/>
      </c>
      <c r="AB4850" s="38" t="str">
        <f t="shared" si="725"/>
        <v/>
      </c>
      <c r="AD4850" s="36" t="str">
        <f>IF($N4850="", "", IFERROR(INDEX(Campaigns!$D$11:$D$380, MATCH($N4850, Campaigns!$E$11:$E$380, 0)), ""))</f>
        <v/>
      </c>
      <c r="AE4850" s="38" t="str">
        <f>IF(COUNTIF($Q4850:$AB4850, "X")=0, "", IFERROR(INDEX('Intro &amp; Setup'!$T$17:$T$28, MATCH(INDEX($Q$10:$AB$10, $AC4850, MATCH("X", $Q4850:$AB4850, 0)), 'Intro &amp; Setup'!$AA$17:$AA$28, 0)), ""))</f>
        <v/>
      </c>
      <c r="AG4850" s="84" t="str">
        <f t="shared" si="721"/>
        <v/>
      </c>
      <c r="AI4850" s="36">
        <f t="shared" si="722"/>
        <v>0</v>
      </c>
      <c r="AK4850" s="36" t="str">
        <f t="shared" si="723"/>
        <v/>
      </c>
    </row>
    <row r="4851" spans="1:37" x14ac:dyDescent="0.25">
      <c r="A4851" s="34"/>
      <c r="B4851" s="55"/>
      <c r="C4851" s="56"/>
      <c r="D4851" s="56"/>
      <c r="E4851" s="56"/>
      <c r="F4851" s="56"/>
      <c r="G4851" s="57"/>
      <c r="H4851" s="57"/>
      <c r="I4851" s="58"/>
      <c r="J4851" s="34"/>
      <c r="L4851" s="36" t="str">
        <f>IF($B4851="", "", IFERROR(FIND(Campaigns!$Q$4, $B4851), ""))</f>
        <v/>
      </c>
      <c r="M4851" s="73" t="str">
        <f t="shared" si="718"/>
        <v/>
      </c>
      <c r="N4851" s="74" t="str">
        <f t="shared" si="719"/>
        <v/>
      </c>
      <c r="O4851" s="22" t="str">
        <f t="shared" si="720"/>
        <v/>
      </c>
      <c r="Q4851" s="20" t="str">
        <f t="shared" si="717"/>
        <v/>
      </c>
      <c r="R4851" s="21" t="str">
        <f t="shared" si="725"/>
        <v/>
      </c>
      <c r="S4851" s="21" t="str">
        <f t="shared" si="725"/>
        <v/>
      </c>
      <c r="T4851" s="21" t="str">
        <f t="shared" si="725"/>
        <v/>
      </c>
      <c r="U4851" s="21" t="str">
        <f t="shared" si="725"/>
        <v/>
      </c>
      <c r="V4851" s="21" t="str">
        <f t="shared" si="725"/>
        <v/>
      </c>
      <c r="W4851" s="21" t="str">
        <f t="shared" si="725"/>
        <v/>
      </c>
      <c r="X4851" s="21" t="str">
        <f t="shared" si="725"/>
        <v/>
      </c>
      <c r="Y4851" s="21" t="str">
        <f t="shared" si="725"/>
        <v/>
      </c>
      <c r="Z4851" s="21" t="str">
        <f t="shared" si="725"/>
        <v/>
      </c>
      <c r="AA4851" s="21" t="str">
        <f t="shared" si="725"/>
        <v/>
      </c>
      <c r="AB4851" s="38" t="str">
        <f t="shared" si="725"/>
        <v/>
      </c>
      <c r="AD4851" s="36" t="str">
        <f>IF($N4851="", "", IFERROR(INDEX(Campaigns!$D$11:$D$380, MATCH($N4851, Campaigns!$E$11:$E$380, 0)), ""))</f>
        <v/>
      </c>
      <c r="AE4851" s="38" t="str">
        <f>IF(COUNTIF($Q4851:$AB4851, "X")=0, "", IFERROR(INDEX('Intro &amp; Setup'!$T$17:$T$28, MATCH(INDEX($Q$10:$AB$10, $AC4851, MATCH("X", $Q4851:$AB4851, 0)), 'Intro &amp; Setup'!$AA$17:$AA$28, 0)), ""))</f>
        <v/>
      </c>
      <c r="AG4851" s="84" t="str">
        <f t="shared" si="721"/>
        <v/>
      </c>
      <c r="AI4851" s="36">
        <f t="shared" si="722"/>
        <v>0</v>
      </c>
      <c r="AK4851" s="36" t="str">
        <f t="shared" si="723"/>
        <v/>
      </c>
    </row>
    <row r="4852" spans="1:37" x14ac:dyDescent="0.25">
      <c r="A4852" s="34"/>
      <c r="B4852" s="55"/>
      <c r="C4852" s="56"/>
      <c r="D4852" s="56"/>
      <c r="E4852" s="56"/>
      <c r="F4852" s="56"/>
      <c r="G4852" s="57"/>
      <c r="H4852" s="57"/>
      <c r="I4852" s="58"/>
      <c r="J4852" s="34"/>
      <c r="L4852" s="36" t="str">
        <f>IF($B4852="", "", IFERROR(FIND(Campaigns!$Q$4, $B4852), ""))</f>
        <v/>
      </c>
      <c r="M4852" s="73" t="str">
        <f t="shared" si="718"/>
        <v/>
      </c>
      <c r="N4852" s="74" t="str">
        <f t="shared" si="719"/>
        <v/>
      </c>
      <c r="O4852" s="22" t="str">
        <f t="shared" si="720"/>
        <v/>
      </c>
      <c r="Q4852" s="20" t="str">
        <f t="shared" si="717"/>
        <v/>
      </c>
      <c r="R4852" s="21" t="str">
        <f t="shared" si="725"/>
        <v/>
      </c>
      <c r="S4852" s="21" t="str">
        <f t="shared" si="725"/>
        <v/>
      </c>
      <c r="T4852" s="21" t="str">
        <f t="shared" si="725"/>
        <v/>
      </c>
      <c r="U4852" s="21" t="str">
        <f t="shared" si="725"/>
        <v/>
      </c>
      <c r="V4852" s="21" t="str">
        <f t="shared" si="725"/>
        <v/>
      </c>
      <c r="W4852" s="21" t="str">
        <f t="shared" si="725"/>
        <v/>
      </c>
      <c r="X4852" s="21" t="str">
        <f t="shared" si="725"/>
        <v/>
      </c>
      <c r="Y4852" s="21" t="str">
        <f t="shared" si="725"/>
        <v/>
      </c>
      <c r="Z4852" s="21" t="str">
        <f t="shared" si="725"/>
        <v/>
      </c>
      <c r="AA4852" s="21" t="str">
        <f t="shared" si="725"/>
        <v/>
      </c>
      <c r="AB4852" s="38" t="str">
        <f t="shared" si="725"/>
        <v/>
      </c>
      <c r="AD4852" s="36" t="str">
        <f>IF($N4852="", "", IFERROR(INDEX(Campaigns!$D$11:$D$380, MATCH($N4852, Campaigns!$E$11:$E$380, 0)), ""))</f>
        <v/>
      </c>
      <c r="AE4852" s="38" t="str">
        <f>IF(COUNTIF($Q4852:$AB4852, "X")=0, "", IFERROR(INDEX('Intro &amp; Setup'!$T$17:$T$28, MATCH(INDEX($Q$10:$AB$10, $AC4852, MATCH("X", $Q4852:$AB4852, 0)), 'Intro &amp; Setup'!$AA$17:$AA$28, 0)), ""))</f>
        <v/>
      </c>
      <c r="AG4852" s="84" t="str">
        <f t="shared" si="721"/>
        <v/>
      </c>
      <c r="AI4852" s="36">
        <f t="shared" si="722"/>
        <v>0</v>
      </c>
      <c r="AK4852" s="36" t="str">
        <f t="shared" si="723"/>
        <v/>
      </c>
    </row>
    <row r="4853" spans="1:37" x14ac:dyDescent="0.25">
      <c r="A4853" s="34"/>
      <c r="B4853" s="55"/>
      <c r="C4853" s="56"/>
      <c r="D4853" s="56"/>
      <c r="E4853" s="56"/>
      <c r="F4853" s="56"/>
      <c r="G4853" s="57"/>
      <c r="H4853" s="57"/>
      <c r="I4853" s="58"/>
      <c r="J4853" s="34"/>
      <c r="L4853" s="36" t="str">
        <f>IF($B4853="", "", IFERROR(FIND(Campaigns!$Q$4, $B4853), ""))</f>
        <v/>
      </c>
      <c r="M4853" s="73" t="str">
        <f t="shared" si="718"/>
        <v/>
      </c>
      <c r="N4853" s="74" t="str">
        <f t="shared" si="719"/>
        <v/>
      </c>
      <c r="O4853" s="22" t="str">
        <f t="shared" si="720"/>
        <v/>
      </c>
      <c r="Q4853" s="20" t="str">
        <f t="shared" si="717"/>
        <v/>
      </c>
      <c r="R4853" s="21" t="str">
        <f t="shared" si="725"/>
        <v/>
      </c>
      <c r="S4853" s="21" t="str">
        <f t="shared" si="725"/>
        <v/>
      </c>
      <c r="T4853" s="21" t="str">
        <f t="shared" si="725"/>
        <v/>
      </c>
      <c r="U4853" s="21" t="str">
        <f t="shared" si="725"/>
        <v/>
      </c>
      <c r="V4853" s="21" t="str">
        <f t="shared" si="725"/>
        <v/>
      </c>
      <c r="W4853" s="21" t="str">
        <f t="shared" si="725"/>
        <v/>
      </c>
      <c r="X4853" s="21" t="str">
        <f t="shared" si="725"/>
        <v/>
      </c>
      <c r="Y4853" s="21" t="str">
        <f t="shared" si="725"/>
        <v/>
      </c>
      <c r="Z4853" s="21" t="str">
        <f t="shared" si="725"/>
        <v/>
      </c>
      <c r="AA4853" s="21" t="str">
        <f t="shared" si="725"/>
        <v/>
      </c>
      <c r="AB4853" s="38" t="str">
        <f t="shared" si="725"/>
        <v/>
      </c>
      <c r="AD4853" s="36" t="str">
        <f>IF($N4853="", "", IFERROR(INDEX(Campaigns!$D$11:$D$380, MATCH($N4853, Campaigns!$E$11:$E$380, 0)), ""))</f>
        <v/>
      </c>
      <c r="AE4853" s="38" t="str">
        <f>IF(COUNTIF($Q4853:$AB4853, "X")=0, "", IFERROR(INDEX('Intro &amp; Setup'!$T$17:$T$28, MATCH(INDEX($Q$10:$AB$10, $AC4853, MATCH("X", $Q4853:$AB4853, 0)), 'Intro &amp; Setup'!$AA$17:$AA$28, 0)), ""))</f>
        <v/>
      </c>
      <c r="AG4853" s="84" t="str">
        <f t="shared" si="721"/>
        <v/>
      </c>
      <c r="AI4853" s="36">
        <f t="shared" si="722"/>
        <v>0</v>
      </c>
      <c r="AK4853" s="36" t="str">
        <f t="shared" si="723"/>
        <v/>
      </c>
    </row>
    <row r="4854" spans="1:37" x14ac:dyDescent="0.25">
      <c r="A4854" s="34"/>
      <c r="B4854" s="55"/>
      <c r="C4854" s="56"/>
      <c r="D4854" s="56"/>
      <c r="E4854" s="56"/>
      <c r="F4854" s="56"/>
      <c r="G4854" s="57"/>
      <c r="H4854" s="57"/>
      <c r="I4854" s="58"/>
      <c r="J4854" s="34"/>
      <c r="L4854" s="36" t="str">
        <f>IF($B4854="", "", IFERROR(FIND(Campaigns!$Q$4, $B4854), ""))</f>
        <v/>
      </c>
      <c r="M4854" s="73" t="str">
        <f t="shared" si="718"/>
        <v/>
      </c>
      <c r="N4854" s="74" t="str">
        <f t="shared" si="719"/>
        <v/>
      </c>
      <c r="O4854" s="22" t="str">
        <f t="shared" si="720"/>
        <v/>
      </c>
      <c r="Q4854" s="20" t="str">
        <f t="shared" si="717"/>
        <v/>
      </c>
      <c r="R4854" s="21" t="str">
        <f t="shared" si="725"/>
        <v/>
      </c>
      <c r="S4854" s="21" t="str">
        <f t="shared" si="725"/>
        <v/>
      </c>
      <c r="T4854" s="21" t="str">
        <f t="shared" si="725"/>
        <v/>
      </c>
      <c r="U4854" s="21" t="str">
        <f t="shared" si="725"/>
        <v/>
      </c>
      <c r="V4854" s="21" t="str">
        <f t="shared" si="725"/>
        <v/>
      </c>
      <c r="W4854" s="21" t="str">
        <f t="shared" si="725"/>
        <v/>
      </c>
      <c r="X4854" s="21" t="str">
        <f t="shared" si="725"/>
        <v/>
      </c>
      <c r="Y4854" s="21" t="str">
        <f t="shared" si="725"/>
        <v/>
      </c>
      <c r="Z4854" s="21" t="str">
        <f t="shared" si="725"/>
        <v/>
      </c>
      <c r="AA4854" s="21" t="str">
        <f t="shared" si="725"/>
        <v/>
      </c>
      <c r="AB4854" s="38" t="str">
        <f t="shared" si="725"/>
        <v/>
      </c>
      <c r="AD4854" s="36" t="str">
        <f>IF($N4854="", "", IFERROR(INDEX(Campaigns!$D$11:$D$380, MATCH($N4854, Campaigns!$E$11:$E$380, 0)), ""))</f>
        <v/>
      </c>
      <c r="AE4854" s="38" t="str">
        <f>IF(COUNTIF($Q4854:$AB4854, "X")=0, "", IFERROR(INDEX('Intro &amp; Setup'!$T$17:$T$28, MATCH(INDEX($Q$10:$AB$10, $AC4854, MATCH("X", $Q4854:$AB4854, 0)), 'Intro &amp; Setup'!$AA$17:$AA$28, 0)), ""))</f>
        <v/>
      </c>
      <c r="AG4854" s="84" t="str">
        <f t="shared" si="721"/>
        <v/>
      </c>
      <c r="AI4854" s="36">
        <f t="shared" si="722"/>
        <v>0</v>
      </c>
      <c r="AK4854" s="36" t="str">
        <f t="shared" si="723"/>
        <v/>
      </c>
    </row>
    <row r="4855" spans="1:37" x14ac:dyDescent="0.25">
      <c r="A4855" s="34"/>
      <c r="B4855" s="55"/>
      <c r="C4855" s="56"/>
      <c r="D4855" s="56"/>
      <c r="E4855" s="56"/>
      <c r="F4855" s="56"/>
      <c r="G4855" s="57"/>
      <c r="H4855" s="57"/>
      <c r="I4855" s="58"/>
      <c r="J4855" s="34"/>
      <c r="L4855" s="36" t="str">
        <f>IF($B4855="", "", IFERROR(FIND(Campaigns!$Q$4, $B4855), ""))</f>
        <v/>
      </c>
      <c r="M4855" s="73" t="str">
        <f t="shared" si="718"/>
        <v/>
      </c>
      <c r="N4855" s="74" t="str">
        <f t="shared" si="719"/>
        <v/>
      </c>
      <c r="O4855" s="22" t="str">
        <f t="shared" si="720"/>
        <v/>
      </c>
      <c r="Q4855" s="20" t="str">
        <f t="shared" si="717"/>
        <v/>
      </c>
      <c r="R4855" s="21" t="str">
        <f t="shared" si="725"/>
        <v/>
      </c>
      <c r="S4855" s="21" t="str">
        <f t="shared" si="725"/>
        <v/>
      </c>
      <c r="T4855" s="21" t="str">
        <f t="shared" si="725"/>
        <v/>
      </c>
      <c r="U4855" s="21" t="str">
        <f t="shared" si="725"/>
        <v/>
      </c>
      <c r="V4855" s="21" t="str">
        <f t="shared" si="725"/>
        <v/>
      </c>
      <c r="W4855" s="21" t="str">
        <f t="shared" si="725"/>
        <v/>
      </c>
      <c r="X4855" s="21" t="str">
        <f t="shared" si="725"/>
        <v/>
      </c>
      <c r="Y4855" s="21" t="str">
        <f t="shared" si="725"/>
        <v/>
      </c>
      <c r="Z4855" s="21" t="str">
        <f t="shared" si="725"/>
        <v/>
      </c>
      <c r="AA4855" s="21" t="str">
        <f t="shared" si="725"/>
        <v/>
      </c>
      <c r="AB4855" s="38" t="str">
        <f t="shared" si="725"/>
        <v/>
      </c>
      <c r="AD4855" s="36" t="str">
        <f>IF($N4855="", "", IFERROR(INDEX(Campaigns!$D$11:$D$380, MATCH($N4855, Campaigns!$E$11:$E$380, 0)), ""))</f>
        <v/>
      </c>
      <c r="AE4855" s="38" t="str">
        <f>IF(COUNTIF($Q4855:$AB4855, "X")=0, "", IFERROR(INDEX('Intro &amp; Setup'!$T$17:$T$28, MATCH(INDEX($Q$10:$AB$10, $AC4855, MATCH("X", $Q4855:$AB4855, 0)), 'Intro &amp; Setup'!$AA$17:$AA$28, 0)), ""))</f>
        <v/>
      </c>
      <c r="AG4855" s="84" t="str">
        <f t="shared" si="721"/>
        <v/>
      </c>
      <c r="AI4855" s="36">
        <f t="shared" si="722"/>
        <v>0</v>
      </c>
      <c r="AK4855" s="36" t="str">
        <f t="shared" si="723"/>
        <v/>
      </c>
    </row>
    <row r="4856" spans="1:37" x14ac:dyDescent="0.25">
      <c r="A4856" s="34"/>
      <c r="B4856" s="55"/>
      <c r="C4856" s="56"/>
      <c r="D4856" s="56"/>
      <c r="E4856" s="56"/>
      <c r="F4856" s="56"/>
      <c r="G4856" s="57"/>
      <c r="H4856" s="57"/>
      <c r="I4856" s="58"/>
      <c r="J4856" s="34"/>
      <c r="L4856" s="36" t="str">
        <f>IF($B4856="", "", IFERROR(FIND(Campaigns!$Q$4, $B4856), ""))</f>
        <v/>
      </c>
      <c r="M4856" s="73" t="str">
        <f t="shared" si="718"/>
        <v/>
      </c>
      <c r="N4856" s="74" t="str">
        <f t="shared" si="719"/>
        <v/>
      </c>
      <c r="O4856" s="22" t="str">
        <f t="shared" si="720"/>
        <v/>
      </c>
      <c r="Q4856" s="20" t="str">
        <f t="shared" si="717"/>
        <v/>
      </c>
      <c r="R4856" s="21" t="str">
        <f t="shared" si="725"/>
        <v/>
      </c>
      <c r="S4856" s="21" t="str">
        <f t="shared" si="725"/>
        <v/>
      </c>
      <c r="T4856" s="21" t="str">
        <f t="shared" si="725"/>
        <v/>
      </c>
      <c r="U4856" s="21" t="str">
        <f t="shared" si="725"/>
        <v/>
      </c>
      <c r="V4856" s="21" t="str">
        <f t="shared" si="725"/>
        <v/>
      </c>
      <c r="W4856" s="21" t="str">
        <f t="shared" si="725"/>
        <v/>
      </c>
      <c r="X4856" s="21" t="str">
        <f t="shared" si="725"/>
        <v/>
      </c>
      <c r="Y4856" s="21" t="str">
        <f t="shared" si="725"/>
        <v/>
      </c>
      <c r="Z4856" s="21" t="str">
        <f t="shared" si="725"/>
        <v/>
      </c>
      <c r="AA4856" s="21" t="str">
        <f t="shared" si="725"/>
        <v/>
      </c>
      <c r="AB4856" s="38" t="str">
        <f t="shared" si="725"/>
        <v/>
      </c>
      <c r="AD4856" s="36" t="str">
        <f>IF($N4856="", "", IFERROR(INDEX(Campaigns!$D$11:$D$380, MATCH($N4856, Campaigns!$E$11:$E$380, 0)), ""))</f>
        <v/>
      </c>
      <c r="AE4856" s="38" t="str">
        <f>IF(COUNTIF($Q4856:$AB4856, "X")=0, "", IFERROR(INDEX('Intro &amp; Setup'!$T$17:$T$28, MATCH(INDEX($Q$10:$AB$10, $AC4856, MATCH("X", $Q4856:$AB4856, 0)), 'Intro &amp; Setup'!$AA$17:$AA$28, 0)), ""))</f>
        <v/>
      </c>
      <c r="AG4856" s="84" t="str">
        <f t="shared" si="721"/>
        <v/>
      </c>
      <c r="AI4856" s="36">
        <f t="shared" si="722"/>
        <v>0</v>
      </c>
      <c r="AK4856" s="36" t="str">
        <f t="shared" si="723"/>
        <v/>
      </c>
    </row>
    <row r="4857" spans="1:37" x14ac:dyDescent="0.25">
      <c r="A4857" s="34"/>
      <c r="B4857" s="55"/>
      <c r="C4857" s="56"/>
      <c r="D4857" s="56"/>
      <c r="E4857" s="56"/>
      <c r="F4857" s="56"/>
      <c r="G4857" s="57"/>
      <c r="H4857" s="57"/>
      <c r="I4857" s="58"/>
      <c r="J4857" s="34"/>
      <c r="L4857" s="36" t="str">
        <f>IF($B4857="", "", IFERROR(FIND(Campaigns!$Q$4, $B4857), ""))</f>
        <v/>
      </c>
      <c r="M4857" s="73" t="str">
        <f t="shared" si="718"/>
        <v/>
      </c>
      <c r="N4857" s="74" t="str">
        <f t="shared" si="719"/>
        <v/>
      </c>
      <c r="O4857" s="22" t="str">
        <f t="shared" si="720"/>
        <v/>
      </c>
      <c r="Q4857" s="20" t="str">
        <f t="shared" si="717"/>
        <v/>
      </c>
      <c r="R4857" s="21" t="str">
        <f t="shared" si="725"/>
        <v/>
      </c>
      <c r="S4857" s="21" t="str">
        <f t="shared" si="725"/>
        <v/>
      </c>
      <c r="T4857" s="21" t="str">
        <f t="shared" si="725"/>
        <v/>
      </c>
      <c r="U4857" s="21" t="str">
        <f t="shared" si="725"/>
        <v/>
      </c>
      <c r="V4857" s="21" t="str">
        <f t="shared" si="725"/>
        <v/>
      </c>
      <c r="W4857" s="21" t="str">
        <f t="shared" si="725"/>
        <v/>
      </c>
      <c r="X4857" s="21" t="str">
        <f t="shared" si="725"/>
        <v/>
      </c>
      <c r="Y4857" s="21" t="str">
        <f t="shared" si="725"/>
        <v/>
      </c>
      <c r="Z4857" s="21" t="str">
        <f t="shared" si="725"/>
        <v/>
      </c>
      <c r="AA4857" s="21" t="str">
        <f t="shared" si="725"/>
        <v/>
      </c>
      <c r="AB4857" s="38" t="str">
        <f t="shared" si="725"/>
        <v/>
      </c>
      <c r="AD4857" s="36" t="str">
        <f>IF($N4857="", "", IFERROR(INDEX(Campaigns!$D$11:$D$380, MATCH($N4857, Campaigns!$E$11:$E$380, 0)), ""))</f>
        <v/>
      </c>
      <c r="AE4857" s="38" t="str">
        <f>IF(COUNTIF($Q4857:$AB4857, "X")=0, "", IFERROR(INDEX('Intro &amp; Setup'!$T$17:$T$28, MATCH(INDEX($Q$10:$AB$10, $AC4857, MATCH("X", $Q4857:$AB4857, 0)), 'Intro &amp; Setup'!$AA$17:$AA$28, 0)), ""))</f>
        <v/>
      </c>
      <c r="AG4857" s="84" t="str">
        <f t="shared" si="721"/>
        <v/>
      </c>
      <c r="AI4857" s="36">
        <f t="shared" si="722"/>
        <v>0</v>
      </c>
      <c r="AK4857" s="36" t="str">
        <f t="shared" si="723"/>
        <v/>
      </c>
    </row>
    <row r="4858" spans="1:37" x14ac:dyDescent="0.25">
      <c r="A4858" s="34"/>
      <c r="B4858" s="55"/>
      <c r="C4858" s="56"/>
      <c r="D4858" s="56"/>
      <c r="E4858" s="56"/>
      <c r="F4858" s="56"/>
      <c r="G4858" s="57"/>
      <c r="H4858" s="57"/>
      <c r="I4858" s="58"/>
      <c r="J4858" s="34"/>
      <c r="L4858" s="36" t="str">
        <f>IF($B4858="", "", IFERROR(FIND(Campaigns!$Q$4, $B4858), ""))</f>
        <v/>
      </c>
      <c r="M4858" s="73" t="str">
        <f t="shared" si="718"/>
        <v/>
      </c>
      <c r="N4858" s="74" t="str">
        <f t="shared" si="719"/>
        <v/>
      </c>
      <c r="O4858" s="22" t="str">
        <f t="shared" si="720"/>
        <v/>
      </c>
      <c r="Q4858" s="20" t="str">
        <f t="shared" si="717"/>
        <v/>
      </c>
      <c r="R4858" s="21" t="str">
        <f t="shared" si="725"/>
        <v/>
      </c>
      <c r="S4858" s="21" t="str">
        <f t="shared" si="725"/>
        <v/>
      </c>
      <c r="T4858" s="21" t="str">
        <f t="shared" si="725"/>
        <v/>
      </c>
      <c r="U4858" s="21" t="str">
        <f t="shared" si="725"/>
        <v/>
      </c>
      <c r="V4858" s="21" t="str">
        <f t="shared" si="725"/>
        <v/>
      </c>
      <c r="W4858" s="21" t="str">
        <f t="shared" si="725"/>
        <v/>
      </c>
      <c r="X4858" s="21" t="str">
        <f t="shared" si="725"/>
        <v/>
      </c>
      <c r="Y4858" s="21" t="str">
        <f t="shared" si="725"/>
        <v/>
      </c>
      <c r="Z4858" s="21" t="str">
        <f t="shared" si="725"/>
        <v/>
      </c>
      <c r="AA4858" s="21" t="str">
        <f t="shared" si="725"/>
        <v/>
      </c>
      <c r="AB4858" s="38" t="str">
        <f t="shared" si="725"/>
        <v/>
      </c>
      <c r="AD4858" s="36" t="str">
        <f>IF($N4858="", "", IFERROR(INDEX(Campaigns!$D$11:$D$380, MATCH($N4858, Campaigns!$E$11:$E$380, 0)), ""))</f>
        <v/>
      </c>
      <c r="AE4858" s="38" t="str">
        <f>IF(COUNTIF($Q4858:$AB4858, "X")=0, "", IFERROR(INDEX('Intro &amp; Setup'!$T$17:$T$28, MATCH(INDEX($Q$10:$AB$10, $AC4858, MATCH("X", $Q4858:$AB4858, 0)), 'Intro &amp; Setup'!$AA$17:$AA$28, 0)), ""))</f>
        <v/>
      </c>
      <c r="AG4858" s="84" t="str">
        <f t="shared" si="721"/>
        <v/>
      </c>
      <c r="AI4858" s="36">
        <f t="shared" si="722"/>
        <v>0</v>
      </c>
      <c r="AK4858" s="36" t="str">
        <f t="shared" si="723"/>
        <v/>
      </c>
    </row>
    <row r="4859" spans="1:37" x14ac:dyDescent="0.25">
      <c r="A4859" s="34"/>
      <c r="B4859" s="55"/>
      <c r="C4859" s="56"/>
      <c r="D4859" s="56"/>
      <c r="E4859" s="56"/>
      <c r="F4859" s="56"/>
      <c r="G4859" s="57"/>
      <c r="H4859" s="57"/>
      <c r="I4859" s="58"/>
      <c r="J4859" s="34"/>
      <c r="L4859" s="36" t="str">
        <f>IF($B4859="", "", IFERROR(FIND(Campaigns!$Q$4, $B4859), ""))</f>
        <v/>
      </c>
      <c r="M4859" s="73" t="str">
        <f t="shared" si="718"/>
        <v/>
      </c>
      <c r="N4859" s="74" t="str">
        <f t="shared" si="719"/>
        <v/>
      </c>
      <c r="O4859" s="22" t="str">
        <f t="shared" si="720"/>
        <v/>
      </c>
      <c r="Q4859" s="20" t="str">
        <f t="shared" si="717"/>
        <v/>
      </c>
      <c r="R4859" s="21" t="str">
        <f t="shared" si="725"/>
        <v/>
      </c>
      <c r="S4859" s="21" t="str">
        <f t="shared" si="725"/>
        <v/>
      </c>
      <c r="T4859" s="21" t="str">
        <f t="shared" si="725"/>
        <v/>
      </c>
      <c r="U4859" s="21" t="str">
        <f t="shared" si="725"/>
        <v/>
      </c>
      <c r="V4859" s="21" t="str">
        <f t="shared" si="725"/>
        <v/>
      </c>
      <c r="W4859" s="21" t="str">
        <f t="shared" si="725"/>
        <v/>
      </c>
      <c r="X4859" s="21" t="str">
        <f t="shared" si="725"/>
        <v/>
      </c>
      <c r="Y4859" s="21" t="str">
        <f t="shared" si="725"/>
        <v/>
      </c>
      <c r="Z4859" s="21" t="str">
        <f t="shared" si="725"/>
        <v/>
      </c>
      <c r="AA4859" s="21" t="str">
        <f t="shared" si="725"/>
        <v/>
      </c>
      <c r="AB4859" s="38" t="str">
        <f t="shared" si="725"/>
        <v/>
      </c>
      <c r="AD4859" s="36" t="str">
        <f>IF($N4859="", "", IFERROR(INDEX(Campaigns!$D$11:$D$380, MATCH($N4859, Campaigns!$E$11:$E$380, 0)), ""))</f>
        <v/>
      </c>
      <c r="AE4859" s="38" t="str">
        <f>IF(COUNTIF($Q4859:$AB4859, "X")=0, "", IFERROR(INDEX('Intro &amp; Setup'!$T$17:$T$28, MATCH(INDEX($Q$10:$AB$10, $AC4859, MATCH("X", $Q4859:$AB4859, 0)), 'Intro &amp; Setup'!$AA$17:$AA$28, 0)), ""))</f>
        <v/>
      </c>
      <c r="AG4859" s="84" t="str">
        <f t="shared" si="721"/>
        <v/>
      </c>
      <c r="AI4859" s="36">
        <f t="shared" si="722"/>
        <v>0</v>
      </c>
      <c r="AK4859" s="36" t="str">
        <f t="shared" si="723"/>
        <v/>
      </c>
    </row>
    <row r="4860" spans="1:37" x14ac:dyDescent="0.25">
      <c r="A4860" s="34"/>
      <c r="B4860" s="55"/>
      <c r="C4860" s="56"/>
      <c r="D4860" s="56"/>
      <c r="E4860" s="56"/>
      <c r="F4860" s="56"/>
      <c r="G4860" s="57"/>
      <c r="H4860" s="57"/>
      <c r="I4860" s="58"/>
      <c r="J4860" s="34"/>
      <c r="L4860" s="36" t="str">
        <f>IF($B4860="", "", IFERROR(FIND(Campaigns!$Q$4, $B4860), ""))</f>
        <v/>
      </c>
      <c r="M4860" s="73" t="str">
        <f t="shared" si="718"/>
        <v/>
      </c>
      <c r="N4860" s="74" t="str">
        <f t="shared" si="719"/>
        <v/>
      </c>
      <c r="O4860" s="22" t="str">
        <f t="shared" si="720"/>
        <v/>
      </c>
      <c r="Q4860" s="20" t="str">
        <f t="shared" si="717"/>
        <v/>
      </c>
      <c r="R4860" s="21" t="str">
        <f t="shared" si="725"/>
        <v/>
      </c>
      <c r="S4860" s="21" t="str">
        <f t="shared" si="725"/>
        <v/>
      </c>
      <c r="T4860" s="21" t="str">
        <f t="shared" si="725"/>
        <v/>
      </c>
      <c r="U4860" s="21" t="str">
        <f t="shared" si="725"/>
        <v/>
      </c>
      <c r="V4860" s="21" t="str">
        <f t="shared" si="725"/>
        <v/>
      </c>
      <c r="W4860" s="21" t="str">
        <f t="shared" si="725"/>
        <v/>
      </c>
      <c r="X4860" s="21" t="str">
        <f t="shared" si="725"/>
        <v/>
      </c>
      <c r="Y4860" s="21" t="str">
        <f t="shared" ref="R4860:AB4883" si="726">IFERROR(IF(Y$10="", "", IF(LEFT($O4860, Y$8)=Y$10, "X", "")), "")</f>
        <v/>
      </c>
      <c r="Z4860" s="21" t="str">
        <f t="shared" si="726"/>
        <v/>
      </c>
      <c r="AA4860" s="21" t="str">
        <f t="shared" si="726"/>
        <v/>
      </c>
      <c r="AB4860" s="38" t="str">
        <f t="shared" si="726"/>
        <v/>
      </c>
      <c r="AD4860" s="36" t="str">
        <f>IF($N4860="", "", IFERROR(INDEX(Campaigns!$D$11:$D$380, MATCH($N4860, Campaigns!$E$11:$E$380, 0)), ""))</f>
        <v/>
      </c>
      <c r="AE4860" s="38" t="str">
        <f>IF(COUNTIF($Q4860:$AB4860, "X")=0, "", IFERROR(INDEX('Intro &amp; Setup'!$T$17:$T$28, MATCH(INDEX($Q$10:$AB$10, $AC4860, MATCH("X", $Q4860:$AB4860, 0)), 'Intro &amp; Setup'!$AA$17:$AA$28, 0)), ""))</f>
        <v/>
      </c>
      <c r="AG4860" s="84" t="str">
        <f t="shared" si="721"/>
        <v/>
      </c>
      <c r="AI4860" s="36">
        <f t="shared" si="722"/>
        <v>0</v>
      </c>
      <c r="AK4860" s="36" t="str">
        <f t="shared" si="723"/>
        <v/>
      </c>
    </row>
    <row r="4861" spans="1:37" x14ac:dyDescent="0.25">
      <c r="A4861" s="34"/>
      <c r="B4861" s="55"/>
      <c r="C4861" s="56"/>
      <c r="D4861" s="56"/>
      <c r="E4861" s="56"/>
      <c r="F4861" s="56"/>
      <c r="G4861" s="57"/>
      <c r="H4861" s="57"/>
      <c r="I4861" s="58"/>
      <c r="J4861" s="34"/>
      <c r="L4861" s="36" t="str">
        <f>IF($B4861="", "", IFERROR(FIND(Campaigns!$Q$4, $B4861), ""))</f>
        <v/>
      </c>
      <c r="M4861" s="73" t="str">
        <f t="shared" si="718"/>
        <v/>
      </c>
      <c r="N4861" s="74" t="str">
        <f t="shared" si="719"/>
        <v/>
      </c>
      <c r="O4861" s="22" t="str">
        <f t="shared" si="720"/>
        <v/>
      </c>
      <c r="Q4861" s="20" t="str">
        <f t="shared" si="717"/>
        <v/>
      </c>
      <c r="R4861" s="21" t="str">
        <f t="shared" si="726"/>
        <v/>
      </c>
      <c r="S4861" s="21" t="str">
        <f t="shared" si="726"/>
        <v/>
      </c>
      <c r="T4861" s="21" t="str">
        <f t="shared" si="726"/>
        <v/>
      </c>
      <c r="U4861" s="21" t="str">
        <f t="shared" si="726"/>
        <v/>
      </c>
      <c r="V4861" s="21" t="str">
        <f t="shared" si="726"/>
        <v/>
      </c>
      <c r="W4861" s="21" t="str">
        <f t="shared" si="726"/>
        <v/>
      </c>
      <c r="X4861" s="21" t="str">
        <f t="shared" si="726"/>
        <v/>
      </c>
      <c r="Y4861" s="21" t="str">
        <f t="shared" si="726"/>
        <v/>
      </c>
      <c r="Z4861" s="21" t="str">
        <f t="shared" si="726"/>
        <v/>
      </c>
      <c r="AA4861" s="21" t="str">
        <f t="shared" si="726"/>
        <v/>
      </c>
      <c r="AB4861" s="38" t="str">
        <f t="shared" si="726"/>
        <v/>
      </c>
      <c r="AD4861" s="36" t="str">
        <f>IF($N4861="", "", IFERROR(INDEX(Campaigns!$D$11:$D$380, MATCH($N4861, Campaigns!$E$11:$E$380, 0)), ""))</f>
        <v/>
      </c>
      <c r="AE4861" s="38" t="str">
        <f>IF(COUNTIF($Q4861:$AB4861, "X")=0, "", IFERROR(INDEX('Intro &amp; Setup'!$T$17:$T$28, MATCH(INDEX($Q$10:$AB$10, $AC4861, MATCH("X", $Q4861:$AB4861, 0)), 'Intro &amp; Setup'!$AA$17:$AA$28, 0)), ""))</f>
        <v/>
      </c>
      <c r="AG4861" s="84" t="str">
        <f t="shared" si="721"/>
        <v/>
      </c>
      <c r="AI4861" s="36">
        <f t="shared" si="722"/>
        <v>0</v>
      </c>
      <c r="AK4861" s="36" t="str">
        <f t="shared" si="723"/>
        <v/>
      </c>
    </row>
    <row r="4862" spans="1:37" x14ac:dyDescent="0.25">
      <c r="A4862" s="34"/>
      <c r="B4862" s="55"/>
      <c r="C4862" s="56"/>
      <c r="D4862" s="56"/>
      <c r="E4862" s="56"/>
      <c r="F4862" s="56"/>
      <c r="G4862" s="57"/>
      <c r="H4862" s="57"/>
      <c r="I4862" s="58"/>
      <c r="J4862" s="34"/>
      <c r="L4862" s="36" t="str">
        <f>IF($B4862="", "", IFERROR(FIND(Campaigns!$Q$4, $B4862), ""))</f>
        <v/>
      </c>
      <c r="M4862" s="73" t="str">
        <f t="shared" si="718"/>
        <v/>
      </c>
      <c r="N4862" s="74" t="str">
        <f t="shared" si="719"/>
        <v/>
      </c>
      <c r="O4862" s="22" t="str">
        <f t="shared" si="720"/>
        <v/>
      </c>
      <c r="Q4862" s="20" t="str">
        <f t="shared" si="717"/>
        <v/>
      </c>
      <c r="R4862" s="21" t="str">
        <f t="shared" si="726"/>
        <v/>
      </c>
      <c r="S4862" s="21" t="str">
        <f t="shared" si="726"/>
        <v/>
      </c>
      <c r="T4862" s="21" t="str">
        <f t="shared" si="726"/>
        <v/>
      </c>
      <c r="U4862" s="21" t="str">
        <f t="shared" si="726"/>
        <v/>
      </c>
      <c r="V4862" s="21" t="str">
        <f t="shared" si="726"/>
        <v/>
      </c>
      <c r="W4862" s="21" t="str">
        <f t="shared" si="726"/>
        <v/>
      </c>
      <c r="X4862" s="21" t="str">
        <f t="shared" si="726"/>
        <v/>
      </c>
      <c r="Y4862" s="21" t="str">
        <f t="shared" si="726"/>
        <v/>
      </c>
      <c r="Z4862" s="21" t="str">
        <f t="shared" si="726"/>
        <v/>
      </c>
      <c r="AA4862" s="21" t="str">
        <f t="shared" si="726"/>
        <v/>
      </c>
      <c r="AB4862" s="38" t="str">
        <f t="shared" si="726"/>
        <v/>
      </c>
      <c r="AD4862" s="36" t="str">
        <f>IF($N4862="", "", IFERROR(INDEX(Campaigns!$D$11:$D$380, MATCH($N4862, Campaigns!$E$11:$E$380, 0)), ""))</f>
        <v/>
      </c>
      <c r="AE4862" s="38" t="str">
        <f>IF(COUNTIF($Q4862:$AB4862, "X")=0, "", IFERROR(INDEX('Intro &amp; Setup'!$T$17:$T$28, MATCH(INDEX($Q$10:$AB$10, $AC4862, MATCH("X", $Q4862:$AB4862, 0)), 'Intro &amp; Setup'!$AA$17:$AA$28, 0)), ""))</f>
        <v/>
      </c>
      <c r="AG4862" s="84" t="str">
        <f t="shared" si="721"/>
        <v/>
      </c>
      <c r="AI4862" s="36">
        <f t="shared" si="722"/>
        <v>0</v>
      </c>
      <c r="AK4862" s="36" t="str">
        <f t="shared" si="723"/>
        <v/>
      </c>
    </row>
    <row r="4863" spans="1:37" x14ac:dyDescent="0.25">
      <c r="A4863" s="34"/>
      <c r="B4863" s="55"/>
      <c r="C4863" s="56"/>
      <c r="D4863" s="56"/>
      <c r="E4863" s="56"/>
      <c r="F4863" s="56"/>
      <c r="G4863" s="57"/>
      <c r="H4863" s="57"/>
      <c r="I4863" s="58"/>
      <c r="J4863" s="34"/>
      <c r="L4863" s="36" t="str">
        <f>IF($B4863="", "", IFERROR(FIND(Campaigns!$Q$4, $B4863), ""))</f>
        <v/>
      </c>
      <c r="M4863" s="73" t="str">
        <f t="shared" si="718"/>
        <v/>
      </c>
      <c r="N4863" s="74" t="str">
        <f t="shared" si="719"/>
        <v/>
      </c>
      <c r="O4863" s="22" t="str">
        <f t="shared" si="720"/>
        <v/>
      </c>
      <c r="Q4863" s="20" t="str">
        <f t="shared" si="717"/>
        <v/>
      </c>
      <c r="R4863" s="21" t="str">
        <f t="shared" si="726"/>
        <v/>
      </c>
      <c r="S4863" s="21" t="str">
        <f t="shared" si="726"/>
        <v/>
      </c>
      <c r="T4863" s="21" t="str">
        <f t="shared" si="726"/>
        <v/>
      </c>
      <c r="U4863" s="21" t="str">
        <f t="shared" si="726"/>
        <v/>
      </c>
      <c r="V4863" s="21" t="str">
        <f t="shared" si="726"/>
        <v/>
      </c>
      <c r="W4863" s="21" t="str">
        <f t="shared" si="726"/>
        <v/>
      </c>
      <c r="X4863" s="21" t="str">
        <f t="shared" si="726"/>
        <v/>
      </c>
      <c r="Y4863" s="21" t="str">
        <f t="shared" si="726"/>
        <v/>
      </c>
      <c r="Z4863" s="21" t="str">
        <f t="shared" si="726"/>
        <v/>
      </c>
      <c r="AA4863" s="21" t="str">
        <f t="shared" si="726"/>
        <v/>
      </c>
      <c r="AB4863" s="38" t="str">
        <f t="shared" si="726"/>
        <v/>
      </c>
      <c r="AD4863" s="36" t="str">
        <f>IF($N4863="", "", IFERROR(INDEX(Campaigns!$D$11:$D$380, MATCH($N4863, Campaigns!$E$11:$E$380, 0)), ""))</f>
        <v/>
      </c>
      <c r="AE4863" s="38" t="str">
        <f>IF(COUNTIF($Q4863:$AB4863, "X")=0, "", IFERROR(INDEX('Intro &amp; Setup'!$T$17:$T$28, MATCH(INDEX($Q$10:$AB$10, $AC4863, MATCH("X", $Q4863:$AB4863, 0)), 'Intro &amp; Setup'!$AA$17:$AA$28, 0)), ""))</f>
        <v/>
      </c>
      <c r="AG4863" s="84" t="str">
        <f t="shared" si="721"/>
        <v/>
      </c>
      <c r="AI4863" s="36">
        <f t="shared" si="722"/>
        <v>0</v>
      </c>
      <c r="AK4863" s="36" t="str">
        <f t="shared" si="723"/>
        <v/>
      </c>
    </row>
    <row r="4864" spans="1:37" x14ac:dyDescent="0.25">
      <c r="A4864" s="34"/>
      <c r="B4864" s="55"/>
      <c r="C4864" s="56"/>
      <c r="D4864" s="56"/>
      <c r="E4864" s="56"/>
      <c r="F4864" s="56"/>
      <c r="G4864" s="57"/>
      <c r="H4864" s="57"/>
      <c r="I4864" s="58"/>
      <c r="J4864" s="34"/>
      <c r="L4864" s="36" t="str">
        <f>IF($B4864="", "", IFERROR(FIND(Campaigns!$Q$4, $B4864), ""))</f>
        <v/>
      </c>
      <c r="M4864" s="73" t="str">
        <f t="shared" si="718"/>
        <v/>
      </c>
      <c r="N4864" s="74" t="str">
        <f t="shared" si="719"/>
        <v/>
      </c>
      <c r="O4864" s="22" t="str">
        <f t="shared" si="720"/>
        <v/>
      </c>
      <c r="Q4864" s="20" t="str">
        <f t="shared" si="717"/>
        <v/>
      </c>
      <c r="R4864" s="21" t="str">
        <f t="shared" si="726"/>
        <v/>
      </c>
      <c r="S4864" s="21" t="str">
        <f t="shared" si="726"/>
        <v/>
      </c>
      <c r="T4864" s="21" t="str">
        <f t="shared" si="726"/>
        <v/>
      </c>
      <c r="U4864" s="21" t="str">
        <f t="shared" si="726"/>
        <v/>
      </c>
      <c r="V4864" s="21" t="str">
        <f t="shared" si="726"/>
        <v/>
      </c>
      <c r="W4864" s="21" t="str">
        <f t="shared" si="726"/>
        <v/>
      </c>
      <c r="X4864" s="21" t="str">
        <f t="shared" si="726"/>
        <v/>
      </c>
      <c r="Y4864" s="21" t="str">
        <f t="shared" si="726"/>
        <v/>
      </c>
      <c r="Z4864" s="21" t="str">
        <f t="shared" si="726"/>
        <v/>
      </c>
      <c r="AA4864" s="21" t="str">
        <f t="shared" si="726"/>
        <v/>
      </c>
      <c r="AB4864" s="38" t="str">
        <f t="shared" si="726"/>
        <v/>
      </c>
      <c r="AD4864" s="36" t="str">
        <f>IF($N4864="", "", IFERROR(INDEX(Campaigns!$D$11:$D$380, MATCH($N4864, Campaigns!$E$11:$E$380, 0)), ""))</f>
        <v/>
      </c>
      <c r="AE4864" s="38" t="str">
        <f>IF(COUNTIF($Q4864:$AB4864, "X")=0, "", IFERROR(INDEX('Intro &amp; Setup'!$T$17:$T$28, MATCH(INDEX($Q$10:$AB$10, $AC4864, MATCH("X", $Q4864:$AB4864, 0)), 'Intro &amp; Setup'!$AA$17:$AA$28, 0)), ""))</f>
        <v/>
      </c>
      <c r="AG4864" s="84" t="str">
        <f t="shared" si="721"/>
        <v/>
      </c>
      <c r="AI4864" s="36">
        <f t="shared" si="722"/>
        <v>0</v>
      </c>
      <c r="AK4864" s="36" t="str">
        <f t="shared" si="723"/>
        <v/>
      </c>
    </row>
    <row r="4865" spans="1:37" x14ac:dyDescent="0.25">
      <c r="A4865" s="34"/>
      <c r="B4865" s="55"/>
      <c r="C4865" s="56"/>
      <c r="D4865" s="56"/>
      <c r="E4865" s="56"/>
      <c r="F4865" s="56"/>
      <c r="G4865" s="57"/>
      <c r="H4865" s="57"/>
      <c r="I4865" s="58"/>
      <c r="J4865" s="34"/>
      <c r="L4865" s="36" t="str">
        <f>IF($B4865="", "", IFERROR(FIND(Campaigns!$Q$4, $B4865), ""))</f>
        <v/>
      </c>
      <c r="M4865" s="73" t="str">
        <f t="shared" si="718"/>
        <v/>
      </c>
      <c r="N4865" s="74" t="str">
        <f t="shared" si="719"/>
        <v/>
      </c>
      <c r="O4865" s="22" t="str">
        <f t="shared" si="720"/>
        <v/>
      </c>
      <c r="Q4865" s="20" t="str">
        <f t="shared" si="717"/>
        <v/>
      </c>
      <c r="R4865" s="21" t="str">
        <f t="shared" si="726"/>
        <v/>
      </c>
      <c r="S4865" s="21" t="str">
        <f t="shared" si="726"/>
        <v/>
      </c>
      <c r="T4865" s="21" t="str">
        <f t="shared" si="726"/>
        <v/>
      </c>
      <c r="U4865" s="21" t="str">
        <f t="shared" si="726"/>
        <v/>
      </c>
      <c r="V4865" s="21" t="str">
        <f t="shared" si="726"/>
        <v/>
      </c>
      <c r="W4865" s="21" t="str">
        <f t="shared" si="726"/>
        <v/>
      </c>
      <c r="X4865" s="21" t="str">
        <f t="shared" si="726"/>
        <v/>
      </c>
      <c r="Y4865" s="21" t="str">
        <f t="shared" si="726"/>
        <v/>
      </c>
      <c r="Z4865" s="21" t="str">
        <f t="shared" si="726"/>
        <v/>
      </c>
      <c r="AA4865" s="21" t="str">
        <f t="shared" si="726"/>
        <v/>
      </c>
      <c r="AB4865" s="38" t="str">
        <f t="shared" si="726"/>
        <v/>
      </c>
      <c r="AD4865" s="36" t="str">
        <f>IF($N4865="", "", IFERROR(INDEX(Campaigns!$D$11:$D$380, MATCH($N4865, Campaigns!$E$11:$E$380, 0)), ""))</f>
        <v/>
      </c>
      <c r="AE4865" s="38" t="str">
        <f>IF(COUNTIF($Q4865:$AB4865, "X")=0, "", IFERROR(INDEX('Intro &amp; Setup'!$T$17:$T$28, MATCH(INDEX($Q$10:$AB$10, $AC4865, MATCH("X", $Q4865:$AB4865, 0)), 'Intro &amp; Setup'!$AA$17:$AA$28, 0)), ""))</f>
        <v/>
      </c>
      <c r="AG4865" s="84" t="str">
        <f t="shared" si="721"/>
        <v/>
      </c>
      <c r="AI4865" s="36">
        <f t="shared" si="722"/>
        <v>0</v>
      </c>
      <c r="AK4865" s="36" t="str">
        <f t="shared" si="723"/>
        <v/>
      </c>
    </row>
    <row r="4866" spans="1:37" x14ac:dyDescent="0.25">
      <c r="A4866" s="34"/>
      <c r="B4866" s="55"/>
      <c r="C4866" s="56"/>
      <c r="D4866" s="56"/>
      <c r="E4866" s="56"/>
      <c r="F4866" s="56"/>
      <c r="G4866" s="57"/>
      <c r="H4866" s="57"/>
      <c r="I4866" s="58"/>
      <c r="J4866" s="34"/>
      <c r="L4866" s="36" t="str">
        <f>IF($B4866="", "", IFERROR(FIND(Campaigns!$Q$4, $B4866), ""))</f>
        <v/>
      </c>
      <c r="M4866" s="73" t="str">
        <f t="shared" si="718"/>
        <v/>
      </c>
      <c r="N4866" s="74" t="str">
        <f t="shared" si="719"/>
        <v/>
      </c>
      <c r="O4866" s="22" t="str">
        <f t="shared" si="720"/>
        <v/>
      </c>
      <c r="Q4866" s="20" t="str">
        <f t="shared" si="717"/>
        <v/>
      </c>
      <c r="R4866" s="21" t="str">
        <f t="shared" si="726"/>
        <v/>
      </c>
      <c r="S4866" s="21" t="str">
        <f t="shared" si="726"/>
        <v/>
      </c>
      <c r="T4866" s="21" t="str">
        <f t="shared" si="726"/>
        <v/>
      </c>
      <c r="U4866" s="21" t="str">
        <f t="shared" si="726"/>
        <v/>
      </c>
      <c r="V4866" s="21" t="str">
        <f t="shared" si="726"/>
        <v/>
      </c>
      <c r="W4866" s="21" t="str">
        <f t="shared" si="726"/>
        <v/>
      </c>
      <c r="X4866" s="21" t="str">
        <f t="shared" si="726"/>
        <v/>
      </c>
      <c r="Y4866" s="21" t="str">
        <f t="shared" si="726"/>
        <v/>
      </c>
      <c r="Z4866" s="21" t="str">
        <f t="shared" si="726"/>
        <v/>
      </c>
      <c r="AA4866" s="21" t="str">
        <f t="shared" si="726"/>
        <v/>
      </c>
      <c r="AB4866" s="38" t="str">
        <f t="shared" si="726"/>
        <v/>
      </c>
      <c r="AD4866" s="36" t="str">
        <f>IF($N4866="", "", IFERROR(INDEX(Campaigns!$D$11:$D$380, MATCH($N4866, Campaigns!$E$11:$E$380, 0)), ""))</f>
        <v/>
      </c>
      <c r="AE4866" s="38" t="str">
        <f>IF(COUNTIF($Q4866:$AB4866, "X")=0, "", IFERROR(INDEX('Intro &amp; Setup'!$T$17:$T$28, MATCH(INDEX($Q$10:$AB$10, $AC4866, MATCH("X", $Q4866:$AB4866, 0)), 'Intro &amp; Setup'!$AA$17:$AA$28, 0)), ""))</f>
        <v/>
      </c>
      <c r="AG4866" s="84" t="str">
        <f t="shared" si="721"/>
        <v/>
      </c>
      <c r="AI4866" s="36">
        <f t="shared" si="722"/>
        <v>0</v>
      </c>
      <c r="AK4866" s="36" t="str">
        <f t="shared" si="723"/>
        <v/>
      </c>
    </row>
    <row r="4867" spans="1:37" x14ac:dyDescent="0.25">
      <c r="A4867" s="34"/>
      <c r="B4867" s="55"/>
      <c r="C4867" s="56"/>
      <c r="D4867" s="56"/>
      <c r="E4867" s="56"/>
      <c r="F4867" s="56"/>
      <c r="G4867" s="57"/>
      <c r="H4867" s="57"/>
      <c r="I4867" s="58"/>
      <c r="J4867" s="34"/>
      <c r="L4867" s="36" t="str">
        <f>IF($B4867="", "", IFERROR(FIND(Campaigns!$Q$4, $B4867), ""))</f>
        <v/>
      </c>
      <c r="M4867" s="73" t="str">
        <f t="shared" si="718"/>
        <v/>
      </c>
      <c r="N4867" s="74" t="str">
        <f t="shared" si="719"/>
        <v/>
      </c>
      <c r="O4867" s="22" t="str">
        <f t="shared" si="720"/>
        <v/>
      </c>
      <c r="Q4867" s="20" t="str">
        <f t="shared" si="717"/>
        <v/>
      </c>
      <c r="R4867" s="21" t="str">
        <f t="shared" si="726"/>
        <v/>
      </c>
      <c r="S4867" s="21" t="str">
        <f t="shared" si="726"/>
        <v/>
      </c>
      <c r="T4867" s="21" t="str">
        <f t="shared" si="726"/>
        <v/>
      </c>
      <c r="U4867" s="21" t="str">
        <f t="shared" si="726"/>
        <v/>
      </c>
      <c r="V4867" s="21" t="str">
        <f t="shared" si="726"/>
        <v/>
      </c>
      <c r="W4867" s="21" t="str">
        <f t="shared" si="726"/>
        <v/>
      </c>
      <c r="X4867" s="21" t="str">
        <f t="shared" si="726"/>
        <v/>
      </c>
      <c r="Y4867" s="21" t="str">
        <f t="shared" si="726"/>
        <v/>
      </c>
      <c r="Z4867" s="21" t="str">
        <f t="shared" si="726"/>
        <v/>
      </c>
      <c r="AA4867" s="21" t="str">
        <f t="shared" si="726"/>
        <v/>
      </c>
      <c r="AB4867" s="38" t="str">
        <f t="shared" si="726"/>
        <v/>
      </c>
      <c r="AD4867" s="36" t="str">
        <f>IF($N4867="", "", IFERROR(INDEX(Campaigns!$D$11:$D$380, MATCH($N4867, Campaigns!$E$11:$E$380, 0)), ""))</f>
        <v/>
      </c>
      <c r="AE4867" s="38" t="str">
        <f>IF(COUNTIF($Q4867:$AB4867, "X")=0, "", IFERROR(INDEX('Intro &amp; Setup'!$T$17:$T$28, MATCH(INDEX($Q$10:$AB$10, $AC4867, MATCH("X", $Q4867:$AB4867, 0)), 'Intro &amp; Setup'!$AA$17:$AA$28, 0)), ""))</f>
        <v/>
      </c>
      <c r="AG4867" s="84" t="str">
        <f t="shared" si="721"/>
        <v/>
      </c>
      <c r="AI4867" s="36">
        <f t="shared" si="722"/>
        <v>0</v>
      </c>
      <c r="AK4867" s="36" t="str">
        <f t="shared" si="723"/>
        <v/>
      </c>
    </row>
    <row r="4868" spans="1:37" x14ac:dyDescent="0.25">
      <c r="A4868" s="34"/>
      <c r="B4868" s="55"/>
      <c r="C4868" s="56"/>
      <c r="D4868" s="56"/>
      <c r="E4868" s="56"/>
      <c r="F4868" s="56"/>
      <c r="G4868" s="57"/>
      <c r="H4868" s="57"/>
      <c r="I4868" s="58"/>
      <c r="J4868" s="34"/>
      <c r="L4868" s="36" t="str">
        <f>IF($B4868="", "", IFERROR(FIND(Campaigns!$Q$4, $B4868), ""))</f>
        <v/>
      </c>
      <c r="M4868" s="73" t="str">
        <f t="shared" si="718"/>
        <v/>
      </c>
      <c r="N4868" s="74" t="str">
        <f t="shared" si="719"/>
        <v/>
      </c>
      <c r="O4868" s="22" t="str">
        <f t="shared" si="720"/>
        <v/>
      </c>
      <c r="Q4868" s="20" t="str">
        <f t="shared" ref="Q4868:AB4907" si="727">IFERROR(IF(Q$10="", "", IF(LEFT($O4868, Q$8)=Q$10, "X", "")), "")</f>
        <v/>
      </c>
      <c r="R4868" s="21" t="str">
        <f t="shared" si="726"/>
        <v/>
      </c>
      <c r="S4868" s="21" t="str">
        <f t="shared" si="726"/>
        <v/>
      </c>
      <c r="T4868" s="21" t="str">
        <f t="shared" si="726"/>
        <v/>
      </c>
      <c r="U4868" s="21" t="str">
        <f t="shared" si="726"/>
        <v/>
      </c>
      <c r="V4868" s="21" t="str">
        <f t="shared" si="726"/>
        <v/>
      </c>
      <c r="W4868" s="21" t="str">
        <f t="shared" si="726"/>
        <v/>
      </c>
      <c r="X4868" s="21" t="str">
        <f t="shared" si="726"/>
        <v/>
      </c>
      <c r="Y4868" s="21" t="str">
        <f t="shared" si="726"/>
        <v/>
      </c>
      <c r="Z4868" s="21" t="str">
        <f t="shared" si="726"/>
        <v/>
      </c>
      <c r="AA4868" s="21" t="str">
        <f t="shared" si="726"/>
        <v/>
      </c>
      <c r="AB4868" s="38" t="str">
        <f t="shared" si="726"/>
        <v/>
      </c>
      <c r="AD4868" s="36" t="str">
        <f>IF($N4868="", "", IFERROR(INDEX(Campaigns!$D$11:$D$380, MATCH($N4868, Campaigns!$E$11:$E$380, 0)), ""))</f>
        <v/>
      </c>
      <c r="AE4868" s="38" t="str">
        <f>IF(COUNTIF($Q4868:$AB4868, "X")=0, "", IFERROR(INDEX('Intro &amp; Setup'!$T$17:$T$28, MATCH(INDEX($Q$10:$AB$10, $AC4868, MATCH("X", $Q4868:$AB4868, 0)), 'Intro &amp; Setup'!$AA$17:$AA$28, 0)), ""))</f>
        <v/>
      </c>
      <c r="AG4868" s="84" t="str">
        <f t="shared" si="721"/>
        <v/>
      </c>
      <c r="AI4868" s="36">
        <f t="shared" si="722"/>
        <v>0</v>
      </c>
      <c r="AK4868" s="36" t="str">
        <f t="shared" si="723"/>
        <v/>
      </c>
    </row>
    <row r="4869" spans="1:37" x14ac:dyDescent="0.25">
      <c r="A4869" s="34"/>
      <c r="B4869" s="55"/>
      <c r="C4869" s="56"/>
      <c r="D4869" s="56"/>
      <c r="E4869" s="56"/>
      <c r="F4869" s="56"/>
      <c r="G4869" s="57"/>
      <c r="H4869" s="57"/>
      <c r="I4869" s="58"/>
      <c r="J4869" s="34"/>
      <c r="L4869" s="36" t="str">
        <f>IF($B4869="", "", IFERROR(FIND(Campaigns!$Q$4, $B4869), ""))</f>
        <v/>
      </c>
      <c r="M4869" s="73" t="str">
        <f t="shared" si="718"/>
        <v/>
      </c>
      <c r="N4869" s="74" t="str">
        <f t="shared" si="719"/>
        <v/>
      </c>
      <c r="O4869" s="22" t="str">
        <f t="shared" si="720"/>
        <v/>
      </c>
      <c r="Q4869" s="20" t="str">
        <f t="shared" si="727"/>
        <v/>
      </c>
      <c r="R4869" s="21" t="str">
        <f t="shared" si="726"/>
        <v/>
      </c>
      <c r="S4869" s="21" t="str">
        <f t="shared" si="726"/>
        <v/>
      </c>
      <c r="T4869" s="21" t="str">
        <f t="shared" si="726"/>
        <v/>
      </c>
      <c r="U4869" s="21" t="str">
        <f t="shared" si="726"/>
        <v/>
      </c>
      <c r="V4869" s="21" t="str">
        <f t="shared" si="726"/>
        <v/>
      </c>
      <c r="W4869" s="21" t="str">
        <f t="shared" si="726"/>
        <v/>
      </c>
      <c r="X4869" s="21" t="str">
        <f t="shared" si="726"/>
        <v/>
      </c>
      <c r="Y4869" s="21" t="str">
        <f t="shared" si="726"/>
        <v/>
      </c>
      <c r="Z4869" s="21" t="str">
        <f t="shared" si="726"/>
        <v/>
      </c>
      <c r="AA4869" s="21" t="str">
        <f t="shared" si="726"/>
        <v/>
      </c>
      <c r="AB4869" s="38" t="str">
        <f t="shared" si="726"/>
        <v/>
      </c>
      <c r="AD4869" s="36" t="str">
        <f>IF($N4869="", "", IFERROR(INDEX(Campaigns!$D$11:$D$380, MATCH($N4869, Campaigns!$E$11:$E$380, 0)), ""))</f>
        <v/>
      </c>
      <c r="AE4869" s="38" t="str">
        <f>IF(COUNTIF($Q4869:$AB4869, "X")=0, "", IFERROR(INDEX('Intro &amp; Setup'!$T$17:$T$28, MATCH(INDEX($Q$10:$AB$10, $AC4869, MATCH("X", $Q4869:$AB4869, 0)), 'Intro &amp; Setup'!$AA$17:$AA$28, 0)), ""))</f>
        <v/>
      </c>
      <c r="AG4869" s="84" t="str">
        <f t="shared" si="721"/>
        <v/>
      </c>
      <c r="AI4869" s="36">
        <f t="shared" si="722"/>
        <v>0</v>
      </c>
      <c r="AK4869" s="36" t="str">
        <f t="shared" si="723"/>
        <v/>
      </c>
    </row>
    <row r="4870" spans="1:37" x14ac:dyDescent="0.25">
      <c r="A4870" s="34"/>
      <c r="B4870" s="55"/>
      <c r="C4870" s="56"/>
      <c r="D4870" s="56"/>
      <c r="E4870" s="56"/>
      <c r="F4870" s="56"/>
      <c r="G4870" s="57"/>
      <c r="H4870" s="57"/>
      <c r="I4870" s="58"/>
      <c r="J4870" s="34"/>
      <c r="L4870" s="36" t="str">
        <f>IF($B4870="", "", IFERROR(FIND(Campaigns!$Q$4, $B4870), ""))</f>
        <v/>
      </c>
      <c r="M4870" s="73" t="str">
        <f t="shared" si="718"/>
        <v/>
      </c>
      <c r="N4870" s="74" t="str">
        <f t="shared" si="719"/>
        <v/>
      </c>
      <c r="O4870" s="22" t="str">
        <f t="shared" si="720"/>
        <v/>
      </c>
      <c r="Q4870" s="20" t="str">
        <f t="shared" si="727"/>
        <v/>
      </c>
      <c r="R4870" s="21" t="str">
        <f t="shared" si="726"/>
        <v/>
      </c>
      <c r="S4870" s="21" t="str">
        <f t="shared" si="726"/>
        <v/>
      </c>
      <c r="T4870" s="21" t="str">
        <f t="shared" si="726"/>
        <v/>
      </c>
      <c r="U4870" s="21" t="str">
        <f t="shared" si="726"/>
        <v/>
      </c>
      <c r="V4870" s="21" t="str">
        <f t="shared" si="726"/>
        <v/>
      </c>
      <c r="W4870" s="21" t="str">
        <f t="shared" si="726"/>
        <v/>
      </c>
      <c r="X4870" s="21" t="str">
        <f t="shared" si="726"/>
        <v/>
      </c>
      <c r="Y4870" s="21" t="str">
        <f t="shared" si="726"/>
        <v/>
      </c>
      <c r="Z4870" s="21" t="str">
        <f t="shared" si="726"/>
        <v/>
      </c>
      <c r="AA4870" s="21" t="str">
        <f t="shared" si="726"/>
        <v/>
      </c>
      <c r="AB4870" s="38" t="str">
        <f t="shared" si="726"/>
        <v/>
      </c>
      <c r="AD4870" s="36" t="str">
        <f>IF($N4870="", "", IFERROR(INDEX(Campaigns!$D$11:$D$380, MATCH($N4870, Campaigns!$E$11:$E$380, 0)), ""))</f>
        <v/>
      </c>
      <c r="AE4870" s="38" t="str">
        <f>IF(COUNTIF($Q4870:$AB4870, "X")=0, "", IFERROR(INDEX('Intro &amp; Setup'!$T$17:$T$28, MATCH(INDEX($Q$10:$AB$10, $AC4870, MATCH("X", $Q4870:$AB4870, 0)), 'Intro &amp; Setup'!$AA$17:$AA$28, 0)), ""))</f>
        <v/>
      </c>
      <c r="AG4870" s="84" t="str">
        <f t="shared" si="721"/>
        <v/>
      </c>
      <c r="AI4870" s="36">
        <f t="shared" si="722"/>
        <v>0</v>
      </c>
      <c r="AK4870" s="36" t="str">
        <f t="shared" si="723"/>
        <v/>
      </c>
    </row>
    <row r="4871" spans="1:37" x14ac:dyDescent="0.25">
      <c r="A4871" s="34"/>
      <c r="B4871" s="55"/>
      <c r="C4871" s="56"/>
      <c r="D4871" s="56"/>
      <c r="E4871" s="56"/>
      <c r="F4871" s="56"/>
      <c r="G4871" s="57"/>
      <c r="H4871" s="57"/>
      <c r="I4871" s="58"/>
      <c r="J4871" s="34"/>
      <c r="L4871" s="36" t="str">
        <f>IF($B4871="", "", IFERROR(FIND(Campaigns!$Q$4, $B4871), ""))</f>
        <v/>
      </c>
      <c r="M4871" s="73" t="str">
        <f t="shared" si="718"/>
        <v/>
      </c>
      <c r="N4871" s="74" t="str">
        <f t="shared" si="719"/>
        <v/>
      </c>
      <c r="O4871" s="22" t="str">
        <f t="shared" si="720"/>
        <v/>
      </c>
      <c r="Q4871" s="20" t="str">
        <f t="shared" si="727"/>
        <v/>
      </c>
      <c r="R4871" s="21" t="str">
        <f t="shared" si="726"/>
        <v/>
      </c>
      <c r="S4871" s="21" t="str">
        <f t="shared" si="726"/>
        <v/>
      </c>
      <c r="T4871" s="21" t="str">
        <f t="shared" si="726"/>
        <v/>
      </c>
      <c r="U4871" s="21" t="str">
        <f t="shared" si="726"/>
        <v/>
      </c>
      <c r="V4871" s="21" t="str">
        <f t="shared" si="726"/>
        <v/>
      </c>
      <c r="W4871" s="21" t="str">
        <f t="shared" si="726"/>
        <v/>
      </c>
      <c r="X4871" s="21" t="str">
        <f t="shared" si="726"/>
        <v/>
      </c>
      <c r="Y4871" s="21" t="str">
        <f t="shared" si="726"/>
        <v/>
      </c>
      <c r="Z4871" s="21" t="str">
        <f t="shared" si="726"/>
        <v/>
      </c>
      <c r="AA4871" s="21" t="str">
        <f t="shared" si="726"/>
        <v/>
      </c>
      <c r="AB4871" s="38" t="str">
        <f t="shared" si="726"/>
        <v/>
      </c>
      <c r="AD4871" s="36" t="str">
        <f>IF($N4871="", "", IFERROR(INDEX(Campaigns!$D$11:$D$380, MATCH($N4871, Campaigns!$E$11:$E$380, 0)), ""))</f>
        <v/>
      </c>
      <c r="AE4871" s="38" t="str">
        <f>IF(COUNTIF($Q4871:$AB4871, "X")=0, "", IFERROR(INDEX('Intro &amp; Setup'!$T$17:$T$28, MATCH(INDEX($Q$10:$AB$10, $AC4871, MATCH("X", $Q4871:$AB4871, 0)), 'Intro &amp; Setup'!$AA$17:$AA$28, 0)), ""))</f>
        <v/>
      </c>
      <c r="AG4871" s="84" t="str">
        <f t="shared" si="721"/>
        <v/>
      </c>
      <c r="AI4871" s="36">
        <f t="shared" si="722"/>
        <v>0</v>
      </c>
      <c r="AK4871" s="36" t="str">
        <f t="shared" si="723"/>
        <v/>
      </c>
    </row>
    <row r="4872" spans="1:37" x14ac:dyDescent="0.25">
      <c r="A4872" s="34"/>
      <c r="B4872" s="55"/>
      <c r="C4872" s="56"/>
      <c r="D4872" s="56"/>
      <c r="E4872" s="56"/>
      <c r="F4872" s="56"/>
      <c r="G4872" s="57"/>
      <c r="H4872" s="57"/>
      <c r="I4872" s="58"/>
      <c r="J4872" s="34"/>
      <c r="L4872" s="36" t="str">
        <f>IF($B4872="", "", IFERROR(FIND(Campaigns!$Q$4, $B4872), ""))</f>
        <v/>
      </c>
      <c r="M4872" s="73" t="str">
        <f t="shared" si="718"/>
        <v/>
      </c>
      <c r="N4872" s="74" t="str">
        <f t="shared" si="719"/>
        <v/>
      </c>
      <c r="O4872" s="22" t="str">
        <f t="shared" si="720"/>
        <v/>
      </c>
      <c r="Q4872" s="20" t="str">
        <f t="shared" si="727"/>
        <v/>
      </c>
      <c r="R4872" s="21" t="str">
        <f t="shared" si="726"/>
        <v/>
      </c>
      <c r="S4872" s="21" t="str">
        <f t="shared" si="726"/>
        <v/>
      </c>
      <c r="T4872" s="21" t="str">
        <f t="shared" si="726"/>
        <v/>
      </c>
      <c r="U4872" s="21" t="str">
        <f t="shared" si="726"/>
        <v/>
      </c>
      <c r="V4872" s="21" t="str">
        <f t="shared" si="726"/>
        <v/>
      </c>
      <c r="W4872" s="21" t="str">
        <f t="shared" si="726"/>
        <v/>
      </c>
      <c r="X4872" s="21" t="str">
        <f t="shared" si="726"/>
        <v/>
      </c>
      <c r="Y4872" s="21" t="str">
        <f t="shared" si="726"/>
        <v/>
      </c>
      <c r="Z4872" s="21" t="str">
        <f t="shared" si="726"/>
        <v/>
      </c>
      <c r="AA4872" s="21" t="str">
        <f t="shared" si="726"/>
        <v/>
      </c>
      <c r="AB4872" s="38" t="str">
        <f t="shared" si="726"/>
        <v/>
      </c>
      <c r="AD4872" s="36" t="str">
        <f>IF($N4872="", "", IFERROR(INDEX(Campaigns!$D$11:$D$380, MATCH($N4872, Campaigns!$E$11:$E$380, 0)), ""))</f>
        <v/>
      </c>
      <c r="AE4872" s="38" t="str">
        <f>IF(COUNTIF($Q4872:$AB4872, "X")=0, "", IFERROR(INDEX('Intro &amp; Setup'!$T$17:$T$28, MATCH(INDEX($Q$10:$AB$10, $AC4872, MATCH("X", $Q4872:$AB4872, 0)), 'Intro &amp; Setup'!$AA$17:$AA$28, 0)), ""))</f>
        <v/>
      </c>
      <c r="AG4872" s="84" t="str">
        <f t="shared" si="721"/>
        <v/>
      </c>
      <c r="AI4872" s="36">
        <f t="shared" si="722"/>
        <v>0</v>
      </c>
      <c r="AK4872" s="36" t="str">
        <f t="shared" si="723"/>
        <v/>
      </c>
    </row>
    <row r="4873" spans="1:37" x14ac:dyDescent="0.25">
      <c r="A4873" s="34"/>
      <c r="B4873" s="55"/>
      <c r="C4873" s="56"/>
      <c r="D4873" s="56"/>
      <c r="E4873" s="56"/>
      <c r="F4873" s="56"/>
      <c r="G4873" s="57"/>
      <c r="H4873" s="57"/>
      <c r="I4873" s="58"/>
      <c r="J4873" s="34"/>
      <c r="L4873" s="36" t="str">
        <f>IF($B4873="", "", IFERROR(FIND(Campaigns!$Q$4, $B4873), ""))</f>
        <v/>
      </c>
      <c r="M4873" s="73" t="str">
        <f t="shared" si="718"/>
        <v/>
      </c>
      <c r="N4873" s="74" t="str">
        <f t="shared" si="719"/>
        <v/>
      </c>
      <c r="O4873" s="22" t="str">
        <f t="shared" si="720"/>
        <v/>
      </c>
      <c r="Q4873" s="20" t="str">
        <f t="shared" si="727"/>
        <v/>
      </c>
      <c r="R4873" s="21" t="str">
        <f t="shared" si="726"/>
        <v/>
      </c>
      <c r="S4873" s="21" t="str">
        <f t="shared" si="726"/>
        <v/>
      </c>
      <c r="T4873" s="21" t="str">
        <f t="shared" si="726"/>
        <v/>
      </c>
      <c r="U4873" s="21" t="str">
        <f t="shared" si="726"/>
        <v/>
      </c>
      <c r="V4873" s="21" t="str">
        <f t="shared" si="726"/>
        <v/>
      </c>
      <c r="W4873" s="21" t="str">
        <f t="shared" si="726"/>
        <v/>
      </c>
      <c r="X4873" s="21" t="str">
        <f t="shared" si="726"/>
        <v/>
      </c>
      <c r="Y4873" s="21" t="str">
        <f t="shared" si="726"/>
        <v/>
      </c>
      <c r="Z4873" s="21" t="str">
        <f t="shared" si="726"/>
        <v/>
      </c>
      <c r="AA4873" s="21" t="str">
        <f t="shared" si="726"/>
        <v/>
      </c>
      <c r="AB4873" s="38" t="str">
        <f t="shared" si="726"/>
        <v/>
      </c>
      <c r="AD4873" s="36" t="str">
        <f>IF($N4873="", "", IFERROR(INDEX(Campaigns!$D$11:$D$380, MATCH($N4873, Campaigns!$E$11:$E$380, 0)), ""))</f>
        <v/>
      </c>
      <c r="AE4873" s="38" t="str">
        <f>IF(COUNTIF($Q4873:$AB4873, "X")=0, "", IFERROR(INDEX('Intro &amp; Setup'!$T$17:$T$28, MATCH(INDEX($Q$10:$AB$10, $AC4873, MATCH("X", $Q4873:$AB4873, 0)), 'Intro &amp; Setup'!$AA$17:$AA$28, 0)), ""))</f>
        <v/>
      </c>
      <c r="AG4873" s="84" t="str">
        <f t="shared" si="721"/>
        <v/>
      </c>
      <c r="AI4873" s="36">
        <f t="shared" si="722"/>
        <v>0</v>
      </c>
      <c r="AK4873" s="36" t="str">
        <f t="shared" si="723"/>
        <v/>
      </c>
    </row>
    <row r="4874" spans="1:37" x14ac:dyDescent="0.25">
      <c r="A4874" s="34"/>
      <c r="B4874" s="55"/>
      <c r="C4874" s="56"/>
      <c r="D4874" s="56"/>
      <c r="E4874" s="56"/>
      <c r="F4874" s="56"/>
      <c r="G4874" s="57"/>
      <c r="H4874" s="57"/>
      <c r="I4874" s="58"/>
      <c r="J4874" s="34"/>
      <c r="L4874" s="36" t="str">
        <f>IF($B4874="", "", IFERROR(FIND(Campaigns!$Q$4, $B4874), ""))</f>
        <v/>
      </c>
      <c r="M4874" s="73" t="str">
        <f t="shared" si="718"/>
        <v/>
      </c>
      <c r="N4874" s="74" t="str">
        <f t="shared" si="719"/>
        <v/>
      </c>
      <c r="O4874" s="22" t="str">
        <f t="shared" si="720"/>
        <v/>
      </c>
      <c r="Q4874" s="20" t="str">
        <f t="shared" si="727"/>
        <v/>
      </c>
      <c r="R4874" s="21" t="str">
        <f t="shared" si="726"/>
        <v/>
      </c>
      <c r="S4874" s="21" t="str">
        <f t="shared" si="726"/>
        <v/>
      </c>
      <c r="T4874" s="21" t="str">
        <f t="shared" si="726"/>
        <v/>
      </c>
      <c r="U4874" s="21" t="str">
        <f t="shared" si="726"/>
        <v/>
      </c>
      <c r="V4874" s="21" t="str">
        <f t="shared" si="726"/>
        <v/>
      </c>
      <c r="W4874" s="21" t="str">
        <f t="shared" si="726"/>
        <v/>
      </c>
      <c r="X4874" s="21" t="str">
        <f t="shared" si="726"/>
        <v/>
      </c>
      <c r="Y4874" s="21" t="str">
        <f t="shared" si="726"/>
        <v/>
      </c>
      <c r="Z4874" s="21" t="str">
        <f t="shared" si="726"/>
        <v/>
      </c>
      <c r="AA4874" s="21" t="str">
        <f t="shared" si="726"/>
        <v/>
      </c>
      <c r="AB4874" s="38" t="str">
        <f t="shared" si="726"/>
        <v/>
      </c>
      <c r="AD4874" s="36" t="str">
        <f>IF($N4874="", "", IFERROR(INDEX(Campaigns!$D$11:$D$380, MATCH($N4874, Campaigns!$E$11:$E$380, 0)), ""))</f>
        <v/>
      </c>
      <c r="AE4874" s="38" t="str">
        <f>IF(COUNTIF($Q4874:$AB4874, "X")=0, "", IFERROR(INDEX('Intro &amp; Setup'!$T$17:$T$28, MATCH(INDEX($Q$10:$AB$10, $AC4874, MATCH("X", $Q4874:$AB4874, 0)), 'Intro &amp; Setup'!$AA$17:$AA$28, 0)), ""))</f>
        <v/>
      </c>
      <c r="AG4874" s="84" t="str">
        <f t="shared" si="721"/>
        <v/>
      </c>
      <c r="AI4874" s="36">
        <f t="shared" si="722"/>
        <v>0</v>
      </c>
      <c r="AK4874" s="36" t="str">
        <f t="shared" si="723"/>
        <v/>
      </c>
    </row>
    <row r="4875" spans="1:37" x14ac:dyDescent="0.25">
      <c r="A4875" s="34"/>
      <c r="B4875" s="55"/>
      <c r="C4875" s="56"/>
      <c r="D4875" s="56"/>
      <c r="E4875" s="56"/>
      <c r="F4875" s="56"/>
      <c r="G4875" s="57"/>
      <c r="H4875" s="57"/>
      <c r="I4875" s="58"/>
      <c r="J4875" s="34"/>
      <c r="L4875" s="36" t="str">
        <f>IF($B4875="", "", IFERROR(FIND(Campaigns!$Q$4, $B4875), ""))</f>
        <v/>
      </c>
      <c r="M4875" s="73" t="str">
        <f t="shared" si="718"/>
        <v/>
      </c>
      <c r="N4875" s="74" t="str">
        <f t="shared" si="719"/>
        <v/>
      </c>
      <c r="O4875" s="22" t="str">
        <f t="shared" si="720"/>
        <v/>
      </c>
      <c r="Q4875" s="20" t="str">
        <f t="shared" si="727"/>
        <v/>
      </c>
      <c r="R4875" s="21" t="str">
        <f t="shared" si="726"/>
        <v/>
      </c>
      <c r="S4875" s="21" t="str">
        <f t="shared" si="726"/>
        <v/>
      </c>
      <c r="T4875" s="21" t="str">
        <f t="shared" si="726"/>
        <v/>
      </c>
      <c r="U4875" s="21" t="str">
        <f t="shared" si="726"/>
        <v/>
      </c>
      <c r="V4875" s="21" t="str">
        <f t="shared" si="726"/>
        <v/>
      </c>
      <c r="W4875" s="21" t="str">
        <f t="shared" si="726"/>
        <v/>
      </c>
      <c r="X4875" s="21" t="str">
        <f t="shared" si="726"/>
        <v/>
      </c>
      <c r="Y4875" s="21" t="str">
        <f t="shared" si="726"/>
        <v/>
      </c>
      <c r="Z4875" s="21" t="str">
        <f t="shared" si="726"/>
        <v/>
      </c>
      <c r="AA4875" s="21" t="str">
        <f t="shared" si="726"/>
        <v/>
      </c>
      <c r="AB4875" s="38" t="str">
        <f t="shared" si="726"/>
        <v/>
      </c>
      <c r="AD4875" s="36" t="str">
        <f>IF($N4875="", "", IFERROR(INDEX(Campaigns!$D$11:$D$380, MATCH($N4875, Campaigns!$E$11:$E$380, 0)), ""))</f>
        <v/>
      </c>
      <c r="AE4875" s="38" t="str">
        <f>IF(COUNTIF($Q4875:$AB4875, "X")=0, "", IFERROR(INDEX('Intro &amp; Setup'!$T$17:$T$28, MATCH(INDEX($Q$10:$AB$10, $AC4875, MATCH("X", $Q4875:$AB4875, 0)), 'Intro &amp; Setup'!$AA$17:$AA$28, 0)), ""))</f>
        <v/>
      </c>
      <c r="AG4875" s="84" t="str">
        <f t="shared" si="721"/>
        <v/>
      </c>
      <c r="AI4875" s="36">
        <f t="shared" si="722"/>
        <v>0</v>
      </c>
      <c r="AK4875" s="36" t="str">
        <f t="shared" si="723"/>
        <v/>
      </c>
    </row>
    <row r="4876" spans="1:37" x14ac:dyDescent="0.25">
      <c r="A4876" s="34"/>
      <c r="B4876" s="55"/>
      <c r="C4876" s="56"/>
      <c r="D4876" s="56"/>
      <c r="E4876" s="56"/>
      <c r="F4876" s="56"/>
      <c r="G4876" s="57"/>
      <c r="H4876" s="57"/>
      <c r="I4876" s="58"/>
      <c r="J4876" s="34"/>
      <c r="L4876" s="36" t="str">
        <f>IF($B4876="", "", IFERROR(FIND(Campaigns!$Q$4, $B4876), ""))</f>
        <v/>
      </c>
      <c r="M4876" s="73" t="str">
        <f t="shared" ref="M4876:M4939" si="728">IFERROR(REPLACE($B4876, 1, $L4876+$L$9-1, ""), "")</f>
        <v/>
      </c>
      <c r="N4876" s="74" t="str">
        <f t="shared" ref="N4876:N4939" si="729">IFERROR(LEFT($M4876, FIND("-", $M4876)-1), "")</f>
        <v/>
      </c>
      <c r="O4876" s="22" t="str">
        <f t="shared" ref="O4876:O4939" si="730">IFERROR(REPLACE($M4876, 1, FIND("-", $M4876), ""), "")</f>
        <v/>
      </c>
      <c r="Q4876" s="20" t="str">
        <f t="shared" si="727"/>
        <v/>
      </c>
      <c r="R4876" s="21" t="str">
        <f t="shared" si="726"/>
        <v/>
      </c>
      <c r="S4876" s="21" t="str">
        <f t="shared" si="726"/>
        <v/>
      </c>
      <c r="T4876" s="21" t="str">
        <f t="shared" si="726"/>
        <v/>
      </c>
      <c r="U4876" s="21" t="str">
        <f t="shared" si="726"/>
        <v/>
      </c>
      <c r="V4876" s="21" t="str">
        <f t="shared" si="726"/>
        <v/>
      </c>
      <c r="W4876" s="21" t="str">
        <f t="shared" si="726"/>
        <v/>
      </c>
      <c r="X4876" s="21" t="str">
        <f t="shared" si="726"/>
        <v/>
      </c>
      <c r="Y4876" s="21" t="str">
        <f t="shared" si="726"/>
        <v/>
      </c>
      <c r="Z4876" s="21" t="str">
        <f t="shared" si="726"/>
        <v/>
      </c>
      <c r="AA4876" s="21" t="str">
        <f t="shared" si="726"/>
        <v/>
      </c>
      <c r="AB4876" s="38" t="str">
        <f t="shared" si="726"/>
        <v/>
      </c>
      <c r="AD4876" s="36" t="str">
        <f>IF($N4876="", "", IFERROR(INDEX(Campaigns!$D$11:$D$380, MATCH($N4876, Campaigns!$E$11:$E$380, 0)), ""))</f>
        <v/>
      </c>
      <c r="AE4876" s="38" t="str">
        <f>IF(COUNTIF($Q4876:$AB4876, "X")=0, "", IFERROR(INDEX('Intro &amp; Setup'!$T$17:$T$28, MATCH(INDEX($Q$10:$AB$10, $AC4876, MATCH("X", $Q4876:$AB4876, 0)), 'Intro &amp; Setup'!$AA$17:$AA$28, 0)), ""))</f>
        <v/>
      </c>
      <c r="AG4876" s="84" t="str">
        <f t="shared" ref="AG4876:AG4939" si="731">IF(OR($AD4876="", $AE4876=""), "", _xlfn.CONCAT($AD4876, "-", $AE4876))</f>
        <v/>
      </c>
      <c r="AI4876" s="36">
        <f t="shared" ref="AI4876:AI4939" si="732">IF($AI$4=$AI$6, $C4876, IF($AI$4=$AI$7, $D4876, IF($AI$4=$AI$8, $F4876, "")))</f>
        <v>0</v>
      </c>
      <c r="AK4876" s="36" t="str">
        <f t="shared" ref="AK4876:AK4939" si="733">IF($AG4876="", "", "X")</f>
        <v/>
      </c>
    </row>
    <row r="4877" spans="1:37" x14ac:dyDescent="0.25">
      <c r="A4877" s="34"/>
      <c r="B4877" s="55"/>
      <c r="C4877" s="56"/>
      <c r="D4877" s="56"/>
      <c r="E4877" s="56"/>
      <c r="F4877" s="56"/>
      <c r="G4877" s="57"/>
      <c r="H4877" s="57"/>
      <c r="I4877" s="58"/>
      <c r="J4877" s="34"/>
      <c r="L4877" s="36" t="str">
        <f>IF($B4877="", "", IFERROR(FIND(Campaigns!$Q$4, $B4877), ""))</f>
        <v/>
      </c>
      <c r="M4877" s="73" t="str">
        <f t="shared" si="728"/>
        <v/>
      </c>
      <c r="N4877" s="74" t="str">
        <f t="shared" si="729"/>
        <v/>
      </c>
      <c r="O4877" s="22" t="str">
        <f t="shared" si="730"/>
        <v/>
      </c>
      <c r="Q4877" s="20" t="str">
        <f t="shared" si="727"/>
        <v/>
      </c>
      <c r="R4877" s="21" t="str">
        <f t="shared" si="726"/>
        <v/>
      </c>
      <c r="S4877" s="21" t="str">
        <f t="shared" si="726"/>
        <v/>
      </c>
      <c r="T4877" s="21" t="str">
        <f t="shared" si="726"/>
        <v/>
      </c>
      <c r="U4877" s="21" t="str">
        <f t="shared" si="726"/>
        <v/>
      </c>
      <c r="V4877" s="21" t="str">
        <f t="shared" si="726"/>
        <v/>
      </c>
      <c r="W4877" s="21" t="str">
        <f t="shared" si="726"/>
        <v/>
      </c>
      <c r="X4877" s="21" t="str">
        <f t="shared" si="726"/>
        <v/>
      </c>
      <c r="Y4877" s="21" t="str">
        <f t="shared" si="726"/>
        <v/>
      </c>
      <c r="Z4877" s="21" t="str">
        <f t="shared" si="726"/>
        <v/>
      </c>
      <c r="AA4877" s="21" t="str">
        <f t="shared" si="726"/>
        <v/>
      </c>
      <c r="AB4877" s="38" t="str">
        <f t="shared" si="726"/>
        <v/>
      </c>
      <c r="AD4877" s="36" t="str">
        <f>IF($N4877="", "", IFERROR(INDEX(Campaigns!$D$11:$D$380, MATCH($N4877, Campaigns!$E$11:$E$380, 0)), ""))</f>
        <v/>
      </c>
      <c r="AE4877" s="38" t="str">
        <f>IF(COUNTIF($Q4877:$AB4877, "X")=0, "", IFERROR(INDEX('Intro &amp; Setup'!$T$17:$T$28, MATCH(INDEX($Q$10:$AB$10, $AC4877, MATCH("X", $Q4877:$AB4877, 0)), 'Intro &amp; Setup'!$AA$17:$AA$28, 0)), ""))</f>
        <v/>
      </c>
      <c r="AG4877" s="84" t="str">
        <f t="shared" si="731"/>
        <v/>
      </c>
      <c r="AI4877" s="36">
        <f t="shared" si="732"/>
        <v>0</v>
      </c>
      <c r="AK4877" s="36" t="str">
        <f t="shared" si="733"/>
        <v/>
      </c>
    </row>
    <row r="4878" spans="1:37" x14ac:dyDescent="0.25">
      <c r="A4878" s="34"/>
      <c r="B4878" s="55"/>
      <c r="C4878" s="56"/>
      <c r="D4878" s="56"/>
      <c r="E4878" s="56"/>
      <c r="F4878" s="56"/>
      <c r="G4878" s="57"/>
      <c r="H4878" s="57"/>
      <c r="I4878" s="58"/>
      <c r="J4878" s="34"/>
      <c r="L4878" s="36" t="str">
        <f>IF($B4878="", "", IFERROR(FIND(Campaigns!$Q$4, $B4878), ""))</f>
        <v/>
      </c>
      <c r="M4878" s="73" t="str">
        <f t="shared" si="728"/>
        <v/>
      </c>
      <c r="N4878" s="74" t="str">
        <f t="shared" si="729"/>
        <v/>
      </c>
      <c r="O4878" s="22" t="str">
        <f t="shared" si="730"/>
        <v/>
      </c>
      <c r="Q4878" s="20" t="str">
        <f t="shared" si="727"/>
        <v/>
      </c>
      <c r="R4878" s="21" t="str">
        <f t="shared" si="726"/>
        <v/>
      </c>
      <c r="S4878" s="21" t="str">
        <f t="shared" si="726"/>
        <v/>
      </c>
      <c r="T4878" s="21" t="str">
        <f t="shared" si="726"/>
        <v/>
      </c>
      <c r="U4878" s="21" t="str">
        <f t="shared" si="726"/>
        <v/>
      </c>
      <c r="V4878" s="21" t="str">
        <f t="shared" si="726"/>
        <v/>
      </c>
      <c r="W4878" s="21" t="str">
        <f t="shared" si="726"/>
        <v/>
      </c>
      <c r="X4878" s="21" t="str">
        <f t="shared" si="726"/>
        <v/>
      </c>
      <c r="Y4878" s="21" t="str">
        <f t="shared" si="726"/>
        <v/>
      </c>
      <c r="Z4878" s="21" t="str">
        <f t="shared" si="726"/>
        <v/>
      </c>
      <c r="AA4878" s="21" t="str">
        <f t="shared" si="726"/>
        <v/>
      </c>
      <c r="AB4878" s="38" t="str">
        <f t="shared" si="726"/>
        <v/>
      </c>
      <c r="AD4878" s="36" t="str">
        <f>IF($N4878="", "", IFERROR(INDEX(Campaigns!$D$11:$D$380, MATCH($N4878, Campaigns!$E$11:$E$380, 0)), ""))</f>
        <v/>
      </c>
      <c r="AE4878" s="38" t="str">
        <f>IF(COUNTIF($Q4878:$AB4878, "X")=0, "", IFERROR(INDEX('Intro &amp; Setup'!$T$17:$T$28, MATCH(INDEX($Q$10:$AB$10, $AC4878, MATCH("X", $Q4878:$AB4878, 0)), 'Intro &amp; Setup'!$AA$17:$AA$28, 0)), ""))</f>
        <v/>
      </c>
      <c r="AG4878" s="84" t="str">
        <f t="shared" si="731"/>
        <v/>
      </c>
      <c r="AI4878" s="36">
        <f t="shared" si="732"/>
        <v>0</v>
      </c>
      <c r="AK4878" s="36" t="str">
        <f t="shared" si="733"/>
        <v/>
      </c>
    </row>
    <row r="4879" spans="1:37" x14ac:dyDescent="0.25">
      <c r="A4879" s="34"/>
      <c r="B4879" s="55"/>
      <c r="C4879" s="56"/>
      <c r="D4879" s="56"/>
      <c r="E4879" s="56"/>
      <c r="F4879" s="56"/>
      <c r="G4879" s="57"/>
      <c r="H4879" s="57"/>
      <c r="I4879" s="58"/>
      <c r="J4879" s="34"/>
      <c r="L4879" s="36" t="str">
        <f>IF($B4879="", "", IFERROR(FIND(Campaigns!$Q$4, $B4879), ""))</f>
        <v/>
      </c>
      <c r="M4879" s="73" t="str">
        <f t="shared" si="728"/>
        <v/>
      </c>
      <c r="N4879" s="74" t="str">
        <f t="shared" si="729"/>
        <v/>
      </c>
      <c r="O4879" s="22" t="str">
        <f t="shared" si="730"/>
        <v/>
      </c>
      <c r="Q4879" s="20" t="str">
        <f t="shared" si="727"/>
        <v/>
      </c>
      <c r="R4879" s="21" t="str">
        <f t="shared" si="726"/>
        <v/>
      </c>
      <c r="S4879" s="21" t="str">
        <f t="shared" si="726"/>
        <v/>
      </c>
      <c r="T4879" s="21" t="str">
        <f t="shared" si="726"/>
        <v/>
      </c>
      <c r="U4879" s="21" t="str">
        <f t="shared" si="726"/>
        <v/>
      </c>
      <c r="V4879" s="21" t="str">
        <f t="shared" si="726"/>
        <v/>
      </c>
      <c r="W4879" s="21" t="str">
        <f t="shared" si="726"/>
        <v/>
      </c>
      <c r="X4879" s="21" t="str">
        <f t="shared" si="726"/>
        <v/>
      </c>
      <c r="Y4879" s="21" t="str">
        <f t="shared" si="726"/>
        <v/>
      </c>
      <c r="Z4879" s="21" t="str">
        <f t="shared" si="726"/>
        <v/>
      </c>
      <c r="AA4879" s="21" t="str">
        <f t="shared" si="726"/>
        <v/>
      </c>
      <c r="AB4879" s="38" t="str">
        <f t="shared" si="726"/>
        <v/>
      </c>
      <c r="AD4879" s="36" t="str">
        <f>IF($N4879="", "", IFERROR(INDEX(Campaigns!$D$11:$D$380, MATCH($N4879, Campaigns!$E$11:$E$380, 0)), ""))</f>
        <v/>
      </c>
      <c r="AE4879" s="38" t="str">
        <f>IF(COUNTIF($Q4879:$AB4879, "X")=0, "", IFERROR(INDEX('Intro &amp; Setup'!$T$17:$T$28, MATCH(INDEX($Q$10:$AB$10, $AC4879, MATCH("X", $Q4879:$AB4879, 0)), 'Intro &amp; Setup'!$AA$17:$AA$28, 0)), ""))</f>
        <v/>
      </c>
      <c r="AG4879" s="84" t="str">
        <f t="shared" si="731"/>
        <v/>
      </c>
      <c r="AI4879" s="36">
        <f t="shared" si="732"/>
        <v>0</v>
      </c>
      <c r="AK4879" s="36" t="str">
        <f t="shared" si="733"/>
        <v/>
      </c>
    </row>
    <row r="4880" spans="1:37" x14ac:dyDescent="0.25">
      <c r="A4880" s="34"/>
      <c r="B4880" s="55"/>
      <c r="C4880" s="56"/>
      <c r="D4880" s="56"/>
      <c r="E4880" s="56"/>
      <c r="F4880" s="56"/>
      <c r="G4880" s="57"/>
      <c r="H4880" s="57"/>
      <c r="I4880" s="58"/>
      <c r="J4880" s="34"/>
      <c r="L4880" s="36" t="str">
        <f>IF($B4880="", "", IFERROR(FIND(Campaigns!$Q$4, $B4880), ""))</f>
        <v/>
      </c>
      <c r="M4880" s="73" t="str">
        <f t="shared" si="728"/>
        <v/>
      </c>
      <c r="N4880" s="74" t="str">
        <f t="shared" si="729"/>
        <v/>
      </c>
      <c r="O4880" s="22" t="str">
        <f t="shared" si="730"/>
        <v/>
      </c>
      <c r="Q4880" s="20" t="str">
        <f t="shared" si="727"/>
        <v/>
      </c>
      <c r="R4880" s="21" t="str">
        <f t="shared" si="726"/>
        <v/>
      </c>
      <c r="S4880" s="21" t="str">
        <f t="shared" si="726"/>
        <v/>
      </c>
      <c r="T4880" s="21" t="str">
        <f t="shared" si="726"/>
        <v/>
      </c>
      <c r="U4880" s="21" t="str">
        <f t="shared" si="726"/>
        <v/>
      </c>
      <c r="V4880" s="21" t="str">
        <f t="shared" si="726"/>
        <v/>
      </c>
      <c r="W4880" s="21" t="str">
        <f t="shared" si="726"/>
        <v/>
      </c>
      <c r="X4880" s="21" t="str">
        <f t="shared" si="726"/>
        <v/>
      </c>
      <c r="Y4880" s="21" t="str">
        <f t="shared" si="726"/>
        <v/>
      </c>
      <c r="Z4880" s="21" t="str">
        <f t="shared" si="726"/>
        <v/>
      </c>
      <c r="AA4880" s="21" t="str">
        <f t="shared" si="726"/>
        <v/>
      </c>
      <c r="AB4880" s="38" t="str">
        <f t="shared" si="726"/>
        <v/>
      </c>
      <c r="AD4880" s="36" t="str">
        <f>IF($N4880="", "", IFERROR(INDEX(Campaigns!$D$11:$D$380, MATCH($N4880, Campaigns!$E$11:$E$380, 0)), ""))</f>
        <v/>
      </c>
      <c r="AE4880" s="38" t="str">
        <f>IF(COUNTIF($Q4880:$AB4880, "X")=0, "", IFERROR(INDEX('Intro &amp; Setup'!$T$17:$T$28, MATCH(INDEX($Q$10:$AB$10, $AC4880, MATCH("X", $Q4880:$AB4880, 0)), 'Intro &amp; Setup'!$AA$17:$AA$28, 0)), ""))</f>
        <v/>
      </c>
      <c r="AG4880" s="84" t="str">
        <f t="shared" si="731"/>
        <v/>
      </c>
      <c r="AI4880" s="36">
        <f t="shared" si="732"/>
        <v>0</v>
      </c>
      <c r="AK4880" s="36" t="str">
        <f t="shared" si="733"/>
        <v/>
      </c>
    </row>
    <row r="4881" spans="1:37" x14ac:dyDescent="0.25">
      <c r="A4881" s="34"/>
      <c r="B4881" s="55"/>
      <c r="C4881" s="56"/>
      <c r="D4881" s="56"/>
      <c r="E4881" s="56"/>
      <c r="F4881" s="56"/>
      <c r="G4881" s="57"/>
      <c r="H4881" s="57"/>
      <c r="I4881" s="58"/>
      <c r="J4881" s="34"/>
      <c r="L4881" s="36" t="str">
        <f>IF($B4881="", "", IFERROR(FIND(Campaigns!$Q$4, $B4881), ""))</f>
        <v/>
      </c>
      <c r="M4881" s="73" t="str">
        <f t="shared" si="728"/>
        <v/>
      </c>
      <c r="N4881" s="74" t="str">
        <f t="shared" si="729"/>
        <v/>
      </c>
      <c r="O4881" s="22" t="str">
        <f t="shared" si="730"/>
        <v/>
      </c>
      <c r="Q4881" s="20" t="str">
        <f t="shared" si="727"/>
        <v/>
      </c>
      <c r="R4881" s="21" t="str">
        <f t="shared" si="726"/>
        <v/>
      </c>
      <c r="S4881" s="21" t="str">
        <f t="shared" si="726"/>
        <v/>
      </c>
      <c r="T4881" s="21" t="str">
        <f t="shared" si="726"/>
        <v/>
      </c>
      <c r="U4881" s="21" t="str">
        <f t="shared" si="726"/>
        <v/>
      </c>
      <c r="V4881" s="21" t="str">
        <f t="shared" si="726"/>
        <v/>
      </c>
      <c r="W4881" s="21" t="str">
        <f t="shared" si="726"/>
        <v/>
      </c>
      <c r="X4881" s="21" t="str">
        <f t="shared" si="726"/>
        <v/>
      </c>
      <c r="Y4881" s="21" t="str">
        <f t="shared" si="726"/>
        <v/>
      </c>
      <c r="Z4881" s="21" t="str">
        <f t="shared" si="726"/>
        <v/>
      </c>
      <c r="AA4881" s="21" t="str">
        <f t="shared" si="726"/>
        <v/>
      </c>
      <c r="AB4881" s="38" t="str">
        <f t="shared" si="726"/>
        <v/>
      </c>
      <c r="AD4881" s="36" t="str">
        <f>IF($N4881="", "", IFERROR(INDEX(Campaigns!$D$11:$D$380, MATCH($N4881, Campaigns!$E$11:$E$380, 0)), ""))</f>
        <v/>
      </c>
      <c r="AE4881" s="38" t="str">
        <f>IF(COUNTIF($Q4881:$AB4881, "X")=0, "", IFERROR(INDEX('Intro &amp; Setup'!$T$17:$T$28, MATCH(INDEX($Q$10:$AB$10, $AC4881, MATCH("X", $Q4881:$AB4881, 0)), 'Intro &amp; Setup'!$AA$17:$AA$28, 0)), ""))</f>
        <v/>
      </c>
      <c r="AG4881" s="84" t="str">
        <f t="shared" si="731"/>
        <v/>
      </c>
      <c r="AI4881" s="36">
        <f t="shared" si="732"/>
        <v>0</v>
      </c>
      <c r="AK4881" s="36" t="str">
        <f t="shared" si="733"/>
        <v/>
      </c>
    </row>
    <row r="4882" spans="1:37" x14ac:dyDescent="0.25">
      <c r="A4882" s="34"/>
      <c r="B4882" s="55"/>
      <c r="C4882" s="56"/>
      <c r="D4882" s="56"/>
      <c r="E4882" s="56"/>
      <c r="F4882" s="56"/>
      <c r="G4882" s="57"/>
      <c r="H4882" s="57"/>
      <c r="I4882" s="58"/>
      <c r="J4882" s="34"/>
      <c r="L4882" s="36" t="str">
        <f>IF($B4882="", "", IFERROR(FIND(Campaigns!$Q$4, $B4882), ""))</f>
        <v/>
      </c>
      <c r="M4882" s="73" t="str">
        <f t="shared" si="728"/>
        <v/>
      </c>
      <c r="N4882" s="74" t="str">
        <f t="shared" si="729"/>
        <v/>
      </c>
      <c r="O4882" s="22" t="str">
        <f t="shared" si="730"/>
        <v/>
      </c>
      <c r="Q4882" s="20" t="str">
        <f t="shared" si="727"/>
        <v/>
      </c>
      <c r="R4882" s="21" t="str">
        <f t="shared" si="726"/>
        <v/>
      </c>
      <c r="S4882" s="21" t="str">
        <f t="shared" si="726"/>
        <v/>
      </c>
      <c r="T4882" s="21" t="str">
        <f t="shared" si="726"/>
        <v/>
      </c>
      <c r="U4882" s="21" t="str">
        <f t="shared" si="726"/>
        <v/>
      </c>
      <c r="V4882" s="21" t="str">
        <f t="shared" si="726"/>
        <v/>
      </c>
      <c r="W4882" s="21" t="str">
        <f t="shared" si="726"/>
        <v/>
      </c>
      <c r="X4882" s="21" t="str">
        <f t="shared" si="726"/>
        <v/>
      </c>
      <c r="Y4882" s="21" t="str">
        <f t="shared" si="726"/>
        <v/>
      </c>
      <c r="Z4882" s="21" t="str">
        <f t="shared" si="726"/>
        <v/>
      </c>
      <c r="AA4882" s="21" t="str">
        <f t="shared" si="726"/>
        <v/>
      </c>
      <c r="AB4882" s="38" t="str">
        <f t="shared" si="726"/>
        <v/>
      </c>
      <c r="AD4882" s="36" t="str">
        <f>IF($N4882="", "", IFERROR(INDEX(Campaigns!$D$11:$D$380, MATCH($N4882, Campaigns!$E$11:$E$380, 0)), ""))</f>
        <v/>
      </c>
      <c r="AE4882" s="38" t="str">
        <f>IF(COUNTIF($Q4882:$AB4882, "X")=0, "", IFERROR(INDEX('Intro &amp; Setup'!$T$17:$T$28, MATCH(INDEX($Q$10:$AB$10, $AC4882, MATCH("X", $Q4882:$AB4882, 0)), 'Intro &amp; Setup'!$AA$17:$AA$28, 0)), ""))</f>
        <v/>
      </c>
      <c r="AG4882" s="84" t="str">
        <f t="shared" si="731"/>
        <v/>
      </c>
      <c r="AI4882" s="36">
        <f t="shared" si="732"/>
        <v>0</v>
      </c>
      <c r="AK4882" s="36" t="str">
        <f t="shared" si="733"/>
        <v/>
      </c>
    </row>
    <row r="4883" spans="1:37" x14ac:dyDescent="0.25">
      <c r="A4883" s="34"/>
      <c r="B4883" s="55"/>
      <c r="C4883" s="56"/>
      <c r="D4883" s="56"/>
      <c r="E4883" s="56"/>
      <c r="F4883" s="56"/>
      <c r="G4883" s="57"/>
      <c r="H4883" s="57"/>
      <c r="I4883" s="58"/>
      <c r="J4883" s="34"/>
      <c r="L4883" s="36" t="str">
        <f>IF($B4883="", "", IFERROR(FIND(Campaigns!$Q$4, $B4883), ""))</f>
        <v/>
      </c>
      <c r="M4883" s="73" t="str">
        <f t="shared" si="728"/>
        <v/>
      </c>
      <c r="N4883" s="74" t="str">
        <f t="shared" si="729"/>
        <v/>
      </c>
      <c r="O4883" s="22" t="str">
        <f t="shared" si="730"/>
        <v/>
      </c>
      <c r="Q4883" s="20" t="str">
        <f t="shared" si="727"/>
        <v/>
      </c>
      <c r="R4883" s="21" t="str">
        <f t="shared" si="726"/>
        <v/>
      </c>
      <c r="S4883" s="21" t="str">
        <f t="shared" si="726"/>
        <v/>
      </c>
      <c r="T4883" s="21" t="str">
        <f t="shared" si="726"/>
        <v/>
      </c>
      <c r="U4883" s="21" t="str">
        <f t="shared" si="726"/>
        <v/>
      </c>
      <c r="V4883" s="21" t="str">
        <f t="shared" si="726"/>
        <v/>
      </c>
      <c r="W4883" s="21" t="str">
        <f t="shared" si="726"/>
        <v/>
      </c>
      <c r="X4883" s="21" t="str">
        <f t="shared" si="726"/>
        <v/>
      </c>
      <c r="Y4883" s="21" t="str">
        <f t="shared" si="726"/>
        <v/>
      </c>
      <c r="Z4883" s="21" t="str">
        <f t="shared" si="726"/>
        <v/>
      </c>
      <c r="AA4883" s="21" t="str">
        <f t="shared" ref="R4883:AB4906" si="734">IFERROR(IF(AA$10="", "", IF(LEFT($O4883, AA$8)=AA$10, "X", "")), "")</f>
        <v/>
      </c>
      <c r="AB4883" s="38" t="str">
        <f t="shared" si="734"/>
        <v/>
      </c>
      <c r="AD4883" s="36" t="str">
        <f>IF($N4883="", "", IFERROR(INDEX(Campaigns!$D$11:$D$380, MATCH($N4883, Campaigns!$E$11:$E$380, 0)), ""))</f>
        <v/>
      </c>
      <c r="AE4883" s="38" t="str">
        <f>IF(COUNTIF($Q4883:$AB4883, "X")=0, "", IFERROR(INDEX('Intro &amp; Setup'!$T$17:$T$28, MATCH(INDEX($Q$10:$AB$10, $AC4883, MATCH("X", $Q4883:$AB4883, 0)), 'Intro &amp; Setup'!$AA$17:$AA$28, 0)), ""))</f>
        <v/>
      </c>
      <c r="AG4883" s="84" t="str">
        <f t="shared" si="731"/>
        <v/>
      </c>
      <c r="AI4883" s="36">
        <f t="shared" si="732"/>
        <v>0</v>
      </c>
      <c r="AK4883" s="36" t="str">
        <f t="shared" si="733"/>
        <v/>
      </c>
    </row>
    <row r="4884" spans="1:37" x14ac:dyDescent="0.25">
      <c r="A4884" s="34"/>
      <c r="B4884" s="55"/>
      <c r="C4884" s="56"/>
      <c r="D4884" s="56"/>
      <c r="E4884" s="56"/>
      <c r="F4884" s="56"/>
      <c r="G4884" s="57"/>
      <c r="H4884" s="57"/>
      <c r="I4884" s="58"/>
      <c r="J4884" s="34"/>
      <c r="L4884" s="36" t="str">
        <f>IF($B4884="", "", IFERROR(FIND(Campaigns!$Q$4, $B4884), ""))</f>
        <v/>
      </c>
      <c r="M4884" s="73" t="str">
        <f t="shared" si="728"/>
        <v/>
      </c>
      <c r="N4884" s="74" t="str">
        <f t="shared" si="729"/>
        <v/>
      </c>
      <c r="O4884" s="22" t="str">
        <f t="shared" si="730"/>
        <v/>
      </c>
      <c r="Q4884" s="20" t="str">
        <f t="shared" si="727"/>
        <v/>
      </c>
      <c r="R4884" s="21" t="str">
        <f t="shared" si="734"/>
        <v/>
      </c>
      <c r="S4884" s="21" t="str">
        <f t="shared" si="734"/>
        <v/>
      </c>
      <c r="T4884" s="21" t="str">
        <f t="shared" si="734"/>
        <v/>
      </c>
      <c r="U4884" s="21" t="str">
        <f t="shared" si="734"/>
        <v/>
      </c>
      <c r="V4884" s="21" t="str">
        <f t="shared" si="734"/>
        <v/>
      </c>
      <c r="W4884" s="21" t="str">
        <f t="shared" si="734"/>
        <v/>
      </c>
      <c r="X4884" s="21" t="str">
        <f t="shared" si="734"/>
        <v/>
      </c>
      <c r="Y4884" s="21" t="str">
        <f t="shared" si="734"/>
        <v/>
      </c>
      <c r="Z4884" s="21" t="str">
        <f t="shared" si="734"/>
        <v/>
      </c>
      <c r="AA4884" s="21" t="str">
        <f t="shared" si="734"/>
        <v/>
      </c>
      <c r="AB4884" s="38" t="str">
        <f t="shared" si="734"/>
        <v/>
      </c>
      <c r="AD4884" s="36" t="str">
        <f>IF($N4884="", "", IFERROR(INDEX(Campaigns!$D$11:$D$380, MATCH($N4884, Campaigns!$E$11:$E$380, 0)), ""))</f>
        <v/>
      </c>
      <c r="AE4884" s="38" t="str">
        <f>IF(COUNTIF($Q4884:$AB4884, "X")=0, "", IFERROR(INDEX('Intro &amp; Setup'!$T$17:$T$28, MATCH(INDEX($Q$10:$AB$10, $AC4884, MATCH("X", $Q4884:$AB4884, 0)), 'Intro &amp; Setup'!$AA$17:$AA$28, 0)), ""))</f>
        <v/>
      </c>
      <c r="AG4884" s="84" t="str">
        <f t="shared" si="731"/>
        <v/>
      </c>
      <c r="AI4884" s="36">
        <f t="shared" si="732"/>
        <v>0</v>
      </c>
      <c r="AK4884" s="36" t="str">
        <f t="shared" si="733"/>
        <v/>
      </c>
    </row>
    <row r="4885" spans="1:37" x14ac:dyDescent="0.25">
      <c r="A4885" s="34"/>
      <c r="B4885" s="55"/>
      <c r="C4885" s="56"/>
      <c r="D4885" s="56"/>
      <c r="E4885" s="56"/>
      <c r="F4885" s="56"/>
      <c r="G4885" s="57"/>
      <c r="H4885" s="57"/>
      <c r="I4885" s="58"/>
      <c r="J4885" s="34"/>
      <c r="L4885" s="36" t="str">
        <f>IF($B4885="", "", IFERROR(FIND(Campaigns!$Q$4, $B4885), ""))</f>
        <v/>
      </c>
      <c r="M4885" s="73" t="str">
        <f t="shared" si="728"/>
        <v/>
      </c>
      <c r="N4885" s="74" t="str">
        <f t="shared" si="729"/>
        <v/>
      </c>
      <c r="O4885" s="22" t="str">
        <f t="shared" si="730"/>
        <v/>
      </c>
      <c r="Q4885" s="20" t="str">
        <f t="shared" si="727"/>
        <v/>
      </c>
      <c r="R4885" s="21" t="str">
        <f t="shared" si="734"/>
        <v/>
      </c>
      <c r="S4885" s="21" t="str">
        <f t="shared" si="734"/>
        <v/>
      </c>
      <c r="T4885" s="21" t="str">
        <f t="shared" si="734"/>
        <v/>
      </c>
      <c r="U4885" s="21" t="str">
        <f t="shared" si="734"/>
        <v/>
      </c>
      <c r="V4885" s="21" t="str">
        <f t="shared" si="734"/>
        <v/>
      </c>
      <c r="W4885" s="21" t="str">
        <f t="shared" si="734"/>
        <v/>
      </c>
      <c r="X4885" s="21" t="str">
        <f t="shared" si="734"/>
        <v/>
      </c>
      <c r="Y4885" s="21" t="str">
        <f t="shared" si="734"/>
        <v/>
      </c>
      <c r="Z4885" s="21" t="str">
        <f t="shared" si="734"/>
        <v/>
      </c>
      <c r="AA4885" s="21" t="str">
        <f t="shared" si="734"/>
        <v/>
      </c>
      <c r="AB4885" s="38" t="str">
        <f t="shared" si="734"/>
        <v/>
      </c>
      <c r="AD4885" s="36" t="str">
        <f>IF($N4885="", "", IFERROR(INDEX(Campaigns!$D$11:$D$380, MATCH($N4885, Campaigns!$E$11:$E$380, 0)), ""))</f>
        <v/>
      </c>
      <c r="AE4885" s="38" t="str">
        <f>IF(COUNTIF($Q4885:$AB4885, "X")=0, "", IFERROR(INDEX('Intro &amp; Setup'!$T$17:$T$28, MATCH(INDEX($Q$10:$AB$10, $AC4885, MATCH("X", $Q4885:$AB4885, 0)), 'Intro &amp; Setup'!$AA$17:$AA$28, 0)), ""))</f>
        <v/>
      </c>
      <c r="AG4885" s="84" t="str">
        <f t="shared" si="731"/>
        <v/>
      </c>
      <c r="AI4885" s="36">
        <f t="shared" si="732"/>
        <v>0</v>
      </c>
      <c r="AK4885" s="36" t="str">
        <f t="shared" si="733"/>
        <v/>
      </c>
    </row>
    <row r="4886" spans="1:37" x14ac:dyDescent="0.25">
      <c r="A4886" s="34"/>
      <c r="B4886" s="55"/>
      <c r="C4886" s="56"/>
      <c r="D4886" s="56"/>
      <c r="E4886" s="56"/>
      <c r="F4886" s="56"/>
      <c r="G4886" s="57"/>
      <c r="H4886" s="57"/>
      <c r="I4886" s="58"/>
      <c r="J4886" s="34"/>
      <c r="L4886" s="36" t="str">
        <f>IF($B4886="", "", IFERROR(FIND(Campaigns!$Q$4, $B4886), ""))</f>
        <v/>
      </c>
      <c r="M4886" s="73" t="str">
        <f t="shared" si="728"/>
        <v/>
      </c>
      <c r="N4886" s="74" t="str">
        <f t="shared" si="729"/>
        <v/>
      </c>
      <c r="O4886" s="22" t="str">
        <f t="shared" si="730"/>
        <v/>
      </c>
      <c r="Q4886" s="20" t="str">
        <f t="shared" si="727"/>
        <v/>
      </c>
      <c r="R4886" s="21" t="str">
        <f t="shared" si="734"/>
        <v/>
      </c>
      <c r="S4886" s="21" t="str">
        <f t="shared" si="734"/>
        <v/>
      </c>
      <c r="T4886" s="21" t="str">
        <f t="shared" si="734"/>
        <v/>
      </c>
      <c r="U4886" s="21" t="str">
        <f t="shared" si="734"/>
        <v/>
      </c>
      <c r="V4886" s="21" t="str">
        <f t="shared" si="734"/>
        <v/>
      </c>
      <c r="W4886" s="21" t="str">
        <f t="shared" si="734"/>
        <v/>
      </c>
      <c r="X4886" s="21" t="str">
        <f t="shared" si="734"/>
        <v/>
      </c>
      <c r="Y4886" s="21" t="str">
        <f t="shared" si="734"/>
        <v/>
      </c>
      <c r="Z4886" s="21" t="str">
        <f t="shared" si="734"/>
        <v/>
      </c>
      <c r="AA4886" s="21" t="str">
        <f t="shared" si="734"/>
        <v/>
      </c>
      <c r="AB4886" s="38" t="str">
        <f t="shared" si="734"/>
        <v/>
      </c>
      <c r="AD4886" s="36" t="str">
        <f>IF($N4886="", "", IFERROR(INDEX(Campaigns!$D$11:$D$380, MATCH($N4886, Campaigns!$E$11:$E$380, 0)), ""))</f>
        <v/>
      </c>
      <c r="AE4886" s="38" t="str">
        <f>IF(COUNTIF($Q4886:$AB4886, "X")=0, "", IFERROR(INDEX('Intro &amp; Setup'!$T$17:$T$28, MATCH(INDEX($Q$10:$AB$10, $AC4886, MATCH("X", $Q4886:$AB4886, 0)), 'Intro &amp; Setup'!$AA$17:$AA$28, 0)), ""))</f>
        <v/>
      </c>
      <c r="AG4886" s="84" t="str">
        <f t="shared" si="731"/>
        <v/>
      </c>
      <c r="AI4886" s="36">
        <f t="shared" si="732"/>
        <v>0</v>
      </c>
      <c r="AK4886" s="36" t="str">
        <f t="shared" si="733"/>
        <v/>
      </c>
    </row>
    <row r="4887" spans="1:37" x14ac:dyDescent="0.25">
      <c r="A4887" s="34"/>
      <c r="B4887" s="55"/>
      <c r="C4887" s="56"/>
      <c r="D4887" s="56"/>
      <c r="E4887" s="56"/>
      <c r="F4887" s="56"/>
      <c r="G4887" s="57"/>
      <c r="H4887" s="57"/>
      <c r="I4887" s="58"/>
      <c r="J4887" s="34"/>
      <c r="L4887" s="36" t="str">
        <f>IF($B4887="", "", IFERROR(FIND(Campaigns!$Q$4, $B4887), ""))</f>
        <v/>
      </c>
      <c r="M4887" s="73" t="str">
        <f t="shared" si="728"/>
        <v/>
      </c>
      <c r="N4887" s="74" t="str">
        <f t="shared" si="729"/>
        <v/>
      </c>
      <c r="O4887" s="22" t="str">
        <f t="shared" si="730"/>
        <v/>
      </c>
      <c r="Q4887" s="20" t="str">
        <f t="shared" si="727"/>
        <v/>
      </c>
      <c r="R4887" s="21" t="str">
        <f t="shared" si="734"/>
        <v/>
      </c>
      <c r="S4887" s="21" t="str">
        <f t="shared" si="734"/>
        <v/>
      </c>
      <c r="T4887" s="21" t="str">
        <f t="shared" si="734"/>
        <v/>
      </c>
      <c r="U4887" s="21" t="str">
        <f t="shared" si="734"/>
        <v/>
      </c>
      <c r="V4887" s="21" t="str">
        <f t="shared" si="734"/>
        <v/>
      </c>
      <c r="W4887" s="21" t="str">
        <f t="shared" si="734"/>
        <v/>
      </c>
      <c r="X4887" s="21" t="str">
        <f t="shared" si="734"/>
        <v/>
      </c>
      <c r="Y4887" s="21" t="str">
        <f t="shared" si="734"/>
        <v/>
      </c>
      <c r="Z4887" s="21" t="str">
        <f t="shared" si="734"/>
        <v/>
      </c>
      <c r="AA4887" s="21" t="str">
        <f t="shared" si="734"/>
        <v/>
      </c>
      <c r="AB4887" s="38" t="str">
        <f t="shared" si="734"/>
        <v/>
      </c>
      <c r="AD4887" s="36" t="str">
        <f>IF($N4887="", "", IFERROR(INDEX(Campaigns!$D$11:$D$380, MATCH($N4887, Campaigns!$E$11:$E$380, 0)), ""))</f>
        <v/>
      </c>
      <c r="AE4887" s="38" t="str">
        <f>IF(COUNTIF($Q4887:$AB4887, "X")=0, "", IFERROR(INDEX('Intro &amp; Setup'!$T$17:$T$28, MATCH(INDEX($Q$10:$AB$10, $AC4887, MATCH("X", $Q4887:$AB4887, 0)), 'Intro &amp; Setup'!$AA$17:$AA$28, 0)), ""))</f>
        <v/>
      </c>
      <c r="AG4887" s="84" t="str">
        <f t="shared" si="731"/>
        <v/>
      </c>
      <c r="AI4887" s="36">
        <f t="shared" si="732"/>
        <v>0</v>
      </c>
      <c r="AK4887" s="36" t="str">
        <f t="shared" si="733"/>
        <v/>
      </c>
    </row>
    <row r="4888" spans="1:37" x14ac:dyDescent="0.25">
      <c r="A4888" s="34"/>
      <c r="B4888" s="55"/>
      <c r="C4888" s="56"/>
      <c r="D4888" s="56"/>
      <c r="E4888" s="56"/>
      <c r="F4888" s="56"/>
      <c r="G4888" s="57"/>
      <c r="H4888" s="57"/>
      <c r="I4888" s="58"/>
      <c r="J4888" s="34"/>
      <c r="L4888" s="36" t="str">
        <f>IF($B4888="", "", IFERROR(FIND(Campaigns!$Q$4, $B4888), ""))</f>
        <v/>
      </c>
      <c r="M4888" s="73" t="str">
        <f t="shared" si="728"/>
        <v/>
      </c>
      <c r="N4888" s="74" t="str">
        <f t="shared" si="729"/>
        <v/>
      </c>
      <c r="O4888" s="22" t="str">
        <f t="shared" si="730"/>
        <v/>
      </c>
      <c r="Q4888" s="20" t="str">
        <f t="shared" si="727"/>
        <v/>
      </c>
      <c r="R4888" s="21" t="str">
        <f t="shared" si="734"/>
        <v/>
      </c>
      <c r="S4888" s="21" t="str">
        <f t="shared" si="734"/>
        <v/>
      </c>
      <c r="T4888" s="21" t="str">
        <f t="shared" si="734"/>
        <v/>
      </c>
      <c r="U4888" s="21" t="str">
        <f t="shared" si="734"/>
        <v/>
      </c>
      <c r="V4888" s="21" t="str">
        <f t="shared" si="734"/>
        <v/>
      </c>
      <c r="W4888" s="21" t="str">
        <f t="shared" si="734"/>
        <v/>
      </c>
      <c r="X4888" s="21" t="str">
        <f t="shared" si="734"/>
        <v/>
      </c>
      <c r="Y4888" s="21" t="str">
        <f t="shared" si="734"/>
        <v/>
      </c>
      <c r="Z4888" s="21" t="str">
        <f t="shared" si="734"/>
        <v/>
      </c>
      <c r="AA4888" s="21" t="str">
        <f t="shared" si="734"/>
        <v/>
      </c>
      <c r="AB4888" s="38" t="str">
        <f t="shared" si="734"/>
        <v/>
      </c>
      <c r="AD4888" s="36" t="str">
        <f>IF($N4888="", "", IFERROR(INDEX(Campaigns!$D$11:$D$380, MATCH($N4888, Campaigns!$E$11:$E$380, 0)), ""))</f>
        <v/>
      </c>
      <c r="AE4888" s="38" t="str">
        <f>IF(COUNTIF($Q4888:$AB4888, "X")=0, "", IFERROR(INDEX('Intro &amp; Setup'!$T$17:$T$28, MATCH(INDEX($Q$10:$AB$10, $AC4888, MATCH("X", $Q4888:$AB4888, 0)), 'Intro &amp; Setup'!$AA$17:$AA$28, 0)), ""))</f>
        <v/>
      </c>
      <c r="AG4888" s="84" t="str">
        <f t="shared" si="731"/>
        <v/>
      </c>
      <c r="AI4888" s="36">
        <f t="shared" si="732"/>
        <v>0</v>
      </c>
      <c r="AK4888" s="36" t="str">
        <f t="shared" si="733"/>
        <v/>
      </c>
    </row>
    <row r="4889" spans="1:37" x14ac:dyDescent="0.25">
      <c r="A4889" s="34"/>
      <c r="B4889" s="55"/>
      <c r="C4889" s="56"/>
      <c r="D4889" s="56"/>
      <c r="E4889" s="56"/>
      <c r="F4889" s="56"/>
      <c r="G4889" s="57"/>
      <c r="H4889" s="57"/>
      <c r="I4889" s="58"/>
      <c r="J4889" s="34"/>
      <c r="L4889" s="36" t="str">
        <f>IF($B4889="", "", IFERROR(FIND(Campaigns!$Q$4, $B4889), ""))</f>
        <v/>
      </c>
      <c r="M4889" s="73" t="str">
        <f t="shared" si="728"/>
        <v/>
      </c>
      <c r="N4889" s="74" t="str">
        <f t="shared" si="729"/>
        <v/>
      </c>
      <c r="O4889" s="22" t="str">
        <f t="shared" si="730"/>
        <v/>
      </c>
      <c r="Q4889" s="20" t="str">
        <f t="shared" si="727"/>
        <v/>
      </c>
      <c r="R4889" s="21" t="str">
        <f t="shared" si="734"/>
        <v/>
      </c>
      <c r="S4889" s="21" t="str">
        <f t="shared" si="734"/>
        <v/>
      </c>
      <c r="T4889" s="21" t="str">
        <f t="shared" si="734"/>
        <v/>
      </c>
      <c r="U4889" s="21" t="str">
        <f t="shared" si="734"/>
        <v/>
      </c>
      <c r="V4889" s="21" t="str">
        <f t="shared" si="734"/>
        <v/>
      </c>
      <c r="W4889" s="21" t="str">
        <f t="shared" si="734"/>
        <v/>
      </c>
      <c r="X4889" s="21" t="str">
        <f t="shared" si="734"/>
        <v/>
      </c>
      <c r="Y4889" s="21" t="str">
        <f t="shared" si="734"/>
        <v/>
      </c>
      <c r="Z4889" s="21" t="str">
        <f t="shared" si="734"/>
        <v/>
      </c>
      <c r="AA4889" s="21" t="str">
        <f t="shared" si="734"/>
        <v/>
      </c>
      <c r="AB4889" s="38" t="str">
        <f t="shared" si="734"/>
        <v/>
      </c>
      <c r="AD4889" s="36" t="str">
        <f>IF($N4889="", "", IFERROR(INDEX(Campaigns!$D$11:$D$380, MATCH($N4889, Campaigns!$E$11:$E$380, 0)), ""))</f>
        <v/>
      </c>
      <c r="AE4889" s="38" t="str">
        <f>IF(COUNTIF($Q4889:$AB4889, "X")=0, "", IFERROR(INDEX('Intro &amp; Setup'!$T$17:$T$28, MATCH(INDEX($Q$10:$AB$10, $AC4889, MATCH("X", $Q4889:$AB4889, 0)), 'Intro &amp; Setup'!$AA$17:$AA$28, 0)), ""))</f>
        <v/>
      </c>
      <c r="AG4889" s="84" t="str">
        <f t="shared" si="731"/>
        <v/>
      </c>
      <c r="AI4889" s="36">
        <f t="shared" si="732"/>
        <v>0</v>
      </c>
      <c r="AK4889" s="36" t="str">
        <f t="shared" si="733"/>
        <v/>
      </c>
    </row>
    <row r="4890" spans="1:37" x14ac:dyDescent="0.25">
      <c r="A4890" s="34"/>
      <c r="B4890" s="55"/>
      <c r="C4890" s="56"/>
      <c r="D4890" s="56"/>
      <c r="E4890" s="56"/>
      <c r="F4890" s="56"/>
      <c r="G4890" s="57"/>
      <c r="H4890" s="57"/>
      <c r="I4890" s="58"/>
      <c r="J4890" s="34"/>
      <c r="L4890" s="36" t="str">
        <f>IF($B4890="", "", IFERROR(FIND(Campaigns!$Q$4, $B4890), ""))</f>
        <v/>
      </c>
      <c r="M4890" s="73" t="str">
        <f t="shared" si="728"/>
        <v/>
      </c>
      <c r="N4890" s="74" t="str">
        <f t="shared" si="729"/>
        <v/>
      </c>
      <c r="O4890" s="22" t="str">
        <f t="shared" si="730"/>
        <v/>
      </c>
      <c r="Q4890" s="20" t="str">
        <f t="shared" si="727"/>
        <v/>
      </c>
      <c r="R4890" s="21" t="str">
        <f t="shared" si="734"/>
        <v/>
      </c>
      <c r="S4890" s="21" t="str">
        <f t="shared" si="734"/>
        <v/>
      </c>
      <c r="T4890" s="21" t="str">
        <f t="shared" si="734"/>
        <v/>
      </c>
      <c r="U4890" s="21" t="str">
        <f t="shared" si="734"/>
        <v/>
      </c>
      <c r="V4890" s="21" t="str">
        <f t="shared" si="734"/>
        <v/>
      </c>
      <c r="W4890" s="21" t="str">
        <f t="shared" si="734"/>
        <v/>
      </c>
      <c r="X4890" s="21" t="str">
        <f t="shared" si="734"/>
        <v/>
      </c>
      <c r="Y4890" s="21" t="str">
        <f t="shared" si="734"/>
        <v/>
      </c>
      <c r="Z4890" s="21" t="str">
        <f t="shared" si="734"/>
        <v/>
      </c>
      <c r="AA4890" s="21" t="str">
        <f t="shared" si="734"/>
        <v/>
      </c>
      <c r="AB4890" s="38" t="str">
        <f t="shared" si="734"/>
        <v/>
      </c>
      <c r="AD4890" s="36" t="str">
        <f>IF($N4890="", "", IFERROR(INDEX(Campaigns!$D$11:$D$380, MATCH($N4890, Campaigns!$E$11:$E$380, 0)), ""))</f>
        <v/>
      </c>
      <c r="AE4890" s="38" t="str">
        <f>IF(COUNTIF($Q4890:$AB4890, "X")=0, "", IFERROR(INDEX('Intro &amp; Setup'!$T$17:$T$28, MATCH(INDEX($Q$10:$AB$10, $AC4890, MATCH("X", $Q4890:$AB4890, 0)), 'Intro &amp; Setup'!$AA$17:$AA$28, 0)), ""))</f>
        <v/>
      </c>
      <c r="AG4890" s="84" t="str">
        <f t="shared" si="731"/>
        <v/>
      </c>
      <c r="AI4890" s="36">
        <f t="shared" si="732"/>
        <v>0</v>
      </c>
      <c r="AK4890" s="36" t="str">
        <f t="shared" si="733"/>
        <v/>
      </c>
    </row>
    <row r="4891" spans="1:37" x14ac:dyDescent="0.25">
      <c r="A4891" s="34"/>
      <c r="B4891" s="55"/>
      <c r="C4891" s="56"/>
      <c r="D4891" s="56"/>
      <c r="E4891" s="56"/>
      <c r="F4891" s="56"/>
      <c r="G4891" s="57"/>
      <c r="H4891" s="57"/>
      <c r="I4891" s="58"/>
      <c r="J4891" s="34"/>
      <c r="L4891" s="36" t="str">
        <f>IF($B4891="", "", IFERROR(FIND(Campaigns!$Q$4, $B4891), ""))</f>
        <v/>
      </c>
      <c r="M4891" s="73" t="str">
        <f t="shared" si="728"/>
        <v/>
      </c>
      <c r="N4891" s="74" t="str">
        <f t="shared" si="729"/>
        <v/>
      </c>
      <c r="O4891" s="22" t="str">
        <f t="shared" si="730"/>
        <v/>
      </c>
      <c r="Q4891" s="20" t="str">
        <f t="shared" si="727"/>
        <v/>
      </c>
      <c r="R4891" s="21" t="str">
        <f t="shared" si="734"/>
        <v/>
      </c>
      <c r="S4891" s="21" t="str">
        <f t="shared" si="734"/>
        <v/>
      </c>
      <c r="T4891" s="21" t="str">
        <f t="shared" si="734"/>
        <v/>
      </c>
      <c r="U4891" s="21" t="str">
        <f t="shared" si="734"/>
        <v/>
      </c>
      <c r="V4891" s="21" t="str">
        <f t="shared" si="734"/>
        <v/>
      </c>
      <c r="W4891" s="21" t="str">
        <f t="shared" si="734"/>
        <v/>
      </c>
      <c r="X4891" s="21" t="str">
        <f t="shared" si="734"/>
        <v/>
      </c>
      <c r="Y4891" s="21" t="str">
        <f t="shared" si="734"/>
        <v/>
      </c>
      <c r="Z4891" s="21" t="str">
        <f t="shared" si="734"/>
        <v/>
      </c>
      <c r="AA4891" s="21" t="str">
        <f t="shared" si="734"/>
        <v/>
      </c>
      <c r="AB4891" s="38" t="str">
        <f t="shared" si="734"/>
        <v/>
      </c>
      <c r="AD4891" s="36" t="str">
        <f>IF($N4891="", "", IFERROR(INDEX(Campaigns!$D$11:$D$380, MATCH($N4891, Campaigns!$E$11:$E$380, 0)), ""))</f>
        <v/>
      </c>
      <c r="AE4891" s="38" t="str">
        <f>IF(COUNTIF($Q4891:$AB4891, "X")=0, "", IFERROR(INDEX('Intro &amp; Setup'!$T$17:$T$28, MATCH(INDEX($Q$10:$AB$10, $AC4891, MATCH("X", $Q4891:$AB4891, 0)), 'Intro &amp; Setup'!$AA$17:$AA$28, 0)), ""))</f>
        <v/>
      </c>
      <c r="AG4891" s="84" t="str">
        <f t="shared" si="731"/>
        <v/>
      </c>
      <c r="AI4891" s="36">
        <f t="shared" si="732"/>
        <v>0</v>
      </c>
      <c r="AK4891" s="36" t="str">
        <f t="shared" si="733"/>
        <v/>
      </c>
    </row>
    <row r="4892" spans="1:37" x14ac:dyDescent="0.25">
      <c r="A4892" s="34"/>
      <c r="B4892" s="55"/>
      <c r="C4892" s="56"/>
      <c r="D4892" s="56"/>
      <c r="E4892" s="56"/>
      <c r="F4892" s="56"/>
      <c r="G4892" s="57"/>
      <c r="H4892" s="57"/>
      <c r="I4892" s="58"/>
      <c r="J4892" s="34"/>
      <c r="L4892" s="36" t="str">
        <f>IF($B4892="", "", IFERROR(FIND(Campaigns!$Q$4, $B4892), ""))</f>
        <v/>
      </c>
      <c r="M4892" s="73" t="str">
        <f t="shared" si="728"/>
        <v/>
      </c>
      <c r="N4892" s="74" t="str">
        <f t="shared" si="729"/>
        <v/>
      </c>
      <c r="O4892" s="22" t="str">
        <f t="shared" si="730"/>
        <v/>
      </c>
      <c r="Q4892" s="20" t="str">
        <f t="shared" si="727"/>
        <v/>
      </c>
      <c r="R4892" s="21" t="str">
        <f t="shared" si="734"/>
        <v/>
      </c>
      <c r="S4892" s="21" t="str">
        <f t="shared" si="734"/>
        <v/>
      </c>
      <c r="T4892" s="21" t="str">
        <f t="shared" si="734"/>
        <v/>
      </c>
      <c r="U4892" s="21" t="str">
        <f t="shared" si="734"/>
        <v/>
      </c>
      <c r="V4892" s="21" t="str">
        <f t="shared" si="734"/>
        <v/>
      </c>
      <c r="W4892" s="21" t="str">
        <f t="shared" si="734"/>
        <v/>
      </c>
      <c r="X4892" s="21" t="str">
        <f t="shared" si="734"/>
        <v/>
      </c>
      <c r="Y4892" s="21" t="str">
        <f t="shared" si="734"/>
        <v/>
      </c>
      <c r="Z4892" s="21" t="str">
        <f t="shared" si="734"/>
        <v/>
      </c>
      <c r="AA4892" s="21" t="str">
        <f t="shared" si="734"/>
        <v/>
      </c>
      <c r="AB4892" s="38" t="str">
        <f t="shared" si="734"/>
        <v/>
      </c>
      <c r="AD4892" s="36" t="str">
        <f>IF($N4892="", "", IFERROR(INDEX(Campaigns!$D$11:$D$380, MATCH($N4892, Campaigns!$E$11:$E$380, 0)), ""))</f>
        <v/>
      </c>
      <c r="AE4892" s="38" t="str">
        <f>IF(COUNTIF($Q4892:$AB4892, "X")=0, "", IFERROR(INDEX('Intro &amp; Setup'!$T$17:$T$28, MATCH(INDEX($Q$10:$AB$10, $AC4892, MATCH("X", $Q4892:$AB4892, 0)), 'Intro &amp; Setup'!$AA$17:$AA$28, 0)), ""))</f>
        <v/>
      </c>
      <c r="AG4892" s="84" t="str">
        <f t="shared" si="731"/>
        <v/>
      </c>
      <c r="AI4892" s="36">
        <f t="shared" si="732"/>
        <v>0</v>
      </c>
      <c r="AK4892" s="36" t="str">
        <f t="shared" si="733"/>
        <v/>
      </c>
    </row>
    <row r="4893" spans="1:37" x14ac:dyDescent="0.25">
      <c r="A4893" s="34"/>
      <c r="B4893" s="55"/>
      <c r="C4893" s="56"/>
      <c r="D4893" s="56"/>
      <c r="E4893" s="56"/>
      <c r="F4893" s="56"/>
      <c r="G4893" s="57"/>
      <c r="H4893" s="57"/>
      <c r="I4893" s="58"/>
      <c r="J4893" s="34"/>
      <c r="L4893" s="36" t="str">
        <f>IF($B4893="", "", IFERROR(FIND(Campaigns!$Q$4, $B4893), ""))</f>
        <v/>
      </c>
      <c r="M4893" s="73" t="str">
        <f t="shared" si="728"/>
        <v/>
      </c>
      <c r="N4893" s="74" t="str">
        <f t="shared" si="729"/>
        <v/>
      </c>
      <c r="O4893" s="22" t="str">
        <f t="shared" si="730"/>
        <v/>
      </c>
      <c r="Q4893" s="20" t="str">
        <f t="shared" si="727"/>
        <v/>
      </c>
      <c r="R4893" s="21" t="str">
        <f t="shared" si="734"/>
        <v/>
      </c>
      <c r="S4893" s="21" t="str">
        <f t="shared" si="734"/>
        <v/>
      </c>
      <c r="T4893" s="21" t="str">
        <f t="shared" si="734"/>
        <v/>
      </c>
      <c r="U4893" s="21" t="str">
        <f t="shared" si="734"/>
        <v/>
      </c>
      <c r="V4893" s="21" t="str">
        <f t="shared" si="734"/>
        <v/>
      </c>
      <c r="W4893" s="21" t="str">
        <f t="shared" si="734"/>
        <v/>
      </c>
      <c r="X4893" s="21" t="str">
        <f t="shared" si="734"/>
        <v/>
      </c>
      <c r="Y4893" s="21" t="str">
        <f t="shared" si="734"/>
        <v/>
      </c>
      <c r="Z4893" s="21" t="str">
        <f t="shared" si="734"/>
        <v/>
      </c>
      <c r="AA4893" s="21" t="str">
        <f t="shared" si="734"/>
        <v/>
      </c>
      <c r="AB4893" s="38" t="str">
        <f t="shared" si="734"/>
        <v/>
      </c>
      <c r="AD4893" s="36" t="str">
        <f>IF($N4893="", "", IFERROR(INDEX(Campaigns!$D$11:$D$380, MATCH($N4893, Campaigns!$E$11:$E$380, 0)), ""))</f>
        <v/>
      </c>
      <c r="AE4893" s="38" t="str">
        <f>IF(COUNTIF($Q4893:$AB4893, "X")=0, "", IFERROR(INDEX('Intro &amp; Setup'!$T$17:$T$28, MATCH(INDEX($Q$10:$AB$10, $AC4893, MATCH("X", $Q4893:$AB4893, 0)), 'Intro &amp; Setup'!$AA$17:$AA$28, 0)), ""))</f>
        <v/>
      </c>
      <c r="AG4893" s="84" t="str">
        <f t="shared" si="731"/>
        <v/>
      </c>
      <c r="AI4893" s="36">
        <f t="shared" si="732"/>
        <v>0</v>
      </c>
      <c r="AK4893" s="36" t="str">
        <f t="shared" si="733"/>
        <v/>
      </c>
    </row>
    <row r="4894" spans="1:37" x14ac:dyDescent="0.25">
      <c r="A4894" s="34"/>
      <c r="B4894" s="55"/>
      <c r="C4894" s="56"/>
      <c r="D4894" s="56"/>
      <c r="E4894" s="56"/>
      <c r="F4894" s="56"/>
      <c r="G4894" s="57"/>
      <c r="H4894" s="57"/>
      <c r="I4894" s="58"/>
      <c r="J4894" s="34"/>
      <c r="L4894" s="36" t="str">
        <f>IF($B4894="", "", IFERROR(FIND(Campaigns!$Q$4, $B4894), ""))</f>
        <v/>
      </c>
      <c r="M4894" s="73" t="str">
        <f t="shared" si="728"/>
        <v/>
      </c>
      <c r="N4894" s="74" t="str">
        <f t="shared" si="729"/>
        <v/>
      </c>
      <c r="O4894" s="22" t="str">
        <f t="shared" si="730"/>
        <v/>
      </c>
      <c r="Q4894" s="20" t="str">
        <f t="shared" si="727"/>
        <v/>
      </c>
      <c r="R4894" s="21" t="str">
        <f t="shared" si="734"/>
        <v/>
      </c>
      <c r="S4894" s="21" t="str">
        <f t="shared" si="734"/>
        <v/>
      </c>
      <c r="T4894" s="21" t="str">
        <f t="shared" si="734"/>
        <v/>
      </c>
      <c r="U4894" s="21" t="str">
        <f t="shared" si="734"/>
        <v/>
      </c>
      <c r="V4894" s="21" t="str">
        <f t="shared" si="734"/>
        <v/>
      </c>
      <c r="W4894" s="21" t="str">
        <f t="shared" si="734"/>
        <v/>
      </c>
      <c r="X4894" s="21" t="str">
        <f t="shared" si="734"/>
        <v/>
      </c>
      <c r="Y4894" s="21" t="str">
        <f t="shared" si="734"/>
        <v/>
      </c>
      <c r="Z4894" s="21" t="str">
        <f t="shared" si="734"/>
        <v/>
      </c>
      <c r="AA4894" s="21" t="str">
        <f t="shared" si="734"/>
        <v/>
      </c>
      <c r="AB4894" s="38" t="str">
        <f t="shared" si="734"/>
        <v/>
      </c>
      <c r="AD4894" s="36" t="str">
        <f>IF($N4894="", "", IFERROR(INDEX(Campaigns!$D$11:$D$380, MATCH($N4894, Campaigns!$E$11:$E$380, 0)), ""))</f>
        <v/>
      </c>
      <c r="AE4894" s="38" t="str">
        <f>IF(COUNTIF($Q4894:$AB4894, "X")=0, "", IFERROR(INDEX('Intro &amp; Setup'!$T$17:$T$28, MATCH(INDEX($Q$10:$AB$10, $AC4894, MATCH("X", $Q4894:$AB4894, 0)), 'Intro &amp; Setup'!$AA$17:$AA$28, 0)), ""))</f>
        <v/>
      </c>
      <c r="AG4894" s="84" t="str">
        <f t="shared" si="731"/>
        <v/>
      </c>
      <c r="AI4894" s="36">
        <f t="shared" si="732"/>
        <v>0</v>
      </c>
      <c r="AK4894" s="36" t="str">
        <f t="shared" si="733"/>
        <v/>
      </c>
    </row>
    <row r="4895" spans="1:37" x14ac:dyDescent="0.25">
      <c r="A4895" s="34"/>
      <c r="B4895" s="55"/>
      <c r="C4895" s="56"/>
      <c r="D4895" s="56"/>
      <c r="E4895" s="56"/>
      <c r="F4895" s="56"/>
      <c r="G4895" s="57"/>
      <c r="H4895" s="57"/>
      <c r="I4895" s="58"/>
      <c r="J4895" s="34"/>
      <c r="L4895" s="36" t="str">
        <f>IF($B4895="", "", IFERROR(FIND(Campaigns!$Q$4, $B4895), ""))</f>
        <v/>
      </c>
      <c r="M4895" s="73" t="str">
        <f t="shared" si="728"/>
        <v/>
      </c>
      <c r="N4895" s="74" t="str">
        <f t="shared" si="729"/>
        <v/>
      </c>
      <c r="O4895" s="22" t="str">
        <f t="shared" si="730"/>
        <v/>
      </c>
      <c r="Q4895" s="20" t="str">
        <f t="shared" si="727"/>
        <v/>
      </c>
      <c r="R4895" s="21" t="str">
        <f t="shared" si="734"/>
        <v/>
      </c>
      <c r="S4895" s="21" t="str">
        <f t="shared" si="734"/>
        <v/>
      </c>
      <c r="T4895" s="21" t="str">
        <f t="shared" si="734"/>
        <v/>
      </c>
      <c r="U4895" s="21" t="str">
        <f t="shared" si="734"/>
        <v/>
      </c>
      <c r="V4895" s="21" t="str">
        <f t="shared" si="734"/>
        <v/>
      </c>
      <c r="W4895" s="21" t="str">
        <f t="shared" si="734"/>
        <v/>
      </c>
      <c r="X4895" s="21" t="str">
        <f t="shared" si="734"/>
        <v/>
      </c>
      <c r="Y4895" s="21" t="str">
        <f t="shared" si="734"/>
        <v/>
      </c>
      <c r="Z4895" s="21" t="str">
        <f t="shared" si="734"/>
        <v/>
      </c>
      <c r="AA4895" s="21" t="str">
        <f t="shared" si="734"/>
        <v/>
      </c>
      <c r="AB4895" s="38" t="str">
        <f t="shared" si="734"/>
        <v/>
      </c>
      <c r="AD4895" s="36" t="str">
        <f>IF($N4895="", "", IFERROR(INDEX(Campaigns!$D$11:$D$380, MATCH($N4895, Campaigns!$E$11:$E$380, 0)), ""))</f>
        <v/>
      </c>
      <c r="AE4895" s="38" t="str">
        <f>IF(COUNTIF($Q4895:$AB4895, "X")=0, "", IFERROR(INDEX('Intro &amp; Setup'!$T$17:$T$28, MATCH(INDEX($Q$10:$AB$10, $AC4895, MATCH("X", $Q4895:$AB4895, 0)), 'Intro &amp; Setup'!$AA$17:$AA$28, 0)), ""))</f>
        <v/>
      </c>
      <c r="AG4895" s="84" t="str">
        <f t="shared" si="731"/>
        <v/>
      </c>
      <c r="AI4895" s="36">
        <f t="shared" si="732"/>
        <v>0</v>
      </c>
      <c r="AK4895" s="36" t="str">
        <f t="shared" si="733"/>
        <v/>
      </c>
    </row>
    <row r="4896" spans="1:37" x14ac:dyDescent="0.25">
      <c r="A4896" s="34"/>
      <c r="B4896" s="55"/>
      <c r="C4896" s="56"/>
      <c r="D4896" s="56"/>
      <c r="E4896" s="56"/>
      <c r="F4896" s="56"/>
      <c r="G4896" s="57"/>
      <c r="H4896" s="57"/>
      <c r="I4896" s="58"/>
      <c r="J4896" s="34"/>
      <c r="L4896" s="36" t="str">
        <f>IF($B4896="", "", IFERROR(FIND(Campaigns!$Q$4, $B4896), ""))</f>
        <v/>
      </c>
      <c r="M4896" s="73" t="str">
        <f t="shared" si="728"/>
        <v/>
      </c>
      <c r="N4896" s="74" t="str">
        <f t="shared" si="729"/>
        <v/>
      </c>
      <c r="O4896" s="22" t="str">
        <f t="shared" si="730"/>
        <v/>
      </c>
      <c r="Q4896" s="20" t="str">
        <f t="shared" si="727"/>
        <v/>
      </c>
      <c r="R4896" s="21" t="str">
        <f t="shared" si="734"/>
        <v/>
      </c>
      <c r="S4896" s="21" t="str">
        <f t="shared" si="734"/>
        <v/>
      </c>
      <c r="T4896" s="21" t="str">
        <f t="shared" si="734"/>
        <v/>
      </c>
      <c r="U4896" s="21" t="str">
        <f t="shared" si="734"/>
        <v/>
      </c>
      <c r="V4896" s="21" t="str">
        <f t="shared" si="734"/>
        <v/>
      </c>
      <c r="W4896" s="21" t="str">
        <f t="shared" si="734"/>
        <v/>
      </c>
      <c r="X4896" s="21" t="str">
        <f t="shared" si="734"/>
        <v/>
      </c>
      <c r="Y4896" s="21" t="str">
        <f t="shared" si="734"/>
        <v/>
      </c>
      <c r="Z4896" s="21" t="str">
        <f t="shared" si="734"/>
        <v/>
      </c>
      <c r="AA4896" s="21" t="str">
        <f t="shared" si="734"/>
        <v/>
      </c>
      <c r="AB4896" s="38" t="str">
        <f t="shared" si="734"/>
        <v/>
      </c>
      <c r="AD4896" s="36" t="str">
        <f>IF($N4896="", "", IFERROR(INDEX(Campaigns!$D$11:$D$380, MATCH($N4896, Campaigns!$E$11:$E$380, 0)), ""))</f>
        <v/>
      </c>
      <c r="AE4896" s="38" t="str">
        <f>IF(COUNTIF($Q4896:$AB4896, "X")=0, "", IFERROR(INDEX('Intro &amp; Setup'!$T$17:$T$28, MATCH(INDEX($Q$10:$AB$10, $AC4896, MATCH("X", $Q4896:$AB4896, 0)), 'Intro &amp; Setup'!$AA$17:$AA$28, 0)), ""))</f>
        <v/>
      </c>
      <c r="AG4896" s="84" t="str">
        <f t="shared" si="731"/>
        <v/>
      </c>
      <c r="AI4896" s="36">
        <f t="shared" si="732"/>
        <v>0</v>
      </c>
      <c r="AK4896" s="36" t="str">
        <f t="shared" si="733"/>
        <v/>
      </c>
    </row>
    <row r="4897" spans="1:37" x14ac:dyDescent="0.25">
      <c r="A4897" s="34"/>
      <c r="B4897" s="55"/>
      <c r="C4897" s="56"/>
      <c r="D4897" s="56"/>
      <c r="E4897" s="56"/>
      <c r="F4897" s="56"/>
      <c r="G4897" s="57"/>
      <c r="H4897" s="57"/>
      <c r="I4897" s="58"/>
      <c r="J4897" s="34"/>
      <c r="L4897" s="36" t="str">
        <f>IF($B4897="", "", IFERROR(FIND(Campaigns!$Q$4, $B4897), ""))</f>
        <v/>
      </c>
      <c r="M4897" s="73" t="str">
        <f t="shared" si="728"/>
        <v/>
      </c>
      <c r="N4897" s="74" t="str">
        <f t="shared" si="729"/>
        <v/>
      </c>
      <c r="O4897" s="22" t="str">
        <f t="shared" si="730"/>
        <v/>
      </c>
      <c r="Q4897" s="20" t="str">
        <f t="shared" si="727"/>
        <v/>
      </c>
      <c r="R4897" s="21" t="str">
        <f t="shared" si="734"/>
        <v/>
      </c>
      <c r="S4897" s="21" t="str">
        <f t="shared" si="734"/>
        <v/>
      </c>
      <c r="T4897" s="21" t="str">
        <f t="shared" si="734"/>
        <v/>
      </c>
      <c r="U4897" s="21" t="str">
        <f t="shared" si="734"/>
        <v/>
      </c>
      <c r="V4897" s="21" t="str">
        <f t="shared" si="734"/>
        <v/>
      </c>
      <c r="W4897" s="21" t="str">
        <f t="shared" si="734"/>
        <v/>
      </c>
      <c r="X4897" s="21" t="str">
        <f t="shared" si="734"/>
        <v/>
      </c>
      <c r="Y4897" s="21" t="str">
        <f t="shared" si="734"/>
        <v/>
      </c>
      <c r="Z4897" s="21" t="str">
        <f t="shared" si="734"/>
        <v/>
      </c>
      <c r="AA4897" s="21" t="str">
        <f t="shared" si="734"/>
        <v/>
      </c>
      <c r="AB4897" s="38" t="str">
        <f t="shared" si="734"/>
        <v/>
      </c>
      <c r="AD4897" s="36" t="str">
        <f>IF($N4897="", "", IFERROR(INDEX(Campaigns!$D$11:$D$380, MATCH($N4897, Campaigns!$E$11:$E$380, 0)), ""))</f>
        <v/>
      </c>
      <c r="AE4897" s="38" t="str">
        <f>IF(COUNTIF($Q4897:$AB4897, "X")=0, "", IFERROR(INDEX('Intro &amp; Setup'!$T$17:$T$28, MATCH(INDEX($Q$10:$AB$10, $AC4897, MATCH("X", $Q4897:$AB4897, 0)), 'Intro &amp; Setup'!$AA$17:$AA$28, 0)), ""))</f>
        <v/>
      </c>
      <c r="AG4897" s="84" t="str">
        <f t="shared" si="731"/>
        <v/>
      </c>
      <c r="AI4897" s="36">
        <f t="shared" si="732"/>
        <v>0</v>
      </c>
      <c r="AK4897" s="36" t="str">
        <f t="shared" si="733"/>
        <v/>
      </c>
    </row>
    <row r="4898" spans="1:37" x14ac:dyDescent="0.25">
      <c r="A4898" s="34"/>
      <c r="B4898" s="55"/>
      <c r="C4898" s="56"/>
      <c r="D4898" s="56"/>
      <c r="E4898" s="56"/>
      <c r="F4898" s="56"/>
      <c r="G4898" s="57"/>
      <c r="H4898" s="57"/>
      <c r="I4898" s="58"/>
      <c r="J4898" s="34"/>
      <c r="L4898" s="36" t="str">
        <f>IF($B4898="", "", IFERROR(FIND(Campaigns!$Q$4, $B4898), ""))</f>
        <v/>
      </c>
      <c r="M4898" s="73" t="str">
        <f t="shared" si="728"/>
        <v/>
      </c>
      <c r="N4898" s="74" t="str">
        <f t="shared" si="729"/>
        <v/>
      </c>
      <c r="O4898" s="22" t="str">
        <f t="shared" si="730"/>
        <v/>
      </c>
      <c r="Q4898" s="20" t="str">
        <f t="shared" si="727"/>
        <v/>
      </c>
      <c r="R4898" s="21" t="str">
        <f t="shared" si="734"/>
        <v/>
      </c>
      <c r="S4898" s="21" t="str">
        <f t="shared" si="734"/>
        <v/>
      </c>
      <c r="T4898" s="21" t="str">
        <f t="shared" si="734"/>
        <v/>
      </c>
      <c r="U4898" s="21" t="str">
        <f t="shared" si="734"/>
        <v/>
      </c>
      <c r="V4898" s="21" t="str">
        <f t="shared" si="734"/>
        <v/>
      </c>
      <c r="W4898" s="21" t="str">
        <f t="shared" si="734"/>
        <v/>
      </c>
      <c r="X4898" s="21" t="str">
        <f t="shared" si="734"/>
        <v/>
      </c>
      <c r="Y4898" s="21" t="str">
        <f t="shared" si="734"/>
        <v/>
      </c>
      <c r="Z4898" s="21" t="str">
        <f t="shared" si="734"/>
        <v/>
      </c>
      <c r="AA4898" s="21" t="str">
        <f t="shared" si="734"/>
        <v/>
      </c>
      <c r="AB4898" s="38" t="str">
        <f t="shared" si="734"/>
        <v/>
      </c>
      <c r="AD4898" s="36" t="str">
        <f>IF($N4898="", "", IFERROR(INDEX(Campaigns!$D$11:$D$380, MATCH($N4898, Campaigns!$E$11:$E$380, 0)), ""))</f>
        <v/>
      </c>
      <c r="AE4898" s="38" t="str">
        <f>IF(COUNTIF($Q4898:$AB4898, "X")=0, "", IFERROR(INDEX('Intro &amp; Setup'!$T$17:$T$28, MATCH(INDEX($Q$10:$AB$10, $AC4898, MATCH("X", $Q4898:$AB4898, 0)), 'Intro &amp; Setup'!$AA$17:$AA$28, 0)), ""))</f>
        <v/>
      </c>
      <c r="AG4898" s="84" t="str">
        <f t="shared" si="731"/>
        <v/>
      </c>
      <c r="AI4898" s="36">
        <f t="shared" si="732"/>
        <v>0</v>
      </c>
      <c r="AK4898" s="36" t="str">
        <f t="shared" si="733"/>
        <v/>
      </c>
    </row>
    <row r="4899" spans="1:37" x14ac:dyDescent="0.25">
      <c r="A4899" s="34"/>
      <c r="B4899" s="55"/>
      <c r="C4899" s="56"/>
      <c r="D4899" s="56"/>
      <c r="E4899" s="56"/>
      <c r="F4899" s="56"/>
      <c r="G4899" s="57"/>
      <c r="H4899" s="57"/>
      <c r="I4899" s="58"/>
      <c r="J4899" s="34"/>
      <c r="L4899" s="36" t="str">
        <f>IF($B4899="", "", IFERROR(FIND(Campaigns!$Q$4, $B4899), ""))</f>
        <v/>
      </c>
      <c r="M4899" s="73" t="str">
        <f t="shared" si="728"/>
        <v/>
      </c>
      <c r="N4899" s="74" t="str">
        <f t="shared" si="729"/>
        <v/>
      </c>
      <c r="O4899" s="22" t="str">
        <f t="shared" si="730"/>
        <v/>
      </c>
      <c r="Q4899" s="20" t="str">
        <f t="shared" si="727"/>
        <v/>
      </c>
      <c r="R4899" s="21" t="str">
        <f t="shared" si="734"/>
        <v/>
      </c>
      <c r="S4899" s="21" t="str">
        <f t="shared" si="734"/>
        <v/>
      </c>
      <c r="T4899" s="21" t="str">
        <f t="shared" si="734"/>
        <v/>
      </c>
      <c r="U4899" s="21" t="str">
        <f t="shared" si="734"/>
        <v/>
      </c>
      <c r="V4899" s="21" t="str">
        <f t="shared" si="734"/>
        <v/>
      </c>
      <c r="W4899" s="21" t="str">
        <f t="shared" si="734"/>
        <v/>
      </c>
      <c r="X4899" s="21" t="str">
        <f t="shared" si="734"/>
        <v/>
      </c>
      <c r="Y4899" s="21" t="str">
        <f t="shared" si="734"/>
        <v/>
      </c>
      <c r="Z4899" s="21" t="str">
        <f t="shared" si="734"/>
        <v/>
      </c>
      <c r="AA4899" s="21" t="str">
        <f t="shared" si="734"/>
        <v/>
      </c>
      <c r="AB4899" s="38" t="str">
        <f t="shared" si="734"/>
        <v/>
      </c>
      <c r="AD4899" s="36" t="str">
        <f>IF($N4899="", "", IFERROR(INDEX(Campaigns!$D$11:$D$380, MATCH($N4899, Campaigns!$E$11:$E$380, 0)), ""))</f>
        <v/>
      </c>
      <c r="AE4899" s="38" t="str">
        <f>IF(COUNTIF($Q4899:$AB4899, "X")=0, "", IFERROR(INDEX('Intro &amp; Setup'!$T$17:$T$28, MATCH(INDEX($Q$10:$AB$10, $AC4899, MATCH("X", $Q4899:$AB4899, 0)), 'Intro &amp; Setup'!$AA$17:$AA$28, 0)), ""))</f>
        <v/>
      </c>
      <c r="AG4899" s="84" t="str">
        <f t="shared" si="731"/>
        <v/>
      </c>
      <c r="AI4899" s="36">
        <f t="shared" si="732"/>
        <v>0</v>
      </c>
      <c r="AK4899" s="36" t="str">
        <f t="shared" si="733"/>
        <v/>
      </c>
    </row>
    <row r="4900" spans="1:37" x14ac:dyDescent="0.25">
      <c r="A4900" s="34"/>
      <c r="B4900" s="55"/>
      <c r="C4900" s="56"/>
      <c r="D4900" s="56"/>
      <c r="E4900" s="56"/>
      <c r="F4900" s="56"/>
      <c r="G4900" s="57"/>
      <c r="H4900" s="57"/>
      <c r="I4900" s="58"/>
      <c r="J4900" s="34"/>
      <c r="L4900" s="36" t="str">
        <f>IF($B4900="", "", IFERROR(FIND(Campaigns!$Q$4, $B4900), ""))</f>
        <v/>
      </c>
      <c r="M4900" s="73" t="str">
        <f t="shared" si="728"/>
        <v/>
      </c>
      <c r="N4900" s="74" t="str">
        <f t="shared" si="729"/>
        <v/>
      </c>
      <c r="O4900" s="22" t="str">
        <f t="shared" si="730"/>
        <v/>
      </c>
      <c r="Q4900" s="20" t="str">
        <f t="shared" si="727"/>
        <v/>
      </c>
      <c r="R4900" s="21" t="str">
        <f t="shared" si="734"/>
        <v/>
      </c>
      <c r="S4900" s="21" t="str">
        <f t="shared" si="734"/>
        <v/>
      </c>
      <c r="T4900" s="21" t="str">
        <f t="shared" si="734"/>
        <v/>
      </c>
      <c r="U4900" s="21" t="str">
        <f t="shared" si="734"/>
        <v/>
      </c>
      <c r="V4900" s="21" t="str">
        <f t="shared" si="734"/>
        <v/>
      </c>
      <c r="W4900" s="21" t="str">
        <f t="shared" si="734"/>
        <v/>
      </c>
      <c r="X4900" s="21" t="str">
        <f t="shared" si="734"/>
        <v/>
      </c>
      <c r="Y4900" s="21" t="str">
        <f t="shared" si="734"/>
        <v/>
      </c>
      <c r="Z4900" s="21" t="str">
        <f t="shared" si="734"/>
        <v/>
      </c>
      <c r="AA4900" s="21" t="str">
        <f t="shared" si="734"/>
        <v/>
      </c>
      <c r="AB4900" s="38" t="str">
        <f t="shared" si="734"/>
        <v/>
      </c>
      <c r="AD4900" s="36" t="str">
        <f>IF($N4900="", "", IFERROR(INDEX(Campaigns!$D$11:$D$380, MATCH($N4900, Campaigns!$E$11:$E$380, 0)), ""))</f>
        <v/>
      </c>
      <c r="AE4900" s="38" t="str">
        <f>IF(COUNTIF($Q4900:$AB4900, "X")=0, "", IFERROR(INDEX('Intro &amp; Setup'!$T$17:$T$28, MATCH(INDEX($Q$10:$AB$10, $AC4900, MATCH("X", $Q4900:$AB4900, 0)), 'Intro &amp; Setup'!$AA$17:$AA$28, 0)), ""))</f>
        <v/>
      </c>
      <c r="AG4900" s="84" t="str">
        <f t="shared" si="731"/>
        <v/>
      </c>
      <c r="AI4900" s="36">
        <f t="shared" si="732"/>
        <v>0</v>
      </c>
      <c r="AK4900" s="36" t="str">
        <f t="shared" si="733"/>
        <v/>
      </c>
    </row>
    <row r="4901" spans="1:37" x14ac:dyDescent="0.25">
      <c r="A4901" s="34"/>
      <c r="B4901" s="55"/>
      <c r="C4901" s="56"/>
      <c r="D4901" s="56"/>
      <c r="E4901" s="56"/>
      <c r="F4901" s="56"/>
      <c r="G4901" s="57"/>
      <c r="H4901" s="57"/>
      <c r="I4901" s="58"/>
      <c r="J4901" s="34"/>
      <c r="L4901" s="36" t="str">
        <f>IF($B4901="", "", IFERROR(FIND(Campaigns!$Q$4, $B4901), ""))</f>
        <v/>
      </c>
      <c r="M4901" s="73" t="str">
        <f t="shared" si="728"/>
        <v/>
      </c>
      <c r="N4901" s="74" t="str">
        <f t="shared" si="729"/>
        <v/>
      </c>
      <c r="O4901" s="22" t="str">
        <f t="shared" si="730"/>
        <v/>
      </c>
      <c r="Q4901" s="20" t="str">
        <f t="shared" si="727"/>
        <v/>
      </c>
      <c r="R4901" s="21" t="str">
        <f t="shared" si="734"/>
        <v/>
      </c>
      <c r="S4901" s="21" t="str">
        <f t="shared" si="734"/>
        <v/>
      </c>
      <c r="T4901" s="21" t="str">
        <f t="shared" si="734"/>
        <v/>
      </c>
      <c r="U4901" s="21" t="str">
        <f t="shared" si="734"/>
        <v/>
      </c>
      <c r="V4901" s="21" t="str">
        <f t="shared" si="734"/>
        <v/>
      </c>
      <c r="W4901" s="21" t="str">
        <f t="shared" si="734"/>
        <v/>
      </c>
      <c r="X4901" s="21" t="str">
        <f t="shared" si="734"/>
        <v/>
      </c>
      <c r="Y4901" s="21" t="str">
        <f t="shared" si="734"/>
        <v/>
      </c>
      <c r="Z4901" s="21" t="str">
        <f t="shared" si="734"/>
        <v/>
      </c>
      <c r="AA4901" s="21" t="str">
        <f t="shared" si="734"/>
        <v/>
      </c>
      <c r="AB4901" s="38" t="str">
        <f t="shared" si="734"/>
        <v/>
      </c>
      <c r="AD4901" s="36" t="str">
        <f>IF($N4901="", "", IFERROR(INDEX(Campaigns!$D$11:$D$380, MATCH($N4901, Campaigns!$E$11:$E$380, 0)), ""))</f>
        <v/>
      </c>
      <c r="AE4901" s="38" t="str">
        <f>IF(COUNTIF($Q4901:$AB4901, "X")=0, "", IFERROR(INDEX('Intro &amp; Setup'!$T$17:$T$28, MATCH(INDEX($Q$10:$AB$10, $AC4901, MATCH("X", $Q4901:$AB4901, 0)), 'Intro &amp; Setup'!$AA$17:$AA$28, 0)), ""))</f>
        <v/>
      </c>
      <c r="AG4901" s="84" t="str">
        <f t="shared" si="731"/>
        <v/>
      </c>
      <c r="AI4901" s="36">
        <f t="shared" si="732"/>
        <v>0</v>
      </c>
      <c r="AK4901" s="36" t="str">
        <f t="shared" si="733"/>
        <v/>
      </c>
    </row>
    <row r="4902" spans="1:37" x14ac:dyDescent="0.25">
      <c r="A4902" s="34"/>
      <c r="B4902" s="55"/>
      <c r="C4902" s="56"/>
      <c r="D4902" s="56"/>
      <c r="E4902" s="56"/>
      <c r="F4902" s="56"/>
      <c r="G4902" s="57"/>
      <c r="H4902" s="57"/>
      <c r="I4902" s="58"/>
      <c r="J4902" s="34"/>
      <c r="L4902" s="36" t="str">
        <f>IF($B4902="", "", IFERROR(FIND(Campaigns!$Q$4, $B4902), ""))</f>
        <v/>
      </c>
      <c r="M4902" s="73" t="str">
        <f t="shared" si="728"/>
        <v/>
      </c>
      <c r="N4902" s="74" t="str">
        <f t="shared" si="729"/>
        <v/>
      </c>
      <c r="O4902" s="22" t="str">
        <f t="shared" si="730"/>
        <v/>
      </c>
      <c r="Q4902" s="20" t="str">
        <f t="shared" si="727"/>
        <v/>
      </c>
      <c r="R4902" s="21" t="str">
        <f t="shared" si="734"/>
        <v/>
      </c>
      <c r="S4902" s="21" t="str">
        <f t="shared" si="734"/>
        <v/>
      </c>
      <c r="T4902" s="21" t="str">
        <f t="shared" si="734"/>
        <v/>
      </c>
      <c r="U4902" s="21" t="str">
        <f t="shared" si="734"/>
        <v/>
      </c>
      <c r="V4902" s="21" t="str">
        <f t="shared" si="734"/>
        <v/>
      </c>
      <c r="W4902" s="21" t="str">
        <f t="shared" si="734"/>
        <v/>
      </c>
      <c r="X4902" s="21" t="str">
        <f t="shared" si="734"/>
        <v/>
      </c>
      <c r="Y4902" s="21" t="str">
        <f t="shared" si="734"/>
        <v/>
      </c>
      <c r="Z4902" s="21" t="str">
        <f t="shared" si="734"/>
        <v/>
      </c>
      <c r="AA4902" s="21" t="str">
        <f t="shared" si="734"/>
        <v/>
      </c>
      <c r="AB4902" s="38" t="str">
        <f t="shared" si="734"/>
        <v/>
      </c>
      <c r="AD4902" s="36" t="str">
        <f>IF($N4902="", "", IFERROR(INDEX(Campaigns!$D$11:$D$380, MATCH($N4902, Campaigns!$E$11:$E$380, 0)), ""))</f>
        <v/>
      </c>
      <c r="AE4902" s="38" t="str">
        <f>IF(COUNTIF($Q4902:$AB4902, "X")=0, "", IFERROR(INDEX('Intro &amp; Setup'!$T$17:$T$28, MATCH(INDEX($Q$10:$AB$10, $AC4902, MATCH("X", $Q4902:$AB4902, 0)), 'Intro &amp; Setup'!$AA$17:$AA$28, 0)), ""))</f>
        <v/>
      </c>
      <c r="AG4902" s="84" t="str">
        <f t="shared" si="731"/>
        <v/>
      </c>
      <c r="AI4902" s="36">
        <f t="shared" si="732"/>
        <v>0</v>
      </c>
      <c r="AK4902" s="36" t="str">
        <f t="shared" si="733"/>
        <v/>
      </c>
    </row>
    <row r="4903" spans="1:37" x14ac:dyDescent="0.25">
      <c r="A4903" s="34"/>
      <c r="B4903" s="55"/>
      <c r="C4903" s="56"/>
      <c r="D4903" s="56"/>
      <c r="E4903" s="56"/>
      <c r="F4903" s="56"/>
      <c r="G4903" s="57"/>
      <c r="H4903" s="57"/>
      <c r="I4903" s="58"/>
      <c r="J4903" s="34"/>
      <c r="L4903" s="36" t="str">
        <f>IF($B4903="", "", IFERROR(FIND(Campaigns!$Q$4, $B4903), ""))</f>
        <v/>
      </c>
      <c r="M4903" s="73" t="str">
        <f t="shared" si="728"/>
        <v/>
      </c>
      <c r="N4903" s="74" t="str">
        <f t="shared" si="729"/>
        <v/>
      </c>
      <c r="O4903" s="22" t="str">
        <f t="shared" si="730"/>
        <v/>
      </c>
      <c r="Q4903" s="20" t="str">
        <f t="shared" si="727"/>
        <v/>
      </c>
      <c r="R4903" s="21" t="str">
        <f t="shared" si="734"/>
        <v/>
      </c>
      <c r="S4903" s="21" t="str">
        <f t="shared" si="734"/>
        <v/>
      </c>
      <c r="T4903" s="21" t="str">
        <f t="shared" si="734"/>
        <v/>
      </c>
      <c r="U4903" s="21" t="str">
        <f t="shared" si="734"/>
        <v/>
      </c>
      <c r="V4903" s="21" t="str">
        <f t="shared" si="734"/>
        <v/>
      </c>
      <c r="W4903" s="21" t="str">
        <f t="shared" si="734"/>
        <v/>
      </c>
      <c r="X4903" s="21" t="str">
        <f t="shared" si="734"/>
        <v/>
      </c>
      <c r="Y4903" s="21" t="str">
        <f t="shared" si="734"/>
        <v/>
      </c>
      <c r="Z4903" s="21" t="str">
        <f t="shared" si="734"/>
        <v/>
      </c>
      <c r="AA4903" s="21" t="str">
        <f t="shared" si="734"/>
        <v/>
      </c>
      <c r="AB4903" s="38" t="str">
        <f t="shared" si="734"/>
        <v/>
      </c>
      <c r="AD4903" s="36" t="str">
        <f>IF($N4903="", "", IFERROR(INDEX(Campaigns!$D$11:$D$380, MATCH($N4903, Campaigns!$E$11:$E$380, 0)), ""))</f>
        <v/>
      </c>
      <c r="AE4903" s="38" t="str">
        <f>IF(COUNTIF($Q4903:$AB4903, "X")=0, "", IFERROR(INDEX('Intro &amp; Setup'!$T$17:$T$28, MATCH(INDEX($Q$10:$AB$10, $AC4903, MATCH("X", $Q4903:$AB4903, 0)), 'Intro &amp; Setup'!$AA$17:$AA$28, 0)), ""))</f>
        <v/>
      </c>
      <c r="AG4903" s="84" t="str">
        <f t="shared" si="731"/>
        <v/>
      </c>
      <c r="AI4903" s="36">
        <f t="shared" si="732"/>
        <v>0</v>
      </c>
      <c r="AK4903" s="36" t="str">
        <f t="shared" si="733"/>
        <v/>
      </c>
    </row>
    <row r="4904" spans="1:37" x14ac:dyDescent="0.25">
      <c r="A4904" s="34"/>
      <c r="B4904" s="55"/>
      <c r="C4904" s="56"/>
      <c r="D4904" s="56"/>
      <c r="E4904" s="56"/>
      <c r="F4904" s="56"/>
      <c r="G4904" s="57"/>
      <c r="H4904" s="57"/>
      <c r="I4904" s="58"/>
      <c r="J4904" s="34"/>
      <c r="L4904" s="36" t="str">
        <f>IF($B4904="", "", IFERROR(FIND(Campaigns!$Q$4, $B4904), ""))</f>
        <v/>
      </c>
      <c r="M4904" s="73" t="str">
        <f t="shared" si="728"/>
        <v/>
      </c>
      <c r="N4904" s="74" t="str">
        <f t="shared" si="729"/>
        <v/>
      </c>
      <c r="O4904" s="22" t="str">
        <f t="shared" si="730"/>
        <v/>
      </c>
      <c r="Q4904" s="20" t="str">
        <f t="shared" si="727"/>
        <v/>
      </c>
      <c r="R4904" s="21" t="str">
        <f t="shared" si="734"/>
        <v/>
      </c>
      <c r="S4904" s="21" t="str">
        <f t="shared" si="734"/>
        <v/>
      </c>
      <c r="T4904" s="21" t="str">
        <f t="shared" si="734"/>
        <v/>
      </c>
      <c r="U4904" s="21" t="str">
        <f t="shared" si="734"/>
        <v/>
      </c>
      <c r="V4904" s="21" t="str">
        <f t="shared" si="734"/>
        <v/>
      </c>
      <c r="W4904" s="21" t="str">
        <f t="shared" si="734"/>
        <v/>
      </c>
      <c r="X4904" s="21" t="str">
        <f t="shared" si="734"/>
        <v/>
      </c>
      <c r="Y4904" s="21" t="str">
        <f t="shared" si="734"/>
        <v/>
      </c>
      <c r="Z4904" s="21" t="str">
        <f t="shared" si="734"/>
        <v/>
      </c>
      <c r="AA4904" s="21" t="str">
        <f t="shared" si="734"/>
        <v/>
      </c>
      <c r="AB4904" s="38" t="str">
        <f t="shared" si="734"/>
        <v/>
      </c>
      <c r="AD4904" s="36" t="str">
        <f>IF($N4904="", "", IFERROR(INDEX(Campaigns!$D$11:$D$380, MATCH($N4904, Campaigns!$E$11:$E$380, 0)), ""))</f>
        <v/>
      </c>
      <c r="AE4904" s="38" t="str">
        <f>IF(COUNTIF($Q4904:$AB4904, "X")=0, "", IFERROR(INDEX('Intro &amp; Setup'!$T$17:$T$28, MATCH(INDEX($Q$10:$AB$10, $AC4904, MATCH("X", $Q4904:$AB4904, 0)), 'Intro &amp; Setup'!$AA$17:$AA$28, 0)), ""))</f>
        <v/>
      </c>
      <c r="AG4904" s="84" t="str">
        <f t="shared" si="731"/>
        <v/>
      </c>
      <c r="AI4904" s="36">
        <f t="shared" si="732"/>
        <v>0</v>
      </c>
      <c r="AK4904" s="36" t="str">
        <f t="shared" si="733"/>
        <v/>
      </c>
    </row>
    <row r="4905" spans="1:37" x14ac:dyDescent="0.25">
      <c r="A4905" s="34"/>
      <c r="B4905" s="55"/>
      <c r="C4905" s="56"/>
      <c r="D4905" s="56"/>
      <c r="E4905" s="56"/>
      <c r="F4905" s="56"/>
      <c r="G4905" s="57"/>
      <c r="H4905" s="57"/>
      <c r="I4905" s="58"/>
      <c r="J4905" s="34"/>
      <c r="L4905" s="36" t="str">
        <f>IF($B4905="", "", IFERROR(FIND(Campaigns!$Q$4, $B4905), ""))</f>
        <v/>
      </c>
      <c r="M4905" s="73" t="str">
        <f t="shared" si="728"/>
        <v/>
      </c>
      <c r="N4905" s="74" t="str">
        <f t="shared" si="729"/>
        <v/>
      </c>
      <c r="O4905" s="22" t="str">
        <f t="shared" si="730"/>
        <v/>
      </c>
      <c r="Q4905" s="20" t="str">
        <f t="shared" si="727"/>
        <v/>
      </c>
      <c r="R4905" s="21" t="str">
        <f t="shared" si="734"/>
        <v/>
      </c>
      <c r="S4905" s="21" t="str">
        <f t="shared" si="734"/>
        <v/>
      </c>
      <c r="T4905" s="21" t="str">
        <f t="shared" si="734"/>
        <v/>
      </c>
      <c r="U4905" s="21" t="str">
        <f t="shared" si="734"/>
        <v/>
      </c>
      <c r="V4905" s="21" t="str">
        <f t="shared" si="734"/>
        <v/>
      </c>
      <c r="W4905" s="21" t="str">
        <f t="shared" si="734"/>
        <v/>
      </c>
      <c r="X4905" s="21" t="str">
        <f t="shared" si="734"/>
        <v/>
      </c>
      <c r="Y4905" s="21" t="str">
        <f t="shared" si="734"/>
        <v/>
      </c>
      <c r="Z4905" s="21" t="str">
        <f t="shared" si="734"/>
        <v/>
      </c>
      <c r="AA4905" s="21" t="str">
        <f t="shared" si="734"/>
        <v/>
      </c>
      <c r="AB4905" s="38" t="str">
        <f t="shared" si="734"/>
        <v/>
      </c>
      <c r="AD4905" s="36" t="str">
        <f>IF($N4905="", "", IFERROR(INDEX(Campaigns!$D$11:$D$380, MATCH($N4905, Campaigns!$E$11:$E$380, 0)), ""))</f>
        <v/>
      </c>
      <c r="AE4905" s="38" t="str">
        <f>IF(COUNTIF($Q4905:$AB4905, "X")=0, "", IFERROR(INDEX('Intro &amp; Setup'!$T$17:$T$28, MATCH(INDEX($Q$10:$AB$10, $AC4905, MATCH("X", $Q4905:$AB4905, 0)), 'Intro &amp; Setup'!$AA$17:$AA$28, 0)), ""))</f>
        <v/>
      </c>
      <c r="AG4905" s="84" t="str">
        <f t="shared" si="731"/>
        <v/>
      </c>
      <c r="AI4905" s="36">
        <f t="shared" si="732"/>
        <v>0</v>
      </c>
      <c r="AK4905" s="36" t="str">
        <f t="shared" si="733"/>
        <v/>
      </c>
    </row>
    <row r="4906" spans="1:37" x14ac:dyDescent="0.25">
      <c r="A4906" s="34"/>
      <c r="B4906" s="55"/>
      <c r="C4906" s="56"/>
      <c r="D4906" s="56"/>
      <c r="E4906" s="56"/>
      <c r="F4906" s="56"/>
      <c r="G4906" s="57"/>
      <c r="H4906" s="57"/>
      <c r="I4906" s="58"/>
      <c r="J4906" s="34"/>
      <c r="L4906" s="36" t="str">
        <f>IF($B4906="", "", IFERROR(FIND(Campaigns!$Q$4, $B4906), ""))</f>
        <v/>
      </c>
      <c r="M4906" s="73" t="str">
        <f t="shared" si="728"/>
        <v/>
      </c>
      <c r="N4906" s="74" t="str">
        <f t="shared" si="729"/>
        <v/>
      </c>
      <c r="O4906" s="22" t="str">
        <f t="shared" si="730"/>
        <v/>
      </c>
      <c r="Q4906" s="20" t="str">
        <f t="shared" si="727"/>
        <v/>
      </c>
      <c r="R4906" s="21" t="str">
        <f t="shared" si="734"/>
        <v/>
      </c>
      <c r="S4906" s="21" t="str">
        <f t="shared" si="734"/>
        <v/>
      </c>
      <c r="T4906" s="21" t="str">
        <f t="shared" si="734"/>
        <v/>
      </c>
      <c r="U4906" s="21" t="str">
        <f t="shared" si="734"/>
        <v/>
      </c>
      <c r="V4906" s="21" t="str">
        <f t="shared" si="734"/>
        <v/>
      </c>
      <c r="W4906" s="21" t="str">
        <f t="shared" si="734"/>
        <v/>
      </c>
      <c r="X4906" s="21" t="str">
        <f t="shared" si="734"/>
        <v/>
      </c>
      <c r="Y4906" s="21" t="str">
        <f t="shared" si="734"/>
        <v/>
      </c>
      <c r="Z4906" s="21" t="str">
        <f t="shared" si="734"/>
        <v/>
      </c>
      <c r="AA4906" s="21" t="str">
        <f t="shared" si="734"/>
        <v/>
      </c>
      <c r="AB4906" s="38" t="str">
        <f t="shared" si="734"/>
        <v/>
      </c>
      <c r="AD4906" s="36" t="str">
        <f>IF($N4906="", "", IFERROR(INDEX(Campaigns!$D$11:$D$380, MATCH($N4906, Campaigns!$E$11:$E$380, 0)), ""))</f>
        <v/>
      </c>
      <c r="AE4906" s="38" t="str">
        <f>IF(COUNTIF($Q4906:$AB4906, "X")=0, "", IFERROR(INDEX('Intro &amp; Setup'!$T$17:$T$28, MATCH(INDEX($Q$10:$AB$10, $AC4906, MATCH("X", $Q4906:$AB4906, 0)), 'Intro &amp; Setup'!$AA$17:$AA$28, 0)), ""))</f>
        <v/>
      </c>
      <c r="AG4906" s="84" t="str">
        <f t="shared" si="731"/>
        <v/>
      </c>
      <c r="AI4906" s="36">
        <f t="shared" si="732"/>
        <v>0</v>
      </c>
      <c r="AK4906" s="36" t="str">
        <f t="shared" si="733"/>
        <v/>
      </c>
    </row>
    <row r="4907" spans="1:37" x14ac:dyDescent="0.25">
      <c r="A4907" s="34"/>
      <c r="B4907" s="55"/>
      <c r="C4907" s="56"/>
      <c r="D4907" s="56"/>
      <c r="E4907" s="56"/>
      <c r="F4907" s="56"/>
      <c r="G4907" s="57"/>
      <c r="H4907" s="57"/>
      <c r="I4907" s="58"/>
      <c r="J4907" s="34"/>
      <c r="L4907" s="36" t="str">
        <f>IF($B4907="", "", IFERROR(FIND(Campaigns!$Q$4, $B4907), ""))</f>
        <v/>
      </c>
      <c r="M4907" s="73" t="str">
        <f t="shared" si="728"/>
        <v/>
      </c>
      <c r="N4907" s="74" t="str">
        <f t="shared" si="729"/>
        <v/>
      </c>
      <c r="O4907" s="22" t="str">
        <f t="shared" si="730"/>
        <v/>
      </c>
      <c r="Q4907" s="20" t="str">
        <f t="shared" si="727"/>
        <v/>
      </c>
      <c r="R4907" s="21" t="str">
        <f t="shared" si="727"/>
        <v/>
      </c>
      <c r="S4907" s="21" t="str">
        <f t="shared" si="727"/>
        <v/>
      </c>
      <c r="T4907" s="21" t="str">
        <f t="shared" si="727"/>
        <v/>
      </c>
      <c r="U4907" s="21" t="str">
        <f t="shared" si="727"/>
        <v/>
      </c>
      <c r="V4907" s="21" t="str">
        <f t="shared" si="727"/>
        <v/>
      </c>
      <c r="W4907" s="21" t="str">
        <f t="shared" si="727"/>
        <v/>
      </c>
      <c r="X4907" s="21" t="str">
        <f t="shared" si="727"/>
        <v/>
      </c>
      <c r="Y4907" s="21" t="str">
        <f t="shared" si="727"/>
        <v/>
      </c>
      <c r="Z4907" s="21" t="str">
        <f t="shared" si="727"/>
        <v/>
      </c>
      <c r="AA4907" s="21" t="str">
        <f t="shared" si="727"/>
        <v/>
      </c>
      <c r="AB4907" s="38" t="str">
        <f t="shared" si="727"/>
        <v/>
      </c>
      <c r="AD4907" s="36" t="str">
        <f>IF($N4907="", "", IFERROR(INDEX(Campaigns!$D$11:$D$380, MATCH($N4907, Campaigns!$E$11:$E$380, 0)), ""))</f>
        <v/>
      </c>
      <c r="AE4907" s="38" t="str">
        <f>IF(COUNTIF($Q4907:$AB4907, "X")=0, "", IFERROR(INDEX('Intro &amp; Setup'!$T$17:$T$28, MATCH(INDEX($Q$10:$AB$10, $AC4907, MATCH("X", $Q4907:$AB4907, 0)), 'Intro &amp; Setup'!$AA$17:$AA$28, 0)), ""))</f>
        <v/>
      </c>
      <c r="AG4907" s="84" t="str">
        <f t="shared" si="731"/>
        <v/>
      </c>
      <c r="AI4907" s="36">
        <f t="shared" si="732"/>
        <v>0</v>
      </c>
      <c r="AK4907" s="36" t="str">
        <f t="shared" si="733"/>
        <v/>
      </c>
    </row>
    <row r="4908" spans="1:37" x14ac:dyDescent="0.25">
      <c r="A4908" s="34"/>
      <c r="B4908" s="55"/>
      <c r="C4908" s="56"/>
      <c r="D4908" s="56"/>
      <c r="E4908" s="56"/>
      <c r="F4908" s="56"/>
      <c r="G4908" s="57"/>
      <c r="H4908" s="57"/>
      <c r="I4908" s="58"/>
      <c r="J4908" s="34"/>
      <c r="L4908" s="36" t="str">
        <f>IF($B4908="", "", IFERROR(FIND(Campaigns!$Q$4, $B4908), ""))</f>
        <v/>
      </c>
      <c r="M4908" s="73" t="str">
        <f t="shared" si="728"/>
        <v/>
      </c>
      <c r="N4908" s="74" t="str">
        <f t="shared" si="729"/>
        <v/>
      </c>
      <c r="O4908" s="22" t="str">
        <f t="shared" si="730"/>
        <v/>
      </c>
      <c r="Q4908" s="20" t="str">
        <f t="shared" ref="Q4908:AB4929" si="735">IFERROR(IF(Q$10="", "", IF(LEFT($O4908, Q$8)=Q$10, "X", "")), "")</f>
        <v/>
      </c>
      <c r="R4908" s="21" t="str">
        <f t="shared" si="735"/>
        <v/>
      </c>
      <c r="S4908" s="21" t="str">
        <f t="shared" si="735"/>
        <v/>
      </c>
      <c r="T4908" s="21" t="str">
        <f t="shared" si="735"/>
        <v/>
      </c>
      <c r="U4908" s="21" t="str">
        <f t="shared" si="735"/>
        <v/>
      </c>
      <c r="V4908" s="21" t="str">
        <f t="shared" si="735"/>
        <v/>
      </c>
      <c r="W4908" s="21" t="str">
        <f t="shared" si="735"/>
        <v/>
      </c>
      <c r="X4908" s="21" t="str">
        <f t="shared" si="735"/>
        <v/>
      </c>
      <c r="Y4908" s="21" t="str">
        <f t="shared" si="735"/>
        <v/>
      </c>
      <c r="Z4908" s="21" t="str">
        <f t="shared" si="735"/>
        <v/>
      </c>
      <c r="AA4908" s="21" t="str">
        <f t="shared" si="735"/>
        <v/>
      </c>
      <c r="AB4908" s="38" t="str">
        <f t="shared" si="735"/>
        <v/>
      </c>
      <c r="AD4908" s="36" t="str">
        <f>IF($N4908="", "", IFERROR(INDEX(Campaigns!$D$11:$D$380, MATCH($N4908, Campaigns!$E$11:$E$380, 0)), ""))</f>
        <v/>
      </c>
      <c r="AE4908" s="38" t="str">
        <f>IF(COUNTIF($Q4908:$AB4908, "X")=0, "", IFERROR(INDEX('Intro &amp; Setup'!$T$17:$T$28, MATCH(INDEX($Q$10:$AB$10, $AC4908, MATCH("X", $Q4908:$AB4908, 0)), 'Intro &amp; Setup'!$AA$17:$AA$28, 0)), ""))</f>
        <v/>
      </c>
      <c r="AG4908" s="84" t="str">
        <f t="shared" si="731"/>
        <v/>
      </c>
      <c r="AI4908" s="36">
        <f t="shared" si="732"/>
        <v>0</v>
      </c>
      <c r="AK4908" s="36" t="str">
        <f t="shared" si="733"/>
        <v/>
      </c>
    </row>
    <row r="4909" spans="1:37" x14ac:dyDescent="0.25">
      <c r="A4909" s="34"/>
      <c r="B4909" s="55"/>
      <c r="C4909" s="56"/>
      <c r="D4909" s="56"/>
      <c r="E4909" s="56"/>
      <c r="F4909" s="56"/>
      <c r="G4909" s="57"/>
      <c r="H4909" s="57"/>
      <c r="I4909" s="58"/>
      <c r="J4909" s="34"/>
      <c r="L4909" s="36" t="str">
        <f>IF($B4909="", "", IFERROR(FIND(Campaigns!$Q$4, $B4909), ""))</f>
        <v/>
      </c>
      <c r="M4909" s="73" t="str">
        <f t="shared" si="728"/>
        <v/>
      </c>
      <c r="N4909" s="74" t="str">
        <f t="shared" si="729"/>
        <v/>
      </c>
      <c r="O4909" s="22" t="str">
        <f t="shared" si="730"/>
        <v/>
      </c>
      <c r="Q4909" s="20" t="str">
        <f t="shared" si="735"/>
        <v/>
      </c>
      <c r="R4909" s="21" t="str">
        <f t="shared" si="735"/>
        <v/>
      </c>
      <c r="S4909" s="21" t="str">
        <f t="shared" si="735"/>
        <v/>
      </c>
      <c r="T4909" s="21" t="str">
        <f t="shared" si="735"/>
        <v/>
      </c>
      <c r="U4909" s="21" t="str">
        <f t="shared" si="735"/>
        <v/>
      </c>
      <c r="V4909" s="21" t="str">
        <f t="shared" si="735"/>
        <v/>
      </c>
      <c r="W4909" s="21" t="str">
        <f t="shared" si="735"/>
        <v/>
      </c>
      <c r="X4909" s="21" t="str">
        <f t="shared" si="735"/>
        <v/>
      </c>
      <c r="Y4909" s="21" t="str">
        <f t="shared" si="735"/>
        <v/>
      </c>
      <c r="Z4909" s="21" t="str">
        <f t="shared" si="735"/>
        <v/>
      </c>
      <c r="AA4909" s="21" t="str">
        <f t="shared" si="735"/>
        <v/>
      </c>
      <c r="AB4909" s="38" t="str">
        <f t="shared" si="735"/>
        <v/>
      </c>
      <c r="AD4909" s="36" t="str">
        <f>IF($N4909="", "", IFERROR(INDEX(Campaigns!$D$11:$D$380, MATCH($N4909, Campaigns!$E$11:$E$380, 0)), ""))</f>
        <v/>
      </c>
      <c r="AE4909" s="38" t="str">
        <f>IF(COUNTIF($Q4909:$AB4909, "X")=0, "", IFERROR(INDEX('Intro &amp; Setup'!$T$17:$T$28, MATCH(INDEX($Q$10:$AB$10, $AC4909, MATCH("X", $Q4909:$AB4909, 0)), 'Intro &amp; Setup'!$AA$17:$AA$28, 0)), ""))</f>
        <v/>
      </c>
      <c r="AG4909" s="84" t="str">
        <f t="shared" si="731"/>
        <v/>
      </c>
      <c r="AI4909" s="36">
        <f t="shared" si="732"/>
        <v>0</v>
      </c>
      <c r="AK4909" s="36" t="str">
        <f t="shared" si="733"/>
        <v/>
      </c>
    </row>
    <row r="4910" spans="1:37" x14ac:dyDescent="0.25">
      <c r="A4910" s="34"/>
      <c r="B4910" s="55"/>
      <c r="C4910" s="56"/>
      <c r="D4910" s="56"/>
      <c r="E4910" s="56"/>
      <c r="F4910" s="56"/>
      <c r="G4910" s="57"/>
      <c r="H4910" s="57"/>
      <c r="I4910" s="58"/>
      <c r="J4910" s="34"/>
      <c r="L4910" s="36" t="str">
        <f>IF($B4910="", "", IFERROR(FIND(Campaigns!$Q$4, $B4910), ""))</f>
        <v/>
      </c>
      <c r="M4910" s="73" t="str">
        <f t="shared" si="728"/>
        <v/>
      </c>
      <c r="N4910" s="74" t="str">
        <f t="shared" si="729"/>
        <v/>
      </c>
      <c r="O4910" s="22" t="str">
        <f t="shared" si="730"/>
        <v/>
      </c>
      <c r="Q4910" s="20" t="str">
        <f t="shared" si="735"/>
        <v/>
      </c>
      <c r="R4910" s="21" t="str">
        <f t="shared" si="735"/>
        <v/>
      </c>
      <c r="S4910" s="21" t="str">
        <f t="shared" si="735"/>
        <v/>
      </c>
      <c r="T4910" s="21" t="str">
        <f t="shared" si="735"/>
        <v/>
      </c>
      <c r="U4910" s="21" t="str">
        <f t="shared" si="735"/>
        <v/>
      </c>
      <c r="V4910" s="21" t="str">
        <f t="shared" si="735"/>
        <v/>
      </c>
      <c r="W4910" s="21" t="str">
        <f t="shared" si="735"/>
        <v/>
      </c>
      <c r="X4910" s="21" t="str">
        <f t="shared" si="735"/>
        <v/>
      </c>
      <c r="Y4910" s="21" t="str">
        <f t="shared" si="735"/>
        <v/>
      </c>
      <c r="Z4910" s="21" t="str">
        <f t="shared" si="735"/>
        <v/>
      </c>
      <c r="AA4910" s="21" t="str">
        <f t="shared" si="735"/>
        <v/>
      </c>
      <c r="AB4910" s="38" t="str">
        <f t="shared" si="735"/>
        <v/>
      </c>
      <c r="AD4910" s="36" t="str">
        <f>IF($N4910="", "", IFERROR(INDEX(Campaigns!$D$11:$D$380, MATCH($N4910, Campaigns!$E$11:$E$380, 0)), ""))</f>
        <v/>
      </c>
      <c r="AE4910" s="38" t="str">
        <f>IF(COUNTIF($Q4910:$AB4910, "X")=0, "", IFERROR(INDEX('Intro &amp; Setup'!$T$17:$T$28, MATCH(INDEX($Q$10:$AB$10, $AC4910, MATCH("X", $Q4910:$AB4910, 0)), 'Intro &amp; Setup'!$AA$17:$AA$28, 0)), ""))</f>
        <v/>
      </c>
      <c r="AG4910" s="84" t="str">
        <f t="shared" si="731"/>
        <v/>
      </c>
      <c r="AI4910" s="36">
        <f t="shared" si="732"/>
        <v>0</v>
      </c>
      <c r="AK4910" s="36" t="str">
        <f t="shared" si="733"/>
        <v/>
      </c>
    </row>
    <row r="4911" spans="1:37" x14ac:dyDescent="0.25">
      <c r="A4911" s="34"/>
      <c r="B4911" s="55"/>
      <c r="C4911" s="56"/>
      <c r="D4911" s="56"/>
      <c r="E4911" s="56"/>
      <c r="F4911" s="56"/>
      <c r="G4911" s="57"/>
      <c r="H4911" s="57"/>
      <c r="I4911" s="58"/>
      <c r="J4911" s="34"/>
      <c r="L4911" s="36" t="str">
        <f>IF($B4911="", "", IFERROR(FIND(Campaigns!$Q$4, $B4911), ""))</f>
        <v/>
      </c>
      <c r="M4911" s="73" t="str">
        <f t="shared" si="728"/>
        <v/>
      </c>
      <c r="N4911" s="74" t="str">
        <f t="shared" si="729"/>
        <v/>
      </c>
      <c r="O4911" s="22" t="str">
        <f t="shared" si="730"/>
        <v/>
      </c>
      <c r="Q4911" s="20" t="str">
        <f t="shared" si="735"/>
        <v/>
      </c>
      <c r="R4911" s="21" t="str">
        <f t="shared" si="735"/>
        <v/>
      </c>
      <c r="S4911" s="21" t="str">
        <f t="shared" si="735"/>
        <v/>
      </c>
      <c r="T4911" s="21" t="str">
        <f t="shared" si="735"/>
        <v/>
      </c>
      <c r="U4911" s="21" t="str">
        <f t="shared" si="735"/>
        <v/>
      </c>
      <c r="V4911" s="21" t="str">
        <f t="shared" si="735"/>
        <v/>
      </c>
      <c r="W4911" s="21" t="str">
        <f t="shared" si="735"/>
        <v/>
      </c>
      <c r="X4911" s="21" t="str">
        <f t="shared" si="735"/>
        <v/>
      </c>
      <c r="Y4911" s="21" t="str">
        <f t="shared" si="735"/>
        <v/>
      </c>
      <c r="Z4911" s="21" t="str">
        <f t="shared" si="735"/>
        <v/>
      </c>
      <c r="AA4911" s="21" t="str">
        <f t="shared" si="735"/>
        <v/>
      </c>
      <c r="AB4911" s="38" t="str">
        <f t="shared" si="735"/>
        <v/>
      </c>
      <c r="AD4911" s="36" t="str">
        <f>IF($N4911="", "", IFERROR(INDEX(Campaigns!$D$11:$D$380, MATCH($N4911, Campaigns!$E$11:$E$380, 0)), ""))</f>
        <v/>
      </c>
      <c r="AE4911" s="38" t="str">
        <f>IF(COUNTIF($Q4911:$AB4911, "X")=0, "", IFERROR(INDEX('Intro &amp; Setup'!$T$17:$T$28, MATCH(INDEX($Q$10:$AB$10, $AC4911, MATCH("X", $Q4911:$AB4911, 0)), 'Intro &amp; Setup'!$AA$17:$AA$28, 0)), ""))</f>
        <v/>
      </c>
      <c r="AG4911" s="84" t="str">
        <f t="shared" si="731"/>
        <v/>
      </c>
      <c r="AI4911" s="36">
        <f t="shared" si="732"/>
        <v>0</v>
      </c>
      <c r="AK4911" s="36" t="str">
        <f t="shared" si="733"/>
        <v/>
      </c>
    </row>
    <row r="4912" spans="1:37" x14ac:dyDescent="0.25">
      <c r="A4912" s="34"/>
      <c r="B4912" s="55"/>
      <c r="C4912" s="56"/>
      <c r="D4912" s="56"/>
      <c r="E4912" s="56"/>
      <c r="F4912" s="56"/>
      <c r="G4912" s="57"/>
      <c r="H4912" s="57"/>
      <c r="I4912" s="58"/>
      <c r="J4912" s="34"/>
      <c r="L4912" s="36" t="str">
        <f>IF($B4912="", "", IFERROR(FIND(Campaigns!$Q$4, $B4912), ""))</f>
        <v/>
      </c>
      <c r="M4912" s="73" t="str">
        <f t="shared" si="728"/>
        <v/>
      </c>
      <c r="N4912" s="74" t="str">
        <f t="shared" si="729"/>
        <v/>
      </c>
      <c r="O4912" s="22" t="str">
        <f t="shared" si="730"/>
        <v/>
      </c>
      <c r="Q4912" s="20" t="str">
        <f t="shared" si="735"/>
        <v/>
      </c>
      <c r="R4912" s="21" t="str">
        <f t="shared" si="735"/>
        <v/>
      </c>
      <c r="S4912" s="21" t="str">
        <f t="shared" si="735"/>
        <v/>
      </c>
      <c r="T4912" s="21" t="str">
        <f t="shared" si="735"/>
        <v/>
      </c>
      <c r="U4912" s="21" t="str">
        <f t="shared" si="735"/>
        <v/>
      </c>
      <c r="V4912" s="21" t="str">
        <f t="shared" si="735"/>
        <v/>
      </c>
      <c r="W4912" s="21" t="str">
        <f t="shared" si="735"/>
        <v/>
      </c>
      <c r="X4912" s="21" t="str">
        <f t="shared" si="735"/>
        <v/>
      </c>
      <c r="Y4912" s="21" t="str">
        <f t="shared" si="735"/>
        <v/>
      </c>
      <c r="Z4912" s="21" t="str">
        <f t="shared" si="735"/>
        <v/>
      </c>
      <c r="AA4912" s="21" t="str">
        <f t="shared" si="735"/>
        <v/>
      </c>
      <c r="AB4912" s="38" t="str">
        <f t="shared" si="735"/>
        <v/>
      </c>
      <c r="AD4912" s="36" t="str">
        <f>IF($N4912="", "", IFERROR(INDEX(Campaigns!$D$11:$D$380, MATCH($N4912, Campaigns!$E$11:$E$380, 0)), ""))</f>
        <v/>
      </c>
      <c r="AE4912" s="38" t="str">
        <f>IF(COUNTIF($Q4912:$AB4912, "X")=0, "", IFERROR(INDEX('Intro &amp; Setup'!$T$17:$T$28, MATCH(INDEX($Q$10:$AB$10, $AC4912, MATCH("X", $Q4912:$AB4912, 0)), 'Intro &amp; Setup'!$AA$17:$AA$28, 0)), ""))</f>
        <v/>
      </c>
      <c r="AG4912" s="84" t="str">
        <f t="shared" si="731"/>
        <v/>
      </c>
      <c r="AI4912" s="36">
        <f t="shared" si="732"/>
        <v>0</v>
      </c>
      <c r="AK4912" s="36" t="str">
        <f t="shared" si="733"/>
        <v/>
      </c>
    </row>
    <row r="4913" spans="1:37" x14ac:dyDescent="0.25">
      <c r="A4913" s="34"/>
      <c r="B4913" s="55"/>
      <c r="C4913" s="56"/>
      <c r="D4913" s="56"/>
      <c r="E4913" s="56"/>
      <c r="F4913" s="56"/>
      <c r="G4913" s="57"/>
      <c r="H4913" s="57"/>
      <c r="I4913" s="58"/>
      <c r="J4913" s="34"/>
      <c r="L4913" s="36" t="str">
        <f>IF($B4913="", "", IFERROR(FIND(Campaigns!$Q$4, $B4913), ""))</f>
        <v/>
      </c>
      <c r="M4913" s="73" t="str">
        <f t="shared" si="728"/>
        <v/>
      </c>
      <c r="N4913" s="74" t="str">
        <f t="shared" si="729"/>
        <v/>
      </c>
      <c r="O4913" s="22" t="str">
        <f t="shared" si="730"/>
        <v/>
      </c>
      <c r="Q4913" s="20" t="str">
        <f t="shared" si="735"/>
        <v/>
      </c>
      <c r="R4913" s="21" t="str">
        <f t="shared" si="735"/>
        <v/>
      </c>
      <c r="S4913" s="21" t="str">
        <f t="shared" si="735"/>
        <v/>
      </c>
      <c r="T4913" s="21" t="str">
        <f t="shared" si="735"/>
        <v/>
      </c>
      <c r="U4913" s="21" t="str">
        <f t="shared" si="735"/>
        <v/>
      </c>
      <c r="V4913" s="21" t="str">
        <f t="shared" si="735"/>
        <v/>
      </c>
      <c r="W4913" s="21" t="str">
        <f t="shared" si="735"/>
        <v/>
      </c>
      <c r="X4913" s="21" t="str">
        <f t="shared" si="735"/>
        <v/>
      </c>
      <c r="Y4913" s="21" t="str">
        <f t="shared" si="735"/>
        <v/>
      </c>
      <c r="Z4913" s="21" t="str">
        <f t="shared" si="735"/>
        <v/>
      </c>
      <c r="AA4913" s="21" t="str">
        <f t="shared" si="735"/>
        <v/>
      </c>
      <c r="AB4913" s="38" t="str">
        <f t="shared" si="735"/>
        <v/>
      </c>
      <c r="AD4913" s="36" t="str">
        <f>IF($N4913="", "", IFERROR(INDEX(Campaigns!$D$11:$D$380, MATCH($N4913, Campaigns!$E$11:$E$380, 0)), ""))</f>
        <v/>
      </c>
      <c r="AE4913" s="38" t="str">
        <f>IF(COUNTIF($Q4913:$AB4913, "X")=0, "", IFERROR(INDEX('Intro &amp; Setup'!$T$17:$T$28, MATCH(INDEX($Q$10:$AB$10, $AC4913, MATCH("X", $Q4913:$AB4913, 0)), 'Intro &amp; Setup'!$AA$17:$AA$28, 0)), ""))</f>
        <v/>
      </c>
      <c r="AG4913" s="84" t="str">
        <f t="shared" si="731"/>
        <v/>
      </c>
      <c r="AI4913" s="36">
        <f t="shared" si="732"/>
        <v>0</v>
      </c>
      <c r="AK4913" s="36" t="str">
        <f t="shared" si="733"/>
        <v/>
      </c>
    </row>
    <row r="4914" spans="1:37" x14ac:dyDescent="0.25">
      <c r="A4914" s="34"/>
      <c r="B4914" s="55"/>
      <c r="C4914" s="56"/>
      <c r="D4914" s="56"/>
      <c r="E4914" s="56"/>
      <c r="F4914" s="56"/>
      <c r="G4914" s="57"/>
      <c r="H4914" s="57"/>
      <c r="I4914" s="58"/>
      <c r="J4914" s="34"/>
      <c r="L4914" s="36" t="str">
        <f>IF($B4914="", "", IFERROR(FIND(Campaigns!$Q$4, $B4914), ""))</f>
        <v/>
      </c>
      <c r="M4914" s="73" t="str">
        <f t="shared" si="728"/>
        <v/>
      </c>
      <c r="N4914" s="74" t="str">
        <f t="shared" si="729"/>
        <v/>
      </c>
      <c r="O4914" s="22" t="str">
        <f t="shared" si="730"/>
        <v/>
      </c>
      <c r="Q4914" s="20" t="str">
        <f t="shared" si="735"/>
        <v/>
      </c>
      <c r="R4914" s="21" t="str">
        <f t="shared" si="735"/>
        <v/>
      </c>
      <c r="S4914" s="21" t="str">
        <f t="shared" si="735"/>
        <v/>
      </c>
      <c r="T4914" s="21" t="str">
        <f t="shared" si="735"/>
        <v/>
      </c>
      <c r="U4914" s="21" t="str">
        <f t="shared" si="735"/>
        <v/>
      </c>
      <c r="V4914" s="21" t="str">
        <f t="shared" si="735"/>
        <v/>
      </c>
      <c r="W4914" s="21" t="str">
        <f t="shared" si="735"/>
        <v/>
      </c>
      <c r="X4914" s="21" t="str">
        <f t="shared" si="735"/>
        <v/>
      </c>
      <c r="Y4914" s="21" t="str">
        <f t="shared" si="735"/>
        <v/>
      </c>
      <c r="Z4914" s="21" t="str">
        <f t="shared" si="735"/>
        <v/>
      </c>
      <c r="AA4914" s="21" t="str">
        <f t="shared" si="735"/>
        <v/>
      </c>
      <c r="AB4914" s="38" t="str">
        <f t="shared" si="735"/>
        <v/>
      </c>
      <c r="AD4914" s="36" t="str">
        <f>IF($N4914="", "", IFERROR(INDEX(Campaigns!$D$11:$D$380, MATCH($N4914, Campaigns!$E$11:$E$380, 0)), ""))</f>
        <v/>
      </c>
      <c r="AE4914" s="38" t="str">
        <f>IF(COUNTIF($Q4914:$AB4914, "X")=0, "", IFERROR(INDEX('Intro &amp; Setup'!$T$17:$T$28, MATCH(INDEX($Q$10:$AB$10, $AC4914, MATCH("X", $Q4914:$AB4914, 0)), 'Intro &amp; Setup'!$AA$17:$AA$28, 0)), ""))</f>
        <v/>
      </c>
      <c r="AG4914" s="84" t="str">
        <f t="shared" si="731"/>
        <v/>
      </c>
      <c r="AI4914" s="36">
        <f t="shared" si="732"/>
        <v>0</v>
      </c>
      <c r="AK4914" s="36" t="str">
        <f t="shared" si="733"/>
        <v/>
      </c>
    </row>
    <row r="4915" spans="1:37" x14ac:dyDescent="0.25">
      <c r="A4915" s="34"/>
      <c r="B4915" s="55"/>
      <c r="C4915" s="56"/>
      <c r="D4915" s="56"/>
      <c r="E4915" s="56"/>
      <c r="F4915" s="56"/>
      <c r="G4915" s="57"/>
      <c r="H4915" s="57"/>
      <c r="I4915" s="58"/>
      <c r="J4915" s="34"/>
      <c r="L4915" s="36" t="str">
        <f>IF($B4915="", "", IFERROR(FIND(Campaigns!$Q$4, $B4915), ""))</f>
        <v/>
      </c>
      <c r="M4915" s="73" t="str">
        <f t="shared" si="728"/>
        <v/>
      </c>
      <c r="N4915" s="74" t="str">
        <f t="shared" si="729"/>
        <v/>
      </c>
      <c r="O4915" s="22" t="str">
        <f t="shared" si="730"/>
        <v/>
      </c>
      <c r="Q4915" s="20" t="str">
        <f t="shared" si="735"/>
        <v/>
      </c>
      <c r="R4915" s="21" t="str">
        <f t="shared" si="735"/>
        <v/>
      </c>
      <c r="S4915" s="21" t="str">
        <f t="shared" si="735"/>
        <v/>
      </c>
      <c r="T4915" s="21" t="str">
        <f t="shared" si="735"/>
        <v/>
      </c>
      <c r="U4915" s="21" t="str">
        <f t="shared" si="735"/>
        <v/>
      </c>
      <c r="V4915" s="21" t="str">
        <f t="shared" si="735"/>
        <v/>
      </c>
      <c r="W4915" s="21" t="str">
        <f t="shared" si="735"/>
        <v/>
      </c>
      <c r="X4915" s="21" t="str">
        <f t="shared" si="735"/>
        <v/>
      </c>
      <c r="Y4915" s="21" t="str">
        <f t="shared" si="735"/>
        <v/>
      </c>
      <c r="Z4915" s="21" t="str">
        <f t="shared" si="735"/>
        <v/>
      </c>
      <c r="AA4915" s="21" t="str">
        <f t="shared" si="735"/>
        <v/>
      </c>
      <c r="AB4915" s="38" t="str">
        <f t="shared" si="735"/>
        <v/>
      </c>
      <c r="AD4915" s="36" t="str">
        <f>IF($N4915="", "", IFERROR(INDEX(Campaigns!$D$11:$D$380, MATCH($N4915, Campaigns!$E$11:$E$380, 0)), ""))</f>
        <v/>
      </c>
      <c r="AE4915" s="38" t="str">
        <f>IF(COUNTIF($Q4915:$AB4915, "X")=0, "", IFERROR(INDEX('Intro &amp; Setup'!$T$17:$T$28, MATCH(INDEX($Q$10:$AB$10, $AC4915, MATCH("X", $Q4915:$AB4915, 0)), 'Intro &amp; Setup'!$AA$17:$AA$28, 0)), ""))</f>
        <v/>
      </c>
      <c r="AG4915" s="84" t="str">
        <f t="shared" si="731"/>
        <v/>
      </c>
      <c r="AI4915" s="36">
        <f t="shared" si="732"/>
        <v>0</v>
      </c>
      <c r="AK4915" s="36" t="str">
        <f t="shared" si="733"/>
        <v/>
      </c>
    </row>
    <row r="4916" spans="1:37" x14ac:dyDescent="0.25">
      <c r="A4916" s="34"/>
      <c r="B4916" s="55"/>
      <c r="C4916" s="56"/>
      <c r="D4916" s="56"/>
      <c r="E4916" s="56"/>
      <c r="F4916" s="56"/>
      <c r="G4916" s="57"/>
      <c r="H4916" s="57"/>
      <c r="I4916" s="58"/>
      <c r="J4916" s="34"/>
      <c r="L4916" s="36" t="str">
        <f>IF($B4916="", "", IFERROR(FIND(Campaigns!$Q$4, $B4916), ""))</f>
        <v/>
      </c>
      <c r="M4916" s="73" t="str">
        <f t="shared" si="728"/>
        <v/>
      </c>
      <c r="N4916" s="74" t="str">
        <f t="shared" si="729"/>
        <v/>
      </c>
      <c r="O4916" s="22" t="str">
        <f t="shared" si="730"/>
        <v/>
      </c>
      <c r="Q4916" s="20" t="str">
        <f t="shared" si="735"/>
        <v/>
      </c>
      <c r="R4916" s="21" t="str">
        <f t="shared" si="735"/>
        <v/>
      </c>
      <c r="S4916" s="21" t="str">
        <f t="shared" si="735"/>
        <v/>
      </c>
      <c r="T4916" s="21" t="str">
        <f t="shared" si="735"/>
        <v/>
      </c>
      <c r="U4916" s="21" t="str">
        <f t="shared" si="735"/>
        <v/>
      </c>
      <c r="V4916" s="21" t="str">
        <f t="shared" si="735"/>
        <v/>
      </c>
      <c r="W4916" s="21" t="str">
        <f t="shared" si="735"/>
        <v/>
      </c>
      <c r="X4916" s="21" t="str">
        <f t="shared" si="735"/>
        <v/>
      </c>
      <c r="Y4916" s="21" t="str">
        <f t="shared" si="735"/>
        <v/>
      </c>
      <c r="Z4916" s="21" t="str">
        <f t="shared" si="735"/>
        <v/>
      </c>
      <c r="AA4916" s="21" t="str">
        <f t="shared" si="735"/>
        <v/>
      </c>
      <c r="AB4916" s="38" t="str">
        <f t="shared" si="735"/>
        <v/>
      </c>
      <c r="AD4916" s="36" t="str">
        <f>IF($N4916="", "", IFERROR(INDEX(Campaigns!$D$11:$D$380, MATCH($N4916, Campaigns!$E$11:$E$380, 0)), ""))</f>
        <v/>
      </c>
      <c r="AE4916" s="38" t="str">
        <f>IF(COUNTIF($Q4916:$AB4916, "X")=0, "", IFERROR(INDEX('Intro &amp; Setup'!$T$17:$T$28, MATCH(INDEX($Q$10:$AB$10, $AC4916, MATCH("X", $Q4916:$AB4916, 0)), 'Intro &amp; Setup'!$AA$17:$AA$28, 0)), ""))</f>
        <v/>
      </c>
      <c r="AG4916" s="84" t="str">
        <f t="shared" si="731"/>
        <v/>
      </c>
      <c r="AI4916" s="36">
        <f t="shared" si="732"/>
        <v>0</v>
      </c>
      <c r="AK4916" s="36" t="str">
        <f t="shared" si="733"/>
        <v/>
      </c>
    </row>
    <row r="4917" spans="1:37" x14ac:dyDescent="0.25">
      <c r="A4917" s="34"/>
      <c r="B4917" s="55"/>
      <c r="C4917" s="56"/>
      <c r="D4917" s="56"/>
      <c r="E4917" s="56"/>
      <c r="F4917" s="56"/>
      <c r="G4917" s="57"/>
      <c r="H4917" s="57"/>
      <c r="I4917" s="58"/>
      <c r="J4917" s="34"/>
      <c r="L4917" s="36" t="str">
        <f>IF($B4917="", "", IFERROR(FIND(Campaigns!$Q$4, $B4917), ""))</f>
        <v/>
      </c>
      <c r="M4917" s="73" t="str">
        <f t="shared" si="728"/>
        <v/>
      </c>
      <c r="N4917" s="74" t="str">
        <f t="shared" si="729"/>
        <v/>
      </c>
      <c r="O4917" s="22" t="str">
        <f t="shared" si="730"/>
        <v/>
      </c>
      <c r="Q4917" s="20" t="str">
        <f t="shared" si="735"/>
        <v/>
      </c>
      <c r="R4917" s="21" t="str">
        <f t="shared" si="735"/>
        <v/>
      </c>
      <c r="S4917" s="21" t="str">
        <f t="shared" si="735"/>
        <v/>
      </c>
      <c r="T4917" s="21" t="str">
        <f t="shared" si="735"/>
        <v/>
      </c>
      <c r="U4917" s="21" t="str">
        <f t="shared" si="735"/>
        <v/>
      </c>
      <c r="V4917" s="21" t="str">
        <f t="shared" si="735"/>
        <v/>
      </c>
      <c r="W4917" s="21" t="str">
        <f t="shared" si="735"/>
        <v/>
      </c>
      <c r="X4917" s="21" t="str">
        <f t="shared" si="735"/>
        <v/>
      </c>
      <c r="Y4917" s="21" t="str">
        <f t="shared" si="735"/>
        <v/>
      </c>
      <c r="Z4917" s="21" t="str">
        <f t="shared" si="735"/>
        <v/>
      </c>
      <c r="AA4917" s="21" t="str">
        <f t="shared" si="735"/>
        <v/>
      </c>
      <c r="AB4917" s="38" t="str">
        <f t="shared" si="735"/>
        <v/>
      </c>
      <c r="AD4917" s="36" t="str">
        <f>IF($N4917="", "", IFERROR(INDEX(Campaigns!$D$11:$D$380, MATCH($N4917, Campaigns!$E$11:$E$380, 0)), ""))</f>
        <v/>
      </c>
      <c r="AE4917" s="38" t="str">
        <f>IF(COUNTIF($Q4917:$AB4917, "X")=0, "", IFERROR(INDEX('Intro &amp; Setup'!$T$17:$T$28, MATCH(INDEX($Q$10:$AB$10, $AC4917, MATCH("X", $Q4917:$AB4917, 0)), 'Intro &amp; Setup'!$AA$17:$AA$28, 0)), ""))</f>
        <v/>
      </c>
      <c r="AG4917" s="84" t="str">
        <f t="shared" si="731"/>
        <v/>
      </c>
      <c r="AI4917" s="36">
        <f t="shared" si="732"/>
        <v>0</v>
      </c>
      <c r="AK4917" s="36" t="str">
        <f t="shared" si="733"/>
        <v/>
      </c>
    </row>
    <row r="4918" spans="1:37" x14ac:dyDescent="0.25">
      <c r="A4918" s="34"/>
      <c r="B4918" s="55"/>
      <c r="C4918" s="56"/>
      <c r="D4918" s="56"/>
      <c r="E4918" s="56"/>
      <c r="F4918" s="56"/>
      <c r="G4918" s="57"/>
      <c r="H4918" s="57"/>
      <c r="I4918" s="58"/>
      <c r="J4918" s="34"/>
      <c r="L4918" s="36" t="str">
        <f>IF($B4918="", "", IFERROR(FIND(Campaigns!$Q$4, $B4918), ""))</f>
        <v/>
      </c>
      <c r="M4918" s="73" t="str">
        <f t="shared" si="728"/>
        <v/>
      </c>
      <c r="N4918" s="74" t="str">
        <f t="shared" si="729"/>
        <v/>
      </c>
      <c r="O4918" s="22" t="str">
        <f t="shared" si="730"/>
        <v/>
      </c>
      <c r="Q4918" s="20" t="str">
        <f t="shared" si="735"/>
        <v/>
      </c>
      <c r="R4918" s="21" t="str">
        <f t="shared" si="735"/>
        <v/>
      </c>
      <c r="S4918" s="21" t="str">
        <f t="shared" si="735"/>
        <v/>
      </c>
      <c r="T4918" s="21" t="str">
        <f t="shared" si="735"/>
        <v/>
      </c>
      <c r="U4918" s="21" t="str">
        <f t="shared" si="735"/>
        <v/>
      </c>
      <c r="V4918" s="21" t="str">
        <f t="shared" si="735"/>
        <v/>
      </c>
      <c r="W4918" s="21" t="str">
        <f t="shared" si="735"/>
        <v/>
      </c>
      <c r="X4918" s="21" t="str">
        <f t="shared" si="735"/>
        <v/>
      </c>
      <c r="Y4918" s="21" t="str">
        <f t="shared" si="735"/>
        <v/>
      </c>
      <c r="Z4918" s="21" t="str">
        <f t="shared" si="735"/>
        <v/>
      </c>
      <c r="AA4918" s="21" t="str">
        <f t="shared" si="735"/>
        <v/>
      </c>
      <c r="AB4918" s="38" t="str">
        <f t="shared" si="735"/>
        <v/>
      </c>
      <c r="AD4918" s="36" t="str">
        <f>IF($N4918="", "", IFERROR(INDEX(Campaigns!$D$11:$D$380, MATCH($N4918, Campaigns!$E$11:$E$380, 0)), ""))</f>
        <v/>
      </c>
      <c r="AE4918" s="38" t="str">
        <f>IF(COUNTIF($Q4918:$AB4918, "X")=0, "", IFERROR(INDEX('Intro &amp; Setup'!$T$17:$T$28, MATCH(INDEX($Q$10:$AB$10, $AC4918, MATCH("X", $Q4918:$AB4918, 0)), 'Intro &amp; Setup'!$AA$17:$AA$28, 0)), ""))</f>
        <v/>
      </c>
      <c r="AG4918" s="84" t="str">
        <f t="shared" si="731"/>
        <v/>
      </c>
      <c r="AI4918" s="36">
        <f t="shared" si="732"/>
        <v>0</v>
      </c>
      <c r="AK4918" s="36" t="str">
        <f t="shared" si="733"/>
        <v/>
      </c>
    </row>
    <row r="4919" spans="1:37" x14ac:dyDescent="0.25">
      <c r="A4919" s="34"/>
      <c r="B4919" s="55"/>
      <c r="C4919" s="56"/>
      <c r="D4919" s="56"/>
      <c r="E4919" s="56"/>
      <c r="F4919" s="56"/>
      <c r="G4919" s="57"/>
      <c r="H4919" s="57"/>
      <c r="I4919" s="58"/>
      <c r="J4919" s="34"/>
      <c r="L4919" s="36" t="str">
        <f>IF($B4919="", "", IFERROR(FIND(Campaigns!$Q$4, $B4919), ""))</f>
        <v/>
      </c>
      <c r="M4919" s="73" t="str">
        <f t="shared" si="728"/>
        <v/>
      </c>
      <c r="N4919" s="74" t="str">
        <f t="shared" si="729"/>
        <v/>
      </c>
      <c r="O4919" s="22" t="str">
        <f t="shared" si="730"/>
        <v/>
      </c>
      <c r="Q4919" s="20" t="str">
        <f t="shared" si="735"/>
        <v/>
      </c>
      <c r="R4919" s="21" t="str">
        <f t="shared" si="735"/>
        <v/>
      </c>
      <c r="S4919" s="21" t="str">
        <f t="shared" si="735"/>
        <v/>
      </c>
      <c r="T4919" s="21" t="str">
        <f t="shared" si="735"/>
        <v/>
      </c>
      <c r="U4919" s="21" t="str">
        <f t="shared" si="735"/>
        <v/>
      </c>
      <c r="V4919" s="21" t="str">
        <f t="shared" si="735"/>
        <v/>
      </c>
      <c r="W4919" s="21" t="str">
        <f t="shared" si="735"/>
        <v/>
      </c>
      <c r="X4919" s="21" t="str">
        <f t="shared" si="735"/>
        <v/>
      </c>
      <c r="Y4919" s="21" t="str">
        <f t="shared" si="735"/>
        <v/>
      </c>
      <c r="Z4919" s="21" t="str">
        <f t="shared" si="735"/>
        <v/>
      </c>
      <c r="AA4919" s="21" t="str">
        <f t="shared" si="735"/>
        <v/>
      </c>
      <c r="AB4919" s="38" t="str">
        <f t="shared" si="735"/>
        <v/>
      </c>
      <c r="AD4919" s="36" t="str">
        <f>IF($N4919="", "", IFERROR(INDEX(Campaigns!$D$11:$D$380, MATCH($N4919, Campaigns!$E$11:$E$380, 0)), ""))</f>
        <v/>
      </c>
      <c r="AE4919" s="38" t="str">
        <f>IF(COUNTIF($Q4919:$AB4919, "X")=0, "", IFERROR(INDEX('Intro &amp; Setup'!$T$17:$T$28, MATCH(INDEX($Q$10:$AB$10, $AC4919, MATCH("X", $Q4919:$AB4919, 0)), 'Intro &amp; Setup'!$AA$17:$AA$28, 0)), ""))</f>
        <v/>
      </c>
      <c r="AG4919" s="84" t="str">
        <f t="shared" si="731"/>
        <v/>
      </c>
      <c r="AI4919" s="36">
        <f t="shared" si="732"/>
        <v>0</v>
      </c>
      <c r="AK4919" s="36" t="str">
        <f t="shared" si="733"/>
        <v/>
      </c>
    </row>
    <row r="4920" spans="1:37" x14ac:dyDescent="0.25">
      <c r="A4920" s="34"/>
      <c r="B4920" s="55"/>
      <c r="C4920" s="56"/>
      <c r="D4920" s="56"/>
      <c r="E4920" s="56"/>
      <c r="F4920" s="56"/>
      <c r="G4920" s="57"/>
      <c r="H4920" s="57"/>
      <c r="I4920" s="58"/>
      <c r="J4920" s="34"/>
      <c r="L4920" s="36" t="str">
        <f>IF($B4920="", "", IFERROR(FIND(Campaigns!$Q$4, $B4920), ""))</f>
        <v/>
      </c>
      <c r="M4920" s="73" t="str">
        <f t="shared" si="728"/>
        <v/>
      </c>
      <c r="N4920" s="74" t="str">
        <f t="shared" si="729"/>
        <v/>
      </c>
      <c r="O4920" s="22" t="str">
        <f t="shared" si="730"/>
        <v/>
      </c>
      <c r="Q4920" s="20" t="str">
        <f t="shared" si="735"/>
        <v/>
      </c>
      <c r="R4920" s="21" t="str">
        <f t="shared" si="735"/>
        <v/>
      </c>
      <c r="S4920" s="21" t="str">
        <f t="shared" si="735"/>
        <v/>
      </c>
      <c r="T4920" s="21" t="str">
        <f t="shared" si="735"/>
        <v/>
      </c>
      <c r="U4920" s="21" t="str">
        <f t="shared" si="735"/>
        <v/>
      </c>
      <c r="V4920" s="21" t="str">
        <f t="shared" si="735"/>
        <v/>
      </c>
      <c r="W4920" s="21" t="str">
        <f t="shared" si="735"/>
        <v/>
      </c>
      <c r="X4920" s="21" t="str">
        <f t="shared" si="735"/>
        <v/>
      </c>
      <c r="Y4920" s="21" t="str">
        <f t="shared" si="735"/>
        <v/>
      </c>
      <c r="Z4920" s="21" t="str">
        <f t="shared" si="735"/>
        <v/>
      </c>
      <c r="AA4920" s="21" t="str">
        <f t="shared" si="735"/>
        <v/>
      </c>
      <c r="AB4920" s="38" t="str">
        <f t="shared" si="735"/>
        <v/>
      </c>
      <c r="AD4920" s="36" t="str">
        <f>IF($N4920="", "", IFERROR(INDEX(Campaigns!$D$11:$D$380, MATCH($N4920, Campaigns!$E$11:$E$380, 0)), ""))</f>
        <v/>
      </c>
      <c r="AE4920" s="38" t="str">
        <f>IF(COUNTIF($Q4920:$AB4920, "X")=0, "", IFERROR(INDEX('Intro &amp; Setup'!$T$17:$T$28, MATCH(INDEX($Q$10:$AB$10, $AC4920, MATCH("X", $Q4920:$AB4920, 0)), 'Intro &amp; Setup'!$AA$17:$AA$28, 0)), ""))</f>
        <v/>
      </c>
      <c r="AG4920" s="84" t="str">
        <f t="shared" si="731"/>
        <v/>
      </c>
      <c r="AI4920" s="36">
        <f t="shared" si="732"/>
        <v>0</v>
      </c>
      <c r="AK4920" s="36" t="str">
        <f t="shared" si="733"/>
        <v/>
      </c>
    </row>
    <row r="4921" spans="1:37" x14ac:dyDescent="0.25">
      <c r="A4921" s="34"/>
      <c r="B4921" s="55"/>
      <c r="C4921" s="56"/>
      <c r="D4921" s="56"/>
      <c r="E4921" s="56"/>
      <c r="F4921" s="56"/>
      <c r="G4921" s="57"/>
      <c r="H4921" s="57"/>
      <c r="I4921" s="58"/>
      <c r="J4921" s="34"/>
      <c r="L4921" s="36" t="str">
        <f>IF($B4921="", "", IFERROR(FIND(Campaigns!$Q$4, $B4921), ""))</f>
        <v/>
      </c>
      <c r="M4921" s="73" t="str">
        <f t="shared" si="728"/>
        <v/>
      </c>
      <c r="N4921" s="74" t="str">
        <f t="shared" si="729"/>
        <v/>
      </c>
      <c r="O4921" s="22" t="str">
        <f t="shared" si="730"/>
        <v/>
      </c>
      <c r="Q4921" s="20" t="str">
        <f t="shared" si="735"/>
        <v/>
      </c>
      <c r="R4921" s="21" t="str">
        <f t="shared" si="735"/>
        <v/>
      </c>
      <c r="S4921" s="21" t="str">
        <f t="shared" si="735"/>
        <v/>
      </c>
      <c r="T4921" s="21" t="str">
        <f t="shared" si="735"/>
        <v/>
      </c>
      <c r="U4921" s="21" t="str">
        <f t="shared" si="735"/>
        <v/>
      </c>
      <c r="V4921" s="21" t="str">
        <f t="shared" si="735"/>
        <v/>
      </c>
      <c r="W4921" s="21" t="str">
        <f t="shared" si="735"/>
        <v/>
      </c>
      <c r="X4921" s="21" t="str">
        <f t="shared" si="735"/>
        <v/>
      </c>
      <c r="Y4921" s="21" t="str">
        <f t="shared" si="735"/>
        <v/>
      </c>
      <c r="Z4921" s="21" t="str">
        <f t="shared" si="735"/>
        <v/>
      </c>
      <c r="AA4921" s="21" t="str">
        <f t="shared" si="735"/>
        <v/>
      </c>
      <c r="AB4921" s="38" t="str">
        <f t="shared" si="735"/>
        <v/>
      </c>
      <c r="AD4921" s="36" t="str">
        <f>IF($N4921="", "", IFERROR(INDEX(Campaigns!$D$11:$D$380, MATCH($N4921, Campaigns!$E$11:$E$380, 0)), ""))</f>
        <v/>
      </c>
      <c r="AE4921" s="38" t="str">
        <f>IF(COUNTIF($Q4921:$AB4921, "X")=0, "", IFERROR(INDEX('Intro &amp; Setup'!$T$17:$T$28, MATCH(INDEX($Q$10:$AB$10, $AC4921, MATCH("X", $Q4921:$AB4921, 0)), 'Intro &amp; Setup'!$AA$17:$AA$28, 0)), ""))</f>
        <v/>
      </c>
      <c r="AG4921" s="84" t="str">
        <f t="shared" si="731"/>
        <v/>
      </c>
      <c r="AI4921" s="36">
        <f t="shared" si="732"/>
        <v>0</v>
      </c>
      <c r="AK4921" s="36" t="str">
        <f t="shared" si="733"/>
        <v/>
      </c>
    </row>
    <row r="4922" spans="1:37" x14ac:dyDescent="0.25">
      <c r="A4922" s="34"/>
      <c r="B4922" s="55"/>
      <c r="C4922" s="56"/>
      <c r="D4922" s="56"/>
      <c r="E4922" s="56"/>
      <c r="F4922" s="56"/>
      <c r="G4922" s="57"/>
      <c r="H4922" s="57"/>
      <c r="I4922" s="58"/>
      <c r="J4922" s="34"/>
      <c r="L4922" s="36" t="str">
        <f>IF($B4922="", "", IFERROR(FIND(Campaigns!$Q$4, $B4922), ""))</f>
        <v/>
      </c>
      <c r="M4922" s="73" t="str">
        <f t="shared" si="728"/>
        <v/>
      </c>
      <c r="N4922" s="74" t="str">
        <f t="shared" si="729"/>
        <v/>
      </c>
      <c r="O4922" s="22" t="str">
        <f t="shared" si="730"/>
        <v/>
      </c>
      <c r="Q4922" s="20" t="str">
        <f t="shared" si="735"/>
        <v/>
      </c>
      <c r="R4922" s="21" t="str">
        <f t="shared" si="735"/>
        <v/>
      </c>
      <c r="S4922" s="21" t="str">
        <f t="shared" si="735"/>
        <v/>
      </c>
      <c r="T4922" s="21" t="str">
        <f t="shared" si="735"/>
        <v/>
      </c>
      <c r="U4922" s="21" t="str">
        <f t="shared" si="735"/>
        <v/>
      </c>
      <c r="V4922" s="21" t="str">
        <f t="shared" si="735"/>
        <v/>
      </c>
      <c r="W4922" s="21" t="str">
        <f t="shared" si="735"/>
        <v/>
      </c>
      <c r="X4922" s="21" t="str">
        <f t="shared" si="735"/>
        <v/>
      </c>
      <c r="Y4922" s="21" t="str">
        <f t="shared" si="735"/>
        <v/>
      </c>
      <c r="Z4922" s="21" t="str">
        <f t="shared" si="735"/>
        <v/>
      </c>
      <c r="AA4922" s="21" t="str">
        <f t="shared" si="735"/>
        <v/>
      </c>
      <c r="AB4922" s="38" t="str">
        <f t="shared" si="735"/>
        <v/>
      </c>
      <c r="AD4922" s="36" t="str">
        <f>IF($N4922="", "", IFERROR(INDEX(Campaigns!$D$11:$D$380, MATCH($N4922, Campaigns!$E$11:$E$380, 0)), ""))</f>
        <v/>
      </c>
      <c r="AE4922" s="38" t="str">
        <f>IF(COUNTIF($Q4922:$AB4922, "X")=0, "", IFERROR(INDEX('Intro &amp; Setup'!$T$17:$T$28, MATCH(INDEX($Q$10:$AB$10, $AC4922, MATCH("X", $Q4922:$AB4922, 0)), 'Intro &amp; Setup'!$AA$17:$AA$28, 0)), ""))</f>
        <v/>
      </c>
      <c r="AG4922" s="84" t="str">
        <f t="shared" si="731"/>
        <v/>
      </c>
      <c r="AI4922" s="36">
        <f t="shared" si="732"/>
        <v>0</v>
      </c>
      <c r="AK4922" s="36" t="str">
        <f t="shared" si="733"/>
        <v/>
      </c>
    </row>
    <row r="4923" spans="1:37" x14ac:dyDescent="0.25">
      <c r="A4923" s="34"/>
      <c r="B4923" s="55"/>
      <c r="C4923" s="56"/>
      <c r="D4923" s="56"/>
      <c r="E4923" s="56"/>
      <c r="F4923" s="56"/>
      <c r="G4923" s="57"/>
      <c r="H4923" s="57"/>
      <c r="I4923" s="58"/>
      <c r="J4923" s="34"/>
      <c r="L4923" s="36" t="str">
        <f>IF($B4923="", "", IFERROR(FIND(Campaigns!$Q$4, $B4923), ""))</f>
        <v/>
      </c>
      <c r="M4923" s="73" t="str">
        <f t="shared" si="728"/>
        <v/>
      </c>
      <c r="N4923" s="74" t="str">
        <f t="shared" si="729"/>
        <v/>
      </c>
      <c r="O4923" s="22" t="str">
        <f t="shared" si="730"/>
        <v/>
      </c>
      <c r="Q4923" s="20" t="str">
        <f t="shared" si="735"/>
        <v/>
      </c>
      <c r="R4923" s="21" t="str">
        <f t="shared" si="735"/>
        <v/>
      </c>
      <c r="S4923" s="21" t="str">
        <f t="shared" si="735"/>
        <v/>
      </c>
      <c r="T4923" s="21" t="str">
        <f t="shared" si="735"/>
        <v/>
      </c>
      <c r="U4923" s="21" t="str">
        <f t="shared" si="735"/>
        <v/>
      </c>
      <c r="V4923" s="21" t="str">
        <f t="shared" si="735"/>
        <v/>
      </c>
      <c r="W4923" s="21" t="str">
        <f t="shared" si="735"/>
        <v/>
      </c>
      <c r="X4923" s="21" t="str">
        <f t="shared" si="735"/>
        <v/>
      </c>
      <c r="Y4923" s="21" t="str">
        <f t="shared" si="735"/>
        <v/>
      </c>
      <c r="Z4923" s="21" t="str">
        <f t="shared" si="735"/>
        <v/>
      </c>
      <c r="AA4923" s="21" t="str">
        <f t="shared" si="735"/>
        <v/>
      </c>
      <c r="AB4923" s="38" t="str">
        <f t="shared" si="735"/>
        <v/>
      </c>
      <c r="AD4923" s="36" t="str">
        <f>IF($N4923="", "", IFERROR(INDEX(Campaigns!$D$11:$D$380, MATCH($N4923, Campaigns!$E$11:$E$380, 0)), ""))</f>
        <v/>
      </c>
      <c r="AE4923" s="38" t="str">
        <f>IF(COUNTIF($Q4923:$AB4923, "X")=0, "", IFERROR(INDEX('Intro &amp; Setup'!$T$17:$T$28, MATCH(INDEX($Q$10:$AB$10, $AC4923, MATCH("X", $Q4923:$AB4923, 0)), 'Intro &amp; Setup'!$AA$17:$AA$28, 0)), ""))</f>
        <v/>
      </c>
      <c r="AG4923" s="84" t="str">
        <f t="shared" si="731"/>
        <v/>
      </c>
      <c r="AI4923" s="36">
        <f t="shared" si="732"/>
        <v>0</v>
      </c>
      <c r="AK4923" s="36" t="str">
        <f t="shared" si="733"/>
        <v/>
      </c>
    </row>
    <row r="4924" spans="1:37" x14ac:dyDescent="0.25">
      <c r="A4924" s="34"/>
      <c r="B4924" s="55"/>
      <c r="C4924" s="56"/>
      <c r="D4924" s="56"/>
      <c r="E4924" s="56"/>
      <c r="F4924" s="56"/>
      <c r="G4924" s="57"/>
      <c r="H4924" s="57"/>
      <c r="I4924" s="58"/>
      <c r="J4924" s="34"/>
      <c r="L4924" s="36" t="str">
        <f>IF($B4924="", "", IFERROR(FIND(Campaigns!$Q$4, $B4924), ""))</f>
        <v/>
      </c>
      <c r="M4924" s="73" t="str">
        <f t="shared" si="728"/>
        <v/>
      </c>
      <c r="N4924" s="74" t="str">
        <f t="shared" si="729"/>
        <v/>
      </c>
      <c r="O4924" s="22" t="str">
        <f t="shared" si="730"/>
        <v/>
      </c>
      <c r="Q4924" s="20" t="str">
        <f t="shared" si="735"/>
        <v/>
      </c>
      <c r="R4924" s="21" t="str">
        <f t="shared" si="735"/>
        <v/>
      </c>
      <c r="S4924" s="21" t="str">
        <f t="shared" si="735"/>
        <v/>
      </c>
      <c r="T4924" s="21" t="str">
        <f t="shared" si="735"/>
        <v/>
      </c>
      <c r="U4924" s="21" t="str">
        <f t="shared" si="735"/>
        <v/>
      </c>
      <c r="V4924" s="21" t="str">
        <f t="shared" si="735"/>
        <v/>
      </c>
      <c r="W4924" s="21" t="str">
        <f t="shared" si="735"/>
        <v/>
      </c>
      <c r="X4924" s="21" t="str">
        <f t="shared" si="735"/>
        <v/>
      </c>
      <c r="Y4924" s="21" t="str">
        <f t="shared" si="735"/>
        <v/>
      </c>
      <c r="Z4924" s="21" t="str">
        <f t="shared" si="735"/>
        <v/>
      </c>
      <c r="AA4924" s="21" t="str">
        <f t="shared" si="735"/>
        <v/>
      </c>
      <c r="AB4924" s="38" t="str">
        <f t="shared" si="735"/>
        <v/>
      </c>
      <c r="AD4924" s="36" t="str">
        <f>IF($N4924="", "", IFERROR(INDEX(Campaigns!$D$11:$D$380, MATCH($N4924, Campaigns!$E$11:$E$380, 0)), ""))</f>
        <v/>
      </c>
      <c r="AE4924" s="38" t="str">
        <f>IF(COUNTIF($Q4924:$AB4924, "X")=0, "", IFERROR(INDEX('Intro &amp; Setup'!$T$17:$T$28, MATCH(INDEX($Q$10:$AB$10, $AC4924, MATCH("X", $Q4924:$AB4924, 0)), 'Intro &amp; Setup'!$AA$17:$AA$28, 0)), ""))</f>
        <v/>
      </c>
      <c r="AG4924" s="84" t="str">
        <f t="shared" si="731"/>
        <v/>
      </c>
      <c r="AI4924" s="36">
        <f t="shared" si="732"/>
        <v>0</v>
      </c>
      <c r="AK4924" s="36" t="str">
        <f t="shared" si="733"/>
        <v/>
      </c>
    </row>
    <row r="4925" spans="1:37" x14ac:dyDescent="0.25">
      <c r="A4925" s="34"/>
      <c r="B4925" s="55"/>
      <c r="C4925" s="56"/>
      <c r="D4925" s="56"/>
      <c r="E4925" s="56"/>
      <c r="F4925" s="56"/>
      <c r="G4925" s="57"/>
      <c r="H4925" s="57"/>
      <c r="I4925" s="58"/>
      <c r="J4925" s="34"/>
      <c r="L4925" s="36" t="str">
        <f>IF($B4925="", "", IFERROR(FIND(Campaigns!$Q$4, $B4925), ""))</f>
        <v/>
      </c>
      <c r="M4925" s="73" t="str">
        <f t="shared" si="728"/>
        <v/>
      </c>
      <c r="N4925" s="74" t="str">
        <f t="shared" si="729"/>
        <v/>
      </c>
      <c r="O4925" s="22" t="str">
        <f t="shared" si="730"/>
        <v/>
      </c>
      <c r="Q4925" s="20" t="str">
        <f t="shared" si="735"/>
        <v/>
      </c>
      <c r="R4925" s="21" t="str">
        <f t="shared" si="735"/>
        <v/>
      </c>
      <c r="S4925" s="21" t="str">
        <f t="shared" si="735"/>
        <v/>
      </c>
      <c r="T4925" s="21" t="str">
        <f t="shared" si="735"/>
        <v/>
      </c>
      <c r="U4925" s="21" t="str">
        <f t="shared" si="735"/>
        <v/>
      </c>
      <c r="V4925" s="21" t="str">
        <f t="shared" si="735"/>
        <v/>
      </c>
      <c r="W4925" s="21" t="str">
        <f t="shared" si="735"/>
        <v/>
      </c>
      <c r="X4925" s="21" t="str">
        <f t="shared" si="735"/>
        <v/>
      </c>
      <c r="Y4925" s="21" t="str">
        <f t="shared" si="735"/>
        <v/>
      </c>
      <c r="Z4925" s="21" t="str">
        <f t="shared" si="735"/>
        <v/>
      </c>
      <c r="AA4925" s="21" t="str">
        <f t="shared" si="735"/>
        <v/>
      </c>
      <c r="AB4925" s="38" t="str">
        <f t="shared" si="735"/>
        <v/>
      </c>
      <c r="AD4925" s="36" t="str">
        <f>IF($N4925="", "", IFERROR(INDEX(Campaigns!$D$11:$D$380, MATCH($N4925, Campaigns!$E$11:$E$380, 0)), ""))</f>
        <v/>
      </c>
      <c r="AE4925" s="38" t="str">
        <f>IF(COUNTIF($Q4925:$AB4925, "X")=0, "", IFERROR(INDEX('Intro &amp; Setup'!$T$17:$T$28, MATCH(INDEX($Q$10:$AB$10, $AC4925, MATCH("X", $Q4925:$AB4925, 0)), 'Intro &amp; Setup'!$AA$17:$AA$28, 0)), ""))</f>
        <v/>
      </c>
      <c r="AG4925" s="84" t="str">
        <f t="shared" si="731"/>
        <v/>
      </c>
      <c r="AI4925" s="36">
        <f t="shared" si="732"/>
        <v>0</v>
      </c>
      <c r="AK4925" s="36" t="str">
        <f t="shared" si="733"/>
        <v/>
      </c>
    </row>
    <row r="4926" spans="1:37" x14ac:dyDescent="0.25">
      <c r="A4926" s="34"/>
      <c r="B4926" s="55"/>
      <c r="C4926" s="56"/>
      <c r="D4926" s="56"/>
      <c r="E4926" s="56"/>
      <c r="F4926" s="56"/>
      <c r="G4926" s="57"/>
      <c r="H4926" s="57"/>
      <c r="I4926" s="58"/>
      <c r="J4926" s="34"/>
      <c r="L4926" s="36" t="str">
        <f>IF($B4926="", "", IFERROR(FIND(Campaigns!$Q$4, $B4926), ""))</f>
        <v/>
      </c>
      <c r="M4926" s="73" t="str">
        <f t="shared" si="728"/>
        <v/>
      </c>
      <c r="N4926" s="74" t="str">
        <f t="shared" si="729"/>
        <v/>
      </c>
      <c r="O4926" s="22" t="str">
        <f t="shared" si="730"/>
        <v/>
      </c>
      <c r="Q4926" s="20" t="str">
        <f t="shared" si="735"/>
        <v/>
      </c>
      <c r="R4926" s="21" t="str">
        <f t="shared" si="735"/>
        <v/>
      </c>
      <c r="S4926" s="21" t="str">
        <f t="shared" si="735"/>
        <v/>
      </c>
      <c r="T4926" s="21" t="str">
        <f t="shared" si="735"/>
        <v/>
      </c>
      <c r="U4926" s="21" t="str">
        <f t="shared" si="735"/>
        <v/>
      </c>
      <c r="V4926" s="21" t="str">
        <f t="shared" si="735"/>
        <v/>
      </c>
      <c r="W4926" s="21" t="str">
        <f t="shared" si="735"/>
        <v/>
      </c>
      <c r="X4926" s="21" t="str">
        <f t="shared" si="735"/>
        <v/>
      </c>
      <c r="Y4926" s="21" t="str">
        <f t="shared" si="735"/>
        <v/>
      </c>
      <c r="Z4926" s="21" t="str">
        <f t="shared" si="735"/>
        <v/>
      </c>
      <c r="AA4926" s="21" t="str">
        <f t="shared" si="735"/>
        <v/>
      </c>
      <c r="AB4926" s="38" t="str">
        <f t="shared" si="735"/>
        <v/>
      </c>
      <c r="AD4926" s="36" t="str">
        <f>IF($N4926="", "", IFERROR(INDEX(Campaigns!$D$11:$D$380, MATCH($N4926, Campaigns!$E$11:$E$380, 0)), ""))</f>
        <v/>
      </c>
      <c r="AE4926" s="38" t="str">
        <f>IF(COUNTIF($Q4926:$AB4926, "X")=0, "", IFERROR(INDEX('Intro &amp; Setup'!$T$17:$T$28, MATCH(INDEX($Q$10:$AB$10, $AC4926, MATCH("X", $Q4926:$AB4926, 0)), 'Intro &amp; Setup'!$AA$17:$AA$28, 0)), ""))</f>
        <v/>
      </c>
      <c r="AG4926" s="84" t="str">
        <f t="shared" si="731"/>
        <v/>
      </c>
      <c r="AI4926" s="36">
        <f t="shared" si="732"/>
        <v>0</v>
      </c>
      <c r="AK4926" s="36" t="str">
        <f t="shared" si="733"/>
        <v/>
      </c>
    </row>
    <row r="4927" spans="1:37" x14ac:dyDescent="0.25">
      <c r="A4927" s="34"/>
      <c r="B4927" s="55"/>
      <c r="C4927" s="56"/>
      <c r="D4927" s="56"/>
      <c r="E4927" s="56"/>
      <c r="F4927" s="56"/>
      <c r="G4927" s="57"/>
      <c r="H4927" s="57"/>
      <c r="I4927" s="58"/>
      <c r="J4927" s="34"/>
      <c r="L4927" s="36" t="str">
        <f>IF($B4927="", "", IFERROR(FIND(Campaigns!$Q$4, $B4927), ""))</f>
        <v/>
      </c>
      <c r="M4927" s="73" t="str">
        <f t="shared" si="728"/>
        <v/>
      </c>
      <c r="N4927" s="74" t="str">
        <f t="shared" si="729"/>
        <v/>
      </c>
      <c r="O4927" s="22" t="str">
        <f t="shared" si="730"/>
        <v/>
      </c>
      <c r="Q4927" s="20" t="str">
        <f t="shared" si="735"/>
        <v/>
      </c>
      <c r="R4927" s="21" t="str">
        <f t="shared" si="735"/>
        <v/>
      </c>
      <c r="S4927" s="21" t="str">
        <f t="shared" si="735"/>
        <v/>
      </c>
      <c r="T4927" s="21" t="str">
        <f t="shared" si="735"/>
        <v/>
      </c>
      <c r="U4927" s="21" t="str">
        <f t="shared" si="735"/>
        <v/>
      </c>
      <c r="V4927" s="21" t="str">
        <f t="shared" si="735"/>
        <v/>
      </c>
      <c r="W4927" s="21" t="str">
        <f t="shared" si="735"/>
        <v/>
      </c>
      <c r="X4927" s="21" t="str">
        <f t="shared" si="735"/>
        <v/>
      </c>
      <c r="Y4927" s="21" t="str">
        <f t="shared" si="735"/>
        <v/>
      </c>
      <c r="Z4927" s="21" t="str">
        <f t="shared" si="735"/>
        <v/>
      </c>
      <c r="AA4927" s="21" t="str">
        <f t="shared" si="735"/>
        <v/>
      </c>
      <c r="AB4927" s="38" t="str">
        <f t="shared" si="735"/>
        <v/>
      </c>
      <c r="AD4927" s="36" t="str">
        <f>IF($N4927="", "", IFERROR(INDEX(Campaigns!$D$11:$D$380, MATCH($N4927, Campaigns!$E$11:$E$380, 0)), ""))</f>
        <v/>
      </c>
      <c r="AE4927" s="38" t="str">
        <f>IF(COUNTIF($Q4927:$AB4927, "X")=0, "", IFERROR(INDEX('Intro &amp; Setup'!$T$17:$T$28, MATCH(INDEX($Q$10:$AB$10, $AC4927, MATCH("X", $Q4927:$AB4927, 0)), 'Intro &amp; Setup'!$AA$17:$AA$28, 0)), ""))</f>
        <v/>
      </c>
      <c r="AG4927" s="84" t="str">
        <f t="shared" si="731"/>
        <v/>
      </c>
      <c r="AI4927" s="36">
        <f t="shared" si="732"/>
        <v>0</v>
      </c>
      <c r="AK4927" s="36" t="str">
        <f t="shared" si="733"/>
        <v/>
      </c>
    </row>
    <row r="4928" spans="1:37" x14ac:dyDescent="0.25">
      <c r="A4928" s="34"/>
      <c r="B4928" s="55"/>
      <c r="C4928" s="56"/>
      <c r="D4928" s="56"/>
      <c r="E4928" s="56"/>
      <c r="F4928" s="56"/>
      <c r="G4928" s="57"/>
      <c r="H4928" s="57"/>
      <c r="I4928" s="58"/>
      <c r="J4928" s="34"/>
      <c r="L4928" s="36" t="str">
        <f>IF($B4928="", "", IFERROR(FIND(Campaigns!$Q$4, $B4928), ""))</f>
        <v/>
      </c>
      <c r="M4928" s="73" t="str">
        <f t="shared" si="728"/>
        <v/>
      </c>
      <c r="N4928" s="74" t="str">
        <f t="shared" si="729"/>
        <v/>
      </c>
      <c r="O4928" s="22" t="str">
        <f t="shared" si="730"/>
        <v/>
      </c>
      <c r="Q4928" s="20" t="str">
        <f t="shared" si="735"/>
        <v/>
      </c>
      <c r="R4928" s="21" t="str">
        <f t="shared" si="735"/>
        <v/>
      </c>
      <c r="S4928" s="21" t="str">
        <f t="shared" si="735"/>
        <v/>
      </c>
      <c r="T4928" s="21" t="str">
        <f t="shared" si="735"/>
        <v/>
      </c>
      <c r="U4928" s="21" t="str">
        <f t="shared" si="735"/>
        <v/>
      </c>
      <c r="V4928" s="21" t="str">
        <f t="shared" si="735"/>
        <v/>
      </c>
      <c r="W4928" s="21" t="str">
        <f t="shared" si="735"/>
        <v/>
      </c>
      <c r="X4928" s="21" t="str">
        <f t="shared" si="735"/>
        <v/>
      </c>
      <c r="Y4928" s="21" t="str">
        <f t="shared" si="735"/>
        <v/>
      </c>
      <c r="Z4928" s="21" t="str">
        <f t="shared" si="735"/>
        <v/>
      </c>
      <c r="AA4928" s="21" t="str">
        <f t="shared" si="735"/>
        <v/>
      </c>
      <c r="AB4928" s="38" t="str">
        <f t="shared" si="735"/>
        <v/>
      </c>
      <c r="AD4928" s="36" t="str">
        <f>IF($N4928="", "", IFERROR(INDEX(Campaigns!$D$11:$D$380, MATCH($N4928, Campaigns!$E$11:$E$380, 0)), ""))</f>
        <v/>
      </c>
      <c r="AE4928" s="38" t="str">
        <f>IF(COUNTIF($Q4928:$AB4928, "X")=0, "", IFERROR(INDEX('Intro &amp; Setup'!$T$17:$T$28, MATCH(INDEX($Q$10:$AB$10, $AC4928, MATCH("X", $Q4928:$AB4928, 0)), 'Intro &amp; Setup'!$AA$17:$AA$28, 0)), ""))</f>
        <v/>
      </c>
      <c r="AG4928" s="84" t="str">
        <f t="shared" si="731"/>
        <v/>
      </c>
      <c r="AI4928" s="36">
        <f t="shared" si="732"/>
        <v>0</v>
      </c>
      <c r="AK4928" s="36" t="str">
        <f t="shared" si="733"/>
        <v/>
      </c>
    </row>
    <row r="4929" spans="1:37" x14ac:dyDescent="0.25">
      <c r="A4929" s="34"/>
      <c r="B4929" s="55"/>
      <c r="C4929" s="56"/>
      <c r="D4929" s="56"/>
      <c r="E4929" s="56"/>
      <c r="F4929" s="56"/>
      <c r="G4929" s="57"/>
      <c r="H4929" s="57"/>
      <c r="I4929" s="58"/>
      <c r="J4929" s="34"/>
      <c r="L4929" s="36" t="str">
        <f>IF($B4929="", "", IFERROR(FIND(Campaigns!$Q$4, $B4929), ""))</f>
        <v/>
      </c>
      <c r="M4929" s="73" t="str">
        <f t="shared" si="728"/>
        <v/>
      </c>
      <c r="N4929" s="74" t="str">
        <f t="shared" si="729"/>
        <v/>
      </c>
      <c r="O4929" s="22" t="str">
        <f t="shared" si="730"/>
        <v/>
      </c>
      <c r="Q4929" s="20" t="str">
        <f t="shared" si="735"/>
        <v/>
      </c>
      <c r="R4929" s="21" t="str">
        <f t="shared" si="735"/>
        <v/>
      </c>
      <c r="S4929" s="21" t="str">
        <f t="shared" si="735"/>
        <v/>
      </c>
      <c r="T4929" s="21" t="str">
        <f t="shared" ref="R4929:AB4952" si="736">IFERROR(IF(T$10="", "", IF(LEFT($O4929, T$8)=T$10, "X", "")), "")</f>
        <v/>
      </c>
      <c r="U4929" s="21" t="str">
        <f t="shared" si="736"/>
        <v/>
      </c>
      <c r="V4929" s="21" t="str">
        <f t="shared" si="736"/>
        <v/>
      </c>
      <c r="W4929" s="21" t="str">
        <f t="shared" si="736"/>
        <v/>
      </c>
      <c r="X4929" s="21" t="str">
        <f t="shared" si="736"/>
        <v/>
      </c>
      <c r="Y4929" s="21" t="str">
        <f t="shared" si="736"/>
        <v/>
      </c>
      <c r="Z4929" s="21" t="str">
        <f t="shared" si="736"/>
        <v/>
      </c>
      <c r="AA4929" s="21" t="str">
        <f t="shared" si="736"/>
        <v/>
      </c>
      <c r="AB4929" s="38" t="str">
        <f t="shared" si="736"/>
        <v/>
      </c>
      <c r="AD4929" s="36" t="str">
        <f>IF($N4929="", "", IFERROR(INDEX(Campaigns!$D$11:$D$380, MATCH($N4929, Campaigns!$E$11:$E$380, 0)), ""))</f>
        <v/>
      </c>
      <c r="AE4929" s="38" t="str">
        <f>IF(COUNTIF($Q4929:$AB4929, "X")=0, "", IFERROR(INDEX('Intro &amp; Setup'!$T$17:$T$28, MATCH(INDEX($Q$10:$AB$10, $AC4929, MATCH("X", $Q4929:$AB4929, 0)), 'Intro &amp; Setup'!$AA$17:$AA$28, 0)), ""))</f>
        <v/>
      </c>
      <c r="AG4929" s="84" t="str">
        <f t="shared" si="731"/>
        <v/>
      </c>
      <c r="AI4929" s="36">
        <f t="shared" si="732"/>
        <v>0</v>
      </c>
      <c r="AK4929" s="36" t="str">
        <f t="shared" si="733"/>
        <v/>
      </c>
    </row>
    <row r="4930" spans="1:37" x14ac:dyDescent="0.25">
      <c r="A4930" s="34"/>
      <c r="B4930" s="55"/>
      <c r="C4930" s="56"/>
      <c r="D4930" s="56"/>
      <c r="E4930" s="56"/>
      <c r="F4930" s="56"/>
      <c r="G4930" s="57"/>
      <c r="H4930" s="57"/>
      <c r="I4930" s="58"/>
      <c r="J4930" s="34"/>
      <c r="L4930" s="36" t="str">
        <f>IF($B4930="", "", IFERROR(FIND(Campaigns!$Q$4, $B4930), ""))</f>
        <v/>
      </c>
      <c r="M4930" s="73" t="str">
        <f t="shared" si="728"/>
        <v/>
      </c>
      <c r="N4930" s="74" t="str">
        <f t="shared" si="729"/>
        <v/>
      </c>
      <c r="O4930" s="22" t="str">
        <f t="shared" si="730"/>
        <v/>
      </c>
      <c r="Q4930" s="20" t="str">
        <f t="shared" ref="Q4930:Q4993" si="737">IFERROR(IF(Q$10="", "", IF(LEFT($O4930, Q$8)=Q$10, "X", "")), "")</f>
        <v/>
      </c>
      <c r="R4930" s="21" t="str">
        <f t="shared" si="736"/>
        <v/>
      </c>
      <c r="S4930" s="21" t="str">
        <f t="shared" si="736"/>
        <v/>
      </c>
      <c r="T4930" s="21" t="str">
        <f t="shared" si="736"/>
        <v/>
      </c>
      <c r="U4930" s="21" t="str">
        <f t="shared" si="736"/>
        <v/>
      </c>
      <c r="V4930" s="21" t="str">
        <f t="shared" si="736"/>
        <v/>
      </c>
      <c r="W4930" s="21" t="str">
        <f t="shared" si="736"/>
        <v/>
      </c>
      <c r="X4930" s="21" t="str">
        <f t="shared" si="736"/>
        <v/>
      </c>
      <c r="Y4930" s="21" t="str">
        <f t="shared" si="736"/>
        <v/>
      </c>
      <c r="Z4930" s="21" t="str">
        <f t="shared" si="736"/>
        <v/>
      </c>
      <c r="AA4930" s="21" t="str">
        <f t="shared" si="736"/>
        <v/>
      </c>
      <c r="AB4930" s="38" t="str">
        <f t="shared" si="736"/>
        <v/>
      </c>
      <c r="AD4930" s="36" t="str">
        <f>IF($N4930="", "", IFERROR(INDEX(Campaigns!$D$11:$D$380, MATCH($N4930, Campaigns!$E$11:$E$380, 0)), ""))</f>
        <v/>
      </c>
      <c r="AE4930" s="38" t="str">
        <f>IF(COUNTIF($Q4930:$AB4930, "X")=0, "", IFERROR(INDEX('Intro &amp; Setup'!$T$17:$T$28, MATCH(INDEX($Q$10:$AB$10, $AC4930, MATCH("X", $Q4930:$AB4930, 0)), 'Intro &amp; Setup'!$AA$17:$AA$28, 0)), ""))</f>
        <v/>
      </c>
      <c r="AG4930" s="84" t="str">
        <f t="shared" si="731"/>
        <v/>
      </c>
      <c r="AI4930" s="36">
        <f t="shared" si="732"/>
        <v>0</v>
      </c>
      <c r="AK4930" s="36" t="str">
        <f t="shared" si="733"/>
        <v/>
      </c>
    </row>
    <row r="4931" spans="1:37" x14ac:dyDescent="0.25">
      <c r="A4931" s="34"/>
      <c r="B4931" s="55"/>
      <c r="C4931" s="56"/>
      <c r="D4931" s="56"/>
      <c r="E4931" s="56"/>
      <c r="F4931" s="56"/>
      <c r="G4931" s="57"/>
      <c r="H4931" s="57"/>
      <c r="I4931" s="58"/>
      <c r="J4931" s="34"/>
      <c r="L4931" s="36" t="str">
        <f>IF($B4931="", "", IFERROR(FIND(Campaigns!$Q$4, $B4931), ""))</f>
        <v/>
      </c>
      <c r="M4931" s="73" t="str">
        <f t="shared" si="728"/>
        <v/>
      </c>
      <c r="N4931" s="74" t="str">
        <f t="shared" si="729"/>
        <v/>
      </c>
      <c r="O4931" s="22" t="str">
        <f t="shared" si="730"/>
        <v/>
      </c>
      <c r="Q4931" s="20" t="str">
        <f t="shared" si="737"/>
        <v/>
      </c>
      <c r="R4931" s="21" t="str">
        <f t="shared" si="736"/>
        <v/>
      </c>
      <c r="S4931" s="21" t="str">
        <f t="shared" si="736"/>
        <v/>
      </c>
      <c r="T4931" s="21" t="str">
        <f t="shared" si="736"/>
        <v/>
      </c>
      <c r="U4931" s="21" t="str">
        <f t="shared" si="736"/>
        <v/>
      </c>
      <c r="V4931" s="21" t="str">
        <f t="shared" si="736"/>
        <v/>
      </c>
      <c r="W4931" s="21" t="str">
        <f t="shared" si="736"/>
        <v/>
      </c>
      <c r="X4931" s="21" t="str">
        <f t="shared" si="736"/>
        <v/>
      </c>
      <c r="Y4931" s="21" t="str">
        <f t="shared" si="736"/>
        <v/>
      </c>
      <c r="Z4931" s="21" t="str">
        <f t="shared" si="736"/>
        <v/>
      </c>
      <c r="AA4931" s="21" t="str">
        <f t="shared" si="736"/>
        <v/>
      </c>
      <c r="AB4931" s="38" t="str">
        <f t="shared" si="736"/>
        <v/>
      </c>
      <c r="AD4931" s="36" t="str">
        <f>IF($N4931="", "", IFERROR(INDEX(Campaigns!$D$11:$D$380, MATCH($N4931, Campaigns!$E$11:$E$380, 0)), ""))</f>
        <v/>
      </c>
      <c r="AE4931" s="38" t="str">
        <f>IF(COUNTIF($Q4931:$AB4931, "X")=0, "", IFERROR(INDEX('Intro &amp; Setup'!$T$17:$T$28, MATCH(INDEX($Q$10:$AB$10, $AC4931, MATCH("X", $Q4931:$AB4931, 0)), 'Intro &amp; Setup'!$AA$17:$AA$28, 0)), ""))</f>
        <v/>
      </c>
      <c r="AG4931" s="84" t="str">
        <f t="shared" si="731"/>
        <v/>
      </c>
      <c r="AI4931" s="36">
        <f t="shared" si="732"/>
        <v>0</v>
      </c>
      <c r="AK4931" s="36" t="str">
        <f t="shared" si="733"/>
        <v/>
      </c>
    </row>
    <row r="4932" spans="1:37" x14ac:dyDescent="0.25">
      <c r="A4932" s="34"/>
      <c r="B4932" s="55"/>
      <c r="C4932" s="56"/>
      <c r="D4932" s="56"/>
      <c r="E4932" s="56"/>
      <c r="F4932" s="56"/>
      <c r="G4932" s="57"/>
      <c r="H4932" s="57"/>
      <c r="I4932" s="58"/>
      <c r="J4932" s="34"/>
      <c r="L4932" s="36" t="str">
        <f>IF($B4932="", "", IFERROR(FIND(Campaigns!$Q$4, $B4932), ""))</f>
        <v/>
      </c>
      <c r="M4932" s="73" t="str">
        <f t="shared" si="728"/>
        <v/>
      </c>
      <c r="N4932" s="74" t="str">
        <f t="shared" si="729"/>
        <v/>
      </c>
      <c r="O4932" s="22" t="str">
        <f t="shared" si="730"/>
        <v/>
      </c>
      <c r="Q4932" s="20" t="str">
        <f t="shared" si="737"/>
        <v/>
      </c>
      <c r="R4932" s="21" t="str">
        <f t="shared" si="736"/>
        <v/>
      </c>
      <c r="S4932" s="21" t="str">
        <f t="shared" si="736"/>
        <v/>
      </c>
      <c r="T4932" s="21" t="str">
        <f t="shared" si="736"/>
        <v/>
      </c>
      <c r="U4932" s="21" t="str">
        <f t="shared" si="736"/>
        <v/>
      </c>
      <c r="V4932" s="21" t="str">
        <f t="shared" si="736"/>
        <v/>
      </c>
      <c r="W4932" s="21" t="str">
        <f t="shared" si="736"/>
        <v/>
      </c>
      <c r="X4932" s="21" t="str">
        <f t="shared" si="736"/>
        <v/>
      </c>
      <c r="Y4932" s="21" t="str">
        <f t="shared" si="736"/>
        <v/>
      </c>
      <c r="Z4932" s="21" t="str">
        <f t="shared" si="736"/>
        <v/>
      </c>
      <c r="AA4932" s="21" t="str">
        <f t="shared" si="736"/>
        <v/>
      </c>
      <c r="AB4932" s="38" t="str">
        <f t="shared" si="736"/>
        <v/>
      </c>
      <c r="AD4932" s="36" t="str">
        <f>IF($N4932="", "", IFERROR(INDEX(Campaigns!$D$11:$D$380, MATCH($N4932, Campaigns!$E$11:$E$380, 0)), ""))</f>
        <v/>
      </c>
      <c r="AE4932" s="38" t="str">
        <f>IF(COUNTIF($Q4932:$AB4932, "X")=0, "", IFERROR(INDEX('Intro &amp; Setup'!$T$17:$T$28, MATCH(INDEX($Q$10:$AB$10, $AC4932, MATCH("X", $Q4932:$AB4932, 0)), 'Intro &amp; Setup'!$AA$17:$AA$28, 0)), ""))</f>
        <v/>
      </c>
      <c r="AG4932" s="84" t="str">
        <f t="shared" si="731"/>
        <v/>
      </c>
      <c r="AI4932" s="36">
        <f t="shared" si="732"/>
        <v>0</v>
      </c>
      <c r="AK4932" s="36" t="str">
        <f t="shared" si="733"/>
        <v/>
      </c>
    </row>
    <row r="4933" spans="1:37" x14ac:dyDescent="0.25">
      <c r="A4933" s="34"/>
      <c r="B4933" s="55"/>
      <c r="C4933" s="56"/>
      <c r="D4933" s="56"/>
      <c r="E4933" s="56"/>
      <c r="F4933" s="56"/>
      <c r="G4933" s="57"/>
      <c r="H4933" s="57"/>
      <c r="I4933" s="58"/>
      <c r="J4933" s="34"/>
      <c r="L4933" s="36" t="str">
        <f>IF($B4933="", "", IFERROR(FIND(Campaigns!$Q$4, $B4933), ""))</f>
        <v/>
      </c>
      <c r="M4933" s="73" t="str">
        <f t="shared" si="728"/>
        <v/>
      </c>
      <c r="N4933" s="74" t="str">
        <f t="shared" si="729"/>
        <v/>
      </c>
      <c r="O4933" s="22" t="str">
        <f t="shared" si="730"/>
        <v/>
      </c>
      <c r="Q4933" s="20" t="str">
        <f t="shared" si="737"/>
        <v/>
      </c>
      <c r="R4933" s="21" t="str">
        <f t="shared" si="736"/>
        <v/>
      </c>
      <c r="S4933" s="21" t="str">
        <f t="shared" si="736"/>
        <v/>
      </c>
      <c r="T4933" s="21" t="str">
        <f t="shared" si="736"/>
        <v/>
      </c>
      <c r="U4933" s="21" t="str">
        <f t="shared" si="736"/>
        <v/>
      </c>
      <c r="V4933" s="21" t="str">
        <f t="shared" si="736"/>
        <v/>
      </c>
      <c r="W4933" s="21" t="str">
        <f t="shared" si="736"/>
        <v/>
      </c>
      <c r="X4933" s="21" t="str">
        <f t="shared" si="736"/>
        <v/>
      </c>
      <c r="Y4933" s="21" t="str">
        <f t="shared" si="736"/>
        <v/>
      </c>
      <c r="Z4933" s="21" t="str">
        <f t="shared" si="736"/>
        <v/>
      </c>
      <c r="AA4933" s="21" t="str">
        <f t="shared" si="736"/>
        <v/>
      </c>
      <c r="AB4933" s="38" t="str">
        <f t="shared" si="736"/>
        <v/>
      </c>
      <c r="AD4933" s="36" t="str">
        <f>IF($N4933="", "", IFERROR(INDEX(Campaigns!$D$11:$D$380, MATCH($N4933, Campaigns!$E$11:$E$380, 0)), ""))</f>
        <v/>
      </c>
      <c r="AE4933" s="38" t="str">
        <f>IF(COUNTIF($Q4933:$AB4933, "X")=0, "", IFERROR(INDEX('Intro &amp; Setup'!$T$17:$T$28, MATCH(INDEX($Q$10:$AB$10, $AC4933, MATCH("X", $Q4933:$AB4933, 0)), 'Intro &amp; Setup'!$AA$17:$AA$28, 0)), ""))</f>
        <v/>
      </c>
      <c r="AG4933" s="84" t="str">
        <f t="shared" si="731"/>
        <v/>
      </c>
      <c r="AI4933" s="36">
        <f t="shared" si="732"/>
        <v>0</v>
      </c>
      <c r="AK4933" s="36" t="str">
        <f t="shared" si="733"/>
        <v/>
      </c>
    </row>
    <row r="4934" spans="1:37" x14ac:dyDescent="0.25">
      <c r="A4934" s="34"/>
      <c r="B4934" s="55"/>
      <c r="C4934" s="56"/>
      <c r="D4934" s="56"/>
      <c r="E4934" s="56"/>
      <c r="F4934" s="56"/>
      <c r="G4934" s="57"/>
      <c r="H4934" s="57"/>
      <c r="I4934" s="58"/>
      <c r="J4934" s="34"/>
      <c r="L4934" s="36" t="str">
        <f>IF($B4934="", "", IFERROR(FIND(Campaigns!$Q$4, $B4934), ""))</f>
        <v/>
      </c>
      <c r="M4934" s="73" t="str">
        <f t="shared" si="728"/>
        <v/>
      </c>
      <c r="N4934" s="74" t="str">
        <f t="shared" si="729"/>
        <v/>
      </c>
      <c r="O4934" s="22" t="str">
        <f t="shared" si="730"/>
        <v/>
      </c>
      <c r="Q4934" s="20" t="str">
        <f t="shared" si="737"/>
        <v/>
      </c>
      <c r="R4934" s="21" t="str">
        <f t="shared" si="736"/>
        <v/>
      </c>
      <c r="S4934" s="21" t="str">
        <f t="shared" si="736"/>
        <v/>
      </c>
      <c r="T4934" s="21" t="str">
        <f t="shared" si="736"/>
        <v/>
      </c>
      <c r="U4934" s="21" t="str">
        <f t="shared" si="736"/>
        <v/>
      </c>
      <c r="V4934" s="21" t="str">
        <f t="shared" si="736"/>
        <v/>
      </c>
      <c r="W4934" s="21" t="str">
        <f t="shared" si="736"/>
        <v/>
      </c>
      <c r="X4934" s="21" t="str">
        <f t="shared" si="736"/>
        <v/>
      </c>
      <c r="Y4934" s="21" t="str">
        <f t="shared" si="736"/>
        <v/>
      </c>
      <c r="Z4934" s="21" t="str">
        <f t="shared" si="736"/>
        <v/>
      </c>
      <c r="AA4934" s="21" t="str">
        <f t="shared" si="736"/>
        <v/>
      </c>
      <c r="AB4934" s="38" t="str">
        <f t="shared" si="736"/>
        <v/>
      </c>
      <c r="AD4934" s="36" t="str">
        <f>IF($N4934="", "", IFERROR(INDEX(Campaigns!$D$11:$D$380, MATCH($N4934, Campaigns!$E$11:$E$380, 0)), ""))</f>
        <v/>
      </c>
      <c r="AE4934" s="38" t="str">
        <f>IF(COUNTIF($Q4934:$AB4934, "X")=0, "", IFERROR(INDEX('Intro &amp; Setup'!$T$17:$T$28, MATCH(INDEX($Q$10:$AB$10, $AC4934, MATCH("X", $Q4934:$AB4934, 0)), 'Intro &amp; Setup'!$AA$17:$AA$28, 0)), ""))</f>
        <v/>
      </c>
      <c r="AG4934" s="84" t="str">
        <f t="shared" si="731"/>
        <v/>
      </c>
      <c r="AI4934" s="36">
        <f t="shared" si="732"/>
        <v>0</v>
      </c>
      <c r="AK4934" s="36" t="str">
        <f t="shared" si="733"/>
        <v/>
      </c>
    </row>
    <row r="4935" spans="1:37" x14ac:dyDescent="0.25">
      <c r="A4935" s="34"/>
      <c r="B4935" s="55"/>
      <c r="C4935" s="56"/>
      <c r="D4935" s="56"/>
      <c r="E4935" s="56"/>
      <c r="F4935" s="56"/>
      <c r="G4935" s="57"/>
      <c r="H4935" s="57"/>
      <c r="I4935" s="58"/>
      <c r="J4935" s="34"/>
      <c r="L4935" s="36" t="str">
        <f>IF($B4935="", "", IFERROR(FIND(Campaigns!$Q$4, $B4935), ""))</f>
        <v/>
      </c>
      <c r="M4935" s="73" t="str">
        <f t="shared" si="728"/>
        <v/>
      </c>
      <c r="N4935" s="74" t="str">
        <f t="shared" si="729"/>
        <v/>
      </c>
      <c r="O4935" s="22" t="str">
        <f t="shared" si="730"/>
        <v/>
      </c>
      <c r="Q4935" s="20" t="str">
        <f t="shared" si="737"/>
        <v/>
      </c>
      <c r="R4935" s="21" t="str">
        <f t="shared" si="736"/>
        <v/>
      </c>
      <c r="S4935" s="21" t="str">
        <f t="shared" si="736"/>
        <v/>
      </c>
      <c r="T4935" s="21" t="str">
        <f t="shared" si="736"/>
        <v/>
      </c>
      <c r="U4935" s="21" t="str">
        <f t="shared" si="736"/>
        <v/>
      </c>
      <c r="V4935" s="21" t="str">
        <f t="shared" si="736"/>
        <v/>
      </c>
      <c r="W4935" s="21" t="str">
        <f t="shared" si="736"/>
        <v/>
      </c>
      <c r="X4935" s="21" t="str">
        <f t="shared" si="736"/>
        <v/>
      </c>
      <c r="Y4935" s="21" t="str">
        <f t="shared" si="736"/>
        <v/>
      </c>
      <c r="Z4935" s="21" t="str">
        <f t="shared" si="736"/>
        <v/>
      </c>
      <c r="AA4935" s="21" t="str">
        <f t="shared" si="736"/>
        <v/>
      </c>
      <c r="AB4935" s="38" t="str">
        <f t="shared" si="736"/>
        <v/>
      </c>
      <c r="AD4935" s="36" t="str">
        <f>IF($N4935="", "", IFERROR(INDEX(Campaigns!$D$11:$D$380, MATCH($N4935, Campaigns!$E$11:$E$380, 0)), ""))</f>
        <v/>
      </c>
      <c r="AE4935" s="38" t="str">
        <f>IF(COUNTIF($Q4935:$AB4935, "X")=0, "", IFERROR(INDEX('Intro &amp; Setup'!$T$17:$T$28, MATCH(INDEX($Q$10:$AB$10, $AC4935, MATCH("X", $Q4935:$AB4935, 0)), 'Intro &amp; Setup'!$AA$17:$AA$28, 0)), ""))</f>
        <v/>
      </c>
      <c r="AG4935" s="84" t="str">
        <f t="shared" si="731"/>
        <v/>
      </c>
      <c r="AI4935" s="36">
        <f t="shared" si="732"/>
        <v>0</v>
      </c>
      <c r="AK4935" s="36" t="str">
        <f t="shared" si="733"/>
        <v/>
      </c>
    </row>
    <row r="4936" spans="1:37" x14ac:dyDescent="0.25">
      <c r="A4936" s="34"/>
      <c r="B4936" s="55"/>
      <c r="C4936" s="56"/>
      <c r="D4936" s="56"/>
      <c r="E4936" s="56"/>
      <c r="F4936" s="56"/>
      <c r="G4936" s="57"/>
      <c r="H4936" s="57"/>
      <c r="I4936" s="58"/>
      <c r="J4936" s="34"/>
      <c r="L4936" s="36" t="str">
        <f>IF($B4936="", "", IFERROR(FIND(Campaigns!$Q$4, $B4936), ""))</f>
        <v/>
      </c>
      <c r="M4936" s="73" t="str">
        <f t="shared" si="728"/>
        <v/>
      </c>
      <c r="N4936" s="74" t="str">
        <f t="shared" si="729"/>
        <v/>
      </c>
      <c r="O4936" s="22" t="str">
        <f t="shared" si="730"/>
        <v/>
      </c>
      <c r="Q4936" s="20" t="str">
        <f t="shared" si="737"/>
        <v/>
      </c>
      <c r="R4936" s="21" t="str">
        <f t="shared" si="736"/>
        <v/>
      </c>
      <c r="S4936" s="21" t="str">
        <f t="shared" si="736"/>
        <v/>
      </c>
      <c r="T4936" s="21" t="str">
        <f t="shared" si="736"/>
        <v/>
      </c>
      <c r="U4936" s="21" t="str">
        <f t="shared" si="736"/>
        <v/>
      </c>
      <c r="V4936" s="21" t="str">
        <f t="shared" si="736"/>
        <v/>
      </c>
      <c r="W4936" s="21" t="str">
        <f t="shared" si="736"/>
        <v/>
      </c>
      <c r="X4936" s="21" t="str">
        <f t="shared" si="736"/>
        <v/>
      </c>
      <c r="Y4936" s="21" t="str">
        <f t="shared" si="736"/>
        <v/>
      </c>
      <c r="Z4936" s="21" t="str">
        <f t="shared" si="736"/>
        <v/>
      </c>
      <c r="AA4936" s="21" t="str">
        <f t="shared" si="736"/>
        <v/>
      </c>
      <c r="AB4936" s="38" t="str">
        <f t="shared" si="736"/>
        <v/>
      </c>
      <c r="AD4936" s="36" t="str">
        <f>IF($N4936="", "", IFERROR(INDEX(Campaigns!$D$11:$D$380, MATCH($N4936, Campaigns!$E$11:$E$380, 0)), ""))</f>
        <v/>
      </c>
      <c r="AE4936" s="38" t="str">
        <f>IF(COUNTIF($Q4936:$AB4936, "X")=0, "", IFERROR(INDEX('Intro &amp; Setup'!$T$17:$T$28, MATCH(INDEX($Q$10:$AB$10, $AC4936, MATCH("X", $Q4936:$AB4936, 0)), 'Intro &amp; Setup'!$AA$17:$AA$28, 0)), ""))</f>
        <v/>
      </c>
      <c r="AG4936" s="84" t="str">
        <f t="shared" si="731"/>
        <v/>
      </c>
      <c r="AI4936" s="36">
        <f t="shared" si="732"/>
        <v>0</v>
      </c>
      <c r="AK4936" s="36" t="str">
        <f t="shared" si="733"/>
        <v/>
      </c>
    </row>
    <row r="4937" spans="1:37" x14ac:dyDescent="0.25">
      <c r="A4937" s="34"/>
      <c r="B4937" s="55"/>
      <c r="C4937" s="56"/>
      <c r="D4937" s="56"/>
      <c r="E4937" s="56"/>
      <c r="F4937" s="56"/>
      <c r="G4937" s="57"/>
      <c r="H4937" s="57"/>
      <c r="I4937" s="58"/>
      <c r="J4937" s="34"/>
      <c r="L4937" s="36" t="str">
        <f>IF($B4937="", "", IFERROR(FIND(Campaigns!$Q$4, $B4937), ""))</f>
        <v/>
      </c>
      <c r="M4937" s="73" t="str">
        <f t="shared" si="728"/>
        <v/>
      </c>
      <c r="N4937" s="74" t="str">
        <f t="shared" si="729"/>
        <v/>
      </c>
      <c r="O4937" s="22" t="str">
        <f t="shared" si="730"/>
        <v/>
      </c>
      <c r="Q4937" s="20" t="str">
        <f t="shared" si="737"/>
        <v/>
      </c>
      <c r="R4937" s="21" t="str">
        <f t="shared" si="736"/>
        <v/>
      </c>
      <c r="S4937" s="21" t="str">
        <f t="shared" si="736"/>
        <v/>
      </c>
      <c r="T4937" s="21" t="str">
        <f t="shared" si="736"/>
        <v/>
      </c>
      <c r="U4937" s="21" t="str">
        <f t="shared" si="736"/>
        <v/>
      </c>
      <c r="V4937" s="21" t="str">
        <f t="shared" si="736"/>
        <v/>
      </c>
      <c r="W4937" s="21" t="str">
        <f t="shared" si="736"/>
        <v/>
      </c>
      <c r="X4937" s="21" t="str">
        <f t="shared" si="736"/>
        <v/>
      </c>
      <c r="Y4937" s="21" t="str">
        <f t="shared" si="736"/>
        <v/>
      </c>
      <c r="Z4937" s="21" t="str">
        <f t="shared" si="736"/>
        <v/>
      </c>
      <c r="AA4937" s="21" t="str">
        <f t="shared" si="736"/>
        <v/>
      </c>
      <c r="AB4937" s="38" t="str">
        <f t="shared" si="736"/>
        <v/>
      </c>
      <c r="AD4937" s="36" t="str">
        <f>IF($N4937="", "", IFERROR(INDEX(Campaigns!$D$11:$D$380, MATCH($N4937, Campaigns!$E$11:$E$380, 0)), ""))</f>
        <v/>
      </c>
      <c r="AE4937" s="38" t="str">
        <f>IF(COUNTIF($Q4937:$AB4937, "X")=0, "", IFERROR(INDEX('Intro &amp; Setup'!$T$17:$T$28, MATCH(INDEX($Q$10:$AB$10, $AC4937, MATCH("X", $Q4937:$AB4937, 0)), 'Intro &amp; Setup'!$AA$17:$AA$28, 0)), ""))</f>
        <v/>
      </c>
      <c r="AG4937" s="84" t="str">
        <f t="shared" si="731"/>
        <v/>
      </c>
      <c r="AI4937" s="36">
        <f t="shared" si="732"/>
        <v>0</v>
      </c>
      <c r="AK4937" s="36" t="str">
        <f t="shared" si="733"/>
        <v/>
      </c>
    </row>
    <row r="4938" spans="1:37" x14ac:dyDescent="0.25">
      <c r="A4938" s="34"/>
      <c r="B4938" s="55"/>
      <c r="C4938" s="56"/>
      <c r="D4938" s="56"/>
      <c r="E4938" s="56"/>
      <c r="F4938" s="56"/>
      <c r="G4938" s="57"/>
      <c r="H4938" s="57"/>
      <c r="I4938" s="58"/>
      <c r="J4938" s="34"/>
      <c r="L4938" s="36" t="str">
        <f>IF($B4938="", "", IFERROR(FIND(Campaigns!$Q$4, $B4938), ""))</f>
        <v/>
      </c>
      <c r="M4938" s="73" t="str">
        <f t="shared" si="728"/>
        <v/>
      </c>
      <c r="N4938" s="74" t="str">
        <f t="shared" si="729"/>
        <v/>
      </c>
      <c r="O4938" s="22" t="str">
        <f t="shared" si="730"/>
        <v/>
      </c>
      <c r="Q4938" s="20" t="str">
        <f t="shared" si="737"/>
        <v/>
      </c>
      <c r="R4938" s="21" t="str">
        <f t="shared" si="736"/>
        <v/>
      </c>
      <c r="S4938" s="21" t="str">
        <f t="shared" si="736"/>
        <v/>
      </c>
      <c r="T4938" s="21" t="str">
        <f t="shared" si="736"/>
        <v/>
      </c>
      <c r="U4938" s="21" t="str">
        <f t="shared" si="736"/>
        <v/>
      </c>
      <c r="V4938" s="21" t="str">
        <f t="shared" si="736"/>
        <v/>
      </c>
      <c r="W4938" s="21" t="str">
        <f t="shared" si="736"/>
        <v/>
      </c>
      <c r="X4938" s="21" t="str">
        <f t="shared" si="736"/>
        <v/>
      </c>
      <c r="Y4938" s="21" t="str">
        <f t="shared" si="736"/>
        <v/>
      </c>
      <c r="Z4938" s="21" t="str">
        <f t="shared" si="736"/>
        <v/>
      </c>
      <c r="AA4938" s="21" t="str">
        <f t="shared" si="736"/>
        <v/>
      </c>
      <c r="AB4938" s="38" t="str">
        <f t="shared" si="736"/>
        <v/>
      </c>
      <c r="AD4938" s="36" t="str">
        <f>IF($N4938="", "", IFERROR(INDEX(Campaigns!$D$11:$D$380, MATCH($N4938, Campaigns!$E$11:$E$380, 0)), ""))</f>
        <v/>
      </c>
      <c r="AE4938" s="38" t="str">
        <f>IF(COUNTIF($Q4938:$AB4938, "X")=0, "", IFERROR(INDEX('Intro &amp; Setup'!$T$17:$T$28, MATCH(INDEX($Q$10:$AB$10, $AC4938, MATCH("X", $Q4938:$AB4938, 0)), 'Intro &amp; Setup'!$AA$17:$AA$28, 0)), ""))</f>
        <v/>
      </c>
      <c r="AG4938" s="84" t="str">
        <f t="shared" si="731"/>
        <v/>
      </c>
      <c r="AI4938" s="36">
        <f t="shared" si="732"/>
        <v>0</v>
      </c>
      <c r="AK4938" s="36" t="str">
        <f t="shared" si="733"/>
        <v/>
      </c>
    </row>
    <row r="4939" spans="1:37" x14ac:dyDescent="0.25">
      <c r="A4939" s="34"/>
      <c r="B4939" s="55"/>
      <c r="C4939" s="56"/>
      <c r="D4939" s="56"/>
      <c r="E4939" s="56"/>
      <c r="F4939" s="56"/>
      <c r="G4939" s="57"/>
      <c r="H4939" s="57"/>
      <c r="I4939" s="58"/>
      <c r="J4939" s="34"/>
      <c r="L4939" s="36" t="str">
        <f>IF($B4939="", "", IFERROR(FIND(Campaigns!$Q$4, $B4939), ""))</f>
        <v/>
      </c>
      <c r="M4939" s="73" t="str">
        <f t="shared" si="728"/>
        <v/>
      </c>
      <c r="N4939" s="74" t="str">
        <f t="shared" si="729"/>
        <v/>
      </c>
      <c r="O4939" s="22" t="str">
        <f t="shared" si="730"/>
        <v/>
      </c>
      <c r="Q4939" s="20" t="str">
        <f t="shared" si="737"/>
        <v/>
      </c>
      <c r="R4939" s="21" t="str">
        <f t="shared" si="736"/>
        <v/>
      </c>
      <c r="S4939" s="21" t="str">
        <f t="shared" si="736"/>
        <v/>
      </c>
      <c r="T4939" s="21" t="str">
        <f t="shared" si="736"/>
        <v/>
      </c>
      <c r="U4939" s="21" t="str">
        <f t="shared" si="736"/>
        <v/>
      </c>
      <c r="V4939" s="21" t="str">
        <f t="shared" si="736"/>
        <v/>
      </c>
      <c r="W4939" s="21" t="str">
        <f t="shared" si="736"/>
        <v/>
      </c>
      <c r="X4939" s="21" t="str">
        <f t="shared" si="736"/>
        <v/>
      </c>
      <c r="Y4939" s="21" t="str">
        <f t="shared" si="736"/>
        <v/>
      </c>
      <c r="Z4939" s="21" t="str">
        <f t="shared" si="736"/>
        <v/>
      </c>
      <c r="AA4939" s="21" t="str">
        <f t="shared" si="736"/>
        <v/>
      </c>
      <c r="AB4939" s="38" t="str">
        <f t="shared" si="736"/>
        <v/>
      </c>
      <c r="AD4939" s="36" t="str">
        <f>IF($N4939="", "", IFERROR(INDEX(Campaigns!$D$11:$D$380, MATCH($N4939, Campaigns!$E$11:$E$380, 0)), ""))</f>
        <v/>
      </c>
      <c r="AE4939" s="38" t="str">
        <f>IF(COUNTIF($Q4939:$AB4939, "X")=0, "", IFERROR(INDEX('Intro &amp; Setup'!$T$17:$T$28, MATCH(INDEX($Q$10:$AB$10, $AC4939, MATCH("X", $Q4939:$AB4939, 0)), 'Intro &amp; Setup'!$AA$17:$AA$28, 0)), ""))</f>
        <v/>
      </c>
      <c r="AG4939" s="84" t="str">
        <f t="shared" si="731"/>
        <v/>
      </c>
      <c r="AI4939" s="36">
        <f t="shared" si="732"/>
        <v>0</v>
      </c>
      <c r="AK4939" s="36" t="str">
        <f t="shared" si="733"/>
        <v/>
      </c>
    </row>
    <row r="4940" spans="1:37" x14ac:dyDescent="0.25">
      <c r="A4940" s="34"/>
      <c r="B4940" s="55"/>
      <c r="C4940" s="56"/>
      <c r="D4940" s="56"/>
      <c r="E4940" s="56"/>
      <c r="F4940" s="56"/>
      <c r="G4940" s="57"/>
      <c r="H4940" s="57"/>
      <c r="I4940" s="58"/>
      <c r="J4940" s="34"/>
      <c r="L4940" s="36" t="str">
        <f>IF($B4940="", "", IFERROR(FIND(Campaigns!$Q$4, $B4940), ""))</f>
        <v/>
      </c>
      <c r="M4940" s="73" t="str">
        <f t="shared" ref="M4940:M5003" si="738">IFERROR(REPLACE($B4940, 1, $L4940+$L$9-1, ""), "")</f>
        <v/>
      </c>
      <c r="N4940" s="74" t="str">
        <f t="shared" ref="N4940:N5003" si="739">IFERROR(LEFT($M4940, FIND("-", $M4940)-1), "")</f>
        <v/>
      </c>
      <c r="O4940" s="22" t="str">
        <f t="shared" ref="O4940:O5003" si="740">IFERROR(REPLACE($M4940, 1, FIND("-", $M4940), ""), "")</f>
        <v/>
      </c>
      <c r="Q4940" s="20" t="str">
        <f t="shared" si="737"/>
        <v/>
      </c>
      <c r="R4940" s="21" t="str">
        <f t="shared" si="736"/>
        <v/>
      </c>
      <c r="S4940" s="21" t="str">
        <f t="shared" si="736"/>
        <v/>
      </c>
      <c r="T4940" s="21" t="str">
        <f t="shared" si="736"/>
        <v/>
      </c>
      <c r="U4940" s="21" t="str">
        <f t="shared" si="736"/>
        <v/>
      </c>
      <c r="V4940" s="21" t="str">
        <f t="shared" si="736"/>
        <v/>
      </c>
      <c r="W4940" s="21" t="str">
        <f t="shared" si="736"/>
        <v/>
      </c>
      <c r="X4940" s="21" t="str">
        <f t="shared" si="736"/>
        <v/>
      </c>
      <c r="Y4940" s="21" t="str">
        <f t="shared" si="736"/>
        <v/>
      </c>
      <c r="Z4940" s="21" t="str">
        <f t="shared" si="736"/>
        <v/>
      </c>
      <c r="AA4940" s="21" t="str">
        <f t="shared" si="736"/>
        <v/>
      </c>
      <c r="AB4940" s="38" t="str">
        <f t="shared" si="736"/>
        <v/>
      </c>
      <c r="AD4940" s="36" t="str">
        <f>IF($N4940="", "", IFERROR(INDEX(Campaigns!$D$11:$D$380, MATCH($N4940, Campaigns!$E$11:$E$380, 0)), ""))</f>
        <v/>
      </c>
      <c r="AE4940" s="38" t="str">
        <f>IF(COUNTIF($Q4940:$AB4940, "X")=0, "", IFERROR(INDEX('Intro &amp; Setup'!$T$17:$T$28, MATCH(INDEX($Q$10:$AB$10, $AC4940, MATCH("X", $Q4940:$AB4940, 0)), 'Intro &amp; Setup'!$AA$17:$AA$28, 0)), ""))</f>
        <v/>
      </c>
      <c r="AG4940" s="84" t="str">
        <f t="shared" ref="AG4940:AG5003" si="741">IF(OR($AD4940="", $AE4940=""), "", _xlfn.CONCAT($AD4940, "-", $AE4940))</f>
        <v/>
      </c>
      <c r="AI4940" s="36">
        <f t="shared" ref="AI4940:AI5003" si="742">IF($AI$4=$AI$6, $C4940, IF($AI$4=$AI$7, $D4940, IF($AI$4=$AI$8, $F4940, "")))</f>
        <v>0</v>
      </c>
      <c r="AK4940" s="36" t="str">
        <f t="shared" ref="AK4940:AK5003" si="743">IF($AG4940="", "", "X")</f>
        <v/>
      </c>
    </row>
    <row r="4941" spans="1:37" x14ac:dyDescent="0.25">
      <c r="A4941" s="34"/>
      <c r="B4941" s="55"/>
      <c r="C4941" s="56"/>
      <c r="D4941" s="56"/>
      <c r="E4941" s="56"/>
      <c r="F4941" s="56"/>
      <c r="G4941" s="57"/>
      <c r="H4941" s="57"/>
      <c r="I4941" s="58"/>
      <c r="J4941" s="34"/>
      <c r="L4941" s="36" t="str">
        <f>IF($B4941="", "", IFERROR(FIND(Campaigns!$Q$4, $B4941), ""))</f>
        <v/>
      </c>
      <c r="M4941" s="73" t="str">
        <f t="shared" si="738"/>
        <v/>
      </c>
      <c r="N4941" s="74" t="str">
        <f t="shared" si="739"/>
        <v/>
      </c>
      <c r="O4941" s="22" t="str">
        <f t="shared" si="740"/>
        <v/>
      </c>
      <c r="Q4941" s="20" t="str">
        <f t="shared" si="737"/>
        <v/>
      </c>
      <c r="R4941" s="21" t="str">
        <f t="shared" si="736"/>
        <v/>
      </c>
      <c r="S4941" s="21" t="str">
        <f t="shared" si="736"/>
        <v/>
      </c>
      <c r="T4941" s="21" t="str">
        <f t="shared" si="736"/>
        <v/>
      </c>
      <c r="U4941" s="21" t="str">
        <f t="shared" si="736"/>
        <v/>
      </c>
      <c r="V4941" s="21" t="str">
        <f t="shared" si="736"/>
        <v/>
      </c>
      <c r="W4941" s="21" t="str">
        <f t="shared" si="736"/>
        <v/>
      </c>
      <c r="X4941" s="21" t="str">
        <f t="shared" si="736"/>
        <v/>
      </c>
      <c r="Y4941" s="21" t="str">
        <f t="shared" si="736"/>
        <v/>
      </c>
      <c r="Z4941" s="21" t="str">
        <f t="shared" si="736"/>
        <v/>
      </c>
      <c r="AA4941" s="21" t="str">
        <f t="shared" si="736"/>
        <v/>
      </c>
      <c r="AB4941" s="38" t="str">
        <f t="shared" si="736"/>
        <v/>
      </c>
      <c r="AD4941" s="36" t="str">
        <f>IF($N4941="", "", IFERROR(INDEX(Campaigns!$D$11:$D$380, MATCH($N4941, Campaigns!$E$11:$E$380, 0)), ""))</f>
        <v/>
      </c>
      <c r="AE4941" s="38" t="str">
        <f>IF(COUNTIF($Q4941:$AB4941, "X")=0, "", IFERROR(INDEX('Intro &amp; Setup'!$T$17:$T$28, MATCH(INDEX($Q$10:$AB$10, $AC4941, MATCH("X", $Q4941:$AB4941, 0)), 'Intro &amp; Setup'!$AA$17:$AA$28, 0)), ""))</f>
        <v/>
      </c>
      <c r="AG4941" s="84" t="str">
        <f t="shared" si="741"/>
        <v/>
      </c>
      <c r="AI4941" s="36">
        <f t="shared" si="742"/>
        <v>0</v>
      </c>
      <c r="AK4941" s="36" t="str">
        <f t="shared" si="743"/>
        <v/>
      </c>
    </row>
    <row r="4942" spans="1:37" x14ac:dyDescent="0.25">
      <c r="A4942" s="34"/>
      <c r="B4942" s="55"/>
      <c r="C4942" s="56"/>
      <c r="D4942" s="56"/>
      <c r="E4942" s="56"/>
      <c r="F4942" s="56"/>
      <c r="G4942" s="57"/>
      <c r="H4942" s="57"/>
      <c r="I4942" s="58"/>
      <c r="J4942" s="34"/>
      <c r="L4942" s="36" t="str">
        <f>IF($B4942="", "", IFERROR(FIND(Campaigns!$Q$4, $B4942), ""))</f>
        <v/>
      </c>
      <c r="M4942" s="73" t="str">
        <f t="shared" si="738"/>
        <v/>
      </c>
      <c r="N4942" s="74" t="str">
        <f t="shared" si="739"/>
        <v/>
      </c>
      <c r="O4942" s="22" t="str">
        <f t="shared" si="740"/>
        <v/>
      </c>
      <c r="Q4942" s="20" t="str">
        <f t="shared" si="737"/>
        <v/>
      </c>
      <c r="R4942" s="21" t="str">
        <f t="shared" si="736"/>
        <v/>
      </c>
      <c r="S4942" s="21" t="str">
        <f t="shared" si="736"/>
        <v/>
      </c>
      <c r="T4942" s="21" t="str">
        <f t="shared" si="736"/>
        <v/>
      </c>
      <c r="U4942" s="21" t="str">
        <f t="shared" si="736"/>
        <v/>
      </c>
      <c r="V4942" s="21" t="str">
        <f t="shared" si="736"/>
        <v/>
      </c>
      <c r="W4942" s="21" t="str">
        <f t="shared" si="736"/>
        <v/>
      </c>
      <c r="X4942" s="21" t="str">
        <f t="shared" si="736"/>
        <v/>
      </c>
      <c r="Y4942" s="21" t="str">
        <f t="shared" si="736"/>
        <v/>
      </c>
      <c r="Z4942" s="21" t="str">
        <f t="shared" si="736"/>
        <v/>
      </c>
      <c r="AA4942" s="21" t="str">
        <f t="shared" si="736"/>
        <v/>
      </c>
      <c r="AB4942" s="38" t="str">
        <f t="shared" si="736"/>
        <v/>
      </c>
      <c r="AD4942" s="36" t="str">
        <f>IF($N4942="", "", IFERROR(INDEX(Campaigns!$D$11:$D$380, MATCH($N4942, Campaigns!$E$11:$E$380, 0)), ""))</f>
        <v/>
      </c>
      <c r="AE4942" s="38" t="str">
        <f>IF(COUNTIF($Q4942:$AB4942, "X")=0, "", IFERROR(INDEX('Intro &amp; Setup'!$T$17:$T$28, MATCH(INDEX($Q$10:$AB$10, $AC4942, MATCH("X", $Q4942:$AB4942, 0)), 'Intro &amp; Setup'!$AA$17:$AA$28, 0)), ""))</f>
        <v/>
      </c>
      <c r="AG4942" s="84" t="str">
        <f t="shared" si="741"/>
        <v/>
      </c>
      <c r="AI4942" s="36">
        <f t="shared" si="742"/>
        <v>0</v>
      </c>
      <c r="AK4942" s="36" t="str">
        <f t="shared" si="743"/>
        <v/>
      </c>
    </row>
    <row r="4943" spans="1:37" x14ac:dyDescent="0.25">
      <c r="A4943" s="34"/>
      <c r="B4943" s="55"/>
      <c r="C4943" s="56"/>
      <c r="D4943" s="56"/>
      <c r="E4943" s="56"/>
      <c r="F4943" s="56"/>
      <c r="G4943" s="57"/>
      <c r="H4943" s="57"/>
      <c r="I4943" s="58"/>
      <c r="J4943" s="34"/>
      <c r="L4943" s="36" t="str">
        <f>IF($B4943="", "", IFERROR(FIND(Campaigns!$Q$4, $B4943), ""))</f>
        <v/>
      </c>
      <c r="M4943" s="73" t="str">
        <f t="shared" si="738"/>
        <v/>
      </c>
      <c r="N4943" s="74" t="str">
        <f t="shared" si="739"/>
        <v/>
      </c>
      <c r="O4943" s="22" t="str">
        <f t="shared" si="740"/>
        <v/>
      </c>
      <c r="Q4943" s="20" t="str">
        <f t="shared" si="737"/>
        <v/>
      </c>
      <c r="R4943" s="21" t="str">
        <f t="shared" si="736"/>
        <v/>
      </c>
      <c r="S4943" s="21" t="str">
        <f t="shared" si="736"/>
        <v/>
      </c>
      <c r="T4943" s="21" t="str">
        <f t="shared" si="736"/>
        <v/>
      </c>
      <c r="U4943" s="21" t="str">
        <f t="shared" si="736"/>
        <v/>
      </c>
      <c r="V4943" s="21" t="str">
        <f t="shared" si="736"/>
        <v/>
      </c>
      <c r="W4943" s="21" t="str">
        <f t="shared" si="736"/>
        <v/>
      </c>
      <c r="X4943" s="21" t="str">
        <f t="shared" si="736"/>
        <v/>
      </c>
      <c r="Y4943" s="21" t="str">
        <f t="shared" si="736"/>
        <v/>
      </c>
      <c r="Z4943" s="21" t="str">
        <f t="shared" si="736"/>
        <v/>
      </c>
      <c r="AA4943" s="21" t="str">
        <f t="shared" si="736"/>
        <v/>
      </c>
      <c r="AB4943" s="38" t="str">
        <f t="shared" si="736"/>
        <v/>
      </c>
      <c r="AD4943" s="36" t="str">
        <f>IF($N4943="", "", IFERROR(INDEX(Campaigns!$D$11:$D$380, MATCH($N4943, Campaigns!$E$11:$E$380, 0)), ""))</f>
        <v/>
      </c>
      <c r="AE4943" s="38" t="str">
        <f>IF(COUNTIF($Q4943:$AB4943, "X")=0, "", IFERROR(INDEX('Intro &amp; Setup'!$T$17:$T$28, MATCH(INDEX($Q$10:$AB$10, $AC4943, MATCH("X", $Q4943:$AB4943, 0)), 'Intro &amp; Setup'!$AA$17:$AA$28, 0)), ""))</f>
        <v/>
      </c>
      <c r="AG4943" s="84" t="str">
        <f t="shared" si="741"/>
        <v/>
      </c>
      <c r="AI4943" s="36">
        <f t="shared" si="742"/>
        <v>0</v>
      </c>
      <c r="AK4943" s="36" t="str">
        <f t="shared" si="743"/>
        <v/>
      </c>
    </row>
    <row r="4944" spans="1:37" x14ac:dyDescent="0.25">
      <c r="A4944" s="34"/>
      <c r="B4944" s="55"/>
      <c r="C4944" s="56"/>
      <c r="D4944" s="56"/>
      <c r="E4944" s="56"/>
      <c r="F4944" s="56"/>
      <c r="G4944" s="57"/>
      <c r="H4944" s="57"/>
      <c r="I4944" s="58"/>
      <c r="J4944" s="34"/>
      <c r="L4944" s="36" t="str">
        <f>IF($B4944="", "", IFERROR(FIND(Campaigns!$Q$4, $B4944), ""))</f>
        <v/>
      </c>
      <c r="M4944" s="73" t="str">
        <f t="shared" si="738"/>
        <v/>
      </c>
      <c r="N4944" s="74" t="str">
        <f t="shared" si="739"/>
        <v/>
      </c>
      <c r="O4944" s="22" t="str">
        <f t="shared" si="740"/>
        <v/>
      </c>
      <c r="Q4944" s="20" t="str">
        <f t="shared" si="737"/>
        <v/>
      </c>
      <c r="R4944" s="21" t="str">
        <f t="shared" si="736"/>
        <v/>
      </c>
      <c r="S4944" s="21" t="str">
        <f t="shared" si="736"/>
        <v/>
      </c>
      <c r="T4944" s="21" t="str">
        <f t="shared" si="736"/>
        <v/>
      </c>
      <c r="U4944" s="21" t="str">
        <f t="shared" si="736"/>
        <v/>
      </c>
      <c r="V4944" s="21" t="str">
        <f t="shared" si="736"/>
        <v/>
      </c>
      <c r="W4944" s="21" t="str">
        <f t="shared" si="736"/>
        <v/>
      </c>
      <c r="X4944" s="21" t="str">
        <f t="shared" si="736"/>
        <v/>
      </c>
      <c r="Y4944" s="21" t="str">
        <f t="shared" si="736"/>
        <v/>
      </c>
      <c r="Z4944" s="21" t="str">
        <f t="shared" si="736"/>
        <v/>
      </c>
      <c r="AA4944" s="21" t="str">
        <f t="shared" si="736"/>
        <v/>
      </c>
      <c r="AB4944" s="38" t="str">
        <f t="shared" si="736"/>
        <v/>
      </c>
      <c r="AD4944" s="36" t="str">
        <f>IF($N4944="", "", IFERROR(INDEX(Campaigns!$D$11:$D$380, MATCH($N4944, Campaigns!$E$11:$E$380, 0)), ""))</f>
        <v/>
      </c>
      <c r="AE4944" s="38" t="str">
        <f>IF(COUNTIF($Q4944:$AB4944, "X")=0, "", IFERROR(INDEX('Intro &amp; Setup'!$T$17:$T$28, MATCH(INDEX($Q$10:$AB$10, $AC4944, MATCH("X", $Q4944:$AB4944, 0)), 'Intro &amp; Setup'!$AA$17:$AA$28, 0)), ""))</f>
        <v/>
      </c>
      <c r="AG4944" s="84" t="str">
        <f t="shared" si="741"/>
        <v/>
      </c>
      <c r="AI4944" s="36">
        <f t="shared" si="742"/>
        <v>0</v>
      </c>
      <c r="AK4944" s="36" t="str">
        <f t="shared" si="743"/>
        <v/>
      </c>
    </row>
    <row r="4945" spans="1:37" x14ac:dyDescent="0.25">
      <c r="A4945" s="34"/>
      <c r="B4945" s="55"/>
      <c r="C4945" s="56"/>
      <c r="D4945" s="56"/>
      <c r="E4945" s="56"/>
      <c r="F4945" s="56"/>
      <c r="G4945" s="57"/>
      <c r="H4945" s="57"/>
      <c r="I4945" s="58"/>
      <c r="J4945" s="34"/>
      <c r="L4945" s="36" t="str">
        <f>IF($B4945="", "", IFERROR(FIND(Campaigns!$Q$4, $B4945), ""))</f>
        <v/>
      </c>
      <c r="M4945" s="73" t="str">
        <f t="shared" si="738"/>
        <v/>
      </c>
      <c r="N4945" s="74" t="str">
        <f t="shared" si="739"/>
        <v/>
      </c>
      <c r="O4945" s="22" t="str">
        <f t="shared" si="740"/>
        <v/>
      </c>
      <c r="Q4945" s="20" t="str">
        <f t="shared" si="737"/>
        <v/>
      </c>
      <c r="R4945" s="21" t="str">
        <f t="shared" si="736"/>
        <v/>
      </c>
      <c r="S4945" s="21" t="str">
        <f t="shared" si="736"/>
        <v/>
      </c>
      <c r="T4945" s="21" t="str">
        <f t="shared" si="736"/>
        <v/>
      </c>
      <c r="U4945" s="21" t="str">
        <f t="shared" si="736"/>
        <v/>
      </c>
      <c r="V4945" s="21" t="str">
        <f t="shared" si="736"/>
        <v/>
      </c>
      <c r="W4945" s="21" t="str">
        <f t="shared" si="736"/>
        <v/>
      </c>
      <c r="X4945" s="21" t="str">
        <f t="shared" si="736"/>
        <v/>
      </c>
      <c r="Y4945" s="21" t="str">
        <f t="shared" si="736"/>
        <v/>
      </c>
      <c r="Z4945" s="21" t="str">
        <f t="shared" si="736"/>
        <v/>
      </c>
      <c r="AA4945" s="21" t="str">
        <f t="shared" si="736"/>
        <v/>
      </c>
      <c r="AB4945" s="38" t="str">
        <f t="shared" si="736"/>
        <v/>
      </c>
      <c r="AD4945" s="36" t="str">
        <f>IF($N4945="", "", IFERROR(INDEX(Campaigns!$D$11:$D$380, MATCH($N4945, Campaigns!$E$11:$E$380, 0)), ""))</f>
        <v/>
      </c>
      <c r="AE4945" s="38" t="str">
        <f>IF(COUNTIF($Q4945:$AB4945, "X")=0, "", IFERROR(INDEX('Intro &amp; Setup'!$T$17:$T$28, MATCH(INDEX($Q$10:$AB$10, $AC4945, MATCH("X", $Q4945:$AB4945, 0)), 'Intro &amp; Setup'!$AA$17:$AA$28, 0)), ""))</f>
        <v/>
      </c>
      <c r="AG4945" s="84" t="str">
        <f t="shared" si="741"/>
        <v/>
      </c>
      <c r="AI4945" s="36">
        <f t="shared" si="742"/>
        <v>0</v>
      </c>
      <c r="AK4945" s="36" t="str">
        <f t="shared" si="743"/>
        <v/>
      </c>
    </row>
    <row r="4946" spans="1:37" x14ac:dyDescent="0.25">
      <c r="A4946" s="34"/>
      <c r="B4946" s="55"/>
      <c r="C4946" s="56"/>
      <c r="D4946" s="56"/>
      <c r="E4946" s="56"/>
      <c r="F4946" s="56"/>
      <c r="G4946" s="57"/>
      <c r="H4946" s="57"/>
      <c r="I4946" s="58"/>
      <c r="J4946" s="34"/>
      <c r="L4946" s="36" t="str">
        <f>IF($B4946="", "", IFERROR(FIND(Campaigns!$Q$4, $B4946), ""))</f>
        <v/>
      </c>
      <c r="M4946" s="73" t="str">
        <f t="shared" si="738"/>
        <v/>
      </c>
      <c r="N4946" s="74" t="str">
        <f t="shared" si="739"/>
        <v/>
      </c>
      <c r="O4946" s="22" t="str">
        <f t="shared" si="740"/>
        <v/>
      </c>
      <c r="Q4946" s="20" t="str">
        <f t="shared" si="737"/>
        <v/>
      </c>
      <c r="R4946" s="21" t="str">
        <f t="shared" si="736"/>
        <v/>
      </c>
      <c r="S4946" s="21" t="str">
        <f t="shared" si="736"/>
        <v/>
      </c>
      <c r="T4946" s="21" t="str">
        <f t="shared" si="736"/>
        <v/>
      </c>
      <c r="U4946" s="21" t="str">
        <f t="shared" si="736"/>
        <v/>
      </c>
      <c r="V4946" s="21" t="str">
        <f t="shared" si="736"/>
        <v/>
      </c>
      <c r="W4946" s="21" t="str">
        <f t="shared" si="736"/>
        <v/>
      </c>
      <c r="X4946" s="21" t="str">
        <f t="shared" si="736"/>
        <v/>
      </c>
      <c r="Y4946" s="21" t="str">
        <f t="shared" si="736"/>
        <v/>
      </c>
      <c r="Z4946" s="21" t="str">
        <f t="shared" si="736"/>
        <v/>
      </c>
      <c r="AA4946" s="21" t="str">
        <f t="shared" si="736"/>
        <v/>
      </c>
      <c r="AB4946" s="38" t="str">
        <f t="shared" si="736"/>
        <v/>
      </c>
      <c r="AD4946" s="36" t="str">
        <f>IF($N4946="", "", IFERROR(INDEX(Campaigns!$D$11:$D$380, MATCH($N4946, Campaigns!$E$11:$E$380, 0)), ""))</f>
        <v/>
      </c>
      <c r="AE4946" s="38" t="str">
        <f>IF(COUNTIF($Q4946:$AB4946, "X")=0, "", IFERROR(INDEX('Intro &amp; Setup'!$T$17:$T$28, MATCH(INDEX($Q$10:$AB$10, $AC4946, MATCH("X", $Q4946:$AB4946, 0)), 'Intro &amp; Setup'!$AA$17:$AA$28, 0)), ""))</f>
        <v/>
      </c>
      <c r="AG4946" s="84" t="str">
        <f t="shared" si="741"/>
        <v/>
      </c>
      <c r="AI4946" s="36">
        <f t="shared" si="742"/>
        <v>0</v>
      </c>
      <c r="AK4946" s="36" t="str">
        <f t="shared" si="743"/>
        <v/>
      </c>
    </row>
    <row r="4947" spans="1:37" x14ac:dyDescent="0.25">
      <c r="A4947" s="34"/>
      <c r="B4947" s="55"/>
      <c r="C4947" s="56"/>
      <c r="D4947" s="56"/>
      <c r="E4947" s="56"/>
      <c r="F4947" s="56"/>
      <c r="G4947" s="57"/>
      <c r="H4947" s="57"/>
      <c r="I4947" s="58"/>
      <c r="J4947" s="34"/>
      <c r="L4947" s="36" t="str">
        <f>IF($B4947="", "", IFERROR(FIND(Campaigns!$Q$4, $B4947), ""))</f>
        <v/>
      </c>
      <c r="M4947" s="73" t="str">
        <f t="shared" si="738"/>
        <v/>
      </c>
      <c r="N4947" s="74" t="str">
        <f t="shared" si="739"/>
        <v/>
      </c>
      <c r="O4947" s="22" t="str">
        <f t="shared" si="740"/>
        <v/>
      </c>
      <c r="Q4947" s="20" t="str">
        <f t="shared" si="737"/>
        <v/>
      </c>
      <c r="R4947" s="21" t="str">
        <f t="shared" si="736"/>
        <v/>
      </c>
      <c r="S4947" s="21" t="str">
        <f t="shared" si="736"/>
        <v/>
      </c>
      <c r="T4947" s="21" t="str">
        <f t="shared" si="736"/>
        <v/>
      </c>
      <c r="U4947" s="21" t="str">
        <f t="shared" si="736"/>
        <v/>
      </c>
      <c r="V4947" s="21" t="str">
        <f t="shared" si="736"/>
        <v/>
      </c>
      <c r="W4947" s="21" t="str">
        <f t="shared" si="736"/>
        <v/>
      </c>
      <c r="X4947" s="21" t="str">
        <f t="shared" si="736"/>
        <v/>
      </c>
      <c r="Y4947" s="21" t="str">
        <f t="shared" si="736"/>
        <v/>
      </c>
      <c r="Z4947" s="21" t="str">
        <f t="shared" si="736"/>
        <v/>
      </c>
      <c r="AA4947" s="21" t="str">
        <f t="shared" si="736"/>
        <v/>
      </c>
      <c r="AB4947" s="38" t="str">
        <f t="shared" si="736"/>
        <v/>
      </c>
      <c r="AD4947" s="36" t="str">
        <f>IF($N4947="", "", IFERROR(INDEX(Campaigns!$D$11:$D$380, MATCH($N4947, Campaigns!$E$11:$E$380, 0)), ""))</f>
        <v/>
      </c>
      <c r="AE4947" s="38" t="str">
        <f>IF(COUNTIF($Q4947:$AB4947, "X")=0, "", IFERROR(INDEX('Intro &amp; Setup'!$T$17:$T$28, MATCH(INDEX($Q$10:$AB$10, $AC4947, MATCH("X", $Q4947:$AB4947, 0)), 'Intro &amp; Setup'!$AA$17:$AA$28, 0)), ""))</f>
        <v/>
      </c>
      <c r="AG4947" s="84" t="str">
        <f t="shared" si="741"/>
        <v/>
      </c>
      <c r="AI4947" s="36">
        <f t="shared" si="742"/>
        <v>0</v>
      </c>
      <c r="AK4947" s="36" t="str">
        <f t="shared" si="743"/>
        <v/>
      </c>
    </row>
    <row r="4948" spans="1:37" x14ac:dyDescent="0.25">
      <c r="A4948" s="34"/>
      <c r="B4948" s="55"/>
      <c r="C4948" s="56"/>
      <c r="D4948" s="56"/>
      <c r="E4948" s="56"/>
      <c r="F4948" s="56"/>
      <c r="G4948" s="57"/>
      <c r="H4948" s="57"/>
      <c r="I4948" s="58"/>
      <c r="J4948" s="34"/>
      <c r="L4948" s="36" t="str">
        <f>IF($B4948="", "", IFERROR(FIND(Campaigns!$Q$4, $B4948), ""))</f>
        <v/>
      </c>
      <c r="M4948" s="73" t="str">
        <f t="shared" si="738"/>
        <v/>
      </c>
      <c r="N4948" s="74" t="str">
        <f t="shared" si="739"/>
        <v/>
      </c>
      <c r="O4948" s="22" t="str">
        <f t="shared" si="740"/>
        <v/>
      </c>
      <c r="Q4948" s="20" t="str">
        <f t="shared" si="737"/>
        <v/>
      </c>
      <c r="R4948" s="21" t="str">
        <f t="shared" si="736"/>
        <v/>
      </c>
      <c r="S4948" s="21" t="str">
        <f t="shared" si="736"/>
        <v/>
      </c>
      <c r="T4948" s="21" t="str">
        <f t="shared" si="736"/>
        <v/>
      </c>
      <c r="U4948" s="21" t="str">
        <f t="shared" si="736"/>
        <v/>
      </c>
      <c r="V4948" s="21" t="str">
        <f t="shared" si="736"/>
        <v/>
      </c>
      <c r="W4948" s="21" t="str">
        <f t="shared" si="736"/>
        <v/>
      </c>
      <c r="X4948" s="21" t="str">
        <f t="shared" si="736"/>
        <v/>
      </c>
      <c r="Y4948" s="21" t="str">
        <f t="shared" si="736"/>
        <v/>
      </c>
      <c r="Z4948" s="21" t="str">
        <f t="shared" si="736"/>
        <v/>
      </c>
      <c r="AA4948" s="21" t="str">
        <f t="shared" si="736"/>
        <v/>
      </c>
      <c r="AB4948" s="38" t="str">
        <f t="shared" si="736"/>
        <v/>
      </c>
      <c r="AD4948" s="36" t="str">
        <f>IF($N4948="", "", IFERROR(INDEX(Campaigns!$D$11:$D$380, MATCH($N4948, Campaigns!$E$11:$E$380, 0)), ""))</f>
        <v/>
      </c>
      <c r="AE4948" s="38" t="str">
        <f>IF(COUNTIF($Q4948:$AB4948, "X")=0, "", IFERROR(INDEX('Intro &amp; Setup'!$T$17:$T$28, MATCH(INDEX($Q$10:$AB$10, $AC4948, MATCH("X", $Q4948:$AB4948, 0)), 'Intro &amp; Setup'!$AA$17:$AA$28, 0)), ""))</f>
        <v/>
      </c>
      <c r="AG4948" s="84" t="str">
        <f t="shared" si="741"/>
        <v/>
      </c>
      <c r="AI4948" s="36">
        <f t="shared" si="742"/>
        <v>0</v>
      </c>
      <c r="AK4948" s="36" t="str">
        <f t="shared" si="743"/>
        <v/>
      </c>
    </row>
    <row r="4949" spans="1:37" x14ac:dyDescent="0.25">
      <c r="A4949" s="34"/>
      <c r="B4949" s="55"/>
      <c r="C4949" s="56"/>
      <c r="D4949" s="56"/>
      <c r="E4949" s="56"/>
      <c r="F4949" s="56"/>
      <c r="G4949" s="57"/>
      <c r="H4949" s="57"/>
      <c r="I4949" s="58"/>
      <c r="J4949" s="34"/>
      <c r="L4949" s="36" t="str">
        <f>IF($B4949="", "", IFERROR(FIND(Campaigns!$Q$4, $B4949), ""))</f>
        <v/>
      </c>
      <c r="M4949" s="73" t="str">
        <f t="shared" si="738"/>
        <v/>
      </c>
      <c r="N4949" s="74" t="str">
        <f t="shared" si="739"/>
        <v/>
      </c>
      <c r="O4949" s="22" t="str">
        <f t="shared" si="740"/>
        <v/>
      </c>
      <c r="Q4949" s="20" t="str">
        <f t="shared" si="737"/>
        <v/>
      </c>
      <c r="R4949" s="21" t="str">
        <f t="shared" si="736"/>
        <v/>
      </c>
      <c r="S4949" s="21" t="str">
        <f t="shared" si="736"/>
        <v/>
      </c>
      <c r="T4949" s="21" t="str">
        <f t="shared" si="736"/>
        <v/>
      </c>
      <c r="U4949" s="21" t="str">
        <f t="shared" si="736"/>
        <v/>
      </c>
      <c r="V4949" s="21" t="str">
        <f t="shared" si="736"/>
        <v/>
      </c>
      <c r="W4949" s="21" t="str">
        <f t="shared" si="736"/>
        <v/>
      </c>
      <c r="X4949" s="21" t="str">
        <f t="shared" si="736"/>
        <v/>
      </c>
      <c r="Y4949" s="21" t="str">
        <f t="shared" si="736"/>
        <v/>
      </c>
      <c r="Z4949" s="21" t="str">
        <f t="shared" si="736"/>
        <v/>
      </c>
      <c r="AA4949" s="21" t="str">
        <f t="shared" si="736"/>
        <v/>
      </c>
      <c r="AB4949" s="38" t="str">
        <f t="shared" si="736"/>
        <v/>
      </c>
      <c r="AD4949" s="36" t="str">
        <f>IF($N4949="", "", IFERROR(INDEX(Campaigns!$D$11:$D$380, MATCH($N4949, Campaigns!$E$11:$E$380, 0)), ""))</f>
        <v/>
      </c>
      <c r="AE4949" s="38" t="str">
        <f>IF(COUNTIF($Q4949:$AB4949, "X")=0, "", IFERROR(INDEX('Intro &amp; Setup'!$T$17:$T$28, MATCH(INDEX($Q$10:$AB$10, $AC4949, MATCH("X", $Q4949:$AB4949, 0)), 'Intro &amp; Setup'!$AA$17:$AA$28, 0)), ""))</f>
        <v/>
      </c>
      <c r="AG4949" s="84" t="str">
        <f t="shared" si="741"/>
        <v/>
      </c>
      <c r="AI4949" s="36">
        <f t="shared" si="742"/>
        <v>0</v>
      </c>
      <c r="AK4949" s="36" t="str">
        <f t="shared" si="743"/>
        <v/>
      </c>
    </row>
    <row r="4950" spans="1:37" x14ac:dyDescent="0.25">
      <c r="A4950" s="34"/>
      <c r="B4950" s="55"/>
      <c r="C4950" s="56"/>
      <c r="D4950" s="56"/>
      <c r="E4950" s="56"/>
      <c r="F4950" s="56"/>
      <c r="G4950" s="57"/>
      <c r="H4950" s="57"/>
      <c r="I4950" s="58"/>
      <c r="J4950" s="34"/>
      <c r="L4950" s="36" t="str">
        <f>IF($B4950="", "", IFERROR(FIND(Campaigns!$Q$4, $B4950), ""))</f>
        <v/>
      </c>
      <c r="M4950" s="73" t="str">
        <f t="shared" si="738"/>
        <v/>
      </c>
      <c r="N4950" s="74" t="str">
        <f t="shared" si="739"/>
        <v/>
      </c>
      <c r="O4950" s="22" t="str">
        <f t="shared" si="740"/>
        <v/>
      </c>
      <c r="Q4950" s="20" t="str">
        <f t="shared" si="737"/>
        <v/>
      </c>
      <c r="R4950" s="21" t="str">
        <f t="shared" si="736"/>
        <v/>
      </c>
      <c r="S4950" s="21" t="str">
        <f t="shared" si="736"/>
        <v/>
      </c>
      <c r="T4950" s="21" t="str">
        <f t="shared" si="736"/>
        <v/>
      </c>
      <c r="U4950" s="21" t="str">
        <f t="shared" si="736"/>
        <v/>
      </c>
      <c r="V4950" s="21" t="str">
        <f t="shared" si="736"/>
        <v/>
      </c>
      <c r="W4950" s="21" t="str">
        <f t="shared" si="736"/>
        <v/>
      </c>
      <c r="X4950" s="21" t="str">
        <f t="shared" si="736"/>
        <v/>
      </c>
      <c r="Y4950" s="21" t="str">
        <f t="shared" si="736"/>
        <v/>
      </c>
      <c r="Z4950" s="21" t="str">
        <f t="shared" si="736"/>
        <v/>
      </c>
      <c r="AA4950" s="21" t="str">
        <f t="shared" si="736"/>
        <v/>
      </c>
      <c r="AB4950" s="38" t="str">
        <f t="shared" si="736"/>
        <v/>
      </c>
      <c r="AD4950" s="36" t="str">
        <f>IF($N4950="", "", IFERROR(INDEX(Campaigns!$D$11:$D$380, MATCH($N4950, Campaigns!$E$11:$E$380, 0)), ""))</f>
        <v/>
      </c>
      <c r="AE4950" s="38" t="str">
        <f>IF(COUNTIF($Q4950:$AB4950, "X")=0, "", IFERROR(INDEX('Intro &amp; Setup'!$T$17:$T$28, MATCH(INDEX($Q$10:$AB$10, $AC4950, MATCH("X", $Q4950:$AB4950, 0)), 'Intro &amp; Setup'!$AA$17:$AA$28, 0)), ""))</f>
        <v/>
      </c>
      <c r="AG4950" s="84" t="str">
        <f t="shared" si="741"/>
        <v/>
      </c>
      <c r="AI4950" s="36">
        <f t="shared" si="742"/>
        <v>0</v>
      </c>
      <c r="AK4950" s="36" t="str">
        <f t="shared" si="743"/>
        <v/>
      </c>
    </row>
    <row r="4951" spans="1:37" x14ac:dyDescent="0.25">
      <c r="A4951" s="34"/>
      <c r="B4951" s="55"/>
      <c r="C4951" s="56"/>
      <c r="D4951" s="56"/>
      <c r="E4951" s="56"/>
      <c r="F4951" s="56"/>
      <c r="G4951" s="57"/>
      <c r="H4951" s="57"/>
      <c r="I4951" s="58"/>
      <c r="J4951" s="34"/>
      <c r="L4951" s="36" t="str">
        <f>IF($B4951="", "", IFERROR(FIND(Campaigns!$Q$4, $B4951), ""))</f>
        <v/>
      </c>
      <c r="M4951" s="73" t="str">
        <f t="shared" si="738"/>
        <v/>
      </c>
      <c r="N4951" s="74" t="str">
        <f t="shared" si="739"/>
        <v/>
      </c>
      <c r="O4951" s="22" t="str">
        <f t="shared" si="740"/>
        <v/>
      </c>
      <c r="Q4951" s="20" t="str">
        <f t="shared" si="737"/>
        <v/>
      </c>
      <c r="R4951" s="21" t="str">
        <f t="shared" si="736"/>
        <v/>
      </c>
      <c r="S4951" s="21" t="str">
        <f t="shared" si="736"/>
        <v/>
      </c>
      <c r="T4951" s="21" t="str">
        <f t="shared" si="736"/>
        <v/>
      </c>
      <c r="U4951" s="21" t="str">
        <f t="shared" si="736"/>
        <v/>
      </c>
      <c r="V4951" s="21" t="str">
        <f t="shared" si="736"/>
        <v/>
      </c>
      <c r="W4951" s="21" t="str">
        <f t="shared" si="736"/>
        <v/>
      </c>
      <c r="X4951" s="21" t="str">
        <f t="shared" si="736"/>
        <v/>
      </c>
      <c r="Y4951" s="21" t="str">
        <f t="shared" si="736"/>
        <v/>
      </c>
      <c r="Z4951" s="21" t="str">
        <f t="shared" si="736"/>
        <v/>
      </c>
      <c r="AA4951" s="21" t="str">
        <f t="shared" si="736"/>
        <v/>
      </c>
      <c r="AB4951" s="38" t="str">
        <f t="shared" si="736"/>
        <v/>
      </c>
      <c r="AD4951" s="36" t="str">
        <f>IF($N4951="", "", IFERROR(INDEX(Campaigns!$D$11:$D$380, MATCH($N4951, Campaigns!$E$11:$E$380, 0)), ""))</f>
        <v/>
      </c>
      <c r="AE4951" s="38" t="str">
        <f>IF(COUNTIF($Q4951:$AB4951, "X")=0, "", IFERROR(INDEX('Intro &amp; Setup'!$T$17:$T$28, MATCH(INDEX($Q$10:$AB$10, $AC4951, MATCH("X", $Q4951:$AB4951, 0)), 'Intro &amp; Setup'!$AA$17:$AA$28, 0)), ""))</f>
        <v/>
      </c>
      <c r="AG4951" s="84" t="str">
        <f t="shared" si="741"/>
        <v/>
      </c>
      <c r="AI4951" s="36">
        <f t="shared" si="742"/>
        <v>0</v>
      </c>
      <c r="AK4951" s="36" t="str">
        <f t="shared" si="743"/>
        <v/>
      </c>
    </row>
    <row r="4952" spans="1:37" x14ac:dyDescent="0.25">
      <c r="A4952" s="34"/>
      <c r="B4952" s="55"/>
      <c r="C4952" s="56"/>
      <c r="D4952" s="56"/>
      <c r="E4952" s="56"/>
      <c r="F4952" s="56"/>
      <c r="G4952" s="57"/>
      <c r="H4952" s="57"/>
      <c r="I4952" s="58"/>
      <c r="J4952" s="34"/>
      <c r="L4952" s="36" t="str">
        <f>IF($B4952="", "", IFERROR(FIND(Campaigns!$Q$4, $B4952), ""))</f>
        <v/>
      </c>
      <c r="M4952" s="73" t="str">
        <f t="shared" si="738"/>
        <v/>
      </c>
      <c r="N4952" s="74" t="str">
        <f t="shared" si="739"/>
        <v/>
      </c>
      <c r="O4952" s="22" t="str">
        <f t="shared" si="740"/>
        <v/>
      </c>
      <c r="Q4952" s="20" t="str">
        <f t="shared" si="737"/>
        <v/>
      </c>
      <c r="R4952" s="21" t="str">
        <f t="shared" si="736"/>
        <v/>
      </c>
      <c r="S4952" s="21" t="str">
        <f t="shared" si="736"/>
        <v/>
      </c>
      <c r="T4952" s="21" t="str">
        <f t="shared" si="736"/>
        <v/>
      </c>
      <c r="U4952" s="21" t="str">
        <f t="shared" si="736"/>
        <v/>
      </c>
      <c r="V4952" s="21" t="str">
        <f t="shared" ref="R4952:AB4975" si="744">IFERROR(IF(V$10="", "", IF(LEFT($O4952, V$8)=V$10, "X", "")), "")</f>
        <v/>
      </c>
      <c r="W4952" s="21" t="str">
        <f t="shared" si="744"/>
        <v/>
      </c>
      <c r="X4952" s="21" t="str">
        <f t="shared" si="744"/>
        <v/>
      </c>
      <c r="Y4952" s="21" t="str">
        <f t="shared" si="744"/>
        <v/>
      </c>
      <c r="Z4952" s="21" t="str">
        <f t="shared" si="744"/>
        <v/>
      </c>
      <c r="AA4952" s="21" t="str">
        <f t="shared" si="744"/>
        <v/>
      </c>
      <c r="AB4952" s="38" t="str">
        <f t="shared" si="744"/>
        <v/>
      </c>
      <c r="AD4952" s="36" t="str">
        <f>IF($N4952="", "", IFERROR(INDEX(Campaigns!$D$11:$D$380, MATCH($N4952, Campaigns!$E$11:$E$380, 0)), ""))</f>
        <v/>
      </c>
      <c r="AE4952" s="38" t="str">
        <f>IF(COUNTIF($Q4952:$AB4952, "X")=0, "", IFERROR(INDEX('Intro &amp; Setup'!$T$17:$T$28, MATCH(INDEX($Q$10:$AB$10, $AC4952, MATCH("X", $Q4952:$AB4952, 0)), 'Intro &amp; Setup'!$AA$17:$AA$28, 0)), ""))</f>
        <v/>
      </c>
      <c r="AG4952" s="84" t="str">
        <f t="shared" si="741"/>
        <v/>
      </c>
      <c r="AI4952" s="36">
        <f t="shared" si="742"/>
        <v>0</v>
      </c>
      <c r="AK4952" s="36" t="str">
        <f t="shared" si="743"/>
        <v/>
      </c>
    </row>
    <row r="4953" spans="1:37" x14ac:dyDescent="0.25">
      <c r="A4953" s="34"/>
      <c r="B4953" s="55"/>
      <c r="C4953" s="56"/>
      <c r="D4953" s="56"/>
      <c r="E4953" s="56"/>
      <c r="F4953" s="56"/>
      <c r="G4953" s="57"/>
      <c r="H4953" s="57"/>
      <c r="I4953" s="58"/>
      <c r="J4953" s="34"/>
      <c r="L4953" s="36" t="str">
        <f>IF($B4953="", "", IFERROR(FIND(Campaigns!$Q$4, $B4953), ""))</f>
        <v/>
      </c>
      <c r="M4953" s="73" t="str">
        <f t="shared" si="738"/>
        <v/>
      </c>
      <c r="N4953" s="74" t="str">
        <f t="shared" si="739"/>
        <v/>
      </c>
      <c r="O4953" s="22" t="str">
        <f t="shared" si="740"/>
        <v/>
      </c>
      <c r="Q4953" s="20" t="str">
        <f t="shared" si="737"/>
        <v/>
      </c>
      <c r="R4953" s="21" t="str">
        <f t="shared" si="744"/>
        <v/>
      </c>
      <c r="S4953" s="21" t="str">
        <f t="shared" si="744"/>
        <v/>
      </c>
      <c r="T4953" s="21" t="str">
        <f t="shared" si="744"/>
        <v/>
      </c>
      <c r="U4953" s="21" t="str">
        <f t="shared" si="744"/>
        <v/>
      </c>
      <c r="V4953" s="21" t="str">
        <f t="shared" si="744"/>
        <v/>
      </c>
      <c r="W4953" s="21" t="str">
        <f t="shared" si="744"/>
        <v/>
      </c>
      <c r="X4953" s="21" t="str">
        <f t="shared" si="744"/>
        <v/>
      </c>
      <c r="Y4953" s="21" t="str">
        <f t="shared" si="744"/>
        <v/>
      </c>
      <c r="Z4953" s="21" t="str">
        <f t="shared" si="744"/>
        <v/>
      </c>
      <c r="AA4953" s="21" t="str">
        <f t="shared" si="744"/>
        <v/>
      </c>
      <c r="AB4953" s="38" t="str">
        <f t="shared" si="744"/>
        <v/>
      </c>
      <c r="AD4953" s="36" t="str">
        <f>IF($N4953="", "", IFERROR(INDEX(Campaigns!$D$11:$D$380, MATCH($N4953, Campaigns!$E$11:$E$380, 0)), ""))</f>
        <v/>
      </c>
      <c r="AE4953" s="38" t="str">
        <f>IF(COUNTIF($Q4953:$AB4953, "X")=0, "", IFERROR(INDEX('Intro &amp; Setup'!$T$17:$T$28, MATCH(INDEX($Q$10:$AB$10, $AC4953, MATCH("X", $Q4953:$AB4953, 0)), 'Intro &amp; Setup'!$AA$17:$AA$28, 0)), ""))</f>
        <v/>
      </c>
      <c r="AG4953" s="84" t="str">
        <f t="shared" si="741"/>
        <v/>
      </c>
      <c r="AI4953" s="36">
        <f t="shared" si="742"/>
        <v>0</v>
      </c>
      <c r="AK4953" s="36" t="str">
        <f t="shared" si="743"/>
        <v/>
      </c>
    </row>
    <row r="4954" spans="1:37" x14ac:dyDescent="0.25">
      <c r="A4954" s="34"/>
      <c r="B4954" s="55"/>
      <c r="C4954" s="56"/>
      <c r="D4954" s="56"/>
      <c r="E4954" s="56"/>
      <c r="F4954" s="56"/>
      <c r="G4954" s="57"/>
      <c r="H4954" s="57"/>
      <c r="I4954" s="58"/>
      <c r="J4954" s="34"/>
      <c r="L4954" s="36" t="str">
        <f>IF($B4954="", "", IFERROR(FIND(Campaigns!$Q$4, $B4954), ""))</f>
        <v/>
      </c>
      <c r="M4954" s="73" t="str">
        <f t="shared" si="738"/>
        <v/>
      </c>
      <c r="N4954" s="74" t="str">
        <f t="shared" si="739"/>
        <v/>
      </c>
      <c r="O4954" s="22" t="str">
        <f t="shared" si="740"/>
        <v/>
      </c>
      <c r="Q4954" s="20" t="str">
        <f t="shared" si="737"/>
        <v/>
      </c>
      <c r="R4954" s="21" t="str">
        <f t="shared" si="744"/>
        <v/>
      </c>
      <c r="S4954" s="21" t="str">
        <f t="shared" si="744"/>
        <v/>
      </c>
      <c r="T4954" s="21" t="str">
        <f t="shared" si="744"/>
        <v/>
      </c>
      <c r="U4954" s="21" t="str">
        <f t="shared" si="744"/>
        <v/>
      </c>
      <c r="V4954" s="21" t="str">
        <f t="shared" si="744"/>
        <v/>
      </c>
      <c r="W4954" s="21" t="str">
        <f t="shared" si="744"/>
        <v/>
      </c>
      <c r="X4954" s="21" t="str">
        <f t="shared" si="744"/>
        <v/>
      </c>
      <c r="Y4954" s="21" t="str">
        <f t="shared" si="744"/>
        <v/>
      </c>
      <c r="Z4954" s="21" t="str">
        <f t="shared" si="744"/>
        <v/>
      </c>
      <c r="AA4954" s="21" t="str">
        <f t="shared" si="744"/>
        <v/>
      </c>
      <c r="AB4954" s="38" t="str">
        <f t="shared" si="744"/>
        <v/>
      </c>
      <c r="AD4954" s="36" t="str">
        <f>IF($N4954="", "", IFERROR(INDEX(Campaigns!$D$11:$D$380, MATCH($N4954, Campaigns!$E$11:$E$380, 0)), ""))</f>
        <v/>
      </c>
      <c r="AE4954" s="38" t="str">
        <f>IF(COUNTIF($Q4954:$AB4954, "X")=0, "", IFERROR(INDEX('Intro &amp; Setup'!$T$17:$T$28, MATCH(INDEX($Q$10:$AB$10, $AC4954, MATCH("X", $Q4954:$AB4954, 0)), 'Intro &amp; Setup'!$AA$17:$AA$28, 0)), ""))</f>
        <v/>
      </c>
      <c r="AG4954" s="84" t="str">
        <f t="shared" si="741"/>
        <v/>
      </c>
      <c r="AI4954" s="36">
        <f t="shared" si="742"/>
        <v>0</v>
      </c>
      <c r="AK4954" s="36" t="str">
        <f t="shared" si="743"/>
        <v/>
      </c>
    </row>
    <row r="4955" spans="1:37" x14ac:dyDescent="0.25">
      <c r="A4955" s="34"/>
      <c r="B4955" s="55"/>
      <c r="C4955" s="56"/>
      <c r="D4955" s="56"/>
      <c r="E4955" s="56"/>
      <c r="F4955" s="56"/>
      <c r="G4955" s="57"/>
      <c r="H4955" s="57"/>
      <c r="I4955" s="58"/>
      <c r="J4955" s="34"/>
      <c r="L4955" s="36" t="str">
        <f>IF($B4955="", "", IFERROR(FIND(Campaigns!$Q$4, $B4955), ""))</f>
        <v/>
      </c>
      <c r="M4955" s="73" t="str">
        <f t="shared" si="738"/>
        <v/>
      </c>
      <c r="N4955" s="74" t="str">
        <f t="shared" si="739"/>
        <v/>
      </c>
      <c r="O4955" s="22" t="str">
        <f t="shared" si="740"/>
        <v/>
      </c>
      <c r="Q4955" s="20" t="str">
        <f t="shared" si="737"/>
        <v/>
      </c>
      <c r="R4955" s="21" t="str">
        <f t="shared" si="744"/>
        <v/>
      </c>
      <c r="S4955" s="21" t="str">
        <f t="shared" si="744"/>
        <v/>
      </c>
      <c r="T4955" s="21" t="str">
        <f t="shared" si="744"/>
        <v/>
      </c>
      <c r="U4955" s="21" t="str">
        <f t="shared" si="744"/>
        <v/>
      </c>
      <c r="V4955" s="21" t="str">
        <f t="shared" si="744"/>
        <v/>
      </c>
      <c r="W4955" s="21" t="str">
        <f t="shared" si="744"/>
        <v/>
      </c>
      <c r="X4955" s="21" t="str">
        <f t="shared" si="744"/>
        <v/>
      </c>
      <c r="Y4955" s="21" t="str">
        <f t="shared" si="744"/>
        <v/>
      </c>
      <c r="Z4955" s="21" t="str">
        <f t="shared" si="744"/>
        <v/>
      </c>
      <c r="AA4955" s="21" t="str">
        <f t="shared" si="744"/>
        <v/>
      </c>
      <c r="AB4955" s="38" t="str">
        <f t="shared" si="744"/>
        <v/>
      </c>
      <c r="AD4955" s="36" t="str">
        <f>IF($N4955="", "", IFERROR(INDEX(Campaigns!$D$11:$D$380, MATCH($N4955, Campaigns!$E$11:$E$380, 0)), ""))</f>
        <v/>
      </c>
      <c r="AE4955" s="38" t="str">
        <f>IF(COUNTIF($Q4955:$AB4955, "X")=0, "", IFERROR(INDEX('Intro &amp; Setup'!$T$17:$T$28, MATCH(INDEX($Q$10:$AB$10, $AC4955, MATCH("X", $Q4955:$AB4955, 0)), 'Intro &amp; Setup'!$AA$17:$AA$28, 0)), ""))</f>
        <v/>
      </c>
      <c r="AG4955" s="84" t="str">
        <f t="shared" si="741"/>
        <v/>
      </c>
      <c r="AI4955" s="36">
        <f t="shared" si="742"/>
        <v>0</v>
      </c>
      <c r="AK4955" s="36" t="str">
        <f t="shared" si="743"/>
        <v/>
      </c>
    </row>
    <row r="4956" spans="1:37" x14ac:dyDescent="0.25">
      <c r="A4956" s="34"/>
      <c r="B4956" s="55"/>
      <c r="C4956" s="56"/>
      <c r="D4956" s="56"/>
      <c r="E4956" s="56"/>
      <c r="F4956" s="56"/>
      <c r="G4956" s="57"/>
      <c r="H4956" s="57"/>
      <c r="I4956" s="58"/>
      <c r="J4956" s="34"/>
      <c r="L4956" s="36" t="str">
        <f>IF($B4956="", "", IFERROR(FIND(Campaigns!$Q$4, $B4956), ""))</f>
        <v/>
      </c>
      <c r="M4956" s="73" t="str">
        <f t="shared" si="738"/>
        <v/>
      </c>
      <c r="N4956" s="74" t="str">
        <f t="shared" si="739"/>
        <v/>
      </c>
      <c r="O4956" s="22" t="str">
        <f t="shared" si="740"/>
        <v/>
      </c>
      <c r="Q4956" s="20" t="str">
        <f t="shared" si="737"/>
        <v/>
      </c>
      <c r="R4956" s="21" t="str">
        <f t="shared" si="744"/>
        <v/>
      </c>
      <c r="S4956" s="21" t="str">
        <f t="shared" si="744"/>
        <v/>
      </c>
      <c r="T4956" s="21" t="str">
        <f t="shared" si="744"/>
        <v/>
      </c>
      <c r="U4956" s="21" t="str">
        <f t="shared" si="744"/>
        <v/>
      </c>
      <c r="V4956" s="21" t="str">
        <f t="shared" si="744"/>
        <v/>
      </c>
      <c r="W4956" s="21" t="str">
        <f t="shared" si="744"/>
        <v/>
      </c>
      <c r="X4956" s="21" t="str">
        <f t="shared" si="744"/>
        <v/>
      </c>
      <c r="Y4956" s="21" t="str">
        <f t="shared" si="744"/>
        <v/>
      </c>
      <c r="Z4956" s="21" t="str">
        <f t="shared" si="744"/>
        <v/>
      </c>
      <c r="AA4956" s="21" t="str">
        <f t="shared" si="744"/>
        <v/>
      </c>
      <c r="AB4956" s="38" t="str">
        <f t="shared" si="744"/>
        <v/>
      </c>
      <c r="AD4956" s="36" t="str">
        <f>IF($N4956="", "", IFERROR(INDEX(Campaigns!$D$11:$D$380, MATCH($N4956, Campaigns!$E$11:$E$380, 0)), ""))</f>
        <v/>
      </c>
      <c r="AE4956" s="38" t="str">
        <f>IF(COUNTIF($Q4956:$AB4956, "X")=0, "", IFERROR(INDEX('Intro &amp; Setup'!$T$17:$T$28, MATCH(INDEX($Q$10:$AB$10, $AC4956, MATCH("X", $Q4956:$AB4956, 0)), 'Intro &amp; Setup'!$AA$17:$AA$28, 0)), ""))</f>
        <v/>
      </c>
      <c r="AG4956" s="84" t="str">
        <f t="shared" si="741"/>
        <v/>
      </c>
      <c r="AI4956" s="36">
        <f t="shared" si="742"/>
        <v>0</v>
      </c>
      <c r="AK4956" s="36" t="str">
        <f t="shared" si="743"/>
        <v/>
      </c>
    </row>
    <row r="4957" spans="1:37" x14ac:dyDescent="0.25">
      <c r="A4957" s="34"/>
      <c r="B4957" s="55"/>
      <c r="C4957" s="56"/>
      <c r="D4957" s="56"/>
      <c r="E4957" s="56"/>
      <c r="F4957" s="56"/>
      <c r="G4957" s="57"/>
      <c r="H4957" s="57"/>
      <c r="I4957" s="58"/>
      <c r="J4957" s="34"/>
      <c r="L4957" s="36" t="str">
        <f>IF($B4957="", "", IFERROR(FIND(Campaigns!$Q$4, $B4957), ""))</f>
        <v/>
      </c>
      <c r="M4957" s="73" t="str">
        <f t="shared" si="738"/>
        <v/>
      </c>
      <c r="N4957" s="74" t="str">
        <f t="shared" si="739"/>
        <v/>
      </c>
      <c r="O4957" s="22" t="str">
        <f t="shared" si="740"/>
        <v/>
      </c>
      <c r="Q4957" s="20" t="str">
        <f t="shared" si="737"/>
        <v/>
      </c>
      <c r="R4957" s="21" t="str">
        <f t="shared" si="744"/>
        <v/>
      </c>
      <c r="S4957" s="21" t="str">
        <f t="shared" si="744"/>
        <v/>
      </c>
      <c r="T4957" s="21" t="str">
        <f t="shared" si="744"/>
        <v/>
      </c>
      <c r="U4957" s="21" t="str">
        <f t="shared" si="744"/>
        <v/>
      </c>
      <c r="V4957" s="21" t="str">
        <f t="shared" si="744"/>
        <v/>
      </c>
      <c r="W4957" s="21" t="str">
        <f t="shared" si="744"/>
        <v/>
      </c>
      <c r="X4957" s="21" t="str">
        <f t="shared" si="744"/>
        <v/>
      </c>
      <c r="Y4957" s="21" t="str">
        <f t="shared" si="744"/>
        <v/>
      </c>
      <c r="Z4957" s="21" t="str">
        <f t="shared" si="744"/>
        <v/>
      </c>
      <c r="AA4957" s="21" t="str">
        <f t="shared" si="744"/>
        <v/>
      </c>
      <c r="AB4957" s="38" t="str">
        <f t="shared" si="744"/>
        <v/>
      </c>
      <c r="AD4957" s="36" t="str">
        <f>IF($N4957="", "", IFERROR(INDEX(Campaigns!$D$11:$D$380, MATCH($N4957, Campaigns!$E$11:$E$380, 0)), ""))</f>
        <v/>
      </c>
      <c r="AE4957" s="38" t="str">
        <f>IF(COUNTIF($Q4957:$AB4957, "X")=0, "", IFERROR(INDEX('Intro &amp; Setup'!$T$17:$T$28, MATCH(INDEX($Q$10:$AB$10, $AC4957, MATCH("X", $Q4957:$AB4957, 0)), 'Intro &amp; Setup'!$AA$17:$AA$28, 0)), ""))</f>
        <v/>
      </c>
      <c r="AG4957" s="84" t="str">
        <f t="shared" si="741"/>
        <v/>
      </c>
      <c r="AI4957" s="36">
        <f t="shared" si="742"/>
        <v>0</v>
      </c>
      <c r="AK4957" s="36" t="str">
        <f t="shared" si="743"/>
        <v/>
      </c>
    </row>
    <row r="4958" spans="1:37" x14ac:dyDescent="0.25">
      <c r="A4958" s="34"/>
      <c r="B4958" s="55"/>
      <c r="C4958" s="56"/>
      <c r="D4958" s="56"/>
      <c r="E4958" s="56"/>
      <c r="F4958" s="56"/>
      <c r="G4958" s="57"/>
      <c r="H4958" s="57"/>
      <c r="I4958" s="58"/>
      <c r="J4958" s="34"/>
      <c r="L4958" s="36" t="str">
        <f>IF($B4958="", "", IFERROR(FIND(Campaigns!$Q$4, $B4958), ""))</f>
        <v/>
      </c>
      <c r="M4958" s="73" t="str">
        <f t="shared" si="738"/>
        <v/>
      </c>
      <c r="N4958" s="74" t="str">
        <f t="shared" si="739"/>
        <v/>
      </c>
      <c r="O4958" s="22" t="str">
        <f t="shared" si="740"/>
        <v/>
      </c>
      <c r="Q4958" s="20" t="str">
        <f t="shared" si="737"/>
        <v/>
      </c>
      <c r="R4958" s="21" t="str">
        <f t="shared" si="744"/>
        <v/>
      </c>
      <c r="S4958" s="21" t="str">
        <f t="shared" si="744"/>
        <v/>
      </c>
      <c r="T4958" s="21" t="str">
        <f t="shared" si="744"/>
        <v/>
      </c>
      <c r="U4958" s="21" t="str">
        <f t="shared" si="744"/>
        <v/>
      </c>
      <c r="V4958" s="21" t="str">
        <f t="shared" si="744"/>
        <v/>
      </c>
      <c r="W4958" s="21" t="str">
        <f t="shared" si="744"/>
        <v/>
      </c>
      <c r="X4958" s="21" t="str">
        <f t="shared" si="744"/>
        <v/>
      </c>
      <c r="Y4958" s="21" t="str">
        <f t="shared" si="744"/>
        <v/>
      </c>
      <c r="Z4958" s="21" t="str">
        <f t="shared" si="744"/>
        <v/>
      </c>
      <c r="AA4958" s="21" t="str">
        <f t="shared" si="744"/>
        <v/>
      </c>
      <c r="AB4958" s="38" t="str">
        <f t="shared" si="744"/>
        <v/>
      </c>
      <c r="AD4958" s="36" t="str">
        <f>IF($N4958="", "", IFERROR(INDEX(Campaigns!$D$11:$D$380, MATCH($N4958, Campaigns!$E$11:$E$380, 0)), ""))</f>
        <v/>
      </c>
      <c r="AE4958" s="38" t="str">
        <f>IF(COUNTIF($Q4958:$AB4958, "X")=0, "", IFERROR(INDEX('Intro &amp; Setup'!$T$17:$T$28, MATCH(INDEX($Q$10:$AB$10, $AC4958, MATCH("X", $Q4958:$AB4958, 0)), 'Intro &amp; Setup'!$AA$17:$AA$28, 0)), ""))</f>
        <v/>
      </c>
      <c r="AG4958" s="84" t="str">
        <f t="shared" si="741"/>
        <v/>
      </c>
      <c r="AI4958" s="36">
        <f t="shared" si="742"/>
        <v>0</v>
      </c>
      <c r="AK4958" s="36" t="str">
        <f t="shared" si="743"/>
        <v/>
      </c>
    </row>
    <row r="4959" spans="1:37" x14ac:dyDescent="0.25">
      <c r="A4959" s="34"/>
      <c r="B4959" s="55"/>
      <c r="C4959" s="56"/>
      <c r="D4959" s="56"/>
      <c r="E4959" s="56"/>
      <c r="F4959" s="56"/>
      <c r="G4959" s="57"/>
      <c r="H4959" s="57"/>
      <c r="I4959" s="58"/>
      <c r="J4959" s="34"/>
      <c r="L4959" s="36" t="str">
        <f>IF($B4959="", "", IFERROR(FIND(Campaigns!$Q$4, $B4959), ""))</f>
        <v/>
      </c>
      <c r="M4959" s="73" t="str">
        <f t="shared" si="738"/>
        <v/>
      </c>
      <c r="N4959" s="74" t="str">
        <f t="shared" si="739"/>
        <v/>
      </c>
      <c r="O4959" s="22" t="str">
        <f t="shared" si="740"/>
        <v/>
      </c>
      <c r="Q4959" s="20" t="str">
        <f t="shared" si="737"/>
        <v/>
      </c>
      <c r="R4959" s="21" t="str">
        <f t="shared" si="744"/>
        <v/>
      </c>
      <c r="S4959" s="21" t="str">
        <f t="shared" si="744"/>
        <v/>
      </c>
      <c r="T4959" s="21" t="str">
        <f t="shared" si="744"/>
        <v/>
      </c>
      <c r="U4959" s="21" t="str">
        <f t="shared" si="744"/>
        <v/>
      </c>
      <c r="V4959" s="21" t="str">
        <f t="shared" si="744"/>
        <v/>
      </c>
      <c r="W4959" s="21" t="str">
        <f t="shared" si="744"/>
        <v/>
      </c>
      <c r="X4959" s="21" t="str">
        <f t="shared" si="744"/>
        <v/>
      </c>
      <c r="Y4959" s="21" t="str">
        <f t="shared" si="744"/>
        <v/>
      </c>
      <c r="Z4959" s="21" t="str">
        <f t="shared" si="744"/>
        <v/>
      </c>
      <c r="AA4959" s="21" t="str">
        <f t="shared" si="744"/>
        <v/>
      </c>
      <c r="AB4959" s="38" t="str">
        <f t="shared" si="744"/>
        <v/>
      </c>
      <c r="AD4959" s="36" t="str">
        <f>IF($N4959="", "", IFERROR(INDEX(Campaigns!$D$11:$D$380, MATCH($N4959, Campaigns!$E$11:$E$380, 0)), ""))</f>
        <v/>
      </c>
      <c r="AE4959" s="38" t="str">
        <f>IF(COUNTIF($Q4959:$AB4959, "X")=0, "", IFERROR(INDEX('Intro &amp; Setup'!$T$17:$T$28, MATCH(INDEX($Q$10:$AB$10, $AC4959, MATCH("X", $Q4959:$AB4959, 0)), 'Intro &amp; Setup'!$AA$17:$AA$28, 0)), ""))</f>
        <v/>
      </c>
      <c r="AG4959" s="84" t="str">
        <f t="shared" si="741"/>
        <v/>
      </c>
      <c r="AI4959" s="36">
        <f t="shared" si="742"/>
        <v>0</v>
      </c>
      <c r="AK4959" s="36" t="str">
        <f t="shared" si="743"/>
        <v/>
      </c>
    </row>
    <row r="4960" spans="1:37" x14ac:dyDescent="0.25">
      <c r="A4960" s="34"/>
      <c r="B4960" s="55"/>
      <c r="C4960" s="56"/>
      <c r="D4960" s="56"/>
      <c r="E4960" s="56"/>
      <c r="F4960" s="56"/>
      <c r="G4960" s="57"/>
      <c r="H4960" s="57"/>
      <c r="I4960" s="58"/>
      <c r="J4960" s="34"/>
      <c r="L4960" s="36" t="str">
        <f>IF($B4960="", "", IFERROR(FIND(Campaigns!$Q$4, $B4960), ""))</f>
        <v/>
      </c>
      <c r="M4960" s="73" t="str">
        <f t="shared" si="738"/>
        <v/>
      </c>
      <c r="N4960" s="74" t="str">
        <f t="shared" si="739"/>
        <v/>
      </c>
      <c r="O4960" s="22" t="str">
        <f t="shared" si="740"/>
        <v/>
      </c>
      <c r="Q4960" s="20" t="str">
        <f t="shared" si="737"/>
        <v/>
      </c>
      <c r="R4960" s="21" t="str">
        <f t="shared" si="744"/>
        <v/>
      </c>
      <c r="S4960" s="21" t="str">
        <f t="shared" si="744"/>
        <v/>
      </c>
      <c r="T4960" s="21" t="str">
        <f t="shared" si="744"/>
        <v/>
      </c>
      <c r="U4960" s="21" t="str">
        <f t="shared" si="744"/>
        <v/>
      </c>
      <c r="V4960" s="21" t="str">
        <f t="shared" si="744"/>
        <v/>
      </c>
      <c r="W4960" s="21" t="str">
        <f t="shared" si="744"/>
        <v/>
      </c>
      <c r="X4960" s="21" t="str">
        <f t="shared" si="744"/>
        <v/>
      </c>
      <c r="Y4960" s="21" t="str">
        <f t="shared" si="744"/>
        <v/>
      </c>
      <c r="Z4960" s="21" t="str">
        <f t="shared" si="744"/>
        <v/>
      </c>
      <c r="AA4960" s="21" t="str">
        <f t="shared" si="744"/>
        <v/>
      </c>
      <c r="AB4960" s="38" t="str">
        <f t="shared" si="744"/>
        <v/>
      </c>
      <c r="AD4960" s="36" t="str">
        <f>IF($N4960="", "", IFERROR(INDEX(Campaigns!$D$11:$D$380, MATCH($N4960, Campaigns!$E$11:$E$380, 0)), ""))</f>
        <v/>
      </c>
      <c r="AE4960" s="38" t="str">
        <f>IF(COUNTIF($Q4960:$AB4960, "X")=0, "", IFERROR(INDEX('Intro &amp; Setup'!$T$17:$T$28, MATCH(INDEX($Q$10:$AB$10, $AC4960, MATCH("X", $Q4960:$AB4960, 0)), 'Intro &amp; Setup'!$AA$17:$AA$28, 0)), ""))</f>
        <v/>
      </c>
      <c r="AG4960" s="84" t="str">
        <f t="shared" si="741"/>
        <v/>
      </c>
      <c r="AI4960" s="36">
        <f t="shared" si="742"/>
        <v>0</v>
      </c>
      <c r="AK4960" s="36" t="str">
        <f t="shared" si="743"/>
        <v/>
      </c>
    </row>
    <row r="4961" spans="1:37" x14ac:dyDescent="0.25">
      <c r="A4961" s="34"/>
      <c r="B4961" s="55"/>
      <c r="C4961" s="56"/>
      <c r="D4961" s="56"/>
      <c r="E4961" s="56"/>
      <c r="F4961" s="56"/>
      <c r="G4961" s="57"/>
      <c r="H4961" s="57"/>
      <c r="I4961" s="58"/>
      <c r="J4961" s="34"/>
      <c r="L4961" s="36" t="str">
        <f>IF($B4961="", "", IFERROR(FIND(Campaigns!$Q$4, $B4961), ""))</f>
        <v/>
      </c>
      <c r="M4961" s="73" t="str">
        <f t="shared" si="738"/>
        <v/>
      </c>
      <c r="N4961" s="74" t="str">
        <f t="shared" si="739"/>
        <v/>
      </c>
      <c r="O4961" s="22" t="str">
        <f t="shared" si="740"/>
        <v/>
      </c>
      <c r="Q4961" s="20" t="str">
        <f t="shared" si="737"/>
        <v/>
      </c>
      <c r="R4961" s="21" t="str">
        <f t="shared" si="744"/>
        <v/>
      </c>
      <c r="S4961" s="21" t="str">
        <f t="shared" si="744"/>
        <v/>
      </c>
      <c r="T4961" s="21" t="str">
        <f t="shared" si="744"/>
        <v/>
      </c>
      <c r="U4961" s="21" t="str">
        <f t="shared" si="744"/>
        <v/>
      </c>
      <c r="V4961" s="21" t="str">
        <f t="shared" si="744"/>
        <v/>
      </c>
      <c r="W4961" s="21" t="str">
        <f t="shared" si="744"/>
        <v/>
      </c>
      <c r="X4961" s="21" t="str">
        <f t="shared" si="744"/>
        <v/>
      </c>
      <c r="Y4961" s="21" t="str">
        <f t="shared" si="744"/>
        <v/>
      </c>
      <c r="Z4961" s="21" t="str">
        <f t="shared" si="744"/>
        <v/>
      </c>
      <c r="AA4961" s="21" t="str">
        <f t="shared" si="744"/>
        <v/>
      </c>
      <c r="AB4961" s="38" t="str">
        <f t="shared" si="744"/>
        <v/>
      </c>
      <c r="AD4961" s="36" t="str">
        <f>IF($N4961="", "", IFERROR(INDEX(Campaigns!$D$11:$D$380, MATCH($N4961, Campaigns!$E$11:$E$380, 0)), ""))</f>
        <v/>
      </c>
      <c r="AE4961" s="38" t="str">
        <f>IF(COUNTIF($Q4961:$AB4961, "X")=0, "", IFERROR(INDEX('Intro &amp; Setup'!$T$17:$T$28, MATCH(INDEX($Q$10:$AB$10, $AC4961, MATCH("X", $Q4961:$AB4961, 0)), 'Intro &amp; Setup'!$AA$17:$AA$28, 0)), ""))</f>
        <v/>
      </c>
      <c r="AG4961" s="84" t="str">
        <f t="shared" si="741"/>
        <v/>
      </c>
      <c r="AI4961" s="36">
        <f t="shared" si="742"/>
        <v>0</v>
      </c>
      <c r="AK4961" s="36" t="str">
        <f t="shared" si="743"/>
        <v/>
      </c>
    </row>
    <row r="4962" spans="1:37" x14ac:dyDescent="0.25">
      <c r="A4962" s="34"/>
      <c r="B4962" s="55"/>
      <c r="C4962" s="56"/>
      <c r="D4962" s="56"/>
      <c r="E4962" s="56"/>
      <c r="F4962" s="56"/>
      <c r="G4962" s="57"/>
      <c r="H4962" s="57"/>
      <c r="I4962" s="58"/>
      <c r="J4962" s="34"/>
      <c r="L4962" s="36" t="str">
        <f>IF($B4962="", "", IFERROR(FIND(Campaigns!$Q$4, $B4962), ""))</f>
        <v/>
      </c>
      <c r="M4962" s="73" t="str">
        <f t="shared" si="738"/>
        <v/>
      </c>
      <c r="N4962" s="74" t="str">
        <f t="shared" si="739"/>
        <v/>
      </c>
      <c r="O4962" s="22" t="str">
        <f t="shared" si="740"/>
        <v/>
      </c>
      <c r="Q4962" s="20" t="str">
        <f t="shared" si="737"/>
        <v/>
      </c>
      <c r="R4962" s="21" t="str">
        <f t="shared" si="744"/>
        <v/>
      </c>
      <c r="S4962" s="21" t="str">
        <f t="shared" si="744"/>
        <v/>
      </c>
      <c r="T4962" s="21" t="str">
        <f t="shared" si="744"/>
        <v/>
      </c>
      <c r="U4962" s="21" t="str">
        <f t="shared" si="744"/>
        <v/>
      </c>
      <c r="V4962" s="21" t="str">
        <f t="shared" si="744"/>
        <v/>
      </c>
      <c r="W4962" s="21" t="str">
        <f t="shared" si="744"/>
        <v/>
      </c>
      <c r="X4962" s="21" t="str">
        <f t="shared" si="744"/>
        <v/>
      </c>
      <c r="Y4962" s="21" t="str">
        <f t="shared" si="744"/>
        <v/>
      </c>
      <c r="Z4962" s="21" t="str">
        <f t="shared" si="744"/>
        <v/>
      </c>
      <c r="AA4962" s="21" t="str">
        <f t="shared" si="744"/>
        <v/>
      </c>
      <c r="AB4962" s="38" t="str">
        <f t="shared" si="744"/>
        <v/>
      </c>
      <c r="AD4962" s="36" t="str">
        <f>IF($N4962="", "", IFERROR(INDEX(Campaigns!$D$11:$D$380, MATCH($N4962, Campaigns!$E$11:$E$380, 0)), ""))</f>
        <v/>
      </c>
      <c r="AE4962" s="38" t="str">
        <f>IF(COUNTIF($Q4962:$AB4962, "X")=0, "", IFERROR(INDEX('Intro &amp; Setup'!$T$17:$T$28, MATCH(INDEX($Q$10:$AB$10, $AC4962, MATCH("X", $Q4962:$AB4962, 0)), 'Intro &amp; Setup'!$AA$17:$AA$28, 0)), ""))</f>
        <v/>
      </c>
      <c r="AG4962" s="84" t="str">
        <f t="shared" si="741"/>
        <v/>
      </c>
      <c r="AI4962" s="36">
        <f t="shared" si="742"/>
        <v>0</v>
      </c>
      <c r="AK4962" s="36" t="str">
        <f t="shared" si="743"/>
        <v/>
      </c>
    </row>
    <row r="4963" spans="1:37" x14ac:dyDescent="0.25">
      <c r="A4963" s="34"/>
      <c r="B4963" s="55"/>
      <c r="C4963" s="56"/>
      <c r="D4963" s="56"/>
      <c r="E4963" s="56"/>
      <c r="F4963" s="56"/>
      <c r="G4963" s="57"/>
      <c r="H4963" s="57"/>
      <c r="I4963" s="58"/>
      <c r="J4963" s="34"/>
      <c r="L4963" s="36" t="str">
        <f>IF($B4963="", "", IFERROR(FIND(Campaigns!$Q$4, $B4963), ""))</f>
        <v/>
      </c>
      <c r="M4963" s="73" t="str">
        <f t="shared" si="738"/>
        <v/>
      </c>
      <c r="N4963" s="74" t="str">
        <f t="shared" si="739"/>
        <v/>
      </c>
      <c r="O4963" s="22" t="str">
        <f t="shared" si="740"/>
        <v/>
      </c>
      <c r="Q4963" s="20" t="str">
        <f t="shared" si="737"/>
        <v/>
      </c>
      <c r="R4963" s="21" t="str">
        <f t="shared" si="744"/>
        <v/>
      </c>
      <c r="S4963" s="21" t="str">
        <f t="shared" si="744"/>
        <v/>
      </c>
      <c r="T4963" s="21" t="str">
        <f t="shared" si="744"/>
        <v/>
      </c>
      <c r="U4963" s="21" t="str">
        <f t="shared" si="744"/>
        <v/>
      </c>
      <c r="V4963" s="21" t="str">
        <f t="shared" si="744"/>
        <v/>
      </c>
      <c r="W4963" s="21" t="str">
        <f t="shared" si="744"/>
        <v/>
      </c>
      <c r="X4963" s="21" t="str">
        <f t="shared" si="744"/>
        <v/>
      </c>
      <c r="Y4963" s="21" t="str">
        <f t="shared" si="744"/>
        <v/>
      </c>
      <c r="Z4963" s="21" t="str">
        <f t="shared" si="744"/>
        <v/>
      </c>
      <c r="AA4963" s="21" t="str">
        <f t="shared" si="744"/>
        <v/>
      </c>
      <c r="AB4963" s="38" t="str">
        <f t="shared" si="744"/>
        <v/>
      </c>
      <c r="AD4963" s="36" t="str">
        <f>IF($N4963="", "", IFERROR(INDEX(Campaigns!$D$11:$D$380, MATCH($N4963, Campaigns!$E$11:$E$380, 0)), ""))</f>
        <v/>
      </c>
      <c r="AE4963" s="38" t="str">
        <f>IF(COUNTIF($Q4963:$AB4963, "X")=0, "", IFERROR(INDEX('Intro &amp; Setup'!$T$17:$T$28, MATCH(INDEX($Q$10:$AB$10, $AC4963, MATCH("X", $Q4963:$AB4963, 0)), 'Intro &amp; Setup'!$AA$17:$AA$28, 0)), ""))</f>
        <v/>
      </c>
      <c r="AG4963" s="84" t="str">
        <f t="shared" si="741"/>
        <v/>
      </c>
      <c r="AI4963" s="36">
        <f t="shared" si="742"/>
        <v>0</v>
      </c>
      <c r="AK4963" s="36" t="str">
        <f t="shared" si="743"/>
        <v/>
      </c>
    </row>
    <row r="4964" spans="1:37" x14ac:dyDescent="0.25">
      <c r="A4964" s="34"/>
      <c r="B4964" s="55"/>
      <c r="C4964" s="56"/>
      <c r="D4964" s="56"/>
      <c r="E4964" s="56"/>
      <c r="F4964" s="56"/>
      <c r="G4964" s="57"/>
      <c r="H4964" s="57"/>
      <c r="I4964" s="58"/>
      <c r="J4964" s="34"/>
      <c r="L4964" s="36" t="str">
        <f>IF($B4964="", "", IFERROR(FIND(Campaigns!$Q$4, $B4964), ""))</f>
        <v/>
      </c>
      <c r="M4964" s="73" t="str">
        <f t="shared" si="738"/>
        <v/>
      </c>
      <c r="N4964" s="74" t="str">
        <f t="shared" si="739"/>
        <v/>
      </c>
      <c r="O4964" s="22" t="str">
        <f t="shared" si="740"/>
        <v/>
      </c>
      <c r="Q4964" s="20" t="str">
        <f t="shared" si="737"/>
        <v/>
      </c>
      <c r="R4964" s="21" t="str">
        <f t="shared" si="744"/>
        <v/>
      </c>
      <c r="S4964" s="21" t="str">
        <f t="shared" si="744"/>
        <v/>
      </c>
      <c r="T4964" s="21" t="str">
        <f t="shared" si="744"/>
        <v/>
      </c>
      <c r="U4964" s="21" t="str">
        <f t="shared" si="744"/>
        <v/>
      </c>
      <c r="V4964" s="21" t="str">
        <f t="shared" si="744"/>
        <v/>
      </c>
      <c r="W4964" s="21" t="str">
        <f t="shared" si="744"/>
        <v/>
      </c>
      <c r="X4964" s="21" t="str">
        <f t="shared" si="744"/>
        <v/>
      </c>
      <c r="Y4964" s="21" t="str">
        <f t="shared" si="744"/>
        <v/>
      </c>
      <c r="Z4964" s="21" t="str">
        <f t="shared" si="744"/>
        <v/>
      </c>
      <c r="AA4964" s="21" t="str">
        <f t="shared" si="744"/>
        <v/>
      </c>
      <c r="AB4964" s="38" t="str">
        <f t="shared" si="744"/>
        <v/>
      </c>
      <c r="AD4964" s="36" t="str">
        <f>IF($N4964="", "", IFERROR(INDEX(Campaigns!$D$11:$D$380, MATCH($N4964, Campaigns!$E$11:$E$380, 0)), ""))</f>
        <v/>
      </c>
      <c r="AE4964" s="38" t="str">
        <f>IF(COUNTIF($Q4964:$AB4964, "X")=0, "", IFERROR(INDEX('Intro &amp; Setup'!$T$17:$T$28, MATCH(INDEX($Q$10:$AB$10, $AC4964, MATCH("X", $Q4964:$AB4964, 0)), 'Intro &amp; Setup'!$AA$17:$AA$28, 0)), ""))</f>
        <v/>
      </c>
      <c r="AG4964" s="84" t="str">
        <f t="shared" si="741"/>
        <v/>
      </c>
      <c r="AI4964" s="36">
        <f t="shared" si="742"/>
        <v>0</v>
      </c>
      <c r="AK4964" s="36" t="str">
        <f t="shared" si="743"/>
        <v/>
      </c>
    </row>
    <row r="4965" spans="1:37" x14ac:dyDescent="0.25">
      <c r="A4965" s="34"/>
      <c r="B4965" s="55"/>
      <c r="C4965" s="56"/>
      <c r="D4965" s="56"/>
      <c r="E4965" s="56"/>
      <c r="F4965" s="56"/>
      <c r="G4965" s="57"/>
      <c r="H4965" s="57"/>
      <c r="I4965" s="58"/>
      <c r="J4965" s="34"/>
      <c r="L4965" s="36" t="str">
        <f>IF($B4965="", "", IFERROR(FIND(Campaigns!$Q$4, $B4965), ""))</f>
        <v/>
      </c>
      <c r="M4965" s="73" t="str">
        <f t="shared" si="738"/>
        <v/>
      </c>
      <c r="N4965" s="74" t="str">
        <f t="shared" si="739"/>
        <v/>
      </c>
      <c r="O4965" s="22" t="str">
        <f t="shared" si="740"/>
        <v/>
      </c>
      <c r="Q4965" s="20" t="str">
        <f t="shared" si="737"/>
        <v/>
      </c>
      <c r="R4965" s="21" t="str">
        <f t="shared" si="744"/>
        <v/>
      </c>
      <c r="S4965" s="21" t="str">
        <f t="shared" si="744"/>
        <v/>
      </c>
      <c r="T4965" s="21" t="str">
        <f t="shared" si="744"/>
        <v/>
      </c>
      <c r="U4965" s="21" t="str">
        <f t="shared" si="744"/>
        <v/>
      </c>
      <c r="V4965" s="21" t="str">
        <f t="shared" si="744"/>
        <v/>
      </c>
      <c r="W4965" s="21" t="str">
        <f t="shared" si="744"/>
        <v/>
      </c>
      <c r="X4965" s="21" t="str">
        <f t="shared" si="744"/>
        <v/>
      </c>
      <c r="Y4965" s="21" t="str">
        <f t="shared" si="744"/>
        <v/>
      </c>
      <c r="Z4965" s="21" t="str">
        <f t="shared" si="744"/>
        <v/>
      </c>
      <c r="AA4965" s="21" t="str">
        <f t="shared" si="744"/>
        <v/>
      </c>
      <c r="AB4965" s="38" t="str">
        <f t="shared" si="744"/>
        <v/>
      </c>
      <c r="AD4965" s="36" t="str">
        <f>IF($N4965="", "", IFERROR(INDEX(Campaigns!$D$11:$D$380, MATCH($N4965, Campaigns!$E$11:$E$380, 0)), ""))</f>
        <v/>
      </c>
      <c r="AE4965" s="38" t="str">
        <f>IF(COUNTIF($Q4965:$AB4965, "X")=0, "", IFERROR(INDEX('Intro &amp; Setup'!$T$17:$T$28, MATCH(INDEX($Q$10:$AB$10, $AC4965, MATCH("X", $Q4965:$AB4965, 0)), 'Intro &amp; Setup'!$AA$17:$AA$28, 0)), ""))</f>
        <v/>
      </c>
      <c r="AG4965" s="84" t="str">
        <f t="shared" si="741"/>
        <v/>
      </c>
      <c r="AI4965" s="36">
        <f t="shared" si="742"/>
        <v>0</v>
      </c>
      <c r="AK4965" s="36" t="str">
        <f t="shared" si="743"/>
        <v/>
      </c>
    </row>
    <row r="4966" spans="1:37" x14ac:dyDescent="0.25">
      <c r="A4966" s="34"/>
      <c r="B4966" s="55"/>
      <c r="C4966" s="56"/>
      <c r="D4966" s="56"/>
      <c r="E4966" s="56"/>
      <c r="F4966" s="56"/>
      <c r="G4966" s="57"/>
      <c r="H4966" s="57"/>
      <c r="I4966" s="58"/>
      <c r="J4966" s="34"/>
      <c r="L4966" s="36" t="str">
        <f>IF($B4966="", "", IFERROR(FIND(Campaigns!$Q$4, $B4966), ""))</f>
        <v/>
      </c>
      <c r="M4966" s="73" t="str">
        <f t="shared" si="738"/>
        <v/>
      </c>
      <c r="N4966" s="74" t="str">
        <f t="shared" si="739"/>
        <v/>
      </c>
      <c r="O4966" s="22" t="str">
        <f t="shared" si="740"/>
        <v/>
      </c>
      <c r="Q4966" s="20" t="str">
        <f t="shared" si="737"/>
        <v/>
      </c>
      <c r="R4966" s="21" t="str">
        <f t="shared" si="744"/>
        <v/>
      </c>
      <c r="S4966" s="21" t="str">
        <f t="shared" si="744"/>
        <v/>
      </c>
      <c r="T4966" s="21" t="str">
        <f t="shared" si="744"/>
        <v/>
      </c>
      <c r="U4966" s="21" t="str">
        <f t="shared" si="744"/>
        <v/>
      </c>
      <c r="V4966" s="21" t="str">
        <f t="shared" si="744"/>
        <v/>
      </c>
      <c r="W4966" s="21" t="str">
        <f t="shared" si="744"/>
        <v/>
      </c>
      <c r="X4966" s="21" t="str">
        <f t="shared" si="744"/>
        <v/>
      </c>
      <c r="Y4966" s="21" t="str">
        <f t="shared" si="744"/>
        <v/>
      </c>
      <c r="Z4966" s="21" t="str">
        <f t="shared" si="744"/>
        <v/>
      </c>
      <c r="AA4966" s="21" t="str">
        <f t="shared" si="744"/>
        <v/>
      </c>
      <c r="AB4966" s="38" t="str">
        <f t="shared" si="744"/>
        <v/>
      </c>
      <c r="AD4966" s="36" t="str">
        <f>IF($N4966="", "", IFERROR(INDEX(Campaigns!$D$11:$D$380, MATCH($N4966, Campaigns!$E$11:$E$380, 0)), ""))</f>
        <v/>
      </c>
      <c r="AE4966" s="38" t="str">
        <f>IF(COUNTIF($Q4966:$AB4966, "X")=0, "", IFERROR(INDEX('Intro &amp; Setup'!$T$17:$T$28, MATCH(INDEX($Q$10:$AB$10, $AC4966, MATCH("X", $Q4966:$AB4966, 0)), 'Intro &amp; Setup'!$AA$17:$AA$28, 0)), ""))</f>
        <v/>
      </c>
      <c r="AG4966" s="84" t="str">
        <f t="shared" si="741"/>
        <v/>
      </c>
      <c r="AI4966" s="36">
        <f t="shared" si="742"/>
        <v>0</v>
      </c>
      <c r="AK4966" s="36" t="str">
        <f t="shared" si="743"/>
        <v/>
      </c>
    </row>
    <row r="4967" spans="1:37" x14ac:dyDescent="0.25">
      <c r="A4967" s="34"/>
      <c r="B4967" s="55"/>
      <c r="C4967" s="56"/>
      <c r="D4967" s="56"/>
      <c r="E4967" s="56"/>
      <c r="F4967" s="56"/>
      <c r="G4967" s="57"/>
      <c r="H4967" s="57"/>
      <c r="I4967" s="58"/>
      <c r="J4967" s="34"/>
      <c r="L4967" s="36" t="str">
        <f>IF($B4967="", "", IFERROR(FIND(Campaigns!$Q$4, $B4967), ""))</f>
        <v/>
      </c>
      <c r="M4967" s="73" t="str">
        <f t="shared" si="738"/>
        <v/>
      </c>
      <c r="N4967" s="74" t="str">
        <f t="shared" si="739"/>
        <v/>
      </c>
      <c r="O4967" s="22" t="str">
        <f t="shared" si="740"/>
        <v/>
      </c>
      <c r="Q4967" s="20" t="str">
        <f t="shared" si="737"/>
        <v/>
      </c>
      <c r="R4967" s="21" t="str">
        <f t="shared" si="744"/>
        <v/>
      </c>
      <c r="S4967" s="21" t="str">
        <f t="shared" si="744"/>
        <v/>
      </c>
      <c r="T4967" s="21" t="str">
        <f t="shared" si="744"/>
        <v/>
      </c>
      <c r="U4967" s="21" t="str">
        <f t="shared" si="744"/>
        <v/>
      </c>
      <c r="V4967" s="21" t="str">
        <f t="shared" si="744"/>
        <v/>
      </c>
      <c r="W4967" s="21" t="str">
        <f t="shared" si="744"/>
        <v/>
      </c>
      <c r="X4967" s="21" t="str">
        <f t="shared" si="744"/>
        <v/>
      </c>
      <c r="Y4967" s="21" t="str">
        <f t="shared" si="744"/>
        <v/>
      </c>
      <c r="Z4967" s="21" t="str">
        <f t="shared" si="744"/>
        <v/>
      </c>
      <c r="AA4967" s="21" t="str">
        <f t="shared" si="744"/>
        <v/>
      </c>
      <c r="AB4967" s="38" t="str">
        <f t="shared" si="744"/>
        <v/>
      </c>
      <c r="AD4967" s="36" t="str">
        <f>IF($N4967="", "", IFERROR(INDEX(Campaigns!$D$11:$D$380, MATCH($N4967, Campaigns!$E$11:$E$380, 0)), ""))</f>
        <v/>
      </c>
      <c r="AE4967" s="38" t="str">
        <f>IF(COUNTIF($Q4967:$AB4967, "X")=0, "", IFERROR(INDEX('Intro &amp; Setup'!$T$17:$T$28, MATCH(INDEX($Q$10:$AB$10, $AC4967, MATCH("X", $Q4967:$AB4967, 0)), 'Intro &amp; Setup'!$AA$17:$AA$28, 0)), ""))</f>
        <v/>
      </c>
      <c r="AG4967" s="84" t="str">
        <f t="shared" si="741"/>
        <v/>
      </c>
      <c r="AI4967" s="36">
        <f t="shared" si="742"/>
        <v>0</v>
      </c>
      <c r="AK4967" s="36" t="str">
        <f t="shared" si="743"/>
        <v/>
      </c>
    </row>
    <row r="4968" spans="1:37" x14ac:dyDescent="0.25">
      <c r="A4968" s="34"/>
      <c r="B4968" s="55"/>
      <c r="C4968" s="56"/>
      <c r="D4968" s="56"/>
      <c r="E4968" s="56"/>
      <c r="F4968" s="56"/>
      <c r="G4968" s="57"/>
      <c r="H4968" s="57"/>
      <c r="I4968" s="58"/>
      <c r="J4968" s="34"/>
      <c r="L4968" s="36" t="str">
        <f>IF($B4968="", "", IFERROR(FIND(Campaigns!$Q$4, $B4968), ""))</f>
        <v/>
      </c>
      <c r="M4968" s="73" t="str">
        <f t="shared" si="738"/>
        <v/>
      </c>
      <c r="N4968" s="74" t="str">
        <f t="shared" si="739"/>
        <v/>
      </c>
      <c r="O4968" s="22" t="str">
        <f t="shared" si="740"/>
        <v/>
      </c>
      <c r="Q4968" s="20" t="str">
        <f t="shared" si="737"/>
        <v/>
      </c>
      <c r="R4968" s="21" t="str">
        <f t="shared" si="744"/>
        <v/>
      </c>
      <c r="S4968" s="21" t="str">
        <f t="shared" si="744"/>
        <v/>
      </c>
      <c r="T4968" s="21" t="str">
        <f t="shared" si="744"/>
        <v/>
      </c>
      <c r="U4968" s="21" t="str">
        <f t="shared" si="744"/>
        <v/>
      </c>
      <c r="V4968" s="21" t="str">
        <f t="shared" si="744"/>
        <v/>
      </c>
      <c r="W4968" s="21" t="str">
        <f t="shared" si="744"/>
        <v/>
      </c>
      <c r="X4968" s="21" t="str">
        <f t="shared" si="744"/>
        <v/>
      </c>
      <c r="Y4968" s="21" t="str">
        <f t="shared" si="744"/>
        <v/>
      </c>
      <c r="Z4968" s="21" t="str">
        <f t="shared" si="744"/>
        <v/>
      </c>
      <c r="AA4968" s="21" t="str">
        <f t="shared" si="744"/>
        <v/>
      </c>
      <c r="AB4968" s="38" t="str">
        <f t="shared" si="744"/>
        <v/>
      </c>
      <c r="AD4968" s="36" t="str">
        <f>IF($N4968="", "", IFERROR(INDEX(Campaigns!$D$11:$D$380, MATCH($N4968, Campaigns!$E$11:$E$380, 0)), ""))</f>
        <v/>
      </c>
      <c r="AE4968" s="38" t="str">
        <f>IF(COUNTIF($Q4968:$AB4968, "X")=0, "", IFERROR(INDEX('Intro &amp; Setup'!$T$17:$T$28, MATCH(INDEX($Q$10:$AB$10, $AC4968, MATCH("X", $Q4968:$AB4968, 0)), 'Intro &amp; Setup'!$AA$17:$AA$28, 0)), ""))</f>
        <v/>
      </c>
      <c r="AG4968" s="84" t="str">
        <f t="shared" si="741"/>
        <v/>
      </c>
      <c r="AI4968" s="36">
        <f t="shared" si="742"/>
        <v>0</v>
      </c>
      <c r="AK4968" s="36" t="str">
        <f t="shared" si="743"/>
        <v/>
      </c>
    </row>
    <row r="4969" spans="1:37" x14ac:dyDescent="0.25">
      <c r="A4969" s="34"/>
      <c r="B4969" s="55"/>
      <c r="C4969" s="56"/>
      <c r="D4969" s="56"/>
      <c r="E4969" s="56"/>
      <c r="F4969" s="56"/>
      <c r="G4969" s="57"/>
      <c r="H4969" s="57"/>
      <c r="I4969" s="58"/>
      <c r="J4969" s="34"/>
      <c r="L4969" s="36" t="str">
        <f>IF($B4969="", "", IFERROR(FIND(Campaigns!$Q$4, $B4969), ""))</f>
        <v/>
      </c>
      <c r="M4969" s="73" t="str">
        <f t="shared" si="738"/>
        <v/>
      </c>
      <c r="N4969" s="74" t="str">
        <f t="shared" si="739"/>
        <v/>
      </c>
      <c r="O4969" s="22" t="str">
        <f t="shared" si="740"/>
        <v/>
      </c>
      <c r="Q4969" s="20" t="str">
        <f t="shared" si="737"/>
        <v/>
      </c>
      <c r="R4969" s="21" t="str">
        <f t="shared" si="744"/>
        <v/>
      </c>
      <c r="S4969" s="21" t="str">
        <f t="shared" si="744"/>
        <v/>
      </c>
      <c r="T4969" s="21" t="str">
        <f t="shared" si="744"/>
        <v/>
      </c>
      <c r="U4969" s="21" t="str">
        <f t="shared" si="744"/>
        <v/>
      </c>
      <c r="V4969" s="21" t="str">
        <f t="shared" si="744"/>
        <v/>
      </c>
      <c r="W4969" s="21" t="str">
        <f t="shared" si="744"/>
        <v/>
      </c>
      <c r="X4969" s="21" t="str">
        <f t="shared" si="744"/>
        <v/>
      </c>
      <c r="Y4969" s="21" t="str">
        <f t="shared" si="744"/>
        <v/>
      </c>
      <c r="Z4969" s="21" t="str">
        <f t="shared" si="744"/>
        <v/>
      </c>
      <c r="AA4969" s="21" t="str">
        <f t="shared" si="744"/>
        <v/>
      </c>
      <c r="AB4969" s="38" t="str">
        <f t="shared" si="744"/>
        <v/>
      </c>
      <c r="AD4969" s="36" t="str">
        <f>IF($N4969="", "", IFERROR(INDEX(Campaigns!$D$11:$D$380, MATCH($N4969, Campaigns!$E$11:$E$380, 0)), ""))</f>
        <v/>
      </c>
      <c r="AE4969" s="38" t="str">
        <f>IF(COUNTIF($Q4969:$AB4969, "X")=0, "", IFERROR(INDEX('Intro &amp; Setup'!$T$17:$T$28, MATCH(INDEX($Q$10:$AB$10, $AC4969, MATCH("X", $Q4969:$AB4969, 0)), 'Intro &amp; Setup'!$AA$17:$AA$28, 0)), ""))</f>
        <v/>
      </c>
      <c r="AG4969" s="84" t="str">
        <f t="shared" si="741"/>
        <v/>
      </c>
      <c r="AI4969" s="36">
        <f t="shared" si="742"/>
        <v>0</v>
      </c>
      <c r="AK4969" s="36" t="str">
        <f t="shared" si="743"/>
        <v/>
      </c>
    </row>
    <row r="4970" spans="1:37" x14ac:dyDescent="0.25">
      <c r="A4970" s="34"/>
      <c r="B4970" s="55"/>
      <c r="C4970" s="56"/>
      <c r="D4970" s="56"/>
      <c r="E4970" s="56"/>
      <c r="F4970" s="56"/>
      <c r="G4970" s="57"/>
      <c r="H4970" s="57"/>
      <c r="I4970" s="58"/>
      <c r="J4970" s="34"/>
      <c r="L4970" s="36" t="str">
        <f>IF($B4970="", "", IFERROR(FIND(Campaigns!$Q$4, $B4970), ""))</f>
        <v/>
      </c>
      <c r="M4970" s="73" t="str">
        <f t="shared" si="738"/>
        <v/>
      </c>
      <c r="N4970" s="74" t="str">
        <f t="shared" si="739"/>
        <v/>
      </c>
      <c r="O4970" s="22" t="str">
        <f t="shared" si="740"/>
        <v/>
      </c>
      <c r="Q4970" s="20" t="str">
        <f t="shared" si="737"/>
        <v/>
      </c>
      <c r="R4970" s="21" t="str">
        <f t="shared" si="744"/>
        <v/>
      </c>
      <c r="S4970" s="21" t="str">
        <f t="shared" si="744"/>
        <v/>
      </c>
      <c r="T4970" s="21" t="str">
        <f t="shared" si="744"/>
        <v/>
      </c>
      <c r="U4970" s="21" t="str">
        <f t="shared" si="744"/>
        <v/>
      </c>
      <c r="V4970" s="21" t="str">
        <f t="shared" si="744"/>
        <v/>
      </c>
      <c r="W4970" s="21" t="str">
        <f t="shared" si="744"/>
        <v/>
      </c>
      <c r="X4970" s="21" t="str">
        <f t="shared" si="744"/>
        <v/>
      </c>
      <c r="Y4970" s="21" t="str">
        <f t="shared" si="744"/>
        <v/>
      </c>
      <c r="Z4970" s="21" t="str">
        <f t="shared" si="744"/>
        <v/>
      </c>
      <c r="AA4970" s="21" t="str">
        <f t="shared" si="744"/>
        <v/>
      </c>
      <c r="AB4970" s="38" t="str">
        <f t="shared" si="744"/>
        <v/>
      </c>
      <c r="AD4970" s="36" t="str">
        <f>IF($N4970="", "", IFERROR(INDEX(Campaigns!$D$11:$D$380, MATCH($N4970, Campaigns!$E$11:$E$380, 0)), ""))</f>
        <v/>
      </c>
      <c r="AE4970" s="38" t="str">
        <f>IF(COUNTIF($Q4970:$AB4970, "X")=0, "", IFERROR(INDEX('Intro &amp; Setup'!$T$17:$T$28, MATCH(INDEX($Q$10:$AB$10, $AC4970, MATCH("X", $Q4970:$AB4970, 0)), 'Intro &amp; Setup'!$AA$17:$AA$28, 0)), ""))</f>
        <v/>
      </c>
      <c r="AG4970" s="84" t="str">
        <f t="shared" si="741"/>
        <v/>
      </c>
      <c r="AI4970" s="36">
        <f t="shared" si="742"/>
        <v>0</v>
      </c>
      <c r="AK4970" s="36" t="str">
        <f t="shared" si="743"/>
        <v/>
      </c>
    </row>
    <row r="4971" spans="1:37" x14ac:dyDescent="0.25">
      <c r="A4971" s="34"/>
      <c r="B4971" s="55"/>
      <c r="C4971" s="56"/>
      <c r="D4971" s="56"/>
      <c r="E4971" s="56"/>
      <c r="F4971" s="56"/>
      <c r="G4971" s="57"/>
      <c r="H4971" s="57"/>
      <c r="I4971" s="58"/>
      <c r="J4971" s="34"/>
      <c r="L4971" s="36" t="str">
        <f>IF($B4971="", "", IFERROR(FIND(Campaigns!$Q$4, $B4971), ""))</f>
        <v/>
      </c>
      <c r="M4971" s="73" t="str">
        <f t="shared" si="738"/>
        <v/>
      </c>
      <c r="N4971" s="74" t="str">
        <f t="shared" si="739"/>
        <v/>
      </c>
      <c r="O4971" s="22" t="str">
        <f t="shared" si="740"/>
        <v/>
      </c>
      <c r="Q4971" s="20" t="str">
        <f t="shared" si="737"/>
        <v/>
      </c>
      <c r="R4971" s="21" t="str">
        <f t="shared" si="744"/>
        <v/>
      </c>
      <c r="S4971" s="21" t="str">
        <f t="shared" si="744"/>
        <v/>
      </c>
      <c r="T4971" s="21" t="str">
        <f t="shared" si="744"/>
        <v/>
      </c>
      <c r="U4971" s="21" t="str">
        <f t="shared" si="744"/>
        <v/>
      </c>
      <c r="V4971" s="21" t="str">
        <f t="shared" si="744"/>
        <v/>
      </c>
      <c r="W4971" s="21" t="str">
        <f t="shared" si="744"/>
        <v/>
      </c>
      <c r="X4971" s="21" t="str">
        <f t="shared" si="744"/>
        <v/>
      </c>
      <c r="Y4971" s="21" t="str">
        <f t="shared" si="744"/>
        <v/>
      </c>
      <c r="Z4971" s="21" t="str">
        <f t="shared" si="744"/>
        <v/>
      </c>
      <c r="AA4971" s="21" t="str">
        <f t="shared" si="744"/>
        <v/>
      </c>
      <c r="AB4971" s="38" t="str">
        <f t="shared" si="744"/>
        <v/>
      </c>
      <c r="AD4971" s="36" t="str">
        <f>IF($N4971="", "", IFERROR(INDEX(Campaigns!$D$11:$D$380, MATCH($N4971, Campaigns!$E$11:$E$380, 0)), ""))</f>
        <v/>
      </c>
      <c r="AE4971" s="38" t="str">
        <f>IF(COUNTIF($Q4971:$AB4971, "X")=0, "", IFERROR(INDEX('Intro &amp; Setup'!$T$17:$T$28, MATCH(INDEX($Q$10:$AB$10, $AC4971, MATCH("X", $Q4971:$AB4971, 0)), 'Intro &amp; Setup'!$AA$17:$AA$28, 0)), ""))</f>
        <v/>
      </c>
      <c r="AG4971" s="84" t="str">
        <f t="shared" si="741"/>
        <v/>
      </c>
      <c r="AI4971" s="36">
        <f t="shared" si="742"/>
        <v>0</v>
      </c>
      <c r="AK4971" s="36" t="str">
        <f t="shared" si="743"/>
        <v/>
      </c>
    </row>
    <row r="4972" spans="1:37" x14ac:dyDescent="0.25">
      <c r="A4972" s="34"/>
      <c r="B4972" s="55"/>
      <c r="C4972" s="56"/>
      <c r="D4972" s="56"/>
      <c r="E4972" s="56"/>
      <c r="F4972" s="56"/>
      <c r="G4972" s="57"/>
      <c r="H4972" s="57"/>
      <c r="I4972" s="58"/>
      <c r="J4972" s="34"/>
      <c r="L4972" s="36" t="str">
        <f>IF($B4972="", "", IFERROR(FIND(Campaigns!$Q$4, $B4972), ""))</f>
        <v/>
      </c>
      <c r="M4972" s="73" t="str">
        <f t="shared" si="738"/>
        <v/>
      </c>
      <c r="N4972" s="74" t="str">
        <f t="shared" si="739"/>
        <v/>
      </c>
      <c r="O4972" s="22" t="str">
        <f t="shared" si="740"/>
        <v/>
      </c>
      <c r="Q4972" s="20" t="str">
        <f t="shared" si="737"/>
        <v/>
      </c>
      <c r="R4972" s="21" t="str">
        <f t="shared" si="744"/>
        <v/>
      </c>
      <c r="S4972" s="21" t="str">
        <f t="shared" si="744"/>
        <v/>
      </c>
      <c r="T4972" s="21" t="str">
        <f t="shared" si="744"/>
        <v/>
      </c>
      <c r="U4972" s="21" t="str">
        <f t="shared" si="744"/>
        <v/>
      </c>
      <c r="V4972" s="21" t="str">
        <f t="shared" si="744"/>
        <v/>
      </c>
      <c r="W4972" s="21" t="str">
        <f t="shared" si="744"/>
        <v/>
      </c>
      <c r="X4972" s="21" t="str">
        <f t="shared" si="744"/>
        <v/>
      </c>
      <c r="Y4972" s="21" t="str">
        <f t="shared" si="744"/>
        <v/>
      </c>
      <c r="Z4972" s="21" t="str">
        <f t="shared" si="744"/>
        <v/>
      </c>
      <c r="AA4972" s="21" t="str">
        <f t="shared" si="744"/>
        <v/>
      </c>
      <c r="AB4972" s="38" t="str">
        <f t="shared" si="744"/>
        <v/>
      </c>
      <c r="AD4972" s="36" t="str">
        <f>IF($N4972="", "", IFERROR(INDEX(Campaigns!$D$11:$D$380, MATCH($N4972, Campaigns!$E$11:$E$380, 0)), ""))</f>
        <v/>
      </c>
      <c r="AE4972" s="38" t="str">
        <f>IF(COUNTIF($Q4972:$AB4972, "X")=0, "", IFERROR(INDEX('Intro &amp; Setup'!$T$17:$T$28, MATCH(INDEX($Q$10:$AB$10, $AC4972, MATCH("X", $Q4972:$AB4972, 0)), 'Intro &amp; Setup'!$AA$17:$AA$28, 0)), ""))</f>
        <v/>
      </c>
      <c r="AG4972" s="84" t="str">
        <f t="shared" si="741"/>
        <v/>
      </c>
      <c r="AI4972" s="36">
        <f t="shared" si="742"/>
        <v>0</v>
      </c>
      <c r="AK4972" s="36" t="str">
        <f t="shared" si="743"/>
        <v/>
      </c>
    </row>
    <row r="4973" spans="1:37" x14ac:dyDescent="0.25">
      <c r="A4973" s="34"/>
      <c r="B4973" s="55"/>
      <c r="C4973" s="56"/>
      <c r="D4973" s="56"/>
      <c r="E4973" s="56"/>
      <c r="F4973" s="56"/>
      <c r="G4973" s="57"/>
      <c r="H4973" s="57"/>
      <c r="I4973" s="58"/>
      <c r="J4973" s="34"/>
      <c r="L4973" s="36" t="str">
        <f>IF($B4973="", "", IFERROR(FIND(Campaigns!$Q$4, $B4973), ""))</f>
        <v/>
      </c>
      <c r="M4973" s="73" t="str">
        <f t="shared" si="738"/>
        <v/>
      </c>
      <c r="N4973" s="74" t="str">
        <f t="shared" si="739"/>
        <v/>
      </c>
      <c r="O4973" s="22" t="str">
        <f t="shared" si="740"/>
        <v/>
      </c>
      <c r="Q4973" s="20" t="str">
        <f t="shared" si="737"/>
        <v/>
      </c>
      <c r="R4973" s="21" t="str">
        <f t="shared" si="744"/>
        <v/>
      </c>
      <c r="S4973" s="21" t="str">
        <f t="shared" si="744"/>
        <v/>
      </c>
      <c r="T4973" s="21" t="str">
        <f t="shared" si="744"/>
        <v/>
      </c>
      <c r="U4973" s="21" t="str">
        <f t="shared" si="744"/>
        <v/>
      </c>
      <c r="V4973" s="21" t="str">
        <f t="shared" si="744"/>
        <v/>
      </c>
      <c r="W4973" s="21" t="str">
        <f t="shared" si="744"/>
        <v/>
      </c>
      <c r="X4973" s="21" t="str">
        <f t="shared" si="744"/>
        <v/>
      </c>
      <c r="Y4973" s="21" t="str">
        <f t="shared" si="744"/>
        <v/>
      </c>
      <c r="Z4973" s="21" t="str">
        <f t="shared" si="744"/>
        <v/>
      </c>
      <c r="AA4973" s="21" t="str">
        <f t="shared" si="744"/>
        <v/>
      </c>
      <c r="AB4973" s="38" t="str">
        <f t="shared" si="744"/>
        <v/>
      </c>
      <c r="AD4973" s="36" t="str">
        <f>IF($N4973="", "", IFERROR(INDEX(Campaigns!$D$11:$D$380, MATCH($N4973, Campaigns!$E$11:$E$380, 0)), ""))</f>
        <v/>
      </c>
      <c r="AE4973" s="38" t="str">
        <f>IF(COUNTIF($Q4973:$AB4973, "X")=0, "", IFERROR(INDEX('Intro &amp; Setup'!$T$17:$T$28, MATCH(INDEX($Q$10:$AB$10, $AC4973, MATCH("X", $Q4973:$AB4973, 0)), 'Intro &amp; Setup'!$AA$17:$AA$28, 0)), ""))</f>
        <v/>
      </c>
      <c r="AG4973" s="84" t="str">
        <f t="shared" si="741"/>
        <v/>
      </c>
      <c r="AI4973" s="36">
        <f t="shared" si="742"/>
        <v>0</v>
      </c>
      <c r="AK4973" s="36" t="str">
        <f t="shared" si="743"/>
        <v/>
      </c>
    </row>
    <row r="4974" spans="1:37" x14ac:dyDescent="0.25">
      <c r="A4974" s="34"/>
      <c r="B4974" s="55"/>
      <c r="C4974" s="56"/>
      <c r="D4974" s="56"/>
      <c r="E4974" s="56"/>
      <c r="F4974" s="56"/>
      <c r="G4974" s="57"/>
      <c r="H4974" s="57"/>
      <c r="I4974" s="58"/>
      <c r="J4974" s="34"/>
      <c r="L4974" s="36" t="str">
        <f>IF($B4974="", "", IFERROR(FIND(Campaigns!$Q$4, $B4974), ""))</f>
        <v/>
      </c>
      <c r="M4974" s="73" t="str">
        <f t="shared" si="738"/>
        <v/>
      </c>
      <c r="N4974" s="74" t="str">
        <f t="shared" si="739"/>
        <v/>
      </c>
      <c r="O4974" s="22" t="str">
        <f t="shared" si="740"/>
        <v/>
      </c>
      <c r="Q4974" s="20" t="str">
        <f t="shared" si="737"/>
        <v/>
      </c>
      <c r="R4974" s="21" t="str">
        <f t="shared" si="744"/>
        <v/>
      </c>
      <c r="S4974" s="21" t="str">
        <f t="shared" si="744"/>
        <v/>
      </c>
      <c r="T4974" s="21" t="str">
        <f t="shared" si="744"/>
        <v/>
      </c>
      <c r="U4974" s="21" t="str">
        <f t="shared" si="744"/>
        <v/>
      </c>
      <c r="V4974" s="21" t="str">
        <f t="shared" si="744"/>
        <v/>
      </c>
      <c r="W4974" s="21" t="str">
        <f t="shared" si="744"/>
        <v/>
      </c>
      <c r="X4974" s="21" t="str">
        <f t="shared" si="744"/>
        <v/>
      </c>
      <c r="Y4974" s="21" t="str">
        <f t="shared" si="744"/>
        <v/>
      </c>
      <c r="Z4974" s="21" t="str">
        <f t="shared" si="744"/>
        <v/>
      </c>
      <c r="AA4974" s="21" t="str">
        <f t="shared" si="744"/>
        <v/>
      </c>
      <c r="AB4974" s="38" t="str">
        <f t="shared" si="744"/>
        <v/>
      </c>
      <c r="AD4974" s="36" t="str">
        <f>IF($N4974="", "", IFERROR(INDEX(Campaigns!$D$11:$D$380, MATCH($N4974, Campaigns!$E$11:$E$380, 0)), ""))</f>
        <v/>
      </c>
      <c r="AE4974" s="38" t="str">
        <f>IF(COUNTIF($Q4974:$AB4974, "X")=0, "", IFERROR(INDEX('Intro &amp; Setup'!$T$17:$T$28, MATCH(INDEX($Q$10:$AB$10, $AC4974, MATCH("X", $Q4974:$AB4974, 0)), 'Intro &amp; Setup'!$AA$17:$AA$28, 0)), ""))</f>
        <v/>
      </c>
      <c r="AG4974" s="84" t="str">
        <f t="shared" si="741"/>
        <v/>
      </c>
      <c r="AI4974" s="36">
        <f t="shared" si="742"/>
        <v>0</v>
      </c>
      <c r="AK4974" s="36" t="str">
        <f t="shared" si="743"/>
        <v/>
      </c>
    </row>
    <row r="4975" spans="1:37" x14ac:dyDescent="0.25">
      <c r="A4975" s="34"/>
      <c r="B4975" s="55"/>
      <c r="C4975" s="56"/>
      <c r="D4975" s="56"/>
      <c r="E4975" s="56"/>
      <c r="F4975" s="56"/>
      <c r="G4975" s="57"/>
      <c r="H4975" s="57"/>
      <c r="I4975" s="58"/>
      <c r="J4975" s="34"/>
      <c r="L4975" s="36" t="str">
        <f>IF($B4975="", "", IFERROR(FIND(Campaigns!$Q$4, $B4975), ""))</f>
        <v/>
      </c>
      <c r="M4975" s="73" t="str">
        <f t="shared" si="738"/>
        <v/>
      </c>
      <c r="N4975" s="74" t="str">
        <f t="shared" si="739"/>
        <v/>
      </c>
      <c r="O4975" s="22" t="str">
        <f t="shared" si="740"/>
        <v/>
      </c>
      <c r="Q4975" s="20" t="str">
        <f t="shared" si="737"/>
        <v/>
      </c>
      <c r="R4975" s="21" t="str">
        <f t="shared" si="744"/>
        <v/>
      </c>
      <c r="S4975" s="21" t="str">
        <f t="shared" si="744"/>
        <v/>
      </c>
      <c r="T4975" s="21" t="str">
        <f t="shared" si="744"/>
        <v/>
      </c>
      <c r="U4975" s="21" t="str">
        <f t="shared" si="744"/>
        <v/>
      </c>
      <c r="V4975" s="21" t="str">
        <f t="shared" si="744"/>
        <v/>
      </c>
      <c r="W4975" s="21" t="str">
        <f t="shared" si="744"/>
        <v/>
      </c>
      <c r="X4975" s="21" t="str">
        <f t="shared" ref="R4975:AB4998" si="745">IFERROR(IF(X$10="", "", IF(LEFT($O4975, X$8)=X$10, "X", "")), "")</f>
        <v/>
      </c>
      <c r="Y4975" s="21" t="str">
        <f t="shared" si="745"/>
        <v/>
      </c>
      <c r="Z4975" s="21" t="str">
        <f t="shared" si="745"/>
        <v/>
      </c>
      <c r="AA4975" s="21" t="str">
        <f t="shared" si="745"/>
        <v/>
      </c>
      <c r="AB4975" s="38" t="str">
        <f t="shared" si="745"/>
        <v/>
      </c>
      <c r="AD4975" s="36" t="str">
        <f>IF($N4975="", "", IFERROR(INDEX(Campaigns!$D$11:$D$380, MATCH($N4975, Campaigns!$E$11:$E$380, 0)), ""))</f>
        <v/>
      </c>
      <c r="AE4975" s="38" t="str">
        <f>IF(COUNTIF($Q4975:$AB4975, "X")=0, "", IFERROR(INDEX('Intro &amp; Setup'!$T$17:$T$28, MATCH(INDEX($Q$10:$AB$10, $AC4975, MATCH("X", $Q4975:$AB4975, 0)), 'Intro &amp; Setup'!$AA$17:$AA$28, 0)), ""))</f>
        <v/>
      </c>
      <c r="AG4975" s="84" t="str">
        <f t="shared" si="741"/>
        <v/>
      </c>
      <c r="AI4975" s="36">
        <f t="shared" si="742"/>
        <v>0</v>
      </c>
      <c r="AK4975" s="36" t="str">
        <f t="shared" si="743"/>
        <v/>
      </c>
    </row>
    <row r="4976" spans="1:37" x14ac:dyDescent="0.25">
      <c r="A4976" s="34"/>
      <c r="B4976" s="55"/>
      <c r="C4976" s="56"/>
      <c r="D4976" s="56"/>
      <c r="E4976" s="56"/>
      <c r="F4976" s="56"/>
      <c r="G4976" s="57"/>
      <c r="H4976" s="57"/>
      <c r="I4976" s="58"/>
      <c r="J4976" s="34"/>
      <c r="L4976" s="36" t="str">
        <f>IF($B4976="", "", IFERROR(FIND(Campaigns!$Q$4, $B4976), ""))</f>
        <v/>
      </c>
      <c r="M4976" s="73" t="str">
        <f t="shared" si="738"/>
        <v/>
      </c>
      <c r="N4976" s="74" t="str">
        <f t="shared" si="739"/>
        <v/>
      </c>
      <c r="O4976" s="22" t="str">
        <f t="shared" si="740"/>
        <v/>
      </c>
      <c r="Q4976" s="20" t="str">
        <f t="shared" si="737"/>
        <v/>
      </c>
      <c r="R4976" s="21" t="str">
        <f t="shared" si="745"/>
        <v/>
      </c>
      <c r="S4976" s="21" t="str">
        <f t="shared" si="745"/>
        <v/>
      </c>
      <c r="T4976" s="21" t="str">
        <f t="shared" si="745"/>
        <v/>
      </c>
      <c r="U4976" s="21" t="str">
        <f t="shared" si="745"/>
        <v/>
      </c>
      <c r="V4976" s="21" t="str">
        <f t="shared" si="745"/>
        <v/>
      </c>
      <c r="W4976" s="21" t="str">
        <f t="shared" si="745"/>
        <v/>
      </c>
      <c r="X4976" s="21" t="str">
        <f t="shared" si="745"/>
        <v/>
      </c>
      <c r="Y4976" s="21" t="str">
        <f t="shared" si="745"/>
        <v/>
      </c>
      <c r="Z4976" s="21" t="str">
        <f t="shared" si="745"/>
        <v/>
      </c>
      <c r="AA4976" s="21" t="str">
        <f t="shared" si="745"/>
        <v/>
      </c>
      <c r="AB4976" s="38" t="str">
        <f t="shared" si="745"/>
        <v/>
      </c>
      <c r="AD4976" s="36" t="str">
        <f>IF($N4976="", "", IFERROR(INDEX(Campaigns!$D$11:$D$380, MATCH($N4976, Campaigns!$E$11:$E$380, 0)), ""))</f>
        <v/>
      </c>
      <c r="AE4976" s="38" t="str">
        <f>IF(COUNTIF($Q4976:$AB4976, "X")=0, "", IFERROR(INDEX('Intro &amp; Setup'!$T$17:$T$28, MATCH(INDEX($Q$10:$AB$10, $AC4976, MATCH("X", $Q4976:$AB4976, 0)), 'Intro &amp; Setup'!$AA$17:$AA$28, 0)), ""))</f>
        <v/>
      </c>
      <c r="AG4976" s="84" t="str">
        <f t="shared" si="741"/>
        <v/>
      </c>
      <c r="AI4976" s="36">
        <f t="shared" si="742"/>
        <v>0</v>
      </c>
      <c r="AK4976" s="36" t="str">
        <f t="shared" si="743"/>
        <v/>
      </c>
    </row>
    <row r="4977" spans="1:37" x14ac:dyDescent="0.25">
      <c r="A4977" s="34"/>
      <c r="B4977" s="55"/>
      <c r="C4977" s="56"/>
      <c r="D4977" s="56"/>
      <c r="E4977" s="56"/>
      <c r="F4977" s="56"/>
      <c r="G4977" s="57"/>
      <c r="H4977" s="57"/>
      <c r="I4977" s="58"/>
      <c r="J4977" s="34"/>
      <c r="L4977" s="36" t="str">
        <f>IF($B4977="", "", IFERROR(FIND(Campaigns!$Q$4, $B4977), ""))</f>
        <v/>
      </c>
      <c r="M4977" s="73" t="str">
        <f t="shared" si="738"/>
        <v/>
      </c>
      <c r="N4977" s="74" t="str">
        <f t="shared" si="739"/>
        <v/>
      </c>
      <c r="O4977" s="22" t="str">
        <f t="shared" si="740"/>
        <v/>
      </c>
      <c r="Q4977" s="20" t="str">
        <f t="shared" si="737"/>
        <v/>
      </c>
      <c r="R4977" s="21" t="str">
        <f t="shared" si="745"/>
        <v/>
      </c>
      <c r="S4977" s="21" t="str">
        <f t="shared" si="745"/>
        <v/>
      </c>
      <c r="T4977" s="21" t="str">
        <f t="shared" si="745"/>
        <v/>
      </c>
      <c r="U4977" s="21" t="str">
        <f t="shared" si="745"/>
        <v/>
      </c>
      <c r="V4977" s="21" t="str">
        <f t="shared" si="745"/>
        <v/>
      </c>
      <c r="W4977" s="21" t="str">
        <f t="shared" si="745"/>
        <v/>
      </c>
      <c r="X4977" s="21" t="str">
        <f t="shared" si="745"/>
        <v/>
      </c>
      <c r="Y4977" s="21" t="str">
        <f t="shared" si="745"/>
        <v/>
      </c>
      <c r="Z4977" s="21" t="str">
        <f t="shared" si="745"/>
        <v/>
      </c>
      <c r="AA4977" s="21" t="str">
        <f t="shared" si="745"/>
        <v/>
      </c>
      <c r="AB4977" s="38" t="str">
        <f t="shared" si="745"/>
        <v/>
      </c>
      <c r="AD4977" s="36" t="str">
        <f>IF($N4977="", "", IFERROR(INDEX(Campaigns!$D$11:$D$380, MATCH($N4977, Campaigns!$E$11:$E$380, 0)), ""))</f>
        <v/>
      </c>
      <c r="AE4977" s="38" t="str">
        <f>IF(COUNTIF($Q4977:$AB4977, "X")=0, "", IFERROR(INDEX('Intro &amp; Setup'!$T$17:$T$28, MATCH(INDEX($Q$10:$AB$10, $AC4977, MATCH("X", $Q4977:$AB4977, 0)), 'Intro &amp; Setup'!$AA$17:$AA$28, 0)), ""))</f>
        <v/>
      </c>
      <c r="AG4977" s="84" t="str">
        <f t="shared" si="741"/>
        <v/>
      </c>
      <c r="AI4977" s="36">
        <f t="shared" si="742"/>
        <v>0</v>
      </c>
      <c r="AK4977" s="36" t="str">
        <f t="shared" si="743"/>
        <v/>
      </c>
    </row>
    <row r="4978" spans="1:37" x14ac:dyDescent="0.25">
      <c r="A4978" s="34"/>
      <c r="B4978" s="55"/>
      <c r="C4978" s="56"/>
      <c r="D4978" s="56"/>
      <c r="E4978" s="56"/>
      <c r="F4978" s="56"/>
      <c r="G4978" s="57"/>
      <c r="H4978" s="57"/>
      <c r="I4978" s="58"/>
      <c r="J4978" s="34"/>
      <c r="L4978" s="36" t="str">
        <f>IF($B4978="", "", IFERROR(FIND(Campaigns!$Q$4, $B4978), ""))</f>
        <v/>
      </c>
      <c r="M4978" s="73" t="str">
        <f t="shared" si="738"/>
        <v/>
      </c>
      <c r="N4978" s="74" t="str">
        <f t="shared" si="739"/>
        <v/>
      </c>
      <c r="O4978" s="22" t="str">
        <f t="shared" si="740"/>
        <v/>
      </c>
      <c r="Q4978" s="20" t="str">
        <f t="shared" si="737"/>
        <v/>
      </c>
      <c r="R4978" s="21" t="str">
        <f t="shared" si="745"/>
        <v/>
      </c>
      <c r="S4978" s="21" t="str">
        <f t="shared" si="745"/>
        <v/>
      </c>
      <c r="T4978" s="21" t="str">
        <f t="shared" si="745"/>
        <v/>
      </c>
      <c r="U4978" s="21" t="str">
        <f t="shared" si="745"/>
        <v/>
      </c>
      <c r="V4978" s="21" t="str">
        <f t="shared" si="745"/>
        <v/>
      </c>
      <c r="W4978" s="21" t="str">
        <f t="shared" si="745"/>
        <v/>
      </c>
      <c r="X4978" s="21" t="str">
        <f t="shared" si="745"/>
        <v/>
      </c>
      <c r="Y4978" s="21" t="str">
        <f t="shared" si="745"/>
        <v/>
      </c>
      <c r="Z4978" s="21" t="str">
        <f t="shared" si="745"/>
        <v/>
      </c>
      <c r="AA4978" s="21" t="str">
        <f t="shared" si="745"/>
        <v/>
      </c>
      <c r="AB4978" s="38" t="str">
        <f t="shared" si="745"/>
        <v/>
      </c>
      <c r="AD4978" s="36" t="str">
        <f>IF($N4978="", "", IFERROR(INDEX(Campaigns!$D$11:$D$380, MATCH($N4978, Campaigns!$E$11:$E$380, 0)), ""))</f>
        <v/>
      </c>
      <c r="AE4978" s="38" t="str">
        <f>IF(COUNTIF($Q4978:$AB4978, "X")=0, "", IFERROR(INDEX('Intro &amp; Setup'!$T$17:$T$28, MATCH(INDEX($Q$10:$AB$10, $AC4978, MATCH("X", $Q4978:$AB4978, 0)), 'Intro &amp; Setup'!$AA$17:$AA$28, 0)), ""))</f>
        <v/>
      </c>
      <c r="AG4978" s="84" t="str">
        <f t="shared" si="741"/>
        <v/>
      </c>
      <c r="AI4978" s="36">
        <f t="shared" si="742"/>
        <v>0</v>
      </c>
      <c r="AK4978" s="36" t="str">
        <f t="shared" si="743"/>
        <v/>
      </c>
    </row>
    <row r="4979" spans="1:37" x14ac:dyDescent="0.25">
      <c r="A4979" s="34"/>
      <c r="B4979" s="55"/>
      <c r="C4979" s="56"/>
      <c r="D4979" s="56"/>
      <c r="E4979" s="56"/>
      <c r="F4979" s="56"/>
      <c r="G4979" s="57"/>
      <c r="H4979" s="57"/>
      <c r="I4979" s="58"/>
      <c r="J4979" s="34"/>
      <c r="L4979" s="36" t="str">
        <f>IF($B4979="", "", IFERROR(FIND(Campaigns!$Q$4, $B4979), ""))</f>
        <v/>
      </c>
      <c r="M4979" s="73" t="str">
        <f t="shared" si="738"/>
        <v/>
      </c>
      <c r="N4979" s="74" t="str">
        <f t="shared" si="739"/>
        <v/>
      </c>
      <c r="O4979" s="22" t="str">
        <f t="shared" si="740"/>
        <v/>
      </c>
      <c r="Q4979" s="20" t="str">
        <f t="shared" si="737"/>
        <v/>
      </c>
      <c r="R4979" s="21" t="str">
        <f t="shared" si="745"/>
        <v/>
      </c>
      <c r="S4979" s="21" t="str">
        <f t="shared" si="745"/>
        <v/>
      </c>
      <c r="T4979" s="21" t="str">
        <f t="shared" si="745"/>
        <v/>
      </c>
      <c r="U4979" s="21" t="str">
        <f t="shared" si="745"/>
        <v/>
      </c>
      <c r="V4979" s="21" t="str">
        <f t="shared" si="745"/>
        <v/>
      </c>
      <c r="W4979" s="21" t="str">
        <f t="shared" si="745"/>
        <v/>
      </c>
      <c r="X4979" s="21" t="str">
        <f t="shared" si="745"/>
        <v/>
      </c>
      <c r="Y4979" s="21" t="str">
        <f t="shared" si="745"/>
        <v/>
      </c>
      <c r="Z4979" s="21" t="str">
        <f t="shared" si="745"/>
        <v/>
      </c>
      <c r="AA4979" s="21" t="str">
        <f t="shared" si="745"/>
        <v/>
      </c>
      <c r="AB4979" s="38" t="str">
        <f t="shared" si="745"/>
        <v/>
      </c>
      <c r="AD4979" s="36" t="str">
        <f>IF($N4979="", "", IFERROR(INDEX(Campaigns!$D$11:$D$380, MATCH($N4979, Campaigns!$E$11:$E$380, 0)), ""))</f>
        <v/>
      </c>
      <c r="AE4979" s="38" t="str">
        <f>IF(COUNTIF($Q4979:$AB4979, "X")=0, "", IFERROR(INDEX('Intro &amp; Setup'!$T$17:$T$28, MATCH(INDEX($Q$10:$AB$10, $AC4979, MATCH("X", $Q4979:$AB4979, 0)), 'Intro &amp; Setup'!$AA$17:$AA$28, 0)), ""))</f>
        <v/>
      </c>
      <c r="AG4979" s="84" t="str">
        <f t="shared" si="741"/>
        <v/>
      </c>
      <c r="AI4979" s="36">
        <f t="shared" si="742"/>
        <v>0</v>
      </c>
      <c r="AK4979" s="36" t="str">
        <f t="shared" si="743"/>
        <v/>
      </c>
    </row>
    <row r="4980" spans="1:37" x14ac:dyDescent="0.25">
      <c r="A4980" s="34"/>
      <c r="B4980" s="55"/>
      <c r="C4980" s="56"/>
      <c r="D4980" s="56"/>
      <c r="E4980" s="56"/>
      <c r="F4980" s="56"/>
      <c r="G4980" s="57"/>
      <c r="H4980" s="57"/>
      <c r="I4980" s="58"/>
      <c r="J4980" s="34"/>
      <c r="L4980" s="36" t="str">
        <f>IF($B4980="", "", IFERROR(FIND(Campaigns!$Q$4, $B4980), ""))</f>
        <v/>
      </c>
      <c r="M4980" s="73" t="str">
        <f t="shared" si="738"/>
        <v/>
      </c>
      <c r="N4980" s="74" t="str">
        <f t="shared" si="739"/>
        <v/>
      </c>
      <c r="O4980" s="22" t="str">
        <f t="shared" si="740"/>
        <v/>
      </c>
      <c r="Q4980" s="20" t="str">
        <f t="shared" si="737"/>
        <v/>
      </c>
      <c r="R4980" s="21" t="str">
        <f t="shared" si="745"/>
        <v/>
      </c>
      <c r="S4980" s="21" t="str">
        <f t="shared" si="745"/>
        <v/>
      </c>
      <c r="T4980" s="21" t="str">
        <f t="shared" si="745"/>
        <v/>
      </c>
      <c r="U4980" s="21" t="str">
        <f t="shared" si="745"/>
        <v/>
      </c>
      <c r="V4980" s="21" t="str">
        <f t="shared" si="745"/>
        <v/>
      </c>
      <c r="W4980" s="21" t="str">
        <f t="shared" si="745"/>
        <v/>
      </c>
      <c r="X4980" s="21" t="str">
        <f t="shared" si="745"/>
        <v/>
      </c>
      <c r="Y4980" s="21" t="str">
        <f t="shared" si="745"/>
        <v/>
      </c>
      <c r="Z4980" s="21" t="str">
        <f t="shared" si="745"/>
        <v/>
      </c>
      <c r="AA4980" s="21" t="str">
        <f t="shared" si="745"/>
        <v/>
      </c>
      <c r="AB4980" s="38" t="str">
        <f t="shared" si="745"/>
        <v/>
      </c>
      <c r="AD4980" s="36" t="str">
        <f>IF($N4980="", "", IFERROR(INDEX(Campaigns!$D$11:$D$380, MATCH($N4980, Campaigns!$E$11:$E$380, 0)), ""))</f>
        <v/>
      </c>
      <c r="AE4980" s="38" t="str">
        <f>IF(COUNTIF($Q4980:$AB4980, "X")=0, "", IFERROR(INDEX('Intro &amp; Setup'!$T$17:$T$28, MATCH(INDEX($Q$10:$AB$10, $AC4980, MATCH("X", $Q4980:$AB4980, 0)), 'Intro &amp; Setup'!$AA$17:$AA$28, 0)), ""))</f>
        <v/>
      </c>
      <c r="AG4980" s="84" t="str">
        <f t="shared" si="741"/>
        <v/>
      </c>
      <c r="AI4980" s="36">
        <f t="shared" si="742"/>
        <v>0</v>
      </c>
      <c r="AK4980" s="36" t="str">
        <f t="shared" si="743"/>
        <v/>
      </c>
    </row>
    <row r="4981" spans="1:37" x14ac:dyDescent="0.25">
      <c r="A4981" s="34"/>
      <c r="B4981" s="55"/>
      <c r="C4981" s="56"/>
      <c r="D4981" s="56"/>
      <c r="E4981" s="56"/>
      <c r="F4981" s="56"/>
      <c r="G4981" s="57"/>
      <c r="H4981" s="57"/>
      <c r="I4981" s="58"/>
      <c r="J4981" s="34"/>
      <c r="L4981" s="36" t="str">
        <f>IF($B4981="", "", IFERROR(FIND(Campaigns!$Q$4, $B4981), ""))</f>
        <v/>
      </c>
      <c r="M4981" s="73" t="str">
        <f t="shared" si="738"/>
        <v/>
      </c>
      <c r="N4981" s="74" t="str">
        <f t="shared" si="739"/>
        <v/>
      </c>
      <c r="O4981" s="22" t="str">
        <f t="shared" si="740"/>
        <v/>
      </c>
      <c r="Q4981" s="20" t="str">
        <f t="shared" si="737"/>
        <v/>
      </c>
      <c r="R4981" s="21" t="str">
        <f t="shared" si="745"/>
        <v/>
      </c>
      <c r="S4981" s="21" t="str">
        <f t="shared" si="745"/>
        <v/>
      </c>
      <c r="T4981" s="21" t="str">
        <f t="shared" si="745"/>
        <v/>
      </c>
      <c r="U4981" s="21" t="str">
        <f t="shared" si="745"/>
        <v/>
      </c>
      <c r="V4981" s="21" t="str">
        <f t="shared" si="745"/>
        <v/>
      </c>
      <c r="W4981" s="21" t="str">
        <f t="shared" si="745"/>
        <v/>
      </c>
      <c r="X4981" s="21" t="str">
        <f t="shared" si="745"/>
        <v/>
      </c>
      <c r="Y4981" s="21" t="str">
        <f t="shared" si="745"/>
        <v/>
      </c>
      <c r="Z4981" s="21" t="str">
        <f t="shared" si="745"/>
        <v/>
      </c>
      <c r="AA4981" s="21" t="str">
        <f t="shared" si="745"/>
        <v/>
      </c>
      <c r="AB4981" s="38" t="str">
        <f t="shared" si="745"/>
        <v/>
      </c>
      <c r="AD4981" s="36" t="str">
        <f>IF($N4981="", "", IFERROR(INDEX(Campaigns!$D$11:$D$380, MATCH($N4981, Campaigns!$E$11:$E$380, 0)), ""))</f>
        <v/>
      </c>
      <c r="AE4981" s="38" t="str">
        <f>IF(COUNTIF($Q4981:$AB4981, "X")=0, "", IFERROR(INDEX('Intro &amp; Setup'!$T$17:$T$28, MATCH(INDEX($Q$10:$AB$10, $AC4981, MATCH("X", $Q4981:$AB4981, 0)), 'Intro &amp; Setup'!$AA$17:$AA$28, 0)), ""))</f>
        <v/>
      </c>
      <c r="AG4981" s="84" t="str">
        <f t="shared" si="741"/>
        <v/>
      </c>
      <c r="AI4981" s="36">
        <f t="shared" si="742"/>
        <v>0</v>
      </c>
      <c r="AK4981" s="36" t="str">
        <f t="shared" si="743"/>
        <v/>
      </c>
    </row>
    <row r="4982" spans="1:37" x14ac:dyDescent="0.25">
      <c r="A4982" s="34"/>
      <c r="B4982" s="55"/>
      <c r="C4982" s="56"/>
      <c r="D4982" s="56"/>
      <c r="E4982" s="56"/>
      <c r="F4982" s="56"/>
      <c r="G4982" s="57"/>
      <c r="H4982" s="57"/>
      <c r="I4982" s="58"/>
      <c r="J4982" s="34"/>
      <c r="L4982" s="36" t="str">
        <f>IF($B4982="", "", IFERROR(FIND(Campaigns!$Q$4, $B4982), ""))</f>
        <v/>
      </c>
      <c r="M4982" s="73" t="str">
        <f t="shared" si="738"/>
        <v/>
      </c>
      <c r="N4982" s="74" t="str">
        <f t="shared" si="739"/>
        <v/>
      </c>
      <c r="O4982" s="22" t="str">
        <f t="shared" si="740"/>
        <v/>
      </c>
      <c r="Q4982" s="20" t="str">
        <f t="shared" si="737"/>
        <v/>
      </c>
      <c r="R4982" s="21" t="str">
        <f t="shared" si="745"/>
        <v/>
      </c>
      <c r="S4982" s="21" t="str">
        <f t="shared" si="745"/>
        <v/>
      </c>
      <c r="T4982" s="21" t="str">
        <f t="shared" si="745"/>
        <v/>
      </c>
      <c r="U4982" s="21" t="str">
        <f t="shared" si="745"/>
        <v/>
      </c>
      <c r="V4982" s="21" t="str">
        <f t="shared" si="745"/>
        <v/>
      </c>
      <c r="W4982" s="21" t="str">
        <f t="shared" si="745"/>
        <v/>
      </c>
      <c r="X4982" s="21" t="str">
        <f t="shared" si="745"/>
        <v/>
      </c>
      <c r="Y4982" s="21" t="str">
        <f t="shared" si="745"/>
        <v/>
      </c>
      <c r="Z4982" s="21" t="str">
        <f t="shared" si="745"/>
        <v/>
      </c>
      <c r="AA4982" s="21" t="str">
        <f t="shared" si="745"/>
        <v/>
      </c>
      <c r="AB4982" s="38" t="str">
        <f t="shared" si="745"/>
        <v/>
      </c>
      <c r="AD4982" s="36" t="str">
        <f>IF($N4982="", "", IFERROR(INDEX(Campaigns!$D$11:$D$380, MATCH($N4982, Campaigns!$E$11:$E$380, 0)), ""))</f>
        <v/>
      </c>
      <c r="AE4982" s="38" t="str">
        <f>IF(COUNTIF($Q4982:$AB4982, "X")=0, "", IFERROR(INDEX('Intro &amp; Setup'!$T$17:$T$28, MATCH(INDEX($Q$10:$AB$10, $AC4982, MATCH("X", $Q4982:$AB4982, 0)), 'Intro &amp; Setup'!$AA$17:$AA$28, 0)), ""))</f>
        <v/>
      </c>
      <c r="AG4982" s="84" t="str">
        <f t="shared" si="741"/>
        <v/>
      </c>
      <c r="AI4982" s="36">
        <f t="shared" si="742"/>
        <v>0</v>
      </c>
      <c r="AK4982" s="36" t="str">
        <f t="shared" si="743"/>
        <v/>
      </c>
    </row>
    <row r="4983" spans="1:37" x14ac:dyDescent="0.25">
      <c r="A4983" s="34"/>
      <c r="B4983" s="55"/>
      <c r="C4983" s="56"/>
      <c r="D4983" s="56"/>
      <c r="E4983" s="56"/>
      <c r="F4983" s="56"/>
      <c r="G4983" s="57"/>
      <c r="H4983" s="57"/>
      <c r="I4983" s="58"/>
      <c r="J4983" s="34"/>
      <c r="L4983" s="36" t="str">
        <f>IF($B4983="", "", IFERROR(FIND(Campaigns!$Q$4, $B4983), ""))</f>
        <v/>
      </c>
      <c r="M4983" s="73" t="str">
        <f t="shared" si="738"/>
        <v/>
      </c>
      <c r="N4983" s="74" t="str">
        <f t="shared" si="739"/>
        <v/>
      </c>
      <c r="O4983" s="22" t="str">
        <f t="shared" si="740"/>
        <v/>
      </c>
      <c r="Q4983" s="20" t="str">
        <f t="shared" si="737"/>
        <v/>
      </c>
      <c r="R4983" s="21" t="str">
        <f t="shared" si="745"/>
        <v/>
      </c>
      <c r="S4983" s="21" t="str">
        <f t="shared" si="745"/>
        <v/>
      </c>
      <c r="T4983" s="21" t="str">
        <f t="shared" si="745"/>
        <v/>
      </c>
      <c r="U4983" s="21" t="str">
        <f t="shared" si="745"/>
        <v/>
      </c>
      <c r="V4983" s="21" t="str">
        <f t="shared" si="745"/>
        <v/>
      </c>
      <c r="W4983" s="21" t="str">
        <f t="shared" si="745"/>
        <v/>
      </c>
      <c r="X4983" s="21" t="str">
        <f t="shared" si="745"/>
        <v/>
      </c>
      <c r="Y4983" s="21" t="str">
        <f t="shared" si="745"/>
        <v/>
      </c>
      <c r="Z4983" s="21" t="str">
        <f t="shared" si="745"/>
        <v/>
      </c>
      <c r="AA4983" s="21" t="str">
        <f t="shared" si="745"/>
        <v/>
      </c>
      <c r="AB4983" s="38" t="str">
        <f t="shared" si="745"/>
        <v/>
      </c>
      <c r="AD4983" s="36" t="str">
        <f>IF($N4983="", "", IFERROR(INDEX(Campaigns!$D$11:$D$380, MATCH($N4983, Campaigns!$E$11:$E$380, 0)), ""))</f>
        <v/>
      </c>
      <c r="AE4983" s="38" t="str">
        <f>IF(COUNTIF($Q4983:$AB4983, "X")=0, "", IFERROR(INDEX('Intro &amp; Setup'!$T$17:$T$28, MATCH(INDEX($Q$10:$AB$10, $AC4983, MATCH("X", $Q4983:$AB4983, 0)), 'Intro &amp; Setup'!$AA$17:$AA$28, 0)), ""))</f>
        <v/>
      </c>
      <c r="AG4983" s="84" t="str">
        <f t="shared" si="741"/>
        <v/>
      </c>
      <c r="AI4983" s="36">
        <f t="shared" si="742"/>
        <v>0</v>
      </c>
      <c r="AK4983" s="36" t="str">
        <f t="shared" si="743"/>
        <v/>
      </c>
    </row>
    <row r="4984" spans="1:37" x14ac:dyDescent="0.25">
      <c r="A4984" s="34"/>
      <c r="B4984" s="55"/>
      <c r="C4984" s="56"/>
      <c r="D4984" s="56"/>
      <c r="E4984" s="56"/>
      <c r="F4984" s="56"/>
      <c r="G4984" s="57"/>
      <c r="H4984" s="57"/>
      <c r="I4984" s="58"/>
      <c r="J4984" s="34"/>
      <c r="L4984" s="36" t="str">
        <f>IF($B4984="", "", IFERROR(FIND(Campaigns!$Q$4, $B4984), ""))</f>
        <v/>
      </c>
      <c r="M4984" s="73" t="str">
        <f t="shared" si="738"/>
        <v/>
      </c>
      <c r="N4984" s="74" t="str">
        <f t="shared" si="739"/>
        <v/>
      </c>
      <c r="O4984" s="22" t="str">
        <f t="shared" si="740"/>
        <v/>
      </c>
      <c r="Q4984" s="20" t="str">
        <f t="shared" si="737"/>
        <v/>
      </c>
      <c r="R4984" s="21" t="str">
        <f t="shared" si="745"/>
        <v/>
      </c>
      <c r="S4984" s="21" t="str">
        <f t="shared" si="745"/>
        <v/>
      </c>
      <c r="T4984" s="21" t="str">
        <f t="shared" si="745"/>
        <v/>
      </c>
      <c r="U4984" s="21" t="str">
        <f t="shared" si="745"/>
        <v/>
      </c>
      <c r="V4984" s="21" t="str">
        <f t="shared" si="745"/>
        <v/>
      </c>
      <c r="W4984" s="21" t="str">
        <f t="shared" si="745"/>
        <v/>
      </c>
      <c r="X4984" s="21" t="str">
        <f t="shared" si="745"/>
        <v/>
      </c>
      <c r="Y4984" s="21" t="str">
        <f t="shared" si="745"/>
        <v/>
      </c>
      <c r="Z4984" s="21" t="str">
        <f t="shared" si="745"/>
        <v/>
      </c>
      <c r="AA4984" s="21" t="str">
        <f t="shared" si="745"/>
        <v/>
      </c>
      <c r="AB4984" s="38" t="str">
        <f t="shared" si="745"/>
        <v/>
      </c>
      <c r="AD4984" s="36" t="str">
        <f>IF($N4984="", "", IFERROR(INDEX(Campaigns!$D$11:$D$380, MATCH($N4984, Campaigns!$E$11:$E$380, 0)), ""))</f>
        <v/>
      </c>
      <c r="AE4984" s="38" t="str">
        <f>IF(COUNTIF($Q4984:$AB4984, "X")=0, "", IFERROR(INDEX('Intro &amp; Setup'!$T$17:$T$28, MATCH(INDEX($Q$10:$AB$10, $AC4984, MATCH("X", $Q4984:$AB4984, 0)), 'Intro &amp; Setup'!$AA$17:$AA$28, 0)), ""))</f>
        <v/>
      </c>
      <c r="AG4984" s="84" t="str">
        <f t="shared" si="741"/>
        <v/>
      </c>
      <c r="AI4984" s="36">
        <f t="shared" si="742"/>
        <v>0</v>
      </c>
      <c r="AK4984" s="36" t="str">
        <f t="shared" si="743"/>
        <v/>
      </c>
    </row>
    <row r="4985" spans="1:37" x14ac:dyDescent="0.25">
      <c r="A4985" s="34"/>
      <c r="B4985" s="55"/>
      <c r="C4985" s="56"/>
      <c r="D4985" s="56"/>
      <c r="E4985" s="56"/>
      <c r="F4985" s="56"/>
      <c r="G4985" s="57"/>
      <c r="H4985" s="57"/>
      <c r="I4985" s="58"/>
      <c r="J4985" s="34"/>
      <c r="L4985" s="36" t="str">
        <f>IF($B4985="", "", IFERROR(FIND(Campaigns!$Q$4, $B4985), ""))</f>
        <v/>
      </c>
      <c r="M4985" s="73" t="str">
        <f t="shared" si="738"/>
        <v/>
      </c>
      <c r="N4985" s="74" t="str">
        <f t="shared" si="739"/>
        <v/>
      </c>
      <c r="O4985" s="22" t="str">
        <f t="shared" si="740"/>
        <v/>
      </c>
      <c r="Q4985" s="20" t="str">
        <f t="shared" si="737"/>
        <v/>
      </c>
      <c r="R4985" s="21" t="str">
        <f t="shared" si="745"/>
        <v/>
      </c>
      <c r="S4985" s="21" t="str">
        <f t="shared" si="745"/>
        <v/>
      </c>
      <c r="T4985" s="21" t="str">
        <f t="shared" si="745"/>
        <v/>
      </c>
      <c r="U4985" s="21" t="str">
        <f t="shared" si="745"/>
        <v/>
      </c>
      <c r="V4985" s="21" t="str">
        <f t="shared" si="745"/>
        <v/>
      </c>
      <c r="W4985" s="21" t="str">
        <f t="shared" si="745"/>
        <v/>
      </c>
      <c r="X4985" s="21" t="str">
        <f t="shared" si="745"/>
        <v/>
      </c>
      <c r="Y4985" s="21" t="str">
        <f t="shared" si="745"/>
        <v/>
      </c>
      <c r="Z4985" s="21" t="str">
        <f t="shared" si="745"/>
        <v/>
      </c>
      <c r="AA4985" s="21" t="str">
        <f t="shared" si="745"/>
        <v/>
      </c>
      <c r="AB4985" s="38" t="str">
        <f t="shared" si="745"/>
        <v/>
      </c>
      <c r="AD4985" s="36" t="str">
        <f>IF($N4985="", "", IFERROR(INDEX(Campaigns!$D$11:$D$380, MATCH($N4985, Campaigns!$E$11:$E$380, 0)), ""))</f>
        <v/>
      </c>
      <c r="AE4985" s="38" t="str">
        <f>IF(COUNTIF($Q4985:$AB4985, "X")=0, "", IFERROR(INDEX('Intro &amp; Setup'!$T$17:$T$28, MATCH(INDEX($Q$10:$AB$10, $AC4985, MATCH("X", $Q4985:$AB4985, 0)), 'Intro &amp; Setup'!$AA$17:$AA$28, 0)), ""))</f>
        <v/>
      </c>
      <c r="AG4985" s="84" t="str">
        <f t="shared" si="741"/>
        <v/>
      </c>
      <c r="AI4985" s="36">
        <f t="shared" si="742"/>
        <v>0</v>
      </c>
      <c r="AK4985" s="36" t="str">
        <f t="shared" si="743"/>
        <v/>
      </c>
    </row>
    <row r="4986" spans="1:37" x14ac:dyDescent="0.25">
      <c r="A4986" s="34"/>
      <c r="B4986" s="55"/>
      <c r="C4986" s="56"/>
      <c r="D4986" s="56"/>
      <c r="E4986" s="56"/>
      <c r="F4986" s="56"/>
      <c r="G4986" s="57"/>
      <c r="H4986" s="57"/>
      <c r="I4986" s="58"/>
      <c r="J4986" s="34"/>
      <c r="L4986" s="36" t="str">
        <f>IF($B4986="", "", IFERROR(FIND(Campaigns!$Q$4, $B4986), ""))</f>
        <v/>
      </c>
      <c r="M4986" s="73" t="str">
        <f t="shared" si="738"/>
        <v/>
      </c>
      <c r="N4986" s="74" t="str">
        <f t="shared" si="739"/>
        <v/>
      </c>
      <c r="O4986" s="22" t="str">
        <f t="shared" si="740"/>
        <v/>
      </c>
      <c r="Q4986" s="20" t="str">
        <f t="shared" si="737"/>
        <v/>
      </c>
      <c r="R4986" s="21" t="str">
        <f t="shared" si="745"/>
        <v/>
      </c>
      <c r="S4986" s="21" t="str">
        <f t="shared" si="745"/>
        <v/>
      </c>
      <c r="T4986" s="21" t="str">
        <f t="shared" si="745"/>
        <v/>
      </c>
      <c r="U4986" s="21" t="str">
        <f t="shared" si="745"/>
        <v/>
      </c>
      <c r="V4986" s="21" t="str">
        <f t="shared" si="745"/>
        <v/>
      </c>
      <c r="W4986" s="21" t="str">
        <f t="shared" si="745"/>
        <v/>
      </c>
      <c r="X4986" s="21" t="str">
        <f t="shared" si="745"/>
        <v/>
      </c>
      <c r="Y4986" s="21" t="str">
        <f t="shared" si="745"/>
        <v/>
      </c>
      <c r="Z4986" s="21" t="str">
        <f t="shared" si="745"/>
        <v/>
      </c>
      <c r="AA4986" s="21" t="str">
        <f t="shared" si="745"/>
        <v/>
      </c>
      <c r="AB4986" s="38" t="str">
        <f t="shared" si="745"/>
        <v/>
      </c>
      <c r="AD4986" s="36" t="str">
        <f>IF($N4986="", "", IFERROR(INDEX(Campaigns!$D$11:$D$380, MATCH($N4986, Campaigns!$E$11:$E$380, 0)), ""))</f>
        <v/>
      </c>
      <c r="AE4986" s="38" t="str">
        <f>IF(COUNTIF($Q4986:$AB4986, "X")=0, "", IFERROR(INDEX('Intro &amp; Setup'!$T$17:$T$28, MATCH(INDEX($Q$10:$AB$10, $AC4986, MATCH("X", $Q4986:$AB4986, 0)), 'Intro &amp; Setup'!$AA$17:$AA$28, 0)), ""))</f>
        <v/>
      </c>
      <c r="AG4986" s="84" t="str">
        <f t="shared" si="741"/>
        <v/>
      </c>
      <c r="AI4986" s="36">
        <f t="shared" si="742"/>
        <v>0</v>
      </c>
      <c r="AK4986" s="36" t="str">
        <f t="shared" si="743"/>
        <v/>
      </c>
    </row>
    <row r="4987" spans="1:37" x14ac:dyDescent="0.25">
      <c r="A4987" s="34"/>
      <c r="B4987" s="55"/>
      <c r="C4987" s="56"/>
      <c r="D4987" s="56"/>
      <c r="E4987" s="56"/>
      <c r="F4987" s="56"/>
      <c r="G4987" s="57"/>
      <c r="H4987" s="57"/>
      <c r="I4987" s="58"/>
      <c r="J4987" s="34"/>
      <c r="L4987" s="36" t="str">
        <f>IF($B4987="", "", IFERROR(FIND(Campaigns!$Q$4, $B4987), ""))</f>
        <v/>
      </c>
      <c r="M4987" s="73" t="str">
        <f t="shared" si="738"/>
        <v/>
      </c>
      <c r="N4987" s="74" t="str">
        <f t="shared" si="739"/>
        <v/>
      </c>
      <c r="O4987" s="22" t="str">
        <f t="shared" si="740"/>
        <v/>
      </c>
      <c r="Q4987" s="20" t="str">
        <f t="shared" si="737"/>
        <v/>
      </c>
      <c r="R4987" s="21" t="str">
        <f t="shared" si="745"/>
        <v/>
      </c>
      <c r="S4987" s="21" t="str">
        <f t="shared" si="745"/>
        <v/>
      </c>
      <c r="T4987" s="21" t="str">
        <f t="shared" si="745"/>
        <v/>
      </c>
      <c r="U4987" s="21" t="str">
        <f t="shared" si="745"/>
        <v/>
      </c>
      <c r="V4987" s="21" t="str">
        <f t="shared" si="745"/>
        <v/>
      </c>
      <c r="W4987" s="21" t="str">
        <f t="shared" si="745"/>
        <v/>
      </c>
      <c r="X4987" s="21" t="str">
        <f t="shared" si="745"/>
        <v/>
      </c>
      <c r="Y4987" s="21" t="str">
        <f t="shared" si="745"/>
        <v/>
      </c>
      <c r="Z4987" s="21" t="str">
        <f t="shared" si="745"/>
        <v/>
      </c>
      <c r="AA4987" s="21" t="str">
        <f t="shared" si="745"/>
        <v/>
      </c>
      <c r="AB4987" s="38" t="str">
        <f t="shared" si="745"/>
        <v/>
      </c>
      <c r="AD4987" s="36" t="str">
        <f>IF($N4987="", "", IFERROR(INDEX(Campaigns!$D$11:$D$380, MATCH($N4987, Campaigns!$E$11:$E$380, 0)), ""))</f>
        <v/>
      </c>
      <c r="AE4987" s="38" t="str">
        <f>IF(COUNTIF($Q4987:$AB4987, "X")=0, "", IFERROR(INDEX('Intro &amp; Setup'!$T$17:$T$28, MATCH(INDEX($Q$10:$AB$10, $AC4987, MATCH("X", $Q4987:$AB4987, 0)), 'Intro &amp; Setup'!$AA$17:$AA$28, 0)), ""))</f>
        <v/>
      </c>
      <c r="AG4987" s="84" t="str">
        <f t="shared" si="741"/>
        <v/>
      </c>
      <c r="AI4987" s="36">
        <f t="shared" si="742"/>
        <v>0</v>
      </c>
      <c r="AK4987" s="36" t="str">
        <f t="shared" si="743"/>
        <v/>
      </c>
    </row>
    <row r="4988" spans="1:37" x14ac:dyDescent="0.25">
      <c r="A4988" s="34"/>
      <c r="B4988" s="55"/>
      <c r="C4988" s="56"/>
      <c r="D4988" s="56"/>
      <c r="E4988" s="56"/>
      <c r="F4988" s="56"/>
      <c r="G4988" s="57"/>
      <c r="H4988" s="57"/>
      <c r="I4988" s="58"/>
      <c r="J4988" s="34"/>
      <c r="L4988" s="36" t="str">
        <f>IF($B4988="", "", IFERROR(FIND(Campaigns!$Q$4, $B4988), ""))</f>
        <v/>
      </c>
      <c r="M4988" s="73" t="str">
        <f t="shared" si="738"/>
        <v/>
      </c>
      <c r="N4988" s="74" t="str">
        <f t="shared" si="739"/>
        <v/>
      </c>
      <c r="O4988" s="22" t="str">
        <f t="shared" si="740"/>
        <v/>
      </c>
      <c r="Q4988" s="20" t="str">
        <f t="shared" si="737"/>
        <v/>
      </c>
      <c r="R4988" s="21" t="str">
        <f t="shared" si="745"/>
        <v/>
      </c>
      <c r="S4988" s="21" t="str">
        <f t="shared" si="745"/>
        <v/>
      </c>
      <c r="T4988" s="21" t="str">
        <f t="shared" si="745"/>
        <v/>
      </c>
      <c r="U4988" s="21" t="str">
        <f t="shared" si="745"/>
        <v/>
      </c>
      <c r="V4988" s="21" t="str">
        <f t="shared" si="745"/>
        <v/>
      </c>
      <c r="W4988" s="21" t="str">
        <f t="shared" si="745"/>
        <v/>
      </c>
      <c r="X4988" s="21" t="str">
        <f t="shared" si="745"/>
        <v/>
      </c>
      <c r="Y4988" s="21" t="str">
        <f t="shared" si="745"/>
        <v/>
      </c>
      <c r="Z4988" s="21" t="str">
        <f t="shared" si="745"/>
        <v/>
      </c>
      <c r="AA4988" s="21" t="str">
        <f t="shared" si="745"/>
        <v/>
      </c>
      <c r="AB4988" s="38" t="str">
        <f t="shared" si="745"/>
        <v/>
      </c>
      <c r="AD4988" s="36" t="str">
        <f>IF($N4988="", "", IFERROR(INDEX(Campaigns!$D$11:$D$380, MATCH($N4988, Campaigns!$E$11:$E$380, 0)), ""))</f>
        <v/>
      </c>
      <c r="AE4988" s="38" t="str">
        <f>IF(COUNTIF($Q4988:$AB4988, "X")=0, "", IFERROR(INDEX('Intro &amp; Setup'!$T$17:$T$28, MATCH(INDEX($Q$10:$AB$10, $AC4988, MATCH("X", $Q4988:$AB4988, 0)), 'Intro &amp; Setup'!$AA$17:$AA$28, 0)), ""))</f>
        <v/>
      </c>
      <c r="AG4988" s="84" t="str">
        <f t="shared" si="741"/>
        <v/>
      </c>
      <c r="AI4988" s="36">
        <f t="shared" si="742"/>
        <v>0</v>
      </c>
      <c r="AK4988" s="36" t="str">
        <f t="shared" si="743"/>
        <v/>
      </c>
    </row>
    <row r="4989" spans="1:37" x14ac:dyDescent="0.25">
      <c r="A4989" s="34"/>
      <c r="B4989" s="55"/>
      <c r="C4989" s="56"/>
      <c r="D4989" s="56"/>
      <c r="E4989" s="56"/>
      <c r="F4989" s="56"/>
      <c r="G4989" s="57"/>
      <c r="H4989" s="57"/>
      <c r="I4989" s="58"/>
      <c r="J4989" s="34"/>
      <c r="L4989" s="36" t="str">
        <f>IF($B4989="", "", IFERROR(FIND(Campaigns!$Q$4, $B4989), ""))</f>
        <v/>
      </c>
      <c r="M4989" s="73" t="str">
        <f t="shared" si="738"/>
        <v/>
      </c>
      <c r="N4989" s="74" t="str">
        <f t="shared" si="739"/>
        <v/>
      </c>
      <c r="O4989" s="22" t="str">
        <f t="shared" si="740"/>
        <v/>
      </c>
      <c r="Q4989" s="20" t="str">
        <f t="shared" si="737"/>
        <v/>
      </c>
      <c r="R4989" s="21" t="str">
        <f t="shared" si="745"/>
        <v/>
      </c>
      <c r="S4989" s="21" t="str">
        <f t="shared" si="745"/>
        <v/>
      </c>
      <c r="T4989" s="21" t="str">
        <f t="shared" si="745"/>
        <v/>
      </c>
      <c r="U4989" s="21" t="str">
        <f t="shared" si="745"/>
        <v/>
      </c>
      <c r="V4989" s="21" t="str">
        <f t="shared" si="745"/>
        <v/>
      </c>
      <c r="W4989" s="21" t="str">
        <f t="shared" si="745"/>
        <v/>
      </c>
      <c r="X4989" s="21" t="str">
        <f t="shared" si="745"/>
        <v/>
      </c>
      <c r="Y4989" s="21" t="str">
        <f t="shared" si="745"/>
        <v/>
      </c>
      <c r="Z4989" s="21" t="str">
        <f t="shared" si="745"/>
        <v/>
      </c>
      <c r="AA4989" s="21" t="str">
        <f t="shared" si="745"/>
        <v/>
      </c>
      <c r="AB4989" s="38" t="str">
        <f t="shared" si="745"/>
        <v/>
      </c>
      <c r="AD4989" s="36" t="str">
        <f>IF($N4989="", "", IFERROR(INDEX(Campaigns!$D$11:$D$380, MATCH($N4989, Campaigns!$E$11:$E$380, 0)), ""))</f>
        <v/>
      </c>
      <c r="AE4989" s="38" t="str">
        <f>IF(COUNTIF($Q4989:$AB4989, "X")=0, "", IFERROR(INDEX('Intro &amp; Setup'!$T$17:$T$28, MATCH(INDEX($Q$10:$AB$10, $AC4989, MATCH("X", $Q4989:$AB4989, 0)), 'Intro &amp; Setup'!$AA$17:$AA$28, 0)), ""))</f>
        <v/>
      </c>
      <c r="AG4989" s="84" t="str">
        <f t="shared" si="741"/>
        <v/>
      </c>
      <c r="AI4989" s="36">
        <f t="shared" si="742"/>
        <v>0</v>
      </c>
      <c r="AK4989" s="36" t="str">
        <f t="shared" si="743"/>
        <v/>
      </c>
    </row>
    <row r="4990" spans="1:37" x14ac:dyDescent="0.25">
      <c r="A4990" s="34"/>
      <c r="B4990" s="55"/>
      <c r="C4990" s="56"/>
      <c r="D4990" s="56"/>
      <c r="E4990" s="56"/>
      <c r="F4990" s="56"/>
      <c r="G4990" s="57"/>
      <c r="H4990" s="57"/>
      <c r="I4990" s="58"/>
      <c r="J4990" s="34"/>
      <c r="L4990" s="36" t="str">
        <f>IF($B4990="", "", IFERROR(FIND(Campaigns!$Q$4, $B4990), ""))</f>
        <v/>
      </c>
      <c r="M4990" s="73" t="str">
        <f t="shared" si="738"/>
        <v/>
      </c>
      <c r="N4990" s="74" t="str">
        <f t="shared" si="739"/>
        <v/>
      </c>
      <c r="O4990" s="22" t="str">
        <f t="shared" si="740"/>
        <v/>
      </c>
      <c r="Q4990" s="20" t="str">
        <f t="shared" si="737"/>
        <v/>
      </c>
      <c r="R4990" s="21" t="str">
        <f t="shared" si="745"/>
        <v/>
      </c>
      <c r="S4990" s="21" t="str">
        <f t="shared" si="745"/>
        <v/>
      </c>
      <c r="T4990" s="21" t="str">
        <f t="shared" si="745"/>
        <v/>
      </c>
      <c r="U4990" s="21" t="str">
        <f t="shared" si="745"/>
        <v/>
      </c>
      <c r="V4990" s="21" t="str">
        <f t="shared" si="745"/>
        <v/>
      </c>
      <c r="W4990" s="21" t="str">
        <f t="shared" si="745"/>
        <v/>
      </c>
      <c r="X4990" s="21" t="str">
        <f t="shared" si="745"/>
        <v/>
      </c>
      <c r="Y4990" s="21" t="str">
        <f t="shared" si="745"/>
        <v/>
      </c>
      <c r="Z4990" s="21" t="str">
        <f t="shared" si="745"/>
        <v/>
      </c>
      <c r="AA4990" s="21" t="str">
        <f t="shared" si="745"/>
        <v/>
      </c>
      <c r="AB4990" s="38" t="str">
        <f t="shared" si="745"/>
        <v/>
      </c>
      <c r="AD4990" s="36" t="str">
        <f>IF($N4990="", "", IFERROR(INDEX(Campaigns!$D$11:$D$380, MATCH($N4990, Campaigns!$E$11:$E$380, 0)), ""))</f>
        <v/>
      </c>
      <c r="AE4990" s="38" t="str">
        <f>IF(COUNTIF($Q4990:$AB4990, "X")=0, "", IFERROR(INDEX('Intro &amp; Setup'!$T$17:$T$28, MATCH(INDEX($Q$10:$AB$10, $AC4990, MATCH("X", $Q4990:$AB4990, 0)), 'Intro &amp; Setup'!$AA$17:$AA$28, 0)), ""))</f>
        <v/>
      </c>
      <c r="AG4990" s="84" t="str">
        <f t="shared" si="741"/>
        <v/>
      </c>
      <c r="AI4990" s="36">
        <f t="shared" si="742"/>
        <v>0</v>
      </c>
      <c r="AK4990" s="36" t="str">
        <f t="shared" si="743"/>
        <v/>
      </c>
    </row>
    <row r="4991" spans="1:37" x14ac:dyDescent="0.25">
      <c r="A4991" s="34"/>
      <c r="B4991" s="55"/>
      <c r="C4991" s="56"/>
      <c r="D4991" s="56"/>
      <c r="E4991" s="56"/>
      <c r="F4991" s="56"/>
      <c r="G4991" s="57"/>
      <c r="H4991" s="57"/>
      <c r="I4991" s="58"/>
      <c r="J4991" s="34"/>
      <c r="L4991" s="36" t="str">
        <f>IF($B4991="", "", IFERROR(FIND(Campaigns!$Q$4, $B4991), ""))</f>
        <v/>
      </c>
      <c r="M4991" s="73" t="str">
        <f t="shared" si="738"/>
        <v/>
      </c>
      <c r="N4991" s="74" t="str">
        <f t="shared" si="739"/>
        <v/>
      </c>
      <c r="O4991" s="22" t="str">
        <f t="shared" si="740"/>
        <v/>
      </c>
      <c r="Q4991" s="20" t="str">
        <f t="shared" si="737"/>
        <v/>
      </c>
      <c r="R4991" s="21" t="str">
        <f t="shared" si="745"/>
        <v/>
      </c>
      <c r="S4991" s="21" t="str">
        <f t="shared" si="745"/>
        <v/>
      </c>
      <c r="T4991" s="21" t="str">
        <f t="shared" si="745"/>
        <v/>
      </c>
      <c r="U4991" s="21" t="str">
        <f t="shared" si="745"/>
        <v/>
      </c>
      <c r="V4991" s="21" t="str">
        <f t="shared" si="745"/>
        <v/>
      </c>
      <c r="W4991" s="21" t="str">
        <f t="shared" si="745"/>
        <v/>
      </c>
      <c r="X4991" s="21" t="str">
        <f t="shared" si="745"/>
        <v/>
      </c>
      <c r="Y4991" s="21" t="str">
        <f t="shared" si="745"/>
        <v/>
      </c>
      <c r="Z4991" s="21" t="str">
        <f t="shared" si="745"/>
        <v/>
      </c>
      <c r="AA4991" s="21" t="str">
        <f t="shared" si="745"/>
        <v/>
      </c>
      <c r="AB4991" s="38" t="str">
        <f t="shared" si="745"/>
        <v/>
      </c>
      <c r="AD4991" s="36" t="str">
        <f>IF($N4991="", "", IFERROR(INDEX(Campaigns!$D$11:$D$380, MATCH($N4991, Campaigns!$E$11:$E$380, 0)), ""))</f>
        <v/>
      </c>
      <c r="AE4991" s="38" t="str">
        <f>IF(COUNTIF($Q4991:$AB4991, "X")=0, "", IFERROR(INDEX('Intro &amp; Setup'!$T$17:$T$28, MATCH(INDEX($Q$10:$AB$10, $AC4991, MATCH("X", $Q4991:$AB4991, 0)), 'Intro &amp; Setup'!$AA$17:$AA$28, 0)), ""))</f>
        <v/>
      </c>
      <c r="AG4991" s="84" t="str">
        <f t="shared" si="741"/>
        <v/>
      </c>
      <c r="AI4991" s="36">
        <f t="shared" si="742"/>
        <v>0</v>
      </c>
      <c r="AK4991" s="36" t="str">
        <f t="shared" si="743"/>
        <v/>
      </c>
    </row>
    <row r="4992" spans="1:37" x14ac:dyDescent="0.25">
      <c r="A4992" s="34"/>
      <c r="B4992" s="55"/>
      <c r="C4992" s="56"/>
      <c r="D4992" s="56"/>
      <c r="E4992" s="56"/>
      <c r="F4992" s="56"/>
      <c r="G4992" s="57"/>
      <c r="H4992" s="57"/>
      <c r="I4992" s="58"/>
      <c r="J4992" s="34"/>
      <c r="L4992" s="36" t="str">
        <f>IF($B4992="", "", IFERROR(FIND(Campaigns!$Q$4, $B4992), ""))</f>
        <v/>
      </c>
      <c r="M4992" s="73" t="str">
        <f t="shared" si="738"/>
        <v/>
      </c>
      <c r="N4992" s="74" t="str">
        <f t="shared" si="739"/>
        <v/>
      </c>
      <c r="O4992" s="22" t="str">
        <f t="shared" si="740"/>
        <v/>
      </c>
      <c r="Q4992" s="20" t="str">
        <f t="shared" si="737"/>
        <v/>
      </c>
      <c r="R4992" s="21" t="str">
        <f t="shared" si="745"/>
        <v/>
      </c>
      <c r="S4992" s="21" t="str">
        <f t="shared" si="745"/>
        <v/>
      </c>
      <c r="T4992" s="21" t="str">
        <f t="shared" si="745"/>
        <v/>
      </c>
      <c r="U4992" s="21" t="str">
        <f t="shared" si="745"/>
        <v/>
      </c>
      <c r="V4992" s="21" t="str">
        <f t="shared" si="745"/>
        <v/>
      </c>
      <c r="W4992" s="21" t="str">
        <f t="shared" si="745"/>
        <v/>
      </c>
      <c r="X4992" s="21" t="str">
        <f t="shared" si="745"/>
        <v/>
      </c>
      <c r="Y4992" s="21" t="str">
        <f t="shared" si="745"/>
        <v/>
      </c>
      <c r="Z4992" s="21" t="str">
        <f t="shared" si="745"/>
        <v/>
      </c>
      <c r="AA4992" s="21" t="str">
        <f t="shared" si="745"/>
        <v/>
      </c>
      <c r="AB4992" s="38" t="str">
        <f t="shared" si="745"/>
        <v/>
      </c>
      <c r="AD4992" s="36" t="str">
        <f>IF($N4992="", "", IFERROR(INDEX(Campaigns!$D$11:$D$380, MATCH($N4992, Campaigns!$E$11:$E$380, 0)), ""))</f>
        <v/>
      </c>
      <c r="AE4992" s="38" t="str">
        <f>IF(COUNTIF($Q4992:$AB4992, "X")=0, "", IFERROR(INDEX('Intro &amp; Setup'!$T$17:$T$28, MATCH(INDEX($Q$10:$AB$10, $AC4992, MATCH("X", $Q4992:$AB4992, 0)), 'Intro &amp; Setup'!$AA$17:$AA$28, 0)), ""))</f>
        <v/>
      </c>
      <c r="AG4992" s="84" t="str">
        <f t="shared" si="741"/>
        <v/>
      </c>
      <c r="AI4992" s="36">
        <f t="shared" si="742"/>
        <v>0</v>
      </c>
      <c r="AK4992" s="36" t="str">
        <f t="shared" si="743"/>
        <v/>
      </c>
    </row>
    <row r="4993" spans="1:37" x14ac:dyDescent="0.25">
      <c r="A4993" s="34"/>
      <c r="B4993" s="55"/>
      <c r="C4993" s="56"/>
      <c r="D4993" s="56"/>
      <c r="E4993" s="56"/>
      <c r="F4993" s="56"/>
      <c r="G4993" s="57"/>
      <c r="H4993" s="57"/>
      <c r="I4993" s="58"/>
      <c r="J4993" s="34"/>
      <c r="L4993" s="36" t="str">
        <f>IF($B4993="", "", IFERROR(FIND(Campaigns!$Q$4, $B4993), ""))</f>
        <v/>
      </c>
      <c r="M4993" s="73" t="str">
        <f t="shared" si="738"/>
        <v/>
      </c>
      <c r="N4993" s="74" t="str">
        <f t="shared" si="739"/>
        <v/>
      </c>
      <c r="O4993" s="22" t="str">
        <f t="shared" si="740"/>
        <v/>
      </c>
      <c r="Q4993" s="20" t="str">
        <f t="shared" si="737"/>
        <v/>
      </c>
      <c r="R4993" s="21" t="str">
        <f t="shared" si="745"/>
        <v/>
      </c>
      <c r="S4993" s="21" t="str">
        <f t="shared" si="745"/>
        <v/>
      </c>
      <c r="T4993" s="21" t="str">
        <f t="shared" si="745"/>
        <v/>
      </c>
      <c r="U4993" s="21" t="str">
        <f t="shared" si="745"/>
        <v/>
      </c>
      <c r="V4993" s="21" t="str">
        <f t="shared" si="745"/>
        <v/>
      </c>
      <c r="W4993" s="21" t="str">
        <f t="shared" si="745"/>
        <v/>
      </c>
      <c r="X4993" s="21" t="str">
        <f t="shared" si="745"/>
        <v/>
      </c>
      <c r="Y4993" s="21" t="str">
        <f t="shared" si="745"/>
        <v/>
      </c>
      <c r="Z4993" s="21" t="str">
        <f t="shared" si="745"/>
        <v/>
      </c>
      <c r="AA4993" s="21" t="str">
        <f t="shared" si="745"/>
        <v/>
      </c>
      <c r="AB4993" s="38" t="str">
        <f t="shared" si="745"/>
        <v/>
      </c>
      <c r="AD4993" s="36" t="str">
        <f>IF($N4993="", "", IFERROR(INDEX(Campaigns!$D$11:$D$380, MATCH($N4993, Campaigns!$E$11:$E$380, 0)), ""))</f>
        <v/>
      </c>
      <c r="AE4993" s="38" t="str">
        <f>IF(COUNTIF($Q4993:$AB4993, "X")=0, "", IFERROR(INDEX('Intro &amp; Setup'!$T$17:$T$28, MATCH(INDEX($Q$10:$AB$10, $AC4993, MATCH("X", $Q4993:$AB4993, 0)), 'Intro &amp; Setup'!$AA$17:$AA$28, 0)), ""))</f>
        <v/>
      </c>
      <c r="AG4993" s="84" t="str">
        <f t="shared" si="741"/>
        <v/>
      </c>
      <c r="AI4993" s="36">
        <f t="shared" si="742"/>
        <v>0</v>
      </c>
      <c r="AK4993" s="36" t="str">
        <f t="shared" si="743"/>
        <v/>
      </c>
    </row>
    <row r="4994" spans="1:37" x14ac:dyDescent="0.25">
      <c r="A4994" s="34"/>
      <c r="B4994" s="55"/>
      <c r="C4994" s="56"/>
      <c r="D4994" s="56"/>
      <c r="E4994" s="56"/>
      <c r="F4994" s="56"/>
      <c r="G4994" s="57"/>
      <c r="H4994" s="57"/>
      <c r="I4994" s="58"/>
      <c r="J4994" s="34"/>
      <c r="L4994" s="36" t="str">
        <f>IF($B4994="", "", IFERROR(FIND(Campaigns!$Q$4, $B4994), ""))</f>
        <v/>
      </c>
      <c r="M4994" s="73" t="str">
        <f t="shared" si="738"/>
        <v/>
      </c>
      <c r="N4994" s="74" t="str">
        <f t="shared" si="739"/>
        <v/>
      </c>
      <c r="O4994" s="22" t="str">
        <f t="shared" si="740"/>
        <v/>
      </c>
      <c r="Q4994" s="20" t="str">
        <f t="shared" ref="Q4994:Q5010" si="746">IFERROR(IF(Q$10="", "", IF(LEFT($O4994, Q$8)=Q$10, "X", "")), "")</f>
        <v/>
      </c>
      <c r="R4994" s="21" t="str">
        <f t="shared" si="745"/>
        <v/>
      </c>
      <c r="S4994" s="21" t="str">
        <f t="shared" si="745"/>
        <v/>
      </c>
      <c r="T4994" s="21" t="str">
        <f t="shared" si="745"/>
        <v/>
      </c>
      <c r="U4994" s="21" t="str">
        <f t="shared" si="745"/>
        <v/>
      </c>
      <c r="V4994" s="21" t="str">
        <f t="shared" si="745"/>
        <v/>
      </c>
      <c r="W4994" s="21" t="str">
        <f t="shared" si="745"/>
        <v/>
      </c>
      <c r="X4994" s="21" t="str">
        <f t="shared" si="745"/>
        <v/>
      </c>
      <c r="Y4994" s="21" t="str">
        <f t="shared" si="745"/>
        <v/>
      </c>
      <c r="Z4994" s="21" t="str">
        <f t="shared" si="745"/>
        <v/>
      </c>
      <c r="AA4994" s="21" t="str">
        <f t="shared" si="745"/>
        <v/>
      </c>
      <c r="AB4994" s="38" t="str">
        <f t="shared" si="745"/>
        <v/>
      </c>
      <c r="AD4994" s="36" t="str">
        <f>IF($N4994="", "", IFERROR(INDEX(Campaigns!$D$11:$D$380, MATCH($N4994, Campaigns!$E$11:$E$380, 0)), ""))</f>
        <v/>
      </c>
      <c r="AE4994" s="38" t="str">
        <f>IF(COUNTIF($Q4994:$AB4994, "X")=0, "", IFERROR(INDEX('Intro &amp; Setup'!$T$17:$T$28, MATCH(INDEX($Q$10:$AB$10, $AC4994, MATCH("X", $Q4994:$AB4994, 0)), 'Intro &amp; Setup'!$AA$17:$AA$28, 0)), ""))</f>
        <v/>
      </c>
      <c r="AG4994" s="84" t="str">
        <f t="shared" si="741"/>
        <v/>
      </c>
      <c r="AI4994" s="36">
        <f t="shared" si="742"/>
        <v>0</v>
      </c>
      <c r="AK4994" s="36" t="str">
        <f t="shared" si="743"/>
        <v/>
      </c>
    </row>
    <row r="4995" spans="1:37" x14ac:dyDescent="0.25">
      <c r="A4995" s="34"/>
      <c r="B4995" s="55"/>
      <c r="C4995" s="56"/>
      <c r="D4995" s="56"/>
      <c r="E4995" s="56"/>
      <c r="F4995" s="56"/>
      <c r="G4995" s="57"/>
      <c r="H4995" s="57"/>
      <c r="I4995" s="58"/>
      <c r="J4995" s="34"/>
      <c r="L4995" s="36" t="str">
        <f>IF($B4995="", "", IFERROR(FIND(Campaigns!$Q$4, $B4995), ""))</f>
        <v/>
      </c>
      <c r="M4995" s="73" t="str">
        <f t="shared" si="738"/>
        <v/>
      </c>
      <c r="N4995" s="74" t="str">
        <f t="shared" si="739"/>
        <v/>
      </c>
      <c r="O4995" s="22" t="str">
        <f t="shared" si="740"/>
        <v/>
      </c>
      <c r="Q4995" s="20" t="str">
        <f t="shared" si="746"/>
        <v/>
      </c>
      <c r="R4995" s="21" t="str">
        <f t="shared" si="745"/>
        <v/>
      </c>
      <c r="S4995" s="21" t="str">
        <f t="shared" si="745"/>
        <v/>
      </c>
      <c r="T4995" s="21" t="str">
        <f t="shared" si="745"/>
        <v/>
      </c>
      <c r="U4995" s="21" t="str">
        <f t="shared" si="745"/>
        <v/>
      </c>
      <c r="V4995" s="21" t="str">
        <f t="shared" si="745"/>
        <v/>
      </c>
      <c r="W4995" s="21" t="str">
        <f t="shared" si="745"/>
        <v/>
      </c>
      <c r="X4995" s="21" t="str">
        <f t="shared" si="745"/>
        <v/>
      </c>
      <c r="Y4995" s="21" t="str">
        <f t="shared" si="745"/>
        <v/>
      </c>
      <c r="Z4995" s="21" t="str">
        <f t="shared" si="745"/>
        <v/>
      </c>
      <c r="AA4995" s="21" t="str">
        <f t="shared" si="745"/>
        <v/>
      </c>
      <c r="AB4995" s="38" t="str">
        <f t="shared" si="745"/>
        <v/>
      </c>
      <c r="AD4995" s="36" t="str">
        <f>IF($N4995="", "", IFERROR(INDEX(Campaigns!$D$11:$D$380, MATCH($N4995, Campaigns!$E$11:$E$380, 0)), ""))</f>
        <v/>
      </c>
      <c r="AE4995" s="38" t="str">
        <f>IF(COUNTIF($Q4995:$AB4995, "X")=0, "", IFERROR(INDEX('Intro &amp; Setup'!$T$17:$T$28, MATCH(INDEX($Q$10:$AB$10, $AC4995, MATCH("X", $Q4995:$AB4995, 0)), 'Intro &amp; Setup'!$AA$17:$AA$28, 0)), ""))</f>
        <v/>
      </c>
      <c r="AG4995" s="84" t="str">
        <f t="shared" si="741"/>
        <v/>
      </c>
      <c r="AI4995" s="36">
        <f t="shared" si="742"/>
        <v>0</v>
      </c>
      <c r="AK4995" s="36" t="str">
        <f t="shared" si="743"/>
        <v/>
      </c>
    </row>
    <row r="4996" spans="1:37" x14ac:dyDescent="0.25">
      <c r="A4996" s="34"/>
      <c r="B4996" s="55"/>
      <c r="C4996" s="56"/>
      <c r="D4996" s="56"/>
      <c r="E4996" s="56"/>
      <c r="F4996" s="56"/>
      <c r="G4996" s="57"/>
      <c r="H4996" s="57"/>
      <c r="I4996" s="58"/>
      <c r="J4996" s="34"/>
      <c r="L4996" s="36" t="str">
        <f>IF($B4996="", "", IFERROR(FIND(Campaigns!$Q$4, $B4996), ""))</f>
        <v/>
      </c>
      <c r="M4996" s="73" t="str">
        <f t="shared" si="738"/>
        <v/>
      </c>
      <c r="N4996" s="74" t="str">
        <f t="shared" si="739"/>
        <v/>
      </c>
      <c r="O4996" s="22" t="str">
        <f t="shared" si="740"/>
        <v/>
      </c>
      <c r="Q4996" s="20" t="str">
        <f t="shared" si="746"/>
        <v/>
      </c>
      <c r="R4996" s="21" t="str">
        <f t="shared" si="745"/>
        <v/>
      </c>
      <c r="S4996" s="21" t="str">
        <f t="shared" si="745"/>
        <v/>
      </c>
      <c r="T4996" s="21" t="str">
        <f t="shared" si="745"/>
        <v/>
      </c>
      <c r="U4996" s="21" t="str">
        <f t="shared" si="745"/>
        <v/>
      </c>
      <c r="V4996" s="21" t="str">
        <f t="shared" si="745"/>
        <v/>
      </c>
      <c r="W4996" s="21" t="str">
        <f t="shared" si="745"/>
        <v/>
      </c>
      <c r="X4996" s="21" t="str">
        <f t="shared" si="745"/>
        <v/>
      </c>
      <c r="Y4996" s="21" t="str">
        <f t="shared" si="745"/>
        <v/>
      </c>
      <c r="Z4996" s="21" t="str">
        <f t="shared" si="745"/>
        <v/>
      </c>
      <c r="AA4996" s="21" t="str">
        <f t="shared" si="745"/>
        <v/>
      </c>
      <c r="AB4996" s="38" t="str">
        <f t="shared" si="745"/>
        <v/>
      </c>
      <c r="AD4996" s="36" t="str">
        <f>IF($N4996="", "", IFERROR(INDEX(Campaigns!$D$11:$D$380, MATCH($N4996, Campaigns!$E$11:$E$380, 0)), ""))</f>
        <v/>
      </c>
      <c r="AE4996" s="38" t="str">
        <f>IF(COUNTIF($Q4996:$AB4996, "X")=0, "", IFERROR(INDEX('Intro &amp; Setup'!$T$17:$T$28, MATCH(INDEX($Q$10:$AB$10, $AC4996, MATCH("X", $Q4996:$AB4996, 0)), 'Intro &amp; Setup'!$AA$17:$AA$28, 0)), ""))</f>
        <v/>
      </c>
      <c r="AG4996" s="84" t="str">
        <f t="shared" si="741"/>
        <v/>
      </c>
      <c r="AI4996" s="36">
        <f t="shared" si="742"/>
        <v>0</v>
      </c>
      <c r="AK4996" s="36" t="str">
        <f t="shared" si="743"/>
        <v/>
      </c>
    </row>
    <row r="4997" spans="1:37" x14ac:dyDescent="0.25">
      <c r="A4997" s="34"/>
      <c r="B4997" s="55"/>
      <c r="C4997" s="56"/>
      <c r="D4997" s="56"/>
      <c r="E4997" s="56"/>
      <c r="F4997" s="56"/>
      <c r="G4997" s="57"/>
      <c r="H4997" s="57"/>
      <c r="I4997" s="58"/>
      <c r="J4997" s="34"/>
      <c r="L4997" s="36" t="str">
        <f>IF($B4997="", "", IFERROR(FIND(Campaigns!$Q$4, $B4997), ""))</f>
        <v/>
      </c>
      <c r="M4997" s="73" t="str">
        <f t="shared" si="738"/>
        <v/>
      </c>
      <c r="N4997" s="74" t="str">
        <f t="shared" si="739"/>
        <v/>
      </c>
      <c r="O4997" s="22" t="str">
        <f t="shared" si="740"/>
        <v/>
      </c>
      <c r="Q4997" s="20" t="str">
        <f t="shared" si="746"/>
        <v/>
      </c>
      <c r="R4997" s="21" t="str">
        <f t="shared" si="745"/>
        <v/>
      </c>
      <c r="S4997" s="21" t="str">
        <f t="shared" si="745"/>
        <v/>
      </c>
      <c r="T4997" s="21" t="str">
        <f t="shared" si="745"/>
        <v/>
      </c>
      <c r="U4997" s="21" t="str">
        <f t="shared" si="745"/>
        <v/>
      </c>
      <c r="V4997" s="21" t="str">
        <f t="shared" si="745"/>
        <v/>
      </c>
      <c r="W4997" s="21" t="str">
        <f t="shared" si="745"/>
        <v/>
      </c>
      <c r="X4997" s="21" t="str">
        <f t="shared" si="745"/>
        <v/>
      </c>
      <c r="Y4997" s="21" t="str">
        <f t="shared" si="745"/>
        <v/>
      </c>
      <c r="Z4997" s="21" t="str">
        <f t="shared" si="745"/>
        <v/>
      </c>
      <c r="AA4997" s="21" t="str">
        <f t="shared" si="745"/>
        <v/>
      </c>
      <c r="AB4997" s="38" t="str">
        <f t="shared" si="745"/>
        <v/>
      </c>
      <c r="AD4997" s="36" t="str">
        <f>IF($N4997="", "", IFERROR(INDEX(Campaigns!$D$11:$D$380, MATCH($N4997, Campaigns!$E$11:$E$380, 0)), ""))</f>
        <v/>
      </c>
      <c r="AE4997" s="38" t="str">
        <f>IF(COUNTIF($Q4997:$AB4997, "X")=0, "", IFERROR(INDEX('Intro &amp; Setup'!$T$17:$T$28, MATCH(INDEX($Q$10:$AB$10, $AC4997, MATCH("X", $Q4997:$AB4997, 0)), 'Intro &amp; Setup'!$AA$17:$AA$28, 0)), ""))</f>
        <v/>
      </c>
      <c r="AG4997" s="84" t="str">
        <f t="shared" si="741"/>
        <v/>
      </c>
      <c r="AI4997" s="36">
        <f t="shared" si="742"/>
        <v>0</v>
      </c>
      <c r="AK4997" s="36" t="str">
        <f t="shared" si="743"/>
        <v/>
      </c>
    </row>
    <row r="4998" spans="1:37" x14ac:dyDescent="0.25">
      <c r="A4998" s="34"/>
      <c r="B4998" s="55"/>
      <c r="C4998" s="56"/>
      <c r="D4998" s="56"/>
      <c r="E4998" s="56"/>
      <c r="F4998" s="56"/>
      <c r="G4998" s="57"/>
      <c r="H4998" s="57"/>
      <c r="I4998" s="58"/>
      <c r="J4998" s="34"/>
      <c r="L4998" s="36" t="str">
        <f>IF($B4998="", "", IFERROR(FIND(Campaigns!$Q$4, $B4998), ""))</f>
        <v/>
      </c>
      <c r="M4998" s="73" t="str">
        <f t="shared" si="738"/>
        <v/>
      </c>
      <c r="N4998" s="74" t="str">
        <f t="shared" si="739"/>
        <v/>
      </c>
      <c r="O4998" s="22" t="str">
        <f t="shared" si="740"/>
        <v/>
      </c>
      <c r="Q4998" s="20" t="str">
        <f t="shared" si="746"/>
        <v/>
      </c>
      <c r="R4998" s="21" t="str">
        <f t="shared" si="745"/>
        <v/>
      </c>
      <c r="S4998" s="21" t="str">
        <f t="shared" si="745"/>
        <v/>
      </c>
      <c r="T4998" s="21" t="str">
        <f t="shared" si="745"/>
        <v/>
      </c>
      <c r="U4998" s="21" t="str">
        <f t="shared" si="745"/>
        <v/>
      </c>
      <c r="V4998" s="21" t="str">
        <f t="shared" si="745"/>
        <v/>
      </c>
      <c r="W4998" s="21" t="str">
        <f t="shared" si="745"/>
        <v/>
      </c>
      <c r="X4998" s="21" t="str">
        <f t="shared" si="745"/>
        <v/>
      </c>
      <c r="Y4998" s="21" t="str">
        <f t="shared" si="745"/>
        <v/>
      </c>
      <c r="Z4998" s="21" t="str">
        <f t="shared" ref="R4998:AB5010" si="747">IFERROR(IF(Z$10="", "", IF(LEFT($O4998, Z$8)=Z$10, "X", "")), "")</f>
        <v/>
      </c>
      <c r="AA4998" s="21" t="str">
        <f t="shared" si="747"/>
        <v/>
      </c>
      <c r="AB4998" s="38" t="str">
        <f t="shared" si="747"/>
        <v/>
      </c>
      <c r="AD4998" s="36" t="str">
        <f>IF($N4998="", "", IFERROR(INDEX(Campaigns!$D$11:$D$380, MATCH($N4998, Campaigns!$E$11:$E$380, 0)), ""))</f>
        <v/>
      </c>
      <c r="AE4998" s="38" t="str">
        <f>IF(COUNTIF($Q4998:$AB4998, "X")=0, "", IFERROR(INDEX('Intro &amp; Setup'!$T$17:$T$28, MATCH(INDEX($Q$10:$AB$10, $AC4998, MATCH("X", $Q4998:$AB4998, 0)), 'Intro &amp; Setup'!$AA$17:$AA$28, 0)), ""))</f>
        <v/>
      </c>
      <c r="AG4998" s="84" t="str">
        <f t="shared" si="741"/>
        <v/>
      </c>
      <c r="AI4998" s="36">
        <f t="shared" si="742"/>
        <v>0</v>
      </c>
      <c r="AK4998" s="36" t="str">
        <f t="shared" si="743"/>
        <v/>
      </c>
    </row>
    <row r="4999" spans="1:37" x14ac:dyDescent="0.25">
      <c r="A4999" s="34"/>
      <c r="B4999" s="55"/>
      <c r="C4999" s="56"/>
      <c r="D4999" s="56"/>
      <c r="E4999" s="56"/>
      <c r="F4999" s="56"/>
      <c r="G4999" s="57"/>
      <c r="H4999" s="57"/>
      <c r="I4999" s="58"/>
      <c r="J4999" s="34"/>
      <c r="L4999" s="36" t="str">
        <f>IF($B4999="", "", IFERROR(FIND(Campaigns!$Q$4, $B4999), ""))</f>
        <v/>
      </c>
      <c r="M4999" s="73" t="str">
        <f t="shared" si="738"/>
        <v/>
      </c>
      <c r="N4999" s="74" t="str">
        <f t="shared" si="739"/>
        <v/>
      </c>
      <c r="O4999" s="22" t="str">
        <f t="shared" si="740"/>
        <v/>
      </c>
      <c r="Q4999" s="20" t="str">
        <f t="shared" si="746"/>
        <v/>
      </c>
      <c r="R4999" s="21" t="str">
        <f t="shared" si="747"/>
        <v/>
      </c>
      <c r="S4999" s="21" t="str">
        <f t="shared" si="747"/>
        <v/>
      </c>
      <c r="T4999" s="21" t="str">
        <f t="shared" si="747"/>
        <v/>
      </c>
      <c r="U4999" s="21" t="str">
        <f t="shared" si="747"/>
        <v/>
      </c>
      <c r="V4999" s="21" t="str">
        <f t="shared" si="747"/>
        <v/>
      </c>
      <c r="W4999" s="21" t="str">
        <f t="shared" si="747"/>
        <v/>
      </c>
      <c r="X4999" s="21" t="str">
        <f t="shared" si="747"/>
        <v/>
      </c>
      <c r="Y4999" s="21" t="str">
        <f t="shared" si="747"/>
        <v/>
      </c>
      <c r="Z4999" s="21" t="str">
        <f t="shared" si="747"/>
        <v/>
      </c>
      <c r="AA4999" s="21" t="str">
        <f t="shared" si="747"/>
        <v/>
      </c>
      <c r="AB4999" s="38" t="str">
        <f t="shared" si="747"/>
        <v/>
      </c>
      <c r="AD4999" s="36" t="str">
        <f>IF($N4999="", "", IFERROR(INDEX(Campaigns!$D$11:$D$380, MATCH($N4999, Campaigns!$E$11:$E$380, 0)), ""))</f>
        <v/>
      </c>
      <c r="AE4999" s="38" t="str">
        <f>IF(COUNTIF($Q4999:$AB4999, "X")=0, "", IFERROR(INDEX('Intro &amp; Setup'!$T$17:$T$28, MATCH(INDEX($Q$10:$AB$10, $AC4999, MATCH("X", $Q4999:$AB4999, 0)), 'Intro &amp; Setup'!$AA$17:$AA$28, 0)), ""))</f>
        <v/>
      </c>
      <c r="AG4999" s="84" t="str">
        <f t="shared" si="741"/>
        <v/>
      </c>
      <c r="AI4999" s="36">
        <f t="shared" si="742"/>
        <v>0</v>
      </c>
      <c r="AK4999" s="36" t="str">
        <f t="shared" si="743"/>
        <v/>
      </c>
    </row>
    <row r="5000" spans="1:37" x14ac:dyDescent="0.25">
      <c r="A5000" s="34"/>
      <c r="B5000" s="55"/>
      <c r="C5000" s="56"/>
      <c r="D5000" s="56"/>
      <c r="E5000" s="56"/>
      <c r="F5000" s="56"/>
      <c r="G5000" s="57"/>
      <c r="H5000" s="57"/>
      <c r="I5000" s="58"/>
      <c r="J5000" s="34"/>
      <c r="L5000" s="36" t="str">
        <f>IF($B5000="", "", IFERROR(FIND(Campaigns!$Q$4, $B5000), ""))</f>
        <v/>
      </c>
      <c r="M5000" s="73" t="str">
        <f t="shared" si="738"/>
        <v/>
      </c>
      <c r="N5000" s="74" t="str">
        <f t="shared" si="739"/>
        <v/>
      </c>
      <c r="O5000" s="22" t="str">
        <f t="shared" si="740"/>
        <v/>
      </c>
      <c r="Q5000" s="20" t="str">
        <f t="shared" si="746"/>
        <v/>
      </c>
      <c r="R5000" s="21" t="str">
        <f t="shared" si="747"/>
        <v/>
      </c>
      <c r="S5000" s="21" t="str">
        <f t="shared" si="747"/>
        <v/>
      </c>
      <c r="T5000" s="21" t="str">
        <f t="shared" si="747"/>
        <v/>
      </c>
      <c r="U5000" s="21" t="str">
        <f t="shared" si="747"/>
        <v/>
      </c>
      <c r="V5000" s="21" t="str">
        <f t="shared" si="747"/>
        <v/>
      </c>
      <c r="W5000" s="21" t="str">
        <f t="shared" si="747"/>
        <v/>
      </c>
      <c r="X5000" s="21" t="str">
        <f t="shared" si="747"/>
        <v/>
      </c>
      <c r="Y5000" s="21" t="str">
        <f t="shared" si="747"/>
        <v/>
      </c>
      <c r="Z5000" s="21" t="str">
        <f t="shared" si="747"/>
        <v/>
      </c>
      <c r="AA5000" s="21" t="str">
        <f t="shared" si="747"/>
        <v/>
      </c>
      <c r="AB5000" s="38" t="str">
        <f t="shared" si="747"/>
        <v/>
      </c>
      <c r="AD5000" s="36" t="str">
        <f>IF($N5000="", "", IFERROR(INDEX(Campaigns!$D$11:$D$380, MATCH($N5000, Campaigns!$E$11:$E$380, 0)), ""))</f>
        <v/>
      </c>
      <c r="AE5000" s="38" t="str">
        <f>IF(COUNTIF($Q5000:$AB5000, "X")=0, "", IFERROR(INDEX('Intro &amp; Setup'!$T$17:$T$28, MATCH(INDEX($Q$10:$AB$10, $AC5000, MATCH("X", $Q5000:$AB5000, 0)), 'Intro &amp; Setup'!$AA$17:$AA$28, 0)), ""))</f>
        <v/>
      </c>
      <c r="AG5000" s="84" t="str">
        <f t="shared" si="741"/>
        <v/>
      </c>
      <c r="AI5000" s="36">
        <f t="shared" si="742"/>
        <v>0</v>
      </c>
      <c r="AK5000" s="36" t="str">
        <f t="shared" si="743"/>
        <v/>
      </c>
    </row>
    <row r="5001" spans="1:37" x14ac:dyDescent="0.25">
      <c r="A5001" s="34"/>
      <c r="B5001" s="55"/>
      <c r="C5001" s="56"/>
      <c r="D5001" s="56"/>
      <c r="E5001" s="56"/>
      <c r="F5001" s="56"/>
      <c r="G5001" s="57"/>
      <c r="H5001" s="57"/>
      <c r="I5001" s="58"/>
      <c r="J5001" s="34"/>
      <c r="L5001" s="36" t="str">
        <f>IF($B5001="", "", IFERROR(FIND(Campaigns!$Q$4, $B5001), ""))</f>
        <v/>
      </c>
      <c r="M5001" s="73" t="str">
        <f t="shared" si="738"/>
        <v/>
      </c>
      <c r="N5001" s="74" t="str">
        <f t="shared" si="739"/>
        <v/>
      </c>
      <c r="O5001" s="22" t="str">
        <f t="shared" si="740"/>
        <v/>
      </c>
      <c r="Q5001" s="20" t="str">
        <f t="shared" si="746"/>
        <v/>
      </c>
      <c r="R5001" s="21" t="str">
        <f t="shared" si="747"/>
        <v/>
      </c>
      <c r="S5001" s="21" t="str">
        <f t="shared" si="747"/>
        <v/>
      </c>
      <c r="T5001" s="21" t="str">
        <f t="shared" si="747"/>
        <v/>
      </c>
      <c r="U5001" s="21" t="str">
        <f t="shared" si="747"/>
        <v/>
      </c>
      <c r="V5001" s="21" t="str">
        <f t="shared" si="747"/>
        <v/>
      </c>
      <c r="W5001" s="21" t="str">
        <f t="shared" si="747"/>
        <v/>
      </c>
      <c r="X5001" s="21" t="str">
        <f t="shared" si="747"/>
        <v/>
      </c>
      <c r="Y5001" s="21" t="str">
        <f t="shared" si="747"/>
        <v/>
      </c>
      <c r="Z5001" s="21" t="str">
        <f t="shared" si="747"/>
        <v/>
      </c>
      <c r="AA5001" s="21" t="str">
        <f t="shared" si="747"/>
        <v/>
      </c>
      <c r="AB5001" s="38" t="str">
        <f t="shared" si="747"/>
        <v/>
      </c>
      <c r="AD5001" s="36" t="str">
        <f>IF($N5001="", "", IFERROR(INDEX(Campaigns!$D$11:$D$380, MATCH($N5001, Campaigns!$E$11:$E$380, 0)), ""))</f>
        <v/>
      </c>
      <c r="AE5001" s="38" t="str">
        <f>IF(COUNTIF($Q5001:$AB5001, "X")=0, "", IFERROR(INDEX('Intro &amp; Setup'!$T$17:$T$28, MATCH(INDEX($Q$10:$AB$10, $AC5001, MATCH("X", $Q5001:$AB5001, 0)), 'Intro &amp; Setup'!$AA$17:$AA$28, 0)), ""))</f>
        <v/>
      </c>
      <c r="AG5001" s="84" t="str">
        <f t="shared" si="741"/>
        <v/>
      </c>
      <c r="AI5001" s="36">
        <f t="shared" si="742"/>
        <v>0</v>
      </c>
      <c r="AK5001" s="36" t="str">
        <f t="shared" si="743"/>
        <v/>
      </c>
    </row>
    <row r="5002" spans="1:37" x14ac:dyDescent="0.25">
      <c r="A5002" s="34"/>
      <c r="B5002" s="55"/>
      <c r="C5002" s="56"/>
      <c r="D5002" s="56"/>
      <c r="E5002" s="56"/>
      <c r="F5002" s="56"/>
      <c r="G5002" s="57"/>
      <c r="H5002" s="57"/>
      <c r="I5002" s="58"/>
      <c r="J5002" s="34"/>
      <c r="L5002" s="36" t="str">
        <f>IF($B5002="", "", IFERROR(FIND(Campaigns!$Q$4, $B5002), ""))</f>
        <v/>
      </c>
      <c r="M5002" s="73" t="str">
        <f t="shared" si="738"/>
        <v/>
      </c>
      <c r="N5002" s="74" t="str">
        <f t="shared" si="739"/>
        <v/>
      </c>
      <c r="O5002" s="22" t="str">
        <f t="shared" si="740"/>
        <v/>
      </c>
      <c r="Q5002" s="20" t="str">
        <f t="shared" si="746"/>
        <v/>
      </c>
      <c r="R5002" s="21" t="str">
        <f t="shared" si="747"/>
        <v/>
      </c>
      <c r="S5002" s="21" t="str">
        <f t="shared" si="747"/>
        <v/>
      </c>
      <c r="T5002" s="21" t="str">
        <f t="shared" si="747"/>
        <v/>
      </c>
      <c r="U5002" s="21" t="str">
        <f t="shared" si="747"/>
        <v/>
      </c>
      <c r="V5002" s="21" t="str">
        <f t="shared" si="747"/>
        <v/>
      </c>
      <c r="W5002" s="21" t="str">
        <f t="shared" si="747"/>
        <v/>
      </c>
      <c r="X5002" s="21" t="str">
        <f t="shared" si="747"/>
        <v/>
      </c>
      <c r="Y5002" s="21" t="str">
        <f t="shared" si="747"/>
        <v/>
      </c>
      <c r="Z5002" s="21" t="str">
        <f t="shared" si="747"/>
        <v/>
      </c>
      <c r="AA5002" s="21" t="str">
        <f t="shared" si="747"/>
        <v/>
      </c>
      <c r="AB5002" s="38" t="str">
        <f t="shared" si="747"/>
        <v/>
      </c>
      <c r="AD5002" s="36" t="str">
        <f>IF($N5002="", "", IFERROR(INDEX(Campaigns!$D$11:$D$380, MATCH($N5002, Campaigns!$E$11:$E$380, 0)), ""))</f>
        <v/>
      </c>
      <c r="AE5002" s="38" t="str">
        <f>IF(COUNTIF($Q5002:$AB5002, "X")=0, "", IFERROR(INDEX('Intro &amp; Setup'!$T$17:$T$28, MATCH(INDEX($Q$10:$AB$10, $AC5002, MATCH("X", $Q5002:$AB5002, 0)), 'Intro &amp; Setup'!$AA$17:$AA$28, 0)), ""))</f>
        <v/>
      </c>
      <c r="AG5002" s="84" t="str">
        <f t="shared" si="741"/>
        <v/>
      </c>
      <c r="AI5002" s="36">
        <f t="shared" si="742"/>
        <v>0</v>
      </c>
      <c r="AK5002" s="36" t="str">
        <f t="shared" si="743"/>
        <v/>
      </c>
    </row>
    <row r="5003" spans="1:37" x14ac:dyDescent="0.25">
      <c r="A5003" s="34"/>
      <c r="B5003" s="55"/>
      <c r="C5003" s="56"/>
      <c r="D5003" s="56"/>
      <c r="E5003" s="56"/>
      <c r="F5003" s="56"/>
      <c r="G5003" s="57"/>
      <c r="H5003" s="57"/>
      <c r="I5003" s="58"/>
      <c r="J5003" s="34"/>
      <c r="L5003" s="36" t="str">
        <f>IF($B5003="", "", IFERROR(FIND(Campaigns!$Q$4, $B5003), ""))</f>
        <v/>
      </c>
      <c r="M5003" s="73" t="str">
        <f t="shared" si="738"/>
        <v/>
      </c>
      <c r="N5003" s="74" t="str">
        <f t="shared" si="739"/>
        <v/>
      </c>
      <c r="O5003" s="22" t="str">
        <f t="shared" si="740"/>
        <v/>
      </c>
      <c r="Q5003" s="20" t="str">
        <f t="shared" si="746"/>
        <v/>
      </c>
      <c r="R5003" s="21" t="str">
        <f t="shared" si="747"/>
        <v/>
      </c>
      <c r="S5003" s="21" t="str">
        <f t="shared" si="747"/>
        <v/>
      </c>
      <c r="T5003" s="21" t="str">
        <f t="shared" si="747"/>
        <v/>
      </c>
      <c r="U5003" s="21" t="str">
        <f t="shared" si="747"/>
        <v/>
      </c>
      <c r="V5003" s="21" t="str">
        <f t="shared" si="747"/>
        <v/>
      </c>
      <c r="W5003" s="21" t="str">
        <f t="shared" si="747"/>
        <v/>
      </c>
      <c r="X5003" s="21" t="str">
        <f t="shared" si="747"/>
        <v/>
      </c>
      <c r="Y5003" s="21" t="str">
        <f t="shared" si="747"/>
        <v/>
      </c>
      <c r="Z5003" s="21" t="str">
        <f t="shared" si="747"/>
        <v/>
      </c>
      <c r="AA5003" s="21" t="str">
        <f t="shared" si="747"/>
        <v/>
      </c>
      <c r="AB5003" s="38" t="str">
        <f t="shared" si="747"/>
        <v/>
      </c>
      <c r="AD5003" s="36" t="str">
        <f>IF($N5003="", "", IFERROR(INDEX(Campaigns!$D$11:$D$380, MATCH($N5003, Campaigns!$E$11:$E$380, 0)), ""))</f>
        <v/>
      </c>
      <c r="AE5003" s="38" t="str">
        <f>IF(COUNTIF($Q5003:$AB5003, "X")=0, "", IFERROR(INDEX('Intro &amp; Setup'!$T$17:$T$28, MATCH(INDEX($Q$10:$AB$10, $AC5003, MATCH("X", $Q5003:$AB5003, 0)), 'Intro &amp; Setup'!$AA$17:$AA$28, 0)), ""))</f>
        <v/>
      </c>
      <c r="AG5003" s="84" t="str">
        <f t="shared" si="741"/>
        <v/>
      </c>
      <c r="AI5003" s="36">
        <f t="shared" si="742"/>
        <v>0</v>
      </c>
      <c r="AK5003" s="36" t="str">
        <f t="shared" si="743"/>
        <v/>
      </c>
    </row>
    <row r="5004" spans="1:37" x14ac:dyDescent="0.25">
      <c r="A5004" s="34"/>
      <c r="B5004" s="55"/>
      <c r="C5004" s="56"/>
      <c r="D5004" s="56"/>
      <c r="E5004" s="56"/>
      <c r="F5004" s="56"/>
      <c r="G5004" s="57"/>
      <c r="H5004" s="57"/>
      <c r="I5004" s="58"/>
      <c r="J5004" s="34"/>
      <c r="L5004" s="36" t="str">
        <f>IF($B5004="", "", IFERROR(FIND(Campaigns!$Q$4, $B5004), ""))</f>
        <v/>
      </c>
      <c r="M5004" s="73" t="str">
        <f t="shared" ref="M5004:M5010" si="748">IFERROR(REPLACE($B5004, 1, $L5004+$L$9-1, ""), "")</f>
        <v/>
      </c>
      <c r="N5004" s="74" t="str">
        <f t="shared" ref="N5004:N5010" si="749">IFERROR(LEFT($M5004, FIND("-", $M5004)-1), "")</f>
        <v/>
      </c>
      <c r="O5004" s="22" t="str">
        <f t="shared" ref="O5004:O5010" si="750">IFERROR(REPLACE($M5004, 1, FIND("-", $M5004), ""), "")</f>
        <v/>
      </c>
      <c r="Q5004" s="20" t="str">
        <f t="shared" si="746"/>
        <v/>
      </c>
      <c r="R5004" s="21" t="str">
        <f t="shared" si="747"/>
        <v/>
      </c>
      <c r="S5004" s="21" t="str">
        <f t="shared" si="747"/>
        <v/>
      </c>
      <c r="T5004" s="21" t="str">
        <f t="shared" si="747"/>
        <v/>
      </c>
      <c r="U5004" s="21" t="str">
        <f t="shared" si="747"/>
        <v/>
      </c>
      <c r="V5004" s="21" t="str">
        <f t="shared" si="747"/>
        <v/>
      </c>
      <c r="W5004" s="21" t="str">
        <f t="shared" si="747"/>
        <v/>
      </c>
      <c r="X5004" s="21" t="str">
        <f t="shared" si="747"/>
        <v/>
      </c>
      <c r="Y5004" s="21" t="str">
        <f t="shared" si="747"/>
        <v/>
      </c>
      <c r="Z5004" s="21" t="str">
        <f t="shared" si="747"/>
        <v/>
      </c>
      <c r="AA5004" s="21" t="str">
        <f t="shared" si="747"/>
        <v/>
      </c>
      <c r="AB5004" s="38" t="str">
        <f t="shared" si="747"/>
        <v/>
      </c>
      <c r="AD5004" s="36" t="str">
        <f>IF($N5004="", "", IFERROR(INDEX(Campaigns!$D$11:$D$380, MATCH($N5004, Campaigns!$E$11:$E$380, 0)), ""))</f>
        <v/>
      </c>
      <c r="AE5004" s="38" t="str">
        <f>IF(COUNTIF($Q5004:$AB5004, "X")=0, "", IFERROR(INDEX('Intro &amp; Setup'!$T$17:$T$28, MATCH(INDEX($Q$10:$AB$10, $AC5004, MATCH("X", $Q5004:$AB5004, 0)), 'Intro &amp; Setup'!$AA$17:$AA$28, 0)), ""))</f>
        <v/>
      </c>
      <c r="AG5004" s="84" t="str">
        <f t="shared" ref="AG5004:AG5010" si="751">IF(OR($AD5004="", $AE5004=""), "", _xlfn.CONCAT($AD5004, "-", $AE5004))</f>
        <v/>
      </c>
      <c r="AI5004" s="36">
        <f t="shared" ref="AI5004:AI5010" si="752">IF($AI$4=$AI$6, $C5004, IF($AI$4=$AI$7, $D5004, IF($AI$4=$AI$8, $F5004, "")))</f>
        <v>0</v>
      </c>
      <c r="AK5004" s="36" t="str">
        <f t="shared" ref="AK5004:AK5010" si="753">IF($AG5004="", "", "X")</f>
        <v/>
      </c>
    </row>
    <row r="5005" spans="1:37" x14ac:dyDescent="0.25">
      <c r="A5005" s="34"/>
      <c r="B5005" s="55"/>
      <c r="C5005" s="56"/>
      <c r="D5005" s="56"/>
      <c r="E5005" s="56"/>
      <c r="F5005" s="56"/>
      <c r="G5005" s="57"/>
      <c r="H5005" s="57"/>
      <c r="I5005" s="58"/>
      <c r="J5005" s="34"/>
      <c r="L5005" s="36" t="str">
        <f>IF($B5005="", "", IFERROR(FIND(Campaigns!$Q$4, $B5005), ""))</f>
        <v/>
      </c>
      <c r="M5005" s="73" t="str">
        <f t="shared" si="748"/>
        <v/>
      </c>
      <c r="N5005" s="74" t="str">
        <f t="shared" si="749"/>
        <v/>
      </c>
      <c r="O5005" s="22" t="str">
        <f t="shared" si="750"/>
        <v/>
      </c>
      <c r="Q5005" s="20" t="str">
        <f t="shared" si="746"/>
        <v/>
      </c>
      <c r="R5005" s="21" t="str">
        <f t="shared" si="747"/>
        <v/>
      </c>
      <c r="S5005" s="21" t="str">
        <f t="shared" si="747"/>
        <v/>
      </c>
      <c r="T5005" s="21" t="str">
        <f t="shared" si="747"/>
        <v/>
      </c>
      <c r="U5005" s="21" t="str">
        <f t="shared" si="747"/>
        <v/>
      </c>
      <c r="V5005" s="21" t="str">
        <f t="shared" si="747"/>
        <v/>
      </c>
      <c r="W5005" s="21" t="str">
        <f t="shared" si="747"/>
        <v/>
      </c>
      <c r="X5005" s="21" t="str">
        <f t="shared" si="747"/>
        <v/>
      </c>
      <c r="Y5005" s="21" t="str">
        <f t="shared" si="747"/>
        <v/>
      </c>
      <c r="Z5005" s="21" t="str">
        <f t="shared" si="747"/>
        <v/>
      </c>
      <c r="AA5005" s="21" t="str">
        <f t="shared" si="747"/>
        <v/>
      </c>
      <c r="AB5005" s="38" t="str">
        <f t="shared" si="747"/>
        <v/>
      </c>
      <c r="AD5005" s="36" t="str">
        <f>IF($N5005="", "", IFERROR(INDEX(Campaigns!$D$11:$D$380, MATCH($N5005, Campaigns!$E$11:$E$380, 0)), ""))</f>
        <v/>
      </c>
      <c r="AE5005" s="38" t="str">
        <f>IF(COUNTIF($Q5005:$AB5005, "X")=0, "", IFERROR(INDEX('Intro &amp; Setup'!$T$17:$T$28, MATCH(INDEX($Q$10:$AB$10, $AC5005, MATCH("X", $Q5005:$AB5005, 0)), 'Intro &amp; Setup'!$AA$17:$AA$28, 0)), ""))</f>
        <v/>
      </c>
      <c r="AG5005" s="84" t="str">
        <f t="shared" si="751"/>
        <v/>
      </c>
      <c r="AI5005" s="36">
        <f t="shared" si="752"/>
        <v>0</v>
      </c>
      <c r="AK5005" s="36" t="str">
        <f t="shared" si="753"/>
        <v/>
      </c>
    </row>
    <row r="5006" spans="1:37" x14ac:dyDescent="0.25">
      <c r="A5006" s="34"/>
      <c r="B5006" s="55"/>
      <c r="C5006" s="56"/>
      <c r="D5006" s="56"/>
      <c r="E5006" s="56"/>
      <c r="F5006" s="56"/>
      <c r="G5006" s="57"/>
      <c r="H5006" s="57"/>
      <c r="I5006" s="58"/>
      <c r="J5006" s="34"/>
      <c r="L5006" s="36" t="str">
        <f>IF($B5006="", "", IFERROR(FIND(Campaigns!$Q$4, $B5006), ""))</f>
        <v/>
      </c>
      <c r="M5006" s="73" t="str">
        <f t="shared" si="748"/>
        <v/>
      </c>
      <c r="N5006" s="74" t="str">
        <f t="shared" si="749"/>
        <v/>
      </c>
      <c r="O5006" s="22" t="str">
        <f t="shared" si="750"/>
        <v/>
      </c>
      <c r="Q5006" s="20" t="str">
        <f t="shared" si="746"/>
        <v/>
      </c>
      <c r="R5006" s="21" t="str">
        <f t="shared" si="747"/>
        <v/>
      </c>
      <c r="S5006" s="21" t="str">
        <f t="shared" si="747"/>
        <v/>
      </c>
      <c r="T5006" s="21" t="str">
        <f t="shared" si="747"/>
        <v/>
      </c>
      <c r="U5006" s="21" t="str">
        <f t="shared" si="747"/>
        <v/>
      </c>
      <c r="V5006" s="21" t="str">
        <f t="shared" si="747"/>
        <v/>
      </c>
      <c r="W5006" s="21" t="str">
        <f t="shared" si="747"/>
        <v/>
      </c>
      <c r="X5006" s="21" t="str">
        <f t="shared" si="747"/>
        <v/>
      </c>
      <c r="Y5006" s="21" t="str">
        <f t="shared" si="747"/>
        <v/>
      </c>
      <c r="Z5006" s="21" t="str">
        <f t="shared" si="747"/>
        <v/>
      </c>
      <c r="AA5006" s="21" t="str">
        <f t="shared" si="747"/>
        <v/>
      </c>
      <c r="AB5006" s="38" t="str">
        <f t="shared" si="747"/>
        <v/>
      </c>
      <c r="AD5006" s="36" t="str">
        <f>IF($N5006="", "", IFERROR(INDEX(Campaigns!$D$11:$D$380, MATCH($N5006, Campaigns!$E$11:$E$380, 0)), ""))</f>
        <v/>
      </c>
      <c r="AE5006" s="38" t="str">
        <f>IF(COUNTIF($Q5006:$AB5006, "X")=0, "", IFERROR(INDEX('Intro &amp; Setup'!$T$17:$T$28, MATCH(INDEX($Q$10:$AB$10, $AC5006, MATCH("X", $Q5006:$AB5006, 0)), 'Intro &amp; Setup'!$AA$17:$AA$28, 0)), ""))</f>
        <v/>
      </c>
      <c r="AG5006" s="84" t="str">
        <f t="shared" si="751"/>
        <v/>
      </c>
      <c r="AI5006" s="36">
        <f t="shared" si="752"/>
        <v>0</v>
      </c>
      <c r="AK5006" s="36" t="str">
        <f t="shared" si="753"/>
        <v/>
      </c>
    </row>
    <row r="5007" spans="1:37" x14ac:dyDescent="0.25">
      <c r="A5007" s="34"/>
      <c r="B5007" s="55"/>
      <c r="C5007" s="56"/>
      <c r="D5007" s="56"/>
      <c r="E5007" s="56"/>
      <c r="F5007" s="56"/>
      <c r="G5007" s="57"/>
      <c r="H5007" s="57"/>
      <c r="I5007" s="58"/>
      <c r="J5007" s="34"/>
      <c r="L5007" s="36" t="str">
        <f>IF($B5007="", "", IFERROR(FIND(Campaigns!$Q$4, $B5007), ""))</f>
        <v/>
      </c>
      <c r="M5007" s="73" t="str">
        <f t="shared" si="748"/>
        <v/>
      </c>
      <c r="N5007" s="74" t="str">
        <f t="shared" si="749"/>
        <v/>
      </c>
      <c r="O5007" s="22" t="str">
        <f t="shared" si="750"/>
        <v/>
      </c>
      <c r="Q5007" s="20" t="str">
        <f t="shared" si="746"/>
        <v/>
      </c>
      <c r="R5007" s="21" t="str">
        <f t="shared" si="747"/>
        <v/>
      </c>
      <c r="S5007" s="21" t="str">
        <f t="shared" si="747"/>
        <v/>
      </c>
      <c r="T5007" s="21" t="str">
        <f t="shared" si="747"/>
        <v/>
      </c>
      <c r="U5007" s="21" t="str">
        <f t="shared" si="747"/>
        <v/>
      </c>
      <c r="V5007" s="21" t="str">
        <f t="shared" si="747"/>
        <v/>
      </c>
      <c r="W5007" s="21" t="str">
        <f t="shared" si="747"/>
        <v/>
      </c>
      <c r="X5007" s="21" t="str">
        <f t="shared" si="747"/>
        <v/>
      </c>
      <c r="Y5007" s="21" t="str">
        <f t="shared" si="747"/>
        <v/>
      </c>
      <c r="Z5007" s="21" t="str">
        <f t="shared" si="747"/>
        <v/>
      </c>
      <c r="AA5007" s="21" t="str">
        <f t="shared" si="747"/>
        <v/>
      </c>
      <c r="AB5007" s="38" t="str">
        <f t="shared" si="747"/>
        <v/>
      </c>
      <c r="AD5007" s="36" t="str">
        <f>IF($N5007="", "", IFERROR(INDEX(Campaigns!$D$11:$D$380, MATCH($N5007, Campaigns!$E$11:$E$380, 0)), ""))</f>
        <v/>
      </c>
      <c r="AE5007" s="38" t="str">
        <f>IF(COUNTIF($Q5007:$AB5007, "X")=0, "", IFERROR(INDEX('Intro &amp; Setup'!$T$17:$T$28, MATCH(INDEX($Q$10:$AB$10, $AC5007, MATCH("X", $Q5007:$AB5007, 0)), 'Intro &amp; Setup'!$AA$17:$AA$28, 0)), ""))</f>
        <v/>
      </c>
      <c r="AG5007" s="84" t="str">
        <f t="shared" si="751"/>
        <v/>
      </c>
      <c r="AI5007" s="36">
        <f t="shared" si="752"/>
        <v>0</v>
      </c>
      <c r="AK5007" s="36" t="str">
        <f t="shared" si="753"/>
        <v/>
      </c>
    </row>
    <row r="5008" spans="1:37" x14ac:dyDescent="0.25">
      <c r="A5008" s="34"/>
      <c r="B5008" s="55"/>
      <c r="C5008" s="56"/>
      <c r="D5008" s="56"/>
      <c r="E5008" s="56"/>
      <c r="F5008" s="56"/>
      <c r="G5008" s="57"/>
      <c r="H5008" s="57"/>
      <c r="I5008" s="58"/>
      <c r="J5008" s="34"/>
      <c r="L5008" s="36" t="str">
        <f>IF($B5008="", "", IFERROR(FIND(Campaigns!$Q$4, $B5008), ""))</f>
        <v/>
      </c>
      <c r="M5008" s="73" t="str">
        <f t="shared" si="748"/>
        <v/>
      </c>
      <c r="N5008" s="74" t="str">
        <f t="shared" si="749"/>
        <v/>
      </c>
      <c r="O5008" s="22" t="str">
        <f t="shared" si="750"/>
        <v/>
      </c>
      <c r="Q5008" s="20" t="str">
        <f t="shared" si="746"/>
        <v/>
      </c>
      <c r="R5008" s="21" t="str">
        <f t="shared" si="747"/>
        <v/>
      </c>
      <c r="S5008" s="21" t="str">
        <f t="shared" si="747"/>
        <v/>
      </c>
      <c r="T5008" s="21" t="str">
        <f t="shared" si="747"/>
        <v/>
      </c>
      <c r="U5008" s="21" t="str">
        <f t="shared" si="747"/>
        <v/>
      </c>
      <c r="V5008" s="21" t="str">
        <f t="shared" si="747"/>
        <v/>
      </c>
      <c r="W5008" s="21" t="str">
        <f t="shared" si="747"/>
        <v/>
      </c>
      <c r="X5008" s="21" t="str">
        <f t="shared" si="747"/>
        <v/>
      </c>
      <c r="Y5008" s="21" t="str">
        <f t="shared" si="747"/>
        <v/>
      </c>
      <c r="Z5008" s="21" t="str">
        <f t="shared" si="747"/>
        <v/>
      </c>
      <c r="AA5008" s="21" t="str">
        <f t="shared" si="747"/>
        <v/>
      </c>
      <c r="AB5008" s="38" t="str">
        <f t="shared" si="747"/>
        <v/>
      </c>
      <c r="AD5008" s="36" t="str">
        <f>IF($N5008="", "", IFERROR(INDEX(Campaigns!$D$11:$D$380, MATCH($N5008, Campaigns!$E$11:$E$380, 0)), ""))</f>
        <v/>
      </c>
      <c r="AE5008" s="38" t="str">
        <f>IF(COUNTIF($Q5008:$AB5008, "X")=0, "", IFERROR(INDEX('Intro &amp; Setup'!$T$17:$T$28, MATCH(INDEX($Q$10:$AB$10, $AC5008, MATCH("X", $Q5008:$AB5008, 0)), 'Intro &amp; Setup'!$AA$17:$AA$28, 0)), ""))</f>
        <v/>
      </c>
      <c r="AG5008" s="84" t="str">
        <f t="shared" si="751"/>
        <v/>
      </c>
      <c r="AI5008" s="36">
        <f t="shared" si="752"/>
        <v>0</v>
      </c>
      <c r="AK5008" s="36" t="str">
        <f t="shared" si="753"/>
        <v/>
      </c>
    </row>
    <row r="5009" spans="1:37" x14ac:dyDescent="0.25">
      <c r="A5009" s="34"/>
      <c r="B5009" s="55"/>
      <c r="C5009" s="56"/>
      <c r="D5009" s="56"/>
      <c r="E5009" s="56"/>
      <c r="F5009" s="56"/>
      <c r="G5009" s="57"/>
      <c r="H5009" s="57"/>
      <c r="I5009" s="58"/>
      <c r="J5009" s="34"/>
      <c r="L5009" s="36" t="str">
        <f>IF($B5009="", "", IFERROR(FIND(Campaigns!$Q$4, $B5009), ""))</f>
        <v/>
      </c>
      <c r="M5009" s="73" t="str">
        <f t="shared" si="748"/>
        <v/>
      </c>
      <c r="N5009" s="74" t="str">
        <f t="shared" si="749"/>
        <v/>
      </c>
      <c r="O5009" s="22" t="str">
        <f t="shared" si="750"/>
        <v/>
      </c>
      <c r="Q5009" s="20" t="str">
        <f t="shared" si="746"/>
        <v/>
      </c>
      <c r="R5009" s="21" t="str">
        <f t="shared" si="747"/>
        <v/>
      </c>
      <c r="S5009" s="21" t="str">
        <f t="shared" si="747"/>
        <v/>
      </c>
      <c r="T5009" s="21" t="str">
        <f t="shared" si="747"/>
        <v/>
      </c>
      <c r="U5009" s="21" t="str">
        <f t="shared" si="747"/>
        <v/>
      </c>
      <c r="V5009" s="21" t="str">
        <f t="shared" si="747"/>
        <v/>
      </c>
      <c r="W5009" s="21" t="str">
        <f t="shared" si="747"/>
        <v/>
      </c>
      <c r="X5009" s="21" t="str">
        <f t="shared" si="747"/>
        <v/>
      </c>
      <c r="Y5009" s="21" t="str">
        <f t="shared" si="747"/>
        <v/>
      </c>
      <c r="Z5009" s="21" t="str">
        <f t="shared" si="747"/>
        <v/>
      </c>
      <c r="AA5009" s="21" t="str">
        <f t="shared" si="747"/>
        <v/>
      </c>
      <c r="AB5009" s="38" t="str">
        <f t="shared" si="747"/>
        <v/>
      </c>
      <c r="AD5009" s="36" t="str">
        <f>IF($N5009="", "", IFERROR(INDEX(Campaigns!$D$11:$D$380, MATCH($N5009, Campaigns!$E$11:$E$380, 0)), ""))</f>
        <v/>
      </c>
      <c r="AE5009" s="38" t="str">
        <f>IF(COUNTIF($Q5009:$AB5009, "X")=0, "", IFERROR(INDEX('Intro &amp; Setup'!$T$17:$T$28, MATCH(INDEX($Q$10:$AB$10, $AC5009, MATCH("X", $Q5009:$AB5009, 0)), 'Intro &amp; Setup'!$AA$17:$AA$28, 0)), ""))</f>
        <v/>
      </c>
      <c r="AG5009" s="84" t="str">
        <f t="shared" si="751"/>
        <v/>
      </c>
      <c r="AI5009" s="36">
        <f t="shared" si="752"/>
        <v>0</v>
      </c>
      <c r="AK5009" s="36" t="str">
        <f t="shared" si="753"/>
        <v/>
      </c>
    </row>
    <row r="5010" spans="1:37" x14ac:dyDescent="0.25">
      <c r="A5010" s="34"/>
      <c r="B5010" s="59"/>
      <c r="C5010" s="60"/>
      <c r="D5010" s="60"/>
      <c r="E5010" s="60"/>
      <c r="F5010" s="60"/>
      <c r="G5010" s="61"/>
      <c r="H5010" s="61"/>
      <c r="I5010" s="62"/>
      <c r="J5010" s="34"/>
      <c r="L5010" s="27" t="str">
        <f>IF($B5010="", "", IFERROR(FIND(Campaigns!$Q$4, $B5010), ""))</f>
        <v/>
      </c>
      <c r="M5010" s="75" t="str">
        <f t="shared" si="748"/>
        <v/>
      </c>
      <c r="N5010" s="76" t="str">
        <f t="shared" si="749"/>
        <v/>
      </c>
      <c r="O5010" s="25" t="str">
        <f t="shared" si="750"/>
        <v/>
      </c>
      <c r="Q5010" s="23" t="str">
        <f t="shared" si="746"/>
        <v/>
      </c>
      <c r="R5010" s="24" t="str">
        <f t="shared" si="747"/>
        <v/>
      </c>
      <c r="S5010" s="24" t="str">
        <f t="shared" si="747"/>
        <v/>
      </c>
      <c r="T5010" s="24" t="str">
        <f t="shared" si="747"/>
        <v/>
      </c>
      <c r="U5010" s="24" t="str">
        <f t="shared" si="747"/>
        <v/>
      </c>
      <c r="V5010" s="24" t="str">
        <f t="shared" si="747"/>
        <v/>
      </c>
      <c r="W5010" s="24" t="str">
        <f t="shared" si="747"/>
        <v/>
      </c>
      <c r="X5010" s="24" t="str">
        <f t="shared" si="747"/>
        <v/>
      </c>
      <c r="Y5010" s="24" t="str">
        <f t="shared" si="747"/>
        <v/>
      </c>
      <c r="Z5010" s="24" t="str">
        <f t="shared" si="747"/>
        <v/>
      </c>
      <c r="AA5010" s="24" t="str">
        <f t="shared" si="747"/>
        <v/>
      </c>
      <c r="AB5010" s="39" t="str">
        <f t="shared" si="747"/>
        <v/>
      </c>
      <c r="AD5010" s="27" t="str">
        <f>IF($N5010="", "", IFERROR(INDEX(Campaigns!$D$11:$D$380, MATCH($N5010, Campaigns!$E$11:$E$380, 0)), ""))</f>
        <v/>
      </c>
      <c r="AE5010" s="39" t="str">
        <f>IF(COUNTIF($Q5010:$AB5010, "X")=0, "", IFERROR(INDEX('Intro &amp; Setup'!$T$17:$T$28, MATCH(INDEX($Q$10:$AB$10, $AC5010, MATCH("X", $Q5010:$AB5010, 0)), 'Intro &amp; Setup'!$AA$17:$AA$28, 0)), ""))</f>
        <v/>
      </c>
      <c r="AG5010" s="85" t="str">
        <f t="shared" si="751"/>
        <v/>
      </c>
      <c r="AI5010" s="27">
        <f t="shared" si="752"/>
        <v>0</v>
      </c>
      <c r="AK5010" s="27" t="str">
        <f t="shared" si="753"/>
        <v/>
      </c>
    </row>
    <row r="5011" spans="1:37" x14ac:dyDescent="0.25">
      <c r="A5011" s="34"/>
      <c r="B5011" s="34"/>
      <c r="C5011" s="34"/>
      <c r="D5011" s="34"/>
      <c r="E5011" s="34"/>
      <c r="F5011" s="34"/>
      <c r="G5011" s="34"/>
      <c r="H5011" s="34"/>
      <c r="I5011" s="34"/>
      <c r="J5011" s="34"/>
    </row>
  </sheetData>
  <sheetProtection algorithmName="SHA-512" hashValue="JiF+o5Pa4LE6RQt+LANsYwee/GGwyRQa8PlkKV6FmrFXONv93NkoLTzJcWpCVO5lb+30ok8oahqShVBHCGMoYg==" saltValue="fdgM9OWKHDBUxwm/lxV4uQ==" spinCount="100000" sheet="1" objects="1" scenarios="1" sort="0" autoFilter="0"/>
  <autoFilter ref="B10:I5010" xr:uid="{88FF78CE-C078-4B1E-BD91-AD73E017168A}"/>
  <mergeCells count="5">
    <mergeCell ref="D2:F2"/>
    <mergeCell ref="D3:F3"/>
    <mergeCell ref="D4:F4"/>
    <mergeCell ref="B2:B3"/>
    <mergeCell ref="B5:F7"/>
  </mergeCells>
  <pageMargins left="0.7" right="0.7" top="0.75" bottom="0.75" header="0.3" footer="0.3"/>
  <pageSetup paperSize="9" orientation="landscape" verticalDpi="30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F909C2-0812-4392-B8A4-54453AAE2258}">
  <sheetPr>
    <tabColor rgb="FF002060"/>
  </sheetPr>
  <dimension ref="A1:BY374"/>
  <sheetViews>
    <sheetView zoomScaleNormal="100" workbookViewId="0"/>
  </sheetViews>
  <sheetFormatPr defaultColWidth="0" defaultRowHeight="15" zeroHeight="1" x14ac:dyDescent="0.25"/>
  <cols>
    <col min="1" max="57" width="2.85546875" style="1" customWidth="1"/>
    <col min="58" max="59" width="2.85546875" style="1" hidden="1" customWidth="1"/>
    <col min="60" max="60" width="17.140625" style="1" hidden="1" customWidth="1"/>
    <col min="61" max="61" width="2.85546875" style="1" hidden="1" customWidth="1"/>
    <col min="62" max="62" width="5.7109375" style="1" hidden="1" customWidth="1"/>
    <col min="63" max="63" width="2.85546875" style="1" hidden="1" customWidth="1"/>
    <col min="64" max="64" width="20" style="1" hidden="1" customWidth="1"/>
    <col min="65" max="77" width="11.42578125" style="1" hidden="1" customWidth="1"/>
    <col min="78" max="16384" width="2.85546875" style="1" hidden="1"/>
  </cols>
  <sheetData>
    <row r="1" spans="1:76" x14ac:dyDescent="0.25">
      <c r="A1" s="34"/>
      <c r="B1" s="34"/>
      <c r="C1" s="34"/>
      <c r="D1" s="34"/>
      <c r="E1" s="34"/>
      <c r="F1" s="34"/>
      <c r="G1" s="34"/>
      <c r="H1" s="34"/>
      <c r="I1" s="34"/>
      <c r="J1" s="34"/>
      <c r="K1" s="34"/>
      <c r="L1" s="34"/>
      <c r="M1" s="34"/>
      <c r="N1" s="34"/>
      <c r="O1" s="34"/>
      <c r="P1" s="34"/>
      <c r="Q1" s="34"/>
      <c r="R1" s="34"/>
      <c r="S1" s="34"/>
      <c r="T1" s="34"/>
      <c r="U1" s="34"/>
      <c r="V1" s="34"/>
      <c r="W1" s="34"/>
      <c r="X1" s="34"/>
      <c r="Y1" s="34"/>
      <c r="Z1" s="34"/>
      <c r="AA1" s="34"/>
      <c r="AB1" s="34"/>
      <c r="AC1" s="34"/>
      <c r="AD1" s="34"/>
      <c r="AE1" s="34"/>
      <c r="AF1" s="34"/>
      <c r="AG1" s="34"/>
      <c r="AH1" s="34"/>
      <c r="AI1" s="34"/>
      <c r="AJ1" s="34"/>
      <c r="AK1" s="34"/>
      <c r="AL1" s="34"/>
      <c r="AM1" s="34"/>
      <c r="AN1" s="34"/>
      <c r="AO1" s="34"/>
      <c r="AP1" s="34"/>
      <c r="AQ1" s="34"/>
      <c r="AR1" s="34"/>
      <c r="AS1" s="34"/>
      <c r="AT1" s="34"/>
      <c r="AU1" s="109"/>
      <c r="AV1" s="109"/>
      <c r="AW1" s="109"/>
      <c r="AX1" s="109"/>
      <c r="AY1" s="109"/>
      <c r="AZ1" s="109"/>
      <c r="BA1" s="109"/>
      <c r="BB1" s="109"/>
      <c r="BC1" s="109"/>
      <c r="BD1" s="109"/>
      <c r="BE1" s="109"/>
    </row>
    <row r="2" spans="1:76" x14ac:dyDescent="0.25">
      <c r="A2" s="34"/>
      <c r="B2" s="137" t="str">
        <f>_xlfn.CONCAT("Marketing Campaign Report for ", 'Intro &amp; Setup'!$H$16:$Q$16)</f>
        <v>Marketing Campaign Report for Your Business</v>
      </c>
      <c r="C2" s="138"/>
      <c r="D2" s="138"/>
      <c r="E2" s="138"/>
      <c r="F2" s="138"/>
      <c r="G2" s="138"/>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9"/>
      <c r="AT2" s="34"/>
      <c r="AU2" s="109"/>
      <c r="AV2" s="184" t="s">
        <v>69</v>
      </c>
      <c r="AW2" s="185"/>
      <c r="AX2" s="185"/>
      <c r="AY2" s="185"/>
      <c r="AZ2" s="185"/>
      <c r="BA2" s="185"/>
      <c r="BB2" s="185"/>
      <c r="BC2" s="185"/>
      <c r="BD2" s="186"/>
      <c r="BE2" s="109"/>
    </row>
    <row r="3" spans="1:76" x14ac:dyDescent="0.25">
      <c r="A3" s="34"/>
      <c r="B3" s="140"/>
      <c r="C3" s="141"/>
      <c r="D3" s="141"/>
      <c r="E3" s="141"/>
      <c r="F3" s="141"/>
      <c r="G3" s="141"/>
      <c r="H3" s="141"/>
      <c r="I3" s="141"/>
      <c r="J3" s="141"/>
      <c r="K3" s="141"/>
      <c r="L3" s="141"/>
      <c r="M3" s="141"/>
      <c r="N3" s="141"/>
      <c r="O3" s="141"/>
      <c r="P3" s="141"/>
      <c r="Q3" s="141"/>
      <c r="R3" s="141"/>
      <c r="S3" s="141"/>
      <c r="T3" s="141"/>
      <c r="U3" s="141"/>
      <c r="V3" s="141"/>
      <c r="W3" s="141"/>
      <c r="X3" s="141"/>
      <c r="Y3" s="141"/>
      <c r="Z3" s="141"/>
      <c r="AA3" s="141"/>
      <c r="AB3" s="141"/>
      <c r="AC3" s="141"/>
      <c r="AD3" s="141"/>
      <c r="AE3" s="141"/>
      <c r="AF3" s="141"/>
      <c r="AG3" s="141"/>
      <c r="AH3" s="141"/>
      <c r="AI3" s="141"/>
      <c r="AJ3" s="141"/>
      <c r="AK3" s="141"/>
      <c r="AL3" s="141"/>
      <c r="AM3" s="141"/>
      <c r="AN3" s="141"/>
      <c r="AO3" s="141"/>
      <c r="AP3" s="141"/>
      <c r="AQ3" s="141"/>
      <c r="AR3" s="141"/>
      <c r="AS3" s="142"/>
      <c r="AT3" s="34"/>
      <c r="AU3" s="109"/>
      <c r="AV3" s="190"/>
      <c r="AW3" s="191"/>
      <c r="AX3" s="191"/>
      <c r="AY3" s="191"/>
      <c r="AZ3" s="191"/>
      <c r="BA3" s="191"/>
      <c r="BB3" s="191"/>
      <c r="BC3" s="191"/>
      <c r="BD3" s="192"/>
      <c r="BE3" s="109"/>
      <c r="BH3" s="16" t="s">
        <v>24</v>
      </c>
    </row>
    <row r="4" spans="1:76" x14ac:dyDescent="0.25">
      <c r="A4" s="34"/>
      <c r="B4" s="34"/>
      <c r="C4" s="34"/>
      <c r="D4" s="34"/>
      <c r="E4" s="34"/>
      <c r="F4" s="34"/>
      <c r="G4" s="34"/>
      <c r="H4" s="34"/>
      <c r="I4" s="34"/>
      <c r="J4" s="34"/>
      <c r="K4" s="34"/>
      <c r="L4" s="34"/>
      <c r="M4" s="34"/>
      <c r="N4" s="34"/>
      <c r="O4" s="34"/>
      <c r="P4" s="34"/>
      <c r="Q4" s="34"/>
      <c r="R4" s="34"/>
      <c r="S4" s="34"/>
      <c r="T4" s="34"/>
      <c r="U4" s="34"/>
      <c r="V4" s="34"/>
      <c r="W4" s="34"/>
      <c r="X4" s="34"/>
      <c r="Y4" s="34"/>
      <c r="Z4" s="34"/>
      <c r="AA4" s="34"/>
      <c r="AB4" s="34"/>
      <c r="AC4" s="34"/>
      <c r="AD4" s="34"/>
      <c r="AE4" s="34"/>
      <c r="AF4" s="34"/>
      <c r="AG4" s="34"/>
      <c r="AH4" s="34"/>
      <c r="AI4" s="34"/>
      <c r="AJ4" s="34"/>
      <c r="AK4" s="34"/>
      <c r="AL4" s="34"/>
      <c r="AM4" s="34"/>
      <c r="AN4" s="34"/>
      <c r="AO4" s="34"/>
      <c r="AP4" s="34"/>
      <c r="AQ4" s="34"/>
      <c r="AR4" s="34"/>
      <c r="AS4" s="34"/>
      <c r="AT4" s="34"/>
      <c r="AU4" s="109"/>
      <c r="AV4" s="109"/>
      <c r="AW4" s="109"/>
      <c r="AX4" s="109"/>
      <c r="AY4" s="109"/>
      <c r="AZ4" s="109"/>
      <c r="BA4" s="109"/>
      <c r="BB4" s="109"/>
      <c r="BC4" s="109"/>
      <c r="BD4" s="109"/>
      <c r="BE4" s="109"/>
      <c r="BH4" s="2"/>
    </row>
    <row r="5" spans="1:76" x14ac:dyDescent="0.25">
      <c r="A5" s="34"/>
      <c r="B5" s="34"/>
      <c r="C5" s="34"/>
      <c r="D5" s="34"/>
      <c r="E5" s="34"/>
      <c r="F5" s="34"/>
      <c r="G5" s="34"/>
      <c r="H5" s="34"/>
      <c r="I5" s="34"/>
      <c r="J5" s="34"/>
      <c r="K5" s="34"/>
      <c r="L5" s="34"/>
      <c r="M5" s="34"/>
      <c r="N5" s="34"/>
      <c r="O5" s="34"/>
      <c r="P5" s="34"/>
      <c r="Q5" s="34"/>
      <c r="R5" s="34"/>
      <c r="S5" s="34"/>
      <c r="T5" s="34"/>
      <c r="U5" s="34"/>
      <c r="V5" s="34"/>
      <c r="W5" s="34"/>
      <c r="X5" s="34"/>
      <c r="Y5" s="34"/>
      <c r="Z5" s="34"/>
      <c r="AA5" s="34"/>
      <c r="AB5" s="34"/>
      <c r="AC5" s="34"/>
      <c r="AD5" s="34"/>
      <c r="AE5" s="34"/>
      <c r="AF5" s="34"/>
      <c r="AG5" s="34"/>
      <c r="AH5" s="34"/>
      <c r="AI5" s="34"/>
      <c r="AJ5" s="34"/>
      <c r="AK5" s="34"/>
      <c r="AL5" s="34"/>
      <c r="AM5" s="34"/>
      <c r="AN5" s="34"/>
      <c r="AO5" s="34"/>
      <c r="AP5" s="34"/>
      <c r="AQ5" s="34"/>
      <c r="AR5" s="34"/>
      <c r="AS5" s="34"/>
      <c r="AT5" s="34"/>
      <c r="AU5" s="109"/>
      <c r="AV5" s="206" t="s">
        <v>24</v>
      </c>
      <c r="AW5" s="207"/>
      <c r="AX5" s="207"/>
      <c r="AY5" s="207"/>
      <c r="AZ5" s="207"/>
      <c r="BA5" s="207"/>
      <c r="BB5" s="207"/>
      <c r="BC5" s="207"/>
      <c r="BD5" s="208"/>
      <c r="BE5" s="109"/>
      <c r="BH5" s="26" t="str">
        <f>IF(Campaigns!$D11="", "", Campaigns!$D11)</f>
        <v>Basic Range</v>
      </c>
      <c r="BL5" s="16" t="s">
        <v>24</v>
      </c>
      <c r="BM5" s="107" t="str">
        <f>IF('Intro &amp; Setup'!$T$17="", "", 'Intro &amp; Setup'!$T$17)</f>
        <v>Email Marketing</v>
      </c>
      <c r="BN5" s="110" t="str">
        <f>IF('Intro &amp; Setup'!$T$18="", "", 'Intro &amp; Setup'!$T$18)</f>
        <v>Facebook</v>
      </c>
      <c r="BO5" s="110" t="str">
        <f>IF('Intro &amp; Setup'!$T$19="", "", 'Intro &amp; Setup'!$T$19)</f>
        <v>Instagram</v>
      </c>
      <c r="BP5" s="110" t="str">
        <f>IF('Intro &amp; Setup'!$T$20="", "", 'Intro &amp; Setup'!$T$20)</f>
        <v>LinkedIn</v>
      </c>
      <c r="BQ5" s="110" t="str">
        <f>IF('Intro &amp; Setup'!$T$21="", "", 'Intro &amp; Setup'!$T$21)</f>
        <v>Twitter</v>
      </c>
      <c r="BR5" s="110" t="str">
        <f>IF('Intro &amp; Setup'!$T$22="", "", 'Intro &amp; Setup'!$T$22)</f>
        <v>YouTube</v>
      </c>
      <c r="BS5" s="110" t="str">
        <f>IF('Intro &amp; Setup'!$T$23="", "", 'Intro &amp; Setup'!$T$23)</f>
        <v/>
      </c>
      <c r="BT5" s="110" t="str">
        <f>IF('Intro &amp; Setup'!$T$24="", "", 'Intro &amp; Setup'!$T$24)</f>
        <v/>
      </c>
      <c r="BU5" s="110" t="str">
        <f>IF('Intro &amp; Setup'!$T$25="", "", 'Intro &amp; Setup'!$T$25)</f>
        <v/>
      </c>
      <c r="BV5" s="110" t="str">
        <f>IF('Intro &amp; Setup'!$T$26="", "", 'Intro &amp; Setup'!$T$26)</f>
        <v/>
      </c>
      <c r="BW5" s="110" t="str">
        <f>IF('Intro &amp; Setup'!$T$27="", "", 'Intro &amp; Setup'!$T$27)</f>
        <v/>
      </c>
      <c r="BX5" s="108" t="str">
        <f>IF('Intro &amp; Setup'!$T$28="", "", 'Intro &amp; Setup'!$T$28)</f>
        <v/>
      </c>
    </row>
    <row r="6" spans="1:76" x14ac:dyDescent="0.25">
      <c r="A6" s="34"/>
      <c r="B6" s="34"/>
      <c r="C6" s="34"/>
      <c r="D6" s="34"/>
      <c r="E6" s="34"/>
      <c r="F6" s="34"/>
      <c r="G6" s="34"/>
      <c r="H6" s="34"/>
      <c r="I6" s="34"/>
      <c r="J6" s="34"/>
      <c r="K6" s="34"/>
      <c r="L6" s="34"/>
      <c r="M6" s="34"/>
      <c r="N6" s="34"/>
      <c r="O6" s="34"/>
      <c r="P6" s="34"/>
      <c r="Q6" s="34"/>
      <c r="R6" s="34"/>
      <c r="S6" s="34"/>
      <c r="T6" s="34"/>
      <c r="U6" s="34"/>
      <c r="V6" s="34"/>
      <c r="W6" s="34"/>
      <c r="X6" s="34"/>
      <c r="Y6" s="34"/>
      <c r="Z6" s="34"/>
      <c r="AA6" s="34"/>
      <c r="AB6" s="34"/>
      <c r="AC6" s="34"/>
      <c r="AD6" s="34"/>
      <c r="AE6" s="34"/>
      <c r="AF6" s="34"/>
      <c r="AG6" s="34"/>
      <c r="AH6" s="34"/>
      <c r="AI6" s="34"/>
      <c r="AJ6" s="34"/>
      <c r="AK6" s="34"/>
      <c r="AL6" s="34"/>
      <c r="AM6" s="34"/>
      <c r="AN6" s="34"/>
      <c r="AO6" s="34"/>
      <c r="AP6" s="34"/>
      <c r="AQ6" s="34"/>
      <c r="AR6" s="34"/>
      <c r="AS6" s="34"/>
      <c r="AT6" s="34"/>
      <c r="AU6" s="109"/>
      <c r="AV6" s="119"/>
      <c r="AW6" s="120"/>
      <c r="AX6" s="120"/>
      <c r="AY6" s="120"/>
      <c r="AZ6" s="120"/>
      <c r="BA6" s="120"/>
      <c r="BB6" s="120"/>
      <c r="BC6" s="120"/>
      <c r="BD6" s="121"/>
      <c r="BE6" s="109"/>
      <c r="BH6" s="36" t="str">
        <f>IF(Campaigns!$D12="", "", Campaigns!$D12)</f>
        <v>Prime Range</v>
      </c>
      <c r="BJ6" s="26" t="str">
        <f>IF($AV6="", "", IF(COUNTIF($AV$6:$AV$17, $AV6)&gt;1, "X", ""))</f>
        <v/>
      </c>
      <c r="BL6" s="26" t="str">
        <f>IF($AV6="", "", $AV6)</f>
        <v/>
      </c>
      <c r="BM6" s="95" t="str">
        <f>IF(OR($BL6="", BM$5=""), "", SUMIF('Google Analytics Data'!$AG$11:$AG$5010, _xlfn.CONCAT($BL6, "-", BM$5), 'Google Analytics Data'!$AI$11:$AI$5010))</f>
        <v/>
      </c>
      <c r="BN6" s="96" t="str">
        <f>IF(OR($BL6="", BN$5=""), "", SUMIF('Google Analytics Data'!$AG$11:$AG$5010, _xlfn.CONCAT($BL6, "-", BN$5), 'Google Analytics Data'!$AI$11:$AI$5010))</f>
        <v/>
      </c>
      <c r="BO6" s="96" t="str">
        <f>IF(OR($BL6="", BO$5=""), "", SUMIF('Google Analytics Data'!$AG$11:$AG$5010, _xlfn.CONCAT($BL6, "-", BO$5), 'Google Analytics Data'!$AI$11:$AI$5010))</f>
        <v/>
      </c>
      <c r="BP6" s="96" t="str">
        <f>IF(OR($BL6="", BP$5=""), "", SUMIF('Google Analytics Data'!$AG$11:$AG$5010, _xlfn.CONCAT($BL6, "-", BP$5), 'Google Analytics Data'!$AI$11:$AI$5010))</f>
        <v/>
      </c>
      <c r="BQ6" s="96" t="str">
        <f>IF(OR($BL6="", BQ$5=""), "", SUMIF('Google Analytics Data'!$AG$11:$AG$5010, _xlfn.CONCAT($BL6, "-", BQ$5), 'Google Analytics Data'!$AI$11:$AI$5010))</f>
        <v/>
      </c>
      <c r="BR6" s="96" t="str">
        <f>IF(OR($BL6="", BR$5=""), "", SUMIF('Google Analytics Data'!$AG$11:$AG$5010, _xlfn.CONCAT($BL6, "-", BR$5), 'Google Analytics Data'!$AI$11:$AI$5010))</f>
        <v/>
      </c>
      <c r="BS6" s="96" t="str">
        <f>IF(OR($BL6="", BS$5=""), "", SUMIF('Google Analytics Data'!$AG$11:$AG$5010, _xlfn.CONCAT($BL6, "-", BS$5), 'Google Analytics Data'!$AI$11:$AI$5010))</f>
        <v/>
      </c>
      <c r="BT6" s="96" t="str">
        <f>IF(OR($BL6="", BT$5=""), "", SUMIF('Google Analytics Data'!$AG$11:$AG$5010, _xlfn.CONCAT($BL6, "-", BT$5), 'Google Analytics Data'!$AI$11:$AI$5010))</f>
        <v/>
      </c>
      <c r="BU6" s="96" t="str">
        <f>IF(OR($BL6="", BU$5=""), "", SUMIF('Google Analytics Data'!$AG$11:$AG$5010, _xlfn.CONCAT($BL6, "-", BU$5), 'Google Analytics Data'!$AI$11:$AI$5010))</f>
        <v/>
      </c>
      <c r="BV6" s="96" t="str">
        <f>IF(OR($BL6="", BV$5=""), "", SUMIF('Google Analytics Data'!$AG$11:$AG$5010, _xlfn.CONCAT($BL6, "-", BV$5), 'Google Analytics Data'!$AI$11:$AI$5010))</f>
        <v/>
      </c>
      <c r="BW6" s="96" t="str">
        <f>IF(OR($BL6="", BW$5=""), "", SUMIF('Google Analytics Data'!$AG$11:$AG$5010, _xlfn.CONCAT($BL6, "-", BW$5), 'Google Analytics Data'!$AI$11:$AI$5010))</f>
        <v/>
      </c>
      <c r="BX6" s="97" t="str">
        <f>IF(OR($BL6="", BX$5=""), "", SUMIF('Google Analytics Data'!$AG$11:$AG$5010, _xlfn.CONCAT($BL6, "-", BX$5), 'Google Analytics Data'!$AI$11:$AI$5010))</f>
        <v/>
      </c>
    </row>
    <row r="7" spans="1:76" x14ac:dyDescent="0.25">
      <c r="A7" s="34"/>
      <c r="B7" s="34"/>
      <c r="C7" s="34"/>
      <c r="D7" s="34"/>
      <c r="E7" s="34"/>
      <c r="F7" s="34"/>
      <c r="G7" s="34"/>
      <c r="H7" s="34"/>
      <c r="I7" s="34"/>
      <c r="J7" s="34"/>
      <c r="K7" s="34"/>
      <c r="L7" s="34"/>
      <c r="M7" s="34"/>
      <c r="N7" s="34"/>
      <c r="O7" s="34"/>
      <c r="P7" s="34"/>
      <c r="Q7" s="34"/>
      <c r="R7" s="34"/>
      <c r="S7" s="34"/>
      <c r="T7" s="34"/>
      <c r="U7" s="34"/>
      <c r="V7" s="34"/>
      <c r="W7" s="34"/>
      <c r="X7" s="34"/>
      <c r="Y7" s="34"/>
      <c r="Z7" s="34"/>
      <c r="AA7" s="34"/>
      <c r="AB7" s="34"/>
      <c r="AC7" s="34"/>
      <c r="AD7" s="34"/>
      <c r="AE7" s="34"/>
      <c r="AF7" s="34"/>
      <c r="AG7" s="34"/>
      <c r="AH7" s="34"/>
      <c r="AI7" s="34"/>
      <c r="AJ7" s="34"/>
      <c r="AK7" s="34"/>
      <c r="AL7" s="34"/>
      <c r="AM7" s="34"/>
      <c r="AN7" s="34"/>
      <c r="AO7" s="34"/>
      <c r="AP7" s="34"/>
      <c r="AQ7" s="34"/>
      <c r="AR7" s="34"/>
      <c r="AS7" s="34"/>
      <c r="AT7" s="34"/>
      <c r="AU7" s="109"/>
      <c r="AV7" s="116"/>
      <c r="AW7" s="117"/>
      <c r="AX7" s="117"/>
      <c r="AY7" s="117"/>
      <c r="AZ7" s="117"/>
      <c r="BA7" s="117"/>
      <c r="BB7" s="117"/>
      <c r="BC7" s="117"/>
      <c r="BD7" s="118"/>
      <c r="BE7" s="109"/>
      <c r="BH7" s="36" t="str">
        <f>IF(Campaigns!$D13="", "", Campaigns!$D13)</f>
        <v/>
      </c>
      <c r="BJ7" s="36" t="str">
        <f t="shared" ref="BJ7:BJ17" si="0">IF($AV7="", "", IF(COUNTIF($AV$6:$AV$17, $AV7)&gt;1, "X", ""))</f>
        <v/>
      </c>
      <c r="BL7" s="36" t="str">
        <f t="shared" ref="BL7:BL17" si="1">IF($AV7="", "", $AV7)</f>
        <v/>
      </c>
      <c r="BM7" s="98" t="str">
        <f>IF(OR($BL7="", BM$5=""), "", SUMIF('Google Analytics Data'!$AG$11:$AG$5010, _xlfn.CONCAT($BL7, "-", BM$5), 'Google Analytics Data'!$AI$11:$AI$5010))</f>
        <v/>
      </c>
      <c r="BN7" s="106" t="str">
        <f>IF(OR($BL7="", BN$5=""), "", SUMIF('Google Analytics Data'!$AG$11:$AG$5010, _xlfn.CONCAT($BL7, "-", BN$5), 'Google Analytics Data'!$AI$11:$AI$5010))</f>
        <v/>
      </c>
      <c r="BO7" s="106" t="str">
        <f>IF(OR($BL7="", BO$5=""), "", SUMIF('Google Analytics Data'!$AG$11:$AG$5010, _xlfn.CONCAT($BL7, "-", BO$5), 'Google Analytics Data'!$AI$11:$AI$5010))</f>
        <v/>
      </c>
      <c r="BP7" s="106" t="str">
        <f>IF(OR($BL7="", BP$5=""), "", SUMIF('Google Analytics Data'!$AG$11:$AG$5010, _xlfn.CONCAT($BL7, "-", BP$5), 'Google Analytics Data'!$AI$11:$AI$5010))</f>
        <v/>
      </c>
      <c r="BQ7" s="106" t="str">
        <f>IF(OR($BL7="", BQ$5=""), "", SUMIF('Google Analytics Data'!$AG$11:$AG$5010, _xlfn.CONCAT($BL7, "-", BQ$5), 'Google Analytics Data'!$AI$11:$AI$5010))</f>
        <v/>
      </c>
      <c r="BR7" s="106" t="str">
        <f>IF(OR($BL7="", BR$5=""), "", SUMIF('Google Analytics Data'!$AG$11:$AG$5010, _xlfn.CONCAT($BL7, "-", BR$5), 'Google Analytics Data'!$AI$11:$AI$5010))</f>
        <v/>
      </c>
      <c r="BS7" s="106" t="str">
        <f>IF(OR($BL7="", BS$5=""), "", SUMIF('Google Analytics Data'!$AG$11:$AG$5010, _xlfn.CONCAT($BL7, "-", BS$5), 'Google Analytics Data'!$AI$11:$AI$5010))</f>
        <v/>
      </c>
      <c r="BT7" s="106" t="str">
        <f>IF(OR($BL7="", BT$5=""), "", SUMIF('Google Analytics Data'!$AG$11:$AG$5010, _xlfn.CONCAT($BL7, "-", BT$5), 'Google Analytics Data'!$AI$11:$AI$5010))</f>
        <v/>
      </c>
      <c r="BU7" s="106" t="str">
        <f>IF(OR($BL7="", BU$5=""), "", SUMIF('Google Analytics Data'!$AG$11:$AG$5010, _xlfn.CONCAT($BL7, "-", BU$5), 'Google Analytics Data'!$AI$11:$AI$5010))</f>
        <v/>
      </c>
      <c r="BV7" s="106" t="str">
        <f>IF(OR($BL7="", BV$5=""), "", SUMIF('Google Analytics Data'!$AG$11:$AG$5010, _xlfn.CONCAT($BL7, "-", BV$5), 'Google Analytics Data'!$AI$11:$AI$5010))</f>
        <v/>
      </c>
      <c r="BW7" s="106" t="str">
        <f>IF(OR($BL7="", BW$5=""), "", SUMIF('Google Analytics Data'!$AG$11:$AG$5010, _xlfn.CONCAT($BL7, "-", BW$5), 'Google Analytics Data'!$AI$11:$AI$5010))</f>
        <v/>
      </c>
      <c r="BX7" s="99" t="str">
        <f>IF(OR($BL7="", BX$5=""), "", SUMIF('Google Analytics Data'!$AG$11:$AG$5010, _xlfn.CONCAT($BL7, "-", BX$5), 'Google Analytics Data'!$AI$11:$AI$5010))</f>
        <v/>
      </c>
    </row>
    <row r="8" spans="1:76" x14ac:dyDescent="0.25">
      <c r="A8" s="34"/>
      <c r="B8" s="34"/>
      <c r="C8" s="34"/>
      <c r="D8" s="34"/>
      <c r="E8" s="34"/>
      <c r="F8" s="34"/>
      <c r="G8" s="34"/>
      <c r="H8" s="34"/>
      <c r="I8" s="34"/>
      <c r="J8" s="34"/>
      <c r="K8" s="34"/>
      <c r="L8" s="34"/>
      <c r="M8" s="34"/>
      <c r="N8" s="34"/>
      <c r="O8" s="34"/>
      <c r="P8" s="34"/>
      <c r="Q8" s="34"/>
      <c r="R8" s="34"/>
      <c r="S8" s="34"/>
      <c r="T8" s="34"/>
      <c r="U8" s="34"/>
      <c r="V8" s="34"/>
      <c r="W8" s="34"/>
      <c r="X8" s="34"/>
      <c r="Y8" s="34"/>
      <c r="Z8" s="34"/>
      <c r="AA8" s="34"/>
      <c r="AB8" s="34"/>
      <c r="AC8" s="34"/>
      <c r="AD8" s="34"/>
      <c r="AE8" s="34"/>
      <c r="AF8" s="34"/>
      <c r="AG8" s="34"/>
      <c r="AH8" s="34"/>
      <c r="AI8" s="34"/>
      <c r="AJ8" s="34"/>
      <c r="AK8" s="34"/>
      <c r="AL8" s="34"/>
      <c r="AM8" s="34"/>
      <c r="AN8" s="34"/>
      <c r="AO8" s="34"/>
      <c r="AP8" s="34"/>
      <c r="AQ8" s="34"/>
      <c r="AR8" s="34"/>
      <c r="AS8" s="34"/>
      <c r="AT8" s="34"/>
      <c r="AU8" s="109"/>
      <c r="AV8" s="116"/>
      <c r="AW8" s="117"/>
      <c r="AX8" s="117"/>
      <c r="AY8" s="117"/>
      <c r="AZ8" s="117"/>
      <c r="BA8" s="117"/>
      <c r="BB8" s="117"/>
      <c r="BC8" s="117"/>
      <c r="BD8" s="118"/>
      <c r="BE8" s="109"/>
      <c r="BH8" s="36" t="str">
        <f>IF(Campaigns!$D14="", "", Campaigns!$D14)</f>
        <v/>
      </c>
      <c r="BJ8" s="36" t="str">
        <f t="shared" si="0"/>
        <v/>
      </c>
      <c r="BL8" s="36" t="str">
        <f t="shared" si="1"/>
        <v/>
      </c>
      <c r="BM8" s="98" t="str">
        <f>IF(OR($BL8="", BM$5=""), "", SUMIF('Google Analytics Data'!$AG$11:$AG$5010, _xlfn.CONCAT($BL8, "-", BM$5), 'Google Analytics Data'!$AI$11:$AI$5010))</f>
        <v/>
      </c>
      <c r="BN8" s="106" t="str">
        <f>IF(OR($BL8="", BN$5=""), "", SUMIF('Google Analytics Data'!$AG$11:$AG$5010, _xlfn.CONCAT($BL8, "-", BN$5), 'Google Analytics Data'!$AI$11:$AI$5010))</f>
        <v/>
      </c>
      <c r="BO8" s="106" t="str">
        <f>IF(OR($BL8="", BO$5=""), "", SUMIF('Google Analytics Data'!$AG$11:$AG$5010, _xlfn.CONCAT($BL8, "-", BO$5), 'Google Analytics Data'!$AI$11:$AI$5010))</f>
        <v/>
      </c>
      <c r="BP8" s="106" t="str">
        <f>IF(OR($BL8="", BP$5=""), "", SUMIF('Google Analytics Data'!$AG$11:$AG$5010, _xlfn.CONCAT($BL8, "-", BP$5), 'Google Analytics Data'!$AI$11:$AI$5010))</f>
        <v/>
      </c>
      <c r="BQ8" s="106" t="str">
        <f>IF(OR($BL8="", BQ$5=""), "", SUMIF('Google Analytics Data'!$AG$11:$AG$5010, _xlfn.CONCAT($BL8, "-", BQ$5), 'Google Analytics Data'!$AI$11:$AI$5010))</f>
        <v/>
      </c>
      <c r="BR8" s="106" t="str">
        <f>IF(OR($BL8="", BR$5=""), "", SUMIF('Google Analytics Data'!$AG$11:$AG$5010, _xlfn.CONCAT($BL8, "-", BR$5), 'Google Analytics Data'!$AI$11:$AI$5010))</f>
        <v/>
      </c>
      <c r="BS8" s="106" t="str">
        <f>IF(OR($BL8="", BS$5=""), "", SUMIF('Google Analytics Data'!$AG$11:$AG$5010, _xlfn.CONCAT($BL8, "-", BS$5), 'Google Analytics Data'!$AI$11:$AI$5010))</f>
        <v/>
      </c>
      <c r="BT8" s="106" t="str">
        <f>IF(OR($BL8="", BT$5=""), "", SUMIF('Google Analytics Data'!$AG$11:$AG$5010, _xlfn.CONCAT($BL8, "-", BT$5), 'Google Analytics Data'!$AI$11:$AI$5010))</f>
        <v/>
      </c>
      <c r="BU8" s="106" t="str">
        <f>IF(OR($BL8="", BU$5=""), "", SUMIF('Google Analytics Data'!$AG$11:$AG$5010, _xlfn.CONCAT($BL8, "-", BU$5), 'Google Analytics Data'!$AI$11:$AI$5010))</f>
        <v/>
      </c>
      <c r="BV8" s="106" t="str">
        <f>IF(OR($BL8="", BV$5=""), "", SUMIF('Google Analytics Data'!$AG$11:$AG$5010, _xlfn.CONCAT($BL8, "-", BV$5), 'Google Analytics Data'!$AI$11:$AI$5010))</f>
        <v/>
      </c>
      <c r="BW8" s="106" t="str">
        <f>IF(OR($BL8="", BW$5=""), "", SUMIF('Google Analytics Data'!$AG$11:$AG$5010, _xlfn.CONCAT($BL8, "-", BW$5), 'Google Analytics Data'!$AI$11:$AI$5010))</f>
        <v/>
      </c>
      <c r="BX8" s="99" t="str">
        <f>IF(OR($BL8="", BX$5=""), "", SUMIF('Google Analytics Data'!$AG$11:$AG$5010, _xlfn.CONCAT($BL8, "-", BX$5), 'Google Analytics Data'!$AI$11:$AI$5010))</f>
        <v/>
      </c>
    </row>
    <row r="9" spans="1:76" x14ac:dyDescent="0.25">
      <c r="A9" s="34"/>
      <c r="B9" s="34"/>
      <c r="C9" s="34"/>
      <c r="D9" s="34"/>
      <c r="E9" s="34"/>
      <c r="F9" s="34"/>
      <c r="G9" s="34"/>
      <c r="H9" s="34"/>
      <c r="I9" s="34"/>
      <c r="J9" s="34"/>
      <c r="K9" s="34"/>
      <c r="L9" s="34"/>
      <c r="M9" s="34"/>
      <c r="N9" s="34"/>
      <c r="O9" s="34"/>
      <c r="P9" s="34"/>
      <c r="Q9" s="34"/>
      <c r="R9" s="34"/>
      <c r="S9" s="34"/>
      <c r="T9" s="34"/>
      <c r="U9" s="34"/>
      <c r="V9" s="34"/>
      <c r="W9" s="34"/>
      <c r="X9" s="34"/>
      <c r="Y9" s="34"/>
      <c r="Z9" s="34"/>
      <c r="AA9" s="34"/>
      <c r="AB9" s="34"/>
      <c r="AC9" s="34"/>
      <c r="AD9" s="34"/>
      <c r="AE9" s="34"/>
      <c r="AF9" s="34"/>
      <c r="AG9" s="34"/>
      <c r="AH9" s="34"/>
      <c r="AI9" s="34"/>
      <c r="AJ9" s="34"/>
      <c r="AK9" s="34"/>
      <c r="AL9" s="34"/>
      <c r="AM9" s="34"/>
      <c r="AN9" s="34"/>
      <c r="AO9" s="34"/>
      <c r="AP9" s="34"/>
      <c r="AQ9" s="34"/>
      <c r="AR9" s="34"/>
      <c r="AS9" s="34"/>
      <c r="AT9" s="34"/>
      <c r="AU9" s="109"/>
      <c r="AV9" s="116"/>
      <c r="AW9" s="117"/>
      <c r="AX9" s="117"/>
      <c r="AY9" s="117"/>
      <c r="AZ9" s="117"/>
      <c r="BA9" s="117"/>
      <c r="BB9" s="117"/>
      <c r="BC9" s="117"/>
      <c r="BD9" s="118"/>
      <c r="BE9" s="109"/>
      <c r="BH9" s="36" t="str">
        <f>IF(Campaigns!$D15="", "", Campaigns!$D15)</f>
        <v/>
      </c>
      <c r="BJ9" s="36" t="str">
        <f t="shared" si="0"/>
        <v/>
      </c>
      <c r="BL9" s="36" t="str">
        <f t="shared" si="1"/>
        <v/>
      </c>
      <c r="BM9" s="98" t="str">
        <f>IF(OR($BL9="", BM$5=""), "", SUMIF('Google Analytics Data'!$AG$11:$AG$5010, _xlfn.CONCAT($BL9, "-", BM$5), 'Google Analytics Data'!$AI$11:$AI$5010))</f>
        <v/>
      </c>
      <c r="BN9" s="106" t="str">
        <f>IF(OR($BL9="", BN$5=""), "", SUMIF('Google Analytics Data'!$AG$11:$AG$5010, _xlfn.CONCAT($BL9, "-", BN$5), 'Google Analytics Data'!$AI$11:$AI$5010))</f>
        <v/>
      </c>
      <c r="BO9" s="106" t="str">
        <f>IF(OR($BL9="", BO$5=""), "", SUMIF('Google Analytics Data'!$AG$11:$AG$5010, _xlfn.CONCAT($BL9, "-", BO$5), 'Google Analytics Data'!$AI$11:$AI$5010))</f>
        <v/>
      </c>
      <c r="BP9" s="106" t="str">
        <f>IF(OR($BL9="", BP$5=""), "", SUMIF('Google Analytics Data'!$AG$11:$AG$5010, _xlfn.CONCAT($BL9, "-", BP$5), 'Google Analytics Data'!$AI$11:$AI$5010))</f>
        <v/>
      </c>
      <c r="BQ9" s="106" t="str">
        <f>IF(OR($BL9="", BQ$5=""), "", SUMIF('Google Analytics Data'!$AG$11:$AG$5010, _xlfn.CONCAT($BL9, "-", BQ$5), 'Google Analytics Data'!$AI$11:$AI$5010))</f>
        <v/>
      </c>
      <c r="BR9" s="106" t="str">
        <f>IF(OR($BL9="", BR$5=""), "", SUMIF('Google Analytics Data'!$AG$11:$AG$5010, _xlfn.CONCAT($BL9, "-", BR$5), 'Google Analytics Data'!$AI$11:$AI$5010))</f>
        <v/>
      </c>
      <c r="BS9" s="106" t="str">
        <f>IF(OR($BL9="", BS$5=""), "", SUMIF('Google Analytics Data'!$AG$11:$AG$5010, _xlfn.CONCAT($BL9, "-", BS$5), 'Google Analytics Data'!$AI$11:$AI$5010))</f>
        <v/>
      </c>
      <c r="BT9" s="106" t="str">
        <f>IF(OR($BL9="", BT$5=""), "", SUMIF('Google Analytics Data'!$AG$11:$AG$5010, _xlfn.CONCAT($BL9, "-", BT$5), 'Google Analytics Data'!$AI$11:$AI$5010))</f>
        <v/>
      </c>
      <c r="BU9" s="106" t="str">
        <f>IF(OR($BL9="", BU$5=""), "", SUMIF('Google Analytics Data'!$AG$11:$AG$5010, _xlfn.CONCAT($BL9, "-", BU$5), 'Google Analytics Data'!$AI$11:$AI$5010))</f>
        <v/>
      </c>
      <c r="BV9" s="106" t="str">
        <f>IF(OR($BL9="", BV$5=""), "", SUMIF('Google Analytics Data'!$AG$11:$AG$5010, _xlfn.CONCAT($BL9, "-", BV$5), 'Google Analytics Data'!$AI$11:$AI$5010))</f>
        <v/>
      </c>
      <c r="BW9" s="106" t="str">
        <f>IF(OR($BL9="", BW$5=""), "", SUMIF('Google Analytics Data'!$AG$11:$AG$5010, _xlfn.CONCAT($BL9, "-", BW$5), 'Google Analytics Data'!$AI$11:$AI$5010))</f>
        <v/>
      </c>
      <c r="BX9" s="99" t="str">
        <f>IF(OR($BL9="", BX$5=""), "", SUMIF('Google Analytics Data'!$AG$11:$AG$5010, _xlfn.CONCAT($BL9, "-", BX$5), 'Google Analytics Data'!$AI$11:$AI$5010))</f>
        <v/>
      </c>
    </row>
    <row r="10" spans="1:76" x14ac:dyDescent="0.25">
      <c r="A10" s="34"/>
      <c r="B10" s="34"/>
      <c r="C10" s="34"/>
      <c r="D10" s="34"/>
      <c r="E10" s="34"/>
      <c r="F10" s="34"/>
      <c r="G10" s="34"/>
      <c r="H10" s="34"/>
      <c r="I10" s="34"/>
      <c r="J10" s="34"/>
      <c r="K10" s="34"/>
      <c r="L10" s="34"/>
      <c r="M10" s="34"/>
      <c r="N10" s="34"/>
      <c r="O10" s="34"/>
      <c r="P10" s="34"/>
      <c r="Q10" s="34"/>
      <c r="R10" s="34"/>
      <c r="S10" s="34"/>
      <c r="T10" s="34"/>
      <c r="U10" s="34"/>
      <c r="V10" s="34"/>
      <c r="W10" s="34"/>
      <c r="X10" s="34"/>
      <c r="Y10" s="34"/>
      <c r="Z10" s="34"/>
      <c r="AA10" s="34"/>
      <c r="AB10" s="34"/>
      <c r="AC10" s="34"/>
      <c r="AD10" s="34"/>
      <c r="AE10" s="34"/>
      <c r="AF10" s="34"/>
      <c r="AG10" s="34"/>
      <c r="AH10" s="34"/>
      <c r="AI10" s="34"/>
      <c r="AJ10" s="34"/>
      <c r="AK10" s="34"/>
      <c r="AL10" s="34"/>
      <c r="AM10" s="34"/>
      <c r="AN10" s="34"/>
      <c r="AO10" s="34"/>
      <c r="AP10" s="34"/>
      <c r="AQ10" s="34"/>
      <c r="AR10" s="34"/>
      <c r="AS10" s="34"/>
      <c r="AT10" s="34"/>
      <c r="AU10" s="109"/>
      <c r="AV10" s="116"/>
      <c r="AW10" s="117"/>
      <c r="AX10" s="117"/>
      <c r="AY10" s="117"/>
      <c r="AZ10" s="117"/>
      <c r="BA10" s="117"/>
      <c r="BB10" s="117"/>
      <c r="BC10" s="117"/>
      <c r="BD10" s="118"/>
      <c r="BE10" s="109"/>
      <c r="BH10" s="36" t="str">
        <f>IF(Campaigns!$D16="", "", Campaigns!$D16)</f>
        <v/>
      </c>
      <c r="BJ10" s="36" t="str">
        <f t="shared" si="0"/>
        <v/>
      </c>
      <c r="BL10" s="36" t="str">
        <f t="shared" si="1"/>
        <v/>
      </c>
      <c r="BM10" s="98" t="str">
        <f>IF(OR($BL10="", BM$5=""), "", SUMIF('Google Analytics Data'!$AG$11:$AG$5010, _xlfn.CONCAT($BL10, "-", BM$5), 'Google Analytics Data'!$AI$11:$AI$5010))</f>
        <v/>
      </c>
      <c r="BN10" s="106" t="str">
        <f>IF(OR($BL10="", BN$5=""), "", SUMIF('Google Analytics Data'!$AG$11:$AG$5010, _xlfn.CONCAT($BL10, "-", BN$5), 'Google Analytics Data'!$AI$11:$AI$5010))</f>
        <v/>
      </c>
      <c r="BO10" s="106" t="str">
        <f>IF(OR($BL10="", BO$5=""), "", SUMIF('Google Analytics Data'!$AG$11:$AG$5010, _xlfn.CONCAT($BL10, "-", BO$5), 'Google Analytics Data'!$AI$11:$AI$5010))</f>
        <v/>
      </c>
      <c r="BP10" s="106" t="str">
        <f>IF(OR($BL10="", BP$5=""), "", SUMIF('Google Analytics Data'!$AG$11:$AG$5010, _xlfn.CONCAT($BL10, "-", BP$5), 'Google Analytics Data'!$AI$11:$AI$5010))</f>
        <v/>
      </c>
      <c r="BQ10" s="106" t="str">
        <f>IF(OR($BL10="", BQ$5=""), "", SUMIF('Google Analytics Data'!$AG$11:$AG$5010, _xlfn.CONCAT($BL10, "-", BQ$5), 'Google Analytics Data'!$AI$11:$AI$5010))</f>
        <v/>
      </c>
      <c r="BR10" s="106" t="str">
        <f>IF(OR($BL10="", BR$5=""), "", SUMIF('Google Analytics Data'!$AG$11:$AG$5010, _xlfn.CONCAT($BL10, "-", BR$5), 'Google Analytics Data'!$AI$11:$AI$5010))</f>
        <v/>
      </c>
      <c r="BS10" s="106" t="str">
        <f>IF(OR($BL10="", BS$5=""), "", SUMIF('Google Analytics Data'!$AG$11:$AG$5010, _xlfn.CONCAT($BL10, "-", BS$5), 'Google Analytics Data'!$AI$11:$AI$5010))</f>
        <v/>
      </c>
      <c r="BT10" s="106" t="str">
        <f>IF(OR($BL10="", BT$5=""), "", SUMIF('Google Analytics Data'!$AG$11:$AG$5010, _xlfn.CONCAT($BL10, "-", BT$5), 'Google Analytics Data'!$AI$11:$AI$5010))</f>
        <v/>
      </c>
      <c r="BU10" s="106" t="str">
        <f>IF(OR($BL10="", BU$5=""), "", SUMIF('Google Analytics Data'!$AG$11:$AG$5010, _xlfn.CONCAT($BL10, "-", BU$5), 'Google Analytics Data'!$AI$11:$AI$5010))</f>
        <v/>
      </c>
      <c r="BV10" s="106" t="str">
        <f>IF(OR($BL10="", BV$5=""), "", SUMIF('Google Analytics Data'!$AG$11:$AG$5010, _xlfn.CONCAT($BL10, "-", BV$5), 'Google Analytics Data'!$AI$11:$AI$5010))</f>
        <v/>
      </c>
      <c r="BW10" s="106" t="str">
        <f>IF(OR($BL10="", BW$5=""), "", SUMIF('Google Analytics Data'!$AG$11:$AG$5010, _xlfn.CONCAT($BL10, "-", BW$5), 'Google Analytics Data'!$AI$11:$AI$5010))</f>
        <v/>
      </c>
      <c r="BX10" s="99" t="str">
        <f>IF(OR($BL10="", BX$5=""), "", SUMIF('Google Analytics Data'!$AG$11:$AG$5010, _xlfn.CONCAT($BL10, "-", BX$5), 'Google Analytics Data'!$AI$11:$AI$5010))</f>
        <v/>
      </c>
    </row>
    <row r="11" spans="1:76" x14ac:dyDescent="0.25">
      <c r="A11" s="34"/>
      <c r="B11" s="34"/>
      <c r="C11" s="34"/>
      <c r="D11" s="34"/>
      <c r="E11" s="34"/>
      <c r="F11" s="34"/>
      <c r="G11" s="34"/>
      <c r="H11" s="34"/>
      <c r="I11" s="34"/>
      <c r="J11" s="34"/>
      <c r="K11" s="34"/>
      <c r="L11" s="34"/>
      <c r="M11" s="34"/>
      <c r="N11" s="34"/>
      <c r="O11" s="34"/>
      <c r="P11" s="34"/>
      <c r="Q11" s="34"/>
      <c r="R11" s="34"/>
      <c r="S11" s="34"/>
      <c r="T11" s="34"/>
      <c r="U11" s="34"/>
      <c r="V11" s="34"/>
      <c r="W11" s="34"/>
      <c r="X11" s="34"/>
      <c r="Y11" s="34"/>
      <c r="Z11" s="34"/>
      <c r="AA11" s="34"/>
      <c r="AB11" s="34"/>
      <c r="AC11" s="34"/>
      <c r="AD11" s="34"/>
      <c r="AE11" s="34"/>
      <c r="AF11" s="34"/>
      <c r="AG11" s="34"/>
      <c r="AH11" s="34"/>
      <c r="AI11" s="34"/>
      <c r="AJ11" s="34"/>
      <c r="AK11" s="34"/>
      <c r="AL11" s="34"/>
      <c r="AM11" s="34"/>
      <c r="AN11" s="34"/>
      <c r="AO11" s="34"/>
      <c r="AP11" s="34"/>
      <c r="AQ11" s="34"/>
      <c r="AR11" s="34"/>
      <c r="AS11" s="34"/>
      <c r="AT11" s="34"/>
      <c r="AU11" s="109"/>
      <c r="AV11" s="116"/>
      <c r="AW11" s="117"/>
      <c r="AX11" s="117"/>
      <c r="AY11" s="117"/>
      <c r="AZ11" s="117"/>
      <c r="BA11" s="117"/>
      <c r="BB11" s="117"/>
      <c r="BC11" s="117"/>
      <c r="BD11" s="118"/>
      <c r="BE11" s="109"/>
      <c r="BH11" s="36" t="str">
        <f>IF(Campaigns!$D17="", "", Campaigns!$D17)</f>
        <v/>
      </c>
      <c r="BJ11" s="36" t="str">
        <f t="shared" si="0"/>
        <v/>
      </c>
      <c r="BL11" s="36" t="str">
        <f t="shared" si="1"/>
        <v/>
      </c>
      <c r="BM11" s="98" t="str">
        <f>IF(OR($BL11="", BM$5=""), "", SUMIF('Google Analytics Data'!$AG$11:$AG$5010, _xlfn.CONCAT($BL11, "-", BM$5), 'Google Analytics Data'!$AI$11:$AI$5010))</f>
        <v/>
      </c>
      <c r="BN11" s="106" t="str">
        <f>IF(OR($BL11="", BN$5=""), "", SUMIF('Google Analytics Data'!$AG$11:$AG$5010, _xlfn.CONCAT($BL11, "-", BN$5), 'Google Analytics Data'!$AI$11:$AI$5010))</f>
        <v/>
      </c>
      <c r="BO11" s="106" t="str">
        <f>IF(OR($BL11="", BO$5=""), "", SUMIF('Google Analytics Data'!$AG$11:$AG$5010, _xlfn.CONCAT($BL11, "-", BO$5), 'Google Analytics Data'!$AI$11:$AI$5010))</f>
        <v/>
      </c>
      <c r="BP11" s="106" t="str">
        <f>IF(OR($BL11="", BP$5=""), "", SUMIF('Google Analytics Data'!$AG$11:$AG$5010, _xlfn.CONCAT($BL11, "-", BP$5), 'Google Analytics Data'!$AI$11:$AI$5010))</f>
        <v/>
      </c>
      <c r="BQ11" s="106" t="str">
        <f>IF(OR($BL11="", BQ$5=""), "", SUMIF('Google Analytics Data'!$AG$11:$AG$5010, _xlfn.CONCAT($BL11, "-", BQ$5), 'Google Analytics Data'!$AI$11:$AI$5010))</f>
        <v/>
      </c>
      <c r="BR11" s="106" t="str">
        <f>IF(OR($BL11="", BR$5=""), "", SUMIF('Google Analytics Data'!$AG$11:$AG$5010, _xlfn.CONCAT($BL11, "-", BR$5), 'Google Analytics Data'!$AI$11:$AI$5010))</f>
        <v/>
      </c>
      <c r="BS11" s="106" t="str">
        <f>IF(OR($BL11="", BS$5=""), "", SUMIF('Google Analytics Data'!$AG$11:$AG$5010, _xlfn.CONCAT($BL11, "-", BS$5), 'Google Analytics Data'!$AI$11:$AI$5010))</f>
        <v/>
      </c>
      <c r="BT11" s="106" t="str">
        <f>IF(OR($BL11="", BT$5=""), "", SUMIF('Google Analytics Data'!$AG$11:$AG$5010, _xlfn.CONCAT($BL11, "-", BT$5), 'Google Analytics Data'!$AI$11:$AI$5010))</f>
        <v/>
      </c>
      <c r="BU11" s="106" t="str">
        <f>IF(OR($BL11="", BU$5=""), "", SUMIF('Google Analytics Data'!$AG$11:$AG$5010, _xlfn.CONCAT($BL11, "-", BU$5), 'Google Analytics Data'!$AI$11:$AI$5010))</f>
        <v/>
      </c>
      <c r="BV11" s="106" t="str">
        <f>IF(OR($BL11="", BV$5=""), "", SUMIF('Google Analytics Data'!$AG$11:$AG$5010, _xlfn.CONCAT($BL11, "-", BV$5), 'Google Analytics Data'!$AI$11:$AI$5010))</f>
        <v/>
      </c>
      <c r="BW11" s="106" t="str">
        <f>IF(OR($BL11="", BW$5=""), "", SUMIF('Google Analytics Data'!$AG$11:$AG$5010, _xlfn.CONCAT($BL11, "-", BW$5), 'Google Analytics Data'!$AI$11:$AI$5010))</f>
        <v/>
      </c>
      <c r="BX11" s="99" t="str">
        <f>IF(OR($BL11="", BX$5=""), "", SUMIF('Google Analytics Data'!$AG$11:$AG$5010, _xlfn.CONCAT($BL11, "-", BX$5), 'Google Analytics Data'!$AI$11:$AI$5010))</f>
        <v/>
      </c>
    </row>
    <row r="12" spans="1:76" x14ac:dyDescent="0.25">
      <c r="A12" s="34"/>
      <c r="B12" s="34"/>
      <c r="C12" s="34"/>
      <c r="D12" s="34"/>
      <c r="E12" s="34"/>
      <c r="F12" s="34"/>
      <c r="G12" s="34"/>
      <c r="H12" s="34"/>
      <c r="I12" s="34"/>
      <c r="J12" s="34"/>
      <c r="K12" s="34"/>
      <c r="L12" s="34"/>
      <c r="M12" s="34"/>
      <c r="N12" s="34"/>
      <c r="O12" s="34"/>
      <c r="P12" s="34"/>
      <c r="Q12" s="34"/>
      <c r="R12" s="34"/>
      <c r="S12" s="34"/>
      <c r="T12" s="34"/>
      <c r="U12" s="34"/>
      <c r="V12" s="34"/>
      <c r="W12" s="34"/>
      <c r="X12" s="34"/>
      <c r="Y12" s="34"/>
      <c r="Z12" s="34"/>
      <c r="AA12" s="34"/>
      <c r="AB12" s="34"/>
      <c r="AC12" s="34"/>
      <c r="AD12" s="34"/>
      <c r="AE12" s="34"/>
      <c r="AF12" s="34"/>
      <c r="AG12" s="34"/>
      <c r="AH12" s="34"/>
      <c r="AI12" s="34"/>
      <c r="AJ12" s="34"/>
      <c r="AK12" s="34"/>
      <c r="AL12" s="34"/>
      <c r="AM12" s="34"/>
      <c r="AN12" s="34"/>
      <c r="AO12" s="34"/>
      <c r="AP12" s="34"/>
      <c r="AQ12" s="34"/>
      <c r="AR12" s="34"/>
      <c r="AS12" s="34"/>
      <c r="AT12" s="34"/>
      <c r="AU12" s="109"/>
      <c r="AV12" s="116"/>
      <c r="AW12" s="117"/>
      <c r="AX12" s="117"/>
      <c r="AY12" s="117"/>
      <c r="AZ12" s="117"/>
      <c r="BA12" s="117"/>
      <c r="BB12" s="117"/>
      <c r="BC12" s="117"/>
      <c r="BD12" s="118"/>
      <c r="BE12" s="109"/>
      <c r="BH12" s="36" t="str">
        <f>IF(Campaigns!$D18="", "", Campaigns!$D18)</f>
        <v/>
      </c>
      <c r="BJ12" s="36" t="str">
        <f t="shared" si="0"/>
        <v/>
      </c>
      <c r="BL12" s="36" t="str">
        <f t="shared" si="1"/>
        <v/>
      </c>
      <c r="BM12" s="98" t="str">
        <f>IF(OR($BL12="", BM$5=""), "", SUMIF('Google Analytics Data'!$AG$11:$AG$5010, _xlfn.CONCAT($BL12, "-", BM$5), 'Google Analytics Data'!$AI$11:$AI$5010))</f>
        <v/>
      </c>
      <c r="BN12" s="106" t="str">
        <f>IF(OR($BL12="", BN$5=""), "", SUMIF('Google Analytics Data'!$AG$11:$AG$5010, _xlfn.CONCAT($BL12, "-", BN$5), 'Google Analytics Data'!$AI$11:$AI$5010))</f>
        <v/>
      </c>
      <c r="BO12" s="106" t="str">
        <f>IF(OR($BL12="", BO$5=""), "", SUMIF('Google Analytics Data'!$AG$11:$AG$5010, _xlfn.CONCAT($BL12, "-", BO$5), 'Google Analytics Data'!$AI$11:$AI$5010))</f>
        <v/>
      </c>
      <c r="BP12" s="106" t="str">
        <f>IF(OR($BL12="", BP$5=""), "", SUMIF('Google Analytics Data'!$AG$11:$AG$5010, _xlfn.CONCAT($BL12, "-", BP$5), 'Google Analytics Data'!$AI$11:$AI$5010))</f>
        <v/>
      </c>
      <c r="BQ12" s="106" t="str">
        <f>IF(OR($BL12="", BQ$5=""), "", SUMIF('Google Analytics Data'!$AG$11:$AG$5010, _xlfn.CONCAT($BL12, "-", BQ$5), 'Google Analytics Data'!$AI$11:$AI$5010))</f>
        <v/>
      </c>
      <c r="BR12" s="106" t="str">
        <f>IF(OR($BL12="", BR$5=""), "", SUMIF('Google Analytics Data'!$AG$11:$AG$5010, _xlfn.CONCAT($BL12, "-", BR$5), 'Google Analytics Data'!$AI$11:$AI$5010))</f>
        <v/>
      </c>
      <c r="BS12" s="106" t="str">
        <f>IF(OR($BL12="", BS$5=""), "", SUMIF('Google Analytics Data'!$AG$11:$AG$5010, _xlfn.CONCAT($BL12, "-", BS$5), 'Google Analytics Data'!$AI$11:$AI$5010))</f>
        <v/>
      </c>
      <c r="BT12" s="106" t="str">
        <f>IF(OR($BL12="", BT$5=""), "", SUMIF('Google Analytics Data'!$AG$11:$AG$5010, _xlfn.CONCAT($BL12, "-", BT$5), 'Google Analytics Data'!$AI$11:$AI$5010))</f>
        <v/>
      </c>
      <c r="BU12" s="106" t="str">
        <f>IF(OR($BL12="", BU$5=""), "", SUMIF('Google Analytics Data'!$AG$11:$AG$5010, _xlfn.CONCAT($BL12, "-", BU$5), 'Google Analytics Data'!$AI$11:$AI$5010))</f>
        <v/>
      </c>
      <c r="BV12" s="106" t="str">
        <f>IF(OR($BL12="", BV$5=""), "", SUMIF('Google Analytics Data'!$AG$11:$AG$5010, _xlfn.CONCAT($BL12, "-", BV$5), 'Google Analytics Data'!$AI$11:$AI$5010))</f>
        <v/>
      </c>
      <c r="BW12" s="106" t="str">
        <f>IF(OR($BL12="", BW$5=""), "", SUMIF('Google Analytics Data'!$AG$11:$AG$5010, _xlfn.CONCAT($BL12, "-", BW$5), 'Google Analytics Data'!$AI$11:$AI$5010))</f>
        <v/>
      </c>
      <c r="BX12" s="99" t="str">
        <f>IF(OR($BL12="", BX$5=""), "", SUMIF('Google Analytics Data'!$AG$11:$AG$5010, _xlfn.CONCAT($BL12, "-", BX$5), 'Google Analytics Data'!$AI$11:$AI$5010))</f>
        <v/>
      </c>
    </row>
    <row r="13" spans="1:76" x14ac:dyDescent="0.25">
      <c r="A13" s="34"/>
      <c r="B13" s="34"/>
      <c r="C13" s="34"/>
      <c r="D13" s="34"/>
      <c r="E13" s="34"/>
      <c r="F13" s="34"/>
      <c r="G13" s="34"/>
      <c r="H13" s="34"/>
      <c r="I13" s="34"/>
      <c r="J13" s="34"/>
      <c r="K13" s="34"/>
      <c r="L13" s="34"/>
      <c r="M13" s="34"/>
      <c r="N13" s="34"/>
      <c r="O13" s="34"/>
      <c r="P13" s="34"/>
      <c r="Q13" s="34"/>
      <c r="R13" s="34"/>
      <c r="S13" s="34"/>
      <c r="T13" s="34"/>
      <c r="U13" s="34"/>
      <c r="V13" s="34"/>
      <c r="W13" s="34"/>
      <c r="X13" s="34"/>
      <c r="Y13" s="34"/>
      <c r="Z13" s="34"/>
      <c r="AA13" s="34"/>
      <c r="AB13" s="34"/>
      <c r="AC13" s="34"/>
      <c r="AD13" s="34"/>
      <c r="AE13" s="34"/>
      <c r="AF13" s="34"/>
      <c r="AG13" s="34"/>
      <c r="AH13" s="34"/>
      <c r="AI13" s="34"/>
      <c r="AJ13" s="34"/>
      <c r="AK13" s="34"/>
      <c r="AL13" s="34"/>
      <c r="AM13" s="34"/>
      <c r="AN13" s="34"/>
      <c r="AO13" s="34"/>
      <c r="AP13" s="34"/>
      <c r="AQ13" s="34"/>
      <c r="AR13" s="34"/>
      <c r="AS13" s="34"/>
      <c r="AT13" s="34"/>
      <c r="AU13" s="109"/>
      <c r="AV13" s="116"/>
      <c r="AW13" s="117"/>
      <c r="AX13" s="117"/>
      <c r="AY13" s="117"/>
      <c r="AZ13" s="117"/>
      <c r="BA13" s="117"/>
      <c r="BB13" s="117"/>
      <c r="BC13" s="117"/>
      <c r="BD13" s="118"/>
      <c r="BE13" s="109"/>
      <c r="BH13" s="36" t="str">
        <f>IF(Campaigns!$D19="", "", Campaigns!$D19)</f>
        <v/>
      </c>
      <c r="BJ13" s="36" t="str">
        <f t="shared" si="0"/>
        <v/>
      </c>
      <c r="BL13" s="36" t="str">
        <f t="shared" si="1"/>
        <v/>
      </c>
      <c r="BM13" s="98" t="str">
        <f>IF(OR($BL13="", BM$5=""), "", SUMIF('Google Analytics Data'!$AG$11:$AG$5010, _xlfn.CONCAT($BL13, "-", BM$5), 'Google Analytics Data'!$AI$11:$AI$5010))</f>
        <v/>
      </c>
      <c r="BN13" s="106" t="str">
        <f>IF(OR($BL13="", BN$5=""), "", SUMIF('Google Analytics Data'!$AG$11:$AG$5010, _xlfn.CONCAT($BL13, "-", BN$5), 'Google Analytics Data'!$AI$11:$AI$5010))</f>
        <v/>
      </c>
      <c r="BO13" s="106" t="str">
        <f>IF(OR($BL13="", BO$5=""), "", SUMIF('Google Analytics Data'!$AG$11:$AG$5010, _xlfn.CONCAT($BL13, "-", BO$5), 'Google Analytics Data'!$AI$11:$AI$5010))</f>
        <v/>
      </c>
      <c r="BP13" s="106" t="str">
        <f>IF(OR($BL13="", BP$5=""), "", SUMIF('Google Analytics Data'!$AG$11:$AG$5010, _xlfn.CONCAT($BL13, "-", BP$5), 'Google Analytics Data'!$AI$11:$AI$5010))</f>
        <v/>
      </c>
      <c r="BQ13" s="106" t="str">
        <f>IF(OR($BL13="", BQ$5=""), "", SUMIF('Google Analytics Data'!$AG$11:$AG$5010, _xlfn.CONCAT($BL13, "-", BQ$5), 'Google Analytics Data'!$AI$11:$AI$5010))</f>
        <v/>
      </c>
      <c r="BR13" s="106" t="str">
        <f>IF(OR($BL13="", BR$5=""), "", SUMIF('Google Analytics Data'!$AG$11:$AG$5010, _xlfn.CONCAT($BL13, "-", BR$5), 'Google Analytics Data'!$AI$11:$AI$5010))</f>
        <v/>
      </c>
      <c r="BS13" s="106" t="str">
        <f>IF(OR($BL13="", BS$5=""), "", SUMIF('Google Analytics Data'!$AG$11:$AG$5010, _xlfn.CONCAT($BL13, "-", BS$5), 'Google Analytics Data'!$AI$11:$AI$5010))</f>
        <v/>
      </c>
      <c r="BT13" s="106" t="str">
        <f>IF(OR($BL13="", BT$5=""), "", SUMIF('Google Analytics Data'!$AG$11:$AG$5010, _xlfn.CONCAT($BL13, "-", BT$5), 'Google Analytics Data'!$AI$11:$AI$5010))</f>
        <v/>
      </c>
      <c r="BU13" s="106" t="str">
        <f>IF(OR($BL13="", BU$5=""), "", SUMIF('Google Analytics Data'!$AG$11:$AG$5010, _xlfn.CONCAT($BL13, "-", BU$5), 'Google Analytics Data'!$AI$11:$AI$5010))</f>
        <v/>
      </c>
      <c r="BV13" s="106" t="str">
        <f>IF(OR($BL13="", BV$5=""), "", SUMIF('Google Analytics Data'!$AG$11:$AG$5010, _xlfn.CONCAT($BL13, "-", BV$5), 'Google Analytics Data'!$AI$11:$AI$5010))</f>
        <v/>
      </c>
      <c r="BW13" s="106" t="str">
        <f>IF(OR($BL13="", BW$5=""), "", SUMIF('Google Analytics Data'!$AG$11:$AG$5010, _xlfn.CONCAT($BL13, "-", BW$5), 'Google Analytics Data'!$AI$11:$AI$5010))</f>
        <v/>
      </c>
      <c r="BX13" s="99" t="str">
        <f>IF(OR($BL13="", BX$5=""), "", SUMIF('Google Analytics Data'!$AG$11:$AG$5010, _xlfn.CONCAT($BL13, "-", BX$5), 'Google Analytics Data'!$AI$11:$AI$5010))</f>
        <v/>
      </c>
    </row>
    <row r="14" spans="1:76" x14ac:dyDescent="0.25">
      <c r="A14" s="34"/>
      <c r="B14" s="34"/>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109"/>
      <c r="AV14" s="116"/>
      <c r="AW14" s="117"/>
      <c r="AX14" s="117"/>
      <c r="AY14" s="117"/>
      <c r="AZ14" s="117"/>
      <c r="BA14" s="117"/>
      <c r="BB14" s="117"/>
      <c r="BC14" s="117"/>
      <c r="BD14" s="118"/>
      <c r="BE14" s="109"/>
      <c r="BH14" s="36" t="str">
        <f>IF(Campaigns!$D20="", "", Campaigns!$D20)</f>
        <v/>
      </c>
      <c r="BJ14" s="36" t="str">
        <f t="shared" si="0"/>
        <v/>
      </c>
      <c r="BL14" s="36" t="str">
        <f t="shared" si="1"/>
        <v/>
      </c>
      <c r="BM14" s="98" t="str">
        <f>IF(OR($BL14="", BM$5=""), "", SUMIF('Google Analytics Data'!$AG$11:$AG$5010, _xlfn.CONCAT($BL14, "-", BM$5), 'Google Analytics Data'!$AI$11:$AI$5010))</f>
        <v/>
      </c>
      <c r="BN14" s="106" t="str">
        <f>IF(OR($BL14="", BN$5=""), "", SUMIF('Google Analytics Data'!$AG$11:$AG$5010, _xlfn.CONCAT($BL14, "-", BN$5), 'Google Analytics Data'!$AI$11:$AI$5010))</f>
        <v/>
      </c>
      <c r="BO14" s="106" t="str">
        <f>IF(OR($BL14="", BO$5=""), "", SUMIF('Google Analytics Data'!$AG$11:$AG$5010, _xlfn.CONCAT($BL14, "-", BO$5), 'Google Analytics Data'!$AI$11:$AI$5010))</f>
        <v/>
      </c>
      <c r="BP14" s="106" t="str">
        <f>IF(OR($BL14="", BP$5=""), "", SUMIF('Google Analytics Data'!$AG$11:$AG$5010, _xlfn.CONCAT($BL14, "-", BP$5), 'Google Analytics Data'!$AI$11:$AI$5010))</f>
        <v/>
      </c>
      <c r="BQ14" s="106" t="str">
        <f>IF(OR($BL14="", BQ$5=""), "", SUMIF('Google Analytics Data'!$AG$11:$AG$5010, _xlfn.CONCAT($BL14, "-", BQ$5), 'Google Analytics Data'!$AI$11:$AI$5010))</f>
        <v/>
      </c>
      <c r="BR14" s="106" t="str">
        <f>IF(OR($BL14="", BR$5=""), "", SUMIF('Google Analytics Data'!$AG$11:$AG$5010, _xlfn.CONCAT($BL14, "-", BR$5), 'Google Analytics Data'!$AI$11:$AI$5010))</f>
        <v/>
      </c>
      <c r="BS14" s="106" t="str">
        <f>IF(OR($BL14="", BS$5=""), "", SUMIF('Google Analytics Data'!$AG$11:$AG$5010, _xlfn.CONCAT($BL14, "-", BS$5), 'Google Analytics Data'!$AI$11:$AI$5010))</f>
        <v/>
      </c>
      <c r="BT14" s="106" t="str">
        <f>IF(OR($BL14="", BT$5=""), "", SUMIF('Google Analytics Data'!$AG$11:$AG$5010, _xlfn.CONCAT($BL14, "-", BT$5), 'Google Analytics Data'!$AI$11:$AI$5010))</f>
        <v/>
      </c>
      <c r="BU14" s="106" t="str">
        <f>IF(OR($BL14="", BU$5=""), "", SUMIF('Google Analytics Data'!$AG$11:$AG$5010, _xlfn.CONCAT($BL14, "-", BU$5), 'Google Analytics Data'!$AI$11:$AI$5010))</f>
        <v/>
      </c>
      <c r="BV14" s="106" t="str">
        <f>IF(OR($BL14="", BV$5=""), "", SUMIF('Google Analytics Data'!$AG$11:$AG$5010, _xlfn.CONCAT($BL14, "-", BV$5), 'Google Analytics Data'!$AI$11:$AI$5010))</f>
        <v/>
      </c>
      <c r="BW14" s="106" t="str">
        <f>IF(OR($BL14="", BW$5=""), "", SUMIF('Google Analytics Data'!$AG$11:$AG$5010, _xlfn.CONCAT($BL14, "-", BW$5), 'Google Analytics Data'!$AI$11:$AI$5010))</f>
        <v/>
      </c>
      <c r="BX14" s="99" t="str">
        <f>IF(OR($BL14="", BX$5=""), "", SUMIF('Google Analytics Data'!$AG$11:$AG$5010, _xlfn.CONCAT($BL14, "-", BX$5), 'Google Analytics Data'!$AI$11:$AI$5010))</f>
        <v/>
      </c>
    </row>
    <row r="15" spans="1:76" x14ac:dyDescent="0.25">
      <c r="A15" s="34"/>
      <c r="B15" s="34"/>
      <c r="C15" s="34"/>
      <c r="D15" s="34"/>
      <c r="E15" s="34"/>
      <c r="F15" s="34"/>
      <c r="G15" s="34"/>
      <c r="H15" s="34"/>
      <c r="I15" s="34"/>
      <c r="J15" s="34"/>
      <c r="K15" s="34"/>
      <c r="L15" s="34"/>
      <c r="M15" s="34"/>
      <c r="N15" s="34"/>
      <c r="O15" s="34"/>
      <c r="P15" s="34"/>
      <c r="Q15" s="34"/>
      <c r="R15" s="34"/>
      <c r="S15" s="34"/>
      <c r="T15" s="34"/>
      <c r="U15" s="34"/>
      <c r="V15" s="34"/>
      <c r="W15" s="34"/>
      <c r="X15" s="34"/>
      <c r="Y15" s="34"/>
      <c r="Z15" s="34"/>
      <c r="AA15" s="34"/>
      <c r="AB15" s="34"/>
      <c r="AC15" s="34"/>
      <c r="AD15" s="34"/>
      <c r="AE15" s="34"/>
      <c r="AF15" s="34"/>
      <c r="AG15" s="34"/>
      <c r="AH15" s="34"/>
      <c r="AI15" s="34"/>
      <c r="AJ15" s="34"/>
      <c r="AK15" s="34"/>
      <c r="AL15" s="34"/>
      <c r="AM15" s="34"/>
      <c r="AN15" s="34"/>
      <c r="AO15" s="34"/>
      <c r="AP15" s="34"/>
      <c r="AQ15" s="34"/>
      <c r="AR15" s="34"/>
      <c r="AS15" s="34"/>
      <c r="AT15" s="34"/>
      <c r="AU15" s="109"/>
      <c r="AV15" s="116"/>
      <c r="AW15" s="117"/>
      <c r="AX15" s="117"/>
      <c r="AY15" s="117"/>
      <c r="AZ15" s="117"/>
      <c r="BA15" s="117"/>
      <c r="BB15" s="117"/>
      <c r="BC15" s="117"/>
      <c r="BD15" s="118"/>
      <c r="BE15" s="109"/>
      <c r="BH15" s="36" t="str">
        <f>IF(Campaigns!$D21="", "", Campaigns!$D21)</f>
        <v/>
      </c>
      <c r="BJ15" s="36" t="str">
        <f t="shared" si="0"/>
        <v/>
      </c>
      <c r="BL15" s="36" t="str">
        <f t="shared" si="1"/>
        <v/>
      </c>
      <c r="BM15" s="98" t="str">
        <f>IF(OR($BL15="", BM$5=""), "", SUMIF('Google Analytics Data'!$AG$11:$AG$5010, _xlfn.CONCAT($BL15, "-", BM$5), 'Google Analytics Data'!$AI$11:$AI$5010))</f>
        <v/>
      </c>
      <c r="BN15" s="106" t="str">
        <f>IF(OR($BL15="", BN$5=""), "", SUMIF('Google Analytics Data'!$AG$11:$AG$5010, _xlfn.CONCAT($BL15, "-", BN$5), 'Google Analytics Data'!$AI$11:$AI$5010))</f>
        <v/>
      </c>
      <c r="BO15" s="106" t="str">
        <f>IF(OR($BL15="", BO$5=""), "", SUMIF('Google Analytics Data'!$AG$11:$AG$5010, _xlfn.CONCAT($BL15, "-", BO$5), 'Google Analytics Data'!$AI$11:$AI$5010))</f>
        <v/>
      </c>
      <c r="BP15" s="106" t="str">
        <f>IF(OR($BL15="", BP$5=""), "", SUMIF('Google Analytics Data'!$AG$11:$AG$5010, _xlfn.CONCAT($BL15, "-", BP$5), 'Google Analytics Data'!$AI$11:$AI$5010))</f>
        <v/>
      </c>
      <c r="BQ15" s="106" t="str">
        <f>IF(OR($BL15="", BQ$5=""), "", SUMIF('Google Analytics Data'!$AG$11:$AG$5010, _xlfn.CONCAT($BL15, "-", BQ$5), 'Google Analytics Data'!$AI$11:$AI$5010))</f>
        <v/>
      </c>
      <c r="BR15" s="106" t="str">
        <f>IF(OR($BL15="", BR$5=""), "", SUMIF('Google Analytics Data'!$AG$11:$AG$5010, _xlfn.CONCAT($BL15, "-", BR$5), 'Google Analytics Data'!$AI$11:$AI$5010))</f>
        <v/>
      </c>
      <c r="BS15" s="106" t="str">
        <f>IF(OR($BL15="", BS$5=""), "", SUMIF('Google Analytics Data'!$AG$11:$AG$5010, _xlfn.CONCAT($BL15, "-", BS$5), 'Google Analytics Data'!$AI$11:$AI$5010))</f>
        <v/>
      </c>
      <c r="BT15" s="106" t="str">
        <f>IF(OR($BL15="", BT$5=""), "", SUMIF('Google Analytics Data'!$AG$11:$AG$5010, _xlfn.CONCAT($BL15, "-", BT$5), 'Google Analytics Data'!$AI$11:$AI$5010))</f>
        <v/>
      </c>
      <c r="BU15" s="106" t="str">
        <f>IF(OR($BL15="", BU$5=""), "", SUMIF('Google Analytics Data'!$AG$11:$AG$5010, _xlfn.CONCAT($BL15, "-", BU$5), 'Google Analytics Data'!$AI$11:$AI$5010))</f>
        <v/>
      </c>
      <c r="BV15" s="106" t="str">
        <f>IF(OR($BL15="", BV$5=""), "", SUMIF('Google Analytics Data'!$AG$11:$AG$5010, _xlfn.CONCAT($BL15, "-", BV$5), 'Google Analytics Data'!$AI$11:$AI$5010))</f>
        <v/>
      </c>
      <c r="BW15" s="106" t="str">
        <f>IF(OR($BL15="", BW$5=""), "", SUMIF('Google Analytics Data'!$AG$11:$AG$5010, _xlfn.CONCAT($BL15, "-", BW$5), 'Google Analytics Data'!$AI$11:$AI$5010))</f>
        <v/>
      </c>
      <c r="BX15" s="99" t="str">
        <f>IF(OR($BL15="", BX$5=""), "", SUMIF('Google Analytics Data'!$AG$11:$AG$5010, _xlfn.CONCAT($BL15, "-", BX$5), 'Google Analytics Data'!$AI$11:$AI$5010))</f>
        <v/>
      </c>
    </row>
    <row r="16" spans="1:76" x14ac:dyDescent="0.25">
      <c r="A16" s="34"/>
      <c r="B16" s="34"/>
      <c r="C16" s="34"/>
      <c r="D16" s="34"/>
      <c r="E16" s="34"/>
      <c r="F16" s="34"/>
      <c r="G16" s="34"/>
      <c r="H16" s="34"/>
      <c r="I16" s="34"/>
      <c r="J16" s="34"/>
      <c r="K16" s="34"/>
      <c r="L16" s="34"/>
      <c r="M16" s="34"/>
      <c r="N16" s="34"/>
      <c r="O16" s="34"/>
      <c r="P16" s="34"/>
      <c r="Q16" s="34"/>
      <c r="R16" s="34"/>
      <c r="S16" s="34"/>
      <c r="T16" s="34"/>
      <c r="U16" s="34"/>
      <c r="V16" s="34"/>
      <c r="W16" s="34"/>
      <c r="X16" s="34"/>
      <c r="Y16" s="34"/>
      <c r="Z16" s="34"/>
      <c r="AA16" s="34"/>
      <c r="AB16" s="34"/>
      <c r="AC16" s="34"/>
      <c r="AD16" s="34"/>
      <c r="AE16" s="34"/>
      <c r="AF16" s="34"/>
      <c r="AG16" s="34"/>
      <c r="AH16" s="34"/>
      <c r="AI16" s="34"/>
      <c r="AJ16" s="34"/>
      <c r="AK16" s="34"/>
      <c r="AL16" s="34"/>
      <c r="AM16" s="34"/>
      <c r="AN16" s="34"/>
      <c r="AO16" s="34"/>
      <c r="AP16" s="34"/>
      <c r="AQ16" s="34"/>
      <c r="AR16" s="34"/>
      <c r="AS16" s="34"/>
      <c r="AT16" s="34"/>
      <c r="AU16" s="109"/>
      <c r="AV16" s="116"/>
      <c r="AW16" s="117"/>
      <c r="AX16" s="117"/>
      <c r="AY16" s="117"/>
      <c r="AZ16" s="117"/>
      <c r="BA16" s="117"/>
      <c r="BB16" s="117"/>
      <c r="BC16" s="117"/>
      <c r="BD16" s="118"/>
      <c r="BE16" s="109"/>
      <c r="BH16" s="36" t="str">
        <f>IF(Campaigns!$D22="", "", Campaigns!$D22)</f>
        <v/>
      </c>
      <c r="BJ16" s="36" t="str">
        <f t="shared" si="0"/>
        <v/>
      </c>
      <c r="BL16" s="36" t="str">
        <f t="shared" si="1"/>
        <v/>
      </c>
      <c r="BM16" s="98" t="str">
        <f>IF(OR($BL16="", BM$5=""), "", SUMIF('Google Analytics Data'!$AG$11:$AG$5010, _xlfn.CONCAT($BL16, "-", BM$5), 'Google Analytics Data'!$AI$11:$AI$5010))</f>
        <v/>
      </c>
      <c r="BN16" s="106" t="str">
        <f>IF(OR($BL16="", BN$5=""), "", SUMIF('Google Analytics Data'!$AG$11:$AG$5010, _xlfn.CONCAT($BL16, "-", BN$5), 'Google Analytics Data'!$AI$11:$AI$5010))</f>
        <v/>
      </c>
      <c r="BO16" s="106" t="str">
        <f>IF(OR($BL16="", BO$5=""), "", SUMIF('Google Analytics Data'!$AG$11:$AG$5010, _xlfn.CONCAT($BL16, "-", BO$5), 'Google Analytics Data'!$AI$11:$AI$5010))</f>
        <v/>
      </c>
      <c r="BP16" s="106" t="str">
        <f>IF(OR($BL16="", BP$5=""), "", SUMIF('Google Analytics Data'!$AG$11:$AG$5010, _xlfn.CONCAT($BL16, "-", BP$5), 'Google Analytics Data'!$AI$11:$AI$5010))</f>
        <v/>
      </c>
      <c r="BQ16" s="106" t="str">
        <f>IF(OR($BL16="", BQ$5=""), "", SUMIF('Google Analytics Data'!$AG$11:$AG$5010, _xlfn.CONCAT($BL16, "-", BQ$5), 'Google Analytics Data'!$AI$11:$AI$5010))</f>
        <v/>
      </c>
      <c r="BR16" s="106" t="str">
        <f>IF(OR($BL16="", BR$5=""), "", SUMIF('Google Analytics Data'!$AG$11:$AG$5010, _xlfn.CONCAT($BL16, "-", BR$5), 'Google Analytics Data'!$AI$11:$AI$5010))</f>
        <v/>
      </c>
      <c r="BS16" s="106" t="str">
        <f>IF(OR($BL16="", BS$5=""), "", SUMIF('Google Analytics Data'!$AG$11:$AG$5010, _xlfn.CONCAT($BL16, "-", BS$5), 'Google Analytics Data'!$AI$11:$AI$5010))</f>
        <v/>
      </c>
      <c r="BT16" s="106" t="str">
        <f>IF(OR($BL16="", BT$5=""), "", SUMIF('Google Analytics Data'!$AG$11:$AG$5010, _xlfn.CONCAT($BL16, "-", BT$5), 'Google Analytics Data'!$AI$11:$AI$5010))</f>
        <v/>
      </c>
      <c r="BU16" s="106" t="str">
        <f>IF(OR($BL16="", BU$5=""), "", SUMIF('Google Analytics Data'!$AG$11:$AG$5010, _xlfn.CONCAT($BL16, "-", BU$5), 'Google Analytics Data'!$AI$11:$AI$5010))</f>
        <v/>
      </c>
      <c r="BV16" s="106" t="str">
        <f>IF(OR($BL16="", BV$5=""), "", SUMIF('Google Analytics Data'!$AG$11:$AG$5010, _xlfn.CONCAT($BL16, "-", BV$5), 'Google Analytics Data'!$AI$11:$AI$5010))</f>
        <v/>
      </c>
      <c r="BW16" s="106" t="str">
        <f>IF(OR($BL16="", BW$5=""), "", SUMIF('Google Analytics Data'!$AG$11:$AG$5010, _xlfn.CONCAT($BL16, "-", BW$5), 'Google Analytics Data'!$AI$11:$AI$5010))</f>
        <v/>
      </c>
      <c r="BX16" s="99" t="str">
        <f>IF(OR($BL16="", BX$5=""), "", SUMIF('Google Analytics Data'!$AG$11:$AG$5010, _xlfn.CONCAT($BL16, "-", BX$5), 'Google Analytics Data'!$AI$11:$AI$5010))</f>
        <v/>
      </c>
    </row>
    <row r="17" spans="1:77" x14ac:dyDescent="0.25">
      <c r="A17" s="34"/>
      <c r="B17" s="34"/>
      <c r="C17" s="34"/>
      <c r="D17" s="34"/>
      <c r="E17" s="34"/>
      <c r="F17" s="34"/>
      <c r="G17" s="34"/>
      <c r="H17" s="34"/>
      <c r="I17" s="34"/>
      <c r="J17" s="34"/>
      <c r="K17" s="34"/>
      <c r="L17" s="34"/>
      <c r="M17" s="34"/>
      <c r="N17" s="34"/>
      <c r="O17" s="34"/>
      <c r="P17" s="34"/>
      <c r="Q17" s="34"/>
      <c r="R17" s="34"/>
      <c r="S17" s="34"/>
      <c r="T17" s="34"/>
      <c r="U17" s="34"/>
      <c r="V17" s="34"/>
      <c r="W17" s="34"/>
      <c r="X17" s="34"/>
      <c r="Y17" s="34"/>
      <c r="Z17" s="34"/>
      <c r="AA17" s="34"/>
      <c r="AB17" s="34"/>
      <c r="AC17" s="34"/>
      <c r="AD17" s="34"/>
      <c r="AE17" s="34"/>
      <c r="AF17" s="34"/>
      <c r="AG17" s="34"/>
      <c r="AH17" s="34"/>
      <c r="AI17" s="34"/>
      <c r="AJ17" s="34"/>
      <c r="AK17" s="34"/>
      <c r="AL17" s="34"/>
      <c r="AM17" s="34"/>
      <c r="AN17" s="34"/>
      <c r="AO17" s="34"/>
      <c r="AP17" s="34"/>
      <c r="AQ17" s="34"/>
      <c r="AR17" s="34"/>
      <c r="AS17" s="34"/>
      <c r="AT17" s="34"/>
      <c r="AU17" s="109"/>
      <c r="AV17" s="122"/>
      <c r="AW17" s="123"/>
      <c r="AX17" s="123"/>
      <c r="AY17" s="123"/>
      <c r="AZ17" s="123"/>
      <c r="BA17" s="123"/>
      <c r="BB17" s="123"/>
      <c r="BC17" s="123"/>
      <c r="BD17" s="124"/>
      <c r="BE17" s="109"/>
      <c r="BH17" s="36" t="str">
        <f>IF(Campaigns!$D23="", "", Campaigns!$D23)</f>
        <v/>
      </c>
      <c r="BJ17" s="27" t="str">
        <f t="shared" si="0"/>
        <v/>
      </c>
      <c r="BL17" s="27" t="str">
        <f t="shared" si="1"/>
        <v/>
      </c>
      <c r="BM17" s="100" t="str">
        <f>IF(OR($BL17="", BM$5=""), "", SUMIF('Google Analytics Data'!$AG$11:$AG$5010, _xlfn.CONCAT($BL17, "-", BM$5), 'Google Analytics Data'!$AI$11:$AI$5010))</f>
        <v/>
      </c>
      <c r="BN17" s="101" t="str">
        <f>IF(OR($BL17="", BN$5=""), "", SUMIF('Google Analytics Data'!$AG$11:$AG$5010, _xlfn.CONCAT($BL17, "-", BN$5), 'Google Analytics Data'!$AI$11:$AI$5010))</f>
        <v/>
      </c>
      <c r="BO17" s="101" t="str">
        <f>IF(OR($BL17="", BO$5=""), "", SUMIF('Google Analytics Data'!$AG$11:$AG$5010, _xlfn.CONCAT($BL17, "-", BO$5), 'Google Analytics Data'!$AI$11:$AI$5010))</f>
        <v/>
      </c>
      <c r="BP17" s="101" t="str">
        <f>IF(OR($BL17="", BP$5=""), "", SUMIF('Google Analytics Data'!$AG$11:$AG$5010, _xlfn.CONCAT($BL17, "-", BP$5), 'Google Analytics Data'!$AI$11:$AI$5010))</f>
        <v/>
      </c>
      <c r="BQ17" s="101" t="str">
        <f>IF(OR($BL17="", BQ$5=""), "", SUMIF('Google Analytics Data'!$AG$11:$AG$5010, _xlfn.CONCAT($BL17, "-", BQ$5), 'Google Analytics Data'!$AI$11:$AI$5010))</f>
        <v/>
      </c>
      <c r="BR17" s="101" t="str">
        <f>IF(OR($BL17="", BR$5=""), "", SUMIF('Google Analytics Data'!$AG$11:$AG$5010, _xlfn.CONCAT($BL17, "-", BR$5), 'Google Analytics Data'!$AI$11:$AI$5010))</f>
        <v/>
      </c>
      <c r="BS17" s="101" t="str">
        <f>IF(OR($BL17="", BS$5=""), "", SUMIF('Google Analytics Data'!$AG$11:$AG$5010, _xlfn.CONCAT($BL17, "-", BS$5), 'Google Analytics Data'!$AI$11:$AI$5010))</f>
        <v/>
      </c>
      <c r="BT17" s="101" t="str">
        <f>IF(OR($BL17="", BT$5=""), "", SUMIF('Google Analytics Data'!$AG$11:$AG$5010, _xlfn.CONCAT($BL17, "-", BT$5), 'Google Analytics Data'!$AI$11:$AI$5010))</f>
        <v/>
      </c>
      <c r="BU17" s="101" t="str">
        <f>IF(OR($BL17="", BU$5=""), "", SUMIF('Google Analytics Data'!$AG$11:$AG$5010, _xlfn.CONCAT($BL17, "-", BU$5), 'Google Analytics Data'!$AI$11:$AI$5010))</f>
        <v/>
      </c>
      <c r="BV17" s="101" t="str">
        <f>IF(OR($BL17="", BV$5=""), "", SUMIF('Google Analytics Data'!$AG$11:$AG$5010, _xlfn.CONCAT($BL17, "-", BV$5), 'Google Analytics Data'!$AI$11:$AI$5010))</f>
        <v/>
      </c>
      <c r="BW17" s="101" t="str">
        <f>IF(OR($BL17="", BW$5=""), "", SUMIF('Google Analytics Data'!$AG$11:$AG$5010, _xlfn.CONCAT($BL17, "-", BW$5), 'Google Analytics Data'!$AI$11:$AI$5010))</f>
        <v/>
      </c>
      <c r="BX17" s="102" t="str">
        <f>IF(OR($BL17="", BX$5=""), "", SUMIF('Google Analytics Data'!$AG$11:$AG$5010, _xlfn.CONCAT($BL17, "-", BX$5), 'Google Analytics Data'!$AI$11:$AI$5010))</f>
        <v/>
      </c>
    </row>
    <row r="18" spans="1:77" x14ac:dyDescent="0.25">
      <c r="A18" s="34"/>
      <c r="B18" s="34"/>
      <c r="C18" s="34"/>
      <c r="D18" s="34"/>
      <c r="E18" s="34"/>
      <c r="F18" s="34"/>
      <c r="G18" s="34"/>
      <c r="H18" s="34"/>
      <c r="I18" s="34"/>
      <c r="J18" s="34"/>
      <c r="K18" s="34"/>
      <c r="L18" s="34"/>
      <c r="M18" s="34"/>
      <c r="N18" s="34"/>
      <c r="O18" s="34"/>
      <c r="P18" s="34"/>
      <c r="Q18" s="34"/>
      <c r="R18" s="34"/>
      <c r="S18" s="34"/>
      <c r="T18" s="34"/>
      <c r="U18" s="34"/>
      <c r="V18" s="34"/>
      <c r="W18" s="34"/>
      <c r="X18" s="34"/>
      <c r="Y18" s="34"/>
      <c r="Z18" s="34"/>
      <c r="AA18" s="34"/>
      <c r="AB18" s="34"/>
      <c r="AC18" s="34"/>
      <c r="AD18" s="34"/>
      <c r="AE18" s="34"/>
      <c r="AF18" s="34"/>
      <c r="AG18" s="34"/>
      <c r="AH18" s="34"/>
      <c r="AI18" s="34"/>
      <c r="AJ18" s="34"/>
      <c r="AK18" s="34"/>
      <c r="AL18" s="34"/>
      <c r="AM18" s="34"/>
      <c r="AN18" s="34"/>
      <c r="AO18" s="34"/>
      <c r="AP18" s="34"/>
      <c r="AQ18" s="34"/>
      <c r="AR18" s="34"/>
      <c r="AS18" s="34"/>
      <c r="AT18" s="34"/>
      <c r="AU18" s="109"/>
      <c r="AV18" s="109"/>
      <c r="AW18" s="109"/>
      <c r="AX18" s="109"/>
      <c r="AY18" s="109"/>
      <c r="AZ18" s="109"/>
      <c r="BA18" s="109"/>
      <c r="BB18" s="109"/>
      <c r="BC18" s="109"/>
      <c r="BD18" s="109"/>
      <c r="BE18" s="109"/>
      <c r="BH18" s="36" t="str">
        <f>IF(Campaigns!$D24="", "", Campaigns!$D24)</f>
        <v/>
      </c>
    </row>
    <row r="19" spans="1:77" x14ac:dyDescent="0.25">
      <c r="A19" s="34"/>
      <c r="B19" s="34"/>
      <c r="C19" s="34"/>
      <c r="D19" s="34"/>
      <c r="E19" s="34"/>
      <c r="F19" s="34"/>
      <c r="G19" s="34"/>
      <c r="H19" s="34"/>
      <c r="I19" s="34"/>
      <c r="J19" s="34"/>
      <c r="K19" s="34"/>
      <c r="L19" s="34"/>
      <c r="M19" s="34"/>
      <c r="N19" s="34"/>
      <c r="O19" s="34"/>
      <c r="P19" s="34"/>
      <c r="Q19" s="34"/>
      <c r="R19" s="34"/>
      <c r="S19" s="34"/>
      <c r="T19" s="34"/>
      <c r="U19" s="34"/>
      <c r="V19" s="34"/>
      <c r="W19" s="34"/>
      <c r="X19" s="34"/>
      <c r="Y19" s="34"/>
      <c r="Z19" s="34"/>
      <c r="AA19" s="34"/>
      <c r="AB19" s="34"/>
      <c r="AC19" s="34"/>
      <c r="AD19" s="34"/>
      <c r="AE19" s="34"/>
      <c r="AF19" s="34"/>
      <c r="AG19" s="34"/>
      <c r="AH19" s="34"/>
      <c r="AI19" s="34"/>
      <c r="AJ19" s="34"/>
      <c r="AK19" s="34"/>
      <c r="AL19" s="34"/>
      <c r="AM19" s="34"/>
      <c r="AN19" s="34"/>
      <c r="AO19" s="34"/>
      <c r="AP19" s="34"/>
      <c r="AQ19" s="34"/>
      <c r="AR19" s="34"/>
      <c r="AS19" s="34"/>
      <c r="AT19" s="34"/>
      <c r="AU19" s="109"/>
      <c r="AV19" s="184" t="s">
        <v>71</v>
      </c>
      <c r="AW19" s="185"/>
      <c r="AX19" s="185"/>
      <c r="AY19" s="185"/>
      <c r="AZ19" s="185"/>
      <c r="BA19" s="185"/>
      <c r="BB19" s="185"/>
      <c r="BC19" s="185"/>
      <c r="BD19" s="186"/>
      <c r="BE19" s="109"/>
      <c r="BH19" s="36" t="str">
        <f>IF(Campaigns!$D25="", "", Campaigns!$D25)</f>
        <v/>
      </c>
      <c r="BM19" s="107" t="str">
        <f>BM$5</f>
        <v>Email Marketing</v>
      </c>
      <c r="BN19" s="110" t="str">
        <f t="shared" ref="BN19:BX19" si="2">BN$5</f>
        <v>Facebook</v>
      </c>
      <c r="BO19" s="110" t="str">
        <f t="shared" si="2"/>
        <v>Instagram</v>
      </c>
      <c r="BP19" s="110" t="str">
        <f t="shared" si="2"/>
        <v>LinkedIn</v>
      </c>
      <c r="BQ19" s="110" t="str">
        <f t="shared" si="2"/>
        <v>Twitter</v>
      </c>
      <c r="BR19" s="110" t="str">
        <f t="shared" si="2"/>
        <v>YouTube</v>
      </c>
      <c r="BS19" s="110" t="str">
        <f t="shared" si="2"/>
        <v/>
      </c>
      <c r="BT19" s="110" t="str">
        <f t="shared" si="2"/>
        <v/>
      </c>
      <c r="BU19" s="110" t="str">
        <f t="shared" si="2"/>
        <v/>
      </c>
      <c r="BV19" s="110" t="str">
        <f t="shared" si="2"/>
        <v/>
      </c>
      <c r="BW19" s="110" t="str">
        <f t="shared" si="2"/>
        <v/>
      </c>
      <c r="BX19" s="108" t="str">
        <f t="shared" si="2"/>
        <v/>
      </c>
      <c r="BY19" s="112" t="s">
        <v>75</v>
      </c>
    </row>
    <row r="20" spans="1:77" x14ac:dyDescent="0.25">
      <c r="A20" s="34"/>
      <c r="B20" s="34"/>
      <c r="C20" s="34"/>
      <c r="D20" s="34"/>
      <c r="E20" s="34"/>
      <c r="F20" s="34"/>
      <c r="G20" s="34"/>
      <c r="H20" s="34"/>
      <c r="I20" s="34"/>
      <c r="J20" s="34"/>
      <c r="K20" s="34"/>
      <c r="L20" s="34"/>
      <c r="M20" s="34"/>
      <c r="N20" s="34"/>
      <c r="O20" s="34"/>
      <c r="P20" s="34"/>
      <c r="Q20" s="34"/>
      <c r="R20" s="34"/>
      <c r="S20" s="34"/>
      <c r="T20" s="34"/>
      <c r="U20" s="34"/>
      <c r="V20" s="34"/>
      <c r="W20" s="34"/>
      <c r="X20" s="34"/>
      <c r="Y20" s="34"/>
      <c r="Z20" s="34"/>
      <c r="AA20" s="34"/>
      <c r="AB20" s="34"/>
      <c r="AC20" s="34"/>
      <c r="AD20" s="34"/>
      <c r="AE20" s="34"/>
      <c r="AF20" s="34"/>
      <c r="AG20" s="34"/>
      <c r="AH20" s="34"/>
      <c r="AI20" s="34"/>
      <c r="AJ20" s="34"/>
      <c r="AK20" s="34"/>
      <c r="AL20" s="34"/>
      <c r="AM20" s="34"/>
      <c r="AN20" s="34"/>
      <c r="AO20" s="34"/>
      <c r="AP20" s="34"/>
      <c r="AQ20" s="34"/>
      <c r="AR20" s="34"/>
      <c r="AS20" s="34"/>
      <c r="AT20" s="34"/>
      <c r="AU20" s="109"/>
      <c r="AV20" s="190"/>
      <c r="AW20" s="191"/>
      <c r="AX20" s="191"/>
      <c r="AY20" s="191"/>
      <c r="AZ20" s="191"/>
      <c r="BA20" s="191"/>
      <c r="BB20" s="191"/>
      <c r="BC20" s="191"/>
      <c r="BD20" s="192"/>
      <c r="BE20" s="109"/>
      <c r="BH20" s="36" t="str">
        <f>IF(Campaigns!$D26="", "", Campaigns!$D26)</f>
        <v/>
      </c>
      <c r="BM20" s="103">
        <f>SUM(BM$6:BM$17)</f>
        <v>0</v>
      </c>
      <c r="BN20" s="104">
        <f t="shared" ref="BN20:BY20" si="3">SUM(BN$6:BN$17)</f>
        <v>0</v>
      </c>
      <c r="BO20" s="104">
        <f t="shared" si="3"/>
        <v>0</v>
      </c>
      <c r="BP20" s="104">
        <f t="shared" si="3"/>
        <v>0</v>
      </c>
      <c r="BQ20" s="104">
        <f t="shared" si="3"/>
        <v>0</v>
      </c>
      <c r="BR20" s="104">
        <f t="shared" si="3"/>
        <v>0</v>
      </c>
      <c r="BS20" s="104">
        <f t="shared" si="3"/>
        <v>0</v>
      </c>
      <c r="BT20" s="104">
        <f t="shared" si="3"/>
        <v>0</v>
      </c>
      <c r="BU20" s="104">
        <f t="shared" si="3"/>
        <v>0</v>
      </c>
      <c r="BV20" s="104">
        <f t="shared" si="3"/>
        <v>0</v>
      </c>
      <c r="BW20" s="104">
        <f t="shared" si="3"/>
        <v>0</v>
      </c>
      <c r="BX20" s="105">
        <f t="shared" si="3"/>
        <v>0</v>
      </c>
      <c r="BY20" s="2">
        <f t="shared" si="3"/>
        <v>0</v>
      </c>
    </row>
    <row r="21" spans="1:77" x14ac:dyDescent="0.25">
      <c r="A21" s="34"/>
      <c r="B21" s="34"/>
      <c r="C21" s="34"/>
      <c r="D21" s="34"/>
      <c r="E21" s="34"/>
      <c r="F21" s="34"/>
      <c r="G21" s="34"/>
      <c r="H21" s="34"/>
      <c r="I21" s="34"/>
      <c r="J21" s="34"/>
      <c r="K21" s="34"/>
      <c r="L21" s="34"/>
      <c r="M21" s="34"/>
      <c r="N21" s="34"/>
      <c r="O21" s="34"/>
      <c r="P21" s="34"/>
      <c r="Q21" s="34"/>
      <c r="R21" s="34"/>
      <c r="S21" s="34"/>
      <c r="T21" s="34"/>
      <c r="U21" s="34"/>
      <c r="V21" s="34"/>
      <c r="W21" s="34"/>
      <c r="X21" s="34"/>
      <c r="Y21" s="34"/>
      <c r="Z21" s="34"/>
      <c r="AA21" s="34"/>
      <c r="AB21" s="34"/>
      <c r="AC21" s="34"/>
      <c r="AD21" s="34"/>
      <c r="AE21" s="34"/>
      <c r="AF21" s="34"/>
      <c r="AG21" s="34"/>
      <c r="AH21" s="34"/>
      <c r="AI21" s="34"/>
      <c r="AJ21" s="34"/>
      <c r="AK21" s="34"/>
      <c r="AL21" s="34"/>
      <c r="AM21" s="34"/>
      <c r="AN21" s="34"/>
      <c r="AO21" s="34"/>
      <c r="AP21" s="34"/>
      <c r="AQ21" s="34"/>
      <c r="AR21" s="34"/>
      <c r="AS21" s="34"/>
      <c r="AT21" s="34"/>
      <c r="AU21" s="109"/>
      <c r="AV21" s="109"/>
      <c r="AW21" s="109"/>
      <c r="AX21" s="109"/>
      <c r="AY21" s="109"/>
      <c r="AZ21" s="109"/>
      <c r="BA21" s="109"/>
      <c r="BB21" s="109"/>
      <c r="BC21" s="109"/>
      <c r="BD21" s="109"/>
      <c r="BE21" s="109"/>
      <c r="BH21" s="36" t="str">
        <f>IF(Campaigns!$D27="", "", Campaigns!$D27)</f>
        <v/>
      </c>
      <c r="BL21" s="16" t="s">
        <v>72</v>
      </c>
    </row>
    <row r="22" spans="1:77" x14ac:dyDescent="0.25">
      <c r="A22" s="34"/>
      <c r="B22" s="34"/>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109"/>
      <c r="AV22" s="206" t="s">
        <v>87</v>
      </c>
      <c r="AW22" s="207"/>
      <c r="AX22" s="207"/>
      <c r="AY22" s="207"/>
      <c r="AZ22" s="207"/>
      <c r="BA22" s="207"/>
      <c r="BB22" s="207"/>
      <c r="BC22" s="207"/>
      <c r="BD22" s="208"/>
      <c r="BE22" s="109"/>
      <c r="BH22" s="36" t="str">
        <f>IF(Campaigns!$D28="", "", Campaigns!$D28)</f>
        <v/>
      </c>
      <c r="BL22" s="2"/>
    </row>
    <row r="23" spans="1:77" x14ac:dyDescent="0.25">
      <c r="A23" s="34"/>
      <c r="B23" s="34"/>
      <c r="C23" s="34"/>
      <c r="D23" s="34"/>
      <c r="E23" s="34"/>
      <c r="F23" s="34"/>
      <c r="G23" s="34"/>
      <c r="H23" s="34"/>
      <c r="I23" s="34"/>
      <c r="J23" s="34"/>
      <c r="K23" s="34"/>
      <c r="L23" s="34"/>
      <c r="M23" s="34"/>
      <c r="N23" s="34"/>
      <c r="O23" s="34"/>
      <c r="P23" s="34"/>
      <c r="Q23" s="34"/>
      <c r="R23" s="34"/>
      <c r="S23" s="34"/>
      <c r="T23" s="34"/>
      <c r="U23" s="34"/>
      <c r="V23" s="34"/>
      <c r="W23" s="34"/>
      <c r="X23" s="34"/>
      <c r="Y23" s="34"/>
      <c r="Z23" s="34"/>
      <c r="AA23" s="34"/>
      <c r="AB23" s="34"/>
      <c r="AC23" s="34"/>
      <c r="AD23" s="34"/>
      <c r="AE23" s="34"/>
      <c r="AF23" s="34"/>
      <c r="AG23" s="34"/>
      <c r="AH23" s="34"/>
      <c r="AI23" s="34"/>
      <c r="AJ23" s="34"/>
      <c r="AK23" s="34"/>
      <c r="AL23" s="34"/>
      <c r="AM23" s="34"/>
      <c r="AN23" s="34"/>
      <c r="AO23" s="34"/>
      <c r="AP23" s="34"/>
      <c r="AQ23" s="34"/>
      <c r="AR23" s="34"/>
      <c r="AS23" s="34"/>
      <c r="AT23" s="34"/>
      <c r="AU23" s="109"/>
      <c r="AV23" s="209" t="s">
        <v>30</v>
      </c>
      <c r="AW23" s="210"/>
      <c r="AX23" s="210"/>
      <c r="AY23" s="210"/>
      <c r="AZ23" s="210"/>
      <c r="BA23" s="210"/>
      <c r="BB23" s="210"/>
      <c r="BC23" s="210"/>
      <c r="BD23" s="211"/>
      <c r="BE23" s="109"/>
      <c r="BH23" s="36" t="str">
        <f>IF(Campaigns!$D29="", "", Campaigns!$D29)</f>
        <v/>
      </c>
      <c r="BL23" s="26" t="str">
        <f>'Google Analytics Data'!$AI6</f>
        <v>Page Views</v>
      </c>
    </row>
    <row r="24" spans="1:77" x14ac:dyDescent="0.25">
      <c r="A24" s="34"/>
      <c r="B24" s="34"/>
      <c r="C24" s="34"/>
      <c r="D24" s="34"/>
      <c r="E24" s="34"/>
      <c r="F24" s="34"/>
      <c r="G24" s="34"/>
      <c r="H24" s="34"/>
      <c r="I24" s="34"/>
      <c r="J24" s="34"/>
      <c r="K24" s="34"/>
      <c r="L24" s="34"/>
      <c r="M24" s="34"/>
      <c r="N24" s="34"/>
      <c r="O24" s="34"/>
      <c r="P24" s="34"/>
      <c r="Q24" s="34"/>
      <c r="R24" s="34"/>
      <c r="S24" s="34"/>
      <c r="T24" s="34"/>
      <c r="U24" s="34"/>
      <c r="V24" s="34"/>
      <c r="W24" s="34"/>
      <c r="X24" s="34"/>
      <c r="Y24" s="34"/>
      <c r="Z24" s="34"/>
      <c r="AA24" s="34"/>
      <c r="AB24" s="34"/>
      <c r="AC24" s="34"/>
      <c r="AD24" s="34"/>
      <c r="AE24" s="34"/>
      <c r="AF24" s="34"/>
      <c r="AG24" s="34"/>
      <c r="AH24" s="34"/>
      <c r="AI24" s="34"/>
      <c r="AJ24" s="34"/>
      <c r="AK24" s="34"/>
      <c r="AL24" s="34"/>
      <c r="AM24" s="34"/>
      <c r="AN24" s="34"/>
      <c r="AO24" s="34"/>
      <c r="AP24" s="34"/>
      <c r="AQ24" s="34"/>
      <c r="AR24" s="34"/>
      <c r="AS24" s="34"/>
      <c r="AT24" s="34"/>
      <c r="AU24" s="109"/>
      <c r="AV24" s="109"/>
      <c r="AW24" s="109"/>
      <c r="AX24" s="109"/>
      <c r="AY24" s="109"/>
      <c r="AZ24" s="109"/>
      <c r="BA24" s="109"/>
      <c r="BB24" s="109"/>
      <c r="BC24" s="109"/>
      <c r="BD24" s="109"/>
      <c r="BE24" s="109"/>
      <c r="BH24" s="36" t="str">
        <f>IF(Campaigns!$D30="", "", Campaigns!$D30)</f>
        <v/>
      </c>
      <c r="BL24" s="36" t="str">
        <f>'Google Analytics Data'!$AI7</f>
        <v>Unique Views</v>
      </c>
    </row>
    <row r="25" spans="1:77" x14ac:dyDescent="0.25">
      <c r="A25" s="34"/>
      <c r="B25" s="34"/>
      <c r="C25" s="34"/>
      <c r="D25" s="34"/>
      <c r="E25" s="34"/>
      <c r="F25" s="34"/>
      <c r="G25" s="34"/>
      <c r="H25" s="34"/>
      <c r="I25" s="34"/>
      <c r="J25" s="34"/>
      <c r="K25" s="34"/>
      <c r="L25" s="34"/>
      <c r="M25" s="34"/>
      <c r="N25" s="34"/>
      <c r="O25" s="34"/>
      <c r="P25" s="34"/>
      <c r="Q25" s="34"/>
      <c r="R25" s="34"/>
      <c r="S25" s="34"/>
      <c r="T25" s="34"/>
      <c r="U25" s="34"/>
      <c r="V25" s="34"/>
      <c r="W25" s="34"/>
      <c r="X25" s="34"/>
      <c r="Y25" s="34"/>
      <c r="Z25" s="34"/>
      <c r="AA25" s="34"/>
      <c r="AB25" s="34"/>
      <c r="AC25" s="34"/>
      <c r="AD25" s="34"/>
      <c r="AE25" s="34"/>
      <c r="AF25" s="34"/>
      <c r="AG25" s="34"/>
      <c r="AH25" s="34"/>
      <c r="AI25" s="34"/>
      <c r="AJ25" s="34"/>
      <c r="AK25" s="34"/>
      <c r="AL25" s="34"/>
      <c r="AM25" s="34"/>
      <c r="AN25" s="34"/>
      <c r="AO25" s="34"/>
      <c r="AP25" s="34"/>
      <c r="AQ25" s="34"/>
      <c r="AR25" s="34"/>
      <c r="AS25" s="34"/>
      <c r="AT25" s="34"/>
      <c r="AU25" s="109"/>
      <c r="AV25" s="109"/>
      <c r="AW25" s="109"/>
      <c r="AX25" s="109"/>
      <c r="AY25" s="109"/>
      <c r="AZ25" s="109"/>
      <c r="BA25" s="109"/>
      <c r="BB25" s="109"/>
      <c r="BC25" s="109"/>
      <c r="BD25" s="109"/>
      <c r="BE25" s="109"/>
      <c r="BH25" s="36" t="str">
        <f>IF(Campaigns!$D31="", "", Campaigns!$D31)</f>
        <v/>
      </c>
      <c r="BL25" s="27" t="str">
        <f>'Google Analytics Data'!$AI8</f>
        <v>Entrances</v>
      </c>
    </row>
    <row r="26" spans="1:77" x14ac:dyDescent="0.25">
      <c r="A26" s="34"/>
      <c r="B26" s="111"/>
      <c r="C26" s="34"/>
      <c r="D26" s="34"/>
      <c r="E26" s="34"/>
      <c r="F26" s="34"/>
      <c r="G26" s="34"/>
      <c r="H26" s="34"/>
      <c r="I26" s="34"/>
      <c r="J26" s="34"/>
      <c r="K26" s="34"/>
      <c r="L26" s="34"/>
      <c r="M26" s="34"/>
      <c r="N26" s="34"/>
      <c r="O26" s="34"/>
      <c r="P26" s="34"/>
      <c r="Q26" s="34"/>
      <c r="R26" s="34"/>
      <c r="S26" s="34"/>
      <c r="T26" s="34"/>
      <c r="U26" s="34"/>
      <c r="V26" s="34"/>
      <c r="W26" s="34"/>
      <c r="X26" s="34"/>
      <c r="Y26" s="34"/>
      <c r="Z26" s="34"/>
      <c r="AA26" s="34"/>
      <c r="AB26" s="34"/>
      <c r="AC26" s="34"/>
      <c r="AD26" s="34"/>
      <c r="AE26" s="34"/>
      <c r="AF26" s="34"/>
      <c r="AG26" s="34"/>
      <c r="AH26" s="34"/>
      <c r="AI26" s="34"/>
      <c r="AJ26" s="34"/>
      <c r="AK26" s="34"/>
      <c r="AL26" s="34"/>
      <c r="AM26" s="34"/>
      <c r="AN26" s="34"/>
      <c r="AO26" s="34"/>
      <c r="AP26" s="34"/>
      <c r="AQ26" s="34"/>
      <c r="AR26" s="34"/>
      <c r="AS26" s="34"/>
      <c r="AT26" s="34"/>
      <c r="AU26" s="109"/>
      <c r="AV26" s="109"/>
      <c r="AW26" s="109"/>
      <c r="AX26" s="109"/>
      <c r="AY26" s="109"/>
      <c r="AZ26" s="109"/>
      <c r="BA26" s="109"/>
      <c r="BB26" s="109"/>
      <c r="BC26" s="109"/>
      <c r="BD26" s="109"/>
      <c r="BE26" s="109"/>
      <c r="BH26" s="36" t="str">
        <f>IF(Campaigns!$D32="", "", Campaigns!$D32)</f>
        <v/>
      </c>
    </row>
    <row r="27" spans="1:77" x14ac:dyDescent="0.25">
      <c r="A27" s="34"/>
      <c r="B27" s="34"/>
      <c r="C27" s="34"/>
      <c r="D27" s="34"/>
      <c r="E27" s="34"/>
      <c r="F27" s="34"/>
      <c r="G27" s="34"/>
      <c r="H27" s="34"/>
      <c r="I27" s="34"/>
      <c r="J27" s="34"/>
      <c r="K27" s="34"/>
      <c r="L27" s="34"/>
      <c r="M27" s="34"/>
      <c r="N27" s="34"/>
      <c r="O27" s="34"/>
      <c r="P27" s="34"/>
      <c r="Q27" s="34"/>
      <c r="R27" s="34"/>
      <c r="S27" s="34"/>
      <c r="T27" s="34"/>
      <c r="U27" s="34"/>
      <c r="V27" s="34"/>
      <c r="W27" s="34"/>
      <c r="X27" s="34"/>
      <c r="Y27" s="34"/>
      <c r="Z27" s="34"/>
      <c r="AA27" s="34"/>
      <c r="AB27" s="34"/>
      <c r="AC27" s="34"/>
      <c r="AD27" s="34"/>
      <c r="AE27" s="34"/>
      <c r="AF27" s="34"/>
      <c r="AG27" s="34"/>
      <c r="AH27" s="34"/>
      <c r="AI27" s="34"/>
      <c r="AJ27" s="34"/>
      <c r="AK27" s="34"/>
      <c r="AL27" s="34"/>
      <c r="AM27" s="34"/>
      <c r="AN27" s="34"/>
      <c r="AO27" s="34"/>
      <c r="AP27" s="34"/>
      <c r="AQ27" s="34"/>
      <c r="AR27" s="34"/>
      <c r="AS27" s="34"/>
      <c r="AT27" s="34"/>
      <c r="AU27" s="109"/>
      <c r="AV27" s="109"/>
      <c r="AW27" s="109"/>
      <c r="AX27" s="109"/>
      <c r="AY27" s="109"/>
      <c r="AZ27" s="109"/>
      <c r="BA27" s="109"/>
      <c r="BB27" s="109"/>
      <c r="BC27" s="109"/>
      <c r="BD27" s="109"/>
      <c r="BE27" s="109"/>
      <c r="BH27" s="36" t="str">
        <f>IF(Campaigns!$D33="", "", Campaigns!$D33)</f>
        <v/>
      </c>
      <c r="BM27" s="107" t="str">
        <f>BM$5</f>
        <v>Email Marketing</v>
      </c>
      <c r="BN27" s="110" t="str">
        <f t="shared" ref="BN27:BX27" si="4">BN$5</f>
        <v>Facebook</v>
      </c>
      <c r="BO27" s="110" t="str">
        <f t="shared" si="4"/>
        <v>Instagram</v>
      </c>
      <c r="BP27" s="110" t="str">
        <f t="shared" si="4"/>
        <v>LinkedIn</v>
      </c>
      <c r="BQ27" s="110" t="str">
        <f t="shared" si="4"/>
        <v>Twitter</v>
      </c>
      <c r="BR27" s="110" t="str">
        <f t="shared" si="4"/>
        <v>YouTube</v>
      </c>
      <c r="BS27" s="110" t="str">
        <f t="shared" si="4"/>
        <v/>
      </c>
      <c r="BT27" s="110" t="str">
        <f t="shared" si="4"/>
        <v/>
      </c>
      <c r="BU27" s="110" t="str">
        <f t="shared" si="4"/>
        <v/>
      </c>
      <c r="BV27" s="110" t="str">
        <f t="shared" si="4"/>
        <v/>
      </c>
      <c r="BW27" s="110" t="str">
        <f t="shared" si="4"/>
        <v/>
      </c>
      <c r="BX27" s="108" t="str">
        <f t="shared" si="4"/>
        <v/>
      </c>
    </row>
    <row r="28" spans="1:77" x14ac:dyDescent="0.25">
      <c r="A28" s="34"/>
      <c r="B28" s="34"/>
      <c r="C28" s="34"/>
      <c r="D28" s="34"/>
      <c r="E28" s="34"/>
      <c r="F28" s="34"/>
      <c r="G28" s="34"/>
      <c r="H28" s="34"/>
      <c r="I28" s="34"/>
      <c r="J28" s="34"/>
      <c r="K28" s="34"/>
      <c r="L28" s="34"/>
      <c r="M28" s="34"/>
      <c r="N28" s="34"/>
      <c r="O28" s="34"/>
      <c r="P28" s="34"/>
      <c r="Q28" s="34"/>
      <c r="R28" s="34"/>
      <c r="S28" s="34"/>
      <c r="T28" s="34"/>
      <c r="U28" s="34"/>
      <c r="V28" s="34"/>
      <c r="W28" s="34"/>
      <c r="X28" s="34"/>
      <c r="Y28" s="34"/>
      <c r="Z28" s="34"/>
      <c r="AA28" s="34"/>
      <c r="AB28" s="34"/>
      <c r="AC28" s="34"/>
      <c r="AD28" s="34"/>
      <c r="AE28" s="34"/>
      <c r="AF28" s="34"/>
      <c r="AG28" s="34"/>
      <c r="AH28" s="34"/>
      <c r="AI28" s="34"/>
      <c r="AJ28" s="34"/>
      <c r="AK28" s="34"/>
      <c r="AL28" s="34"/>
      <c r="AM28" s="34"/>
      <c r="AN28" s="34"/>
      <c r="AO28" s="34"/>
      <c r="AP28" s="34"/>
      <c r="AQ28" s="34"/>
      <c r="AR28" s="34"/>
      <c r="AS28" s="34"/>
      <c r="AT28" s="34"/>
      <c r="AU28" s="109"/>
      <c r="AV28" s="109"/>
      <c r="AW28" s="109"/>
      <c r="AX28" s="109"/>
      <c r="AY28" s="109"/>
      <c r="AZ28" s="109"/>
      <c r="BA28" s="109"/>
      <c r="BB28" s="109"/>
      <c r="BC28" s="109"/>
      <c r="BD28" s="109"/>
      <c r="BE28" s="109"/>
      <c r="BH28" s="36" t="str">
        <f>IF(Campaigns!$D34="", "", Campaigns!$D34)</f>
        <v/>
      </c>
      <c r="BM28" s="103">
        <f>SUMIF('Google Analytics Data'!$AE$11:$AE$5010, BM$27, 'Google Analytics Data'!$AI$11:$AI$5010)</f>
        <v>0</v>
      </c>
      <c r="BN28" s="104">
        <f>SUMIF('Google Analytics Data'!$AE$11:$AE$5010, BN$27, 'Google Analytics Data'!$AI$11:$AI$5010)</f>
        <v>0</v>
      </c>
      <c r="BO28" s="104">
        <f>SUMIF('Google Analytics Data'!$AE$11:$AE$5010, BO$27, 'Google Analytics Data'!$AI$11:$AI$5010)</f>
        <v>0</v>
      </c>
      <c r="BP28" s="104">
        <f>SUMIF('Google Analytics Data'!$AE$11:$AE$5010, BP$27, 'Google Analytics Data'!$AI$11:$AI$5010)</f>
        <v>0</v>
      </c>
      <c r="BQ28" s="104">
        <f>SUMIF('Google Analytics Data'!$AE$11:$AE$5010, BQ$27, 'Google Analytics Data'!$AI$11:$AI$5010)</f>
        <v>0</v>
      </c>
      <c r="BR28" s="104">
        <f>SUMIF('Google Analytics Data'!$AE$11:$AE$5010, BR$27, 'Google Analytics Data'!$AI$11:$AI$5010)</f>
        <v>0</v>
      </c>
      <c r="BS28" s="104">
        <f>SUMIF('Google Analytics Data'!$AE$11:$AE$5010, BS$27, 'Google Analytics Data'!$AI$11:$AI$5010)</f>
        <v>0</v>
      </c>
      <c r="BT28" s="104">
        <f>SUMIF('Google Analytics Data'!$AE$11:$AE$5010, BT$27, 'Google Analytics Data'!$AI$11:$AI$5010)</f>
        <v>0</v>
      </c>
      <c r="BU28" s="104">
        <f>SUMIF('Google Analytics Data'!$AE$11:$AE$5010, BU$27, 'Google Analytics Data'!$AI$11:$AI$5010)</f>
        <v>0</v>
      </c>
      <c r="BV28" s="104">
        <f>SUMIF('Google Analytics Data'!$AE$11:$AE$5010, BV$27, 'Google Analytics Data'!$AI$11:$AI$5010)</f>
        <v>0</v>
      </c>
      <c r="BW28" s="104">
        <f>SUMIF('Google Analytics Data'!$AE$11:$AE$5010, BW$27, 'Google Analytics Data'!$AI$11:$AI$5010)</f>
        <v>0</v>
      </c>
      <c r="BX28" s="105">
        <f>SUMIF('Google Analytics Data'!$AE$11:$AE$5010, BX$27, 'Google Analytics Data'!$AI$11:$AI$5010)</f>
        <v>0</v>
      </c>
    </row>
    <row r="29" spans="1:77" x14ac:dyDescent="0.25">
      <c r="A29" s="34"/>
      <c r="B29" s="34"/>
      <c r="C29" s="34"/>
      <c r="D29" s="34"/>
      <c r="E29" s="34"/>
      <c r="F29" s="34"/>
      <c r="G29" s="34"/>
      <c r="H29" s="34"/>
      <c r="I29" s="34"/>
      <c r="J29" s="34"/>
      <c r="K29" s="34"/>
      <c r="L29" s="34"/>
      <c r="M29" s="34"/>
      <c r="N29" s="34"/>
      <c r="O29" s="34"/>
      <c r="P29" s="34"/>
      <c r="Q29" s="34"/>
      <c r="R29" s="34"/>
      <c r="S29" s="34"/>
      <c r="T29" s="34"/>
      <c r="U29" s="34"/>
      <c r="V29" s="34"/>
      <c r="W29" s="34"/>
      <c r="X29" s="34"/>
      <c r="Y29" s="34"/>
      <c r="Z29" s="34"/>
      <c r="AA29" s="34"/>
      <c r="AB29" s="34"/>
      <c r="AC29" s="34"/>
      <c r="AD29" s="34"/>
      <c r="AE29" s="34"/>
      <c r="AF29" s="34"/>
      <c r="AG29" s="34"/>
      <c r="AH29" s="34"/>
      <c r="AI29" s="34"/>
      <c r="AJ29" s="34"/>
      <c r="AK29" s="34"/>
      <c r="AL29" s="34"/>
      <c r="AM29" s="34"/>
      <c r="AN29" s="34"/>
      <c r="AO29" s="34"/>
      <c r="AP29" s="34"/>
      <c r="AQ29" s="34"/>
      <c r="AR29" s="34"/>
      <c r="AS29" s="34"/>
      <c r="AT29" s="34"/>
      <c r="AU29" s="109"/>
      <c r="AV29" s="109"/>
      <c r="AW29" s="109"/>
      <c r="AX29" s="109"/>
      <c r="AY29" s="109"/>
      <c r="AZ29" s="109"/>
      <c r="BA29" s="109"/>
      <c r="BB29" s="109"/>
      <c r="BC29" s="109"/>
      <c r="BD29" s="109"/>
      <c r="BE29" s="109"/>
      <c r="BH29" s="36" t="str">
        <f>IF(Campaigns!$D35="", "", Campaigns!$D35)</f>
        <v/>
      </c>
    </row>
    <row r="30" spans="1:77" x14ac:dyDescent="0.25">
      <c r="A30" s="34"/>
      <c r="B30" s="34"/>
      <c r="C30" s="34"/>
      <c r="D30" s="34"/>
      <c r="E30" s="34"/>
      <c r="F30" s="34"/>
      <c r="G30" s="34"/>
      <c r="H30" s="34"/>
      <c r="I30" s="34"/>
      <c r="J30" s="34"/>
      <c r="K30" s="34"/>
      <c r="L30" s="34"/>
      <c r="M30" s="34"/>
      <c r="N30" s="34"/>
      <c r="O30" s="34"/>
      <c r="P30" s="34"/>
      <c r="Q30" s="34"/>
      <c r="R30" s="34"/>
      <c r="S30" s="34"/>
      <c r="T30" s="34"/>
      <c r="U30" s="34"/>
      <c r="V30" s="34"/>
      <c r="W30" s="34"/>
      <c r="X30" s="34"/>
      <c r="Y30" s="34"/>
      <c r="Z30" s="34"/>
      <c r="AA30" s="34"/>
      <c r="AB30" s="34"/>
      <c r="AC30" s="34"/>
      <c r="AD30" s="34"/>
      <c r="AE30" s="34"/>
      <c r="AF30" s="34"/>
      <c r="AG30" s="34"/>
      <c r="AH30" s="34"/>
      <c r="AI30" s="34"/>
      <c r="AJ30" s="34"/>
      <c r="AK30" s="34"/>
      <c r="AL30" s="34"/>
      <c r="AM30" s="34"/>
      <c r="AN30" s="34"/>
      <c r="AO30" s="34"/>
      <c r="AP30" s="34"/>
      <c r="AQ30" s="34"/>
      <c r="AR30" s="34"/>
      <c r="AS30" s="34"/>
      <c r="AT30" s="34"/>
      <c r="AU30" s="109"/>
      <c r="AV30" s="109"/>
      <c r="AW30" s="109"/>
      <c r="AX30" s="109"/>
      <c r="AY30" s="109"/>
      <c r="AZ30" s="109"/>
      <c r="BA30" s="109"/>
      <c r="BB30" s="109"/>
      <c r="BC30" s="109"/>
      <c r="BD30" s="109"/>
      <c r="BE30" s="109"/>
      <c r="BH30" s="36" t="str">
        <f>IF(Campaigns!$D36="", "", Campaigns!$D36)</f>
        <v/>
      </c>
    </row>
    <row r="31" spans="1:77" x14ac:dyDescent="0.25">
      <c r="A31" s="34"/>
      <c r="B31" s="34"/>
      <c r="C31" s="34"/>
      <c r="D31" s="34"/>
      <c r="E31" s="34"/>
      <c r="F31" s="34"/>
      <c r="G31" s="34"/>
      <c r="H31" s="34"/>
      <c r="I31" s="34"/>
      <c r="J31" s="34"/>
      <c r="K31" s="34"/>
      <c r="L31" s="34"/>
      <c r="M31" s="34"/>
      <c r="N31" s="34"/>
      <c r="O31" s="34"/>
      <c r="P31" s="34"/>
      <c r="Q31" s="34"/>
      <c r="R31" s="34"/>
      <c r="S31" s="34"/>
      <c r="T31" s="34"/>
      <c r="U31" s="34"/>
      <c r="V31" s="34"/>
      <c r="W31" s="34"/>
      <c r="X31" s="34"/>
      <c r="Y31" s="34"/>
      <c r="Z31" s="34"/>
      <c r="AA31" s="34"/>
      <c r="AB31" s="34"/>
      <c r="AC31" s="34"/>
      <c r="AD31" s="34"/>
      <c r="AE31" s="34"/>
      <c r="AF31" s="34"/>
      <c r="AG31" s="34"/>
      <c r="AH31" s="34"/>
      <c r="AI31" s="34"/>
      <c r="AJ31" s="34"/>
      <c r="AK31" s="34"/>
      <c r="AL31" s="34"/>
      <c r="AM31" s="34"/>
      <c r="AN31" s="34"/>
      <c r="AO31" s="34"/>
      <c r="AP31" s="34"/>
      <c r="AQ31" s="34"/>
      <c r="AR31" s="34"/>
      <c r="AS31" s="34"/>
      <c r="AT31" s="34"/>
      <c r="AU31" s="109"/>
      <c r="AV31" s="109"/>
      <c r="AW31" s="109"/>
      <c r="AX31" s="109"/>
      <c r="AY31" s="109"/>
      <c r="AZ31" s="109"/>
      <c r="BA31" s="109"/>
      <c r="BB31" s="109"/>
      <c r="BC31" s="109"/>
      <c r="BD31" s="109"/>
      <c r="BE31" s="109"/>
      <c r="BH31" s="36" t="str">
        <f>IF(Campaigns!$D37="", "", Campaigns!$D37)</f>
        <v/>
      </c>
    </row>
    <row r="32" spans="1:77" x14ac:dyDescent="0.25">
      <c r="A32" s="34"/>
      <c r="B32" s="34"/>
      <c r="C32" s="34"/>
      <c r="D32" s="34"/>
      <c r="E32" s="34"/>
      <c r="F32" s="34"/>
      <c r="G32" s="34"/>
      <c r="H32" s="34"/>
      <c r="I32" s="34"/>
      <c r="J32" s="34"/>
      <c r="K32" s="34"/>
      <c r="L32" s="34"/>
      <c r="M32" s="34"/>
      <c r="N32" s="34"/>
      <c r="O32" s="34"/>
      <c r="P32" s="34"/>
      <c r="Q32" s="34"/>
      <c r="R32" s="34"/>
      <c r="S32" s="34"/>
      <c r="T32" s="34"/>
      <c r="U32" s="34"/>
      <c r="V32" s="34"/>
      <c r="W32" s="34"/>
      <c r="X32" s="34"/>
      <c r="Y32" s="34"/>
      <c r="Z32" s="34"/>
      <c r="AA32" s="34"/>
      <c r="AB32" s="34"/>
      <c r="AC32" s="34"/>
      <c r="AD32" s="34"/>
      <c r="AE32" s="34"/>
      <c r="AF32" s="34"/>
      <c r="AG32" s="34"/>
      <c r="AH32" s="34"/>
      <c r="AI32" s="34"/>
      <c r="AJ32" s="34"/>
      <c r="AK32" s="34"/>
      <c r="AL32" s="34"/>
      <c r="AM32" s="34"/>
      <c r="AN32" s="34"/>
      <c r="AO32" s="34"/>
      <c r="AP32" s="34"/>
      <c r="AQ32" s="34"/>
      <c r="AR32" s="34"/>
      <c r="AS32" s="34"/>
      <c r="AT32" s="34"/>
      <c r="AU32" s="109"/>
      <c r="AV32" s="109"/>
      <c r="AW32" s="109"/>
      <c r="AX32" s="109"/>
      <c r="AY32" s="109"/>
      <c r="AZ32" s="109"/>
      <c r="BA32" s="109"/>
      <c r="BB32" s="109"/>
      <c r="BC32" s="109"/>
      <c r="BD32" s="109"/>
      <c r="BE32" s="109"/>
      <c r="BH32" s="36" t="str">
        <f>IF(Campaigns!$D38="", "", Campaigns!$D38)</f>
        <v/>
      </c>
    </row>
    <row r="33" spans="1:60" x14ac:dyDescent="0.25">
      <c r="A33" s="34"/>
      <c r="B33" s="34"/>
      <c r="C33" s="34"/>
      <c r="D33" s="34"/>
      <c r="E33" s="34"/>
      <c r="F33" s="34"/>
      <c r="G33" s="34"/>
      <c r="H33" s="34"/>
      <c r="I33" s="34"/>
      <c r="J33" s="34"/>
      <c r="K33" s="34"/>
      <c r="L33" s="34"/>
      <c r="M33" s="34"/>
      <c r="N33" s="34"/>
      <c r="O33" s="34"/>
      <c r="P33" s="34"/>
      <c r="Q33" s="34"/>
      <c r="R33" s="34"/>
      <c r="S33" s="34"/>
      <c r="T33" s="34"/>
      <c r="U33" s="34"/>
      <c r="V33" s="34"/>
      <c r="W33" s="34"/>
      <c r="X33" s="34"/>
      <c r="Y33" s="34"/>
      <c r="Z33" s="34"/>
      <c r="AA33" s="34"/>
      <c r="AB33" s="34"/>
      <c r="AC33" s="34"/>
      <c r="AD33" s="34"/>
      <c r="AE33" s="34"/>
      <c r="AF33" s="34"/>
      <c r="AG33" s="34"/>
      <c r="AH33" s="34"/>
      <c r="AI33" s="34"/>
      <c r="AJ33" s="34"/>
      <c r="AK33" s="34"/>
      <c r="AL33" s="34"/>
      <c r="AM33" s="34"/>
      <c r="AN33" s="34"/>
      <c r="AO33" s="34"/>
      <c r="AP33" s="34"/>
      <c r="AQ33" s="34"/>
      <c r="AR33" s="34"/>
      <c r="AS33" s="34"/>
      <c r="AT33" s="34"/>
      <c r="AU33" s="109"/>
      <c r="AV33" s="109"/>
      <c r="AW33" s="109"/>
      <c r="AX33" s="109"/>
      <c r="AY33" s="109"/>
      <c r="AZ33" s="109"/>
      <c r="BA33" s="109"/>
      <c r="BB33" s="109"/>
      <c r="BC33" s="109"/>
      <c r="BD33" s="109"/>
      <c r="BE33" s="109"/>
      <c r="BH33" s="36" t="str">
        <f>IF(Campaigns!$D39="", "", Campaigns!$D39)</f>
        <v/>
      </c>
    </row>
    <row r="34" spans="1:60" x14ac:dyDescent="0.25">
      <c r="A34" s="34"/>
      <c r="B34" s="34"/>
      <c r="C34" s="34"/>
      <c r="D34" s="34"/>
      <c r="E34" s="34"/>
      <c r="F34" s="34"/>
      <c r="G34" s="34"/>
      <c r="H34" s="34"/>
      <c r="I34" s="34"/>
      <c r="J34" s="34"/>
      <c r="K34" s="34"/>
      <c r="L34" s="34"/>
      <c r="M34" s="34"/>
      <c r="N34" s="34"/>
      <c r="O34" s="34"/>
      <c r="P34" s="34"/>
      <c r="Q34" s="34"/>
      <c r="R34" s="34"/>
      <c r="S34" s="34"/>
      <c r="T34" s="34"/>
      <c r="U34" s="34"/>
      <c r="V34" s="34"/>
      <c r="W34" s="34"/>
      <c r="X34" s="34"/>
      <c r="Y34" s="34"/>
      <c r="Z34" s="34"/>
      <c r="AA34" s="34"/>
      <c r="AB34" s="34"/>
      <c r="AC34" s="34"/>
      <c r="AD34" s="34"/>
      <c r="AE34" s="34"/>
      <c r="AF34" s="34"/>
      <c r="AG34" s="34"/>
      <c r="AH34" s="34"/>
      <c r="AI34" s="34"/>
      <c r="AJ34" s="34"/>
      <c r="AK34" s="34"/>
      <c r="AL34" s="34"/>
      <c r="AM34" s="34"/>
      <c r="AN34" s="34"/>
      <c r="AO34" s="34"/>
      <c r="AP34" s="34"/>
      <c r="AQ34" s="34"/>
      <c r="AR34" s="34"/>
      <c r="AS34" s="34"/>
      <c r="AT34" s="34"/>
      <c r="AU34" s="109"/>
      <c r="AV34" s="109"/>
      <c r="AW34" s="109"/>
      <c r="AX34" s="109"/>
      <c r="AY34" s="109"/>
      <c r="AZ34" s="109"/>
      <c r="BA34" s="109"/>
      <c r="BB34" s="109"/>
      <c r="BC34" s="109"/>
      <c r="BD34" s="109"/>
      <c r="BE34" s="109"/>
      <c r="BH34" s="36" t="str">
        <f>IF(Campaigns!$D40="", "", Campaigns!$D40)</f>
        <v/>
      </c>
    </row>
    <row r="35" spans="1:60" x14ac:dyDescent="0.25">
      <c r="A35" s="34"/>
      <c r="B35" s="34"/>
      <c r="C35" s="34"/>
      <c r="D35" s="34"/>
      <c r="E35" s="34"/>
      <c r="F35" s="34"/>
      <c r="G35" s="34"/>
      <c r="H35" s="34"/>
      <c r="I35" s="34"/>
      <c r="J35" s="34"/>
      <c r="K35" s="34"/>
      <c r="L35" s="34"/>
      <c r="M35" s="34"/>
      <c r="N35" s="34"/>
      <c r="O35" s="34"/>
      <c r="P35" s="34"/>
      <c r="Q35" s="34"/>
      <c r="R35" s="34"/>
      <c r="S35" s="34"/>
      <c r="T35" s="34"/>
      <c r="U35" s="34"/>
      <c r="V35" s="34"/>
      <c r="W35" s="34"/>
      <c r="X35" s="34"/>
      <c r="Y35" s="34"/>
      <c r="Z35" s="34"/>
      <c r="AA35" s="34"/>
      <c r="AB35" s="34"/>
      <c r="AC35" s="34"/>
      <c r="AD35" s="34"/>
      <c r="AE35" s="34"/>
      <c r="AF35" s="34"/>
      <c r="AG35" s="34"/>
      <c r="AH35" s="34"/>
      <c r="AI35" s="34"/>
      <c r="AJ35" s="34"/>
      <c r="AK35" s="34"/>
      <c r="AL35" s="34"/>
      <c r="AM35" s="34"/>
      <c r="AN35" s="34"/>
      <c r="AO35" s="34"/>
      <c r="AP35" s="34"/>
      <c r="AQ35" s="34"/>
      <c r="AR35" s="34"/>
      <c r="AS35" s="34"/>
      <c r="AT35" s="34"/>
      <c r="AU35" s="109"/>
      <c r="AV35" s="109"/>
      <c r="AW35" s="109"/>
      <c r="AX35" s="109"/>
      <c r="AY35" s="109"/>
      <c r="AZ35" s="109"/>
      <c r="BA35" s="109"/>
      <c r="BB35" s="109"/>
      <c r="BC35" s="109"/>
      <c r="BD35" s="109"/>
      <c r="BE35" s="109"/>
      <c r="BH35" s="36" t="str">
        <f>IF(Campaigns!$D41="", "", Campaigns!$D41)</f>
        <v/>
      </c>
    </row>
    <row r="36" spans="1:60" x14ac:dyDescent="0.25">
      <c r="A36" s="34"/>
      <c r="B36" s="34"/>
      <c r="C36" s="34"/>
      <c r="D36" s="34"/>
      <c r="E36" s="34"/>
      <c r="F36" s="34"/>
      <c r="G36" s="34"/>
      <c r="H36" s="34"/>
      <c r="I36" s="34"/>
      <c r="J36" s="34"/>
      <c r="K36" s="34"/>
      <c r="L36" s="34"/>
      <c r="M36" s="34"/>
      <c r="N36" s="34"/>
      <c r="O36" s="34"/>
      <c r="P36" s="34"/>
      <c r="Q36" s="34"/>
      <c r="R36" s="34"/>
      <c r="S36" s="34"/>
      <c r="T36" s="34"/>
      <c r="U36" s="34"/>
      <c r="V36" s="34"/>
      <c r="W36" s="34"/>
      <c r="X36" s="34"/>
      <c r="Y36" s="34"/>
      <c r="Z36" s="34"/>
      <c r="AA36" s="34"/>
      <c r="AB36" s="34"/>
      <c r="AC36" s="34"/>
      <c r="AD36" s="34"/>
      <c r="AE36" s="34"/>
      <c r="AF36" s="34"/>
      <c r="AG36" s="34"/>
      <c r="AH36" s="34"/>
      <c r="AI36" s="34"/>
      <c r="AJ36" s="34"/>
      <c r="AK36" s="34"/>
      <c r="AL36" s="34"/>
      <c r="AM36" s="34"/>
      <c r="AN36" s="34"/>
      <c r="AO36" s="34"/>
      <c r="AP36" s="34"/>
      <c r="AQ36" s="34"/>
      <c r="AR36" s="34"/>
      <c r="AS36" s="34"/>
      <c r="AT36" s="34"/>
      <c r="AU36" s="109"/>
      <c r="AV36" s="109"/>
      <c r="AW36" s="109"/>
      <c r="AX36" s="109"/>
      <c r="AY36" s="109"/>
      <c r="AZ36" s="109"/>
      <c r="BA36" s="109"/>
      <c r="BB36" s="109"/>
      <c r="BC36" s="109"/>
      <c r="BD36" s="109"/>
      <c r="BE36" s="109"/>
      <c r="BH36" s="36" t="str">
        <f>IF(Campaigns!$D42="", "", Campaigns!$D42)</f>
        <v/>
      </c>
    </row>
    <row r="37" spans="1:60" x14ac:dyDescent="0.25">
      <c r="A37" s="34"/>
      <c r="B37" s="34"/>
      <c r="C37" s="34"/>
      <c r="D37" s="34"/>
      <c r="E37" s="34"/>
      <c r="F37" s="34"/>
      <c r="G37" s="34"/>
      <c r="H37" s="34"/>
      <c r="I37" s="34"/>
      <c r="J37" s="34"/>
      <c r="K37" s="34"/>
      <c r="L37" s="34"/>
      <c r="M37" s="34"/>
      <c r="N37" s="34"/>
      <c r="O37" s="34"/>
      <c r="P37" s="34"/>
      <c r="Q37" s="34"/>
      <c r="R37" s="34"/>
      <c r="S37" s="34"/>
      <c r="T37" s="34"/>
      <c r="U37" s="34"/>
      <c r="V37" s="34"/>
      <c r="W37" s="34"/>
      <c r="X37" s="34"/>
      <c r="Y37" s="34"/>
      <c r="Z37" s="34"/>
      <c r="AA37" s="34"/>
      <c r="AB37" s="34"/>
      <c r="AC37" s="34"/>
      <c r="AD37" s="34"/>
      <c r="AE37" s="34"/>
      <c r="AF37" s="34"/>
      <c r="AG37" s="34"/>
      <c r="AH37" s="34"/>
      <c r="AI37" s="34"/>
      <c r="AJ37" s="34"/>
      <c r="AK37" s="34"/>
      <c r="AL37" s="34"/>
      <c r="AM37" s="34"/>
      <c r="AN37" s="34"/>
      <c r="AO37" s="34"/>
      <c r="AP37" s="34"/>
      <c r="AQ37" s="34"/>
      <c r="AR37" s="34"/>
      <c r="AS37" s="34"/>
      <c r="AT37" s="34"/>
      <c r="AU37" s="109"/>
      <c r="AV37" s="109"/>
      <c r="AW37" s="109"/>
      <c r="AX37" s="109"/>
      <c r="AY37" s="109"/>
      <c r="AZ37" s="109"/>
      <c r="BA37" s="109"/>
      <c r="BB37" s="109"/>
      <c r="BC37" s="109"/>
      <c r="BD37" s="109"/>
      <c r="BE37" s="109"/>
      <c r="BH37" s="36" t="str">
        <f>IF(Campaigns!$D43="", "", Campaigns!$D43)</f>
        <v/>
      </c>
    </row>
    <row r="38" spans="1:60" x14ac:dyDescent="0.25">
      <c r="A38" s="34"/>
      <c r="B38" s="34"/>
      <c r="C38" s="34"/>
      <c r="D38" s="34"/>
      <c r="E38" s="34"/>
      <c r="F38" s="34"/>
      <c r="G38" s="34"/>
      <c r="H38" s="34"/>
      <c r="I38" s="34"/>
      <c r="J38" s="34"/>
      <c r="K38" s="34"/>
      <c r="L38" s="34"/>
      <c r="M38" s="34"/>
      <c r="N38" s="34"/>
      <c r="O38" s="34"/>
      <c r="P38" s="34"/>
      <c r="Q38" s="34"/>
      <c r="R38" s="34"/>
      <c r="S38" s="34"/>
      <c r="T38" s="34"/>
      <c r="U38" s="34"/>
      <c r="V38" s="34"/>
      <c r="W38" s="34"/>
      <c r="X38" s="34"/>
      <c r="Y38" s="34"/>
      <c r="Z38" s="34"/>
      <c r="AA38" s="34"/>
      <c r="AB38" s="34"/>
      <c r="AC38" s="34"/>
      <c r="AD38" s="34"/>
      <c r="AE38" s="34"/>
      <c r="AF38" s="34"/>
      <c r="AG38" s="34"/>
      <c r="AH38" s="34"/>
      <c r="AI38" s="34"/>
      <c r="AJ38" s="34"/>
      <c r="AK38" s="34"/>
      <c r="AL38" s="34"/>
      <c r="AM38" s="34"/>
      <c r="AN38" s="34"/>
      <c r="AO38" s="34"/>
      <c r="AP38" s="34"/>
      <c r="AQ38" s="34"/>
      <c r="AR38" s="34"/>
      <c r="AS38" s="34"/>
      <c r="AT38" s="34"/>
      <c r="AU38" s="109"/>
      <c r="AV38" s="109"/>
      <c r="AW38" s="109"/>
      <c r="AX38" s="109"/>
      <c r="AY38" s="109"/>
      <c r="AZ38" s="109"/>
      <c r="BA38" s="109"/>
      <c r="BB38" s="109"/>
      <c r="BC38" s="109"/>
      <c r="BD38" s="109"/>
      <c r="BE38" s="109"/>
      <c r="BH38" s="36" t="str">
        <f>IF(Campaigns!$D44="", "", Campaigns!$D44)</f>
        <v/>
      </c>
    </row>
    <row r="39" spans="1:60" x14ac:dyDescent="0.25">
      <c r="A39" s="34"/>
      <c r="B39" s="34"/>
      <c r="C39" s="34"/>
      <c r="D39" s="34"/>
      <c r="E39" s="34"/>
      <c r="F39" s="34"/>
      <c r="G39" s="34"/>
      <c r="H39" s="34"/>
      <c r="I39" s="34"/>
      <c r="J39" s="34"/>
      <c r="K39" s="34"/>
      <c r="L39" s="34"/>
      <c r="M39" s="34"/>
      <c r="N39" s="34"/>
      <c r="O39" s="34"/>
      <c r="P39" s="34"/>
      <c r="Q39" s="34"/>
      <c r="R39" s="34"/>
      <c r="S39" s="34"/>
      <c r="T39" s="34"/>
      <c r="U39" s="34"/>
      <c r="V39" s="34"/>
      <c r="W39" s="34"/>
      <c r="X39" s="34"/>
      <c r="Y39" s="34"/>
      <c r="Z39" s="34"/>
      <c r="AA39" s="34"/>
      <c r="AB39" s="34"/>
      <c r="AC39" s="34"/>
      <c r="AD39" s="34"/>
      <c r="AE39" s="34"/>
      <c r="AF39" s="34"/>
      <c r="AG39" s="34"/>
      <c r="AH39" s="34"/>
      <c r="AI39" s="34"/>
      <c r="AJ39" s="34"/>
      <c r="AK39" s="34"/>
      <c r="AL39" s="34"/>
      <c r="AM39" s="34"/>
      <c r="AN39" s="34"/>
      <c r="AO39" s="34"/>
      <c r="AP39" s="34"/>
      <c r="AQ39" s="34"/>
      <c r="AR39" s="34"/>
      <c r="AS39" s="34"/>
      <c r="AT39" s="34"/>
      <c r="AU39" s="109"/>
      <c r="AV39" s="109"/>
      <c r="AW39" s="109"/>
      <c r="AX39" s="109"/>
      <c r="AY39" s="109"/>
      <c r="AZ39" s="109"/>
      <c r="BA39" s="109"/>
      <c r="BB39" s="109"/>
      <c r="BC39" s="109"/>
      <c r="BD39" s="109"/>
      <c r="BE39" s="109"/>
      <c r="BH39" s="36" t="str">
        <f>IF(Campaigns!$D45="", "", Campaigns!$D45)</f>
        <v/>
      </c>
    </row>
    <row r="40" spans="1:60" x14ac:dyDescent="0.25">
      <c r="A40" s="34"/>
      <c r="B40" s="34"/>
      <c r="C40" s="34"/>
      <c r="D40" s="34"/>
      <c r="E40" s="34"/>
      <c r="F40" s="34"/>
      <c r="G40" s="34"/>
      <c r="H40" s="34"/>
      <c r="I40" s="34"/>
      <c r="J40" s="34"/>
      <c r="K40" s="34"/>
      <c r="L40" s="34"/>
      <c r="M40" s="34"/>
      <c r="N40" s="34"/>
      <c r="O40" s="34"/>
      <c r="P40" s="34"/>
      <c r="Q40" s="34"/>
      <c r="R40" s="34"/>
      <c r="S40" s="34"/>
      <c r="T40" s="34"/>
      <c r="U40" s="34"/>
      <c r="V40" s="34"/>
      <c r="W40" s="34"/>
      <c r="X40" s="34"/>
      <c r="Y40" s="34"/>
      <c r="Z40" s="34"/>
      <c r="AA40" s="34"/>
      <c r="AB40" s="34"/>
      <c r="AC40" s="34"/>
      <c r="AD40" s="34"/>
      <c r="AE40" s="34"/>
      <c r="AF40" s="34"/>
      <c r="AG40" s="34"/>
      <c r="AH40" s="34"/>
      <c r="AI40" s="34"/>
      <c r="AJ40" s="34"/>
      <c r="AK40" s="34"/>
      <c r="AL40" s="34"/>
      <c r="AM40" s="34"/>
      <c r="AN40" s="34"/>
      <c r="AO40" s="34"/>
      <c r="AP40" s="34"/>
      <c r="AQ40" s="34"/>
      <c r="AR40" s="34"/>
      <c r="AS40" s="34"/>
      <c r="AT40" s="34"/>
      <c r="AU40" s="109"/>
      <c r="AV40" s="109"/>
      <c r="AW40" s="109"/>
      <c r="AX40" s="109"/>
      <c r="AY40" s="109"/>
      <c r="AZ40" s="109"/>
      <c r="BA40" s="109"/>
      <c r="BB40" s="109"/>
      <c r="BC40" s="109"/>
      <c r="BD40" s="109"/>
      <c r="BE40" s="109"/>
      <c r="BH40" s="36" t="str">
        <f>IF(Campaigns!$D46="", "", Campaigns!$D46)</f>
        <v/>
      </c>
    </row>
    <row r="41" spans="1:60" x14ac:dyDescent="0.25">
      <c r="A41" s="34"/>
      <c r="B41" s="34"/>
      <c r="C41" s="34"/>
      <c r="D41" s="34"/>
      <c r="E41" s="34"/>
      <c r="F41" s="34"/>
      <c r="G41" s="34"/>
      <c r="H41" s="34"/>
      <c r="I41" s="34"/>
      <c r="J41" s="34"/>
      <c r="K41" s="34"/>
      <c r="L41" s="34"/>
      <c r="M41" s="34"/>
      <c r="N41" s="34"/>
      <c r="O41" s="34"/>
      <c r="P41" s="34"/>
      <c r="Q41" s="34"/>
      <c r="R41" s="34"/>
      <c r="S41" s="34"/>
      <c r="T41" s="34"/>
      <c r="U41" s="34"/>
      <c r="V41" s="34"/>
      <c r="W41" s="34"/>
      <c r="X41" s="34"/>
      <c r="Y41" s="34"/>
      <c r="Z41" s="34"/>
      <c r="AA41" s="34"/>
      <c r="AB41" s="34"/>
      <c r="AC41" s="34"/>
      <c r="AD41" s="34"/>
      <c r="AE41" s="34"/>
      <c r="AF41" s="34"/>
      <c r="AG41" s="34"/>
      <c r="AH41" s="34"/>
      <c r="AI41" s="34"/>
      <c r="AJ41" s="34"/>
      <c r="AK41" s="34"/>
      <c r="AL41" s="34"/>
      <c r="AM41" s="34"/>
      <c r="AN41" s="34"/>
      <c r="AO41" s="34"/>
      <c r="AP41" s="34"/>
      <c r="AQ41" s="34"/>
      <c r="AR41" s="34"/>
      <c r="AS41" s="34"/>
      <c r="AT41" s="34"/>
      <c r="AU41" s="109"/>
      <c r="AV41" s="109"/>
      <c r="AW41" s="109"/>
      <c r="AX41" s="109"/>
      <c r="AY41" s="109"/>
      <c r="AZ41" s="109"/>
      <c r="BA41" s="109"/>
      <c r="BB41" s="109"/>
      <c r="BC41" s="109"/>
      <c r="BD41" s="109"/>
      <c r="BE41" s="109"/>
      <c r="BH41" s="36" t="str">
        <f>IF(Campaigns!$D47="", "", Campaigns!$D47)</f>
        <v/>
      </c>
    </row>
    <row r="42" spans="1:60" x14ac:dyDescent="0.25">
      <c r="A42" s="34"/>
      <c r="B42" s="34"/>
      <c r="C42" s="34"/>
      <c r="D42" s="34"/>
      <c r="E42" s="34"/>
      <c r="F42" s="34"/>
      <c r="G42" s="34"/>
      <c r="H42" s="34"/>
      <c r="I42" s="34"/>
      <c r="J42" s="34"/>
      <c r="K42" s="34"/>
      <c r="L42" s="34"/>
      <c r="M42" s="34"/>
      <c r="N42" s="34"/>
      <c r="O42" s="34"/>
      <c r="P42" s="34"/>
      <c r="Q42" s="34"/>
      <c r="R42" s="34"/>
      <c r="S42" s="34"/>
      <c r="T42" s="34"/>
      <c r="U42" s="34"/>
      <c r="V42" s="34"/>
      <c r="W42" s="34"/>
      <c r="X42" s="34"/>
      <c r="Y42" s="34"/>
      <c r="Z42" s="34"/>
      <c r="AA42" s="34"/>
      <c r="AB42" s="34"/>
      <c r="AC42" s="34"/>
      <c r="AD42" s="34"/>
      <c r="AE42" s="34"/>
      <c r="AF42" s="34"/>
      <c r="AG42" s="34"/>
      <c r="AH42" s="34"/>
      <c r="AI42" s="34"/>
      <c r="AJ42" s="34"/>
      <c r="AK42" s="34"/>
      <c r="AL42" s="34"/>
      <c r="AM42" s="34"/>
      <c r="AN42" s="34"/>
      <c r="AO42" s="34"/>
      <c r="AP42" s="34"/>
      <c r="AQ42" s="34"/>
      <c r="AR42" s="34"/>
      <c r="AS42" s="34"/>
      <c r="AT42" s="34"/>
      <c r="AU42" s="109"/>
      <c r="AV42" s="109"/>
      <c r="AW42" s="109"/>
      <c r="AX42" s="109"/>
      <c r="AY42" s="109"/>
      <c r="AZ42" s="109"/>
      <c r="BA42" s="109"/>
      <c r="BB42" s="109"/>
      <c r="BC42" s="109"/>
      <c r="BD42" s="109"/>
      <c r="BE42" s="109"/>
      <c r="BH42" s="36" t="str">
        <f>IF(Campaigns!$D48="", "", Campaigns!$D48)</f>
        <v/>
      </c>
    </row>
    <row r="43" spans="1:60" x14ac:dyDescent="0.25">
      <c r="A43" s="34"/>
      <c r="B43" s="34"/>
      <c r="C43" s="34"/>
      <c r="D43" s="34"/>
      <c r="E43" s="34"/>
      <c r="F43" s="34"/>
      <c r="G43" s="34"/>
      <c r="H43" s="34"/>
      <c r="I43" s="34"/>
      <c r="J43" s="34"/>
      <c r="K43" s="34"/>
      <c r="L43" s="34"/>
      <c r="M43" s="34"/>
      <c r="N43" s="34"/>
      <c r="O43" s="34"/>
      <c r="P43" s="34"/>
      <c r="Q43" s="34"/>
      <c r="R43" s="34"/>
      <c r="S43" s="34"/>
      <c r="T43" s="34"/>
      <c r="U43" s="34"/>
      <c r="V43" s="34"/>
      <c r="W43" s="34"/>
      <c r="X43" s="34"/>
      <c r="Y43" s="34"/>
      <c r="Z43" s="34"/>
      <c r="AA43" s="34"/>
      <c r="AB43" s="34"/>
      <c r="AC43" s="34"/>
      <c r="AD43" s="34"/>
      <c r="AE43" s="34"/>
      <c r="AF43" s="34"/>
      <c r="AG43" s="34"/>
      <c r="AH43" s="34"/>
      <c r="AI43" s="34"/>
      <c r="AJ43" s="34"/>
      <c r="AK43" s="34"/>
      <c r="AL43" s="34"/>
      <c r="AM43" s="34"/>
      <c r="AN43" s="34"/>
      <c r="AO43" s="34"/>
      <c r="AP43" s="34"/>
      <c r="AQ43" s="34"/>
      <c r="AR43" s="34"/>
      <c r="AS43" s="34"/>
      <c r="AT43" s="34"/>
      <c r="AU43" s="109"/>
      <c r="AV43" s="109"/>
      <c r="AW43" s="109"/>
      <c r="AX43" s="109"/>
      <c r="AY43" s="109"/>
      <c r="AZ43" s="109"/>
      <c r="BA43" s="109"/>
      <c r="BB43" s="109"/>
      <c r="BC43" s="109"/>
      <c r="BD43" s="109"/>
      <c r="BE43" s="109"/>
      <c r="BH43" s="36" t="str">
        <f>IF(Campaigns!$D49="", "", Campaigns!$D49)</f>
        <v/>
      </c>
    </row>
    <row r="44" spans="1:60" x14ac:dyDescent="0.25">
      <c r="A44" s="34"/>
      <c r="B44" s="34"/>
      <c r="C44" s="34"/>
      <c r="D44" s="34"/>
      <c r="E44" s="34"/>
      <c r="F44" s="34"/>
      <c r="G44" s="34"/>
      <c r="H44" s="34"/>
      <c r="I44" s="34"/>
      <c r="J44" s="34"/>
      <c r="K44" s="34"/>
      <c r="L44" s="34"/>
      <c r="M44" s="34"/>
      <c r="N44" s="34"/>
      <c r="O44" s="34"/>
      <c r="P44" s="34"/>
      <c r="Q44" s="34"/>
      <c r="R44" s="34"/>
      <c r="S44" s="34"/>
      <c r="T44" s="34"/>
      <c r="U44" s="34"/>
      <c r="V44" s="34"/>
      <c r="W44" s="34"/>
      <c r="X44" s="34"/>
      <c r="Y44" s="34"/>
      <c r="Z44" s="34"/>
      <c r="AA44" s="34"/>
      <c r="AB44" s="34"/>
      <c r="AC44" s="34"/>
      <c r="AD44" s="34"/>
      <c r="AE44" s="34"/>
      <c r="AF44" s="34"/>
      <c r="AG44" s="34"/>
      <c r="AH44" s="34"/>
      <c r="AI44" s="34"/>
      <c r="AJ44" s="34"/>
      <c r="AK44" s="34"/>
      <c r="AL44" s="34"/>
      <c r="AM44" s="34"/>
      <c r="AN44" s="34"/>
      <c r="AO44" s="34"/>
      <c r="AP44" s="34"/>
      <c r="AQ44" s="34"/>
      <c r="AR44" s="34"/>
      <c r="AS44" s="34"/>
      <c r="AT44" s="34"/>
      <c r="AU44" s="109"/>
      <c r="AV44" s="109"/>
      <c r="AW44" s="109"/>
      <c r="AX44" s="109"/>
      <c r="AY44" s="109"/>
      <c r="AZ44" s="109"/>
      <c r="BA44" s="109"/>
      <c r="BB44" s="109"/>
      <c r="BC44" s="109"/>
      <c r="BD44" s="109"/>
      <c r="BE44" s="109"/>
      <c r="BH44" s="36" t="str">
        <f>IF(Campaigns!$D50="", "", Campaigns!$D50)</f>
        <v/>
      </c>
    </row>
    <row r="45" spans="1:60" x14ac:dyDescent="0.25">
      <c r="A45" s="34"/>
      <c r="B45" s="34"/>
      <c r="C45" s="34"/>
      <c r="D45" s="34"/>
      <c r="E45" s="34"/>
      <c r="F45" s="34"/>
      <c r="G45" s="34"/>
      <c r="H45" s="34"/>
      <c r="I45" s="34"/>
      <c r="J45" s="34"/>
      <c r="K45" s="34"/>
      <c r="L45" s="34"/>
      <c r="M45" s="34"/>
      <c r="N45" s="34"/>
      <c r="O45" s="34"/>
      <c r="P45" s="34"/>
      <c r="Q45" s="34"/>
      <c r="R45" s="34"/>
      <c r="S45" s="34"/>
      <c r="T45" s="34"/>
      <c r="U45" s="34"/>
      <c r="V45" s="34"/>
      <c r="W45" s="34"/>
      <c r="X45" s="34"/>
      <c r="Y45" s="34"/>
      <c r="Z45" s="34"/>
      <c r="AA45" s="34"/>
      <c r="AB45" s="34"/>
      <c r="AC45" s="34"/>
      <c r="AD45" s="34"/>
      <c r="AE45" s="34"/>
      <c r="AF45" s="34"/>
      <c r="AG45" s="34"/>
      <c r="AH45" s="34"/>
      <c r="AI45" s="34"/>
      <c r="AJ45" s="34"/>
      <c r="AK45" s="34"/>
      <c r="AL45" s="34"/>
      <c r="AM45" s="34"/>
      <c r="AN45" s="34"/>
      <c r="AO45" s="34"/>
      <c r="AP45" s="34"/>
      <c r="AQ45" s="34"/>
      <c r="AR45" s="34"/>
      <c r="AS45" s="34"/>
      <c r="AT45" s="34"/>
      <c r="AU45" s="109"/>
      <c r="AV45" s="109"/>
      <c r="AW45" s="109"/>
      <c r="AX45" s="109"/>
      <c r="AY45" s="109"/>
      <c r="AZ45" s="109"/>
      <c r="BA45" s="109"/>
      <c r="BB45" s="109"/>
      <c r="BC45" s="109"/>
      <c r="BD45" s="109"/>
      <c r="BE45" s="109"/>
      <c r="BH45" s="36" t="str">
        <f>IF(Campaigns!$D51="", "", Campaigns!$D51)</f>
        <v/>
      </c>
    </row>
    <row r="46" spans="1:60" x14ac:dyDescent="0.25">
      <c r="A46" s="34"/>
      <c r="B46" s="34"/>
      <c r="C46" s="34"/>
      <c r="D46" s="34"/>
      <c r="E46" s="34"/>
      <c r="F46" s="34"/>
      <c r="G46" s="34"/>
      <c r="H46" s="34"/>
      <c r="I46" s="34"/>
      <c r="J46" s="34"/>
      <c r="K46" s="34"/>
      <c r="L46" s="34"/>
      <c r="M46" s="34"/>
      <c r="N46" s="34"/>
      <c r="O46" s="34"/>
      <c r="P46" s="34"/>
      <c r="Q46" s="34"/>
      <c r="R46" s="34"/>
      <c r="S46" s="34"/>
      <c r="T46" s="34"/>
      <c r="U46" s="34"/>
      <c r="V46" s="34"/>
      <c r="W46" s="34"/>
      <c r="X46" s="34"/>
      <c r="Y46" s="34"/>
      <c r="Z46" s="34"/>
      <c r="AA46" s="34"/>
      <c r="AB46" s="34"/>
      <c r="AC46" s="34"/>
      <c r="AD46" s="34"/>
      <c r="AE46" s="34"/>
      <c r="AF46" s="34"/>
      <c r="AG46" s="34"/>
      <c r="AH46" s="34"/>
      <c r="AI46" s="34"/>
      <c r="AJ46" s="34"/>
      <c r="AK46" s="34"/>
      <c r="AL46" s="34"/>
      <c r="AM46" s="34"/>
      <c r="AN46" s="34"/>
      <c r="AO46" s="34"/>
      <c r="AP46" s="34"/>
      <c r="AQ46" s="34"/>
      <c r="AR46" s="34"/>
      <c r="AS46" s="34"/>
      <c r="AT46" s="34"/>
      <c r="AU46" s="109"/>
      <c r="AV46" s="109"/>
      <c r="AW46" s="109"/>
      <c r="AX46" s="109"/>
      <c r="AY46" s="109"/>
      <c r="AZ46" s="109"/>
      <c r="BA46" s="109"/>
      <c r="BB46" s="109"/>
      <c r="BC46" s="109"/>
      <c r="BD46" s="109"/>
      <c r="BE46" s="109"/>
      <c r="BH46" s="36" t="str">
        <f>IF(Campaigns!$D52="", "", Campaigns!$D52)</f>
        <v/>
      </c>
    </row>
    <row r="47" spans="1:60" x14ac:dyDescent="0.25">
      <c r="A47" s="34"/>
      <c r="B47" s="34"/>
      <c r="C47" s="34"/>
      <c r="D47" s="34"/>
      <c r="E47" s="34"/>
      <c r="F47" s="34"/>
      <c r="G47" s="34"/>
      <c r="H47" s="34"/>
      <c r="I47" s="34"/>
      <c r="J47" s="34"/>
      <c r="K47" s="34"/>
      <c r="L47" s="34"/>
      <c r="M47" s="34"/>
      <c r="N47" s="34"/>
      <c r="O47" s="34"/>
      <c r="P47" s="34"/>
      <c r="Q47" s="34"/>
      <c r="R47" s="34"/>
      <c r="S47" s="34"/>
      <c r="T47" s="34"/>
      <c r="U47" s="34"/>
      <c r="V47" s="34"/>
      <c r="W47" s="34"/>
      <c r="X47" s="34"/>
      <c r="Y47" s="34"/>
      <c r="Z47" s="34"/>
      <c r="AA47" s="34"/>
      <c r="AB47" s="34"/>
      <c r="AC47" s="34"/>
      <c r="AD47" s="34"/>
      <c r="AE47" s="34"/>
      <c r="AF47" s="34"/>
      <c r="AG47" s="34"/>
      <c r="AH47" s="34"/>
      <c r="AI47" s="34"/>
      <c r="AJ47" s="34"/>
      <c r="AK47" s="34"/>
      <c r="AL47" s="34"/>
      <c r="AM47" s="34"/>
      <c r="AN47" s="34"/>
      <c r="AO47" s="34"/>
      <c r="AP47" s="34"/>
      <c r="AQ47" s="34"/>
      <c r="AR47" s="34"/>
      <c r="AS47" s="34"/>
      <c r="AT47" s="34"/>
      <c r="AU47" s="109"/>
      <c r="AV47" s="109"/>
      <c r="AW47" s="109"/>
      <c r="AX47" s="109"/>
      <c r="AY47" s="109"/>
      <c r="AZ47" s="109"/>
      <c r="BA47" s="109"/>
      <c r="BB47" s="109"/>
      <c r="BC47" s="109"/>
      <c r="BD47" s="109"/>
      <c r="BE47" s="109"/>
      <c r="BH47" s="36" t="str">
        <f>IF(Campaigns!$D53="", "", Campaigns!$D53)</f>
        <v/>
      </c>
    </row>
    <row r="48" spans="1:60" x14ac:dyDescent="0.25">
      <c r="A48" s="34"/>
      <c r="B48" s="34"/>
      <c r="C48" s="34"/>
      <c r="D48" s="34"/>
      <c r="E48" s="34"/>
      <c r="F48" s="34"/>
      <c r="G48" s="34"/>
      <c r="H48" s="34"/>
      <c r="I48" s="34"/>
      <c r="J48" s="34"/>
      <c r="K48" s="34"/>
      <c r="L48" s="34"/>
      <c r="M48" s="34"/>
      <c r="N48" s="34"/>
      <c r="O48" s="34"/>
      <c r="P48" s="34"/>
      <c r="Q48" s="34"/>
      <c r="R48" s="34"/>
      <c r="S48" s="34"/>
      <c r="T48" s="34"/>
      <c r="U48" s="34"/>
      <c r="V48" s="34"/>
      <c r="W48" s="34"/>
      <c r="X48" s="34"/>
      <c r="Y48" s="34"/>
      <c r="Z48" s="34"/>
      <c r="AA48" s="34"/>
      <c r="AB48" s="34"/>
      <c r="AC48" s="34"/>
      <c r="AD48" s="34"/>
      <c r="AE48" s="34"/>
      <c r="AF48" s="34"/>
      <c r="AG48" s="34"/>
      <c r="AH48" s="34"/>
      <c r="AI48" s="34"/>
      <c r="AJ48" s="34"/>
      <c r="AK48" s="34"/>
      <c r="AL48" s="34"/>
      <c r="AM48" s="34"/>
      <c r="AN48" s="34"/>
      <c r="AO48" s="34"/>
      <c r="AP48" s="34"/>
      <c r="AQ48" s="34"/>
      <c r="AR48" s="34"/>
      <c r="AS48" s="34"/>
      <c r="AT48" s="34"/>
      <c r="AU48" s="109"/>
      <c r="AV48" s="109"/>
      <c r="AW48" s="109"/>
      <c r="AX48" s="109"/>
      <c r="AY48" s="109"/>
      <c r="AZ48" s="109"/>
      <c r="BA48" s="109"/>
      <c r="BB48" s="109"/>
      <c r="BC48" s="109"/>
      <c r="BD48" s="109"/>
      <c r="BE48" s="109"/>
      <c r="BH48" s="36" t="str">
        <f>IF(Campaigns!$D54="", "", Campaigns!$D54)</f>
        <v/>
      </c>
    </row>
    <row r="49" spans="1:65" x14ac:dyDescent="0.25">
      <c r="A49" s="34"/>
      <c r="B49" s="34"/>
      <c r="C49" s="34"/>
      <c r="D49" s="34"/>
      <c r="E49" s="34"/>
      <c r="F49" s="34"/>
      <c r="G49" s="34"/>
      <c r="H49" s="34"/>
      <c r="I49" s="34"/>
      <c r="J49" s="34"/>
      <c r="K49" s="34"/>
      <c r="L49" s="34"/>
      <c r="M49" s="34"/>
      <c r="N49" s="34"/>
      <c r="O49" s="34"/>
      <c r="P49" s="34"/>
      <c r="Q49" s="34"/>
      <c r="R49" s="34"/>
      <c r="S49" s="34"/>
      <c r="T49" s="34"/>
      <c r="U49" s="34"/>
      <c r="V49" s="34"/>
      <c r="W49" s="34"/>
      <c r="X49" s="34"/>
      <c r="Y49" s="34"/>
      <c r="Z49" s="34"/>
      <c r="AA49" s="34"/>
      <c r="AB49" s="34"/>
      <c r="AC49" s="34"/>
      <c r="AD49" s="34"/>
      <c r="AE49" s="34"/>
      <c r="AF49" s="34"/>
      <c r="AG49" s="34"/>
      <c r="AH49" s="34"/>
      <c r="AI49" s="34"/>
      <c r="AJ49" s="34"/>
      <c r="AK49" s="34"/>
      <c r="AL49" s="34"/>
      <c r="AM49" s="34"/>
      <c r="AN49" s="34"/>
      <c r="AO49" s="34"/>
      <c r="AP49" s="34"/>
      <c r="AQ49" s="34"/>
      <c r="AR49" s="34"/>
      <c r="AS49" s="34"/>
      <c r="AT49" s="34"/>
      <c r="AU49" s="109"/>
      <c r="AV49" s="109"/>
      <c r="AW49" s="109"/>
      <c r="AX49" s="109"/>
      <c r="AY49" s="109"/>
      <c r="AZ49" s="109"/>
      <c r="BA49" s="109"/>
      <c r="BB49" s="109"/>
      <c r="BC49" s="109"/>
      <c r="BD49" s="109"/>
      <c r="BE49" s="109"/>
      <c r="BH49" s="36" t="str">
        <f>IF(Campaigns!$D55="", "", Campaigns!$D55)</f>
        <v/>
      </c>
    </row>
    <row r="50" spans="1:65" x14ac:dyDescent="0.25">
      <c r="A50" s="34"/>
      <c r="B50" s="34"/>
      <c r="C50" s="34"/>
      <c r="D50" s="34"/>
      <c r="E50" s="34"/>
      <c r="F50" s="34"/>
      <c r="G50" s="34"/>
      <c r="H50" s="34"/>
      <c r="I50" s="34"/>
      <c r="J50" s="34"/>
      <c r="K50" s="34"/>
      <c r="L50" s="34"/>
      <c r="M50" s="34"/>
      <c r="N50" s="34"/>
      <c r="O50" s="34"/>
      <c r="P50" s="34"/>
      <c r="Q50" s="34"/>
      <c r="R50" s="34"/>
      <c r="S50" s="34"/>
      <c r="T50" s="34"/>
      <c r="U50" s="34"/>
      <c r="V50" s="34"/>
      <c r="W50" s="34"/>
      <c r="X50" s="34"/>
      <c r="Y50" s="34"/>
      <c r="Z50" s="34"/>
      <c r="AA50" s="34"/>
      <c r="AB50" s="34"/>
      <c r="AC50" s="34"/>
      <c r="AD50" s="34"/>
      <c r="AE50" s="34"/>
      <c r="AF50" s="34"/>
      <c r="AG50" s="34"/>
      <c r="AH50" s="34"/>
      <c r="AI50" s="34"/>
      <c r="AJ50" s="34"/>
      <c r="AK50" s="34"/>
      <c r="AL50" s="34"/>
      <c r="AM50" s="34"/>
      <c r="AN50" s="34"/>
      <c r="AO50" s="34"/>
      <c r="AP50" s="34"/>
      <c r="AQ50" s="34"/>
      <c r="AR50" s="34"/>
      <c r="AS50" s="34"/>
      <c r="AT50" s="34"/>
      <c r="AU50" s="109"/>
      <c r="AV50" s="109"/>
      <c r="AW50" s="109"/>
      <c r="AX50" s="109"/>
      <c r="AY50" s="109"/>
      <c r="AZ50" s="109"/>
      <c r="BA50" s="109"/>
      <c r="BB50" s="109"/>
      <c r="BC50" s="109"/>
      <c r="BD50" s="109"/>
      <c r="BE50" s="109"/>
      <c r="BH50" s="36" t="str">
        <f>IF(Campaigns!$D56="", "", Campaigns!$D56)</f>
        <v/>
      </c>
    </row>
    <row r="51" spans="1:65" x14ac:dyDescent="0.25">
      <c r="A51" s="34"/>
      <c r="B51" s="34"/>
      <c r="C51" s="34"/>
      <c r="D51" s="34"/>
      <c r="E51" s="34"/>
      <c r="F51" s="34"/>
      <c r="G51" s="34"/>
      <c r="H51" s="34"/>
      <c r="I51" s="34"/>
      <c r="J51" s="34"/>
      <c r="K51" s="34"/>
      <c r="L51" s="34"/>
      <c r="M51" s="34"/>
      <c r="N51" s="34"/>
      <c r="O51" s="34"/>
      <c r="P51" s="34"/>
      <c r="Q51" s="34"/>
      <c r="R51" s="34"/>
      <c r="S51" s="34"/>
      <c r="T51" s="34"/>
      <c r="U51" s="34"/>
      <c r="V51" s="34"/>
      <c r="W51" s="34"/>
      <c r="X51" s="34"/>
      <c r="Y51" s="34"/>
      <c r="Z51" s="34"/>
      <c r="AA51" s="34"/>
      <c r="AB51" s="34"/>
      <c r="AC51" s="34"/>
      <c r="AD51" s="34"/>
      <c r="AE51" s="34"/>
      <c r="AF51" s="34"/>
      <c r="AG51" s="34"/>
      <c r="AH51" s="34"/>
      <c r="AI51" s="34"/>
      <c r="AJ51" s="34"/>
      <c r="AK51" s="34"/>
      <c r="AL51" s="34"/>
      <c r="AM51" s="34"/>
      <c r="AN51" s="34"/>
      <c r="AO51" s="34"/>
      <c r="AP51" s="34"/>
      <c r="AQ51" s="34"/>
      <c r="AR51" s="34"/>
      <c r="AS51" s="34"/>
      <c r="AT51" s="34"/>
      <c r="AU51" s="109"/>
      <c r="AV51" s="109"/>
      <c r="AW51" s="109"/>
      <c r="AX51" s="109"/>
      <c r="AY51" s="109"/>
      <c r="AZ51" s="109"/>
      <c r="BA51" s="109"/>
      <c r="BB51" s="109"/>
      <c r="BC51" s="109"/>
      <c r="BD51" s="109"/>
      <c r="BE51" s="109"/>
      <c r="BH51" s="36" t="str">
        <f>IF(Campaigns!$D57="", "", Campaigns!$D57)</f>
        <v/>
      </c>
    </row>
    <row r="52" spans="1:65" x14ac:dyDescent="0.25">
      <c r="A52" s="34"/>
      <c r="B52" s="34"/>
      <c r="C52" s="34"/>
      <c r="D52" s="34"/>
      <c r="E52" s="34"/>
      <c r="F52" s="34"/>
      <c r="G52" s="34"/>
      <c r="H52" s="34"/>
      <c r="I52" s="34"/>
      <c r="J52" s="34"/>
      <c r="K52" s="34"/>
      <c r="L52" s="34"/>
      <c r="M52" s="34"/>
      <c r="N52" s="34"/>
      <c r="O52" s="34"/>
      <c r="P52" s="34"/>
      <c r="Q52" s="34"/>
      <c r="R52" s="34"/>
      <c r="S52" s="34"/>
      <c r="T52" s="34"/>
      <c r="U52" s="34"/>
      <c r="V52" s="34"/>
      <c r="W52" s="34"/>
      <c r="X52" s="34"/>
      <c r="Y52" s="34"/>
      <c r="Z52" s="34"/>
      <c r="AA52" s="34"/>
      <c r="AB52" s="34"/>
      <c r="AC52" s="34"/>
      <c r="AD52" s="34"/>
      <c r="AE52" s="34"/>
      <c r="AF52" s="34"/>
      <c r="AG52" s="34"/>
      <c r="AH52" s="34"/>
      <c r="AI52" s="34"/>
      <c r="AJ52" s="34"/>
      <c r="AK52" s="34"/>
      <c r="AL52" s="34"/>
      <c r="AM52" s="34"/>
      <c r="AN52" s="34"/>
      <c r="AO52" s="34"/>
      <c r="AP52" s="34"/>
      <c r="AQ52" s="34"/>
      <c r="AR52" s="34"/>
      <c r="AS52" s="34"/>
      <c r="AT52" s="34"/>
      <c r="AU52" s="109"/>
      <c r="AV52" s="109"/>
      <c r="AW52" s="109"/>
      <c r="AX52" s="109"/>
      <c r="AY52" s="109"/>
      <c r="AZ52" s="109"/>
      <c r="BA52" s="109"/>
      <c r="BB52" s="109"/>
      <c r="BC52" s="109"/>
      <c r="BD52" s="109"/>
      <c r="BE52" s="109"/>
      <c r="BH52" s="36" t="str">
        <f>IF(Campaigns!$D58="", "", Campaigns!$D58)</f>
        <v/>
      </c>
    </row>
    <row r="53" spans="1:65" x14ac:dyDescent="0.25">
      <c r="A53" s="34"/>
      <c r="B53" s="34"/>
      <c r="C53" s="34"/>
      <c r="D53" s="34"/>
      <c r="E53" s="34"/>
      <c r="F53" s="34"/>
      <c r="G53" s="34"/>
      <c r="H53" s="34"/>
      <c r="I53" s="34"/>
      <c r="J53" s="34"/>
      <c r="K53" s="34"/>
      <c r="L53" s="34"/>
      <c r="M53" s="34"/>
      <c r="N53" s="34"/>
      <c r="O53" s="34"/>
      <c r="P53" s="34"/>
      <c r="Q53" s="34"/>
      <c r="R53" s="34"/>
      <c r="S53" s="34"/>
      <c r="T53" s="34"/>
      <c r="U53" s="34"/>
      <c r="V53" s="34"/>
      <c r="W53" s="34"/>
      <c r="X53" s="34"/>
      <c r="Y53" s="34"/>
      <c r="Z53" s="34"/>
      <c r="AA53" s="34"/>
      <c r="AB53" s="34"/>
      <c r="AC53" s="34"/>
      <c r="AD53" s="34"/>
      <c r="AE53" s="34"/>
      <c r="AF53" s="34"/>
      <c r="AG53" s="34"/>
      <c r="AH53" s="34"/>
      <c r="AI53" s="34"/>
      <c r="AJ53" s="34"/>
      <c r="AK53" s="34"/>
      <c r="AL53" s="34"/>
      <c r="AM53" s="34"/>
      <c r="AN53" s="34"/>
      <c r="AO53" s="34"/>
      <c r="AP53" s="34"/>
      <c r="AQ53" s="34"/>
      <c r="AR53" s="34"/>
      <c r="AS53" s="34"/>
      <c r="AT53" s="34"/>
      <c r="AU53" s="109"/>
      <c r="AV53" s="109"/>
      <c r="AW53" s="109"/>
      <c r="AX53" s="109"/>
      <c r="AY53" s="109"/>
      <c r="AZ53" s="109"/>
      <c r="BA53" s="109"/>
      <c r="BB53" s="109"/>
      <c r="BC53" s="109"/>
      <c r="BD53" s="109"/>
      <c r="BE53" s="109"/>
      <c r="BH53" s="36" t="str">
        <f>IF(Campaigns!$D59="", "", Campaigns!$D59)</f>
        <v/>
      </c>
    </row>
    <row r="54" spans="1:65" x14ac:dyDescent="0.25">
      <c r="A54" s="34"/>
      <c r="B54" s="34"/>
      <c r="C54" s="34"/>
      <c r="D54" s="34"/>
      <c r="E54" s="34"/>
      <c r="F54" s="34"/>
      <c r="G54" s="34"/>
      <c r="H54" s="34"/>
      <c r="I54" s="34"/>
      <c r="J54" s="34"/>
      <c r="K54" s="34"/>
      <c r="L54" s="34"/>
      <c r="M54" s="34"/>
      <c r="N54" s="34"/>
      <c r="O54" s="34"/>
      <c r="P54" s="34"/>
      <c r="Q54" s="34"/>
      <c r="R54" s="34"/>
      <c r="S54" s="34"/>
      <c r="T54" s="34"/>
      <c r="U54" s="34"/>
      <c r="V54" s="34"/>
      <c r="W54" s="34"/>
      <c r="X54" s="34"/>
      <c r="Y54" s="34"/>
      <c r="Z54" s="34"/>
      <c r="AA54" s="34"/>
      <c r="AB54" s="34"/>
      <c r="AC54" s="34"/>
      <c r="AD54" s="34"/>
      <c r="AE54" s="34"/>
      <c r="AF54" s="34"/>
      <c r="AG54" s="34"/>
      <c r="AH54" s="34"/>
      <c r="AI54" s="34"/>
      <c r="AJ54" s="34"/>
      <c r="AK54" s="34"/>
      <c r="AL54" s="34"/>
      <c r="AM54" s="34"/>
      <c r="AN54" s="34"/>
      <c r="AO54" s="34"/>
      <c r="AP54" s="34"/>
      <c r="AQ54" s="34"/>
      <c r="AR54" s="34"/>
      <c r="AS54" s="34"/>
      <c r="AT54" s="34"/>
      <c r="AU54" s="109"/>
      <c r="AV54" s="109"/>
      <c r="AW54" s="109"/>
      <c r="AX54" s="109"/>
      <c r="AY54" s="109"/>
      <c r="AZ54" s="109"/>
      <c r="BA54" s="109"/>
      <c r="BB54" s="109"/>
      <c r="BC54" s="109"/>
      <c r="BD54" s="109"/>
      <c r="BE54" s="109"/>
      <c r="BH54" s="36" t="str">
        <f>IF(Campaigns!$D60="", "", Campaigns!$D60)</f>
        <v/>
      </c>
    </row>
    <row r="55" spans="1:65" x14ac:dyDescent="0.25">
      <c r="A55" s="34"/>
      <c r="B55" s="34"/>
      <c r="C55" s="34"/>
      <c r="D55" s="34"/>
      <c r="E55" s="34"/>
      <c r="F55" s="34"/>
      <c r="G55" s="34"/>
      <c r="H55" s="34"/>
      <c r="I55" s="34"/>
      <c r="J55" s="34"/>
      <c r="K55" s="34"/>
      <c r="L55" s="34"/>
      <c r="M55" s="34"/>
      <c r="N55" s="34"/>
      <c r="O55" s="34"/>
      <c r="P55" s="34"/>
      <c r="Q55" s="34"/>
      <c r="R55" s="34"/>
      <c r="S55" s="34"/>
      <c r="T55" s="34"/>
      <c r="U55" s="34"/>
      <c r="V55" s="34"/>
      <c r="W55" s="34"/>
      <c r="X55" s="34"/>
      <c r="Y55" s="34"/>
      <c r="Z55" s="34"/>
      <c r="AA55" s="34"/>
      <c r="AB55" s="34"/>
      <c r="AC55" s="34"/>
      <c r="AD55" s="34"/>
      <c r="AE55" s="34"/>
      <c r="AF55" s="34"/>
      <c r="AG55" s="34"/>
      <c r="AH55" s="34"/>
      <c r="AI55" s="34"/>
      <c r="AJ55" s="34"/>
      <c r="AK55" s="34"/>
      <c r="AL55" s="34"/>
      <c r="AM55" s="34"/>
      <c r="AN55" s="34"/>
      <c r="AO55" s="34"/>
      <c r="AP55" s="34"/>
      <c r="AQ55" s="34"/>
      <c r="AR55" s="34"/>
      <c r="AS55" s="34"/>
      <c r="AT55" s="34"/>
      <c r="AU55" s="109"/>
      <c r="AV55" s="109"/>
      <c r="AW55" s="109"/>
      <c r="AX55" s="109"/>
      <c r="AY55" s="109"/>
      <c r="AZ55" s="109"/>
      <c r="BA55" s="109"/>
      <c r="BB55" s="109"/>
      <c r="BC55" s="109"/>
      <c r="BD55" s="109"/>
      <c r="BE55" s="109"/>
      <c r="BH55" s="36" t="str">
        <f>IF(Campaigns!$D61="", "", Campaigns!$D61)</f>
        <v/>
      </c>
    </row>
    <row r="56" spans="1:65" x14ac:dyDescent="0.25">
      <c r="A56" s="34"/>
      <c r="B56" s="34"/>
      <c r="C56" s="34"/>
      <c r="D56" s="34"/>
      <c r="E56" s="34"/>
      <c r="F56" s="34"/>
      <c r="G56" s="34"/>
      <c r="H56" s="34"/>
      <c r="I56" s="34"/>
      <c r="J56" s="34"/>
      <c r="K56" s="34"/>
      <c r="L56" s="34"/>
      <c r="M56" s="34"/>
      <c r="N56" s="34"/>
      <c r="O56" s="34"/>
      <c r="P56" s="34"/>
      <c r="Q56" s="34"/>
      <c r="R56" s="34"/>
      <c r="S56" s="34"/>
      <c r="T56" s="34"/>
      <c r="U56" s="34"/>
      <c r="V56" s="34"/>
      <c r="W56" s="34"/>
      <c r="X56" s="34"/>
      <c r="Y56" s="34"/>
      <c r="Z56" s="34"/>
      <c r="AA56" s="34"/>
      <c r="AB56" s="34"/>
      <c r="AC56" s="34"/>
      <c r="AD56" s="34"/>
      <c r="AE56" s="34"/>
      <c r="AF56" s="34"/>
      <c r="AG56" s="34"/>
      <c r="AH56" s="34"/>
      <c r="AI56" s="34"/>
      <c r="AJ56" s="34"/>
      <c r="AK56" s="34"/>
      <c r="AL56" s="34"/>
      <c r="AM56" s="34"/>
      <c r="AN56" s="34"/>
      <c r="AO56" s="34"/>
      <c r="AP56" s="34"/>
      <c r="AQ56" s="34"/>
      <c r="AR56" s="34"/>
      <c r="AS56" s="34"/>
      <c r="AT56" s="34"/>
      <c r="AU56" s="109"/>
      <c r="AV56" s="109"/>
      <c r="AW56" s="109"/>
      <c r="AX56" s="109"/>
      <c r="AY56" s="109"/>
      <c r="AZ56" s="109"/>
      <c r="BA56" s="109"/>
      <c r="BB56" s="109"/>
      <c r="BC56" s="109"/>
      <c r="BD56" s="109"/>
      <c r="BE56" s="109"/>
      <c r="BH56" s="36" t="str">
        <f>IF(Campaigns!$D62="", "", Campaigns!$D62)</f>
        <v/>
      </c>
      <c r="BL56" s="26" t="s">
        <v>73</v>
      </c>
      <c r="BM56" s="26">
        <f>SUM($BM$20:$BX$20)</f>
        <v>0</v>
      </c>
    </row>
    <row r="57" spans="1:65" x14ac:dyDescent="0.25">
      <c r="A57" s="34"/>
      <c r="B57" s="34"/>
      <c r="C57" s="34"/>
      <c r="D57" s="34"/>
      <c r="E57" s="34"/>
      <c r="F57" s="34"/>
      <c r="G57" s="34"/>
      <c r="H57" s="34"/>
      <c r="I57" s="34"/>
      <c r="J57" s="34"/>
      <c r="K57" s="34"/>
      <c r="L57" s="34"/>
      <c r="M57" s="34"/>
      <c r="N57" s="34"/>
      <c r="O57" s="34"/>
      <c r="P57" s="34"/>
      <c r="Q57" s="34"/>
      <c r="R57" s="34"/>
      <c r="S57" s="34"/>
      <c r="T57" s="34"/>
      <c r="U57" s="34"/>
      <c r="V57" s="34"/>
      <c r="W57" s="34"/>
      <c r="X57" s="34"/>
      <c r="Y57" s="34"/>
      <c r="Z57" s="34"/>
      <c r="AA57" s="34"/>
      <c r="AB57" s="34"/>
      <c r="AC57" s="34"/>
      <c r="AD57" s="34"/>
      <c r="AE57" s="34"/>
      <c r="AF57" s="34"/>
      <c r="AG57" s="34"/>
      <c r="AH57" s="34"/>
      <c r="AI57" s="34"/>
      <c r="AJ57" s="34"/>
      <c r="AK57" s="34"/>
      <c r="AL57" s="34"/>
      <c r="AM57" s="34"/>
      <c r="AN57" s="34"/>
      <c r="AO57" s="34"/>
      <c r="AP57" s="34"/>
      <c r="AQ57" s="34"/>
      <c r="AR57" s="34"/>
      <c r="AS57" s="34"/>
      <c r="AT57" s="34"/>
      <c r="AU57" s="109"/>
      <c r="AV57" s="109"/>
      <c r="AW57" s="109"/>
      <c r="AX57" s="109"/>
      <c r="AY57" s="109"/>
      <c r="AZ57" s="109"/>
      <c r="BA57" s="109"/>
      <c r="BB57" s="109"/>
      <c r="BC57" s="109"/>
      <c r="BD57" s="109"/>
      <c r="BE57" s="109"/>
      <c r="BH57" s="36" t="str">
        <f>IF(Campaigns!$D63="", "", Campaigns!$D63)</f>
        <v/>
      </c>
      <c r="BL57" s="27" t="s">
        <v>74</v>
      </c>
      <c r="BM57" s="27">
        <f>IF('Google Analytics Data'!$AK$9-$BM$56&lt;0, 0, 'Google Analytics Data'!$AK$9-$BM$56)</f>
        <v>0</v>
      </c>
    </row>
    <row r="58" spans="1:65" x14ac:dyDescent="0.25">
      <c r="A58" s="34"/>
      <c r="B58" s="34"/>
      <c r="C58" s="34"/>
      <c r="D58" s="34"/>
      <c r="E58" s="34"/>
      <c r="F58" s="34"/>
      <c r="G58" s="34"/>
      <c r="H58" s="34"/>
      <c r="I58" s="34"/>
      <c r="J58" s="34"/>
      <c r="K58" s="34"/>
      <c r="L58" s="34"/>
      <c r="M58" s="34"/>
      <c r="N58" s="34"/>
      <c r="O58" s="34"/>
      <c r="P58" s="34"/>
      <c r="Q58" s="34"/>
      <c r="R58" s="34"/>
      <c r="S58" s="34"/>
      <c r="T58" s="34"/>
      <c r="U58" s="34"/>
      <c r="V58" s="34"/>
      <c r="W58" s="34"/>
      <c r="X58" s="34"/>
      <c r="Y58" s="34"/>
      <c r="Z58" s="34"/>
      <c r="AA58" s="34"/>
      <c r="AB58" s="34"/>
      <c r="AC58" s="34"/>
      <c r="AD58" s="34"/>
      <c r="AE58" s="34"/>
      <c r="AF58" s="34"/>
      <c r="AG58" s="34"/>
      <c r="AH58" s="34"/>
      <c r="AI58" s="34"/>
      <c r="AJ58" s="34"/>
      <c r="AK58" s="34"/>
      <c r="AL58" s="34"/>
      <c r="AM58" s="34"/>
      <c r="AN58" s="34"/>
      <c r="AO58" s="34"/>
      <c r="AP58" s="34"/>
      <c r="AQ58" s="34"/>
      <c r="AR58" s="34"/>
      <c r="AS58" s="34"/>
      <c r="AT58" s="34"/>
      <c r="AU58" s="109"/>
      <c r="AV58" s="109"/>
      <c r="AW58" s="109"/>
      <c r="AX58" s="109"/>
      <c r="AY58" s="109"/>
      <c r="AZ58" s="109"/>
      <c r="BA58" s="109"/>
      <c r="BB58" s="109"/>
      <c r="BC58" s="109"/>
      <c r="BD58" s="109"/>
      <c r="BE58" s="109"/>
      <c r="BH58" s="36" t="str">
        <f>IF(Campaigns!$D64="", "", Campaigns!$D64)</f>
        <v/>
      </c>
    </row>
    <row r="59" spans="1:65" x14ac:dyDescent="0.25">
      <c r="A59" s="34"/>
      <c r="B59" s="34"/>
      <c r="C59" s="34"/>
      <c r="D59" s="34"/>
      <c r="E59" s="34"/>
      <c r="F59" s="34"/>
      <c r="G59" s="34"/>
      <c r="H59" s="34"/>
      <c r="I59" s="34"/>
      <c r="J59" s="34"/>
      <c r="K59" s="34"/>
      <c r="L59" s="34"/>
      <c r="M59" s="34"/>
      <c r="N59" s="34"/>
      <c r="O59" s="34"/>
      <c r="P59" s="34"/>
      <c r="Q59" s="34"/>
      <c r="R59" s="34"/>
      <c r="S59" s="34"/>
      <c r="T59" s="34"/>
      <c r="U59" s="34"/>
      <c r="V59" s="34"/>
      <c r="W59" s="34"/>
      <c r="X59" s="34"/>
      <c r="Y59" s="34"/>
      <c r="Z59" s="34"/>
      <c r="AA59" s="34"/>
      <c r="AB59" s="34"/>
      <c r="AC59" s="34"/>
      <c r="AD59" s="34"/>
      <c r="AE59" s="34"/>
      <c r="AF59" s="34"/>
      <c r="AG59" s="34"/>
      <c r="AH59" s="34"/>
      <c r="AI59" s="34"/>
      <c r="AJ59" s="34"/>
      <c r="AK59" s="34"/>
      <c r="AL59" s="34"/>
      <c r="AM59" s="34"/>
      <c r="AN59" s="34"/>
      <c r="AO59" s="34"/>
      <c r="AP59" s="34"/>
      <c r="AQ59" s="34"/>
      <c r="AR59" s="34"/>
      <c r="AS59" s="34"/>
      <c r="AT59" s="34"/>
      <c r="AU59" s="109"/>
      <c r="AV59" s="109"/>
      <c r="AW59" s="109"/>
      <c r="AX59" s="109"/>
      <c r="AY59" s="109"/>
      <c r="AZ59" s="109"/>
      <c r="BA59" s="109"/>
      <c r="BB59" s="109"/>
      <c r="BC59" s="109"/>
      <c r="BD59" s="109"/>
      <c r="BE59" s="109"/>
      <c r="BH59" s="36" t="str">
        <f>IF(Campaigns!$D65="", "", Campaigns!$D65)</f>
        <v/>
      </c>
    </row>
    <row r="60" spans="1:65" x14ac:dyDescent="0.25">
      <c r="A60" s="34"/>
      <c r="B60" s="34"/>
      <c r="C60" s="34"/>
      <c r="D60" s="34"/>
      <c r="E60" s="34"/>
      <c r="F60" s="34"/>
      <c r="G60" s="34"/>
      <c r="H60" s="34"/>
      <c r="I60" s="34"/>
      <c r="J60" s="34"/>
      <c r="K60" s="34"/>
      <c r="L60" s="34"/>
      <c r="M60" s="34"/>
      <c r="N60" s="34"/>
      <c r="O60" s="34"/>
      <c r="P60" s="34"/>
      <c r="Q60" s="34"/>
      <c r="R60" s="34"/>
      <c r="S60" s="34"/>
      <c r="T60" s="34"/>
      <c r="U60" s="34"/>
      <c r="V60" s="34"/>
      <c r="W60" s="34"/>
      <c r="X60" s="34"/>
      <c r="Y60" s="34"/>
      <c r="Z60" s="34"/>
      <c r="AA60" s="34"/>
      <c r="AB60" s="34"/>
      <c r="AC60" s="34"/>
      <c r="AD60" s="34"/>
      <c r="AE60" s="34"/>
      <c r="AF60" s="34"/>
      <c r="AG60" s="34"/>
      <c r="AH60" s="34"/>
      <c r="AI60" s="34"/>
      <c r="AJ60" s="34"/>
      <c r="AK60" s="34"/>
      <c r="AL60" s="34"/>
      <c r="AM60" s="34"/>
      <c r="AN60" s="34"/>
      <c r="AO60" s="34"/>
      <c r="AP60" s="34"/>
      <c r="AQ60" s="34"/>
      <c r="AR60" s="34"/>
      <c r="AS60" s="34"/>
      <c r="AT60" s="34"/>
      <c r="AU60" s="109"/>
      <c r="AV60" s="109"/>
      <c r="AW60" s="109"/>
      <c r="AX60" s="109"/>
      <c r="AY60" s="109"/>
      <c r="AZ60" s="109"/>
      <c r="BA60" s="109"/>
      <c r="BB60" s="109"/>
      <c r="BC60" s="109"/>
      <c r="BD60" s="109"/>
      <c r="BE60" s="109"/>
      <c r="BH60" s="36" t="str">
        <f>IF(Campaigns!$D66="", "", Campaigns!$D66)</f>
        <v/>
      </c>
    </row>
    <row r="61" spans="1:65" x14ac:dyDescent="0.25">
      <c r="A61" s="34"/>
      <c r="B61" s="34"/>
      <c r="C61" s="34"/>
      <c r="D61" s="34"/>
      <c r="E61" s="34"/>
      <c r="F61" s="34"/>
      <c r="G61" s="34"/>
      <c r="H61" s="34"/>
      <c r="I61" s="34"/>
      <c r="J61" s="34"/>
      <c r="K61" s="34"/>
      <c r="L61" s="34"/>
      <c r="M61" s="34"/>
      <c r="N61" s="34"/>
      <c r="O61" s="34"/>
      <c r="P61" s="34"/>
      <c r="Q61" s="34"/>
      <c r="R61" s="34"/>
      <c r="S61" s="34"/>
      <c r="T61" s="34"/>
      <c r="U61" s="34"/>
      <c r="V61" s="34"/>
      <c r="W61" s="34"/>
      <c r="X61" s="34"/>
      <c r="Y61" s="34"/>
      <c r="Z61" s="34"/>
      <c r="AA61" s="34"/>
      <c r="AB61" s="34"/>
      <c r="AC61" s="34"/>
      <c r="AD61" s="34"/>
      <c r="AE61" s="34"/>
      <c r="AF61" s="34"/>
      <c r="AG61" s="34"/>
      <c r="AH61" s="34"/>
      <c r="AI61" s="34"/>
      <c r="AJ61" s="34"/>
      <c r="AK61" s="34"/>
      <c r="AL61" s="34"/>
      <c r="AM61" s="34"/>
      <c r="AN61" s="34"/>
      <c r="AO61" s="34"/>
      <c r="AP61" s="34"/>
      <c r="AQ61" s="34"/>
      <c r="AR61" s="34"/>
      <c r="AS61" s="34"/>
      <c r="AT61" s="34"/>
      <c r="AU61" s="109"/>
      <c r="AV61" s="109"/>
      <c r="AW61" s="109"/>
      <c r="AX61" s="109"/>
      <c r="AY61" s="109"/>
      <c r="AZ61" s="109"/>
      <c r="BA61" s="109"/>
      <c r="BB61" s="109"/>
      <c r="BC61" s="109"/>
      <c r="BD61" s="109"/>
      <c r="BE61" s="109"/>
      <c r="BH61" s="36" t="str">
        <f>IF(Campaigns!$D67="", "", Campaigns!$D67)</f>
        <v/>
      </c>
    </row>
    <row r="62" spans="1:65" x14ac:dyDescent="0.25">
      <c r="A62" s="34"/>
      <c r="B62" s="34"/>
      <c r="C62" s="34"/>
      <c r="D62" s="34"/>
      <c r="E62" s="34"/>
      <c r="F62" s="34"/>
      <c r="G62" s="34"/>
      <c r="H62" s="34"/>
      <c r="I62" s="34"/>
      <c r="J62" s="34"/>
      <c r="K62" s="34"/>
      <c r="L62" s="34"/>
      <c r="M62" s="34"/>
      <c r="N62" s="34"/>
      <c r="O62" s="34"/>
      <c r="P62" s="34"/>
      <c r="Q62" s="34"/>
      <c r="R62" s="34"/>
      <c r="S62" s="34"/>
      <c r="T62" s="34"/>
      <c r="U62" s="34"/>
      <c r="V62" s="34"/>
      <c r="W62" s="34"/>
      <c r="X62" s="34"/>
      <c r="Y62" s="34"/>
      <c r="Z62" s="34"/>
      <c r="AA62" s="34"/>
      <c r="AB62" s="34"/>
      <c r="AC62" s="34"/>
      <c r="AD62" s="34"/>
      <c r="AE62" s="34"/>
      <c r="AF62" s="34"/>
      <c r="AG62" s="34"/>
      <c r="AH62" s="34"/>
      <c r="AI62" s="34"/>
      <c r="AJ62" s="34"/>
      <c r="AK62" s="34"/>
      <c r="AL62" s="34"/>
      <c r="AM62" s="34"/>
      <c r="AN62" s="34"/>
      <c r="AO62" s="34"/>
      <c r="AP62" s="34"/>
      <c r="AQ62" s="34"/>
      <c r="AR62" s="34"/>
      <c r="AS62" s="34"/>
      <c r="AT62" s="34"/>
      <c r="AU62" s="109"/>
      <c r="AV62" s="109"/>
      <c r="AW62" s="109"/>
      <c r="AX62" s="109"/>
      <c r="AY62" s="109"/>
      <c r="AZ62" s="109"/>
      <c r="BA62" s="109"/>
      <c r="BB62" s="109"/>
      <c r="BC62" s="109"/>
      <c r="BD62" s="109"/>
      <c r="BE62" s="109"/>
      <c r="BH62" s="36" t="str">
        <f>IF(Campaigns!$D68="", "", Campaigns!$D68)</f>
        <v/>
      </c>
    </row>
    <row r="63" spans="1:65" x14ac:dyDescent="0.25">
      <c r="A63" s="34"/>
      <c r="B63" s="34"/>
      <c r="C63" s="34"/>
      <c r="D63" s="34"/>
      <c r="E63" s="34"/>
      <c r="F63" s="34"/>
      <c r="G63" s="34"/>
      <c r="H63" s="34"/>
      <c r="I63" s="34"/>
      <c r="J63" s="34"/>
      <c r="K63" s="34"/>
      <c r="L63" s="34"/>
      <c r="M63" s="34"/>
      <c r="N63" s="34"/>
      <c r="O63" s="34"/>
      <c r="P63" s="34"/>
      <c r="Q63" s="34"/>
      <c r="R63" s="34"/>
      <c r="S63" s="34"/>
      <c r="T63" s="34"/>
      <c r="U63" s="34"/>
      <c r="V63" s="34"/>
      <c r="W63" s="34"/>
      <c r="X63" s="34"/>
      <c r="Y63" s="34"/>
      <c r="Z63" s="34"/>
      <c r="AA63" s="34"/>
      <c r="AB63" s="34"/>
      <c r="AC63" s="34"/>
      <c r="AD63" s="34"/>
      <c r="AE63" s="34"/>
      <c r="AF63" s="34"/>
      <c r="AG63" s="34"/>
      <c r="AH63" s="34"/>
      <c r="AI63" s="34"/>
      <c r="AJ63" s="34"/>
      <c r="AK63" s="34"/>
      <c r="AL63" s="34"/>
      <c r="AM63" s="34"/>
      <c r="AN63" s="34"/>
      <c r="AO63" s="34"/>
      <c r="AP63" s="34"/>
      <c r="AQ63" s="34"/>
      <c r="AR63" s="34"/>
      <c r="AS63" s="34"/>
      <c r="AT63" s="34"/>
      <c r="AU63" s="109"/>
      <c r="AV63" s="109"/>
      <c r="AW63" s="109"/>
      <c r="AX63" s="109"/>
      <c r="AY63" s="109"/>
      <c r="AZ63" s="109"/>
      <c r="BA63" s="109"/>
      <c r="BB63" s="109"/>
      <c r="BC63" s="109"/>
      <c r="BD63" s="109"/>
      <c r="BE63" s="109"/>
      <c r="BH63" s="36" t="str">
        <f>IF(Campaigns!$D69="", "", Campaigns!$D69)</f>
        <v/>
      </c>
    </row>
    <row r="64" spans="1:65" x14ac:dyDescent="0.25">
      <c r="A64" s="34"/>
      <c r="B64" s="34"/>
      <c r="C64" s="34"/>
      <c r="D64" s="34"/>
      <c r="E64" s="34"/>
      <c r="F64" s="34"/>
      <c r="G64" s="34"/>
      <c r="H64" s="34"/>
      <c r="I64" s="34"/>
      <c r="J64" s="34"/>
      <c r="K64" s="34"/>
      <c r="L64" s="34"/>
      <c r="M64" s="34"/>
      <c r="N64" s="34"/>
      <c r="O64" s="34"/>
      <c r="P64" s="34"/>
      <c r="Q64" s="34"/>
      <c r="R64" s="34"/>
      <c r="S64" s="34"/>
      <c r="T64" s="34"/>
      <c r="U64" s="34"/>
      <c r="V64" s="34"/>
      <c r="W64" s="34"/>
      <c r="X64" s="34"/>
      <c r="Y64" s="34"/>
      <c r="Z64" s="34"/>
      <c r="AA64" s="34"/>
      <c r="AB64" s="34"/>
      <c r="AC64" s="34"/>
      <c r="AD64" s="34"/>
      <c r="AE64" s="34"/>
      <c r="AF64" s="34"/>
      <c r="AG64" s="34"/>
      <c r="AH64" s="34"/>
      <c r="AI64" s="34"/>
      <c r="AJ64" s="34"/>
      <c r="AK64" s="34"/>
      <c r="AL64" s="34"/>
      <c r="AM64" s="34"/>
      <c r="AN64" s="34"/>
      <c r="AO64" s="34"/>
      <c r="AP64" s="34"/>
      <c r="AQ64" s="34"/>
      <c r="AR64" s="34"/>
      <c r="AS64" s="34"/>
      <c r="AT64" s="34"/>
      <c r="AU64" s="109"/>
      <c r="AV64" s="109"/>
      <c r="AW64" s="109"/>
      <c r="AX64" s="109"/>
      <c r="AY64" s="109"/>
      <c r="AZ64" s="109"/>
      <c r="BA64" s="109"/>
      <c r="BB64" s="109"/>
      <c r="BC64" s="109"/>
      <c r="BD64" s="109"/>
      <c r="BE64" s="109"/>
      <c r="BH64" s="36" t="str">
        <f>IF(Campaigns!$D70="", "", Campaigns!$D70)</f>
        <v/>
      </c>
    </row>
    <row r="65" spans="1:60" x14ac:dyDescent="0.25">
      <c r="A65" s="34"/>
      <c r="B65" s="34"/>
      <c r="C65" s="34"/>
      <c r="D65" s="34"/>
      <c r="E65" s="34"/>
      <c r="F65" s="34"/>
      <c r="G65" s="34"/>
      <c r="H65" s="34"/>
      <c r="I65" s="34"/>
      <c r="J65" s="34"/>
      <c r="K65" s="34"/>
      <c r="L65" s="34"/>
      <c r="M65" s="34"/>
      <c r="N65" s="34"/>
      <c r="O65" s="34"/>
      <c r="P65" s="34"/>
      <c r="Q65" s="34"/>
      <c r="R65" s="34"/>
      <c r="S65" s="34"/>
      <c r="T65" s="34"/>
      <c r="U65" s="34"/>
      <c r="V65" s="34"/>
      <c r="W65" s="34"/>
      <c r="X65" s="34"/>
      <c r="Y65" s="34"/>
      <c r="Z65" s="34"/>
      <c r="AA65" s="34"/>
      <c r="AB65" s="34"/>
      <c r="AC65" s="34"/>
      <c r="AD65" s="34"/>
      <c r="AE65" s="34"/>
      <c r="AF65" s="34"/>
      <c r="AG65" s="34"/>
      <c r="AH65" s="34"/>
      <c r="AI65" s="34"/>
      <c r="AJ65" s="34"/>
      <c r="AK65" s="34"/>
      <c r="AL65" s="34"/>
      <c r="AM65" s="34"/>
      <c r="AN65" s="34"/>
      <c r="AO65" s="34"/>
      <c r="AP65" s="34"/>
      <c r="AQ65" s="34"/>
      <c r="AR65" s="34"/>
      <c r="AS65" s="34"/>
      <c r="AT65" s="34"/>
      <c r="AU65" s="109"/>
      <c r="AV65" s="109"/>
      <c r="AW65" s="109"/>
      <c r="AX65" s="109"/>
      <c r="AY65" s="109"/>
      <c r="AZ65" s="109"/>
      <c r="BA65" s="109"/>
      <c r="BB65" s="109"/>
      <c r="BC65" s="109"/>
      <c r="BD65" s="109"/>
      <c r="BE65" s="109"/>
      <c r="BH65" s="36" t="str">
        <f>IF(Campaigns!$D71="", "", Campaigns!$D71)</f>
        <v/>
      </c>
    </row>
    <row r="66" spans="1:60" x14ac:dyDescent="0.25">
      <c r="A66" s="34"/>
      <c r="B66" s="34"/>
      <c r="C66" s="34"/>
      <c r="D66" s="34"/>
      <c r="E66" s="34"/>
      <c r="F66" s="34"/>
      <c r="G66" s="34"/>
      <c r="H66" s="34"/>
      <c r="I66" s="34"/>
      <c r="J66" s="34"/>
      <c r="K66" s="34"/>
      <c r="L66" s="34"/>
      <c r="M66" s="34"/>
      <c r="N66" s="34"/>
      <c r="O66" s="34"/>
      <c r="P66" s="34"/>
      <c r="Q66" s="34"/>
      <c r="R66" s="34"/>
      <c r="S66" s="34"/>
      <c r="T66" s="34"/>
      <c r="U66" s="34"/>
      <c r="V66" s="34"/>
      <c r="W66" s="34"/>
      <c r="X66" s="34"/>
      <c r="Y66" s="34"/>
      <c r="Z66" s="34"/>
      <c r="AA66" s="34"/>
      <c r="AB66" s="34"/>
      <c r="AC66" s="34"/>
      <c r="AD66" s="34"/>
      <c r="AE66" s="34"/>
      <c r="AF66" s="34"/>
      <c r="AG66" s="34"/>
      <c r="AH66" s="34"/>
      <c r="AI66" s="34"/>
      <c r="AJ66" s="34"/>
      <c r="AK66" s="34"/>
      <c r="AL66" s="34"/>
      <c r="AM66" s="34"/>
      <c r="AN66" s="34"/>
      <c r="AO66" s="34"/>
      <c r="AP66" s="34"/>
      <c r="AQ66" s="34"/>
      <c r="AR66" s="34"/>
      <c r="AS66" s="34"/>
      <c r="AT66" s="34"/>
      <c r="AU66" s="109"/>
      <c r="AV66" s="109"/>
      <c r="AW66" s="109"/>
      <c r="AX66" s="109"/>
      <c r="AY66" s="109"/>
      <c r="AZ66" s="109"/>
      <c r="BA66" s="109"/>
      <c r="BB66" s="109"/>
      <c r="BC66" s="109"/>
      <c r="BD66" s="109"/>
      <c r="BE66" s="109"/>
      <c r="BH66" s="36" t="str">
        <f>IF(Campaigns!$D72="", "", Campaigns!$D72)</f>
        <v/>
      </c>
    </row>
    <row r="67" spans="1:60" hidden="1" x14ac:dyDescent="0.25">
      <c r="BH67" s="36" t="str">
        <f>IF(Campaigns!$D73="", "", Campaigns!$D73)</f>
        <v/>
      </c>
    </row>
    <row r="68" spans="1:60" hidden="1" x14ac:dyDescent="0.25">
      <c r="BH68" s="36" t="str">
        <f>IF(Campaigns!$D74="", "", Campaigns!$D74)</f>
        <v/>
      </c>
    </row>
    <row r="69" spans="1:60" hidden="1" x14ac:dyDescent="0.25">
      <c r="BH69" s="36" t="str">
        <f>IF(Campaigns!$D75="", "", Campaigns!$D75)</f>
        <v/>
      </c>
    </row>
    <row r="70" spans="1:60" hidden="1" x14ac:dyDescent="0.25">
      <c r="BH70" s="36" t="str">
        <f>IF(Campaigns!$D76="", "", Campaigns!$D76)</f>
        <v/>
      </c>
    </row>
    <row r="71" spans="1:60" hidden="1" x14ac:dyDescent="0.25">
      <c r="BH71" s="36" t="str">
        <f>IF(Campaigns!$D77="", "", Campaigns!$D77)</f>
        <v/>
      </c>
    </row>
    <row r="72" spans="1:60" hidden="1" x14ac:dyDescent="0.25">
      <c r="BH72" s="36" t="str">
        <f>IF(Campaigns!$D78="", "", Campaigns!$D78)</f>
        <v/>
      </c>
    </row>
    <row r="73" spans="1:60" hidden="1" x14ac:dyDescent="0.25">
      <c r="BH73" s="36" t="str">
        <f>IF(Campaigns!$D79="", "", Campaigns!$D79)</f>
        <v/>
      </c>
    </row>
    <row r="74" spans="1:60" hidden="1" x14ac:dyDescent="0.25">
      <c r="BH74" s="36" t="str">
        <f>IF(Campaigns!$D80="", "", Campaigns!$D80)</f>
        <v/>
      </c>
    </row>
    <row r="75" spans="1:60" hidden="1" x14ac:dyDescent="0.25">
      <c r="BH75" s="36" t="str">
        <f>IF(Campaigns!$D81="", "", Campaigns!$D81)</f>
        <v/>
      </c>
    </row>
    <row r="76" spans="1:60" hidden="1" x14ac:dyDescent="0.25">
      <c r="BH76" s="36" t="str">
        <f>IF(Campaigns!$D82="", "", Campaigns!$D82)</f>
        <v/>
      </c>
    </row>
    <row r="77" spans="1:60" hidden="1" x14ac:dyDescent="0.25">
      <c r="BH77" s="36" t="str">
        <f>IF(Campaigns!$D83="", "", Campaigns!$D83)</f>
        <v/>
      </c>
    </row>
    <row r="78" spans="1:60" hidden="1" x14ac:dyDescent="0.25">
      <c r="BH78" s="36" t="str">
        <f>IF(Campaigns!$D84="", "", Campaigns!$D84)</f>
        <v/>
      </c>
    </row>
    <row r="79" spans="1:60" hidden="1" x14ac:dyDescent="0.25">
      <c r="BH79" s="36" t="str">
        <f>IF(Campaigns!$D85="", "", Campaigns!$D85)</f>
        <v/>
      </c>
    </row>
    <row r="80" spans="1:60" hidden="1" x14ac:dyDescent="0.25">
      <c r="BH80" s="36" t="str">
        <f>IF(Campaigns!$D86="", "", Campaigns!$D86)</f>
        <v/>
      </c>
    </row>
    <row r="81" spans="60:60" hidden="1" x14ac:dyDescent="0.25">
      <c r="BH81" s="36" t="str">
        <f>IF(Campaigns!$D87="", "", Campaigns!$D87)</f>
        <v/>
      </c>
    </row>
    <row r="82" spans="60:60" hidden="1" x14ac:dyDescent="0.25">
      <c r="BH82" s="36" t="str">
        <f>IF(Campaigns!$D88="", "", Campaigns!$D88)</f>
        <v/>
      </c>
    </row>
    <row r="83" spans="60:60" hidden="1" x14ac:dyDescent="0.25">
      <c r="BH83" s="36" t="str">
        <f>IF(Campaigns!$D89="", "", Campaigns!$D89)</f>
        <v/>
      </c>
    </row>
    <row r="84" spans="60:60" hidden="1" x14ac:dyDescent="0.25">
      <c r="BH84" s="36" t="str">
        <f>IF(Campaigns!$D90="", "", Campaigns!$D90)</f>
        <v/>
      </c>
    </row>
    <row r="85" spans="60:60" hidden="1" x14ac:dyDescent="0.25">
      <c r="BH85" s="36" t="str">
        <f>IF(Campaigns!$D91="", "", Campaigns!$D91)</f>
        <v/>
      </c>
    </row>
    <row r="86" spans="60:60" hidden="1" x14ac:dyDescent="0.25">
      <c r="BH86" s="36" t="str">
        <f>IF(Campaigns!$D92="", "", Campaigns!$D92)</f>
        <v/>
      </c>
    </row>
    <row r="87" spans="60:60" hidden="1" x14ac:dyDescent="0.25">
      <c r="BH87" s="36" t="str">
        <f>IF(Campaigns!$D93="", "", Campaigns!$D93)</f>
        <v/>
      </c>
    </row>
    <row r="88" spans="60:60" hidden="1" x14ac:dyDescent="0.25">
      <c r="BH88" s="36" t="str">
        <f>IF(Campaigns!$D94="", "", Campaigns!$D94)</f>
        <v/>
      </c>
    </row>
    <row r="89" spans="60:60" hidden="1" x14ac:dyDescent="0.25">
      <c r="BH89" s="36" t="str">
        <f>IF(Campaigns!$D95="", "", Campaigns!$D95)</f>
        <v/>
      </c>
    </row>
    <row r="90" spans="60:60" hidden="1" x14ac:dyDescent="0.25">
      <c r="BH90" s="36" t="str">
        <f>IF(Campaigns!$D96="", "", Campaigns!$D96)</f>
        <v/>
      </c>
    </row>
    <row r="91" spans="60:60" hidden="1" x14ac:dyDescent="0.25">
      <c r="BH91" s="36" t="str">
        <f>IF(Campaigns!$D97="", "", Campaigns!$D97)</f>
        <v/>
      </c>
    </row>
    <row r="92" spans="60:60" hidden="1" x14ac:dyDescent="0.25">
      <c r="BH92" s="36" t="str">
        <f>IF(Campaigns!$D98="", "", Campaigns!$D98)</f>
        <v/>
      </c>
    </row>
    <row r="93" spans="60:60" hidden="1" x14ac:dyDescent="0.25">
      <c r="BH93" s="36" t="str">
        <f>IF(Campaigns!$D99="", "", Campaigns!$D99)</f>
        <v/>
      </c>
    </row>
    <row r="94" spans="60:60" hidden="1" x14ac:dyDescent="0.25">
      <c r="BH94" s="36" t="str">
        <f>IF(Campaigns!$D100="", "", Campaigns!$D100)</f>
        <v/>
      </c>
    </row>
    <row r="95" spans="60:60" hidden="1" x14ac:dyDescent="0.25">
      <c r="BH95" s="36" t="str">
        <f>IF(Campaigns!$D101="", "", Campaigns!$D101)</f>
        <v/>
      </c>
    </row>
    <row r="96" spans="60:60" hidden="1" x14ac:dyDescent="0.25">
      <c r="BH96" s="36" t="str">
        <f>IF(Campaigns!$D102="", "", Campaigns!$D102)</f>
        <v/>
      </c>
    </row>
    <row r="97" spans="60:60" hidden="1" x14ac:dyDescent="0.25">
      <c r="BH97" s="36" t="str">
        <f>IF(Campaigns!$D103="", "", Campaigns!$D103)</f>
        <v/>
      </c>
    </row>
    <row r="98" spans="60:60" hidden="1" x14ac:dyDescent="0.25">
      <c r="BH98" s="36" t="str">
        <f>IF(Campaigns!$D104="", "", Campaigns!$D104)</f>
        <v/>
      </c>
    </row>
    <row r="99" spans="60:60" hidden="1" x14ac:dyDescent="0.25">
      <c r="BH99" s="36" t="str">
        <f>IF(Campaigns!$D105="", "", Campaigns!$D105)</f>
        <v/>
      </c>
    </row>
    <row r="100" spans="60:60" hidden="1" x14ac:dyDescent="0.25">
      <c r="BH100" s="36" t="str">
        <f>IF(Campaigns!$D106="", "", Campaigns!$D106)</f>
        <v/>
      </c>
    </row>
    <row r="101" spans="60:60" hidden="1" x14ac:dyDescent="0.25">
      <c r="BH101" s="36" t="str">
        <f>IF(Campaigns!$D107="", "", Campaigns!$D107)</f>
        <v/>
      </c>
    </row>
    <row r="102" spans="60:60" hidden="1" x14ac:dyDescent="0.25">
      <c r="BH102" s="36" t="str">
        <f>IF(Campaigns!$D108="", "", Campaigns!$D108)</f>
        <v/>
      </c>
    </row>
    <row r="103" spans="60:60" hidden="1" x14ac:dyDescent="0.25">
      <c r="BH103" s="36" t="str">
        <f>IF(Campaigns!$D109="", "", Campaigns!$D109)</f>
        <v/>
      </c>
    </row>
    <row r="104" spans="60:60" hidden="1" x14ac:dyDescent="0.25">
      <c r="BH104" s="36" t="str">
        <f>IF(Campaigns!$D110="", "", Campaigns!$D110)</f>
        <v/>
      </c>
    </row>
    <row r="105" spans="60:60" hidden="1" x14ac:dyDescent="0.25">
      <c r="BH105" s="36" t="str">
        <f>IF(Campaigns!$D111="", "", Campaigns!$D111)</f>
        <v/>
      </c>
    </row>
    <row r="106" spans="60:60" hidden="1" x14ac:dyDescent="0.25">
      <c r="BH106" s="36" t="str">
        <f>IF(Campaigns!$D112="", "", Campaigns!$D112)</f>
        <v/>
      </c>
    </row>
    <row r="107" spans="60:60" hidden="1" x14ac:dyDescent="0.25">
      <c r="BH107" s="36" t="str">
        <f>IF(Campaigns!$D113="", "", Campaigns!$D113)</f>
        <v/>
      </c>
    </row>
    <row r="108" spans="60:60" hidden="1" x14ac:dyDescent="0.25">
      <c r="BH108" s="36" t="str">
        <f>IF(Campaigns!$D114="", "", Campaigns!$D114)</f>
        <v/>
      </c>
    </row>
    <row r="109" spans="60:60" hidden="1" x14ac:dyDescent="0.25">
      <c r="BH109" s="36" t="str">
        <f>IF(Campaigns!$D115="", "", Campaigns!$D115)</f>
        <v/>
      </c>
    </row>
    <row r="110" spans="60:60" hidden="1" x14ac:dyDescent="0.25">
      <c r="BH110" s="36" t="str">
        <f>IF(Campaigns!$D116="", "", Campaigns!$D116)</f>
        <v/>
      </c>
    </row>
    <row r="111" spans="60:60" hidden="1" x14ac:dyDescent="0.25">
      <c r="BH111" s="36" t="str">
        <f>IF(Campaigns!$D117="", "", Campaigns!$D117)</f>
        <v/>
      </c>
    </row>
    <row r="112" spans="60:60" hidden="1" x14ac:dyDescent="0.25">
      <c r="BH112" s="36" t="str">
        <f>IF(Campaigns!$D118="", "", Campaigns!$D118)</f>
        <v/>
      </c>
    </row>
    <row r="113" spans="60:60" hidden="1" x14ac:dyDescent="0.25">
      <c r="BH113" s="36" t="str">
        <f>IF(Campaigns!$D119="", "", Campaigns!$D119)</f>
        <v/>
      </c>
    </row>
    <row r="114" spans="60:60" hidden="1" x14ac:dyDescent="0.25">
      <c r="BH114" s="36" t="str">
        <f>IF(Campaigns!$D120="", "", Campaigns!$D120)</f>
        <v/>
      </c>
    </row>
    <row r="115" spans="60:60" hidden="1" x14ac:dyDescent="0.25">
      <c r="BH115" s="36" t="str">
        <f>IF(Campaigns!$D121="", "", Campaigns!$D121)</f>
        <v/>
      </c>
    </row>
    <row r="116" spans="60:60" hidden="1" x14ac:dyDescent="0.25">
      <c r="BH116" s="36" t="str">
        <f>IF(Campaigns!$D122="", "", Campaigns!$D122)</f>
        <v/>
      </c>
    </row>
    <row r="117" spans="60:60" hidden="1" x14ac:dyDescent="0.25">
      <c r="BH117" s="36" t="str">
        <f>IF(Campaigns!$D123="", "", Campaigns!$D123)</f>
        <v/>
      </c>
    </row>
    <row r="118" spans="60:60" hidden="1" x14ac:dyDescent="0.25">
      <c r="BH118" s="36" t="str">
        <f>IF(Campaigns!$D124="", "", Campaigns!$D124)</f>
        <v/>
      </c>
    </row>
    <row r="119" spans="60:60" hidden="1" x14ac:dyDescent="0.25">
      <c r="BH119" s="36" t="str">
        <f>IF(Campaigns!$D125="", "", Campaigns!$D125)</f>
        <v/>
      </c>
    </row>
    <row r="120" spans="60:60" hidden="1" x14ac:dyDescent="0.25">
      <c r="BH120" s="36" t="str">
        <f>IF(Campaigns!$D126="", "", Campaigns!$D126)</f>
        <v/>
      </c>
    </row>
    <row r="121" spans="60:60" hidden="1" x14ac:dyDescent="0.25">
      <c r="BH121" s="36" t="str">
        <f>IF(Campaigns!$D127="", "", Campaigns!$D127)</f>
        <v/>
      </c>
    </row>
    <row r="122" spans="60:60" hidden="1" x14ac:dyDescent="0.25">
      <c r="BH122" s="36" t="str">
        <f>IF(Campaigns!$D128="", "", Campaigns!$D128)</f>
        <v/>
      </c>
    </row>
    <row r="123" spans="60:60" hidden="1" x14ac:dyDescent="0.25">
      <c r="BH123" s="36" t="str">
        <f>IF(Campaigns!$D129="", "", Campaigns!$D129)</f>
        <v/>
      </c>
    </row>
    <row r="124" spans="60:60" hidden="1" x14ac:dyDescent="0.25">
      <c r="BH124" s="36" t="str">
        <f>IF(Campaigns!$D130="", "", Campaigns!$D130)</f>
        <v/>
      </c>
    </row>
    <row r="125" spans="60:60" hidden="1" x14ac:dyDescent="0.25">
      <c r="BH125" s="36" t="str">
        <f>IF(Campaigns!$D131="", "", Campaigns!$D131)</f>
        <v/>
      </c>
    </row>
    <row r="126" spans="60:60" hidden="1" x14ac:dyDescent="0.25">
      <c r="BH126" s="36" t="str">
        <f>IF(Campaigns!$D132="", "", Campaigns!$D132)</f>
        <v/>
      </c>
    </row>
    <row r="127" spans="60:60" hidden="1" x14ac:dyDescent="0.25">
      <c r="BH127" s="36" t="str">
        <f>IF(Campaigns!$D133="", "", Campaigns!$D133)</f>
        <v/>
      </c>
    </row>
    <row r="128" spans="60:60" hidden="1" x14ac:dyDescent="0.25">
      <c r="BH128" s="36" t="str">
        <f>IF(Campaigns!$D134="", "", Campaigns!$D134)</f>
        <v/>
      </c>
    </row>
    <row r="129" spans="60:60" hidden="1" x14ac:dyDescent="0.25">
      <c r="BH129" s="36" t="str">
        <f>IF(Campaigns!$D135="", "", Campaigns!$D135)</f>
        <v/>
      </c>
    </row>
    <row r="130" spans="60:60" hidden="1" x14ac:dyDescent="0.25">
      <c r="BH130" s="36" t="str">
        <f>IF(Campaigns!$D136="", "", Campaigns!$D136)</f>
        <v/>
      </c>
    </row>
    <row r="131" spans="60:60" hidden="1" x14ac:dyDescent="0.25">
      <c r="BH131" s="36" t="str">
        <f>IF(Campaigns!$D137="", "", Campaigns!$D137)</f>
        <v/>
      </c>
    </row>
    <row r="132" spans="60:60" hidden="1" x14ac:dyDescent="0.25">
      <c r="BH132" s="36" t="str">
        <f>IF(Campaigns!$D138="", "", Campaigns!$D138)</f>
        <v/>
      </c>
    </row>
    <row r="133" spans="60:60" hidden="1" x14ac:dyDescent="0.25">
      <c r="BH133" s="36" t="str">
        <f>IF(Campaigns!$D139="", "", Campaigns!$D139)</f>
        <v/>
      </c>
    </row>
    <row r="134" spans="60:60" hidden="1" x14ac:dyDescent="0.25">
      <c r="BH134" s="36" t="str">
        <f>IF(Campaigns!$D140="", "", Campaigns!$D140)</f>
        <v/>
      </c>
    </row>
    <row r="135" spans="60:60" hidden="1" x14ac:dyDescent="0.25">
      <c r="BH135" s="36" t="str">
        <f>IF(Campaigns!$D141="", "", Campaigns!$D141)</f>
        <v/>
      </c>
    </row>
    <row r="136" spans="60:60" hidden="1" x14ac:dyDescent="0.25">
      <c r="BH136" s="36" t="str">
        <f>IF(Campaigns!$D142="", "", Campaigns!$D142)</f>
        <v/>
      </c>
    </row>
    <row r="137" spans="60:60" hidden="1" x14ac:dyDescent="0.25">
      <c r="BH137" s="36" t="str">
        <f>IF(Campaigns!$D143="", "", Campaigns!$D143)</f>
        <v/>
      </c>
    </row>
    <row r="138" spans="60:60" hidden="1" x14ac:dyDescent="0.25">
      <c r="BH138" s="36" t="str">
        <f>IF(Campaigns!$D144="", "", Campaigns!$D144)</f>
        <v/>
      </c>
    </row>
    <row r="139" spans="60:60" hidden="1" x14ac:dyDescent="0.25">
      <c r="BH139" s="36" t="str">
        <f>IF(Campaigns!$D145="", "", Campaigns!$D145)</f>
        <v/>
      </c>
    </row>
    <row r="140" spans="60:60" hidden="1" x14ac:dyDescent="0.25">
      <c r="BH140" s="36" t="str">
        <f>IF(Campaigns!$D146="", "", Campaigns!$D146)</f>
        <v/>
      </c>
    </row>
    <row r="141" spans="60:60" hidden="1" x14ac:dyDescent="0.25">
      <c r="BH141" s="36" t="str">
        <f>IF(Campaigns!$D147="", "", Campaigns!$D147)</f>
        <v/>
      </c>
    </row>
    <row r="142" spans="60:60" hidden="1" x14ac:dyDescent="0.25">
      <c r="BH142" s="36" t="str">
        <f>IF(Campaigns!$D148="", "", Campaigns!$D148)</f>
        <v/>
      </c>
    </row>
    <row r="143" spans="60:60" hidden="1" x14ac:dyDescent="0.25">
      <c r="BH143" s="36" t="str">
        <f>IF(Campaigns!$D149="", "", Campaigns!$D149)</f>
        <v/>
      </c>
    </row>
    <row r="144" spans="60:60" hidden="1" x14ac:dyDescent="0.25">
      <c r="BH144" s="36" t="str">
        <f>IF(Campaigns!$D150="", "", Campaigns!$D150)</f>
        <v/>
      </c>
    </row>
    <row r="145" spans="60:60" hidden="1" x14ac:dyDescent="0.25">
      <c r="BH145" s="36" t="str">
        <f>IF(Campaigns!$D151="", "", Campaigns!$D151)</f>
        <v/>
      </c>
    </row>
    <row r="146" spans="60:60" hidden="1" x14ac:dyDescent="0.25">
      <c r="BH146" s="36" t="str">
        <f>IF(Campaigns!$D152="", "", Campaigns!$D152)</f>
        <v/>
      </c>
    </row>
    <row r="147" spans="60:60" hidden="1" x14ac:dyDescent="0.25">
      <c r="BH147" s="36" t="str">
        <f>IF(Campaigns!$D153="", "", Campaigns!$D153)</f>
        <v/>
      </c>
    </row>
    <row r="148" spans="60:60" hidden="1" x14ac:dyDescent="0.25">
      <c r="BH148" s="36" t="str">
        <f>IF(Campaigns!$D154="", "", Campaigns!$D154)</f>
        <v/>
      </c>
    </row>
    <row r="149" spans="60:60" hidden="1" x14ac:dyDescent="0.25">
      <c r="BH149" s="36" t="str">
        <f>IF(Campaigns!$D155="", "", Campaigns!$D155)</f>
        <v/>
      </c>
    </row>
    <row r="150" spans="60:60" hidden="1" x14ac:dyDescent="0.25">
      <c r="BH150" s="36" t="str">
        <f>IF(Campaigns!$D156="", "", Campaigns!$D156)</f>
        <v/>
      </c>
    </row>
    <row r="151" spans="60:60" hidden="1" x14ac:dyDescent="0.25">
      <c r="BH151" s="36" t="str">
        <f>IF(Campaigns!$D157="", "", Campaigns!$D157)</f>
        <v/>
      </c>
    </row>
    <row r="152" spans="60:60" hidden="1" x14ac:dyDescent="0.25">
      <c r="BH152" s="36" t="str">
        <f>IF(Campaigns!$D158="", "", Campaigns!$D158)</f>
        <v/>
      </c>
    </row>
    <row r="153" spans="60:60" hidden="1" x14ac:dyDescent="0.25">
      <c r="BH153" s="36" t="str">
        <f>IF(Campaigns!$D159="", "", Campaigns!$D159)</f>
        <v/>
      </c>
    </row>
    <row r="154" spans="60:60" hidden="1" x14ac:dyDescent="0.25">
      <c r="BH154" s="36" t="str">
        <f>IF(Campaigns!$D160="", "", Campaigns!$D160)</f>
        <v/>
      </c>
    </row>
    <row r="155" spans="60:60" hidden="1" x14ac:dyDescent="0.25">
      <c r="BH155" s="36" t="str">
        <f>IF(Campaigns!$D161="", "", Campaigns!$D161)</f>
        <v/>
      </c>
    </row>
    <row r="156" spans="60:60" hidden="1" x14ac:dyDescent="0.25">
      <c r="BH156" s="36" t="str">
        <f>IF(Campaigns!$D162="", "", Campaigns!$D162)</f>
        <v/>
      </c>
    </row>
    <row r="157" spans="60:60" hidden="1" x14ac:dyDescent="0.25">
      <c r="BH157" s="36" t="str">
        <f>IF(Campaigns!$D163="", "", Campaigns!$D163)</f>
        <v/>
      </c>
    </row>
    <row r="158" spans="60:60" hidden="1" x14ac:dyDescent="0.25">
      <c r="BH158" s="36" t="str">
        <f>IF(Campaigns!$D164="", "", Campaigns!$D164)</f>
        <v/>
      </c>
    </row>
    <row r="159" spans="60:60" hidden="1" x14ac:dyDescent="0.25">
      <c r="BH159" s="36" t="str">
        <f>IF(Campaigns!$D165="", "", Campaigns!$D165)</f>
        <v/>
      </c>
    </row>
    <row r="160" spans="60:60" hidden="1" x14ac:dyDescent="0.25">
      <c r="BH160" s="36" t="str">
        <f>IF(Campaigns!$D166="", "", Campaigns!$D166)</f>
        <v/>
      </c>
    </row>
    <row r="161" spans="60:60" hidden="1" x14ac:dyDescent="0.25">
      <c r="BH161" s="36" t="str">
        <f>IF(Campaigns!$D167="", "", Campaigns!$D167)</f>
        <v/>
      </c>
    </row>
    <row r="162" spans="60:60" hidden="1" x14ac:dyDescent="0.25">
      <c r="BH162" s="36" t="str">
        <f>IF(Campaigns!$D168="", "", Campaigns!$D168)</f>
        <v/>
      </c>
    </row>
    <row r="163" spans="60:60" hidden="1" x14ac:dyDescent="0.25">
      <c r="BH163" s="36" t="str">
        <f>IF(Campaigns!$D169="", "", Campaigns!$D169)</f>
        <v/>
      </c>
    </row>
    <row r="164" spans="60:60" hidden="1" x14ac:dyDescent="0.25">
      <c r="BH164" s="36" t="str">
        <f>IF(Campaigns!$D170="", "", Campaigns!$D170)</f>
        <v/>
      </c>
    </row>
    <row r="165" spans="60:60" hidden="1" x14ac:dyDescent="0.25">
      <c r="BH165" s="36" t="str">
        <f>IF(Campaigns!$D171="", "", Campaigns!$D171)</f>
        <v/>
      </c>
    </row>
    <row r="166" spans="60:60" hidden="1" x14ac:dyDescent="0.25">
      <c r="BH166" s="36" t="str">
        <f>IF(Campaigns!$D172="", "", Campaigns!$D172)</f>
        <v/>
      </c>
    </row>
    <row r="167" spans="60:60" hidden="1" x14ac:dyDescent="0.25">
      <c r="BH167" s="36" t="str">
        <f>IF(Campaigns!$D173="", "", Campaigns!$D173)</f>
        <v/>
      </c>
    </row>
    <row r="168" spans="60:60" hidden="1" x14ac:dyDescent="0.25">
      <c r="BH168" s="36" t="str">
        <f>IF(Campaigns!$D174="", "", Campaigns!$D174)</f>
        <v/>
      </c>
    </row>
    <row r="169" spans="60:60" hidden="1" x14ac:dyDescent="0.25">
      <c r="BH169" s="36" t="str">
        <f>IF(Campaigns!$D175="", "", Campaigns!$D175)</f>
        <v/>
      </c>
    </row>
    <row r="170" spans="60:60" hidden="1" x14ac:dyDescent="0.25">
      <c r="BH170" s="36" t="str">
        <f>IF(Campaigns!$D176="", "", Campaigns!$D176)</f>
        <v/>
      </c>
    </row>
    <row r="171" spans="60:60" hidden="1" x14ac:dyDescent="0.25">
      <c r="BH171" s="36" t="str">
        <f>IF(Campaigns!$D177="", "", Campaigns!$D177)</f>
        <v/>
      </c>
    </row>
    <row r="172" spans="60:60" hidden="1" x14ac:dyDescent="0.25">
      <c r="BH172" s="36" t="str">
        <f>IF(Campaigns!$D178="", "", Campaigns!$D178)</f>
        <v/>
      </c>
    </row>
    <row r="173" spans="60:60" hidden="1" x14ac:dyDescent="0.25">
      <c r="BH173" s="36" t="str">
        <f>IF(Campaigns!$D179="", "", Campaigns!$D179)</f>
        <v/>
      </c>
    </row>
    <row r="174" spans="60:60" hidden="1" x14ac:dyDescent="0.25">
      <c r="BH174" s="36" t="str">
        <f>IF(Campaigns!$D180="", "", Campaigns!$D180)</f>
        <v/>
      </c>
    </row>
    <row r="175" spans="60:60" hidden="1" x14ac:dyDescent="0.25">
      <c r="BH175" s="36" t="str">
        <f>IF(Campaigns!$D181="", "", Campaigns!$D181)</f>
        <v/>
      </c>
    </row>
    <row r="176" spans="60:60" hidden="1" x14ac:dyDescent="0.25">
      <c r="BH176" s="36" t="str">
        <f>IF(Campaigns!$D182="", "", Campaigns!$D182)</f>
        <v/>
      </c>
    </row>
    <row r="177" spans="60:60" hidden="1" x14ac:dyDescent="0.25">
      <c r="BH177" s="36" t="str">
        <f>IF(Campaigns!$D183="", "", Campaigns!$D183)</f>
        <v/>
      </c>
    </row>
    <row r="178" spans="60:60" hidden="1" x14ac:dyDescent="0.25">
      <c r="BH178" s="36" t="str">
        <f>IF(Campaigns!$D184="", "", Campaigns!$D184)</f>
        <v/>
      </c>
    </row>
    <row r="179" spans="60:60" hidden="1" x14ac:dyDescent="0.25">
      <c r="BH179" s="36" t="str">
        <f>IF(Campaigns!$D185="", "", Campaigns!$D185)</f>
        <v/>
      </c>
    </row>
    <row r="180" spans="60:60" hidden="1" x14ac:dyDescent="0.25">
      <c r="BH180" s="36" t="str">
        <f>IF(Campaigns!$D186="", "", Campaigns!$D186)</f>
        <v/>
      </c>
    </row>
    <row r="181" spans="60:60" hidden="1" x14ac:dyDescent="0.25">
      <c r="BH181" s="36" t="str">
        <f>IF(Campaigns!$D187="", "", Campaigns!$D187)</f>
        <v/>
      </c>
    </row>
    <row r="182" spans="60:60" hidden="1" x14ac:dyDescent="0.25">
      <c r="BH182" s="36" t="str">
        <f>IF(Campaigns!$D188="", "", Campaigns!$D188)</f>
        <v/>
      </c>
    </row>
    <row r="183" spans="60:60" hidden="1" x14ac:dyDescent="0.25">
      <c r="BH183" s="36" t="str">
        <f>IF(Campaigns!$D189="", "", Campaigns!$D189)</f>
        <v/>
      </c>
    </row>
    <row r="184" spans="60:60" hidden="1" x14ac:dyDescent="0.25">
      <c r="BH184" s="36" t="str">
        <f>IF(Campaigns!$D190="", "", Campaigns!$D190)</f>
        <v/>
      </c>
    </row>
    <row r="185" spans="60:60" hidden="1" x14ac:dyDescent="0.25">
      <c r="BH185" s="36" t="str">
        <f>IF(Campaigns!$D191="", "", Campaigns!$D191)</f>
        <v/>
      </c>
    </row>
    <row r="186" spans="60:60" hidden="1" x14ac:dyDescent="0.25">
      <c r="BH186" s="36" t="str">
        <f>IF(Campaigns!$D192="", "", Campaigns!$D192)</f>
        <v/>
      </c>
    </row>
    <row r="187" spans="60:60" hidden="1" x14ac:dyDescent="0.25">
      <c r="BH187" s="36" t="str">
        <f>IF(Campaigns!$D193="", "", Campaigns!$D193)</f>
        <v/>
      </c>
    </row>
    <row r="188" spans="60:60" hidden="1" x14ac:dyDescent="0.25">
      <c r="BH188" s="36" t="str">
        <f>IF(Campaigns!$D194="", "", Campaigns!$D194)</f>
        <v/>
      </c>
    </row>
    <row r="189" spans="60:60" hidden="1" x14ac:dyDescent="0.25">
      <c r="BH189" s="36" t="str">
        <f>IF(Campaigns!$D195="", "", Campaigns!$D195)</f>
        <v/>
      </c>
    </row>
    <row r="190" spans="60:60" hidden="1" x14ac:dyDescent="0.25">
      <c r="BH190" s="36" t="str">
        <f>IF(Campaigns!$D196="", "", Campaigns!$D196)</f>
        <v/>
      </c>
    </row>
    <row r="191" spans="60:60" hidden="1" x14ac:dyDescent="0.25">
      <c r="BH191" s="36" t="str">
        <f>IF(Campaigns!$D197="", "", Campaigns!$D197)</f>
        <v/>
      </c>
    </row>
    <row r="192" spans="60:60" hidden="1" x14ac:dyDescent="0.25">
      <c r="BH192" s="36" t="str">
        <f>IF(Campaigns!$D198="", "", Campaigns!$D198)</f>
        <v/>
      </c>
    </row>
    <row r="193" spans="60:60" hidden="1" x14ac:dyDescent="0.25">
      <c r="BH193" s="36" t="str">
        <f>IF(Campaigns!$D199="", "", Campaigns!$D199)</f>
        <v/>
      </c>
    </row>
    <row r="194" spans="60:60" hidden="1" x14ac:dyDescent="0.25">
      <c r="BH194" s="36" t="str">
        <f>IF(Campaigns!$D200="", "", Campaigns!$D200)</f>
        <v/>
      </c>
    </row>
    <row r="195" spans="60:60" hidden="1" x14ac:dyDescent="0.25">
      <c r="BH195" s="36" t="str">
        <f>IF(Campaigns!$D201="", "", Campaigns!$D201)</f>
        <v/>
      </c>
    </row>
    <row r="196" spans="60:60" hidden="1" x14ac:dyDescent="0.25">
      <c r="BH196" s="36" t="str">
        <f>IF(Campaigns!$D202="", "", Campaigns!$D202)</f>
        <v/>
      </c>
    </row>
    <row r="197" spans="60:60" hidden="1" x14ac:dyDescent="0.25">
      <c r="BH197" s="36" t="str">
        <f>IF(Campaigns!$D203="", "", Campaigns!$D203)</f>
        <v/>
      </c>
    </row>
    <row r="198" spans="60:60" hidden="1" x14ac:dyDescent="0.25">
      <c r="BH198" s="36" t="str">
        <f>IF(Campaigns!$D204="", "", Campaigns!$D204)</f>
        <v/>
      </c>
    </row>
    <row r="199" spans="60:60" hidden="1" x14ac:dyDescent="0.25">
      <c r="BH199" s="36" t="str">
        <f>IF(Campaigns!$D205="", "", Campaigns!$D205)</f>
        <v/>
      </c>
    </row>
    <row r="200" spans="60:60" hidden="1" x14ac:dyDescent="0.25">
      <c r="BH200" s="36" t="str">
        <f>IF(Campaigns!$D206="", "", Campaigns!$D206)</f>
        <v/>
      </c>
    </row>
    <row r="201" spans="60:60" hidden="1" x14ac:dyDescent="0.25">
      <c r="BH201" s="36" t="str">
        <f>IF(Campaigns!$D207="", "", Campaigns!$D207)</f>
        <v/>
      </c>
    </row>
    <row r="202" spans="60:60" hidden="1" x14ac:dyDescent="0.25">
      <c r="BH202" s="36" t="str">
        <f>IF(Campaigns!$D208="", "", Campaigns!$D208)</f>
        <v/>
      </c>
    </row>
    <row r="203" spans="60:60" hidden="1" x14ac:dyDescent="0.25">
      <c r="BH203" s="36" t="str">
        <f>IF(Campaigns!$D209="", "", Campaigns!$D209)</f>
        <v/>
      </c>
    </row>
    <row r="204" spans="60:60" hidden="1" x14ac:dyDescent="0.25">
      <c r="BH204" s="36" t="str">
        <f>IF(Campaigns!$D210="", "", Campaigns!$D210)</f>
        <v/>
      </c>
    </row>
    <row r="205" spans="60:60" hidden="1" x14ac:dyDescent="0.25">
      <c r="BH205" s="36" t="str">
        <f>IF(Campaigns!$D211="", "", Campaigns!$D211)</f>
        <v/>
      </c>
    </row>
    <row r="206" spans="60:60" hidden="1" x14ac:dyDescent="0.25">
      <c r="BH206" s="36" t="str">
        <f>IF(Campaigns!$D212="", "", Campaigns!$D212)</f>
        <v/>
      </c>
    </row>
    <row r="207" spans="60:60" hidden="1" x14ac:dyDescent="0.25">
      <c r="BH207" s="36" t="str">
        <f>IF(Campaigns!$D213="", "", Campaigns!$D213)</f>
        <v/>
      </c>
    </row>
    <row r="208" spans="60:60" hidden="1" x14ac:dyDescent="0.25">
      <c r="BH208" s="36" t="str">
        <f>IF(Campaigns!$D214="", "", Campaigns!$D214)</f>
        <v/>
      </c>
    </row>
    <row r="209" spans="60:60" hidden="1" x14ac:dyDescent="0.25">
      <c r="BH209" s="36" t="str">
        <f>IF(Campaigns!$D215="", "", Campaigns!$D215)</f>
        <v/>
      </c>
    </row>
    <row r="210" spans="60:60" hidden="1" x14ac:dyDescent="0.25">
      <c r="BH210" s="36" t="str">
        <f>IF(Campaigns!$D216="", "", Campaigns!$D216)</f>
        <v/>
      </c>
    </row>
    <row r="211" spans="60:60" hidden="1" x14ac:dyDescent="0.25">
      <c r="BH211" s="36" t="str">
        <f>IF(Campaigns!$D217="", "", Campaigns!$D217)</f>
        <v/>
      </c>
    </row>
    <row r="212" spans="60:60" hidden="1" x14ac:dyDescent="0.25">
      <c r="BH212" s="36" t="str">
        <f>IF(Campaigns!$D218="", "", Campaigns!$D218)</f>
        <v/>
      </c>
    </row>
    <row r="213" spans="60:60" hidden="1" x14ac:dyDescent="0.25">
      <c r="BH213" s="36" t="str">
        <f>IF(Campaigns!$D219="", "", Campaigns!$D219)</f>
        <v/>
      </c>
    </row>
    <row r="214" spans="60:60" hidden="1" x14ac:dyDescent="0.25">
      <c r="BH214" s="36" t="str">
        <f>IF(Campaigns!$D220="", "", Campaigns!$D220)</f>
        <v/>
      </c>
    </row>
    <row r="215" spans="60:60" hidden="1" x14ac:dyDescent="0.25">
      <c r="BH215" s="36" t="str">
        <f>IF(Campaigns!$D221="", "", Campaigns!$D221)</f>
        <v/>
      </c>
    </row>
    <row r="216" spans="60:60" hidden="1" x14ac:dyDescent="0.25">
      <c r="BH216" s="36" t="str">
        <f>IF(Campaigns!$D222="", "", Campaigns!$D222)</f>
        <v/>
      </c>
    </row>
    <row r="217" spans="60:60" hidden="1" x14ac:dyDescent="0.25">
      <c r="BH217" s="36" t="str">
        <f>IF(Campaigns!$D223="", "", Campaigns!$D223)</f>
        <v/>
      </c>
    </row>
    <row r="218" spans="60:60" hidden="1" x14ac:dyDescent="0.25">
      <c r="BH218" s="36" t="str">
        <f>IF(Campaigns!$D224="", "", Campaigns!$D224)</f>
        <v/>
      </c>
    </row>
    <row r="219" spans="60:60" hidden="1" x14ac:dyDescent="0.25">
      <c r="BH219" s="36" t="str">
        <f>IF(Campaigns!$D225="", "", Campaigns!$D225)</f>
        <v/>
      </c>
    </row>
    <row r="220" spans="60:60" hidden="1" x14ac:dyDescent="0.25">
      <c r="BH220" s="36" t="str">
        <f>IF(Campaigns!$D226="", "", Campaigns!$D226)</f>
        <v/>
      </c>
    </row>
    <row r="221" spans="60:60" hidden="1" x14ac:dyDescent="0.25">
      <c r="BH221" s="36" t="str">
        <f>IF(Campaigns!$D227="", "", Campaigns!$D227)</f>
        <v/>
      </c>
    </row>
    <row r="222" spans="60:60" hidden="1" x14ac:dyDescent="0.25">
      <c r="BH222" s="36" t="str">
        <f>IF(Campaigns!$D228="", "", Campaigns!$D228)</f>
        <v/>
      </c>
    </row>
    <row r="223" spans="60:60" hidden="1" x14ac:dyDescent="0.25">
      <c r="BH223" s="36" t="str">
        <f>IF(Campaigns!$D229="", "", Campaigns!$D229)</f>
        <v/>
      </c>
    </row>
    <row r="224" spans="60:60" hidden="1" x14ac:dyDescent="0.25">
      <c r="BH224" s="36" t="str">
        <f>IF(Campaigns!$D230="", "", Campaigns!$D230)</f>
        <v/>
      </c>
    </row>
    <row r="225" spans="60:60" hidden="1" x14ac:dyDescent="0.25">
      <c r="BH225" s="36" t="str">
        <f>IF(Campaigns!$D231="", "", Campaigns!$D231)</f>
        <v/>
      </c>
    </row>
    <row r="226" spans="60:60" hidden="1" x14ac:dyDescent="0.25">
      <c r="BH226" s="36" t="str">
        <f>IF(Campaigns!$D232="", "", Campaigns!$D232)</f>
        <v/>
      </c>
    </row>
    <row r="227" spans="60:60" hidden="1" x14ac:dyDescent="0.25">
      <c r="BH227" s="36" t="str">
        <f>IF(Campaigns!$D233="", "", Campaigns!$D233)</f>
        <v/>
      </c>
    </row>
    <row r="228" spans="60:60" hidden="1" x14ac:dyDescent="0.25">
      <c r="BH228" s="36" t="str">
        <f>IF(Campaigns!$D234="", "", Campaigns!$D234)</f>
        <v/>
      </c>
    </row>
    <row r="229" spans="60:60" hidden="1" x14ac:dyDescent="0.25">
      <c r="BH229" s="36" t="str">
        <f>IF(Campaigns!$D235="", "", Campaigns!$D235)</f>
        <v/>
      </c>
    </row>
    <row r="230" spans="60:60" hidden="1" x14ac:dyDescent="0.25">
      <c r="BH230" s="36" t="str">
        <f>IF(Campaigns!$D236="", "", Campaigns!$D236)</f>
        <v/>
      </c>
    </row>
    <row r="231" spans="60:60" hidden="1" x14ac:dyDescent="0.25">
      <c r="BH231" s="36" t="str">
        <f>IF(Campaigns!$D237="", "", Campaigns!$D237)</f>
        <v/>
      </c>
    </row>
    <row r="232" spans="60:60" hidden="1" x14ac:dyDescent="0.25">
      <c r="BH232" s="36" t="str">
        <f>IF(Campaigns!$D238="", "", Campaigns!$D238)</f>
        <v/>
      </c>
    </row>
    <row r="233" spans="60:60" hidden="1" x14ac:dyDescent="0.25">
      <c r="BH233" s="36" t="str">
        <f>IF(Campaigns!$D239="", "", Campaigns!$D239)</f>
        <v/>
      </c>
    </row>
    <row r="234" spans="60:60" hidden="1" x14ac:dyDescent="0.25">
      <c r="BH234" s="36" t="str">
        <f>IF(Campaigns!$D240="", "", Campaigns!$D240)</f>
        <v/>
      </c>
    </row>
    <row r="235" spans="60:60" hidden="1" x14ac:dyDescent="0.25">
      <c r="BH235" s="36" t="str">
        <f>IF(Campaigns!$D241="", "", Campaigns!$D241)</f>
        <v/>
      </c>
    </row>
    <row r="236" spans="60:60" hidden="1" x14ac:dyDescent="0.25">
      <c r="BH236" s="36" t="str">
        <f>IF(Campaigns!$D242="", "", Campaigns!$D242)</f>
        <v/>
      </c>
    </row>
    <row r="237" spans="60:60" hidden="1" x14ac:dyDescent="0.25">
      <c r="BH237" s="36" t="str">
        <f>IF(Campaigns!$D243="", "", Campaigns!$D243)</f>
        <v/>
      </c>
    </row>
    <row r="238" spans="60:60" hidden="1" x14ac:dyDescent="0.25">
      <c r="BH238" s="36" t="str">
        <f>IF(Campaigns!$D244="", "", Campaigns!$D244)</f>
        <v/>
      </c>
    </row>
    <row r="239" spans="60:60" hidden="1" x14ac:dyDescent="0.25">
      <c r="BH239" s="36" t="str">
        <f>IF(Campaigns!$D245="", "", Campaigns!$D245)</f>
        <v/>
      </c>
    </row>
    <row r="240" spans="60:60" hidden="1" x14ac:dyDescent="0.25">
      <c r="BH240" s="36" t="str">
        <f>IF(Campaigns!$D246="", "", Campaigns!$D246)</f>
        <v/>
      </c>
    </row>
    <row r="241" spans="60:60" hidden="1" x14ac:dyDescent="0.25">
      <c r="BH241" s="36" t="str">
        <f>IF(Campaigns!$D247="", "", Campaigns!$D247)</f>
        <v/>
      </c>
    </row>
    <row r="242" spans="60:60" hidden="1" x14ac:dyDescent="0.25">
      <c r="BH242" s="36" t="str">
        <f>IF(Campaigns!$D248="", "", Campaigns!$D248)</f>
        <v/>
      </c>
    </row>
    <row r="243" spans="60:60" hidden="1" x14ac:dyDescent="0.25">
      <c r="BH243" s="36" t="str">
        <f>IF(Campaigns!$D249="", "", Campaigns!$D249)</f>
        <v/>
      </c>
    </row>
    <row r="244" spans="60:60" hidden="1" x14ac:dyDescent="0.25">
      <c r="BH244" s="36" t="str">
        <f>IF(Campaigns!$D250="", "", Campaigns!$D250)</f>
        <v/>
      </c>
    </row>
    <row r="245" spans="60:60" hidden="1" x14ac:dyDescent="0.25">
      <c r="BH245" s="36" t="str">
        <f>IF(Campaigns!$D251="", "", Campaigns!$D251)</f>
        <v/>
      </c>
    </row>
    <row r="246" spans="60:60" hidden="1" x14ac:dyDescent="0.25">
      <c r="BH246" s="36" t="str">
        <f>IF(Campaigns!$D252="", "", Campaigns!$D252)</f>
        <v/>
      </c>
    </row>
    <row r="247" spans="60:60" hidden="1" x14ac:dyDescent="0.25">
      <c r="BH247" s="36" t="str">
        <f>IF(Campaigns!$D253="", "", Campaigns!$D253)</f>
        <v/>
      </c>
    </row>
    <row r="248" spans="60:60" hidden="1" x14ac:dyDescent="0.25">
      <c r="BH248" s="36" t="str">
        <f>IF(Campaigns!$D254="", "", Campaigns!$D254)</f>
        <v/>
      </c>
    </row>
    <row r="249" spans="60:60" hidden="1" x14ac:dyDescent="0.25">
      <c r="BH249" s="36" t="str">
        <f>IF(Campaigns!$D255="", "", Campaigns!$D255)</f>
        <v/>
      </c>
    </row>
    <row r="250" spans="60:60" hidden="1" x14ac:dyDescent="0.25">
      <c r="BH250" s="36" t="str">
        <f>IF(Campaigns!$D256="", "", Campaigns!$D256)</f>
        <v/>
      </c>
    </row>
    <row r="251" spans="60:60" hidden="1" x14ac:dyDescent="0.25">
      <c r="BH251" s="36" t="str">
        <f>IF(Campaigns!$D257="", "", Campaigns!$D257)</f>
        <v/>
      </c>
    </row>
    <row r="252" spans="60:60" hidden="1" x14ac:dyDescent="0.25">
      <c r="BH252" s="36" t="str">
        <f>IF(Campaigns!$D258="", "", Campaigns!$D258)</f>
        <v/>
      </c>
    </row>
    <row r="253" spans="60:60" hidden="1" x14ac:dyDescent="0.25">
      <c r="BH253" s="36" t="str">
        <f>IF(Campaigns!$D259="", "", Campaigns!$D259)</f>
        <v/>
      </c>
    </row>
    <row r="254" spans="60:60" hidden="1" x14ac:dyDescent="0.25">
      <c r="BH254" s="36" t="str">
        <f>IF(Campaigns!$D260="", "", Campaigns!$D260)</f>
        <v/>
      </c>
    </row>
    <row r="255" spans="60:60" hidden="1" x14ac:dyDescent="0.25">
      <c r="BH255" s="36" t="str">
        <f>IF(Campaigns!$D261="", "", Campaigns!$D261)</f>
        <v/>
      </c>
    </row>
    <row r="256" spans="60:60" hidden="1" x14ac:dyDescent="0.25">
      <c r="BH256" s="36" t="str">
        <f>IF(Campaigns!$D262="", "", Campaigns!$D262)</f>
        <v/>
      </c>
    </row>
    <row r="257" spans="60:60" hidden="1" x14ac:dyDescent="0.25">
      <c r="BH257" s="36" t="str">
        <f>IF(Campaigns!$D263="", "", Campaigns!$D263)</f>
        <v/>
      </c>
    </row>
    <row r="258" spans="60:60" hidden="1" x14ac:dyDescent="0.25">
      <c r="BH258" s="36" t="str">
        <f>IF(Campaigns!$D264="", "", Campaigns!$D264)</f>
        <v/>
      </c>
    </row>
    <row r="259" spans="60:60" hidden="1" x14ac:dyDescent="0.25">
      <c r="BH259" s="36" t="str">
        <f>IF(Campaigns!$D265="", "", Campaigns!$D265)</f>
        <v/>
      </c>
    </row>
    <row r="260" spans="60:60" hidden="1" x14ac:dyDescent="0.25">
      <c r="BH260" s="36" t="str">
        <f>IF(Campaigns!$D266="", "", Campaigns!$D266)</f>
        <v/>
      </c>
    </row>
    <row r="261" spans="60:60" hidden="1" x14ac:dyDescent="0.25">
      <c r="BH261" s="36" t="str">
        <f>IF(Campaigns!$D267="", "", Campaigns!$D267)</f>
        <v/>
      </c>
    </row>
    <row r="262" spans="60:60" hidden="1" x14ac:dyDescent="0.25">
      <c r="BH262" s="36" t="str">
        <f>IF(Campaigns!$D268="", "", Campaigns!$D268)</f>
        <v/>
      </c>
    </row>
    <row r="263" spans="60:60" hidden="1" x14ac:dyDescent="0.25">
      <c r="BH263" s="36" t="str">
        <f>IF(Campaigns!$D269="", "", Campaigns!$D269)</f>
        <v/>
      </c>
    </row>
    <row r="264" spans="60:60" hidden="1" x14ac:dyDescent="0.25">
      <c r="BH264" s="36" t="str">
        <f>IF(Campaigns!$D270="", "", Campaigns!$D270)</f>
        <v/>
      </c>
    </row>
    <row r="265" spans="60:60" hidden="1" x14ac:dyDescent="0.25">
      <c r="BH265" s="36" t="str">
        <f>IF(Campaigns!$D271="", "", Campaigns!$D271)</f>
        <v/>
      </c>
    </row>
    <row r="266" spans="60:60" hidden="1" x14ac:dyDescent="0.25">
      <c r="BH266" s="36" t="str">
        <f>IF(Campaigns!$D272="", "", Campaigns!$D272)</f>
        <v/>
      </c>
    </row>
    <row r="267" spans="60:60" hidden="1" x14ac:dyDescent="0.25">
      <c r="BH267" s="36" t="str">
        <f>IF(Campaigns!$D273="", "", Campaigns!$D273)</f>
        <v/>
      </c>
    </row>
    <row r="268" spans="60:60" hidden="1" x14ac:dyDescent="0.25">
      <c r="BH268" s="36" t="str">
        <f>IF(Campaigns!$D274="", "", Campaigns!$D274)</f>
        <v/>
      </c>
    </row>
    <row r="269" spans="60:60" hidden="1" x14ac:dyDescent="0.25">
      <c r="BH269" s="36" t="str">
        <f>IF(Campaigns!$D275="", "", Campaigns!$D275)</f>
        <v/>
      </c>
    </row>
    <row r="270" spans="60:60" hidden="1" x14ac:dyDescent="0.25">
      <c r="BH270" s="36" t="str">
        <f>IF(Campaigns!$D276="", "", Campaigns!$D276)</f>
        <v/>
      </c>
    </row>
    <row r="271" spans="60:60" hidden="1" x14ac:dyDescent="0.25">
      <c r="BH271" s="36" t="str">
        <f>IF(Campaigns!$D277="", "", Campaigns!$D277)</f>
        <v/>
      </c>
    </row>
    <row r="272" spans="60:60" hidden="1" x14ac:dyDescent="0.25">
      <c r="BH272" s="36" t="str">
        <f>IF(Campaigns!$D278="", "", Campaigns!$D278)</f>
        <v/>
      </c>
    </row>
    <row r="273" spans="60:60" hidden="1" x14ac:dyDescent="0.25">
      <c r="BH273" s="36" t="str">
        <f>IF(Campaigns!$D279="", "", Campaigns!$D279)</f>
        <v/>
      </c>
    </row>
    <row r="274" spans="60:60" hidden="1" x14ac:dyDescent="0.25">
      <c r="BH274" s="36" t="str">
        <f>IF(Campaigns!$D280="", "", Campaigns!$D280)</f>
        <v/>
      </c>
    </row>
    <row r="275" spans="60:60" hidden="1" x14ac:dyDescent="0.25">
      <c r="BH275" s="36" t="str">
        <f>IF(Campaigns!$D281="", "", Campaigns!$D281)</f>
        <v/>
      </c>
    </row>
    <row r="276" spans="60:60" hidden="1" x14ac:dyDescent="0.25">
      <c r="BH276" s="36" t="str">
        <f>IF(Campaigns!$D282="", "", Campaigns!$D282)</f>
        <v/>
      </c>
    </row>
    <row r="277" spans="60:60" hidden="1" x14ac:dyDescent="0.25">
      <c r="BH277" s="36" t="str">
        <f>IF(Campaigns!$D283="", "", Campaigns!$D283)</f>
        <v/>
      </c>
    </row>
    <row r="278" spans="60:60" hidden="1" x14ac:dyDescent="0.25">
      <c r="BH278" s="36" t="str">
        <f>IF(Campaigns!$D284="", "", Campaigns!$D284)</f>
        <v/>
      </c>
    </row>
    <row r="279" spans="60:60" hidden="1" x14ac:dyDescent="0.25">
      <c r="BH279" s="36" t="str">
        <f>IF(Campaigns!$D285="", "", Campaigns!$D285)</f>
        <v/>
      </c>
    </row>
    <row r="280" spans="60:60" hidden="1" x14ac:dyDescent="0.25">
      <c r="BH280" s="36" t="str">
        <f>IF(Campaigns!$D286="", "", Campaigns!$D286)</f>
        <v/>
      </c>
    </row>
    <row r="281" spans="60:60" hidden="1" x14ac:dyDescent="0.25">
      <c r="BH281" s="36" t="str">
        <f>IF(Campaigns!$D287="", "", Campaigns!$D287)</f>
        <v/>
      </c>
    </row>
    <row r="282" spans="60:60" hidden="1" x14ac:dyDescent="0.25">
      <c r="BH282" s="36" t="str">
        <f>IF(Campaigns!$D288="", "", Campaigns!$D288)</f>
        <v/>
      </c>
    </row>
    <row r="283" spans="60:60" hidden="1" x14ac:dyDescent="0.25">
      <c r="BH283" s="36" t="str">
        <f>IF(Campaigns!$D289="", "", Campaigns!$D289)</f>
        <v/>
      </c>
    </row>
    <row r="284" spans="60:60" hidden="1" x14ac:dyDescent="0.25">
      <c r="BH284" s="36" t="str">
        <f>IF(Campaigns!$D290="", "", Campaigns!$D290)</f>
        <v/>
      </c>
    </row>
    <row r="285" spans="60:60" hidden="1" x14ac:dyDescent="0.25">
      <c r="BH285" s="36" t="str">
        <f>IF(Campaigns!$D291="", "", Campaigns!$D291)</f>
        <v/>
      </c>
    </row>
    <row r="286" spans="60:60" hidden="1" x14ac:dyDescent="0.25">
      <c r="BH286" s="36" t="str">
        <f>IF(Campaigns!$D292="", "", Campaigns!$D292)</f>
        <v/>
      </c>
    </row>
    <row r="287" spans="60:60" hidden="1" x14ac:dyDescent="0.25">
      <c r="BH287" s="36" t="str">
        <f>IF(Campaigns!$D293="", "", Campaigns!$D293)</f>
        <v/>
      </c>
    </row>
    <row r="288" spans="60:60" hidden="1" x14ac:dyDescent="0.25">
      <c r="BH288" s="36" t="str">
        <f>IF(Campaigns!$D294="", "", Campaigns!$D294)</f>
        <v/>
      </c>
    </row>
    <row r="289" spans="60:60" hidden="1" x14ac:dyDescent="0.25">
      <c r="BH289" s="36" t="str">
        <f>IF(Campaigns!$D295="", "", Campaigns!$D295)</f>
        <v/>
      </c>
    </row>
    <row r="290" spans="60:60" hidden="1" x14ac:dyDescent="0.25">
      <c r="BH290" s="36" t="str">
        <f>IF(Campaigns!$D296="", "", Campaigns!$D296)</f>
        <v/>
      </c>
    </row>
    <row r="291" spans="60:60" hidden="1" x14ac:dyDescent="0.25">
      <c r="BH291" s="36" t="str">
        <f>IF(Campaigns!$D297="", "", Campaigns!$D297)</f>
        <v/>
      </c>
    </row>
    <row r="292" spans="60:60" hidden="1" x14ac:dyDescent="0.25">
      <c r="BH292" s="36" t="str">
        <f>IF(Campaigns!$D298="", "", Campaigns!$D298)</f>
        <v/>
      </c>
    </row>
    <row r="293" spans="60:60" hidden="1" x14ac:dyDescent="0.25">
      <c r="BH293" s="36" t="str">
        <f>IF(Campaigns!$D299="", "", Campaigns!$D299)</f>
        <v/>
      </c>
    </row>
    <row r="294" spans="60:60" hidden="1" x14ac:dyDescent="0.25">
      <c r="BH294" s="36" t="str">
        <f>IF(Campaigns!$D300="", "", Campaigns!$D300)</f>
        <v/>
      </c>
    </row>
    <row r="295" spans="60:60" hidden="1" x14ac:dyDescent="0.25">
      <c r="BH295" s="36" t="str">
        <f>IF(Campaigns!$D301="", "", Campaigns!$D301)</f>
        <v/>
      </c>
    </row>
    <row r="296" spans="60:60" hidden="1" x14ac:dyDescent="0.25">
      <c r="BH296" s="36" t="str">
        <f>IF(Campaigns!$D302="", "", Campaigns!$D302)</f>
        <v/>
      </c>
    </row>
    <row r="297" spans="60:60" hidden="1" x14ac:dyDescent="0.25">
      <c r="BH297" s="36" t="str">
        <f>IF(Campaigns!$D303="", "", Campaigns!$D303)</f>
        <v/>
      </c>
    </row>
    <row r="298" spans="60:60" hidden="1" x14ac:dyDescent="0.25">
      <c r="BH298" s="36" t="str">
        <f>IF(Campaigns!$D304="", "", Campaigns!$D304)</f>
        <v/>
      </c>
    </row>
    <row r="299" spans="60:60" hidden="1" x14ac:dyDescent="0.25">
      <c r="BH299" s="36" t="str">
        <f>IF(Campaigns!$D305="", "", Campaigns!$D305)</f>
        <v/>
      </c>
    </row>
    <row r="300" spans="60:60" hidden="1" x14ac:dyDescent="0.25">
      <c r="BH300" s="36" t="str">
        <f>IF(Campaigns!$D306="", "", Campaigns!$D306)</f>
        <v/>
      </c>
    </row>
    <row r="301" spans="60:60" hidden="1" x14ac:dyDescent="0.25">
      <c r="BH301" s="36" t="str">
        <f>IF(Campaigns!$D307="", "", Campaigns!$D307)</f>
        <v/>
      </c>
    </row>
    <row r="302" spans="60:60" hidden="1" x14ac:dyDescent="0.25">
      <c r="BH302" s="36" t="str">
        <f>IF(Campaigns!$D308="", "", Campaigns!$D308)</f>
        <v/>
      </c>
    </row>
    <row r="303" spans="60:60" hidden="1" x14ac:dyDescent="0.25">
      <c r="BH303" s="36" t="str">
        <f>IF(Campaigns!$D309="", "", Campaigns!$D309)</f>
        <v/>
      </c>
    </row>
    <row r="304" spans="60:60" hidden="1" x14ac:dyDescent="0.25">
      <c r="BH304" s="36" t="str">
        <f>IF(Campaigns!$D310="", "", Campaigns!$D310)</f>
        <v/>
      </c>
    </row>
    <row r="305" spans="60:60" hidden="1" x14ac:dyDescent="0.25">
      <c r="BH305" s="36" t="str">
        <f>IF(Campaigns!$D311="", "", Campaigns!$D311)</f>
        <v/>
      </c>
    </row>
    <row r="306" spans="60:60" hidden="1" x14ac:dyDescent="0.25">
      <c r="BH306" s="36" t="str">
        <f>IF(Campaigns!$D312="", "", Campaigns!$D312)</f>
        <v/>
      </c>
    </row>
    <row r="307" spans="60:60" hidden="1" x14ac:dyDescent="0.25">
      <c r="BH307" s="36" t="str">
        <f>IF(Campaigns!$D313="", "", Campaigns!$D313)</f>
        <v/>
      </c>
    </row>
    <row r="308" spans="60:60" hidden="1" x14ac:dyDescent="0.25">
      <c r="BH308" s="36" t="str">
        <f>IF(Campaigns!$D314="", "", Campaigns!$D314)</f>
        <v/>
      </c>
    </row>
    <row r="309" spans="60:60" hidden="1" x14ac:dyDescent="0.25">
      <c r="BH309" s="36" t="str">
        <f>IF(Campaigns!$D315="", "", Campaigns!$D315)</f>
        <v/>
      </c>
    </row>
    <row r="310" spans="60:60" hidden="1" x14ac:dyDescent="0.25">
      <c r="BH310" s="36" t="str">
        <f>IF(Campaigns!$D316="", "", Campaigns!$D316)</f>
        <v/>
      </c>
    </row>
    <row r="311" spans="60:60" hidden="1" x14ac:dyDescent="0.25">
      <c r="BH311" s="36" t="str">
        <f>IF(Campaigns!$D317="", "", Campaigns!$D317)</f>
        <v/>
      </c>
    </row>
    <row r="312" spans="60:60" hidden="1" x14ac:dyDescent="0.25">
      <c r="BH312" s="36" t="str">
        <f>IF(Campaigns!$D318="", "", Campaigns!$D318)</f>
        <v/>
      </c>
    </row>
    <row r="313" spans="60:60" hidden="1" x14ac:dyDescent="0.25">
      <c r="BH313" s="36" t="str">
        <f>IF(Campaigns!$D319="", "", Campaigns!$D319)</f>
        <v/>
      </c>
    </row>
    <row r="314" spans="60:60" hidden="1" x14ac:dyDescent="0.25">
      <c r="BH314" s="36" t="str">
        <f>IF(Campaigns!$D320="", "", Campaigns!$D320)</f>
        <v/>
      </c>
    </row>
    <row r="315" spans="60:60" hidden="1" x14ac:dyDescent="0.25">
      <c r="BH315" s="36" t="str">
        <f>IF(Campaigns!$D321="", "", Campaigns!$D321)</f>
        <v/>
      </c>
    </row>
    <row r="316" spans="60:60" hidden="1" x14ac:dyDescent="0.25">
      <c r="BH316" s="36" t="str">
        <f>IF(Campaigns!$D322="", "", Campaigns!$D322)</f>
        <v/>
      </c>
    </row>
    <row r="317" spans="60:60" hidden="1" x14ac:dyDescent="0.25">
      <c r="BH317" s="36" t="str">
        <f>IF(Campaigns!$D323="", "", Campaigns!$D323)</f>
        <v/>
      </c>
    </row>
    <row r="318" spans="60:60" hidden="1" x14ac:dyDescent="0.25">
      <c r="BH318" s="36" t="str">
        <f>IF(Campaigns!$D324="", "", Campaigns!$D324)</f>
        <v/>
      </c>
    </row>
    <row r="319" spans="60:60" hidden="1" x14ac:dyDescent="0.25">
      <c r="BH319" s="36" t="str">
        <f>IF(Campaigns!$D325="", "", Campaigns!$D325)</f>
        <v/>
      </c>
    </row>
    <row r="320" spans="60:60" hidden="1" x14ac:dyDescent="0.25">
      <c r="BH320" s="36" t="str">
        <f>IF(Campaigns!$D326="", "", Campaigns!$D326)</f>
        <v/>
      </c>
    </row>
    <row r="321" spans="60:60" hidden="1" x14ac:dyDescent="0.25">
      <c r="BH321" s="36" t="str">
        <f>IF(Campaigns!$D327="", "", Campaigns!$D327)</f>
        <v/>
      </c>
    </row>
    <row r="322" spans="60:60" hidden="1" x14ac:dyDescent="0.25">
      <c r="BH322" s="36" t="str">
        <f>IF(Campaigns!$D328="", "", Campaigns!$D328)</f>
        <v/>
      </c>
    </row>
    <row r="323" spans="60:60" hidden="1" x14ac:dyDescent="0.25">
      <c r="BH323" s="36" t="str">
        <f>IF(Campaigns!$D329="", "", Campaigns!$D329)</f>
        <v/>
      </c>
    </row>
    <row r="324" spans="60:60" hidden="1" x14ac:dyDescent="0.25">
      <c r="BH324" s="36" t="str">
        <f>IF(Campaigns!$D330="", "", Campaigns!$D330)</f>
        <v/>
      </c>
    </row>
    <row r="325" spans="60:60" hidden="1" x14ac:dyDescent="0.25">
      <c r="BH325" s="36" t="str">
        <f>IF(Campaigns!$D331="", "", Campaigns!$D331)</f>
        <v/>
      </c>
    </row>
    <row r="326" spans="60:60" hidden="1" x14ac:dyDescent="0.25">
      <c r="BH326" s="36" t="str">
        <f>IF(Campaigns!$D332="", "", Campaigns!$D332)</f>
        <v/>
      </c>
    </row>
    <row r="327" spans="60:60" hidden="1" x14ac:dyDescent="0.25">
      <c r="BH327" s="36" t="str">
        <f>IF(Campaigns!$D333="", "", Campaigns!$D333)</f>
        <v/>
      </c>
    </row>
    <row r="328" spans="60:60" hidden="1" x14ac:dyDescent="0.25">
      <c r="BH328" s="36" t="str">
        <f>IF(Campaigns!$D334="", "", Campaigns!$D334)</f>
        <v/>
      </c>
    </row>
    <row r="329" spans="60:60" hidden="1" x14ac:dyDescent="0.25">
      <c r="BH329" s="36" t="str">
        <f>IF(Campaigns!$D335="", "", Campaigns!$D335)</f>
        <v/>
      </c>
    </row>
    <row r="330" spans="60:60" hidden="1" x14ac:dyDescent="0.25">
      <c r="BH330" s="36" t="str">
        <f>IF(Campaigns!$D336="", "", Campaigns!$D336)</f>
        <v/>
      </c>
    </row>
    <row r="331" spans="60:60" hidden="1" x14ac:dyDescent="0.25">
      <c r="BH331" s="36" t="str">
        <f>IF(Campaigns!$D337="", "", Campaigns!$D337)</f>
        <v/>
      </c>
    </row>
    <row r="332" spans="60:60" hidden="1" x14ac:dyDescent="0.25">
      <c r="BH332" s="36" t="str">
        <f>IF(Campaigns!$D338="", "", Campaigns!$D338)</f>
        <v/>
      </c>
    </row>
    <row r="333" spans="60:60" hidden="1" x14ac:dyDescent="0.25">
      <c r="BH333" s="36" t="str">
        <f>IF(Campaigns!$D339="", "", Campaigns!$D339)</f>
        <v/>
      </c>
    </row>
    <row r="334" spans="60:60" hidden="1" x14ac:dyDescent="0.25">
      <c r="BH334" s="36" t="str">
        <f>IF(Campaigns!$D340="", "", Campaigns!$D340)</f>
        <v/>
      </c>
    </row>
    <row r="335" spans="60:60" hidden="1" x14ac:dyDescent="0.25">
      <c r="BH335" s="36" t="str">
        <f>IF(Campaigns!$D341="", "", Campaigns!$D341)</f>
        <v/>
      </c>
    </row>
    <row r="336" spans="60:60" hidden="1" x14ac:dyDescent="0.25">
      <c r="BH336" s="36" t="str">
        <f>IF(Campaigns!$D342="", "", Campaigns!$D342)</f>
        <v/>
      </c>
    </row>
    <row r="337" spans="60:60" hidden="1" x14ac:dyDescent="0.25">
      <c r="BH337" s="36" t="str">
        <f>IF(Campaigns!$D343="", "", Campaigns!$D343)</f>
        <v/>
      </c>
    </row>
    <row r="338" spans="60:60" hidden="1" x14ac:dyDescent="0.25">
      <c r="BH338" s="36" t="str">
        <f>IF(Campaigns!$D344="", "", Campaigns!$D344)</f>
        <v/>
      </c>
    </row>
    <row r="339" spans="60:60" hidden="1" x14ac:dyDescent="0.25">
      <c r="BH339" s="36" t="str">
        <f>IF(Campaigns!$D345="", "", Campaigns!$D345)</f>
        <v/>
      </c>
    </row>
    <row r="340" spans="60:60" hidden="1" x14ac:dyDescent="0.25">
      <c r="BH340" s="36" t="str">
        <f>IF(Campaigns!$D346="", "", Campaigns!$D346)</f>
        <v/>
      </c>
    </row>
    <row r="341" spans="60:60" hidden="1" x14ac:dyDescent="0.25">
      <c r="BH341" s="36" t="str">
        <f>IF(Campaigns!$D347="", "", Campaigns!$D347)</f>
        <v/>
      </c>
    </row>
    <row r="342" spans="60:60" hidden="1" x14ac:dyDescent="0.25">
      <c r="BH342" s="36" t="str">
        <f>IF(Campaigns!$D348="", "", Campaigns!$D348)</f>
        <v/>
      </c>
    </row>
    <row r="343" spans="60:60" hidden="1" x14ac:dyDescent="0.25">
      <c r="BH343" s="36" t="str">
        <f>IF(Campaigns!$D349="", "", Campaigns!$D349)</f>
        <v/>
      </c>
    </row>
    <row r="344" spans="60:60" hidden="1" x14ac:dyDescent="0.25">
      <c r="BH344" s="36" t="str">
        <f>IF(Campaigns!$D350="", "", Campaigns!$D350)</f>
        <v/>
      </c>
    </row>
    <row r="345" spans="60:60" hidden="1" x14ac:dyDescent="0.25">
      <c r="BH345" s="36" t="str">
        <f>IF(Campaigns!$D351="", "", Campaigns!$D351)</f>
        <v/>
      </c>
    </row>
    <row r="346" spans="60:60" hidden="1" x14ac:dyDescent="0.25">
      <c r="BH346" s="36" t="str">
        <f>IF(Campaigns!$D352="", "", Campaigns!$D352)</f>
        <v/>
      </c>
    </row>
    <row r="347" spans="60:60" hidden="1" x14ac:dyDescent="0.25">
      <c r="BH347" s="36" t="str">
        <f>IF(Campaigns!$D353="", "", Campaigns!$D353)</f>
        <v/>
      </c>
    </row>
    <row r="348" spans="60:60" hidden="1" x14ac:dyDescent="0.25">
      <c r="BH348" s="36" t="str">
        <f>IF(Campaigns!$D354="", "", Campaigns!$D354)</f>
        <v/>
      </c>
    </row>
    <row r="349" spans="60:60" hidden="1" x14ac:dyDescent="0.25">
      <c r="BH349" s="36" t="str">
        <f>IF(Campaigns!$D355="", "", Campaigns!$D355)</f>
        <v/>
      </c>
    </row>
    <row r="350" spans="60:60" hidden="1" x14ac:dyDescent="0.25">
      <c r="BH350" s="36" t="str">
        <f>IF(Campaigns!$D356="", "", Campaigns!$D356)</f>
        <v/>
      </c>
    </row>
    <row r="351" spans="60:60" hidden="1" x14ac:dyDescent="0.25">
      <c r="BH351" s="36" t="str">
        <f>IF(Campaigns!$D357="", "", Campaigns!$D357)</f>
        <v/>
      </c>
    </row>
    <row r="352" spans="60:60" hidden="1" x14ac:dyDescent="0.25">
      <c r="BH352" s="36" t="str">
        <f>IF(Campaigns!$D358="", "", Campaigns!$D358)</f>
        <v/>
      </c>
    </row>
    <row r="353" spans="60:60" hidden="1" x14ac:dyDescent="0.25">
      <c r="BH353" s="36" t="str">
        <f>IF(Campaigns!$D359="", "", Campaigns!$D359)</f>
        <v/>
      </c>
    </row>
    <row r="354" spans="60:60" hidden="1" x14ac:dyDescent="0.25">
      <c r="BH354" s="36" t="str">
        <f>IF(Campaigns!$D360="", "", Campaigns!$D360)</f>
        <v/>
      </c>
    </row>
    <row r="355" spans="60:60" hidden="1" x14ac:dyDescent="0.25">
      <c r="BH355" s="36" t="str">
        <f>IF(Campaigns!$D361="", "", Campaigns!$D361)</f>
        <v/>
      </c>
    </row>
    <row r="356" spans="60:60" hidden="1" x14ac:dyDescent="0.25">
      <c r="BH356" s="36" t="str">
        <f>IF(Campaigns!$D362="", "", Campaigns!$D362)</f>
        <v/>
      </c>
    </row>
    <row r="357" spans="60:60" hidden="1" x14ac:dyDescent="0.25">
      <c r="BH357" s="36" t="str">
        <f>IF(Campaigns!$D363="", "", Campaigns!$D363)</f>
        <v/>
      </c>
    </row>
    <row r="358" spans="60:60" hidden="1" x14ac:dyDescent="0.25">
      <c r="BH358" s="36" t="str">
        <f>IF(Campaigns!$D364="", "", Campaigns!$D364)</f>
        <v/>
      </c>
    </row>
    <row r="359" spans="60:60" hidden="1" x14ac:dyDescent="0.25">
      <c r="BH359" s="36" t="str">
        <f>IF(Campaigns!$D365="", "", Campaigns!$D365)</f>
        <v/>
      </c>
    </row>
    <row r="360" spans="60:60" hidden="1" x14ac:dyDescent="0.25">
      <c r="BH360" s="36" t="str">
        <f>IF(Campaigns!$D366="", "", Campaigns!$D366)</f>
        <v/>
      </c>
    </row>
    <row r="361" spans="60:60" hidden="1" x14ac:dyDescent="0.25">
      <c r="BH361" s="36" t="str">
        <f>IF(Campaigns!$D367="", "", Campaigns!$D367)</f>
        <v/>
      </c>
    </row>
    <row r="362" spans="60:60" hidden="1" x14ac:dyDescent="0.25">
      <c r="BH362" s="36" t="str">
        <f>IF(Campaigns!$D368="", "", Campaigns!$D368)</f>
        <v/>
      </c>
    </row>
    <row r="363" spans="60:60" hidden="1" x14ac:dyDescent="0.25">
      <c r="BH363" s="36" t="str">
        <f>IF(Campaigns!$D369="", "", Campaigns!$D369)</f>
        <v/>
      </c>
    </row>
    <row r="364" spans="60:60" hidden="1" x14ac:dyDescent="0.25">
      <c r="BH364" s="36" t="str">
        <f>IF(Campaigns!$D370="", "", Campaigns!$D370)</f>
        <v/>
      </c>
    </row>
    <row r="365" spans="60:60" hidden="1" x14ac:dyDescent="0.25">
      <c r="BH365" s="36" t="str">
        <f>IF(Campaigns!$D371="", "", Campaigns!$D371)</f>
        <v/>
      </c>
    </row>
    <row r="366" spans="60:60" hidden="1" x14ac:dyDescent="0.25">
      <c r="BH366" s="36" t="str">
        <f>IF(Campaigns!$D372="", "", Campaigns!$D372)</f>
        <v/>
      </c>
    </row>
    <row r="367" spans="60:60" hidden="1" x14ac:dyDescent="0.25">
      <c r="BH367" s="36" t="str">
        <f>IF(Campaigns!$D373="", "", Campaigns!$D373)</f>
        <v/>
      </c>
    </row>
    <row r="368" spans="60:60" hidden="1" x14ac:dyDescent="0.25">
      <c r="BH368" s="36" t="str">
        <f>IF(Campaigns!$D374="", "", Campaigns!$D374)</f>
        <v/>
      </c>
    </row>
    <row r="369" spans="60:60" hidden="1" x14ac:dyDescent="0.25">
      <c r="BH369" s="36" t="str">
        <f>IF(Campaigns!$D375="", "", Campaigns!$D375)</f>
        <v/>
      </c>
    </row>
    <row r="370" spans="60:60" hidden="1" x14ac:dyDescent="0.25">
      <c r="BH370" s="36" t="str">
        <f>IF(Campaigns!$D376="", "", Campaigns!$D376)</f>
        <v/>
      </c>
    </row>
    <row r="371" spans="60:60" hidden="1" x14ac:dyDescent="0.25">
      <c r="BH371" s="36" t="str">
        <f>IF(Campaigns!$D377="", "", Campaigns!$D377)</f>
        <v/>
      </c>
    </row>
    <row r="372" spans="60:60" hidden="1" x14ac:dyDescent="0.25">
      <c r="BH372" s="36" t="str">
        <f>IF(Campaigns!$D378="", "", Campaigns!$D378)</f>
        <v/>
      </c>
    </row>
    <row r="373" spans="60:60" hidden="1" x14ac:dyDescent="0.25">
      <c r="BH373" s="36" t="str">
        <f>IF(Campaigns!$D379="", "", Campaigns!$D379)</f>
        <v/>
      </c>
    </row>
    <row r="374" spans="60:60" hidden="1" x14ac:dyDescent="0.25">
      <c r="BH374" s="27" t="str">
        <f>IF(Campaigns!$D380="", "", Campaigns!$D380)</f>
        <v/>
      </c>
    </row>
  </sheetData>
  <sheetProtection algorithmName="SHA-512" hashValue="SXC4gdUHvtzUFcqKJ80ejSkN28eLv3nZQYeII3aKib0xDTxl1ZXKo4HsGJLix+Pz4nMmBdMm4dvoNoPtE8nINg==" saltValue="QBsZFFzgij+KeRi+RvUdFw==" spinCount="100000" sheet="1" objects="1" scenarios="1"/>
  <mergeCells count="18">
    <mergeCell ref="AV19:BD20"/>
    <mergeCell ref="AV22:BD22"/>
    <mergeCell ref="AV23:BD23"/>
    <mergeCell ref="AV12:BD12"/>
    <mergeCell ref="AV13:BD13"/>
    <mergeCell ref="AV14:BD14"/>
    <mergeCell ref="AV15:BD15"/>
    <mergeCell ref="AV16:BD16"/>
    <mergeCell ref="AV8:BD8"/>
    <mergeCell ref="AV9:BD9"/>
    <mergeCell ref="AV10:BD10"/>
    <mergeCell ref="AV11:BD11"/>
    <mergeCell ref="AV17:BD17"/>
    <mergeCell ref="B2:AS3"/>
    <mergeCell ref="AV5:BD5"/>
    <mergeCell ref="AV2:BD3"/>
    <mergeCell ref="AV6:BD6"/>
    <mergeCell ref="AV7:BD7"/>
  </mergeCells>
  <conditionalFormatting sqref="AV6:BD17">
    <cfRule type="expression" dxfId="1" priority="2">
      <formula>$BJ6="X"</formula>
    </cfRule>
  </conditionalFormatting>
  <conditionalFormatting sqref="AV23:BD23">
    <cfRule type="expression" dxfId="0" priority="1">
      <formula>$BJ23="X"</formula>
    </cfRule>
  </conditionalFormatting>
  <dataValidations count="2">
    <dataValidation type="list" allowBlank="1" showInputMessage="1" showErrorMessage="1" sqref="AV6:BD17" xr:uid="{19A1977E-4CA5-4CFB-95D1-27D78A071031}">
      <formula1>$BH$4:$BH$374</formula1>
    </dataValidation>
    <dataValidation type="list" showInputMessage="1" showErrorMessage="1" sqref="AV23:BD23" xr:uid="{784D08F2-CE77-4D32-AE7F-E406A222FA90}">
      <formula1>$BL$23:$BL$25</formula1>
    </dataValidation>
  </dataValidations>
  <pageMargins left="0.7" right="0.7" top="0.75" bottom="0.75" header="0.3" footer="0.3"/>
  <pageSetup paperSize="9" orientation="landscape" verticalDpi="3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5c22b865-9d05-42be-b306-86f259ab344c" xsi:nil="true"/>
    <lcf76f155ced4ddcb4097134ff3c332f xmlns="0224aa69-f8be-496a-942a-f68b2082be9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6A6647477DB67489542583DE85BBDA9" ma:contentTypeVersion="17" ma:contentTypeDescription="Create a new document." ma:contentTypeScope="" ma:versionID="6af78dfbb76ad052dc5497596012d100">
  <xsd:schema xmlns:xsd="http://www.w3.org/2001/XMLSchema" xmlns:xs="http://www.w3.org/2001/XMLSchema" xmlns:p="http://schemas.microsoft.com/office/2006/metadata/properties" xmlns:ns2="0224aa69-f8be-496a-942a-f68b2082be9d" xmlns:ns3="5c22b865-9d05-42be-b306-86f259ab344c" targetNamespace="http://schemas.microsoft.com/office/2006/metadata/properties" ma:root="true" ma:fieldsID="031bced7a5d122e46ea51893bd70fe58" ns2:_="" ns3:_="">
    <xsd:import namespace="0224aa69-f8be-496a-942a-f68b2082be9d"/>
    <xsd:import namespace="5c22b865-9d05-42be-b306-86f259ab344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EventHashCode" minOccurs="0"/>
                <xsd:element ref="ns2:MediaServiceGenerationTim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24aa69-f8be-496a-942a-f68b2082be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3a2bcf8-cd39-408e-afde-3fa1715eb23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c22b865-9d05-42be-b306-86f259ab344c"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6b0a2be7-add5-4892-b185-3fdfbf18e5e2}" ma:internalName="TaxCatchAll" ma:showField="CatchAllData" ma:web="5c22b865-9d05-42be-b306-86f259ab344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0DE6FB7-9B47-4BA1-8AF3-086D6B06F872}">
  <ds:schemaRefs>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5c22b865-9d05-42be-b306-86f259ab344c"/>
    <ds:schemaRef ds:uri="0224aa69-f8be-496a-942a-f68b2082be9d"/>
    <ds:schemaRef ds:uri="http://www.w3.org/XML/1998/namespace"/>
    <ds:schemaRef ds:uri="http://purl.org/dc/dcmitype/"/>
  </ds:schemaRefs>
</ds:datastoreItem>
</file>

<file path=customXml/itemProps2.xml><?xml version="1.0" encoding="utf-8"?>
<ds:datastoreItem xmlns:ds="http://schemas.openxmlformats.org/officeDocument/2006/customXml" ds:itemID="{9E5CDD58-3A84-4FED-A7DE-AEAA037B6EE4}"/>
</file>

<file path=customXml/itemProps3.xml><?xml version="1.0" encoding="utf-8"?>
<ds:datastoreItem xmlns:ds="http://schemas.openxmlformats.org/officeDocument/2006/customXml" ds:itemID="{141C7A0F-FCD7-4FD3-B2C6-9239918B27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4</vt:i4>
      </vt:variant>
    </vt:vector>
  </HeadingPairs>
  <TitlesOfParts>
    <vt:vector size="8" baseType="lpstr">
      <vt:lpstr>Intro &amp; Setup</vt:lpstr>
      <vt:lpstr>Campaigns</vt:lpstr>
      <vt:lpstr>Google Analytics Data</vt:lpstr>
      <vt:lpstr>Report</vt:lpstr>
      <vt:lpstr>Campaigns!Print_Area</vt:lpstr>
      <vt:lpstr>'Google Analytics Data'!Print_Area</vt:lpstr>
      <vt:lpstr>'Intro &amp; Setup'!Print_Area</vt:lpstr>
      <vt:lpstr>Report!Print_Area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Spreadsheet Solutions</dc:creator>
  <cp:lastModifiedBy>Spreadsheet Solutions</cp:lastModifiedBy>
  <dcterms:created xsi:type="dcterms:W3CDTF">2019-06-21T15:54:15Z</dcterms:created>
  <dcterms:modified xsi:type="dcterms:W3CDTF">2019-07-03T18:19:10Z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0x01010066A6647477DB67489542583DE85BBDA9</vt:lpwstr>
  </property>
</Properties>
</file>